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31"/>
  </p:notesMasterIdLst>
  <p:sldIdLst>
    <p:sldId id="256" r:id="rId2"/>
    <p:sldId id="258" r:id="rId3"/>
    <p:sldId id="259" r:id="rId4"/>
    <p:sldId id="296" r:id="rId5"/>
    <p:sldId id="260" r:id="rId6"/>
    <p:sldId id="261"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262" r:id="rId21"/>
    <p:sldId id="313" r:id="rId22"/>
    <p:sldId id="297" r:id="rId23"/>
    <p:sldId id="314" r:id="rId24"/>
    <p:sldId id="315" r:id="rId25"/>
    <p:sldId id="316" r:id="rId26"/>
    <p:sldId id="317" r:id="rId27"/>
    <p:sldId id="265" r:id="rId28"/>
    <p:sldId id="318" r:id="rId29"/>
    <p:sldId id="275" r:id="rId30"/>
  </p:sldIdLst>
  <p:sldSz cx="9144000" cy="5143500" type="screen16x9"/>
  <p:notesSz cx="6858000" cy="9144000"/>
  <p:embeddedFontLst>
    <p:embeddedFont>
      <p:font typeface="Arial Rounded MT Bold" panose="020F0704030504030204" pitchFamily="34" charset="0"/>
      <p:regular r:id="rId32"/>
    </p:embeddedFont>
    <p:embeddedFont>
      <p:font typeface="Catamaran" panose="020B0604020202020204" charset="0"/>
      <p:regular r:id="rId33"/>
      <p:bold r:id="rId34"/>
    </p:embeddedFont>
    <p:embeddedFont>
      <p:font typeface="Inter" panose="020B0604020202020204" charset="0"/>
      <p:regular r:id="rId35"/>
      <p:bold r:id="rId36"/>
    </p:embeddedFont>
    <p:embeddedFont>
      <p:font typeface="Nunito Light" pitchFamily="2" charset="0"/>
      <p:regular r:id="rId37"/>
      <p: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B34CF2-44D8-4DFE-8253-BA55A35AE0AC}">
  <a:tblStyle styleId="{43B34CF2-44D8-4DFE-8253-BA55A35AE0A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4D12024-E810-4FE1-A83D-82D31633833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996"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9"/>
        <p:cNvGrpSpPr/>
        <p:nvPr/>
      </p:nvGrpSpPr>
      <p:grpSpPr>
        <a:xfrm>
          <a:off x="0" y="0"/>
          <a:ext cx="0" cy="0"/>
          <a:chOff x="0" y="0"/>
          <a:chExt cx="0" cy="0"/>
        </a:xfrm>
      </p:grpSpPr>
      <p:sp>
        <p:nvSpPr>
          <p:cNvPr id="1970" name="Google Shape;1970;g2a0aaf890c8_6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1" name="Google Shape;1971;g2a0aaf890c8_6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1"/>
        <p:cNvGrpSpPr/>
        <p:nvPr/>
      </p:nvGrpSpPr>
      <p:grpSpPr>
        <a:xfrm>
          <a:off x="0" y="0"/>
          <a:ext cx="0" cy="0"/>
          <a:chOff x="0" y="0"/>
          <a:chExt cx="0" cy="0"/>
        </a:xfrm>
      </p:grpSpPr>
      <p:sp>
        <p:nvSpPr>
          <p:cNvPr id="2202" name="Google Shape;220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3" name="Google Shape;220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7242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1"/>
        <p:cNvGrpSpPr/>
        <p:nvPr/>
      </p:nvGrpSpPr>
      <p:grpSpPr>
        <a:xfrm>
          <a:off x="0" y="0"/>
          <a:ext cx="0" cy="0"/>
          <a:chOff x="0" y="0"/>
          <a:chExt cx="0" cy="0"/>
        </a:xfrm>
      </p:grpSpPr>
      <p:sp>
        <p:nvSpPr>
          <p:cNvPr id="2202" name="Google Shape;220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3" name="Google Shape;220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7480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1"/>
        <p:cNvGrpSpPr/>
        <p:nvPr/>
      </p:nvGrpSpPr>
      <p:grpSpPr>
        <a:xfrm>
          <a:off x="0" y="0"/>
          <a:ext cx="0" cy="0"/>
          <a:chOff x="0" y="0"/>
          <a:chExt cx="0" cy="0"/>
        </a:xfrm>
      </p:grpSpPr>
      <p:sp>
        <p:nvSpPr>
          <p:cNvPr id="2202" name="Google Shape;220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3" name="Google Shape;220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8912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1"/>
        <p:cNvGrpSpPr/>
        <p:nvPr/>
      </p:nvGrpSpPr>
      <p:grpSpPr>
        <a:xfrm>
          <a:off x="0" y="0"/>
          <a:ext cx="0" cy="0"/>
          <a:chOff x="0" y="0"/>
          <a:chExt cx="0" cy="0"/>
        </a:xfrm>
      </p:grpSpPr>
      <p:sp>
        <p:nvSpPr>
          <p:cNvPr id="2202" name="Google Shape;220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3" name="Google Shape;220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6007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1"/>
        <p:cNvGrpSpPr/>
        <p:nvPr/>
      </p:nvGrpSpPr>
      <p:grpSpPr>
        <a:xfrm>
          <a:off x="0" y="0"/>
          <a:ext cx="0" cy="0"/>
          <a:chOff x="0" y="0"/>
          <a:chExt cx="0" cy="0"/>
        </a:xfrm>
      </p:grpSpPr>
      <p:sp>
        <p:nvSpPr>
          <p:cNvPr id="2202" name="Google Shape;220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3" name="Google Shape;220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6407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1"/>
        <p:cNvGrpSpPr/>
        <p:nvPr/>
      </p:nvGrpSpPr>
      <p:grpSpPr>
        <a:xfrm>
          <a:off x="0" y="0"/>
          <a:ext cx="0" cy="0"/>
          <a:chOff x="0" y="0"/>
          <a:chExt cx="0" cy="0"/>
        </a:xfrm>
      </p:grpSpPr>
      <p:sp>
        <p:nvSpPr>
          <p:cNvPr id="2202" name="Google Shape;220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3" name="Google Shape;220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7832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1"/>
        <p:cNvGrpSpPr/>
        <p:nvPr/>
      </p:nvGrpSpPr>
      <p:grpSpPr>
        <a:xfrm>
          <a:off x="0" y="0"/>
          <a:ext cx="0" cy="0"/>
          <a:chOff x="0" y="0"/>
          <a:chExt cx="0" cy="0"/>
        </a:xfrm>
      </p:grpSpPr>
      <p:sp>
        <p:nvSpPr>
          <p:cNvPr id="2202" name="Google Shape;220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3" name="Google Shape;220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0796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1"/>
        <p:cNvGrpSpPr/>
        <p:nvPr/>
      </p:nvGrpSpPr>
      <p:grpSpPr>
        <a:xfrm>
          <a:off x="0" y="0"/>
          <a:ext cx="0" cy="0"/>
          <a:chOff x="0" y="0"/>
          <a:chExt cx="0" cy="0"/>
        </a:xfrm>
      </p:grpSpPr>
      <p:sp>
        <p:nvSpPr>
          <p:cNvPr id="2202" name="Google Shape;220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3" name="Google Shape;220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7598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1"/>
        <p:cNvGrpSpPr/>
        <p:nvPr/>
      </p:nvGrpSpPr>
      <p:grpSpPr>
        <a:xfrm>
          <a:off x="0" y="0"/>
          <a:ext cx="0" cy="0"/>
          <a:chOff x="0" y="0"/>
          <a:chExt cx="0" cy="0"/>
        </a:xfrm>
      </p:grpSpPr>
      <p:sp>
        <p:nvSpPr>
          <p:cNvPr id="2202" name="Google Shape;220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3" name="Google Shape;220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6394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1"/>
        <p:cNvGrpSpPr/>
        <p:nvPr/>
      </p:nvGrpSpPr>
      <p:grpSpPr>
        <a:xfrm>
          <a:off x="0" y="0"/>
          <a:ext cx="0" cy="0"/>
          <a:chOff x="0" y="0"/>
          <a:chExt cx="0" cy="0"/>
        </a:xfrm>
      </p:grpSpPr>
      <p:sp>
        <p:nvSpPr>
          <p:cNvPr id="2202" name="Google Shape;220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3" name="Google Shape;220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1952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5"/>
        <p:cNvGrpSpPr/>
        <p:nvPr/>
      </p:nvGrpSpPr>
      <p:grpSpPr>
        <a:xfrm>
          <a:off x="0" y="0"/>
          <a:ext cx="0" cy="0"/>
          <a:chOff x="0" y="0"/>
          <a:chExt cx="0" cy="0"/>
        </a:xfrm>
      </p:grpSpPr>
      <p:sp>
        <p:nvSpPr>
          <p:cNvPr id="2076" name="Google Shape;2076;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7" name="Google Shape;2077;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1"/>
        <p:cNvGrpSpPr/>
        <p:nvPr/>
      </p:nvGrpSpPr>
      <p:grpSpPr>
        <a:xfrm>
          <a:off x="0" y="0"/>
          <a:ext cx="0" cy="0"/>
          <a:chOff x="0" y="0"/>
          <a:chExt cx="0" cy="0"/>
        </a:xfrm>
      </p:grpSpPr>
      <p:sp>
        <p:nvSpPr>
          <p:cNvPr id="2212" name="Google Shape;221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3" name="Google Shape;221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8"/>
        <p:cNvGrpSpPr/>
        <p:nvPr/>
      </p:nvGrpSpPr>
      <p:grpSpPr>
        <a:xfrm>
          <a:off x="0" y="0"/>
          <a:ext cx="0" cy="0"/>
          <a:chOff x="0" y="0"/>
          <a:chExt cx="0" cy="0"/>
        </a:xfrm>
      </p:grpSpPr>
      <p:sp>
        <p:nvSpPr>
          <p:cNvPr id="2149" name="Google Shape;2149;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0" name="Google Shape;2150;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69623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1"/>
        <p:cNvGrpSpPr/>
        <p:nvPr/>
      </p:nvGrpSpPr>
      <p:grpSpPr>
        <a:xfrm>
          <a:off x="0" y="0"/>
          <a:ext cx="0" cy="0"/>
          <a:chOff x="0" y="0"/>
          <a:chExt cx="0" cy="0"/>
        </a:xfrm>
      </p:grpSpPr>
      <p:sp>
        <p:nvSpPr>
          <p:cNvPr id="2202" name="Google Shape;220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3" name="Google Shape;220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6248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1"/>
        <p:cNvGrpSpPr/>
        <p:nvPr/>
      </p:nvGrpSpPr>
      <p:grpSpPr>
        <a:xfrm>
          <a:off x="0" y="0"/>
          <a:ext cx="0" cy="0"/>
          <a:chOff x="0" y="0"/>
          <a:chExt cx="0" cy="0"/>
        </a:xfrm>
      </p:grpSpPr>
      <p:sp>
        <p:nvSpPr>
          <p:cNvPr id="2202" name="Google Shape;220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3" name="Google Shape;220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10522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1"/>
        <p:cNvGrpSpPr/>
        <p:nvPr/>
      </p:nvGrpSpPr>
      <p:grpSpPr>
        <a:xfrm>
          <a:off x="0" y="0"/>
          <a:ext cx="0" cy="0"/>
          <a:chOff x="0" y="0"/>
          <a:chExt cx="0" cy="0"/>
        </a:xfrm>
      </p:grpSpPr>
      <p:sp>
        <p:nvSpPr>
          <p:cNvPr id="2202" name="Google Shape;220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3" name="Google Shape;220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926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1"/>
        <p:cNvGrpSpPr/>
        <p:nvPr/>
      </p:nvGrpSpPr>
      <p:grpSpPr>
        <a:xfrm>
          <a:off x="0" y="0"/>
          <a:ext cx="0" cy="0"/>
          <a:chOff x="0" y="0"/>
          <a:chExt cx="0" cy="0"/>
        </a:xfrm>
      </p:grpSpPr>
      <p:sp>
        <p:nvSpPr>
          <p:cNvPr id="2202" name="Google Shape;220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3" name="Google Shape;220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6547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1"/>
        <p:cNvGrpSpPr/>
        <p:nvPr/>
      </p:nvGrpSpPr>
      <p:grpSpPr>
        <a:xfrm>
          <a:off x="0" y="0"/>
          <a:ext cx="0" cy="0"/>
          <a:chOff x="0" y="0"/>
          <a:chExt cx="0" cy="0"/>
        </a:xfrm>
      </p:grpSpPr>
      <p:sp>
        <p:nvSpPr>
          <p:cNvPr id="2202" name="Google Shape;220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3" name="Google Shape;220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77733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6"/>
        <p:cNvGrpSpPr/>
        <p:nvPr/>
      </p:nvGrpSpPr>
      <p:grpSpPr>
        <a:xfrm>
          <a:off x="0" y="0"/>
          <a:ext cx="0" cy="0"/>
          <a:chOff x="0" y="0"/>
          <a:chExt cx="0" cy="0"/>
        </a:xfrm>
      </p:grpSpPr>
      <p:sp>
        <p:nvSpPr>
          <p:cNvPr id="2317" name="Google Shape;2317;g1ff18b49f31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8" name="Google Shape;2318;g1ff18b49f31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1"/>
        <p:cNvGrpSpPr/>
        <p:nvPr/>
      </p:nvGrpSpPr>
      <p:grpSpPr>
        <a:xfrm>
          <a:off x="0" y="0"/>
          <a:ext cx="0" cy="0"/>
          <a:chOff x="0" y="0"/>
          <a:chExt cx="0" cy="0"/>
        </a:xfrm>
      </p:grpSpPr>
      <p:sp>
        <p:nvSpPr>
          <p:cNvPr id="2202" name="Google Shape;220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3" name="Google Shape;220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67400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0"/>
        <p:cNvGrpSpPr/>
        <p:nvPr/>
      </p:nvGrpSpPr>
      <p:grpSpPr>
        <a:xfrm>
          <a:off x="0" y="0"/>
          <a:ext cx="0" cy="0"/>
          <a:chOff x="0" y="0"/>
          <a:chExt cx="0" cy="0"/>
        </a:xfrm>
      </p:grpSpPr>
      <p:sp>
        <p:nvSpPr>
          <p:cNvPr id="2481" name="Google Shape;2481;g1125d80b41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2" name="Google Shape;2482;g1125d80b41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7"/>
        <p:cNvGrpSpPr/>
        <p:nvPr/>
      </p:nvGrpSpPr>
      <p:grpSpPr>
        <a:xfrm>
          <a:off x="0" y="0"/>
          <a:ext cx="0" cy="0"/>
          <a:chOff x="0" y="0"/>
          <a:chExt cx="0" cy="0"/>
        </a:xfrm>
      </p:grpSpPr>
      <p:sp>
        <p:nvSpPr>
          <p:cNvPr id="2138" name="Google Shape;2138;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9" name="Google Shape;2139;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7"/>
        <p:cNvGrpSpPr/>
        <p:nvPr/>
      </p:nvGrpSpPr>
      <p:grpSpPr>
        <a:xfrm>
          <a:off x="0" y="0"/>
          <a:ext cx="0" cy="0"/>
          <a:chOff x="0" y="0"/>
          <a:chExt cx="0" cy="0"/>
        </a:xfrm>
      </p:grpSpPr>
      <p:sp>
        <p:nvSpPr>
          <p:cNvPr id="2138" name="Google Shape;2138;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9" name="Google Shape;2139;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088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8"/>
        <p:cNvGrpSpPr/>
        <p:nvPr/>
      </p:nvGrpSpPr>
      <p:grpSpPr>
        <a:xfrm>
          <a:off x="0" y="0"/>
          <a:ext cx="0" cy="0"/>
          <a:chOff x="0" y="0"/>
          <a:chExt cx="0" cy="0"/>
        </a:xfrm>
      </p:grpSpPr>
      <p:sp>
        <p:nvSpPr>
          <p:cNvPr id="2149" name="Google Shape;2149;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0" name="Google Shape;2150;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1"/>
        <p:cNvGrpSpPr/>
        <p:nvPr/>
      </p:nvGrpSpPr>
      <p:grpSpPr>
        <a:xfrm>
          <a:off x="0" y="0"/>
          <a:ext cx="0" cy="0"/>
          <a:chOff x="0" y="0"/>
          <a:chExt cx="0" cy="0"/>
        </a:xfrm>
      </p:grpSpPr>
      <p:sp>
        <p:nvSpPr>
          <p:cNvPr id="2202" name="Google Shape;220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3" name="Google Shape;220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1"/>
        <p:cNvGrpSpPr/>
        <p:nvPr/>
      </p:nvGrpSpPr>
      <p:grpSpPr>
        <a:xfrm>
          <a:off x="0" y="0"/>
          <a:ext cx="0" cy="0"/>
          <a:chOff x="0" y="0"/>
          <a:chExt cx="0" cy="0"/>
        </a:xfrm>
      </p:grpSpPr>
      <p:sp>
        <p:nvSpPr>
          <p:cNvPr id="2202" name="Google Shape;220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3" name="Google Shape;220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3844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1"/>
        <p:cNvGrpSpPr/>
        <p:nvPr/>
      </p:nvGrpSpPr>
      <p:grpSpPr>
        <a:xfrm>
          <a:off x="0" y="0"/>
          <a:ext cx="0" cy="0"/>
          <a:chOff x="0" y="0"/>
          <a:chExt cx="0" cy="0"/>
        </a:xfrm>
      </p:grpSpPr>
      <p:sp>
        <p:nvSpPr>
          <p:cNvPr id="2202" name="Google Shape;220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3" name="Google Shape;220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8918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1"/>
        <p:cNvGrpSpPr/>
        <p:nvPr/>
      </p:nvGrpSpPr>
      <p:grpSpPr>
        <a:xfrm>
          <a:off x="0" y="0"/>
          <a:ext cx="0" cy="0"/>
          <a:chOff x="0" y="0"/>
          <a:chExt cx="0" cy="0"/>
        </a:xfrm>
      </p:grpSpPr>
      <p:sp>
        <p:nvSpPr>
          <p:cNvPr id="2202" name="Google Shape;220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3" name="Google Shape;220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1497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6667500" y="0"/>
            <a:ext cx="24765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grpSp>
        <p:nvGrpSpPr>
          <p:cNvPr id="10" name="Google Shape;10;p2"/>
          <p:cNvGrpSpPr/>
          <p:nvPr/>
        </p:nvGrpSpPr>
        <p:grpSpPr>
          <a:xfrm>
            <a:off x="-1001631" y="-410664"/>
            <a:ext cx="10468619" cy="6145252"/>
            <a:chOff x="-1001631" y="-410664"/>
            <a:chExt cx="10468619" cy="6145252"/>
          </a:xfrm>
        </p:grpSpPr>
        <p:grpSp>
          <p:nvGrpSpPr>
            <p:cNvPr id="11" name="Google Shape;11;p2"/>
            <p:cNvGrpSpPr/>
            <p:nvPr/>
          </p:nvGrpSpPr>
          <p:grpSpPr>
            <a:xfrm rot="-709066">
              <a:off x="-857409" y="-255691"/>
              <a:ext cx="1677208" cy="1581398"/>
              <a:chOff x="4266463" y="790863"/>
              <a:chExt cx="692245" cy="652689"/>
            </a:xfrm>
          </p:grpSpPr>
          <p:sp>
            <p:nvSpPr>
              <p:cNvPr id="12" name="Google Shape;12;p2"/>
              <p:cNvSpPr/>
              <p:nvPr/>
            </p:nvSpPr>
            <p:spPr>
              <a:xfrm>
                <a:off x="4266463" y="790863"/>
                <a:ext cx="692245" cy="652689"/>
              </a:xfrm>
              <a:custGeom>
                <a:avLst/>
                <a:gdLst/>
                <a:ahLst/>
                <a:cxnLst/>
                <a:rect l="l" t="t" r="r" b="b"/>
                <a:pathLst>
                  <a:path w="734" h="692" extrusionOk="0">
                    <a:moveTo>
                      <a:pt x="9" y="692"/>
                    </a:moveTo>
                    <a:cubicBezTo>
                      <a:pt x="13" y="692"/>
                      <a:pt x="17" y="692"/>
                      <a:pt x="21" y="692"/>
                    </a:cubicBezTo>
                    <a:cubicBezTo>
                      <a:pt x="25" y="692"/>
                      <a:pt x="26" y="691"/>
                      <a:pt x="26" y="687"/>
                    </a:cubicBezTo>
                    <a:cubicBezTo>
                      <a:pt x="27" y="678"/>
                      <a:pt x="29" y="669"/>
                      <a:pt x="30" y="661"/>
                    </a:cubicBezTo>
                    <a:cubicBezTo>
                      <a:pt x="31" y="656"/>
                      <a:pt x="31" y="651"/>
                      <a:pt x="32" y="647"/>
                    </a:cubicBezTo>
                    <a:cubicBezTo>
                      <a:pt x="34" y="635"/>
                      <a:pt x="36" y="622"/>
                      <a:pt x="39" y="610"/>
                    </a:cubicBezTo>
                    <a:cubicBezTo>
                      <a:pt x="44" y="586"/>
                      <a:pt x="50" y="561"/>
                      <a:pt x="56" y="537"/>
                    </a:cubicBezTo>
                    <a:cubicBezTo>
                      <a:pt x="58" y="528"/>
                      <a:pt x="61" y="519"/>
                      <a:pt x="64" y="510"/>
                    </a:cubicBezTo>
                    <a:cubicBezTo>
                      <a:pt x="65" y="507"/>
                      <a:pt x="66" y="504"/>
                      <a:pt x="67" y="502"/>
                    </a:cubicBezTo>
                    <a:cubicBezTo>
                      <a:pt x="70" y="483"/>
                      <a:pt x="77" y="465"/>
                      <a:pt x="84" y="447"/>
                    </a:cubicBezTo>
                    <a:cubicBezTo>
                      <a:pt x="90" y="431"/>
                      <a:pt x="95" y="416"/>
                      <a:pt x="101" y="400"/>
                    </a:cubicBezTo>
                    <a:cubicBezTo>
                      <a:pt x="106" y="389"/>
                      <a:pt x="111" y="377"/>
                      <a:pt x="115" y="366"/>
                    </a:cubicBezTo>
                    <a:cubicBezTo>
                      <a:pt x="123" y="347"/>
                      <a:pt x="131" y="329"/>
                      <a:pt x="141" y="311"/>
                    </a:cubicBezTo>
                    <a:cubicBezTo>
                      <a:pt x="149" y="296"/>
                      <a:pt x="158" y="282"/>
                      <a:pt x="168" y="268"/>
                    </a:cubicBezTo>
                    <a:cubicBezTo>
                      <a:pt x="175" y="258"/>
                      <a:pt x="181" y="248"/>
                      <a:pt x="190" y="240"/>
                    </a:cubicBezTo>
                    <a:cubicBezTo>
                      <a:pt x="191" y="239"/>
                      <a:pt x="192" y="238"/>
                      <a:pt x="193" y="237"/>
                    </a:cubicBezTo>
                    <a:cubicBezTo>
                      <a:pt x="193" y="237"/>
                      <a:pt x="194" y="237"/>
                      <a:pt x="194" y="237"/>
                    </a:cubicBezTo>
                    <a:cubicBezTo>
                      <a:pt x="203" y="252"/>
                      <a:pt x="212" y="267"/>
                      <a:pt x="222" y="281"/>
                    </a:cubicBezTo>
                    <a:cubicBezTo>
                      <a:pt x="222" y="282"/>
                      <a:pt x="223" y="283"/>
                      <a:pt x="223" y="284"/>
                    </a:cubicBezTo>
                    <a:cubicBezTo>
                      <a:pt x="226" y="288"/>
                      <a:pt x="227" y="292"/>
                      <a:pt x="228" y="296"/>
                    </a:cubicBezTo>
                    <a:cubicBezTo>
                      <a:pt x="231" y="313"/>
                      <a:pt x="237" y="329"/>
                      <a:pt x="245" y="344"/>
                    </a:cubicBezTo>
                    <a:cubicBezTo>
                      <a:pt x="255" y="362"/>
                      <a:pt x="269" y="376"/>
                      <a:pt x="287" y="388"/>
                    </a:cubicBezTo>
                    <a:cubicBezTo>
                      <a:pt x="297" y="394"/>
                      <a:pt x="307" y="397"/>
                      <a:pt x="318" y="400"/>
                    </a:cubicBezTo>
                    <a:cubicBezTo>
                      <a:pt x="327" y="402"/>
                      <a:pt x="337" y="404"/>
                      <a:pt x="346" y="408"/>
                    </a:cubicBezTo>
                    <a:cubicBezTo>
                      <a:pt x="347" y="408"/>
                      <a:pt x="348" y="408"/>
                      <a:pt x="349" y="409"/>
                    </a:cubicBezTo>
                    <a:cubicBezTo>
                      <a:pt x="349" y="410"/>
                      <a:pt x="349" y="411"/>
                      <a:pt x="350" y="412"/>
                    </a:cubicBezTo>
                    <a:cubicBezTo>
                      <a:pt x="350" y="414"/>
                      <a:pt x="352" y="415"/>
                      <a:pt x="353" y="416"/>
                    </a:cubicBezTo>
                    <a:cubicBezTo>
                      <a:pt x="359" y="420"/>
                      <a:pt x="365" y="424"/>
                      <a:pt x="370" y="429"/>
                    </a:cubicBezTo>
                    <a:cubicBezTo>
                      <a:pt x="380" y="437"/>
                      <a:pt x="391" y="442"/>
                      <a:pt x="403" y="445"/>
                    </a:cubicBezTo>
                    <a:cubicBezTo>
                      <a:pt x="411" y="447"/>
                      <a:pt x="419" y="449"/>
                      <a:pt x="426" y="451"/>
                    </a:cubicBezTo>
                    <a:cubicBezTo>
                      <a:pt x="429" y="452"/>
                      <a:pt x="432" y="453"/>
                      <a:pt x="435" y="453"/>
                    </a:cubicBezTo>
                    <a:cubicBezTo>
                      <a:pt x="445" y="455"/>
                      <a:pt x="453" y="461"/>
                      <a:pt x="458" y="469"/>
                    </a:cubicBezTo>
                    <a:cubicBezTo>
                      <a:pt x="458" y="470"/>
                      <a:pt x="458" y="470"/>
                      <a:pt x="459" y="471"/>
                    </a:cubicBezTo>
                    <a:cubicBezTo>
                      <a:pt x="459" y="472"/>
                      <a:pt x="460" y="473"/>
                      <a:pt x="461" y="473"/>
                    </a:cubicBezTo>
                    <a:cubicBezTo>
                      <a:pt x="463" y="473"/>
                      <a:pt x="464" y="471"/>
                      <a:pt x="464" y="470"/>
                    </a:cubicBezTo>
                    <a:cubicBezTo>
                      <a:pt x="465" y="464"/>
                      <a:pt x="465" y="459"/>
                      <a:pt x="463" y="453"/>
                    </a:cubicBezTo>
                    <a:cubicBezTo>
                      <a:pt x="463" y="453"/>
                      <a:pt x="463" y="452"/>
                      <a:pt x="463" y="452"/>
                    </a:cubicBezTo>
                    <a:cubicBezTo>
                      <a:pt x="458" y="441"/>
                      <a:pt x="457" y="429"/>
                      <a:pt x="455" y="418"/>
                    </a:cubicBezTo>
                    <a:cubicBezTo>
                      <a:pt x="454" y="415"/>
                      <a:pt x="454" y="412"/>
                      <a:pt x="453" y="408"/>
                    </a:cubicBezTo>
                    <a:cubicBezTo>
                      <a:pt x="449" y="396"/>
                      <a:pt x="448" y="383"/>
                      <a:pt x="447" y="370"/>
                    </a:cubicBezTo>
                    <a:cubicBezTo>
                      <a:pt x="445" y="350"/>
                      <a:pt x="447" y="331"/>
                      <a:pt x="449" y="312"/>
                    </a:cubicBezTo>
                    <a:cubicBezTo>
                      <a:pt x="449" y="311"/>
                      <a:pt x="450" y="310"/>
                      <a:pt x="450" y="309"/>
                    </a:cubicBezTo>
                    <a:cubicBezTo>
                      <a:pt x="454" y="310"/>
                      <a:pt x="457" y="312"/>
                      <a:pt x="460" y="314"/>
                    </a:cubicBezTo>
                    <a:cubicBezTo>
                      <a:pt x="470" y="326"/>
                      <a:pt x="474" y="339"/>
                      <a:pt x="477" y="353"/>
                    </a:cubicBezTo>
                    <a:cubicBezTo>
                      <a:pt x="480" y="375"/>
                      <a:pt x="481" y="397"/>
                      <a:pt x="481" y="419"/>
                    </a:cubicBezTo>
                    <a:cubicBezTo>
                      <a:pt x="481" y="426"/>
                      <a:pt x="482" y="433"/>
                      <a:pt x="483" y="440"/>
                    </a:cubicBezTo>
                    <a:cubicBezTo>
                      <a:pt x="484" y="446"/>
                      <a:pt x="485" y="452"/>
                      <a:pt x="484" y="459"/>
                    </a:cubicBezTo>
                    <a:cubicBezTo>
                      <a:pt x="484" y="462"/>
                      <a:pt x="484" y="465"/>
                      <a:pt x="482" y="468"/>
                    </a:cubicBezTo>
                    <a:cubicBezTo>
                      <a:pt x="481" y="470"/>
                      <a:pt x="482" y="471"/>
                      <a:pt x="484" y="472"/>
                    </a:cubicBezTo>
                    <a:cubicBezTo>
                      <a:pt x="484" y="472"/>
                      <a:pt x="485" y="472"/>
                      <a:pt x="485" y="472"/>
                    </a:cubicBezTo>
                    <a:cubicBezTo>
                      <a:pt x="493" y="473"/>
                      <a:pt x="499" y="476"/>
                      <a:pt x="506" y="478"/>
                    </a:cubicBezTo>
                    <a:cubicBezTo>
                      <a:pt x="516" y="480"/>
                      <a:pt x="525" y="482"/>
                      <a:pt x="534" y="481"/>
                    </a:cubicBezTo>
                    <a:cubicBezTo>
                      <a:pt x="539" y="480"/>
                      <a:pt x="543" y="481"/>
                      <a:pt x="546" y="483"/>
                    </a:cubicBezTo>
                    <a:cubicBezTo>
                      <a:pt x="551" y="487"/>
                      <a:pt x="555" y="490"/>
                      <a:pt x="559" y="495"/>
                    </a:cubicBezTo>
                    <a:cubicBezTo>
                      <a:pt x="564" y="501"/>
                      <a:pt x="570" y="507"/>
                      <a:pt x="576" y="513"/>
                    </a:cubicBezTo>
                    <a:cubicBezTo>
                      <a:pt x="583" y="520"/>
                      <a:pt x="589" y="527"/>
                      <a:pt x="594" y="536"/>
                    </a:cubicBezTo>
                    <a:cubicBezTo>
                      <a:pt x="599" y="546"/>
                      <a:pt x="605" y="555"/>
                      <a:pt x="610" y="565"/>
                    </a:cubicBezTo>
                    <a:cubicBezTo>
                      <a:pt x="611" y="567"/>
                      <a:pt x="612" y="568"/>
                      <a:pt x="613" y="570"/>
                    </a:cubicBezTo>
                    <a:cubicBezTo>
                      <a:pt x="615" y="573"/>
                      <a:pt x="617" y="576"/>
                      <a:pt x="617" y="580"/>
                    </a:cubicBezTo>
                    <a:cubicBezTo>
                      <a:pt x="617" y="581"/>
                      <a:pt x="617" y="581"/>
                      <a:pt x="618" y="582"/>
                    </a:cubicBezTo>
                    <a:cubicBezTo>
                      <a:pt x="618" y="584"/>
                      <a:pt x="620" y="584"/>
                      <a:pt x="622" y="583"/>
                    </a:cubicBezTo>
                    <a:cubicBezTo>
                      <a:pt x="623" y="581"/>
                      <a:pt x="624" y="580"/>
                      <a:pt x="625" y="578"/>
                    </a:cubicBezTo>
                    <a:cubicBezTo>
                      <a:pt x="627" y="571"/>
                      <a:pt x="630" y="565"/>
                      <a:pt x="632" y="558"/>
                    </a:cubicBezTo>
                    <a:cubicBezTo>
                      <a:pt x="634" y="549"/>
                      <a:pt x="636" y="541"/>
                      <a:pt x="640" y="533"/>
                    </a:cubicBezTo>
                    <a:cubicBezTo>
                      <a:pt x="642" y="527"/>
                      <a:pt x="645" y="522"/>
                      <a:pt x="648" y="517"/>
                    </a:cubicBezTo>
                    <a:cubicBezTo>
                      <a:pt x="650" y="513"/>
                      <a:pt x="653" y="510"/>
                      <a:pt x="656" y="507"/>
                    </a:cubicBezTo>
                    <a:cubicBezTo>
                      <a:pt x="657" y="506"/>
                      <a:pt x="659" y="505"/>
                      <a:pt x="660" y="505"/>
                    </a:cubicBezTo>
                    <a:cubicBezTo>
                      <a:pt x="666" y="504"/>
                      <a:pt x="670" y="500"/>
                      <a:pt x="673" y="496"/>
                    </a:cubicBezTo>
                    <a:cubicBezTo>
                      <a:pt x="678" y="489"/>
                      <a:pt x="682" y="482"/>
                      <a:pt x="685" y="475"/>
                    </a:cubicBezTo>
                    <a:cubicBezTo>
                      <a:pt x="688" y="469"/>
                      <a:pt x="689" y="463"/>
                      <a:pt x="690" y="456"/>
                    </a:cubicBezTo>
                    <a:cubicBezTo>
                      <a:pt x="690" y="455"/>
                      <a:pt x="689" y="453"/>
                      <a:pt x="689" y="452"/>
                    </a:cubicBezTo>
                    <a:cubicBezTo>
                      <a:pt x="687" y="449"/>
                      <a:pt x="685" y="445"/>
                      <a:pt x="683" y="442"/>
                    </a:cubicBezTo>
                    <a:cubicBezTo>
                      <a:pt x="681" y="439"/>
                      <a:pt x="679" y="436"/>
                      <a:pt x="676" y="433"/>
                    </a:cubicBezTo>
                    <a:cubicBezTo>
                      <a:pt x="674" y="430"/>
                      <a:pt x="671" y="427"/>
                      <a:pt x="668" y="424"/>
                    </a:cubicBezTo>
                    <a:cubicBezTo>
                      <a:pt x="647" y="406"/>
                      <a:pt x="624" y="390"/>
                      <a:pt x="599" y="376"/>
                    </a:cubicBezTo>
                    <a:cubicBezTo>
                      <a:pt x="585" y="369"/>
                      <a:pt x="572" y="361"/>
                      <a:pt x="560" y="351"/>
                    </a:cubicBezTo>
                    <a:cubicBezTo>
                      <a:pt x="550" y="344"/>
                      <a:pt x="541" y="336"/>
                      <a:pt x="532" y="327"/>
                    </a:cubicBezTo>
                    <a:cubicBezTo>
                      <a:pt x="527" y="323"/>
                      <a:pt x="524" y="317"/>
                      <a:pt x="523" y="310"/>
                    </a:cubicBezTo>
                    <a:cubicBezTo>
                      <a:pt x="522" y="302"/>
                      <a:pt x="524" y="300"/>
                      <a:pt x="532" y="302"/>
                    </a:cubicBezTo>
                    <a:cubicBezTo>
                      <a:pt x="539" y="302"/>
                      <a:pt x="546" y="305"/>
                      <a:pt x="553" y="308"/>
                    </a:cubicBezTo>
                    <a:cubicBezTo>
                      <a:pt x="577" y="318"/>
                      <a:pt x="600" y="332"/>
                      <a:pt x="620" y="348"/>
                    </a:cubicBezTo>
                    <a:cubicBezTo>
                      <a:pt x="630" y="356"/>
                      <a:pt x="640" y="364"/>
                      <a:pt x="649" y="373"/>
                    </a:cubicBezTo>
                    <a:cubicBezTo>
                      <a:pt x="663" y="387"/>
                      <a:pt x="675" y="402"/>
                      <a:pt x="684" y="419"/>
                    </a:cubicBezTo>
                    <a:cubicBezTo>
                      <a:pt x="688" y="427"/>
                      <a:pt x="691" y="436"/>
                      <a:pt x="693" y="445"/>
                    </a:cubicBezTo>
                    <a:cubicBezTo>
                      <a:pt x="693" y="446"/>
                      <a:pt x="693" y="446"/>
                      <a:pt x="693" y="447"/>
                    </a:cubicBezTo>
                    <a:cubicBezTo>
                      <a:pt x="694" y="449"/>
                      <a:pt x="695" y="449"/>
                      <a:pt x="697" y="448"/>
                    </a:cubicBezTo>
                    <a:cubicBezTo>
                      <a:pt x="697" y="448"/>
                      <a:pt x="698" y="447"/>
                      <a:pt x="698" y="447"/>
                    </a:cubicBezTo>
                    <a:cubicBezTo>
                      <a:pt x="702" y="443"/>
                      <a:pt x="706" y="439"/>
                      <a:pt x="710" y="434"/>
                    </a:cubicBezTo>
                    <a:cubicBezTo>
                      <a:pt x="714" y="429"/>
                      <a:pt x="716" y="423"/>
                      <a:pt x="717" y="417"/>
                    </a:cubicBezTo>
                    <a:cubicBezTo>
                      <a:pt x="718" y="414"/>
                      <a:pt x="718" y="410"/>
                      <a:pt x="719" y="407"/>
                    </a:cubicBezTo>
                    <a:cubicBezTo>
                      <a:pt x="720" y="394"/>
                      <a:pt x="721" y="382"/>
                      <a:pt x="724" y="370"/>
                    </a:cubicBezTo>
                    <a:cubicBezTo>
                      <a:pt x="726" y="363"/>
                      <a:pt x="728" y="357"/>
                      <a:pt x="730" y="351"/>
                    </a:cubicBezTo>
                    <a:cubicBezTo>
                      <a:pt x="732" y="346"/>
                      <a:pt x="733" y="340"/>
                      <a:pt x="733" y="334"/>
                    </a:cubicBezTo>
                    <a:cubicBezTo>
                      <a:pt x="732" y="330"/>
                      <a:pt x="731" y="326"/>
                      <a:pt x="729" y="322"/>
                    </a:cubicBezTo>
                    <a:cubicBezTo>
                      <a:pt x="726" y="317"/>
                      <a:pt x="722" y="313"/>
                      <a:pt x="718" y="309"/>
                    </a:cubicBezTo>
                    <a:cubicBezTo>
                      <a:pt x="712" y="304"/>
                      <a:pt x="706" y="297"/>
                      <a:pt x="701" y="291"/>
                    </a:cubicBezTo>
                    <a:cubicBezTo>
                      <a:pt x="691" y="278"/>
                      <a:pt x="679" y="267"/>
                      <a:pt x="665" y="258"/>
                    </a:cubicBezTo>
                    <a:cubicBezTo>
                      <a:pt x="658" y="254"/>
                      <a:pt x="651" y="249"/>
                      <a:pt x="643" y="244"/>
                    </a:cubicBezTo>
                    <a:cubicBezTo>
                      <a:pt x="633" y="238"/>
                      <a:pt x="622" y="233"/>
                      <a:pt x="610" y="229"/>
                    </a:cubicBezTo>
                    <a:cubicBezTo>
                      <a:pt x="585" y="219"/>
                      <a:pt x="559" y="209"/>
                      <a:pt x="535" y="196"/>
                    </a:cubicBezTo>
                    <a:cubicBezTo>
                      <a:pt x="525" y="191"/>
                      <a:pt x="515" y="185"/>
                      <a:pt x="506" y="178"/>
                    </a:cubicBezTo>
                    <a:cubicBezTo>
                      <a:pt x="503" y="176"/>
                      <a:pt x="500" y="174"/>
                      <a:pt x="498" y="171"/>
                    </a:cubicBezTo>
                    <a:cubicBezTo>
                      <a:pt x="494" y="166"/>
                      <a:pt x="495" y="161"/>
                      <a:pt x="502" y="159"/>
                    </a:cubicBezTo>
                    <a:cubicBezTo>
                      <a:pt x="506" y="158"/>
                      <a:pt x="510" y="158"/>
                      <a:pt x="514" y="158"/>
                    </a:cubicBezTo>
                    <a:cubicBezTo>
                      <a:pt x="530" y="157"/>
                      <a:pt x="544" y="161"/>
                      <a:pt x="559" y="165"/>
                    </a:cubicBezTo>
                    <a:cubicBezTo>
                      <a:pt x="582" y="172"/>
                      <a:pt x="604" y="182"/>
                      <a:pt x="626" y="193"/>
                    </a:cubicBezTo>
                    <a:cubicBezTo>
                      <a:pt x="637" y="198"/>
                      <a:pt x="646" y="205"/>
                      <a:pt x="656" y="212"/>
                    </a:cubicBezTo>
                    <a:cubicBezTo>
                      <a:pt x="672" y="224"/>
                      <a:pt x="687" y="238"/>
                      <a:pt x="699" y="254"/>
                    </a:cubicBezTo>
                    <a:cubicBezTo>
                      <a:pt x="705" y="262"/>
                      <a:pt x="711" y="270"/>
                      <a:pt x="716" y="278"/>
                    </a:cubicBezTo>
                    <a:cubicBezTo>
                      <a:pt x="720" y="285"/>
                      <a:pt x="723" y="293"/>
                      <a:pt x="726" y="300"/>
                    </a:cubicBezTo>
                    <a:cubicBezTo>
                      <a:pt x="727" y="302"/>
                      <a:pt x="728" y="305"/>
                      <a:pt x="729" y="307"/>
                    </a:cubicBezTo>
                    <a:cubicBezTo>
                      <a:pt x="729" y="308"/>
                      <a:pt x="730" y="309"/>
                      <a:pt x="731" y="309"/>
                    </a:cubicBezTo>
                    <a:cubicBezTo>
                      <a:pt x="732" y="309"/>
                      <a:pt x="733" y="308"/>
                      <a:pt x="733" y="307"/>
                    </a:cubicBezTo>
                    <a:cubicBezTo>
                      <a:pt x="734" y="305"/>
                      <a:pt x="734" y="304"/>
                      <a:pt x="734" y="302"/>
                    </a:cubicBezTo>
                    <a:cubicBezTo>
                      <a:pt x="733" y="295"/>
                      <a:pt x="733" y="288"/>
                      <a:pt x="730" y="281"/>
                    </a:cubicBezTo>
                    <a:cubicBezTo>
                      <a:pt x="728" y="273"/>
                      <a:pt x="726" y="265"/>
                      <a:pt x="723" y="257"/>
                    </a:cubicBezTo>
                    <a:cubicBezTo>
                      <a:pt x="718" y="242"/>
                      <a:pt x="712" y="227"/>
                      <a:pt x="706" y="211"/>
                    </a:cubicBezTo>
                    <a:cubicBezTo>
                      <a:pt x="701" y="197"/>
                      <a:pt x="695" y="182"/>
                      <a:pt x="691" y="168"/>
                    </a:cubicBezTo>
                    <a:cubicBezTo>
                      <a:pt x="688" y="158"/>
                      <a:pt x="686" y="147"/>
                      <a:pt x="684" y="137"/>
                    </a:cubicBezTo>
                    <a:cubicBezTo>
                      <a:pt x="681" y="122"/>
                      <a:pt x="679" y="108"/>
                      <a:pt x="676" y="93"/>
                    </a:cubicBezTo>
                    <a:cubicBezTo>
                      <a:pt x="674" y="85"/>
                      <a:pt x="673" y="77"/>
                      <a:pt x="671" y="69"/>
                    </a:cubicBezTo>
                    <a:cubicBezTo>
                      <a:pt x="663" y="42"/>
                      <a:pt x="645" y="24"/>
                      <a:pt x="621" y="13"/>
                    </a:cubicBezTo>
                    <a:cubicBezTo>
                      <a:pt x="609" y="7"/>
                      <a:pt x="597" y="5"/>
                      <a:pt x="585" y="3"/>
                    </a:cubicBezTo>
                    <a:cubicBezTo>
                      <a:pt x="570" y="0"/>
                      <a:pt x="555" y="1"/>
                      <a:pt x="540" y="1"/>
                    </a:cubicBezTo>
                    <a:cubicBezTo>
                      <a:pt x="515" y="3"/>
                      <a:pt x="490" y="3"/>
                      <a:pt x="465" y="2"/>
                    </a:cubicBezTo>
                    <a:cubicBezTo>
                      <a:pt x="446" y="1"/>
                      <a:pt x="428" y="2"/>
                      <a:pt x="410" y="6"/>
                    </a:cubicBezTo>
                    <a:cubicBezTo>
                      <a:pt x="400" y="9"/>
                      <a:pt x="390" y="14"/>
                      <a:pt x="383" y="22"/>
                    </a:cubicBezTo>
                    <a:cubicBezTo>
                      <a:pt x="380" y="25"/>
                      <a:pt x="377" y="28"/>
                      <a:pt x="374" y="31"/>
                    </a:cubicBezTo>
                    <a:cubicBezTo>
                      <a:pt x="364" y="41"/>
                      <a:pt x="360" y="53"/>
                      <a:pt x="358" y="66"/>
                    </a:cubicBezTo>
                    <a:cubicBezTo>
                      <a:pt x="356" y="83"/>
                      <a:pt x="357" y="100"/>
                      <a:pt x="359" y="118"/>
                    </a:cubicBezTo>
                    <a:cubicBezTo>
                      <a:pt x="360" y="121"/>
                      <a:pt x="360" y="125"/>
                      <a:pt x="360" y="129"/>
                    </a:cubicBezTo>
                    <a:cubicBezTo>
                      <a:pt x="358" y="129"/>
                      <a:pt x="356" y="129"/>
                      <a:pt x="355" y="129"/>
                    </a:cubicBezTo>
                    <a:cubicBezTo>
                      <a:pt x="350" y="128"/>
                      <a:pt x="345" y="128"/>
                      <a:pt x="340" y="130"/>
                    </a:cubicBezTo>
                    <a:cubicBezTo>
                      <a:pt x="337" y="131"/>
                      <a:pt x="335" y="131"/>
                      <a:pt x="332" y="129"/>
                    </a:cubicBezTo>
                    <a:cubicBezTo>
                      <a:pt x="321" y="123"/>
                      <a:pt x="310" y="119"/>
                      <a:pt x="298" y="117"/>
                    </a:cubicBezTo>
                    <a:cubicBezTo>
                      <a:pt x="294" y="116"/>
                      <a:pt x="289" y="115"/>
                      <a:pt x="285" y="114"/>
                    </a:cubicBezTo>
                    <a:cubicBezTo>
                      <a:pt x="278" y="112"/>
                      <a:pt x="271" y="112"/>
                      <a:pt x="264" y="112"/>
                    </a:cubicBezTo>
                    <a:cubicBezTo>
                      <a:pt x="258" y="112"/>
                      <a:pt x="252" y="113"/>
                      <a:pt x="245" y="113"/>
                    </a:cubicBezTo>
                    <a:cubicBezTo>
                      <a:pt x="240" y="113"/>
                      <a:pt x="235" y="115"/>
                      <a:pt x="230" y="117"/>
                    </a:cubicBezTo>
                    <a:cubicBezTo>
                      <a:pt x="225" y="119"/>
                      <a:pt x="220" y="123"/>
                      <a:pt x="217" y="128"/>
                    </a:cubicBezTo>
                    <a:cubicBezTo>
                      <a:pt x="214" y="135"/>
                      <a:pt x="211" y="141"/>
                      <a:pt x="207" y="147"/>
                    </a:cubicBezTo>
                    <a:cubicBezTo>
                      <a:pt x="205" y="152"/>
                      <a:pt x="202" y="157"/>
                      <a:pt x="198" y="161"/>
                    </a:cubicBezTo>
                    <a:cubicBezTo>
                      <a:pt x="191" y="171"/>
                      <a:pt x="186" y="182"/>
                      <a:pt x="186" y="195"/>
                    </a:cubicBezTo>
                    <a:cubicBezTo>
                      <a:pt x="185" y="200"/>
                      <a:pt x="186" y="206"/>
                      <a:pt x="187" y="211"/>
                    </a:cubicBezTo>
                    <a:cubicBezTo>
                      <a:pt x="188" y="215"/>
                      <a:pt x="187" y="218"/>
                      <a:pt x="184" y="221"/>
                    </a:cubicBezTo>
                    <a:cubicBezTo>
                      <a:pt x="171" y="234"/>
                      <a:pt x="159" y="247"/>
                      <a:pt x="147" y="261"/>
                    </a:cubicBezTo>
                    <a:cubicBezTo>
                      <a:pt x="136" y="274"/>
                      <a:pt x="126" y="288"/>
                      <a:pt x="118" y="303"/>
                    </a:cubicBezTo>
                    <a:cubicBezTo>
                      <a:pt x="109" y="321"/>
                      <a:pt x="100" y="338"/>
                      <a:pt x="91" y="356"/>
                    </a:cubicBezTo>
                    <a:cubicBezTo>
                      <a:pt x="86" y="368"/>
                      <a:pt x="82" y="379"/>
                      <a:pt x="77" y="391"/>
                    </a:cubicBezTo>
                    <a:cubicBezTo>
                      <a:pt x="70" y="410"/>
                      <a:pt x="62" y="428"/>
                      <a:pt x="55" y="447"/>
                    </a:cubicBezTo>
                    <a:cubicBezTo>
                      <a:pt x="52" y="456"/>
                      <a:pt x="49" y="466"/>
                      <a:pt x="46" y="475"/>
                    </a:cubicBezTo>
                    <a:cubicBezTo>
                      <a:pt x="42" y="490"/>
                      <a:pt x="37" y="505"/>
                      <a:pt x="34" y="520"/>
                    </a:cubicBezTo>
                    <a:cubicBezTo>
                      <a:pt x="30" y="537"/>
                      <a:pt x="26" y="553"/>
                      <a:pt x="21" y="568"/>
                    </a:cubicBezTo>
                    <a:cubicBezTo>
                      <a:pt x="19" y="573"/>
                      <a:pt x="19" y="578"/>
                      <a:pt x="18" y="583"/>
                    </a:cubicBezTo>
                    <a:cubicBezTo>
                      <a:pt x="14" y="603"/>
                      <a:pt x="10" y="622"/>
                      <a:pt x="6" y="641"/>
                    </a:cubicBezTo>
                    <a:cubicBezTo>
                      <a:pt x="5" y="648"/>
                      <a:pt x="3" y="655"/>
                      <a:pt x="2" y="662"/>
                    </a:cubicBezTo>
                    <a:cubicBezTo>
                      <a:pt x="1" y="668"/>
                      <a:pt x="1" y="674"/>
                      <a:pt x="0" y="681"/>
                    </a:cubicBezTo>
                    <a:cubicBezTo>
                      <a:pt x="0" y="682"/>
                      <a:pt x="1" y="684"/>
                      <a:pt x="1" y="686"/>
                    </a:cubicBezTo>
                    <a:cubicBezTo>
                      <a:pt x="3" y="690"/>
                      <a:pt x="5" y="692"/>
                      <a:pt x="9" y="692"/>
                    </a:cubicBezTo>
                    <a:close/>
                    <a:moveTo>
                      <a:pt x="347" y="378"/>
                    </a:moveTo>
                    <a:cubicBezTo>
                      <a:pt x="346" y="384"/>
                      <a:pt x="346" y="389"/>
                      <a:pt x="345" y="394"/>
                    </a:cubicBezTo>
                    <a:cubicBezTo>
                      <a:pt x="343" y="389"/>
                      <a:pt x="341" y="384"/>
                      <a:pt x="341" y="378"/>
                    </a:cubicBezTo>
                    <a:cubicBezTo>
                      <a:pt x="342" y="363"/>
                      <a:pt x="342" y="348"/>
                      <a:pt x="343" y="332"/>
                    </a:cubicBezTo>
                    <a:cubicBezTo>
                      <a:pt x="344" y="324"/>
                      <a:pt x="346" y="316"/>
                      <a:pt x="347" y="307"/>
                    </a:cubicBezTo>
                    <a:cubicBezTo>
                      <a:pt x="349" y="291"/>
                      <a:pt x="354" y="276"/>
                      <a:pt x="360" y="262"/>
                    </a:cubicBezTo>
                    <a:cubicBezTo>
                      <a:pt x="364" y="253"/>
                      <a:pt x="370" y="247"/>
                      <a:pt x="380" y="244"/>
                    </a:cubicBezTo>
                    <a:cubicBezTo>
                      <a:pt x="381" y="243"/>
                      <a:pt x="382" y="243"/>
                      <a:pt x="383" y="243"/>
                    </a:cubicBezTo>
                    <a:cubicBezTo>
                      <a:pt x="385" y="247"/>
                      <a:pt x="385" y="250"/>
                      <a:pt x="384" y="254"/>
                    </a:cubicBezTo>
                    <a:cubicBezTo>
                      <a:pt x="383" y="261"/>
                      <a:pt x="381" y="268"/>
                      <a:pt x="379" y="275"/>
                    </a:cubicBezTo>
                    <a:cubicBezTo>
                      <a:pt x="375" y="289"/>
                      <a:pt x="370" y="303"/>
                      <a:pt x="365" y="317"/>
                    </a:cubicBezTo>
                    <a:cubicBezTo>
                      <a:pt x="361" y="329"/>
                      <a:pt x="357" y="341"/>
                      <a:pt x="353" y="353"/>
                    </a:cubicBezTo>
                    <a:cubicBezTo>
                      <a:pt x="351" y="361"/>
                      <a:pt x="348" y="369"/>
                      <a:pt x="347" y="378"/>
                    </a:cubicBezTo>
                    <a:close/>
                    <a:moveTo>
                      <a:pt x="615" y="566"/>
                    </a:moveTo>
                    <a:cubicBezTo>
                      <a:pt x="613" y="562"/>
                      <a:pt x="611" y="558"/>
                      <a:pt x="610" y="553"/>
                    </a:cubicBezTo>
                    <a:cubicBezTo>
                      <a:pt x="610" y="549"/>
                      <a:pt x="609" y="544"/>
                      <a:pt x="609" y="540"/>
                    </a:cubicBezTo>
                    <a:cubicBezTo>
                      <a:pt x="609" y="538"/>
                      <a:pt x="609" y="537"/>
                      <a:pt x="609" y="536"/>
                    </a:cubicBezTo>
                    <a:cubicBezTo>
                      <a:pt x="606" y="540"/>
                      <a:pt x="607" y="544"/>
                      <a:pt x="607" y="549"/>
                    </a:cubicBezTo>
                    <a:cubicBezTo>
                      <a:pt x="605" y="547"/>
                      <a:pt x="605" y="545"/>
                      <a:pt x="604" y="543"/>
                    </a:cubicBezTo>
                    <a:cubicBezTo>
                      <a:pt x="602" y="541"/>
                      <a:pt x="602" y="539"/>
                      <a:pt x="602" y="537"/>
                    </a:cubicBezTo>
                    <a:cubicBezTo>
                      <a:pt x="602" y="533"/>
                      <a:pt x="602" y="530"/>
                      <a:pt x="602" y="526"/>
                    </a:cubicBezTo>
                    <a:cubicBezTo>
                      <a:pt x="602" y="525"/>
                      <a:pt x="601" y="524"/>
                      <a:pt x="601" y="523"/>
                    </a:cubicBezTo>
                    <a:cubicBezTo>
                      <a:pt x="601" y="523"/>
                      <a:pt x="601" y="523"/>
                      <a:pt x="600" y="523"/>
                    </a:cubicBezTo>
                    <a:cubicBezTo>
                      <a:pt x="598" y="526"/>
                      <a:pt x="600" y="530"/>
                      <a:pt x="599" y="535"/>
                    </a:cubicBezTo>
                    <a:cubicBezTo>
                      <a:pt x="598" y="534"/>
                      <a:pt x="597" y="533"/>
                      <a:pt x="597" y="532"/>
                    </a:cubicBezTo>
                    <a:cubicBezTo>
                      <a:pt x="593" y="525"/>
                      <a:pt x="589" y="519"/>
                      <a:pt x="583" y="514"/>
                    </a:cubicBezTo>
                    <a:cubicBezTo>
                      <a:pt x="577" y="508"/>
                      <a:pt x="572" y="502"/>
                      <a:pt x="567" y="496"/>
                    </a:cubicBezTo>
                    <a:cubicBezTo>
                      <a:pt x="566" y="495"/>
                      <a:pt x="565" y="493"/>
                      <a:pt x="565" y="492"/>
                    </a:cubicBezTo>
                    <a:cubicBezTo>
                      <a:pt x="565" y="488"/>
                      <a:pt x="564" y="485"/>
                      <a:pt x="564" y="482"/>
                    </a:cubicBezTo>
                    <a:cubicBezTo>
                      <a:pt x="563" y="481"/>
                      <a:pt x="563" y="480"/>
                      <a:pt x="562" y="478"/>
                    </a:cubicBezTo>
                    <a:cubicBezTo>
                      <a:pt x="560" y="482"/>
                      <a:pt x="562" y="486"/>
                      <a:pt x="561" y="490"/>
                    </a:cubicBezTo>
                    <a:cubicBezTo>
                      <a:pt x="560" y="489"/>
                      <a:pt x="559" y="488"/>
                      <a:pt x="558" y="488"/>
                    </a:cubicBezTo>
                    <a:cubicBezTo>
                      <a:pt x="555" y="485"/>
                      <a:pt x="552" y="483"/>
                      <a:pt x="549" y="480"/>
                    </a:cubicBezTo>
                    <a:cubicBezTo>
                      <a:pt x="545" y="477"/>
                      <a:pt x="540" y="475"/>
                      <a:pt x="534" y="476"/>
                    </a:cubicBezTo>
                    <a:cubicBezTo>
                      <a:pt x="533" y="476"/>
                      <a:pt x="531" y="476"/>
                      <a:pt x="530" y="476"/>
                    </a:cubicBezTo>
                    <a:cubicBezTo>
                      <a:pt x="533" y="463"/>
                      <a:pt x="534" y="449"/>
                      <a:pt x="531" y="446"/>
                    </a:cubicBezTo>
                    <a:cubicBezTo>
                      <a:pt x="529" y="456"/>
                      <a:pt x="531" y="467"/>
                      <a:pt x="527" y="477"/>
                    </a:cubicBezTo>
                    <a:cubicBezTo>
                      <a:pt x="526" y="477"/>
                      <a:pt x="525" y="477"/>
                      <a:pt x="524" y="477"/>
                    </a:cubicBezTo>
                    <a:cubicBezTo>
                      <a:pt x="524" y="474"/>
                      <a:pt x="525" y="471"/>
                      <a:pt x="525" y="469"/>
                    </a:cubicBezTo>
                    <a:cubicBezTo>
                      <a:pt x="525" y="466"/>
                      <a:pt x="526" y="463"/>
                      <a:pt x="524" y="460"/>
                    </a:cubicBezTo>
                    <a:cubicBezTo>
                      <a:pt x="523" y="463"/>
                      <a:pt x="523" y="466"/>
                      <a:pt x="523" y="469"/>
                    </a:cubicBezTo>
                    <a:cubicBezTo>
                      <a:pt x="522" y="471"/>
                      <a:pt x="522" y="474"/>
                      <a:pt x="521" y="476"/>
                    </a:cubicBezTo>
                    <a:cubicBezTo>
                      <a:pt x="520" y="476"/>
                      <a:pt x="520" y="476"/>
                      <a:pt x="519" y="476"/>
                    </a:cubicBezTo>
                    <a:cubicBezTo>
                      <a:pt x="518" y="476"/>
                      <a:pt x="518" y="476"/>
                      <a:pt x="517" y="476"/>
                    </a:cubicBezTo>
                    <a:cubicBezTo>
                      <a:pt x="517" y="470"/>
                      <a:pt x="519" y="464"/>
                      <a:pt x="517" y="459"/>
                    </a:cubicBezTo>
                    <a:cubicBezTo>
                      <a:pt x="515" y="464"/>
                      <a:pt x="516" y="470"/>
                      <a:pt x="514" y="476"/>
                    </a:cubicBezTo>
                    <a:cubicBezTo>
                      <a:pt x="510" y="474"/>
                      <a:pt x="506" y="473"/>
                      <a:pt x="502" y="472"/>
                    </a:cubicBezTo>
                    <a:cubicBezTo>
                      <a:pt x="503" y="467"/>
                      <a:pt x="505" y="463"/>
                      <a:pt x="506" y="458"/>
                    </a:cubicBezTo>
                    <a:cubicBezTo>
                      <a:pt x="507" y="453"/>
                      <a:pt x="507" y="447"/>
                      <a:pt x="507" y="442"/>
                    </a:cubicBezTo>
                    <a:cubicBezTo>
                      <a:pt x="508" y="437"/>
                      <a:pt x="508" y="431"/>
                      <a:pt x="508" y="426"/>
                    </a:cubicBezTo>
                    <a:cubicBezTo>
                      <a:pt x="508" y="425"/>
                      <a:pt x="507" y="423"/>
                      <a:pt x="506" y="421"/>
                    </a:cubicBezTo>
                    <a:cubicBezTo>
                      <a:pt x="504" y="438"/>
                      <a:pt x="505" y="455"/>
                      <a:pt x="499" y="471"/>
                    </a:cubicBezTo>
                    <a:cubicBezTo>
                      <a:pt x="497" y="470"/>
                      <a:pt x="495" y="470"/>
                      <a:pt x="494" y="469"/>
                    </a:cubicBezTo>
                    <a:cubicBezTo>
                      <a:pt x="495" y="463"/>
                      <a:pt x="496" y="457"/>
                      <a:pt x="497" y="451"/>
                    </a:cubicBezTo>
                    <a:cubicBezTo>
                      <a:pt x="497" y="445"/>
                      <a:pt x="498" y="439"/>
                      <a:pt x="497" y="433"/>
                    </a:cubicBezTo>
                    <a:cubicBezTo>
                      <a:pt x="496" y="438"/>
                      <a:pt x="495" y="444"/>
                      <a:pt x="494" y="450"/>
                    </a:cubicBezTo>
                    <a:cubicBezTo>
                      <a:pt x="494" y="456"/>
                      <a:pt x="493" y="462"/>
                      <a:pt x="491" y="468"/>
                    </a:cubicBezTo>
                    <a:cubicBezTo>
                      <a:pt x="489" y="468"/>
                      <a:pt x="488" y="467"/>
                      <a:pt x="487" y="467"/>
                    </a:cubicBezTo>
                    <a:cubicBezTo>
                      <a:pt x="487" y="466"/>
                      <a:pt x="487" y="465"/>
                      <a:pt x="487" y="465"/>
                    </a:cubicBezTo>
                    <a:cubicBezTo>
                      <a:pt x="488" y="455"/>
                      <a:pt x="489" y="446"/>
                      <a:pt x="487" y="436"/>
                    </a:cubicBezTo>
                    <a:cubicBezTo>
                      <a:pt x="486" y="431"/>
                      <a:pt x="486" y="425"/>
                      <a:pt x="486" y="420"/>
                    </a:cubicBezTo>
                    <a:cubicBezTo>
                      <a:pt x="486" y="411"/>
                      <a:pt x="486" y="403"/>
                      <a:pt x="486" y="395"/>
                    </a:cubicBezTo>
                    <a:cubicBezTo>
                      <a:pt x="485" y="377"/>
                      <a:pt x="483" y="359"/>
                      <a:pt x="479" y="342"/>
                    </a:cubicBezTo>
                    <a:cubicBezTo>
                      <a:pt x="477" y="332"/>
                      <a:pt x="473" y="323"/>
                      <a:pt x="466" y="315"/>
                    </a:cubicBezTo>
                    <a:cubicBezTo>
                      <a:pt x="460" y="308"/>
                      <a:pt x="462" y="309"/>
                      <a:pt x="453" y="307"/>
                    </a:cubicBezTo>
                    <a:cubicBezTo>
                      <a:pt x="453" y="307"/>
                      <a:pt x="453" y="306"/>
                      <a:pt x="453" y="306"/>
                    </a:cubicBezTo>
                    <a:cubicBezTo>
                      <a:pt x="448" y="305"/>
                      <a:pt x="445" y="307"/>
                      <a:pt x="445" y="311"/>
                    </a:cubicBezTo>
                    <a:cubicBezTo>
                      <a:pt x="444" y="315"/>
                      <a:pt x="444" y="319"/>
                      <a:pt x="443" y="323"/>
                    </a:cubicBezTo>
                    <a:cubicBezTo>
                      <a:pt x="442" y="339"/>
                      <a:pt x="441" y="354"/>
                      <a:pt x="442" y="370"/>
                    </a:cubicBezTo>
                    <a:cubicBezTo>
                      <a:pt x="443" y="382"/>
                      <a:pt x="444" y="394"/>
                      <a:pt x="448" y="406"/>
                    </a:cubicBezTo>
                    <a:cubicBezTo>
                      <a:pt x="449" y="410"/>
                      <a:pt x="450" y="414"/>
                      <a:pt x="450" y="418"/>
                    </a:cubicBezTo>
                    <a:cubicBezTo>
                      <a:pt x="452" y="427"/>
                      <a:pt x="453" y="436"/>
                      <a:pt x="455" y="445"/>
                    </a:cubicBezTo>
                    <a:cubicBezTo>
                      <a:pt x="455" y="446"/>
                      <a:pt x="456" y="448"/>
                      <a:pt x="456" y="450"/>
                    </a:cubicBezTo>
                    <a:cubicBezTo>
                      <a:pt x="457" y="452"/>
                      <a:pt x="458" y="459"/>
                      <a:pt x="458" y="461"/>
                    </a:cubicBezTo>
                    <a:cubicBezTo>
                      <a:pt x="455" y="459"/>
                      <a:pt x="453" y="456"/>
                      <a:pt x="452" y="452"/>
                    </a:cubicBezTo>
                    <a:cubicBezTo>
                      <a:pt x="451" y="446"/>
                      <a:pt x="449" y="441"/>
                      <a:pt x="447" y="435"/>
                    </a:cubicBezTo>
                    <a:cubicBezTo>
                      <a:pt x="446" y="433"/>
                      <a:pt x="445" y="430"/>
                      <a:pt x="444" y="428"/>
                    </a:cubicBezTo>
                    <a:cubicBezTo>
                      <a:pt x="444" y="428"/>
                      <a:pt x="444" y="429"/>
                      <a:pt x="443" y="429"/>
                    </a:cubicBezTo>
                    <a:cubicBezTo>
                      <a:pt x="444" y="433"/>
                      <a:pt x="446" y="437"/>
                      <a:pt x="447" y="442"/>
                    </a:cubicBezTo>
                    <a:cubicBezTo>
                      <a:pt x="448" y="446"/>
                      <a:pt x="450" y="450"/>
                      <a:pt x="451" y="455"/>
                    </a:cubicBezTo>
                    <a:cubicBezTo>
                      <a:pt x="449" y="454"/>
                      <a:pt x="447" y="453"/>
                      <a:pt x="446" y="453"/>
                    </a:cubicBezTo>
                    <a:cubicBezTo>
                      <a:pt x="444" y="452"/>
                      <a:pt x="443" y="451"/>
                      <a:pt x="442" y="451"/>
                    </a:cubicBezTo>
                    <a:cubicBezTo>
                      <a:pt x="440" y="440"/>
                      <a:pt x="438" y="436"/>
                      <a:pt x="436" y="434"/>
                    </a:cubicBezTo>
                    <a:cubicBezTo>
                      <a:pt x="435" y="439"/>
                      <a:pt x="438" y="444"/>
                      <a:pt x="439" y="450"/>
                    </a:cubicBezTo>
                    <a:cubicBezTo>
                      <a:pt x="437" y="449"/>
                      <a:pt x="436" y="449"/>
                      <a:pt x="434" y="449"/>
                    </a:cubicBezTo>
                    <a:cubicBezTo>
                      <a:pt x="434" y="448"/>
                      <a:pt x="433" y="447"/>
                      <a:pt x="432" y="447"/>
                    </a:cubicBezTo>
                    <a:cubicBezTo>
                      <a:pt x="430" y="442"/>
                      <a:pt x="428" y="437"/>
                      <a:pt x="427" y="432"/>
                    </a:cubicBezTo>
                    <a:cubicBezTo>
                      <a:pt x="427" y="427"/>
                      <a:pt x="426" y="422"/>
                      <a:pt x="425" y="417"/>
                    </a:cubicBezTo>
                    <a:cubicBezTo>
                      <a:pt x="425" y="415"/>
                      <a:pt x="425" y="414"/>
                      <a:pt x="424" y="412"/>
                    </a:cubicBezTo>
                    <a:cubicBezTo>
                      <a:pt x="423" y="418"/>
                      <a:pt x="424" y="424"/>
                      <a:pt x="424" y="430"/>
                    </a:cubicBezTo>
                    <a:cubicBezTo>
                      <a:pt x="425" y="436"/>
                      <a:pt x="426" y="442"/>
                      <a:pt x="430" y="447"/>
                    </a:cubicBezTo>
                    <a:cubicBezTo>
                      <a:pt x="428" y="447"/>
                      <a:pt x="426" y="447"/>
                      <a:pt x="425" y="446"/>
                    </a:cubicBezTo>
                    <a:cubicBezTo>
                      <a:pt x="419" y="445"/>
                      <a:pt x="419" y="445"/>
                      <a:pt x="417" y="438"/>
                    </a:cubicBezTo>
                    <a:cubicBezTo>
                      <a:pt x="416" y="436"/>
                      <a:pt x="416" y="433"/>
                      <a:pt x="415" y="431"/>
                    </a:cubicBezTo>
                    <a:cubicBezTo>
                      <a:pt x="415" y="431"/>
                      <a:pt x="414" y="431"/>
                      <a:pt x="414" y="431"/>
                    </a:cubicBezTo>
                    <a:cubicBezTo>
                      <a:pt x="413" y="435"/>
                      <a:pt x="415" y="439"/>
                      <a:pt x="416" y="443"/>
                    </a:cubicBezTo>
                    <a:cubicBezTo>
                      <a:pt x="414" y="444"/>
                      <a:pt x="413" y="443"/>
                      <a:pt x="412" y="441"/>
                    </a:cubicBezTo>
                    <a:cubicBezTo>
                      <a:pt x="410" y="436"/>
                      <a:pt x="409" y="431"/>
                      <a:pt x="408" y="426"/>
                    </a:cubicBezTo>
                    <a:cubicBezTo>
                      <a:pt x="408" y="425"/>
                      <a:pt x="408" y="424"/>
                      <a:pt x="407" y="423"/>
                    </a:cubicBezTo>
                    <a:cubicBezTo>
                      <a:pt x="407" y="423"/>
                      <a:pt x="407" y="423"/>
                      <a:pt x="407" y="423"/>
                    </a:cubicBezTo>
                    <a:cubicBezTo>
                      <a:pt x="406" y="429"/>
                      <a:pt x="407" y="436"/>
                      <a:pt x="410" y="442"/>
                    </a:cubicBezTo>
                    <a:cubicBezTo>
                      <a:pt x="408" y="442"/>
                      <a:pt x="406" y="441"/>
                      <a:pt x="405" y="441"/>
                    </a:cubicBezTo>
                    <a:cubicBezTo>
                      <a:pt x="403" y="433"/>
                      <a:pt x="402" y="425"/>
                      <a:pt x="402" y="418"/>
                    </a:cubicBezTo>
                    <a:cubicBezTo>
                      <a:pt x="402" y="416"/>
                      <a:pt x="402" y="415"/>
                      <a:pt x="400" y="413"/>
                    </a:cubicBezTo>
                    <a:cubicBezTo>
                      <a:pt x="400" y="416"/>
                      <a:pt x="399" y="418"/>
                      <a:pt x="399" y="420"/>
                    </a:cubicBezTo>
                    <a:cubicBezTo>
                      <a:pt x="400" y="425"/>
                      <a:pt x="400" y="431"/>
                      <a:pt x="401" y="436"/>
                    </a:cubicBezTo>
                    <a:cubicBezTo>
                      <a:pt x="401" y="437"/>
                      <a:pt x="401" y="438"/>
                      <a:pt x="402" y="440"/>
                    </a:cubicBezTo>
                    <a:cubicBezTo>
                      <a:pt x="399" y="439"/>
                      <a:pt x="396" y="438"/>
                      <a:pt x="393" y="438"/>
                    </a:cubicBezTo>
                    <a:cubicBezTo>
                      <a:pt x="392" y="437"/>
                      <a:pt x="391" y="436"/>
                      <a:pt x="391" y="434"/>
                    </a:cubicBezTo>
                    <a:cubicBezTo>
                      <a:pt x="391" y="431"/>
                      <a:pt x="390" y="428"/>
                      <a:pt x="390" y="425"/>
                    </a:cubicBezTo>
                    <a:cubicBezTo>
                      <a:pt x="389" y="423"/>
                      <a:pt x="389" y="422"/>
                      <a:pt x="388" y="420"/>
                    </a:cubicBezTo>
                    <a:cubicBezTo>
                      <a:pt x="386" y="425"/>
                      <a:pt x="388" y="430"/>
                      <a:pt x="388" y="435"/>
                    </a:cubicBezTo>
                    <a:cubicBezTo>
                      <a:pt x="380" y="432"/>
                      <a:pt x="379" y="431"/>
                      <a:pt x="379" y="424"/>
                    </a:cubicBezTo>
                    <a:cubicBezTo>
                      <a:pt x="379" y="424"/>
                      <a:pt x="379" y="423"/>
                      <a:pt x="379" y="423"/>
                    </a:cubicBezTo>
                    <a:cubicBezTo>
                      <a:pt x="380" y="418"/>
                      <a:pt x="380" y="413"/>
                      <a:pt x="380" y="407"/>
                    </a:cubicBezTo>
                    <a:cubicBezTo>
                      <a:pt x="380" y="406"/>
                      <a:pt x="380" y="404"/>
                      <a:pt x="378" y="402"/>
                    </a:cubicBezTo>
                    <a:cubicBezTo>
                      <a:pt x="377" y="411"/>
                      <a:pt x="377" y="419"/>
                      <a:pt x="377" y="428"/>
                    </a:cubicBezTo>
                    <a:cubicBezTo>
                      <a:pt x="374" y="426"/>
                      <a:pt x="372" y="425"/>
                      <a:pt x="370" y="423"/>
                    </a:cubicBezTo>
                    <a:cubicBezTo>
                      <a:pt x="368" y="422"/>
                      <a:pt x="368" y="421"/>
                      <a:pt x="368" y="419"/>
                    </a:cubicBezTo>
                    <a:cubicBezTo>
                      <a:pt x="368" y="416"/>
                      <a:pt x="368" y="414"/>
                      <a:pt x="368" y="411"/>
                    </a:cubicBezTo>
                    <a:cubicBezTo>
                      <a:pt x="368" y="409"/>
                      <a:pt x="367" y="408"/>
                      <a:pt x="367" y="406"/>
                    </a:cubicBezTo>
                    <a:cubicBezTo>
                      <a:pt x="365" y="410"/>
                      <a:pt x="366" y="415"/>
                      <a:pt x="365" y="419"/>
                    </a:cubicBezTo>
                    <a:cubicBezTo>
                      <a:pt x="363" y="418"/>
                      <a:pt x="361" y="417"/>
                      <a:pt x="361" y="414"/>
                    </a:cubicBezTo>
                    <a:cubicBezTo>
                      <a:pt x="362" y="403"/>
                      <a:pt x="363" y="392"/>
                      <a:pt x="363" y="380"/>
                    </a:cubicBezTo>
                    <a:cubicBezTo>
                      <a:pt x="363" y="379"/>
                      <a:pt x="364" y="378"/>
                      <a:pt x="362" y="376"/>
                    </a:cubicBezTo>
                    <a:cubicBezTo>
                      <a:pt x="358" y="389"/>
                      <a:pt x="359" y="401"/>
                      <a:pt x="358" y="414"/>
                    </a:cubicBezTo>
                    <a:cubicBezTo>
                      <a:pt x="354" y="413"/>
                      <a:pt x="354" y="410"/>
                      <a:pt x="354" y="407"/>
                    </a:cubicBezTo>
                    <a:cubicBezTo>
                      <a:pt x="354" y="403"/>
                      <a:pt x="354" y="398"/>
                      <a:pt x="354" y="394"/>
                    </a:cubicBezTo>
                    <a:cubicBezTo>
                      <a:pt x="354" y="392"/>
                      <a:pt x="354" y="390"/>
                      <a:pt x="354" y="389"/>
                    </a:cubicBezTo>
                    <a:cubicBezTo>
                      <a:pt x="352" y="393"/>
                      <a:pt x="352" y="397"/>
                      <a:pt x="351" y="402"/>
                    </a:cubicBezTo>
                    <a:cubicBezTo>
                      <a:pt x="350" y="399"/>
                      <a:pt x="350" y="397"/>
                      <a:pt x="350" y="395"/>
                    </a:cubicBezTo>
                    <a:cubicBezTo>
                      <a:pt x="350" y="385"/>
                      <a:pt x="351" y="374"/>
                      <a:pt x="354" y="364"/>
                    </a:cubicBezTo>
                    <a:cubicBezTo>
                      <a:pt x="358" y="353"/>
                      <a:pt x="362" y="342"/>
                      <a:pt x="365" y="331"/>
                    </a:cubicBezTo>
                    <a:cubicBezTo>
                      <a:pt x="370" y="317"/>
                      <a:pt x="375" y="303"/>
                      <a:pt x="380" y="289"/>
                    </a:cubicBezTo>
                    <a:cubicBezTo>
                      <a:pt x="383" y="279"/>
                      <a:pt x="386" y="268"/>
                      <a:pt x="388" y="258"/>
                    </a:cubicBezTo>
                    <a:cubicBezTo>
                      <a:pt x="389" y="253"/>
                      <a:pt x="389" y="248"/>
                      <a:pt x="388" y="243"/>
                    </a:cubicBezTo>
                    <a:cubicBezTo>
                      <a:pt x="387" y="239"/>
                      <a:pt x="385" y="238"/>
                      <a:pt x="381" y="238"/>
                    </a:cubicBezTo>
                    <a:cubicBezTo>
                      <a:pt x="380" y="239"/>
                      <a:pt x="380" y="239"/>
                      <a:pt x="379" y="239"/>
                    </a:cubicBezTo>
                    <a:cubicBezTo>
                      <a:pt x="367" y="243"/>
                      <a:pt x="360" y="251"/>
                      <a:pt x="355" y="261"/>
                    </a:cubicBezTo>
                    <a:cubicBezTo>
                      <a:pt x="345" y="284"/>
                      <a:pt x="341" y="308"/>
                      <a:pt x="338" y="333"/>
                    </a:cubicBezTo>
                    <a:cubicBezTo>
                      <a:pt x="337" y="343"/>
                      <a:pt x="337" y="353"/>
                      <a:pt x="336" y="364"/>
                    </a:cubicBezTo>
                    <a:cubicBezTo>
                      <a:pt x="336" y="369"/>
                      <a:pt x="336" y="374"/>
                      <a:pt x="337" y="378"/>
                    </a:cubicBezTo>
                    <a:cubicBezTo>
                      <a:pt x="339" y="386"/>
                      <a:pt x="341" y="393"/>
                      <a:pt x="343" y="401"/>
                    </a:cubicBezTo>
                    <a:cubicBezTo>
                      <a:pt x="343" y="401"/>
                      <a:pt x="343" y="402"/>
                      <a:pt x="344" y="403"/>
                    </a:cubicBezTo>
                    <a:cubicBezTo>
                      <a:pt x="342" y="403"/>
                      <a:pt x="340" y="403"/>
                      <a:pt x="339" y="401"/>
                    </a:cubicBezTo>
                    <a:cubicBezTo>
                      <a:pt x="337" y="397"/>
                      <a:pt x="334" y="393"/>
                      <a:pt x="332" y="389"/>
                    </a:cubicBezTo>
                    <a:cubicBezTo>
                      <a:pt x="331" y="388"/>
                      <a:pt x="330" y="387"/>
                      <a:pt x="329" y="385"/>
                    </a:cubicBezTo>
                    <a:cubicBezTo>
                      <a:pt x="329" y="385"/>
                      <a:pt x="329" y="385"/>
                      <a:pt x="328" y="385"/>
                    </a:cubicBezTo>
                    <a:cubicBezTo>
                      <a:pt x="329" y="391"/>
                      <a:pt x="333" y="396"/>
                      <a:pt x="336" y="401"/>
                    </a:cubicBezTo>
                    <a:cubicBezTo>
                      <a:pt x="331" y="400"/>
                      <a:pt x="329" y="398"/>
                      <a:pt x="327" y="395"/>
                    </a:cubicBezTo>
                    <a:cubicBezTo>
                      <a:pt x="326" y="393"/>
                      <a:pt x="325" y="391"/>
                      <a:pt x="324" y="390"/>
                    </a:cubicBezTo>
                    <a:cubicBezTo>
                      <a:pt x="323" y="388"/>
                      <a:pt x="322" y="386"/>
                      <a:pt x="321" y="384"/>
                    </a:cubicBezTo>
                    <a:cubicBezTo>
                      <a:pt x="321" y="389"/>
                      <a:pt x="323" y="393"/>
                      <a:pt x="325" y="397"/>
                    </a:cubicBezTo>
                    <a:cubicBezTo>
                      <a:pt x="322" y="396"/>
                      <a:pt x="321" y="396"/>
                      <a:pt x="319" y="395"/>
                    </a:cubicBezTo>
                    <a:cubicBezTo>
                      <a:pt x="316" y="395"/>
                      <a:pt x="314" y="392"/>
                      <a:pt x="313" y="389"/>
                    </a:cubicBezTo>
                    <a:cubicBezTo>
                      <a:pt x="311" y="383"/>
                      <a:pt x="308" y="377"/>
                      <a:pt x="306" y="371"/>
                    </a:cubicBezTo>
                    <a:cubicBezTo>
                      <a:pt x="305" y="368"/>
                      <a:pt x="305" y="366"/>
                      <a:pt x="304" y="363"/>
                    </a:cubicBezTo>
                    <a:cubicBezTo>
                      <a:pt x="303" y="374"/>
                      <a:pt x="307" y="383"/>
                      <a:pt x="311" y="392"/>
                    </a:cubicBezTo>
                    <a:cubicBezTo>
                      <a:pt x="308" y="393"/>
                      <a:pt x="307" y="392"/>
                      <a:pt x="305" y="391"/>
                    </a:cubicBezTo>
                    <a:cubicBezTo>
                      <a:pt x="301" y="390"/>
                      <a:pt x="299" y="388"/>
                      <a:pt x="298" y="385"/>
                    </a:cubicBezTo>
                    <a:cubicBezTo>
                      <a:pt x="297" y="381"/>
                      <a:pt x="295" y="378"/>
                      <a:pt x="294" y="374"/>
                    </a:cubicBezTo>
                    <a:cubicBezTo>
                      <a:pt x="294" y="373"/>
                      <a:pt x="293" y="373"/>
                      <a:pt x="293" y="372"/>
                    </a:cubicBezTo>
                    <a:cubicBezTo>
                      <a:pt x="293" y="372"/>
                      <a:pt x="292" y="372"/>
                      <a:pt x="292" y="373"/>
                    </a:cubicBezTo>
                    <a:cubicBezTo>
                      <a:pt x="293" y="377"/>
                      <a:pt x="294" y="382"/>
                      <a:pt x="296" y="387"/>
                    </a:cubicBezTo>
                    <a:cubicBezTo>
                      <a:pt x="295" y="387"/>
                      <a:pt x="295" y="387"/>
                      <a:pt x="295" y="386"/>
                    </a:cubicBezTo>
                    <a:cubicBezTo>
                      <a:pt x="290" y="384"/>
                      <a:pt x="285" y="381"/>
                      <a:pt x="280" y="377"/>
                    </a:cubicBezTo>
                    <a:cubicBezTo>
                      <a:pt x="279" y="377"/>
                      <a:pt x="279" y="375"/>
                      <a:pt x="279" y="374"/>
                    </a:cubicBezTo>
                    <a:cubicBezTo>
                      <a:pt x="278" y="371"/>
                      <a:pt x="278" y="368"/>
                      <a:pt x="277" y="364"/>
                    </a:cubicBezTo>
                    <a:cubicBezTo>
                      <a:pt x="277" y="361"/>
                      <a:pt x="277" y="358"/>
                      <a:pt x="276" y="355"/>
                    </a:cubicBezTo>
                    <a:cubicBezTo>
                      <a:pt x="274" y="361"/>
                      <a:pt x="275" y="367"/>
                      <a:pt x="275" y="373"/>
                    </a:cubicBezTo>
                    <a:cubicBezTo>
                      <a:pt x="272" y="370"/>
                      <a:pt x="269" y="368"/>
                      <a:pt x="266" y="365"/>
                    </a:cubicBezTo>
                    <a:cubicBezTo>
                      <a:pt x="263" y="362"/>
                      <a:pt x="261" y="358"/>
                      <a:pt x="260" y="354"/>
                    </a:cubicBezTo>
                    <a:cubicBezTo>
                      <a:pt x="259" y="351"/>
                      <a:pt x="259" y="349"/>
                      <a:pt x="259" y="346"/>
                    </a:cubicBezTo>
                    <a:cubicBezTo>
                      <a:pt x="258" y="343"/>
                      <a:pt x="258" y="339"/>
                      <a:pt x="258" y="336"/>
                    </a:cubicBezTo>
                    <a:cubicBezTo>
                      <a:pt x="257" y="334"/>
                      <a:pt x="257" y="333"/>
                      <a:pt x="257" y="332"/>
                    </a:cubicBezTo>
                    <a:cubicBezTo>
                      <a:pt x="256" y="332"/>
                      <a:pt x="256" y="332"/>
                      <a:pt x="256" y="332"/>
                    </a:cubicBezTo>
                    <a:cubicBezTo>
                      <a:pt x="255" y="339"/>
                      <a:pt x="256" y="346"/>
                      <a:pt x="257" y="353"/>
                    </a:cubicBezTo>
                    <a:cubicBezTo>
                      <a:pt x="253" y="350"/>
                      <a:pt x="252" y="347"/>
                      <a:pt x="251" y="343"/>
                    </a:cubicBezTo>
                    <a:cubicBezTo>
                      <a:pt x="249" y="335"/>
                      <a:pt x="249" y="327"/>
                      <a:pt x="249" y="319"/>
                    </a:cubicBezTo>
                    <a:cubicBezTo>
                      <a:pt x="249" y="318"/>
                      <a:pt x="249" y="316"/>
                      <a:pt x="249" y="315"/>
                    </a:cubicBezTo>
                    <a:cubicBezTo>
                      <a:pt x="248" y="315"/>
                      <a:pt x="248" y="315"/>
                      <a:pt x="248" y="315"/>
                    </a:cubicBezTo>
                    <a:cubicBezTo>
                      <a:pt x="246" y="322"/>
                      <a:pt x="246" y="329"/>
                      <a:pt x="246" y="336"/>
                    </a:cubicBezTo>
                    <a:cubicBezTo>
                      <a:pt x="244" y="333"/>
                      <a:pt x="243" y="329"/>
                      <a:pt x="241" y="326"/>
                    </a:cubicBezTo>
                    <a:cubicBezTo>
                      <a:pt x="241" y="325"/>
                      <a:pt x="241" y="324"/>
                      <a:pt x="241" y="324"/>
                    </a:cubicBezTo>
                    <a:cubicBezTo>
                      <a:pt x="241" y="321"/>
                      <a:pt x="241" y="318"/>
                      <a:pt x="241" y="315"/>
                    </a:cubicBezTo>
                    <a:cubicBezTo>
                      <a:pt x="241" y="309"/>
                      <a:pt x="241" y="302"/>
                      <a:pt x="242" y="295"/>
                    </a:cubicBezTo>
                    <a:cubicBezTo>
                      <a:pt x="243" y="290"/>
                      <a:pt x="244" y="284"/>
                      <a:pt x="245" y="279"/>
                    </a:cubicBezTo>
                    <a:cubicBezTo>
                      <a:pt x="245" y="277"/>
                      <a:pt x="246" y="276"/>
                      <a:pt x="244" y="274"/>
                    </a:cubicBezTo>
                    <a:cubicBezTo>
                      <a:pt x="239" y="288"/>
                      <a:pt x="237" y="302"/>
                      <a:pt x="238" y="316"/>
                    </a:cubicBezTo>
                    <a:cubicBezTo>
                      <a:pt x="235" y="311"/>
                      <a:pt x="233" y="301"/>
                      <a:pt x="234" y="296"/>
                    </a:cubicBezTo>
                    <a:cubicBezTo>
                      <a:pt x="234" y="284"/>
                      <a:pt x="236" y="272"/>
                      <a:pt x="237" y="260"/>
                    </a:cubicBezTo>
                    <a:cubicBezTo>
                      <a:pt x="237" y="259"/>
                      <a:pt x="237" y="257"/>
                      <a:pt x="237" y="256"/>
                    </a:cubicBezTo>
                    <a:cubicBezTo>
                      <a:pt x="237" y="256"/>
                      <a:pt x="236" y="256"/>
                      <a:pt x="236" y="256"/>
                    </a:cubicBezTo>
                    <a:cubicBezTo>
                      <a:pt x="232" y="265"/>
                      <a:pt x="232" y="275"/>
                      <a:pt x="231" y="286"/>
                    </a:cubicBezTo>
                    <a:cubicBezTo>
                      <a:pt x="228" y="284"/>
                      <a:pt x="227" y="282"/>
                      <a:pt x="228" y="279"/>
                    </a:cubicBezTo>
                    <a:cubicBezTo>
                      <a:pt x="228" y="274"/>
                      <a:pt x="228" y="269"/>
                      <a:pt x="229" y="264"/>
                    </a:cubicBezTo>
                    <a:cubicBezTo>
                      <a:pt x="231" y="250"/>
                      <a:pt x="235" y="238"/>
                      <a:pt x="243" y="227"/>
                    </a:cubicBezTo>
                    <a:cubicBezTo>
                      <a:pt x="244" y="225"/>
                      <a:pt x="244" y="224"/>
                      <a:pt x="244" y="223"/>
                    </a:cubicBezTo>
                    <a:cubicBezTo>
                      <a:pt x="244" y="223"/>
                      <a:pt x="244" y="223"/>
                      <a:pt x="243" y="222"/>
                    </a:cubicBezTo>
                    <a:cubicBezTo>
                      <a:pt x="237" y="230"/>
                      <a:pt x="233" y="238"/>
                      <a:pt x="230" y="248"/>
                    </a:cubicBezTo>
                    <a:cubicBezTo>
                      <a:pt x="227" y="257"/>
                      <a:pt x="225" y="267"/>
                      <a:pt x="225" y="277"/>
                    </a:cubicBezTo>
                    <a:cubicBezTo>
                      <a:pt x="223" y="275"/>
                      <a:pt x="222" y="273"/>
                      <a:pt x="222" y="271"/>
                    </a:cubicBezTo>
                    <a:cubicBezTo>
                      <a:pt x="222" y="263"/>
                      <a:pt x="223" y="254"/>
                      <a:pt x="225" y="246"/>
                    </a:cubicBezTo>
                    <a:cubicBezTo>
                      <a:pt x="226" y="245"/>
                      <a:pt x="226" y="243"/>
                      <a:pt x="225" y="242"/>
                    </a:cubicBezTo>
                    <a:cubicBezTo>
                      <a:pt x="221" y="250"/>
                      <a:pt x="220" y="259"/>
                      <a:pt x="219" y="268"/>
                    </a:cubicBezTo>
                    <a:cubicBezTo>
                      <a:pt x="215" y="264"/>
                      <a:pt x="214" y="260"/>
                      <a:pt x="215" y="255"/>
                    </a:cubicBezTo>
                    <a:cubicBezTo>
                      <a:pt x="216" y="252"/>
                      <a:pt x="217" y="249"/>
                      <a:pt x="217" y="245"/>
                    </a:cubicBezTo>
                    <a:cubicBezTo>
                      <a:pt x="217" y="244"/>
                      <a:pt x="217" y="243"/>
                      <a:pt x="218" y="241"/>
                    </a:cubicBezTo>
                    <a:cubicBezTo>
                      <a:pt x="214" y="246"/>
                      <a:pt x="214" y="251"/>
                      <a:pt x="212" y="257"/>
                    </a:cubicBezTo>
                    <a:cubicBezTo>
                      <a:pt x="207" y="248"/>
                      <a:pt x="200" y="242"/>
                      <a:pt x="197" y="233"/>
                    </a:cubicBezTo>
                    <a:cubicBezTo>
                      <a:pt x="203" y="227"/>
                      <a:pt x="209" y="222"/>
                      <a:pt x="215" y="217"/>
                    </a:cubicBezTo>
                    <a:cubicBezTo>
                      <a:pt x="222" y="211"/>
                      <a:pt x="229" y="205"/>
                      <a:pt x="235" y="199"/>
                    </a:cubicBezTo>
                    <a:cubicBezTo>
                      <a:pt x="236" y="199"/>
                      <a:pt x="237" y="198"/>
                      <a:pt x="238" y="197"/>
                    </a:cubicBezTo>
                    <a:cubicBezTo>
                      <a:pt x="248" y="191"/>
                      <a:pt x="259" y="185"/>
                      <a:pt x="269" y="179"/>
                    </a:cubicBezTo>
                    <a:cubicBezTo>
                      <a:pt x="270" y="178"/>
                      <a:pt x="271" y="178"/>
                      <a:pt x="272" y="177"/>
                    </a:cubicBezTo>
                    <a:cubicBezTo>
                      <a:pt x="271" y="179"/>
                      <a:pt x="269" y="181"/>
                      <a:pt x="267" y="183"/>
                    </a:cubicBezTo>
                    <a:cubicBezTo>
                      <a:pt x="261" y="190"/>
                      <a:pt x="256" y="197"/>
                      <a:pt x="252" y="205"/>
                    </a:cubicBezTo>
                    <a:cubicBezTo>
                      <a:pt x="251" y="206"/>
                      <a:pt x="251" y="208"/>
                      <a:pt x="250" y="209"/>
                    </a:cubicBezTo>
                    <a:cubicBezTo>
                      <a:pt x="251" y="209"/>
                      <a:pt x="251" y="209"/>
                      <a:pt x="251" y="209"/>
                    </a:cubicBezTo>
                    <a:cubicBezTo>
                      <a:pt x="252" y="208"/>
                      <a:pt x="253" y="207"/>
                      <a:pt x="254" y="206"/>
                    </a:cubicBezTo>
                    <a:cubicBezTo>
                      <a:pt x="260" y="194"/>
                      <a:pt x="270" y="184"/>
                      <a:pt x="279" y="174"/>
                    </a:cubicBezTo>
                    <a:cubicBezTo>
                      <a:pt x="281" y="173"/>
                      <a:pt x="283" y="171"/>
                      <a:pt x="285" y="170"/>
                    </a:cubicBezTo>
                    <a:cubicBezTo>
                      <a:pt x="292" y="168"/>
                      <a:pt x="298" y="165"/>
                      <a:pt x="304" y="162"/>
                    </a:cubicBezTo>
                    <a:cubicBezTo>
                      <a:pt x="315" y="157"/>
                      <a:pt x="327" y="153"/>
                      <a:pt x="339" y="151"/>
                    </a:cubicBezTo>
                    <a:cubicBezTo>
                      <a:pt x="343" y="150"/>
                      <a:pt x="347" y="150"/>
                      <a:pt x="352" y="150"/>
                    </a:cubicBezTo>
                    <a:cubicBezTo>
                      <a:pt x="354" y="150"/>
                      <a:pt x="357" y="151"/>
                      <a:pt x="359" y="152"/>
                    </a:cubicBezTo>
                    <a:cubicBezTo>
                      <a:pt x="359" y="152"/>
                      <a:pt x="359" y="152"/>
                      <a:pt x="359" y="153"/>
                    </a:cubicBezTo>
                    <a:cubicBezTo>
                      <a:pt x="357" y="153"/>
                      <a:pt x="356" y="153"/>
                      <a:pt x="354" y="153"/>
                    </a:cubicBezTo>
                    <a:cubicBezTo>
                      <a:pt x="350" y="153"/>
                      <a:pt x="347" y="153"/>
                      <a:pt x="343" y="154"/>
                    </a:cubicBezTo>
                    <a:cubicBezTo>
                      <a:pt x="340" y="154"/>
                      <a:pt x="337" y="155"/>
                      <a:pt x="333" y="156"/>
                    </a:cubicBezTo>
                    <a:cubicBezTo>
                      <a:pt x="324" y="158"/>
                      <a:pt x="314" y="161"/>
                      <a:pt x="306" y="166"/>
                    </a:cubicBezTo>
                    <a:cubicBezTo>
                      <a:pt x="299" y="171"/>
                      <a:pt x="292" y="176"/>
                      <a:pt x="285" y="182"/>
                    </a:cubicBezTo>
                    <a:cubicBezTo>
                      <a:pt x="276" y="189"/>
                      <a:pt x="268" y="198"/>
                      <a:pt x="261" y="209"/>
                    </a:cubicBezTo>
                    <a:cubicBezTo>
                      <a:pt x="255" y="219"/>
                      <a:pt x="250" y="230"/>
                      <a:pt x="248" y="241"/>
                    </a:cubicBezTo>
                    <a:cubicBezTo>
                      <a:pt x="248" y="242"/>
                      <a:pt x="248" y="243"/>
                      <a:pt x="247" y="244"/>
                    </a:cubicBezTo>
                    <a:cubicBezTo>
                      <a:pt x="250" y="243"/>
                      <a:pt x="251" y="241"/>
                      <a:pt x="251" y="239"/>
                    </a:cubicBezTo>
                    <a:cubicBezTo>
                      <a:pt x="252" y="235"/>
                      <a:pt x="254" y="231"/>
                      <a:pt x="257" y="228"/>
                    </a:cubicBezTo>
                    <a:cubicBezTo>
                      <a:pt x="259" y="224"/>
                      <a:pt x="262" y="221"/>
                      <a:pt x="265" y="217"/>
                    </a:cubicBezTo>
                    <a:cubicBezTo>
                      <a:pt x="278" y="203"/>
                      <a:pt x="292" y="190"/>
                      <a:pt x="307" y="178"/>
                    </a:cubicBezTo>
                    <a:cubicBezTo>
                      <a:pt x="313" y="174"/>
                      <a:pt x="319" y="170"/>
                      <a:pt x="325" y="167"/>
                    </a:cubicBezTo>
                    <a:cubicBezTo>
                      <a:pt x="335" y="163"/>
                      <a:pt x="344" y="159"/>
                      <a:pt x="355" y="160"/>
                    </a:cubicBezTo>
                    <a:cubicBezTo>
                      <a:pt x="360" y="160"/>
                      <a:pt x="364" y="160"/>
                      <a:pt x="369" y="160"/>
                    </a:cubicBezTo>
                    <a:cubicBezTo>
                      <a:pt x="370" y="160"/>
                      <a:pt x="370" y="160"/>
                      <a:pt x="372" y="161"/>
                    </a:cubicBezTo>
                    <a:cubicBezTo>
                      <a:pt x="370" y="161"/>
                      <a:pt x="369" y="162"/>
                      <a:pt x="369" y="162"/>
                    </a:cubicBezTo>
                    <a:cubicBezTo>
                      <a:pt x="363" y="164"/>
                      <a:pt x="357" y="167"/>
                      <a:pt x="351" y="169"/>
                    </a:cubicBezTo>
                    <a:cubicBezTo>
                      <a:pt x="339" y="175"/>
                      <a:pt x="328" y="184"/>
                      <a:pt x="318" y="192"/>
                    </a:cubicBezTo>
                    <a:cubicBezTo>
                      <a:pt x="312" y="196"/>
                      <a:pt x="308" y="201"/>
                      <a:pt x="304" y="207"/>
                    </a:cubicBezTo>
                    <a:cubicBezTo>
                      <a:pt x="297" y="218"/>
                      <a:pt x="289" y="230"/>
                      <a:pt x="282" y="242"/>
                    </a:cubicBezTo>
                    <a:cubicBezTo>
                      <a:pt x="276" y="251"/>
                      <a:pt x="271" y="260"/>
                      <a:pt x="267" y="270"/>
                    </a:cubicBezTo>
                    <a:cubicBezTo>
                      <a:pt x="264" y="276"/>
                      <a:pt x="262" y="281"/>
                      <a:pt x="261" y="287"/>
                    </a:cubicBezTo>
                    <a:cubicBezTo>
                      <a:pt x="260" y="289"/>
                      <a:pt x="260" y="291"/>
                      <a:pt x="261" y="293"/>
                    </a:cubicBezTo>
                    <a:cubicBezTo>
                      <a:pt x="261" y="292"/>
                      <a:pt x="261" y="292"/>
                      <a:pt x="261" y="292"/>
                    </a:cubicBezTo>
                    <a:cubicBezTo>
                      <a:pt x="262" y="291"/>
                      <a:pt x="262" y="291"/>
                      <a:pt x="262" y="290"/>
                    </a:cubicBezTo>
                    <a:cubicBezTo>
                      <a:pt x="266" y="277"/>
                      <a:pt x="271" y="265"/>
                      <a:pt x="277" y="253"/>
                    </a:cubicBezTo>
                    <a:cubicBezTo>
                      <a:pt x="287" y="238"/>
                      <a:pt x="296" y="224"/>
                      <a:pt x="306" y="209"/>
                    </a:cubicBezTo>
                    <a:cubicBezTo>
                      <a:pt x="310" y="203"/>
                      <a:pt x="315" y="198"/>
                      <a:pt x="320" y="194"/>
                    </a:cubicBezTo>
                    <a:cubicBezTo>
                      <a:pt x="328" y="189"/>
                      <a:pt x="335" y="183"/>
                      <a:pt x="343" y="178"/>
                    </a:cubicBezTo>
                    <a:cubicBezTo>
                      <a:pt x="352" y="172"/>
                      <a:pt x="362" y="168"/>
                      <a:pt x="372" y="164"/>
                    </a:cubicBezTo>
                    <a:cubicBezTo>
                      <a:pt x="373" y="164"/>
                      <a:pt x="375" y="163"/>
                      <a:pt x="376" y="164"/>
                    </a:cubicBezTo>
                    <a:cubicBezTo>
                      <a:pt x="378" y="165"/>
                      <a:pt x="380" y="167"/>
                      <a:pt x="382" y="169"/>
                    </a:cubicBezTo>
                    <a:cubicBezTo>
                      <a:pt x="380" y="170"/>
                      <a:pt x="379" y="170"/>
                      <a:pt x="378" y="171"/>
                    </a:cubicBezTo>
                    <a:cubicBezTo>
                      <a:pt x="374" y="172"/>
                      <a:pt x="369" y="174"/>
                      <a:pt x="365" y="177"/>
                    </a:cubicBezTo>
                    <a:cubicBezTo>
                      <a:pt x="335" y="199"/>
                      <a:pt x="315" y="228"/>
                      <a:pt x="305" y="263"/>
                    </a:cubicBezTo>
                    <a:cubicBezTo>
                      <a:pt x="302" y="273"/>
                      <a:pt x="300" y="284"/>
                      <a:pt x="298" y="294"/>
                    </a:cubicBezTo>
                    <a:cubicBezTo>
                      <a:pt x="297" y="298"/>
                      <a:pt x="296" y="301"/>
                      <a:pt x="295" y="304"/>
                    </a:cubicBezTo>
                    <a:cubicBezTo>
                      <a:pt x="295" y="305"/>
                      <a:pt x="294" y="307"/>
                      <a:pt x="296" y="308"/>
                    </a:cubicBezTo>
                    <a:cubicBezTo>
                      <a:pt x="297" y="307"/>
                      <a:pt x="297" y="306"/>
                      <a:pt x="298" y="304"/>
                    </a:cubicBezTo>
                    <a:cubicBezTo>
                      <a:pt x="305" y="285"/>
                      <a:pt x="313" y="266"/>
                      <a:pt x="322" y="247"/>
                    </a:cubicBezTo>
                    <a:cubicBezTo>
                      <a:pt x="329" y="232"/>
                      <a:pt x="338" y="219"/>
                      <a:pt x="350" y="208"/>
                    </a:cubicBezTo>
                    <a:cubicBezTo>
                      <a:pt x="357" y="201"/>
                      <a:pt x="365" y="194"/>
                      <a:pt x="372" y="187"/>
                    </a:cubicBezTo>
                    <a:cubicBezTo>
                      <a:pt x="374" y="185"/>
                      <a:pt x="377" y="183"/>
                      <a:pt x="379" y="182"/>
                    </a:cubicBezTo>
                    <a:cubicBezTo>
                      <a:pt x="382" y="180"/>
                      <a:pt x="385" y="179"/>
                      <a:pt x="388" y="178"/>
                    </a:cubicBezTo>
                    <a:cubicBezTo>
                      <a:pt x="389" y="177"/>
                      <a:pt x="390" y="178"/>
                      <a:pt x="391" y="178"/>
                    </a:cubicBezTo>
                    <a:cubicBezTo>
                      <a:pt x="393" y="181"/>
                      <a:pt x="395" y="184"/>
                      <a:pt x="397" y="187"/>
                    </a:cubicBezTo>
                    <a:cubicBezTo>
                      <a:pt x="396" y="188"/>
                      <a:pt x="395" y="189"/>
                      <a:pt x="394" y="190"/>
                    </a:cubicBezTo>
                    <a:cubicBezTo>
                      <a:pt x="388" y="197"/>
                      <a:pt x="383" y="204"/>
                      <a:pt x="379" y="212"/>
                    </a:cubicBezTo>
                    <a:cubicBezTo>
                      <a:pt x="379" y="213"/>
                      <a:pt x="378" y="215"/>
                      <a:pt x="378" y="217"/>
                    </a:cubicBezTo>
                    <a:cubicBezTo>
                      <a:pt x="378" y="217"/>
                      <a:pt x="378" y="217"/>
                      <a:pt x="379" y="217"/>
                    </a:cubicBezTo>
                    <a:cubicBezTo>
                      <a:pt x="385" y="208"/>
                      <a:pt x="390" y="198"/>
                      <a:pt x="399" y="190"/>
                    </a:cubicBezTo>
                    <a:cubicBezTo>
                      <a:pt x="400" y="192"/>
                      <a:pt x="402" y="193"/>
                      <a:pt x="403" y="195"/>
                    </a:cubicBezTo>
                    <a:cubicBezTo>
                      <a:pt x="398" y="203"/>
                      <a:pt x="393" y="210"/>
                      <a:pt x="391" y="219"/>
                    </a:cubicBezTo>
                    <a:cubicBezTo>
                      <a:pt x="397" y="213"/>
                      <a:pt x="399" y="204"/>
                      <a:pt x="405" y="198"/>
                    </a:cubicBezTo>
                    <a:cubicBezTo>
                      <a:pt x="407" y="200"/>
                      <a:pt x="408" y="201"/>
                      <a:pt x="409" y="202"/>
                    </a:cubicBezTo>
                    <a:cubicBezTo>
                      <a:pt x="407" y="206"/>
                      <a:pt x="405" y="208"/>
                      <a:pt x="404" y="212"/>
                    </a:cubicBezTo>
                    <a:cubicBezTo>
                      <a:pt x="405" y="212"/>
                      <a:pt x="405" y="212"/>
                      <a:pt x="405" y="213"/>
                    </a:cubicBezTo>
                    <a:cubicBezTo>
                      <a:pt x="407" y="210"/>
                      <a:pt x="409" y="207"/>
                      <a:pt x="411" y="204"/>
                    </a:cubicBezTo>
                    <a:cubicBezTo>
                      <a:pt x="413" y="207"/>
                      <a:pt x="415" y="209"/>
                      <a:pt x="417" y="211"/>
                    </a:cubicBezTo>
                    <a:cubicBezTo>
                      <a:pt x="415" y="215"/>
                      <a:pt x="413" y="218"/>
                      <a:pt x="411" y="222"/>
                    </a:cubicBezTo>
                    <a:cubicBezTo>
                      <a:pt x="409" y="227"/>
                      <a:pt x="407" y="232"/>
                      <a:pt x="405" y="237"/>
                    </a:cubicBezTo>
                    <a:cubicBezTo>
                      <a:pt x="405" y="238"/>
                      <a:pt x="404" y="240"/>
                      <a:pt x="405" y="242"/>
                    </a:cubicBezTo>
                    <a:cubicBezTo>
                      <a:pt x="410" y="233"/>
                      <a:pt x="413" y="222"/>
                      <a:pt x="419" y="213"/>
                    </a:cubicBezTo>
                    <a:cubicBezTo>
                      <a:pt x="420" y="214"/>
                      <a:pt x="420" y="215"/>
                      <a:pt x="421" y="216"/>
                    </a:cubicBezTo>
                    <a:cubicBezTo>
                      <a:pt x="418" y="221"/>
                      <a:pt x="415" y="226"/>
                      <a:pt x="414" y="232"/>
                    </a:cubicBezTo>
                    <a:cubicBezTo>
                      <a:pt x="414" y="232"/>
                      <a:pt x="415" y="232"/>
                      <a:pt x="415" y="232"/>
                    </a:cubicBezTo>
                    <a:cubicBezTo>
                      <a:pt x="418" y="228"/>
                      <a:pt x="420" y="223"/>
                      <a:pt x="424" y="218"/>
                    </a:cubicBezTo>
                    <a:cubicBezTo>
                      <a:pt x="425" y="220"/>
                      <a:pt x="425" y="221"/>
                      <a:pt x="426" y="222"/>
                    </a:cubicBezTo>
                    <a:cubicBezTo>
                      <a:pt x="424" y="224"/>
                      <a:pt x="422" y="226"/>
                      <a:pt x="421" y="229"/>
                    </a:cubicBezTo>
                    <a:cubicBezTo>
                      <a:pt x="418" y="236"/>
                      <a:pt x="415" y="243"/>
                      <a:pt x="412" y="250"/>
                    </a:cubicBezTo>
                    <a:cubicBezTo>
                      <a:pt x="410" y="256"/>
                      <a:pt x="408" y="261"/>
                      <a:pt x="407" y="267"/>
                    </a:cubicBezTo>
                    <a:cubicBezTo>
                      <a:pt x="406" y="268"/>
                      <a:pt x="406" y="269"/>
                      <a:pt x="407" y="270"/>
                    </a:cubicBezTo>
                    <a:cubicBezTo>
                      <a:pt x="414" y="255"/>
                      <a:pt x="418" y="239"/>
                      <a:pt x="427" y="224"/>
                    </a:cubicBezTo>
                    <a:cubicBezTo>
                      <a:pt x="429" y="226"/>
                      <a:pt x="429" y="227"/>
                      <a:pt x="430" y="228"/>
                    </a:cubicBezTo>
                    <a:cubicBezTo>
                      <a:pt x="432" y="229"/>
                      <a:pt x="432" y="231"/>
                      <a:pt x="431" y="233"/>
                    </a:cubicBezTo>
                    <a:cubicBezTo>
                      <a:pt x="430" y="235"/>
                      <a:pt x="429" y="238"/>
                      <a:pt x="428" y="240"/>
                    </a:cubicBezTo>
                    <a:cubicBezTo>
                      <a:pt x="422" y="254"/>
                      <a:pt x="416" y="267"/>
                      <a:pt x="412" y="282"/>
                    </a:cubicBezTo>
                    <a:cubicBezTo>
                      <a:pt x="408" y="297"/>
                      <a:pt x="404" y="313"/>
                      <a:pt x="401" y="329"/>
                    </a:cubicBezTo>
                    <a:cubicBezTo>
                      <a:pt x="399" y="335"/>
                      <a:pt x="398" y="341"/>
                      <a:pt x="398" y="347"/>
                    </a:cubicBezTo>
                    <a:cubicBezTo>
                      <a:pt x="397" y="353"/>
                      <a:pt x="397" y="359"/>
                      <a:pt x="398" y="366"/>
                    </a:cubicBezTo>
                    <a:cubicBezTo>
                      <a:pt x="398" y="371"/>
                      <a:pt x="399" y="375"/>
                      <a:pt x="399" y="380"/>
                    </a:cubicBezTo>
                    <a:cubicBezTo>
                      <a:pt x="400" y="382"/>
                      <a:pt x="400" y="383"/>
                      <a:pt x="400" y="385"/>
                    </a:cubicBezTo>
                    <a:cubicBezTo>
                      <a:pt x="400" y="386"/>
                      <a:pt x="400" y="387"/>
                      <a:pt x="403" y="387"/>
                    </a:cubicBezTo>
                    <a:cubicBezTo>
                      <a:pt x="403" y="386"/>
                      <a:pt x="403" y="385"/>
                      <a:pt x="403" y="384"/>
                    </a:cubicBezTo>
                    <a:cubicBezTo>
                      <a:pt x="403" y="380"/>
                      <a:pt x="404" y="375"/>
                      <a:pt x="404" y="371"/>
                    </a:cubicBezTo>
                    <a:cubicBezTo>
                      <a:pt x="404" y="368"/>
                      <a:pt x="405" y="364"/>
                      <a:pt x="405" y="361"/>
                    </a:cubicBezTo>
                    <a:cubicBezTo>
                      <a:pt x="408" y="349"/>
                      <a:pt x="410" y="338"/>
                      <a:pt x="413" y="326"/>
                    </a:cubicBezTo>
                    <a:cubicBezTo>
                      <a:pt x="415" y="316"/>
                      <a:pt x="417" y="306"/>
                      <a:pt x="419" y="297"/>
                    </a:cubicBezTo>
                    <a:cubicBezTo>
                      <a:pt x="423" y="279"/>
                      <a:pt x="430" y="262"/>
                      <a:pt x="436" y="245"/>
                    </a:cubicBezTo>
                    <a:cubicBezTo>
                      <a:pt x="437" y="243"/>
                      <a:pt x="438" y="242"/>
                      <a:pt x="439" y="240"/>
                    </a:cubicBezTo>
                    <a:cubicBezTo>
                      <a:pt x="440" y="241"/>
                      <a:pt x="440" y="241"/>
                      <a:pt x="440" y="242"/>
                    </a:cubicBezTo>
                    <a:cubicBezTo>
                      <a:pt x="442" y="243"/>
                      <a:pt x="443" y="245"/>
                      <a:pt x="441" y="247"/>
                    </a:cubicBezTo>
                    <a:cubicBezTo>
                      <a:pt x="439" y="252"/>
                      <a:pt x="438" y="257"/>
                      <a:pt x="436" y="261"/>
                    </a:cubicBezTo>
                    <a:cubicBezTo>
                      <a:pt x="432" y="272"/>
                      <a:pt x="429" y="283"/>
                      <a:pt x="428" y="295"/>
                    </a:cubicBezTo>
                    <a:cubicBezTo>
                      <a:pt x="428" y="296"/>
                      <a:pt x="428" y="296"/>
                      <a:pt x="428" y="297"/>
                    </a:cubicBezTo>
                    <a:cubicBezTo>
                      <a:pt x="431" y="289"/>
                      <a:pt x="433" y="280"/>
                      <a:pt x="435" y="272"/>
                    </a:cubicBezTo>
                    <a:cubicBezTo>
                      <a:pt x="438" y="263"/>
                      <a:pt x="441" y="255"/>
                      <a:pt x="444" y="247"/>
                    </a:cubicBezTo>
                    <a:cubicBezTo>
                      <a:pt x="448" y="250"/>
                      <a:pt x="448" y="250"/>
                      <a:pt x="446" y="254"/>
                    </a:cubicBezTo>
                    <a:cubicBezTo>
                      <a:pt x="446" y="254"/>
                      <a:pt x="446" y="254"/>
                      <a:pt x="445" y="255"/>
                    </a:cubicBezTo>
                    <a:cubicBezTo>
                      <a:pt x="444" y="260"/>
                      <a:pt x="442" y="264"/>
                      <a:pt x="441" y="269"/>
                    </a:cubicBezTo>
                    <a:cubicBezTo>
                      <a:pt x="441" y="270"/>
                      <a:pt x="441" y="272"/>
                      <a:pt x="441" y="273"/>
                    </a:cubicBezTo>
                    <a:cubicBezTo>
                      <a:pt x="441" y="273"/>
                      <a:pt x="441" y="273"/>
                      <a:pt x="442" y="273"/>
                    </a:cubicBezTo>
                    <a:cubicBezTo>
                      <a:pt x="444" y="267"/>
                      <a:pt x="447" y="260"/>
                      <a:pt x="450" y="253"/>
                    </a:cubicBezTo>
                    <a:cubicBezTo>
                      <a:pt x="452" y="255"/>
                      <a:pt x="453" y="257"/>
                      <a:pt x="452" y="260"/>
                    </a:cubicBezTo>
                    <a:cubicBezTo>
                      <a:pt x="451" y="262"/>
                      <a:pt x="451" y="264"/>
                      <a:pt x="450" y="266"/>
                    </a:cubicBezTo>
                    <a:cubicBezTo>
                      <a:pt x="449" y="268"/>
                      <a:pt x="449" y="270"/>
                      <a:pt x="449" y="273"/>
                    </a:cubicBezTo>
                    <a:cubicBezTo>
                      <a:pt x="452" y="269"/>
                      <a:pt x="453" y="264"/>
                      <a:pt x="454" y="259"/>
                    </a:cubicBezTo>
                    <a:cubicBezTo>
                      <a:pt x="455" y="260"/>
                      <a:pt x="456" y="261"/>
                      <a:pt x="457" y="262"/>
                    </a:cubicBezTo>
                    <a:cubicBezTo>
                      <a:pt x="461" y="267"/>
                      <a:pt x="464" y="273"/>
                      <a:pt x="468" y="278"/>
                    </a:cubicBezTo>
                    <a:cubicBezTo>
                      <a:pt x="471" y="281"/>
                      <a:pt x="473" y="284"/>
                      <a:pt x="473" y="289"/>
                    </a:cubicBezTo>
                    <a:cubicBezTo>
                      <a:pt x="474" y="295"/>
                      <a:pt x="475" y="301"/>
                      <a:pt x="476" y="307"/>
                    </a:cubicBezTo>
                    <a:cubicBezTo>
                      <a:pt x="476" y="309"/>
                      <a:pt x="476" y="311"/>
                      <a:pt x="477" y="312"/>
                    </a:cubicBezTo>
                    <a:cubicBezTo>
                      <a:pt x="477" y="313"/>
                      <a:pt x="477" y="314"/>
                      <a:pt x="478" y="314"/>
                    </a:cubicBezTo>
                    <a:cubicBezTo>
                      <a:pt x="478" y="314"/>
                      <a:pt x="478" y="314"/>
                      <a:pt x="479" y="314"/>
                    </a:cubicBezTo>
                    <a:cubicBezTo>
                      <a:pt x="479" y="305"/>
                      <a:pt x="477" y="296"/>
                      <a:pt x="476" y="287"/>
                    </a:cubicBezTo>
                    <a:cubicBezTo>
                      <a:pt x="480" y="291"/>
                      <a:pt x="483" y="296"/>
                      <a:pt x="486" y="301"/>
                    </a:cubicBezTo>
                    <a:cubicBezTo>
                      <a:pt x="486" y="301"/>
                      <a:pt x="486" y="302"/>
                      <a:pt x="486" y="302"/>
                    </a:cubicBezTo>
                    <a:cubicBezTo>
                      <a:pt x="487" y="308"/>
                      <a:pt x="488" y="314"/>
                      <a:pt x="489" y="320"/>
                    </a:cubicBezTo>
                    <a:cubicBezTo>
                      <a:pt x="491" y="333"/>
                      <a:pt x="493" y="346"/>
                      <a:pt x="494" y="359"/>
                    </a:cubicBezTo>
                    <a:cubicBezTo>
                      <a:pt x="495" y="360"/>
                      <a:pt x="495" y="362"/>
                      <a:pt x="496" y="364"/>
                    </a:cubicBezTo>
                    <a:cubicBezTo>
                      <a:pt x="497" y="362"/>
                      <a:pt x="497" y="360"/>
                      <a:pt x="497" y="359"/>
                    </a:cubicBezTo>
                    <a:cubicBezTo>
                      <a:pt x="497" y="357"/>
                      <a:pt x="497" y="355"/>
                      <a:pt x="497" y="353"/>
                    </a:cubicBezTo>
                    <a:cubicBezTo>
                      <a:pt x="496" y="340"/>
                      <a:pt x="494" y="326"/>
                      <a:pt x="491" y="313"/>
                    </a:cubicBezTo>
                    <a:cubicBezTo>
                      <a:pt x="491" y="311"/>
                      <a:pt x="491" y="310"/>
                      <a:pt x="490" y="309"/>
                    </a:cubicBezTo>
                    <a:cubicBezTo>
                      <a:pt x="492" y="310"/>
                      <a:pt x="493" y="311"/>
                      <a:pt x="493" y="312"/>
                    </a:cubicBezTo>
                    <a:cubicBezTo>
                      <a:pt x="495" y="315"/>
                      <a:pt x="497" y="319"/>
                      <a:pt x="499" y="321"/>
                    </a:cubicBezTo>
                    <a:cubicBezTo>
                      <a:pt x="505" y="331"/>
                      <a:pt x="511" y="341"/>
                      <a:pt x="517" y="350"/>
                    </a:cubicBezTo>
                    <a:cubicBezTo>
                      <a:pt x="518" y="353"/>
                      <a:pt x="520" y="356"/>
                      <a:pt x="521" y="359"/>
                    </a:cubicBezTo>
                    <a:cubicBezTo>
                      <a:pt x="522" y="361"/>
                      <a:pt x="522" y="364"/>
                      <a:pt x="523" y="367"/>
                    </a:cubicBezTo>
                    <a:cubicBezTo>
                      <a:pt x="526" y="380"/>
                      <a:pt x="528" y="394"/>
                      <a:pt x="530" y="407"/>
                    </a:cubicBezTo>
                    <a:cubicBezTo>
                      <a:pt x="530" y="408"/>
                      <a:pt x="530" y="410"/>
                      <a:pt x="531" y="412"/>
                    </a:cubicBezTo>
                    <a:cubicBezTo>
                      <a:pt x="533" y="410"/>
                      <a:pt x="533" y="407"/>
                      <a:pt x="532" y="405"/>
                    </a:cubicBezTo>
                    <a:cubicBezTo>
                      <a:pt x="532" y="394"/>
                      <a:pt x="530" y="383"/>
                      <a:pt x="527" y="372"/>
                    </a:cubicBezTo>
                    <a:cubicBezTo>
                      <a:pt x="527" y="371"/>
                      <a:pt x="527" y="370"/>
                      <a:pt x="526" y="368"/>
                    </a:cubicBezTo>
                    <a:cubicBezTo>
                      <a:pt x="531" y="376"/>
                      <a:pt x="534" y="385"/>
                      <a:pt x="536" y="393"/>
                    </a:cubicBezTo>
                    <a:cubicBezTo>
                      <a:pt x="537" y="405"/>
                      <a:pt x="539" y="416"/>
                      <a:pt x="541" y="428"/>
                    </a:cubicBezTo>
                    <a:cubicBezTo>
                      <a:pt x="544" y="441"/>
                      <a:pt x="549" y="453"/>
                      <a:pt x="554" y="466"/>
                    </a:cubicBezTo>
                    <a:cubicBezTo>
                      <a:pt x="555" y="468"/>
                      <a:pt x="557" y="469"/>
                      <a:pt x="558" y="471"/>
                    </a:cubicBezTo>
                    <a:cubicBezTo>
                      <a:pt x="559" y="472"/>
                      <a:pt x="559" y="472"/>
                      <a:pt x="561" y="471"/>
                    </a:cubicBezTo>
                    <a:cubicBezTo>
                      <a:pt x="558" y="460"/>
                      <a:pt x="556" y="449"/>
                      <a:pt x="553" y="437"/>
                    </a:cubicBezTo>
                    <a:cubicBezTo>
                      <a:pt x="550" y="422"/>
                      <a:pt x="548" y="405"/>
                      <a:pt x="548" y="402"/>
                    </a:cubicBezTo>
                    <a:cubicBezTo>
                      <a:pt x="550" y="404"/>
                      <a:pt x="551" y="406"/>
                      <a:pt x="553" y="407"/>
                    </a:cubicBezTo>
                    <a:cubicBezTo>
                      <a:pt x="557" y="412"/>
                      <a:pt x="559" y="418"/>
                      <a:pt x="560" y="424"/>
                    </a:cubicBezTo>
                    <a:cubicBezTo>
                      <a:pt x="562" y="435"/>
                      <a:pt x="565" y="447"/>
                      <a:pt x="567" y="458"/>
                    </a:cubicBezTo>
                    <a:cubicBezTo>
                      <a:pt x="567" y="459"/>
                      <a:pt x="568" y="460"/>
                      <a:pt x="568" y="462"/>
                    </a:cubicBezTo>
                    <a:cubicBezTo>
                      <a:pt x="569" y="462"/>
                      <a:pt x="569" y="462"/>
                      <a:pt x="569" y="461"/>
                    </a:cubicBezTo>
                    <a:cubicBezTo>
                      <a:pt x="569" y="458"/>
                      <a:pt x="569" y="454"/>
                      <a:pt x="568" y="451"/>
                    </a:cubicBezTo>
                    <a:cubicBezTo>
                      <a:pt x="566" y="442"/>
                      <a:pt x="565" y="434"/>
                      <a:pt x="563" y="425"/>
                    </a:cubicBezTo>
                    <a:cubicBezTo>
                      <a:pt x="563" y="424"/>
                      <a:pt x="563" y="423"/>
                      <a:pt x="562" y="422"/>
                    </a:cubicBezTo>
                    <a:cubicBezTo>
                      <a:pt x="567" y="426"/>
                      <a:pt x="569" y="431"/>
                      <a:pt x="570" y="436"/>
                    </a:cubicBezTo>
                    <a:cubicBezTo>
                      <a:pt x="571" y="441"/>
                      <a:pt x="572" y="446"/>
                      <a:pt x="573" y="451"/>
                    </a:cubicBezTo>
                    <a:cubicBezTo>
                      <a:pt x="573" y="452"/>
                      <a:pt x="573" y="453"/>
                      <a:pt x="574" y="454"/>
                    </a:cubicBezTo>
                    <a:cubicBezTo>
                      <a:pt x="574" y="454"/>
                      <a:pt x="574" y="454"/>
                      <a:pt x="574" y="454"/>
                    </a:cubicBezTo>
                    <a:cubicBezTo>
                      <a:pt x="575" y="448"/>
                      <a:pt x="573" y="442"/>
                      <a:pt x="572" y="435"/>
                    </a:cubicBezTo>
                    <a:cubicBezTo>
                      <a:pt x="575" y="439"/>
                      <a:pt x="578" y="443"/>
                      <a:pt x="580" y="446"/>
                    </a:cubicBezTo>
                    <a:cubicBezTo>
                      <a:pt x="581" y="448"/>
                      <a:pt x="582" y="450"/>
                      <a:pt x="582" y="452"/>
                    </a:cubicBezTo>
                    <a:cubicBezTo>
                      <a:pt x="583" y="457"/>
                      <a:pt x="584" y="463"/>
                      <a:pt x="585" y="469"/>
                    </a:cubicBezTo>
                    <a:cubicBezTo>
                      <a:pt x="585" y="471"/>
                      <a:pt x="585" y="472"/>
                      <a:pt x="586" y="474"/>
                    </a:cubicBezTo>
                    <a:cubicBezTo>
                      <a:pt x="586" y="474"/>
                      <a:pt x="586" y="474"/>
                      <a:pt x="586" y="474"/>
                    </a:cubicBezTo>
                    <a:cubicBezTo>
                      <a:pt x="588" y="469"/>
                      <a:pt x="586" y="463"/>
                      <a:pt x="586" y="458"/>
                    </a:cubicBezTo>
                    <a:cubicBezTo>
                      <a:pt x="588" y="459"/>
                      <a:pt x="589" y="461"/>
                      <a:pt x="589" y="463"/>
                    </a:cubicBezTo>
                    <a:cubicBezTo>
                      <a:pt x="593" y="469"/>
                      <a:pt x="596" y="476"/>
                      <a:pt x="599" y="483"/>
                    </a:cubicBezTo>
                    <a:cubicBezTo>
                      <a:pt x="604" y="494"/>
                      <a:pt x="607" y="505"/>
                      <a:pt x="609" y="518"/>
                    </a:cubicBezTo>
                    <a:cubicBezTo>
                      <a:pt x="609" y="523"/>
                      <a:pt x="611" y="527"/>
                      <a:pt x="611" y="532"/>
                    </a:cubicBezTo>
                    <a:cubicBezTo>
                      <a:pt x="613" y="542"/>
                      <a:pt x="615" y="552"/>
                      <a:pt x="616" y="562"/>
                    </a:cubicBezTo>
                    <a:cubicBezTo>
                      <a:pt x="616" y="563"/>
                      <a:pt x="616" y="564"/>
                      <a:pt x="616" y="566"/>
                    </a:cubicBezTo>
                    <a:cubicBezTo>
                      <a:pt x="616" y="566"/>
                      <a:pt x="616" y="566"/>
                      <a:pt x="615" y="566"/>
                    </a:cubicBezTo>
                    <a:close/>
                    <a:moveTo>
                      <a:pt x="330" y="161"/>
                    </a:moveTo>
                    <a:cubicBezTo>
                      <a:pt x="330" y="161"/>
                      <a:pt x="330" y="161"/>
                      <a:pt x="330" y="161"/>
                    </a:cubicBezTo>
                    <a:cubicBezTo>
                      <a:pt x="328" y="162"/>
                      <a:pt x="327" y="162"/>
                      <a:pt x="326" y="163"/>
                    </a:cubicBezTo>
                    <a:cubicBezTo>
                      <a:pt x="320" y="166"/>
                      <a:pt x="314" y="169"/>
                      <a:pt x="309" y="173"/>
                    </a:cubicBezTo>
                    <a:cubicBezTo>
                      <a:pt x="293" y="184"/>
                      <a:pt x="277" y="198"/>
                      <a:pt x="264" y="213"/>
                    </a:cubicBezTo>
                    <a:cubicBezTo>
                      <a:pt x="264" y="214"/>
                      <a:pt x="263" y="215"/>
                      <a:pt x="262" y="215"/>
                    </a:cubicBezTo>
                    <a:cubicBezTo>
                      <a:pt x="262" y="214"/>
                      <a:pt x="262" y="213"/>
                      <a:pt x="263" y="212"/>
                    </a:cubicBezTo>
                    <a:cubicBezTo>
                      <a:pt x="268" y="206"/>
                      <a:pt x="272" y="199"/>
                      <a:pt x="278" y="193"/>
                    </a:cubicBezTo>
                    <a:cubicBezTo>
                      <a:pt x="286" y="184"/>
                      <a:pt x="297" y="177"/>
                      <a:pt x="307" y="169"/>
                    </a:cubicBezTo>
                    <a:cubicBezTo>
                      <a:pt x="314" y="165"/>
                      <a:pt x="322" y="163"/>
                      <a:pt x="330" y="161"/>
                    </a:cubicBezTo>
                    <a:cubicBezTo>
                      <a:pt x="330" y="161"/>
                      <a:pt x="330" y="161"/>
                      <a:pt x="330" y="161"/>
                    </a:cubicBezTo>
                    <a:close/>
                    <a:moveTo>
                      <a:pt x="364" y="57"/>
                    </a:moveTo>
                    <a:cubicBezTo>
                      <a:pt x="365" y="48"/>
                      <a:pt x="369" y="41"/>
                      <a:pt x="375" y="35"/>
                    </a:cubicBezTo>
                    <a:cubicBezTo>
                      <a:pt x="378" y="31"/>
                      <a:pt x="381" y="28"/>
                      <a:pt x="384" y="25"/>
                    </a:cubicBezTo>
                    <a:cubicBezTo>
                      <a:pt x="392" y="17"/>
                      <a:pt x="401" y="12"/>
                      <a:pt x="412" y="10"/>
                    </a:cubicBezTo>
                    <a:cubicBezTo>
                      <a:pt x="430" y="6"/>
                      <a:pt x="449" y="6"/>
                      <a:pt x="468" y="6"/>
                    </a:cubicBezTo>
                    <a:cubicBezTo>
                      <a:pt x="491" y="7"/>
                      <a:pt x="515" y="7"/>
                      <a:pt x="539" y="6"/>
                    </a:cubicBezTo>
                    <a:cubicBezTo>
                      <a:pt x="559" y="5"/>
                      <a:pt x="579" y="5"/>
                      <a:pt x="599" y="10"/>
                    </a:cubicBezTo>
                    <a:cubicBezTo>
                      <a:pt x="611" y="13"/>
                      <a:pt x="622" y="17"/>
                      <a:pt x="631" y="23"/>
                    </a:cubicBezTo>
                    <a:cubicBezTo>
                      <a:pt x="632" y="24"/>
                      <a:pt x="633" y="25"/>
                      <a:pt x="634" y="26"/>
                    </a:cubicBezTo>
                    <a:cubicBezTo>
                      <a:pt x="633" y="25"/>
                      <a:pt x="633" y="26"/>
                      <a:pt x="633" y="25"/>
                    </a:cubicBezTo>
                    <a:cubicBezTo>
                      <a:pt x="619" y="20"/>
                      <a:pt x="605" y="16"/>
                      <a:pt x="591" y="13"/>
                    </a:cubicBezTo>
                    <a:cubicBezTo>
                      <a:pt x="584" y="11"/>
                      <a:pt x="576" y="11"/>
                      <a:pt x="568" y="11"/>
                    </a:cubicBezTo>
                    <a:cubicBezTo>
                      <a:pt x="567" y="11"/>
                      <a:pt x="565" y="10"/>
                      <a:pt x="564" y="12"/>
                    </a:cubicBezTo>
                    <a:cubicBezTo>
                      <a:pt x="565" y="12"/>
                      <a:pt x="567" y="12"/>
                      <a:pt x="568" y="13"/>
                    </a:cubicBezTo>
                    <a:cubicBezTo>
                      <a:pt x="571" y="13"/>
                      <a:pt x="575" y="13"/>
                      <a:pt x="579" y="14"/>
                    </a:cubicBezTo>
                    <a:cubicBezTo>
                      <a:pt x="592" y="16"/>
                      <a:pt x="606" y="20"/>
                      <a:pt x="619" y="24"/>
                    </a:cubicBezTo>
                    <a:cubicBezTo>
                      <a:pt x="628" y="26"/>
                      <a:pt x="636" y="30"/>
                      <a:pt x="644" y="35"/>
                    </a:cubicBezTo>
                    <a:cubicBezTo>
                      <a:pt x="648" y="37"/>
                      <a:pt x="649" y="38"/>
                      <a:pt x="650" y="41"/>
                    </a:cubicBezTo>
                    <a:cubicBezTo>
                      <a:pt x="632" y="32"/>
                      <a:pt x="613" y="24"/>
                      <a:pt x="592" y="23"/>
                    </a:cubicBezTo>
                    <a:cubicBezTo>
                      <a:pt x="592" y="23"/>
                      <a:pt x="592" y="24"/>
                      <a:pt x="593" y="24"/>
                    </a:cubicBezTo>
                    <a:cubicBezTo>
                      <a:pt x="597" y="25"/>
                      <a:pt x="601" y="26"/>
                      <a:pt x="606" y="27"/>
                    </a:cubicBezTo>
                    <a:cubicBezTo>
                      <a:pt x="622" y="31"/>
                      <a:pt x="638" y="38"/>
                      <a:pt x="654" y="46"/>
                    </a:cubicBezTo>
                    <a:cubicBezTo>
                      <a:pt x="657" y="48"/>
                      <a:pt x="658" y="51"/>
                      <a:pt x="660" y="54"/>
                    </a:cubicBezTo>
                    <a:cubicBezTo>
                      <a:pt x="652" y="49"/>
                      <a:pt x="643" y="45"/>
                      <a:pt x="634" y="42"/>
                    </a:cubicBezTo>
                    <a:cubicBezTo>
                      <a:pt x="625" y="38"/>
                      <a:pt x="611" y="35"/>
                      <a:pt x="607" y="35"/>
                    </a:cubicBezTo>
                    <a:cubicBezTo>
                      <a:pt x="611" y="36"/>
                      <a:pt x="614" y="38"/>
                      <a:pt x="618" y="39"/>
                    </a:cubicBezTo>
                    <a:cubicBezTo>
                      <a:pt x="632" y="44"/>
                      <a:pt x="647" y="49"/>
                      <a:pt x="660" y="58"/>
                    </a:cubicBezTo>
                    <a:cubicBezTo>
                      <a:pt x="662" y="59"/>
                      <a:pt x="663" y="61"/>
                      <a:pt x="664" y="63"/>
                    </a:cubicBezTo>
                    <a:cubicBezTo>
                      <a:pt x="666" y="73"/>
                      <a:pt x="669" y="82"/>
                      <a:pt x="671" y="91"/>
                    </a:cubicBezTo>
                    <a:cubicBezTo>
                      <a:pt x="671" y="91"/>
                      <a:pt x="671" y="92"/>
                      <a:pt x="671" y="92"/>
                    </a:cubicBezTo>
                    <a:cubicBezTo>
                      <a:pt x="663" y="86"/>
                      <a:pt x="655" y="83"/>
                      <a:pt x="647" y="80"/>
                    </a:cubicBezTo>
                    <a:cubicBezTo>
                      <a:pt x="645" y="79"/>
                      <a:pt x="644" y="79"/>
                      <a:pt x="642" y="80"/>
                    </a:cubicBezTo>
                    <a:cubicBezTo>
                      <a:pt x="643" y="80"/>
                      <a:pt x="643" y="80"/>
                      <a:pt x="643" y="81"/>
                    </a:cubicBezTo>
                    <a:cubicBezTo>
                      <a:pt x="644" y="81"/>
                      <a:pt x="645" y="82"/>
                      <a:pt x="646" y="82"/>
                    </a:cubicBezTo>
                    <a:cubicBezTo>
                      <a:pt x="655" y="85"/>
                      <a:pt x="663" y="90"/>
                      <a:pt x="670" y="95"/>
                    </a:cubicBezTo>
                    <a:cubicBezTo>
                      <a:pt x="672" y="96"/>
                      <a:pt x="673" y="98"/>
                      <a:pt x="673" y="100"/>
                    </a:cubicBezTo>
                    <a:cubicBezTo>
                      <a:pt x="654" y="89"/>
                      <a:pt x="641" y="83"/>
                      <a:pt x="635" y="84"/>
                    </a:cubicBezTo>
                    <a:cubicBezTo>
                      <a:pt x="636" y="85"/>
                      <a:pt x="636" y="85"/>
                      <a:pt x="637" y="85"/>
                    </a:cubicBezTo>
                    <a:cubicBezTo>
                      <a:pt x="638" y="86"/>
                      <a:pt x="639" y="86"/>
                      <a:pt x="640" y="86"/>
                    </a:cubicBezTo>
                    <a:cubicBezTo>
                      <a:pt x="651" y="90"/>
                      <a:pt x="662" y="97"/>
                      <a:pt x="672" y="103"/>
                    </a:cubicBezTo>
                    <a:cubicBezTo>
                      <a:pt x="673" y="103"/>
                      <a:pt x="673" y="104"/>
                      <a:pt x="673" y="104"/>
                    </a:cubicBezTo>
                    <a:cubicBezTo>
                      <a:pt x="674" y="107"/>
                      <a:pt x="675" y="110"/>
                      <a:pt x="674" y="112"/>
                    </a:cubicBezTo>
                    <a:cubicBezTo>
                      <a:pt x="670" y="110"/>
                      <a:pt x="666" y="107"/>
                      <a:pt x="662" y="104"/>
                    </a:cubicBezTo>
                    <a:cubicBezTo>
                      <a:pt x="653" y="98"/>
                      <a:pt x="642" y="94"/>
                      <a:pt x="632" y="90"/>
                    </a:cubicBezTo>
                    <a:cubicBezTo>
                      <a:pt x="624" y="87"/>
                      <a:pt x="617" y="85"/>
                      <a:pt x="609" y="82"/>
                    </a:cubicBezTo>
                    <a:cubicBezTo>
                      <a:pt x="607" y="82"/>
                      <a:pt x="604" y="82"/>
                      <a:pt x="602" y="81"/>
                    </a:cubicBezTo>
                    <a:cubicBezTo>
                      <a:pt x="602" y="82"/>
                      <a:pt x="602" y="82"/>
                      <a:pt x="602" y="82"/>
                    </a:cubicBezTo>
                    <a:cubicBezTo>
                      <a:pt x="603" y="83"/>
                      <a:pt x="603" y="83"/>
                      <a:pt x="604" y="83"/>
                    </a:cubicBezTo>
                    <a:cubicBezTo>
                      <a:pt x="611" y="85"/>
                      <a:pt x="618" y="87"/>
                      <a:pt x="625" y="90"/>
                    </a:cubicBezTo>
                    <a:cubicBezTo>
                      <a:pt x="642" y="96"/>
                      <a:pt x="658" y="105"/>
                      <a:pt x="673" y="114"/>
                    </a:cubicBezTo>
                    <a:cubicBezTo>
                      <a:pt x="675" y="116"/>
                      <a:pt x="676" y="118"/>
                      <a:pt x="676" y="121"/>
                    </a:cubicBezTo>
                    <a:cubicBezTo>
                      <a:pt x="673" y="119"/>
                      <a:pt x="671" y="117"/>
                      <a:pt x="669" y="116"/>
                    </a:cubicBezTo>
                    <a:cubicBezTo>
                      <a:pt x="667" y="115"/>
                      <a:pt x="665" y="114"/>
                      <a:pt x="663" y="112"/>
                    </a:cubicBezTo>
                    <a:cubicBezTo>
                      <a:pt x="660" y="111"/>
                      <a:pt x="658" y="110"/>
                      <a:pt x="656" y="109"/>
                    </a:cubicBezTo>
                    <a:cubicBezTo>
                      <a:pt x="651" y="106"/>
                      <a:pt x="651" y="106"/>
                      <a:pt x="648" y="107"/>
                    </a:cubicBezTo>
                    <a:cubicBezTo>
                      <a:pt x="650" y="108"/>
                      <a:pt x="652" y="109"/>
                      <a:pt x="653" y="110"/>
                    </a:cubicBezTo>
                    <a:cubicBezTo>
                      <a:pt x="661" y="114"/>
                      <a:pt x="668" y="118"/>
                      <a:pt x="675" y="124"/>
                    </a:cubicBezTo>
                    <a:cubicBezTo>
                      <a:pt x="677" y="126"/>
                      <a:pt x="678" y="128"/>
                      <a:pt x="678" y="131"/>
                    </a:cubicBezTo>
                    <a:cubicBezTo>
                      <a:pt x="670" y="126"/>
                      <a:pt x="662" y="121"/>
                      <a:pt x="654" y="117"/>
                    </a:cubicBezTo>
                    <a:cubicBezTo>
                      <a:pt x="649" y="114"/>
                      <a:pt x="644" y="112"/>
                      <a:pt x="639" y="110"/>
                    </a:cubicBezTo>
                    <a:cubicBezTo>
                      <a:pt x="638" y="109"/>
                      <a:pt x="636" y="108"/>
                      <a:pt x="634" y="109"/>
                    </a:cubicBezTo>
                    <a:cubicBezTo>
                      <a:pt x="634" y="110"/>
                      <a:pt x="634" y="110"/>
                      <a:pt x="634" y="110"/>
                    </a:cubicBezTo>
                    <a:cubicBezTo>
                      <a:pt x="635" y="110"/>
                      <a:pt x="636" y="111"/>
                      <a:pt x="636" y="111"/>
                    </a:cubicBezTo>
                    <a:cubicBezTo>
                      <a:pt x="651" y="117"/>
                      <a:pt x="664" y="125"/>
                      <a:pt x="677" y="134"/>
                    </a:cubicBezTo>
                    <a:cubicBezTo>
                      <a:pt x="679" y="136"/>
                      <a:pt x="680" y="138"/>
                      <a:pt x="680" y="140"/>
                    </a:cubicBezTo>
                    <a:cubicBezTo>
                      <a:pt x="677" y="138"/>
                      <a:pt x="674" y="137"/>
                      <a:pt x="672" y="135"/>
                    </a:cubicBezTo>
                    <a:cubicBezTo>
                      <a:pt x="669" y="133"/>
                      <a:pt x="667" y="132"/>
                      <a:pt x="664" y="130"/>
                    </a:cubicBezTo>
                    <a:cubicBezTo>
                      <a:pt x="659" y="127"/>
                      <a:pt x="659" y="127"/>
                      <a:pt x="656" y="127"/>
                    </a:cubicBezTo>
                    <a:cubicBezTo>
                      <a:pt x="658" y="129"/>
                      <a:pt x="660" y="130"/>
                      <a:pt x="662" y="131"/>
                    </a:cubicBezTo>
                    <a:cubicBezTo>
                      <a:pt x="668" y="135"/>
                      <a:pt x="673" y="139"/>
                      <a:pt x="679" y="143"/>
                    </a:cubicBezTo>
                    <a:cubicBezTo>
                      <a:pt x="680" y="144"/>
                      <a:pt x="682" y="145"/>
                      <a:pt x="681" y="147"/>
                    </a:cubicBezTo>
                    <a:cubicBezTo>
                      <a:pt x="676" y="144"/>
                      <a:pt x="671" y="140"/>
                      <a:pt x="665" y="138"/>
                    </a:cubicBezTo>
                    <a:cubicBezTo>
                      <a:pt x="666" y="139"/>
                      <a:pt x="666" y="140"/>
                      <a:pt x="667" y="140"/>
                    </a:cubicBezTo>
                    <a:cubicBezTo>
                      <a:pt x="671" y="143"/>
                      <a:pt x="676" y="147"/>
                      <a:pt x="680" y="150"/>
                    </a:cubicBezTo>
                    <a:cubicBezTo>
                      <a:pt x="682" y="152"/>
                      <a:pt x="683" y="153"/>
                      <a:pt x="682" y="155"/>
                    </a:cubicBezTo>
                    <a:cubicBezTo>
                      <a:pt x="678" y="152"/>
                      <a:pt x="675" y="148"/>
                      <a:pt x="670" y="147"/>
                    </a:cubicBezTo>
                    <a:cubicBezTo>
                      <a:pt x="671" y="149"/>
                      <a:pt x="672" y="150"/>
                      <a:pt x="673" y="151"/>
                    </a:cubicBezTo>
                    <a:cubicBezTo>
                      <a:pt x="676" y="154"/>
                      <a:pt x="679" y="156"/>
                      <a:pt x="682" y="159"/>
                    </a:cubicBezTo>
                    <a:cubicBezTo>
                      <a:pt x="683" y="160"/>
                      <a:pt x="684" y="161"/>
                      <a:pt x="685" y="163"/>
                    </a:cubicBezTo>
                    <a:cubicBezTo>
                      <a:pt x="687" y="169"/>
                      <a:pt x="689" y="175"/>
                      <a:pt x="691" y="181"/>
                    </a:cubicBezTo>
                    <a:cubicBezTo>
                      <a:pt x="691" y="182"/>
                      <a:pt x="691" y="182"/>
                      <a:pt x="692" y="184"/>
                    </a:cubicBezTo>
                    <a:cubicBezTo>
                      <a:pt x="677" y="169"/>
                      <a:pt x="668" y="162"/>
                      <a:pt x="661" y="160"/>
                    </a:cubicBezTo>
                    <a:cubicBezTo>
                      <a:pt x="662" y="161"/>
                      <a:pt x="662" y="161"/>
                      <a:pt x="663" y="161"/>
                    </a:cubicBezTo>
                    <a:cubicBezTo>
                      <a:pt x="675" y="170"/>
                      <a:pt x="686" y="180"/>
                      <a:pt x="694" y="192"/>
                    </a:cubicBezTo>
                    <a:cubicBezTo>
                      <a:pt x="697" y="196"/>
                      <a:pt x="698" y="200"/>
                      <a:pt x="700" y="206"/>
                    </a:cubicBezTo>
                    <a:cubicBezTo>
                      <a:pt x="695" y="201"/>
                      <a:pt x="691" y="197"/>
                      <a:pt x="687" y="194"/>
                    </a:cubicBezTo>
                    <a:cubicBezTo>
                      <a:pt x="683" y="190"/>
                      <a:pt x="679" y="186"/>
                      <a:pt x="673" y="185"/>
                    </a:cubicBezTo>
                    <a:cubicBezTo>
                      <a:pt x="674" y="186"/>
                      <a:pt x="674" y="186"/>
                      <a:pt x="675" y="186"/>
                    </a:cubicBezTo>
                    <a:cubicBezTo>
                      <a:pt x="686" y="194"/>
                      <a:pt x="695" y="203"/>
                      <a:pt x="703" y="214"/>
                    </a:cubicBezTo>
                    <a:cubicBezTo>
                      <a:pt x="706" y="218"/>
                      <a:pt x="707" y="224"/>
                      <a:pt x="709" y="229"/>
                    </a:cubicBezTo>
                    <a:cubicBezTo>
                      <a:pt x="703" y="221"/>
                      <a:pt x="696" y="214"/>
                      <a:pt x="689" y="208"/>
                    </a:cubicBezTo>
                    <a:cubicBezTo>
                      <a:pt x="689" y="211"/>
                      <a:pt x="691" y="212"/>
                      <a:pt x="692" y="214"/>
                    </a:cubicBezTo>
                    <a:cubicBezTo>
                      <a:pt x="700" y="222"/>
                      <a:pt x="707" y="230"/>
                      <a:pt x="712" y="239"/>
                    </a:cubicBezTo>
                    <a:cubicBezTo>
                      <a:pt x="714" y="241"/>
                      <a:pt x="715" y="243"/>
                      <a:pt x="716" y="245"/>
                    </a:cubicBezTo>
                    <a:cubicBezTo>
                      <a:pt x="715" y="245"/>
                      <a:pt x="715" y="245"/>
                      <a:pt x="715" y="245"/>
                    </a:cubicBezTo>
                    <a:cubicBezTo>
                      <a:pt x="710" y="238"/>
                      <a:pt x="704" y="231"/>
                      <a:pt x="696" y="227"/>
                    </a:cubicBezTo>
                    <a:cubicBezTo>
                      <a:pt x="697" y="228"/>
                      <a:pt x="697" y="228"/>
                      <a:pt x="698" y="229"/>
                    </a:cubicBezTo>
                    <a:cubicBezTo>
                      <a:pt x="704" y="235"/>
                      <a:pt x="710" y="242"/>
                      <a:pt x="715" y="249"/>
                    </a:cubicBezTo>
                    <a:cubicBezTo>
                      <a:pt x="718" y="253"/>
                      <a:pt x="720" y="257"/>
                      <a:pt x="721" y="262"/>
                    </a:cubicBezTo>
                    <a:cubicBezTo>
                      <a:pt x="723" y="271"/>
                      <a:pt x="726" y="281"/>
                      <a:pt x="728" y="290"/>
                    </a:cubicBezTo>
                    <a:cubicBezTo>
                      <a:pt x="728" y="291"/>
                      <a:pt x="728" y="292"/>
                      <a:pt x="729" y="294"/>
                    </a:cubicBezTo>
                    <a:cubicBezTo>
                      <a:pt x="728" y="294"/>
                      <a:pt x="728" y="293"/>
                      <a:pt x="728" y="293"/>
                    </a:cubicBezTo>
                    <a:cubicBezTo>
                      <a:pt x="724" y="283"/>
                      <a:pt x="718" y="275"/>
                      <a:pt x="713" y="266"/>
                    </a:cubicBezTo>
                    <a:cubicBezTo>
                      <a:pt x="694" y="236"/>
                      <a:pt x="669" y="213"/>
                      <a:pt x="639" y="195"/>
                    </a:cubicBezTo>
                    <a:cubicBezTo>
                      <a:pt x="626" y="187"/>
                      <a:pt x="611" y="181"/>
                      <a:pt x="597" y="174"/>
                    </a:cubicBezTo>
                    <a:cubicBezTo>
                      <a:pt x="578" y="166"/>
                      <a:pt x="558" y="159"/>
                      <a:pt x="537" y="155"/>
                    </a:cubicBezTo>
                    <a:cubicBezTo>
                      <a:pt x="526" y="153"/>
                      <a:pt x="516" y="152"/>
                      <a:pt x="506" y="153"/>
                    </a:cubicBezTo>
                    <a:cubicBezTo>
                      <a:pt x="502" y="154"/>
                      <a:pt x="499" y="155"/>
                      <a:pt x="497" y="156"/>
                    </a:cubicBezTo>
                    <a:cubicBezTo>
                      <a:pt x="491" y="159"/>
                      <a:pt x="489" y="165"/>
                      <a:pt x="492" y="171"/>
                    </a:cubicBezTo>
                    <a:cubicBezTo>
                      <a:pt x="494" y="174"/>
                      <a:pt x="496" y="176"/>
                      <a:pt x="499" y="178"/>
                    </a:cubicBezTo>
                    <a:cubicBezTo>
                      <a:pt x="506" y="185"/>
                      <a:pt x="515" y="191"/>
                      <a:pt x="524" y="196"/>
                    </a:cubicBezTo>
                    <a:cubicBezTo>
                      <a:pt x="545" y="207"/>
                      <a:pt x="567" y="217"/>
                      <a:pt x="590" y="226"/>
                    </a:cubicBezTo>
                    <a:cubicBezTo>
                      <a:pt x="600" y="230"/>
                      <a:pt x="611" y="234"/>
                      <a:pt x="622" y="239"/>
                    </a:cubicBezTo>
                    <a:cubicBezTo>
                      <a:pt x="635" y="244"/>
                      <a:pt x="647" y="252"/>
                      <a:pt x="659" y="260"/>
                    </a:cubicBezTo>
                    <a:cubicBezTo>
                      <a:pt x="674" y="269"/>
                      <a:pt x="688" y="280"/>
                      <a:pt x="699" y="295"/>
                    </a:cubicBezTo>
                    <a:cubicBezTo>
                      <a:pt x="704" y="303"/>
                      <a:pt x="711" y="310"/>
                      <a:pt x="719" y="316"/>
                    </a:cubicBezTo>
                    <a:cubicBezTo>
                      <a:pt x="724" y="320"/>
                      <a:pt x="727" y="326"/>
                      <a:pt x="728" y="332"/>
                    </a:cubicBezTo>
                    <a:cubicBezTo>
                      <a:pt x="728" y="333"/>
                      <a:pt x="728" y="333"/>
                      <a:pt x="728" y="334"/>
                    </a:cubicBezTo>
                    <a:cubicBezTo>
                      <a:pt x="727" y="334"/>
                      <a:pt x="727" y="334"/>
                      <a:pt x="727" y="334"/>
                    </a:cubicBezTo>
                    <a:cubicBezTo>
                      <a:pt x="722" y="325"/>
                      <a:pt x="714" y="318"/>
                      <a:pt x="707" y="311"/>
                    </a:cubicBezTo>
                    <a:cubicBezTo>
                      <a:pt x="705" y="310"/>
                      <a:pt x="703" y="308"/>
                      <a:pt x="701" y="307"/>
                    </a:cubicBezTo>
                    <a:cubicBezTo>
                      <a:pt x="700" y="306"/>
                      <a:pt x="700" y="306"/>
                      <a:pt x="699" y="306"/>
                    </a:cubicBezTo>
                    <a:cubicBezTo>
                      <a:pt x="699" y="307"/>
                      <a:pt x="699" y="307"/>
                      <a:pt x="700" y="308"/>
                    </a:cubicBezTo>
                    <a:cubicBezTo>
                      <a:pt x="708" y="315"/>
                      <a:pt x="715" y="323"/>
                      <a:pt x="721" y="331"/>
                    </a:cubicBezTo>
                    <a:cubicBezTo>
                      <a:pt x="723" y="333"/>
                      <a:pt x="725" y="336"/>
                      <a:pt x="726" y="338"/>
                    </a:cubicBezTo>
                    <a:cubicBezTo>
                      <a:pt x="727" y="339"/>
                      <a:pt x="727" y="340"/>
                      <a:pt x="727" y="341"/>
                    </a:cubicBezTo>
                    <a:cubicBezTo>
                      <a:pt x="724" y="338"/>
                      <a:pt x="722" y="336"/>
                      <a:pt x="719" y="333"/>
                    </a:cubicBezTo>
                    <a:cubicBezTo>
                      <a:pt x="715" y="328"/>
                      <a:pt x="714" y="328"/>
                      <a:pt x="711" y="328"/>
                    </a:cubicBezTo>
                    <a:cubicBezTo>
                      <a:pt x="712" y="329"/>
                      <a:pt x="713" y="330"/>
                      <a:pt x="714" y="331"/>
                    </a:cubicBezTo>
                    <a:cubicBezTo>
                      <a:pt x="717" y="335"/>
                      <a:pt x="720" y="338"/>
                      <a:pt x="723" y="342"/>
                    </a:cubicBezTo>
                    <a:cubicBezTo>
                      <a:pt x="727" y="346"/>
                      <a:pt x="726" y="349"/>
                      <a:pt x="724" y="354"/>
                    </a:cubicBezTo>
                    <a:cubicBezTo>
                      <a:pt x="722" y="351"/>
                      <a:pt x="721" y="349"/>
                      <a:pt x="719" y="346"/>
                    </a:cubicBezTo>
                    <a:cubicBezTo>
                      <a:pt x="717" y="344"/>
                      <a:pt x="715" y="342"/>
                      <a:pt x="713" y="340"/>
                    </a:cubicBezTo>
                    <a:cubicBezTo>
                      <a:pt x="713" y="342"/>
                      <a:pt x="713" y="343"/>
                      <a:pt x="714" y="344"/>
                    </a:cubicBezTo>
                    <a:cubicBezTo>
                      <a:pt x="716" y="347"/>
                      <a:pt x="719" y="351"/>
                      <a:pt x="721" y="355"/>
                    </a:cubicBezTo>
                    <a:cubicBezTo>
                      <a:pt x="724" y="358"/>
                      <a:pt x="723" y="361"/>
                      <a:pt x="721" y="364"/>
                    </a:cubicBezTo>
                    <a:cubicBezTo>
                      <a:pt x="718" y="358"/>
                      <a:pt x="714" y="352"/>
                      <a:pt x="711" y="347"/>
                    </a:cubicBezTo>
                    <a:cubicBezTo>
                      <a:pt x="707" y="341"/>
                      <a:pt x="703" y="336"/>
                      <a:pt x="699" y="330"/>
                    </a:cubicBezTo>
                    <a:cubicBezTo>
                      <a:pt x="698" y="329"/>
                      <a:pt x="696" y="328"/>
                      <a:pt x="694" y="328"/>
                    </a:cubicBezTo>
                    <a:cubicBezTo>
                      <a:pt x="695" y="329"/>
                      <a:pt x="695" y="330"/>
                      <a:pt x="696" y="331"/>
                    </a:cubicBezTo>
                    <a:cubicBezTo>
                      <a:pt x="698" y="333"/>
                      <a:pt x="700" y="336"/>
                      <a:pt x="702" y="338"/>
                    </a:cubicBezTo>
                    <a:cubicBezTo>
                      <a:pt x="707" y="346"/>
                      <a:pt x="712" y="354"/>
                      <a:pt x="717" y="361"/>
                    </a:cubicBezTo>
                    <a:cubicBezTo>
                      <a:pt x="719" y="365"/>
                      <a:pt x="721" y="369"/>
                      <a:pt x="719" y="373"/>
                    </a:cubicBezTo>
                    <a:cubicBezTo>
                      <a:pt x="718" y="375"/>
                      <a:pt x="718" y="378"/>
                      <a:pt x="718" y="380"/>
                    </a:cubicBezTo>
                    <a:cubicBezTo>
                      <a:pt x="718" y="380"/>
                      <a:pt x="718" y="381"/>
                      <a:pt x="717" y="383"/>
                    </a:cubicBezTo>
                    <a:cubicBezTo>
                      <a:pt x="714" y="378"/>
                      <a:pt x="713" y="374"/>
                      <a:pt x="709" y="370"/>
                    </a:cubicBezTo>
                    <a:cubicBezTo>
                      <a:pt x="709" y="372"/>
                      <a:pt x="709" y="374"/>
                      <a:pt x="710" y="375"/>
                    </a:cubicBezTo>
                    <a:cubicBezTo>
                      <a:pt x="712" y="379"/>
                      <a:pt x="714" y="383"/>
                      <a:pt x="715" y="386"/>
                    </a:cubicBezTo>
                    <a:cubicBezTo>
                      <a:pt x="717" y="390"/>
                      <a:pt x="716" y="392"/>
                      <a:pt x="715" y="396"/>
                    </a:cubicBezTo>
                    <a:cubicBezTo>
                      <a:pt x="714" y="394"/>
                      <a:pt x="713" y="391"/>
                      <a:pt x="712" y="389"/>
                    </a:cubicBezTo>
                    <a:cubicBezTo>
                      <a:pt x="710" y="385"/>
                      <a:pt x="709" y="385"/>
                      <a:pt x="707" y="384"/>
                    </a:cubicBezTo>
                    <a:cubicBezTo>
                      <a:pt x="708" y="386"/>
                      <a:pt x="708" y="387"/>
                      <a:pt x="709" y="389"/>
                    </a:cubicBezTo>
                    <a:cubicBezTo>
                      <a:pt x="710" y="393"/>
                      <a:pt x="712" y="396"/>
                      <a:pt x="714" y="400"/>
                    </a:cubicBezTo>
                    <a:cubicBezTo>
                      <a:pt x="715" y="403"/>
                      <a:pt x="715" y="405"/>
                      <a:pt x="714" y="408"/>
                    </a:cubicBezTo>
                    <a:cubicBezTo>
                      <a:pt x="714" y="407"/>
                      <a:pt x="713" y="407"/>
                      <a:pt x="713" y="407"/>
                    </a:cubicBezTo>
                    <a:cubicBezTo>
                      <a:pt x="711" y="402"/>
                      <a:pt x="708" y="397"/>
                      <a:pt x="705" y="393"/>
                    </a:cubicBezTo>
                    <a:cubicBezTo>
                      <a:pt x="704" y="390"/>
                      <a:pt x="702" y="388"/>
                      <a:pt x="700" y="386"/>
                    </a:cubicBezTo>
                    <a:cubicBezTo>
                      <a:pt x="699" y="385"/>
                      <a:pt x="698" y="385"/>
                      <a:pt x="697" y="384"/>
                    </a:cubicBezTo>
                    <a:cubicBezTo>
                      <a:pt x="699" y="387"/>
                      <a:pt x="700" y="389"/>
                      <a:pt x="701" y="392"/>
                    </a:cubicBezTo>
                    <a:cubicBezTo>
                      <a:pt x="706" y="398"/>
                      <a:pt x="710" y="405"/>
                      <a:pt x="712" y="412"/>
                    </a:cubicBezTo>
                    <a:cubicBezTo>
                      <a:pt x="713" y="415"/>
                      <a:pt x="713" y="418"/>
                      <a:pt x="711" y="421"/>
                    </a:cubicBezTo>
                    <a:cubicBezTo>
                      <a:pt x="710" y="418"/>
                      <a:pt x="709" y="414"/>
                      <a:pt x="707" y="411"/>
                    </a:cubicBezTo>
                    <a:cubicBezTo>
                      <a:pt x="704" y="405"/>
                      <a:pt x="703" y="404"/>
                      <a:pt x="700" y="402"/>
                    </a:cubicBezTo>
                    <a:cubicBezTo>
                      <a:pt x="701" y="405"/>
                      <a:pt x="702" y="407"/>
                      <a:pt x="703" y="409"/>
                    </a:cubicBezTo>
                    <a:cubicBezTo>
                      <a:pt x="705" y="414"/>
                      <a:pt x="707" y="418"/>
                      <a:pt x="708" y="423"/>
                    </a:cubicBezTo>
                    <a:cubicBezTo>
                      <a:pt x="710" y="427"/>
                      <a:pt x="708" y="430"/>
                      <a:pt x="705" y="433"/>
                    </a:cubicBezTo>
                    <a:cubicBezTo>
                      <a:pt x="703" y="425"/>
                      <a:pt x="701" y="417"/>
                      <a:pt x="696" y="410"/>
                    </a:cubicBezTo>
                    <a:cubicBezTo>
                      <a:pt x="697" y="413"/>
                      <a:pt x="697" y="415"/>
                      <a:pt x="698" y="418"/>
                    </a:cubicBezTo>
                    <a:cubicBezTo>
                      <a:pt x="700" y="423"/>
                      <a:pt x="701" y="428"/>
                      <a:pt x="702" y="433"/>
                    </a:cubicBezTo>
                    <a:cubicBezTo>
                      <a:pt x="703" y="435"/>
                      <a:pt x="702" y="436"/>
                      <a:pt x="701" y="437"/>
                    </a:cubicBezTo>
                    <a:cubicBezTo>
                      <a:pt x="700" y="439"/>
                      <a:pt x="698" y="440"/>
                      <a:pt x="697" y="441"/>
                    </a:cubicBezTo>
                    <a:cubicBezTo>
                      <a:pt x="697" y="440"/>
                      <a:pt x="696" y="439"/>
                      <a:pt x="696" y="438"/>
                    </a:cubicBezTo>
                    <a:cubicBezTo>
                      <a:pt x="694" y="431"/>
                      <a:pt x="692" y="424"/>
                      <a:pt x="688" y="418"/>
                    </a:cubicBezTo>
                    <a:cubicBezTo>
                      <a:pt x="679" y="400"/>
                      <a:pt x="667" y="384"/>
                      <a:pt x="653" y="370"/>
                    </a:cubicBezTo>
                    <a:cubicBezTo>
                      <a:pt x="644" y="361"/>
                      <a:pt x="634" y="353"/>
                      <a:pt x="624" y="345"/>
                    </a:cubicBezTo>
                    <a:cubicBezTo>
                      <a:pt x="604" y="329"/>
                      <a:pt x="582" y="316"/>
                      <a:pt x="558" y="305"/>
                    </a:cubicBezTo>
                    <a:cubicBezTo>
                      <a:pt x="550" y="302"/>
                      <a:pt x="542" y="298"/>
                      <a:pt x="533" y="297"/>
                    </a:cubicBezTo>
                    <a:cubicBezTo>
                      <a:pt x="529" y="296"/>
                      <a:pt x="525" y="297"/>
                      <a:pt x="522" y="298"/>
                    </a:cubicBezTo>
                    <a:cubicBezTo>
                      <a:pt x="520" y="299"/>
                      <a:pt x="519" y="299"/>
                      <a:pt x="519" y="301"/>
                    </a:cubicBezTo>
                    <a:cubicBezTo>
                      <a:pt x="519" y="308"/>
                      <a:pt x="519" y="314"/>
                      <a:pt x="522" y="320"/>
                    </a:cubicBezTo>
                    <a:cubicBezTo>
                      <a:pt x="524" y="325"/>
                      <a:pt x="527" y="329"/>
                      <a:pt x="531" y="332"/>
                    </a:cubicBezTo>
                    <a:cubicBezTo>
                      <a:pt x="538" y="339"/>
                      <a:pt x="546" y="345"/>
                      <a:pt x="554" y="351"/>
                    </a:cubicBezTo>
                    <a:cubicBezTo>
                      <a:pt x="569" y="363"/>
                      <a:pt x="584" y="373"/>
                      <a:pt x="600" y="381"/>
                    </a:cubicBezTo>
                    <a:cubicBezTo>
                      <a:pt x="612" y="388"/>
                      <a:pt x="624" y="394"/>
                      <a:pt x="634" y="404"/>
                    </a:cubicBezTo>
                    <a:cubicBezTo>
                      <a:pt x="634" y="404"/>
                      <a:pt x="635" y="405"/>
                      <a:pt x="636" y="406"/>
                    </a:cubicBezTo>
                    <a:cubicBezTo>
                      <a:pt x="647" y="413"/>
                      <a:pt x="657" y="421"/>
                      <a:pt x="667" y="430"/>
                    </a:cubicBezTo>
                    <a:cubicBezTo>
                      <a:pt x="675" y="436"/>
                      <a:pt x="680" y="445"/>
                      <a:pt x="685" y="454"/>
                    </a:cubicBezTo>
                    <a:cubicBezTo>
                      <a:pt x="685" y="455"/>
                      <a:pt x="686" y="457"/>
                      <a:pt x="686" y="458"/>
                    </a:cubicBezTo>
                    <a:cubicBezTo>
                      <a:pt x="685" y="460"/>
                      <a:pt x="685" y="463"/>
                      <a:pt x="684" y="465"/>
                    </a:cubicBezTo>
                    <a:cubicBezTo>
                      <a:pt x="681" y="474"/>
                      <a:pt x="677" y="483"/>
                      <a:pt x="671" y="491"/>
                    </a:cubicBezTo>
                    <a:cubicBezTo>
                      <a:pt x="670" y="492"/>
                      <a:pt x="669" y="493"/>
                      <a:pt x="668" y="494"/>
                    </a:cubicBezTo>
                    <a:cubicBezTo>
                      <a:pt x="662" y="477"/>
                      <a:pt x="662" y="477"/>
                      <a:pt x="658" y="474"/>
                    </a:cubicBezTo>
                    <a:cubicBezTo>
                      <a:pt x="661" y="482"/>
                      <a:pt x="663" y="489"/>
                      <a:pt x="665" y="496"/>
                    </a:cubicBezTo>
                    <a:cubicBezTo>
                      <a:pt x="663" y="498"/>
                      <a:pt x="661" y="499"/>
                      <a:pt x="658" y="501"/>
                    </a:cubicBezTo>
                    <a:cubicBezTo>
                      <a:pt x="657" y="495"/>
                      <a:pt x="656" y="490"/>
                      <a:pt x="653" y="485"/>
                    </a:cubicBezTo>
                    <a:cubicBezTo>
                      <a:pt x="653" y="486"/>
                      <a:pt x="653" y="488"/>
                      <a:pt x="653" y="489"/>
                    </a:cubicBezTo>
                    <a:cubicBezTo>
                      <a:pt x="653" y="493"/>
                      <a:pt x="654" y="497"/>
                      <a:pt x="655" y="500"/>
                    </a:cubicBezTo>
                    <a:cubicBezTo>
                      <a:pt x="655" y="502"/>
                      <a:pt x="654" y="504"/>
                      <a:pt x="653" y="505"/>
                    </a:cubicBezTo>
                    <a:cubicBezTo>
                      <a:pt x="646" y="512"/>
                      <a:pt x="641" y="519"/>
                      <a:pt x="637" y="527"/>
                    </a:cubicBezTo>
                    <a:cubicBezTo>
                      <a:pt x="637" y="528"/>
                      <a:pt x="636" y="529"/>
                      <a:pt x="636" y="529"/>
                    </a:cubicBezTo>
                    <a:cubicBezTo>
                      <a:pt x="635" y="527"/>
                      <a:pt x="634" y="526"/>
                      <a:pt x="632" y="524"/>
                    </a:cubicBezTo>
                    <a:cubicBezTo>
                      <a:pt x="632" y="527"/>
                      <a:pt x="633" y="529"/>
                      <a:pt x="633" y="530"/>
                    </a:cubicBezTo>
                    <a:cubicBezTo>
                      <a:pt x="634" y="535"/>
                      <a:pt x="633" y="539"/>
                      <a:pt x="630" y="543"/>
                    </a:cubicBezTo>
                    <a:cubicBezTo>
                      <a:pt x="629" y="540"/>
                      <a:pt x="630" y="537"/>
                      <a:pt x="627" y="534"/>
                    </a:cubicBezTo>
                    <a:cubicBezTo>
                      <a:pt x="627" y="537"/>
                      <a:pt x="628" y="540"/>
                      <a:pt x="628" y="542"/>
                    </a:cubicBezTo>
                    <a:cubicBezTo>
                      <a:pt x="628" y="546"/>
                      <a:pt x="629" y="549"/>
                      <a:pt x="628" y="553"/>
                    </a:cubicBezTo>
                    <a:cubicBezTo>
                      <a:pt x="628" y="557"/>
                      <a:pt x="626" y="561"/>
                      <a:pt x="625" y="565"/>
                    </a:cubicBezTo>
                    <a:cubicBezTo>
                      <a:pt x="625" y="567"/>
                      <a:pt x="624" y="569"/>
                      <a:pt x="623" y="571"/>
                    </a:cubicBezTo>
                    <a:cubicBezTo>
                      <a:pt x="623" y="569"/>
                      <a:pt x="623" y="567"/>
                      <a:pt x="623" y="565"/>
                    </a:cubicBezTo>
                    <a:cubicBezTo>
                      <a:pt x="624" y="543"/>
                      <a:pt x="623" y="520"/>
                      <a:pt x="618" y="498"/>
                    </a:cubicBezTo>
                    <a:cubicBezTo>
                      <a:pt x="616" y="493"/>
                      <a:pt x="615" y="488"/>
                      <a:pt x="613" y="484"/>
                    </a:cubicBezTo>
                    <a:cubicBezTo>
                      <a:pt x="603" y="462"/>
                      <a:pt x="591" y="442"/>
                      <a:pt x="578" y="423"/>
                    </a:cubicBezTo>
                    <a:cubicBezTo>
                      <a:pt x="577" y="420"/>
                      <a:pt x="575" y="418"/>
                      <a:pt x="573" y="416"/>
                    </a:cubicBezTo>
                    <a:cubicBezTo>
                      <a:pt x="573" y="416"/>
                      <a:pt x="574" y="415"/>
                      <a:pt x="574" y="415"/>
                    </a:cubicBezTo>
                    <a:cubicBezTo>
                      <a:pt x="584" y="423"/>
                      <a:pt x="594" y="430"/>
                      <a:pt x="603" y="438"/>
                    </a:cubicBezTo>
                    <a:cubicBezTo>
                      <a:pt x="603" y="436"/>
                      <a:pt x="602" y="435"/>
                      <a:pt x="601" y="434"/>
                    </a:cubicBezTo>
                    <a:cubicBezTo>
                      <a:pt x="598" y="431"/>
                      <a:pt x="594" y="428"/>
                      <a:pt x="591" y="425"/>
                    </a:cubicBezTo>
                    <a:cubicBezTo>
                      <a:pt x="583" y="419"/>
                      <a:pt x="576" y="413"/>
                      <a:pt x="569" y="407"/>
                    </a:cubicBezTo>
                    <a:cubicBezTo>
                      <a:pt x="566" y="406"/>
                      <a:pt x="565" y="403"/>
                      <a:pt x="563" y="400"/>
                    </a:cubicBezTo>
                    <a:cubicBezTo>
                      <a:pt x="564" y="400"/>
                      <a:pt x="565" y="400"/>
                      <a:pt x="566" y="401"/>
                    </a:cubicBezTo>
                    <a:cubicBezTo>
                      <a:pt x="572" y="404"/>
                      <a:pt x="578" y="408"/>
                      <a:pt x="584" y="412"/>
                    </a:cubicBezTo>
                    <a:cubicBezTo>
                      <a:pt x="603" y="424"/>
                      <a:pt x="619" y="439"/>
                      <a:pt x="634" y="454"/>
                    </a:cubicBezTo>
                    <a:cubicBezTo>
                      <a:pt x="636" y="457"/>
                      <a:pt x="639" y="458"/>
                      <a:pt x="640" y="461"/>
                    </a:cubicBezTo>
                    <a:cubicBezTo>
                      <a:pt x="642" y="463"/>
                      <a:pt x="644" y="466"/>
                      <a:pt x="646" y="469"/>
                    </a:cubicBezTo>
                    <a:cubicBezTo>
                      <a:pt x="646" y="469"/>
                      <a:pt x="647" y="470"/>
                      <a:pt x="648" y="470"/>
                    </a:cubicBezTo>
                    <a:cubicBezTo>
                      <a:pt x="648" y="469"/>
                      <a:pt x="649" y="468"/>
                      <a:pt x="649" y="468"/>
                    </a:cubicBezTo>
                    <a:cubicBezTo>
                      <a:pt x="648" y="466"/>
                      <a:pt x="648" y="464"/>
                      <a:pt x="647" y="463"/>
                    </a:cubicBezTo>
                    <a:cubicBezTo>
                      <a:pt x="644" y="458"/>
                      <a:pt x="641" y="454"/>
                      <a:pt x="638" y="449"/>
                    </a:cubicBezTo>
                    <a:cubicBezTo>
                      <a:pt x="629" y="436"/>
                      <a:pt x="617" y="425"/>
                      <a:pt x="604" y="415"/>
                    </a:cubicBezTo>
                    <a:cubicBezTo>
                      <a:pt x="588" y="402"/>
                      <a:pt x="569" y="391"/>
                      <a:pt x="552" y="380"/>
                    </a:cubicBezTo>
                    <a:cubicBezTo>
                      <a:pt x="548" y="378"/>
                      <a:pt x="546" y="375"/>
                      <a:pt x="544" y="371"/>
                    </a:cubicBezTo>
                    <a:cubicBezTo>
                      <a:pt x="562" y="379"/>
                      <a:pt x="579" y="389"/>
                      <a:pt x="596" y="400"/>
                    </a:cubicBezTo>
                    <a:cubicBezTo>
                      <a:pt x="594" y="397"/>
                      <a:pt x="591" y="395"/>
                      <a:pt x="589" y="393"/>
                    </a:cubicBezTo>
                    <a:cubicBezTo>
                      <a:pt x="575" y="383"/>
                      <a:pt x="559" y="375"/>
                      <a:pt x="544" y="367"/>
                    </a:cubicBezTo>
                    <a:cubicBezTo>
                      <a:pt x="542" y="367"/>
                      <a:pt x="541" y="366"/>
                      <a:pt x="541" y="365"/>
                    </a:cubicBezTo>
                    <a:cubicBezTo>
                      <a:pt x="539" y="362"/>
                      <a:pt x="537" y="359"/>
                      <a:pt x="536" y="355"/>
                    </a:cubicBezTo>
                    <a:cubicBezTo>
                      <a:pt x="551" y="363"/>
                      <a:pt x="566" y="372"/>
                      <a:pt x="580" y="380"/>
                    </a:cubicBezTo>
                    <a:cubicBezTo>
                      <a:pt x="579" y="378"/>
                      <a:pt x="578" y="377"/>
                      <a:pt x="576" y="376"/>
                    </a:cubicBezTo>
                    <a:cubicBezTo>
                      <a:pt x="563" y="367"/>
                      <a:pt x="550" y="359"/>
                      <a:pt x="536" y="353"/>
                    </a:cubicBezTo>
                    <a:cubicBezTo>
                      <a:pt x="534" y="352"/>
                      <a:pt x="533" y="350"/>
                      <a:pt x="532" y="348"/>
                    </a:cubicBezTo>
                    <a:cubicBezTo>
                      <a:pt x="529" y="342"/>
                      <a:pt x="526" y="336"/>
                      <a:pt x="521" y="331"/>
                    </a:cubicBezTo>
                    <a:cubicBezTo>
                      <a:pt x="520" y="329"/>
                      <a:pt x="518" y="327"/>
                      <a:pt x="517" y="325"/>
                    </a:cubicBezTo>
                    <a:cubicBezTo>
                      <a:pt x="513" y="317"/>
                      <a:pt x="508" y="310"/>
                      <a:pt x="503" y="302"/>
                    </a:cubicBezTo>
                    <a:cubicBezTo>
                      <a:pt x="502" y="302"/>
                      <a:pt x="502" y="301"/>
                      <a:pt x="501" y="300"/>
                    </a:cubicBezTo>
                    <a:cubicBezTo>
                      <a:pt x="505" y="300"/>
                      <a:pt x="507" y="302"/>
                      <a:pt x="511" y="302"/>
                    </a:cubicBezTo>
                    <a:cubicBezTo>
                      <a:pt x="509" y="301"/>
                      <a:pt x="509" y="300"/>
                      <a:pt x="507" y="299"/>
                    </a:cubicBezTo>
                    <a:cubicBezTo>
                      <a:pt x="505" y="298"/>
                      <a:pt x="503" y="297"/>
                      <a:pt x="500" y="296"/>
                    </a:cubicBezTo>
                    <a:cubicBezTo>
                      <a:pt x="499" y="296"/>
                      <a:pt x="498" y="295"/>
                      <a:pt x="497" y="295"/>
                    </a:cubicBezTo>
                    <a:cubicBezTo>
                      <a:pt x="500" y="294"/>
                      <a:pt x="502" y="297"/>
                      <a:pt x="506" y="295"/>
                    </a:cubicBezTo>
                    <a:cubicBezTo>
                      <a:pt x="504" y="294"/>
                      <a:pt x="504" y="294"/>
                      <a:pt x="503" y="294"/>
                    </a:cubicBezTo>
                    <a:cubicBezTo>
                      <a:pt x="501" y="293"/>
                      <a:pt x="499" y="292"/>
                      <a:pt x="497" y="291"/>
                    </a:cubicBezTo>
                    <a:cubicBezTo>
                      <a:pt x="495" y="291"/>
                      <a:pt x="494" y="291"/>
                      <a:pt x="494" y="289"/>
                    </a:cubicBezTo>
                    <a:cubicBezTo>
                      <a:pt x="496" y="289"/>
                      <a:pt x="498" y="290"/>
                      <a:pt x="500" y="290"/>
                    </a:cubicBezTo>
                    <a:cubicBezTo>
                      <a:pt x="502" y="290"/>
                      <a:pt x="503" y="291"/>
                      <a:pt x="505" y="290"/>
                    </a:cubicBezTo>
                    <a:cubicBezTo>
                      <a:pt x="504" y="288"/>
                      <a:pt x="503" y="288"/>
                      <a:pt x="501" y="287"/>
                    </a:cubicBezTo>
                    <a:cubicBezTo>
                      <a:pt x="499" y="287"/>
                      <a:pt x="496" y="286"/>
                      <a:pt x="493" y="285"/>
                    </a:cubicBezTo>
                    <a:cubicBezTo>
                      <a:pt x="492" y="285"/>
                      <a:pt x="491" y="285"/>
                      <a:pt x="491" y="284"/>
                    </a:cubicBezTo>
                    <a:cubicBezTo>
                      <a:pt x="489" y="282"/>
                      <a:pt x="487" y="278"/>
                      <a:pt x="485" y="275"/>
                    </a:cubicBezTo>
                    <a:cubicBezTo>
                      <a:pt x="488" y="275"/>
                      <a:pt x="491" y="275"/>
                      <a:pt x="493" y="276"/>
                    </a:cubicBezTo>
                    <a:cubicBezTo>
                      <a:pt x="496" y="276"/>
                      <a:pt x="498" y="277"/>
                      <a:pt x="501" y="276"/>
                    </a:cubicBezTo>
                    <a:cubicBezTo>
                      <a:pt x="495" y="273"/>
                      <a:pt x="490" y="273"/>
                      <a:pt x="485" y="273"/>
                    </a:cubicBezTo>
                    <a:cubicBezTo>
                      <a:pt x="482" y="269"/>
                      <a:pt x="480" y="266"/>
                      <a:pt x="478" y="262"/>
                    </a:cubicBezTo>
                    <a:cubicBezTo>
                      <a:pt x="482" y="262"/>
                      <a:pt x="486" y="263"/>
                      <a:pt x="491" y="264"/>
                    </a:cubicBezTo>
                    <a:cubicBezTo>
                      <a:pt x="495" y="265"/>
                      <a:pt x="499" y="267"/>
                      <a:pt x="504" y="267"/>
                    </a:cubicBezTo>
                    <a:cubicBezTo>
                      <a:pt x="501" y="264"/>
                      <a:pt x="498" y="263"/>
                      <a:pt x="495" y="262"/>
                    </a:cubicBezTo>
                    <a:cubicBezTo>
                      <a:pt x="492" y="261"/>
                      <a:pt x="489" y="260"/>
                      <a:pt x="485" y="260"/>
                    </a:cubicBezTo>
                    <a:cubicBezTo>
                      <a:pt x="482" y="259"/>
                      <a:pt x="479" y="259"/>
                      <a:pt x="475" y="259"/>
                    </a:cubicBezTo>
                    <a:cubicBezTo>
                      <a:pt x="474" y="257"/>
                      <a:pt x="473" y="254"/>
                      <a:pt x="471" y="251"/>
                    </a:cubicBezTo>
                    <a:cubicBezTo>
                      <a:pt x="497" y="255"/>
                      <a:pt x="521" y="263"/>
                      <a:pt x="545" y="271"/>
                    </a:cubicBezTo>
                    <a:cubicBezTo>
                      <a:pt x="543" y="269"/>
                      <a:pt x="541" y="268"/>
                      <a:pt x="539" y="267"/>
                    </a:cubicBezTo>
                    <a:cubicBezTo>
                      <a:pt x="519" y="259"/>
                      <a:pt x="499" y="253"/>
                      <a:pt x="478" y="250"/>
                    </a:cubicBezTo>
                    <a:cubicBezTo>
                      <a:pt x="475" y="249"/>
                      <a:pt x="472" y="249"/>
                      <a:pt x="469" y="249"/>
                    </a:cubicBezTo>
                    <a:cubicBezTo>
                      <a:pt x="469" y="248"/>
                      <a:pt x="468" y="248"/>
                      <a:pt x="467" y="246"/>
                    </a:cubicBezTo>
                    <a:cubicBezTo>
                      <a:pt x="469" y="246"/>
                      <a:pt x="471" y="246"/>
                      <a:pt x="472" y="246"/>
                    </a:cubicBezTo>
                    <a:cubicBezTo>
                      <a:pt x="478" y="247"/>
                      <a:pt x="485" y="248"/>
                      <a:pt x="492" y="248"/>
                    </a:cubicBezTo>
                    <a:cubicBezTo>
                      <a:pt x="493" y="249"/>
                      <a:pt x="495" y="249"/>
                      <a:pt x="498" y="248"/>
                    </a:cubicBezTo>
                    <a:cubicBezTo>
                      <a:pt x="496" y="247"/>
                      <a:pt x="494" y="247"/>
                      <a:pt x="492" y="246"/>
                    </a:cubicBezTo>
                    <a:cubicBezTo>
                      <a:pt x="484" y="244"/>
                      <a:pt x="476" y="244"/>
                      <a:pt x="467" y="244"/>
                    </a:cubicBezTo>
                    <a:cubicBezTo>
                      <a:pt x="466" y="244"/>
                      <a:pt x="465" y="244"/>
                      <a:pt x="464" y="243"/>
                    </a:cubicBezTo>
                    <a:cubicBezTo>
                      <a:pt x="463" y="242"/>
                      <a:pt x="462" y="240"/>
                      <a:pt x="461" y="239"/>
                    </a:cubicBezTo>
                    <a:cubicBezTo>
                      <a:pt x="461" y="238"/>
                      <a:pt x="461" y="238"/>
                      <a:pt x="461" y="238"/>
                    </a:cubicBezTo>
                    <a:cubicBezTo>
                      <a:pt x="488" y="238"/>
                      <a:pt x="513" y="244"/>
                      <a:pt x="538" y="253"/>
                    </a:cubicBezTo>
                    <a:cubicBezTo>
                      <a:pt x="537" y="253"/>
                      <a:pt x="536" y="252"/>
                      <a:pt x="535" y="251"/>
                    </a:cubicBezTo>
                    <a:cubicBezTo>
                      <a:pt x="516" y="242"/>
                      <a:pt x="495" y="238"/>
                      <a:pt x="474" y="236"/>
                    </a:cubicBezTo>
                    <a:cubicBezTo>
                      <a:pt x="469" y="235"/>
                      <a:pt x="464" y="235"/>
                      <a:pt x="459" y="236"/>
                    </a:cubicBezTo>
                    <a:cubicBezTo>
                      <a:pt x="458" y="234"/>
                      <a:pt x="456" y="232"/>
                      <a:pt x="454" y="230"/>
                    </a:cubicBezTo>
                    <a:cubicBezTo>
                      <a:pt x="459" y="228"/>
                      <a:pt x="463" y="227"/>
                      <a:pt x="468" y="227"/>
                    </a:cubicBezTo>
                    <a:cubicBezTo>
                      <a:pt x="478" y="228"/>
                      <a:pt x="489" y="229"/>
                      <a:pt x="500" y="230"/>
                    </a:cubicBezTo>
                    <a:cubicBezTo>
                      <a:pt x="503" y="231"/>
                      <a:pt x="507" y="231"/>
                      <a:pt x="511" y="232"/>
                    </a:cubicBezTo>
                    <a:cubicBezTo>
                      <a:pt x="519" y="235"/>
                      <a:pt x="527" y="237"/>
                      <a:pt x="535" y="240"/>
                    </a:cubicBezTo>
                    <a:cubicBezTo>
                      <a:pt x="545" y="243"/>
                      <a:pt x="554" y="246"/>
                      <a:pt x="564" y="250"/>
                    </a:cubicBezTo>
                    <a:cubicBezTo>
                      <a:pt x="581" y="257"/>
                      <a:pt x="599" y="266"/>
                      <a:pt x="615" y="275"/>
                    </a:cubicBezTo>
                    <a:cubicBezTo>
                      <a:pt x="619" y="277"/>
                      <a:pt x="622" y="280"/>
                      <a:pt x="625" y="282"/>
                    </a:cubicBezTo>
                    <a:cubicBezTo>
                      <a:pt x="629" y="285"/>
                      <a:pt x="632" y="289"/>
                      <a:pt x="635" y="292"/>
                    </a:cubicBezTo>
                    <a:cubicBezTo>
                      <a:pt x="636" y="293"/>
                      <a:pt x="637" y="295"/>
                      <a:pt x="638" y="293"/>
                    </a:cubicBezTo>
                    <a:cubicBezTo>
                      <a:pt x="639" y="292"/>
                      <a:pt x="638" y="291"/>
                      <a:pt x="637" y="290"/>
                    </a:cubicBezTo>
                    <a:cubicBezTo>
                      <a:pt x="635" y="287"/>
                      <a:pt x="632" y="285"/>
                      <a:pt x="630" y="282"/>
                    </a:cubicBezTo>
                    <a:cubicBezTo>
                      <a:pt x="626" y="277"/>
                      <a:pt x="622" y="272"/>
                      <a:pt x="617" y="268"/>
                    </a:cubicBezTo>
                    <a:cubicBezTo>
                      <a:pt x="610" y="263"/>
                      <a:pt x="603" y="258"/>
                      <a:pt x="595" y="254"/>
                    </a:cubicBezTo>
                    <a:cubicBezTo>
                      <a:pt x="565" y="236"/>
                      <a:pt x="532" y="225"/>
                      <a:pt x="498" y="218"/>
                    </a:cubicBezTo>
                    <a:cubicBezTo>
                      <a:pt x="490" y="216"/>
                      <a:pt x="481" y="215"/>
                      <a:pt x="472" y="215"/>
                    </a:cubicBezTo>
                    <a:cubicBezTo>
                      <a:pt x="463" y="214"/>
                      <a:pt x="455" y="214"/>
                      <a:pt x="446" y="217"/>
                    </a:cubicBezTo>
                    <a:cubicBezTo>
                      <a:pt x="446" y="218"/>
                      <a:pt x="446" y="217"/>
                      <a:pt x="446" y="217"/>
                    </a:cubicBezTo>
                    <a:cubicBezTo>
                      <a:pt x="439" y="210"/>
                      <a:pt x="433" y="203"/>
                      <a:pt x="426" y="195"/>
                    </a:cubicBezTo>
                    <a:cubicBezTo>
                      <a:pt x="441" y="190"/>
                      <a:pt x="456" y="188"/>
                      <a:pt x="472" y="188"/>
                    </a:cubicBezTo>
                    <a:cubicBezTo>
                      <a:pt x="469" y="186"/>
                      <a:pt x="469" y="186"/>
                      <a:pt x="464" y="186"/>
                    </a:cubicBezTo>
                    <a:cubicBezTo>
                      <a:pt x="450" y="185"/>
                      <a:pt x="437" y="188"/>
                      <a:pt x="424" y="193"/>
                    </a:cubicBezTo>
                    <a:cubicBezTo>
                      <a:pt x="423" y="191"/>
                      <a:pt x="421" y="189"/>
                      <a:pt x="419" y="186"/>
                    </a:cubicBezTo>
                    <a:cubicBezTo>
                      <a:pt x="423" y="184"/>
                      <a:pt x="427" y="184"/>
                      <a:pt x="430" y="181"/>
                    </a:cubicBezTo>
                    <a:cubicBezTo>
                      <a:pt x="425" y="180"/>
                      <a:pt x="421" y="183"/>
                      <a:pt x="417" y="185"/>
                    </a:cubicBezTo>
                    <a:cubicBezTo>
                      <a:pt x="416" y="184"/>
                      <a:pt x="415" y="183"/>
                      <a:pt x="414" y="181"/>
                    </a:cubicBezTo>
                    <a:cubicBezTo>
                      <a:pt x="420" y="179"/>
                      <a:pt x="426" y="177"/>
                      <a:pt x="432" y="174"/>
                    </a:cubicBezTo>
                    <a:cubicBezTo>
                      <a:pt x="431" y="174"/>
                      <a:pt x="431" y="174"/>
                      <a:pt x="431" y="173"/>
                    </a:cubicBezTo>
                    <a:cubicBezTo>
                      <a:pt x="430" y="174"/>
                      <a:pt x="428" y="174"/>
                      <a:pt x="426" y="174"/>
                    </a:cubicBezTo>
                    <a:cubicBezTo>
                      <a:pt x="422" y="175"/>
                      <a:pt x="418" y="177"/>
                      <a:pt x="414" y="179"/>
                    </a:cubicBezTo>
                    <a:cubicBezTo>
                      <a:pt x="413" y="179"/>
                      <a:pt x="412" y="180"/>
                      <a:pt x="411" y="177"/>
                    </a:cubicBezTo>
                    <a:cubicBezTo>
                      <a:pt x="412" y="177"/>
                      <a:pt x="413" y="176"/>
                      <a:pt x="414" y="176"/>
                    </a:cubicBezTo>
                    <a:cubicBezTo>
                      <a:pt x="420" y="172"/>
                      <a:pt x="426" y="171"/>
                      <a:pt x="432" y="169"/>
                    </a:cubicBezTo>
                    <a:cubicBezTo>
                      <a:pt x="434" y="168"/>
                      <a:pt x="436" y="167"/>
                      <a:pt x="438" y="167"/>
                    </a:cubicBezTo>
                    <a:cubicBezTo>
                      <a:pt x="438" y="166"/>
                      <a:pt x="437" y="166"/>
                      <a:pt x="437" y="166"/>
                    </a:cubicBezTo>
                    <a:cubicBezTo>
                      <a:pt x="427" y="166"/>
                      <a:pt x="418" y="170"/>
                      <a:pt x="410" y="176"/>
                    </a:cubicBezTo>
                    <a:cubicBezTo>
                      <a:pt x="405" y="172"/>
                      <a:pt x="405" y="170"/>
                      <a:pt x="410" y="167"/>
                    </a:cubicBezTo>
                    <a:cubicBezTo>
                      <a:pt x="417" y="163"/>
                      <a:pt x="424" y="159"/>
                      <a:pt x="431" y="157"/>
                    </a:cubicBezTo>
                    <a:cubicBezTo>
                      <a:pt x="448" y="152"/>
                      <a:pt x="465" y="147"/>
                      <a:pt x="482" y="144"/>
                    </a:cubicBezTo>
                    <a:cubicBezTo>
                      <a:pt x="488" y="143"/>
                      <a:pt x="494" y="142"/>
                      <a:pt x="499" y="142"/>
                    </a:cubicBezTo>
                    <a:cubicBezTo>
                      <a:pt x="515" y="142"/>
                      <a:pt x="530" y="141"/>
                      <a:pt x="546" y="142"/>
                    </a:cubicBezTo>
                    <a:cubicBezTo>
                      <a:pt x="565" y="144"/>
                      <a:pt x="584" y="149"/>
                      <a:pt x="601" y="157"/>
                    </a:cubicBezTo>
                    <a:cubicBezTo>
                      <a:pt x="608" y="160"/>
                      <a:pt x="615" y="164"/>
                      <a:pt x="622" y="168"/>
                    </a:cubicBezTo>
                    <a:cubicBezTo>
                      <a:pt x="623" y="168"/>
                      <a:pt x="624" y="170"/>
                      <a:pt x="626" y="169"/>
                    </a:cubicBezTo>
                    <a:cubicBezTo>
                      <a:pt x="621" y="164"/>
                      <a:pt x="616" y="161"/>
                      <a:pt x="611" y="158"/>
                    </a:cubicBezTo>
                    <a:cubicBezTo>
                      <a:pt x="587" y="144"/>
                      <a:pt x="560" y="138"/>
                      <a:pt x="533" y="137"/>
                    </a:cubicBezTo>
                    <a:cubicBezTo>
                      <a:pt x="522" y="137"/>
                      <a:pt x="510" y="138"/>
                      <a:pt x="499" y="138"/>
                    </a:cubicBezTo>
                    <a:cubicBezTo>
                      <a:pt x="477" y="138"/>
                      <a:pt x="456" y="140"/>
                      <a:pt x="434" y="145"/>
                    </a:cubicBezTo>
                    <a:cubicBezTo>
                      <a:pt x="421" y="147"/>
                      <a:pt x="408" y="151"/>
                      <a:pt x="398" y="161"/>
                    </a:cubicBezTo>
                    <a:cubicBezTo>
                      <a:pt x="397" y="162"/>
                      <a:pt x="396" y="162"/>
                      <a:pt x="396" y="162"/>
                    </a:cubicBezTo>
                    <a:cubicBezTo>
                      <a:pt x="396" y="161"/>
                      <a:pt x="396" y="160"/>
                      <a:pt x="397" y="160"/>
                    </a:cubicBezTo>
                    <a:cubicBezTo>
                      <a:pt x="401" y="155"/>
                      <a:pt x="406" y="151"/>
                      <a:pt x="411" y="148"/>
                    </a:cubicBezTo>
                    <a:cubicBezTo>
                      <a:pt x="416" y="145"/>
                      <a:pt x="422" y="142"/>
                      <a:pt x="427" y="139"/>
                    </a:cubicBezTo>
                    <a:cubicBezTo>
                      <a:pt x="429" y="137"/>
                      <a:pt x="432" y="136"/>
                      <a:pt x="434" y="135"/>
                    </a:cubicBezTo>
                    <a:cubicBezTo>
                      <a:pt x="434" y="134"/>
                      <a:pt x="434" y="134"/>
                      <a:pt x="433" y="134"/>
                    </a:cubicBezTo>
                    <a:cubicBezTo>
                      <a:pt x="428" y="135"/>
                      <a:pt x="424" y="138"/>
                      <a:pt x="419" y="141"/>
                    </a:cubicBezTo>
                    <a:cubicBezTo>
                      <a:pt x="414" y="143"/>
                      <a:pt x="410" y="146"/>
                      <a:pt x="405" y="149"/>
                    </a:cubicBezTo>
                    <a:cubicBezTo>
                      <a:pt x="401" y="153"/>
                      <a:pt x="397" y="156"/>
                      <a:pt x="393" y="160"/>
                    </a:cubicBezTo>
                    <a:cubicBezTo>
                      <a:pt x="392" y="159"/>
                      <a:pt x="391" y="158"/>
                      <a:pt x="391" y="158"/>
                    </a:cubicBezTo>
                    <a:cubicBezTo>
                      <a:pt x="397" y="150"/>
                      <a:pt x="410" y="140"/>
                      <a:pt x="426" y="131"/>
                    </a:cubicBezTo>
                    <a:cubicBezTo>
                      <a:pt x="458" y="111"/>
                      <a:pt x="492" y="102"/>
                      <a:pt x="529" y="102"/>
                    </a:cubicBezTo>
                    <a:cubicBezTo>
                      <a:pt x="514" y="100"/>
                      <a:pt x="500" y="101"/>
                      <a:pt x="485" y="104"/>
                    </a:cubicBezTo>
                    <a:cubicBezTo>
                      <a:pt x="448" y="112"/>
                      <a:pt x="416" y="129"/>
                      <a:pt x="388" y="155"/>
                    </a:cubicBezTo>
                    <a:cubicBezTo>
                      <a:pt x="387" y="154"/>
                      <a:pt x="387" y="154"/>
                      <a:pt x="386" y="153"/>
                    </a:cubicBezTo>
                    <a:cubicBezTo>
                      <a:pt x="383" y="151"/>
                      <a:pt x="383" y="149"/>
                      <a:pt x="384" y="146"/>
                    </a:cubicBezTo>
                    <a:cubicBezTo>
                      <a:pt x="385" y="144"/>
                      <a:pt x="387" y="142"/>
                      <a:pt x="388" y="140"/>
                    </a:cubicBezTo>
                    <a:cubicBezTo>
                      <a:pt x="396" y="131"/>
                      <a:pt x="404" y="124"/>
                      <a:pt x="413" y="118"/>
                    </a:cubicBezTo>
                    <a:cubicBezTo>
                      <a:pt x="418" y="115"/>
                      <a:pt x="422" y="112"/>
                      <a:pt x="427" y="109"/>
                    </a:cubicBezTo>
                    <a:cubicBezTo>
                      <a:pt x="427" y="108"/>
                      <a:pt x="428" y="107"/>
                      <a:pt x="429" y="107"/>
                    </a:cubicBezTo>
                    <a:cubicBezTo>
                      <a:pt x="429" y="107"/>
                      <a:pt x="429" y="106"/>
                      <a:pt x="429" y="106"/>
                    </a:cubicBezTo>
                    <a:cubicBezTo>
                      <a:pt x="427" y="107"/>
                      <a:pt x="426" y="107"/>
                      <a:pt x="425" y="108"/>
                    </a:cubicBezTo>
                    <a:cubicBezTo>
                      <a:pt x="415" y="113"/>
                      <a:pt x="405" y="119"/>
                      <a:pt x="397" y="127"/>
                    </a:cubicBezTo>
                    <a:cubicBezTo>
                      <a:pt x="390" y="132"/>
                      <a:pt x="383" y="138"/>
                      <a:pt x="380" y="147"/>
                    </a:cubicBezTo>
                    <a:cubicBezTo>
                      <a:pt x="378" y="145"/>
                      <a:pt x="378" y="143"/>
                      <a:pt x="379" y="141"/>
                    </a:cubicBezTo>
                    <a:cubicBezTo>
                      <a:pt x="379" y="137"/>
                      <a:pt x="380" y="134"/>
                      <a:pt x="383" y="132"/>
                    </a:cubicBezTo>
                    <a:cubicBezTo>
                      <a:pt x="384" y="129"/>
                      <a:pt x="386" y="127"/>
                      <a:pt x="388" y="125"/>
                    </a:cubicBezTo>
                    <a:cubicBezTo>
                      <a:pt x="394" y="117"/>
                      <a:pt x="401" y="110"/>
                      <a:pt x="409" y="105"/>
                    </a:cubicBezTo>
                    <a:cubicBezTo>
                      <a:pt x="414" y="102"/>
                      <a:pt x="420" y="98"/>
                      <a:pt x="425" y="95"/>
                    </a:cubicBezTo>
                    <a:cubicBezTo>
                      <a:pt x="438" y="85"/>
                      <a:pt x="453" y="78"/>
                      <a:pt x="468" y="71"/>
                    </a:cubicBezTo>
                    <a:cubicBezTo>
                      <a:pt x="480" y="66"/>
                      <a:pt x="494" y="63"/>
                      <a:pt x="507" y="60"/>
                    </a:cubicBezTo>
                    <a:cubicBezTo>
                      <a:pt x="525" y="56"/>
                      <a:pt x="542" y="54"/>
                      <a:pt x="560" y="54"/>
                    </a:cubicBezTo>
                    <a:cubicBezTo>
                      <a:pt x="564" y="54"/>
                      <a:pt x="567" y="54"/>
                      <a:pt x="570" y="54"/>
                    </a:cubicBezTo>
                    <a:cubicBezTo>
                      <a:pt x="572" y="54"/>
                      <a:pt x="573" y="53"/>
                      <a:pt x="575" y="51"/>
                    </a:cubicBezTo>
                    <a:cubicBezTo>
                      <a:pt x="573" y="51"/>
                      <a:pt x="572" y="51"/>
                      <a:pt x="571" y="51"/>
                    </a:cubicBezTo>
                    <a:cubicBezTo>
                      <a:pt x="568" y="51"/>
                      <a:pt x="565" y="51"/>
                      <a:pt x="561" y="51"/>
                    </a:cubicBezTo>
                    <a:cubicBezTo>
                      <a:pt x="550" y="51"/>
                      <a:pt x="538" y="51"/>
                      <a:pt x="527" y="51"/>
                    </a:cubicBezTo>
                    <a:cubicBezTo>
                      <a:pt x="518" y="52"/>
                      <a:pt x="510" y="54"/>
                      <a:pt x="502" y="55"/>
                    </a:cubicBezTo>
                    <a:cubicBezTo>
                      <a:pt x="489" y="57"/>
                      <a:pt x="477" y="60"/>
                      <a:pt x="466" y="64"/>
                    </a:cubicBezTo>
                    <a:cubicBezTo>
                      <a:pt x="460" y="66"/>
                      <a:pt x="454" y="68"/>
                      <a:pt x="449" y="70"/>
                    </a:cubicBezTo>
                    <a:cubicBezTo>
                      <a:pt x="441" y="72"/>
                      <a:pt x="434" y="76"/>
                      <a:pt x="427" y="80"/>
                    </a:cubicBezTo>
                    <a:cubicBezTo>
                      <a:pt x="420" y="85"/>
                      <a:pt x="413" y="89"/>
                      <a:pt x="406" y="93"/>
                    </a:cubicBezTo>
                    <a:cubicBezTo>
                      <a:pt x="400" y="96"/>
                      <a:pt x="395" y="100"/>
                      <a:pt x="390" y="104"/>
                    </a:cubicBezTo>
                    <a:cubicBezTo>
                      <a:pt x="384" y="110"/>
                      <a:pt x="378" y="117"/>
                      <a:pt x="374" y="125"/>
                    </a:cubicBezTo>
                    <a:cubicBezTo>
                      <a:pt x="372" y="129"/>
                      <a:pt x="370" y="132"/>
                      <a:pt x="369" y="135"/>
                    </a:cubicBezTo>
                    <a:cubicBezTo>
                      <a:pt x="367" y="135"/>
                      <a:pt x="366" y="134"/>
                      <a:pt x="367" y="132"/>
                    </a:cubicBezTo>
                    <a:cubicBezTo>
                      <a:pt x="368" y="128"/>
                      <a:pt x="368" y="125"/>
                      <a:pt x="369" y="121"/>
                    </a:cubicBezTo>
                    <a:cubicBezTo>
                      <a:pt x="372" y="110"/>
                      <a:pt x="376" y="99"/>
                      <a:pt x="382" y="89"/>
                    </a:cubicBezTo>
                    <a:cubicBezTo>
                      <a:pt x="385" y="82"/>
                      <a:pt x="389" y="77"/>
                      <a:pt x="393" y="71"/>
                    </a:cubicBezTo>
                    <a:cubicBezTo>
                      <a:pt x="394" y="69"/>
                      <a:pt x="396" y="68"/>
                      <a:pt x="396" y="65"/>
                    </a:cubicBezTo>
                    <a:cubicBezTo>
                      <a:pt x="394" y="67"/>
                      <a:pt x="392" y="68"/>
                      <a:pt x="391" y="69"/>
                    </a:cubicBezTo>
                    <a:cubicBezTo>
                      <a:pt x="379" y="85"/>
                      <a:pt x="370" y="102"/>
                      <a:pt x="367" y="122"/>
                    </a:cubicBezTo>
                    <a:cubicBezTo>
                      <a:pt x="366" y="123"/>
                      <a:pt x="366" y="124"/>
                      <a:pt x="366" y="125"/>
                    </a:cubicBezTo>
                    <a:cubicBezTo>
                      <a:pt x="365" y="124"/>
                      <a:pt x="365" y="123"/>
                      <a:pt x="365" y="122"/>
                    </a:cubicBezTo>
                    <a:cubicBezTo>
                      <a:pt x="363" y="106"/>
                      <a:pt x="366" y="90"/>
                      <a:pt x="373" y="75"/>
                    </a:cubicBezTo>
                    <a:cubicBezTo>
                      <a:pt x="376" y="67"/>
                      <a:pt x="380" y="60"/>
                      <a:pt x="384" y="52"/>
                    </a:cubicBezTo>
                    <a:cubicBezTo>
                      <a:pt x="384" y="51"/>
                      <a:pt x="385" y="49"/>
                      <a:pt x="386" y="48"/>
                    </a:cubicBezTo>
                    <a:cubicBezTo>
                      <a:pt x="385" y="48"/>
                      <a:pt x="385" y="48"/>
                      <a:pt x="385" y="48"/>
                    </a:cubicBezTo>
                    <a:cubicBezTo>
                      <a:pt x="384" y="49"/>
                      <a:pt x="383" y="50"/>
                      <a:pt x="382" y="52"/>
                    </a:cubicBezTo>
                    <a:cubicBezTo>
                      <a:pt x="373" y="66"/>
                      <a:pt x="366" y="81"/>
                      <a:pt x="362" y="97"/>
                    </a:cubicBezTo>
                    <a:cubicBezTo>
                      <a:pt x="362" y="97"/>
                      <a:pt x="361" y="96"/>
                      <a:pt x="361" y="96"/>
                    </a:cubicBezTo>
                    <a:cubicBezTo>
                      <a:pt x="361" y="83"/>
                      <a:pt x="360" y="69"/>
                      <a:pt x="364" y="57"/>
                    </a:cubicBezTo>
                    <a:close/>
                    <a:moveTo>
                      <a:pt x="207" y="182"/>
                    </a:moveTo>
                    <a:cubicBezTo>
                      <a:pt x="202" y="185"/>
                      <a:pt x="198" y="188"/>
                      <a:pt x="193" y="192"/>
                    </a:cubicBezTo>
                    <a:cubicBezTo>
                      <a:pt x="193" y="192"/>
                      <a:pt x="192" y="193"/>
                      <a:pt x="191" y="193"/>
                    </a:cubicBezTo>
                    <a:cubicBezTo>
                      <a:pt x="191" y="193"/>
                      <a:pt x="191" y="193"/>
                      <a:pt x="190" y="193"/>
                    </a:cubicBezTo>
                    <a:cubicBezTo>
                      <a:pt x="191" y="192"/>
                      <a:pt x="192" y="191"/>
                      <a:pt x="192" y="190"/>
                    </a:cubicBezTo>
                    <a:cubicBezTo>
                      <a:pt x="196" y="186"/>
                      <a:pt x="200" y="183"/>
                      <a:pt x="204" y="180"/>
                    </a:cubicBezTo>
                    <a:cubicBezTo>
                      <a:pt x="206" y="179"/>
                      <a:pt x="208" y="178"/>
                      <a:pt x="209" y="177"/>
                    </a:cubicBezTo>
                    <a:cubicBezTo>
                      <a:pt x="209" y="176"/>
                      <a:pt x="209" y="176"/>
                      <a:pt x="209" y="176"/>
                    </a:cubicBezTo>
                    <a:cubicBezTo>
                      <a:pt x="206" y="176"/>
                      <a:pt x="203" y="178"/>
                      <a:pt x="200" y="180"/>
                    </a:cubicBezTo>
                    <a:cubicBezTo>
                      <a:pt x="198" y="182"/>
                      <a:pt x="195" y="184"/>
                      <a:pt x="192" y="186"/>
                    </a:cubicBezTo>
                    <a:cubicBezTo>
                      <a:pt x="192" y="183"/>
                      <a:pt x="193" y="180"/>
                      <a:pt x="195" y="179"/>
                    </a:cubicBezTo>
                    <a:cubicBezTo>
                      <a:pt x="201" y="173"/>
                      <a:pt x="207" y="169"/>
                      <a:pt x="215" y="166"/>
                    </a:cubicBezTo>
                    <a:cubicBezTo>
                      <a:pt x="215" y="165"/>
                      <a:pt x="216" y="165"/>
                      <a:pt x="216" y="164"/>
                    </a:cubicBezTo>
                    <a:cubicBezTo>
                      <a:pt x="208" y="164"/>
                      <a:pt x="203" y="170"/>
                      <a:pt x="197" y="173"/>
                    </a:cubicBezTo>
                    <a:cubicBezTo>
                      <a:pt x="199" y="168"/>
                      <a:pt x="201" y="164"/>
                      <a:pt x="206" y="161"/>
                    </a:cubicBezTo>
                    <a:cubicBezTo>
                      <a:pt x="210" y="158"/>
                      <a:pt x="214" y="155"/>
                      <a:pt x="218" y="153"/>
                    </a:cubicBezTo>
                    <a:cubicBezTo>
                      <a:pt x="219" y="152"/>
                      <a:pt x="220" y="152"/>
                      <a:pt x="220" y="151"/>
                    </a:cubicBezTo>
                    <a:cubicBezTo>
                      <a:pt x="216" y="151"/>
                      <a:pt x="212" y="154"/>
                      <a:pt x="208" y="156"/>
                    </a:cubicBezTo>
                    <a:cubicBezTo>
                      <a:pt x="209" y="153"/>
                      <a:pt x="210" y="152"/>
                      <a:pt x="211" y="150"/>
                    </a:cubicBezTo>
                    <a:cubicBezTo>
                      <a:pt x="213" y="148"/>
                      <a:pt x="214" y="146"/>
                      <a:pt x="215" y="144"/>
                    </a:cubicBezTo>
                    <a:cubicBezTo>
                      <a:pt x="217" y="142"/>
                      <a:pt x="219" y="141"/>
                      <a:pt x="220" y="140"/>
                    </a:cubicBezTo>
                    <a:cubicBezTo>
                      <a:pt x="222" y="139"/>
                      <a:pt x="224" y="137"/>
                      <a:pt x="226" y="136"/>
                    </a:cubicBezTo>
                    <a:cubicBezTo>
                      <a:pt x="226" y="136"/>
                      <a:pt x="226" y="136"/>
                      <a:pt x="225" y="135"/>
                    </a:cubicBezTo>
                    <a:cubicBezTo>
                      <a:pt x="223" y="136"/>
                      <a:pt x="221" y="137"/>
                      <a:pt x="218" y="138"/>
                    </a:cubicBezTo>
                    <a:cubicBezTo>
                      <a:pt x="221" y="133"/>
                      <a:pt x="227" y="133"/>
                      <a:pt x="231" y="129"/>
                    </a:cubicBezTo>
                    <a:cubicBezTo>
                      <a:pt x="227" y="129"/>
                      <a:pt x="225" y="130"/>
                      <a:pt x="221" y="132"/>
                    </a:cubicBezTo>
                    <a:cubicBezTo>
                      <a:pt x="223" y="127"/>
                      <a:pt x="226" y="124"/>
                      <a:pt x="230" y="122"/>
                    </a:cubicBezTo>
                    <a:cubicBezTo>
                      <a:pt x="235" y="120"/>
                      <a:pt x="240" y="118"/>
                      <a:pt x="245" y="118"/>
                    </a:cubicBezTo>
                    <a:cubicBezTo>
                      <a:pt x="253" y="117"/>
                      <a:pt x="262" y="117"/>
                      <a:pt x="270" y="117"/>
                    </a:cubicBezTo>
                    <a:cubicBezTo>
                      <a:pt x="274" y="117"/>
                      <a:pt x="277" y="117"/>
                      <a:pt x="280" y="118"/>
                    </a:cubicBezTo>
                    <a:cubicBezTo>
                      <a:pt x="287" y="119"/>
                      <a:pt x="295" y="120"/>
                      <a:pt x="302" y="122"/>
                    </a:cubicBezTo>
                    <a:cubicBezTo>
                      <a:pt x="311" y="124"/>
                      <a:pt x="319" y="127"/>
                      <a:pt x="327" y="131"/>
                    </a:cubicBezTo>
                    <a:cubicBezTo>
                      <a:pt x="328" y="131"/>
                      <a:pt x="329" y="132"/>
                      <a:pt x="330" y="133"/>
                    </a:cubicBezTo>
                    <a:cubicBezTo>
                      <a:pt x="329" y="133"/>
                      <a:pt x="328" y="134"/>
                      <a:pt x="327" y="134"/>
                    </a:cubicBezTo>
                    <a:cubicBezTo>
                      <a:pt x="324" y="133"/>
                      <a:pt x="321" y="134"/>
                      <a:pt x="317" y="133"/>
                    </a:cubicBezTo>
                    <a:cubicBezTo>
                      <a:pt x="310" y="132"/>
                      <a:pt x="304" y="131"/>
                      <a:pt x="297" y="131"/>
                    </a:cubicBezTo>
                    <a:cubicBezTo>
                      <a:pt x="281" y="130"/>
                      <a:pt x="266" y="132"/>
                      <a:pt x="250" y="135"/>
                    </a:cubicBezTo>
                    <a:cubicBezTo>
                      <a:pt x="244" y="135"/>
                      <a:pt x="239" y="138"/>
                      <a:pt x="234" y="143"/>
                    </a:cubicBezTo>
                    <a:cubicBezTo>
                      <a:pt x="233" y="143"/>
                      <a:pt x="233" y="144"/>
                      <a:pt x="232" y="144"/>
                    </a:cubicBezTo>
                    <a:cubicBezTo>
                      <a:pt x="233" y="144"/>
                      <a:pt x="234" y="144"/>
                      <a:pt x="235" y="143"/>
                    </a:cubicBezTo>
                    <a:cubicBezTo>
                      <a:pt x="242" y="140"/>
                      <a:pt x="248" y="137"/>
                      <a:pt x="256" y="137"/>
                    </a:cubicBezTo>
                    <a:cubicBezTo>
                      <a:pt x="271" y="135"/>
                      <a:pt x="286" y="133"/>
                      <a:pt x="301" y="133"/>
                    </a:cubicBezTo>
                    <a:cubicBezTo>
                      <a:pt x="307" y="134"/>
                      <a:pt x="314" y="135"/>
                      <a:pt x="321" y="136"/>
                    </a:cubicBezTo>
                    <a:cubicBezTo>
                      <a:pt x="321" y="137"/>
                      <a:pt x="321" y="137"/>
                      <a:pt x="321" y="137"/>
                    </a:cubicBezTo>
                    <a:cubicBezTo>
                      <a:pt x="319" y="138"/>
                      <a:pt x="318" y="138"/>
                      <a:pt x="317" y="139"/>
                    </a:cubicBezTo>
                    <a:cubicBezTo>
                      <a:pt x="303" y="144"/>
                      <a:pt x="290" y="150"/>
                      <a:pt x="277" y="156"/>
                    </a:cubicBezTo>
                    <a:cubicBezTo>
                      <a:pt x="255" y="166"/>
                      <a:pt x="234" y="179"/>
                      <a:pt x="215" y="194"/>
                    </a:cubicBezTo>
                    <a:cubicBezTo>
                      <a:pt x="208" y="200"/>
                      <a:pt x="201" y="206"/>
                      <a:pt x="194" y="211"/>
                    </a:cubicBezTo>
                    <a:cubicBezTo>
                      <a:pt x="194" y="212"/>
                      <a:pt x="193" y="212"/>
                      <a:pt x="192" y="213"/>
                    </a:cubicBezTo>
                    <a:cubicBezTo>
                      <a:pt x="190" y="204"/>
                      <a:pt x="190" y="205"/>
                      <a:pt x="196" y="200"/>
                    </a:cubicBezTo>
                    <a:cubicBezTo>
                      <a:pt x="196" y="200"/>
                      <a:pt x="197" y="200"/>
                      <a:pt x="197" y="200"/>
                    </a:cubicBezTo>
                    <a:cubicBezTo>
                      <a:pt x="199" y="198"/>
                      <a:pt x="202" y="196"/>
                      <a:pt x="204" y="195"/>
                    </a:cubicBezTo>
                    <a:cubicBezTo>
                      <a:pt x="205" y="194"/>
                      <a:pt x="205" y="194"/>
                      <a:pt x="205" y="193"/>
                    </a:cubicBezTo>
                    <a:cubicBezTo>
                      <a:pt x="200" y="194"/>
                      <a:pt x="195" y="198"/>
                      <a:pt x="191" y="201"/>
                    </a:cubicBezTo>
                    <a:cubicBezTo>
                      <a:pt x="190" y="199"/>
                      <a:pt x="190" y="198"/>
                      <a:pt x="191" y="197"/>
                    </a:cubicBezTo>
                    <a:cubicBezTo>
                      <a:pt x="197" y="192"/>
                      <a:pt x="203" y="186"/>
                      <a:pt x="210" y="182"/>
                    </a:cubicBezTo>
                    <a:cubicBezTo>
                      <a:pt x="210" y="182"/>
                      <a:pt x="211" y="182"/>
                      <a:pt x="212" y="181"/>
                    </a:cubicBezTo>
                    <a:cubicBezTo>
                      <a:pt x="209" y="180"/>
                      <a:pt x="208" y="181"/>
                      <a:pt x="207" y="182"/>
                    </a:cubicBezTo>
                    <a:close/>
                    <a:moveTo>
                      <a:pt x="6" y="669"/>
                    </a:moveTo>
                    <a:cubicBezTo>
                      <a:pt x="8" y="660"/>
                      <a:pt x="9" y="651"/>
                      <a:pt x="11" y="642"/>
                    </a:cubicBezTo>
                    <a:cubicBezTo>
                      <a:pt x="14" y="627"/>
                      <a:pt x="16" y="612"/>
                      <a:pt x="19" y="597"/>
                    </a:cubicBezTo>
                    <a:cubicBezTo>
                      <a:pt x="21" y="587"/>
                      <a:pt x="24" y="577"/>
                      <a:pt x="27" y="567"/>
                    </a:cubicBezTo>
                    <a:cubicBezTo>
                      <a:pt x="31" y="552"/>
                      <a:pt x="35" y="538"/>
                      <a:pt x="38" y="523"/>
                    </a:cubicBezTo>
                    <a:cubicBezTo>
                      <a:pt x="40" y="512"/>
                      <a:pt x="43" y="501"/>
                      <a:pt x="47" y="490"/>
                    </a:cubicBezTo>
                    <a:cubicBezTo>
                      <a:pt x="51" y="476"/>
                      <a:pt x="56" y="462"/>
                      <a:pt x="61" y="448"/>
                    </a:cubicBezTo>
                    <a:cubicBezTo>
                      <a:pt x="63" y="442"/>
                      <a:pt x="64" y="436"/>
                      <a:pt x="67" y="430"/>
                    </a:cubicBezTo>
                    <a:cubicBezTo>
                      <a:pt x="71" y="418"/>
                      <a:pt x="76" y="406"/>
                      <a:pt x="81" y="395"/>
                    </a:cubicBezTo>
                    <a:cubicBezTo>
                      <a:pt x="86" y="382"/>
                      <a:pt x="91" y="369"/>
                      <a:pt x="96" y="357"/>
                    </a:cubicBezTo>
                    <a:cubicBezTo>
                      <a:pt x="105" y="339"/>
                      <a:pt x="113" y="320"/>
                      <a:pt x="124" y="303"/>
                    </a:cubicBezTo>
                    <a:cubicBezTo>
                      <a:pt x="133" y="289"/>
                      <a:pt x="141" y="275"/>
                      <a:pt x="152" y="263"/>
                    </a:cubicBezTo>
                    <a:cubicBezTo>
                      <a:pt x="161" y="252"/>
                      <a:pt x="171" y="242"/>
                      <a:pt x="180" y="231"/>
                    </a:cubicBezTo>
                    <a:cubicBezTo>
                      <a:pt x="186" y="223"/>
                      <a:pt x="194" y="217"/>
                      <a:pt x="202" y="211"/>
                    </a:cubicBezTo>
                    <a:cubicBezTo>
                      <a:pt x="205" y="209"/>
                      <a:pt x="209" y="206"/>
                      <a:pt x="212" y="203"/>
                    </a:cubicBezTo>
                    <a:cubicBezTo>
                      <a:pt x="223" y="194"/>
                      <a:pt x="234" y="186"/>
                      <a:pt x="246" y="179"/>
                    </a:cubicBezTo>
                    <a:cubicBezTo>
                      <a:pt x="257" y="171"/>
                      <a:pt x="269" y="164"/>
                      <a:pt x="282" y="159"/>
                    </a:cubicBezTo>
                    <a:cubicBezTo>
                      <a:pt x="283" y="158"/>
                      <a:pt x="283" y="158"/>
                      <a:pt x="284" y="158"/>
                    </a:cubicBezTo>
                    <a:cubicBezTo>
                      <a:pt x="290" y="155"/>
                      <a:pt x="295" y="152"/>
                      <a:pt x="301" y="150"/>
                    </a:cubicBezTo>
                    <a:cubicBezTo>
                      <a:pt x="309" y="147"/>
                      <a:pt x="317" y="144"/>
                      <a:pt x="325" y="140"/>
                    </a:cubicBezTo>
                    <a:cubicBezTo>
                      <a:pt x="327" y="139"/>
                      <a:pt x="329" y="138"/>
                      <a:pt x="330" y="137"/>
                    </a:cubicBezTo>
                    <a:cubicBezTo>
                      <a:pt x="338" y="134"/>
                      <a:pt x="345" y="133"/>
                      <a:pt x="353" y="134"/>
                    </a:cubicBezTo>
                    <a:cubicBezTo>
                      <a:pt x="358" y="134"/>
                      <a:pt x="363" y="135"/>
                      <a:pt x="366" y="138"/>
                    </a:cubicBezTo>
                    <a:cubicBezTo>
                      <a:pt x="367" y="139"/>
                      <a:pt x="369" y="139"/>
                      <a:pt x="370" y="140"/>
                    </a:cubicBezTo>
                    <a:cubicBezTo>
                      <a:pt x="371" y="138"/>
                      <a:pt x="372" y="137"/>
                      <a:pt x="373" y="135"/>
                    </a:cubicBezTo>
                    <a:cubicBezTo>
                      <a:pt x="376" y="128"/>
                      <a:pt x="379" y="121"/>
                      <a:pt x="385" y="115"/>
                    </a:cubicBezTo>
                    <a:cubicBezTo>
                      <a:pt x="392" y="108"/>
                      <a:pt x="399" y="101"/>
                      <a:pt x="408" y="96"/>
                    </a:cubicBezTo>
                    <a:cubicBezTo>
                      <a:pt x="411" y="94"/>
                      <a:pt x="414" y="92"/>
                      <a:pt x="417" y="90"/>
                    </a:cubicBezTo>
                    <a:cubicBezTo>
                      <a:pt x="425" y="86"/>
                      <a:pt x="432" y="81"/>
                      <a:pt x="439" y="77"/>
                    </a:cubicBezTo>
                    <a:cubicBezTo>
                      <a:pt x="445" y="74"/>
                      <a:pt x="452" y="72"/>
                      <a:pt x="458" y="70"/>
                    </a:cubicBezTo>
                    <a:cubicBezTo>
                      <a:pt x="457" y="71"/>
                      <a:pt x="456" y="72"/>
                      <a:pt x="455" y="72"/>
                    </a:cubicBezTo>
                    <a:cubicBezTo>
                      <a:pt x="445" y="77"/>
                      <a:pt x="436" y="82"/>
                      <a:pt x="427" y="88"/>
                    </a:cubicBezTo>
                    <a:cubicBezTo>
                      <a:pt x="421" y="92"/>
                      <a:pt x="414" y="96"/>
                      <a:pt x="407" y="101"/>
                    </a:cubicBezTo>
                    <a:cubicBezTo>
                      <a:pt x="401" y="105"/>
                      <a:pt x="395" y="110"/>
                      <a:pt x="390" y="116"/>
                    </a:cubicBezTo>
                    <a:cubicBezTo>
                      <a:pt x="382" y="124"/>
                      <a:pt x="376" y="133"/>
                      <a:pt x="374" y="145"/>
                    </a:cubicBezTo>
                    <a:cubicBezTo>
                      <a:pt x="376" y="148"/>
                      <a:pt x="379" y="151"/>
                      <a:pt x="381" y="154"/>
                    </a:cubicBezTo>
                    <a:cubicBezTo>
                      <a:pt x="384" y="157"/>
                      <a:pt x="386" y="160"/>
                      <a:pt x="389" y="163"/>
                    </a:cubicBezTo>
                    <a:cubicBezTo>
                      <a:pt x="393" y="167"/>
                      <a:pt x="399" y="167"/>
                      <a:pt x="402" y="163"/>
                    </a:cubicBezTo>
                    <a:cubicBezTo>
                      <a:pt x="404" y="160"/>
                      <a:pt x="406" y="159"/>
                      <a:pt x="409" y="157"/>
                    </a:cubicBezTo>
                    <a:cubicBezTo>
                      <a:pt x="414" y="154"/>
                      <a:pt x="420" y="152"/>
                      <a:pt x="426" y="151"/>
                    </a:cubicBezTo>
                    <a:cubicBezTo>
                      <a:pt x="437" y="148"/>
                      <a:pt x="448" y="146"/>
                      <a:pt x="460" y="144"/>
                    </a:cubicBezTo>
                    <a:cubicBezTo>
                      <a:pt x="461" y="144"/>
                      <a:pt x="462" y="144"/>
                      <a:pt x="464" y="144"/>
                    </a:cubicBezTo>
                    <a:cubicBezTo>
                      <a:pt x="463" y="144"/>
                      <a:pt x="463" y="144"/>
                      <a:pt x="463" y="144"/>
                    </a:cubicBezTo>
                    <a:cubicBezTo>
                      <a:pt x="453" y="147"/>
                      <a:pt x="443" y="150"/>
                      <a:pt x="434" y="152"/>
                    </a:cubicBezTo>
                    <a:cubicBezTo>
                      <a:pt x="424" y="155"/>
                      <a:pt x="415" y="160"/>
                      <a:pt x="406" y="165"/>
                    </a:cubicBezTo>
                    <a:cubicBezTo>
                      <a:pt x="406" y="166"/>
                      <a:pt x="405" y="166"/>
                      <a:pt x="404" y="167"/>
                    </a:cubicBezTo>
                    <a:cubicBezTo>
                      <a:pt x="402" y="169"/>
                      <a:pt x="401" y="172"/>
                      <a:pt x="403" y="175"/>
                    </a:cubicBezTo>
                    <a:cubicBezTo>
                      <a:pt x="405" y="177"/>
                      <a:pt x="406" y="179"/>
                      <a:pt x="408" y="182"/>
                    </a:cubicBezTo>
                    <a:cubicBezTo>
                      <a:pt x="419" y="194"/>
                      <a:pt x="430" y="206"/>
                      <a:pt x="441" y="219"/>
                    </a:cubicBezTo>
                    <a:cubicBezTo>
                      <a:pt x="444" y="222"/>
                      <a:pt x="444" y="222"/>
                      <a:pt x="448" y="221"/>
                    </a:cubicBezTo>
                    <a:cubicBezTo>
                      <a:pt x="452" y="220"/>
                      <a:pt x="456" y="219"/>
                      <a:pt x="460" y="218"/>
                    </a:cubicBezTo>
                    <a:cubicBezTo>
                      <a:pt x="474" y="218"/>
                      <a:pt x="489" y="219"/>
                      <a:pt x="503" y="223"/>
                    </a:cubicBezTo>
                    <a:cubicBezTo>
                      <a:pt x="508" y="224"/>
                      <a:pt x="512" y="225"/>
                      <a:pt x="517" y="227"/>
                    </a:cubicBezTo>
                    <a:cubicBezTo>
                      <a:pt x="536" y="231"/>
                      <a:pt x="554" y="238"/>
                      <a:pt x="572" y="246"/>
                    </a:cubicBezTo>
                    <a:cubicBezTo>
                      <a:pt x="585" y="252"/>
                      <a:pt x="597" y="258"/>
                      <a:pt x="609" y="266"/>
                    </a:cubicBezTo>
                    <a:cubicBezTo>
                      <a:pt x="610" y="267"/>
                      <a:pt x="611" y="268"/>
                      <a:pt x="612" y="268"/>
                    </a:cubicBezTo>
                    <a:cubicBezTo>
                      <a:pt x="606" y="266"/>
                      <a:pt x="601" y="263"/>
                      <a:pt x="596" y="261"/>
                    </a:cubicBezTo>
                    <a:cubicBezTo>
                      <a:pt x="582" y="254"/>
                      <a:pt x="569" y="247"/>
                      <a:pt x="555" y="242"/>
                    </a:cubicBezTo>
                    <a:cubicBezTo>
                      <a:pt x="545" y="239"/>
                      <a:pt x="535" y="235"/>
                      <a:pt x="525" y="232"/>
                    </a:cubicBezTo>
                    <a:cubicBezTo>
                      <a:pt x="517" y="230"/>
                      <a:pt x="510" y="228"/>
                      <a:pt x="503" y="227"/>
                    </a:cubicBezTo>
                    <a:cubicBezTo>
                      <a:pt x="494" y="225"/>
                      <a:pt x="484" y="225"/>
                      <a:pt x="475" y="224"/>
                    </a:cubicBezTo>
                    <a:cubicBezTo>
                      <a:pt x="470" y="223"/>
                      <a:pt x="464" y="223"/>
                      <a:pt x="459" y="225"/>
                    </a:cubicBezTo>
                    <a:cubicBezTo>
                      <a:pt x="455" y="225"/>
                      <a:pt x="452" y="226"/>
                      <a:pt x="449" y="229"/>
                    </a:cubicBezTo>
                    <a:cubicBezTo>
                      <a:pt x="449" y="229"/>
                      <a:pt x="449" y="230"/>
                      <a:pt x="450" y="230"/>
                    </a:cubicBezTo>
                    <a:cubicBezTo>
                      <a:pt x="454" y="237"/>
                      <a:pt x="459" y="243"/>
                      <a:pt x="464" y="250"/>
                    </a:cubicBezTo>
                    <a:cubicBezTo>
                      <a:pt x="466" y="253"/>
                      <a:pt x="469" y="257"/>
                      <a:pt x="471" y="261"/>
                    </a:cubicBezTo>
                    <a:cubicBezTo>
                      <a:pt x="478" y="272"/>
                      <a:pt x="484" y="283"/>
                      <a:pt x="491" y="293"/>
                    </a:cubicBezTo>
                    <a:cubicBezTo>
                      <a:pt x="501" y="308"/>
                      <a:pt x="510" y="321"/>
                      <a:pt x="520" y="335"/>
                    </a:cubicBezTo>
                    <a:cubicBezTo>
                      <a:pt x="523" y="340"/>
                      <a:pt x="526" y="345"/>
                      <a:pt x="528" y="350"/>
                    </a:cubicBezTo>
                    <a:cubicBezTo>
                      <a:pt x="531" y="355"/>
                      <a:pt x="534" y="361"/>
                      <a:pt x="537" y="366"/>
                    </a:cubicBezTo>
                    <a:cubicBezTo>
                      <a:pt x="539" y="372"/>
                      <a:pt x="543" y="377"/>
                      <a:pt x="548" y="381"/>
                    </a:cubicBezTo>
                    <a:cubicBezTo>
                      <a:pt x="551" y="384"/>
                      <a:pt x="555" y="386"/>
                      <a:pt x="559" y="389"/>
                    </a:cubicBezTo>
                    <a:cubicBezTo>
                      <a:pt x="574" y="398"/>
                      <a:pt x="589" y="408"/>
                      <a:pt x="603" y="419"/>
                    </a:cubicBezTo>
                    <a:cubicBezTo>
                      <a:pt x="612" y="426"/>
                      <a:pt x="620" y="433"/>
                      <a:pt x="628" y="442"/>
                    </a:cubicBezTo>
                    <a:cubicBezTo>
                      <a:pt x="629" y="443"/>
                      <a:pt x="630" y="444"/>
                      <a:pt x="630" y="445"/>
                    </a:cubicBezTo>
                    <a:cubicBezTo>
                      <a:pt x="629" y="444"/>
                      <a:pt x="628" y="444"/>
                      <a:pt x="628" y="443"/>
                    </a:cubicBezTo>
                    <a:cubicBezTo>
                      <a:pt x="619" y="434"/>
                      <a:pt x="610" y="427"/>
                      <a:pt x="601" y="419"/>
                    </a:cubicBezTo>
                    <a:cubicBezTo>
                      <a:pt x="590" y="411"/>
                      <a:pt x="578" y="404"/>
                      <a:pt x="566" y="397"/>
                    </a:cubicBezTo>
                    <a:cubicBezTo>
                      <a:pt x="565" y="396"/>
                      <a:pt x="564" y="396"/>
                      <a:pt x="563" y="395"/>
                    </a:cubicBezTo>
                    <a:cubicBezTo>
                      <a:pt x="560" y="395"/>
                      <a:pt x="558" y="396"/>
                      <a:pt x="559" y="399"/>
                    </a:cubicBezTo>
                    <a:cubicBezTo>
                      <a:pt x="560" y="402"/>
                      <a:pt x="562" y="405"/>
                      <a:pt x="563" y="408"/>
                    </a:cubicBezTo>
                    <a:cubicBezTo>
                      <a:pt x="568" y="415"/>
                      <a:pt x="573" y="422"/>
                      <a:pt x="578" y="429"/>
                    </a:cubicBezTo>
                    <a:cubicBezTo>
                      <a:pt x="586" y="442"/>
                      <a:pt x="594" y="456"/>
                      <a:pt x="602" y="469"/>
                    </a:cubicBezTo>
                    <a:cubicBezTo>
                      <a:pt x="611" y="485"/>
                      <a:pt x="616" y="503"/>
                      <a:pt x="618" y="522"/>
                    </a:cubicBezTo>
                    <a:cubicBezTo>
                      <a:pt x="619" y="531"/>
                      <a:pt x="619" y="539"/>
                      <a:pt x="620" y="548"/>
                    </a:cubicBezTo>
                    <a:cubicBezTo>
                      <a:pt x="620" y="550"/>
                      <a:pt x="620" y="553"/>
                      <a:pt x="620" y="555"/>
                    </a:cubicBezTo>
                    <a:cubicBezTo>
                      <a:pt x="619" y="554"/>
                      <a:pt x="619" y="554"/>
                      <a:pt x="619" y="553"/>
                    </a:cubicBezTo>
                    <a:cubicBezTo>
                      <a:pt x="616" y="540"/>
                      <a:pt x="614" y="526"/>
                      <a:pt x="611" y="512"/>
                    </a:cubicBezTo>
                    <a:cubicBezTo>
                      <a:pt x="611" y="509"/>
                      <a:pt x="610" y="506"/>
                      <a:pt x="609" y="502"/>
                    </a:cubicBezTo>
                    <a:cubicBezTo>
                      <a:pt x="602" y="478"/>
                      <a:pt x="591" y="456"/>
                      <a:pt x="576" y="435"/>
                    </a:cubicBezTo>
                    <a:cubicBezTo>
                      <a:pt x="567" y="422"/>
                      <a:pt x="558" y="409"/>
                      <a:pt x="548" y="396"/>
                    </a:cubicBezTo>
                    <a:cubicBezTo>
                      <a:pt x="547" y="395"/>
                      <a:pt x="547" y="394"/>
                      <a:pt x="546" y="392"/>
                    </a:cubicBezTo>
                    <a:cubicBezTo>
                      <a:pt x="545" y="392"/>
                      <a:pt x="545" y="393"/>
                      <a:pt x="545" y="393"/>
                    </a:cubicBezTo>
                    <a:cubicBezTo>
                      <a:pt x="545" y="394"/>
                      <a:pt x="544" y="396"/>
                      <a:pt x="544" y="397"/>
                    </a:cubicBezTo>
                    <a:cubicBezTo>
                      <a:pt x="545" y="412"/>
                      <a:pt x="547" y="427"/>
                      <a:pt x="551" y="442"/>
                    </a:cubicBezTo>
                    <a:cubicBezTo>
                      <a:pt x="551" y="443"/>
                      <a:pt x="551" y="444"/>
                      <a:pt x="551" y="445"/>
                    </a:cubicBezTo>
                    <a:cubicBezTo>
                      <a:pt x="551" y="446"/>
                      <a:pt x="551" y="446"/>
                      <a:pt x="551" y="446"/>
                    </a:cubicBezTo>
                    <a:cubicBezTo>
                      <a:pt x="549" y="441"/>
                      <a:pt x="547" y="436"/>
                      <a:pt x="546" y="432"/>
                    </a:cubicBezTo>
                    <a:cubicBezTo>
                      <a:pt x="543" y="420"/>
                      <a:pt x="541" y="409"/>
                      <a:pt x="540" y="397"/>
                    </a:cubicBezTo>
                    <a:cubicBezTo>
                      <a:pt x="540" y="390"/>
                      <a:pt x="538" y="383"/>
                      <a:pt x="535" y="376"/>
                    </a:cubicBezTo>
                    <a:cubicBezTo>
                      <a:pt x="532" y="369"/>
                      <a:pt x="528" y="362"/>
                      <a:pt x="525" y="355"/>
                    </a:cubicBezTo>
                    <a:cubicBezTo>
                      <a:pt x="520" y="348"/>
                      <a:pt x="515" y="341"/>
                      <a:pt x="511" y="333"/>
                    </a:cubicBezTo>
                    <a:cubicBezTo>
                      <a:pt x="507" y="327"/>
                      <a:pt x="503" y="321"/>
                      <a:pt x="499" y="315"/>
                    </a:cubicBezTo>
                    <a:cubicBezTo>
                      <a:pt x="492" y="303"/>
                      <a:pt x="485" y="291"/>
                      <a:pt x="476" y="281"/>
                    </a:cubicBezTo>
                    <a:cubicBezTo>
                      <a:pt x="474" y="279"/>
                      <a:pt x="473" y="277"/>
                      <a:pt x="472" y="276"/>
                    </a:cubicBezTo>
                    <a:cubicBezTo>
                      <a:pt x="466" y="268"/>
                      <a:pt x="460" y="259"/>
                      <a:pt x="454" y="252"/>
                    </a:cubicBezTo>
                    <a:cubicBezTo>
                      <a:pt x="450" y="246"/>
                      <a:pt x="445" y="240"/>
                      <a:pt x="439" y="233"/>
                    </a:cubicBezTo>
                    <a:cubicBezTo>
                      <a:pt x="438" y="235"/>
                      <a:pt x="437" y="237"/>
                      <a:pt x="436" y="238"/>
                    </a:cubicBezTo>
                    <a:cubicBezTo>
                      <a:pt x="435" y="241"/>
                      <a:pt x="434" y="243"/>
                      <a:pt x="432" y="245"/>
                    </a:cubicBezTo>
                    <a:cubicBezTo>
                      <a:pt x="428" y="256"/>
                      <a:pt x="423" y="266"/>
                      <a:pt x="421" y="277"/>
                    </a:cubicBezTo>
                    <a:cubicBezTo>
                      <a:pt x="418" y="289"/>
                      <a:pt x="414" y="300"/>
                      <a:pt x="412" y="312"/>
                    </a:cubicBezTo>
                    <a:cubicBezTo>
                      <a:pt x="408" y="328"/>
                      <a:pt x="405" y="343"/>
                      <a:pt x="403" y="359"/>
                    </a:cubicBezTo>
                    <a:cubicBezTo>
                      <a:pt x="402" y="362"/>
                      <a:pt x="402" y="366"/>
                      <a:pt x="402" y="369"/>
                    </a:cubicBezTo>
                    <a:cubicBezTo>
                      <a:pt x="402" y="370"/>
                      <a:pt x="402" y="371"/>
                      <a:pt x="402" y="372"/>
                    </a:cubicBezTo>
                    <a:cubicBezTo>
                      <a:pt x="401" y="371"/>
                      <a:pt x="401" y="369"/>
                      <a:pt x="401" y="368"/>
                    </a:cubicBezTo>
                    <a:cubicBezTo>
                      <a:pt x="401" y="360"/>
                      <a:pt x="401" y="351"/>
                      <a:pt x="402" y="343"/>
                    </a:cubicBezTo>
                    <a:cubicBezTo>
                      <a:pt x="404" y="330"/>
                      <a:pt x="407" y="317"/>
                      <a:pt x="410" y="304"/>
                    </a:cubicBezTo>
                    <a:cubicBezTo>
                      <a:pt x="414" y="284"/>
                      <a:pt x="420" y="265"/>
                      <a:pt x="428" y="247"/>
                    </a:cubicBezTo>
                    <a:cubicBezTo>
                      <a:pt x="431" y="242"/>
                      <a:pt x="432" y="237"/>
                      <a:pt x="434" y="233"/>
                    </a:cubicBezTo>
                    <a:cubicBezTo>
                      <a:pt x="435" y="230"/>
                      <a:pt x="436" y="228"/>
                      <a:pt x="434" y="226"/>
                    </a:cubicBezTo>
                    <a:cubicBezTo>
                      <a:pt x="430" y="221"/>
                      <a:pt x="427" y="215"/>
                      <a:pt x="422" y="210"/>
                    </a:cubicBezTo>
                    <a:cubicBezTo>
                      <a:pt x="413" y="200"/>
                      <a:pt x="404" y="190"/>
                      <a:pt x="396" y="178"/>
                    </a:cubicBezTo>
                    <a:cubicBezTo>
                      <a:pt x="394" y="175"/>
                      <a:pt x="391" y="174"/>
                      <a:pt x="387" y="175"/>
                    </a:cubicBezTo>
                    <a:cubicBezTo>
                      <a:pt x="383" y="175"/>
                      <a:pt x="379" y="177"/>
                      <a:pt x="376" y="180"/>
                    </a:cubicBezTo>
                    <a:cubicBezTo>
                      <a:pt x="367" y="187"/>
                      <a:pt x="359" y="194"/>
                      <a:pt x="351" y="201"/>
                    </a:cubicBezTo>
                    <a:cubicBezTo>
                      <a:pt x="348" y="204"/>
                      <a:pt x="345" y="207"/>
                      <a:pt x="342" y="210"/>
                    </a:cubicBezTo>
                    <a:cubicBezTo>
                      <a:pt x="330" y="222"/>
                      <a:pt x="322" y="237"/>
                      <a:pt x="315" y="252"/>
                    </a:cubicBezTo>
                    <a:cubicBezTo>
                      <a:pt x="313" y="256"/>
                      <a:pt x="311" y="261"/>
                      <a:pt x="309" y="266"/>
                    </a:cubicBezTo>
                    <a:cubicBezTo>
                      <a:pt x="309" y="265"/>
                      <a:pt x="309" y="265"/>
                      <a:pt x="309" y="264"/>
                    </a:cubicBezTo>
                    <a:cubicBezTo>
                      <a:pt x="310" y="262"/>
                      <a:pt x="310" y="260"/>
                      <a:pt x="311" y="258"/>
                    </a:cubicBezTo>
                    <a:cubicBezTo>
                      <a:pt x="320" y="231"/>
                      <a:pt x="334" y="208"/>
                      <a:pt x="356" y="189"/>
                    </a:cubicBezTo>
                    <a:cubicBezTo>
                      <a:pt x="363" y="183"/>
                      <a:pt x="370" y="178"/>
                      <a:pt x="378" y="174"/>
                    </a:cubicBezTo>
                    <a:cubicBezTo>
                      <a:pt x="381" y="173"/>
                      <a:pt x="384" y="171"/>
                      <a:pt x="388" y="169"/>
                    </a:cubicBezTo>
                    <a:cubicBezTo>
                      <a:pt x="387" y="169"/>
                      <a:pt x="387" y="168"/>
                      <a:pt x="386" y="167"/>
                    </a:cubicBezTo>
                    <a:cubicBezTo>
                      <a:pt x="383" y="164"/>
                      <a:pt x="380" y="161"/>
                      <a:pt x="377" y="158"/>
                    </a:cubicBezTo>
                    <a:cubicBezTo>
                      <a:pt x="375" y="157"/>
                      <a:pt x="374" y="157"/>
                      <a:pt x="373" y="157"/>
                    </a:cubicBezTo>
                    <a:cubicBezTo>
                      <a:pt x="370" y="157"/>
                      <a:pt x="367" y="156"/>
                      <a:pt x="364" y="156"/>
                    </a:cubicBezTo>
                    <a:cubicBezTo>
                      <a:pt x="365" y="156"/>
                      <a:pt x="365" y="155"/>
                      <a:pt x="365" y="155"/>
                    </a:cubicBezTo>
                    <a:cubicBezTo>
                      <a:pt x="366" y="154"/>
                      <a:pt x="368" y="153"/>
                      <a:pt x="367" y="151"/>
                    </a:cubicBezTo>
                    <a:cubicBezTo>
                      <a:pt x="367" y="150"/>
                      <a:pt x="365" y="150"/>
                      <a:pt x="364" y="149"/>
                    </a:cubicBezTo>
                    <a:cubicBezTo>
                      <a:pt x="363" y="148"/>
                      <a:pt x="361" y="147"/>
                      <a:pt x="360" y="145"/>
                    </a:cubicBezTo>
                    <a:cubicBezTo>
                      <a:pt x="362" y="145"/>
                      <a:pt x="364" y="145"/>
                      <a:pt x="366" y="145"/>
                    </a:cubicBezTo>
                    <a:cubicBezTo>
                      <a:pt x="365" y="142"/>
                      <a:pt x="364" y="141"/>
                      <a:pt x="362" y="142"/>
                    </a:cubicBezTo>
                    <a:cubicBezTo>
                      <a:pt x="359" y="142"/>
                      <a:pt x="355" y="142"/>
                      <a:pt x="352" y="143"/>
                    </a:cubicBezTo>
                    <a:cubicBezTo>
                      <a:pt x="342" y="146"/>
                      <a:pt x="331" y="149"/>
                      <a:pt x="321" y="152"/>
                    </a:cubicBezTo>
                    <a:cubicBezTo>
                      <a:pt x="315" y="154"/>
                      <a:pt x="310" y="156"/>
                      <a:pt x="305" y="157"/>
                    </a:cubicBezTo>
                    <a:cubicBezTo>
                      <a:pt x="305" y="157"/>
                      <a:pt x="305" y="157"/>
                      <a:pt x="305" y="157"/>
                    </a:cubicBezTo>
                    <a:cubicBezTo>
                      <a:pt x="310" y="154"/>
                      <a:pt x="316" y="151"/>
                      <a:pt x="321" y="149"/>
                    </a:cubicBezTo>
                    <a:cubicBezTo>
                      <a:pt x="321" y="148"/>
                      <a:pt x="321" y="148"/>
                      <a:pt x="321" y="148"/>
                    </a:cubicBezTo>
                    <a:cubicBezTo>
                      <a:pt x="320" y="148"/>
                      <a:pt x="318" y="148"/>
                      <a:pt x="317" y="149"/>
                    </a:cubicBezTo>
                    <a:cubicBezTo>
                      <a:pt x="311" y="151"/>
                      <a:pt x="305" y="154"/>
                      <a:pt x="299" y="157"/>
                    </a:cubicBezTo>
                    <a:cubicBezTo>
                      <a:pt x="297" y="157"/>
                      <a:pt x="296" y="158"/>
                      <a:pt x="295" y="160"/>
                    </a:cubicBezTo>
                    <a:cubicBezTo>
                      <a:pt x="295" y="161"/>
                      <a:pt x="294" y="161"/>
                      <a:pt x="293" y="162"/>
                    </a:cubicBezTo>
                    <a:cubicBezTo>
                      <a:pt x="292" y="163"/>
                      <a:pt x="290" y="163"/>
                      <a:pt x="289" y="164"/>
                    </a:cubicBezTo>
                    <a:cubicBezTo>
                      <a:pt x="286" y="165"/>
                      <a:pt x="283" y="166"/>
                      <a:pt x="280" y="167"/>
                    </a:cubicBezTo>
                    <a:cubicBezTo>
                      <a:pt x="282" y="166"/>
                      <a:pt x="283" y="165"/>
                      <a:pt x="284" y="164"/>
                    </a:cubicBezTo>
                    <a:cubicBezTo>
                      <a:pt x="282" y="164"/>
                      <a:pt x="281" y="164"/>
                      <a:pt x="279" y="165"/>
                    </a:cubicBezTo>
                    <a:cubicBezTo>
                      <a:pt x="274" y="168"/>
                      <a:pt x="268" y="170"/>
                      <a:pt x="263" y="174"/>
                    </a:cubicBezTo>
                    <a:cubicBezTo>
                      <a:pt x="255" y="178"/>
                      <a:pt x="249" y="183"/>
                      <a:pt x="242" y="188"/>
                    </a:cubicBezTo>
                    <a:cubicBezTo>
                      <a:pt x="242" y="188"/>
                      <a:pt x="241" y="188"/>
                      <a:pt x="241" y="189"/>
                    </a:cubicBezTo>
                    <a:cubicBezTo>
                      <a:pt x="245" y="187"/>
                      <a:pt x="250" y="184"/>
                      <a:pt x="254" y="182"/>
                    </a:cubicBezTo>
                    <a:cubicBezTo>
                      <a:pt x="259" y="178"/>
                      <a:pt x="265" y="175"/>
                      <a:pt x="271" y="172"/>
                    </a:cubicBezTo>
                    <a:cubicBezTo>
                      <a:pt x="272" y="171"/>
                      <a:pt x="273" y="171"/>
                      <a:pt x="274" y="170"/>
                    </a:cubicBezTo>
                    <a:cubicBezTo>
                      <a:pt x="276" y="170"/>
                      <a:pt x="277" y="169"/>
                      <a:pt x="278" y="168"/>
                    </a:cubicBezTo>
                    <a:cubicBezTo>
                      <a:pt x="277" y="169"/>
                      <a:pt x="276" y="170"/>
                      <a:pt x="274" y="170"/>
                    </a:cubicBezTo>
                    <a:cubicBezTo>
                      <a:pt x="274" y="171"/>
                      <a:pt x="273" y="171"/>
                      <a:pt x="273" y="172"/>
                    </a:cubicBezTo>
                    <a:cubicBezTo>
                      <a:pt x="267" y="175"/>
                      <a:pt x="262" y="178"/>
                      <a:pt x="256" y="182"/>
                    </a:cubicBezTo>
                    <a:cubicBezTo>
                      <a:pt x="243" y="189"/>
                      <a:pt x="232" y="197"/>
                      <a:pt x="221" y="206"/>
                    </a:cubicBezTo>
                    <a:cubicBezTo>
                      <a:pt x="206" y="218"/>
                      <a:pt x="192" y="230"/>
                      <a:pt x="180" y="244"/>
                    </a:cubicBezTo>
                    <a:cubicBezTo>
                      <a:pt x="179" y="245"/>
                      <a:pt x="177" y="247"/>
                      <a:pt x="176" y="248"/>
                    </a:cubicBezTo>
                    <a:cubicBezTo>
                      <a:pt x="176" y="248"/>
                      <a:pt x="176" y="248"/>
                      <a:pt x="176" y="248"/>
                    </a:cubicBezTo>
                    <a:cubicBezTo>
                      <a:pt x="176" y="248"/>
                      <a:pt x="175" y="248"/>
                      <a:pt x="175" y="248"/>
                    </a:cubicBezTo>
                    <a:cubicBezTo>
                      <a:pt x="175" y="248"/>
                      <a:pt x="175" y="249"/>
                      <a:pt x="175" y="249"/>
                    </a:cubicBezTo>
                    <a:cubicBezTo>
                      <a:pt x="170" y="257"/>
                      <a:pt x="164" y="265"/>
                      <a:pt x="158" y="273"/>
                    </a:cubicBezTo>
                    <a:cubicBezTo>
                      <a:pt x="158" y="273"/>
                      <a:pt x="158" y="273"/>
                      <a:pt x="157" y="273"/>
                    </a:cubicBezTo>
                    <a:cubicBezTo>
                      <a:pt x="157" y="273"/>
                      <a:pt x="157" y="273"/>
                      <a:pt x="157" y="273"/>
                    </a:cubicBezTo>
                    <a:cubicBezTo>
                      <a:pt x="157" y="273"/>
                      <a:pt x="157" y="274"/>
                      <a:pt x="157" y="274"/>
                    </a:cubicBezTo>
                    <a:cubicBezTo>
                      <a:pt x="156" y="275"/>
                      <a:pt x="156" y="277"/>
                      <a:pt x="155" y="278"/>
                    </a:cubicBezTo>
                    <a:cubicBezTo>
                      <a:pt x="155" y="278"/>
                      <a:pt x="154" y="278"/>
                      <a:pt x="154" y="278"/>
                    </a:cubicBezTo>
                    <a:cubicBezTo>
                      <a:pt x="155" y="276"/>
                      <a:pt x="156" y="275"/>
                      <a:pt x="157" y="274"/>
                    </a:cubicBezTo>
                    <a:cubicBezTo>
                      <a:pt x="157" y="274"/>
                      <a:pt x="157" y="273"/>
                      <a:pt x="157" y="273"/>
                    </a:cubicBezTo>
                    <a:cubicBezTo>
                      <a:pt x="157" y="273"/>
                      <a:pt x="157" y="273"/>
                      <a:pt x="157" y="273"/>
                    </a:cubicBezTo>
                    <a:cubicBezTo>
                      <a:pt x="157" y="273"/>
                      <a:pt x="158" y="272"/>
                      <a:pt x="158" y="272"/>
                    </a:cubicBezTo>
                    <a:cubicBezTo>
                      <a:pt x="163" y="264"/>
                      <a:pt x="168" y="256"/>
                      <a:pt x="174" y="250"/>
                    </a:cubicBezTo>
                    <a:cubicBezTo>
                      <a:pt x="174" y="249"/>
                      <a:pt x="175" y="249"/>
                      <a:pt x="175" y="248"/>
                    </a:cubicBezTo>
                    <a:cubicBezTo>
                      <a:pt x="175" y="248"/>
                      <a:pt x="175" y="248"/>
                      <a:pt x="175" y="248"/>
                    </a:cubicBezTo>
                    <a:cubicBezTo>
                      <a:pt x="176" y="248"/>
                      <a:pt x="176" y="248"/>
                      <a:pt x="176" y="248"/>
                    </a:cubicBezTo>
                    <a:cubicBezTo>
                      <a:pt x="176" y="247"/>
                      <a:pt x="177" y="246"/>
                      <a:pt x="178" y="245"/>
                    </a:cubicBezTo>
                    <a:cubicBezTo>
                      <a:pt x="182" y="240"/>
                      <a:pt x="186" y="235"/>
                      <a:pt x="190" y="230"/>
                    </a:cubicBezTo>
                    <a:cubicBezTo>
                      <a:pt x="191" y="229"/>
                      <a:pt x="192" y="228"/>
                      <a:pt x="193" y="227"/>
                    </a:cubicBezTo>
                    <a:cubicBezTo>
                      <a:pt x="191" y="227"/>
                      <a:pt x="190" y="228"/>
                      <a:pt x="189" y="229"/>
                    </a:cubicBezTo>
                    <a:cubicBezTo>
                      <a:pt x="184" y="235"/>
                      <a:pt x="180" y="240"/>
                      <a:pt x="175" y="245"/>
                    </a:cubicBezTo>
                    <a:cubicBezTo>
                      <a:pt x="165" y="255"/>
                      <a:pt x="159" y="266"/>
                      <a:pt x="153" y="277"/>
                    </a:cubicBezTo>
                    <a:cubicBezTo>
                      <a:pt x="152" y="279"/>
                      <a:pt x="151" y="280"/>
                      <a:pt x="151" y="282"/>
                    </a:cubicBezTo>
                    <a:cubicBezTo>
                      <a:pt x="151" y="283"/>
                      <a:pt x="151" y="285"/>
                      <a:pt x="150" y="287"/>
                    </a:cubicBezTo>
                    <a:cubicBezTo>
                      <a:pt x="146" y="293"/>
                      <a:pt x="142" y="298"/>
                      <a:pt x="139" y="304"/>
                    </a:cubicBezTo>
                    <a:cubicBezTo>
                      <a:pt x="131" y="319"/>
                      <a:pt x="124" y="334"/>
                      <a:pt x="117" y="350"/>
                    </a:cubicBezTo>
                    <a:cubicBezTo>
                      <a:pt x="109" y="367"/>
                      <a:pt x="102" y="384"/>
                      <a:pt x="95" y="401"/>
                    </a:cubicBezTo>
                    <a:cubicBezTo>
                      <a:pt x="86" y="421"/>
                      <a:pt x="78" y="442"/>
                      <a:pt x="71" y="463"/>
                    </a:cubicBezTo>
                    <a:cubicBezTo>
                      <a:pt x="67" y="473"/>
                      <a:pt x="64" y="484"/>
                      <a:pt x="62" y="495"/>
                    </a:cubicBezTo>
                    <a:cubicBezTo>
                      <a:pt x="56" y="514"/>
                      <a:pt x="51" y="533"/>
                      <a:pt x="47" y="552"/>
                    </a:cubicBezTo>
                    <a:cubicBezTo>
                      <a:pt x="42" y="572"/>
                      <a:pt x="37" y="592"/>
                      <a:pt x="34" y="611"/>
                    </a:cubicBezTo>
                    <a:cubicBezTo>
                      <a:pt x="32" y="622"/>
                      <a:pt x="30" y="632"/>
                      <a:pt x="28" y="642"/>
                    </a:cubicBezTo>
                    <a:cubicBezTo>
                      <a:pt x="28" y="645"/>
                      <a:pt x="27" y="649"/>
                      <a:pt x="26" y="653"/>
                    </a:cubicBezTo>
                    <a:cubicBezTo>
                      <a:pt x="25" y="664"/>
                      <a:pt x="23" y="675"/>
                      <a:pt x="22" y="686"/>
                    </a:cubicBezTo>
                    <a:cubicBezTo>
                      <a:pt x="21" y="688"/>
                      <a:pt x="20" y="688"/>
                      <a:pt x="19" y="688"/>
                    </a:cubicBezTo>
                    <a:cubicBezTo>
                      <a:pt x="19" y="687"/>
                      <a:pt x="19" y="687"/>
                      <a:pt x="19" y="687"/>
                    </a:cubicBezTo>
                    <a:cubicBezTo>
                      <a:pt x="21" y="677"/>
                      <a:pt x="22" y="667"/>
                      <a:pt x="24" y="657"/>
                    </a:cubicBezTo>
                    <a:cubicBezTo>
                      <a:pt x="24" y="655"/>
                      <a:pt x="24" y="654"/>
                      <a:pt x="23" y="652"/>
                    </a:cubicBezTo>
                    <a:cubicBezTo>
                      <a:pt x="19" y="664"/>
                      <a:pt x="18" y="676"/>
                      <a:pt x="17" y="688"/>
                    </a:cubicBezTo>
                    <a:cubicBezTo>
                      <a:pt x="14" y="688"/>
                      <a:pt x="12" y="688"/>
                      <a:pt x="10" y="688"/>
                    </a:cubicBezTo>
                    <a:cubicBezTo>
                      <a:pt x="8" y="688"/>
                      <a:pt x="6" y="686"/>
                      <a:pt x="6" y="684"/>
                    </a:cubicBezTo>
                    <a:cubicBezTo>
                      <a:pt x="5" y="683"/>
                      <a:pt x="5" y="681"/>
                      <a:pt x="5" y="680"/>
                    </a:cubicBezTo>
                    <a:cubicBezTo>
                      <a:pt x="5" y="676"/>
                      <a:pt x="6" y="672"/>
                      <a:pt x="6" y="66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4615058" y="840309"/>
                <a:ext cx="48622" cy="70049"/>
              </a:xfrm>
              <a:custGeom>
                <a:avLst/>
                <a:gdLst/>
                <a:ahLst/>
                <a:cxnLst/>
                <a:rect l="l" t="t" r="r" b="b"/>
                <a:pathLst>
                  <a:path w="51" h="74" extrusionOk="0">
                    <a:moveTo>
                      <a:pt x="45" y="4"/>
                    </a:moveTo>
                    <a:cubicBezTo>
                      <a:pt x="37" y="10"/>
                      <a:pt x="30" y="18"/>
                      <a:pt x="24" y="26"/>
                    </a:cubicBezTo>
                    <a:cubicBezTo>
                      <a:pt x="16" y="38"/>
                      <a:pt x="9" y="50"/>
                      <a:pt x="3" y="64"/>
                    </a:cubicBezTo>
                    <a:cubicBezTo>
                      <a:pt x="2" y="66"/>
                      <a:pt x="1" y="67"/>
                      <a:pt x="1" y="69"/>
                    </a:cubicBezTo>
                    <a:cubicBezTo>
                      <a:pt x="0" y="71"/>
                      <a:pt x="0" y="72"/>
                      <a:pt x="0" y="73"/>
                    </a:cubicBezTo>
                    <a:cubicBezTo>
                      <a:pt x="0" y="73"/>
                      <a:pt x="0" y="74"/>
                      <a:pt x="1" y="74"/>
                    </a:cubicBezTo>
                    <a:cubicBezTo>
                      <a:pt x="1" y="73"/>
                      <a:pt x="2" y="72"/>
                      <a:pt x="2" y="71"/>
                    </a:cubicBezTo>
                    <a:cubicBezTo>
                      <a:pt x="8" y="58"/>
                      <a:pt x="15" y="46"/>
                      <a:pt x="23" y="34"/>
                    </a:cubicBezTo>
                    <a:cubicBezTo>
                      <a:pt x="29" y="23"/>
                      <a:pt x="38" y="13"/>
                      <a:pt x="48" y="4"/>
                    </a:cubicBezTo>
                    <a:cubicBezTo>
                      <a:pt x="49" y="3"/>
                      <a:pt x="50" y="2"/>
                      <a:pt x="51" y="1"/>
                    </a:cubicBezTo>
                    <a:cubicBezTo>
                      <a:pt x="51" y="1"/>
                      <a:pt x="51" y="0"/>
                      <a:pt x="51" y="0"/>
                    </a:cubicBezTo>
                    <a:cubicBezTo>
                      <a:pt x="49" y="1"/>
                      <a:pt x="46" y="3"/>
                      <a:pt x="45" y="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4765869" y="994416"/>
                <a:ext cx="75817" cy="37909"/>
              </a:xfrm>
              <a:custGeom>
                <a:avLst/>
                <a:gdLst/>
                <a:ahLst/>
                <a:cxnLst/>
                <a:rect l="l" t="t" r="r" b="b"/>
                <a:pathLst>
                  <a:path w="80" h="40" extrusionOk="0">
                    <a:moveTo>
                      <a:pt x="59" y="26"/>
                    </a:moveTo>
                    <a:cubicBezTo>
                      <a:pt x="65" y="29"/>
                      <a:pt x="71" y="33"/>
                      <a:pt x="76" y="37"/>
                    </a:cubicBezTo>
                    <a:cubicBezTo>
                      <a:pt x="77" y="38"/>
                      <a:pt x="79" y="39"/>
                      <a:pt x="80" y="40"/>
                    </a:cubicBezTo>
                    <a:cubicBezTo>
                      <a:pt x="80" y="40"/>
                      <a:pt x="80" y="40"/>
                      <a:pt x="80" y="39"/>
                    </a:cubicBezTo>
                    <a:cubicBezTo>
                      <a:pt x="80" y="39"/>
                      <a:pt x="79" y="38"/>
                      <a:pt x="78" y="37"/>
                    </a:cubicBezTo>
                    <a:cubicBezTo>
                      <a:pt x="73" y="31"/>
                      <a:pt x="67" y="27"/>
                      <a:pt x="60" y="24"/>
                    </a:cubicBezTo>
                    <a:cubicBezTo>
                      <a:pt x="43" y="15"/>
                      <a:pt x="26" y="7"/>
                      <a:pt x="7" y="1"/>
                    </a:cubicBezTo>
                    <a:cubicBezTo>
                      <a:pt x="6" y="1"/>
                      <a:pt x="5" y="0"/>
                      <a:pt x="3" y="0"/>
                    </a:cubicBezTo>
                    <a:cubicBezTo>
                      <a:pt x="2" y="0"/>
                      <a:pt x="1" y="0"/>
                      <a:pt x="0" y="1"/>
                    </a:cubicBezTo>
                    <a:cubicBezTo>
                      <a:pt x="4" y="2"/>
                      <a:pt x="7" y="3"/>
                      <a:pt x="10" y="4"/>
                    </a:cubicBezTo>
                    <a:cubicBezTo>
                      <a:pt x="27" y="11"/>
                      <a:pt x="43" y="18"/>
                      <a:pt x="59"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4755979" y="1047983"/>
                <a:ext cx="71697" cy="39557"/>
              </a:xfrm>
              <a:custGeom>
                <a:avLst/>
                <a:gdLst/>
                <a:ahLst/>
                <a:cxnLst/>
                <a:rect l="l" t="t" r="r" b="b"/>
                <a:pathLst>
                  <a:path w="76" h="42" extrusionOk="0">
                    <a:moveTo>
                      <a:pt x="47" y="21"/>
                    </a:moveTo>
                    <a:cubicBezTo>
                      <a:pt x="34" y="14"/>
                      <a:pt x="21" y="7"/>
                      <a:pt x="7" y="2"/>
                    </a:cubicBezTo>
                    <a:cubicBezTo>
                      <a:pt x="5" y="1"/>
                      <a:pt x="3" y="0"/>
                      <a:pt x="1" y="0"/>
                    </a:cubicBezTo>
                    <a:cubicBezTo>
                      <a:pt x="1" y="0"/>
                      <a:pt x="0" y="1"/>
                      <a:pt x="0" y="1"/>
                    </a:cubicBezTo>
                    <a:cubicBezTo>
                      <a:pt x="2" y="2"/>
                      <a:pt x="3" y="3"/>
                      <a:pt x="5" y="3"/>
                    </a:cubicBezTo>
                    <a:cubicBezTo>
                      <a:pt x="21" y="10"/>
                      <a:pt x="36" y="17"/>
                      <a:pt x="51" y="26"/>
                    </a:cubicBezTo>
                    <a:cubicBezTo>
                      <a:pt x="57" y="30"/>
                      <a:pt x="63" y="34"/>
                      <a:pt x="69" y="38"/>
                    </a:cubicBezTo>
                    <a:cubicBezTo>
                      <a:pt x="71" y="39"/>
                      <a:pt x="73" y="41"/>
                      <a:pt x="75" y="42"/>
                    </a:cubicBezTo>
                    <a:cubicBezTo>
                      <a:pt x="76" y="42"/>
                      <a:pt x="76" y="41"/>
                      <a:pt x="76" y="41"/>
                    </a:cubicBezTo>
                    <a:cubicBezTo>
                      <a:pt x="73" y="39"/>
                      <a:pt x="70" y="36"/>
                      <a:pt x="67" y="34"/>
                    </a:cubicBezTo>
                    <a:cubicBezTo>
                      <a:pt x="61" y="29"/>
                      <a:pt x="54" y="25"/>
                      <a:pt x="47" y="2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4887012" y="1078475"/>
                <a:ext cx="44501" cy="54391"/>
              </a:xfrm>
              <a:custGeom>
                <a:avLst/>
                <a:gdLst/>
                <a:ahLst/>
                <a:cxnLst/>
                <a:rect l="l" t="t" r="r" b="b"/>
                <a:pathLst>
                  <a:path w="47" h="58" extrusionOk="0">
                    <a:moveTo>
                      <a:pt x="46" y="58"/>
                    </a:moveTo>
                    <a:cubicBezTo>
                      <a:pt x="46" y="58"/>
                      <a:pt x="47" y="58"/>
                      <a:pt x="47" y="58"/>
                    </a:cubicBezTo>
                    <a:cubicBezTo>
                      <a:pt x="47" y="56"/>
                      <a:pt x="46" y="54"/>
                      <a:pt x="45" y="52"/>
                    </a:cubicBezTo>
                    <a:cubicBezTo>
                      <a:pt x="40" y="45"/>
                      <a:pt x="36" y="38"/>
                      <a:pt x="31" y="32"/>
                    </a:cubicBezTo>
                    <a:cubicBezTo>
                      <a:pt x="23" y="21"/>
                      <a:pt x="14" y="11"/>
                      <a:pt x="4" y="3"/>
                    </a:cubicBezTo>
                    <a:cubicBezTo>
                      <a:pt x="3" y="2"/>
                      <a:pt x="2" y="1"/>
                      <a:pt x="1" y="0"/>
                    </a:cubicBezTo>
                    <a:cubicBezTo>
                      <a:pt x="0" y="1"/>
                      <a:pt x="0" y="1"/>
                      <a:pt x="0" y="1"/>
                    </a:cubicBezTo>
                    <a:cubicBezTo>
                      <a:pt x="0" y="2"/>
                      <a:pt x="1" y="2"/>
                      <a:pt x="1" y="3"/>
                    </a:cubicBezTo>
                    <a:cubicBezTo>
                      <a:pt x="19" y="19"/>
                      <a:pt x="33" y="39"/>
                      <a:pt x="46" y="5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4822732" y="839485"/>
                <a:ext cx="70049" cy="25547"/>
              </a:xfrm>
              <a:custGeom>
                <a:avLst/>
                <a:gdLst/>
                <a:ahLst/>
                <a:cxnLst/>
                <a:rect l="l" t="t" r="r" b="b"/>
                <a:pathLst>
                  <a:path w="74" h="27" extrusionOk="0">
                    <a:moveTo>
                      <a:pt x="49" y="16"/>
                    </a:moveTo>
                    <a:cubicBezTo>
                      <a:pt x="56" y="19"/>
                      <a:pt x="63" y="22"/>
                      <a:pt x="70" y="26"/>
                    </a:cubicBezTo>
                    <a:cubicBezTo>
                      <a:pt x="71" y="26"/>
                      <a:pt x="72" y="26"/>
                      <a:pt x="73" y="27"/>
                    </a:cubicBezTo>
                    <a:cubicBezTo>
                      <a:pt x="73" y="27"/>
                      <a:pt x="74" y="26"/>
                      <a:pt x="74" y="26"/>
                    </a:cubicBezTo>
                    <a:cubicBezTo>
                      <a:pt x="72" y="25"/>
                      <a:pt x="71" y="24"/>
                      <a:pt x="69" y="23"/>
                    </a:cubicBezTo>
                    <a:cubicBezTo>
                      <a:pt x="63" y="20"/>
                      <a:pt x="57" y="17"/>
                      <a:pt x="51" y="14"/>
                    </a:cubicBezTo>
                    <a:cubicBezTo>
                      <a:pt x="40" y="10"/>
                      <a:pt x="28" y="6"/>
                      <a:pt x="16" y="3"/>
                    </a:cubicBezTo>
                    <a:cubicBezTo>
                      <a:pt x="11" y="1"/>
                      <a:pt x="6" y="1"/>
                      <a:pt x="0" y="0"/>
                    </a:cubicBezTo>
                    <a:cubicBezTo>
                      <a:pt x="0" y="1"/>
                      <a:pt x="0" y="1"/>
                      <a:pt x="0" y="1"/>
                    </a:cubicBezTo>
                    <a:cubicBezTo>
                      <a:pt x="1" y="2"/>
                      <a:pt x="2" y="2"/>
                      <a:pt x="2" y="2"/>
                    </a:cubicBezTo>
                    <a:cubicBezTo>
                      <a:pt x="19" y="5"/>
                      <a:pt x="34" y="11"/>
                      <a:pt x="49" y="1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4641430" y="894700"/>
                <a:ext cx="42029" cy="28020"/>
              </a:xfrm>
              <a:custGeom>
                <a:avLst/>
                <a:gdLst/>
                <a:ahLst/>
                <a:cxnLst/>
                <a:rect l="l" t="t" r="r" b="b"/>
                <a:pathLst>
                  <a:path w="44" h="30" extrusionOk="0">
                    <a:moveTo>
                      <a:pt x="41" y="1"/>
                    </a:moveTo>
                    <a:cubicBezTo>
                      <a:pt x="38" y="2"/>
                      <a:pt x="36" y="3"/>
                      <a:pt x="34" y="4"/>
                    </a:cubicBezTo>
                    <a:cubicBezTo>
                      <a:pt x="25" y="8"/>
                      <a:pt x="17" y="13"/>
                      <a:pt x="9" y="19"/>
                    </a:cubicBezTo>
                    <a:cubicBezTo>
                      <a:pt x="7" y="21"/>
                      <a:pt x="5" y="23"/>
                      <a:pt x="3" y="26"/>
                    </a:cubicBezTo>
                    <a:cubicBezTo>
                      <a:pt x="2" y="27"/>
                      <a:pt x="1" y="28"/>
                      <a:pt x="0" y="30"/>
                    </a:cubicBezTo>
                    <a:cubicBezTo>
                      <a:pt x="0" y="30"/>
                      <a:pt x="1" y="30"/>
                      <a:pt x="1" y="30"/>
                    </a:cubicBezTo>
                    <a:cubicBezTo>
                      <a:pt x="14" y="18"/>
                      <a:pt x="28" y="9"/>
                      <a:pt x="44" y="1"/>
                    </a:cubicBezTo>
                    <a:cubicBezTo>
                      <a:pt x="44" y="1"/>
                      <a:pt x="44" y="1"/>
                      <a:pt x="44" y="0"/>
                    </a:cubicBezTo>
                    <a:cubicBezTo>
                      <a:pt x="43" y="1"/>
                      <a:pt x="42" y="1"/>
                      <a:pt x="4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4881243" y="1211980"/>
                <a:ext cx="18955" cy="39557"/>
              </a:xfrm>
              <a:custGeom>
                <a:avLst/>
                <a:gdLst/>
                <a:ahLst/>
                <a:cxnLst/>
                <a:rect l="l" t="t" r="r" b="b"/>
                <a:pathLst>
                  <a:path w="20" h="42" extrusionOk="0">
                    <a:moveTo>
                      <a:pt x="18" y="30"/>
                    </a:moveTo>
                    <a:cubicBezTo>
                      <a:pt x="15" y="23"/>
                      <a:pt x="12" y="16"/>
                      <a:pt x="8" y="10"/>
                    </a:cubicBezTo>
                    <a:cubicBezTo>
                      <a:pt x="6" y="7"/>
                      <a:pt x="5" y="5"/>
                      <a:pt x="3" y="3"/>
                    </a:cubicBezTo>
                    <a:cubicBezTo>
                      <a:pt x="2" y="2"/>
                      <a:pt x="1" y="1"/>
                      <a:pt x="0" y="0"/>
                    </a:cubicBezTo>
                    <a:cubicBezTo>
                      <a:pt x="8" y="13"/>
                      <a:pt x="16" y="26"/>
                      <a:pt x="19" y="42"/>
                    </a:cubicBezTo>
                    <a:cubicBezTo>
                      <a:pt x="20" y="37"/>
                      <a:pt x="19" y="34"/>
                      <a:pt x="18" y="3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4840038" y="1173246"/>
                <a:ext cx="26371" cy="25547"/>
              </a:xfrm>
              <a:custGeom>
                <a:avLst/>
                <a:gdLst/>
                <a:ahLst/>
                <a:cxnLst/>
                <a:rect l="l" t="t" r="r" b="b"/>
                <a:pathLst>
                  <a:path w="28" h="27" extrusionOk="0">
                    <a:moveTo>
                      <a:pt x="26" y="26"/>
                    </a:moveTo>
                    <a:cubicBezTo>
                      <a:pt x="26" y="26"/>
                      <a:pt x="27" y="26"/>
                      <a:pt x="28" y="27"/>
                    </a:cubicBezTo>
                    <a:cubicBezTo>
                      <a:pt x="27" y="25"/>
                      <a:pt x="27" y="24"/>
                      <a:pt x="26" y="23"/>
                    </a:cubicBezTo>
                    <a:cubicBezTo>
                      <a:pt x="19" y="15"/>
                      <a:pt x="11" y="7"/>
                      <a:pt x="1" y="1"/>
                    </a:cubicBezTo>
                    <a:cubicBezTo>
                      <a:pt x="1" y="0"/>
                      <a:pt x="1" y="0"/>
                      <a:pt x="0" y="0"/>
                    </a:cubicBezTo>
                    <a:cubicBezTo>
                      <a:pt x="0" y="1"/>
                      <a:pt x="1" y="1"/>
                      <a:pt x="1" y="2"/>
                    </a:cubicBezTo>
                    <a:cubicBezTo>
                      <a:pt x="9" y="10"/>
                      <a:pt x="18" y="18"/>
                      <a:pt x="26"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4828500" y="1212803"/>
                <a:ext cx="25547" cy="29668"/>
              </a:xfrm>
              <a:custGeom>
                <a:avLst/>
                <a:gdLst/>
                <a:ahLst/>
                <a:cxnLst/>
                <a:rect l="l" t="t" r="r" b="b"/>
                <a:pathLst>
                  <a:path w="27" h="31" extrusionOk="0">
                    <a:moveTo>
                      <a:pt x="0" y="0"/>
                    </a:moveTo>
                    <a:cubicBezTo>
                      <a:pt x="5" y="5"/>
                      <a:pt x="9" y="10"/>
                      <a:pt x="14" y="16"/>
                    </a:cubicBezTo>
                    <a:cubicBezTo>
                      <a:pt x="18" y="21"/>
                      <a:pt x="22" y="26"/>
                      <a:pt x="26" y="31"/>
                    </a:cubicBezTo>
                    <a:cubicBezTo>
                      <a:pt x="27" y="28"/>
                      <a:pt x="25" y="26"/>
                      <a:pt x="23" y="24"/>
                    </a:cubicBezTo>
                    <a:cubicBezTo>
                      <a:pt x="12" y="9"/>
                      <a:pt x="5" y="2"/>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2"/>
              <p:cNvSpPr/>
              <p:nvPr/>
            </p:nvSpPr>
            <p:spPr>
              <a:xfrm>
                <a:off x="4777406" y="890579"/>
                <a:ext cx="37085" cy="10714"/>
              </a:xfrm>
              <a:custGeom>
                <a:avLst/>
                <a:gdLst/>
                <a:ahLst/>
                <a:cxnLst/>
                <a:rect l="l" t="t" r="r" b="b"/>
                <a:pathLst>
                  <a:path w="39" h="11" extrusionOk="0">
                    <a:moveTo>
                      <a:pt x="0" y="2"/>
                    </a:moveTo>
                    <a:cubicBezTo>
                      <a:pt x="2" y="3"/>
                      <a:pt x="3" y="3"/>
                      <a:pt x="4" y="3"/>
                    </a:cubicBezTo>
                    <a:cubicBezTo>
                      <a:pt x="14" y="5"/>
                      <a:pt x="24" y="7"/>
                      <a:pt x="35" y="10"/>
                    </a:cubicBezTo>
                    <a:cubicBezTo>
                      <a:pt x="36" y="11"/>
                      <a:pt x="38" y="11"/>
                      <a:pt x="39" y="11"/>
                    </a:cubicBezTo>
                    <a:cubicBezTo>
                      <a:pt x="33" y="6"/>
                      <a:pt x="7"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4640605" y="809817"/>
                <a:ext cx="27196" cy="16482"/>
              </a:xfrm>
              <a:custGeom>
                <a:avLst/>
                <a:gdLst/>
                <a:ahLst/>
                <a:cxnLst/>
                <a:rect l="l" t="t" r="r" b="b"/>
                <a:pathLst>
                  <a:path w="29" h="18" extrusionOk="0">
                    <a:moveTo>
                      <a:pt x="9" y="12"/>
                    </a:moveTo>
                    <a:cubicBezTo>
                      <a:pt x="13" y="10"/>
                      <a:pt x="16" y="8"/>
                      <a:pt x="19" y="6"/>
                    </a:cubicBezTo>
                    <a:cubicBezTo>
                      <a:pt x="22" y="4"/>
                      <a:pt x="26" y="3"/>
                      <a:pt x="29" y="1"/>
                    </a:cubicBezTo>
                    <a:cubicBezTo>
                      <a:pt x="29" y="1"/>
                      <a:pt x="29" y="1"/>
                      <a:pt x="29" y="0"/>
                    </a:cubicBezTo>
                    <a:cubicBezTo>
                      <a:pt x="28" y="0"/>
                      <a:pt x="26" y="0"/>
                      <a:pt x="25" y="0"/>
                    </a:cubicBezTo>
                    <a:cubicBezTo>
                      <a:pt x="16" y="3"/>
                      <a:pt x="7" y="8"/>
                      <a:pt x="1" y="16"/>
                    </a:cubicBezTo>
                    <a:cubicBezTo>
                      <a:pt x="0" y="16"/>
                      <a:pt x="0" y="17"/>
                      <a:pt x="1" y="18"/>
                    </a:cubicBezTo>
                    <a:cubicBezTo>
                      <a:pt x="4" y="16"/>
                      <a:pt x="6" y="13"/>
                      <a:pt x="9"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4863937" y="954035"/>
                <a:ext cx="22251" cy="16482"/>
              </a:xfrm>
              <a:custGeom>
                <a:avLst/>
                <a:gdLst/>
                <a:ahLst/>
                <a:cxnLst/>
                <a:rect l="l" t="t" r="r" b="b"/>
                <a:pathLst>
                  <a:path w="23" h="18" extrusionOk="0">
                    <a:moveTo>
                      <a:pt x="2" y="3"/>
                    </a:moveTo>
                    <a:cubicBezTo>
                      <a:pt x="9" y="8"/>
                      <a:pt x="16" y="13"/>
                      <a:pt x="23" y="18"/>
                    </a:cubicBezTo>
                    <a:cubicBezTo>
                      <a:pt x="22" y="13"/>
                      <a:pt x="7" y="1"/>
                      <a:pt x="0" y="0"/>
                    </a:cubicBezTo>
                    <a:cubicBezTo>
                      <a:pt x="1" y="1"/>
                      <a:pt x="1" y="2"/>
                      <a:pt x="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4777406" y="806521"/>
                <a:ext cx="30492" cy="4945"/>
              </a:xfrm>
              <a:custGeom>
                <a:avLst/>
                <a:gdLst/>
                <a:ahLst/>
                <a:cxnLst/>
                <a:rect l="l" t="t" r="r" b="b"/>
                <a:pathLst>
                  <a:path w="32" h="5" extrusionOk="0">
                    <a:moveTo>
                      <a:pt x="32" y="4"/>
                    </a:moveTo>
                    <a:cubicBezTo>
                      <a:pt x="30" y="3"/>
                      <a:pt x="30" y="3"/>
                      <a:pt x="22" y="2"/>
                    </a:cubicBezTo>
                    <a:cubicBezTo>
                      <a:pt x="19" y="1"/>
                      <a:pt x="15" y="1"/>
                      <a:pt x="11" y="1"/>
                    </a:cubicBezTo>
                    <a:cubicBezTo>
                      <a:pt x="8" y="1"/>
                      <a:pt x="4" y="0"/>
                      <a:pt x="0" y="1"/>
                    </a:cubicBezTo>
                    <a:cubicBezTo>
                      <a:pt x="4" y="3"/>
                      <a:pt x="29" y="5"/>
                      <a:pt x="32" y="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4677690" y="975462"/>
                <a:ext cx="26371" cy="6593"/>
              </a:xfrm>
              <a:custGeom>
                <a:avLst/>
                <a:gdLst/>
                <a:ahLst/>
                <a:cxnLst/>
                <a:rect l="l" t="t" r="r" b="b"/>
                <a:pathLst>
                  <a:path w="28" h="7" extrusionOk="0">
                    <a:moveTo>
                      <a:pt x="6" y="4"/>
                    </a:moveTo>
                    <a:cubicBezTo>
                      <a:pt x="4" y="4"/>
                      <a:pt x="2" y="4"/>
                      <a:pt x="0" y="7"/>
                    </a:cubicBezTo>
                    <a:cubicBezTo>
                      <a:pt x="10" y="5"/>
                      <a:pt x="19" y="4"/>
                      <a:pt x="28" y="2"/>
                    </a:cubicBezTo>
                    <a:cubicBezTo>
                      <a:pt x="21" y="0"/>
                      <a:pt x="13" y="3"/>
                      <a:pt x="6" y="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4679338" y="824651"/>
                <a:ext cx="23075" cy="9065"/>
              </a:xfrm>
              <a:custGeom>
                <a:avLst/>
                <a:gdLst/>
                <a:ahLst/>
                <a:cxnLst/>
                <a:rect l="l" t="t" r="r" b="b"/>
                <a:pathLst>
                  <a:path w="24" h="10" extrusionOk="0">
                    <a:moveTo>
                      <a:pt x="23" y="2"/>
                    </a:moveTo>
                    <a:cubicBezTo>
                      <a:pt x="23" y="2"/>
                      <a:pt x="24" y="2"/>
                      <a:pt x="24" y="1"/>
                    </a:cubicBezTo>
                    <a:cubicBezTo>
                      <a:pt x="23" y="0"/>
                      <a:pt x="22" y="0"/>
                      <a:pt x="21" y="0"/>
                    </a:cubicBezTo>
                    <a:cubicBezTo>
                      <a:pt x="14" y="2"/>
                      <a:pt x="8" y="5"/>
                      <a:pt x="1" y="8"/>
                    </a:cubicBezTo>
                    <a:cubicBezTo>
                      <a:pt x="1" y="8"/>
                      <a:pt x="0" y="9"/>
                      <a:pt x="0" y="9"/>
                    </a:cubicBezTo>
                    <a:cubicBezTo>
                      <a:pt x="0" y="9"/>
                      <a:pt x="0" y="10"/>
                      <a:pt x="0" y="10"/>
                    </a:cubicBezTo>
                    <a:cubicBezTo>
                      <a:pt x="8" y="7"/>
                      <a:pt x="15" y="5"/>
                      <a:pt x="23"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4854048" y="1256481"/>
                <a:ext cx="9065" cy="18955"/>
              </a:xfrm>
              <a:custGeom>
                <a:avLst/>
                <a:gdLst/>
                <a:ahLst/>
                <a:cxnLst/>
                <a:rect l="l" t="t" r="r" b="b"/>
                <a:pathLst>
                  <a:path w="10" h="20" extrusionOk="0">
                    <a:moveTo>
                      <a:pt x="0" y="0"/>
                    </a:moveTo>
                    <a:cubicBezTo>
                      <a:pt x="3" y="7"/>
                      <a:pt x="6" y="13"/>
                      <a:pt x="9" y="20"/>
                    </a:cubicBezTo>
                    <a:cubicBezTo>
                      <a:pt x="10" y="14"/>
                      <a:pt x="5" y="4"/>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4842510" y="1211980"/>
                <a:ext cx="11537" cy="15658"/>
              </a:xfrm>
              <a:custGeom>
                <a:avLst/>
                <a:gdLst/>
                <a:ahLst/>
                <a:cxnLst/>
                <a:rect l="l" t="t" r="r" b="b"/>
                <a:pathLst>
                  <a:path w="12" h="16" extrusionOk="0">
                    <a:moveTo>
                      <a:pt x="0" y="0"/>
                    </a:moveTo>
                    <a:cubicBezTo>
                      <a:pt x="4" y="6"/>
                      <a:pt x="8" y="11"/>
                      <a:pt x="12" y="16"/>
                    </a:cubicBezTo>
                    <a:cubicBezTo>
                      <a:pt x="12" y="11"/>
                      <a:pt x="5" y="2"/>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4893605" y="1069409"/>
                <a:ext cx="11537" cy="10714"/>
              </a:xfrm>
              <a:custGeom>
                <a:avLst/>
                <a:gdLst/>
                <a:ahLst/>
                <a:cxnLst/>
                <a:rect l="l" t="t" r="r" b="b"/>
                <a:pathLst>
                  <a:path w="12" h="11" extrusionOk="0">
                    <a:moveTo>
                      <a:pt x="7" y="4"/>
                    </a:moveTo>
                    <a:cubicBezTo>
                      <a:pt x="5" y="3"/>
                      <a:pt x="3" y="1"/>
                      <a:pt x="0" y="0"/>
                    </a:cubicBezTo>
                    <a:cubicBezTo>
                      <a:pt x="0" y="0"/>
                      <a:pt x="0" y="0"/>
                      <a:pt x="0" y="0"/>
                    </a:cubicBezTo>
                    <a:cubicBezTo>
                      <a:pt x="4" y="4"/>
                      <a:pt x="8" y="8"/>
                      <a:pt x="12" y="11"/>
                    </a:cubicBezTo>
                    <a:cubicBezTo>
                      <a:pt x="12" y="8"/>
                      <a:pt x="12" y="8"/>
                      <a:pt x="7" y="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4676866" y="883162"/>
                <a:ext cx="14010" cy="6593"/>
              </a:xfrm>
              <a:custGeom>
                <a:avLst/>
                <a:gdLst/>
                <a:ahLst/>
                <a:cxnLst/>
                <a:rect l="l" t="t" r="r" b="b"/>
                <a:pathLst>
                  <a:path w="15" h="7" extrusionOk="0">
                    <a:moveTo>
                      <a:pt x="0" y="7"/>
                    </a:moveTo>
                    <a:cubicBezTo>
                      <a:pt x="9" y="5"/>
                      <a:pt x="13" y="3"/>
                      <a:pt x="15" y="1"/>
                    </a:cubicBezTo>
                    <a:cubicBezTo>
                      <a:pt x="12" y="0"/>
                      <a:pt x="5" y="3"/>
                      <a:pt x="0"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4713950" y="977110"/>
                <a:ext cx="10714" cy="3296"/>
              </a:xfrm>
              <a:custGeom>
                <a:avLst/>
                <a:gdLst/>
                <a:ahLst/>
                <a:cxnLst/>
                <a:rect l="l" t="t" r="r" b="b"/>
                <a:pathLst>
                  <a:path w="11" h="3" extrusionOk="0">
                    <a:moveTo>
                      <a:pt x="0" y="2"/>
                    </a:moveTo>
                    <a:cubicBezTo>
                      <a:pt x="3" y="3"/>
                      <a:pt x="7" y="3"/>
                      <a:pt x="11" y="3"/>
                    </a:cubicBezTo>
                    <a:cubicBezTo>
                      <a:pt x="8" y="1"/>
                      <a:pt x="4"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4899373" y="1227637"/>
                <a:ext cx="5769" cy="10714"/>
              </a:xfrm>
              <a:custGeom>
                <a:avLst/>
                <a:gdLst/>
                <a:ahLst/>
                <a:cxnLst/>
                <a:rect l="l" t="t" r="r" b="b"/>
                <a:pathLst>
                  <a:path w="6" h="12" extrusionOk="0">
                    <a:moveTo>
                      <a:pt x="6" y="12"/>
                    </a:moveTo>
                    <a:cubicBezTo>
                      <a:pt x="5" y="7"/>
                      <a:pt x="3" y="3"/>
                      <a:pt x="1" y="0"/>
                    </a:cubicBezTo>
                    <a:cubicBezTo>
                      <a:pt x="1" y="0"/>
                      <a:pt x="0" y="0"/>
                      <a:pt x="0" y="0"/>
                    </a:cubicBezTo>
                    <a:cubicBezTo>
                      <a:pt x="2" y="4"/>
                      <a:pt x="3" y="8"/>
                      <a:pt x="5" y="12"/>
                    </a:cubicBezTo>
                    <a:cubicBezTo>
                      <a:pt x="5" y="12"/>
                      <a:pt x="5" y="12"/>
                      <a:pt x="6"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4526879" y="986175"/>
                <a:ext cx="40381" cy="71697"/>
              </a:xfrm>
              <a:custGeom>
                <a:avLst/>
                <a:gdLst/>
                <a:ahLst/>
                <a:cxnLst/>
                <a:rect l="l" t="t" r="r" b="b"/>
                <a:pathLst>
                  <a:path w="43" h="76" extrusionOk="0">
                    <a:moveTo>
                      <a:pt x="42" y="2"/>
                    </a:moveTo>
                    <a:cubicBezTo>
                      <a:pt x="42" y="1"/>
                      <a:pt x="42" y="1"/>
                      <a:pt x="43" y="0"/>
                    </a:cubicBezTo>
                    <a:cubicBezTo>
                      <a:pt x="42" y="0"/>
                      <a:pt x="42" y="0"/>
                      <a:pt x="42" y="0"/>
                    </a:cubicBezTo>
                    <a:cubicBezTo>
                      <a:pt x="41" y="1"/>
                      <a:pt x="39" y="2"/>
                      <a:pt x="38" y="4"/>
                    </a:cubicBezTo>
                    <a:cubicBezTo>
                      <a:pt x="30" y="13"/>
                      <a:pt x="24" y="22"/>
                      <a:pt x="18" y="33"/>
                    </a:cubicBezTo>
                    <a:cubicBezTo>
                      <a:pt x="12" y="44"/>
                      <a:pt x="6" y="55"/>
                      <a:pt x="3" y="66"/>
                    </a:cubicBezTo>
                    <a:cubicBezTo>
                      <a:pt x="2" y="69"/>
                      <a:pt x="1" y="73"/>
                      <a:pt x="0" y="76"/>
                    </a:cubicBezTo>
                    <a:cubicBezTo>
                      <a:pt x="0" y="76"/>
                      <a:pt x="1" y="76"/>
                      <a:pt x="1" y="76"/>
                    </a:cubicBezTo>
                    <a:cubicBezTo>
                      <a:pt x="1" y="75"/>
                      <a:pt x="2" y="74"/>
                      <a:pt x="2" y="73"/>
                    </a:cubicBezTo>
                    <a:cubicBezTo>
                      <a:pt x="5" y="67"/>
                      <a:pt x="7" y="60"/>
                      <a:pt x="10" y="53"/>
                    </a:cubicBezTo>
                    <a:cubicBezTo>
                      <a:pt x="18" y="36"/>
                      <a:pt x="27" y="20"/>
                      <a:pt x="39" y="6"/>
                    </a:cubicBezTo>
                    <a:cubicBezTo>
                      <a:pt x="40" y="5"/>
                      <a:pt x="41" y="3"/>
                      <a:pt x="42"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559019" y="1018315"/>
                <a:ext cx="20603" cy="48622"/>
              </a:xfrm>
              <a:custGeom>
                <a:avLst/>
                <a:gdLst/>
                <a:ahLst/>
                <a:cxnLst/>
                <a:rect l="l" t="t" r="r" b="b"/>
                <a:pathLst>
                  <a:path w="22" h="52" extrusionOk="0">
                    <a:moveTo>
                      <a:pt x="18" y="5"/>
                    </a:moveTo>
                    <a:cubicBezTo>
                      <a:pt x="14" y="12"/>
                      <a:pt x="10" y="20"/>
                      <a:pt x="7" y="28"/>
                    </a:cubicBezTo>
                    <a:cubicBezTo>
                      <a:pt x="4" y="34"/>
                      <a:pt x="3" y="40"/>
                      <a:pt x="1" y="46"/>
                    </a:cubicBezTo>
                    <a:cubicBezTo>
                      <a:pt x="0" y="48"/>
                      <a:pt x="0" y="50"/>
                      <a:pt x="0" y="52"/>
                    </a:cubicBezTo>
                    <a:cubicBezTo>
                      <a:pt x="0" y="52"/>
                      <a:pt x="0" y="52"/>
                      <a:pt x="1" y="52"/>
                    </a:cubicBezTo>
                    <a:cubicBezTo>
                      <a:pt x="2" y="50"/>
                      <a:pt x="3" y="48"/>
                      <a:pt x="3" y="45"/>
                    </a:cubicBezTo>
                    <a:cubicBezTo>
                      <a:pt x="8" y="31"/>
                      <a:pt x="14" y="17"/>
                      <a:pt x="21" y="3"/>
                    </a:cubicBezTo>
                    <a:cubicBezTo>
                      <a:pt x="21" y="3"/>
                      <a:pt x="21" y="2"/>
                      <a:pt x="22" y="0"/>
                    </a:cubicBezTo>
                    <a:cubicBezTo>
                      <a:pt x="20" y="1"/>
                      <a:pt x="19" y="3"/>
                      <a:pt x="18" y="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503804" y="987823"/>
                <a:ext cx="26371" cy="39557"/>
              </a:xfrm>
              <a:custGeom>
                <a:avLst/>
                <a:gdLst/>
                <a:ahLst/>
                <a:cxnLst/>
                <a:rect l="l" t="t" r="r" b="b"/>
                <a:pathLst>
                  <a:path w="28" h="42" extrusionOk="0">
                    <a:moveTo>
                      <a:pt x="18" y="13"/>
                    </a:moveTo>
                    <a:cubicBezTo>
                      <a:pt x="21" y="9"/>
                      <a:pt x="25" y="5"/>
                      <a:pt x="28" y="0"/>
                    </a:cubicBezTo>
                    <a:cubicBezTo>
                      <a:pt x="17" y="7"/>
                      <a:pt x="0" y="33"/>
                      <a:pt x="1" y="42"/>
                    </a:cubicBezTo>
                    <a:cubicBezTo>
                      <a:pt x="3" y="37"/>
                      <a:pt x="6" y="32"/>
                      <a:pt x="9" y="27"/>
                    </a:cubicBezTo>
                    <a:cubicBezTo>
                      <a:pt x="11" y="22"/>
                      <a:pt x="15" y="18"/>
                      <a:pt x="18" y="1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4614234" y="963924"/>
                <a:ext cx="20603" cy="30492"/>
              </a:xfrm>
              <a:custGeom>
                <a:avLst/>
                <a:gdLst/>
                <a:ahLst/>
                <a:cxnLst/>
                <a:rect l="l" t="t" r="r" b="b"/>
                <a:pathLst>
                  <a:path w="22" h="32" extrusionOk="0">
                    <a:moveTo>
                      <a:pt x="22" y="0"/>
                    </a:moveTo>
                    <a:cubicBezTo>
                      <a:pt x="14" y="5"/>
                      <a:pt x="0" y="25"/>
                      <a:pt x="0" y="32"/>
                    </a:cubicBezTo>
                    <a:cubicBezTo>
                      <a:pt x="2" y="29"/>
                      <a:pt x="4" y="25"/>
                      <a:pt x="7" y="22"/>
                    </a:cubicBezTo>
                    <a:cubicBezTo>
                      <a:pt x="9" y="18"/>
                      <a:pt x="12" y="15"/>
                      <a:pt x="14" y="11"/>
                    </a:cubicBezTo>
                    <a:cubicBezTo>
                      <a:pt x="17" y="8"/>
                      <a:pt x="20" y="5"/>
                      <a:pt x="2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4516990" y="1068586"/>
                <a:ext cx="7417" cy="28844"/>
              </a:xfrm>
              <a:custGeom>
                <a:avLst/>
                <a:gdLst/>
                <a:ahLst/>
                <a:cxnLst/>
                <a:rect l="l" t="t" r="r" b="b"/>
                <a:pathLst>
                  <a:path w="8" h="30" extrusionOk="0">
                    <a:moveTo>
                      <a:pt x="5" y="2"/>
                    </a:moveTo>
                    <a:cubicBezTo>
                      <a:pt x="3" y="11"/>
                      <a:pt x="0" y="20"/>
                      <a:pt x="1" y="29"/>
                    </a:cubicBezTo>
                    <a:cubicBezTo>
                      <a:pt x="1" y="29"/>
                      <a:pt x="1" y="29"/>
                      <a:pt x="1" y="30"/>
                    </a:cubicBezTo>
                    <a:cubicBezTo>
                      <a:pt x="4" y="20"/>
                      <a:pt x="6" y="10"/>
                      <a:pt x="8" y="0"/>
                    </a:cubicBezTo>
                    <a:cubicBezTo>
                      <a:pt x="6" y="0"/>
                      <a:pt x="5" y="1"/>
                      <a:pt x="5"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4461775" y="1001009"/>
                <a:ext cx="13186" cy="26371"/>
              </a:xfrm>
              <a:custGeom>
                <a:avLst/>
                <a:gdLst/>
                <a:ahLst/>
                <a:cxnLst/>
                <a:rect l="l" t="t" r="r" b="b"/>
                <a:pathLst>
                  <a:path w="14" h="28" extrusionOk="0">
                    <a:moveTo>
                      <a:pt x="2" y="28"/>
                    </a:moveTo>
                    <a:cubicBezTo>
                      <a:pt x="3" y="26"/>
                      <a:pt x="4" y="25"/>
                      <a:pt x="4" y="24"/>
                    </a:cubicBezTo>
                    <a:cubicBezTo>
                      <a:pt x="6" y="16"/>
                      <a:pt x="9" y="9"/>
                      <a:pt x="13" y="2"/>
                    </a:cubicBezTo>
                    <a:cubicBezTo>
                      <a:pt x="13" y="2"/>
                      <a:pt x="13" y="1"/>
                      <a:pt x="14" y="0"/>
                    </a:cubicBezTo>
                    <a:cubicBezTo>
                      <a:pt x="7" y="4"/>
                      <a:pt x="0" y="21"/>
                      <a:pt x="2"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4634837" y="1031501"/>
                <a:ext cx="9889" cy="28844"/>
              </a:xfrm>
              <a:custGeom>
                <a:avLst/>
                <a:gdLst/>
                <a:ahLst/>
                <a:cxnLst/>
                <a:rect l="l" t="t" r="r" b="b"/>
                <a:pathLst>
                  <a:path w="10" h="31" extrusionOk="0">
                    <a:moveTo>
                      <a:pt x="10" y="0"/>
                    </a:moveTo>
                    <a:cubicBezTo>
                      <a:pt x="9" y="1"/>
                      <a:pt x="9" y="2"/>
                      <a:pt x="8" y="3"/>
                    </a:cubicBezTo>
                    <a:cubicBezTo>
                      <a:pt x="5" y="8"/>
                      <a:pt x="0" y="25"/>
                      <a:pt x="0" y="31"/>
                    </a:cubicBezTo>
                    <a:cubicBezTo>
                      <a:pt x="4" y="21"/>
                      <a:pt x="7" y="11"/>
                      <a:pt x="10" y="1"/>
                    </a:cubicBezTo>
                    <a:cubicBezTo>
                      <a:pt x="10" y="1"/>
                      <a:pt x="10" y="0"/>
                      <a:pt x="1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4733729" y="1170774"/>
                <a:ext cx="4121" cy="17306"/>
              </a:xfrm>
              <a:custGeom>
                <a:avLst/>
                <a:gdLst/>
                <a:ahLst/>
                <a:cxnLst/>
                <a:rect l="l" t="t" r="r" b="b"/>
                <a:pathLst>
                  <a:path w="4" h="18" extrusionOk="0">
                    <a:moveTo>
                      <a:pt x="1" y="0"/>
                    </a:moveTo>
                    <a:cubicBezTo>
                      <a:pt x="1" y="1"/>
                      <a:pt x="0" y="2"/>
                      <a:pt x="0" y="3"/>
                    </a:cubicBezTo>
                    <a:cubicBezTo>
                      <a:pt x="1" y="8"/>
                      <a:pt x="0" y="13"/>
                      <a:pt x="1" y="18"/>
                    </a:cubicBezTo>
                    <a:cubicBezTo>
                      <a:pt x="4" y="12"/>
                      <a:pt x="3" y="6"/>
                      <a:pt x="2" y="0"/>
                    </a:cubicBezTo>
                    <a:cubicBezTo>
                      <a:pt x="2" y="0"/>
                      <a:pt x="1"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4539241" y="1092484"/>
                <a:ext cx="4121" cy="18955"/>
              </a:xfrm>
              <a:custGeom>
                <a:avLst/>
                <a:gdLst/>
                <a:ahLst/>
                <a:cxnLst/>
                <a:rect l="l" t="t" r="r" b="b"/>
                <a:pathLst>
                  <a:path w="5" h="20" extrusionOk="0">
                    <a:moveTo>
                      <a:pt x="3" y="20"/>
                    </a:moveTo>
                    <a:cubicBezTo>
                      <a:pt x="4" y="13"/>
                      <a:pt x="4" y="7"/>
                      <a:pt x="5" y="0"/>
                    </a:cubicBezTo>
                    <a:cubicBezTo>
                      <a:pt x="1" y="3"/>
                      <a:pt x="0" y="14"/>
                      <a:pt x="3" y="2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4582918" y="996888"/>
                <a:ext cx="9889" cy="11537"/>
              </a:xfrm>
              <a:custGeom>
                <a:avLst/>
                <a:gdLst/>
                <a:ahLst/>
                <a:cxnLst/>
                <a:rect l="l" t="t" r="r" b="b"/>
                <a:pathLst>
                  <a:path w="10" h="12" extrusionOk="0">
                    <a:moveTo>
                      <a:pt x="0" y="12"/>
                    </a:moveTo>
                    <a:cubicBezTo>
                      <a:pt x="3" y="10"/>
                      <a:pt x="9" y="4"/>
                      <a:pt x="10" y="0"/>
                    </a:cubicBezTo>
                    <a:cubicBezTo>
                      <a:pt x="5" y="3"/>
                      <a:pt x="3" y="7"/>
                      <a:pt x="0"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4665328" y="1088364"/>
                <a:ext cx="3296" cy="14834"/>
              </a:xfrm>
              <a:custGeom>
                <a:avLst/>
                <a:gdLst/>
                <a:ahLst/>
                <a:cxnLst/>
                <a:rect l="l" t="t" r="r" b="b"/>
                <a:pathLst>
                  <a:path w="4" h="15" extrusionOk="0">
                    <a:moveTo>
                      <a:pt x="1" y="15"/>
                    </a:moveTo>
                    <a:cubicBezTo>
                      <a:pt x="2" y="12"/>
                      <a:pt x="4" y="3"/>
                      <a:pt x="3" y="0"/>
                    </a:cubicBezTo>
                    <a:cubicBezTo>
                      <a:pt x="1" y="3"/>
                      <a:pt x="0" y="11"/>
                      <a:pt x="1"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4803777" y="1235054"/>
                <a:ext cx="1648" cy="6593"/>
              </a:xfrm>
              <a:custGeom>
                <a:avLst/>
                <a:gdLst/>
                <a:ahLst/>
                <a:cxnLst/>
                <a:rect l="l" t="t" r="r" b="b"/>
                <a:pathLst>
                  <a:path w="2" h="7" extrusionOk="0">
                    <a:moveTo>
                      <a:pt x="0" y="0"/>
                    </a:moveTo>
                    <a:cubicBezTo>
                      <a:pt x="0" y="3"/>
                      <a:pt x="0" y="5"/>
                      <a:pt x="0" y="7"/>
                    </a:cubicBezTo>
                    <a:cubicBezTo>
                      <a:pt x="2" y="5"/>
                      <a:pt x="2" y="2"/>
                      <a:pt x="1" y="0"/>
                    </a:cubicBezTo>
                    <a:cubicBezTo>
                      <a:pt x="0" y="0"/>
                      <a:pt x="0"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4292010" y="1183960"/>
                <a:ext cx="52742" cy="181303"/>
              </a:xfrm>
              <a:custGeom>
                <a:avLst/>
                <a:gdLst/>
                <a:ahLst/>
                <a:cxnLst/>
                <a:rect l="l" t="t" r="r" b="b"/>
                <a:pathLst>
                  <a:path w="56" h="192" extrusionOk="0">
                    <a:moveTo>
                      <a:pt x="4" y="186"/>
                    </a:moveTo>
                    <a:cubicBezTo>
                      <a:pt x="5" y="179"/>
                      <a:pt x="7" y="172"/>
                      <a:pt x="8" y="165"/>
                    </a:cubicBezTo>
                    <a:cubicBezTo>
                      <a:pt x="12" y="149"/>
                      <a:pt x="16" y="132"/>
                      <a:pt x="19" y="116"/>
                    </a:cubicBezTo>
                    <a:cubicBezTo>
                      <a:pt x="22" y="105"/>
                      <a:pt x="24" y="94"/>
                      <a:pt x="27" y="83"/>
                    </a:cubicBezTo>
                    <a:cubicBezTo>
                      <a:pt x="29" y="74"/>
                      <a:pt x="32" y="65"/>
                      <a:pt x="35" y="56"/>
                    </a:cubicBezTo>
                    <a:cubicBezTo>
                      <a:pt x="39" y="44"/>
                      <a:pt x="44" y="32"/>
                      <a:pt x="48" y="21"/>
                    </a:cubicBezTo>
                    <a:cubicBezTo>
                      <a:pt x="50" y="15"/>
                      <a:pt x="53" y="10"/>
                      <a:pt x="55" y="4"/>
                    </a:cubicBezTo>
                    <a:cubicBezTo>
                      <a:pt x="55" y="3"/>
                      <a:pt x="56" y="2"/>
                      <a:pt x="56" y="1"/>
                    </a:cubicBezTo>
                    <a:cubicBezTo>
                      <a:pt x="56" y="1"/>
                      <a:pt x="56" y="0"/>
                      <a:pt x="55" y="0"/>
                    </a:cubicBezTo>
                    <a:cubicBezTo>
                      <a:pt x="55" y="1"/>
                      <a:pt x="54" y="2"/>
                      <a:pt x="53" y="3"/>
                    </a:cubicBezTo>
                    <a:cubicBezTo>
                      <a:pt x="48" y="12"/>
                      <a:pt x="44" y="21"/>
                      <a:pt x="41" y="31"/>
                    </a:cubicBezTo>
                    <a:cubicBezTo>
                      <a:pt x="34" y="48"/>
                      <a:pt x="30" y="66"/>
                      <a:pt x="24" y="84"/>
                    </a:cubicBezTo>
                    <a:cubicBezTo>
                      <a:pt x="19" y="102"/>
                      <a:pt x="15" y="119"/>
                      <a:pt x="12" y="137"/>
                    </a:cubicBezTo>
                    <a:cubicBezTo>
                      <a:pt x="8" y="152"/>
                      <a:pt x="5" y="168"/>
                      <a:pt x="1" y="183"/>
                    </a:cubicBezTo>
                    <a:cubicBezTo>
                      <a:pt x="1" y="186"/>
                      <a:pt x="0" y="189"/>
                      <a:pt x="1" y="192"/>
                    </a:cubicBezTo>
                    <a:cubicBezTo>
                      <a:pt x="3" y="190"/>
                      <a:pt x="3" y="188"/>
                      <a:pt x="4" y="18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2"/>
              <p:cNvSpPr/>
              <p:nvPr/>
            </p:nvSpPr>
            <p:spPr>
              <a:xfrm>
                <a:off x="4366180" y="1093309"/>
                <a:ext cx="18955" cy="41205"/>
              </a:xfrm>
              <a:custGeom>
                <a:avLst/>
                <a:gdLst/>
                <a:ahLst/>
                <a:cxnLst/>
                <a:rect l="l" t="t" r="r" b="b"/>
                <a:pathLst>
                  <a:path w="20" h="44" extrusionOk="0">
                    <a:moveTo>
                      <a:pt x="20" y="1"/>
                    </a:moveTo>
                    <a:cubicBezTo>
                      <a:pt x="20" y="1"/>
                      <a:pt x="20" y="1"/>
                      <a:pt x="20" y="0"/>
                    </a:cubicBezTo>
                    <a:cubicBezTo>
                      <a:pt x="19" y="2"/>
                      <a:pt x="17" y="3"/>
                      <a:pt x="17" y="4"/>
                    </a:cubicBezTo>
                    <a:cubicBezTo>
                      <a:pt x="14" y="9"/>
                      <a:pt x="11" y="14"/>
                      <a:pt x="8" y="19"/>
                    </a:cubicBezTo>
                    <a:cubicBezTo>
                      <a:pt x="5" y="27"/>
                      <a:pt x="3" y="34"/>
                      <a:pt x="0" y="41"/>
                    </a:cubicBezTo>
                    <a:cubicBezTo>
                      <a:pt x="0" y="42"/>
                      <a:pt x="0" y="43"/>
                      <a:pt x="0" y="44"/>
                    </a:cubicBezTo>
                    <a:cubicBezTo>
                      <a:pt x="0" y="44"/>
                      <a:pt x="0" y="44"/>
                      <a:pt x="1" y="44"/>
                    </a:cubicBezTo>
                    <a:cubicBezTo>
                      <a:pt x="7" y="30"/>
                      <a:pt x="14" y="15"/>
                      <a:pt x="2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4367003" y="1084243"/>
                <a:ext cx="18955" cy="34612"/>
              </a:xfrm>
              <a:custGeom>
                <a:avLst/>
                <a:gdLst/>
                <a:ahLst/>
                <a:cxnLst/>
                <a:rect l="l" t="t" r="r" b="b"/>
                <a:pathLst>
                  <a:path w="20" h="37" extrusionOk="0">
                    <a:moveTo>
                      <a:pt x="20" y="0"/>
                    </a:moveTo>
                    <a:cubicBezTo>
                      <a:pt x="18" y="0"/>
                      <a:pt x="18" y="1"/>
                      <a:pt x="17" y="3"/>
                    </a:cubicBezTo>
                    <a:cubicBezTo>
                      <a:pt x="15" y="7"/>
                      <a:pt x="12" y="10"/>
                      <a:pt x="10" y="15"/>
                    </a:cubicBezTo>
                    <a:cubicBezTo>
                      <a:pt x="7" y="21"/>
                      <a:pt x="4" y="27"/>
                      <a:pt x="2" y="33"/>
                    </a:cubicBezTo>
                    <a:cubicBezTo>
                      <a:pt x="1" y="34"/>
                      <a:pt x="1" y="35"/>
                      <a:pt x="0" y="36"/>
                    </a:cubicBezTo>
                    <a:cubicBezTo>
                      <a:pt x="1" y="36"/>
                      <a:pt x="1" y="36"/>
                      <a:pt x="1" y="37"/>
                    </a:cubicBezTo>
                    <a:cubicBezTo>
                      <a:pt x="8" y="24"/>
                      <a:pt x="14" y="12"/>
                      <a:pt x="2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4346401" y="1147700"/>
                <a:ext cx="14010" cy="32140"/>
              </a:xfrm>
              <a:custGeom>
                <a:avLst/>
                <a:gdLst/>
                <a:ahLst/>
                <a:cxnLst/>
                <a:rect l="l" t="t" r="r" b="b"/>
                <a:pathLst>
                  <a:path w="15" h="34" extrusionOk="0">
                    <a:moveTo>
                      <a:pt x="2" y="32"/>
                    </a:moveTo>
                    <a:cubicBezTo>
                      <a:pt x="4" y="29"/>
                      <a:pt x="5" y="26"/>
                      <a:pt x="7" y="24"/>
                    </a:cubicBezTo>
                    <a:cubicBezTo>
                      <a:pt x="9" y="17"/>
                      <a:pt x="12" y="11"/>
                      <a:pt x="14" y="5"/>
                    </a:cubicBezTo>
                    <a:cubicBezTo>
                      <a:pt x="15" y="4"/>
                      <a:pt x="15" y="2"/>
                      <a:pt x="15" y="1"/>
                    </a:cubicBezTo>
                    <a:cubicBezTo>
                      <a:pt x="15" y="1"/>
                      <a:pt x="15" y="0"/>
                      <a:pt x="14" y="0"/>
                    </a:cubicBezTo>
                    <a:cubicBezTo>
                      <a:pt x="13" y="2"/>
                      <a:pt x="12" y="3"/>
                      <a:pt x="11" y="5"/>
                    </a:cubicBezTo>
                    <a:cubicBezTo>
                      <a:pt x="8" y="12"/>
                      <a:pt x="5" y="20"/>
                      <a:pt x="2" y="27"/>
                    </a:cubicBezTo>
                    <a:cubicBezTo>
                      <a:pt x="1" y="29"/>
                      <a:pt x="1" y="31"/>
                      <a:pt x="0" y="33"/>
                    </a:cubicBezTo>
                    <a:cubicBezTo>
                      <a:pt x="0" y="33"/>
                      <a:pt x="0" y="34"/>
                      <a:pt x="1" y="34"/>
                    </a:cubicBezTo>
                    <a:cubicBezTo>
                      <a:pt x="1" y="33"/>
                      <a:pt x="2" y="33"/>
                      <a:pt x="2" y="3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2"/>
              <p:cNvSpPr/>
              <p:nvPr/>
            </p:nvSpPr>
            <p:spPr>
              <a:xfrm>
                <a:off x="4280473" y="1385041"/>
                <a:ext cx="7417" cy="37909"/>
              </a:xfrm>
              <a:custGeom>
                <a:avLst/>
                <a:gdLst/>
                <a:ahLst/>
                <a:cxnLst/>
                <a:rect l="l" t="t" r="r" b="b"/>
                <a:pathLst>
                  <a:path w="8" h="40" extrusionOk="0">
                    <a:moveTo>
                      <a:pt x="8" y="0"/>
                    </a:moveTo>
                    <a:cubicBezTo>
                      <a:pt x="8" y="0"/>
                      <a:pt x="7" y="0"/>
                      <a:pt x="7" y="0"/>
                    </a:cubicBezTo>
                    <a:cubicBezTo>
                      <a:pt x="7" y="1"/>
                      <a:pt x="6" y="2"/>
                      <a:pt x="6" y="4"/>
                    </a:cubicBezTo>
                    <a:cubicBezTo>
                      <a:pt x="4" y="15"/>
                      <a:pt x="2" y="27"/>
                      <a:pt x="0" y="38"/>
                    </a:cubicBezTo>
                    <a:cubicBezTo>
                      <a:pt x="0" y="39"/>
                      <a:pt x="0" y="40"/>
                      <a:pt x="0" y="40"/>
                    </a:cubicBezTo>
                    <a:cubicBezTo>
                      <a:pt x="3" y="27"/>
                      <a:pt x="6" y="14"/>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2"/>
              <p:cNvSpPr/>
              <p:nvPr/>
            </p:nvSpPr>
            <p:spPr>
              <a:xfrm>
                <a:off x="4288714" y="1373504"/>
                <a:ext cx="4945" cy="23899"/>
              </a:xfrm>
              <a:custGeom>
                <a:avLst/>
                <a:gdLst/>
                <a:ahLst/>
                <a:cxnLst/>
                <a:rect l="l" t="t" r="r" b="b"/>
                <a:pathLst>
                  <a:path w="5" h="25" extrusionOk="0">
                    <a:moveTo>
                      <a:pt x="1" y="25"/>
                    </a:moveTo>
                    <a:cubicBezTo>
                      <a:pt x="3" y="18"/>
                      <a:pt x="5" y="10"/>
                      <a:pt x="5" y="2"/>
                    </a:cubicBezTo>
                    <a:cubicBezTo>
                      <a:pt x="5" y="2"/>
                      <a:pt x="5" y="1"/>
                      <a:pt x="4" y="0"/>
                    </a:cubicBezTo>
                    <a:cubicBezTo>
                      <a:pt x="4" y="1"/>
                      <a:pt x="3" y="1"/>
                      <a:pt x="3" y="2"/>
                    </a:cubicBezTo>
                    <a:cubicBezTo>
                      <a:pt x="2" y="9"/>
                      <a:pt x="1" y="15"/>
                      <a:pt x="0" y="22"/>
                    </a:cubicBezTo>
                    <a:cubicBezTo>
                      <a:pt x="0" y="23"/>
                      <a:pt x="0" y="24"/>
                      <a:pt x="0" y="25"/>
                    </a:cubicBezTo>
                    <a:cubicBezTo>
                      <a:pt x="1" y="25"/>
                      <a:pt x="1" y="25"/>
                      <a:pt x="1" y="2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2"/>
              <p:cNvSpPr/>
              <p:nvPr/>
            </p:nvSpPr>
            <p:spPr>
              <a:xfrm>
                <a:off x="4577150" y="921071"/>
                <a:ext cx="22251" cy="7417"/>
              </a:xfrm>
              <a:custGeom>
                <a:avLst/>
                <a:gdLst/>
                <a:ahLst/>
                <a:cxnLst/>
                <a:rect l="l" t="t" r="r" b="b"/>
                <a:pathLst>
                  <a:path w="23" h="8" extrusionOk="0">
                    <a:moveTo>
                      <a:pt x="20" y="0"/>
                    </a:moveTo>
                    <a:cubicBezTo>
                      <a:pt x="14" y="2"/>
                      <a:pt x="8" y="5"/>
                      <a:pt x="1" y="7"/>
                    </a:cubicBezTo>
                    <a:cubicBezTo>
                      <a:pt x="1" y="7"/>
                      <a:pt x="1" y="7"/>
                      <a:pt x="0" y="8"/>
                    </a:cubicBezTo>
                    <a:cubicBezTo>
                      <a:pt x="6" y="8"/>
                      <a:pt x="15" y="5"/>
                      <a:pt x="23" y="1"/>
                    </a:cubicBezTo>
                    <a:cubicBezTo>
                      <a:pt x="22" y="0"/>
                      <a:pt x="21" y="0"/>
                      <a:pt x="2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4357939" y="1127097"/>
                <a:ext cx="5769" cy="13186"/>
              </a:xfrm>
              <a:custGeom>
                <a:avLst/>
                <a:gdLst/>
                <a:ahLst/>
                <a:cxnLst/>
                <a:rect l="l" t="t" r="r" b="b"/>
                <a:pathLst>
                  <a:path w="6" h="14" extrusionOk="0">
                    <a:moveTo>
                      <a:pt x="6" y="0"/>
                    </a:moveTo>
                    <a:cubicBezTo>
                      <a:pt x="3" y="4"/>
                      <a:pt x="1" y="9"/>
                      <a:pt x="0" y="14"/>
                    </a:cubicBezTo>
                    <a:cubicBezTo>
                      <a:pt x="3" y="11"/>
                      <a:pt x="6" y="5"/>
                      <a:pt x="6"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a:off x="4493915" y="921071"/>
                <a:ext cx="29668" cy="7417"/>
              </a:xfrm>
              <a:custGeom>
                <a:avLst/>
                <a:gdLst/>
                <a:ahLst/>
                <a:cxnLst/>
                <a:rect l="l" t="t" r="r" b="b"/>
                <a:pathLst>
                  <a:path w="32" h="8" extrusionOk="0">
                    <a:moveTo>
                      <a:pt x="0" y="8"/>
                    </a:moveTo>
                    <a:cubicBezTo>
                      <a:pt x="3" y="8"/>
                      <a:pt x="30" y="3"/>
                      <a:pt x="32" y="2"/>
                    </a:cubicBezTo>
                    <a:cubicBezTo>
                      <a:pt x="26" y="0"/>
                      <a:pt x="3" y="5"/>
                      <a:pt x="0"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a:off x="4529352" y="921071"/>
                <a:ext cx="14010" cy="2473"/>
              </a:xfrm>
              <a:custGeom>
                <a:avLst/>
                <a:gdLst/>
                <a:ahLst/>
                <a:cxnLst/>
                <a:rect l="l" t="t" r="r" b="b"/>
                <a:pathLst>
                  <a:path w="15" h="3" extrusionOk="0">
                    <a:moveTo>
                      <a:pt x="15" y="0"/>
                    </a:moveTo>
                    <a:cubicBezTo>
                      <a:pt x="10" y="0"/>
                      <a:pt x="5" y="0"/>
                      <a:pt x="0" y="2"/>
                    </a:cubicBezTo>
                    <a:cubicBezTo>
                      <a:pt x="5" y="3"/>
                      <a:pt x="10" y="2"/>
                      <a:pt x="1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 name="Google Shape;56;p2"/>
            <p:cNvGrpSpPr/>
            <p:nvPr/>
          </p:nvGrpSpPr>
          <p:grpSpPr>
            <a:xfrm rot="-6826459">
              <a:off x="7205185" y="3285724"/>
              <a:ext cx="1648699" cy="2415231"/>
              <a:chOff x="4465072" y="1907523"/>
              <a:chExt cx="753228" cy="1103474"/>
            </a:xfrm>
          </p:grpSpPr>
          <p:sp>
            <p:nvSpPr>
              <p:cNvPr id="57" name="Google Shape;57;p2"/>
              <p:cNvSpPr/>
              <p:nvPr/>
            </p:nvSpPr>
            <p:spPr>
              <a:xfrm>
                <a:off x="4867233" y="2833815"/>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2"/>
              <p:cNvSpPr/>
              <p:nvPr/>
            </p:nvSpPr>
            <p:spPr>
              <a:xfrm>
                <a:off x="4465072" y="1907523"/>
                <a:ext cx="753228" cy="1103474"/>
              </a:xfrm>
              <a:custGeom>
                <a:avLst/>
                <a:gdLst/>
                <a:ahLst/>
                <a:cxnLst/>
                <a:rect l="l" t="t" r="r" b="b"/>
                <a:pathLst>
                  <a:path w="798" h="1170" extrusionOk="0">
                    <a:moveTo>
                      <a:pt x="794" y="1073"/>
                    </a:moveTo>
                    <a:cubicBezTo>
                      <a:pt x="786" y="1071"/>
                      <a:pt x="778" y="1069"/>
                      <a:pt x="770" y="1067"/>
                    </a:cubicBezTo>
                    <a:cubicBezTo>
                      <a:pt x="759" y="1065"/>
                      <a:pt x="748" y="1062"/>
                      <a:pt x="738" y="1059"/>
                    </a:cubicBezTo>
                    <a:cubicBezTo>
                      <a:pt x="733" y="1058"/>
                      <a:pt x="728" y="1057"/>
                      <a:pt x="722" y="1055"/>
                    </a:cubicBezTo>
                    <a:cubicBezTo>
                      <a:pt x="719" y="1054"/>
                      <a:pt x="715" y="1052"/>
                      <a:pt x="711" y="1051"/>
                    </a:cubicBezTo>
                    <a:cubicBezTo>
                      <a:pt x="706" y="1049"/>
                      <a:pt x="701" y="1047"/>
                      <a:pt x="695" y="1046"/>
                    </a:cubicBezTo>
                    <a:cubicBezTo>
                      <a:pt x="691" y="1044"/>
                      <a:pt x="687" y="1043"/>
                      <a:pt x="683" y="1041"/>
                    </a:cubicBezTo>
                    <a:cubicBezTo>
                      <a:pt x="674" y="1038"/>
                      <a:pt x="666" y="1035"/>
                      <a:pt x="657" y="1031"/>
                    </a:cubicBezTo>
                    <a:cubicBezTo>
                      <a:pt x="650" y="1029"/>
                      <a:pt x="643" y="1025"/>
                      <a:pt x="635" y="1023"/>
                    </a:cubicBezTo>
                    <a:cubicBezTo>
                      <a:pt x="624" y="1019"/>
                      <a:pt x="613" y="1015"/>
                      <a:pt x="602" y="1012"/>
                    </a:cubicBezTo>
                    <a:cubicBezTo>
                      <a:pt x="591" y="1008"/>
                      <a:pt x="581" y="1002"/>
                      <a:pt x="569" y="999"/>
                    </a:cubicBezTo>
                    <a:cubicBezTo>
                      <a:pt x="559" y="995"/>
                      <a:pt x="548" y="991"/>
                      <a:pt x="538" y="985"/>
                    </a:cubicBezTo>
                    <a:cubicBezTo>
                      <a:pt x="532" y="981"/>
                      <a:pt x="525" y="978"/>
                      <a:pt x="518" y="976"/>
                    </a:cubicBezTo>
                    <a:cubicBezTo>
                      <a:pt x="515" y="975"/>
                      <a:pt x="512" y="972"/>
                      <a:pt x="508" y="971"/>
                    </a:cubicBezTo>
                    <a:cubicBezTo>
                      <a:pt x="505" y="969"/>
                      <a:pt x="502" y="967"/>
                      <a:pt x="500" y="965"/>
                    </a:cubicBezTo>
                    <a:cubicBezTo>
                      <a:pt x="495" y="962"/>
                      <a:pt x="491" y="960"/>
                      <a:pt x="487" y="957"/>
                    </a:cubicBezTo>
                    <a:cubicBezTo>
                      <a:pt x="487" y="956"/>
                      <a:pt x="487" y="956"/>
                      <a:pt x="486" y="955"/>
                    </a:cubicBezTo>
                    <a:cubicBezTo>
                      <a:pt x="493" y="958"/>
                      <a:pt x="499" y="962"/>
                      <a:pt x="505" y="965"/>
                    </a:cubicBezTo>
                    <a:cubicBezTo>
                      <a:pt x="515" y="969"/>
                      <a:pt x="524" y="973"/>
                      <a:pt x="534" y="977"/>
                    </a:cubicBezTo>
                    <a:cubicBezTo>
                      <a:pt x="538" y="979"/>
                      <a:pt x="542" y="981"/>
                      <a:pt x="547" y="982"/>
                    </a:cubicBezTo>
                    <a:cubicBezTo>
                      <a:pt x="557" y="985"/>
                      <a:pt x="568" y="987"/>
                      <a:pt x="579" y="990"/>
                    </a:cubicBezTo>
                    <a:cubicBezTo>
                      <a:pt x="585" y="991"/>
                      <a:pt x="592" y="993"/>
                      <a:pt x="599" y="994"/>
                    </a:cubicBezTo>
                    <a:cubicBezTo>
                      <a:pt x="606" y="995"/>
                      <a:pt x="613" y="997"/>
                      <a:pt x="620" y="997"/>
                    </a:cubicBezTo>
                    <a:cubicBezTo>
                      <a:pt x="625" y="996"/>
                      <a:pt x="630" y="997"/>
                      <a:pt x="635" y="997"/>
                    </a:cubicBezTo>
                    <a:cubicBezTo>
                      <a:pt x="643" y="997"/>
                      <a:pt x="651" y="998"/>
                      <a:pt x="659" y="997"/>
                    </a:cubicBezTo>
                    <a:cubicBezTo>
                      <a:pt x="672" y="996"/>
                      <a:pt x="684" y="994"/>
                      <a:pt x="696" y="993"/>
                    </a:cubicBezTo>
                    <a:cubicBezTo>
                      <a:pt x="703" y="992"/>
                      <a:pt x="710" y="992"/>
                      <a:pt x="716" y="991"/>
                    </a:cubicBezTo>
                    <a:cubicBezTo>
                      <a:pt x="722" y="990"/>
                      <a:pt x="729" y="988"/>
                      <a:pt x="735" y="986"/>
                    </a:cubicBezTo>
                    <a:cubicBezTo>
                      <a:pt x="736" y="986"/>
                      <a:pt x="736" y="985"/>
                      <a:pt x="737" y="984"/>
                    </a:cubicBezTo>
                    <a:cubicBezTo>
                      <a:pt x="736" y="984"/>
                      <a:pt x="735" y="983"/>
                      <a:pt x="734" y="983"/>
                    </a:cubicBezTo>
                    <a:cubicBezTo>
                      <a:pt x="728" y="984"/>
                      <a:pt x="722" y="980"/>
                      <a:pt x="716" y="978"/>
                    </a:cubicBezTo>
                    <a:cubicBezTo>
                      <a:pt x="707" y="975"/>
                      <a:pt x="698" y="972"/>
                      <a:pt x="688" y="969"/>
                    </a:cubicBezTo>
                    <a:cubicBezTo>
                      <a:pt x="683" y="967"/>
                      <a:pt x="677" y="966"/>
                      <a:pt x="671" y="964"/>
                    </a:cubicBezTo>
                    <a:cubicBezTo>
                      <a:pt x="667" y="962"/>
                      <a:pt x="662" y="960"/>
                      <a:pt x="658" y="958"/>
                    </a:cubicBezTo>
                    <a:cubicBezTo>
                      <a:pt x="649" y="955"/>
                      <a:pt x="641" y="953"/>
                      <a:pt x="632" y="950"/>
                    </a:cubicBezTo>
                    <a:cubicBezTo>
                      <a:pt x="622" y="946"/>
                      <a:pt x="611" y="945"/>
                      <a:pt x="600" y="943"/>
                    </a:cubicBezTo>
                    <a:cubicBezTo>
                      <a:pt x="591" y="941"/>
                      <a:pt x="582" y="939"/>
                      <a:pt x="573" y="939"/>
                    </a:cubicBezTo>
                    <a:cubicBezTo>
                      <a:pt x="565" y="939"/>
                      <a:pt x="557" y="938"/>
                      <a:pt x="549" y="937"/>
                    </a:cubicBezTo>
                    <a:cubicBezTo>
                      <a:pt x="541" y="937"/>
                      <a:pt x="533" y="937"/>
                      <a:pt x="525" y="937"/>
                    </a:cubicBezTo>
                    <a:cubicBezTo>
                      <a:pt x="518" y="936"/>
                      <a:pt x="511" y="936"/>
                      <a:pt x="504" y="935"/>
                    </a:cubicBezTo>
                    <a:cubicBezTo>
                      <a:pt x="497" y="935"/>
                      <a:pt x="491" y="935"/>
                      <a:pt x="485" y="936"/>
                    </a:cubicBezTo>
                    <a:cubicBezTo>
                      <a:pt x="480" y="936"/>
                      <a:pt x="475" y="936"/>
                      <a:pt x="470" y="936"/>
                    </a:cubicBezTo>
                    <a:cubicBezTo>
                      <a:pt x="469" y="935"/>
                      <a:pt x="468" y="934"/>
                      <a:pt x="467" y="933"/>
                    </a:cubicBezTo>
                    <a:cubicBezTo>
                      <a:pt x="463" y="927"/>
                      <a:pt x="459" y="921"/>
                      <a:pt x="455" y="915"/>
                    </a:cubicBezTo>
                    <a:cubicBezTo>
                      <a:pt x="463" y="917"/>
                      <a:pt x="471" y="919"/>
                      <a:pt x="479" y="920"/>
                    </a:cubicBezTo>
                    <a:cubicBezTo>
                      <a:pt x="490" y="921"/>
                      <a:pt x="501" y="921"/>
                      <a:pt x="512" y="923"/>
                    </a:cubicBezTo>
                    <a:cubicBezTo>
                      <a:pt x="521" y="924"/>
                      <a:pt x="531" y="925"/>
                      <a:pt x="541" y="927"/>
                    </a:cubicBezTo>
                    <a:cubicBezTo>
                      <a:pt x="553" y="928"/>
                      <a:pt x="565" y="930"/>
                      <a:pt x="577" y="932"/>
                    </a:cubicBezTo>
                    <a:cubicBezTo>
                      <a:pt x="586" y="933"/>
                      <a:pt x="596" y="934"/>
                      <a:pt x="606" y="935"/>
                    </a:cubicBezTo>
                    <a:cubicBezTo>
                      <a:pt x="614" y="936"/>
                      <a:pt x="622" y="937"/>
                      <a:pt x="631" y="937"/>
                    </a:cubicBezTo>
                    <a:cubicBezTo>
                      <a:pt x="644" y="938"/>
                      <a:pt x="658" y="938"/>
                      <a:pt x="671" y="937"/>
                    </a:cubicBezTo>
                    <a:cubicBezTo>
                      <a:pt x="677" y="937"/>
                      <a:pt x="683" y="934"/>
                      <a:pt x="689" y="933"/>
                    </a:cubicBezTo>
                    <a:cubicBezTo>
                      <a:pt x="695" y="931"/>
                      <a:pt x="701" y="929"/>
                      <a:pt x="706" y="927"/>
                    </a:cubicBezTo>
                    <a:cubicBezTo>
                      <a:pt x="710" y="926"/>
                      <a:pt x="713" y="924"/>
                      <a:pt x="716" y="922"/>
                    </a:cubicBezTo>
                    <a:cubicBezTo>
                      <a:pt x="720" y="921"/>
                      <a:pt x="725" y="919"/>
                      <a:pt x="729" y="918"/>
                    </a:cubicBezTo>
                    <a:cubicBezTo>
                      <a:pt x="732" y="917"/>
                      <a:pt x="735" y="916"/>
                      <a:pt x="738" y="915"/>
                    </a:cubicBezTo>
                    <a:cubicBezTo>
                      <a:pt x="739" y="914"/>
                      <a:pt x="740" y="913"/>
                      <a:pt x="740" y="912"/>
                    </a:cubicBezTo>
                    <a:cubicBezTo>
                      <a:pt x="740" y="911"/>
                      <a:pt x="739" y="910"/>
                      <a:pt x="738" y="910"/>
                    </a:cubicBezTo>
                    <a:cubicBezTo>
                      <a:pt x="734" y="910"/>
                      <a:pt x="730" y="910"/>
                      <a:pt x="726" y="909"/>
                    </a:cubicBezTo>
                    <a:cubicBezTo>
                      <a:pt x="717" y="908"/>
                      <a:pt x="708" y="906"/>
                      <a:pt x="700" y="904"/>
                    </a:cubicBezTo>
                    <a:cubicBezTo>
                      <a:pt x="694" y="903"/>
                      <a:pt x="688" y="902"/>
                      <a:pt x="682" y="900"/>
                    </a:cubicBezTo>
                    <a:cubicBezTo>
                      <a:pt x="677" y="899"/>
                      <a:pt x="673" y="897"/>
                      <a:pt x="668" y="895"/>
                    </a:cubicBezTo>
                    <a:cubicBezTo>
                      <a:pt x="664" y="894"/>
                      <a:pt x="660" y="893"/>
                      <a:pt x="656" y="893"/>
                    </a:cubicBezTo>
                    <a:cubicBezTo>
                      <a:pt x="646" y="892"/>
                      <a:pt x="637" y="889"/>
                      <a:pt x="628" y="888"/>
                    </a:cubicBezTo>
                    <a:cubicBezTo>
                      <a:pt x="626" y="887"/>
                      <a:pt x="624" y="887"/>
                      <a:pt x="622" y="887"/>
                    </a:cubicBezTo>
                    <a:cubicBezTo>
                      <a:pt x="611" y="886"/>
                      <a:pt x="601" y="885"/>
                      <a:pt x="590" y="884"/>
                    </a:cubicBezTo>
                    <a:cubicBezTo>
                      <a:pt x="585" y="883"/>
                      <a:pt x="579" y="883"/>
                      <a:pt x="573" y="883"/>
                    </a:cubicBezTo>
                    <a:cubicBezTo>
                      <a:pt x="567" y="883"/>
                      <a:pt x="560" y="882"/>
                      <a:pt x="553" y="882"/>
                    </a:cubicBezTo>
                    <a:cubicBezTo>
                      <a:pt x="544" y="882"/>
                      <a:pt x="535" y="881"/>
                      <a:pt x="526" y="881"/>
                    </a:cubicBezTo>
                    <a:cubicBezTo>
                      <a:pt x="519" y="881"/>
                      <a:pt x="512" y="880"/>
                      <a:pt x="505" y="880"/>
                    </a:cubicBezTo>
                    <a:cubicBezTo>
                      <a:pt x="501" y="880"/>
                      <a:pt x="498" y="879"/>
                      <a:pt x="495" y="880"/>
                    </a:cubicBezTo>
                    <a:cubicBezTo>
                      <a:pt x="491" y="880"/>
                      <a:pt x="487" y="882"/>
                      <a:pt x="483" y="883"/>
                    </a:cubicBezTo>
                    <a:cubicBezTo>
                      <a:pt x="480" y="883"/>
                      <a:pt x="477" y="884"/>
                      <a:pt x="475" y="885"/>
                    </a:cubicBezTo>
                    <a:cubicBezTo>
                      <a:pt x="466" y="888"/>
                      <a:pt x="457" y="891"/>
                      <a:pt x="449" y="894"/>
                    </a:cubicBezTo>
                    <a:cubicBezTo>
                      <a:pt x="442" y="897"/>
                      <a:pt x="442" y="897"/>
                      <a:pt x="438" y="891"/>
                    </a:cubicBezTo>
                    <a:cubicBezTo>
                      <a:pt x="434" y="884"/>
                      <a:pt x="429" y="878"/>
                      <a:pt x="425" y="871"/>
                    </a:cubicBezTo>
                    <a:cubicBezTo>
                      <a:pt x="425" y="871"/>
                      <a:pt x="424" y="870"/>
                      <a:pt x="424" y="869"/>
                    </a:cubicBezTo>
                    <a:cubicBezTo>
                      <a:pt x="425" y="869"/>
                      <a:pt x="426" y="869"/>
                      <a:pt x="427" y="869"/>
                    </a:cubicBezTo>
                    <a:cubicBezTo>
                      <a:pt x="435" y="871"/>
                      <a:pt x="444" y="872"/>
                      <a:pt x="452" y="872"/>
                    </a:cubicBezTo>
                    <a:cubicBezTo>
                      <a:pt x="458" y="871"/>
                      <a:pt x="464" y="871"/>
                      <a:pt x="470" y="871"/>
                    </a:cubicBezTo>
                    <a:cubicBezTo>
                      <a:pt x="475" y="871"/>
                      <a:pt x="480" y="871"/>
                      <a:pt x="486" y="871"/>
                    </a:cubicBezTo>
                    <a:cubicBezTo>
                      <a:pt x="493" y="871"/>
                      <a:pt x="501" y="870"/>
                      <a:pt x="509" y="870"/>
                    </a:cubicBezTo>
                    <a:cubicBezTo>
                      <a:pt x="516" y="870"/>
                      <a:pt x="522" y="869"/>
                      <a:pt x="529" y="869"/>
                    </a:cubicBezTo>
                    <a:cubicBezTo>
                      <a:pt x="533" y="869"/>
                      <a:pt x="537" y="868"/>
                      <a:pt x="541" y="868"/>
                    </a:cubicBezTo>
                    <a:cubicBezTo>
                      <a:pt x="553" y="867"/>
                      <a:pt x="564" y="866"/>
                      <a:pt x="576" y="865"/>
                    </a:cubicBezTo>
                    <a:cubicBezTo>
                      <a:pt x="584" y="864"/>
                      <a:pt x="591" y="863"/>
                      <a:pt x="599" y="862"/>
                    </a:cubicBezTo>
                    <a:cubicBezTo>
                      <a:pt x="605" y="861"/>
                      <a:pt x="611" y="861"/>
                      <a:pt x="617" y="859"/>
                    </a:cubicBezTo>
                    <a:cubicBezTo>
                      <a:pt x="627" y="857"/>
                      <a:pt x="638" y="854"/>
                      <a:pt x="648" y="851"/>
                    </a:cubicBezTo>
                    <a:cubicBezTo>
                      <a:pt x="659" y="846"/>
                      <a:pt x="669" y="841"/>
                      <a:pt x="679" y="835"/>
                    </a:cubicBezTo>
                    <a:cubicBezTo>
                      <a:pt x="688" y="830"/>
                      <a:pt x="697" y="824"/>
                      <a:pt x="706" y="819"/>
                    </a:cubicBezTo>
                    <a:cubicBezTo>
                      <a:pt x="707" y="819"/>
                      <a:pt x="707" y="819"/>
                      <a:pt x="708" y="818"/>
                    </a:cubicBezTo>
                    <a:cubicBezTo>
                      <a:pt x="708" y="817"/>
                      <a:pt x="709" y="816"/>
                      <a:pt x="709" y="815"/>
                    </a:cubicBezTo>
                    <a:cubicBezTo>
                      <a:pt x="709" y="814"/>
                      <a:pt x="707" y="813"/>
                      <a:pt x="706" y="813"/>
                    </a:cubicBezTo>
                    <a:cubicBezTo>
                      <a:pt x="702" y="814"/>
                      <a:pt x="699" y="815"/>
                      <a:pt x="695" y="816"/>
                    </a:cubicBezTo>
                    <a:cubicBezTo>
                      <a:pt x="684" y="820"/>
                      <a:pt x="672" y="822"/>
                      <a:pt x="661" y="824"/>
                    </a:cubicBezTo>
                    <a:cubicBezTo>
                      <a:pt x="656" y="824"/>
                      <a:pt x="650" y="823"/>
                      <a:pt x="645" y="823"/>
                    </a:cubicBezTo>
                    <a:cubicBezTo>
                      <a:pt x="637" y="823"/>
                      <a:pt x="629" y="823"/>
                      <a:pt x="621" y="823"/>
                    </a:cubicBezTo>
                    <a:cubicBezTo>
                      <a:pt x="616" y="823"/>
                      <a:pt x="611" y="822"/>
                      <a:pt x="605" y="822"/>
                    </a:cubicBezTo>
                    <a:cubicBezTo>
                      <a:pt x="597" y="822"/>
                      <a:pt x="589" y="823"/>
                      <a:pt x="580" y="823"/>
                    </a:cubicBezTo>
                    <a:cubicBezTo>
                      <a:pt x="574" y="823"/>
                      <a:pt x="568" y="823"/>
                      <a:pt x="562" y="823"/>
                    </a:cubicBezTo>
                    <a:cubicBezTo>
                      <a:pt x="553" y="823"/>
                      <a:pt x="543" y="823"/>
                      <a:pt x="534" y="826"/>
                    </a:cubicBezTo>
                    <a:cubicBezTo>
                      <a:pt x="526" y="828"/>
                      <a:pt x="518" y="829"/>
                      <a:pt x="510" y="831"/>
                    </a:cubicBezTo>
                    <a:cubicBezTo>
                      <a:pt x="500" y="833"/>
                      <a:pt x="491" y="836"/>
                      <a:pt x="482" y="838"/>
                    </a:cubicBezTo>
                    <a:cubicBezTo>
                      <a:pt x="472" y="841"/>
                      <a:pt x="463" y="844"/>
                      <a:pt x="454" y="847"/>
                    </a:cubicBezTo>
                    <a:cubicBezTo>
                      <a:pt x="449" y="849"/>
                      <a:pt x="444" y="849"/>
                      <a:pt x="439" y="850"/>
                    </a:cubicBezTo>
                    <a:cubicBezTo>
                      <a:pt x="432" y="852"/>
                      <a:pt x="426" y="855"/>
                      <a:pt x="419" y="857"/>
                    </a:cubicBezTo>
                    <a:cubicBezTo>
                      <a:pt x="417" y="858"/>
                      <a:pt x="415" y="858"/>
                      <a:pt x="414" y="856"/>
                    </a:cubicBezTo>
                    <a:cubicBezTo>
                      <a:pt x="408" y="846"/>
                      <a:pt x="402" y="837"/>
                      <a:pt x="396" y="827"/>
                    </a:cubicBezTo>
                    <a:cubicBezTo>
                      <a:pt x="396" y="827"/>
                      <a:pt x="396" y="826"/>
                      <a:pt x="396" y="826"/>
                    </a:cubicBezTo>
                    <a:cubicBezTo>
                      <a:pt x="406" y="827"/>
                      <a:pt x="416" y="827"/>
                      <a:pt x="426" y="826"/>
                    </a:cubicBezTo>
                    <a:cubicBezTo>
                      <a:pt x="432" y="825"/>
                      <a:pt x="439" y="824"/>
                      <a:pt x="446" y="822"/>
                    </a:cubicBezTo>
                    <a:cubicBezTo>
                      <a:pt x="453" y="821"/>
                      <a:pt x="460" y="820"/>
                      <a:pt x="467" y="818"/>
                    </a:cubicBezTo>
                    <a:cubicBezTo>
                      <a:pt x="481" y="816"/>
                      <a:pt x="495" y="813"/>
                      <a:pt x="509" y="808"/>
                    </a:cubicBezTo>
                    <a:cubicBezTo>
                      <a:pt x="521" y="804"/>
                      <a:pt x="533" y="800"/>
                      <a:pt x="545" y="796"/>
                    </a:cubicBezTo>
                    <a:cubicBezTo>
                      <a:pt x="555" y="793"/>
                      <a:pt x="565" y="789"/>
                      <a:pt x="575" y="785"/>
                    </a:cubicBezTo>
                    <a:cubicBezTo>
                      <a:pt x="581" y="783"/>
                      <a:pt x="586" y="780"/>
                      <a:pt x="592" y="777"/>
                    </a:cubicBezTo>
                    <a:cubicBezTo>
                      <a:pt x="595" y="776"/>
                      <a:pt x="599" y="775"/>
                      <a:pt x="602" y="773"/>
                    </a:cubicBezTo>
                    <a:cubicBezTo>
                      <a:pt x="606" y="772"/>
                      <a:pt x="609" y="772"/>
                      <a:pt x="613" y="773"/>
                    </a:cubicBezTo>
                    <a:cubicBezTo>
                      <a:pt x="622" y="776"/>
                      <a:pt x="632" y="779"/>
                      <a:pt x="642" y="782"/>
                    </a:cubicBezTo>
                    <a:cubicBezTo>
                      <a:pt x="643" y="782"/>
                      <a:pt x="645" y="784"/>
                      <a:pt x="647" y="781"/>
                    </a:cubicBezTo>
                    <a:cubicBezTo>
                      <a:pt x="647" y="780"/>
                      <a:pt x="646" y="777"/>
                      <a:pt x="644" y="775"/>
                    </a:cubicBezTo>
                    <a:cubicBezTo>
                      <a:pt x="640" y="772"/>
                      <a:pt x="636" y="769"/>
                      <a:pt x="632" y="766"/>
                    </a:cubicBezTo>
                    <a:cubicBezTo>
                      <a:pt x="631" y="766"/>
                      <a:pt x="631" y="766"/>
                      <a:pt x="630" y="765"/>
                    </a:cubicBezTo>
                    <a:cubicBezTo>
                      <a:pt x="636" y="763"/>
                      <a:pt x="642" y="761"/>
                      <a:pt x="647" y="759"/>
                    </a:cubicBezTo>
                    <a:cubicBezTo>
                      <a:pt x="653" y="757"/>
                      <a:pt x="658" y="756"/>
                      <a:pt x="664" y="755"/>
                    </a:cubicBezTo>
                    <a:cubicBezTo>
                      <a:pt x="664" y="755"/>
                      <a:pt x="664" y="754"/>
                      <a:pt x="664" y="754"/>
                    </a:cubicBezTo>
                    <a:cubicBezTo>
                      <a:pt x="663" y="753"/>
                      <a:pt x="662" y="753"/>
                      <a:pt x="662" y="752"/>
                    </a:cubicBezTo>
                    <a:cubicBezTo>
                      <a:pt x="658" y="751"/>
                      <a:pt x="655" y="751"/>
                      <a:pt x="652" y="749"/>
                    </a:cubicBezTo>
                    <a:cubicBezTo>
                      <a:pt x="646" y="746"/>
                      <a:pt x="639" y="744"/>
                      <a:pt x="632" y="744"/>
                    </a:cubicBezTo>
                    <a:cubicBezTo>
                      <a:pt x="624" y="743"/>
                      <a:pt x="616" y="741"/>
                      <a:pt x="608" y="741"/>
                    </a:cubicBezTo>
                    <a:cubicBezTo>
                      <a:pt x="604" y="740"/>
                      <a:pt x="601" y="740"/>
                      <a:pt x="597" y="741"/>
                    </a:cubicBezTo>
                    <a:cubicBezTo>
                      <a:pt x="594" y="741"/>
                      <a:pt x="592" y="741"/>
                      <a:pt x="590" y="739"/>
                    </a:cubicBezTo>
                    <a:cubicBezTo>
                      <a:pt x="581" y="734"/>
                      <a:pt x="571" y="732"/>
                      <a:pt x="561" y="730"/>
                    </a:cubicBezTo>
                    <a:cubicBezTo>
                      <a:pt x="554" y="728"/>
                      <a:pt x="546" y="726"/>
                      <a:pt x="539" y="725"/>
                    </a:cubicBezTo>
                    <a:cubicBezTo>
                      <a:pt x="535" y="724"/>
                      <a:pt x="531" y="724"/>
                      <a:pt x="527" y="724"/>
                    </a:cubicBezTo>
                    <a:cubicBezTo>
                      <a:pt x="525" y="724"/>
                      <a:pt x="523" y="724"/>
                      <a:pt x="521" y="723"/>
                    </a:cubicBezTo>
                    <a:cubicBezTo>
                      <a:pt x="521" y="723"/>
                      <a:pt x="521" y="723"/>
                      <a:pt x="521" y="723"/>
                    </a:cubicBezTo>
                    <a:cubicBezTo>
                      <a:pt x="521" y="723"/>
                      <a:pt x="521" y="723"/>
                      <a:pt x="521" y="723"/>
                    </a:cubicBezTo>
                    <a:cubicBezTo>
                      <a:pt x="521" y="723"/>
                      <a:pt x="521" y="723"/>
                      <a:pt x="521" y="723"/>
                    </a:cubicBezTo>
                    <a:cubicBezTo>
                      <a:pt x="521" y="723"/>
                      <a:pt x="521" y="723"/>
                      <a:pt x="521" y="723"/>
                    </a:cubicBezTo>
                    <a:cubicBezTo>
                      <a:pt x="532" y="719"/>
                      <a:pt x="544" y="715"/>
                      <a:pt x="555" y="711"/>
                    </a:cubicBezTo>
                    <a:cubicBezTo>
                      <a:pt x="558" y="710"/>
                      <a:pt x="562" y="709"/>
                      <a:pt x="565" y="708"/>
                    </a:cubicBezTo>
                    <a:cubicBezTo>
                      <a:pt x="568" y="707"/>
                      <a:pt x="572" y="705"/>
                      <a:pt x="575" y="704"/>
                    </a:cubicBezTo>
                    <a:cubicBezTo>
                      <a:pt x="581" y="703"/>
                      <a:pt x="587" y="701"/>
                      <a:pt x="593" y="700"/>
                    </a:cubicBezTo>
                    <a:cubicBezTo>
                      <a:pt x="604" y="697"/>
                      <a:pt x="616" y="695"/>
                      <a:pt x="627" y="693"/>
                    </a:cubicBezTo>
                    <a:cubicBezTo>
                      <a:pt x="633" y="692"/>
                      <a:pt x="640" y="692"/>
                      <a:pt x="647" y="692"/>
                    </a:cubicBezTo>
                    <a:cubicBezTo>
                      <a:pt x="648" y="692"/>
                      <a:pt x="649" y="692"/>
                      <a:pt x="651" y="691"/>
                    </a:cubicBezTo>
                    <a:cubicBezTo>
                      <a:pt x="651" y="691"/>
                      <a:pt x="652" y="690"/>
                      <a:pt x="652" y="689"/>
                    </a:cubicBezTo>
                    <a:cubicBezTo>
                      <a:pt x="653" y="688"/>
                      <a:pt x="652" y="687"/>
                      <a:pt x="651" y="687"/>
                    </a:cubicBezTo>
                    <a:cubicBezTo>
                      <a:pt x="649" y="686"/>
                      <a:pt x="647" y="685"/>
                      <a:pt x="645" y="684"/>
                    </a:cubicBezTo>
                    <a:cubicBezTo>
                      <a:pt x="639" y="682"/>
                      <a:pt x="634" y="679"/>
                      <a:pt x="629" y="677"/>
                    </a:cubicBezTo>
                    <a:cubicBezTo>
                      <a:pt x="624" y="675"/>
                      <a:pt x="620" y="674"/>
                      <a:pt x="616" y="672"/>
                    </a:cubicBezTo>
                    <a:cubicBezTo>
                      <a:pt x="613" y="671"/>
                      <a:pt x="611" y="670"/>
                      <a:pt x="607" y="669"/>
                    </a:cubicBezTo>
                    <a:cubicBezTo>
                      <a:pt x="609" y="668"/>
                      <a:pt x="610" y="667"/>
                      <a:pt x="611" y="667"/>
                    </a:cubicBezTo>
                    <a:cubicBezTo>
                      <a:pt x="616" y="665"/>
                      <a:pt x="621" y="663"/>
                      <a:pt x="626" y="660"/>
                    </a:cubicBezTo>
                    <a:cubicBezTo>
                      <a:pt x="627" y="660"/>
                      <a:pt x="628" y="659"/>
                      <a:pt x="628" y="658"/>
                    </a:cubicBezTo>
                    <a:cubicBezTo>
                      <a:pt x="628" y="656"/>
                      <a:pt x="627" y="656"/>
                      <a:pt x="625" y="656"/>
                    </a:cubicBezTo>
                    <a:cubicBezTo>
                      <a:pt x="616" y="654"/>
                      <a:pt x="607" y="652"/>
                      <a:pt x="597" y="651"/>
                    </a:cubicBezTo>
                    <a:cubicBezTo>
                      <a:pt x="593" y="650"/>
                      <a:pt x="588" y="651"/>
                      <a:pt x="583" y="652"/>
                    </a:cubicBezTo>
                    <a:cubicBezTo>
                      <a:pt x="577" y="652"/>
                      <a:pt x="570" y="653"/>
                      <a:pt x="563" y="655"/>
                    </a:cubicBezTo>
                    <a:cubicBezTo>
                      <a:pt x="557" y="656"/>
                      <a:pt x="552" y="657"/>
                      <a:pt x="546" y="659"/>
                    </a:cubicBezTo>
                    <a:cubicBezTo>
                      <a:pt x="544" y="659"/>
                      <a:pt x="542" y="660"/>
                      <a:pt x="540" y="660"/>
                    </a:cubicBezTo>
                    <a:cubicBezTo>
                      <a:pt x="534" y="660"/>
                      <a:pt x="529" y="660"/>
                      <a:pt x="523" y="660"/>
                    </a:cubicBezTo>
                    <a:cubicBezTo>
                      <a:pt x="520" y="660"/>
                      <a:pt x="517" y="660"/>
                      <a:pt x="514" y="660"/>
                    </a:cubicBezTo>
                    <a:cubicBezTo>
                      <a:pt x="507" y="659"/>
                      <a:pt x="500" y="659"/>
                      <a:pt x="492" y="658"/>
                    </a:cubicBezTo>
                    <a:cubicBezTo>
                      <a:pt x="489" y="658"/>
                      <a:pt x="485" y="658"/>
                      <a:pt x="482" y="658"/>
                    </a:cubicBezTo>
                    <a:cubicBezTo>
                      <a:pt x="471" y="658"/>
                      <a:pt x="460" y="657"/>
                      <a:pt x="450" y="656"/>
                    </a:cubicBezTo>
                    <a:cubicBezTo>
                      <a:pt x="443" y="656"/>
                      <a:pt x="437" y="656"/>
                      <a:pt x="431" y="656"/>
                    </a:cubicBezTo>
                    <a:cubicBezTo>
                      <a:pt x="424" y="656"/>
                      <a:pt x="417" y="655"/>
                      <a:pt x="410" y="655"/>
                    </a:cubicBezTo>
                    <a:cubicBezTo>
                      <a:pt x="410" y="655"/>
                      <a:pt x="410" y="654"/>
                      <a:pt x="410" y="654"/>
                    </a:cubicBezTo>
                    <a:cubicBezTo>
                      <a:pt x="413" y="653"/>
                      <a:pt x="416" y="652"/>
                      <a:pt x="419" y="650"/>
                    </a:cubicBezTo>
                    <a:cubicBezTo>
                      <a:pt x="426" y="647"/>
                      <a:pt x="434" y="648"/>
                      <a:pt x="441" y="648"/>
                    </a:cubicBezTo>
                    <a:cubicBezTo>
                      <a:pt x="448" y="648"/>
                      <a:pt x="454" y="647"/>
                      <a:pt x="461" y="646"/>
                    </a:cubicBezTo>
                    <a:cubicBezTo>
                      <a:pt x="469" y="646"/>
                      <a:pt x="478" y="645"/>
                      <a:pt x="486" y="644"/>
                    </a:cubicBezTo>
                    <a:cubicBezTo>
                      <a:pt x="492" y="644"/>
                      <a:pt x="498" y="643"/>
                      <a:pt x="504" y="643"/>
                    </a:cubicBezTo>
                    <a:cubicBezTo>
                      <a:pt x="516" y="642"/>
                      <a:pt x="528" y="642"/>
                      <a:pt x="540" y="642"/>
                    </a:cubicBezTo>
                    <a:cubicBezTo>
                      <a:pt x="551" y="642"/>
                      <a:pt x="561" y="642"/>
                      <a:pt x="572" y="641"/>
                    </a:cubicBezTo>
                    <a:cubicBezTo>
                      <a:pt x="581" y="640"/>
                      <a:pt x="591" y="641"/>
                      <a:pt x="600" y="643"/>
                    </a:cubicBezTo>
                    <a:cubicBezTo>
                      <a:pt x="611" y="644"/>
                      <a:pt x="622" y="648"/>
                      <a:pt x="634" y="651"/>
                    </a:cubicBezTo>
                    <a:cubicBezTo>
                      <a:pt x="635" y="651"/>
                      <a:pt x="635" y="651"/>
                      <a:pt x="636" y="651"/>
                    </a:cubicBezTo>
                    <a:cubicBezTo>
                      <a:pt x="637" y="651"/>
                      <a:pt x="638" y="650"/>
                      <a:pt x="638" y="649"/>
                    </a:cubicBezTo>
                    <a:cubicBezTo>
                      <a:pt x="638" y="648"/>
                      <a:pt x="638" y="647"/>
                      <a:pt x="637" y="647"/>
                    </a:cubicBezTo>
                    <a:cubicBezTo>
                      <a:pt x="637" y="645"/>
                      <a:pt x="635" y="645"/>
                      <a:pt x="634" y="644"/>
                    </a:cubicBezTo>
                    <a:cubicBezTo>
                      <a:pt x="628" y="640"/>
                      <a:pt x="622" y="636"/>
                      <a:pt x="616" y="632"/>
                    </a:cubicBezTo>
                    <a:cubicBezTo>
                      <a:pt x="612" y="629"/>
                      <a:pt x="608" y="625"/>
                      <a:pt x="603" y="622"/>
                    </a:cubicBezTo>
                    <a:cubicBezTo>
                      <a:pt x="601" y="621"/>
                      <a:pt x="599" y="621"/>
                      <a:pt x="596" y="620"/>
                    </a:cubicBezTo>
                    <a:cubicBezTo>
                      <a:pt x="590" y="617"/>
                      <a:pt x="584" y="612"/>
                      <a:pt x="577" y="611"/>
                    </a:cubicBezTo>
                    <a:cubicBezTo>
                      <a:pt x="569" y="609"/>
                      <a:pt x="561" y="607"/>
                      <a:pt x="552" y="606"/>
                    </a:cubicBezTo>
                    <a:cubicBezTo>
                      <a:pt x="547" y="605"/>
                      <a:pt x="542" y="604"/>
                      <a:pt x="537" y="603"/>
                    </a:cubicBezTo>
                    <a:cubicBezTo>
                      <a:pt x="532" y="603"/>
                      <a:pt x="526" y="603"/>
                      <a:pt x="520" y="602"/>
                    </a:cubicBezTo>
                    <a:cubicBezTo>
                      <a:pt x="517" y="602"/>
                      <a:pt x="514" y="601"/>
                      <a:pt x="511" y="600"/>
                    </a:cubicBezTo>
                    <a:cubicBezTo>
                      <a:pt x="511" y="600"/>
                      <a:pt x="511" y="600"/>
                      <a:pt x="511" y="599"/>
                    </a:cubicBezTo>
                    <a:cubicBezTo>
                      <a:pt x="512" y="599"/>
                      <a:pt x="512" y="598"/>
                      <a:pt x="513" y="598"/>
                    </a:cubicBezTo>
                    <a:cubicBezTo>
                      <a:pt x="518" y="594"/>
                      <a:pt x="524" y="590"/>
                      <a:pt x="530" y="587"/>
                    </a:cubicBezTo>
                    <a:cubicBezTo>
                      <a:pt x="537" y="583"/>
                      <a:pt x="544" y="582"/>
                      <a:pt x="551" y="582"/>
                    </a:cubicBezTo>
                    <a:cubicBezTo>
                      <a:pt x="561" y="581"/>
                      <a:pt x="570" y="580"/>
                      <a:pt x="580" y="580"/>
                    </a:cubicBezTo>
                    <a:cubicBezTo>
                      <a:pt x="592" y="579"/>
                      <a:pt x="603" y="578"/>
                      <a:pt x="615" y="580"/>
                    </a:cubicBezTo>
                    <a:cubicBezTo>
                      <a:pt x="617" y="580"/>
                      <a:pt x="618" y="580"/>
                      <a:pt x="620" y="578"/>
                    </a:cubicBezTo>
                    <a:cubicBezTo>
                      <a:pt x="619" y="577"/>
                      <a:pt x="619" y="577"/>
                      <a:pt x="618" y="576"/>
                    </a:cubicBezTo>
                    <a:cubicBezTo>
                      <a:pt x="613" y="572"/>
                      <a:pt x="606" y="571"/>
                      <a:pt x="600" y="570"/>
                    </a:cubicBezTo>
                    <a:cubicBezTo>
                      <a:pt x="594" y="569"/>
                      <a:pt x="589" y="568"/>
                      <a:pt x="583" y="567"/>
                    </a:cubicBezTo>
                    <a:cubicBezTo>
                      <a:pt x="582" y="566"/>
                      <a:pt x="580" y="566"/>
                      <a:pt x="578" y="566"/>
                    </a:cubicBezTo>
                    <a:cubicBezTo>
                      <a:pt x="571" y="565"/>
                      <a:pt x="563" y="565"/>
                      <a:pt x="555" y="564"/>
                    </a:cubicBezTo>
                    <a:cubicBezTo>
                      <a:pt x="555" y="564"/>
                      <a:pt x="554" y="564"/>
                      <a:pt x="554" y="563"/>
                    </a:cubicBezTo>
                    <a:cubicBezTo>
                      <a:pt x="558" y="561"/>
                      <a:pt x="562" y="559"/>
                      <a:pt x="566" y="557"/>
                    </a:cubicBezTo>
                    <a:cubicBezTo>
                      <a:pt x="573" y="553"/>
                      <a:pt x="580" y="550"/>
                      <a:pt x="587" y="546"/>
                    </a:cubicBezTo>
                    <a:cubicBezTo>
                      <a:pt x="588" y="546"/>
                      <a:pt x="590" y="546"/>
                      <a:pt x="591" y="545"/>
                    </a:cubicBezTo>
                    <a:cubicBezTo>
                      <a:pt x="591" y="544"/>
                      <a:pt x="592" y="543"/>
                      <a:pt x="593" y="542"/>
                    </a:cubicBezTo>
                    <a:cubicBezTo>
                      <a:pt x="592" y="542"/>
                      <a:pt x="591" y="540"/>
                      <a:pt x="590" y="540"/>
                    </a:cubicBezTo>
                    <a:cubicBezTo>
                      <a:pt x="589" y="540"/>
                      <a:pt x="587" y="541"/>
                      <a:pt x="585" y="541"/>
                    </a:cubicBezTo>
                    <a:cubicBezTo>
                      <a:pt x="579" y="541"/>
                      <a:pt x="572" y="542"/>
                      <a:pt x="565" y="542"/>
                    </a:cubicBezTo>
                    <a:cubicBezTo>
                      <a:pt x="557" y="543"/>
                      <a:pt x="550" y="545"/>
                      <a:pt x="542" y="548"/>
                    </a:cubicBezTo>
                    <a:cubicBezTo>
                      <a:pt x="534" y="552"/>
                      <a:pt x="526" y="556"/>
                      <a:pt x="518" y="558"/>
                    </a:cubicBezTo>
                    <a:cubicBezTo>
                      <a:pt x="515" y="559"/>
                      <a:pt x="512" y="560"/>
                      <a:pt x="509" y="562"/>
                    </a:cubicBezTo>
                    <a:cubicBezTo>
                      <a:pt x="508" y="562"/>
                      <a:pt x="507" y="563"/>
                      <a:pt x="505" y="563"/>
                    </a:cubicBezTo>
                    <a:cubicBezTo>
                      <a:pt x="497" y="563"/>
                      <a:pt x="488" y="563"/>
                      <a:pt x="480" y="563"/>
                    </a:cubicBezTo>
                    <a:cubicBezTo>
                      <a:pt x="471" y="562"/>
                      <a:pt x="462" y="561"/>
                      <a:pt x="453" y="560"/>
                    </a:cubicBezTo>
                    <a:cubicBezTo>
                      <a:pt x="444" y="560"/>
                      <a:pt x="436" y="559"/>
                      <a:pt x="427" y="558"/>
                    </a:cubicBezTo>
                    <a:cubicBezTo>
                      <a:pt x="420" y="557"/>
                      <a:pt x="413" y="556"/>
                      <a:pt x="406" y="555"/>
                    </a:cubicBezTo>
                    <a:cubicBezTo>
                      <a:pt x="405" y="555"/>
                      <a:pt x="404" y="554"/>
                      <a:pt x="403" y="554"/>
                    </a:cubicBezTo>
                    <a:cubicBezTo>
                      <a:pt x="396" y="553"/>
                      <a:pt x="389" y="552"/>
                      <a:pt x="383" y="550"/>
                    </a:cubicBezTo>
                    <a:cubicBezTo>
                      <a:pt x="378" y="549"/>
                      <a:pt x="374" y="548"/>
                      <a:pt x="369" y="547"/>
                    </a:cubicBezTo>
                    <a:cubicBezTo>
                      <a:pt x="366" y="546"/>
                      <a:pt x="363" y="545"/>
                      <a:pt x="360" y="544"/>
                    </a:cubicBezTo>
                    <a:cubicBezTo>
                      <a:pt x="349" y="539"/>
                      <a:pt x="337" y="534"/>
                      <a:pt x="325" y="529"/>
                    </a:cubicBezTo>
                    <a:cubicBezTo>
                      <a:pt x="312" y="522"/>
                      <a:pt x="298" y="515"/>
                      <a:pt x="284" y="509"/>
                    </a:cubicBezTo>
                    <a:cubicBezTo>
                      <a:pt x="271" y="503"/>
                      <a:pt x="258" y="498"/>
                      <a:pt x="243" y="497"/>
                    </a:cubicBezTo>
                    <a:cubicBezTo>
                      <a:pt x="239" y="497"/>
                      <a:pt x="234" y="497"/>
                      <a:pt x="229" y="496"/>
                    </a:cubicBezTo>
                    <a:cubicBezTo>
                      <a:pt x="227" y="496"/>
                      <a:pt x="225" y="497"/>
                      <a:pt x="223" y="497"/>
                    </a:cubicBezTo>
                    <a:cubicBezTo>
                      <a:pt x="217" y="485"/>
                      <a:pt x="212" y="471"/>
                      <a:pt x="207" y="458"/>
                    </a:cubicBezTo>
                    <a:cubicBezTo>
                      <a:pt x="207" y="458"/>
                      <a:pt x="207" y="458"/>
                      <a:pt x="207" y="458"/>
                    </a:cubicBezTo>
                    <a:cubicBezTo>
                      <a:pt x="209" y="459"/>
                      <a:pt x="211" y="460"/>
                      <a:pt x="213" y="461"/>
                    </a:cubicBezTo>
                    <a:cubicBezTo>
                      <a:pt x="220" y="465"/>
                      <a:pt x="227" y="469"/>
                      <a:pt x="234" y="472"/>
                    </a:cubicBezTo>
                    <a:cubicBezTo>
                      <a:pt x="242" y="476"/>
                      <a:pt x="251" y="480"/>
                      <a:pt x="260" y="484"/>
                    </a:cubicBezTo>
                    <a:cubicBezTo>
                      <a:pt x="264" y="486"/>
                      <a:pt x="268" y="488"/>
                      <a:pt x="272" y="490"/>
                    </a:cubicBezTo>
                    <a:cubicBezTo>
                      <a:pt x="280" y="494"/>
                      <a:pt x="288" y="498"/>
                      <a:pt x="296" y="501"/>
                    </a:cubicBezTo>
                    <a:cubicBezTo>
                      <a:pt x="302" y="504"/>
                      <a:pt x="307" y="507"/>
                      <a:pt x="313" y="509"/>
                    </a:cubicBezTo>
                    <a:cubicBezTo>
                      <a:pt x="320" y="512"/>
                      <a:pt x="327" y="514"/>
                      <a:pt x="333" y="516"/>
                    </a:cubicBezTo>
                    <a:cubicBezTo>
                      <a:pt x="341" y="519"/>
                      <a:pt x="350" y="520"/>
                      <a:pt x="358" y="522"/>
                    </a:cubicBezTo>
                    <a:cubicBezTo>
                      <a:pt x="366" y="524"/>
                      <a:pt x="374" y="527"/>
                      <a:pt x="382" y="529"/>
                    </a:cubicBezTo>
                    <a:cubicBezTo>
                      <a:pt x="387" y="530"/>
                      <a:pt x="392" y="531"/>
                      <a:pt x="397" y="531"/>
                    </a:cubicBezTo>
                    <a:cubicBezTo>
                      <a:pt x="404" y="532"/>
                      <a:pt x="411" y="533"/>
                      <a:pt x="418" y="533"/>
                    </a:cubicBezTo>
                    <a:cubicBezTo>
                      <a:pt x="423" y="534"/>
                      <a:pt x="427" y="535"/>
                      <a:pt x="432" y="536"/>
                    </a:cubicBezTo>
                    <a:cubicBezTo>
                      <a:pt x="435" y="536"/>
                      <a:pt x="439" y="537"/>
                      <a:pt x="442" y="537"/>
                    </a:cubicBezTo>
                    <a:cubicBezTo>
                      <a:pt x="449" y="537"/>
                      <a:pt x="455" y="538"/>
                      <a:pt x="461" y="537"/>
                    </a:cubicBezTo>
                    <a:cubicBezTo>
                      <a:pt x="467" y="537"/>
                      <a:pt x="473" y="537"/>
                      <a:pt x="479" y="536"/>
                    </a:cubicBezTo>
                    <a:cubicBezTo>
                      <a:pt x="483" y="536"/>
                      <a:pt x="486" y="535"/>
                      <a:pt x="489" y="535"/>
                    </a:cubicBezTo>
                    <a:cubicBezTo>
                      <a:pt x="496" y="534"/>
                      <a:pt x="503" y="534"/>
                      <a:pt x="510" y="533"/>
                    </a:cubicBezTo>
                    <a:cubicBezTo>
                      <a:pt x="517" y="533"/>
                      <a:pt x="524" y="533"/>
                      <a:pt x="530" y="532"/>
                    </a:cubicBezTo>
                    <a:cubicBezTo>
                      <a:pt x="542" y="531"/>
                      <a:pt x="553" y="530"/>
                      <a:pt x="564" y="529"/>
                    </a:cubicBezTo>
                    <a:cubicBezTo>
                      <a:pt x="574" y="528"/>
                      <a:pt x="584" y="526"/>
                      <a:pt x="595" y="525"/>
                    </a:cubicBezTo>
                    <a:cubicBezTo>
                      <a:pt x="600" y="524"/>
                      <a:pt x="605" y="524"/>
                      <a:pt x="610" y="524"/>
                    </a:cubicBezTo>
                    <a:cubicBezTo>
                      <a:pt x="610" y="524"/>
                      <a:pt x="611" y="524"/>
                      <a:pt x="611" y="524"/>
                    </a:cubicBezTo>
                    <a:cubicBezTo>
                      <a:pt x="612" y="523"/>
                      <a:pt x="613" y="523"/>
                      <a:pt x="613" y="522"/>
                    </a:cubicBezTo>
                    <a:cubicBezTo>
                      <a:pt x="613" y="521"/>
                      <a:pt x="613" y="520"/>
                      <a:pt x="612" y="520"/>
                    </a:cubicBezTo>
                    <a:cubicBezTo>
                      <a:pt x="612" y="519"/>
                      <a:pt x="611" y="519"/>
                      <a:pt x="610" y="519"/>
                    </a:cubicBezTo>
                    <a:cubicBezTo>
                      <a:pt x="604" y="516"/>
                      <a:pt x="598" y="514"/>
                      <a:pt x="592" y="512"/>
                    </a:cubicBezTo>
                    <a:cubicBezTo>
                      <a:pt x="580" y="509"/>
                      <a:pt x="567" y="506"/>
                      <a:pt x="555" y="503"/>
                    </a:cubicBezTo>
                    <a:cubicBezTo>
                      <a:pt x="544" y="501"/>
                      <a:pt x="532" y="499"/>
                      <a:pt x="520" y="499"/>
                    </a:cubicBezTo>
                    <a:cubicBezTo>
                      <a:pt x="515" y="499"/>
                      <a:pt x="511" y="498"/>
                      <a:pt x="506" y="498"/>
                    </a:cubicBezTo>
                    <a:cubicBezTo>
                      <a:pt x="505" y="498"/>
                      <a:pt x="504" y="498"/>
                      <a:pt x="503" y="497"/>
                    </a:cubicBezTo>
                    <a:cubicBezTo>
                      <a:pt x="505" y="497"/>
                      <a:pt x="506" y="496"/>
                      <a:pt x="507" y="496"/>
                    </a:cubicBezTo>
                    <a:cubicBezTo>
                      <a:pt x="512" y="496"/>
                      <a:pt x="517" y="497"/>
                      <a:pt x="522" y="496"/>
                    </a:cubicBezTo>
                    <a:cubicBezTo>
                      <a:pt x="530" y="496"/>
                      <a:pt x="538" y="495"/>
                      <a:pt x="546" y="495"/>
                    </a:cubicBezTo>
                    <a:cubicBezTo>
                      <a:pt x="551" y="495"/>
                      <a:pt x="556" y="495"/>
                      <a:pt x="561" y="494"/>
                    </a:cubicBezTo>
                    <a:cubicBezTo>
                      <a:pt x="567" y="494"/>
                      <a:pt x="573" y="493"/>
                      <a:pt x="579" y="493"/>
                    </a:cubicBezTo>
                    <a:cubicBezTo>
                      <a:pt x="586" y="492"/>
                      <a:pt x="593" y="492"/>
                      <a:pt x="600" y="491"/>
                    </a:cubicBezTo>
                    <a:cubicBezTo>
                      <a:pt x="601" y="491"/>
                      <a:pt x="602" y="491"/>
                      <a:pt x="603" y="491"/>
                    </a:cubicBezTo>
                    <a:cubicBezTo>
                      <a:pt x="598" y="488"/>
                      <a:pt x="594" y="484"/>
                      <a:pt x="588" y="484"/>
                    </a:cubicBezTo>
                    <a:cubicBezTo>
                      <a:pt x="584" y="483"/>
                      <a:pt x="579" y="482"/>
                      <a:pt x="574" y="482"/>
                    </a:cubicBezTo>
                    <a:cubicBezTo>
                      <a:pt x="568" y="481"/>
                      <a:pt x="562" y="480"/>
                      <a:pt x="556" y="479"/>
                    </a:cubicBezTo>
                    <a:cubicBezTo>
                      <a:pt x="546" y="478"/>
                      <a:pt x="536" y="476"/>
                      <a:pt x="525" y="475"/>
                    </a:cubicBezTo>
                    <a:cubicBezTo>
                      <a:pt x="518" y="474"/>
                      <a:pt x="511" y="473"/>
                      <a:pt x="504" y="473"/>
                    </a:cubicBezTo>
                    <a:cubicBezTo>
                      <a:pt x="496" y="472"/>
                      <a:pt x="487" y="470"/>
                      <a:pt x="479" y="469"/>
                    </a:cubicBezTo>
                    <a:cubicBezTo>
                      <a:pt x="465" y="467"/>
                      <a:pt x="451" y="464"/>
                      <a:pt x="437" y="462"/>
                    </a:cubicBezTo>
                    <a:cubicBezTo>
                      <a:pt x="431" y="460"/>
                      <a:pt x="425" y="459"/>
                      <a:pt x="419" y="457"/>
                    </a:cubicBezTo>
                    <a:cubicBezTo>
                      <a:pt x="406" y="454"/>
                      <a:pt x="393" y="451"/>
                      <a:pt x="380" y="448"/>
                    </a:cubicBezTo>
                    <a:cubicBezTo>
                      <a:pt x="373" y="446"/>
                      <a:pt x="366" y="443"/>
                      <a:pt x="358" y="441"/>
                    </a:cubicBezTo>
                    <a:cubicBezTo>
                      <a:pt x="352" y="438"/>
                      <a:pt x="346" y="437"/>
                      <a:pt x="339" y="434"/>
                    </a:cubicBezTo>
                    <a:cubicBezTo>
                      <a:pt x="333" y="432"/>
                      <a:pt x="327" y="430"/>
                      <a:pt x="321" y="427"/>
                    </a:cubicBezTo>
                    <a:cubicBezTo>
                      <a:pt x="309" y="422"/>
                      <a:pt x="298" y="418"/>
                      <a:pt x="286" y="413"/>
                    </a:cubicBezTo>
                    <a:cubicBezTo>
                      <a:pt x="277" y="409"/>
                      <a:pt x="267" y="405"/>
                      <a:pt x="258" y="401"/>
                    </a:cubicBezTo>
                    <a:cubicBezTo>
                      <a:pt x="252" y="398"/>
                      <a:pt x="246" y="397"/>
                      <a:pt x="240" y="394"/>
                    </a:cubicBezTo>
                    <a:cubicBezTo>
                      <a:pt x="233" y="391"/>
                      <a:pt x="226" y="387"/>
                      <a:pt x="219" y="383"/>
                    </a:cubicBezTo>
                    <a:cubicBezTo>
                      <a:pt x="213" y="380"/>
                      <a:pt x="207" y="377"/>
                      <a:pt x="200" y="373"/>
                    </a:cubicBezTo>
                    <a:cubicBezTo>
                      <a:pt x="196" y="371"/>
                      <a:pt x="192" y="369"/>
                      <a:pt x="188" y="367"/>
                    </a:cubicBezTo>
                    <a:cubicBezTo>
                      <a:pt x="186" y="366"/>
                      <a:pt x="185" y="365"/>
                      <a:pt x="183" y="365"/>
                    </a:cubicBezTo>
                    <a:cubicBezTo>
                      <a:pt x="181" y="364"/>
                      <a:pt x="179" y="363"/>
                      <a:pt x="177" y="362"/>
                    </a:cubicBezTo>
                    <a:cubicBezTo>
                      <a:pt x="173" y="361"/>
                      <a:pt x="171" y="358"/>
                      <a:pt x="170" y="353"/>
                    </a:cubicBezTo>
                    <a:cubicBezTo>
                      <a:pt x="168" y="345"/>
                      <a:pt x="166" y="337"/>
                      <a:pt x="163" y="328"/>
                    </a:cubicBezTo>
                    <a:cubicBezTo>
                      <a:pt x="163" y="327"/>
                      <a:pt x="162" y="325"/>
                      <a:pt x="162" y="324"/>
                    </a:cubicBezTo>
                    <a:cubicBezTo>
                      <a:pt x="162" y="324"/>
                      <a:pt x="162" y="324"/>
                      <a:pt x="162" y="324"/>
                    </a:cubicBezTo>
                    <a:cubicBezTo>
                      <a:pt x="162" y="323"/>
                      <a:pt x="162" y="323"/>
                      <a:pt x="162" y="323"/>
                    </a:cubicBezTo>
                    <a:cubicBezTo>
                      <a:pt x="162" y="323"/>
                      <a:pt x="162" y="324"/>
                      <a:pt x="162" y="324"/>
                    </a:cubicBezTo>
                    <a:cubicBezTo>
                      <a:pt x="164" y="325"/>
                      <a:pt x="166" y="327"/>
                      <a:pt x="168" y="329"/>
                    </a:cubicBezTo>
                    <a:cubicBezTo>
                      <a:pt x="176" y="335"/>
                      <a:pt x="184" y="341"/>
                      <a:pt x="192" y="347"/>
                    </a:cubicBezTo>
                    <a:cubicBezTo>
                      <a:pt x="197" y="350"/>
                      <a:pt x="202" y="353"/>
                      <a:pt x="208" y="356"/>
                    </a:cubicBezTo>
                    <a:cubicBezTo>
                      <a:pt x="212" y="358"/>
                      <a:pt x="217" y="361"/>
                      <a:pt x="221" y="363"/>
                    </a:cubicBezTo>
                    <a:cubicBezTo>
                      <a:pt x="227" y="366"/>
                      <a:pt x="234" y="368"/>
                      <a:pt x="240" y="370"/>
                    </a:cubicBezTo>
                    <a:cubicBezTo>
                      <a:pt x="246" y="372"/>
                      <a:pt x="251" y="374"/>
                      <a:pt x="257" y="376"/>
                    </a:cubicBezTo>
                    <a:cubicBezTo>
                      <a:pt x="259" y="376"/>
                      <a:pt x="260" y="377"/>
                      <a:pt x="261" y="378"/>
                    </a:cubicBezTo>
                    <a:cubicBezTo>
                      <a:pt x="271" y="380"/>
                      <a:pt x="280" y="383"/>
                      <a:pt x="290" y="385"/>
                    </a:cubicBezTo>
                    <a:cubicBezTo>
                      <a:pt x="300" y="388"/>
                      <a:pt x="310" y="390"/>
                      <a:pt x="320" y="392"/>
                    </a:cubicBezTo>
                    <a:cubicBezTo>
                      <a:pt x="329" y="394"/>
                      <a:pt x="338" y="396"/>
                      <a:pt x="348" y="398"/>
                    </a:cubicBezTo>
                    <a:cubicBezTo>
                      <a:pt x="358" y="400"/>
                      <a:pt x="368" y="403"/>
                      <a:pt x="379" y="405"/>
                    </a:cubicBezTo>
                    <a:cubicBezTo>
                      <a:pt x="385" y="406"/>
                      <a:pt x="392" y="407"/>
                      <a:pt x="399" y="409"/>
                    </a:cubicBezTo>
                    <a:cubicBezTo>
                      <a:pt x="405" y="410"/>
                      <a:pt x="411" y="411"/>
                      <a:pt x="417" y="412"/>
                    </a:cubicBezTo>
                    <a:cubicBezTo>
                      <a:pt x="424" y="414"/>
                      <a:pt x="431" y="415"/>
                      <a:pt x="437" y="416"/>
                    </a:cubicBezTo>
                    <a:cubicBezTo>
                      <a:pt x="444" y="417"/>
                      <a:pt x="450" y="418"/>
                      <a:pt x="456" y="419"/>
                    </a:cubicBezTo>
                    <a:cubicBezTo>
                      <a:pt x="463" y="419"/>
                      <a:pt x="469" y="420"/>
                      <a:pt x="476" y="420"/>
                    </a:cubicBezTo>
                    <a:cubicBezTo>
                      <a:pt x="486" y="420"/>
                      <a:pt x="495" y="420"/>
                      <a:pt x="505" y="419"/>
                    </a:cubicBezTo>
                    <a:cubicBezTo>
                      <a:pt x="506" y="419"/>
                      <a:pt x="507" y="419"/>
                      <a:pt x="509" y="419"/>
                    </a:cubicBezTo>
                    <a:cubicBezTo>
                      <a:pt x="513" y="417"/>
                      <a:pt x="517" y="419"/>
                      <a:pt x="521" y="421"/>
                    </a:cubicBezTo>
                    <a:cubicBezTo>
                      <a:pt x="523" y="423"/>
                      <a:pt x="525" y="424"/>
                      <a:pt x="529" y="423"/>
                    </a:cubicBezTo>
                    <a:cubicBezTo>
                      <a:pt x="528" y="421"/>
                      <a:pt x="527" y="419"/>
                      <a:pt x="527" y="416"/>
                    </a:cubicBezTo>
                    <a:cubicBezTo>
                      <a:pt x="527" y="416"/>
                      <a:pt x="528" y="416"/>
                      <a:pt x="528" y="415"/>
                    </a:cubicBezTo>
                    <a:cubicBezTo>
                      <a:pt x="536" y="414"/>
                      <a:pt x="544" y="413"/>
                      <a:pt x="551" y="412"/>
                    </a:cubicBezTo>
                    <a:cubicBezTo>
                      <a:pt x="552" y="412"/>
                      <a:pt x="553" y="411"/>
                      <a:pt x="554" y="410"/>
                    </a:cubicBezTo>
                    <a:cubicBezTo>
                      <a:pt x="553" y="409"/>
                      <a:pt x="553" y="408"/>
                      <a:pt x="552" y="408"/>
                    </a:cubicBezTo>
                    <a:cubicBezTo>
                      <a:pt x="551" y="407"/>
                      <a:pt x="549" y="406"/>
                      <a:pt x="547" y="406"/>
                    </a:cubicBezTo>
                    <a:cubicBezTo>
                      <a:pt x="535" y="402"/>
                      <a:pt x="524" y="398"/>
                      <a:pt x="512" y="394"/>
                    </a:cubicBezTo>
                    <a:cubicBezTo>
                      <a:pt x="509" y="393"/>
                      <a:pt x="506" y="392"/>
                      <a:pt x="502" y="391"/>
                    </a:cubicBezTo>
                    <a:cubicBezTo>
                      <a:pt x="497" y="390"/>
                      <a:pt x="493" y="387"/>
                      <a:pt x="489" y="384"/>
                    </a:cubicBezTo>
                    <a:cubicBezTo>
                      <a:pt x="479" y="377"/>
                      <a:pt x="470" y="371"/>
                      <a:pt x="460" y="364"/>
                    </a:cubicBezTo>
                    <a:cubicBezTo>
                      <a:pt x="454" y="360"/>
                      <a:pt x="447" y="357"/>
                      <a:pt x="440" y="353"/>
                    </a:cubicBezTo>
                    <a:cubicBezTo>
                      <a:pt x="434" y="349"/>
                      <a:pt x="428" y="346"/>
                      <a:pt x="421" y="344"/>
                    </a:cubicBezTo>
                    <a:cubicBezTo>
                      <a:pt x="410" y="340"/>
                      <a:pt x="399" y="337"/>
                      <a:pt x="388" y="334"/>
                    </a:cubicBezTo>
                    <a:cubicBezTo>
                      <a:pt x="380" y="332"/>
                      <a:pt x="372" y="331"/>
                      <a:pt x="363" y="329"/>
                    </a:cubicBezTo>
                    <a:cubicBezTo>
                      <a:pt x="352" y="328"/>
                      <a:pt x="341" y="324"/>
                      <a:pt x="330" y="321"/>
                    </a:cubicBezTo>
                    <a:cubicBezTo>
                      <a:pt x="320" y="318"/>
                      <a:pt x="310" y="316"/>
                      <a:pt x="301" y="314"/>
                    </a:cubicBezTo>
                    <a:cubicBezTo>
                      <a:pt x="298" y="313"/>
                      <a:pt x="295" y="313"/>
                      <a:pt x="293" y="312"/>
                    </a:cubicBezTo>
                    <a:cubicBezTo>
                      <a:pt x="284" y="308"/>
                      <a:pt x="274" y="305"/>
                      <a:pt x="265" y="302"/>
                    </a:cubicBezTo>
                    <a:cubicBezTo>
                      <a:pt x="255" y="298"/>
                      <a:pt x="246" y="294"/>
                      <a:pt x="236" y="290"/>
                    </a:cubicBezTo>
                    <a:cubicBezTo>
                      <a:pt x="223" y="284"/>
                      <a:pt x="210" y="279"/>
                      <a:pt x="197" y="273"/>
                    </a:cubicBezTo>
                    <a:cubicBezTo>
                      <a:pt x="191" y="271"/>
                      <a:pt x="186" y="267"/>
                      <a:pt x="180" y="265"/>
                    </a:cubicBezTo>
                    <a:cubicBezTo>
                      <a:pt x="172" y="261"/>
                      <a:pt x="164" y="257"/>
                      <a:pt x="157" y="254"/>
                    </a:cubicBezTo>
                    <a:cubicBezTo>
                      <a:pt x="152" y="251"/>
                      <a:pt x="148" y="249"/>
                      <a:pt x="144" y="246"/>
                    </a:cubicBezTo>
                    <a:cubicBezTo>
                      <a:pt x="143" y="245"/>
                      <a:pt x="142" y="244"/>
                      <a:pt x="141" y="242"/>
                    </a:cubicBezTo>
                    <a:cubicBezTo>
                      <a:pt x="140" y="232"/>
                      <a:pt x="139" y="223"/>
                      <a:pt x="137" y="213"/>
                    </a:cubicBezTo>
                    <a:cubicBezTo>
                      <a:pt x="137" y="213"/>
                      <a:pt x="137" y="213"/>
                      <a:pt x="137" y="213"/>
                    </a:cubicBezTo>
                    <a:cubicBezTo>
                      <a:pt x="137" y="213"/>
                      <a:pt x="137" y="213"/>
                      <a:pt x="137" y="213"/>
                    </a:cubicBezTo>
                    <a:cubicBezTo>
                      <a:pt x="137" y="213"/>
                      <a:pt x="137" y="213"/>
                      <a:pt x="137" y="213"/>
                    </a:cubicBezTo>
                    <a:cubicBezTo>
                      <a:pt x="139" y="215"/>
                      <a:pt x="141" y="218"/>
                      <a:pt x="143" y="220"/>
                    </a:cubicBezTo>
                    <a:cubicBezTo>
                      <a:pt x="148" y="225"/>
                      <a:pt x="153" y="231"/>
                      <a:pt x="158" y="236"/>
                    </a:cubicBezTo>
                    <a:cubicBezTo>
                      <a:pt x="166" y="245"/>
                      <a:pt x="175" y="252"/>
                      <a:pt x="184" y="257"/>
                    </a:cubicBezTo>
                    <a:cubicBezTo>
                      <a:pt x="188" y="259"/>
                      <a:pt x="191" y="261"/>
                      <a:pt x="195" y="263"/>
                    </a:cubicBezTo>
                    <a:cubicBezTo>
                      <a:pt x="200" y="265"/>
                      <a:pt x="204" y="268"/>
                      <a:pt x="209" y="270"/>
                    </a:cubicBezTo>
                    <a:cubicBezTo>
                      <a:pt x="214" y="272"/>
                      <a:pt x="219" y="274"/>
                      <a:pt x="224" y="275"/>
                    </a:cubicBezTo>
                    <a:cubicBezTo>
                      <a:pt x="232" y="278"/>
                      <a:pt x="239" y="280"/>
                      <a:pt x="247" y="283"/>
                    </a:cubicBezTo>
                    <a:cubicBezTo>
                      <a:pt x="260" y="287"/>
                      <a:pt x="273" y="292"/>
                      <a:pt x="287" y="295"/>
                    </a:cubicBezTo>
                    <a:cubicBezTo>
                      <a:pt x="296" y="297"/>
                      <a:pt x="305" y="301"/>
                      <a:pt x="314" y="304"/>
                    </a:cubicBezTo>
                    <a:cubicBezTo>
                      <a:pt x="325" y="307"/>
                      <a:pt x="336" y="310"/>
                      <a:pt x="347" y="313"/>
                    </a:cubicBezTo>
                    <a:cubicBezTo>
                      <a:pt x="350" y="314"/>
                      <a:pt x="353" y="316"/>
                      <a:pt x="356" y="317"/>
                    </a:cubicBezTo>
                    <a:cubicBezTo>
                      <a:pt x="364" y="319"/>
                      <a:pt x="372" y="321"/>
                      <a:pt x="379" y="324"/>
                    </a:cubicBezTo>
                    <a:cubicBezTo>
                      <a:pt x="387" y="327"/>
                      <a:pt x="395" y="330"/>
                      <a:pt x="403" y="332"/>
                    </a:cubicBezTo>
                    <a:cubicBezTo>
                      <a:pt x="412" y="336"/>
                      <a:pt x="422" y="339"/>
                      <a:pt x="431" y="343"/>
                    </a:cubicBezTo>
                    <a:cubicBezTo>
                      <a:pt x="439" y="345"/>
                      <a:pt x="446" y="349"/>
                      <a:pt x="452" y="352"/>
                    </a:cubicBezTo>
                    <a:cubicBezTo>
                      <a:pt x="461" y="358"/>
                      <a:pt x="470" y="362"/>
                      <a:pt x="479" y="365"/>
                    </a:cubicBezTo>
                    <a:cubicBezTo>
                      <a:pt x="486" y="367"/>
                      <a:pt x="493" y="371"/>
                      <a:pt x="500" y="374"/>
                    </a:cubicBezTo>
                    <a:cubicBezTo>
                      <a:pt x="503" y="375"/>
                      <a:pt x="505" y="376"/>
                      <a:pt x="507" y="377"/>
                    </a:cubicBezTo>
                    <a:cubicBezTo>
                      <a:pt x="512" y="379"/>
                      <a:pt x="516" y="382"/>
                      <a:pt x="520" y="384"/>
                    </a:cubicBezTo>
                    <a:cubicBezTo>
                      <a:pt x="521" y="384"/>
                      <a:pt x="522" y="385"/>
                      <a:pt x="524" y="384"/>
                    </a:cubicBezTo>
                    <a:cubicBezTo>
                      <a:pt x="522" y="381"/>
                      <a:pt x="521" y="378"/>
                      <a:pt x="520" y="374"/>
                    </a:cubicBezTo>
                    <a:cubicBezTo>
                      <a:pt x="514" y="361"/>
                      <a:pt x="506" y="353"/>
                      <a:pt x="496" y="345"/>
                    </a:cubicBezTo>
                    <a:cubicBezTo>
                      <a:pt x="489" y="339"/>
                      <a:pt x="480" y="333"/>
                      <a:pt x="472" y="327"/>
                    </a:cubicBezTo>
                    <a:cubicBezTo>
                      <a:pt x="471" y="326"/>
                      <a:pt x="470" y="325"/>
                      <a:pt x="468" y="324"/>
                    </a:cubicBezTo>
                    <a:cubicBezTo>
                      <a:pt x="466" y="323"/>
                      <a:pt x="463" y="322"/>
                      <a:pt x="461" y="320"/>
                    </a:cubicBezTo>
                    <a:cubicBezTo>
                      <a:pt x="454" y="317"/>
                      <a:pt x="446" y="313"/>
                      <a:pt x="439" y="310"/>
                    </a:cubicBezTo>
                    <a:cubicBezTo>
                      <a:pt x="436" y="308"/>
                      <a:pt x="433" y="306"/>
                      <a:pt x="430" y="305"/>
                    </a:cubicBezTo>
                    <a:cubicBezTo>
                      <a:pt x="421" y="301"/>
                      <a:pt x="413" y="298"/>
                      <a:pt x="404" y="294"/>
                    </a:cubicBezTo>
                    <a:cubicBezTo>
                      <a:pt x="399" y="292"/>
                      <a:pt x="394" y="289"/>
                      <a:pt x="389" y="287"/>
                    </a:cubicBezTo>
                    <a:cubicBezTo>
                      <a:pt x="380" y="283"/>
                      <a:pt x="370" y="278"/>
                      <a:pt x="361" y="274"/>
                    </a:cubicBezTo>
                    <a:cubicBezTo>
                      <a:pt x="354" y="271"/>
                      <a:pt x="348" y="268"/>
                      <a:pt x="342" y="266"/>
                    </a:cubicBezTo>
                    <a:cubicBezTo>
                      <a:pt x="335" y="263"/>
                      <a:pt x="328" y="260"/>
                      <a:pt x="321" y="258"/>
                    </a:cubicBezTo>
                    <a:cubicBezTo>
                      <a:pt x="312" y="254"/>
                      <a:pt x="303" y="250"/>
                      <a:pt x="293" y="247"/>
                    </a:cubicBezTo>
                    <a:cubicBezTo>
                      <a:pt x="290" y="246"/>
                      <a:pt x="286" y="245"/>
                      <a:pt x="282" y="244"/>
                    </a:cubicBezTo>
                    <a:cubicBezTo>
                      <a:pt x="271" y="241"/>
                      <a:pt x="261" y="238"/>
                      <a:pt x="251" y="235"/>
                    </a:cubicBezTo>
                    <a:cubicBezTo>
                      <a:pt x="242" y="232"/>
                      <a:pt x="233" y="231"/>
                      <a:pt x="223" y="228"/>
                    </a:cubicBezTo>
                    <a:cubicBezTo>
                      <a:pt x="214" y="226"/>
                      <a:pt x="204" y="224"/>
                      <a:pt x="194" y="221"/>
                    </a:cubicBezTo>
                    <a:cubicBezTo>
                      <a:pt x="184" y="218"/>
                      <a:pt x="174" y="214"/>
                      <a:pt x="164" y="210"/>
                    </a:cubicBezTo>
                    <a:cubicBezTo>
                      <a:pt x="157" y="208"/>
                      <a:pt x="150" y="204"/>
                      <a:pt x="144" y="200"/>
                    </a:cubicBezTo>
                    <a:cubicBezTo>
                      <a:pt x="141" y="198"/>
                      <a:pt x="139" y="196"/>
                      <a:pt x="136" y="194"/>
                    </a:cubicBezTo>
                    <a:cubicBezTo>
                      <a:pt x="135" y="193"/>
                      <a:pt x="134" y="191"/>
                      <a:pt x="134" y="190"/>
                    </a:cubicBezTo>
                    <a:cubicBezTo>
                      <a:pt x="130" y="166"/>
                      <a:pt x="127" y="143"/>
                      <a:pt x="124" y="120"/>
                    </a:cubicBezTo>
                    <a:cubicBezTo>
                      <a:pt x="122" y="107"/>
                      <a:pt x="122" y="93"/>
                      <a:pt x="122" y="80"/>
                    </a:cubicBezTo>
                    <a:cubicBezTo>
                      <a:pt x="122" y="72"/>
                      <a:pt x="122" y="65"/>
                      <a:pt x="122" y="57"/>
                    </a:cubicBezTo>
                    <a:cubicBezTo>
                      <a:pt x="121" y="44"/>
                      <a:pt x="122" y="30"/>
                      <a:pt x="124" y="16"/>
                    </a:cubicBezTo>
                    <a:cubicBezTo>
                      <a:pt x="124" y="12"/>
                      <a:pt x="124" y="9"/>
                      <a:pt x="124" y="5"/>
                    </a:cubicBezTo>
                    <a:cubicBezTo>
                      <a:pt x="125" y="3"/>
                      <a:pt x="124" y="1"/>
                      <a:pt x="122" y="1"/>
                    </a:cubicBezTo>
                    <a:cubicBezTo>
                      <a:pt x="121" y="0"/>
                      <a:pt x="119" y="1"/>
                      <a:pt x="118" y="2"/>
                    </a:cubicBezTo>
                    <a:cubicBezTo>
                      <a:pt x="117" y="4"/>
                      <a:pt x="116" y="6"/>
                      <a:pt x="115" y="8"/>
                    </a:cubicBezTo>
                    <a:cubicBezTo>
                      <a:pt x="113" y="18"/>
                      <a:pt x="112" y="28"/>
                      <a:pt x="111" y="38"/>
                    </a:cubicBezTo>
                    <a:cubicBezTo>
                      <a:pt x="110" y="63"/>
                      <a:pt x="111" y="88"/>
                      <a:pt x="113" y="113"/>
                    </a:cubicBezTo>
                    <a:cubicBezTo>
                      <a:pt x="114" y="130"/>
                      <a:pt x="114" y="146"/>
                      <a:pt x="117" y="163"/>
                    </a:cubicBezTo>
                    <a:cubicBezTo>
                      <a:pt x="119" y="173"/>
                      <a:pt x="121" y="182"/>
                      <a:pt x="123" y="192"/>
                    </a:cubicBezTo>
                    <a:cubicBezTo>
                      <a:pt x="123" y="195"/>
                      <a:pt x="123" y="196"/>
                      <a:pt x="121" y="198"/>
                    </a:cubicBezTo>
                    <a:cubicBezTo>
                      <a:pt x="116" y="207"/>
                      <a:pt x="109" y="214"/>
                      <a:pt x="103" y="222"/>
                    </a:cubicBezTo>
                    <a:cubicBezTo>
                      <a:pt x="99" y="227"/>
                      <a:pt x="95" y="232"/>
                      <a:pt x="92" y="236"/>
                    </a:cubicBezTo>
                    <a:cubicBezTo>
                      <a:pt x="90" y="239"/>
                      <a:pt x="87" y="242"/>
                      <a:pt x="85" y="246"/>
                    </a:cubicBezTo>
                    <a:cubicBezTo>
                      <a:pt x="80" y="252"/>
                      <a:pt x="76" y="258"/>
                      <a:pt x="71" y="265"/>
                    </a:cubicBezTo>
                    <a:cubicBezTo>
                      <a:pt x="67" y="272"/>
                      <a:pt x="62" y="280"/>
                      <a:pt x="58" y="288"/>
                    </a:cubicBezTo>
                    <a:cubicBezTo>
                      <a:pt x="54" y="296"/>
                      <a:pt x="50" y="304"/>
                      <a:pt x="46" y="312"/>
                    </a:cubicBezTo>
                    <a:cubicBezTo>
                      <a:pt x="42" y="321"/>
                      <a:pt x="37" y="330"/>
                      <a:pt x="34" y="339"/>
                    </a:cubicBezTo>
                    <a:cubicBezTo>
                      <a:pt x="30" y="349"/>
                      <a:pt x="26" y="359"/>
                      <a:pt x="23" y="369"/>
                    </a:cubicBezTo>
                    <a:cubicBezTo>
                      <a:pt x="17" y="384"/>
                      <a:pt x="14" y="399"/>
                      <a:pt x="11" y="415"/>
                    </a:cubicBezTo>
                    <a:cubicBezTo>
                      <a:pt x="9" y="429"/>
                      <a:pt x="7" y="444"/>
                      <a:pt x="6" y="458"/>
                    </a:cubicBezTo>
                    <a:cubicBezTo>
                      <a:pt x="4" y="472"/>
                      <a:pt x="3" y="485"/>
                      <a:pt x="2" y="499"/>
                    </a:cubicBezTo>
                    <a:cubicBezTo>
                      <a:pt x="1" y="517"/>
                      <a:pt x="0" y="535"/>
                      <a:pt x="3" y="553"/>
                    </a:cubicBezTo>
                    <a:cubicBezTo>
                      <a:pt x="3" y="554"/>
                      <a:pt x="4" y="555"/>
                      <a:pt x="4" y="557"/>
                    </a:cubicBezTo>
                    <a:cubicBezTo>
                      <a:pt x="4" y="557"/>
                      <a:pt x="5" y="557"/>
                      <a:pt x="5" y="557"/>
                    </a:cubicBezTo>
                    <a:cubicBezTo>
                      <a:pt x="5" y="555"/>
                      <a:pt x="6" y="554"/>
                      <a:pt x="6" y="553"/>
                    </a:cubicBezTo>
                    <a:cubicBezTo>
                      <a:pt x="9" y="544"/>
                      <a:pt x="12" y="534"/>
                      <a:pt x="14" y="525"/>
                    </a:cubicBezTo>
                    <a:cubicBezTo>
                      <a:pt x="18" y="511"/>
                      <a:pt x="23" y="497"/>
                      <a:pt x="26" y="483"/>
                    </a:cubicBezTo>
                    <a:cubicBezTo>
                      <a:pt x="29" y="471"/>
                      <a:pt x="32" y="460"/>
                      <a:pt x="35" y="448"/>
                    </a:cubicBezTo>
                    <a:cubicBezTo>
                      <a:pt x="35" y="447"/>
                      <a:pt x="35" y="446"/>
                      <a:pt x="35" y="445"/>
                    </a:cubicBezTo>
                    <a:cubicBezTo>
                      <a:pt x="38" y="434"/>
                      <a:pt x="40" y="424"/>
                      <a:pt x="42" y="413"/>
                    </a:cubicBezTo>
                    <a:cubicBezTo>
                      <a:pt x="43" y="412"/>
                      <a:pt x="43" y="412"/>
                      <a:pt x="43" y="412"/>
                    </a:cubicBezTo>
                    <a:cubicBezTo>
                      <a:pt x="47" y="396"/>
                      <a:pt x="50" y="380"/>
                      <a:pt x="55" y="364"/>
                    </a:cubicBezTo>
                    <a:cubicBezTo>
                      <a:pt x="59" y="348"/>
                      <a:pt x="64" y="332"/>
                      <a:pt x="71" y="316"/>
                    </a:cubicBezTo>
                    <a:cubicBezTo>
                      <a:pt x="81" y="293"/>
                      <a:pt x="93" y="270"/>
                      <a:pt x="103" y="247"/>
                    </a:cubicBezTo>
                    <a:cubicBezTo>
                      <a:pt x="107" y="238"/>
                      <a:pt x="111" y="230"/>
                      <a:pt x="115" y="222"/>
                    </a:cubicBezTo>
                    <a:cubicBezTo>
                      <a:pt x="118" y="217"/>
                      <a:pt x="121" y="212"/>
                      <a:pt x="125" y="206"/>
                    </a:cubicBezTo>
                    <a:cubicBezTo>
                      <a:pt x="125" y="208"/>
                      <a:pt x="126" y="209"/>
                      <a:pt x="126" y="210"/>
                    </a:cubicBezTo>
                    <a:cubicBezTo>
                      <a:pt x="128" y="220"/>
                      <a:pt x="129" y="230"/>
                      <a:pt x="131" y="239"/>
                    </a:cubicBezTo>
                    <a:cubicBezTo>
                      <a:pt x="131" y="242"/>
                      <a:pt x="131" y="244"/>
                      <a:pt x="129" y="246"/>
                    </a:cubicBezTo>
                    <a:cubicBezTo>
                      <a:pt x="123" y="253"/>
                      <a:pt x="117" y="260"/>
                      <a:pt x="112" y="267"/>
                    </a:cubicBezTo>
                    <a:cubicBezTo>
                      <a:pt x="107" y="274"/>
                      <a:pt x="102" y="281"/>
                      <a:pt x="98" y="288"/>
                    </a:cubicBezTo>
                    <a:cubicBezTo>
                      <a:pt x="92" y="301"/>
                      <a:pt x="86" y="313"/>
                      <a:pt x="80" y="326"/>
                    </a:cubicBezTo>
                    <a:cubicBezTo>
                      <a:pt x="76" y="336"/>
                      <a:pt x="72" y="347"/>
                      <a:pt x="68" y="357"/>
                    </a:cubicBezTo>
                    <a:cubicBezTo>
                      <a:pt x="63" y="370"/>
                      <a:pt x="58" y="384"/>
                      <a:pt x="53" y="397"/>
                    </a:cubicBezTo>
                    <a:cubicBezTo>
                      <a:pt x="47" y="414"/>
                      <a:pt x="42" y="432"/>
                      <a:pt x="38" y="450"/>
                    </a:cubicBezTo>
                    <a:cubicBezTo>
                      <a:pt x="35" y="462"/>
                      <a:pt x="32" y="475"/>
                      <a:pt x="31" y="488"/>
                    </a:cubicBezTo>
                    <a:cubicBezTo>
                      <a:pt x="29" y="501"/>
                      <a:pt x="28" y="514"/>
                      <a:pt x="28" y="527"/>
                    </a:cubicBezTo>
                    <a:cubicBezTo>
                      <a:pt x="28" y="550"/>
                      <a:pt x="29" y="573"/>
                      <a:pt x="32" y="595"/>
                    </a:cubicBezTo>
                    <a:cubicBezTo>
                      <a:pt x="33" y="605"/>
                      <a:pt x="35" y="616"/>
                      <a:pt x="37" y="626"/>
                    </a:cubicBezTo>
                    <a:cubicBezTo>
                      <a:pt x="38" y="628"/>
                      <a:pt x="38" y="629"/>
                      <a:pt x="39" y="631"/>
                    </a:cubicBezTo>
                    <a:cubicBezTo>
                      <a:pt x="40" y="629"/>
                      <a:pt x="41" y="628"/>
                      <a:pt x="41" y="627"/>
                    </a:cubicBezTo>
                    <a:cubicBezTo>
                      <a:pt x="44" y="611"/>
                      <a:pt x="48" y="596"/>
                      <a:pt x="49" y="580"/>
                    </a:cubicBezTo>
                    <a:cubicBezTo>
                      <a:pt x="50" y="569"/>
                      <a:pt x="52" y="558"/>
                      <a:pt x="53" y="547"/>
                    </a:cubicBezTo>
                    <a:cubicBezTo>
                      <a:pt x="55" y="530"/>
                      <a:pt x="56" y="513"/>
                      <a:pt x="58" y="495"/>
                    </a:cubicBezTo>
                    <a:cubicBezTo>
                      <a:pt x="59" y="483"/>
                      <a:pt x="61" y="471"/>
                      <a:pt x="63" y="458"/>
                    </a:cubicBezTo>
                    <a:cubicBezTo>
                      <a:pt x="65" y="441"/>
                      <a:pt x="68" y="425"/>
                      <a:pt x="73" y="408"/>
                    </a:cubicBezTo>
                    <a:cubicBezTo>
                      <a:pt x="79" y="392"/>
                      <a:pt x="84" y="376"/>
                      <a:pt x="90" y="361"/>
                    </a:cubicBezTo>
                    <a:cubicBezTo>
                      <a:pt x="95" y="349"/>
                      <a:pt x="99" y="336"/>
                      <a:pt x="104" y="323"/>
                    </a:cubicBezTo>
                    <a:cubicBezTo>
                      <a:pt x="110" y="307"/>
                      <a:pt x="115" y="289"/>
                      <a:pt x="123" y="273"/>
                    </a:cubicBezTo>
                    <a:cubicBezTo>
                      <a:pt x="126" y="267"/>
                      <a:pt x="129" y="261"/>
                      <a:pt x="133" y="255"/>
                    </a:cubicBezTo>
                    <a:cubicBezTo>
                      <a:pt x="135" y="262"/>
                      <a:pt x="136" y="269"/>
                      <a:pt x="138" y="275"/>
                    </a:cubicBezTo>
                    <a:cubicBezTo>
                      <a:pt x="140" y="285"/>
                      <a:pt x="143" y="295"/>
                      <a:pt x="145" y="304"/>
                    </a:cubicBezTo>
                    <a:cubicBezTo>
                      <a:pt x="146" y="308"/>
                      <a:pt x="146" y="308"/>
                      <a:pt x="143" y="311"/>
                    </a:cubicBezTo>
                    <a:cubicBezTo>
                      <a:pt x="134" y="318"/>
                      <a:pt x="125" y="326"/>
                      <a:pt x="118" y="336"/>
                    </a:cubicBezTo>
                    <a:cubicBezTo>
                      <a:pt x="106" y="352"/>
                      <a:pt x="97" y="371"/>
                      <a:pt x="91" y="391"/>
                    </a:cubicBezTo>
                    <a:cubicBezTo>
                      <a:pt x="89" y="401"/>
                      <a:pt x="85" y="411"/>
                      <a:pt x="82" y="421"/>
                    </a:cubicBezTo>
                    <a:cubicBezTo>
                      <a:pt x="80" y="426"/>
                      <a:pt x="78" y="433"/>
                      <a:pt x="77" y="439"/>
                    </a:cubicBezTo>
                    <a:cubicBezTo>
                      <a:pt x="75" y="450"/>
                      <a:pt x="73" y="462"/>
                      <a:pt x="71" y="473"/>
                    </a:cubicBezTo>
                    <a:cubicBezTo>
                      <a:pt x="70" y="483"/>
                      <a:pt x="69" y="492"/>
                      <a:pt x="69" y="501"/>
                    </a:cubicBezTo>
                    <a:cubicBezTo>
                      <a:pt x="68" y="517"/>
                      <a:pt x="67" y="533"/>
                      <a:pt x="67" y="550"/>
                    </a:cubicBezTo>
                    <a:cubicBezTo>
                      <a:pt x="66" y="562"/>
                      <a:pt x="66" y="576"/>
                      <a:pt x="67" y="588"/>
                    </a:cubicBezTo>
                    <a:cubicBezTo>
                      <a:pt x="68" y="601"/>
                      <a:pt x="70" y="614"/>
                      <a:pt x="72" y="627"/>
                    </a:cubicBezTo>
                    <a:cubicBezTo>
                      <a:pt x="74" y="637"/>
                      <a:pt x="76" y="647"/>
                      <a:pt x="78" y="656"/>
                    </a:cubicBezTo>
                    <a:cubicBezTo>
                      <a:pt x="80" y="667"/>
                      <a:pt x="82" y="678"/>
                      <a:pt x="85" y="688"/>
                    </a:cubicBezTo>
                    <a:cubicBezTo>
                      <a:pt x="90" y="702"/>
                      <a:pt x="95" y="716"/>
                      <a:pt x="99" y="729"/>
                    </a:cubicBezTo>
                    <a:cubicBezTo>
                      <a:pt x="100" y="733"/>
                      <a:pt x="101" y="736"/>
                      <a:pt x="102" y="739"/>
                    </a:cubicBezTo>
                    <a:cubicBezTo>
                      <a:pt x="102" y="741"/>
                      <a:pt x="103" y="744"/>
                      <a:pt x="104" y="746"/>
                    </a:cubicBezTo>
                    <a:cubicBezTo>
                      <a:pt x="104" y="746"/>
                      <a:pt x="104" y="745"/>
                      <a:pt x="105" y="745"/>
                    </a:cubicBezTo>
                    <a:cubicBezTo>
                      <a:pt x="105" y="740"/>
                      <a:pt x="106" y="734"/>
                      <a:pt x="106" y="729"/>
                    </a:cubicBezTo>
                    <a:cubicBezTo>
                      <a:pt x="107" y="716"/>
                      <a:pt x="107" y="704"/>
                      <a:pt x="106" y="691"/>
                    </a:cubicBezTo>
                    <a:cubicBezTo>
                      <a:pt x="106" y="682"/>
                      <a:pt x="106" y="674"/>
                      <a:pt x="105" y="665"/>
                    </a:cubicBezTo>
                    <a:cubicBezTo>
                      <a:pt x="105" y="658"/>
                      <a:pt x="104" y="652"/>
                      <a:pt x="104" y="645"/>
                    </a:cubicBezTo>
                    <a:cubicBezTo>
                      <a:pt x="103" y="639"/>
                      <a:pt x="103" y="633"/>
                      <a:pt x="102" y="626"/>
                    </a:cubicBezTo>
                    <a:cubicBezTo>
                      <a:pt x="102" y="619"/>
                      <a:pt x="101" y="612"/>
                      <a:pt x="100" y="604"/>
                    </a:cubicBezTo>
                    <a:cubicBezTo>
                      <a:pt x="100" y="597"/>
                      <a:pt x="99" y="590"/>
                      <a:pt x="98" y="583"/>
                    </a:cubicBezTo>
                    <a:cubicBezTo>
                      <a:pt x="98" y="570"/>
                      <a:pt x="97" y="557"/>
                      <a:pt x="97" y="544"/>
                    </a:cubicBezTo>
                    <a:cubicBezTo>
                      <a:pt x="96" y="530"/>
                      <a:pt x="96" y="517"/>
                      <a:pt x="97" y="503"/>
                    </a:cubicBezTo>
                    <a:cubicBezTo>
                      <a:pt x="97" y="492"/>
                      <a:pt x="99" y="481"/>
                      <a:pt x="100" y="469"/>
                    </a:cubicBezTo>
                    <a:cubicBezTo>
                      <a:pt x="102" y="451"/>
                      <a:pt x="107" y="434"/>
                      <a:pt x="112" y="416"/>
                    </a:cubicBezTo>
                    <a:cubicBezTo>
                      <a:pt x="117" y="400"/>
                      <a:pt x="121" y="385"/>
                      <a:pt x="126" y="369"/>
                    </a:cubicBezTo>
                    <a:cubicBezTo>
                      <a:pt x="128" y="363"/>
                      <a:pt x="131" y="358"/>
                      <a:pt x="133" y="352"/>
                    </a:cubicBezTo>
                    <a:cubicBezTo>
                      <a:pt x="136" y="347"/>
                      <a:pt x="138" y="341"/>
                      <a:pt x="141" y="336"/>
                    </a:cubicBezTo>
                    <a:cubicBezTo>
                      <a:pt x="143" y="331"/>
                      <a:pt x="146" y="327"/>
                      <a:pt x="148" y="322"/>
                    </a:cubicBezTo>
                    <a:cubicBezTo>
                      <a:pt x="149" y="322"/>
                      <a:pt x="149" y="322"/>
                      <a:pt x="149" y="323"/>
                    </a:cubicBezTo>
                    <a:cubicBezTo>
                      <a:pt x="152" y="333"/>
                      <a:pt x="155" y="344"/>
                      <a:pt x="158" y="355"/>
                    </a:cubicBezTo>
                    <a:cubicBezTo>
                      <a:pt x="158" y="355"/>
                      <a:pt x="158" y="356"/>
                      <a:pt x="158" y="356"/>
                    </a:cubicBezTo>
                    <a:cubicBezTo>
                      <a:pt x="152" y="361"/>
                      <a:pt x="148" y="367"/>
                      <a:pt x="144" y="374"/>
                    </a:cubicBezTo>
                    <a:cubicBezTo>
                      <a:pt x="141" y="380"/>
                      <a:pt x="137" y="384"/>
                      <a:pt x="135" y="389"/>
                    </a:cubicBezTo>
                    <a:cubicBezTo>
                      <a:pt x="130" y="400"/>
                      <a:pt x="126" y="410"/>
                      <a:pt x="122" y="420"/>
                    </a:cubicBezTo>
                    <a:cubicBezTo>
                      <a:pt x="121" y="424"/>
                      <a:pt x="120" y="427"/>
                      <a:pt x="119" y="431"/>
                    </a:cubicBezTo>
                    <a:cubicBezTo>
                      <a:pt x="116" y="441"/>
                      <a:pt x="114" y="451"/>
                      <a:pt x="112" y="461"/>
                    </a:cubicBezTo>
                    <a:cubicBezTo>
                      <a:pt x="110" y="471"/>
                      <a:pt x="109" y="480"/>
                      <a:pt x="107" y="490"/>
                    </a:cubicBezTo>
                    <a:cubicBezTo>
                      <a:pt x="105" y="500"/>
                      <a:pt x="104" y="510"/>
                      <a:pt x="104" y="520"/>
                    </a:cubicBezTo>
                    <a:cubicBezTo>
                      <a:pt x="104" y="535"/>
                      <a:pt x="104" y="549"/>
                      <a:pt x="104" y="564"/>
                    </a:cubicBezTo>
                    <a:cubicBezTo>
                      <a:pt x="104" y="571"/>
                      <a:pt x="104" y="579"/>
                      <a:pt x="104" y="587"/>
                    </a:cubicBezTo>
                    <a:cubicBezTo>
                      <a:pt x="104" y="596"/>
                      <a:pt x="104" y="606"/>
                      <a:pt x="104" y="615"/>
                    </a:cubicBezTo>
                    <a:cubicBezTo>
                      <a:pt x="104" y="619"/>
                      <a:pt x="104" y="623"/>
                      <a:pt x="104" y="627"/>
                    </a:cubicBezTo>
                    <a:cubicBezTo>
                      <a:pt x="105" y="637"/>
                      <a:pt x="105" y="646"/>
                      <a:pt x="106" y="656"/>
                    </a:cubicBezTo>
                    <a:cubicBezTo>
                      <a:pt x="107" y="662"/>
                      <a:pt x="108" y="669"/>
                      <a:pt x="109" y="676"/>
                    </a:cubicBezTo>
                    <a:cubicBezTo>
                      <a:pt x="109" y="688"/>
                      <a:pt x="112" y="699"/>
                      <a:pt x="113" y="710"/>
                    </a:cubicBezTo>
                    <a:cubicBezTo>
                      <a:pt x="114" y="722"/>
                      <a:pt x="115" y="734"/>
                      <a:pt x="116" y="746"/>
                    </a:cubicBezTo>
                    <a:cubicBezTo>
                      <a:pt x="116" y="755"/>
                      <a:pt x="118" y="763"/>
                      <a:pt x="121" y="771"/>
                    </a:cubicBezTo>
                    <a:cubicBezTo>
                      <a:pt x="121" y="772"/>
                      <a:pt x="121" y="772"/>
                      <a:pt x="122" y="773"/>
                    </a:cubicBezTo>
                    <a:cubicBezTo>
                      <a:pt x="122" y="773"/>
                      <a:pt x="122" y="773"/>
                      <a:pt x="123" y="774"/>
                    </a:cubicBezTo>
                    <a:cubicBezTo>
                      <a:pt x="123" y="772"/>
                      <a:pt x="123" y="770"/>
                      <a:pt x="123" y="769"/>
                    </a:cubicBezTo>
                    <a:cubicBezTo>
                      <a:pt x="124" y="756"/>
                      <a:pt x="125" y="743"/>
                      <a:pt x="126" y="730"/>
                    </a:cubicBezTo>
                    <a:cubicBezTo>
                      <a:pt x="127" y="718"/>
                      <a:pt x="127" y="707"/>
                      <a:pt x="126" y="695"/>
                    </a:cubicBezTo>
                    <a:cubicBezTo>
                      <a:pt x="126" y="690"/>
                      <a:pt x="126" y="683"/>
                      <a:pt x="126" y="677"/>
                    </a:cubicBezTo>
                    <a:cubicBezTo>
                      <a:pt x="126" y="674"/>
                      <a:pt x="126" y="671"/>
                      <a:pt x="126" y="668"/>
                    </a:cubicBezTo>
                    <a:cubicBezTo>
                      <a:pt x="126" y="668"/>
                      <a:pt x="126" y="668"/>
                      <a:pt x="126" y="668"/>
                    </a:cubicBezTo>
                    <a:cubicBezTo>
                      <a:pt x="126" y="668"/>
                      <a:pt x="126" y="668"/>
                      <a:pt x="126" y="668"/>
                    </a:cubicBezTo>
                    <a:cubicBezTo>
                      <a:pt x="126" y="668"/>
                      <a:pt x="126" y="668"/>
                      <a:pt x="126" y="668"/>
                    </a:cubicBezTo>
                    <a:cubicBezTo>
                      <a:pt x="126" y="668"/>
                      <a:pt x="127" y="669"/>
                      <a:pt x="127" y="670"/>
                    </a:cubicBezTo>
                    <a:cubicBezTo>
                      <a:pt x="129" y="687"/>
                      <a:pt x="132" y="703"/>
                      <a:pt x="134" y="721"/>
                    </a:cubicBezTo>
                    <a:cubicBezTo>
                      <a:pt x="135" y="735"/>
                      <a:pt x="138" y="749"/>
                      <a:pt x="141" y="763"/>
                    </a:cubicBezTo>
                    <a:cubicBezTo>
                      <a:pt x="144" y="778"/>
                      <a:pt x="148" y="793"/>
                      <a:pt x="151" y="808"/>
                    </a:cubicBezTo>
                    <a:cubicBezTo>
                      <a:pt x="153" y="818"/>
                      <a:pt x="155" y="828"/>
                      <a:pt x="157" y="838"/>
                    </a:cubicBezTo>
                    <a:cubicBezTo>
                      <a:pt x="158" y="841"/>
                      <a:pt x="158" y="843"/>
                      <a:pt x="159" y="846"/>
                    </a:cubicBezTo>
                    <a:cubicBezTo>
                      <a:pt x="160" y="846"/>
                      <a:pt x="160" y="847"/>
                      <a:pt x="161" y="848"/>
                    </a:cubicBezTo>
                    <a:cubicBezTo>
                      <a:pt x="161" y="847"/>
                      <a:pt x="162" y="846"/>
                      <a:pt x="162" y="845"/>
                    </a:cubicBezTo>
                    <a:cubicBezTo>
                      <a:pt x="163" y="841"/>
                      <a:pt x="163" y="837"/>
                      <a:pt x="163" y="833"/>
                    </a:cubicBezTo>
                    <a:cubicBezTo>
                      <a:pt x="163" y="816"/>
                      <a:pt x="163" y="799"/>
                      <a:pt x="161" y="782"/>
                    </a:cubicBezTo>
                    <a:cubicBezTo>
                      <a:pt x="160" y="772"/>
                      <a:pt x="159" y="761"/>
                      <a:pt x="158" y="750"/>
                    </a:cubicBezTo>
                    <a:cubicBezTo>
                      <a:pt x="156" y="737"/>
                      <a:pt x="157" y="724"/>
                      <a:pt x="157" y="711"/>
                    </a:cubicBezTo>
                    <a:cubicBezTo>
                      <a:pt x="157" y="700"/>
                      <a:pt x="156" y="690"/>
                      <a:pt x="157" y="680"/>
                    </a:cubicBezTo>
                    <a:cubicBezTo>
                      <a:pt x="157" y="670"/>
                      <a:pt x="157" y="659"/>
                      <a:pt x="157" y="649"/>
                    </a:cubicBezTo>
                    <a:cubicBezTo>
                      <a:pt x="158" y="639"/>
                      <a:pt x="158" y="629"/>
                      <a:pt x="159" y="620"/>
                    </a:cubicBezTo>
                    <a:cubicBezTo>
                      <a:pt x="160" y="599"/>
                      <a:pt x="163" y="580"/>
                      <a:pt x="165" y="560"/>
                    </a:cubicBezTo>
                    <a:cubicBezTo>
                      <a:pt x="167" y="545"/>
                      <a:pt x="170" y="531"/>
                      <a:pt x="174" y="517"/>
                    </a:cubicBezTo>
                    <a:cubicBezTo>
                      <a:pt x="177" y="506"/>
                      <a:pt x="180" y="495"/>
                      <a:pt x="184" y="485"/>
                    </a:cubicBezTo>
                    <a:cubicBezTo>
                      <a:pt x="187" y="477"/>
                      <a:pt x="189" y="469"/>
                      <a:pt x="192" y="460"/>
                    </a:cubicBezTo>
                    <a:cubicBezTo>
                      <a:pt x="193" y="460"/>
                      <a:pt x="193" y="459"/>
                      <a:pt x="193" y="458"/>
                    </a:cubicBezTo>
                    <a:cubicBezTo>
                      <a:pt x="194" y="459"/>
                      <a:pt x="195" y="460"/>
                      <a:pt x="195" y="461"/>
                    </a:cubicBezTo>
                    <a:cubicBezTo>
                      <a:pt x="198" y="470"/>
                      <a:pt x="202" y="479"/>
                      <a:pt x="205" y="487"/>
                    </a:cubicBezTo>
                    <a:cubicBezTo>
                      <a:pt x="206" y="490"/>
                      <a:pt x="206" y="491"/>
                      <a:pt x="205" y="493"/>
                    </a:cubicBezTo>
                    <a:cubicBezTo>
                      <a:pt x="199" y="501"/>
                      <a:pt x="192" y="509"/>
                      <a:pt x="188" y="519"/>
                    </a:cubicBezTo>
                    <a:cubicBezTo>
                      <a:pt x="186" y="523"/>
                      <a:pt x="185" y="526"/>
                      <a:pt x="184" y="530"/>
                    </a:cubicBezTo>
                    <a:cubicBezTo>
                      <a:pt x="180" y="543"/>
                      <a:pt x="177" y="556"/>
                      <a:pt x="174" y="570"/>
                    </a:cubicBezTo>
                    <a:cubicBezTo>
                      <a:pt x="170" y="588"/>
                      <a:pt x="171" y="607"/>
                      <a:pt x="168" y="626"/>
                    </a:cubicBezTo>
                    <a:cubicBezTo>
                      <a:pt x="166" y="644"/>
                      <a:pt x="167" y="662"/>
                      <a:pt x="168" y="680"/>
                    </a:cubicBezTo>
                    <a:cubicBezTo>
                      <a:pt x="169" y="700"/>
                      <a:pt x="170" y="720"/>
                      <a:pt x="171" y="740"/>
                    </a:cubicBezTo>
                    <a:cubicBezTo>
                      <a:pt x="172" y="750"/>
                      <a:pt x="174" y="761"/>
                      <a:pt x="176" y="771"/>
                    </a:cubicBezTo>
                    <a:cubicBezTo>
                      <a:pt x="178" y="783"/>
                      <a:pt x="180" y="795"/>
                      <a:pt x="181" y="807"/>
                    </a:cubicBezTo>
                    <a:cubicBezTo>
                      <a:pt x="182" y="831"/>
                      <a:pt x="187" y="854"/>
                      <a:pt x="195" y="877"/>
                    </a:cubicBezTo>
                    <a:cubicBezTo>
                      <a:pt x="200" y="892"/>
                      <a:pt x="205" y="907"/>
                      <a:pt x="209" y="923"/>
                    </a:cubicBezTo>
                    <a:cubicBezTo>
                      <a:pt x="210" y="924"/>
                      <a:pt x="211" y="925"/>
                      <a:pt x="211" y="927"/>
                    </a:cubicBezTo>
                    <a:cubicBezTo>
                      <a:pt x="212" y="926"/>
                      <a:pt x="212" y="926"/>
                      <a:pt x="212" y="926"/>
                    </a:cubicBezTo>
                    <a:cubicBezTo>
                      <a:pt x="212" y="925"/>
                      <a:pt x="213" y="923"/>
                      <a:pt x="213" y="922"/>
                    </a:cubicBezTo>
                    <a:cubicBezTo>
                      <a:pt x="211" y="906"/>
                      <a:pt x="209" y="890"/>
                      <a:pt x="207" y="874"/>
                    </a:cubicBezTo>
                    <a:cubicBezTo>
                      <a:pt x="204" y="854"/>
                      <a:pt x="200" y="834"/>
                      <a:pt x="198" y="814"/>
                    </a:cubicBezTo>
                    <a:cubicBezTo>
                      <a:pt x="194" y="789"/>
                      <a:pt x="192" y="763"/>
                      <a:pt x="193" y="737"/>
                    </a:cubicBezTo>
                    <a:cubicBezTo>
                      <a:pt x="193" y="733"/>
                      <a:pt x="193" y="729"/>
                      <a:pt x="194" y="725"/>
                    </a:cubicBezTo>
                    <a:cubicBezTo>
                      <a:pt x="194" y="725"/>
                      <a:pt x="194" y="725"/>
                      <a:pt x="194" y="724"/>
                    </a:cubicBezTo>
                    <a:cubicBezTo>
                      <a:pt x="193" y="723"/>
                      <a:pt x="193" y="721"/>
                      <a:pt x="193" y="720"/>
                    </a:cubicBezTo>
                    <a:cubicBezTo>
                      <a:pt x="193" y="718"/>
                      <a:pt x="193" y="716"/>
                      <a:pt x="193" y="714"/>
                    </a:cubicBezTo>
                    <a:cubicBezTo>
                      <a:pt x="193" y="714"/>
                      <a:pt x="193" y="714"/>
                      <a:pt x="193" y="714"/>
                    </a:cubicBezTo>
                    <a:cubicBezTo>
                      <a:pt x="193" y="714"/>
                      <a:pt x="194" y="714"/>
                      <a:pt x="194" y="714"/>
                    </a:cubicBezTo>
                    <a:cubicBezTo>
                      <a:pt x="193" y="716"/>
                      <a:pt x="193" y="718"/>
                      <a:pt x="193" y="720"/>
                    </a:cubicBezTo>
                    <a:cubicBezTo>
                      <a:pt x="193" y="721"/>
                      <a:pt x="194" y="723"/>
                      <a:pt x="194" y="724"/>
                    </a:cubicBezTo>
                    <a:cubicBezTo>
                      <a:pt x="194" y="725"/>
                      <a:pt x="194" y="725"/>
                      <a:pt x="194" y="725"/>
                    </a:cubicBezTo>
                    <a:cubicBezTo>
                      <a:pt x="194" y="730"/>
                      <a:pt x="194" y="734"/>
                      <a:pt x="194" y="739"/>
                    </a:cubicBezTo>
                    <a:cubicBezTo>
                      <a:pt x="195" y="753"/>
                      <a:pt x="197" y="767"/>
                      <a:pt x="198" y="781"/>
                    </a:cubicBezTo>
                    <a:cubicBezTo>
                      <a:pt x="199" y="793"/>
                      <a:pt x="201" y="805"/>
                      <a:pt x="203" y="817"/>
                    </a:cubicBezTo>
                    <a:cubicBezTo>
                      <a:pt x="204" y="826"/>
                      <a:pt x="206" y="835"/>
                      <a:pt x="207" y="845"/>
                    </a:cubicBezTo>
                    <a:cubicBezTo>
                      <a:pt x="208" y="856"/>
                      <a:pt x="210" y="868"/>
                      <a:pt x="211" y="880"/>
                    </a:cubicBezTo>
                    <a:cubicBezTo>
                      <a:pt x="211" y="883"/>
                      <a:pt x="211" y="885"/>
                      <a:pt x="212" y="887"/>
                    </a:cubicBezTo>
                    <a:cubicBezTo>
                      <a:pt x="214" y="899"/>
                      <a:pt x="216" y="910"/>
                      <a:pt x="221" y="920"/>
                    </a:cubicBezTo>
                    <a:cubicBezTo>
                      <a:pt x="224" y="928"/>
                      <a:pt x="226" y="938"/>
                      <a:pt x="231" y="945"/>
                    </a:cubicBezTo>
                    <a:cubicBezTo>
                      <a:pt x="232" y="947"/>
                      <a:pt x="232" y="949"/>
                      <a:pt x="234" y="950"/>
                    </a:cubicBezTo>
                    <a:cubicBezTo>
                      <a:pt x="234" y="950"/>
                      <a:pt x="234" y="949"/>
                      <a:pt x="234" y="948"/>
                    </a:cubicBezTo>
                    <a:cubicBezTo>
                      <a:pt x="232" y="941"/>
                      <a:pt x="232" y="932"/>
                      <a:pt x="231" y="924"/>
                    </a:cubicBezTo>
                    <a:cubicBezTo>
                      <a:pt x="231" y="914"/>
                      <a:pt x="230" y="904"/>
                      <a:pt x="229" y="894"/>
                    </a:cubicBezTo>
                    <a:cubicBezTo>
                      <a:pt x="228" y="882"/>
                      <a:pt x="227" y="870"/>
                      <a:pt x="228" y="857"/>
                    </a:cubicBezTo>
                    <a:cubicBezTo>
                      <a:pt x="228" y="845"/>
                      <a:pt x="228" y="833"/>
                      <a:pt x="227" y="821"/>
                    </a:cubicBezTo>
                    <a:cubicBezTo>
                      <a:pt x="226" y="808"/>
                      <a:pt x="224" y="794"/>
                      <a:pt x="225" y="781"/>
                    </a:cubicBezTo>
                    <a:cubicBezTo>
                      <a:pt x="225" y="767"/>
                      <a:pt x="227" y="753"/>
                      <a:pt x="227" y="739"/>
                    </a:cubicBezTo>
                    <a:cubicBezTo>
                      <a:pt x="227" y="739"/>
                      <a:pt x="227" y="739"/>
                      <a:pt x="227" y="739"/>
                    </a:cubicBezTo>
                    <a:cubicBezTo>
                      <a:pt x="227" y="739"/>
                      <a:pt x="227" y="739"/>
                      <a:pt x="227" y="739"/>
                    </a:cubicBezTo>
                    <a:cubicBezTo>
                      <a:pt x="227" y="738"/>
                      <a:pt x="227" y="738"/>
                      <a:pt x="227" y="737"/>
                    </a:cubicBezTo>
                    <a:cubicBezTo>
                      <a:pt x="227" y="737"/>
                      <a:pt x="228" y="737"/>
                      <a:pt x="228" y="737"/>
                    </a:cubicBezTo>
                    <a:cubicBezTo>
                      <a:pt x="228" y="738"/>
                      <a:pt x="227" y="738"/>
                      <a:pt x="227" y="739"/>
                    </a:cubicBezTo>
                    <a:cubicBezTo>
                      <a:pt x="227" y="739"/>
                      <a:pt x="227" y="739"/>
                      <a:pt x="227" y="739"/>
                    </a:cubicBezTo>
                    <a:cubicBezTo>
                      <a:pt x="227" y="739"/>
                      <a:pt x="227" y="739"/>
                      <a:pt x="227" y="739"/>
                    </a:cubicBezTo>
                    <a:cubicBezTo>
                      <a:pt x="228" y="744"/>
                      <a:pt x="228" y="748"/>
                      <a:pt x="228" y="752"/>
                    </a:cubicBezTo>
                    <a:cubicBezTo>
                      <a:pt x="228" y="771"/>
                      <a:pt x="230" y="790"/>
                      <a:pt x="233" y="808"/>
                    </a:cubicBezTo>
                    <a:cubicBezTo>
                      <a:pt x="235" y="825"/>
                      <a:pt x="238" y="842"/>
                      <a:pt x="240" y="858"/>
                    </a:cubicBezTo>
                    <a:cubicBezTo>
                      <a:pt x="242" y="874"/>
                      <a:pt x="243" y="890"/>
                      <a:pt x="245" y="905"/>
                    </a:cubicBezTo>
                    <a:cubicBezTo>
                      <a:pt x="246" y="916"/>
                      <a:pt x="248" y="927"/>
                      <a:pt x="250" y="937"/>
                    </a:cubicBezTo>
                    <a:cubicBezTo>
                      <a:pt x="252" y="954"/>
                      <a:pt x="256" y="969"/>
                      <a:pt x="260" y="984"/>
                    </a:cubicBezTo>
                    <a:cubicBezTo>
                      <a:pt x="264" y="998"/>
                      <a:pt x="269" y="1012"/>
                      <a:pt x="273" y="1026"/>
                    </a:cubicBezTo>
                    <a:cubicBezTo>
                      <a:pt x="274" y="1027"/>
                      <a:pt x="274" y="1028"/>
                      <a:pt x="275" y="1030"/>
                    </a:cubicBezTo>
                    <a:cubicBezTo>
                      <a:pt x="276" y="1029"/>
                      <a:pt x="276" y="1028"/>
                      <a:pt x="276" y="1027"/>
                    </a:cubicBezTo>
                    <a:cubicBezTo>
                      <a:pt x="276" y="1024"/>
                      <a:pt x="276" y="1022"/>
                      <a:pt x="276" y="1019"/>
                    </a:cubicBezTo>
                    <a:cubicBezTo>
                      <a:pt x="272" y="1004"/>
                      <a:pt x="271" y="989"/>
                      <a:pt x="269" y="974"/>
                    </a:cubicBezTo>
                    <a:cubicBezTo>
                      <a:pt x="268" y="966"/>
                      <a:pt x="266" y="958"/>
                      <a:pt x="265" y="950"/>
                    </a:cubicBezTo>
                    <a:cubicBezTo>
                      <a:pt x="264" y="941"/>
                      <a:pt x="263" y="932"/>
                      <a:pt x="263" y="924"/>
                    </a:cubicBezTo>
                    <a:cubicBezTo>
                      <a:pt x="263" y="911"/>
                      <a:pt x="263" y="898"/>
                      <a:pt x="263" y="885"/>
                    </a:cubicBezTo>
                    <a:cubicBezTo>
                      <a:pt x="263" y="871"/>
                      <a:pt x="264" y="857"/>
                      <a:pt x="264" y="843"/>
                    </a:cubicBezTo>
                    <a:cubicBezTo>
                      <a:pt x="264" y="832"/>
                      <a:pt x="263" y="822"/>
                      <a:pt x="263" y="811"/>
                    </a:cubicBezTo>
                    <a:cubicBezTo>
                      <a:pt x="263" y="799"/>
                      <a:pt x="264" y="787"/>
                      <a:pt x="265" y="775"/>
                    </a:cubicBezTo>
                    <a:cubicBezTo>
                      <a:pt x="265" y="764"/>
                      <a:pt x="265" y="752"/>
                      <a:pt x="266" y="741"/>
                    </a:cubicBezTo>
                    <a:cubicBezTo>
                      <a:pt x="266" y="730"/>
                      <a:pt x="267" y="719"/>
                      <a:pt x="267" y="708"/>
                    </a:cubicBezTo>
                    <a:cubicBezTo>
                      <a:pt x="268" y="696"/>
                      <a:pt x="268" y="684"/>
                      <a:pt x="268" y="671"/>
                    </a:cubicBezTo>
                    <a:cubicBezTo>
                      <a:pt x="269" y="656"/>
                      <a:pt x="269" y="642"/>
                      <a:pt x="270" y="627"/>
                    </a:cubicBezTo>
                    <a:cubicBezTo>
                      <a:pt x="270" y="626"/>
                      <a:pt x="270" y="624"/>
                      <a:pt x="271" y="623"/>
                    </a:cubicBezTo>
                    <a:cubicBezTo>
                      <a:pt x="271" y="623"/>
                      <a:pt x="271" y="624"/>
                      <a:pt x="272" y="624"/>
                    </a:cubicBezTo>
                    <a:cubicBezTo>
                      <a:pt x="277" y="634"/>
                      <a:pt x="283" y="644"/>
                      <a:pt x="289" y="654"/>
                    </a:cubicBezTo>
                    <a:cubicBezTo>
                      <a:pt x="290" y="657"/>
                      <a:pt x="290" y="659"/>
                      <a:pt x="289" y="661"/>
                    </a:cubicBezTo>
                    <a:cubicBezTo>
                      <a:pt x="287" y="670"/>
                      <a:pt x="285" y="679"/>
                      <a:pt x="283" y="688"/>
                    </a:cubicBezTo>
                    <a:cubicBezTo>
                      <a:pt x="281" y="697"/>
                      <a:pt x="280" y="706"/>
                      <a:pt x="278" y="715"/>
                    </a:cubicBezTo>
                    <a:cubicBezTo>
                      <a:pt x="275" y="736"/>
                      <a:pt x="273" y="757"/>
                      <a:pt x="273" y="778"/>
                    </a:cubicBezTo>
                    <a:cubicBezTo>
                      <a:pt x="272" y="787"/>
                      <a:pt x="273" y="797"/>
                      <a:pt x="273" y="806"/>
                    </a:cubicBezTo>
                    <a:cubicBezTo>
                      <a:pt x="272" y="813"/>
                      <a:pt x="272" y="821"/>
                      <a:pt x="272" y="828"/>
                    </a:cubicBezTo>
                    <a:cubicBezTo>
                      <a:pt x="272" y="837"/>
                      <a:pt x="273" y="846"/>
                      <a:pt x="273" y="855"/>
                    </a:cubicBezTo>
                    <a:cubicBezTo>
                      <a:pt x="273" y="874"/>
                      <a:pt x="274" y="892"/>
                      <a:pt x="276" y="911"/>
                    </a:cubicBezTo>
                    <a:cubicBezTo>
                      <a:pt x="278" y="929"/>
                      <a:pt x="282" y="948"/>
                      <a:pt x="286" y="966"/>
                    </a:cubicBezTo>
                    <a:cubicBezTo>
                      <a:pt x="288" y="974"/>
                      <a:pt x="291" y="982"/>
                      <a:pt x="294" y="990"/>
                    </a:cubicBezTo>
                    <a:cubicBezTo>
                      <a:pt x="298" y="1002"/>
                      <a:pt x="301" y="1014"/>
                      <a:pt x="305" y="1026"/>
                    </a:cubicBezTo>
                    <a:cubicBezTo>
                      <a:pt x="311" y="1042"/>
                      <a:pt x="318" y="1057"/>
                      <a:pt x="325" y="1073"/>
                    </a:cubicBezTo>
                    <a:cubicBezTo>
                      <a:pt x="326" y="1074"/>
                      <a:pt x="326" y="1077"/>
                      <a:pt x="329" y="1076"/>
                    </a:cubicBezTo>
                    <a:cubicBezTo>
                      <a:pt x="329" y="1075"/>
                      <a:pt x="329" y="1074"/>
                      <a:pt x="328" y="1072"/>
                    </a:cubicBezTo>
                    <a:cubicBezTo>
                      <a:pt x="326" y="1066"/>
                      <a:pt x="324" y="1060"/>
                      <a:pt x="322" y="1054"/>
                    </a:cubicBezTo>
                    <a:cubicBezTo>
                      <a:pt x="318" y="1039"/>
                      <a:pt x="314" y="1025"/>
                      <a:pt x="311" y="1011"/>
                    </a:cubicBezTo>
                    <a:cubicBezTo>
                      <a:pt x="308" y="1000"/>
                      <a:pt x="306" y="988"/>
                      <a:pt x="305" y="977"/>
                    </a:cubicBezTo>
                    <a:cubicBezTo>
                      <a:pt x="304" y="965"/>
                      <a:pt x="303" y="953"/>
                      <a:pt x="302" y="941"/>
                    </a:cubicBezTo>
                    <a:cubicBezTo>
                      <a:pt x="302" y="940"/>
                      <a:pt x="302" y="938"/>
                      <a:pt x="303" y="937"/>
                    </a:cubicBezTo>
                    <a:cubicBezTo>
                      <a:pt x="303" y="937"/>
                      <a:pt x="303" y="937"/>
                      <a:pt x="303" y="937"/>
                    </a:cubicBezTo>
                    <a:cubicBezTo>
                      <a:pt x="303" y="937"/>
                      <a:pt x="303" y="937"/>
                      <a:pt x="303" y="937"/>
                    </a:cubicBezTo>
                    <a:cubicBezTo>
                      <a:pt x="303" y="937"/>
                      <a:pt x="303" y="937"/>
                      <a:pt x="303" y="937"/>
                    </a:cubicBezTo>
                    <a:cubicBezTo>
                      <a:pt x="304" y="946"/>
                      <a:pt x="306" y="954"/>
                      <a:pt x="308" y="963"/>
                    </a:cubicBezTo>
                    <a:cubicBezTo>
                      <a:pt x="308" y="964"/>
                      <a:pt x="309" y="966"/>
                      <a:pt x="309" y="968"/>
                    </a:cubicBezTo>
                    <a:cubicBezTo>
                      <a:pt x="312" y="980"/>
                      <a:pt x="315" y="992"/>
                      <a:pt x="318" y="1004"/>
                    </a:cubicBezTo>
                    <a:cubicBezTo>
                      <a:pt x="322" y="1021"/>
                      <a:pt x="328" y="1038"/>
                      <a:pt x="334" y="1054"/>
                    </a:cubicBezTo>
                    <a:cubicBezTo>
                      <a:pt x="337" y="1062"/>
                      <a:pt x="339" y="1070"/>
                      <a:pt x="341" y="1078"/>
                    </a:cubicBezTo>
                    <a:cubicBezTo>
                      <a:pt x="342" y="1081"/>
                      <a:pt x="343" y="1083"/>
                      <a:pt x="344" y="1085"/>
                    </a:cubicBezTo>
                    <a:cubicBezTo>
                      <a:pt x="344" y="1085"/>
                      <a:pt x="344" y="1085"/>
                      <a:pt x="345" y="1084"/>
                    </a:cubicBezTo>
                    <a:cubicBezTo>
                      <a:pt x="345" y="1083"/>
                      <a:pt x="345" y="1081"/>
                      <a:pt x="345" y="1080"/>
                    </a:cubicBezTo>
                    <a:cubicBezTo>
                      <a:pt x="344" y="1071"/>
                      <a:pt x="343" y="1063"/>
                      <a:pt x="342" y="1054"/>
                    </a:cubicBezTo>
                    <a:cubicBezTo>
                      <a:pt x="341" y="1043"/>
                      <a:pt x="339" y="1031"/>
                      <a:pt x="338" y="1019"/>
                    </a:cubicBezTo>
                    <a:cubicBezTo>
                      <a:pt x="337" y="1013"/>
                      <a:pt x="336" y="1008"/>
                      <a:pt x="335" y="1002"/>
                    </a:cubicBezTo>
                    <a:cubicBezTo>
                      <a:pt x="334" y="989"/>
                      <a:pt x="333" y="977"/>
                      <a:pt x="332" y="964"/>
                    </a:cubicBezTo>
                    <a:cubicBezTo>
                      <a:pt x="331" y="953"/>
                      <a:pt x="330" y="941"/>
                      <a:pt x="330" y="930"/>
                    </a:cubicBezTo>
                    <a:cubicBezTo>
                      <a:pt x="330" y="919"/>
                      <a:pt x="329" y="908"/>
                      <a:pt x="329" y="896"/>
                    </a:cubicBezTo>
                    <a:cubicBezTo>
                      <a:pt x="330" y="880"/>
                      <a:pt x="330" y="863"/>
                      <a:pt x="330" y="847"/>
                    </a:cubicBezTo>
                    <a:cubicBezTo>
                      <a:pt x="331" y="834"/>
                      <a:pt x="330" y="821"/>
                      <a:pt x="330" y="809"/>
                    </a:cubicBezTo>
                    <a:cubicBezTo>
                      <a:pt x="329" y="788"/>
                      <a:pt x="329" y="768"/>
                      <a:pt x="330" y="747"/>
                    </a:cubicBezTo>
                    <a:cubicBezTo>
                      <a:pt x="330" y="742"/>
                      <a:pt x="330" y="736"/>
                      <a:pt x="331" y="730"/>
                    </a:cubicBezTo>
                    <a:cubicBezTo>
                      <a:pt x="331" y="730"/>
                      <a:pt x="331" y="730"/>
                      <a:pt x="331" y="730"/>
                    </a:cubicBezTo>
                    <a:cubicBezTo>
                      <a:pt x="331" y="730"/>
                      <a:pt x="331" y="730"/>
                      <a:pt x="331" y="730"/>
                    </a:cubicBezTo>
                    <a:cubicBezTo>
                      <a:pt x="331" y="730"/>
                      <a:pt x="331" y="730"/>
                      <a:pt x="331" y="730"/>
                    </a:cubicBezTo>
                    <a:cubicBezTo>
                      <a:pt x="336" y="739"/>
                      <a:pt x="341" y="748"/>
                      <a:pt x="346" y="757"/>
                    </a:cubicBezTo>
                    <a:cubicBezTo>
                      <a:pt x="347" y="758"/>
                      <a:pt x="347" y="760"/>
                      <a:pt x="347" y="761"/>
                    </a:cubicBezTo>
                    <a:cubicBezTo>
                      <a:pt x="346" y="766"/>
                      <a:pt x="345" y="770"/>
                      <a:pt x="345" y="774"/>
                    </a:cubicBezTo>
                    <a:cubicBezTo>
                      <a:pt x="344" y="778"/>
                      <a:pt x="343" y="782"/>
                      <a:pt x="342" y="786"/>
                    </a:cubicBezTo>
                    <a:cubicBezTo>
                      <a:pt x="339" y="809"/>
                      <a:pt x="340" y="832"/>
                      <a:pt x="341" y="854"/>
                    </a:cubicBezTo>
                    <a:cubicBezTo>
                      <a:pt x="341" y="862"/>
                      <a:pt x="342" y="870"/>
                      <a:pt x="342" y="878"/>
                    </a:cubicBezTo>
                    <a:cubicBezTo>
                      <a:pt x="343" y="892"/>
                      <a:pt x="345" y="905"/>
                      <a:pt x="346" y="919"/>
                    </a:cubicBezTo>
                    <a:cubicBezTo>
                      <a:pt x="347" y="928"/>
                      <a:pt x="348" y="937"/>
                      <a:pt x="349" y="946"/>
                    </a:cubicBezTo>
                    <a:cubicBezTo>
                      <a:pt x="350" y="955"/>
                      <a:pt x="352" y="964"/>
                      <a:pt x="354" y="973"/>
                    </a:cubicBezTo>
                    <a:cubicBezTo>
                      <a:pt x="359" y="995"/>
                      <a:pt x="366" y="1016"/>
                      <a:pt x="373" y="1037"/>
                    </a:cubicBezTo>
                    <a:cubicBezTo>
                      <a:pt x="377" y="1046"/>
                      <a:pt x="381" y="1054"/>
                      <a:pt x="385" y="1063"/>
                    </a:cubicBezTo>
                    <a:cubicBezTo>
                      <a:pt x="390" y="1073"/>
                      <a:pt x="395" y="1083"/>
                      <a:pt x="401" y="1093"/>
                    </a:cubicBezTo>
                    <a:cubicBezTo>
                      <a:pt x="402" y="1094"/>
                      <a:pt x="402" y="1095"/>
                      <a:pt x="403" y="1096"/>
                    </a:cubicBezTo>
                    <a:cubicBezTo>
                      <a:pt x="403" y="1096"/>
                      <a:pt x="404" y="1096"/>
                      <a:pt x="404" y="1096"/>
                    </a:cubicBezTo>
                    <a:cubicBezTo>
                      <a:pt x="404" y="1094"/>
                      <a:pt x="404" y="1093"/>
                      <a:pt x="403" y="1092"/>
                    </a:cubicBezTo>
                    <a:cubicBezTo>
                      <a:pt x="396" y="1071"/>
                      <a:pt x="393" y="1049"/>
                      <a:pt x="391" y="1027"/>
                    </a:cubicBezTo>
                    <a:cubicBezTo>
                      <a:pt x="390" y="1020"/>
                      <a:pt x="390" y="1014"/>
                      <a:pt x="389" y="1008"/>
                    </a:cubicBezTo>
                    <a:cubicBezTo>
                      <a:pt x="389" y="1008"/>
                      <a:pt x="389" y="1008"/>
                      <a:pt x="389" y="1008"/>
                    </a:cubicBezTo>
                    <a:cubicBezTo>
                      <a:pt x="389" y="1008"/>
                      <a:pt x="389" y="1008"/>
                      <a:pt x="389" y="1008"/>
                    </a:cubicBezTo>
                    <a:cubicBezTo>
                      <a:pt x="389" y="1008"/>
                      <a:pt x="389" y="1008"/>
                      <a:pt x="389" y="1008"/>
                    </a:cubicBezTo>
                    <a:cubicBezTo>
                      <a:pt x="392" y="1016"/>
                      <a:pt x="394" y="1024"/>
                      <a:pt x="397" y="1032"/>
                    </a:cubicBezTo>
                    <a:cubicBezTo>
                      <a:pt x="402" y="1048"/>
                      <a:pt x="408" y="1063"/>
                      <a:pt x="417" y="1077"/>
                    </a:cubicBezTo>
                    <a:cubicBezTo>
                      <a:pt x="424" y="1089"/>
                      <a:pt x="431" y="1101"/>
                      <a:pt x="438" y="1112"/>
                    </a:cubicBezTo>
                    <a:cubicBezTo>
                      <a:pt x="444" y="1122"/>
                      <a:pt x="450" y="1132"/>
                      <a:pt x="457" y="1141"/>
                    </a:cubicBezTo>
                    <a:cubicBezTo>
                      <a:pt x="457" y="1142"/>
                      <a:pt x="457" y="1142"/>
                      <a:pt x="458" y="1143"/>
                    </a:cubicBezTo>
                    <a:cubicBezTo>
                      <a:pt x="458" y="1141"/>
                      <a:pt x="459" y="1139"/>
                      <a:pt x="459" y="1138"/>
                    </a:cubicBezTo>
                    <a:cubicBezTo>
                      <a:pt x="458" y="1135"/>
                      <a:pt x="457" y="1132"/>
                      <a:pt x="456" y="1128"/>
                    </a:cubicBezTo>
                    <a:cubicBezTo>
                      <a:pt x="451" y="1111"/>
                      <a:pt x="444" y="1095"/>
                      <a:pt x="437" y="1079"/>
                    </a:cubicBezTo>
                    <a:cubicBezTo>
                      <a:pt x="432" y="1069"/>
                      <a:pt x="429" y="1058"/>
                      <a:pt x="426" y="1047"/>
                    </a:cubicBezTo>
                    <a:cubicBezTo>
                      <a:pt x="423" y="1038"/>
                      <a:pt x="421" y="1028"/>
                      <a:pt x="419" y="1018"/>
                    </a:cubicBezTo>
                    <a:cubicBezTo>
                      <a:pt x="416" y="1007"/>
                      <a:pt x="416" y="995"/>
                      <a:pt x="416" y="982"/>
                    </a:cubicBezTo>
                    <a:cubicBezTo>
                      <a:pt x="416" y="982"/>
                      <a:pt x="416" y="982"/>
                      <a:pt x="416" y="982"/>
                    </a:cubicBezTo>
                    <a:cubicBezTo>
                      <a:pt x="416" y="982"/>
                      <a:pt x="416" y="982"/>
                      <a:pt x="416" y="982"/>
                    </a:cubicBezTo>
                    <a:cubicBezTo>
                      <a:pt x="416" y="982"/>
                      <a:pt x="416" y="982"/>
                      <a:pt x="416" y="982"/>
                    </a:cubicBezTo>
                    <a:cubicBezTo>
                      <a:pt x="416" y="982"/>
                      <a:pt x="416" y="982"/>
                      <a:pt x="416" y="982"/>
                    </a:cubicBezTo>
                    <a:cubicBezTo>
                      <a:pt x="417" y="988"/>
                      <a:pt x="418" y="995"/>
                      <a:pt x="420" y="1001"/>
                    </a:cubicBezTo>
                    <a:cubicBezTo>
                      <a:pt x="422" y="1010"/>
                      <a:pt x="425" y="1019"/>
                      <a:pt x="428" y="1028"/>
                    </a:cubicBezTo>
                    <a:cubicBezTo>
                      <a:pt x="430" y="1037"/>
                      <a:pt x="433" y="1045"/>
                      <a:pt x="436" y="1054"/>
                    </a:cubicBezTo>
                    <a:cubicBezTo>
                      <a:pt x="440" y="1065"/>
                      <a:pt x="445" y="1076"/>
                      <a:pt x="451" y="1086"/>
                    </a:cubicBezTo>
                    <a:cubicBezTo>
                      <a:pt x="457" y="1097"/>
                      <a:pt x="463" y="1108"/>
                      <a:pt x="469" y="1119"/>
                    </a:cubicBezTo>
                    <a:cubicBezTo>
                      <a:pt x="470" y="1120"/>
                      <a:pt x="471" y="1121"/>
                      <a:pt x="472" y="1122"/>
                    </a:cubicBezTo>
                    <a:cubicBezTo>
                      <a:pt x="474" y="1126"/>
                      <a:pt x="477" y="1129"/>
                      <a:pt x="479" y="1132"/>
                    </a:cubicBezTo>
                    <a:cubicBezTo>
                      <a:pt x="480" y="1133"/>
                      <a:pt x="481" y="1134"/>
                      <a:pt x="482" y="1135"/>
                    </a:cubicBezTo>
                    <a:cubicBezTo>
                      <a:pt x="484" y="1134"/>
                      <a:pt x="483" y="1132"/>
                      <a:pt x="483" y="1131"/>
                    </a:cubicBezTo>
                    <a:cubicBezTo>
                      <a:pt x="477" y="1109"/>
                      <a:pt x="471" y="1088"/>
                      <a:pt x="465" y="1067"/>
                    </a:cubicBezTo>
                    <a:cubicBezTo>
                      <a:pt x="462" y="1054"/>
                      <a:pt x="458" y="1042"/>
                      <a:pt x="454" y="1030"/>
                    </a:cubicBezTo>
                    <a:cubicBezTo>
                      <a:pt x="453" y="1028"/>
                      <a:pt x="453" y="1027"/>
                      <a:pt x="452" y="1025"/>
                    </a:cubicBezTo>
                    <a:cubicBezTo>
                      <a:pt x="450" y="1016"/>
                      <a:pt x="447" y="1006"/>
                      <a:pt x="445" y="997"/>
                    </a:cubicBezTo>
                    <a:cubicBezTo>
                      <a:pt x="444" y="994"/>
                      <a:pt x="444" y="991"/>
                      <a:pt x="443" y="988"/>
                    </a:cubicBezTo>
                    <a:cubicBezTo>
                      <a:pt x="442" y="984"/>
                      <a:pt x="441" y="979"/>
                      <a:pt x="441" y="974"/>
                    </a:cubicBezTo>
                    <a:cubicBezTo>
                      <a:pt x="440" y="972"/>
                      <a:pt x="440" y="970"/>
                      <a:pt x="440" y="968"/>
                    </a:cubicBezTo>
                    <a:cubicBezTo>
                      <a:pt x="440" y="967"/>
                      <a:pt x="440" y="966"/>
                      <a:pt x="440" y="965"/>
                    </a:cubicBezTo>
                    <a:cubicBezTo>
                      <a:pt x="440" y="965"/>
                      <a:pt x="440" y="965"/>
                      <a:pt x="440" y="965"/>
                    </a:cubicBezTo>
                    <a:cubicBezTo>
                      <a:pt x="440" y="965"/>
                      <a:pt x="440" y="965"/>
                      <a:pt x="440" y="965"/>
                    </a:cubicBezTo>
                    <a:cubicBezTo>
                      <a:pt x="439" y="963"/>
                      <a:pt x="439" y="962"/>
                      <a:pt x="439" y="961"/>
                    </a:cubicBezTo>
                    <a:cubicBezTo>
                      <a:pt x="438" y="956"/>
                      <a:pt x="437" y="951"/>
                      <a:pt x="436" y="947"/>
                    </a:cubicBezTo>
                    <a:cubicBezTo>
                      <a:pt x="433" y="933"/>
                      <a:pt x="430" y="919"/>
                      <a:pt x="427" y="905"/>
                    </a:cubicBezTo>
                    <a:cubicBezTo>
                      <a:pt x="427" y="904"/>
                      <a:pt x="426" y="902"/>
                      <a:pt x="426" y="901"/>
                    </a:cubicBezTo>
                    <a:cubicBezTo>
                      <a:pt x="424" y="893"/>
                      <a:pt x="422" y="886"/>
                      <a:pt x="420" y="878"/>
                    </a:cubicBezTo>
                    <a:cubicBezTo>
                      <a:pt x="426" y="885"/>
                      <a:pt x="430" y="892"/>
                      <a:pt x="435" y="899"/>
                    </a:cubicBezTo>
                    <a:cubicBezTo>
                      <a:pt x="436" y="900"/>
                      <a:pt x="436" y="901"/>
                      <a:pt x="436" y="902"/>
                    </a:cubicBezTo>
                    <a:cubicBezTo>
                      <a:pt x="436" y="905"/>
                      <a:pt x="436" y="908"/>
                      <a:pt x="436" y="911"/>
                    </a:cubicBezTo>
                    <a:cubicBezTo>
                      <a:pt x="436" y="923"/>
                      <a:pt x="436" y="935"/>
                      <a:pt x="438" y="947"/>
                    </a:cubicBezTo>
                    <a:cubicBezTo>
                      <a:pt x="439" y="953"/>
                      <a:pt x="439" y="959"/>
                      <a:pt x="440" y="965"/>
                    </a:cubicBezTo>
                    <a:cubicBezTo>
                      <a:pt x="440" y="965"/>
                      <a:pt x="440" y="965"/>
                      <a:pt x="440" y="965"/>
                    </a:cubicBezTo>
                    <a:cubicBezTo>
                      <a:pt x="440" y="965"/>
                      <a:pt x="440" y="965"/>
                      <a:pt x="440" y="965"/>
                    </a:cubicBezTo>
                    <a:cubicBezTo>
                      <a:pt x="440" y="966"/>
                      <a:pt x="440" y="967"/>
                      <a:pt x="440" y="968"/>
                    </a:cubicBezTo>
                    <a:cubicBezTo>
                      <a:pt x="441" y="969"/>
                      <a:pt x="441" y="971"/>
                      <a:pt x="441" y="973"/>
                    </a:cubicBezTo>
                    <a:cubicBezTo>
                      <a:pt x="443" y="985"/>
                      <a:pt x="447" y="997"/>
                      <a:pt x="451" y="1008"/>
                    </a:cubicBezTo>
                    <a:cubicBezTo>
                      <a:pt x="455" y="1018"/>
                      <a:pt x="459" y="1028"/>
                      <a:pt x="463" y="1038"/>
                    </a:cubicBezTo>
                    <a:cubicBezTo>
                      <a:pt x="467" y="1047"/>
                      <a:pt x="470" y="1055"/>
                      <a:pt x="474" y="1064"/>
                    </a:cubicBezTo>
                    <a:cubicBezTo>
                      <a:pt x="478" y="1071"/>
                      <a:pt x="483" y="1079"/>
                      <a:pt x="488" y="1086"/>
                    </a:cubicBezTo>
                    <a:cubicBezTo>
                      <a:pt x="493" y="1097"/>
                      <a:pt x="501" y="1106"/>
                      <a:pt x="509" y="1114"/>
                    </a:cubicBezTo>
                    <a:cubicBezTo>
                      <a:pt x="513" y="1117"/>
                      <a:pt x="516" y="1122"/>
                      <a:pt x="519" y="1125"/>
                    </a:cubicBezTo>
                    <a:cubicBezTo>
                      <a:pt x="524" y="1129"/>
                      <a:pt x="528" y="1133"/>
                      <a:pt x="533" y="1137"/>
                    </a:cubicBezTo>
                    <a:cubicBezTo>
                      <a:pt x="542" y="1144"/>
                      <a:pt x="551" y="1151"/>
                      <a:pt x="560" y="1158"/>
                    </a:cubicBezTo>
                    <a:cubicBezTo>
                      <a:pt x="565" y="1162"/>
                      <a:pt x="571" y="1166"/>
                      <a:pt x="576" y="1170"/>
                    </a:cubicBezTo>
                    <a:cubicBezTo>
                      <a:pt x="577" y="1170"/>
                      <a:pt x="577" y="1170"/>
                      <a:pt x="577" y="1170"/>
                    </a:cubicBezTo>
                    <a:cubicBezTo>
                      <a:pt x="578" y="1170"/>
                      <a:pt x="579" y="1170"/>
                      <a:pt x="580" y="1170"/>
                    </a:cubicBezTo>
                    <a:cubicBezTo>
                      <a:pt x="580" y="1169"/>
                      <a:pt x="580" y="1167"/>
                      <a:pt x="579" y="1167"/>
                    </a:cubicBezTo>
                    <a:cubicBezTo>
                      <a:pt x="569" y="1154"/>
                      <a:pt x="558" y="1141"/>
                      <a:pt x="548" y="1128"/>
                    </a:cubicBezTo>
                    <a:cubicBezTo>
                      <a:pt x="540" y="1118"/>
                      <a:pt x="533" y="1108"/>
                      <a:pt x="526" y="1097"/>
                    </a:cubicBezTo>
                    <a:cubicBezTo>
                      <a:pt x="521" y="1091"/>
                      <a:pt x="517" y="1084"/>
                      <a:pt x="513" y="1077"/>
                    </a:cubicBezTo>
                    <a:cubicBezTo>
                      <a:pt x="508" y="1070"/>
                      <a:pt x="504" y="1062"/>
                      <a:pt x="500" y="1054"/>
                    </a:cubicBezTo>
                    <a:cubicBezTo>
                      <a:pt x="495" y="1045"/>
                      <a:pt x="490" y="1036"/>
                      <a:pt x="486" y="1026"/>
                    </a:cubicBezTo>
                    <a:cubicBezTo>
                      <a:pt x="479" y="1010"/>
                      <a:pt x="472" y="994"/>
                      <a:pt x="466" y="978"/>
                    </a:cubicBezTo>
                    <a:cubicBezTo>
                      <a:pt x="462" y="967"/>
                      <a:pt x="458" y="956"/>
                      <a:pt x="454" y="945"/>
                    </a:cubicBezTo>
                    <a:cubicBezTo>
                      <a:pt x="451" y="935"/>
                      <a:pt x="448" y="925"/>
                      <a:pt x="445" y="915"/>
                    </a:cubicBezTo>
                    <a:cubicBezTo>
                      <a:pt x="446" y="915"/>
                      <a:pt x="446" y="915"/>
                      <a:pt x="446" y="915"/>
                    </a:cubicBezTo>
                    <a:cubicBezTo>
                      <a:pt x="447" y="915"/>
                      <a:pt x="447" y="916"/>
                      <a:pt x="448" y="916"/>
                    </a:cubicBezTo>
                    <a:cubicBezTo>
                      <a:pt x="451" y="922"/>
                      <a:pt x="455" y="927"/>
                      <a:pt x="459" y="933"/>
                    </a:cubicBezTo>
                    <a:cubicBezTo>
                      <a:pt x="460" y="934"/>
                      <a:pt x="461" y="936"/>
                      <a:pt x="461" y="938"/>
                    </a:cubicBezTo>
                    <a:cubicBezTo>
                      <a:pt x="461" y="944"/>
                      <a:pt x="463" y="950"/>
                      <a:pt x="465" y="955"/>
                    </a:cubicBezTo>
                    <a:cubicBezTo>
                      <a:pt x="467" y="960"/>
                      <a:pt x="468" y="966"/>
                      <a:pt x="470" y="971"/>
                    </a:cubicBezTo>
                    <a:cubicBezTo>
                      <a:pt x="473" y="980"/>
                      <a:pt x="476" y="989"/>
                      <a:pt x="479" y="998"/>
                    </a:cubicBezTo>
                    <a:cubicBezTo>
                      <a:pt x="482" y="1006"/>
                      <a:pt x="485" y="1014"/>
                      <a:pt x="488" y="1022"/>
                    </a:cubicBezTo>
                    <a:cubicBezTo>
                      <a:pt x="490" y="1026"/>
                      <a:pt x="492" y="1030"/>
                      <a:pt x="494" y="1034"/>
                    </a:cubicBezTo>
                    <a:cubicBezTo>
                      <a:pt x="496" y="1039"/>
                      <a:pt x="498" y="1044"/>
                      <a:pt x="501" y="1049"/>
                    </a:cubicBezTo>
                    <a:cubicBezTo>
                      <a:pt x="503" y="1053"/>
                      <a:pt x="504" y="1057"/>
                      <a:pt x="507" y="1061"/>
                    </a:cubicBezTo>
                    <a:cubicBezTo>
                      <a:pt x="510" y="1067"/>
                      <a:pt x="514" y="1073"/>
                      <a:pt x="517" y="1079"/>
                    </a:cubicBezTo>
                    <a:cubicBezTo>
                      <a:pt x="520" y="1083"/>
                      <a:pt x="522" y="1087"/>
                      <a:pt x="525" y="1091"/>
                    </a:cubicBezTo>
                    <a:cubicBezTo>
                      <a:pt x="527" y="1094"/>
                      <a:pt x="529" y="1096"/>
                      <a:pt x="531" y="1099"/>
                    </a:cubicBezTo>
                    <a:cubicBezTo>
                      <a:pt x="539" y="1107"/>
                      <a:pt x="546" y="1114"/>
                      <a:pt x="553" y="1122"/>
                    </a:cubicBezTo>
                    <a:cubicBezTo>
                      <a:pt x="556" y="1125"/>
                      <a:pt x="560" y="1128"/>
                      <a:pt x="564" y="1130"/>
                    </a:cubicBezTo>
                    <a:cubicBezTo>
                      <a:pt x="571" y="1135"/>
                      <a:pt x="577" y="1140"/>
                      <a:pt x="584" y="1144"/>
                    </a:cubicBezTo>
                    <a:cubicBezTo>
                      <a:pt x="592" y="1149"/>
                      <a:pt x="599" y="1154"/>
                      <a:pt x="608" y="1156"/>
                    </a:cubicBezTo>
                    <a:cubicBezTo>
                      <a:pt x="610" y="1157"/>
                      <a:pt x="611" y="1158"/>
                      <a:pt x="613" y="1158"/>
                    </a:cubicBezTo>
                    <a:cubicBezTo>
                      <a:pt x="614" y="1159"/>
                      <a:pt x="616" y="1159"/>
                      <a:pt x="617" y="1159"/>
                    </a:cubicBezTo>
                    <a:cubicBezTo>
                      <a:pt x="617" y="1159"/>
                      <a:pt x="617" y="1158"/>
                      <a:pt x="617" y="1158"/>
                    </a:cubicBezTo>
                    <a:cubicBezTo>
                      <a:pt x="617" y="1157"/>
                      <a:pt x="616" y="1156"/>
                      <a:pt x="615" y="1155"/>
                    </a:cubicBezTo>
                    <a:cubicBezTo>
                      <a:pt x="608" y="1146"/>
                      <a:pt x="601" y="1138"/>
                      <a:pt x="595" y="1128"/>
                    </a:cubicBezTo>
                    <a:cubicBezTo>
                      <a:pt x="591" y="1122"/>
                      <a:pt x="586" y="1118"/>
                      <a:pt x="581" y="1113"/>
                    </a:cubicBezTo>
                    <a:cubicBezTo>
                      <a:pt x="577" y="1109"/>
                      <a:pt x="572" y="1104"/>
                      <a:pt x="568" y="1099"/>
                    </a:cubicBezTo>
                    <a:cubicBezTo>
                      <a:pt x="561" y="1092"/>
                      <a:pt x="553" y="1084"/>
                      <a:pt x="546" y="1076"/>
                    </a:cubicBezTo>
                    <a:cubicBezTo>
                      <a:pt x="542" y="1072"/>
                      <a:pt x="539" y="1067"/>
                      <a:pt x="535" y="1062"/>
                    </a:cubicBezTo>
                    <a:cubicBezTo>
                      <a:pt x="531" y="1058"/>
                      <a:pt x="527" y="1054"/>
                      <a:pt x="523" y="1049"/>
                    </a:cubicBezTo>
                    <a:cubicBezTo>
                      <a:pt x="520" y="1045"/>
                      <a:pt x="517" y="1040"/>
                      <a:pt x="514" y="1036"/>
                    </a:cubicBezTo>
                    <a:cubicBezTo>
                      <a:pt x="509" y="1029"/>
                      <a:pt x="505" y="1022"/>
                      <a:pt x="501" y="1015"/>
                    </a:cubicBezTo>
                    <a:cubicBezTo>
                      <a:pt x="499" y="1012"/>
                      <a:pt x="497" y="1009"/>
                      <a:pt x="496" y="1005"/>
                    </a:cubicBezTo>
                    <a:cubicBezTo>
                      <a:pt x="491" y="996"/>
                      <a:pt x="487" y="986"/>
                      <a:pt x="482" y="977"/>
                    </a:cubicBezTo>
                    <a:cubicBezTo>
                      <a:pt x="482" y="976"/>
                      <a:pt x="482" y="975"/>
                      <a:pt x="481" y="974"/>
                    </a:cubicBezTo>
                    <a:cubicBezTo>
                      <a:pt x="481" y="974"/>
                      <a:pt x="481" y="974"/>
                      <a:pt x="481" y="974"/>
                    </a:cubicBezTo>
                    <a:cubicBezTo>
                      <a:pt x="481" y="974"/>
                      <a:pt x="481" y="973"/>
                      <a:pt x="481" y="973"/>
                    </a:cubicBezTo>
                    <a:cubicBezTo>
                      <a:pt x="481" y="973"/>
                      <a:pt x="481" y="972"/>
                      <a:pt x="480" y="972"/>
                    </a:cubicBezTo>
                    <a:cubicBezTo>
                      <a:pt x="480" y="972"/>
                      <a:pt x="480" y="972"/>
                      <a:pt x="480" y="972"/>
                    </a:cubicBezTo>
                    <a:cubicBezTo>
                      <a:pt x="480" y="972"/>
                      <a:pt x="480" y="972"/>
                      <a:pt x="480" y="972"/>
                    </a:cubicBezTo>
                    <a:cubicBezTo>
                      <a:pt x="481" y="972"/>
                      <a:pt x="481" y="973"/>
                      <a:pt x="481" y="973"/>
                    </a:cubicBezTo>
                    <a:cubicBezTo>
                      <a:pt x="481" y="973"/>
                      <a:pt x="481" y="974"/>
                      <a:pt x="481" y="974"/>
                    </a:cubicBezTo>
                    <a:cubicBezTo>
                      <a:pt x="481" y="974"/>
                      <a:pt x="481" y="974"/>
                      <a:pt x="481" y="974"/>
                    </a:cubicBezTo>
                    <a:cubicBezTo>
                      <a:pt x="485" y="980"/>
                      <a:pt x="488" y="985"/>
                      <a:pt x="491" y="990"/>
                    </a:cubicBezTo>
                    <a:cubicBezTo>
                      <a:pt x="505" y="1013"/>
                      <a:pt x="521" y="1035"/>
                      <a:pt x="539" y="1054"/>
                    </a:cubicBezTo>
                    <a:cubicBezTo>
                      <a:pt x="552" y="1067"/>
                      <a:pt x="566" y="1077"/>
                      <a:pt x="580" y="1087"/>
                    </a:cubicBezTo>
                    <a:cubicBezTo>
                      <a:pt x="594" y="1097"/>
                      <a:pt x="609" y="1105"/>
                      <a:pt x="623" y="1114"/>
                    </a:cubicBezTo>
                    <a:cubicBezTo>
                      <a:pt x="632" y="1120"/>
                      <a:pt x="642" y="1125"/>
                      <a:pt x="652" y="1128"/>
                    </a:cubicBezTo>
                    <a:cubicBezTo>
                      <a:pt x="670" y="1135"/>
                      <a:pt x="688" y="1137"/>
                      <a:pt x="706" y="1138"/>
                    </a:cubicBezTo>
                    <a:cubicBezTo>
                      <a:pt x="708" y="1139"/>
                      <a:pt x="710" y="1139"/>
                      <a:pt x="712" y="1139"/>
                    </a:cubicBezTo>
                    <a:cubicBezTo>
                      <a:pt x="716" y="1138"/>
                      <a:pt x="720" y="1138"/>
                      <a:pt x="724" y="1137"/>
                    </a:cubicBezTo>
                    <a:cubicBezTo>
                      <a:pt x="725" y="1137"/>
                      <a:pt x="726" y="1137"/>
                      <a:pt x="727" y="1136"/>
                    </a:cubicBezTo>
                    <a:cubicBezTo>
                      <a:pt x="728" y="1135"/>
                      <a:pt x="729" y="1134"/>
                      <a:pt x="729" y="1133"/>
                    </a:cubicBezTo>
                    <a:cubicBezTo>
                      <a:pt x="729" y="1132"/>
                      <a:pt x="727" y="1131"/>
                      <a:pt x="726" y="1131"/>
                    </a:cubicBezTo>
                    <a:cubicBezTo>
                      <a:pt x="725" y="1130"/>
                      <a:pt x="723" y="1130"/>
                      <a:pt x="722" y="1130"/>
                    </a:cubicBezTo>
                    <a:cubicBezTo>
                      <a:pt x="714" y="1127"/>
                      <a:pt x="707" y="1124"/>
                      <a:pt x="700" y="1122"/>
                    </a:cubicBezTo>
                    <a:cubicBezTo>
                      <a:pt x="694" y="1120"/>
                      <a:pt x="688" y="1118"/>
                      <a:pt x="682" y="1116"/>
                    </a:cubicBezTo>
                    <a:cubicBezTo>
                      <a:pt x="665" y="1112"/>
                      <a:pt x="650" y="1104"/>
                      <a:pt x="635" y="1096"/>
                    </a:cubicBezTo>
                    <a:cubicBezTo>
                      <a:pt x="630" y="1093"/>
                      <a:pt x="624" y="1091"/>
                      <a:pt x="618" y="1088"/>
                    </a:cubicBezTo>
                    <a:cubicBezTo>
                      <a:pt x="611" y="1084"/>
                      <a:pt x="604" y="1080"/>
                      <a:pt x="598" y="1074"/>
                    </a:cubicBezTo>
                    <a:cubicBezTo>
                      <a:pt x="584" y="1063"/>
                      <a:pt x="570" y="1052"/>
                      <a:pt x="557" y="1040"/>
                    </a:cubicBezTo>
                    <a:cubicBezTo>
                      <a:pt x="545" y="1028"/>
                      <a:pt x="533" y="1015"/>
                      <a:pt x="521" y="1003"/>
                    </a:cubicBezTo>
                    <a:cubicBezTo>
                      <a:pt x="519" y="1002"/>
                      <a:pt x="518" y="1000"/>
                      <a:pt x="517" y="998"/>
                    </a:cubicBezTo>
                    <a:cubicBezTo>
                      <a:pt x="517" y="998"/>
                      <a:pt x="517" y="998"/>
                      <a:pt x="517" y="998"/>
                    </a:cubicBezTo>
                    <a:cubicBezTo>
                      <a:pt x="517" y="998"/>
                      <a:pt x="517" y="998"/>
                      <a:pt x="517" y="998"/>
                    </a:cubicBezTo>
                    <a:cubicBezTo>
                      <a:pt x="517" y="998"/>
                      <a:pt x="517" y="998"/>
                      <a:pt x="517" y="998"/>
                    </a:cubicBezTo>
                    <a:cubicBezTo>
                      <a:pt x="519" y="1000"/>
                      <a:pt x="522" y="1002"/>
                      <a:pt x="524" y="1004"/>
                    </a:cubicBezTo>
                    <a:cubicBezTo>
                      <a:pt x="532" y="1012"/>
                      <a:pt x="539" y="1020"/>
                      <a:pt x="548" y="1026"/>
                    </a:cubicBezTo>
                    <a:cubicBezTo>
                      <a:pt x="554" y="1032"/>
                      <a:pt x="560" y="1038"/>
                      <a:pt x="567" y="1042"/>
                    </a:cubicBezTo>
                    <a:cubicBezTo>
                      <a:pt x="573" y="1047"/>
                      <a:pt x="580" y="1050"/>
                      <a:pt x="587" y="1054"/>
                    </a:cubicBezTo>
                    <a:cubicBezTo>
                      <a:pt x="596" y="1060"/>
                      <a:pt x="606" y="1063"/>
                      <a:pt x="616" y="1066"/>
                    </a:cubicBezTo>
                    <a:cubicBezTo>
                      <a:pt x="630" y="1070"/>
                      <a:pt x="644" y="1074"/>
                      <a:pt x="658" y="1078"/>
                    </a:cubicBezTo>
                    <a:cubicBezTo>
                      <a:pt x="666" y="1080"/>
                      <a:pt x="675" y="1080"/>
                      <a:pt x="683" y="1081"/>
                    </a:cubicBezTo>
                    <a:cubicBezTo>
                      <a:pt x="687" y="1081"/>
                      <a:pt x="692" y="1081"/>
                      <a:pt x="697" y="1082"/>
                    </a:cubicBezTo>
                    <a:cubicBezTo>
                      <a:pt x="703" y="1082"/>
                      <a:pt x="709" y="1083"/>
                      <a:pt x="715" y="1083"/>
                    </a:cubicBezTo>
                    <a:cubicBezTo>
                      <a:pt x="733" y="1084"/>
                      <a:pt x="750" y="1083"/>
                      <a:pt x="768" y="1082"/>
                    </a:cubicBezTo>
                    <a:cubicBezTo>
                      <a:pt x="776" y="1082"/>
                      <a:pt x="785" y="1080"/>
                      <a:pt x="794" y="1079"/>
                    </a:cubicBezTo>
                    <a:cubicBezTo>
                      <a:pt x="795" y="1079"/>
                      <a:pt x="797" y="1079"/>
                      <a:pt x="797" y="1077"/>
                    </a:cubicBezTo>
                    <a:cubicBezTo>
                      <a:pt x="798" y="1074"/>
                      <a:pt x="796" y="1074"/>
                      <a:pt x="794" y="1073"/>
                    </a:cubicBezTo>
                    <a:close/>
                    <a:moveTo>
                      <a:pt x="481" y="865"/>
                    </a:moveTo>
                    <a:cubicBezTo>
                      <a:pt x="475" y="865"/>
                      <a:pt x="469" y="865"/>
                      <a:pt x="463" y="865"/>
                    </a:cubicBezTo>
                    <a:cubicBezTo>
                      <a:pt x="456" y="865"/>
                      <a:pt x="448" y="865"/>
                      <a:pt x="441" y="865"/>
                    </a:cubicBezTo>
                    <a:cubicBezTo>
                      <a:pt x="439" y="865"/>
                      <a:pt x="437" y="865"/>
                      <a:pt x="435" y="865"/>
                    </a:cubicBezTo>
                    <a:cubicBezTo>
                      <a:pt x="445" y="862"/>
                      <a:pt x="455" y="860"/>
                      <a:pt x="464" y="857"/>
                    </a:cubicBezTo>
                    <a:cubicBezTo>
                      <a:pt x="476" y="854"/>
                      <a:pt x="487" y="854"/>
                      <a:pt x="498" y="853"/>
                    </a:cubicBezTo>
                    <a:cubicBezTo>
                      <a:pt x="506" y="853"/>
                      <a:pt x="513" y="852"/>
                      <a:pt x="520" y="852"/>
                    </a:cubicBezTo>
                    <a:cubicBezTo>
                      <a:pt x="525" y="851"/>
                      <a:pt x="530" y="850"/>
                      <a:pt x="535" y="849"/>
                    </a:cubicBezTo>
                    <a:cubicBezTo>
                      <a:pt x="545" y="849"/>
                      <a:pt x="554" y="848"/>
                      <a:pt x="563" y="848"/>
                    </a:cubicBezTo>
                    <a:cubicBezTo>
                      <a:pt x="568" y="847"/>
                      <a:pt x="573" y="846"/>
                      <a:pt x="578" y="846"/>
                    </a:cubicBezTo>
                    <a:cubicBezTo>
                      <a:pt x="591" y="846"/>
                      <a:pt x="604" y="846"/>
                      <a:pt x="617" y="844"/>
                    </a:cubicBezTo>
                    <a:cubicBezTo>
                      <a:pt x="618" y="844"/>
                      <a:pt x="619" y="844"/>
                      <a:pt x="620" y="844"/>
                    </a:cubicBezTo>
                    <a:cubicBezTo>
                      <a:pt x="620" y="844"/>
                      <a:pt x="620" y="844"/>
                      <a:pt x="620" y="844"/>
                    </a:cubicBezTo>
                    <a:cubicBezTo>
                      <a:pt x="621" y="843"/>
                      <a:pt x="621" y="843"/>
                      <a:pt x="622" y="843"/>
                    </a:cubicBezTo>
                    <a:cubicBezTo>
                      <a:pt x="623" y="843"/>
                      <a:pt x="623" y="843"/>
                      <a:pt x="624" y="842"/>
                    </a:cubicBezTo>
                    <a:cubicBezTo>
                      <a:pt x="624" y="842"/>
                      <a:pt x="624" y="842"/>
                      <a:pt x="624" y="842"/>
                    </a:cubicBezTo>
                    <a:cubicBezTo>
                      <a:pt x="624" y="842"/>
                      <a:pt x="624" y="842"/>
                      <a:pt x="624" y="842"/>
                    </a:cubicBezTo>
                    <a:cubicBezTo>
                      <a:pt x="623" y="843"/>
                      <a:pt x="623" y="843"/>
                      <a:pt x="622" y="843"/>
                    </a:cubicBezTo>
                    <a:cubicBezTo>
                      <a:pt x="621" y="843"/>
                      <a:pt x="621" y="844"/>
                      <a:pt x="620" y="844"/>
                    </a:cubicBezTo>
                    <a:cubicBezTo>
                      <a:pt x="620" y="844"/>
                      <a:pt x="620" y="844"/>
                      <a:pt x="620" y="844"/>
                    </a:cubicBezTo>
                    <a:cubicBezTo>
                      <a:pt x="620" y="844"/>
                      <a:pt x="619" y="844"/>
                      <a:pt x="618" y="844"/>
                    </a:cubicBezTo>
                    <a:cubicBezTo>
                      <a:pt x="609" y="846"/>
                      <a:pt x="601" y="848"/>
                      <a:pt x="592" y="849"/>
                    </a:cubicBezTo>
                    <a:cubicBezTo>
                      <a:pt x="580" y="851"/>
                      <a:pt x="568" y="852"/>
                      <a:pt x="556" y="854"/>
                    </a:cubicBezTo>
                    <a:cubicBezTo>
                      <a:pt x="546" y="855"/>
                      <a:pt x="537" y="858"/>
                      <a:pt x="527" y="858"/>
                    </a:cubicBezTo>
                    <a:cubicBezTo>
                      <a:pt x="518" y="859"/>
                      <a:pt x="509" y="862"/>
                      <a:pt x="499" y="863"/>
                    </a:cubicBezTo>
                    <a:cubicBezTo>
                      <a:pt x="493" y="864"/>
                      <a:pt x="487" y="864"/>
                      <a:pt x="481" y="865"/>
                    </a:cubicBezTo>
                    <a:close/>
                    <a:moveTo>
                      <a:pt x="654" y="842"/>
                    </a:moveTo>
                    <a:cubicBezTo>
                      <a:pt x="654" y="842"/>
                      <a:pt x="654" y="843"/>
                      <a:pt x="653" y="843"/>
                    </a:cubicBezTo>
                    <a:cubicBezTo>
                      <a:pt x="653" y="843"/>
                      <a:pt x="653" y="843"/>
                      <a:pt x="653" y="843"/>
                    </a:cubicBezTo>
                    <a:cubicBezTo>
                      <a:pt x="645" y="846"/>
                      <a:pt x="638" y="849"/>
                      <a:pt x="630" y="851"/>
                    </a:cubicBezTo>
                    <a:cubicBezTo>
                      <a:pt x="623" y="853"/>
                      <a:pt x="616" y="854"/>
                      <a:pt x="608" y="855"/>
                    </a:cubicBezTo>
                    <a:cubicBezTo>
                      <a:pt x="601" y="857"/>
                      <a:pt x="594" y="858"/>
                      <a:pt x="586" y="859"/>
                    </a:cubicBezTo>
                    <a:cubicBezTo>
                      <a:pt x="580" y="860"/>
                      <a:pt x="575" y="860"/>
                      <a:pt x="569" y="860"/>
                    </a:cubicBezTo>
                    <a:cubicBezTo>
                      <a:pt x="560" y="861"/>
                      <a:pt x="550" y="862"/>
                      <a:pt x="541" y="863"/>
                    </a:cubicBezTo>
                    <a:cubicBezTo>
                      <a:pt x="537" y="864"/>
                      <a:pt x="532" y="864"/>
                      <a:pt x="528" y="864"/>
                    </a:cubicBezTo>
                    <a:cubicBezTo>
                      <a:pt x="524" y="864"/>
                      <a:pt x="519" y="865"/>
                      <a:pt x="514" y="865"/>
                    </a:cubicBezTo>
                    <a:cubicBezTo>
                      <a:pt x="513" y="865"/>
                      <a:pt x="511" y="865"/>
                      <a:pt x="509" y="865"/>
                    </a:cubicBezTo>
                    <a:cubicBezTo>
                      <a:pt x="509" y="865"/>
                      <a:pt x="509" y="865"/>
                      <a:pt x="509" y="865"/>
                    </a:cubicBezTo>
                    <a:cubicBezTo>
                      <a:pt x="509" y="865"/>
                      <a:pt x="509" y="865"/>
                      <a:pt x="509" y="865"/>
                    </a:cubicBezTo>
                    <a:cubicBezTo>
                      <a:pt x="509" y="865"/>
                      <a:pt x="509" y="865"/>
                      <a:pt x="509" y="865"/>
                    </a:cubicBezTo>
                    <a:cubicBezTo>
                      <a:pt x="517" y="863"/>
                      <a:pt x="526" y="862"/>
                      <a:pt x="534" y="861"/>
                    </a:cubicBezTo>
                    <a:cubicBezTo>
                      <a:pt x="544" y="859"/>
                      <a:pt x="555" y="858"/>
                      <a:pt x="565" y="856"/>
                    </a:cubicBezTo>
                    <a:cubicBezTo>
                      <a:pt x="572" y="856"/>
                      <a:pt x="578" y="855"/>
                      <a:pt x="585" y="854"/>
                    </a:cubicBezTo>
                    <a:cubicBezTo>
                      <a:pt x="594" y="853"/>
                      <a:pt x="603" y="852"/>
                      <a:pt x="612" y="850"/>
                    </a:cubicBezTo>
                    <a:cubicBezTo>
                      <a:pt x="616" y="849"/>
                      <a:pt x="621" y="848"/>
                      <a:pt x="626" y="847"/>
                    </a:cubicBezTo>
                    <a:cubicBezTo>
                      <a:pt x="628" y="846"/>
                      <a:pt x="631" y="846"/>
                      <a:pt x="634" y="846"/>
                    </a:cubicBezTo>
                    <a:cubicBezTo>
                      <a:pt x="640" y="845"/>
                      <a:pt x="647" y="844"/>
                      <a:pt x="653" y="843"/>
                    </a:cubicBezTo>
                    <a:cubicBezTo>
                      <a:pt x="653" y="843"/>
                      <a:pt x="653" y="843"/>
                      <a:pt x="653" y="843"/>
                    </a:cubicBezTo>
                    <a:cubicBezTo>
                      <a:pt x="654" y="843"/>
                      <a:pt x="654" y="842"/>
                      <a:pt x="654" y="842"/>
                    </a:cubicBezTo>
                    <a:cubicBezTo>
                      <a:pt x="654" y="842"/>
                      <a:pt x="654" y="842"/>
                      <a:pt x="654" y="842"/>
                    </a:cubicBezTo>
                    <a:cubicBezTo>
                      <a:pt x="654" y="842"/>
                      <a:pt x="654" y="842"/>
                      <a:pt x="654" y="842"/>
                    </a:cubicBezTo>
                    <a:close/>
                    <a:moveTo>
                      <a:pt x="681" y="828"/>
                    </a:moveTo>
                    <a:cubicBezTo>
                      <a:pt x="681" y="828"/>
                      <a:pt x="681" y="828"/>
                      <a:pt x="681" y="828"/>
                    </a:cubicBezTo>
                    <a:cubicBezTo>
                      <a:pt x="681" y="828"/>
                      <a:pt x="681" y="828"/>
                      <a:pt x="681" y="828"/>
                    </a:cubicBezTo>
                    <a:cubicBezTo>
                      <a:pt x="681" y="828"/>
                      <a:pt x="681" y="828"/>
                      <a:pt x="681" y="828"/>
                    </a:cubicBezTo>
                    <a:cubicBezTo>
                      <a:pt x="680" y="828"/>
                      <a:pt x="679" y="829"/>
                      <a:pt x="678" y="829"/>
                    </a:cubicBezTo>
                    <a:cubicBezTo>
                      <a:pt x="671" y="832"/>
                      <a:pt x="664" y="835"/>
                      <a:pt x="656" y="837"/>
                    </a:cubicBezTo>
                    <a:cubicBezTo>
                      <a:pt x="649" y="839"/>
                      <a:pt x="641" y="840"/>
                      <a:pt x="633" y="842"/>
                    </a:cubicBezTo>
                    <a:cubicBezTo>
                      <a:pt x="632" y="842"/>
                      <a:pt x="631" y="842"/>
                      <a:pt x="631" y="842"/>
                    </a:cubicBezTo>
                    <a:cubicBezTo>
                      <a:pt x="631" y="841"/>
                      <a:pt x="632" y="840"/>
                      <a:pt x="633" y="840"/>
                    </a:cubicBezTo>
                    <a:cubicBezTo>
                      <a:pt x="640" y="840"/>
                      <a:pt x="646" y="838"/>
                      <a:pt x="653" y="836"/>
                    </a:cubicBezTo>
                    <a:cubicBezTo>
                      <a:pt x="662" y="833"/>
                      <a:pt x="671" y="830"/>
                      <a:pt x="681" y="828"/>
                    </a:cubicBezTo>
                    <a:close/>
                    <a:moveTo>
                      <a:pt x="639" y="834"/>
                    </a:moveTo>
                    <a:cubicBezTo>
                      <a:pt x="639" y="834"/>
                      <a:pt x="639" y="834"/>
                      <a:pt x="639" y="834"/>
                    </a:cubicBezTo>
                    <a:cubicBezTo>
                      <a:pt x="639" y="835"/>
                      <a:pt x="639" y="835"/>
                      <a:pt x="639" y="835"/>
                    </a:cubicBezTo>
                    <a:lnTo>
                      <a:pt x="639" y="834"/>
                    </a:lnTo>
                    <a:close/>
                    <a:moveTo>
                      <a:pt x="480" y="845"/>
                    </a:moveTo>
                    <a:cubicBezTo>
                      <a:pt x="480" y="845"/>
                      <a:pt x="480" y="844"/>
                      <a:pt x="481" y="844"/>
                    </a:cubicBezTo>
                    <a:cubicBezTo>
                      <a:pt x="481" y="844"/>
                      <a:pt x="482" y="844"/>
                      <a:pt x="482" y="844"/>
                    </a:cubicBezTo>
                    <a:cubicBezTo>
                      <a:pt x="483" y="844"/>
                      <a:pt x="483" y="844"/>
                      <a:pt x="484" y="843"/>
                    </a:cubicBezTo>
                    <a:cubicBezTo>
                      <a:pt x="484" y="843"/>
                      <a:pt x="484" y="843"/>
                      <a:pt x="484" y="843"/>
                    </a:cubicBezTo>
                    <a:cubicBezTo>
                      <a:pt x="485" y="843"/>
                      <a:pt x="485" y="842"/>
                      <a:pt x="486" y="842"/>
                    </a:cubicBezTo>
                    <a:cubicBezTo>
                      <a:pt x="494" y="840"/>
                      <a:pt x="502" y="838"/>
                      <a:pt x="510" y="836"/>
                    </a:cubicBezTo>
                    <a:cubicBezTo>
                      <a:pt x="518" y="834"/>
                      <a:pt x="526" y="833"/>
                      <a:pt x="535" y="831"/>
                    </a:cubicBezTo>
                    <a:cubicBezTo>
                      <a:pt x="544" y="828"/>
                      <a:pt x="553" y="828"/>
                      <a:pt x="562" y="828"/>
                    </a:cubicBezTo>
                    <a:cubicBezTo>
                      <a:pt x="568" y="828"/>
                      <a:pt x="574" y="828"/>
                      <a:pt x="580" y="828"/>
                    </a:cubicBezTo>
                    <a:cubicBezTo>
                      <a:pt x="588" y="828"/>
                      <a:pt x="596" y="828"/>
                      <a:pt x="604" y="828"/>
                    </a:cubicBezTo>
                    <a:cubicBezTo>
                      <a:pt x="609" y="828"/>
                      <a:pt x="615" y="828"/>
                      <a:pt x="620" y="828"/>
                    </a:cubicBezTo>
                    <a:cubicBezTo>
                      <a:pt x="632" y="827"/>
                      <a:pt x="643" y="828"/>
                      <a:pt x="654" y="829"/>
                    </a:cubicBezTo>
                    <a:cubicBezTo>
                      <a:pt x="654" y="829"/>
                      <a:pt x="654" y="829"/>
                      <a:pt x="654" y="829"/>
                    </a:cubicBezTo>
                    <a:cubicBezTo>
                      <a:pt x="654" y="829"/>
                      <a:pt x="654" y="829"/>
                      <a:pt x="654" y="829"/>
                    </a:cubicBezTo>
                    <a:cubicBezTo>
                      <a:pt x="654" y="829"/>
                      <a:pt x="654" y="829"/>
                      <a:pt x="654" y="829"/>
                    </a:cubicBezTo>
                    <a:cubicBezTo>
                      <a:pt x="654" y="829"/>
                      <a:pt x="654" y="829"/>
                      <a:pt x="654" y="829"/>
                    </a:cubicBezTo>
                    <a:cubicBezTo>
                      <a:pt x="651" y="829"/>
                      <a:pt x="649" y="830"/>
                      <a:pt x="647" y="830"/>
                    </a:cubicBezTo>
                    <a:cubicBezTo>
                      <a:pt x="642" y="830"/>
                      <a:pt x="637" y="830"/>
                      <a:pt x="633" y="830"/>
                    </a:cubicBezTo>
                    <a:cubicBezTo>
                      <a:pt x="622" y="831"/>
                      <a:pt x="610" y="831"/>
                      <a:pt x="599" y="832"/>
                    </a:cubicBezTo>
                    <a:cubicBezTo>
                      <a:pt x="589" y="832"/>
                      <a:pt x="579" y="832"/>
                      <a:pt x="568" y="832"/>
                    </a:cubicBezTo>
                    <a:cubicBezTo>
                      <a:pt x="562" y="833"/>
                      <a:pt x="555" y="834"/>
                      <a:pt x="549" y="834"/>
                    </a:cubicBezTo>
                    <a:cubicBezTo>
                      <a:pt x="542" y="834"/>
                      <a:pt x="536" y="835"/>
                      <a:pt x="529" y="836"/>
                    </a:cubicBezTo>
                    <a:cubicBezTo>
                      <a:pt x="525" y="837"/>
                      <a:pt x="520" y="837"/>
                      <a:pt x="516" y="838"/>
                    </a:cubicBezTo>
                    <a:cubicBezTo>
                      <a:pt x="509" y="839"/>
                      <a:pt x="503" y="840"/>
                      <a:pt x="496" y="841"/>
                    </a:cubicBezTo>
                    <a:cubicBezTo>
                      <a:pt x="492" y="842"/>
                      <a:pt x="488" y="843"/>
                      <a:pt x="484" y="843"/>
                    </a:cubicBezTo>
                    <a:cubicBezTo>
                      <a:pt x="484" y="843"/>
                      <a:pt x="484" y="844"/>
                      <a:pt x="484" y="844"/>
                    </a:cubicBezTo>
                    <a:cubicBezTo>
                      <a:pt x="483" y="844"/>
                      <a:pt x="483" y="844"/>
                      <a:pt x="482" y="844"/>
                    </a:cubicBezTo>
                    <a:cubicBezTo>
                      <a:pt x="482" y="844"/>
                      <a:pt x="481" y="844"/>
                      <a:pt x="481" y="844"/>
                    </a:cubicBezTo>
                    <a:cubicBezTo>
                      <a:pt x="480" y="844"/>
                      <a:pt x="480" y="845"/>
                      <a:pt x="480" y="845"/>
                    </a:cubicBezTo>
                    <a:cubicBezTo>
                      <a:pt x="480" y="845"/>
                      <a:pt x="480" y="845"/>
                      <a:pt x="480" y="845"/>
                    </a:cubicBezTo>
                    <a:cubicBezTo>
                      <a:pt x="480" y="845"/>
                      <a:pt x="480" y="845"/>
                      <a:pt x="480" y="845"/>
                    </a:cubicBezTo>
                    <a:close/>
                    <a:moveTo>
                      <a:pt x="502" y="844"/>
                    </a:moveTo>
                    <a:cubicBezTo>
                      <a:pt x="510" y="842"/>
                      <a:pt x="518" y="842"/>
                      <a:pt x="526" y="840"/>
                    </a:cubicBezTo>
                    <a:cubicBezTo>
                      <a:pt x="536" y="838"/>
                      <a:pt x="547" y="838"/>
                      <a:pt x="557" y="837"/>
                    </a:cubicBezTo>
                    <a:cubicBezTo>
                      <a:pt x="569" y="837"/>
                      <a:pt x="580" y="836"/>
                      <a:pt x="591" y="836"/>
                    </a:cubicBezTo>
                    <a:cubicBezTo>
                      <a:pt x="597" y="836"/>
                      <a:pt x="603" y="836"/>
                      <a:pt x="609" y="835"/>
                    </a:cubicBezTo>
                    <a:cubicBezTo>
                      <a:pt x="615" y="835"/>
                      <a:pt x="621" y="835"/>
                      <a:pt x="626" y="835"/>
                    </a:cubicBezTo>
                    <a:cubicBezTo>
                      <a:pt x="630" y="835"/>
                      <a:pt x="633" y="835"/>
                      <a:pt x="636" y="835"/>
                    </a:cubicBezTo>
                    <a:cubicBezTo>
                      <a:pt x="636" y="835"/>
                      <a:pt x="636" y="835"/>
                      <a:pt x="636" y="835"/>
                    </a:cubicBezTo>
                    <a:cubicBezTo>
                      <a:pt x="636" y="835"/>
                      <a:pt x="636" y="835"/>
                      <a:pt x="636" y="835"/>
                    </a:cubicBezTo>
                    <a:cubicBezTo>
                      <a:pt x="636" y="835"/>
                      <a:pt x="636" y="835"/>
                      <a:pt x="636" y="835"/>
                    </a:cubicBezTo>
                    <a:cubicBezTo>
                      <a:pt x="631" y="836"/>
                      <a:pt x="625" y="837"/>
                      <a:pt x="620" y="838"/>
                    </a:cubicBezTo>
                    <a:cubicBezTo>
                      <a:pt x="608" y="841"/>
                      <a:pt x="596" y="841"/>
                      <a:pt x="584" y="842"/>
                    </a:cubicBezTo>
                    <a:cubicBezTo>
                      <a:pt x="579" y="842"/>
                      <a:pt x="574" y="842"/>
                      <a:pt x="569" y="842"/>
                    </a:cubicBezTo>
                    <a:cubicBezTo>
                      <a:pt x="563" y="843"/>
                      <a:pt x="557" y="843"/>
                      <a:pt x="551" y="844"/>
                    </a:cubicBezTo>
                    <a:cubicBezTo>
                      <a:pt x="543" y="845"/>
                      <a:pt x="535" y="845"/>
                      <a:pt x="527" y="846"/>
                    </a:cubicBezTo>
                    <a:cubicBezTo>
                      <a:pt x="521" y="847"/>
                      <a:pt x="515" y="848"/>
                      <a:pt x="509" y="849"/>
                    </a:cubicBezTo>
                    <a:cubicBezTo>
                      <a:pt x="498" y="849"/>
                      <a:pt x="487" y="850"/>
                      <a:pt x="476" y="850"/>
                    </a:cubicBezTo>
                    <a:cubicBezTo>
                      <a:pt x="476" y="850"/>
                      <a:pt x="476" y="850"/>
                      <a:pt x="476" y="849"/>
                    </a:cubicBezTo>
                    <a:cubicBezTo>
                      <a:pt x="485" y="847"/>
                      <a:pt x="493" y="845"/>
                      <a:pt x="502" y="844"/>
                    </a:cubicBezTo>
                    <a:close/>
                    <a:moveTo>
                      <a:pt x="464" y="850"/>
                    </a:moveTo>
                    <a:cubicBezTo>
                      <a:pt x="464" y="850"/>
                      <a:pt x="464" y="850"/>
                      <a:pt x="464" y="850"/>
                    </a:cubicBezTo>
                    <a:cubicBezTo>
                      <a:pt x="464" y="850"/>
                      <a:pt x="465" y="849"/>
                      <a:pt x="465" y="849"/>
                    </a:cubicBezTo>
                    <a:cubicBezTo>
                      <a:pt x="466" y="849"/>
                      <a:pt x="466" y="849"/>
                      <a:pt x="467" y="849"/>
                    </a:cubicBezTo>
                    <a:cubicBezTo>
                      <a:pt x="467" y="849"/>
                      <a:pt x="468" y="849"/>
                      <a:pt x="468" y="849"/>
                    </a:cubicBezTo>
                    <a:cubicBezTo>
                      <a:pt x="468" y="848"/>
                      <a:pt x="469" y="848"/>
                      <a:pt x="469" y="848"/>
                    </a:cubicBezTo>
                    <a:cubicBezTo>
                      <a:pt x="470" y="848"/>
                      <a:pt x="470" y="848"/>
                      <a:pt x="471" y="848"/>
                    </a:cubicBezTo>
                    <a:cubicBezTo>
                      <a:pt x="471" y="848"/>
                      <a:pt x="472" y="847"/>
                      <a:pt x="472" y="847"/>
                    </a:cubicBezTo>
                    <a:cubicBezTo>
                      <a:pt x="472" y="847"/>
                      <a:pt x="473" y="847"/>
                      <a:pt x="473" y="847"/>
                    </a:cubicBezTo>
                    <a:cubicBezTo>
                      <a:pt x="473" y="847"/>
                      <a:pt x="473" y="847"/>
                      <a:pt x="473" y="847"/>
                    </a:cubicBezTo>
                    <a:cubicBezTo>
                      <a:pt x="473" y="847"/>
                      <a:pt x="472" y="847"/>
                      <a:pt x="472" y="847"/>
                    </a:cubicBezTo>
                    <a:cubicBezTo>
                      <a:pt x="472" y="848"/>
                      <a:pt x="471" y="848"/>
                      <a:pt x="471" y="848"/>
                    </a:cubicBezTo>
                    <a:cubicBezTo>
                      <a:pt x="470" y="848"/>
                      <a:pt x="470" y="848"/>
                      <a:pt x="469" y="848"/>
                    </a:cubicBezTo>
                    <a:cubicBezTo>
                      <a:pt x="469" y="848"/>
                      <a:pt x="468" y="848"/>
                      <a:pt x="468" y="849"/>
                    </a:cubicBezTo>
                    <a:cubicBezTo>
                      <a:pt x="468" y="849"/>
                      <a:pt x="467" y="849"/>
                      <a:pt x="467" y="849"/>
                    </a:cubicBezTo>
                    <a:cubicBezTo>
                      <a:pt x="466" y="849"/>
                      <a:pt x="466" y="849"/>
                      <a:pt x="465" y="849"/>
                    </a:cubicBezTo>
                    <a:cubicBezTo>
                      <a:pt x="465" y="850"/>
                      <a:pt x="464" y="850"/>
                      <a:pt x="464" y="850"/>
                    </a:cubicBezTo>
                    <a:cubicBezTo>
                      <a:pt x="464" y="850"/>
                      <a:pt x="464" y="850"/>
                      <a:pt x="464" y="850"/>
                    </a:cubicBezTo>
                    <a:cubicBezTo>
                      <a:pt x="463" y="850"/>
                      <a:pt x="463" y="850"/>
                      <a:pt x="463" y="850"/>
                    </a:cubicBezTo>
                    <a:lnTo>
                      <a:pt x="464" y="850"/>
                    </a:lnTo>
                    <a:close/>
                    <a:moveTo>
                      <a:pt x="433" y="860"/>
                    </a:moveTo>
                    <a:cubicBezTo>
                      <a:pt x="434" y="860"/>
                      <a:pt x="434" y="860"/>
                      <a:pt x="435" y="860"/>
                    </a:cubicBezTo>
                    <a:cubicBezTo>
                      <a:pt x="435" y="860"/>
                      <a:pt x="435" y="860"/>
                      <a:pt x="435" y="860"/>
                    </a:cubicBezTo>
                    <a:cubicBezTo>
                      <a:pt x="439" y="858"/>
                      <a:pt x="443" y="857"/>
                      <a:pt x="447" y="856"/>
                    </a:cubicBezTo>
                    <a:cubicBezTo>
                      <a:pt x="449" y="855"/>
                      <a:pt x="451" y="855"/>
                      <a:pt x="453" y="855"/>
                    </a:cubicBezTo>
                    <a:cubicBezTo>
                      <a:pt x="453" y="855"/>
                      <a:pt x="454" y="855"/>
                      <a:pt x="454" y="855"/>
                    </a:cubicBezTo>
                    <a:cubicBezTo>
                      <a:pt x="454" y="855"/>
                      <a:pt x="455" y="855"/>
                      <a:pt x="455" y="855"/>
                    </a:cubicBezTo>
                    <a:cubicBezTo>
                      <a:pt x="455" y="855"/>
                      <a:pt x="455" y="855"/>
                      <a:pt x="455" y="855"/>
                    </a:cubicBezTo>
                    <a:cubicBezTo>
                      <a:pt x="455" y="855"/>
                      <a:pt x="455" y="855"/>
                      <a:pt x="455" y="855"/>
                    </a:cubicBezTo>
                    <a:cubicBezTo>
                      <a:pt x="455" y="855"/>
                      <a:pt x="454" y="855"/>
                      <a:pt x="454" y="855"/>
                    </a:cubicBezTo>
                    <a:cubicBezTo>
                      <a:pt x="454" y="855"/>
                      <a:pt x="453" y="855"/>
                      <a:pt x="453" y="855"/>
                    </a:cubicBezTo>
                    <a:cubicBezTo>
                      <a:pt x="450" y="856"/>
                      <a:pt x="447" y="857"/>
                      <a:pt x="444" y="858"/>
                    </a:cubicBezTo>
                    <a:cubicBezTo>
                      <a:pt x="441" y="859"/>
                      <a:pt x="438" y="859"/>
                      <a:pt x="435" y="860"/>
                    </a:cubicBezTo>
                    <a:cubicBezTo>
                      <a:pt x="435" y="860"/>
                      <a:pt x="435" y="860"/>
                      <a:pt x="435" y="860"/>
                    </a:cubicBezTo>
                    <a:cubicBezTo>
                      <a:pt x="434" y="860"/>
                      <a:pt x="434" y="860"/>
                      <a:pt x="433" y="860"/>
                    </a:cubicBezTo>
                    <a:cubicBezTo>
                      <a:pt x="433" y="860"/>
                      <a:pt x="432" y="861"/>
                      <a:pt x="432" y="861"/>
                    </a:cubicBezTo>
                    <a:cubicBezTo>
                      <a:pt x="432" y="861"/>
                      <a:pt x="432" y="861"/>
                      <a:pt x="432" y="861"/>
                    </a:cubicBezTo>
                    <a:cubicBezTo>
                      <a:pt x="432" y="861"/>
                      <a:pt x="433" y="860"/>
                      <a:pt x="433" y="860"/>
                    </a:cubicBezTo>
                    <a:close/>
                    <a:moveTo>
                      <a:pt x="637" y="757"/>
                    </a:moveTo>
                    <a:cubicBezTo>
                      <a:pt x="636" y="757"/>
                      <a:pt x="636" y="757"/>
                      <a:pt x="636" y="758"/>
                    </a:cubicBezTo>
                    <a:cubicBezTo>
                      <a:pt x="635" y="758"/>
                      <a:pt x="635" y="758"/>
                      <a:pt x="634" y="758"/>
                    </a:cubicBezTo>
                    <a:cubicBezTo>
                      <a:pt x="634" y="758"/>
                      <a:pt x="633" y="758"/>
                      <a:pt x="632" y="758"/>
                    </a:cubicBezTo>
                    <a:cubicBezTo>
                      <a:pt x="631" y="758"/>
                      <a:pt x="631" y="759"/>
                      <a:pt x="630" y="759"/>
                    </a:cubicBezTo>
                    <a:cubicBezTo>
                      <a:pt x="629" y="759"/>
                      <a:pt x="629" y="759"/>
                      <a:pt x="628" y="759"/>
                    </a:cubicBezTo>
                    <a:cubicBezTo>
                      <a:pt x="628" y="759"/>
                      <a:pt x="628" y="759"/>
                      <a:pt x="628" y="759"/>
                    </a:cubicBezTo>
                    <a:cubicBezTo>
                      <a:pt x="628" y="760"/>
                      <a:pt x="627" y="760"/>
                      <a:pt x="626" y="760"/>
                    </a:cubicBezTo>
                    <a:cubicBezTo>
                      <a:pt x="626" y="760"/>
                      <a:pt x="626" y="760"/>
                      <a:pt x="626" y="759"/>
                    </a:cubicBezTo>
                    <a:cubicBezTo>
                      <a:pt x="627" y="759"/>
                      <a:pt x="628" y="759"/>
                      <a:pt x="628" y="759"/>
                    </a:cubicBezTo>
                    <a:cubicBezTo>
                      <a:pt x="628" y="759"/>
                      <a:pt x="628" y="759"/>
                      <a:pt x="628" y="759"/>
                    </a:cubicBezTo>
                    <a:cubicBezTo>
                      <a:pt x="629" y="759"/>
                      <a:pt x="629" y="759"/>
                      <a:pt x="630" y="759"/>
                    </a:cubicBezTo>
                    <a:cubicBezTo>
                      <a:pt x="631" y="759"/>
                      <a:pt x="631" y="758"/>
                      <a:pt x="632" y="758"/>
                    </a:cubicBezTo>
                    <a:cubicBezTo>
                      <a:pt x="633" y="758"/>
                      <a:pt x="634" y="758"/>
                      <a:pt x="634" y="758"/>
                    </a:cubicBezTo>
                    <a:cubicBezTo>
                      <a:pt x="635" y="758"/>
                      <a:pt x="635" y="758"/>
                      <a:pt x="636" y="758"/>
                    </a:cubicBezTo>
                    <a:cubicBezTo>
                      <a:pt x="636" y="757"/>
                      <a:pt x="636" y="757"/>
                      <a:pt x="637" y="757"/>
                    </a:cubicBezTo>
                    <a:close/>
                    <a:moveTo>
                      <a:pt x="618" y="752"/>
                    </a:moveTo>
                    <a:cubicBezTo>
                      <a:pt x="620" y="752"/>
                      <a:pt x="621" y="752"/>
                      <a:pt x="623" y="752"/>
                    </a:cubicBezTo>
                    <a:cubicBezTo>
                      <a:pt x="627" y="752"/>
                      <a:pt x="632" y="752"/>
                      <a:pt x="636" y="752"/>
                    </a:cubicBezTo>
                    <a:cubicBezTo>
                      <a:pt x="636" y="752"/>
                      <a:pt x="636" y="752"/>
                      <a:pt x="636" y="752"/>
                    </a:cubicBezTo>
                    <a:cubicBezTo>
                      <a:pt x="636" y="752"/>
                      <a:pt x="636" y="752"/>
                      <a:pt x="636" y="752"/>
                    </a:cubicBezTo>
                    <a:cubicBezTo>
                      <a:pt x="636" y="752"/>
                      <a:pt x="636" y="752"/>
                      <a:pt x="636" y="752"/>
                    </a:cubicBezTo>
                    <a:cubicBezTo>
                      <a:pt x="635" y="753"/>
                      <a:pt x="634" y="753"/>
                      <a:pt x="633" y="753"/>
                    </a:cubicBezTo>
                    <a:cubicBezTo>
                      <a:pt x="629" y="754"/>
                      <a:pt x="626" y="755"/>
                      <a:pt x="622" y="756"/>
                    </a:cubicBezTo>
                    <a:cubicBezTo>
                      <a:pt x="619" y="758"/>
                      <a:pt x="617" y="756"/>
                      <a:pt x="614" y="753"/>
                    </a:cubicBezTo>
                    <a:cubicBezTo>
                      <a:pt x="616" y="753"/>
                      <a:pt x="617" y="753"/>
                      <a:pt x="618" y="752"/>
                    </a:cubicBezTo>
                    <a:close/>
                    <a:moveTo>
                      <a:pt x="604" y="761"/>
                    </a:moveTo>
                    <a:cubicBezTo>
                      <a:pt x="604" y="761"/>
                      <a:pt x="604" y="761"/>
                      <a:pt x="604" y="761"/>
                    </a:cubicBezTo>
                    <a:cubicBezTo>
                      <a:pt x="604" y="761"/>
                      <a:pt x="604" y="761"/>
                      <a:pt x="604" y="761"/>
                    </a:cubicBezTo>
                    <a:close/>
                    <a:moveTo>
                      <a:pt x="562" y="489"/>
                    </a:moveTo>
                    <a:cubicBezTo>
                      <a:pt x="562" y="489"/>
                      <a:pt x="562" y="489"/>
                      <a:pt x="562" y="489"/>
                    </a:cubicBezTo>
                    <a:cubicBezTo>
                      <a:pt x="562" y="489"/>
                      <a:pt x="562" y="489"/>
                      <a:pt x="562" y="489"/>
                    </a:cubicBezTo>
                    <a:cubicBezTo>
                      <a:pt x="562" y="489"/>
                      <a:pt x="562" y="489"/>
                      <a:pt x="562" y="489"/>
                    </a:cubicBezTo>
                    <a:cubicBezTo>
                      <a:pt x="562" y="489"/>
                      <a:pt x="562" y="489"/>
                      <a:pt x="562" y="489"/>
                    </a:cubicBezTo>
                    <a:close/>
                    <a:moveTo>
                      <a:pt x="486" y="363"/>
                    </a:moveTo>
                    <a:cubicBezTo>
                      <a:pt x="478" y="360"/>
                      <a:pt x="470" y="356"/>
                      <a:pt x="463" y="353"/>
                    </a:cubicBezTo>
                    <a:cubicBezTo>
                      <a:pt x="457" y="350"/>
                      <a:pt x="452" y="346"/>
                      <a:pt x="446" y="343"/>
                    </a:cubicBezTo>
                    <a:cubicBezTo>
                      <a:pt x="437" y="339"/>
                      <a:pt x="427" y="336"/>
                      <a:pt x="418" y="333"/>
                    </a:cubicBezTo>
                    <a:cubicBezTo>
                      <a:pt x="413" y="331"/>
                      <a:pt x="408" y="329"/>
                      <a:pt x="403" y="327"/>
                    </a:cubicBezTo>
                    <a:cubicBezTo>
                      <a:pt x="396" y="324"/>
                      <a:pt x="388" y="322"/>
                      <a:pt x="381" y="319"/>
                    </a:cubicBezTo>
                    <a:cubicBezTo>
                      <a:pt x="376" y="318"/>
                      <a:pt x="371" y="317"/>
                      <a:pt x="366" y="315"/>
                    </a:cubicBezTo>
                    <a:cubicBezTo>
                      <a:pt x="361" y="313"/>
                      <a:pt x="355" y="311"/>
                      <a:pt x="350" y="309"/>
                    </a:cubicBezTo>
                    <a:cubicBezTo>
                      <a:pt x="336" y="305"/>
                      <a:pt x="322" y="301"/>
                      <a:pt x="308" y="296"/>
                    </a:cubicBezTo>
                    <a:cubicBezTo>
                      <a:pt x="299" y="294"/>
                      <a:pt x="289" y="290"/>
                      <a:pt x="280" y="288"/>
                    </a:cubicBezTo>
                    <a:cubicBezTo>
                      <a:pt x="272" y="286"/>
                      <a:pt x="265" y="284"/>
                      <a:pt x="258" y="281"/>
                    </a:cubicBezTo>
                    <a:cubicBezTo>
                      <a:pt x="252" y="279"/>
                      <a:pt x="246" y="277"/>
                      <a:pt x="240" y="275"/>
                    </a:cubicBezTo>
                    <a:cubicBezTo>
                      <a:pt x="232" y="272"/>
                      <a:pt x="224" y="270"/>
                      <a:pt x="215" y="267"/>
                    </a:cubicBezTo>
                    <a:cubicBezTo>
                      <a:pt x="211" y="266"/>
                      <a:pt x="207" y="264"/>
                      <a:pt x="203" y="261"/>
                    </a:cubicBezTo>
                    <a:cubicBezTo>
                      <a:pt x="199" y="259"/>
                      <a:pt x="194" y="257"/>
                      <a:pt x="190" y="254"/>
                    </a:cubicBezTo>
                    <a:cubicBezTo>
                      <a:pt x="185" y="251"/>
                      <a:pt x="179" y="248"/>
                      <a:pt x="174" y="245"/>
                    </a:cubicBezTo>
                    <a:cubicBezTo>
                      <a:pt x="172" y="243"/>
                      <a:pt x="169" y="240"/>
                      <a:pt x="167" y="238"/>
                    </a:cubicBezTo>
                    <a:cubicBezTo>
                      <a:pt x="167" y="238"/>
                      <a:pt x="167" y="238"/>
                      <a:pt x="167" y="238"/>
                    </a:cubicBezTo>
                    <a:cubicBezTo>
                      <a:pt x="175" y="242"/>
                      <a:pt x="182" y="247"/>
                      <a:pt x="190" y="251"/>
                    </a:cubicBezTo>
                    <a:cubicBezTo>
                      <a:pt x="199" y="255"/>
                      <a:pt x="208" y="258"/>
                      <a:pt x="217" y="262"/>
                    </a:cubicBezTo>
                    <a:cubicBezTo>
                      <a:pt x="220" y="263"/>
                      <a:pt x="224" y="264"/>
                      <a:pt x="227" y="266"/>
                    </a:cubicBezTo>
                    <a:cubicBezTo>
                      <a:pt x="236" y="271"/>
                      <a:pt x="246" y="273"/>
                      <a:pt x="256" y="276"/>
                    </a:cubicBezTo>
                    <a:cubicBezTo>
                      <a:pt x="263" y="279"/>
                      <a:pt x="271" y="281"/>
                      <a:pt x="278" y="282"/>
                    </a:cubicBezTo>
                    <a:cubicBezTo>
                      <a:pt x="284" y="284"/>
                      <a:pt x="291" y="285"/>
                      <a:pt x="297" y="287"/>
                    </a:cubicBezTo>
                    <a:cubicBezTo>
                      <a:pt x="304" y="288"/>
                      <a:pt x="310" y="290"/>
                      <a:pt x="316" y="291"/>
                    </a:cubicBezTo>
                    <a:cubicBezTo>
                      <a:pt x="319" y="292"/>
                      <a:pt x="322" y="293"/>
                      <a:pt x="325" y="293"/>
                    </a:cubicBezTo>
                    <a:cubicBezTo>
                      <a:pt x="330" y="295"/>
                      <a:pt x="335" y="296"/>
                      <a:pt x="339" y="299"/>
                    </a:cubicBezTo>
                    <a:cubicBezTo>
                      <a:pt x="346" y="302"/>
                      <a:pt x="353" y="303"/>
                      <a:pt x="359" y="306"/>
                    </a:cubicBezTo>
                    <a:cubicBezTo>
                      <a:pt x="361" y="307"/>
                      <a:pt x="363" y="308"/>
                      <a:pt x="365" y="309"/>
                    </a:cubicBezTo>
                    <a:cubicBezTo>
                      <a:pt x="370" y="310"/>
                      <a:pt x="374" y="312"/>
                      <a:pt x="379" y="314"/>
                    </a:cubicBezTo>
                    <a:cubicBezTo>
                      <a:pt x="385" y="317"/>
                      <a:pt x="391" y="319"/>
                      <a:pt x="396" y="321"/>
                    </a:cubicBezTo>
                    <a:cubicBezTo>
                      <a:pt x="402" y="324"/>
                      <a:pt x="408" y="325"/>
                      <a:pt x="414" y="328"/>
                    </a:cubicBezTo>
                    <a:cubicBezTo>
                      <a:pt x="422" y="333"/>
                      <a:pt x="431" y="335"/>
                      <a:pt x="439" y="338"/>
                    </a:cubicBezTo>
                    <a:cubicBezTo>
                      <a:pt x="444" y="340"/>
                      <a:pt x="449" y="341"/>
                      <a:pt x="454" y="343"/>
                    </a:cubicBezTo>
                    <a:cubicBezTo>
                      <a:pt x="461" y="347"/>
                      <a:pt x="469" y="351"/>
                      <a:pt x="476" y="355"/>
                    </a:cubicBezTo>
                    <a:cubicBezTo>
                      <a:pt x="482" y="357"/>
                      <a:pt x="487" y="360"/>
                      <a:pt x="492" y="363"/>
                    </a:cubicBezTo>
                    <a:cubicBezTo>
                      <a:pt x="494" y="364"/>
                      <a:pt x="496" y="366"/>
                      <a:pt x="498" y="367"/>
                    </a:cubicBezTo>
                    <a:cubicBezTo>
                      <a:pt x="494" y="366"/>
                      <a:pt x="490" y="365"/>
                      <a:pt x="486" y="363"/>
                    </a:cubicBezTo>
                    <a:close/>
                    <a:moveTo>
                      <a:pt x="503" y="358"/>
                    </a:moveTo>
                    <a:cubicBezTo>
                      <a:pt x="507" y="360"/>
                      <a:pt x="510" y="364"/>
                      <a:pt x="512" y="369"/>
                    </a:cubicBezTo>
                    <a:cubicBezTo>
                      <a:pt x="511" y="368"/>
                      <a:pt x="510" y="368"/>
                      <a:pt x="509" y="367"/>
                    </a:cubicBezTo>
                    <a:cubicBezTo>
                      <a:pt x="504" y="363"/>
                      <a:pt x="498" y="359"/>
                      <a:pt x="493" y="356"/>
                    </a:cubicBezTo>
                    <a:cubicBezTo>
                      <a:pt x="486" y="351"/>
                      <a:pt x="478" y="348"/>
                      <a:pt x="471" y="344"/>
                    </a:cubicBezTo>
                    <a:cubicBezTo>
                      <a:pt x="464" y="339"/>
                      <a:pt x="457" y="335"/>
                      <a:pt x="449" y="331"/>
                    </a:cubicBezTo>
                    <a:cubicBezTo>
                      <a:pt x="441" y="327"/>
                      <a:pt x="433" y="324"/>
                      <a:pt x="425" y="321"/>
                    </a:cubicBezTo>
                    <a:cubicBezTo>
                      <a:pt x="419" y="318"/>
                      <a:pt x="413" y="317"/>
                      <a:pt x="408" y="314"/>
                    </a:cubicBezTo>
                    <a:cubicBezTo>
                      <a:pt x="403" y="313"/>
                      <a:pt x="399" y="310"/>
                      <a:pt x="394" y="308"/>
                    </a:cubicBezTo>
                    <a:cubicBezTo>
                      <a:pt x="388" y="305"/>
                      <a:pt x="382" y="301"/>
                      <a:pt x="376" y="299"/>
                    </a:cubicBezTo>
                    <a:cubicBezTo>
                      <a:pt x="368" y="296"/>
                      <a:pt x="359" y="294"/>
                      <a:pt x="351" y="291"/>
                    </a:cubicBezTo>
                    <a:cubicBezTo>
                      <a:pt x="345" y="289"/>
                      <a:pt x="339" y="287"/>
                      <a:pt x="333" y="284"/>
                    </a:cubicBezTo>
                    <a:cubicBezTo>
                      <a:pt x="323" y="281"/>
                      <a:pt x="313" y="277"/>
                      <a:pt x="303" y="274"/>
                    </a:cubicBezTo>
                    <a:cubicBezTo>
                      <a:pt x="296" y="271"/>
                      <a:pt x="289" y="269"/>
                      <a:pt x="282" y="267"/>
                    </a:cubicBezTo>
                    <a:cubicBezTo>
                      <a:pt x="274" y="264"/>
                      <a:pt x="266" y="262"/>
                      <a:pt x="258" y="259"/>
                    </a:cubicBezTo>
                    <a:cubicBezTo>
                      <a:pt x="248" y="256"/>
                      <a:pt x="239" y="253"/>
                      <a:pt x="229" y="250"/>
                    </a:cubicBezTo>
                    <a:cubicBezTo>
                      <a:pt x="223" y="248"/>
                      <a:pt x="217" y="246"/>
                      <a:pt x="210" y="244"/>
                    </a:cubicBezTo>
                    <a:cubicBezTo>
                      <a:pt x="202" y="242"/>
                      <a:pt x="195" y="238"/>
                      <a:pt x="187" y="234"/>
                    </a:cubicBezTo>
                    <a:cubicBezTo>
                      <a:pt x="181" y="231"/>
                      <a:pt x="175" y="228"/>
                      <a:pt x="169" y="224"/>
                    </a:cubicBezTo>
                    <a:cubicBezTo>
                      <a:pt x="166" y="223"/>
                      <a:pt x="163" y="221"/>
                      <a:pt x="161" y="219"/>
                    </a:cubicBezTo>
                    <a:cubicBezTo>
                      <a:pt x="164" y="220"/>
                      <a:pt x="167" y="222"/>
                      <a:pt x="170" y="223"/>
                    </a:cubicBezTo>
                    <a:cubicBezTo>
                      <a:pt x="175" y="226"/>
                      <a:pt x="180" y="229"/>
                      <a:pt x="186" y="231"/>
                    </a:cubicBezTo>
                    <a:cubicBezTo>
                      <a:pt x="191" y="234"/>
                      <a:pt x="197" y="236"/>
                      <a:pt x="203" y="239"/>
                    </a:cubicBezTo>
                    <a:cubicBezTo>
                      <a:pt x="210" y="242"/>
                      <a:pt x="218" y="244"/>
                      <a:pt x="226" y="247"/>
                    </a:cubicBezTo>
                    <a:cubicBezTo>
                      <a:pt x="237" y="252"/>
                      <a:pt x="249" y="253"/>
                      <a:pt x="261" y="257"/>
                    </a:cubicBezTo>
                    <a:cubicBezTo>
                      <a:pt x="269" y="260"/>
                      <a:pt x="277" y="261"/>
                      <a:pt x="285" y="264"/>
                    </a:cubicBezTo>
                    <a:cubicBezTo>
                      <a:pt x="290" y="266"/>
                      <a:pt x="295" y="268"/>
                      <a:pt x="301" y="270"/>
                    </a:cubicBezTo>
                    <a:cubicBezTo>
                      <a:pt x="307" y="272"/>
                      <a:pt x="314" y="274"/>
                      <a:pt x="321" y="276"/>
                    </a:cubicBezTo>
                    <a:cubicBezTo>
                      <a:pt x="328" y="278"/>
                      <a:pt x="335" y="281"/>
                      <a:pt x="342" y="283"/>
                    </a:cubicBezTo>
                    <a:cubicBezTo>
                      <a:pt x="345" y="285"/>
                      <a:pt x="349" y="286"/>
                      <a:pt x="352" y="288"/>
                    </a:cubicBezTo>
                    <a:cubicBezTo>
                      <a:pt x="357" y="291"/>
                      <a:pt x="362" y="292"/>
                      <a:pt x="367" y="294"/>
                    </a:cubicBezTo>
                    <a:cubicBezTo>
                      <a:pt x="372" y="295"/>
                      <a:pt x="377" y="297"/>
                      <a:pt x="383" y="299"/>
                    </a:cubicBezTo>
                    <a:cubicBezTo>
                      <a:pt x="390" y="302"/>
                      <a:pt x="397" y="305"/>
                      <a:pt x="405" y="308"/>
                    </a:cubicBezTo>
                    <a:cubicBezTo>
                      <a:pt x="410" y="310"/>
                      <a:pt x="416" y="312"/>
                      <a:pt x="422" y="314"/>
                    </a:cubicBezTo>
                    <a:cubicBezTo>
                      <a:pt x="426" y="316"/>
                      <a:pt x="430" y="319"/>
                      <a:pt x="434" y="321"/>
                    </a:cubicBezTo>
                    <a:cubicBezTo>
                      <a:pt x="438" y="323"/>
                      <a:pt x="442" y="326"/>
                      <a:pt x="446" y="327"/>
                    </a:cubicBezTo>
                    <a:cubicBezTo>
                      <a:pt x="461" y="331"/>
                      <a:pt x="475" y="340"/>
                      <a:pt x="489" y="348"/>
                    </a:cubicBezTo>
                    <a:cubicBezTo>
                      <a:pt x="494" y="351"/>
                      <a:pt x="498" y="355"/>
                      <a:pt x="503" y="358"/>
                    </a:cubicBezTo>
                    <a:close/>
                    <a:moveTo>
                      <a:pt x="158" y="213"/>
                    </a:moveTo>
                    <a:cubicBezTo>
                      <a:pt x="158" y="213"/>
                      <a:pt x="159" y="214"/>
                      <a:pt x="159" y="214"/>
                    </a:cubicBezTo>
                    <a:cubicBezTo>
                      <a:pt x="159" y="214"/>
                      <a:pt x="159" y="214"/>
                      <a:pt x="159" y="214"/>
                    </a:cubicBezTo>
                    <a:cubicBezTo>
                      <a:pt x="159" y="214"/>
                      <a:pt x="159" y="214"/>
                      <a:pt x="159" y="214"/>
                    </a:cubicBezTo>
                    <a:cubicBezTo>
                      <a:pt x="167" y="217"/>
                      <a:pt x="175" y="220"/>
                      <a:pt x="183" y="223"/>
                    </a:cubicBezTo>
                    <a:cubicBezTo>
                      <a:pt x="191" y="225"/>
                      <a:pt x="199" y="228"/>
                      <a:pt x="207" y="230"/>
                    </a:cubicBezTo>
                    <a:cubicBezTo>
                      <a:pt x="217" y="233"/>
                      <a:pt x="227" y="235"/>
                      <a:pt x="237" y="237"/>
                    </a:cubicBezTo>
                    <a:cubicBezTo>
                      <a:pt x="240" y="238"/>
                      <a:pt x="244" y="238"/>
                      <a:pt x="247" y="239"/>
                    </a:cubicBezTo>
                    <a:cubicBezTo>
                      <a:pt x="256" y="242"/>
                      <a:pt x="265" y="244"/>
                      <a:pt x="275" y="247"/>
                    </a:cubicBezTo>
                    <a:cubicBezTo>
                      <a:pt x="280" y="249"/>
                      <a:pt x="285" y="250"/>
                      <a:pt x="290" y="251"/>
                    </a:cubicBezTo>
                    <a:cubicBezTo>
                      <a:pt x="303" y="256"/>
                      <a:pt x="315" y="261"/>
                      <a:pt x="328" y="266"/>
                    </a:cubicBezTo>
                    <a:cubicBezTo>
                      <a:pt x="338" y="270"/>
                      <a:pt x="348" y="274"/>
                      <a:pt x="358" y="279"/>
                    </a:cubicBezTo>
                    <a:cubicBezTo>
                      <a:pt x="371" y="284"/>
                      <a:pt x="384" y="290"/>
                      <a:pt x="397" y="296"/>
                    </a:cubicBezTo>
                    <a:cubicBezTo>
                      <a:pt x="408" y="301"/>
                      <a:pt x="419" y="305"/>
                      <a:pt x="429" y="310"/>
                    </a:cubicBezTo>
                    <a:cubicBezTo>
                      <a:pt x="437" y="314"/>
                      <a:pt x="444" y="317"/>
                      <a:pt x="451" y="321"/>
                    </a:cubicBezTo>
                    <a:cubicBezTo>
                      <a:pt x="457" y="324"/>
                      <a:pt x="462" y="326"/>
                      <a:pt x="467" y="329"/>
                    </a:cubicBezTo>
                    <a:cubicBezTo>
                      <a:pt x="471" y="331"/>
                      <a:pt x="474" y="334"/>
                      <a:pt x="478" y="337"/>
                    </a:cubicBezTo>
                    <a:cubicBezTo>
                      <a:pt x="475" y="336"/>
                      <a:pt x="473" y="334"/>
                      <a:pt x="471" y="333"/>
                    </a:cubicBezTo>
                    <a:cubicBezTo>
                      <a:pt x="463" y="330"/>
                      <a:pt x="456" y="327"/>
                      <a:pt x="448" y="324"/>
                    </a:cubicBezTo>
                    <a:cubicBezTo>
                      <a:pt x="445" y="323"/>
                      <a:pt x="442" y="322"/>
                      <a:pt x="439" y="320"/>
                    </a:cubicBezTo>
                    <a:cubicBezTo>
                      <a:pt x="431" y="314"/>
                      <a:pt x="421" y="310"/>
                      <a:pt x="411" y="306"/>
                    </a:cubicBezTo>
                    <a:cubicBezTo>
                      <a:pt x="403" y="303"/>
                      <a:pt x="395" y="300"/>
                      <a:pt x="386" y="296"/>
                    </a:cubicBezTo>
                    <a:cubicBezTo>
                      <a:pt x="380" y="294"/>
                      <a:pt x="375" y="291"/>
                      <a:pt x="369" y="290"/>
                    </a:cubicBezTo>
                    <a:cubicBezTo>
                      <a:pt x="361" y="288"/>
                      <a:pt x="354" y="284"/>
                      <a:pt x="346" y="281"/>
                    </a:cubicBezTo>
                    <a:cubicBezTo>
                      <a:pt x="339" y="278"/>
                      <a:pt x="333" y="275"/>
                      <a:pt x="326" y="273"/>
                    </a:cubicBezTo>
                    <a:cubicBezTo>
                      <a:pt x="313" y="270"/>
                      <a:pt x="301" y="265"/>
                      <a:pt x="288" y="261"/>
                    </a:cubicBezTo>
                    <a:cubicBezTo>
                      <a:pt x="276" y="256"/>
                      <a:pt x="264" y="254"/>
                      <a:pt x="251" y="250"/>
                    </a:cubicBezTo>
                    <a:cubicBezTo>
                      <a:pt x="246" y="249"/>
                      <a:pt x="241" y="248"/>
                      <a:pt x="236" y="246"/>
                    </a:cubicBezTo>
                    <a:cubicBezTo>
                      <a:pt x="229" y="244"/>
                      <a:pt x="222" y="242"/>
                      <a:pt x="215" y="239"/>
                    </a:cubicBezTo>
                    <a:cubicBezTo>
                      <a:pt x="208" y="236"/>
                      <a:pt x="201" y="234"/>
                      <a:pt x="195" y="231"/>
                    </a:cubicBezTo>
                    <a:cubicBezTo>
                      <a:pt x="188" y="228"/>
                      <a:pt x="181" y="225"/>
                      <a:pt x="175" y="222"/>
                    </a:cubicBezTo>
                    <a:cubicBezTo>
                      <a:pt x="170" y="220"/>
                      <a:pt x="164" y="217"/>
                      <a:pt x="159" y="214"/>
                    </a:cubicBezTo>
                    <a:cubicBezTo>
                      <a:pt x="159" y="214"/>
                      <a:pt x="159" y="214"/>
                      <a:pt x="159" y="214"/>
                    </a:cubicBezTo>
                    <a:cubicBezTo>
                      <a:pt x="159" y="214"/>
                      <a:pt x="159" y="214"/>
                      <a:pt x="159" y="214"/>
                    </a:cubicBezTo>
                    <a:cubicBezTo>
                      <a:pt x="159" y="214"/>
                      <a:pt x="158" y="214"/>
                      <a:pt x="158" y="213"/>
                    </a:cubicBezTo>
                    <a:cubicBezTo>
                      <a:pt x="158" y="213"/>
                      <a:pt x="158" y="213"/>
                      <a:pt x="158" y="213"/>
                    </a:cubicBezTo>
                    <a:close/>
                    <a:moveTo>
                      <a:pt x="156" y="216"/>
                    </a:moveTo>
                    <a:cubicBezTo>
                      <a:pt x="156" y="216"/>
                      <a:pt x="156" y="216"/>
                      <a:pt x="156" y="216"/>
                    </a:cubicBezTo>
                    <a:cubicBezTo>
                      <a:pt x="156" y="216"/>
                      <a:pt x="156" y="216"/>
                      <a:pt x="156" y="216"/>
                    </a:cubicBezTo>
                    <a:close/>
                    <a:moveTo>
                      <a:pt x="143" y="210"/>
                    </a:moveTo>
                    <a:cubicBezTo>
                      <a:pt x="143" y="210"/>
                      <a:pt x="144" y="211"/>
                      <a:pt x="144" y="211"/>
                    </a:cubicBezTo>
                    <a:cubicBezTo>
                      <a:pt x="144" y="211"/>
                      <a:pt x="144" y="211"/>
                      <a:pt x="144" y="211"/>
                    </a:cubicBezTo>
                    <a:cubicBezTo>
                      <a:pt x="144" y="211"/>
                      <a:pt x="144" y="212"/>
                      <a:pt x="144" y="212"/>
                    </a:cubicBezTo>
                    <a:cubicBezTo>
                      <a:pt x="146" y="213"/>
                      <a:pt x="148" y="214"/>
                      <a:pt x="149" y="215"/>
                    </a:cubicBezTo>
                    <a:cubicBezTo>
                      <a:pt x="151" y="217"/>
                      <a:pt x="154" y="219"/>
                      <a:pt x="156" y="220"/>
                    </a:cubicBezTo>
                    <a:cubicBezTo>
                      <a:pt x="163" y="224"/>
                      <a:pt x="169" y="229"/>
                      <a:pt x="176" y="232"/>
                    </a:cubicBezTo>
                    <a:cubicBezTo>
                      <a:pt x="184" y="237"/>
                      <a:pt x="192" y="241"/>
                      <a:pt x="200" y="245"/>
                    </a:cubicBezTo>
                    <a:cubicBezTo>
                      <a:pt x="205" y="247"/>
                      <a:pt x="210" y="248"/>
                      <a:pt x="215" y="250"/>
                    </a:cubicBezTo>
                    <a:cubicBezTo>
                      <a:pt x="225" y="253"/>
                      <a:pt x="235" y="257"/>
                      <a:pt x="244" y="260"/>
                    </a:cubicBezTo>
                    <a:cubicBezTo>
                      <a:pt x="252" y="262"/>
                      <a:pt x="260" y="264"/>
                      <a:pt x="267" y="267"/>
                    </a:cubicBezTo>
                    <a:cubicBezTo>
                      <a:pt x="277" y="270"/>
                      <a:pt x="288" y="273"/>
                      <a:pt x="298" y="276"/>
                    </a:cubicBezTo>
                    <a:cubicBezTo>
                      <a:pt x="311" y="281"/>
                      <a:pt x="325" y="286"/>
                      <a:pt x="338" y="291"/>
                    </a:cubicBezTo>
                    <a:cubicBezTo>
                      <a:pt x="345" y="294"/>
                      <a:pt x="352" y="296"/>
                      <a:pt x="359" y="298"/>
                    </a:cubicBezTo>
                    <a:cubicBezTo>
                      <a:pt x="365" y="300"/>
                      <a:pt x="371" y="302"/>
                      <a:pt x="378" y="305"/>
                    </a:cubicBezTo>
                    <a:cubicBezTo>
                      <a:pt x="384" y="308"/>
                      <a:pt x="390" y="312"/>
                      <a:pt x="396" y="314"/>
                    </a:cubicBezTo>
                    <a:cubicBezTo>
                      <a:pt x="406" y="319"/>
                      <a:pt x="416" y="322"/>
                      <a:pt x="426" y="327"/>
                    </a:cubicBezTo>
                    <a:cubicBezTo>
                      <a:pt x="434" y="330"/>
                      <a:pt x="441" y="333"/>
                      <a:pt x="449" y="337"/>
                    </a:cubicBezTo>
                    <a:cubicBezTo>
                      <a:pt x="448" y="337"/>
                      <a:pt x="446" y="337"/>
                      <a:pt x="445" y="337"/>
                    </a:cubicBezTo>
                    <a:cubicBezTo>
                      <a:pt x="437" y="334"/>
                      <a:pt x="428" y="330"/>
                      <a:pt x="420" y="327"/>
                    </a:cubicBezTo>
                    <a:cubicBezTo>
                      <a:pt x="416" y="326"/>
                      <a:pt x="411" y="323"/>
                      <a:pt x="407" y="322"/>
                    </a:cubicBezTo>
                    <a:cubicBezTo>
                      <a:pt x="396" y="317"/>
                      <a:pt x="385" y="313"/>
                      <a:pt x="374" y="309"/>
                    </a:cubicBezTo>
                    <a:cubicBezTo>
                      <a:pt x="367" y="306"/>
                      <a:pt x="360" y="303"/>
                      <a:pt x="352" y="301"/>
                    </a:cubicBezTo>
                    <a:cubicBezTo>
                      <a:pt x="349" y="300"/>
                      <a:pt x="346" y="299"/>
                      <a:pt x="344" y="297"/>
                    </a:cubicBezTo>
                    <a:cubicBezTo>
                      <a:pt x="341" y="295"/>
                      <a:pt x="338" y="293"/>
                      <a:pt x="335" y="292"/>
                    </a:cubicBezTo>
                    <a:cubicBezTo>
                      <a:pt x="327" y="290"/>
                      <a:pt x="320" y="287"/>
                      <a:pt x="313" y="286"/>
                    </a:cubicBezTo>
                    <a:cubicBezTo>
                      <a:pt x="305" y="284"/>
                      <a:pt x="297" y="282"/>
                      <a:pt x="290" y="281"/>
                    </a:cubicBezTo>
                    <a:cubicBezTo>
                      <a:pt x="283" y="279"/>
                      <a:pt x="276" y="278"/>
                      <a:pt x="269" y="276"/>
                    </a:cubicBezTo>
                    <a:cubicBezTo>
                      <a:pt x="263" y="274"/>
                      <a:pt x="257" y="272"/>
                      <a:pt x="251" y="271"/>
                    </a:cubicBezTo>
                    <a:cubicBezTo>
                      <a:pt x="244" y="268"/>
                      <a:pt x="237" y="266"/>
                      <a:pt x="230" y="263"/>
                    </a:cubicBezTo>
                    <a:cubicBezTo>
                      <a:pt x="221" y="260"/>
                      <a:pt x="213" y="256"/>
                      <a:pt x="204" y="253"/>
                    </a:cubicBezTo>
                    <a:cubicBezTo>
                      <a:pt x="195" y="250"/>
                      <a:pt x="186" y="246"/>
                      <a:pt x="177" y="240"/>
                    </a:cubicBezTo>
                    <a:cubicBezTo>
                      <a:pt x="172" y="237"/>
                      <a:pt x="168" y="233"/>
                      <a:pt x="163" y="230"/>
                    </a:cubicBezTo>
                    <a:cubicBezTo>
                      <a:pt x="158" y="226"/>
                      <a:pt x="153" y="222"/>
                      <a:pt x="149" y="218"/>
                    </a:cubicBezTo>
                    <a:cubicBezTo>
                      <a:pt x="147" y="216"/>
                      <a:pt x="146" y="214"/>
                      <a:pt x="144" y="212"/>
                    </a:cubicBezTo>
                    <a:cubicBezTo>
                      <a:pt x="144" y="212"/>
                      <a:pt x="144" y="211"/>
                      <a:pt x="144" y="211"/>
                    </a:cubicBezTo>
                    <a:cubicBezTo>
                      <a:pt x="144" y="211"/>
                      <a:pt x="144" y="211"/>
                      <a:pt x="144" y="211"/>
                    </a:cubicBezTo>
                    <a:cubicBezTo>
                      <a:pt x="143" y="211"/>
                      <a:pt x="143" y="210"/>
                      <a:pt x="142" y="210"/>
                    </a:cubicBezTo>
                    <a:cubicBezTo>
                      <a:pt x="143" y="210"/>
                      <a:pt x="143" y="210"/>
                      <a:pt x="143" y="210"/>
                    </a:cubicBezTo>
                    <a:close/>
                    <a:moveTo>
                      <a:pt x="19" y="398"/>
                    </a:moveTo>
                    <a:cubicBezTo>
                      <a:pt x="20" y="390"/>
                      <a:pt x="22" y="382"/>
                      <a:pt x="25" y="375"/>
                    </a:cubicBezTo>
                    <a:cubicBezTo>
                      <a:pt x="31" y="358"/>
                      <a:pt x="37" y="341"/>
                      <a:pt x="45" y="325"/>
                    </a:cubicBezTo>
                    <a:cubicBezTo>
                      <a:pt x="51" y="313"/>
                      <a:pt x="56" y="301"/>
                      <a:pt x="62" y="290"/>
                    </a:cubicBezTo>
                    <a:cubicBezTo>
                      <a:pt x="68" y="279"/>
                      <a:pt x="74" y="269"/>
                      <a:pt x="81" y="259"/>
                    </a:cubicBezTo>
                    <a:cubicBezTo>
                      <a:pt x="84" y="254"/>
                      <a:pt x="88" y="250"/>
                      <a:pt x="92" y="245"/>
                    </a:cubicBezTo>
                    <a:cubicBezTo>
                      <a:pt x="92" y="245"/>
                      <a:pt x="92" y="245"/>
                      <a:pt x="92" y="245"/>
                    </a:cubicBezTo>
                    <a:cubicBezTo>
                      <a:pt x="92" y="245"/>
                      <a:pt x="92" y="244"/>
                      <a:pt x="92" y="244"/>
                    </a:cubicBezTo>
                    <a:cubicBezTo>
                      <a:pt x="92" y="244"/>
                      <a:pt x="92" y="245"/>
                      <a:pt x="92" y="245"/>
                    </a:cubicBezTo>
                    <a:cubicBezTo>
                      <a:pt x="92" y="245"/>
                      <a:pt x="92" y="245"/>
                      <a:pt x="92" y="245"/>
                    </a:cubicBezTo>
                    <a:cubicBezTo>
                      <a:pt x="91" y="246"/>
                      <a:pt x="90" y="247"/>
                      <a:pt x="90" y="248"/>
                    </a:cubicBezTo>
                    <a:cubicBezTo>
                      <a:pt x="85" y="255"/>
                      <a:pt x="81" y="262"/>
                      <a:pt x="77" y="269"/>
                    </a:cubicBezTo>
                    <a:cubicBezTo>
                      <a:pt x="74" y="275"/>
                      <a:pt x="71" y="281"/>
                      <a:pt x="67" y="287"/>
                    </a:cubicBezTo>
                    <a:cubicBezTo>
                      <a:pt x="65" y="291"/>
                      <a:pt x="62" y="295"/>
                      <a:pt x="60" y="300"/>
                    </a:cubicBezTo>
                    <a:cubicBezTo>
                      <a:pt x="57" y="306"/>
                      <a:pt x="54" y="313"/>
                      <a:pt x="51" y="320"/>
                    </a:cubicBezTo>
                    <a:cubicBezTo>
                      <a:pt x="49" y="326"/>
                      <a:pt x="46" y="332"/>
                      <a:pt x="43" y="338"/>
                    </a:cubicBezTo>
                    <a:cubicBezTo>
                      <a:pt x="39" y="348"/>
                      <a:pt x="35" y="358"/>
                      <a:pt x="31" y="368"/>
                    </a:cubicBezTo>
                    <a:cubicBezTo>
                      <a:pt x="28" y="379"/>
                      <a:pt x="24" y="389"/>
                      <a:pt x="21" y="400"/>
                    </a:cubicBezTo>
                    <a:cubicBezTo>
                      <a:pt x="18" y="409"/>
                      <a:pt x="16" y="419"/>
                      <a:pt x="13" y="428"/>
                    </a:cubicBezTo>
                    <a:cubicBezTo>
                      <a:pt x="15" y="418"/>
                      <a:pt x="16" y="408"/>
                      <a:pt x="19" y="398"/>
                    </a:cubicBezTo>
                    <a:close/>
                    <a:moveTo>
                      <a:pt x="66" y="294"/>
                    </a:moveTo>
                    <a:cubicBezTo>
                      <a:pt x="66" y="294"/>
                      <a:pt x="66" y="294"/>
                      <a:pt x="66" y="294"/>
                    </a:cubicBezTo>
                    <a:cubicBezTo>
                      <a:pt x="65" y="295"/>
                      <a:pt x="65" y="296"/>
                      <a:pt x="64" y="298"/>
                    </a:cubicBezTo>
                    <a:cubicBezTo>
                      <a:pt x="62" y="302"/>
                      <a:pt x="60" y="306"/>
                      <a:pt x="58" y="310"/>
                    </a:cubicBezTo>
                    <a:cubicBezTo>
                      <a:pt x="58" y="311"/>
                      <a:pt x="58" y="311"/>
                      <a:pt x="58" y="311"/>
                    </a:cubicBezTo>
                    <a:cubicBezTo>
                      <a:pt x="58" y="311"/>
                      <a:pt x="58" y="311"/>
                      <a:pt x="58" y="311"/>
                    </a:cubicBezTo>
                    <a:cubicBezTo>
                      <a:pt x="58" y="311"/>
                      <a:pt x="58" y="311"/>
                      <a:pt x="58" y="311"/>
                    </a:cubicBezTo>
                    <a:cubicBezTo>
                      <a:pt x="58" y="311"/>
                      <a:pt x="58" y="310"/>
                      <a:pt x="58" y="310"/>
                    </a:cubicBezTo>
                    <a:cubicBezTo>
                      <a:pt x="58" y="310"/>
                      <a:pt x="59" y="309"/>
                      <a:pt x="59" y="309"/>
                    </a:cubicBezTo>
                    <a:cubicBezTo>
                      <a:pt x="61" y="305"/>
                      <a:pt x="62" y="301"/>
                      <a:pt x="64" y="298"/>
                    </a:cubicBezTo>
                    <a:cubicBezTo>
                      <a:pt x="65" y="296"/>
                      <a:pt x="65" y="295"/>
                      <a:pt x="66" y="294"/>
                    </a:cubicBezTo>
                    <a:cubicBezTo>
                      <a:pt x="66" y="294"/>
                      <a:pt x="66" y="294"/>
                      <a:pt x="66" y="294"/>
                    </a:cubicBezTo>
                    <a:close/>
                    <a:moveTo>
                      <a:pt x="6" y="521"/>
                    </a:moveTo>
                    <a:cubicBezTo>
                      <a:pt x="6" y="525"/>
                      <a:pt x="5" y="529"/>
                      <a:pt x="5" y="533"/>
                    </a:cubicBezTo>
                    <a:cubicBezTo>
                      <a:pt x="5" y="533"/>
                      <a:pt x="4" y="533"/>
                      <a:pt x="4" y="533"/>
                    </a:cubicBezTo>
                    <a:cubicBezTo>
                      <a:pt x="4" y="532"/>
                      <a:pt x="4" y="530"/>
                      <a:pt x="4" y="529"/>
                    </a:cubicBezTo>
                    <a:cubicBezTo>
                      <a:pt x="4" y="511"/>
                      <a:pt x="6" y="493"/>
                      <a:pt x="8" y="475"/>
                    </a:cubicBezTo>
                    <a:cubicBezTo>
                      <a:pt x="9" y="460"/>
                      <a:pt x="11" y="445"/>
                      <a:pt x="15" y="431"/>
                    </a:cubicBezTo>
                    <a:cubicBezTo>
                      <a:pt x="16" y="431"/>
                      <a:pt x="16" y="430"/>
                      <a:pt x="16" y="429"/>
                    </a:cubicBezTo>
                    <a:cubicBezTo>
                      <a:pt x="20" y="414"/>
                      <a:pt x="24" y="399"/>
                      <a:pt x="28" y="384"/>
                    </a:cubicBezTo>
                    <a:cubicBezTo>
                      <a:pt x="30" y="380"/>
                      <a:pt x="31" y="376"/>
                      <a:pt x="32" y="372"/>
                    </a:cubicBezTo>
                    <a:cubicBezTo>
                      <a:pt x="36" y="362"/>
                      <a:pt x="40" y="353"/>
                      <a:pt x="43" y="343"/>
                    </a:cubicBezTo>
                    <a:cubicBezTo>
                      <a:pt x="45" y="339"/>
                      <a:pt x="47" y="336"/>
                      <a:pt x="48" y="332"/>
                    </a:cubicBezTo>
                    <a:cubicBezTo>
                      <a:pt x="48" y="334"/>
                      <a:pt x="48" y="335"/>
                      <a:pt x="48" y="336"/>
                    </a:cubicBezTo>
                    <a:cubicBezTo>
                      <a:pt x="41" y="350"/>
                      <a:pt x="38" y="365"/>
                      <a:pt x="34" y="380"/>
                    </a:cubicBezTo>
                    <a:cubicBezTo>
                      <a:pt x="30" y="391"/>
                      <a:pt x="29" y="403"/>
                      <a:pt x="26" y="415"/>
                    </a:cubicBezTo>
                    <a:cubicBezTo>
                      <a:pt x="23" y="428"/>
                      <a:pt x="19" y="442"/>
                      <a:pt x="16" y="456"/>
                    </a:cubicBezTo>
                    <a:cubicBezTo>
                      <a:pt x="14" y="464"/>
                      <a:pt x="12" y="472"/>
                      <a:pt x="11" y="481"/>
                    </a:cubicBezTo>
                    <a:cubicBezTo>
                      <a:pt x="9" y="494"/>
                      <a:pt x="8" y="508"/>
                      <a:pt x="6" y="521"/>
                    </a:cubicBezTo>
                    <a:close/>
                    <a:moveTo>
                      <a:pt x="78" y="289"/>
                    </a:moveTo>
                    <a:cubicBezTo>
                      <a:pt x="78" y="290"/>
                      <a:pt x="77" y="291"/>
                      <a:pt x="77" y="292"/>
                    </a:cubicBezTo>
                    <a:cubicBezTo>
                      <a:pt x="76" y="292"/>
                      <a:pt x="76" y="292"/>
                      <a:pt x="76" y="292"/>
                    </a:cubicBezTo>
                    <a:cubicBezTo>
                      <a:pt x="73" y="300"/>
                      <a:pt x="70" y="307"/>
                      <a:pt x="67" y="314"/>
                    </a:cubicBezTo>
                    <a:cubicBezTo>
                      <a:pt x="64" y="322"/>
                      <a:pt x="61" y="330"/>
                      <a:pt x="58" y="337"/>
                    </a:cubicBezTo>
                    <a:cubicBezTo>
                      <a:pt x="55" y="346"/>
                      <a:pt x="53" y="355"/>
                      <a:pt x="50" y="364"/>
                    </a:cubicBezTo>
                    <a:cubicBezTo>
                      <a:pt x="47" y="375"/>
                      <a:pt x="45" y="386"/>
                      <a:pt x="42" y="398"/>
                    </a:cubicBezTo>
                    <a:cubicBezTo>
                      <a:pt x="40" y="404"/>
                      <a:pt x="39" y="411"/>
                      <a:pt x="37" y="417"/>
                    </a:cubicBezTo>
                    <a:cubicBezTo>
                      <a:pt x="35" y="429"/>
                      <a:pt x="32" y="440"/>
                      <a:pt x="30" y="452"/>
                    </a:cubicBezTo>
                    <a:cubicBezTo>
                      <a:pt x="28" y="460"/>
                      <a:pt x="26" y="469"/>
                      <a:pt x="24" y="477"/>
                    </a:cubicBezTo>
                    <a:cubicBezTo>
                      <a:pt x="21" y="487"/>
                      <a:pt x="19" y="497"/>
                      <a:pt x="16" y="507"/>
                    </a:cubicBezTo>
                    <a:cubicBezTo>
                      <a:pt x="16" y="508"/>
                      <a:pt x="15" y="510"/>
                      <a:pt x="14" y="512"/>
                    </a:cubicBezTo>
                    <a:cubicBezTo>
                      <a:pt x="16" y="501"/>
                      <a:pt x="18" y="491"/>
                      <a:pt x="20" y="480"/>
                    </a:cubicBezTo>
                    <a:cubicBezTo>
                      <a:pt x="21" y="476"/>
                      <a:pt x="21" y="471"/>
                      <a:pt x="22" y="467"/>
                    </a:cubicBezTo>
                    <a:cubicBezTo>
                      <a:pt x="24" y="457"/>
                      <a:pt x="27" y="447"/>
                      <a:pt x="29" y="437"/>
                    </a:cubicBezTo>
                    <a:cubicBezTo>
                      <a:pt x="33" y="420"/>
                      <a:pt x="38" y="403"/>
                      <a:pt x="42" y="386"/>
                    </a:cubicBezTo>
                    <a:cubicBezTo>
                      <a:pt x="43" y="383"/>
                      <a:pt x="43" y="379"/>
                      <a:pt x="44" y="376"/>
                    </a:cubicBezTo>
                    <a:cubicBezTo>
                      <a:pt x="45" y="372"/>
                      <a:pt x="46" y="369"/>
                      <a:pt x="47" y="366"/>
                    </a:cubicBezTo>
                    <a:cubicBezTo>
                      <a:pt x="49" y="359"/>
                      <a:pt x="51" y="352"/>
                      <a:pt x="53" y="345"/>
                    </a:cubicBezTo>
                    <a:cubicBezTo>
                      <a:pt x="55" y="341"/>
                      <a:pt x="56" y="337"/>
                      <a:pt x="58" y="333"/>
                    </a:cubicBezTo>
                    <a:cubicBezTo>
                      <a:pt x="60" y="328"/>
                      <a:pt x="62" y="323"/>
                      <a:pt x="64" y="318"/>
                    </a:cubicBezTo>
                    <a:cubicBezTo>
                      <a:pt x="68" y="309"/>
                      <a:pt x="72" y="301"/>
                      <a:pt x="76" y="292"/>
                    </a:cubicBezTo>
                    <a:cubicBezTo>
                      <a:pt x="76" y="292"/>
                      <a:pt x="76" y="292"/>
                      <a:pt x="77" y="292"/>
                    </a:cubicBezTo>
                    <a:cubicBezTo>
                      <a:pt x="77" y="291"/>
                      <a:pt x="78" y="290"/>
                      <a:pt x="78" y="289"/>
                    </a:cubicBezTo>
                    <a:cubicBezTo>
                      <a:pt x="78" y="289"/>
                      <a:pt x="78" y="288"/>
                      <a:pt x="78" y="288"/>
                    </a:cubicBezTo>
                    <a:cubicBezTo>
                      <a:pt x="78" y="289"/>
                      <a:pt x="78" y="289"/>
                      <a:pt x="78" y="289"/>
                    </a:cubicBezTo>
                    <a:close/>
                    <a:moveTo>
                      <a:pt x="80" y="284"/>
                    </a:moveTo>
                    <a:cubicBezTo>
                      <a:pt x="80" y="284"/>
                      <a:pt x="80" y="284"/>
                      <a:pt x="80" y="284"/>
                    </a:cubicBezTo>
                    <a:cubicBezTo>
                      <a:pt x="81" y="283"/>
                      <a:pt x="81" y="283"/>
                      <a:pt x="81" y="283"/>
                    </a:cubicBezTo>
                    <a:lnTo>
                      <a:pt x="80" y="284"/>
                    </a:lnTo>
                    <a:close/>
                    <a:moveTo>
                      <a:pt x="83" y="278"/>
                    </a:moveTo>
                    <a:cubicBezTo>
                      <a:pt x="83" y="277"/>
                      <a:pt x="83" y="277"/>
                      <a:pt x="83" y="277"/>
                    </a:cubicBezTo>
                    <a:cubicBezTo>
                      <a:pt x="84" y="278"/>
                      <a:pt x="84" y="278"/>
                      <a:pt x="84" y="278"/>
                    </a:cubicBezTo>
                    <a:lnTo>
                      <a:pt x="83" y="278"/>
                    </a:lnTo>
                    <a:close/>
                    <a:moveTo>
                      <a:pt x="87" y="271"/>
                    </a:moveTo>
                    <a:cubicBezTo>
                      <a:pt x="87" y="271"/>
                      <a:pt x="87" y="271"/>
                      <a:pt x="87" y="271"/>
                    </a:cubicBezTo>
                    <a:cubicBezTo>
                      <a:pt x="87" y="271"/>
                      <a:pt x="87" y="271"/>
                      <a:pt x="87" y="271"/>
                    </a:cubicBezTo>
                    <a:close/>
                    <a:moveTo>
                      <a:pt x="91" y="262"/>
                    </a:moveTo>
                    <a:cubicBezTo>
                      <a:pt x="91" y="262"/>
                      <a:pt x="91" y="262"/>
                      <a:pt x="91" y="262"/>
                    </a:cubicBezTo>
                    <a:cubicBezTo>
                      <a:pt x="91" y="262"/>
                      <a:pt x="91" y="262"/>
                      <a:pt x="91" y="262"/>
                    </a:cubicBezTo>
                    <a:cubicBezTo>
                      <a:pt x="91" y="262"/>
                      <a:pt x="91" y="262"/>
                      <a:pt x="91" y="262"/>
                    </a:cubicBezTo>
                    <a:cubicBezTo>
                      <a:pt x="90" y="263"/>
                      <a:pt x="90" y="264"/>
                      <a:pt x="90" y="264"/>
                    </a:cubicBezTo>
                    <a:cubicBezTo>
                      <a:pt x="90" y="264"/>
                      <a:pt x="90" y="264"/>
                      <a:pt x="90" y="264"/>
                    </a:cubicBezTo>
                    <a:cubicBezTo>
                      <a:pt x="90" y="263"/>
                      <a:pt x="90" y="263"/>
                      <a:pt x="91" y="262"/>
                    </a:cubicBezTo>
                    <a:cubicBezTo>
                      <a:pt x="91" y="262"/>
                      <a:pt x="91" y="262"/>
                      <a:pt x="91" y="262"/>
                    </a:cubicBezTo>
                    <a:cubicBezTo>
                      <a:pt x="91" y="262"/>
                      <a:pt x="91" y="262"/>
                      <a:pt x="91" y="262"/>
                    </a:cubicBezTo>
                    <a:cubicBezTo>
                      <a:pt x="91" y="262"/>
                      <a:pt x="91" y="262"/>
                      <a:pt x="91" y="262"/>
                    </a:cubicBezTo>
                    <a:cubicBezTo>
                      <a:pt x="91" y="262"/>
                      <a:pt x="91" y="262"/>
                      <a:pt x="91" y="262"/>
                    </a:cubicBezTo>
                    <a:close/>
                    <a:moveTo>
                      <a:pt x="93" y="250"/>
                    </a:moveTo>
                    <a:cubicBezTo>
                      <a:pt x="93" y="251"/>
                      <a:pt x="93" y="251"/>
                      <a:pt x="93" y="251"/>
                    </a:cubicBezTo>
                    <a:cubicBezTo>
                      <a:pt x="93" y="252"/>
                      <a:pt x="92" y="253"/>
                      <a:pt x="92" y="254"/>
                    </a:cubicBezTo>
                    <a:cubicBezTo>
                      <a:pt x="89" y="260"/>
                      <a:pt x="86" y="266"/>
                      <a:pt x="83" y="272"/>
                    </a:cubicBezTo>
                    <a:cubicBezTo>
                      <a:pt x="80" y="277"/>
                      <a:pt x="78" y="281"/>
                      <a:pt x="76" y="285"/>
                    </a:cubicBezTo>
                    <a:cubicBezTo>
                      <a:pt x="75" y="285"/>
                      <a:pt x="75" y="286"/>
                      <a:pt x="75" y="286"/>
                    </a:cubicBezTo>
                    <a:cubicBezTo>
                      <a:pt x="75" y="287"/>
                      <a:pt x="74" y="287"/>
                      <a:pt x="74" y="288"/>
                    </a:cubicBezTo>
                    <a:cubicBezTo>
                      <a:pt x="74" y="288"/>
                      <a:pt x="74" y="288"/>
                      <a:pt x="74" y="288"/>
                    </a:cubicBezTo>
                    <a:cubicBezTo>
                      <a:pt x="73" y="291"/>
                      <a:pt x="72" y="294"/>
                      <a:pt x="70" y="296"/>
                    </a:cubicBezTo>
                    <a:cubicBezTo>
                      <a:pt x="61" y="315"/>
                      <a:pt x="53" y="334"/>
                      <a:pt x="47" y="354"/>
                    </a:cubicBezTo>
                    <a:cubicBezTo>
                      <a:pt x="44" y="365"/>
                      <a:pt x="40" y="375"/>
                      <a:pt x="38" y="386"/>
                    </a:cubicBezTo>
                    <a:cubicBezTo>
                      <a:pt x="35" y="401"/>
                      <a:pt x="31" y="415"/>
                      <a:pt x="27" y="430"/>
                    </a:cubicBezTo>
                    <a:cubicBezTo>
                      <a:pt x="25" y="441"/>
                      <a:pt x="22" y="453"/>
                      <a:pt x="19" y="465"/>
                    </a:cubicBezTo>
                    <a:cubicBezTo>
                      <a:pt x="19" y="467"/>
                      <a:pt x="18" y="468"/>
                      <a:pt x="18" y="469"/>
                    </a:cubicBezTo>
                    <a:cubicBezTo>
                      <a:pt x="17" y="478"/>
                      <a:pt x="16" y="487"/>
                      <a:pt x="14" y="496"/>
                    </a:cubicBezTo>
                    <a:cubicBezTo>
                      <a:pt x="12" y="505"/>
                      <a:pt x="11" y="515"/>
                      <a:pt x="10" y="525"/>
                    </a:cubicBezTo>
                    <a:cubicBezTo>
                      <a:pt x="10" y="528"/>
                      <a:pt x="9" y="532"/>
                      <a:pt x="8" y="535"/>
                    </a:cubicBezTo>
                    <a:cubicBezTo>
                      <a:pt x="8" y="535"/>
                      <a:pt x="8" y="535"/>
                      <a:pt x="8" y="535"/>
                    </a:cubicBezTo>
                    <a:cubicBezTo>
                      <a:pt x="10" y="517"/>
                      <a:pt x="12" y="498"/>
                      <a:pt x="14" y="480"/>
                    </a:cubicBezTo>
                    <a:cubicBezTo>
                      <a:pt x="15" y="473"/>
                      <a:pt x="16" y="467"/>
                      <a:pt x="18" y="460"/>
                    </a:cubicBezTo>
                    <a:cubicBezTo>
                      <a:pt x="22" y="445"/>
                      <a:pt x="25" y="430"/>
                      <a:pt x="29" y="415"/>
                    </a:cubicBezTo>
                    <a:cubicBezTo>
                      <a:pt x="29" y="415"/>
                      <a:pt x="29" y="414"/>
                      <a:pt x="29" y="414"/>
                    </a:cubicBezTo>
                    <a:cubicBezTo>
                      <a:pt x="31" y="405"/>
                      <a:pt x="33" y="397"/>
                      <a:pt x="35" y="389"/>
                    </a:cubicBezTo>
                    <a:cubicBezTo>
                      <a:pt x="36" y="383"/>
                      <a:pt x="39" y="377"/>
                      <a:pt x="40" y="371"/>
                    </a:cubicBezTo>
                    <a:cubicBezTo>
                      <a:pt x="43" y="360"/>
                      <a:pt x="46" y="351"/>
                      <a:pt x="49" y="341"/>
                    </a:cubicBezTo>
                    <a:cubicBezTo>
                      <a:pt x="52" y="334"/>
                      <a:pt x="55" y="328"/>
                      <a:pt x="57" y="321"/>
                    </a:cubicBezTo>
                    <a:cubicBezTo>
                      <a:pt x="60" y="314"/>
                      <a:pt x="63" y="308"/>
                      <a:pt x="67" y="301"/>
                    </a:cubicBezTo>
                    <a:cubicBezTo>
                      <a:pt x="69" y="297"/>
                      <a:pt x="71" y="293"/>
                      <a:pt x="74" y="288"/>
                    </a:cubicBezTo>
                    <a:cubicBezTo>
                      <a:pt x="74" y="288"/>
                      <a:pt x="74" y="288"/>
                      <a:pt x="74" y="288"/>
                    </a:cubicBezTo>
                    <a:cubicBezTo>
                      <a:pt x="74" y="287"/>
                      <a:pt x="75" y="287"/>
                      <a:pt x="75" y="286"/>
                    </a:cubicBezTo>
                    <a:cubicBezTo>
                      <a:pt x="75" y="286"/>
                      <a:pt x="75" y="285"/>
                      <a:pt x="76" y="285"/>
                    </a:cubicBezTo>
                    <a:cubicBezTo>
                      <a:pt x="78" y="280"/>
                      <a:pt x="80" y="274"/>
                      <a:pt x="83" y="269"/>
                    </a:cubicBezTo>
                    <a:cubicBezTo>
                      <a:pt x="86" y="263"/>
                      <a:pt x="90" y="257"/>
                      <a:pt x="93" y="251"/>
                    </a:cubicBezTo>
                    <a:cubicBezTo>
                      <a:pt x="93" y="251"/>
                      <a:pt x="93" y="250"/>
                      <a:pt x="93" y="250"/>
                    </a:cubicBezTo>
                    <a:cubicBezTo>
                      <a:pt x="93" y="250"/>
                      <a:pt x="93" y="250"/>
                      <a:pt x="93" y="250"/>
                    </a:cubicBezTo>
                    <a:cubicBezTo>
                      <a:pt x="93" y="250"/>
                      <a:pt x="93" y="250"/>
                      <a:pt x="93" y="250"/>
                    </a:cubicBezTo>
                    <a:close/>
                    <a:moveTo>
                      <a:pt x="101" y="236"/>
                    </a:moveTo>
                    <a:cubicBezTo>
                      <a:pt x="101" y="237"/>
                      <a:pt x="100" y="238"/>
                      <a:pt x="100" y="239"/>
                    </a:cubicBezTo>
                    <a:cubicBezTo>
                      <a:pt x="99" y="240"/>
                      <a:pt x="99" y="241"/>
                      <a:pt x="98" y="241"/>
                    </a:cubicBezTo>
                    <a:cubicBezTo>
                      <a:pt x="98" y="242"/>
                      <a:pt x="98" y="242"/>
                      <a:pt x="98" y="242"/>
                    </a:cubicBezTo>
                    <a:cubicBezTo>
                      <a:pt x="98" y="242"/>
                      <a:pt x="98" y="242"/>
                      <a:pt x="98" y="241"/>
                    </a:cubicBezTo>
                    <a:cubicBezTo>
                      <a:pt x="99" y="240"/>
                      <a:pt x="99" y="240"/>
                      <a:pt x="100" y="239"/>
                    </a:cubicBezTo>
                    <a:cubicBezTo>
                      <a:pt x="100" y="238"/>
                      <a:pt x="101" y="237"/>
                      <a:pt x="101" y="236"/>
                    </a:cubicBezTo>
                    <a:cubicBezTo>
                      <a:pt x="101" y="236"/>
                      <a:pt x="101" y="236"/>
                      <a:pt x="102" y="236"/>
                    </a:cubicBezTo>
                    <a:cubicBezTo>
                      <a:pt x="101" y="236"/>
                      <a:pt x="101" y="236"/>
                      <a:pt x="101" y="236"/>
                    </a:cubicBezTo>
                    <a:close/>
                    <a:moveTo>
                      <a:pt x="68" y="371"/>
                    </a:moveTo>
                    <a:cubicBezTo>
                      <a:pt x="71" y="361"/>
                      <a:pt x="74" y="352"/>
                      <a:pt x="78" y="342"/>
                    </a:cubicBezTo>
                    <a:cubicBezTo>
                      <a:pt x="85" y="324"/>
                      <a:pt x="93" y="307"/>
                      <a:pt x="102" y="290"/>
                    </a:cubicBezTo>
                    <a:cubicBezTo>
                      <a:pt x="104" y="287"/>
                      <a:pt x="107" y="283"/>
                      <a:pt x="109" y="279"/>
                    </a:cubicBezTo>
                    <a:cubicBezTo>
                      <a:pt x="109" y="279"/>
                      <a:pt x="109" y="279"/>
                      <a:pt x="109" y="279"/>
                    </a:cubicBezTo>
                    <a:cubicBezTo>
                      <a:pt x="109" y="279"/>
                      <a:pt x="109" y="279"/>
                      <a:pt x="110" y="279"/>
                    </a:cubicBezTo>
                    <a:cubicBezTo>
                      <a:pt x="109" y="279"/>
                      <a:pt x="109" y="279"/>
                      <a:pt x="109" y="279"/>
                    </a:cubicBezTo>
                    <a:cubicBezTo>
                      <a:pt x="109" y="279"/>
                      <a:pt x="109" y="279"/>
                      <a:pt x="109" y="279"/>
                    </a:cubicBezTo>
                    <a:cubicBezTo>
                      <a:pt x="103" y="292"/>
                      <a:pt x="98" y="304"/>
                      <a:pt x="92" y="317"/>
                    </a:cubicBezTo>
                    <a:cubicBezTo>
                      <a:pt x="87" y="330"/>
                      <a:pt x="81" y="344"/>
                      <a:pt x="75" y="358"/>
                    </a:cubicBezTo>
                    <a:cubicBezTo>
                      <a:pt x="72" y="367"/>
                      <a:pt x="69" y="375"/>
                      <a:pt x="66" y="384"/>
                    </a:cubicBezTo>
                    <a:cubicBezTo>
                      <a:pt x="63" y="397"/>
                      <a:pt x="59" y="411"/>
                      <a:pt x="56" y="424"/>
                    </a:cubicBezTo>
                    <a:cubicBezTo>
                      <a:pt x="55" y="426"/>
                      <a:pt x="55" y="427"/>
                      <a:pt x="55" y="429"/>
                    </a:cubicBezTo>
                    <a:cubicBezTo>
                      <a:pt x="54" y="437"/>
                      <a:pt x="52" y="445"/>
                      <a:pt x="51" y="453"/>
                    </a:cubicBezTo>
                    <a:cubicBezTo>
                      <a:pt x="50" y="463"/>
                      <a:pt x="48" y="472"/>
                      <a:pt x="47" y="481"/>
                    </a:cubicBezTo>
                    <a:cubicBezTo>
                      <a:pt x="46" y="487"/>
                      <a:pt x="46" y="493"/>
                      <a:pt x="45" y="499"/>
                    </a:cubicBezTo>
                    <a:cubicBezTo>
                      <a:pt x="45" y="499"/>
                      <a:pt x="45" y="500"/>
                      <a:pt x="45" y="500"/>
                    </a:cubicBezTo>
                    <a:cubicBezTo>
                      <a:pt x="45" y="500"/>
                      <a:pt x="45" y="500"/>
                      <a:pt x="45" y="500"/>
                    </a:cubicBezTo>
                    <a:cubicBezTo>
                      <a:pt x="45" y="501"/>
                      <a:pt x="45" y="502"/>
                      <a:pt x="45" y="503"/>
                    </a:cubicBezTo>
                    <a:cubicBezTo>
                      <a:pt x="45" y="512"/>
                      <a:pt x="45" y="522"/>
                      <a:pt x="44" y="531"/>
                    </a:cubicBezTo>
                    <a:cubicBezTo>
                      <a:pt x="43" y="539"/>
                      <a:pt x="42" y="546"/>
                      <a:pt x="42" y="553"/>
                    </a:cubicBezTo>
                    <a:cubicBezTo>
                      <a:pt x="42" y="553"/>
                      <a:pt x="42" y="553"/>
                      <a:pt x="42" y="554"/>
                    </a:cubicBezTo>
                    <a:cubicBezTo>
                      <a:pt x="42" y="554"/>
                      <a:pt x="42" y="554"/>
                      <a:pt x="42" y="554"/>
                    </a:cubicBezTo>
                    <a:cubicBezTo>
                      <a:pt x="42" y="554"/>
                      <a:pt x="42" y="554"/>
                      <a:pt x="42" y="554"/>
                    </a:cubicBezTo>
                    <a:cubicBezTo>
                      <a:pt x="42" y="554"/>
                      <a:pt x="42" y="554"/>
                      <a:pt x="42" y="554"/>
                    </a:cubicBezTo>
                    <a:cubicBezTo>
                      <a:pt x="42" y="554"/>
                      <a:pt x="42" y="554"/>
                      <a:pt x="42" y="554"/>
                    </a:cubicBezTo>
                    <a:cubicBezTo>
                      <a:pt x="42" y="553"/>
                      <a:pt x="42" y="553"/>
                      <a:pt x="42" y="553"/>
                    </a:cubicBezTo>
                    <a:cubicBezTo>
                      <a:pt x="42" y="548"/>
                      <a:pt x="42" y="543"/>
                      <a:pt x="42" y="538"/>
                    </a:cubicBezTo>
                    <a:cubicBezTo>
                      <a:pt x="42" y="530"/>
                      <a:pt x="43" y="521"/>
                      <a:pt x="44" y="513"/>
                    </a:cubicBezTo>
                    <a:cubicBezTo>
                      <a:pt x="44" y="509"/>
                      <a:pt x="45" y="504"/>
                      <a:pt x="45" y="500"/>
                    </a:cubicBezTo>
                    <a:cubicBezTo>
                      <a:pt x="45" y="500"/>
                      <a:pt x="45" y="500"/>
                      <a:pt x="45" y="500"/>
                    </a:cubicBezTo>
                    <a:cubicBezTo>
                      <a:pt x="45" y="500"/>
                      <a:pt x="45" y="499"/>
                      <a:pt x="45" y="499"/>
                    </a:cubicBezTo>
                    <a:cubicBezTo>
                      <a:pt x="45" y="490"/>
                      <a:pt x="45" y="481"/>
                      <a:pt x="46" y="471"/>
                    </a:cubicBezTo>
                    <a:cubicBezTo>
                      <a:pt x="47" y="461"/>
                      <a:pt x="49" y="451"/>
                      <a:pt x="50" y="442"/>
                    </a:cubicBezTo>
                    <a:cubicBezTo>
                      <a:pt x="52" y="431"/>
                      <a:pt x="55" y="419"/>
                      <a:pt x="57" y="408"/>
                    </a:cubicBezTo>
                    <a:cubicBezTo>
                      <a:pt x="60" y="396"/>
                      <a:pt x="64" y="384"/>
                      <a:pt x="68" y="371"/>
                    </a:cubicBezTo>
                    <a:close/>
                    <a:moveTo>
                      <a:pt x="41" y="519"/>
                    </a:moveTo>
                    <a:cubicBezTo>
                      <a:pt x="41" y="521"/>
                      <a:pt x="41" y="522"/>
                      <a:pt x="41" y="524"/>
                    </a:cubicBezTo>
                    <a:cubicBezTo>
                      <a:pt x="40" y="534"/>
                      <a:pt x="39" y="545"/>
                      <a:pt x="39" y="556"/>
                    </a:cubicBezTo>
                    <a:cubicBezTo>
                      <a:pt x="38" y="568"/>
                      <a:pt x="38" y="579"/>
                      <a:pt x="38" y="590"/>
                    </a:cubicBezTo>
                    <a:cubicBezTo>
                      <a:pt x="38" y="594"/>
                      <a:pt x="37" y="598"/>
                      <a:pt x="36" y="602"/>
                    </a:cubicBezTo>
                    <a:cubicBezTo>
                      <a:pt x="36" y="602"/>
                      <a:pt x="37" y="602"/>
                      <a:pt x="37" y="603"/>
                    </a:cubicBezTo>
                    <a:cubicBezTo>
                      <a:pt x="36" y="603"/>
                      <a:pt x="36" y="603"/>
                      <a:pt x="36" y="603"/>
                    </a:cubicBezTo>
                    <a:cubicBezTo>
                      <a:pt x="36" y="603"/>
                      <a:pt x="36" y="603"/>
                      <a:pt x="36" y="603"/>
                    </a:cubicBezTo>
                    <a:cubicBezTo>
                      <a:pt x="36" y="602"/>
                      <a:pt x="36" y="602"/>
                      <a:pt x="36" y="602"/>
                    </a:cubicBezTo>
                    <a:cubicBezTo>
                      <a:pt x="36" y="599"/>
                      <a:pt x="35" y="595"/>
                      <a:pt x="35" y="591"/>
                    </a:cubicBezTo>
                    <a:cubicBezTo>
                      <a:pt x="31" y="565"/>
                      <a:pt x="31" y="538"/>
                      <a:pt x="32" y="511"/>
                    </a:cubicBezTo>
                    <a:cubicBezTo>
                      <a:pt x="32" y="505"/>
                      <a:pt x="34" y="499"/>
                      <a:pt x="34" y="493"/>
                    </a:cubicBezTo>
                    <a:cubicBezTo>
                      <a:pt x="35" y="482"/>
                      <a:pt x="36" y="472"/>
                      <a:pt x="39" y="461"/>
                    </a:cubicBezTo>
                    <a:cubicBezTo>
                      <a:pt x="40" y="459"/>
                      <a:pt x="40" y="457"/>
                      <a:pt x="41" y="455"/>
                    </a:cubicBezTo>
                    <a:cubicBezTo>
                      <a:pt x="44" y="439"/>
                      <a:pt x="48" y="423"/>
                      <a:pt x="54" y="408"/>
                    </a:cubicBezTo>
                    <a:cubicBezTo>
                      <a:pt x="52" y="418"/>
                      <a:pt x="50" y="428"/>
                      <a:pt x="48" y="438"/>
                    </a:cubicBezTo>
                    <a:cubicBezTo>
                      <a:pt x="47" y="441"/>
                      <a:pt x="46" y="445"/>
                      <a:pt x="46" y="449"/>
                    </a:cubicBezTo>
                    <a:cubicBezTo>
                      <a:pt x="45" y="462"/>
                      <a:pt x="43" y="474"/>
                      <a:pt x="42" y="487"/>
                    </a:cubicBezTo>
                    <a:cubicBezTo>
                      <a:pt x="42" y="497"/>
                      <a:pt x="41" y="508"/>
                      <a:pt x="41" y="519"/>
                    </a:cubicBezTo>
                    <a:close/>
                    <a:moveTo>
                      <a:pt x="129" y="254"/>
                    </a:moveTo>
                    <a:cubicBezTo>
                      <a:pt x="128" y="254"/>
                      <a:pt x="128" y="254"/>
                      <a:pt x="128" y="254"/>
                    </a:cubicBezTo>
                    <a:cubicBezTo>
                      <a:pt x="127" y="256"/>
                      <a:pt x="126" y="259"/>
                      <a:pt x="125" y="261"/>
                    </a:cubicBezTo>
                    <a:cubicBezTo>
                      <a:pt x="116" y="274"/>
                      <a:pt x="111" y="290"/>
                      <a:pt x="105" y="306"/>
                    </a:cubicBezTo>
                    <a:cubicBezTo>
                      <a:pt x="103" y="313"/>
                      <a:pt x="101" y="320"/>
                      <a:pt x="98" y="327"/>
                    </a:cubicBezTo>
                    <a:cubicBezTo>
                      <a:pt x="96" y="333"/>
                      <a:pt x="93" y="340"/>
                      <a:pt x="90" y="346"/>
                    </a:cubicBezTo>
                    <a:cubicBezTo>
                      <a:pt x="87" y="355"/>
                      <a:pt x="84" y="363"/>
                      <a:pt x="82" y="371"/>
                    </a:cubicBezTo>
                    <a:cubicBezTo>
                      <a:pt x="77" y="384"/>
                      <a:pt x="73" y="396"/>
                      <a:pt x="69" y="409"/>
                    </a:cubicBezTo>
                    <a:cubicBezTo>
                      <a:pt x="66" y="418"/>
                      <a:pt x="64" y="427"/>
                      <a:pt x="62" y="436"/>
                    </a:cubicBezTo>
                    <a:cubicBezTo>
                      <a:pt x="61" y="443"/>
                      <a:pt x="60" y="450"/>
                      <a:pt x="59" y="458"/>
                    </a:cubicBezTo>
                    <a:cubicBezTo>
                      <a:pt x="57" y="467"/>
                      <a:pt x="56" y="477"/>
                      <a:pt x="55" y="486"/>
                    </a:cubicBezTo>
                    <a:cubicBezTo>
                      <a:pt x="54" y="497"/>
                      <a:pt x="52" y="508"/>
                      <a:pt x="51" y="519"/>
                    </a:cubicBezTo>
                    <a:cubicBezTo>
                      <a:pt x="50" y="532"/>
                      <a:pt x="49" y="544"/>
                      <a:pt x="48" y="556"/>
                    </a:cubicBezTo>
                    <a:cubicBezTo>
                      <a:pt x="47" y="569"/>
                      <a:pt x="45" y="582"/>
                      <a:pt x="44" y="595"/>
                    </a:cubicBezTo>
                    <a:cubicBezTo>
                      <a:pt x="43" y="597"/>
                      <a:pt x="43" y="600"/>
                      <a:pt x="42" y="603"/>
                    </a:cubicBezTo>
                    <a:cubicBezTo>
                      <a:pt x="42" y="603"/>
                      <a:pt x="42" y="603"/>
                      <a:pt x="42" y="602"/>
                    </a:cubicBezTo>
                    <a:cubicBezTo>
                      <a:pt x="42" y="598"/>
                      <a:pt x="42" y="594"/>
                      <a:pt x="42" y="590"/>
                    </a:cubicBezTo>
                    <a:cubicBezTo>
                      <a:pt x="43" y="583"/>
                      <a:pt x="43" y="575"/>
                      <a:pt x="44" y="568"/>
                    </a:cubicBezTo>
                    <a:cubicBezTo>
                      <a:pt x="44" y="560"/>
                      <a:pt x="46" y="553"/>
                      <a:pt x="46" y="545"/>
                    </a:cubicBezTo>
                    <a:cubicBezTo>
                      <a:pt x="48" y="528"/>
                      <a:pt x="48" y="512"/>
                      <a:pt x="49" y="495"/>
                    </a:cubicBezTo>
                    <a:cubicBezTo>
                      <a:pt x="50" y="488"/>
                      <a:pt x="50" y="481"/>
                      <a:pt x="51" y="474"/>
                    </a:cubicBezTo>
                    <a:cubicBezTo>
                      <a:pt x="52" y="467"/>
                      <a:pt x="54" y="459"/>
                      <a:pt x="55" y="452"/>
                    </a:cubicBezTo>
                    <a:cubicBezTo>
                      <a:pt x="57" y="441"/>
                      <a:pt x="59" y="430"/>
                      <a:pt x="61" y="420"/>
                    </a:cubicBezTo>
                    <a:cubicBezTo>
                      <a:pt x="63" y="411"/>
                      <a:pt x="66" y="402"/>
                      <a:pt x="68" y="393"/>
                    </a:cubicBezTo>
                    <a:cubicBezTo>
                      <a:pt x="71" y="380"/>
                      <a:pt x="75" y="367"/>
                      <a:pt x="80" y="355"/>
                    </a:cubicBezTo>
                    <a:cubicBezTo>
                      <a:pt x="86" y="341"/>
                      <a:pt x="92" y="327"/>
                      <a:pt x="98" y="314"/>
                    </a:cubicBezTo>
                    <a:cubicBezTo>
                      <a:pt x="101" y="305"/>
                      <a:pt x="105" y="296"/>
                      <a:pt x="109" y="287"/>
                    </a:cubicBezTo>
                    <a:cubicBezTo>
                      <a:pt x="114" y="278"/>
                      <a:pt x="119" y="269"/>
                      <a:pt x="124" y="260"/>
                    </a:cubicBezTo>
                    <a:cubicBezTo>
                      <a:pt x="125" y="258"/>
                      <a:pt x="127" y="256"/>
                      <a:pt x="128" y="254"/>
                    </a:cubicBezTo>
                    <a:cubicBezTo>
                      <a:pt x="128" y="254"/>
                      <a:pt x="128" y="254"/>
                      <a:pt x="129" y="254"/>
                    </a:cubicBezTo>
                    <a:cubicBezTo>
                      <a:pt x="129" y="254"/>
                      <a:pt x="129" y="254"/>
                      <a:pt x="129" y="254"/>
                    </a:cubicBezTo>
                    <a:cubicBezTo>
                      <a:pt x="129" y="254"/>
                      <a:pt x="129" y="254"/>
                      <a:pt x="129" y="254"/>
                    </a:cubicBezTo>
                    <a:close/>
                    <a:moveTo>
                      <a:pt x="104" y="708"/>
                    </a:moveTo>
                    <a:cubicBezTo>
                      <a:pt x="104" y="708"/>
                      <a:pt x="104" y="708"/>
                      <a:pt x="104" y="708"/>
                    </a:cubicBezTo>
                    <a:cubicBezTo>
                      <a:pt x="103" y="708"/>
                      <a:pt x="103" y="708"/>
                      <a:pt x="103" y="708"/>
                    </a:cubicBezTo>
                    <a:lnTo>
                      <a:pt x="104" y="708"/>
                    </a:lnTo>
                    <a:close/>
                    <a:moveTo>
                      <a:pt x="103" y="685"/>
                    </a:moveTo>
                    <a:cubicBezTo>
                      <a:pt x="103" y="686"/>
                      <a:pt x="103" y="687"/>
                      <a:pt x="103" y="687"/>
                    </a:cubicBezTo>
                    <a:cubicBezTo>
                      <a:pt x="103" y="687"/>
                      <a:pt x="103" y="688"/>
                      <a:pt x="103" y="688"/>
                    </a:cubicBezTo>
                    <a:cubicBezTo>
                      <a:pt x="103" y="688"/>
                      <a:pt x="103" y="687"/>
                      <a:pt x="103" y="687"/>
                    </a:cubicBezTo>
                    <a:cubicBezTo>
                      <a:pt x="103" y="687"/>
                      <a:pt x="103" y="686"/>
                      <a:pt x="103" y="685"/>
                    </a:cubicBezTo>
                    <a:cubicBezTo>
                      <a:pt x="103" y="685"/>
                      <a:pt x="103" y="685"/>
                      <a:pt x="103" y="685"/>
                    </a:cubicBezTo>
                    <a:cubicBezTo>
                      <a:pt x="103" y="685"/>
                      <a:pt x="103" y="685"/>
                      <a:pt x="103" y="685"/>
                    </a:cubicBezTo>
                    <a:close/>
                    <a:moveTo>
                      <a:pt x="102" y="670"/>
                    </a:moveTo>
                    <a:cubicBezTo>
                      <a:pt x="102" y="671"/>
                      <a:pt x="102" y="671"/>
                      <a:pt x="102" y="672"/>
                    </a:cubicBezTo>
                    <a:cubicBezTo>
                      <a:pt x="102" y="672"/>
                      <a:pt x="102" y="673"/>
                      <a:pt x="102" y="674"/>
                    </a:cubicBezTo>
                    <a:cubicBezTo>
                      <a:pt x="102" y="675"/>
                      <a:pt x="102" y="675"/>
                      <a:pt x="102" y="676"/>
                    </a:cubicBezTo>
                    <a:cubicBezTo>
                      <a:pt x="102" y="677"/>
                      <a:pt x="103" y="678"/>
                      <a:pt x="103" y="678"/>
                    </a:cubicBezTo>
                    <a:cubicBezTo>
                      <a:pt x="103" y="679"/>
                      <a:pt x="103" y="680"/>
                      <a:pt x="103" y="681"/>
                    </a:cubicBezTo>
                    <a:cubicBezTo>
                      <a:pt x="103" y="681"/>
                      <a:pt x="103" y="681"/>
                      <a:pt x="103" y="681"/>
                    </a:cubicBezTo>
                    <a:cubicBezTo>
                      <a:pt x="103" y="681"/>
                      <a:pt x="103" y="681"/>
                      <a:pt x="103" y="681"/>
                    </a:cubicBezTo>
                    <a:cubicBezTo>
                      <a:pt x="103" y="680"/>
                      <a:pt x="103" y="679"/>
                      <a:pt x="103" y="678"/>
                    </a:cubicBezTo>
                    <a:cubicBezTo>
                      <a:pt x="102" y="678"/>
                      <a:pt x="102" y="677"/>
                      <a:pt x="102" y="676"/>
                    </a:cubicBezTo>
                    <a:cubicBezTo>
                      <a:pt x="102" y="675"/>
                      <a:pt x="102" y="675"/>
                      <a:pt x="102" y="674"/>
                    </a:cubicBezTo>
                    <a:cubicBezTo>
                      <a:pt x="102" y="673"/>
                      <a:pt x="102" y="672"/>
                      <a:pt x="102" y="672"/>
                    </a:cubicBezTo>
                    <a:cubicBezTo>
                      <a:pt x="102" y="671"/>
                      <a:pt x="102" y="671"/>
                      <a:pt x="102" y="670"/>
                    </a:cubicBezTo>
                    <a:cubicBezTo>
                      <a:pt x="102" y="670"/>
                      <a:pt x="102" y="670"/>
                      <a:pt x="102" y="670"/>
                    </a:cubicBezTo>
                    <a:cubicBezTo>
                      <a:pt x="102" y="670"/>
                      <a:pt x="102" y="670"/>
                      <a:pt x="102" y="670"/>
                    </a:cubicBezTo>
                    <a:close/>
                    <a:moveTo>
                      <a:pt x="97" y="713"/>
                    </a:moveTo>
                    <a:cubicBezTo>
                      <a:pt x="97" y="713"/>
                      <a:pt x="97" y="713"/>
                      <a:pt x="97" y="713"/>
                    </a:cubicBezTo>
                    <a:cubicBezTo>
                      <a:pt x="97" y="712"/>
                      <a:pt x="96" y="711"/>
                      <a:pt x="96" y="711"/>
                    </a:cubicBezTo>
                    <a:cubicBezTo>
                      <a:pt x="93" y="702"/>
                      <a:pt x="90" y="694"/>
                      <a:pt x="88" y="686"/>
                    </a:cubicBezTo>
                    <a:cubicBezTo>
                      <a:pt x="85" y="676"/>
                      <a:pt x="83" y="666"/>
                      <a:pt x="81" y="656"/>
                    </a:cubicBezTo>
                    <a:cubicBezTo>
                      <a:pt x="78" y="643"/>
                      <a:pt x="76" y="630"/>
                      <a:pt x="74" y="617"/>
                    </a:cubicBezTo>
                    <a:cubicBezTo>
                      <a:pt x="72" y="605"/>
                      <a:pt x="70" y="593"/>
                      <a:pt x="70" y="580"/>
                    </a:cubicBezTo>
                    <a:cubicBezTo>
                      <a:pt x="70" y="568"/>
                      <a:pt x="70" y="557"/>
                      <a:pt x="70" y="545"/>
                    </a:cubicBezTo>
                    <a:cubicBezTo>
                      <a:pt x="71" y="533"/>
                      <a:pt x="71" y="521"/>
                      <a:pt x="72" y="510"/>
                    </a:cubicBezTo>
                    <a:cubicBezTo>
                      <a:pt x="72" y="500"/>
                      <a:pt x="73" y="490"/>
                      <a:pt x="74" y="481"/>
                    </a:cubicBezTo>
                    <a:cubicBezTo>
                      <a:pt x="75" y="468"/>
                      <a:pt x="78" y="456"/>
                      <a:pt x="80" y="444"/>
                    </a:cubicBezTo>
                    <a:cubicBezTo>
                      <a:pt x="81" y="437"/>
                      <a:pt x="83" y="429"/>
                      <a:pt x="85" y="422"/>
                    </a:cubicBezTo>
                    <a:cubicBezTo>
                      <a:pt x="88" y="411"/>
                      <a:pt x="92" y="401"/>
                      <a:pt x="95" y="391"/>
                    </a:cubicBezTo>
                    <a:cubicBezTo>
                      <a:pt x="98" y="384"/>
                      <a:pt x="100" y="376"/>
                      <a:pt x="103" y="370"/>
                    </a:cubicBezTo>
                    <a:cubicBezTo>
                      <a:pt x="110" y="355"/>
                      <a:pt x="118" y="343"/>
                      <a:pt x="128" y="331"/>
                    </a:cubicBezTo>
                    <a:cubicBezTo>
                      <a:pt x="129" y="330"/>
                      <a:pt x="130" y="329"/>
                      <a:pt x="132" y="327"/>
                    </a:cubicBezTo>
                    <a:cubicBezTo>
                      <a:pt x="132" y="327"/>
                      <a:pt x="132" y="327"/>
                      <a:pt x="132" y="327"/>
                    </a:cubicBezTo>
                    <a:cubicBezTo>
                      <a:pt x="132" y="327"/>
                      <a:pt x="133" y="326"/>
                      <a:pt x="133" y="326"/>
                    </a:cubicBezTo>
                    <a:cubicBezTo>
                      <a:pt x="133" y="326"/>
                      <a:pt x="133" y="326"/>
                      <a:pt x="133" y="326"/>
                    </a:cubicBezTo>
                    <a:cubicBezTo>
                      <a:pt x="133" y="326"/>
                      <a:pt x="132" y="327"/>
                      <a:pt x="132" y="327"/>
                    </a:cubicBezTo>
                    <a:cubicBezTo>
                      <a:pt x="132" y="327"/>
                      <a:pt x="132" y="327"/>
                      <a:pt x="132" y="327"/>
                    </a:cubicBezTo>
                    <a:cubicBezTo>
                      <a:pt x="130" y="330"/>
                      <a:pt x="128" y="333"/>
                      <a:pt x="126" y="336"/>
                    </a:cubicBezTo>
                    <a:cubicBezTo>
                      <a:pt x="122" y="343"/>
                      <a:pt x="118" y="349"/>
                      <a:pt x="114" y="356"/>
                    </a:cubicBezTo>
                    <a:cubicBezTo>
                      <a:pt x="109" y="366"/>
                      <a:pt x="103" y="376"/>
                      <a:pt x="99" y="387"/>
                    </a:cubicBezTo>
                    <a:cubicBezTo>
                      <a:pt x="95" y="396"/>
                      <a:pt x="91" y="405"/>
                      <a:pt x="89" y="415"/>
                    </a:cubicBezTo>
                    <a:cubicBezTo>
                      <a:pt x="89" y="418"/>
                      <a:pt x="89" y="421"/>
                      <a:pt x="88" y="424"/>
                    </a:cubicBezTo>
                    <a:cubicBezTo>
                      <a:pt x="86" y="434"/>
                      <a:pt x="84" y="444"/>
                      <a:pt x="82" y="455"/>
                    </a:cubicBezTo>
                    <a:cubicBezTo>
                      <a:pt x="79" y="468"/>
                      <a:pt x="77" y="480"/>
                      <a:pt x="75" y="493"/>
                    </a:cubicBezTo>
                    <a:cubicBezTo>
                      <a:pt x="72" y="509"/>
                      <a:pt x="73" y="525"/>
                      <a:pt x="74" y="541"/>
                    </a:cubicBezTo>
                    <a:cubicBezTo>
                      <a:pt x="75" y="558"/>
                      <a:pt x="77" y="575"/>
                      <a:pt x="78" y="592"/>
                    </a:cubicBezTo>
                    <a:cubicBezTo>
                      <a:pt x="79" y="600"/>
                      <a:pt x="79" y="609"/>
                      <a:pt x="80" y="617"/>
                    </a:cubicBezTo>
                    <a:cubicBezTo>
                      <a:pt x="81" y="628"/>
                      <a:pt x="83" y="639"/>
                      <a:pt x="84" y="650"/>
                    </a:cubicBezTo>
                    <a:cubicBezTo>
                      <a:pt x="87" y="663"/>
                      <a:pt x="88" y="677"/>
                      <a:pt x="92" y="689"/>
                    </a:cubicBezTo>
                    <a:cubicBezTo>
                      <a:pt x="95" y="697"/>
                      <a:pt x="96" y="704"/>
                      <a:pt x="97" y="713"/>
                    </a:cubicBezTo>
                    <a:cubicBezTo>
                      <a:pt x="97" y="713"/>
                      <a:pt x="97" y="713"/>
                      <a:pt x="97" y="713"/>
                    </a:cubicBezTo>
                    <a:close/>
                    <a:moveTo>
                      <a:pt x="98" y="707"/>
                    </a:moveTo>
                    <a:cubicBezTo>
                      <a:pt x="98" y="705"/>
                      <a:pt x="98" y="702"/>
                      <a:pt x="98" y="700"/>
                    </a:cubicBezTo>
                    <a:cubicBezTo>
                      <a:pt x="97" y="696"/>
                      <a:pt x="95" y="693"/>
                      <a:pt x="95" y="690"/>
                    </a:cubicBezTo>
                    <a:cubicBezTo>
                      <a:pt x="93" y="684"/>
                      <a:pt x="91" y="678"/>
                      <a:pt x="91" y="672"/>
                    </a:cubicBezTo>
                    <a:cubicBezTo>
                      <a:pt x="88" y="660"/>
                      <a:pt x="87" y="648"/>
                      <a:pt x="85" y="636"/>
                    </a:cubicBezTo>
                    <a:cubicBezTo>
                      <a:pt x="84" y="628"/>
                      <a:pt x="82" y="620"/>
                      <a:pt x="82" y="612"/>
                    </a:cubicBezTo>
                    <a:cubicBezTo>
                      <a:pt x="80" y="592"/>
                      <a:pt x="79" y="572"/>
                      <a:pt x="77" y="552"/>
                    </a:cubicBezTo>
                    <a:cubicBezTo>
                      <a:pt x="76" y="534"/>
                      <a:pt x="74" y="516"/>
                      <a:pt x="77" y="498"/>
                    </a:cubicBezTo>
                    <a:cubicBezTo>
                      <a:pt x="78" y="492"/>
                      <a:pt x="79" y="486"/>
                      <a:pt x="80" y="480"/>
                    </a:cubicBezTo>
                    <a:cubicBezTo>
                      <a:pt x="82" y="465"/>
                      <a:pt x="85" y="449"/>
                      <a:pt x="89" y="434"/>
                    </a:cubicBezTo>
                    <a:cubicBezTo>
                      <a:pt x="90" y="429"/>
                      <a:pt x="90" y="424"/>
                      <a:pt x="91" y="419"/>
                    </a:cubicBezTo>
                    <a:cubicBezTo>
                      <a:pt x="92" y="415"/>
                      <a:pt x="93" y="411"/>
                      <a:pt x="94" y="407"/>
                    </a:cubicBezTo>
                    <a:cubicBezTo>
                      <a:pt x="95" y="403"/>
                      <a:pt x="97" y="399"/>
                      <a:pt x="99" y="395"/>
                    </a:cubicBezTo>
                    <a:cubicBezTo>
                      <a:pt x="102" y="384"/>
                      <a:pt x="107" y="375"/>
                      <a:pt x="112" y="366"/>
                    </a:cubicBezTo>
                    <a:cubicBezTo>
                      <a:pt x="112" y="367"/>
                      <a:pt x="112" y="368"/>
                      <a:pt x="111" y="369"/>
                    </a:cubicBezTo>
                    <a:cubicBezTo>
                      <a:pt x="107" y="379"/>
                      <a:pt x="102" y="389"/>
                      <a:pt x="99" y="400"/>
                    </a:cubicBezTo>
                    <a:cubicBezTo>
                      <a:pt x="96" y="411"/>
                      <a:pt x="93" y="421"/>
                      <a:pt x="91" y="431"/>
                    </a:cubicBezTo>
                    <a:cubicBezTo>
                      <a:pt x="86" y="448"/>
                      <a:pt x="84" y="465"/>
                      <a:pt x="81" y="482"/>
                    </a:cubicBezTo>
                    <a:cubicBezTo>
                      <a:pt x="79" y="502"/>
                      <a:pt x="80" y="522"/>
                      <a:pt x="81" y="542"/>
                    </a:cubicBezTo>
                    <a:cubicBezTo>
                      <a:pt x="81" y="557"/>
                      <a:pt x="82" y="572"/>
                      <a:pt x="84" y="587"/>
                    </a:cubicBezTo>
                    <a:cubicBezTo>
                      <a:pt x="86" y="612"/>
                      <a:pt x="89" y="637"/>
                      <a:pt x="91" y="662"/>
                    </a:cubicBezTo>
                    <a:cubicBezTo>
                      <a:pt x="93" y="674"/>
                      <a:pt x="94" y="686"/>
                      <a:pt x="98" y="697"/>
                    </a:cubicBezTo>
                    <a:cubicBezTo>
                      <a:pt x="98" y="698"/>
                      <a:pt x="98" y="699"/>
                      <a:pt x="98" y="700"/>
                    </a:cubicBezTo>
                    <a:cubicBezTo>
                      <a:pt x="98" y="702"/>
                      <a:pt x="99" y="705"/>
                      <a:pt x="99" y="707"/>
                    </a:cubicBezTo>
                    <a:cubicBezTo>
                      <a:pt x="99" y="707"/>
                      <a:pt x="99" y="707"/>
                      <a:pt x="98" y="707"/>
                    </a:cubicBezTo>
                    <a:close/>
                    <a:moveTo>
                      <a:pt x="101" y="699"/>
                    </a:moveTo>
                    <a:cubicBezTo>
                      <a:pt x="101" y="698"/>
                      <a:pt x="101" y="698"/>
                      <a:pt x="100" y="697"/>
                    </a:cubicBezTo>
                    <a:cubicBezTo>
                      <a:pt x="100" y="697"/>
                      <a:pt x="100" y="697"/>
                      <a:pt x="100" y="697"/>
                    </a:cubicBezTo>
                    <a:cubicBezTo>
                      <a:pt x="99" y="692"/>
                      <a:pt x="98" y="688"/>
                      <a:pt x="97" y="683"/>
                    </a:cubicBezTo>
                    <a:cubicBezTo>
                      <a:pt x="96" y="677"/>
                      <a:pt x="95" y="670"/>
                      <a:pt x="95" y="663"/>
                    </a:cubicBezTo>
                    <a:cubicBezTo>
                      <a:pt x="93" y="647"/>
                      <a:pt x="91" y="631"/>
                      <a:pt x="89" y="615"/>
                    </a:cubicBezTo>
                    <a:cubicBezTo>
                      <a:pt x="88" y="599"/>
                      <a:pt x="86" y="582"/>
                      <a:pt x="85" y="566"/>
                    </a:cubicBezTo>
                    <a:cubicBezTo>
                      <a:pt x="84" y="552"/>
                      <a:pt x="84" y="537"/>
                      <a:pt x="83" y="523"/>
                    </a:cubicBezTo>
                    <a:cubicBezTo>
                      <a:pt x="82" y="507"/>
                      <a:pt x="83" y="491"/>
                      <a:pt x="85" y="476"/>
                    </a:cubicBezTo>
                    <a:cubicBezTo>
                      <a:pt x="88" y="463"/>
                      <a:pt x="89" y="451"/>
                      <a:pt x="92" y="439"/>
                    </a:cubicBezTo>
                    <a:cubicBezTo>
                      <a:pt x="98" y="416"/>
                      <a:pt x="104" y="394"/>
                      <a:pt x="113" y="373"/>
                    </a:cubicBezTo>
                    <a:cubicBezTo>
                      <a:pt x="118" y="361"/>
                      <a:pt x="124" y="351"/>
                      <a:pt x="130" y="340"/>
                    </a:cubicBezTo>
                    <a:cubicBezTo>
                      <a:pt x="130" y="339"/>
                      <a:pt x="131" y="339"/>
                      <a:pt x="131" y="338"/>
                    </a:cubicBezTo>
                    <a:cubicBezTo>
                      <a:pt x="131" y="340"/>
                      <a:pt x="130" y="341"/>
                      <a:pt x="130" y="343"/>
                    </a:cubicBezTo>
                    <a:cubicBezTo>
                      <a:pt x="126" y="351"/>
                      <a:pt x="121" y="358"/>
                      <a:pt x="119" y="367"/>
                    </a:cubicBezTo>
                    <a:cubicBezTo>
                      <a:pt x="116" y="375"/>
                      <a:pt x="112" y="382"/>
                      <a:pt x="110" y="390"/>
                    </a:cubicBezTo>
                    <a:cubicBezTo>
                      <a:pt x="106" y="402"/>
                      <a:pt x="101" y="414"/>
                      <a:pt x="98" y="427"/>
                    </a:cubicBezTo>
                    <a:cubicBezTo>
                      <a:pt x="98" y="430"/>
                      <a:pt x="97" y="433"/>
                      <a:pt x="96" y="436"/>
                    </a:cubicBezTo>
                    <a:cubicBezTo>
                      <a:pt x="95" y="438"/>
                      <a:pt x="95" y="440"/>
                      <a:pt x="95" y="442"/>
                    </a:cubicBezTo>
                    <a:cubicBezTo>
                      <a:pt x="93" y="454"/>
                      <a:pt x="92" y="466"/>
                      <a:pt x="90" y="478"/>
                    </a:cubicBezTo>
                    <a:cubicBezTo>
                      <a:pt x="88" y="493"/>
                      <a:pt x="86" y="509"/>
                      <a:pt x="86" y="524"/>
                    </a:cubicBezTo>
                    <a:cubicBezTo>
                      <a:pt x="87" y="551"/>
                      <a:pt x="87" y="577"/>
                      <a:pt x="90" y="603"/>
                    </a:cubicBezTo>
                    <a:cubicBezTo>
                      <a:pt x="92" y="618"/>
                      <a:pt x="93" y="632"/>
                      <a:pt x="96" y="647"/>
                    </a:cubicBezTo>
                    <a:cubicBezTo>
                      <a:pt x="98" y="662"/>
                      <a:pt x="99" y="679"/>
                      <a:pt x="101" y="694"/>
                    </a:cubicBezTo>
                    <a:cubicBezTo>
                      <a:pt x="101" y="695"/>
                      <a:pt x="101" y="696"/>
                      <a:pt x="100" y="697"/>
                    </a:cubicBezTo>
                    <a:cubicBezTo>
                      <a:pt x="100" y="697"/>
                      <a:pt x="101" y="697"/>
                      <a:pt x="101" y="697"/>
                    </a:cubicBezTo>
                    <a:cubicBezTo>
                      <a:pt x="101" y="698"/>
                      <a:pt x="101" y="698"/>
                      <a:pt x="101" y="699"/>
                    </a:cubicBezTo>
                    <a:cubicBezTo>
                      <a:pt x="101" y="699"/>
                      <a:pt x="101" y="699"/>
                      <a:pt x="101" y="699"/>
                    </a:cubicBezTo>
                    <a:cubicBezTo>
                      <a:pt x="101" y="699"/>
                      <a:pt x="101" y="699"/>
                      <a:pt x="101" y="699"/>
                    </a:cubicBezTo>
                    <a:close/>
                    <a:moveTo>
                      <a:pt x="101" y="666"/>
                    </a:moveTo>
                    <a:cubicBezTo>
                      <a:pt x="101" y="666"/>
                      <a:pt x="101" y="666"/>
                      <a:pt x="101" y="666"/>
                    </a:cubicBezTo>
                    <a:cubicBezTo>
                      <a:pt x="101" y="666"/>
                      <a:pt x="101" y="666"/>
                      <a:pt x="101" y="666"/>
                    </a:cubicBezTo>
                    <a:cubicBezTo>
                      <a:pt x="101" y="666"/>
                      <a:pt x="101" y="666"/>
                      <a:pt x="101" y="666"/>
                    </a:cubicBezTo>
                    <a:close/>
                    <a:moveTo>
                      <a:pt x="132" y="346"/>
                    </a:moveTo>
                    <a:cubicBezTo>
                      <a:pt x="132" y="346"/>
                      <a:pt x="132" y="346"/>
                      <a:pt x="132" y="346"/>
                    </a:cubicBezTo>
                    <a:cubicBezTo>
                      <a:pt x="132" y="346"/>
                      <a:pt x="132" y="346"/>
                      <a:pt x="132" y="346"/>
                    </a:cubicBezTo>
                    <a:cubicBezTo>
                      <a:pt x="129" y="352"/>
                      <a:pt x="126" y="359"/>
                      <a:pt x="124" y="365"/>
                    </a:cubicBezTo>
                    <a:cubicBezTo>
                      <a:pt x="123" y="366"/>
                      <a:pt x="122" y="367"/>
                      <a:pt x="122" y="369"/>
                    </a:cubicBezTo>
                    <a:cubicBezTo>
                      <a:pt x="122" y="369"/>
                      <a:pt x="122" y="369"/>
                      <a:pt x="122" y="369"/>
                    </a:cubicBezTo>
                    <a:cubicBezTo>
                      <a:pt x="122" y="369"/>
                      <a:pt x="122" y="369"/>
                      <a:pt x="122" y="369"/>
                    </a:cubicBezTo>
                    <a:cubicBezTo>
                      <a:pt x="119" y="379"/>
                      <a:pt x="116" y="388"/>
                      <a:pt x="113" y="398"/>
                    </a:cubicBezTo>
                    <a:cubicBezTo>
                      <a:pt x="108" y="416"/>
                      <a:pt x="104" y="434"/>
                      <a:pt x="100" y="451"/>
                    </a:cubicBezTo>
                    <a:cubicBezTo>
                      <a:pt x="96" y="467"/>
                      <a:pt x="94" y="483"/>
                      <a:pt x="93" y="499"/>
                    </a:cubicBezTo>
                    <a:cubicBezTo>
                      <a:pt x="92" y="517"/>
                      <a:pt x="92" y="535"/>
                      <a:pt x="93" y="554"/>
                    </a:cubicBezTo>
                    <a:cubicBezTo>
                      <a:pt x="94" y="560"/>
                      <a:pt x="94" y="566"/>
                      <a:pt x="95" y="572"/>
                    </a:cubicBezTo>
                    <a:cubicBezTo>
                      <a:pt x="95" y="581"/>
                      <a:pt x="95" y="590"/>
                      <a:pt x="96" y="599"/>
                    </a:cubicBezTo>
                    <a:cubicBezTo>
                      <a:pt x="98" y="617"/>
                      <a:pt x="99" y="635"/>
                      <a:pt x="101" y="653"/>
                    </a:cubicBezTo>
                    <a:cubicBezTo>
                      <a:pt x="101" y="655"/>
                      <a:pt x="101" y="658"/>
                      <a:pt x="101" y="660"/>
                    </a:cubicBezTo>
                    <a:cubicBezTo>
                      <a:pt x="101" y="660"/>
                      <a:pt x="101" y="660"/>
                      <a:pt x="101" y="660"/>
                    </a:cubicBezTo>
                    <a:cubicBezTo>
                      <a:pt x="101" y="660"/>
                      <a:pt x="101" y="660"/>
                      <a:pt x="101" y="660"/>
                    </a:cubicBezTo>
                    <a:cubicBezTo>
                      <a:pt x="101" y="660"/>
                      <a:pt x="101" y="660"/>
                      <a:pt x="101" y="660"/>
                    </a:cubicBezTo>
                    <a:cubicBezTo>
                      <a:pt x="101" y="660"/>
                      <a:pt x="101" y="660"/>
                      <a:pt x="101" y="660"/>
                    </a:cubicBezTo>
                    <a:cubicBezTo>
                      <a:pt x="101" y="659"/>
                      <a:pt x="101" y="658"/>
                      <a:pt x="100" y="657"/>
                    </a:cubicBezTo>
                    <a:cubicBezTo>
                      <a:pt x="99" y="648"/>
                      <a:pt x="98" y="639"/>
                      <a:pt x="97" y="631"/>
                    </a:cubicBezTo>
                    <a:cubicBezTo>
                      <a:pt x="95" y="618"/>
                      <a:pt x="94" y="606"/>
                      <a:pt x="92" y="594"/>
                    </a:cubicBezTo>
                    <a:cubicBezTo>
                      <a:pt x="92" y="591"/>
                      <a:pt x="91" y="588"/>
                      <a:pt x="91" y="584"/>
                    </a:cubicBezTo>
                    <a:cubicBezTo>
                      <a:pt x="91" y="572"/>
                      <a:pt x="90" y="560"/>
                      <a:pt x="90" y="548"/>
                    </a:cubicBezTo>
                    <a:cubicBezTo>
                      <a:pt x="89" y="536"/>
                      <a:pt x="89" y="523"/>
                      <a:pt x="90" y="511"/>
                    </a:cubicBezTo>
                    <a:cubicBezTo>
                      <a:pt x="91" y="496"/>
                      <a:pt x="93" y="480"/>
                      <a:pt x="95" y="465"/>
                    </a:cubicBezTo>
                    <a:cubicBezTo>
                      <a:pt x="96" y="453"/>
                      <a:pt x="97" y="441"/>
                      <a:pt x="101" y="429"/>
                    </a:cubicBezTo>
                    <a:cubicBezTo>
                      <a:pt x="104" y="419"/>
                      <a:pt x="106" y="410"/>
                      <a:pt x="109" y="401"/>
                    </a:cubicBezTo>
                    <a:cubicBezTo>
                      <a:pt x="111" y="397"/>
                      <a:pt x="112" y="393"/>
                      <a:pt x="114" y="389"/>
                    </a:cubicBezTo>
                    <a:cubicBezTo>
                      <a:pt x="115" y="385"/>
                      <a:pt x="117" y="381"/>
                      <a:pt x="118" y="377"/>
                    </a:cubicBezTo>
                    <a:cubicBezTo>
                      <a:pt x="119" y="374"/>
                      <a:pt x="120" y="372"/>
                      <a:pt x="122" y="369"/>
                    </a:cubicBezTo>
                    <a:cubicBezTo>
                      <a:pt x="122" y="369"/>
                      <a:pt x="122" y="369"/>
                      <a:pt x="122" y="369"/>
                    </a:cubicBezTo>
                    <a:cubicBezTo>
                      <a:pt x="122" y="369"/>
                      <a:pt x="122" y="369"/>
                      <a:pt x="122" y="369"/>
                    </a:cubicBezTo>
                    <a:cubicBezTo>
                      <a:pt x="124" y="360"/>
                      <a:pt x="127" y="353"/>
                      <a:pt x="132" y="346"/>
                    </a:cubicBezTo>
                    <a:cubicBezTo>
                      <a:pt x="132" y="346"/>
                      <a:pt x="132" y="346"/>
                      <a:pt x="132" y="346"/>
                    </a:cubicBezTo>
                    <a:cubicBezTo>
                      <a:pt x="132" y="346"/>
                      <a:pt x="132" y="346"/>
                      <a:pt x="132" y="346"/>
                    </a:cubicBezTo>
                    <a:cubicBezTo>
                      <a:pt x="132" y="345"/>
                      <a:pt x="133" y="344"/>
                      <a:pt x="133" y="343"/>
                    </a:cubicBezTo>
                    <a:cubicBezTo>
                      <a:pt x="133" y="343"/>
                      <a:pt x="133" y="343"/>
                      <a:pt x="133" y="343"/>
                    </a:cubicBezTo>
                    <a:cubicBezTo>
                      <a:pt x="133" y="344"/>
                      <a:pt x="133" y="345"/>
                      <a:pt x="132" y="346"/>
                    </a:cubicBezTo>
                    <a:close/>
                    <a:moveTo>
                      <a:pt x="135" y="339"/>
                    </a:moveTo>
                    <a:cubicBezTo>
                      <a:pt x="135" y="339"/>
                      <a:pt x="135" y="339"/>
                      <a:pt x="135" y="339"/>
                    </a:cubicBezTo>
                    <a:cubicBezTo>
                      <a:pt x="135" y="339"/>
                      <a:pt x="135" y="339"/>
                      <a:pt x="135" y="338"/>
                    </a:cubicBezTo>
                    <a:cubicBezTo>
                      <a:pt x="135" y="339"/>
                      <a:pt x="135" y="339"/>
                      <a:pt x="135" y="339"/>
                    </a:cubicBezTo>
                    <a:close/>
                    <a:moveTo>
                      <a:pt x="135" y="324"/>
                    </a:moveTo>
                    <a:cubicBezTo>
                      <a:pt x="135" y="324"/>
                      <a:pt x="135" y="324"/>
                      <a:pt x="135" y="324"/>
                    </a:cubicBezTo>
                    <a:cubicBezTo>
                      <a:pt x="135" y="324"/>
                      <a:pt x="135" y="324"/>
                      <a:pt x="135" y="324"/>
                    </a:cubicBezTo>
                    <a:close/>
                    <a:moveTo>
                      <a:pt x="137" y="335"/>
                    </a:moveTo>
                    <a:cubicBezTo>
                      <a:pt x="137" y="335"/>
                      <a:pt x="137" y="335"/>
                      <a:pt x="137" y="335"/>
                    </a:cubicBezTo>
                    <a:cubicBezTo>
                      <a:pt x="137" y="335"/>
                      <a:pt x="137" y="335"/>
                      <a:pt x="137" y="335"/>
                    </a:cubicBezTo>
                    <a:close/>
                    <a:moveTo>
                      <a:pt x="333" y="1011"/>
                    </a:moveTo>
                    <a:cubicBezTo>
                      <a:pt x="333" y="1011"/>
                      <a:pt x="333" y="1012"/>
                      <a:pt x="333" y="1013"/>
                    </a:cubicBezTo>
                    <a:cubicBezTo>
                      <a:pt x="333" y="1013"/>
                      <a:pt x="333" y="1014"/>
                      <a:pt x="333" y="1014"/>
                    </a:cubicBezTo>
                    <a:cubicBezTo>
                      <a:pt x="333" y="1015"/>
                      <a:pt x="333" y="1016"/>
                      <a:pt x="334" y="1016"/>
                    </a:cubicBezTo>
                    <a:cubicBezTo>
                      <a:pt x="334" y="1016"/>
                      <a:pt x="334" y="1017"/>
                      <a:pt x="334" y="1017"/>
                    </a:cubicBezTo>
                    <a:cubicBezTo>
                      <a:pt x="333" y="1016"/>
                      <a:pt x="333" y="1016"/>
                      <a:pt x="333" y="1016"/>
                    </a:cubicBezTo>
                    <a:cubicBezTo>
                      <a:pt x="333" y="1016"/>
                      <a:pt x="333" y="1015"/>
                      <a:pt x="333" y="1014"/>
                    </a:cubicBezTo>
                    <a:cubicBezTo>
                      <a:pt x="333" y="1014"/>
                      <a:pt x="333" y="1013"/>
                      <a:pt x="333" y="1013"/>
                    </a:cubicBezTo>
                    <a:cubicBezTo>
                      <a:pt x="333" y="1012"/>
                      <a:pt x="333" y="1011"/>
                      <a:pt x="333" y="1011"/>
                    </a:cubicBezTo>
                    <a:close/>
                    <a:moveTo>
                      <a:pt x="331" y="1000"/>
                    </a:moveTo>
                    <a:cubicBezTo>
                      <a:pt x="331" y="1001"/>
                      <a:pt x="331" y="1002"/>
                      <a:pt x="332" y="1002"/>
                    </a:cubicBezTo>
                    <a:cubicBezTo>
                      <a:pt x="332" y="1003"/>
                      <a:pt x="332" y="1003"/>
                      <a:pt x="332" y="1004"/>
                    </a:cubicBezTo>
                    <a:cubicBezTo>
                      <a:pt x="332" y="1005"/>
                      <a:pt x="332" y="1005"/>
                      <a:pt x="332" y="1006"/>
                    </a:cubicBezTo>
                    <a:cubicBezTo>
                      <a:pt x="332" y="1006"/>
                      <a:pt x="332" y="1006"/>
                      <a:pt x="332" y="1006"/>
                    </a:cubicBezTo>
                    <a:cubicBezTo>
                      <a:pt x="332" y="1005"/>
                      <a:pt x="332" y="1005"/>
                      <a:pt x="332" y="1004"/>
                    </a:cubicBezTo>
                    <a:cubicBezTo>
                      <a:pt x="332" y="1003"/>
                      <a:pt x="332" y="1003"/>
                      <a:pt x="331" y="1002"/>
                    </a:cubicBezTo>
                    <a:cubicBezTo>
                      <a:pt x="331" y="1002"/>
                      <a:pt x="331" y="1001"/>
                      <a:pt x="331" y="1000"/>
                    </a:cubicBezTo>
                    <a:close/>
                    <a:moveTo>
                      <a:pt x="330" y="996"/>
                    </a:moveTo>
                    <a:cubicBezTo>
                      <a:pt x="331" y="996"/>
                      <a:pt x="331" y="996"/>
                      <a:pt x="331" y="997"/>
                    </a:cubicBezTo>
                    <a:cubicBezTo>
                      <a:pt x="331" y="997"/>
                      <a:pt x="331" y="997"/>
                      <a:pt x="331" y="997"/>
                    </a:cubicBezTo>
                    <a:cubicBezTo>
                      <a:pt x="331" y="997"/>
                      <a:pt x="331" y="997"/>
                      <a:pt x="331" y="997"/>
                    </a:cubicBezTo>
                    <a:cubicBezTo>
                      <a:pt x="331" y="996"/>
                      <a:pt x="331" y="996"/>
                      <a:pt x="330" y="996"/>
                    </a:cubicBezTo>
                    <a:cubicBezTo>
                      <a:pt x="330" y="995"/>
                      <a:pt x="330" y="995"/>
                      <a:pt x="330" y="995"/>
                    </a:cubicBezTo>
                    <a:lnTo>
                      <a:pt x="330" y="996"/>
                    </a:lnTo>
                    <a:close/>
                    <a:moveTo>
                      <a:pt x="419" y="891"/>
                    </a:moveTo>
                    <a:cubicBezTo>
                      <a:pt x="419" y="891"/>
                      <a:pt x="419" y="891"/>
                      <a:pt x="419" y="891"/>
                    </a:cubicBezTo>
                    <a:cubicBezTo>
                      <a:pt x="419" y="891"/>
                      <a:pt x="419" y="891"/>
                      <a:pt x="419" y="891"/>
                    </a:cubicBezTo>
                    <a:close/>
                    <a:moveTo>
                      <a:pt x="409" y="862"/>
                    </a:moveTo>
                    <a:cubicBezTo>
                      <a:pt x="410" y="863"/>
                      <a:pt x="410" y="864"/>
                      <a:pt x="410" y="866"/>
                    </a:cubicBezTo>
                    <a:cubicBezTo>
                      <a:pt x="410" y="870"/>
                      <a:pt x="409" y="875"/>
                      <a:pt x="409" y="880"/>
                    </a:cubicBezTo>
                    <a:cubicBezTo>
                      <a:pt x="408" y="891"/>
                      <a:pt x="408" y="903"/>
                      <a:pt x="409" y="914"/>
                    </a:cubicBezTo>
                    <a:cubicBezTo>
                      <a:pt x="408" y="913"/>
                      <a:pt x="408" y="911"/>
                      <a:pt x="408" y="909"/>
                    </a:cubicBezTo>
                    <a:cubicBezTo>
                      <a:pt x="405" y="892"/>
                      <a:pt x="400" y="877"/>
                      <a:pt x="397" y="861"/>
                    </a:cubicBezTo>
                    <a:cubicBezTo>
                      <a:pt x="396" y="854"/>
                      <a:pt x="395" y="847"/>
                      <a:pt x="394" y="841"/>
                    </a:cubicBezTo>
                    <a:cubicBezTo>
                      <a:pt x="394" y="841"/>
                      <a:pt x="394" y="841"/>
                      <a:pt x="394" y="841"/>
                    </a:cubicBezTo>
                    <a:cubicBezTo>
                      <a:pt x="399" y="848"/>
                      <a:pt x="404" y="855"/>
                      <a:pt x="409" y="862"/>
                    </a:cubicBezTo>
                    <a:close/>
                    <a:moveTo>
                      <a:pt x="391" y="814"/>
                    </a:moveTo>
                    <a:cubicBezTo>
                      <a:pt x="389" y="814"/>
                      <a:pt x="388" y="813"/>
                      <a:pt x="387" y="811"/>
                    </a:cubicBezTo>
                    <a:cubicBezTo>
                      <a:pt x="382" y="802"/>
                      <a:pt x="376" y="792"/>
                      <a:pt x="371" y="782"/>
                    </a:cubicBezTo>
                    <a:cubicBezTo>
                      <a:pt x="368" y="777"/>
                      <a:pt x="365" y="771"/>
                      <a:pt x="363" y="766"/>
                    </a:cubicBezTo>
                    <a:cubicBezTo>
                      <a:pt x="363" y="765"/>
                      <a:pt x="363" y="765"/>
                      <a:pt x="363" y="765"/>
                    </a:cubicBezTo>
                    <a:cubicBezTo>
                      <a:pt x="365" y="765"/>
                      <a:pt x="366" y="766"/>
                      <a:pt x="367" y="766"/>
                    </a:cubicBezTo>
                    <a:cubicBezTo>
                      <a:pt x="372" y="768"/>
                      <a:pt x="376" y="769"/>
                      <a:pt x="381" y="770"/>
                    </a:cubicBezTo>
                    <a:cubicBezTo>
                      <a:pt x="388" y="771"/>
                      <a:pt x="396" y="772"/>
                      <a:pt x="403" y="773"/>
                    </a:cubicBezTo>
                    <a:cubicBezTo>
                      <a:pt x="428" y="775"/>
                      <a:pt x="453" y="775"/>
                      <a:pt x="477" y="772"/>
                    </a:cubicBezTo>
                    <a:cubicBezTo>
                      <a:pt x="484" y="772"/>
                      <a:pt x="491" y="771"/>
                      <a:pt x="498" y="771"/>
                    </a:cubicBezTo>
                    <a:cubicBezTo>
                      <a:pt x="492" y="774"/>
                      <a:pt x="486" y="778"/>
                      <a:pt x="480" y="781"/>
                    </a:cubicBezTo>
                    <a:cubicBezTo>
                      <a:pt x="473" y="784"/>
                      <a:pt x="466" y="788"/>
                      <a:pt x="459" y="791"/>
                    </a:cubicBezTo>
                    <a:cubicBezTo>
                      <a:pt x="447" y="796"/>
                      <a:pt x="435" y="800"/>
                      <a:pt x="423" y="805"/>
                    </a:cubicBezTo>
                    <a:cubicBezTo>
                      <a:pt x="420" y="806"/>
                      <a:pt x="417" y="807"/>
                      <a:pt x="414" y="809"/>
                    </a:cubicBezTo>
                    <a:cubicBezTo>
                      <a:pt x="406" y="813"/>
                      <a:pt x="399" y="814"/>
                      <a:pt x="391" y="814"/>
                    </a:cubicBezTo>
                    <a:close/>
                    <a:moveTo>
                      <a:pt x="370" y="948"/>
                    </a:moveTo>
                    <a:cubicBezTo>
                      <a:pt x="368" y="923"/>
                      <a:pt x="366" y="899"/>
                      <a:pt x="363" y="874"/>
                    </a:cubicBezTo>
                    <a:cubicBezTo>
                      <a:pt x="361" y="858"/>
                      <a:pt x="359" y="842"/>
                      <a:pt x="359" y="825"/>
                    </a:cubicBezTo>
                    <a:cubicBezTo>
                      <a:pt x="359" y="816"/>
                      <a:pt x="359" y="807"/>
                      <a:pt x="358" y="798"/>
                    </a:cubicBezTo>
                    <a:cubicBezTo>
                      <a:pt x="358" y="798"/>
                      <a:pt x="358" y="798"/>
                      <a:pt x="358" y="798"/>
                    </a:cubicBezTo>
                    <a:cubicBezTo>
                      <a:pt x="358" y="798"/>
                      <a:pt x="358" y="797"/>
                      <a:pt x="358" y="797"/>
                    </a:cubicBezTo>
                    <a:cubicBezTo>
                      <a:pt x="358" y="797"/>
                      <a:pt x="358" y="798"/>
                      <a:pt x="359" y="798"/>
                    </a:cubicBezTo>
                    <a:cubicBezTo>
                      <a:pt x="358" y="798"/>
                      <a:pt x="358" y="798"/>
                      <a:pt x="358" y="798"/>
                    </a:cubicBezTo>
                    <a:cubicBezTo>
                      <a:pt x="359" y="799"/>
                      <a:pt x="359" y="800"/>
                      <a:pt x="359" y="800"/>
                    </a:cubicBezTo>
                    <a:cubicBezTo>
                      <a:pt x="362" y="820"/>
                      <a:pt x="366" y="839"/>
                      <a:pt x="367" y="858"/>
                    </a:cubicBezTo>
                    <a:cubicBezTo>
                      <a:pt x="368" y="873"/>
                      <a:pt x="369" y="888"/>
                      <a:pt x="370" y="902"/>
                    </a:cubicBezTo>
                    <a:cubicBezTo>
                      <a:pt x="371" y="916"/>
                      <a:pt x="371" y="931"/>
                      <a:pt x="372" y="945"/>
                    </a:cubicBezTo>
                    <a:cubicBezTo>
                      <a:pt x="373" y="955"/>
                      <a:pt x="376" y="964"/>
                      <a:pt x="376" y="974"/>
                    </a:cubicBezTo>
                    <a:cubicBezTo>
                      <a:pt x="376" y="976"/>
                      <a:pt x="376" y="977"/>
                      <a:pt x="376" y="978"/>
                    </a:cubicBezTo>
                    <a:cubicBezTo>
                      <a:pt x="377" y="982"/>
                      <a:pt x="378" y="987"/>
                      <a:pt x="379" y="991"/>
                    </a:cubicBezTo>
                    <a:cubicBezTo>
                      <a:pt x="381" y="1004"/>
                      <a:pt x="382" y="1018"/>
                      <a:pt x="384" y="1031"/>
                    </a:cubicBezTo>
                    <a:cubicBezTo>
                      <a:pt x="385" y="1035"/>
                      <a:pt x="385" y="1038"/>
                      <a:pt x="386" y="1042"/>
                    </a:cubicBezTo>
                    <a:cubicBezTo>
                      <a:pt x="386" y="1042"/>
                      <a:pt x="386" y="1042"/>
                      <a:pt x="386" y="1042"/>
                    </a:cubicBezTo>
                    <a:cubicBezTo>
                      <a:pt x="386" y="1042"/>
                      <a:pt x="386" y="1042"/>
                      <a:pt x="386" y="1042"/>
                    </a:cubicBezTo>
                    <a:cubicBezTo>
                      <a:pt x="386" y="1042"/>
                      <a:pt x="386" y="1042"/>
                      <a:pt x="386" y="1042"/>
                    </a:cubicBezTo>
                    <a:cubicBezTo>
                      <a:pt x="386" y="1042"/>
                      <a:pt x="386" y="1042"/>
                      <a:pt x="386" y="1042"/>
                    </a:cubicBezTo>
                    <a:cubicBezTo>
                      <a:pt x="385" y="1041"/>
                      <a:pt x="385" y="1040"/>
                      <a:pt x="385" y="1039"/>
                    </a:cubicBezTo>
                    <a:cubicBezTo>
                      <a:pt x="380" y="1027"/>
                      <a:pt x="379" y="1015"/>
                      <a:pt x="377" y="1002"/>
                    </a:cubicBezTo>
                    <a:cubicBezTo>
                      <a:pt x="374" y="984"/>
                      <a:pt x="372" y="966"/>
                      <a:pt x="370" y="948"/>
                    </a:cubicBezTo>
                    <a:close/>
                    <a:moveTo>
                      <a:pt x="376" y="1015"/>
                    </a:moveTo>
                    <a:cubicBezTo>
                      <a:pt x="376" y="1015"/>
                      <a:pt x="376" y="1015"/>
                      <a:pt x="376" y="1015"/>
                    </a:cubicBezTo>
                    <a:cubicBezTo>
                      <a:pt x="376" y="1015"/>
                      <a:pt x="376" y="1014"/>
                      <a:pt x="376" y="1013"/>
                    </a:cubicBezTo>
                    <a:cubicBezTo>
                      <a:pt x="376" y="1013"/>
                      <a:pt x="376" y="1013"/>
                      <a:pt x="376" y="1012"/>
                    </a:cubicBezTo>
                    <a:cubicBezTo>
                      <a:pt x="376" y="1012"/>
                      <a:pt x="376" y="1012"/>
                      <a:pt x="376" y="1012"/>
                    </a:cubicBezTo>
                    <a:cubicBezTo>
                      <a:pt x="375" y="1010"/>
                      <a:pt x="374" y="1009"/>
                      <a:pt x="374" y="1007"/>
                    </a:cubicBezTo>
                    <a:cubicBezTo>
                      <a:pt x="370" y="988"/>
                      <a:pt x="366" y="969"/>
                      <a:pt x="362" y="950"/>
                    </a:cubicBezTo>
                    <a:cubicBezTo>
                      <a:pt x="359" y="933"/>
                      <a:pt x="356" y="915"/>
                      <a:pt x="355" y="897"/>
                    </a:cubicBezTo>
                    <a:cubicBezTo>
                      <a:pt x="354" y="885"/>
                      <a:pt x="353" y="873"/>
                      <a:pt x="352" y="860"/>
                    </a:cubicBezTo>
                    <a:cubicBezTo>
                      <a:pt x="351" y="845"/>
                      <a:pt x="352" y="829"/>
                      <a:pt x="352" y="813"/>
                    </a:cubicBezTo>
                    <a:cubicBezTo>
                      <a:pt x="353" y="803"/>
                      <a:pt x="353" y="792"/>
                      <a:pt x="353" y="781"/>
                    </a:cubicBezTo>
                    <a:cubicBezTo>
                      <a:pt x="354" y="783"/>
                      <a:pt x="354" y="785"/>
                      <a:pt x="355" y="787"/>
                    </a:cubicBezTo>
                    <a:cubicBezTo>
                      <a:pt x="355" y="791"/>
                      <a:pt x="355" y="795"/>
                      <a:pt x="355" y="799"/>
                    </a:cubicBezTo>
                    <a:cubicBezTo>
                      <a:pt x="355" y="812"/>
                      <a:pt x="355" y="825"/>
                      <a:pt x="356" y="837"/>
                    </a:cubicBezTo>
                    <a:cubicBezTo>
                      <a:pt x="357" y="853"/>
                      <a:pt x="359" y="869"/>
                      <a:pt x="361" y="884"/>
                    </a:cubicBezTo>
                    <a:cubicBezTo>
                      <a:pt x="362" y="900"/>
                      <a:pt x="364" y="915"/>
                      <a:pt x="365" y="930"/>
                    </a:cubicBezTo>
                    <a:cubicBezTo>
                      <a:pt x="367" y="955"/>
                      <a:pt x="370" y="980"/>
                      <a:pt x="374" y="1004"/>
                    </a:cubicBezTo>
                    <a:cubicBezTo>
                      <a:pt x="375" y="1007"/>
                      <a:pt x="375" y="1009"/>
                      <a:pt x="376" y="1012"/>
                    </a:cubicBezTo>
                    <a:cubicBezTo>
                      <a:pt x="376" y="1012"/>
                      <a:pt x="376" y="1012"/>
                      <a:pt x="376" y="1012"/>
                    </a:cubicBezTo>
                    <a:cubicBezTo>
                      <a:pt x="376" y="1013"/>
                      <a:pt x="376" y="1013"/>
                      <a:pt x="376" y="1013"/>
                    </a:cubicBezTo>
                    <a:cubicBezTo>
                      <a:pt x="376" y="1014"/>
                      <a:pt x="376" y="1015"/>
                      <a:pt x="376" y="1015"/>
                    </a:cubicBezTo>
                    <a:close/>
                    <a:moveTo>
                      <a:pt x="364" y="803"/>
                    </a:moveTo>
                    <a:cubicBezTo>
                      <a:pt x="363" y="797"/>
                      <a:pt x="362" y="791"/>
                      <a:pt x="362" y="785"/>
                    </a:cubicBezTo>
                    <a:cubicBezTo>
                      <a:pt x="362" y="785"/>
                      <a:pt x="362" y="785"/>
                      <a:pt x="362" y="785"/>
                    </a:cubicBezTo>
                    <a:cubicBezTo>
                      <a:pt x="362" y="785"/>
                      <a:pt x="362" y="785"/>
                      <a:pt x="362" y="785"/>
                    </a:cubicBezTo>
                    <a:cubicBezTo>
                      <a:pt x="362" y="785"/>
                      <a:pt x="362" y="785"/>
                      <a:pt x="362" y="785"/>
                    </a:cubicBezTo>
                    <a:cubicBezTo>
                      <a:pt x="362" y="785"/>
                      <a:pt x="362" y="785"/>
                      <a:pt x="362" y="785"/>
                    </a:cubicBezTo>
                    <a:cubicBezTo>
                      <a:pt x="362" y="786"/>
                      <a:pt x="362" y="786"/>
                      <a:pt x="363" y="786"/>
                    </a:cubicBezTo>
                    <a:cubicBezTo>
                      <a:pt x="368" y="796"/>
                      <a:pt x="374" y="805"/>
                      <a:pt x="380" y="815"/>
                    </a:cubicBezTo>
                    <a:cubicBezTo>
                      <a:pt x="380" y="816"/>
                      <a:pt x="381" y="817"/>
                      <a:pt x="380" y="819"/>
                    </a:cubicBezTo>
                    <a:cubicBezTo>
                      <a:pt x="380" y="824"/>
                      <a:pt x="379" y="830"/>
                      <a:pt x="378" y="835"/>
                    </a:cubicBezTo>
                    <a:cubicBezTo>
                      <a:pt x="377" y="846"/>
                      <a:pt x="376" y="856"/>
                      <a:pt x="375" y="867"/>
                    </a:cubicBezTo>
                    <a:cubicBezTo>
                      <a:pt x="375" y="868"/>
                      <a:pt x="375" y="870"/>
                      <a:pt x="375" y="871"/>
                    </a:cubicBezTo>
                    <a:cubicBezTo>
                      <a:pt x="375" y="871"/>
                      <a:pt x="375" y="871"/>
                      <a:pt x="374" y="871"/>
                    </a:cubicBezTo>
                    <a:cubicBezTo>
                      <a:pt x="374" y="868"/>
                      <a:pt x="374" y="865"/>
                      <a:pt x="373" y="861"/>
                    </a:cubicBezTo>
                    <a:cubicBezTo>
                      <a:pt x="371" y="842"/>
                      <a:pt x="368" y="822"/>
                      <a:pt x="364" y="803"/>
                    </a:cubicBezTo>
                    <a:close/>
                    <a:moveTo>
                      <a:pt x="418" y="815"/>
                    </a:moveTo>
                    <a:cubicBezTo>
                      <a:pt x="415" y="816"/>
                      <a:pt x="412" y="816"/>
                      <a:pt x="409" y="816"/>
                    </a:cubicBezTo>
                    <a:cubicBezTo>
                      <a:pt x="416" y="813"/>
                      <a:pt x="424" y="810"/>
                      <a:pt x="431" y="808"/>
                    </a:cubicBezTo>
                    <a:cubicBezTo>
                      <a:pt x="443" y="803"/>
                      <a:pt x="455" y="798"/>
                      <a:pt x="467" y="793"/>
                    </a:cubicBezTo>
                    <a:cubicBezTo>
                      <a:pt x="475" y="789"/>
                      <a:pt x="482" y="785"/>
                      <a:pt x="490" y="781"/>
                    </a:cubicBezTo>
                    <a:cubicBezTo>
                      <a:pt x="496" y="778"/>
                      <a:pt x="502" y="776"/>
                      <a:pt x="508" y="773"/>
                    </a:cubicBezTo>
                    <a:cubicBezTo>
                      <a:pt x="515" y="770"/>
                      <a:pt x="522" y="768"/>
                      <a:pt x="529" y="769"/>
                    </a:cubicBezTo>
                    <a:cubicBezTo>
                      <a:pt x="530" y="769"/>
                      <a:pt x="532" y="769"/>
                      <a:pt x="533" y="770"/>
                    </a:cubicBezTo>
                    <a:cubicBezTo>
                      <a:pt x="529" y="772"/>
                      <a:pt x="525" y="774"/>
                      <a:pt x="520" y="775"/>
                    </a:cubicBezTo>
                    <a:cubicBezTo>
                      <a:pt x="509" y="780"/>
                      <a:pt x="498" y="784"/>
                      <a:pt x="487" y="788"/>
                    </a:cubicBezTo>
                    <a:cubicBezTo>
                      <a:pt x="483" y="790"/>
                      <a:pt x="479" y="792"/>
                      <a:pt x="476" y="794"/>
                    </a:cubicBezTo>
                    <a:cubicBezTo>
                      <a:pt x="472" y="796"/>
                      <a:pt x="468" y="799"/>
                      <a:pt x="464" y="800"/>
                    </a:cubicBezTo>
                    <a:cubicBezTo>
                      <a:pt x="458" y="803"/>
                      <a:pt x="453" y="805"/>
                      <a:pt x="447" y="807"/>
                    </a:cubicBezTo>
                    <a:cubicBezTo>
                      <a:pt x="437" y="810"/>
                      <a:pt x="428" y="812"/>
                      <a:pt x="418" y="815"/>
                    </a:cubicBezTo>
                    <a:close/>
                    <a:moveTo>
                      <a:pt x="539" y="772"/>
                    </a:moveTo>
                    <a:cubicBezTo>
                      <a:pt x="542" y="771"/>
                      <a:pt x="545" y="768"/>
                      <a:pt x="549" y="770"/>
                    </a:cubicBezTo>
                    <a:cubicBezTo>
                      <a:pt x="549" y="770"/>
                      <a:pt x="549" y="770"/>
                      <a:pt x="549" y="770"/>
                    </a:cubicBezTo>
                    <a:cubicBezTo>
                      <a:pt x="549" y="770"/>
                      <a:pt x="549" y="770"/>
                      <a:pt x="549" y="770"/>
                    </a:cubicBezTo>
                    <a:cubicBezTo>
                      <a:pt x="549" y="769"/>
                      <a:pt x="549" y="769"/>
                      <a:pt x="549" y="769"/>
                    </a:cubicBezTo>
                    <a:cubicBezTo>
                      <a:pt x="549" y="769"/>
                      <a:pt x="549" y="769"/>
                      <a:pt x="549" y="769"/>
                    </a:cubicBezTo>
                    <a:cubicBezTo>
                      <a:pt x="549" y="769"/>
                      <a:pt x="549" y="769"/>
                      <a:pt x="549" y="770"/>
                    </a:cubicBezTo>
                    <a:cubicBezTo>
                      <a:pt x="549" y="770"/>
                      <a:pt x="549" y="770"/>
                      <a:pt x="549" y="770"/>
                    </a:cubicBezTo>
                    <a:cubicBezTo>
                      <a:pt x="549" y="770"/>
                      <a:pt x="549" y="770"/>
                      <a:pt x="549" y="770"/>
                    </a:cubicBezTo>
                    <a:cubicBezTo>
                      <a:pt x="544" y="772"/>
                      <a:pt x="540" y="774"/>
                      <a:pt x="535" y="777"/>
                    </a:cubicBezTo>
                    <a:cubicBezTo>
                      <a:pt x="532" y="778"/>
                      <a:pt x="528" y="780"/>
                      <a:pt x="524" y="782"/>
                    </a:cubicBezTo>
                    <a:cubicBezTo>
                      <a:pt x="518" y="784"/>
                      <a:pt x="511" y="786"/>
                      <a:pt x="504" y="789"/>
                    </a:cubicBezTo>
                    <a:cubicBezTo>
                      <a:pt x="499" y="791"/>
                      <a:pt x="494" y="793"/>
                      <a:pt x="488" y="794"/>
                    </a:cubicBezTo>
                    <a:cubicBezTo>
                      <a:pt x="485" y="796"/>
                      <a:pt x="481" y="797"/>
                      <a:pt x="477" y="798"/>
                    </a:cubicBezTo>
                    <a:cubicBezTo>
                      <a:pt x="477" y="798"/>
                      <a:pt x="477" y="798"/>
                      <a:pt x="477" y="798"/>
                    </a:cubicBezTo>
                    <a:cubicBezTo>
                      <a:pt x="477" y="798"/>
                      <a:pt x="477" y="798"/>
                      <a:pt x="476" y="798"/>
                    </a:cubicBezTo>
                    <a:cubicBezTo>
                      <a:pt x="476" y="798"/>
                      <a:pt x="476" y="798"/>
                      <a:pt x="476" y="798"/>
                    </a:cubicBezTo>
                    <a:cubicBezTo>
                      <a:pt x="476" y="799"/>
                      <a:pt x="476" y="799"/>
                      <a:pt x="475" y="799"/>
                    </a:cubicBezTo>
                    <a:cubicBezTo>
                      <a:pt x="475" y="799"/>
                      <a:pt x="475" y="799"/>
                      <a:pt x="475" y="798"/>
                    </a:cubicBezTo>
                    <a:cubicBezTo>
                      <a:pt x="475" y="798"/>
                      <a:pt x="476" y="798"/>
                      <a:pt x="476" y="798"/>
                    </a:cubicBezTo>
                    <a:cubicBezTo>
                      <a:pt x="476" y="798"/>
                      <a:pt x="476" y="798"/>
                      <a:pt x="476" y="798"/>
                    </a:cubicBezTo>
                    <a:cubicBezTo>
                      <a:pt x="477" y="798"/>
                      <a:pt x="477" y="798"/>
                      <a:pt x="477" y="798"/>
                    </a:cubicBezTo>
                    <a:cubicBezTo>
                      <a:pt x="477" y="798"/>
                      <a:pt x="477" y="798"/>
                      <a:pt x="477" y="798"/>
                    </a:cubicBezTo>
                    <a:cubicBezTo>
                      <a:pt x="481" y="796"/>
                      <a:pt x="485" y="794"/>
                      <a:pt x="489" y="792"/>
                    </a:cubicBezTo>
                    <a:cubicBezTo>
                      <a:pt x="500" y="787"/>
                      <a:pt x="511" y="783"/>
                      <a:pt x="522" y="779"/>
                    </a:cubicBezTo>
                    <a:cubicBezTo>
                      <a:pt x="528" y="777"/>
                      <a:pt x="533" y="774"/>
                      <a:pt x="539" y="772"/>
                    </a:cubicBezTo>
                    <a:close/>
                    <a:moveTo>
                      <a:pt x="477" y="810"/>
                    </a:moveTo>
                    <a:cubicBezTo>
                      <a:pt x="469" y="813"/>
                      <a:pt x="460" y="814"/>
                      <a:pt x="452" y="816"/>
                    </a:cubicBezTo>
                    <a:cubicBezTo>
                      <a:pt x="446" y="817"/>
                      <a:pt x="440" y="817"/>
                      <a:pt x="434" y="818"/>
                    </a:cubicBezTo>
                    <a:cubicBezTo>
                      <a:pt x="434" y="818"/>
                      <a:pt x="434" y="818"/>
                      <a:pt x="434" y="818"/>
                    </a:cubicBezTo>
                    <a:cubicBezTo>
                      <a:pt x="434" y="818"/>
                      <a:pt x="434" y="818"/>
                      <a:pt x="433" y="818"/>
                    </a:cubicBezTo>
                    <a:cubicBezTo>
                      <a:pt x="434" y="818"/>
                      <a:pt x="434" y="818"/>
                      <a:pt x="434" y="818"/>
                    </a:cubicBezTo>
                    <a:cubicBezTo>
                      <a:pt x="434" y="818"/>
                      <a:pt x="434" y="818"/>
                      <a:pt x="434" y="818"/>
                    </a:cubicBezTo>
                    <a:cubicBezTo>
                      <a:pt x="441" y="816"/>
                      <a:pt x="448" y="813"/>
                      <a:pt x="455" y="811"/>
                    </a:cubicBezTo>
                    <a:cubicBezTo>
                      <a:pt x="457" y="810"/>
                      <a:pt x="458" y="810"/>
                      <a:pt x="460" y="809"/>
                    </a:cubicBezTo>
                    <a:cubicBezTo>
                      <a:pt x="463" y="808"/>
                      <a:pt x="466" y="807"/>
                      <a:pt x="469" y="806"/>
                    </a:cubicBezTo>
                    <a:cubicBezTo>
                      <a:pt x="475" y="804"/>
                      <a:pt x="480" y="801"/>
                      <a:pt x="486" y="799"/>
                    </a:cubicBezTo>
                    <a:cubicBezTo>
                      <a:pt x="497" y="795"/>
                      <a:pt x="509" y="792"/>
                      <a:pt x="521" y="788"/>
                    </a:cubicBezTo>
                    <a:cubicBezTo>
                      <a:pt x="528" y="785"/>
                      <a:pt x="536" y="781"/>
                      <a:pt x="543" y="778"/>
                    </a:cubicBezTo>
                    <a:cubicBezTo>
                      <a:pt x="547" y="776"/>
                      <a:pt x="550" y="774"/>
                      <a:pt x="554" y="772"/>
                    </a:cubicBezTo>
                    <a:cubicBezTo>
                      <a:pt x="557" y="771"/>
                      <a:pt x="559" y="770"/>
                      <a:pt x="562" y="770"/>
                    </a:cubicBezTo>
                    <a:cubicBezTo>
                      <a:pt x="567" y="769"/>
                      <a:pt x="572" y="770"/>
                      <a:pt x="577" y="770"/>
                    </a:cubicBezTo>
                    <a:cubicBezTo>
                      <a:pt x="572" y="773"/>
                      <a:pt x="567" y="775"/>
                      <a:pt x="562" y="777"/>
                    </a:cubicBezTo>
                    <a:cubicBezTo>
                      <a:pt x="557" y="779"/>
                      <a:pt x="553" y="781"/>
                      <a:pt x="549" y="782"/>
                    </a:cubicBezTo>
                    <a:cubicBezTo>
                      <a:pt x="542" y="785"/>
                      <a:pt x="536" y="787"/>
                      <a:pt x="529" y="789"/>
                    </a:cubicBezTo>
                    <a:cubicBezTo>
                      <a:pt x="523" y="792"/>
                      <a:pt x="517" y="794"/>
                      <a:pt x="511" y="797"/>
                    </a:cubicBezTo>
                    <a:cubicBezTo>
                      <a:pt x="506" y="799"/>
                      <a:pt x="500" y="802"/>
                      <a:pt x="495" y="804"/>
                    </a:cubicBezTo>
                    <a:cubicBezTo>
                      <a:pt x="489" y="806"/>
                      <a:pt x="483" y="809"/>
                      <a:pt x="477" y="810"/>
                    </a:cubicBezTo>
                    <a:close/>
                    <a:moveTo>
                      <a:pt x="578" y="778"/>
                    </a:moveTo>
                    <a:cubicBezTo>
                      <a:pt x="570" y="781"/>
                      <a:pt x="561" y="785"/>
                      <a:pt x="553" y="789"/>
                    </a:cubicBezTo>
                    <a:cubicBezTo>
                      <a:pt x="546" y="791"/>
                      <a:pt x="539" y="793"/>
                      <a:pt x="532" y="795"/>
                    </a:cubicBezTo>
                    <a:cubicBezTo>
                      <a:pt x="528" y="797"/>
                      <a:pt x="524" y="797"/>
                      <a:pt x="520" y="798"/>
                    </a:cubicBezTo>
                    <a:cubicBezTo>
                      <a:pt x="520" y="798"/>
                      <a:pt x="520" y="798"/>
                      <a:pt x="520" y="799"/>
                    </a:cubicBezTo>
                    <a:cubicBezTo>
                      <a:pt x="519" y="799"/>
                      <a:pt x="519" y="799"/>
                      <a:pt x="518" y="799"/>
                    </a:cubicBezTo>
                    <a:cubicBezTo>
                      <a:pt x="517" y="799"/>
                      <a:pt x="517" y="799"/>
                      <a:pt x="516" y="800"/>
                    </a:cubicBezTo>
                    <a:cubicBezTo>
                      <a:pt x="515" y="800"/>
                      <a:pt x="514" y="800"/>
                      <a:pt x="514" y="801"/>
                    </a:cubicBezTo>
                    <a:cubicBezTo>
                      <a:pt x="511" y="802"/>
                      <a:pt x="509" y="803"/>
                      <a:pt x="506" y="804"/>
                    </a:cubicBezTo>
                    <a:cubicBezTo>
                      <a:pt x="506" y="804"/>
                      <a:pt x="505" y="804"/>
                      <a:pt x="504" y="805"/>
                    </a:cubicBezTo>
                    <a:cubicBezTo>
                      <a:pt x="504" y="805"/>
                      <a:pt x="503" y="805"/>
                      <a:pt x="503" y="805"/>
                    </a:cubicBezTo>
                    <a:cubicBezTo>
                      <a:pt x="502" y="805"/>
                      <a:pt x="502" y="805"/>
                      <a:pt x="502" y="805"/>
                    </a:cubicBezTo>
                    <a:cubicBezTo>
                      <a:pt x="501" y="806"/>
                      <a:pt x="501" y="806"/>
                      <a:pt x="500" y="806"/>
                    </a:cubicBezTo>
                    <a:cubicBezTo>
                      <a:pt x="500" y="806"/>
                      <a:pt x="500" y="806"/>
                      <a:pt x="500" y="806"/>
                    </a:cubicBezTo>
                    <a:cubicBezTo>
                      <a:pt x="500" y="806"/>
                      <a:pt x="500" y="806"/>
                      <a:pt x="500" y="806"/>
                    </a:cubicBezTo>
                    <a:cubicBezTo>
                      <a:pt x="501" y="806"/>
                      <a:pt x="501" y="805"/>
                      <a:pt x="502" y="805"/>
                    </a:cubicBezTo>
                    <a:cubicBezTo>
                      <a:pt x="502" y="805"/>
                      <a:pt x="502" y="805"/>
                      <a:pt x="502" y="805"/>
                    </a:cubicBezTo>
                    <a:cubicBezTo>
                      <a:pt x="503" y="805"/>
                      <a:pt x="504" y="805"/>
                      <a:pt x="504" y="804"/>
                    </a:cubicBezTo>
                    <a:cubicBezTo>
                      <a:pt x="505" y="804"/>
                      <a:pt x="506" y="804"/>
                      <a:pt x="506" y="803"/>
                    </a:cubicBezTo>
                    <a:cubicBezTo>
                      <a:pt x="509" y="803"/>
                      <a:pt x="511" y="802"/>
                      <a:pt x="513" y="801"/>
                    </a:cubicBezTo>
                    <a:cubicBezTo>
                      <a:pt x="514" y="800"/>
                      <a:pt x="515" y="800"/>
                      <a:pt x="516" y="800"/>
                    </a:cubicBezTo>
                    <a:cubicBezTo>
                      <a:pt x="517" y="799"/>
                      <a:pt x="517" y="799"/>
                      <a:pt x="518" y="799"/>
                    </a:cubicBezTo>
                    <a:cubicBezTo>
                      <a:pt x="519" y="799"/>
                      <a:pt x="519" y="799"/>
                      <a:pt x="520" y="798"/>
                    </a:cubicBezTo>
                    <a:cubicBezTo>
                      <a:pt x="520" y="798"/>
                      <a:pt x="520" y="798"/>
                      <a:pt x="520" y="798"/>
                    </a:cubicBezTo>
                    <a:cubicBezTo>
                      <a:pt x="524" y="796"/>
                      <a:pt x="528" y="794"/>
                      <a:pt x="533" y="792"/>
                    </a:cubicBezTo>
                    <a:cubicBezTo>
                      <a:pt x="542" y="789"/>
                      <a:pt x="551" y="786"/>
                      <a:pt x="560" y="783"/>
                    </a:cubicBezTo>
                    <a:cubicBezTo>
                      <a:pt x="567" y="780"/>
                      <a:pt x="574" y="777"/>
                      <a:pt x="581" y="774"/>
                    </a:cubicBezTo>
                    <a:cubicBezTo>
                      <a:pt x="586" y="772"/>
                      <a:pt x="590" y="769"/>
                      <a:pt x="595" y="770"/>
                    </a:cubicBezTo>
                    <a:cubicBezTo>
                      <a:pt x="589" y="773"/>
                      <a:pt x="584" y="775"/>
                      <a:pt x="578" y="778"/>
                    </a:cubicBezTo>
                    <a:close/>
                    <a:moveTo>
                      <a:pt x="598" y="766"/>
                    </a:moveTo>
                    <a:cubicBezTo>
                      <a:pt x="589" y="765"/>
                      <a:pt x="579" y="765"/>
                      <a:pt x="570" y="765"/>
                    </a:cubicBezTo>
                    <a:cubicBezTo>
                      <a:pt x="557" y="764"/>
                      <a:pt x="544" y="763"/>
                      <a:pt x="531" y="763"/>
                    </a:cubicBezTo>
                    <a:cubicBezTo>
                      <a:pt x="527" y="762"/>
                      <a:pt x="524" y="762"/>
                      <a:pt x="520" y="763"/>
                    </a:cubicBezTo>
                    <a:cubicBezTo>
                      <a:pt x="514" y="763"/>
                      <a:pt x="509" y="765"/>
                      <a:pt x="504" y="765"/>
                    </a:cubicBezTo>
                    <a:cubicBezTo>
                      <a:pt x="490" y="766"/>
                      <a:pt x="476" y="767"/>
                      <a:pt x="463" y="768"/>
                    </a:cubicBezTo>
                    <a:cubicBezTo>
                      <a:pt x="455" y="769"/>
                      <a:pt x="447" y="770"/>
                      <a:pt x="440" y="770"/>
                    </a:cubicBezTo>
                    <a:cubicBezTo>
                      <a:pt x="422" y="769"/>
                      <a:pt x="404" y="769"/>
                      <a:pt x="387" y="767"/>
                    </a:cubicBezTo>
                    <a:cubicBezTo>
                      <a:pt x="380" y="766"/>
                      <a:pt x="374" y="764"/>
                      <a:pt x="368" y="762"/>
                    </a:cubicBezTo>
                    <a:cubicBezTo>
                      <a:pt x="371" y="762"/>
                      <a:pt x="374" y="762"/>
                      <a:pt x="378" y="762"/>
                    </a:cubicBezTo>
                    <a:cubicBezTo>
                      <a:pt x="387" y="761"/>
                      <a:pt x="397" y="761"/>
                      <a:pt x="406" y="761"/>
                    </a:cubicBezTo>
                    <a:cubicBezTo>
                      <a:pt x="412" y="761"/>
                      <a:pt x="418" y="761"/>
                      <a:pt x="424" y="761"/>
                    </a:cubicBezTo>
                    <a:cubicBezTo>
                      <a:pt x="435" y="760"/>
                      <a:pt x="446" y="761"/>
                      <a:pt x="457" y="760"/>
                    </a:cubicBezTo>
                    <a:cubicBezTo>
                      <a:pt x="462" y="760"/>
                      <a:pt x="468" y="760"/>
                      <a:pt x="473" y="760"/>
                    </a:cubicBezTo>
                    <a:cubicBezTo>
                      <a:pt x="482" y="760"/>
                      <a:pt x="490" y="760"/>
                      <a:pt x="498" y="760"/>
                    </a:cubicBezTo>
                    <a:cubicBezTo>
                      <a:pt x="507" y="760"/>
                      <a:pt x="515" y="759"/>
                      <a:pt x="523" y="759"/>
                    </a:cubicBezTo>
                    <a:cubicBezTo>
                      <a:pt x="531" y="759"/>
                      <a:pt x="539" y="760"/>
                      <a:pt x="547" y="760"/>
                    </a:cubicBezTo>
                    <a:cubicBezTo>
                      <a:pt x="555" y="761"/>
                      <a:pt x="564" y="761"/>
                      <a:pt x="572" y="761"/>
                    </a:cubicBezTo>
                    <a:cubicBezTo>
                      <a:pt x="577" y="762"/>
                      <a:pt x="581" y="762"/>
                      <a:pt x="585" y="763"/>
                    </a:cubicBezTo>
                    <a:cubicBezTo>
                      <a:pt x="590" y="764"/>
                      <a:pt x="594" y="764"/>
                      <a:pt x="598" y="765"/>
                    </a:cubicBezTo>
                    <a:cubicBezTo>
                      <a:pt x="598" y="765"/>
                      <a:pt x="598" y="765"/>
                      <a:pt x="598" y="766"/>
                    </a:cubicBezTo>
                    <a:close/>
                    <a:moveTo>
                      <a:pt x="380" y="758"/>
                    </a:moveTo>
                    <a:cubicBezTo>
                      <a:pt x="381" y="758"/>
                      <a:pt x="381" y="758"/>
                      <a:pt x="381" y="758"/>
                    </a:cubicBezTo>
                    <a:cubicBezTo>
                      <a:pt x="380" y="758"/>
                      <a:pt x="380" y="758"/>
                      <a:pt x="380" y="758"/>
                    </a:cubicBezTo>
                    <a:close/>
                    <a:moveTo>
                      <a:pt x="600" y="754"/>
                    </a:moveTo>
                    <a:cubicBezTo>
                      <a:pt x="600" y="754"/>
                      <a:pt x="600" y="754"/>
                      <a:pt x="600" y="754"/>
                    </a:cubicBezTo>
                    <a:cubicBezTo>
                      <a:pt x="600" y="754"/>
                      <a:pt x="600" y="754"/>
                      <a:pt x="600" y="754"/>
                    </a:cubicBezTo>
                    <a:cubicBezTo>
                      <a:pt x="600" y="754"/>
                      <a:pt x="600" y="754"/>
                      <a:pt x="600" y="754"/>
                    </a:cubicBezTo>
                    <a:close/>
                    <a:moveTo>
                      <a:pt x="600" y="760"/>
                    </a:moveTo>
                    <a:cubicBezTo>
                      <a:pt x="600" y="760"/>
                      <a:pt x="600" y="760"/>
                      <a:pt x="600" y="760"/>
                    </a:cubicBezTo>
                    <a:cubicBezTo>
                      <a:pt x="600" y="760"/>
                      <a:pt x="600" y="760"/>
                      <a:pt x="600" y="760"/>
                    </a:cubicBezTo>
                    <a:cubicBezTo>
                      <a:pt x="598" y="760"/>
                      <a:pt x="596" y="759"/>
                      <a:pt x="595" y="759"/>
                    </a:cubicBezTo>
                    <a:cubicBezTo>
                      <a:pt x="595" y="759"/>
                      <a:pt x="595" y="759"/>
                      <a:pt x="595" y="759"/>
                    </a:cubicBezTo>
                    <a:cubicBezTo>
                      <a:pt x="591" y="759"/>
                      <a:pt x="586" y="759"/>
                      <a:pt x="582" y="758"/>
                    </a:cubicBezTo>
                    <a:cubicBezTo>
                      <a:pt x="572" y="756"/>
                      <a:pt x="561" y="755"/>
                      <a:pt x="551" y="756"/>
                    </a:cubicBezTo>
                    <a:cubicBezTo>
                      <a:pt x="541" y="756"/>
                      <a:pt x="531" y="755"/>
                      <a:pt x="521" y="755"/>
                    </a:cubicBezTo>
                    <a:cubicBezTo>
                      <a:pt x="514" y="755"/>
                      <a:pt x="507" y="755"/>
                      <a:pt x="500" y="756"/>
                    </a:cubicBezTo>
                    <a:cubicBezTo>
                      <a:pt x="486" y="756"/>
                      <a:pt x="473" y="756"/>
                      <a:pt x="459" y="756"/>
                    </a:cubicBezTo>
                    <a:cubicBezTo>
                      <a:pt x="452" y="756"/>
                      <a:pt x="444" y="756"/>
                      <a:pt x="437" y="756"/>
                    </a:cubicBezTo>
                    <a:cubicBezTo>
                      <a:pt x="430" y="756"/>
                      <a:pt x="423" y="756"/>
                      <a:pt x="416" y="756"/>
                    </a:cubicBezTo>
                    <a:cubicBezTo>
                      <a:pt x="408" y="757"/>
                      <a:pt x="401" y="757"/>
                      <a:pt x="394" y="758"/>
                    </a:cubicBezTo>
                    <a:cubicBezTo>
                      <a:pt x="390" y="758"/>
                      <a:pt x="387" y="758"/>
                      <a:pt x="383" y="758"/>
                    </a:cubicBezTo>
                    <a:cubicBezTo>
                      <a:pt x="383" y="758"/>
                      <a:pt x="383" y="758"/>
                      <a:pt x="383" y="757"/>
                    </a:cubicBezTo>
                    <a:cubicBezTo>
                      <a:pt x="385" y="757"/>
                      <a:pt x="387" y="757"/>
                      <a:pt x="388" y="757"/>
                    </a:cubicBezTo>
                    <a:cubicBezTo>
                      <a:pt x="396" y="756"/>
                      <a:pt x="404" y="756"/>
                      <a:pt x="412" y="755"/>
                    </a:cubicBezTo>
                    <a:cubicBezTo>
                      <a:pt x="418" y="754"/>
                      <a:pt x="424" y="753"/>
                      <a:pt x="429" y="753"/>
                    </a:cubicBezTo>
                    <a:cubicBezTo>
                      <a:pt x="435" y="753"/>
                      <a:pt x="440" y="753"/>
                      <a:pt x="446" y="752"/>
                    </a:cubicBezTo>
                    <a:cubicBezTo>
                      <a:pt x="462" y="751"/>
                      <a:pt x="478" y="748"/>
                      <a:pt x="494" y="748"/>
                    </a:cubicBezTo>
                    <a:cubicBezTo>
                      <a:pt x="501" y="749"/>
                      <a:pt x="508" y="748"/>
                      <a:pt x="516" y="748"/>
                    </a:cubicBezTo>
                    <a:cubicBezTo>
                      <a:pt x="521" y="748"/>
                      <a:pt x="526" y="748"/>
                      <a:pt x="531" y="748"/>
                    </a:cubicBezTo>
                    <a:cubicBezTo>
                      <a:pt x="537" y="748"/>
                      <a:pt x="543" y="748"/>
                      <a:pt x="549" y="748"/>
                    </a:cubicBezTo>
                    <a:cubicBezTo>
                      <a:pt x="555" y="749"/>
                      <a:pt x="561" y="748"/>
                      <a:pt x="567" y="750"/>
                    </a:cubicBezTo>
                    <a:cubicBezTo>
                      <a:pt x="575" y="753"/>
                      <a:pt x="584" y="755"/>
                      <a:pt x="592" y="758"/>
                    </a:cubicBezTo>
                    <a:cubicBezTo>
                      <a:pt x="593" y="758"/>
                      <a:pt x="594" y="759"/>
                      <a:pt x="595" y="759"/>
                    </a:cubicBezTo>
                    <a:cubicBezTo>
                      <a:pt x="595" y="759"/>
                      <a:pt x="595" y="759"/>
                      <a:pt x="595" y="759"/>
                    </a:cubicBezTo>
                    <a:cubicBezTo>
                      <a:pt x="596" y="759"/>
                      <a:pt x="598" y="760"/>
                      <a:pt x="600" y="760"/>
                    </a:cubicBezTo>
                    <a:close/>
                    <a:moveTo>
                      <a:pt x="595" y="753"/>
                    </a:moveTo>
                    <a:cubicBezTo>
                      <a:pt x="589" y="752"/>
                      <a:pt x="583" y="750"/>
                      <a:pt x="576" y="748"/>
                    </a:cubicBezTo>
                    <a:cubicBezTo>
                      <a:pt x="570" y="746"/>
                      <a:pt x="564" y="744"/>
                      <a:pt x="558" y="744"/>
                    </a:cubicBezTo>
                    <a:cubicBezTo>
                      <a:pt x="548" y="744"/>
                      <a:pt x="538" y="743"/>
                      <a:pt x="528" y="743"/>
                    </a:cubicBezTo>
                    <a:cubicBezTo>
                      <a:pt x="516" y="743"/>
                      <a:pt x="504" y="744"/>
                      <a:pt x="491" y="744"/>
                    </a:cubicBezTo>
                    <a:cubicBezTo>
                      <a:pt x="488" y="744"/>
                      <a:pt x="484" y="744"/>
                      <a:pt x="481" y="744"/>
                    </a:cubicBezTo>
                    <a:cubicBezTo>
                      <a:pt x="474" y="745"/>
                      <a:pt x="467" y="746"/>
                      <a:pt x="461" y="746"/>
                    </a:cubicBezTo>
                    <a:cubicBezTo>
                      <a:pt x="447" y="748"/>
                      <a:pt x="433" y="749"/>
                      <a:pt x="419" y="750"/>
                    </a:cubicBezTo>
                    <a:cubicBezTo>
                      <a:pt x="410" y="751"/>
                      <a:pt x="400" y="752"/>
                      <a:pt x="391" y="753"/>
                    </a:cubicBezTo>
                    <a:cubicBezTo>
                      <a:pt x="386" y="753"/>
                      <a:pt x="382" y="754"/>
                      <a:pt x="377" y="754"/>
                    </a:cubicBezTo>
                    <a:cubicBezTo>
                      <a:pt x="377" y="754"/>
                      <a:pt x="377" y="753"/>
                      <a:pt x="377" y="753"/>
                    </a:cubicBezTo>
                    <a:cubicBezTo>
                      <a:pt x="377" y="753"/>
                      <a:pt x="378" y="753"/>
                      <a:pt x="378" y="753"/>
                    </a:cubicBezTo>
                    <a:cubicBezTo>
                      <a:pt x="389" y="750"/>
                      <a:pt x="399" y="746"/>
                      <a:pt x="410" y="745"/>
                    </a:cubicBezTo>
                    <a:cubicBezTo>
                      <a:pt x="418" y="745"/>
                      <a:pt x="427" y="742"/>
                      <a:pt x="435" y="741"/>
                    </a:cubicBezTo>
                    <a:cubicBezTo>
                      <a:pt x="443" y="740"/>
                      <a:pt x="450" y="740"/>
                      <a:pt x="458" y="739"/>
                    </a:cubicBezTo>
                    <a:cubicBezTo>
                      <a:pt x="467" y="738"/>
                      <a:pt x="476" y="738"/>
                      <a:pt x="485" y="737"/>
                    </a:cubicBezTo>
                    <a:cubicBezTo>
                      <a:pt x="491" y="737"/>
                      <a:pt x="497" y="737"/>
                      <a:pt x="503" y="737"/>
                    </a:cubicBezTo>
                    <a:cubicBezTo>
                      <a:pt x="509" y="737"/>
                      <a:pt x="516" y="739"/>
                      <a:pt x="522" y="738"/>
                    </a:cubicBezTo>
                    <a:cubicBezTo>
                      <a:pt x="537" y="738"/>
                      <a:pt x="551" y="740"/>
                      <a:pt x="565" y="742"/>
                    </a:cubicBezTo>
                    <a:cubicBezTo>
                      <a:pt x="569" y="742"/>
                      <a:pt x="574" y="745"/>
                      <a:pt x="578" y="746"/>
                    </a:cubicBezTo>
                    <a:cubicBezTo>
                      <a:pt x="584" y="749"/>
                      <a:pt x="590" y="751"/>
                      <a:pt x="595" y="753"/>
                    </a:cubicBezTo>
                    <a:close/>
                    <a:moveTo>
                      <a:pt x="530" y="730"/>
                    </a:moveTo>
                    <a:cubicBezTo>
                      <a:pt x="535" y="730"/>
                      <a:pt x="539" y="731"/>
                      <a:pt x="544" y="732"/>
                    </a:cubicBezTo>
                    <a:cubicBezTo>
                      <a:pt x="549" y="733"/>
                      <a:pt x="554" y="734"/>
                      <a:pt x="559" y="735"/>
                    </a:cubicBezTo>
                    <a:cubicBezTo>
                      <a:pt x="564" y="736"/>
                      <a:pt x="570" y="737"/>
                      <a:pt x="575" y="739"/>
                    </a:cubicBezTo>
                    <a:cubicBezTo>
                      <a:pt x="581" y="741"/>
                      <a:pt x="586" y="744"/>
                      <a:pt x="592" y="747"/>
                    </a:cubicBezTo>
                    <a:cubicBezTo>
                      <a:pt x="587" y="746"/>
                      <a:pt x="583" y="743"/>
                      <a:pt x="578" y="741"/>
                    </a:cubicBezTo>
                    <a:cubicBezTo>
                      <a:pt x="575" y="740"/>
                      <a:pt x="572" y="739"/>
                      <a:pt x="569" y="738"/>
                    </a:cubicBezTo>
                    <a:cubicBezTo>
                      <a:pt x="563" y="737"/>
                      <a:pt x="558" y="736"/>
                      <a:pt x="552" y="736"/>
                    </a:cubicBezTo>
                    <a:cubicBezTo>
                      <a:pt x="546" y="735"/>
                      <a:pt x="540" y="734"/>
                      <a:pt x="534" y="734"/>
                    </a:cubicBezTo>
                    <a:cubicBezTo>
                      <a:pt x="524" y="734"/>
                      <a:pt x="515" y="733"/>
                      <a:pt x="506" y="733"/>
                    </a:cubicBezTo>
                    <a:cubicBezTo>
                      <a:pt x="499" y="733"/>
                      <a:pt x="492" y="733"/>
                      <a:pt x="485" y="733"/>
                    </a:cubicBezTo>
                    <a:cubicBezTo>
                      <a:pt x="479" y="733"/>
                      <a:pt x="473" y="734"/>
                      <a:pt x="468" y="734"/>
                    </a:cubicBezTo>
                    <a:cubicBezTo>
                      <a:pt x="458" y="735"/>
                      <a:pt x="449" y="735"/>
                      <a:pt x="440" y="736"/>
                    </a:cubicBezTo>
                    <a:cubicBezTo>
                      <a:pt x="432" y="737"/>
                      <a:pt x="424" y="739"/>
                      <a:pt x="415" y="740"/>
                    </a:cubicBezTo>
                    <a:cubicBezTo>
                      <a:pt x="408" y="742"/>
                      <a:pt x="401" y="743"/>
                      <a:pt x="394" y="745"/>
                    </a:cubicBezTo>
                    <a:cubicBezTo>
                      <a:pt x="388" y="746"/>
                      <a:pt x="382" y="748"/>
                      <a:pt x="376" y="750"/>
                    </a:cubicBezTo>
                    <a:cubicBezTo>
                      <a:pt x="373" y="751"/>
                      <a:pt x="370" y="752"/>
                      <a:pt x="367" y="753"/>
                    </a:cubicBezTo>
                    <a:cubicBezTo>
                      <a:pt x="367" y="753"/>
                      <a:pt x="367" y="753"/>
                      <a:pt x="367" y="753"/>
                    </a:cubicBezTo>
                    <a:cubicBezTo>
                      <a:pt x="367" y="752"/>
                      <a:pt x="368" y="752"/>
                      <a:pt x="369" y="751"/>
                    </a:cubicBezTo>
                    <a:cubicBezTo>
                      <a:pt x="375" y="745"/>
                      <a:pt x="382" y="741"/>
                      <a:pt x="389" y="738"/>
                    </a:cubicBezTo>
                    <a:cubicBezTo>
                      <a:pt x="400" y="736"/>
                      <a:pt x="410" y="734"/>
                      <a:pt x="420" y="732"/>
                    </a:cubicBezTo>
                    <a:cubicBezTo>
                      <a:pt x="423" y="731"/>
                      <a:pt x="426" y="731"/>
                      <a:pt x="429" y="730"/>
                    </a:cubicBezTo>
                    <a:cubicBezTo>
                      <a:pt x="439" y="727"/>
                      <a:pt x="449" y="727"/>
                      <a:pt x="458" y="727"/>
                    </a:cubicBezTo>
                    <a:cubicBezTo>
                      <a:pt x="465" y="728"/>
                      <a:pt x="472" y="728"/>
                      <a:pt x="479" y="728"/>
                    </a:cubicBezTo>
                    <a:cubicBezTo>
                      <a:pt x="486" y="728"/>
                      <a:pt x="492" y="727"/>
                      <a:pt x="498" y="727"/>
                    </a:cubicBezTo>
                    <a:cubicBezTo>
                      <a:pt x="509" y="728"/>
                      <a:pt x="519" y="729"/>
                      <a:pt x="530" y="730"/>
                    </a:cubicBezTo>
                    <a:close/>
                    <a:moveTo>
                      <a:pt x="534" y="715"/>
                    </a:moveTo>
                    <a:cubicBezTo>
                      <a:pt x="534" y="715"/>
                      <a:pt x="534" y="715"/>
                      <a:pt x="534" y="715"/>
                    </a:cubicBezTo>
                    <a:cubicBezTo>
                      <a:pt x="530" y="716"/>
                      <a:pt x="526" y="718"/>
                      <a:pt x="522" y="719"/>
                    </a:cubicBezTo>
                    <a:cubicBezTo>
                      <a:pt x="511" y="721"/>
                      <a:pt x="501" y="722"/>
                      <a:pt x="490" y="722"/>
                    </a:cubicBezTo>
                    <a:cubicBezTo>
                      <a:pt x="478" y="721"/>
                      <a:pt x="465" y="722"/>
                      <a:pt x="453" y="722"/>
                    </a:cubicBezTo>
                    <a:cubicBezTo>
                      <a:pt x="441" y="721"/>
                      <a:pt x="429" y="720"/>
                      <a:pt x="418" y="719"/>
                    </a:cubicBezTo>
                    <a:cubicBezTo>
                      <a:pt x="411" y="719"/>
                      <a:pt x="404" y="718"/>
                      <a:pt x="397" y="718"/>
                    </a:cubicBezTo>
                    <a:cubicBezTo>
                      <a:pt x="393" y="718"/>
                      <a:pt x="389" y="717"/>
                      <a:pt x="385" y="717"/>
                    </a:cubicBezTo>
                    <a:cubicBezTo>
                      <a:pt x="380" y="717"/>
                      <a:pt x="375" y="716"/>
                      <a:pt x="370" y="715"/>
                    </a:cubicBezTo>
                    <a:cubicBezTo>
                      <a:pt x="362" y="714"/>
                      <a:pt x="354" y="714"/>
                      <a:pt x="346" y="713"/>
                    </a:cubicBezTo>
                    <a:cubicBezTo>
                      <a:pt x="344" y="712"/>
                      <a:pt x="342" y="711"/>
                      <a:pt x="340" y="711"/>
                    </a:cubicBezTo>
                    <a:cubicBezTo>
                      <a:pt x="340" y="710"/>
                      <a:pt x="340" y="710"/>
                      <a:pt x="340" y="710"/>
                    </a:cubicBezTo>
                    <a:cubicBezTo>
                      <a:pt x="345" y="710"/>
                      <a:pt x="350" y="710"/>
                      <a:pt x="355" y="710"/>
                    </a:cubicBezTo>
                    <a:cubicBezTo>
                      <a:pt x="361" y="711"/>
                      <a:pt x="367" y="711"/>
                      <a:pt x="373" y="712"/>
                    </a:cubicBezTo>
                    <a:cubicBezTo>
                      <a:pt x="380" y="712"/>
                      <a:pt x="387" y="713"/>
                      <a:pt x="394" y="713"/>
                    </a:cubicBezTo>
                    <a:cubicBezTo>
                      <a:pt x="406" y="714"/>
                      <a:pt x="418" y="716"/>
                      <a:pt x="430" y="717"/>
                    </a:cubicBezTo>
                    <a:cubicBezTo>
                      <a:pt x="440" y="717"/>
                      <a:pt x="450" y="717"/>
                      <a:pt x="460" y="717"/>
                    </a:cubicBezTo>
                    <a:cubicBezTo>
                      <a:pt x="464" y="717"/>
                      <a:pt x="468" y="717"/>
                      <a:pt x="472" y="717"/>
                    </a:cubicBezTo>
                    <a:cubicBezTo>
                      <a:pt x="483" y="717"/>
                      <a:pt x="493" y="717"/>
                      <a:pt x="503" y="717"/>
                    </a:cubicBezTo>
                    <a:cubicBezTo>
                      <a:pt x="513" y="717"/>
                      <a:pt x="524" y="717"/>
                      <a:pt x="534" y="715"/>
                    </a:cubicBezTo>
                    <a:cubicBezTo>
                      <a:pt x="534" y="715"/>
                      <a:pt x="534" y="715"/>
                      <a:pt x="534" y="715"/>
                    </a:cubicBezTo>
                    <a:cubicBezTo>
                      <a:pt x="534" y="715"/>
                      <a:pt x="534" y="715"/>
                      <a:pt x="534" y="715"/>
                    </a:cubicBezTo>
                    <a:cubicBezTo>
                      <a:pt x="534" y="715"/>
                      <a:pt x="534" y="715"/>
                      <a:pt x="534" y="715"/>
                    </a:cubicBezTo>
                    <a:close/>
                    <a:moveTo>
                      <a:pt x="338" y="706"/>
                    </a:moveTo>
                    <a:cubicBezTo>
                      <a:pt x="343" y="704"/>
                      <a:pt x="386" y="706"/>
                      <a:pt x="396" y="709"/>
                    </a:cubicBezTo>
                    <a:cubicBezTo>
                      <a:pt x="377" y="708"/>
                      <a:pt x="358" y="707"/>
                      <a:pt x="338" y="706"/>
                    </a:cubicBezTo>
                    <a:close/>
                    <a:moveTo>
                      <a:pt x="400" y="710"/>
                    </a:moveTo>
                    <a:cubicBezTo>
                      <a:pt x="400" y="710"/>
                      <a:pt x="400" y="710"/>
                      <a:pt x="400" y="710"/>
                    </a:cubicBezTo>
                    <a:cubicBezTo>
                      <a:pt x="400" y="710"/>
                      <a:pt x="400" y="710"/>
                      <a:pt x="401" y="710"/>
                    </a:cubicBezTo>
                    <a:cubicBezTo>
                      <a:pt x="401" y="710"/>
                      <a:pt x="401" y="710"/>
                      <a:pt x="401" y="710"/>
                    </a:cubicBezTo>
                    <a:cubicBezTo>
                      <a:pt x="400" y="710"/>
                      <a:pt x="400" y="710"/>
                      <a:pt x="400" y="710"/>
                    </a:cubicBezTo>
                    <a:close/>
                    <a:moveTo>
                      <a:pt x="410" y="711"/>
                    </a:moveTo>
                    <a:cubicBezTo>
                      <a:pt x="410" y="711"/>
                      <a:pt x="410" y="711"/>
                      <a:pt x="410" y="710"/>
                    </a:cubicBezTo>
                    <a:cubicBezTo>
                      <a:pt x="411" y="711"/>
                      <a:pt x="411" y="711"/>
                      <a:pt x="412" y="711"/>
                    </a:cubicBezTo>
                    <a:cubicBezTo>
                      <a:pt x="412" y="711"/>
                      <a:pt x="412" y="711"/>
                      <a:pt x="412" y="711"/>
                    </a:cubicBezTo>
                    <a:cubicBezTo>
                      <a:pt x="412" y="711"/>
                      <a:pt x="412" y="711"/>
                      <a:pt x="412" y="711"/>
                    </a:cubicBezTo>
                    <a:cubicBezTo>
                      <a:pt x="414" y="711"/>
                      <a:pt x="416" y="711"/>
                      <a:pt x="417" y="711"/>
                    </a:cubicBezTo>
                    <a:cubicBezTo>
                      <a:pt x="426" y="711"/>
                      <a:pt x="435" y="711"/>
                      <a:pt x="445" y="711"/>
                    </a:cubicBezTo>
                    <a:cubicBezTo>
                      <a:pt x="447" y="711"/>
                      <a:pt x="449" y="711"/>
                      <a:pt x="452" y="712"/>
                    </a:cubicBezTo>
                    <a:cubicBezTo>
                      <a:pt x="452" y="712"/>
                      <a:pt x="452" y="712"/>
                      <a:pt x="452" y="713"/>
                    </a:cubicBezTo>
                    <a:cubicBezTo>
                      <a:pt x="439" y="712"/>
                      <a:pt x="425" y="713"/>
                      <a:pt x="412" y="711"/>
                    </a:cubicBezTo>
                    <a:cubicBezTo>
                      <a:pt x="412" y="711"/>
                      <a:pt x="412" y="711"/>
                      <a:pt x="412" y="711"/>
                    </a:cubicBezTo>
                    <a:cubicBezTo>
                      <a:pt x="412" y="711"/>
                      <a:pt x="412" y="711"/>
                      <a:pt x="412" y="711"/>
                    </a:cubicBezTo>
                    <a:cubicBezTo>
                      <a:pt x="411" y="711"/>
                      <a:pt x="411" y="711"/>
                      <a:pt x="410" y="711"/>
                    </a:cubicBezTo>
                    <a:close/>
                    <a:moveTo>
                      <a:pt x="575" y="700"/>
                    </a:moveTo>
                    <a:cubicBezTo>
                      <a:pt x="562" y="703"/>
                      <a:pt x="549" y="706"/>
                      <a:pt x="537" y="709"/>
                    </a:cubicBezTo>
                    <a:cubicBezTo>
                      <a:pt x="530" y="711"/>
                      <a:pt x="523" y="711"/>
                      <a:pt x="517" y="712"/>
                    </a:cubicBezTo>
                    <a:cubicBezTo>
                      <a:pt x="511" y="712"/>
                      <a:pt x="504" y="712"/>
                      <a:pt x="498" y="712"/>
                    </a:cubicBezTo>
                    <a:cubicBezTo>
                      <a:pt x="493" y="712"/>
                      <a:pt x="488" y="712"/>
                      <a:pt x="483" y="712"/>
                    </a:cubicBezTo>
                    <a:cubicBezTo>
                      <a:pt x="474" y="711"/>
                      <a:pt x="465" y="709"/>
                      <a:pt x="457" y="708"/>
                    </a:cubicBezTo>
                    <a:cubicBezTo>
                      <a:pt x="445" y="706"/>
                      <a:pt x="434" y="703"/>
                      <a:pt x="423" y="699"/>
                    </a:cubicBezTo>
                    <a:cubicBezTo>
                      <a:pt x="420" y="698"/>
                      <a:pt x="417" y="698"/>
                      <a:pt x="415" y="695"/>
                    </a:cubicBezTo>
                    <a:cubicBezTo>
                      <a:pt x="414" y="694"/>
                      <a:pt x="414" y="694"/>
                      <a:pt x="413" y="694"/>
                    </a:cubicBezTo>
                    <a:cubicBezTo>
                      <a:pt x="407" y="693"/>
                      <a:pt x="401" y="691"/>
                      <a:pt x="396" y="688"/>
                    </a:cubicBezTo>
                    <a:cubicBezTo>
                      <a:pt x="386" y="683"/>
                      <a:pt x="376" y="678"/>
                      <a:pt x="366" y="673"/>
                    </a:cubicBezTo>
                    <a:cubicBezTo>
                      <a:pt x="363" y="671"/>
                      <a:pt x="360" y="668"/>
                      <a:pt x="357" y="667"/>
                    </a:cubicBezTo>
                    <a:cubicBezTo>
                      <a:pt x="352" y="666"/>
                      <a:pt x="350" y="661"/>
                      <a:pt x="345" y="660"/>
                    </a:cubicBezTo>
                    <a:cubicBezTo>
                      <a:pt x="345" y="660"/>
                      <a:pt x="344" y="659"/>
                      <a:pt x="343" y="659"/>
                    </a:cubicBezTo>
                    <a:cubicBezTo>
                      <a:pt x="338" y="655"/>
                      <a:pt x="332" y="650"/>
                      <a:pt x="326" y="646"/>
                    </a:cubicBezTo>
                    <a:cubicBezTo>
                      <a:pt x="317" y="640"/>
                      <a:pt x="309" y="634"/>
                      <a:pt x="301" y="628"/>
                    </a:cubicBezTo>
                    <a:cubicBezTo>
                      <a:pt x="298" y="626"/>
                      <a:pt x="296" y="624"/>
                      <a:pt x="293" y="622"/>
                    </a:cubicBezTo>
                    <a:cubicBezTo>
                      <a:pt x="293" y="622"/>
                      <a:pt x="293" y="622"/>
                      <a:pt x="293" y="622"/>
                    </a:cubicBezTo>
                    <a:cubicBezTo>
                      <a:pt x="293" y="622"/>
                      <a:pt x="293" y="622"/>
                      <a:pt x="293" y="622"/>
                    </a:cubicBezTo>
                    <a:cubicBezTo>
                      <a:pt x="293" y="622"/>
                      <a:pt x="293" y="622"/>
                      <a:pt x="293" y="622"/>
                    </a:cubicBezTo>
                    <a:cubicBezTo>
                      <a:pt x="294" y="622"/>
                      <a:pt x="296" y="623"/>
                      <a:pt x="298" y="624"/>
                    </a:cubicBezTo>
                    <a:cubicBezTo>
                      <a:pt x="306" y="629"/>
                      <a:pt x="314" y="634"/>
                      <a:pt x="322" y="639"/>
                    </a:cubicBezTo>
                    <a:cubicBezTo>
                      <a:pt x="330" y="643"/>
                      <a:pt x="338" y="648"/>
                      <a:pt x="347" y="652"/>
                    </a:cubicBezTo>
                    <a:cubicBezTo>
                      <a:pt x="352" y="655"/>
                      <a:pt x="357" y="659"/>
                      <a:pt x="363" y="661"/>
                    </a:cubicBezTo>
                    <a:cubicBezTo>
                      <a:pt x="371" y="665"/>
                      <a:pt x="380" y="669"/>
                      <a:pt x="388" y="673"/>
                    </a:cubicBezTo>
                    <a:cubicBezTo>
                      <a:pt x="389" y="673"/>
                      <a:pt x="390" y="673"/>
                      <a:pt x="391" y="674"/>
                    </a:cubicBezTo>
                    <a:cubicBezTo>
                      <a:pt x="397" y="676"/>
                      <a:pt x="403" y="678"/>
                      <a:pt x="409" y="680"/>
                    </a:cubicBezTo>
                    <a:cubicBezTo>
                      <a:pt x="413" y="682"/>
                      <a:pt x="417" y="683"/>
                      <a:pt x="421" y="685"/>
                    </a:cubicBezTo>
                    <a:cubicBezTo>
                      <a:pt x="427" y="686"/>
                      <a:pt x="432" y="687"/>
                      <a:pt x="438" y="689"/>
                    </a:cubicBezTo>
                    <a:cubicBezTo>
                      <a:pt x="444" y="690"/>
                      <a:pt x="450" y="692"/>
                      <a:pt x="457" y="693"/>
                    </a:cubicBezTo>
                    <a:cubicBezTo>
                      <a:pt x="464" y="695"/>
                      <a:pt x="471" y="695"/>
                      <a:pt x="478" y="696"/>
                    </a:cubicBezTo>
                    <a:cubicBezTo>
                      <a:pt x="483" y="697"/>
                      <a:pt x="487" y="697"/>
                      <a:pt x="492" y="698"/>
                    </a:cubicBezTo>
                    <a:cubicBezTo>
                      <a:pt x="498" y="698"/>
                      <a:pt x="505" y="698"/>
                      <a:pt x="511" y="698"/>
                    </a:cubicBezTo>
                    <a:cubicBezTo>
                      <a:pt x="522" y="698"/>
                      <a:pt x="533" y="698"/>
                      <a:pt x="543" y="698"/>
                    </a:cubicBezTo>
                    <a:cubicBezTo>
                      <a:pt x="550" y="698"/>
                      <a:pt x="556" y="697"/>
                      <a:pt x="563" y="696"/>
                    </a:cubicBezTo>
                    <a:cubicBezTo>
                      <a:pt x="568" y="696"/>
                      <a:pt x="574" y="696"/>
                      <a:pt x="579" y="695"/>
                    </a:cubicBezTo>
                    <a:cubicBezTo>
                      <a:pt x="584" y="695"/>
                      <a:pt x="588" y="695"/>
                      <a:pt x="593" y="694"/>
                    </a:cubicBezTo>
                    <a:cubicBezTo>
                      <a:pt x="587" y="696"/>
                      <a:pt x="581" y="698"/>
                      <a:pt x="575" y="700"/>
                    </a:cubicBezTo>
                    <a:close/>
                    <a:moveTo>
                      <a:pt x="406" y="697"/>
                    </a:moveTo>
                    <a:cubicBezTo>
                      <a:pt x="406" y="698"/>
                      <a:pt x="406" y="698"/>
                      <a:pt x="406" y="698"/>
                    </a:cubicBezTo>
                    <a:cubicBezTo>
                      <a:pt x="406" y="698"/>
                      <a:pt x="406" y="698"/>
                      <a:pt x="406" y="698"/>
                    </a:cubicBezTo>
                    <a:lnTo>
                      <a:pt x="406" y="697"/>
                    </a:lnTo>
                    <a:close/>
                    <a:moveTo>
                      <a:pt x="402" y="696"/>
                    </a:moveTo>
                    <a:cubicBezTo>
                      <a:pt x="402" y="697"/>
                      <a:pt x="402" y="697"/>
                      <a:pt x="401" y="698"/>
                    </a:cubicBezTo>
                    <a:cubicBezTo>
                      <a:pt x="400" y="697"/>
                      <a:pt x="399" y="697"/>
                      <a:pt x="398" y="696"/>
                    </a:cubicBezTo>
                    <a:cubicBezTo>
                      <a:pt x="398" y="696"/>
                      <a:pt x="398" y="696"/>
                      <a:pt x="398" y="696"/>
                    </a:cubicBezTo>
                    <a:cubicBezTo>
                      <a:pt x="398" y="696"/>
                      <a:pt x="398" y="696"/>
                      <a:pt x="398" y="696"/>
                    </a:cubicBezTo>
                    <a:cubicBezTo>
                      <a:pt x="397" y="696"/>
                      <a:pt x="396" y="696"/>
                      <a:pt x="395" y="696"/>
                    </a:cubicBezTo>
                    <a:cubicBezTo>
                      <a:pt x="388" y="696"/>
                      <a:pt x="382" y="695"/>
                      <a:pt x="375" y="694"/>
                    </a:cubicBezTo>
                    <a:cubicBezTo>
                      <a:pt x="375" y="694"/>
                      <a:pt x="375" y="694"/>
                      <a:pt x="375" y="694"/>
                    </a:cubicBezTo>
                    <a:cubicBezTo>
                      <a:pt x="375" y="694"/>
                      <a:pt x="375" y="694"/>
                      <a:pt x="375" y="694"/>
                    </a:cubicBezTo>
                    <a:cubicBezTo>
                      <a:pt x="375" y="694"/>
                      <a:pt x="375" y="694"/>
                      <a:pt x="375" y="694"/>
                    </a:cubicBezTo>
                    <a:cubicBezTo>
                      <a:pt x="375" y="694"/>
                      <a:pt x="375" y="694"/>
                      <a:pt x="375" y="694"/>
                    </a:cubicBezTo>
                    <a:cubicBezTo>
                      <a:pt x="376" y="694"/>
                      <a:pt x="377" y="694"/>
                      <a:pt x="378" y="694"/>
                    </a:cubicBezTo>
                    <a:cubicBezTo>
                      <a:pt x="385" y="694"/>
                      <a:pt x="391" y="695"/>
                      <a:pt x="398" y="696"/>
                    </a:cubicBezTo>
                    <a:cubicBezTo>
                      <a:pt x="398" y="696"/>
                      <a:pt x="398" y="696"/>
                      <a:pt x="398" y="696"/>
                    </a:cubicBezTo>
                    <a:cubicBezTo>
                      <a:pt x="398" y="696"/>
                      <a:pt x="398" y="696"/>
                      <a:pt x="398" y="696"/>
                    </a:cubicBezTo>
                    <a:cubicBezTo>
                      <a:pt x="399" y="696"/>
                      <a:pt x="401" y="696"/>
                      <a:pt x="402" y="696"/>
                    </a:cubicBezTo>
                    <a:close/>
                    <a:moveTo>
                      <a:pt x="302" y="709"/>
                    </a:moveTo>
                    <a:cubicBezTo>
                      <a:pt x="302" y="699"/>
                      <a:pt x="302" y="689"/>
                      <a:pt x="302" y="678"/>
                    </a:cubicBezTo>
                    <a:cubicBezTo>
                      <a:pt x="302" y="678"/>
                      <a:pt x="302" y="678"/>
                      <a:pt x="302" y="678"/>
                    </a:cubicBezTo>
                    <a:cubicBezTo>
                      <a:pt x="302" y="678"/>
                      <a:pt x="302" y="678"/>
                      <a:pt x="302" y="678"/>
                    </a:cubicBezTo>
                    <a:cubicBezTo>
                      <a:pt x="302" y="678"/>
                      <a:pt x="302" y="678"/>
                      <a:pt x="302" y="678"/>
                    </a:cubicBezTo>
                    <a:cubicBezTo>
                      <a:pt x="302" y="679"/>
                      <a:pt x="303" y="679"/>
                      <a:pt x="303" y="680"/>
                    </a:cubicBezTo>
                    <a:cubicBezTo>
                      <a:pt x="307" y="687"/>
                      <a:pt x="311" y="695"/>
                      <a:pt x="316" y="702"/>
                    </a:cubicBezTo>
                    <a:cubicBezTo>
                      <a:pt x="317" y="704"/>
                      <a:pt x="317" y="707"/>
                      <a:pt x="316" y="709"/>
                    </a:cubicBezTo>
                    <a:cubicBezTo>
                      <a:pt x="313" y="723"/>
                      <a:pt x="310" y="737"/>
                      <a:pt x="306" y="751"/>
                    </a:cubicBezTo>
                    <a:cubicBezTo>
                      <a:pt x="305" y="756"/>
                      <a:pt x="304" y="761"/>
                      <a:pt x="302" y="766"/>
                    </a:cubicBezTo>
                    <a:cubicBezTo>
                      <a:pt x="303" y="761"/>
                      <a:pt x="303" y="756"/>
                      <a:pt x="303" y="752"/>
                    </a:cubicBezTo>
                    <a:cubicBezTo>
                      <a:pt x="303" y="738"/>
                      <a:pt x="302" y="723"/>
                      <a:pt x="302" y="709"/>
                    </a:cubicBezTo>
                    <a:close/>
                    <a:moveTo>
                      <a:pt x="323" y="656"/>
                    </a:moveTo>
                    <a:cubicBezTo>
                      <a:pt x="329" y="656"/>
                      <a:pt x="334" y="655"/>
                      <a:pt x="338" y="661"/>
                    </a:cubicBezTo>
                    <a:cubicBezTo>
                      <a:pt x="325" y="662"/>
                      <a:pt x="308" y="660"/>
                      <a:pt x="304" y="657"/>
                    </a:cubicBezTo>
                    <a:cubicBezTo>
                      <a:pt x="304" y="657"/>
                      <a:pt x="305" y="657"/>
                      <a:pt x="305" y="657"/>
                    </a:cubicBezTo>
                    <a:cubicBezTo>
                      <a:pt x="311" y="657"/>
                      <a:pt x="317" y="657"/>
                      <a:pt x="323" y="656"/>
                    </a:cubicBezTo>
                    <a:close/>
                    <a:moveTo>
                      <a:pt x="309" y="654"/>
                    </a:moveTo>
                    <a:cubicBezTo>
                      <a:pt x="309" y="654"/>
                      <a:pt x="310" y="654"/>
                      <a:pt x="310" y="654"/>
                    </a:cubicBezTo>
                    <a:cubicBezTo>
                      <a:pt x="310" y="654"/>
                      <a:pt x="311" y="654"/>
                      <a:pt x="311" y="654"/>
                    </a:cubicBezTo>
                    <a:cubicBezTo>
                      <a:pt x="316" y="651"/>
                      <a:pt x="324" y="650"/>
                      <a:pt x="326" y="652"/>
                    </a:cubicBezTo>
                    <a:cubicBezTo>
                      <a:pt x="325" y="653"/>
                      <a:pt x="323" y="653"/>
                      <a:pt x="321" y="653"/>
                    </a:cubicBezTo>
                    <a:cubicBezTo>
                      <a:pt x="318" y="654"/>
                      <a:pt x="314" y="654"/>
                      <a:pt x="311" y="654"/>
                    </a:cubicBezTo>
                    <a:cubicBezTo>
                      <a:pt x="311" y="654"/>
                      <a:pt x="310" y="654"/>
                      <a:pt x="310" y="654"/>
                    </a:cubicBezTo>
                    <a:cubicBezTo>
                      <a:pt x="310" y="654"/>
                      <a:pt x="309" y="654"/>
                      <a:pt x="309" y="654"/>
                    </a:cubicBezTo>
                    <a:close/>
                    <a:moveTo>
                      <a:pt x="345" y="666"/>
                    </a:moveTo>
                    <a:cubicBezTo>
                      <a:pt x="345" y="666"/>
                      <a:pt x="345" y="666"/>
                      <a:pt x="345" y="667"/>
                    </a:cubicBezTo>
                    <a:cubicBezTo>
                      <a:pt x="342" y="666"/>
                      <a:pt x="340" y="666"/>
                      <a:pt x="337" y="666"/>
                    </a:cubicBezTo>
                    <a:cubicBezTo>
                      <a:pt x="337" y="666"/>
                      <a:pt x="337" y="666"/>
                      <a:pt x="337" y="666"/>
                    </a:cubicBezTo>
                    <a:cubicBezTo>
                      <a:pt x="336" y="666"/>
                      <a:pt x="335" y="666"/>
                      <a:pt x="334" y="665"/>
                    </a:cubicBezTo>
                    <a:cubicBezTo>
                      <a:pt x="334" y="665"/>
                      <a:pt x="334" y="665"/>
                      <a:pt x="334" y="665"/>
                    </a:cubicBezTo>
                    <a:cubicBezTo>
                      <a:pt x="335" y="665"/>
                      <a:pt x="336" y="666"/>
                      <a:pt x="336" y="666"/>
                    </a:cubicBezTo>
                    <a:cubicBezTo>
                      <a:pt x="337" y="666"/>
                      <a:pt x="337" y="666"/>
                      <a:pt x="337" y="666"/>
                    </a:cubicBezTo>
                    <a:cubicBezTo>
                      <a:pt x="340" y="665"/>
                      <a:pt x="343" y="665"/>
                      <a:pt x="345" y="666"/>
                    </a:cubicBezTo>
                    <a:close/>
                    <a:moveTo>
                      <a:pt x="309" y="663"/>
                    </a:moveTo>
                    <a:cubicBezTo>
                      <a:pt x="311" y="663"/>
                      <a:pt x="313" y="664"/>
                      <a:pt x="316" y="665"/>
                    </a:cubicBezTo>
                    <a:cubicBezTo>
                      <a:pt x="319" y="666"/>
                      <a:pt x="322" y="667"/>
                      <a:pt x="326" y="668"/>
                    </a:cubicBezTo>
                    <a:cubicBezTo>
                      <a:pt x="333" y="669"/>
                      <a:pt x="341" y="669"/>
                      <a:pt x="349" y="670"/>
                    </a:cubicBezTo>
                    <a:cubicBezTo>
                      <a:pt x="351" y="670"/>
                      <a:pt x="353" y="671"/>
                      <a:pt x="355" y="672"/>
                    </a:cubicBezTo>
                    <a:cubicBezTo>
                      <a:pt x="355" y="672"/>
                      <a:pt x="355" y="673"/>
                      <a:pt x="355" y="673"/>
                    </a:cubicBezTo>
                    <a:cubicBezTo>
                      <a:pt x="339" y="673"/>
                      <a:pt x="324" y="670"/>
                      <a:pt x="309" y="664"/>
                    </a:cubicBezTo>
                    <a:cubicBezTo>
                      <a:pt x="309" y="663"/>
                      <a:pt x="309" y="663"/>
                      <a:pt x="309" y="663"/>
                    </a:cubicBezTo>
                    <a:close/>
                    <a:moveTo>
                      <a:pt x="322" y="633"/>
                    </a:moveTo>
                    <a:cubicBezTo>
                      <a:pt x="322" y="633"/>
                      <a:pt x="322" y="633"/>
                      <a:pt x="322" y="633"/>
                    </a:cubicBezTo>
                    <a:cubicBezTo>
                      <a:pt x="322" y="633"/>
                      <a:pt x="323" y="633"/>
                      <a:pt x="324" y="634"/>
                    </a:cubicBezTo>
                    <a:cubicBezTo>
                      <a:pt x="323" y="634"/>
                      <a:pt x="323" y="634"/>
                      <a:pt x="323" y="634"/>
                    </a:cubicBezTo>
                    <a:cubicBezTo>
                      <a:pt x="323" y="634"/>
                      <a:pt x="322" y="633"/>
                      <a:pt x="322" y="633"/>
                    </a:cubicBezTo>
                    <a:cubicBezTo>
                      <a:pt x="322" y="633"/>
                      <a:pt x="322" y="633"/>
                      <a:pt x="322" y="633"/>
                    </a:cubicBezTo>
                    <a:cubicBezTo>
                      <a:pt x="320" y="632"/>
                      <a:pt x="319" y="631"/>
                      <a:pt x="318" y="631"/>
                    </a:cubicBezTo>
                    <a:cubicBezTo>
                      <a:pt x="318" y="631"/>
                      <a:pt x="318" y="630"/>
                      <a:pt x="318" y="630"/>
                    </a:cubicBezTo>
                    <a:cubicBezTo>
                      <a:pt x="317" y="630"/>
                      <a:pt x="317" y="630"/>
                      <a:pt x="316" y="630"/>
                    </a:cubicBezTo>
                    <a:cubicBezTo>
                      <a:pt x="316" y="630"/>
                      <a:pt x="316" y="630"/>
                      <a:pt x="316" y="629"/>
                    </a:cubicBezTo>
                    <a:cubicBezTo>
                      <a:pt x="317" y="630"/>
                      <a:pt x="317" y="630"/>
                      <a:pt x="318" y="630"/>
                    </a:cubicBezTo>
                    <a:cubicBezTo>
                      <a:pt x="318" y="630"/>
                      <a:pt x="318" y="631"/>
                      <a:pt x="318" y="631"/>
                    </a:cubicBezTo>
                    <a:cubicBezTo>
                      <a:pt x="319" y="631"/>
                      <a:pt x="320" y="632"/>
                      <a:pt x="322" y="633"/>
                    </a:cubicBezTo>
                    <a:close/>
                    <a:moveTo>
                      <a:pt x="320" y="628"/>
                    </a:moveTo>
                    <a:cubicBezTo>
                      <a:pt x="320" y="628"/>
                      <a:pt x="320" y="627"/>
                      <a:pt x="320" y="627"/>
                    </a:cubicBezTo>
                    <a:cubicBezTo>
                      <a:pt x="320" y="627"/>
                      <a:pt x="321" y="627"/>
                      <a:pt x="321" y="627"/>
                    </a:cubicBezTo>
                    <a:cubicBezTo>
                      <a:pt x="321" y="627"/>
                      <a:pt x="320" y="628"/>
                      <a:pt x="320" y="628"/>
                    </a:cubicBezTo>
                    <a:close/>
                    <a:moveTo>
                      <a:pt x="316" y="626"/>
                    </a:moveTo>
                    <a:cubicBezTo>
                      <a:pt x="315" y="625"/>
                      <a:pt x="314" y="624"/>
                      <a:pt x="314" y="624"/>
                    </a:cubicBezTo>
                    <a:cubicBezTo>
                      <a:pt x="313" y="624"/>
                      <a:pt x="313" y="624"/>
                      <a:pt x="313" y="624"/>
                    </a:cubicBezTo>
                    <a:cubicBezTo>
                      <a:pt x="313" y="624"/>
                      <a:pt x="313" y="624"/>
                      <a:pt x="313" y="624"/>
                    </a:cubicBezTo>
                    <a:cubicBezTo>
                      <a:pt x="309" y="622"/>
                      <a:pt x="306" y="619"/>
                      <a:pt x="302" y="618"/>
                    </a:cubicBezTo>
                    <a:cubicBezTo>
                      <a:pt x="296" y="615"/>
                      <a:pt x="291" y="614"/>
                      <a:pt x="285" y="611"/>
                    </a:cubicBezTo>
                    <a:cubicBezTo>
                      <a:pt x="284" y="611"/>
                      <a:pt x="284" y="611"/>
                      <a:pt x="283" y="610"/>
                    </a:cubicBezTo>
                    <a:cubicBezTo>
                      <a:pt x="294" y="612"/>
                      <a:pt x="304" y="616"/>
                      <a:pt x="313" y="624"/>
                    </a:cubicBezTo>
                    <a:cubicBezTo>
                      <a:pt x="313" y="624"/>
                      <a:pt x="313" y="624"/>
                      <a:pt x="313" y="624"/>
                    </a:cubicBezTo>
                    <a:cubicBezTo>
                      <a:pt x="313" y="624"/>
                      <a:pt x="313" y="624"/>
                      <a:pt x="314" y="624"/>
                    </a:cubicBezTo>
                    <a:cubicBezTo>
                      <a:pt x="314" y="624"/>
                      <a:pt x="315" y="625"/>
                      <a:pt x="316" y="625"/>
                    </a:cubicBezTo>
                    <a:cubicBezTo>
                      <a:pt x="316" y="625"/>
                      <a:pt x="316" y="625"/>
                      <a:pt x="316" y="626"/>
                    </a:cubicBezTo>
                    <a:close/>
                    <a:moveTo>
                      <a:pt x="302" y="622"/>
                    </a:moveTo>
                    <a:cubicBezTo>
                      <a:pt x="302" y="622"/>
                      <a:pt x="302" y="622"/>
                      <a:pt x="302" y="622"/>
                    </a:cubicBezTo>
                    <a:cubicBezTo>
                      <a:pt x="302" y="622"/>
                      <a:pt x="302" y="622"/>
                      <a:pt x="302" y="622"/>
                    </a:cubicBezTo>
                    <a:close/>
                    <a:moveTo>
                      <a:pt x="596" y="694"/>
                    </a:moveTo>
                    <a:cubicBezTo>
                      <a:pt x="596" y="694"/>
                      <a:pt x="596" y="694"/>
                      <a:pt x="596" y="694"/>
                    </a:cubicBezTo>
                    <a:cubicBezTo>
                      <a:pt x="596" y="694"/>
                      <a:pt x="596" y="694"/>
                      <a:pt x="596" y="694"/>
                    </a:cubicBezTo>
                    <a:cubicBezTo>
                      <a:pt x="596" y="694"/>
                      <a:pt x="596" y="694"/>
                      <a:pt x="596" y="694"/>
                    </a:cubicBezTo>
                    <a:close/>
                    <a:moveTo>
                      <a:pt x="615" y="687"/>
                    </a:moveTo>
                    <a:cubicBezTo>
                      <a:pt x="608" y="688"/>
                      <a:pt x="602" y="689"/>
                      <a:pt x="596" y="689"/>
                    </a:cubicBezTo>
                    <a:cubicBezTo>
                      <a:pt x="589" y="690"/>
                      <a:pt x="583" y="691"/>
                      <a:pt x="576" y="691"/>
                    </a:cubicBezTo>
                    <a:cubicBezTo>
                      <a:pt x="568" y="692"/>
                      <a:pt x="560" y="692"/>
                      <a:pt x="551" y="693"/>
                    </a:cubicBezTo>
                    <a:cubicBezTo>
                      <a:pt x="542" y="693"/>
                      <a:pt x="532" y="694"/>
                      <a:pt x="523" y="694"/>
                    </a:cubicBezTo>
                    <a:cubicBezTo>
                      <a:pt x="515" y="694"/>
                      <a:pt x="508" y="694"/>
                      <a:pt x="500" y="693"/>
                    </a:cubicBezTo>
                    <a:cubicBezTo>
                      <a:pt x="493" y="693"/>
                      <a:pt x="485" y="692"/>
                      <a:pt x="477" y="692"/>
                    </a:cubicBezTo>
                    <a:cubicBezTo>
                      <a:pt x="473" y="691"/>
                      <a:pt x="469" y="691"/>
                      <a:pt x="465" y="690"/>
                    </a:cubicBezTo>
                    <a:cubicBezTo>
                      <a:pt x="458" y="689"/>
                      <a:pt x="451" y="688"/>
                      <a:pt x="444" y="686"/>
                    </a:cubicBezTo>
                    <a:cubicBezTo>
                      <a:pt x="440" y="685"/>
                      <a:pt x="435" y="683"/>
                      <a:pt x="430" y="682"/>
                    </a:cubicBezTo>
                    <a:cubicBezTo>
                      <a:pt x="422" y="681"/>
                      <a:pt x="414" y="678"/>
                      <a:pt x="406" y="674"/>
                    </a:cubicBezTo>
                    <a:cubicBezTo>
                      <a:pt x="402" y="673"/>
                      <a:pt x="398" y="671"/>
                      <a:pt x="394" y="670"/>
                    </a:cubicBezTo>
                    <a:cubicBezTo>
                      <a:pt x="388" y="668"/>
                      <a:pt x="383" y="666"/>
                      <a:pt x="377" y="663"/>
                    </a:cubicBezTo>
                    <a:cubicBezTo>
                      <a:pt x="371" y="660"/>
                      <a:pt x="365" y="658"/>
                      <a:pt x="359" y="655"/>
                    </a:cubicBezTo>
                    <a:cubicBezTo>
                      <a:pt x="353" y="651"/>
                      <a:pt x="346" y="648"/>
                      <a:pt x="339" y="644"/>
                    </a:cubicBezTo>
                    <a:cubicBezTo>
                      <a:pt x="335" y="641"/>
                      <a:pt x="331" y="638"/>
                      <a:pt x="327" y="636"/>
                    </a:cubicBezTo>
                    <a:cubicBezTo>
                      <a:pt x="327" y="636"/>
                      <a:pt x="327" y="636"/>
                      <a:pt x="327" y="635"/>
                    </a:cubicBezTo>
                    <a:cubicBezTo>
                      <a:pt x="329" y="636"/>
                      <a:pt x="330" y="637"/>
                      <a:pt x="332" y="638"/>
                    </a:cubicBezTo>
                    <a:cubicBezTo>
                      <a:pt x="341" y="643"/>
                      <a:pt x="351" y="649"/>
                      <a:pt x="361" y="654"/>
                    </a:cubicBezTo>
                    <a:cubicBezTo>
                      <a:pt x="368" y="658"/>
                      <a:pt x="376" y="661"/>
                      <a:pt x="384" y="664"/>
                    </a:cubicBezTo>
                    <a:cubicBezTo>
                      <a:pt x="393" y="668"/>
                      <a:pt x="402" y="670"/>
                      <a:pt x="411" y="672"/>
                    </a:cubicBezTo>
                    <a:cubicBezTo>
                      <a:pt x="416" y="673"/>
                      <a:pt x="421" y="675"/>
                      <a:pt x="427" y="676"/>
                    </a:cubicBezTo>
                    <a:cubicBezTo>
                      <a:pt x="432" y="677"/>
                      <a:pt x="438" y="677"/>
                      <a:pt x="444" y="678"/>
                    </a:cubicBezTo>
                    <a:cubicBezTo>
                      <a:pt x="452" y="679"/>
                      <a:pt x="460" y="680"/>
                      <a:pt x="469" y="681"/>
                    </a:cubicBezTo>
                    <a:cubicBezTo>
                      <a:pt x="473" y="681"/>
                      <a:pt x="478" y="681"/>
                      <a:pt x="483" y="681"/>
                    </a:cubicBezTo>
                    <a:cubicBezTo>
                      <a:pt x="488" y="681"/>
                      <a:pt x="493" y="682"/>
                      <a:pt x="498" y="682"/>
                    </a:cubicBezTo>
                    <a:cubicBezTo>
                      <a:pt x="502" y="682"/>
                      <a:pt x="505" y="682"/>
                      <a:pt x="509" y="682"/>
                    </a:cubicBezTo>
                    <a:cubicBezTo>
                      <a:pt x="517" y="682"/>
                      <a:pt x="524" y="682"/>
                      <a:pt x="532" y="682"/>
                    </a:cubicBezTo>
                    <a:cubicBezTo>
                      <a:pt x="534" y="682"/>
                      <a:pt x="536" y="682"/>
                      <a:pt x="539" y="682"/>
                    </a:cubicBezTo>
                    <a:cubicBezTo>
                      <a:pt x="544" y="682"/>
                      <a:pt x="549" y="682"/>
                      <a:pt x="554" y="682"/>
                    </a:cubicBezTo>
                    <a:cubicBezTo>
                      <a:pt x="560" y="683"/>
                      <a:pt x="567" y="682"/>
                      <a:pt x="573" y="682"/>
                    </a:cubicBezTo>
                    <a:cubicBezTo>
                      <a:pt x="589" y="683"/>
                      <a:pt x="604" y="685"/>
                      <a:pt x="619" y="684"/>
                    </a:cubicBezTo>
                    <a:cubicBezTo>
                      <a:pt x="621" y="684"/>
                      <a:pt x="624" y="685"/>
                      <a:pt x="626" y="685"/>
                    </a:cubicBezTo>
                    <a:cubicBezTo>
                      <a:pt x="622" y="686"/>
                      <a:pt x="619" y="687"/>
                      <a:pt x="615" y="687"/>
                    </a:cubicBezTo>
                    <a:close/>
                    <a:moveTo>
                      <a:pt x="357" y="641"/>
                    </a:moveTo>
                    <a:cubicBezTo>
                      <a:pt x="354" y="641"/>
                      <a:pt x="351" y="640"/>
                      <a:pt x="348" y="637"/>
                    </a:cubicBezTo>
                    <a:cubicBezTo>
                      <a:pt x="358" y="635"/>
                      <a:pt x="367" y="634"/>
                      <a:pt x="375" y="640"/>
                    </a:cubicBezTo>
                    <a:cubicBezTo>
                      <a:pt x="369" y="640"/>
                      <a:pt x="363" y="641"/>
                      <a:pt x="357" y="641"/>
                    </a:cubicBezTo>
                    <a:close/>
                    <a:moveTo>
                      <a:pt x="396" y="644"/>
                    </a:moveTo>
                    <a:cubicBezTo>
                      <a:pt x="382" y="649"/>
                      <a:pt x="372" y="649"/>
                      <a:pt x="367" y="644"/>
                    </a:cubicBezTo>
                    <a:cubicBezTo>
                      <a:pt x="377" y="642"/>
                      <a:pt x="387" y="639"/>
                      <a:pt x="396" y="644"/>
                    </a:cubicBezTo>
                    <a:close/>
                    <a:moveTo>
                      <a:pt x="608" y="662"/>
                    </a:moveTo>
                    <a:cubicBezTo>
                      <a:pt x="608" y="662"/>
                      <a:pt x="608" y="662"/>
                      <a:pt x="608" y="662"/>
                    </a:cubicBezTo>
                    <a:cubicBezTo>
                      <a:pt x="608" y="662"/>
                      <a:pt x="608" y="662"/>
                      <a:pt x="608" y="662"/>
                    </a:cubicBezTo>
                    <a:cubicBezTo>
                      <a:pt x="608" y="662"/>
                      <a:pt x="608" y="662"/>
                      <a:pt x="608" y="662"/>
                    </a:cubicBezTo>
                    <a:cubicBezTo>
                      <a:pt x="604" y="663"/>
                      <a:pt x="600" y="665"/>
                      <a:pt x="596" y="666"/>
                    </a:cubicBezTo>
                    <a:cubicBezTo>
                      <a:pt x="593" y="667"/>
                      <a:pt x="591" y="667"/>
                      <a:pt x="589" y="665"/>
                    </a:cubicBezTo>
                    <a:cubicBezTo>
                      <a:pt x="595" y="662"/>
                      <a:pt x="601" y="661"/>
                      <a:pt x="608" y="662"/>
                    </a:cubicBezTo>
                    <a:close/>
                    <a:moveTo>
                      <a:pt x="598" y="657"/>
                    </a:moveTo>
                    <a:cubicBezTo>
                      <a:pt x="598" y="658"/>
                      <a:pt x="598" y="658"/>
                      <a:pt x="598" y="658"/>
                    </a:cubicBezTo>
                    <a:cubicBezTo>
                      <a:pt x="590" y="660"/>
                      <a:pt x="581" y="664"/>
                      <a:pt x="572" y="662"/>
                    </a:cubicBezTo>
                    <a:cubicBezTo>
                      <a:pt x="581" y="661"/>
                      <a:pt x="590" y="659"/>
                      <a:pt x="598" y="657"/>
                    </a:cubicBezTo>
                    <a:close/>
                    <a:moveTo>
                      <a:pt x="556" y="660"/>
                    </a:moveTo>
                    <a:cubicBezTo>
                      <a:pt x="557" y="660"/>
                      <a:pt x="559" y="659"/>
                      <a:pt x="560" y="659"/>
                    </a:cubicBezTo>
                    <a:cubicBezTo>
                      <a:pt x="564" y="658"/>
                      <a:pt x="569" y="658"/>
                      <a:pt x="573" y="657"/>
                    </a:cubicBezTo>
                    <a:cubicBezTo>
                      <a:pt x="578" y="656"/>
                      <a:pt x="584" y="656"/>
                      <a:pt x="589" y="655"/>
                    </a:cubicBezTo>
                    <a:cubicBezTo>
                      <a:pt x="589" y="655"/>
                      <a:pt x="590" y="655"/>
                      <a:pt x="590" y="655"/>
                    </a:cubicBezTo>
                    <a:cubicBezTo>
                      <a:pt x="590" y="655"/>
                      <a:pt x="590" y="655"/>
                      <a:pt x="591" y="655"/>
                    </a:cubicBezTo>
                    <a:cubicBezTo>
                      <a:pt x="590" y="655"/>
                      <a:pt x="590" y="655"/>
                      <a:pt x="590" y="655"/>
                    </a:cubicBezTo>
                    <a:cubicBezTo>
                      <a:pt x="590" y="655"/>
                      <a:pt x="589" y="655"/>
                      <a:pt x="589" y="655"/>
                    </a:cubicBezTo>
                    <a:cubicBezTo>
                      <a:pt x="580" y="657"/>
                      <a:pt x="571" y="660"/>
                      <a:pt x="562" y="662"/>
                    </a:cubicBezTo>
                    <a:cubicBezTo>
                      <a:pt x="560" y="662"/>
                      <a:pt x="558" y="661"/>
                      <a:pt x="556" y="661"/>
                    </a:cubicBezTo>
                    <a:cubicBezTo>
                      <a:pt x="556" y="661"/>
                      <a:pt x="556" y="660"/>
                      <a:pt x="556" y="660"/>
                    </a:cubicBezTo>
                    <a:close/>
                    <a:moveTo>
                      <a:pt x="429" y="661"/>
                    </a:moveTo>
                    <a:cubicBezTo>
                      <a:pt x="435" y="661"/>
                      <a:pt x="442" y="661"/>
                      <a:pt x="449" y="661"/>
                    </a:cubicBezTo>
                    <a:cubicBezTo>
                      <a:pt x="460" y="662"/>
                      <a:pt x="471" y="663"/>
                      <a:pt x="482" y="663"/>
                    </a:cubicBezTo>
                    <a:cubicBezTo>
                      <a:pt x="485" y="663"/>
                      <a:pt x="489" y="663"/>
                      <a:pt x="493" y="663"/>
                    </a:cubicBezTo>
                    <a:cubicBezTo>
                      <a:pt x="505" y="664"/>
                      <a:pt x="517" y="664"/>
                      <a:pt x="529" y="665"/>
                    </a:cubicBezTo>
                    <a:cubicBezTo>
                      <a:pt x="531" y="665"/>
                      <a:pt x="534" y="665"/>
                      <a:pt x="537" y="665"/>
                    </a:cubicBezTo>
                    <a:cubicBezTo>
                      <a:pt x="542" y="665"/>
                      <a:pt x="548" y="665"/>
                      <a:pt x="553" y="666"/>
                    </a:cubicBezTo>
                    <a:cubicBezTo>
                      <a:pt x="560" y="666"/>
                      <a:pt x="567" y="667"/>
                      <a:pt x="574" y="668"/>
                    </a:cubicBezTo>
                    <a:cubicBezTo>
                      <a:pt x="579" y="668"/>
                      <a:pt x="583" y="669"/>
                      <a:pt x="587" y="670"/>
                    </a:cubicBezTo>
                    <a:cubicBezTo>
                      <a:pt x="591" y="671"/>
                      <a:pt x="596" y="673"/>
                      <a:pt x="600" y="673"/>
                    </a:cubicBezTo>
                    <a:cubicBezTo>
                      <a:pt x="607" y="675"/>
                      <a:pt x="613" y="676"/>
                      <a:pt x="620" y="679"/>
                    </a:cubicBezTo>
                    <a:cubicBezTo>
                      <a:pt x="618" y="679"/>
                      <a:pt x="617" y="680"/>
                      <a:pt x="616" y="680"/>
                    </a:cubicBezTo>
                    <a:cubicBezTo>
                      <a:pt x="606" y="679"/>
                      <a:pt x="597" y="679"/>
                      <a:pt x="588" y="679"/>
                    </a:cubicBezTo>
                    <a:cubicBezTo>
                      <a:pt x="581" y="679"/>
                      <a:pt x="575" y="678"/>
                      <a:pt x="569" y="678"/>
                    </a:cubicBezTo>
                    <a:cubicBezTo>
                      <a:pt x="555" y="678"/>
                      <a:pt x="542" y="678"/>
                      <a:pt x="529" y="678"/>
                    </a:cubicBezTo>
                    <a:cubicBezTo>
                      <a:pt x="522" y="678"/>
                      <a:pt x="515" y="678"/>
                      <a:pt x="508" y="678"/>
                    </a:cubicBezTo>
                    <a:cubicBezTo>
                      <a:pt x="503" y="678"/>
                      <a:pt x="498" y="678"/>
                      <a:pt x="493" y="678"/>
                    </a:cubicBezTo>
                    <a:cubicBezTo>
                      <a:pt x="489" y="678"/>
                      <a:pt x="484" y="677"/>
                      <a:pt x="479" y="677"/>
                    </a:cubicBezTo>
                    <a:cubicBezTo>
                      <a:pt x="474" y="677"/>
                      <a:pt x="469" y="677"/>
                      <a:pt x="464" y="676"/>
                    </a:cubicBezTo>
                    <a:cubicBezTo>
                      <a:pt x="456" y="676"/>
                      <a:pt x="449" y="674"/>
                      <a:pt x="441" y="673"/>
                    </a:cubicBezTo>
                    <a:cubicBezTo>
                      <a:pt x="436" y="673"/>
                      <a:pt x="431" y="672"/>
                      <a:pt x="425" y="671"/>
                    </a:cubicBezTo>
                    <a:cubicBezTo>
                      <a:pt x="420" y="670"/>
                      <a:pt x="414" y="669"/>
                      <a:pt x="409" y="667"/>
                    </a:cubicBezTo>
                    <a:cubicBezTo>
                      <a:pt x="401" y="665"/>
                      <a:pt x="393" y="664"/>
                      <a:pt x="386" y="661"/>
                    </a:cubicBezTo>
                    <a:cubicBezTo>
                      <a:pt x="375" y="657"/>
                      <a:pt x="364" y="651"/>
                      <a:pt x="353" y="647"/>
                    </a:cubicBezTo>
                    <a:cubicBezTo>
                      <a:pt x="353" y="646"/>
                      <a:pt x="354" y="646"/>
                      <a:pt x="354" y="646"/>
                    </a:cubicBezTo>
                    <a:cubicBezTo>
                      <a:pt x="354" y="646"/>
                      <a:pt x="354" y="646"/>
                      <a:pt x="355" y="646"/>
                    </a:cubicBezTo>
                    <a:cubicBezTo>
                      <a:pt x="360" y="648"/>
                      <a:pt x="366" y="650"/>
                      <a:pt x="372" y="652"/>
                    </a:cubicBezTo>
                    <a:cubicBezTo>
                      <a:pt x="377" y="654"/>
                      <a:pt x="383" y="656"/>
                      <a:pt x="388" y="657"/>
                    </a:cubicBezTo>
                    <a:cubicBezTo>
                      <a:pt x="395" y="658"/>
                      <a:pt x="401" y="659"/>
                      <a:pt x="408" y="659"/>
                    </a:cubicBezTo>
                    <a:cubicBezTo>
                      <a:pt x="415" y="660"/>
                      <a:pt x="422" y="661"/>
                      <a:pt x="429" y="661"/>
                    </a:cubicBezTo>
                    <a:close/>
                    <a:moveTo>
                      <a:pt x="385" y="651"/>
                    </a:moveTo>
                    <a:cubicBezTo>
                      <a:pt x="395" y="649"/>
                      <a:pt x="406" y="644"/>
                      <a:pt x="417" y="647"/>
                    </a:cubicBezTo>
                    <a:cubicBezTo>
                      <a:pt x="406" y="653"/>
                      <a:pt x="396" y="656"/>
                      <a:pt x="385" y="651"/>
                    </a:cubicBezTo>
                    <a:close/>
                    <a:moveTo>
                      <a:pt x="603" y="638"/>
                    </a:moveTo>
                    <a:cubicBezTo>
                      <a:pt x="593" y="636"/>
                      <a:pt x="583" y="635"/>
                      <a:pt x="572" y="636"/>
                    </a:cubicBezTo>
                    <a:cubicBezTo>
                      <a:pt x="558" y="637"/>
                      <a:pt x="543" y="637"/>
                      <a:pt x="528" y="637"/>
                    </a:cubicBezTo>
                    <a:cubicBezTo>
                      <a:pt x="520" y="637"/>
                      <a:pt x="513" y="637"/>
                      <a:pt x="505" y="638"/>
                    </a:cubicBezTo>
                    <a:cubicBezTo>
                      <a:pt x="499" y="638"/>
                      <a:pt x="493" y="639"/>
                      <a:pt x="486" y="640"/>
                    </a:cubicBezTo>
                    <a:cubicBezTo>
                      <a:pt x="478" y="640"/>
                      <a:pt x="469" y="641"/>
                      <a:pt x="461" y="642"/>
                    </a:cubicBezTo>
                    <a:cubicBezTo>
                      <a:pt x="448" y="643"/>
                      <a:pt x="436" y="643"/>
                      <a:pt x="423" y="642"/>
                    </a:cubicBezTo>
                    <a:cubicBezTo>
                      <a:pt x="415" y="642"/>
                      <a:pt x="406" y="640"/>
                      <a:pt x="398" y="639"/>
                    </a:cubicBezTo>
                    <a:cubicBezTo>
                      <a:pt x="385" y="637"/>
                      <a:pt x="374" y="632"/>
                      <a:pt x="362" y="629"/>
                    </a:cubicBezTo>
                    <a:cubicBezTo>
                      <a:pt x="356" y="627"/>
                      <a:pt x="350" y="624"/>
                      <a:pt x="345" y="621"/>
                    </a:cubicBezTo>
                    <a:cubicBezTo>
                      <a:pt x="334" y="618"/>
                      <a:pt x="325" y="611"/>
                      <a:pt x="316" y="606"/>
                    </a:cubicBezTo>
                    <a:cubicBezTo>
                      <a:pt x="311" y="603"/>
                      <a:pt x="307" y="599"/>
                      <a:pt x="303" y="597"/>
                    </a:cubicBezTo>
                    <a:cubicBezTo>
                      <a:pt x="290" y="588"/>
                      <a:pt x="277" y="579"/>
                      <a:pt x="267" y="567"/>
                    </a:cubicBezTo>
                    <a:cubicBezTo>
                      <a:pt x="271" y="570"/>
                      <a:pt x="276" y="573"/>
                      <a:pt x="280" y="576"/>
                    </a:cubicBezTo>
                    <a:cubicBezTo>
                      <a:pt x="289" y="582"/>
                      <a:pt x="298" y="589"/>
                      <a:pt x="306" y="594"/>
                    </a:cubicBezTo>
                    <a:cubicBezTo>
                      <a:pt x="314" y="599"/>
                      <a:pt x="321" y="602"/>
                      <a:pt x="329" y="606"/>
                    </a:cubicBezTo>
                    <a:cubicBezTo>
                      <a:pt x="330" y="607"/>
                      <a:pt x="332" y="608"/>
                      <a:pt x="334" y="609"/>
                    </a:cubicBezTo>
                    <a:cubicBezTo>
                      <a:pt x="340" y="611"/>
                      <a:pt x="347" y="613"/>
                      <a:pt x="353" y="615"/>
                    </a:cubicBezTo>
                    <a:cubicBezTo>
                      <a:pt x="361" y="617"/>
                      <a:pt x="369" y="620"/>
                      <a:pt x="377" y="623"/>
                    </a:cubicBezTo>
                    <a:cubicBezTo>
                      <a:pt x="385" y="625"/>
                      <a:pt x="393" y="627"/>
                      <a:pt x="402" y="630"/>
                    </a:cubicBezTo>
                    <a:cubicBezTo>
                      <a:pt x="410" y="632"/>
                      <a:pt x="418" y="634"/>
                      <a:pt x="426" y="634"/>
                    </a:cubicBezTo>
                    <a:cubicBezTo>
                      <a:pt x="434" y="634"/>
                      <a:pt x="441" y="635"/>
                      <a:pt x="448" y="636"/>
                    </a:cubicBezTo>
                    <a:cubicBezTo>
                      <a:pt x="454" y="636"/>
                      <a:pt x="461" y="636"/>
                      <a:pt x="467" y="635"/>
                    </a:cubicBezTo>
                    <a:cubicBezTo>
                      <a:pt x="475" y="635"/>
                      <a:pt x="482" y="634"/>
                      <a:pt x="490" y="634"/>
                    </a:cubicBezTo>
                    <a:cubicBezTo>
                      <a:pt x="495" y="633"/>
                      <a:pt x="501" y="633"/>
                      <a:pt x="507" y="633"/>
                    </a:cubicBezTo>
                    <a:cubicBezTo>
                      <a:pt x="517" y="633"/>
                      <a:pt x="526" y="632"/>
                      <a:pt x="536" y="632"/>
                    </a:cubicBezTo>
                    <a:cubicBezTo>
                      <a:pt x="544" y="632"/>
                      <a:pt x="553" y="632"/>
                      <a:pt x="561" y="632"/>
                    </a:cubicBezTo>
                    <a:cubicBezTo>
                      <a:pt x="571" y="630"/>
                      <a:pt x="581" y="631"/>
                      <a:pt x="591" y="632"/>
                    </a:cubicBezTo>
                    <a:cubicBezTo>
                      <a:pt x="599" y="634"/>
                      <a:pt x="606" y="636"/>
                      <a:pt x="613" y="640"/>
                    </a:cubicBezTo>
                    <a:cubicBezTo>
                      <a:pt x="610" y="639"/>
                      <a:pt x="606" y="639"/>
                      <a:pt x="603" y="638"/>
                    </a:cubicBezTo>
                    <a:close/>
                    <a:moveTo>
                      <a:pt x="233" y="677"/>
                    </a:moveTo>
                    <a:cubicBezTo>
                      <a:pt x="233" y="677"/>
                      <a:pt x="233" y="677"/>
                      <a:pt x="233" y="677"/>
                    </a:cubicBezTo>
                    <a:cubicBezTo>
                      <a:pt x="233" y="676"/>
                      <a:pt x="233" y="676"/>
                      <a:pt x="233" y="675"/>
                    </a:cubicBezTo>
                    <a:cubicBezTo>
                      <a:pt x="233" y="675"/>
                      <a:pt x="233" y="675"/>
                      <a:pt x="233" y="675"/>
                    </a:cubicBezTo>
                    <a:cubicBezTo>
                      <a:pt x="233" y="675"/>
                      <a:pt x="233" y="675"/>
                      <a:pt x="233" y="675"/>
                    </a:cubicBezTo>
                    <a:cubicBezTo>
                      <a:pt x="233" y="673"/>
                      <a:pt x="233" y="670"/>
                      <a:pt x="233" y="668"/>
                    </a:cubicBezTo>
                    <a:cubicBezTo>
                      <a:pt x="233" y="648"/>
                      <a:pt x="234" y="628"/>
                      <a:pt x="234" y="608"/>
                    </a:cubicBezTo>
                    <a:cubicBezTo>
                      <a:pt x="235" y="593"/>
                      <a:pt x="236" y="578"/>
                      <a:pt x="238" y="564"/>
                    </a:cubicBezTo>
                    <a:cubicBezTo>
                      <a:pt x="239" y="563"/>
                      <a:pt x="239" y="563"/>
                      <a:pt x="240" y="561"/>
                    </a:cubicBezTo>
                    <a:cubicBezTo>
                      <a:pt x="247" y="576"/>
                      <a:pt x="254" y="589"/>
                      <a:pt x="261" y="603"/>
                    </a:cubicBezTo>
                    <a:cubicBezTo>
                      <a:pt x="260" y="605"/>
                      <a:pt x="259" y="606"/>
                      <a:pt x="258" y="607"/>
                    </a:cubicBezTo>
                    <a:cubicBezTo>
                      <a:pt x="249" y="618"/>
                      <a:pt x="244" y="632"/>
                      <a:pt x="240" y="646"/>
                    </a:cubicBezTo>
                    <a:cubicBezTo>
                      <a:pt x="237" y="655"/>
                      <a:pt x="235" y="665"/>
                      <a:pt x="233" y="675"/>
                    </a:cubicBezTo>
                    <a:cubicBezTo>
                      <a:pt x="233" y="675"/>
                      <a:pt x="233" y="675"/>
                      <a:pt x="233" y="675"/>
                    </a:cubicBezTo>
                    <a:cubicBezTo>
                      <a:pt x="233" y="675"/>
                      <a:pt x="233" y="675"/>
                      <a:pt x="233" y="675"/>
                    </a:cubicBezTo>
                    <a:cubicBezTo>
                      <a:pt x="233" y="676"/>
                      <a:pt x="233" y="676"/>
                      <a:pt x="233" y="677"/>
                    </a:cubicBezTo>
                    <a:close/>
                    <a:moveTo>
                      <a:pt x="251" y="523"/>
                    </a:moveTo>
                    <a:cubicBezTo>
                      <a:pt x="260" y="528"/>
                      <a:pt x="270" y="535"/>
                      <a:pt x="279" y="540"/>
                    </a:cubicBezTo>
                    <a:cubicBezTo>
                      <a:pt x="286" y="543"/>
                      <a:pt x="292" y="547"/>
                      <a:pt x="299" y="550"/>
                    </a:cubicBezTo>
                    <a:cubicBezTo>
                      <a:pt x="305" y="553"/>
                      <a:pt x="311" y="555"/>
                      <a:pt x="317" y="558"/>
                    </a:cubicBezTo>
                    <a:cubicBezTo>
                      <a:pt x="325" y="561"/>
                      <a:pt x="333" y="565"/>
                      <a:pt x="342" y="568"/>
                    </a:cubicBezTo>
                    <a:cubicBezTo>
                      <a:pt x="356" y="573"/>
                      <a:pt x="370" y="578"/>
                      <a:pt x="385" y="581"/>
                    </a:cubicBezTo>
                    <a:cubicBezTo>
                      <a:pt x="395" y="583"/>
                      <a:pt x="406" y="585"/>
                      <a:pt x="416" y="586"/>
                    </a:cubicBezTo>
                    <a:cubicBezTo>
                      <a:pt x="420" y="586"/>
                      <a:pt x="423" y="586"/>
                      <a:pt x="427" y="587"/>
                    </a:cubicBezTo>
                    <a:cubicBezTo>
                      <a:pt x="436" y="587"/>
                      <a:pt x="446" y="587"/>
                      <a:pt x="455" y="587"/>
                    </a:cubicBezTo>
                    <a:cubicBezTo>
                      <a:pt x="457" y="587"/>
                      <a:pt x="459" y="588"/>
                      <a:pt x="461" y="588"/>
                    </a:cubicBezTo>
                    <a:cubicBezTo>
                      <a:pt x="461" y="588"/>
                      <a:pt x="461" y="588"/>
                      <a:pt x="461" y="588"/>
                    </a:cubicBezTo>
                    <a:cubicBezTo>
                      <a:pt x="461" y="588"/>
                      <a:pt x="461" y="588"/>
                      <a:pt x="461" y="588"/>
                    </a:cubicBezTo>
                    <a:cubicBezTo>
                      <a:pt x="461" y="588"/>
                      <a:pt x="461" y="588"/>
                      <a:pt x="461" y="588"/>
                    </a:cubicBezTo>
                    <a:cubicBezTo>
                      <a:pt x="455" y="590"/>
                      <a:pt x="450" y="593"/>
                      <a:pt x="444" y="596"/>
                    </a:cubicBezTo>
                    <a:cubicBezTo>
                      <a:pt x="442" y="597"/>
                      <a:pt x="438" y="597"/>
                      <a:pt x="436" y="596"/>
                    </a:cubicBezTo>
                    <a:cubicBezTo>
                      <a:pt x="429" y="595"/>
                      <a:pt x="422" y="592"/>
                      <a:pt x="414" y="591"/>
                    </a:cubicBezTo>
                    <a:cubicBezTo>
                      <a:pt x="402" y="589"/>
                      <a:pt x="390" y="587"/>
                      <a:pt x="378" y="582"/>
                    </a:cubicBezTo>
                    <a:cubicBezTo>
                      <a:pt x="378" y="582"/>
                      <a:pt x="377" y="581"/>
                      <a:pt x="376" y="581"/>
                    </a:cubicBezTo>
                    <a:cubicBezTo>
                      <a:pt x="369" y="579"/>
                      <a:pt x="362" y="578"/>
                      <a:pt x="355" y="576"/>
                    </a:cubicBezTo>
                    <a:cubicBezTo>
                      <a:pt x="349" y="574"/>
                      <a:pt x="343" y="571"/>
                      <a:pt x="336" y="570"/>
                    </a:cubicBezTo>
                    <a:cubicBezTo>
                      <a:pt x="325" y="568"/>
                      <a:pt x="315" y="565"/>
                      <a:pt x="304" y="561"/>
                    </a:cubicBezTo>
                    <a:cubicBezTo>
                      <a:pt x="293" y="557"/>
                      <a:pt x="282" y="552"/>
                      <a:pt x="271" y="546"/>
                    </a:cubicBezTo>
                    <a:cubicBezTo>
                      <a:pt x="262" y="542"/>
                      <a:pt x="253" y="539"/>
                      <a:pt x="243" y="542"/>
                    </a:cubicBezTo>
                    <a:cubicBezTo>
                      <a:pt x="239" y="533"/>
                      <a:pt x="235" y="523"/>
                      <a:pt x="230" y="513"/>
                    </a:cubicBezTo>
                    <a:cubicBezTo>
                      <a:pt x="232" y="513"/>
                      <a:pt x="233" y="513"/>
                      <a:pt x="233" y="514"/>
                    </a:cubicBezTo>
                    <a:cubicBezTo>
                      <a:pt x="239" y="517"/>
                      <a:pt x="245" y="519"/>
                      <a:pt x="251" y="523"/>
                    </a:cubicBezTo>
                    <a:close/>
                    <a:moveTo>
                      <a:pt x="249" y="517"/>
                    </a:moveTo>
                    <a:cubicBezTo>
                      <a:pt x="249" y="517"/>
                      <a:pt x="250" y="516"/>
                      <a:pt x="250" y="516"/>
                    </a:cubicBezTo>
                    <a:cubicBezTo>
                      <a:pt x="250" y="517"/>
                      <a:pt x="250" y="517"/>
                      <a:pt x="250" y="517"/>
                    </a:cubicBezTo>
                    <a:cubicBezTo>
                      <a:pt x="250" y="517"/>
                      <a:pt x="250" y="517"/>
                      <a:pt x="250" y="517"/>
                    </a:cubicBezTo>
                    <a:cubicBezTo>
                      <a:pt x="250" y="517"/>
                      <a:pt x="249" y="517"/>
                      <a:pt x="249" y="517"/>
                    </a:cubicBezTo>
                    <a:close/>
                    <a:moveTo>
                      <a:pt x="253" y="519"/>
                    </a:moveTo>
                    <a:cubicBezTo>
                      <a:pt x="253" y="519"/>
                      <a:pt x="253" y="519"/>
                      <a:pt x="253" y="518"/>
                    </a:cubicBezTo>
                    <a:cubicBezTo>
                      <a:pt x="254" y="519"/>
                      <a:pt x="254" y="519"/>
                      <a:pt x="255" y="519"/>
                    </a:cubicBezTo>
                    <a:cubicBezTo>
                      <a:pt x="254" y="519"/>
                      <a:pt x="254" y="520"/>
                      <a:pt x="254" y="520"/>
                    </a:cubicBezTo>
                    <a:cubicBezTo>
                      <a:pt x="254" y="519"/>
                      <a:pt x="254" y="519"/>
                      <a:pt x="253" y="519"/>
                    </a:cubicBezTo>
                    <a:close/>
                    <a:moveTo>
                      <a:pt x="511" y="586"/>
                    </a:moveTo>
                    <a:cubicBezTo>
                      <a:pt x="511" y="586"/>
                      <a:pt x="511" y="586"/>
                      <a:pt x="511" y="586"/>
                    </a:cubicBezTo>
                    <a:cubicBezTo>
                      <a:pt x="511" y="586"/>
                      <a:pt x="511" y="586"/>
                      <a:pt x="511" y="586"/>
                    </a:cubicBezTo>
                    <a:cubicBezTo>
                      <a:pt x="511" y="586"/>
                      <a:pt x="511" y="586"/>
                      <a:pt x="511" y="586"/>
                    </a:cubicBezTo>
                    <a:cubicBezTo>
                      <a:pt x="511" y="586"/>
                      <a:pt x="511" y="586"/>
                      <a:pt x="511" y="586"/>
                    </a:cubicBezTo>
                    <a:cubicBezTo>
                      <a:pt x="508" y="588"/>
                      <a:pt x="505" y="590"/>
                      <a:pt x="502" y="592"/>
                    </a:cubicBezTo>
                    <a:cubicBezTo>
                      <a:pt x="499" y="594"/>
                      <a:pt x="497" y="596"/>
                      <a:pt x="494" y="597"/>
                    </a:cubicBezTo>
                    <a:cubicBezTo>
                      <a:pt x="490" y="598"/>
                      <a:pt x="485" y="598"/>
                      <a:pt x="481" y="598"/>
                    </a:cubicBezTo>
                    <a:cubicBezTo>
                      <a:pt x="483" y="596"/>
                      <a:pt x="486" y="595"/>
                      <a:pt x="488" y="594"/>
                    </a:cubicBezTo>
                    <a:cubicBezTo>
                      <a:pt x="494" y="592"/>
                      <a:pt x="499" y="589"/>
                      <a:pt x="505" y="587"/>
                    </a:cubicBezTo>
                    <a:cubicBezTo>
                      <a:pt x="507" y="586"/>
                      <a:pt x="509" y="586"/>
                      <a:pt x="511" y="586"/>
                    </a:cubicBezTo>
                    <a:close/>
                    <a:moveTo>
                      <a:pt x="510" y="580"/>
                    </a:moveTo>
                    <a:cubicBezTo>
                      <a:pt x="510" y="580"/>
                      <a:pt x="510" y="580"/>
                      <a:pt x="510" y="580"/>
                    </a:cubicBezTo>
                    <a:cubicBezTo>
                      <a:pt x="511" y="580"/>
                      <a:pt x="511" y="580"/>
                      <a:pt x="512" y="580"/>
                    </a:cubicBezTo>
                    <a:cubicBezTo>
                      <a:pt x="512" y="580"/>
                      <a:pt x="512" y="580"/>
                      <a:pt x="512" y="580"/>
                    </a:cubicBezTo>
                    <a:cubicBezTo>
                      <a:pt x="512" y="580"/>
                      <a:pt x="512" y="580"/>
                      <a:pt x="512" y="580"/>
                    </a:cubicBezTo>
                    <a:cubicBezTo>
                      <a:pt x="512" y="580"/>
                      <a:pt x="511" y="580"/>
                      <a:pt x="511" y="580"/>
                    </a:cubicBezTo>
                    <a:cubicBezTo>
                      <a:pt x="510" y="580"/>
                      <a:pt x="510" y="580"/>
                      <a:pt x="510" y="580"/>
                    </a:cubicBezTo>
                    <a:close/>
                    <a:moveTo>
                      <a:pt x="473" y="593"/>
                    </a:moveTo>
                    <a:cubicBezTo>
                      <a:pt x="479" y="591"/>
                      <a:pt x="486" y="589"/>
                      <a:pt x="492" y="587"/>
                    </a:cubicBezTo>
                    <a:cubicBezTo>
                      <a:pt x="493" y="586"/>
                      <a:pt x="494" y="586"/>
                      <a:pt x="495" y="586"/>
                    </a:cubicBezTo>
                    <a:cubicBezTo>
                      <a:pt x="495" y="586"/>
                      <a:pt x="495" y="586"/>
                      <a:pt x="495" y="586"/>
                    </a:cubicBezTo>
                    <a:cubicBezTo>
                      <a:pt x="495" y="586"/>
                      <a:pt x="495" y="586"/>
                      <a:pt x="496" y="586"/>
                    </a:cubicBezTo>
                    <a:cubicBezTo>
                      <a:pt x="496" y="586"/>
                      <a:pt x="495" y="586"/>
                      <a:pt x="495" y="586"/>
                    </a:cubicBezTo>
                    <a:cubicBezTo>
                      <a:pt x="495" y="586"/>
                      <a:pt x="495" y="586"/>
                      <a:pt x="495" y="586"/>
                    </a:cubicBezTo>
                    <a:cubicBezTo>
                      <a:pt x="490" y="589"/>
                      <a:pt x="484" y="592"/>
                      <a:pt x="479" y="595"/>
                    </a:cubicBezTo>
                    <a:cubicBezTo>
                      <a:pt x="473" y="598"/>
                      <a:pt x="468" y="598"/>
                      <a:pt x="462" y="597"/>
                    </a:cubicBezTo>
                    <a:cubicBezTo>
                      <a:pt x="466" y="596"/>
                      <a:pt x="469" y="594"/>
                      <a:pt x="473" y="593"/>
                    </a:cubicBezTo>
                    <a:close/>
                    <a:moveTo>
                      <a:pt x="453" y="596"/>
                    </a:moveTo>
                    <a:cubicBezTo>
                      <a:pt x="453" y="596"/>
                      <a:pt x="453" y="596"/>
                      <a:pt x="453" y="596"/>
                    </a:cubicBezTo>
                    <a:cubicBezTo>
                      <a:pt x="453" y="596"/>
                      <a:pt x="453" y="596"/>
                      <a:pt x="453" y="596"/>
                    </a:cubicBezTo>
                    <a:cubicBezTo>
                      <a:pt x="453" y="596"/>
                      <a:pt x="453" y="596"/>
                      <a:pt x="453" y="596"/>
                    </a:cubicBezTo>
                    <a:cubicBezTo>
                      <a:pt x="458" y="593"/>
                      <a:pt x="464" y="591"/>
                      <a:pt x="469" y="590"/>
                    </a:cubicBezTo>
                    <a:cubicBezTo>
                      <a:pt x="469" y="590"/>
                      <a:pt x="470" y="590"/>
                      <a:pt x="470" y="590"/>
                    </a:cubicBezTo>
                    <a:cubicBezTo>
                      <a:pt x="470" y="590"/>
                      <a:pt x="470" y="590"/>
                      <a:pt x="471" y="590"/>
                    </a:cubicBezTo>
                    <a:cubicBezTo>
                      <a:pt x="471" y="590"/>
                      <a:pt x="471" y="589"/>
                      <a:pt x="471" y="589"/>
                    </a:cubicBezTo>
                    <a:cubicBezTo>
                      <a:pt x="471" y="589"/>
                      <a:pt x="472" y="589"/>
                      <a:pt x="472" y="589"/>
                    </a:cubicBezTo>
                    <a:cubicBezTo>
                      <a:pt x="473" y="589"/>
                      <a:pt x="475" y="588"/>
                      <a:pt x="476" y="588"/>
                    </a:cubicBezTo>
                    <a:cubicBezTo>
                      <a:pt x="476" y="587"/>
                      <a:pt x="477" y="587"/>
                      <a:pt x="477" y="587"/>
                    </a:cubicBezTo>
                    <a:cubicBezTo>
                      <a:pt x="477" y="587"/>
                      <a:pt x="477" y="587"/>
                      <a:pt x="477" y="587"/>
                    </a:cubicBezTo>
                    <a:cubicBezTo>
                      <a:pt x="477" y="587"/>
                      <a:pt x="476" y="588"/>
                      <a:pt x="476" y="588"/>
                    </a:cubicBezTo>
                    <a:cubicBezTo>
                      <a:pt x="475" y="588"/>
                      <a:pt x="473" y="589"/>
                      <a:pt x="472" y="589"/>
                    </a:cubicBezTo>
                    <a:cubicBezTo>
                      <a:pt x="472" y="589"/>
                      <a:pt x="471" y="589"/>
                      <a:pt x="471" y="589"/>
                    </a:cubicBezTo>
                    <a:cubicBezTo>
                      <a:pt x="471" y="590"/>
                      <a:pt x="471" y="590"/>
                      <a:pt x="471" y="590"/>
                    </a:cubicBezTo>
                    <a:cubicBezTo>
                      <a:pt x="470" y="590"/>
                      <a:pt x="470" y="590"/>
                      <a:pt x="470" y="590"/>
                    </a:cubicBezTo>
                    <a:cubicBezTo>
                      <a:pt x="470" y="590"/>
                      <a:pt x="469" y="590"/>
                      <a:pt x="469" y="590"/>
                    </a:cubicBezTo>
                    <a:cubicBezTo>
                      <a:pt x="464" y="593"/>
                      <a:pt x="459" y="595"/>
                      <a:pt x="453" y="596"/>
                    </a:cubicBezTo>
                    <a:close/>
                    <a:moveTo>
                      <a:pt x="499" y="581"/>
                    </a:moveTo>
                    <a:cubicBezTo>
                      <a:pt x="493" y="582"/>
                      <a:pt x="487" y="582"/>
                      <a:pt x="481" y="582"/>
                    </a:cubicBezTo>
                    <a:cubicBezTo>
                      <a:pt x="476" y="582"/>
                      <a:pt x="471" y="582"/>
                      <a:pt x="466" y="582"/>
                    </a:cubicBezTo>
                    <a:cubicBezTo>
                      <a:pt x="456" y="583"/>
                      <a:pt x="446" y="583"/>
                      <a:pt x="437" y="583"/>
                    </a:cubicBezTo>
                    <a:cubicBezTo>
                      <a:pt x="430" y="583"/>
                      <a:pt x="424" y="582"/>
                      <a:pt x="417" y="581"/>
                    </a:cubicBezTo>
                    <a:cubicBezTo>
                      <a:pt x="404" y="580"/>
                      <a:pt x="392" y="578"/>
                      <a:pt x="380" y="575"/>
                    </a:cubicBezTo>
                    <a:cubicBezTo>
                      <a:pt x="368" y="572"/>
                      <a:pt x="356" y="568"/>
                      <a:pt x="345" y="564"/>
                    </a:cubicBezTo>
                    <a:cubicBezTo>
                      <a:pt x="341" y="563"/>
                      <a:pt x="337" y="562"/>
                      <a:pt x="333" y="560"/>
                    </a:cubicBezTo>
                    <a:cubicBezTo>
                      <a:pt x="327" y="558"/>
                      <a:pt x="322" y="555"/>
                      <a:pt x="316" y="553"/>
                    </a:cubicBezTo>
                    <a:cubicBezTo>
                      <a:pt x="310" y="550"/>
                      <a:pt x="304" y="548"/>
                      <a:pt x="299" y="545"/>
                    </a:cubicBezTo>
                    <a:cubicBezTo>
                      <a:pt x="288" y="539"/>
                      <a:pt x="276" y="533"/>
                      <a:pt x="265" y="527"/>
                    </a:cubicBezTo>
                    <a:cubicBezTo>
                      <a:pt x="262" y="525"/>
                      <a:pt x="260" y="523"/>
                      <a:pt x="257" y="521"/>
                    </a:cubicBezTo>
                    <a:cubicBezTo>
                      <a:pt x="257" y="521"/>
                      <a:pt x="257" y="521"/>
                      <a:pt x="258" y="520"/>
                    </a:cubicBezTo>
                    <a:cubicBezTo>
                      <a:pt x="267" y="524"/>
                      <a:pt x="277" y="528"/>
                      <a:pt x="286" y="532"/>
                    </a:cubicBezTo>
                    <a:cubicBezTo>
                      <a:pt x="288" y="532"/>
                      <a:pt x="290" y="533"/>
                      <a:pt x="293" y="534"/>
                    </a:cubicBezTo>
                    <a:cubicBezTo>
                      <a:pt x="299" y="537"/>
                      <a:pt x="305" y="539"/>
                      <a:pt x="311" y="542"/>
                    </a:cubicBezTo>
                    <a:cubicBezTo>
                      <a:pt x="315" y="544"/>
                      <a:pt x="318" y="545"/>
                      <a:pt x="321" y="546"/>
                    </a:cubicBezTo>
                    <a:cubicBezTo>
                      <a:pt x="332" y="550"/>
                      <a:pt x="342" y="554"/>
                      <a:pt x="353" y="558"/>
                    </a:cubicBezTo>
                    <a:cubicBezTo>
                      <a:pt x="357" y="559"/>
                      <a:pt x="362" y="560"/>
                      <a:pt x="366" y="562"/>
                    </a:cubicBezTo>
                    <a:cubicBezTo>
                      <a:pt x="373" y="564"/>
                      <a:pt x="380" y="566"/>
                      <a:pt x="386" y="568"/>
                    </a:cubicBezTo>
                    <a:cubicBezTo>
                      <a:pt x="392" y="569"/>
                      <a:pt x="398" y="570"/>
                      <a:pt x="403" y="571"/>
                    </a:cubicBezTo>
                    <a:cubicBezTo>
                      <a:pt x="410" y="572"/>
                      <a:pt x="417" y="574"/>
                      <a:pt x="424" y="575"/>
                    </a:cubicBezTo>
                    <a:cubicBezTo>
                      <a:pt x="431" y="576"/>
                      <a:pt x="438" y="577"/>
                      <a:pt x="445" y="579"/>
                    </a:cubicBezTo>
                    <a:cubicBezTo>
                      <a:pt x="455" y="581"/>
                      <a:pt x="465" y="581"/>
                      <a:pt x="476" y="581"/>
                    </a:cubicBezTo>
                    <a:cubicBezTo>
                      <a:pt x="486" y="581"/>
                      <a:pt x="497" y="580"/>
                      <a:pt x="507" y="580"/>
                    </a:cubicBezTo>
                    <a:cubicBezTo>
                      <a:pt x="507" y="580"/>
                      <a:pt x="507" y="581"/>
                      <a:pt x="507" y="581"/>
                    </a:cubicBezTo>
                    <a:cubicBezTo>
                      <a:pt x="505" y="581"/>
                      <a:pt x="502" y="581"/>
                      <a:pt x="499" y="581"/>
                    </a:cubicBezTo>
                    <a:close/>
                    <a:moveTo>
                      <a:pt x="271" y="557"/>
                    </a:moveTo>
                    <a:cubicBezTo>
                      <a:pt x="271" y="557"/>
                      <a:pt x="271" y="557"/>
                      <a:pt x="271" y="557"/>
                    </a:cubicBezTo>
                    <a:cubicBezTo>
                      <a:pt x="271" y="557"/>
                      <a:pt x="271" y="557"/>
                      <a:pt x="271" y="557"/>
                    </a:cubicBezTo>
                    <a:cubicBezTo>
                      <a:pt x="271" y="557"/>
                      <a:pt x="271" y="557"/>
                      <a:pt x="271" y="557"/>
                    </a:cubicBezTo>
                    <a:close/>
                    <a:moveTo>
                      <a:pt x="236" y="556"/>
                    </a:moveTo>
                    <a:cubicBezTo>
                      <a:pt x="236" y="557"/>
                      <a:pt x="236" y="557"/>
                      <a:pt x="236" y="557"/>
                    </a:cubicBezTo>
                    <a:cubicBezTo>
                      <a:pt x="236" y="557"/>
                      <a:pt x="236" y="557"/>
                      <a:pt x="236" y="557"/>
                    </a:cubicBezTo>
                    <a:cubicBezTo>
                      <a:pt x="236" y="557"/>
                      <a:pt x="236" y="557"/>
                      <a:pt x="236" y="556"/>
                    </a:cubicBezTo>
                    <a:cubicBezTo>
                      <a:pt x="236" y="556"/>
                      <a:pt x="236" y="556"/>
                      <a:pt x="236" y="556"/>
                    </a:cubicBezTo>
                    <a:close/>
                    <a:moveTo>
                      <a:pt x="268" y="555"/>
                    </a:moveTo>
                    <a:cubicBezTo>
                      <a:pt x="261" y="553"/>
                      <a:pt x="254" y="552"/>
                      <a:pt x="247" y="549"/>
                    </a:cubicBezTo>
                    <a:cubicBezTo>
                      <a:pt x="255" y="546"/>
                      <a:pt x="262" y="550"/>
                      <a:pt x="268" y="555"/>
                    </a:cubicBezTo>
                    <a:close/>
                    <a:moveTo>
                      <a:pt x="270" y="561"/>
                    </a:moveTo>
                    <a:cubicBezTo>
                      <a:pt x="279" y="565"/>
                      <a:pt x="288" y="570"/>
                      <a:pt x="296" y="575"/>
                    </a:cubicBezTo>
                    <a:cubicBezTo>
                      <a:pt x="303" y="578"/>
                      <a:pt x="310" y="582"/>
                      <a:pt x="318" y="586"/>
                    </a:cubicBezTo>
                    <a:cubicBezTo>
                      <a:pt x="326" y="590"/>
                      <a:pt x="333" y="595"/>
                      <a:pt x="342" y="599"/>
                    </a:cubicBezTo>
                    <a:cubicBezTo>
                      <a:pt x="351" y="603"/>
                      <a:pt x="360" y="606"/>
                      <a:pt x="370" y="609"/>
                    </a:cubicBezTo>
                    <a:cubicBezTo>
                      <a:pt x="378" y="611"/>
                      <a:pt x="386" y="613"/>
                      <a:pt x="394" y="614"/>
                    </a:cubicBezTo>
                    <a:cubicBezTo>
                      <a:pt x="407" y="617"/>
                      <a:pt x="419" y="620"/>
                      <a:pt x="432" y="620"/>
                    </a:cubicBezTo>
                    <a:cubicBezTo>
                      <a:pt x="439" y="620"/>
                      <a:pt x="446" y="622"/>
                      <a:pt x="453" y="622"/>
                    </a:cubicBezTo>
                    <a:cubicBezTo>
                      <a:pt x="459" y="623"/>
                      <a:pt x="465" y="623"/>
                      <a:pt x="471" y="624"/>
                    </a:cubicBezTo>
                    <a:cubicBezTo>
                      <a:pt x="479" y="624"/>
                      <a:pt x="487" y="624"/>
                      <a:pt x="495" y="624"/>
                    </a:cubicBezTo>
                    <a:cubicBezTo>
                      <a:pt x="501" y="624"/>
                      <a:pt x="507" y="624"/>
                      <a:pt x="513" y="625"/>
                    </a:cubicBezTo>
                    <a:cubicBezTo>
                      <a:pt x="517" y="625"/>
                      <a:pt x="521" y="624"/>
                      <a:pt x="524" y="624"/>
                    </a:cubicBezTo>
                    <a:cubicBezTo>
                      <a:pt x="532" y="625"/>
                      <a:pt x="539" y="625"/>
                      <a:pt x="547" y="626"/>
                    </a:cubicBezTo>
                    <a:cubicBezTo>
                      <a:pt x="552" y="626"/>
                      <a:pt x="557" y="627"/>
                      <a:pt x="562" y="627"/>
                    </a:cubicBezTo>
                    <a:cubicBezTo>
                      <a:pt x="562" y="627"/>
                      <a:pt x="562" y="627"/>
                      <a:pt x="562" y="627"/>
                    </a:cubicBezTo>
                    <a:cubicBezTo>
                      <a:pt x="562" y="627"/>
                      <a:pt x="562" y="627"/>
                      <a:pt x="562" y="627"/>
                    </a:cubicBezTo>
                    <a:cubicBezTo>
                      <a:pt x="562" y="627"/>
                      <a:pt x="562" y="627"/>
                      <a:pt x="562" y="627"/>
                    </a:cubicBezTo>
                    <a:cubicBezTo>
                      <a:pt x="562" y="627"/>
                      <a:pt x="562" y="627"/>
                      <a:pt x="562" y="627"/>
                    </a:cubicBezTo>
                    <a:cubicBezTo>
                      <a:pt x="562" y="627"/>
                      <a:pt x="562" y="627"/>
                      <a:pt x="562" y="627"/>
                    </a:cubicBezTo>
                    <a:cubicBezTo>
                      <a:pt x="562" y="627"/>
                      <a:pt x="562" y="627"/>
                      <a:pt x="562" y="627"/>
                    </a:cubicBezTo>
                    <a:cubicBezTo>
                      <a:pt x="562" y="627"/>
                      <a:pt x="562" y="627"/>
                      <a:pt x="562" y="627"/>
                    </a:cubicBezTo>
                    <a:cubicBezTo>
                      <a:pt x="559" y="627"/>
                      <a:pt x="556" y="628"/>
                      <a:pt x="552" y="628"/>
                    </a:cubicBezTo>
                    <a:cubicBezTo>
                      <a:pt x="544" y="628"/>
                      <a:pt x="536" y="628"/>
                      <a:pt x="527" y="628"/>
                    </a:cubicBezTo>
                    <a:cubicBezTo>
                      <a:pt x="514" y="628"/>
                      <a:pt x="501" y="629"/>
                      <a:pt x="488" y="629"/>
                    </a:cubicBezTo>
                    <a:cubicBezTo>
                      <a:pt x="482" y="630"/>
                      <a:pt x="476" y="630"/>
                      <a:pt x="469" y="631"/>
                    </a:cubicBezTo>
                    <a:cubicBezTo>
                      <a:pt x="463" y="631"/>
                      <a:pt x="458" y="631"/>
                      <a:pt x="452" y="631"/>
                    </a:cubicBezTo>
                    <a:cubicBezTo>
                      <a:pt x="444" y="631"/>
                      <a:pt x="436" y="630"/>
                      <a:pt x="429" y="630"/>
                    </a:cubicBezTo>
                    <a:cubicBezTo>
                      <a:pt x="420" y="630"/>
                      <a:pt x="411" y="628"/>
                      <a:pt x="403" y="626"/>
                    </a:cubicBezTo>
                    <a:cubicBezTo>
                      <a:pt x="398" y="624"/>
                      <a:pt x="394" y="623"/>
                      <a:pt x="390" y="622"/>
                    </a:cubicBezTo>
                    <a:cubicBezTo>
                      <a:pt x="384" y="620"/>
                      <a:pt x="378" y="619"/>
                      <a:pt x="372" y="617"/>
                    </a:cubicBezTo>
                    <a:cubicBezTo>
                      <a:pt x="363" y="615"/>
                      <a:pt x="355" y="612"/>
                      <a:pt x="347" y="609"/>
                    </a:cubicBezTo>
                    <a:cubicBezTo>
                      <a:pt x="338" y="605"/>
                      <a:pt x="328" y="602"/>
                      <a:pt x="320" y="597"/>
                    </a:cubicBezTo>
                    <a:cubicBezTo>
                      <a:pt x="311" y="592"/>
                      <a:pt x="302" y="587"/>
                      <a:pt x="294" y="581"/>
                    </a:cubicBezTo>
                    <a:cubicBezTo>
                      <a:pt x="281" y="572"/>
                      <a:pt x="268" y="563"/>
                      <a:pt x="255" y="556"/>
                    </a:cubicBezTo>
                    <a:cubicBezTo>
                      <a:pt x="260" y="557"/>
                      <a:pt x="265" y="559"/>
                      <a:pt x="270" y="561"/>
                    </a:cubicBezTo>
                    <a:close/>
                    <a:moveTo>
                      <a:pt x="562" y="627"/>
                    </a:moveTo>
                    <a:cubicBezTo>
                      <a:pt x="563" y="627"/>
                      <a:pt x="563" y="627"/>
                      <a:pt x="562" y="627"/>
                    </a:cubicBezTo>
                    <a:cubicBezTo>
                      <a:pt x="562" y="627"/>
                      <a:pt x="562" y="627"/>
                      <a:pt x="562" y="627"/>
                    </a:cubicBezTo>
                    <a:close/>
                    <a:moveTo>
                      <a:pt x="566" y="627"/>
                    </a:moveTo>
                    <a:cubicBezTo>
                      <a:pt x="566" y="627"/>
                      <a:pt x="566" y="627"/>
                      <a:pt x="566" y="627"/>
                    </a:cubicBezTo>
                    <a:cubicBezTo>
                      <a:pt x="566" y="627"/>
                      <a:pt x="566" y="627"/>
                      <a:pt x="566" y="627"/>
                    </a:cubicBezTo>
                    <a:close/>
                    <a:moveTo>
                      <a:pt x="605" y="631"/>
                    </a:moveTo>
                    <a:cubicBezTo>
                      <a:pt x="601" y="630"/>
                      <a:pt x="597" y="628"/>
                      <a:pt x="592" y="627"/>
                    </a:cubicBezTo>
                    <a:cubicBezTo>
                      <a:pt x="585" y="625"/>
                      <a:pt x="579" y="623"/>
                      <a:pt x="572" y="622"/>
                    </a:cubicBezTo>
                    <a:cubicBezTo>
                      <a:pt x="564" y="621"/>
                      <a:pt x="557" y="622"/>
                      <a:pt x="549" y="621"/>
                    </a:cubicBezTo>
                    <a:cubicBezTo>
                      <a:pt x="538" y="621"/>
                      <a:pt x="526" y="621"/>
                      <a:pt x="514" y="620"/>
                    </a:cubicBezTo>
                    <a:cubicBezTo>
                      <a:pt x="510" y="620"/>
                      <a:pt x="506" y="620"/>
                      <a:pt x="502" y="620"/>
                    </a:cubicBezTo>
                    <a:cubicBezTo>
                      <a:pt x="496" y="619"/>
                      <a:pt x="489" y="619"/>
                      <a:pt x="482" y="619"/>
                    </a:cubicBezTo>
                    <a:cubicBezTo>
                      <a:pt x="475" y="619"/>
                      <a:pt x="469" y="619"/>
                      <a:pt x="463" y="619"/>
                    </a:cubicBezTo>
                    <a:cubicBezTo>
                      <a:pt x="454" y="619"/>
                      <a:pt x="445" y="617"/>
                      <a:pt x="436" y="617"/>
                    </a:cubicBezTo>
                    <a:cubicBezTo>
                      <a:pt x="433" y="616"/>
                      <a:pt x="430" y="617"/>
                      <a:pt x="426" y="616"/>
                    </a:cubicBezTo>
                    <a:cubicBezTo>
                      <a:pt x="413" y="614"/>
                      <a:pt x="400" y="611"/>
                      <a:pt x="387" y="608"/>
                    </a:cubicBezTo>
                    <a:cubicBezTo>
                      <a:pt x="377" y="606"/>
                      <a:pt x="367" y="603"/>
                      <a:pt x="357" y="600"/>
                    </a:cubicBezTo>
                    <a:cubicBezTo>
                      <a:pt x="346" y="597"/>
                      <a:pt x="336" y="592"/>
                      <a:pt x="327" y="586"/>
                    </a:cubicBezTo>
                    <a:cubicBezTo>
                      <a:pt x="323" y="584"/>
                      <a:pt x="320" y="582"/>
                      <a:pt x="317" y="580"/>
                    </a:cubicBezTo>
                    <a:cubicBezTo>
                      <a:pt x="316" y="580"/>
                      <a:pt x="316" y="580"/>
                      <a:pt x="316" y="580"/>
                    </a:cubicBezTo>
                    <a:cubicBezTo>
                      <a:pt x="316" y="580"/>
                      <a:pt x="316" y="580"/>
                      <a:pt x="316" y="580"/>
                    </a:cubicBezTo>
                    <a:cubicBezTo>
                      <a:pt x="316" y="580"/>
                      <a:pt x="316" y="580"/>
                      <a:pt x="316" y="580"/>
                    </a:cubicBezTo>
                    <a:cubicBezTo>
                      <a:pt x="316" y="580"/>
                      <a:pt x="317" y="580"/>
                      <a:pt x="317" y="580"/>
                    </a:cubicBezTo>
                    <a:cubicBezTo>
                      <a:pt x="322" y="582"/>
                      <a:pt x="328" y="585"/>
                      <a:pt x="333" y="587"/>
                    </a:cubicBezTo>
                    <a:cubicBezTo>
                      <a:pt x="340" y="589"/>
                      <a:pt x="347" y="592"/>
                      <a:pt x="354" y="594"/>
                    </a:cubicBezTo>
                    <a:cubicBezTo>
                      <a:pt x="359" y="596"/>
                      <a:pt x="364" y="597"/>
                      <a:pt x="369" y="599"/>
                    </a:cubicBezTo>
                    <a:cubicBezTo>
                      <a:pt x="376" y="601"/>
                      <a:pt x="383" y="603"/>
                      <a:pt x="390" y="604"/>
                    </a:cubicBezTo>
                    <a:cubicBezTo>
                      <a:pt x="395" y="605"/>
                      <a:pt x="400" y="606"/>
                      <a:pt x="405" y="606"/>
                    </a:cubicBezTo>
                    <a:cubicBezTo>
                      <a:pt x="414" y="608"/>
                      <a:pt x="423" y="609"/>
                      <a:pt x="432" y="610"/>
                    </a:cubicBezTo>
                    <a:cubicBezTo>
                      <a:pt x="438" y="610"/>
                      <a:pt x="444" y="610"/>
                      <a:pt x="450" y="610"/>
                    </a:cubicBezTo>
                    <a:cubicBezTo>
                      <a:pt x="461" y="612"/>
                      <a:pt x="473" y="613"/>
                      <a:pt x="485" y="612"/>
                    </a:cubicBezTo>
                    <a:cubicBezTo>
                      <a:pt x="490" y="612"/>
                      <a:pt x="494" y="612"/>
                      <a:pt x="498" y="613"/>
                    </a:cubicBezTo>
                    <a:cubicBezTo>
                      <a:pt x="509" y="615"/>
                      <a:pt x="519" y="615"/>
                      <a:pt x="529" y="615"/>
                    </a:cubicBezTo>
                    <a:cubicBezTo>
                      <a:pt x="534" y="615"/>
                      <a:pt x="538" y="616"/>
                      <a:pt x="543" y="617"/>
                    </a:cubicBezTo>
                    <a:cubicBezTo>
                      <a:pt x="548" y="618"/>
                      <a:pt x="553" y="619"/>
                      <a:pt x="558" y="620"/>
                    </a:cubicBezTo>
                    <a:cubicBezTo>
                      <a:pt x="568" y="621"/>
                      <a:pt x="578" y="622"/>
                      <a:pt x="587" y="623"/>
                    </a:cubicBezTo>
                    <a:cubicBezTo>
                      <a:pt x="594" y="624"/>
                      <a:pt x="600" y="626"/>
                      <a:pt x="605" y="631"/>
                    </a:cubicBezTo>
                    <a:close/>
                    <a:moveTo>
                      <a:pt x="528" y="608"/>
                    </a:moveTo>
                    <a:cubicBezTo>
                      <a:pt x="542" y="609"/>
                      <a:pt x="555" y="611"/>
                      <a:pt x="568" y="614"/>
                    </a:cubicBezTo>
                    <a:cubicBezTo>
                      <a:pt x="572" y="615"/>
                      <a:pt x="576" y="616"/>
                      <a:pt x="579" y="617"/>
                    </a:cubicBezTo>
                    <a:cubicBezTo>
                      <a:pt x="579" y="617"/>
                      <a:pt x="579" y="617"/>
                      <a:pt x="579" y="617"/>
                    </a:cubicBezTo>
                    <a:cubicBezTo>
                      <a:pt x="578" y="617"/>
                      <a:pt x="577" y="618"/>
                      <a:pt x="577" y="617"/>
                    </a:cubicBezTo>
                    <a:cubicBezTo>
                      <a:pt x="573" y="617"/>
                      <a:pt x="568" y="616"/>
                      <a:pt x="564" y="616"/>
                    </a:cubicBezTo>
                    <a:cubicBezTo>
                      <a:pt x="562" y="616"/>
                      <a:pt x="559" y="616"/>
                      <a:pt x="556" y="615"/>
                    </a:cubicBezTo>
                    <a:cubicBezTo>
                      <a:pt x="544" y="612"/>
                      <a:pt x="532" y="610"/>
                      <a:pt x="519" y="611"/>
                    </a:cubicBezTo>
                    <a:cubicBezTo>
                      <a:pt x="514" y="611"/>
                      <a:pt x="508" y="610"/>
                      <a:pt x="502" y="609"/>
                    </a:cubicBezTo>
                    <a:cubicBezTo>
                      <a:pt x="496" y="608"/>
                      <a:pt x="490" y="608"/>
                      <a:pt x="484" y="608"/>
                    </a:cubicBezTo>
                    <a:cubicBezTo>
                      <a:pt x="476" y="608"/>
                      <a:pt x="468" y="608"/>
                      <a:pt x="459" y="607"/>
                    </a:cubicBezTo>
                    <a:cubicBezTo>
                      <a:pt x="453" y="607"/>
                      <a:pt x="446" y="606"/>
                      <a:pt x="439" y="606"/>
                    </a:cubicBezTo>
                    <a:cubicBezTo>
                      <a:pt x="433" y="605"/>
                      <a:pt x="427" y="605"/>
                      <a:pt x="421" y="604"/>
                    </a:cubicBezTo>
                    <a:cubicBezTo>
                      <a:pt x="415" y="604"/>
                      <a:pt x="409" y="603"/>
                      <a:pt x="404" y="602"/>
                    </a:cubicBezTo>
                    <a:cubicBezTo>
                      <a:pt x="392" y="601"/>
                      <a:pt x="381" y="599"/>
                      <a:pt x="370" y="594"/>
                    </a:cubicBezTo>
                    <a:cubicBezTo>
                      <a:pt x="368" y="594"/>
                      <a:pt x="365" y="593"/>
                      <a:pt x="363" y="592"/>
                    </a:cubicBezTo>
                    <a:cubicBezTo>
                      <a:pt x="354" y="590"/>
                      <a:pt x="345" y="588"/>
                      <a:pt x="336" y="583"/>
                    </a:cubicBezTo>
                    <a:cubicBezTo>
                      <a:pt x="333" y="582"/>
                      <a:pt x="331" y="581"/>
                      <a:pt x="328" y="580"/>
                    </a:cubicBezTo>
                    <a:cubicBezTo>
                      <a:pt x="321" y="577"/>
                      <a:pt x="314" y="574"/>
                      <a:pt x="306" y="571"/>
                    </a:cubicBezTo>
                    <a:cubicBezTo>
                      <a:pt x="303" y="569"/>
                      <a:pt x="300" y="568"/>
                      <a:pt x="297" y="566"/>
                    </a:cubicBezTo>
                    <a:cubicBezTo>
                      <a:pt x="291" y="563"/>
                      <a:pt x="286" y="560"/>
                      <a:pt x="280" y="558"/>
                    </a:cubicBezTo>
                    <a:cubicBezTo>
                      <a:pt x="291" y="561"/>
                      <a:pt x="301" y="565"/>
                      <a:pt x="311" y="569"/>
                    </a:cubicBezTo>
                    <a:cubicBezTo>
                      <a:pt x="316" y="570"/>
                      <a:pt x="320" y="572"/>
                      <a:pt x="325" y="573"/>
                    </a:cubicBezTo>
                    <a:cubicBezTo>
                      <a:pt x="329" y="574"/>
                      <a:pt x="333" y="574"/>
                      <a:pt x="337" y="575"/>
                    </a:cubicBezTo>
                    <a:cubicBezTo>
                      <a:pt x="342" y="577"/>
                      <a:pt x="348" y="579"/>
                      <a:pt x="354" y="581"/>
                    </a:cubicBezTo>
                    <a:cubicBezTo>
                      <a:pt x="360" y="583"/>
                      <a:pt x="366" y="585"/>
                      <a:pt x="372" y="586"/>
                    </a:cubicBezTo>
                    <a:cubicBezTo>
                      <a:pt x="374" y="587"/>
                      <a:pt x="376" y="587"/>
                      <a:pt x="378" y="587"/>
                    </a:cubicBezTo>
                    <a:cubicBezTo>
                      <a:pt x="384" y="589"/>
                      <a:pt x="390" y="592"/>
                      <a:pt x="396" y="593"/>
                    </a:cubicBezTo>
                    <a:cubicBezTo>
                      <a:pt x="408" y="596"/>
                      <a:pt x="421" y="598"/>
                      <a:pt x="433" y="601"/>
                    </a:cubicBezTo>
                    <a:cubicBezTo>
                      <a:pt x="433" y="601"/>
                      <a:pt x="434" y="601"/>
                      <a:pt x="434" y="601"/>
                    </a:cubicBezTo>
                    <a:cubicBezTo>
                      <a:pt x="436" y="603"/>
                      <a:pt x="438" y="603"/>
                      <a:pt x="440" y="602"/>
                    </a:cubicBezTo>
                    <a:cubicBezTo>
                      <a:pt x="441" y="602"/>
                      <a:pt x="442" y="601"/>
                      <a:pt x="443" y="601"/>
                    </a:cubicBezTo>
                    <a:cubicBezTo>
                      <a:pt x="449" y="602"/>
                      <a:pt x="455" y="603"/>
                      <a:pt x="461" y="603"/>
                    </a:cubicBezTo>
                    <a:cubicBezTo>
                      <a:pt x="467" y="603"/>
                      <a:pt x="473" y="603"/>
                      <a:pt x="478" y="603"/>
                    </a:cubicBezTo>
                    <a:cubicBezTo>
                      <a:pt x="489" y="603"/>
                      <a:pt x="500" y="603"/>
                      <a:pt x="511" y="606"/>
                    </a:cubicBezTo>
                    <a:cubicBezTo>
                      <a:pt x="517" y="607"/>
                      <a:pt x="522" y="608"/>
                      <a:pt x="528" y="608"/>
                    </a:cubicBezTo>
                    <a:close/>
                    <a:moveTo>
                      <a:pt x="525" y="585"/>
                    </a:moveTo>
                    <a:cubicBezTo>
                      <a:pt x="519" y="589"/>
                      <a:pt x="514" y="593"/>
                      <a:pt x="508" y="597"/>
                    </a:cubicBezTo>
                    <a:cubicBezTo>
                      <a:pt x="504" y="599"/>
                      <a:pt x="502" y="599"/>
                      <a:pt x="498" y="597"/>
                    </a:cubicBezTo>
                    <a:cubicBezTo>
                      <a:pt x="503" y="595"/>
                      <a:pt x="507" y="592"/>
                      <a:pt x="511" y="590"/>
                    </a:cubicBezTo>
                    <a:cubicBezTo>
                      <a:pt x="515" y="587"/>
                      <a:pt x="520" y="583"/>
                      <a:pt x="525" y="585"/>
                    </a:cubicBezTo>
                    <a:cubicBezTo>
                      <a:pt x="525" y="585"/>
                      <a:pt x="525" y="585"/>
                      <a:pt x="525" y="585"/>
                    </a:cubicBezTo>
                    <a:cubicBezTo>
                      <a:pt x="525" y="585"/>
                      <a:pt x="525" y="585"/>
                      <a:pt x="525" y="585"/>
                    </a:cubicBezTo>
                    <a:cubicBezTo>
                      <a:pt x="525" y="585"/>
                      <a:pt x="525" y="585"/>
                      <a:pt x="525" y="585"/>
                    </a:cubicBezTo>
                    <a:close/>
                    <a:moveTo>
                      <a:pt x="531" y="579"/>
                    </a:moveTo>
                    <a:cubicBezTo>
                      <a:pt x="530" y="579"/>
                      <a:pt x="529" y="579"/>
                      <a:pt x="529" y="579"/>
                    </a:cubicBezTo>
                    <a:cubicBezTo>
                      <a:pt x="529" y="579"/>
                      <a:pt x="528" y="579"/>
                      <a:pt x="528" y="579"/>
                    </a:cubicBezTo>
                    <a:cubicBezTo>
                      <a:pt x="524" y="580"/>
                      <a:pt x="520" y="580"/>
                      <a:pt x="515" y="580"/>
                    </a:cubicBezTo>
                    <a:cubicBezTo>
                      <a:pt x="515" y="580"/>
                      <a:pt x="515" y="579"/>
                      <a:pt x="515" y="579"/>
                    </a:cubicBezTo>
                    <a:cubicBezTo>
                      <a:pt x="520" y="579"/>
                      <a:pt x="524" y="579"/>
                      <a:pt x="528" y="579"/>
                    </a:cubicBezTo>
                    <a:cubicBezTo>
                      <a:pt x="528" y="579"/>
                      <a:pt x="529" y="579"/>
                      <a:pt x="529" y="579"/>
                    </a:cubicBezTo>
                    <a:cubicBezTo>
                      <a:pt x="529" y="579"/>
                      <a:pt x="530" y="579"/>
                      <a:pt x="531" y="579"/>
                    </a:cubicBezTo>
                    <a:cubicBezTo>
                      <a:pt x="531" y="578"/>
                      <a:pt x="531" y="578"/>
                      <a:pt x="531" y="578"/>
                    </a:cubicBezTo>
                    <a:cubicBezTo>
                      <a:pt x="531" y="578"/>
                      <a:pt x="531" y="579"/>
                      <a:pt x="531" y="579"/>
                    </a:cubicBezTo>
                    <a:close/>
                    <a:moveTo>
                      <a:pt x="539" y="578"/>
                    </a:moveTo>
                    <a:cubicBezTo>
                      <a:pt x="539" y="578"/>
                      <a:pt x="539" y="578"/>
                      <a:pt x="539" y="578"/>
                    </a:cubicBezTo>
                    <a:cubicBezTo>
                      <a:pt x="539" y="578"/>
                      <a:pt x="539" y="578"/>
                      <a:pt x="539" y="578"/>
                    </a:cubicBezTo>
                    <a:cubicBezTo>
                      <a:pt x="540" y="578"/>
                      <a:pt x="540" y="578"/>
                      <a:pt x="541" y="578"/>
                    </a:cubicBezTo>
                    <a:cubicBezTo>
                      <a:pt x="541" y="578"/>
                      <a:pt x="541" y="578"/>
                      <a:pt x="541" y="578"/>
                    </a:cubicBezTo>
                    <a:cubicBezTo>
                      <a:pt x="540" y="578"/>
                      <a:pt x="540" y="578"/>
                      <a:pt x="539" y="578"/>
                    </a:cubicBezTo>
                    <a:close/>
                    <a:moveTo>
                      <a:pt x="532" y="558"/>
                    </a:moveTo>
                    <a:cubicBezTo>
                      <a:pt x="540" y="554"/>
                      <a:pt x="548" y="550"/>
                      <a:pt x="556" y="548"/>
                    </a:cubicBezTo>
                    <a:cubicBezTo>
                      <a:pt x="560" y="547"/>
                      <a:pt x="565" y="546"/>
                      <a:pt x="570" y="547"/>
                    </a:cubicBezTo>
                    <a:cubicBezTo>
                      <a:pt x="570" y="547"/>
                      <a:pt x="570" y="547"/>
                      <a:pt x="570" y="547"/>
                    </a:cubicBezTo>
                    <a:cubicBezTo>
                      <a:pt x="570" y="547"/>
                      <a:pt x="570" y="547"/>
                      <a:pt x="570" y="547"/>
                    </a:cubicBezTo>
                    <a:cubicBezTo>
                      <a:pt x="570" y="547"/>
                      <a:pt x="570" y="547"/>
                      <a:pt x="570" y="547"/>
                    </a:cubicBezTo>
                    <a:cubicBezTo>
                      <a:pt x="567" y="548"/>
                      <a:pt x="564" y="549"/>
                      <a:pt x="561" y="550"/>
                    </a:cubicBezTo>
                    <a:cubicBezTo>
                      <a:pt x="553" y="552"/>
                      <a:pt x="545" y="555"/>
                      <a:pt x="537" y="558"/>
                    </a:cubicBezTo>
                    <a:cubicBezTo>
                      <a:pt x="533" y="559"/>
                      <a:pt x="529" y="561"/>
                      <a:pt x="525" y="562"/>
                    </a:cubicBezTo>
                    <a:cubicBezTo>
                      <a:pt x="524" y="563"/>
                      <a:pt x="522" y="563"/>
                      <a:pt x="520" y="563"/>
                    </a:cubicBezTo>
                    <a:cubicBezTo>
                      <a:pt x="520" y="563"/>
                      <a:pt x="520" y="563"/>
                      <a:pt x="520" y="562"/>
                    </a:cubicBezTo>
                    <a:cubicBezTo>
                      <a:pt x="524" y="561"/>
                      <a:pt x="528" y="559"/>
                      <a:pt x="532" y="558"/>
                    </a:cubicBezTo>
                    <a:close/>
                    <a:moveTo>
                      <a:pt x="548" y="558"/>
                    </a:moveTo>
                    <a:cubicBezTo>
                      <a:pt x="547" y="558"/>
                      <a:pt x="546" y="559"/>
                      <a:pt x="545" y="559"/>
                    </a:cubicBezTo>
                    <a:cubicBezTo>
                      <a:pt x="545" y="559"/>
                      <a:pt x="544" y="559"/>
                      <a:pt x="543" y="560"/>
                    </a:cubicBezTo>
                    <a:cubicBezTo>
                      <a:pt x="543" y="560"/>
                      <a:pt x="542" y="560"/>
                      <a:pt x="542" y="560"/>
                    </a:cubicBezTo>
                    <a:cubicBezTo>
                      <a:pt x="542" y="560"/>
                      <a:pt x="542" y="560"/>
                      <a:pt x="542" y="560"/>
                    </a:cubicBezTo>
                    <a:cubicBezTo>
                      <a:pt x="540" y="563"/>
                      <a:pt x="537" y="562"/>
                      <a:pt x="535" y="563"/>
                    </a:cubicBezTo>
                    <a:cubicBezTo>
                      <a:pt x="535" y="562"/>
                      <a:pt x="535" y="562"/>
                      <a:pt x="535" y="562"/>
                    </a:cubicBezTo>
                    <a:cubicBezTo>
                      <a:pt x="537" y="561"/>
                      <a:pt x="540" y="561"/>
                      <a:pt x="542" y="560"/>
                    </a:cubicBezTo>
                    <a:cubicBezTo>
                      <a:pt x="542" y="560"/>
                      <a:pt x="542" y="560"/>
                      <a:pt x="542" y="560"/>
                    </a:cubicBezTo>
                    <a:cubicBezTo>
                      <a:pt x="542" y="560"/>
                      <a:pt x="543" y="560"/>
                      <a:pt x="543" y="560"/>
                    </a:cubicBezTo>
                    <a:cubicBezTo>
                      <a:pt x="544" y="559"/>
                      <a:pt x="545" y="559"/>
                      <a:pt x="545" y="559"/>
                    </a:cubicBezTo>
                    <a:cubicBezTo>
                      <a:pt x="546" y="558"/>
                      <a:pt x="547" y="558"/>
                      <a:pt x="548" y="558"/>
                    </a:cubicBezTo>
                    <a:cubicBezTo>
                      <a:pt x="548" y="558"/>
                      <a:pt x="549" y="558"/>
                      <a:pt x="549" y="557"/>
                    </a:cubicBezTo>
                    <a:cubicBezTo>
                      <a:pt x="550" y="557"/>
                      <a:pt x="550" y="557"/>
                      <a:pt x="550" y="557"/>
                    </a:cubicBezTo>
                    <a:cubicBezTo>
                      <a:pt x="551" y="557"/>
                      <a:pt x="551" y="557"/>
                      <a:pt x="552" y="557"/>
                    </a:cubicBezTo>
                    <a:cubicBezTo>
                      <a:pt x="551" y="557"/>
                      <a:pt x="551" y="557"/>
                      <a:pt x="550" y="557"/>
                    </a:cubicBezTo>
                    <a:cubicBezTo>
                      <a:pt x="550" y="557"/>
                      <a:pt x="550" y="557"/>
                      <a:pt x="549" y="558"/>
                    </a:cubicBezTo>
                    <a:cubicBezTo>
                      <a:pt x="549" y="558"/>
                      <a:pt x="548" y="558"/>
                      <a:pt x="548" y="558"/>
                    </a:cubicBezTo>
                    <a:close/>
                    <a:moveTo>
                      <a:pt x="549" y="561"/>
                    </a:moveTo>
                    <a:cubicBezTo>
                      <a:pt x="549" y="561"/>
                      <a:pt x="548" y="561"/>
                      <a:pt x="548" y="562"/>
                    </a:cubicBezTo>
                    <a:cubicBezTo>
                      <a:pt x="547" y="562"/>
                      <a:pt x="546" y="562"/>
                      <a:pt x="544" y="563"/>
                    </a:cubicBezTo>
                    <a:cubicBezTo>
                      <a:pt x="544" y="563"/>
                      <a:pt x="544" y="563"/>
                      <a:pt x="544" y="563"/>
                    </a:cubicBezTo>
                    <a:cubicBezTo>
                      <a:pt x="546" y="562"/>
                      <a:pt x="547" y="562"/>
                      <a:pt x="548" y="562"/>
                    </a:cubicBezTo>
                    <a:cubicBezTo>
                      <a:pt x="548" y="561"/>
                      <a:pt x="549" y="561"/>
                      <a:pt x="549" y="561"/>
                    </a:cubicBezTo>
                    <a:close/>
                    <a:moveTo>
                      <a:pt x="551" y="560"/>
                    </a:moveTo>
                    <a:cubicBezTo>
                      <a:pt x="552" y="560"/>
                      <a:pt x="552" y="560"/>
                      <a:pt x="552" y="559"/>
                    </a:cubicBezTo>
                    <a:cubicBezTo>
                      <a:pt x="552" y="560"/>
                      <a:pt x="552" y="560"/>
                      <a:pt x="551" y="560"/>
                    </a:cubicBezTo>
                    <a:cubicBezTo>
                      <a:pt x="551" y="560"/>
                      <a:pt x="551" y="560"/>
                      <a:pt x="551" y="560"/>
                    </a:cubicBezTo>
                    <a:close/>
                    <a:moveTo>
                      <a:pt x="333" y="538"/>
                    </a:moveTo>
                    <a:cubicBezTo>
                      <a:pt x="343" y="542"/>
                      <a:pt x="353" y="547"/>
                      <a:pt x="364" y="550"/>
                    </a:cubicBezTo>
                    <a:cubicBezTo>
                      <a:pt x="367" y="551"/>
                      <a:pt x="370" y="552"/>
                      <a:pt x="373" y="553"/>
                    </a:cubicBezTo>
                    <a:cubicBezTo>
                      <a:pt x="381" y="555"/>
                      <a:pt x="388" y="557"/>
                      <a:pt x="396" y="558"/>
                    </a:cubicBezTo>
                    <a:cubicBezTo>
                      <a:pt x="402" y="560"/>
                      <a:pt x="408" y="561"/>
                      <a:pt x="414" y="562"/>
                    </a:cubicBezTo>
                    <a:cubicBezTo>
                      <a:pt x="419" y="562"/>
                      <a:pt x="423" y="563"/>
                      <a:pt x="427" y="563"/>
                    </a:cubicBezTo>
                    <a:cubicBezTo>
                      <a:pt x="436" y="564"/>
                      <a:pt x="444" y="565"/>
                      <a:pt x="453" y="566"/>
                    </a:cubicBezTo>
                    <a:cubicBezTo>
                      <a:pt x="460" y="566"/>
                      <a:pt x="468" y="567"/>
                      <a:pt x="476" y="567"/>
                    </a:cubicBezTo>
                    <a:cubicBezTo>
                      <a:pt x="479" y="568"/>
                      <a:pt x="483" y="567"/>
                      <a:pt x="487" y="568"/>
                    </a:cubicBezTo>
                    <a:cubicBezTo>
                      <a:pt x="493" y="568"/>
                      <a:pt x="499" y="568"/>
                      <a:pt x="505" y="568"/>
                    </a:cubicBezTo>
                    <a:cubicBezTo>
                      <a:pt x="517" y="568"/>
                      <a:pt x="530" y="568"/>
                      <a:pt x="543" y="568"/>
                    </a:cubicBezTo>
                    <a:cubicBezTo>
                      <a:pt x="550" y="568"/>
                      <a:pt x="557" y="569"/>
                      <a:pt x="565" y="570"/>
                    </a:cubicBezTo>
                    <a:cubicBezTo>
                      <a:pt x="566" y="570"/>
                      <a:pt x="566" y="570"/>
                      <a:pt x="567" y="570"/>
                    </a:cubicBezTo>
                    <a:cubicBezTo>
                      <a:pt x="567" y="570"/>
                      <a:pt x="567" y="571"/>
                      <a:pt x="567" y="571"/>
                    </a:cubicBezTo>
                    <a:cubicBezTo>
                      <a:pt x="557" y="572"/>
                      <a:pt x="546" y="573"/>
                      <a:pt x="535" y="574"/>
                    </a:cubicBezTo>
                    <a:cubicBezTo>
                      <a:pt x="529" y="574"/>
                      <a:pt x="523" y="574"/>
                      <a:pt x="517" y="575"/>
                    </a:cubicBezTo>
                    <a:cubicBezTo>
                      <a:pt x="509" y="575"/>
                      <a:pt x="501" y="576"/>
                      <a:pt x="493" y="576"/>
                    </a:cubicBezTo>
                    <a:cubicBezTo>
                      <a:pt x="484" y="576"/>
                      <a:pt x="474" y="576"/>
                      <a:pt x="465" y="576"/>
                    </a:cubicBezTo>
                    <a:cubicBezTo>
                      <a:pt x="463" y="576"/>
                      <a:pt x="462" y="577"/>
                      <a:pt x="461" y="576"/>
                    </a:cubicBezTo>
                    <a:cubicBezTo>
                      <a:pt x="449" y="575"/>
                      <a:pt x="438" y="573"/>
                      <a:pt x="427" y="571"/>
                    </a:cubicBezTo>
                    <a:cubicBezTo>
                      <a:pt x="415" y="569"/>
                      <a:pt x="402" y="567"/>
                      <a:pt x="389" y="564"/>
                    </a:cubicBezTo>
                    <a:cubicBezTo>
                      <a:pt x="381" y="562"/>
                      <a:pt x="373" y="559"/>
                      <a:pt x="364" y="557"/>
                    </a:cubicBezTo>
                    <a:cubicBezTo>
                      <a:pt x="351" y="553"/>
                      <a:pt x="338" y="548"/>
                      <a:pt x="325" y="543"/>
                    </a:cubicBezTo>
                    <a:cubicBezTo>
                      <a:pt x="317" y="540"/>
                      <a:pt x="309" y="537"/>
                      <a:pt x="301" y="534"/>
                    </a:cubicBezTo>
                    <a:cubicBezTo>
                      <a:pt x="292" y="530"/>
                      <a:pt x="283" y="526"/>
                      <a:pt x="275" y="523"/>
                    </a:cubicBezTo>
                    <a:cubicBezTo>
                      <a:pt x="265" y="519"/>
                      <a:pt x="256" y="515"/>
                      <a:pt x="246" y="511"/>
                    </a:cubicBezTo>
                    <a:cubicBezTo>
                      <a:pt x="246" y="511"/>
                      <a:pt x="246" y="511"/>
                      <a:pt x="245" y="510"/>
                    </a:cubicBezTo>
                    <a:cubicBezTo>
                      <a:pt x="245" y="510"/>
                      <a:pt x="246" y="510"/>
                      <a:pt x="246" y="509"/>
                    </a:cubicBezTo>
                    <a:cubicBezTo>
                      <a:pt x="253" y="511"/>
                      <a:pt x="261" y="513"/>
                      <a:pt x="268" y="515"/>
                    </a:cubicBezTo>
                    <a:cubicBezTo>
                      <a:pt x="275" y="517"/>
                      <a:pt x="281" y="520"/>
                      <a:pt x="287" y="522"/>
                    </a:cubicBezTo>
                    <a:cubicBezTo>
                      <a:pt x="291" y="523"/>
                      <a:pt x="295" y="525"/>
                      <a:pt x="299" y="526"/>
                    </a:cubicBezTo>
                    <a:cubicBezTo>
                      <a:pt x="303" y="527"/>
                      <a:pt x="307" y="529"/>
                      <a:pt x="311" y="530"/>
                    </a:cubicBezTo>
                    <a:cubicBezTo>
                      <a:pt x="318" y="533"/>
                      <a:pt x="326" y="535"/>
                      <a:pt x="333" y="538"/>
                    </a:cubicBezTo>
                    <a:close/>
                    <a:moveTo>
                      <a:pt x="305" y="524"/>
                    </a:moveTo>
                    <a:cubicBezTo>
                      <a:pt x="305" y="524"/>
                      <a:pt x="305" y="524"/>
                      <a:pt x="305" y="524"/>
                    </a:cubicBezTo>
                    <a:cubicBezTo>
                      <a:pt x="305" y="524"/>
                      <a:pt x="305" y="524"/>
                      <a:pt x="305" y="524"/>
                    </a:cubicBezTo>
                    <a:close/>
                    <a:moveTo>
                      <a:pt x="266" y="507"/>
                    </a:moveTo>
                    <a:cubicBezTo>
                      <a:pt x="278" y="510"/>
                      <a:pt x="297" y="519"/>
                      <a:pt x="300" y="522"/>
                    </a:cubicBezTo>
                    <a:cubicBezTo>
                      <a:pt x="289" y="519"/>
                      <a:pt x="279" y="515"/>
                      <a:pt x="269" y="512"/>
                    </a:cubicBezTo>
                    <a:cubicBezTo>
                      <a:pt x="261" y="509"/>
                      <a:pt x="252" y="508"/>
                      <a:pt x="244" y="506"/>
                    </a:cubicBezTo>
                    <a:cubicBezTo>
                      <a:pt x="239" y="505"/>
                      <a:pt x="234" y="503"/>
                      <a:pt x="229" y="502"/>
                    </a:cubicBezTo>
                    <a:cubicBezTo>
                      <a:pt x="238" y="501"/>
                      <a:pt x="251" y="502"/>
                      <a:pt x="266" y="507"/>
                    </a:cubicBezTo>
                    <a:close/>
                    <a:moveTo>
                      <a:pt x="230" y="540"/>
                    </a:moveTo>
                    <a:cubicBezTo>
                      <a:pt x="230" y="541"/>
                      <a:pt x="230" y="542"/>
                      <a:pt x="229" y="543"/>
                    </a:cubicBezTo>
                    <a:cubicBezTo>
                      <a:pt x="228" y="546"/>
                      <a:pt x="227" y="549"/>
                      <a:pt x="225" y="552"/>
                    </a:cubicBezTo>
                    <a:cubicBezTo>
                      <a:pt x="222" y="560"/>
                      <a:pt x="218" y="569"/>
                      <a:pt x="215" y="578"/>
                    </a:cubicBezTo>
                    <a:cubicBezTo>
                      <a:pt x="212" y="589"/>
                      <a:pt x="210" y="601"/>
                      <a:pt x="207" y="613"/>
                    </a:cubicBezTo>
                    <a:cubicBezTo>
                      <a:pt x="207" y="613"/>
                      <a:pt x="207" y="613"/>
                      <a:pt x="207" y="613"/>
                    </a:cubicBezTo>
                    <a:cubicBezTo>
                      <a:pt x="207" y="611"/>
                      <a:pt x="207" y="610"/>
                      <a:pt x="207" y="609"/>
                    </a:cubicBezTo>
                    <a:cubicBezTo>
                      <a:pt x="207" y="601"/>
                      <a:pt x="207" y="593"/>
                      <a:pt x="207" y="585"/>
                    </a:cubicBezTo>
                    <a:cubicBezTo>
                      <a:pt x="207" y="576"/>
                      <a:pt x="207" y="566"/>
                      <a:pt x="208" y="556"/>
                    </a:cubicBezTo>
                    <a:cubicBezTo>
                      <a:pt x="208" y="546"/>
                      <a:pt x="210" y="537"/>
                      <a:pt x="212" y="527"/>
                    </a:cubicBezTo>
                    <a:cubicBezTo>
                      <a:pt x="213" y="522"/>
                      <a:pt x="214" y="517"/>
                      <a:pt x="216" y="512"/>
                    </a:cubicBezTo>
                    <a:cubicBezTo>
                      <a:pt x="221" y="521"/>
                      <a:pt x="225" y="531"/>
                      <a:pt x="230" y="540"/>
                    </a:cubicBezTo>
                    <a:close/>
                    <a:moveTo>
                      <a:pt x="388" y="525"/>
                    </a:moveTo>
                    <a:cubicBezTo>
                      <a:pt x="388" y="524"/>
                      <a:pt x="387" y="524"/>
                      <a:pt x="387" y="524"/>
                    </a:cubicBezTo>
                    <a:cubicBezTo>
                      <a:pt x="387" y="524"/>
                      <a:pt x="387" y="524"/>
                      <a:pt x="387" y="524"/>
                    </a:cubicBezTo>
                    <a:cubicBezTo>
                      <a:pt x="387" y="524"/>
                      <a:pt x="386" y="524"/>
                      <a:pt x="386" y="524"/>
                    </a:cubicBezTo>
                    <a:cubicBezTo>
                      <a:pt x="386" y="524"/>
                      <a:pt x="385" y="524"/>
                      <a:pt x="384" y="524"/>
                    </a:cubicBezTo>
                    <a:cubicBezTo>
                      <a:pt x="379" y="523"/>
                      <a:pt x="374" y="522"/>
                      <a:pt x="369" y="520"/>
                    </a:cubicBezTo>
                    <a:cubicBezTo>
                      <a:pt x="365" y="520"/>
                      <a:pt x="361" y="518"/>
                      <a:pt x="358" y="517"/>
                    </a:cubicBezTo>
                    <a:cubicBezTo>
                      <a:pt x="348" y="515"/>
                      <a:pt x="338" y="512"/>
                      <a:pt x="328" y="509"/>
                    </a:cubicBezTo>
                    <a:cubicBezTo>
                      <a:pt x="321" y="507"/>
                      <a:pt x="314" y="504"/>
                      <a:pt x="307" y="501"/>
                    </a:cubicBezTo>
                    <a:cubicBezTo>
                      <a:pt x="300" y="498"/>
                      <a:pt x="293" y="495"/>
                      <a:pt x="286" y="492"/>
                    </a:cubicBezTo>
                    <a:cubicBezTo>
                      <a:pt x="277" y="488"/>
                      <a:pt x="267" y="483"/>
                      <a:pt x="258" y="478"/>
                    </a:cubicBezTo>
                    <a:cubicBezTo>
                      <a:pt x="246" y="472"/>
                      <a:pt x="234" y="467"/>
                      <a:pt x="222" y="461"/>
                    </a:cubicBezTo>
                    <a:cubicBezTo>
                      <a:pt x="221" y="460"/>
                      <a:pt x="220" y="459"/>
                      <a:pt x="218" y="458"/>
                    </a:cubicBezTo>
                    <a:cubicBezTo>
                      <a:pt x="221" y="459"/>
                      <a:pt x="223" y="459"/>
                      <a:pt x="226" y="460"/>
                    </a:cubicBezTo>
                    <a:cubicBezTo>
                      <a:pt x="232" y="463"/>
                      <a:pt x="239" y="465"/>
                      <a:pt x="245" y="468"/>
                    </a:cubicBezTo>
                    <a:cubicBezTo>
                      <a:pt x="252" y="471"/>
                      <a:pt x="258" y="475"/>
                      <a:pt x="265" y="478"/>
                    </a:cubicBezTo>
                    <a:cubicBezTo>
                      <a:pt x="275" y="482"/>
                      <a:pt x="286" y="486"/>
                      <a:pt x="296" y="491"/>
                    </a:cubicBezTo>
                    <a:cubicBezTo>
                      <a:pt x="299" y="492"/>
                      <a:pt x="303" y="494"/>
                      <a:pt x="306" y="495"/>
                    </a:cubicBezTo>
                    <a:cubicBezTo>
                      <a:pt x="312" y="497"/>
                      <a:pt x="318" y="498"/>
                      <a:pt x="323" y="500"/>
                    </a:cubicBezTo>
                    <a:cubicBezTo>
                      <a:pt x="332" y="503"/>
                      <a:pt x="340" y="507"/>
                      <a:pt x="349" y="511"/>
                    </a:cubicBezTo>
                    <a:cubicBezTo>
                      <a:pt x="357" y="513"/>
                      <a:pt x="364" y="516"/>
                      <a:pt x="372" y="519"/>
                    </a:cubicBezTo>
                    <a:cubicBezTo>
                      <a:pt x="377" y="520"/>
                      <a:pt x="382" y="522"/>
                      <a:pt x="386" y="524"/>
                    </a:cubicBezTo>
                    <a:cubicBezTo>
                      <a:pt x="386" y="524"/>
                      <a:pt x="387" y="524"/>
                      <a:pt x="387" y="524"/>
                    </a:cubicBezTo>
                    <a:cubicBezTo>
                      <a:pt x="387" y="524"/>
                      <a:pt x="387" y="524"/>
                      <a:pt x="387" y="524"/>
                    </a:cubicBezTo>
                    <a:cubicBezTo>
                      <a:pt x="387" y="524"/>
                      <a:pt x="388" y="524"/>
                      <a:pt x="388" y="524"/>
                    </a:cubicBezTo>
                    <a:cubicBezTo>
                      <a:pt x="388" y="524"/>
                      <a:pt x="388" y="524"/>
                      <a:pt x="388" y="525"/>
                    </a:cubicBezTo>
                    <a:close/>
                    <a:moveTo>
                      <a:pt x="563" y="524"/>
                    </a:moveTo>
                    <a:cubicBezTo>
                      <a:pt x="562" y="524"/>
                      <a:pt x="562" y="524"/>
                      <a:pt x="561" y="524"/>
                    </a:cubicBezTo>
                    <a:cubicBezTo>
                      <a:pt x="556" y="525"/>
                      <a:pt x="551" y="525"/>
                      <a:pt x="546" y="526"/>
                    </a:cubicBezTo>
                    <a:cubicBezTo>
                      <a:pt x="537" y="526"/>
                      <a:pt x="528" y="527"/>
                      <a:pt x="519" y="528"/>
                    </a:cubicBezTo>
                    <a:cubicBezTo>
                      <a:pt x="508" y="528"/>
                      <a:pt x="497" y="529"/>
                      <a:pt x="487" y="530"/>
                    </a:cubicBezTo>
                    <a:cubicBezTo>
                      <a:pt x="482" y="531"/>
                      <a:pt x="477" y="531"/>
                      <a:pt x="473" y="532"/>
                    </a:cubicBezTo>
                    <a:cubicBezTo>
                      <a:pt x="468" y="532"/>
                      <a:pt x="463" y="532"/>
                      <a:pt x="458" y="532"/>
                    </a:cubicBezTo>
                    <a:cubicBezTo>
                      <a:pt x="452" y="532"/>
                      <a:pt x="446" y="532"/>
                      <a:pt x="440" y="531"/>
                    </a:cubicBezTo>
                    <a:cubicBezTo>
                      <a:pt x="430" y="530"/>
                      <a:pt x="421" y="528"/>
                      <a:pt x="411" y="527"/>
                    </a:cubicBezTo>
                    <a:cubicBezTo>
                      <a:pt x="408" y="526"/>
                      <a:pt x="405" y="526"/>
                      <a:pt x="401" y="525"/>
                    </a:cubicBezTo>
                    <a:cubicBezTo>
                      <a:pt x="395" y="523"/>
                      <a:pt x="389" y="521"/>
                      <a:pt x="383" y="519"/>
                    </a:cubicBezTo>
                    <a:cubicBezTo>
                      <a:pt x="378" y="517"/>
                      <a:pt x="374" y="515"/>
                      <a:pt x="369" y="513"/>
                    </a:cubicBezTo>
                    <a:cubicBezTo>
                      <a:pt x="371" y="513"/>
                      <a:pt x="373" y="514"/>
                      <a:pt x="375" y="514"/>
                    </a:cubicBezTo>
                    <a:cubicBezTo>
                      <a:pt x="384" y="516"/>
                      <a:pt x="394" y="519"/>
                      <a:pt x="403" y="520"/>
                    </a:cubicBezTo>
                    <a:cubicBezTo>
                      <a:pt x="423" y="523"/>
                      <a:pt x="443" y="520"/>
                      <a:pt x="462" y="523"/>
                    </a:cubicBezTo>
                    <a:cubicBezTo>
                      <a:pt x="466" y="523"/>
                      <a:pt x="471" y="523"/>
                      <a:pt x="475" y="524"/>
                    </a:cubicBezTo>
                    <a:cubicBezTo>
                      <a:pt x="483" y="525"/>
                      <a:pt x="493" y="526"/>
                      <a:pt x="502" y="525"/>
                    </a:cubicBezTo>
                    <a:cubicBezTo>
                      <a:pt x="512" y="524"/>
                      <a:pt x="522" y="523"/>
                      <a:pt x="533" y="524"/>
                    </a:cubicBezTo>
                    <a:cubicBezTo>
                      <a:pt x="539" y="524"/>
                      <a:pt x="546" y="523"/>
                      <a:pt x="553" y="523"/>
                    </a:cubicBezTo>
                    <a:cubicBezTo>
                      <a:pt x="556" y="523"/>
                      <a:pt x="559" y="523"/>
                      <a:pt x="563" y="523"/>
                    </a:cubicBezTo>
                    <a:cubicBezTo>
                      <a:pt x="563" y="523"/>
                      <a:pt x="563" y="524"/>
                      <a:pt x="563" y="524"/>
                    </a:cubicBezTo>
                    <a:close/>
                    <a:moveTo>
                      <a:pt x="580" y="518"/>
                    </a:moveTo>
                    <a:cubicBezTo>
                      <a:pt x="575" y="519"/>
                      <a:pt x="569" y="519"/>
                      <a:pt x="563" y="519"/>
                    </a:cubicBezTo>
                    <a:cubicBezTo>
                      <a:pt x="557" y="520"/>
                      <a:pt x="551" y="519"/>
                      <a:pt x="545" y="519"/>
                    </a:cubicBezTo>
                    <a:cubicBezTo>
                      <a:pt x="541" y="520"/>
                      <a:pt x="536" y="520"/>
                      <a:pt x="532" y="520"/>
                    </a:cubicBezTo>
                    <a:cubicBezTo>
                      <a:pt x="524" y="520"/>
                      <a:pt x="517" y="520"/>
                      <a:pt x="509" y="521"/>
                    </a:cubicBezTo>
                    <a:cubicBezTo>
                      <a:pt x="504" y="521"/>
                      <a:pt x="498" y="522"/>
                      <a:pt x="492" y="521"/>
                    </a:cubicBezTo>
                    <a:cubicBezTo>
                      <a:pt x="483" y="521"/>
                      <a:pt x="475" y="520"/>
                      <a:pt x="466" y="519"/>
                    </a:cubicBezTo>
                    <a:cubicBezTo>
                      <a:pt x="460" y="518"/>
                      <a:pt x="454" y="517"/>
                      <a:pt x="448" y="517"/>
                    </a:cubicBezTo>
                    <a:cubicBezTo>
                      <a:pt x="437" y="517"/>
                      <a:pt x="426" y="517"/>
                      <a:pt x="415" y="517"/>
                    </a:cubicBezTo>
                    <a:cubicBezTo>
                      <a:pt x="405" y="517"/>
                      <a:pt x="395" y="515"/>
                      <a:pt x="386" y="513"/>
                    </a:cubicBezTo>
                    <a:cubicBezTo>
                      <a:pt x="378" y="511"/>
                      <a:pt x="370" y="509"/>
                      <a:pt x="361" y="507"/>
                    </a:cubicBezTo>
                    <a:cubicBezTo>
                      <a:pt x="356" y="506"/>
                      <a:pt x="351" y="504"/>
                      <a:pt x="346" y="502"/>
                    </a:cubicBezTo>
                    <a:cubicBezTo>
                      <a:pt x="337" y="499"/>
                      <a:pt x="329" y="495"/>
                      <a:pt x="321" y="493"/>
                    </a:cubicBezTo>
                    <a:cubicBezTo>
                      <a:pt x="311" y="490"/>
                      <a:pt x="303" y="485"/>
                      <a:pt x="294" y="481"/>
                    </a:cubicBezTo>
                    <a:cubicBezTo>
                      <a:pt x="288" y="478"/>
                      <a:pt x="282" y="476"/>
                      <a:pt x="277" y="473"/>
                    </a:cubicBezTo>
                    <a:cubicBezTo>
                      <a:pt x="274" y="472"/>
                      <a:pt x="272" y="471"/>
                      <a:pt x="269" y="470"/>
                    </a:cubicBezTo>
                    <a:cubicBezTo>
                      <a:pt x="272" y="470"/>
                      <a:pt x="275" y="470"/>
                      <a:pt x="278" y="471"/>
                    </a:cubicBezTo>
                    <a:cubicBezTo>
                      <a:pt x="284" y="473"/>
                      <a:pt x="290" y="476"/>
                      <a:pt x="296" y="478"/>
                    </a:cubicBezTo>
                    <a:cubicBezTo>
                      <a:pt x="305" y="482"/>
                      <a:pt x="314" y="486"/>
                      <a:pt x="323" y="487"/>
                    </a:cubicBezTo>
                    <a:cubicBezTo>
                      <a:pt x="326" y="487"/>
                      <a:pt x="329" y="488"/>
                      <a:pt x="332" y="489"/>
                    </a:cubicBezTo>
                    <a:cubicBezTo>
                      <a:pt x="338" y="490"/>
                      <a:pt x="344" y="492"/>
                      <a:pt x="350" y="494"/>
                    </a:cubicBezTo>
                    <a:cubicBezTo>
                      <a:pt x="361" y="497"/>
                      <a:pt x="371" y="501"/>
                      <a:pt x="383" y="503"/>
                    </a:cubicBezTo>
                    <a:cubicBezTo>
                      <a:pt x="390" y="504"/>
                      <a:pt x="397" y="506"/>
                      <a:pt x="405" y="507"/>
                    </a:cubicBezTo>
                    <a:cubicBezTo>
                      <a:pt x="412" y="509"/>
                      <a:pt x="420" y="511"/>
                      <a:pt x="427" y="512"/>
                    </a:cubicBezTo>
                    <a:cubicBezTo>
                      <a:pt x="429" y="512"/>
                      <a:pt x="431" y="513"/>
                      <a:pt x="434" y="513"/>
                    </a:cubicBezTo>
                    <a:cubicBezTo>
                      <a:pt x="440" y="513"/>
                      <a:pt x="446" y="514"/>
                      <a:pt x="452" y="514"/>
                    </a:cubicBezTo>
                    <a:cubicBezTo>
                      <a:pt x="458" y="515"/>
                      <a:pt x="465" y="515"/>
                      <a:pt x="471" y="516"/>
                    </a:cubicBezTo>
                    <a:cubicBezTo>
                      <a:pt x="477" y="516"/>
                      <a:pt x="483" y="516"/>
                      <a:pt x="488" y="517"/>
                    </a:cubicBezTo>
                    <a:cubicBezTo>
                      <a:pt x="493" y="517"/>
                      <a:pt x="498" y="517"/>
                      <a:pt x="503" y="517"/>
                    </a:cubicBezTo>
                    <a:cubicBezTo>
                      <a:pt x="514" y="517"/>
                      <a:pt x="526" y="517"/>
                      <a:pt x="538" y="516"/>
                    </a:cubicBezTo>
                    <a:cubicBezTo>
                      <a:pt x="544" y="516"/>
                      <a:pt x="551" y="516"/>
                      <a:pt x="558" y="516"/>
                    </a:cubicBezTo>
                    <a:cubicBezTo>
                      <a:pt x="565" y="516"/>
                      <a:pt x="573" y="517"/>
                      <a:pt x="580" y="517"/>
                    </a:cubicBezTo>
                    <a:cubicBezTo>
                      <a:pt x="580" y="517"/>
                      <a:pt x="580" y="518"/>
                      <a:pt x="580" y="518"/>
                    </a:cubicBezTo>
                    <a:close/>
                    <a:moveTo>
                      <a:pt x="574" y="512"/>
                    </a:moveTo>
                    <a:cubicBezTo>
                      <a:pt x="574" y="512"/>
                      <a:pt x="574" y="513"/>
                      <a:pt x="575" y="513"/>
                    </a:cubicBezTo>
                    <a:cubicBezTo>
                      <a:pt x="575" y="513"/>
                      <a:pt x="575" y="513"/>
                      <a:pt x="575" y="513"/>
                    </a:cubicBezTo>
                    <a:cubicBezTo>
                      <a:pt x="574" y="513"/>
                      <a:pt x="574" y="513"/>
                      <a:pt x="574" y="513"/>
                    </a:cubicBezTo>
                    <a:cubicBezTo>
                      <a:pt x="574" y="513"/>
                      <a:pt x="574" y="512"/>
                      <a:pt x="574" y="512"/>
                    </a:cubicBezTo>
                    <a:close/>
                    <a:moveTo>
                      <a:pt x="509" y="503"/>
                    </a:moveTo>
                    <a:cubicBezTo>
                      <a:pt x="513" y="504"/>
                      <a:pt x="518" y="504"/>
                      <a:pt x="523" y="504"/>
                    </a:cubicBezTo>
                    <a:cubicBezTo>
                      <a:pt x="531" y="505"/>
                      <a:pt x="540" y="506"/>
                      <a:pt x="548" y="507"/>
                    </a:cubicBezTo>
                    <a:cubicBezTo>
                      <a:pt x="555" y="508"/>
                      <a:pt x="563" y="510"/>
                      <a:pt x="570" y="511"/>
                    </a:cubicBezTo>
                    <a:cubicBezTo>
                      <a:pt x="570" y="512"/>
                      <a:pt x="570" y="512"/>
                      <a:pt x="570" y="512"/>
                    </a:cubicBezTo>
                    <a:cubicBezTo>
                      <a:pt x="569" y="512"/>
                      <a:pt x="567" y="512"/>
                      <a:pt x="565" y="512"/>
                    </a:cubicBezTo>
                    <a:cubicBezTo>
                      <a:pt x="559" y="512"/>
                      <a:pt x="554" y="512"/>
                      <a:pt x="548" y="512"/>
                    </a:cubicBezTo>
                    <a:cubicBezTo>
                      <a:pt x="542" y="513"/>
                      <a:pt x="536" y="513"/>
                      <a:pt x="529" y="513"/>
                    </a:cubicBezTo>
                    <a:cubicBezTo>
                      <a:pt x="524" y="513"/>
                      <a:pt x="519" y="512"/>
                      <a:pt x="514" y="513"/>
                    </a:cubicBezTo>
                    <a:cubicBezTo>
                      <a:pt x="501" y="514"/>
                      <a:pt x="488" y="513"/>
                      <a:pt x="476" y="512"/>
                    </a:cubicBezTo>
                    <a:cubicBezTo>
                      <a:pt x="466" y="512"/>
                      <a:pt x="457" y="511"/>
                      <a:pt x="447" y="510"/>
                    </a:cubicBezTo>
                    <a:cubicBezTo>
                      <a:pt x="441" y="509"/>
                      <a:pt x="435" y="510"/>
                      <a:pt x="429" y="509"/>
                    </a:cubicBezTo>
                    <a:cubicBezTo>
                      <a:pt x="412" y="505"/>
                      <a:pt x="395" y="502"/>
                      <a:pt x="378" y="498"/>
                    </a:cubicBezTo>
                    <a:cubicBezTo>
                      <a:pt x="375" y="497"/>
                      <a:pt x="371" y="497"/>
                      <a:pt x="368" y="496"/>
                    </a:cubicBezTo>
                    <a:cubicBezTo>
                      <a:pt x="368" y="496"/>
                      <a:pt x="368" y="496"/>
                      <a:pt x="368" y="496"/>
                    </a:cubicBezTo>
                    <a:cubicBezTo>
                      <a:pt x="374" y="496"/>
                      <a:pt x="379" y="496"/>
                      <a:pt x="384" y="496"/>
                    </a:cubicBezTo>
                    <a:cubicBezTo>
                      <a:pt x="389" y="496"/>
                      <a:pt x="394" y="497"/>
                      <a:pt x="399" y="497"/>
                    </a:cubicBezTo>
                    <a:cubicBezTo>
                      <a:pt x="409" y="498"/>
                      <a:pt x="419" y="498"/>
                      <a:pt x="428" y="499"/>
                    </a:cubicBezTo>
                    <a:cubicBezTo>
                      <a:pt x="440" y="500"/>
                      <a:pt x="451" y="500"/>
                      <a:pt x="462" y="499"/>
                    </a:cubicBezTo>
                    <a:cubicBezTo>
                      <a:pt x="466" y="499"/>
                      <a:pt x="469" y="499"/>
                      <a:pt x="473" y="499"/>
                    </a:cubicBezTo>
                    <a:cubicBezTo>
                      <a:pt x="485" y="501"/>
                      <a:pt x="497" y="502"/>
                      <a:pt x="509" y="503"/>
                    </a:cubicBezTo>
                    <a:close/>
                    <a:moveTo>
                      <a:pt x="463" y="486"/>
                    </a:moveTo>
                    <a:cubicBezTo>
                      <a:pt x="468" y="487"/>
                      <a:pt x="473" y="488"/>
                      <a:pt x="478" y="488"/>
                    </a:cubicBezTo>
                    <a:cubicBezTo>
                      <a:pt x="474" y="489"/>
                      <a:pt x="469" y="489"/>
                      <a:pt x="465" y="489"/>
                    </a:cubicBezTo>
                    <a:cubicBezTo>
                      <a:pt x="461" y="489"/>
                      <a:pt x="457" y="489"/>
                      <a:pt x="453" y="489"/>
                    </a:cubicBezTo>
                    <a:cubicBezTo>
                      <a:pt x="445" y="488"/>
                      <a:pt x="438" y="486"/>
                      <a:pt x="431" y="485"/>
                    </a:cubicBezTo>
                    <a:cubicBezTo>
                      <a:pt x="414" y="484"/>
                      <a:pt x="397" y="482"/>
                      <a:pt x="380" y="477"/>
                    </a:cubicBezTo>
                    <a:cubicBezTo>
                      <a:pt x="374" y="476"/>
                      <a:pt x="368" y="474"/>
                      <a:pt x="361" y="473"/>
                    </a:cubicBezTo>
                    <a:cubicBezTo>
                      <a:pt x="349" y="469"/>
                      <a:pt x="336" y="466"/>
                      <a:pt x="323" y="462"/>
                    </a:cubicBezTo>
                    <a:cubicBezTo>
                      <a:pt x="317" y="461"/>
                      <a:pt x="311" y="458"/>
                      <a:pt x="305" y="456"/>
                    </a:cubicBezTo>
                    <a:cubicBezTo>
                      <a:pt x="290" y="452"/>
                      <a:pt x="276" y="445"/>
                      <a:pt x="262" y="437"/>
                    </a:cubicBezTo>
                    <a:cubicBezTo>
                      <a:pt x="262" y="437"/>
                      <a:pt x="262" y="436"/>
                      <a:pt x="262" y="436"/>
                    </a:cubicBezTo>
                    <a:cubicBezTo>
                      <a:pt x="263" y="437"/>
                      <a:pt x="264" y="437"/>
                      <a:pt x="266" y="437"/>
                    </a:cubicBezTo>
                    <a:cubicBezTo>
                      <a:pt x="276" y="442"/>
                      <a:pt x="286" y="446"/>
                      <a:pt x="296" y="450"/>
                    </a:cubicBezTo>
                    <a:cubicBezTo>
                      <a:pt x="305" y="453"/>
                      <a:pt x="314" y="455"/>
                      <a:pt x="323" y="458"/>
                    </a:cubicBezTo>
                    <a:cubicBezTo>
                      <a:pt x="331" y="460"/>
                      <a:pt x="339" y="462"/>
                      <a:pt x="347" y="464"/>
                    </a:cubicBezTo>
                    <a:cubicBezTo>
                      <a:pt x="360" y="467"/>
                      <a:pt x="374" y="471"/>
                      <a:pt x="388" y="473"/>
                    </a:cubicBezTo>
                    <a:cubicBezTo>
                      <a:pt x="400" y="475"/>
                      <a:pt x="412" y="476"/>
                      <a:pt x="424" y="478"/>
                    </a:cubicBezTo>
                    <a:cubicBezTo>
                      <a:pt x="429" y="479"/>
                      <a:pt x="435" y="480"/>
                      <a:pt x="441" y="481"/>
                    </a:cubicBezTo>
                    <a:cubicBezTo>
                      <a:pt x="449" y="482"/>
                      <a:pt x="456" y="484"/>
                      <a:pt x="463" y="486"/>
                    </a:cubicBezTo>
                    <a:close/>
                    <a:moveTo>
                      <a:pt x="446" y="477"/>
                    </a:moveTo>
                    <a:cubicBezTo>
                      <a:pt x="446" y="477"/>
                      <a:pt x="446" y="477"/>
                      <a:pt x="446" y="477"/>
                    </a:cubicBezTo>
                    <a:cubicBezTo>
                      <a:pt x="446" y="477"/>
                      <a:pt x="446" y="477"/>
                      <a:pt x="446" y="477"/>
                    </a:cubicBezTo>
                    <a:close/>
                    <a:moveTo>
                      <a:pt x="416" y="473"/>
                    </a:moveTo>
                    <a:cubicBezTo>
                      <a:pt x="413" y="472"/>
                      <a:pt x="411" y="472"/>
                      <a:pt x="408" y="472"/>
                    </a:cubicBezTo>
                    <a:cubicBezTo>
                      <a:pt x="394" y="469"/>
                      <a:pt x="381" y="467"/>
                      <a:pt x="367" y="464"/>
                    </a:cubicBezTo>
                    <a:cubicBezTo>
                      <a:pt x="351" y="461"/>
                      <a:pt x="335" y="457"/>
                      <a:pt x="320" y="452"/>
                    </a:cubicBezTo>
                    <a:cubicBezTo>
                      <a:pt x="309" y="449"/>
                      <a:pt x="299" y="445"/>
                      <a:pt x="289" y="442"/>
                    </a:cubicBezTo>
                    <a:cubicBezTo>
                      <a:pt x="280" y="439"/>
                      <a:pt x="270" y="435"/>
                      <a:pt x="261" y="431"/>
                    </a:cubicBezTo>
                    <a:cubicBezTo>
                      <a:pt x="254" y="429"/>
                      <a:pt x="248" y="425"/>
                      <a:pt x="242" y="421"/>
                    </a:cubicBezTo>
                    <a:cubicBezTo>
                      <a:pt x="237" y="418"/>
                      <a:pt x="232" y="414"/>
                      <a:pt x="227" y="411"/>
                    </a:cubicBezTo>
                    <a:cubicBezTo>
                      <a:pt x="222" y="407"/>
                      <a:pt x="217" y="404"/>
                      <a:pt x="212" y="400"/>
                    </a:cubicBezTo>
                    <a:cubicBezTo>
                      <a:pt x="205" y="394"/>
                      <a:pt x="198" y="388"/>
                      <a:pt x="191" y="383"/>
                    </a:cubicBezTo>
                    <a:cubicBezTo>
                      <a:pt x="188" y="381"/>
                      <a:pt x="185" y="378"/>
                      <a:pt x="183" y="376"/>
                    </a:cubicBezTo>
                    <a:cubicBezTo>
                      <a:pt x="183" y="376"/>
                      <a:pt x="184" y="376"/>
                      <a:pt x="184" y="376"/>
                    </a:cubicBezTo>
                    <a:cubicBezTo>
                      <a:pt x="196" y="383"/>
                      <a:pt x="208" y="391"/>
                      <a:pt x="220" y="398"/>
                    </a:cubicBezTo>
                    <a:cubicBezTo>
                      <a:pt x="224" y="401"/>
                      <a:pt x="228" y="403"/>
                      <a:pt x="232" y="405"/>
                    </a:cubicBezTo>
                    <a:cubicBezTo>
                      <a:pt x="239" y="409"/>
                      <a:pt x="246" y="412"/>
                      <a:pt x="253" y="415"/>
                    </a:cubicBezTo>
                    <a:cubicBezTo>
                      <a:pt x="260" y="419"/>
                      <a:pt x="268" y="423"/>
                      <a:pt x="275" y="427"/>
                    </a:cubicBezTo>
                    <a:cubicBezTo>
                      <a:pt x="284" y="430"/>
                      <a:pt x="292" y="434"/>
                      <a:pt x="300" y="438"/>
                    </a:cubicBezTo>
                    <a:cubicBezTo>
                      <a:pt x="307" y="441"/>
                      <a:pt x="315" y="444"/>
                      <a:pt x="322" y="447"/>
                    </a:cubicBezTo>
                    <a:cubicBezTo>
                      <a:pt x="332" y="450"/>
                      <a:pt x="342" y="453"/>
                      <a:pt x="353" y="456"/>
                    </a:cubicBezTo>
                    <a:cubicBezTo>
                      <a:pt x="360" y="459"/>
                      <a:pt x="368" y="462"/>
                      <a:pt x="376" y="462"/>
                    </a:cubicBezTo>
                    <a:cubicBezTo>
                      <a:pt x="378" y="462"/>
                      <a:pt x="380" y="463"/>
                      <a:pt x="381" y="463"/>
                    </a:cubicBezTo>
                    <a:cubicBezTo>
                      <a:pt x="387" y="465"/>
                      <a:pt x="393" y="466"/>
                      <a:pt x="398" y="468"/>
                    </a:cubicBezTo>
                    <a:cubicBezTo>
                      <a:pt x="404" y="469"/>
                      <a:pt x="410" y="471"/>
                      <a:pt x="416" y="472"/>
                    </a:cubicBezTo>
                    <a:cubicBezTo>
                      <a:pt x="416" y="472"/>
                      <a:pt x="416" y="472"/>
                      <a:pt x="416" y="473"/>
                    </a:cubicBezTo>
                    <a:close/>
                    <a:moveTo>
                      <a:pt x="257" y="435"/>
                    </a:moveTo>
                    <a:cubicBezTo>
                      <a:pt x="257" y="435"/>
                      <a:pt x="257" y="435"/>
                      <a:pt x="257" y="435"/>
                    </a:cubicBezTo>
                    <a:cubicBezTo>
                      <a:pt x="257" y="435"/>
                      <a:pt x="256" y="434"/>
                      <a:pt x="255" y="434"/>
                    </a:cubicBezTo>
                    <a:cubicBezTo>
                      <a:pt x="255" y="434"/>
                      <a:pt x="255" y="434"/>
                      <a:pt x="255" y="434"/>
                    </a:cubicBezTo>
                    <a:cubicBezTo>
                      <a:pt x="256" y="434"/>
                      <a:pt x="257" y="434"/>
                      <a:pt x="257" y="435"/>
                    </a:cubicBezTo>
                    <a:close/>
                    <a:moveTo>
                      <a:pt x="251" y="432"/>
                    </a:moveTo>
                    <a:cubicBezTo>
                      <a:pt x="251" y="432"/>
                      <a:pt x="251" y="432"/>
                      <a:pt x="251" y="432"/>
                    </a:cubicBezTo>
                    <a:cubicBezTo>
                      <a:pt x="249" y="431"/>
                      <a:pt x="246" y="429"/>
                      <a:pt x="243" y="428"/>
                    </a:cubicBezTo>
                    <a:cubicBezTo>
                      <a:pt x="243" y="427"/>
                      <a:pt x="244" y="427"/>
                      <a:pt x="244" y="427"/>
                    </a:cubicBezTo>
                    <a:cubicBezTo>
                      <a:pt x="246" y="429"/>
                      <a:pt x="249" y="430"/>
                      <a:pt x="251" y="432"/>
                    </a:cubicBezTo>
                    <a:close/>
                    <a:moveTo>
                      <a:pt x="240" y="425"/>
                    </a:moveTo>
                    <a:cubicBezTo>
                      <a:pt x="240" y="425"/>
                      <a:pt x="240" y="425"/>
                      <a:pt x="240" y="425"/>
                    </a:cubicBezTo>
                    <a:cubicBezTo>
                      <a:pt x="240" y="425"/>
                      <a:pt x="240" y="425"/>
                      <a:pt x="240" y="425"/>
                    </a:cubicBezTo>
                    <a:close/>
                    <a:moveTo>
                      <a:pt x="234" y="421"/>
                    </a:moveTo>
                    <a:cubicBezTo>
                      <a:pt x="234" y="421"/>
                      <a:pt x="234" y="421"/>
                      <a:pt x="234" y="421"/>
                    </a:cubicBezTo>
                    <a:cubicBezTo>
                      <a:pt x="234" y="421"/>
                      <a:pt x="234" y="421"/>
                      <a:pt x="234" y="421"/>
                    </a:cubicBezTo>
                    <a:cubicBezTo>
                      <a:pt x="234" y="421"/>
                      <a:pt x="234" y="421"/>
                      <a:pt x="234" y="421"/>
                    </a:cubicBezTo>
                    <a:close/>
                    <a:moveTo>
                      <a:pt x="230" y="417"/>
                    </a:moveTo>
                    <a:cubicBezTo>
                      <a:pt x="229" y="417"/>
                      <a:pt x="229" y="418"/>
                      <a:pt x="229" y="418"/>
                    </a:cubicBezTo>
                    <a:cubicBezTo>
                      <a:pt x="227" y="417"/>
                      <a:pt x="225" y="415"/>
                      <a:pt x="223" y="414"/>
                    </a:cubicBezTo>
                    <a:cubicBezTo>
                      <a:pt x="223" y="413"/>
                      <a:pt x="223" y="413"/>
                      <a:pt x="223" y="413"/>
                    </a:cubicBezTo>
                    <a:cubicBezTo>
                      <a:pt x="221" y="412"/>
                      <a:pt x="220" y="411"/>
                      <a:pt x="218" y="410"/>
                    </a:cubicBezTo>
                    <a:cubicBezTo>
                      <a:pt x="218" y="410"/>
                      <a:pt x="218" y="410"/>
                      <a:pt x="218" y="410"/>
                    </a:cubicBezTo>
                    <a:cubicBezTo>
                      <a:pt x="216" y="408"/>
                      <a:pt x="214" y="407"/>
                      <a:pt x="212" y="406"/>
                    </a:cubicBezTo>
                    <a:cubicBezTo>
                      <a:pt x="212" y="406"/>
                      <a:pt x="213" y="405"/>
                      <a:pt x="213" y="405"/>
                    </a:cubicBezTo>
                    <a:cubicBezTo>
                      <a:pt x="214" y="407"/>
                      <a:pt x="216" y="408"/>
                      <a:pt x="218" y="410"/>
                    </a:cubicBezTo>
                    <a:cubicBezTo>
                      <a:pt x="218" y="410"/>
                      <a:pt x="218" y="410"/>
                      <a:pt x="218" y="410"/>
                    </a:cubicBezTo>
                    <a:cubicBezTo>
                      <a:pt x="220" y="411"/>
                      <a:pt x="221" y="412"/>
                      <a:pt x="223" y="413"/>
                    </a:cubicBezTo>
                    <a:cubicBezTo>
                      <a:pt x="223" y="413"/>
                      <a:pt x="223" y="413"/>
                      <a:pt x="223" y="414"/>
                    </a:cubicBezTo>
                    <a:cubicBezTo>
                      <a:pt x="225" y="415"/>
                      <a:pt x="227" y="416"/>
                      <a:pt x="230" y="417"/>
                    </a:cubicBezTo>
                    <a:close/>
                    <a:moveTo>
                      <a:pt x="191" y="391"/>
                    </a:moveTo>
                    <a:cubicBezTo>
                      <a:pt x="202" y="400"/>
                      <a:pt x="212" y="410"/>
                      <a:pt x="224" y="418"/>
                    </a:cubicBezTo>
                    <a:cubicBezTo>
                      <a:pt x="231" y="423"/>
                      <a:pt x="238" y="428"/>
                      <a:pt x="245" y="432"/>
                    </a:cubicBezTo>
                    <a:cubicBezTo>
                      <a:pt x="252" y="436"/>
                      <a:pt x="259" y="439"/>
                      <a:pt x="266" y="443"/>
                    </a:cubicBezTo>
                    <a:cubicBezTo>
                      <a:pt x="274" y="447"/>
                      <a:pt x="282" y="451"/>
                      <a:pt x="291" y="455"/>
                    </a:cubicBezTo>
                    <a:cubicBezTo>
                      <a:pt x="300" y="459"/>
                      <a:pt x="308" y="461"/>
                      <a:pt x="317" y="464"/>
                    </a:cubicBezTo>
                    <a:cubicBezTo>
                      <a:pt x="321" y="465"/>
                      <a:pt x="324" y="466"/>
                      <a:pt x="328" y="467"/>
                    </a:cubicBezTo>
                    <a:cubicBezTo>
                      <a:pt x="332" y="469"/>
                      <a:pt x="336" y="470"/>
                      <a:pt x="340" y="471"/>
                    </a:cubicBezTo>
                    <a:cubicBezTo>
                      <a:pt x="346" y="473"/>
                      <a:pt x="351" y="474"/>
                      <a:pt x="356" y="475"/>
                    </a:cubicBezTo>
                    <a:cubicBezTo>
                      <a:pt x="363" y="477"/>
                      <a:pt x="369" y="479"/>
                      <a:pt x="376" y="480"/>
                    </a:cubicBezTo>
                    <a:cubicBezTo>
                      <a:pt x="381" y="482"/>
                      <a:pt x="387" y="483"/>
                      <a:pt x="393" y="484"/>
                    </a:cubicBezTo>
                    <a:cubicBezTo>
                      <a:pt x="399" y="485"/>
                      <a:pt x="405" y="486"/>
                      <a:pt x="411" y="487"/>
                    </a:cubicBezTo>
                    <a:cubicBezTo>
                      <a:pt x="422" y="488"/>
                      <a:pt x="433" y="488"/>
                      <a:pt x="444" y="491"/>
                    </a:cubicBezTo>
                    <a:cubicBezTo>
                      <a:pt x="444" y="491"/>
                      <a:pt x="444" y="491"/>
                      <a:pt x="444" y="491"/>
                    </a:cubicBezTo>
                    <a:cubicBezTo>
                      <a:pt x="444" y="491"/>
                      <a:pt x="444" y="491"/>
                      <a:pt x="445" y="491"/>
                    </a:cubicBezTo>
                    <a:cubicBezTo>
                      <a:pt x="446" y="491"/>
                      <a:pt x="447" y="491"/>
                      <a:pt x="449" y="491"/>
                    </a:cubicBezTo>
                    <a:cubicBezTo>
                      <a:pt x="449" y="492"/>
                      <a:pt x="449" y="492"/>
                      <a:pt x="449" y="492"/>
                    </a:cubicBezTo>
                    <a:cubicBezTo>
                      <a:pt x="447" y="492"/>
                      <a:pt x="446" y="492"/>
                      <a:pt x="445" y="491"/>
                    </a:cubicBezTo>
                    <a:cubicBezTo>
                      <a:pt x="444" y="491"/>
                      <a:pt x="444" y="491"/>
                      <a:pt x="444" y="491"/>
                    </a:cubicBezTo>
                    <a:cubicBezTo>
                      <a:pt x="444" y="491"/>
                      <a:pt x="444" y="491"/>
                      <a:pt x="444" y="491"/>
                    </a:cubicBezTo>
                    <a:cubicBezTo>
                      <a:pt x="443" y="491"/>
                      <a:pt x="442" y="492"/>
                      <a:pt x="441" y="492"/>
                    </a:cubicBezTo>
                    <a:cubicBezTo>
                      <a:pt x="434" y="491"/>
                      <a:pt x="428" y="490"/>
                      <a:pt x="422" y="489"/>
                    </a:cubicBezTo>
                    <a:cubicBezTo>
                      <a:pt x="410" y="488"/>
                      <a:pt x="398" y="487"/>
                      <a:pt x="386" y="486"/>
                    </a:cubicBezTo>
                    <a:cubicBezTo>
                      <a:pt x="376" y="485"/>
                      <a:pt x="367" y="482"/>
                      <a:pt x="357" y="479"/>
                    </a:cubicBezTo>
                    <a:cubicBezTo>
                      <a:pt x="357" y="479"/>
                      <a:pt x="357" y="479"/>
                      <a:pt x="356" y="479"/>
                    </a:cubicBezTo>
                    <a:cubicBezTo>
                      <a:pt x="353" y="478"/>
                      <a:pt x="349" y="477"/>
                      <a:pt x="345" y="476"/>
                    </a:cubicBezTo>
                    <a:cubicBezTo>
                      <a:pt x="337" y="473"/>
                      <a:pt x="329" y="472"/>
                      <a:pt x="322" y="469"/>
                    </a:cubicBezTo>
                    <a:cubicBezTo>
                      <a:pt x="307" y="464"/>
                      <a:pt x="293" y="459"/>
                      <a:pt x="279" y="454"/>
                    </a:cubicBezTo>
                    <a:cubicBezTo>
                      <a:pt x="271" y="452"/>
                      <a:pt x="264" y="449"/>
                      <a:pt x="257" y="445"/>
                    </a:cubicBezTo>
                    <a:cubicBezTo>
                      <a:pt x="254" y="443"/>
                      <a:pt x="250" y="441"/>
                      <a:pt x="247" y="440"/>
                    </a:cubicBezTo>
                    <a:cubicBezTo>
                      <a:pt x="239" y="437"/>
                      <a:pt x="232" y="433"/>
                      <a:pt x="225" y="428"/>
                    </a:cubicBezTo>
                    <a:cubicBezTo>
                      <a:pt x="221" y="424"/>
                      <a:pt x="217" y="420"/>
                      <a:pt x="212" y="416"/>
                    </a:cubicBezTo>
                    <a:cubicBezTo>
                      <a:pt x="208" y="412"/>
                      <a:pt x="203" y="409"/>
                      <a:pt x="199" y="405"/>
                    </a:cubicBezTo>
                    <a:cubicBezTo>
                      <a:pt x="194" y="400"/>
                      <a:pt x="191" y="394"/>
                      <a:pt x="187" y="388"/>
                    </a:cubicBezTo>
                    <a:cubicBezTo>
                      <a:pt x="188" y="389"/>
                      <a:pt x="190" y="390"/>
                      <a:pt x="191" y="391"/>
                    </a:cubicBezTo>
                    <a:close/>
                    <a:moveTo>
                      <a:pt x="481" y="488"/>
                    </a:moveTo>
                    <a:cubicBezTo>
                      <a:pt x="481" y="488"/>
                      <a:pt x="481" y="488"/>
                      <a:pt x="481" y="488"/>
                    </a:cubicBezTo>
                    <a:cubicBezTo>
                      <a:pt x="482" y="488"/>
                      <a:pt x="483" y="488"/>
                      <a:pt x="484" y="488"/>
                    </a:cubicBezTo>
                    <a:cubicBezTo>
                      <a:pt x="484" y="488"/>
                      <a:pt x="485" y="488"/>
                      <a:pt x="486" y="488"/>
                    </a:cubicBezTo>
                    <a:cubicBezTo>
                      <a:pt x="487" y="488"/>
                      <a:pt x="487" y="488"/>
                      <a:pt x="488" y="488"/>
                    </a:cubicBezTo>
                    <a:cubicBezTo>
                      <a:pt x="488" y="488"/>
                      <a:pt x="488" y="488"/>
                      <a:pt x="488" y="488"/>
                    </a:cubicBezTo>
                    <a:cubicBezTo>
                      <a:pt x="488" y="488"/>
                      <a:pt x="488" y="488"/>
                      <a:pt x="488" y="488"/>
                    </a:cubicBezTo>
                    <a:cubicBezTo>
                      <a:pt x="487" y="488"/>
                      <a:pt x="487" y="488"/>
                      <a:pt x="486" y="488"/>
                    </a:cubicBezTo>
                    <a:cubicBezTo>
                      <a:pt x="485" y="488"/>
                      <a:pt x="484" y="488"/>
                      <a:pt x="484" y="488"/>
                    </a:cubicBezTo>
                    <a:cubicBezTo>
                      <a:pt x="483" y="488"/>
                      <a:pt x="482" y="488"/>
                      <a:pt x="481" y="488"/>
                    </a:cubicBezTo>
                    <a:cubicBezTo>
                      <a:pt x="481" y="488"/>
                      <a:pt x="481" y="488"/>
                      <a:pt x="481" y="488"/>
                    </a:cubicBezTo>
                    <a:close/>
                    <a:moveTo>
                      <a:pt x="505" y="492"/>
                    </a:moveTo>
                    <a:cubicBezTo>
                      <a:pt x="500" y="492"/>
                      <a:pt x="495" y="492"/>
                      <a:pt x="490" y="492"/>
                    </a:cubicBezTo>
                    <a:cubicBezTo>
                      <a:pt x="490" y="492"/>
                      <a:pt x="490" y="491"/>
                      <a:pt x="490" y="491"/>
                    </a:cubicBezTo>
                    <a:cubicBezTo>
                      <a:pt x="495" y="491"/>
                      <a:pt x="500" y="491"/>
                      <a:pt x="505" y="491"/>
                    </a:cubicBezTo>
                    <a:cubicBezTo>
                      <a:pt x="505" y="491"/>
                      <a:pt x="505" y="491"/>
                      <a:pt x="505" y="492"/>
                    </a:cubicBezTo>
                    <a:close/>
                    <a:moveTo>
                      <a:pt x="519" y="488"/>
                    </a:moveTo>
                    <a:cubicBezTo>
                      <a:pt x="512" y="488"/>
                      <a:pt x="505" y="488"/>
                      <a:pt x="499" y="487"/>
                    </a:cubicBezTo>
                    <a:cubicBezTo>
                      <a:pt x="499" y="487"/>
                      <a:pt x="499" y="486"/>
                      <a:pt x="499" y="486"/>
                    </a:cubicBezTo>
                    <a:cubicBezTo>
                      <a:pt x="506" y="486"/>
                      <a:pt x="512" y="486"/>
                      <a:pt x="519" y="487"/>
                    </a:cubicBezTo>
                    <a:cubicBezTo>
                      <a:pt x="519" y="488"/>
                      <a:pt x="519" y="488"/>
                      <a:pt x="519" y="488"/>
                    </a:cubicBezTo>
                    <a:close/>
                    <a:moveTo>
                      <a:pt x="522" y="488"/>
                    </a:moveTo>
                    <a:cubicBezTo>
                      <a:pt x="522" y="488"/>
                      <a:pt x="522" y="488"/>
                      <a:pt x="522" y="488"/>
                    </a:cubicBezTo>
                    <a:cubicBezTo>
                      <a:pt x="523" y="488"/>
                      <a:pt x="523" y="488"/>
                      <a:pt x="524" y="488"/>
                    </a:cubicBezTo>
                    <a:cubicBezTo>
                      <a:pt x="524" y="488"/>
                      <a:pt x="524" y="488"/>
                      <a:pt x="524" y="488"/>
                    </a:cubicBezTo>
                    <a:cubicBezTo>
                      <a:pt x="523" y="488"/>
                      <a:pt x="523" y="488"/>
                      <a:pt x="522" y="488"/>
                    </a:cubicBezTo>
                    <a:close/>
                    <a:moveTo>
                      <a:pt x="533" y="488"/>
                    </a:moveTo>
                    <a:cubicBezTo>
                      <a:pt x="533" y="488"/>
                      <a:pt x="532" y="488"/>
                      <a:pt x="532" y="488"/>
                    </a:cubicBezTo>
                    <a:cubicBezTo>
                      <a:pt x="533" y="488"/>
                      <a:pt x="533" y="488"/>
                      <a:pt x="534" y="488"/>
                    </a:cubicBezTo>
                    <a:cubicBezTo>
                      <a:pt x="534" y="488"/>
                      <a:pt x="534" y="488"/>
                      <a:pt x="534" y="488"/>
                    </a:cubicBezTo>
                    <a:cubicBezTo>
                      <a:pt x="533" y="488"/>
                      <a:pt x="533" y="488"/>
                      <a:pt x="533" y="488"/>
                    </a:cubicBezTo>
                    <a:close/>
                    <a:moveTo>
                      <a:pt x="556" y="489"/>
                    </a:moveTo>
                    <a:cubicBezTo>
                      <a:pt x="556" y="489"/>
                      <a:pt x="556" y="489"/>
                      <a:pt x="556" y="489"/>
                    </a:cubicBezTo>
                    <a:cubicBezTo>
                      <a:pt x="556" y="489"/>
                      <a:pt x="556" y="489"/>
                      <a:pt x="556" y="489"/>
                    </a:cubicBezTo>
                    <a:close/>
                    <a:moveTo>
                      <a:pt x="501" y="481"/>
                    </a:moveTo>
                    <a:cubicBezTo>
                      <a:pt x="501" y="481"/>
                      <a:pt x="501" y="481"/>
                      <a:pt x="501" y="481"/>
                    </a:cubicBezTo>
                    <a:cubicBezTo>
                      <a:pt x="501" y="481"/>
                      <a:pt x="501" y="481"/>
                      <a:pt x="501" y="481"/>
                    </a:cubicBezTo>
                    <a:cubicBezTo>
                      <a:pt x="510" y="480"/>
                      <a:pt x="518" y="479"/>
                      <a:pt x="527" y="481"/>
                    </a:cubicBezTo>
                    <a:cubicBezTo>
                      <a:pt x="531" y="481"/>
                      <a:pt x="534" y="482"/>
                      <a:pt x="538" y="482"/>
                    </a:cubicBezTo>
                    <a:cubicBezTo>
                      <a:pt x="543" y="483"/>
                      <a:pt x="549" y="484"/>
                      <a:pt x="554" y="485"/>
                    </a:cubicBezTo>
                    <a:cubicBezTo>
                      <a:pt x="554" y="485"/>
                      <a:pt x="554" y="485"/>
                      <a:pt x="554" y="485"/>
                    </a:cubicBezTo>
                    <a:cubicBezTo>
                      <a:pt x="554" y="485"/>
                      <a:pt x="554" y="485"/>
                      <a:pt x="555" y="485"/>
                    </a:cubicBezTo>
                    <a:cubicBezTo>
                      <a:pt x="554" y="485"/>
                      <a:pt x="554" y="485"/>
                      <a:pt x="554" y="485"/>
                    </a:cubicBezTo>
                    <a:cubicBezTo>
                      <a:pt x="554" y="485"/>
                      <a:pt x="554" y="485"/>
                      <a:pt x="554" y="485"/>
                    </a:cubicBezTo>
                    <a:cubicBezTo>
                      <a:pt x="553" y="485"/>
                      <a:pt x="551" y="485"/>
                      <a:pt x="550" y="485"/>
                    </a:cubicBezTo>
                    <a:cubicBezTo>
                      <a:pt x="546" y="484"/>
                      <a:pt x="541" y="484"/>
                      <a:pt x="537" y="483"/>
                    </a:cubicBezTo>
                    <a:cubicBezTo>
                      <a:pt x="527" y="483"/>
                      <a:pt x="516" y="482"/>
                      <a:pt x="505" y="481"/>
                    </a:cubicBezTo>
                    <a:cubicBezTo>
                      <a:pt x="504" y="481"/>
                      <a:pt x="503" y="481"/>
                      <a:pt x="501" y="481"/>
                    </a:cubicBezTo>
                    <a:cubicBezTo>
                      <a:pt x="501" y="481"/>
                      <a:pt x="501" y="481"/>
                      <a:pt x="501" y="481"/>
                    </a:cubicBezTo>
                    <a:cubicBezTo>
                      <a:pt x="501" y="481"/>
                      <a:pt x="501" y="481"/>
                      <a:pt x="501" y="481"/>
                    </a:cubicBezTo>
                    <a:cubicBezTo>
                      <a:pt x="497" y="482"/>
                      <a:pt x="493" y="483"/>
                      <a:pt x="489" y="483"/>
                    </a:cubicBezTo>
                    <a:cubicBezTo>
                      <a:pt x="479" y="484"/>
                      <a:pt x="468" y="482"/>
                      <a:pt x="458" y="480"/>
                    </a:cubicBezTo>
                    <a:cubicBezTo>
                      <a:pt x="455" y="480"/>
                      <a:pt x="452" y="479"/>
                      <a:pt x="450" y="479"/>
                    </a:cubicBezTo>
                    <a:cubicBezTo>
                      <a:pt x="454" y="478"/>
                      <a:pt x="458" y="479"/>
                      <a:pt x="461" y="479"/>
                    </a:cubicBezTo>
                    <a:cubicBezTo>
                      <a:pt x="470" y="480"/>
                      <a:pt x="478" y="481"/>
                      <a:pt x="487" y="481"/>
                    </a:cubicBezTo>
                    <a:cubicBezTo>
                      <a:pt x="491" y="481"/>
                      <a:pt x="496" y="481"/>
                      <a:pt x="501" y="481"/>
                    </a:cubicBezTo>
                    <a:close/>
                    <a:moveTo>
                      <a:pt x="179" y="368"/>
                    </a:moveTo>
                    <a:cubicBezTo>
                      <a:pt x="181" y="369"/>
                      <a:pt x="184" y="370"/>
                      <a:pt x="186" y="371"/>
                    </a:cubicBezTo>
                    <a:cubicBezTo>
                      <a:pt x="190" y="373"/>
                      <a:pt x="195" y="376"/>
                      <a:pt x="199" y="378"/>
                    </a:cubicBezTo>
                    <a:cubicBezTo>
                      <a:pt x="205" y="382"/>
                      <a:pt x="211" y="384"/>
                      <a:pt x="217" y="388"/>
                    </a:cubicBezTo>
                    <a:cubicBezTo>
                      <a:pt x="227" y="394"/>
                      <a:pt x="237" y="399"/>
                      <a:pt x="248" y="403"/>
                    </a:cubicBezTo>
                    <a:cubicBezTo>
                      <a:pt x="251" y="404"/>
                      <a:pt x="255" y="405"/>
                      <a:pt x="258" y="407"/>
                    </a:cubicBezTo>
                    <a:cubicBezTo>
                      <a:pt x="268" y="410"/>
                      <a:pt x="277" y="415"/>
                      <a:pt x="286" y="418"/>
                    </a:cubicBezTo>
                    <a:cubicBezTo>
                      <a:pt x="298" y="423"/>
                      <a:pt x="309" y="428"/>
                      <a:pt x="321" y="432"/>
                    </a:cubicBezTo>
                    <a:cubicBezTo>
                      <a:pt x="326" y="434"/>
                      <a:pt x="331" y="437"/>
                      <a:pt x="336" y="439"/>
                    </a:cubicBezTo>
                    <a:cubicBezTo>
                      <a:pt x="341" y="440"/>
                      <a:pt x="345" y="442"/>
                      <a:pt x="350" y="443"/>
                    </a:cubicBezTo>
                    <a:cubicBezTo>
                      <a:pt x="357" y="446"/>
                      <a:pt x="363" y="448"/>
                      <a:pt x="370" y="450"/>
                    </a:cubicBezTo>
                    <a:cubicBezTo>
                      <a:pt x="385" y="454"/>
                      <a:pt x="401" y="458"/>
                      <a:pt x="416" y="462"/>
                    </a:cubicBezTo>
                    <a:cubicBezTo>
                      <a:pt x="424" y="464"/>
                      <a:pt x="432" y="465"/>
                      <a:pt x="440" y="467"/>
                    </a:cubicBezTo>
                    <a:cubicBezTo>
                      <a:pt x="449" y="469"/>
                      <a:pt x="457" y="470"/>
                      <a:pt x="466" y="472"/>
                    </a:cubicBezTo>
                    <a:cubicBezTo>
                      <a:pt x="472" y="473"/>
                      <a:pt x="477" y="474"/>
                      <a:pt x="483" y="475"/>
                    </a:cubicBezTo>
                    <a:cubicBezTo>
                      <a:pt x="487" y="476"/>
                      <a:pt x="490" y="476"/>
                      <a:pt x="493" y="477"/>
                    </a:cubicBezTo>
                    <a:cubicBezTo>
                      <a:pt x="493" y="477"/>
                      <a:pt x="493" y="477"/>
                      <a:pt x="493" y="477"/>
                    </a:cubicBezTo>
                    <a:cubicBezTo>
                      <a:pt x="488" y="477"/>
                      <a:pt x="483" y="477"/>
                      <a:pt x="478" y="477"/>
                    </a:cubicBezTo>
                    <a:cubicBezTo>
                      <a:pt x="466" y="476"/>
                      <a:pt x="455" y="474"/>
                      <a:pt x="443" y="473"/>
                    </a:cubicBezTo>
                    <a:cubicBezTo>
                      <a:pt x="439" y="473"/>
                      <a:pt x="436" y="472"/>
                      <a:pt x="432" y="472"/>
                    </a:cubicBezTo>
                    <a:cubicBezTo>
                      <a:pt x="426" y="470"/>
                      <a:pt x="421" y="469"/>
                      <a:pt x="415" y="468"/>
                    </a:cubicBezTo>
                    <a:cubicBezTo>
                      <a:pt x="408" y="466"/>
                      <a:pt x="402" y="465"/>
                      <a:pt x="395" y="463"/>
                    </a:cubicBezTo>
                    <a:cubicBezTo>
                      <a:pt x="390" y="462"/>
                      <a:pt x="385" y="460"/>
                      <a:pt x="379" y="459"/>
                    </a:cubicBezTo>
                    <a:cubicBezTo>
                      <a:pt x="375" y="458"/>
                      <a:pt x="370" y="457"/>
                      <a:pt x="366" y="456"/>
                    </a:cubicBezTo>
                    <a:cubicBezTo>
                      <a:pt x="358" y="454"/>
                      <a:pt x="351" y="452"/>
                      <a:pt x="343" y="450"/>
                    </a:cubicBezTo>
                    <a:cubicBezTo>
                      <a:pt x="340" y="449"/>
                      <a:pt x="337" y="447"/>
                      <a:pt x="334" y="446"/>
                    </a:cubicBezTo>
                    <a:cubicBezTo>
                      <a:pt x="321" y="443"/>
                      <a:pt x="308" y="438"/>
                      <a:pt x="295" y="432"/>
                    </a:cubicBezTo>
                    <a:cubicBezTo>
                      <a:pt x="291" y="430"/>
                      <a:pt x="287" y="428"/>
                      <a:pt x="283" y="426"/>
                    </a:cubicBezTo>
                    <a:cubicBezTo>
                      <a:pt x="276" y="422"/>
                      <a:pt x="268" y="419"/>
                      <a:pt x="260" y="415"/>
                    </a:cubicBezTo>
                    <a:cubicBezTo>
                      <a:pt x="253" y="412"/>
                      <a:pt x="246" y="408"/>
                      <a:pt x="239" y="404"/>
                    </a:cubicBezTo>
                    <a:cubicBezTo>
                      <a:pt x="237" y="403"/>
                      <a:pt x="234" y="403"/>
                      <a:pt x="232" y="401"/>
                    </a:cubicBezTo>
                    <a:cubicBezTo>
                      <a:pt x="219" y="393"/>
                      <a:pt x="206" y="385"/>
                      <a:pt x="192" y="377"/>
                    </a:cubicBezTo>
                    <a:cubicBezTo>
                      <a:pt x="188" y="375"/>
                      <a:pt x="183" y="372"/>
                      <a:pt x="178" y="369"/>
                    </a:cubicBezTo>
                    <a:cubicBezTo>
                      <a:pt x="179" y="368"/>
                      <a:pt x="179" y="368"/>
                      <a:pt x="179" y="368"/>
                    </a:cubicBezTo>
                    <a:close/>
                    <a:moveTo>
                      <a:pt x="164" y="378"/>
                    </a:moveTo>
                    <a:cubicBezTo>
                      <a:pt x="165" y="379"/>
                      <a:pt x="165" y="380"/>
                      <a:pt x="165" y="381"/>
                    </a:cubicBezTo>
                    <a:cubicBezTo>
                      <a:pt x="170" y="399"/>
                      <a:pt x="177" y="417"/>
                      <a:pt x="184" y="434"/>
                    </a:cubicBezTo>
                    <a:cubicBezTo>
                      <a:pt x="186" y="439"/>
                      <a:pt x="186" y="439"/>
                      <a:pt x="183" y="442"/>
                    </a:cubicBezTo>
                    <a:cubicBezTo>
                      <a:pt x="182" y="443"/>
                      <a:pt x="182" y="443"/>
                      <a:pt x="181" y="444"/>
                    </a:cubicBezTo>
                    <a:cubicBezTo>
                      <a:pt x="170" y="454"/>
                      <a:pt x="162" y="467"/>
                      <a:pt x="154" y="481"/>
                    </a:cubicBezTo>
                    <a:cubicBezTo>
                      <a:pt x="146" y="496"/>
                      <a:pt x="139" y="512"/>
                      <a:pt x="134" y="529"/>
                    </a:cubicBezTo>
                    <a:cubicBezTo>
                      <a:pt x="134" y="531"/>
                      <a:pt x="133" y="532"/>
                      <a:pt x="133" y="534"/>
                    </a:cubicBezTo>
                    <a:cubicBezTo>
                      <a:pt x="132" y="533"/>
                      <a:pt x="132" y="532"/>
                      <a:pt x="133" y="530"/>
                    </a:cubicBezTo>
                    <a:cubicBezTo>
                      <a:pt x="134" y="522"/>
                      <a:pt x="135" y="514"/>
                      <a:pt x="137" y="506"/>
                    </a:cubicBezTo>
                    <a:cubicBezTo>
                      <a:pt x="139" y="493"/>
                      <a:pt x="142" y="481"/>
                      <a:pt x="144" y="469"/>
                    </a:cubicBezTo>
                    <a:cubicBezTo>
                      <a:pt x="146" y="463"/>
                      <a:pt x="147" y="456"/>
                      <a:pt x="148" y="449"/>
                    </a:cubicBezTo>
                    <a:cubicBezTo>
                      <a:pt x="149" y="437"/>
                      <a:pt x="150" y="425"/>
                      <a:pt x="154" y="413"/>
                    </a:cubicBezTo>
                    <a:cubicBezTo>
                      <a:pt x="155" y="412"/>
                      <a:pt x="155" y="410"/>
                      <a:pt x="155" y="409"/>
                    </a:cubicBezTo>
                    <a:cubicBezTo>
                      <a:pt x="157" y="398"/>
                      <a:pt x="160" y="389"/>
                      <a:pt x="164" y="378"/>
                    </a:cubicBezTo>
                    <a:close/>
                    <a:moveTo>
                      <a:pt x="480" y="415"/>
                    </a:moveTo>
                    <a:cubicBezTo>
                      <a:pt x="473" y="415"/>
                      <a:pt x="465" y="415"/>
                      <a:pt x="457" y="414"/>
                    </a:cubicBezTo>
                    <a:cubicBezTo>
                      <a:pt x="451" y="413"/>
                      <a:pt x="444" y="412"/>
                      <a:pt x="438" y="411"/>
                    </a:cubicBezTo>
                    <a:cubicBezTo>
                      <a:pt x="431" y="410"/>
                      <a:pt x="425" y="409"/>
                      <a:pt x="419" y="408"/>
                    </a:cubicBezTo>
                    <a:cubicBezTo>
                      <a:pt x="413" y="407"/>
                      <a:pt x="407" y="405"/>
                      <a:pt x="401" y="404"/>
                    </a:cubicBezTo>
                    <a:cubicBezTo>
                      <a:pt x="395" y="403"/>
                      <a:pt x="389" y="402"/>
                      <a:pt x="384" y="401"/>
                    </a:cubicBezTo>
                    <a:cubicBezTo>
                      <a:pt x="378" y="400"/>
                      <a:pt x="373" y="398"/>
                      <a:pt x="368" y="397"/>
                    </a:cubicBezTo>
                    <a:cubicBezTo>
                      <a:pt x="360" y="396"/>
                      <a:pt x="351" y="394"/>
                      <a:pt x="343" y="392"/>
                    </a:cubicBezTo>
                    <a:cubicBezTo>
                      <a:pt x="336" y="391"/>
                      <a:pt x="329" y="389"/>
                      <a:pt x="322" y="388"/>
                    </a:cubicBezTo>
                    <a:cubicBezTo>
                      <a:pt x="317" y="386"/>
                      <a:pt x="311" y="385"/>
                      <a:pt x="306" y="384"/>
                    </a:cubicBezTo>
                    <a:cubicBezTo>
                      <a:pt x="303" y="383"/>
                      <a:pt x="300" y="382"/>
                      <a:pt x="297" y="382"/>
                    </a:cubicBezTo>
                    <a:cubicBezTo>
                      <a:pt x="290" y="380"/>
                      <a:pt x="283" y="379"/>
                      <a:pt x="276" y="377"/>
                    </a:cubicBezTo>
                    <a:cubicBezTo>
                      <a:pt x="269" y="375"/>
                      <a:pt x="262" y="373"/>
                      <a:pt x="255" y="370"/>
                    </a:cubicBezTo>
                    <a:cubicBezTo>
                      <a:pt x="241" y="365"/>
                      <a:pt x="227" y="362"/>
                      <a:pt x="214" y="354"/>
                    </a:cubicBezTo>
                    <a:cubicBezTo>
                      <a:pt x="206" y="349"/>
                      <a:pt x="198" y="345"/>
                      <a:pt x="189" y="340"/>
                    </a:cubicBezTo>
                    <a:cubicBezTo>
                      <a:pt x="189" y="340"/>
                      <a:pt x="189" y="339"/>
                      <a:pt x="188" y="339"/>
                    </a:cubicBezTo>
                    <a:cubicBezTo>
                      <a:pt x="184" y="335"/>
                      <a:pt x="179" y="332"/>
                      <a:pt x="175" y="329"/>
                    </a:cubicBezTo>
                    <a:cubicBezTo>
                      <a:pt x="170" y="325"/>
                      <a:pt x="166" y="322"/>
                      <a:pt x="162" y="319"/>
                    </a:cubicBezTo>
                    <a:cubicBezTo>
                      <a:pt x="163" y="318"/>
                      <a:pt x="164" y="318"/>
                      <a:pt x="164" y="319"/>
                    </a:cubicBezTo>
                    <a:cubicBezTo>
                      <a:pt x="171" y="323"/>
                      <a:pt x="177" y="327"/>
                      <a:pt x="183" y="332"/>
                    </a:cubicBezTo>
                    <a:cubicBezTo>
                      <a:pt x="186" y="334"/>
                      <a:pt x="189" y="336"/>
                      <a:pt x="192" y="337"/>
                    </a:cubicBezTo>
                    <a:cubicBezTo>
                      <a:pt x="199" y="340"/>
                      <a:pt x="206" y="343"/>
                      <a:pt x="213" y="347"/>
                    </a:cubicBezTo>
                    <a:cubicBezTo>
                      <a:pt x="220" y="350"/>
                      <a:pt x="227" y="354"/>
                      <a:pt x="234" y="356"/>
                    </a:cubicBezTo>
                    <a:cubicBezTo>
                      <a:pt x="242" y="359"/>
                      <a:pt x="250" y="362"/>
                      <a:pt x="258" y="364"/>
                    </a:cubicBezTo>
                    <a:cubicBezTo>
                      <a:pt x="272" y="369"/>
                      <a:pt x="286" y="373"/>
                      <a:pt x="300" y="376"/>
                    </a:cubicBezTo>
                    <a:cubicBezTo>
                      <a:pt x="308" y="378"/>
                      <a:pt x="316" y="380"/>
                      <a:pt x="324" y="383"/>
                    </a:cubicBezTo>
                    <a:cubicBezTo>
                      <a:pt x="330" y="384"/>
                      <a:pt x="337" y="387"/>
                      <a:pt x="344" y="387"/>
                    </a:cubicBezTo>
                    <a:cubicBezTo>
                      <a:pt x="357" y="388"/>
                      <a:pt x="370" y="392"/>
                      <a:pt x="382" y="395"/>
                    </a:cubicBezTo>
                    <a:cubicBezTo>
                      <a:pt x="389" y="397"/>
                      <a:pt x="396" y="399"/>
                      <a:pt x="402" y="400"/>
                    </a:cubicBezTo>
                    <a:cubicBezTo>
                      <a:pt x="410" y="402"/>
                      <a:pt x="418" y="402"/>
                      <a:pt x="426" y="404"/>
                    </a:cubicBezTo>
                    <a:cubicBezTo>
                      <a:pt x="432" y="405"/>
                      <a:pt x="439" y="406"/>
                      <a:pt x="445" y="408"/>
                    </a:cubicBezTo>
                    <a:cubicBezTo>
                      <a:pt x="453" y="411"/>
                      <a:pt x="461" y="413"/>
                      <a:pt x="469" y="413"/>
                    </a:cubicBezTo>
                    <a:cubicBezTo>
                      <a:pt x="473" y="414"/>
                      <a:pt x="477" y="414"/>
                      <a:pt x="480" y="414"/>
                    </a:cubicBezTo>
                    <a:cubicBezTo>
                      <a:pt x="480" y="415"/>
                      <a:pt x="480" y="415"/>
                      <a:pt x="480" y="415"/>
                    </a:cubicBezTo>
                    <a:close/>
                    <a:moveTo>
                      <a:pt x="170" y="275"/>
                    </a:moveTo>
                    <a:cubicBezTo>
                      <a:pt x="178" y="281"/>
                      <a:pt x="186" y="288"/>
                      <a:pt x="194" y="294"/>
                    </a:cubicBezTo>
                    <a:cubicBezTo>
                      <a:pt x="200" y="298"/>
                      <a:pt x="205" y="302"/>
                      <a:pt x="211" y="306"/>
                    </a:cubicBezTo>
                    <a:cubicBezTo>
                      <a:pt x="217" y="310"/>
                      <a:pt x="223" y="314"/>
                      <a:pt x="229" y="318"/>
                    </a:cubicBezTo>
                    <a:cubicBezTo>
                      <a:pt x="238" y="323"/>
                      <a:pt x="248" y="328"/>
                      <a:pt x="257" y="333"/>
                    </a:cubicBezTo>
                    <a:cubicBezTo>
                      <a:pt x="265" y="337"/>
                      <a:pt x="272" y="341"/>
                      <a:pt x="280" y="343"/>
                    </a:cubicBezTo>
                    <a:cubicBezTo>
                      <a:pt x="284" y="344"/>
                      <a:pt x="288" y="345"/>
                      <a:pt x="292" y="346"/>
                    </a:cubicBezTo>
                    <a:cubicBezTo>
                      <a:pt x="297" y="348"/>
                      <a:pt x="301" y="350"/>
                      <a:pt x="306" y="351"/>
                    </a:cubicBezTo>
                    <a:cubicBezTo>
                      <a:pt x="310" y="352"/>
                      <a:pt x="313" y="353"/>
                      <a:pt x="316" y="354"/>
                    </a:cubicBezTo>
                    <a:cubicBezTo>
                      <a:pt x="321" y="356"/>
                      <a:pt x="326" y="357"/>
                      <a:pt x="330" y="359"/>
                    </a:cubicBezTo>
                    <a:cubicBezTo>
                      <a:pt x="340" y="361"/>
                      <a:pt x="351" y="363"/>
                      <a:pt x="361" y="366"/>
                    </a:cubicBezTo>
                    <a:cubicBezTo>
                      <a:pt x="368" y="368"/>
                      <a:pt x="374" y="370"/>
                      <a:pt x="381" y="371"/>
                    </a:cubicBezTo>
                    <a:cubicBezTo>
                      <a:pt x="391" y="372"/>
                      <a:pt x="400" y="376"/>
                      <a:pt x="410" y="379"/>
                    </a:cubicBezTo>
                    <a:cubicBezTo>
                      <a:pt x="418" y="382"/>
                      <a:pt x="426" y="384"/>
                      <a:pt x="434" y="386"/>
                    </a:cubicBezTo>
                    <a:cubicBezTo>
                      <a:pt x="439" y="388"/>
                      <a:pt x="444" y="389"/>
                      <a:pt x="450" y="391"/>
                    </a:cubicBezTo>
                    <a:cubicBezTo>
                      <a:pt x="453" y="392"/>
                      <a:pt x="456" y="393"/>
                      <a:pt x="459" y="394"/>
                    </a:cubicBezTo>
                    <a:cubicBezTo>
                      <a:pt x="465" y="394"/>
                      <a:pt x="470" y="396"/>
                      <a:pt x="476" y="398"/>
                    </a:cubicBezTo>
                    <a:cubicBezTo>
                      <a:pt x="483" y="400"/>
                      <a:pt x="489" y="402"/>
                      <a:pt x="495" y="406"/>
                    </a:cubicBezTo>
                    <a:cubicBezTo>
                      <a:pt x="493" y="406"/>
                      <a:pt x="491" y="405"/>
                      <a:pt x="489" y="405"/>
                    </a:cubicBezTo>
                    <a:cubicBezTo>
                      <a:pt x="482" y="403"/>
                      <a:pt x="475" y="401"/>
                      <a:pt x="468" y="400"/>
                    </a:cubicBezTo>
                    <a:cubicBezTo>
                      <a:pt x="461" y="398"/>
                      <a:pt x="453" y="397"/>
                      <a:pt x="445" y="395"/>
                    </a:cubicBezTo>
                    <a:cubicBezTo>
                      <a:pt x="436" y="392"/>
                      <a:pt x="426" y="389"/>
                      <a:pt x="416" y="387"/>
                    </a:cubicBezTo>
                    <a:cubicBezTo>
                      <a:pt x="412" y="385"/>
                      <a:pt x="407" y="384"/>
                      <a:pt x="402" y="383"/>
                    </a:cubicBezTo>
                    <a:cubicBezTo>
                      <a:pt x="392" y="380"/>
                      <a:pt x="382" y="377"/>
                      <a:pt x="373" y="374"/>
                    </a:cubicBezTo>
                    <a:cubicBezTo>
                      <a:pt x="362" y="371"/>
                      <a:pt x="351" y="368"/>
                      <a:pt x="341" y="365"/>
                    </a:cubicBezTo>
                    <a:cubicBezTo>
                      <a:pt x="333" y="362"/>
                      <a:pt x="325" y="360"/>
                      <a:pt x="317" y="357"/>
                    </a:cubicBezTo>
                    <a:cubicBezTo>
                      <a:pt x="311" y="355"/>
                      <a:pt x="304" y="354"/>
                      <a:pt x="298" y="352"/>
                    </a:cubicBezTo>
                    <a:cubicBezTo>
                      <a:pt x="288" y="348"/>
                      <a:pt x="277" y="345"/>
                      <a:pt x="266" y="341"/>
                    </a:cubicBezTo>
                    <a:cubicBezTo>
                      <a:pt x="261" y="339"/>
                      <a:pt x="256" y="336"/>
                      <a:pt x="251" y="334"/>
                    </a:cubicBezTo>
                    <a:cubicBezTo>
                      <a:pt x="244" y="330"/>
                      <a:pt x="238" y="326"/>
                      <a:pt x="231" y="323"/>
                    </a:cubicBezTo>
                    <a:cubicBezTo>
                      <a:pt x="224" y="320"/>
                      <a:pt x="218" y="316"/>
                      <a:pt x="212" y="311"/>
                    </a:cubicBezTo>
                    <a:cubicBezTo>
                      <a:pt x="206" y="307"/>
                      <a:pt x="201" y="302"/>
                      <a:pt x="195" y="298"/>
                    </a:cubicBezTo>
                    <a:cubicBezTo>
                      <a:pt x="193" y="297"/>
                      <a:pt x="192" y="296"/>
                      <a:pt x="190" y="295"/>
                    </a:cubicBezTo>
                    <a:cubicBezTo>
                      <a:pt x="184" y="289"/>
                      <a:pt x="177" y="284"/>
                      <a:pt x="171" y="278"/>
                    </a:cubicBezTo>
                    <a:cubicBezTo>
                      <a:pt x="170" y="277"/>
                      <a:pt x="169" y="276"/>
                      <a:pt x="168" y="275"/>
                    </a:cubicBezTo>
                    <a:cubicBezTo>
                      <a:pt x="168" y="275"/>
                      <a:pt x="168" y="275"/>
                      <a:pt x="169" y="274"/>
                    </a:cubicBezTo>
                    <a:cubicBezTo>
                      <a:pt x="169" y="275"/>
                      <a:pt x="169" y="275"/>
                      <a:pt x="170" y="275"/>
                    </a:cubicBezTo>
                    <a:close/>
                    <a:moveTo>
                      <a:pt x="169" y="270"/>
                    </a:moveTo>
                    <a:cubicBezTo>
                      <a:pt x="169" y="270"/>
                      <a:pt x="169" y="270"/>
                      <a:pt x="169" y="270"/>
                    </a:cubicBezTo>
                    <a:cubicBezTo>
                      <a:pt x="169" y="270"/>
                      <a:pt x="170" y="271"/>
                      <a:pt x="170" y="271"/>
                    </a:cubicBezTo>
                    <a:cubicBezTo>
                      <a:pt x="170" y="271"/>
                      <a:pt x="170" y="271"/>
                      <a:pt x="170" y="271"/>
                    </a:cubicBezTo>
                    <a:cubicBezTo>
                      <a:pt x="170" y="271"/>
                      <a:pt x="169" y="271"/>
                      <a:pt x="169" y="270"/>
                    </a:cubicBezTo>
                    <a:close/>
                    <a:moveTo>
                      <a:pt x="206" y="299"/>
                    </a:moveTo>
                    <a:cubicBezTo>
                      <a:pt x="206" y="299"/>
                      <a:pt x="206" y="298"/>
                      <a:pt x="206" y="298"/>
                    </a:cubicBezTo>
                    <a:cubicBezTo>
                      <a:pt x="206" y="298"/>
                      <a:pt x="206" y="298"/>
                      <a:pt x="206" y="298"/>
                    </a:cubicBezTo>
                    <a:cubicBezTo>
                      <a:pt x="206" y="298"/>
                      <a:pt x="206" y="299"/>
                      <a:pt x="206" y="299"/>
                    </a:cubicBezTo>
                    <a:cubicBezTo>
                      <a:pt x="206" y="299"/>
                      <a:pt x="206" y="299"/>
                      <a:pt x="206" y="299"/>
                    </a:cubicBezTo>
                    <a:close/>
                    <a:moveTo>
                      <a:pt x="210" y="301"/>
                    </a:moveTo>
                    <a:cubicBezTo>
                      <a:pt x="210" y="301"/>
                      <a:pt x="210" y="301"/>
                      <a:pt x="210" y="301"/>
                    </a:cubicBezTo>
                    <a:cubicBezTo>
                      <a:pt x="211" y="301"/>
                      <a:pt x="212" y="302"/>
                      <a:pt x="213" y="303"/>
                    </a:cubicBezTo>
                    <a:cubicBezTo>
                      <a:pt x="213" y="303"/>
                      <a:pt x="213" y="303"/>
                      <a:pt x="213" y="303"/>
                    </a:cubicBezTo>
                    <a:cubicBezTo>
                      <a:pt x="213" y="303"/>
                      <a:pt x="213" y="303"/>
                      <a:pt x="213" y="303"/>
                    </a:cubicBezTo>
                    <a:cubicBezTo>
                      <a:pt x="216" y="305"/>
                      <a:pt x="219" y="306"/>
                      <a:pt x="222" y="308"/>
                    </a:cubicBezTo>
                    <a:cubicBezTo>
                      <a:pt x="225" y="310"/>
                      <a:pt x="229" y="311"/>
                      <a:pt x="233" y="313"/>
                    </a:cubicBezTo>
                    <a:cubicBezTo>
                      <a:pt x="241" y="317"/>
                      <a:pt x="249" y="321"/>
                      <a:pt x="258" y="324"/>
                    </a:cubicBezTo>
                    <a:cubicBezTo>
                      <a:pt x="263" y="326"/>
                      <a:pt x="268" y="328"/>
                      <a:pt x="274" y="330"/>
                    </a:cubicBezTo>
                    <a:cubicBezTo>
                      <a:pt x="282" y="333"/>
                      <a:pt x="290" y="335"/>
                      <a:pt x="298" y="338"/>
                    </a:cubicBezTo>
                    <a:cubicBezTo>
                      <a:pt x="302" y="339"/>
                      <a:pt x="305" y="340"/>
                      <a:pt x="309" y="341"/>
                    </a:cubicBezTo>
                    <a:cubicBezTo>
                      <a:pt x="317" y="343"/>
                      <a:pt x="325" y="346"/>
                      <a:pt x="333" y="348"/>
                    </a:cubicBezTo>
                    <a:cubicBezTo>
                      <a:pt x="343" y="351"/>
                      <a:pt x="354" y="354"/>
                      <a:pt x="364" y="356"/>
                    </a:cubicBezTo>
                    <a:cubicBezTo>
                      <a:pt x="373" y="358"/>
                      <a:pt x="381" y="360"/>
                      <a:pt x="390" y="362"/>
                    </a:cubicBezTo>
                    <a:cubicBezTo>
                      <a:pt x="402" y="366"/>
                      <a:pt x="415" y="370"/>
                      <a:pt x="428" y="374"/>
                    </a:cubicBezTo>
                    <a:cubicBezTo>
                      <a:pt x="437" y="377"/>
                      <a:pt x="446" y="380"/>
                      <a:pt x="455" y="384"/>
                    </a:cubicBezTo>
                    <a:cubicBezTo>
                      <a:pt x="461" y="386"/>
                      <a:pt x="467" y="389"/>
                      <a:pt x="473" y="392"/>
                    </a:cubicBezTo>
                    <a:cubicBezTo>
                      <a:pt x="471" y="392"/>
                      <a:pt x="469" y="392"/>
                      <a:pt x="467" y="391"/>
                    </a:cubicBezTo>
                    <a:cubicBezTo>
                      <a:pt x="463" y="391"/>
                      <a:pt x="460" y="390"/>
                      <a:pt x="457" y="389"/>
                    </a:cubicBezTo>
                    <a:cubicBezTo>
                      <a:pt x="450" y="387"/>
                      <a:pt x="443" y="385"/>
                      <a:pt x="436" y="383"/>
                    </a:cubicBezTo>
                    <a:cubicBezTo>
                      <a:pt x="428" y="380"/>
                      <a:pt x="419" y="378"/>
                      <a:pt x="410" y="375"/>
                    </a:cubicBezTo>
                    <a:cubicBezTo>
                      <a:pt x="404" y="373"/>
                      <a:pt x="398" y="371"/>
                      <a:pt x="392" y="370"/>
                    </a:cubicBezTo>
                    <a:cubicBezTo>
                      <a:pt x="382" y="367"/>
                      <a:pt x="371" y="365"/>
                      <a:pt x="361" y="362"/>
                    </a:cubicBezTo>
                    <a:cubicBezTo>
                      <a:pt x="357" y="361"/>
                      <a:pt x="353" y="360"/>
                      <a:pt x="349" y="359"/>
                    </a:cubicBezTo>
                    <a:cubicBezTo>
                      <a:pt x="336" y="356"/>
                      <a:pt x="324" y="353"/>
                      <a:pt x="312" y="349"/>
                    </a:cubicBezTo>
                    <a:cubicBezTo>
                      <a:pt x="309" y="349"/>
                      <a:pt x="306" y="348"/>
                      <a:pt x="303" y="347"/>
                    </a:cubicBezTo>
                    <a:cubicBezTo>
                      <a:pt x="296" y="345"/>
                      <a:pt x="290" y="342"/>
                      <a:pt x="284" y="340"/>
                    </a:cubicBezTo>
                    <a:cubicBezTo>
                      <a:pt x="280" y="339"/>
                      <a:pt x="277" y="339"/>
                      <a:pt x="273" y="337"/>
                    </a:cubicBezTo>
                    <a:cubicBezTo>
                      <a:pt x="266" y="334"/>
                      <a:pt x="259" y="330"/>
                      <a:pt x="252" y="326"/>
                    </a:cubicBezTo>
                    <a:cubicBezTo>
                      <a:pt x="242" y="321"/>
                      <a:pt x="232" y="315"/>
                      <a:pt x="221" y="310"/>
                    </a:cubicBezTo>
                    <a:cubicBezTo>
                      <a:pt x="219" y="308"/>
                      <a:pt x="216" y="305"/>
                      <a:pt x="213" y="303"/>
                    </a:cubicBezTo>
                    <a:cubicBezTo>
                      <a:pt x="213" y="303"/>
                      <a:pt x="213" y="303"/>
                      <a:pt x="213" y="303"/>
                    </a:cubicBezTo>
                    <a:cubicBezTo>
                      <a:pt x="213" y="303"/>
                      <a:pt x="213" y="303"/>
                      <a:pt x="213" y="303"/>
                    </a:cubicBezTo>
                    <a:cubicBezTo>
                      <a:pt x="212" y="302"/>
                      <a:pt x="211" y="302"/>
                      <a:pt x="210" y="301"/>
                    </a:cubicBezTo>
                    <a:close/>
                    <a:moveTo>
                      <a:pt x="238" y="333"/>
                    </a:moveTo>
                    <a:cubicBezTo>
                      <a:pt x="246" y="337"/>
                      <a:pt x="254" y="341"/>
                      <a:pt x="262" y="344"/>
                    </a:cubicBezTo>
                    <a:cubicBezTo>
                      <a:pt x="265" y="346"/>
                      <a:pt x="269" y="347"/>
                      <a:pt x="272" y="348"/>
                    </a:cubicBezTo>
                    <a:cubicBezTo>
                      <a:pt x="277" y="350"/>
                      <a:pt x="282" y="351"/>
                      <a:pt x="287" y="352"/>
                    </a:cubicBezTo>
                    <a:cubicBezTo>
                      <a:pt x="294" y="355"/>
                      <a:pt x="302" y="357"/>
                      <a:pt x="310" y="360"/>
                    </a:cubicBezTo>
                    <a:cubicBezTo>
                      <a:pt x="317" y="362"/>
                      <a:pt x="325" y="364"/>
                      <a:pt x="332" y="367"/>
                    </a:cubicBezTo>
                    <a:cubicBezTo>
                      <a:pt x="341" y="369"/>
                      <a:pt x="349" y="372"/>
                      <a:pt x="358" y="375"/>
                    </a:cubicBezTo>
                    <a:cubicBezTo>
                      <a:pt x="366" y="378"/>
                      <a:pt x="374" y="379"/>
                      <a:pt x="383" y="382"/>
                    </a:cubicBezTo>
                    <a:cubicBezTo>
                      <a:pt x="386" y="383"/>
                      <a:pt x="390" y="384"/>
                      <a:pt x="394" y="386"/>
                    </a:cubicBezTo>
                    <a:cubicBezTo>
                      <a:pt x="392" y="385"/>
                      <a:pt x="391" y="385"/>
                      <a:pt x="389" y="385"/>
                    </a:cubicBezTo>
                    <a:cubicBezTo>
                      <a:pt x="380" y="383"/>
                      <a:pt x="370" y="381"/>
                      <a:pt x="361" y="379"/>
                    </a:cubicBezTo>
                    <a:cubicBezTo>
                      <a:pt x="353" y="377"/>
                      <a:pt x="345" y="376"/>
                      <a:pt x="337" y="374"/>
                    </a:cubicBezTo>
                    <a:cubicBezTo>
                      <a:pt x="332" y="373"/>
                      <a:pt x="328" y="371"/>
                      <a:pt x="323" y="370"/>
                    </a:cubicBezTo>
                    <a:cubicBezTo>
                      <a:pt x="314" y="367"/>
                      <a:pt x="306" y="365"/>
                      <a:pt x="298" y="363"/>
                    </a:cubicBezTo>
                    <a:cubicBezTo>
                      <a:pt x="291" y="361"/>
                      <a:pt x="284" y="358"/>
                      <a:pt x="278" y="356"/>
                    </a:cubicBezTo>
                    <a:cubicBezTo>
                      <a:pt x="272" y="354"/>
                      <a:pt x="267" y="353"/>
                      <a:pt x="261" y="351"/>
                    </a:cubicBezTo>
                    <a:cubicBezTo>
                      <a:pt x="251" y="348"/>
                      <a:pt x="240" y="345"/>
                      <a:pt x="230" y="342"/>
                    </a:cubicBezTo>
                    <a:cubicBezTo>
                      <a:pt x="223" y="340"/>
                      <a:pt x="216" y="336"/>
                      <a:pt x="208" y="334"/>
                    </a:cubicBezTo>
                    <a:cubicBezTo>
                      <a:pt x="204" y="332"/>
                      <a:pt x="200" y="331"/>
                      <a:pt x="196" y="329"/>
                    </a:cubicBezTo>
                    <a:cubicBezTo>
                      <a:pt x="186" y="325"/>
                      <a:pt x="176" y="320"/>
                      <a:pt x="166" y="316"/>
                    </a:cubicBezTo>
                    <a:cubicBezTo>
                      <a:pt x="166" y="316"/>
                      <a:pt x="166" y="316"/>
                      <a:pt x="167" y="316"/>
                    </a:cubicBezTo>
                    <a:cubicBezTo>
                      <a:pt x="176" y="318"/>
                      <a:pt x="185" y="320"/>
                      <a:pt x="195" y="322"/>
                    </a:cubicBezTo>
                    <a:cubicBezTo>
                      <a:pt x="202" y="323"/>
                      <a:pt x="209" y="325"/>
                      <a:pt x="217" y="327"/>
                    </a:cubicBezTo>
                    <a:cubicBezTo>
                      <a:pt x="224" y="328"/>
                      <a:pt x="231" y="330"/>
                      <a:pt x="238" y="333"/>
                    </a:cubicBezTo>
                    <a:close/>
                    <a:moveTo>
                      <a:pt x="179" y="325"/>
                    </a:moveTo>
                    <a:cubicBezTo>
                      <a:pt x="179" y="325"/>
                      <a:pt x="179" y="325"/>
                      <a:pt x="179" y="325"/>
                    </a:cubicBezTo>
                    <a:cubicBezTo>
                      <a:pt x="179" y="325"/>
                      <a:pt x="178" y="325"/>
                      <a:pt x="178" y="325"/>
                    </a:cubicBezTo>
                    <a:cubicBezTo>
                      <a:pt x="178" y="325"/>
                      <a:pt x="178" y="325"/>
                      <a:pt x="178" y="325"/>
                    </a:cubicBezTo>
                    <a:cubicBezTo>
                      <a:pt x="178" y="325"/>
                      <a:pt x="179" y="325"/>
                      <a:pt x="179" y="325"/>
                    </a:cubicBezTo>
                    <a:close/>
                    <a:moveTo>
                      <a:pt x="483" y="415"/>
                    </a:moveTo>
                    <a:cubicBezTo>
                      <a:pt x="483" y="415"/>
                      <a:pt x="483" y="415"/>
                      <a:pt x="483" y="415"/>
                    </a:cubicBezTo>
                    <a:cubicBezTo>
                      <a:pt x="483" y="415"/>
                      <a:pt x="483" y="415"/>
                      <a:pt x="483" y="415"/>
                    </a:cubicBezTo>
                    <a:cubicBezTo>
                      <a:pt x="483" y="415"/>
                      <a:pt x="484" y="415"/>
                      <a:pt x="484" y="415"/>
                    </a:cubicBezTo>
                    <a:cubicBezTo>
                      <a:pt x="484" y="415"/>
                      <a:pt x="483" y="415"/>
                      <a:pt x="483" y="415"/>
                    </a:cubicBezTo>
                    <a:close/>
                    <a:moveTo>
                      <a:pt x="491" y="414"/>
                    </a:moveTo>
                    <a:cubicBezTo>
                      <a:pt x="486" y="412"/>
                      <a:pt x="481" y="411"/>
                      <a:pt x="476" y="410"/>
                    </a:cubicBezTo>
                    <a:cubicBezTo>
                      <a:pt x="469" y="410"/>
                      <a:pt x="461" y="408"/>
                      <a:pt x="454" y="407"/>
                    </a:cubicBezTo>
                    <a:cubicBezTo>
                      <a:pt x="447" y="405"/>
                      <a:pt x="440" y="402"/>
                      <a:pt x="432" y="401"/>
                    </a:cubicBezTo>
                    <a:cubicBezTo>
                      <a:pt x="424" y="400"/>
                      <a:pt x="416" y="399"/>
                      <a:pt x="408" y="397"/>
                    </a:cubicBezTo>
                    <a:cubicBezTo>
                      <a:pt x="394" y="394"/>
                      <a:pt x="381" y="390"/>
                      <a:pt x="367" y="387"/>
                    </a:cubicBezTo>
                    <a:cubicBezTo>
                      <a:pt x="356" y="385"/>
                      <a:pt x="345" y="383"/>
                      <a:pt x="334" y="381"/>
                    </a:cubicBezTo>
                    <a:cubicBezTo>
                      <a:pt x="326" y="379"/>
                      <a:pt x="318" y="377"/>
                      <a:pt x="310" y="375"/>
                    </a:cubicBezTo>
                    <a:cubicBezTo>
                      <a:pt x="305" y="373"/>
                      <a:pt x="301" y="372"/>
                      <a:pt x="297" y="371"/>
                    </a:cubicBezTo>
                    <a:cubicBezTo>
                      <a:pt x="288" y="369"/>
                      <a:pt x="280" y="367"/>
                      <a:pt x="271" y="364"/>
                    </a:cubicBezTo>
                    <a:cubicBezTo>
                      <a:pt x="265" y="362"/>
                      <a:pt x="258" y="360"/>
                      <a:pt x="251" y="358"/>
                    </a:cubicBezTo>
                    <a:cubicBezTo>
                      <a:pt x="247" y="356"/>
                      <a:pt x="242" y="356"/>
                      <a:pt x="238" y="354"/>
                    </a:cubicBezTo>
                    <a:cubicBezTo>
                      <a:pt x="226" y="349"/>
                      <a:pt x="214" y="343"/>
                      <a:pt x="202" y="338"/>
                    </a:cubicBezTo>
                    <a:cubicBezTo>
                      <a:pt x="200" y="337"/>
                      <a:pt x="197" y="336"/>
                      <a:pt x="194" y="334"/>
                    </a:cubicBezTo>
                    <a:cubicBezTo>
                      <a:pt x="191" y="332"/>
                      <a:pt x="187" y="330"/>
                      <a:pt x="183" y="328"/>
                    </a:cubicBezTo>
                    <a:cubicBezTo>
                      <a:pt x="183" y="328"/>
                      <a:pt x="183" y="328"/>
                      <a:pt x="183" y="328"/>
                    </a:cubicBezTo>
                    <a:cubicBezTo>
                      <a:pt x="188" y="330"/>
                      <a:pt x="193" y="332"/>
                      <a:pt x="198" y="334"/>
                    </a:cubicBezTo>
                    <a:cubicBezTo>
                      <a:pt x="206" y="337"/>
                      <a:pt x="213" y="340"/>
                      <a:pt x="221" y="343"/>
                    </a:cubicBezTo>
                    <a:cubicBezTo>
                      <a:pt x="228" y="345"/>
                      <a:pt x="234" y="348"/>
                      <a:pt x="240" y="350"/>
                    </a:cubicBezTo>
                    <a:cubicBezTo>
                      <a:pt x="248" y="352"/>
                      <a:pt x="256" y="353"/>
                      <a:pt x="263" y="356"/>
                    </a:cubicBezTo>
                    <a:cubicBezTo>
                      <a:pt x="278" y="360"/>
                      <a:pt x="293" y="365"/>
                      <a:pt x="309" y="370"/>
                    </a:cubicBezTo>
                    <a:cubicBezTo>
                      <a:pt x="322" y="374"/>
                      <a:pt x="335" y="378"/>
                      <a:pt x="348" y="381"/>
                    </a:cubicBezTo>
                    <a:cubicBezTo>
                      <a:pt x="355" y="383"/>
                      <a:pt x="362" y="384"/>
                      <a:pt x="369" y="385"/>
                    </a:cubicBezTo>
                    <a:cubicBezTo>
                      <a:pt x="373" y="386"/>
                      <a:pt x="377" y="386"/>
                      <a:pt x="381" y="387"/>
                    </a:cubicBezTo>
                    <a:cubicBezTo>
                      <a:pt x="392" y="389"/>
                      <a:pt x="402" y="392"/>
                      <a:pt x="413" y="394"/>
                    </a:cubicBezTo>
                    <a:cubicBezTo>
                      <a:pt x="420" y="395"/>
                      <a:pt x="427" y="396"/>
                      <a:pt x="434" y="397"/>
                    </a:cubicBezTo>
                    <a:cubicBezTo>
                      <a:pt x="445" y="399"/>
                      <a:pt x="456" y="402"/>
                      <a:pt x="467" y="404"/>
                    </a:cubicBezTo>
                    <a:cubicBezTo>
                      <a:pt x="479" y="407"/>
                      <a:pt x="490" y="409"/>
                      <a:pt x="502" y="414"/>
                    </a:cubicBezTo>
                    <a:cubicBezTo>
                      <a:pt x="498" y="415"/>
                      <a:pt x="494" y="415"/>
                      <a:pt x="491" y="414"/>
                    </a:cubicBezTo>
                    <a:close/>
                    <a:moveTo>
                      <a:pt x="528" y="412"/>
                    </a:moveTo>
                    <a:cubicBezTo>
                      <a:pt x="524" y="414"/>
                      <a:pt x="522" y="412"/>
                      <a:pt x="520" y="408"/>
                    </a:cubicBezTo>
                    <a:cubicBezTo>
                      <a:pt x="526" y="407"/>
                      <a:pt x="531" y="409"/>
                      <a:pt x="537" y="410"/>
                    </a:cubicBezTo>
                    <a:cubicBezTo>
                      <a:pt x="534" y="411"/>
                      <a:pt x="531" y="411"/>
                      <a:pt x="528" y="412"/>
                    </a:cubicBezTo>
                    <a:close/>
                    <a:moveTo>
                      <a:pt x="529" y="405"/>
                    </a:moveTo>
                    <a:cubicBezTo>
                      <a:pt x="526" y="405"/>
                      <a:pt x="523" y="405"/>
                      <a:pt x="520" y="405"/>
                    </a:cubicBezTo>
                    <a:cubicBezTo>
                      <a:pt x="516" y="404"/>
                      <a:pt x="514" y="403"/>
                      <a:pt x="512" y="399"/>
                    </a:cubicBezTo>
                    <a:cubicBezTo>
                      <a:pt x="518" y="401"/>
                      <a:pt x="523" y="403"/>
                      <a:pt x="529" y="405"/>
                    </a:cubicBezTo>
                    <a:close/>
                    <a:moveTo>
                      <a:pt x="506" y="402"/>
                    </a:moveTo>
                    <a:cubicBezTo>
                      <a:pt x="509" y="403"/>
                      <a:pt x="512" y="407"/>
                      <a:pt x="514" y="409"/>
                    </a:cubicBezTo>
                    <a:cubicBezTo>
                      <a:pt x="514" y="409"/>
                      <a:pt x="514" y="409"/>
                      <a:pt x="514" y="409"/>
                    </a:cubicBezTo>
                    <a:cubicBezTo>
                      <a:pt x="515" y="410"/>
                      <a:pt x="516" y="410"/>
                      <a:pt x="516" y="411"/>
                    </a:cubicBezTo>
                    <a:cubicBezTo>
                      <a:pt x="516" y="411"/>
                      <a:pt x="516" y="411"/>
                      <a:pt x="516" y="411"/>
                    </a:cubicBezTo>
                    <a:cubicBezTo>
                      <a:pt x="516" y="411"/>
                      <a:pt x="516" y="411"/>
                      <a:pt x="516" y="411"/>
                    </a:cubicBezTo>
                    <a:cubicBezTo>
                      <a:pt x="516" y="410"/>
                      <a:pt x="515" y="410"/>
                      <a:pt x="514" y="409"/>
                    </a:cubicBezTo>
                    <a:cubicBezTo>
                      <a:pt x="514" y="409"/>
                      <a:pt x="514" y="409"/>
                      <a:pt x="514" y="409"/>
                    </a:cubicBezTo>
                    <a:cubicBezTo>
                      <a:pt x="513" y="409"/>
                      <a:pt x="512" y="408"/>
                      <a:pt x="511" y="407"/>
                    </a:cubicBezTo>
                    <a:cubicBezTo>
                      <a:pt x="505" y="403"/>
                      <a:pt x="498" y="399"/>
                      <a:pt x="491" y="396"/>
                    </a:cubicBezTo>
                    <a:cubicBezTo>
                      <a:pt x="487" y="395"/>
                      <a:pt x="483" y="393"/>
                      <a:pt x="479" y="391"/>
                    </a:cubicBezTo>
                    <a:cubicBezTo>
                      <a:pt x="472" y="387"/>
                      <a:pt x="466" y="383"/>
                      <a:pt x="459" y="380"/>
                    </a:cubicBezTo>
                    <a:cubicBezTo>
                      <a:pt x="451" y="377"/>
                      <a:pt x="444" y="375"/>
                      <a:pt x="436" y="372"/>
                    </a:cubicBezTo>
                    <a:cubicBezTo>
                      <a:pt x="429" y="370"/>
                      <a:pt x="422" y="367"/>
                      <a:pt x="414" y="364"/>
                    </a:cubicBezTo>
                    <a:cubicBezTo>
                      <a:pt x="404" y="361"/>
                      <a:pt x="393" y="359"/>
                      <a:pt x="383" y="356"/>
                    </a:cubicBezTo>
                    <a:cubicBezTo>
                      <a:pt x="377" y="355"/>
                      <a:pt x="371" y="353"/>
                      <a:pt x="364" y="352"/>
                    </a:cubicBezTo>
                    <a:cubicBezTo>
                      <a:pt x="360" y="350"/>
                      <a:pt x="355" y="349"/>
                      <a:pt x="350" y="348"/>
                    </a:cubicBezTo>
                    <a:cubicBezTo>
                      <a:pt x="342" y="346"/>
                      <a:pt x="333" y="344"/>
                      <a:pt x="325" y="342"/>
                    </a:cubicBezTo>
                    <a:cubicBezTo>
                      <a:pt x="315" y="339"/>
                      <a:pt x="305" y="335"/>
                      <a:pt x="295" y="332"/>
                    </a:cubicBezTo>
                    <a:cubicBezTo>
                      <a:pt x="286" y="330"/>
                      <a:pt x="278" y="327"/>
                      <a:pt x="269" y="324"/>
                    </a:cubicBezTo>
                    <a:cubicBezTo>
                      <a:pt x="264" y="322"/>
                      <a:pt x="258" y="320"/>
                      <a:pt x="253" y="317"/>
                    </a:cubicBezTo>
                    <a:cubicBezTo>
                      <a:pt x="244" y="314"/>
                      <a:pt x="236" y="310"/>
                      <a:pt x="228" y="306"/>
                    </a:cubicBezTo>
                    <a:cubicBezTo>
                      <a:pt x="221" y="303"/>
                      <a:pt x="215" y="299"/>
                      <a:pt x="208" y="295"/>
                    </a:cubicBezTo>
                    <a:cubicBezTo>
                      <a:pt x="202" y="292"/>
                      <a:pt x="196" y="288"/>
                      <a:pt x="190" y="284"/>
                    </a:cubicBezTo>
                    <a:cubicBezTo>
                      <a:pt x="185" y="280"/>
                      <a:pt x="179" y="277"/>
                      <a:pt x="173" y="273"/>
                    </a:cubicBezTo>
                    <a:cubicBezTo>
                      <a:pt x="175" y="273"/>
                      <a:pt x="176" y="274"/>
                      <a:pt x="178" y="274"/>
                    </a:cubicBezTo>
                    <a:cubicBezTo>
                      <a:pt x="190" y="280"/>
                      <a:pt x="201" y="286"/>
                      <a:pt x="213" y="292"/>
                    </a:cubicBezTo>
                    <a:cubicBezTo>
                      <a:pt x="223" y="296"/>
                      <a:pt x="234" y="301"/>
                      <a:pt x="244" y="305"/>
                    </a:cubicBezTo>
                    <a:cubicBezTo>
                      <a:pt x="247" y="307"/>
                      <a:pt x="250" y="309"/>
                      <a:pt x="254" y="310"/>
                    </a:cubicBezTo>
                    <a:cubicBezTo>
                      <a:pt x="257" y="312"/>
                      <a:pt x="261" y="313"/>
                      <a:pt x="265" y="314"/>
                    </a:cubicBezTo>
                    <a:cubicBezTo>
                      <a:pt x="275" y="318"/>
                      <a:pt x="286" y="322"/>
                      <a:pt x="297" y="327"/>
                    </a:cubicBezTo>
                    <a:cubicBezTo>
                      <a:pt x="298" y="327"/>
                      <a:pt x="299" y="328"/>
                      <a:pt x="301" y="328"/>
                    </a:cubicBezTo>
                    <a:cubicBezTo>
                      <a:pt x="313" y="329"/>
                      <a:pt x="325" y="333"/>
                      <a:pt x="337" y="336"/>
                    </a:cubicBezTo>
                    <a:cubicBezTo>
                      <a:pt x="344" y="339"/>
                      <a:pt x="352" y="341"/>
                      <a:pt x="360" y="341"/>
                    </a:cubicBezTo>
                    <a:cubicBezTo>
                      <a:pt x="371" y="342"/>
                      <a:pt x="382" y="346"/>
                      <a:pt x="392" y="350"/>
                    </a:cubicBezTo>
                    <a:cubicBezTo>
                      <a:pt x="398" y="352"/>
                      <a:pt x="405" y="354"/>
                      <a:pt x="411" y="356"/>
                    </a:cubicBezTo>
                    <a:cubicBezTo>
                      <a:pt x="415" y="358"/>
                      <a:pt x="419" y="358"/>
                      <a:pt x="422" y="359"/>
                    </a:cubicBezTo>
                    <a:cubicBezTo>
                      <a:pt x="431" y="363"/>
                      <a:pt x="440" y="366"/>
                      <a:pt x="448" y="370"/>
                    </a:cubicBezTo>
                    <a:cubicBezTo>
                      <a:pt x="458" y="375"/>
                      <a:pt x="468" y="378"/>
                      <a:pt x="477" y="385"/>
                    </a:cubicBezTo>
                    <a:cubicBezTo>
                      <a:pt x="486" y="391"/>
                      <a:pt x="497" y="396"/>
                      <a:pt x="506" y="402"/>
                    </a:cubicBezTo>
                    <a:close/>
                    <a:moveTo>
                      <a:pt x="156" y="258"/>
                    </a:moveTo>
                    <a:cubicBezTo>
                      <a:pt x="164" y="262"/>
                      <a:pt x="171" y="266"/>
                      <a:pt x="179" y="269"/>
                    </a:cubicBezTo>
                    <a:cubicBezTo>
                      <a:pt x="188" y="274"/>
                      <a:pt x="197" y="278"/>
                      <a:pt x="206" y="282"/>
                    </a:cubicBezTo>
                    <a:cubicBezTo>
                      <a:pt x="215" y="286"/>
                      <a:pt x="224" y="290"/>
                      <a:pt x="233" y="294"/>
                    </a:cubicBezTo>
                    <a:cubicBezTo>
                      <a:pt x="244" y="298"/>
                      <a:pt x="254" y="302"/>
                      <a:pt x="265" y="306"/>
                    </a:cubicBezTo>
                    <a:cubicBezTo>
                      <a:pt x="273" y="309"/>
                      <a:pt x="280" y="312"/>
                      <a:pt x="288" y="315"/>
                    </a:cubicBezTo>
                    <a:cubicBezTo>
                      <a:pt x="296" y="317"/>
                      <a:pt x="304" y="319"/>
                      <a:pt x="312" y="321"/>
                    </a:cubicBezTo>
                    <a:cubicBezTo>
                      <a:pt x="319" y="323"/>
                      <a:pt x="326" y="325"/>
                      <a:pt x="334" y="327"/>
                    </a:cubicBezTo>
                    <a:cubicBezTo>
                      <a:pt x="343" y="329"/>
                      <a:pt x="353" y="332"/>
                      <a:pt x="363" y="334"/>
                    </a:cubicBezTo>
                    <a:cubicBezTo>
                      <a:pt x="371" y="336"/>
                      <a:pt x="379" y="336"/>
                      <a:pt x="387" y="338"/>
                    </a:cubicBezTo>
                    <a:cubicBezTo>
                      <a:pt x="396" y="341"/>
                      <a:pt x="405" y="344"/>
                      <a:pt x="414" y="347"/>
                    </a:cubicBezTo>
                    <a:cubicBezTo>
                      <a:pt x="415" y="347"/>
                      <a:pt x="416" y="347"/>
                      <a:pt x="418" y="348"/>
                    </a:cubicBezTo>
                    <a:cubicBezTo>
                      <a:pt x="421" y="349"/>
                      <a:pt x="425" y="349"/>
                      <a:pt x="428" y="351"/>
                    </a:cubicBezTo>
                    <a:cubicBezTo>
                      <a:pt x="439" y="357"/>
                      <a:pt x="449" y="363"/>
                      <a:pt x="460" y="369"/>
                    </a:cubicBezTo>
                    <a:cubicBezTo>
                      <a:pt x="462" y="370"/>
                      <a:pt x="464" y="372"/>
                      <a:pt x="466" y="373"/>
                    </a:cubicBezTo>
                    <a:cubicBezTo>
                      <a:pt x="466" y="373"/>
                      <a:pt x="466" y="374"/>
                      <a:pt x="465" y="374"/>
                    </a:cubicBezTo>
                    <a:cubicBezTo>
                      <a:pt x="462" y="373"/>
                      <a:pt x="459" y="371"/>
                      <a:pt x="455" y="370"/>
                    </a:cubicBezTo>
                    <a:cubicBezTo>
                      <a:pt x="448" y="367"/>
                      <a:pt x="441" y="364"/>
                      <a:pt x="433" y="360"/>
                    </a:cubicBezTo>
                    <a:cubicBezTo>
                      <a:pt x="428" y="357"/>
                      <a:pt x="422" y="355"/>
                      <a:pt x="416" y="354"/>
                    </a:cubicBezTo>
                    <a:cubicBezTo>
                      <a:pt x="408" y="352"/>
                      <a:pt x="401" y="350"/>
                      <a:pt x="394" y="347"/>
                    </a:cubicBezTo>
                    <a:cubicBezTo>
                      <a:pt x="383" y="342"/>
                      <a:pt x="372" y="339"/>
                      <a:pt x="360" y="338"/>
                    </a:cubicBezTo>
                    <a:cubicBezTo>
                      <a:pt x="354" y="337"/>
                      <a:pt x="348" y="336"/>
                      <a:pt x="343" y="334"/>
                    </a:cubicBezTo>
                    <a:cubicBezTo>
                      <a:pt x="334" y="332"/>
                      <a:pt x="326" y="329"/>
                      <a:pt x="318" y="327"/>
                    </a:cubicBezTo>
                    <a:cubicBezTo>
                      <a:pt x="307" y="325"/>
                      <a:pt x="296" y="323"/>
                      <a:pt x="286" y="319"/>
                    </a:cubicBezTo>
                    <a:cubicBezTo>
                      <a:pt x="276" y="315"/>
                      <a:pt x="267" y="312"/>
                      <a:pt x="258" y="308"/>
                    </a:cubicBezTo>
                    <a:cubicBezTo>
                      <a:pt x="254" y="306"/>
                      <a:pt x="250" y="304"/>
                      <a:pt x="246" y="303"/>
                    </a:cubicBezTo>
                    <a:cubicBezTo>
                      <a:pt x="238" y="299"/>
                      <a:pt x="230" y="295"/>
                      <a:pt x="221" y="291"/>
                    </a:cubicBezTo>
                    <a:cubicBezTo>
                      <a:pt x="212" y="287"/>
                      <a:pt x="202" y="283"/>
                      <a:pt x="192" y="278"/>
                    </a:cubicBezTo>
                    <a:cubicBezTo>
                      <a:pt x="184" y="275"/>
                      <a:pt x="176" y="271"/>
                      <a:pt x="168" y="266"/>
                    </a:cubicBezTo>
                    <a:cubicBezTo>
                      <a:pt x="164" y="264"/>
                      <a:pt x="160" y="262"/>
                      <a:pt x="156" y="259"/>
                    </a:cubicBezTo>
                    <a:cubicBezTo>
                      <a:pt x="156" y="259"/>
                      <a:pt x="156" y="259"/>
                      <a:pt x="156" y="258"/>
                    </a:cubicBezTo>
                    <a:close/>
                    <a:moveTo>
                      <a:pt x="157" y="306"/>
                    </a:moveTo>
                    <a:cubicBezTo>
                      <a:pt x="155" y="300"/>
                      <a:pt x="153" y="293"/>
                      <a:pt x="151" y="286"/>
                    </a:cubicBezTo>
                    <a:cubicBezTo>
                      <a:pt x="149" y="279"/>
                      <a:pt x="148" y="271"/>
                      <a:pt x="146" y="264"/>
                    </a:cubicBezTo>
                    <a:cubicBezTo>
                      <a:pt x="146" y="262"/>
                      <a:pt x="145" y="261"/>
                      <a:pt x="145" y="259"/>
                    </a:cubicBezTo>
                    <a:cubicBezTo>
                      <a:pt x="145" y="259"/>
                      <a:pt x="145" y="259"/>
                      <a:pt x="145" y="259"/>
                    </a:cubicBezTo>
                    <a:cubicBezTo>
                      <a:pt x="145" y="259"/>
                      <a:pt x="145" y="259"/>
                      <a:pt x="145" y="259"/>
                    </a:cubicBezTo>
                    <a:cubicBezTo>
                      <a:pt x="145" y="259"/>
                      <a:pt x="145" y="259"/>
                      <a:pt x="145" y="259"/>
                    </a:cubicBezTo>
                    <a:cubicBezTo>
                      <a:pt x="145" y="259"/>
                      <a:pt x="145" y="259"/>
                      <a:pt x="145" y="259"/>
                    </a:cubicBezTo>
                    <a:cubicBezTo>
                      <a:pt x="152" y="266"/>
                      <a:pt x="159" y="273"/>
                      <a:pt x="166" y="280"/>
                    </a:cubicBezTo>
                    <a:cubicBezTo>
                      <a:pt x="172" y="285"/>
                      <a:pt x="177" y="291"/>
                      <a:pt x="183" y="296"/>
                    </a:cubicBezTo>
                    <a:cubicBezTo>
                      <a:pt x="193" y="304"/>
                      <a:pt x="203" y="312"/>
                      <a:pt x="213" y="320"/>
                    </a:cubicBezTo>
                    <a:cubicBezTo>
                      <a:pt x="213" y="320"/>
                      <a:pt x="213" y="321"/>
                      <a:pt x="214" y="321"/>
                    </a:cubicBezTo>
                    <a:cubicBezTo>
                      <a:pt x="213" y="321"/>
                      <a:pt x="213" y="321"/>
                      <a:pt x="212" y="321"/>
                    </a:cubicBezTo>
                    <a:cubicBezTo>
                      <a:pt x="198" y="318"/>
                      <a:pt x="185" y="315"/>
                      <a:pt x="171" y="312"/>
                    </a:cubicBezTo>
                    <a:cubicBezTo>
                      <a:pt x="167" y="311"/>
                      <a:pt x="163" y="310"/>
                      <a:pt x="160" y="309"/>
                    </a:cubicBezTo>
                    <a:cubicBezTo>
                      <a:pt x="159" y="309"/>
                      <a:pt x="157" y="307"/>
                      <a:pt x="157" y="306"/>
                    </a:cubicBezTo>
                    <a:close/>
                    <a:moveTo>
                      <a:pt x="114" y="691"/>
                    </a:moveTo>
                    <a:cubicBezTo>
                      <a:pt x="114" y="691"/>
                      <a:pt x="114" y="691"/>
                      <a:pt x="114" y="691"/>
                    </a:cubicBezTo>
                    <a:cubicBezTo>
                      <a:pt x="114" y="691"/>
                      <a:pt x="114" y="691"/>
                      <a:pt x="114" y="691"/>
                    </a:cubicBezTo>
                    <a:cubicBezTo>
                      <a:pt x="114" y="691"/>
                      <a:pt x="114" y="691"/>
                      <a:pt x="114" y="691"/>
                    </a:cubicBezTo>
                    <a:cubicBezTo>
                      <a:pt x="114" y="686"/>
                      <a:pt x="113" y="682"/>
                      <a:pt x="113" y="677"/>
                    </a:cubicBezTo>
                    <a:cubicBezTo>
                      <a:pt x="112" y="669"/>
                      <a:pt x="111" y="661"/>
                      <a:pt x="110" y="653"/>
                    </a:cubicBezTo>
                    <a:cubicBezTo>
                      <a:pt x="109" y="648"/>
                      <a:pt x="109" y="643"/>
                      <a:pt x="109" y="638"/>
                    </a:cubicBezTo>
                    <a:cubicBezTo>
                      <a:pt x="108" y="631"/>
                      <a:pt x="108" y="623"/>
                      <a:pt x="108" y="615"/>
                    </a:cubicBezTo>
                    <a:cubicBezTo>
                      <a:pt x="108" y="606"/>
                      <a:pt x="108" y="596"/>
                      <a:pt x="108" y="587"/>
                    </a:cubicBezTo>
                    <a:cubicBezTo>
                      <a:pt x="108" y="579"/>
                      <a:pt x="108" y="571"/>
                      <a:pt x="108" y="563"/>
                    </a:cubicBezTo>
                    <a:cubicBezTo>
                      <a:pt x="108" y="548"/>
                      <a:pt x="107" y="533"/>
                      <a:pt x="108" y="518"/>
                    </a:cubicBezTo>
                    <a:cubicBezTo>
                      <a:pt x="108" y="513"/>
                      <a:pt x="108" y="507"/>
                      <a:pt x="109" y="501"/>
                    </a:cubicBezTo>
                    <a:cubicBezTo>
                      <a:pt x="111" y="489"/>
                      <a:pt x="114" y="476"/>
                      <a:pt x="116" y="463"/>
                    </a:cubicBezTo>
                    <a:cubicBezTo>
                      <a:pt x="119" y="447"/>
                      <a:pt x="122" y="431"/>
                      <a:pt x="128" y="417"/>
                    </a:cubicBezTo>
                    <a:cubicBezTo>
                      <a:pt x="131" y="408"/>
                      <a:pt x="135" y="399"/>
                      <a:pt x="139" y="391"/>
                    </a:cubicBezTo>
                    <a:cubicBezTo>
                      <a:pt x="143" y="383"/>
                      <a:pt x="147" y="376"/>
                      <a:pt x="152" y="369"/>
                    </a:cubicBezTo>
                    <a:cubicBezTo>
                      <a:pt x="154" y="366"/>
                      <a:pt x="156" y="363"/>
                      <a:pt x="160" y="361"/>
                    </a:cubicBezTo>
                    <a:cubicBezTo>
                      <a:pt x="159" y="363"/>
                      <a:pt x="158" y="364"/>
                      <a:pt x="157" y="366"/>
                    </a:cubicBezTo>
                    <a:cubicBezTo>
                      <a:pt x="153" y="375"/>
                      <a:pt x="148" y="384"/>
                      <a:pt x="144" y="393"/>
                    </a:cubicBezTo>
                    <a:cubicBezTo>
                      <a:pt x="139" y="406"/>
                      <a:pt x="134" y="419"/>
                      <a:pt x="129" y="432"/>
                    </a:cubicBezTo>
                    <a:cubicBezTo>
                      <a:pt x="123" y="447"/>
                      <a:pt x="119" y="464"/>
                      <a:pt x="116" y="480"/>
                    </a:cubicBezTo>
                    <a:cubicBezTo>
                      <a:pt x="114" y="495"/>
                      <a:pt x="112" y="509"/>
                      <a:pt x="111" y="524"/>
                    </a:cubicBezTo>
                    <a:cubicBezTo>
                      <a:pt x="110" y="536"/>
                      <a:pt x="109" y="549"/>
                      <a:pt x="109" y="561"/>
                    </a:cubicBezTo>
                    <a:cubicBezTo>
                      <a:pt x="109" y="585"/>
                      <a:pt x="110" y="610"/>
                      <a:pt x="112" y="634"/>
                    </a:cubicBezTo>
                    <a:cubicBezTo>
                      <a:pt x="112" y="646"/>
                      <a:pt x="114" y="658"/>
                      <a:pt x="114" y="671"/>
                    </a:cubicBezTo>
                    <a:cubicBezTo>
                      <a:pt x="115" y="677"/>
                      <a:pt x="114" y="684"/>
                      <a:pt x="114" y="691"/>
                    </a:cubicBezTo>
                    <a:cubicBezTo>
                      <a:pt x="114" y="691"/>
                      <a:pt x="114" y="691"/>
                      <a:pt x="114" y="691"/>
                    </a:cubicBezTo>
                    <a:close/>
                    <a:moveTo>
                      <a:pt x="144" y="402"/>
                    </a:moveTo>
                    <a:cubicBezTo>
                      <a:pt x="144" y="402"/>
                      <a:pt x="144" y="402"/>
                      <a:pt x="144" y="402"/>
                    </a:cubicBezTo>
                    <a:cubicBezTo>
                      <a:pt x="145" y="398"/>
                      <a:pt x="146" y="395"/>
                      <a:pt x="148" y="392"/>
                    </a:cubicBezTo>
                    <a:cubicBezTo>
                      <a:pt x="148" y="392"/>
                      <a:pt x="148" y="392"/>
                      <a:pt x="148" y="392"/>
                    </a:cubicBezTo>
                    <a:cubicBezTo>
                      <a:pt x="147" y="395"/>
                      <a:pt x="146" y="399"/>
                      <a:pt x="144" y="402"/>
                    </a:cubicBezTo>
                    <a:close/>
                    <a:moveTo>
                      <a:pt x="148" y="402"/>
                    </a:moveTo>
                    <a:cubicBezTo>
                      <a:pt x="147" y="407"/>
                      <a:pt x="147" y="411"/>
                      <a:pt x="145" y="415"/>
                    </a:cubicBezTo>
                    <a:cubicBezTo>
                      <a:pt x="142" y="427"/>
                      <a:pt x="140" y="440"/>
                      <a:pt x="137" y="453"/>
                    </a:cubicBezTo>
                    <a:cubicBezTo>
                      <a:pt x="135" y="467"/>
                      <a:pt x="132" y="481"/>
                      <a:pt x="129" y="495"/>
                    </a:cubicBezTo>
                    <a:cubicBezTo>
                      <a:pt x="125" y="510"/>
                      <a:pt x="123" y="525"/>
                      <a:pt x="121" y="540"/>
                    </a:cubicBezTo>
                    <a:cubicBezTo>
                      <a:pt x="121" y="547"/>
                      <a:pt x="120" y="554"/>
                      <a:pt x="119" y="560"/>
                    </a:cubicBezTo>
                    <a:cubicBezTo>
                      <a:pt x="119" y="560"/>
                      <a:pt x="118" y="560"/>
                      <a:pt x="118" y="560"/>
                    </a:cubicBezTo>
                    <a:cubicBezTo>
                      <a:pt x="118" y="560"/>
                      <a:pt x="118" y="559"/>
                      <a:pt x="118" y="559"/>
                    </a:cubicBezTo>
                    <a:cubicBezTo>
                      <a:pt x="119" y="549"/>
                      <a:pt x="119" y="539"/>
                      <a:pt x="120" y="530"/>
                    </a:cubicBezTo>
                    <a:cubicBezTo>
                      <a:pt x="122" y="511"/>
                      <a:pt x="125" y="494"/>
                      <a:pt x="129" y="476"/>
                    </a:cubicBezTo>
                    <a:cubicBezTo>
                      <a:pt x="131" y="463"/>
                      <a:pt x="135" y="451"/>
                      <a:pt x="137" y="439"/>
                    </a:cubicBezTo>
                    <a:cubicBezTo>
                      <a:pt x="139" y="429"/>
                      <a:pt x="142" y="420"/>
                      <a:pt x="144" y="411"/>
                    </a:cubicBezTo>
                    <a:cubicBezTo>
                      <a:pt x="145" y="408"/>
                      <a:pt x="146" y="405"/>
                      <a:pt x="148" y="402"/>
                    </a:cubicBezTo>
                    <a:close/>
                    <a:moveTo>
                      <a:pt x="118" y="682"/>
                    </a:moveTo>
                    <a:cubicBezTo>
                      <a:pt x="118" y="688"/>
                      <a:pt x="118" y="693"/>
                      <a:pt x="118" y="698"/>
                    </a:cubicBezTo>
                    <a:cubicBezTo>
                      <a:pt x="118" y="705"/>
                      <a:pt x="118" y="712"/>
                      <a:pt x="117" y="719"/>
                    </a:cubicBezTo>
                    <a:cubicBezTo>
                      <a:pt x="117" y="719"/>
                      <a:pt x="117" y="719"/>
                      <a:pt x="117" y="719"/>
                    </a:cubicBezTo>
                    <a:cubicBezTo>
                      <a:pt x="117" y="720"/>
                      <a:pt x="117" y="721"/>
                      <a:pt x="117" y="722"/>
                    </a:cubicBezTo>
                    <a:cubicBezTo>
                      <a:pt x="117" y="722"/>
                      <a:pt x="117" y="722"/>
                      <a:pt x="117" y="722"/>
                    </a:cubicBezTo>
                    <a:cubicBezTo>
                      <a:pt x="117" y="721"/>
                      <a:pt x="117" y="720"/>
                      <a:pt x="117" y="719"/>
                    </a:cubicBezTo>
                    <a:cubicBezTo>
                      <a:pt x="117" y="719"/>
                      <a:pt x="117" y="719"/>
                      <a:pt x="117" y="719"/>
                    </a:cubicBezTo>
                    <a:cubicBezTo>
                      <a:pt x="117" y="717"/>
                      <a:pt x="117" y="716"/>
                      <a:pt x="117" y="715"/>
                    </a:cubicBezTo>
                    <a:cubicBezTo>
                      <a:pt x="117" y="707"/>
                      <a:pt x="117" y="700"/>
                      <a:pt x="117" y="692"/>
                    </a:cubicBezTo>
                    <a:cubicBezTo>
                      <a:pt x="117" y="685"/>
                      <a:pt x="117" y="678"/>
                      <a:pt x="117" y="672"/>
                    </a:cubicBezTo>
                    <a:cubicBezTo>
                      <a:pt x="116" y="659"/>
                      <a:pt x="115" y="646"/>
                      <a:pt x="114" y="634"/>
                    </a:cubicBezTo>
                    <a:cubicBezTo>
                      <a:pt x="114" y="623"/>
                      <a:pt x="113" y="612"/>
                      <a:pt x="112" y="601"/>
                    </a:cubicBezTo>
                    <a:cubicBezTo>
                      <a:pt x="112" y="592"/>
                      <a:pt x="112" y="583"/>
                      <a:pt x="112" y="575"/>
                    </a:cubicBezTo>
                    <a:cubicBezTo>
                      <a:pt x="111" y="559"/>
                      <a:pt x="112" y="543"/>
                      <a:pt x="113" y="527"/>
                    </a:cubicBezTo>
                    <a:cubicBezTo>
                      <a:pt x="115" y="515"/>
                      <a:pt x="117" y="503"/>
                      <a:pt x="118" y="491"/>
                    </a:cubicBezTo>
                    <a:cubicBezTo>
                      <a:pt x="120" y="474"/>
                      <a:pt x="122" y="458"/>
                      <a:pt x="128" y="442"/>
                    </a:cubicBezTo>
                    <a:cubicBezTo>
                      <a:pt x="132" y="431"/>
                      <a:pt x="137" y="420"/>
                      <a:pt x="141" y="408"/>
                    </a:cubicBezTo>
                    <a:cubicBezTo>
                      <a:pt x="139" y="418"/>
                      <a:pt x="137" y="427"/>
                      <a:pt x="134" y="436"/>
                    </a:cubicBezTo>
                    <a:cubicBezTo>
                      <a:pt x="134" y="437"/>
                      <a:pt x="134" y="439"/>
                      <a:pt x="133" y="441"/>
                    </a:cubicBezTo>
                    <a:cubicBezTo>
                      <a:pt x="131" y="450"/>
                      <a:pt x="129" y="459"/>
                      <a:pt x="127" y="469"/>
                    </a:cubicBezTo>
                    <a:cubicBezTo>
                      <a:pt x="125" y="479"/>
                      <a:pt x="123" y="490"/>
                      <a:pt x="121" y="500"/>
                    </a:cubicBezTo>
                    <a:cubicBezTo>
                      <a:pt x="118" y="518"/>
                      <a:pt x="116" y="535"/>
                      <a:pt x="115" y="553"/>
                    </a:cubicBezTo>
                    <a:cubicBezTo>
                      <a:pt x="115" y="568"/>
                      <a:pt x="114" y="582"/>
                      <a:pt x="115" y="597"/>
                    </a:cubicBezTo>
                    <a:cubicBezTo>
                      <a:pt x="115" y="611"/>
                      <a:pt x="115" y="625"/>
                      <a:pt x="116" y="638"/>
                    </a:cubicBezTo>
                    <a:cubicBezTo>
                      <a:pt x="118" y="650"/>
                      <a:pt x="118" y="661"/>
                      <a:pt x="118" y="673"/>
                    </a:cubicBezTo>
                    <a:cubicBezTo>
                      <a:pt x="118" y="676"/>
                      <a:pt x="118" y="679"/>
                      <a:pt x="118" y="682"/>
                    </a:cubicBezTo>
                    <a:close/>
                    <a:moveTo>
                      <a:pt x="118" y="565"/>
                    </a:moveTo>
                    <a:cubicBezTo>
                      <a:pt x="118" y="565"/>
                      <a:pt x="118" y="565"/>
                      <a:pt x="118" y="565"/>
                    </a:cubicBezTo>
                    <a:cubicBezTo>
                      <a:pt x="118" y="565"/>
                      <a:pt x="118" y="565"/>
                      <a:pt x="118" y="565"/>
                    </a:cubicBezTo>
                    <a:close/>
                    <a:moveTo>
                      <a:pt x="123" y="727"/>
                    </a:moveTo>
                    <a:cubicBezTo>
                      <a:pt x="122" y="734"/>
                      <a:pt x="121" y="742"/>
                      <a:pt x="121" y="750"/>
                    </a:cubicBezTo>
                    <a:cubicBezTo>
                      <a:pt x="121" y="750"/>
                      <a:pt x="121" y="750"/>
                      <a:pt x="121" y="750"/>
                    </a:cubicBezTo>
                    <a:cubicBezTo>
                      <a:pt x="121" y="750"/>
                      <a:pt x="121" y="750"/>
                      <a:pt x="121" y="750"/>
                    </a:cubicBezTo>
                    <a:cubicBezTo>
                      <a:pt x="121" y="752"/>
                      <a:pt x="121" y="753"/>
                      <a:pt x="121" y="754"/>
                    </a:cubicBezTo>
                    <a:cubicBezTo>
                      <a:pt x="121" y="754"/>
                      <a:pt x="120" y="754"/>
                      <a:pt x="120" y="754"/>
                    </a:cubicBezTo>
                    <a:cubicBezTo>
                      <a:pt x="120" y="753"/>
                      <a:pt x="120" y="752"/>
                      <a:pt x="121" y="750"/>
                    </a:cubicBezTo>
                    <a:cubicBezTo>
                      <a:pt x="121" y="750"/>
                      <a:pt x="121" y="750"/>
                      <a:pt x="121" y="750"/>
                    </a:cubicBezTo>
                    <a:cubicBezTo>
                      <a:pt x="121" y="750"/>
                      <a:pt x="121" y="750"/>
                      <a:pt x="121" y="750"/>
                    </a:cubicBezTo>
                    <a:cubicBezTo>
                      <a:pt x="120" y="749"/>
                      <a:pt x="120" y="748"/>
                      <a:pt x="120" y="747"/>
                    </a:cubicBezTo>
                    <a:cubicBezTo>
                      <a:pt x="120" y="743"/>
                      <a:pt x="121" y="739"/>
                      <a:pt x="121" y="735"/>
                    </a:cubicBezTo>
                    <a:cubicBezTo>
                      <a:pt x="121" y="721"/>
                      <a:pt x="121" y="706"/>
                      <a:pt x="121" y="692"/>
                    </a:cubicBezTo>
                    <a:cubicBezTo>
                      <a:pt x="121" y="686"/>
                      <a:pt x="122" y="681"/>
                      <a:pt x="122" y="676"/>
                    </a:cubicBezTo>
                    <a:cubicBezTo>
                      <a:pt x="121" y="655"/>
                      <a:pt x="119" y="634"/>
                      <a:pt x="118" y="612"/>
                    </a:cubicBezTo>
                    <a:cubicBezTo>
                      <a:pt x="118" y="607"/>
                      <a:pt x="118" y="601"/>
                      <a:pt x="118" y="596"/>
                    </a:cubicBezTo>
                    <a:cubicBezTo>
                      <a:pt x="118" y="596"/>
                      <a:pt x="118" y="595"/>
                      <a:pt x="118" y="595"/>
                    </a:cubicBezTo>
                    <a:cubicBezTo>
                      <a:pt x="118" y="594"/>
                      <a:pt x="118" y="593"/>
                      <a:pt x="118" y="592"/>
                    </a:cubicBezTo>
                    <a:cubicBezTo>
                      <a:pt x="118" y="592"/>
                      <a:pt x="118" y="591"/>
                      <a:pt x="118" y="591"/>
                    </a:cubicBezTo>
                    <a:cubicBezTo>
                      <a:pt x="118" y="591"/>
                      <a:pt x="118" y="592"/>
                      <a:pt x="118" y="592"/>
                    </a:cubicBezTo>
                    <a:cubicBezTo>
                      <a:pt x="118" y="593"/>
                      <a:pt x="118" y="594"/>
                      <a:pt x="118" y="595"/>
                    </a:cubicBezTo>
                    <a:cubicBezTo>
                      <a:pt x="118" y="595"/>
                      <a:pt x="118" y="596"/>
                      <a:pt x="118" y="596"/>
                    </a:cubicBezTo>
                    <a:cubicBezTo>
                      <a:pt x="119" y="602"/>
                      <a:pt x="119" y="608"/>
                      <a:pt x="119" y="614"/>
                    </a:cubicBezTo>
                    <a:cubicBezTo>
                      <a:pt x="120" y="622"/>
                      <a:pt x="118" y="630"/>
                      <a:pt x="121" y="638"/>
                    </a:cubicBezTo>
                    <a:cubicBezTo>
                      <a:pt x="122" y="638"/>
                      <a:pt x="121" y="639"/>
                      <a:pt x="121" y="639"/>
                    </a:cubicBezTo>
                    <a:cubicBezTo>
                      <a:pt x="122" y="652"/>
                      <a:pt x="122" y="665"/>
                      <a:pt x="123" y="678"/>
                    </a:cubicBezTo>
                    <a:cubicBezTo>
                      <a:pt x="123" y="694"/>
                      <a:pt x="124" y="710"/>
                      <a:pt x="123" y="727"/>
                    </a:cubicBezTo>
                    <a:close/>
                    <a:moveTo>
                      <a:pt x="121" y="593"/>
                    </a:moveTo>
                    <a:cubicBezTo>
                      <a:pt x="121" y="593"/>
                      <a:pt x="121" y="593"/>
                      <a:pt x="121" y="593"/>
                    </a:cubicBezTo>
                    <a:cubicBezTo>
                      <a:pt x="121" y="593"/>
                      <a:pt x="121" y="593"/>
                      <a:pt x="121" y="593"/>
                    </a:cubicBezTo>
                    <a:cubicBezTo>
                      <a:pt x="121" y="593"/>
                      <a:pt x="121" y="593"/>
                      <a:pt x="121" y="593"/>
                    </a:cubicBezTo>
                    <a:cubicBezTo>
                      <a:pt x="121" y="593"/>
                      <a:pt x="121" y="593"/>
                      <a:pt x="121" y="593"/>
                    </a:cubicBezTo>
                    <a:close/>
                    <a:moveTo>
                      <a:pt x="122" y="584"/>
                    </a:moveTo>
                    <a:cubicBezTo>
                      <a:pt x="122" y="586"/>
                      <a:pt x="121" y="587"/>
                      <a:pt x="121" y="589"/>
                    </a:cubicBezTo>
                    <a:cubicBezTo>
                      <a:pt x="121" y="588"/>
                      <a:pt x="120" y="588"/>
                      <a:pt x="120" y="588"/>
                    </a:cubicBezTo>
                    <a:cubicBezTo>
                      <a:pt x="120" y="582"/>
                      <a:pt x="120" y="575"/>
                      <a:pt x="120" y="568"/>
                    </a:cubicBezTo>
                    <a:cubicBezTo>
                      <a:pt x="121" y="559"/>
                      <a:pt x="123" y="551"/>
                      <a:pt x="124" y="542"/>
                    </a:cubicBezTo>
                    <a:cubicBezTo>
                      <a:pt x="126" y="522"/>
                      <a:pt x="129" y="502"/>
                      <a:pt x="134" y="483"/>
                    </a:cubicBezTo>
                    <a:cubicBezTo>
                      <a:pt x="135" y="476"/>
                      <a:pt x="138" y="470"/>
                      <a:pt x="139" y="463"/>
                    </a:cubicBezTo>
                    <a:cubicBezTo>
                      <a:pt x="141" y="444"/>
                      <a:pt x="145" y="425"/>
                      <a:pt x="150" y="406"/>
                    </a:cubicBezTo>
                    <a:cubicBezTo>
                      <a:pt x="152" y="398"/>
                      <a:pt x="156" y="389"/>
                      <a:pt x="158" y="381"/>
                    </a:cubicBezTo>
                    <a:cubicBezTo>
                      <a:pt x="158" y="381"/>
                      <a:pt x="159" y="381"/>
                      <a:pt x="159" y="381"/>
                    </a:cubicBezTo>
                    <a:cubicBezTo>
                      <a:pt x="158" y="385"/>
                      <a:pt x="156" y="390"/>
                      <a:pt x="155" y="394"/>
                    </a:cubicBezTo>
                    <a:cubicBezTo>
                      <a:pt x="152" y="403"/>
                      <a:pt x="150" y="413"/>
                      <a:pt x="148" y="422"/>
                    </a:cubicBezTo>
                    <a:cubicBezTo>
                      <a:pt x="147" y="427"/>
                      <a:pt x="146" y="432"/>
                      <a:pt x="145" y="437"/>
                    </a:cubicBezTo>
                    <a:cubicBezTo>
                      <a:pt x="145" y="451"/>
                      <a:pt x="142" y="464"/>
                      <a:pt x="139" y="478"/>
                    </a:cubicBezTo>
                    <a:cubicBezTo>
                      <a:pt x="137" y="485"/>
                      <a:pt x="135" y="492"/>
                      <a:pt x="134" y="499"/>
                    </a:cubicBezTo>
                    <a:cubicBezTo>
                      <a:pt x="132" y="506"/>
                      <a:pt x="131" y="514"/>
                      <a:pt x="130" y="521"/>
                    </a:cubicBezTo>
                    <a:cubicBezTo>
                      <a:pt x="129" y="529"/>
                      <a:pt x="128" y="537"/>
                      <a:pt x="127" y="544"/>
                    </a:cubicBezTo>
                    <a:cubicBezTo>
                      <a:pt x="125" y="558"/>
                      <a:pt x="124" y="571"/>
                      <a:pt x="122" y="584"/>
                    </a:cubicBezTo>
                    <a:close/>
                    <a:moveTo>
                      <a:pt x="151" y="787"/>
                    </a:moveTo>
                    <a:cubicBezTo>
                      <a:pt x="151" y="787"/>
                      <a:pt x="150" y="786"/>
                      <a:pt x="150" y="786"/>
                    </a:cubicBezTo>
                    <a:cubicBezTo>
                      <a:pt x="150" y="785"/>
                      <a:pt x="150" y="784"/>
                      <a:pt x="150" y="784"/>
                    </a:cubicBezTo>
                    <a:cubicBezTo>
                      <a:pt x="150" y="784"/>
                      <a:pt x="150" y="784"/>
                      <a:pt x="150" y="784"/>
                    </a:cubicBezTo>
                    <a:cubicBezTo>
                      <a:pt x="150" y="782"/>
                      <a:pt x="149" y="781"/>
                      <a:pt x="149" y="780"/>
                    </a:cubicBezTo>
                    <a:cubicBezTo>
                      <a:pt x="147" y="772"/>
                      <a:pt x="146" y="764"/>
                      <a:pt x="145" y="756"/>
                    </a:cubicBezTo>
                    <a:cubicBezTo>
                      <a:pt x="143" y="740"/>
                      <a:pt x="141" y="725"/>
                      <a:pt x="140" y="709"/>
                    </a:cubicBezTo>
                    <a:cubicBezTo>
                      <a:pt x="138" y="694"/>
                      <a:pt x="137" y="678"/>
                      <a:pt x="136" y="663"/>
                    </a:cubicBezTo>
                    <a:cubicBezTo>
                      <a:pt x="136" y="651"/>
                      <a:pt x="136" y="639"/>
                      <a:pt x="135" y="627"/>
                    </a:cubicBezTo>
                    <a:cubicBezTo>
                      <a:pt x="135" y="613"/>
                      <a:pt x="135" y="599"/>
                      <a:pt x="138" y="585"/>
                    </a:cubicBezTo>
                    <a:cubicBezTo>
                      <a:pt x="140" y="575"/>
                      <a:pt x="142" y="565"/>
                      <a:pt x="143" y="555"/>
                    </a:cubicBezTo>
                    <a:cubicBezTo>
                      <a:pt x="146" y="538"/>
                      <a:pt x="151" y="522"/>
                      <a:pt x="158" y="507"/>
                    </a:cubicBezTo>
                    <a:cubicBezTo>
                      <a:pt x="160" y="503"/>
                      <a:pt x="162" y="499"/>
                      <a:pt x="163" y="495"/>
                    </a:cubicBezTo>
                    <a:cubicBezTo>
                      <a:pt x="165" y="488"/>
                      <a:pt x="169" y="483"/>
                      <a:pt x="173" y="477"/>
                    </a:cubicBezTo>
                    <a:cubicBezTo>
                      <a:pt x="171" y="482"/>
                      <a:pt x="169" y="487"/>
                      <a:pt x="168" y="491"/>
                    </a:cubicBezTo>
                    <a:cubicBezTo>
                      <a:pt x="163" y="505"/>
                      <a:pt x="158" y="518"/>
                      <a:pt x="154" y="531"/>
                    </a:cubicBezTo>
                    <a:cubicBezTo>
                      <a:pt x="151" y="541"/>
                      <a:pt x="149" y="552"/>
                      <a:pt x="147" y="562"/>
                    </a:cubicBezTo>
                    <a:cubicBezTo>
                      <a:pt x="145" y="576"/>
                      <a:pt x="143" y="589"/>
                      <a:pt x="141" y="603"/>
                    </a:cubicBezTo>
                    <a:cubicBezTo>
                      <a:pt x="140" y="613"/>
                      <a:pt x="140" y="624"/>
                      <a:pt x="140" y="634"/>
                    </a:cubicBezTo>
                    <a:cubicBezTo>
                      <a:pt x="139" y="649"/>
                      <a:pt x="139" y="663"/>
                      <a:pt x="140" y="677"/>
                    </a:cubicBezTo>
                    <a:cubicBezTo>
                      <a:pt x="142" y="697"/>
                      <a:pt x="145" y="716"/>
                      <a:pt x="147" y="736"/>
                    </a:cubicBezTo>
                    <a:cubicBezTo>
                      <a:pt x="148" y="752"/>
                      <a:pt x="149" y="767"/>
                      <a:pt x="150" y="782"/>
                    </a:cubicBezTo>
                    <a:cubicBezTo>
                      <a:pt x="150" y="783"/>
                      <a:pt x="150" y="783"/>
                      <a:pt x="150" y="784"/>
                    </a:cubicBezTo>
                    <a:cubicBezTo>
                      <a:pt x="150" y="784"/>
                      <a:pt x="150" y="784"/>
                      <a:pt x="150" y="784"/>
                    </a:cubicBezTo>
                    <a:cubicBezTo>
                      <a:pt x="150" y="784"/>
                      <a:pt x="150" y="785"/>
                      <a:pt x="150" y="786"/>
                    </a:cubicBezTo>
                    <a:cubicBezTo>
                      <a:pt x="150" y="786"/>
                      <a:pt x="151" y="787"/>
                      <a:pt x="151" y="787"/>
                    </a:cubicBezTo>
                    <a:cubicBezTo>
                      <a:pt x="151" y="788"/>
                      <a:pt x="151" y="789"/>
                      <a:pt x="151" y="789"/>
                    </a:cubicBezTo>
                    <a:cubicBezTo>
                      <a:pt x="151" y="789"/>
                      <a:pt x="151" y="788"/>
                      <a:pt x="151" y="787"/>
                    </a:cubicBezTo>
                    <a:close/>
                    <a:moveTo>
                      <a:pt x="153" y="800"/>
                    </a:moveTo>
                    <a:cubicBezTo>
                      <a:pt x="153" y="800"/>
                      <a:pt x="153" y="800"/>
                      <a:pt x="153" y="800"/>
                    </a:cubicBezTo>
                    <a:cubicBezTo>
                      <a:pt x="153" y="800"/>
                      <a:pt x="153" y="800"/>
                      <a:pt x="153" y="800"/>
                    </a:cubicBezTo>
                    <a:close/>
                    <a:moveTo>
                      <a:pt x="155" y="810"/>
                    </a:moveTo>
                    <a:cubicBezTo>
                      <a:pt x="155" y="810"/>
                      <a:pt x="155" y="810"/>
                      <a:pt x="155" y="809"/>
                    </a:cubicBezTo>
                    <a:cubicBezTo>
                      <a:pt x="155" y="809"/>
                      <a:pt x="155" y="808"/>
                      <a:pt x="154" y="808"/>
                    </a:cubicBezTo>
                    <a:cubicBezTo>
                      <a:pt x="154" y="807"/>
                      <a:pt x="154" y="806"/>
                      <a:pt x="154" y="806"/>
                    </a:cubicBezTo>
                    <a:cubicBezTo>
                      <a:pt x="154" y="805"/>
                      <a:pt x="154" y="805"/>
                      <a:pt x="154" y="805"/>
                    </a:cubicBezTo>
                    <a:cubicBezTo>
                      <a:pt x="154" y="804"/>
                      <a:pt x="154" y="803"/>
                      <a:pt x="154" y="803"/>
                    </a:cubicBezTo>
                    <a:cubicBezTo>
                      <a:pt x="154" y="803"/>
                      <a:pt x="154" y="803"/>
                      <a:pt x="154" y="803"/>
                    </a:cubicBezTo>
                    <a:cubicBezTo>
                      <a:pt x="154" y="803"/>
                      <a:pt x="154" y="803"/>
                      <a:pt x="154" y="803"/>
                    </a:cubicBezTo>
                    <a:cubicBezTo>
                      <a:pt x="154" y="803"/>
                      <a:pt x="154" y="804"/>
                      <a:pt x="154" y="805"/>
                    </a:cubicBezTo>
                    <a:cubicBezTo>
                      <a:pt x="154" y="805"/>
                      <a:pt x="154" y="805"/>
                      <a:pt x="154" y="806"/>
                    </a:cubicBezTo>
                    <a:cubicBezTo>
                      <a:pt x="154" y="806"/>
                      <a:pt x="154" y="807"/>
                      <a:pt x="155" y="808"/>
                    </a:cubicBezTo>
                    <a:cubicBezTo>
                      <a:pt x="155" y="808"/>
                      <a:pt x="155" y="809"/>
                      <a:pt x="155" y="809"/>
                    </a:cubicBezTo>
                    <a:cubicBezTo>
                      <a:pt x="155" y="810"/>
                      <a:pt x="155" y="810"/>
                      <a:pt x="155" y="810"/>
                    </a:cubicBezTo>
                    <a:cubicBezTo>
                      <a:pt x="155" y="811"/>
                      <a:pt x="155" y="811"/>
                      <a:pt x="155" y="811"/>
                    </a:cubicBezTo>
                    <a:cubicBezTo>
                      <a:pt x="155" y="811"/>
                      <a:pt x="155" y="811"/>
                      <a:pt x="155" y="810"/>
                    </a:cubicBezTo>
                    <a:close/>
                    <a:moveTo>
                      <a:pt x="158" y="800"/>
                    </a:moveTo>
                    <a:cubicBezTo>
                      <a:pt x="159" y="806"/>
                      <a:pt x="159" y="813"/>
                      <a:pt x="159" y="819"/>
                    </a:cubicBezTo>
                    <a:cubicBezTo>
                      <a:pt x="159" y="819"/>
                      <a:pt x="159" y="819"/>
                      <a:pt x="159" y="819"/>
                    </a:cubicBezTo>
                    <a:cubicBezTo>
                      <a:pt x="159" y="820"/>
                      <a:pt x="159" y="821"/>
                      <a:pt x="159" y="822"/>
                    </a:cubicBezTo>
                    <a:cubicBezTo>
                      <a:pt x="159" y="822"/>
                      <a:pt x="159" y="822"/>
                      <a:pt x="159" y="822"/>
                    </a:cubicBezTo>
                    <a:cubicBezTo>
                      <a:pt x="159" y="822"/>
                      <a:pt x="159" y="822"/>
                      <a:pt x="159" y="822"/>
                    </a:cubicBezTo>
                    <a:cubicBezTo>
                      <a:pt x="159" y="821"/>
                      <a:pt x="159" y="820"/>
                      <a:pt x="159" y="819"/>
                    </a:cubicBezTo>
                    <a:cubicBezTo>
                      <a:pt x="159" y="819"/>
                      <a:pt x="159" y="819"/>
                      <a:pt x="159" y="819"/>
                    </a:cubicBezTo>
                    <a:cubicBezTo>
                      <a:pt x="159" y="818"/>
                      <a:pt x="159" y="817"/>
                      <a:pt x="158" y="815"/>
                    </a:cubicBezTo>
                    <a:cubicBezTo>
                      <a:pt x="158" y="810"/>
                      <a:pt x="157" y="804"/>
                      <a:pt x="156" y="798"/>
                    </a:cubicBezTo>
                    <a:cubicBezTo>
                      <a:pt x="154" y="789"/>
                      <a:pt x="153" y="779"/>
                      <a:pt x="152" y="770"/>
                    </a:cubicBezTo>
                    <a:cubicBezTo>
                      <a:pt x="151" y="760"/>
                      <a:pt x="151" y="751"/>
                      <a:pt x="150" y="741"/>
                    </a:cubicBezTo>
                    <a:cubicBezTo>
                      <a:pt x="150" y="735"/>
                      <a:pt x="149" y="729"/>
                      <a:pt x="148" y="722"/>
                    </a:cubicBezTo>
                    <a:cubicBezTo>
                      <a:pt x="147" y="713"/>
                      <a:pt x="147" y="703"/>
                      <a:pt x="145" y="694"/>
                    </a:cubicBezTo>
                    <a:cubicBezTo>
                      <a:pt x="144" y="682"/>
                      <a:pt x="142" y="670"/>
                      <a:pt x="142" y="658"/>
                    </a:cubicBezTo>
                    <a:cubicBezTo>
                      <a:pt x="142" y="643"/>
                      <a:pt x="143" y="628"/>
                      <a:pt x="143" y="612"/>
                    </a:cubicBezTo>
                    <a:cubicBezTo>
                      <a:pt x="144" y="604"/>
                      <a:pt x="145" y="595"/>
                      <a:pt x="146" y="586"/>
                    </a:cubicBezTo>
                    <a:cubicBezTo>
                      <a:pt x="148" y="573"/>
                      <a:pt x="151" y="560"/>
                      <a:pt x="154" y="547"/>
                    </a:cubicBezTo>
                    <a:cubicBezTo>
                      <a:pt x="156" y="532"/>
                      <a:pt x="162" y="518"/>
                      <a:pt x="166" y="504"/>
                    </a:cubicBezTo>
                    <a:cubicBezTo>
                      <a:pt x="169" y="497"/>
                      <a:pt x="171" y="490"/>
                      <a:pt x="174" y="483"/>
                    </a:cubicBezTo>
                    <a:cubicBezTo>
                      <a:pt x="177" y="476"/>
                      <a:pt x="181" y="470"/>
                      <a:pt x="184" y="464"/>
                    </a:cubicBezTo>
                    <a:cubicBezTo>
                      <a:pt x="184" y="464"/>
                      <a:pt x="184" y="464"/>
                      <a:pt x="184" y="464"/>
                    </a:cubicBezTo>
                    <a:cubicBezTo>
                      <a:pt x="184" y="464"/>
                      <a:pt x="184" y="463"/>
                      <a:pt x="184" y="463"/>
                    </a:cubicBezTo>
                    <a:cubicBezTo>
                      <a:pt x="184" y="463"/>
                      <a:pt x="184" y="464"/>
                      <a:pt x="184" y="464"/>
                    </a:cubicBezTo>
                    <a:cubicBezTo>
                      <a:pt x="184" y="464"/>
                      <a:pt x="184" y="464"/>
                      <a:pt x="184" y="464"/>
                    </a:cubicBezTo>
                    <a:cubicBezTo>
                      <a:pt x="182" y="470"/>
                      <a:pt x="179" y="476"/>
                      <a:pt x="177" y="481"/>
                    </a:cubicBezTo>
                    <a:cubicBezTo>
                      <a:pt x="170" y="495"/>
                      <a:pt x="167" y="511"/>
                      <a:pt x="164" y="526"/>
                    </a:cubicBezTo>
                    <a:cubicBezTo>
                      <a:pt x="163" y="533"/>
                      <a:pt x="162" y="539"/>
                      <a:pt x="160" y="546"/>
                    </a:cubicBezTo>
                    <a:cubicBezTo>
                      <a:pt x="156" y="562"/>
                      <a:pt x="152" y="577"/>
                      <a:pt x="150" y="594"/>
                    </a:cubicBezTo>
                    <a:cubicBezTo>
                      <a:pt x="148" y="603"/>
                      <a:pt x="147" y="613"/>
                      <a:pt x="147" y="622"/>
                    </a:cubicBezTo>
                    <a:cubicBezTo>
                      <a:pt x="147" y="631"/>
                      <a:pt x="148" y="641"/>
                      <a:pt x="147" y="650"/>
                    </a:cubicBezTo>
                    <a:cubicBezTo>
                      <a:pt x="145" y="671"/>
                      <a:pt x="148" y="691"/>
                      <a:pt x="150" y="712"/>
                    </a:cubicBezTo>
                    <a:cubicBezTo>
                      <a:pt x="151" y="722"/>
                      <a:pt x="153" y="731"/>
                      <a:pt x="153" y="742"/>
                    </a:cubicBezTo>
                    <a:cubicBezTo>
                      <a:pt x="154" y="761"/>
                      <a:pt x="156" y="781"/>
                      <a:pt x="158" y="800"/>
                    </a:cubicBezTo>
                    <a:close/>
                    <a:moveTo>
                      <a:pt x="176" y="498"/>
                    </a:moveTo>
                    <a:cubicBezTo>
                      <a:pt x="171" y="512"/>
                      <a:pt x="168" y="526"/>
                      <a:pt x="165" y="540"/>
                    </a:cubicBezTo>
                    <a:cubicBezTo>
                      <a:pt x="162" y="556"/>
                      <a:pt x="160" y="573"/>
                      <a:pt x="158" y="589"/>
                    </a:cubicBezTo>
                    <a:cubicBezTo>
                      <a:pt x="155" y="611"/>
                      <a:pt x="154" y="632"/>
                      <a:pt x="153" y="653"/>
                    </a:cubicBezTo>
                    <a:cubicBezTo>
                      <a:pt x="153" y="671"/>
                      <a:pt x="153" y="689"/>
                      <a:pt x="153" y="707"/>
                    </a:cubicBezTo>
                    <a:cubicBezTo>
                      <a:pt x="153" y="708"/>
                      <a:pt x="153" y="709"/>
                      <a:pt x="153" y="710"/>
                    </a:cubicBezTo>
                    <a:cubicBezTo>
                      <a:pt x="152" y="708"/>
                      <a:pt x="152" y="707"/>
                      <a:pt x="152" y="705"/>
                    </a:cubicBezTo>
                    <a:cubicBezTo>
                      <a:pt x="152" y="701"/>
                      <a:pt x="152" y="697"/>
                      <a:pt x="151" y="694"/>
                    </a:cubicBezTo>
                    <a:cubicBezTo>
                      <a:pt x="149" y="680"/>
                      <a:pt x="149" y="665"/>
                      <a:pt x="149" y="651"/>
                    </a:cubicBezTo>
                    <a:cubicBezTo>
                      <a:pt x="150" y="641"/>
                      <a:pt x="149" y="631"/>
                      <a:pt x="150" y="621"/>
                    </a:cubicBezTo>
                    <a:cubicBezTo>
                      <a:pt x="150" y="615"/>
                      <a:pt x="150" y="609"/>
                      <a:pt x="151" y="603"/>
                    </a:cubicBezTo>
                    <a:cubicBezTo>
                      <a:pt x="153" y="588"/>
                      <a:pt x="155" y="572"/>
                      <a:pt x="159" y="558"/>
                    </a:cubicBezTo>
                    <a:cubicBezTo>
                      <a:pt x="161" y="553"/>
                      <a:pt x="162" y="548"/>
                      <a:pt x="163" y="543"/>
                    </a:cubicBezTo>
                    <a:cubicBezTo>
                      <a:pt x="165" y="531"/>
                      <a:pt x="168" y="519"/>
                      <a:pt x="170" y="507"/>
                    </a:cubicBezTo>
                    <a:cubicBezTo>
                      <a:pt x="173" y="493"/>
                      <a:pt x="180" y="482"/>
                      <a:pt x="185" y="469"/>
                    </a:cubicBezTo>
                    <a:cubicBezTo>
                      <a:pt x="185" y="469"/>
                      <a:pt x="185" y="469"/>
                      <a:pt x="185" y="469"/>
                    </a:cubicBezTo>
                    <a:cubicBezTo>
                      <a:pt x="185" y="469"/>
                      <a:pt x="185" y="469"/>
                      <a:pt x="186" y="469"/>
                    </a:cubicBezTo>
                    <a:cubicBezTo>
                      <a:pt x="182" y="478"/>
                      <a:pt x="179" y="488"/>
                      <a:pt x="176" y="498"/>
                    </a:cubicBezTo>
                    <a:close/>
                    <a:moveTo>
                      <a:pt x="187" y="465"/>
                    </a:moveTo>
                    <a:cubicBezTo>
                      <a:pt x="187" y="465"/>
                      <a:pt x="187" y="465"/>
                      <a:pt x="187" y="465"/>
                    </a:cubicBezTo>
                    <a:cubicBezTo>
                      <a:pt x="187" y="465"/>
                      <a:pt x="187" y="465"/>
                      <a:pt x="187" y="465"/>
                    </a:cubicBezTo>
                    <a:close/>
                    <a:moveTo>
                      <a:pt x="187" y="448"/>
                    </a:moveTo>
                    <a:cubicBezTo>
                      <a:pt x="183" y="453"/>
                      <a:pt x="180" y="459"/>
                      <a:pt x="177" y="464"/>
                    </a:cubicBezTo>
                    <a:cubicBezTo>
                      <a:pt x="174" y="470"/>
                      <a:pt x="171" y="475"/>
                      <a:pt x="168" y="480"/>
                    </a:cubicBezTo>
                    <a:cubicBezTo>
                      <a:pt x="166" y="484"/>
                      <a:pt x="163" y="488"/>
                      <a:pt x="162" y="492"/>
                    </a:cubicBezTo>
                    <a:cubicBezTo>
                      <a:pt x="159" y="497"/>
                      <a:pt x="157" y="503"/>
                      <a:pt x="154" y="509"/>
                    </a:cubicBezTo>
                    <a:cubicBezTo>
                      <a:pt x="149" y="521"/>
                      <a:pt x="145" y="533"/>
                      <a:pt x="142" y="546"/>
                    </a:cubicBezTo>
                    <a:cubicBezTo>
                      <a:pt x="141" y="555"/>
                      <a:pt x="139" y="564"/>
                      <a:pt x="137" y="574"/>
                    </a:cubicBezTo>
                    <a:cubicBezTo>
                      <a:pt x="135" y="586"/>
                      <a:pt x="133" y="597"/>
                      <a:pt x="133" y="609"/>
                    </a:cubicBezTo>
                    <a:cubicBezTo>
                      <a:pt x="133" y="620"/>
                      <a:pt x="133" y="631"/>
                      <a:pt x="134" y="642"/>
                    </a:cubicBezTo>
                    <a:cubicBezTo>
                      <a:pt x="135" y="663"/>
                      <a:pt x="136" y="684"/>
                      <a:pt x="137" y="706"/>
                    </a:cubicBezTo>
                    <a:cubicBezTo>
                      <a:pt x="138" y="716"/>
                      <a:pt x="139" y="725"/>
                      <a:pt x="140" y="735"/>
                    </a:cubicBezTo>
                    <a:cubicBezTo>
                      <a:pt x="140" y="735"/>
                      <a:pt x="140" y="736"/>
                      <a:pt x="140" y="736"/>
                    </a:cubicBezTo>
                    <a:cubicBezTo>
                      <a:pt x="140" y="736"/>
                      <a:pt x="140" y="737"/>
                      <a:pt x="140" y="738"/>
                    </a:cubicBezTo>
                    <a:cubicBezTo>
                      <a:pt x="140" y="738"/>
                      <a:pt x="140" y="739"/>
                      <a:pt x="140" y="739"/>
                    </a:cubicBezTo>
                    <a:cubicBezTo>
                      <a:pt x="141" y="740"/>
                      <a:pt x="141" y="740"/>
                      <a:pt x="141" y="740"/>
                    </a:cubicBezTo>
                    <a:cubicBezTo>
                      <a:pt x="140" y="740"/>
                      <a:pt x="140" y="740"/>
                      <a:pt x="140" y="740"/>
                    </a:cubicBezTo>
                    <a:cubicBezTo>
                      <a:pt x="140" y="739"/>
                      <a:pt x="140" y="738"/>
                      <a:pt x="140" y="738"/>
                    </a:cubicBezTo>
                    <a:cubicBezTo>
                      <a:pt x="140" y="737"/>
                      <a:pt x="140" y="736"/>
                      <a:pt x="140" y="736"/>
                    </a:cubicBezTo>
                    <a:cubicBezTo>
                      <a:pt x="140" y="736"/>
                      <a:pt x="140" y="735"/>
                      <a:pt x="140" y="735"/>
                    </a:cubicBezTo>
                    <a:cubicBezTo>
                      <a:pt x="139" y="730"/>
                      <a:pt x="138" y="725"/>
                      <a:pt x="137" y="719"/>
                    </a:cubicBezTo>
                    <a:cubicBezTo>
                      <a:pt x="136" y="702"/>
                      <a:pt x="133" y="685"/>
                      <a:pt x="130" y="668"/>
                    </a:cubicBezTo>
                    <a:cubicBezTo>
                      <a:pt x="129" y="660"/>
                      <a:pt x="128" y="652"/>
                      <a:pt x="127" y="645"/>
                    </a:cubicBezTo>
                    <a:cubicBezTo>
                      <a:pt x="126" y="633"/>
                      <a:pt x="125" y="620"/>
                      <a:pt x="126" y="608"/>
                    </a:cubicBezTo>
                    <a:cubicBezTo>
                      <a:pt x="127" y="596"/>
                      <a:pt x="128" y="583"/>
                      <a:pt x="130" y="571"/>
                    </a:cubicBezTo>
                    <a:cubicBezTo>
                      <a:pt x="132" y="551"/>
                      <a:pt x="136" y="532"/>
                      <a:pt x="143" y="513"/>
                    </a:cubicBezTo>
                    <a:cubicBezTo>
                      <a:pt x="151" y="491"/>
                      <a:pt x="163" y="472"/>
                      <a:pt x="176" y="455"/>
                    </a:cubicBezTo>
                    <a:cubicBezTo>
                      <a:pt x="180" y="450"/>
                      <a:pt x="184" y="447"/>
                      <a:pt x="187" y="443"/>
                    </a:cubicBezTo>
                    <a:cubicBezTo>
                      <a:pt x="190" y="445"/>
                      <a:pt x="189" y="447"/>
                      <a:pt x="187" y="448"/>
                    </a:cubicBezTo>
                    <a:close/>
                    <a:moveTo>
                      <a:pt x="180" y="386"/>
                    </a:moveTo>
                    <a:cubicBezTo>
                      <a:pt x="181" y="388"/>
                      <a:pt x="183" y="390"/>
                      <a:pt x="184" y="392"/>
                    </a:cubicBezTo>
                    <a:cubicBezTo>
                      <a:pt x="188" y="398"/>
                      <a:pt x="191" y="405"/>
                      <a:pt x="196" y="409"/>
                    </a:cubicBezTo>
                    <a:cubicBezTo>
                      <a:pt x="202" y="413"/>
                      <a:pt x="207" y="418"/>
                      <a:pt x="212" y="422"/>
                    </a:cubicBezTo>
                    <a:cubicBezTo>
                      <a:pt x="213" y="423"/>
                      <a:pt x="215" y="424"/>
                      <a:pt x="216" y="425"/>
                    </a:cubicBezTo>
                    <a:cubicBezTo>
                      <a:pt x="224" y="434"/>
                      <a:pt x="233" y="440"/>
                      <a:pt x="243" y="444"/>
                    </a:cubicBezTo>
                    <a:cubicBezTo>
                      <a:pt x="248" y="447"/>
                      <a:pt x="254" y="449"/>
                      <a:pt x="259" y="452"/>
                    </a:cubicBezTo>
                    <a:cubicBezTo>
                      <a:pt x="263" y="453"/>
                      <a:pt x="267" y="455"/>
                      <a:pt x="271" y="457"/>
                    </a:cubicBezTo>
                    <a:cubicBezTo>
                      <a:pt x="277" y="459"/>
                      <a:pt x="283" y="461"/>
                      <a:pt x="289" y="463"/>
                    </a:cubicBezTo>
                    <a:cubicBezTo>
                      <a:pt x="298" y="467"/>
                      <a:pt x="308" y="470"/>
                      <a:pt x="317" y="473"/>
                    </a:cubicBezTo>
                    <a:cubicBezTo>
                      <a:pt x="329" y="477"/>
                      <a:pt x="340" y="480"/>
                      <a:pt x="352" y="483"/>
                    </a:cubicBezTo>
                    <a:cubicBezTo>
                      <a:pt x="356" y="484"/>
                      <a:pt x="360" y="485"/>
                      <a:pt x="364" y="486"/>
                    </a:cubicBezTo>
                    <a:cubicBezTo>
                      <a:pt x="368" y="488"/>
                      <a:pt x="372" y="489"/>
                      <a:pt x="376" y="490"/>
                    </a:cubicBezTo>
                    <a:cubicBezTo>
                      <a:pt x="378" y="490"/>
                      <a:pt x="380" y="490"/>
                      <a:pt x="381" y="491"/>
                    </a:cubicBezTo>
                    <a:cubicBezTo>
                      <a:pt x="381" y="491"/>
                      <a:pt x="381" y="491"/>
                      <a:pt x="380" y="491"/>
                    </a:cubicBezTo>
                    <a:cubicBezTo>
                      <a:pt x="370" y="490"/>
                      <a:pt x="359" y="488"/>
                      <a:pt x="348" y="486"/>
                    </a:cubicBezTo>
                    <a:cubicBezTo>
                      <a:pt x="340" y="485"/>
                      <a:pt x="332" y="483"/>
                      <a:pt x="324" y="481"/>
                    </a:cubicBezTo>
                    <a:cubicBezTo>
                      <a:pt x="315" y="479"/>
                      <a:pt x="306" y="476"/>
                      <a:pt x="298" y="473"/>
                    </a:cubicBezTo>
                    <a:cubicBezTo>
                      <a:pt x="292" y="472"/>
                      <a:pt x="287" y="469"/>
                      <a:pt x="282" y="467"/>
                    </a:cubicBezTo>
                    <a:cubicBezTo>
                      <a:pt x="273" y="463"/>
                      <a:pt x="263" y="459"/>
                      <a:pt x="254" y="454"/>
                    </a:cubicBezTo>
                    <a:cubicBezTo>
                      <a:pt x="248" y="452"/>
                      <a:pt x="243" y="448"/>
                      <a:pt x="237" y="445"/>
                    </a:cubicBezTo>
                    <a:cubicBezTo>
                      <a:pt x="229" y="442"/>
                      <a:pt x="221" y="439"/>
                      <a:pt x="213" y="436"/>
                    </a:cubicBezTo>
                    <a:cubicBezTo>
                      <a:pt x="208" y="434"/>
                      <a:pt x="203" y="432"/>
                      <a:pt x="197" y="436"/>
                    </a:cubicBezTo>
                    <a:cubicBezTo>
                      <a:pt x="189" y="420"/>
                      <a:pt x="185" y="403"/>
                      <a:pt x="180" y="386"/>
                    </a:cubicBezTo>
                    <a:close/>
                    <a:moveTo>
                      <a:pt x="230" y="448"/>
                    </a:moveTo>
                    <a:cubicBezTo>
                      <a:pt x="230" y="448"/>
                      <a:pt x="230" y="448"/>
                      <a:pt x="230" y="448"/>
                    </a:cubicBezTo>
                    <a:cubicBezTo>
                      <a:pt x="230" y="448"/>
                      <a:pt x="230" y="447"/>
                      <a:pt x="229" y="447"/>
                    </a:cubicBezTo>
                    <a:cubicBezTo>
                      <a:pt x="230" y="447"/>
                      <a:pt x="230" y="447"/>
                      <a:pt x="230" y="447"/>
                    </a:cubicBezTo>
                    <a:cubicBezTo>
                      <a:pt x="230" y="447"/>
                      <a:pt x="230" y="447"/>
                      <a:pt x="230" y="448"/>
                    </a:cubicBezTo>
                    <a:close/>
                    <a:moveTo>
                      <a:pt x="222" y="444"/>
                    </a:moveTo>
                    <a:cubicBezTo>
                      <a:pt x="221" y="444"/>
                      <a:pt x="221" y="444"/>
                      <a:pt x="221" y="444"/>
                    </a:cubicBezTo>
                    <a:cubicBezTo>
                      <a:pt x="222" y="444"/>
                      <a:pt x="222" y="444"/>
                      <a:pt x="222" y="444"/>
                    </a:cubicBezTo>
                    <a:close/>
                    <a:moveTo>
                      <a:pt x="217" y="443"/>
                    </a:moveTo>
                    <a:cubicBezTo>
                      <a:pt x="217" y="443"/>
                      <a:pt x="217" y="443"/>
                      <a:pt x="217" y="443"/>
                    </a:cubicBezTo>
                    <a:cubicBezTo>
                      <a:pt x="217" y="443"/>
                      <a:pt x="217" y="443"/>
                      <a:pt x="217" y="443"/>
                    </a:cubicBezTo>
                    <a:close/>
                    <a:moveTo>
                      <a:pt x="209" y="440"/>
                    </a:moveTo>
                    <a:cubicBezTo>
                      <a:pt x="209" y="440"/>
                      <a:pt x="208" y="440"/>
                      <a:pt x="208" y="440"/>
                    </a:cubicBezTo>
                    <a:cubicBezTo>
                      <a:pt x="208" y="440"/>
                      <a:pt x="208" y="440"/>
                      <a:pt x="208" y="440"/>
                    </a:cubicBezTo>
                    <a:cubicBezTo>
                      <a:pt x="208" y="440"/>
                      <a:pt x="208" y="440"/>
                      <a:pt x="208" y="440"/>
                    </a:cubicBezTo>
                    <a:cubicBezTo>
                      <a:pt x="209" y="440"/>
                      <a:pt x="209" y="440"/>
                      <a:pt x="209" y="440"/>
                    </a:cubicBezTo>
                    <a:close/>
                    <a:moveTo>
                      <a:pt x="204" y="440"/>
                    </a:moveTo>
                    <a:cubicBezTo>
                      <a:pt x="203" y="440"/>
                      <a:pt x="202" y="440"/>
                      <a:pt x="201" y="440"/>
                    </a:cubicBezTo>
                    <a:cubicBezTo>
                      <a:pt x="201" y="440"/>
                      <a:pt x="201" y="439"/>
                      <a:pt x="201" y="439"/>
                    </a:cubicBezTo>
                    <a:cubicBezTo>
                      <a:pt x="202" y="439"/>
                      <a:pt x="203" y="439"/>
                      <a:pt x="204" y="439"/>
                    </a:cubicBezTo>
                    <a:cubicBezTo>
                      <a:pt x="204" y="439"/>
                      <a:pt x="204" y="439"/>
                      <a:pt x="204" y="440"/>
                    </a:cubicBezTo>
                    <a:close/>
                    <a:moveTo>
                      <a:pt x="241" y="456"/>
                    </a:moveTo>
                    <a:cubicBezTo>
                      <a:pt x="227" y="452"/>
                      <a:pt x="214" y="447"/>
                      <a:pt x="200" y="443"/>
                    </a:cubicBezTo>
                    <a:cubicBezTo>
                      <a:pt x="206" y="441"/>
                      <a:pt x="229" y="449"/>
                      <a:pt x="241" y="456"/>
                    </a:cubicBezTo>
                    <a:close/>
                    <a:moveTo>
                      <a:pt x="205" y="451"/>
                    </a:moveTo>
                    <a:cubicBezTo>
                      <a:pt x="204" y="451"/>
                      <a:pt x="202" y="450"/>
                      <a:pt x="202" y="447"/>
                    </a:cubicBezTo>
                    <a:cubicBezTo>
                      <a:pt x="205" y="448"/>
                      <a:pt x="207" y="448"/>
                      <a:pt x="209" y="449"/>
                    </a:cubicBezTo>
                    <a:cubicBezTo>
                      <a:pt x="213" y="450"/>
                      <a:pt x="217" y="452"/>
                      <a:pt x="220" y="453"/>
                    </a:cubicBezTo>
                    <a:cubicBezTo>
                      <a:pt x="230" y="456"/>
                      <a:pt x="240" y="460"/>
                      <a:pt x="250" y="465"/>
                    </a:cubicBezTo>
                    <a:cubicBezTo>
                      <a:pt x="257" y="468"/>
                      <a:pt x="265" y="472"/>
                      <a:pt x="272" y="475"/>
                    </a:cubicBezTo>
                    <a:cubicBezTo>
                      <a:pt x="277" y="478"/>
                      <a:pt x="282" y="480"/>
                      <a:pt x="287" y="482"/>
                    </a:cubicBezTo>
                    <a:cubicBezTo>
                      <a:pt x="287" y="482"/>
                      <a:pt x="287" y="482"/>
                      <a:pt x="287" y="483"/>
                    </a:cubicBezTo>
                    <a:cubicBezTo>
                      <a:pt x="286" y="482"/>
                      <a:pt x="285" y="482"/>
                      <a:pt x="285" y="482"/>
                    </a:cubicBezTo>
                    <a:cubicBezTo>
                      <a:pt x="276" y="478"/>
                      <a:pt x="266" y="475"/>
                      <a:pt x="257" y="471"/>
                    </a:cubicBezTo>
                    <a:cubicBezTo>
                      <a:pt x="250" y="468"/>
                      <a:pt x="244" y="465"/>
                      <a:pt x="237" y="461"/>
                    </a:cubicBezTo>
                    <a:cubicBezTo>
                      <a:pt x="233" y="460"/>
                      <a:pt x="229" y="458"/>
                      <a:pt x="225" y="457"/>
                    </a:cubicBezTo>
                    <a:cubicBezTo>
                      <a:pt x="219" y="455"/>
                      <a:pt x="212" y="453"/>
                      <a:pt x="205" y="451"/>
                    </a:cubicBezTo>
                    <a:close/>
                    <a:moveTo>
                      <a:pt x="200" y="884"/>
                    </a:moveTo>
                    <a:cubicBezTo>
                      <a:pt x="200" y="884"/>
                      <a:pt x="200" y="883"/>
                      <a:pt x="200" y="883"/>
                    </a:cubicBezTo>
                    <a:cubicBezTo>
                      <a:pt x="200" y="883"/>
                      <a:pt x="200" y="883"/>
                      <a:pt x="200" y="883"/>
                    </a:cubicBezTo>
                    <a:cubicBezTo>
                      <a:pt x="197" y="873"/>
                      <a:pt x="193" y="863"/>
                      <a:pt x="191" y="853"/>
                    </a:cubicBezTo>
                    <a:cubicBezTo>
                      <a:pt x="187" y="841"/>
                      <a:pt x="185" y="828"/>
                      <a:pt x="184" y="815"/>
                    </a:cubicBezTo>
                    <a:cubicBezTo>
                      <a:pt x="184" y="809"/>
                      <a:pt x="184" y="803"/>
                      <a:pt x="184" y="798"/>
                    </a:cubicBezTo>
                    <a:cubicBezTo>
                      <a:pt x="184" y="798"/>
                      <a:pt x="184" y="797"/>
                      <a:pt x="184" y="797"/>
                    </a:cubicBezTo>
                    <a:cubicBezTo>
                      <a:pt x="183" y="797"/>
                      <a:pt x="183" y="796"/>
                      <a:pt x="183" y="795"/>
                    </a:cubicBezTo>
                    <a:cubicBezTo>
                      <a:pt x="183" y="795"/>
                      <a:pt x="183" y="795"/>
                      <a:pt x="183" y="795"/>
                    </a:cubicBezTo>
                    <a:cubicBezTo>
                      <a:pt x="183" y="793"/>
                      <a:pt x="183" y="792"/>
                      <a:pt x="182" y="790"/>
                    </a:cubicBezTo>
                    <a:cubicBezTo>
                      <a:pt x="181" y="784"/>
                      <a:pt x="181" y="778"/>
                      <a:pt x="179" y="772"/>
                    </a:cubicBezTo>
                    <a:cubicBezTo>
                      <a:pt x="176" y="756"/>
                      <a:pt x="174" y="740"/>
                      <a:pt x="173" y="724"/>
                    </a:cubicBezTo>
                    <a:cubicBezTo>
                      <a:pt x="172" y="709"/>
                      <a:pt x="171" y="693"/>
                      <a:pt x="171" y="678"/>
                    </a:cubicBezTo>
                    <a:cubicBezTo>
                      <a:pt x="170" y="662"/>
                      <a:pt x="170" y="645"/>
                      <a:pt x="171" y="629"/>
                    </a:cubicBezTo>
                    <a:cubicBezTo>
                      <a:pt x="173" y="616"/>
                      <a:pt x="173" y="603"/>
                      <a:pt x="174" y="590"/>
                    </a:cubicBezTo>
                    <a:cubicBezTo>
                      <a:pt x="176" y="575"/>
                      <a:pt x="179" y="560"/>
                      <a:pt x="183" y="546"/>
                    </a:cubicBezTo>
                    <a:cubicBezTo>
                      <a:pt x="185" y="539"/>
                      <a:pt x="187" y="532"/>
                      <a:pt x="189" y="526"/>
                    </a:cubicBezTo>
                    <a:cubicBezTo>
                      <a:pt x="193" y="514"/>
                      <a:pt x="200" y="505"/>
                      <a:pt x="207" y="496"/>
                    </a:cubicBezTo>
                    <a:cubicBezTo>
                      <a:pt x="207" y="496"/>
                      <a:pt x="208" y="496"/>
                      <a:pt x="208" y="496"/>
                    </a:cubicBezTo>
                    <a:cubicBezTo>
                      <a:pt x="208" y="497"/>
                      <a:pt x="208" y="498"/>
                      <a:pt x="207" y="499"/>
                    </a:cubicBezTo>
                    <a:cubicBezTo>
                      <a:pt x="199" y="512"/>
                      <a:pt x="193" y="527"/>
                      <a:pt x="188" y="543"/>
                    </a:cubicBezTo>
                    <a:cubicBezTo>
                      <a:pt x="185" y="555"/>
                      <a:pt x="183" y="567"/>
                      <a:pt x="180" y="580"/>
                    </a:cubicBezTo>
                    <a:cubicBezTo>
                      <a:pt x="179" y="590"/>
                      <a:pt x="177" y="601"/>
                      <a:pt x="175" y="612"/>
                    </a:cubicBezTo>
                    <a:cubicBezTo>
                      <a:pt x="172" y="629"/>
                      <a:pt x="171" y="646"/>
                      <a:pt x="172" y="663"/>
                    </a:cubicBezTo>
                    <a:cubicBezTo>
                      <a:pt x="172" y="674"/>
                      <a:pt x="173" y="686"/>
                      <a:pt x="174" y="697"/>
                    </a:cubicBezTo>
                    <a:cubicBezTo>
                      <a:pt x="175" y="710"/>
                      <a:pt x="177" y="723"/>
                      <a:pt x="178" y="736"/>
                    </a:cubicBezTo>
                    <a:cubicBezTo>
                      <a:pt x="179" y="745"/>
                      <a:pt x="180" y="753"/>
                      <a:pt x="181" y="762"/>
                    </a:cubicBezTo>
                    <a:cubicBezTo>
                      <a:pt x="182" y="769"/>
                      <a:pt x="182" y="776"/>
                      <a:pt x="183" y="782"/>
                    </a:cubicBezTo>
                    <a:cubicBezTo>
                      <a:pt x="183" y="787"/>
                      <a:pt x="183" y="791"/>
                      <a:pt x="183" y="795"/>
                    </a:cubicBezTo>
                    <a:cubicBezTo>
                      <a:pt x="183" y="795"/>
                      <a:pt x="183" y="795"/>
                      <a:pt x="183" y="795"/>
                    </a:cubicBezTo>
                    <a:cubicBezTo>
                      <a:pt x="183" y="796"/>
                      <a:pt x="184" y="797"/>
                      <a:pt x="184" y="797"/>
                    </a:cubicBezTo>
                    <a:cubicBezTo>
                      <a:pt x="184" y="797"/>
                      <a:pt x="184" y="798"/>
                      <a:pt x="184" y="798"/>
                    </a:cubicBezTo>
                    <a:cubicBezTo>
                      <a:pt x="184" y="800"/>
                      <a:pt x="184" y="801"/>
                      <a:pt x="185" y="803"/>
                    </a:cubicBezTo>
                    <a:cubicBezTo>
                      <a:pt x="186" y="810"/>
                      <a:pt x="187" y="816"/>
                      <a:pt x="188" y="823"/>
                    </a:cubicBezTo>
                    <a:cubicBezTo>
                      <a:pt x="189" y="828"/>
                      <a:pt x="190" y="832"/>
                      <a:pt x="191" y="837"/>
                    </a:cubicBezTo>
                    <a:cubicBezTo>
                      <a:pt x="193" y="848"/>
                      <a:pt x="195" y="860"/>
                      <a:pt x="198" y="871"/>
                    </a:cubicBezTo>
                    <a:cubicBezTo>
                      <a:pt x="199" y="875"/>
                      <a:pt x="199" y="879"/>
                      <a:pt x="200" y="883"/>
                    </a:cubicBezTo>
                    <a:cubicBezTo>
                      <a:pt x="200" y="883"/>
                      <a:pt x="200" y="883"/>
                      <a:pt x="200" y="883"/>
                    </a:cubicBezTo>
                    <a:cubicBezTo>
                      <a:pt x="200" y="883"/>
                      <a:pt x="200" y="884"/>
                      <a:pt x="201" y="884"/>
                    </a:cubicBezTo>
                    <a:cubicBezTo>
                      <a:pt x="201" y="884"/>
                      <a:pt x="201" y="884"/>
                      <a:pt x="201" y="884"/>
                    </a:cubicBezTo>
                    <a:lnTo>
                      <a:pt x="200" y="884"/>
                    </a:lnTo>
                    <a:close/>
                    <a:moveTo>
                      <a:pt x="179" y="685"/>
                    </a:moveTo>
                    <a:cubicBezTo>
                      <a:pt x="179" y="698"/>
                      <a:pt x="180" y="710"/>
                      <a:pt x="181" y="723"/>
                    </a:cubicBezTo>
                    <a:cubicBezTo>
                      <a:pt x="182" y="732"/>
                      <a:pt x="182" y="740"/>
                      <a:pt x="183" y="749"/>
                    </a:cubicBezTo>
                    <a:cubicBezTo>
                      <a:pt x="183" y="749"/>
                      <a:pt x="183" y="749"/>
                      <a:pt x="183" y="749"/>
                    </a:cubicBezTo>
                    <a:cubicBezTo>
                      <a:pt x="183" y="751"/>
                      <a:pt x="183" y="753"/>
                      <a:pt x="183" y="755"/>
                    </a:cubicBezTo>
                    <a:cubicBezTo>
                      <a:pt x="183" y="756"/>
                      <a:pt x="183" y="757"/>
                      <a:pt x="183" y="757"/>
                    </a:cubicBezTo>
                    <a:cubicBezTo>
                      <a:pt x="183" y="757"/>
                      <a:pt x="183" y="756"/>
                      <a:pt x="183" y="755"/>
                    </a:cubicBezTo>
                    <a:cubicBezTo>
                      <a:pt x="183" y="753"/>
                      <a:pt x="183" y="751"/>
                      <a:pt x="183" y="749"/>
                    </a:cubicBezTo>
                    <a:cubicBezTo>
                      <a:pt x="183" y="749"/>
                      <a:pt x="183" y="749"/>
                      <a:pt x="183" y="749"/>
                    </a:cubicBezTo>
                    <a:cubicBezTo>
                      <a:pt x="182" y="747"/>
                      <a:pt x="182" y="746"/>
                      <a:pt x="182" y="745"/>
                    </a:cubicBezTo>
                    <a:cubicBezTo>
                      <a:pt x="180" y="730"/>
                      <a:pt x="179" y="715"/>
                      <a:pt x="177" y="700"/>
                    </a:cubicBezTo>
                    <a:cubicBezTo>
                      <a:pt x="175" y="683"/>
                      <a:pt x="174" y="666"/>
                      <a:pt x="175" y="649"/>
                    </a:cubicBezTo>
                    <a:cubicBezTo>
                      <a:pt x="176" y="637"/>
                      <a:pt x="176" y="625"/>
                      <a:pt x="178" y="613"/>
                    </a:cubicBezTo>
                    <a:cubicBezTo>
                      <a:pt x="180" y="599"/>
                      <a:pt x="183" y="586"/>
                      <a:pt x="185" y="572"/>
                    </a:cubicBezTo>
                    <a:cubicBezTo>
                      <a:pt x="186" y="565"/>
                      <a:pt x="187" y="559"/>
                      <a:pt x="189" y="553"/>
                    </a:cubicBezTo>
                    <a:cubicBezTo>
                      <a:pt x="191" y="542"/>
                      <a:pt x="194" y="532"/>
                      <a:pt x="198" y="523"/>
                    </a:cubicBezTo>
                    <a:cubicBezTo>
                      <a:pt x="201" y="515"/>
                      <a:pt x="205" y="509"/>
                      <a:pt x="208" y="502"/>
                    </a:cubicBezTo>
                    <a:cubicBezTo>
                      <a:pt x="205" y="512"/>
                      <a:pt x="201" y="523"/>
                      <a:pt x="198" y="533"/>
                    </a:cubicBezTo>
                    <a:cubicBezTo>
                      <a:pt x="195" y="544"/>
                      <a:pt x="193" y="554"/>
                      <a:pt x="191" y="564"/>
                    </a:cubicBezTo>
                    <a:cubicBezTo>
                      <a:pt x="186" y="586"/>
                      <a:pt x="183" y="608"/>
                      <a:pt x="180" y="629"/>
                    </a:cubicBezTo>
                    <a:cubicBezTo>
                      <a:pt x="178" y="648"/>
                      <a:pt x="178" y="667"/>
                      <a:pt x="179" y="685"/>
                    </a:cubicBezTo>
                    <a:close/>
                    <a:moveTo>
                      <a:pt x="185" y="765"/>
                    </a:moveTo>
                    <a:cubicBezTo>
                      <a:pt x="185" y="767"/>
                      <a:pt x="185" y="769"/>
                      <a:pt x="185" y="771"/>
                    </a:cubicBezTo>
                    <a:cubicBezTo>
                      <a:pt x="185" y="772"/>
                      <a:pt x="185" y="772"/>
                      <a:pt x="185" y="772"/>
                    </a:cubicBezTo>
                    <a:cubicBezTo>
                      <a:pt x="185" y="772"/>
                      <a:pt x="185" y="773"/>
                      <a:pt x="185" y="774"/>
                    </a:cubicBezTo>
                    <a:cubicBezTo>
                      <a:pt x="185" y="774"/>
                      <a:pt x="185" y="775"/>
                      <a:pt x="185" y="776"/>
                    </a:cubicBezTo>
                    <a:cubicBezTo>
                      <a:pt x="185" y="776"/>
                      <a:pt x="185" y="777"/>
                      <a:pt x="185" y="777"/>
                    </a:cubicBezTo>
                    <a:cubicBezTo>
                      <a:pt x="185" y="777"/>
                      <a:pt x="185" y="776"/>
                      <a:pt x="185" y="776"/>
                    </a:cubicBezTo>
                    <a:cubicBezTo>
                      <a:pt x="185" y="775"/>
                      <a:pt x="185" y="774"/>
                      <a:pt x="185" y="774"/>
                    </a:cubicBezTo>
                    <a:cubicBezTo>
                      <a:pt x="185" y="773"/>
                      <a:pt x="185" y="773"/>
                      <a:pt x="185" y="772"/>
                    </a:cubicBezTo>
                    <a:cubicBezTo>
                      <a:pt x="185" y="772"/>
                      <a:pt x="185" y="772"/>
                      <a:pt x="185" y="771"/>
                    </a:cubicBezTo>
                    <a:cubicBezTo>
                      <a:pt x="184" y="769"/>
                      <a:pt x="184" y="767"/>
                      <a:pt x="184" y="765"/>
                    </a:cubicBezTo>
                    <a:cubicBezTo>
                      <a:pt x="184" y="765"/>
                      <a:pt x="184" y="765"/>
                      <a:pt x="185" y="765"/>
                    </a:cubicBezTo>
                    <a:close/>
                    <a:moveTo>
                      <a:pt x="184" y="761"/>
                    </a:moveTo>
                    <a:cubicBezTo>
                      <a:pt x="184" y="761"/>
                      <a:pt x="184" y="761"/>
                      <a:pt x="184" y="761"/>
                    </a:cubicBezTo>
                    <a:cubicBezTo>
                      <a:pt x="184" y="761"/>
                      <a:pt x="184" y="761"/>
                      <a:pt x="184" y="761"/>
                    </a:cubicBezTo>
                    <a:cubicBezTo>
                      <a:pt x="184" y="761"/>
                      <a:pt x="184" y="761"/>
                      <a:pt x="184" y="761"/>
                    </a:cubicBezTo>
                    <a:close/>
                    <a:moveTo>
                      <a:pt x="194" y="645"/>
                    </a:moveTo>
                    <a:cubicBezTo>
                      <a:pt x="192" y="671"/>
                      <a:pt x="190" y="697"/>
                      <a:pt x="188" y="723"/>
                    </a:cubicBezTo>
                    <a:cubicBezTo>
                      <a:pt x="188" y="729"/>
                      <a:pt x="188" y="735"/>
                      <a:pt x="189" y="740"/>
                    </a:cubicBezTo>
                    <a:cubicBezTo>
                      <a:pt x="189" y="745"/>
                      <a:pt x="189" y="750"/>
                      <a:pt x="189" y="755"/>
                    </a:cubicBezTo>
                    <a:cubicBezTo>
                      <a:pt x="190" y="769"/>
                      <a:pt x="190" y="783"/>
                      <a:pt x="192" y="796"/>
                    </a:cubicBezTo>
                    <a:cubicBezTo>
                      <a:pt x="194" y="817"/>
                      <a:pt x="197" y="838"/>
                      <a:pt x="200" y="859"/>
                    </a:cubicBezTo>
                    <a:cubicBezTo>
                      <a:pt x="202" y="869"/>
                      <a:pt x="204" y="880"/>
                      <a:pt x="205" y="890"/>
                    </a:cubicBezTo>
                    <a:cubicBezTo>
                      <a:pt x="205" y="890"/>
                      <a:pt x="205" y="890"/>
                      <a:pt x="205" y="890"/>
                    </a:cubicBezTo>
                    <a:cubicBezTo>
                      <a:pt x="205" y="890"/>
                      <a:pt x="205" y="890"/>
                      <a:pt x="205" y="890"/>
                    </a:cubicBezTo>
                    <a:cubicBezTo>
                      <a:pt x="205" y="889"/>
                      <a:pt x="205" y="888"/>
                      <a:pt x="204" y="887"/>
                    </a:cubicBezTo>
                    <a:cubicBezTo>
                      <a:pt x="202" y="879"/>
                      <a:pt x="201" y="871"/>
                      <a:pt x="199" y="864"/>
                    </a:cubicBezTo>
                    <a:cubicBezTo>
                      <a:pt x="195" y="848"/>
                      <a:pt x="193" y="832"/>
                      <a:pt x="192" y="815"/>
                    </a:cubicBezTo>
                    <a:cubicBezTo>
                      <a:pt x="190" y="798"/>
                      <a:pt x="189" y="782"/>
                      <a:pt x="188" y="765"/>
                    </a:cubicBezTo>
                    <a:cubicBezTo>
                      <a:pt x="186" y="743"/>
                      <a:pt x="184" y="721"/>
                      <a:pt x="182" y="699"/>
                    </a:cubicBezTo>
                    <a:cubicBezTo>
                      <a:pt x="181" y="683"/>
                      <a:pt x="181" y="667"/>
                      <a:pt x="182" y="651"/>
                    </a:cubicBezTo>
                    <a:cubicBezTo>
                      <a:pt x="182" y="639"/>
                      <a:pt x="184" y="626"/>
                      <a:pt x="185" y="614"/>
                    </a:cubicBezTo>
                    <a:cubicBezTo>
                      <a:pt x="186" y="604"/>
                      <a:pt x="188" y="594"/>
                      <a:pt x="189" y="585"/>
                    </a:cubicBezTo>
                    <a:cubicBezTo>
                      <a:pt x="192" y="572"/>
                      <a:pt x="194" y="559"/>
                      <a:pt x="197" y="546"/>
                    </a:cubicBezTo>
                    <a:cubicBezTo>
                      <a:pt x="201" y="532"/>
                      <a:pt x="204" y="518"/>
                      <a:pt x="210" y="505"/>
                    </a:cubicBezTo>
                    <a:cubicBezTo>
                      <a:pt x="210" y="504"/>
                      <a:pt x="211" y="504"/>
                      <a:pt x="211" y="503"/>
                    </a:cubicBezTo>
                    <a:cubicBezTo>
                      <a:pt x="211" y="503"/>
                      <a:pt x="212" y="503"/>
                      <a:pt x="212" y="503"/>
                    </a:cubicBezTo>
                    <a:cubicBezTo>
                      <a:pt x="211" y="505"/>
                      <a:pt x="211" y="507"/>
                      <a:pt x="210" y="509"/>
                    </a:cubicBezTo>
                    <a:cubicBezTo>
                      <a:pt x="208" y="516"/>
                      <a:pt x="206" y="523"/>
                      <a:pt x="204" y="530"/>
                    </a:cubicBezTo>
                    <a:cubicBezTo>
                      <a:pt x="197" y="554"/>
                      <a:pt x="195" y="578"/>
                      <a:pt x="195" y="603"/>
                    </a:cubicBezTo>
                    <a:cubicBezTo>
                      <a:pt x="195" y="617"/>
                      <a:pt x="194" y="631"/>
                      <a:pt x="194" y="645"/>
                    </a:cubicBezTo>
                    <a:close/>
                    <a:moveTo>
                      <a:pt x="194" y="674"/>
                    </a:moveTo>
                    <a:cubicBezTo>
                      <a:pt x="194" y="674"/>
                      <a:pt x="194" y="674"/>
                      <a:pt x="194" y="674"/>
                    </a:cubicBezTo>
                    <a:cubicBezTo>
                      <a:pt x="194" y="667"/>
                      <a:pt x="195" y="660"/>
                      <a:pt x="195" y="653"/>
                    </a:cubicBezTo>
                    <a:cubicBezTo>
                      <a:pt x="196" y="636"/>
                      <a:pt x="197" y="620"/>
                      <a:pt x="198" y="604"/>
                    </a:cubicBezTo>
                    <a:cubicBezTo>
                      <a:pt x="198" y="591"/>
                      <a:pt x="197" y="578"/>
                      <a:pt x="199" y="565"/>
                    </a:cubicBezTo>
                    <a:cubicBezTo>
                      <a:pt x="200" y="560"/>
                      <a:pt x="201" y="554"/>
                      <a:pt x="202" y="549"/>
                    </a:cubicBezTo>
                    <a:cubicBezTo>
                      <a:pt x="204" y="538"/>
                      <a:pt x="207" y="527"/>
                      <a:pt x="210" y="517"/>
                    </a:cubicBezTo>
                    <a:cubicBezTo>
                      <a:pt x="209" y="524"/>
                      <a:pt x="208" y="531"/>
                      <a:pt x="206" y="539"/>
                    </a:cubicBezTo>
                    <a:cubicBezTo>
                      <a:pt x="204" y="551"/>
                      <a:pt x="203" y="564"/>
                      <a:pt x="203" y="577"/>
                    </a:cubicBezTo>
                    <a:cubicBezTo>
                      <a:pt x="203" y="587"/>
                      <a:pt x="203" y="596"/>
                      <a:pt x="203" y="605"/>
                    </a:cubicBezTo>
                    <a:cubicBezTo>
                      <a:pt x="203" y="619"/>
                      <a:pt x="202" y="632"/>
                      <a:pt x="200" y="645"/>
                    </a:cubicBezTo>
                    <a:cubicBezTo>
                      <a:pt x="198" y="655"/>
                      <a:pt x="196" y="664"/>
                      <a:pt x="194" y="674"/>
                    </a:cubicBezTo>
                    <a:close/>
                    <a:moveTo>
                      <a:pt x="211" y="845"/>
                    </a:moveTo>
                    <a:cubicBezTo>
                      <a:pt x="210" y="844"/>
                      <a:pt x="210" y="843"/>
                      <a:pt x="210" y="842"/>
                    </a:cubicBezTo>
                    <a:cubicBezTo>
                      <a:pt x="208" y="830"/>
                      <a:pt x="206" y="817"/>
                      <a:pt x="205" y="805"/>
                    </a:cubicBezTo>
                    <a:cubicBezTo>
                      <a:pt x="203" y="791"/>
                      <a:pt x="201" y="778"/>
                      <a:pt x="200" y="764"/>
                    </a:cubicBezTo>
                    <a:cubicBezTo>
                      <a:pt x="198" y="749"/>
                      <a:pt x="198" y="734"/>
                      <a:pt x="197" y="718"/>
                    </a:cubicBezTo>
                    <a:cubicBezTo>
                      <a:pt x="197" y="701"/>
                      <a:pt x="200" y="684"/>
                      <a:pt x="203" y="666"/>
                    </a:cubicBezTo>
                    <a:cubicBezTo>
                      <a:pt x="204" y="657"/>
                      <a:pt x="206" y="648"/>
                      <a:pt x="207" y="639"/>
                    </a:cubicBezTo>
                    <a:cubicBezTo>
                      <a:pt x="210" y="624"/>
                      <a:pt x="211" y="610"/>
                      <a:pt x="215" y="595"/>
                    </a:cubicBezTo>
                    <a:cubicBezTo>
                      <a:pt x="217" y="585"/>
                      <a:pt x="219" y="575"/>
                      <a:pt x="224" y="565"/>
                    </a:cubicBezTo>
                    <a:cubicBezTo>
                      <a:pt x="225" y="562"/>
                      <a:pt x="227" y="558"/>
                      <a:pt x="229" y="554"/>
                    </a:cubicBezTo>
                    <a:cubicBezTo>
                      <a:pt x="227" y="561"/>
                      <a:pt x="225" y="567"/>
                      <a:pt x="223" y="573"/>
                    </a:cubicBezTo>
                    <a:cubicBezTo>
                      <a:pt x="217" y="592"/>
                      <a:pt x="213" y="611"/>
                      <a:pt x="211" y="631"/>
                    </a:cubicBezTo>
                    <a:cubicBezTo>
                      <a:pt x="209" y="650"/>
                      <a:pt x="207" y="670"/>
                      <a:pt x="206" y="689"/>
                    </a:cubicBezTo>
                    <a:cubicBezTo>
                      <a:pt x="204" y="716"/>
                      <a:pt x="203" y="742"/>
                      <a:pt x="204" y="769"/>
                    </a:cubicBezTo>
                    <a:cubicBezTo>
                      <a:pt x="205" y="781"/>
                      <a:pt x="206" y="792"/>
                      <a:pt x="208" y="804"/>
                    </a:cubicBezTo>
                    <a:cubicBezTo>
                      <a:pt x="210" y="817"/>
                      <a:pt x="211" y="831"/>
                      <a:pt x="211" y="845"/>
                    </a:cubicBezTo>
                    <a:cubicBezTo>
                      <a:pt x="211" y="845"/>
                      <a:pt x="211" y="845"/>
                      <a:pt x="211" y="845"/>
                    </a:cubicBezTo>
                    <a:close/>
                    <a:moveTo>
                      <a:pt x="211" y="786"/>
                    </a:moveTo>
                    <a:cubicBezTo>
                      <a:pt x="213" y="801"/>
                      <a:pt x="215" y="817"/>
                      <a:pt x="215" y="833"/>
                    </a:cubicBezTo>
                    <a:cubicBezTo>
                      <a:pt x="215" y="840"/>
                      <a:pt x="215" y="846"/>
                      <a:pt x="215" y="852"/>
                    </a:cubicBezTo>
                    <a:cubicBezTo>
                      <a:pt x="215" y="853"/>
                      <a:pt x="215" y="853"/>
                      <a:pt x="215" y="853"/>
                    </a:cubicBezTo>
                    <a:cubicBezTo>
                      <a:pt x="215" y="853"/>
                      <a:pt x="215" y="853"/>
                      <a:pt x="215" y="853"/>
                    </a:cubicBezTo>
                    <a:cubicBezTo>
                      <a:pt x="215" y="853"/>
                      <a:pt x="215" y="853"/>
                      <a:pt x="215" y="853"/>
                    </a:cubicBezTo>
                    <a:cubicBezTo>
                      <a:pt x="215" y="853"/>
                      <a:pt x="215" y="853"/>
                      <a:pt x="215" y="852"/>
                    </a:cubicBezTo>
                    <a:cubicBezTo>
                      <a:pt x="215" y="850"/>
                      <a:pt x="214" y="848"/>
                      <a:pt x="214" y="846"/>
                    </a:cubicBezTo>
                    <a:cubicBezTo>
                      <a:pt x="213" y="832"/>
                      <a:pt x="212" y="819"/>
                      <a:pt x="211" y="806"/>
                    </a:cubicBezTo>
                    <a:cubicBezTo>
                      <a:pt x="210" y="797"/>
                      <a:pt x="208" y="789"/>
                      <a:pt x="208" y="780"/>
                    </a:cubicBezTo>
                    <a:cubicBezTo>
                      <a:pt x="206" y="763"/>
                      <a:pt x="206" y="747"/>
                      <a:pt x="207" y="730"/>
                    </a:cubicBezTo>
                    <a:cubicBezTo>
                      <a:pt x="207" y="713"/>
                      <a:pt x="208" y="697"/>
                      <a:pt x="209" y="681"/>
                    </a:cubicBezTo>
                    <a:cubicBezTo>
                      <a:pt x="209" y="671"/>
                      <a:pt x="211" y="662"/>
                      <a:pt x="211" y="652"/>
                    </a:cubicBezTo>
                    <a:cubicBezTo>
                      <a:pt x="213" y="628"/>
                      <a:pt x="217" y="604"/>
                      <a:pt x="223" y="580"/>
                    </a:cubicBezTo>
                    <a:cubicBezTo>
                      <a:pt x="223" y="579"/>
                      <a:pt x="224" y="578"/>
                      <a:pt x="224" y="577"/>
                    </a:cubicBezTo>
                    <a:cubicBezTo>
                      <a:pt x="224" y="577"/>
                      <a:pt x="224" y="577"/>
                      <a:pt x="225" y="577"/>
                    </a:cubicBezTo>
                    <a:cubicBezTo>
                      <a:pt x="224" y="582"/>
                      <a:pt x="223" y="587"/>
                      <a:pt x="222" y="592"/>
                    </a:cubicBezTo>
                    <a:cubicBezTo>
                      <a:pt x="222" y="596"/>
                      <a:pt x="221" y="600"/>
                      <a:pt x="221" y="604"/>
                    </a:cubicBezTo>
                    <a:cubicBezTo>
                      <a:pt x="219" y="621"/>
                      <a:pt x="218" y="638"/>
                      <a:pt x="217" y="655"/>
                    </a:cubicBezTo>
                    <a:cubicBezTo>
                      <a:pt x="216" y="670"/>
                      <a:pt x="214" y="686"/>
                      <a:pt x="212" y="702"/>
                    </a:cubicBezTo>
                    <a:cubicBezTo>
                      <a:pt x="211" y="715"/>
                      <a:pt x="211" y="729"/>
                      <a:pt x="210" y="743"/>
                    </a:cubicBezTo>
                    <a:cubicBezTo>
                      <a:pt x="209" y="758"/>
                      <a:pt x="209" y="772"/>
                      <a:pt x="211" y="786"/>
                    </a:cubicBezTo>
                    <a:close/>
                    <a:moveTo>
                      <a:pt x="211" y="848"/>
                    </a:moveTo>
                    <a:cubicBezTo>
                      <a:pt x="211" y="848"/>
                      <a:pt x="211" y="848"/>
                      <a:pt x="211" y="848"/>
                    </a:cubicBezTo>
                    <a:cubicBezTo>
                      <a:pt x="211" y="848"/>
                      <a:pt x="211" y="848"/>
                      <a:pt x="211" y="848"/>
                    </a:cubicBezTo>
                    <a:cubicBezTo>
                      <a:pt x="211" y="848"/>
                      <a:pt x="211" y="848"/>
                      <a:pt x="211" y="848"/>
                    </a:cubicBezTo>
                    <a:close/>
                    <a:moveTo>
                      <a:pt x="213" y="862"/>
                    </a:moveTo>
                    <a:cubicBezTo>
                      <a:pt x="213" y="861"/>
                      <a:pt x="212" y="861"/>
                      <a:pt x="212" y="861"/>
                    </a:cubicBezTo>
                    <a:cubicBezTo>
                      <a:pt x="212" y="860"/>
                      <a:pt x="212" y="859"/>
                      <a:pt x="212" y="858"/>
                    </a:cubicBezTo>
                    <a:cubicBezTo>
                      <a:pt x="212" y="857"/>
                      <a:pt x="212" y="857"/>
                      <a:pt x="212" y="856"/>
                    </a:cubicBezTo>
                    <a:cubicBezTo>
                      <a:pt x="212" y="856"/>
                      <a:pt x="212" y="855"/>
                      <a:pt x="212" y="854"/>
                    </a:cubicBezTo>
                    <a:cubicBezTo>
                      <a:pt x="212" y="854"/>
                      <a:pt x="212" y="853"/>
                      <a:pt x="212" y="853"/>
                    </a:cubicBezTo>
                    <a:cubicBezTo>
                      <a:pt x="212" y="852"/>
                      <a:pt x="212" y="852"/>
                      <a:pt x="212" y="852"/>
                    </a:cubicBezTo>
                    <a:cubicBezTo>
                      <a:pt x="212" y="852"/>
                      <a:pt x="212" y="852"/>
                      <a:pt x="212" y="853"/>
                    </a:cubicBezTo>
                    <a:cubicBezTo>
                      <a:pt x="212" y="853"/>
                      <a:pt x="212" y="854"/>
                      <a:pt x="212" y="854"/>
                    </a:cubicBezTo>
                    <a:cubicBezTo>
                      <a:pt x="212" y="855"/>
                      <a:pt x="212" y="856"/>
                      <a:pt x="212" y="856"/>
                    </a:cubicBezTo>
                    <a:cubicBezTo>
                      <a:pt x="212" y="857"/>
                      <a:pt x="212" y="857"/>
                      <a:pt x="212" y="858"/>
                    </a:cubicBezTo>
                    <a:cubicBezTo>
                      <a:pt x="212" y="859"/>
                      <a:pt x="212" y="860"/>
                      <a:pt x="212" y="861"/>
                    </a:cubicBezTo>
                    <a:cubicBezTo>
                      <a:pt x="213" y="861"/>
                      <a:pt x="213" y="861"/>
                      <a:pt x="213" y="862"/>
                    </a:cubicBezTo>
                    <a:cubicBezTo>
                      <a:pt x="213" y="862"/>
                      <a:pt x="213" y="862"/>
                      <a:pt x="213" y="862"/>
                    </a:cubicBezTo>
                    <a:cubicBezTo>
                      <a:pt x="213" y="862"/>
                      <a:pt x="213" y="862"/>
                      <a:pt x="213" y="862"/>
                    </a:cubicBezTo>
                    <a:close/>
                    <a:moveTo>
                      <a:pt x="224" y="921"/>
                    </a:moveTo>
                    <a:cubicBezTo>
                      <a:pt x="224" y="920"/>
                      <a:pt x="224" y="920"/>
                      <a:pt x="224" y="920"/>
                    </a:cubicBezTo>
                    <a:cubicBezTo>
                      <a:pt x="224" y="919"/>
                      <a:pt x="224" y="919"/>
                      <a:pt x="224" y="919"/>
                    </a:cubicBezTo>
                    <a:cubicBezTo>
                      <a:pt x="223" y="917"/>
                      <a:pt x="222" y="915"/>
                      <a:pt x="221" y="913"/>
                    </a:cubicBezTo>
                    <a:cubicBezTo>
                      <a:pt x="220" y="907"/>
                      <a:pt x="218" y="900"/>
                      <a:pt x="216" y="893"/>
                    </a:cubicBezTo>
                    <a:cubicBezTo>
                      <a:pt x="214" y="885"/>
                      <a:pt x="213" y="876"/>
                      <a:pt x="213" y="867"/>
                    </a:cubicBezTo>
                    <a:cubicBezTo>
                      <a:pt x="213" y="867"/>
                      <a:pt x="213" y="866"/>
                      <a:pt x="213" y="866"/>
                    </a:cubicBezTo>
                    <a:cubicBezTo>
                      <a:pt x="213" y="866"/>
                      <a:pt x="213" y="866"/>
                      <a:pt x="213" y="866"/>
                    </a:cubicBezTo>
                    <a:cubicBezTo>
                      <a:pt x="213" y="866"/>
                      <a:pt x="213" y="866"/>
                      <a:pt x="213" y="866"/>
                    </a:cubicBezTo>
                    <a:cubicBezTo>
                      <a:pt x="213" y="866"/>
                      <a:pt x="213" y="867"/>
                      <a:pt x="213" y="867"/>
                    </a:cubicBezTo>
                    <a:cubicBezTo>
                      <a:pt x="214" y="873"/>
                      <a:pt x="216" y="878"/>
                      <a:pt x="217" y="885"/>
                    </a:cubicBezTo>
                    <a:cubicBezTo>
                      <a:pt x="218" y="889"/>
                      <a:pt x="219" y="894"/>
                      <a:pt x="220" y="899"/>
                    </a:cubicBezTo>
                    <a:cubicBezTo>
                      <a:pt x="222" y="905"/>
                      <a:pt x="223" y="912"/>
                      <a:pt x="224" y="919"/>
                    </a:cubicBezTo>
                    <a:cubicBezTo>
                      <a:pt x="224" y="919"/>
                      <a:pt x="224" y="919"/>
                      <a:pt x="224" y="920"/>
                    </a:cubicBezTo>
                    <a:cubicBezTo>
                      <a:pt x="224" y="920"/>
                      <a:pt x="224" y="920"/>
                      <a:pt x="224" y="921"/>
                    </a:cubicBezTo>
                    <a:cubicBezTo>
                      <a:pt x="224" y="921"/>
                      <a:pt x="225" y="922"/>
                      <a:pt x="225" y="922"/>
                    </a:cubicBezTo>
                    <a:cubicBezTo>
                      <a:pt x="225" y="922"/>
                      <a:pt x="224" y="921"/>
                      <a:pt x="224" y="921"/>
                    </a:cubicBezTo>
                    <a:close/>
                    <a:moveTo>
                      <a:pt x="226" y="897"/>
                    </a:moveTo>
                    <a:cubicBezTo>
                      <a:pt x="227" y="903"/>
                      <a:pt x="226" y="909"/>
                      <a:pt x="227" y="914"/>
                    </a:cubicBezTo>
                    <a:cubicBezTo>
                      <a:pt x="227" y="914"/>
                      <a:pt x="227" y="915"/>
                      <a:pt x="227" y="915"/>
                    </a:cubicBezTo>
                    <a:cubicBezTo>
                      <a:pt x="227" y="915"/>
                      <a:pt x="227" y="915"/>
                      <a:pt x="227" y="915"/>
                    </a:cubicBezTo>
                    <a:cubicBezTo>
                      <a:pt x="227" y="915"/>
                      <a:pt x="227" y="914"/>
                      <a:pt x="227" y="914"/>
                    </a:cubicBezTo>
                    <a:cubicBezTo>
                      <a:pt x="225" y="901"/>
                      <a:pt x="221" y="887"/>
                      <a:pt x="220" y="873"/>
                    </a:cubicBezTo>
                    <a:cubicBezTo>
                      <a:pt x="220" y="862"/>
                      <a:pt x="219" y="851"/>
                      <a:pt x="218" y="840"/>
                    </a:cubicBezTo>
                    <a:cubicBezTo>
                      <a:pt x="218" y="829"/>
                      <a:pt x="217" y="818"/>
                      <a:pt x="216" y="807"/>
                    </a:cubicBezTo>
                    <a:cubicBezTo>
                      <a:pt x="216" y="798"/>
                      <a:pt x="215" y="790"/>
                      <a:pt x="214" y="782"/>
                    </a:cubicBezTo>
                    <a:cubicBezTo>
                      <a:pt x="212" y="768"/>
                      <a:pt x="212" y="755"/>
                      <a:pt x="213" y="742"/>
                    </a:cubicBezTo>
                    <a:cubicBezTo>
                      <a:pt x="214" y="727"/>
                      <a:pt x="215" y="712"/>
                      <a:pt x="216" y="697"/>
                    </a:cubicBezTo>
                    <a:cubicBezTo>
                      <a:pt x="218" y="675"/>
                      <a:pt x="220" y="654"/>
                      <a:pt x="222" y="633"/>
                    </a:cubicBezTo>
                    <a:cubicBezTo>
                      <a:pt x="224" y="618"/>
                      <a:pt x="223" y="603"/>
                      <a:pt x="226" y="589"/>
                    </a:cubicBezTo>
                    <a:cubicBezTo>
                      <a:pt x="228" y="583"/>
                      <a:pt x="228" y="576"/>
                      <a:pt x="229" y="570"/>
                    </a:cubicBezTo>
                    <a:cubicBezTo>
                      <a:pt x="230" y="568"/>
                      <a:pt x="230" y="565"/>
                      <a:pt x="232" y="563"/>
                    </a:cubicBezTo>
                    <a:cubicBezTo>
                      <a:pt x="232" y="566"/>
                      <a:pt x="232" y="569"/>
                      <a:pt x="232" y="572"/>
                    </a:cubicBezTo>
                    <a:cubicBezTo>
                      <a:pt x="229" y="583"/>
                      <a:pt x="227" y="594"/>
                      <a:pt x="226" y="605"/>
                    </a:cubicBezTo>
                    <a:cubicBezTo>
                      <a:pt x="225" y="616"/>
                      <a:pt x="224" y="628"/>
                      <a:pt x="225" y="639"/>
                    </a:cubicBezTo>
                    <a:cubicBezTo>
                      <a:pt x="226" y="655"/>
                      <a:pt x="224" y="671"/>
                      <a:pt x="222" y="688"/>
                    </a:cubicBezTo>
                    <a:cubicBezTo>
                      <a:pt x="221" y="694"/>
                      <a:pt x="219" y="700"/>
                      <a:pt x="218" y="707"/>
                    </a:cubicBezTo>
                    <a:cubicBezTo>
                      <a:pt x="216" y="726"/>
                      <a:pt x="216" y="746"/>
                      <a:pt x="218" y="765"/>
                    </a:cubicBezTo>
                    <a:cubicBezTo>
                      <a:pt x="218" y="777"/>
                      <a:pt x="219" y="789"/>
                      <a:pt x="220" y="801"/>
                    </a:cubicBezTo>
                    <a:cubicBezTo>
                      <a:pt x="220" y="811"/>
                      <a:pt x="221" y="821"/>
                      <a:pt x="222" y="831"/>
                    </a:cubicBezTo>
                    <a:cubicBezTo>
                      <a:pt x="224" y="840"/>
                      <a:pt x="224" y="849"/>
                      <a:pt x="224" y="859"/>
                    </a:cubicBezTo>
                    <a:cubicBezTo>
                      <a:pt x="224" y="872"/>
                      <a:pt x="224" y="885"/>
                      <a:pt x="226" y="897"/>
                    </a:cubicBezTo>
                    <a:close/>
                    <a:moveTo>
                      <a:pt x="228" y="690"/>
                    </a:moveTo>
                    <a:cubicBezTo>
                      <a:pt x="227" y="708"/>
                      <a:pt x="224" y="727"/>
                      <a:pt x="223" y="745"/>
                    </a:cubicBezTo>
                    <a:cubicBezTo>
                      <a:pt x="222" y="754"/>
                      <a:pt x="222" y="762"/>
                      <a:pt x="221" y="771"/>
                    </a:cubicBezTo>
                    <a:cubicBezTo>
                      <a:pt x="221" y="771"/>
                      <a:pt x="221" y="771"/>
                      <a:pt x="221" y="771"/>
                    </a:cubicBezTo>
                    <a:cubicBezTo>
                      <a:pt x="221" y="771"/>
                      <a:pt x="221" y="772"/>
                      <a:pt x="221" y="772"/>
                    </a:cubicBezTo>
                    <a:cubicBezTo>
                      <a:pt x="221" y="772"/>
                      <a:pt x="221" y="771"/>
                      <a:pt x="221" y="771"/>
                    </a:cubicBezTo>
                    <a:cubicBezTo>
                      <a:pt x="221" y="771"/>
                      <a:pt x="221" y="771"/>
                      <a:pt x="221" y="771"/>
                    </a:cubicBezTo>
                    <a:cubicBezTo>
                      <a:pt x="221" y="766"/>
                      <a:pt x="220" y="760"/>
                      <a:pt x="220" y="755"/>
                    </a:cubicBezTo>
                    <a:cubicBezTo>
                      <a:pt x="218" y="734"/>
                      <a:pt x="219" y="714"/>
                      <a:pt x="223" y="693"/>
                    </a:cubicBezTo>
                    <a:cubicBezTo>
                      <a:pt x="227" y="676"/>
                      <a:pt x="228" y="659"/>
                      <a:pt x="228" y="642"/>
                    </a:cubicBezTo>
                    <a:cubicBezTo>
                      <a:pt x="227" y="631"/>
                      <a:pt x="228" y="620"/>
                      <a:pt x="228" y="609"/>
                    </a:cubicBezTo>
                    <a:cubicBezTo>
                      <a:pt x="228" y="603"/>
                      <a:pt x="229" y="597"/>
                      <a:pt x="230" y="591"/>
                    </a:cubicBezTo>
                    <a:cubicBezTo>
                      <a:pt x="230" y="589"/>
                      <a:pt x="231" y="586"/>
                      <a:pt x="232" y="584"/>
                    </a:cubicBezTo>
                    <a:cubicBezTo>
                      <a:pt x="232" y="584"/>
                      <a:pt x="232" y="585"/>
                      <a:pt x="232" y="586"/>
                    </a:cubicBezTo>
                    <a:cubicBezTo>
                      <a:pt x="232" y="599"/>
                      <a:pt x="230" y="612"/>
                      <a:pt x="231" y="626"/>
                    </a:cubicBezTo>
                    <a:cubicBezTo>
                      <a:pt x="231" y="647"/>
                      <a:pt x="229" y="668"/>
                      <a:pt x="228" y="690"/>
                    </a:cubicBezTo>
                    <a:close/>
                    <a:moveTo>
                      <a:pt x="247" y="886"/>
                    </a:moveTo>
                    <a:cubicBezTo>
                      <a:pt x="247" y="886"/>
                      <a:pt x="247" y="885"/>
                      <a:pt x="247" y="884"/>
                    </a:cubicBezTo>
                    <a:cubicBezTo>
                      <a:pt x="247" y="884"/>
                      <a:pt x="246" y="883"/>
                      <a:pt x="246" y="883"/>
                    </a:cubicBezTo>
                    <a:cubicBezTo>
                      <a:pt x="246" y="882"/>
                      <a:pt x="246" y="881"/>
                      <a:pt x="246" y="881"/>
                    </a:cubicBezTo>
                    <a:cubicBezTo>
                      <a:pt x="246" y="879"/>
                      <a:pt x="246" y="878"/>
                      <a:pt x="246" y="877"/>
                    </a:cubicBezTo>
                    <a:cubicBezTo>
                      <a:pt x="246" y="877"/>
                      <a:pt x="246" y="877"/>
                      <a:pt x="246" y="877"/>
                    </a:cubicBezTo>
                    <a:cubicBezTo>
                      <a:pt x="245" y="874"/>
                      <a:pt x="245" y="872"/>
                      <a:pt x="245" y="870"/>
                    </a:cubicBezTo>
                    <a:cubicBezTo>
                      <a:pt x="244" y="861"/>
                      <a:pt x="243" y="853"/>
                      <a:pt x="242" y="845"/>
                    </a:cubicBezTo>
                    <a:cubicBezTo>
                      <a:pt x="240" y="831"/>
                      <a:pt x="238" y="816"/>
                      <a:pt x="236" y="802"/>
                    </a:cubicBezTo>
                    <a:cubicBezTo>
                      <a:pt x="235" y="793"/>
                      <a:pt x="233" y="784"/>
                      <a:pt x="233" y="775"/>
                    </a:cubicBezTo>
                    <a:cubicBezTo>
                      <a:pt x="232" y="758"/>
                      <a:pt x="231" y="740"/>
                      <a:pt x="232" y="723"/>
                    </a:cubicBezTo>
                    <a:cubicBezTo>
                      <a:pt x="233" y="716"/>
                      <a:pt x="233" y="709"/>
                      <a:pt x="234" y="703"/>
                    </a:cubicBezTo>
                    <a:cubicBezTo>
                      <a:pt x="235" y="691"/>
                      <a:pt x="236" y="679"/>
                      <a:pt x="239" y="667"/>
                    </a:cubicBezTo>
                    <a:cubicBezTo>
                      <a:pt x="240" y="660"/>
                      <a:pt x="242" y="653"/>
                      <a:pt x="244" y="647"/>
                    </a:cubicBezTo>
                    <a:cubicBezTo>
                      <a:pt x="245" y="641"/>
                      <a:pt x="247" y="635"/>
                      <a:pt x="251" y="629"/>
                    </a:cubicBezTo>
                    <a:cubicBezTo>
                      <a:pt x="251" y="630"/>
                      <a:pt x="250" y="632"/>
                      <a:pt x="250" y="633"/>
                    </a:cubicBezTo>
                    <a:cubicBezTo>
                      <a:pt x="248" y="644"/>
                      <a:pt x="246" y="654"/>
                      <a:pt x="245" y="665"/>
                    </a:cubicBezTo>
                    <a:cubicBezTo>
                      <a:pt x="242" y="689"/>
                      <a:pt x="241" y="712"/>
                      <a:pt x="241" y="736"/>
                    </a:cubicBezTo>
                    <a:cubicBezTo>
                      <a:pt x="241" y="756"/>
                      <a:pt x="242" y="777"/>
                      <a:pt x="242" y="797"/>
                    </a:cubicBezTo>
                    <a:cubicBezTo>
                      <a:pt x="243" y="811"/>
                      <a:pt x="244" y="825"/>
                      <a:pt x="245" y="840"/>
                    </a:cubicBezTo>
                    <a:cubicBezTo>
                      <a:pt x="245" y="850"/>
                      <a:pt x="245" y="861"/>
                      <a:pt x="246" y="872"/>
                    </a:cubicBezTo>
                    <a:cubicBezTo>
                      <a:pt x="246" y="874"/>
                      <a:pt x="246" y="875"/>
                      <a:pt x="246" y="877"/>
                    </a:cubicBezTo>
                    <a:cubicBezTo>
                      <a:pt x="246" y="877"/>
                      <a:pt x="246" y="877"/>
                      <a:pt x="246" y="877"/>
                    </a:cubicBezTo>
                    <a:cubicBezTo>
                      <a:pt x="246" y="878"/>
                      <a:pt x="246" y="879"/>
                      <a:pt x="246" y="881"/>
                    </a:cubicBezTo>
                    <a:cubicBezTo>
                      <a:pt x="246" y="881"/>
                      <a:pt x="246" y="882"/>
                      <a:pt x="246" y="883"/>
                    </a:cubicBezTo>
                    <a:cubicBezTo>
                      <a:pt x="247" y="883"/>
                      <a:pt x="247" y="884"/>
                      <a:pt x="247" y="884"/>
                    </a:cubicBezTo>
                    <a:cubicBezTo>
                      <a:pt x="247" y="885"/>
                      <a:pt x="247" y="886"/>
                      <a:pt x="247" y="886"/>
                    </a:cubicBezTo>
                    <a:cubicBezTo>
                      <a:pt x="247" y="887"/>
                      <a:pt x="247" y="887"/>
                      <a:pt x="247" y="887"/>
                    </a:cubicBezTo>
                    <a:lnTo>
                      <a:pt x="247" y="886"/>
                    </a:lnTo>
                    <a:close/>
                    <a:moveTo>
                      <a:pt x="258" y="959"/>
                    </a:moveTo>
                    <a:cubicBezTo>
                      <a:pt x="258" y="959"/>
                      <a:pt x="258" y="959"/>
                      <a:pt x="258" y="958"/>
                    </a:cubicBezTo>
                    <a:cubicBezTo>
                      <a:pt x="258" y="958"/>
                      <a:pt x="257" y="958"/>
                      <a:pt x="257" y="957"/>
                    </a:cubicBezTo>
                    <a:cubicBezTo>
                      <a:pt x="257" y="956"/>
                      <a:pt x="257" y="955"/>
                      <a:pt x="257" y="954"/>
                    </a:cubicBezTo>
                    <a:cubicBezTo>
                      <a:pt x="257" y="954"/>
                      <a:pt x="257" y="954"/>
                      <a:pt x="257" y="954"/>
                    </a:cubicBezTo>
                    <a:cubicBezTo>
                      <a:pt x="257" y="953"/>
                      <a:pt x="256" y="952"/>
                      <a:pt x="256" y="951"/>
                    </a:cubicBezTo>
                    <a:cubicBezTo>
                      <a:pt x="253" y="938"/>
                      <a:pt x="252" y="924"/>
                      <a:pt x="251" y="910"/>
                    </a:cubicBezTo>
                    <a:cubicBezTo>
                      <a:pt x="251" y="908"/>
                      <a:pt x="251" y="905"/>
                      <a:pt x="251" y="902"/>
                    </a:cubicBezTo>
                    <a:cubicBezTo>
                      <a:pt x="251" y="902"/>
                      <a:pt x="251" y="902"/>
                      <a:pt x="251" y="902"/>
                    </a:cubicBezTo>
                    <a:cubicBezTo>
                      <a:pt x="251" y="902"/>
                      <a:pt x="251" y="902"/>
                      <a:pt x="251" y="902"/>
                    </a:cubicBezTo>
                    <a:cubicBezTo>
                      <a:pt x="251" y="901"/>
                      <a:pt x="251" y="901"/>
                      <a:pt x="251" y="900"/>
                    </a:cubicBezTo>
                    <a:cubicBezTo>
                      <a:pt x="250" y="886"/>
                      <a:pt x="249" y="872"/>
                      <a:pt x="248" y="858"/>
                    </a:cubicBezTo>
                    <a:cubicBezTo>
                      <a:pt x="248" y="850"/>
                      <a:pt x="248" y="843"/>
                      <a:pt x="247" y="836"/>
                    </a:cubicBezTo>
                    <a:cubicBezTo>
                      <a:pt x="247" y="822"/>
                      <a:pt x="246" y="808"/>
                      <a:pt x="245" y="794"/>
                    </a:cubicBezTo>
                    <a:cubicBezTo>
                      <a:pt x="244" y="782"/>
                      <a:pt x="244" y="770"/>
                      <a:pt x="244" y="758"/>
                    </a:cubicBezTo>
                    <a:cubicBezTo>
                      <a:pt x="244" y="744"/>
                      <a:pt x="244" y="729"/>
                      <a:pt x="244" y="715"/>
                    </a:cubicBezTo>
                    <a:cubicBezTo>
                      <a:pt x="245" y="699"/>
                      <a:pt x="246" y="684"/>
                      <a:pt x="247" y="669"/>
                    </a:cubicBezTo>
                    <a:cubicBezTo>
                      <a:pt x="249" y="651"/>
                      <a:pt x="252" y="634"/>
                      <a:pt x="257" y="617"/>
                    </a:cubicBezTo>
                    <a:cubicBezTo>
                      <a:pt x="258" y="613"/>
                      <a:pt x="260" y="611"/>
                      <a:pt x="263" y="608"/>
                    </a:cubicBezTo>
                    <a:cubicBezTo>
                      <a:pt x="263" y="610"/>
                      <a:pt x="263" y="612"/>
                      <a:pt x="263" y="613"/>
                    </a:cubicBezTo>
                    <a:cubicBezTo>
                      <a:pt x="261" y="620"/>
                      <a:pt x="259" y="626"/>
                      <a:pt x="258" y="633"/>
                    </a:cubicBezTo>
                    <a:cubicBezTo>
                      <a:pt x="254" y="656"/>
                      <a:pt x="253" y="679"/>
                      <a:pt x="251" y="702"/>
                    </a:cubicBezTo>
                    <a:cubicBezTo>
                      <a:pt x="250" y="718"/>
                      <a:pt x="249" y="735"/>
                      <a:pt x="249" y="752"/>
                    </a:cubicBezTo>
                    <a:cubicBezTo>
                      <a:pt x="248" y="765"/>
                      <a:pt x="249" y="778"/>
                      <a:pt x="249" y="791"/>
                    </a:cubicBezTo>
                    <a:cubicBezTo>
                      <a:pt x="249" y="805"/>
                      <a:pt x="250" y="818"/>
                      <a:pt x="249" y="831"/>
                    </a:cubicBezTo>
                    <a:cubicBezTo>
                      <a:pt x="249" y="850"/>
                      <a:pt x="250" y="868"/>
                      <a:pt x="251" y="886"/>
                    </a:cubicBezTo>
                    <a:cubicBezTo>
                      <a:pt x="251" y="891"/>
                      <a:pt x="251" y="896"/>
                      <a:pt x="251" y="902"/>
                    </a:cubicBezTo>
                    <a:cubicBezTo>
                      <a:pt x="251" y="902"/>
                      <a:pt x="251" y="902"/>
                      <a:pt x="251" y="902"/>
                    </a:cubicBezTo>
                    <a:cubicBezTo>
                      <a:pt x="251" y="902"/>
                      <a:pt x="251" y="902"/>
                      <a:pt x="251" y="902"/>
                    </a:cubicBezTo>
                    <a:cubicBezTo>
                      <a:pt x="252" y="908"/>
                      <a:pt x="252" y="914"/>
                      <a:pt x="253" y="919"/>
                    </a:cubicBezTo>
                    <a:cubicBezTo>
                      <a:pt x="254" y="931"/>
                      <a:pt x="256" y="942"/>
                      <a:pt x="257" y="954"/>
                    </a:cubicBezTo>
                    <a:cubicBezTo>
                      <a:pt x="257" y="954"/>
                      <a:pt x="257" y="954"/>
                      <a:pt x="257" y="954"/>
                    </a:cubicBezTo>
                    <a:cubicBezTo>
                      <a:pt x="257" y="955"/>
                      <a:pt x="257" y="956"/>
                      <a:pt x="257" y="957"/>
                    </a:cubicBezTo>
                    <a:cubicBezTo>
                      <a:pt x="257" y="958"/>
                      <a:pt x="258" y="958"/>
                      <a:pt x="258" y="958"/>
                    </a:cubicBezTo>
                    <a:cubicBezTo>
                      <a:pt x="258" y="959"/>
                      <a:pt x="258" y="959"/>
                      <a:pt x="258" y="959"/>
                    </a:cubicBezTo>
                    <a:close/>
                    <a:moveTo>
                      <a:pt x="265" y="647"/>
                    </a:moveTo>
                    <a:cubicBezTo>
                      <a:pt x="265" y="664"/>
                      <a:pt x="264" y="681"/>
                      <a:pt x="264" y="698"/>
                    </a:cubicBezTo>
                    <a:cubicBezTo>
                      <a:pt x="263" y="713"/>
                      <a:pt x="262" y="727"/>
                      <a:pt x="262" y="741"/>
                    </a:cubicBezTo>
                    <a:cubicBezTo>
                      <a:pt x="261" y="754"/>
                      <a:pt x="261" y="767"/>
                      <a:pt x="260" y="780"/>
                    </a:cubicBezTo>
                    <a:cubicBezTo>
                      <a:pt x="259" y="796"/>
                      <a:pt x="259" y="812"/>
                      <a:pt x="259" y="828"/>
                    </a:cubicBezTo>
                    <a:cubicBezTo>
                      <a:pt x="260" y="838"/>
                      <a:pt x="260" y="848"/>
                      <a:pt x="260" y="859"/>
                    </a:cubicBezTo>
                    <a:cubicBezTo>
                      <a:pt x="259" y="859"/>
                      <a:pt x="259" y="859"/>
                      <a:pt x="259" y="859"/>
                    </a:cubicBezTo>
                    <a:cubicBezTo>
                      <a:pt x="258" y="850"/>
                      <a:pt x="258" y="841"/>
                      <a:pt x="258" y="832"/>
                    </a:cubicBezTo>
                    <a:cubicBezTo>
                      <a:pt x="257" y="812"/>
                      <a:pt x="258" y="793"/>
                      <a:pt x="258" y="773"/>
                    </a:cubicBezTo>
                    <a:cubicBezTo>
                      <a:pt x="258" y="766"/>
                      <a:pt x="258" y="760"/>
                      <a:pt x="258" y="753"/>
                    </a:cubicBezTo>
                    <a:cubicBezTo>
                      <a:pt x="259" y="738"/>
                      <a:pt x="259" y="722"/>
                      <a:pt x="259" y="707"/>
                    </a:cubicBezTo>
                    <a:cubicBezTo>
                      <a:pt x="260" y="691"/>
                      <a:pt x="262" y="675"/>
                      <a:pt x="263" y="658"/>
                    </a:cubicBezTo>
                    <a:cubicBezTo>
                      <a:pt x="264" y="654"/>
                      <a:pt x="264" y="649"/>
                      <a:pt x="265" y="645"/>
                    </a:cubicBezTo>
                    <a:cubicBezTo>
                      <a:pt x="265" y="645"/>
                      <a:pt x="265" y="645"/>
                      <a:pt x="266" y="645"/>
                    </a:cubicBezTo>
                    <a:cubicBezTo>
                      <a:pt x="266" y="646"/>
                      <a:pt x="265" y="646"/>
                      <a:pt x="265" y="647"/>
                    </a:cubicBezTo>
                    <a:close/>
                    <a:moveTo>
                      <a:pt x="267" y="618"/>
                    </a:moveTo>
                    <a:cubicBezTo>
                      <a:pt x="266" y="624"/>
                      <a:pt x="265" y="629"/>
                      <a:pt x="264" y="635"/>
                    </a:cubicBezTo>
                    <a:cubicBezTo>
                      <a:pt x="263" y="642"/>
                      <a:pt x="261" y="648"/>
                      <a:pt x="261" y="655"/>
                    </a:cubicBezTo>
                    <a:cubicBezTo>
                      <a:pt x="259" y="665"/>
                      <a:pt x="259" y="676"/>
                      <a:pt x="258" y="686"/>
                    </a:cubicBezTo>
                    <a:cubicBezTo>
                      <a:pt x="256" y="704"/>
                      <a:pt x="256" y="722"/>
                      <a:pt x="256" y="740"/>
                    </a:cubicBezTo>
                    <a:cubicBezTo>
                      <a:pt x="256" y="750"/>
                      <a:pt x="255" y="760"/>
                      <a:pt x="255" y="769"/>
                    </a:cubicBezTo>
                    <a:cubicBezTo>
                      <a:pt x="255" y="783"/>
                      <a:pt x="255" y="796"/>
                      <a:pt x="255" y="810"/>
                    </a:cubicBezTo>
                    <a:cubicBezTo>
                      <a:pt x="255" y="816"/>
                      <a:pt x="255" y="823"/>
                      <a:pt x="255" y="829"/>
                    </a:cubicBezTo>
                    <a:cubicBezTo>
                      <a:pt x="255" y="843"/>
                      <a:pt x="256" y="857"/>
                      <a:pt x="257" y="872"/>
                    </a:cubicBezTo>
                    <a:cubicBezTo>
                      <a:pt x="257" y="883"/>
                      <a:pt x="257" y="895"/>
                      <a:pt x="259" y="906"/>
                    </a:cubicBezTo>
                    <a:cubicBezTo>
                      <a:pt x="259" y="911"/>
                      <a:pt x="259" y="916"/>
                      <a:pt x="260" y="921"/>
                    </a:cubicBezTo>
                    <a:cubicBezTo>
                      <a:pt x="261" y="934"/>
                      <a:pt x="262" y="947"/>
                      <a:pt x="263" y="960"/>
                    </a:cubicBezTo>
                    <a:cubicBezTo>
                      <a:pt x="264" y="969"/>
                      <a:pt x="265" y="978"/>
                      <a:pt x="267" y="986"/>
                    </a:cubicBezTo>
                    <a:cubicBezTo>
                      <a:pt x="267" y="986"/>
                      <a:pt x="267" y="986"/>
                      <a:pt x="267" y="986"/>
                    </a:cubicBezTo>
                    <a:cubicBezTo>
                      <a:pt x="267" y="987"/>
                      <a:pt x="267" y="988"/>
                      <a:pt x="267" y="988"/>
                    </a:cubicBezTo>
                    <a:cubicBezTo>
                      <a:pt x="267" y="989"/>
                      <a:pt x="267" y="989"/>
                      <a:pt x="267" y="989"/>
                    </a:cubicBezTo>
                    <a:cubicBezTo>
                      <a:pt x="267" y="990"/>
                      <a:pt x="267" y="990"/>
                      <a:pt x="267" y="990"/>
                    </a:cubicBezTo>
                    <a:cubicBezTo>
                      <a:pt x="267" y="989"/>
                      <a:pt x="267" y="989"/>
                      <a:pt x="267" y="989"/>
                    </a:cubicBezTo>
                    <a:cubicBezTo>
                      <a:pt x="267" y="989"/>
                      <a:pt x="267" y="989"/>
                      <a:pt x="267" y="988"/>
                    </a:cubicBezTo>
                    <a:cubicBezTo>
                      <a:pt x="267" y="988"/>
                      <a:pt x="267" y="987"/>
                      <a:pt x="267" y="986"/>
                    </a:cubicBezTo>
                    <a:cubicBezTo>
                      <a:pt x="267" y="986"/>
                      <a:pt x="267" y="986"/>
                      <a:pt x="267" y="986"/>
                    </a:cubicBezTo>
                    <a:cubicBezTo>
                      <a:pt x="266" y="986"/>
                      <a:pt x="266" y="985"/>
                      <a:pt x="266" y="984"/>
                    </a:cubicBezTo>
                    <a:cubicBezTo>
                      <a:pt x="264" y="978"/>
                      <a:pt x="263" y="972"/>
                      <a:pt x="262" y="966"/>
                    </a:cubicBezTo>
                    <a:cubicBezTo>
                      <a:pt x="261" y="956"/>
                      <a:pt x="260" y="946"/>
                      <a:pt x="258" y="936"/>
                    </a:cubicBezTo>
                    <a:cubicBezTo>
                      <a:pt x="257" y="923"/>
                      <a:pt x="255" y="911"/>
                      <a:pt x="255" y="899"/>
                    </a:cubicBezTo>
                    <a:cubicBezTo>
                      <a:pt x="254" y="879"/>
                      <a:pt x="253" y="860"/>
                      <a:pt x="253" y="841"/>
                    </a:cubicBezTo>
                    <a:cubicBezTo>
                      <a:pt x="252" y="828"/>
                      <a:pt x="253" y="816"/>
                      <a:pt x="252" y="804"/>
                    </a:cubicBezTo>
                    <a:cubicBezTo>
                      <a:pt x="252" y="794"/>
                      <a:pt x="251" y="785"/>
                      <a:pt x="251" y="776"/>
                    </a:cubicBezTo>
                    <a:cubicBezTo>
                      <a:pt x="251" y="765"/>
                      <a:pt x="251" y="754"/>
                      <a:pt x="252" y="743"/>
                    </a:cubicBezTo>
                    <a:cubicBezTo>
                      <a:pt x="253" y="728"/>
                      <a:pt x="253" y="712"/>
                      <a:pt x="255" y="697"/>
                    </a:cubicBezTo>
                    <a:cubicBezTo>
                      <a:pt x="256" y="680"/>
                      <a:pt x="257" y="664"/>
                      <a:pt x="259" y="647"/>
                    </a:cubicBezTo>
                    <a:cubicBezTo>
                      <a:pt x="260" y="636"/>
                      <a:pt x="262" y="626"/>
                      <a:pt x="265" y="615"/>
                    </a:cubicBezTo>
                    <a:cubicBezTo>
                      <a:pt x="265" y="615"/>
                      <a:pt x="266" y="615"/>
                      <a:pt x="266" y="614"/>
                    </a:cubicBezTo>
                    <a:cubicBezTo>
                      <a:pt x="267" y="616"/>
                      <a:pt x="267" y="617"/>
                      <a:pt x="267" y="618"/>
                    </a:cubicBezTo>
                    <a:close/>
                    <a:moveTo>
                      <a:pt x="267" y="595"/>
                    </a:moveTo>
                    <a:cubicBezTo>
                      <a:pt x="262" y="584"/>
                      <a:pt x="258" y="573"/>
                      <a:pt x="253" y="562"/>
                    </a:cubicBezTo>
                    <a:cubicBezTo>
                      <a:pt x="253" y="562"/>
                      <a:pt x="253" y="561"/>
                      <a:pt x="253" y="560"/>
                    </a:cubicBezTo>
                    <a:cubicBezTo>
                      <a:pt x="269" y="575"/>
                      <a:pt x="284" y="590"/>
                      <a:pt x="302" y="602"/>
                    </a:cubicBezTo>
                    <a:cubicBezTo>
                      <a:pt x="319" y="613"/>
                      <a:pt x="336" y="624"/>
                      <a:pt x="355" y="632"/>
                    </a:cubicBezTo>
                    <a:cubicBezTo>
                      <a:pt x="355" y="632"/>
                      <a:pt x="355" y="632"/>
                      <a:pt x="355" y="633"/>
                    </a:cubicBezTo>
                    <a:cubicBezTo>
                      <a:pt x="350" y="633"/>
                      <a:pt x="346" y="634"/>
                      <a:pt x="342" y="634"/>
                    </a:cubicBezTo>
                    <a:cubicBezTo>
                      <a:pt x="340" y="634"/>
                      <a:pt x="339" y="633"/>
                      <a:pt x="338" y="633"/>
                    </a:cubicBezTo>
                    <a:cubicBezTo>
                      <a:pt x="331" y="628"/>
                      <a:pt x="323" y="624"/>
                      <a:pt x="316" y="619"/>
                    </a:cubicBezTo>
                    <a:cubicBezTo>
                      <a:pt x="311" y="616"/>
                      <a:pt x="307" y="613"/>
                      <a:pt x="302" y="611"/>
                    </a:cubicBezTo>
                    <a:cubicBezTo>
                      <a:pt x="294" y="607"/>
                      <a:pt x="286" y="605"/>
                      <a:pt x="278" y="604"/>
                    </a:cubicBezTo>
                    <a:cubicBezTo>
                      <a:pt x="271" y="604"/>
                      <a:pt x="271" y="604"/>
                      <a:pt x="267" y="595"/>
                    </a:cubicBezTo>
                    <a:close/>
                    <a:moveTo>
                      <a:pt x="280" y="610"/>
                    </a:moveTo>
                    <a:cubicBezTo>
                      <a:pt x="280" y="610"/>
                      <a:pt x="280" y="610"/>
                      <a:pt x="280" y="610"/>
                    </a:cubicBezTo>
                    <a:cubicBezTo>
                      <a:pt x="280" y="610"/>
                      <a:pt x="280" y="610"/>
                      <a:pt x="280" y="610"/>
                    </a:cubicBezTo>
                    <a:close/>
                    <a:moveTo>
                      <a:pt x="282" y="621"/>
                    </a:moveTo>
                    <a:cubicBezTo>
                      <a:pt x="282" y="621"/>
                      <a:pt x="282" y="621"/>
                      <a:pt x="282" y="621"/>
                    </a:cubicBezTo>
                    <a:cubicBezTo>
                      <a:pt x="282" y="621"/>
                      <a:pt x="282" y="621"/>
                      <a:pt x="282" y="621"/>
                    </a:cubicBezTo>
                    <a:cubicBezTo>
                      <a:pt x="282" y="621"/>
                      <a:pt x="282" y="621"/>
                      <a:pt x="282" y="621"/>
                    </a:cubicBezTo>
                    <a:cubicBezTo>
                      <a:pt x="283" y="622"/>
                      <a:pt x="284" y="622"/>
                      <a:pt x="285" y="622"/>
                    </a:cubicBezTo>
                    <a:cubicBezTo>
                      <a:pt x="288" y="624"/>
                      <a:pt x="291" y="626"/>
                      <a:pt x="294" y="628"/>
                    </a:cubicBezTo>
                    <a:cubicBezTo>
                      <a:pt x="295" y="628"/>
                      <a:pt x="297" y="629"/>
                      <a:pt x="298" y="630"/>
                    </a:cubicBezTo>
                    <a:cubicBezTo>
                      <a:pt x="302" y="634"/>
                      <a:pt x="307" y="637"/>
                      <a:pt x="312" y="641"/>
                    </a:cubicBezTo>
                    <a:cubicBezTo>
                      <a:pt x="314" y="643"/>
                      <a:pt x="317" y="645"/>
                      <a:pt x="319" y="647"/>
                    </a:cubicBezTo>
                    <a:cubicBezTo>
                      <a:pt x="314" y="649"/>
                      <a:pt x="309" y="650"/>
                      <a:pt x="304" y="652"/>
                    </a:cubicBezTo>
                    <a:cubicBezTo>
                      <a:pt x="302" y="653"/>
                      <a:pt x="301" y="653"/>
                      <a:pt x="300" y="651"/>
                    </a:cubicBezTo>
                    <a:cubicBezTo>
                      <a:pt x="294" y="641"/>
                      <a:pt x="288" y="631"/>
                      <a:pt x="282" y="621"/>
                    </a:cubicBezTo>
                    <a:close/>
                    <a:moveTo>
                      <a:pt x="295" y="784"/>
                    </a:moveTo>
                    <a:cubicBezTo>
                      <a:pt x="295" y="795"/>
                      <a:pt x="294" y="807"/>
                      <a:pt x="294" y="818"/>
                    </a:cubicBezTo>
                    <a:cubicBezTo>
                      <a:pt x="294" y="830"/>
                      <a:pt x="294" y="842"/>
                      <a:pt x="295" y="854"/>
                    </a:cubicBezTo>
                    <a:cubicBezTo>
                      <a:pt x="295" y="863"/>
                      <a:pt x="296" y="873"/>
                      <a:pt x="297" y="883"/>
                    </a:cubicBezTo>
                    <a:cubicBezTo>
                      <a:pt x="297" y="901"/>
                      <a:pt x="298" y="920"/>
                      <a:pt x="298" y="938"/>
                    </a:cubicBezTo>
                    <a:cubicBezTo>
                      <a:pt x="298" y="944"/>
                      <a:pt x="299" y="950"/>
                      <a:pt x="299" y="956"/>
                    </a:cubicBezTo>
                    <a:cubicBezTo>
                      <a:pt x="299" y="956"/>
                      <a:pt x="299" y="956"/>
                      <a:pt x="299" y="956"/>
                    </a:cubicBezTo>
                    <a:cubicBezTo>
                      <a:pt x="299" y="957"/>
                      <a:pt x="299" y="957"/>
                      <a:pt x="299" y="958"/>
                    </a:cubicBezTo>
                    <a:cubicBezTo>
                      <a:pt x="299" y="959"/>
                      <a:pt x="299" y="959"/>
                      <a:pt x="299" y="960"/>
                    </a:cubicBezTo>
                    <a:cubicBezTo>
                      <a:pt x="299" y="960"/>
                      <a:pt x="300" y="961"/>
                      <a:pt x="300" y="962"/>
                    </a:cubicBezTo>
                    <a:cubicBezTo>
                      <a:pt x="300" y="962"/>
                      <a:pt x="300" y="963"/>
                      <a:pt x="300" y="963"/>
                    </a:cubicBezTo>
                    <a:cubicBezTo>
                      <a:pt x="300" y="964"/>
                      <a:pt x="300" y="965"/>
                      <a:pt x="300" y="965"/>
                    </a:cubicBezTo>
                    <a:cubicBezTo>
                      <a:pt x="300" y="965"/>
                      <a:pt x="300" y="966"/>
                      <a:pt x="300" y="966"/>
                    </a:cubicBezTo>
                    <a:cubicBezTo>
                      <a:pt x="300" y="966"/>
                      <a:pt x="300" y="965"/>
                      <a:pt x="300" y="965"/>
                    </a:cubicBezTo>
                    <a:cubicBezTo>
                      <a:pt x="300" y="965"/>
                      <a:pt x="300" y="964"/>
                      <a:pt x="300" y="963"/>
                    </a:cubicBezTo>
                    <a:cubicBezTo>
                      <a:pt x="300" y="963"/>
                      <a:pt x="300" y="962"/>
                      <a:pt x="300" y="962"/>
                    </a:cubicBezTo>
                    <a:cubicBezTo>
                      <a:pt x="299" y="961"/>
                      <a:pt x="299" y="960"/>
                      <a:pt x="299" y="960"/>
                    </a:cubicBezTo>
                    <a:cubicBezTo>
                      <a:pt x="299" y="959"/>
                      <a:pt x="299" y="959"/>
                      <a:pt x="299" y="958"/>
                    </a:cubicBezTo>
                    <a:cubicBezTo>
                      <a:pt x="299" y="957"/>
                      <a:pt x="299" y="957"/>
                      <a:pt x="299" y="956"/>
                    </a:cubicBezTo>
                    <a:cubicBezTo>
                      <a:pt x="299" y="956"/>
                      <a:pt x="299" y="956"/>
                      <a:pt x="299" y="956"/>
                    </a:cubicBezTo>
                    <a:cubicBezTo>
                      <a:pt x="299" y="955"/>
                      <a:pt x="298" y="955"/>
                      <a:pt x="298" y="955"/>
                    </a:cubicBezTo>
                    <a:cubicBezTo>
                      <a:pt x="297" y="940"/>
                      <a:pt x="295" y="926"/>
                      <a:pt x="293" y="911"/>
                    </a:cubicBezTo>
                    <a:cubicBezTo>
                      <a:pt x="292" y="895"/>
                      <a:pt x="291" y="879"/>
                      <a:pt x="290" y="863"/>
                    </a:cubicBezTo>
                    <a:cubicBezTo>
                      <a:pt x="290" y="843"/>
                      <a:pt x="288" y="822"/>
                      <a:pt x="288" y="802"/>
                    </a:cubicBezTo>
                    <a:cubicBezTo>
                      <a:pt x="288" y="783"/>
                      <a:pt x="290" y="765"/>
                      <a:pt x="290" y="746"/>
                    </a:cubicBezTo>
                    <a:cubicBezTo>
                      <a:pt x="291" y="729"/>
                      <a:pt x="292" y="712"/>
                      <a:pt x="293" y="695"/>
                    </a:cubicBezTo>
                    <a:cubicBezTo>
                      <a:pt x="293" y="688"/>
                      <a:pt x="293" y="681"/>
                      <a:pt x="296" y="673"/>
                    </a:cubicBezTo>
                    <a:cubicBezTo>
                      <a:pt x="296" y="676"/>
                      <a:pt x="295" y="679"/>
                      <a:pt x="295" y="681"/>
                    </a:cubicBezTo>
                    <a:cubicBezTo>
                      <a:pt x="295" y="694"/>
                      <a:pt x="293" y="706"/>
                      <a:pt x="293" y="719"/>
                    </a:cubicBezTo>
                    <a:cubicBezTo>
                      <a:pt x="293" y="740"/>
                      <a:pt x="295" y="762"/>
                      <a:pt x="295" y="784"/>
                    </a:cubicBezTo>
                    <a:close/>
                    <a:moveTo>
                      <a:pt x="297" y="817"/>
                    </a:moveTo>
                    <a:cubicBezTo>
                      <a:pt x="297" y="817"/>
                      <a:pt x="297" y="817"/>
                      <a:pt x="297" y="817"/>
                    </a:cubicBezTo>
                    <a:cubicBezTo>
                      <a:pt x="297" y="817"/>
                      <a:pt x="297" y="817"/>
                      <a:pt x="297" y="817"/>
                    </a:cubicBezTo>
                    <a:cubicBezTo>
                      <a:pt x="297" y="817"/>
                      <a:pt x="297" y="817"/>
                      <a:pt x="297" y="817"/>
                    </a:cubicBezTo>
                    <a:cubicBezTo>
                      <a:pt x="297" y="818"/>
                      <a:pt x="297" y="818"/>
                      <a:pt x="297" y="819"/>
                    </a:cubicBezTo>
                    <a:cubicBezTo>
                      <a:pt x="297" y="819"/>
                      <a:pt x="297" y="819"/>
                      <a:pt x="297" y="819"/>
                    </a:cubicBezTo>
                    <a:cubicBezTo>
                      <a:pt x="297" y="818"/>
                      <a:pt x="297" y="818"/>
                      <a:pt x="297" y="817"/>
                    </a:cubicBezTo>
                    <a:cubicBezTo>
                      <a:pt x="297" y="817"/>
                      <a:pt x="297" y="817"/>
                      <a:pt x="297" y="817"/>
                    </a:cubicBezTo>
                    <a:close/>
                    <a:moveTo>
                      <a:pt x="297" y="738"/>
                    </a:moveTo>
                    <a:cubicBezTo>
                      <a:pt x="297" y="725"/>
                      <a:pt x="296" y="713"/>
                      <a:pt x="296" y="700"/>
                    </a:cubicBezTo>
                    <a:cubicBezTo>
                      <a:pt x="296" y="695"/>
                      <a:pt x="297" y="690"/>
                      <a:pt x="297" y="685"/>
                    </a:cubicBezTo>
                    <a:cubicBezTo>
                      <a:pt x="298" y="686"/>
                      <a:pt x="298" y="687"/>
                      <a:pt x="298" y="689"/>
                    </a:cubicBezTo>
                    <a:cubicBezTo>
                      <a:pt x="298" y="702"/>
                      <a:pt x="299" y="714"/>
                      <a:pt x="299" y="727"/>
                    </a:cubicBezTo>
                    <a:cubicBezTo>
                      <a:pt x="299" y="736"/>
                      <a:pt x="299" y="745"/>
                      <a:pt x="299" y="754"/>
                    </a:cubicBezTo>
                    <a:cubicBezTo>
                      <a:pt x="299" y="763"/>
                      <a:pt x="300" y="773"/>
                      <a:pt x="299" y="783"/>
                    </a:cubicBezTo>
                    <a:cubicBezTo>
                      <a:pt x="299" y="788"/>
                      <a:pt x="299" y="794"/>
                      <a:pt x="298" y="800"/>
                    </a:cubicBezTo>
                    <a:cubicBezTo>
                      <a:pt x="298" y="800"/>
                      <a:pt x="298" y="800"/>
                      <a:pt x="298" y="800"/>
                    </a:cubicBezTo>
                    <a:cubicBezTo>
                      <a:pt x="298" y="799"/>
                      <a:pt x="297" y="799"/>
                      <a:pt x="297" y="798"/>
                    </a:cubicBezTo>
                    <a:cubicBezTo>
                      <a:pt x="297" y="778"/>
                      <a:pt x="297" y="758"/>
                      <a:pt x="297" y="738"/>
                    </a:cubicBezTo>
                    <a:close/>
                    <a:moveTo>
                      <a:pt x="297" y="835"/>
                    </a:moveTo>
                    <a:cubicBezTo>
                      <a:pt x="297" y="835"/>
                      <a:pt x="297" y="835"/>
                      <a:pt x="297" y="836"/>
                    </a:cubicBezTo>
                    <a:cubicBezTo>
                      <a:pt x="297" y="835"/>
                      <a:pt x="297" y="835"/>
                      <a:pt x="297" y="835"/>
                    </a:cubicBezTo>
                    <a:cubicBezTo>
                      <a:pt x="297" y="834"/>
                      <a:pt x="297" y="834"/>
                      <a:pt x="297" y="833"/>
                    </a:cubicBezTo>
                    <a:cubicBezTo>
                      <a:pt x="297" y="832"/>
                      <a:pt x="297" y="832"/>
                      <a:pt x="297" y="832"/>
                    </a:cubicBezTo>
                    <a:cubicBezTo>
                      <a:pt x="297" y="832"/>
                      <a:pt x="297" y="832"/>
                      <a:pt x="297" y="833"/>
                    </a:cubicBezTo>
                    <a:cubicBezTo>
                      <a:pt x="297" y="834"/>
                      <a:pt x="297" y="834"/>
                      <a:pt x="297" y="835"/>
                    </a:cubicBezTo>
                    <a:close/>
                    <a:moveTo>
                      <a:pt x="298" y="990"/>
                    </a:moveTo>
                    <a:cubicBezTo>
                      <a:pt x="298" y="990"/>
                      <a:pt x="297" y="990"/>
                      <a:pt x="297" y="989"/>
                    </a:cubicBezTo>
                    <a:cubicBezTo>
                      <a:pt x="297" y="989"/>
                      <a:pt x="297" y="989"/>
                      <a:pt x="297" y="988"/>
                    </a:cubicBezTo>
                    <a:cubicBezTo>
                      <a:pt x="297" y="988"/>
                      <a:pt x="297" y="987"/>
                      <a:pt x="297" y="986"/>
                    </a:cubicBezTo>
                    <a:cubicBezTo>
                      <a:pt x="296" y="986"/>
                      <a:pt x="296" y="986"/>
                      <a:pt x="296" y="985"/>
                    </a:cubicBezTo>
                    <a:cubicBezTo>
                      <a:pt x="296" y="985"/>
                      <a:pt x="296" y="985"/>
                      <a:pt x="296" y="985"/>
                    </a:cubicBezTo>
                    <a:cubicBezTo>
                      <a:pt x="291" y="974"/>
                      <a:pt x="288" y="962"/>
                      <a:pt x="286" y="949"/>
                    </a:cubicBezTo>
                    <a:cubicBezTo>
                      <a:pt x="284" y="938"/>
                      <a:pt x="282" y="926"/>
                      <a:pt x="281" y="915"/>
                    </a:cubicBezTo>
                    <a:cubicBezTo>
                      <a:pt x="279" y="901"/>
                      <a:pt x="278" y="887"/>
                      <a:pt x="277" y="873"/>
                    </a:cubicBezTo>
                    <a:cubicBezTo>
                      <a:pt x="276" y="865"/>
                      <a:pt x="277" y="857"/>
                      <a:pt x="276" y="850"/>
                    </a:cubicBezTo>
                    <a:cubicBezTo>
                      <a:pt x="275" y="832"/>
                      <a:pt x="275" y="815"/>
                      <a:pt x="276" y="798"/>
                    </a:cubicBezTo>
                    <a:cubicBezTo>
                      <a:pt x="276" y="783"/>
                      <a:pt x="277" y="768"/>
                      <a:pt x="277" y="754"/>
                    </a:cubicBezTo>
                    <a:cubicBezTo>
                      <a:pt x="278" y="740"/>
                      <a:pt x="280" y="727"/>
                      <a:pt x="282" y="714"/>
                    </a:cubicBezTo>
                    <a:cubicBezTo>
                      <a:pt x="282" y="714"/>
                      <a:pt x="282" y="714"/>
                      <a:pt x="282" y="714"/>
                    </a:cubicBezTo>
                    <a:cubicBezTo>
                      <a:pt x="282" y="713"/>
                      <a:pt x="283" y="711"/>
                      <a:pt x="283" y="710"/>
                    </a:cubicBezTo>
                    <a:cubicBezTo>
                      <a:pt x="283" y="710"/>
                      <a:pt x="283" y="709"/>
                      <a:pt x="283" y="709"/>
                    </a:cubicBezTo>
                    <a:cubicBezTo>
                      <a:pt x="283" y="709"/>
                      <a:pt x="283" y="708"/>
                      <a:pt x="283" y="708"/>
                    </a:cubicBezTo>
                    <a:cubicBezTo>
                      <a:pt x="283" y="708"/>
                      <a:pt x="283" y="708"/>
                      <a:pt x="283" y="708"/>
                    </a:cubicBezTo>
                    <a:cubicBezTo>
                      <a:pt x="283" y="708"/>
                      <a:pt x="283" y="709"/>
                      <a:pt x="283" y="709"/>
                    </a:cubicBezTo>
                    <a:cubicBezTo>
                      <a:pt x="283" y="709"/>
                      <a:pt x="283" y="710"/>
                      <a:pt x="283" y="710"/>
                    </a:cubicBezTo>
                    <a:cubicBezTo>
                      <a:pt x="283" y="711"/>
                      <a:pt x="283" y="713"/>
                      <a:pt x="282" y="714"/>
                    </a:cubicBezTo>
                    <a:cubicBezTo>
                      <a:pt x="282" y="714"/>
                      <a:pt x="282" y="714"/>
                      <a:pt x="282" y="714"/>
                    </a:cubicBezTo>
                    <a:cubicBezTo>
                      <a:pt x="282" y="715"/>
                      <a:pt x="283" y="716"/>
                      <a:pt x="282" y="717"/>
                    </a:cubicBezTo>
                    <a:cubicBezTo>
                      <a:pt x="282" y="727"/>
                      <a:pt x="281" y="737"/>
                      <a:pt x="281" y="747"/>
                    </a:cubicBezTo>
                    <a:cubicBezTo>
                      <a:pt x="279" y="766"/>
                      <a:pt x="278" y="785"/>
                      <a:pt x="279" y="804"/>
                    </a:cubicBezTo>
                    <a:cubicBezTo>
                      <a:pt x="279" y="816"/>
                      <a:pt x="280" y="829"/>
                      <a:pt x="280" y="842"/>
                    </a:cubicBezTo>
                    <a:cubicBezTo>
                      <a:pt x="281" y="856"/>
                      <a:pt x="282" y="871"/>
                      <a:pt x="283" y="886"/>
                    </a:cubicBezTo>
                    <a:cubicBezTo>
                      <a:pt x="283" y="895"/>
                      <a:pt x="284" y="905"/>
                      <a:pt x="284" y="914"/>
                    </a:cubicBezTo>
                    <a:cubicBezTo>
                      <a:pt x="285" y="934"/>
                      <a:pt x="288" y="954"/>
                      <a:pt x="293" y="972"/>
                    </a:cubicBezTo>
                    <a:cubicBezTo>
                      <a:pt x="294" y="976"/>
                      <a:pt x="295" y="981"/>
                      <a:pt x="296" y="985"/>
                    </a:cubicBezTo>
                    <a:cubicBezTo>
                      <a:pt x="296" y="985"/>
                      <a:pt x="296" y="985"/>
                      <a:pt x="296" y="985"/>
                    </a:cubicBezTo>
                    <a:cubicBezTo>
                      <a:pt x="296" y="986"/>
                      <a:pt x="296" y="986"/>
                      <a:pt x="297" y="986"/>
                    </a:cubicBezTo>
                    <a:cubicBezTo>
                      <a:pt x="297" y="987"/>
                      <a:pt x="297" y="988"/>
                      <a:pt x="297" y="988"/>
                    </a:cubicBezTo>
                    <a:cubicBezTo>
                      <a:pt x="297" y="988"/>
                      <a:pt x="297" y="989"/>
                      <a:pt x="297" y="989"/>
                    </a:cubicBezTo>
                    <a:cubicBezTo>
                      <a:pt x="297" y="990"/>
                      <a:pt x="298" y="990"/>
                      <a:pt x="298" y="990"/>
                    </a:cubicBezTo>
                    <a:cubicBezTo>
                      <a:pt x="298" y="990"/>
                      <a:pt x="298" y="990"/>
                      <a:pt x="298" y="990"/>
                    </a:cubicBezTo>
                    <a:close/>
                    <a:moveTo>
                      <a:pt x="305" y="1007"/>
                    </a:moveTo>
                    <a:cubicBezTo>
                      <a:pt x="307" y="1013"/>
                      <a:pt x="308" y="1020"/>
                      <a:pt x="309" y="1026"/>
                    </a:cubicBezTo>
                    <a:cubicBezTo>
                      <a:pt x="309" y="1026"/>
                      <a:pt x="309" y="1026"/>
                      <a:pt x="310" y="1026"/>
                    </a:cubicBezTo>
                    <a:cubicBezTo>
                      <a:pt x="309" y="1026"/>
                      <a:pt x="309" y="1026"/>
                      <a:pt x="309" y="1026"/>
                    </a:cubicBezTo>
                    <a:cubicBezTo>
                      <a:pt x="309" y="1026"/>
                      <a:pt x="309" y="1026"/>
                      <a:pt x="309" y="1026"/>
                    </a:cubicBezTo>
                    <a:cubicBezTo>
                      <a:pt x="308" y="1020"/>
                      <a:pt x="306" y="1015"/>
                      <a:pt x="304" y="1009"/>
                    </a:cubicBezTo>
                    <a:cubicBezTo>
                      <a:pt x="301" y="997"/>
                      <a:pt x="299" y="984"/>
                      <a:pt x="295" y="972"/>
                    </a:cubicBezTo>
                    <a:cubicBezTo>
                      <a:pt x="291" y="960"/>
                      <a:pt x="289" y="947"/>
                      <a:pt x="288" y="934"/>
                    </a:cubicBezTo>
                    <a:cubicBezTo>
                      <a:pt x="286" y="916"/>
                      <a:pt x="285" y="897"/>
                      <a:pt x="285" y="879"/>
                    </a:cubicBezTo>
                    <a:cubicBezTo>
                      <a:pt x="284" y="862"/>
                      <a:pt x="283" y="846"/>
                      <a:pt x="282" y="829"/>
                    </a:cubicBezTo>
                    <a:cubicBezTo>
                      <a:pt x="282" y="818"/>
                      <a:pt x="281" y="806"/>
                      <a:pt x="281" y="794"/>
                    </a:cubicBezTo>
                    <a:cubicBezTo>
                      <a:pt x="281" y="780"/>
                      <a:pt x="282" y="765"/>
                      <a:pt x="283" y="751"/>
                    </a:cubicBezTo>
                    <a:cubicBezTo>
                      <a:pt x="284" y="727"/>
                      <a:pt x="286" y="704"/>
                      <a:pt x="290" y="681"/>
                    </a:cubicBezTo>
                    <a:cubicBezTo>
                      <a:pt x="291" y="675"/>
                      <a:pt x="292" y="670"/>
                      <a:pt x="293" y="665"/>
                    </a:cubicBezTo>
                    <a:cubicBezTo>
                      <a:pt x="293" y="665"/>
                      <a:pt x="294" y="665"/>
                      <a:pt x="294" y="665"/>
                    </a:cubicBezTo>
                    <a:cubicBezTo>
                      <a:pt x="294" y="666"/>
                      <a:pt x="294" y="668"/>
                      <a:pt x="293" y="669"/>
                    </a:cubicBezTo>
                    <a:cubicBezTo>
                      <a:pt x="291" y="679"/>
                      <a:pt x="290" y="690"/>
                      <a:pt x="290" y="700"/>
                    </a:cubicBezTo>
                    <a:cubicBezTo>
                      <a:pt x="290" y="708"/>
                      <a:pt x="290" y="715"/>
                      <a:pt x="289" y="722"/>
                    </a:cubicBezTo>
                    <a:cubicBezTo>
                      <a:pt x="288" y="743"/>
                      <a:pt x="286" y="764"/>
                      <a:pt x="286" y="785"/>
                    </a:cubicBezTo>
                    <a:cubicBezTo>
                      <a:pt x="285" y="809"/>
                      <a:pt x="286" y="832"/>
                      <a:pt x="287" y="855"/>
                    </a:cubicBezTo>
                    <a:cubicBezTo>
                      <a:pt x="287" y="865"/>
                      <a:pt x="288" y="875"/>
                      <a:pt x="289" y="885"/>
                    </a:cubicBezTo>
                    <a:cubicBezTo>
                      <a:pt x="290" y="896"/>
                      <a:pt x="290" y="908"/>
                      <a:pt x="291" y="919"/>
                    </a:cubicBezTo>
                    <a:cubicBezTo>
                      <a:pt x="293" y="936"/>
                      <a:pt x="295" y="952"/>
                      <a:pt x="298" y="969"/>
                    </a:cubicBezTo>
                    <a:cubicBezTo>
                      <a:pt x="300" y="982"/>
                      <a:pt x="302" y="995"/>
                      <a:pt x="305" y="1007"/>
                    </a:cubicBezTo>
                    <a:close/>
                    <a:moveTo>
                      <a:pt x="300" y="969"/>
                    </a:moveTo>
                    <a:cubicBezTo>
                      <a:pt x="300" y="969"/>
                      <a:pt x="300" y="969"/>
                      <a:pt x="300" y="969"/>
                    </a:cubicBezTo>
                    <a:cubicBezTo>
                      <a:pt x="300" y="969"/>
                      <a:pt x="300" y="969"/>
                      <a:pt x="300" y="969"/>
                    </a:cubicBezTo>
                    <a:cubicBezTo>
                      <a:pt x="300" y="969"/>
                      <a:pt x="300" y="969"/>
                      <a:pt x="300" y="969"/>
                    </a:cubicBezTo>
                    <a:close/>
                    <a:moveTo>
                      <a:pt x="328" y="1022"/>
                    </a:moveTo>
                    <a:cubicBezTo>
                      <a:pt x="328" y="1022"/>
                      <a:pt x="327" y="1021"/>
                      <a:pt x="327" y="1021"/>
                    </a:cubicBezTo>
                    <a:cubicBezTo>
                      <a:pt x="327" y="1021"/>
                      <a:pt x="327" y="1021"/>
                      <a:pt x="327" y="1021"/>
                    </a:cubicBezTo>
                    <a:cubicBezTo>
                      <a:pt x="326" y="1016"/>
                      <a:pt x="324" y="1011"/>
                      <a:pt x="323" y="1006"/>
                    </a:cubicBezTo>
                    <a:cubicBezTo>
                      <a:pt x="318" y="986"/>
                      <a:pt x="313" y="966"/>
                      <a:pt x="309" y="946"/>
                    </a:cubicBezTo>
                    <a:cubicBezTo>
                      <a:pt x="306" y="932"/>
                      <a:pt x="304" y="918"/>
                      <a:pt x="302" y="904"/>
                    </a:cubicBezTo>
                    <a:cubicBezTo>
                      <a:pt x="300" y="886"/>
                      <a:pt x="299" y="867"/>
                      <a:pt x="300" y="849"/>
                    </a:cubicBezTo>
                    <a:cubicBezTo>
                      <a:pt x="301" y="830"/>
                      <a:pt x="300" y="811"/>
                      <a:pt x="303" y="792"/>
                    </a:cubicBezTo>
                    <a:cubicBezTo>
                      <a:pt x="304" y="779"/>
                      <a:pt x="307" y="767"/>
                      <a:pt x="310" y="754"/>
                    </a:cubicBezTo>
                    <a:cubicBezTo>
                      <a:pt x="312" y="744"/>
                      <a:pt x="315" y="733"/>
                      <a:pt x="317" y="723"/>
                    </a:cubicBezTo>
                    <a:cubicBezTo>
                      <a:pt x="318" y="719"/>
                      <a:pt x="319" y="715"/>
                      <a:pt x="320" y="711"/>
                    </a:cubicBezTo>
                    <a:cubicBezTo>
                      <a:pt x="322" y="714"/>
                      <a:pt x="322" y="714"/>
                      <a:pt x="321" y="716"/>
                    </a:cubicBezTo>
                    <a:cubicBezTo>
                      <a:pt x="320" y="721"/>
                      <a:pt x="318" y="725"/>
                      <a:pt x="317" y="730"/>
                    </a:cubicBezTo>
                    <a:cubicBezTo>
                      <a:pt x="315" y="739"/>
                      <a:pt x="313" y="749"/>
                      <a:pt x="313" y="759"/>
                    </a:cubicBezTo>
                    <a:cubicBezTo>
                      <a:pt x="312" y="771"/>
                      <a:pt x="311" y="783"/>
                      <a:pt x="310" y="796"/>
                    </a:cubicBezTo>
                    <a:cubicBezTo>
                      <a:pt x="308" y="812"/>
                      <a:pt x="306" y="829"/>
                      <a:pt x="307" y="846"/>
                    </a:cubicBezTo>
                    <a:cubicBezTo>
                      <a:pt x="307" y="858"/>
                      <a:pt x="308" y="871"/>
                      <a:pt x="308" y="883"/>
                    </a:cubicBezTo>
                    <a:cubicBezTo>
                      <a:pt x="309" y="902"/>
                      <a:pt x="309" y="921"/>
                      <a:pt x="313" y="940"/>
                    </a:cubicBezTo>
                    <a:cubicBezTo>
                      <a:pt x="315" y="950"/>
                      <a:pt x="315" y="961"/>
                      <a:pt x="317" y="971"/>
                    </a:cubicBezTo>
                    <a:cubicBezTo>
                      <a:pt x="319" y="982"/>
                      <a:pt x="322" y="993"/>
                      <a:pt x="324" y="1004"/>
                    </a:cubicBezTo>
                    <a:cubicBezTo>
                      <a:pt x="325" y="1010"/>
                      <a:pt x="326" y="1015"/>
                      <a:pt x="327" y="1021"/>
                    </a:cubicBezTo>
                    <a:cubicBezTo>
                      <a:pt x="327" y="1021"/>
                      <a:pt x="327" y="1021"/>
                      <a:pt x="327" y="1021"/>
                    </a:cubicBezTo>
                    <a:cubicBezTo>
                      <a:pt x="327" y="1021"/>
                      <a:pt x="328" y="1022"/>
                      <a:pt x="328" y="1022"/>
                    </a:cubicBezTo>
                    <a:cubicBezTo>
                      <a:pt x="328" y="1022"/>
                      <a:pt x="328" y="1022"/>
                      <a:pt x="328" y="1022"/>
                    </a:cubicBezTo>
                    <a:cubicBezTo>
                      <a:pt x="328" y="1022"/>
                      <a:pt x="328" y="1022"/>
                      <a:pt x="328" y="1022"/>
                    </a:cubicBezTo>
                    <a:close/>
                    <a:moveTo>
                      <a:pt x="321" y="819"/>
                    </a:moveTo>
                    <a:cubicBezTo>
                      <a:pt x="321" y="835"/>
                      <a:pt x="321" y="852"/>
                      <a:pt x="321" y="868"/>
                    </a:cubicBezTo>
                    <a:cubicBezTo>
                      <a:pt x="320" y="883"/>
                      <a:pt x="320" y="898"/>
                      <a:pt x="321" y="912"/>
                    </a:cubicBezTo>
                    <a:cubicBezTo>
                      <a:pt x="322" y="932"/>
                      <a:pt x="324" y="952"/>
                      <a:pt x="325" y="972"/>
                    </a:cubicBezTo>
                    <a:cubicBezTo>
                      <a:pt x="325" y="973"/>
                      <a:pt x="325" y="974"/>
                      <a:pt x="325" y="975"/>
                    </a:cubicBezTo>
                    <a:cubicBezTo>
                      <a:pt x="325" y="975"/>
                      <a:pt x="325" y="975"/>
                      <a:pt x="325" y="975"/>
                    </a:cubicBezTo>
                    <a:cubicBezTo>
                      <a:pt x="325" y="976"/>
                      <a:pt x="325" y="976"/>
                      <a:pt x="325" y="977"/>
                    </a:cubicBezTo>
                    <a:cubicBezTo>
                      <a:pt x="325" y="978"/>
                      <a:pt x="326" y="978"/>
                      <a:pt x="326" y="979"/>
                    </a:cubicBezTo>
                    <a:cubicBezTo>
                      <a:pt x="326" y="979"/>
                      <a:pt x="326" y="980"/>
                      <a:pt x="326" y="981"/>
                    </a:cubicBezTo>
                    <a:cubicBezTo>
                      <a:pt x="326" y="981"/>
                      <a:pt x="326" y="982"/>
                      <a:pt x="326" y="982"/>
                    </a:cubicBezTo>
                    <a:cubicBezTo>
                      <a:pt x="326" y="983"/>
                      <a:pt x="326" y="983"/>
                      <a:pt x="327" y="984"/>
                    </a:cubicBezTo>
                    <a:cubicBezTo>
                      <a:pt x="327" y="984"/>
                      <a:pt x="327" y="984"/>
                      <a:pt x="327" y="984"/>
                    </a:cubicBezTo>
                    <a:cubicBezTo>
                      <a:pt x="326" y="984"/>
                      <a:pt x="326" y="984"/>
                      <a:pt x="326" y="984"/>
                    </a:cubicBezTo>
                    <a:cubicBezTo>
                      <a:pt x="326" y="983"/>
                      <a:pt x="326" y="983"/>
                      <a:pt x="326" y="982"/>
                    </a:cubicBezTo>
                    <a:cubicBezTo>
                      <a:pt x="326" y="982"/>
                      <a:pt x="326" y="981"/>
                      <a:pt x="326" y="981"/>
                    </a:cubicBezTo>
                    <a:cubicBezTo>
                      <a:pt x="326" y="980"/>
                      <a:pt x="326" y="979"/>
                      <a:pt x="326" y="979"/>
                    </a:cubicBezTo>
                    <a:cubicBezTo>
                      <a:pt x="325" y="978"/>
                      <a:pt x="325" y="978"/>
                      <a:pt x="325" y="977"/>
                    </a:cubicBezTo>
                    <a:cubicBezTo>
                      <a:pt x="325" y="976"/>
                      <a:pt x="325" y="976"/>
                      <a:pt x="325" y="975"/>
                    </a:cubicBezTo>
                    <a:cubicBezTo>
                      <a:pt x="325" y="975"/>
                      <a:pt x="325" y="975"/>
                      <a:pt x="325" y="975"/>
                    </a:cubicBezTo>
                    <a:cubicBezTo>
                      <a:pt x="325" y="974"/>
                      <a:pt x="325" y="973"/>
                      <a:pt x="324" y="972"/>
                    </a:cubicBezTo>
                    <a:cubicBezTo>
                      <a:pt x="321" y="955"/>
                      <a:pt x="321" y="938"/>
                      <a:pt x="319" y="920"/>
                    </a:cubicBezTo>
                    <a:cubicBezTo>
                      <a:pt x="319" y="911"/>
                      <a:pt x="319" y="901"/>
                      <a:pt x="319" y="891"/>
                    </a:cubicBezTo>
                    <a:cubicBezTo>
                      <a:pt x="319" y="879"/>
                      <a:pt x="318" y="866"/>
                      <a:pt x="318" y="853"/>
                    </a:cubicBezTo>
                    <a:cubicBezTo>
                      <a:pt x="318" y="834"/>
                      <a:pt x="317" y="816"/>
                      <a:pt x="317" y="798"/>
                    </a:cubicBezTo>
                    <a:cubicBezTo>
                      <a:pt x="317" y="775"/>
                      <a:pt x="320" y="752"/>
                      <a:pt x="323" y="729"/>
                    </a:cubicBezTo>
                    <a:cubicBezTo>
                      <a:pt x="324" y="726"/>
                      <a:pt x="324" y="723"/>
                      <a:pt x="325" y="721"/>
                    </a:cubicBezTo>
                    <a:cubicBezTo>
                      <a:pt x="325" y="721"/>
                      <a:pt x="325" y="721"/>
                      <a:pt x="326" y="721"/>
                    </a:cubicBezTo>
                    <a:cubicBezTo>
                      <a:pt x="325" y="722"/>
                      <a:pt x="325" y="722"/>
                      <a:pt x="325" y="723"/>
                    </a:cubicBezTo>
                    <a:cubicBezTo>
                      <a:pt x="324" y="734"/>
                      <a:pt x="323" y="745"/>
                      <a:pt x="322" y="755"/>
                    </a:cubicBezTo>
                    <a:cubicBezTo>
                      <a:pt x="322" y="758"/>
                      <a:pt x="322" y="761"/>
                      <a:pt x="322" y="764"/>
                    </a:cubicBezTo>
                    <a:cubicBezTo>
                      <a:pt x="321" y="771"/>
                      <a:pt x="320" y="779"/>
                      <a:pt x="320" y="786"/>
                    </a:cubicBezTo>
                    <a:cubicBezTo>
                      <a:pt x="320" y="797"/>
                      <a:pt x="321" y="808"/>
                      <a:pt x="321" y="819"/>
                    </a:cubicBezTo>
                    <a:close/>
                    <a:moveTo>
                      <a:pt x="314" y="832"/>
                    </a:moveTo>
                    <a:cubicBezTo>
                      <a:pt x="314" y="851"/>
                      <a:pt x="315" y="869"/>
                      <a:pt x="315" y="888"/>
                    </a:cubicBezTo>
                    <a:cubicBezTo>
                      <a:pt x="315" y="894"/>
                      <a:pt x="315" y="900"/>
                      <a:pt x="315" y="906"/>
                    </a:cubicBezTo>
                    <a:cubicBezTo>
                      <a:pt x="316" y="917"/>
                      <a:pt x="317" y="928"/>
                      <a:pt x="318" y="939"/>
                    </a:cubicBezTo>
                    <a:cubicBezTo>
                      <a:pt x="319" y="952"/>
                      <a:pt x="320" y="965"/>
                      <a:pt x="322" y="977"/>
                    </a:cubicBezTo>
                    <a:cubicBezTo>
                      <a:pt x="324" y="985"/>
                      <a:pt x="325" y="992"/>
                      <a:pt x="326" y="1000"/>
                    </a:cubicBezTo>
                    <a:cubicBezTo>
                      <a:pt x="326" y="1000"/>
                      <a:pt x="326" y="1000"/>
                      <a:pt x="326" y="1000"/>
                    </a:cubicBezTo>
                    <a:cubicBezTo>
                      <a:pt x="326" y="1000"/>
                      <a:pt x="326" y="1000"/>
                      <a:pt x="326" y="1000"/>
                    </a:cubicBezTo>
                    <a:cubicBezTo>
                      <a:pt x="326" y="1000"/>
                      <a:pt x="326" y="1000"/>
                      <a:pt x="326" y="1000"/>
                    </a:cubicBezTo>
                    <a:cubicBezTo>
                      <a:pt x="324" y="991"/>
                      <a:pt x="321" y="983"/>
                      <a:pt x="320" y="975"/>
                    </a:cubicBezTo>
                    <a:cubicBezTo>
                      <a:pt x="317" y="962"/>
                      <a:pt x="316" y="948"/>
                      <a:pt x="314" y="935"/>
                    </a:cubicBezTo>
                    <a:cubicBezTo>
                      <a:pt x="313" y="924"/>
                      <a:pt x="312" y="913"/>
                      <a:pt x="312" y="902"/>
                    </a:cubicBezTo>
                    <a:cubicBezTo>
                      <a:pt x="311" y="891"/>
                      <a:pt x="311" y="880"/>
                      <a:pt x="310" y="868"/>
                    </a:cubicBezTo>
                    <a:cubicBezTo>
                      <a:pt x="309" y="851"/>
                      <a:pt x="309" y="834"/>
                      <a:pt x="310" y="817"/>
                    </a:cubicBezTo>
                    <a:cubicBezTo>
                      <a:pt x="312" y="796"/>
                      <a:pt x="314" y="775"/>
                      <a:pt x="316" y="754"/>
                    </a:cubicBezTo>
                    <a:cubicBezTo>
                      <a:pt x="316" y="745"/>
                      <a:pt x="318" y="736"/>
                      <a:pt x="320" y="728"/>
                    </a:cubicBezTo>
                    <a:cubicBezTo>
                      <a:pt x="320" y="734"/>
                      <a:pt x="319" y="740"/>
                      <a:pt x="318" y="745"/>
                    </a:cubicBezTo>
                    <a:cubicBezTo>
                      <a:pt x="317" y="757"/>
                      <a:pt x="315" y="769"/>
                      <a:pt x="315" y="781"/>
                    </a:cubicBezTo>
                    <a:cubicBezTo>
                      <a:pt x="314" y="798"/>
                      <a:pt x="314" y="815"/>
                      <a:pt x="314" y="832"/>
                    </a:cubicBezTo>
                    <a:close/>
                    <a:moveTo>
                      <a:pt x="327" y="987"/>
                    </a:moveTo>
                    <a:cubicBezTo>
                      <a:pt x="327" y="987"/>
                      <a:pt x="327" y="987"/>
                      <a:pt x="327" y="987"/>
                    </a:cubicBezTo>
                    <a:cubicBezTo>
                      <a:pt x="327" y="987"/>
                      <a:pt x="327" y="987"/>
                      <a:pt x="327" y="987"/>
                    </a:cubicBezTo>
                    <a:close/>
                    <a:moveTo>
                      <a:pt x="328" y="998"/>
                    </a:moveTo>
                    <a:cubicBezTo>
                      <a:pt x="328" y="997"/>
                      <a:pt x="328" y="997"/>
                      <a:pt x="328" y="997"/>
                    </a:cubicBezTo>
                    <a:cubicBezTo>
                      <a:pt x="328" y="997"/>
                      <a:pt x="328" y="997"/>
                      <a:pt x="329" y="998"/>
                    </a:cubicBezTo>
                    <a:lnTo>
                      <a:pt x="328" y="998"/>
                    </a:lnTo>
                    <a:close/>
                    <a:moveTo>
                      <a:pt x="329" y="1001"/>
                    </a:moveTo>
                    <a:cubicBezTo>
                      <a:pt x="329" y="1001"/>
                      <a:pt x="329" y="1001"/>
                      <a:pt x="329" y="1000"/>
                    </a:cubicBezTo>
                    <a:cubicBezTo>
                      <a:pt x="329" y="1000"/>
                      <a:pt x="329" y="1000"/>
                      <a:pt x="329" y="1000"/>
                    </a:cubicBezTo>
                    <a:cubicBezTo>
                      <a:pt x="329" y="1001"/>
                      <a:pt x="329" y="1001"/>
                      <a:pt x="329" y="1001"/>
                    </a:cubicBezTo>
                    <a:close/>
                    <a:moveTo>
                      <a:pt x="330" y="988"/>
                    </a:moveTo>
                    <a:cubicBezTo>
                      <a:pt x="330" y="989"/>
                      <a:pt x="330" y="989"/>
                      <a:pt x="330" y="990"/>
                    </a:cubicBezTo>
                    <a:cubicBezTo>
                      <a:pt x="330" y="991"/>
                      <a:pt x="330" y="991"/>
                      <a:pt x="330" y="992"/>
                    </a:cubicBezTo>
                    <a:cubicBezTo>
                      <a:pt x="330" y="992"/>
                      <a:pt x="330" y="992"/>
                      <a:pt x="330" y="992"/>
                    </a:cubicBezTo>
                    <a:cubicBezTo>
                      <a:pt x="330" y="991"/>
                      <a:pt x="330" y="991"/>
                      <a:pt x="330" y="990"/>
                    </a:cubicBezTo>
                    <a:cubicBezTo>
                      <a:pt x="330" y="989"/>
                      <a:pt x="330" y="989"/>
                      <a:pt x="329" y="988"/>
                    </a:cubicBezTo>
                    <a:cubicBezTo>
                      <a:pt x="329" y="988"/>
                      <a:pt x="329" y="987"/>
                      <a:pt x="329" y="986"/>
                    </a:cubicBezTo>
                    <a:cubicBezTo>
                      <a:pt x="329" y="986"/>
                      <a:pt x="329" y="985"/>
                      <a:pt x="329" y="984"/>
                    </a:cubicBezTo>
                    <a:cubicBezTo>
                      <a:pt x="329" y="984"/>
                      <a:pt x="329" y="983"/>
                      <a:pt x="329" y="983"/>
                    </a:cubicBezTo>
                    <a:cubicBezTo>
                      <a:pt x="329" y="983"/>
                      <a:pt x="329" y="982"/>
                      <a:pt x="329" y="982"/>
                    </a:cubicBezTo>
                    <a:cubicBezTo>
                      <a:pt x="329" y="981"/>
                      <a:pt x="328" y="980"/>
                      <a:pt x="328" y="978"/>
                    </a:cubicBezTo>
                    <a:cubicBezTo>
                      <a:pt x="327" y="968"/>
                      <a:pt x="326" y="957"/>
                      <a:pt x="326" y="947"/>
                    </a:cubicBezTo>
                    <a:cubicBezTo>
                      <a:pt x="325" y="934"/>
                      <a:pt x="323" y="920"/>
                      <a:pt x="323" y="907"/>
                    </a:cubicBezTo>
                    <a:cubicBezTo>
                      <a:pt x="322" y="888"/>
                      <a:pt x="323" y="870"/>
                      <a:pt x="323" y="852"/>
                    </a:cubicBezTo>
                    <a:cubicBezTo>
                      <a:pt x="324" y="831"/>
                      <a:pt x="324" y="811"/>
                      <a:pt x="323" y="791"/>
                    </a:cubicBezTo>
                    <a:cubicBezTo>
                      <a:pt x="322" y="788"/>
                      <a:pt x="323" y="784"/>
                      <a:pt x="323" y="781"/>
                    </a:cubicBezTo>
                    <a:cubicBezTo>
                      <a:pt x="323" y="773"/>
                      <a:pt x="324" y="764"/>
                      <a:pt x="324" y="756"/>
                    </a:cubicBezTo>
                    <a:cubicBezTo>
                      <a:pt x="325" y="752"/>
                      <a:pt x="325" y="747"/>
                      <a:pt x="325" y="743"/>
                    </a:cubicBezTo>
                    <a:cubicBezTo>
                      <a:pt x="326" y="743"/>
                      <a:pt x="326" y="743"/>
                      <a:pt x="326" y="743"/>
                    </a:cubicBezTo>
                    <a:cubicBezTo>
                      <a:pt x="325" y="766"/>
                      <a:pt x="326" y="788"/>
                      <a:pt x="326" y="810"/>
                    </a:cubicBezTo>
                    <a:cubicBezTo>
                      <a:pt x="326" y="817"/>
                      <a:pt x="327" y="825"/>
                      <a:pt x="327" y="832"/>
                    </a:cubicBezTo>
                    <a:cubicBezTo>
                      <a:pt x="327" y="845"/>
                      <a:pt x="326" y="857"/>
                      <a:pt x="326" y="870"/>
                    </a:cubicBezTo>
                    <a:cubicBezTo>
                      <a:pt x="326" y="894"/>
                      <a:pt x="326" y="918"/>
                      <a:pt x="326" y="941"/>
                    </a:cubicBezTo>
                    <a:cubicBezTo>
                      <a:pt x="327" y="948"/>
                      <a:pt x="327" y="956"/>
                      <a:pt x="328" y="963"/>
                    </a:cubicBezTo>
                    <a:cubicBezTo>
                      <a:pt x="328" y="969"/>
                      <a:pt x="328" y="976"/>
                      <a:pt x="329" y="982"/>
                    </a:cubicBezTo>
                    <a:cubicBezTo>
                      <a:pt x="329" y="982"/>
                      <a:pt x="329" y="982"/>
                      <a:pt x="329" y="983"/>
                    </a:cubicBezTo>
                    <a:cubicBezTo>
                      <a:pt x="329" y="983"/>
                      <a:pt x="329" y="984"/>
                      <a:pt x="329" y="984"/>
                    </a:cubicBezTo>
                    <a:cubicBezTo>
                      <a:pt x="329" y="985"/>
                      <a:pt x="329" y="986"/>
                      <a:pt x="329" y="986"/>
                    </a:cubicBezTo>
                    <a:cubicBezTo>
                      <a:pt x="329" y="987"/>
                      <a:pt x="329" y="988"/>
                      <a:pt x="330" y="988"/>
                    </a:cubicBezTo>
                    <a:close/>
                    <a:moveTo>
                      <a:pt x="326" y="737"/>
                    </a:moveTo>
                    <a:cubicBezTo>
                      <a:pt x="326" y="737"/>
                      <a:pt x="326" y="737"/>
                      <a:pt x="326" y="737"/>
                    </a:cubicBezTo>
                    <a:cubicBezTo>
                      <a:pt x="327" y="737"/>
                      <a:pt x="327" y="737"/>
                      <a:pt x="327" y="737"/>
                    </a:cubicBezTo>
                    <a:lnTo>
                      <a:pt x="326" y="737"/>
                    </a:lnTo>
                    <a:close/>
                    <a:moveTo>
                      <a:pt x="329" y="695"/>
                    </a:moveTo>
                    <a:cubicBezTo>
                      <a:pt x="327" y="696"/>
                      <a:pt x="326" y="695"/>
                      <a:pt x="325" y="693"/>
                    </a:cubicBezTo>
                    <a:cubicBezTo>
                      <a:pt x="324" y="690"/>
                      <a:pt x="322" y="687"/>
                      <a:pt x="320" y="684"/>
                    </a:cubicBezTo>
                    <a:cubicBezTo>
                      <a:pt x="317" y="679"/>
                      <a:pt x="314" y="675"/>
                      <a:pt x="311" y="670"/>
                    </a:cubicBezTo>
                    <a:cubicBezTo>
                      <a:pt x="311" y="670"/>
                      <a:pt x="311" y="670"/>
                      <a:pt x="311" y="670"/>
                    </a:cubicBezTo>
                    <a:cubicBezTo>
                      <a:pt x="311" y="670"/>
                      <a:pt x="311" y="670"/>
                      <a:pt x="311" y="670"/>
                    </a:cubicBezTo>
                    <a:cubicBezTo>
                      <a:pt x="311" y="670"/>
                      <a:pt x="311" y="670"/>
                      <a:pt x="311" y="670"/>
                    </a:cubicBezTo>
                    <a:cubicBezTo>
                      <a:pt x="313" y="670"/>
                      <a:pt x="314" y="671"/>
                      <a:pt x="316" y="671"/>
                    </a:cubicBezTo>
                    <a:cubicBezTo>
                      <a:pt x="329" y="675"/>
                      <a:pt x="342" y="678"/>
                      <a:pt x="355" y="677"/>
                    </a:cubicBezTo>
                    <a:cubicBezTo>
                      <a:pt x="358" y="677"/>
                      <a:pt x="361" y="676"/>
                      <a:pt x="363" y="677"/>
                    </a:cubicBezTo>
                    <a:cubicBezTo>
                      <a:pt x="371" y="681"/>
                      <a:pt x="378" y="685"/>
                      <a:pt x="386" y="689"/>
                    </a:cubicBezTo>
                    <a:cubicBezTo>
                      <a:pt x="386" y="689"/>
                      <a:pt x="386" y="689"/>
                      <a:pt x="385" y="689"/>
                    </a:cubicBezTo>
                    <a:cubicBezTo>
                      <a:pt x="376" y="690"/>
                      <a:pt x="366" y="690"/>
                      <a:pt x="356" y="691"/>
                    </a:cubicBezTo>
                    <a:cubicBezTo>
                      <a:pt x="347" y="692"/>
                      <a:pt x="338" y="694"/>
                      <a:pt x="329" y="695"/>
                    </a:cubicBezTo>
                    <a:close/>
                    <a:moveTo>
                      <a:pt x="361" y="695"/>
                    </a:moveTo>
                    <a:cubicBezTo>
                      <a:pt x="360" y="695"/>
                      <a:pt x="360" y="695"/>
                      <a:pt x="360" y="695"/>
                    </a:cubicBezTo>
                    <a:cubicBezTo>
                      <a:pt x="360" y="695"/>
                      <a:pt x="360" y="695"/>
                      <a:pt x="360" y="695"/>
                    </a:cubicBezTo>
                    <a:cubicBezTo>
                      <a:pt x="359" y="695"/>
                      <a:pt x="357" y="695"/>
                      <a:pt x="356" y="695"/>
                    </a:cubicBezTo>
                    <a:cubicBezTo>
                      <a:pt x="355" y="695"/>
                      <a:pt x="354" y="695"/>
                      <a:pt x="353" y="695"/>
                    </a:cubicBezTo>
                    <a:cubicBezTo>
                      <a:pt x="352" y="696"/>
                      <a:pt x="351" y="696"/>
                      <a:pt x="350" y="696"/>
                    </a:cubicBezTo>
                    <a:cubicBezTo>
                      <a:pt x="349" y="696"/>
                      <a:pt x="347" y="696"/>
                      <a:pt x="346" y="697"/>
                    </a:cubicBezTo>
                    <a:cubicBezTo>
                      <a:pt x="346" y="697"/>
                      <a:pt x="345" y="697"/>
                      <a:pt x="344" y="697"/>
                    </a:cubicBezTo>
                    <a:cubicBezTo>
                      <a:pt x="344" y="697"/>
                      <a:pt x="344" y="697"/>
                      <a:pt x="344" y="697"/>
                    </a:cubicBezTo>
                    <a:cubicBezTo>
                      <a:pt x="344" y="697"/>
                      <a:pt x="344" y="697"/>
                      <a:pt x="344" y="697"/>
                    </a:cubicBezTo>
                    <a:cubicBezTo>
                      <a:pt x="343" y="697"/>
                      <a:pt x="343" y="697"/>
                      <a:pt x="342" y="697"/>
                    </a:cubicBezTo>
                    <a:cubicBezTo>
                      <a:pt x="341" y="697"/>
                      <a:pt x="340" y="697"/>
                      <a:pt x="339" y="697"/>
                    </a:cubicBezTo>
                    <a:cubicBezTo>
                      <a:pt x="338" y="698"/>
                      <a:pt x="338" y="698"/>
                      <a:pt x="337" y="698"/>
                    </a:cubicBezTo>
                    <a:cubicBezTo>
                      <a:pt x="337" y="698"/>
                      <a:pt x="337" y="698"/>
                      <a:pt x="337" y="698"/>
                    </a:cubicBezTo>
                    <a:cubicBezTo>
                      <a:pt x="337" y="698"/>
                      <a:pt x="337" y="698"/>
                      <a:pt x="337" y="698"/>
                    </a:cubicBezTo>
                    <a:cubicBezTo>
                      <a:pt x="338" y="698"/>
                      <a:pt x="338" y="698"/>
                      <a:pt x="339" y="697"/>
                    </a:cubicBezTo>
                    <a:cubicBezTo>
                      <a:pt x="340" y="697"/>
                      <a:pt x="341" y="697"/>
                      <a:pt x="342" y="697"/>
                    </a:cubicBezTo>
                    <a:cubicBezTo>
                      <a:pt x="343" y="697"/>
                      <a:pt x="343" y="697"/>
                      <a:pt x="344" y="697"/>
                    </a:cubicBezTo>
                    <a:cubicBezTo>
                      <a:pt x="344" y="697"/>
                      <a:pt x="344" y="697"/>
                      <a:pt x="344" y="697"/>
                    </a:cubicBezTo>
                    <a:cubicBezTo>
                      <a:pt x="344" y="697"/>
                      <a:pt x="344" y="697"/>
                      <a:pt x="344" y="697"/>
                    </a:cubicBezTo>
                    <a:cubicBezTo>
                      <a:pt x="345" y="697"/>
                      <a:pt x="346" y="697"/>
                      <a:pt x="346" y="696"/>
                    </a:cubicBezTo>
                    <a:cubicBezTo>
                      <a:pt x="347" y="696"/>
                      <a:pt x="349" y="696"/>
                      <a:pt x="350" y="696"/>
                    </a:cubicBezTo>
                    <a:cubicBezTo>
                      <a:pt x="351" y="696"/>
                      <a:pt x="352" y="696"/>
                      <a:pt x="353" y="695"/>
                    </a:cubicBezTo>
                    <a:cubicBezTo>
                      <a:pt x="354" y="695"/>
                      <a:pt x="355" y="695"/>
                      <a:pt x="356" y="695"/>
                    </a:cubicBezTo>
                    <a:cubicBezTo>
                      <a:pt x="357" y="695"/>
                      <a:pt x="358" y="695"/>
                      <a:pt x="360" y="695"/>
                    </a:cubicBezTo>
                    <a:cubicBezTo>
                      <a:pt x="360" y="695"/>
                      <a:pt x="360" y="695"/>
                      <a:pt x="360" y="695"/>
                    </a:cubicBezTo>
                    <a:cubicBezTo>
                      <a:pt x="360" y="695"/>
                      <a:pt x="360" y="695"/>
                      <a:pt x="360" y="695"/>
                    </a:cubicBezTo>
                    <a:cubicBezTo>
                      <a:pt x="360" y="695"/>
                      <a:pt x="360" y="695"/>
                      <a:pt x="361" y="695"/>
                    </a:cubicBezTo>
                    <a:close/>
                    <a:moveTo>
                      <a:pt x="332" y="702"/>
                    </a:moveTo>
                    <a:cubicBezTo>
                      <a:pt x="332" y="702"/>
                      <a:pt x="331" y="702"/>
                      <a:pt x="331" y="702"/>
                    </a:cubicBezTo>
                    <a:cubicBezTo>
                      <a:pt x="331" y="702"/>
                      <a:pt x="332" y="702"/>
                      <a:pt x="332" y="702"/>
                    </a:cubicBezTo>
                    <a:cubicBezTo>
                      <a:pt x="332" y="702"/>
                      <a:pt x="333" y="702"/>
                      <a:pt x="333" y="702"/>
                    </a:cubicBezTo>
                    <a:cubicBezTo>
                      <a:pt x="336" y="701"/>
                      <a:pt x="338" y="701"/>
                      <a:pt x="341" y="701"/>
                    </a:cubicBezTo>
                    <a:cubicBezTo>
                      <a:pt x="341" y="701"/>
                      <a:pt x="341" y="701"/>
                      <a:pt x="341" y="701"/>
                    </a:cubicBezTo>
                    <a:cubicBezTo>
                      <a:pt x="341" y="701"/>
                      <a:pt x="342" y="700"/>
                      <a:pt x="342" y="700"/>
                    </a:cubicBezTo>
                    <a:cubicBezTo>
                      <a:pt x="353" y="700"/>
                      <a:pt x="364" y="699"/>
                      <a:pt x="375" y="698"/>
                    </a:cubicBezTo>
                    <a:cubicBezTo>
                      <a:pt x="379" y="698"/>
                      <a:pt x="383" y="698"/>
                      <a:pt x="387" y="699"/>
                    </a:cubicBezTo>
                    <a:cubicBezTo>
                      <a:pt x="391" y="699"/>
                      <a:pt x="395" y="700"/>
                      <a:pt x="399" y="701"/>
                    </a:cubicBezTo>
                    <a:cubicBezTo>
                      <a:pt x="403" y="701"/>
                      <a:pt x="407" y="702"/>
                      <a:pt x="411" y="702"/>
                    </a:cubicBezTo>
                    <a:cubicBezTo>
                      <a:pt x="417" y="701"/>
                      <a:pt x="423" y="704"/>
                      <a:pt x="429" y="706"/>
                    </a:cubicBezTo>
                    <a:cubicBezTo>
                      <a:pt x="424" y="706"/>
                      <a:pt x="419" y="706"/>
                      <a:pt x="414" y="705"/>
                    </a:cubicBezTo>
                    <a:cubicBezTo>
                      <a:pt x="407" y="705"/>
                      <a:pt x="399" y="705"/>
                      <a:pt x="392" y="703"/>
                    </a:cubicBezTo>
                    <a:cubicBezTo>
                      <a:pt x="383" y="702"/>
                      <a:pt x="373" y="701"/>
                      <a:pt x="364" y="701"/>
                    </a:cubicBezTo>
                    <a:cubicBezTo>
                      <a:pt x="356" y="701"/>
                      <a:pt x="348" y="701"/>
                      <a:pt x="341" y="701"/>
                    </a:cubicBezTo>
                    <a:cubicBezTo>
                      <a:pt x="341" y="701"/>
                      <a:pt x="341" y="701"/>
                      <a:pt x="341" y="701"/>
                    </a:cubicBezTo>
                    <a:cubicBezTo>
                      <a:pt x="338" y="701"/>
                      <a:pt x="336" y="701"/>
                      <a:pt x="333" y="702"/>
                    </a:cubicBezTo>
                    <a:cubicBezTo>
                      <a:pt x="333" y="702"/>
                      <a:pt x="332" y="702"/>
                      <a:pt x="332" y="702"/>
                    </a:cubicBezTo>
                    <a:close/>
                    <a:moveTo>
                      <a:pt x="336" y="715"/>
                    </a:moveTo>
                    <a:cubicBezTo>
                      <a:pt x="343" y="716"/>
                      <a:pt x="349" y="717"/>
                      <a:pt x="355" y="718"/>
                    </a:cubicBezTo>
                    <a:cubicBezTo>
                      <a:pt x="362" y="720"/>
                      <a:pt x="369" y="720"/>
                      <a:pt x="376" y="721"/>
                    </a:cubicBezTo>
                    <a:cubicBezTo>
                      <a:pt x="384" y="721"/>
                      <a:pt x="391" y="722"/>
                      <a:pt x="398" y="723"/>
                    </a:cubicBezTo>
                    <a:cubicBezTo>
                      <a:pt x="407" y="723"/>
                      <a:pt x="415" y="724"/>
                      <a:pt x="424" y="725"/>
                    </a:cubicBezTo>
                    <a:cubicBezTo>
                      <a:pt x="424" y="725"/>
                      <a:pt x="424" y="725"/>
                      <a:pt x="424" y="725"/>
                    </a:cubicBezTo>
                    <a:cubicBezTo>
                      <a:pt x="414" y="727"/>
                      <a:pt x="405" y="729"/>
                      <a:pt x="396" y="731"/>
                    </a:cubicBezTo>
                    <a:cubicBezTo>
                      <a:pt x="385" y="734"/>
                      <a:pt x="375" y="738"/>
                      <a:pt x="367" y="746"/>
                    </a:cubicBezTo>
                    <a:cubicBezTo>
                      <a:pt x="364" y="749"/>
                      <a:pt x="360" y="752"/>
                      <a:pt x="357" y="753"/>
                    </a:cubicBezTo>
                    <a:cubicBezTo>
                      <a:pt x="350" y="742"/>
                      <a:pt x="337" y="718"/>
                      <a:pt x="336" y="715"/>
                    </a:cubicBezTo>
                    <a:close/>
                    <a:moveTo>
                      <a:pt x="387" y="1059"/>
                    </a:moveTo>
                    <a:cubicBezTo>
                      <a:pt x="387" y="1059"/>
                      <a:pt x="387" y="1058"/>
                      <a:pt x="387" y="1058"/>
                    </a:cubicBezTo>
                    <a:cubicBezTo>
                      <a:pt x="386" y="1058"/>
                      <a:pt x="386" y="1057"/>
                      <a:pt x="386" y="1057"/>
                    </a:cubicBezTo>
                    <a:cubicBezTo>
                      <a:pt x="386" y="1057"/>
                      <a:pt x="386" y="1056"/>
                      <a:pt x="386" y="1056"/>
                    </a:cubicBezTo>
                    <a:cubicBezTo>
                      <a:pt x="386" y="1056"/>
                      <a:pt x="385" y="1055"/>
                      <a:pt x="385" y="1055"/>
                    </a:cubicBezTo>
                    <a:cubicBezTo>
                      <a:pt x="385" y="1054"/>
                      <a:pt x="385" y="1054"/>
                      <a:pt x="385" y="1054"/>
                    </a:cubicBezTo>
                    <a:cubicBezTo>
                      <a:pt x="385" y="1053"/>
                      <a:pt x="384" y="1053"/>
                      <a:pt x="384" y="1053"/>
                    </a:cubicBezTo>
                    <a:cubicBezTo>
                      <a:pt x="384" y="1053"/>
                      <a:pt x="384" y="1053"/>
                      <a:pt x="384" y="1053"/>
                    </a:cubicBezTo>
                    <a:cubicBezTo>
                      <a:pt x="382" y="1047"/>
                      <a:pt x="379" y="1042"/>
                      <a:pt x="377" y="1037"/>
                    </a:cubicBezTo>
                    <a:cubicBezTo>
                      <a:pt x="373" y="1024"/>
                      <a:pt x="369" y="1012"/>
                      <a:pt x="365" y="999"/>
                    </a:cubicBezTo>
                    <a:cubicBezTo>
                      <a:pt x="360" y="984"/>
                      <a:pt x="355" y="968"/>
                      <a:pt x="353" y="952"/>
                    </a:cubicBezTo>
                    <a:cubicBezTo>
                      <a:pt x="351" y="939"/>
                      <a:pt x="351" y="927"/>
                      <a:pt x="349" y="914"/>
                    </a:cubicBezTo>
                    <a:cubicBezTo>
                      <a:pt x="348" y="904"/>
                      <a:pt x="347" y="894"/>
                      <a:pt x="346" y="883"/>
                    </a:cubicBezTo>
                    <a:cubicBezTo>
                      <a:pt x="346" y="865"/>
                      <a:pt x="345" y="846"/>
                      <a:pt x="345" y="827"/>
                    </a:cubicBezTo>
                    <a:cubicBezTo>
                      <a:pt x="344" y="810"/>
                      <a:pt x="345" y="794"/>
                      <a:pt x="348" y="777"/>
                    </a:cubicBezTo>
                    <a:cubicBezTo>
                      <a:pt x="349" y="774"/>
                      <a:pt x="349" y="770"/>
                      <a:pt x="350" y="766"/>
                    </a:cubicBezTo>
                    <a:cubicBezTo>
                      <a:pt x="351" y="767"/>
                      <a:pt x="351" y="767"/>
                      <a:pt x="351" y="768"/>
                    </a:cubicBezTo>
                    <a:cubicBezTo>
                      <a:pt x="350" y="783"/>
                      <a:pt x="350" y="798"/>
                      <a:pt x="350" y="813"/>
                    </a:cubicBezTo>
                    <a:cubicBezTo>
                      <a:pt x="349" y="824"/>
                      <a:pt x="348" y="835"/>
                      <a:pt x="349" y="846"/>
                    </a:cubicBezTo>
                    <a:cubicBezTo>
                      <a:pt x="350" y="866"/>
                      <a:pt x="351" y="886"/>
                      <a:pt x="353" y="906"/>
                    </a:cubicBezTo>
                    <a:cubicBezTo>
                      <a:pt x="354" y="919"/>
                      <a:pt x="356" y="932"/>
                      <a:pt x="359" y="945"/>
                    </a:cubicBezTo>
                    <a:cubicBezTo>
                      <a:pt x="362" y="964"/>
                      <a:pt x="366" y="983"/>
                      <a:pt x="370" y="1002"/>
                    </a:cubicBezTo>
                    <a:cubicBezTo>
                      <a:pt x="373" y="1015"/>
                      <a:pt x="377" y="1027"/>
                      <a:pt x="381" y="1039"/>
                    </a:cubicBezTo>
                    <a:cubicBezTo>
                      <a:pt x="382" y="1044"/>
                      <a:pt x="383" y="1048"/>
                      <a:pt x="384" y="1053"/>
                    </a:cubicBezTo>
                    <a:cubicBezTo>
                      <a:pt x="384" y="1053"/>
                      <a:pt x="384" y="1053"/>
                      <a:pt x="384" y="1053"/>
                    </a:cubicBezTo>
                    <a:cubicBezTo>
                      <a:pt x="385" y="1053"/>
                      <a:pt x="385" y="1053"/>
                      <a:pt x="385" y="1054"/>
                    </a:cubicBezTo>
                    <a:cubicBezTo>
                      <a:pt x="385" y="1054"/>
                      <a:pt x="385" y="1054"/>
                      <a:pt x="385" y="1055"/>
                    </a:cubicBezTo>
                    <a:cubicBezTo>
                      <a:pt x="385" y="1055"/>
                      <a:pt x="386" y="1056"/>
                      <a:pt x="386" y="1056"/>
                    </a:cubicBezTo>
                    <a:cubicBezTo>
                      <a:pt x="386" y="1056"/>
                      <a:pt x="386" y="1057"/>
                      <a:pt x="386" y="1057"/>
                    </a:cubicBezTo>
                    <a:cubicBezTo>
                      <a:pt x="386" y="1057"/>
                      <a:pt x="386" y="1058"/>
                      <a:pt x="387" y="1058"/>
                    </a:cubicBezTo>
                    <a:cubicBezTo>
                      <a:pt x="387" y="1058"/>
                      <a:pt x="387" y="1059"/>
                      <a:pt x="387" y="1059"/>
                    </a:cubicBezTo>
                    <a:cubicBezTo>
                      <a:pt x="387" y="1059"/>
                      <a:pt x="387" y="1059"/>
                      <a:pt x="387" y="1059"/>
                    </a:cubicBezTo>
                    <a:close/>
                    <a:moveTo>
                      <a:pt x="388" y="1039"/>
                    </a:moveTo>
                    <a:cubicBezTo>
                      <a:pt x="388" y="1038"/>
                      <a:pt x="388" y="1038"/>
                      <a:pt x="388" y="1037"/>
                    </a:cubicBezTo>
                    <a:cubicBezTo>
                      <a:pt x="388" y="1036"/>
                      <a:pt x="388" y="1036"/>
                      <a:pt x="388" y="1035"/>
                    </a:cubicBezTo>
                    <a:cubicBezTo>
                      <a:pt x="388" y="1035"/>
                      <a:pt x="388" y="1035"/>
                      <a:pt x="387" y="1035"/>
                    </a:cubicBezTo>
                    <a:cubicBezTo>
                      <a:pt x="386" y="1029"/>
                      <a:pt x="385" y="1023"/>
                      <a:pt x="384" y="1017"/>
                    </a:cubicBezTo>
                    <a:cubicBezTo>
                      <a:pt x="383" y="1006"/>
                      <a:pt x="382" y="995"/>
                      <a:pt x="380" y="984"/>
                    </a:cubicBezTo>
                    <a:cubicBezTo>
                      <a:pt x="379" y="979"/>
                      <a:pt x="378" y="974"/>
                      <a:pt x="378" y="969"/>
                    </a:cubicBezTo>
                    <a:cubicBezTo>
                      <a:pt x="377" y="965"/>
                      <a:pt x="377" y="962"/>
                      <a:pt x="377" y="959"/>
                    </a:cubicBezTo>
                    <a:cubicBezTo>
                      <a:pt x="376" y="954"/>
                      <a:pt x="375" y="949"/>
                      <a:pt x="375" y="944"/>
                    </a:cubicBezTo>
                    <a:cubicBezTo>
                      <a:pt x="374" y="929"/>
                      <a:pt x="373" y="914"/>
                      <a:pt x="373" y="899"/>
                    </a:cubicBezTo>
                    <a:cubicBezTo>
                      <a:pt x="372" y="894"/>
                      <a:pt x="372" y="890"/>
                      <a:pt x="372" y="885"/>
                    </a:cubicBezTo>
                    <a:cubicBezTo>
                      <a:pt x="372" y="885"/>
                      <a:pt x="372" y="885"/>
                      <a:pt x="372" y="885"/>
                    </a:cubicBezTo>
                    <a:cubicBezTo>
                      <a:pt x="372" y="884"/>
                      <a:pt x="372" y="883"/>
                      <a:pt x="372" y="881"/>
                    </a:cubicBezTo>
                    <a:cubicBezTo>
                      <a:pt x="372" y="881"/>
                      <a:pt x="372" y="880"/>
                      <a:pt x="372" y="880"/>
                    </a:cubicBezTo>
                    <a:cubicBezTo>
                      <a:pt x="372" y="879"/>
                      <a:pt x="372" y="878"/>
                      <a:pt x="372" y="878"/>
                    </a:cubicBezTo>
                    <a:cubicBezTo>
                      <a:pt x="372" y="878"/>
                      <a:pt x="372" y="877"/>
                      <a:pt x="371" y="877"/>
                    </a:cubicBezTo>
                    <a:cubicBezTo>
                      <a:pt x="372" y="877"/>
                      <a:pt x="372" y="878"/>
                      <a:pt x="372" y="878"/>
                    </a:cubicBezTo>
                    <a:cubicBezTo>
                      <a:pt x="372" y="878"/>
                      <a:pt x="372" y="879"/>
                      <a:pt x="372" y="880"/>
                    </a:cubicBezTo>
                    <a:cubicBezTo>
                      <a:pt x="372" y="880"/>
                      <a:pt x="372" y="881"/>
                      <a:pt x="372" y="881"/>
                    </a:cubicBezTo>
                    <a:cubicBezTo>
                      <a:pt x="372" y="883"/>
                      <a:pt x="372" y="884"/>
                      <a:pt x="372" y="885"/>
                    </a:cubicBezTo>
                    <a:cubicBezTo>
                      <a:pt x="372" y="885"/>
                      <a:pt x="372" y="885"/>
                      <a:pt x="372" y="885"/>
                    </a:cubicBezTo>
                    <a:cubicBezTo>
                      <a:pt x="375" y="895"/>
                      <a:pt x="375" y="904"/>
                      <a:pt x="375" y="914"/>
                    </a:cubicBezTo>
                    <a:cubicBezTo>
                      <a:pt x="376" y="925"/>
                      <a:pt x="377" y="937"/>
                      <a:pt x="378" y="948"/>
                    </a:cubicBezTo>
                    <a:cubicBezTo>
                      <a:pt x="381" y="968"/>
                      <a:pt x="384" y="988"/>
                      <a:pt x="385" y="1008"/>
                    </a:cubicBezTo>
                    <a:cubicBezTo>
                      <a:pt x="386" y="1017"/>
                      <a:pt x="387" y="1026"/>
                      <a:pt x="387" y="1035"/>
                    </a:cubicBezTo>
                    <a:cubicBezTo>
                      <a:pt x="388" y="1035"/>
                      <a:pt x="388" y="1035"/>
                      <a:pt x="388" y="1035"/>
                    </a:cubicBezTo>
                    <a:cubicBezTo>
                      <a:pt x="388" y="1036"/>
                      <a:pt x="388" y="1036"/>
                      <a:pt x="388" y="1037"/>
                    </a:cubicBezTo>
                    <a:cubicBezTo>
                      <a:pt x="388" y="1038"/>
                      <a:pt x="388" y="1038"/>
                      <a:pt x="388" y="1039"/>
                    </a:cubicBezTo>
                    <a:close/>
                    <a:moveTo>
                      <a:pt x="447" y="1119"/>
                    </a:moveTo>
                    <a:cubicBezTo>
                      <a:pt x="446" y="1119"/>
                      <a:pt x="446" y="1118"/>
                      <a:pt x="446" y="1118"/>
                    </a:cubicBezTo>
                    <a:cubicBezTo>
                      <a:pt x="446" y="1118"/>
                      <a:pt x="446" y="1118"/>
                      <a:pt x="446" y="1118"/>
                    </a:cubicBezTo>
                    <a:cubicBezTo>
                      <a:pt x="445" y="1117"/>
                      <a:pt x="445" y="1116"/>
                      <a:pt x="444" y="1115"/>
                    </a:cubicBezTo>
                    <a:cubicBezTo>
                      <a:pt x="438" y="1104"/>
                      <a:pt x="433" y="1093"/>
                      <a:pt x="428" y="1082"/>
                    </a:cubicBezTo>
                    <a:cubicBezTo>
                      <a:pt x="422" y="1070"/>
                      <a:pt x="416" y="1057"/>
                      <a:pt x="410" y="1044"/>
                    </a:cubicBezTo>
                    <a:cubicBezTo>
                      <a:pt x="410" y="1043"/>
                      <a:pt x="409" y="1042"/>
                      <a:pt x="409" y="1041"/>
                    </a:cubicBezTo>
                    <a:cubicBezTo>
                      <a:pt x="408" y="1041"/>
                      <a:pt x="408" y="1041"/>
                      <a:pt x="408" y="1042"/>
                    </a:cubicBezTo>
                    <a:cubicBezTo>
                      <a:pt x="408" y="1043"/>
                      <a:pt x="409" y="1044"/>
                      <a:pt x="409" y="1046"/>
                    </a:cubicBezTo>
                    <a:cubicBezTo>
                      <a:pt x="414" y="1057"/>
                      <a:pt x="419" y="1068"/>
                      <a:pt x="424" y="1080"/>
                    </a:cubicBezTo>
                    <a:cubicBezTo>
                      <a:pt x="424" y="1080"/>
                      <a:pt x="424" y="1080"/>
                      <a:pt x="424" y="1080"/>
                    </a:cubicBezTo>
                    <a:cubicBezTo>
                      <a:pt x="424" y="1080"/>
                      <a:pt x="424" y="1081"/>
                      <a:pt x="425" y="1081"/>
                    </a:cubicBezTo>
                    <a:cubicBezTo>
                      <a:pt x="425" y="1081"/>
                      <a:pt x="425" y="1082"/>
                      <a:pt x="425" y="1082"/>
                    </a:cubicBezTo>
                    <a:cubicBezTo>
                      <a:pt x="425" y="1082"/>
                      <a:pt x="425" y="1082"/>
                      <a:pt x="425" y="1082"/>
                    </a:cubicBezTo>
                    <a:cubicBezTo>
                      <a:pt x="425" y="1082"/>
                      <a:pt x="425" y="1082"/>
                      <a:pt x="425" y="1082"/>
                    </a:cubicBezTo>
                    <a:cubicBezTo>
                      <a:pt x="425" y="1082"/>
                      <a:pt x="425" y="1081"/>
                      <a:pt x="425" y="1081"/>
                    </a:cubicBezTo>
                    <a:cubicBezTo>
                      <a:pt x="424" y="1081"/>
                      <a:pt x="424" y="1080"/>
                      <a:pt x="424" y="1080"/>
                    </a:cubicBezTo>
                    <a:cubicBezTo>
                      <a:pt x="424" y="1080"/>
                      <a:pt x="424" y="1080"/>
                      <a:pt x="424" y="1080"/>
                    </a:cubicBezTo>
                    <a:cubicBezTo>
                      <a:pt x="416" y="1069"/>
                      <a:pt x="410" y="1057"/>
                      <a:pt x="406" y="1044"/>
                    </a:cubicBezTo>
                    <a:cubicBezTo>
                      <a:pt x="398" y="1024"/>
                      <a:pt x="391" y="1004"/>
                      <a:pt x="388" y="982"/>
                    </a:cubicBezTo>
                    <a:cubicBezTo>
                      <a:pt x="385" y="965"/>
                      <a:pt x="383" y="949"/>
                      <a:pt x="381" y="932"/>
                    </a:cubicBezTo>
                    <a:cubicBezTo>
                      <a:pt x="379" y="919"/>
                      <a:pt x="379" y="906"/>
                      <a:pt x="379" y="893"/>
                    </a:cubicBezTo>
                    <a:cubicBezTo>
                      <a:pt x="379" y="882"/>
                      <a:pt x="380" y="870"/>
                      <a:pt x="380" y="859"/>
                    </a:cubicBezTo>
                    <a:cubicBezTo>
                      <a:pt x="380" y="859"/>
                      <a:pt x="380" y="859"/>
                      <a:pt x="380" y="859"/>
                    </a:cubicBezTo>
                    <a:cubicBezTo>
                      <a:pt x="380" y="858"/>
                      <a:pt x="380" y="858"/>
                      <a:pt x="380" y="858"/>
                    </a:cubicBezTo>
                    <a:cubicBezTo>
                      <a:pt x="380" y="858"/>
                      <a:pt x="380" y="858"/>
                      <a:pt x="380" y="859"/>
                    </a:cubicBezTo>
                    <a:cubicBezTo>
                      <a:pt x="380" y="859"/>
                      <a:pt x="380" y="859"/>
                      <a:pt x="380" y="859"/>
                    </a:cubicBezTo>
                    <a:cubicBezTo>
                      <a:pt x="380" y="863"/>
                      <a:pt x="380" y="867"/>
                      <a:pt x="381" y="871"/>
                    </a:cubicBezTo>
                    <a:cubicBezTo>
                      <a:pt x="382" y="890"/>
                      <a:pt x="383" y="909"/>
                      <a:pt x="384" y="929"/>
                    </a:cubicBezTo>
                    <a:cubicBezTo>
                      <a:pt x="385" y="946"/>
                      <a:pt x="388" y="963"/>
                      <a:pt x="391" y="980"/>
                    </a:cubicBezTo>
                    <a:cubicBezTo>
                      <a:pt x="391" y="981"/>
                      <a:pt x="391" y="983"/>
                      <a:pt x="392" y="985"/>
                    </a:cubicBezTo>
                    <a:cubicBezTo>
                      <a:pt x="392" y="985"/>
                      <a:pt x="393" y="984"/>
                      <a:pt x="393" y="984"/>
                    </a:cubicBezTo>
                    <a:cubicBezTo>
                      <a:pt x="386" y="936"/>
                      <a:pt x="383" y="888"/>
                      <a:pt x="383" y="839"/>
                    </a:cubicBezTo>
                    <a:cubicBezTo>
                      <a:pt x="383" y="847"/>
                      <a:pt x="384" y="855"/>
                      <a:pt x="384" y="863"/>
                    </a:cubicBezTo>
                    <a:cubicBezTo>
                      <a:pt x="385" y="875"/>
                      <a:pt x="387" y="886"/>
                      <a:pt x="388" y="898"/>
                    </a:cubicBezTo>
                    <a:cubicBezTo>
                      <a:pt x="389" y="915"/>
                      <a:pt x="390" y="932"/>
                      <a:pt x="392" y="948"/>
                    </a:cubicBezTo>
                    <a:cubicBezTo>
                      <a:pt x="393" y="960"/>
                      <a:pt x="395" y="972"/>
                      <a:pt x="397" y="983"/>
                    </a:cubicBezTo>
                    <a:cubicBezTo>
                      <a:pt x="398" y="997"/>
                      <a:pt x="401" y="1009"/>
                      <a:pt x="404" y="1022"/>
                    </a:cubicBezTo>
                    <a:cubicBezTo>
                      <a:pt x="409" y="1039"/>
                      <a:pt x="416" y="1054"/>
                      <a:pt x="423" y="1070"/>
                    </a:cubicBezTo>
                    <a:cubicBezTo>
                      <a:pt x="430" y="1085"/>
                      <a:pt x="437" y="1099"/>
                      <a:pt x="445" y="1114"/>
                    </a:cubicBezTo>
                    <a:cubicBezTo>
                      <a:pt x="445" y="1115"/>
                      <a:pt x="446" y="1117"/>
                      <a:pt x="446" y="1118"/>
                    </a:cubicBezTo>
                    <a:cubicBezTo>
                      <a:pt x="446" y="1118"/>
                      <a:pt x="446" y="1118"/>
                      <a:pt x="446" y="1118"/>
                    </a:cubicBezTo>
                    <a:cubicBezTo>
                      <a:pt x="446" y="1118"/>
                      <a:pt x="446" y="1119"/>
                      <a:pt x="447" y="1119"/>
                    </a:cubicBezTo>
                    <a:close/>
                    <a:moveTo>
                      <a:pt x="432" y="1080"/>
                    </a:moveTo>
                    <a:cubicBezTo>
                      <a:pt x="437" y="1090"/>
                      <a:pt x="441" y="1099"/>
                      <a:pt x="445" y="1109"/>
                    </a:cubicBezTo>
                    <a:cubicBezTo>
                      <a:pt x="446" y="1109"/>
                      <a:pt x="446" y="1109"/>
                      <a:pt x="446" y="1109"/>
                    </a:cubicBezTo>
                    <a:cubicBezTo>
                      <a:pt x="446" y="1109"/>
                      <a:pt x="446" y="1110"/>
                      <a:pt x="446" y="1110"/>
                    </a:cubicBezTo>
                    <a:cubicBezTo>
                      <a:pt x="446" y="1110"/>
                      <a:pt x="446" y="1111"/>
                      <a:pt x="447" y="1111"/>
                    </a:cubicBezTo>
                    <a:cubicBezTo>
                      <a:pt x="447" y="1111"/>
                      <a:pt x="447" y="1112"/>
                      <a:pt x="447" y="1112"/>
                    </a:cubicBezTo>
                    <a:cubicBezTo>
                      <a:pt x="447" y="1112"/>
                      <a:pt x="447" y="1112"/>
                      <a:pt x="447" y="1112"/>
                    </a:cubicBezTo>
                    <a:cubicBezTo>
                      <a:pt x="447" y="1112"/>
                      <a:pt x="447" y="1112"/>
                      <a:pt x="447" y="1112"/>
                    </a:cubicBezTo>
                    <a:cubicBezTo>
                      <a:pt x="447" y="1112"/>
                      <a:pt x="447" y="1111"/>
                      <a:pt x="447" y="1111"/>
                    </a:cubicBezTo>
                    <a:cubicBezTo>
                      <a:pt x="446" y="1111"/>
                      <a:pt x="446" y="1110"/>
                      <a:pt x="446" y="1110"/>
                    </a:cubicBezTo>
                    <a:cubicBezTo>
                      <a:pt x="446" y="1110"/>
                      <a:pt x="446" y="1109"/>
                      <a:pt x="446" y="1109"/>
                    </a:cubicBezTo>
                    <a:cubicBezTo>
                      <a:pt x="446" y="1109"/>
                      <a:pt x="446" y="1109"/>
                      <a:pt x="445" y="1109"/>
                    </a:cubicBezTo>
                    <a:cubicBezTo>
                      <a:pt x="444" y="1105"/>
                      <a:pt x="442" y="1102"/>
                      <a:pt x="440" y="1099"/>
                    </a:cubicBezTo>
                    <a:cubicBezTo>
                      <a:pt x="432" y="1082"/>
                      <a:pt x="424" y="1064"/>
                      <a:pt x="416" y="1046"/>
                    </a:cubicBezTo>
                    <a:cubicBezTo>
                      <a:pt x="410" y="1033"/>
                      <a:pt x="406" y="1020"/>
                      <a:pt x="404" y="1006"/>
                    </a:cubicBezTo>
                    <a:cubicBezTo>
                      <a:pt x="401" y="986"/>
                      <a:pt x="398" y="967"/>
                      <a:pt x="395" y="948"/>
                    </a:cubicBezTo>
                    <a:cubicBezTo>
                      <a:pt x="393" y="931"/>
                      <a:pt x="392" y="914"/>
                      <a:pt x="391" y="897"/>
                    </a:cubicBezTo>
                    <a:cubicBezTo>
                      <a:pt x="390" y="892"/>
                      <a:pt x="390" y="887"/>
                      <a:pt x="389" y="882"/>
                    </a:cubicBezTo>
                    <a:cubicBezTo>
                      <a:pt x="389" y="882"/>
                      <a:pt x="389" y="881"/>
                      <a:pt x="389" y="880"/>
                    </a:cubicBezTo>
                    <a:cubicBezTo>
                      <a:pt x="389" y="879"/>
                      <a:pt x="389" y="879"/>
                      <a:pt x="389" y="879"/>
                    </a:cubicBezTo>
                    <a:cubicBezTo>
                      <a:pt x="389" y="878"/>
                      <a:pt x="389" y="877"/>
                      <a:pt x="389" y="877"/>
                    </a:cubicBezTo>
                    <a:cubicBezTo>
                      <a:pt x="389" y="875"/>
                      <a:pt x="389" y="872"/>
                      <a:pt x="388" y="870"/>
                    </a:cubicBezTo>
                    <a:cubicBezTo>
                      <a:pt x="388" y="870"/>
                      <a:pt x="388" y="869"/>
                      <a:pt x="388" y="868"/>
                    </a:cubicBezTo>
                    <a:cubicBezTo>
                      <a:pt x="388" y="867"/>
                      <a:pt x="388" y="865"/>
                      <a:pt x="388" y="864"/>
                    </a:cubicBezTo>
                    <a:cubicBezTo>
                      <a:pt x="388" y="863"/>
                      <a:pt x="388" y="863"/>
                      <a:pt x="388" y="862"/>
                    </a:cubicBezTo>
                    <a:cubicBezTo>
                      <a:pt x="388" y="862"/>
                      <a:pt x="388" y="862"/>
                      <a:pt x="388" y="862"/>
                    </a:cubicBezTo>
                    <a:cubicBezTo>
                      <a:pt x="386" y="850"/>
                      <a:pt x="386" y="839"/>
                      <a:pt x="387" y="827"/>
                    </a:cubicBezTo>
                    <a:cubicBezTo>
                      <a:pt x="387" y="827"/>
                      <a:pt x="387" y="827"/>
                      <a:pt x="387" y="827"/>
                    </a:cubicBezTo>
                    <a:cubicBezTo>
                      <a:pt x="387" y="827"/>
                      <a:pt x="387" y="827"/>
                      <a:pt x="387" y="827"/>
                    </a:cubicBezTo>
                    <a:cubicBezTo>
                      <a:pt x="387" y="827"/>
                      <a:pt x="387" y="827"/>
                      <a:pt x="387" y="827"/>
                    </a:cubicBezTo>
                    <a:cubicBezTo>
                      <a:pt x="387" y="829"/>
                      <a:pt x="388" y="830"/>
                      <a:pt x="388" y="831"/>
                    </a:cubicBezTo>
                    <a:cubicBezTo>
                      <a:pt x="388" y="836"/>
                      <a:pt x="388" y="841"/>
                      <a:pt x="388" y="845"/>
                    </a:cubicBezTo>
                    <a:cubicBezTo>
                      <a:pt x="388" y="851"/>
                      <a:pt x="388" y="856"/>
                      <a:pt x="388" y="862"/>
                    </a:cubicBezTo>
                    <a:cubicBezTo>
                      <a:pt x="388" y="862"/>
                      <a:pt x="388" y="862"/>
                      <a:pt x="388" y="862"/>
                    </a:cubicBezTo>
                    <a:cubicBezTo>
                      <a:pt x="388" y="863"/>
                      <a:pt x="388" y="863"/>
                      <a:pt x="388" y="864"/>
                    </a:cubicBezTo>
                    <a:cubicBezTo>
                      <a:pt x="388" y="865"/>
                      <a:pt x="388" y="867"/>
                      <a:pt x="388" y="868"/>
                    </a:cubicBezTo>
                    <a:cubicBezTo>
                      <a:pt x="388" y="869"/>
                      <a:pt x="388" y="870"/>
                      <a:pt x="388" y="870"/>
                    </a:cubicBezTo>
                    <a:cubicBezTo>
                      <a:pt x="389" y="872"/>
                      <a:pt x="389" y="875"/>
                      <a:pt x="389" y="877"/>
                    </a:cubicBezTo>
                    <a:cubicBezTo>
                      <a:pt x="389" y="877"/>
                      <a:pt x="389" y="878"/>
                      <a:pt x="389" y="879"/>
                    </a:cubicBezTo>
                    <a:cubicBezTo>
                      <a:pt x="389" y="879"/>
                      <a:pt x="389" y="879"/>
                      <a:pt x="389" y="880"/>
                    </a:cubicBezTo>
                    <a:cubicBezTo>
                      <a:pt x="389" y="881"/>
                      <a:pt x="389" y="881"/>
                      <a:pt x="390" y="882"/>
                    </a:cubicBezTo>
                    <a:cubicBezTo>
                      <a:pt x="390" y="883"/>
                      <a:pt x="390" y="883"/>
                      <a:pt x="390" y="883"/>
                    </a:cubicBezTo>
                    <a:cubicBezTo>
                      <a:pt x="393" y="896"/>
                      <a:pt x="395" y="910"/>
                      <a:pt x="398" y="923"/>
                    </a:cubicBezTo>
                    <a:cubicBezTo>
                      <a:pt x="399" y="932"/>
                      <a:pt x="401" y="942"/>
                      <a:pt x="402" y="951"/>
                    </a:cubicBezTo>
                    <a:cubicBezTo>
                      <a:pt x="403" y="964"/>
                      <a:pt x="404" y="977"/>
                      <a:pt x="405" y="990"/>
                    </a:cubicBezTo>
                    <a:cubicBezTo>
                      <a:pt x="406" y="1001"/>
                      <a:pt x="408" y="1011"/>
                      <a:pt x="410" y="1021"/>
                    </a:cubicBezTo>
                    <a:cubicBezTo>
                      <a:pt x="416" y="1042"/>
                      <a:pt x="424" y="1061"/>
                      <a:pt x="432" y="1080"/>
                    </a:cubicBezTo>
                    <a:close/>
                    <a:moveTo>
                      <a:pt x="418" y="1035"/>
                    </a:moveTo>
                    <a:cubicBezTo>
                      <a:pt x="418" y="1036"/>
                      <a:pt x="418" y="1037"/>
                      <a:pt x="418" y="1038"/>
                    </a:cubicBezTo>
                    <a:cubicBezTo>
                      <a:pt x="418" y="1039"/>
                      <a:pt x="419" y="1039"/>
                      <a:pt x="419" y="1039"/>
                    </a:cubicBezTo>
                    <a:cubicBezTo>
                      <a:pt x="419" y="1039"/>
                      <a:pt x="419" y="1040"/>
                      <a:pt x="419" y="1040"/>
                    </a:cubicBezTo>
                    <a:cubicBezTo>
                      <a:pt x="419" y="1041"/>
                      <a:pt x="419" y="1041"/>
                      <a:pt x="419" y="1042"/>
                    </a:cubicBezTo>
                    <a:cubicBezTo>
                      <a:pt x="419" y="1042"/>
                      <a:pt x="420" y="1043"/>
                      <a:pt x="420" y="1043"/>
                    </a:cubicBezTo>
                    <a:cubicBezTo>
                      <a:pt x="420" y="1043"/>
                      <a:pt x="420" y="1044"/>
                      <a:pt x="420" y="1044"/>
                    </a:cubicBezTo>
                    <a:cubicBezTo>
                      <a:pt x="420" y="1044"/>
                      <a:pt x="420" y="1045"/>
                      <a:pt x="421" y="1045"/>
                    </a:cubicBezTo>
                    <a:cubicBezTo>
                      <a:pt x="421" y="1045"/>
                      <a:pt x="421" y="1046"/>
                      <a:pt x="421" y="1046"/>
                    </a:cubicBezTo>
                    <a:cubicBezTo>
                      <a:pt x="421" y="1046"/>
                      <a:pt x="421" y="1046"/>
                      <a:pt x="421" y="1046"/>
                    </a:cubicBezTo>
                    <a:cubicBezTo>
                      <a:pt x="421" y="1046"/>
                      <a:pt x="421" y="1045"/>
                      <a:pt x="421" y="1045"/>
                    </a:cubicBezTo>
                    <a:cubicBezTo>
                      <a:pt x="420" y="1045"/>
                      <a:pt x="420" y="1044"/>
                      <a:pt x="420" y="1044"/>
                    </a:cubicBezTo>
                    <a:cubicBezTo>
                      <a:pt x="420" y="1044"/>
                      <a:pt x="420" y="1043"/>
                      <a:pt x="420" y="1043"/>
                    </a:cubicBezTo>
                    <a:cubicBezTo>
                      <a:pt x="419" y="1043"/>
                      <a:pt x="419" y="1042"/>
                      <a:pt x="419" y="1042"/>
                    </a:cubicBezTo>
                    <a:cubicBezTo>
                      <a:pt x="419" y="1041"/>
                      <a:pt x="419" y="1041"/>
                      <a:pt x="419" y="1040"/>
                    </a:cubicBezTo>
                    <a:cubicBezTo>
                      <a:pt x="419" y="1040"/>
                      <a:pt x="419" y="1039"/>
                      <a:pt x="419" y="1039"/>
                    </a:cubicBezTo>
                    <a:cubicBezTo>
                      <a:pt x="418" y="1039"/>
                      <a:pt x="418" y="1039"/>
                      <a:pt x="418" y="1038"/>
                    </a:cubicBezTo>
                    <a:cubicBezTo>
                      <a:pt x="418" y="1037"/>
                      <a:pt x="418" y="1036"/>
                      <a:pt x="417" y="1035"/>
                    </a:cubicBezTo>
                    <a:cubicBezTo>
                      <a:pt x="416" y="1030"/>
                      <a:pt x="414" y="1026"/>
                      <a:pt x="412" y="1021"/>
                    </a:cubicBezTo>
                    <a:cubicBezTo>
                      <a:pt x="409" y="1005"/>
                      <a:pt x="407" y="989"/>
                      <a:pt x="406" y="972"/>
                    </a:cubicBezTo>
                    <a:cubicBezTo>
                      <a:pt x="405" y="962"/>
                      <a:pt x="404" y="951"/>
                      <a:pt x="403" y="941"/>
                    </a:cubicBezTo>
                    <a:cubicBezTo>
                      <a:pt x="400" y="924"/>
                      <a:pt x="397" y="908"/>
                      <a:pt x="394" y="891"/>
                    </a:cubicBezTo>
                    <a:cubicBezTo>
                      <a:pt x="391" y="875"/>
                      <a:pt x="390" y="859"/>
                      <a:pt x="390" y="842"/>
                    </a:cubicBezTo>
                    <a:cubicBezTo>
                      <a:pt x="390" y="842"/>
                      <a:pt x="390" y="842"/>
                      <a:pt x="390" y="842"/>
                    </a:cubicBezTo>
                    <a:cubicBezTo>
                      <a:pt x="390" y="842"/>
                      <a:pt x="390" y="841"/>
                      <a:pt x="390" y="841"/>
                    </a:cubicBezTo>
                    <a:cubicBezTo>
                      <a:pt x="390" y="841"/>
                      <a:pt x="390" y="842"/>
                      <a:pt x="390" y="842"/>
                    </a:cubicBezTo>
                    <a:cubicBezTo>
                      <a:pt x="390" y="842"/>
                      <a:pt x="390" y="842"/>
                      <a:pt x="390" y="842"/>
                    </a:cubicBezTo>
                    <a:cubicBezTo>
                      <a:pt x="392" y="859"/>
                      <a:pt x="396" y="874"/>
                      <a:pt x="400" y="890"/>
                    </a:cubicBezTo>
                    <a:cubicBezTo>
                      <a:pt x="401" y="893"/>
                      <a:pt x="402" y="896"/>
                      <a:pt x="402" y="899"/>
                    </a:cubicBezTo>
                    <a:cubicBezTo>
                      <a:pt x="404" y="915"/>
                      <a:pt x="407" y="931"/>
                      <a:pt x="408" y="947"/>
                    </a:cubicBezTo>
                    <a:cubicBezTo>
                      <a:pt x="410" y="960"/>
                      <a:pt x="411" y="973"/>
                      <a:pt x="412" y="986"/>
                    </a:cubicBezTo>
                    <a:cubicBezTo>
                      <a:pt x="412" y="999"/>
                      <a:pt x="413" y="1011"/>
                      <a:pt x="415" y="1024"/>
                    </a:cubicBezTo>
                    <a:cubicBezTo>
                      <a:pt x="416" y="1028"/>
                      <a:pt x="417" y="1031"/>
                      <a:pt x="418" y="1035"/>
                    </a:cubicBezTo>
                    <a:close/>
                    <a:moveTo>
                      <a:pt x="461" y="1098"/>
                    </a:moveTo>
                    <a:cubicBezTo>
                      <a:pt x="461" y="1098"/>
                      <a:pt x="461" y="1098"/>
                      <a:pt x="461" y="1097"/>
                    </a:cubicBezTo>
                    <a:cubicBezTo>
                      <a:pt x="461" y="1097"/>
                      <a:pt x="460" y="1097"/>
                      <a:pt x="460" y="1096"/>
                    </a:cubicBezTo>
                    <a:cubicBezTo>
                      <a:pt x="460" y="1096"/>
                      <a:pt x="460" y="1096"/>
                      <a:pt x="460" y="1095"/>
                    </a:cubicBezTo>
                    <a:cubicBezTo>
                      <a:pt x="460" y="1095"/>
                      <a:pt x="460" y="1095"/>
                      <a:pt x="459" y="1094"/>
                    </a:cubicBezTo>
                    <a:cubicBezTo>
                      <a:pt x="459" y="1094"/>
                      <a:pt x="459" y="1094"/>
                      <a:pt x="459" y="1093"/>
                    </a:cubicBezTo>
                    <a:cubicBezTo>
                      <a:pt x="459" y="1094"/>
                      <a:pt x="459" y="1094"/>
                      <a:pt x="460" y="1094"/>
                    </a:cubicBezTo>
                    <a:cubicBezTo>
                      <a:pt x="460" y="1095"/>
                      <a:pt x="460" y="1095"/>
                      <a:pt x="460" y="1095"/>
                    </a:cubicBezTo>
                    <a:cubicBezTo>
                      <a:pt x="460" y="1096"/>
                      <a:pt x="460" y="1096"/>
                      <a:pt x="460" y="1096"/>
                    </a:cubicBezTo>
                    <a:cubicBezTo>
                      <a:pt x="461" y="1097"/>
                      <a:pt x="461" y="1097"/>
                      <a:pt x="461" y="1097"/>
                    </a:cubicBezTo>
                    <a:cubicBezTo>
                      <a:pt x="461" y="1098"/>
                      <a:pt x="461" y="1098"/>
                      <a:pt x="461" y="1098"/>
                    </a:cubicBezTo>
                    <a:cubicBezTo>
                      <a:pt x="461" y="1099"/>
                      <a:pt x="461" y="1099"/>
                      <a:pt x="461" y="1099"/>
                    </a:cubicBezTo>
                    <a:lnTo>
                      <a:pt x="461" y="1098"/>
                    </a:lnTo>
                    <a:close/>
                    <a:moveTo>
                      <a:pt x="473" y="1118"/>
                    </a:moveTo>
                    <a:cubicBezTo>
                      <a:pt x="473" y="1117"/>
                      <a:pt x="473" y="1117"/>
                      <a:pt x="473" y="1117"/>
                    </a:cubicBezTo>
                    <a:cubicBezTo>
                      <a:pt x="473" y="1116"/>
                      <a:pt x="472" y="1116"/>
                      <a:pt x="472" y="1116"/>
                    </a:cubicBezTo>
                    <a:cubicBezTo>
                      <a:pt x="472" y="1115"/>
                      <a:pt x="472" y="1115"/>
                      <a:pt x="472" y="1115"/>
                    </a:cubicBezTo>
                    <a:cubicBezTo>
                      <a:pt x="472" y="1114"/>
                      <a:pt x="472" y="1114"/>
                      <a:pt x="471" y="1114"/>
                    </a:cubicBezTo>
                    <a:cubicBezTo>
                      <a:pt x="471" y="1113"/>
                      <a:pt x="471" y="1113"/>
                      <a:pt x="471" y="1113"/>
                    </a:cubicBezTo>
                    <a:cubicBezTo>
                      <a:pt x="470" y="1111"/>
                      <a:pt x="469" y="1109"/>
                      <a:pt x="468" y="1107"/>
                    </a:cubicBezTo>
                    <a:cubicBezTo>
                      <a:pt x="460" y="1091"/>
                      <a:pt x="452" y="1073"/>
                      <a:pt x="447" y="1055"/>
                    </a:cubicBezTo>
                    <a:cubicBezTo>
                      <a:pt x="445" y="1050"/>
                      <a:pt x="444" y="1046"/>
                      <a:pt x="442" y="1041"/>
                    </a:cubicBezTo>
                    <a:cubicBezTo>
                      <a:pt x="442" y="1041"/>
                      <a:pt x="442" y="1040"/>
                      <a:pt x="442" y="1039"/>
                    </a:cubicBezTo>
                    <a:cubicBezTo>
                      <a:pt x="442" y="1039"/>
                      <a:pt x="442" y="1040"/>
                      <a:pt x="442" y="1040"/>
                    </a:cubicBezTo>
                    <a:cubicBezTo>
                      <a:pt x="442" y="1040"/>
                      <a:pt x="442" y="1041"/>
                      <a:pt x="442" y="1041"/>
                    </a:cubicBezTo>
                    <a:cubicBezTo>
                      <a:pt x="442" y="1041"/>
                      <a:pt x="442" y="1041"/>
                      <a:pt x="442" y="1041"/>
                    </a:cubicBezTo>
                    <a:cubicBezTo>
                      <a:pt x="442" y="1043"/>
                      <a:pt x="442" y="1044"/>
                      <a:pt x="443" y="1046"/>
                    </a:cubicBezTo>
                    <a:cubicBezTo>
                      <a:pt x="446" y="1058"/>
                      <a:pt x="450" y="1071"/>
                      <a:pt x="455" y="1082"/>
                    </a:cubicBezTo>
                    <a:cubicBezTo>
                      <a:pt x="455" y="1083"/>
                      <a:pt x="455" y="1083"/>
                      <a:pt x="455" y="1083"/>
                    </a:cubicBezTo>
                    <a:cubicBezTo>
                      <a:pt x="455" y="1083"/>
                      <a:pt x="455" y="1084"/>
                      <a:pt x="455" y="1084"/>
                    </a:cubicBezTo>
                    <a:cubicBezTo>
                      <a:pt x="455" y="1084"/>
                      <a:pt x="455" y="1085"/>
                      <a:pt x="456" y="1085"/>
                    </a:cubicBezTo>
                    <a:cubicBezTo>
                      <a:pt x="456" y="1085"/>
                      <a:pt x="456" y="1086"/>
                      <a:pt x="456" y="1086"/>
                    </a:cubicBezTo>
                    <a:cubicBezTo>
                      <a:pt x="456" y="1086"/>
                      <a:pt x="456" y="1087"/>
                      <a:pt x="456" y="1087"/>
                    </a:cubicBezTo>
                    <a:cubicBezTo>
                      <a:pt x="457" y="1087"/>
                      <a:pt x="457" y="1088"/>
                      <a:pt x="457" y="1088"/>
                    </a:cubicBezTo>
                    <a:cubicBezTo>
                      <a:pt x="457" y="1088"/>
                      <a:pt x="457" y="1088"/>
                      <a:pt x="457" y="1088"/>
                    </a:cubicBezTo>
                    <a:cubicBezTo>
                      <a:pt x="457" y="1088"/>
                      <a:pt x="457" y="1088"/>
                      <a:pt x="457" y="1088"/>
                    </a:cubicBezTo>
                    <a:cubicBezTo>
                      <a:pt x="457" y="1088"/>
                      <a:pt x="457" y="1087"/>
                      <a:pt x="456" y="1087"/>
                    </a:cubicBezTo>
                    <a:cubicBezTo>
                      <a:pt x="456" y="1087"/>
                      <a:pt x="456" y="1086"/>
                      <a:pt x="456" y="1086"/>
                    </a:cubicBezTo>
                    <a:cubicBezTo>
                      <a:pt x="456" y="1086"/>
                      <a:pt x="456" y="1085"/>
                      <a:pt x="456" y="1085"/>
                    </a:cubicBezTo>
                    <a:cubicBezTo>
                      <a:pt x="455" y="1085"/>
                      <a:pt x="455" y="1084"/>
                      <a:pt x="455" y="1084"/>
                    </a:cubicBezTo>
                    <a:cubicBezTo>
                      <a:pt x="455" y="1084"/>
                      <a:pt x="455" y="1083"/>
                      <a:pt x="455" y="1083"/>
                    </a:cubicBezTo>
                    <a:cubicBezTo>
                      <a:pt x="455" y="1083"/>
                      <a:pt x="455" y="1083"/>
                      <a:pt x="455" y="1082"/>
                    </a:cubicBezTo>
                    <a:cubicBezTo>
                      <a:pt x="453" y="1080"/>
                      <a:pt x="452" y="1078"/>
                      <a:pt x="451" y="1075"/>
                    </a:cubicBezTo>
                    <a:cubicBezTo>
                      <a:pt x="447" y="1067"/>
                      <a:pt x="443" y="1059"/>
                      <a:pt x="440" y="1051"/>
                    </a:cubicBezTo>
                    <a:cubicBezTo>
                      <a:pt x="437" y="1043"/>
                      <a:pt x="434" y="1034"/>
                      <a:pt x="432" y="1026"/>
                    </a:cubicBezTo>
                    <a:cubicBezTo>
                      <a:pt x="429" y="1016"/>
                      <a:pt x="426" y="1005"/>
                      <a:pt x="423" y="995"/>
                    </a:cubicBezTo>
                    <a:cubicBezTo>
                      <a:pt x="420" y="983"/>
                      <a:pt x="419" y="971"/>
                      <a:pt x="417" y="959"/>
                    </a:cubicBezTo>
                    <a:cubicBezTo>
                      <a:pt x="416" y="948"/>
                      <a:pt x="415" y="938"/>
                      <a:pt x="414" y="927"/>
                    </a:cubicBezTo>
                    <a:cubicBezTo>
                      <a:pt x="414" y="919"/>
                      <a:pt x="413" y="911"/>
                      <a:pt x="413" y="904"/>
                    </a:cubicBezTo>
                    <a:cubicBezTo>
                      <a:pt x="413" y="900"/>
                      <a:pt x="413" y="896"/>
                      <a:pt x="413" y="892"/>
                    </a:cubicBezTo>
                    <a:cubicBezTo>
                      <a:pt x="413" y="892"/>
                      <a:pt x="413" y="892"/>
                      <a:pt x="413" y="892"/>
                    </a:cubicBezTo>
                    <a:cubicBezTo>
                      <a:pt x="414" y="902"/>
                      <a:pt x="414" y="911"/>
                      <a:pt x="415" y="920"/>
                    </a:cubicBezTo>
                    <a:cubicBezTo>
                      <a:pt x="415" y="931"/>
                      <a:pt x="416" y="940"/>
                      <a:pt x="418" y="950"/>
                    </a:cubicBezTo>
                    <a:cubicBezTo>
                      <a:pt x="420" y="960"/>
                      <a:pt x="423" y="969"/>
                      <a:pt x="425" y="978"/>
                    </a:cubicBezTo>
                    <a:cubicBezTo>
                      <a:pt x="425" y="980"/>
                      <a:pt x="426" y="981"/>
                      <a:pt x="426" y="982"/>
                    </a:cubicBezTo>
                    <a:cubicBezTo>
                      <a:pt x="426" y="978"/>
                      <a:pt x="425" y="973"/>
                      <a:pt x="425" y="969"/>
                    </a:cubicBezTo>
                    <a:cubicBezTo>
                      <a:pt x="423" y="961"/>
                      <a:pt x="421" y="952"/>
                      <a:pt x="419" y="944"/>
                    </a:cubicBezTo>
                    <a:cubicBezTo>
                      <a:pt x="417" y="933"/>
                      <a:pt x="417" y="921"/>
                      <a:pt x="416" y="909"/>
                    </a:cubicBezTo>
                    <a:cubicBezTo>
                      <a:pt x="416" y="907"/>
                      <a:pt x="416" y="905"/>
                      <a:pt x="416" y="903"/>
                    </a:cubicBezTo>
                    <a:cubicBezTo>
                      <a:pt x="416" y="902"/>
                      <a:pt x="416" y="902"/>
                      <a:pt x="416" y="902"/>
                    </a:cubicBezTo>
                    <a:cubicBezTo>
                      <a:pt x="416" y="902"/>
                      <a:pt x="416" y="901"/>
                      <a:pt x="416" y="900"/>
                    </a:cubicBezTo>
                    <a:cubicBezTo>
                      <a:pt x="416" y="900"/>
                      <a:pt x="416" y="900"/>
                      <a:pt x="416" y="900"/>
                    </a:cubicBezTo>
                    <a:cubicBezTo>
                      <a:pt x="416" y="900"/>
                      <a:pt x="416" y="900"/>
                      <a:pt x="416" y="900"/>
                    </a:cubicBezTo>
                    <a:cubicBezTo>
                      <a:pt x="416" y="901"/>
                      <a:pt x="416" y="902"/>
                      <a:pt x="416" y="902"/>
                    </a:cubicBezTo>
                    <a:cubicBezTo>
                      <a:pt x="416" y="902"/>
                      <a:pt x="416" y="902"/>
                      <a:pt x="416" y="903"/>
                    </a:cubicBezTo>
                    <a:cubicBezTo>
                      <a:pt x="417" y="904"/>
                      <a:pt x="417" y="905"/>
                      <a:pt x="417" y="906"/>
                    </a:cubicBezTo>
                    <a:cubicBezTo>
                      <a:pt x="418" y="913"/>
                      <a:pt x="419" y="919"/>
                      <a:pt x="420" y="926"/>
                    </a:cubicBezTo>
                    <a:cubicBezTo>
                      <a:pt x="422" y="937"/>
                      <a:pt x="423" y="949"/>
                      <a:pt x="426" y="961"/>
                    </a:cubicBezTo>
                    <a:cubicBezTo>
                      <a:pt x="431" y="986"/>
                      <a:pt x="436" y="1012"/>
                      <a:pt x="443" y="1037"/>
                    </a:cubicBezTo>
                    <a:cubicBezTo>
                      <a:pt x="446" y="1046"/>
                      <a:pt x="450" y="1056"/>
                      <a:pt x="453" y="1066"/>
                    </a:cubicBezTo>
                    <a:cubicBezTo>
                      <a:pt x="460" y="1081"/>
                      <a:pt x="465" y="1097"/>
                      <a:pt x="471" y="1113"/>
                    </a:cubicBezTo>
                    <a:cubicBezTo>
                      <a:pt x="471" y="1113"/>
                      <a:pt x="471" y="1113"/>
                      <a:pt x="471" y="1114"/>
                    </a:cubicBezTo>
                    <a:cubicBezTo>
                      <a:pt x="472" y="1114"/>
                      <a:pt x="472" y="1114"/>
                      <a:pt x="472" y="1115"/>
                    </a:cubicBezTo>
                    <a:cubicBezTo>
                      <a:pt x="472" y="1115"/>
                      <a:pt x="472" y="1115"/>
                      <a:pt x="472" y="1116"/>
                    </a:cubicBezTo>
                    <a:cubicBezTo>
                      <a:pt x="473" y="1116"/>
                      <a:pt x="473" y="1116"/>
                      <a:pt x="473" y="1117"/>
                    </a:cubicBezTo>
                    <a:cubicBezTo>
                      <a:pt x="473" y="1117"/>
                      <a:pt x="473" y="1117"/>
                      <a:pt x="473" y="1118"/>
                    </a:cubicBezTo>
                    <a:cubicBezTo>
                      <a:pt x="473" y="1118"/>
                      <a:pt x="473" y="1118"/>
                      <a:pt x="473" y="1118"/>
                    </a:cubicBezTo>
                    <a:close/>
                    <a:moveTo>
                      <a:pt x="423" y="907"/>
                    </a:moveTo>
                    <a:cubicBezTo>
                      <a:pt x="425" y="918"/>
                      <a:pt x="428" y="930"/>
                      <a:pt x="431" y="942"/>
                    </a:cubicBezTo>
                    <a:cubicBezTo>
                      <a:pt x="432" y="950"/>
                      <a:pt x="434" y="959"/>
                      <a:pt x="435" y="968"/>
                    </a:cubicBezTo>
                    <a:cubicBezTo>
                      <a:pt x="435" y="968"/>
                      <a:pt x="435" y="969"/>
                      <a:pt x="435" y="970"/>
                    </a:cubicBezTo>
                    <a:cubicBezTo>
                      <a:pt x="437" y="977"/>
                      <a:pt x="437" y="985"/>
                      <a:pt x="439" y="992"/>
                    </a:cubicBezTo>
                    <a:cubicBezTo>
                      <a:pt x="442" y="1003"/>
                      <a:pt x="445" y="1014"/>
                      <a:pt x="448" y="1025"/>
                    </a:cubicBezTo>
                    <a:cubicBezTo>
                      <a:pt x="449" y="1028"/>
                      <a:pt x="450" y="1030"/>
                      <a:pt x="451" y="1033"/>
                    </a:cubicBezTo>
                    <a:cubicBezTo>
                      <a:pt x="456" y="1047"/>
                      <a:pt x="461" y="1061"/>
                      <a:pt x="464" y="1077"/>
                    </a:cubicBezTo>
                    <a:cubicBezTo>
                      <a:pt x="466" y="1081"/>
                      <a:pt x="467" y="1086"/>
                      <a:pt x="468" y="1091"/>
                    </a:cubicBezTo>
                    <a:cubicBezTo>
                      <a:pt x="468" y="1093"/>
                      <a:pt x="469" y="1095"/>
                      <a:pt x="469" y="1097"/>
                    </a:cubicBezTo>
                    <a:cubicBezTo>
                      <a:pt x="470" y="1098"/>
                      <a:pt x="470" y="1098"/>
                      <a:pt x="470" y="1099"/>
                    </a:cubicBezTo>
                    <a:cubicBezTo>
                      <a:pt x="470" y="1100"/>
                      <a:pt x="470" y="1100"/>
                      <a:pt x="471" y="1101"/>
                    </a:cubicBezTo>
                    <a:cubicBezTo>
                      <a:pt x="471" y="1101"/>
                      <a:pt x="471" y="1102"/>
                      <a:pt x="471" y="1102"/>
                    </a:cubicBezTo>
                    <a:cubicBezTo>
                      <a:pt x="471" y="1102"/>
                      <a:pt x="471" y="1103"/>
                      <a:pt x="471" y="1103"/>
                    </a:cubicBezTo>
                    <a:cubicBezTo>
                      <a:pt x="472" y="1103"/>
                      <a:pt x="472" y="1104"/>
                      <a:pt x="472" y="1104"/>
                    </a:cubicBezTo>
                    <a:cubicBezTo>
                      <a:pt x="472" y="1105"/>
                      <a:pt x="472" y="1105"/>
                      <a:pt x="472" y="1106"/>
                    </a:cubicBezTo>
                    <a:cubicBezTo>
                      <a:pt x="472" y="1106"/>
                      <a:pt x="472" y="1107"/>
                      <a:pt x="473" y="1107"/>
                    </a:cubicBezTo>
                    <a:cubicBezTo>
                      <a:pt x="473" y="1107"/>
                      <a:pt x="473" y="1108"/>
                      <a:pt x="473" y="1108"/>
                    </a:cubicBezTo>
                    <a:cubicBezTo>
                      <a:pt x="473" y="1108"/>
                      <a:pt x="473" y="1109"/>
                      <a:pt x="473" y="1109"/>
                    </a:cubicBezTo>
                    <a:cubicBezTo>
                      <a:pt x="473" y="1109"/>
                      <a:pt x="473" y="1109"/>
                      <a:pt x="473" y="1109"/>
                    </a:cubicBezTo>
                    <a:cubicBezTo>
                      <a:pt x="473" y="1109"/>
                      <a:pt x="473" y="1108"/>
                      <a:pt x="473" y="1108"/>
                    </a:cubicBezTo>
                    <a:cubicBezTo>
                      <a:pt x="473" y="1108"/>
                      <a:pt x="473" y="1107"/>
                      <a:pt x="473" y="1107"/>
                    </a:cubicBezTo>
                    <a:cubicBezTo>
                      <a:pt x="472" y="1107"/>
                      <a:pt x="472" y="1106"/>
                      <a:pt x="472" y="1106"/>
                    </a:cubicBezTo>
                    <a:cubicBezTo>
                      <a:pt x="472" y="1105"/>
                      <a:pt x="472" y="1105"/>
                      <a:pt x="472" y="1104"/>
                    </a:cubicBezTo>
                    <a:cubicBezTo>
                      <a:pt x="472" y="1104"/>
                      <a:pt x="472" y="1103"/>
                      <a:pt x="471" y="1103"/>
                    </a:cubicBezTo>
                    <a:cubicBezTo>
                      <a:pt x="471" y="1103"/>
                      <a:pt x="471" y="1102"/>
                      <a:pt x="471" y="1102"/>
                    </a:cubicBezTo>
                    <a:cubicBezTo>
                      <a:pt x="471" y="1102"/>
                      <a:pt x="471" y="1101"/>
                      <a:pt x="471" y="1101"/>
                    </a:cubicBezTo>
                    <a:cubicBezTo>
                      <a:pt x="470" y="1100"/>
                      <a:pt x="470" y="1100"/>
                      <a:pt x="470" y="1099"/>
                    </a:cubicBezTo>
                    <a:cubicBezTo>
                      <a:pt x="470" y="1098"/>
                      <a:pt x="470" y="1098"/>
                      <a:pt x="469" y="1097"/>
                    </a:cubicBezTo>
                    <a:cubicBezTo>
                      <a:pt x="469" y="1096"/>
                      <a:pt x="468" y="1094"/>
                      <a:pt x="468" y="1093"/>
                    </a:cubicBezTo>
                    <a:cubicBezTo>
                      <a:pt x="464" y="1083"/>
                      <a:pt x="460" y="1073"/>
                      <a:pt x="456" y="1063"/>
                    </a:cubicBezTo>
                    <a:cubicBezTo>
                      <a:pt x="455" y="1058"/>
                      <a:pt x="452" y="1053"/>
                      <a:pt x="450" y="1048"/>
                    </a:cubicBezTo>
                    <a:cubicBezTo>
                      <a:pt x="449" y="1044"/>
                      <a:pt x="448" y="1039"/>
                      <a:pt x="446" y="1034"/>
                    </a:cubicBezTo>
                    <a:cubicBezTo>
                      <a:pt x="444" y="1026"/>
                      <a:pt x="441" y="1019"/>
                      <a:pt x="440" y="1011"/>
                    </a:cubicBezTo>
                    <a:cubicBezTo>
                      <a:pt x="436" y="992"/>
                      <a:pt x="432" y="972"/>
                      <a:pt x="429" y="953"/>
                    </a:cubicBezTo>
                    <a:cubicBezTo>
                      <a:pt x="426" y="942"/>
                      <a:pt x="424" y="931"/>
                      <a:pt x="423" y="920"/>
                    </a:cubicBezTo>
                    <a:cubicBezTo>
                      <a:pt x="422" y="913"/>
                      <a:pt x="421" y="907"/>
                      <a:pt x="420" y="900"/>
                    </a:cubicBezTo>
                    <a:cubicBezTo>
                      <a:pt x="420" y="899"/>
                      <a:pt x="420" y="898"/>
                      <a:pt x="420" y="897"/>
                    </a:cubicBezTo>
                    <a:cubicBezTo>
                      <a:pt x="420" y="897"/>
                      <a:pt x="420" y="897"/>
                      <a:pt x="420" y="897"/>
                    </a:cubicBezTo>
                    <a:cubicBezTo>
                      <a:pt x="420" y="897"/>
                      <a:pt x="420" y="896"/>
                      <a:pt x="419" y="895"/>
                    </a:cubicBezTo>
                    <a:cubicBezTo>
                      <a:pt x="419" y="895"/>
                      <a:pt x="419" y="894"/>
                      <a:pt x="419" y="894"/>
                    </a:cubicBezTo>
                    <a:cubicBezTo>
                      <a:pt x="419" y="894"/>
                      <a:pt x="419" y="895"/>
                      <a:pt x="420" y="895"/>
                    </a:cubicBezTo>
                    <a:cubicBezTo>
                      <a:pt x="420" y="896"/>
                      <a:pt x="420" y="897"/>
                      <a:pt x="420" y="897"/>
                    </a:cubicBezTo>
                    <a:cubicBezTo>
                      <a:pt x="420" y="897"/>
                      <a:pt x="420" y="897"/>
                      <a:pt x="420" y="897"/>
                    </a:cubicBezTo>
                    <a:cubicBezTo>
                      <a:pt x="421" y="900"/>
                      <a:pt x="422" y="903"/>
                      <a:pt x="423" y="907"/>
                    </a:cubicBezTo>
                    <a:close/>
                    <a:moveTo>
                      <a:pt x="489" y="1078"/>
                    </a:moveTo>
                    <a:cubicBezTo>
                      <a:pt x="489" y="1078"/>
                      <a:pt x="488" y="1077"/>
                      <a:pt x="488" y="1077"/>
                    </a:cubicBezTo>
                    <a:cubicBezTo>
                      <a:pt x="488" y="1077"/>
                      <a:pt x="488" y="1076"/>
                      <a:pt x="488" y="1076"/>
                    </a:cubicBezTo>
                    <a:cubicBezTo>
                      <a:pt x="488" y="1076"/>
                      <a:pt x="488" y="1076"/>
                      <a:pt x="488" y="1075"/>
                    </a:cubicBezTo>
                    <a:cubicBezTo>
                      <a:pt x="484" y="1070"/>
                      <a:pt x="480" y="1065"/>
                      <a:pt x="478" y="1059"/>
                    </a:cubicBezTo>
                    <a:cubicBezTo>
                      <a:pt x="471" y="1043"/>
                      <a:pt x="464" y="1026"/>
                      <a:pt x="457" y="1010"/>
                    </a:cubicBezTo>
                    <a:cubicBezTo>
                      <a:pt x="452" y="999"/>
                      <a:pt x="449" y="987"/>
                      <a:pt x="447" y="974"/>
                    </a:cubicBezTo>
                    <a:cubicBezTo>
                      <a:pt x="446" y="971"/>
                      <a:pt x="446" y="968"/>
                      <a:pt x="445" y="964"/>
                    </a:cubicBezTo>
                    <a:cubicBezTo>
                      <a:pt x="445" y="960"/>
                      <a:pt x="444" y="955"/>
                      <a:pt x="443" y="950"/>
                    </a:cubicBezTo>
                    <a:cubicBezTo>
                      <a:pt x="443" y="946"/>
                      <a:pt x="443" y="942"/>
                      <a:pt x="442" y="938"/>
                    </a:cubicBezTo>
                    <a:cubicBezTo>
                      <a:pt x="442" y="938"/>
                      <a:pt x="442" y="938"/>
                      <a:pt x="442" y="938"/>
                    </a:cubicBezTo>
                    <a:cubicBezTo>
                      <a:pt x="442" y="938"/>
                      <a:pt x="442" y="937"/>
                      <a:pt x="442" y="937"/>
                    </a:cubicBezTo>
                    <a:cubicBezTo>
                      <a:pt x="442" y="937"/>
                      <a:pt x="442" y="937"/>
                      <a:pt x="442" y="937"/>
                    </a:cubicBezTo>
                    <a:cubicBezTo>
                      <a:pt x="442" y="937"/>
                      <a:pt x="442" y="937"/>
                      <a:pt x="442" y="937"/>
                    </a:cubicBezTo>
                    <a:cubicBezTo>
                      <a:pt x="442" y="937"/>
                      <a:pt x="442" y="938"/>
                      <a:pt x="442" y="938"/>
                    </a:cubicBezTo>
                    <a:cubicBezTo>
                      <a:pt x="442" y="938"/>
                      <a:pt x="442" y="938"/>
                      <a:pt x="442" y="938"/>
                    </a:cubicBezTo>
                    <a:cubicBezTo>
                      <a:pt x="443" y="939"/>
                      <a:pt x="443" y="940"/>
                      <a:pt x="443" y="940"/>
                    </a:cubicBezTo>
                    <a:cubicBezTo>
                      <a:pt x="447" y="954"/>
                      <a:pt x="450" y="968"/>
                      <a:pt x="453" y="981"/>
                    </a:cubicBezTo>
                    <a:cubicBezTo>
                      <a:pt x="456" y="994"/>
                      <a:pt x="460" y="1006"/>
                      <a:pt x="463" y="1018"/>
                    </a:cubicBezTo>
                    <a:cubicBezTo>
                      <a:pt x="465" y="1026"/>
                      <a:pt x="468" y="1033"/>
                      <a:pt x="471" y="1040"/>
                    </a:cubicBezTo>
                    <a:cubicBezTo>
                      <a:pt x="476" y="1052"/>
                      <a:pt x="482" y="1063"/>
                      <a:pt x="488" y="1075"/>
                    </a:cubicBezTo>
                    <a:cubicBezTo>
                      <a:pt x="488" y="1076"/>
                      <a:pt x="488" y="1076"/>
                      <a:pt x="488" y="1076"/>
                    </a:cubicBezTo>
                    <a:cubicBezTo>
                      <a:pt x="488" y="1076"/>
                      <a:pt x="488" y="1077"/>
                      <a:pt x="488" y="1077"/>
                    </a:cubicBezTo>
                    <a:cubicBezTo>
                      <a:pt x="488" y="1077"/>
                      <a:pt x="489" y="1078"/>
                      <a:pt x="489" y="1078"/>
                    </a:cubicBezTo>
                    <a:close/>
                    <a:moveTo>
                      <a:pt x="488" y="1068"/>
                    </a:moveTo>
                    <a:cubicBezTo>
                      <a:pt x="488" y="1068"/>
                      <a:pt x="488" y="1067"/>
                      <a:pt x="488" y="1067"/>
                    </a:cubicBezTo>
                    <a:cubicBezTo>
                      <a:pt x="488" y="1067"/>
                      <a:pt x="488" y="1066"/>
                      <a:pt x="488" y="1066"/>
                    </a:cubicBezTo>
                    <a:cubicBezTo>
                      <a:pt x="488" y="1066"/>
                      <a:pt x="488" y="1066"/>
                      <a:pt x="488" y="1066"/>
                    </a:cubicBezTo>
                    <a:cubicBezTo>
                      <a:pt x="487" y="1066"/>
                      <a:pt x="487" y="1065"/>
                      <a:pt x="487" y="1065"/>
                    </a:cubicBezTo>
                    <a:cubicBezTo>
                      <a:pt x="479" y="1050"/>
                      <a:pt x="471" y="1035"/>
                      <a:pt x="466" y="1018"/>
                    </a:cubicBezTo>
                    <a:cubicBezTo>
                      <a:pt x="465" y="1012"/>
                      <a:pt x="463" y="1006"/>
                      <a:pt x="462" y="999"/>
                    </a:cubicBezTo>
                    <a:cubicBezTo>
                      <a:pt x="462" y="999"/>
                      <a:pt x="462" y="999"/>
                      <a:pt x="462" y="999"/>
                    </a:cubicBezTo>
                    <a:cubicBezTo>
                      <a:pt x="462" y="999"/>
                      <a:pt x="462" y="999"/>
                      <a:pt x="461" y="998"/>
                    </a:cubicBezTo>
                    <a:cubicBezTo>
                      <a:pt x="461" y="997"/>
                      <a:pt x="460" y="996"/>
                      <a:pt x="460" y="995"/>
                    </a:cubicBezTo>
                    <a:cubicBezTo>
                      <a:pt x="460" y="995"/>
                      <a:pt x="460" y="995"/>
                      <a:pt x="460" y="995"/>
                    </a:cubicBezTo>
                    <a:cubicBezTo>
                      <a:pt x="461" y="996"/>
                      <a:pt x="461" y="997"/>
                      <a:pt x="461" y="998"/>
                    </a:cubicBezTo>
                    <a:cubicBezTo>
                      <a:pt x="462" y="998"/>
                      <a:pt x="462" y="999"/>
                      <a:pt x="462" y="999"/>
                    </a:cubicBezTo>
                    <a:cubicBezTo>
                      <a:pt x="462" y="999"/>
                      <a:pt x="462" y="999"/>
                      <a:pt x="462" y="999"/>
                    </a:cubicBezTo>
                    <a:cubicBezTo>
                      <a:pt x="464" y="1005"/>
                      <a:pt x="467" y="1010"/>
                      <a:pt x="469" y="1015"/>
                    </a:cubicBezTo>
                    <a:cubicBezTo>
                      <a:pt x="473" y="1026"/>
                      <a:pt x="476" y="1037"/>
                      <a:pt x="480" y="1048"/>
                    </a:cubicBezTo>
                    <a:cubicBezTo>
                      <a:pt x="483" y="1054"/>
                      <a:pt x="485" y="1060"/>
                      <a:pt x="488" y="1066"/>
                    </a:cubicBezTo>
                    <a:cubicBezTo>
                      <a:pt x="488" y="1066"/>
                      <a:pt x="488" y="1066"/>
                      <a:pt x="488" y="1066"/>
                    </a:cubicBezTo>
                    <a:cubicBezTo>
                      <a:pt x="488" y="1066"/>
                      <a:pt x="488" y="1067"/>
                      <a:pt x="488" y="1067"/>
                    </a:cubicBezTo>
                    <a:cubicBezTo>
                      <a:pt x="488" y="1067"/>
                      <a:pt x="488" y="1068"/>
                      <a:pt x="488" y="1068"/>
                    </a:cubicBezTo>
                    <a:cubicBezTo>
                      <a:pt x="489" y="1068"/>
                      <a:pt x="489" y="1069"/>
                      <a:pt x="489" y="1069"/>
                    </a:cubicBezTo>
                    <a:cubicBezTo>
                      <a:pt x="489" y="1069"/>
                      <a:pt x="489" y="1068"/>
                      <a:pt x="488" y="1068"/>
                    </a:cubicBezTo>
                    <a:close/>
                    <a:moveTo>
                      <a:pt x="496" y="1089"/>
                    </a:moveTo>
                    <a:cubicBezTo>
                      <a:pt x="495" y="1088"/>
                      <a:pt x="495" y="1088"/>
                      <a:pt x="494" y="1087"/>
                    </a:cubicBezTo>
                    <a:cubicBezTo>
                      <a:pt x="494" y="1087"/>
                      <a:pt x="494" y="1087"/>
                      <a:pt x="494" y="1087"/>
                    </a:cubicBezTo>
                    <a:cubicBezTo>
                      <a:pt x="495" y="1088"/>
                      <a:pt x="495" y="1088"/>
                      <a:pt x="496" y="1089"/>
                    </a:cubicBezTo>
                    <a:close/>
                    <a:moveTo>
                      <a:pt x="549" y="1141"/>
                    </a:moveTo>
                    <a:cubicBezTo>
                      <a:pt x="549" y="1142"/>
                      <a:pt x="549" y="1142"/>
                      <a:pt x="549" y="1142"/>
                    </a:cubicBezTo>
                    <a:cubicBezTo>
                      <a:pt x="547" y="1140"/>
                      <a:pt x="544" y="1138"/>
                      <a:pt x="542" y="1137"/>
                    </a:cubicBezTo>
                    <a:cubicBezTo>
                      <a:pt x="534" y="1131"/>
                      <a:pt x="527" y="1125"/>
                      <a:pt x="520" y="1118"/>
                    </a:cubicBezTo>
                    <a:cubicBezTo>
                      <a:pt x="509" y="1106"/>
                      <a:pt x="501" y="1092"/>
                      <a:pt x="493" y="1077"/>
                    </a:cubicBezTo>
                    <a:cubicBezTo>
                      <a:pt x="491" y="1075"/>
                      <a:pt x="490" y="1072"/>
                      <a:pt x="489" y="1069"/>
                    </a:cubicBezTo>
                    <a:cubicBezTo>
                      <a:pt x="492" y="1075"/>
                      <a:pt x="496" y="1081"/>
                      <a:pt x="500" y="1087"/>
                    </a:cubicBezTo>
                    <a:cubicBezTo>
                      <a:pt x="503" y="1092"/>
                      <a:pt x="506" y="1097"/>
                      <a:pt x="511" y="1102"/>
                    </a:cubicBezTo>
                    <a:cubicBezTo>
                      <a:pt x="517" y="1108"/>
                      <a:pt x="523" y="1116"/>
                      <a:pt x="529" y="1122"/>
                    </a:cubicBezTo>
                    <a:cubicBezTo>
                      <a:pt x="533" y="1127"/>
                      <a:pt x="538" y="1130"/>
                      <a:pt x="542" y="1134"/>
                    </a:cubicBezTo>
                    <a:cubicBezTo>
                      <a:pt x="544" y="1137"/>
                      <a:pt x="547" y="1139"/>
                      <a:pt x="549" y="1141"/>
                    </a:cubicBezTo>
                    <a:close/>
                    <a:moveTo>
                      <a:pt x="449" y="939"/>
                    </a:moveTo>
                    <a:cubicBezTo>
                      <a:pt x="453" y="952"/>
                      <a:pt x="456" y="964"/>
                      <a:pt x="461" y="976"/>
                    </a:cubicBezTo>
                    <a:cubicBezTo>
                      <a:pt x="466" y="988"/>
                      <a:pt x="470" y="1000"/>
                      <a:pt x="475" y="1011"/>
                    </a:cubicBezTo>
                    <a:cubicBezTo>
                      <a:pt x="480" y="1023"/>
                      <a:pt x="485" y="1034"/>
                      <a:pt x="490" y="1045"/>
                    </a:cubicBezTo>
                    <a:cubicBezTo>
                      <a:pt x="495" y="1055"/>
                      <a:pt x="501" y="1065"/>
                      <a:pt x="506" y="1075"/>
                    </a:cubicBezTo>
                    <a:cubicBezTo>
                      <a:pt x="514" y="1089"/>
                      <a:pt x="523" y="1102"/>
                      <a:pt x="532" y="1115"/>
                    </a:cubicBezTo>
                    <a:cubicBezTo>
                      <a:pt x="535" y="1119"/>
                      <a:pt x="537" y="1123"/>
                      <a:pt x="540" y="1127"/>
                    </a:cubicBezTo>
                    <a:cubicBezTo>
                      <a:pt x="540" y="1127"/>
                      <a:pt x="540" y="1127"/>
                      <a:pt x="540" y="1127"/>
                    </a:cubicBezTo>
                    <a:cubicBezTo>
                      <a:pt x="540" y="1127"/>
                      <a:pt x="540" y="1127"/>
                      <a:pt x="541" y="1127"/>
                    </a:cubicBezTo>
                    <a:cubicBezTo>
                      <a:pt x="541" y="1128"/>
                      <a:pt x="541" y="1128"/>
                      <a:pt x="542" y="1129"/>
                    </a:cubicBezTo>
                    <a:cubicBezTo>
                      <a:pt x="542" y="1129"/>
                      <a:pt x="542" y="1129"/>
                      <a:pt x="541" y="1129"/>
                    </a:cubicBezTo>
                    <a:cubicBezTo>
                      <a:pt x="541" y="1129"/>
                      <a:pt x="541" y="1128"/>
                      <a:pt x="541" y="1127"/>
                    </a:cubicBezTo>
                    <a:cubicBezTo>
                      <a:pt x="540" y="1127"/>
                      <a:pt x="540" y="1127"/>
                      <a:pt x="540" y="1127"/>
                    </a:cubicBezTo>
                    <a:cubicBezTo>
                      <a:pt x="540" y="1127"/>
                      <a:pt x="540" y="1127"/>
                      <a:pt x="540" y="1127"/>
                    </a:cubicBezTo>
                    <a:cubicBezTo>
                      <a:pt x="537" y="1124"/>
                      <a:pt x="534" y="1121"/>
                      <a:pt x="531" y="1118"/>
                    </a:cubicBezTo>
                    <a:cubicBezTo>
                      <a:pt x="526" y="1114"/>
                      <a:pt x="522" y="1109"/>
                      <a:pt x="518" y="1104"/>
                    </a:cubicBezTo>
                    <a:cubicBezTo>
                      <a:pt x="513" y="1099"/>
                      <a:pt x="508" y="1094"/>
                      <a:pt x="504" y="1087"/>
                    </a:cubicBezTo>
                    <a:cubicBezTo>
                      <a:pt x="503" y="1085"/>
                      <a:pt x="502" y="1082"/>
                      <a:pt x="501" y="1080"/>
                    </a:cubicBezTo>
                    <a:cubicBezTo>
                      <a:pt x="495" y="1071"/>
                      <a:pt x="490" y="1060"/>
                      <a:pt x="486" y="1049"/>
                    </a:cubicBezTo>
                    <a:cubicBezTo>
                      <a:pt x="482" y="1038"/>
                      <a:pt x="478" y="1027"/>
                      <a:pt x="474" y="1015"/>
                    </a:cubicBezTo>
                    <a:cubicBezTo>
                      <a:pt x="468" y="1001"/>
                      <a:pt x="462" y="987"/>
                      <a:pt x="456" y="972"/>
                    </a:cubicBezTo>
                    <a:cubicBezTo>
                      <a:pt x="454" y="966"/>
                      <a:pt x="452" y="960"/>
                      <a:pt x="450" y="954"/>
                    </a:cubicBezTo>
                    <a:cubicBezTo>
                      <a:pt x="449" y="948"/>
                      <a:pt x="447" y="941"/>
                      <a:pt x="446" y="935"/>
                    </a:cubicBezTo>
                    <a:cubicBezTo>
                      <a:pt x="445" y="930"/>
                      <a:pt x="444" y="926"/>
                      <a:pt x="443" y="921"/>
                    </a:cubicBezTo>
                    <a:cubicBezTo>
                      <a:pt x="443" y="921"/>
                      <a:pt x="443" y="921"/>
                      <a:pt x="443" y="921"/>
                    </a:cubicBezTo>
                    <a:cubicBezTo>
                      <a:pt x="443" y="921"/>
                      <a:pt x="443" y="921"/>
                      <a:pt x="443" y="921"/>
                    </a:cubicBezTo>
                    <a:cubicBezTo>
                      <a:pt x="443" y="921"/>
                      <a:pt x="443" y="921"/>
                      <a:pt x="443" y="921"/>
                    </a:cubicBezTo>
                    <a:cubicBezTo>
                      <a:pt x="445" y="927"/>
                      <a:pt x="447" y="933"/>
                      <a:pt x="449" y="939"/>
                    </a:cubicBezTo>
                    <a:close/>
                    <a:moveTo>
                      <a:pt x="695" y="926"/>
                    </a:moveTo>
                    <a:cubicBezTo>
                      <a:pt x="695" y="926"/>
                      <a:pt x="695" y="926"/>
                      <a:pt x="694" y="926"/>
                    </a:cubicBezTo>
                    <a:cubicBezTo>
                      <a:pt x="690" y="927"/>
                      <a:pt x="686" y="929"/>
                      <a:pt x="681" y="930"/>
                    </a:cubicBezTo>
                    <a:cubicBezTo>
                      <a:pt x="672" y="934"/>
                      <a:pt x="663" y="933"/>
                      <a:pt x="655" y="933"/>
                    </a:cubicBezTo>
                    <a:cubicBezTo>
                      <a:pt x="639" y="933"/>
                      <a:pt x="622" y="933"/>
                      <a:pt x="607" y="930"/>
                    </a:cubicBezTo>
                    <a:cubicBezTo>
                      <a:pt x="595" y="929"/>
                      <a:pt x="584" y="928"/>
                      <a:pt x="573" y="926"/>
                    </a:cubicBezTo>
                    <a:cubicBezTo>
                      <a:pt x="565" y="925"/>
                      <a:pt x="557" y="923"/>
                      <a:pt x="549" y="922"/>
                    </a:cubicBezTo>
                    <a:cubicBezTo>
                      <a:pt x="536" y="921"/>
                      <a:pt x="523" y="919"/>
                      <a:pt x="510" y="918"/>
                    </a:cubicBezTo>
                    <a:cubicBezTo>
                      <a:pt x="507" y="918"/>
                      <a:pt x="505" y="917"/>
                      <a:pt x="502" y="917"/>
                    </a:cubicBezTo>
                    <a:cubicBezTo>
                      <a:pt x="494" y="917"/>
                      <a:pt x="487" y="917"/>
                      <a:pt x="480" y="915"/>
                    </a:cubicBezTo>
                    <a:cubicBezTo>
                      <a:pt x="480" y="915"/>
                      <a:pt x="480" y="915"/>
                      <a:pt x="480" y="915"/>
                    </a:cubicBezTo>
                    <a:cubicBezTo>
                      <a:pt x="479" y="915"/>
                      <a:pt x="478" y="915"/>
                      <a:pt x="477" y="915"/>
                    </a:cubicBezTo>
                    <a:cubicBezTo>
                      <a:pt x="477" y="915"/>
                      <a:pt x="476" y="915"/>
                      <a:pt x="476" y="915"/>
                    </a:cubicBezTo>
                    <a:cubicBezTo>
                      <a:pt x="476" y="915"/>
                      <a:pt x="477" y="915"/>
                      <a:pt x="477" y="915"/>
                    </a:cubicBezTo>
                    <a:cubicBezTo>
                      <a:pt x="478" y="915"/>
                      <a:pt x="479" y="915"/>
                      <a:pt x="480" y="915"/>
                    </a:cubicBezTo>
                    <a:cubicBezTo>
                      <a:pt x="480" y="915"/>
                      <a:pt x="480" y="915"/>
                      <a:pt x="480" y="915"/>
                    </a:cubicBezTo>
                    <a:cubicBezTo>
                      <a:pt x="481" y="915"/>
                      <a:pt x="482" y="915"/>
                      <a:pt x="484" y="915"/>
                    </a:cubicBezTo>
                    <a:cubicBezTo>
                      <a:pt x="492" y="915"/>
                      <a:pt x="500" y="915"/>
                      <a:pt x="508" y="916"/>
                    </a:cubicBezTo>
                    <a:cubicBezTo>
                      <a:pt x="518" y="917"/>
                      <a:pt x="528" y="917"/>
                      <a:pt x="538" y="919"/>
                    </a:cubicBezTo>
                    <a:cubicBezTo>
                      <a:pt x="543" y="920"/>
                      <a:pt x="549" y="921"/>
                      <a:pt x="554" y="920"/>
                    </a:cubicBezTo>
                    <a:cubicBezTo>
                      <a:pt x="556" y="920"/>
                      <a:pt x="558" y="920"/>
                      <a:pt x="560" y="920"/>
                    </a:cubicBezTo>
                    <a:cubicBezTo>
                      <a:pt x="568" y="921"/>
                      <a:pt x="575" y="922"/>
                      <a:pt x="583" y="923"/>
                    </a:cubicBezTo>
                    <a:cubicBezTo>
                      <a:pt x="590" y="923"/>
                      <a:pt x="597" y="924"/>
                      <a:pt x="605" y="925"/>
                    </a:cubicBezTo>
                    <a:cubicBezTo>
                      <a:pt x="610" y="925"/>
                      <a:pt x="615" y="927"/>
                      <a:pt x="620" y="927"/>
                    </a:cubicBezTo>
                    <a:cubicBezTo>
                      <a:pt x="629" y="928"/>
                      <a:pt x="637" y="928"/>
                      <a:pt x="646" y="928"/>
                    </a:cubicBezTo>
                    <a:cubicBezTo>
                      <a:pt x="650" y="928"/>
                      <a:pt x="655" y="929"/>
                      <a:pt x="660" y="929"/>
                    </a:cubicBezTo>
                    <a:cubicBezTo>
                      <a:pt x="669" y="928"/>
                      <a:pt x="679" y="927"/>
                      <a:pt x="689" y="926"/>
                    </a:cubicBezTo>
                    <a:cubicBezTo>
                      <a:pt x="691" y="926"/>
                      <a:pt x="693" y="926"/>
                      <a:pt x="694" y="926"/>
                    </a:cubicBezTo>
                    <a:cubicBezTo>
                      <a:pt x="695" y="926"/>
                      <a:pt x="695" y="926"/>
                      <a:pt x="695" y="926"/>
                    </a:cubicBezTo>
                    <a:cubicBezTo>
                      <a:pt x="695" y="926"/>
                      <a:pt x="696" y="926"/>
                      <a:pt x="696" y="925"/>
                    </a:cubicBezTo>
                    <a:cubicBezTo>
                      <a:pt x="696" y="926"/>
                      <a:pt x="695" y="926"/>
                      <a:pt x="695" y="926"/>
                    </a:cubicBezTo>
                    <a:close/>
                    <a:moveTo>
                      <a:pt x="704" y="912"/>
                    </a:moveTo>
                    <a:cubicBezTo>
                      <a:pt x="706" y="912"/>
                      <a:pt x="707" y="912"/>
                      <a:pt x="708" y="912"/>
                    </a:cubicBezTo>
                    <a:cubicBezTo>
                      <a:pt x="709" y="912"/>
                      <a:pt x="710" y="911"/>
                      <a:pt x="711" y="911"/>
                    </a:cubicBezTo>
                    <a:cubicBezTo>
                      <a:pt x="711" y="912"/>
                      <a:pt x="711" y="912"/>
                      <a:pt x="711" y="913"/>
                    </a:cubicBezTo>
                    <a:cubicBezTo>
                      <a:pt x="706" y="913"/>
                      <a:pt x="701" y="914"/>
                      <a:pt x="696" y="915"/>
                    </a:cubicBezTo>
                    <a:cubicBezTo>
                      <a:pt x="686" y="915"/>
                      <a:pt x="676" y="916"/>
                      <a:pt x="666" y="916"/>
                    </a:cubicBezTo>
                    <a:cubicBezTo>
                      <a:pt x="661" y="916"/>
                      <a:pt x="656" y="916"/>
                      <a:pt x="651" y="916"/>
                    </a:cubicBezTo>
                    <a:cubicBezTo>
                      <a:pt x="643" y="915"/>
                      <a:pt x="634" y="915"/>
                      <a:pt x="626" y="914"/>
                    </a:cubicBezTo>
                    <a:cubicBezTo>
                      <a:pt x="622" y="914"/>
                      <a:pt x="619" y="913"/>
                      <a:pt x="616" y="913"/>
                    </a:cubicBezTo>
                    <a:cubicBezTo>
                      <a:pt x="611" y="912"/>
                      <a:pt x="606" y="911"/>
                      <a:pt x="601" y="911"/>
                    </a:cubicBezTo>
                    <a:cubicBezTo>
                      <a:pt x="596" y="910"/>
                      <a:pt x="591" y="910"/>
                      <a:pt x="586" y="910"/>
                    </a:cubicBezTo>
                    <a:cubicBezTo>
                      <a:pt x="579" y="909"/>
                      <a:pt x="572" y="908"/>
                      <a:pt x="565" y="907"/>
                    </a:cubicBezTo>
                    <a:cubicBezTo>
                      <a:pt x="557" y="906"/>
                      <a:pt x="550" y="905"/>
                      <a:pt x="543" y="904"/>
                    </a:cubicBezTo>
                    <a:cubicBezTo>
                      <a:pt x="535" y="903"/>
                      <a:pt x="527" y="902"/>
                      <a:pt x="519" y="901"/>
                    </a:cubicBezTo>
                    <a:cubicBezTo>
                      <a:pt x="513" y="900"/>
                      <a:pt x="508" y="899"/>
                      <a:pt x="503" y="899"/>
                    </a:cubicBezTo>
                    <a:cubicBezTo>
                      <a:pt x="503" y="899"/>
                      <a:pt x="503" y="899"/>
                      <a:pt x="503" y="899"/>
                    </a:cubicBezTo>
                    <a:cubicBezTo>
                      <a:pt x="502" y="899"/>
                      <a:pt x="501" y="899"/>
                      <a:pt x="500" y="899"/>
                    </a:cubicBezTo>
                    <a:cubicBezTo>
                      <a:pt x="499" y="899"/>
                      <a:pt x="499" y="899"/>
                      <a:pt x="499" y="899"/>
                    </a:cubicBezTo>
                    <a:cubicBezTo>
                      <a:pt x="499" y="899"/>
                      <a:pt x="499" y="899"/>
                      <a:pt x="500" y="899"/>
                    </a:cubicBezTo>
                    <a:cubicBezTo>
                      <a:pt x="501" y="899"/>
                      <a:pt x="502" y="899"/>
                      <a:pt x="503" y="899"/>
                    </a:cubicBezTo>
                    <a:cubicBezTo>
                      <a:pt x="503" y="899"/>
                      <a:pt x="503" y="899"/>
                      <a:pt x="503" y="899"/>
                    </a:cubicBezTo>
                    <a:cubicBezTo>
                      <a:pt x="504" y="899"/>
                      <a:pt x="504" y="898"/>
                      <a:pt x="505" y="898"/>
                    </a:cubicBezTo>
                    <a:cubicBezTo>
                      <a:pt x="516" y="898"/>
                      <a:pt x="526" y="898"/>
                      <a:pt x="537" y="898"/>
                    </a:cubicBezTo>
                    <a:cubicBezTo>
                      <a:pt x="547" y="898"/>
                      <a:pt x="557" y="898"/>
                      <a:pt x="567" y="898"/>
                    </a:cubicBezTo>
                    <a:cubicBezTo>
                      <a:pt x="569" y="898"/>
                      <a:pt x="571" y="898"/>
                      <a:pt x="573" y="898"/>
                    </a:cubicBezTo>
                    <a:cubicBezTo>
                      <a:pt x="583" y="900"/>
                      <a:pt x="594" y="902"/>
                      <a:pt x="604" y="903"/>
                    </a:cubicBezTo>
                    <a:cubicBezTo>
                      <a:pt x="610" y="904"/>
                      <a:pt x="616" y="905"/>
                      <a:pt x="621" y="906"/>
                    </a:cubicBezTo>
                    <a:cubicBezTo>
                      <a:pt x="629" y="907"/>
                      <a:pt x="636" y="909"/>
                      <a:pt x="643" y="910"/>
                    </a:cubicBezTo>
                    <a:cubicBezTo>
                      <a:pt x="646" y="910"/>
                      <a:pt x="648" y="911"/>
                      <a:pt x="650" y="911"/>
                    </a:cubicBezTo>
                    <a:cubicBezTo>
                      <a:pt x="657" y="911"/>
                      <a:pt x="664" y="911"/>
                      <a:pt x="671" y="912"/>
                    </a:cubicBezTo>
                    <a:cubicBezTo>
                      <a:pt x="682" y="913"/>
                      <a:pt x="693" y="914"/>
                      <a:pt x="704" y="912"/>
                    </a:cubicBezTo>
                    <a:close/>
                    <a:moveTo>
                      <a:pt x="446" y="901"/>
                    </a:moveTo>
                    <a:cubicBezTo>
                      <a:pt x="455" y="897"/>
                      <a:pt x="464" y="893"/>
                      <a:pt x="473" y="890"/>
                    </a:cubicBezTo>
                    <a:cubicBezTo>
                      <a:pt x="479" y="888"/>
                      <a:pt x="485" y="888"/>
                      <a:pt x="491" y="886"/>
                    </a:cubicBezTo>
                    <a:cubicBezTo>
                      <a:pt x="496" y="884"/>
                      <a:pt x="501" y="885"/>
                      <a:pt x="506" y="885"/>
                    </a:cubicBezTo>
                    <a:cubicBezTo>
                      <a:pt x="513" y="886"/>
                      <a:pt x="520" y="886"/>
                      <a:pt x="526" y="886"/>
                    </a:cubicBezTo>
                    <a:cubicBezTo>
                      <a:pt x="535" y="886"/>
                      <a:pt x="543" y="887"/>
                      <a:pt x="552" y="887"/>
                    </a:cubicBezTo>
                    <a:cubicBezTo>
                      <a:pt x="559" y="887"/>
                      <a:pt x="565" y="888"/>
                      <a:pt x="572" y="888"/>
                    </a:cubicBezTo>
                    <a:cubicBezTo>
                      <a:pt x="578" y="889"/>
                      <a:pt x="583" y="888"/>
                      <a:pt x="589" y="889"/>
                    </a:cubicBezTo>
                    <a:cubicBezTo>
                      <a:pt x="600" y="890"/>
                      <a:pt x="612" y="891"/>
                      <a:pt x="623" y="892"/>
                    </a:cubicBezTo>
                    <a:cubicBezTo>
                      <a:pt x="625" y="892"/>
                      <a:pt x="627" y="893"/>
                      <a:pt x="628" y="893"/>
                    </a:cubicBezTo>
                    <a:cubicBezTo>
                      <a:pt x="637" y="894"/>
                      <a:pt x="645" y="896"/>
                      <a:pt x="654" y="897"/>
                    </a:cubicBezTo>
                    <a:cubicBezTo>
                      <a:pt x="658" y="898"/>
                      <a:pt x="661" y="898"/>
                      <a:pt x="665" y="900"/>
                    </a:cubicBezTo>
                    <a:cubicBezTo>
                      <a:pt x="675" y="902"/>
                      <a:pt x="684" y="905"/>
                      <a:pt x="694" y="909"/>
                    </a:cubicBezTo>
                    <a:cubicBezTo>
                      <a:pt x="691" y="909"/>
                      <a:pt x="688" y="909"/>
                      <a:pt x="685" y="909"/>
                    </a:cubicBezTo>
                    <a:cubicBezTo>
                      <a:pt x="678" y="908"/>
                      <a:pt x="672" y="908"/>
                      <a:pt x="666" y="907"/>
                    </a:cubicBezTo>
                    <a:cubicBezTo>
                      <a:pt x="660" y="907"/>
                      <a:pt x="654" y="907"/>
                      <a:pt x="649" y="906"/>
                    </a:cubicBezTo>
                    <a:cubicBezTo>
                      <a:pt x="639" y="905"/>
                      <a:pt x="629" y="902"/>
                      <a:pt x="619" y="901"/>
                    </a:cubicBezTo>
                    <a:cubicBezTo>
                      <a:pt x="611" y="899"/>
                      <a:pt x="602" y="899"/>
                      <a:pt x="593" y="897"/>
                    </a:cubicBezTo>
                    <a:cubicBezTo>
                      <a:pt x="585" y="895"/>
                      <a:pt x="576" y="894"/>
                      <a:pt x="566" y="894"/>
                    </a:cubicBezTo>
                    <a:cubicBezTo>
                      <a:pt x="558" y="894"/>
                      <a:pt x="549" y="893"/>
                      <a:pt x="540" y="894"/>
                    </a:cubicBezTo>
                    <a:cubicBezTo>
                      <a:pt x="532" y="894"/>
                      <a:pt x="524" y="895"/>
                      <a:pt x="517" y="894"/>
                    </a:cubicBezTo>
                    <a:cubicBezTo>
                      <a:pt x="502" y="893"/>
                      <a:pt x="487" y="897"/>
                      <a:pt x="472" y="898"/>
                    </a:cubicBezTo>
                    <a:cubicBezTo>
                      <a:pt x="464" y="898"/>
                      <a:pt x="456" y="900"/>
                      <a:pt x="449" y="901"/>
                    </a:cubicBezTo>
                    <a:cubicBezTo>
                      <a:pt x="448" y="901"/>
                      <a:pt x="447" y="901"/>
                      <a:pt x="446" y="901"/>
                    </a:cubicBezTo>
                    <a:close/>
                    <a:moveTo>
                      <a:pt x="453" y="907"/>
                    </a:moveTo>
                    <a:cubicBezTo>
                      <a:pt x="458" y="907"/>
                      <a:pt x="462" y="907"/>
                      <a:pt x="467" y="906"/>
                    </a:cubicBezTo>
                    <a:cubicBezTo>
                      <a:pt x="473" y="905"/>
                      <a:pt x="479" y="904"/>
                      <a:pt x="485" y="904"/>
                    </a:cubicBezTo>
                    <a:cubicBezTo>
                      <a:pt x="499" y="904"/>
                      <a:pt x="513" y="905"/>
                      <a:pt x="527" y="906"/>
                    </a:cubicBezTo>
                    <a:cubicBezTo>
                      <a:pt x="536" y="907"/>
                      <a:pt x="545" y="909"/>
                      <a:pt x="554" y="910"/>
                    </a:cubicBezTo>
                    <a:cubicBezTo>
                      <a:pt x="563" y="912"/>
                      <a:pt x="573" y="913"/>
                      <a:pt x="582" y="914"/>
                    </a:cubicBezTo>
                    <a:cubicBezTo>
                      <a:pt x="592" y="915"/>
                      <a:pt x="602" y="916"/>
                      <a:pt x="612" y="917"/>
                    </a:cubicBezTo>
                    <a:cubicBezTo>
                      <a:pt x="619" y="918"/>
                      <a:pt x="626" y="919"/>
                      <a:pt x="634" y="919"/>
                    </a:cubicBezTo>
                    <a:cubicBezTo>
                      <a:pt x="640" y="920"/>
                      <a:pt x="646" y="920"/>
                      <a:pt x="653" y="920"/>
                    </a:cubicBezTo>
                    <a:cubicBezTo>
                      <a:pt x="660" y="921"/>
                      <a:pt x="667" y="922"/>
                      <a:pt x="675" y="921"/>
                    </a:cubicBezTo>
                    <a:cubicBezTo>
                      <a:pt x="677" y="920"/>
                      <a:pt x="679" y="920"/>
                      <a:pt x="682" y="920"/>
                    </a:cubicBezTo>
                    <a:cubicBezTo>
                      <a:pt x="692" y="919"/>
                      <a:pt x="701" y="918"/>
                      <a:pt x="711" y="917"/>
                    </a:cubicBezTo>
                    <a:cubicBezTo>
                      <a:pt x="713" y="917"/>
                      <a:pt x="716" y="916"/>
                      <a:pt x="718" y="916"/>
                    </a:cubicBezTo>
                    <a:cubicBezTo>
                      <a:pt x="718" y="916"/>
                      <a:pt x="718" y="916"/>
                      <a:pt x="718" y="916"/>
                    </a:cubicBezTo>
                    <a:cubicBezTo>
                      <a:pt x="718" y="916"/>
                      <a:pt x="718" y="916"/>
                      <a:pt x="718" y="916"/>
                    </a:cubicBezTo>
                    <a:cubicBezTo>
                      <a:pt x="718" y="916"/>
                      <a:pt x="718" y="916"/>
                      <a:pt x="718" y="916"/>
                    </a:cubicBezTo>
                    <a:cubicBezTo>
                      <a:pt x="711" y="919"/>
                      <a:pt x="705" y="920"/>
                      <a:pt x="698" y="921"/>
                    </a:cubicBezTo>
                    <a:cubicBezTo>
                      <a:pt x="690" y="922"/>
                      <a:pt x="682" y="922"/>
                      <a:pt x="674" y="923"/>
                    </a:cubicBezTo>
                    <a:cubicBezTo>
                      <a:pt x="668" y="924"/>
                      <a:pt x="662" y="924"/>
                      <a:pt x="656" y="924"/>
                    </a:cubicBezTo>
                    <a:cubicBezTo>
                      <a:pt x="649" y="924"/>
                      <a:pt x="641" y="924"/>
                      <a:pt x="634" y="923"/>
                    </a:cubicBezTo>
                    <a:cubicBezTo>
                      <a:pt x="628" y="923"/>
                      <a:pt x="622" y="922"/>
                      <a:pt x="616" y="922"/>
                    </a:cubicBezTo>
                    <a:cubicBezTo>
                      <a:pt x="611" y="921"/>
                      <a:pt x="606" y="920"/>
                      <a:pt x="601" y="920"/>
                    </a:cubicBezTo>
                    <a:cubicBezTo>
                      <a:pt x="594" y="919"/>
                      <a:pt x="587" y="918"/>
                      <a:pt x="580" y="918"/>
                    </a:cubicBezTo>
                    <a:cubicBezTo>
                      <a:pt x="570" y="917"/>
                      <a:pt x="560" y="916"/>
                      <a:pt x="550" y="916"/>
                    </a:cubicBezTo>
                    <a:cubicBezTo>
                      <a:pt x="542" y="916"/>
                      <a:pt x="534" y="914"/>
                      <a:pt x="526" y="913"/>
                    </a:cubicBezTo>
                    <a:cubicBezTo>
                      <a:pt x="522" y="913"/>
                      <a:pt x="519" y="912"/>
                      <a:pt x="515" y="912"/>
                    </a:cubicBezTo>
                    <a:cubicBezTo>
                      <a:pt x="503" y="912"/>
                      <a:pt x="492" y="911"/>
                      <a:pt x="480" y="911"/>
                    </a:cubicBezTo>
                    <a:cubicBezTo>
                      <a:pt x="472" y="911"/>
                      <a:pt x="465" y="911"/>
                      <a:pt x="457" y="911"/>
                    </a:cubicBezTo>
                    <a:cubicBezTo>
                      <a:pt x="455" y="910"/>
                      <a:pt x="452" y="910"/>
                      <a:pt x="450" y="908"/>
                    </a:cubicBezTo>
                    <a:cubicBezTo>
                      <a:pt x="451" y="907"/>
                      <a:pt x="452" y="907"/>
                      <a:pt x="453" y="907"/>
                    </a:cubicBezTo>
                    <a:close/>
                    <a:moveTo>
                      <a:pt x="467" y="949"/>
                    </a:moveTo>
                    <a:cubicBezTo>
                      <a:pt x="467" y="948"/>
                      <a:pt x="467" y="948"/>
                      <a:pt x="467" y="948"/>
                    </a:cubicBezTo>
                    <a:cubicBezTo>
                      <a:pt x="467" y="948"/>
                      <a:pt x="467" y="948"/>
                      <a:pt x="467" y="948"/>
                    </a:cubicBezTo>
                    <a:cubicBezTo>
                      <a:pt x="467" y="948"/>
                      <a:pt x="467" y="948"/>
                      <a:pt x="467" y="948"/>
                    </a:cubicBezTo>
                    <a:cubicBezTo>
                      <a:pt x="467" y="948"/>
                      <a:pt x="467" y="948"/>
                      <a:pt x="467" y="949"/>
                    </a:cubicBezTo>
                    <a:cubicBezTo>
                      <a:pt x="467" y="949"/>
                      <a:pt x="468" y="949"/>
                      <a:pt x="468" y="950"/>
                    </a:cubicBezTo>
                    <a:cubicBezTo>
                      <a:pt x="468" y="949"/>
                      <a:pt x="467" y="949"/>
                      <a:pt x="467" y="949"/>
                    </a:cubicBezTo>
                    <a:close/>
                    <a:moveTo>
                      <a:pt x="487" y="996"/>
                    </a:moveTo>
                    <a:cubicBezTo>
                      <a:pt x="487" y="997"/>
                      <a:pt x="488" y="999"/>
                      <a:pt x="489" y="1001"/>
                    </a:cubicBezTo>
                    <a:cubicBezTo>
                      <a:pt x="489" y="1001"/>
                      <a:pt x="489" y="1002"/>
                      <a:pt x="490" y="1002"/>
                    </a:cubicBezTo>
                    <a:cubicBezTo>
                      <a:pt x="490" y="1002"/>
                      <a:pt x="490" y="1003"/>
                      <a:pt x="490" y="1003"/>
                    </a:cubicBezTo>
                    <a:cubicBezTo>
                      <a:pt x="490" y="1003"/>
                      <a:pt x="490" y="1003"/>
                      <a:pt x="490" y="1004"/>
                    </a:cubicBezTo>
                    <a:cubicBezTo>
                      <a:pt x="490" y="1004"/>
                      <a:pt x="490" y="1004"/>
                      <a:pt x="490" y="1004"/>
                    </a:cubicBezTo>
                    <a:cubicBezTo>
                      <a:pt x="491" y="1004"/>
                      <a:pt x="491" y="1004"/>
                      <a:pt x="491" y="1004"/>
                    </a:cubicBezTo>
                    <a:cubicBezTo>
                      <a:pt x="491" y="1005"/>
                      <a:pt x="491" y="1005"/>
                      <a:pt x="491" y="1005"/>
                    </a:cubicBezTo>
                    <a:cubicBezTo>
                      <a:pt x="491" y="1005"/>
                      <a:pt x="491" y="1006"/>
                      <a:pt x="491" y="1006"/>
                    </a:cubicBezTo>
                    <a:cubicBezTo>
                      <a:pt x="492" y="1007"/>
                      <a:pt x="492" y="1007"/>
                      <a:pt x="492" y="1008"/>
                    </a:cubicBezTo>
                    <a:cubicBezTo>
                      <a:pt x="492" y="1008"/>
                      <a:pt x="493" y="1009"/>
                      <a:pt x="493" y="1009"/>
                    </a:cubicBezTo>
                    <a:cubicBezTo>
                      <a:pt x="493" y="1010"/>
                      <a:pt x="493" y="1010"/>
                      <a:pt x="494" y="1010"/>
                    </a:cubicBezTo>
                    <a:cubicBezTo>
                      <a:pt x="494" y="1011"/>
                      <a:pt x="494" y="1011"/>
                      <a:pt x="494" y="1011"/>
                    </a:cubicBezTo>
                    <a:cubicBezTo>
                      <a:pt x="494" y="1011"/>
                      <a:pt x="494" y="1011"/>
                      <a:pt x="494" y="1011"/>
                    </a:cubicBezTo>
                    <a:cubicBezTo>
                      <a:pt x="496" y="1014"/>
                      <a:pt x="497" y="1016"/>
                      <a:pt x="498" y="1019"/>
                    </a:cubicBezTo>
                    <a:cubicBezTo>
                      <a:pt x="501" y="1024"/>
                      <a:pt x="504" y="1029"/>
                      <a:pt x="507" y="1034"/>
                    </a:cubicBezTo>
                    <a:cubicBezTo>
                      <a:pt x="511" y="1040"/>
                      <a:pt x="515" y="1046"/>
                      <a:pt x="520" y="1052"/>
                    </a:cubicBezTo>
                    <a:cubicBezTo>
                      <a:pt x="524" y="1057"/>
                      <a:pt x="528" y="1062"/>
                      <a:pt x="533" y="1067"/>
                    </a:cubicBezTo>
                    <a:cubicBezTo>
                      <a:pt x="536" y="1071"/>
                      <a:pt x="539" y="1075"/>
                      <a:pt x="542" y="1079"/>
                    </a:cubicBezTo>
                    <a:cubicBezTo>
                      <a:pt x="546" y="1083"/>
                      <a:pt x="550" y="1087"/>
                      <a:pt x="554" y="1092"/>
                    </a:cubicBezTo>
                    <a:cubicBezTo>
                      <a:pt x="558" y="1095"/>
                      <a:pt x="561" y="1098"/>
                      <a:pt x="564" y="1102"/>
                    </a:cubicBezTo>
                    <a:cubicBezTo>
                      <a:pt x="570" y="1110"/>
                      <a:pt x="577" y="1117"/>
                      <a:pt x="585" y="1124"/>
                    </a:cubicBezTo>
                    <a:cubicBezTo>
                      <a:pt x="588" y="1127"/>
                      <a:pt x="590" y="1130"/>
                      <a:pt x="593" y="1134"/>
                    </a:cubicBezTo>
                    <a:cubicBezTo>
                      <a:pt x="593" y="1134"/>
                      <a:pt x="593" y="1134"/>
                      <a:pt x="593" y="1134"/>
                    </a:cubicBezTo>
                    <a:cubicBezTo>
                      <a:pt x="593" y="1134"/>
                      <a:pt x="593" y="1134"/>
                      <a:pt x="593" y="1134"/>
                    </a:cubicBezTo>
                    <a:cubicBezTo>
                      <a:pt x="593" y="1134"/>
                      <a:pt x="593" y="1134"/>
                      <a:pt x="593" y="1134"/>
                    </a:cubicBezTo>
                    <a:cubicBezTo>
                      <a:pt x="593" y="1134"/>
                      <a:pt x="593" y="1134"/>
                      <a:pt x="593" y="1134"/>
                    </a:cubicBezTo>
                    <a:cubicBezTo>
                      <a:pt x="591" y="1133"/>
                      <a:pt x="590" y="1132"/>
                      <a:pt x="589" y="1130"/>
                    </a:cubicBezTo>
                    <a:cubicBezTo>
                      <a:pt x="583" y="1126"/>
                      <a:pt x="577" y="1121"/>
                      <a:pt x="571" y="1116"/>
                    </a:cubicBezTo>
                    <a:cubicBezTo>
                      <a:pt x="565" y="1111"/>
                      <a:pt x="560" y="1105"/>
                      <a:pt x="554" y="1099"/>
                    </a:cubicBezTo>
                    <a:cubicBezTo>
                      <a:pt x="549" y="1093"/>
                      <a:pt x="544" y="1088"/>
                      <a:pt x="539" y="1082"/>
                    </a:cubicBezTo>
                    <a:cubicBezTo>
                      <a:pt x="533" y="1074"/>
                      <a:pt x="527" y="1066"/>
                      <a:pt x="521" y="1058"/>
                    </a:cubicBezTo>
                    <a:cubicBezTo>
                      <a:pt x="511" y="1047"/>
                      <a:pt x="505" y="1034"/>
                      <a:pt x="498" y="1020"/>
                    </a:cubicBezTo>
                    <a:cubicBezTo>
                      <a:pt x="496" y="1018"/>
                      <a:pt x="495" y="1014"/>
                      <a:pt x="494" y="1012"/>
                    </a:cubicBezTo>
                    <a:cubicBezTo>
                      <a:pt x="494" y="1011"/>
                      <a:pt x="494" y="1011"/>
                      <a:pt x="494" y="1011"/>
                    </a:cubicBezTo>
                    <a:cubicBezTo>
                      <a:pt x="494" y="1011"/>
                      <a:pt x="494" y="1011"/>
                      <a:pt x="494" y="1010"/>
                    </a:cubicBezTo>
                    <a:cubicBezTo>
                      <a:pt x="493" y="1010"/>
                      <a:pt x="493" y="1010"/>
                      <a:pt x="493" y="1009"/>
                    </a:cubicBezTo>
                    <a:cubicBezTo>
                      <a:pt x="492" y="1009"/>
                      <a:pt x="492" y="1008"/>
                      <a:pt x="492" y="1008"/>
                    </a:cubicBezTo>
                    <a:cubicBezTo>
                      <a:pt x="492" y="1007"/>
                      <a:pt x="492" y="1007"/>
                      <a:pt x="491" y="1006"/>
                    </a:cubicBezTo>
                    <a:cubicBezTo>
                      <a:pt x="491" y="1006"/>
                      <a:pt x="491" y="1005"/>
                      <a:pt x="491" y="1005"/>
                    </a:cubicBezTo>
                    <a:cubicBezTo>
                      <a:pt x="491" y="1005"/>
                      <a:pt x="491" y="1005"/>
                      <a:pt x="491" y="1004"/>
                    </a:cubicBezTo>
                    <a:cubicBezTo>
                      <a:pt x="491" y="1004"/>
                      <a:pt x="491" y="1004"/>
                      <a:pt x="490" y="1004"/>
                    </a:cubicBezTo>
                    <a:cubicBezTo>
                      <a:pt x="490" y="1004"/>
                      <a:pt x="490" y="1004"/>
                      <a:pt x="490" y="1004"/>
                    </a:cubicBezTo>
                    <a:cubicBezTo>
                      <a:pt x="490" y="1003"/>
                      <a:pt x="490" y="1003"/>
                      <a:pt x="490" y="1003"/>
                    </a:cubicBezTo>
                    <a:cubicBezTo>
                      <a:pt x="490" y="1003"/>
                      <a:pt x="490" y="1002"/>
                      <a:pt x="490" y="1002"/>
                    </a:cubicBezTo>
                    <a:cubicBezTo>
                      <a:pt x="489" y="1002"/>
                      <a:pt x="489" y="1001"/>
                      <a:pt x="489" y="1001"/>
                    </a:cubicBezTo>
                    <a:cubicBezTo>
                      <a:pt x="488" y="999"/>
                      <a:pt x="487" y="998"/>
                      <a:pt x="486" y="996"/>
                    </a:cubicBezTo>
                    <a:cubicBezTo>
                      <a:pt x="486" y="996"/>
                      <a:pt x="486" y="996"/>
                      <a:pt x="487" y="996"/>
                    </a:cubicBezTo>
                    <a:close/>
                    <a:moveTo>
                      <a:pt x="483" y="988"/>
                    </a:moveTo>
                    <a:cubicBezTo>
                      <a:pt x="483" y="988"/>
                      <a:pt x="484" y="989"/>
                      <a:pt x="484" y="989"/>
                    </a:cubicBezTo>
                    <a:cubicBezTo>
                      <a:pt x="484" y="989"/>
                      <a:pt x="484" y="990"/>
                      <a:pt x="484" y="990"/>
                    </a:cubicBezTo>
                    <a:cubicBezTo>
                      <a:pt x="484" y="990"/>
                      <a:pt x="484" y="991"/>
                      <a:pt x="485" y="991"/>
                    </a:cubicBezTo>
                    <a:cubicBezTo>
                      <a:pt x="485" y="992"/>
                      <a:pt x="485" y="992"/>
                      <a:pt x="485" y="992"/>
                    </a:cubicBezTo>
                    <a:cubicBezTo>
                      <a:pt x="485" y="992"/>
                      <a:pt x="485" y="992"/>
                      <a:pt x="485" y="991"/>
                    </a:cubicBezTo>
                    <a:cubicBezTo>
                      <a:pt x="484" y="991"/>
                      <a:pt x="484" y="991"/>
                      <a:pt x="484" y="990"/>
                    </a:cubicBezTo>
                    <a:cubicBezTo>
                      <a:pt x="484" y="990"/>
                      <a:pt x="484" y="989"/>
                      <a:pt x="484" y="989"/>
                    </a:cubicBezTo>
                    <a:cubicBezTo>
                      <a:pt x="484" y="989"/>
                      <a:pt x="483" y="988"/>
                      <a:pt x="483" y="988"/>
                    </a:cubicBezTo>
                    <a:cubicBezTo>
                      <a:pt x="483" y="988"/>
                      <a:pt x="483" y="988"/>
                      <a:pt x="483" y="988"/>
                    </a:cubicBezTo>
                    <a:close/>
                    <a:moveTo>
                      <a:pt x="482" y="994"/>
                    </a:moveTo>
                    <a:cubicBezTo>
                      <a:pt x="483" y="994"/>
                      <a:pt x="483" y="995"/>
                      <a:pt x="483" y="995"/>
                    </a:cubicBezTo>
                    <a:cubicBezTo>
                      <a:pt x="483" y="995"/>
                      <a:pt x="483" y="996"/>
                      <a:pt x="483" y="996"/>
                    </a:cubicBezTo>
                    <a:cubicBezTo>
                      <a:pt x="483" y="996"/>
                      <a:pt x="484" y="997"/>
                      <a:pt x="484" y="997"/>
                    </a:cubicBezTo>
                    <a:cubicBezTo>
                      <a:pt x="484" y="997"/>
                      <a:pt x="484" y="998"/>
                      <a:pt x="484" y="998"/>
                    </a:cubicBezTo>
                    <a:cubicBezTo>
                      <a:pt x="484" y="999"/>
                      <a:pt x="485" y="1000"/>
                      <a:pt x="485" y="1001"/>
                    </a:cubicBezTo>
                    <a:cubicBezTo>
                      <a:pt x="485" y="1001"/>
                      <a:pt x="485" y="1001"/>
                      <a:pt x="485" y="1001"/>
                    </a:cubicBezTo>
                    <a:cubicBezTo>
                      <a:pt x="487" y="1004"/>
                      <a:pt x="488" y="1007"/>
                      <a:pt x="490" y="1010"/>
                    </a:cubicBezTo>
                    <a:cubicBezTo>
                      <a:pt x="494" y="1019"/>
                      <a:pt x="498" y="1028"/>
                      <a:pt x="503" y="1037"/>
                    </a:cubicBezTo>
                    <a:cubicBezTo>
                      <a:pt x="505" y="1042"/>
                      <a:pt x="508" y="1047"/>
                      <a:pt x="512" y="1052"/>
                    </a:cubicBezTo>
                    <a:cubicBezTo>
                      <a:pt x="517" y="1061"/>
                      <a:pt x="524" y="1069"/>
                      <a:pt x="530" y="1077"/>
                    </a:cubicBezTo>
                    <a:cubicBezTo>
                      <a:pt x="536" y="1085"/>
                      <a:pt x="543" y="1094"/>
                      <a:pt x="550" y="1101"/>
                    </a:cubicBezTo>
                    <a:cubicBezTo>
                      <a:pt x="556" y="1105"/>
                      <a:pt x="560" y="1111"/>
                      <a:pt x="566" y="1116"/>
                    </a:cubicBezTo>
                    <a:cubicBezTo>
                      <a:pt x="573" y="1122"/>
                      <a:pt x="580" y="1128"/>
                      <a:pt x="587" y="1134"/>
                    </a:cubicBezTo>
                    <a:cubicBezTo>
                      <a:pt x="591" y="1138"/>
                      <a:pt x="595" y="1141"/>
                      <a:pt x="600" y="1145"/>
                    </a:cubicBezTo>
                    <a:cubicBezTo>
                      <a:pt x="600" y="1146"/>
                      <a:pt x="601" y="1147"/>
                      <a:pt x="602" y="1148"/>
                    </a:cubicBezTo>
                    <a:cubicBezTo>
                      <a:pt x="602" y="1148"/>
                      <a:pt x="602" y="1148"/>
                      <a:pt x="601" y="1149"/>
                    </a:cubicBezTo>
                    <a:cubicBezTo>
                      <a:pt x="596" y="1146"/>
                      <a:pt x="591" y="1143"/>
                      <a:pt x="586" y="1140"/>
                    </a:cubicBezTo>
                    <a:cubicBezTo>
                      <a:pt x="579" y="1135"/>
                      <a:pt x="572" y="1131"/>
                      <a:pt x="566" y="1126"/>
                    </a:cubicBezTo>
                    <a:cubicBezTo>
                      <a:pt x="562" y="1123"/>
                      <a:pt x="557" y="1119"/>
                      <a:pt x="553" y="1116"/>
                    </a:cubicBezTo>
                    <a:cubicBezTo>
                      <a:pt x="550" y="1112"/>
                      <a:pt x="547" y="1109"/>
                      <a:pt x="543" y="1105"/>
                    </a:cubicBezTo>
                    <a:cubicBezTo>
                      <a:pt x="540" y="1102"/>
                      <a:pt x="537" y="1098"/>
                      <a:pt x="534" y="1095"/>
                    </a:cubicBezTo>
                    <a:cubicBezTo>
                      <a:pt x="529" y="1089"/>
                      <a:pt x="525" y="1083"/>
                      <a:pt x="521" y="1077"/>
                    </a:cubicBezTo>
                    <a:cubicBezTo>
                      <a:pt x="513" y="1064"/>
                      <a:pt x="507" y="1051"/>
                      <a:pt x="500" y="1038"/>
                    </a:cubicBezTo>
                    <a:cubicBezTo>
                      <a:pt x="498" y="1035"/>
                      <a:pt x="497" y="1031"/>
                      <a:pt x="495" y="1027"/>
                    </a:cubicBezTo>
                    <a:cubicBezTo>
                      <a:pt x="492" y="1019"/>
                      <a:pt x="488" y="1010"/>
                      <a:pt x="485" y="1001"/>
                    </a:cubicBezTo>
                    <a:cubicBezTo>
                      <a:pt x="485" y="1001"/>
                      <a:pt x="485" y="1001"/>
                      <a:pt x="485" y="1001"/>
                    </a:cubicBezTo>
                    <a:cubicBezTo>
                      <a:pt x="485" y="1000"/>
                      <a:pt x="484" y="999"/>
                      <a:pt x="484" y="998"/>
                    </a:cubicBezTo>
                    <a:cubicBezTo>
                      <a:pt x="484" y="998"/>
                      <a:pt x="484" y="997"/>
                      <a:pt x="484" y="997"/>
                    </a:cubicBezTo>
                    <a:cubicBezTo>
                      <a:pt x="484" y="997"/>
                      <a:pt x="483" y="996"/>
                      <a:pt x="483" y="996"/>
                    </a:cubicBezTo>
                    <a:cubicBezTo>
                      <a:pt x="483" y="996"/>
                      <a:pt x="483" y="995"/>
                      <a:pt x="483" y="995"/>
                    </a:cubicBezTo>
                    <a:cubicBezTo>
                      <a:pt x="483" y="995"/>
                      <a:pt x="483" y="994"/>
                      <a:pt x="482" y="994"/>
                    </a:cubicBezTo>
                    <a:cubicBezTo>
                      <a:pt x="482" y="994"/>
                      <a:pt x="482" y="994"/>
                      <a:pt x="482" y="994"/>
                    </a:cubicBezTo>
                    <a:close/>
                    <a:moveTo>
                      <a:pt x="480" y="989"/>
                    </a:moveTo>
                    <a:cubicBezTo>
                      <a:pt x="480" y="988"/>
                      <a:pt x="480" y="988"/>
                      <a:pt x="480" y="988"/>
                    </a:cubicBezTo>
                    <a:cubicBezTo>
                      <a:pt x="480" y="987"/>
                      <a:pt x="479" y="987"/>
                      <a:pt x="479" y="987"/>
                    </a:cubicBezTo>
                    <a:cubicBezTo>
                      <a:pt x="479" y="986"/>
                      <a:pt x="479" y="986"/>
                      <a:pt x="479" y="986"/>
                    </a:cubicBezTo>
                    <a:cubicBezTo>
                      <a:pt x="479" y="985"/>
                      <a:pt x="479" y="985"/>
                      <a:pt x="478" y="985"/>
                    </a:cubicBezTo>
                    <a:cubicBezTo>
                      <a:pt x="478" y="985"/>
                      <a:pt x="478" y="985"/>
                      <a:pt x="478" y="985"/>
                    </a:cubicBezTo>
                    <a:cubicBezTo>
                      <a:pt x="479" y="985"/>
                      <a:pt x="479" y="985"/>
                      <a:pt x="479" y="986"/>
                    </a:cubicBezTo>
                    <a:cubicBezTo>
                      <a:pt x="479" y="986"/>
                      <a:pt x="479" y="986"/>
                      <a:pt x="479" y="987"/>
                    </a:cubicBezTo>
                    <a:cubicBezTo>
                      <a:pt x="480" y="987"/>
                      <a:pt x="480" y="987"/>
                      <a:pt x="480" y="988"/>
                    </a:cubicBezTo>
                    <a:cubicBezTo>
                      <a:pt x="480" y="988"/>
                      <a:pt x="480" y="988"/>
                      <a:pt x="480" y="989"/>
                    </a:cubicBezTo>
                    <a:cubicBezTo>
                      <a:pt x="480" y="989"/>
                      <a:pt x="480" y="989"/>
                      <a:pt x="480" y="989"/>
                    </a:cubicBezTo>
                    <a:close/>
                    <a:moveTo>
                      <a:pt x="517" y="981"/>
                    </a:moveTo>
                    <a:cubicBezTo>
                      <a:pt x="519" y="982"/>
                      <a:pt x="520" y="983"/>
                      <a:pt x="521" y="984"/>
                    </a:cubicBezTo>
                    <a:cubicBezTo>
                      <a:pt x="521" y="984"/>
                      <a:pt x="521" y="984"/>
                      <a:pt x="521" y="985"/>
                    </a:cubicBezTo>
                    <a:cubicBezTo>
                      <a:pt x="522" y="985"/>
                      <a:pt x="523" y="986"/>
                      <a:pt x="524" y="987"/>
                    </a:cubicBezTo>
                    <a:cubicBezTo>
                      <a:pt x="524" y="987"/>
                      <a:pt x="524" y="987"/>
                      <a:pt x="524" y="987"/>
                    </a:cubicBezTo>
                    <a:cubicBezTo>
                      <a:pt x="525" y="987"/>
                      <a:pt x="525" y="987"/>
                      <a:pt x="526" y="987"/>
                    </a:cubicBezTo>
                    <a:cubicBezTo>
                      <a:pt x="525" y="987"/>
                      <a:pt x="525" y="987"/>
                      <a:pt x="525" y="988"/>
                    </a:cubicBezTo>
                    <a:cubicBezTo>
                      <a:pt x="525" y="987"/>
                      <a:pt x="525" y="987"/>
                      <a:pt x="524" y="987"/>
                    </a:cubicBezTo>
                    <a:cubicBezTo>
                      <a:pt x="524" y="987"/>
                      <a:pt x="524" y="987"/>
                      <a:pt x="524" y="987"/>
                    </a:cubicBezTo>
                    <a:cubicBezTo>
                      <a:pt x="523" y="986"/>
                      <a:pt x="522" y="985"/>
                      <a:pt x="521" y="985"/>
                    </a:cubicBezTo>
                    <a:cubicBezTo>
                      <a:pt x="521" y="985"/>
                      <a:pt x="521" y="984"/>
                      <a:pt x="521" y="984"/>
                    </a:cubicBezTo>
                    <a:cubicBezTo>
                      <a:pt x="520" y="984"/>
                      <a:pt x="518" y="983"/>
                      <a:pt x="517" y="982"/>
                    </a:cubicBezTo>
                    <a:cubicBezTo>
                      <a:pt x="517" y="982"/>
                      <a:pt x="517" y="981"/>
                      <a:pt x="517" y="981"/>
                    </a:cubicBezTo>
                    <a:close/>
                    <a:moveTo>
                      <a:pt x="506" y="979"/>
                    </a:moveTo>
                    <a:cubicBezTo>
                      <a:pt x="507" y="980"/>
                      <a:pt x="507" y="980"/>
                      <a:pt x="508" y="981"/>
                    </a:cubicBezTo>
                    <a:cubicBezTo>
                      <a:pt x="508" y="981"/>
                      <a:pt x="508" y="981"/>
                      <a:pt x="508" y="981"/>
                    </a:cubicBezTo>
                    <a:cubicBezTo>
                      <a:pt x="508" y="981"/>
                      <a:pt x="508" y="981"/>
                      <a:pt x="508" y="981"/>
                    </a:cubicBezTo>
                    <a:cubicBezTo>
                      <a:pt x="507" y="980"/>
                      <a:pt x="507" y="980"/>
                      <a:pt x="506" y="979"/>
                    </a:cubicBezTo>
                    <a:cubicBezTo>
                      <a:pt x="506" y="979"/>
                      <a:pt x="506" y="979"/>
                      <a:pt x="506" y="979"/>
                    </a:cubicBezTo>
                    <a:cubicBezTo>
                      <a:pt x="506" y="979"/>
                      <a:pt x="506" y="979"/>
                      <a:pt x="506" y="979"/>
                    </a:cubicBezTo>
                    <a:close/>
                    <a:moveTo>
                      <a:pt x="490" y="952"/>
                    </a:moveTo>
                    <a:cubicBezTo>
                      <a:pt x="490" y="952"/>
                      <a:pt x="490" y="952"/>
                      <a:pt x="490" y="952"/>
                    </a:cubicBezTo>
                    <a:cubicBezTo>
                      <a:pt x="491" y="952"/>
                      <a:pt x="491" y="952"/>
                      <a:pt x="491" y="952"/>
                    </a:cubicBezTo>
                    <a:lnTo>
                      <a:pt x="490" y="952"/>
                    </a:lnTo>
                    <a:close/>
                    <a:moveTo>
                      <a:pt x="672" y="992"/>
                    </a:moveTo>
                    <a:cubicBezTo>
                      <a:pt x="663" y="993"/>
                      <a:pt x="654" y="993"/>
                      <a:pt x="646" y="993"/>
                    </a:cubicBezTo>
                    <a:cubicBezTo>
                      <a:pt x="641" y="992"/>
                      <a:pt x="637" y="992"/>
                      <a:pt x="632" y="992"/>
                    </a:cubicBezTo>
                    <a:cubicBezTo>
                      <a:pt x="627" y="992"/>
                      <a:pt x="621" y="992"/>
                      <a:pt x="615" y="992"/>
                    </a:cubicBezTo>
                    <a:cubicBezTo>
                      <a:pt x="615" y="992"/>
                      <a:pt x="614" y="992"/>
                      <a:pt x="614" y="992"/>
                    </a:cubicBezTo>
                    <a:cubicBezTo>
                      <a:pt x="607" y="990"/>
                      <a:pt x="599" y="989"/>
                      <a:pt x="592" y="987"/>
                    </a:cubicBezTo>
                    <a:cubicBezTo>
                      <a:pt x="581" y="985"/>
                      <a:pt x="570" y="983"/>
                      <a:pt x="559" y="980"/>
                    </a:cubicBezTo>
                    <a:cubicBezTo>
                      <a:pt x="553" y="979"/>
                      <a:pt x="547" y="977"/>
                      <a:pt x="541" y="975"/>
                    </a:cubicBezTo>
                    <a:cubicBezTo>
                      <a:pt x="530" y="971"/>
                      <a:pt x="519" y="966"/>
                      <a:pt x="508" y="961"/>
                    </a:cubicBezTo>
                    <a:cubicBezTo>
                      <a:pt x="503" y="959"/>
                      <a:pt x="499" y="957"/>
                      <a:pt x="494" y="954"/>
                    </a:cubicBezTo>
                    <a:cubicBezTo>
                      <a:pt x="494" y="954"/>
                      <a:pt x="494" y="953"/>
                      <a:pt x="495" y="953"/>
                    </a:cubicBezTo>
                    <a:cubicBezTo>
                      <a:pt x="500" y="955"/>
                      <a:pt x="506" y="957"/>
                      <a:pt x="512" y="959"/>
                    </a:cubicBezTo>
                    <a:cubicBezTo>
                      <a:pt x="519" y="961"/>
                      <a:pt x="526" y="963"/>
                      <a:pt x="533" y="965"/>
                    </a:cubicBezTo>
                    <a:cubicBezTo>
                      <a:pt x="540" y="967"/>
                      <a:pt x="547" y="970"/>
                      <a:pt x="553" y="973"/>
                    </a:cubicBezTo>
                    <a:cubicBezTo>
                      <a:pt x="570" y="979"/>
                      <a:pt x="587" y="982"/>
                      <a:pt x="604" y="985"/>
                    </a:cubicBezTo>
                    <a:cubicBezTo>
                      <a:pt x="615" y="986"/>
                      <a:pt x="627" y="987"/>
                      <a:pt x="639" y="987"/>
                    </a:cubicBezTo>
                    <a:cubicBezTo>
                      <a:pt x="653" y="987"/>
                      <a:pt x="667" y="988"/>
                      <a:pt x="681" y="988"/>
                    </a:cubicBezTo>
                    <a:cubicBezTo>
                      <a:pt x="684" y="988"/>
                      <a:pt x="688" y="988"/>
                      <a:pt x="692" y="988"/>
                    </a:cubicBezTo>
                    <a:cubicBezTo>
                      <a:pt x="692" y="988"/>
                      <a:pt x="692" y="988"/>
                      <a:pt x="692" y="989"/>
                    </a:cubicBezTo>
                    <a:cubicBezTo>
                      <a:pt x="685" y="990"/>
                      <a:pt x="678" y="991"/>
                      <a:pt x="672" y="992"/>
                    </a:cubicBezTo>
                    <a:close/>
                    <a:moveTo>
                      <a:pt x="699" y="978"/>
                    </a:moveTo>
                    <a:cubicBezTo>
                      <a:pt x="700" y="978"/>
                      <a:pt x="701" y="978"/>
                      <a:pt x="703" y="979"/>
                    </a:cubicBezTo>
                    <a:cubicBezTo>
                      <a:pt x="703" y="979"/>
                      <a:pt x="702" y="979"/>
                      <a:pt x="702" y="979"/>
                    </a:cubicBezTo>
                    <a:cubicBezTo>
                      <a:pt x="701" y="979"/>
                      <a:pt x="700" y="978"/>
                      <a:pt x="699" y="978"/>
                    </a:cubicBezTo>
                    <a:cubicBezTo>
                      <a:pt x="699" y="978"/>
                      <a:pt x="699" y="978"/>
                      <a:pt x="699" y="978"/>
                    </a:cubicBezTo>
                    <a:close/>
                    <a:moveTo>
                      <a:pt x="683" y="974"/>
                    </a:moveTo>
                    <a:cubicBezTo>
                      <a:pt x="687" y="975"/>
                      <a:pt x="691" y="976"/>
                      <a:pt x="695" y="976"/>
                    </a:cubicBezTo>
                    <a:cubicBezTo>
                      <a:pt x="695" y="977"/>
                      <a:pt x="695" y="977"/>
                      <a:pt x="695" y="977"/>
                    </a:cubicBezTo>
                    <a:cubicBezTo>
                      <a:pt x="695" y="977"/>
                      <a:pt x="694" y="978"/>
                      <a:pt x="694" y="978"/>
                    </a:cubicBezTo>
                    <a:cubicBezTo>
                      <a:pt x="690" y="977"/>
                      <a:pt x="686" y="977"/>
                      <a:pt x="682" y="976"/>
                    </a:cubicBezTo>
                    <a:cubicBezTo>
                      <a:pt x="676" y="976"/>
                      <a:pt x="671" y="976"/>
                      <a:pt x="665" y="975"/>
                    </a:cubicBezTo>
                    <a:cubicBezTo>
                      <a:pt x="659" y="975"/>
                      <a:pt x="653" y="974"/>
                      <a:pt x="647" y="973"/>
                    </a:cubicBezTo>
                    <a:cubicBezTo>
                      <a:pt x="640" y="972"/>
                      <a:pt x="634" y="971"/>
                      <a:pt x="628" y="970"/>
                    </a:cubicBezTo>
                    <a:cubicBezTo>
                      <a:pt x="620" y="969"/>
                      <a:pt x="613" y="968"/>
                      <a:pt x="606" y="967"/>
                    </a:cubicBezTo>
                    <a:cubicBezTo>
                      <a:pt x="598" y="966"/>
                      <a:pt x="590" y="964"/>
                      <a:pt x="583" y="963"/>
                    </a:cubicBezTo>
                    <a:cubicBezTo>
                      <a:pt x="579" y="962"/>
                      <a:pt x="576" y="961"/>
                      <a:pt x="572" y="960"/>
                    </a:cubicBezTo>
                    <a:cubicBezTo>
                      <a:pt x="564" y="958"/>
                      <a:pt x="556" y="957"/>
                      <a:pt x="549" y="955"/>
                    </a:cubicBezTo>
                    <a:cubicBezTo>
                      <a:pt x="537" y="952"/>
                      <a:pt x="525" y="950"/>
                      <a:pt x="513" y="948"/>
                    </a:cubicBezTo>
                    <a:cubicBezTo>
                      <a:pt x="510" y="948"/>
                      <a:pt x="507" y="947"/>
                      <a:pt x="504" y="947"/>
                    </a:cubicBezTo>
                    <a:cubicBezTo>
                      <a:pt x="504" y="946"/>
                      <a:pt x="504" y="946"/>
                      <a:pt x="504" y="946"/>
                    </a:cubicBezTo>
                    <a:cubicBezTo>
                      <a:pt x="510" y="946"/>
                      <a:pt x="516" y="946"/>
                      <a:pt x="522" y="947"/>
                    </a:cubicBezTo>
                    <a:cubicBezTo>
                      <a:pt x="531" y="948"/>
                      <a:pt x="541" y="950"/>
                      <a:pt x="551" y="951"/>
                    </a:cubicBezTo>
                    <a:cubicBezTo>
                      <a:pt x="557" y="952"/>
                      <a:pt x="564" y="953"/>
                      <a:pt x="570" y="953"/>
                    </a:cubicBezTo>
                    <a:cubicBezTo>
                      <a:pt x="575" y="954"/>
                      <a:pt x="579" y="954"/>
                      <a:pt x="583" y="955"/>
                    </a:cubicBezTo>
                    <a:cubicBezTo>
                      <a:pt x="592" y="957"/>
                      <a:pt x="600" y="959"/>
                      <a:pt x="608" y="959"/>
                    </a:cubicBezTo>
                    <a:cubicBezTo>
                      <a:pt x="616" y="960"/>
                      <a:pt x="624" y="961"/>
                      <a:pt x="632" y="963"/>
                    </a:cubicBezTo>
                    <a:cubicBezTo>
                      <a:pt x="649" y="966"/>
                      <a:pt x="666" y="970"/>
                      <a:pt x="683" y="974"/>
                    </a:cubicBezTo>
                    <a:close/>
                    <a:moveTo>
                      <a:pt x="486" y="941"/>
                    </a:moveTo>
                    <a:cubicBezTo>
                      <a:pt x="486" y="941"/>
                      <a:pt x="486" y="941"/>
                      <a:pt x="486" y="941"/>
                    </a:cubicBezTo>
                    <a:cubicBezTo>
                      <a:pt x="490" y="941"/>
                      <a:pt x="494" y="940"/>
                      <a:pt x="498" y="940"/>
                    </a:cubicBezTo>
                    <a:cubicBezTo>
                      <a:pt x="507" y="940"/>
                      <a:pt x="516" y="942"/>
                      <a:pt x="525" y="942"/>
                    </a:cubicBezTo>
                    <a:cubicBezTo>
                      <a:pt x="534" y="941"/>
                      <a:pt x="543" y="942"/>
                      <a:pt x="552" y="943"/>
                    </a:cubicBezTo>
                    <a:cubicBezTo>
                      <a:pt x="560" y="944"/>
                      <a:pt x="567" y="944"/>
                      <a:pt x="574" y="944"/>
                    </a:cubicBezTo>
                    <a:cubicBezTo>
                      <a:pt x="580" y="945"/>
                      <a:pt x="586" y="945"/>
                      <a:pt x="592" y="946"/>
                    </a:cubicBezTo>
                    <a:cubicBezTo>
                      <a:pt x="596" y="947"/>
                      <a:pt x="600" y="948"/>
                      <a:pt x="604" y="949"/>
                    </a:cubicBezTo>
                    <a:cubicBezTo>
                      <a:pt x="614" y="950"/>
                      <a:pt x="624" y="952"/>
                      <a:pt x="634" y="955"/>
                    </a:cubicBezTo>
                    <a:cubicBezTo>
                      <a:pt x="639" y="957"/>
                      <a:pt x="644" y="958"/>
                      <a:pt x="648" y="960"/>
                    </a:cubicBezTo>
                    <a:cubicBezTo>
                      <a:pt x="652" y="961"/>
                      <a:pt x="655" y="962"/>
                      <a:pt x="658" y="963"/>
                    </a:cubicBezTo>
                    <a:cubicBezTo>
                      <a:pt x="658" y="963"/>
                      <a:pt x="658" y="964"/>
                      <a:pt x="658" y="964"/>
                    </a:cubicBezTo>
                    <a:cubicBezTo>
                      <a:pt x="657" y="964"/>
                      <a:pt x="656" y="964"/>
                      <a:pt x="656" y="964"/>
                    </a:cubicBezTo>
                    <a:cubicBezTo>
                      <a:pt x="649" y="962"/>
                      <a:pt x="643" y="961"/>
                      <a:pt x="636" y="959"/>
                    </a:cubicBezTo>
                    <a:cubicBezTo>
                      <a:pt x="629" y="958"/>
                      <a:pt x="621" y="957"/>
                      <a:pt x="614" y="956"/>
                    </a:cubicBezTo>
                    <a:cubicBezTo>
                      <a:pt x="606" y="955"/>
                      <a:pt x="597" y="955"/>
                      <a:pt x="589" y="952"/>
                    </a:cubicBezTo>
                    <a:cubicBezTo>
                      <a:pt x="585" y="951"/>
                      <a:pt x="580" y="950"/>
                      <a:pt x="575" y="950"/>
                    </a:cubicBezTo>
                    <a:cubicBezTo>
                      <a:pt x="565" y="948"/>
                      <a:pt x="555" y="947"/>
                      <a:pt x="545" y="946"/>
                    </a:cubicBezTo>
                    <a:cubicBezTo>
                      <a:pt x="535" y="945"/>
                      <a:pt x="526" y="944"/>
                      <a:pt x="516" y="943"/>
                    </a:cubicBezTo>
                    <a:cubicBezTo>
                      <a:pt x="510" y="942"/>
                      <a:pt x="503" y="942"/>
                      <a:pt x="496" y="942"/>
                    </a:cubicBezTo>
                    <a:cubicBezTo>
                      <a:pt x="493" y="942"/>
                      <a:pt x="489" y="941"/>
                      <a:pt x="486" y="941"/>
                    </a:cubicBezTo>
                    <a:cubicBezTo>
                      <a:pt x="486" y="941"/>
                      <a:pt x="486" y="941"/>
                      <a:pt x="486" y="941"/>
                    </a:cubicBezTo>
                    <a:cubicBezTo>
                      <a:pt x="486" y="941"/>
                      <a:pt x="486" y="941"/>
                      <a:pt x="486" y="941"/>
                    </a:cubicBezTo>
                    <a:cubicBezTo>
                      <a:pt x="486" y="941"/>
                      <a:pt x="486" y="941"/>
                      <a:pt x="486" y="941"/>
                    </a:cubicBezTo>
                    <a:close/>
                    <a:moveTo>
                      <a:pt x="483" y="946"/>
                    </a:moveTo>
                    <a:cubicBezTo>
                      <a:pt x="483" y="946"/>
                      <a:pt x="483" y="946"/>
                      <a:pt x="483" y="946"/>
                    </a:cubicBezTo>
                    <a:cubicBezTo>
                      <a:pt x="482" y="946"/>
                      <a:pt x="482" y="946"/>
                      <a:pt x="481" y="946"/>
                    </a:cubicBezTo>
                    <a:cubicBezTo>
                      <a:pt x="481" y="946"/>
                      <a:pt x="481" y="946"/>
                      <a:pt x="481" y="946"/>
                    </a:cubicBezTo>
                    <a:cubicBezTo>
                      <a:pt x="482" y="946"/>
                      <a:pt x="482" y="946"/>
                      <a:pt x="483" y="946"/>
                    </a:cubicBezTo>
                    <a:cubicBezTo>
                      <a:pt x="483" y="946"/>
                      <a:pt x="483" y="946"/>
                      <a:pt x="483" y="946"/>
                    </a:cubicBezTo>
                    <a:cubicBezTo>
                      <a:pt x="483" y="946"/>
                      <a:pt x="483" y="946"/>
                      <a:pt x="483" y="946"/>
                    </a:cubicBezTo>
                    <a:cubicBezTo>
                      <a:pt x="487" y="947"/>
                      <a:pt x="491" y="948"/>
                      <a:pt x="495" y="949"/>
                    </a:cubicBezTo>
                    <a:cubicBezTo>
                      <a:pt x="499" y="950"/>
                      <a:pt x="503" y="951"/>
                      <a:pt x="507" y="952"/>
                    </a:cubicBezTo>
                    <a:cubicBezTo>
                      <a:pt x="517" y="953"/>
                      <a:pt x="528" y="955"/>
                      <a:pt x="538" y="957"/>
                    </a:cubicBezTo>
                    <a:cubicBezTo>
                      <a:pt x="544" y="958"/>
                      <a:pt x="551" y="960"/>
                      <a:pt x="558" y="962"/>
                    </a:cubicBezTo>
                    <a:cubicBezTo>
                      <a:pt x="564" y="963"/>
                      <a:pt x="570" y="964"/>
                      <a:pt x="576" y="966"/>
                    </a:cubicBezTo>
                    <a:cubicBezTo>
                      <a:pt x="579" y="966"/>
                      <a:pt x="582" y="968"/>
                      <a:pt x="586" y="968"/>
                    </a:cubicBezTo>
                    <a:cubicBezTo>
                      <a:pt x="590" y="969"/>
                      <a:pt x="594" y="970"/>
                      <a:pt x="598" y="970"/>
                    </a:cubicBezTo>
                    <a:cubicBezTo>
                      <a:pt x="604" y="971"/>
                      <a:pt x="610" y="972"/>
                      <a:pt x="617" y="973"/>
                    </a:cubicBezTo>
                    <a:cubicBezTo>
                      <a:pt x="623" y="974"/>
                      <a:pt x="629" y="975"/>
                      <a:pt x="635" y="976"/>
                    </a:cubicBezTo>
                    <a:cubicBezTo>
                      <a:pt x="646" y="977"/>
                      <a:pt x="656" y="979"/>
                      <a:pt x="667" y="980"/>
                    </a:cubicBezTo>
                    <a:cubicBezTo>
                      <a:pt x="674" y="981"/>
                      <a:pt x="682" y="981"/>
                      <a:pt x="690" y="981"/>
                    </a:cubicBezTo>
                    <a:cubicBezTo>
                      <a:pt x="694" y="982"/>
                      <a:pt x="699" y="982"/>
                      <a:pt x="703" y="984"/>
                    </a:cubicBezTo>
                    <a:cubicBezTo>
                      <a:pt x="703" y="985"/>
                      <a:pt x="702" y="985"/>
                      <a:pt x="702" y="985"/>
                    </a:cubicBezTo>
                    <a:cubicBezTo>
                      <a:pt x="695" y="985"/>
                      <a:pt x="688" y="984"/>
                      <a:pt x="681" y="984"/>
                    </a:cubicBezTo>
                    <a:cubicBezTo>
                      <a:pt x="678" y="984"/>
                      <a:pt x="674" y="985"/>
                      <a:pt x="671" y="985"/>
                    </a:cubicBezTo>
                    <a:cubicBezTo>
                      <a:pt x="665" y="985"/>
                      <a:pt x="660" y="984"/>
                      <a:pt x="654" y="984"/>
                    </a:cubicBezTo>
                    <a:cubicBezTo>
                      <a:pt x="645" y="983"/>
                      <a:pt x="636" y="984"/>
                      <a:pt x="626" y="983"/>
                    </a:cubicBezTo>
                    <a:cubicBezTo>
                      <a:pt x="613" y="982"/>
                      <a:pt x="600" y="980"/>
                      <a:pt x="587" y="978"/>
                    </a:cubicBezTo>
                    <a:cubicBezTo>
                      <a:pt x="575" y="976"/>
                      <a:pt x="563" y="972"/>
                      <a:pt x="551" y="968"/>
                    </a:cubicBezTo>
                    <a:cubicBezTo>
                      <a:pt x="541" y="965"/>
                      <a:pt x="531" y="961"/>
                      <a:pt x="521" y="958"/>
                    </a:cubicBezTo>
                    <a:cubicBezTo>
                      <a:pt x="518" y="957"/>
                      <a:pt x="515" y="956"/>
                      <a:pt x="512" y="955"/>
                    </a:cubicBezTo>
                    <a:cubicBezTo>
                      <a:pt x="503" y="952"/>
                      <a:pt x="493" y="949"/>
                      <a:pt x="483" y="946"/>
                    </a:cubicBezTo>
                    <a:cubicBezTo>
                      <a:pt x="483" y="946"/>
                      <a:pt x="483" y="946"/>
                      <a:pt x="483" y="946"/>
                    </a:cubicBezTo>
                    <a:close/>
                    <a:moveTo>
                      <a:pt x="612" y="1100"/>
                    </a:moveTo>
                    <a:cubicBezTo>
                      <a:pt x="612" y="1100"/>
                      <a:pt x="612" y="1100"/>
                      <a:pt x="612" y="1100"/>
                    </a:cubicBezTo>
                    <a:cubicBezTo>
                      <a:pt x="612" y="1100"/>
                      <a:pt x="611" y="1100"/>
                      <a:pt x="611" y="1100"/>
                    </a:cubicBezTo>
                    <a:cubicBezTo>
                      <a:pt x="600" y="1094"/>
                      <a:pt x="589" y="1087"/>
                      <a:pt x="579" y="1079"/>
                    </a:cubicBezTo>
                    <a:cubicBezTo>
                      <a:pt x="565" y="1070"/>
                      <a:pt x="552" y="1060"/>
                      <a:pt x="540" y="1047"/>
                    </a:cubicBezTo>
                    <a:cubicBezTo>
                      <a:pt x="523" y="1030"/>
                      <a:pt x="508" y="1009"/>
                      <a:pt x="495" y="987"/>
                    </a:cubicBezTo>
                    <a:cubicBezTo>
                      <a:pt x="493" y="984"/>
                      <a:pt x="492" y="981"/>
                      <a:pt x="490" y="978"/>
                    </a:cubicBezTo>
                    <a:cubicBezTo>
                      <a:pt x="490" y="978"/>
                      <a:pt x="490" y="978"/>
                      <a:pt x="490" y="978"/>
                    </a:cubicBezTo>
                    <a:cubicBezTo>
                      <a:pt x="490" y="977"/>
                      <a:pt x="489" y="977"/>
                      <a:pt x="489" y="976"/>
                    </a:cubicBezTo>
                    <a:cubicBezTo>
                      <a:pt x="488" y="975"/>
                      <a:pt x="488" y="975"/>
                      <a:pt x="488" y="975"/>
                    </a:cubicBezTo>
                    <a:cubicBezTo>
                      <a:pt x="488" y="974"/>
                      <a:pt x="487" y="974"/>
                      <a:pt x="487" y="974"/>
                    </a:cubicBezTo>
                    <a:cubicBezTo>
                      <a:pt x="487" y="973"/>
                      <a:pt x="487" y="973"/>
                      <a:pt x="487" y="972"/>
                    </a:cubicBezTo>
                    <a:cubicBezTo>
                      <a:pt x="487" y="972"/>
                      <a:pt x="486" y="972"/>
                      <a:pt x="486" y="971"/>
                    </a:cubicBezTo>
                    <a:cubicBezTo>
                      <a:pt x="486" y="971"/>
                      <a:pt x="486" y="971"/>
                      <a:pt x="486" y="971"/>
                    </a:cubicBezTo>
                    <a:cubicBezTo>
                      <a:pt x="486" y="971"/>
                      <a:pt x="486" y="971"/>
                      <a:pt x="486" y="971"/>
                    </a:cubicBezTo>
                    <a:cubicBezTo>
                      <a:pt x="486" y="972"/>
                      <a:pt x="487" y="972"/>
                      <a:pt x="487" y="972"/>
                    </a:cubicBezTo>
                    <a:cubicBezTo>
                      <a:pt x="487" y="973"/>
                      <a:pt x="487" y="973"/>
                      <a:pt x="487" y="973"/>
                    </a:cubicBezTo>
                    <a:cubicBezTo>
                      <a:pt x="488" y="974"/>
                      <a:pt x="488" y="974"/>
                      <a:pt x="488" y="975"/>
                    </a:cubicBezTo>
                    <a:cubicBezTo>
                      <a:pt x="488" y="975"/>
                      <a:pt x="489" y="975"/>
                      <a:pt x="489" y="976"/>
                    </a:cubicBezTo>
                    <a:cubicBezTo>
                      <a:pt x="489" y="977"/>
                      <a:pt x="490" y="977"/>
                      <a:pt x="490" y="978"/>
                    </a:cubicBezTo>
                    <a:cubicBezTo>
                      <a:pt x="490" y="978"/>
                      <a:pt x="490" y="978"/>
                      <a:pt x="490" y="978"/>
                    </a:cubicBezTo>
                    <a:cubicBezTo>
                      <a:pt x="492" y="980"/>
                      <a:pt x="493" y="981"/>
                      <a:pt x="494" y="982"/>
                    </a:cubicBezTo>
                    <a:cubicBezTo>
                      <a:pt x="501" y="992"/>
                      <a:pt x="508" y="1002"/>
                      <a:pt x="515" y="1012"/>
                    </a:cubicBezTo>
                    <a:cubicBezTo>
                      <a:pt x="517" y="1015"/>
                      <a:pt x="520" y="1018"/>
                      <a:pt x="522" y="1021"/>
                    </a:cubicBezTo>
                    <a:cubicBezTo>
                      <a:pt x="530" y="1030"/>
                      <a:pt x="538" y="1039"/>
                      <a:pt x="546" y="1048"/>
                    </a:cubicBezTo>
                    <a:cubicBezTo>
                      <a:pt x="551" y="1054"/>
                      <a:pt x="556" y="1059"/>
                      <a:pt x="562" y="1064"/>
                    </a:cubicBezTo>
                    <a:cubicBezTo>
                      <a:pt x="567" y="1067"/>
                      <a:pt x="571" y="1070"/>
                      <a:pt x="575" y="1073"/>
                    </a:cubicBezTo>
                    <a:cubicBezTo>
                      <a:pt x="583" y="1080"/>
                      <a:pt x="591" y="1086"/>
                      <a:pt x="599" y="1091"/>
                    </a:cubicBezTo>
                    <a:cubicBezTo>
                      <a:pt x="603" y="1094"/>
                      <a:pt x="607" y="1097"/>
                      <a:pt x="611" y="1100"/>
                    </a:cubicBezTo>
                    <a:cubicBezTo>
                      <a:pt x="611" y="1100"/>
                      <a:pt x="612" y="1100"/>
                      <a:pt x="612" y="1100"/>
                    </a:cubicBezTo>
                    <a:cubicBezTo>
                      <a:pt x="612" y="1100"/>
                      <a:pt x="612" y="1100"/>
                      <a:pt x="612" y="1100"/>
                    </a:cubicBezTo>
                    <a:cubicBezTo>
                      <a:pt x="613" y="1100"/>
                      <a:pt x="613" y="1100"/>
                      <a:pt x="614" y="1101"/>
                    </a:cubicBezTo>
                    <a:cubicBezTo>
                      <a:pt x="622" y="1105"/>
                      <a:pt x="630" y="1109"/>
                      <a:pt x="637" y="1114"/>
                    </a:cubicBezTo>
                    <a:cubicBezTo>
                      <a:pt x="641" y="1116"/>
                      <a:pt x="645" y="1118"/>
                      <a:pt x="649" y="1120"/>
                    </a:cubicBezTo>
                    <a:cubicBezTo>
                      <a:pt x="636" y="1115"/>
                      <a:pt x="624" y="1108"/>
                      <a:pt x="612" y="1100"/>
                    </a:cubicBezTo>
                    <a:close/>
                    <a:moveTo>
                      <a:pt x="518" y="1008"/>
                    </a:moveTo>
                    <a:cubicBezTo>
                      <a:pt x="530" y="1021"/>
                      <a:pt x="542" y="1033"/>
                      <a:pt x="554" y="1044"/>
                    </a:cubicBezTo>
                    <a:cubicBezTo>
                      <a:pt x="568" y="1057"/>
                      <a:pt x="582" y="1068"/>
                      <a:pt x="596" y="1080"/>
                    </a:cubicBezTo>
                    <a:cubicBezTo>
                      <a:pt x="601" y="1085"/>
                      <a:pt x="607" y="1088"/>
                      <a:pt x="613" y="1092"/>
                    </a:cubicBezTo>
                    <a:cubicBezTo>
                      <a:pt x="621" y="1096"/>
                      <a:pt x="629" y="1100"/>
                      <a:pt x="638" y="1105"/>
                    </a:cubicBezTo>
                    <a:cubicBezTo>
                      <a:pt x="649" y="1110"/>
                      <a:pt x="659" y="1116"/>
                      <a:pt x="671" y="1120"/>
                    </a:cubicBezTo>
                    <a:cubicBezTo>
                      <a:pt x="685" y="1124"/>
                      <a:pt x="699" y="1127"/>
                      <a:pt x="713" y="1131"/>
                    </a:cubicBezTo>
                    <a:cubicBezTo>
                      <a:pt x="714" y="1132"/>
                      <a:pt x="715" y="1132"/>
                      <a:pt x="716" y="1132"/>
                    </a:cubicBezTo>
                    <a:cubicBezTo>
                      <a:pt x="715" y="1133"/>
                      <a:pt x="715" y="1133"/>
                      <a:pt x="715" y="1133"/>
                    </a:cubicBezTo>
                    <a:cubicBezTo>
                      <a:pt x="707" y="1133"/>
                      <a:pt x="700" y="1132"/>
                      <a:pt x="692" y="1131"/>
                    </a:cubicBezTo>
                    <a:cubicBezTo>
                      <a:pt x="679" y="1129"/>
                      <a:pt x="666" y="1126"/>
                      <a:pt x="654" y="1119"/>
                    </a:cubicBezTo>
                    <a:cubicBezTo>
                      <a:pt x="648" y="1116"/>
                      <a:pt x="641" y="1111"/>
                      <a:pt x="635" y="1108"/>
                    </a:cubicBezTo>
                    <a:cubicBezTo>
                      <a:pt x="625" y="1102"/>
                      <a:pt x="614" y="1097"/>
                      <a:pt x="605" y="1091"/>
                    </a:cubicBezTo>
                    <a:cubicBezTo>
                      <a:pt x="598" y="1087"/>
                      <a:pt x="592" y="1083"/>
                      <a:pt x="586" y="1078"/>
                    </a:cubicBezTo>
                    <a:cubicBezTo>
                      <a:pt x="581" y="1075"/>
                      <a:pt x="577" y="1070"/>
                      <a:pt x="572" y="1067"/>
                    </a:cubicBezTo>
                    <a:cubicBezTo>
                      <a:pt x="563" y="1061"/>
                      <a:pt x="555" y="1054"/>
                      <a:pt x="548" y="1046"/>
                    </a:cubicBezTo>
                    <a:cubicBezTo>
                      <a:pt x="540" y="1037"/>
                      <a:pt x="533" y="1029"/>
                      <a:pt x="525" y="1020"/>
                    </a:cubicBezTo>
                    <a:cubicBezTo>
                      <a:pt x="524" y="1019"/>
                      <a:pt x="523" y="1018"/>
                      <a:pt x="522" y="1017"/>
                    </a:cubicBezTo>
                    <a:cubicBezTo>
                      <a:pt x="514" y="1005"/>
                      <a:pt x="506" y="994"/>
                      <a:pt x="498" y="982"/>
                    </a:cubicBezTo>
                    <a:cubicBezTo>
                      <a:pt x="497" y="981"/>
                      <a:pt x="496" y="980"/>
                      <a:pt x="495" y="978"/>
                    </a:cubicBezTo>
                    <a:cubicBezTo>
                      <a:pt x="495" y="978"/>
                      <a:pt x="495" y="978"/>
                      <a:pt x="495" y="978"/>
                    </a:cubicBezTo>
                    <a:cubicBezTo>
                      <a:pt x="494" y="976"/>
                      <a:pt x="493" y="975"/>
                      <a:pt x="491" y="973"/>
                    </a:cubicBezTo>
                    <a:cubicBezTo>
                      <a:pt x="491" y="973"/>
                      <a:pt x="491" y="972"/>
                      <a:pt x="490" y="972"/>
                    </a:cubicBezTo>
                    <a:cubicBezTo>
                      <a:pt x="491" y="972"/>
                      <a:pt x="491" y="973"/>
                      <a:pt x="492" y="973"/>
                    </a:cubicBezTo>
                    <a:cubicBezTo>
                      <a:pt x="493" y="975"/>
                      <a:pt x="494" y="976"/>
                      <a:pt x="495" y="978"/>
                    </a:cubicBezTo>
                    <a:cubicBezTo>
                      <a:pt x="495" y="978"/>
                      <a:pt x="495" y="978"/>
                      <a:pt x="495" y="978"/>
                    </a:cubicBezTo>
                    <a:cubicBezTo>
                      <a:pt x="500" y="985"/>
                      <a:pt x="505" y="991"/>
                      <a:pt x="510" y="997"/>
                    </a:cubicBezTo>
                    <a:cubicBezTo>
                      <a:pt x="512" y="1001"/>
                      <a:pt x="515" y="1005"/>
                      <a:pt x="518" y="1008"/>
                    </a:cubicBezTo>
                    <a:close/>
                    <a:moveTo>
                      <a:pt x="758" y="1076"/>
                    </a:moveTo>
                    <a:cubicBezTo>
                      <a:pt x="757" y="1076"/>
                      <a:pt x="757" y="1076"/>
                      <a:pt x="756" y="1076"/>
                    </a:cubicBezTo>
                    <a:cubicBezTo>
                      <a:pt x="755" y="1076"/>
                      <a:pt x="755" y="1076"/>
                      <a:pt x="754" y="1076"/>
                    </a:cubicBezTo>
                    <a:cubicBezTo>
                      <a:pt x="754" y="1076"/>
                      <a:pt x="754" y="1076"/>
                      <a:pt x="754" y="1076"/>
                    </a:cubicBezTo>
                    <a:cubicBezTo>
                      <a:pt x="753" y="1076"/>
                      <a:pt x="753" y="1077"/>
                      <a:pt x="752" y="1077"/>
                    </a:cubicBezTo>
                    <a:cubicBezTo>
                      <a:pt x="740" y="1078"/>
                      <a:pt x="727" y="1078"/>
                      <a:pt x="715" y="1075"/>
                    </a:cubicBezTo>
                    <a:cubicBezTo>
                      <a:pt x="711" y="1074"/>
                      <a:pt x="706" y="1074"/>
                      <a:pt x="702" y="1073"/>
                    </a:cubicBezTo>
                    <a:cubicBezTo>
                      <a:pt x="695" y="1072"/>
                      <a:pt x="687" y="1072"/>
                      <a:pt x="680" y="1071"/>
                    </a:cubicBezTo>
                    <a:cubicBezTo>
                      <a:pt x="671" y="1069"/>
                      <a:pt x="662" y="1067"/>
                      <a:pt x="653" y="1065"/>
                    </a:cubicBezTo>
                    <a:cubicBezTo>
                      <a:pt x="645" y="1063"/>
                      <a:pt x="636" y="1060"/>
                      <a:pt x="627" y="1058"/>
                    </a:cubicBezTo>
                    <a:cubicBezTo>
                      <a:pt x="625" y="1057"/>
                      <a:pt x="622" y="1057"/>
                      <a:pt x="620" y="1056"/>
                    </a:cubicBezTo>
                    <a:cubicBezTo>
                      <a:pt x="617" y="1055"/>
                      <a:pt x="614" y="1054"/>
                      <a:pt x="611" y="1053"/>
                    </a:cubicBezTo>
                    <a:cubicBezTo>
                      <a:pt x="611" y="1052"/>
                      <a:pt x="610" y="1052"/>
                      <a:pt x="609" y="1052"/>
                    </a:cubicBezTo>
                    <a:cubicBezTo>
                      <a:pt x="610" y="1056"/>
                      <a:pt x="612" y="1057"/>
                      <a:pt x="614" y="1058"/>
                    </a:cubicBezTo>
                    <a:cubicBezTo>
                      <a:pt x="627" y="1061"/>
                      <a:pt x="640" y="1065"/>
                      <a:pt x="653" y="1068"/>
                    </a:cubicBezTo>
                    <a:cubicBezTo>
                      <a:pt x="659" y="1070"/>
                      <a:pt x="664" y="1071"/>
                      <a:pt x="670" y="1072"/>
                    </a:cubicBezTo>
                    <a:cubicBezTo>
                      <a:pt x="671" y="1072"/>
                      <a:pt x="673" y="1073"/>
                      <a:pt x="674" y="1073"/>
                    </a:cubicBezTo>
                    <a:cubicBezTo>
                      <a:pt x="663" y="1073"/>
                      <a:pt x="652" y="1070"/>
                      <a:pt x="642" y="1067"/>
                    </a:cubicBezTo>
                    <a:cubicBezTo>
                      <a:pt x="631" y="1065"/>
                      <a:pt x="621" y="1062"/>
                      <a:pt x="611" y="1058"/>
                    </a:cubicBezTo>
                    <a:cubicBezTo>
                      <a:pt x="599" y="1055"/>
                      <a:pt x="587" y="1049"/>
                      <a:pt x="577" y="1042"/>
                    </a:cubicBezTo>
                    <a:cubicBezTo>
                      <a:pt x="572" y="1040"/>
                      <a:pt x="568" y="1037"/>
                      <a:pt x="564" y="1034"/>
                    </a:cubicBezTo>
                    <a:cubicBezTo>
                      <a:pt x="558" y="1029"/>
                      <a:pt x="551" y="1024"/>
                      <a:pt x="545" y="1018"/>
                    </a:cubicBezTo>
                    <a:cubicBezTo>
                      <a:pt x="542" y="1015"/>
                      <a:pt x="539" y="1012"/>
                      <a:pt x="535" y="1008"/>
                    </a:cubicBezTo>
                    <a:cubicBezTo>
                      <a:pt x="535" y="1008"/>
                      <a:pt x="535" y="1008"/>
                      <a:pt x="535" y="1008"/>
                    </a:cubicBezTo>
                    <a:cubicBezTo>
                      <a:pt x="534" y="1007"/>
                      <a:pt x="532" y="1006"/>
                      <a:pt x="531" y="1005"/>
                    </a:cubicBezTo>
                    <a:cubicBezTo>
                      <a:pt x="531" y="1005"/>
                      <a:pt x="531" y="1005"/>
                      <a:pt x="531" y="1005"/>
                    </a:cubicBezTo>
                    <a:cubicBezTo>
                      <a:pt x="531" y="1005"/>
                      <a:pt x="531" y="1005"/>
                      <a:pt x="531" y="1005"/>
                    </a:cubicBezTo>
                    <a:cubicBezTo>
                      <a:pt x="532" y="1006"/>
                      <a:pt x="534" y="1007"/>
                      <a:pt x="535" y="1008"/>
                    </a:cubicBezTo>
                    <a:cubicBezTo>
                      <a:pt x="535" y="1008"/>
                      <a:pt x="535" y="1008"/>
                      <a:pt x="535" y="1008"/>
                    </a:cubicBezTo>
                    <a:cubicBezTo>
                      <a:pt x="536" y="1009"/>
                      <a:pt x="538" y="1010"/>
                      <a:pt x="539" y="1011"/>
                    </a:cubicBezTo>
                    <a:cubicBezTo>
                      <a:pt x="543" y="1014"/>
                      <a:pt x="546" y="1017"/>
                      <a:pt x="550" y="1020"/>
                    </a:cubicBezTo>
                    <a:cubicBezTo>
                      <a:pt x="556" y="1023"/>
                      <a:pt x="562" y="1027"/>
                      <a:pt x="567" y="1030"/>
                    </a:cubicBezTo>
                    <a:cubicBezTo>
                      <a:pt x="575" y="1035"/>
                      <a:pt x="583" y="1041"/>
                      <a:pt x="591" y="1046"/>
                    </a:cubicBezTo>
                    <a:cubicBezTo>
                      <a:pt x="593" y="1047"/>
                      <a:pt x="596" y="1047"/>
                      <a:pt x="598" y="1048"/>
                    </a:cubicBezTo>
                    <a:cubicBezTo>
                      <a:pt x="598" y="1048"/>
                      <a:pt x="598" y="1047"/>
                      <a:pt x="598" y="1047"/>
                    </a:cubicBezTo>
                    <a:cubicBezTo>
                      <a:pt x="596" y="1046"/>
                      <a:pt x="594" y="1045"/>
                      <a:pt x="593" y="1043"/>
                    </a:cubicBezTo>
                    <a:cubicBezTo>
                      <a:pt x="585" y="1038"/>
                      <a:pt x="577" y="1032"/>
                      <a:pt x="569" y="1027"/>
                    </a:cubicBezTo>
                    <a:cubicBezTo>
                      <a:pt x="565" y="1025"/>
                      <a:pt x="562" y="1023"/>
                      <a:pt x="558" y="1020"/>
                    </a:cubicBezTo>
                    <a:cubicBezTo>
                      <a:pt x="554" y="1017"/>
                      <a:pt x="549" y="1014"/>
                      <a:pt x="545" y="1011"/>
                    </a:cubicBezTo>
                    <a:cubicBezTo>
                      <a:pt x="539" y="1006"/>
                      <a:pt x="532" y="1001"/>
                      <a:pt x="526" y="996"/>
                    </a:cubicBezTo>
                    <a:cubicBezTo>
                      <a:pt x="522" y="993"/>
                      <a:pt x="518" y="989"/>
                      <a:pt x="515" y="986"/>
                    </a:cubicBezTo>
                    <a:cubicBezTo>
                      <a:pt x="515" y="986"/>
                      <a:pt x="515" y="986"/>
                      <a:pt x="514" y="986"/>
                    </a:cubicBezTo>
                    <a:cubicBezTo>
                      <a:pt x="514" y="986"/>
                      <a:pt x="514" y="986"/>
                      <a:pt x="514" y="986"/>
                    </a:cubicBezTo>
                    <a:cubicBezTo>
                      <a:pt x="513" y="985"/>
                      <a:pt x="512" y="984"/>
                      <a:pt x="511" y="984"/>
                    </a:cubicBezTo>
                    <a:cubicBezTo>
                      <a:pt x="511" y="983"/>
                      <a:pt x="511" y="983"/>
                      <a:pt x="511" y="983"/>
                    </a:cubicBezTo>
                    <a:cubicBezTo>
                      <a:pt x="512" y="984"/>
                      <a:pt x="513" y="985"/>
                      <a:pt x="514" y="986"/>
                    </a:cubicBezTo>
                    <a:cubicBezTo>
                      <a:pt x="514" y="986"/>
                      <a:pt x="514" y="986"/>
                      <a:pt x="515" y="986"/>
                    </a:cubicBezTo>
                    <a:cubicBezTo>
                      <a:pt x="515" y="986"/>
                      <a:pt x="515" y="986"/>
                      <a:pt x="515" y="986"/>
                    </a:cubicBezTo>
                    <a:cubicBezTo>
                      <a:pt x="516" y="986"/>
                      <a:pt x="516" y="986"/>
                      <a:pt x="517" y="987"/>
                    </a:cubicBezTo>
                    <a:cubicBezTo>
                      <a:pt x="523" y="991"/>
                      <a:pt x="529" y="995"/>
                      <a:pt x="535" y="1000"/>
                    </a:cubicBezTo>
                    <a:cubicBezTo>
                      <a:pt x="541" y="1004"/>
                      <a:pt x="547" y="1009"/>
                      <a:pt x="553" y="1013"/>
                    </a:cubicBezTo>
                    <a:cubicBezTo>
                      <a:pt x="557" y="1016"/>
                      <a:pt x="561" y="1020"/>
                      <a:pt x="565" y="1022"/>
                    </a:cubicBezTo>
                    <a:cubicBezTo>
                      <a:pt x="572" y="1027"/>
                      <a:pt x="579" y="1030"/>
                      <a:pt x="586" y="1035"/>
                    </a:cubicBezTo>
                    <a:cubicBezTo>
                      <a:pt x="593" y="1040"/>
                      <a:pt x="601" y="1044"/>
                      <a:pt x="609" y="1047"/>
                    </a:cubicBezTo>
                    <a:cubicBezTo>
                      <a:pt x="619" y="1051"/>
                      <a:pt x="629" y="1055"/>
                      <a:pt x="640" y="1057"/>
                    </a:cubicBezTo>
                    <a:cubicBezTo>
                      <a:pt x="648" y="1059"/>
                      <a:pt x="657" y="1061"/>
                      <a:pt x="665" y="1064"/>
                    </a:cubicBezTo>
                    <a:cubicBezTo>
                      <a:pt x="668" y="1064"/>
                      <a:pt x="671" y="1065"/>
                      <a:pt x="673" y="1065"/>
                    </a:cubicBezTo>
                    <a:cubicBezTo>
                      <a:pt x="681" y="1067"/>
                      <a:pt x="689" y="1069"/>
                      <a:pt x="696" y="1071"/>
                    </a:cubicBezTo>
                    <a:cubicBezTo>
                      <a:pt x="702" y="1072"/>
                      <a:pt x="709" y="1072"/>
                      <a:pt x="715" y="1072"/>
                    </a:cubicBezTo>
                    <a:cubicBezTo>
                      <a:pt x="723" y="1073"/>
                      <a:pt x="731" y="1073"/>
                      <a:pt x="739" y="1074"/>
                    </a:cubicBezTo>
                    <a:cubicBezTo>
                      <a:pt x="744" y="1075"/>
                      <a:pt x="749" y="1076"/>
                      <a:pt x="754" y="1076"/>
                    </a:cubicBezTo>
                    <a:cubicBezTo>
                      <a:pt x="754" y="1076"/>
                      <a:pt x="754" y="1076"/>
                      <a:pt x="754" y="1076"/>
                    </a:cubicBezTo>
                    <a:cubicBezTo>
                      <a:pt x="755" y="1076"/>
                      <a:pt x="755" y="1076"/>
                      <a:pt x="756" y="1076"/>
                    </a:cubicBezTo>
                    <a:cubicBezTo>
                      <a:pt x="757" y="1076"/>
                      <a:pt x="757" y="1076"/>
                      <a:pt x="758" y="1076"/>
                    </a:cubicBezTo>
                    <a:cubicBezTo>
                      <a:pt x="758" y="1076"/>
                      <a:pt x="759" y="1076"/>
                      <a:pt x="759" y="1076"/>
                    </a:cubicBezTo>
                    <a:cubicBezTo>
                      <a:pt x="759" y="1076"/>
                      <a:pt x="759" y="1076"/>
                      <a:pt x="758" y="1076"/>
                    </a:cubicBezTo>
                    <a:close/>
                    <a:moveTo>
                      <a:pt x="760" y="1071"/>
                    </a:moveTo>
                    <a:cubicBezTo>
                      <a:pt x="752" y="1071"/>
                      <a:pt x="744" y="1070"/>
                      <a:pt x="735" y="1070"/>
                    </a:cubicBezTo>
                    <a:cubicBezTo>
                      <a:pt x="728" y="1069"/>
                      <a:pt x="721" y="1069"/>
                      <a:pt x="713" y="1068"/>
                    </a:cubicBezTo>
                    <a:cubicBezTo>
                      <a:pt x="705" y="1067"/>
                      <a:pt x="697" y="1066"/>
                      <a:pt x="688" y="1064"/>
                    </a:cubicBezTo>
                    <a:cubicBezTo>
                      <a:pt x="683" y="1063"/>
                      <a:pt x="677" y="1061"/>
                      <a:pt x="671" y="1060"/>
                    </a:cubicBezTo>
                    <a:cubicBezTo>
                      <a:pt x="656" y="1058"/>
                      <a:pt x="642" y="1053"/>
                      <a:pt x="628" y="1049"/>
                    </a:cubicBezTo>
                    <a:cubicBezTo>
                      <a:pt x="620" y="1047"/>
                      <a:pt x="613" y="1044"/>
                      <a:pt x="606" y="1041"/>
                    </a:cubicBezTo>
                    <a:cubicBezTo>
                      <a:pt x="598" y="1038"/>
                      <a:pt x="590" y="1033"/>
                      <a:pt x="583" y="1028"/>
                    </a:cubicBezTo>
                    <a:cubicBezTo>
                      <a:pt x="576" y="1024"/>
                      <a:pt x="569" y="1020"/>
                      <a:pt x="562" y="1015"/>
                    </a:cubicBezTo>
                    <a:cubicBezTo>
                      <a:pt x="556" y="1011"/>
                      <a:pt x="551" y="1007"/>
                      <a:pt x="545" y="1002"/>
                    </a:cubicBezTo>
                    <a:cubicBezTo>
                      <a:pt x="545" y="1002"/>
                      <a:pt x="545" y="1002"/>
                      <a:pt x="545" y="1001"/>
                    </a:cubicBezTo>
                    <a:cubicBezTo>
                      <a:pt x="551" y="1004"/>
                      <a:pt x="557" y="1007"/>
                      <a:pt x="563" y="1010"/>
                    </a:cubicBezTo>
                    <a:cubicBezTo>
                      <a:pt x="570" y="1014"/>
                      <a:pt x="576" y="1018"/>
                      <a:pt x="583" y="1021"/>
                    </a:cubicBezTo>
                    <a:cubicBezTo>
                      <a:pt x="595" y="1026"/>
                      <a:pt x="607" y="1031"/>
                      <a:pt x="619" y="1036"/>
                    </a:cubicBezTo>
                    <a:cubicBezTo>
                      <a:pt x="631" y="1041"/>
                      <a:pt x="643" y="1046"/>
                      <a:pt x="655" y="1050"/>
                    </a:cubicBezTo>
                    <a:cubicBezTo>
                      <a:pt x="656" y="1051"/>
                      <a:pt x="658" y="1051"/>
                      <a:pt x="659" y="1051"/>
                    </a:cubicBezTo>
                    <a:cubicBezTo>
                      <a:pt x="659" y="1051"/>
                      <a:pt x="659" y="1050"/>
                      <a:pt x="659" y="1050"/>
                    </a:cubicBezTo>
                    <a:cubicBezTo>
                      <a:pt x="655" y="1049"/>
                      <a:pt x="652" y="1047"/>
                      <a:pt x="648" y="1045"/>
                    </a:cubicBezTo>
                    <a:cubicBezTo>
                      <a:pt x="638" y="1041"/>
                      <a:pt x="629" y="1037"/>
                      <a:pt x="619" y="1033"/>
                    </a:cubicBezTo>
                    <a:cubicBezTo>
                      <a:pt x="612" y="1030"/>
                      <a:pt x="605" y="1026"/>
                      <a:pt x="599" y="1023"/>
                    </a:cubicBezTo>
                    <a:cubicBezTo>
                      <a:pt x="595" y="1022"/>
                      <a:pt x="591" y="1020"/>
                      <a:pt x="587" y="1019"/>
                    </a:cubicBezTo>
                    <a:cubicBezTo>
                      <a:pt x="580" y="1015"/>
                      <a:pt x="573" y="1012"/>
                      <a:pt x="567" y="1008"/>
                    </a:cubicBezTo>
                    <a:cubicBezTo>
                      <a:pt x="557" y="1003"/>
                      <a:pt x="548" y="998"/>
                      <a:pt x="539" y="993"/>
                    </a:cubicBezTo>
                    <a:cubicBezTo>
                      <a:pt x="535" y="991"/>
                      <a:pt x="532" y="989"/>
                      <a:pt x="529" y="986"/>
                    </a:cubicBezTo>
                    <a:cubicBezTo>
                      <a:pt x="533" y="988"/>
                      <a:pt x="536" y="989"/>
                      <a:pt x="539" y="991"/>
                    </a:cubicBezTo>
                    <a:cubicBezTo>
                      <a:pt x="548" y="996"/>
                      <a:pt x="557" y="1000"/>
                      <a:pt x="566" y="1003"/>
                    </a:cubicBezTo>
                    <a:cubicBezTo>
                      <a:pt x="570" y="1005"/>
                      <a:pt x="574" y="1006"/>
                      <a:pt x="578" y="1008"/>
                    </a:cubicBezTo>
                    <a:cubicBezTo>
                      <a:pt x="584" y="1010"/>
                      <a:pt x="590" y="1013"/>
                      <a:pt x="596" y="1015"/>
                    </a:cubicBezTo>
                    <a:cubicBezTo>
                      <a:pt x="610" y="1020"/>
                      <a:pt x="625" y="1025"/>
                      <a:pt x="640" y="1030"/>
                    </a:cubicBezTo>
                    <a:cubicBezTo>
                      <a:pt x="644" y="1032"/>
                      <a:pt x="648" y="1034"/>
                      <a:pt x="652" y="1035"/>
                    </a:cubicBezTo>
                    <a:cubicBezTo>
                      <a:pt x="668" y="1041"/>
                      <a:pt x="683" y="1046"/>
                      <a:pt x="698" y="1051"/>
                    </a:cubicBezTo>
                    <a:cubicBezTo>
                      <a:pt x="706" y="1054"/>
                      <a:pt x="714" y="1058"/>
                      <a:pt x="722" y="1061"/>
                    </a:cubicBezTo>
                    <a:cubicBezTo>
                      <a:pt x="722" y="1061"/>
                      <a:pt x="722" y="1061"/>
                      <a:pt x="722" y="1061"/>
                    </a:cubicBezTo>
                    <a:cubicBezTo>
                      <a:pt x="722" y="1061"/>
                      <a:pt x="723" y="1061"/>
                      <a:pt x="723" y="1061"/>
                    </a:cubicBezTo>
                    <a:cubicBezTo>
                      <a:pt x="723" y="1061"/>
                      <a:pt x="724" y="1061"/>
                      <a:pt x="725" y="1061"/>
                    </a:cubicBezTo>
                    <a:cubicBezTo>
                      <a:pt x="725" y="1061"/>
                      <a:pt x="725" y="1061"/>
                      <a:pt x="725" y="1061"/>
                    </a:cubicBezTo>
                    <a:cubicBezTo>
                      <a:pt x="724" y="1061"/>
                      <a:pt x="723" y="1061"/>
                      <a:pt x="723" y="1061"/>
                    </a:cubicBezTo>
                    <a:cubicBezTo>
                      <a:pt x="723" y="1061"/>
                      <a:pt x="722" y="1061"/>
                      <a:pt x="722" y="1061"/>
                    </a:cubicBezTo>
                    <a:cubicBezTo>
                      <a:pt x="722" y="1061"/>
                      <a:pt x="722" y="1061"/>
                      <a:pt x="722" y="1061"/>
                    </a:cubicBezTo>
                    <a:cubicBezTo>
                      <a:pt x="717" y="1060"/>
                      <a:pt x="712" y="1060"/>
                      <a:pt x="707" y="1059"/>
                    </a:cubicBezTo>
                    <a:cubicBezTo>
                      <a:pt x="696" y="1057"/>
                      <a:pt x="685" y="1055"/>
                      <a:pt x="673" y="1053"/>
                    </a:cubicBezTo>
                    <a:cubicBezTo>
                      <a:pt x="673" y="1053"/>
                      <a:pt x="672" y="1053"/>
                      <a:pt x="671" y="1053"/>
                    </a:cubicBezTo>
                    <a:cubicBezTo>
                      <a:pt x="671" y="1054"/>
                      <a:pt x="671" y="1054"/>
                      <a:pt x="671" y="1054"/>
                    </a:cubicBezTo>
                    <a:cubicBezTo>
                      <a:pt x="672" y="1055"/>
                      <a:pt x="673" y="1056"/>
                      <a:pt x="675" y="1056"/>
                    </a:cubicBezTo>
                    <a:cubicBezTo>
                      <a:pt x="678" y="1058"/>
                      <a:pt x="682" y="1059"/>
                      <a:pt x="686" y="1059"/>
                    </a:cubicBezTo>
                    <a:cubicBezTo>
                      <a:pt x="695" y="1061"/>
                      <a:pt x="704" y="1062"/>
                      <a:pt x="713" y="1063"/>
                    </a:cubicBezTo>
                    <a:cubicBezTo>
                      <a:pt x="721" y="1064"/>
                      <a:pt x="729" y="1065"/>
                      <a:pt x="737" y="1066"/>
                    </a:cubicBezTo>
                    <a:cubicBezTo>
                      <a:pt x="745" y="1068"/>
                      <a:pt x="754" y="1069"/>
                      <a:pt x="763" y="1071"/>
                    </a:cubicBezTo>
                    <a:cubicBezTo>
                      <a:pt x="762" y="1072"/>
                      <a:pt x="761" y="1071"/>
                      <a:pt x="760" y="1071"/>
                    </a:cubicBezTo>
                    <a:close/>
                    <a:moveTo>
                      <a:pt x="766" y="1073"/>
                    </a:moveTo>
                    <a:cubicBezTo>
                      <a:pt x="766" y="1073"/>
                      <a:pt x="766" y="1073"/>
                      <a:pt x="766" y="1073"/>
                    </a:cubicBezTo>
                    <a:cubicBezTo>
                      <a:pt x="766" y="1073"/>
                      <a:pt x="766" y="1073"/>
                      <a:pt x="766" y="1073"/>
                    </a:cubicBezTo>
                    <a:cubicBezTo>
                      <a:pt x="766" y="1073"/>
                      <a:pt x="766" y="1073"/>
                      <a:pt x="766" y="1073"/>
                    </a:cubicBezTo>
                    <a:close/>
                    <a:moveTo>
                      <a:pt x="767" y="1073"/>
                    </a:moveTo>
                    <a:cubicBezTo>
                      <a:pt x="767" y="1073"/>
                      <a:pt x="766" y="1073"/>
                      <a:pt x="766" y="1073"/>
                    </a:cubicBezTo>
                    <a:cubicBezTo>
                      <a:pt x="766" y="1073"/>
                      <a:pt x="766" y="1073"/>
                      <a:pt x="766" y="1073"/>
                    </a:cubicBezTo>
                    <a:cubicBezTo>
                      <a:pt x="766" y="1073"/>
                      <a:pt x="766" y="1073"/>
                      <a:pt x="766" y="1073"/>
                    </a:cubicBezTo>
                    <a:cubicBezTo>
                      <a:pt x="766" y="1073"/>
                      <a:pt x="767" y="1073"/>
                      <a:pt x="767" y="1073"/>
                    </a:cubicBezTo>
                    <a:cubicBezTo>
                      <a:pt x="767" y="1073"/>
                      <a:pt x="768" y="1073"/>
                      <a:pt x="768" y="1073"/>
                    </a:cubicBezTo>
                    <a:cubicBezTo>
                      <a:pt x="768" y="1073"/>
                      <a:pt x="768" y="1073"/>
                      <a:pt x="768" y="1073"/>
                    </a:cubicBezTo>
                    <a:cubicBezTo>
                      <a:pt x="768" y="1073"/>
                      <a:pt x="767" y="1073"/>
                      <a:pt x="767" y="1073"/>
                    </a:cubicBezTo>
                    <a:close/>
                    <a:moveTo>
                      <a:pt x="775" y="1074"/>
                    </a:moveTo>
                    <a:cubicBezTo>
                      <a:pt x="774" y="1074"/>
                      <a:pt x="774" y="1074"/>
                      <a:pt x="773" y="1074"/>
                    </a:cubicBezTo>
                    <a:cubicBezTo>
                      <a:pt x="773" y="1074"/>
                      <a:pt x="773" y="1074"/>
                      <a:pt x="773" y="1073"/>
                    </a:cubicBezTo>
                    <a:cubicBezTo>
                      <a:pt x="774" y="1074"/>
                      <a:pt x="774" y="1074"/>
                      <a:pt x="775" y="1074"/>
                    </a:cubicBezTo>
                    <a:cubicBezTo>
                      <a:pt x="775" y="1074"/>
                      <a:pt x="775" y="1074"/>
                      <a:pt x="775" y="107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4868057" y="2840408"/>
                <a:ext cx="12362" cy="42853"/>
              </a:xfrm>
              <a:custGeom>
                <a:avLst/>
                <a:gdLst/>
                <a:ahLst/>
                <a:cxnLst/>
                <a:rect l="l" t="t" r="r" b="b"/>
                <a:pathLst>
                  <a:path w="13" h="45" extrusionOk="0">
                    <a:moveTo>
                      <a:pt x="13" y="45"/>
                    </a:moveTo>
                    <a:cubicBezTo>
                      <a:pt x="9" y="30"/>
                      <a:pt x="6" y="15"/>
                      <a:pt x="1" y="0"/>
                    </a:cubicBezTo>
                    <a:cubicBezTo>
                      <a:pt x="0" y="5"/>
                      <a:pt x="11" y="43"/>
                      <a:pt x="13" y="4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0" name="Google Shape;60;p2"/>
          <p:cNvSpPr>
            <a:spLocks noGrp="1"/>
          </p:cNvSpPr>
          <p:nvPr>
            <p:ph type="pic" idx="2"/>
          </p:nvPr>
        </p:nvSpPr>
        <p:spPr>
          <a:xfrm>
            <a:off x="5050677" y="501137"/>
            <a:ext cx="3239400" cy="4141200"/>
          </a:xfrm>
          <a:prstGeom prst="rect">
            <a:avLst/>
          </a:prstGeom>
          <a:noFill/>
          <a:ln>
            <a:noFill/>
          </a:ln>
          <a:effectLst>
            <a:outerShdw blurRad="57150" dist="19050" dir="5400000" algn="bl" rotWithShape="0">
              <a:srgbClr val="000000">
                <a:alpha val="50000"/>
              </a:srgbClr>
            </a:outerShdw>
          </a:effectLst>
        </p:spPr>
      </p:sp>
      <p:sp>
        <p:nvSpPr>
          <p:cNvPr id="61" name="Google Shape;61;p2"/>
          <p:cNvSpPr txBox="1">
            <a:spLocks noGrp="1"/>
          </p:cNvSpPr>
          <p:nvPr>
            <p:ph type="ctrTitle"/>
          </p:nvPr>
        </p:nvSpPr>
        <p:spPr>
          <a:xfrm>
            <a:off x="639300" y="1345984"/>
            <a:ext cx="4155600" cy="2036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rgbClr val="191919"/>
              </a:buClr>
              <a:buSzPts val="5200"/>
              <a:buNone/>
              <a:defRPr sz="42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62" name="Google Shape;62;p2"/>
          <p:cNvSpPr txBox="1">
            <a:spLocks noGrp="1"/>
          </p:cNvSpPr>
          <p:nvPr>
            <p:ph type="subTitle" idx="1"/>
          </p:nvPr>
        </p:nvSpPr>
        <p:spPr>
          <a:xfrm>
            <a:off x="639300" y="3340863"/>
            <a:ext cx="4155600" cy="4095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63" name="Google Shape;63;p2"/>
          <p:cNvSpPr/>
          <p:nvPr/>
        </p:nvSpPr>
        <p:spPr>
          <a:xfrm flipH="1">
            <a:off x="415100" y="1233600"/>
            <a:ext cx="75300" cy="2676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219"/>
        <p:cNvGrpSpPr/>
        <p:nvPr/>
      </p:nvGrpSpPr>
      <p:grpSpPr>
        <a:xfrm>
          <a:off x="0" y="0"/>
          <a:ext cx="0" cy="0"/>
          <a:chOff x="0" y="0"/>
          <a:chExt cx="0" cy="0"/>
        </a:xfrm>
      </p:grpSpPr>
      <p:sp>
        <p:nvSpPr>
          <p:cNvPr id="1220" name="Google Shape;1220;p18"/>
          <p:cNvSpPr/>
          <p:nvPr/>
        </p:nvSpPr>
        <p:spPr>
          <a:xfrm>
            <a:off x="7552825" y="0"/>
            <a:ext cx="15912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grpSp>
        <p:nvGrpSpPr>
          <p:cNvPr id="1221" name="Google Shape;1221;p18"/>
          <p:cNvGrpSpPr/>
          <p:nvPr/>
        </p:nvGrpSpPr>
        <p:grpSpPr>
          <a:xfrm>
            <a:off x="7059403" y="-117816"/>
            <a:ext cx="2739007" cy="6338776"/>
            <a:chOff x="7059403" y="-117816"/>
            <a:chExt cx="2739007" cy="6338776"/>
          </a:xfrm>
        </p:grpSpPr>
        <p:grpSp>
          <p:nvGrpSpPr>
            <p:cNvPr id="1222" name="Google Shape;1222;p18"/>
            <p:cNvGrpSpPr/>
            <p:nvPr/>
          </p:nvGrpSpPr>
          <p:grpSpPr>
            <a:xfrm rot="2699883" flipH="1">
              <a:off x="7643222" y="3700434"/>
              <a:ext cx="1571367" cy="2302120"/>
              <a:chOff x="4465072" y="1907523"/>
              <a:chExt cx="753228" cy="1103474"/>
            </a:xfrm>
          </p:grpSpPr>
          <p:sp>
            <p:nvSpPr>
              <p:cNvPr id="1223" name="Google Shape;1223;p18"/>
              <p:cNvSpPr/>
              <p:nvPr/>
            </p:nvSpPr>
            <p:spPr>
              <a:xfrm>
                <a:off x="4867233" y="2833815"/>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4" name="Google Shape;1224;p18"/>
              <p:cNvSpPr/>
              <p:nvPr/>
            </p:nvSpPr>
            <p:spPr>
              <a:xfrm>
                <a:off x="4465072" y="1907523"/>
                <a:ext cx="753228" cy="1103474"/>
              </a:xfrm>
              <a:custGeom>
                <a:avLst/>
                <a:gdLst/>
                <a:ahLst/>
                <a:cxnLst/>
                <a:rect l="l" t="t" r="r" b="b"/>
                <a:pathLst>
                  <a:path w="798" h="1170" extrusionOk="0">
                    <a:moveTo>
                      <a:pt x="794" y="1073"/>
                    </a:moveTo>
                    <a:cubicBezTo>
                      <a:pt x="786" y="1071"/>
                      <a:pt x="778" y="1069"/>
                      <a:pt x="770" y="1067"/>
                    </a:cubicBezTo>
                    <a:cubicBezTo>
                      <a:pt x="759" y="1065"/>
                      <a:pt x="748" y="1062"/>
                      <a:pt x="738" y="1059"/>
                    </a:cubicBezTo>
                    <a:cubicBezTo>
                      <a:pt x="733" y="1058"/>
                      <a:pt x="728" y="1057"/>
                      <a:pt x="722" y="1055"/>
                    </a:cubicBezTo>
                    <a:cubicBezTo>
                      <a:pt x="719" y="1054"/>
                      <a:pt x="715" y="1052"/>
                      <a:pt x="711" y="1051"/>
                    </a:cubicBezTo>
                    <a:cubicBezTo>
                      <a:pt x="706" y="1049"/>
                      <a:pt x="701" y="1047"/>
                      <a:pt x="695" y="1046"/>
                    </a:cubicBezTo>
                    <a:cubicBezTo>
                      <a:pt x="691" y="1044"/>
                      <a:pt x="687" y="1043"/>
                      <a:pt x="683" y="1041"/>
                    </a:cubicBezTo>
                    <a:cubicBezTo>
                      <a:pt x="674" y="1038"/>
                      <a:pt x="666" y="1035"/>
                      <a:pt x="657" y="1031"/>
                    </a:cubicBezTo>
                    <a:cubicBezTo>
                      <a:pt x="650" y="1029"/>
                      <a:pt x="643" y="1025"/>
                      <a:pt x="635" y="1023"/>
                    </a:cubicBezTo>
                    <a:cubicBezTo>
                      <a:pt x="624" y="1019"/>
                      <a:pt x="613" y="1015"/>
                      <a:pt x="602" y="1012"/>
                    </a:cubicBezTo>
                    <a:cubicBezTo>
                      <a:pt x="591" y="1008"/>
                      <a:pt x="581" y="1002"/>
                      <a:pt x="569" y="999"/>
                    </a:cubicBezTo>
                    <a:cubicBezTo>
                      <a:pt x="559" y="995"/>
                      <a:pt x="548" y="991"/>
                      <a:pt x="538" y="985"/>
                    </a:cubicBezTo>
                    <a:cubicBezTo>
                      <a:pt x="532" y="981"/>
                      <a:pt x="525" y="978"/>
                      <a:pt x="518" y="976"/>
                    </a:cubicBezTo>
                    <a:cubicBezTo>
                      <a:pt x="515" y="975"/>
                      <a:pt x="512" y="972"/>
                      <a:pt x="508" y="971"/>
                    </a:cubicBezTo>
                    <a:cubicBezTo>
                      <a:pt x="505" y="969"/>
                      <a:pt x="502" y="967"/>
                      <a:pt x="500" y="965"/>
                    </a:cubicBezTo>
                    <a:cubicBezTo>
                      <a:pt x="495" y="962"/>
                      <a:pt x="491" y="960"/>
                      <a:pt x="487" y="957"/>
                    </a:cubicBezTo>
                    <a:cubicBezTo>
                      <a:pt x="487" y="956"/>
                      <a:pt x="487" y="956"/>
                      <a:pt x="486" y="955"/>
                    </a:cubicBezTo>
                    <a:cubicBezTo>
                      <a:pt x="493" y="958"/>
                      <a:pt x="499" y="962"/>
                      <a:pt x="505" y="965"/>
                    </a:cubicBezTo>
                    <a:cubicBezTo>
                      <a:pt x="515" y="969"/>
                      <a:pt x="524" y="973"/>
                      <a:pt x="534" y="977"/>
                    </a:cubicBezTo>
                    <a:cubicBezTo>
                      <a:pt x="538" y="979"/>
                      <a:pt x="542" y="981"/>
                      <a:pt x="547" y="982"/>
                    </a:cubicBezTo>
                    <a:cubicBezTo>
                      <a:pt x="557" y="985"/>
                      <a:pt x="568" y="987"/>
                      <a:pt x="579" y="990"/>
                    </a:cubicBezTo>
                    <a:cubicBezTo>
                      <a:pt x="585" y="991"/>
                      <a:pt x="592" y="993"/>
                      <a:pt x="599" y="994"/>
                    </a:cubicBezTo>
                    <a:cubicBezTo>
                      <a:pt x="606" y="995"/>
                      <a:pt x="613" y="997"/>
                      <a:pt x="620" y="997"/>
                    </a:cubicBezTo>
                    <a:cubicBezTo>
                      <a:pt x="625" y="996"/>
                      <a:pt x="630" y="997"/>
                      <a:pt x="635" y="997"/>
                    </a:cubicBezTo>
                    <a:cubicBezTo>
                      <a:pt x="643" y="997"/>
                      <a:pt x="651" y="998"/>
                      <a:pt x="659" y="997"/>
                    </a:cubicBezTo>
                    <a:cubicBezTo>
                      <a:pt x="672" y="996"/>
                      <a:pt x="684" y="994"/>
                      <a:pt x="696" y="993"/>
                    </a:cubicBezTo>
                    <a:cubicBezTo>
                      <a:pt x="703" y="992"/>
                      <a:pt x="710" y="992"/>
                      <a:pt x="716" y="991"/>
                    </a:cubicBezTo>
                    <a:cubicBezTo>
                      <a:pt x="722" y="990"/>
                      <a:pt x="729" y="988"/>
                      <a:pt x="735" y="986"/>
                    </a:cubicBezTo>
                    <a:cubicBezTo>
                      <a:pt x="736" y="986"/>
                      <a:pt x="736" y="985"/>
                      <a:pt x="737" y="984"/>
                    </a:cubicBezTo>
                    <a:cubicBezTo>
                      <a:pt x="736" y="984"/>
                      <a:pt x="735" y="983"/>
                      <a:pt x="734" y="983"/>
                    </a:cubicBezTo>
                    <a:cubicBezTo>
                      <a:pt x="728" y="984"/>
                      <a:pt x="722" y="980"/>
                      <a:pt x="716" y="978"/>
                    </a:cubicBezTo>
                    <a:cubicBezTo>
                      <a:pt x="707" y="975"/>
                      <a:pt x="698" y="972"/>
                      <a:pt x="688" y="969"/>
                    </a:cubicBezTo>
                    <a:cubicBezTo>
                      <a:pt x="683" y="967"/>
                      <a:pt x="677" y="966"/>
                      <a:pt x="671" y="964"/>
                    </a:cubicBezTo>
                    <a:cubicBezTo>
                      <a:pt x="667" y="962"/>
                      <a:pt x="662" y="960"/>
                      <a:pt x="658" y="958"/>
                    </a:cubicBezTo>
                    <a:cubicBezTo>
                      <a:pt x="649" y="955"/>
                      <a:pt x="641" y="953"/>
                      <a:pt x="632" y="950"/>
                    </a:cubicBezTo>
                    <a:cubicBezTo>
                      <a:pt x="622" y="946"/>
                      <a:pt x="611" y="945"/>
                      <a:pt x="600" y="943"/>
                    </a:cubicBezTo>
                    <a:cubicBezTo>
                      <a:pt x="591" y="941"/>
                      <a:pt x="582" y="939"/>
                      <a:pt x="573" y="939"/>
                    </a:cubicBezTo>
                    <a:cubicBezTo>
                      <a:pt x="565" y="939"/>
                      <a:pt x="557" y="938"/>
                      <a:pt x="549" y="937"/>
                    </a:cubicBezTo>
                    <a:cubicBezTo>
                      <a:pt x="541" y="937"/>
                      <a:pt x="533" y="937"/>
                      <a:pt x="525" y="937"/>
                    </a:cubicBezTo>
                    <a:cubicBezTo>
                      <a:pt x="518" y="936"/>
                      <a:pt x="511" y="936"/>
                      <a:pt x="504" y="935"/>
                    </a:cubicBezTo>
                    <a:cubicBezTo>
                      <a:pt x="497" y="935"/>
                      <a:pt x="491" y="935"/>
                      <a:pt x="485" y="936"/>
                    </a:cubicBezTo>
                    <a:cubicBezTo>
                      <a:pt x="480" y="936"/>
                      <a:pt x="475" y="936"/>
                      <a:pt x="470" y="936"/>
                    </a:cubicBezTo>
                    <a:cubicBezTo>
                      <a:pt x="469" y="935"/>
                      <a:pt x="468" y="934"/>
                      <a:pt x="467" y="933"/>
                    </a:cubicBezTo>
                    <a:cubicBezTo>
                      <a:pt x="463" y="927"/>
                      <a:pt x="459" y="921"/>
                      <a:pt x="455" y="915"/>
                    </a:cubicBezTo>
                    <a:cubicBezTo>
                      <a:pt x="463" y="917"/>
                      <a:pt x="471" y="919"/>
                      <a:pt x="479" y="920"/>
                    </a:cubicBezTo>
                    <a:cubicBezTo>
                      <a:pt x="490" y="921"/>
                      <a:pt x="501" y="921"/>
                      <a:pt x="512" y="923"/>
                    </a:cubicBezTo>
                    <a:cubicBezTo>
                      <a:pt x="521" y="924"/>
                      <a:pt x="531" y="925"/>
                      <a:pt x="541" y="927"/>
                    </a:cubicBezTo>
                    <a:cubicBezTo>
                      <a:pt x="553" y="928"/>
                      <a:pt x="565" y="930"/>
                      <a:pt x="577" y="932"/>
                    </a:cubicBezTo>
                    <a:cubicBezTo>
                      <a:pt x="586" y="933"/>
                      <a:pt x="596" y="934"/>
                      <a:pt x="606" y="935"/>
                    </a:cubicBezTo>
                    <a:cubicBezTo>
                      <a:pt x="614" y="936"/>
                      <a:pt x="622" y="937"/>
                      <a:pt x="631" y="937"/>
                    </a:cubicBezTo>
                    <a:cubicBezTo>
                      <a:pt x="644" y="938"/>
                      <a:pt x="658" y="938"/>
                      <a:pt x="671" y="937"/>
                    </a:cubicBezTo>
                    <a:cubicBezTo>
                      <a:pt x="677" y="937"/>
                      <a:pt x="683" y="934"/>
                      <a:pt x="689" y="933"/>
                    </a:cubicBezTo>
                    <a:cubicBezTo>
                      <a:pt x="695" y="931"/>
                      <a:pt x="701" y="929"/>
                      <a:pt x="706" y="927"/>
                    </a:cubicBezTo>
                    <a:cubicBezTo>
                      <a:pt x="710" y="926"/>
                      <a:pt x="713" y="924"/>
                      <a:pt x="716" y="922"/>
                    </a:cubicBezTo>
                    <a:cubicBezTo>
                      <a:pt x="720" y="921"/>
                      <a:pt x="725" y="919"/>
                      <a:pt x="729" y="918"/>
                    </a:cubicBezTo>
                    <a:cubicBezTo>
                      <a:pt x="732" y="917"/>
                      <a:pt x="735" y="916"/>
                      <a:pt x="738" y="915"/>
                    </a:cubicBezTo>
                    <a:cubicBezTo>
                      <a:pt x="739" y="914"/>
                      <a:pt x="740" y="913"/>
                      <a:pt x="740" y="912"/>
                    </a:cubicBezTo>
                    <a:cubicBezTo>
                      <a:pt x="740" y="911"/>
                      <a:pt x="739" y="910"/>
                      <a:pt x="738" y="910"/>
                    </a:cubicBezTo>
                    <a:cubicBezTo>
                      <a:pt x="734" y="910"/>
                      <a:pt x="730" y="910"/>
                      <a:pt x="726" y="909"/>
                    </a:cubicBezTo>
                    <a:cubicBezTo>
                      <a:pt x="717" y="908"/>
                      <a:pt x="708" y="906"/>
                      <a:pt x="700" y="904"/>
                    </a:cubicBezTo>
                    <a:cubicBezTo>
                      <a:pt x="694" y="903"/>
                      <a:pt x="688" y="902"/>
                      <a:pt x="682" y="900"/>
                    </a:cubicBezTo>
                    <a:cubicBezTo>
                      <a:pt x="677" y="899"/>
                      <a:pt x="673" y="897"/>
                      <a:pt x="668" y="895"/>
                    </a:cubicBezTo>
                    <a:cubicBezTo>
                      <a:pt x="664" y="894"/>
                      <a:pt x="660" y="893"/>
                      <a:pt x="656" y="893"/>
                    </a:cubicBezTo>
                    <a:cubicBezTo>
                      <a:pt x="646" y="892"/>
                      <a:pt x="637" y="889"/>
                      <a:pt x="628" y="888"/>
                    </a:cubicBezTo>
                    <a:cubicBezTo>
                      <a:pt x="626" y="887"/>
                      <a:pt x="624" y="887"/>
                      <a:pt x="622" y="887"/>
                    </a:cubicBezTo>
                    <a:cubicBezTo>
                      <a:pt x="611" y="886"/>
                      <a:pt x="601" y="885"/>
                      <a:pt x="590" y="884"/>
                    </a:cubicBezTo>
                    <a:cubicBezTo>
                      <a:pt x="585" y="883"/>
                      <a:pt x="579" y="883"/>
                      <a:pt x="573" y="883"/>
                    </a:cubicBezTo>
                    <a:cubicBezTo>
                      <a:pt x="567" y="883"/>
                      <a:pt x="560" y="882"/>
                      <a:pt x="553" y="882"/>
                    </a:cubicBezTo>
                    <a:cubicBezTo>
                      <a:pt x="544" y="882"/>
                      <a:pt x="535" y="881"/>
                      <a:pt x="526" y="881"/>
                    </a:cubicBezTo>
                    <a:cubicBezTo>
                      <a:pt x="519" y="881"/>
                      <a:pt x="512" y="880"/>
                      <a:pt x="505" y="880"/>
                    </a:cubicBezTo>
                    <a:cubicBezTo>
                      <a:pt x="501" y="880"/>
                      <a:pt x="498" y="879"/>
                      <a:pt x="495" y="880"/>
                    </a:cubicBezTo>
                    <a:cubicBezTo>
                      <a:pt x="491" y="880"/>
                      <a:pt x="487" y="882"/>
                      <a:pt x="483" y="883"/>
                    </a:cubicBezTo>
                    <a:cubicBezTo>
                      <a:pt x="480" y="883"/>
                      <a:pt x="477" y="884"/>
                      <a:pt x="475" y="885"/>
                    </a:cubicBezTo>
                    <a:cubicBezTo>
                      <a:pt x="466" y="888"/>
                      <a:pt x="457" y="891"/>
                      <a:pt x="449" y="894"/>
                    </a:cubicBezTo>
                    <a:cubicBezTo>
                      <a:pt x="442" y="897"/>
                      <a:pt x="442" y="897"/>
                      <a:pt x="438" y="891"/>
                    </a:cubicBezTo>
                    <a:cubicBezTo>
                      <a:pt x="434" y="884"/>
                      <a:pt x="429" y="878"/>
                      <a:pt x="425" y="871"/>
                    </a:cubicBezTo>
                    <a:cubicBezTo>
                      <a:pt x="425" y="871"/>
                      <a:pt x="424" y="870"/>
                      <a:pt x="424" y="869"/>
                    </a:cubicBezTo>
                    <a:cubicBezTo>
                      <a:pt x="425" y="869"/>
                      <a:pt x="426" y="869"/>
                      <a:pt x="427" y="869"/>
                    </a:cubicBezTo>
                    <a:cubicBezTo>
                      <a:pt x="435" y="871"/>
                      <a:pt x="444" y="872"/>
                      <a:pt x="452" y="872"/>
                    </a:cubicBezTo>
                    <a:cubicBezTo>
                      <a:pt x="458" y="871"/>
                      <a:pt x="464" y="871"/>
                      <a:pt x="470" y="871"/>
                    </a:cubicBezTo>
                    <a:cubicBezTo>
                      <a:pt x="475" y="871"/>
                      <a:pt x="480" y="871"/>
                      <a:pt x="486" y="871"/>
                    </a:cubicBezTo>
                    <a:cubicBezTo>
                      <a:pt x="493" y="871"/>
                      <a:pt x="501" y="870"/>
                      <a:pt x="509" y="870"/>
                    </a:cubicBezTo>
                    <a:cubicBezTo>
                      <a:pt x="516" y="870"/>
                      <a:pt x="522" y="869"/>
                      <a:pt x="529" y="869"/>
                    </a:cubicBezTo>
                    <a:cubicBezTo>
                      <a:pt x="533" y="869"/>
                      <a:pt x="537" y="868"/>
                      <a:pt x="541" y="868"/>
                    </a:cubicBezTo>
                    <a:cubicBezTo>
                      <a:pt x="553" y="867"/>
                      <a:pt x="564" y="866"/>
                      <a:pt x="576" y="865"/>
                    </a:cubicBezTo>
                    <a:cubicBezTo>
                      <a:pt x="584" y="864"/>
                      <a:pt x="591" y="863"/>
                      <a:pt x="599" y="862"/>
                    </a:cubicBezTo>
                    <a:cubicBezTo>
                      <a:pt x="605" y="861"/>
                      <a:pt x="611" y="861"/>
                      <a:pt x="617" y="859"/>
                    </a:cubicBezTo>
                    <a:cubicBezTo>
                      <a:pt x="627" y="857"/>
                      <a:pt x="638" y="854"/>
                      <a:pt x="648" y="851"/>
                    </a:cubicBezTo>
                    <a:cubicBezTo>
                      <a:pt x="659" y="846"/>
                      <a:pt x="669" y="841"/>
                      <a:pt x="679" y="835"/>
                    </a:cubicBezTo>
                    <a:cubicBezTo>
                      <a:pt x="688" y="830"/>
                      <a:pt x="697" y="824"/>
                      <a:pt x="706" y="819"/>
                    </a:cubicBezTo>
                    <a:cubicBezTo>
                      <a:pt x="707" y="819"/>
                      <a:pt x="707" y="819"/>
                      <a:pt x="708" y="818"/>
                    </a:cubicBezTo>
                    <a:cubicBezTo>
                      <a:pt x="708" y="817"/>
                      <a:pt x="709" y="816"/>
                      <a:pt x="709" y="815"/>
                    </a:cubicBezTo>
                    <a:cubicBezTo>
                      <a:pt x="709" y="814"/>
                      <a:pt x="707" y="813"/>
                      <a:pt x="706" y="813"/>
                    </a:cubicBezTo>
                    <a:cubicBezTo>
                      <a:pt x="702" y="814"/>
                      <a:pt x="699" y="815"/>
                      <a:pt x="695" y="816"/>
                    </a:cubicBezTo>
                    <a:cubicBezTo>
                      <a:pt x="684" y="820"/>
                      <a:pt x="672" y="822"/>
                      <a:pt x="661" y="824"/>
                    </a:cubicBezTo>
                    <a:cubicBezTo>
                      <a:pt x="656" y="824"/>
                      <a:pt x="650" y="823"/>
                      <a:pt x="645" y="823"/>
                    </a:cubicBezTo>
                    <a:cubicBezTo>
                      <a:pt x="637" y="823"/>
                      <a:pt x="629" y="823"/>
                      <a:pt x="621" y="823"/>
                    </a:cubicBezTo>
                    <a:cubicBezTo>
                      <a:pt x="616" y="823"/>
                      <a:pt x="611" y="822"/>
                      <a:pt x="605" y="822"/>
                    </a:cubicBezTo>
                    <a:cubicBezTo>
                      <a:pt x="597" y="822"/>
                      <a:pt x="589" y="823"/>
                      <a:pt x="580" y="823"/>
                    </a:cubicBezTo>
                    <a:cubicBezTo>
                      <a:pt x="574" y="823"/>
                      <a:pt x="568" y="823"/>
                      <a:pt x="562" y="823"/>
                    </a:cubicBezTo>
                    <a:cubicBezTo>
                      <a:pt x="553" y="823"/>
                      <a:pt x="543" y="823"/>
                      <a:pt x="534" y="826"/>
                    </a:cubicBezTo>
                    <a:cubicBezTo>
                      <a:pt x="526" y="828"/>
                      <a:pt x="518" y="829"/>
                      <a:pt x="510" y="831"/>
                    </a:cubicBezTo>
                    <a:cubicBezTo>
                      <a:pt x="500" y="833"/>
                      <a:pt x="491" y="836"/>
                      <a:pt x="482" y="838"/>
                    </a:cubicBezTo>
                    <a:cubicBezTo>
                      <a:pt x="472" y="841"/>
                      <a:pt x="463" y="844"/>
                      <a:pt x="454" y="847"/>
                    </a:cubicBezTo>
                    <a:cubicBezTo>
                      <a:pt x="449" y="849"/>
                      <a:pt x="444" y="849"/>
                      <a:pt x="439" y="850"/>
                    </a:cubicBezTo>
                    <a:cubicBezTo>
                      <a:pt x="432" y="852"/>
                      <a:pt x="426" y="855"/>
                      <a:pt x="419" y="857"/>
                    </a:cubicBezTo>
                    <a:cubicBezTo>
                      <a:pt x="417" y="858"/>
                      <a:pt x="415" y="858"/>
                      <a:pt x="414" y="856"/>
                    </a:cubicBezTo>
                    <a:cubicBezTo>
                      <a:pt x="408" y="846"/>
                      <a:pt x="402" y="837"/>
                      <a:pt x="396" y="827"/>
                    </a:cubicBezTo>
                    <a:cubicBezTo>
                      <a:pt x="396" y="827"/>
                      <a:pt x="396" y="826"/>
                      <a:pt x="396" y="826"/>
                    </a:cubicBezTo>
                    <a:cubicBezTo>
                      <a:pt x="406" y="827"/>
                      <a:pt x="416" y="827"/>
                      <a:pt x="426" y="826"/>
                    </a:cubicBezTo>
                    <a:cubicBezTo>
                      <a:pt x="432" y="825"/>
                      <a:pt x="439" y="824"/>
                      <a:pt x="446" y="822"/>
                    </a:cubicBezTo>
                    <a:cubicBezTo>
                      <a:pt x="453" y="821"/>
                      <a:pt x="460" y="820"/>
                      <a:pt x="467" y="818"/>
                    </a:cubicBezTo>
                    <a:cubicBezTo>
                      <a:pt x="481" y="816"/>
                      <a:pt x="495" y="813"/>
                      <a:pt x="509" y="808"/>
                    </a:cubicBezTo>
                    <a:cubicBezTo>
                      <a:pt x="521" y="804"/>
                      <a:pt x="533" y="800"/>
                      <a:pt x="545" y="796"/>
                    </a:cubicBezTo>
                    <a:cubicBezTo>
                      <a:pt x="555" y="793"/>
                      <a:pt x="565" y="789"/>
                      <a:pt x="575" y="785"/>
                    </a:cubicBezTo>
                    <a:cubicBezTo>
                      <a:pt x="581" y="783"/>
                      <a:pt x="586" y="780"/>
                      <a:pt x="592" y="777"/>
                    </a:cubicBezTo>
                    <a:cubicBezTo>
                      <a:pt x="595" y="776"/>
                      <a:pt x="599" y="775"/>
                      <a:pt x="602" y="773"/>
                    </a:cubicBezTo>
                    <a:cubicBezTo>
                      <a:pt x="606" y="772"/>
                      <a:pt x="609" y="772"/>
                      <a:pt x="613" y="773"/>
                    </a:cubicBezTo>
                    <a:cubicBezTo>
                      <a:pt x="622" y="776"/>
                      <a:pt x="632" y="779"/>
                      <a:pt x="642" y="782"/>
                    </a:cubicBezTo>
                    <a:cubicBezTo>
                      <a:pt x="643" y="782"/>
                      <a:pt x="645" y="784"/>
                      <a:pt x="647" y="781"/>
                    </a:cubicBezTo>
                    <a:cubicBezTo>
                      <a:pt x="647" y="780"/>
                      <a:pt x="646" y="777"/>
                      <a:pt x="644" y="775"/>
                    </a:cubicBezTo>
                    <a:cubicBezTo>
                      <a:pt x="640" y="772"/>
                      <a:pt x="636" y="769"/>
                      <a:pt x="632" y="766"/>
                    </a:cubicBezTo>
                    <a:cubicBezTo>
                      <a:pt x="631" y="766"/>
                      <a:pt x="631" y="766"/>
                      <a:pt x="630" y="765"/>
                    </a:cubicBezTo>
                    <a:cubicBezTo>
                      <a:pt x="636" y="763"/>
                      <a:pt x="642" y="761"/>
                      <a:pt x="647" y="759"/>
                    </a:cubicBezTo>
                    <a:cubicBezTo>
                      <a:pt x="653" y="757"/>
                      <a:pt x="658" y="756"/>
                      <a:pt x="664" y="755"/>
                    </a:cubicBezTo>
                    <a:cubicBezTo>
                      <a:pt x="664" y="755"/>
                      <a:pt x="664" y="754"/>
                      <a:pt x="664" y="754"/>
                    </a:cubicBezTo>
                    <a:cubicBezTo>
                      <a:pt x="663" y="753"/>
                      <a:pt x="662" y="753"/>
                      <a:pt x="662" y="752"/>
                    </a:cubicBezTo>
                    <a:cubicBezTo>
                      <a:pt x="658" y="751"/>
                      <a:pt x="655" y="751"/>
                      <a:pt x="652" y="749"/>
                    </a:cubicBezTo>
                    <a:cubicBezTo>
                      <a:pt x="646" y="746"/>
                      <a:pt x="639" y="744"/>
                      <a:pt x="632" y="744"/>
                    </a:cubicBezTo>
                    <a:cubicBezTo>
                      <a:pt x="624" y="743"/>
                      <a:pt x="616" y="741"/>
                      <a:pt x="608" y="741"/>
                    </a:cubicBezTo>
                    <a:cubicBezTo>
                      <a:pt x="604" y="740"/>
                      <a:pt x="601" y="740"/>
                      <a:pt x="597" y="741"/>
                    </a:cubicBezTo>
                    <a:cubicBezTo>
                      <a:pt x="594" y="741"/>
                      <a:pt x="592" y="741"/>
                      <a:pt x="590" y="739"/>
                    </a:cubicBezTo>
                    <a:cubicBezTo>
                      <a:pt x="581" y="734"/>
                      <a:pt x="571" y="732"/>
                      <a:pt x="561" y="730"/>
                    </a:cubicBezTo>
                    <a:cubicBezTo>
                      <a:pt x="554" y="728"/>
                      <a:pt x="546" y="726"/>
                      <a:pt x="539" y="725"/>
                    </a:cubicBezTo>
                    <a:cubicBezTo>
                      <a:pt x="535" y="724"/>
                      <a:pt x="531" y="724"/>
                      <a:pt x="527" y="724"/>
                    </a:cubicBezTo>
                    <a:cubicBezTo>
                      <a:pt x="525" y="724"/>
                      <a:pt x="523" y="724"/>
                      <a:pt x="521" y="723"/>
                    </a:cubicBezTo>
                    <a:cubicBezTo>
                      <a:pt x="521" y="723"/>
                      <a:pt x="521" y="723"/>
                      <a:pt x="521" y="723"/>
                    </a:cubicBezTo>
                    <a:cubicBezTo>
                      <a:pt x="521" y="723"/>
                      <a:pt x="521" y="723"/>
                      <a:pt x="521" y="723"/>
                    </a:cubicBezTo>
                    <a:cubicBezTo>
                      <a:pt x="521" y="723"/>
                      <a:pt x="521" y="723"/>
                      <a:pt x="521" y="723"/>
                    </a:cubicBezTo>
                    <a:cubicBezTo>
                      <a:pt x="521" y="723"/>
                      <a:pt x="521" y="723"/>
                      <a:pt x="521" y="723"/>
                    </a:cubicBezTo>
                    <a:cubicBezTo>
                      <a:pt x="532" y="719"/>
                      <a:pt x="544" y="715"/>
                      <a:pt x="555" y="711"/>
                    </a:cubicBezTo>
                    <a:cubicBezTo>
                      <a:pt x="558" y="710"/>
                      <a:pt x="562" y="709"/>
                      <a:pt x="565" y="708"/>
                    </a:cubicBezTo>
                    <a:cubicBezTo>
                      <a:pt x="568" y="707"/>
                      <a:pt x="572" y="705"/>
                      <a:pt x="575" y="704"/>
                    </a:cubicBezTo>
                    <a:cubicBezTo>
                      <a:pt x="581" y="703"/>
                      <a:pt x="587" y="701"/>
                      <a:pt x="593" y="700"/>
                    </a:cubicBezTo>
                    <a:cubicBezTo>
                      <a:pt x="604" y="697"/>
                      <a:pt x="616" y="695"/>
                      <a:pt x="627" y="693"/>
                    </a:cubicBezTo>
                    <a:cubicBezTo>
                      <a:pt x="633" y="692"/>
                      <a:pt x="640" y="692"/>
                      <a:pt x="647" y="692"/>
                    </a:cubicBezTo>
                    <a:cubicBezTo>
                      <a:pt x="648" y="692"/>
                      <a:pt x="649" y="692"/>
                      <a:pt x="651" y="691"/>
                    </a:cubicBezTo>
                    <a:cubicBezTo>
                      <a:pt x="651" y="691"/>
                      <a:pt x="652" y="690"/>
                      <a:pt x="652" y="689"/>
                    </a:cubicBezTo>
                    <a:cubicBezTo>
                      <a:pt x="653" y="688"/>
                      <a:pt x="652" y="687"/>
                      <a:pt x="651" y="687"/>
                    </a:cubicBezTo>
                    <a:cubicBezTo>
                      <a:pt x="649" y="686"/>
                      <a:pt x="647" y="685"/>
                      <a:pt x="645" y="684"/>
                    </a:cubicBezTo>
                    <a:cubicBezTo>
                      <a:pt x="639" y="682"/>
                      <a:pt x="634" y="679"/>
                      <a:pt x="629" y="677"/>
                    </a:cubicBezTo>
                    <a:cubicBezTo>
                      <a:pt x="624" y="675"/>
                      <a:pt x="620" y="674"/>
                      <a:pt x="616" y="672"/>
                    </a:cubicBezTo>
                    <a:cubicBezTo>
                      <a:pt x="613" y="671"/>
                      <a:pt x="611" y="670"/>
                      <a:pt x="607" y="669"/>
                    </a:cubicBezTo>
                    <a:cubicBezTo>
                      <a:pt x="609" y="668"/>
                      <a:pt x="610" y="667"/>
                      <a:pt x="611" y="667"/>
                    </a:cubicBezTo>
                    <a:cubicBezTo>
                      <a:pt x="616" y="665"/>
                      <a:pt x="621" y="663"/>
                      <a:pt x="626" y="660"/>
                    </a:cubicBezTo>
                    <a:cubicBezTo>
                      <a:pt x="627" y="660"/>
                      <a:pt x="628" y="659"/>
                      <a:pt x="628" y="658"/>
                    </a:cubicBezTo>
                    <a:cubicBezTo>
                      <a:pt x="628" y="656"/>
                      <a:pt x="627" y="656"/>
                      <a:pt x="625" y="656"/>
                    </a:cubicBezTo>
                    <a:cubicBezTo>
                      <a:pt x="616" y="654"/>
                      <a:pt x="607" y="652"/>
                      <a:pt x="597" y="651"/>
                    </a:cubicBezTo>
                    <a:cubicBezTo>
                      <a:pt x="593" y="650"/>
                      <a:pt x="588" y="651"/>
                      <a:pt x="583" y="652"/>
                    </a:cubicBezTo>
                    <a:cubicBezTo>
                      <a:pt x="577" y="652"/>
                      <a:pt x="570" y="653"/>
                      <a:pt x="563" y="655"/>
                    </a:cubicBezTo>
                    <a:cubicBezTo>
                      <a:pt x="557" y="656"/>
                      <a:pt x="552" y="657"/>
                      <a:pt x="546" y="659"/>
                    </a:cubicBezTo>
                    <a:cubicBezTo>
                      <a:pt x="544" y="659"/>
                      <a:pt x="542" y="660"/>
                      <a:pt x="540" y="660"/>
                    </a:cubicBezTo>
                    <a:cubicBezTo>
                      <a:pt x="534" y="660"/>
                      <a:pt x="529" y="660"/>
                      <a:pt x="523" y="660"/>
                    </a:cubicBezTo>
                    <a:cubicBezTo>
                      <a:pt x="520" y="660"/>
                      <a:pt x="517" y="660"/>
                      <a:pt x="514" y="660"/>
                    </a:cubicBezTo>
                    <a:cubicBezTo>
                      <a:pt x="507" y="659"/>
                      <a:pt x="500" y="659"/>
                      <a:pt x="492" y="658"/>
                    </a:cubicBezTo>
                    <a:cubicBezTo>
                      <a:pt x="489" y="658"/>
                      <a:pt x="485" y="658"/>
                      <a:pt x="482" y="658"/>
                    </a:cubicBezTo>
                    <a:cubicBezTo>
                      <a:pt x="471" y="658"/>
                      <a:pt x="460" y="657"/>
                      <a:pt x="450" y="656"/>
                    </a:cubicBezTo>
                    <a:cubicBezTo>
                      <a:pt x="443" y="656"/>
                      <a:pt x="437" y="656"/>
                      <a:pt x="431" y="656"/>
                    </a:cubicBezTo>
                    <a:cubicBezTo>
                      <a:pt x="424" y="656"/>
                      <a:pt x="417" y="655"/>
                      <a:pt x="410" y="655"/>
                    </a:cubicBezTo>
                    <a:cubicBezTo>
                      <a:pt x="410" y="655"/>
                      <a:pt x="410" y="654"/>
                      <a:pt x="410" y="654"/>
                    </a:cubicBezTo>
                    <a:cubicBezTo>
                      <a:pt x="413" y="653"/>
                      <a:pt x="416" y="652"/>
                      <a:pt x="419" y="650"/>
                    </a:cubicBezTo>
                    <a:cubicBezTo>
                      <a:pt x="426" y="647"/>
                      <a:pt x="434" y="648"/>
                      <a:pt x="441" y="648"/>
                    </a:cubicBezTo>
                    <a:cubicBezTo>
                      <a:pt x="448" y="648"/>
                      <a:pt x="454" y="647"/>
                      <a:pt x="461" y="646"/>
                    </a:cubicBezTo>
                    <a:cubicBezTo>
                      <a:pt x="469" y="646"/>
                      <a:pt x="478" y="645"/>
                      <a:pt x="486" y="644"/>
                    </a:cubicBezTo>
                    <a:cubicBezTo>
                      <a:pt x="492" y="644"/>
                      <a:pt x="498" y="643"/>
                      <a:pt x="504" y="643"/>
                    </a:cubicBezTo>
                    <a:cubicBezTo>
                      <a:pt x="516" y="642"/>
                      <a:pt x="528" y="642"/>
                      <a:pt x="540" y="642"/>
                    </a:cubicBezTo>
                    <a:cubicBezTo>
                      <a:pt x="551" y="642"/>
                      <a:pt x="561" y="642"/>
                      <a:pt x="572" y="641"/>
                    </a:cubicBezTo>
                    <a:cubicBezTo>
                      <a:pt x="581" y="640"/>
                      <a:pt x="591" y="641"/>
                      <a:pt x="600" y="643"/>
                    </a:cubicBezTo>
                    <a:cubicBezTo>
                      <a:pt x="611" y="644"/>
                      <a:pt x="622" y="648"/>
                      <a:pt x="634" y="651"/>
                    </a:cubicBezTo>
                    <a:cubicBezTo>
                      <a:pt x="635" y="651"/>
                      <a:pt x="635" y="651"/>
                      <a:pt x="636" y="651"/>
                    </a:cubicBezTo>
                    <a:cubicBezTo>
                      <a:pt x="637" y="651"/>
                      <a:pt x="638" y="650"/>
                      <a:pt x="638" y="649"/>
                    </a:cubicBezTo>
                    <a:cubicBezTo>
                      <a:pt x="638" y="648"/>
                      <a:pt x="638" y="647"/>
                      <a:pt x="637" y="647"/>
                    </a:cubicBezTo>
                    <a:cubicBezTo>
                      <a:pt x="637" y="645"/>
                      <a:pt x="635" y="645"/>
                      <a:pt x="634" y="644"/>
                    </a:cubicBezTo>
                    <a:cubicBezTo>
                      <a:pt x="628" y="640"/>
                      <a:pt x="622" y="636"/>
                      <a:pt x="616" y="632"/>
                    </a:cubicBezTo>
                    <a:cubicBezTo>
                      <a:pt x="612" y="629"/>
                      <a:pt x="608" y="625"/>
                      <a:pt x="603" y="622"/>
                    </a:cubicBezTo>
                    <a:cubicBezTo>
                      <a:pt x="601" y="621"/>
                      <a:pt x="599" y="621"/>
                      <a:pt x="596" y="620"/>
                    </a:cubicBezTo>
                    <a:cubicBezTo>
                      <a:pt x="590" y="617"/>
                      <a:pt x="584" y="612"/>
                      <a:pt x="577" y="611"/>
                    </a:cubicBezTo>
                    <a:cubicBezTo>
                      <a:pt x="569" y="609"/>
                      <a:pt x="561" y="607"/>
                      <a:pt x="552" y="606"/>
                    </a:cubicBezTo>
                    <a:cubicBezTo>
                      <a:pt x="547" y="605"/>
                      <a:pt x="542" y="604"/>
                      <a:pt x="537" y="603"/>
                    </a:cubicBezTo>
                    <a:cubicBezTo>
                      <a:pt x="532" y="603"/>
                      <a:pt x="526" y="603"/>
                      <a:pt x="520" y="602"/>
                    </a:cubicBezTo>
                    <a:cubicBezTo>
                      <a:pt x="517" y="602"/>
                      <a:pt x="514" y="601"/>
                      <a:pt x="511" y="600"/>
                    </a:cubicBezTo>
                    <a:cubicBezTo>
                      <a:pt x="511" y="600"/>
                      <a:pt x="511" y="600"/>
                      <a:pt x="511" y="599"/>
                    </a:cubicBezTo>
                    <a:cubicBezTo>
                      <a:pt x="512" y="599"/>
                      <a:pt x="512" y="598"/>
                      <a:pt x="513" y="598"/>
                    </a:cubicBezTo>
                    <a:cubicBezTo>
                      <a:pt x="518" y="594"/>
                      <a:pt x="524" y="590"/>
                      <a:pt x="530" y="587"/>
                    </a:cubicBezTo>
                    <a:cubicBezTo>
                      <a:pt x="537" y="583"/>
                      <a:pt x="544" y="582"/>
                      <a:pt x="551" y="582"/>
                    </a:cubicBezTo>
                    <a:cubicBezTo>
                      <a:pt x="561" y="581"/>
                      <a:pt x="570" y="580"/>
                      <a:pt x="580" y="580"/>
                    </a:cubicBezTo>
                    <a:cubicBezTo>
                      <a:pt x="592" y="579"/>
                      <a:pt x="603" y="578"/>
                      <a:pt x="615" y="580"/>
                    </a:cubicBezTo>
                    <a:cubicBezTo>
                      <a:pt x="617" y="580"/>
                      <a:pt x="618" y="580"/>
                      <a:pt x="620" y="578"/>
                    </a:cubicBezTo>
                    <a:cubicBezTo>
                      <a:pt x="619" y="577"/>
                      <a:pt x="619" y="577"/>
                      <a:pt x="618" y="576"/>
                    </a:cubicBezTo>
                    <a:cubicBezTo>
                      <a:pt x="613" y="572"/>
                      <a:pt x="606" y="571"/>
                      <a:pt x="600" y="570"/>
                    </a:cubicBezTo>
                    <a:cubicBezTo>
                      <a:pt x="594" y="569"/>
                      <a:pt x="589" y="568"/>
                      <a:pt x="583" y="567"/>
                    </a:cubicBezTo>
                    <a:cubicBezTo>
                      <a:pt x="582" y="566"/>
                      <a:pt x="580" y="566"/>
                      <a:pt x="578" y="566"/>
                    </a:cubicBezTo>
                    <a:cubicBezTo>
                      <a:pt x="571" y="565"/>
                      <a:pt x="563" y="565"/>
                      <a:pt x="555" y="564"/>
                    </a:cubicBezTo>
                    <a:cubicBezTo>
                      <a:pt x="555" y="564"/>
                      <a:pt x="554" y="564"/>
                      <a:pt x="554" y="563"/>
                    </a:cubicBezTo>
                    <a:cubicBezTo>
                      <a:pt x="558" y="561"/>
                      <a:pt x="562" y="559"/>
                      <a:pt x="566" y="557"/>
                    </a:cubicBezTo>
                    <a:cubicBezTo>
                      <a:pt x="573" y="553"/>
                      <a:pt x="580" y="550"/>
                      <a:pt x="587" y="546"/>
                    </a:cubicBezTo>
                    <a:cubicBezTo>
                      <a:pt x="588" y="546"/>
                      <a:pt x="590" y="546"/>
                      <a:pt x="591" y="545"/>
                    </a:cubicBezTo>
                    <a:cubicBezTo>
                      <a:pt x="591" y="544"/>
                      <a:pt x="592" y="543"/>
                      <a:pt x="593" y="542"/>
                    </a:cubicBezTo>
                    <a:cubicBezTo>
                      <a:pt x="592" y="542"/>
                      <a:pt x="591" y="540"/>
                      <a:pt x="590" y="540"/>
                    </a:cubicBezTo>
                    <a:cubicBezTo>
                      <a:pt x="589" y="540"/>
                      <a:pt x="587" y="541"/>
                      <a:pt x="585" y="541"/>
                    </a:cubicBezTo>
                    <a:cubicBezTo>
                      <a:pt x="579" y="541"/>
                      <a:pt x="572" y="542"/>
                      <a:pt x="565" y="542"/>
                    </a:cubicBezTo>
                    <a:cubicBezTo>
                      <a:pt x="557" y="543"/>
                      <a:pt x="550" y="545"/>
                      <a:pt x="542" y="548"/>
                    </a:cubicBezTo>
                    <a:cubicBezTo>
                      <a:pt x="534" y="552"/>
                      <a:pt x="526" y="556"/>
                      <a:pt x="518" y="558"/>
                    </a:cubicBezTo>
                    <a:cubicBezTo>
                      <a:pt x="515" y="559"/>
                      <a:pt x="512" y="560"/>
                      <a:pt x="509" y="562"/>
                    </a:cubicBezTo>
                    <a:cubicBezTo>
                      <a:pt x="508" y="562"/>
                      <a:pt x="507" y="563"/>
                      <a:pt x="505" y="563"/>
                    </a:cubicBezTo>
                    <a:cubicBezTo>
                      <a:pt x="497" y="563"/>
                      <a:pt x="488" y="563"/>
                      <a:pt x="480" y="563"/>
                    </a:cubicBezTo>
                    <a:cubicBezTo>
                      <a:pt x="471" y="562"/>
                      <a:pt x="462" y="561"/>
                      <a:pt x="453" y="560"/>
                    </a:cubicBezTo>
                    <a:cubicBezTo>
                      <a:pt x="444" y="560"/>
                      <a:pt x="436" y="559"/>
                      <a:pt x="427" y="558"/>
                    </a:cubicBezTo>
                    <a:cubicBezTo>
                      <a:pt x="420" y="557"/>
                      <a:pt x="413" y="556"/>
                      <a:pt x="406" y="555"/>
                    </a:cubicBezTo>
                    <a:cubicBezTo>
                      <a:pt x="405" y="555"/>
                      <a:pt x="404" y="554"/>
                      <a:pt x="403" y="554"/>
                    </a:cubicBezTo>
                    <a:cubicBezTo>
                      <a:pt x="396" y="553"/>
                      <a:pt x="389" y="552"/>
                      <a:pt x="383" y="550"/>
                    </a:cubicBezTo>
                    <a:cubicBezTo>
                      <a:pt x="378" y="549"/>
                      <a:pt x="374" y="548"/>
                      <a:pt x="369" y="547"/>
                    </a:cubicBezTo>
                    <a:cubicBezTo>
                      <a:pt x="366" y="546"/>
                      <a:pt x="363" y="545"/>
                      <a:pt x="360" y="544"/>
                    </a:cubicBezTo>
                    <a:cubicBezTo>
                      <a:pt x="349" y="539"/>
                      <a:pt x="337" y="534"/>
                      <a:pt x="325" y="529"/>
                    </a:cubicBezTo>
                    <a:cubicBezTo>
                      <a:pt x="312" y="522"/>
                      <a:pt x="298" y="515"/>
                      <a:pt x="284" y="509"/>
                    </a:cubicBezTo>
                    <a:cubicBezTo>
                      <a:pt x="271" y="503"/>
                      <a:pt x="258" y="498"/>
                      <a:pt x="243" y="497"/>
                    </a:cubicBezTo>
                    <a:cubicBezTo>
                      <a:pt x="239" y="497"/>
                      <a:pt x="234" y="497"/>
                      <a:pt x="229" y="496"/>
                    </a:cubicBezTo>
                    <a:cubicBezTo>
                      <a:pt x="227" y="496"/>
                      <a:pt x="225" y="497"/>
                      <a:pt x="223" y="497"/>
                    </a:cubicBezTo>
                    <a:cubicBezTo>
                      <a:pt x="217" y="485"/>
                      <a:pt x="212" y="471"/>
                      <a:pt x="207" y="458"/>
                    </a:cubicBezTo>
                    <a:cubicBezTo>
                      <a:pt x="207" y="458"/>
                      <a:pt x="207" y="458"/>
                      <a:pt x="207" y="458"/>
                    </a:cubicBezTo>
                    <a:cubicBezTo>
                      <a:pt x="209" y="459"/>
                      <a:pt x="211" y="460"/>
                      <a:pt x="213" y="461"/>
                    </a:cubicBezTo>
                    <a:cubicBezTo>
                      <a:pt x="220" y="465"/>
                      <a:pt x="227" y="469"/>
                      <a:pt x="234" y="472"/>
                    </a:cubicBezTo>
                    <a:cubicBezTo>
                      <a:pt x="242" y="476"/>
                      <a:pt x="251" y="480"/>
                      <a:pt x="260" y="484"/>
                    </a:cubicBezTo>
                    <a:cubicBezTo>
                      <a:pt x="264" y="486"/>
                      <a:pt x="268" y="488"/>
                      <a:pt x="272" y="490"/>
                    </a:cubicBezTo>
                    <a:cubicBezTo>
                      <a:pt x="280" y="494"/>
                      <a:pt x="288" y="498"/>
                      <a:pt x="296" y="501"/>
                    </a:cubicBezTo>
                    <a:cubicBezTo>
                      <a:pt x="302" y="504"/>
                      <a:pt x="307" y="507"/>
                      <a:pt x="313" y="509"/>
                    </a:cubicBezTo>
                    <a:cubicBezTo>
                      <a:pt x="320" y="512"/>
                      <a:pt x="327" y="514"/>
                      <a:pt x="333" y="516"/>
                    </a:cubicBezTo>
                    <a:cubicBezTo>
                      <a:pt x="341" y="519"/>
                      <a:pt x="350" y="520"/>
                      <a:pt x="358" y="522"/>
                    </a:cubicBezTo>
                    <a:cubicBezTo>
                      <a:pt x="366" y="524"/>
                      <a:pt x="374" y="527"/>
                      <a:pt x="382" y="529"/>
                    </a:cubicBezTo>
                    <a:cubicBezTo>
                      <a:pt x="387" y="530"/>
                      <a:pt x="392" y="531"/>
                      <a:pt x="397" y="531"/>
                    </a:cubicBezTo>
                    <a:cubicBezTo>
                      <a:pt x="404" y="532"/>
                      <a:pt x="411" y="533"/>
                      <a:pt x="418" y="533"/>
                    </a:cubicBezTo>
                    <a:cubicBezTo>
                      <a:pt x="423" y="534"/>
                      <a:pt x="427" y="535"/>
                      <a:pt x="432" y="536"/>
                    </a:cubicBezTo>
                    <a:cubicBezTo>
                      <a:pt x="435" y="536"/>
                      <a:pt x="439" y="537"/>
                      <a:pt x="442" y="537"/>
                    </a:cubicBezTo>
                    <a:cubicBezTo>
                      <a:pt x="449" y="537"/>
                      <a:pt x="455" y="538"/>
                      <a:pt x="461" y="537"/>
                    </a:cubicBezTo>
                    <a:cubicBezTo>
                      <a:pt x="467" y="537"/>
                      <a:pt x="473" y="537"/>
                      <a:pt x="479" y="536"/>
                    </a:cubicBezTo>
                    <a:cubicBezTo>
                      <a:pt x="483" y="536"/>
                      <a:pt x="486" y="535"/>
                      <a:pt x="489" y="535"/>
                    </a:cubicBezTo>
                    <a:cubicBezTo>
                      <a:pt x="496" y="534"/>
                      <a:pt x="503" y="534"/>
                      <a:pt x="510" y="533"/>
                    </a:cubicBezTo>
                    <a:cubicBezTo>
                      <a:pt x="517" y="533"/>
                      <a:pt x="524" y="533"/>
                      <a:pt x="530" y="532"/>
                    </a:cubicBezTo>
                    <a:cubicBezTo>
                      <a:pt x="542" y="531"/>
                      <a:pt x="553" y="530"/>
                      <a:pt x="564" y="529"/>
                    </a:cubicBezTo>
                    <a:cubicBezTo>
                      <a:pt x="574" y="528"/>
                      <a:pt x="584" y="526"/>
                      <a:pt x="595" y="525"/>
                    </a:cubicBezTo>
                    <a:cubicBezTo>
                      <a:pt x="600" y="524"/>
                      <a:pt x="605" y="524"/>
                      <a:pt x="610" y="524"/>
                    </a:cubicBezTo>
                    <a:cubicBezTo>
                      <a:pt x="610" y="524"/>
                      <a:pt x="611" y="524"/>
                      <a:pt x="611" y="524"/>
                    </a:cubicBezTo>
                    <a:cubicBezTo>
                      <a:pt x="612" y="523"/>
                      <a:pt x="613" y="523"/>
                      <a:pt x="613" y="522"/>
                    </a:cubicBezTo>
                    <a:cubicBezTo>
                      <a:pt x="613" y="521"/>
                      <a:pt x="613" y="520"/>
                      <a:pt x="612" y="520"/>
                    </a:cubicBezTo>
                    <a:cubicBezTo>
                      <a:pt x="612" y="519"/>
                      <a:pt x="611" y="519"/>
                      <a:pt x="610" y="519"/>
                    </a:cubicBezTo>
                    <a:cubicBezTo>
                      <a:pt x="604" y="516"/>
                      <a:pt x="598" y="514"/>
                      <a:pt x="592" y="512"/>
                    </a:cubicBezTo>
                    <a:cubicBezTo>
                      <a:pt x="580" y="509"/>
                      <a:pt x="567" y="506"/>
                      <a:pt x="555" y="503"/>
                    </a:cubicBezTo>
                    <a:cubicBezTo>
                      <a:pt x="544" y="501"/>
                      <a:pt x="532" y="499"/>
                      <a:pt x="520" y="499"/>
                    </a:cubicBezTo>
                    <a:cubicBezTo>
                      <a:pt x="515" y="499"/>
                      <a:pt x="511" y="498"/>
                      <a:pt x="506" y="498"/>
                    </a:cubicBezTo>
                    <a:cubicBezTo>
                      <a:pt x="505" y="498"/>
                      <a:pt x="504" y="498"/>
                      <a:pt x="503" y="497"/>
                    </a:cubicBezTo>
                    <a:cubicBezTo>
                      <a:pt x="505" y="497"/>
                      <a:pt x="506" y="496"/>
                      <a:pt x="507" y="496"/>
                    </a:cubicBezTo>
                    <a:cubicBezTo>
                      <a:pt x="512" y="496"/>
                      <a:pt x="517" y="497"/>
                      <a:pt x="522" y="496"/>
                    </a:cubicBezTo>
                    <a:cubicBezTo>
                      <a:pt x="530" y="496"/>
                      <a:pt x="538" y="495"/>
                      <a:pt x="546" y="495"/>
                    </a:cubicBezTo>
                    <a:cubicBezTo>
                      <a:pt x="551" y="495"/>
                      <a:pt x="556" y="495"/>
                      <a:pt x="561" y="494"/>
                    </a:cubicBezTo>
                    <a:cubicBezTo>
                      <a:pt x="567" y="494"/>
                      <a:pt x="573" y="493"/>
                      <a:pt x="579" y="493"/>
                    </a:cubicBezTo>
                    <a:cubicBezTo>
                      <a:pt x="586" y="492"/>
                      <a:pt x="593" y="492"/>
                      <a:pt x="600" y="491"/>
                    </a:cubicBezTo>
                    <a:cubicBezTo>
                      <a:pt x="601" y="491"/>
                      <a:pt x="602" y="491"/>
                      <a:pt x="603" y="491"/>
                    </a:cubicBezTo>
                    <a:cubicBezTo>
                      <a:pt x="598" y="488"/>
                      <a:pt x="594" y="484"/>
                      <a:pt x="588" y="484"/>
                    </a:cubicBezTo>
                    <a:cubicBezTo>
                      <a:pt x="584" y="483"/>
                      <a:pt x="579" y="482"/>
                      <a:pt x="574" y="482"/>
                    </a:cubicBezTo>
                    <a:cubicBezTo>
                      <a:pt x="568" y="481"/>
                      <a:pt x="562" y="480"/>
                      <a:pt x="556" y="479"/>
                    </a:cubicBezTo>
                    <a:cubicBezTo>
                      <a:pt x="546" y="478"/>
                      <a:pt x="536" y="476"/>
                      <a:pt x="525" y="475"/>
                    </a:cubicBezTo>
                    <a:cubicBezTo>
                      <a:pt x="518" y="474"/>
                      <a:pt x="511" y="473"/>
                      <a:pt x="504" y="473"/>
                    </a:cubicBezTo>
                    <a:cubicBezTo>
                      <a:pt x="496" y="472"/>
                      <a:pt x="487" y="470"/>
                      <a:pt x="479" y="469"/>
                    </a:cubicBezTo>
                    <a:cubicBezTo>
                      <a:pt x="465" y="467"/>
                      <a:pt x="451" y="464"/>
                      <a:pt x="437" y="462"/>
                    </a:cubicBezTo>
                    <a:cubicBezTo>
                      <a:pt x="431" y="460"/>
                      <a:pt x="425" y="459"/>
                      <a:pt x="419" y="457"/>
                    </a:cubicBezTo>
                    <a:cubicBezTo>
                      <a:pt x="406" y="454"/>
                      <a:pt x="393" y="451"/>
                      <a:pt x="380" y="448"/>
                    </a:cubicBezTo>
                    <a:cubicBezTo>
                      <a:pt x="373" y="446"/>
                      <a:pt x="366" y="443"/>
                      <a:pt x="358" y="441"/>
                    </a:cubicBezTo>
                    <a:cubicBezTo>
                      <a:pt x="352" y="438"/>
                      <a:pt x="346" y="437"/>
                      <a:pt x="339" y="434"/>
                    </a:cubicBezTo>
                    <a:cubicBezTo>
                      <a:pt x="333" y="432"/>
                      <a:pt x="327" y="430"/>
                      <a:pt x="321" y="427"/>
                    </a:cubicBezTo>
                    <a:cubicBezTo>
                      <a:pt x="309" y="422"/>
                      <a:pt x="298" y="418"/>
                      <a:pt x="286" y="413"/>
                    </a:cubicBezTo>
                    <a:cubicBezTo>
                      <a:pt x="277" y="409"/>
                      <a:pt x="267" y="405"/>
                      <a:pt x="258" y="401"/>
                    </a:cubicBezTo>
                    <a:cubicBezTo>
                      <a:pt x="252" y="398"/>
                      <a:pt x="246" y="397"/>
                      <a:pt x="240" y="394"/>
                    </a:cubicBezTo>
                    <a:cubicBezTo>
                      <a:pt x="233" y="391"/>
                      <a:pt x="226" y="387"/>
                      <a:pt x="219" y="383"/>
                    </a:cubicBezTo>
                    <a:cubicBezTo>
                      <a:pt x="213" y="380"/>
                      <a:pt x="207" y="377"/>
                      <a:pt x="200" y="373"/>
                    </a:cubicBezTo>
                    <a:cubicBezTo>
                      <a:pt x="196" y="371"/>
                      <a:pt x="192" y="369"/>
                      <a:pt x="188" y="367"/>
                    </a:cubicBezTo>
                    <a:cubicBezTo>
                      <a:pt x="186" y="366"/>
                      <a:pt x="185" y="365"/>
                      <a:pt x="183" y="365"/>
                    </a:cubicBezTo>
                    <a:cubicBezTo>
                      <a:pt x="181" y="364"/>
                      <a:pt x="179" y="363"/>
                      <a:pt x="177" y="362"/>
                    </a:cubicBezTo>
                    <a:cubicBezTo>
                      <a:pt x="173" y="361"/>
                      <a:pt x="171" y="358"/>
                      <a:pt x="170" y="353"/>
                    </a:cubicBezTo>
                    <a:cubicBezTo>
                      <a:pt x="168" y="345"/>
                      <a:pt x="166" y="337"/>
                      <a:pt x="163" y="328"/>
                    </a:cubicBezTo>
                    <a:cubicBezTo>
                      <a:pt x="163" y="327"/>
                      <a:pt x="162" y="325"/>
                      <a:pt x="162" y="324"/>
                    </a:cubicBezTo>
                    <a:cubicBezTo>
                      <a:pt x="162" y="324"/>
                      <a:pt x="162" y="324"/>
                      <a:pt x="162" y="324"/>
                    </a:cubicBezTo>
                    <a:cubicBezTo>
                      <a:pt x="162" y="323"/>
                      <a:pt x="162" y="323"/>
                      <a:pt x="162" y="323"/>
                    </a:cubicBezTo>
                    <a:cubicBezTo>
                      <a:pt x="162" y="323"/>
                      <a:pt x="162" y="324"/>
                      <a:pt x="162" y="324"/>
                    </a:cubicBezTo>
                    <a:cubicBezTo>
                      <a:pt x="164" y="325"/>
                      <a:pt x="166" y="327"/>
                      <a:pt x="168" y="329"/>
                    </a:cubicBezTo>
                    <a:cubicBezTo>
                      <a:pt x="176" y="335"/>
                      <a:pt x="184" y="341"/>
                      <a:pt x="192" y="347"/>
                    </a:cubicBezTo>
                    <a:cubicBezTo>
                      <a:pt x="197" y="350"/>
                      <a:pt x="202" y="353"/>
                      <a:pt x="208" y="356"/>
                    </a:cubicBezTo>
                    <a:cubicBezTo>
                      <a:pt x="212" y="358"/>
                      <a:pt x="217" y="361"/>
                      <a:pt x="221" y="363"/>
                    </a:cubicBezTo>
                    <a:cubicBezTo>
                      <a:pt x="227" y="366"/>
                      <a:pt x="234" y="368"/>
                      <a:pt x="240" y="370"/>
                    </a:cubicBezTo>
                    <a:cubicBezTo>
                      <a:pt x="246" y="372"/>
                      <a:pt x="251" y="374"/>
                      <a:pt x="257" y="376"/>
                    </a:cubicBezTo>
                    <a:cubicBezTo>
                      <a:pt x="259" y="376"/>
                      <a:pt x="260" y="377"/>
                      <a:pt x="261" y="378"/>
                    </a:cubicBezTo>
                    <a:cubicBezTo>
                      <a:pt x="271" y="380"/>
                      <a:pt x="280" y="383"/>
                      <a:pt x="290" y="385"/>
                    </a:cubicBezTo>
                    <a:cubicBezTo>
                      <a:pt x="300" y="388"/>
                      <a:pt x="310" y="390"/>
                      <a:pt x="320" y="392"/>
                    </a:cubicBezTo>
                    <a:cubicBezTo>
                      <a:pt x="329" y="394"/>
                      <a:pt x="338" y="396"/>
                      <a:pt x="348" y="398"/>
                    </a:cubicBezTo>
                    <a:cubicBezTo>
                      <a:pt x="358" y="400"/>
                      <a:pt x="368" y="403"/>
                      <a:pt x="379" y="405"/>
                    </a:cubicBezTo>
                    <a:cubicBezTo>
                      <a:pt x="385" y="406"/>
                      <a:pt x="392" y="407"/>
                      <a:pt x="399" y="409"/>
                    </a:cubicBezTo>
                    <a:cubicBezTo>
                      <a:pt x="405" y="410"/>
                      <a:pt x="411" y="411"/>
                      <a:pt x="417" y="412"/>
                    </a:cubicBezTo>
                    <a:cubicBezTo>
                      <a:pt x="424" y="414"/>
                      <a:pt x="431" y="415"/>
                      <a:pt x="437" y="416"/>
                    </a:cubicBezTo>
                    <a:cubicBezTo>
                      <a:pt x="444" y="417"/>
                      <a:pt x="450" y="418"/>
                      <a:pt x="456" y="419"/>
                    </a:cubicBezTo>
                    <a:cubicBezTo>
                      <a:pt x="463" y="419"/>
                      <a:pt x="469" y="420"/>
                      <a:pt x="476" y="420"/>
                    </a:cubicBezTo>
                    <a:cubicBezTo>
                      <a:pt x="486" y="420"/>
                      <a:pt x="495" y="420"/>
                      <a:pt x="505" y="419"/>
                    </a:cubicBezTo>
                    <a:cubicBezTo>
                      <a:pt x="506" y="419"/>
                      <a:pt x="507" y="419"/>
                      <a:pt x="509" y="419"/>
                    </a:cubicBezTo>
                    <a:cubicBezTo>
                      <a:pt x="513" y="417"/>
                      <a:pt x="517" y="419"/>
                      <a:pt x="521" y="421"/>
                    </a:cubicBezTo>
                    <a:cubicBezTo>
                      <a:pt x="523" y="423"/>
                      <a:pt x="525" y="424"/>
                      <a:pt x="529" y="423"/>
                    </a:cubicBezTo>
                    <a:cubicBezTo>
                      <a:pt x="528" y="421"/>
                      <a:pt x="527" y="419"/>
                      <a:pt x="527" y="416"/>
                    </a:cubicBezTo>
                    <a:cubicBezTo>
                      <a:pt x="527" y="416"/>
                      <a:pt x="528" y="416"/>
                      <a:pt x="528" y="415"/>
                    </a:cubicBezTo>
                    <a:cubicBezTo>
                      <a:pt x="536" y="414"/>
                      <a:pt x="544" y="413"/>
                      <a:pt x="551" y="412"/>
                    </a:cubicBezTo>
                    <a:cubicBezTo>
                      <a:pt x="552" y="412"/>
                      <a:pt x="553" y="411"/>
                      <a:pt x="554" y="410"/>
                    </a:cubicBezTo>
                    <a:cubicBezTo>
                      <a:pt x="553" y="409"/>
                      <a:pt x="553" y="408"/>
                      <a:pt x="552" y="408"/>
                    </a:cubicBezTo>
                    <a:cubicBezTo>
                      <a:pt x="551" y="407"/>
                      <a:pt x="549" y="406"/>
                      <a:pt x="547" y="406"/>
                    </a:cubicBezTo>
                    <a:cubicBezTo>
                      <a:pt x="535" y="402"/>
                      <a:pt x="524" y="398"/>
                      <a:pt x="512" y="394"/>
                    </a:cubicBezTo>
                    <a:cubicBezTo>
                      <a:pt x="509" y="393"/>
                      <a:pt x="506" y="392"/>
                      <a:pt x="502" y="391"/>
                    </a:cubicBezTo>
                    <a:cubicBezTo>
                      <a:pt x="497" y="390"/>
                      <a:pt x="493" y="387"/>
                      <a:pt x="489" y="384"/>
                    </a:cubicBezTo>
                    <a:cubicBezTo>
                      <a:pt x="479" y="377"/>
                      <a:pt x="470" y="371"/>
                      <a:pt x="460" y="364"/>
                    </a:cubicBezTo>
                    <a:cubicBezTo>
                      <a:pt x="454" y="360"/>
                      <a:pt x="447" y="357"/>
                      <a:pt x="440" y="353"/>
                    </a:cubicBezTo>
                    <a:cubicBezTo>
                      <a:pt x="434" y="349"/>
                      <a:pt x="428" y="346"/>
                      <a:pt x="421" y="344"/>
                    </a:cubicBezTo>
                    <a:cubicBezTo>
                      <a:pt x="410" y="340"/>
                      <a:pt x="399" y="337"/>
                      <a:pt x="388" y="334"/>
                    </a:cubicBezTo>
                    <a:cubicBezTo>
                      <a:pt x="380" y="332"/>
                      <a:pt x="372" y="331"/>
                      <a:pt x="363" y="329"/>
                    </a:cubicBezTo>
                    <a:cubicBezTo>
                      <a:pt x="352" y="328"/>
                      <a:pt x="341" y="324"/>
                      <a:pt x="330" y="321"/>
                    </a:cubicBezTo>
                    <a:cubicBezTo>
                      <a:pt x="320" y="318"/>
                      <a:pt x="310" y="316"/>
                      <a:pt x="301" y="314"/>
                    </a:cubicBezTo>
                    <a:cubicBezTo>
                      <a:pt x="298" y="313"/>
                      <a:pt x="295" y="313"/>
                      <a:pt x="293" y="312"/>
                    </a:cubicBezTo>
                    <a:cubicBezTo>
                      <a:pt x="284" y="308"/>
                      <a:pt x="274" y="305"/>
                      <a:pt x="265" y="302"/>
                    </a:cubicBezTo>
                    <a:cubicBezTo>
                      <a:pt x="255" y="298"/>
                      <a:pt x="246" y="294"/>
                      <a:pt x="236" y="290"/>
                    </a:cubicBezTo>
                    <a:cubicBezTo>
                      <a:pt x="223" y="284"/>
                      <a:pt x="210" y="279"/>
                      <a:pt x="197" y="273"/>
                    </a:cubicBezTo>
                    <a:cubicBezTo>
                      <a:pt x="191" y="271"/>
                      <a:pt x="186" y="267"/>
                      <a:pt x="180" y="265"/>
                    </a:cubicBezTo>
                    <a:cubicBezTo>
                      <a:pt x="172" y="261"/>
                      <a:pt x="164" y="257"/>
                      <a:pt x="157" y="254"/>
                    </a:cubicBezTo>
                    <a:cubicBezTo>
                      <a:pt x="152" y="251"/>
                      <a:pt x="148" y="249"/>
                      <a:pt x="144" y="246"/>
                    </a:cubicBezTo>
                    <a:cubicBezTo>
                      <a:pt x="143" y="245"/>
                      <a:pt x="142" y="244"/>
                      <a:pt x="141" y="242"/>
                    </a:cubicBezTo>
                    <a:cubicBezTo>
                      <a:pt x="140" y="232"/>
                      <a:pt x="139" y="223"/>
                      <a:pt x="137" y="213"/>
                    </a:cubicBezTo>
                    <a:cubicBezTo>
                      <a:pt x="137" y="213"/>
                      <a:pt x="137" y="213"/>
                      <a:pt x="137" y="213"/>
                    </a:cubicBezTo>
                    <a:cubicBezTo>
                      <a:pt x="137" y="213"/>
                      <a:pt x="137" y="213"/>
                      <a:pt x="137" y="213"/>
                    </a:cubicBezTo>
                    <a:cubicBezTo>
                      <a:pt x="137" y="213"/>
                      <a:pt x="137" y="213"/>
                      <a:pt x="137" y="213"/>
                    </a:cubicBezTo>
                    <a:cubicBezTo>
                      <a:pt x="139" y="215"/>
                      <a:pt x="141" y="218"/>
                      <a:pt x="143" y="220"/>
                    </a:cubicBezTo>
                    <a:cubicBezTo>
                      <a:pt x="148" y="225"/>
                      <a:pt x="153" y="231"/>
                      <a:pt x="158" y="236"/>
                    </a:cubicBezTo>
                    <a:cubicBezTo>
                      <a:pt x="166" y="245"/>
                      <a:pt x="175" y="252"/>
                      <a:pt x="184" y="257"/>
                    </a:cubicBezTo>
                    <a:cubicBezTo>
                      <a:pt x="188" y="259"/>
                      <a:pt x="191" y="261"/>
                      <a:pt x="195" y="263"/>
                    </a:cubicBezTo>
                    <a:cubicBezTo>
                      <a:pt x="200" y="265"/>
                      <a:pt x="204" y="268"/>
                      <a:pt x="209" y="270"/>
                    </a:cubicBezTo>
                    <a:cubicBezTo>
                      <a:pt x="214" y="272"/>
                      <a:pt x="219" y="274"/>
                      <a:pt x="224" y="275"/>
                    </a:cubicBezTo>
                    <a:cubicBezTo>
                      <a:pt x="232" y="278"/>
                      <a:pt x="239" y="280"/>
                      <a:pt x="247" y="283"/>
                    </a:cubicBezTo>
                    <a:cubicBezTo>
                      <a:pt x="260" y="287"/>
                      <a:pt x="273" y="292"/>
                      <a:pt x="287" y="295"/>
                    </a:cubicBezTo>
                    <a:cubicBezTo>
                      <a:pt x="296" y="297"/>
                      <a:pt x="305" y="301"/>
                      <a:pt x="314" y="304"/>
                    </a:cubicBezTo>
                    <a:cubicBezTo>
                      <a:pt x="325" y="307"/>
                      <a:pt x="336" y="310"/>
                      <a:pt x="347" y="313"/>
                    </a:cubicBezTo>
                    <a:cubicBezTo>
                      <a:pt x="350" y="314"/>
                      <a:pt x="353" y="316"/>
                      <a:pt x="356" y="317"/>
                    </a:cubicBezTo>
                    <a:cubicBezTo>
                      <a:pt x="364" y="319"/>
                      <a:pt x="372" y="321"/>
                      <a:pt x="379" y="324"/>
                    </a:cubicBezTo>
                    <a:cubicBezTo>
                      <a:pt x="387" y="327"/>
                      <a:pt x="395" y="330"/>
                      <a:pt x="403" y="332"/>
                    </a:cubicBezTo>
                    <a:cubicBezTo>
                      <a:pt x="412" y="336"/>
                      <a:pt x="422" y="339"/>
                      <a:pt x="431" y="343"/>
                    </a:cubicBezTo>
                    <a:cubicBezTo>
                      <a:pt x="439" y="345"/>
                      <a:pt x="446" y="349"/>
                      <a:pt x="452" y="352"/>
                    </a:cubicBezTo>
                    <a:cubicBezTo>
                      <a:pt x="461" y="358"/>
                      <a:pt x="470" y="362"/>
                      <a:pt x="479" y="365"/>
                    </a:cubicBezTo>
                    <a:cubicBezTo>
                      <a:pt x="486" y="367"/>
                      <a:pt x="493" y="371"/>
                      <a:pt x="500" y="374"/>
                    </a:cubicBezTo>
                    <a:cubicBezTo>
                      <a:pt x="503" y="375"/>
                      <a:pt x="505" y="376"/>
                      <a:pt x="507" y="377"/>
                    </a:cubicBezTo>
                    <a:cubicBezTo>
                      <a:pt x="512" y="379"/>
                      <a:pt x="516" y="382"/>
                      <a:pt x="520" y="384"/>
                    </a:cubicBezTo>
                    <a:cubicBezTo>
                      <a:pt x="521" y="384"/>
                      <a:pt x="522" y="385"/>
                      <a:pt x="524" y="384"/>
                    </a:cubicBezTo>
                    <a:cubicBezTo>
                      <a:pt x="522" y="381"/>
                      <a:pt x="521" y="378"/>
                      <a:pt x="520" y="374"/>
                    </a:cubicBezTo>
                    <a:cubicBezTo>
                      <a:pt x="514" y="361"/>
                      <a:pt x="506" y="353"/>
                      <a:pt x="496" y="345"/>
                    </a:cubicBezTo>
                    <a:cubicBezTo>
                      <a:pt x="489" y="339"/>
                      <a:pt x="480" y="333"/>
                      <a:pt x="472" y="327"/>
                    </a:cubicBezTo>
                    <a:cubicBezTo>
                      <a:pt x="471" y="326"/>
                      <a:pt x="470" y="325"/>
                      <a:pt x="468" y="324"/>
                    </a:cubicBezTo>
                    <a:cubicBezTo>
                      <a:pt x="466" y="323"/>
                      <a:pt x="463" y="322"/>
                      <a:pt x="461" y="320"/>
                    </a:cubicBezTo>
                    <a:cubicBezTo>
                      <a:pt x="454" y="317"/>
                      <a:pt x="446" y="313"/>
                      <a:pt x="439" y="310"/>
                    </a:cubicBezTo>
                    <a:cubicBezTo>
                      <a:pt x="436" y="308"/>
                      <a:pt x="433" y="306"/>
                      <a:pt x="430" y="305"/>
                    </a:cubicBezTo>
                    <a:cubicBezTo>
                      <a:pt x="421" y="301"/>
                      <a:pt x="413" y="298"/>
                      <a:pt x="404" y="294"/>
                    </a:cubicBezTo>
                    <a:cubicBezTo>
                      <a:pt x="399" y="292"/>
                      <a:pt x="394" y="289"/>
                      <a:pt x="389" y="287"/>
                    </a:cubicBezTo>
                    <a:cubicBezTo>
                      <a:pt x="380" y="283"/>
                      <a:pt x="370" y="278"/>
                      <a:pt x="361" y="274"/>
                    </a:cubicBezTo>
                    <a:cubicBezTo>
                      <a:pt x="354" y="271"/>
                      <a:pt x="348" y="268"/>
                      <a:pt x="342" y="266"/>
                    </a:cubicBezTo>
                    <a:cubicBezTo>
                      <a:pt x="335" y="263"/>
                      <a:pt x="328" y="260"/>
                      <a:pt x="321" y="258"/>
                    </a:cubicBezTo>
                    <a:cubicBezTo>
                      <a:pt x="312" y="254"/>
                      <a:pt x="303" y="250"/>
                      <a:pt x="293" y="247"/>
                    </a:cubicBezTo>
                    <a:cubicBezTo>
                      <a:pt x="290" y="246"/>
                      <a:pt x="286" y="245"/>
                      <a:pt x="282" y="244"/>
                    </a:cubicBezTo>
                    <a:cubicBezTo>
                      <a:pt x="271" y="241"/>
                      <a:pt x="261" y="238"/>
                      <a:pt x="251" y="235"/>
                    </a:cubicBezTo>
                    <a:cubicBezTo>
                      <a:pt x="242" y="232"/>
                      <a:pt x="233" y="231"/>
                      <a:pt x="223" y="228"/>
                    </a:cubicBezTo>
                    <a:cubicBezTo>
                      <a:pt x="214" y="226"/>
                      <a:pt x="204" y="224"/>
                      <a:pt x="194" y="221"/>
                    </a:cubicBezTo>
                    <a:cubicBezTo>
                      <a:pt x="184" y="218"/>
                      <a:pt x="174" y="214"/>
                      <a:pt x="164" y="210"/>
                    </a:cubicBezTo>
                    <a:cubicBezTo>
                      <a:pt x="157" y="208"/>
                      <a:pt x="150" y="204"/>
                      <a:pt x="144" y="200"/>
                    </a:cubicBezTo>
                    <a:cubicBezTo>
                      <a:pt x="141" y="198"/>
                      <a:pt x="139" y="196"/>
                      <a:pt x="136" y="194"/>
                    </a:cubicBezTo>
                    <a:cubicBezTo>
                      <a:pt x="135" y="193"/>
                      <a:pt x="134" y="191"/>
                      <a:pt x="134" y="190"/>
                    </a:cubicBezTo>
                    <a:cubicBezTo>
                      <a:pt x="130" y="166"/>
                      <a:pt x="127" y="143"/>
                      <a:pt x="124" y="120"/>
                    </a:cubicBezTo>
                    <a:cubicBezTo>
                      <a:pt x="122" y="107"/>
                      <a:pt x="122" y="93"/>
                      <a:pt x="122" y="80"/>
                    </a:cubicBezTo>
                    <a:cubicBezTo>
                      <a:pt x="122" y="72"/>
                      <a:pt x="122" y="65"/>
                      <a:pt x="122" y="57"/>
                    </a:cubicBezTo>
                    <a:cubicBezTo>
                      <a:pt x="121" y="44"/>
                      <a:pt x="122" y="30"/>
                      <a:pt x="124" y="16"/>
                    </a:cubicBezTo>
                    <a:cubicBezTo>
                      <a:pt x="124" y="12"/>
                      <a:pt x="124" y="9"/>
                      <a:pt x="124" y="5"/>
                    </a:cubicBezTo>
                    <a:cubicBezTo>
                      <a:pt x="125" y="3"/>
                      <a:pt x="124" y="1"/>
                      <a:pt x="122" y="1"/>
                    </a:cubicBezTo>
                    <a:cubicBezTo>
                      <a:pt x="121" y="0"/>
                      <a:pt x="119" y="1"/>
                      <a:pt x="118" y="2"/>
                    </a:cubicBezTo>
                    <a:cubicBezTo>
                      <a:pt x="117" y="4"/>
                      <a:pt x="116" y="6"/>
                      <a:pt x="115" y="8"/>
                    </a:cubicBezTo>
                    <a:cubicBezTo>
                      <a:pt x="113" y="18"/>
                      <a:pt x="112" y="28"/>
                      <a:pt x="111" y="38"/>
                    </a:cubicBezTo>
                    <a:cubicBezTo>
                      <a:pt x="110" y="63"/>
                      <a:pt x="111" y="88"/>
                      <a:pt x="113" y="113"/>
                    </a:cubicBezTo>
                    <a:cubicBezTo>
                      <a:pt x="114" y="130"/>
                      <a:pt x="114" y="146"/>
                      <a:pt x="117" y="163"/>
                    </a:cubicBezTo>
                    <a:cubicBezTo>
                      <a:pt x="119" y="173"/>
                      <a:pt x="121" y="182"/>
                      <a:pt x="123" y="192"/>
                    </a:cubicBezTo>
                    <a:cubicBezTo>
                      <a:pt x="123" y="195"/>
                      <a:pt x="123" y="196"/>
                      <a:pt x="121" y="198"/>
                    </a:cubicBezTo>
                    <a:cubicBezTo>
                      <a:pt x="116" y="207"/>
                      <a:pt x="109" y="214"/>
                      <a:pt x="103" y="222"/>
                    </a:cubicBezTo>
                    <a:cubicBezTo>
                      <a:pt x="99" y="227"/>
                      <a:pt x="95" y="232"/>
                      <a:pt x="92" y="236"/>
                    </a:cubicBezTo>
                    <a:cubicBezTo>
                      <a:pt x="90" y="239"/>
                      <a:pt x="87" y="242"/>
                      <a:pt x="85" y="246"/>
                    </a:cubicBezTo>
                    <a:cubicBezTo>
                      <a:pt x="80" y="252"/>
                      <a:pt x="76" y="258"/>
                      <a:pt x="71" y="265"/>
                    </a:cubicBezTo>
                    <a:cubicBezTo>
                      <a:pt x="67" y="272"/>
                      <a:pt x="62" y="280"/>
                      <a:pt x="58" y="288"/>
                    </a:cubicBezTo>
                    <a:cubicBezTo>
                      <a:pt x="54" y="296"/>
                      <a:pt x="50" y="304"/>
                      <a:pt x="46" y="312"/>
                    </a:cubicBezTo>
                    <a:cubicBezTo>
                      <a:pt x="42" y="321"/>
                      <a:pt x="37" y="330"/>
                      <a:pt x="34" y="339"/>
                    </a:cubicBezTo>
                    <a:cubicBezTo>
                      <a:pt x="30" y="349"/>
                      <a:pt x="26" y="359"/>
                      <a:pt x="23" y="369"/>
                    </a:cubicBezTo>
                    <a:cubicBezTo>
                      <a:pt x="17" y="384"/>
                      <a:pt x="14" y="399"/>
                      <a:pt x="11" y="415"/>
                    </a:cubicBezTo>
                    <a:cubicBezTo>
                      <a:pt x="9" y="429"/>
                      <a:pt x="7" y="444"/>
                      <a:pt x="6" y="458"/>
                    </a:cubicBezTo>
                    <a:cubicBezTo>
                      <a:pt x="4" y="472"/>
                      <a:pt x="3" y="485"/>
                      <a:pt x="2" y="499"/>
                    </a:cubicBezTo>
                    <a:cubicBezTo>
                      <a:pt x="1" y="517"/>
                      <a:pt x="0" y="535"/>
                      <a:pt x="3" y="553"/>
                    </a:cubicBezTo>
                    <a:cubicBezTo>
                      <a:pt x="3" y="554"/>
                      <a:pt x="4" y="555"/>
                      <a:pt x="4" y="557"/>
                    </a:cubicBezTo>
                    <a:cubicBezTo>
                      <a:pt x="4" y="557"/>
                      <a:pt x="5" y="557"/>
                      <a:pt x="5" y="557"/>
                    </a:cubicBezTo>
                    <a:cubicBezTo>
                      <a:pt x="5" y="555"/>
                      <a:pt x="6" y="554"/>
                      <a:pt x="6" y="553"/>
                    </a:cubicBezTo>
                    <a:cubicBezTo>
                      <a:pt x="9" y="544"/>
                      <a:pt x="12" y="534"/>
                      <a:pt x="14" y="525"/>
                    </a:cubicBezTo>
                    <a:cubicBezTo>
                      <a:pt x="18" y="511"/>
                      <a:pt x="23" y="497"/>
                      <a:pt x="26" y="483"/>
                    </a:cubicBezTo>
                    <a:cubicBezTo>
                      <a:pt x="29" y="471"/>
                      <a:pt x="32" y="460"/>
                      <a:pt x="35" y="448"/>
                    </a:cubicBezTo>
                    <a:cubicBezTo>
                      <a:pt x="35" y="447"/>
                      <a:pt x="35" y="446"/>
                      <a:pt x="35" y="445"/>
                    </a:cubicBezTo>
                    <a:cubicBezTo>
                      <a:pt x="38" y="434"/>
                      <a:pt x="40" y="424"/>
                      <a:pt x="42" y="413"/>
                    </a:cubicBezTo>
                    <a:cubicBezTo>
                      <a:pt x="43" y="412"/>
                      <a:pt x="43" y="412"/>
                      <a:pt x="43" y="412"/>
                    </a:cubicBezTo>
                    <a:cubicBezTo>
                      <a:pt x="47" y="396"/>
                      <a:pt x="50" y="380"/>
                      <a:pt x="55" y="364"/>
                    </a:cubicBezTo>
                    <a:cubicBezTo>
                      <a:pt x="59" y="348"/>
                      <a:pt x="64" y="332"/>
                      <a:pt x="71" y="316"/>
                    </a:cubicBezTo>
                    <a:cubicBezTo>
                      <a:pt x="81" y="293"/>
                      <a:pt x="93" y="270"/>
                      <a:pt x="103" y="247"/>
                    </a:cubicBezTo>
                    <a:cubicBezTo>
                      <a:pt x="107" y="238"/>
                      <a:pt x="111" y="230"/>
                      <a:pt x="115" y="222"/>
                    </a:cubicBezTo>
                    <a:cubicBezTo>
                      <a:pt x="118" y="217"/>
                      <a:pt x="121" y="212"/>
                      <a:pt x="125" y="206"/>
                    </a:cubicBezTo>
                    <a:cubicBezTo>
                      <a:pt x="125" y="208"/>
                      <a:pt x="126" y="209"/>
                      <a:pt x="126" y="210"/>
                    </a:cubicBezTo>
                    <a:cubicBezTo>
                      <a:pt x="128" y="220"/>
                      <a:pt x="129" y="230"/>
                      <a:pt x="131" y="239"/>
                    </a:cubicBezTo>
                    <a:cubicBezTo>
                      <a:pt x="131" y="242"/>
                      <a:pt x="131" y="244"/>
                      <a:pt x="129" y="246"/>
                    </a:cubicBezTo>
                    <a:cubicBezTo>
                      <a:pt x="123" y="253"/>
                      <a:pt x="117" y="260"/>
                      <a:pt x="112" y="267"/>
                    </a:cubicBezTo>
                    <a:cubicBezTo>
                      <a:pt x="107" y="274"/>
                      <a:pt x="102" y="281"/>
                      <a:pt x="98" y="288"/>
                    </a:cubicBezTo>
                    <a:cubicBezTo>
                      <a:pt x="92" y="301"/>
                      <a:pt x="86" y="313"/>
                      <a:pt x="80" y="326"/>
                    </a:cubicBezTo>
                    <a:cubicBezTo>
                      <a:pt x="76" y="336"/>
                      <a:pt x="72" y="347"/>
                      <a:pt x="68" y="357"/>
                    </a:cubicBezTo>
                    <a:cubicBezTo>
                      <a:pt x="63" y="370"/>
                      <a:pt x="58" y="384"/>
                      <a:pt x="53" y="397"/>
                    </a:cubicBezTo>
                    <a:cubicBezTo>
                      <a:pt x="47" y="414"/>
                      <a:pt x="42" y="432"/>
                      <a:pt x="38" y="450"/>
                    </a:cubicBezTo>
                    <a:cubicBezTo>
                      <a:pt x="35" y="462"/>
                      <a:pt x="32" y="475"/>
                      <a:pt x="31" y="488"/>
                    </a:cubicBezTo>
                    <a:cubicBezTo>
                      <a:pt x="29" y="501"/>
                      <a:pt x="28" y="514"/>
                      <a:pt x="28" y="527"/>
                    </a:cubicBezTo>
                    <a:cubicBezTo>
                      <a:pt x="28" y="550"/>
                      <a:pt x="29" y="573"/>
                      <a:pt x="32" y="595"/>
                    </a:cubicBezTo>
                    <a:cubicBezTo>
                      <a:pt x="33" y="605"/>
                      <a:pt x="35" y="616"/>
                      <a:pt x="37" y="626"/>
                    </a:cubicBezTo>
                    <a:cubicBezTo>
                      <a:pt x="38" y="628"/>
                      <a:pt x="38" y="629"/>
                      <a:pt x="39" y="631"/>
                    </a:cubicBezTo>
                    <a:cubicBezTo>
                      <a:pt x="40" y="629"/>
                      <a:pt x="41" y="628"/>
                      <a:pt x="41" y="627"/>
                    </a:cubicBezTo>
                    <a:cubicBezTo>
                      <a:pt x="44" y="611"/>
                      <a:pt x="48" y="596"/>
                      <a:pt x="49" y="580"/>
                    </a:cubicBezTo>
                    <a:cubicBezTo>
                      <a:pt x="50" y="569"/>
                      <a:pt x="52" y="558"/>
                      <a:pt x="53" y="547"/>
                    </a:cubicBezTo>
                    <a:cubicBezTo>
                      <a:pt x="55" y="530"/>
                      <a:pt x="56" y="513"/>
                      <a:pt x="58" y="495"/>
                    </a:cubicBezTo>
                    <a:cubicBezTo>
                      <a:pt x="59" y="483"/>
                      <a:pt x="61" y="471"/>
                      <a:pt x="63" y="458"/>
                    </a:cubicBezTo>
                    <a:cubicBezTo>
                      <a:pt x="65" y="441"/>
                      <a:pt x="68" y="425"/>
                      <a:pt x="73" y="408"/>
                    </a:cubicBezTo>
                    <a:cubicBezTo>
                      <a:pt x="79" y="392"/>
                      <a:pt x="84" y="376"/>
                      <a:pt x="90" y="361"/>
                    </a:cubicBezTo>
                    <a:cubicBezTo>
                      <a:pt x="95" y="349"/>
                      <a:pt x="99" y="336"/>
                      <a:pt x="104" y="323"/>
                    </a:cubicBezTo>
                    <a:cubicBezTo>
                      <a:pt x="110" y="307"/>
                      <a:pt x="115" y="289"/>
                      <a:pt x="123" y="273"/>
                    </a:cubicBezTo>
                    <a:cubicBezTo>
                      <a:pt x="126" y="267"/>
                      <a:pt x="129" y="261"/>
                      <a:pt x="133" y="255"/>
                    </a:cubicBezTo>
                    <a:cubicBezTo>
                      <a:pt x="135" y="262"/>
                      <a:pt x="136" y="269"/>
                      <a:pt x="138" y="275"/>
                    </a:cubicBezTo>
                    <a:cubicBezTo>
                      <a:pt x="140" y="285"/>
                      <a:pt x="143" y="295"/>
                      <a:pt x="145" y="304"/>
                    </a:cubicBezTo>
                    <a:cubicBezTo>
                      <a:pt x="146" y="308"/>
                      <a:pt x="146" y="308"/>
                      <a:pt x="143" y="311"/>
                    </a:cubicBezTo>
                    <a:cubicBezTo>
                      <a:pt x="134" y="318"/>
                      <a:pt x="125" y="326"/>
                      <a:pt x="118" y="336"/>
                    </a:cubicBezTo>
                    <a:cubicBezTo>
                      <a:pt x="106" y="352"/>
                      <a:pt x="97" y="371"/>
                      <a:pt x="91" y="391"/>
                    </a:cubicBezTo>
                    <a:cubicBezTo>
                      <a:pt x="89" y="401"/>
                      <a:pt x="85" y="411"/>
                      <a:pt x="82" y="421"/>
                    </a:cubicBezTo>
                    <a:cubicBezTo>
                      <a:pt x="80" y="426"/>
                      <a:pt x="78" y="433"/>
                      <a:pt x="77" y="439"/>
                    </a:cubicBezTo>
                    <a:cubicBezTo>
                      <a:pt x="75" y="450"/>
                      <a:pt x="73" y="462"/>
                      <a:pt x="71" y="473"/>
                    </a:cubicBezTo>
                    <a:cubicBezTo>
                      <a:pt x="70" y="483"/>
                      <a:pt x="69" y="492"/>
                      <a:pt x="69" y="501"/>
                    </a:cubicBezTo>
                    <a:cubicBezTo>
                      <a:pt x="68" y="517"/>
                      <a:pt x="67" y="533"/>
                      <a:pt x="67" y="550"/>
                    </a:cubicBezTo>
                    <a:cubicBezTo>
                      <a:pt x="66" y="562"/>
                      <a:pt x="66" y="576"/>
                      <a:pt x="67" y="588"/>
                    </a:cubicBezTo>
                    <a:cubicBezTo>
                      <a:pt x="68" y="601"/>
                      <a:pt x="70" y="614"/>
                      <a:pt x="72" y="627"/>
                    </a:cubicBezTo>
                    <a:cubicBezTo>
                      <a:pt x="74" y="637"/>
                      <a:pt x="76" y="647"/>
                      <a:pt x="78" y="656"/>
                    </a:cubicBezTo>
                    <a:cubicBezTo>
                      <a:pt x="80" y="667"/>
                      <a:pt x="82" y="678"/>
                      <a:pt x="85" y="688"/>
                    </a:cubicBezTo>
                    <a:cubicBezTo>
                      <a:pt x="90" y="702"/>
                      <a:pt x="95" y="716"/>
                      <a:pt x="99" y="729"/>
                    </a:cubicBezTo>
                    <a:cubicBezTo>
                      <a:pt x="100" y="733"/>
                      <a:pt x="101" y="736"/>
                      <a:pt x="102" y="739"/>
                    </a:cubicBezTo>
                    <a:cubicBezTo>
                      <a:pt x="102" y="741"/>
                      <a:pt x="103" y="744"/>
                      <a:pt x="104" y="746"/>
                    </a:cubicBezTo>
                    <a:cubicBezTo>
                      <a:pt x="104" y="746"/>
                      <a:pt x="104" y="745"/>
                      <a:pt x="105" y="745"/>
                    </a:cubicBezTo>
                    <a:cubicBezTo>
                      <a:pt x="105" y="740"/>
                      <a:pt x="106" y="734"/>
                      <a:pt x="106" y="729"/>
                    </a:cubicBezTo>
                    <a:cubicBezTo>
                      <a:pt x="107" y="716"/>
                      <a:pt x="107" y="704"/>
                      <a:pt x="106" y="691"/>
                    </a:cubicBezTo>
                    <a:cubicBezTo>
                      <a:pt x="106" y="682"/>
                      <a:pt x="106" y="674"/>
                      <a:pt x="105" y="665"/>
                    </a:cubicBezTo>
                    <a:cubicBezTo>
                      <a:pt x="105" y="658"/>
                      <a:pt x="104" y="652"/>
                      <a:pt x="104" y="645"/>
                    </a:cubicBezTo>
                    <a:cubicBezTo>
                      <a:pt x="103" y="639"/>
                      <a:pt x="103" y="633"/>
                      <a:pt x="102" y="626"/>
                    </a:cubicBezTo>
                    <a:cubicBezTo>
                      <a:pt x="102" y="619"/>
                      <a:pt x="101" y="612"/>
                      <a:pt x="100" y="604"/>
                    </a:cubicBezTo>
                    <a:cubicBezTo>
                      <a:pt x="100" y="597"/>
                      <a:pt x="99" y="590"/>
                      <a:pt x="98" y="583"/>
                    </a:cubicBezTo>
                    <a:cubicBezTo>
                      <a:pt x="98" y="570"/>
                      <a:pt x="97" y="557"/>
                      <a:pt x="97" y="544"/>
                    </a:cubicBezTo>
                    <a:cubicBezTo>
                      <a:pt x="96" y="530"/>
                      <a:pt x="96" y="517"/>
                      <a:pt x="97" y="503"/>
                    </a:cubicBezTo>
                    <a:cubicBezTo>
                      <a:pt x="97" y="492"/>
                      <a:pt x="99" y="481"/>
                      <a:pt x="100" y="469"/>
                    </a:cubicBezTo>
                    <a:cubicBezTo>
                      <a:pt x="102" y="451"/>
                      <a:pt x="107" y="434"/>
                      <a:pt x="112" y="416"/>
                    </a:cubicBezTo>
                    <a:cubicBezTo>
                      <a:pt x="117" y="400"/>
                      <a:pt x="121" y="385"/>
                      <a:pt x="126" y="369"/>
                    </a:cubicBezTo>
                    <a:cubicBezTo>
                      <a:pt x="128" y="363"/>
                      <a:pt x="131" y="358"/>
                      <a:pt x="133" y="352"/>
                    </a:cubicBezTo>
                    <a:cubicBezTo>
                      <a:pt x="136" y="347"/>
                      <a:pt x="138" y="341"/>
                      <a:pt x="141" y="336"/>
                    </a:cubicBezTo>
                    <a:cubicBezTo>
                      <a:pt x="143" y="331"/>
                      <a:pt x="146" y="327"/>
                      <a:pt x="148" y="322"/>
                    </a:cubicBezTo>
                    <a:cubicBezTo>
                      <a:pt x="149" y="322"/>
                      <a:pt x="149" y="322"/>
                      <a:pt x="149" y="323"/>
                    </a:cubicBezTo>
                    <a:cubicBezTo>
                      <a:pt x="152" y="333"/>
                      <a:pt x="155" y="344"/>
                      <a:pt x="158" y="355"/>
                    </a:cubicBezTo>
                    <a:cubicBezTo>
                      <a:pt x="158" y="355"/>
                      <a:pt x="158" y="356"/>
                      <a:pt x="158" y="356"/>
                    </a:cubicBezTo>
                    <a:cubicBezTo>
                      <a:pt x="152" y="361"/>
                      <a:pt x="148" y="367"/>
                      <a:pt x="144" y="374"/>
                    </a:cubicBezTo>
                    <a:cubicBezTo>
                      <a:pt x="141" y="380"/>
                      <a:pt x="137" y="384"/>
                      <a:pt x="135" y="389"/>
                    </a:cubicBezTo>
                    <a:cubicBezTo>
                      <a:pt x="130" y="400"/>
                      <a:pt x="126" y="410"/>
                      <a:pt x="122" y="420"/>
                    </a:cubicBezTo>
                    <a:cubicBezTo>
                      <a:pt x="121" y="424"/>
                      <a:pt x="120" y="427"/>
                      <a:pt x="119" y="431"/>
                    </a:cubicBezTo>
                    <a:cubicBezTo>
                      <a:pt x="116" y="441"/>
                      <a:pt x="114" y="451"/>
                      <a:pt x="112" y="461"/>
                    </a:cubicBezTo>
                    <a:cubicBezTo>
                      <a:pt x="110" y="471"/>
                      <a:pt x="109" y="480"/>
                      <a:pt x="107" y="490"/>
                    </a:cubicBezTo>
                    <a:cubicBezTo>
                      <a:pt x="105" y="500"/>
                      <a:pt x="104" y="510"/>
                      <a:pt x="104" y="520"/>
                    </a:cubicBezTo>
                    <a:cubicBezTo>
                      <a:pt x="104" y="535"/>
                      <a:pt x="104" y="549"/>
                      <a:pt x="104" y="564"/>
                    </a:cubicBezTo>
                    <a:cubicBezTo>
                      <a:pt x="104" y="571"/>
                      <a:pt x="104" y="579"/>
                      <a:pt x="104" y="587"/>
                    </a:cubicBezTo>
                    <a:cubicBezTo>
                      <a:pt x="104" y="596"/>
                      <a:pt x="104" y="606"/>
                      <a:pt x="104" y="615"/>
                    </a:cubicBezTo>
                    <a:cubicBezTo>
                      <a:pt x="104" y="619"/>
                      <a:pt x="104" y="623"/>
                      <a:pt x="104" y="627"/>
                    </a:cubicBezTo>
                    <a:cubicBezTo>
                      <a:pt x="105" y="637"/>
                      <a:pt x="105" y="646"/>
                      <a:pt x="106" y="656"/>
                    </a:cubicBezTo>
                    <a:cubicBezTo>
                      <a:pt x="107" y="662"/>
                      <a:pt x="108" y="669"/>
                      <a:pt x="109" y="676"/>
                    </a:cubicBezTo>
                    <a:cubicBezTo>
                      <a:pt x="109" y="688"/>
                      <a:pt x="112" y="699"/>
                      <a:pt x="113" y="710"/>
                    </a:cubicBezTo>
                    <a:cubicBezTo>
                      <a:pt x="114" y="722"/>
                      <a:pt x="115" y="734"/>
                      <a:pt x="116" y="746"/>
                    </a:cubicBezTo>
                    <a:cubicBezTo>
                      <a:pt x="116" y="755"/>
                      <a:pt x="118" y="763"/>
                      <a:pt x="121" y="771"/>
                    </a:cubicBezTo>
                    <a:cubicBezTo>
                      <a:pt x="121" y="772"/>
                      <a:pt x="121" y="772"/>
                      <a:pt x="122" y="773"/>
                    </a:cubicBezTo>
                    <a:cubicBezTo>
                      <a:pt x="122" y="773"/>
                      <a:pt x="122" y="773"/>
                      <a:pt x="123" y="774"/>
                    </a:cubicBezTo>
                    <a:cubicBezTo>
                      <a:pt x="123" y="772"/>
                      <a:pt x="123" y="770"/>
                      <a:pt x="123" y="769"/>
                    </a:cubicBezTo>
                    <a:cubicBezTo>
                      <a:pt x="124" y="756"/>
                      <a:pt x="125" y="743"/>
                      <a:pt x="126" y="730"/>
                    </a:cubicBezTo>
                    <a:cubicBezTo>
                      <a:pt x="127" y="718"/>
                      <a:pt x="127" y="707"/>
                      <a:pt x="126" y="695"/>
                    </a:cubicBezTo>
                    <a:cubicBezTo>
                      <a:pt x="126" y="690"/>
                      <a:pt x="126" y="683"/>
                      <a:pt x="126" y="677"/>
                    </a:cubicBezTo>
                    <a:cubicBezTo>
                      <a:pt x="126" y="674"/>
                      <a:pt x="126" y="671"/>
                      <a:pt x="126" y="668"/>
                    </a:cubicBezTo>
                    <a:cubicBezTo>
                      <a:pt x="126" y="668"/>
                      <a:pt x="126" y="668"/>
                      <a:pt x="126" y="668"/>
                    </a:cubicBezTo>
                    <a:cubicBezTo>
                      <a:pt x="126" y="668"/>
                      <a:pt x="126" y="668"/>
                      <a:pt x="126" y="668"/>
                    </a:cubicBezTo>
                    <a:cubicBezTo>
                      <a:pt x="126" y="668"/>
                      <a:pt x="126" y="668"/>
                      <a:pt x="126" y="668"/>
                    </a:cubicBezTo>
                    <a:cubicBezTo>
                      <a:pt x="126" y="668"/>
                      <a:pt x="127" y="669"/>
                      <a:pt x="127" y="670"/>
                    </a:cubicBezTo>
                    <a:cubicBezTo>
                      <a:pt x="129" y="687"/>
                      <a:pt x="132" y="703"/>
                      <a:pt x="134" y="721"/>
                    </a:cubicBezTo>
                    <a:cubicBezTo>
                      <a:pt x="135" y="735"/>
                      <a:pt x="138" y="749"/>
                      <a:pt x="141" y="763"/>
                    </a:cubicBezTo>
                    <a:cubicBezTo>
                      <a:pt x="144" y="778"/>
                      <a:pt x="148" y="793"/>
                      <a:pt x="151" y="808"/>
                    </a:cubicBezTo>
                    <a:cubicBezTo>
                      <a:pt x="153" y="818"/>
                      <a:pt x="155" y="828"/>
                      <a:pt x="157" y="838"/>
                    </a:cubicBezTo>
                    <a:cubicBezTo>
                      <a:pt x="158" y="841"/>
                      <a:pt x="158" y="843"/>
                      <a:pt x="159" y="846"/>
                    </a:cubicBezTo>
                    <a:cubicBezTo>
                      <a:pt x="160" y="846"/>
                      <a:pt x="160" y="847"/>
                      <a:pt x="161" y="848"/>
                    </a:cubicBezTo>
                    <a:cubicBezTo>
                      <a:pt x="161" y="847"/>
                      <a:pt x="162" y="846"/>
                      <a:pt x="162" y="845"/>
                    </a:cubicBezTo>
                    <a:cubicBezTo>
                      <a:pt x="163" y="841"/>
                      <a:pt x="163" y="837"/>
                      <a:pt x="163" y="833"/>
                    </a:cubicBezTo>
                    <a:cubicBezTo>
                      <a:pt x="163" y="816"/>
                      <a:pt x="163" y="799"/>
                      <a:pt x="161" y="782"/>
                    </a:cubicBezTo>
                    <a:cubicBezTo>
                      <a:pt x="160" y="772"/>
                      <a:pt x="159" y="761"/>
                      <a:pt x="158" y="750"/>
                    </a:cubicBezTo>
                    <a:cubicBezTo>
                      <a:pt x="156" y="737"/>
                      <a:pt x="157" y="724"/>
                      <a:pt x="157" y="711"/>
                    </a:cubicBezTo>
                    <a:cubicBezTo>
                      <a:pt x="157" y="700"/>
                      <a:pt x="156" y="690"/>
                      <a:pt x="157" y="680"/>
                    </a:cubicBezTo>
                    <a:cubicBezTo>
                      <a:pt x="157" y="670"/>
                      <a:pt x="157" y="659"/>
                      <a:pt x="157" y="649"/>
                    </a:cubicBezTo>
                    <a:cubicBezTo>
                      <a:pt x="158" y="639"/>
                      <a:pt x="158" y="629"/>
                      <a:pt x="159" y="620"/>
                    </a:cubicBezTo>
                    <a:cubicBezTo>
                      <a:pt x="160" y="599"/>
                      <a:pt x="163" y="580"/>
                      <a:pt x="165" y="560"/>
                    </a:cubicBezTo>
                    <a:cubicBezTo>
                      <a:pt x="167" y="545"/>
                      <a:pt x="170" y="531"/>
                      <a:pt x="174" y="517"/>
                    </a:cubicBezTo>
                    <a:cubicBezTo>
                      <a:pt x="177" y="506"/>
                      <a:pt x="180" y="495"/>
                      <a:pt x="184" y="485"/>
                    </a:cubicBezTo>
                    <a:cubicBezTo>
                      <a:pt x="187" y="477"/>
                      <a:pt x="189" y="469"/>
                      <a:pt x="192" y="460"/>
                    </a:cubicBezTo>
                    <a:cubicBezTo>
                      <a:pt x="193" y="460"/>
                      <a:pt x="193" y="459"/>
                      <a:pt x="193" y="458"/>
                    </a:cubicBezTo>
                    <a:cubicBezTo>
                      <a:pt x="194" y="459"/>
                      <a:pt x="195" y="460"/>
                      <a:pt x="195" y="461"/>
                    </a:cubicBezTo>
                    <a:cubicBezTo>
                      <a:pt x="198" y="470"/>
                      <a:pt x="202" y="479"/>
                      <a:pt x="205" y="487"/>
                    </a:cubicBezTo>
                    <a:cubicBezTo>
                      <a:pt x="206" y="490"/>
                      <a:pt x="206" y="491"/>
                      <a:pt x="205" y="493"/>
                    </a:cubicBezTo>
                    <a:cubicBezTo>
                      <a:pt x="199" y="501"/>
                      <a:pt x="192" y="509"/>
                      <a:pt x="188" y="519"/>
                    </a:cubicBezTo>
                    <a:cubicBezTo>
                      <a:pt x="186" y="523"/>
                      <a:pt x="185" y="526"/>
                      <a:pt x="184" y="530"/>
                    </a:cubicBezTo>
                    <a:cubicBezTo>
                      <a:pt x="180" y="543"/>
                      <a:pt x="177" y="556"/>
                      <a:pt x="174" y="570"/>
                    </a:cubicBezTo>
                    <a:cubicBezTo>
                      <a:pt x="170" y="588"/>
                      <a:pt x="171" y="607"/>
                      <a:pt x="168" y="626"/>
                    </a:cubicBezTo>
                    <a:cubicBezTo>
                      <a:pt x="166" y="644"/>
                      <a:pt x="167" y="662"/>
                      <a:pt x="168" y="680"/>
                    </a:cubicBezTo>
                    <a:cubicBezTo>
                      <a:pt x="169" y="700"/>
                      <a:pt x="170" y="720"/>
                      <a:pt x="171" y="740"/>
                    </a:cubicBezTo>
                    <a:cubicBezTo>
                      <a:pt x="172" y="750"/>
                      <a:pt x="174" y="761"/>
                      <a:pt x="176" y="771"/>
                    </a:cubicBezTo>
                    <a:cubicBezTo>
                      <a:pt x="178" y="783"/>
                      <a:pt x="180" y="795"/>
                      <a:pt x="181" y="807"/>
                    </a:cubicBezTo>
                    <a:cubicBezTo>
                      <a:pt x="182" y="831"/>
                      <a:pt x="187" y="854"/>
                      <a:pt x="195" y="877"/>
                    </a:cubicBezTo>
                    <a:cubicBezTo>
                      <a:pt x="200" y="892"/>
                      <a:pt x="205" y="907"/>
                      <a:pt x="209" y="923"/>
                    </a:cubicBezTo>
                    <a:cubicBezTo>
                      <a:pt x="210" y="924"/>
                      <a:pt x="211" y="925"/>
                      <a:pt x="211" y="927"/>
                    </a:cubicBezTo>
                    <a:cubicBezTo>
                      <a:pt x="212" y="926"/>
                      <a:pt x="212" y="926"/>
                      <a:pt x="212" y="926"/>
                    </a:cubicBezTo>
                    <a:cubicBezTo>
                      <a:pt x="212" y="925"/>
                      <a:pt x="213" y="923"/>
                      <a:pt x="213" y="922"/>
                    </a:cubicBezTo>
                    <a:cubicBezTo>
                      <a:pt x="211" y="906"/>
                      <a:pt x="209" y="890"/>
                      <a:pt x="207" y="874"/>
                    </a:cubicBezTo>
                    <a:cubicBezTo>
                      <a:pt x="204" y="854"/>
                      <a:pt x="200" y="834"/>
                      <a:pt x="198" y="814"/>
                    </a:cubicBezTo>
                    <a:cubicBezTo>
                      <a:pt x="194" y="789"/>
                      <a:pt x="192" y="763"/>
                      <a:pt x="193" y="737"/>
                    </a:cubicBezTo>
                    <a:cubicBezTo>
                      <a:pt x="193" y="733"/>
                      <a:pt x="193" y="729"/>
                      <a:pt x="194" y="725"/>
                    </a:cubicBezTo>
                    <a:cubicBezTo>
                      <a:pt x="194" y="725"/>
                      <a:pt x="194" y="725"/>
                      <a:pt x="194" y="724"/>
                    </a:cubicBezTo>
                    <a:cubicBezTo>
                      <a:pt x="193" y="723"/>
                      <a:pt x="193" y="721"/>
                      <a:pt x="193" y="720"/>
                    </a:cubicBezTo>
                    <a:cubicBezTo>
                      <a:pt x="193" y="718"/>
                      <a:pt x="193" y="716"/>
                      <a:pt x="193" y="714"/>
                    </a:cubicBezTo>
                    <a:cubicBezTo>
                      <a:pt x="193" y="714"/>
                      <a:pt x="193" y="714"/>
                      <a:pt x="193" y="714"/>
                    </a:cubicBezTo>
                    <a:cubicBezTo>
                      <a:pt x="193" y="714"/>
                      <a:pt x="194" y="714"/>
                      <a:pt x="194" y="714"/>
                    </a:cubicBezTo>
                    <a:cubicBezTo>
                      <a:pt x="193" y="716"/>
                      <a:pt x="193" y="718"/>
                      <a:pt x="193" y="720"/>
                    </a:cubicBezTo>
                    <a:cubicBezTo>
                      <a:pt x="193" y="721"/>
                      <a:pt x="194" y="723"/>
                      <a:pt x="194" y="724"/>
                    </a:cubicBezTo>
                    <a:cubicBezTo>
                      <a:pt x="194" y="725"/>
                      <a:pt x="194" y="725"/>
                      <a:pt x="194" y="725"/>
                    </a:cubicBezTo>
                    <a:cubicBezTo>
                      <a:pt x="194" y="730"/>
                      <a:pt x="194" y="734"/>
                      <a:pt x="194" y="739"/>
                    </a:cubicBezTo>
                    <a:cubicBezTo>
                      <a:pt x="195" y="753"/>
                      <a:pt x="197" y="767"/>
                      <a:pt x="198" y="781"/>
                    </a:cubicBezTo>
                    <a:cubicBezTo>
                      <a:pt x="199" y="793"/>
                      <a:pt x="201" y="805"/>
                      <a:pt x="203" y="817"/>
                    </a:cubicBezTo>
                    <a:cubicBezTo>
                      <a:pt x="204" y="826"/>
                      <a:pt x="206" y="835"/>
                      <a:pt x="207" y="845"/>
                    </a:cubicBezTo>
                    <a:cubicBezTo>
                      <a:pt x="208" y="856"/>
                      <a:pt x="210" y="868"/>
                      <a:pt x="211" y="880"/>
                    </a:cubicBezTo>
                    <a:cubicBezTo>
                      <a:pt x="211" y="883"/>
                      <a:pt x="211" y="885"/>
                      <a:pt x="212" y="887"/>
                    </a:cubicBezTo>
                    <a:cubicBezTo>
                      <a:pt x="214" y="899"/>
                      <a:pt x="216" y="910"/>
                      <a:pt x="221" y="920"/>
                    </a:cubicBezTo>
                    <a:cubicBezTo>
                      <a:pt x="224" y="928"/>
                      <a:pt x="226" y="938"/>
                      <a:pt x="231" y="945"/>
                    </a:cubicBezTo>
                    <a:cubicBezTo>
                      <a:pt x="232" y="947"/>
                      <a:pt x="232" y="949"/>
                      <a:pt x="234" y="950"/>
                    </a:cubicBezTo>
                    <a:cubicBezTo>
                      <a:pt x="234" y="950"/>
                      <a:pt x="234" y="949"/>
                      <a:pt x="234" y="948"/>
                    </a:cubicBezTo>
                    <a:cubicBezTo>
                      <a:pt x="232" y="941"/>
                      <a:pt x="232" y="932"/>
                      <a:pt x="231" y="924"/>
                    </a:cubicBezTo>
                    <a:cubicBezTo>
                      <a:pt x="231" y="914"/>
                      <a:pt x="230" y="904"/>
                      <a:pt x="229" y="894"/>
                    </a:cubicBezTo>
                    <a:cubicBezTo>
                      <a:pt x="228" y="882"/>
                      <a:pt x="227" y="870"/>
                      <a:pt x="228" y="857"/>
                    </a:cubicBezTo>
                    <a:cubicBezTo>
                      <a:pt x="228" y="845"/>
                      <a:pt x="228" y="833"/>
                      <a:pt x="227" y="821"/>
                    </a:cubicBezTo>
                    <a:cubicBezTo>
                      <a:pt x="226" y="808"/>
                      <a:pt x="224" y="794"/>
                      <a:pt x="225" y="781"/>
                    </a:cubicBezTo>
                    <a:cubicBezTo>
                      <a:pt x="225" y="767"/>
                      <a:pt x="227" y="753"/>
                      <a:pt x="227" y="739"/>
                    </a:cubicBezTo>
                    <a:cubicBezTo>
                      <a:pt x="227" y="739"/>
                      <a:pt x="227" y="739"/>
                      <a:pt x="227" y="739"/>
                    </a:cubicBezTo>
                    <a:cubicBezTo>
                      <a:pt x="227" y="739"/>
                      <a:pt x="227" y="739"/>
                      <a:pt x="227" y="739"/>
                    </a:cubicBezTo>
                    <a:cubicBezTo>
                      <a:pt x="227" y="738"/>
                      <a:pt x="227" y="738"/>
                      <a:pt x="227" y="737"/>
                    </a:cubicBezTo>
                    <a:cubicBezTo>
                      <a:pt x="227" y="737"/>
                      <a:pt x="228" y="737"/>
                      <a:pt x="228" y="737"/>
                    </a:cubicBezTo>
                    <a:cubicBezTo>
                      <a:pt x="228" y="738"/>
                      <a:pt x="227" y="738"/>
                      <a:pt x="227" y="739"/>
                    </a:cubicBezTo>
                    <a:cubicBezTo>
                      <a:pt x="227" y="739"/>
                      <a:pt x="227" y="739"/>
                      <a:pt x="227" y="739"/>
                    </a:cubicBezTo>
                    <a:cubicBezTo>
                      <a:pt x="227" y="739"/>
                      <a:pt x="227" y="739"/>
                      <a:pt x="227" y="739"/>
                    </a:cubicBezTo>
                    <a:cubicBezTo>
                      <a:pt x="228" y="744"/>
                      <a:pt x="228" y="748"/>
                      <a:pt x="228" y="752"/>
                    </a:cubicBezTo>
                    <a:cubicBezTo>
                      <a:pt x="228" y="771"/>
                      <a:pt x="230" y="790"/>
                      <a:pt x="233" y="808"/>
                    </a:cubicBezTo>
                    <a:cubicBezTo>
                      <a:pt x="235" y="825"/>
                      <a:pt x="238" y="842"/>
                      <a:pt x="240" y="858"/>
                    </a:cubicBezTo>
                    <a:cubicBezTo>
                      <a:pt x="242" y="874"/>
                      <a:pt x="243" y="890"/>
                      <a:pt x="245" y="905"/>
                    </a:cubicBezTo>
                    <a:cubicBezTo>
                      <a:pt x="246" y="916"/>
                      <a:pt x="248" y="927"/>
                      <a:pt x="250" y="937"/>
                    </a:cubicBezTo>
                    <a:cubicBezTo>
                      <a:pt x="252" y="954"/>
                      <a:pt x="256" y="969"/>
                      <a:pt x="260" y="984"/>
                    </a:cubicBezTo>
                    <a:cubicBezTo>
                      <a:pt x="264" y="998"/>
                      <a:pt x="269" y="1012"/>
                      <a:pt x="273" y="1026"/>
                    </a:cubicBezTo>
                    <a:cubicBezTo>
                      <a:pt x="274" y="1027"/>
                      <a:pt x="274" y="1028"/>
                      <a:pt x="275" y="1030"/>
                    </a:cubicBezTo>
                    <a:cubicBezTo>
                      <a:pt x="276" y="1029"/>
                      <a:pt x="276" y="1028"/>
                      <a:pt x="276" y="1027"/>
                    </a:cubicBezTo>
                    <a:cubicBezTo>
                      <a:pt x="276" y="1024"/>
                      <a:pt x="276" y="1022"/>
                      <a:pt x="276" y="1019"/>
                    </a:cubicBezTo>
                    <a:cubicBezTo>
                      <a:pt x="272" y="1004"/>
                      <a:pt x="271" y="989"/>
                      <a:pt x="269" y="974"/>
                    </a:cubicBezTo>
                    <a:cubicBezTo>
                      <a:pt x="268" y="966"/>
                      <a:pt x="266" y="958"/>
                      <a:pt x="265" y="950"/>
                    </a:cubicBezTo>
                    <a:cubicBezTo>
                      <a:pt x="264" y="941"/>
                      <a:pt x="263" y="932"/>
                      <a:pt x="263" y="924"/>
                    </a:cubicBezTo>
                    <a:cubicBezTo>
                      <a:pt x="263" y="911"/>
                      <a:pt x="263" y="898"/>
                      <a:pt x="263" y="885"/>
                    </a:cubicBezTo>
                    <a:cubicBezTo>
                      <a:pt x="263" y="871"/>
                      <a:pt x="264" y="857"/>
                      <a:pt x="264" y="843"/>
                    </a:cubicBezTo>
                    <a:cubicBezTo>
                      <a:pt x="264" y="832"/>
                      <a:pt x="263" y="822"/>
                      <a:pt x="263" y="811"/>
                    </a:cubicBezTo>
                    <a:cubicBezTo>
                      <a:pt x="263" y="799"/>
                      <a:pt x="264" y="787"/>
                      <a:pt x="265" y="775"/>
                    </a:cubicBezTo>
                    <a:cubicBezTo>
                      <a:pt x="265" y="764"/>
                      <a:pt x="265" y="752"/>
                      <a:pt x="266" y="741"/>
                    </a:cubicBezTo>
                    <a:cubicBezTo>
                      <a:pt x="266" y="730"/>
                      <a:pt x="267" y="719"/>
                      <a:pt x="267" y="708"/>
                    </a:cubicBezTo>
                    <a:cubicBezTo>
                      <a:pt x="268" y="696"/>
                      <a:pt x="268" y="684"/>
                      <a:pt x="268" y="671"/>
                    </a:cubicBezTo>
                    <a:cubicBezTo>
                      <a:pt x="269" y="656"/>
                      <a:pt x="269" y="642"/>
                      <a:pt x="270" y="627"/>
                    </a:cubicBezTo>
                    <a:cubicBezTo>
                      <a:pt x="270" y="626"/>
                      <a:pt x="270" y="624"/>
                      <a:pt x="271" y="623"/>
                    </a:cubicBezTo>
                    <a:cubicBezTo>
                      <a:pt x="271" y="623"/>
                      <a:pt x="271" y="624"/>
                      <a:pt x="272" y="624"/>
                    </a:cubicBezTo>
                    <a:cubicBezTo>
                      <a:pt x="277" y="634"/>
                      <a:pt x="283" y="644"/>
                      <a:pt x="289" y="654"/>
                    </a:cubicBezTo>
                    <a:cubicBezTo>
                      <a:pt x="290" y="657"/>
                      <a:pt x="290" y="659"/>
                      <a:pt x="289" y="661"/>
                    </a:cubicBezTo>
                    <a:cubicBezTo>
                      <a:pt x="287" y="670"/>
                      <a:pt x="285" y="679"/>
                      <a:pt x="283" y="688"/>
                    </a:cubicBezTo>
                    <a:cubicBezTo>
                      <a:pt x="281" y="697"/>
                      <a:pt x="280" y="706"/>
                      <a:pt x="278" y="715"/>
                    </a:cubicBezTo>
                    <a:cubicBezTo>
                      <a:pt x="275" y="736"/>
                      <a:pt x="273" y="757"/>
                      <a:pt x="273" y="778"/>
                    </a:cubicBezTo>
                    <a:cubicBezTo>
                      <a:pt x="272" y="787"/>
                      <a:pt x="273" y="797"/>
                      <a:pt x="273" y="806"/>
                    </a:cubicBezTo>
                    <a:cubicBezTo>
                      <a:pt x="272" y="813"/>
                      <a:pt x="272" y="821"/>
                      <a:pt x="272" y="828"/>
                    </a:cubicBezTo>
                    <a:cubicBezTo>
                      <a:pt x="272" y="837"/>
                      <a:pt x="273" y="846"/>
                      <a:pt x="273" y="855"/>
                    </a:cubicBezTo>
                    <a:cubicBezTo>
                      <a:pt x="273" y="874"/>
                      <a:pt x="274" y="892"/>
                      <a:pt x="276" y="911"/>
                    </a:cubicBezTo>
                    <a:cubicBezTo>
                      <a:pt x="278" y="929"/>
                      <a:pt x="282" y="948"/>
                      <a:pt x="286" y="966"/>
                    </a:cubicBezTo>
                    <a:cubicBezTo>
                      <a:pt x="288" y="974"/>
                      <a:pt x="291" y="982"/>
                      <a:pt x="294" y="990"/>
                    </a:cubicBezTo>
                    <a:cubicBezTo>
                      <a:pt x="298" y="1002"/>
                      <a:pt x="301" y="1014"/>
                      <a:pt x="305" y="1026"/>
                    </a:cubicBezTo>
                    <a:cubicBezTo>
                      <a:pt x="311" y="1042"/>
                      <a:pt x="318" y="1057"/>
                      <a:pt x="325" y="1073"/>
                    </a:cubicBezTo>
                    <a:cubicBezTo>
                      <a:pt x="326" y="1074"/>
                      <a:pt x="326" y="1077"/>
                      <a:pt x="329" y="1076"/>
                    </a:cubicBezTo>
                    <a:cubicBezTo>
                      <a:pt x="329" y="1075"/>
                      <a:pt x="329" y="1074"/>
                      <a:pt x="328" y="1072"/>
                    </a:cubicBezTo>
                    <a:cubicBezTo>
                      <a:pt x="326" y="1066"/>
                      <a:pt x="324" y="1060"/>
                      <a:pt x="322" y="1054"/>
                    </a:cubicBezTo>
                    <a:cubicBezTo>
                      <a:pt x="318" y="1039"/>
                      <a:pt x="314" y="1025"/>
                      <a:pt x="311" y="1011"/>
                    </a:cubicBezTo>
                    <a:cubicBezTo>
                      <a:pt x="308" y="1000"/>
                      <a:pt x="306" y="988"/>
                      <a:pt x="305" y="977"/>
                    </a:cubicBezTo>
                    <a:cubicBezTo>
                      <a:pt x="304" y="965"/>
                      <a:pt x="303" y="953"/>
                      <a:pt x="302" y="941"/>
                    </a:cubicBezTo>
                    <a:cubicBezTo>
                      <a:pt x="302" y="940"/>
                      <a:pt x="302" y="938"/>
                      <a:pt x="303" y="937"/>
                    </a:cubicBezTo>
                    <a:cubicBezTo>
                      <a:pt x="303" y="937"/>
                      <a:pt x="303" y="937"/>
                      <a:pt x="303" y="937"/>
                    </a:cubicBezTo>
                    <a:cubicBezTo>
                      <a:pt x="303" y="937"/>
                      <a:pt x="303" y="937"/>
                      <a:pt x="303" y="937"/>
                    </a:cubicBezTo>
                    <a:cubicBezTo>
                      <a:pt x="303" y="937"/>
                      <a:pt x="303" y="937"/>
                      <a:pt x="303" y="937"/>
                    </a:cubicBezTo>
                    <a:cubicBezTo>
                      <a:pt x="304" y="946"/>
                      <a:pt x="306" y="954"/>
                      <a:pt x="308" y="963"/>
                    </a:cubicBezTo>
                    <a:cubicBezTo>
                      <a:pt x="308" y="964"/>
                      <a:pt x="309" y="966"/>
                      <a:pt x="309" y="968"/>
                    </a:cubicBezTo>
                    <a:cubicBezTo>
                      <a:pt x="312" y="980"/>
                      <a:pt x="315" y="992"/>
                      <a:pt x="318" y="1004"/>
                    </a:cubicBezTo>
                    <a:cubicBezTo>
                      <a:pt x="322" y="1021"/>
                      <a:pt x="328" y="1038"/>
                      <a:pt x="334" y="1054"/>
                    </a:cubicBezTo>
                    <a:cubicBezTo>
                      <a:pt x="337" y="1062"/>
                      <a:pt x="339" y="1070"/>
                      <a:pt x="341" y="1078"/>
                    </a:cubicBezTo>
                    <a:cubicBezTo>
                      <a:pt x="342" y="1081"/>
                      <a:pt x="343" y="1083"/>
                      <a:pt x="344" y="1085"/>
                    </a:cubicBezTo>
                    <a:cubicBezTo>
                      <a:pt x="344" y="1085"/>
                      <a:pt x="344" y="1085"/>
                      <a:pt x="345" y="1084"/>
                    </a:cubicBezTo>
                    <a:cubicBezTo>
                      <a:pt x="345" y="1083"/>
                      <a:pt x="345" y="1081"/>
                      <a:pt x="345" y="1080"/>
                    </a:cubicBezTo>
                    <a:cubicBezTo>
                      <a:pt x="344" y="1071"/>
                      <a:pt x="343" y="1063"/>
                      <a:pt x="342" y="1054"/>
                    </a:cubicBezTo>
                    <a:cubicBezTo>
                      <a:pt x="341" y="1043"/>
                      <a:pt x="339" y="1031"/>
                      <a:pt x="338" y="1019"/>
                    </a:cubicBezTo>
                    <a:cubicBezTo>
                      <a:pt x="337" y="1013"/>
                      <a:pt x="336" y="1008"/>
                      <a:pt x="335" y="1002"/>
                    </a:cubicBezTo>
                    <a:cubicBezTo>
                      <a:pt x="334" y="989"/>
                      <a:pt x="333" y="977"/>
                      <a:pt x="332" y="964"/>
                    </a:cubicBezTo>
                    <a:cubicBezTo>
                      <a:pt x="331" y="953"/>
                      <a:pt x="330" y="941"/>
                      <a:pt x="330" y="930"/>
                    </a:cubicBezTo>
                    <a:cubicBezTo>
                      <a:pt x="330" y="919"/>
                      <a:pt x="329" y="908"/>
                      <a:pt x="329" y="896"/>
                    </a:cubicBezTo>
                    <a:cubicBezTo>
                      <a:pt x="330" y="880"/>
                      <a:pt x="330" y="863"/>
                      <a:pt x="330" y="847"/>
                    </a:cubicBezTo>
                    <a:cubicBezTo>
                      <a:pt x="331" y="834"/>
                      <a:pt x="330" y="821"/>
                      <a:pt x="330" y="809"/>
                    </a:cubicBezTo>
                    <a:cubicBezTo>
                      <a:pt x="329" y="788"/>
                      <a:pt x="329" y="768"/>
                      <a:pt x="330" y="747"/>
                    </a:cubicBezTo>
                    <a:cubicBezTo>
                      <a:pt x="330" y="742"/>
                      <a:pt x="330" y="736"/>
                      <a:pt x="331" y="730"/>
                    </a:cubicBezTo>
                    <a:cubicBezTo>
                      <a:pt x="331" y="730"/>
                      <a:pt x="331" y="730"/>
                      <a:pt x="331" y="730"/>
                    </a:cubicBezTo>
                    <a:cubicBezTo>
                      <a:pt x="331" y="730"/>
                      <a:pt x="331" y="730"/>
                      <a:pt x="331" y="730"/>
                    </a:cubicBezTo>
                    <a:cubicBezTo>
                      <a:pt x="331" y="730"/>
                      <a:pt x="331" y="730"/>
                      <a:pt x="331" y="730"/>
                    </a:cubicBezTo>
                    <a:cubicBezTo>
                      <a:pt x="336" y="739"/>
                      <a:pt x="341" y="748"/>
                      <a:pt x="346" y="757"/>
                    </a:cubicBezTo>
                    <a:cubicBezTo>
                      <a:pt x="347" y="758"/>
                      <a:pt x="347" y="760"/>
                      <a:pt x="347" y="761"/>
                    </a:cubicBezTo>
                    <a:cubicBezTo>
                      <a:pt x="346" y="766"/>
                      <a:pt x="345" y="770"/>
                      <a:pt x="345" y="774"/>
                    </a:cubicBezTo>
                    <a:cubicBezTo>
                      <a:pt x="344" y="778"/>
                      <a:pt x="343" y="782"/>
                      <a:pt x="342" y="786"/>
                    </a:cubicBezTo>
                    <a:cubicBezTo>
                      <a:pt x="339" y="809"/>
                      <a:pt x="340" y="832"/>
                      <a:pt x="341" y="854"/>
                    </a:cubicBezTo>
                    <a:cubicBezTo>
                      <a:pt x="341" y="862"/>
                      <a:pt x="342" y="870"/>
                      <a:pt x="342" y="878"/>
                    </a:cubicBezTo>
                    <a:cubicBezTo>
                      <a:pt x="343" y="892"/>
                      <a:pt x="345" y="905"/>
                      <a:pt x="346" y="919"/>
                    </a:cubicBezTo>
                    <a:cubicBezTo>
                      <a:pt x="347" y="928"/>
                      <a:pt x="348" y="937"/>
                      <a:pt x="349" y="946"/>
                    </a:cubicBezTo>
                    <a:cubicBezTo>
                      <a:pt x="350" y="955"/>
                      <a:pt x="352" y="964"/>
                      <a:pt x="354" y="973"/>
                    </a:cubicBezTo>
                    <a:cubicBezTo>
                      <a:pt x="359" y="995"/>
                      <a:pt x="366" y="1016"/>
                      <a:pt x="373" y="1037"/>
                    </a:cubicBezTo>
                    <a:cubicBezTo>
                      <a:pt x="377" y="1046"/>
                      <a:pt x="381" y="1054"/>
                      <a:pt x="385" y="1063"/>
                    </a:cubicBezTo>
                    <a:cubicBezTo>
                      <a:pt x="390" y="1073"/>
                      <a:pt x="395" y="1083"/>
                      <a:pt x="401" y="1093"/>
                    </a:cubicBezTo>
                    <a:cubicBezTo>
                      <a:pt x="402" y="1094"/>
                      <a:pt x="402" y="1095"/>
                      <a:pt x="403" y="1096"/>
                    </a:cubicBezTo>
                    <a:cubicBezTo>
                      <a:pt x="403" y="1096"/>
                      <a:pt x="404" y="1096"/>
                      <a:pt x="404" y="1096"/>
                    </a:cubicBezTo>
                    <a:cubicBezTo>
                      <a:pt x="404" y="1094"/>
                      <a:pt x="404" y="1093"/>
                      <a:pt x="403" y="1092"/>
                    </a:cubicBezTo>
                    <a:cubicBezTo>
                      <a:pt x="396" y="1071"/>
                      <a:pt x="393" y="1049"/>
                      <a:pt x="391" y="1027"/>
                    </a:cubicBezTo>
                    <a:cubicBezTo>
                      <a:pt x="390" y="1020"/>
                      <a:pt x="390" y="1014"/>
                      <a:pt x="389" y="1008"/>
                    </a:cubicBezTo>
                    <a:cubicBezTo>
                      <a:pt x="389" y="1008"/>
                      <a:pt x="389" y="1008"/>
                      <a:pt x="389" y="1008"/>
                    </a:cubicBezTo>
                    <a:cubicBezTo>
                      <a:pt x="389" y="1008"/>
                      <a:pt x="389" y="1008"/>
                      <a:pt x="389" y="1008"/>
                    </a:cubicBezTo>
                    <a:cubicBezTo>
                      <a:pt x="389" y="1008"/>
                      <a:pt x="389" y="1008"/>
                      <a:pt x="389" y="1008"/>
                    </a:cubicBezTo>
                    <a:cubicBezTo>
                      <a:pt x="392" y="1016"/>
                      <a:pt x="394" y="1024"/>
                      <a:pt x="397" y="1032"/>
                    </a:cubicBezTo>
                    <a:cubicBezTo>
                      <a:pt x="402" y="1048"/>
                      <a:pt x="408" y="1063"/>
                      <a:pt x="417" y="1077"/>
                    </a:cubicBezTo>
                    <a:cubicBezTo>
                      <a:pt x="424" y="1089"/>
                      <a:pt x="431" y="1101"/>
                      <a:pt x="438" y="1112"/>
                    </a:cubicBezTo>
                    <a:cubicBezTo>
                      <a:pt x="444" y="1122"/>
                      <a:pt x="450" y="1132"/>
                      <a:pt x="457" y="1141"/>
                    </a:cubicBezTo>
                    <a:cubicBezTo>
                      <a:pt x="457" y="1142"/>
                      <a:pt x="457" y="1142"/>
                      <a:pt x="458" y="1143"/>
                    </a:cubicBezTo>
                    <a:cubicBezTo>
                      <a:pt x="458" y="1141"/>
                      <a:pt x="459" y="1139"/>
                      <a:pt x="459" y="1138"/>
                    </a:cubicBezTo>
                    <a:cubicBezTo>
                      <a:pt x="458" y="1135"/>
                      <a:pt x="457" y="1132"/>
                      <a:pt x="456" y="1128"/>
                    </a:cubicBezTo>
                    <a:cubicBezTo>
                      <a:pt x="451" y="1111"/>
                      <a:pt x="444" y="1095"/>
                      <a:pt x="437" y="1079"/>
                    </a:cubicBezTo>
                    <a:cubicBezTo>
                      <a:pt x="432" y="1069"/>
                      <a:pt x="429" y="1058"/>
                      <a:pt x="426" y="1047"/>
                    </a:cubicBezTo>
                    <a:cubicBezTo>
                      <a:pt x="423" y="1038"/>
                      <a:pt x="421" y="1028"/>
                      <a:pt x="419" y="1018"/>
                    </a:cubicBezTo>
                    <a:cubicBezTo>
                      <a:pt x="416" y="1007"/>
                      <a:pt x="416" y="995"/>
                      <a:pt x="416" y="982"/>
                    </a:cubicBezTo>
                    <a:cubicBezTo>
                      <a:pt x="416" y="982"/>
                      <a:pt x="416" y="982"/>
                      <a:pt x="416" y="982"/>
                    </a:cubicBezTo>
                    <a:cubicBezTo>
                      <a:pt x="416" y="982"/>
                      <a:pt x="416" y="982"/>
                      <a:pt x="416" y="982"/>
                    </a:cubicBezTo>
                    <a:cubicBezTo>
                      <a:pt x="416" y="982"/>
                      <a:pt x="416" y="982"/>
                      <a:pt x="416" y="982"/>
                    </a:cubicBezTo>
                    <a:cubicBezTo>
                      <a:pt x="416" y="982"/>
                      <a:pt x="416" y="982"/>
                      <a:pt x="416" y="982"/>
                    </a:cubicBezTo>
                    <a:cubicBezTo>
                      <a:pt x="417" y="988"/>
                      <a:pt x="418" y="995"/>
                      <a:pt x="420" y="1001"/>
                    </a:cubicBezTo>
                    <a:cubicBezTo>
                      <a:pt x="422" y="1010"/>
                      <a:pt x="425" y="1019"/>
                      <a:pt x="428" y="1028"/>
                    </a:cubicBezTo>
                    <a:cubicBezTo>
                      <a:pt x="430" y="1037"/>
                      <a:pt x="433" y="1045"/>
                      <a:pt x="436" y="1054"/>
                    </a:cubicBezTo>
                    <a:cubicBezTo>
                      <a:pt x="440" y="1065"/>
                      <a:pt x="445" y="1076"/>
                      <a:pt x="451" y="1086"/>
                    </a:cubicBezTo>
                    <a:cubicBezTo>
                      <a:pt x="457" y="1097"/>
                      <a:pt x="463" y="1108"/>
                      <a:pt x="469" y="1119"/>
                    </a:cubicBezTo>
                    <a:cubicBezTo>
                      <a:pt x="470" y="1120"/>
                      <a:pt x="471" y="1121"/>
                      <a:pt x="472" y="1122"/>
                    </a:cubicBezTo>
                    <a:cubicBezTo>
                      <a:pt x="474" y="1126"/>
                      <a:pt x="477" y="1129"/>
                      <a:pt x="479" y="1132"/>
                    </a:cubicBezTo>
                    <a:cubicBezTo>
                      <a:pt x="480" y="1133"/>
                      <a:pt x="481" y="1134"/>
                      <a:pt x="482" y="1135"/>
                    </a:cubicBezTo>
                    <a:cubicBezTo>
                      <a:pt x="484" y="1134"/>
                      <a:pt x="483" y="1132"/>
                      <a:pt x="483" y="1131"/>
                    </a:cubicBezTo>
                    <a:cubicBezTo>
                      <a:pt x="477" y="1109"/>
                      <a:pt x="471" y="1088"/>
                      <a:pt x="465" y="1067"/>
                    </a:cubicBezTo>
                    <a:cubicBezTo>
                      <a:pt x="462" y="1054"/>
                      <a:pt x="458" y="1042"/>
                      <a:pt x="454" y="1030"/>
                    </a:cubicBezTo>
                    <a:cubicBezTo>
                      <a:pt x="453" y="1028"/>
                      <a:pt x="453" y="1027"/>
                      <a:pt x="452" y="1025"/>
                    </a:cubicBezTo>
                    <a:cubicBezTo>
                      <a:pt x="450" y="1016"/>
                      <a:pt x="447" y="1006"/>
                      <a:pt x="445" y="997"/>
                    </a:cubicBezTo>
                    <a:cubicBezTo>
                      <a:pt x="444" y="994"/>
                      <a:pt x="444" y="991"/>
                      <a:pt x="443" y="988"/>
                    </a:cubicBezTo>
                    <a:cubicBezTo>
                      <a:pt x="442" y="984"/>
                      <a:pt x="441" y="979"/>
                      <a:pt x="441" y="974"/>
                    </a:cubicBezTo>
                    <a:cubicBezTo>
                      <a:pt x="440" y="972"/>
                      <a:pt x="440" y="970"/>
                      <a:pt x="440" y="968"/>
                    </a:cubicBezTo>
                    <a:cubicBezTo>
                      <a:pt x="440" y="967"/>
                      <a:pt x="440" y="966"/>
                      <a:pt x="440" y="965"/>
                    </a:cubicBezTo>
                    <a:cubicBezTo>
                      <a:pt x="440" y="965"/>
                      <a:pt x="440" y="965"/>
                      <a:pt x="440" y="965"/>
                    </a:cubicBezTo>
                    <a:cubicBezTo>
                      <a:pt x="440" y="965"/>
                      <a:pt x="440" y="965"/>
                      <a:pt x="440" y="965"/>
                    </a:cubicBezTo>
                    <a:cubicBezTo>
                      <a:pt x="439" y="963"/>
                      <a:pt x="439" y="962"/>
                      <a:pt x="439" y="961"/>
                    </a:cubicBezTo>
                    <a:cubicBezTo>
                      <a:pt x="438" y="956"/>
                      <a:pt x="437" y="951"/>
                      <a:pt x="436" y="947"/>
                    </a:cubicBezTo>
                    <a:cubicBezTo>
                      <a:pt x="433" y="933"/>
                      <a:pt x="430" y="919"/>
                      <a:pt x="427" y="905"/>
                    </a:cubicBezTo>
                    <a:cubicBezTo>
                      <a:pt x="427" y="904"/>
                      <a:pt x="426" y="902"/>
                      <a:pt x="426" y="901"/>
                    </a:cubicBezTo>
                    <a:cubicBezTo>
                      <a:pt x="424" y="893"/>
                      <a:pt x="422" y="886"/>
                      <a:pt x="420" y="878"/>
                    </a:cubicBezTo>
                    <a:cubicBezTo>
                      <a:pt x="426" y="885"/>
                      <a:pt x="430" y="892"/>
                      <a:pt x="435" y="899"/>
                    </a:cubicBezTo>
                    <a:cubicBezTo>
                      <a:pt x="436" y="900"/>
                      <a:pt x="436" y="901"/>
                      <a:pt x="436" y="902"/>
                    </a:cubicBezTo>
                    <a:cubicBezTo>
                      <a:pt x="436" y="905"/>
                      <a:pt x="436" y="908"/>
                      <a:pt x="436" y="911"/>
                    </a:cubicBezTo>
                    <a:cubicBezTo>
                      <a:pt x="436" y="923"/>
                      <a:pt x="436" y="935"/>
                      <a:pt x="438" y="947"/>
                    </a:cubicBezTo>
                    <a:cubicBezTo>
                      <a:pt x="439" y="953"/>
                      <a:pt x="439" y="959"/>
                      <a:pt x="440" y="965"/>
                    </a:cubicBezTo>
                    <a:cubicBezTo>
                      <a:pt x="440" y="965"/>
                      <a:pt x="440" y="965"/>
                      <a:pt x="440" y="965"/>
                    </a:cubicBezTo>
                    <a:cubicBezTo>
                      <a:pt x="440" y="965"/>
                      <a:pt x="440" y="965"/>
                      <a:pt x="440" y="965"/>
                    </a:cubicBezTo>
                    <a:cubicBezTo>
                      <a:pt x="440" y="966"/>
                      <a:pt x="440" y="967"/>
                      <a:pt x="440" y="968"/>
                    </a:cubicBezTo>
                    <a:cubicBezTo>
                      <a:pt x="441" y="969"/>
                      <a:pt x="441" y="971"/>
                      <a:pt x="441" y="973"/>
                    </a:cubicBezTo>
                    <a:cubicBezTo>
                      <a:pt x="443" y="985"/>
                      <a:pt x="447" y="997"/>
                      <a:pt x="451" y="1008"/>
                    </a:cubicBezTo>
                    <a:cubicBezTo>
                      <a:pt x="455" y="1018"/>
                      <a:pt x="459" y="1028"/>
                      <a:pt x="463" y="1038"/>
                    </a:cubicBezTo>
                    <a:cubicBezTo>
                      <a:pt x="467" y="1047"/>
                      <a:pt x="470" y="1055"/>
                      <a:pt x="474" y="1064"/>
                    </a:cubicBezTo>
                    <a:cubicBezTo>
                      <a:pt x="478" y="1071"/>
                      <a:pt x="483" y="1079"/>
                      <a:pt x="488" y="1086"/>
                    </a:cubicBezTo>
                    <a:cubicBezTo>
                      <a:pt x="493" y="1097"/>
                      <a:pt x="501" y="1106"/>
                      <a:pt x="509" y="1114"/>
                    </a:cubicBezTo>
                    <a:cubicBezTo>
                      <a:pt x="513" y="1117"/>
                      <a:pt x="516" y="1122"/>
                      <a:pt x="519" y="1125"/>
                    </a:cubicBezTo>
                    <a:cubicBezTo>
                      <a:pt x="524" y="1129"/>
                      <a:pt x="528" y="1133"/>
                      <a:pt x="533" y="1137"/>
                    </a:cubicBezTo>
                    <a:cubicBezTo>
                      <a:pt x="542" y="1144"/>
                      <a:pt x="551" y="1151"/>
                      <a:pt x="560" y="1158"/>
                    </a:cubicBezTo>
                    <a:cubicBezTo>
                      <a:pt x="565" y="1162"/>
                      <a:pt x="571" y="1166"/>
                      <a:pt x="576" y="1170"/>
                    </a:cubicBezTo>
                    <a:cubicBezTo>
                      <a:pt x="577" y="1170"/>
                      <a:pt x="577" y="1170"/>
                      <a:pt x="577" y="1170"/>
                    </a:cubicBezTo>
                    <a:cubicBezTo>
                      <a:pt x="578" y="1170"/>
                      <a:pt x="579" y="1170"/>
                      <a:pt x="580" y="1170"/>
                    </a:cubicBezTo>
                    <a:cubicBezTo>
                      <a:pt x="580" y="1169"/>
                      <a:pt x="580" y="1167"/>
                      <a:pt x="579" y="1167"/>
                    </a:cubicBezTo>
                    <a:cubicBezTo>
                      <a:pt x="569" y="1154"/>
                      <a:pt x="558" y="1141"/>
                      <a:pt x="548" y="1128"/>
                    </a:cubicBezTo>
                    <a:cubicBezTo>
                      <a:pt x="540" y="1118"/>
                      <a:pt x="533" y="1108"/>
                      <a:pt x="526" y="1097"/>
                    </a:cubicBezTo>
                    <a:cubicBezTo>
                      <a:pt x="521" y="1091"/>
                      <a:pt x="517" y="1084"/>
                      <a:pt x="513" y="1077"/>
                    </a:cubicBezTo>
                    <a:cubicBezTo>
                      <a:pt x="508" y="1070"/>
                      <a:pt x="504" y="1062"/>
                      <a:pt x="500" y="1054"/>
                    </a:cubicBezTo>
                    <a:cubicBezTo>
                      <a:pt x="495" y="1045"/>
                      <a:pt x="490" y="1036"/>
                      <a:pt x="486" y="1026"/>
                    </a:cubicBezTo>
                    <a:cubicBezTo>
                      <a:pt x="479" y="1010"/>
                      <a:pt x="472" y="994"/>
                      <a:pt x="466" y="978"/>
                    </a:cubicBezTo>
                    <a:cubicBezTo>
                      <a:pt x="462" y="967"/>
                      <a:pt x="458" y="956"/>
                      <a:pt x="454" y="945"/>
                    </a:cubicBezTo>
                    <a:cubicBezTo>
                      <a:pt x="451" y="935"/>
                      <a:pt x="448" y="925"/>
                      <a:pt x="445" y="915"/>
                    </a:cubicBezTo>
                    <a:cubicBezTo>
                      <a:pt x="446" y="915"/>
                      <a:pt x="446" y="915"/>
                      <a:pt x="446" y="915"/>
                    </a:cubicBezTo>
                    <a:cubicBezTo>
                      <a:pt x="447" y="915"/>
                      <a:pt x="447" y="916"/>
                      <a:pt x="448" y="916"/>
                    </a:cubicBezTo>
                    <a:cubicBezTo>
                      <a:pt x="451" y="922"/>
                      <a:pt x="455" y="927"/>
                      <a:pt x="459" y="933"/>
                    </a:cubicBezTo>
                    <a:cubicBezTo>
                      <a:pt x="460" y="934"/>
                      <a:pt x="461" y="936"/>
                      <a:pt x="461" y="938"/>
                    </a:cubicBezTo>
                    <a:cubicBezTo>
                      <a:pt x="461" y="944"/>
                      <a:pt x="463" y="950"/>
                      <a:pt x="465" y="955"/>
                    </a:cubicBezTo>
                    <a:cubicBezTo>
                      <a:pt x="467" y="960"/>
                      <a:pt x="468" y="966"/>
                      <a:pt x="470" y="971"/>
                    </a:cubicBezTo>
                    <a:cubicBezTo>
                      <a:pt x="473" y="980"/>
                      <a:pt x="476" y="989"/>
                      <a:pt x="479" y="998"/>
                    </a:cubicBezTo>
                    <a:cubicBezTo>
                      <a:pt x="482" y="1006"/>
                      <a:pt x="485" y="1014"/>
                      <a:pt x="488" y="1022"/>
                    </a:cubicBezTo>
                    <a:cubicBezTo>
                      <a:pt x="490" y="1026"/>
                      <a:pt x="492" y="1030"/>
                      <a:pt x="494" y="1034"/>
                    </a:cubicBezTo>
                    <a:cubicBezTo>
                      <a:pt x="496" y="1039"/>
                      <a:pt x="498" y="1044"/>
                      <a:pt x="501" y="1049"/>
                    </a:cubicBezTo>
                    <a:cubicBezTo>
                      <a:pt x="503" y="1053"/>
                      <a:pt x="504" y="1057"/>
                      <a:pt x="507" y="1061"/>
                    </a:cubicBezTo>
                    <a:cubicBezTo>
                      <a:pt x="510" y="1067"/>
                      <a:pt x="514" y="1073"/>
                      <a:pt x="517" y="1079"/>
                    </a:cubicBezTo>
                    <a:cubicBezTo>
                      <a:pt x="520" y="1083"/>
                      <a:pt x="522" y="1087"/>
                      <a:pt x="525" y="1091"/>
                    </a:cubicBezTo>
                    <a:cubicBezTo>
                      <a:pt x="527" y="1094"/>
                      <a:pt x="529" y="1096"/>
                      <a:pt x="531" y="1099"/>
                    </a:cubicBezTo>
                    <a:cubicBezTo>
                      <a:pt x="539" y="1107"/>
                      <a:pt x="546" y="1114"/>
                      <a:pt x="553" y="1122"/>
                    </a:cubicBezTo>
                    <a:cubicBezTo>
                      <a:pt x="556" y="1125"/>
                      <a:pt x="560" y="1128"/>
                      <a:pt x="564" y="1130"/>
                    </a:cubicBezTo>
                    <a:cubicBezTo>
                      <a:pt x="571" y="1135"/>
                      <a:pt x="577" y="1140"/>
                      <a:pt x="584" y="1144"/>
                    </a:cubicBezTo>
                    <a:cubicBezTo>
                      <a:pt x="592" y="1149"/>
                      <a:pt x="599" y="1154"/>
                      <a:pt x="608" y="1156"/>
                    </a:cubicBezTo>
                    <a:cubicBezTo>
                      <a:pt x="610" y="1157"/>
                      <a:pt x="611" y="1158"/>
                      <a:pt x="613" y="1158"/>
                    </a:cubicBezTo>
                    <a:cubicBezTo>
                      <a:pt x="614" y="1159"/>
                      <a:pt x="616" y="1159"/>
                      <a:pt x="617" y="1159"/>
                    </a:cubicBezTo>
                    <a:cubicBezTo>
                      <a:pt x="617" y="1159"/>
                      <a:pt x="617" y="1158"/>
                      <a:pt x="617" y="1158"/>
                    </a:cubicBezTo>
                    <a:cubicBezTo>
                      <a:pt x="617" y="1157"/>
                      <a:pt x="616" y="1156"/>
                      <a:pt x="615" y="1155"/>
                    </a:cubicBezTo>
                    <a:cubicBezTo>
                      <a:pt x="608" y="1146"/>
                      <a:pt x="601" y="1138"/>
                      <a:pt x="595" y="1128"/>
                    </a:cubicBezTo>
                    <a:cubicBezTo>
                      <a:pt x="591" y="1122"/>
                      <a:pt x="586" y="1118"/>
                      <a:pt x="581" y="1113"/>
                    </a:cubicBezTo>
                    <a:cubicBezTo>
                      <a:pt x="577" y="1109"/>
                      <a:pt x="572" y="1104"/>
                      <a:pt x="568" y="1099"/>
                    </a:cubicBezTo>
                    <a:cubicBezTo>
                      <a:pt x="561" y="1092"/>
                      <a:pt x="553" y="1084"/>
                      <a:pt x="546" y="1076"/>
                    </a:cubicBezTo>
                    <a:cubicBezTo>
                      <a:pt x="542" y="1072"/>
                      <a:pt x="539" y="1067"/>
                      <a:pt x="535" y="1062"/>
                    </a:cubicBezTo>
                    <a:cubicBezTo>
                      <a:pt x="531" y="1058"/>
                      <a:pt x="527" y="1054"/>
                      <a:pt x="523" y="1049"/>
                    </a:cubicBezTo>
                    <a:cubicBezTo>
                      <a:pt x="520" y="1045"/>
                      <a:pt x="517" y="1040"/>
                      <a:pt x="514" y="1036"/>
                    </a:cubicBezTo>
                    <a:cubicBezTo>
                      <a:pt x="509" y="1029"/>
                      <a:pt x="505" y="1022"/>
                      <a:pt x="501" y="1015"/>
                    </a:cubicBezTo>
                    <a:cubicBezTo>
                      <a:pt x="499" y="1012"/>
                      <a:pt x="497" y="1009"/>
                      <a:pt x="496" y="1005"/>
                    </a:cubicBezTo>
                    <a:cubicBezTo>
                      <a:pt x="491" y="996"/>
                      <a:pt x="487" y="986"/>
                      <a:pt x="482" y="977"/>
                    </a:cubicBezTo>
                    <a:cubicBezTo>
                      <a:pt x="482" y="976"/>
                      <a:pt x="482" y="975"/>
                      <a:pt x="481" y="974"/>
                    </a:cubicBezTo>
                    <a:cubicBezTo>
                      <a:pt x="481" y="974"/>
                      <a:pt x="481" y="974"/>
                      <a:pt x="481" y="974"/>
                    </a:cubicBezTo>
                    <a:cubicBezTo>
                      <a:pt x="481" y="974"/>
                      <a:pt x="481" y="973"/>
                      <a:pt x="481" y="973"/>
                    </a:cubicBezTo>
                    <a:cubicBezTo>
                      <a:pt x="481" y="973"/>
                      <a:pt x="481" y="972"/>
                      <a:pt x="480" y="972"/>
                    </a:cubicBezTo>
                    <a:cubicBezTo>
                      <a:pt x="480" y="972"/>
                      <a:pt x="480" y="972"/>
                      <a:pt x="480" y="972"/>
                    </a:cubicBezTo>
                    <a:cubicBezTo>
                      <a:pt x="480" y="972"/>
                      <a:pt x="480" y="972"/>
                      <a:pt x="480" y="972"/>
                    </a:cubicBezTo>
                    <a:cubicBezTo>
                      <a:pt x="481" y="972"/>
                      <a:pt x="481" y="973"/>
                      <a:pt x="481" y="973"/>
                    </a:cubicBezTo>
                    <a:cubicBezTo>
                      <a:pt x="481" y="973"/>
                      <a:pt x="481" y="974"/>
                      <a:pt x="481" y="974"/>
                    </a:cubicBezTo>
                    <a:cubicBezTo>
                      <a:pt x="481" y="974"/>
                      <a:pt x="481" y="974"/>
                      <a:pt x="481" y="974"/>
                    </a:cubicBezTo>
                    <a:cubicBezTo>
                      <a:pt x="485" y="980"/>
                      <a:pt x="488" y="985"/>
                      <a:pt x="491" y="990"/>
                    </a:cubicBezTo>
                    <a:cubicBezTo>
                      <a:pt x="505" y="1013"/>
                      <a:pt x="521" y="1035"/>
                      <a:pt x="539" y="1054"/>
                    </a:cubicBezTo>
                    <a:cubicBezTo>
                      <a:pt x="552" y="1067"/>
                      <a:pt x="566" y="1077"/>
                      <a:pt x="580" y="1087"/>
                    </a:cubicBezTo>
                    <a:cubicBezTo>
                      <a:pt x="594" y="1097"/>
                      <a:pt x="609" y="1105"/>
                      <a:pt x="623" y="1114"/>
                    </a:cubicBezTo>
                    <a:cubicBezTo>
                      <a:pt x="632" y="1120"/>
                      <a:pt x="642" y="1125"/>
                      <a:pt x="652" y="1128"/>
                    </a:cubicBezTo>
                    <a:cubicBezTo>
                      <a:pt x="670" y="1135"/>
                      <a:pt x="688" y="1137"/>
                      <a:pt x="706" y="1138"/>
                    </a:cubicBezTo>
                    <a:cubicBezTo>
                      <a:pt x="708" y="1139"/>
                      <a:pt x="710" y="1139"/>
                      <a:pt x="712" y="1139"/>
                    </a:cubicBezTo>
                    <a:cubicBezTo>
                      <a:pt x="716" y="1138"/>
                      <a:pt x="720" y="1138"/>
                      <a:pt x="724" y="1137"/>
                    </a:cubicBezTo>
                    <a:cubicBezTo>
                      <a:pt x="725" y="1137"/>
                      <a:pt x="726" y="1137"/>
                      <a:pt x="727" y="1136"/>
                    </a:cubicBezTo>
                    <a:cubicBezTo>
                      <a:pt x="728" y="1135"/>
                      <a:pt x="729" y="1134"/>
                      <a:pt x="729" y="1133"/>
                    </a:cubicBezTo>
                    <a:cubicBezTo>
                      <a:pt x="729" y="1132"/>
                      <a:pt x="727" y="1131"/>
                      <a:pt x="726" y="1131"/>
                    </a:cubicBezTo>
                    <a:cubicBezTo>
                      <a:pt x="725" y="1130"/>
                      <a:pt x="723" y="1130"/>
                      <a:pt x="722" y="1130"/>
                    </a:cubicBezTo>
                    <a:cubicBezTo>
                      <a:pt x="714" y="1127"/>
                      <a:pt x="707" y="1124"/>
                      <a:pt x="700" y="1122"/>
                    </a:cubicBezTo>
                    <a:cubicBezTo>
                      <a:pt x="694" y="1120"/>
                      <a:pt x="688" y="1118"/>
                      <a:pt x="682" y="1116"/>
                    </a:cubicBezTo>
                    <a:cubicBezTo>
                      <a:pt x="665" y="1112"/>
                      <a:pt x="650" y="1104"/>
                      <a:pt x="635" y="1096"/>
                    </a:cubicBezTo>
                    <a:cubicBezTo>
                      <a:pt x="630" y="1093"/>
                      <a:pt x="624" y="1091"/>
                      <a:pt x="618" y="1088"/>
                    </a:cubicBezTo>
                    <a:cubicBezTo>
                      <a:pt x="611" y="1084"/>
                      <a:pt x="604" y="1080"/>
                      <a:pt x="598" y="1074"/>
                    </a:cubicBezTo>
                    <a:cubicBezTo>
                      <a:pt x="584" y="1063"/>
                      <a:pt x="570" y="1052"/>
                      <a:pt x="557" y="1040"/>
                    </a:cubicBezTo>
                    <a:cubicBezTo>
                      <a:pt x="545" y="1028"/>
                      <a:pt x="533" y="1015"/>
                      <a:pt x="521" y="1003"/>
                    </a:cubicBezTo>
                    <a:cubicBezTo>
                      <a:pt x="519" y="1002"/>
                      <a:pt x="518" y="1000"/>
                      <a:pt x="517" y="998"/>
                    </a:cubicBezTo>
                    <a:cubicBezTo>
                      <a:pt x="517" y="998"/>
                      <a:pt x="517" y="998"/>
                      <a:pt x="517" y="998"/>
                    </a:cubicBezTo>
                    <a:cubicBezTo>
                      <a:pt x="517" y="998"/>
                      <a:pt x="517" y="998"/>
                      <a:pt x="517" y="998"/>
                    </a:cubicBezTo>
                    <a:cubicBezTo>
                      <a:pt x="517" y="998"/>
                      <a:pt x="517" y="998"/>
                      <a:pt x="517" y="998"/>
                    </a:cubicBezTo>
                    <a:cubicBezTo>
                      <a:pt x="519" y="1000"/>
                      <a:pt x="522" y="1002"/>
                      <a:pt x="524" y="1004"/>
                    </a:cubicBezTo>
                    <a:cubicBezTo>
                      <a:pt x="532" y="1012"/>
                      <a:pt x="539" y="1020"/>
                      <a:pt x="548" y="1026"/>
                    </a:cubicBezTo>
                    <a:cubicBezTo>
                      <a:pt x="554" y="1032"/>
                      <a:pt x="560" y="1038"/>
                      <a:pt x="567" y="1042"/>
                    </a:cubicBezTo>
                    <a:cubicBezTo>
                      <a:pt x="573" y="1047"/>
                      <a:pt x="580" y="1050"/>
                      <a:pt x="587" y="1054"/>
                    </a:cubicBezTo>
                    <a:cubicBezTo>
                      <a:pt x="596" y="1060"/>
                      <a:pt x="606" y="1063"/>
                      <a:pt x="616" y="1066"/>
                    </a:cubicBezTo>
                    <a:cubicBezTo>
                      <a:pt x="630" y="1070"/>
                      <a:pt x="644" y="1074"/>
                      <a:pt x="658" y="1078"/>
                    </a:cubicBezTo>
                    <a:cubicBezTo>
                      <a:pt x="666" y="1080"/>
                      <a:pt x="675" y="1080"/>
                      <a:pt x="683" y="1081"/>
                    </a:cubicBezTo>
                    <a:cubicBezTo>
                      <a:pt x="687" y="1081"/>
                      <a:pt x="692" y="1081"/>
                      <a:pt x="697" y="1082"/>
                    </a:cubicBezTo>
                    <a:cubicBezTo>
                      <a:pt x="703" y="1082"/>
                      <a:pt x="709" y="1083"/>
                      <a:pt x="715" y="1083"/>
                    </a:cubicBezTo>
                    <a:cubicBezTo>
                      <a:pt x="733" y="1084"/>
                      <a:pt x="750" y="1083"/>
                      <a:pt x="768" y="1082"/>
                    </a:cubicBezTo>
                    <a:cubicBezTo>
                      <a:pt x="776" y="1082"/>
                      <a:pt x="785" y="1080"/>
                      <a:pt x="794" y="1079"/>
                    </a:cubicBezTo>
                    <a:cubicBezTo>
                      <a:pt x="795" y="1079"/>
                      <a:pt x="797" y="1079"/>
                      <a:pt x="797" y="1077"/>
                    </a:cubicBezTo>
                    <a:cubicBezTo>
                      <a:pt x="798" y="1074"/>
                      <a:pt x="796" y="1074"/>
                      <a:pt x="794" y="1073"/>
                    </a:cubicBezTo>
                    <a:close/>
                    <a:moveTo>
                      <a:pt x="481" y="865"/>
                    </a:moveTo>
                    <a:cubicBezTo>
                      <a:pt x="475" y="865"/>
                      <a:pt x="469" y="865"/>
                      <a:pt x="463" y="865"/>
                    </a:cubicBezTo>
                    <a:cubicBezTo>
                      <a:pt x="456" y="865"/>
                      <a:pt x="448" y="865"/>
                      <a:pt x="441" y="865"/>
                    </a:cubicBezTo>
                    <a:cubicBezTo>
                      <a:pt x="439" y="865"/>
                      <a:pt x="437" y="865"/>
                      <a:pt x="435" y="865"/>
                    </a:cubicBezTo>
                    <a:cubicBezTo>
                      <a:pt x="445" y="862"/>
                      <a:pt x="455" y="860"/>
                      <a:pt x="464" y="857"/>
                    </a:cubicBezTo>
                    <a:cubicBezTo>
                      <a:pt x="476" y="854"/>
                      <a:pt x="487" y="854"/>
                      <a:pt x="498" y="853"/>
                    </a:cubicBezTo>
                    <a:cubicBezTo>
                      <a:pt x="506" y="853"/>
                      <a:pt x="513" y="852"/>
                      <a:pt x="520" y="852"/>
                    </a:cubicBezTo>
                    <a:cubicBezTo>
                      <a:pt x="525" y="851"/>
                      <a:pt x="530" y="850"/>
                      <a:pt x="535" y="849"/>
                    </a:cubicBezTo>
                    <a:cubicBezTo>
                      <a:pt x="545" y="849"/>
                      <a:pt x="554" y="848"/>
                      <a:pt x="563" y="848"/>
                    </a:cubicBezTo>
                    <a:cubicBezTo>
                      <a:pt x="568" y="847"/>
                      <a:pt x="573" y="846"/>
                      <a:pt x="578" y="846"/>
                    </a:cubicBezTo>
                    <a:cubicBezTo>
                      <a:pt x="591" y="846"/>
                      <a:pt x="604" y="846"/>
                      <a:pt x="617" y="844"/>
                    </a:cubicBezTo>
                    <a:cubicBezTo>
                      <a:pt x="618" y="844"/>
                      <a:pt x="619" y="844"/>
                      <a:pt x="620" y="844"/>
                    </a:cubicBezTo>
                    <a:cubicBezTo>
                      <a:pt x="620" y="844"/>
                      <a:pt x="620" y="844"/>
                      <a:pt x="620" y="844"/>
                    </a:cubicBezTo>
                    <a:cubicBezTo>
                      <a:pt x="621" y="843"/>
                      <a:pt x="621" y="843"/>
                      <a:pt x="622" y="843"/>
                    </a:cubicBezTo>
                    <a:cubicBezTo>
                      <a:pt x="623" y="843"/>
                      <a:pt x="623" y="843"/>
                      <a:pt x="624" y="842"/>
                    </a:cubicBezTo>
                    <a:cubicBezTo>
                      <a:pt x="624" y="842"/>
                      <a:pt x="624" y="842"/>
                      <a:pt x="624" y="842"/>
                    </a:cubicBezTo>
                    <a:cubicBezTo>
                      <a:pt x="624" y="842"/>
                      <a:pt x="624" y="842"/>
                      <a:pt x="624" y="842"/>
                    </a:cubicBezTo>
                    <a:cubicBezTo>
                      <a:pt x="623" y="843"/>
                      <a:pt x="623" y="843"/>
                      <a:pt x="622" y="843"/>
                    </a:cubicBezTo>
                    <a:cubicBezTo>
                      <a:pt x="621" y="843"/>
                      <a:pt x="621" y="844"/>
                      <a:pt x="620" y="844"/>
                    </a:cubicBezTo>
                    <a:cubicBezTo>
                      <a:pt x="620" y="844"/>
                      <a:pt x="620" y="844"/>
                      <a:pt x="620" y="844"/>
                    </a:cubicBezTo>
                    <a:cubicBezTo>
                      <a:pt x="620" y="844"/>
                      <a:pt x="619" y="844"/>
                      <a:pt x="618" y="844"/>
                    </a:cubicBezTo>
                    <a:cubicBezTo>
                      <a:pt x="609" y="846"/>
                      <a:pt x="601" y="848"/>
                      <a:pt x="592" y="849"/>
                    </a:cubicBezTo>
                    <a:cubicBezTo>
                      <a:pt x="580" y="851"/>
                      <a:pt x="568" y="852"/>
                      <a:pt x="556" y="854"/>
                    </a:cubicBezTo>
                    <a:cubicBezTo>
                      <a:pt x="546" y="855"/>
                      <a:pt x="537" y="858"/>
                      <a:pt x="527" y="858"/>
                    </a:cubicBezTo>
                    <a:cubicBezTo>
                      <a:pt x="518" y="859"/>
                      <a:pt x="509" y="862"/>
                      <a:pt x="499" y="863"/>
                    </a:cubicBezTo>
                    <a:cubicBezTo>
                      <a:pt x="493" y="864"/>
                      <a:pt x="487" y="864"/>
                      <a:pt x="481" y="865"/>
                    </a:cubicBezTo>
                    <a:close/>
                    <a:moveTo>
                      <a:pt x="654" y="842"/>
                    </a:moveTo>
                    <a:cubicBezTo>
                      <a:pt x="654" y="842"/>
                      <a:pt x="654" y="843"/>
                      <a:pt x="653" y="843"/>
                    </a:cubicBezTo>
                    <a:cubicBezTo>
                      <a:pt x="653" y="843"/>
                      <a:pt x="653" y="843"/>
                      <a:pt x="653" y="843"/>
                    </a:cubicBezTo>
                    <a:cubicBezTo>
                      <a:pt x="645" y="846"/>
                      <a:pt x="638" y="849"/>
                      <a:pt x="630" y="851"/>
                    </a:cubicBezTo>
                    <a:cubicBezTo>
                      <a:pt x="623" y="853"/>
                      <a:pt x="616" y="854"/>
                      <a:pt x="608" y="855"/>
                    </a:cubicBezTo>
                    <a:cubicBezTo>
                      <a:pt x="601" y="857"/>
                      <a:pt x="594" y="858"/>
                      <a:pt x="586" y="859"/>
                    </a:cubicBezTo>
                    <a:cubicBezTo>
                      <a:pt x="580" y="860"/>
                      <a:pt x="575" y="860"/>
                      <a:pt x="569" y="860"/>
                    </a:cubicBezTo>
                    <a:cubicBezTo>
                      <a:pt x="560" y="861"/>
                      <a:pt x="550" y="862"/>
                      <a:pt x="541" y="863"/>
                    </a:cubicBezTo>
                    <a:cubicBezTo>
                      <a:pt x="537" y="864"/>
                      <a:pt x="532" y="864"/>
                      <a:pt x="528" y="864"/>
                    </a:cubicBezTo>
                    <a:cubicBezTo>
                      <a:pt x="524" y="864"/>
                      <a:pt x="519" y="865"/>
                      <a:pt x="514" y="865"/>
                    </a:cubicBezTo>
                    <a:cubicBezTo>
                      <a:pt x="513" y="865"/>
                      <a:pt x="511" y="865"/>
                      <a:pt x="509" y="865"/>
                    </a:cubicBezTo>
                    <a:cubicBezTo>
                      <a:pt x="509" y="865"/>
                      <a:pt x="509" y="865"/>
                      <a:pt x="509" y="865"/>
                    </a:cubicBezTo>
                    <a:cubicBezTo>
                      <a:pt x="509" y="865"/>
                      <a:pt x="509" y="865"/>
                      <a:pt x="509" y="865"/>
                    </a:cubicBezTo>
                    <a:cubicBezTo>
                      <a:pt x="509" y="865"/>
                      <a:pt x="509" y="865"/>
                      <a:pt x="509" y="865"/>
                    </a:cubicBezTo>
                    <a:cubicBezTo>
                      <a:pt x="517" y="863"/>
                      <a:pt x="526" y="862"/>
                      <a:pt x="534" y="861"/>
                    </a:cubicBezTo>
                    <a:cubicBezTo>
                      <a:pt x="544" y="859"/>
                      <a:pt x="555" y="858"/>
                      <a:pt x="565" y="856"/>
                    </a:cubicBezTo>
                    <a:cubicBezTo>
                      <a:pt x="572" y="856"/>
                      <a:pt x="578" y="855"/>
                      <a:pt x="585" y="854"/>
                    </a:cubicBezTo>
                    <a:cubicBezTo>
                      <a:pt x="594" y="853"/>
                      <a:pt x="603" y="852"/>
                      <a:pt x="612" y="850"/>
                    </a:cubicBezTo>
                    <a:cubicBezTo>
                      <a:pt x="616" y="849"/>
                      <a:pt x="621" y="848"/>
                      <a:pt x="626" y="847"/>
                    </a:cubicBezTo>
                    <a:cubicBezTo>
                      <a:pt x="628" y="846"/>
                      <a:pt x="631" y="846"/>
                      <a:pt x="634" y="846"/>
                    </a:cubicBezTo>
                    <a:cubicBezTo>
                      <a:pt x="640" y="845"/>
                      <a:pt x="647" y="844"/>
                      <a:pt x="653" y="843"/>
                    </a:cubicBezTo>
                    <a:cubicBezTo>
                      <a:pt x="653" y="843"/>
                      <a:pt x="653" y="843"/>
                      <a:pt x="653" y="843"/>
                    </a:cubicBezTo>
                    <a:cubicBezTo>
                      <a:pt x="654" y="843"/>
                      <a:pt x="654" y="842"/>
                      <a:pt x="654" y="842"/>
                    </a:cubicBezTo>
                    <a:cubicBezTo>
                      <a:pt x="654" y="842"/>
                      <a:pt x="654" y="842"/>
                      <a:pt x="654" y="842"/>
                    </a:cubicBezTo>
                    <a:cubicBezTo>
                      <a:pt x="654" y="842"/>
                      <a:pt x="654" y="842"/>
                      <a:pt x="654" y="842"/>
                    </a:cubicBezTo>
                    <a:close/>
                    <a:moveTo>
                      <a:pt x="681" y="828"/>
                    </a:moveTo>
                    <a:cubicBezTo>
                      <a:pt x="681" y="828"/>
                      <a:pt x="681" y="828"/>
                      <a:pt x="681" y="828"/>
                    </a:cubicBezTo>
                    <a:cubicBezTo>
                      <a:pt x="681" y="828"/>
                      <a:pt x="681" y="828"/>
                      <a:pt x="681" y="828"/>
                    </a:cubicBezTo>
                    <a:cubicBezTo>
                      <a:pt x="681" y="828"/>
                      <a:pt x="681" y="828"/>
                      <a:pt x="681" y="828"/>
                    </a:cubicBezTo>
                    <a:cubicBezTo>
                      <a:pt x="680" y="828"/>
                      <a:pt x="679" y="829"/>
                      <a:pt x="678" y="829"/>
                    </a:cubicBezTo>
                    <a:cubicBezTo>
                      <a:pt x="671" y="832"/>
                      <a:pt x="664" y="835"/>
                      <a:pt x="656" y="837"/>
                    </a:cubicBezTo>
                    <a:cubicBezTo>
                      <a:pt x="649" y="839"/>
                      <a:pt x="641" y="840"/>
                      <a:pt x="633" y="842"/>
                    </a:cubicBezTo>
                    <a:cubicBezTo>
                      <a:pt x="632" y="842"/>
                      <a:pt x="631" y="842"/>
                      <a:pt x="631" y="842"/>
                    </a:cubicBezTo>
                    <a:cubicBezTo>
                      <a:pt x="631" y="841"/>
                      <a:pt x="632" y="840"/>
                      <a:pt x="633" y="840"/>
                    </a:cubicBezTo>
                    <a:cubicBezTo>
                      <a:pt x="640" y="840"/>
                      <a:pt x="646" y="838"/>
                      <a:pt x="653" y="836"/>
                    </a:cubicBezTo>
                    <a:cubicBezTo>
                      <a:pt x="662" y="833"/>
                      <a:pt x="671" y="830"/>
                      <a:pt x="681" y="828"/>
                    </a:cubicBezTo>
                    <a:close/>
                    <a:moveTo>
                      <a:pt x="639" y="834"/>
                    </a:moveTo>
                    <a:cubicBezTo>
                      <a:pt x="639" y="834"/>
                      <a:pt x="639" y="834"/>
                      <a:pt x="639" y="834"/>
                    </a:cubicBezTo>
                    <a:cubicBezTo>
                      <a:pt x="639" y="835"/>
                      <a:pt x="639" y="835"/>
                      <a:pt x="639" y="835"/>
                    </a:cubicBezTo>
                    <a:lnTo>
                      <a:pt x="639" y="834"/>
                    </a:lnTo>
                    <a:close/>
                    <a:moveTo>
                      <a:pt x="480" y="845"/>
                    </a:moveTo>
                    <a:cubicBezTo>
                      <a:pt x="480" y="845"/>
                      <a:pt x="480" y="844"/>
                      <a:pt x="481" y="844"/>
                    </a:cubicBezTo>
                    <a:cubicBezTo>
                      <a:pt x="481" y="844"/>
                      <a:pt x="482" y="844"/>
                      <a:pt x="482" y="844"/>
                    </a:cubicBezTo>
                    <a:cubicBezTo>
                      <a:pt x="483" y="844"/>
                      <a:pt x="483" y="844"/>
                      <a:pt x="484" y="843"/>
                    </a:cubicBezTo>
                    <a:cubicBezTo>
                      <a:pt x="484" y="843"/>
                      <a:pt x="484" y="843"/>
                      <a:pt x="484" y="843"/>
                    </a:cubicBezTo>
                    <a:cubicBezTo>
                      <a:pt x="485" y="843"/>
                      <a:pt x="485" y="842"/>
                      <a:pt x="486" y="842"/>
                    </a:cubicBezTo>
                    <a:cubicBezTo>
                      <a:pt x="494" y="840"/>
                      <a:pt x="502" y="838"/>
                      <a:pt x="510" y="836"/>
                    </a:cubicBezTo>
                    <a:cubicBezTo>
                      <a:pt x="518" y="834"/>
                      <a:pt x="526" y="833"/>
                      <a:pt x="535" y="831"/>
                    </a:cubicBezTo>
                    <a:cubicBezTo>
                      <a:pt x="544" y="828"/>
                      <a:pt x="553" y="828"/>
                      <a:pt x="562" y="828"/>
                    </a:cubicBezTo>
                    <a:cubicBezTo>
                      <a:pt x="568" y="828"/>
                      <a:pt x="574" y="828"/>
                      <a:pt x="580" y="828"/>
                    </a:cubicBezTo>
                    <a:cubicBezTo>
                      <a:pt x="588" y="828"/>
                      <a:pt x="596" y="828"/>
                      <a:pt x="604" y="828"/>
                    </a:cubicBezTo>
                    <a:cubicBezTo>
                      <a:pt x="609" y="828"/>
                      <a:pt x="615" y="828"/>
                      <a:pt x="620" y="828"/>
                    </a:cubicBezTo>
                    <a:cubicBezTo>
                      <a:pt x="632" y="827"/>
                      <a:pt x="643" y="828"/>
                      <a:pt x="654" y="829"/>
                    </a:cubicBezTo>
                    <a:cubicBezTo>
                      <a:pt x="654" y="829"/>
                      <a:pt x="654" y="829"/>
                      <a:pt x="654" y="829"/>
                    </a:cubicBezTo>
                    <a:cubicBezTo>
                      <a:pt x="654" y="829"/>
                      <a:pt x="654" y="829"/>
                      <a:pt x="654" y="829"/>
                    </a:cubicBezTo>
                    <a:cubicBezTo>
                      <a:pt x="654" y="829"/>
                      <a:pt x="654" y="829"/>
                      <a:pt x="654" y="829"/>
                    </a:cubicBezTo>
                    <a:cubicBezTo>
                      <a:pt x="654" y="829"/>
                      <a:pt x="654" y="829"/>
                      <a:pt x="654" y="829"/>
                    </a:cubicBezTo>
                    <a:cubicBezTo>
                      <a:pt x="651" y="829"/>
                      <a:pt x="649" y="830"/>
                      <a:pt x="647" y="830"/>
                    </a:cubicBezTo>
                    <a:cubicBezTo>
                      <a:pt x="642" y="830"/>
                      <a:pt x="637" y="830"/>
                      <a:pt x="633" y="830"/>
                    </a:cubicBezTo>
                    <a:cubicBezTo>
                      <a:pt x="622" y="831"/>
                      <a:pt x="610" y="831"/>
                      <a:pt x="599" y="832"/>
                    </a:cubicBezTo>
                    <a:cubicBezTo>
                      <a:pt x="589" y="832"/>
                      <a:pt x="579" y="832"/>
                      <a:pt x="568" y="832"/>
                    </a:cubicBezTo>
                    <a:cubicBezTo>
                      <a:pt x="562" y="833"/>
                      <a:pt x="555" y="834"/>
                      <a:pt x="549" y="834"/>
                    </a:cubicBezTo>
                    <a:cubicBezTo>
                      <a:pt x="542" y="834"/>
                      <a:pt x="536" y="835"/>
                      <a:pt x="529" y="836"/>
                    </a:cubicBezTo>
                    <a:cubicBezTo>
                      <a:pt x="525" y="837"/>
                      <a:pt x="520" y="837"/>
                      <a:pt x="516" y="838"/>
                    </a:cubicBezTo>
                    <a:cubicBezTo>
                      <a:pt x="509" y="839"/>
                      <a:pt x="503" y="840"/>
                      <a:pt x="496" y="841"/>
                    </a:cubicBezTo>
                    <a:cubicBezTo>
                      <a:pt x="492" y="842"/>
                      <a:pt x="488" y="843"/>
                      <a:pt x="484" y="843"/>
                    </a:cubicBezTo>
                    <a:cubicBezTo>
                      <a:pt x="484" y="843"/>
                      <a:pt x="484" y="844"/>
                      <a:pt x="484" y="844"/>
                    </a:cubicBezTo>
                    <a:cubicBezTo>
                      <a:pt x="483" y="844"/>
                      <a:pt x="483" y="844"/>
                      <a:pt x="482" y="844"/>
                    </a:cubicBezTo>
                    <a:cubicBezTo>
                      <a:pt x="482" y="844"/>
                      <a:pt x="481" y="844"/>
                      <a:pt x="481" y="844"/>
                    </a:cubicBezTo>
                    <a:cubicBezTo>
                      <a:pt x="480" y="844"/>
                      <a:pt x="480" y="845"/>
                      <a:pt x="480" y="845"/>
                    </a:cubicBezTo>
                    <a:cubicBezTo>
                      <a:pt x="480" y="845"/>
                      <a:pt x="480" y="845"/>
                      <a:pt x="480" y="845"/>
                    </a:cubicBezTo>
                    <a:cubicBezTo>
                      <a:pt x="480" y="845"/>
                      <a:pt x="480" y="845"/>
                      <a:pt x="480" y="845"/>
                    </a:cubicBezTo>
                    <a:close/>
                    <a:moveTo>
                      <a:pt x="502" y="844"/>
                    </a:moveTo>
                    <a:cubicBezTo>
                      <a:pt x="510" y="842"/>
                      <a:pt x="518" y="842"/>
                      <a:pt x="526" y="840"/>
                    </a:cubicBezTo>
                    <a:cubicBezTo>
                      <a:pt x="536" y="838"/>
                      <a:pt x="547" y="838"/>
                      <a:pt x="557" y="837"/>
                    </a:cubicBezTo>
                    <a:cubicBezTo>
                      <a:pt x="569" y="837"/>
                      <a:pt x="580" y="836"/>
                      <a:pt x="591" y="836"/>
                    </a:cubicBezTo>
                    <a:cubicBezTo>
                      <a:pt x="597" y="836"/>
                      <a:pt x="603" y="836"/>
                      <a:pt x="609" y="835"/>
                    </a:cubicBezTo>
                    <a:cubicBezTo>
                      <a:pt x="615" y="835"/>
                      <a:pt x="621" y="835"/>
                      <a:pt x="626" y="835"/>
                    </a:cubicBezTo>
                    <a:cubicBezTo>
                      <a:pt x="630" y="835"/>
                      <a:pt x="633" y="835"/>
                      <a:pt x="636" y="835"/>
                    </a:cubicBezTo>
                    <a:cubicBezTo>
                      <a:pt x="636" y="835"/>
                      <a:pt x="636" y="835"/>
                      <a:pt x="636" y="835"/>
                    </a:cubicBezTo>
                    <a:cubicBezTo>
                      <a:pt x="636" y="835"/>
                      <a:pt x="636" y="835"/>
                      <a:pt x="636" y="835"/>
                    </a:cubicBezTo>
                    <a:cubicBezTo>
                      <a:pt x="636" y="835"/>
                      <a:pt x="636" y="835"/>
                      <a:pt x="636" y="835"/>
                    </a:cubicBezTo>
                    <a:cubicBezTo>
                      <a:pt x="631" y="836"/>
                      <a:pt x="625" y="837"/>
                      <a:pt x="620" y="838"/>
                    </a:cubicBezTo>
                    <a:cubicBezTo>
                      <a:pt x="608" y="841"/>
                      <a:pt x="596" y="841"/>
                      <a:pt x="584" y="842"/>
                    </a:cubicBezTo>
                    <a:cubicBezTo>
                      <a:pt x="579" y="842"/>
                      <a:pt x="574" y="842"/>
                      <a:pt x="569" y="842"/>
                    </a:cubicBezTo>
                    <a:cubicBezTo>
                      <a:pt x="563" y="843"/>
                      <a:pt x="557" y="843"/>
                      <a:pt x="551" y="844"/>
                    </a:cubicBezTo>
                    <a:cubicBezTo>
                      <a:pt x="543" y="845"/>
                      <a:pt x="535" y="845"/>
                      <a:pt x="527" y="846"/>
                    </a:cubicBezTo>
                    <a:cubicBezTo>
                      <a:pt x="521" y="847"/>
                      <a:pt x="515" y="848"/>
                      <a:pt x="509" y="849"/>
                    </a:cubicBezTo>
                    <a:cubicBezTo>
                      <a:pt x="498" y="849"/>
                      <a:pt x="487" y="850"/>
                      <a:pt x="476" y="850"/>
                    </a:cubicBezTo>
                    <a:cubicBezTo>
                      <a:pt x="476" y="850"/>
                      <a:pt x="476" y="850"/>
                      <a:pt x="476" y="849"/>
                    </a:cubicBezTo>
                    <a:cubicBezTo>
                      <a:pt x="485" y="847"/>
                      <a:pt x="493" y="845"/>
                      <a:pt x="502" y="844"/>
                    </a:cubicBezTo>
                    <a:close/>
                    <a:moveTo>
                      <a:pt x="464" y="850"/>
                    </a:moveTo>
                    <a:cubicBezTo>
                      <a:pt x="464" y="850"/>
                      <a:pt x="464" y="850"/>
                      <a:pt x="464" y="850"/>
                    </a:cubicBezTo>
                    <a:cubicBezTo>
                      <a:pt x="464" y="850"/>
                      <a:pt x="465" y="849"/>
                      <a:pt x="465" y="849"/>
                    </a:cubicBezTo>
                    <a:cubicBezTo>
                      <a:pt x="466" y="849"/>
                      <a:pt x="466" y="849"/>
                      <a:pt x="467" y="849"/>
                    </a:cubicBezTo>
                    <a:cubicBezTo>
                      <a:pt x="467" y="849"/>
                      <a:pt x="468" y="849"/>
                      <a:pt x="468" y="849"/>
                    </a:cubicBezTo>
                    <a:cubicBezTo>
                      <a:pt x="468" y="848"/>
                      <a:pt x="469" y="848"/>
                      <a:pt x="469" y="848"/>
                    </a:cubicBezTo>
                    <a:cubicBezTo>
                      <a:pt x="470" y="848"/>
                      <a:pt x="470" y="848"/>
                      <a:pt x="471" y="848"/>
                    </a:cubicBezTo>
                    <a:cubicBezTo>
                      <a:pt x="471" y="848"/>
                      <a:pt x="472" y="847"/>
                      <a:pt x="472" y="847"/>
                    </a:cubicBezTo>
                    <a:cubicBezTo>
                      <a:pt x="472" y="847"/>
                      <a:pt x="473" y="847"/>
                      <a:pt x="473" y="847"/>
                    </a:cubicBezTo>
                    <a:cubicBezTo>
                      <a:pt x="473" y="847"/>
                      <a:pt x="473" y="847"/>
                      <a:pt x="473" y="847"/>
                    </a:cubicBezTo>
                    <a:cubicBezTo>
                      <a:pt x="473" y="847"/>
                      <a:pt x="472" y="847"/>
                      <a:pt x="472" y="847"/>
                    </a:cubicBezTo>
                    <a:cubicBezTo>
                      <a:pt x="472" y="848"/>
                      <a:pt x="471" y="848"/>
                      <a:pt x="471" y="848"/>
                    </a:cubicBezTo>
                    <a:cubicBezTo>
                      <a:pt x="470" y="848"/>
                      <a:pt x="470" y="848"/>
                      <a:pt x="469" y="848"/>
                    </a:cubicBezTo>
                    <a:cubicBezTo>
                      <a:pt x="469" y="848"/>
                      <a:pt x="468" y="848"/>
                      <a:pt x="468" y="849"/>
                    </a:cubicBezTo>
                    <a:cubicBezTo>
                      <a:pt x="468" y="849"/>
                      <a:pt x="467" y="849"/>
                      <a:pt x="467" y="849"/>
                    </a:cubicBezTo>
                    <a:cubicBezTo>
                      <a:pt x="466" y="849"/>
                      <a:pt x="466" y="849"/>
                      <a:pt x="465" y="849"/>
                    </a:cubicBezTo>
                    <a:cubicBezTo>
                      <a:pt x="465" y="850"/>
                      <a:pt x="464" y="850"/>
                      <a:pt x="464" y="850"/>
                    </a:cubicBezTo>
                    <a:cubicBezTo>
                      <a:pt x="464" y="850"/>
                      <a:pt x="464" y="850"/>
                      <a:pt x="464" y="850"/>
                    </a:cubicBezTo>
                    <a:cubicBezTo>
                      <a:pt x="463" y="850"/>
                      <a:pt x="463" y="850"/>
                      <a:pt x="463" y="850"/>
                    </a:cubicBezTo>
                    <a:lnTo>
                      <a:pt x="464" y="850"/>
                    </a:lnTo>
                    <a:close/>
                    <a:moveTo>
                      <a:pt x="433" y="860"/>
                    </a:moveTo>
                    <a:cubicBezTo>
                      <a:pt x="434" y="860"/>
                      <a:pt x="434" y="860"/>
                      <a:pt x="435" y="860"/>
                    </a:cubicBezTo>
                    <a:cubicBezTo>
                      <a:pt x="435" y="860"/>
                      <a:pt x="435" y="860"/>
                      <a:pt x="435" y="860"/>
                    </a:cubicBezTo>
                    <a:cubicBezTo>
                      <a:pt x="439" y="858"/>
                      <a:pt x="443" y="857"/>
                      <a:pt x="447" y="856"/>
                    </a:cubicBezTo>
                    <a:cubicBezTo>
                      <a:pt x="449" y="855"/>
                      <a:pt x="451" y="855"/>
                      <a:pt x="453" y="855"/>
                    </a:cubicBezTo>
                    <a:cubicBezTo>
                      <a:pt x="453" y="855"/>
                      <a:pt x="454" y="855"/>
                      <a:pt x="454" y="855"/>
                    </a:cubicBezTo>
                    <a:cubicBezTo>
                      <a:pt x="454" y="855"/>
                      <a:pt x="455" y="855"/>
                      <a:pt x="455" y="855"/>
                    </a:cubicBezTo>
                    <a:cubicBezTo>
                      <a:pt x="455" y="855"/>
                      <a:pt x="455" y="855"/>
                      <a:pt x="455" y="855"/>
                    </a:cubicBezTo>
                    <a:cubicBezTo>
                      <a:pt x="455" y="855"/>
                      <a:pt x="455" y="855"/>
                      <a:pt x="455" y="855"/>
                    </a:cubicBezTo>
                    <a:cubicBezTo>
                      <a:pt x="455" y="855"/>
                      <a:pt x="454" y="855"/>
                      <a:pt x="454" y="855"/>
                    </a:cubicBezTo>
                    <a:cubicBezTo>
                      <a:pt x="454" y="855"/>
                      <a:pt x="453" y="855"/>
                      <a:pt x="453" y="855"/>
                    </a:cubicBezTo>
                    <a:cubicBezTo>
                      <a:pt x="450" y="856"/>
                      <a:pt x="447" y="857"/>
                      <a:pt x="444" y="858"/>
                    </a:cubicBezTo>
                    <a:cubicBezTo>
                      <a:pt x="441" y="859"/>
                      <a:pt x="438" y="859"/>
                      <a:pt x="435" y="860"/>
                    </a:cubicBezTo>
                    <a:cubicBezTo>
                      <a:pt x="435" y="860"/>
                      <a:pt x="435" y="860"/>
                      <a:pt x="435" y="860"/>
                    </a:cubicBezTo>
                    <a:cubicBezTo>
                      <a:pt x="434" y="860"/>
                      <a:pt x="434" y="860"/>
                      <a:pt x="433" y="860"/>
                    </a:cubicBezTo>
                    <a:cubicBezTo>
                      <a:pt x="433" y="860"/>
                      <a:pt x="432" y="861"/>
                      <a:pt x="432" y="861"/>
                    </a:cubicBezTo>
                    <a:cubicBezTo>
                      <a:pt x="432" y="861"/>
                      <a:pt x="432" y="861"/>
                      <a:pt x="432" y="861"/>
                    </a:cubicBezTo>
                    <a:cubicBezTo>
                      <a:pt x="432" y="861"/>
                      <a:pt x="433" y="860"/>
                      <a:pt x="433" y="860"/>
                    </a:cubicBezTo>
                    <a:close/>
                    <a:moveTo>
                      <a:pt x="637" y="757"/>
                    </a:moveTo>
                    <a:cubicBezTo>
                      <a:pt x="636" y="757"/>
                      <a:pt x="636" y="757"/>
                      <a:pt x="636" y="758"/>
                    </a:cubicBezTo>
                    <a:cubicBezTo>
                      <a:pt x="635" y="758"/>
                      <a:pt x="635" y="758"/>
                      <a:pt x="634" y="758"/>
                    </a:cubicBezTo>
                    <a:cubicBezTo>
                      <a:pt x="634" y="758"/>
                      <a:pt x="633" y="758"/>
                      <a:pt x="632" y="758"/>
                    </a:cubicBezTo>
                    <a:cubicBezTo>
                      <a:pt x="631" y="758"/>
                      <a:pt x="631" y="759"/>
                      <a:pt x="630" y="759"/>
                    </a:cubicBezTo>
                    <a:cubicBezTo>
                      <a:pt x="629" y="759"/>
                      <a:pt x="629" y="759"/>
                      <a:pt x="628" y="759"/>
                    </a:cubicBezTo>
                    <a:cubicBezTo>
                      <a:pt x="628" y="759"/>
                      <a:pt x="628" y="759"/>
                      <a:pt x="628" y="759"/>
                    </a:cubicBezTo>
                    <a:cubicBezTo>
                      <a:pt x="628" y="760"/>
                      <a:pt x="627" y="760"/>
                      <a:pt x="626" y="760"/>
                    </a:cubicBezTo>
                    <a:cubicBezTo>
                      <a:pt x="626" y="760"/>
                      <a:pt x="626" y="760"/>
                      <a:pt x="626" y="759"/>
                    </a:cubicBezTo>
                    <a:cubicBezTo>
                      <a:pt x="627" y="759"/>
                      <a:pt x="628" y="759"/>
                      <a:pt x="628" y="759"/>
                    </a:cubicBezTo>
                    <a:cubicBezTo>
                      <a:pt x="628" y="759"/>
                      <a:pt x="628" y="759"/>
                      <a:pt x="628" y="759"/>
                    </a:cubicBezTo>
                    <a:cubicBezTo>
                      <a:pt x="629" y="759"/>
                      <a:pt x="629" y="759"/>
                      <a:pt x="630" y="759"/>
                    </a:cubicBezTo>
                    <a:cubicBezTo>
                      <a:pt x="631" y="759"/>
                      <a:pt x="631" y="758"/>
                      <a:pt x="632" y="758"/>
                    </a:cubicBezTo>
                    <a:cubicBezTo>
                      <a:pt x="633" y="758"/>
                      <a:pt x="634" y="758"/>
                      <a:pt x="634" y="758"/>
                    </a:cubicBezTo>
                    <a:cubicBezTo>
                      <a:pt x="635" y="758"/>
                      <a:pt x="635" y="758"/>
                      <a:pt x="636" y="758"/>
                    </a:cubicBezTo>
                    <a:cubicBezTo>
                      <a:pt x="636" y="757"/>
                      <a:pt x="636" y="757"/>
                      <a:pt x="637" y="757"/>
                    </a:cubicBezTo>
                    <a:close/>
                    <a:moveTo>
                      <a:pt x="618" y="752"/>
                    </a:moveTo>
                    <a:cubicBezTo>
                      <a:pt x="620" y="752"/>
                      <a:pt x="621" y="752"/>
                      <a:pt x="623" y="752"/>
                    </a:cubicBezTo>
                    <a:cubicBezTo>
                      <a:pt x="627" y="752"/>
                      <a:pt x="632" y="752"/>
                      <a:pt x="636" y="752"/>
                    </a:cubicBezTo>
                    <a:cubicBezTo>
                      <a:pt x="636" y="752"/>
                      <a:pt x="636" y="752"/>
                      <a:pt x="636" y="752"/>
                    </a:cubicBezTo>
                    <a:cubicBezTo>
                      <a:pt x="636" y="752"/>
                      <a:pt x="636" y="752"/>
                      <a:pt x="636" y="752"/>
                    </a:cubicBezTo>
                    <a:cubicBezTo>
                      <a:pt x="636" y="752"/>
                      <a:pt x="636" y="752"/>
                      <a:pt x="636" y="752"/>
                    </a:cubicBezTo>
                    <a:cubicBezTo>
                      <a:pt x="635" y="753"/>
                      <a:pt x="634" y="753"/>
                      <a:pt x="633" y="753"/>
                    </a:cubicBezTo>
                    <a:cubicBezTo>
                      <a:pt x="629" y="754"/>
                      <a:pt x="626" y="755"/>
                      <a:pt x="622" y="756"/>
                    </a:cubicBezTo>
                    <a:cubicBezTo>
                      <a:pt x="619" y="758"/>
                      <a:pt x="617" y="756"/>
                      <a:pt x="614" y="753"/>
                    </a:cubicBezTo>
                    <a:cubicBezTo>
                      <a:pt x="616" y="753"/>
                      <a:pt x="617" y="753"/>
                      <a:pt x="618" y="752"/>
                    </a:cubicBezTo>
                    <a:close/>
                    <a:moveTo>
                      <a:pt x="604" y="761"/>
                    </a:moveTo>
                    <a:cubicBezTo>
                      <a:pt x="604" y="761"/>
                      <a:pt x="604" y="761"/>
                      <a:pt x="604" y="761"/>
                    </a:cubicBezTo>
                    <a:cubicBezTo>
                      <a:pt x="604" y="761"/>
                      <a:pt x="604" y="761"/>
                      <a:pt x="604" y="761"/>
                    </a:cubicBezTo>
                    <a:close/>
                    <a:moveTo>
                      <a:pt x="562" y="489"/>
                    </a:moveTo>
                    <a:cubicBezTo>
                      <a:pt x="562" y="489"/>
                      <a:pt x="562" y="489"/>
                      <a:pt x="562" y="489"/>
                    </a:cubicBezTo>
                    <a:cubicBezTo>
                      <a:pt x="562" y="489"/>
                      <a:pt x="562" y="489"/>
                      <a:pt x="562" y="489"/>
                    </a:cubicBezTo>
                    <a:cubicBezTo>
                      <a:pt x="562" y="489"/>
                      <a:pt x="562" y="489"/>
                      <a:pt x="562" y="489"/>
                    </a:cubicBezTo>
                    <a:cubicBezTo>
                      <a:pt x="562" y="489"/>
                      <a:pt x="562" y="489"/>
                      <a:pt x="562" y="489"/>
                    </a:cubicBezTo>
                    <a:close/>
                    <a:moveTo>
                      <a:pt x="486" y="363"/>
                    </a:moveTo>
                    <a:cubicBezTo>
                      <a:pt x="478" y="360"/>
                      <a:pt x="470" y="356"/>
                      <a:pt x="463" y="353"/>
                    </a:cubicBezTo>
                    <a:cubicBezTo>
                      <a:pt x="457" y="350"/>
                      <a:pt x="452" y="346"/>
                      <a:pt x="446" y="343"/>
                    </a:cubicBezTo>
                    <a:cubicBezTo>
                      <a:pt x="437" y="339"/>
                      <a:pt x="427" y="336"/>
                      <a:pt x="418" y="333"/>
                    </a:cubicBezTo>
                    <a:cubicBezTo>
                      <a:pt x="413" y="331"/>
                      <a:pt x="408" y="329"/>
                      <a:pt x="403" y="327"/>
                    </a:cubicBezTo>
                    <a:cubicBezTo>
                      <a:pt x="396" y="324"/>
                      <a:pt x="388" y="322"/>
                      <a:pt x="381" y="319"/>
                    </a:cubicBezTo>
                    <a:cubicBezTo>
                      <a:pt x="376" y="318"/>
                      <a:pt x="371" y="317"/>
                      <a:pt x="366" y="315"/>
                    </a:cubicBezTo>
                    <a:cubicBezTo>
                      <a:pt x="361" y="313"/>
                      <a:pt x="355" y="311"/>
                      <a:pt x="350" y="309"/>
                    </a:cubicBezTo>
                    <a:cubicBezTo>
                      <a:pt x="336" y="305"/>
                      <a:pt x="322" y="301"/>
                      <a:pt x="308" y="296"/>
                    </a:cubicBezTo>
                    <a:cubicBezTo>
                      <a:pt x="299" y="294"/>
                      <a:pt x="289" y="290"/>
                      <a:pt x="280" y="288"/>
                    </a:cubicBezTo>
                    <a:cubicBezTo>
                      <a:pt x="272" y="286"/>
                      <a:pt x="265" y="284"/>
                      <a:pt x="258" y="281"/>
                    </a:cubicBezTo>
                    <a:cubicBezTo>
                      <a:pt x="252" y="279"/>
                      <a:pt x="246" y="277"/>
                      <a:pt x="240" y="275"/>
                    </a:cubicBezTo>
                    <a:cubicBezTo>
                      <a:pt x="232" y="272"/>
                      <a:pt x="224" y="270"/>
                      <a:pt x="215" y="267"/>
                    </a:cubicBezTo>
                    <a:cubicBezTo>
                      <a:pt x="211" y="266"/>
                      <a:pt x="207" y="264"/>
                      <a:pt x="203" y="261"/>
                    </a:cubicBezTo>
                    <a:cubicBezTo>
                      <a:pt x="199" y="259"/>
                      <a:pt x="194" y="257"/>
                      <a:pt x="190" y="254"/>
                    </a:cubicBezTo>
                    <a:cubicBezTo>
                      <a:pt x="185" y="251"/>
                      <a:pt x="179" y="248"/>
                      <a:pt x="174" y="245"/>
                    </a:cubicBezTo>
                    <a:cubicBezTo>
                      <a:pt x="172" y="243"/>
                      <a:pt x="169" y="240"/>
                      <a:pt x="167" y="238"/>
                    </a:cubicBezTo>
                    <a:cubicBezTo>
                      <a:pt x="167" y="238"/>
                      <a:pt x="167" y="238"/>
                      <a:pt x="167" y="238"/>
                    </a:cubicBezTo>
                    <a:cubicBezTo>
                      <a:pt x="175" y="242"/>
                      <a:pt x="182" y="247"/>
                      <a:pt x="190" y="251"/>
                    </a:cubicBezTo>
                    <a:cubicBezTo>
                      <a:pt x="199" y="255"/>
                      <a:pt x="208" y="258"/>
                      <a:pt x="217" y="262"/>
                    </a:cubicBezTo>
                    <a:cubicBezTo>
                      <a:pt x="220" y="263"/>
                      <a:pt x="224" y="264"/>
                      <a:pt x="227" y="266"/>
                    </a:cubicBezTo>
                    <a:cubicBezTo>
                      <a:pt x="236" y="271"/>
                      <a:pt x="246" y="273"/>
                      <a:pt x="256" y="276"/>
                    </a:cubicBezTo>
                    <a:cubicBezTo>
                      <a:pt x="263" y="279"/>
                      <a:pt x="271" y="281"/>
                      <a:pt x="278" y="282"/>
                    </a:cubicBezTo>
                    <a:cubicBezTo>
                      <a:pt x="284" y="284"/>
                      <a:pt x="291" y="285"/>
                      <a:pt x="297" y="287"/>
                    </a:cubicBezTo>
                    <a:cubicBezTo>
                      <a:pt x="304" y="288"/>
                      <a:pt x="310" y="290"/>
                      <a:pt x="316" y="291"/>
                    </a:cubicBezTo>
                    <a:cubicBezTo>
                      <a:pt x="319" y="292"/>
                      <a:pt x="322" y="293"/>
                      <a:pt x="325" y="293"/>
                    </a:cubicBezTo>
                    <a:cubicBezTo>
                      <a:pt x="330" y="295"/>
                      <a:pt x="335" y="296"/>
                      <a:pt x="339" y="299"/>
                    </a:cubicBezTo>
                    <a:cubicBezTo>
                      <a:pt x="346" y="302"/>
                      <a:pt x="353" y="303"/>
                      <a:pt x="359" y="306"/>
                    </a:cubicBezTo>
                    <a:cubicBezTo>
                      <a:pt x="361" y="307"/>
                      <a:pt x="363" y="308"/>
                      <a:pt x="365" y="309"/>
                    </a:cubicBezTo>
                    <a:cubicBezTo>
                      <a:pt x="370" y="310"/>
                      <a:pt x="374" y="312"/>
                      <a:pt x="379" y="314"/>
                    </a:cubicBezTo>
                    <a:cubicBezTo>
                      <a:pt x="385" y="317"/>
                      <a:pt x="391" y="319"/>
                      <a:pt x="396" y="321"/>
                    </a:cubicBezTo>
                    <a:cubicBezTo>
                      <a:pt x="402" y="324"/>
                      <a:pt x="408" y="325"/>
                      <a:pt x="414" y="328"/>
                    </a:cubicBezTo>
                    <a:cubicBezTo>
                      <a:pt x="422" y="333"/>
                      <a:pt x="431" y="335"/>
                      <a:pt x="439" y="338"/>
                    </a:cubicBezTo>
                    <a:cubicBezTo>
                      <a:pt x="444" y="340"/>
                      <a:pt x="449" y="341"/>
                      <a:pt x="454" y="343"/>
                    </a:cubicBezTo>
                    <a:cubicBezTo>
                      <a:pt x="461" y="347"/>
                      <a:pt x="469" y="351"/>
                      <a:pt x="476" y="355"/>
                    </a:cubicBezTo>
                    <a:cubicBezTo>
                      <a:pt x="482" y="357"/>
                      <a:pt x="487" y="360"/>
                      <a:pt x="492" y="363"/>
                    </a:cubicBezTo>
                    <a:cubicBezTo>
                      <a:pt x="494" y="364"/>
                      <a:pt x="496" y="366"/>
                      <a:pt x="498" y="367"/>
                    </a:cubicBezTo>
                    <a:cubicBezTo>
                      <a:pt x="494" y="366"/>
                      <a:pt x="490" y="365"/>
                      <a:pt x="486" y="363"/>
                    </a:cubicBezTo>
                    <a:close/>
                    <a:moveTo>
                      <a:pt x="503" y="358"/>
                    </a:moveTo>
                    <a:cubicBezTo>
                      <a:pt x="507" y="360"/>
                      <a:pt x="510" y="364"/>
                      <a:pt x="512" y="369"/>
                    </a:cubicBezTo>
                    <a:cubicBezTo>
                      <a:pt x="511" y="368"/>
                      <a:pt x="510" y="368"/>
                      <a:pt x="509" y="367"/>
                    </a:cubicBezTo>
                    <a:cubicBezTo>
                      <a:pt x="504" y="363"/>
                      <a:pt x="498" y="359"/>
                      <a:pt x="493" y="356"/>
                    </a:cubicBezTo>
                    <a:cubicBezTo>
                      <a:pt x="486" y="351"/>
                      <a:pt x="478" y="348"/>
                      <a:pt x="471" y="344"/>
                    </a:cubicBezTo>
                    <a:cubicBezTo>
                      <a:pt x="464" y="339"/>
                      <a:pt x="457" y="335"/>
                      <a:pt x="449" y="331"/>
                    </a:cubicBezTo>
                    <a:cubicBezTo>
                      <a:pt x="441" y="327"/>
                      <a:pt x="433" y="324"/>
                      <a:pt x="425" y="321"/>
                    </a:cubicBezTo>
                    <a:cubicBezTo>
                      <a:pt x="419" y="318"/>
                      <a:pt x="413" y="317"/>
                      <a:pt x="408" y="314"/>
                    </a:cubicBezTo>
                    <a:cubicBezTo>
                      <a:pt x="403" y="313"/>
                      <a:pt x="399" y="310"/>
                      <a:pt x="394" y="308"/>
                    </a:cubicBezTo>
                    <a:cubicBezTo>
                      <a:pt x="388" y="305"/>
                      <a:pt x="382" y="301"/>
                      <a:pt x="376" y="299"/>
                    </a:cubicBezTo>
                    <a:cubicBezTo>
                      <a:pt x="368" y="296"/>
                      <a:pt x="359" y="294"/>
                      <a:pt x="351" y="291"/>
                    </a:cubicBezTo>
                    <a:cubicBezTo>
                      <a:pt x="345" y="289"/>
                      <a:pt x="339" y="287"/>
                      <a:pt x="333" y="284"/>
                    </a:cubicBezTo>
                    <a:cubicBezTo>
                      <a:pt x="323" y="281"/>
                      <a:pt x="313" y="277"/>
                      <a:pt x="303" y="274"/>
                    </a:cubicBezTo>
                    <a:cubicBezTo>
                      <a:pt x="296" y="271"/>
                      <a:pt x="289" y="269"/>
                      <a:pt x="282" y="267"/>
                    </a:cubicBezTo>
                    <a:cubicBezTo>
                      <a:pt x="274" y="264"/>
                      <a:pt x="266" y="262"/>
                      <a:pt x="258" y="259"/>
                    </a:cubicBezTo>
                    <a:cubicBezTo>
                      <a:pt x="248" y="256"/>
                      <a:pt x="239" y="253"/>
                      <a:pt x="229" y="250"/>
                    </a:cubicBezTo>
                    <a:cubicBezTo>
                      <a:pt x="223" y="248"/>
                      <a:pt x="217" y="246"/>
                      <a:pt x="210" y="244"/>
                    </a:cubicBezTo>
                    <a:cubicBezTo>
                      <a:pt x="202" y="242"/>
                      <a:pt x="195" y="238"/>
                      <a:pt x="187" y="234"/>
                    </a:cubicBezTo>
                    <a:cubicBezTo>
                      <a:pt x="181" y="231"/>
                      <a:pt x="175" y="228"/>
                      <a:pt x="169" y="224"/>
                    </a:cubicBezTo>
                    <a:cubicBezTo>
                      <a:pt x="166" y="223"/>
                      <a:pt x="163" y="221"/>
                      <a:pt x="161" y="219"/>
                    </a:cubicBezTo>
                    <a:cubicBezTo>
                      <a:pt x="164" y="220"/>
                      <a:pt x="167" y="222"/>
                      <a:pt x="170" y="223"/>
                    </a:cubicBezTo>
                    <a:cubicBezTo>
                      <a:pt x="175" y="226"/>
                      <a:pt x="180" y="229"/>
                      <a:pt x="186" y="231"/>
                    </a:cubicBezTo>
                    <a:cubicBezTo>
                      <a:pt x="191" y="234"/>
                      <a:pt x="197" y="236"/>
                      <a:pt x="203" y="239"/>
                    </a:cubicBezTo>
                    <a:cubicBezTo>
                      <a:pt x="210" y="242"/>
                      <a:pt x="218" y="244"/>
                      <a:pt x="226" y="247"/>
                    </a:cubicBezTo>
                    <a:cubicBezTo>
                      <a:pt x="237" y="252"/>
                      <a:pt x="249" y="253"/>
                      <a:pt x="261" y="257"/>
                    </a:cubicBezTo>
                    <a:cubicBezTo>
                      <a:pt x="269" y="260"/>
                      <a:pt x="277" y="261"/>
                      <a:pt x="285" y="264"/>
                    </a:cubicBezTo>
                    <a:cubicBezTo>
                      <a:pt x="290" y="266"/>
                      <a:pt x="295" y="268"/>
                      <a:pt x="301" y="270"/>
                    </a:cubicBezTo>
                    <a:cubicBezTo>
                      <a:pt x="307" y="272"/>
                      <a:pt x="314" y="274"/>
                      <a:pt x="321" y="276"/>
                    </a:cubicBezTo>
                    <a:cubicBezTo>
                      <a:pt x="328" y="278"/>
                      <a:pt x="335" y="281"/>
                      <a:pt x="342" y="283"/>
                    </a:cubicBezTo>
                    <a:cubicBezTo>
                      <a:pt x="345" y="285"/>
                      <a:pt x="349" y="286"/>
                      <a:pt x="352" y="288"/>
                    </a:cubicBezTo>
                    <a:cubicBezTo>
                      <a:pt x="357" y="291"/>
                      <a:pt x="362" y="292"/>
                      <a:pt x="367" y="294"/>
                    </a:cubicBezTo>
                    <a:cubicBezTo>
                      <a:pt x="372" y="295"/>
                      <a:pt x="377" y="297"/>
                      <a:pt x="383" y="299"/>
                    </a:cubicBezTo>
                    <a:cubicBezTo>
                      <a:pt x="390" y="302"/>
                      <a:pt x="397" y="305"/>
                      <a:pt x="405" y="308"/>
                    </a:cubicBezTo>
                    <a:cubicBezTo>
                      <a:pt x="410" y="310"/>
                      <a:pt x="416" y="312"/>
                      <a:pt x="422" y="314"/>
                    </a:cubicBezTo>
                    <a:cubicBezTo>
                      <a:pt x="426" y="316"/>
                      <a:pt x="430" y="319"/>
                      <a:pt x="434" y="321"/>
                    </a:cubicBezTo>
                    <a:cubicBezTo>
                      <a:pt x="438" y="323"/>
                      <a:pt x="442" y="326"/>
                      <a:pt x="446" y="327"/>
                    </a:cubicBezTo>
                    <a:cubicBezTo>
                      <a:pt x="461" y="331"/>
                      <a:pt x="475" y="340"/>
                      <a:pt x="489" y="348"/>
                    </a:cubicBezTo>
                    <a:cubicBezTo>
                      <a:pt x="494" y="351"/>
                      <a:pt x="498" y="355"/>
                      <a:pt x="503" y="358"/>
                    </a:cubicBezTo>
                    <a:close/>
                    <a:moveTo>
                      <a:pt x="158" y="213"/>
                    </a:moveTo>
                    <a:cubicBezTo>
                      <a:pt x="158" y="213"/>
                      <a:pt x="159" y="214"/>
                      <a:pt x="159" y="214"/>
                    </a:cubicBezTo>
                    <a:cubicBezTo>
                      <a:pt x="159" y="214"/>
                      <a:pt x="159" y="214"/>
                      <a:pt x="159" y="214"/>
                    </a:cubicBezTo>
                    <a:cubicBezTo>
                      <a:pt x="159" y="214"/>
                      <a:pt x="159" y="214"/>
                      <a:pt x="159" y="214"/>
                    </a:cubicBezTo>
                    <a:cubicBezTo>
                      <a:pt x="167" y="217"/>
                      <a:pt x="175" y="220"/>
                      <a:pt x="183" y="223"/>
                    </a:cubicBezTo>
                    <a:cubicBezTo>
                      <a:pt x="191" y="225"/>
                      <a:pt x="199" y="228"/>
                      <a:pt x="207" y="230"/>
                    </a:cubicBezTo>
                    <a:cubicBezTo>
                      <a:pt x="217" y="233"/>
                      <a:pt x="227" y="235"/>
                      <a:pt x="237" y="237"/>
                    </a:cubicBezTo>
                    <a:cubicBezTo>
                      <a:pt x="240" y="238"/>
                      <a:pt x="244" y="238"/>
                      <a:pt x="247" y="239"/>
                    </a:cubicBezTo>
                    <a:cubicBezTo>
                      <a:pt x="256" y="242"/>
                      <a:pt x="265" y="244"/>
                      <a:pt x="275" y="247"/>
                    </a:cubicBezTo>
                    <a:cubicBezTo>
                      <a:pt x="280" y="249"/>
                      <a:pt x="285" y="250"/>
                      <a:pt x="290" y="251"/>
                    </a:cubicBezTo>
                    <a:cubicBezTo>
                      <a:pt x="303" y="256"/>
                      <a:pt x="315" y="261"/>
                      <a:pt x="328" y="266"/>
                    </a:cubicBezTo>
                    <a:cubicBezTo>
                      <a:pt x="338" y="270"/>
                      <a:pt x="348" y="274"/>
                      <a:pt x="358" y="279"/>
                    </a:cubicBezTo>
                    <a:cubicBezTo>
                      <a:pt x="371" y="284"/>
                      <a:pt x="384" y="290"/>
                      <a:pt x="397" y="296"/>
                    </a:cubicBezTo>
                    <a:cubicBezTo>
                      <a:pt x="408" y="301"/>
                      <a:pt x="419" y="305"/>
                      <a:pt x="429" y="310"/>
                    </a:cubicBezTo>
                    <a:cubicBezTo>
                      <a:pt x="437" y="314"/>
                      <a:pt x="444" y="317"/>
                      <a:pt x="451" y="321"/>
                    </a:cubicBezTo>
                    <a:cubicBezTo>
                      <a:pt x="457" y="324"/>
                      <a:pt x="462" y="326"/>
                      <a:pt x="467" y="329"/>
                    </a:cubicBezTo>
                    <a:cubicBezTo>
                      <a:pt x="471" y="331"/>
                      <a:pt x="474" y="334"/>
                      <a:pt x="478" y="337"/>
                    </a:cubicBezTo>
                    <a:cubicBezTo>
                      <a:pt x="475" y="336"/>
                      <a:pt x="473" y="334"/>
                      <a:pt x="471" y="333"/>
                    </a:cubicBezTo>
                    <a:cubicBezTo>
                      <a:pt x="463" y="330"/>
                      <a:pt x="456" y="327"/>
                      <a:pt x="448" y="324"/>
                    </a:cubicBezTo>
                    <a:cubicBezTo>
                      <a:pt x="445" y="323"/>
                      <a:pt x="442" y="322"/>
                      <a:pt x="439" y="320"/>
                    </a:cubicBezTo>
                    <a:cubicBezTo>
                      <a:pt x="431" y="314"/>
                      <a:pt x="421" y="310"/>
                      <a:pt x="411" y="306"/>
                    </a:cubicBezTo>
                    <a:cubicBezTo>
                      <a:pt x="403" y="303"/>
                      <a:pt x="395" y="300"/>
                      <a:pt x="386" y="296"/>
                    </a:cubicBezTo>
                    <a:cubicBezTo>
                      <a:pt x="380" y="294"/>
                      <a:pt x="375" y="291"/>
                      <a:pt x="369" y="290"/>
                    </a:cubicBezTo>
                    <a:cubicBezTo>
                      <a:pt x="361" y="288"/>
                      <a:pt x="354" y="284"/>
                      <a:pt x="346" y="281"/>
                    </a:cubicBezTo>
                    <a:cubicBezTo>
                      <a:pt x="339" y="278"/>
                      <a:pt x="333" y="275"/>
                      <a:pt x="326" y="273"/>
                    </a:cubicBezTo>
                    <a:cubicBezTo>
                      <a:pt x="313" y="270"/>
                      <a:pt x="301" y="265"/>
                      <a:pt x="288" y="261"/>
                    </a:cubicBezTo>
                    <a:cubicBezTo>
                      <a:pt x="276" y="256"/>
                      <a:pt x="264" y="254"/>
                      <a:pt x="251" y="250"/>
                    </a:cubicBezTo>
                    <a:cubicBezTo>
                      <a:pt x="246" y="249"/>
                      <a:pt x="241" y="248"/>
                      <a:pt x="236" y="246"/>
                    </a:cubicBezTo>
                    <a:cubicBezTo>
                      <a:pt x="229" y="244"/>
                      <a:pt x="222" y="242"/>
                      <a:pt x="215" y="239"/>
                    </a:cubicBezTo>
                    <a:cubicBezTo>
                      <a:pt x="208" y="236"/>
                      <a:pt x="201" y="234"/>
                      <a:pt x="195" y="231"/>
                    </a:cubicBezTo>
                    <a:cubicBezTo>
                      <a:pt x="188" y="228"/>
                      <a:pt x="181" y="225"/>
                      <a:pt x="175" y="222"/>
                    </a:cubicBezTo>
                    <a:cubicBezTo>
                      <a:pt x="170" y="220"/>
                      <a:pt x="164" y="217"/>
                      <a:pt x="159" y="214"/>
                    </a:cubicBezTo>
                    <a:cubicBezTo>
                      <a:pt x="159" y="214"/>
                      <a:pt x="159" y="214"/>
                      <a:pt x="159" y="214"/>
                    </a:cubicBezTo>
                    <a:cubicBezTo>
                      <a:pt x="159" y="214"/>
                      <a:pt x="159" y="214"/>
                      <a:pt x="159" y="214"/>
                    </a:cubicBezTo>
                    <a:cubicBezTo>
                      <a:pt x="159" y="214"/>
                      <a:pt x="158" y="214"/>
                      <a:pt x="158" y="213"/>
                    </a:cubicBezTo>
                    <a:cubicBezTo>
                      <a:pt x="158" y="213"/>
                      <a:pt x="158" y="213"/>
                      <a:pt x="158" y="213"/>
                    </a:cubicBezTo>
                    <a:close/>
                    <a:moveTo>
                      <a:pt x="156" y="216"/>
                    </a:moveTo>
                    <a:cubicBezTo>
                      <a:pt x="156" y="216"/>
                      <a:pt x="156" y="216"/>
                      <a:pt x="156" y="216"/>
                    </a:cubicBezTo>
                    <a:cubicBezTo>
                      <a:pt x="156" y="216"/>
                      <a:pt x="156" y="216"/>
                      <a:pt x="156" y="216"/>
                    </a:cubicBezTo>
                    <a:close/>
                    <a:moveTo>
                      <a:pt x="143" y="210"/>
                    </a:moveTo>
                    <a:cubicBezTo>
                      <a:pt x="143" y="210"/>
                      <a:pt x="144" y="211"/>
                      <a:pt x="144" y="211"/>
                    </a:cubicBezTo>
                    <a:cubicBezTo>
                      <a:pt x="144" y="211"/>
                      <a:pt x="144" y="211"/>
                      <a:pt x="144" y="211"/>
                    </a:cubicBezTo>
                    <a:cubicBezTo>
                      <a:pt x="144" y="211"/>
                      <a:pt x="144" y="212"/>
                      <a:pt x="144" y="212"/>
                    </a:cubicBezTo>
                    <a:cubicBezTo>
                      <a:pt x="146" y="213"/>
                      <a:pt x="148" y="214"/>
                      <a:pt x="149" y="215"/>
                    </a:cubicBezTo>
                    <a:cubicBezTo>
                      <a:pt x="151" y="217"/>
                      <a:pt x="154" y="219"/>
                      <a:pt x="156" y="220"/>
                    </a:cubicBezTo>
                    <a:cubicBezTo>
                      <a:pt x="163" y="224"/>
                      <a:pt x="169" y="229"/>
                      <a:pt x="176" y="232"/>
                    </a:cubicBezTo>
                    <a:cubicBezTo>
                      <a:pt x="184" y="237"/>
                      <a:pt x="192" y="241"/>
                      <a:pt x="200" y="245"/>
                    </a:cubicBezTo>
                    <a:cubicBezTo>
                      <a:pt x="205" y="247"/>
                      <a:pt x="210" y="248"/>
                      <a:pt x="215" y="250"/>
                    </a:cubicBezTo>
                    <a:cubicBezTo>
                      <a:pt x="225" y="253"/>
                      <a:pt x="235" y="257"/>
                      <a:pt x="244" y="260"/>
                    </a:cubicBezTo>
                    <a:cubicBezTo>
                      <a:pt x="252" y="262"/>
                      <a:pt x="260" y="264"/>
                      <a:pt x="267" y="267"/>
                    </a:cubicBezTo>
                    <a:cubicBezTo>
                      <a:pt x="277" y="270"/>
                      <a:pt x="288" y="273"/>
                      <a:pt x="298" y="276"/>
                    </a:cubicBezTo>
                    <a:cubicBezTo>
                      <a:pt x="311" y="281"/>
                      <a:pt x="325" y="286"/>
                      <a:pt x="338" y="291"/>
                    </a:cubicBezTo>
                    <a:cubicBezTo>
                      <a:pt x="345" y="294"/>
                      <a:pt x="352" y="296"/>
                      <a:pt x="359" y="298"/>
                    </a:cubicBezTo>
                    <a:cubicBezTo>
                      <a:pt x="365" y="300"/>
                      <a:pt x="371" y="302"/>
                      <a:pt x="378" y="305"/>
                    </a:cubicBezTo>
                    <a:cubicBezTo>
                      <a:pt x="384" y="308"/>
                      <a:pt x="390" y="312"/>
                      <a:pt x="396" y="314"/>
                    </a:cubicBezTo>
                    <a:cubicBezTo>
                      <a:pt x="406" y="319"/>
                      <a:pt x="416" y="322"/>
                      <a:pt x="426" y="327"/>
                    </a:cubicBezTo>
                    <a:cubicBezTo>
                      <a:pt x="434" y="330"/>
                      <a:pt x="441" y="333"/>
                      <a:pt x="449" y="337"/>
                    </a:cubicBezTo>
                    <a:cubicBezTo>
                      <a:pt x="448" y="337"/>
                      <a:pt x="446" y="337"/>
                      <a:pt x="445" y="337"/>
                    </a:cubicBezTo>
                    <a:cubicBezTo>
                      <a:pt x="437" y="334"/>
                      <a:pt x="428" y="330"/>
                      <a:pt x="420" y="327"/>
                    </a:cubicBezTo>
                    <a:cubicBezTo>
                      <a:pt x="416" y="326"/>
                      <a:pt x="411" y="323"/>
                      <a:pt x="407" y="322"/>
                    </a:cubicBezTo>
                    <a:cubicBezTo>
                      <a:pt x="396" y="317"/>
                      <a:pt x="385" y="313"/>
                      <a:pt x="374" y="309"/>
                    </a:cubicBezTo>
                    <a:cubicBezTo>
                      <a:pt x="367" y="306"/>
                      <a:pt x="360" y="303"/>
                      <a:pt x="352" y="301"/>
                    </a:cubicBezTo>
                    <a:cubicBezTo>
                      <a:pt x="349" y="300"/>
                      <a:pt x="346" y="299"/>
                      <a:pt x="344" y="297"/>
                    </a:cubicBezTo>
                    <a:cubicBezTo>
                      <a:pt x="341" y="295"/>
                      <a:pt x="338" y="293"/>
                      <a:pt x="335" y="292"/>
                    </a:cubicBezTo>
                    <a:cubicBezTo>
                      <a:pt x="327" y="290"/>
                      <a:pt x="320" y="287"/>
                      <a:pt x="313" y="286"/>
                    </a:cubicBezTo>
                    <a:cubicBezTo>
                      <a:pt x="305" y="284"/>
                      <a:pt x="297" y="282"/>
                      <a:pt x="290" y="281"/>
                    </a:cubicBezTo>
                    <a:cubicBezTo>
                      <a:pt x="283" y="279"/>
                      <a:pt x="276" y="278"/>
                      <a:pt x="269" y="276"/>
                    </a:cubicBezTo>
                    <a:cubicBezTo>
                      <a:pt x="263" y="274"/>
                      <a:pt x="257" y="272"/>
                      <a:pt x="251" y="271"/>
                    </a:cubicBezTo>
                    <a:cubicBezTo>
                      <a:pt x="244" y="268"/>
                      <a:pt x="237" y="266"/>
                      <a:pt x="230" y="263"/>
                    </a:cubicBezTo>
                    <a:cubicBezTo>
                      <a:pt x="221" y="260"/>
                      <a:pt x="213" y="256"/>
                      <a:pt x="204" y="253"/>
                    </a:cubicBezTo>
                    <a:cubicBezTo>
                      <a:pt x="195" y="250"/>
                      <a:pt x="186" y="246"/>
                      <a:pt x="177" y="240"/>
                    </a:cubicBezTo>
                    <a:cubicBezTo>
                      <a:pt x="172" y="237"/>
                      <a:pt x="168" y="233"/>
                      <a:pt x="163" y="230"/>
                    </a:cubicBezTo>
                    <a:cubicBezTo>
                      <a:pt x="158" y="226"/>
                      <a:pt x="153" y="222"/>
                      <a:pt x="149" y="218"/>
                    </a:cubicBezTo>
                    <a:cubicBezTo>
                      <a:pt x="147" y="216"/>
                      <a:pt x="146" y="214"/>
                      <a:pt x="144" y="212"/>
                    </a:cubicBezTo>
                    <a:cubicBezTo>
                      <a:pt x="144" y="212"/>
                      <a:pt x="144" y="211"/>
                      <a:pt x="144" y="211"/>
                    </a:cubicBezTo>
                    <a:cubicBezTo>
                      <a:pt x="144" y="211"/>
                      <a:pt x="144" y="211"/>
                      <a:pt x="144" y="211"/>
                    </a:cubicBezTo>
                    <a:cubicBezTo>
                      <a:pt x="143" y="211"/>
                      <a:pt x="143" y="210"/>
                      <a:pt x="142" y="210"/>
                    </a:cubicBezTo>
                    <a:cubicBezTo>
                      <a:pt x="143" y="210"/>
                      <a:pt x="143" y="210"/>
                      <a:pt x="143" y="210"/>
                    </a:cubicBezTo>
                    <a:close/>
                    <a:moveTo>
                      <a:pt x="19" y="398"/>
                    </a:moveTo>
                    <a:cubicBezTo>
                      <a:pt x="20" y="390"/>
                      <a:pt x="22" y="382"/>
                      <a:pt x="25" y="375"/>
                    </a:cubicBezTo>
                    <a:cubicBezTo>
                      <a:pt x="31" y="358"/>
                      <a:pt x="37" y="341"/>
                      <a:pt x="45" y="325"/>
                    </a:cubicBezTo>
                    <a:cubicBezTo>
                      <a:pt x="51" y="313"/>
                      <a:pt x="56" y="301"/>
                      <a:pt x="62" y="290"/>
                    </a:cubicBezTo>
                    <a:cubicBezTo>
                      <a:pt x="68" y="279"/>
                      <a:pt x="74" y="269"/>
                      <a:pt x="81" y="259"/>
                    </a:cubicBezTo>
                    <a:cubicBezTo>
                      <a:pt x="84" y="254"/>
                      <a:pt x="88" y="250"/>
                      <a:pt x="92" y="245"/>
                    </a:cubicBezTo>
                    <a:cubicBezTo>
                      <a:pt x="92" y="245"/>
                      <a:pt x="92" y="245"/>
                      <a:pt x="92" y="245"/>
                    </a:cubicBezTo>
                    <a:cubicBezTo>
                      <a:pt x="92" y="245"/>
                      <a:pt x="92" y="244"/>
                      <a:pt x="92" y="244"/>
                    </a:cubicBezTo>
                    <a:cubicBezTo>
                      <a:pt x="92" y="244"/>
                      <a:pt x="92" y="245"/>
                      <a:pt x="92" y="245"/>
                    </a:cubicBezTo>
                    <a:cubicBezTo>
                      <a:pt x="92" y="245"/>
                      <a:pt x="92" y="245"/>
                      <a:pt x="92" y="245"/>
                    </a:cubicBezTo>
                    <a:cubicBezTo>
                      <a:pt x="91" y="246"/>
                      <a:pt x="90" y="247"/>
                      <a:pt x="90" y="248"/>
                    </a:cubicBezTo>
                    <a:cubicBezTo>
                      <a:pt x="85" y="255"/>
                      <a:pt x="81" y="262"/>
                      <a:pt x="77" y="269"/>
                    </a:cubicBezTo>
                    <a:cubicBezTo>
                      <a:pt x="74" y="275"/>
                      <a:pt x="71" y="281"/>
                      <a:pt x="67" y="287"/>
                    </a:cubicBezTo>
                    <a:cubicBezTo>
                      <a:pt x="65" y="291"/>
                      <a:pt x="62" y="295"/>
                      <a:pt x="60" y="300"/>
                    </a:cubicBezTo>
                    <a:cubicBezTo>
                      <a:pt x="57" y="306"/>
                      <a:pt x="54" y="313"/>
                      <a:pt x="51" y="320"/>
                    </a:cubicBezTo>
                    <a:cubicBezTo>
                      <a:pt x="49" y="326"/>
                      <a:pt x="46" y="332"/>
                      <a:pt x="43" y="338"/>
                    </a:cubicBezTo>
                    <a:cubicBezTo>
                      <a:pt x="39" y="348"/>
                      <a:pt x="35" y="358"/>
                      <a:pt x="31" y="368"/>
                    </a:cubicBezTo>
                    <a:cubicBezTo>
                      <a:pt x="28" y="379"/>
                      <a:pt x="24" y="389"/>
                      <a:pt x="21" y="400"/>
                    </a:cubicBezTo>
                    <a:cubicBezTo>
                      <a:pt x="18" y="409"/>
                      <a:pt x="16" y="419"/>
                      <a:pt x="13" y="428"/>
                    </a:cubicBezTo>
                    <a:cubicBezTo>
                      <a:pt x="15" y="418"/>
                      <a:pt x="16" y="408"/>
                      <a:pt x="19" y="398"/>
                    </a:cubicBezTo>
                    <a:close/>
                    <a:moveTo>
                      <a:pt x="66" y="294"/>
                    </a:moveTo>
                    <a:cubicBezTo>
                      <a:pt x="66" y="294"/>
                      <a:pt x="66" y="294"/>
                      <a:pt x="66" y="294"/>
                    </a:cubicBezTo>
                    <a:cubicBezTo>
                      <a:pt x="65" y="295"/>
                      <a:pt x="65" y="296"/>
                      <a:pt x="64" y="298"/>
                    </a:cubicBezTo>
                    <a:cubicBezTo>
                      <a:pt x="62" y="302"/>
                      <a:pt x="60" y="306"/>
                      <a:pt x="58" y="310"/>
                    </a:cubicBezTo>
                    <a:cubicBezTo>
                      <a:pt x="58" y="311"/>
                      <a:pt x="58" y="311"/>
                      <a:pt x="58" y="311"/>
                    </a:cubicBezTo>
                    <a:cubicBezTo>
                      <a:pt x="58" y="311"/>
                      <a:pt x="58" y="311"/>
                      <a:pt x="58" y="311"/>
                    </a:cubicBezTo>
                    <a:cubicBezTo>
                      <a:pt x="58" y="311"/>
                      <a:pt x="58" y="311"/>
                      <a:pt x="58" y="311"/>
                    </a:cubicBezTo>
                    <a:cubicBezTo>
                      <a:pt x="58" y="311"/>
                      <a:pt x="58" y="310"/>
                      <a:pt x="58" y="310"/>
                    </a:cubicBezTo>
                    <a:cubicBezTo>
                      <a:pt x="58" y="310"/>
                      <a:pt x="59" y="309"/>
                      <a:pt x="59" y="309"/>
                    </a:cubicBezTo>
                    <a:cubicBezTo>
                      <a:pt x="61" y="305"/>
                      <a:pt x="62" y="301"/>
                      <a:pt x="64" y="298"/>
                    </a:cubicBezTo>
                    <a:cubicBezTo>
                      <a:pt x="65" y="296"/>
                      <a:pt x="65" y="295"/>
                      <a:pt x="66" y="294"/>
                    </a:cubicBezTo>
                    <a:cubicBezTo>
                      <a:pt x="66" y="294"/>
                      <a:pt x="66" y="294"/>
                      <a:pt x="66" y="294"/>
                    </a:cubicBezTo>
                    <a:close/>
                    <a:moveTo>
                      <a:pt x="6" y="521"/>
                    </a:moveTo>
                    <a:cubicBezTo>
                      <a:pt x="6" y="525"/>
                      <a:pt x="5" y="529"/>
                      <a:pt x="5" y="533"/>
                    </a:cubicBezTo>
                    <a:cubicBezTo>
                      <a:pt x="5" y="533"/>
                      <a:pt x="4" y="533"/>
                      <a:pt x="4" y="533"/>
                    </a:cubicBezTo>
                    <a:cubicBezTo>
                      <a:pt x="4" y="532"/>
                      <a:pt x="4" y="530"/>
                      <a:pt x="4" y="529"/>
                    </a:cubicBezTo>
                    <a:cubicBezTo>
                      <a:pt x="4" y="511"/>
                      <a:pt x="6" y="493"/>
                      <a:pt x="8" y="475"/>
                    </a:cubicBezTo>
                    <a:cubicBezTo>
                      <a:pt x="9" y="460"/>
                      <a:pt x="11" y="445"/>
                      <a:pt x="15" y="431"/>
                    </a:cubicBezTo>
                    <a:cubicBezTo>
                      <a:pt x="16" y="431"/>
                      <a:pt x="16" y="430"/>
                      <a:pt x="16" y="429"/>
                    </a:cubicBezTo>
                    <a:cubicBezTo>
                      <a:pt x="20" y="414"/>
                      <a:pt x="24" y="399"/>
                      <a:pt x="28" y="384"/>
                    </a:cubicBezTo>
                    <a:cubicBezTo>
                      <a:pt x="30" y="380"/>
                      <a:pt x="31" y="376"/>
                      <a:pt x="32" y="372"/>
                    </a:cubicBezTo>
                    <a:cubicBezTo>
                      <a:pt x="36" y="362"/>
                      <a:pt x="40" y="353"/>
                      <a:pt x="43" y="343"/>
                    </a:cubicBezTo>
                    <a:cubicBezTo>
                      <a:pt x="45" y="339"/>
                      <a:pt x="47" y="336"/>
                      <a:pt x="48" y="332"/>
                    </a:cubicBezTo>
                    <a:cubicBezTo>
                      <a:pt x="48" y="334"/>
                      <a:pt x="48" y="335"/>
                      <a:pt x="48" y="336"/>
                    </a:cubicBezTo>
                    <a:cubicBezTo>
                      <a:pt x="41" y="350"/>
                      <a:pt x="38" y="365"/>
                      <a:pt x="34" y="380"/>
                    </a:cubicBezTo>
                    <a:cubicBezTo>
                      <a:pt x="30" y="391"/>
                      <a:pt x="29" y="403"/>
                      <a:pt x="26" y="415"/>
                    </a:cubicBezTo>
                    <a:cubicBezTo>
                      <a:pt x="23" y="428"/>
                      <a:pt x="19" y="442"/>
                      <a:pt x="16" y="456"/>
                    </a:cubicBezTo>
                    <a:cubicBezTo>
                      <a:pt x="14" y="464"/>
                      <a:pt x="12" y="472"/>
                      <a:pt x="11" y="481"/>
                    </a:cubicBezTo>
                    <a:cubicBezTo>
                      <a:pt x="9" y="494"/>
                      <a:pt x="8" y="508"/>
                      <a:pt x="6" y="521"/>
                    </a:cubicBezTo>
                    <a:close/>
                    <a:moveTo>
                      <a:pt x="78" y="289"/>
                    </a:moveTo>
                    <a:cubicBezTo>
                      <a:pt x="78" y="290"/>
                      <a:pt x="77" y="291"/>
                      <a:pt x="77" y="292"/>
                    </a:cubicBezTo>
                    <a:cubicBezTo>
                      <a:pt x="76" y="292"/>
                      <a:pt x="76" y="292"/>
                      <a:pt x="76" y="292"/>
                    </a:cubicBezTo>
                    <a:cubicBezTo>
                      <a:pt x="73" y="300"/>
                      <a:pt x="70" y="307"/>
                      <a:pt x="67" y="314"/>
                    </a:cubicBezTo>
                    <a:cubicBezTo>
                      <a:pt x="64" y="322"/>
                      <a:pt x="61" y="330"/>
                      <a:pt x="58" y="337"/>
                    </a:cubicBezTo>
                    <a:cubicBezTo>
                      <a:pt x="55" y="346"/>
                      <a:pt x="53" y="355"/>
                      <a:pt x="50" y="364"/>
                    </a:cubicBezTo>
                    <a:cubicBezTo>
                      <a:pt x="47" y="375"/>
                      <a:pt x="45" y="386"/>
                      <a:pt x="42" y="398"/>
                    </a:cubicBezTo>
                    <a:cubicBezTo>
                      <a:pt x="40" y="404"/>
                      <a:pt x="39" y="411"/>
                      <a:pt x="37" y="417"/>
                    </a:cubicBezTo>
                    <a:cubicBezTo>
                      <a:pt x="35" y="429"/>
                      <a:pt x="32" y="440"/>
                      <a:pt x="30" y="452"/>
                    </a:cubicBezTo>
                    <a:cubicBezTo>
                      <a:pt x="28" y="460"/>
                      <a:pt x="26" y="469"/>
                      <a:pt x="24" y="477"/>
                    </a:cubicBezTo>
                    <a:cubicBezTo>
                      <a:pt x="21" y="487"/>
                      <a:pt x="19" y="497"/>
                      <a:pt x="16" y="507"/>
                    </a:cubicBezTo>
                    <a:cubicBezTo>
                      <a:pt x="16" y="508"/>
                      <a:pt x="15" y="510"/>
                      <a:pt x="14" y="512"/>
                    </a:cubicBezTo>
                    <a:cubicBezTo>
                      <a:pt x="16" y="501"/>
                      <a:pt x="18" y="491"/>
                      <a:pt x="20" y="480"/>
                    </a:cubicBezTo>
                    <a:cubicBezTo>
                      <a:pt x="21" y="476"/>
                      <a:pt x="21" y="471"/>
                      <a:pt x="22" y="467"/>
                    </a:cubicBezTo>
                    <a:cubicBezTo>
                      <a:pt x="24" y="457"/>
                      <a:pt x="27" y="447"/>
                      <a:pt x="29" y="437"/>
                    </a:cubicBezTo>
                    <a:cubicBezTo>
                      <a:pt x="33" y="420"/>
                      <a:pt x="38" y="403"/>
                      <a:pt x="42" y="386"/>
                    </a:cubicBezTo>
                    <a:cubicBezTo>
                      <a:pt x="43" y="383"/>
                      <a:pt x="43" y="379"/>
                      <a:pt x="44" y="376"/>
                    </a:cubicBezTo>
                    <a:cubicBezTo>
                      <a:pt x="45" y="372"/>
                      <a:pt x="46" y="369"/>
                      <a:pt x="47" y="366"/>
                    </a:cubicBezTo>
                    <a:cubicBezTo>
                      <a:pt x="49" y="359"/>
                      <a:pt x="51" y="352"/>
                      <a:pt x="53" y="345"/>
                    </a:cubicBezTo>
                    <a:cubicBezTo>
                      <a:pt x="55" y="341"/>
                      <a:pt x="56" y="337"/>
                      <a:pt x="58" y="333"/>
                    </a:cubicBezTo>
                    <a:cubicBezTo>
                      <a:pt x="60" y="328"/>
                      <a:pt x="62" y="323"/>
                      <a:pt x="64" y="318"/>
                    </a:cubicBezTo>
                    <a:cubicBezTo>
                      <a:pt x="68" y="309"/>
                      <a:pt x="72" y="301"/>
                      <a:pt x="76" y="292"/>
                    </a:cubicBezTo>
                    <a:cubicBezTo>
                      <a:pt x="76" y="292"/>
                      <a:pt x="76" y="292"/>
                      <a:pt x="77" y="292"/>
                    </a:cubicBezTo>
                    <a:cubicBezTo>
                      <a:pt x="77" y="291"/>
                      <a:pt x="78" y="290"/>
                      <a:pt x="78" y="289"/>
                    </a:cubicBezTo>
                    <a:cubicBezTo>
                      <a:pt x="78" y="289"/>
                      <a:pt x="78" y="288"/>
                      <a:pt x="78" y="288"/>
                    </a:cubicBezTo>
                    <a:cubicBezTo>
                      <a:pt x="78" y="289"/>
                      <a:pt x="78" y="289"/>
                      <a:pt x="78" y="289"/>
                    </a:cubicBezTo>
                    <a:close/>
                    <a:moveTo>
                      <a:pt x="80" y="284"/>
                    </a:moveTo>
                    <a:cubicBezTo>
                      <a:pt x="80" y="284"/>
                      <a:pt x="80" y="284"/>
                      <a:pt x="80" y="284"/>
                    </a:cubicBezTo>
                    <a:cubicBezTo>
                      <a:pt x="81" y="283"/>
                      <a:pt x="81" y="283"/>
                      <a:pt x="81" y="283"/>
                    </a:cubicBezTo>
                    <a:lnTo>
                      <a:pt x="80" y="284"/>
                    </a:lnTo>
                    <a:close/>
                    <a:moveTo>
                      <a:pt x="83" y="278"/>
                    </a:moveTo>
                    <a:cubicBezTo>
                      <a:pt x="83" y="277"/>
                      <a:pt x="83" y="277"/>
                      <a:pt x="83" y="277"/>
                    </a:cubicBezTo>
                    <a:cubicBezTo>
                      <a:pt x="84" y="278"/>
                      <a:pt x="84" y="278"/>
                      <a:pt x="84" y="278"/>
                    </a:cubicBezTo>
                    <a:lnTo>
                      <a:pt x="83" y="278"/>
                    </a:lnTo>
                    <a:close/>
                    <a:moveTo>
                      <a:pt x="87" y="271"/>
                    </a:moveTo>
                    <a:cubicBezTo>
                      <a:pt x="87" y="271"/>
                      <a:pt x="87" y="271"/>
                      <a:pt x="87" y="271"/>
                    </a:cubicBezTo>
                    <a:cubicBezTo>
                      <a:pt x="87" y="271"/>
                      <a:pt x="87" y="271"/>
                      <a:pt x="87" y="271"/>
                    </a:cubicBezTo>
                    <a:close/>
                    <a:moveTo>
                      <a:pt x="91" y="262"/>
                    </a:moveTo>
                    <a:cubicBezTo>
                      <a:pt x="91" y="262"/>
                      <a:pt x="91" y="262"/>
                      <a:pt x="91" y="262"/>
                    </a:cubicBezTo>
                    <a:cubicBezTo>
                      <a:pt x="91" y="262"/>
                      <a:pt x="91" y="262"/>
                      <a:pt x="91" y="262"/>
                    </a:cubicBezTo>
                    <a:cubicBezTo>
                      <a:pt x="91" y="262"/>
                      <a:pt x="91" y="262"/>
                      <a:pt x="91" y="262"/>
                    </a:cubicBezTo>
                    <a:cubicBezTo>
                      <a:pt x="90" y="263"/>
                      <a:pt x="90" y="264"/>
                      <a:pt x="90" y="264"/>
                    </a:cubicBezTo>
                    <a:cubicBezTo>
                      <a:pt x="90" y="264"/>
                      <a:pt x="90" y="264"/>
                      <a:pt x="90" y="264"/>
                    </a:cubicBezTo>
                    <a:cubicBezTo>
                      <a:pt x="90" y="263"/>
                      <a:pt x="90" y="263"/>
                      <a:pt x="91" y="262"/>
                    </a:cubicBezTo>
                    <a:cubicBezTo>
                      <a:pt x="91" y="262"/>
                      <a:pt x="91" y="262"/>
                      <a:pt x="91" y="262"/>
                    </a:cubicBezTo>
                    <a:cubicBezTo>
                      <a:pt x="91" y="262"/>
                      <a:pt x="91" y="262"/>
                      <a:pt x="91" y="262"/>
                    </a:cubicBezTo>
                    <a:cubicBezTo>
                      <a:pt x="91" y="262"/>
                      <a:pt x="91" y="262"/>
                      <a:pt x="91" y="262"/>
                    </a:cubicBezTo>
                    <a:cubicBezTo>
                      <a:pt x="91" y="262"/>
                      <a:pt x="91" y="262"/>
                      <a:pt x="91" y="262"/>
                    </a:cubicBezTo>
                    <a:close/>
                    <a:moveTo>
                      <a:pt x="93" y="250"/>
                    </a:moveTo>
                    <a:cubicBezTo>
                      <a:pt x="93" y="251"/>
                      <a:pt x="93" y="251"/>
                      <a:pt x="93" y="251"/>
                    </a:cubicBezTo>
                    <a:cubicBezTo>
                      <a:pt x="93" y="252"/>
                      <a:pt x="92" y="253"/>
                      <a:pt x="92" y="254"/>
                    </a:cubicBezTo>
                    <a:cubicBezTo>
                      <a:pt x="89" y="260"/>
                      <a:pt x="86" y="266"/>
                      <a:pt x="83" y="272"/>
                    </a:cubicBezTo>
                    <a:cubicBezTo>
                      <a:pt x="80" y="277"/>
                      <a:pt x="78" y="281"/>
                      <a:pt x="76" y="285"/>
                    </a:cubicBezTo>
                    <a:cubicBezTo>
                      <a:pt x="75" y="285"/>
                      <a:pt x="75" y="286"/>
                      <a:pt x="75" y="286"/>
                    </a:cubicBezTo>
                    <a:cubicBezTo>
                      <a:pt x="75" y="287"/>
                      <a:pt x="74" y="287"/>
                      <a:pt x="74" y="288"/>
                    </a:cubicBezTo>
                    <a:cubicBezTo>
                      <a:pt x="74" y="288"/>
                      <a:pt x="74" y="288"/>
                      <a:pt x="74" y="288"/>
                    </a:cubicBezTo>
                    <a:cubicBezTo>
                      <a:pt x="73" y="291"/>
                      <a:pt x="72" y="294"/>
                      <a:pt x="70" y="296"/>
                    </a:cubicBezTo>
                    <a:cubicBezTo>
                      <a:pt x="61" y="315"/>
                      <a:pt x="53" y="334"/>
                      <a:pt x="47" y="354"/>
                    </a:cubicBezTo>
                    <a:cubicBezTo>
                      <a:pt x="44" y="365"/>
                      <a:pt x="40" y="375"/>
                      <a:pt x="38" y="386"/>
                    </a:cubicBezTo>
                    <a:cubicBezTo>
                      <a:pt x="35" y="401"/>
                      <a:pt x="31" y="415"/>
                      <a:pt x="27" y="430"/>
                    </a:cubicBezTo>
                    <a:cubicBezTo>
                      <a:pt x="25" y="441"/>
                      <a:pt x="22" y="453"/>
                      <a:pt x="19" y="465"/>
                    </a:cubicBezTo>
                    <a:cubicBezTo>
                      <a:pt x="19" y="467"/>
                      <a:pt x="18" y="468"/>
                      <a:pt x="18" y="469"/>
                    </a:cubicBezTo>
                    <a:cubicBezTo>
                      <a:pt x="17" y="478"/>
                      <a:pt x="16" y="487"/>
                      <a:pt x="14" y="496"/>
                    </a:cubicBezTo>
                    <a:cubicBezTo>
                      <a:pt x="12" y="505"/>
                      <a:pt x="11" y="515"/>
                      <a:pt x="10" y="525"/>
                    </a:cubicBezTo>
                    <a:cubicBezTo>
                      <a:pt x="10" y="528"/>
                      <a:pt x="9" y="532"/>
                      <a:pt x="8" y="535"/>
                    </a:cubicBezTo>
                    <a:cubicBezTo>
                      <a:pt x="8" y="535"/>
                      <a:pt x="8" y="535"/>
                      <a:pt x="8" y="535"/>
                    </a:cubicBezTo>
                    <a:cubicBezTo>
                      <a:pt x="10" y="517"/>
                      <a:pt x="12" y="498"/>
                      <a:pt x="14" y="480"/>
                    </a:cubicBezTo>
                    <a:cubicBezTo>
                      <a:pt x="15" y="473"/>
                      <a:pt x="16" y="467"/>
                      <a:pt x="18" y="460"/>
                    </a:cubicBezTo>
                    <a:cubicBezTo>
                      <a:pt x="22" y="445"/>
                      <a:pt x="25" y="430"/>
                      <a:pt x="29" y="415"/>
                    </a:cubicBezTo>
                    <a:cubicBezTo>
                      <a:pt x="29" y="415"/>
                      <a:pt x="29" y="414"/>
                      <a:pt x="29" y="414"/>
                    </a:cubicBezTo>
                    <a:cubicBezTo>
                      <a:pt x="31" y="405"/>
                      <a:pt x="33" y="397"/>
                      <a:pt x="35" y="389"/>
                    </a:cubicBezTo>
                    <a:cubicBezTo>
                      <a:pt x="36" y="383"/>
                      <a:pt x="39" y="377"/>
                      <a:pt x="40" y="371"/>
                    </a:cubicBezTo>
                    <a:cubicBezTo>
                      <a:pt x="43" y="360"/>
                      <a:pt x="46" y="351"/>
                      <a:pt x="49" y="341"/>
                    </a:cubicBezTo>
                    <a:cubicBezTo>
                      <a:pt x="52" y="334"/>
                      <a:pt x="55" y="328"/>
                      <a:pt x="57" y="321"/>
                    </a:cubicBezTo>
                    <a:cubicBezTo>
                      <a:pt x="60" y="314"/>
                      <a:pt x="63" y="308"/>
                      <a:pt x="67" y="301"/>
                    </a:cubicBezTo>
                    <a:cubicBezTo>
                      <a:pt x="69" y="297"/>
                      <a:pt x="71" y="293"/>
                      <a:pt x="74" y="288"/>
                    </a:cubicBezTo>
                    <a:cubicBezTo>
                      <a:pt x="74" y="288"/>
                      <a:pt x="74" y="288"/>
                      <a:pt x="74" y="288"/>
                    </a:cubicBezTo>
                    <a:cubicBezTo>
                      <a:pt x="74" y="287"/>
                      <a:pt x="75" y="287"/>
                      <a:pt x="75" y="286"/>
                    </a:cubicBezTo>
                    <a:cubicBezTo>
                      <a:pt x="75" y="286"/>
                      <a:pt x="75" y="285"/>
                      <a:pt x="76" y="285"/>
                    </a:cubicBezTo>
                    <a:cubicBezTo>
                      <a:pt x="78" y="280"/>
                      <a:pt x="80" y="274"/>
                      <a:pt x="83" y="269"/>
                    </a:cubicBezTo>
                    <a:cubicBezTo>
                      <a:pt x="86" y="263"/>
                      <a:pt x="90" y="257"/>
                      <a:pt x="93" y="251"/>
                    </a:cubicBezTo>
                    <a:cubicBezTo>
                      <a:pt x="93" y="251"/>
                      <a:pt x="93" y="250"/>
                      <a:pt x="93" y="250"/>
                    </a:cubicBezTo>
                    <a:cubicBezTo>
                      <a:pt x="93" y="250"/>
                      <a:pt x="93" y="250"/>
                      <a:pt x="93" y="250"/>
                    </a:cubicBezTo>
                    <a:cubicBezTo>
                      <a:pt x="93" y="250"/>
                      <a:pt x="93" y="250"/>
                      <a:pt x="93" y="250"/>
                    </a:cubicBezTo>
                    <a:close/>
                    <a:moveTo>
                      <a:pt x="101" y="236"/>
                    </a:moveTo>
                    <a:cubicBezTo>
                      <a:pt x="101" y="237"/>
                      <a:pt x="100" y="238"/>
                      <a:pt x="100" y="239"/>
                    </a:cubicBezTo>
                    <a:cubicBezTo>
                      <a:pt x="99" y="240"/>
                      <a:pt x="99" y="241"/>
                      <a:pt x="98" y="241"/>
                    </a:cubicBezTo>
                    <a:cubicBezTo>
                      <a:pt x="98" y="242"/>
                      <a:pt x="98" y="242"/>
                      <a:pt x="98" y="242"/>
                    </a:cubicBezTo>
                    <a:cubicBezTo>
                      <a:pt x="98" y="242"/>
                      <a:pt x="98" y="242"/>
                      <a:pt x="98" y="241"/>
                    </a:cubicBezTo>
                    <a:cubicBezTo>
                      <a:pt x="99" y="240"/>
                      <a:pt x="99" y="240"/>
                      <a:pt x="100" y="239"/>
                    </a:cubicBezTo>
                    <a:cubicBezTo>
                      <a:pt x="100" y="238"/>
                      <a:pt x="101" y="237"/>
                      <a:pt x="101" y="236"/>
                    </a:cubicBezTo>
                    <a:cubicBezTo>
                      <a:pt x="101" y="236"/>
                      <a:pt x="101" y="236"/>
                      <a:pt x="102" y="236"/>
                    </a:cubicBezTo>
                    <a:cubicBezTo>
                      <a:pt x="101" y="236"/>
                      <a:pt x="101" y="236"/>
                      <a:pt x="101" y="236"/>
                    </a:cubicBezTo>
                    <a:close/>
                    <a:moveTo>
                      <a:pt x="68" y="371"/>
                    </a:moveTo>
                    <a:cubicBezTo>
                      <a:pt x="71" y="361"/>
                      <a:pt x="74" y="352"/>
                      <a:pt x="78" y="342"/>
                    </a:cubicBezTo>
                    <a:cubicBezTo>
                      <a:pt x="85" y="324"/>
                      <a:pt x="93" y="307"/>
                      <a:pt x="102" y="290"/>
                    </a:cubicBezTo>
                    <a:cubicBezTo>
                      <a:pt x="104" y="287"/>
                      <a:pt x="107" y="283"/>
                      <a:pt x="109" y="279"/>
                    </a:cubicBezTo>
                    <a:cubicBezTo>
                      <a:pt x="109" y="279"/>
                      <a:pt x="109" y="279"/>
                      <a:pt x="109" y="279"/>
                    </a:cubicBezTo>
                    <a:cubicBezTo>
                      <a:pt x="109" y="279"/>
                      <a:pt x="109" y="279"/>
                      <a:pt x="110" y="279"/>
                    </a:cubicBezTo>
                    <a:cubicBezTo>
                      <a:pt x="109" y="279"/>
                      <a:pt x="109" y="279"/>
                      <a:pt x="109" y="279"/>
                    </a:cubicBezTo>
                    <a:cubicBezTo>
                      <a:pt x="109" y="279"/>
                      <a:pt x="109" y="279"/>
                      <a:pt x="109" y="279"/>
                    </a:cubicBezTo>
                    <a:cubicBezTo>
                      <a:pt x="103" y="292"/>
                      <a:pt x="98" y="304"/>
                      <a:pt x="92" y="317"/>
                    </a:cubicBezTo>
                    <a:cubicBezTo>
                      <a:pt x="87" y="330"/>
                      <a:pt x="81" y="344"/>
                      <a:pt x="75" y="358"/>
                    </a:cubicBezTo>
                    <a:cubicBezTo>
                      <a:pt x="72" y="367"/>
                      <a:pt x="69" y="375"/>
                      <a:pt x="66" y="384"/>
                    </a:cubicBezTo>
                    <a:cubicBezTo>
                      <a:pt x="63" y="397"/>
                      <a:pt x="59" y="411"/>
                      <a:pt x="56" y="424"/>
                    </a:cubicBezTo>
                    <a:cubicBezTo>
                      <a:pt x="55" y="426"/>
                      <a:pt x="55" y="427"/>
                      <a:pt x="55" y="429"/>
                    </a:cubicBezTo>
                    <a:cubicBezTo>
                      <a:pt x="54" y="437"/>
                      <a:pt x="52" y="445"/>
                      <a:pt x="51" y="453"/>
                    </a:cubicBezTo>
                    <a:cubicBezTo>
                      <a:pt x="50" y="463"/>
                      <a:pt x="48" y="472"/>
                      <a:pt x="47" y="481"/>
                    </a:cubicBezTo>
                    <a:cubicBezTo>
                      <a:pt x="46" y="487"/>
                      <a:pt x="46" y="493"/>
                      <a:pt x="45" y="499"/>
                    </a:cubicBezTo>
                    <a:cubicBezTo>
                      <a:pt x="45" y="499"/>
                      <a:pt x="45" y="500"/>
                      <a:pt x="45" y="500"/>
                    </a:cubicBezTo>
                    <a:cubicBezTo>
                      <a:pt x="45" y="500"/>
                      <a:pt x="45" y="500"/>
                      <a:pt x="45" y="500"/>
                    </a:cubicBezTo>
                    <a:cubicBezTo>
                      <a:pt x="45" y="501"/>
                      <a:pt x="45" y="502"/>
                      <a:pt x="45" y="503"/>
                    </a:cubicBezTo>
                    <a:cubicBezTo>
                      <a:pt x="45" y="512"/>
                      <a:pt x="45" y="522"/>
                      <a:pt x="44" y="531"/>
                    </a:cubicBezTo>
                    <a:cubicBezTo>
                      <a:pt x="43" y="539"/>
                      <a:pt x="42" y="546"/>
                      <a:pt x="42" y="553"/>
                    </a:cubicBezTo>
                    <a:cubicBezTo>
                      <a:pt x="42" y="553"/>
                      <a:pt x="42" y="553"/>
                      <a:pt x="42" y="554"/>
                    </a:cubicBezTo>
                    <a:cubicBezTo>
                      <a:pt x="42" y="554"/>
                      <a:pt x="42" y="554"/>
                      <a:pt x="42" y="554"/>
                    </a:cubicBezTo>
                    <a:cubicBezTo>
                      <a:pt x="42" y="554"/>
                      <a:pt x="42" y="554"/>
                      <a:pt x="42" y="554"/>
                    </a:cubicBezTo>
                    <a:cubicBezTo>
                      <a:pt x="42" y="554"/>
                      <a:pt x="42" y="554"/>
                      <a:pt x="42" y="554"/>
                    </a:cubicBezTo>
                    <a:cubicBezTo>
                      <a:pt x="42" y="554"/>
                      <a:pt x="42" y="554"/>
                      <a:pt x="42" y="554"/>
                    </a:cubicBezTo>
                    <a:cubicBezTo>
                      <a:pt x="42" y="553"/>
                      <a:pt x="42" y="553"/>
                      <a:pt x="42" y="553"/>
                    </a:cubicBezTo>
                    <a:cubicBezTo>
                      <a:pt x="42" y="548"/>
                      <a:pt x="42" y="543"/>
                      <a:pt x="42" y="538"/>
                    </a:cubicBezTo>
                    <a:cubicBezTo>
                      <a:pt x="42" y="530"/>
                      <a:pt x="43" y="521"/>
                      <a:pt x="44" y="513"/>
                    </a:cubicBezTo>
                    <a:cubicBezTo>
                      <a:pt x="44" y="509"/>
                      <a:pt x="45" y="504"/>
                      <a:pt x="45" y="500"/>
                    </a:cubicBezTo>
                    <a:cubicBezTo>
                      <a:pt x="45" y="500"/>
                      <a:pt x="45" y="500"/>
                      <a:pt x="45" y="500"/>
                    </a:cubicBezTo>
                    <a:cubicBezTo>
                      <a:pt x="45" y="500"/>
                      <a:pt x="45" y="499"/>
                      <a:pt x="45" y="499"/>
                    </a:cubicBezTo>
                    <a:cubicBezTo>
                      <a:pt x="45" y="490"/>
                      <a:pt x="45" y="481"/>
                      <a:pt x="46" y="471"/>
                    </a:cubicBezTo>
                    <a:cubicBezTo>
                      <a:pt x="47" y="461"/>
                      <a:pt x="49" y="451"/>
                      <a:pt x="50" y="442"/>
                    </a:cubicBezTo>
                    <a:cubicBezTo>
                      <a:pt x="52" y="431"/>
                      <a:pt x="55" y="419"/>
                      <a:pt x="57" y="408"/>
                    </a:cubicBezTo>
                    <a:cubicBezTo>
                      <a:pt x="60" y="396"/>
                      <a:pt x="64" y="384"/>
                      <a:pt x="68" y="371"/>
                    </a:cubicBezTo>
                    <a:close/>
                    <a:moveTo>
                      <a:pt x="41" y="519"/>
                    </a:moveTo>
                    <a:cubicBezTo>
                      <a:pt x="41" y="521"/>
                      <a:pt x="41" y="522"/>
                      <a:pt x="41" y="524"/>
                    </a:cubicBezTo>
                    <a:cubicBezTo>
                      <a:pt x="40" y="534"/>
                      <a:pt x="39" y="545"/>
                      <a:pt x="39" y="556"/>
                    </a:cubicBezTo>
                    <a:cubicBezTo>
                      <a:pt x="38" y="568"/>
                      <a:pt x="38" y="579"/>
                      <a:pt x="38" y="590"/>
                    </a:cubicBezTo>
                    <a:cubicBezTo>
                      <a:pt x="38" y="594"/>
                      <a:pt x="37" y="598"/>
                      <a:pt x="36" y="602"/>
                    </a:cubicBezTo>
                    <a:cubicBezTo>
                      <a:pt x="36" y="602"/>
                      <a:pt x="37" y="602"/>
                      <a:pt x="37" y="603"/>
                    </a:cubicBezTo>
                    <a:cubicBezTo>
                      <a:pt x="36" y="603"/>
                      <a:pt x="36" y="603"/>
                      <a:pt x="36" y="603"/>
                    </a:cubicBezTo>
                    <a:cubicBezTo>
                      <a:pt x="36" y="603"/>
                      <a:pt x="36" y="603"/>
                      <a:pt x="36" y="603"/>
                    </a:cubicBezTo>
                    <a:cubicBezTo>
                      <a:pt x="36" y="602"/>
                      <a:pt x="36" y="602"/>
                      <a:pt x="36" y="602"/>
                    </a:cubicBezTo>
                    <a:cubicBezTo>
                      <a:pt x="36" y="599"/>
                      <a:pt x="35" y="595"/>
                      <a:pt x="35" y="591"/>
                    </a:cubicBezTo>
                    <a:cubicBezTo>
                      <a:pt x="31" y="565"/>
                      <a:pt x="31" y="538"/>
                      <a:pt x="32" y="511"/>
                    </a:cubicBezTo>
                    <a:cubicBezTo>
                      <a:pt x="32" y="505"/>
                      <a:pt x="34" y="499"/>
                      <a:pt x="34" y="493"/>
                    </a:cubicBezTo>
                    <a:cubicBezTo>
                      <a:pt x="35" y="482"/>
                      <a:pt x="36" y="472"/>
                      <a:pt x="39" y="461"/>
                    </a:cubicBezTo>
                    <a:cubicBezTo>
                      <a:pt x="40" y="459"/>
                      <a:pt x="40" y="457"/>
                      <a:pt x="41" y="455"/>
                    </a:cubicBezTo>
                    <a:cubicBezTo>
                      <a:pt x="44" y="439"/>
                      <a:pt x="48" y="423"/>
                      <a:pt x="54" y="408"/>
                    </a:cubicBezTo>
                    <a:cubicBezTo>
                      <a:pt x="52" y="418"/>
                      <a:pt x="50" y="428"/>
                      <a:pt x="48" y="438"/>
                    </a:cubicBezTo>
                    <a:cubicBezTo>
                      <a:pt x="47" y="441"/>
                      <a:pt x="46" y="445"/>
                      <a:pt x="46" y="449"/>
                    </a:cubicBezTo>
                    <a:cubicBezTo>
                      <a:pt x="45" y="462"/>
                      <a:pt x="43" y="474"/>
                      <a:pt x="42" y="487"/>
                    </a:cubicBezTo>
                    <a:cubicBezTo>
                      <a:pt x="42" y="497"/>
                      <a:pt x="41" y="508"/>
                      <a:pt x="41" y="519"/>
                    </a:cubicBezTo>
                    <a:close/>
                    <a:moveTo>
                      <a:pt x="129" y="254"/>
                    </a:moveTo>
                    <a:cubicBezTo>
                      <a:pt x="128" y="254"/>
                      <a:pt x="128" y="254"/>
                      <a:pt x="128" y="254"/>
                    </a:cubicBezTo>
                    <a:cubicBezTo>
                      <a:pt x="127" y="256"/>
                      <a:pt x="126" y="259"/>
                      <a:pt x="125" y="261"/>
                    </a:cubicBezTo>
                    <a:cubicBezTo>
                      <a:pt x="116" y="274"/>
                      <a:pt x="111" y="290"/>
                      <a:pt x="105" y="306"/>
                    </a:cubicBezTo>
                    <a:cubicBezTo>
                      <a:pt x="103" y="313"/>
                      <a:pt x="101" y="320"/>
                      <a:pt x="98" y="327"/>
                    </a:cubicBezTo>
                    <a:cubicBezTo>
                      <a:pt x="96" y="333"/>
                      <a:pt x="93" y="340"/>
                      <a:pt x="90" y="346"/>
                    </a:cubicBezTo>
                    <a:cubicBezTo>
                      <a:pt x="87" y="355"/>
                      <a:pt x="84" y="363"/>
                      <a:pt x="82" y="371"/>
                    </a:cubicBezTo>
                    <a:cubicBezTo>
                      <a:pt x="77" y="384"/>
                      <a:pt x="73" y="396"/>
                      <a:pt x="69" y="409"/>
                    </a:cubicBezTo>
                    <a:cubicBezTo>
                      <a:pt x="66" y="418"/>
                      <a:pt x="64" y="427"/>
                      <a:pt x="62" y="436"/>
                    </a:cubicBezTo>
                    <a:cubicBezTo>
                      <a:pt x="61" y="443"/>
                      <a:pt x="60" y="450"/>
                      <a:pt x="59" y="458"/>
                    </a:cubicBezTo>
                    <a:cubicBezTo>
                      <a:pt x="57" y="467"/>
                      <a:pt x="56" y="477"/>
                      <a:pt x="55" y="486"/>
                    </a:cubicBezTo>
                    <a:cubicBezTo>
                      <a:pt x="54" y="497"/>
                      <a:pt x="52" y="508"/>
                      <a:pt x="51" y="519"/>
                    </a:cubicBezTo>
                    <a:cubicBezTo>
                      <a:pt x="50" y="532"/>
                      <a:pt x="49" y="544"/>
                      <a:pt x="48" y="556"/>
                    </a:cubicBezTo>
                    <a:cubicBezTo>
                      <a:pt x="47" y="569"/>
                      <a:pt x="45" y="582"/>
                      <a:pt x="44" y="595"/>
                    </a:cubicBezTo>
                    <a:cubicBezTo>
                      <a:pt x="43" y="597"/>
                      <a:pt x="43" y="600"/>
                      <a:pt x="42" y="603"/>
                    </a:cubicBezTo>
                    <a:cubicBezTo>
                      <a:pt x="42" y="603"/>
                      <a:pt x="42" y="603"/>
                      <a:pt x="42" y="602"/>
                    </a:cubicBezTo>
                    <a:cubicBezTo>
                      <a:pt x="42" y="598"/>
                      <a:pt x="42" y="594"/>
                      <a:pt x="42" y="590"/>
                    </a:cubicBezTo>
                    <a:cubicBezTo>
                      <a:pt x="43" y="583"/>
                      <a:pt x="43" y="575"/>
                      <a:pt x="44" y="568"/>
                    </a:cubicBezTo>
                    <a:cubicBezTo>
                      <a:pt x="44" y="560"/>
                      <a:pt x="46" y="553"/>
                      <a:pt x="46" y="545"/>
                    </a:cubicBezTo>
                    <a:cubicBezTo>
                      <a:pt x="48" y="528"/>
                      <a:pt x="48" y="512"/>
                      <a:pt x="49" y="495"/>
                    </a:cubicBezTo>
                    <a:cubicBezTo>
                      <a:pt x="50" y="488"/>
                      <a:pt x="50" y="481"/>
                      <a:pt x="51" y="474"/>
                    </a:cubicBezTo>
                    <a:cubicBezTo>
                      <a:pt x="52" y="467"/>
                      <a:pt x="54" y="459"/>
                      <a:pt x="55" y="452"/>
                    </a:cubicBezTo>
                    <a:cubicBezTo>
                      <a:pt x="57" y="441"/>
                      <a:pt x="59" y="430"/>
                      <a:pt x="61" y="420"/>
                    </a:cubicBezTo>
                    <a:cubicBezTo>
                      <a:pt x="63" y="411"/>
                      <a:pt x="66" y="402"/>
                      <a:pt x="68" y="393"/>
                    </a:cubicBezTo>
                    <a:cubicBezTo>
                      <a:pt x="71" y="380"/>
                      <a:pt x="75" y="367"/>
                      <a:pt x="80" y="355"/>
                    </a:cubicBezTo>
                    <a:cubicBezTo>
                      <a:pt x="86" y="341"/>
                      <a:pt x="92" y="327"/>
                      <a:pt x="98" y="314"/>
                    </a:cubicBezTo>
                    <a:cubicBezTo>
                      <a:pt x="101" y="305"/>
                      <a:pt x="105" y="296"/>
                      <a:pt x="109" y="287"/>
                    </a:cubicBezTo>
                    <a:cubicBezTo>
                      <a:pt x="114" y="278"/>
                      <a:pt x="119" y="269"/>
                      <a:pt x="124" y="260"/>
                    </a:cubicBezTo>
                    <a:cubicBezTo>
                      <a:pt x="125" y="258"/>
                      <a:pt x="127" y="256"/>
                      <a:pt x="128" y="254"/>
                    </a:cubicBezTo>
                    <a:cubicBezTo>
                      <a:pt x="128" y="254"/>
                      <a:pt x="128" y="254"/>
                      <a:pt x="129" y="254"/>
                    </a:cubicBezTo>
                    <a:cubicBezTo>
                      <a:pt x="129" y="254"/>
                      <a:pt x="129" y="254"/>
                      <a:pt x="129" y="254"/>
                    </a:cubicBezTo>
                    <a:cubicBezTo>
                      <a:pt x="129" y="254"/>
                      <a:pt x="129" y="254"/>
                      <a:pt x="129" y="254"/>
                    </a:cubicBezTo>
                    <a:close/>
                    <a:moveTo>
                      <a:pt x="104" y="708"/>
                    </a:moveTo>
                    <a:cubicBezTo>
                      <a:pt x="104" y="708"/>
                      <a:pt x="104" y="708"/>
                      <a:pt x="104" y="708"/>
                    </a:cubicBezTo>
                    <a:cubicBezTo>
                      <a:pt x="103" y="708"/>
                      <a:pt x="103" y="708"/>
                      <a:pt x="103" y="708"/>
                    </a:cubicBezTo>
                    <a:lnTo>
                      <a:pt x="104" y="708"/>
                    </a:lnTo>
                    <a:close/>
                    <a:moveTo>
                      <a:pt x="103" y="685"/>
                    </a:moveTo>
                    <a:cubicBezTo>
                      <a:pt x="103" y="686"/>
                      <a:pt x="103" y="687"/>
                      <a:pt x="103" y="687"/>
                    </a:cubicBezTo>
                    <a:cubicBezTo>
                      <a:pt x="103" y="687"/>
                      <a:pt x="103" y="688"/>
                      <a:pt x="103" y="688"/>
                    </a:cubicBezTo>
                    <a:cubicBezTo>
                      <a:pt x="103" y="688"/>
                      <a:pt x="103" y="687"/>
                      <a:pt x="103" y="687"/>
                    </a:cubicBezTo>
                    <a:cubicBezTo>
                      <a:pt x="103" y="687"/>
                      <a:pt x="103" y="686"/>
                      <a:pt x="103" y="685"/>
                    </a:cubicBezTo>
                    <a:cubicBezTo>
                      <a:pt x="103" y="685"/>
                      <a:pt x="103" y="685"/>
                      <a:pt x="103" y="685"/>
                    </a:cubicBezTo>
                    <a:cubicBezTo>
                      <a:pt x="103" y="685"/>
                      <a:pt x="103" y="685"/>
                      <a:pt x="103" y="685"/>
                    </a:cubicBezTo>
                    <a:close/>
                    <a:moveTo>
                      <a:pt x="102" y="670"/>
                    </a:moveTo>
                    <a:cubicBezTo>
                      <a:pt x="102" y="671"/>
                      <a:pt x="102" y="671"/>
                      <a:pt x="102" y="672"/>
                    </a:cubicBezTo>
                    <a:cubicBezTo>
                      <a:pt x="102" y="672"/>
                      <a:pt x="102" y="673"/>
                      <a:pt x="102" y="674"/>
                    </a:cubicBezTo>
                    <a:cubicBezTo>
                      <a:pt x="102" y="675"/>
                      <a:pt x="102" y="675"/>
                      <a:pt x="102" y="676"/>
                    </a:cubicBezTo>
                    <a:cubicBezTo>
                      <a:pt x="102" y="677"/>
                      <a:pt x="103" y="678"/>
                      <a:pt x="103" y="678"/>
                    </a:cubicBezTo>
                    <a:cubicBezTo>
                      <a:pt x="103" y="679"/>
                      <a:pt x="103" y="680"/>
                      <a:pt x="103" y="681"/>
                    </a:cubicBezTo>
                    <a:cubicBezTo>
                      <a:pt x="103" y="681"/>
                      <a:pt x="103" y="681"/>
                      <a:pt x="103" y="681"/>
                    </a:cubicBezTo>
                    <a:cubicBezTo>
                      <a:pt x="103" y="681"/>
                      <a:pt x="103" y="681"/>
                      <a:pt x="103" y="681"/>
                    </a:cubicBezTo>
                    <a:cubicBezTo>
                      <a:pt x="103" y="680"/>
                      <a:pt x="103" y="679"/>
                      <a:pt x="103" y="678"/>
                    </a:cubicBezTo>
                    <a:cubicBezTo>
                      <a:pt x="102" y="678"/>
                      <a:pt x="102" y="677"/>
                      <a:pt x="102" y="676"/>
                    </a:cubicBezTo>
                    <a:cubicBezTo>
                      <a:pt x="102" y="675"/>
                      <a:pt x="102" y="675"/>
                      <a:pt x="102" y="674"/>
                    </a:cubicBezTo>
                    <a:cubicBezTo>
                      <a:pt x="102" y="673"/>
                      <a:pt x="102" y="672"/>
                      <a:pt x="102" y="672"/>
                    </a:cubicBezTo>
                    <a:cubicBezTo>
                      <a:pt x="102" y="671"/>
                      <a:pt x="102" y="671"/>
                      <a:pt x="102" y="670"/>
                    </a:cubicBezTo>
                    <a:cubicBezTo>
                      <a:pt x="102" y="670"/>
                      <a:pt x="102" y="670"/>
                      <a:pt x="102" y="670"/>
                    </a:cubicBezTo>
                    <a:cubicBezTo>
                      <a:pt x="102" y="670"/>
                      <a:pt x="102" y="670"/>
                      <a:pt x="102" y="670"/>
                    </a:cubicBezTo>
                    <a:close/>
                    <a:moveTo>
                      <a:pt x="97" y="713"/>
                    </a:moveTo>
                    <a:cubicBezTo>
                      <a:pt x="97" y="713"/>
                      <a:pt x="97" y="713"/>
                      <a:pt x="97" y="713"/>
                    </a:cubicBezTo>
                    <a:cubicBezTo>
                      <a:pt x="97" y="712"/>
                      <a:pt x="96" y="711"/>
                      <a:pt x="96" y="711"/>
                    </a:cubicBezTo>
                    <a:cubicBezTo>
                      <a:pt x="93" y="702"/>
                      <a:pt x="90" y="694"/>
                      <a:pt x="88" y="686"/>
                    </a:cubicBezTo>
                    <a:cubicBezTo>
                      <a:pt x="85" y="676"/>
                      <a:pt x="83" y="666"/>
                      <a:pt x="81" y="656"/>
                    </a:cubicBezTo>
                    <a:cubicBezTo>
                      <a:pt x="78" y="643"/>
                      <a:pt x="76" y="630"/>
                      <a:pt x="74" y="617"/>
                    </a:cubicBezTo>
                    <a:cubicBezTo>
                      <a:pt x="72" y="605"/>
                      <a:pt x="70" y="593"/>
                      <a:pt x="70" y="580"/>
                    </a:cubicBezTo>
                    <a:cubicBezTo>
                      <a:pt x="70" y="568"/>
                      <a:pt x="70" y="557"/>
                      <a:pt x="70" y="545"/>
                    </a:cubicBezTo>
                    <a:cubicBezTo>
                      <a:pt x="71" y="533"/>
                      <a:pt x="71" y="521"/>
                      <a:pt x="72" y="510"/>
                    </a:cubicBezTo>
                    <a:cubicBezTo>
                      <a:pt x="72" y="500"/>
                      <a:pt x="73" y="490"/>
                      <a:pt x="74" y="481"/>
                    </a:cubicBezTo>
                    <a:cubicBezTo>
                      <a:pt x="75" y="468"/>
                      <a:pt x="78" y="456"/>
                      <a:pt x="80" y="444"/>
                    </a:cubicBezTo>
                    <a:cubicBezTo>
                      <a:pt x="81" y="437"/>
                      <a:pt x="83" y="429"/>
                      <a:pt x="85" y="422"/>
                    </a:cubicBezTo>
                    <a:cubicBezTo>
                      <a:pt x="88" y="411"/>
                      <a:pt x="92" y="401"/>
                      <a:pt x="95" y="391"/>
                    </a:cubicBezTo>
                    <a:cubicBezTo>
                      <a:pt x="98" y="384"/>
                      <a:pt x="100" y="376"/>
                      <a:pt x="103" y="370"/>
                    </a:cubicBezTo>
                    <a:cubicBezTo>
                      <a:pt x="110" y="355"/>
                      <a:pt x="118" y="343"/>
                      <a:pt x="128" y="331"/>
                    </a:cubicBezTo>
                    <a:cubicBezTo>
                      <a:pt x="129" y="330"/>
                      <a:pt x="130" y="329"/>
                      <a:pt x="132" y="327"/>
                    </a:cubicBezTo>
                    <a:cubicBezTo>
                      <a:pt x="132" y="327"/>
                      <a:pt x="132" y="327"/>
                      <a:pt x="132" y="327"/>
                    </a:cubicBezTo>
                    <a:cubicBezTo>
                      <a:pt x="132" y="327"/>
                      <a:pt x="133" y="326"/>
                      <a:pt x="133" y="326"/>
                    </a:cubicBezTo>
                    <a:cubicBezTo>
                      <a:pt x="133" y="326"/>
                      <a:pt x="133" y="326"/>
                      <a:pt x="133" y="326"/>
                    </a:cubicBezTo>
                    <a:cubicBezTo>
                      <a:pt x="133" y="326"/>
                      <a:pt x="132" y="327"/>
                      <a:pt x="132" y="327"/>
                    </a:cubicBezTo>
                    <a:cubicBezTo>
                      <a:pt x="132" y="327"/>
                      <a:pt x="132" y="327"/>
                      <a:pt x="132" y="327"/>
                    </a:cubicBezTo>
                    <a:cubicBezTo>
                      <a:pt x="130" y="330"/>
                      <a:pt x="128" y="333"/>
                      <a:pt x="126" y="336"/>
                    </a:cubicBezTo>
                    <a:cubicBezTo>
                      <a:pt x="122" y="343"/>
                      <a:pt x="118" y="349"/>
                      <a:pt x="114" y="356"/>
                    </a:cubicBezTo>
                    <a:cubicBezTo>
                      <a:pt x="109" y="366"/>
                      <a:pt x="103" y="376"/>
                      <a:pt x="99" y="387"/>
                    </a:cubicBezTo>
                    <a:cubicBezTo>
                      <a:pt x="95" y="396"/>
                      <a:pt x="91" y="405"/>
                      <a:pt x="89" y="415"/>
                    </a:cubicBezTo>
                    <a:cubicBezTo>
                      <a:pt x="89" y="418"/>
                      <a:pt x="89" y="421"/>
                      <a:pt x="88" y="424"/>
                    </a:cubicBezTo>
                    <a:cubicBezTo>
                      <a:pt x="86" y="434"/>
                      <a:pt x="84" y="444"/>
                      <a:pt x="82" y="455"/>
                    </a:cubicBezTo>
                    <a:cubicBezTo>
                      <a:pt x="79" y="468"/>
                      <a:pt x="77" y="480"/>
                      <a:pt x="75" y="493"/>
                    </a:cubicBezTo>
                    <a:cubicBezTo>
                      <a:pt x="72" y="509"/>
                      <a:pt x="73" y="525"/>
                      <a:pt x="74" y="541"/>
                    </a:cubicBezTo>
                    <a:cubicBezTo>
                      <a:pt x="75" y="558"/>
                      <a:pt x="77" y="575"/>
                      <a:pt x="78" y="592"/>
                    </a:cubicBezTo>
                    <a:cubicBezTo>
                      <a:pt x="79" y="600"/>
                      <a:pt x="79" y="609"/>
                      <a:pt x="80" y="617"/>
                    </a:cubicBezTo>
                    <a:cubicBezTo>
                      <a:pt x="81" y="628"/>
                      <a:pt x="83" y="639"/>
                      <a:pt x="84" y="650"/>
                    </a:cubicBezTo>
                    <a:cubicBezTo>
                      <a:pt x="87" y="663"/>
                      <a:pt x="88" y="677"/>
                      <a:pt x="92" y="689"/>
                    </a:cubicBezTo>
                    <a:cubicBezTo>
                      <a:pt x="95" y="697"/>
                      <a:pt x="96" y="704"/>
                      <a:pt x="97" y="713"/>
                    </a:cubicBezTo>
                    <a:cubicBezTo>
                      <a:pt x="97" y="713"/>
                      <a:pt x="97" y="713"/>
                      <a:pt x="97" y="713"/>
                    </a:cubicBezTo>
                    <a:close/>
                    <a:moveTo>
                      <a:pt x="98" y="707"/>
                    </a:moveTo>
                    <a:cubicBezTo>
                      <a:pt x="98" y="705"/>
                      <a:pt x="98" y="702"/>
                      <a:pt x="98" y="700"/>
                    </a:cubicBezTo>
                    <a:cubicBezTo>
                      <a:pt x="97" y="696"/>
                      <a:pt x="95" y="693"/>
                      <a:pt x="95" y="690"/>
                    </a:cubicBezTo>
                    <a:cubicBezTo>
                      <a:pt x="93" y="684"/>
                      <a:pt x="91" y="678"/>
                      <a:pt x="91" y="672"/>
                    </a:cubicBezTo>
                    <a:cubicBezTo>
                      <a:pt x="88" y="660"/>
                      <a:pt x="87" y="648"/>
                      <a:pt x="85" y="636"/>
                    </a:cubicBezTo>
                    <a:cubicBezTo>
                      <a:pt x="84" y="628"/>
                      <a:pt x="82" y="620"/>
                      <a:pt x="82" y="612"/>
                    </a:cubicBezTo>
                    <a:cubicBezTo>
                      <a:pt x="80" y="592"/>
                      <a:pt x="79" y="572"/>
                      <a:pt x="77" y="552"/>
                    </a:cubicBezTo>
                    <a:cubicBezTo>
                      <a:pt x="76" y="534"/>
                      <a:pt x="74" y="516"/>
                      <a:pt x="77" y="498"/>
                    </a:cubicBezTo>
                    <a:cubicBezTo>
                      <a:pt x="78" y="492"/>
                      <a:pt x="79" y="486"/>
                      <a:pt x="80" y="480"/>
                    </a:cubicBezTo>
                    <a:cubicBezTo>
                      <a:pt x="82" y="465"/>
                      <a:pt x="85" y="449"/>
                      <a:pt x="89" y="434"/>
                    </a:cubicBezTo>
                    <a:cubicBezTo>
                      <a:pt x="90" y="429"/>
                      <a:pt x="90" y="424"/>
                      <a:pt x="91" y="419"/>
                    </a:cubicBezTo>
                    <a:cubicBezTo>
                      <a:pt x="92" y="415"/>
                      <a:pt x="93" y="411"/>
                      <a:pt x="94" y="407"/>
                    </a:cubicBezTo>
                    <a:cubicBezTo>
                      <a:pt x="95" y="403"/>
                      <a:pt x="97" y="399"/>
                      <a:pt x="99" y="395"/>
                    </a:cubicBezTo>
                    <a:cubicBezTo>
                      <a:pt x="102" y="384"/>
                      <a:pt x="107" y="375"/>
                      <a:pt x="112" y="366"/>
                    </a:cubicBezTo>
                    <a:cubicBezTo>
                      <a:pt x="112" y="367"/>
                      <a:pt x="112" y="368"/>
                      <a:pt x="111" y="369"/>
                    </a:cubicBezTo>
                    <a:cubicBezTo>
                      <a:pt x="107" y="379"/>
                      <a:pt x="102" y="389"/>
                      <a:pt x="99" y="400"/>
                    </a:cubicBezTo>
                    <a:cubicBezTo>
                      <a:pt x="96" y="411"/>
                      <a:pt x="93" y="421"/>
                      <a:pt x="91" y="431"/>
                    </a:cubicBezTo>
                    <a:cubicBezTo>
                      <a:pt x="86" y="448"/>
                      <a:pt x="84" y="465"/>
                      <a:pt x="81" y="482"/>
                    </a:cubicBezTo>
                    <a:cubicBezTo>
                      <a:pt x="79" y="502"/>
                      <a:pt x="80" y="522"/>
                      <a:pt x="81" y="542"/>
                    </a:cubicBezTo>
                    <a:cubicBezTo>
                      <a:pt x="81" y="557"/>
                      <a:pt x="82" y="572"/>
                      <a:pt x="84" y="587"/>
                    </a:cubicBezTo>
                    <a:cubicBezTo>
                      <a:pt x="86" y="612"/>
                      <a:pt x="89" y="637"/>
                      <a:pt x="91" y="662"/>
                    </a:cubicBezTo>
                    <a:cubicBezTo>
                      <a:pt x="93" y="674"/>
                      <a:pt x="94" y="686"/>
                      <a:pt x="98" y="697"/>
                    </a:cubicBezTo>
                    <a:cubicBezTo>
                      <a:pt x="98" y="698"/>
                      <a:pt x="98" y="699"/>
                      <a:pt x="98" y="700"/>
                    </a:cubicBezTo>
                    <a:cubicBezTo>
                      <a:pt x="98" y="702"/>
                      <a:pt x="99" y="705"/>
                      <a:pt x="99" y="707"/>
                    </a:cubicBezTo>
                    <a:cubicBezTo>
                      <a:pt x="99" y="707"/>
                      <a:pt x="99" y="707"/>
                      <a:pt x="98" y="707"/>
                    </a:cubicBezTo>
                    <a:close/>
                    <a:moveTo>
                      <a:pt x="101" y="699"/>
                    </a:moveTo>
                    <a:cubicBezTo>
                      <a:pt x="101" y="698"/>
                      <a:pt x="101" y="698"/>
                      <a:pt x="100" y="697"/>
                    </a:cubicBezTo>
                    <a:cubicBezTo>
                      <a:pt x="100" y="697"/>
                      <a:pt x="100" y="697"/>
                      <a:pt x="100" y="697"/>
                    </a:cubicBezTo>
                    <a:cubicBezTo>
                      <a:pt x="99" y="692"/>
                      <a:pt x="98" y="688"/>
                      <a:pt x="97" y="683"/>
                    </a:cubicBezTo>
                    <a:cubicBezTo>
                      <a:pt x="96" y="677"/>
                      <a:pt x="95" y="670"/>
                      <a:pt x="95" y="663"/>
                    </a:cubicBezTo>
                    <a:cubicBezTo>
                      <a:pt x="93" y="647"/>
                      <a:pt x="91" y="631"/>
                      <a:pt x="89" y="615"/>
                    </a:cubicBezTo>
                    <a:cubicBezTo>
                      <a:pt x="88" y="599"/>
                      <a:pt x="86" y="582"/>
                      <a:pt x="85" y="566"/>
                    </a:cubicBezTo>
                    <a:cubicBezTo>
                      <a:pt x="84" y="552"/>
                      <a:pt x="84" y="537"/>
                      <a:pt x="83" y="523"/>
                    </a:cubicBezTo>
                    <a:cubicBezTo>
                      <a:pt x="82" y="507"/>
                      <a:pt x="83" y="491"/>
                      <a:pt x="85" y="476"/>
                    </a:cubicBezTo>
                    <a:cubicBezTo>
                      <a:pt x="88" y="463"/>
                      <a:pt x="89" y="451"/>
                      <a:pt x="92" y="439"/>
                    </a:cubicBezTo>
                    <a:cubicBezTo>
                      <a:pt x="98" y="416"/>
                      <a:pt x="104" y="394"/>
                      <a:pt x="113" y="373"/>
                    </a:cubicBezTo>
                    <a:cubicBezTo>
                      <a:pt x="118" y="361"/>
                      <a:pt x="124" y="351"/>
                      <a:pt x="130" y="340"/>
                    </a:cubicBezTo>
                    <a:cubicBezTo>
                      <a:pt x="130" y="339"/>
                      <a:pt x="131" y="339"/>
                      <a:pt x="131" y="338"/>
                    </a:cubicBezTo>
                    <a:cubicBezTo>
                      <a:pt x="131" y="340"/>
                      <a:pt x="130" y="341"/>
                      <a:pt x="130" y="343"/>
                    </a:cubicBezTo>
                    <a:cubicBezTo>
                      <a:pt x="126" y="351"/>
                      <a:pt x="121" y="358"/>
                      <a:pt x="119" y="367"/>
                    </a:cubicBezTo>
                    <a:cubicBezTo>
                      <a:pt x="116" y="375"/>
                      <a:pt x="112" y="382"/>
                      <a:pt x="110" y="390"/>
                    </a:cubicBezTo>
                    <a:cubicBezTo>
                      <a:pt x="106" y="402"/>
                      <a:pt x="101" y="414"/>
                      <a:pt x="98" y="427"/>
                    </a:cubicBezTo>
                    <a:cubicBezTo>
                      <a:pt x="98" y="430"/>
                      <a:pt x="97" y="433"/>
                      <a:pt x="96" y="436"/>
                    </a:cubicBezTo>
                    <a:cubicBezTo>
                      <a:pt x="95" y="438"/>
                      <a:pt x="95" y="440"/>
                      <a:pt x="95" y="442"/>
                    </a:cubicBezTo>
                    <a:cubicBezTo>
                      <a:pt x="93" y="454"/>
                      <a:pt x="92" y="466"/>
                      <a:pt x="90" y="478"/>
                    </a:cubicBezTo>
                    <a:cubicBezTo>
                      <a:pt x="88" y="493"/>
                      <a:pt x="86" y="509"/>
                      <a:pt x="86" y="524"/>
                    </a:cubicBezTo>
                    <a:cubicBezTo>
                      <a:pt x="87" y="551"/>
                      <a:pt x="87" y="577"/>
                      <a:pt x="90" y="603"/>
                    </a:cubicBezTo>
                    <a:cubicBezTo>
                      <a:pt x="92" y="618"/>
                      <a:pt x="93" y="632"/>
                      <a:pt x="96" y="647"/>
                    </a:cubicBezTo>
                    <a:cubicBezTo>
                      <a:pt x="98" y="662"/>
                      <a:pt x="99" y="679"/>
                      <a:pt x="101" y="694"/>
                    </a:cubicBezTo>
                    <a:cubicBezTo>
                      <a:pt x="101" y="695"/>
                      <a:pt x="101" y="696"/>
                      <a:pt x="100" y="697"/>
                    </a:cubicBezTo>
                    <a:cubicBezTo>
                      <a:pt x="100" y="697"/>
                      <a:pt x="101" y="697"/>
                      <a:pt x="101" y="697"/>
                    </a:cubicBezTo>
                    <a:cubicBezTo>
                      <a:pt x="101" y="698"/>
                      <a:pt x="101" y="698"/>
                      <a:pt x="101" y="699"/>
                    </a:cubicBezTo>
                    <a:cubicBezTo>
                      <a:pt x="101" y="699"/>
                      <a:pt x="101" y="699"/>
                      <a:pt x="101" y="699"/>
                    </a:cubicBezTo>
                    <a:cubicBezTo>
                      <a:pt x="101" y="699"/>
                      <a:pt x="101" y="699"/>
                      <a:pt x="101" y="699"/>
                    </a:cubicBezTo>
                    <a:close/>
                    <a:moveTo>
                      <a:pt x="101" y="666"/>
                    </a:moveTo>
                    <a:cubicBezTo>
                      <a:pt x="101" y="666"/>
                      <a:pt x="101" y="666"/>
                      <a:pt x="101" y="666"/>
                    </a:cubicBezTo>
                    <a:cubicBezTo>
                      <a:pt x="101" y="666"/>
                      <a:pt x="101" y="666"/>
                      <a:pt x="101" y="666"/>
                    </a:cubicBezTo>
                    <a:cubicBezTo>
                      <a:pt x="101" y="666"/>
                      <a:pt x="101" y="666"/>
                      <a:pt x="101" y="666"/>
                    </a:cubicBezTo>
                    <a:close/>
                    <a:moveTo>
                      <a:pt x="132" y="346"/>
                    </a:moveTo>
                    <a:cubicBezTo>
                      <a:pt x="132" y="346"/>
                      <a:pt x="132" y="346"/>
                      <a:pt x="132" y="346"/>
                    </a:cubicBezTo>
                    <a:cubicBezTo>
                      <a:pt x="132" y="346"/>
                      <a:pt x="132" y="346"/>
                      <a:pt x="132" y="346"/>
                    </a:cubicBezTo>
                    <a:cubicBezTo>
                      <a:pt x="129" y="352"/>
                      <a:pt x="126" y="359"/>
                      <a:pt x="124" y="365"/>
                    </a:cubicBezTo>
                    <a:cubicBezTo>
                      <a:pt x="123" y="366"/>
                      <a:pt x="122" y="367"/>
                      <a:pt x="122" y="369"/>
                    </a:cubicBezTo>
                    <a:cubicBezTo>
                      <a:pt x="122" y="369"/>
                      <a:pt x="122" y="369"/>
                      <a:pt x="122" y="369"/>
                    </a:cubicBezTo>
                    <a:cubicBezTo>
                      <a:pt x="122" y="369"/>
                      <a:pt x="122" y="369"/>
                      <a:pt x="122" y="369"/>
                    </a:cubicBezTo>
                    <a:cubicBezTo>
                      <a:pt x="119" y="379"/>
                      <a:pt x="116" y="388"/>
                      <a:pt x="113" y="398"/>
                    </a:cubicBezTo>
                    <a:cubicBezTo>
                      <a:pt x="108" y="416"/>
                      <a:pt x="104" y="434"/>
                      <a:pt x="100" y="451"/>
                    </a:cubicBezTo>
                    <a:cubicBezTo>
                      <a:pt x="96" y="467"/>
                      <a:pt x="94" y="483"/>
                      <a:pt x="93" y="499"/>
                    </a:cubicBezTo>
                    <a:cubicBezTo>
                      <a:pt x="92" y="517"/>
                      <a:pt x="92" y="535"/>
                      <a:pt x="93" y="554"/>
                    </a:cubicBezTo>
                    <a:cubicBezTo>
                      <a:pt x="94" y="560"/>
                      <a:pt x="94" y="566"/>
                      <a:pt x="95" y="572"/>
                    </a:cubicBezTo>
                    <a:cubicBezTo>
                      <a:pt x="95" y="581"/>
                      <a:pt x="95" y="590"/>
                      <a:pt x="96" y="599"/>
                    </a:cubicBezTo>
                    <a:cubicBezTo>
                      <a:pt x="98" y="617"/>
                      <a:pt x="99" y="635"/>
                      <a:pt x="101" y="653"/>
                    </a:cubicBezTo>
                    <a:cubicBezTo>
                      <a:pt x="101" y="655"/>
                      <a:pt x="101" y="658"/>
                      <a:pt x="101" y="660"/>
                    </a:cubicBezTo>
                    <a:cubicBezTo>
                      <a:pt x="101" y="660"/>
                      <a:pt x="101" y="660"/>
                      <a:pt x="101" y="660"/>
                    </a:cubicBezTo>
                    <a:cubicBezTo>
                      <a:pt x="101" y="660"/>
                      <a:pt x="101" y="660"/>
                      <a:pt x="101" y="660"/>
                    </a:cubicBezTo>
                    <a:cubicBezTo>
                      <a:pt x="101" y="660"/>
                      <a:pt x="101" y="660"/>
                      <a:pt x="101" y="660"/>
                    </a:cubicBezTo>
                    <a:cubicBezTo>
                      <a:pt x="101" y="660"/>
                      <a:pt x="101" y="660"/>
                      <a:pt x="101" y="660"/>
                    </a:cubicBezTo>
                    <a:cubicBezTo>
                      <a:pt x="101" y="659"/>
                      <a:pt x="101" y="658"/>
                      <a:pt x="100" y="657"/>
                    </a:cubicBezTo>
                    <a:cubicBezTo>
                      <a:pt x="99" y="648"/>
                      <a:pt x="98" y="639"/>
                      <a:pt x="97" y="631"/>
                    </a:cubicBezTo>
                    <a:cubicBezTo>
                      <a:pt x="95" y="618"/>
                      <a:pt x="94" y="606"/>
                      <a:pt x="92" y="594"/>
                    </a:cubicBezTo>
                    <a:cubicBezTo>
                      <a:pt x="92" y="591"/>
                      <a:pt x="91" y="588"/>
                      <a:pt x="91" y="584"/>
                    </a:cubicBezTo>
                    <a:cubicBezTo>
                      <a:pt x="91" y="572"/>
                      <a:pt x="90" y="560"/>
                      <a:pt x="90" y="548"/>
                    </a:cubicBezTo>
                    <a:cubicBezTo>
                      <a:pt x="89" y="536"/>
                      <a:pt x="89" y="523"/>
                      <a:pt x="90" y="511"/>
                    </a:cubicBezTo>
                    <a:cubicBezTo>
                      <a:pt x="91" y="496"/>
                      <a:pt x="93" y="480"/>
                      <a:pt x="95" y="465"/>
                    </a:cubicBezTo>
                    <a:cubicBezTo>
                      <a:pt x="96" y="453"/>
                      <a:pt x="97" y="441"/>
                      <a:pt x="101" y="429"/>
                    </a:cubicBezTo>
                    <a:cubicBezTo>
                      <a:pt x="104" y="419"/>
                      <a:pt x="106" y="410"/>
                      <a:pt x="109" y="401"/>
                    </a:cubicBezTo>
                    <a:cubicBezTo>
                      <a:pt x="111" y="397"/>
                      <a:pt x="112" y="393"/>
                      <a:pt x="114" y="389"/>
                    </a:cubicBezTo>
                    <a:cubicBezTo>
                      <a:pt x="115" y="385"/>
                      <a:pt x="117" y="381"/>
                      <a:pt x="118" y="377"/>
                    </a:cubicBezTo>
                    <a:cubicBezTo>
                      <a:pt x="119" y="374"/>
                      <a:pt x="120" y="372"/>
                      <a:pt x="122" y="369"/>
                    </a:cubicBezTo>
                    <a:cubicBezTo>
                      <a:pt x="122" y="369"/>
                      <a:pt x="122" y="369"/>
                      <a:pt x="122" y="369"/>
                    </a:cubicBezTo>
                    <a:cubicBezTo>
                      <a:pt x="122" y="369"/>
                      <a:pt x="122" y="369"/>
                      <a:pt x="122" y="369"/>
                    </a:cubicBezTo>
                    <a:cubicBezTo>
                      <a:pt x="124" y="360"/>
                      <a:pt x="127" y="353"/>
                      <a:pt x="132" y="346"/>
                    </a:cubicBezTo>
                    <a:cubicBezTo>
                      <a:pt x="132" y="346"/>
                      <a:pt x="132" y="346"/>
                      <a:pt x="132" y="346"/>
                    </a:cubicBezTo>
                    <a:cubicBezTo>
                      <a:pt x="132" y="346"/>
                      <a:pt x="132" y="346"/>
                      <a:pt x="132" y="346"/>
                    </a:cubicBezTo>
                    <a:cubicBezTo>
                      <a:pt x="132" y="345"/>
                      <a:pt x="133" y="344"/>
                      <a:pt x="133" y="343"/>
                    </a:cubicBezTo>
                    <a:cubicBezTo>
                      <a:pt x="133" y="343"/>
                      <a:pt x="133" y="343"/>
                      <a:pt x="133" y="343"/>
                    </a:cubicBezTo>
                    <a:cubicBezTo>
                      <a:pt x="133" y="344"/>
                      <a:pt x="133" y="345"/>
                      <a:pt x="132" y="346"/>
                    </a:cubicBezTo>
                    <a:close/>
                    <a:moveTo>
                      <a:pt x="135" y="339"/>
                    </a:moveTo>
                    <a:cubicBezTo>
                      <a:pt x="135" y="339"/>
                      <a:pt x="135" y="339"/>
                      <a:pt x="135" y="339"/>
                    </a:cubicBezTo>
                    <a:cubicBezTo>
                      <a:pt x="135" y="339"/>
                      <a:pt x="135" y="339"/>
                      <a:pt x="135" y="338"/>
                    </a:cubicBezTo>
                    <a:cubicBezTo>
                      <a:pt x="135" y="339"/>
                      <a:pt x="135" y="339"/>
                      <a:pt x="135" y="339"/>
                    </a:cubicBezTo>
                    <a:close/>
                    <a:moveTo>
                      <a:pt x="135" y="324"/>
                    </a:moveTo>
                    <a:cubicBezTo>
                      <a:pt x="135" y="324"/>
                      <a:pt x="135" y="324"/>
                      <a:pt x="135" y="324"/>
                    </a:cubicBezTo>
                    <a:cubicBezTo>
                      <a:pt x="135" y="324"/>
                      <a:pt x="135" y="324"/>
                      <a:pt x="135" y="324"/>
                    </a:cubicBezTo>
                    <a:close/>
                    <a:moveTo>
                      <a:pt x="137" y="335"/>
                    </a:moveTo>
                    <a:cubicBezTo>
                      <a:pt x="137" y="335"/>
                      <a:pt x="137" y="335"/>
                      <a:pt x="137" y="335"/>
                    </a:cubicBezTo>
                    <a:cubicBezTo>
                      <a:pt x="137" y="335"/>
                      <a:pt x="137" y="335"/>
                      <a:pt x="137" y="335"/>
                    </a:cubicBezTo>
                    <a:close/>
                    <a:moveTo>
                      <a:pt x="333" y="1011"/>
                    </a:moveTo>
                    <a:cubicBezTo>
                      <a:pt x="333" y="1011"/>
                      <a:pt x="333" y="1012"/>
                      <a:pt x="333" y="1013"/>
                    </a:cubicBezTo>
                    <a:cubicBezTo>
                      <a:pt x="333" y="1013"/>
                      <a:pt x="333" y="1014"/>
                      <a:pt x="333" y="1014"/>
                    </a:cubicBezTo>
                    <a:cubicBezTo>
                      <a:pt x="333" y="1015"/>
                      <a:pt x="333" y="1016"/>
                      <a:pt x="334" y="1016"/>
                    </a:cubicBezTo>
                    <a:cubicBezTo>
                      <a:pt x="334" y="1016"/>
                      <a:pt x="334" y="1017"/>
                      <a:pt x="334" y="1017"/>
                    </a:cubicBezTo>
                    <a:cubicBezTo>
                      <a:pt x="333" y="1016"/>
                      <a:pt x="333" y="1016"/>
                      <a:pt x="333" y="1016"/>
                    </a:cubicBezTo>
                    <a:cubicBezTo>
                      <a:pt x="333" y="1016"/>
                      <a:pt x="333" y="1015"/>
                      <a:pt x="333" y="1014"/>
                    </a:cubicBezTo>
                    <a:cubicBezTo>
                      <a:pt x="333" y="1014"/>
                      <a:pt x="333" y="1013"/>
                      <a:pt x="333" y="1013"/>
                    </a:cubicBezTo>
                    <a:cubicBezTo>
                      <a:pt x="333" y="1012"/>
                      <a:pt x="333" y="1011"/>
                      <a:pt x="333" y="1011"/>
                    </a:cubicBezTo>
                    <a:close/>
                    <a:moveTo>
                      <a:pt x="331" y="1000"/>
                    </a:moveTo>
                    <a:cubicBezTo>
                      <a:pt x="331" y="1001"/>
                      <a:pt x="331" y="1002"/>
                      <a:pt x="332" y="1002"/>
                    </a:cubicBezTo>
                    <a:cubicBezTo>
                      <a:pt x="332" y="1003"/>
                      <a:pt x="332" y="1003"/>
                      <a:pt x="332" y="1004"/>
                    </a:cubicBezTo>
                    <a:cubicBezTo>
                      <a:pt x="332" y="1005"/>
                      <a:pt x="332" y="1005"/>
                      <a:pt x="332" y="1006"/>
                    </a:cubicBezTo>
                    <a:cubicBezTo>
                      <a:pt x="332" y="1006"/>
                      <a:pt x="332" y="1006"/>
                      <a:pt x="332" y="1006"/>
                    </a:cubicBezTo>
                    <a:cubicBezTo>
                      <a:pt x="332" y="1005"/>
                      <a:pt x="332" y="1005"/>
                      <a:pt x="332" y="1004"/>
                    </a:cubicBezTo>
                    <a:cubicBezTo>
                      <a:pt x="332" y="1003"/>
                      <a:pt x="332" y="1003"/>
                      <a:pt x="331" y="1002"/>
                    </a:cubicBezTo>
                    <a:cubicBezTo>
                      <a:pt x="331" y="1002"/>
                      <a:pt x="331" y="1001"/>
                      <a:pt x="331" y="1000"/>
                    </a:cubicBezTo>
                    <a:close/>
                    <a:moveTo>
                      <a:pt x="330" y="996"/>
                    </a:moveTo>
                    <a:cubicBezTo>
                      <a:pt x="331" y="996"/>
                      <a:pt x="331" y="996"/>
                      <a:pt x="331" y="997"/>
                    </a:cubicBezTo>
                    <a:cubicBezTo>
                      <a:pt x="331" y="997"/>
                      <a:pt x="331" y="997"/>
                      <a:pt x="331" y="997"/>
                    </a:cubicBezTo>
                    <a:cubicBezTo>
                      <a:pt x="331" y="997"/>
                      <a:pt x="331" y="997"/>
                      <a:pt x="331" y="997"/>
                    </a:cubicBezTo>
                    <a:cubicBezTo>
                      <a:pt x="331" y="996"/>
                      <a:pt x="331" y="996"/>
                      <a:pt x="330" y="996"/>
                    </a:cubicBezTo>
                    <a:cubicBezTo>
                      <a:pt x="330" y="995"/>
                      <a:pt x="330" y="995"/>
                      <a:pt x="330" y="995"/>
                    </a:cubicBezTo>
                    <a:lnTo>
                      <a:pt x="330" y="996"/>
                    </a:lnTo>
                    <a:close/>
                    <a:moveTo>
                      <a:pt x="419" y="891"/>
                    </a:moveTo>
                    <a:cubicBezTo>
                      <a:pt x="419" y="891"/>
                      <a:pt x="419" y="891"/>
                      <a:pt x="419" y="891"/>
                    </a:cubicBezTo>
                    <a:cubicBezTo>
                      <a:pt x="419" y="891"/>
                      <a:pt x="419" y="891"/>
                      <a:pt x="419" y="891"/>
                    </a:cubicBezTo>
                    <a:close/>
                    <a:moveTo>
                      <a:pt x="409" y="862"/>
                    </a:moveTo>
                    <a:cubicBezTo>
                      <a:pt x="410" y="863"/>
                      <a:pt x="410" y="864"/>
                      <a:pt x="410" y="866"/>
                    </a:cubicBezTo>
                    <a:cubicBezTo>
                      <a:pt x="410" y="870"/>
                      <a:pt x="409" y="875"/>
                      <a:pt x="409" y="880"/>
                    </a:cubicBezTo>
                    <a:cubicBezTo>
                      <a:pt x="408" y="891"/>
                      <a:pt x="408" y="903"/>
                      <a:pt x="409" y="914"/>
                    </a:cubicBezTo>
                    <a:cubicBezTo>
                      <a:pt x="408" y="913"/>
                      <a:pt x="408" y="911"/>
                      <a:pt x="408" y="909"/>
                    </a:cubicBezTo>
                    <a:cubicBezTo>
                      <a:pt x="405" y="892"/>
                      <a:pt x="400" y="877"/>
                      <a:pt x="397" y="861"/>
                    </a:cubicBezTo>
                    <a:cubicBezTo>
                      <a:pt x="396" y="854"/>
                      <a:pt x="395" y="847"/>
                      <a:pt x="394" y="841"/>
                    </a:cubicBezTo>
                    <a:cubicBezTo>
                      <a:pt x="394" y="841"/>
                      <a:pt x="394" y="841"/>
                      <a:pt x="394" y="841"/>
                    </a:cubicBezTo>
                    <a:cubicBezTo>
                      <a:pt x="399" y="848"/>
                      <a:pt x="404" y="855"/>
                      <a:pt x="409" y="862"/>
                    </a:cubicBezTo>
                    <a:close/>
                    <a:moveTo>
                      <a:pt x="391" y="814"/>
                    </a:moveTo>
                    <a:cubicBezTo>
                      <a:pt x="389" y="814"/>
                      <a:pt x="388" y="813"/>
                      <a:pt x="387" y="811"/>
                    </a:cubicBezTo>
                    <a:cubicBezTo>
                      <a:pt x="382" y="802"/>
                      <a:pt x="376" y="792"/>
                      <a:pt x="371" y="782"/>
                    </a:cubicBezTo>
                    <a:cubicBezTo>
                      <a:pt x="368" y="777"/>
                      <a:pt x="365" y="771"/>
                      <a:pt x="363" y="766"/>
                    </a:cubicBezTo>
                    <a:cubicBezTo>
                      <a:pt x="363" y="765"/>
                      <a:pt x="363" y="765"/>
                      <a:pt x="363" y="765"/>
                    </a:cubicBezTo>
                    <a:cubicBezTo>
                      <a:pt x="365" y="765"/>
                      <a:pt x="366" y="766"/>
                      <a:pt x="367" y="766"/>
                    </a:cubicBezTo>
                    <a:cubicBezTo>
                      <a:pt x="372" y="768"/>
                      <a:pt x="376" y="769"/>
                      <a:pt x="381" y="770"/>
                    </a:cubicBezTo>
                    <a:cubicBezTo>
                      <a:pt x="388" y="771"/>
                      <a:pt x="396" y="772"/>
                      <a:pt x="403" y="773"/>
                    </a:cubicBezTo>
                    <a:cubicBezTo>
                      <a:pt x="428" y="775"/>
                      <a:pt x="453" y="775"/>
                      <a:pt x="477" y="772"/>
                    </a:cubicBezTo>
                    <a:cubicBezTo>
                      <a:pt x="484" y="772"/>
                      <a:pt x="491" y="771"/>
                      <a:pt x="498" y="771"/>
                    </a:cubicBezTo>
                    <a:cubicBezTo>
                      <a:pt x="492" y="774"/>
                      <a:pt x="486" y="778"/>
                      <a:pt x="480" y="781"/>
                    </a:cubicBezTo>
                    <a:cubicBezTo>
                      <a:pt x="473" y="784"/>
                      <a:pt x="466" y="788"/>
                      <a:pt x="459" y="791"/>
                    </a:cubicBezTo>
                    <a:cubicBezTo>
                      <a:pt x="447" y="796"/>
                      <a:pt x="435" y="800"/>
                      <a:pt x="423" y="805"/>
                    </a:cubicBezTo>
                    <a:cubicBezTo>
                      <a:pt x="420" y="806"/>
                      <a:pt x="417" y="807"/>
                      <a:pt x="414" y="809"/>
                    </a:cubicBezTo>
                    <a:cubicBezTo>
                      <a:pt x="406" y="813"/>
                      <a:pt x="399" y="814"/>
                      <a:pt x="391" y="814"/>
                    </a:cubicBezTo>
                    <a:close/>
                    <a:moveTo>
                      <a:pt x="370" y="948"/>
                    </a:moveTo>
                    <a:cubicBezTo>
                      <a:pt x="368" y="923"/>
                      <a:pt x="366" y="899"/>
                      <a:pt x="363" y="874"/>
                    </a:cubicBezTo>
                    <a:cubicBezTo>
                      <a:pt x="361" y="858"/>
                      <a:pt x="359" y="842"/>
                      <a:pt x="359" y="825"/>
                    </a:cubicBezTo>
                    <a:cubicBezTo>
                      <a:pt x="359" y="816"/>
                      <a:pt x="359" y="807"/>
                      <a:pt x="358" y="798"/>
                    </a:cubicBezTo>
                    <a:cubicBezTo>
                      <a:pt x="358" y="798"/>
                      <a:pt x="358" y="798"/>
                      <a:pt x="358" y="798"/>
                    </a:cubicBezTo>
                    <a:cubicBezTo>
                      <a:pt x="358" y="798"/>
                      <a:pt x="358" y="797"/>
                      <a:pt x="358" y="797"/>
                    </a:cubicBezTo>
                    <a:cubicBezTo>
                      <a:pt x="358" y="797"/>
                      <a:pt x="358" y="798"/>
                      <a:pt x="359" y="798"/>
                    </a:cubicBezTo>
                    <a:cubicBezTo>
                      <a:pt x="358" y="798"/>
                      <a:pt x="358" y="798"/>
                      <a:pt x="358" y="798"/>
                    </a:cubicBezTo>
                    <a:cubicBezTo>
                      <a:pt x="359" y="799"/>
                      <a:pt x="359" y="800"/>
                      <a:pt x="359" y="800"/>
                    </a:cubicBezTo>
                    <a:cubicBezTo>
                      <a:pt x="362" y="820"/>
                      <a:pt x="366" y="839"/>
                      <a:pt x="367" y="858"/>
                    </a:cubicBezTo>
                    <a:cubicBezTo>
                      <a:pt x="368" y="873"/>
                      <a:pt x="369" y="888"/>
                      <a:pt x="370" y="902"/>
                    </a:cubicBezTo>
                    <a:cubicBezTo>
                      <a:pt x="371" y="916"/>
                      <a:pt x="371" y="931"/>
                      <a:pt x="372" y="945"/>
                    </a:cubicBezTo>
                    <a:cubicBezTo>
                      <a:pt x="373" y="955"/>
                      <a:pt x="376" y="964"/>
                      <a:pt x="376" y="974"/>
                    </a:cubicBezTo>
                    <a:cubicBezTo>
                      <a:pt x="376" y="976"/>
                      <a:pt x="376" y="977"/>
                      <a:pt x="376" y="978"/>
                    </a:cubicBezTo>
                    <a:cubicBezTo>
                      <a:pt x="377" y="982"/>
                      <a:pt x="378" y="987"/>
                      <a:pt x="379" y="991"/>
                    </a:cubicBezTo>
                    <a:cubicBezTo>
                      <a:pt x="381" y="1004"/>
                      <a:pt x="382" y="1018"/>
                      <a:pt x="384" y="1031"/>
                    </a:cubicBezTo>
                    <a:cubicBezTo>
                      <a:pt x="385" y="1035"/>
                      <a:pt x="385" y="1038"/>
                      <a:pt x="386" y="1042"/>
                    </a:cubicBezTo>
                    <a:cubicBezTo>
                      <a:pt x="386" y="1042"/>
                      <a:pt x="386" y="1042"/>
                      <a:pt x="386" y="1042"/>
                    </a:cubicBezTo>
                    <a:cubicBezTo>
                      <a:pt x="386" y="1042"/>
                      <a:pt x="386" y="1042"/>
                      <a:pt x="386" y="1042"/>
                    </a:cubicBezTo>
                    <a:cubicBezTo>
                      <a:pt x="386" y="1042"/>
                      <a:pt x="386" y="1042"/>
                      <a:pt x="386" y="1042"/>
                    </a:cubicBezTo>
                    <a:cubicBezTo>
                      <a:pt x="386" y="1042"/>
                      <a:pt x="386" y="1042"/>
                      <a:pt x="386" y="1042"/>
                    </a:cubicBezTo>
                    <a:cubicBezTo>
                      <a:pt x="385" y="1041"/>
                      <a:pt x="385" y="1040"/>
                      <a:pt x="385" y="1039"/>
                    </a:cubicBezTo>
                    <a:cubicBezTo>
                      <a:pt x="380" y="1027"/>
                      <a:pt x="379" y="1015"/>
                      <a:pt x="377" y="1002"/>
                    </a:cubicBezTo>
                    <a:cubicBezTo>
                      <a:pt x="374" y="984"/>
                      <a:pt x="372" y="966"/>
                      <a:pt x="370" y="948"/>
                    </a:cubicBezTo>
                    <a:close/>
                    <a:moveTo>
                      <a:pt x="376" y="1015"/>
                    </a:moveTo>
                    <a:cubicBezTo>
                      <a:pt x="376" y="1015"/>
                      <a:pt x="376" y="1015"/>
                      <a:pt x="376" y="1015"/>
                    </a:cubicBezTo>
                    <a:cubicBezTo>
                      <a:pt x="376" y="1015"/>
                      <a:pt x="376" y="1014"/>
                      <a:pt x="376" y="1013"/>
                    </a:cubicBezTo>
                    <a:cubicBezTo>
                      <a:pt x="376" y="1013"/>
                      <a:pt x="376" y="1013"/>
                      <a:pt x="376" y="1012"/>
                    </a:cubicBezTo>
                    <a:cubicBezTo>
                      <a:pt x="376" y="1012"/>
                      <a:pt x="376" y="1012"/>
                      <a:pt x="376" y="1012"/>
                    </a:cubicBezTo>
                    <a:cubicBezTo>
                      <a:pt x="375" y="1010"/>
                      <a:pt x="374" y="1009"/>
                      <a:pt x="374" y="1007"/>
                    </a:cubicBezTo>
                    <a:cubicBezTo>
                      <a:pt x="370" y="988"/>
                      <a:pt x="366" y="969"/>
                      <a:pt x="362" y="950"/>
                    </a:cubicBezTo>
                    <a:cubicBezTo>
                      <a:pt x="359" y="933"/>
                      <a:pt x="356" y="915"/>
                      <a:pt x="355" y="897"/>
                    </a:cubicBezTo>
                    <a:cubicBezTo>
                      <a:pt x="354" y="885"/>
                      <a:pt x="353" y="873"/>
                      <a:pt x="352" y="860"/>
                    </a:cubicBezTo>
                    <a:cubicBezTo>
                      <a:pt x="351" y="845"/>
                      <a:pt x="352" y="829"/>
                      <a:pt x="352" y="813"/>
                    </a:cubicBezTo>
                    <a:cubicBezTo>
                      <a:pt x="353" y="803"/>
                      <a:pt x="353" y="792"/>
                      <a:pt x="353" y="781"/>
                    </a:cubicBezTo>
                    <a:cubicBezTo>
                      <a:pt x="354" y="783"/>
                      <a:pt x="354" y="785"/>
                      <a:pt x="355" y="787"/>
                    </a:cubicBezTo>
                    <a:cubicBezTo>
                      <a:pt x="355" y="791"/>
                      <a:pt x="355" y="795"/>
                      <a:pt x="355" y="799"/>
                    </a:cubicBezTo>
                    <a:cubicBezTo>
                      <a:pt x="355" y="812"/>
                      <a:pt x="355" y="825"/>
                      <a:pt x="356" y="837"/>
                    </a:cubicBezTo>
                    <a:cubicBezTo>
                      <a:pt x="357" y="853"/>
                      <a:pt x="359" y="869"/>
                      <a:pt x="361" y="884"/>
                    </a:cubicBezTo>
                    <a:cubicBezTo>
                      <a:pt x="362" y="900"/>
                      <a:pt x="364" y="915"/>
                      <a:pt x="365" y="930"/>
                    </a:cubicBezTo>
                    <a:cubicBezTo>
                      <a:pt x="367" y="955"/>
                      <a:pt x="370" y="980"/>
                      <a:pt x="374" y="1004"/>
                    </a:cubicBezTo>
                    <a:cubicBezTo>
                      <a:pt x="375" y="1007"/>
                      <a:pt x="375" y="1009"/>
                      <a:pt x="376" y="1012"/>
                    </a:cubicBezTo>
                    <a:cubicBezTo>
                      <a:pt x="376" y="1012"/>
                      <a:pt x="376" y="1012"/>
                      <a:pt x="376" y="1012"/>
                    </a:cubicBezTo>
                    <a:cubicBezTo>
                      <a:pt x="376" y="1013"/>
                      <a:pt x="376" y="1013"/>
                      <a:pt x="376" y="1013"/>
                    </a:cubicBezTo>
                    <a:cubicBezTo>
                      <a:pt x="376" y="1014"/>
                      <a:pt x="376" y="1015"/>
                      <a:pt x="376" y="1015"/>
                    </a:cubicBezTo>
                    <a:close/>
                    <a:moveTo>
                      <a:pt x="364" y="803"/>
                    </a:moveTo>
                    <a:cubicBezTo>
                      <a:pt x="363" y="797"/>
                      <a:pt x="362" y="791"/>
                      <a:pt x="362" y="785"/>
                    </a:cubicBezTo>
                    <a:cubicBezTo>
                      <a:pt x="362" y="785"/>
                      <a:pt x="362" y="785"/>
                      <a:pt x="362" y="785"/>
                    </a:cubicBezTo>
                    <a:cubicBezTo>
                      <a:pt x="362" y="785"/>
                      <a:pt x="362" y="785"/>
                      <a:pt x="362" y="785"/>
                    </a:cubicBezTo>
                    <a:cubicBezTo>
                      <a:pt x="362" y="785"/>
                      <a:pt x="362" y="785"/>
                      <a:pt x="362" y="785"/>
                    </a:cubicBezTo>
                    <a:cubicBezTo>
                      <a:pt x="362" y="785"/>
                      <a:pt x="362" y="785"/>
                      <a:pt x="362" y="785"/>
                    </a:cubicBezTo>
                    <a:cubicBezTo>
                      <a:pt x="362" y="786"/>
                      <a:pt x="362" y="786"/>
                      <a:pt x="363" y="786"/>
                    </a:cubicBezTo>
                    <a:cubicBezTo>
                      <a:pt x="368" y="796"/>
                      <a:pt x="374" y="805"/>
                      <a:pt x="380" y="815"/>
                    </a:cubicBezTo>
                    <a:cubicBezTo>
                      <a:pt x="380" y="816"/>
                      <a:pt x="381" y="817"/>
                      <a:pt x="380" y="819"/>
                    </a:cubicBezTo>
                    <a:cubicBezTo>
                      <a:pt x="380" y="824"/>
                      <a:pt x="379" y="830"/>
                      <a:pt x="378" y="835"/>
                    </a:cubicBezTo>
                    <a:cubicBezTo>
                      <a:pt x="377" y="846"/>
                      <a:pt x="376" y="856"/>
                      <a:pt x="375" y="867"/>
                    </a:cubicBezTo>
                    <a:cubicBezTo>
                      <a:pt x="375" y="868"/>
                      <a:pt x="375" y="870"/>
                      <a:pt x="375" y="871"/>
                    </a:cubicBezTo>
                    <a:cubicBezTo>
                      <a:pt x="375" y="871"/>
                      <a:pt x="375" y="871"/>
                      <a:pt x="374" y="871"/>
                    </a:cubicBezTo>
                    <a:cubicBezTo>
                      <a:pt x="374" y="868"/>
                      <a:pt x="374" y="865"/>
                      <a:pt x="373" y="861"/>
                    </a:cubicBezTo>
                    <a:cubicBezTo>
                      <a:pt x="371" y="842"/>
                      <a:pt x="368" y="822"/>
                      <a:pt x="364" y="803"/>
                    </a:cubicBezTo>
                    <a:close/>
                    <a:moveTo>
                      <a:pt x="418" y="815"/>
                    </a:moveTo>
                    <a:cubicBezTo>
                      <a:pt x="415" y="816"/>
                      <a:pt x="412" y="816"/>
                      <a:pt x="409" y="816"/>
                    </a:cubicBezTo>
                    <a:cubicBezTo>
                      <a:pt x="416" y="813"/>
                      <a:pt x="424" y="810"/>
                      <a:pt x="431" y="808"/>
                    </a:cubicBezTo>
                    <a:cubicBezTo>
                      <a:pt x="443" y="803"/>
                      <a:pt x="455" y="798"/>
                      <a:pt x="467" y="793"/>
                    </a:cubicBezTo>
                    <a:cubicBezTo>
                      <a:pt x="475" y="789"/>
                      <a:pt x="482" y="785"/>
                      <a:pt x="490" y="781"/>
                    </a:cubicBezTo>
                    <a:cubicBezTo>
                      <a:pt x="496" y="778"/>
                      <a:pt x="502" y="776"/>
                      <a:pt x="508" y="773"/>
                    </a:cubicBezTo>
                    <a:cubicBezTo>
                      <a:pt x="515" y="770"/>
                      <a:pt x="522" y="768"/>
                      <a:pt x="529" y="769"/>
                    </a:cubicBezTo>
                    <a:cubicBezTo>
                      <a:pt x="530" y="769"/>
                      <a:pt x="532" y="769"/>
                      <a:pt x="533" y="770"/>
                    </a:cubicBezTo>
                    <a:cubicBezTo>
                      <a:pt x="529" y="772"/>
                      <a:pt x="525" y="774"/>
                      <a:pt x="520" y="775"/>
                    </a:cubicBezTo>
                    <a:cubicBezTo>
                      <a:pt x="509" y="780"/>
                      <a:pt x="498" y="784"/>
                      <a:pt x="487" y="788"/>
                    </a:cubicBezTo>
                    <a:cubicBezTo>
                      <a:pt x="483" y="790"/>
                      <a:pt x="479" y="792"/>
                      <a:pt x="476" y="794"/>
                    </a:cubicBezTo>
                    <a:cubicBezTo>
                      <a:pt x="472" y="796"/>
                      <a:pt x="468" y="799"/>
                      <a:pt x="464" y="800"/>
                    </a:cubicBezTo>
                    <a:cubicBezTo>
                      <a:pt x="458" y="803"/>
                      <a:pt x="453" y="805"/>
                      <a:pt x="447" y="807"/>
                    </a:cubicBezTo>
                    <a:cubicBezTo>
                      <a:pt x="437" y="810"/>
                      <a:pt x="428" y="812"/>
                      <a:pt x="418" y="815"/>
                    </a:cubicBezTo>
                    <a:close/>
                    <a:moveTo>
                      <a:pt x="539" y="772"/>
                    </a:moveTo>
                    <a:cubicBezTo>
                      <a:pt x="542" y="771"/>
                      <a:pt x="545" y="768"/>
                      <a:pt x="549" y="770"/>
                    </a:cubicBezTo>
                    <a:cubicBezTo>
                      <a:pt x="549" y="770"/>
                      <a:pt x="549" y="770"/>
                      <a:pt x="549" y="770"/>
                    </a:cubicBezTo>
                    <a:cubicBezTo>
                      <a:pt x="549" y="770"/>
                      <a:pt x="549" y="770"/>
                      <a:pt x="549" y="770"/>
                    </a:cubicBezTo>
                    <a:cubicBezTo>
                      <a:pt x="549" y="769"/>
                      <a:pt x="549" y="769"/>
                      <a:pt x="549" y="769"/>
                    </a:cubicBezTo>
                    <a:cubicBezTo>
                      <a:pt x="549" y="769"/>
                      <a:pt x="549" y="769"/>
                      <a:pt x="549" y="769"/>
                    </a:cubicBezTo>
                    <a:cubicBezTo>
                      <a:pt x="549" y="769"/>
                      <a:pt x="549" y="769"/>
                      <a:pt x="549" y="770"/>
                    </a:cubicBezTo>
                    <a:cubicBezTo>
                      <a:pt x="549" y="770"/>
                      <a:pt x="549" y="770"/>
                      <a:pt x="549" y="770"/>
                    </a:cubicBezTo>
                    <a:cubicBezTo>
                      <a:pt x="549" y="770"/>
                      <a:pt x="549" y="770"/>
                      <a:pt x="549" y="770"/>
                    </a:cubicBezTo>
                    <a:cubicBezTo>
                      <a:pt x="544" y="772"/>
                      <a:pt x="540" y="774"/>
                      <a:pt x="535" y="777"/>
                    </a:cubicBezTo>
                    <a:cubicBezTo>
                      <a:pt x="532" y="778"/>
                      <a:pt x="528" y="780"/>
                      <a:pt x="524" y="782"/>
                    </a:cubicBezTo>
                    <a:cubicBezTo>
                      <a:pt x="518" y="784"/>
                      <a:pt x="511" y="786"/>
                      <a:pt x="504" y="789"/>
                    </a:cubicBezTo>
                    <a:cubicBezTo>
                      <a:pt x="499" y="791"/>
                      <a:pt x="494" y="793"/>
                      <a:pt x="488" y="794"/>
                    </a:cubicBezTo>
                    <a:cubicBezTo>
                      <a:pt x="485" y="796"/>
                      <a:pt x="481" y="797"/>
                      <a:pt x="477" y="798"/>
                    </a:cubicBezTo>
                    <a:cubicBezTo>
                      <a:pt x="477" y="798"/>
                      <a:pt x="477" y="798"/>
                      <a:pt x="477" y="798"/>
                    </a:cubicBezTo>
                    <a:cubicBezTo>
                      <a:pt x="477" y="798"/>
                      <a:pt x="477" y="798"/>
                      <a:pt x="476" y="798"/>
                    </a:cubicBezTo>
                    <a:cubicBezTo>
                      <a:pt x="476" y="798"/>
                      <a:pt x="476" y="798"/>
                      <a:pt x="476" y="798"/>
                    </a:cubicBezTo>
                    <a:cubicBezTo>
                      <a:pt x="476" y="799"/>
                      <a:pt x="476" y="799"/>
                      <a:pt x="475" y="799"/>
                    </a:cubicBezTo>
                    <a:cubicBezTo>
                      <a:pt x="475" y="799"/>
                      <a:pt x="475" y="799"/>
                      <a:pt x="475" y="798"/>
                    </a:cubicBezTo>
                    <a:cubicBezTo>
                      <a:pt x="475" y="798"/>
                      <a:pt x="476" y="798"/>
                      <a:pt x="476" y="798"/>
                    </a:cubicBezTo>
                    <a:cubicBezTo>
                      <a:pt x="476" y="798"/>
                      <a:pt x="476" y="798"/>
                      <a:pt x="476" y="798"/>
                    </a:cubicBezTo>
                    <a:cubicBezTo>
                      <a:pt x="477" y="798"/>
                      <a:pt x="477" y="798"/>
                      <a:pt x="477" y="798"/>
                    </a:cubicBezTo>
                    <a:cubicBezTo>
                      <a:pt x="477" y="798"/>
                      <a:pt x="477" y="798"/>
                      <a:pt x="477" y="798"/>
                    </a:cubicBezTo>
                    <a:cubicBezTo>
                      <a:pt x="481" y="796"/>
                      <a:pt x="485" y="794"/>
                      <a:pt x="489" y="792"/>
                    </a:cubicBezTo>
                    <a:cubicBezTo>
                      <a:pt x="500" y="787"/>
                      <a:pt x="511" y="783"/>
                      <a:pt x="522" y="779"/>
                    </a:cubicBezTo>
                    <a:cubicBezTo>
                      <a:pt x="528" y="777"/>
                      <a:pt x="533" y="774"/>
                      <a:pt x="539" y="772"/>
                    </a:cubicBezTo>
                    <a:close/>
                    <a:moveTo>
                      <a:pt x="477" y="810"/>
                    </a:moveTo>
                    <a:cubicBezTo>
                      <a:pt x="469" y="813"/>
                      <a:pt x="460" y="814"/>
                      <a:pt x="452" y="816"/>
                    </a:cubicBezTo>
                    <a:cubicBezTo>
                      <a:pt x="446" y="817"/>
                      <a:pt x="440" y="817"/>
                      <a:pt x="434" y="818"/>
                    </a:cubicBezTo>
                    <a:cubicBezTo>
                      <a:pt x="434" y="818"/>
                      <a:pt x="434" y="818"/>
                      <a:pt x="434" y="818"/>
                    </a:cubicBezTo>
                    <a:cubicBezTo>
                      <a:pt x="434" y="818"/>
                      <a:pt x="434" y="818"/>
                      <a:pt x="433" y="818"/>
                    </a:cubicBezTo>
                    <a:cubicBezTo>
                      <a:pt x="434" y="818"/>
                      <a:pt x="434" y="818"/>
                      <a:pt x="434" y="818"/>
                    </a:cubicBezTo>
                    <a:cubicBezTo>
                      <a:pt x="434" y="818"/>
                      <a:pt x="434" y="818"/>
                      <a:pt x="434" y="818"/>
                    </a:cubicBezTo>
                    <a:cubicBezTo>
                      <a:pt x="441" y="816"/>
                      <a:pt x="448" y="813"/>
                      <a:pt x="455" y="811"/>
                    </a:cubicBezTo>
                    <a:cubicBezTo>
                      <a:pt x="457" y="810"/>
                      <a:pt x="458" y="810"/>
                      <a:pt x="460" y="809"/>
                    </a:cubicBezTo>
                    <a:cubicBezTo>
                      <a:pt x="463" y="808"/>
                      <a:pt x="466" y="807"/>
                      <a:pt x="469" y="806"/>
                    </a:cubicBezTo>
                    <a:cubicBezTo>
                      <a:pt x="475" y="804"/>
                      <a:pt x="480" y="801"/>
                      <a:pt x="486" y="799"/>
                    </a:cubicBezTo>
                    <a:cubicBezTo>
                      <a:pt x="497" y="795"/>
                      <a:pt x="509" y="792"/>
                      <a:pt x="521" y="788"/>
                    </a:cubicBezTo>
                    <a:cubicBezTo>
                      <a:pt x="528" y="785"/>
                      <a:pt x="536" y="781"/>
                      <a:pt x="543" y="778"/>
                    </a:cubicBezTo>
                    <a:cubicBezTo>
                      <a:pt x="547" y="776"/>
                      <a:pt x="550" y="774"/>
                      <a:pt x="554" y="772"/>
                    </a:cubicBezTo>
                    <a:cubicBezTo>
                      <a:pt x="557" y="771"/>
                      <a:pt x="559" y="770"/>
                      <a:pt x="562" y="770"/>
                    </a:cubicBezTo>
                    <a:cubicBezTo>
                      <a:pt x="567" y="769"/>
                      <a:pt x="572" y="770"/>
                      <a:pt x="577" y="770"/>
                    </a:cubicBezTo>
                    <a:cubicBezTo>
                      <a:pt x="572" y="773"/>
                      <a:pt x="567" y="775"/>
                      <a:pt x="562" y="777"/>
                    </a:cubicBezTo>
                    <a:cubicBezTo>
                      <a:pt x="557" y="779"/>
                      <a:pt x="553" y="781"/>
                      <a:pt x="549" y="782"/>
                    </a:cubicBezTo>
                    <a:cubicBezTo>
                      <a:pt x="542" y="785"/>
                      <a:pt x="536" y="787"/>
                      <a:pt x="529" y="789"/>
                    </a:cubicBezTo>
                    <a:cubicBezTo>
                      <a:pt x="523" y="792"/>
                      <a:pt x="517" y="794"/>
                      <a:pt x="511" y="797"/>
                    </a:cubicBezTo>
                    <a:cubicBezTo>
                      <a:pt x="506" y="799"/>
                      <a:pt x="500" y="802"/>
                      <a:pt x="495" y="804"/>
                    </a:cubicBezTo>
                    <a:cubicBezTo>
                      <a:pt x="489" y="806"/>
                      <a:pt x="483" y="809"/>
                      <a:pt x="477" y="810"/>
                    </a:cubicBezTo>
                    <a:close/>
                    <a:moveTo>
                      <a:pt x="578" y="778"/>
                    </a:moveTo>
                    <a:cubicBezTo>
                      <a:pt x="570" y="781"/>
                      <a:pt x="561" y="785"/>
                      <a:pt x="553" y="789"/>
                    </a:cubicBezTo>
                    <a:cubicBezTo>
                      <a:pt x="546" y="791"/>
                      <a:pt x="539" y="793"/>
                      <a:pt x="532" y="795"/>
                    </a:cubicBezTo>
                    <a:cubicBezTo>
                      <a:pt x="528" y="797"/>
                      <a:pt x="524" y="797"/>
                      <a:pt x="520" y="798"/>
                    </a:cubicBezTo>
                    <a:cubicBezTo>
                      <a:pt x="520" y="798"/>
                      <a:pt x="520" y="798"/>
                      <a:pt x="520" y="799"/>
                    </a:cubicBezTo>
                    <a:cubicBezTo>
                      <a:pt x="519" y="799"/>
                      <a:pt x="519" y="799"/>
                      <a:pt x="518" y="799"/>
                    </a:cubicBezTo>
                    <a:cubicBezTo>
                      <a:pt x="517" y="799"/>
                      <a:pt x="517" y="799"/>
                      <a:pt x="516" y="800"/>
                    </a:cubicBezTo>
                    <a:cubicBezTo>
                      <a:pt x="515" y="800"/>
                      <a:pt x="514" y="800"/>
                      <a:pt x="514" y="801"/>
                    </a:cubicBezTo>
                    <a:cubicBezTo>
                      <a:pt x="511" y="802"/>
                      <a:pt x="509" y="803"/>
                      <a:pt x="506" y="804"/>
                    </a:cubicBezTo>
                    <a:cubicBezTo>
                      <a:pt x="506" y="804"/>
                      <a:pt x="505" y="804"/>
                      <a:pt x="504" y="805"/>
                    </a:cubicBezTo>
                    <a:cubicBezTo>
                      <a:pt x="504" y="805"/>
                      <a:pt x="503" y="805"/>
                      <a:pt x="503" y="805"/>
                    </a:cubicBezTo>
                    <a:cubicBezTo>
                      <a:pt x="502" y="805"/>
                      <a:pt x="502" y="805"/>
                      <a:pt x="502" y="805"/>
                    </a:cubicBezTo>
                    <a:cubicBezTo>
                      <a:pt x="501" y="806"/>
                      <a:pt x="501" y="806"/>
                      <a:pt x="500" y="806"/>
                    </a:cubicBezTo>
                    <a:cubicBezTo>
                      <a:pt x="500" y="806"/>
                      <a:pt x="500" y="806"/>
                      <a:pt x="500" y="806"/>
                    </a:cubicBezTo>
                    <a:cubicBezTo>
                      <a:pt x="500" y="806"/>
                      <a:pt x="500" y="806"/>
                      <a:pt x="500" y="806"/>
                    </a:cubicBezTo>
                    <a:cubicBezTo>
                      <a:pt x="501" y="806"/>
                      <a:pt x="501" y="805"/>
                      <a:pt x="502" y="805"/>
                    </a:cubicBezTo>
                    <a:cubicBezTo>
                      <a:pt x="502" y="805"/>
                      <a:pt x="502" y="805"/>
                      <a:pt x="502" y="805"/>
                    </a:cubicBezTo>
                    <a:cubicBezTo>
                      <a:pt x="503" y="805"/>
                      <a:pt x="504" y="805"/>
                      <a:pt x="504" y="804"/>
                    </a:cubicBezTo>
                    <a:cubicBezTo>
                      <a:pt x="505" y="804"/>
                      <a:pt x="506" y="804"/>
                      <a:pt x="506" y="803"/>
                    </a:cubicBezTo>
                    <a:cubicBezTo>
                      <a:pt x="509" y="803"/>
                      <a:pt x="511" y="802"/>
                      <a:pt x="513" y="801"/>
                    </a:cubicBezTo>
                    <a:cubicBezTo>
                      <a:pt x="514" y="800"/>
                      <a:pt x="515" y="800"/>
                      <a:pt x="516" y="800"/>
                    </a:cubicBezTo>
                    <a:cubicBezTo>
                      <a:pt x="517" y="799"/>
                      <a:pt x="517" y="799"/>
                      <a:pt x="518" y="799"/>
                    </a:cubicBezTo>
                    <a:cubicBezTo>
                      <a:pt x="519" y="799"/>
                      <a:pt x="519" y="799"/>
                      <a:pt x="520" y="798"/>
                    </a:cubicBezTo>
                    <a:cubicBezTo>
                      <a:pt x="520" y="798"/>
                      <a:pt x="520" y="798"/>
                      <a:pt x="520" y="798"/>
                    </a:cubicBezTo>
                    <a:cubicBezTo>
                      <a:pt x="524" y="796"/>
                      <a:pt x="528" y="794"/>
                      <a:pt x="533" y="792"/>
                    </a:cubicBezTo>
                    <a:cubicBezTo>
                      <a:pt x="542" y="789"/>
                      <a:pt x="551" y="786"/>
                      <a:pt x="560" y="783"/>
                    </a:cubicBezTo>
                    <a:cubicBezTo>
                      <a:pt x="567" y="780"/>
                      <a:pt x="574" y="777"/>
                      <a:pt x="581" y="774"/>
                    </a:cubicBezTo>
                    <a:cubicBezTo>
                      <a:pt x="586" y="772"/>
                      <a:pt x="590" y="769"/>
                      <a:pt x="595" y="770"/>
                    </a:cubicBezTo>
                    <a:cubicBezTo>
                      <a:pt x="589" y="773"/>
                      <a:pt x="584" y="775"/>
                      <a:pt x="578" y="778"/>
                    </a:cubicBezTo>
                    <a:close/>
                    <a:moveTo>
                      <a:pt x="598" y="766"/>
                    </a:moveTo>
                    <a:cubicBezTo>
                      <a:pt x="589" y="765"/>
                      <a:pt x="579" y="765"/>
                      <a:pt x="570" y="765"/>
                    </a:cubicBezTo>
                    <a:cubicBezTo>
                      <a:pt x="557" y="764"/>
                      <a:pt x="544" y="763"/>
                      <a:pt x="531" y="763"/>
                    </a:cubicBezTo>
                    <a:cubicBezTo>
                      <a:pt x="527" y="762"/>
                      <a:pt x="524" y="762"/>
                      <a:pt x="520" y="763"/>
                    </a:cubicBezTo>
                    <a:cubicBezTo>
                      <a:pt x="514" y="763"/>
                      <a:pt x="509" y="765"/>
                      <a:pt x="504" y="765"/>
                    </a:cubicBezTo>
                    <a:cubicBezTo>
                      <a:pt x="490" y="766"/>
                      <a:pt x="476" y="767"/>
                      <a:pt x="463" y="768"/>
                    </a:cubicBezTo>
                    <a:cubicBezTo>
                      <a:pt x="455" y="769"/>
                      <a:pt x="447" y="770"/>
                      <a:pt x="440" y="770"/>
                    </a:cubicBezTo>
                    <a:cubicBezTo>
                      <a:pt x="422" y="769"/>
                      <a:pt x="404" y="769"/>
                      <a:pt x="387" y="767"/>
                    </a:cubicBezTo>
                    <a:cubicBezTo>
                      <a:pt x="380" y="766"/>
                      <a:pt x="374" y="764"/>
                      <a:pt x="368" y="762"/>
                    </a:cubicBezTo>
                    <a:cubicBezTo>
                      <a:pt x="371" y="762"/>
                      <a:pt x="374" y="762"/>
                      <a:pt x="378" y="762"/>
                    </a:cubicBezTo>
                    <a:cubicBezTo>
                      <a:pt x="387" y="761"/>
                      <a:pt x="397" y="761"/>
                      <a:pt x="406" y="761"/>
                    </a:cubicBezTo>
                    <a:cubicBezTo>
                      <a:pt x="412" y="761"/>
                      <a:pt x="418" y="761"/>
                      <a:pt x="424" y="761"/>
                    </a:cubicBezTo>
                    <a:cubicBezTo>
                      <a:pt x="435" y="760"/>
                      <a:pt x="446" y="761"/>
                      <a:pt x="457" y="760"/>
                    </a:cubicBezTo>
                    <a:cubicBezTo>
                      <a:pt x="462" y="760"/>
                      <a:pt x="468" y="760"/>
                      <a:pt x="473" y="760"/>
                    </a:cubicBezTo>
                    <a:cubicBezTo>
                      <a:pt x="482" y="760"/>
                      <a:pt x="490" y="760"/>
                      <a:pt x="498" y="760"/>
                    </a:cubicBezTo>
                    <a:cubicBezTo>
                      <a:pt x="507" y="760"/>
                      <a:pt x="515" y="759"/>
                      <a:pt x="523" y="759"/>
                    </a:cubicBezTo>
                    <a:cubicBezTo>
                      <a:pt x="531" y="759"/>
                      <a:pt x="539" y="760"/>
                      <a:pt x="547" y="760"/>
                    </a:cubicBezTo>
                    <a:cubicBezTo>
                      <a:pt x="555" y="761"/>
                      <a:pt x="564" y="761"/>
                      <a:pt x="572" y="761"/>
                    </a:cubicBezTo>
                    <a:cubicBezTo>
                      <a:pt x="577" y="762"/>
                      <a:pt x="581" y="762"/>
                      <a:pt x="585" y="763"/>
                    </a:cubicBezTo>
                    <a:cubicBezTo>
                      <a:pt x="590" y="764"/>
                      <a:pt x="594" y="764"/>
                      <a:pt x="598" y="765"/>
                    </a:cubicBezTo>
                    <a:cubicBezTo>
                      <a:pt x="598" y="765"/>
                      <a:pt x="598" y="765"/>
                      <a:pt x="598" y="766"/>
                    </a:cubicBezTo>
                    <a:close/>
                    <a:moveTo>
                      <a:pt x="380" y="758"/>
                    </a:moveTo>
                    <a:cubicBezTo>
                      <a:pt x="381" y="758"/>
                      <a:pt x="381" y="758"/>
                      <a:pt x="381" y="758"/>
                    </a:cubicBezTo>
                    <a:cubicBezTo>
                      <a:pt x="380" y="758"/>
                      <a:pt x="380" y="758"/>
                      <a:pt x="380" y="758"/>
                    </a:cubicBezTo>
                    <a:close/>
                    <a:moveTo>
                      <a:pt x="600" y="754"/>
                    </a:moveTo>
                    <a:cubicBezTo>
                      <a:pt x="600" y="754"/>
                      <a:pt x="600" y="754"/>
                      <a:pt x="600" y="754"/>
                    </a:cubicBezTo>
                    <a:cubicBezTo>
                      <a:pt x="600" y="754"/>
                      <a:pt x="600" y="754"/>
                      <a:pt x="600" y="754"/>
                    </a:cubicBezTo>
                    <a:cubicBezTo>
                      <a:pt x="600" y="754"/>
                      <a:pt x="600" y="754"/>
                      <a:pt x="600" y="754"/>
                    </a:cubicBezTo>
                    <a:close/>
                    <a:moveTo>
                      <a:pt x="600" y="760"/>
                    </a:moveTo>
                    <a:cubicBezTo>
                      <a:pt x="600" y="760"/>
                      <a:pt x="600" y="760"/>
                      <a:pt x="600" y="760"/>
                    </a:cubicBezTo>
                    <a:cubicBezTo>
                      <a:pt x="600" y="760"/>
                      <a:pt x="600" y="760"/>
                      <a:pt x="600" y="760"/>
                    </a:cubicBezTo>
                    <a:cubicBezTo>
                      <a:pt x="598" y="760"/>
                      <a:pt x="596" y="759"/>
                      <a:pt x="595" y="759"/>
                    </a:cubicBezTo>
                    <a:cubicBezTo>
                      <a:pt x="595" y="759"/>
                      <a:pt x="595" y="759"/>
                      <a:pt x="595" y="759"/>
                    </a:cubicBezTo>
                    <a:cubicBezTo>
                      <a:pt x="591" y="759"/>
                      <a:pt x="586" y="759"/>
                      <a:pt x="582" y="758"/>
                    </a:cubicBezTo>
                    <a:cubicBezTo>
                      <a:pt x="572" y="756"/>
                      <a:pt x="561" y="755"/>
                      <a:pt x="551" y="756"/>
                    </a:cubicBezTo>
                    <a:cubicBezTo>
                      <a:pt x="541" y="756"/>
                      <a:pt x="531" y="755"/>
                      <a:pt x="521" y="755"/>
                    </a:cubicBezTo>
                    <a:cubicBezTo>
                      <a:pt x="514" y="755"/>
                      <a:pt x="507" y="755"/>
                      <a:pt x="500" y="756"/>
                    </a:cubicBezTo>
                    <a:cubicBezTo>
                      <a:pt x="486" y="756"/>
                      <a:pt x="473" y="756"/>
                      <a:pt x="459" y="756"/>
                    </a:cubicBezTo>
                    <a:cubicBezTo>
                      <a:pt x="452" y="756"/>
                      <a:pt x="444" y="756"/>
                      <a:pt x="437" y="756"/>
                    </a:cubicBezTo>
                    <a:cubicBezTo>
                      <a:pt x="430" y="756"/>
                      <a:pt x="423" y="756"/>
                      <a:pt x="416" y="756"/>
                    </a:cubicBezTo>
                    <a:cubicBezTo>
                      <a:pt x="408" y="757"/>
                      <a:pt x="401" y="757"/>
                      <a:pt x="394" y="758"/>
                    </a:cubicBezTo>
                    <a:cubicBezTo>
                      <a:pt x="390" y="758"/>
                      <a:pt x="387" y="758"/>
                      <a:pt x="383" y="758"/>
                    </a:cubicBezTo>
                    <a:cubicBezTo>
                      <a:pt x="383" y="758"/>
                      <a:pt x="383" y="758"/>
                      <a:pt x="383" y="757"/>
                    </a:cubicBezTo>
                    <a:cubicBezTo>
                      <a:pt x="385" y="757"/>
                      <a:pt x="387" y="757"/>
                      <a:pt x="388" y="757"/>
                    </a:cubicBezTo>
                    <a:cubicBezTo>
                      <a:pt x="396" y="756"/>
                      <a:pt x="404" y="756"/>
                      <a:pt x="412" y="755"/>
                    </a:cubicBezTo>
                    <a:cubicBezTo>
                      <a:pt x="418" y="754"/>
                      <a:pt x="424" y="753"/>
                      <a:pt x="429" y="753"/>
                    </a:cubicBezTo>
                    <a:cubicBezTo>
                      <a:pt x="435" y="753"/>
                      <a:pt x="440" y="753"/>
                      <a:pt x="446" y="752"/>
                    </a:cubicBezTo>
                    <a:cubicBezTo>
                      <a:pt x="462" y="751"/>
                      <a:pt x="478" y="748"/>
                      <a:pt x="494" y="748"/>
                    </a:cubicBezTo>
                    <a:cubicBezTo>
                      <a:pt x="501" y="749"/>
                      <a:pt x="508" y="748"/>
                      <a:pt x="516" y="748"/>
                    </a:cubicBezTo>
                    <a:cubicBezTo>
                      <a:pt x="521" y="748"/>
                      <a:pt x="526" y="748"/>
                      <a:pt x="531" y="748"/>
                    </a:cubicBezTo>
                    <a:cubicBezTo>
                      <a:pt x="537" y="748"/>
                      <a:pt x="543" y="748"/>
                      <a:pt x="549" y="748"/>
                    </a:cubicBezTo>
                    <a:cubicBezTo>
                      <a:pt x="555" y="749"/>
                      <a:pt x="561" y="748"/>
                      <a:pt x="567" y="750"/>
                    </a:cubicBezTo>
                    <a:cubicBezTo>
                      <a:pt x="575" y="753"/>
                      <a:pt x="584" y="755"/>
                      <a:pt x="592" y="758"/>
                    </a:cubicBezTo>
                    <a:cubicBezTo>
                      <a:pt x="593" y="758"/>
                      <a:pt x="594" y="759"/>
                      <a:pt x="595" y="759"/>
                    </a:cubicBezTo>
                    <a:cubicBezTo>
                      <a:pt x="595" y="759"/>
                      <a:pt x="595" y="759"/>
                      <a:pt x="595" y="759"/>
                    </a:cubicBezTo>
                    <a:cubicBezTo>
                      <a:pt x="596" y="759"/>
                      <a:pt x="598" y="760"/>
                      <a:pt x="600" y="760"/>
                    </a:cubicBezTo>
                    <a:close/>
                    <a:moveTo>
                      <a:pt x="595" y="753"/>
                    </a:moveTo>
                    <a:cubicBezTo>
                      <a:pt x="589" y="752"/>
                      <a:pt x="583" y="750"/>
                      <a:pt x="576" y="748"/>
                    </a:cubicBezTo>
                    <a:cubicBezTo>
                      <a:pt x="570" y="746"/>
                      <a:pt x="564" y="744"/>
                      <a:pt x="558" y="744"/>
                    </a:cubicBezTo>
                    <a:cubicBezTo>
                      <a:pt x="548" y="744"/>
                      <a:pt x="538" y="743"/>
                      <a:pt x="528" y="743"/>
                    </a:cubicBezTo>
                    <a:cubicBezTo>
                      <a:pt x="516" y="743"/>
                      <a:pt x="504" y="744"/>
                      <a:pt x="491" y="744"/>
                    </a:cubicBezTo>
                    <a:cubicBezTo>
                      <a:pt x="488" y="744"/>
                      <a:pt x="484" y="744"/>
                      <a:pt x="481" y="744"/>
                    </a:cubicBezTo>
                    <a:cubicBezTo>
                      <a:pt x="474" y="745"/>
                      <a:pt x="467" y="746"/>
                      <a:pt x="461" y="746"/>
                    </a:cubicBezTo>
                    <a:cubicBezTo>
                      <a:pt x="447" y="748"/>
                      <a:pt x="433" y="749"/>
                      <a:pt x="419" y="750"/>
                    </a:cubicBezTo>
                    <a:cubicBezTo>
                      <a:pt x="410" y="751"/>
                      <a:pt x="400" y="752"/>
                      <a:pt x="391" y="753"/>
                    </a:cubicBezTo>
                    <a:cubicBezTo>
                      <a:pt x="386" y="753"/>
                      <a:pt x="382" y="754"/>
                      <a:pt x="377" y="754"/>
                    </a:cubicBezTo>
                    <a:cubicBezTo>
                      <a:pt x="377" y="754"/>
                      <a:pt x="377" y="753"/>
                      <a:pt x="377" y="753"/>
                    </a:cubicBezTo>
                    <a:cubicBezTo>
                      <a:pt x="377" y="753"/>
                      <a:pt x="378" y="753"/>
                      <a:pt x="378" y="753"/>
                    </a:cubicBezTo>
                    <a:cubicBezTo>
                      <a:pt x="389" y="750"/>
                      <a:pt x="399" y="746"/>
                      <a:pt x="410" y="745"/>
                    </a:cubicBezTo>
                    <a:cubicBezTo>
                      <a:pt x="418" y="745"/>
                      <a:pt x="427" y="742"/>
                      <a:pt x="435" y="741"/>
                    </a:cubicBezTo>
                    <a:cubicBezTo>
                      <a:pt x="443" y="740"/>
                      <a:pt x="450" y="740"/>
                      <a:pt x="458" y="739"/>
                    </a:cubicBezTo>
                    <a:cubicBezTo>
                      <a:pt x="467" y="738"/>
                      <a:pt x="476" y="738"/>
                      <a:pt x="485" y="737"/>
                    </a:cubicBezTo>
                    <a:cubicBezTo>
                      <a:pt x="491" y="737"/>
                      <a:pt x="497" y="737"/>
                      <a:pt x="503" y="737"/>
                    </a:cubicBezTo>
                    <a:cubicBezTo>
                      <a:pt x="509" y="737"/>
                      <a:pt x="516" y="739"/>
                      <a:pt x="522" y="738"/>
                    </a:cubicBezTo>
                    <a:cubicBezTo>
                      <a:pt x="537" y="738"/>
                      <a:pt x="551" y="740"/>
                      <a:pt x="565" y="742"/>
                    </a:cubicBezTo>
                    <a:cubicBezTo>
                      <a:pt x="569" y="742"/>
                      <a:pt x="574" y="745"/>
                      <a:pt x="578" y="746"/>
                    </a:cubicBezTo>
                    <a:cubicBezTo>
                      <a:pt x="584" y="749"/>
                      <a:pt x="590" y="751"/>
                      <a:pt x="595" y="753"/>
                    </a:cubicBezTo>
                    <a:close/>
                    <a:moveTo>
                      <a:pt x="530" y="730"/>
                    </a:moveTo>
                    <a:cubicBezTo>
                      <a:pt x="535" y="730"/>
                      <a:pt x="539" y="731"/>
                      <a:pt x="544" y="732"/>
                    </a:cubicBezTo>
                    <a:cubicBezTo>
                      <a:pt x="549" y="733"/>
                      <a:pt x="554" y="734"/>
                      <a:pt x="559" y="735"/>
                    </a:cubicBezTo>
                    <a:cubicBezTo>
                      <a:pt x="564" y="736"/>
                      <a:pt x="570" y="737"/>
                      <a:pt x="575" y="739"/>
                    </a:cubicBezTo>
                    <a:cubicBezTo>
                      <a:pt x="581" y="741"/>
                      <a:pt x="586" y="744"/>
                      <a:pt x="592" y="747"/>
                    </a:cubicBezTo>
                    <a:cubicBezTo>
                      <a:pt x="587" y="746"/>
                      <a:pt x="583" y="743"/>
                      <a:pt x="578" y="741"/>
                    </a:cubicBezTo>
                    <a:cubicBezTo>
                      <a:pt x="575" y="740"/>
                      <a:pt x="572" y="739"/>
                      <a:pt x="569" y="738"/>
                    </a:cubicBezTo>
                    <a:cubicBezTo>
                      <a:pt x="563" y="737"/>
                      <a:pt x="558" y="736"/>
                      <a:pt x="552" y="736"/>
                    </a:cubicBezTo>
                    <a:cubicBezTo>
                      <a:pt x="546" y="735"/>
                      <a:pt x="540" y="734"/>
                      <a:pt x="534" y="734"/>
                    </a:cubicBezTo>
                    <a:cubicBezTo>
                      <a:pt x="524" y="734"/>
                      <a:pt x="515" y="733"/>
                      <a:pt x="506" y="733"/>
                    </a:cubicBezTo>
                    <a:cubicBezTo>
                      <a:pt x="499" y="733"/>
                      <a:pt x="492" y="733"/>
                      <a:pt x="485" y="733"/>
                    </a:cubicBezTo>
                    <a:cubicBezTo>
                      <a:pt x="479" y="733"/>
                      <a:pt x="473" y="734"/>
                      <a:pt x="468" y="734"/>
                    </a:cubicBezTo>
                    <a:cubicBezTo>
                      <a:pt x="458" y="735"/>
                      <a:pt x="449" y="735"/>
                      <a:pt x="440" y="736"/>
                    </a:cubicBezTo>
                    <a:cubicBezTo>
                      <a:pt x="432" y="737"/>
                      <a:pt x="424" y="739"/>
                      <a:pt x="415" y="740"/>
                    </a:cubicBezTo>
                    <a:cubicBezTo>
                      <a:pt x="408" y="742"/>
                      <a:pt x="401" y="743"/>
                      <a:pt x="394" y="745"/>
                    </a:cubicBezTo>
                    <a:cubicBezTo>
                      <a:pt x="388" y="746"/>
                      <a:pt x="382" y="748"/>
                      <a:pt x="376" y="750"/>
                    </a:cubicBezTo>
                    <a:cubicBezTo>
                      <a:pt x="373" y="751"/>
                      <a:pt x="370" y="752"/>
                      <a:pt x="367" y="753"/>
                    </a:cubicBezTo>
                    <a:cubicBezTo>
                      <a:pt x="367" y="753"/>
                      <a:pt x="367" y="753"/>
                      <a:pt x="367" y="753"/>
                    </a:cubicBezTo>
                    <a:cubicBezTo>
                      <a:pt x="367" y="752"/>
                      <a:pt x="368" y="752"/>
                      <a:pt x="369" y="751"/>
                    </a:cubicBezTo>
                    <a:cubicBezTo>
                      <a:pt x="375" y="745"/>
                      <a:pt x="382" y="741"/>
                      <a:pt x="389" y="738"/>
                    </a:cubicBezTo>
                    <a:cubicBezTo>
                      <a:pt x="400" y="736"/>
                      <a:pt x="410" y="734"/>
                      <a:pt x="420" y="732"/>
                    </a:cubicBezTo>
                    <a:cubicBezTo>
                      <a:pt x="423" y="731"/>
                      <a:pt x="426" y="731"/>
                      <a:pt x="429" y="730"/>
                    </a:cubicBezTo>
                    <a:cubicBezTo>
                      <a:pt x="439" y="727"/>
                      <a:pt x="449" y="727"/>
                      <a:pt x="458" y="727"/>
                    </a:cubicBezTo>
                    <a:cubicBezTo>
                      <a:pt x="465" y="728"/>
                      <a:pt x="472" y="728"/>
                      <a:pt x="479" y="728"/>
                    </a:cubicBezTo>
                    <a:cubicBezTo>
                      <a:pt x="486" y="728"/>
                      <a:pt x="492" y="727"/>
                      <a:pt x="498" y="727"/>
                    </a:cubicBezTo>
                    <a:cubicBezTo>
                      <a:pt x="509" y="728"/>
                      <a:pt x="519" y="729"/>
                      <a:pt x="530" y="730"/>
                    </a:cubicBezTo>
                    <a:close/>
                    <a:moveTo>
                      <a:pt x="534" y="715"/>
                    </a:moveTo>
                    <a:cubicBezTo>
                      <a:pt x="534" y="715"/>
                      <a:pt x="534" y="715"/>
                      <a:pt x="534" y="715"/>
                    </a:cubicBezTo>
                    <a:cubicBezTo>
                      <a:pt x="530" y="716"/>
                      <a:pt x="526" y="718"/>
                      <a:pt x="522" y="719"/>
                    </a:cubicBezTo>
                    <a:cubicBezTo>
                      <a:pt x="511" y="721"/>
                      <a:pt x="501" y="722"/>
                      <a:pt x="490" y="722"/>
                    </a:cubicBezTo>
                    <a:cubicBezTo>
                      <a:pt x="478" y="721"/>
                      <a:pt x="465" y="722"/>
                      <a:pt x="453" y="722"/>
                    </a:cubicBezTo>
                    <a:cubicBezTo>
                      <a:pt x="441" y="721"/>
                      <a:pt x="429" y="720"/>
                      <a:pt x="418" y="719"/>
                    </a:cubicBezTo>
                    <a:cubicBezTo>
                      <a:pt x="411" y="719"/>
                      <a:pt x="404" y="718"/>
                      <a:pt x="397" y="718"/>
                    </a:cubicBezTo>
                    <a:cubicBezTo>
                      <a:pt x="393" y="718"/>
                      <a:pt x="389" y="717"/>
                      <a:pt x="385" y="717"/>
                    </a:cubicBezTo>
                    <a:cubicBezTo>
                      <a:pt x="380" y="717"/>
                      <a:pt x="375" y="716"/>
                      <a:pt x="370" y="715"/>
                    </a:cubicBezTo>
                    <a:cubicBezTo>
                      <a:pt x="362" y="714"/>
                      <a:pt x="354" y="714"/>
                      <a:pt x="346" y="713"/>
                    </a:cubicBezTo>
                    <a:cubicBezTo>
                      <a:pt x="344" y="712"/>
                      <a:pt x="342" y="711"/>
                      <a:pt x="340" y="711"/>
                    </a:cubicBezTo>
                    <a:cubicBezTo>
                      <a:pt x="340" y="710"/>
                      <a:pt x="340" y="710"/>
                      <a:pt x="340" y="710"/>
                    </a:cubicBezTo>
                    <a:cubicBezTo>
                      <a:pt x="345" y="710"/>
                      <a:pt x="350" y="710"/>
                      <a:pt x="355" y="710"/>
                    </a:cubicBezTo>
                    <a:cubicBezTo>
                      <a:pt x="361" y="711"/>
                      <a:pt x="367" y="711"/>
                      <a:pt x="373" y="712"/>
                    </a:cubicBezTo>
                    <a:cubicBezTo>
                      <a:pt x="380" y="712"/>
                      <a:pt x="387" y="713"/>
                      <a:pt x="394" y="713"/>
                    </a:cubicBezTo>
                    <a:cubicBezTo>
                      <a:pt x="406" y="714"/>
                      <a:pt x="418" y="716"/>
                      <a:pt x="430" y="717"/>
                    </a:cubicBezTo>
                    <a:cubicBezTo>
                      <a:pt x="440" y="717"/>
                      <a:pt x="450" y="717"/>
                      <a:pt x="460" y="717"/>
                    </a:cubicBezTo>
                    <a:cubicBezTo>
                      <a:pt x="464" y="717"/>
                      <a:pt x="468" y="717"/>
                      <a:pt x="472" y="717"/>
                    </a:cubicBezTo>
                    <a:cubicBezTo>
                      <a:pt x="483" y="717"/>
                      <a:pt x="493" y="717"/>
                      <a:pt x="503" y="717"/>
                    </a:cubicBezTo>
                    <a:cubicBezTo>
                      <a:pt x="513" y="717"/>
                      <a:pt x="524" y="717"/>
                      <a:pt x="534" y="715"/>
                    </a:cubicBezTo>
                    <a:cubicBezTo>
                      <a:pt x="534" y="715"/>
                      <a:pt x="534" y="715"/>
                      <a:pt x="534" y="715"/>
                    </a:cubicBezTo>
                    <a:cubicBezTo>
                      <a:pt x="534" y="715"/>
                      <a:pt x="534" y="715"/>
                      <a:pt x="534" y="715"/>
                    </a:cubicBezTo>
                    <a:cubicBezTo>
                      <a:pt x="534" y="715"/>
                      <a:pt x="534" y="715"/>
                      <a:pt x="534" y="715"/>
                    </a:cubicBezTo>
                    <a:close/>
                    <a:moveTo>
                      <a:pt x="338" y="706"/>
                    </a:moveTo>
                    <a:cubicBezTo>
                      <a:pt x="343" y="704"/>
                      <a:pt x="386" y="706"/>
                      <a:pt x="396" y="709"/>
                    </a:cubicBezTo>
                    <a:cubicBezTo>
                      <a:pt x="377" y="708"/>
                      <a:pt x="358" y="707"/>
                      <a:pt x="338" y="706"/>
                    </a:cubicBezTo>
                    <a:close/>
                    <a:moveTo>
                      <a:pt x="400" y="710"/>
                    </a:moveTo>
                    <a:cubicBezTo>
                      <a:pt x="400" y="710"/>
                      <a:pt x="400" y="710"/>
                      <a:pt x="400" y="710"/>
                    </a:cubicBezTo>
                    <a:cubicBezTo>
                      <a:pt x="400" y="710"/>
                      <a:pt x="400" y="710"/>
                      <a:pt x="401" y="710"/>
                    </a:cubicBezTo>
                    <a:cubicBezTo>
                      <a:pt x="401" y="710"/>
                      <a:pt x="401" y="710"/>
                      <a:pt x="401" y="710"/>
                    </a:cubicBezTo>
                    <a:cubicBezTo>
                      <a:pt x="400" y="710"/>
                      <a:pt x="400" y="710"/>
                      <a:pt x="400" y="710"/>
                    </a:cubicBezTo>
                    <a:close/>
                    <a:moveTo>
                      <a:pt x="410" y="711"/>
                    </a:moveTo>
                    <a:cubicBezTo>
                      <a:pt x="410" y="711"/>
                      <a:pt x="410" y="711"/>
                      <a:pt x="410" y="710"/>
                    </a:cubicBezTo>
                    <a:cubicBezTo>
                      <a:pt x="411" y="711"/>
                      <a:pt x="411" y="711"/>
                      <a:pt x="412" y="711"/>
                    </a:cubicBezTo>
                    <a:cubicBezTo>
                      <a:pt x="412" y="711"/>
                      <a:pt x="412" y="711"/>
                      <a:pt x="412" y="711"/>
                    </a:cubicBezTo>
                    <a:cubicBezTo>
                      <a:pt x="412" y="711"/>
                      <a:pt x="412" y="711"/>
                      <a:pt x="412" y="711"/>
                    </a:cubicBezTo>
                    <a:cubicBezTo>
                      <a:pt x="414" y="711"/>
                      <a:pt x="416" y="711"/>
                      <a:pt x="417" y="711"/>
                    </a:cubicBezTo>
                    <a:cubicBezTo>
                      <a:pt x="426" y="711"/>
                      <a:pt x="435" y="711"/>
                      <a:pt x="445" y="711"/>
                    </a:cubicBezTo>
                    <a:cubicBezTo>
                      <a:pt x="447" y="711"/>
                      <a:pt x="449" y="711"/>
                      <a:pt x="452" y="712"/>
                    </a:cubicBezTo>
                    <a:cubicBezTo>
                      <a:pt x="452" y="712"/>
                      <a:pt x="452" y="712"/>
                      <a:pt x="452" y="713"/>
                    </a:cubicBezTo>
                    <a:cubicBezTo>
                      <a:pt x="439" y="712"/>
                      <a:pt x="425" y="713"/>
                      <a:pt x="412" y="711"/>
                    </a:cubicBezTo>
                    <a:cubicBezTo>
                      <a:pt x="412" y="711"/>
                      <a:pt x="412" y="711"/>
                      <a:pt x="412" y="711"/>
                    </a:cubicBezTo>
                    <a:cubicBezTo>
                      <a:pt x="412" y="711"/>
                      <a:pt x="412" y="711"/>
                      <a:pt x="412" y="711"/>
                    </a:cubicBezTo>
                    <a:cubicBezTo>
                      <a:pt x="411" y="711"/>
                      <a:pt x="411" y="711"/>
                      <a:pt x="410" y="711"/>
                    </a:cubicBezTo>
                    <a:close/>
                    <a:moveTo>
                      <a:pt x="575" y="700"/>
                    </a:moveTo>
                    <a:cubicBezTo>
                      <a:pt x="562" y="703"/>
                      <a:pt x="549" y="706"/>
                      <a:pt x="537" y="709"/>
                    </a:cubicBezTo>
                    <a:cubicBezTo>
                      <a:pt x="530" y="711"/>
                      <a:pt x="523" y="711"/>
                      <a:pt x="517" y="712"/>
                    </a:cubicBezTo>
                    <a:cubicBezTo>
                      <a:pt x="511" y="712"/>
                      <a:pt x="504" y="712"/>
                      <a:pt x="498" y="712"/>
                    </a:cubicBezTo>
                    <a:cubicBezTo>
                      <a:pt x="493" y="712"/>
                      <a:pt x="488" y="712"/>
                      <a:pt x="483" y="712"/>
                    </a:cubicBezTo>
                    <a:cubicBezTo>
                      <a:pt x="474" y="711"/>
                      <a:pt x="465" y="709"/>
                      <a:pt x="457" y="708"/>
                    </a:cubicBezTo>
                    <a:cubicBezTo>
                      <a:pt x="445" y="706"/>
                      <a:pt x="434" y="703"/>
                      <a:pt x="423" y="699"/>
                    </a:cubicBezTo>
                    <a:cubicBezTo>
                      <a:pt x="420" y="698"/>
                      <a:pt x="417" y="698"/>
                      <a:pt x="415" y="695"/>
                    </a:cubicBezTo>
                    <a:cubicBezTo>
                      <a:pt x="414" y="694"/>
                      <a:pt x="414" y="694"/>
                      <a:pt x="413" y="694"/>
                    </a:cubicBezTo>
                    <a:cubicBezTo>
                      <a:pt x="407" y="693"/>
                      <a:pt x="401" y="691"/>
                      <a:pt x="396" y="688"/>
                    </a:cubicBezTo>
                    <a:cubicBezTo>
                      <a:pt x="386" y="683"/>
                      <a:pt x="376" y="678"/>
                      <a:pt x="366" y="673"/>
                    </a:cubicBezTo>
                    <a:cubicBezTo>
                      <a:pt x="363" y="671"/>
                      <a:pt x="360" y="668"/>
                      <a:pt x="357" y="667"/>
                    </a:cubicBezTo>
                    <a:cubicBezTo>
                      <a:pt x="352" y="666"/>
                      <a:pt x="350" y="661"/>
                      <a:pt x="345" y="660"/>
                    </a:cubicBezTo>
                    <a:cubicBezTo>
                      <a:pt x="345" y="660"/>
                      <a:pt x="344" y="659"/>
                      <a:pt x="343" y="659"/>
                    </a:cubicBezTo>
                    <a:cubicBezTo>
                      <a:pt x="338" y="655"/>
                      <a:pt x="332" y="650"/>
                      <a:pt x="326" y="646"/>
                    </a:cubicBezTo>
                    <a:cubicBezTo>
                      <a:pt x="317" y="640"/>
                      <a:pt x="309" y="634"/>
                      <a:pt x="301" y="628"/>
                    </a:cubicBezTo>
                    <a:cubicBezTo>
                      <a:pt x="298" y="626"/>
                      <a:pt x="296" y="624"/>
                      <a:pt x="293" y="622"/>
                    </a:cubicBezTo>
                    <a:cubicBezTo>
                      <a:pt x="293" y="622"/>
                      <a:pt x="293" y="622"/>
                      <a:pt x="293" y="622"/>
                    </a:cubicBezTo>
                    <a:cubicBezTo>
                      <a:pt x="293" y="622"/>
                      <a:pt x="293" y="622"/>
                      <a:pt x="293" y="622"/>
                    </a:cubicBezTo>
                    <a:cubicBezTo>
                      <a:pt x="293" y="622"/>
                      <a:pt x="293" y="622"/>
                      <a:pt x="293" y="622"/>
                    </a:cubicBezTo>
                    <a:cubicBezTo>
                      <a:pt x="294" y="622"/>
                      <a:pt x="296" y="623"/>
                      <a:pt x="298" y="624"/>
                    </a:cubicBezTo>
                    <a:cubicBezTo>
                      <a:pt x="306" y="629"/>
                      <a:pt x="314" y="634"/>
                      <a:pt x="322" y="639"/>
                    </a:cubicBezTo>
                    <a:cubicBezTo>
                      <a:pt x="330" y="643"/>
                      <a:pt x="338" y="648"/>
                      <a:pt x="347" y="652"/>
                    </a:cubicBezTo>
                    <a:cubicBezTo>
                      <a:pt x="352" y="655"/>
                      <a:pt x="357" y="659"/>
                      <a:pt x="363" y="661"/>
                    </a:cubicBezTo>
                    <a:cubicBezTo>
                      <a:pt x="371" y="665"/>
                      <a:pt x="380" y="669"/>
                      <a:pt x="388" y="673"/>
                    </a:cubicBezTo>
                    <a:cubicBezTo>
                      <a:pt x="389" y="673"/>
                      <a:pt x="390" y="673"/>
                      <a:pt x="391" y="674"/>
                    </a:cubicBezTo>
                    <a:cubicBezTo>
                      <a:pt x="397" y="676"/>
                      <a:pt x="403" y="678"/>
                      <a:pt x="409" y="680"/>
                    </a:cubicBezTo>
                    <a:cubicBezTo>
                      <a:pt x="413" y="682"/>
                      <a:pt x="417" y="683"/>
                      <a:pt x="421" y="685"/>
                    </a:cubicBezTo>
                    <a:cubicBezTo>
                      <a:pt x="427" y="686"/>
                      <a:pt x="432" y="687"/>
                      <a:pt x="438" y="689"/>
                    </a:cubicBezTo>
                    <a:cubicBezTo>
                      <a:pt x="444" y="690"/>
                      <a:pt x="450" y="692"/>
                      <a:pt x="457" y="693"/>
                    </a:cubicBezTo>
                    <a:cubicBezTo>
                      <a:pt x="464" y="695"/>
                      <a:pt x="471" y="695"/>
                      <a:pt x="478" y="696"/>
                    </a:cubicBezTo>
                    <a:cubicBezTo>
                      <a:pt x="483" y="697"/>
                      <a:pt x="487" y="697"/>
                      <a:pt x="492" y="698"/>
                    </a:cubicBezTo>
                    <a:cubicBezTo>
                      <a:pt x="498" y="698"/>
                      <a:pt x="505" y="698"/>
                      <a:pt x="511" y="698"/>
                    </a:cubicBezTo>
                    <a:cubicBezTo>
                      <a:pt x="522" y="698"/>
                      <a:pt x="533" y="698"/>
                      <a:pt x="543" y="698"/>
                    </a:cubicBezTo>
                    <a:cubicBezTo>
                      <a:pt x="550" y="698"/>
                      <a:pt x="556" y="697"/>
                      <a:pt x="563" y="696"/>
                    </a:cubicBezTo>
                    <a:cubicBezTo>
                      <a:pt x="568" y="696"/>
                      <a:pt x="574" y="696"/>
                      <a:pt x="579" y="695"/>
                    </a:cubicBezTo>
                    <a:cubicBezTo>
                      <a:pt x="584" y="695"/>
                      <a:pt x="588" y="695"/>
                      <a:pt x="593" y="694"/>
                    </a:cubicBezTo>
                    <a:cubicBezTo>
                      <a:pt x="587" y="696"/>
                      <a:pt x="581" y="698"/>
                      <a:pt x="575" y="700"/>
                    </a:cubicBezTo>
                    <a:close/>
                    <a:moveTo>
                      <a:pt x="406" y="697"/>
                    </a:moveTo>
                    <a:cubicBezTo>
                      <a:pt x="406" y="698"/>
                      <a:pt x="406" y="698"/>
                      <a:pt x="406" y="698"/>
                    </a:cubicBezTo>
                    <a:cubicBezTo>
                      <a:pt x="406" y="698"/>
                      <a:pt x="406" y="698"/>
                      <a:pt x="406" y="698"/>
                    </a:cubicBezTo>
                    <a:lnTo>
                      <a:pt x="406" y="697"/>
                    </a:lnTo>
                    <a:close/>
                    <a:moveTo>
                      <a:pt x="402" y="696"/>
                    </a:moveTo>
                    <a:cubicBezTo>
                      <a:pt x="402" y="697"/>
                      <a:pt x="402" y="697"/>
                      <a:pt x="401" y="698"/>
                    </a:cubicBezTo>
                    <a:cubicBezTo>
                      <a:pt x="400" y="697"/>
                      <a:pt x="399" y="697"/>
                      <a:pt x="398" y="696"/>
                    </a:cubicBezTo>
                    <a:cubicBezTo>
                      <a:pt x="398" y="696"/>
                      <a:pt x="398" y="696"/>
                      <a:pt x="398" y="696"/>
                    </a:cubicBezTo>
                    <a:cubicBezTo>
                      <a:pt x="398" y="696"/>
                      <a:pt x="398" y="696"/>
                      <a:pt x="398" y="696"/>
                    </a:cubicBezTo>
                    <a:cubicBezTo>
                      <a:pt x="397" y="696"/>
                      <a:pt x="396" y="696"/>
                      <a:pt x="395" y="696"/>
                    </a:cubicBezTo>
                    <a:cubicBezTo>
                      <a:pt x="388" y="696"/>
                      <a:pt x="382" y="695"/>
                      <a:pt x="375" y="694"/>
                    </a:cubicBezTo>
                    <a:cubicBezTo>
                      <a:pt x="375" y="694"/>
                      <a:pt x="375" y="694"/>
                      <a:pt x="375" y="694"/>
                    </a:cubicBezTo>
                    <a:cubicBezTo>
                      <a:pt x="375" y="694"/>
                      <a:pt x="375" y="694"/>
                      <a:pt x="375" y="694"/>
                    </a:cubicBezTo>
                    <a:cubicBezTo>
                      <a:pt x="375" y="694"/>
                      <a:pt x="375" y="694"/>
                      <a:pt x="375" y="694"/>
                    </a:cubicBezTo>
                    <a:cubicBezTo>
                      <a:pt x="375" y="694"/>
                      <a:pt x="375" y="694"/>
                      <a:pt x="375" y="694"/>
                    </a:cubicBezTo>
                    <a:cubicBezTo>
                      <a:pt x="376" y="694"/>
                      <a:pt x="377" y="694"/>
                      <a:pt x="378" y="694"/>
                    </a:cubicBezTo>
                    <a:cubicBezTo>
                      <a:pt x="385" y="694"/>
                      <a:pt x="391" y="695"/>
                      <a:pt x="398" y="696"/>
                    </a:cubicBezTo>
                    <a:cubicBezTo>
                      <a:pt x="398" y="696"/>
                      <a:pt x="398" y="696"/>
                      <a:pt x="398" y="696"/>
                    </a:cubicBezTo>
                    <a:cubicBezTo>
                      <a:pt x="398" y="696"/>
                      <a:pt x="398" y="696"/>
                      <a:pt x="398" y="696"/>
                    </a:cubicBezTo>
                    <a:cubicBezTo>
                      <a:pt x="399" y="696"/>
                      <a:pt x="401" y="696"/>
                      <a:pt x="402" y="696"/>
                    </a:cubicBezTo>
                    <a:close/>
                    <a:moveTo>
                      <a:pt x="302" y="709"/>
                    </a:moveTo>
                    <a:cubicBezTo>
                      <a:pt x="302" y="699"/>
                      <a:pt x="302" y="689"/>
                      <a:pt x="302" y="678"/>
                    </a:cubicBezTo>
                    <a:cubicBezTo>
                      <a:pt x="302" y="678"/>
                      <a:pt x="302" y="678"/>
                      <a:pt x="302" y="678"/>
                    </a:cubicBezTo>
                    <a:cubicBezTo>
                      <a:pt x="302" y="678"/>
                      <a:pt x="302" y="678"/>
                      <a:pt x="302" y="678"/>
                    </a:cubicBezTo>
                    <a:cubicBezTo>
                      <a:pt x="302" y="678"/>
                      <a:pt x="302" y="678"/>
                      <a:pt x="302" y="678"/>
                    </a:cubicBezTo>
                    <a:cubicBezTo>
                      <a:pt x="302" y="679"/>
                      <a:pt x="303" y="679"/>
                      <a:pt x="303" y="680"/>
                    </a:cubicBezTo>
                    <a:cubicBezTo>
                      <a:pt x="307" y="687"/>
                      <a:pt x="311" y="695"/>
                      <a:pt x="316" y="702"/>
                    </a:cubicBezTo>
                    <a:cubicBezTo>
                      <a:pt x="317" y="704"/>
                      <a:pt x="317" y="707"/>
                      <a:pt x="316" y="709"/>
                    </a:cubicBezTo>
                    <a:cubicBezTo>
                      <a:pt x="313" y="723"/>
                      <a:pt x="310" y="737"/>
                      <a:pt x="306" y="751"/>
                    </a:cubicBezTo>
                    <a:cubicBezTo>
                      <a:pt x="305" y="756"/>
                      <a:pt x="304" y="761"/>
                      <a:pt x="302" y="766"/>
                    </a:cubicBezTo>
                    <a:cubicBezTo>
                      <a:pt x="303" y="761"/>
                      <a:pt x="303" y="756"/>
                      <a:pt x="303" y="752"/>
                    </a:cubicBezTo>
                    <a:cubicBezTo>
                      <a:pt x="303" y="738"/>
                      <a:pt x="302" y="723"/>
                      <a:pt x="302" y="709"/>
                    </a:cubicBezTo>
                    <a:close/>
                    <a:moveTo>
                      <a:pt x="323" y="656"/>
                    </a:moveTo>
                    <a:cubicBezTo>
                      <a:pt x="329" y="656"/>
                      <a:pt x="334" y="655"/>
                      <a:pt x="338" y="661"/>
                    </a:cubicBezTo>
                    <a:cubicBezTo>
                      <a:pt x="325" y="662"/>
                      <a:pt x="308" y="660"/>
                      <a:pt x="304" y="657"/>
                    </a:cubicBezTo>
                    <a:cubicBezTo>
                      <a:pt x="304" y="657"/>
                      <a:pt x="305" y="657"/>
                      <a:pt x="305" y="657"/>
                    </a:cubicBezTo>
                    <a:cubicBezTo>
                      <a:pt x="311" y="657"/>
                      <a:pt x="317" y="657"/>
                      <a:pt x="323" y="656"/>
                    </a:cubicBezTo>
                    <a:close/>
                    <a:moveTo>
                      <a:pt x="309" y="654"/>
                    </a:moveTo>
                    <a:cubicBezTo>
                      <a:pt x="309" y="654"/>
                      <a:pt x="310" y="654"/>
                      <a:pt x="310" y="654"/>
                    </a:cubicBezTo>
                    <a:cubicBezTo>
                      <a:pt x="310" y="654"/>
                      <a:pt x="311" y="654"/>
                      <a:pt x="311" y="654"/>
                    </a:cubicBezTo>
                    <a:cubicBezTo>
                      <a:pt x="316" y="651"/>
                      <a:pt x="324" y="650"/>
                      <a:pt x="326" y="652"/>
                    </a:cubicBezTo>
                    <a:cubicBezTo>
                      <a:pt x="325" y="653"/>
                      <a:pt x="323" y="653"/>
                      <a:pt x="321" y="653"/>
                    </a:cubicBezTo>
                    <a:cubicBezTo>
                      <a:pt x="318" y="654"/>
                      <a:pt x="314" y="654"/>
                      <a:pt x="311" y="654"/>
                    </a:cubicBezTo>
                    <a:cubicBezTo>
                      <a:pt x="311" y="654"/>
                      <a:pt x="310" y="654"/>
                      <a:pt x="310" y="654"/>
                    </a:cubicBezTo>
                    <a:cubicBezTo>
                      <a:pt x="310" y="654"/>
                      <a:pt x="309" y="654"/>
                      <a:pt x="309" y="654"/>
                    </a:cubicBezTo>
                    <a:close/>
                    <a:moveTo>
                      <a:pt x="345" y="666"/>
                    </a:moveTo>
                    <a:cubicBezTo>
                      <a:pt x="345" y="666"/>
                      <a:pt x="345" y="666"/>
                      <a:pt x="345" y="667"/>
                    </a:cubicBezTo>
                    <a:cubicBezTo>
                      <a:pt x="342" y="666"/>
                      <a:pt x="340" y="666"/>
                      <a:pt x="337" y="666"/>
                    </a:cubicBezTo>
                    <a:cubicBezTo>
                      <a:pt x="337" y="666"/>
                      <a:pt x="337" y="666"/>
                      <a:pt x="337" y="666"/>
                    </a:cubicBezTo>
                    <a:cubicBezTo>
                      <a:pt x="336" y="666"/>
                      <a:pt x="335" y="666"/>
                      <a:pt x="334" y="665"/>
                    </a:cubicBezTo>
                    <a:cubicBezTo>
                      <a:pt x="334" y="665"/>
                      <a:pt x="334" y="665"/>
                      <a:pt x="334" y="665"/>
                    </a:cubicBezTo>
                    <a:cubicBezTo>
                      <a:pt x="335" y="665"/>
                      <a:pt x="336" y="666"/>
                      <a:pt x="336" y="666"/>
                    </a:cubicBezTo>
                    <a:cubicBezTo>
                      <a:pt x="337" y="666"/>
                      <a:pt x="337" y="666"/>
                      <a:pt x="337" y="666"/>
                    </a:cubicBezTo>
                    <a:cubicBezTo>
                      <a:pt x="340" y="665"/>
                      <a:pt x="343" y="665"/>
                      <a:pt x="345" y="666"/>
                    </a:cubicBezTo>
                    <a:close/>
                    <a:moveTo>
                      <a:pt x="309" y="663"/>
                    </a:moveTo>
                    <a:cubicBezTo>
                      <a:pt x="311" y="663"/>
                      <a:pt x="313" y="664"/>
                      <a:pt x="316" y="665"/>
                    </a:cubicBezTo>
                    <a:cubicBezTo>
                      <a:pt x="319" y="666"/>
                      <a:pt x="322" y="667"/>
                      <a:pt x="326" y="668"/>
                    </a:cubicBezTo>
                    <a:cubicBezTo>
                      <a:pt x="333" y="669"/>
                      <a:pt x="341" y="669"/>
                      <a:pt x="349" y="670"/>
                    </a:cubicBezTo>
                    <a:cubicBezTo>
                      <a:pt x="351" y="670"/>
                      <a:pt x="353" y="671"/>
                      <a:pt x="355" y="672"/>
                    </a:cubicBezTo>
                    <a:cubicBezTo>
                      <a:pt x="355" y="672"/>
                      <a:pt x="355" y="673"/>
                      <a:pt x="355" y="673"/>
                    </a:cubicBezTo>
                    <a:cubicBezTo>
                      <a:pt x="339" y="673"/>
                      <a:pt x="324" y="670"/>
                      <a:pt x="309" y="664"/>
                    </a:cubicBezTo>
                    <a:cubicBezTo>
                      <a:pt x="309" y="663"/>
                      <a:pt x="309" y="663"/>
                      <a:pt x="309" y="663"/>
                    </a:cubicBezTo>
                    <a:close/>
                    <a:moveTo>
                      <a:pt x="322" y="633"/>
                    </a:moveTo>
                    <a:cubicBezTo>
                      <a:pt x="322" y="633"/>
                      <a:pt x="322" y="633"/>
                      <a:pt x="322" y="633"/>
                    </a:cubicBezTo>
                    <a:cubicBezTo>
                      <a:pt x="322" y="633"/>
                      <a:pt x="323" y="633"/>
                      <a:pt x="324" y="634"/>
                    </a:cubicBezTo>
                    <a:cubicBezTo>
                      <a:pt x="323" y="634"/>
                      <a:pt x="323" y="634"/>
                      <a:pt x="323" y="634"/>
                    </a:cubicBezTo>
                    <a:cubicBezTo>
                      <a:pt x="323" y="634"/>
                      <a:pt x="322" y="633"/>
                      <a:pt x="322" y="633"/>
                    </a:cubicBezTo>
                    <a:cubicBezTo>
                      <a:pt x="322" y="633"/>
                      <a:pt x="322" y="633"/>
                      <a:pt x="322" y="633"/>
                    </a:cubicBezTo>
                    <a:cubicBezTo>
                      <a:pt x="320" y="632"/>
                      <a:pt x="319" y="631"/>
                      <a:pt x="318" y="631"/>
                    </a:cubicBezTo>
                    <a:cubicBezTo>
                      <a:pt x="318" y="631"/>
                      <a:pt x="318" y="630"/>
                      <a:pt x="318" y="630"/>
                    </a:cubicBezTo>
                    <a:cubicBezTo>
                      <a:pt x="317" y="630"/>
                      <a:pt x="317" y="630"/>
                      <a:pt x="316" y="630"/>
                    </a:cubicBezTo>
                    <a:cubicBezTo>
                      <a:pt x="316" y="630"/>
                      <a:pt x="316" y="630"/>
                      <a:pt x="316" y="629"/>
                    </a:cubicBezTo>
                    <a:cubicBezTo>
                      <a:pt x="317" y="630"/>
                      <a:pt x="317" y="630"/>
                      <a:pt x="318" y="630"/>
                    </a:cubicBezTo>
                    <a:cubicBezTo>
                      <a:pt x="318" y="630"/>
                      <a:pt x="318" y="631"/>
                      <a:pt x="318" y="631"/>
                    </a:cubicBezTo>
                    <a:cubicBezTo>
                      <a:pt x="319" y="631"/>
                      <a:pt x="320" y="632"/>
                      <a:pt x="322" y="633"/>
                    </a:cubicBezTo>
                    <a:close/>
                    <a:moveTo>
                      <a:pt x="320" y="628"/>
                    </a:moveTo>
                    <a:cubicBezTo>
                      <a:pt x="320" y="628"/>
                      <a:pt x="320" y="627"/>
                      <a:pt x="320" y="627"/>
                    </a:cubicBezTo>
                    <a:cubicBezTo>
                      <a:pt x="320" y="627"/>
                      <a:pt x="321" y="627"/>
                      <a:pt x="321" y="627"/>
                    </a:cubicBezTo>
                    <a:cubicBezTo>
                      <a:pt x="321" y="627"/>
                      <a:pt x="320" y="628"/>
                      <a:pt x="320" y="628"/>
                    </a:cubicBezTo>
                    <a:close/>
                    <a:moveTo>
                      <a:pt x="316" y="626"/>
                    </a:moveTo>
                    <a:cubicBezTo>
                      <a:pt x="315" y="625"/>
                      <a:pt x="314" y="624"/>
                      <a:pt x="314" y="624"/>
                    </a:cubicBezTo>
                    <a:cubicBezTo>
                      <a:pt x="313" y="624"/>
                      <a:pt x="313" y="624"/>
                      <a:pt x="313" y="624"/>
                    </a:cubicBezTo>
                    <a:cubicBezTo>
                      <a:pt x="313" y="624"/>
                      <a:pt x="313" y="624"/>
                      <a:pt x="313" y="624"/>
                    </a:cubicBezTo>
                    <a:cubicBezTo>
                      <a:pt x="309" y="622"/>
                      <a:pt x="306" y="619"/>
                      <a:pt x="302" y="618"/>
                    </a:cubicBezTo>
                    <a:cubicBezTo>
                      <a:pt x="296" y="615"/>
                      <a:pt x="291" y="614"/>
                      <a:pt x="285" y="611"/>
                    </a:cubicBezTo>
                    <a:cubicBezTo>
                      <a:pt x="284" y="611"/>
                      <a:pt x="284" y="611"/>
                      <a:pt x="283" y="610"/>
                    </a:cubicBezTo>
                    <a:cubicBezTo>
                      <a:pt x="294" y="612"/>
                      <a:pt x="304" y="616"/>
                      <a:pt x="313" y="624"/>
                    </a:cubicBezTo>
                    <a:cubicBezTo>
                      <a:pt x="313" y="624"/>
                      <a:pt x="313" y="624"/>
                      <a:pt x="313" y="624"/>
                    </a:cubicBezTo>
                    <a:cubicBezTo>
                      <a:pt x="313" y="624"/>
                      <a:pt x="313" y="624"/>
                      <a:pt x="314" y="624"/>
                    </a:cubicBezTo>
                    <a:cubicBezTo>
                      <a:pt x="314" y="624"/>
                      <a:pt x="315" y="625"/>
                      <a:pt x="316" y="625"/>
                    </a:cubicBezTo>
                    <a:cubicBezTo>
                      <a:pt x="316" y="625"/>
                      <a:pt x="316" y="625"/>
                      <a:pt x="316" y="626"/>
                    </a:cubicBezTo>
                    <a:close/>
                    <a:moveTo>
                      <a:pt x="302" y="622"/>
                    </a:moveTo>
                    <a:cubicBezTo>
                      <a:pt x="302" y="622"/>
                      <a:pt x="302" y="622"/>
                      <a:pt x="302" y="622"/>
                    </a:cubicBezTo>
                    <a:cubicBezTo>
                      <a:pt x="302" y="622"/>
                      <a:pt x="302" y="622"/>
                      <a:pt x="302" y="622"/>
                    </a:cubicBezTo>
                    <a:close/>
                    <a:moveTo>
                      <a:pt x="596" y="694"/>
                    </a:moveTo>
                    <a:cubicBezTo>
                      <a:pt x="596" y="694"/>
                      <a:pt x="596" y="694"/>
                      <a:pt x="596" y="694"/>
                    </a:cubicBezTo>
                    <a:cubicBezTo>
                      <a:pt x="596" y="694"/>
                      <a:pt x="596" y="694"/>
                      <a:pt x="596" y="694"/>
                    </a:cubicBezTo>
                    <a:cubicBezTo>
                      <a:pt x="596" y="694"/>
                      <a:pt x="596" y="694"/>
                      <a:pt x="596" y="694"/>
                    </a:cubicBezTo>
                    <a:close/>
                    <a:moveTo>
                      <a:pt x="615" y="687"/>
                    </a:moveTo>
                    <a:cubicBezTo>
                      <a:pt x="608" y="688"/>
                      <a:pt x="602" y="689"/>
                      <a:pt x="596" y="689"/>
                    </a:cubicBezTo>
                    <a:cubicBezTo>
                      <a:pt x="589" y="690"/>
                      <a:pt x="583" y="691"/>
                      <a:pt x="576" y="691"/>
                    </a:cubicBezTo>
                    <a:cubicBezTo>
                      <a:pt x="568" y="692"/>
                      <a:pt x="560" y="692"/>
                      <a:pt x="551" y="693"/>
                    </a:cubicBezTo>
                    <a:cubicBezTo>
                      <a:pt x="542" y="693"/>
                      <a:pt x="532" y="694"/>
                      <a:pt x="523" y="694"/>
                    </a:cubicBezTo>
                    <a:cubicBezTo>
                      <a:pt x="515" y="694"/>
                      <a:pt x="508" y="694"/>
                      <a:pt x="500" y="693"/>
                    </a:cubicBezTo>
                    <a:cubicBezTo>
                      <a:pt x="493" y="693"/>
                      <a:pt x="485" y="692"/>
                      <a:pt x="477" y="692"/>
                    </a:cubicBezTo>
                    <a:cubicBezTo>
                      <a:pt x="473" y="691"/>
                      <a:pt x="469" y="691"/>
                      <a:pt x="465" y="690"/>
                    </a:cubicBezTo>
                    <a:cubicBezTo>
                      <a:pt x="458" y="689"/>
                      <a:pt x="451" y="688"/>
                      <a:pt x="444" y="686"/>
                    </a:cubicBezTo>
                    <a:cubicBezTo>
                      <a:pt x="440" y="685"/>
                      <a:pt x="435" y="683"/>
                      <a:pt x="430" y="682"/>
                    </a:cubicBezTo>
                    <a:cubicBezTo>
                      <a:pt x="422" y="681"/>
                      <a:pt x="414" y="678"/>
                      <a:pt x="406" y="674"/>
                    </a:cubicBezTo>
                    <a:cubicBezTo>
                      <a:pt x="402" y="673"/>
                      <a:pt x="398" y="671"/>
                      <a:pt x="394" y="670"/>
                    </a:cubicBezTo>
                    <a:cubicBezTo>
                      <a:pt x="388" y="668"/>
                      <a:pt x="383" y="666"/>
                      <a:pt x="377" y="663"/>
                    </a:cubicBezTo>
                    <a:cubicBezTo>
                      <a:pt x="371" y="660"/>
                      <a:pt x="365" y="658"/>
                      <a:pt x="359" y="655"/>
                    </a:cubicBezTo>
                    <a:cubicBezTo>
                      <a:pt x="353" y="651"/>
                      <a:pt x="346" y="648"/>
                      <a:pt x="339" y="644"/>
                    </a:cubicBezTo>
                    <a:cubicBezTo>
                      <a:pt x="335" y="641"/>
                      <a:pt x="331" y="638"/>
                      <a:pt x="327" y="636"/>
                    </a:cubicBezTo>
                    <a:cubicBezTo>
                      <a:pt x="327" y="636"/>
                      <a:pt x="327" y="636"/>
                      <a:pt x="327" y="635"/>
                    </a:cubicBezTo>
                    <a:cubicBezTo>
                      <a:pt x="329" y="636"/>
                      <a:pt x="330" y="637"/>
                      <a:pt x="332" y="638"/>
                    </a:cubicBezTo>
                    <a:cubicBezTo>
                      <a:pt x="341" y="643"/>
                      <a:pt x="351" y="649"/>
                      <a:pt x="361" y="654"/>
                    </a:cubicBezTo>
                    <a:cubicBezTo>
                      <a:pt x="368" y="658"/>
                      <a:pt x="376" y="661"/>
                      <a:pt x="384" y="664"/>
                    </a:cubicBezTo>
                    <a:cubicBezTo>
                      <a:pt x="393" y="668"/>
                      <a:pt x="402" y="670"/>
                      <a:pt x="411" y="672"/>
                    </a:cubicBezTo>
                    <a:cubicBezTo>
                      <a:pt x="416" y="673"/>
                      <a:pt x="421" y="675"/>
                      <a:pt x="427" y="676"/>
                    </a:cubicBezTo>
                    <a:cubicBezTo>
                      <a:pt x="432" y="677"/>
                      <a:pt x="438" y="677"/>
                      <a:pt x="444" y="678"/>
                    </a:cubicBezTo>
                    <a:cubicBezTo>
                      <a:pt x="452" y="679"/>
                      <a:pt x="460" y="680"/>
                      <a:pt x="469" y="681"/>
                    </a:cubicBezTo>
                    <a:cubicBezTo>
                      <a:pt x="473" y="681"/>
                      <a:pt x="478" y="681"/>
                      <a:pt x="483" y="681"/>
                    </a:cubicBezTo>
                    <a:cubicBezTo>
                      <a:pt x="488" y="681"/>
                      <a:pt x="493" y="682"/>
                      <a:pt x="498" y="682"/>
                    </a:cubicBezTo>
                    <a:cubicBezTo>
                      <a:pt x="502" y="682"/>
                      <a:pt x="505" y="682"/>
                      <a:pt x="509" y="682"/>
                    </a:cubicBezTo>
                    <a:cubicBezTo>
                      <a:pt x="517" y="682"/>
                      <a:pt x="524" y="682"/>
                      <a:pt x="532" y="682"/>
                    </a:cubicBezTo>
                    <a:cubicBezTo>
                      <a:pt x="534" y="682"/>
                      <a:pt x="536" y="682"/>
                      <a:pt x="539" y="682"/>
                    </a:cubicBezTo>
                    <a:cubicBezTo>
                      <a:pt x="544" y="682"/>
                      <a:pt x="549" y="682"/>
                      <a:pt x="554" y="682"/>
                    </a:cubicBezTo>
                    <a:cubicBezTo>
                      <a:pt x="560" y="683"/>
                      <a:pt x="567" y="682"/>
                      <a:pt x="573" y="682"/>
                    </a:cubicBezTo>
                    <a:cubicBezTo>
                      <a:pt x="589" y="683"/>
                      <a:pt x="604" y="685"/>
                      <a:pt x="619" y="684"/>
                    </a:cubicBezTo>
                    <a:cubicBezTo>
                      <a:pt x="621" y="684"/>
                      <a:pt x="624" y="685"/>
                      <a:pt x="626" y="685"/>
                    </a:cubicBezTo>
                    <a:cubicBezTo>
                      <a:pt x="622" y="686"/>
                      <a:pt x="619" y="687"/>
                      <a:pt x="615" y="687"/>
                    </a:cubicBezTo>
                    <a:close/>
                    <a:moveTo>
                      <a:pt x="357" y="641"/>
                    </a:moveTo>
                    <a:cubicBezTo>
                      <a:pt x="354" y="641"/>
                      <a:pt x="351" y="640"/>
                      <a:pt x="348" y="637"/>
                    </a:cubicBezTo>
                    <a:cubicBezTo>
                      <a:pt x="358" y="635"/>
                      <a:pt x="367" y="634"/>
                      <a:pt x="375" y="640"/>
                    </a:cubicBezTo>
                    <a:cubicBezTo>
                      <a:pt x="369" y="640"/>
                      <a:pt x="363" y="641"/>
                      <a:pt x="357" y="641"/>
                    </a:cubicBezTo>
                    <a:close/>
                    <a:moveTo>
                      <a:pt x="396" y="644"/>
                    </a:moveTo>
                    <a:cubicBezTo>
                      <a:pt x="382" y="649"/>
                      <a:pt x="372" y="649"/>
                      <a:pt x="367" y="644"/>
                    </a:cubicBezTo>
                    <a:cubicBezTo>
                      <a:pt x="377" y="642"/>
                      <a:pt x="387" y="639"/>
                      <a:pt x="396" y="644"/>
                    </a:cubicBezTo>
                    <a:close/>
                    <a:moveTo>
                      <a:pt x="608" y="662"/>
                    </a:moveTo>
                    <a:cubicBezTo>
                      <a:pt x="608" y="662"/>
                      <a:pt x="608" y="662"/>
                      <a:pt x="608" y="662"/>
                    </a:cubicBezTo>
                    <a:cubicBezTo>
                      <a:pt x="608" y="662"/>
                      <a:pt x="608" y="662"/>
                      <a:pt x="608" y="662"/>
                    </a:cubicBezTo>
                    <a:cubicBezTo>
                      <a:pt x="608" y="662"/>
                      <a:pt x="608" y="662"/>
                      <a:pt x="608" y="662"/>
                    </a:cubicBezTo>
                    <a:cubicBezTo>
                      <a:pt x="604" y="663"/>
                      <a:pt x="600" y="665"/>
                      <a:pt x="596" y="666"/>
                    </a:cubicBezTo>
                    <a:cubicBezTo>
                      <a:pt x="593" y="667"/>
                      <a:pt x="591" y="667"/>
                      <a:pt x="589" y="665"/>
                    </a:cubicBezTo>
                    <a:cubicBezTo>
                      <a:pt x="595" y="662"/>
                      <a:pt x="601" y="661"/>
                      <a:pt x="608" y="662"/>
                    </a:cubicBezTo>
                    <a:close/>
                    <a:moveTo>
                      <a:pt x="598" y="657"/>
                    </a:moveTo>
                    <a:cubicBezTo>
                      <a:pt x="598" y="658"/>
                      <a:pt x="598" y="658"/>
                      <a:pt x="598" y="658"/>
                    </a:cubicBezTo>
                    <a:cubicBezTo>
                      <a:pt x="590" y="660"/>
                      <a:pt x="581" y="664"/>
                      <a:pt x="572" y="662"/>
                    </a:cubicBezTo>
                    <a:cubicBezTo>
                      <a:pt x="581" y="661"/>
                      <a:pt x="590" y="659"/>
                      <a:pt x="598" y="657"/>
                    </a:cubicBezTo>
                    <a:close/>
                    <a:moveTo>
                      <a:pt x="556" y="660"/>
                    </a:moveTo>
                    <a:cubicBezTo>
                      <a:pt x="557" y="660"/>
                      <a:pt x="559" y="659"/>
                      <a:pt x="560" y="659"/>
                    </a:cubicBezTo>
                    <a:cubicBezTo>
                      <a:pt x="564" y="658"/>
                      <a:pt x="569" y="658"/>
                      <a:pt x="573" y="657"/>
                    </a:cubicBezTo>
                    <a:cubicBezTo>
                      <a:pt x="578" y="656"/>
                      <a:pt x="584" y="656"/>
                      <a:pt x="589" y="655"/>
                    </a:cubicBezTo>
                    <a:cubicBezTo>
                      <a:pt x="589" y="655"/>
                      <a:pt x="590" y="655"/>
                      <a:pt x="590" y="655"/>
                    </a:cubicBezTo>
                    <a:cubicBezTo>
                      <a:pt x="590" y="655"/>
                      <a:pt x="590" y="655"/>
                      <a:pt x="591" y="655"/>
                    </a:cubicBezTo>
                    <a:cubicBezTo>
                      <a:pt x="590" y="655"/>
                      <a:pt x="590" y="655"/>
                      <a:pt x="590" y="655"/>
                    </a:cubicBezTo>
                    <a:cubicBezTo>
                      <a:pt x="590" y="655"/>
                      <a:pt x="589" y="655"/>
                      <a:pt x="589" y="655"/>
                    </a:cubicBezTo>
                    <a:cubicBezTo>
                      <a:pt x="580" y="657"/>
                      <a:pt x="571" y="660"/>
                      <a:pt x="562" y="662"/>
                    </a:cubicBezTo>
                    <a:cubicBezTo>
                      <a:pt x="560" y="662"/>
                      <a:pt x="558" y="661"/>
                      <a:pt x="556" y="661"/>
                    </a:cubicBezTo>
                    <a:cubicBezTo>
                      <a:pt x="556" y="661"/>
                      <a:pt x="556" y="660"/>
                      <a:pt x="556" y="660"/>
                    </a:cubicBezTo>
                    <a:close/>
                    <a:moveTo>
                      <a:pt x="429" y="661"/>
                    </a:moveTo>
                    <a:cubicBezTo>
                      <a:pt x="435" y="661"/>
                      <a:pt x="442" y="661"/>
                      <a:pt x="449" y="661"/>
                    </a:cubicBezTo>
                    <a:cubicBezTo>
                      <a:pt x="460" y="662"/>
                      <a:pt x="471" y="663"/>
                      <a:pt x="482" y="663"/>
                    </a:cubicBezTo>
                    <a:cubicBezTo>
                      <a:pt x="485" y="663"/>
                      <a:pt x="489" y="663"/>
                      <a:pt x="493" y="663"/>
                    </a:cubicBezTo>
                    <a:cubicBezTo>
                      <a:pt x="505" y="664"/>
                      <a:pt x="517" y="664"/>
                      <a:pt x="529" y="665"/>
                    </a:cubicBezTo>
                    <a:cubicBezTo>
                      <a:pt x="531" y="665"/>
                      <a:pt x="534" y="665"/>
                      <a:pt x="537" y="665"/>
                    </a:cubicBezTo>
                    <a:cubicBezTo>
                      <a:pt x="542" y="665"/>
                      <a:pt x="548" y="665"/>
                      <a:pt x="553" y="666"/>
                    </a:cubicBezTo>
                    <a:cubicBezTo>
                      <a:pt x="560" y="666"/>
                      <a:pt x="567" y="667"/>
                      <a:pt x="574" y="668"/>
                    </a:cubicBezTo>
                    <a:cubicBezTo>
                      <a:pt x="579" y="668"/>
                      <a:pt x="583" y="669"/>
                      <a:pt x="587" y="670"/>
                    </a:cubicBezTo>
                    <a:cubicBezTo>
                      <a:pt x="591" y="671"/>
                      <a:pt x="596" y="673"/>
                      <a:pt x="600" y="673"/>
                    </a:cubicBezTo>
                    <a:cubicBezTo>
                      <a:pt x="607" y="675"/>
                      <a:pt x="613" y="676"/>
                      <a:pt x="620" y="679"/>
                    </a:cubicBezTo>
                    <a:cubicBezTo>
                      <a:pt x="618" y="679"/>
                      <a:pt x="617" y="680"/>
                      <a:pt x="616" y="680"/>
                    </a:cubicBezTo>
                    <a:cubicBezTo>
                      <a:pt x="606" y="679"/>
                      <a:pt x="597" y="679"/>
                      <a:pt x="588" y="679"/>
                    </a:cubicBezTo>
                    <a:cubicBezTo>
                      <a:pt x="581" y="679"/>
                      <a:pt x="575" y="678"/>
                      <a:pt x="569" y="678"/>
                    </a:cubicBezTo>
                    <a:cubicBezTo>
                      <a:pt x="555" y="678"/>
                      <a:pt x="542" y="678"/>
                      <a:pt x="529" y="678"/>
                    </a:cubicBezTo>
                    <a:cubicBezTo>
                      <a:pt x="522" y="678"/>
                      <a:pt x="515" y="678"/>
                      <a:pt x="508" y="678"/>
                    </a:cubicBezTo>
                    <a:cubicBezTo>
                      <a:pt x="503" y="678"/>
                      <a:pt x="498" y="678"/>
                      <a:pt x="493" y="678"/>
                    </a:cubicBezTo>
                    <a:cubicBezTo>
                      <a:pt x="489" y="678"/>
                      <a:pt x="484" y="677"/>
                      <a:pt x="479" y="677"/>
                    </a:cubicBezTo>
                    <a:cubicBezTo>
                      <a:pt x="474" y="677"/>
                      <a:pt x="469" y="677"/>
                      <a:pt x="464" y="676"/>
                    </a:cubicBezTo>
                    <a:cubicBezTo>
                      <a:pt x="456" y="676"/>
                      <a:pt x="449" y="674"/>
                      <a:pt x="441" y="673"/>
                    </a:cubicBezTo>
                    <a:cubicBezTo>
                      <a:pt x="436" y="673"/>
                      <a:pt x="431" y="672"/>
                      <a:pt x="425" y="671"/>
                    </a:cubicBezTo>
                    <a:cubicBezTo>
                      <a:pt x="420" y="670"/>
                      <a:pt x="414" y="669"/>
                      <a:pt x="409" y="667"/>
                    </a:cubicBezTo>
                    <a:cubicBezTo>
                      <a:pt x="401" y="665"/>
                      <a:pt x="393" y="664"/>
                      <a:pt x="386" y="661"/>
                    </a:cubicBezTo>
                    <a:cubicBezTo>
                      <a:pt x="375" y="657"/>
                      <a:pt x="364" y="651"/>
                      <a:pt x="353" y="647"/>
                    </a:cubicBezTo>
                    <a:cubicBezTo>
                      <a:pt x="353" y="646"/>
                      <a:pt x="354" y="646"/>
                      <a:pt x="354" y="646"/>
                    </a:cubicBezTo>
                    <a:cubicBezTo>
                      <a:pt x="354" y="646"/>
                      <a:pt x="354" y="646"/>
                      <a:pt x="355" y="646"/>
                    </a:cubicBezTo>
                    <a:cubicBezTo>
                      <a:pt x="360" y="648"/>
                      <a:pt x="366" y="650"/>
                      <a:pt x="372" y="652"/>
                    </a:cubicBezTo>
                    <a:cubicBezTo>
                      <a:pt x="377" y="654"/>
                      <a:pt x="383" y="656"/>
                      <a:pt x="388" y="657"/>
                    </a:cubicBezTo>
                    <a:cubicBezTo>
                      <a:pt x="395" y="658"/>
                      <a:pt x="401" y="659"/>
                      <a:pt x="408" y="659"/>
                    </a:cubicBezTo>
                    <a:cubicBezTo>
                      <a:pt x="415" y="660"/>
                      <a:pt x="422" y="661"/>
                      <a:pt x="429" y="661"/>
                    </a:cubicBezTo>
                    <a:close/>
                    <a:moveTo>
                      <a:pt x="385" y="651"/>
                    </a:moveTo>
                    <a:cubicBezTo>
                      <a:pt x="395" y="649"/>
                      <a:pt x="406" y="644"/>
                      <a:pt x="417" y="647"/>
                    </a:cubicBezTo>
                    <a:cubicBezTo>
                      <a:pt x="406" y="653"/>
                      <a:pt x="396" y="656"/>
                      <a:pt x="385" y="651"/>
                    </a:cubicBezTo>
                    <a:close/>
                    <a:moveTo>
                      <a:pt x="603" y="638"/>
                    </a:moveTo>
                    <a:cubicBezTo>
                      <a:pt x="593" y="636"/>
                      <a:pt x="583" y="635"/>
                      <a:pt x="572" y="636"/>
                    </a:cubicBezTo>
                    <a:cubicBezTo>
                      <a:pt x="558" y="637"/>
                      <a:pt x="543" y="637"/>
                      <a:pt x="528" y="637"/>
                    </a:cubicBezTo>
                    <a:cubicBezTo>
                      <a:pt x="520" y="637"/>
                      <a:pt x="513" y="637"/>
                      <a:pt x="505" y="638"/>
                    </a:cubicBezTo>
                    <a:cubicBezTo>
                      <a:pt x="499" y="638"/>
                      <a:pt x="493" y="639"/>
                      <a:pt x="486" y="640"/>
                    </a:cubicBezTo>
                    <a:cubicBezTo>
                      <a:pt x="478" y="640"/>
                      <a:pt x="469" y="641"/>
                      <a:pt x="461" y="642"/>
                    </a:cubicBezTo>
                    <a:cubicBezTo>
                      <a:pt x="448" y="643"/>
                      <a:pt x="436" y="643"/>
                      <a:pt x="423" y="642"/>
                    </a:cubicBezTo>
                    <a:cubicBezTo>
                      <a:pt x="415" y="642"/>
                      <a:pt x="406" y="640"/>
                      <a:pt x="398" y="639"/>
                    </a:cubicBezTo>
                    <a:cubicBezTo>
                      <a:pt x="385" y="637"/>
                      <a:pt x="374" y="632"/>
                      <a:pt x="362" y="629"/>
                    </a:cubicBezTo>
                    <a:cubicBezTo>
                      <a:pt x="356" y="627"/>
                      <a:pt x="350" y="624"/>
                      <a:pt x="345" y="621"/>
                    </a:cubicBezTo>
                    <a:cubicBezTo>
                      <a:pt x="334" y="618"/>
                      <a:pt x="325" y="611"/>
                      <a:pt x="316" y="606"/>
                    </a:cubicBezTo>
                    <a:cubicBezTo>
                      <a:pt x="311" y="603"/>
                      <a:pt x="307" y="599"/>
                      <a:pt x="303" y="597"/>
                    </a:cubicBezTo>
                    <a:cubicBezTo>
                      <a:pt x="290" y="588"/>
                      <a:pt x="277" y="579"/>
                      <a:pt x="267" y="567"/>
                    </a:cubicBezTo>
                    <a:cubicBezTo>
                      <a:pt x="271" y="570"/>
                      <a:pt x="276" y="573"/>
                      <a:pt x="280" y="576"/>
                    </a:cubicBezTo>
                    <a:cubicBezTo>
                      <a:pt x="289" y="582"/>
                      <a:pt x="298" y="589"/>
                      <a:pt x="306" y="594"/>
                    </a:cubicBezTo>
                    <a:cubicBezTo>
                      <a:pt x="314" y="599"/>
                      <a:pt x="321" y="602"/>
                      <a:pt x="329" y="606"/>
                    </a:cubicBezTo>
                    <a:cubicBezTo>
                      <a:pt x="330" y="607"/>
                      <a:pt x="332" y="608"/>
                      <a:pt x="334" y="609"/>
                    </a:cubicBezTo>
                    <a:cubicBezTo>
                      <a:pt x="340" y="611"/>
                      <a:pt x="347" y="613"/>
                      <a:pt x="353" y="615"/>
                    </a:cubicBezTo>
                    <a:cubicBezTo>
                      <a:pt x="361" y="617"/>
                      <a:pt x="369" y="620"/>
                      <a:pt x="377" y="623"/>
                    </a:cubicBezTo>
                    <a:cubicBezTo>
                      <a:pt x="385" y="625"/>
                      <a:pt x="393" y="627"/>
                      <a:pt x="402" y="630"/>
                    </a:cubicBezTo>
                    <a:cubicBezTo>
                      <a:pt x="410" y="632"/>
                      <a:pt x="418" y="634"/>
                      <a:pt x="426" y="634"/>
                    </a:cubicBezTo>
                    <a:cubicBezTo>
                      <a:pt x="434" y="634"/>
                      <a:pt x="441" y="635"/>
                      <a:pt x="448" y="636"/>
                    </a:cubicBezTo>
                    <a:cubicBezTo>
                      <a:pt x="454" y="636"/>
                      <a:pt x="461" y="636"/>
                      <a:pt x="467" y="635"/>
                    </a:cubicBezTo>
                    <a:cubicBezTo>
                      <a:pt x="475" y="635"/>
                      <a:pt x="482" y="634"/>
                      <a:pt x="490" y="634"/>
                    </a:cubicBezTo>
                    <a:cubicBezTo>
                      <a:pt x="495" y="633"/>
                      <a:pt x="501" y="633"/>
                      <a:pt x="507" y="633"/>
                    </a:cubicBezTo>
                    <a:cubicBezTo>
                      <a:pt x="517" y="633"/>
                      <a:pt x="526" y="632"/>
                      <a:pt x="536" y="632"/>
                    </a:cubicBezTo>
                    <a:cubicBezTo>
                      <a:pt x="544" y="632"/>
                      <a:pt x="553" y="632"/>
                      <a:pt x="561" y="632"/>
                    </a:cubicBezTo>
                    <a:cubicBezTo>
                      <a:pt x="571" y="630"/>
                      <a:pt x="581" y="631"/>
                      <a:pt x="591" y="632"/>
                    </a:cubicBezTo>
                    <a:cubicBezTo>
                      <a:pt x="599" y="634"/>
                      <a:pt x="606" y="636"/>
                      <a:pt x="613" y="640"/>
                    </a:cubicBezTo>
                    <a:cubicBezTo>
                      <a:pt x="610" y="639"/>
                      <a:pt x="606" y="639"/>
                      <a:pt x="603" y="638"/>
                    </a:cubicBezTo>
                    <a:close/>
                    <a:moveTo>
                      <a:pt x="233" y="677"/>
                    </a:moveTo>
                    <a:cubicBezTo>
                      <a:pt x="233" y="677"/>
                      <a:pt x="233" y="677"/>
                      <a:pt x="233" y="677"/>
                    </a:cubicBezTo>
                    <a:cubicBezTo>
                      <a:pt x="233" y="676"/>
                      <a:pt x="233" y="676"/>
                      <a:pt x="233" y="675"/>
                    </a:cubicBezTo>
                    <a:cubicBezTo>
                      <a:pt x="233" y="675"/>
                      <a:pt x="233" y="675"/>
                      <a:pt x="233" y="675"/>
                    </a:cubicBezTo>
                    <a:cubicBezTo>
                      <a:pt x="233" y="675"/>
                      <a:pt x="233" y="675"/>
                      <a:pt x="233" y="675"/>
                    </a:cubicBezTo>
                    <a:cubicBezTo>
                      <a:pt x="233" y="673"/>
                      <a:pt x="233" y="670"/>
                      <a:pt x="233" y="668"/>
                    </a:cubicBezTo>
                    <a:cubicBezTo>
                      <a:pt x="233" y="648"/>
                      <a:pt x="234" y="628"/>
                      <a:pt x="234" y="608"/>
                    </a:cubicBezTo>
                    <a:cubicBezTo>
                      <a:pt x="235" y="593"/>
                      <a:pt x="236" y="578"/>
                      <a:pt x="238" y="564"/>
                    </a:cubicBezTo>
                    <a:cubicBezTo>
                      <a:pt x="239" y="563"/>
                      <a:pt x="239" y="563"/>
                      <a:pt x="240" y="561"/>
                    </a:cubicBezTo>
                    <a:cubicBezTo>
                      <a:pt x="247" y="576"/>
                      <a:pt x="254" y="589"/>
                      <a:pt x="261" y="603"/>
                    </a:cubicBezTo>
                    <a:cubicBezTo>
                      <a:pt x="260" y="605"/>
                      <a:pt x="259" y="606"/>
                      <a:pt x="258" y="607"/>
                    </a:cubicBezTo>
                    <a:cubicBezTo>
                      <a:pt x="249" y="618"/>
                      <a:pt x="244" y="632"/>
                      <a:pt x="240" y="646"/>
                    </a:cubicBezTo>
                    <a:cubicBezTo>
                      <a:pt x="237" y="655"/>
                      <a:pt x="235" y="665"/>
                      <a:pt x="233" y="675"/>
                    </a:cubicBezTo>
                    <a:cubicBezTo>
                      <a:pt x="233" y="675"/>
                      <a:pt x="233" y="675"/>
                      <a:pt x="233" y="675"/>
                    </a:cubicBezTo>
                    <a:cubicBezTo>
                      <a:pt x="233" y="675"/>
                      <a:pt x="233" y="675"/>
                      <a:pt x="233" y="675"/>
                    </a:cubicBezTo>
                    <a:cubicBezTo>
                      <a:pt x="233" y="676"/>
                      <a:pt x="233" y="676"/>
                      <a:pt x="233" y="677"/>
                    </a:cubicBezTo>
                    <a:close/>
                    <a:moveTo>
                      <a:pt x="251" y="523"/>
                    </a:moveTo>
                    <a:cubicBezTo>
                      <a:pt x="260" y="528"/>
                      <a:pt x="270" y="535"/>
                      <a:pt x="279" y="540"/>
                    </a:cubicBezTo>
                    <a:cubicBezTo>
                      <a:pt x="286" y="543"/>
                      <a:pt x="292" y="547"/>
                      <a:pt x="299" y="550"/>
                    </a:cubicBezTo>
                    <a:cubicBezTo>
                      <a:pt x="305" y="553"/>
                      <a:pt x="311" y="555"/>
                      <a:pt x="317" y="558"/>
                    </a:cubicBezTo>
                    <a:cubicBezTo>
                      <a:pt x="325" y="561"/>
                      <a:pt x="333" y="565"/>
                      <a:pt x="342" y="568"/>
                    </a:cubicBezTo>
                    <a:cubicBezTo>
                      <a:pt x="356" y="573"/>
                      <a:pt x="370" y="578"/>
                      <a:pt x="385" y="581"/>
                    </a:cubicBezTo>
                    <a:cubicBezTo>
                      <a:pt x="395" y="583"/>
                      <a:pt x="406" y="585"/>
                      <a:pt x="416" y="586"/>
                    </a:cubicBezTo>
                    <a:cubicBezTo>
                      <a:pt x="420" y="586"/>
                      <a:pt x="423" y="586"/>
                      <a:pt x="427" y="587"/>
                    </a:cubicBezTo>
                    <a:cubicBezTo>
                      <a:pt x="436" y="587"/>
                      <a:pt x="446" y="587"/>
                      <a:pt x="455" y="587"/>
                    </a:cubicBezTo>
                    <a:cubicBezTo>
                      <a:pt x="457" y="587"/>
                      <a:pt x="459" y="588"/>
                      <a:pt x="461" y="588"/>
                    </a:cubicBezTo>
                    <a:cubicBezTo>
                      <a:pt x="461" y="588"/>
                      <a:pt x="461" y="588"/>
                      <a:pt x="461" y="588"/>
                    </a:cubicBezTo>
                    <a:cubicBezTo>
                      <a:pt x="461" y="588"/>
                      <a:pt x="461" y="588"/>
                      <a:pt x="461" y="588"/>
                    </a:cubicBezTo>
                    <a:cubicBezTo>
                      <a:pt x="461" y="588"/>
                      <a:pt x="461" y="588"/>
                      <a:pt x="461" y="588"/>
                    </a:cubicBezTo>
                    <a:cubicBezTo>
                      <a:pt x="455" y="590"/>
                      <a:pt x="450" y="593"/>
                      <a:pt x="444" y="596"/>
                    </a:cubicBezTo>
                    <a:cubicBezTo>
                      <a:pt x="442" y="597"/>
                      <a:pt x="438" y="597"/>
                      <a:pt x="436" y="596"/>
                    </a:cubicBezTo>
                    <a:cubicBezTo>
                      <a:pt x="429" y="595"/>
                      <a:pt x="422" y="592"/>
                      <a:pt x="414" y="591"/>
                    </a:cubicBezTo>
                    <a:cubicBezTo>
                      <a:pt x="402" y="589"/>
                      <a:pt x="390" y="587"/>
                      <a:pt x="378" y="582"/>
                    </a:cubicBezTo>
                    <a:cubicBezTo>
                      <a:pt x="378" y="582"/>
                      <a:pt x="377" y="581"/>
                      <a:pt x="376" y="581"/>
                    </a:cubicBezTo>
                    <a:cubicBezTo>
                      <a:pt x="369" y="579"/>
                      <a:pt x="362" y="578"/>
                      <a:pt x="355" y="576"/>
                    </a:cubicBezTo>
                    <a:cubicBezTo>
                      <a:pt x="349" y="574"/>
                      <a:pt x="343" y="571"/>
                      <a:pt x="336" y="570"/>
                    </a:cubicBezTo>
                    <a:cubicBezTo>
                      <a:pt x="325" y="568"/>
                      <a:pt x="315" y="565"/>
                      <a:pt x="304" y="561"/>
                    </a:cubicBezTo>
                    <a:cubicBezTo>
                      <a:pt x="293" y="557"/>
                      <a:pt x="282" y="552"/>
                      <a:pt x="271" y="546"/>
                    </a:cubicBezTo>
                    <a:cubicBezTo>
                      <a:pt x="262" y="542"/>
                      <a:pt x="253" y="539"/>
                      <a:pt x="243" y="542"/>
                    </a:cubicBezTo>
                    <a:cubicBezTo>
                      <a:pt x="239" y="533"/>
                      <a:pt x="235" y="523"/>
                      <a:pt x="230" y="513"/>
                    </a:cubicBezTo>
                    <a:cubicBezTo>
                      <a:pt x="232" y="513"/>
                      <a:pt x="233" y="513"/>
                      <a:pt x="233" y="514"/>
                    </a:cubicBezTo>
                    <a:cubicBezTo>
                      <a:pt x="239" y="517"/>
                      <a:pt x="245" y="519"/>
                      <a:pt x="251" y="523"/>
                    </a:cubicBezTo>
                    <a:close/>
                    <a:moveTo>
                      <a:pt x="249" y="517"/>
                    </a:moveTo>
                    <a:cubicBezTo>
                      <a:pt x="249" y="517"/>
                      <a:pt x="250" y="516"/>
                      <a:pt x="250" y="516"/>
                    </a:cubicBezTo>
                    <a:cubicBezTo>
                      <a:pt x="250" y="517"/>
                      <a:pt x="250" y="517"/>
                      <a:pt x="250" y="517"/>
                    </a:cubicBezTo>
                    <a:cubicBezTo>
                      <a:pt x="250" y="517"/>
                      <a:pt x="250" y="517"/>
                      <a:pt x="250" y="517"/>
                    </a:cubicBezTo>
                    <a:cubicBezTo>
                      <a:pt x="250" y="517"/>
                      <a:pt x="249" y="517"/>
                      <a:pt x="249" y="517"/>
                    </a:cubicBezTo>
                    <a:close/>
                    <a:moveTo>
                      <a:pt x="253" y="519"/>
                    </a:moveTo>
                    <a:cubicBezTo>
                      <a:pt x="253" y="519"/>
                      <a:pt x="253" y="519"/>
                      <a:pt x="253" y="518"/>
                    </a:cubicBezTo>
                    <a:cubicBezTo>
                      <a:pt x="254" y="519"/>
                      <a:pt x="254" y="519"/>
                      <a:pt x="255" y="519"/>
                    </a:cubicBezTo>
                    <a:cubicBezTo>
                      <a:pt x="254" y="519"/>
                      <a:pt x="254" y="520"/>
                      <a:pt x="254" y="520"/>
                    </a:cubicBezTo>
                    <a:cubicBezTo>
                      <a:pt x="254" y="519"/>
                      <a:pt x="254" y="519"/>
                      <a:pt x="253" y="519"/>
                    </a:cubicBezTo>
                    <a:close/>
                    <a:moveTo>
                      <a:pt x="511" y="586"/>
                    </a:moveTo>
                    <a:cubicBezTo>
                      <a:pt x="511" y="586"/>
                      <a:pt x="511" y="586"/>
                      <a:pt x="511" y="586"/>
                    </a:cubicBezTo>
                    <a:cubicBezTo>
                      <a:pt x="511" y="586"/>
                      <a:pt x="511" y="586"/>
                      <a:pt x="511" y="586"/>
                    </a:cubicBezTo>
                    <a:cubicBezTo>
                      <a:pt x="511" y="586"/>
                      <a:pt x="511" y="586"/>
                      <a:pt x="511" y="586"/>
                    </a:cubicBezTo>
                    <a:cubicBezTo>
                      <a:pt x="511" y="586"/>
                      <a:pt x="511" y="586"/>
                      <a:pt x="511" y="586"/>
                    </a:cubicBezTo>
                    <a:cubicBezTo>
                      <a:pt x="508" y="588"/>
                      <a:pt x="505" y="590"/>
                      <a:pt x="502" y="592"/>
                    </a:cubicBezTo>
                    <a:cubicBezTo>
                      <a:pt x="499" y="594"/>
                      <a:pt x="497" y="596"/>
                      <a:pt x="494" y="597"/>
                    </a:cubicBezTo>
                    <a:cubicBezTo>
                      <a:pt x="490" y="598"/>
                      <a:pt x="485" y="598"/>
                      <a:pt x="481" y="598"/>
                    </a:cubicBezTo>
                    <a:cubicBezTo>
                      <a:pt x="483" y="596"/>
                      <a:pt x="486" y="595"/>
                      <a:pt x="488" y="594"/>
                    </a:cubicBezTo>
                    <a:cubicBezTo>
                      <a:pt x="494" y="592"/>
                      <a:pt x="499" y="589"/>
                      <a:pt x="505" y="587"/>
                    </a:cubicBezTo>
                    <a:cubicBezTo>
                      <a:pt x="507" y="586"/>
                      <a:pt x="509" y="586"/>
                      <a:pt x="511" y="586"/>
                    </a:cubicBezTo>
                    <a:close/>
                    <a:moveTo>
                      <a:pt x="510" y="580"/>
                    </a:moveTo>
                    <a:cubicBezTo>
                      <a:pt x="510" y="580"/>
                      <a:pt x="510" y="580"/>
                      <a:pt x="510" y="580"/>
                    </a:cubicBezTo>
                    <a:cubicBezTo>
                      <a:pt x="511" y="580"/>
                      <a:pt x="511" y="580"/>
                      <a:pt x="512" y="580"/>
                    </a:cubicBezTo>
                    <a:cubicBezTo>
                      <a:pt x="512" y="580"/>
                      <a:pt x="512" y="580"/>
                      <a:pt x="512" y="580"/>
                    </a:cubicBezTo>
                    <a:cubicBezTo>
                      <a:pt x="512" y="580"/>
                      <a:pt x="512" y="580"/>
                      <a:pt x="512" y="580"/>
                    </a:cubicBezTo>
                    <a:cubicBezTo>
                      <a:pt x="512" y="580"/>
                      <a:pt x="511" y="580"/>
                      <a:pt x="511" y="580"/>
                    </a:cubicBezTo>
                    <a:cubicBezTo>
                      <a:pt x="510" y="580"/>
                      <a:pt x="510" y="580"/>
                      <a:pt x="510" y="580"/>
                    </a:cubicBezTo>
                    <a:close/>
                    <a:moveTo>
                      <a:pt x="473" y="593"/>
                    </a:moveTo>
                    <a:cubicBezTo>
                      <a:pt x="479" y="591"/>
                      <a:pt x="486" y="589"/>
                      <a:pt x="492" y="587"/>
                    </a:cubicBezTo>
                    <a:cubicBezTo>
                      <a:pt x="493" y="586"/>
                      <a:pt x="494" y="586"/>
                      <a:pt x="495" y="586"/>
                    </a:cubicBezTo>
                    <a:cubicBezTo>
                      <a:pt x="495" y="586"/>
                      <a:pt x="495" y="586"/>
                      <a:pt x="495" y="586"/>
                    </a:cubicBezTo>
                    <a:cubicBezTo>
                      <a:pt x="495" y="586"/>
                      <a:pt x="495" y="586"/>
                      <a:pt x="496" y="586"/>
                    </a:cubicBezTo>
                    <a:cubicBezTo>
                      <a:pt x="496" y="586"/>
                      <a:pt x="495" y="586"/>
                      <a:pt x="495" y="586"/>
                    </a:cubicBezTo>
                    <a:cubicBezTo>
                      <a:pt x="495" y="586"/>
                      <a:pt x="495" y="586"/>
                      <a:pt x="495" y="586"/>
                    </a:cubicBezTo>
                    <a:cubicBezTo>
                      <a:pt x="490" y="589"/>
                      <a:pt x="484" y="592"/>
                      <a:pt x="479" y="595"/>
                    </a:cubicBezTo>
                    <a:cubicBezTo>
                      <a:pt x="473" y="598"/>
                      <a:pt x="468" y="598"/>
                      <a:pt x="462" y="597"/>
                    </a:cubicBezTo>
                    <a:cubicBezTo>
                      <a:pt x="466" y="596"/>
                      <a:pt x="469" y="594"/>
                      <a:pt x="473" y="593"/>
                    </a:cubicBezTo>
                    <a:close/>
                    <a:moveTo>
                      <a:pt x="453" y="596"/>
                    </a:moveTo>
                    <a:cubicBezTo>
                      <a:pt x="453" y="596"/>
                      <a:pt x="453" y="596"/>
                      <a:pt x="453" y="596"/>
                    </a:cubicBezTo>
                    <a:cubicBezTo>
                      <a:pt x="453" y="596"/>
                      <a:pt x="453" y="596"/>
                      <a:pt x="453" y="596"/>
                    </a:cubicBezTo>
                    <a:cubicBezTo>
                      <a:pt x="453" y="596"/>
                      <a:pt x="453" y="596"/>
                      <a:pt x="453" y="596"/>
                    </a:cubicBezTo>
                    <a:cubicBezTo>
                      <a:pt x="458" y="593"/>
                      <a:pt x="464" y="591"/>
                      <a:pt x="469" y="590"/>
                    </a:cubicBezTo>
                    <a:cubicBezTo>
                      <a:pt x="469" y="590"/>
                      <a:pt x="470" y="590"/>
                      <a:pt x="470" y="590"/>
                    </a:cubicBezTo>
                    <a:cubicBezTo>
                      <a:pt x="470" y="590"/>
                      <a:pt x="470" y="590"/>
                      <a:pt x="471" y="590"/>
                    </a:cubicBezTo>
                    <a:cubicBezTo>
                      <a:pt x="471" y="590"/>
                      <a:pt x="471" y="589"/>
                      <a:pt x="471" y="589"/>
                    </a:cubicBezTo>
                    <a:cubicBezTo>
                      <a:pt x="471" y="589"/>
                      <a:pt x="472" y="589"/>
                      <a:pt x="472" y="589"/>
                    </a:cubicBezTo>
                    <a:cubicBezTo>
                      <a:pt x="473" y="589"/>
                      <a:pt x="475" y="588"/>
                      <a:pt x="476" y="588"/>
                    </a:cubicBezTo>
                    <a:cubicBezTo>
                      <a:pt x="476" y="587"/>
                      <a:pt x="477" y="587"/>
                      <a:pt x="477" y="587"/>
                    </a:cubicBezTo>
                    <a:cubicBezTo>
                      <a:pt x="477" y="587"/>
                      <a:pt x="477" y="587"/>
                      <a:pt x="477" y="587"/>
                    </a:cubicBezTo>
                    <a:cubicBezTo>
                      <a:pt x="477" y="587"/>
                      <a:pt x="476" y="588"/>
                      <a:pt x="476" y="588"/>
                    </a:cubicBezTo>
                    <a:cubicBezTo>
                      <a:pt x="475" y="588"/>
                      <a:pt x="473" y="589"/>
                      <a:pt x="472" y="589"/>
                    </a:cubicBezTo>
                    <a:cubicBezTo>
                      <a:pt x="472" y="589"/>
                      <a:pt x="471" y="589"/>
                      <a:pt x="471" y="589"/>
                    </a:cubicBezTo>
                    <a:cubicBezTo>
                      <a:pt x="471" y="590"/>
                      <a:pt x="471" y="590"/>
                      <a:pt x="471" y="590"/>
                    </a:cubicBezTo>
                    <a:cubicBezTo>
                      <a:pt x="470" y="590"/>
                      <a:pt x="470" y="590"/>
                      <a:pt x="470" y="590"/>
                    </a:cubicBezTo>
                    <a:cubicBezTo>
                      <a:pt x="470" y="590"/>
                      <a:pt x="469" y="590"/>
                      <a:pt x="469" y="590"/>
                    </a:cubicBezTo>
                    <a:cubicBezTo>
                      <a:pt x="464" y="593"/>
                      <a:pt x="459" y="595"/>
                      <a:pt x="453" y="596"/>
                    </a:cubicBezTo>
                    <a:close/>
                    <a:moveTo>
                      <a:pt x="499" y="581"/>
                    </a:moveTo>
                    <a:cubicBezTo>
                      <a:pt x="493" y="582"/>
                      <a:pt x="487" y="582"/>
                      <a:pt x="481" y="582"/>
                    </a:cubicBezTo>
                    <a:cubicBezTo>
                      <a:pt x="476" y="582"/>
                      <a:pt x="471" y="582"/>
                      <a:pt x="466" y="582"/>
                    </a:cubicBezTo>
                    <a:cubicBezTo>
                      <a:pt x="456" y="583"/>
                      <a:pt x="446" y="583"/>
                      <a:pt x="437" y="583"/>
                    </a:cubicBezTo>
                    <a:cubicBezTo>
                      <a:pt x="430" y="583"/>
                      <a:pt x="424" y="582"/>
                      <a:pt x="417" y="581"/>
                    </a:cubicBezTo>
                    <a:cubicBezTo>
                      <a:pt x="404" y="580"/>
                      <a:pt x="392" y="578"/>
                      <a:pt x="380" y="575"/>
                    </a:cubicBezTo>
                    <a:cubicBezTo>
                      <a:pt x="368" y="572"/>
                      <a:pt x="356" y="568"/>
                      <a:pt x="345" y="564"/>
                    </a:cubicBezTo>
                    <a:cubicBezTo>
                      <a:pt x="341" y="563"/>
                      <a:pt x="337" y="562"/>
                      <a:pt x="333" y="560"/>
                    </a:cubicBezTo>
                    <a:cubicBezTo>
                      <a:pt x="327" y="558"/>
                      <a:pt x="322" y="555"/>
                      <a:pt x="316" y="553"/>
                    </a:cubicBezTo>
                    <a:cubicBezTo>
                      <a:pt x="310" y="550"/>
                      <a:pt x="304" y="548"/>
                      <a:pt x="299" y="545"/>
                    </a:cubicBezTo>
                    <a:cubicBezTo>
                      <a:pt x="288" y="539"/>
                      <a:pt x="276" y="533"/>
                      <a:pt x="265" y="527"/>
                    </a:cubicBezTo>
                    <a:cubicBezTo>
                      <a:pt x="262" y="525"/>
                      <a:pt x="260" y="523"/>
                      <a:pt x="257" y="521"/>
                    </a:cubicBezTo>
                    <a:cubicBezTo>
                      <a:pt x="257" y="521"/>
                      <a:pt x="257" y="521"/>
                      <a:pt x="258" y="520"/>
                    </a:cubicBezTo>
                    <a:cubicBezTo>
                      <a:pt x="267" y="524"/>
                      <a:pt x="277" y="528"/>
                      <a:pt x="286" y="532"/>
                    </a:cubicBezTo>
                    <a:cubicBezTo>
                      <a:pt x="288" y="532"/>
                      <a:pt x="290" y="533"/>
                      <a:pt x="293" y="534"/>
                    </a:cubicBezTo>
                    <a:cubicBezTo>
                      <a:pt x="299" y="537"/>
                      <a:pt x="305" y="539"/>
                      <a:pt x="311" y="542"/>
                    </a:cubicBezTo>
                    <a:cubicBezTo>
                      <a:pt x="315" y="544"/>
                      <a:pt x="318" y="545"/>
                      <a:pt x="321" y="546"/>
                    </a:cubicBezTo>
                    <a:cubicBezTo>
                      <a:pt x="332" y="550"/>
                      <a:pt x="342" y="554"/>
                      <a:pt x="353" y="558"/>
                    </a:cubicBezTo>
                    <a:cubicBezTo>
                      <a:pt x="357" y="559"/>
                      <a:pt x="362" y="560"/>
                      <a:pt x="366" y="562"/>
                    </a:cubicBezTo>
                    <a:cubicBezTo>
                      <a:pt x="373" y="564"/>
                      <a:pt x="380" y="566"/>
                      <a:pt x="386" y="568"/>
                    </a:cubicBezTo>
                    <a:cubicBezTo>
                      <a:pt x="392" y="569"/>
                      <a:pt x="398" y="570"/>
                      <a:pt x="403" y="571"/>
                    </a:cubicBezTo>
                    <a:cubicBezTo>
                      <a:pt x="410" y="572"/>
                      <a:pt x="417" y="574"/>
                      <a:pt x="424" y="575"/>
                    </a:cubicBezTo>
                    <a:cubicBezTo>
                      <a:pt x="431" y="576"/>
                      <a:pt x="438" y="577"/>
                      <a:pt x="445" y="579"/>
                    </a:cubicBezTo>
                    <a:cubicBezTo>
                      <a:pt x="455" y="581"/>
                      <a:pt x="465" y="581"/>
                      <a:pt x="476" y="581"/>
                    </a:cubicBezTo>
                    <a:cubicBezTo>
                      <a:pt x="486" y="581"/>
                      <a:pt x="497" y="580"/>
                      <a:pt x="507" y="580"/>
                    </a:cubicBezTo>
                    <a:cubicBezTo>
                      <a:pt x="507" y="580"/>
                      <a:pt x="507" y="581"/>
                      <a:pt x="507" y="581"/>
                    </a:cubicBezTo>
                    <a:cubicBezTo>
                      <a:pt x="505" y="581"/>
                      <a:pt x="502" y="581"/>
                      <a:pt x="499" y="581"/>
                    </a:cubicBezTo>
                    <a:close/>
                    <a:moveTo>
                      <a:pt x="271" y="557"/>
                    </a:moveTo>
                    <a:cubicBezTo>
                      <a:pt x="271" y="557"/>
                      <a:pt x="271" y="557"/>
                      <a:pt x="271" y="557"/>
                    </a:cubicBezTo>
                    <a:cubicBezTo>
                      <a:pt x="271" y="557"/>
                      <a:pt x="271" y="557"/>
                      <a:pt x="271" y="557"/>
                    </a:cubicBezTo>
                    <a:cubicBezTo>
                      <a:pt x="271" y="557"/>
                      <a:pt x="271" y="557"/>
                      <a:pt x="271" y="557"/>
                    </a:cubicBezTo>
                    <a:close/>
                    <a:moveTo>
                      <a:pt x="236" y="556"/>
                    </a:moveTo>
                    <a:cubicBezTo>
                      <a:pt x="236" y="557"/>
                      <a:pt x="236" y="557"/>
                      <a:pt x="236" y="557"/>
                    </a:cubicBezTo>
                    <a:cubicBezTo>
                      <a:pt x="236" y="557"/>
                      <a:pt x="236" y="557"/>
                      <a:pt x="236" y="557"/>
                    </a:cubicBezTo>
                    <a:cubicBezTo>
                      <a:pt x="236" y="557"/>
                      <a:pt x="236" y="557"/>
                      <a:pt x="236" y="556"/>
                    </a:cubicBezTo>
                    <a:cubicBezTo>
                      <a:pt x="236" y="556"/>
                      <a:pt x="236" y="556"/>
                      <a:pt x="236" y="556"/>
                    </a:cubicBezTo>
                    <a:close/>
                    <a:moveTo>
                      <a:pt x="268" y="555"/>
                    </a:moveTo>
                    <a:cubicBezTo>
                      <a:pt x="261" y="553"/>
                      <a:pt x="254" y="552"/>
                      <a:pt x="247" y="549"/>
                    </a:cubicBezTo>
                    <a:cubicBezTo>
                      <a:pt x="255" y="546"/>
                      <a:pt x="262" y="550"/>
                      <a:pt x="268" y="555"/>
                    </a:cubicBezTo>
                    <a:close/>
                    <a:moveTo>
                      <a:pt x="270" y="561"/>
                    </a:moveTo>
                    <a:cubicBezTo>
                      <a:pt x="279" y="565"/>
                      <a:pt x="288" y="570"/>
                      <a:pt x="296" y="575"/>
                    </a:cubicBezTo>
                    <a:cubicBezTo>
                      <a:pt x="303" y="578"/>
                      <a:pt x="310" y="582"/>
                      <a:pt x="318" y="586"/>
                    </a:cubicBezTo>
                    <a:cubicBezTo>
                      <a:pt x="326" y="590"/>
                      <a:pt x="333" y="595"/>
                      <a:pt x="342" y="599"/>
                    </a:cubicBezTo>
                    <a:cubicBezTo>
                      <a:pt x="351" y="603"/>
                      <a:pt x="360" y="606"/>
                      <a:pt x="370" y="609"/>
                    </a:cubicBezTo>
                    <a:cubicBezTo>
                      <a:pt x="378" y="611"/>
                      <a:pt x="386" y="613"/>
                      <a:pt x="394" y="614"/>
                    </a:cubicBezTo>
                    <a:cubicBezTo>
                      <a:pt x="407" y="617"/>
                      <a:pt x="419" y="620"/>
                      <a:pt x="432" y="620"/>
                    </a:cubicBezTo>
                    <a:cubicBezTo>
                      <a:pt x="439" y="620"/>
                      <a:pt x="446" y="622"/>
                      <a:pt x="453" y="622"/>
                    </a:cubicBezTo>
                    <a:cubicBezTo>
                      <a:pt x="459" y="623"/>
                      <a:pt x="465" y="623"/>
                      <a:pt x="471" y="624"/>
                    </a:cubicBezTo>
                    <a:cubicBezTo>
                      <a:pt x="479" y="624"/>
                      <a:pt x="487" y="624"/>
                      <a:pt x="495" y="624"/>
                    </a:cubicBezTo>
                    <a:cubicBezTo>
                      <a:pt x="501" y="624"/>
                      <a:pt x="507" y="624"/>
                      <a:pt x="513" y="625"/>
                    </a:cubicBezTo>
                    <a:cubicBezTo>
                      <a:pt x="517" y="625"/>
                      <a:pt x="521" y="624"/>
                      <a:pt x="524" y="624"/>
                    </a:cubicBezTo>
                    <a:cubicBezTo>
                      <a:pt x="532" y="625"/>
                      <a:pt x="539" y="625"/>
                      <a:pt x="547" y="626"/>
                    </a:cubicBezTo>
                    <a:cubicBezTo>
                      <a:pt x="552" y="626"/>
                      <a:pt x="557" y="627"/>
                      <a:pt x="562" y="627"/>
                    </a:cubicBezTo>
                    <a:cubicBezTo>
                      <a:pt x="562" y="627"/>
                      <a:pt x="562" y="627"/>
                      <a:pt x="562" y="627"/>
                    </a:cubicBezTo>
                    <a:cubicBezTo>
                      <a:pt x="562" y="627"/>
                      <a:pt x="562" y="627"/>
                      <a:pt x="562" y="627"/>
                    </a:cubicBezTo>
                    <a:cubicBezTo>
                      <a:pt x="562" y="627"/>
                      <a:pt x="562" y="627"/>
                      <a:pt x="562" y="627"/>
                    </a:cubicBezTo>
                    <a:cubicBezTo>
                      <a:pt x="562" y="627"/>
                      <a:pt x="562" y="627"/>
                      <a:pt x="562" y="627"/>
                    </a:cubicBezTo>
                    <a:cubicBezTo>
                      <a:pt x="562" y="627"/>
                      <a:pt x="562" y="627"/>
                      <a:pt x="562" y="627"/>
                    </a:cubicBezTo>
                    <a:cubicBezTo>
                      <a:pt x="562" y="627"/>
                      <a:pt x="562" y="627"/>
                      <a:pt x="562" y="627"/>
                    </a:cubicBezTo>
                    <a:cubicBezTo>
                      <a:pt x="562" y="627"/>
                      <a:pt x="562" y="627"/>
                      <a:pt x="562" y="627"/>
                    </a:cubicBezTo>
                    <a:cubicBezTo>
                      <a:pt x="559" y="627"/>
                      <a:pt x="556" y="628"/>
                      <a:pt x="552" y="628"/>
                    </a:cubicBezTo>
                    <a:cubicBezTo>
                      <a:pt x="544" y="628"/>
                      <a:pt x="536" y="628"/>
                      <a:pt x="527" y="628"/>
                    </a:cubicBezTo>
                    <a:cubicBezTo>
                      <a:pt x="514" y="628"/>
                      <a:pt x="501" y="629"/>
                      <a:pt x="488" y="629"/>
                    </a:cubicBezTo>
                    <a:cubicBezTo>
                      <a:pt x="482" y="630"/>
                      <a:pt x="476" y="630"/>
                      <a:pt x="469" y="631"/>
                    </a:cubicBezTo>
                    <a:cubicBezTo>
                      <a:pt x="463" y="631"/>
                      <a:pt x="458" y="631"/>
                      <a:pt x="452" y="631"/>
                    </a:cubicBezTo>
                    <a:cubicBezTo>
                      <a:pt x="444" y="631"/>
                      <a:pt x="436" y="630"/>
                      <a:pt x="429" y="630"/>
                    </a:cubicBezTo>
                    <a:cubicBezTo>
                      <a:pt x="420" y="630"/>
                      <a:pt x="411" y="628"/>
                      <a:pt x="403" y="626"/>
                    </a:cubicBezTo>
                    <a:cubicBezTo>
                      <a:pt x="398" y="624"/>
                      <a:pt x="394" y="623"/>
                      <a:pt x="390" y="622"/>
                    </a:cubicBezTo>
                    <a:cubicBezTo>
                      <a:pt x="384" y="620"/>
                      <a:pt x="378" y="619"/>
                      <a:pt x="372" y="617"/>
                    </a:cubicBezTo>
                    <a:cubicBezTo>
                      <a:pt x="363" y="615"/>
                      <a:pt x="355" y="612"/>
                      <a:pt x="347" y="609"/>
                    </a:cubicBezTo>
                    <a:cubicBezTo>
                      <a:pt x="338" y="605"/>
                      <a:pt x="328" y="602"/>
                      <a:pt x="320" y="597"/>
                    </a:cubicBezTo>
                    <a:cubicBezTo>
                      <a:pt x="311" y="592"/>
                      <a:pt x="302" y="587"/>
                      <a:pt x="294" y="581"/>
                    </a:cubicBezTo>
                    <a:cubicBezTo>
                      <a:pt x="281" y="572"/>
                      <a:pt x="268" y="563"/>
                      <a:pt x="255" y="556"/>
                    </a:cubicBezTo>
                    <a:cubicBezTo>
                      <a:pt x="260" y="557"/>
                      <a:pt x="265" y="559"/>
                      <a:pt x="270" y="561"/>
                    </a:cubicBezTo>
                    <a:close/>
                    <a:moveTo>
                      <a:pt x="562" y="627"/>
                    </a:moveTo>
                    <a:cubicBezTo>
                      <a:pt x="563" y="627"/>
                      <a:pt x="563" y="627"/>
                      <a:pt x="562" y="627"/>
                    </a:cubicBezTo>
                    <a:cubicBezTo>
                      <a:pt x="562" y="627"/>
                      <a:pt x="562" y="627"/>
                      <a:pt x="562" y="627"/>
                    </a:cubicBezTo>
                    <a:close/>
                    <a:moveTo>
                      <a:pt x="566" y="627"/>
                    </a:moveTo>
                    <a:cubicBezTo>
                      <a:pt x="566" y="627"/>
                      <a:pt x="566" y="627"/>
                      <a:pt x="566" y="627"/>
                    </a:cubicBezTo>
                    <a:cubicBezTo>
                      <a:pt x="566" y="627"/>
                      <a:pt x="566" y="627"/>
                      <a:pt x="566" y="627"/>
                    </a:cubicBezTo>
                    <a:close/>
                    <a:moveTo>
                      <a:pt x="605" y="631"/>
                    </a:moveTo>
                    <a:cubicBezTo>
                      <a:pt x="601" y="630"/>
                      <a:pt x="597" y="628"/>
                      <a:pt x="592" y="627"/>
                    </a:cubicBezTo>
                    <a:cubicBezTo>
                      <a:pt x="585" y="625"/>
                      <a:pt x="579" y="623"/>
                      <a:pt x="572" y="622"/>
                    </a:cubicBezTo>
                    <a:cubicBezTo>
                      <a:pt x="564" y="621"/>
                      <a:pt x="557" y="622"/>
                      <a:pt x="549" y="621"/>
                    </a:cubicBezTo>
                    <a:cubicBezTo>
                      <a:pt x="538" y="621"/>
                      <a:pt x="526" y="621"/>
                      <a:pt x="514" y="620"/>
                    </a:cubicBezTo>
                    <a:cubicBezTo>
                      <a:pt x="510" y="620"/>
                      <a:pt x="506" y="620"/>
                      <a:pt x="502" y="620"/>
                    </a:cubicBezTo>
                    <a:cubicBezTo>
                      <a:pt x="496" y="619"/>
                      <a:pt x="489" y="619"/>
                      <a:pt x="482" y="619"/>
                    </a:cubicBezTo>
                    <a:cubicBezTo>
                      <a:pt x="475" y="619"/>
                      <a:pt x="469" y="619"/>
                      <a:pt x="463" y="619"/>
                    </a:cubicBezTo>
                    <a:cubicBezTo>
                      <a:pt x="454" y="619"/>
                      <a:pt x="445" y="617"/>
                      <a:pt x="436" y="617"/>
                    </a:cubicBezTo>
                    <a:cubicBezTo>
                      <a:pt x="433" y="616"/>
                      <a:pt x="430" y="617"/>
                      <a:pt x="426" y="616"/>
                    </a:cubicBezTo>
                    <a:cubicBezTo>
                      <a:pt x="413" y="614"/>
                      <a:pt x="400" y="611"/>
                      <a:pt x="387" y="608"/>
                    </a:cubicBezTo>
                    <a:cubicBezTo>
                      <a:pt x="377" y="606"/>
                      <a:pt x="367" y="603"/>
                      <a:pt x="357" y="600"/>
                    </a:cubicBezTo>
                    <a:cubicBezTo>
                      <a:pt x="346" y="597"/>
                      <a:pt x="336" y="592"/>
                      <a:pt x="327" y="586"/>
                    </a:cubicBezTo>
                    <a:cubicBezTo>
                      <a:pt x="323" y="584"/>
                      <a:pt x="320" y="582"/>
                      <a:pt x="317" y="580"/>
                    </a:cubicBezTo>
                    <a:cubicBezTo>
                      <a:pt x="316" y="580"/>
                      <a:pt x="316" y="580"/>
                      <a:pt x="316" y="580"/>
                    </a:cubicBezTo>
                    <a:cubicBezTo>
                      <a:pt x="316" y="580"/>
                      <a:pt x="316" y="580"/>
                      <a:pt x="316" y="580"/>
                    </a:cubicBezTo>
                    <a:cubicBezTo>
                      <a:pt x="316" y="580"/>
                      <a:pt x="316" y="580"/>
                      <a:pt x="316" y="580"/>
                    </a:cubicBezTo>
                    <a:cubicBezTo>
                      <a:pt x="316" y="580"/>
                      <a:pt x="317" y="580"/>
                      <a:pt x="317" y="580"/>
                    </a:cubicBezTo>
                    <a:cubicBezTo>
                      <a:pt x="322" y="582"/>
                      <a:pt x="328" y="585"/>
                      <a:pt x="333" y="587"/>
                    </a:cubicBezTo>
                    <a:cubicBezTo>
                      <a:pt x="340" y="589"/>
                      <a:pt x="347" y="592"/>
                      <a:pt x="354" y="594"/>
                    </a:cubicBezTo>
                    <a:cubicBezTo>
                      <a:pt x="359" y="596"/>
                      <a:pt x="364" y="597"/>
                      <a:pt x="369" y="599"/>
                    </a:cubicBezTo>
                    <a:cubicBezTo>
                      <a:pt x="376" y="601"/>
                      <a:pt x="383" y="603"/>
                      <a:pt x="390" y="604"/>
                    </a:cubicBezTo>
                    <a:cubicBezTo>
                      <a:pt x="395" y="605"/>
                      <a:pt x="400" y="606"/>
                      <a:pt x="405" y="606"/>
                    </a:cubicBezTo>
                    <a:cubicBezTo>
                      <a:pt x="414" y="608"/>
                      <a:pt x="423" y="609"/>
                      <a:pt x="432" y="610"/>
                    </a:cubicBezTo>
                    <a:cubicBezTo>
                      <a:pt x="438" y="610"/>
                      <a:pt x="444" y="610"/>
                      <a:pt x="450" y="610"/>
                    </a:cubicBezTo>
                    <a:cubicBezTo>
                      <a:pt x="461" y="612"/>
                      <a:pt x="473" y="613"/>
                      <a:pt x="485" y="612"/>
                    </a:cubicBezTo>
                    <a:cubicBezTo>
                      <a:pt x="490" y="612"/>
                      <a:pt x="494" y="612"/>
                      <a:pt x="498" y="613"/>
                    </a:cubicBezTo>
                    <a:cubicBezTo>
                      <a:pt x="509" y="615"/>
                      <a:pt x="519" y="615"/>
                      <a:pt x="529" y="615"/>
                    </a:cubicBezTo>
                    <a:cubicBezTo>
                      <a:pt x="534" y="615"/>
                      <a:pt x="538" y="616"/>
                      <a:pt x="543" y="617"/>
                    </a:cubicBezTo>
                    <a:cubicBezTo>
                      <a:pt x="548" y="618"/>
                      <a:pt x="553" y="619"/>
                      <a:pt x="558" y="620"/>
                    </a:cubicBezTo>
                    <a:cubicBezTo>
                      <a:pt x="568" y="621"/>
                      <a:pt x="578" y="622"/>
                      <a:pt x="587" y="623"/>
                    </a:cubicBezTo>
                    <a:cubicBezTo>
                      <a:pt x="594" y="624"/>
                      <a:pt x="600" y="626"/>
                      <a:pt x="605" y="631"/>
                    </a:cubicBezTo>
                    <a:close/>
                    <a:moveTo>
                      <a:pt x="528" y="608"/>
                    </a:moveTo>
                    <a:cubicBezTo>
                      <a:pt x="542" y="609"/>
                      <a:pt x="555" y="611"/>
                      <a:pt x="568" y="614"/>
                    </a:cubicBezTo>
                    <a:cubicBezTo>
                      <a:pt x="572" y="615"/>
                      <a:pt x="576" y="616"/>
                      <a:pt x="579" y="617"/>
                    </a:cubicBezTo>
                    <a:cubicBezTo>
                      <a:pt x="579" y="617"/>
                      <a:pt x="579" y="617"/>
                      <a:pt x="579" y="617"/>
                    </a:cubicBezTo>
                    <a:cubicBezTo>
                      <a:pt x="578" y="617"/>
                      <a:pt x="577" y="618"/>
                      <a:pt x="577" y="617"/>
                    </a:cubicBezTo>
                    <a:cubicBezTo>
                      <a:pt x="573" y="617"/>
                      <a:pt x="568" y="616"/>
                      <a:pt x="564" y="616"/>
                    </a:cubicBezTo>
                    <a:cubicBezTo>
                      <a:pt x="562" y="616"/>
                      <a:pt x="559" y="616"/>
                      <a:pt x="556" y="615"/>
                    </a:cubicBezTo>
                    <a:cubicBezTo>
                      <a:pt x="544" y="612"/>
                      <a:pt x="532" y="610"/>
                      <a:pt x="519" y="611"/>
                    </a:cubicBezTo>
                    <a:cubicBezTo>
                      <a:pt x="514" y="611"/>
                      <a:pt x="508" y="610"/>
                      <a:pt x="502" y="609"/>
                    </a:cubicBezTo>
                    <a:cubicBezTo>
                      <a:pt x="496" y="608"/>
                      <a:pt x="490" y="608"/>
                      <a:pt x="484" y="608"/>
                    </a:cubicBezTo>
                    <a:cubicBezTo>
                      <a:pt x="476" y="608"/>
                      <a:pt x="468" y="608"/>
                      <a:pt x="459" y="607"/>
                    </a:cubicBezTo>
                    <a:cubicBezTo>
                      <a:pt x="453" y="607"/>
                      <a:pt x="446" y="606"/>
                      <a:pt x="439" y="606"/>
                    </a:cubicBezTo>
                    <a:cubicBezTo>
                      <a:pt x="433" y="605"/>
                      <a:pt x="427" y="605"/>
                      <a:pt x="421" y="604"/>
                    </a:cubicBezTo>
                    <a:cubicBezTo>
                      <a:pt x="415" y="604"/>
                      <a:pt x="409" y="603"/>
                      <a:pt x="404" y="602"/>
                    </a:cubicBezTo>
                    <a:cubicBezTo>
                      <a:pt x="392" y="601"/>
                      <a:pt x="381" y="599"/>
                      <a:pt x="370" y="594"/>
                    </a:cubicBezTo>
                    <a:cubicBezTo>
                      <a:pt x="368" y="594"/>
                      <a:pt x="365" y="593"/>
                      <a:pt x="363" y="592"/>
                    </a:cubicBezTo>
                    <a:cubicBezTo>
                      <a:pt x="354" y="590"/>
                      <a:pt x="345" y="588"/>
                      <a:pt x="336" y="583"/>
                    </a:cubicBezTo>
                    <a:cubicBezTo>
                      <a:pt x="333" y="582"/>
                      <a:pt x="331" y="581"/>
                      <a:pt x="328" y="580"/>
                    </a:cubicBezTo>
                    <a:cubicBezTo>
                      <a:pt x="321" y="577"/>
                      <a:pt x="314" y="574"/>
                      <a:pt x="306" y="571"/>
                    </a:cubicBezTo>
                    <a:cubicBezTo>
                      <a:pt x="303" y="569"/>
                      <a:pt x="300" y="568"/>
                      <a:pt x="297" y="566"/>
                    </a:cubicBezTo>
                    <a:cubicBezTo>
                      <a:pt x="291" y="563"/>
                      <a:pt x="286" y="560"/>
                      <a:pt x="280" y="558"/>
                    </a:cubicBezTo>
                    <a:cubicBezTo>
                      <a:pt x="291" y="561"/>
                      <a:pt x="301" y="565"/>
                      <a:pt x="311" y="569"/>
                    </a:cubicBezTo>
                    <a:cubicBezTo>
                      <a:pt x="316" y="570"/>
                      <a:pt x="320" y="572"/>
                      <a:pt x="325" y="573"/>
                    </a:cubicBezTo>
                    <a:cubicBezTo>
                      <a:pt x="329" y="574"/>
                      <a:pt x="333" y="574"/>
                      <a:pt x="337" y="575"/>
                    </a:cubicBezTo>
                    <a:cubicBezTo>
                      <a:pt x="342" y="577"/>
                      <a:pt x="348" y="579"/>
                      <a:pt x="354" y="581"/>
                    </a:cubicBezTo>
                    <a:cubicBezTo>
                      <a:pt x="360" y="583"/>
                      <a:pt x="366" y="585"/>
                      <a:pt x="372" y="586"/>
                    </a:cubicBezTo>
                    <a:cubicBezTo>
                      <a:pt x="374" y="587"/>
                      <a:pt x="376" y="587"/>
                      <a:pt x="378" y="587"/>
                    </a:cubicBezTo>
                    <a:cubicBezTo>
                      <a:pt x="384" y="589"/>
                      <a:pt x="390" y="592"/>
                      <a:pt x="396" y="593"/>
                    </a:cubicBezTo>
                    <a:cubicBezTo>
                      <a:pt x="408" y="596"/>
                      <a:pt x="421" y="598"/>
                      <a:pt x="433" y="601"/>
                    </a:cubicBezTo>
                    <a:cubicBezTo>
                      <a:pt x="433" y="601"/>
                      <a:pt x="434" y="601"/>
                      <a:pt x="434" y="601"/>
                    </a:cubicBezTo>
                    <a:cubicBezTo>
                      <a:pt x="436" y="603"/>
                      <a:pt x="438" y="603"/>
                      <a:pt x="440" y="602"/>
                    </a:cubicBezTo>
                    <a:cubicBezTo>
                      <a:pt x="441" y="602"/>
                      <a:pt x="442" y="601"/>
                      <a:pt x="443" y="601"/>
                    </a:cubicBezTo>
                    <a:cubicBezTo>
                      <a:pt x="449" y="602"/>
                      <a:pt x="455" y="603"/>
                      <a:pt x="461" y="603"/>
                    </a:cubicBezTo>
                    <a:cubicBezTo>
                      <a:pt x="467" y="603"/>
                      <a:pt x="473" y="603"/>
                      <a:pt x="478" y="603"/>
                    </a:cubicBezTo>
                    <a:cubicBezTo>
                      <a:pt x="489" y="603"/>
                      <a:pt x="500" y="603"/>
                      <a:pt x="511" y="606"/>
                    </a:cubicBezTo>
                    <a:cubicBezTo>
                      <a:pt x="517" y="607"/>
                      <a:pt x="522" y="608"/>
                      <a:pt x="528" y="608"/>
                    </a:cubicBezTo>
                    <a:close/>
                    <a:moveTo>
                      <a:pt x="525" y="585"/>
                    </a:moveTo>
                    <a:cubicBezTo>
                      <a:pt x="519" y="589"/>
                      <a:pt x="514" y="593"/>
                      <a:pt x="508" y="597"/>
                    </a:cubicBezTo>
                    <a:cubicBezTo>
                      <a:pt x="504" y="599"/>
                      <a:pt x="502" y="599"/>
                      <a:pt x="498" y="597"/>
                    </a:cubicBezTo>
                    <a:cubicBezTo>
                      <a:pt x="503" y="595"/>
                      <a:pt x="507" y="592"/>
                      <a:pt x="511" y="590"/>
                    </a:cubicBezTo>
                    <a:cubicBezTo>
                      <a:pt x="515" y="587"/>
                      <a:pt x="520" y="583"/>
                      <a:pt x="525" y="585"/>
                    </a:cubicBezTo>
                    <a:cubicBezTo>
                      <a:pt x="525" y="585"/>
                      <a:pt x="525" y="585"/>
                      <a:pt x="525" y="585"/>
                    </a:cubicBezTo>
                    <a:cubicBezTo>
                      <a:pt x="525" y="585"/>
                      <a:pt x="525" y="585"/>
                      <a:pt x="525" y="585"/>
                    </a:cubicBezTo>
                    <a:cubicBezTo>
                      <a:pt x="525" y="585"/>
                      <a:pt x="525" y="585"/>
                      <a:pt x="525" y="585"/>
                    </a:cubicBezTo>
                    <a:close/>
                    <a:moveTo>
                      <a:pt x="531" y="579"/>
                    </a:moveTo>
                    <a:cubicBezTo>
                      <a:pt x="530" y="579"/>
                      <a:pt x="529" y="579"/>
                      <a:pt x="529" y="579"/>
                    </a:cubicBezTo>
                    <a:cubicBezTo>
                      <a:pt x="529" y="579"/>
                      <a:pt x="528" y="579"/>
                      <a:pt x="528" y="579"/>
                    </a:cubicBezTo>
                    <a:cubicBezTo>
                      <a:pt x="524" y="580"/>
                      <a:pt x="520" y="580"/>
                      <a:pt x="515" y="580"/>
                    </a:cubicBezTo>
                    <a:cubicBezTo>
                      <a:pt x="515" y="580"/>
                      <a:pt x="515" y="579"/>
                      <a:pt x="515" y="579"/>
                    </a:cubicBezTo>
                    <a:cubicBezTo>
                      <a:pt x="520" y="579"/>
                      <a:pt x="524" y="579"/>
                      <a:pt x="528" y="579"/>
                    </a:cubicBezTo>
                    <a:cubicBezTo>
                      <a:pt x="528" y="579"/>
                      <a:pt x="529" y="579"/>
                      <a:pt x="529" y="579"/>
                    </a:cubicBezTo>
                    <a:cubicBezTo>
                      <a:pt x="529" y="579"/>
                      <a:pt x="530" y="579"/>
                      <a:pt x="531" y="579"/>
                    </a:cubicBezTo>
                    <a:cubicBezTo>
                      <a:pt x="531" y="578"/>
                      <a:pt x="531" y="578"/>
                      <a:pt x="531" y="578"/>
                    </a:cubicBezTo>
                    <a:cubicBezTo>
                      <a:pt x="531" y="578"/>
                      <a:pt x="531" y="579"/>
                      <a:pt x="531" y="579"/>
                    </a:cubicBezTo>
                    <a:close/>
                    <a:moveTo>
                      <a:pt x="539" y="578"/>
                    </a:moveTo>
                    <a:cubicBezTo>
                      <a:pt x="539" y="578"/>
                      <a:pt x="539" y="578"/>
                      <a:pt x="539" y="578"/>
                    </a:cubicBezTo>
                    <a:cubicBezTo>
                      <a:pt x="539" y="578"/>
                      <a:pt x="539" y="578"/>
                      <a:pt x="539" y="578"/>
                    </a:cubicBezTo>
                    <a:cubicBezTo>
                      <a:pt x="540" y="578"/>
                      <a:pt x="540" y="578"/>
                      <a:pt x="541" y="578"/>
                    </a:cubicBezTo>
                    <a:cubicBezTo>
                      <a:pt x="541" y="578"/>
                      <a:pt x="541" y="578"/>
                      <a:pt x="541" y="578"/>
                    </a:cubicBezTo>
                    <a:cubicBezTo>
                      <a:pt x="540" y="578"/>
                      <a:pt x="540" y="578"/>
                      <a:pt x="539" y="578"/>
                    </a:cubicBezTo>
                    <a:close/>
                    <a:moveTo>
                      <a:pt x="532" y="558"/>
                    </a:moveTo>
                    <a:cubicBezTo>
                      <a:pt x="540" y="554"/>
                      <a:pt x="548" y="550"/>
                      <a:pt x="556" y="548"/>
                    </a:cubicBezTo>
                    <a:cubicBezTo>
                      <a:pt x="560" y="547"/>
                      <a:pt x="565" y="546"/>
                      <a:pt x="570" y="547"/>
                    </a:cubicBezTo>
                    <a:cubicBezTo>
                      <a:pt x="570" y="547"/>
                      <a:pt x="570" y="547"/>
                      <a:pt x="570" y="547"/>
                    </a:cubicBezTo>
                    <a:cubicBezTo>
                      <a:pt x="570" y="547"/>
                      <a:pt x="570" y="547"/>
                      <a:pt x="570" y="547"/>
                    </a:cubicBezTo>
                    <a:cubicBezTo>
                      <a:pt x="570" y="547"/>
                      <a:pt x="570" y="547"/>
                      <a:pt x="570" y="547"/>
                    </a:cubicBezTo>
                    <a:cubicBezTo>
                      <a:pt x="567" y="548"/>
                      <a:pt x="564" y="549"/>
                      <a:pt x="561" y="550"/>
                    </a:cubicBezTo>
                    <a:cubicBezTo>
                      <a:pt x="553" y="552"/>
                      <a:pt x="545" y="555"/>
                      <a:pt x="537" y="558"/>
                    </a:cubicBezTo>
                    <a:cubicBezTo>
                      <a:pt x="533" y="559"/>
                      <a:pt x="529" y="561"/>
                      <a:pt x="525" y="562"/>
                    </a:cubicBezTo>
                    <a:cubicBezTo>
                      <a:pt x="524" y="563"/>
                      <a:pt x="522" y="563"/>
                      <a:pt x="520" y="563"/>
                    </a:cubicBezTo>
                    <a:cubicBezTo>
                      <a:pt x="520" y="563"/>
                      <a:pt x="520" y="563"/>
                      <a:pt x="520" y="562"/>
                    </a:cubicBezTo>
                    <a:cubicBezTo>
                      <a:pt x="524" y="561"/>
                      <a:pt x="528" y="559"/>
                      <a:pt x="532" y="558"/>
                    </a:cubicBezTo>
                    <a:close/>
                    <a:moveTo>
                      <a:pt x="548" y="558"/>
                    </a:moveTo>
                    <a:cubicBezTo>
                      <a:pt x="547" y="558"/>
                      <a:pt x="546" y="559"/>
                      <a:pt x="545" y="559"/>
                    </a:cubicBezTo>
                    <a:cubicBezTo>
                      <a:pt x="545" y="559"/>
                      <a:pt x="544" y="559"/>
                      <a:pt x="543" y="560"/>
                    </a:cubicBezTo>
                    <a:cubicBezTo>
                      <a:pt x="543" y="560"/>
                      <a:pt x="542" y="560"/>
                      <a:pt x="542" y="560"/>
                    </a:cubicBezTo>
                    <a:cubicBezTo>
                      <a:pt x="542" y="560"/>
                      <a:pt x="542" y="560"/>
                      <a:pt x="542" y="560"/>
                    </a:cubicBezTo>
                    <a:cubicBezTo>
                      <a:pt x="540" y="563"/>
                      <a:pt x="537" y="562"/>
                      <a:pt x="535" y="563"/>
                    </a:cubicBezTo>
                    <a:cubicBezTo>
                      <a:pt x="535" y="562"/>
                      <a:pt x="535" y="562"/>
                      <a:pt x="535" y="562"/>
                    </a:cubicBezTo>
                    <a:cubicBezTo>
                      <a:pt x="537" y="561"/>
                      <a:pt x="540" y="561"/>
                      <a:pt x="542" y="560"/>
                    </a:cubicBezTo>
                    <a:cubicBezTo>
                      <a:pt x="542" y="560"/>
                      <a:pt x="542" y="560"/>
                      <a:pt x="542" y="560"/>
                    </a:cubicBezTo>
                    <a:cubicBezTo>
                      <a:pt x="542" y="560"/>
                      <a:pt x="543" y="560"/>
                      <a:pt x="543" y="560"/>
                    </a:cubicBezTo>
                    <a:cubicBezTo>
                      <a:pt x="544" y="559"/>
                      <a:pt x="545" y="559"/>
                      <a:pt x="545" y="559"/>
                    </a:cubicBezTo>
                    <a:cubicBezTo>
                      <a:pt x="546" y="558"/>
                      <a:pt x="547" y="558"/>
                      <a:pt x="548" y="558"/>
                    </a:cubicBezTo>
                    <a:cubicBezTo>
                      <a:pt x="548" y="558"/>
                      <a:pt x="549" y="558"/>
                      <a:pt x="549" y="557"/>
                    </a:cubicBezTo>
                    <a:cubicBezTo>
                      <a:pt x="550" y="557"/>
                      <a:pt x="550" y="557"/>
                      <a:pt x="550" y="557"/>
                    </a:cubicBezTo>
                    <a:cubicBezTo>
                      <a:pt x="551" y="557"/>
                      <a:pt x="551" y="557"/>
                      <a:pt x="552" y="557"/>
                    </a:cubicBezTo>
                    <a:cubicBezTo>
                      <a:pt x="551" y="557"/>
                      <a:pt x="551" y="557"/>
                      <a:pt x="550" y="557"/>
                    </a:cubicBezTo>
                    <a:cubicBezTo>
                      <a:pt x="550" y="557"/>
                      <a:pt x="550" y="557"/>
                      <a:pt x="549" y="558"/>
                    </a:cubicBezTo>
                    <a:cubicBezTo>
                      <a:pt x="549" y="558"/>
                      <a:pt x="548" y="558"/>
                      <a:pt x="548" y="558"/>
                    </a:cubicBezTo>
                    <a:close/>
                    <a:moveTo>
                      <a:pt x="549" y="561"/>
                    </a:moveTo>
                    <a:cubicBezTo>
                      <a:pt x="549" y="561"/>
                      <a:pt x="548" y="561"/>
                      <a:pt x="548" y="562"/>
                    </a:cubicBezTo>
                    <a:cubicBezTo>
                      <a:pt x="547" y="562"/>
                      <a:pt x="546" y="562"/>
                      <a:pt x="544" y="563"/>
                    </a:cubicBezTo>
                    <a:cubicBezTo>
                      <a:pt x="544" y="563"/>
                      <a:pt x="544" y="563"/>
                      <a:pt x="544" y="563"/>
                    </a:cubicBezTo>
                    <a:cubicBezTo>
                      <a:pt x="546" y="562"/>
                      <a:pt x="547" y="562"/>
                      <a:pt x="548" y="562"/>
                    </a:cubicBezTo>
                    <a:cubicBezTo>
                      <a:pt x="548" y="561"/>
                      <a:pt x="549" y="561"/>
                      <a:pt x="549" y="561"/>
                    </a:cubicBezTo>
                    <a:close/>
                    <a:moveTo>
                      <a:pt x="551" y="560"/>
                    </a:moveTo>
                    <a:cubicBezTo>
                      <a:pt x="552" y="560"/>
                      <a:pt x="552" y="560"/>
                      <a:pt x="552" y="559"/>
                    </a:cubicBezTo>
                    <a:cubicBezTo>
                      <a:pt x="552" y="560"/>
                      <a:pt x="552" y="560"/>
                      <a:pt x="551" y="560"/>
                    </a:cubicBezTo>
                    <a:cubicBezTo>
                      <a:pt x="551" y="560"/>
                      <a:pt x="551" y="560"/>
                      <a:pt x="551" y="560"/>
                    </a:cubicBezTo>
                    <a:close/>
                    <a:moveTo>
                      <a:pt x="333" y="538"/>
                    </a:moveTo>
                    <a:cubicBezTo>
                      <a:pt x="343" y="542"/>
                      <a:pt x="353" y="547"/>
                      <a:pt x="364" y="550"/>
                    </a:cubicBezTo>
                    <a:cubicBezTo>
                      <a:pt x="367" y="551"/>
                      <a:pt x="370" y="552"/>
                      <a:pt x="373" y="553"/>
                    </a:cubicBezTo>
                    <a:cubicBezTo>
                      <a:pt x="381" y="555"/>
                      <a:pt x="388" y="557"/>
                      <a:pt x="396" y="558"/>
                    </a:cubicBezTo>
                    <a:cubicBezTo>
                      <a:pt x="402" y="560"/>
                      <a:pt x="408" y="561"/>
                      <a:pt x="414" y="562"/>
                    </a:cubicBezTo>
                    <a:cubicBezTo>
                      <a:pt x="419" y="562"/>
                      <a:pt x="423" y="563"/>
                      <a:pt x="427" y="563"/>
                    </a:cubicBezTo>
                    <a:cubicBezTo>
                      <a:pt x="436" y="564"/>
                      <a:pt x="444" y="565"/>
                      <a:pt x="453" y="566"/>
                    </a:cubicBezTo>
                    <a:cubicBezTo>
                      <a:pt x="460" y="566"/>
                      <a:pt x="468" y="567"/>
                      <a:pt x="476" y="567"/>
                    </a:cubicBezTo>
                    <a:cubicBezTo>
                      <a:pt x="479" y="568"/>
                      <a:pt x="483" y="567"/>
                      <a:pt x="487" y="568"/>
                    </a:cubicBezTo>
                    <a:cubicBezTo>
                      <a:pt x="493" y="568"/>
                      <a:pt x="499" y="568"/>
                      <a:pt x="505" y="568"/>
                    </a:cubicBezTo>
                    <a:cubicBezTo>
                      <a:pt x="517" y="568"/>
                      <a:pt x="530" y="568"/>
                      <a:pt x="543" y="568"/>
                    </a:cubicBezTo>
                    <a:cubicBezTo>
                      <a:pt x="550" y="568"/>
                      <a:pt x="557" y="569"/>
                      <a:pt x="565" y="570"/>
                    </a:cubicBezTo>
                    <a:cubicBezTo>
                      <a:pt x="566" y="570"/>
                      <a:pt x="566" y="570"/>
                      <a:pt x="567" y="570"/>
                    </a:cubicBezTo>
                    <a:cubicBezTo>
                      <a:pt x="567" y="570"/>
                      <a:pt x="567" y="571"/>
                      <a:pt x="567" y="571"/>
                    </a:cubicBezTo>
                    <a:cubicBezTo>
                      <a:pt x="557" y="572"/>
                      <a:pt x="546" y="573"/>
                      <a:pt x="535" y="574"/>
                    </a:cubicBezTo>
                    <a:cubicBezTo>
                      <a:pt x="529" y="574"/>
                      <a:pt x="523" y="574"/>
                      <a:pt x="517" y="575"/>
                    </a:cubicBezTo>
                    <a:cubicBezTo>
                      <a:pt x="509" y="575"/>
                      <a:pt x="501" y="576"/>
                      <a:pt x="493" y="576"/>
                    </a:cubicBezTo>
                    <a:cubicBezTo>
                      <a:pt x="484" y="576"/>
                      <a:pt x="474" y="576"/>
                      <a:pt x="465" y="576"/>
                    </a:cubicBezTo>
                    <a:cubicBezTo>
                      <a:pt x="463" y="576"/>
                      <a:pt x="462" y="577"/>
                      <a:pt x="461" y="576"/>
                    </a:cubicBezTo>
                    <a:cubicBezTo>
                      <a:pt x="449" y="575"/>
                      <a:pt x="438" y="573"/>
                      <a:pt x="427" y="571"/>
                    </a:cubicBezTo>
                    <a:cubicBezTo>
                      <a:pt x="415" y="569"/>
                      <a:pt x="402" y="567"/>
                      <a:pt x="389" y="564"/>
                    </a:cubicBezTo>
                    <a:cubicBezTo>
                      <a:pt x="381" y="562"/>
                      <a:pt x="373" y="559"/>
                      <a:pt x="364" y="557"/>
                    </a:cubicBezTo>
                    <a:cubicBezTo>
                      <a:pt x="351" y="553"/>
                      <a:pt x="338" y="548"/>
                      <a:pt x="325" y="543"/>
                    </a:cubicBezTo>
                    <a:cubicBezTo>
                      <a:pt x="317" y="540"/>
                      <a:pt x="309" y="537"/>
                      <a:pt x="301" y="534"/>
                    </a:cubicBezTo>
                    <a:cubicBezTo>
                      <a:pt x="292" y="530"/>
                      <a:pt x="283" y="526"/>
                      <a:pt x="275" y="523"/>
                    </a:cubicBezTo>
                    <a:cubicBezTo>
                      <a:pt x="265" y="519"/>
                      <a:pt x="256" y="515"/>
                      <a:pt x="246" y="511"/>
                    </a:cubicBezTo>
                    <a:cubicBezTo>
                      <a:pt x="246" y="511"/>
                      <a:pt x="246" y="511"/>
                      <a:pt x="245" y="510"/>
                    </a:cubicBezTo>
                    <a:cubicBezTo>
                      <a:pt x="245" y="510"/>
                      <a:pt x="246" y="510"/>
                      <a:pt x="246" y="509"/>
                    </a:cubicBezTo>
                    <a:cubicBezTo>
                      <a:pt x="253" y="511"/>
                      <a:pt x="261" y="513"/>
                      <a:pt x="268" y="515"/>
                    </a:cubicBezTo>
                    <a:cubicBezTo>
                      <a:pt x="275" y="517"/>
                      <a:pt x="281" y="520"/>
                      <a:pt x="287" y="522"/>
                    </a:cubicBezTo>
                    <a:cubicBezTo>
                      <a:pt x="291" y="523"/>
                      <a:pt x="295" y="525"/>
                      <a:pt x="299" y="526"/>
                    </a:cubicBezTo>
                    <a:cubicBezTo>
                      <a:pt x="303" y="527"/>
                      <a:pt x="307" y="529"/>
                      <a:pt x="311" y="530"/>
                    </a:cubicBezTo>
                    <a:cubicBezTo>
                      <a:pt x="318" y="533"/>
                      <a:pt x="326" y="535"/>
                      <a:pt x="333" y="538"/>
                    </a:cubicBezTo>
                    <a:close/>
                    <a:moveTo>
                      <a:pt x="305" y="524"/>
                    </a:moveTo>
                    <a:cubicBezTo>
                      <a:pt x="305" y="524"/>
                      <a:pt x="305" y="524"/>
                      <a:pt x="305" y="524"/>
                    </a:cubicBezTo>
                    <a:cubicBezTo>
                      <a:pt x="305" y="524"/>
                      <a:pt x="305" y="524"/>
                      <a:pt x="305" y="524"/>
                    </a:cubicBezTo>
                    <a:close/>
                    <a:moveTo>
                      <a:pt x="266" y="507"/>
                    </a:moveTo>
                    <a:cubicBezTo>
                      <a:pt x="278" y="510"/>
                      <a:pt x="297" y="519"/>
                      <a:pt x="300" y="522"/>
                    </a:cubicBezTo>
                    <a:cubicBezTo>
                      <a:pt x="289" y="519"/>
                      <a:pt x="279" y="515"/>
                      <a:pt x="269" y="512"/>
                    </a:cubicBezTo>
                    <a:cubicBezTo>
                      <a:pt x="261" y="509"/>
                      <a:pt x="252" y="508"/>
                      <a:pt x="244" y="506"/>
                    </a:cubicBezTo>
                    <a:cubicBezTo>
                      <a:pt x="239" y="505"/>
                      <a:pt x="234" y="503"/>
                      <a:pt x="229" y="502"/>
                    </a:cubicBezTo>
                    <a:cubicBezTo>
                      <a:pt x="238" y="501"/>
                      <a:pt x="251" y="502"/>
                      <a:pt x="266" y="507"/>
                    </a:cubicBezTo>
                    <a:close/>
                    <a:moveTo>
                      <a:pt x="230" y="540"/>
                    </a:moveTo>
                    <a:cubicBezTo>
                      <a:pt x="230" y="541"/>
                      <a:pt x="230" y="542"/>
                      <a:pt x="229" y="543"/>
                    </a:cubicBezTo>
                    <a:cubicBezTo>
                      <a:pt x="228" y="546"/>
                      <a:pt x="227" y="549"/>
                      <a:pt x="225" y="552"/>
                    </a:cubicBezTo>
                    <a:cubicBezTo>
                      <a:pt x="222" y="560"/>
                      <a:pt x="218" y="569"/>
                      <a:pt x="215" y="578"/>
                    </a:cubicBezTo>
                    <a:cubicBezTo>
                      <a:pt x="212" y="589"/>
                      <a:pt x="210" y="601"/>
                      <a:pt x="207" y="613"/>
                    </a:cubicBezTo>
                    <a:cubicBezTo>
                      <a:pt x="207" y="613"/>
                      <a:pt x="207" y="613"/>
                      <a:pt x="207" y="613"/>
                    </a:cubicBezTo>
                    <a:cubicBezTo>
                      <a:pt x="207" y="611"/>
                      <a:pt x="207" y="610"/>
                      <a:pt x="207" y="609"/>
                    </a:cubicBezTo>
                    <a:cubicBezTo>
                      <a:pt x="207" y="601"/>
                      <a:pt x="207" y="593"/>
                      <a:pt x="207" y="585"/>
                    </a:cubicBezTo>
                    <a:cubicBezTo>
                      <a:pt x="207" y="576"/>
                      <a:pt x="207" y="566"/>
                      <a:pt x="208" y="556"/>
                    </a:cubicBezTo>
                    <a:cubicBezTo>
                      <a:pt x="208" y="546"/>
                      <a:pt x="210" y="537"/>
                      <a:pt x="212" y="527"/>
                    </a:cubicBezTo>
                    <a:cubicBezTo>
                      <a:pt x="213" y="522"/>
                      <a:pt x="214" y="517"/>
                      <a:pt x="216" y="512"/>
                    </a:cubicBezTo>
                    <a:cubicBezTo>
                      <a:pt x="221" y="521"/>
                      <a:pt x="225" y="531"/>
                      <a:pt x="230" y="540"/>
                    </a:cubicBezTo>
                    <a:close/>
                    <a:moveTo>
                      <a:pt x="388" y="525"/>
                    </a:moveTo>
                    <a:cubicBezTo>
                      <a:pt x="388" y="524"/>
                      <a:pt x="387" y="524"/>
                      <a:pt x="387" y="524"/>
                    </a:cubicBezTo>
                    <a:cubicBezTo>
                      <a:pt x="387" y="524"/>
                      <a:pt x="387" y="524"/>
                      <a:pt x="387" y="524"/>
                    </a:cubicBezTo>
                    <a:cubicBezTo>
                      <a:pt x="387" y="524"/>
                      <a:pt x="386" y="524"/>
                      <a:pt x="386" y="524"/>
                    </a:cubicBezTo>
                    <a:cubicBezTo>
                      <a:pt x="386" y="524"/>
                      <a:pt x="385" y="524"/>
                      <a:pt x="384" y="524"/>
                    </a:cubicBezTo>
                    <a:cubicBezTo>
                      <a:pt x="379" y="523"/>
                      <a:pt x="374" y="522"/>
                      <a:pt x="369" y="520"/>
                    </a:cubicBezTo>
                    <a:cubicBezTo>
                      <a:pt x="365" y="520"/>
                      <a:pt x="361" y="518"/>
                      <a:pt x="358" y="517"/>
                    </a:cubicBezTo>
                    <a:cubicBezTo>
                      <a:pt x="348" y="515"/>
                      <a:pt x="338" y="512"/>
                      <a:pt x="328" y="509"/>
                    </a:cubicBezTo>
                    <a:cubicBezTo>
                      <a:pt x="321" y="507"/>
                      <a:pt x="314" y="504"/>
                      <a:pt x="307" y="501"/>
                    </a:cubicBezTo>
                    <a:cubicBezTo>
                      <a:pt x="300" y="498"/>
                      <a:pt x="293" y="495"/>
                      <a:pt x="286" y="492"/>
                    </a:cubicBezTo>
                    <a:cubicBezTo>
                      <a:pt x="277" y="488"/>
                      <a:pt x="267" y="483"/>
                      <a:pt x="258" y="478"/>
                    </a:cubicBezTo>
                    <a:cubicBezTo>
                      <a:pt x="246" y="472"/>
                      <a:pt x="234" y="467"/>
                      <a:pt x="222" y="461"/>
                    </a:cubicBezTo>
                    <a:cubicBezTo>
                      <a:pt x="221" y="460"/>
                      <a:pt x="220" y="459"/>
                      <a:pt x="218" y="458"/>
                    </a:cubicBezTo>
                    <a:cubicBezTo>
                      <a:pt x="221" y="459"/>
                      <a:pt x="223" y="459"/>
                      <a:pt x="226" y="460"/>
                    </a:cubicBezTo>
                    <a:cubicBezTo>
                      <a:pt x="232" y="463"/>
                      <a:pt x="239" y="465"/>
                      <a:pt x="245" y="468"/>
                    </a:cubicBezTo>
                    <a:cubicBezTo>
                      <a:pt x="252" y="471"/>
                      <a:pt x="258" y="475"/>
                      <a:pt x="265" y="478"/>
                    </a:cubicBezTo>
                    <a:cubicBezTo>
                      <a:pt x="275" y="482"/>
                      <a:pt x="286" y="486"/>
                      <a:pt x="296" y="491"/>
                    </a:cubicBezTo>
                    <a:cubicBezTo>
                      <a:pt x="299" y="492"/>
                      <a:pt x="303" y="494"/>
                      <a:pt x="306" y="495"/>
                    </a:cubicBezTo>
                    <a:cubicBezTo>
                      <a:pt x="312" y="497"/>
                      <a:pt x="318" y="498"/>
                      <a:pt x="323" y="500"/>
                    </a:cubicBezTo>
                    <a:cubicBezTo>
                      <a:pt x="332" y="503"/>
                      <a:pt x="340" y="507"/>
                      <a:pt x="349" y="511"/>
                    </a:cubicBezTo>
                    <a:cubicBezTo>
                      <a:pt x="357" y="513"/>
                      <a:pt x="364" y="516"/>
                      <a:pt x="372" y="519"/>
                    </a:cubicBezTo>
                    <a:cubicBezTo>
                      <a:pt x="377" y="520"/>
                      <a:pt x="382" y="522"/>
                      <a:pt x="386" y="524"/>
                    </a:cubicBezTo>
                    <a:cubicBezTo>
                      <a:pt x="386" y="524"/>
                      <a:pt x="387" y="524"/>
                      <a:pt x="387" y="524"/>
                    </a:cubicBezTo>
                    <a:cubicBezTo>
                      <a:pt x="387" y="524"/>
                      <a:pt x="387" y="524"/>
                      <a:pt x="387" y="524"/>
                    </a:cubicBezTo>
                    <a:cubicBezTo>
                      <a:pt x="387" y="524"/>
                      <a:pt x="388" y="524"/>
                      <a:pt x="388" y="524"/>
                    </a:cubicBezTo>
                    <a:cubicBezTo>
                      <a:pt x="388" y="524"/>
                      <a:pt x="388" y="524"/>
                      <a:pt x="388" y="525"/>
                    </a:cubicBezTo>
                    <a:close/>
                    <a:moveTo>
                      <a:pt x="563" y="524"/>
                    </a:moveTo>
                    <a:cubicBezTo>
                      <a:pt x="562" y="524"/>
                      <a:pt x="562" y="524"/>
                      <a:pt x="561" y="524"/>
                    </a:cubicBezTo>
                    <a:cubicBezTo>
                      <a:pt x="556" y="525"/>
                      <a:pt x="551" y="525"/>
                      <a:pt x="546" y="526"/>
                    </a:cubicBezTo>
                    <a:cubicBezTo>
                      <a:pt x="537" y="526"/>
                      <a:pt x="528" y="527"/>
                      <a:pt x="519" y="528"/>
                    </a:cubicBezTo>
                    <a:cubicBezTo>
                      <a:pt x="508" y="528"/>
                      <a:pt x="497" y="529"/>
                      <a:pt x="487" y="530"/>
                    </a:cubicBezTo>
                    <a:cubicBezTo>
                      <a:pt x="482" y="531"/>
                      <a:pt x="477" y="531"/>
                      <a:pt x="473" y="532"/>
                    </a:cubicBezTo>
                    <a:cubicBezTo>
                      <a:pt x="468" y="532"/>
                      <a:pt x="463" y="532"/>
                      <a:pt x="458" y="532"/>
                    </a:cubicBezTo>
                    <a:cubicBezTo>
                      <a:pt x="452" y="532"/>
                      <a:pt x="446" y="532"/>
                      <a:pt x="440" y="531"/>
                    </a:cubicBezTo>
                    <a:cubicBezTo>
                      <a:pt x="430" y="530"/>
                      <a:pt x="421" y="528"/>
                      <a:pt x="411" y="527"/>
                    </a:cubicBezTo>
                    <a:cubicBezTo>
                      <a:pt x="408" y="526"/>
                      <a:pt x="405" y="526"/>
                      <a:pt x="401" y="525"/>
                    </a:cubicBezTo>
                    <a:cubicBezTo>
                      <a:pt x="395" y="523"/>
                      <a:pt x="389" y="521"/>
                      <a:pt x="383" y="519"/>
                    </a:cubicBezTo>
                    <a:cubicBezTo>
                      <a:pt x="378" y="517"/>
                      <a:pt x="374" y="515"/>
                      <a:pt x="369" y="513"/>
                    </a:cubicBezTo>
                    <a:cubicBezTo>
                      <a:pt x="371" y="513"/>
                      <a:pt x="373" y="514"/>
                      <a:pt x="375" y="514"/>
                    </a:cubicBezTo>
                    <a:cubicBezTo>
                      <a:pt x="384" y="516"/>
                      <a:pt x="394" y="519"/>
                      <a:pt x="403" y="520"/>
                    </a:cubicBezTo>
                    <a:cubicBezTo>
                      <a:pt x="423" y="523"/>
                      <a:pt x="443" y="520"/>
                      <a:pt x="462" y="523"/>
                    </a:cubicBezTo>
                    <a:cubicBezTo>
                      <a:pt x="466" y="523"/>
                      <a:pt x="471" y="523"/>
                      <a:pt x="475" y="524"/>
                    </a:cubicBezTo>
                    <a:cubicBezTo>
                      <a:pt x="483" y="525"/>
                      <a:pt x="493" y="526"/>
                      <a:pt x="502" y="525"/>
                    </a:cubicBezTo>
                    <a:cubicBezTo>
                      <a:pt x="512" y="524"/>
                      <a:pt x="522" y="523"/>
                      <a:pt x="533" y="524"/>
                    </a:cubicBezTo>
                    <a:cubicBezTo>
                      <a:pt x="539" y="524"/>
                      <a:pt x="546" y="523"/>
                      <a:pt x="553" y="523"/>
                    </a:cubicBezTo>
                    <a:cubicBezTo>
                      <a:pt x="556" y="523"/>
                      <a:pt x="559" y="523"/>
                      <a:pt x="563" y="523"/>
                    </a:cubicBezTo>
                    <a:cubicBezTo>
                      <a:pt x="563" y="523"/>
                      <a:pt x="563" y="524"/>
                      <a:pt x="563" y="524"/>
                    </a:cubicBezTo>
                    <a:close/>
                    <a:moveTo>
                      <a:pt x="580" y="518"/>
                    </a:moveTo>
                    <a:cubicBezTo>
                      <a:pt x="575" y="519"/>
                      <a:pt x="569" y="519"/>
                      <a:pt x="563" y="519"/>
                    </a:cubicBezTo>
                    <a:cubicBezTo>
                      <a:pt x="557" y="520"/>
                      <a:pt x="551" y="519"/>
                      <a:pt x="545" y="519"/>
                    </a:cubicBezTo>
                    <a:cubicBezTo>
                      <a:pt x="541" y="520"/>
                      <a:pt x="536" y="520"/>
                      <a:pt x="532" y="520"/>
                    </a:cubicBezTo>
                    <a:cubicBezTo>
                      <a:pt x="524" y="520"/>
                      <a:pt x="517" y="520"/>
                      <a:pt x="509" y="521"/>
                    </a:cubicBezTo>
                    <a:cubicBezTo>
                      <a:pt x="504" y="521"/>
                      <a:pt x="498" y="522"/>
                      <a:pt x="492" y="521"/>
                    </a:cubicBezTo>
                    <a:cubicBezTo>
                      <a:pt x="483" y="521"/>
                      <a:pt x="475" y="520"/>
                      <a:pt x="466" y="519"/>
                    </a:cubicBezTo>
                    <a:cubicBezTo>
                      <a:pt x="460" y="518"/>
                      <a:pt x="454" y="517"/>
                      <a:pt x="448" y="517"/>
                    </a:cubicBezTo>
                    <a:cubicBezTo>
                      <a:pt x="437" y="517"/>
                      <a:pt x="426" y="517"/>
                      <a:pt x="415" y="517"/>
                    </a:cubicBezTo>
                    <a:cubicBezTo>
                      <a:pt x="405" y="517"/>
                      <a:pt x="395" y="515"/>
                      <a:pt x="386" y="513"/>
                    </a:cubicBezTo>
                    <a:cubicBezTo>
                      <a:pt x="378" y="511"/>
                      <a:pt x="370" y="509"/>
                      <a:pt x="361" y="507"/>
                    </a:cubicBezTo>
                    <a:cubicBezTo>
                      <a:pt x="356" y="506"/>
                      <a:pt x="351" y="504"/>
                      <a:pt x="346" y="502"/>
                    </a:cubicBezTo>
                    <a:cubicBezTo>
                      <a:pt x="337" y="499"/>
                      <a:pt x="329" y="495"/>
                      <a:pt x="321" y="493"/>
                    </a:cubicBezTo>
                    <a:cubicBezTo>
                      <a:pt x="311" y="490"/>
                      <a:pt x="303" y="485"/>
                      <a:pt x="294" y="481"/>
                    </a:cubicBezTo>
                    <a:cubicBezTo>
                      <a:pt x="288" y="478"/>
                      <a:pt x="282" y="476"/>
                      <a:pt x="277" y="473"/>
                    </a:cubicBezTo>
                    <a:cubicBezTo>
                      <a:pt x="274" y="472"/>
                      <a:pt x="272" y="471"/>
                      <a:pt x="269" y="470"/>
                    </a:cubicBezTo>
                    <a:cubicBezTo>
                      <a:pt x="272" y="470"/>
                      <a:pt x="275" y="470"/>
                      <a:pt x="278" y="471"/>
                    </a:cubicBezTo>
                    <a:cubicBezTo>
                      <a:pt x="284" y="473"/>
                      <a:pt x="290" y="476"/>
                      <a:pt x="296" y="478"/>
                    </a:cubicBezTo>
                    <a:cubicBezTo>
                      <a:pt x="305" y="482"/>
                      <a:pt x="314" y="486"/>
                      <a:pt x="323" y="487"/>
                    </a:cubicBezTo>
                    <a:cubicBezTo>
                      <a:pt x="326" y="487"/>
                      <a:pt x="329" y="488"/>
                      <a:pt x="332" y="489"/>
                    </a:cubicBezTo>
                    <a:cubicBezTo>
                      <a:pt x="338" y="490"/>
                      <a:pt x="344" y="492"/>
                      <a:pt x="350" y="494"/>
                    </a:cubicBezTo>
                    <a:cubicBezTo>
                      <a:pt x="361" y="497"/>
                      <a:pt x="371" y="501"/>
                      <a:pt x="383" y="503"/>
                    </a:cubicBezTo>
                    <a:cubicBezTo>
                      <a:pt x="390" y="504"/>
                      <a:pt x="397" y="506"/>
                      <a:pt x="405" y="507"/>
                    </a:cubicBezTo>
                    <a:cubicBezTo>
                      <a:pt x="412" y="509"/>
                      <a:pt x="420" y="511"/>
                      <a:pt x="427" y="512"/>
                    </a:cubicBezTo>
                    <a:cubicBezTo>
                      <a:pt x="429" y="512"/>
                      <a:pt x="431" y="513"/>
                      <a:pt x="434" y="513"/>
                    </a:cubicBezTo>
                    <a:cubicBezTo>
                      <a:pt x="440" y="513"/>
                      <a:pt x="446" y="514"/>
                      <a:pt x="452" y="514"/>
                    </a:cubicBezTo>
                    <a:cubicBezTo>
                      <a:pt x="458" y="515"/>
                      <a:pt x="465" y="515"/>
                      <a:pt x="471" y="516"/>
                    </a:cubicBezTo>
                    <a:cubicBezTo>
                      <a:pt x="477" y="516"/>
                      <a:pt x="483" y="516"/>
                      <a:pt x="488" y="517"/>
                    </a:cubicBezTo>
                    <a:cubicBezTo>
                      <a:pt x="493" y="517"/>
                      <a:pt x="498" y="517"/>
                      <a:pt x="503" y="517"/>
                    </a:cubicBezTo>
                    <a:cubicBezTo>
                      <a:pt x="514" y="517"/>
                      <a:pt x="526" y="517"/>
                      <a:pt x="538" y="516"/>
                    </a:cubicBezTo>
                    <a:cubicBezTo>
                      <a:pt x="544" y="516"/>
                      <a:pt x="551" y="516"/>
                      <a:pt x="558" y="516"/>
                    </a:cubicBezTo>
                    <a:cubicBezTo>
                      <a:pt x="565" y="516"/>
                      <a:pt x="573" y="517"/>
                      <a:pt x="580" y="517"/>
                    </a:cubicBezTo>
                    <a:cubicBezTo>
                      <a:pt x="580" y="517"/>
                      <a:pt x="580" y="518"/>
                      <a:pt x="580" y="518"/>
                    </a:cubicBezTo>
                    <a:close/>
                    <a:moveTo>
                      <a:pt x="574" y="512"/>
                    </a:moveTo>
                    <a:cubicBezTo>
                      <a:pt x="574" y="512"/>
                      <a:pt x="574" y="513"/>
                      <a:pt x="575" y="513"/>
                    </a:cubicBezTo>
                    <a:cubicBezTo>
                      <a:pt x="575" y="513"/>
                      <a:pt x="575" y="513"/>
                      <a:pt x="575" y="513"/>
                    </a:cubicBezTo>
                    <a:cubicBezTo>
                      <a:pt x="574" y="513"/>
                      <a:pt x="574" y="513"/>
                      <a:pt x="574" y="513"/>
                    </a:cubicBezTo>
                    <a:cubicBezTo>
                      <a:pt x="574" y="513"/>
                      <a:pt x="574" y="512"/>
                      <a:pt x="574" y="512"/>
                    </a:cubicBezTo>
                    <a:close/>
                    <a:moveTo>
                      <a:pt x="509" y="503"/>
                    </a:moveTo>
                    <a:cubicBezTo>
                      <a:pt x="513" y="504"/>
                      <a:pt x="518" y="504"/>
                      <a:pt x="523" y="504"/>
                    </a:cubicBezTo>
                    <a:cubicBezTo>
                      <a:pt x="531" y="505"/>
                      <a:pt x="540" y="506"/>
                      <a:pt x="548" y="507"/>
                    </a:cubicBezTo>
                    <a:cubicBezTo>
                      <a:pt x="555" y="508"/>
                      <a:pt x="563" y="510"/>
                      <a:pt x="570" y="511"/>
                    </a:cubicBezTo>
                    <a:cubicBezTo>
                      <a:pt x="570" y="512"/>
                      <a:pt x="570" y="512"/>
                      <a:pt x="570" y="512"/>
                    </a:cubicBezTo>
                    <a:cubicBezTo>
                      <a:pt x="569" y="512"/>
                      <a:pt x="567" y="512"/>
                      <a:pt x="565" y="512"/>
                    </a:cubicBezTo>
                    <a:cubicBezTo>
                      <a:pt x="559" y="512"/>
                      <a:pt x="554" y="512"/>
                      <a:pt x="548" y="512"/>
                    </a:cubicBezTo>
                    <a:cubicBezTo>
                      <a:pt x="542" y="513"/>
                      <a:pt x="536" y="513"/>
                      <a:pt x="529" y="513"/>
                    </a:cubicBezTo>
                    <a:cubicBezTo>
                      <a:pt x="524" y="513"/>
                      <a:pt x="519" y="512"/>
                      <a:pt x="514" y="513"/>
                    </a:cubicBezTo>
                    <a:cubicBezTo>
                      <a:pt x="501" y="514"/>
                      <a:pt x="488" y="513"/>
                      <a:pt x="476" y="512"/>
                    </a:cubicBezTo>
                    <a:cubicBezTo>
                      <a:pt x="466" y="512"/>
                      <a:pt x="457" y="511"/>
                      <a:pt x="447" y="510"/>
                    </a:cubicBezTo>
                    <a:cubicBezTo>
                      <a:pt x="441" y="509"/>
                      <a:pt x="435" y="510"/>
                      <a:pt x="429" y="509"/>
                    </a:cubicBezTo>
                    <a:cubicBezTo>
                      <a:pt x="412" y="505"/>
                      <a:pt x="395" y="502"/>
                      <a:pt x="378" y="498"/>
                    </a:cubicBezTo>
                    <a:cubicBezTo>
                      <a:pt x="375" y="497"/>
                      <a:pt x="371" y="497"/>
                      <a:pt x="368" y="496"/>
                    </a:cubicBezTo>
                    <a:cubicBezTo>
                      <a:pt x="368" y="496"/>
                      <a:pt x="368" y="496"/>
                      <a:pt x="368" y="496"/>
                    </a:cubicBezTo>
                    <a:cubicBezTo>
                      <a:pt x="374" y="496"/>
                      <a:pt x="379" y="496"/>
                      <a:pt x="384" y="496"/>
                    </a:cubicBezTo>
                    <a:cubicBezTo>
                      <a:pt x="389" y="496"/>
                      <a:pt x="394" y="497"/>
                      <a:pt x="399" y="497"/>
                    </a:cubicBezTo>
                    <a:cubicBezTo>
                      <a:pt x="409" y="498"/>
                      <a:pt x="419" y="498"/>
                      <a:pt x="428" y="499"/>
                    </a:cubicBezTo>
                    <a:cubicBezTo>
                      <a:pt x="440" y="500"/>
                      <a:pt x="451" y="500"/>
                      <a:pt x="462" y="499"/>
                    </a:cubicBezTo>
                    <a:cubicBezTo>
                      <a:pt x="466" y="499"/>
                      <a:pt x="469" y="499"/>
                      <a:pt x="473" y="499"/>
                    </a:cubicBezTo>
                    <a:cubicBezTo>
                      <a:pt x="485" y="501"/>
                      <a:pt x="497" y="502"/>
                      <a:pt x="509" y="503"/>
                    </a:cubicBezTo>
                    <a:close/>
                    <a:moveTo>
                      <a:pt x="463" y="486"/>
                    </a:moveTo>
                    <a:cubicBezTo>
                      <a:pt x="468" y="487"/>
                      <a:pt x="473" y="488"/>
                      <a:pt x="478" y="488"/>
                    </a:cubicBezTo>
                    <a:cubicBezTo>
                      <a:pt x="474" y="489"/>
                      <a:pt x="469" y="489"/>
                      <a:pt x="465" y="489"/>
                    </a:cubicBezTo>
                    <a:cubicBezTo>
                      <a:pt x="461" y="489"/>
                      <a:pt x="457" y="489"/>
                      <a:pt x="453" y="489"/>
                    </a:cubicBezTo>
                    <a:cubicBezTo>
                      <a:pt x="445" y="488"/>
                      <a:pt x="438" y="486"/>
                      <a:pt x="431" y="485"/>
                    </a:cubicBezTo>
                    <a:cubicBezTo>
                      <a:pt x="414" y="484"/>
                      <a:pt x="397" y="482"/>
                      <a:pt x="380" y="477"/>
                    </a:cubicBezTo>
                    <a:cubicBezTo>
                      <a:pt x="374" y="476"/>
                      <a:pt x="368" y="474"/>
                      <a:pt x="361" y="473"/>
                    </a:cubicBezTo>
                    <a:cubicBezTo>
                      <a:pt x="349" y="469"/>
                      <a:pt x="336" y="466"/>
                      <a:pt x="323" y="462"/>
                    </a:cubicBezTo>
                    <a:cubicBezTo>
                      <a:pt x="317" y="461"/>
                      <a:pt x="311" y="458"/>
                      <a:pt x="305" y="456"/>
                    </a:cubicBezTo>
                    <a:cubicBezTo>
                      <a:pt x="290" y="452"/>
                      <a:pt x="276" y="445"/>
                      <a:pt x="262" y="437"/>
                    </a:cubicBezTo>
                    <a:cubicBezTo>
                      <a:pt x="262" y="437"/>
                      <a:pt x="262" y="436"/>
                      <a:pt x="262" y="436"/>
                    </a:cubicBezTo>
                    <a:cubicBezTo>
                      <a:pt x="263" y="437"/>
                      <a:pt x="264" y="437"/>
                      <a:pt x="266" y="437"/>
                    </a:cubicBezTo>
                    <a:cubicBezTo>
                      <a:pt x="276" y="442"/>
                      <a:pt x="286" y="446"/>
                      <a:pt x="296" y="450"/>
                    </a:cubicBezTo>
                    <a:cubicBezTo>
                      <a:pt x="305" y="453"/>
                      <a:pt x="314" y="455"/>
                      <a:pt x="323" y="458"/>
                    </a:cubicBezTo>
                    <a:cubicBezTo>
                      <a:pt x="331" y="460"/>
                      <a:pt x="339" y="462"/>
                      <a:pt x="347" y="464"/>
                    </a:cubicBezTo>
                    <a:cubicBezTo>
                      <a:pt x="360" y="467"/>
                      <a:pt x="374" y="471"/>
                      <a:pt x="388" y="473"/>
                    </a:cubicBezTo>
                    <a:cubicBezTo>
                      <a:pt x="400" y="475"/>
                      <a:pt x="412" y="476"/>
                      <a:pt x="424" y="478"/>
                    </a:cubicBezTo>
                    <a:cubicBezTo>
                      <a:pt x="429" y="479"/>
                      <a:pt x="435" y="480"/>
                      <a:pt x="441" y="481"/>
                    </a:cubicBezTo>
                    <a:cubicBezTo>
                      <a:pt x="449" y="482"/>
                      <a:pt x="456" y="484"/>
                      <a:pt x="463" y="486"/>
                    </a:cubicBezTo>
                    <a:close/>
                    <a:moveTo>
                      <a:pt x="446" y="477"/>
                    </a:moveTo>
                    <a:cubicBezTo>
                      <a:pt x="446" y="477"/>
                      <a:pt x="446" y="477"/>
                      <a:pt x="446" y="477"/>
                    </a:cubicBezTo>
                    <a:cubicBezTo>
                      <a:pt x="446" y="477"/>
                      <a:pt x="446" y="477"/>
                      <a:pt x="446" y="477"/>
                    </a:cubicBezTo>
                    <a:close/>
                    <a:moveTo>
                      <a:pt x="416" y="473"/>
                    </a:moveTo>
                    <a:cubicBezTo>
                      <a:pt x="413" y="472"/>
                      <a:pt x="411" y="472"/>
                      <a:pt x="408" y="472"/>
                    </a:cubicBezTo>
                    <a:cubicBezTo>
                      <a:pt x="394" y="469"/>
                      <a:pt x="381" y="467"/>
                      <a:pt x="367" y="464"/>
                    </a:cubicBezTo>
                    <a:cubicBezTo>
                      <a:pt x="351" y="461"/>
                      <a:pt x="335" y="457"/>
                      <a:pt x="320" y="452"/>
                    </a:cubicBezTo>
                    <a:cubicBezTo>
                      <a:pt x="309" y="449"/>
                      <a:pt x="299" y="445"/>
                      <a:pt x="289" y="442"/>
                    </a:cubicBezTo>
                    <a:cubicBezTo>
                      <a:pt x="280" y="439"/>
                      <a:pt x="270" y="435"/>
                      <a:pt x="261" y="431"/>
                    </a:cubicBezTo>
                    <a:cubicBezTo>
                      <a:pt x="254" y="429"/>
                      <a:pt x="248" y="425"/>
                      <a:pt x="242" y="421"/>
                    </a:cubicBezTo>
                    <a:cubicBezTo>
                      <a:pt x="237" y="418"/>
                      <a:pt x="232" y="414"/>
                      <a:pt x="227" y="411"/>
                    </a:cubicBezTo>
                    <a:cubicBezTo>
                      <a:pt x="222" y="407"/>
                      <a:pt x="217" y="404"/>
                      <a:pt x="212" y="400"/>
                    </a:cubicBezTo>
                    <a:cubicBezTo>
                      <a:pt x="205" y="394"/>
                      <a:pt x="198" y="388"/>
                      <a:pt x="191" y="383"/>
                    </a:cubicBezTo>
                    <a:cubicBezTo>
                      <a:pt x="188" y="381"/>
                      <a:pt x="185" y="378"/>
                      <a:pt x="183" y="376"/>
                    </a:cubicBezTo>
                    <a:cubicBezTo>
                      <a:pt x="183" y="376"/>
                      <a:pt x="184" y="376"/>
                      <a:pt x="184" y="376"/>
                    </a:cubicBezTo>
                    <a:cubicBezTo>
                      <a:pt x="196" y="383"/>
                      <a:pt x="208" y="391"/>
                      <a:pt x="220" y="398"/>
                    </a:cubicBezTo>
                    <a:cubicBezTo>
                      <a:pt x="224" y="401"/>
                      <a:pt x="228" y="403"/>
                      <a:pt x="232" y="405"/>
                    </a:cubicBezTo>
                    <a:cubicBezTo>
                      <a:pt x="239" y="409"/>
                      <a:pt x="246" y="412"/>
                      <a:pt x="253" y="415"/>
                    </a:cubicBezTo>
                    <a:cubicBezTo>
                      <a:pt x="260" y="419"/>
                      <a:pt x="268" y="423"/>
                      <a:pt x="275" y="427"/>
                    </a:cubicBezTo>
                    <a:cubicBezTo>
                      <a:pt x="284" y="430"/>
                      <a:pt x="292" y="434"/>
                      <a:pt x="300" y="438"/>
                    </a:cubicBezTo>
                    <a:cubicBezTo>
                      <a:pt x="307" y="441"/>
                      <a:pt x="315" y="444"/>
                      <a:pt x="322" y="447"/>
                    </a:cubicBezTo>
                    <a:cubicBezTo>
                      <a:pt x="332" y="450"/>
                      <a:pt x="342" y="453"/>
                      <a:pt x="353" y="456"/>
                    </a:cubicBezTo>
                    <a:cubicBezTo>
                      <a:pt x="360" y="459"/>
                      <a:pt x="368" y="462"/>
                      <a:pt x="376" y="462"/>
                    </a:cubicBezTo>
                    <a:cubicBezTo>
                      <a:pt x="378" y="462"/>
                      <a:pt x="380" y="463"/>
                      <a:pt x="381" y="463"/>
                    </a:cubicBezTo>
                    <a:cubicBezTo>
                      <a:pt x="387" y="465"/>
                      <a:pt x="393" y="466"/>
                      <a:pt x="398" y="468"/>
                    </a:cubicBezTo>
                    <a:cubicBezTo>
                      <a:pt x="404" y="469"/>
                      <a:pt x="410" y="471"/>
                      <a:pt x="416" y="472"/>
                    </a:cubicBezTo>
                    <a:cubicBezTo>
                      <a:pt x="416" y="472"/>
                      <a:pt x="416" y="472"/>
                      <a:pt x="416" y="473"/>
                    </a:cubicBezTo>
                    <a:close/>
                    <a:moveTo>
                      <a:pt x="257" y="435"/>
                    </a:moveTo>
                    <a:cubicBezTo>
                      <a:pt x="257" y="435"/>
                      <a:pt x="257" y="435"/>
                      <a:pt x="257" y="435"/>
                    </a:cubicBezTo>
                    <a:cubicBezTo>
                      <a:pt x="257" y="435"/>
                      <a:pt x="256" y="434"/>
                      <a:pt x="255" y="434"/>
                    </a:cubicBezTo>
                    <a:cubicBezTo>
                      <a:pt x="255" y="434"/>
                      <a:pt x="255" y="434"/>
                      <a:pt x="255" y="434"/>
                    </a:cubicBezTo>
                    <a:cubicBezTo>
                      <a:pt x="256" y="434"/>
                      <a:pt x="257" y="434"/>
                      <a:pt x="257" y="435"/>
                    </a:cubicBezTo>
                    <a:close/>
                    <a:moveTo>
                      <a:pt x="251" y="432"/>
                    </a:moveTo>
                    <a:cubicBezTo>
                      <a:pt x="251" y="432"/>
                      <a:pt x="251" y="432"/>
                      <a:pt x="251" y="432"/>
                    </a:cubicBezTo>
                    <a:cubicBezTo>
                      <a:pt x="249" y="431"/>
                      <a:pt x="246" y="429"/>
                      <a:pt x="243" y="428"/>
                    </a:cubicBezTo>
                    <a:cubicBezTo>
                      <a:pt x="243" y="427"/>
                      <a:pt x="244" y="427"/>
                      <a:pt x="244" y="427"/>
                    </a:cubicBezTo>
                    <a:cubicBezTo>
                      <a:pt x="246" y="429"/>
                      <a:pt x="249" y="430"/>
                      <a:pt x="251" y="432"/>
                    </a:cubicBezTo>
                    <a:close/>
                    <a:moveTo>
                      <a:pt x="240" y="425"/>
                    </a:moveTo>
                    <a:cubicBezTo>
                      <a:pt x="240" y="425"/>
                      <a:pt x="240" y="425"/>
                      <a:pt x="240" y="425"/>
                    </a:cubicBezTo>
                    <a:cubicBezTo>
                      <a:pt x="240" y="425"/>
                      <a:pt x="240" y="425"/>
                      <a:pt x="240" y="425"/>
                    </a:cubicBezTo>
                    <a:close/>
                    <a:moveTo>
                      <a:pt x="234" y="421"/>
                    </a:moveTo>
                    <a:cubicBezTo>
                      <a:pt x="234" y="421"/>
                      <a:pt x="234" y="421"/>
                      <a:pt x="234" y="421"/>
                    </a:cubicBezTo>
                    <a:cubicBezTo>
                      <a:pt x="234" y="421"/>
                      <a:pt x="234" y="421"/>
                      <a:pt x="234" y="421"/>
                    </a:cubicBezTo>
                    <a:cubicBezTo>
                      <a:pt x="234" y="421"/>
                      <a:pt x="234" y="421"/>
                      <a:pt x="234" y="421"/>
                    </a:cubicBezTo>
                    <a:close/>
                    <a:moveTo>
                      <a:pt x="230" y="417"/>
                    </a:moveTo>
                    <a:cubicBezTo>
                      <a:pt x="229" y="417"/>
                      <a:pt x="229" y="418"/>
                      <a:pt x="229" y="418"/>
                    </a:cubicBezTo>
                    <a:cubicBezTo>
                      <a:pt x="227" y="417"/>
                      <a:pt x="225" y="415"/>
                      <a:pt x="223" y="414"/>
                    </a:cubicBezTo>
                    <a:cubicBezTo>
                      <a:pt x="223" y="413"/>
                      <a:pt x="223" y="413"/>
                      <a:pt x="223" y="413"/>
                    </a:cubicBezTo>
                    <a:cubicBezTo>
                      <a:pt x="221" y="412"/>
                      <a:pt x="220" y="411"/>
                      <a:pt x="218" y="410"/>
                    </a:cubicBezTo>
                    <a:cubicBezTo>
                      <a:pt x="218" y="410"/>
                      <a:pt x="218" y="410"/>
                      <a:pt x="218" y="410"/>
                    </a:cubicBezTo>
                    <a:cubicBezTo>
                      <a:pt x="216" y="408"/>
                      <a:pt x="214" y="407"/>
                      <a:pt x="212" y="406"/>
                    </a:cubicBezTo>
                    <a:cubicBezTo>
                      <a:pt x="212" y="406"/>
                      <a:pt x="213" y="405"/>
                      <a:pt x="213" y="405"/>
                    </a:cubicBezTo>
                    <a:cubicBezTo>
                      <a:pt x="214" y="407"/>
                      <a:pt x="216" y="408"/>
                      <a:pt x="218" y="410"/>
                    </a:cubicBezTo>
                    <a:cubicBezTo>
                      <a:pt x="218" y="410"/>
                      <a:pt x="218" y="410"/>
                      <a:pt x="218" y="410"/>
                    </a:cubicBezTo>
                    <a:cubicBezTo>
                      <a:pt x="220" y="411"/>
                      <a:pt x="221" y="412"/>
                      <a:pt x="223" y="413"/>
                    </a:cubicBezTo>
                    <a:cubicBezTo>
                      <a:pt x="223" y="413"/>
                      <a:pt x="223" y="413"/>
                      <a:pt x="223" y="414"/>
                    </a:cubicBezTo>
                    <a:cubicBezTo>
                      <a:pt x="225" y="415"/>
                      <a:pt x="227" y="416"/>
                      <a:pt x="230" y="417"/>
                    </a:cubicBezTo>
                    <a:close/>
                    <a:moveTo>
                      <a:pt x="191" y="391"/>
                    </a:moveTo>
                    <a:cubicBezTo>
                      <a:pt x="202" y="400"/>
                      <a:pt x="212" y="410"/>
                      <a:pt x="224" y="418"/>
                    </a:cubicBezTo>
                    <a:cubicBezTo>
                      <a:pt x="231" y="423"/>
                      <a:pt x="238" y="428"/>
                      <a:pt x="245" y="432"/>
                    </a:cubicBezTo>
                    <a:cubicBezTo>
                      <a:pt x="252" y="436"/>
                      <a:pt x="259" y="439"/>
                      <a:pt x="266" y="443"/>
                    </a:cubicBezTo>
                    <a:cubicBezTo>
                      <a:pt x="274" y="447"/>
                      <a:pt x="282" y="451"/>
                      <a:pt x="291" y="455"/>
                    </a:cubicBezTo>
                    <a:cubicBezTo>
                      <a:pt x="300" y="459"/>
                      <a:pt x="308" y="461"/>
                      <a:pt x="317" y="464"/>
                    </a:cubicBezTo>
                    <a:cubicBezTo>
                      <a:pt x="321" y="465"/>
                      <a:pt x="324" y="466"/>
                      <a:pt x="328" y="467"/>
                    </a:cubicBezTo>
                    <a:cubicBezTo>
                      <a:pt x="332" y="469"/>
                      <a:pt x="336" y="470"/>
                      <a:pt x="340" y="471"/>
                    </a:cubicBezTo>
                    <a:cubicBezTo>
                      <a:pt x="346" y="473"/>
                      <a:pt x="351" y="474"/>
                      <a:pt x="356" y="475"/>
                    </a:cubicBezTo>
                    <a:cubicBezTo>
                      <a:pt x="363" y="477"/>
                      <a:pt x="369" y="479"/>
                      <a:pt x="376" y="480"/>
                    </a:cubicBezTo>
                    <a:cubicBezTo>
                      <a:pt x="381" y="482"/>
                      <a:pt x="387" y="483"/>
                      <a:pt x="393" y="484"/>
                    </a:cubicBezTo>
                    <a:cubicBezTo>
                      <a:pt x="399" y="485"/>
                      <a:pt x="405" y="486"/>
                      <a:pt x="411" y="487"/>
                    </a:cubicBezTo>
                    <a:cubicBezTo>
                      <a:pt x="422" y="488"/>
                      <a:pt x="433" y="488"/>
                      <a:pt x="444" y="491"/>
                    </a:cubicBezTo>
                    <a:cubicBezTo>
                      <a:pt x="444" y="491"/>
                      <a:pt x="444" y="491"/>
                      <a:pt x="444" y="491"/>
                    </a:cubicBezTo>
                    <a:cubicBezTo>
                      <a:pt x="444" y="491"/>
                      <a:pt x="444" y="491"/>
                      <a:pt x="445" y="491"/>
                    </a:cubicBezTo>
                    <a:cubicBezTo>
                      <a:pt x="446" y="491"/>
                      <a:pt x="447" y="491"/>
                      <a:pt x="449" y="491"/>
                    </a:cubicBezTo>
                    <a:cubicBezTo>
                      <a:pt x="449" y="492"/>
                      <a:pt x="449" y="492"/>
                      <a:pt x="449" y="492"/>
                    </a:cubicBezTo>
                    <a:cubicBezTo>
                      <a:pt x="447" y="492"/>
                      <a:pt x="446" y="492"/>
                      <a:pt x="445" y="491"/>
                    </a:cubicBezTo>
                    <a:cubicBezTo>
                      <a:pt x="444" y="491"/>
                      <a:pt x="444" y="491"/>
                      <a:pt x="444" y="491"/>
                    </a:cubicBezTo>
                    <a:cubicBezTo>
                      <a:pt x="444" y="491"/>
                      <a:pt x="444" y="491"/>
                      <a:pt x="444" y="491"/>
                    </a:cubicBezTo>
                    <a:cubicBezTo>
                      <a:pt x="443" y="491"/>
                      <a:pt x="442" y="492"/>
                      <a:pt x="441" y="492"/>
                    </a:cubicBezTo>
                    <a:cubicBezTo>
                      <a:pt x="434" y="491"/>
                      <a:pt x="428" y="490"/>
                      <a:pt x="422" y="489"/>
                    </a:cubicBezTo>
                    <a:cubicBezTo>
                      <a:pt x="410" y="488"/>
                      <a:pt x="398" y="487"/>
                      <a:pt x="386" y="486"/>
                    </a:cubicBezTo>
                    <a:cubicBezTo>
                      <a:pt x="376" y="485"/>
                      <a:pt x="367" y="482"/>
                      <a:pt x="357" y="479"/>
                    </a:cubicBezTo>
                    <a:cubicBezTo>
                      <a:pt x="357" y="479"/>
                      <a:pt x="357" y="479"/>
                      <a:pt x="356" y="479"/>
                    </a:cubicBezTo>
                    <a:cubicBezTo>
                      <a:pt x="353" y="478"/>
                      <a:pt x="349" y="477"/>
                      <a:pt x="345" y="476"/>
                    </a:cubicBezTo>
                    <a:cubicBezTo>
                      <a:pt x="337" y="473"/>
                      <a:pt x="329" y="472"/>
                      <a:pt x="322" y="469"/>
                    </a:cubicBezTo>
                    <a:cubicBezTo>
                      <a:pt x="307" y="464"/>
                      <a:pt x="293" y="459"/>
                      <a:pt x="279" y="454"/>
                    </a:cubicBezTo>
                    <a:cubicBezTo>
                      <a:pt x="271" y="452"/>
                      <a:pt x="264" y="449"/>
                      <a:pt x="257" y="445"/>
                    </a:cubicBezTo>
                    <a:cubicBezTo>
                      <a:pt x="254" y="443"/>
                      <a:pt x="250" y="441"/>
                      <a:pt x="247" y="440"/>
                    </a:cubicBezTo>
                    <a:cubicBezTo>
                      <a:pt x="239" y="437"/>
                      <a:pt x="232" y="433"/>
                      <a:pt x="225" y="428"/>
                    </a:cubicBezTo>
                    <a:cubicBezTo>
                      <a:pt x="221" y="424"/>
                      <a:pt x="217" y="420"/>
                      <a:pt x="212" y="416"/>
                    </a:cubicBezTo>
                    <a:cubicBezTo>
                      <a:pt x="208" y="412"/>
                      <a:pt x="203" y="409"/>
                      <a:pt x="199" y="405"/>
                    </a:cubicBezTo>
                    <a:cubicBezTo>
                      <a:pt x="194" y="400"/>
                      <a:pt x="191" y="394"/>
                      <a:pt x="187" y="388"/>
                    </a:cubicBezTo>
                    <a:cubicBezTo>
                      <a:pt x="188" y="389"/>
                      <a:pt x="190" y="390"/>
                      <a:pt x="191" y="391"/>
                    </a:cubicBezTo>
                    <a:close/>
                    <a:moveTo>
                      <a:pt x="481" y="488"/>
                    </a:moveTo>
                    <a:cubicBezTo>
                      <a:pt x="481" y="488"/>
                      <a:pt x="481" y="488"/>
                      <a:pt x="481" y="488"/>
                    </a:cubicBezTo>
                    <a:cubicBezTo>
                      <a:pt x="482" y="488"/>
                      <a:pt x="483" y="488"/>
                      <a:pt x="484" y="488"/>
                    </a:cubicBezTo>
                    <a:cubicBezTo>
                      <a:pt x="484" y="488"/>
                      <a:pt x="485" y="488"/>
                      <a:pt x="486" y="488"/>
                    </a:cubicBezTo>
                    <a:cubicBezTo>
                      <a:pt x="487" y="488"/>
                      <a:pt x="487" y="488"/>
                      <a:pt x="488" y="488"/>
                    </a:cubicBezTo>
                    <a:cubicBezTo>
                      <a:pt x="488" y="488"/>
                      <a:pt x="488" y="488"/>
                      <a:pt x="488" y="488"/>
                    </a:cubicBezTo>
                    <a:cubicBezTo>
                      <a:pt x="488" y="488"/>
                      <a:pt x="488" y="488"/>
                      <a:pt x="488" y="488"/>
                    </a:cubicBezTo>
                    <a:cubicBezTo>
                      <a:pt x="487" y="488"/>
                      <a:pt x="487" y="488"/>
                      <a:pt x="486" y="488"/>
                    </a:cubicBezTo>
                    <a:cubicBezTo>
                      <a:pt x="485" y="488"/>
                      <a:pt x="484" y="488"/>
                      <a:pt x="484" y="488"/>
                    </a:cubicBezTo>
                    <a:cubicBezTo>
                      <a:pt x="483" y="488"/>
                      <a:pt x="482" y="488"/>
                      <a:pt x="481" y="488"/>
                    </a:cubicBezTo>
                    <a:cubicBezTo>
                      <a:pt x="481" y="488"/>
                      <a:pt x="481" y="488"/>
                      <a:pt x="481" y="488"/>
                    </a:cubicBezTo>
                    <a:close/>
                    <a:moveTo>
                      <a:pt x="505" y="492"/>
                    </a:moveTo>
                    <a:cubicBezTo>
                      <a:pt x="500" y="492"/>
                      <a:pt x="495" y="492"/>
                      <a:pt x="490" y="492"/>
                    </a:cubicBezTo>
                    <a:cubicBezTo>
                      <a:pt x="490" y="492"/>
                      <a:pt x="490" y="491"/>
                      <a:pt x="490" y="491"/>
                    </a:cubicBezTo>
                    <a:cubicBezTo>
                      <a:pt x="495" y="491"/>
                      <a:pt x="500" y="491"/>
                      <a:pt x="505" y="491"/>
                    </a:cubicBezTo>
                    <a:cubicBezTo>
                      <a:pt x="505" y="491"/>
                      <a:pt x="505" y="491"/>
                      <a:pt x="505" y="492"/>
                    </a:cubicBezTo>
                    <a:close/>
                    <a:moveTo>
                      <a:pt x="519" y="488"/>
                    </a:moveTo>
                    <a:cubicBezTo>
                      <a:pt x="512" y="488"/>
                      <a:pt x="505" y="488"/>
                      <a:pt x="499" y="487"/>
                    </a:cubicBezTo>
                    <a:cubicBezTo>
                      <a:pt x="499" y="487"/>
                      <a:pt x="499" y="486"/>
                      <a:pt x="499" y="486"/>
                    </a:cubicBezTo>
                    <a:cubicBezTo>
                      <a:pt x="506" y="486"/>
                      <a:pt x="512" y="486"/>
                      <a:pt x="519" y="487"/>
                    </a:cubicBezTo>
                    <a:cubicBezTo>
                      <a:pt x="519" y="488"/>
                      <a:pt x="519" y="488"/>
                      <a:pt x="519" y="488"/>
                    </a:cubicBezTo>
                    <a:close/>
                    <a:moveTo>
                      <a:pt x="522" y="488"/>
                    </a:moveTo>
                    <a:cubicBezTo>
                      <a:pt x="522" y="488"/>
                      <a:pt x="522" y="488"/>
                      <a:pt x="522" y="488"/>
                    </a:cubicBezTo>
                    <a:cubicBezTo>
                      <a:pt x="523" y="488"/>
                      <a:pt x="523" y="488"/>
                      <a:pt x="524" y="488"/>
                    </a:cubicBezTo>
                    <a:cubicBezTo>
                      <a:pt x="524" y="488"/>
                      <a:pt x="524" y="488"/>
                      <a:pt x="524" y="488"/>
                    </a:cubicBezTo>
                    <a:cubicBezTo>
                      <a:pt x="523" y="488"/>
                      <a:pt x="523" y="488"/>
                      <a:pt x="522" y="488"/>
                    </a:cubicBezTo>
                    <a:close/>
                    <a:moveTo>
                      <a:pt x="533" y="488"/>
                    </a:moveTo>
                    <a:cubicBezTo>
                      <a:pt x="533" y="488"/>
                      <a:pt x="532" y="488"/>
                      <a:pt x="532" y="488"/>
                    </a:cubicBezTo>
                    <a:cubicBezTo>
                      <a:pt x="533" y="488"/>
                      <a:pt x="533" y="488"/>
                      <a:pt x="534" y="488"/>
                    </a:cubicBezTo>
                    <a:cubicBezTo>
                      <a:pt x="534" y="488"/>
                      <a:pt x="534" y="488"/>
                      <a:pt x="534" y="488"/>
                    </a:cubicBezTo>
                    <a:cubicBezTo>
                      <a:pt x="533" y="488"/>
                      <a:pt x="533" y="488"/>
                      <a:pt x="533" y="488"/>
                    </a:cubicBezTo>
                    <a:close/>
                    <a:moveTo>
                      <a:pt x="556" y="489"/>
                    </a:moveTo>
                    <a:cubicBezTo>
                      <a:pt x="556" y="489"/>
                      <a:pt x="556" y="489"/>
                      <a:pt x="556" y="489"/>
                    </a:cubicBezTo>
                    <a:cubicBezTo>
                      <a:pt x="556" y="489"/>
                      <a:pt x="556" y="489"/>
                      <a:pt x="556" y="489"/>
                    </a:cubicBezTo>
                    <a:close/>
                    <a:moveTo>
                      <a:pt x="501" y="481"/>
                    </a:moveTo>
                    <a:cubicBezTo>
                      <a:pt x="501" y="481"/>
                      <a:pt x="501" y="481"/>
                      <a:pt x="501" y="481"/>
                    </a:cubicBezTo>
                    <a:cubicBezTo>
                      <a:pt x="501" y="481"/>
                      <a:pt x="501" y="481"/>
                      <a:pt x="501" y="481"/>
                    </a:cubicBezTo>
                    <a:cubicBezTo>
                      <a:pt x="510" y="480"/>
                      <a:pt x="518" y="479"/>
                      <a:pt x="527" y="481"/>
                    </a:cubicBezTo>
                    <a:cubicBezTo>
                      <a:pt x="531" y="481"/>
                      <a:pt x="534" y="482"/>
                      <a:pt x="538" y="482"/>
                    </a:cubicBezTo>
                    <a:cubicBezTo>
                      <a:pt x="543" y="483"/>
                      <a:pt x="549" y="484"/>
                      <a:pt x="554" y="485"/>
                    </a:cubicBezTo>
                    <a:cubicBezTo>
                      <a:pt x="554" y="485"/>
                      <a:pt x="554" y="485"/>
                      <a:pt x="554" y="485"/>
                    </a:cubicBezTo>
                    <a:cubicBezTo>
                      <a:pt x="554" y="485"/>
                      <a:pt x="554" y="485"/>
                      <a:pt x="555" y="485"/>
                    </a:cubicBezTo>
                    <a:cubicBezTo>
                      <a:pt x="554" y="485"/>
                      <a:pt x="554" y="485"/>
                      <a:pt x="554" y="485"/>
                    </a:cubicBezTo>
                    <a:cubicBezTo>
                      <a:pt x="554" y="485"/>
                      <a:pt x="554" y="485"/>
                      <a:pt x="554" y="485"/>
                    </a:cubicBezTo>
                    <a:cubicBezTo>
                      <a:pt x="553" y="485"/>
                      <a:pt x="551" y="485"/>
                      <a:pt x="550" y="485"/>
                    </a:cubicBezTo>
                    <a:cubicBezTo>
                      <a:pt x="546" y="484"/>
                      <a:pt x="541" y="484"/>
                      <a:pt x="537" y="483"/>
                    </a:cubicBezTo>
                    <a:cubicBezTo>
                      <a:pt x="527" y="483"/>
                      <a:pt x="516" y="482"/>
                      <a:pt x="505" y="481"/>
                    </a:cubicBezTo>
                    <a:cubicBezTo>
                      <a:pt x="504" y="481"/>
                      <a:pt x="503" y="481"/>
                      <a:pt x="501" y="481"/>
                    </a:cubicBezTo>
                    <a:cubicBezTo>
                      <a:pt x="501" y="481"/>
                      <a:pt x="501" y="481"/>
                      <a:pt x="501" y="481"/>
                    </a:cubicBezTo>
                    <a:cubicBezTo>
                      <a:pt x="501" y="481"/>
                      <a:pt x="501" y="481"/>
                      <a:pt x="501" y="481"/>
                    </a:cubicBezTo>
                    <a:cubicBezTo>
                      <a:pt x="497" y="482"/>
                      <a:pt x="493" y="483"/>
                      <a:pt x="489" y="483"/>
                    </a:cubicBezTo>
                    <a:cubicBezTo>
                      <a:pt x="479" y="484"/>
                      <a:pt x="468" y="482"/>
                      <a:pt x="458" y="480"/>
                    </a:cubicBezTo>
                    <a:cubicBezTo>
                      <a:pt x="455" y="480"/>
                      <a:pt x="452" y="479"/>
                      <a:pt x="450" y="479"/>
                    </a:cubicBezTo>
                    <a:cubicBezTo>
                      <a:pt x="454" y="478"/>
                      <a:pt x="458" y="479"/>
                      <a:pt x="461" y="479"/>
                    </a:cubicBezTo>
                    <a:cubicBezTo>
                      <a:pt x="470" y="480"/>
                      <a:pt x="478" y="481"/>
                      <a:pt x="487" y="481"/>
                    </a:cubicBezTo>
                    <a:cubicBezTo>
                      <a:pt x="491" y="481"/>
                      <a:pt x="496" y="481"/>
                      <a:pt x="501" y="481"/>
                    </a:cubicBezTo>
                    <a:close/>
                    <a:moveTo>
                      <a:pt x="179" y="368"/>
                    </a:moveTo>
                    <a:cubicBezTo>
                      <a:pt x="181" y="369"/>
                      <a:pt x="184" y="370"/>
                      <a:pt x="186" y="371"/>
                    </a:cubicBezTo>
                    <a:cubicBezTo>
                      <a:pt x="190" y="373"/>
                      <a:pt x="195" y="376"/>
                      <a:pt x="199" y="378"/>
                    </a:cubicBezTo>
                    <a:cubicBezTo>
                      <a:pt x="205" y="382"/>
                      <a:pt x="211" y="384"/>
                      <a:pt x="217" y="388"/>
                    </a:cubicBezTo>
                    <a:cubicBezTo>
                      <a:pt x="227" y="394"/>
                      <a:pt x="237" y="399"/>
                      <a:pt x="248" y="403"/>
                    </a:cubicBezTo>
                    <a:cubicBezTo>
                      <a:pt x="251" y="404"/>
                      <a:pt x="255" y="405"/>
                      <a:pt x="258" y="407"/>
                    </a:cubicBezTo>
                    <a:cubicBezTo>
                      <a:pt x="268" y="410"/>
                      <a:pt x="277" y="415"/>
                      <a:pt x="286" y="418"/>
                    </a:cubicBezTo>
                    <a:cubicBezTo>
                      <a:pt x="298" y="423"/>
                      <a:pt x="309" y="428"/>
                      <a:pt x="321" y="432"/>
                    </a:cubicBezTo>
                    <a:cubicBezTo>
                      <a:pt x="326" y="434"/>
                      <a:pt x="331" y="437"/>
                      <a:pt x="336" y="439"/>
                    </a:cubicBezTo>
                    <a:cubicBezTo>
                      <a:pt x="341" y="440"/>
                      <a:pt x="345" y="442"/>
                      <a:pt x="350" y="443"/>
                    </a:cubicBezTo>
                    <a:cubicBezTo>
                      <a:pt x="357" y="446"/>
                      <a:pt x="363" y="448"/>
                      <a:pt x="370" y="450"/>
                    </a:cubicBezTo>
                    <a:cubicBezTo>
                      <a:pt x="385" y="454"/>
                      <a:pt x="401" y="458"/>
                      <a:pt x="416" y="462"/>
                    </a:cubicBezTo>
                    <a:cubicBezTo>
                      <a:pt x="424" y="464"/>
                      <a:pt x="432" y="465"/>
                      <a:pt x="440" y="467"/>
                    </a:cubicBezTo>
                    <a:cubicBezTo>
                      <a:pt x="449" y="469"/>
                      <a:pt x="457" y="470"/>
                      <a:pt x="466" y="472"/>
                    </a:cubicBezTo>
                    <a:cubicBezTo>
                      <a:pt x="472" y="473"/>
                      <a:pt x="477" y="474"/>
                      <a:pt x="483" y="475"/>
                    </a:cubicBezTo>
                    <a:cubicBezTo>
                      <a:pt x="487" y="476"/>
                      <a:pt x="490" y="476"/>
                      <a:pt x="493" y="477"/>
                    </a:cubicBezTo>
                    <a:cubicBezTo>
                      <a:pt x="493" y="477"/>
                      <a:pt x="493" y="477"/>
                      <a:pt x="493" y="477"/>
                    </a:cubicBezTo>
                    <a:cubicBezTo>
                      <a:pt x="488" y="477"/>
                      <a:pt x="483" y="477"/>
                      <a:pt x="478" y="477"/>
                    </a:cubicBezTo>
                    <a:cubicBezTo>
                      <a:pt x="466" y="476"/>
                      <a:pt x="455" y="474"/>
                      <a:pt x="443" y="473"/>
                    </a:cubicBezTo>
                    <a:cubicBezTo>
                      <a:pt x="439" y="473"/>
                      <a:pt x="436" y="472"/>
                      <a:pt x="432" y="472"/>
                    </a:cubicBezTo>
                    <a:cubicBezTo>
                      <a:pt x="426" y="470"/>
                      <a:pt x="421" y="469"/>
                      <a:pt x="415" y="468"/>
                    </a:cubicBezTo>
                    <a:cubicBezTo>
                      <a:pt x="408" y="466"/>
                      <a:pt x="402" y="465"/>
                      <a:pt x="395" y="463"/>
                    </a:cubicBezTo>
                    <a:cubicBezTo>
                      <a:pt x="390" y="462"/>
                      <a:pt x="385" y="460"/>
                      <a:pt x="379" y="459"/>
                    </a:cubicBezTo>
                    <a:cubicBezTo>
                      <a:pt x="375" y="458"/>
                      <a:pt x="370" y="457"/>
                      <a:pt x="366" y="456"/>
                    </a:cubicBezTo>
                    <a:cubicBezTo>
                      <a:pt x="358" y="454"/>
                      <a:pt x="351" y="452"/>
                      <a:pt x="343" y="450"/>
                    </a:cubicBezTo>
                    <a:cubicBezTo>
                      <a:pt x="340" y="449"/>
                      <a:pt x="337" y="447"/>
                      <a:pt x="334" y="446"/>
                    </a:cubicBezTo>
                    <a:cubicBezTo>
                      <a:pt x="321" y="443"/>
                      <a:pt x="308" y="438"/>
                      <a:pt x="295" y="432"/>
                    </a:cubicBezTo>
                    <a:cubicBezTo>
                      <a:pt x="291" y="430"/>
                      <a:pt x="287" y="428"/>
                      <a:pt x="283" y="426"/>
                    </a:cubicBezTo>
                    <a:cubicBezTo>
                      <a:pt x="276" y="422"/>
                      <a:pt x="268" y="419"/>
                      <a:pt x="260" y="415"/>
                    </a:cubicBezTo>
                    <a:cubicBezTo>
                      <a:pt x="253" y="412"/>
                      <a:pt x="246" y="408"/>
                      <a:pt x="239" y="404"/>
                    </a:cubicBezTo>
                    <a:cubicBezTo>
                      <a:pt x="237" y="403"/>
                      <a:pt x="234" y="403"/>
                      <a:pt x="232" y="401"/>
                    </a:cubicBezTo>
                    <a:cubicBezTo>
                      <a:pt x="219" y="393"/>
                      <a:pt x="206" y="385"/>
                      <a:pt x="192" y="377"/>
                    </a:cubicBezTo>
                    <a:cubicBezTo>
                      <a:pt x="188" y="375"/>
                      <a:pt x="183" y="372"/>
                      <a:pt x="178" y="369"/>
                    </a:cubicBezTo>
                    <a:cubicBezTo>
                      <a:pt x="179" y="368"/>
                      <a:pt x="179" y="368"/>
                      <a:pt x="179" y="368"/>
                    </a:cubicBezTo>
                    <a:close/>
                    <a:moveTo>
                      <a:pt x="164" y="378"/>
                    </a:moveTo>
                    <a:cubicBezTo>
                      <a:pt x="165" y="379"/>
                      <a:pt x="165" y="380"/>
                      <a:pt x="165" y="381"/>
                    </a:cubicBezTo>
                    <a:cubicBezTo>
                      <a:pt x="170" y="399"/>
                      <a:pt x="177" y="417"/>
                      <a:pt x="184" y="434"/>
                    </a:cubicBezTo>
                    <a:cubicBezTo>
                      <a:pt x="186" y="439"/>
                      <a:pt x="186" y="439"/>
                      <a:pt x="183" y="442"/>
                    </a:cubicBezTo>
                    <a:cubicBezTo>
                      <a:pt x="182" y="443"/>
                      <a:pt x="182" y="443"/>
                      <a:pt x="181" y="444"/>
                    </a:cubicBezTo>
                    <a:cubicBezTo>
                      <a:pt x="170" y="454"/>
                      <a:pt x="162" y="467"/>
                      <a:pt x="154" y="481"/>
                    </a:cubicBezTo>
                    <a:cubicBezTo>
                      <a:pt x="146" y="496"/>
                      <a:pt x="139" y="512"/>
                      <a:pt x="134" y="529"/>
                    </a:cubicBezTo>
                    <a:cubicBezTo>
                      <a:pt x="134" y="531"/>
                      <a:pt x="133" y="532"/>
                      <a:pt x="133" y="534"/>
                    </a:cubicBezTo>
                    <a:cubicBezTo>
                      <a:pt x="132" y="533"/>
                      <a:pt x="132" y="532"/>
                      <a:pt x="133" y="530"/>
                    </a:cubicBezTo>
                    <a:cubicBezTo>
                      <a:pt x="134" y="522"/>
                      <a:pt x="135" y="514"/>
                      <a:pt x="137" y="506"/>
                    </a:cubicBezTo>
                    <a:cubicBezTo>
                      <a:pt x="139" y="493"/>
                      <a:pt x="142" y="481"/>
                      <a:pt x="144" y="469"/>
                    </a:cubicBezTo>
                    <a:cubicBezTo>
                      <a:pt x="146" y="463"/>
                      <a:pt x="147" y="456"/>
                      <a:pt x="148" y="449"/>
                    </a:cubicBezTo>
                    <a:cubicBezTo>
                      <a:pt x="149" y="437"/>
                      <a:pt x="150" y="425"/>
                      <a:pt x="154" y="413"/>
                    </a:cubicBezTo>
                    <a:cubicBezTo>
                      <a:pt x="155" y="412"/>
                      <a:pt x="155" y="410"/>
                      <a:pt x="155" y="409"/>
                    </a:cubicBezTo>
                    <a:cubicBezTo>
                      <a:pt x="157" y="398"/>
                      <a:pt x="160" y="389"/>
                      <a:pt x="164" y="378"/>
                    </a:cubicBezTo>
                    <a:close/>
                    <a:moveTo>
                      <a:pt x="480" y="415"/>
                    </a:moveTo>
                    <a:cubicBezTo>
                      <a:pt x="473" y="415"/>
                      <a:pt x="465" y="415"/>
                      <a:pt x="457" y="414"/>
                    </a:cubicBezTo>
                    <a:cubicBezTo>
                      <a:pt x="451" y="413"/>
                      <a:pt x="444" y="412"/>
                      <a:pt x="438" y="411"/>
                    </a:cubicBezTo>
                    <a:cubicBezTo>
                      <a:pt x="431" y="410"/>
                      <a:pt x="425" y="409"/>
                      <a:pt x="419" y="408"/>
                    </a:cubicBezTo>
                    <a:cubicBezTo>
                      <a:pt x="413" y="407"/>
                      <a:pt x="407" y="405"/>
                      <a:pt x="401" y="404"/>
                    </a:cubicBezTo>
                    <a:cubicBezTo>
                      <a:pt x="395" y="403"/>
                      <a:pt x="389" y="402"/>
                      <a:pt x="384" y="401"/>
                    </a:cubicBezTo>
                    <a:cubicBezTo>
                      <a:pt x="378" y="400"/>
                      <a:pt x="373" y="398"/>
                      <a:pt x="368" y="397"/>
                    </a:cubicBezTo>
                    <a:cubicBezTo>
                      <a:pt x="360" y="396"/>
                      <a:pt x="351" y="394"/>
                      <a:pt x="343" y="392"/>
                    </a:cubicBezTo>
                    <a:cubicBezTo>
                      <a:pt x="336" y="391"/>
                      <a:pt x="329" y="389"/>
                      <a:pt x="322" y="388"/>
                    </a:cubicBezTo>
                    <a:cubicBezTo>
                      <a:pt x="317" y="386"/>
                      <a:pt x="311" y="385"/>
                      <a:pt x="306" y="384"/>
                    </a:cubicBezTo>
                    <a:cubicBezTo>
                      <a:pt x="303" y="383"/>
                      <a:pt x="300" y="382"/>
                      <a:pt x="297" y="382"/>
                    </a:cubicBezTo>
                    <a:cubicBezTo>
                      <a:pt x="290" y="380"/>
                      <a:pt x="283" y="379"/>
                      <a:pt x="276" y="377"/>
                    </a:cubicBezTo>
                    <a:cubicBezTo>
                      <a:pt x="269" y="375"/>
                      <a:pt x="262" y="373"/>
                      <a:pt x="255" y="370"/>
                    </a:cubicBezTo>
                    <a:cubicBezTo>
                      <a:pt x="241" y="365"/>
                      <a:pt x="227" y="362"/>
                      <a:pt x="214" y="354"/>
                    </a:cubicBezTo>
                    <a:cubicBezTo>
                      <a:pt x="206" y="349"/>
                      <a:pt x="198" y="345"/>
                      <a:pt x="189" y="340"/>
                    </a:cubicBezTo>
                    <a:cubicBezTo>
                      <a:pt x="189" y="340"/>
                      <a:pt x="189" y="339"/>
                      <a:pt x="188" y="339"/>
                    </a:cubicBezTo>
                    <a:cubicBezTo>
                      <a:pt x="184" y="335"/>
                      <a:pt x="179" y="332"/>
                      <a:pt x="175" y="329"/>
                    </a:cubicBezTo>
                    <a:cubicBezTo>
                      <a:pt x="170" y="325"/>
                      <a:pt x="166" y="322"/>
                      <a:pt x="162" y="319"/>
                    </a:cubicBezTo>
                    <a:cubicBezTo>
                      <a:pt x="163" y="318"/>
                      <a:pt x="164" y="318"/>
                      <a:pt x="164" y="319"/>
                    </a:cubicBezTo>
                    <a:cubicBezTo>
                      <a:pt x="171" y="323"/>
                      <a:pt x="177" y="327"/>
                      <a:pt x="183" y="332"/>
                    </a:cubicBezTo>
                    <a:cubicBezTo>
                      <a:pt x="186" y="334"/>
                      <a:pt x="189" y="336"/>
                      <a:pt x="192" y="337"/>
                    </a:cubicBezTo>
                    <a:cubicBezTo>
                      <a:pt x="199" y="340"/>
                      <a:pt x="206" y="343"/>
                      <a:pt x="213" y="347"/>
                    </a:cubicBezTo>
                    <a:cubicBezTo>
                      <a:pt x="220" y="350"/>
                      <a:pt x="227" y="354"/>
                      <a:pt x="234" y="356"/>
                    </a:cubicBezTo>
                    <a:cubicBezTo>
                      <a:pt x="242" y="359"/>
                      <a:pt x="250" y="362"/>
                      <a:pt x="258" y="364"/>
                    </a:cubicBezTo>
                    <a:cubicBezTo>
                      <a:pt x="272" y="369"/>
                      <a:pt x="286" y="373"/>
                      <a:pt x="300" y="376"/>
                    </a:cubicBezTo>
                    <a:cubicBezTo>
                      <a:pt x="308" y="378"/>
                      <a:pt x="316" y="380"/>
                      <a:pt x="324" y="383"/>
                    </a:cubicBezTo>
                    <a:cubicBezTo>
                      <a:pt x="330" y="384"/>
                      <a:pt x="337" y="387"/>
                      <a:pt x="344" y="387"/>
                    </a:cubicBezTo>
                    <a:cubicBezTo>
                      <a:pt x="357" y="388"/>
                      <a:pt x="370" y="392"/>
                      <a:pt x="382" y="395"/>
                    </a:cubicBezTo>
                    <a:cubicBezTo>
                      <a:pt x="389" y="397"/>
                      <a:pt x="396" y="399"/>
                      <a:pt x="402" y="400"/>
                    </a:cubicBezTo>
                    <a:cubicBezTo>
                      <a:pt x="410" y="402"/>
                      <a:pt x="418" y="402"/>
                      <a:pt x="426" y="404"/>
                    </a:cubicBezTo>
                    <a:cubicBezTo>
                      <a:pt x="432" y="405"/>
                      <a:pt x="439" y="406"/>
                      <a:pt x="445" y="408"/>
                    </a:cubicBezTo>
                    <a:cubicBezTo>
                      <a:pt x="453" y="411"/>
                      <a:pt x="461" y="413"/>
                      <a:pt x="469" y="413"/>
                    </a:cubicBezTo>
                    <a:cubicBezTo>
                      <a:pt x="473" y="414"/>
                      <a:pt x="477" y="414"/>
                      <a:pt x="480" y="414"/>
                    </a:cubicBezTo>
                    <a:cubicBezTo>
                      <a:pt x="480" y="415"/>
                      <a:pt x="480" y="415"/>
                      <a:pt x="480" y="415"/>
                    </a:cubicBezTo>
                    <a:close/>
                    <a:moveTo>
                      <a:pt x="170" y="275"/>
                    </a:moveTo>
                    <a:cubicBezTo>
                      <a:pt x="178" y="281"/>
                      <a:pt x="186" y="288"/>
                      <a:pt x="194" y="294"/>
                    </a:cubicBezTo>
                    <a:cubicBezTo>
                      <a:pt x="200" y="298"/>
                      <a:pt x="205" y="302"/>
                      <a:pt x="211" y="306"/>
                    </a:cubicBezTo>
                    <a:cubicBezTo>
                      <a:pt x="217" y="310"/>
                      <a:pt x="223" y="314"/>
                      <a:pt x="229" y="318"/>
                    </a:cubicBezTo>
                    <a:cubicBezTo>
                      <a:pt x="238" y="323"/>
                      <a:pt x="248" y="328"/>
                      <a:pt x="257" y="333"/>
                    </a:cubicBezTo>
                    <a:cubicBezTo>
                      <a:pt x="265" y="337"/>
                      <a:pt x="272" y="341"/>
                      <a:pt x="280" y="343"/>
                    </a:cubicBezTo>
                    <a:cubicBezTo>
                      <a:pt x="284" y="344"/>
                      <a:pt x="288" y="345"/>
                      <a:pt x="292" y="346"/>
                    </a:cubicBezTo>
                    <a:cubicBezTo>
                      <a:pt x="297" y="348"/>
                      <a:pt x="301" y="350"/>
                      <a:pt x="306" y="351"/>
                    </a:cubicBezTo>
                    <a:cubicBezTo>
                      <a:pt x="310" y="352"/>
                      <a:pt x="313" y="353"/>
                      <a:pt x="316" y="354"/>
                    </a:cubicBezTo>
                    <a:cubicBezTo>
                      <a:pt x="321" y="356"/>
                      <a:pt x="326" y="357"/>
                      <a:pt x="330" y="359"/>
                    </a:cubicBezTo>
                    <a:cubicBezTo>
                      <a:pt x="340" y="361"/>
                      <a:pt x="351" y="363"/>
                      <a:pt x="361" y="366"/>
                    </a:cubicBezTo>
                    <a:cubicBezTo>
                      <a:pt x="368" y="368"/>
                      <a:pt x="374" y="370"/>
                      <a:pt x="381" y="371"/>
                    </a:cubicBezTo>
                    <a:cubicBezTo>
                      <a:pt x="391" y="372"/>
                      <a:pt x="400" y="376"/>
                      <a:pt x="410" y="379"/>
                    </a:cubicBezTo>
                    <a:cubicBezTo>
                      <a:pt x="418" y="382"/>
                      <a:pt x="426" y="384"/>
                      <a:pt x="434" y="386"/>
                    </a:cubicBezTo>
                    <a:cubicBezTo>
                      <a:pt x="439" y="388"/>
                      <a:pt x="444" y="389"/>
                      <a:pt x="450" y="391"/>
                    </a:cubicBezTo>
                    <a:cubicBezTo>
                      <a:pt x="453" y="392"/>
                      <a:pt x="456" y="393"/>
                      <a:pt x="459" y="394"/>
                    </a:cubicBezTo>
                    <a:cubicBezTo>
                      <a:pt x="465" y="394"/>
                      <a:pt x="470" y="396"/>
                      <a:pt x="476" y="398"/>
                    </a:cubicBezTo>
                    <a:cubicBezTo>
                      <a:pt x="483" y="400"/>
                      <a:pt x="489" y="402"/>
                      <a:pt x="495" y="406"/>
                    </a:cubicBezTo>
                    <a:cubicBezTo>
                      <a:pt x="493" y="406"/>
                      <a:pt x="491" y="405"/>
                      <a:pt x="489" y="405"/>
                    </a:cubicBezTo>
                    <a:cubicBezTo>
                      <a:pt x="482" y="403"/>
                      <a:pt x="475" y="401"/>
                      <a:pt x="468" y="400"/>
                    </a:cubicBezTo>
                    <a:cubicBezTo>
                      <a:pt x="461" y="398"/>
                      <a:pt x="453" y="397"/>
                      <a:pt x="445" y="395"/>
                    </a:cubicBezTo>
                    <a:cubicBezTo>
                      <a:pt x="436" y="392"/>
                      <a:pt x="426" y="389"/>
                      <a:pt x="416" y="387"/>
                    </a:cubicBezTo>
                    <a:cubicBezTo>
                      <a:pt x="412" y="385"/>
                      <a:pt x="407" y="384"/>
                      <a:pt x="402" y="383"/>
                    </a:cubicBezTo>
                    <a:cubicBezTo>
                      <a:pt x="392" y="380"/>
                      <a:pt x="382" y="377"/>
                      <a:pt x="373" y="374"/>
                    </a:cubicBezTo>
                    <a:cubicBezTo>
                      <a:pt x="362" y="371"/>
                      <a:pt x="351" y="368"/>
                      <a:pt x="341" y="365"/>
                    </a:cubicBezTo>
                    <a:cubicBezTo>
                      <a:pt x="333" y="362"/>
                      <a:pt x="325" y="360"/>
                      <a:pt x="317" y="357"/>
                    </a:cubicBezTo>
                    <a:cubicBezTo>
                      <a:pt x="311" y="355"/>
                      <a:pt x="304" y="354"/>
                      <a:pt x="298" y="352"/>
                    </a:cubicBezTo>
                    <a:cubicBezTo>
                      <a:pt x="288" y="348"/>
                      <a:pt x="277" y="345"/>
                      <a:pt x="266" y="341"/>
                    </a:cubicBezTo>
                    <a:cubicBezTo>
                      <a:pt x="261" y="339"/>
                      <a:pt x="256" y="336"/>
                      <a:pt x="251" y="334"/>
                    </a:cubicBezTo>
                    <a:cubicBezTo>
                      <a:pt x="244" y="330"/>
                      <a:pt x="238" y="326"/>
                      <a:pt x="231" y="323"/>
                    </a:cubicBezTo>
                    <a:cubicBezTo>
                      <a:pt x="224" y="320"/>
                      <a:pt x="218" y="316"/>
                      <a:pt x="212" y="311"/>
                    </a:cubicBezTo>
                    <a:cubicBezTo>
                      <a:pt x="206" y="307"/>
                      <a:pt x="201" y="302"/>
                      <a:pt x="195" y="298"/>
                    </a:cubicBezTo>
                    <a:cubicBezTo>
                      <a:pt x="193" y="297"/>
                      <a:pt x="192" y="296"/>
                      <a:pt x="190" y="295"/>
                    </a:cubicBezTo>
                    <a:cubicBezTo>
                      <a:pt x="184" y="289"/>
                      <a:pt x="177" y="284"/>
                      <a:pt x="171" y="278"/>
                    </a:cubicBezTo>
                    <a:cubicBezTo>
                      <a:pt x="170" y="277"/>
                      <a:pt x="169" y="276"/>
                      <a:pt x="168" y="275"/>
                    </a:cubicBezTo>
                    <a:cubicBezTo>
                      <a:pt x="168" y="275"/>
                      <a:pt x="168" y="275"/>
                      <a:pt x="169" y="274"/>
                    </a:cubicBezTo>
                    <a:cubicBezTo>
                      <a:pt x="169" y="275"/>
                      <a:pt x="169" y="275"/>
                      <a:pt x="170" y="275"/>
                    </a:cubicBezTo>
                    <a:close/>
                    <a:moveTo>
                      <a:pt x="169" y="270"/>
                    </a:moveTo>
                    <a:cubicBezTo>
                      <a:pt x="169" y="270"/>
                      <a:pt x="169" y="270"/>
                      <a:pt x="169" y="270"/>
                    </a:cubicBezTo>
                    <a:cubicBezTo>
                      <a:pt x="169" y="270"/>
                      <a:pt x="170" y="271"/>
                      <a:pt x="170" y="271"/>
                    </a:cubicBezTo>
                    <a:cubicBezTo>
                      <a:pt x="170" y="271"/>
                      <a:pt x="170" y="271"/>
                      <a:pt x="170" y="271"/>
                    </a:cubicBezTo>
                    <a:cubicBezTo>
                      <a:pt x="170" y="271"/>
                      <a:pt x="169" y="271"/>
                      <a:pt x="169" y="270"/>
                    </a:cubicBezTo>
                    <a:close/>
                    <a:moveTo>
                      <a:pt x="206" y="299"/>
                    </a:moveTo>
                    <a:cubicBezTo>
                      <a:pt x="206" y="299"/>
                      <a:pt x="206" y="298"/>
                      <a:pt x="206" y="298"/>
                    </a:cubicBezTo>
                    <a:cubicBezTo>
                      <a:pt x="206" y="298"/>
                      <a:pt x="206" y="298"/>
                      <a:pt x="206" y="298"/>
                    </a:cubicBezTo>
                    <a:cubicBezTo>
                      <a:pt x="206" y="298"/>
                      <a:pt x="206" y="299"/>
                      <a:pt x="206" y="299"/>
                    </a:cubicBezTo>
                    <a:cubicBezTo>
                      <a:pt x="206" y="299"/>
                      <a:pt x="206" y="299"/>
                      <a:pt x="206" y="299"/>
                    </a:cubicBezTo>
                    <a:close/>
                    <a:moveTo>
                      <a:pt x="210" y="301"/>
                    </a:moveTo>
                    <a:cubicBezTo>
                      <a:pt x="210" y="301"/>
                      <a:pt x="210" y="301"/>
                      <a:pt x="210" y="301"/>
                    </a:cubicBezTo>
                    <a:cubicBezTo>
                      <a:pt x="211" y="301"/>
                      <a:pt x="212" y="302"/>
                      <a:pt x="213" y="303"/>
                    </a:cubicBezTo>
                    <a:cubicBezTo>
                      <a:pt x="213" y="303"/>
                      <a:pt x="213" y="303"/>
                      <a:pt x="213" y="303"/>
                    </a:cubicBezTo>
                    <a:cubicBezTo>
                      <a:pt x="213" y="303"/>
                      <a:pt x="213" y="303"/>
                      <a:pt x="213" y="303"/>
                    </a:cubicBezTo>
                    <a:cubicBezTo>
                      <a:pt x="216" y="305"/>
                      <a:pt x="219" y="306"/>
                      <a:pt x="222" y="308"/>
                    </a:cubicBezTo>
                    <a:cubicBezTo>
                      <a:pt x="225" y="310"/>
                      <a:pt x="229" y="311"/>
                      <a:pt x="233" y="313"/>
                    </a:cubicBezTo>
                    <a:cubicBezTo>
                      <a:pt x="241" y="317"/>
                      <a:pt x="249" y="321"/>
                      <a:pt x="258" y="324"/>
                    </a:cubicBezTo>
                    <a:cubicBezTo>
                      <a:pt x="263" y="326"/>
                      <a:pt x="268" y="328"/>
                      <a:pt x="274" y="330"/>
                    </a:cubicBezTo>
                    <a:cubicBezTo>
                      <a:pt x="282" y="333"/>
                      <a:pt x="290" y="335"/>
                      <a:pt x="298" y="338"/>
                    </a:cubicBezTo>
                    <a:cubicBezTo>
                      <a:pt x="302" y="339"/>
                      <a:pt x="305" y="340"/>
                      <a:pt x="309" y="341"/>
                    </a:cubicBezTo>
                    <a:cubicBezTo>
                      <a:pt x="317" y="343"/>
                      <a:pt x="325" y="346"/>
                      <a:pt x="333" y="348"/>
                    </a:cubicBezTo>
                    <a:cubicBezTo>
                      <a:pt x="343" y="351"/>
                      <a:pt x="354" y="354"/>
                      <a:pt x="364" y="356"/>
                    </a:cubicBezTo>
                    <a:cubicBezTo>
                      <a:pt x="373" y="358"/>
                      <a:pt x="381" y="360"/>
                      <a:pt x="390" y="362"/>
                    </a:cubicBezTo>
                    <a:cubicBezTo>
                      <a:pt x="402" y="366"/>
                      <a:pt x="415" y="370"/>
                      <a:pt x="428" y="374"/>
                    </a:cubicBezTo>
                    <a:cubicBezTo>
                      <a:pt x="437" y="377"/>
                      <a:pt x="446" y="380"/>
                      <a:pt x="455" y="384"/>
                    </a:cubicBezTo>
                    <a:cubicBezTo>
                      <a:pt x="461" y="386"/>
                      <a:pt x="467" y="389"/>
                      <a:pt x="473" y="392"/>
                    </a:cubicBezTo>
                    <a:cubicBezTo>
                      <a:pt x="471" y="392"/>
                      <a:pt x="469" y="392"/>
                      <a:pt x="467" y="391"/>
                    </a:cubicBezTo>
                    <a:cubicBezTo>
                      <a:pt x="463" y="391"/>
                      <a:pt x="460" y="390"/>
                      <a:pt x="457" y="389"/>
                    </a:cubicBezTo>
                    <a:cubicBezTo>
                      <a:pt x="450" y="387"/>
                      <a:pt x="443" y="385"/>
                      <a:pt x="436" y="383"/>
                    </a:cubicBezTo>
                    <a:cubicBezTo>
                      <a:pt x="428" y="380"/>
                      <a:pt x="419" y="378"/>
                      <a:pt x="410" y="375"/>
                    </a:cubicBezTo>
                    <a:cubicBezTo>
                      <a:pt x="404" y="373"/>
                      <a:pt x="398" y="371"/>
                      <a:pt x="392" y="370"/>
                    </a:cubicBezTo>
                    <a:cubicBezTo>
                      <a:pt x="382" y="367"/>
                      <a:pt x="371" y="365"/>
                      <a:pt x="361" y="362"/>
                    </a:cubicBezTo>
                    <a:cubicBezTo>
                      <a:pt x="357" y="361"/>
                      <a:pt x="353" y="360"/>
                      <a:pt x="349" y="359"/>
                    </a:cubicBezTo>
                    <a:cubicBezTo>
                      <a:pt x="336" y="356"/>
                      <a:pt x="324" y="353"/>
                      <a:pt x="312" y="349"/>
                    </a:cubicBezTo>
                    <a:cubicBezTo>
                      <a:pt x="309" y="349"/>
                      <a:pt x="306" y="348"/>
                      <a:pt x="303" y="347"/>
                    </a:cubicBezTo>
                    <a:cubicBezTo>
                      <a:pt x="296" y="345"/>
                      <a:pt x="290" y="342"/>
                      <a:pt x="284" y="340"/>
                    </a:cubicBezTo>
                    <a:cubicBezTo>
                      <a:pt x="280" y="339"/>
                      <a:pt x="277" y="339"/>
                      <a:pt x="273" y="337"/>
                    </a:cubicBezTo>
                    <a:cubicBezTo>
                      <a:pt x="266" y="334"/>
                      <a:pt x="259" y="330"/>
                      <a:pt x="252" y="326"/>
                    </a:cubicBezTo>
                    <a:cubicBezTo>
                      <a:pt x="242" y="321"/>
                      <a:pt x="232" y="315"/>
                      <a:pt x="221" y="310"/>
                    </a:cubicBezTo>
                    <a:cubicBezTo>
                      <a:pt x="219" y="308"/>
                      <a:pt x="216" y="305"/>
                      <a:pt x="213" y="303"/>
                    </a:cubicBezTo>
                    <a:cubicBezTo>
                      <a:pt x="213" y="303"/>
                      <a:pt x="213" y="303"/>
                      <a:pt x="213" y="303"/>
                    </a:cubicBezTo>
                    <a:cubicBezTo>
                      <a:pt x="213" y="303"/>
                      <a:pt x="213" y="303"/>
                      <a:pt x="213" y="303"/>
                    </a:cubicBezTo>
                    <a:cubicBezTo>
                      <a:pt x="212" y="302"/>
                      <a:pt x="211" y="302"/>
                      <a:pt x="210" y="301"/>
                    </a:cubicBezTo>
                    <a:close/>
                    <a:moveTo>
                      <a:pt x="238" y="333"/>
                    </a:moveTo>
                    <a:cubicBezTo>
                      <a:pt x="246" y="337"/>
                      <a:pt x="254" y="341"/>
                      <a:pt x="262" y="344"/>
                    </a:cubicBezTo>
                    <a:cubicBezTo>
                      <a:pt x="265" y="346"/>
                      <a:pt x="269" y="347"/>
                      <a:pt x="272" y="348"/>
                    </a:cubicBezTo>
                    <a:cubicBezTo>
                      <a:pt x="277" y="350"/>
                      <a:pt x="282" y="351"/>
                      <a:pt x="287" y="352"/>
                    </a:cubicBezTo>
                    <a:cubicBezTo>
                      <a:pt x="294" y="355"/>
                      <a:pt x="302" y="357"/>
                      <a:pt x="310" y="360"/>
                    </a:cubicBezTo>
                    <a:cubicBezTo>
                      <a:pt x="317" y="362"/>
                      <a:pt x="325" y="364"/>
                      <a:pt x="332" y="367"/>
                    </a:cubicBezTo>
                    <a:cubicBezTo>
                      <a:pt x="341" y="369"/>
                      <a:pt x="349" y="372"/>
                      <a:pt x="358" y="375"/>
                    </a:cubicBezTo>
                    <a:cubicBezTo>
                      <a:pt x="366" y="378"/>
                      <a:pt x="374" y="379"/>
                      <a:pt x="383" y="382"/>
                    </a:cubicBezTo>
                    <a:cubicBezTo>
                      <a:pt x="386" y="383"/>
                      <a:pt x="390" y="384"/>
                      <a:pt x="394" y="386"/>
                    </a:cubicBezTo>
                    <a:cubicBezTo>
                      <a:pt x="392" y="385"/>
                      <a:pt x="391" y="385"/>
                      <a:pt x="389" y="385"/>
                    </a:cubicBezTo>
                    <a:cubicBezTo>
                      <a:pt x="380" y="383"/>
                      <a:pt x="370" y="381"/>
                      <a:pt x="361" y="379"/>
                    </a:cubicBezTo>
                    <a:cubicBezTo>
                      <a:pt x="353" y="377"/>
                      <a:pt x="345" y="376"/>
                      <a:pt x="337" y="374"/>
                    </a:cubicBezTo>
                    <a:cubicBezTo>
                      <a:pt x="332" y="373"/>
                      <a:pt x="328" y="371"/>
                      <a:pt x="323" y="370"/>
                    </a:cubicBezTo>
                    <a:cubicBezTo>
                      <a:pt x="314" y="367"/>
                      <a:pt x="306" y="365"/>
                      <a:pt x="298" y="363"/>
                    </a:cubicBezTo>
                    <a:cubicBezTo>
                      <a:pt x="291" y="361"/>
                      <a:pt x="284" y="358"/>
                      <a:pt x="278" y="356"/>
                    </a:cubicBezTo>
                    <a:cubicBezTo>
                      <a:pt x="272" y="354"/>
                      <a:pt x="267" y="353"/>
                      <a:pt x="261" y="351"/>
                    </a:cubicBezTo>
                    <a:cubicBezTo>
                      <a:pt x="251" y="348"/>
                      <a:pt x="240" y="345"/>
                      <a:pt x="230" y="342"/>
                    </a:cubicBezTo>
                    <a:cubicBezTo>
                      <a:pt x="223" y="340"/>
                      <a:pt x="216" y="336"/>
                      <a:pt x="208" y="334"/>
                    </a:cubicBezTo>
                    <a:cubicBezTo>
                      <a:pt x="204" y="332"/>
                      <a:pt x="200" y="331"/>
                      <a:pt x="196" y="329"/>
                    </a:cubicBezTo>
                    <a:cubicBezTo>
                      <a:pt x="186" y="325"/>
                      <a:pt x="176" y="320"/>
                      <a:pt x="166" y="316"/>
                    </a:cubicBezTo>
                    <a:cubicBezTo>
                      <a:pt x="166" y="316"/>
                      <a:pt x="166" y="316"/>
                      <a:pt x="167" y="316"/>
                    </a:cubicBezTo>
                    <a:cubicBezTo>
                      <a:pt x="176" y="318"/>
                      <a:pt x="185" y="320"/>
                      <a:pt x="195" y="322"/>
                    </a:cubicBezTo>
                    <a:cubicBezTo>
                      <a:pt x="202" y="323"/>
                      <a:pt x="209" y="325"/>
                      <a:pt x="217" y="327"/>
                    </a:cubicBezTo>
                    <a:cubicBezTo>
                      <a:pt x="224" y="328"/>
                      <a:pt x="231" y="330"/>
                      <a:pt x="238" y="333"/>
                    </a:cubicBezTo>
                    <a:close/>
                    <a:moveTo>
                      <a:pt x="179" y="325"/>
                    </a:moveTo>
                    <a:cubicBezTo>
                      <a:pt x="179" y="325"/>
                      <a:pt x="179" y="325"/>
                      <a:pt x="179" y="325"/>
                    </a:cubicBezTo>
                    <a:cubicBezTo>
                      <a:pt x="179" y="325"/>
                      <a:pt x="178" y="325"/>
                      <a:pt x="178" y="325"/>
                    </a:cubicBezTo>
                    <a:cubicBezTo>
                      <a:pt x="178" y="325"/>
                      <a:pt x="178" y="325"/>
                      <a:pt x="178" y="325"/>
                    </a:cubicBezTo>
                    <a:cubicBezTo>
                      <a:pt x="178" y="325"/>
                      <a:pt x="179" y="325"/>
                      <a:pt x="179" y="325"/>
                    </a:cubicBezTo>
                    <a:close/>
                    <a:moveTo>
                      <a:pt x="483" y="415"/>
                    </a:moveTo>
                    <a:cubicBezTo>
                      <a:pt x="483" y="415"/>
                      <a:pt x="483" y="415"/>
                      <a:pt x="483" y="415"/>
                    </a:cubicBezTo>
                    <a:cubicBezTo>
                      <a:pt x="483" y="415"/>
                      <a:pt x="483" y="415"/>
                      <a:pt x="483" y="415"/>
                    </a:cubicBezTo>
                    <a:cubicBezTo>
                      <a:pt x="483" y="415"/>
                      <a:pt x="484" y="415"/>
                      <a:pt x="484" y="415"/>
                    </a:cubicBezTo>
                    <a:cubicBezTo>
                      <a:pt x="484" y="415"/>
                      <a:pt x="483" y="415"/>
                      <a:pt x="483" y="415"/>
                    </a:cubicBezTo>
                    <a:close/>
                    <a:moveTo>
                      <a:pt x="491" y="414"/>
                    </a:moveTo>
                    <a:cubicBezTo>
                      <a:pt x="486" y="412"/>
                      <a:pt x="481" y="411"/>
                      <a:pt x="476" y="410"/>
                    </a:cubicBezTo>
                    <a:cubicBezTo>
                      <a:pt x="469" y="410"/>
                      <a:pt x="461" y="408"/>
                      <a:pt x="454" y="407"/>
                    </a:cubicBezTo>
                    <a:cubicBezTo>
                      <a:pt x="447" y="405"/>
                      <a:pt x="440" y="402"/>
                      <a:pt x="432" y="401"/>
                    </a:cubicBezTo>
                    <a:cubicBezTo>
                      <a:pt x="424" y="400"/>
                      <a:pt x="416" y="399"/>
                      <a:pt x="408" y="397"/>
                    </a:cubicBezTo>
                    <a:cubicBezTo>
                      <a:pt x="394" y="394"/>
                      <a:pt x="381" y="390"/>
                      <a:pt x="367" y="387"/>
                    </a:cubicBezTo>
                    <a:cubicBezTo>
                      <a:pt x="356" y="385"/>
                      <a:pt x="345" y="383"/>
                      <a:pt x="334" y="381"/>
                    </a:cubicBezTo>
                    <a:cubicBezTo>
                      <a:pt x="326" y="379"/>
                      <a:pt x="318" y="377"/>
                      <a:pt x="310" y="375"/>
                    </a:cubicBezTo>
                    <a:cubicBezTo>
                      <a:pt x="305" y="373"/>
                      <a:pt x="301" y="372"/>
                      <a:pt x="297" y="371"/>
                    </a:cubicBezTo>
                    <a:cubicBezTo>
                      <a:pt x="288" y="369"/>
                      <a:pt x="280" y="367"/>
                      <a:pt x="271" y="364"/>
                    </a:cubicBezTo>
                    <a:cubicBezTo>
                      <a:pt x="265" y="362"/>
                      <a:pt x="258" y="360"/>
                      <a:pt x="251" y="358"/>
                    </a:cubicBezTo>
                    <a:cubicBezTo>
                      <a:pt x="247" y="356"/>
                      <a:pt x="242" y="356"/>
                      <a:pt x="238" y="354"/>
                    </a:cubicBezTo>
                    <a:cubicBezTo>
                      <a:pt x="226" y="349"/>
                      <a:pt x="214" y="343"/>
                      <a:pt x="202" y="338"/>
                    </a:cubicBezTo>
                    <a:cubicBezTo>
                      <a:pt x="200" y="337"/>
                      <a:pt x="197" y="336"/>
                      <a:pt x="194" y="334"/>
                    </a:cubicBezTo>
                    <a:cubicBezTo>
                      <a:pt x="191" y="332"/>
                      <a:pt x="187" y="330"/>
                      <a:pt x="183" y="328"/>
                    </a:cubicBezTo>
                    <a:cubicBezTo>
                      <a:pt x="183" y="328"/>
                      <a:pt x="183" y="328"/>
                      <a:pt x="183" y="328"/>
                    </a:cubicBezTo>
                    <a:cubicBezTo>
                      <a:pt x="188" y="330"/>
                      <a:pt x="193" y="332"/>
                      <a:pt x="198" y="334"/>
                    </a:cubicBezTo>
                    <a:cubicBezTo>
                      <a:pt x="206" y="337"/>
                      <a:pt x="213" y="340"/>
                      <a:pt x="221" y="343"/>
                    </a:cubicBezTo>
                    <a:cubicBezTo>
                      <a:pt x="228" y="345"/>
                      <a:pt x="234" y="348"/>
                      <a:pt x="240" y="350"/>
                    </a:cubicBezTo>
                    <a:cubicBezTo>
                      <a:pt x="248" y="352"/>
                      <a:pt x="256" y="353"/>
                      <a:pt x="263" y="356"/>
                    </a:cubicBezTo>
                    <a:cubicBezTo>
                      <a:pt x="278" y="360"/>
                      <a:pt x="293" y="365"/>
                      <a:pt x="309" y="370"/>
                    </a:cubicBezTo>
                    <a:cubicBezTo>
                      <a:pt x="322" y="374"/>
                      <a:pt x="335" y="378"/>
                      <a:pt x="348" y="381"/>
                    </a:cubicBezTo>
                    <a:cubicBezTo>
                      <a:pt x="355" y="383"/>
                      <a:pt x="362" y="384"/>
                      <a:pt x="369" y="385"/>
                    </a:cubicBezTo>
                    <a:cubicBezTo>
                      <a:pt x="373" y="386"/>
                      <a:pt x="377" y="386"/>
                      <a:pt x="381" y="387"/>
                    </a:cubicBezTo>
                    <a:cubicBezTo>
                      <a:pt x="392" y="389"/>
                      <a:pt x="402" y="392"/>
                      <a:pt x="413" y="394"/>
                    </a:cubicBezTo>
                    <a:cubicBezTo>
                      <a:pt x="420" y="395"/>
                      <a:pt x="427" y="396"/>
                      <a:pt x="434" y="397"/>
                    </a:cubicBezTo>
                    <a:cubicBezTo>
                      <a:pt x="445" y="399"/>
                      <a:pt x="456" y="402"/>
                      <a:pt x="467" y="404"/>
                    </a:cubicBezTo>
                    <a:cubicBezTo>
                      <a:pt x="479" y="407"/>
                      <a:pt x="490" y="409"/>
                      <a:pt x="502" y="414"/>
                    </a:cubicBezTo>
                    <a:cubicBezTo>
                      <a:pt x="498" y="415"/>
                      <a:pt x="494" y="415"/>
                      <a:pt x="491" y="414"/>
                    </a:cubicBezTo>
                    <a:close/>
                    <a:moveTo>
                      <a:pt x="528" y="412"/>
                    </a:moveTo>
                    <a:cubicBezTo>
                      <a:pt x="524" y="414"/>
                      <a:pt x="522" y="412"/>
                      <a:pt x="520" y="408"/>
                    </a:cubicBezTo>
                    <a:cubicBezTo>
                      <a:pt x="526" y="407"/>
                      <a:pt x="531" y="409"/>
                      <a:pt x="537" y="410"/>
                    </a:cubicBezTo>
                    <a:cubicBezTo>
                      <a:pt x="534" y="411"/>
                      <a:pt x="531" y="411"/>
                      <a:pt x="528" y="412"/>
                    </a:cubicBezTo>
                    <a:close/>
                    <a:moveTo>
                      <a:pt x="529" y="405"/>
                    </a:moveTo>
                    <a:cubicBezTo>
                      <a:pt x="526" y="405"/>
                      <a:pt x="523" y="405"/>
                      <a:pt x="520" y="405"/>
                    </a:cubicBezTo>
                    <a:cubicBezTo>
                      <a:pt x="516" y="404"/>
                      <a:pt x="514" y="403"/>
                      <a:pt x="512" y="399"/>
                    </a:cubicBezTo>
                    <a:cubicBezTo>
                      <a:pt x="518" y="401"/>
                      <a:pt x="523" y="403"/>
                      <a:pt x="529" y="405"/>
                    </a:cubicBezTo>
                    <a:close/>
                    <a:moveTo>
                      <a:pt x="506" y="402"/>
                    </a:moveTo>
                    <a:cubicBezTo>
                      <a:pt x="509" y="403"/>
                      <a:pt x="512" y="407"/>
                      <a:pt x="514" y="409"/>
                    </a:cubicBezTo>
                    <a:cubicBezTo>
                      <a:pt x="514" y="409"/>
                      <a:pt x="514" y="409"/>
                      <a:pt x="514" y="409"/>
                    </a:cubicBezTo>
                    <a:cubicBezTo>
                      <a:pt x="515" y="410"/>
                      <a:pt x="516" y="410"/>
                      <a:pt x="516" y="411"/>
                    </a:cubicBezTo>
                    <a:cubicBezTo>
                      <a:pt x="516" y="411"/>
                      <a:pt x="516" y="411"/>
                      <a:pt x="516" y="411"/>
                    </a:cubicBezTo>
                    <a:cubicBezTo>
                      <a:pt x="516" y="411"/>
                      <a:pt x="516" y="411"/>
                      <a:pt x="516" y="411"/>
                    </a:cubicBezTo>
                    <a:cubicBezTo>
                      <a:pt x="516" y="410"/>
                      <a:pt x="515" y="410"/>
                      <a:pt x="514" y="409"/>
                    </a:cubicBezTo>
                    <a:cubicBezTo>
                      <a:pt x="514" y="409"/>
                      <a:pt x="514" y="409"/>
                      <a:pt x="514" y="409"/>
                    </a:cubicBezTo>
                    <a:cubicBezTo>
                      <a:pt x="513" y="409"/>
                      <a:pt x="512" y="408"/>
                      <a:pt x="511" y="407"/>
                    </a:cubicBezTo>
                    <a:cubicBezTo>
                      <a:pt x="505" y="403"/>
                      <a:pt x="498" y="399"/>
                      <a:pt x="491" y="396"/>
                    </a:cubicBezTo>
                    <a:cubicBezTo>
                      <a:pt x="487" y="395"/>
                      <a:pt x="483" y="393"/>
                      <a:pt x="479" y="391"/>
                    </a:cubicBezTo>
                    <a:cubicBezTo>
                      <a:pt x="472" y="387"/>
                      <a:pt x="466" y="383"/>
                      <a:pt x="459" y="380"/>
                    </a:cubicBezTo>
                    <a:cubicBezTo>
                      <a:pt x="451" y="377"/>
                      <a:pt x="444" y="375"/>
                      <a:pt x="436" y="372"/>
                    </a:cubicBezTo>
                    <a:cubicBezTo>
                      <a:pt x="429" y="370"/>
                      <a:pt x="422" y="367"/>
                      <a:pt x="414" y="364"/>
                    </a:cubicBezTo>
                    <a:cubicBezTo>
                      <a:pt x="404" y="361"/>
                      <a:pt x="393" y="359"/>
                      <a:pt x="383" y="356"/>
                    </a:cubicBezTo>
                    <a:cubicBezTo>
                      <a:pt x="377" y="355"/>
                      <a:pt x="371" y="353"/>
                      <a:pt x="364" y="352"/>
                    </a:cubicBezTo>
                    <a:cubicBezTo>
                      <a:pt x="360" y="350"/>
                      <a:pt x="355" y="349"/>
                      <a:pt x="350" y="348"/>
                    </a:cubicBezTo>
                    <a:cubicBezTo>
                      <a:pt x="342" y="346"/>
                      <a:pt x="333" y="344"/>
                      <a:pt x="325" y="342"/>
                    </a:cubicBezTo>
                    <a:cubicBezTo>
                      <a:pt x="315" y="339"/>
                      <a:pt x="305" y="335"/>
                      <a:pt x="295" y="332"/>
                    </a:cubicBezTo>
                    <a:cubicBezTo>
                      <a:pt x="286" y="330"/>
                      <a:pt x="278" y="327"/>
                      <a:pt x="269" y="324"/>
                    </a:cubicBezTo>
                    <a:cubicBezTo>
                      <a:pt x="264" y="322"/>
                      <a:pt x="258" y="320"/>
                      <a:pt x="253" y="317"/>
                    </a:cubicBezTo>
                    <a:cubicBezTo>
                      <a:pt x="244" y="314"/>
                      <a:pt x="236" y="310"/>
                      <a:pt x="228" y="306"/>
                    </a:cubicBezTo>
                    <a:cubicBezTo>
                      <a:pt x="221" y="303"/>
                      <a:pt x="215" y="299"/>
                      <a:pt x="208" y="295"/>
                    </a:cubicBezTo>
                    <a:cubicBezTo>
                      <a:pt x="202" y="292"/>
                      <a:pt x="196" y="288"/>
                      <a:pt x="190" y="284"/>
                    </a:cubicBezTo>
                    <a:cubicBezTo>
                      <a:pt x="185" y="280"/>
                      <a:pt x="179" y="277"/>
                      <a:pt x="173" y="273"/>
                    </a:cubicBezTo>
                    <a:cubicBezTo>
                      <a:pt x="175" y="273"/>
                      <a:pt x="176" y="274"/>
                      <a:pt x="178" y="274"/>
                    </a:cubicBezTo>
                    <a:cubicBezTo>
                      <a:pt x="190" y="280"/>
                      <a:pt x="201" y="286"/>
                      <a:pt x="213" y="292"/>
                    </a:cubicBezTo>
                    <a:cubicBezTo>
                      <a:pt x="223" y="296"/>
                      <a:pt x="234" y="301"/>
                      <a:pt x="244" y="305"/>
                    </a:cubicBezTo>
                    <a:cubicBezTo>
                      <a:pt x="247" y="307"/>
                      <a:pt x="250" y="309"/>
                      <a:pt x="254" y="310"/>
                    </a:cubicBezTo>
                    <a:cubicBezTo>
                      <a:pt x="257" y="312"/>
                      <a:pt x="261" y="313"/>
                      <a:pt x="265" y="314"/>
                    </a:cubicBezTo>
                    <a:cubicBezTo>
                      <a:pt x="275" y="318"/>
                      <a:pt x="286" y="322"/>
                      <a:pt x="297" y="327"/>
                    </a:cubicBezTo>
                    <a:cubicBezTo>
                      <a:pt x="298" y="327"/>
                      <a:pt x="299" y="328"/>
                      <a:pt x="301" y="328"/>
                    </a:cubicBezTo>
                    <a:cubicBezTo>
                      <a:pt x="313" y="329"/>
                      <a:pt x="325" y="333"/>
                      <a:pt x="337" y="336"/>
                    </a:cubicBezTo>
                    <a:cubicBezTo>
                      <a:pt x="344" y="339"/>
                      <a:pt x="352" y="341"/>
                      <a:pt x="360" y="341"/>
                    </a:cubicBezTo>
                    <a:cubicBezTo>
                      <a:pt x="371" y="342"/>
                      <a:pt x="382" y="346"/>
                      <a:pt x="392" y="350"/>
                    </a:cubicBezTo>
                    <a:cubicBezTo>
                      <a:pt x="398" y="352"/>
                      <a:pt x="405" y="354"/>
                      <a:pt x="411" y="356"/>
                    </a:cubicBezTo>
                    <a:cubicBezTo>
                      <a:pt x="415" y="358"/>
                      <a:pt x="419" y="358"/>
                      <a:pt x="422" y="359"/>
                    </a:cubicBezTo>
                    <a:cubicBezTo>
                      <a:pt x="431" y="363"/>
                      <a:pt x="440" y="366"/>
                      <a:pt x="448" y="370"/>
                    </a:cubicBezTo>
                    <a:cubicBezTo>
                      <a:pt x="458" y="375"/>
                      <a:pt x="468" y="378"/>
                      <a:pt x="477" y="385"/>
                    </a:cubicBezTo>
                    <a:cubicBezTo>
                      <a:pt x="486" y="391"/>
                      <a:pt x="497" y="396"/>
                      <a:pt x="506" y="402"/>
                    </a:cubicBezTo>
                    <a:close/>
                    <a:moveTo>
                      <a:pt x="156" y="258"/>
                    </a:moveTo>
                    <a:cubicBezTo>
                      <a:pt x="164" y="262"/>
                      <a:pt x="171" y="266"/>
                      <a:pt x="179" y="269"/>
                    </a:cubicBezTo>
                    <a:cubicBezTo>
                      <a:pt x="188" y="274"/>
                      <a:pt x="197" y="278"/>
                      <a:pt x="206" y="282"/>
                    </a:cubicBezTo>
                    <a:cubicBezTo>
                      <a:pt x="215" y="286"/>
                      <a:pt x="224" y="290"/>
                      <a:pt x="233" y="294"/>
                    </a:cubicBezTo>
                    <a:cubicBezTo>
                      <a:pt x="244" y="298"/>
                      <a:pt x="254" y="302"/>
                      <a:pt x="265" y="306"/>
                    </a:cubicBezTo>
                    <a:cubicBezTo>
                      <a:pt x="273" y="309"/>
                      <a:pt x="280" y="312"/>
                      <a:pt x="288" y="315"/>
                    </a:cubicBezTo>
                    <a:cubicBezTo>
                      <a:pt x="296" y="317"/>
                      <a:pt x="304" y="319"/>
                      <a:pt x="312" y="321"/>
                    </a:cubicBezTo>
                    <a:cubicBezTo>
                      <a:pt x="319" y="323"/>
                      <a:pt x="326" y="325"/>
                      <a:pt x="334" y="327"/>
                    </a:cubicBezTo>
                    <a:cubicBezTo>
                      <a:pt x="343" y="329"/>
                      <a:pt x="353" y="332"/>
                      <a:pt x="363" y="334"/>
                    </a:cubicBezTo>
                    <a:cubicBezTo>
                      <a:pt x="371" y="336"/>
                      <a:pt x="379" y="336"/>
                      <a:pt x="387" y="338"/>
                    </a:cubicBezTo>
                    <a:cubicBezTo>
                      <a:pt x="396" y="341"/>
                      <a:pt x="405" y="344"/>
                      <a:pt x="414" y="347"/>
                    </a:cubicBezTo>
                    <a:cubicBezTo>
                      <a:pt x="415" y="347"/>
                      <a:pt x="416" y="347"/>
                      <a:pt x="418" y="348"/>
                    </a:cubicBezTo>
                    <a:cubicBezTo>
                      <a:pt x="421" y="349"/>
                      <a:pt x="425" y="349"/>
                      <a:pt x="428" y="351"/>
                    </a:cubicBezTo>
                    <a:cubicBezTo>
                      <a:pt x="439" y="357"/>
                      <a:pt x="449" y="363"/>
                      <a:pt x="460" y="369"/>
                    </a:cubicBezTo>
                    <a:cubicBezTo>
                      <a:pt x="462" y="370"/>
                      <a:pt x="464" y="372"/>
                      <a:pt x="466" y="373"/>
                    </a:cubicBezTo>
                    <a:cubicBezTo>
                      <a:pt x="466" y="373"/>
                      <a:pt x="466" y="374"/>
                      <a:pt x="465" y="374"/>
                    </a:cubicBezTo>
                    <a:cubicBezTo>
                      <a:pt x="462" y="373"/>
                      <a:pt x="459" y="371"/>
                      <a:pt x="455" y="370"/>
                    </a:cubicBezTo>
                    <a:cubicBezTo>
                      <a:pt x="448" y="367"/>
                      <a:pt x="441" y="364"/>
                      <a:pt x="433" y="360"/>
                    </a:cubicBezTo>
                    <a:cubicBezTo>
                      <a:pt x="428" y="357"/>
                      <a:pt x="422" y="355"/>
                      <a:pt x="416" y="354"/>
                    </a:cubicBezTo>
                    <a:cubicBezTo>
                      <a:pt x="408" y="352"/>
                      <a:pt x="401" y="350"/>
                      <a:pt x="394" y="347"/>
                    </a:cubicBezTo>
                    <a:cubicBezTo>
                      <a:pt x="383" y="342"/>
                      <a:pt x="372" y="339"/>
                      <a:pt x="360" y="338"/>
                    </a:cubicBezTo>
                    <a:cubicBezTo>
                      <a:pt x="354" y="337"/>
                      <a:pt x="348" y="336"/>
                      <a:pt x="343" y="334"/>
                    </a:cubicBezTo>
                    <a:cubicBezTo>
                      <a:pt x="334" y="332"/>
                      <a:pt x="326" y="329"/>
                      <a:pt x="318" y="327"/>
                    </a:cubicBezTo>
                    <a:cubicBezTo>
                      <a:pt x="307" y="325"/>
                      <a:pt x="296" y="323"/>
                      <a:pt x="286" y="319"/>
                    </a:cubicBezTo>
                    <a:cubicBezTo>
                      <a:pt x="276" y="315"/>
                      <a:pt x="267" y="312"/>
                      <a:pt x="258" y="308"/>
                    </a:cubicBezTo>
                    <a:cubicBezTo>
                      <a:pt x="254" y="306"/>
                      <a:pt x="250" y="304"/>
                      <a:pt x="246" y="303"/>
                    </a:cubicBezTo>
                    <a:cubicBezTo>
                      <a:pt x="238" y="299"/>
                      <a:pt x="230" y="295"/>
                      <a:pt x="221" y="291"/>
                    </a:cubicBezTo>
                    <a:cubicBezTo>
                      <a:pt x="212" y="287"/>
                      <a:pt x="202" y="283"/>
                      <a:pt x="192" y="278"/>
                    </a:cubicBezTo>
                    <a:cubicBezTo>
                      <a:pt x="184" y="275"/>
                      <a:pt x="176" y="271"/>
                      <a:pt x="168" y="266"/>
                    </a:cubicBezTo>
                    <a:cubicBezTo>
                      <a:pt x="164" y="264"/>
                      <a:pt x="160" y="262"/>
                      <a:pt x="156" y="259"/>
                    </a:cubicBezTo>
                    <a:cubicBezTo>
                      <a:pt x="156" y="259"/>
                      <a:pt x="156" y="259"/>
                      <a:pt x="156" y="258"/>
                    </a:cubicBezTo>
                    <a:close/>
                    <a:moveTo>
                      <a:pt x="157" y="306"/>
                    </a:moveTo>
                    <a:cubicBezTo>
                      <a:pt x="155" y="300"/>
                      <a:pt x="153" y="293"/>
                      <a:pt x="151" y="286"/>
                    </a:cubicBezTo>
                    <a:cubicBezTo>
                      <a:pt x="149" y="279"/>
                      <a:pt x="148" y="271"/>
                      <a:pt x="146" y="264"/>
                    </a:cubicBezTo>
                    <a:cubicBezTo>
                      <a:pt x="146" y="262"/>
                      <a:pt x="145" y="261"/>
                      <a:pt x="145" y="259"/>
                    </a:cubicBezTo>
                    <a:cubicBezTo>
                      <a:pt x="145" y="259"/>
                      <a:pt x="145" y="259"/>
                      <a:pt x="145" y="259"/>
                    </a:cubicBezTo>
                    <a:cubicBezTo>
                      <a:pt x="145" y="259"/>
                      <a:pt x="145" y="259"/>
                      <a:pt x="145" y="259"/>
                    </a:cubicBezTo>
                    <a:cubicBezTo>
                      <a:pt x="145" y="259"/>
                      <a:pt x="145" y="259"/>
                      <a:pt x="145" y="259"/>
                    </a:cubicBezTo>
                    <a:cubicBezTo>
                      <a:pt x="145" y="259"/>
                      <a:pt x="145" y="259"/>
                      <a:pt x="145" y="259"/>
                    </a:cubicBezTo>
                    <a:cubicBezTo>
                      <a:pt x="152" y="266"/>
                      <a:pt x="159" y="273"/>
                      <a:pt x="166" y="280"/>
                    </a:cubicBezTo>
                    <a:cubicBezTo>
                      <a:pt x="172" y="285"/>
                      <a:pt x="177" y="291"/>
                      <a:pt x="183" y="296"/>
                    </a:cubicBezTo>
                    <a:cubicBezTo>
                      <a:pt x="193" y="304"/>
                      <a:pt x="203" y="312"/>
                      <a:pt x="213" y="320"/>
                    </a:cubicBezTo>
                    <a:cubicBezTo>
                      <a:pt x="213" y="320"/>
                      <a:pt x="213" y="321"/>
                      <a:pt x="214" y="321"/>
                    </a:cubicBezTo>
                    <a:cubicBezTo>
                      <a:pt x="213" y="321"/>
                      <a:pt x="213" y="321"/>
                      <a:pt x="212" y="321"/>
                    </a:cubicBezTo>
                    <a:cubicBezTo>
                      <a:pt x="198" y="318"/>
                      <a:pt x="185" y="315"/>
                      <a:pt x="171" y="312"/>
                    </a:cubicBezTo>
                    <a:cubicBezTo>
                      <a:pt x="167" y="311"/>
                      <a:pt x="163" y="310"/>
                      <a:pt x="160" y="309"/>
                    </a:cubicBezTo>
                    <a:cubicBezTo>
                      <a:pt x="159" y="309"/>
                      <a:pt x="157" y="307"/>
                      <a:pt x="157" y="306"/>
                    </a:cubicBezTo>
                    <a:close/>
                    <a:moveTo>
                      <a:pt x="114" y="691"/>
                    </a:moveTo>
                    <a:cubicBezTo>
                      <a:pt x="114" y="691"/>
                      <a:pt x="114" y="691"/>
                      <a:pt x="114" y="691"/>
                    </a:cubicBezTo>
                    <a:cubicBezTo>
                      <a:pt x="114" y="691"/>
                      <a:pt x="114" y="691"/>
                      <a:pt x="114" y="691"/>
                    </a:cubicBezTo>
                    <a:cubicBezTo>
                      <a:pt x="114" y="691"/>
                      <a:pt x="114" y="691"/>
                      <a:pt x="114" y="691"/>
                    </a:cubicBezTo>
                    <a:cubicBezTo>
                      <a:pt x="114" y="686"/>
                      <a:pt x="113" y="682"/>
                      <a:pt x="113" y="677"/>
                    </a:cubicBezTo>
                    <a:cubicBezTo>
                      <a:pt x="112" y="669"/>
                      <a:pt x="111" y="661"/>
                      <a:pt x="110" y="653"/>
                    </a:cubicBezTo>
                    <a:cubicBezTo>
                      <a:pt x="109" y="648"/>
                      <a:pt x="109" y="643"/>
                      <a:pt x="109" y="638"/>
                    </a:cubicBezTo>
                    <a:cubicBezTo>
                      <a:pt x="108" y="631"/>
                      <a:pt x="108" y="623"/>
                      <a:pt x="108" y="615"/>
                    </a:cubicBezTo>
                    <a:cubicBezTo>
                      <a:pt x="108" y="606"/>
                      <a:pt x="108" y="596"/>
                      <a:pt x="108" y="587"/>
                    </a:cubicBezTo>
                    <a:cubicBezTo>
                      <a:pt x="108" y="579"/>
                      <a:pt x="108" y="571"/>
                      <a:pt x="108" y="563"/>
                    </a:cubicBezTo>
                    <a:cubicBezTo>
                      <a:pt x="108" y="548"/>
                      <a:pt x="107" y="533"/>
                      <a:pt x="108" y="518"/>
                    </a:cubicBezTo>
                    <a:cubicBezTo>
                      <a:pt x="108" y="513"/>
                      <a:pt x="108" y="507"/>
                      <a:pt x="109" y="501"/>
                    </a:cubicBezTo>
                    <a:cubicBezTo>
                      <a:pt x="111" y="489"/>
                      <a:pt x="114" y="476"/>
                      <a:pt x="116" y="463"/>
                    </a:cubicBezTo>
                    <a:cubicBezTo>
                      <a:pt x="119" y="447"/>
                      <a:pt x="122" y="431"/>
                      <a:pt x="128" y="417"/>
                    </a:cubicBezTo>
                    <a:cubicBezTo>
                      <a:pt x="131" y="408"/>
                      <a:pt x="135" y="399"/>
                      <a:pt x="139" y="391"/>
                    </a:cubicBezTo>
                    <a:cubicBezTo>
                      <a:pt x="143" y="383"/>
                      <a:pt x="147" y="376"/>
                      <a:pt x="152" y="369"/>
                    </a:cubicBezTo>
                    <a:cubicBezTo>
                      <a:pt x="154" y="366"/>
                      <a:pt x="156" y="363"/>
                      <a:pt x="160" y="361"/>
                    </a:cubicBezTo>
                    <a:cubicBezTo>
                      <a:pt x="159" y="363"/>
                      <a:pt x="158" y="364"/>
                      <a:pt x="157" y="366"/>
                    </a:cubicBezTo>
                    <a:cubicBezTo>
                      <a:pt x="153" y="375"/>
                      <a:pt x="148" y="384"/>
                      <a:pt x="144" y="393"/>
                    </a:cubicBezTo>
                    <a:cubicBezTo>
                      <a:pt x="139" y="406"/>
                      <a:pt x="134" y="419"/>
                      <a:pt x="129" y="432"/>
                    </a:cubicBezTo>
                    <a:cubicBezTo>
                      <a:pt x="123" y="447"/>
                      <a:pt x="119" y="464"/>
                      <a:pt x="116" y="480"/>
                    </a:cubicBezTo>
                    <a:cubicBezTo>
                      <a:pt x="114" y="495"/>
                      <a:pt x="112" y="509"/>
                      <a:pt x="111" y="524"/>
                    </a:cubicBezTo>
                    <a:cubicBezTo>
                      <a:pt x="110" y="536"/>
                      <a:pt x="109" y="549"/>
                      <a:pt x="109" y="561"/>
                    </a:cubicBezTo>
                    <a:cubicBezTo>
                      <a:pt x="109" y="585"/>
                      <a:pt x="110" y="610"/>
                      <a:pt x="112" y="634"/>
                    </a:cubicBezTo>
                    <a:cubicBezTo>
                      <a:pt x="112" y="646"/>
                      <a:pt x="114" y="658"/>
                      <a:pt x="114" y="671"/>
                    </a:cubicBezTo>
                    <a:cubicBezTo>
                      <a:pt x="115" y="677"/>
                      <a:pt x="114" y="684"/>
                      <a:pt x="114" y="691"/>
                    </a:cubicBezTo>
                    <a:cubicBezTo>
                      <a:pt x="114" y="691"/>
                      <a:pt x="114" y="691"/>
                      <a:pt x="114" y="691"/>
                    </a:cubicBezTo>
                    <a:close/>
                    <a:moveTo>
                      <a:pt x="144" y="402"/>
                    </a:moveTo>
                    <a:cubicBezTo>
                      <a:pt x="144" y="402"/>
                      <a:pt x="144" y="402"/>
                      <a:pt x="144" y="402"/>
                    </a:cubicBezTo>
                    <a:cubicBezTo>
                      <a:pt x="145" y="398"/>
                      <a:pt x="146" y="395"/>
                      <a:pt x="148" y="392"/>
                    </a:cubicBezTo>
                    <a:cubicBezTo>
                      <a:pt x="148" y="392"/>
                      <a:pt x="148" y="392"/>
                      <a:pt x="148" y="392"/>
                    </a:cubicBezTo>
                    <a:cubicBezTo>
                      <a:pt x="147" y="395"/>
                      <a:pt x="146" y="399"/>
                      <a:pt x="144" y="402"/>
                    </a:cubicBezTo>
                    <a:close/>
                    <a:moveTo>
                      <a:pt x="148" y="402"/>
                    </a:moveTo>
                    <a:cubicBezTo>
                      <a:pt x="147" y="407"/>
                      <a:pt x="147" y="411"/>
                      <a:pt x="145" y="415"/>
                    </a:cubicBezTo>
                    <a:cubicBezTo>
                      <a:pt x="142" y="427"/>
                      <a:pt x="140" y="440"/>
                      <a:pt x="137" y="453"/>
                    </a:cubicBezTo>
                    <a:cubicBezTo>
                      <a:pt x="135" y="467"/>
                      <a:pt x="132" y="481"/>
                      <a:pt x="129" y="495"/>
                    </a:cubicBezTo>
                    <a:cubicBezTo>
                      <a:pt x="125" y="510"/>
                      <a:pt x="123" y="525"/>
                      <a:pt x="121" y="540"/>
                    </a:cubicBezTo>
                    <a:cubicBezTo>
                      <a:pt x="121" y="547"/>
                      <a:pt x="120" y="554"/>
                      <a:pt x="119" y="560"/>
                    </a:cubicBezTo>
                    <a:cubicBezTo>
                      <a:pt x="119" y="560"/>
                      <a:pt x="118" y="560"/>
                      <a:pt x="118" y="560"/>
                    </a:cubicBezTo>
                    <a:cubicBezTo>
                      <a:pt x="118" y="560"/>
                      <a:pt x="118" y="559"/>
                      <a:pt x="118" y="559"/>
                    </a:cubicBezTo>
                    <a:cubicBezTo>
                      <a:pt x="119" y="549"/>
                      <a:pt x="119" y="539"/>
                      <a:pt x="120" y="530"/>
                    </a:cubicBezTo>
                    <a:cubicBezTo>
                      <a:pt x="122" y="511"/>
                      <a:pt x="125" y="494"/>
                      <a:pt x="129" y="476"/>
                    </a:cubicBezTo>
                    <a:cubicBezTo>
                      <a:pt x="131" y="463"/>
                      <a:pt x="135" y="451"/>
                      <a:pt x="137" y="439"/>
                    </a:cubicBezTo>
                    <a:cubicBezTo>
                      <a:pt x="139" y="429"/>
                      <a:pt x="142" y="420"/>
                      <a:pt x="144" y="411"/>
                    </a:cubicBezTo>
                    <a:cubicBezTo>
                      <a:pt x="145" y="408"/>
                      <a:pt x="146" y="405"/>
                      <a:pt x="148" y="402"/>
                    </a:cubicBezTo>
                    <a:close/>
                    <a:moveTo>
                      <a:pt x="118" y="682"/>
                    </a:moveTo>
                    <a:cubicBezTo>
                      <a:pt x="118" y="688"/>
                      <a:pt x="118" y="693"/>
                      <a:pt x="118" y="698"/>
                    </a:cubicBezTo>
                    <a:cubicBezTo>
                      <a:pt x="118" y="705"/>
                      <a:pt x="118" y="712"/>
                      <a:pt x="117" y="719"/>
                    </a:cubicBezTo>
                    <a:cubicBezTo>
                      <a:pt x="117" y="719"/>
                      <a:pt x="117" y="719"/>
                      <a:pt x="117" y="719"/>
                    </a:cubicBezTo>
                    <a:cubicBezTo>
                      <a:pt x="117" y="720"/>
                      <a:pt x="117" y="721"/>
                      <a:pt x="117" y="722"/>
                    </a:cubicBezTo>
                    <a:cubicBezTo>
                      <a:pt x="117" y="722"/>
                      <a:pt x="117" y="722"/>
                      <a:pt x="117" y="722"/>
                    </a:cubicBezTo>
                    <a:cubicBezTo>
                      <a:pt x="117" y="721"/>
                      <a:pt x="117" y="720"/>
                      <a:pt x="117" y="719"/>
                    </a:cubicBezTo>
                    <a:cubicBezTo>
                      <a:pt x="117" y="719"/>
                      <a:pt x="117" y="719"/>
                      <a:pt x="117" y="719"/>
                    </a:cubicBezTo>
                    <a:cubicBezTo>
                      <a:pt x="117" y="717"/>
                      <a:pt x="117" y="716"/>
                      <a:pt x="117" y="715"/>
                    </a:cubicBezTo>
                    <a:cubicBezTo>
                      <a:pt x="117" y="707"/>
                      <a:pt x="117" y="700"/>
                      <a:pt x="117" y="692"/>
                    </a:cubicBezTo>
                    <a:cubicBezTo>
                      <a:pt x="117" y="685"/>
                      <a:pt x="117" y="678"/>
                      <a:pt x="117" y="672"/>
                    </a:cubicBezTo>
                    <a:cubicBezTo>
                      <a:pt x="116" y="659"/>
                      <a:pt x="115" y="646"/>
                      <a:pt x="114" y="634"/>
                    </a:cubicBezTo>
                    <a:cubicBezTo>
                      <a:pt x="114" y="623"/>
                      <a:pt x="113" y="612"/>
                      <a:pt x="112" y="601"/>
                    </a:cubicBezTo>
                    <a:cubicBezTo>
                      <a:pt x="112" y="592"/>
                      <a:pt x="112" y="583"/>
                      <a:pt x="112" y="575"/>
                    </a:cubicBezTo>
                    <a:cubicBezTo>
                      <a:pt x="111" y="559"/>
                      <a:pt x="112" y="543"/>
                      <a:pt x="113" y="527"/>
                    </a:cubicBezTo>
                    <a:cubicBezTo>
                      <a:pt x="115" y="515"/>
                      <a:pt x="117" y="503"/>
                      <a:pt x="118" y="491"/>
                    </a:cubicBezTo>
                    <a:cubicBezTo>
                      <a:pt x="120" y="474"/>
                      <a:pt x="122" y="458"/>
                      <a:pt x="128" y="442"/>
                    </a:cubicBezTo>
                    <a:cubicBezTo>
                      <a:pt x="132" y="431"/>
                      <a:pt x="137" y="420"/>
                      <a:pt x="141" y="408"/>
                    </a:cubicBezTo>
                    <a:cubicBezTo>
                      <a:pt x="139" y="418"/>
                      <a:pt x="137" y="427"/>
                      <a:pt x="134" y="436"/>
                    </a:cubicBezTo>
                    <a:cubicBezTo>
                      <a:pt x="134" y="437"/>
                      <a:pt x="134" y="439"/>
                      <a:pt x="133" y="441"/>
                    </a:cubicBezTo>
                    <a:cubicBezTo>
                      <a:pt x="131" y="450"/>
                      <a:pt x="129" y="459"/>
                      <a:pt x="127" y="469"/>
                    </a:cubicBezTo>
                    <a:cubicBezTo>
                      <a:pt x="125" y="479"/>
                      <a:pt x="123" y="490"/>
                      <a:pt x="121" y="500"/>
                    </a:cubicBezTo>
                    <a:cubicBezTo>
                      <a:pt x="118" y="518"/>
                      <a:pt x="116" y="535"/>
                      <a:pt x="115" y="553"/>
                    </a:cubicBezTo>
                    <a:cubicBezTo>
                      <a:pt x="115" y="568"/>
                      <a:pt x="114" y="582"/>
                      <a:pt x="115" y="597"/>
                    </a:cubicBezTo>
                    <a:cubicBezTo>
                      <a:pt x="115" y="611"/>
                      <a:pt x="115" y="625"/>
                      <a:pt x="116" y="638"/>
                    </a:cubicBezTo>
                    <a:cubicBezTo>
                      <a:pt x="118" y="650"/>
                      <a:pt x="118" y="661"/>
                      <a:pt x="118" y="673"/>
                    </a:cubicBezTo>
                    <a:cubicBezTo>
                      <a:pt x="118" y="676"/>
                      <a:pt x="118" y="679"/>
                      <a:pt x="118" y="682"/>
                    </a:cubicBezTo>
                    <a:close/>
                    <a:moveTo>
                      <a:pt x="118" y="565"/>
                    </a:moveTo>
                    <a:cubicBezTo>
                      <a:pt x="118" y="565"/>
                      <a:pt x="118" y="565"/>
                      <a:pt x="118" y="565"/>
                    </a:cubicBezTo>
                    <a:cubicBezTo>
                      <a:pt x="118" y="565"/>
                      <a:pt x="118" y="565"/>
                      <a:pt x="118" y="565"/>
                    </a:cubicBezTo>
                    <a:close/>
                    <a:moveTo>
                      <a:pt x="123" y="727"/>
                    </a:moveTo>
                    <a:cubicBezTo>
                      <a:pt x="122" y="734"/>
                      <a:pt x="121" y="742"/>
                      <a:pt x="121" y="750"/>
                    </a:cubicBezTo>
                    <a:cubicBezTo>
                      <a:pt x="121" y="750"/>
                      <a:pt x="121" y="750"/>
                      <a:pt x="121" y="750"/>
                    </a:cubicBezTo>
                    <a:cubicBezTo>
                      <a:pt x="121" y="750"/>
                      <a:pt x="121" y="750"/>
                      <a:pt x="121" y="750"/>
                    </a:cubicBezTo>
                    <a:cubicBezTo>
                      <a:pt x="121" y="752"/>
                      <a:pt x="121" y="753"/>
                      <a:pt x="121" y="754"/>
                    </a:cubicBezTo>
                    <a:cubicBezTo>
                      <a:pt x="121" y="754"/>
                      <a:pt x="120" y="754"/>
                      <a:pt x="120" y="754"/>
                    </a:cubicBezTo>
                    <a:cubicBezTo>
                      <a:pt x="120" y="753"/>
                      <a:pt x="120" y="752"/>
                      <a:pt x="121" y="750"/>
                    </a:cubicBezTo>
                    <a:cubicBezTo>
                      <a:pt x="121" y="750"/>
                      <a:pt x="121" y="750"/>
                      <a:pt x="121" y="750"/>
                    </a:cubicBezTo>
                    <a:cubicBezTo>
                      <a:pt x="121" y="750"/>
                      <a:pt x="121" y="750"/>
                      <a:pt x="121" y="750"/>
                    </a:cubicBezTo>
                    <a:cubicBezTo>
                      <a:pt x="120" y="749"/>
                      <a:pt x="120" y="748"/>
                      <a:pt x="120" y="747"/>
                    </a:cubicBezTo>
                    <a:cubicBezTo>
                      <a:pt x="120" y="743"/>
                      <a:pt x="121" y="739"/>
                      <a:pt x="121" y="735"/>
                    </a:cubicBezTo>
                    <a:cubicBezTo>
                      <a:pt x="121" y="721"/>
                      <a:pt x="121" y="706"/>
                      <a:pt x="121" y="692"/>
                    </a:cubicBezTo>
                    <a:cubicBezTo>
                      <a:pt x="121" y="686"/>
                      <a:pt x="122" y="681"/>
                      <a:pt x="122" y="676"/>
                    </a:cubicBezTo>
                    <a:cubicBezTo>
                      <a:pt x="121" y="655"/>
                      <a:pt x="119" y="634"/>
                      <a:pt x="118" y="612"/>
                    </a:cubicBezTo>
                    <a:cubicBezTo>
                      <a:pt x="118" y="607"/>
                      <a:pt x="118" y="601"/>
                      <a:pt x="118" y="596"/>
                    </a:cubicBezTo>
                    <a:cubicBezTo>
                      <a:pt x="118" y="596"/>
                      <a:pt x="118" y="595"/>
                      <a:pt x="118" y="595"/>
                    </a:cubicBezTo>
                    <a:cubicBezTo>
                      <a:pt x="118" y="594"/>
                      <a:pt x="118" y="593"/>
                      <a:pt x="118" y="592"/>
                    </a:cubicBezTo>
                    <a:cubicBezTo>
                      <a:pt x="118" y="592"/>
                      <a:pt x="118" y="591"/>
                      <a:pt x="118" y="591"/>
                    </a:cubicBezTo>
                    <a:cubicBezTo>
                      <a:pt x="118" y="591"/>
                      <a:pt x="118" y="592"/>
                      <a:pt x="118" y="592"/>
                    </a:cubicBezTo>
                    <a:cubicBezTo>
                      <a:pt x="118" y="593"/>
                      <a:pt x="118" y="594"/>
                      <a:pt x="118" y="595"/>
                    </a:cubicBezTo>
                    <a:cubicBezTo>
                      <a:pt x="118" y="595"/>
                      <a:pt x="118" y="596"/>
                      <a:pt x="118" y="596"/>
                    </a:cubicBezTo>
                    <a:cubicBezTo>
                      <a:pt x="119" y="602"/>
                      <a:pt x="119" y="608"/>
                      <a:pt x="119" y="614"/>
                    </a:cubicBezTo>
                    <a:cubicBezTo>
                      <a:pt x="120" y="622"/>
                      <a:pt x="118" y="630"/>
                      <a:pt x="121" y="638"/>
                    </a:cubicBezTo>
                    <a:cubicBezTo>
                      <a:pt x="122" y="638"/>
                      <a:pt x="121" y="639"/>
                      <a:pt x="121" y="639"/>
                    </a:cubicBezTo>
                    <a:cubicBezTo>
                      <a:pt x="122" y="652"/>
                      <a:pt x="122" y="665"/>
                      <a:pt x="123" y="678"/>
                    </a:cubicBezTo>
                    <a:cubicBezTo>
                      <a:pt x="123" y="694"/>
                      <a:pt x="124" y="710"/>
                      <a:pt x="123" y="727"/>
                    </a:cubicBezTo>
                    <a:close/>
                    <a:moveTo>
                      <a:pt x="121" y="593"/>
                    </a:moveTo>
                    <a:cubicBezTo>
                      <a:pt x="121" y="593"/>
                      <a:pt x="121" y="593"/>
                      <a:pt x="121" y="593"/>
                    </a:cubicBezTo>
                    <a:cubicBezTo>
                      <a:pt x="121" y="593"/>
                      <a:pt x="121" y="593"/>
                      <a:pt x="121" y="593"/>
                    </a:cubicBezTo>
                    <a:cubicBezTo>
                      <a:pt x="121" y="593"/>
                      <a:pt x="121" y="593"/>
                      <a:pt x="121" y="593"/>
                    </a:cubicBezTo>
                    <a:cubicBezTo>
                      <a:pt x="121" y="593"/>
                      <a:pt x="121" y="593"/>
                      <a:pt x="121" y="593"/>
                    </a:cubicBezTo>
                    <a:close/>
                    <a:moveTo>
                      <a:pt x="122" y="584"/>
                    </a:moveTo>
                    <a:cubicBezTo>
                      <a:pt x="122" y="586"/>
                      <a:pt x="121" y="587"/>
                      <a:pt x="121" y="589"/>
                    </a:cubicBezTo>
                    <a:cubicBezTo>
                      <a:pt x="121" y="588"/>
                      <a:pt x="120" y="588"/>
                      <a:pt x="120" y="588"/>
                    </a:cubicBezTo>
                    <a:cubicBezTo>
                      <a:pt x="120" y="582"/>
                      <a:pt x="120" y="575"/>
                      <a:pt x="120" y="568"/>
                    </a:cubicBezTo>
                    <a:cubicBezTo>
                      <a:pt x="121" y="559"/>
                      <a:pt x="123" y="551"/>
                      <a:pt x="124" y="542"/>
                    </a:cubicBezTo>
                    <a:cubicBezTo>
                      <a:pt x="126" y="522"/>
                      <a:pt x="129" y="502"/>
                      <a:pt x="134" y="483"/>
                    </a:cubicBezTo>
                    <a:cubicBezTo>
                      <a:pt x="135" y="476"/>
                      <a:pt x="138" y="470"/>
                      <a:pt x="139" y="463"/>
                    </a:cubicBezTo>
                    <a:cubicBezTo>
                      <a:pt x="141" y="444"/>
                      <a:pt x="145" y="425"/>
                      <a:pt x="150" y="406"/>
                    </a:cubicBezTo>
                    <a:cubicBezTo>
                      <a:pt x="152" y="398"/>
                      <a:pt x="156" y="389"/>
                      <a:pt x="158" y="381"/>
                    </a:cubicBezTo>
                    <a:cubicBezTo>
                      <a:pt x="158" y="381"/>
                      <a:pt x="159" y="381"/>
                      <a:pt x="159" y="381"/>
                    </a:cubicBezTo>
                    <a:cubicBezTo>
                      <a:pt x="158" y="385"/>
                      <a:pt x="156" y="390"/>
                      <a:pt x="155" y="394"/>
                    </a:cubicBezTo>
                    <a:cubicBezTo>
                      <a:pt x="152" y="403"/>
                      <a:pt x="150" y="413"/>
                      <a:pt x="148" y="422"/>
                    </a:cubicBezTo>
                    <a:cubicBezTo>
                      <a:pt x="147" y="427"/>
                      <a:pt x="146" y="432"/>
                      <a:pt x="145" y="437"/>
                    </a:cubicBezTo>
                    <a:cubicBezTo>
                      <a:pt x="145" y="451"/>
                      <a:pt x="142" y="464"/>
                      <a:pt x="139" y="478"/>
                    </a:cubicBezTo>
                    <a:cubicBezTo>
                      <a:pt x="137" y="485"/>
                      <a:pt x="135" y="492"/>
                      <a:pt x="134" y="499"/>
                    </a:cubicBezTo>
                    <a:cubicBezTo>
                      <a:pt x="132" y="506"/>
                      <a:pt x="131" y="514"/>
                      <a:pt x="130" y="521"/>
                    </a:cubicBezTo>
                    <a:cubicBezTo>
                      <a:pt x="129" y="529"/>
                      <a:pt x="128" y="537"/>
                      <a:pt x="127" y="544"/>
                    </a:cubicBezTo>
                    <a:cubicBezTo>
                      <a:pt x="125" y="558"/>
                      <a:pt x="124" y="571"/>
                      <a:pt x="122" y="584"/>
                    </a:cubicBezTo>
                    <a:close/>
                    <a:moveTo>
                      <a:pt x="151" y="787"/>
                    </a:moveTo>
                    <a:cubicBezTo>
                      <a:pt x="151" y="787"/>
                      <a:pt x="150" y="786"/>
                      <a:pt x="150" y="786"/>
                    </a:cubicBezTo>
                    <a:cubicBezTo>
                      <a:pt x="150" y="785"/>
                      <a:pt x="150" y="784"/>
                      <a:pt x="150" y="784"/>
                    </a:cubicBezTo>
                    <a:cubicBezTo>
                      <a:pt x="150" y="784"/>
                      <a:pt x="150" y="784"/>
                      <a:pt x="150" y="784"/>
                    </a:cubicBezTo>
                    <a:cubicBezTo>
                      <a:pt x="150" y="782"/>
                      <a:pt x="149" y="781"/>
                      <a:pt x="149" y="780"/>
                    </a:cubicBezTo>
                    <a:cubicBezTo>
                      <a:pt x="147" y="772"/>
                      <a:pt x="146" y="764"/>
                      <a:pt x="145" y="756"/>
                    </a:cubicBezTo>
                    <a:cubicBezTo>
                      <a:pt x="143" y="740"/>
                      <a:pt x="141" y="725"/>
                      <a:pt x="140" y="709"/>
                    </a:cubicBezTo>
                    <a:cubicBezTo>
                      <a:pt x="138" y="694"/>
                      <a:pt x="137" y="678"/>
                      <a:pt x="136" y="663"/>
                    </a:cubicBezTo>
                    <a:cubicBezTo>
                      <a:pt x="136" y="651"/>
                      <a:pt x="136" y="639"/>
                      <a:pt x="135" y="627"/>
                    </a:cubicBezTo>
                    <a:cubicBezTo>
                      <a:pt x="135" y="613"/>
                      <a:pt x="135" y="599"/>
                      <a:pt x="138" y="585"/>
                    </a:cubicBezTo>
                    <a:cubicBezTo>
                      <a:pt x="140" y="575"/>
                      <a:pt x="142" y="565"/>
                      <a:pt x="143" y="555"/>
                    </a:cubicBezTo>
                    <a:cubicBezTo>
                      <a:pt x="146" y="538"/>
                      <a:pt x="151" y="522"/>
                      <a:pt x="158" y="507"/>
                    </a:cubicBezTo>
                    <a:cubicBezTo>
                      <a:pt x="160" y="503"/>
                      <a:pt x="162" y="499"/>
                      <a:pt x="163" y="495"/>
                    </a:cubicBezTo>
                    <a:cubicBezTo>
                      <a:pt x="165" y="488"/>
                      <a:pt x="169" y="483"/>
                      <a:pt x="173" y="477"/>
                    </a:cubicBezTo>
                    <a:cubicBezTo>
                      <a:pt x="171" y="482"/>
                      <a:pt x="169" y="487"/>
                      <a:pt x="168" y="491"/>
                    </a:cubicBezTo>
                    <a:cubicBezTo>
                      <a:pt x="163" y="505"/>
                      <a:pt x="158" y="518"/>
                      <a:pt x="154" y="531"/>
                    </a:cubicBezTo>
                    <a:cubicBezTo>
                      <a:pt x="151" y="541"/>
                      <a:pt x="149" y="552"/>
                      <a:pt x="147" y="562"/>
                    </a:cubicBezTo>
                    <a:cubicBezTo>
                      <a:pt x="145" y="576"/>
                      <a:pt x="143" y="589"/>
                      <a:pt x="141" y="603"/>
                    </a:cubicBezTo>
                    <a:cubicBezTo>
                      <a:pt x="140" y="613"/>
                      <a:pt x="140" y="624"/>
                      <a:pt x="140" y="634"/>
                    </a:cubicBezTo>
                    <a:cubicBezTo>
                      <a:pt x="139" y="649"/>
                      <a:pt x="139" y="663"/>
                      <a:pt x="140" y="677"/>
                    </a:cubicBezTo>
                    <a:cubicBezTo>
                      <a:pt x="142" y="697"/>
                      <a:pt x="145" y="716"/>
                      <a:pt x="147" y="736"/>
                    </a:cubicBezTo>
                    <a:cubicBezTo>
                      <a:pt x="148" y="752"/>
                      <a:pt x="149" y="767"/>
                      <a:pt x="150" y="782"/>
                    </a:cubicBezTo>
                    <a:cubicBezTo>
                      <a:pt x="150" y="783"/>
                      <a:pt x="150" y="783"/>
                      <a:pt x="150" y="784"/>
                    </a:cubicBezTo>
                    <a:cubicBezTo>
                      <a:pt x="150" y="784"/>
                      <a:pt x="150" y="784"/>
                      <a:pt x="150" y="784"/>
                    </a:cubicBezTo>
                    <a:cubicBezTo>
                      <a:pt x="150" y="784"/>
                      <a:pt x="150" y="785"/>
                      <a:pt x="150" y="786"/>
                    </a:cubicBezTo>
                    <a:cubicBezTo>
                      <a:pt x="150" y="786"/>
                      <a:pt x="151" y="787"/>
                      <a:pt x="151" y="787"/>
                    </a:cubicBezTo>
                    <a:cubicBezTo>
                      <a:pt x="151" y="788"/>
                      <a:pt x="151" y="789"/>
                      <a:pt x="151" y="789"/>
                    </a:cubicBezTo>
                    <a:cubicBezTo>
                      <a:pt x="151" y="789"/>
                      <a:pt x="151" y="788"/>
                      <a:pt x="151" y="787"/>
                    </a:cubicBezTo>
                    <a:close/>
                    <a:moveTo>
                      <a:pt x="153" y="800"/>
                    </a:moveTo>
                    <a:cubicBezTo>
                      <a:pt x="153" y="800"/>
                      <a:pt x="153" y="800"/>
                      <a:pt x="153" y="800"/>
                    </a:cubicBezTo>
                    <a:cubicBezTo>
                      <a:pt x="153" y="800"/>
                      <a:pt x="153" y="800"/>
                      <a:pt x="153" y="800"/>
                    </a:cubicBezTo>
                    <a:close/>
                    <a:moveTo>
                      <a:pt x="155" y="810"/>
                    </a:moveTo>
                    <a:cubicBezTo>
                      <a:pt x="155" y="810"/>
                      <a:pt x="155" y="810"/>
                      <a:pt x="155" y="809"/>
                    </a:cubicBezTo>
                    <a:cubicBezTo>
                      <a:pt x="155" y="809"/>
                      <a:pt x="155" y="808"/>
                      <a:pt x="154" y="808"/>
                    </a:cubicBezTo>
                    <a:cubicBezTo>
                      <a:pt x="154" y="807"/>
                      <a:pt x="154" y="806"/>
                      <a:pt x="154" y="806"/>
                    </a:cubicBezTo>
                    <a:cubicBezTo>
                      <a:pt x="154" y="805"/>
                      <a:pt x="154" y="805"/>
                      <a:pt x="154" y="805"/>
                    </a:cubicBezTo>
                    <a:cubicBezTo>
                      <a:pt x="154" y="804"/>
                      <a:pt x="154" y="803"/>
                      <a:pt x="154" y="803"/>
                    </a:cubicBezTo>
                    <a:cubicBezTo>
                      <a:pt x="154" y="803"/>
                      <a:pt x="154" y="803"/>
                      <a:pt x="154" y="803"/>
                    </a:cubicBezTo>
                    <a:cubicBezTo>
                      <a:pt x="154" y="803"/>
                      <a:pt x="154" y="803"/>
                      <a:pt x="154" y="803"/>
                    </a:cubicBezTo>
                    <a:cubicBezTo>
                      <a:pt x="154" y="803"/>
                      <a:pt x="154" y="804"/>
                      <a:pt x="154" y="805"/>
                    </a:cubicBezTo>
                    <a:cubicBezTo>
                      <a:pt x="154" y="805"/>
                      <a:pt x="154" y="805"/>
                      <a:pt x="154" y="806"/>
                    </a:cubicBezTo>
                    <a:cubicBezTo>
                      <a:pt x="154" y="806"/>
                      <a:pt x="154" y="807"/>
                      <a:pt x="155" y="808"/>
                    </a:cubicBezTo>
                    <a:cubicBezTo>
                      <a:pt x="155" y="808"/>
                      <a:pt x="155" y="809"/>
                      <a:pt x="155" y="809"/>
                    </a:cubicBezTo>
                    <a:cubicBezTo>
                      <a:pt x="155" y="810"/>
                      <a:pt x="155" y="810"/>
                      <a:pt x="155" y="810"/>
                    </a:cubicBezTo>
                    <a:cubicBezTo>
                      <a:pt x="155" y="811"/>
                      <a:pt x="155" y="811"/>
                      <a:pt x="155" y="811"/>
                    </a:cubicBezTo>
                    <a:cubicBezTo>
                      <a:pt x="155" y="811"/>
                      <a:pt x="155" y="811"/>
                      <a:pt x="155" y="810"/>
                    </a:cubicBezTo>
                    <a:close/>
                    <a:moveTo>
                      <a:pt x="158" y="800"/>
                    </a:moveTo>
                    <a:cubicBezTo>
                      <a:pt x="159" y="806"/>
                      <a:pt x="159" y="813"/>
                      <a:pt x="159" y="819"/>
                    </a:cubicBezTo>
                    <a:cubicBezTo>
                      <a:pt x="159" y="819"/>
                      <a:pt x="159" y="819"/>
                      <a:pt x="159" y="819"/>
                    </a:cubicBezTo>
                    <a:cubicBezTo>
                      <a:pt x="159" y="820"/>
                      <a:pt x="159" y="821"/>
                      <a:pt x="159" y="822"/>
                    </a:cubicBezTo>
                    <a:cubicBezTo>
                      <a:pt x="159" y="822"/>
                      <a:pt x="159" y="822"/>
                      <a:pt x="159" y="822"/>
                    </a:cubicBezTo>
                    <a:cubicBezTo>
                      <a:pt x="159" y="822"/>
                      <a:pt x="159" y="822"/>
                      <a:pt x="159" y="822"/>
                    </a:cubicBezTo>
                    <a:cubicBezTo>
                      <a:pt x="159" y="821"/>
                      <a:pt x="159" y="820"/>
                      <a:pt x="159" y="819"/>
                    </a:cubicBezTo>
                    <a:cubicBezTo>
                      <a:pt x="159" y="819"/>
                      <a:pt x="159" y="819"/>
                      <a:pt x="159" y="819"/>
                    </a:cubicBezTo>
                    <a:cubicBezTo>
                      <a:pt x="159" y="818"/>
                      <a:pt x="159" y="817"/>
                      <a:pt x="158" y="815"/>
                    </a:cubicBezTo>
                    <a:cubicBezTo>
                      <a:pt x="158" y="810"/>
                      <a:pt x="157" y="804"/>
                      <a:pt x="156" y="798"/>
                    </a:cubicBezTo>
                    <a:cubicBezTo>
                      <a:pt x="154" y="789"/>
                      <a:pt x="153" y="779"/>
                      <a:pt x="152" y="770"/>
                    </a:cubicBezTo>
                    <a:cubicBezTo>
                      <a:pt x="151" y="760"/>
                      <a:pt x="151" y="751"/>
                      <a:pt x="150" y="741"/>
                    </a:cubicBezTo>
                    <a:cubicBezTo>
                      <a:pt x="150" y="735"/>
                      <a:pt x="149" y="729"/>
                      <a:pt x="148" y="722"/>
                    </a:cubicBezTo>
                    <a:cubicBezTo>
                      <a:pt x="147" y="713"/>
                      <a:pt x="147" y="703"/>
                      <a:pt x="145" y="694"/>
                    </a:cubicBezTo>
                    <a:cubicBezTo>
                      <a:pt x="144" y="682"/>
                      <a:pt x="142" y="670"/>
                      <a:pt x="142" y="658"/>
                    </a:cubicBezTo>
                    <a:cubicBezTo>
                      <a:pt x="142" y="643"/>
                      <a:pt x="143" y="628"/>
                      <a:pt x="143" y="612"/>
                    </a:cubicBezTo>
                    <a:cubicBezTo>
                      <a:pt x="144" y="604"/>
                      <a:pt x="145" y="595"/>
                      <a:pt x="146" y="586"/>
                    </a:cubicBezTo>
                    <a:cubicBezTo>
                      <a:pt x="148" y="573"/>
                      <a:pt x="151" y="560"/>
                      <a:pt x="154" y="547"/>
                    </a:cubicBezTo>
                    <a:cubicBezTo>
                      <a:pt x="156" y="532"/>
                      <a:pt x="162" y="518"/>
                      <a:pt x="166" y="504"/>
                    </a:cubicBezTo>
                    <a:cubicBezTo>
                      <a:pt x="169" y="497"/>
                      <a:pt x="171" y="490"/>
                      <a:pt x="174" y="483"/>
                    </a:cubicBezTo>
                    <a:cubicBezTo>
                      <a:pt x="177" y="476"/>
                      <a:pt x="181" y="470"/>
                      <a:pt x="184" y="464"/>
                    </a:cubicBezTo>
                    <a:cubicBezTo>
                      <a:pt x="184" y="464"/>
                      <a:pt x="184" y="464"/>
                      <a:pt x="184" y="464"/>
                    </a:cubicBezTo>
                    <a:cubicBezTo>
                      <a:pt x="184" y="464"/>
                      <a:pt x="184" y="463"/>
                      <a:pt x="184" y="463"/>
                    </a:cubicBezTo>
                    <a:cubicBezTo>
                      <a:pt x="184" y="463"/>
                      <a:pt x="184" y="464"/>
                      <a:pt x="184" y="464"/>
                    </a:cubicBezTo>
                    <a:cubicBezTo>
                      <a:pt x="184" y="464"/>
                      <a:pt x="184" y="464"/>
                      <a:pt x="184" y="464"/>
                    </a:cubicBezTo>
                    <a:cubicBezTo>
                      <a:pt x="182" y="470"/>
                      <a:pt x="179" y="476"/>
                      <a:pt x="177" y="481"/>
                    </a:cubicBezTo>
                    <a:cubicBezTo>
                      <a:pt x="170" y="495"/>
                      <a:pt x="167" y="511"/>
                      <a:pt x="164" y="526"/>
                    </a:cubicBezTo>
                    <a:cubicBezTo>
                      <a:pt x="163" y="533"/>
                      <a:pt x="162" y="539"/>
                      <a:pt x="160" y="546"/>
                    </a:cubicBezTo>
                    <a:cubicBezTo>
                      <a:pt x="156" y="562"/>
                      <a:pt x="152" y="577"/>
                      <a:pt x="150" y="594"/>
                    </a:cubicBezTo>
                    <a:cubicBezTo>
                      <a:pt x="148" y="603"/>
                      <a:pt x="147" y="613"/>
                      <a:pt x="147" y="622"/>
                    </a:cubicBezTo>
                    <a:cubicBezTo>
                      <a:pt x="147" y="631"/>
                      <a:pt x="148" y="641"/>
                      <a:pt x="147" y="650"/>
                    </a:cubicBezTo>
                    <a:cubicBezTo>
                      <a:pt x="145" y="671"/>
                      <a:pt x="148" y="691"/>
                      <a:pt x="150" y="712"/>
                    </a:cubicBezTo>
                    <a:cubicBezTo>
                      <a:pt x="151" y="722"/>
                      <a:pt x="153" y="731"/>
                      <a:pt x="153" y="742"/>
                    </a:cubicBezTo>
                    <a:cubicBezTo>
                      <a:pt x="154" y="761"/>
                      <a:pt x="156" y="781"/>
                      <a:pt x="158" y="800"/>
                    </a:cubicBezTo>
                    <a:close/>
                    <a:moveTo>
                      <a:pt x="176" y="498"/>
                    </a:moveTo>
                    <a:cubicBezTo>
                      <a:pt x="171" y="512"/>
                      <a:pt x="168" y="526"/>
                      <a:pt x="165" y="540"/>
                    </a:cubicBezTo>
                    <a:cubicBezTo>
                      <a:pt x="162" y="556"/>
                      <a:pt x="160" y="573"/>
                      <a:pt x="158" y="589"/>
                    </a:cubicBezTo>
                    <a:cubicBezTo>
                      <a:pt x="155" y="611"/>
                      <a:pt x="154" y="632"/>
                      <a:pt x="153" y="653"/>
                    </a:cubicBezTo>
                    <a:cubicBezTo>
                      <a:pt x="153" y="671"/>
                      <a:pt x="153" y="689"/>
                      <a:pt x="153" y="707"/>
                    </a:cubicBezTo>
                    <a:cubicBezTo>
                      <a:pt x="153" y="708"/>
                      <a:pt x="153" y="709"/>
                      <a:pt x="153" y="710"/>
                    </a:cubicBezTo>
                    <a:cubicBezTo>
                      <a:pt x="152" y="708"/>
                      <a:pt x="152" y="707"/>
                      <a:pt x="152" y="705"/>
                    </a:cubicBezTo>
                    <a:cubicBezTo>
                      <a:pt x="152" y="701"/>
                      <a:pt x="152" y="697"/>
                      <a:pt x="151" y="694"/>
                    </a:cubicBezTo>
                    <a:cubicBezTo>
                      <a:pt x="149" y="680"/>
                      <a:pt x="149" y="665"/>
                      <a:pt x="149" y="651"/>
                    </a:cubicBezTo>
                    <a:cubicBezTo>
                      <a:pt x="150" y="641"/>
                      <a:pt x="149" y="631"/>
                      <a:pt x="150" y="621"/>
                    </a:cubicBezTo>
                    <a:cubicBezTo>
                      <a:pt x="150" y="615"/>
                      <a:pt x="150" y="609"/>
                      <a:pt x="151" y="603"/>
                    </a:cubicBezTo>
                    <a:cubicBezTo>
                      <a:pt x="153" y="588"/>
                      <a:pt x="155" y="572"/>
                      <a:pt x="159" y="558"/>
                    </a:cubicBezTo>
                    <a:cubicBezTo>
                      <a:pt x="161" y="553"/>
                      <a:pt x="162" y="548"/>
                      <a:pt x="163" y="543"/>
                    </a:cubicBezTo>
                    <a:cubicBezTo>
                      <a:pt x="165" y="531"/>
                      <a:pt x="168" y="519"/>
                      <a:pt x="170" y="507"/>
                    </a:cubicBezTo>
                    <a:cubicBezTo>
                      <a:pt x="173" y="493"/>
                      <a:pt x="180" y="482"/>
                      <a:pt x="185" y="469"/>
                    </a:cubicBezTo>
                    <a:cubicBezTo>
                      <a:pt x="185" y="469"/>
                      <a:pt x="185" y="469"/>
                      <a:pt x="185" y="469"/>
                    </a:cubicBezTo>
                    <a:cubicBezTo>
                      <a:pt x="185" y="469"/>
                      <a:pt x="185" y="469"/>
                      <a:pt x="186" y="469"/>
                    </a:cubicBezTo>
                    <a:cubicBezTo>
                      <a:pt x="182" y="478"/>
                      <a:pt x="179" y="488"/>
                      <a:pt x="176" y="498"/>
                    </a:cubicBezTo>
                    <a:close/>
                    <a:moveTo>
                      <a:pt x="187" y="465"/>
                    </a:moveTo>
                    <a:cubicBezTo>
                      <a:pt x="187" y="465"/>
                      <a:pt x="187" y="465"/>
                      <a:pt x="187" y="465"/>
                    </a:cubicBezTo>
                    <a:cubicBezTo>
                      <a:pt x="187" y="465"/>
                      <a:pt x="187" y="465"/>
                      <a:pt x="187" y="465"/>
                    </a:cubicBezTo>
                    <a:close/>
                    <a:moveTo>
                      <a:pt x="187" y="448"/>
                    </a:moveTo>
                    <a:cubicBezTo>
                      <a:pt x="183" y="453"/>
                      <a:pt x="180" y="459"/>
                      <a:pt x="177" y="464"/>
                    </a:cubicBezTo>
                    <a:cubicBezTo>
                      <a:pt x="174" y="470"/>
                      <a:pt x="171" y="475"/>
                      <a:pt x="168" y="480"/>
                    </a:cubicBezTo>
                    <a:cubicBezTo>
                      <a:pt x="166" y="484"/>
                      <a:pt x="163" y="488"/>
                      <a:pt x="162" y="492"/>
                    </a:cubicBezTo>
                    <a:cubicBezTo>
                      <a:pt x="159" y="497"/>
                      <a:pt x="157" y="503"/>
                      <a:pt x="154" y="509"/>
                    </a:cubicBezTo>
                    <a:cubicBezTo>
                      <a:pt x="149" y="521"/>
                      <a:pt x="145" y="533"/>
                      <a:pt x="142" y="546"/>
                    </a:cubicBezTo>
                    <a:cubicBezTo>
                      <a:pt x="141" y="555"/>
                      <a:pt x="139" y="564"/>
                      <a:pt x="137" y="574"/>
                    </a:cubicBezTo>
                    <a:cubicBezTo>
                      <a:pt x="135" y="586"/>
                      <a:pt x="133" y="597"/>
                      <a:pt x="133" y="609"/>
                    </a:cubicBezTo>
                    <a:cubicBezTo>
                      <a:pt x="133" y="620"/>
                      <a:pt x="133" y="631"/>
                      <a:pt x="134" y="642"/>
                    </a:cubicBezTo>
                    <a:cubicBezTo>
                      <a:pt x="135" y="663"/>
                      <a:pt x="136" y="684"/>
                      <a:pt x="137" y="706"/>
                    </a:cubicBezTo>
                    <a:cubicBezTo>
                      <a:pt x="138" y="716"/>
                      <a:pt x="139" y="725"/>
                      <a:pt x="140" y="735"/>
                    </a:cubicBezTo>
                    <a:cubicBezTo>
                      <a:pt x="140" y="735"/>
                      <a:pt x="140" y="736"/>
                      <a:pt x="140" y="736"/>
                    </a:cubicBezTo>
                    <a:cubicBezTo>
                      <a:pt x="140" y="736"/>
                      <a:pt x="140" y="737"/>
                      <a:pt x="140" y="738"/>
                    </a:cubicBezTo>
                    <a:cubicBezTo>
                      <a:pt x="140" y="738"/>
                      <a:pt x="140" y="739"/>
                      <a:pt x="140" y="739"/>
                    </a:cubicBezTo>
                    <a:cubicBezTo>
                      <a:pt x="141" y="740"/>
                      <a:pt x="141" y="740"/>
                      <a:pt x="141" y="740"/>
                    </a:cubicBezTo>
                    <a:cubicBezTo>
                      <a:pt x="140" y="740"/>
                      <a:pt x="140" y="740"/>
                      <a:pt x="140" y="740"/>
                    </a:cubicBezTo>
                    <a:cubicBezTo>
                      <a:pt x="140" y="739"/>
                      <a:pt x="140" y="738"/>
                      <a:pt x="140" y="738"/>
                    </a:cubicBezTo>
                    <a:cubicBezTo>
                      <a:pt x="140" y="737"/>
                      <a:pt x="140" y="736"/>
                      <a:pt x="140" y="736"/>
                    </a:cubicBezTo>
                    <a:cubicBezTo>
                      <a:pt x="140" y="736"/>
                      <a:pt x="140" y="735"/>
                      <a:pt x="140" y="735"/>
                    </a:cubicBezTo>
                    <a:cubicBezTo>
                      <a:pt x="139" y="730"/>
                      <a:pt x="138" y="725"/>
                      <a:pt x="137" y="719"/>
                    </a:cubicBezTo>
                    <a:cubicBezTo>
                      <a:pt x="136" y="702"/>
                      <a:pt x="133" y="685"/>
                      <a:pt x="130" y="668"/>
                    </a:cubicBezTo>
                    <a:cubicBezTo>
                      <a:pt x="129" y="660"/>
                      <a:pt x="128" y="652"/>
                      <a:pt x="127" y="645"/>
                    </a:cubicBezTo>
                    <a:cubicBezTo>
                      <a:pt x="126" y="633"/>
                      <a:pt x="125" y="620"/>
                      <a:pt x="126" y="608"/>
                    </a:cubicBezTo>
                    <a:cubicBezTo>
                      <a:pt x="127" y="596"/>
                      <a:pt x="128" y="583"/>
                      <a:pt x="130" y="571"/>
                    </a:cubicBezTo>
                    <a:cubicBezTo>
                      <a:pt x="132" y="551"/>
                      <a:pt x="136" y="532"/>
                      <a:pt x="143" y="513"/>
                    </a:cubicBezTo>
                    <a:cubicBezTo>
                      <a:pt x="151" y="491"/>
                      <a:pt x="163" y="472"/>
                      <a:pt x="176" y="455"/>
                    </a:cubicBezTo>
                    <a:cubicBezTo>
                      <a:pt x="180" y="450"/>
                      <a:pt x="184" y="447"/>
                      <a:pt x="187" y="443"/>
                    </a:cubicBezTo>
                    <a:cubicBezTo>
                      <a:pt x="190" y="445"/>
                      <a:pt x="189" y="447"/>
                      <a:pt x="187" y="448"/>
                    </a:cubicBezTo>
                    <a:close/>
                    <a:moveTo>
                      <a:pt x="180" y="386"/>
                    </a:moveTo>
                    <a:cubicBezTo>
                      <a:pt x="181" y="388"/>
                      <a:pt x="183" y="390"/>
                      <a:pt x="184" y="392"/>
                    </a:cubicBezTo>
                    <a:cubicBezTo>
                      <a:pt x="188" y="398"/>
                      <a:pt x="191" y="405"/>
                      <a:pt x="196" y="409"/>
                    </a:cubicBezTo>
                    <a:cubicBezTo>
                      <a:pt x="202" y="413"/>
                      <a:pt x="207" y="418"/>
                      <a:pt x="212" y="422"/>
                    </a:cubicBezTo>
                    <a:cubicBezTo>
                      <a:pt x="213" y="423"/>
                      <a:pt x="215" y="424"/>
                      <a:pt x="216" y="425"/>
                    </a:cubicBezTo>
                    <a:cubicBezTo>
                      <a:pt x="224" y="434"/>
                      <a:pt x="233" y="440"/>
                      <a:pt x="243" y="444"/>
                    </a:cubicBezTo>
                    <a:cubicBezTo>
                      <a:pt x="248" y="447"/>
                      <a:pt x="254" y="449"/>
                      <a:pt x="259" y="452"/>
                    </a:cubicBezTo>
                    <a:cubicBezTo>
                      <a:pt x="263" y="453"/>
                      <a:pt x="267" y="455"/>
                      <a:pt x="271" y="457"/>
                    </a:cubicBezTo>
                    <a:cubicBezTo>
                      <a:pt x="277" y="459"/>
                      <a:pt x="283" y="461"/>
                      <a:pt x="289" y="463"/>
                    </a:cubicBezTo>
                    <a:cubicBezTo>
                      <a:pt x="298" y="467"/>
                      <a:pt x="308" y="470"/>
                      <a:pt x="317" y="473"/>
                    </a:cubicBezTo>
                    <a:cubicBezTo>
                      <a:pt x="329" y="477"/>
                      <a:pt x="340" y="480"/>
                      <a:pt x="352" y="483"/>
                    </a:cubicBezTo>
                    <a:cubicBezTo>
                      <a:pt x="356" y="484"/>
                      <a:pt x="360" y="485"/>
                      <a:pt x="364" y="486"/>
                    </a:cubicBezTo>
                    <a:cubicBezTo>
                      <a:pt x="368" y="488"/>
                      <a:pt x="372" y="489"/>
                      <a:pt x="376" y="490"/>
                    </a:cubicBezTo>
                    <a:cubicBezTo>
                      <a:pt x="378" y="490"/>
                      <a:pt x="380" y="490"/>
                      <a:pt x="381" y="491"/>
                    </a:cubicBezTo>
                    <a:cubicBezTo>
                      <a:pt x="381" y="491"/>
                      <a:pt x="381" y="491"/>
                      <a:pt x="380" y="491"/>
                    </a:cubicBezTo>
                    <a:cubicBezTo>
                      <a:pt x="370" y="490"/>
                      <a:pt x="359" y="488"/>
                      <a:pt x="348" y="486"/>
                    </a:cubicBezTo>
                    <a:cubicBezTo>
                      <a:pt x="340" y="485"/>
                      <a:pt x="332" y="483"/>
                      <a:pt x="324" y="481"/>
                    </a:cubicBezTo>
                    <a:cubicBezTo>
                      <a:pt x="315" y="479"/>
                      <a:pt x="306" y="476"/>
                      <a:pt x="298" y="473"/>
                    </a:cubicBezTo>
                    <a:cubicBezTo>
                      <a:pt x="292" y="472"/>
                      <a:pt x="287" y="469"/>
                      <a:pt x="282" y="467"/>
                    </a:cubicBezTo>
                    <a:cubicBezTo>
                      <a:pt x="273" y="463"/>
                      <a:pt x="263" y="459"/>
                      <a:pt x="254" y="454"/>
                    </a:cubicBezTo>
                    <a:cubicBezTo>
                      <a:pt x="248" y="452"/>
                      <a:pt x="243" y="448"/>
                      <a:pt x="237" y="445"/>
                    </a:cubicBezTo>
                    <a:cubicBezTo>
                      <a:pt x="229" y="442"/>
                      <a:pt x="221" y="439"/>
                      <a:pt x="213" y="436"/>
                    </a:cubicBezTo>
                    <a:cubicBezTo>
                      <a:pt x="208" y="434"/>
                      <a:pt x="203" y="432"/>
                      <a:pt x="197" y="436"/>
                    </a:cubicBezTo>
                    <a:cubicBezTo>
                      <a:pt x="189" y="420"/>
                      <a:pt x="185" y="403"/>
                      <a:pt x="180" y="386"/>
                    </a:cubicBezTo>
                    <a:close/>
                    <a:moveTo>
                      <a:pt x="230" y="448"/>
                    </a:moveTo>
                    <a:cubicBezTo>
                      <a:pt x="230" y="448"/>
                      <a:pt x="230" y="448"/>
                      <a:pt x="230" y="448"/>
                    </a:cubicBezTo>
                    <a:cubicBezTo>
                      <a:pt x="230" y="448"/>
                      <a:pt x="230" y="447"/>
                      <a:pt x="229" y="447"/>
                    </a:cubicBezTo>
                    <a:cubicBezTo>
                      <a:pt x="230" y="447"/>
                      <a:pt x="230" y="447"/>
                      <a:pt x="230" y="447"/>
                    </a:cubicBezTo>
                    <a:cubicBezTo>
                      <a:pt x="230" y="447"/>
                      <a:pt x="230" y="447"/>
                      <a:pt x="230" y="448"/>
                    </a:cubicBezTo>
                    <a:close/>
                    <a:moveTo>
                      <a:pt x="222" y="444"/>
                    </a:moveTo>
                    <a:cubicBezTo>
                      <a:pt x="221" y="444"/>
                      <a:pt x="221" y="444"/>
                      <a:pt x="221" y="444"/>
                    </a:cubicBezTo>
                    <a:cubicBezTo>
                      <a:pt x="222" y="444"/>
                      <a:pt x="222" y="444"/>
                      <a:pt x="222" y="444"/>
                    </a:cubicBezTo>
                    <a:close/>
                    <a:moveTo>
                      <a:pt x="217" y="443"/>
                    </a:moveTo>
                    <a:cubicBezTo>
                      <a:pt x="217" y="443"/>
                      <a:pt x="217" y="443"/>
                      <a:pt x="217" y="443"/>
                    </a:cubicBezTo>
                    <a:cubicBezTo>
                      <a:pt x="217" y="443"/>
                      <a:pt x="217" y="443"/>
                      <a:pt x="217" y="443"/>
                    </a:cubicBezTo>
                    <a:close/>
                    <a:moveTo>
                      <a:pt x="209" y="440"/>
                    </a:moveTo>
                    <a:cubicBezTo>
                      <a:pt x="209" y="440"/>
                      <a:pt x="208" y="440"/>
                      <a:pt x="208" y="440"/>
                    </a:cubicBezTo>
                    <a:cubicBezTo>
                      <a:pt x="208" y="440"/>
                      <a:pt x="208" y="440"/>
                      <a:pt x="208" y="440"/>
                    </a:cubicBezTo>
                    <a:cubicBezTo>
                      <a:pt x="208" y="440"/>
                      <a:pt x="208" y="440"/>
                      <a:pt x="208" y="440"/>
                    </a:cubicBezTo>
                    <a:cubicBezTo>
                      <a:pt x="209" y="440"/>
                      <a:pt x="209" y="440"/>
                      <a:pt x="209" y="440"/>
                    </a:cubicBezTo>
                    <a:close/>
                    <a:moveTo>
                      <a:pt x="204" y="440"/>
                    </a:moveTo>
                    <a:cubicBezTo>
                      <a:pt x="203" y="440"/>
                      <a:pt x="202" y="440"/>
                      <a:pt x="201" y="440"/>
                    </a:cubicBezTo>
                    <a:cubicBezTo>
                      <a:pt x="201" y="440"/>
                      <a:pt x="201" y="439"/>
                      <a:pt x="201" y="439"/>
                    </a:cubicBezTo>
                    <a:cubicBezTo>
                      <a:pt x="202" y="439"/>
                      <a:pt x="203" y="439"/>
                      <a:pt x="204" y="439"/>
                    </a:cubicBezTo>
                    <a:cubicBezTo>
                      <a:pt x="204" y="439"/>
                      <a:pt x="204" y="439"/>
                      <a:pt x="204" y="440"/>
                    </a:cubicBezTo>
                    <a:close/>
                    <a:moveTo>
                      <a:pt x="241" y="456"/>
                    </a:moveTo>
                    <a:cubicBezTo>
                      <a:pt x="227" y="452"/>
                      <a:pt x="214" y="447"/>
                      <a:pt x="200" y="443"/>
                    </a:cubicBezTo>
                    <a:cubicBezTo>
                      <a:pt x="206" y="441"/>
                      <a:pt x="229" y="449"/>
                      <a:pt x="241" y="456"/>
                    </a:cubicBezTo>
                    <a:close/>
                    <a:moveTo>
                      <a:pt x="205" y="451"/>
                    </a:moveTo>
                    <a:cubicBezTo>
                      <a:pt x="204" y="451"/>
                      <a:pt x="202" y="450"/>
                      <a:pt x="202" y="447"/>
                    </a:cubicBezTo>
                    <a:cubicBezTo>
                      <a:pt x="205" y="448"/>
                      <a:pt x="207" y="448"/>
                      <a:pt x="209" y="449"/>
                    </a:cubicBezTo>
                    <a:cubicBezTo>
                      <a:pt x="213" y="450"/>
                      <a:pt x="217" y="452"/>
                      <a:pt x="220" y="453"/>
                    </a:cubicBezTo>
                    <a:cubicBezTo>
                      <a:pt x="230" y="456"/>
                      <a:pt x="240" y="460"/>
                      <a:pt x="250" y="465"/>
                    </a:cubicBezTo>
                    <a:cubicBezTo>
                      <a:pt x="257" y="468"/>
                      <a:pt x="265" y="472"/>
                      <a:pt x="272" y="475"/>
                    </a:cubicBezTo>
                    <a:cubicBezTo>
                      <a:pt x="277" y="478"/>
                      <a:pt x="282" y="480"/>
                      <a:pt x="287" y="482"/>
                    </a:cubicBezTo>
                    <a:cubicBezTo>
                      <a:pt x="287" y="482"/>
                      <a:pt x="287" y="482"/>
                      <a:pt x="287" y="483"/>
                    </a:cubicBezTo>
                    <a:cubicBezTo>
                      <a:pt x="286" y="482"/>
                      <a:pt x="285" y="482"/>
                      <a:pt x="285" y="482"/>
                    </a:cubicBezTo>
                    <a:cubicBezTo>
                      <a:pt x="276" y="478"/>
                      <a:pt x="266" y="475"/>
                      <a:pt x="257" y="471"/>
                    </a:cubicBezTo>
                    <a:cubicBezTo>
                      <a:pt x="250" y="468"/>
                      <a:pt x="244" y="465"/>
                      <a:pt x="237" y="461"/>
                    </a:cubicBezTo>
                    <a:cubicBezTo>
                      <a:pt x="233" y="460"/>
                      <a:pt x="229" y="458"/>
                      <a:pt x="225" y="457"/>
                    </a:cubicBezTo>
                    <a:cubicBezTo>
                      <a:pt x="219" y="455"/>
                      <a:pt x="212" y="453"/>
                      <a:pt x="205" y="451"/>
                    </a:cubicBezTo>
                    <a:close/>
                    <a:moveTo>
                      <a:pt x="200" y="884"/>
                    </a:moveTo>
                    <a:cubicBezTo>
                      <a:pt x="200" y="884"/>
                      <a:pt x="200" y="883"/>
                      <a:pt x="200" y="883"/>
                    </a:cubicBezTo>
                    <a:cubicBezTo>
                      <a:pt x="200" y="883"/>
                      <a:pt x="200" y="883"/>
                      <a:pt x="200" y="883"/>
                    </a:cubicBezTo>
                    <a:cubicBezTo>
                      <a:pt x="197" y="873"/>
                      <a:pt x="193" y="863"/>
                      <a:pt x="191" y="853"/>
                    </a:cubicBezTo>
                    <a:cubicBezTo>
                      <a:pt x="187" y="841"/>
                      <a:pt x="185" y="828"/>
                      <a:pt x="184" y="815"/>
                    </a:cubicBezTo>
                    <a:cubicBezTo>
                      <a:pt x="184" y="809"/>
                      <a:pt x="184" y="803"/>
                      <a:pt x="184" y="798"/>
                    </a:cubicBezTo>
                    <a:cubicBezTo>
                      <a:pt x="184" y="798"/>
                      <a:pt x="184" y="797"/>
                      <a:pt x="184" y="797"/>
                    </a:cubicBezTo>
                    <a:cubicBezTo>
                      <a:pt x="183" y="797"/>
                      <a:pt x="183" y="796"/>
                      <a:pt x="183" y="795"/>
                    </a:cubicBezTo>
                    <a:cubicBezTo>
                      <a:pt x="183" y="795"/>
                      <a:pt x="183" y="795"/>
                      <a:pt x="183" y="795"/>
                    </a:cubicBezTo>
                    <a:cubicBezTo>
                      <a:pt x="183" y="793"/>
                      <a:pt x="183" y="792"/>
                      <a:pt x="182" y="790"/>
                    </a:cubicBezTo>
                    <a:cubicBezTo>
                      <a:pt x="181" y="784"/>
                      <a:pt x="181" y="778"/>
                      <a:pt x="179" y="772"/>
                    </a:cubicBezTo>
                    <a:cubicBezTo>
                      <a:pt x="176" y="756"/>
                      <a:pt x="174" y="740"/>
                      <a:pt x="173" y="724"/>
                    </a:cubicBezTo>
                    <a:cubicBezTo>
                      <a:pt x="172" y="709"/>
                      <a:pt x="171" y="693"/>
                      <a:pt x="171" y="678"/>
                    </a:cubicBezTo>
                    <a:cubicBezTo>
                      <a:pt x="170" y="662"/>
                      <a:pt x="170" y="645"/>
                      <a:pt x="171" y="629"/>
                    </a:cubicBezTo>
                    <a:cubicBezTo>
                      <a:pt x="173" y="616"/>
                      <a:pt x="173" y="603"/>
                      <a:pt x="174" y="590"/>
                    </a:cubicBezTo>
                    <a:cubicBezTo>
                      <a:pt x="176" y="575"/>
                      <a:pt x="179" y="560"/>
                      <a:pt x="183" y="546"/>
                    </a:cubicBezTo>
                    <a:cubicBezTo>
                      <a:pt x="185" y="539"/>
                      <a:pt x="187" y="532"/>
                      <a:pt x="189" y="526"/>
                    </a:cubicBezTo>
                    <a:cubicBezTo>
                      <a:pt x="193" y="514"/>
                      <a:pt x="200" y="505"/>
                      <a:pt x="207" y="496"/>
                    </a:cubicBezTo>
                    <a:cubicBezTo>
                      <a:pt x="207" y="496"/>
                      <a:pt x="208" y="496"/>
                      <a:pt x="208" y="496"/>
                    </a:cubicBezTo>
                    <a:cubicBezTo>
                      <a:pt x="208" y="497"/>
                      <a:pt x="208" y="498"/>
                      <a:pt x="207" y="499"/>
                    </a:cubicBezTo>
                    <a:cubicBezTo>
                      <a:pt x="199" y="512"/>
                      <a:pt x="193" y="527"/>
                      <a:pt x="188" y="543"/>
                    </a:cubicBezTo>
                    <a:cubicBezTo>
                      <a:pt x="185" y="555"/>
                      <a:pt x="183" y="567"/>
                      <a:pt x="180" y="580"/>
                    </a:cubicBezTo>
                    <a:cubicBezTo>
                      <a:pt x="179" y="590"/>
                      <a:pt x="177" y="601"/>
                      <a:pt x="175" y="612"/>
                    </a:cubicBezTo>
                    <a:cubicBezTo>
                      <a:pt x="172" y="629"/>
                      <a:pt x="171" y="646"/>
                      <a:pt x="172" y="663"/>
                    </a:cubicBezTo>
                    <a:cubicBezTo>
                      <a:pt x="172" y="674"/>
                      <a:pt x="173" y="686"/>
                      <a:pt x="174" y="697"/>
                    </a:cubicBezTo>
                    <a:cubicBezTo>
                      <a:pt x="175" y="710"/>
                      <a:pt x="177" y="723"/>
                      <a:pt x="178" y="736"/>
                    </a:cubicBezTo>
                    <a:cubicBezTo>
                      <a:pt x="179" y="745"/>
                      <a:pt x="180" y="753"/>
                      <a:pt x="181" y="762"/>
                    </a:cubicBezTo>
                    <a:cubicBezTo>
                      <a:pt x="182" y="769"/>
                      <a:pt x="182" y="776"/>
                      <a:pt x="183" y="782"/>
                    </a:cubicBezTo>
                    <a:cubicBezTo>
                      <a:pt x="183" y="787"/>
                      <a:pt x="183" y="791"/>
                      <a:pt x="183" y="795"/>
                    </a:cubicBezTo>
                    <a:cubicBezTo>
                      <a:pt x="183" y="795"/>
                      <a:pt x="183" y="795"/>
                      <a:pt x="183" y="795"/>
                    </a:cubicBezTo>
                    <a:cubicBezTo>
                      <a:pt x="183" y="796"/>
                      <a:pt x="184" y="797"/>
                      <a:pt x="184" y="797"/>
                    </a:cubicBezTo>
                    <a:cubicBezTo>
                      <a:pt x="184" y="797"/>
                      <a:pt x="184" y="798"/>
                      <a:pt x="184" y="798"/>
                    </a:cubicBezTo>
                    <a:cubicBezTo>
                      <a:pt x="184" y="800"/>
                      <a:pt x="184" y="801"/>
                      <a:pt x="185" y="803"/>
                    </a:cubicBezTo>
                    <a:cubicBezTo>
                      <a:pt x="186" y="810"/>
                      <a:pt x="187" y="816"/>
                      <a:pt x="188" y="823"/>
                    </a:cubicBezTo>
                    <a:cubicBezTo>
                      <a:pt x="189" y="828"/>
                      <a:pt x="190" y="832"/>
                      <a:pt x="191" y="837"/>
                    </a:cubicBezTo>
                    <a:cubicBezTo>
                      <a:pt x="193" y="848"/>
                      <a:pt x="195" y="860"/>
                      <a:pt x="198" y="871"/>
                    </a:cubicBezTo>
                    <a:cubicBezTo>
                      <a:pt x="199" y="875"/>
                      <a:pt x="199" y="879"/>
                      <a:pt x="200" y="883"/>
                    </a:cubicBezTo>
                    <a:cubicBezTo>
                      <a:pt x="200" y="883"/>
                      <a:pt x="200" y="883"/>
                      <a:pt x="200" y="883"/>
                    </a:cubicBezTo>
                    <a:cubicBezTo>
                      <a:pt x="200" y="883"/>
                      <a:pt x="200" y="884"/>
                      <a:pt x="201" y="884"/>
                    </a:cubicBezTo>
                    <a:cubicBezTo>
                      <a:pt x="201" y="884"/>
                      <a:pt x="201" y="884"/>
                      <a:pt x="201" y="884"/>
                    </a:cubicBezTo>
                    <a:lnTo>
                      <a:pt x="200" y="884"/>
                    </a:lnTo>
                    <a:close/>
                    <a:moveTo>
                      <a:pt x="179" y="685"/>
                    </a:moveTo>
                    <a:cubicBezTo>
                      <a:pt x="179" y="698"/>
                      <a:pt x="180" y="710"/>
                      <a:pt x="181" y="723"/>
                    </a:cubicBezTo>
                    <a:cubicBezTo>
                      <a:pt x="182" y="732"/>
                      <a:pt x="182" y="740"/>
                      <a:pt x="183" y="749"/>
                    </a:cubicBezTo>
                    <a:cubicBezTo>
                      <a:pt x="183" y="749"/>
                      <a:pt x="183" y="749"/>
                      <a:pt x="183" y="749"/>
                    </a:cubicBezTo>
                    <a:cubicBezTo>
                      <a:pt x="183" y="751"/>
                      <a:pt x="183" y="753"/>
                      <a:pt x="183" y="755"/>
                    </a:cubicBezTo>
                    <a:cubicBezTo>
                      <a:pt x="183" y="756"/>
                      <a:pt x="183" y="757"/>
                      <a:pt x="183" y="757"/>
                    </a:cubicBezTo>
                    <a:cubicBezTo>
                      <a:pt x="183" y="757"/>
                      <a:pt x="183" y="756"/>
                      <a:pt x="183" y="755"/>
                    </a:cubicBezTo>
                    <a:cubicBezTo>
                      <a:pt x="183" y="753"/>
                      <a:pt x="183" y="751"/>
                      <a:pt x="183" y="749"/>
                    </a:cubicBezTo>
                    <a:cubicBezTo>
                      <a:pt x="183" y="749"/>
                      <a:pt x="183" y="749"/>
                      <a:pt x="183" y="749"/>
                    </a:cubicBezTo>
                    <a:cubicBezTo>
                      <a:pt x="182" y="747"/>
                      <a:pt x="182" y="746"/>
                      <a:pt x="182" y="745"/>
                    </a:cubicBezTo>
                    <a:cubicBezTo>
                      <a:pt x="180" y="730"/>
                      <a:pt x="179" y="715"/>
                      <a:pt x="177" y="700"/>
                    </a:cubicBezTo>
                    <a:cubicBezTo>
                      <a:pt x="175" y="683"/>
                      <a:pt x="174" y="666"/>
                      <a:pt x="175" y="649"/>
                    </a:cubicBezTo>
                    <a:cubicBezTo>
                      <a:pt x="176" y="637"/>
                      <a:pt x="176" y="625"/>
                      <a:pt x="178" y="613"/>
                    </a:cubicBezTo>
                    <a:cubicBezTo>
                      <a:pt x="180" y="599"/>
                      <a:pt x="183" y="586"/>
                      <a:pt x="185" y="572"/>
                    </a:cubicBezTo>
                    <a:cubicBezTo>
                      <a:pt x="186" y="565"/>
                      <a:pt x="187" y="559"/>
                      <a:pt x="189" y="553"/>
                    </a:cubicBezTo>
                    <a:cubicBezTo>
                      <a:pt x="191" y="542"/>
                      <a:pt x="194" y="532"/>
                      <a:pt x="198" y="523"/>
                    </a:cubicBezTo>
                    <a:cubicBezTo>
                      <a:pt x="201" y="515"/>
                      <a:pt x="205" y="509"/>
                      <a:pt x="208" y="502"/>
                    </a:cubicBezTo>
                    <a:cubicBezTo>
                      <a:pt x="205" y="512"/>
                      <a:pt x="201" y="523"/>
                      <a:pt x="198" y="533"/>
                    </a:cubicBezTo>
                    <a:cubicBezTo>
                      <a:pt x="195" y="544"/>
                      <a:pt x="193" y="554"/>
                      <a:pt x="191" y="564"/>
                    </a:cubicBezTo>
                    <a:cubicBezTo>
                      <a:pt x="186" y="586"/>
                      <a:pt x="183" y="608"/>
                      <a:pt x="180" y="629"/>
                    </a:cubicBezTo>
                    <a:cubicBezTo>
                      <a:pt x="178" y="648"/>
                      <a:pt x="178" y="667"/>
                      <a:pt x="179" y="685"/>
                    </a:cubicBezTo>
                    <a:close/>
                    <a:moveTo>
                      <a:pt x="185" y="765"/>
                    </a:moveTo>
                    <a:cubicBezTo>
                      <a:pt x="185" y="767"/>
                      <a:pt x="185" y="769"/>
                      <a:pt x="185" y="771"/>
                    </a:cubicBezTo>
                    <a:cubicBezTo>
                      <a:pt x="185" y="772"/>
                      <a:pt x="185" y="772"/>
                      <a:pt x="185" y="772"/>
                    </a:cubicBezTo>
                    <a:cubicBezTo>
                      <a:pt x="185" y="772"/>
                      <a:pt x="185" y="773"/>
                      <a:pt x="185" y="774"/>
                    </a:cubicBezTo>
                    <a:cubicBezTo>
                      <a:pt x="185" y="774"/>
                      <a:pt x="185" y="775"/>
                      <a:pt x="185" y="776"/>
                    </a:cubicBezTo>
                    <a:cubicBezTo>
                      <a:pt x="185" y="776"/>
                      <a:pt x="185" y="777"/>
                      <a:pt x="185" y="777"/>
                    </a:cubicBezTo>
                    <a:cubicBezTo>
                      <a:pt x="185" y="777"/>
                      <a:pt x="185" y="776"/>
                      <a:pt x="185" y="776"/>
                    </a:cubicBezTo>
                    <a:cubicBezTo>
                      <a:pt x="185" y="775"/>
                      <a:pt x="185" y="774"/>
                      <a:pt x="185" y="774"/>
                    </a:cubicBezTo>
                    <a:cubicBezTo>
                      <a:pt x="185" y="773"/>
                      <a:pt x="185" y="773"/>
                      <a:pt x="185" y="772"/>
                    </a:cubicBezTo>
                    <a:cubicBezTo>
                      <a:pt x="185" y="772"/>
                      <a:pt x="185" y="772"/>
                      <a:pt x="185" y="771"/>
                    </a:cubicBezTo>
                    <a:cubicBezTo>
                      <a:pt x="184" y="769"/>
                      <a:pt x="184" y="767"/>
                      <a:pt x="184" y="765"/>
                    </a:cubicBezTo>
                    <a:cubicBezTo>
                      <a:pt x="184" y="765"/>
                      <a:pt x="184" y="765"/>
                      <a:pt x="185" y="765"/>
                    </a:cubicBezTo>
                    <a:close/>
                    <a:moveTo>
                      <a:pt x="184" y="761"/>
                    </a:moveTo>
                    <a:cubicBezTo>
                      <a:pt x="184" y="761"/>
                      <a:pt x="184" y="761"/>
                      <a:pt x="184" y="761"/>
                    </a:cubicBezTo>
                    <a:cubicBezTo>
                      <a:pt x="184" y="761"/>
                      <a:pt x="184" y="761"/>
                      <a:pt x="184" y="761"/>
                    </a:cubicBezTo>
                    <a:cubicBezTo>
                      <a:pt x="184" y="761"/>
                      <a:pt x="184" y="761"/>
                      <a:pt x="184" y="761"/>
                    </a:cubicBezTo>
                    <a:close/>
                    <a:moveTo>
                      <a:pt x="194" y="645"/>
                    </a:moveTo>
                    <a:cubicBezTo>
                      <a:pt x="192" y="671"/>
                      <a:pt x="190" y="697"/>
                      <a:pt x="188" y="723"/>
                    </a:cubicBezTo>
                    <a:cubicBezTo>
                      <a:pt x="188" y="729"/>
                      <a:pt x="188" y="735"/>
                      <a:pt x="189" y="740"/>
                    </a:cubicBezTo>
                    <a:cubicBezTo>
                      <a:pt x="189" y="745"/>
                      <a:pt x="189" y="750"/>
                      <a:pt x="189" y="755"/>
                    </a:cubicBezTo>
                    <a:cubicBezTo>
                      <a:pt x="190" y="769"/>
                      <a:pt x="190" y="783"/>
                      <a:pt x="192" y="796"/>
                    </a:cubicBezTo>
                    <a:cubicBezTo>
                      <a:pt x="194" y="817"/>
                      <a:pt x="197" y="838"/>
                      <a:pt x="200" y="859"/>
                    </a:cubicBezTo>
                    <a:cubicBezTo>
                      <a:pt x="202" y="869"/>
                      <a:pt x="204" y="880"/>
                      <a:pt x="205" y="890"/>
                    </a:cubicBezTo>
                    <a:cubicBezTo>
                      <a:pt x="205" y="890"/>
                      <a:pt x="205" y="890"/>
                      <a:pt x="205" y="890"/>
                    </a:cubicBezTo>
                    <a:cubicBezTo>
                      <a:pt x="205" y="890"/>
                      <a:pt x="205" y="890"/>
                      <a:pt x="205" y="890"/>
                    </a:cubicBezTo>
                    <a:cubicBezTo>
                      <a:pt x="205" y="889"/>
                      <a:pt x="205" y="888"/>
                      <a:pt x="204" y="887"/>
                    </a:cubicBezTo>
                    <a:cubicBezTo>
                      <a:pt x="202" y="879"/>
                      <a:pt x="201" y="871"/>
                      <a:pt x="199" y="864"/>
                    </a:cubicBezTo>
                    <a:cubicBezTo>
                      <a:pt x="195" y="848"/>
                      <a:pt x="193" y="832"/>
                      <a:pt x="192" y="815"/>
                    </a:cubicBezTo>
                    <a:cubicBezTo>
                      <a:pt x="190" y="798"/>
                      <a:pt x="189" y="782"/>
                      <a:pt x="188" y="765"/>
                    </a:cubicBezTo>
                    <a:cubicBezTo>
                      <a:pt x="186" y="743"/>
                      <a:pt x="184" y="721"/>
                      <a:pt x="182" y="699"/>
                    </a:cubicBezTo>
                    <a:cubicBezTo>
                      <a:pt x="181" y="683"/>
                      <a:pt x="181" y="667"/>
                      <a:pt x="182" y="651"/>
                    </a:cubicBezTo>
                    <a:cubicBezTo>
                      <a:pt x="182" y="639"/>
                      <a:pt x="184" y="626"/>
                      <a:pt x="185" y="614"/>
                    </a:cubicBezTo>
                    <a:cubicBezTo>
                      <a:pt x="186" y="604"/>
                      <a:pt x="188" y="594"/>
                      <a:pt x="189" y="585"/>
                    </a:cubicBezTo>
                    <a:cubicBezTo>
                      <a:pt x="192" y="572"/>
                      <a:pt x="194" y="559"/>
                      <a:pt x="197" y="546"/>
                    </a:cubicBezTo>
                    <a:cubicBezTo>
                      <a:pt x="201" y="532"/>
                      <a:pt x="204" y="518"/>
                      <a:pt x="210" y="505"/>
                    </a:cubicBezTo>
                    <a:cubicBezTo>
                      <a:pt x="210" y="504"/>
                      <a:pt x="211" y="504"/>
                      <a:pt x="211" y="503"/>
                    </a:cubicBezTo>
                    <a:cubicBezTo>
                      <a:pt x="211" y="503"/>
                      <a:pt x="212" y="503"/>
                      <a:pt x="212" y="503"/>
                    </a:cubicBezTo>
                    <a:cubicBezTo>
                      <a:pt x="211" y="505"/>
                      <a:pt x="211" y="507"/>
                      <a:pt x="210" y="509"/>
                    </a:cubicBezTo>
                    <a:cubicBezTo>
                      <a:pt x="208" y="516"/>
                      <a:pt x="206" y="523"/>
                      <a:pt x="204" y="530"/>
                    </a:cubicBezTo>
                    <a:cubicBezTo>
                      <a:pt x="197" y="554"/>
                      <a:pt x="195" y="578"/>
                      <a:pt x="195" y="603"/>
                    </a:cubicBezTo>
                    <a:cubicBezTo>
                      <a:pt x="195" y="617"/>
                      <a:pt x="194" y="631"/>
                      <a:pt x="194" y="645"/>
                    </a:cubicBezTo>
                    <a:close/>
                    <a:moveTo>
                      <a:pt x="194" y="674"/>
                    </a:moveTo>
                    <a:cubicBezTo>
                      <a:pt x="194" y="674"/>
                      <a:pt x="194" y="674"/>
                      <a:pt x="194" y="674"/>
                    </a:cubicBezTo>
                    <a:cubicBezTo>
                      <a:pt x="194" y="667"/>
                      <a:pt x="195" y="660"/>
                      <a:pt x="195" y="653"/>
                    </a:cubicBezTo>
                    <a:cubicBezTo>
                      <a:pt x="196" y="636"/>
                      <a:pt x="197" y="620"/>
                      <a:pt x="198" y="604"/>
                    </a:cubicBezTo>
                    <a:cubicBezTo>
                      <a:pt x="198" y="591"/>
                      <a:pt x="197" y="578"/>
                      <a:pt x="199" y="565"/>
                    </a:cubicBezTo>
                    <a:cubicBezTo>
                      <a:pt x="200" y="560"/>
                      <a:pt x="201" y="554"/>
                      <a:pt x="202" y="549"/>
                    </a:cubicBezTo>
                    <a:cubicBezTo>
                      <a:pt x="204" y="538"/>
                      <a:pt x="207" y="527"/>
                      <a:pt x="210" y="517"/>
                    </a:cubicBezTo>
                    <a:cubicBezTo>
                      <a:pt x="209" y="524"/>
                      <a:pt x="208" y="531"/>
                      <a:pt x="206" y="539"/>
                    </a:cubicBezTo>
                    <a:cubicBezTo>
                      <a:pt x="204" y="551"/>
                      <a:pt x="203" y="564"/>
                      <a:pt x="203" y="577"/>
                    </a:cubicBezTo>
                    <a:cubicBezTo>
                      <a:pt x="203" y="587"/>
                      <a:pt x="203" y="596"/>
                      <a:pt x="203" y="605"/>
                    </a:cubicBezTo>
                    <a:cubicBezTo>
                      <a:pt x="203" y="619"/>
                      <a:pt x="202" y="632"/>
                      <a:pt x="200" y="645"/>
                    </a:cubicBezTo>
                    <a:cubicBezTo>
                      <a:pt x="198" y="655"/>
                      <a:pt x="196" y="664"/>
                      <a:pt x="194" y="674"/>
                    </a:cubicBezTo>
                    <a:close/>
                    <a:moveTo>
                      <a:pt x="211" y="845"/>
                    </a:moveTo>
                    <a:cubicBezTo>
                      <a:pt x="210" y="844"/>
                      <a:pt x="210" y="843"/>
                      <a:pt x="210" y="842"/>
                    </a:cubicBezTo>
                    <a:cubicBezTo>
                      <a:pt x="208" y="830"/>
                      <a:pt x="206" y="817"/>
                      <a:pt x="205" y="805"/>
                    </a:cubicBezTo>
                    <a:cubicBezTo>
                      <a:pt x="203" y="791"/>
                      <a:pt x="201" y="778"/>
                      <a:pt x="200" y="764"/>
                    </a:cubicBezTo>
                    <a:cubicBezTo>
                      <a:pt x="198" y="749"/>
                      <a:pt x="198" y="734"/>
                      <a:pt x="197" y="718"/>
                    </a:cubicBezTo>
                    <a:cubicBezTo>
                      <a:pt x="197" y="701"/>
                      <a:pt x="200" y="684"/>
                      <a:pt x="203" y="666"/>
                    </a:cubicBezTo>
                    <a:cubicBezTo>
                      <a:pt x="204" y="657"/>
                      <a:pt x="206" y="648"/>
                      <a:pt x="207" y="639"/>
                    </a:cubicBezTo>
                    <a:cubicBezTo>
                      <a:pt x="210" y="624"/>
                      <a:pt x="211" y="610"/>
                      <a:pt x="215" y="595"/>
                    </a:cubicBezTo>
                    <a:cubicBezTo>
                      <a:pt x="217" y="585"/>
                      <a:pt x="219" y="575"/>
                      <a:pt x="224" y="565"/>
                    </a:cubicBezTo>
                    <a:cubicBezTo>
                      <a:pt x="225" y="562"/>
                      <a:pt x="227" y="558"/>
                      <a:pt x="229" y="554"/>
                    </a:cubicBezTo>
                    <a:cubicBezTo>
                      <a:pt x="227" y="561"/>
                      <a:pt x="225" y="567"/>
                      <a:pt x="223" y="573"/>
                    </a:cubicBezTo>
                    <a:cubicBezTo>
                      <a:pt x="217" y="592"/>
                      <a:pt x="213" y="611"/>
                      <a:pt x="211" y="631"/>
                    </a:cubicBezTo>
                    <a:cubicBezTo>
                      <a:pt x="209" y="650"/>
                      <a:pt x="207" y="670"/>
                      <a:pt x="206" y="689"/>
                    </a:cubicBezTo>
                    <a:cubicBezTo>
                      <a:pt x="204" y="716"/>
                      <a:pt x="203" y="742"/>
                      <a:pt x="204" y="769"/>
                    </a:cubicBezTo>
                    <a:cubicBezTo>
                      <a:pt x="205" y="781"/>
                      <a:pt x="206" y="792"/>
                      <a:pt x="208" y="804"/>
                    </a:cubicBezTo>
                    <a:cubicBezTo>
                      <a:pt x="210" y="817"/>
                      <a:pt x="211" y="831"/>
                      <a:pt x="211" y="845"/>
                    </a:cubicBezTo>
                    <a:cubicBezTo>
                      <a:pt x="211" y="845"/>
                      <a:pt x="211" y="845"/>
                      <a:pt x="211" y="845"/>
                    </a:cubicBezTo>
                    <a:close/>
                    <a:moveTo>
                      <a:pt x="211" y="786"/>
                    </a:moveTo>
                    <a:cubicBezTo>
                      <a:pt x="213" y="801"/>
                      <a:pt x="215" y="817"/>
                      <a:pt x="215" y="833"/>
                    </a:cubicBezTo>
                    <a:cubicBezTo>
                      <a:pt x="215" y="840"/>
                      <a:pt x="215" y="846"/>
                      <a:pt x="215" y="852"/>
                    </a:cubicBezTo>
                    <a:cubicBezTo>
                      <a:pt x="215" y="853"/>
                      <a:pt x="215" y="853"/>
                      <a:pt x="215" y="853"/>
                    </a:cubicBezTo>
                    <a:cubicBezTo>
                      <a:pt x="215" y="853"/>
                      <a:pt x="215" y="853"/>
                      <a:pt x="215" y="853"/>
                    </a:cubicBezTo>
                    <a:cubicBezTo>
                      <a:pt x="215" y="853"/>
                      <a:pt x="215" y="853"/>
                      <a:pt x="215" y="853"/>
                    </a:cubicBezTo>
                    <a:cubicBezTo>
                      <a:pt x="215" y="853"/>
                      <a:pt x="215" y="853"/>
                      <a:pt x="215" y="852"/>
                    </a:cubicBezTo>
                    <a:cubicBezTo>
                      <a:pt x="215" y="850"/>
                      <a:pt x="214" y="848"/>
                      <a:pt x="214" y="846"/>
                    </a:cubicBezTo>
                    <a:cubicBezTo>
                      <a:pt x="213" y="832"/>
                      <a:pt x="212" y="819"/>
                      <a:pt x="211" y="806"/>
                    </a:cubicBezTo>
                    <a:cubicBezTo>
                      <a:pt x="210" y="797"/>
                      <a:pt x="208" y="789"/>
                      <a:pt x="208" y="780"/>
                    </a:cubicBezTo>
                    <a:cubicBezTo>
                      <a:pt x="206" y="763"/>
                      <a:pt x="206" y="747"/>
                      <a:pt x="207" y="730"/>
                    </a:cubicBezTo>
                    <a:cubicBezTo>
                      <a:pt x="207" y="713"/>
                      <a:pt x="208" y="697"/>
                      <a:pt x="209" y="681"/>
                    </a:cubicBezTo>
                    <a:cubicBezTo>
                      <a:pt x="209" y="671"/>
                      <a:pt x="211" y="662"/>
                      <a:pt x="211" y="652"/>
                    </a:cubicBezTo>
                    <a:cubicBezTo>
                      <a:pt x="213" y="628"/>
                      <a:pt x="217" y="604"/>
                      <a:pt x="223" y="580"/>
                    </a:cubicBezTo>
                    <a:cubicBezTo>
                      <a:pt x="223" y="579"/>
                      <a:pt x="224" y="578"/>
                      <a:pt x="224" y="577"/>
                    </a:cubicBezTo>
                    <a:cubicBezTo>
                      <a:pt x="224" y="577"/>
                      <a:pt x="224" y="577"/>
                      <a:pt x="225" y="577"/>
                    </a:cubicBezTo>
                    <a:cubicBezTo>
                      <a:pt x="224" y="582"/>
                      <a:pt x="223" y="587"/>
                      <a:pt x="222" y="592"/>
                    </a:cubicBezTo>
                    <a:cubicBezTo>
                      <a:pt x="222" y="596"/>
                      <a:pt x="221" y="600"/>
                      <a:pt x="221" y="604"/>
                    </a:cubicBezTo>
                    <a:cubicBezTo>
                      <a:pt x="219" y="621"/>
                      <a:pt x="218" y="638"/>
                      <a:pt x="217" y="655"/>
                    </a:cubicBezTo>
                    <a:cubicBezTo>
                      <a:pt x="216" y="670"/>
                      <a:pt x="214" y="686"/>
                      <a:pt x="212" y="702"/>
                    </a:cubicBezTo>
                    <a:cubicBezTo>
                      <a:pt x="211" y="715"/>
                      <a:pt x="211" y="729"/>
                      <a:pt x="210" y="743"/>
                    </a:cubicBezTo>
                    <a:cubicBezTo>
                      <a:pt x="209" y="758"/>
                      <a:pt x="209" y="772"/>
                      <a:pt x="211" y="786"/>
                    </a:cubicBezTo>
                    <a:close/>
                    <a:moveTo>
                      <a:pt x="211" y="848"/>
                    </a:moveTo>
                    <a:cubicBezTo>
                      <a:pt x="211" y="848"/>
                      <a:pt x="211" y="848"/>
                      <a:pt x="211" y="848"/>
                    </a:cubicBezTo>
                    <a:cubicBezTo>
                      <a:pt x="211" y="848"/>
                      <a:pt x="211" y="848"/>
                      <a:pt x="211" y="848"/>
                    </a:cubicBezTo>
                    <a:cubicBezTo>
                      <a:pt x="211" y="848"/>
                      <a:pt x="211" y="848"/>
                      <a:pt x="211" y="848"/>
                    </a:cubicBezTo>
                    <a:close/>
                    <a:moveTo>
                      <a:pt x="213" y="862"/>
                    </a:moveTo>
                    <a:cubicBezTo>
                      <a:pt x="213" y="861"/>
                      <a:pt x="212" y="861"/>
                      <a:pt x="212" y="861"/>
                    </a:cubicBezTo>
                    <a:cubicBezTo>
                      <a:pt x="212" y="860"/>
                      <a:pt x="212" y="859"/>
                      <a:pt x="212" y="858"/>
                    </a:cubicBezTo>
                    <a:cubicBezTo>
                      <a:pt x="212" y="857"/>
                      <a:pt x="212" y="857"/>
                      <a:pt x="212" y="856"/>
                    </a:cubicBezTo>
                    <a:cubicBezTo>
                      <a:pt x="212" y="856"/>
                      <a:pt x="212" y="855"/>
                      <a:pt x="212" y="854"/>
                    </a:cubicBezTo>
                    <a:cubicBezTo>
                      <a:pt x="212" y="854"/>
                      <a:pt x="212" y="853"/>
                      <a:pt x="212" y="853"/>
                    </a:cubicBezTo>
                    <a:cubicBezTo>
                      <a:pt x="212" y="852"/>
                      <a:pt x="212" y="852"/>
                      <a:pt x="212" y="852"/>
                    </a:cubicBezTo>
                    <a:cubicBezTo>
                      <a:pt x="212" y="852"/>
                      <a:pt x="212" y="852"/>
                      <a:pt x="212" y="853"/>
                    </a:cubicBezTo>
                    <a:cubicBezTo>
                      <a:pt x="212" y="853"/>
                      <a:pt x="212" y="854"/>
                      <a:pt x="212" y="854"/>
                    </a:cubicBezTo>
                    <a:cubicBezTo>
                      <a:pt x="212" y="855"/>
                      <a:pt x="212" y="856"/>
                      <a:pt x="212" y="856"/>
                    </a:cubicBezTo>
                    <a:cubicBezTo>
                      <a:pt x="212" y="857"/>
                      <a:pt x="212" y="857"/>
                      <a:pt x="212" y="858"/>
                    </a:cubicBezTo>
                    <a:cubicBezTo>
                      <a:pt x="212" y="859"/>
                      <a:pt x="212" y="860"/>
                      <a:pt x="212" y="861"/>
                    </a:cubicBezTo>
                    <a:cubicBezTo>
                      <a:pt x="213" y="861"/>
                      <a:pt x="213" y="861"/>
                      <a:pt x="213" y="862"/>
                    </a:cubicBezTo>
                    <a:cubicBezTo>
                      <a:pt x="213" y="862"/>
                      <a:pt x="213" y="862"/>
                      <a:pt x="213" y="862"/>
                    </a:cubicBezTo>
                    <a:cubicBezTo>
                      <a:pt x="213" y="862"/>
                      <a:pt x="213" y="862"/>
                      <a:pt x="213" y="862"/>
                    </a:cubicBezTo>
                    <a:close/>
                    <a:moveTo>
                      <a:pt x="224" y="921"/>
                    </a:moveTo>
                    <a:cubicBezTo>
                      <a:pt x="224" y="920"/>
                      <a:pt x="224" y="920"/>
                      <a:pt x="224" y="920"/>
                    </a:cubicBezTo>
                    <a:cubicBezTo>
                      <a:pt x="224" y="919"/>
                      <a:pt x="224" y="919"/>
                      <a:pt x="224" y="919"/>
                    </a:cubicBezTo>
                    <a:cubicBezTo>
                      <a:pt x="223" y="917"/>
                      <a:pt x="222" y="915"/>
                      <a:pt x="221" y="913"/>
                    </a:cubicBezTo>
                    <a:cubicBezTo>
                      <a:pt x="220" y="907"/>
                      <a:pt x="218" y="900"/>
                      <a:pt x="216" y="893"/>
                    </a:cubicBezTo>
                    <a:cubicBezTo>
                      <a:pt x="214" y="885"/>
                      <a:pt x="213" y="876"/>
                      <a:pt x="213" y="867"/>
                    </a:cubicBezTo>
                    <a:cubicBezTo>
                      <a:pt x="213" y="867"/>
                      <a:pt x="213" y="866"/>
                      <a:pt x="213" y="866"/>
                    </a:cubicBezTo>
                    <a:cubicBezTo>
                      <a:pt x="213" y="866"/>
                      <a:pt x="213" y="866"/>
                      <a:pt x="213" y="866"/>
                    </a:cubicBezTo>
                    <a:cubicBezTo>
                      <a:pt x="213" y="866"/>
                      <a:pt x="213" y="866"/>
                      <a:pt x="213" y="866"/>
                    </a:cubicBezTo>
                    <a:cubicBezTo>
                      <a:pt x="213" y="866"/>
                      <a:pt x="213" y="867"/>
                      <a:pt x="213" y="867"/>
                    </a:cubicBezTo>
                    <a:cubicBezTo>
                      <a:pt x="214" y="873"/>
                      <a:pt x="216" y="878"/>
                      <a:pt x="217" y="885"/>
                    </a:cubicBezTo>
                    <a:cubicBezTo>
                      <a:pt x="218" y="889"/>
                      <a:pt x="219" y="894"/>
                      <a:pt x="220" y="899"/>
                    </a:cubicBezTo>
                    <a:cubicBezTo>
                      <a:pt x="222" y="905"/>
                      <a:pt x="223" y="912"/>
                      <a:pt x="224" y="919"/>
                    </a:cubicBezTo>
                    <a:cubicBezTo>
                      <a:pt x="224" y="919"/>
                      <a:pt x="224" y="919"/>
                      <a:pt x="224" y="920"/>
                    </a:cubicBezTo>
                    <a:cubicBezTo>
                      <a:pt x="224" y="920"/>
                      <a:pt x="224" y="920"/>
                      <a:pt x="224" y="921"/>
                    </a:cubicBezTo>
                    <a:cubicBezTo>
                      <a:pt x="224" y="921"/>
                      <a:pt x="225" y="922"/>
                      <a:pt x="225" y="922"/>
                    </a:cubicBezTo>
                    <a:cubicBezTo>
                      <a:pt x="225" y="922"/>
                      <a:pt x="224" y="921"/>
                      <a:pt x="224" y="921"/>
                    </a:cubicBezTo>
                    <a:close/>
                    <a:moveTo>
                      <a:pt x="226" y="897"/>
                    </a:moveTo>
                    <a:cubicBezTo>
                      <a:pt x="227" y="903"/>
                      <a:pt x="226" y="909"/>
                      <a:pt x="227" y="914"/>
                    </a:cubicBezTo>
                    <a:cubicBezTo>
                      <a:pt x="227" y="914"/>
                      <a:pt x="227" y="915"/>
                      <a:pt x="227" y="915"/>
                    </a:cubicBezTo>
                    <a:cubicBezTo>
                      <a:pt x="227" y="915"/>
                      <a:pt x="227" y="915"/>
                      <a:pt x="227" y="915"/>
                    </a:cubicBezTo>
                    <a:cubicBezTo>
                      <a:pt x="227" y="915"/>
                      <a:pt x="227" y="914"/>
                      <a:pt x="227" y="914"/>
                    </a:cubicBezTo>
                    <a:cubicBezTo>
                      <a:pt x="225" y="901"/>
                      <a:pt x="221" y="887"/>
                      <a:pt x="220" y="873"/>
                    </a:cubicBezTo>
                    <a:cubicBezTo>
                      <a:pt x="220" y="862"/>
                      <a:pt x="219" y="851"/>
                      <a:pt x="218" y="840"/>
                    </a:cubicBezTo>
                    <a:cubicBezTo>
                      <a:pt x="218" y="829"/>
                      <a:pt x="217" y="818"/>
                      <a:pt x="216" y="807"/>
                    </a:cubicBezTo>
                    <a:cubicBezTo>
                      <a:pt x="216" y="798"/>
                      <a:pt x="215" y="790"/>
                      <a:pt x="214" y="782"/>
                    </a:cubicBezTo>
                    <a:cubicBezTo>
                      <a:pt x="212" y="768"/>
                      <a:pt x="212" y="755"/>
                      <a:pt x="213" y="742"/>
                    </a:cubicBezTo>
                    <a:cubicBezTo>
                      <a:pt x="214" y="727"/>
                      <a:pt x="215" y="712"/>
                      <a:pt x="216" y="697"/>
                    </a:cubicBezTo>
                    <a:cubicBezTo>
                      <a:pt x="218" y="675"/>
                      <a:pt x="220" y="654"/>
                      <a:pt x="222" y="633"/>
                    </a:cubicBezTo>
                    <a:cubicBezTo>
                      <a:pt x="224" y="618"/>
                      <a:pt x="223" y="603"/>
                      <a:pt x="226" y="589"/>
                    </a:cubicBezTo>
                    <a:cubicBezTo>
                      <a:pt x="228" y="583"/>
                      <a:pt x="228" y="576"/>
                      <a:pt x="229" y="570"/>
                    </a:cubicBezTo>
                    <a:cubicBezTo>
                      <a:pt x="230" y="568"/>
                      <a:pt x="230" y="565"/>
                      <a:pt x="232" y="563"/>
                    </a:cubicBezTo>
                    <a:cubicBezTo>
                      <a:pt x="232" y="566"/>
                      <a:pt x="232" y="569"/>
                      <a:pt x="232" y="572"/>
                    </a:cubicBezTo>
                    <a:cubicBezTo>
                      <a:pt x="229" y="583"/>
                      <a:pt x="227" y="594"/>
                      <a:pt x="226" y="605"/>
                    </a:cubicBezTo>
                    <a:cubicBezTo>
                      <a:pt x="225" y="616"/>
                      <a:pt x="224" y="628"/>
                      <a:pt x="225" y="639"/>
                    </a:cubicBezTo>
                    <a:cubicBezTo>
                      <a:pt x="226" y="655"/>
                      <a:pt x="224" y="671"/>
                      <a:pt x="222" y="688"/>
                    </a:cubicBezTo>
                    <a:cubicBezTo>
                      <a:pt x="221" y="694"/>
                      <a:pt x="219" y="700"/>
                      <a:pt x="218" y="707"/>
                    </a:cubicBezTo>
                    <a:cubicBezTo>
                      <a:pt x="216" y="726"/>
                      <a:pt x="216" y="746"/>
                      <a:pt x="218" y="765"/>
                    </a:cubicBezTo>
                    <a:cubicBezTo>
                      <a:pt x="218" y="777"/>
                      <a:pt x="219" y="789"/>
                      <a:pt x="220" y="801"/>
                    </a:cubicBezTo>
                    <a:cubicBezTo>
                      <a:pt x="220" y="811"/>
                      <a:pt x="221" y="821"/>
                      <a:pt x="222" y="831"/>
                    </a:cubicBezTo>
                    <a:cubicBezTo>
                      <a:pt x="224" y="840"/>
                      <a:pt x="224" y="849"/>
                      <a:pt x="224" y="859"/>
                    </a:cubicBezTo>
                    <a:cubicBezTo>
                      <a:pt x="224" y="872"/>
                      <a:pt x="224" y="885"/>
                      <a:pt x="226" y="897"/>
                    </a:cubicBezTo>
                    <a:close/>
                    <a:moveTo>
                      <a:pt x="228" y="690"/>
                    </a:moveTo>
                    <a:cubicBezTo>
                      <a:pt x="227" y="708"/>
                      <a:pt x="224" y="727"/>
                      <a:pt x="223" y="745"/>
                    </a:cubicBezTo>
                    <a:cubicBezTo>
                      <a:pt x="222" y="754"/>
                      <a:pt x="222" y="762"/>
                      <a:pt x="221" y="771"/>
                    </a:cubicBezTo>
                    <a:cubicBezTo>
                      <a:pt x="221" y="771"/>
                      <a:pt x="221" y="771"/>
                      <a:pt x="221" y="771"/>
                    </a:cubicBezTo>
                    <a:cubicBezTo>
                      <a:pt x="221" y="771"/>
                      <a:pt x="221" y="772"/>
                      <a:pt x="221" y="772"/>
                    </a:cubicBezTo>
                    <a:cubicBezTo>
                      <a:pt x="221" y="772"/>
                      <a:pt x="221" y="771"/>
                      <a:pt x="221" y="771"/>
                    </a:cubicBezTo>
                    <a:cubicBezTo>
                      <a:pt x="221" y="771"/>
                      <a:pt x="221" y="771"/>
                      <a:pt x="221" y="771"/>
                    </a:cubicBezTo>
                    <a:cubicBezTo>
                      <a:pt x="221" y="766"/>
                      <a:pt x="220" y="760"/>
                      <a:pt x="220" y="755"/>
                    </a:cubicBezTo>
                    <a:cubicBezTo>
                      <a:pt x="218" y="734"/>
                      <a:pt x="219" y="714"/>
                      <a:pt x="223" y="693"/>
                    </a:cubicBezTo>
                    <a:cubicBezTo>
                      <a:pt x="227" y="676"/>
                      <a:pt x="228" y="659"/>
                      <a:pt x="228" y="642"/>
                    </a:cubicBezTo>
                    <a:cubicBezTo>
                      <a:pt x="227" y="631"/>
                      <a:pt x="228" y="620"/>
                      <a:pt x="228" y="609"/>
                    </a:cubicBezTo>
                    <a:cubicBezTo>
                      <a:pt x="228" y="603"/>
                      <a:pt x="229" y="597"/>
                      <a:pt x="230" y="591"/>
                    </a:cubicBezTo>
                    <a:cubicBezTo>
                      <a:pt x="230" y="589"/>
                      <a:pt x="231" y="586"/>
                      <a:pt x="232" y="584"/>
                    </a:cubicBezTo>
                    <a:cubicBezTo>
                      <a:pt x="232" y="584"/>
                      <a:pt x="232" y="585"/>
                      <a:pt x="232" y="586"/>
                    </a:cubicBezTo>
                    <a:cubicBezTo>
                      <a:pt x="232" y="599"/>
                      <a:pt x="230" y="612"/>
                      <a:pt x="231" y="626"/>
                    </a:cubicBezTo>
                    <a:cubicBezTo>
                      <a:pt x="231" y="647"/>
                      <a:pt x="229" y="668"/>
                      <a:pt x="228" y="690"/>
                    </a:cubicBezTo>
                    <a:close/>
                    <a:moveTo>
                      <a:pt x="247" y="886"/>
                    </a:moveTo>
                    <a:cubicBezTo>
                      <a:pt x="247" y="886"/>
                      <a:pt x="247" y="885"/>
                      <a:pt x="247" y="884"/>
                    </a:cubicBezTo>
                    <a:cubicBezTo>
                      <a:pt x="247" y="884"/>
                      <a:pt x="246" y="883"/>
                      <a:pt x="246" y="883"/>
                    </a:cubicBezTo>
                    <a:cubicBezTo>
                      <a:pt x="246" y="882"/>
                      <a:pt x="246" y="881"/>
                      <a:pt x="246" y="881"/>
                    </a:cubicBezTo>
                    <a:cubicBezTo>
                      <a:pt x="246" y="879"/>
                      <a:pt x="246" y="878"/>
                      <a:pt x="246" y="877"/>
                    </a:cubicBezTo>
                    <a:cubicBezTo>
                      <a:pt x="246" y="877"/>
                      <a:pt x="246" y="877"/>
                      <a:pt x="246" y="877"/>
                    </a:cubicBezTo>
                    <a:cubicBezTo>
                      <a:pt x="245" y="874"/>
                      <a:pt x="245" y="872"/>
                      <a:pt x="245" y="870"/>
                    </a:cubicBezTo>
                    <a:cubicBezTo>
                      <a:pt x="244" y="861"/>
                      <a:pt x="243" y="853"/>
                      <a:pt x="242" y="845"/>
                    </a:cubicBezTo>
                    <a:cubicBezTo>
                      <a:pt x="240" y="831"/>
                      <a:pt x="238" y="816"/>
                      <a:pt x="236" y="802"/>
                    </a:cubicBezTo>
                    <a:cubicBezTo>
                      <a:pt x="235" y="793"/>
                      <a:pt x="233" y="784"/>
                      <a:pt x="233" y="775"/>
                    </a:cubicBezTo>
                    <a:cubicBezTo>
                      <a:pt x="232" y="758"/>
                      <a:pt x="231" y="740"/>
                      <a:pt x="232" y="723"/>
                    </a:cubicBezTo>
                    <a:cubicBezTo>
                      <a:pt x="233" y="716"/>
                      <a:pt x="233" y="709"/>
                      <a:pt x="234" y="703"/>
                    </a:cubicBezTo>
                    <a:cubicBezTo>
                      <a:pt x="235" y="691"/>
                      <a:pt x="236" y="679"/>
                      <a:pt x="239" y="667"/>
                    </a:cubicBezTo>
                    <a:cubicBezTo>
                      <a:pt x="240" y="660"/>
                      <a:pt x="242" y="653"/>
                      <a:pt x="244" y="647"/>
                    </a:cubicBezTo>
                    <a:cubicBezTo>
                      <a:pt x="245" y="641"/>
                      <a:pt x="247" y="635"/>
                      <a:pt x="251" y="629"/>
                    </a:cubicBezTo>
                    <a:cubicBezTo>
                      <a:pt x="251" y="630"/>
                      <a:pt x="250" y="632"/>
                      <a:pt x="250" y="633"/>
                    </a:cubicBezTo>
                    <a:cubicBezTo>
                      <a:pt x="248" y="644"/>
                      <a:pt x="246" y="654"/>
                      <a:pt x="245" y="665"/>
                    </a:cubicBezTo>
                    <a:cubicBezTo>
                      <a:pt x="242" y="689"/>
                      <a:pt x="241" y="712"/>
                      <a:pt x="241" y="736"/>
                    </a:cubicBezTo>
                    <a:cubicBezTo>
                      <a:pt x="241" y="756"/>
                      <a:pt x="242" y="777"/>
                      <a:pt x="242" y="797"/>
                    </a:cubicBezTo>
                    <a:cubicBezTo>
                      <a:pt x="243" y="811"/>
                      <a:pt x="244" y="825"/>
                      <a:pt x="245" y="840"/>
                    </a:cubicBezTo>
                    <a:cubicBezTo>
                      <a:pt x="245" y="850"/>
                      <a:pt x="245" y="861"/>
                      <a:pt x="246" y="872"/>
                    </a:cubicBezTo>
                    <a:cubicBezTo>
                      <a:pt x="246" y="874"/>
                      <a:pt x="246" y="875"/>
                      <a:pt x="246" y="877"/>
                    </a:cubicBezTo>
                    <a:cubicBezTo>
                      <a:pt x="246" y="877"/>
                      <a:pt x="246" y="877"/>
                      <a:pt x="246" y="877"/>
                    </a:cubicBezTo>
                    <a:cubicBezTo>
                      <a:pt x="246" y="878"/>
                      <a:pt x="246" y="879"/>
                      <a:pt x="246" y="881"/>
                    </a:cubicBezTo>
                    <a:cubicBezTo>
                      <a:pt x="246" y="881"/>
                      <a:pt x="246" y="882"/>
                      <a:pt x="246" y="883"/>
                    </a:cubicBezTo>
                    <a:cubicBezTo>
                      <a:pt x="247" y="883"/>
                      <a:pt x="247" y="884"/>
                      <a:pt x="247" y="884"/>
                    </a:cubicBezTo>
                    <a:cubicBezTo>
                      <a:pt x="247" y="885"/>
                      <a:pt x="247" y="886"/>
                      <a:pt x="247" y="886"/>
                    </a:cubicBezTo>
                    <a:cubicBezTo>
                      <a:pt x="247" y="887"/>
                      <a:pt x="247" y="887"/>
                      <a:pt x="247" y="887"/>
                    </a:cubicBezTo>
                    <a:lnTo>
                      <a:pt x="247" y="886"/>
                    </a:lnTo>
                    <a:close/>
                    <a:moveTo>
                      <a:pt x="258" y="959"/>
                    </a:moveTo>
                    <a:cubicBezTo>
                      <a:pt x="258" y="959"/>
                      <a:pt x="258" y="959"/>
                      <a:pt x="258" y="958"/>
                    </a:cubicBezTo>
                    <a:cubicBezTo>
                      <a:pt x="258" y="958"/>
                      <a:pt x="257" y="958"/>
                      <a:pt x="257" y="957"/>
                    </a:cubicBezTo>
                    <a:cubicBezTo>
                      <a:pt x="257" y="956"/>
                      <a:pt x="257" y="955"/>
                      <a:pt x="257" y="954"/>
                    </a:cubicBezTo>
                    <a:cubicBezTo>
                      <a:pt x="257" y="954"/>
                      <a:pt x="257" y="954"/>
                      <a:pt x="257" y="954"/>
                    </a:cubicBezTo>
                    <a:cubicBezTo>
                      <a:pt x="257" y="953"/>
                      <a:pt x="256" y="952"/>
                      <a:pt x="256" y="951"/>
                    </a:cubicBezTo>
                    <a:cubicBezTo>
                      <a:pt x="253" y="938"/>
                      <a:pt x="252" y="924"/>
                      <a:pt x="251" y="910"/>
                    </a:cubicBezTo>
                    <a:cubicBezTo>
                      <a:pt x="251" y="908"/>
                      <a:pt x="251" y="905"/>
                      <a:pt x="251" y="902"/>
                    </a:cubicBezTo>
                    <a:cubicBezTo>
                      <a:pt x="251" y="902"/>
                      <a:pt x="251" y="902"/>
                      <a:pt x="251" y="902"/>
                    </a:cubicBezTo>
                    <a:cubicBezTo>
                      <a:pt x="251" y="902"/>
                      <a:pt x="251" y="902"/>
                      <a:pt x="251" y="902"/>
                    </a:cubicBezTo>
                    <a:cubicBezTo>
                      <a:pt x="251" y="901"/>
                      <a:pt x="251" y="901"/>
                      <a:pt x="251" y="900"/>
                    </a:cubicBezTo>
                    <a:cubicBezTo>
                      <a:pt x="250" y="886"/>
                      <a:pt x="249" y="872"/>
                      <a:pt x="248" y="858"/>
                    </a:cubicBezTo>
                    <a:cubicBezTo>
                      <a:pt x="248" y="850"/>
                      <a:pt x="248" y="843"/>
                      <a:pt x="247" y="836"/>
                    </a:cubicBezTo>
                    <a:cubicBezTo>
                      <a:pt x="247" y="822"/>
                      <a:pt x="246" y="808"/>
                      <a:pt x="245" y="794"/>
                    </a:cubicBezTo>
                    <a:cubicBezTo>
                      <a:pt x="244" y="782"/>
                      <a:pt x="244" y="770"/>
                      <a:pt x="244" y="758"/>
                    </a:cubicBezTo>
                    <a:cubicBezTo>
                      <a:pt x="244" y="744"/>
                      <a:pt x="244" y="729"/>
                      <a:pt x="244" y="715"/>
                    </a:cubicBezTo>
                    <a:cubicBezTo>
                      <a:pt x="245" y="699"/>
                      <a:pt x="246" y="684"/>
                      <a:pt x="247" y="669"/>
                    </a:cubicBezTo>
                    <a:cubicBezTo>
                      <a:pt x="249" y="651"/>
                      <a:pt x="252" y="634"/>
                      <a:pt x="257" y="617"/>
                    </a:cubicBezTo>
                    <a:cubicBezTo>
                      <a:pt x="258" y="613"/>
                      <a:pt x="260" y="611"/>
                      <a:pt x="263" y="608"/>
                    </a:cubicBezTo>
                    <a:cubicBezTo>
                      <a:pt x="263" y="610"/>
                      <a:pt x="263" y="612"/>
                      <a:pt x="263" y="613"/>
                    </a:cubicBezTo>
                    <a:cubicBezTo>
                      <a:pt x="261" y="620"/>
                      <a:pt x="259" y="626"/>
                      <a:pt x="258" y="633"/>
                    </a:cubicBezTo>
                    <a:cubicBezTo>
                      <a:pt x="254" y="656"/>
                      <a:pt x="253" y="679"/>
                      <a:pt x="251" y="702"/>
                    </a:cubicBezTo>
                    <a:cubicBezTo>
                      <a:pt x="250" y="718"/>
                      <a:pt x="249" y="735"/>
                      <a:pt x="249" y="752"/>
                    </a:cubicBezTo>
                    <a:cubicBezTo>
                      <a:pt x="248" y="765"/>
                      <a:pt x="249" y="778"/>
                      <a:pt x="249" y="791"/>
                    </a:cubicBezTo>
                    <a:cubicBezTo>
                      <a:pt x="249" y="805"/>
                      <a:pt x="250" y="818"/>
                      <a:pt x="249" y="831"/>
                    </a:cubicBezTo>
                    <a:cubicBezTo>
                      <a:pt x="249" y="850"/>
                      <a:pt x="250" y="868"/>
                      <a:pt x="251" y="886"/>
                    </a:cubicBezTo>
                    <a:cubicBezTo>
                      <a:pt x="251" y="891"/>
                      <a:pt x="251" y="896"/>
                      <a:pt x="251" y="902"/>
                    </a:cubicBezTo>
                    <a:cubicBezTo>
                      <a:pt x="251" y="902"/>
                      <a:pt x="251" y="902"/>
                      <a:pt x="251" y="902"/>
                    </a:cubicBezTo>
                    <a:cubicBezTo>
                      <a:pt x="251" y="902"/>
                      <a:pt x="251" y="902"/>
                      <a:pt x="251" y="902"/>
                    </a:cubicBezTo>
                    <a:cubicBezTo>
                      <a:pt x="252" y="908"/>
                      <a:pt x="252" y="914"/>
                      <a:pt x="253" y="919"/>
                    </a:cubicBezTo>
                    <a:cubicBezTo>
                      <a:pt x="254" y="931"/>
                      <a:pt x="256" y="942"/>
                      <a:pt x="257" y="954"/>
                    </a:cubicBezTo>
                    <a:cubicBezTo>
                      <a:pt x="257" y="954"/>
                      <a:pt x="257" y="954"/>
                      <a:pt x="257" y="954"/>
                    </a:cubicBezTo>
                    <a:cubicBezTo>
                      <a:pt x="257" y="955"/>
                      <a:pt x="257" y="956"/>
                      <a:pt x="257" y="957"/>
                    </a:cubicBezTo>
                    <a:cubicBezTo>
                      <a:pt x="257" y="958"/>
                      <a:pt x="258" y="958"/>
                      <a:pt x="258" y="958"/>
                    </a:cubicBezTo>
                    <a:cubicBezTo>
                      <a:pt x="258" y="959"/>
                      <a:pt x="258" y="959"/>
                      <a:pt x="258" y="959"/>
                    </a:cubicBezTo>
                    <a:close/>
                    <a:moveTo>
                      <a:pt x="265" y="647"/>
                    </a:moveTo>
                    <a:cubicBezTo>
                      <a:pt x="265" y="664"/>
                      <a:pt x="264" y="681"/>
                      <a:pt x="264" y="698"/>
                    </a:cubicBezTo>
                    <a:cubicBezTo>
                      <a:pt x="263" y="713"/>
                      <a:pt x="262" y="727"/>
                      <a:pt x="262" y="741"/>
                    </a:cubicBezTo>
                    <a:cubicBezTo>
                      <a:pt x="261" y="754"/>
                      <a:pt x="261" y="767"/>
                      <a:pt x="260" y="780"/>
                    </a:cubicBezTo>
                    <a:cubicBezTo>
                      <a:pt x="259" y="796"/>
                      <a:pt x="259" y="812"/>
                      <a:pt x="259" y="828"/>
                    </a:cubicBezTo>
                    <a:cubicBezTo>
                      <a:pt x="260" y="838"/>
                      <a:pt x="260" y="848"/>
                      <a:pt x="260" y="859"/>
                    </a:cubicBezTo>
                    <a:cubicBezTo>
                      <a:pt x="259" y="859"/>
                      <a:pt x="259" y="859"/>
                      <a:pt x="259" y="859"/>
                    </a:cubicBezTo>
                    <a:cubicBezTo>
                      <a:pt x="258" y="850"/>
                      <a:pt x="258" y="841"/>
                      <a:pt x="258" y="832"/>
                    </a:cubicBezTo>
                    <a:cubicBezTo>
                      <a:pt x="257" y="812"/>
                      <a:pt x="258" y="793"/>
                      <a:pt x="258" y="773"/>
                    </a:cubicBezTo>
                    <a:cubicBezTo>
                      <a:pt x="258" y="766"/>
                      <a:pt x="258" y="760"/>
                      <a:pt x="258" y="753"/>
                    </a:cubicBezTo>
                    <a:cubicBezTo>
                      <a:pt x="259" y="738"/>
                      <a:pt x="259" y="722"/>
                      <a:pt x="259" y="707"/>
                    </a:cubicBezTo>
                    <a:cubicBezTo>
                      <a:pt x="260" y="691"/>
                      <a:pt x="262" y="675"/>
                      <a:pt x="263" y="658"/>
                    </a:cubicBezTo>
                    <a:cubicBezTo>
                      <a:pt x="264" y="654"/>
                      <a:pt x="264" y="649"/>
                      <a:pt x="265" y="645"/>
                    </a:cubicBezTo>
                    <a:cubicBezTo>
                      <a:pt x="265" y="645"/>
                      <a:pt x="265" y="645"/>
                      <a:pt x="266" y="645"/>
                    </a:cubicBezTo>
                    <a:cubicBezTo>
                      <a:pt x="266" y="646"/>
                      <a:pt x="265" y="646"/>
                      <a:pt x="265" y="647"/>
                    </a:cubicBezTo>
                    <a:close/>
                    <a:moveTo>
                      <a:pt x="267" y="618"/>
                    </a:moveTo>
                    <a:cubicBezTo>
                      <a:pt x="266" y="624"/>
                      <a:pt x="265" y="629"/>
                      <a:pt x="264" y="635"/>
                    </a:cubicBezTo>
                    <a:cubicBezTo>
                      <a:pt x="263" y="642"/>
                      <a:pt x="261" y="648"/>
                      <a:pt x="261" y="655"/>
                    </a:cubicBezTo>
                    <a:cubicBezTo>
                      <a:pt x="259" y="665"/>
                      <a:pt x="259" y="676"/>
                      <a:pt x="258" y="686"/>
                    </a:cubicBezTo>
                    <a:cubicBezTo>
                      <a:pt x="256" y="704"/>
                      <a:pt x="256" y="722"/>
                      <a:pt x="256" y="740"/>
                    </a:cubicBezTo>
                    <a:cubicBezTo>
                      <a:pt x="256" y="750"/>
                      <a:pt x="255" y="760"/>
                      <a:pt x="255" y="769"/>
                    </a:cubicBezTo>
                    <a:cubicBezTo>
                      <a:pt x="255" y="783"/>
                      <a:pt x="255" y="796"/>
                      <a:pt x="255" y="810"/>
                    </a:cubicBezTo>
                    <a:cubicBezTo>
                      <a:pt x="255" y="816"/>
                      <a:pt x="255" y="823"/>
                      <a:pt x="255" y="829"/>
                    </a:cubicBezTo>
                    <a:cubicBezTo>
                      <a:pt x="255" y="843"/>
                      <a:pt x="256" y="857"/>
                      <a:pt x="257" y="872"/>
                    </a:cubicBezTo>
                    <a:cubicBezTo>
                      <a:pt x="257" y="883"/>
                      <a:pt x="257" y="895"/>
                      <a:pt x="259" y="906"/>
                    </a:cubicBezTo>
                    <a:cubicBezTo>
                      <a:pt x="259" y="911"/>
                      <a:pt x="259" y="916"/>
                      <a:pt x="260" y="921"/>
                    </a:cubicBezTo>
                    <a:cubicBezTo>
                      <a:pt x="261" y="934"/>
                      <a:pt x="262" y="947"/>
                      <a:pt x="263" y="960"/>
                    </a:cubicBezTo>
                    <a:cubicBezTo>
                      <a:pt x="264" y="969"/>
                      <a:pt x="265" y="978"/>
                      <a:pt x="267" y="986"/>
                    </a:cubicBezTo>
                    <a:cubicBezTo>
                      <a:pt x="267" y="986"/>
                      <a:pt x="267" y="986"/>
                      <a:pt x="267" y="986"/>
                    </a:cubicBezTo>
                    <a:cubicBezTo>
                      <a:pt x="267" y="987"/>
                      <a:pt x="267" y="988"/>
                      <a:pt x="267" y="988"/>
                    </a:cubicBezTo>
                    <a:cubicBezTo>
                      <a:pt x="267" y="989"/>
                      <a:pt x="267" y="989"/>
                      <a:pt x="267" y="989"/>
                    </a:cubicBezTo>
                    <a:cubicBezTo>
                      <a:pt x="267" y="990"/>
                      <a:pt x="267" y="990"/>
                      <a:pt x="267" y="990"/>
                    </a:cubicBezTo>
                    <a:cubicBezTo>
                      <a:pt x="267" y="989"/>
                      <a:pt x="267" y="989"/>
                      <a:pt x="267" y="989"/>
                    </a:cubicBezTo>
                    <a:cubicBezTo>
                      <a:pt x="267" y="989"/>
                      <a:pt x="267" y="989"/>
                      <a:pt x="267" y="988"/>
                    </a:cubicBezTo>
                    <a:cubicBezTo>
                      <a:pt x="267" y="988"/>
                      <a:pt x="267" y="987"/>
                      <a:pt x="267" y="986"/>
                    </a:cubicBezTo>
                    <a:cubicBezTo>
                      <a:pt x="267" y="986"/>
                      <a:pt x="267" y="986"/>
                      <a:pt x="267" y="986"/>
                    </a:cubicBezTo>
                    <a:cubicBezTo>
                      <a:pt x="266" y="986"/>
                      <a:pt x="266" y="985"/>
                      <a:pt x="266" y="984"/>
                    </a:cubicBezTo>
                    <a:cubicBezTo>
                      <a:pt x="264" y="978"/>
                      <a:pt x="263" y="972"/>
                      <a:pt x="262" y="966"/>
                    </a:cubicBezTo>
                    <a:cubicBezTo>
                      <a:pt x="261" y="956"/>
                      <a:pt x="260" y="946"/>
                      <a:pt x="258" y="936"/>
                    </a:cubicBezTo>
                    <a:cubicBezTo>
                      <a:pt x="257" y="923"/>
                      <a:pt x="255" y="911"/>
                      <a:pt x="255" y="899"/>
                    </a:cubicBezTo>
                    <a:cubicBezTo>
                      <a:pt x="254" y="879"/>
                      <a:pt x="253" y="860"/>
                      <a:pt x="253" y="841"/>
                    </a:cubicBezTo>
                    <a:cubicBezTo>
                      <a:pt x="252" y="828"/>
                      <a:pt x="253" y="816"/>
                      <a:pt x="252" y="804"/>
                    </a:cubicBezTo>
                    <a:cubicBezTo>
                      <a:pt x="252" y="794"/>
                      <a:pt x="251" y="785"/>
                      <a:pt x="251" y="776"/>
                    </a:cubicBezTo>
                    <a:cubicBezTo>
                      <a:pt x="251" y="765"/>
                      <a:pt x="251" y="754"/>
                      <a:pt x="252" y="743"/>
                    </a:cubicBezTo>
                    <a:cubicBezTo>
                      <a:pt x="253" y="728"/>
                      <a:pt x="253" y="712"/>
                      <a:pt x="255" y="697"/>
                    </a:cubicBezTo>
                    <a:cubicBezTo>
                      <a:pt x="256" y="680"/>
                      <a:pt x="257" y="664"/>
                      <a:pt x="259" y="647"/>
                    </a:cubicBezTo>
                    <a:cubicBezTo>
                      <a:pt x="260" y="636"/>
                      <a:pt x="262" y="626"/>
                      <a:pt x="265" y="615"/>
                    </a:cubicBezTo>
                    <a:cubicBezTo>
                      <a:pt x="265" y="615"/>
                      <a:pt x="266" y="615"/>
                      <a:pt x="266" y="614"/>
                    </a:cubicBezTo>
                    <a:cubicBezTo>
                      <a:pt x="267" y="616"/>
                      <a:pt x="267" y="617"/>
                      <a:pt x="267" y="618"/>
                    </a:cubicBezTo>
                    <a:close/>
                    <a:moveTo>
                      <a:pt x="267" y="595"/>
                    </a:moveTo>
                    <a:cubicBezTo>
                      <a:pt x="262" y="584"/>
                      <a:pt x="258" y="573"/>
                      <a:pt x="253" y="562"/>
                    </a:cubicBezTo>
                    <a:cubicBezTo>
                      <a:pt x="253" y="562"/>
                      <a:pt x="253" y="561"/>
                      <a:pt x="253" y="560"/>
                    </a:cubicBezTo>
                    <a:cubicBezTo>
                      <a:pt x="269" y="575"/>
                      <a:pt x="284" y="590"/>
                      <a:pt x="302" y="602"/>
                    </a:cubicBezTo>
                    <a:cubicBezTo>
                      <a:pt x="319" y="613"/>
                      <a:pt x="336" y="624"/>
                      <a:pt x="355" y="632"/>
                    </a:cubicBezTo>
                    <a:cubicBezTo>
                      <a:pt x="355" y="632"/>
                      <a:pt x="355" y="632"/>
                      <a:pt x="355" y="633"/>
                    </a:cubicBezTo>
                    <a:cubicBezTo>
                      <a:pt x="350" y="633"/>
                      <a:pt x="346" y="634"/>
                      <a:pt x="342" y="634"/>
                    </a:cubicBezTo>
                    <a:cubicBezTo>
                      <a:pt x="340" y="634"/>
                      <a:pt x="339" y="633"/>
                      <a:pt x="338" y="633"/>
                    </a:cubicBezTo>
                    <a:cubicBezTo>
                      <a:pt x="331" y="628"/>
                      <a:pt x="323" y="624"/>
                      <a:pt x="316" y="619"/>
                    </a:cubicBezTo>
                    <a:cubicBezTo>
                      <a:pt x="311" y="616"/>
                      <a:pt x="307" y="613"/>
                      <a:pt x="302" y="611"/>
                    </a:cubicBezTo>
                    <a:cubicBezTo>
                      <a:pt x="294" y="607"/>
                      <a:pt x="286" y="605"/>
                      <a:pt x="278" y="604"/>
                    </a:cubicBezTo>
                    <a:cubicBezTo>
                      <a:pt x="271" y="604"/>
                      <a:pt x="271" y="604"/>
                      <a:pt x="267" y="595"/>
                    </a:cubicBezTo>
                    <a:close/>
                    <a:moveTo>
                      <a:pt x="280" y="610"/>
                    </a:moveTo>
                    <a:cubicBezTo>
                      <a:pt x="280" y="610"/>
                      <a:pt x="280" y="610"/>
                      <a:pt x="280" y="610"/>
                    </a:cubicBezTo>
                    <a:cubicBezTo>
                      <a:pt x="280" y="610"/>
                      <a:pt x="280" y="610"/>
                      <a:pt x="280" y="610"/>
                    </a:cubicBezTo>
                    <a:close/>
                    <a:moveTo>
                      <a:pt x="282" y="621"/>
                    </a:moveTo>
                    <a:cubicBezTo>
                      <a:pt x="282" y="621"/>
                      <a:pt x="282" y="621"/>
                      <a:pt x="282" y="621"/>
                    </a:cubicBezTo>
                    <a:cubicBezTo>
                      <a:pt x="282" y="621"/>
                      <a:pt x="282" y="621"/>
                      <a:pt x="282" y="621"/>
                    </a:cubicBezTo>
                    <a:cubicBezTo>
                      <a:pt x="282" y="621"/>
                      <a:pt x="282" y="621"/>
                      <a:pt x="282" y="621"/>
                    </a:cubicBezTo>
                    <a:cubicBezTo>
                      <a:pt x="283" y="622"/>
                      <a:pt x="284" y="622"/>
                      <a:pt x="285" y="622"/>
                    </a:cubicBezTo>
                    <a:cubicBezTo>
                      <a:pt x="288" y="624"/>
                      <a:pt x="291" y="626"/>
                      <a:pt x="294" y="628"/>
                    </a:cubicBezTo>
                    <a:cubicBezTo>
                      <a:pt x="295" y="628"/>
                      <a:pt x="297" y="629"/>
                      <a:pt x="298" y="630"/>
                    </a:cubicBezTo>
                    <a:cubicBezTo>
                      <a:pt x="302" y="634"/>
                      <a:pt x="307" y="637"/>
                      <a:pt x="312" y="641"/>
                    </a:cubicBezTo>
                    <a:cubicBezTo>
                      <a:pt x="314" y="643"/>
                      <a:pt x="317" y="645"/>
                      <a:pt x="319" y="647"/>
                    </a:cubicBezTo>
                    <a:cubicBezTo>
                      <a:pt x="314" y="649"/>
                      <a:pt x="309" y="650"/>
                      <a:pt x="304" y="652"/>
                    </a:cubicBezTo>
                    <a:cubicBezTo>
                      <a:pt x="302" y="653"/>
                      <a:pt x="301" y="653"/>
                      <a:pt x="300" y="651"/>
                    </a:cubicBezTo>
                    <a:cubicBezTo>
                      <a:pt x="294" y="641"/>
                      <a:pt x="288" y="631"/>
                      <a:pt x="282" y="621"/>
                    </a:cubicBezTo>
                    <a:close/>
                    <a:moveTo>
                      <a:pt x="295" y="784"/>
                    </a:moveTo>
                    <a:cubicBezTo>
                      <a:pt x="295" y="795"/>
                      <a:pt x="294" y="807"/>
                      <a:pt x="294" y="818"/>
                    </a:cubicBezTo>
                    <a:cubicBezTo>
                      <a:pt x="294" y="830"/>
                      <a:pt x="294" y="842"/>
                      <a:pt x="295" y="854"/>
                    </a:cubicBezTo>
                    <a:cubicBezTo>
                      <a:pt x="295" y="863"/>
                      <a:pt x="296" y="873"/>
                      <a:pt x="297" y="883"/>
                    </a:cubicBezTo>
                    <a:cubicBezTo>
                      <a:pt x="297" y="901"/>
                      <a:pt x="298" y="920"/>
                      <a:pt x="298" y="938"/>
                    </a:cubicBezTo>
                    <a:cubicBezTo>
                      <a:pt x="298" y="944"/>
                      <a:pt x="299" y="950"/>
                      <a:pt x="299" y="956"/>
                    </a:cubicBezTo>
                    <a:cubicBezTo>
                      <a:pt x="299" y="956"/>
                      <a:pt x="299" y="956"/>
                      <a:pt x="299" y="956"/>
                    </a:cubicBezTo>
                    <a:cubicBezTo>
                      <a:pt x="299" y="957"/>
                      <a:pt x="299" y="957"/>
                      <a:pt x="299" y="958"/>
                    </a:cubicBezTo>
                    <a:cubicBezTo>
                      <a:pt x="299" y="959"/>
                      <a:pt x="299" y="959"/>
                      <a:pt x="299" y="960"/>
                    </a:cubicBezTo>
                    <a:cubicBezTo>
                      <a:pt x="299" y="960"/>
                      <a:pt x="300" y="961"/>
                      <a:pt x="300" y="962"/>
                    </a:cubicBezTo>
                    <a:cubicBezTo>
                      <a:pt x="300" y="962"/>
                      <a:pt x="300" y="963"/>
                      <a:pt x="300" y="963"/>
                    </a:cubicBezTo>
                    <a:cubicBezTo>
                      <a:pt x="300" y="964"/>
                      <a:pt x="300" y="965"/>
                      <a:pt x="300" y="965"/>
                    </a:cubicBezTo>
                    <a:cubicBezTo>
                      <a:pt x="300" y="965"/>
                      <a:pt x="300" y="966"/>
                      <a:pt x="300" y="966"/>
                    </a:cubicBezTo>
                    <a:cubicBezTo>
                      <a:pt x="300" y="966"/>
                      <a:pt x="300" y="965"/>
                      <a:pt x="300" y="965"/>
                    </a:cubicBezTo>
                    <a:cubicBezTo>
                      <a:pt x="300" y="965"/>
                      <a:pt x="300" y="964"/>
                      <a:pt x="300" y="963"/>
                    </a:cubicBezTo>
                    <a:cubicBezTo>
                      <a:pt x="300" y="963"/>
                      <a:pt x="300" y="962"/>
                      <a:pt x="300" y="962"/>
                    </a:cubicBezTo>
                    <a:cubicBezTo>
                      <a:pt x="299" y="961"/>
                      <a:pt x="299" y="960"/>
                      <a:pt x="299" y="960"/>
                    </a:cubicBezTo>
                    <a:cubicBezTo>
                      <a:pt x="299" y="959"/>
                      <a:pt x="299" y="959"/>
                      <a:pt x="299" y="958"/>
                    </a:cubicBezTo>
                    <a:cubicBezTo>
                      <a:pt x="299" y="957"/>
                      <a:pt x="299" y="957"/>
                      <a:pt x="299" y="956"/>
                    </a:cubicBezTo>
                    <a:cubicBezTo>
                      <a:pt x="299" y="956"/>
                      <a:pt x="299" y="956"/>
                      <a:pt x="299" y="956"/>
                    </a:cubicBezTo>
                    <a:cubicBezTo>
                      <a:pt x="299" y="955"/>
                      <a:pt x="298" y="955"/>
                      <a:pt x="298" y="955"/>
                    </a:cubicBezTo>
                    <a:cubicBezTo>
                      <a:pt x="297" y="940"/>
                      <a:pt x="295" y="926"/>
                      <a:pt x="293" y="911"/>
                    </a:cubicBezTo>
                    <a:cubicBezTo>
                      <a:pt x="292" y="895"/>
                      <a:pt x="291" y="879"/>
                      <a:pt x="290" y="863"/>
                    </a:cubicBezTo>
                    <a:cubicBezTo>
                      <a:pt x="290" y="843"/>
                      <a:pt x="288" y="822"/>
                      <a:pt x="288" y="802"/>
                    </a:cubicBezTo>
                    <a:cubicBezTo>
                      <a:pt x="288" y="783"/>
                      <a:pt x="290" y="765"/>
                      <a:pt x="290" y="746"/>
                    </a:cubicBezTo>
                    <a:cubicBezTo>
                      <a:pt x="291" y="729"/>
                      <a:pt x="292" y="712"/>
                      <a:pt x="293" y="695"/>
                    </a:cubicBezTo>
                    <a:cubicBezTo>
                      <a:pt x="293" y="688"/>
                      <a:pt x="293" y="681"/>
                      <a:pt x="296" y="673"/>
                    </a:cubicBezTo>
                    <a:cubicBezTo>
                      <a:pt x="296" y="676"/>
                      <a:pt x="295" y="679"/>
                      <a:pt x="295" y="681"/>
                    </a:cubicBezTo>
                    <a:cubicBezTo>
                      <a:pt x="295" y="694"/>
                      <a:pt x="293" y="706"/>
                      <a:pt x="293" y="719"/>
                    </a:cubicBezTo>
                    <a:cubicBezTo>
                      <a:pt x="293" y="740"/>
                      <a:pt x="295" y="762"/>
                      <a:pt x="295" y="784"/>
                    </a:cubicBezTo>
                    <a:close/>
                    <a:moveTo>
                      <a:pt x="297" y="817"/>
                    </a:moveTo>
                    <a:cubicBezTo>
                      <a:pt x="297" y="817"/>
                      <a:pt x="297" y="817"/>
                      <a:pt x="297" y="817"/>
                    </a:cubicBezTo>
                    <a:cubicBezTo>
                      <a:pt x="297" y="817"/>
                      <a:pt x="297" y="817"/>
                      <a:pt x="297" y="817"/>
                    </a:cubicBezTo>
                    <a:cubicBezTo>
                      <a:pt x="297" y="817"/>
                      <a:pt x="297" y="817"/>
                      <a:pt x="297" y="817"/>
                    </a:cubicBezTo>
                    <a:cubicBezTo>
                      <a:pt x="297" y="818"/>
                      <a:pt x="297" y="818"/>
                      <a:pt x="297" y="819"/>
                    </a:cubicBezTo>
                    <a:cubicBezTo>
                      <a:pt x="297" y="819"/>
                      <a:pt x="297" y="819"/>
                      <a:pt x="297" y="819"/>
                    </a:cubicBezTo>
                    <a:cubicBezTo>
                      <a:pt x="297" y="818"/>
                      <a:pt x="297" y="818"/>
                      <a:pt x="297" y="817"/>
                    </a:cubicBezTo>
                    <a:cubicBezTo>
                      <a:pt x="297" y="817"/>
                      <a:pt x="297" y="817"/>
                      <a:pt x="297" y="817"/>
                    </a:cubicBezTo>
                    <a:close/>
                    <a:moveTo>
                      <a:pt x="297" y="738"/>
                    </a:moveTo>
                    <a:cubicBezTo>
                      <a:pt x="297" y="725"/>
                      <a:pt x="296" y="713"/>
                      <a:pt x="296" y="700"/>
                    </a:cubicBezTo>
                    <a:cubicBezTo>
                      <a:pt x="296" y="695"/>
                      <a:pt x="297" y="690"/>
                      <a:pt x="297" y="685"/>
                    </a:cubicBezTo>
                    <a:cubicBezTo>
                      <a:pt x="298" y="686"/>
                      <a:pt x="298" y="687"/>
                      <a:pt x="298" y="689"/>
                    </a:cubicBezTo>
                    <a:cubicBezTo>
                      <a:pt x="298" y="702"/>
                      <a:pt x="299" y="714"/>
                      <a:pt x="299" y="727"/>
                    </a:cubicBezTo>
                    <a:cubicBezTo>
                      <a:pt x="299" y="736"/>
                      <a:pt x="299" y="745"/>
                      <a:pt x="299" y="754"/>
                    </a:cubicBezTo>
                    <a:cubicBezTo>
                      <a:pt x="299" y="763"/>
                      <a:pt x="300" y="773"/>
                      <a:pt x="299" y="783"/>
                    </a:cubicBezTo>
                    <a:cubicBezTo>
                      <a:pt x="299" y="788"/>
                      <a:pt x="299" y="794"/>
                      <a:pt x="298" y="800"/>
                    </a:cubicBezTo>
                    <a:cubicBezTo>
                      <a:pt x="298" y="800"/>
                      <a:pt x="298" y="800"/>
                      <a:pt x="298" y="800"/>
                    </a:cubicBezTo>
                    <a:cubicBezTo>
                      <a:pt x="298" y="799"/>
                      <a:pt x="297" y="799"/>
                      <a:pt x="297" y="798"/>
                    </a:cubicBezTo>
                    <a:cubicBezTo>
                      <a:pt x="297" y="778"/>
                      <a:pt x="297" y="758"/>
                      <a:pt x="297" y="738"/>
                    </a:cubicBezTo>
                    <a:close/>
                    <a:moveTo>
                      <a:pt x="297" y="835"/>
                    </a:moveTo>
                    <a:cubicBezTo>
                      <a:pt x="297" y="835"/>
                      <a:pt x="297" y="835"/>
                      <a:pt x="297" y="836"/>
                    </a:cubicBezTo>
                    <a:cubicBezTo>
                      <a:pt x="297" y="835"/>
                      <a:pt x="297" y="835"/>
                      <a:pt x="297" y="835"/>
                    </a:cubicBezTo>
                    <a:cubicBezTo>
                      <a:pt x="297" y="834"/>
                      <a:pt x="297" y="834"/>
                      <a:pt x="297" y="833"/>
                    </a:cubicBezTo>
                    <a:cubicBezTo>
                      <a:pt x="297" y="832"/>
                      <a:pt x="297" y="832"/>
                      <a:pt x="297" y="832"/>
                    </a:cubicBezTo>
                    <a:cubicBezTo>
                      <a:pt x="297" y="832"/>
                      <a:pt x="297" y="832"/>
                      <a:pt x="297" y="833"/>
                    </a:cubicBezTo>
                    <a:cubicBezTo>
                      <a:pt x="297" y="834"/>
                      <a:pt x="297" y="834"/>
                      <a:pt x="297" y="835"/>
                    </a:cubicBezTo>
                    <a:close/>
                    <a:moveTo>
                      <a:pt x="298" y="990"/>
                    </a:moveTo>
                    <a:cubicBezTo>
                      <a:pt x="298" y="990"/>
                      <a:pt x="297" y="990"/>
                      <a:pt x="297" y="989"/>
                    </a:cubicBezTo>
                    <a:cubicBezTo>
                      <a:pt x="297" y="989"/>
                      <a:pt x="297" y="989"/>
                      <a:pt x="297" y="988"/>
                    </a:cubicBezTo>
                    <a:cubicBezTo>
                      <a:pt x="297" y="988"/>
                      <a:pt x="297" y="987"/>
                      <a:pt x="297" y="986"/>
                    </a:cubicBezTo>
                    <a:cubicBezTo>
                      <a:pt x="296" y="986"/>
                      <a:pt x="296" y="986"/>
                      <a:pt x="296" y="985"/>
                    </a:cubicBezTo>
                    <a:cubicBezTo>
                      <a:pt x="296" y="985"/>
                      <a:pt x="296" y="985"/>
                      <a:pt x="296" y="985"/>
                    </a:cubicBezTo>
                    <a:cubicBezTo>
                      <a:pt x="291" y="974"/>
                      <a:pt x="288" y="962"/>
                      <a:pt x="286" y="949"/>
                    </a:cubicBezTo>
                    <a:cubicBezTo>
                      <a:pt x="284" y="938"/>
                      <a:pt x="282" y="926"/>
                      <a:pt x="281" y="915"/>
                    </a:cubicBezTo>
                    <a:cubicBezTo>
                      <a:pt x="279" y="901"/>
                      <a:pt x="278" y="887"/>
                      <a:pt x="277" y="873"/>
                    </a:cubicBezTo>
                    <a:cubicBezTo>
                      <a:pt x="276" y="865"/>
                      <a:pt x="277" y="857"/>
                      <a:pt x="276" y="850"/>
                    </a:cubicBezTo>
                    <a:cubicBezTo>
                      <a:pt x="275" y="832"/>
                      <a:pt x="275" y="815"/>
                      <a:pt x="276" y="798"/>
                    </a:cubicBezTo>
                    <a:cubicBezTo>
                      <a:pt x="276" y="783"/>
                      <a:pt x="277" y="768"/>
                      <a:pt x="277" y="754"/>
                    </a:cubicBezTo>
                    <a:cubicBezTo>
                      <a:pt x="278" y="740"/>
                      <a:pt x="280" y="727"/>
                      <a:pt x="282" y="714"/>
                    </a:cubicBezTo>
                    <a:cubicBezTo>
                      <a:pt x="282" y="714"/>
                      <a:pt x="282" y="714"/>
                      <a:pt x="282" y="714"/>
                    </a:cubicBezTo>
                    <a:cubicBezTo>
                      <a:pt x="282" y="713"/>
                      <a:pt x="283" y="711"/>
                      <a:pt x="283" y="710"/>
                    </a:cubicBezTo>
                    <a:cubicBezTo>
                      <a:pt x="283" y="710"/>
                      <a:pt x="283" y="709"/>
                      <a:pt x="283" y="709"/>
                    </a:cubicBezTo>
                    <a:cubicBezTo>
                      <a:pt x="283" y="709"/>
                      <a:pt x="283" y="708"/>
                      <a:pt x="283" y="708"/>
                    </a:cubicBezTo>
                    <a:cubicBezTo>
                      <a:pt x="283" y="708"/>
                      <a:pt x="283" y="708"/>
                      <a:pt x="283" y="708"/>
                    </a:cubicBezTo>
                    <a:cubicBezTo>
                      <a:pt x="283" y="708"/>
                      <a:pt x="283" y="709"/>
                      <a:pt x="283" y="709"/>
                    </a:cubicBezTo>
                    <a:cubicBezTo>
                      <a:pt x="283" y="709"/>
                      <a:pt x="283" y="710"/>
                      <a:pt x="283" y="710"/>
                    </a:cubicBezTo>
                    <a:cubicBezTo>
                      <a:pt x="283" y="711"/>
                      <a:pt x="283" y="713"/>
                      <a:pt x="282" y="714"/>
                    </a:cubicBezTo>
                    <a:cubicBezTo>
                      <a:pt x="282" y="714"/>
                      <a:pt x="282" y="714"/>
                      <a:pt x="282" y="714"/>
                    </a:cubicBezTo>
                    <a:cubicBezTo>
                      <a:pt x="282" y="715"/>
                      <a:pt x="283" y="716"/>
                      <a:pt x="282" y="717"/>
                    </a:cubicBezTo>
                    <a:cubicBezTo>
                      <a:pt x="282" y="727"/>
                      <a:pt x="281" y="737"/>
                      <a:pt x="281" y="747"/>
                    </a:cubicBezTo>
                    <a:cubicBezTo>
                      <a:pt x="279" y="766"/>
                      <a:pt x="278" y="785"/>
                      <a:pt x="279" y="804"/>
                    </a:cubicBezTo>
                    <a:cubicBezTo>
                      <a:pt x="279" y="816"/>
                      <a:pt x="280" y="829"/>
                      <a:pt x="280" y="842"/>
                    </a:cubicBezTo>
                    <a:cubicBezTo>
                      <a:pt x="281" y="856"/>
                      <a:pt x="282" y="871"/>
                      <a:pt x="283" y="886"/>
                    </a:cubicBezTo>
                    <a:cubicBezTo>
                      <a:pt x="283" y="895"/>
                      <a:pt x="284" y="905"/>
                      <a:pt x="284" y="914"/>
                    </a:cubicBezTo>
                    <a:cubicBezTo>
                      <a:pt x="285" y="934"/>
                      <a:pt x="288" y="954"/>
                      <a:pt x="293" y="972"/>
                    </a:cubicBezTo>
                    <a:cubicBezTo>
                      <a:pt x="294" y="976"/>
                      <a:pt x="295" y="981"/>
                      <a:pt x="296" y="985"/>
                    </a:cubicBezTo>
                    <a:cubicBezTo>
                      <a:pt x="296" y="985"/>
                      <a:pt x="296" y="985"/>
                      <a:pt x="296" y="985"/>
                    </a:cubicBezTo>
                    <a:cubicBezTo>
                      <a:pt x="296" y="986"/>
                      <a:pt x="296" y="986"/>
                      <a:pt x="297" y="986"/>
                    </a:cubicBezTo>
                    <a:cubicBezTo>
                      <a:pt x="297" y="987"/>
                      <a:pt x="297" y="988"/>
                      <a:pt x="297" y="988"/>
                    </a:cubicBezTo>
                    <a:cubicBezTo>
                      <a:pt x="297" y="988"/>
                      <a:pt x="297" y="989"/>
                      <a:pt x="297" y="989"/>
                    </a:cubicBezTo>
                    <a:cubicBezTo>
                      <a:pt x="297" y="990"/>
                      <a:pt x="298" y="990"/>
                      <a:pt x="298" y="990"/>
                    </a:cubicBezTo>
                    <a:cubicBezTo>
                      <a:pt x="298" y="990"/>
                      <a:pt x="298" y="990"/>
                      <a:pt x="298" y="990"/>
                    </a:cubicBezTo>
                    <a:close/>
                    <a:moveTo>
                      <a:pt x="305" y="1007"/>
                    </a:moveTo>
                    <a:cubicBezTo>
                      <a:pt x="307" y="1013"/>
                      <a:pt x="308" y="1020"/>
                      <a:pt x="309" y="1026"/>
                    </a:cubicBezTo>
                    <a:cubicBezTo>
                      <a:pt x="309" y="1026"/>
                      <a:pt x="309" y="1026"/>
                      <a:pt x="310" y="1026"/>
                    </a:cubicBezTo>
                    <a:cubicBezTo>
                      <a:pt x="309" y="1026"/>
                      <a:pt x="309" y="1026"/>
                      <a:pt x="309" y="1026"/>
                    </a:cubicBezTo>
                    <a:cubicBezTo>
                      <a:pt x="309" y="1026"/>
                      <a:pt x="309" y="1026"/>
                      <a:pt x="309" y="1026"/>
                    </a:cubicBezTo>
                    <a:cubicBezTo>
                      <a:pt x="308" y="1020"/>
                      <a:pt x="306" y="1015"/>
                      <a:pt x="304" y="1009"/>
                    </a:cubicBezTo>
                    <a:cubicBezTo>
                      <a:pt x="301" y="997"/>
                      <a:pt x="299" y="984"/>
                      <a:pt x="295" y="972"/>
                    </a:cubicBezTo>
                    <a:cubicBezTo>
                      <a:pt x="291" y="960"/>
                      <a:pt x="289" y="947"/>
                      <a:pt x="288" y="934"/>
                    </a:cubicBezTo>
                    <a:cubicBezTo>
                      <a:pt x="286" y="916"/>
                      <a:pt x="285" y="897"/>
                      <a:pt x="285" y="879"/>
                    </a:cubicBezTo>
                    <a:cubicBezTo>
                      <a:pt x="284" y="862"/>
                      <a:pt x="283" y="846"/>
                      <a:pt x="282" y="829"/>
                    </a:cubicBezTo>
                    <a:cubicBezTo>
                      <a:pt x="282" y="818"/>
                      <a:pt x="281" y="806"/>
                      <a:pt x="281" y="794"/>
                    </a:cubicBezTo>
                    <a:cubicBezTo>
                      <a:pt x="281" y="780"/>
                      <a:pt x="282" y="765"/>
                      <a:pt x="283" y="751"/>
                    </a:cubicBezTo>
                    <a:cubicBezTo>
                      <a:pt x="284" y="727"/>
                      <a:pt x="286" y="704"/>
                      <a:pt x="290" y="681"/>
                    </a:cubicBezTo>
                    <a:cubicBezTo>
                      <a:pt x="291" y="675"/>
                      <a:pt x="292" y="670"/>
                      <a:pt x="293" y="665"/>
                    </a:cubicBezTo>
                    <a:cubicBezTo>
                      <a:pt x="293" y="665"/>
                      <a:pt x="294" y="665"/>
                      <a:pt x="294" y="665"/>
                    </a:cubicBezTo>
                    <a:cubicBezTo>
                      <a:pt x="294" y="666"/>
                      <a:pt x="294" y="668"/>
                      <a:pt x="293" y="669"/>
                    </a:cubicBezTo>
                    <a:cubicBezTo>
                      <a:pt x="291" y="679"/>
                      <a:pt x="290" y="690"/>
                      <a:pt x="290" y="700"/>
                    </a:cubicBezTo>
                    <a:cubicBezTo>
                      <a:pt x="290" y="708"/>
                      <a:pt x="290" y="715"/>
                      <a:pt x="289" y="722"/>
                    </a:cubicBezTo>
                    <a:cubicBezTo>
                      <a:pt x="288" y="743"/>
                      <a:pt x="286" y="764"/>
                      <a:pt x="286" y="785"/>
                    </a:cubicBezTo>
                    <a:cubicBezTo>
                      <a:pt x="285" y="809"/>
                      <a:pt x="286" y="832"/>
                      <a:pt x="287" y="855"/>
                    </a:cubicBezTo>
                    <a:cubicBezTo>
                      <a:pt x="287" y="865"/>
                      <a:pt x="288" y="875"/>
                      <a:pt x="289" y="885"/>
                    </a:cubicBezTo>
                    <a:cubicBezTo>
                      <a:pt x="290" y="896"/>
                      <a:pt x="290" y="908"/>
                      <a:pt x="291" y="919"/>
                    </a:cubicBezTo>
                    <a:cubicBezTo>
                      <a:pt x="293" y="936"/>
                      <a:pt x="295" y="952"/>
                      <a:pt x="298" y="969"/>
                    </a:cubicBezTo>
                    <a:cubicBezTo>
                      <a:pt x="300" y="982"/>
                      <a:pt x="302" y="995"/>
                      <a:pt x="305" y="1007"/>
                    </a:cubicBezTo>
                    <a:close/>
                    <a:moveTo>
                      <a:pt x="300" y="969"/>
                    </a:moveTo>
                    <a:cubicBezTo>
                      <a:pt x="300" y="969"/>
                      <a:pt x="300" y="969"/>
                      <a:pt x="300" y="969"/>
                    </a:cubicBezTo>
                    <a:cubicBezTo>
                      <a:pt x="300" y="969"/>
                      <a:pt x="300" y="969"/>
                      <a:pt x="300" y="969"/>
                    </a:cubicBezTo>
                    <a:cubicBezTo>
                      <a:pt x="300" y="969"/>
                      <a:pt x="300" y="969"/>
                      <a:pt x="300" y="969"/>
                    </a:cubicBezTo>
                    <a:close/>
                    <a:moveTo>
                      <a:pt x="328" y="1022"/>
                    </a:moveTo>
                    <a:cubicBezTo>
                      <a:pt x="328" y="1022"/>
                      <a:pt x="327" y="1021"/>
                      <a:pt x="327" y="1021"/>
                    </a:cubicBezTo>
                    <a:cubicBezTo>
                      <a:pt x="327" y="1021"/>
                      <a:pt x="327" y="1021"/>
                      <a:pt x="327" y="1021"/>
                    </a:cubicBezTo>
                    <a:cubicBezTo>
                      <a:pt x="326" y="1016"/>
                      <a:pt x="324" y="1011"/>
                      <a:pt x="323" y="1006"/>
                    </a:cubicBezTo>
                    <a:cubicBezTo>
                      <a:pt x="318" y="986"/>
                      <a:pt x="313" y="966"/>
                      <a:pt x="309" y="946"/>
                    </a:cubicBezTo>
                    <a:cubicBezTo>
                      <a:pt x="306" y="932"/>
                      <a:pt x="304" y="918"/>
                      <a:pt x="302" y="904"/>
                    </a:cubicBezTo>
                    <a:cubicBezTo>
                      <a:pt x="300" y="886"/>
                      <a:pt x="299" y="867"/>
                      <a:pt x="300" y="849"/>
                    </a:cubicBezTo>
                    <a:cubicBezTo>
                      <a:pt x="301" y="830"/>
                      <a:pt x="300" y="811"/>
                      <a:pt x="303" y="792"/>
                    </a:cubicBezTo>
                    <a:cubicBezTo>
                      <a:pt x="304" y="779"/>
                      <a:pt x="307" y="767"/>
                      <a:pt x="310" y="754"/>
                    </a:cubicBezTo>
                    <a:cubicBezTo>
                      <a:pt x="312" y="744"/>
                      <a:pt x="315" y="733"/>
                      <a:pt x="317" y="723"/>
                    </a:cubicBezTo>
                    <a:cubicBezTo>
                      <a:pt x="318" y="719"/>
                      <a:pt x="319" y="715"/>
                      <a:pt x="320" y="711"/>
                    </a:cubicBezTo>
                    <a:cubicBezTo>
                      <a:pt x="322" y="714"/>
                      <a:pt x="322" y="714"/>
                      <a:pt x="321" y="716"/>
                    </a:cubicBezTo>
                    <a:cubicBezTo>
                      <a:pt x="320" y="721"/>
                      <a:pt x="318" y="725"/>
                      <a:pt x="317" y="730"/>
                    </a:cubicBezTo>
                    <a:cubicBezTo>
                      <a:pt x="315" y="739"/>
                      <a:pt x="313" y="749"/>
                      <a:pt x="313" y="759"/>
                    </a:cubicBezTo>
                    <a:cubicBezTo>
                      <a:pt x="312" y="771"/>
                      <a:pt x="311" y="783"/>
                      <a:pt x="310" y="796"/>
                    </a:cubicBezTo>
                    <a:cubicBezTo>
                      <a:pt x="308" y="812"/>
                      <a:pt x="306" y="829"/>
                      <a:pt x="307" y="846"/>
                    </a:cubicBezTo>
                    <a:cubicBezTo>
                      <a:pt x="307" y="858"/>
                      <a:pt x="308" y="871"/>
                      <a:pt x="308" y="883"/>
                    </a:cubicBezTo>
                    <a:cubicBezTo>
                      <a:pt x="309" y="902"/>
                      <a:pt x="309" y="921"/>
                      <a:pt x="313" y="940"/>
                    </a:cubicBezTo>
                    <a:cubicBezTo>
                      <a:pt x="315" y="950"/>
                      <a:pt x="315" y="961"/>
                      <a:pt x="317" y="971"/>
                    </a:cubicBezTo>
                    <a:cubicBezTo>
                      <a:pt x="319" y="982"/>
                      <a:pt x="322" y="993"/>
                      <a:pt x="324" y="1004"/>
                    </a:cubicBezTo>
                    <a:cubicBezTo>
                      <a:pt x="325" y="1010"/>
                      <a:pt x="326" y="1015"/>
                      <a:pt x="327" y="1021"/>
                    </a:cubicBezTo>
                    <a:cubicBezTo>
                      <a:pt x="327" y="1021"/>
                      <a:pt x="327" y="1021"/>
                      <a:pt x="327" y="1021"/>
                    </a:cubicBezTo>
                    <a:cubicBezTo>
                      <a:pt x="327" y="1021"/>
                      <a:pt x="328" y="1022"/>
                      <a:pt x="328" y="1022"/>
                    </a:cubicBezTo>
                    <a:cubicBezTo>
                      <a:pt x="328" y="1022"/>
                      <a:pt x="328" y="1022"/>
                      <a:pt x="328" y="1022"/>
                    </a:cubicBezTo>
                    <a:cubicBezTo>
                      <a:pt x="328" y="1022"/>
                      <a:pt x="328" y="1022"/>
                      <a:pt x="328" y="1022"/>
                    </a:cubicBezTo>
                    <a:close/>
                    <a:moveTo>
                      <a:pt x="321" y="819"/>
                    </a:moveTo>
                    <a:cubicBezTo>
                      <a:pt x="321" y="835"/>
                      <a:pt x="321" y="852"/>
                      <a:pt x="321" y="868"/>
                    </a:cubicBezTo>
                    <a:cubicBezTo>
                      <a:pt x="320" y="883"/>
                      <a:pt x="320" y="898"/>
                      <a:pt x="321" y="912"/>
                    </a:cubicBezTo>
                    <a:cubicBezTo>
                      <a:pt x="322" y="932"/>
                      <a:pt x="324" y="952"/>
                      <a:pt x="325" y="972"/>
                    </a:cubicBezTo>
                    <a:cubicBezTo>
                      <a:pt x="325" y="973"/>
                      <a:pt x="325" y="974"/>
                      <a:pt x="325" y="975"/>
                    </a:cubicBezTo>
                    <a:cubicBezTo>
                      <a:pt x="325" y="975"/>
                      <a:pt x="325" y="975"/>
                      <a:pt x="325" y="975"/>
                    </a:cubicBezTo>
                    <a:cubicBezTo>
                      <a:pt x="325" y="976"/>
                      <a:pt x="325" y="976"/>
                      <a:pt x="325" y="977"/>
                    </a:cubicBezTo>
                    <a:cubicBezTo>
                      <a:pt x="325" y="978"/>
                      <a:pt x="326" y="978"/>
                      <a:pt x="326" y="979"/>
                    </a:cubicBezTo>
                    <a:cubicBezTo>
                      <a:pt x="326" y="979"/>
                      <a:pt x="326" y="980"/>
                      <a:pt x="326" y="981"/>
                    </a:cubicBezTo>
                    <a:cubicBezTo>
                      <a:pt x="326" y="981"/>
                      <a:pt x="326" y="982"/>
                      <a:pt x="326" y="982"/>
                    </a:cubicBezTo>
                    <a:cubicBezTo>
                      <a:pt x="326" y="983"/>
                      <a:pt x="326" y="983"/>
                      <a:pt x="327" y="984"/>
                    </a:cubicBezTo>
                    <a:cubicBezTo>
                      <a:pt x="327" y="984"/>
                      <a:pt x="327" y="984"/>
                      <a:pt x="327" y="984"/>
                    </a:cubicBezTo>
                    <a:cubicBezTo>
                      <a:pt x="326" y="984"/>
                      <a:pt x="326" y="984"/>
                      <a:pt x="326" y="984"/>
                    </a:cubicBezTo>
                    <a:cubicBezTo>
                      <a:pt x="326" y="983"/>
                      <a:pt x="326" y="983"/>
                      <a:pt x="326" y="982"/>
                    </a:cubicBezTo>
                    <a:cubicBezTo>
                      <a:pt x="326" y="982"/>
                      <a:pt x="326" y="981"/>
                      <a:pt x="326" y="981"/>
                    </a:cubicBezTo>
                    <a:cubicBezTo>
                      <a:pt x="326" y="980"/>
                      <a:pt x="326" y="979"/>
                      <a:pt x="326" y="979"/>
                    </a:cubicBezTo>
                    <a:cubicBezTo>
                      <a:pt x="325" y="978"/>
                      <a:pt x="325" y="978"/>
                      <a:pt x="325" y="977"/>
                    </a:cubicBezTo>
                    <a:cubicBezTo>
                      <a:pt x="325" y="976"/>
                      <a:pt x="325" y="976"/>
                      <a:pt x="325" y="975"/>
                    </a:cubicBezTo>
                    <a:cubicBezTo>
                      <a:pt x="325" y="975"/>
                      <a:pt x="325" y="975"/>
                      <a:pt x="325" y="975"/>
                    </a:cubicBezTo>
                    <a:cubicBezTo>
                      <a:pt x="325" y="974"/>
                      <a:pt x="325" y="973"/>
                      <a:pt x="324" y="972"/>
                    </a:cubicBezTo>
                    <a:cubicBezTo>
                      <a:pt x="321" y="955"/>
                      <a:pt x="321" y="938"/>
                      <a:pt x="319" y="920"/>
                    </a:cubicBezTo>
                    <a:cubicBezTo>
                      <a:pt x="319" y="911"/>
                      <a:pt x="319" y="901"/>
                      <a:pt x="319" y="891"/>
                    </a:cubicBezTo>
                    <a:cubicBezTo>
                      <a:pt x="319" y="879"/>
                      <a:pt x="318" y="866"/>
                      <a:pt x="318" y="853"/>
                    </a:cubicBezTo>
                    <a:cubicBezTo>
                      <a:pt x="318" y="834"/>
                      <a:pt x="317" y="816"/>
                      <a:pt x="317" y="798"/>
                    </a:cubicBezTo>
                    <a:cubicBezTo>
                      <a:pt x="317" y="775"/>
                      <a:pt x="320" y="752"/>
                      <a:pt x="323" y="729"/>
                    </a:cubicBezTo>
                    <a:cubicBezTo>
                      <a:pt x="324" y="726"/>
                      <a:pt x="324" y="723"/>
                      <a:pt x="325" y="721"/>
                    </a:cubicBezTo>
                    <a:cubicBezTo>
                      <a:pt x="325" y="721"/>
                      <a:pt x="325" y="721"/>
                      <a:pt x="326" y="721"/>
                    </a:cubicBezTo>
                    <a:cubicBezTo>
                      <a:pt x="325" y="722"/>
                      <a:pt x="325" y="722"/>
                      <a:pt x="325" y="723"/>
                    </a:cubicBezTo>
                    <a:cubicBezTo>
                      <a:pt x="324" y="734"/>
                      <a:pt x="323" y="745"/>
                      <a:pt x="322" y="755"/>
                    </a:cubicBezTo>
                    <a:cubicBezTo>
                      <a:pt x="322" y="758"/>
                      <a:pt x="322" y="761"/>
                      <a:pt x="322" y="764"/>
                    </a:cubicBezTo>
                    <a:cubicBezTo>
                      <a:pt x="321" y="771"/>
                      <a:pt x="320" y="779"/>
                      <a:pt x="320" y="786"/>
                    </a:cubicBezTo>
                    <a:cubicBezTo>
                      <a:pt x="320" y="797"/>
                      <a:pt x="321" y="808"/>
                      <a:pt x="321" y="819"/>
                    </a:cubicBezTo>
                    <a:close/>
                    <a:moveTo>
                      <a:pt x="314" y="832"/>
                    </a:moveTo>
                    <a:cubicBezTo>
                      <a:pt x="314" y="851"/>
                      <a:pt x="315" y="869"/>
                      <a:pt x="315" y="888"/>
                    </a:cubicBezTo>
                    <a:cubicBezTo>
                      <a:pt x="315" y="894"/>
                      <a:pt x="315" y="900"/>
                      <a:pt x="315" y="906"/>
                    </a:cubicBezTo>
                    <a:cubicBezTo>
                      <a:pt x="316" y="917"/>
                      <a:pt x="317" y="928"/>
                      <a:pt x="318" y="939"/>
                    </a:cubicBezTo>
                    <a:cubicBezTo>
                      <a:pt x="319" y="952"/>
                      <a:pt x="320" y="965"/>
                      <a:pt x="322" y="977"/>
                    </a:cubicBezTo>
                    <a:cubicBezTo>
                      <a:pt x="324" y="985"/>
                      <a:pt x="325" y="992"/>
                      <a:pt x="326" y="1000"/>
                    </a:cubicBezTo>
                    <a:cubicBezTo>
                      <a:pt x="326" y="1000"/>
                      <a:pt x="326" y="1000"/>
                      <a:pt x="326" y="1000"/>
                    </a:cubicBezTo>
                    <a:cubicBezTo>
                      <a:pt x="326" y="1000"/>
                      <a:pt x="326" y="1000"/>
                      <a:pt x="326" y="1000"/>
                    </a:cubicBezTo>
                    <a:cubicBezTo>
                      <a:pt x="326" y="1000"/>
                      <a:pt x="326" y="1000"/>
                      <a:pt x="326" y="1000"/>
                    </a:cubicBezTo>
                    <a:cubicBezTo>
                      <a:pt x="324" y="991"/>
                      <a:pt x="321" y="983"/>
                      <a:pt x="320" y="975"/>
                    </a:cubicBezTo>
                    <a:cubicBezTo>
                      <a:pt x="317" y="962"/>
                      <a:pt x="316" y="948"/>
                      <a:pt x="314" y="935"/>
                    </a:cubicBezTo>
                    <a:cubicBezTo>
                      <a:pt x="313" y="924"/>
                      <a:pt x="312" y="913"/>
                      <a:pt x="312" y="902"/>
                    </a:cubicBezTo>
                    <a:cubicBezTo>
                      <a:pt x="311" y="891"/>
                      <a:pt x="311" y="880"/>
                      <a:pt x="310" y="868"/>
                    </a:cubicBezTo>
                    <a:cubicBezTo>
                      <a:pt x="309" y="851"/>
                      <a:pt x="309" y="834"/>
                      <a:pt x="310" y="817"/>
                    </a:cubicBezTo>
                    <a:cubicBezTo>
                      <a:pt x="312" y="796"/>
                      <a:pt x="314" y="775"/>
                      <a:pt x="316" y="754"/>
                    </a:cubicBezTo>
                    <a:cubicBezTo>
                      <a:pt x="316" y="745"/>
                      <a:pt x="318" y="736"/>
                      <a:pt x="320" y="728"/>
                    </a:cubicBezTo>
                    <a:cubicBezTo>
                      <a:pt x="320" y="734"/>
                      <a:pt x="319" y="740"/>
                      <a:pt x="318" y="745"/>
                    </a:cubicBezTo>
                    <a:cubicBezTo>
                      <a:pt x="317" y="757"/>
                      <a:pt x="315" y="769"/>
                      <a:pt x="315" y="781"/>
                    </a:cubicBezTo>
                    <a:cubicBezTo>
                      <a:pt x="314" y="798"/>
                      <a:pt x="314" y="815"/>
                      <a:pt x="314" y="832"/>
                    </a:cubicBezTo>
                    <a:close/>
                    <a:moveTo>
                      <a:pt x="327" y="987"/>
                    </a:moveTo>
                    <a:cubicBezTo>
                      <a:pt x="327" y="987"/>
                      <a:pt x="327" y="987"/>
                      <a:pt x="327" y="987"/>
                    </a:cubicBezTo>
                    <a:cubicBezTo>
                      <a:pt x="327" y="987"/>
                      <a:pt x="327" y="987"/>
                      <a:pt x="327" y="987"/>
                    </a:cubicBezTo>
                    <a:close/>
                    <a:moveTo>
                      <a:pt x="328" y="998"/>
                    </a:moveTo>
                    <a:cubicBezTo>
                      <a:pt x="328" y="997"/>
                      <a:pt x="328" y="997"/>
                      <a:pt x="328" y="997"/>
                    </a:cubicBezTo>
                    <a:cubicBezTo>
                      <a:pt x="328" y="997"/>
                      <a:pt x="328" y="997"/>
                      <a:pt x="329" y="998"/>
                    </a:cubicBezTo>
                    <a:lnTo>
                      <a:pt x="328" y="998"/>
                    </a:lnTo>
                    <a:close/>
                    <a:moveTo>
                      <a:pt x="329" y="1001"/>
                    </a:moveTo>
                    <a:cubicBezTo>
                      <a:pt x="329" y="1001"/>
                      <a:pt x="329" y="1001"/>
                      <a:pt x="329" y="1000"/>
                    </a:cubicBezTo>
                    <a:cubicBezTo>
                      <a:pt x="329" y="1000"/>
                      <a:pt x="329" y="1000"/>
                      <a:pt x="329" y="1000"/>
                    </a:cubicBezTo>
                    <a:cubicBezTo>
                      <a:pt x="329" y="1001"/>
                      <a:pt x="329" y="1001"/>
                      <a:pt x="329" y="1001"/>
                    </a:cubicBezTo>
                    <a:close/>
                    <a:moveTo>
                      <a:pt x="330" y="988"/>
                    </a:moveTo>
                    <a:cubicBezTo>
                      <a:pt x="330" y="989"/>
                      <a:pt x="330" y="989"/>
                      <a:pt x="330" y="990"/>
                    </a:cubicBezTo>
                    <a:cubicBezTo>
                      <a:pt x="330" y="991"/>
                      <a:pt x="330" y="991"/>
                      <a:pt x="330" y="992"/>
                    </a:cubicBezTo>
                    <a:cubicBezTo>
                      <a:pt x="330" y="992"/>
                      <a:pt x="330" y="992"/>
                      <a:pt x="330" y="992"/>
                    </a:cubicBezTo>
                    <a:cubicBezTo>
                      <a:pt x="330" y="991"/>
                      <a:pt x="330" y="991"/>
                      <a:pt x="330" y="990"/>
                    </a:cubicBezTo>
                    <a:cubicBezTo>
                      <a:pt x="330" y="989"/>
                      <a:pt x="330" y="989"/>
                      <a:pt x="329" y="988"/>
                    </a:cubicBezTo>
                    <a:cubicBezTo>
                      <a:pt x="329" y="988"/>
                      <a:pt x="329" y="987"/>
                      <a:pt x="329" y="986"/>
                    </a:cubicBezTo>
                    <a:cubicBezTo>
                      <a:pt x="329" y="986"/>
                      <a:pt x="329" y="985"/>
                      <a:pt x="329" y="984"/>
                    </a:cubicBezTo>
                    <a:cubicBezTo>
                      <a:pt x="329" y="984"/>
                      <a:pt x="329" y="983"/>
                      <a:pt x="329" y="983"/>
                    </a:cubicBezTo>
                    <a:cubicBezTo>
                      <a:pt x="329" y="983"/>
                      <a:pt x="329" y="982"/>
                      <a:pt x="329" y="982"/>
                    </a:cubicBezTo>
                    <a:cubicBezTo>
                      <a:pt x="329" y="981"/>
                      <a:pt x="328" y="980"/>
                      <a:pt x="328" y="978"/>
                    </a:cubicBezTo>
                    <a:cubicBezTo>
                      <a:pt x="327" y="968"/>
                      <a:pt x="326" y="957"/>
                      <a:pt x="326" y="947"/>
                    </a:cubicBezTo>
                    <a:cubicBezTo>
                      <a:pt x="325" y="934"/>
                      <a:pt x="323" y="920"/>
                      <a:pt x="323" y="907"/>
                    </a:cubicBezTo>
                    <a:cubicBezTo>
                      <a:pt x="322" y="888"/>
                      <a:pt x="323" y="870"/>
                      <a:pt x="323" y="852"/>
                    </a:cubicBezTo>
                    <a:cubicBezTo>
                      <a:pt x="324" y="831"/>
                      <a:pt x="324" y="811"/>
                      <a:pt x="323" y="791"/>
                    </a:cubicBezTo>
                    <a:cubicBezTo>
                      <a:pt x="322" y="788"/>
                      <a:pt x="323" y="784"/>
                      <a:pt x="323" y="781"/>
                    </a:cubicBezTo>
                    <a:cubicBezTo>
                      <a:pt x="323" y="773"/>
                      <a:pt x="324" y="764"/>
                      <a:pt x="324" y="756"/>
                    </a:cubicBezTo>
                    <a:cubicBezTo>
                      <a:pt x="325" y="752"/>
                      <a:pt x="325" y="747"/>
                      <a:pt x="325" y="743"/>
                    </a:cubicBezTo>
                    <a:cubicBezTo>
                      <a:pt x="326" y="743"/>
                      <a:pt x="326" y="743"/>
                      <a:pt x="326" y="743"/>
                    </a:cubicBezTo>
                    <a:cubicBezTo>
                      <a:pt x="325" y="766"/>
                      <a:pt x="326" y="788"/>
                      <a:pt x="326" y="810"/>
                    </a:cubicBezTo>
                    <a:cubicBezTo>
                      <a:pt x="326" y="817"/>
                      <a:pt x="327" y="825"/>
                      <a:pt x="327" y="832"/>
                    </a:cubicBezTo>
                    <a:cubicBezTo>
                      <a:pt x="327" y="845"/>
                      <a:pt x="326" y="857"/>
                      <a:pt x="326" y="870"/>
                    </a:cubicBezTo>
                    <a:cubicBezTo>
                      <a:pt x="326" y="894"/>
                      <a:pt x="326" y="918"/>
                      <a:pt x="326" y="941"/>
                    </a:cubicBezTo>
                    <a:cubicBezTo>
                      <a:pt x="327" y="948"/>
                      <a:pt x="327" y="956"/>
                      <a:pt x="328" y="963"/>
                    </a:cubicBezTo>
                    <a:cubicBezTo>
                      <a:pt x="328" y="969"/>
                      <a:pt x="328" y="976"/>
                      <a:pt x="329" y="982"/>
                    </a:cubicBezTo>
                    <a:cubicBezTo>
                      <a:pt x="329" y="982"/>
                      <a:pt x="329" y="982"/>
                      <a:pt x="329" y="983"/>
                    </a:cubicBezTo>
                    <a:cubicBezTo>
                      <a:pt x="329" y="983"/>
                      <a:pt x="329" y="984"/>
                      <a:pt x="329" y="984"/>
                    </a:cubicBezTo>
                    <a:cubicBezTo>
                      <a:pt x="329" y="985"/>
                      <a:pt x="329" y="986"/>
                      <a:pt x="329" y="986"/>
                    </a:cubicBezTo>
                    <a:cubicBezTo>
                      <a:pt x="329" y="987"/>
                      <a:pt x="329" y="988"/>
                      <a:pt x="330" y="988"/>
                    </a:cubicBezTo>
                    <a:close/>
                    <a:moveTo>
                      <a:pt x="326" y="737"/>
                    </a:moveTo>
                    <a:cubicBezTo>
                      <a:pt x="326" y="737"/>
                      <a:pt x="326" y="737"/>
                      <a:pt x="326" y="737"/>
                    </a:cubicBezTo>
                    <a:cubicBezTo>
                      <a:pt x="327" y="737"/>
                      <a:pt x="327" y="737"/>
                      <a:pt x="327" y="737"/>
                    </a:cubicBezTo>
                    <a:lnTo>
                      <a:pt x="326" y="737"/>
                    </a:lnTo>
                    <a:close/>
                    <a:moveTo>
                      <a:pt x="329" y="695"/>
                    </a:moveTo>
                    <a:cubicBezTo>
                      <a:pt x="327" y="696"/>
                      <a:pt x="326" y="695"/>
                      <a:pt x="325" y="693"/>
                    </a:cubicBezTo>
                    <a:cubicBezTo>
                      <a:pt x="324" y="690"/>
                      <a:pt x="322" y="687"/>
                      <a:pt x="320" y="684"/>
                    </a:cubicBezTo>
                    <a:cubicBezTo>
                      <a:pt x="317" y="679"/>
                      <a:pt x="314" y="675"/>
                      <a:pt x="311" y="670"/>
                    </a:cubicBezTo>
                    <a:cubicBezTo>
                      <a:pt x="311" y="670"/>
                      <a:pt x="311" y="670"/>
                      <a:pt x="311" y="670"/>
                    </a:cubicBezTo>
                    <a:cubicBezTo>
                      <a:pt x="311" y="670"/>
                      <a:pt x="311" y="670"/>
                      <a:pt x="311" y="670"/>
                    </a:cubicBezTo>
                    <a:cubicBezTo>
                      <a:pt x="311" y="670"/>
                      <a:pt x="311" y="670"/>
                      <a:pt x="311" y="670"/>
                    </a:cubicBezTo>
                    <a:cubicBezTo>
                      <a:pt x="313" y="670"/>
                      <a:pt x="314" y="671"/>
                      <a:pt x="316" y="671"/>
                    </a:cubicBezTo>
                    <a:cubicBezTo>
                      <a:pt x="329" y="675"/>
                      <a:pt x="342" y="678"/>
                      <a:pt x="355" y="677"/>
                    </a:cubicBezTo>
                    <a:cubicBezTo>
                      <a:pt x="358" y="677"/>
                      <a:pt x="361" y="676"/>
                      <a:pt x="363" y="677"/>
                    </a:cubicBezTo>
                    <a:cubicBezTo>
                      <a:pt x="371" y="681"/>
                      <a:pt x="378" y="685"/>
                      <a:pt x="386" y="689"/>
                    </a:cubicBezTo>
                    <a:cubicBezTo>
                      <a:pt x="386" y="689"/>
                      <a:pt x="386" y="689"/>
                      <a:pt x="385" y="689"/>
                    </a:cubicBezTo>
                    <a:cubicBezTo>
                      <a:pt x="376" y="690"/>
                      <a:pt x="366" y="690"/>
                      <a:pt x="356" y="691"/>
                    </a:cubicBezTo>
                    <a:cubicBezTo>
                      <a:pt x="347" y="692"/>
                      <a:pt x="338" y="694"/>
                      <a:pt x="329" y="695"/>
                    </a:cubicBezTo>
                    <a:close/>
                    <a:moveTo>
                      <a:pt x="361" y="695"/>
                    </a:moveTo>
                    <a:cubicBezTo>
                      <a:pt x="360" y="695"/>
                      <a:pt x="360" y="695"/>
                      <a:pt x="360" y="695"/>
                    </a:cubicBezTo>
                    <a:cubicBezTo>
                      <a:pt x="360" y="695"/>
                      <a:pt x="360" y="695"/>
                      <a:pt x="360" y="695"/>
                    </a:cubicBezTo>
                    <a:cubicBezTo>
                      <a:pt x="359" y="695"/>
                      <a:pt x="357" y="695"/>
                      <a:pt x="356" y="695"/>
                    </a:cubicBezTo>
                    <a:cubicBezTo>
                      <a:pt x="355" y="695"/>
                      <a:pt x="354" y="695"/>
                      <a:pt x="353" y="695"/>
                    </a:cubicBezTo>
                    <a:cubicBezTo>
                      <a:pt x="352" y="696"/>
                      <a:pt x="351" y="696"/>
                      <a:pt x="350" y="696"/>
                    </a:cubicBezTo>
                    <a:cubicBezTo>
                      <a:pt x="349" y="696"/>
                      <a:pt x="347" y="696"/>
                      <a:pt x="346" y="697"/>
                    </a:cubicBezTo>
                    <a:cubicBezTo>
                      <a:pt x="346" y="697"/>
                      <a:pt x="345" y="697"/>
                      <a:pt x="344" y="697"/>
                    </a:cubicBezTo>
                    <a:cubicBezTo>
                      <a:pt x="344" y="697"/>
                      <a:pt x="344" y="697"/>
                      <a:pt x="344" y="697"/>
                    </a:cubicBezTo>
                    <a:cubicBezTo>
                      <a:pt x="344" y="697"/>
                      <a:pt x="344" y="697"/>
                      <a:pt x="344" y="697"/>
                    </a:cubicBezTo>
                    <a:cubicBezTo>
                      <a:pt x="343" y="697"/>
                      <a:pt x="343" y="697"/>
                      <a:pt x="342" y="697"/>
                    </a:cubicBezTo>
                    <a:cubicBezTo>
                      <a:pt x="341" y="697"/>
                      <a:pt x="340" y="697"/>
                      <a:pt x="339" y="697"/>
                    </a:cubicBezTo>
                    <a:cubicBezTo>
                      <a:pt x="338" y="698"/>
                      <a:pt x="338" y="698"/>
                      <a:pt x="337" y="698"/>
                    </a:cubicBezTo>
                    <a:cubicBezTo>
                      <a:pt x="337" y="698"/>
                      <a:pt x="337" y="698"/>
                      <a:pt x="337" y="698"/>
                    </a:cubicBezTo>
                    <a:cubicBezTo>
                      <a:pt x="337" y="698"/>
                      <a:pt x="337" y="698"/>
                      <a:pt x="337" y="698"/>
                    </a:cubicBezTo>
                    <a:cubicBezTo>
                      <a:pt x="338" y="698"/>
                      <a:pt x="338" y="698"/>
                      <a:pt x="339" y="697"/>
                    </a:cubicBezTo>
                    <a:cubicBezTo>
                      <a:pt x="340" y="697"/>
                      <a:pt x="341" y="697"/>
                      <a:pt x="342" y="697"/>
                    </a:cubicBezTo>
                    <a:cubicBezTo>
                      <a:pt x="343" y="697"/>
                      <a:pt x="343" y="697"/>
                      <a:pt x="344" y="697"/>
                    </a:cubicBezTo>
                    <a:cubicBezTo>
                      <a:pt x="344" y="697"/>
                      <a:pt x="344" y="697"/>
                      <a:pt x="344" y="697"/>
                    </a:cubicBezTo>
                    <a:cubicBezTo>
                      <a:pt x="344" y="697"/>
                      <a:pt x="344" y="697"/>
                      <a:pt x="344" y="697"/>
                    </a:cubicBezTo>
                    <a:cubicBezTo>
                      <a:pt x="345" y="697"/>
                      <a:pt x="346" y="697"/>
                      <a:pt x="346" y="696"/>
                    </a:cubicBezTo>
                    <a:cubicBezTo>
                      <a:pt x="347" y="696"/>
                      <a:pt x="349" y="696"/>
                      <a:pt x="350" y="696"/>
                    </a:cubicBezTo>
                    <a:cubicBezTo>
                      <a:pt x="351" y="696"/>
                      <a:pt x="352" y="696"/>
                      <a:pt x="353" y="695"/>
                    </a:cubicBezTo>
                    <a:cubicBezTo>
                      <a:pt x="354" y="695"/>
                      <a:pt x="355" y="695"/>
                      <a:pt x="356" y="695"/>
                    </a:cubicBezTo>
                    <a:cubicBezTo>
                      <a:pt x="357" y="695"/>
                      <a:pt x="358" y="695"/>
                      <a:pt x="360" y="695"/>
                    </a:cubicBezTo>
                    <a:cubicBezTo>
                      <a:pt x="360" y="695"/>
                      <a:pt x="360" y="695"/>
                      <a:pt x="360" y="695"/>
                    </a:cubicBezTo>
                    <a:cubicBezTo>
                      <a:pt x="360" y="695"/>
                      <a:pt x="360" y="695"/>
                      <a:pt x="360" y="695"/>
                    </a:cubicBezTo>
                    <a:cubicBezTo>
                      <a:pt x="360" y="695"/>
                      <a:pt x="360" y="695"/>
                      <a:pt x="361" y="695"/>
                    </a:cubicBezTo>
                    <a:close/>
                    <a:moveTo>
                      <a:pt x="332" y="702"/>
                    </a:moveTo>
                    <a:cubicBezTo>
                      <a:pt x="332" y="702"/>
                      <a:pt x="331" y="702"/>
                      <a:pt x="331" y="702"/>
                    </a:cubicBezTo>
                    <a:cubicBezTo>
                      <a:pt x="331" y="702"/>
                      <a:pt x="332" y="702"/>
                      <a:pt x="332" y="702"/>
                    </a:cubicBezTo>
                    <a:cubicBezTo>
                      <a:pt x="332" y="702"/>
                      <a:pt x="333" y="702"/>
                      <a:pt x="333" y="702"/>
                    </a:cubicBezTo>
                    <a:cubicBezTo>
                      <a:pt x="336" y="701"/>
                      <a:pt x="338" y="701"/>
                      <a:pt x="341" y="701"/>
                    </a:cubicBezTo>
                    <a:cubicBezTo>
                      <a:pt x="341" y="701"/>
                      <a:pt x="341" y="701"/>
                      <a:pt x="341" y="701"/>
                    </a:cubicBezTo>
                    <a:cubicBezTo>
                      <a:pt x="341" y="701"/>
                      <a:pt x="342" y="700"/>
                      <a:pt x="342" y="700"/>
                    </a:cubicBezTo>
                    <a:cubicBezTo>
                      <a:pt x="353" y="700"/>
                      <a:pt x="364" y="699"/>
                      <a:pt x="375" y="698"/>
                    </a:cubicBezTo>
                    <a:cubicBezTo>
                      <a:pt x="379" y="698"/>
                      <a:pt x="383" y="698"/>
                      <a:pt x="387" y="699"/>
                    </a:cubicBezTo>
                    <a:cubicBezTo>
                      <a:pt x="391" y="699"/>
                      <a:pt x="395" y="700"/>
                      <a:pt x="399" y="701"/>
                    </a:cubicBezTo>
                    <a:cubicBezTo>
                      <a:pt x="403" y="701"/>
                      <a:pt x="407" y="702"/>
                      <a:pt x="411" y="702"/>
                    </a:cubicBezTo>
                    <a:cubicBezTo>
                      <a:pt x="417" y="701"/>
                      <a:pt x="423" y="704"/>
                      <a:pt x="429" y="706"/>
                    </a:cubicBezTo>
                    <a:cubicBezTo>
                      <a:pt x="424" y="706"/>
                      <a:pt x="419" y="706"/>
                      <a:pt x="414" y="705"/>
                    </a:cubicBezTo>
                    <a:cubicBezTo>
                      <a:pt x="407" y="705"/>
                      <a:pt x="399" y="705"/>
                      <a:pt x="392" y="703"/>
                    </a:cubicBezTo>
                    <a:cubicBezTo>
                      <a:pt x="383" y="702"/>
                      <a:pt x="373" y="701"/>
                      <a:pt x="364" y="701"/>
                    </a:cubicBezTo>
                    <a:cubicBezTo>
                      <a:pt x="356" y="701"/>
                      <a:pt x="348" y="701"/>
                      <a:pt x="341" y="701"/>
                    </a:cubicBezTo>
                    <a:cubicBezTo>
                      <a:pt x="341" y="701"/>
                      <a:pt x="341" y="701"/>
                      <a:pt x="341" y="701"/>
                    </a:cubicBezTo>
                    <a:cubicBezTo>
                      <a:pt x="338" y="701"/>
                      <a:pt x="336" y="701"/>
                      <a:pt x="333" y="702"/>
                    </a:cubicBezTo>
                    <a:cubicBezTo>
                      <a:pt x="333" y="702"/>
                      <a:pt x="332" y="702"/>
                      <a:pt x="332" y="702"/>
                    </a:cubicBezTo>
                    <a:close/>
                    <a:moveTo>
                      <a:pt x="336" y="715"/>
                    </a:moveTo>
                    <a:cubicBezTo>
                      <a:pt x="343" y="716"/>
                      <a:pt x="349" y="717"/>
                      <a:pt x="355" y="718"/>
                    </a:cubicBezTo>
                    <a:cubicBezTo>
                      <a:pt x="362" y="720"/>
                      <a:pt x="369" y="720"/>
                      <a:pt x="376" y="721"/>
                    </a:cubicBezTo>
                    <a:cubicBezTo>
                      <a:pt x="384" y="721"/>
                      <a:pt x="391" y="722"/>
                      <a:pt x="398" y="723"/>
                    </a:cubicBezTo>
                    <a:cubicBezTo>
                      <a:pt x="407" y="723"/>
                      <a:pt x="415" y="724"/>
                      <a:pt x="424" y="725"/>
                    </a:cubicBezTo>
                    <a:cubicBezTo>
                      <a:pt x="424" y="725"/>
                      <a:pt x="424" y="725"/>
                      <a:pt x="424" y="725"/>
                    </a:cubicBezTo>
                    <a:cubicBezTo>
                      <a:pt x="414" y="727"/>
                      <a:pt x="405" y="729"/>
                      <a:pt x="396" y="731"/>
                    </a:cubicBezTo>
                    <a:cubicBezTo>
                      <a:pt x="385" y="734"/>
                      <a:pt x="375" y="738"/>
                      <a:pt x="367" y="746"/>
                    </a:cubicBezTo>
                    <a:cubicBezTo>
                      <a:pt x="364" y="749"/>
                      <a:pt x="360" y="752"/>
                      <a:pt x="357" y="753"/>
                    </a:cubicBezTo>
                    <a:cubicBezTo>
                      <a:pt x="350" y="742"/>
                      <a:pt x="337" y="718"/>
                      <a:pt x="336" y="715"/>
                    </a:cubicBezTo>
                    <a:close/>
                    <a:moveTo>
                      <a:pt x="387" y="1059"/>
                    </a:moveTo>
                    <a:cubicBezTo>
                      <a:pt x="387" y="1059"/>
                      <a:pt x="387" y="1058"/>
                      <a:pt x="387" y="1058"/>
                    </a:cubicBezTo>
                    <a:cubicBezTo>
                      <a:pt x="386" y="1058"/>
                      <a:pt x="386" y="1057"/>
                      <a:pt x="386" y="1057"/>
                    </a:cubicBezTo>
                    <a:cubicBezTo>
                      <a:pt x="386" y="1057"/>
                      <a:pt x="386" y="1056"/>
                      <a:pt x="386" y="1056"/>
                    </a:cubicBezTo>
                    <a:cubicBezTo>
                      <a:pt x="386" y="1056"/>
                      <a:pt x="385" y="1055"/>
                      <a:pt x="385" y="1055"/>
                    </a:cubicBezTo>
                    <a:cubicBezTo>
                      <a:pt x="385" y="1054"/>
                      <a:pt x="385" y="1054"/>
                      <a:pt x="385" y="1054"/>
                    </a:cubicBezTo>
                    <a:cubicBezTo>
                      <a:pt x="385" y="1053"/>
                      <a:pt x="384" y="1053"/>
                      <a:pt x="384" y="1053"/>
                    </a:cubicBezTo>
                    <a:cubicBezTo>
                      <a:pt x="384" y="1053"/>
                      <a:pt x="384" y="1053"/>
                      <a:pt x="384" y="1053"/>
                    </a:cubicBezTo>
                    <a:cubicBezTo>
                      <a:pt x="382" y="1047"/>
                      <a:pt x="379" y="1042"/>
                      <a:pt x="377" y="1037"/>
                    </a:cubicBezTo>
                    <a:cubicBezTo>
                      <a:pt x="373" y="1024"/>
                      <a:pt x="369" y="1012"/>
                      <a:pt x="365" y="999"/>
                    </a:cubicBezTo>
                    <a:cubicBezTo>
                      <a:pt x="360" y="984"/>
                      <a:pt x="355" y="968"/>
                      <a:pt x="353" y="952"/>
                    </a:cubicBezTo>
                    <a:cubicBezTo>
                      <a:pt x="351" y="939"/>
                      <a:pt x="351" y="927"/>
                      <a:pt x="349" y="914"/>
                    </a:cubicBezTo>
                    <a:cubicBezTo>
                      <a:pt x="348" y="904"/>
                      <a:pt x="347" y="894"/>
                      <a:pt x="346" y="883"/>
                    </a:cubicBezTo>
                    <a:cubicBezTo>
                      <a:pt x="346" y="865"/>
                      <a:pt x="345" y="846"/>
                      <a:pt x="345" y="827"/>
                    </a:cubicBezTo>
                    <a:cubicBezTo>
                      <a:pt x="344" y="810"/>
                      <a:pt x="345" y="794"/>
                      <a:pt x="348" y="777"/>
                    </a:cubicBezTo>
                    <a:cubicBezTo>
                      <a:pt x="349" y="774"/>
                      <a:pt x="349" y="770"/>
                      <a:pt x="350" y="766"/>
                    </a:cubicBezTo>
                    <a:cubicBezTo>
                      <a:pt x="351" y="767"/>
                      <a:pt x="351" y="767"/>
                      <a:pt x="351" y="768"/>
                    </a:cubicBezTo>
                    <a:cubicBezTo>
                      <a:pt x="350" y="783"/>
                      <a:pt x="350" y="798"/>
                      <a:pt x="350" y="813"/>
                    </a:cubicBezTo>
                    <a:cubicBezTo>
                      <a:pt x="349" y="824"/>
                      <a:pt x="348" y="835"/>
                      <a:pt x="349" y="846"/>
                    </a:cubicBezTo>
                    <a:cubicBezTo>
                      <a:pt x="350" y="866"/>
                      <a:pt x="351" y="886"/>
                      <a:pt x="353" y="906"/>
                    </a:cubicBezTo>
                    <a:cubicBezTo>
                      <a:pt x="354" y="919"/>
                      <a:pt x="356" y="932"/>
                      <a:pt x="359" y="945"/>
                    </a:cubicBezTo>
                    <a:cubicBezTo>
                      <a:pt x="362" y="964"/>
                      <a:pt x="366" y="983"/>
                      <a:pt x="370" y="1002"/>
                    </a:cubicBezTo>
                    <a:cubicBezTo>
                      <a:pt x="373" y="1015"/>
                      <a:pt x="377" y="1027"/>
                      <a:pt x="381" y="1039"/>
                    </a:cubicBezTo>
                    <a:cubicBezTo>
                      <a:pt x="382" y="1044"/>
                      <a:pt x="383" y="1048"/>
                      <a:pt x="384" y="1053"/>
                    </a:cubicBezTo>
                    <a:cubicBezTo>
                      <a:pt x="384" y="1053"/>
                      <a:pt x="384" y="1053"/>
                      <a:pt x="384" y="1053"/>
                    </a:cubicBezTo>
                    <a:cubicBezTo>
                      <a:pt x="385" y="1053"/>
                      <a:pt x="385" y="1053"/>
                      <a:pt x="385" y="1054"/>
                    </a:cubicBezTo>
                    <a:cubicBezTo>
                      <a:pt x="385" y="1054"/>
                      <a:pt x="385" y="1054"/>
                      <a:pt x="385" y="1055"/>
                    </a:cubicBezTo>
                    <a:cubicBezTo>
                      <a:pt x="385" y="1055"/>
                      <a:pt x="386" y="1056"/>
                      <a:pt x="386" y="1056"/>
                    </a:cubicBezTo>
                    <a:cubicBezTo>
                      <a:pt x="386" y="1056"/>
                      <a:pt x="386" y="1057"/>
                      <a:pt x="386" y="1057"/>
                    </a:cubicBezTo>
                    <a:cubicBezTo>
                      <a:pt x="386" y="1057"/>
                      <a:pt x="386" y="1058"/>
                      <a:pt x="387" y="1058"/>
                    </a:cubicBezTo>
                    <a:cubicBezTo>
                      <a:pt x="387" y="1058"/>
                      <a:pt x="387" y="1059"/>
                      <a:pt x="387" y="1059"/>
                    </a:cubicBezTo>
                    <a:cubicBezTo>
                      <a:pt x="387" y="1059"/>
                      <a:pt x="387" y="1059"/>
                      <a:pt x="387" y="1059"/>
                    </a:cubicBezTo>
                    <a:close/>
                    <a:moveTo>
                      <a:pt x="388" y="1039"/>
                    </a:moveTo>
                    <a:cubicBezTo>
                      <a:pt x="388" y="1038"/>
                      <a:pt x="388" y="1038"/>
                      <a:pt x="388" y="1037"/>
                    </a:cubicBezTo>
                    <a:cubicBezTo>
                      <a:pt x="388" y="1036"/>
                      <a:pt x="388" y="1036"/>
                      <a:pt x="388" y="1035"/>
                    </a:cubicBezTo>
                    <a:cubicBezTo>
                      <a:pt x="388" y="1035"/>
                      <a:pt x="388" y="1035"/>
                      <a:pt x="387" y="1035"/>
                    </a:cubicBezTo>
                    <a:cubicBezTo>
                      <a:pt x="386" y="1029"/>
                      <a:pt x="385" y="1023"/>
                      <a:pt x="384" y="1017"/>
                    </a:cubicBezTo>
                    <a:cubicBezTo>
                      <a:pt x="383" y="1006"/>
                      <a:pt x="382" y="995"/>
                      <a:pt x="380" y="984"/>
                    </a:cubicBezTo>
                    <a:cubicBezTo>
                      <a:pt x="379" y="979"/>
                      <a:pt x="378" y="974"/>
                      <a:pt x="378" y="969"/>
                    </a:cubicBezTo>
                    <a:cubicBezTo>
                      <a:pt x="377" y="965"/>
                      <a:pt x="377" y="962"/>
                      <a:pt x="377" y="959"/>
                    </a:cubicBezTo>
                    <a:cubicBezTo>
                      <a:pt x="376" y="954"/>
                      <a:pt x="375" y="949"/>
                      <a:pt x="375" y="944"/>
                    </a:cubicBezTo>
                    <a:cubicBezTo>
                      <a:pt x="374" y="929"/>
                      <a:pt x="373" y="914"/>
                      <a:pt x="373" y="899"/>
                    </a:cubicBezTo>
                    <a:cubicBezTo>
                      <a:pt x="372" y="894"/>
                      <a:pt x="372" y="890"/>
                      <a:pt x="372" y="885"/>
                    </a:cubicBezTo>
                    <a:cubicBezTo>
                      <a:pt x="372" y="885"/>
                      <a:pt x="372" y="885"/>
                      <a:pt x="372" y="885"/>
                    </a:cubicBezTo>
                    <a:cubicBezTo>
                      <a:pt x="372" y="884"/>
                      <a:pt x="372" y="883"/>
                      <a:pt x="372" y="881"/>
                    </a:cubicBezTo>
                    <a:cubicBezTo>
                      <a:pt x="372" y="881"/>
                      <a:pt x="372" y="880"/>
                      <a:pt x="372" y="880"/>
                    </a:cubicBezTo>
                    <a:cubicBezTo>
                      <a:pt x="372" y="879"/>
                      <a:pt x="372" y="878"/>
                      <a:pt x="372" y="878"/>
                    </a:cubicBezTo>
                    <a:cubicBezTo>
                      <a:pt x="372" y="878"/>
                      <a:pt x="372" y="877"/>
                      <a:pt x="371" y="877"/>
                    </a:cubicBezTo>
                    <a:cubicBezTo>
                      <a:pt x="372" y="877"/>
                      <a:pt x="372" y="878"/>
                      <a:pt x="372" y="878"/>
                    </a:cubicBezTo>
                    <a:cubicBezTo>
                      <a:pt x="372" y="878"/>
                      <a:pt x="372" y="879"/>
                      <a:pt x="372" y="880"/>
                    </a:cubicBezTo>
                    <a:cubicBezTo>
                      <a:pt x="372" y="880"/>
                      <a:pt x="372" y="881"/>
                      <a:pt x="372" y="881"/>
                    </a:cubicBezTo>
                    <a:cubicBezTo>
                      <a:pt x="372" y="883"/>
                      <a:pt x="372" y="884"/>
                      <a:pt x="372" y="885"/>
                    </a:cubicBezTo>
                    <a:cubicBezTo>
                      <a:pt x="372" y="885"/>
                      <a:pt x="372" y="885"/>
                      <a:pt x="372" y="885"/>
                    </a:cubicBezTo>
                    <a:cubicBezTo>
                      <a:pt x="375" y="895"/>
                      <a:pt x="375" y="904"/>
                      <a:pt x="375" y="914"/>
                    </a:cubicBezTo>
                    <a:cubicBezTo>
                      <a:pt x="376" y="925"/>
                      <a:pt x="377" y="937"/>
                      <a:pt x="378" y="948"/>
                    </a:cubicBezTo>
                    <a:cubicBezTo>
                      <a:pt x="381" y="968"/>
                      <a:pt x="384" y="988"/>
                      <a:pt x="385" y="1008"/>
                    </a:cubicBezTo>
                    <a:cubicBezTo>
                      <a:pt x="386" y="1017"/>
                      <a:pt x="387" y="1026"/>
                      <a:pt x="387" y="1035"/>
                    </a:cubicBezTo>
                    <a:cubicBezTo>
                      <a:pt x="388" y="1035"/>
                      <a:pt x="388" y="1035"/>
                      <a:pt x="388" y="1035"/>
                    </a:cubicBezTo>
                    <a:cubicBezTo>
                      <a:pt x="388" y="1036"/>
                      <a:pt x="388" y="1036"/>
                      <a:pt x="388" y="1037"/>
                    </a:cubicBezTo>
                    <a:cubicBezTo>
                      <a:pt x="388" y="1038"/>
                      <a:pt x="388" y="1038"/>
                      <a:pt x="388" y="1039"/>
                    </a:cubicBezTo>
                    <a:close/>
                    <a:moveTo>
                      <a:pt x="447" y="1119"/>
                    </a:moveTo>
                    <a:cubicBezTo>
                      <a:pt x="446" y="1119"/>
                      <a:pt x="446" y="1118"/>
                      <a:pt x="446" y="1118"/>
                    </a:cubicBezTo>
                    <a:cubicBezTo>
                      <a:pt x="446" y="1118"/>
                      <a:pt x="446" y="1118"/>
                      <a:pt x="446" y="1118"/>
                    </a:cubicBezTo>
                    <a:cubicBezTo>
                      <a:pt x="445" y="1117"/>
                      <a:pt x="445" y="1116"/>
                      <a:pt x="444" y="1115"/>
                    </a:cubicBezTo>
                    <a:cubicBezTo>
                      <a:pt x="438" y="1104"/>
                      <a:pt x="433" y="1093"/>
                      <a:pt x="428" y="1082"/>
                    </a:cubicBezTo>
                    <a:cubicBezTo>
                      <a:pt x="422" y="1070"/>
                      <a:pt x="416" y="1057"/>
                      <a:pt x="410" y="1044"/>
                    </a:cubicBezTo>
                    <a:cubicBezTo>
                      <a:pt x="410" y="1043"/>
                      <a:pt x="409" y="1042"/>
                      <a:pt x="409" y="1041"/>
                    </a:cubicBezTo>
                    <a:cubicBezTo>
                      <a:pt x="408" y="1041"/>
                      <a:pt x="408" y="1041"/>
                      <a:pt x="408" y="1042"/>
                    </a:cubicBezTo>
                    <a:cubicBezTo>
                      <a:pt x="408" y="1043"/>
                      <a:pt x="409" y="1044"/>
                      <a:pt x="409" y="1046"/>
                    </a:cubicBezTo>
                    <a:cubicBezTo>
                      <a:pt x="414" y="1057"/>
                      <a:pt x="419" y="1068"/>
                      <a:pt x="424" y="1080"/>
                    </a:cubicBezTo>
                    <a:cubicBezTo>
                      <a:pt x="424" y="1080"/>
                      <a:pt x="424" y="1080"/>
                      <a:pt x="424" y="1080"/>
                    </a:cubicBezTo>
                    <a:cubicBezTo>
                      <a:pt x="424" y="1080"/>
                      <a:pt x="424" y="1081"/>
                      <a:pt x="425" y="1081"/>
                    </a:cubicBezTo>
                    <a:cubicBezTo>
                      <a:pt x="425" y="1081"/>
                      <a:pt x="425" y="1082"/>
                      <a:pt x="425" y="1082"/>
                    </a:cubicBezTo>
                    <a:cubicBezTo>
                      <a:pt x="425" y="1082"/>
                      <a:pt x="425" y="1082"/>
                      <a:pt x="425" y="1082"/>
                    </a:cubicBezTo>
                    <a:cubicBezTo>
                      <a:pt x="425" y="1082"/>
                      <a:pt x="425" y="1082"/>
                      <a:pt x="425" y="1082"/>
                    </a:cubicBezTo>
                    <a:cubicBezTo>
                      <a:pt x="425" y="1082"/>
                      <a:pt x="425" y="1081"/>
                      <a:pt x="425" y="1081"/>
                    </a:cubicBezTo>
                    <a:cubicBezTo>
                      <a:pt x="424" y="1081"/>
                      <a:pt x="424" y="1080"/>
                      <a:pt x="424" y="1080"/>
                    </a:cubicBezTo>
                    <a:cubicBezTo>
                      <a:pt x="424" y="1080"/>
                      <a:pt x="424" y="1080"/>
                      <a:pt x="424" y="1080"/>
                    </a:cubicBezTo>
                    <a:cubicBezTo>
                      <a:pt x="416" y="1069"/>
                      <a:pt x="410" y="1057"/>
                      <a:pt x="406" y="1044"/>
                    </a:cubicBezTo>
                    <a:cubicBezTo>
                      <a:pt x="398" y="1024"/>
                      <a:pt x="391" y="1004"/>
                      <a:pt x="388" y="982"/>
                    </a:cubicBezTo>
                    <a:cubicBezTo>
                      <a:pt x="385" y="965"/>
                      <a:pt x="383" y="949"/>
                      <a:pt x="381" y="932"/>
                    </a:cubicBezTo>
                    <a:cubicBezTo>
                      <a:pt x="379" y="919"/>
                      <a:pt x="379" y="906"/>
                      <a:pt x="379" y="893"/>
                    </a:cubicBezTo>
                    <a:cubicBezTo>
                      <a:pt x="379" y="882"/>
                      <a:pt x="380" y="870"/>
                      <a:pt x="380" y="859"/>
                    </a:cubicBezTo>
                    <a:cubicBezTo>
                      <a:pt x="380" y="859"/>
                      <a:pt x="380" y="859"/>
                      <a:pt x="380" y="859"/>
                    </a:cubicBezTo>
                    <a:cubicBezTo>
                      <a:pt x="380" y="858"/>
                      <a:pt x="380" y="858"/>
                      <a:pt x="380" y="858"/>
                    </a:cubicBezTo>
                    <a:cubicBezTo>
                      <a:pt x="380" y="858"/>
                      <a:pt x="380" y="858"/>
                      <a:pt x="380" y="859"/>
                    </a:cubicBezTo>
                    <a:cubicBezTo>
                      <a:pt x="380" y="859"/>
                      <a:pt x="380" y="859"/>
                      <a:pt x="380" y="859"/>
                    </a:cubicBezTo>
                    <a:cubicBezTo>
                      <a:pt x="380" y="863"/>
                      <a:pt x="380" y="867"/>
                      <a:pt x="381" y="871"/>
                    </a:cubicBezTo>
                    <a:cubicBezTo>
                      <a:pt x="382" y="890"/>
                      <a:pt x="383" y="909"/>
                      <a:pt x="384" y="929"/>
                    </a:cubicBezTo>
                    <a:cubicBezTo>
                      <a:pt x="385" y="946"/>
                      <a:pt x="388" y="963"/>
                      <a:pt x="391" y="980"/>
                    </a:cubicBezTo>
                    <a:cubicBezTo>
                      <a:pt x="391" y="981"/>
                      <a:pt x="391" y="983"/>
                      <a:pt x="392" y="985"/>
                    </a:cubicBezTo>
                    <a:cubicBezTo>
                      <a:pt x="392" y="985"/>
                      <a:pt x="393" y="984"/>
                      <a:pt x="393" y="984"/>
                    </a:cubicBezTo>
                    <a:cubicBezTo>
                      <a:pt x="386" y="936"/>
                      <a:pt x="383" y="888"/>
                      <a:pt x="383" y="839"/>
                    </a:cubicBezTo>
                    <a:cubicBezTo>
                      <a:pt x="383" y="847"/>
                      <a:pt x="384" y="855"/>
                      <a:pt x="384" y="863"/>
                    </a:cubicBezTo>
                    <a:cubicBezTo>
                      <a:pt x="385" y="875"/>
                      <a:pt x="387" y="886"/>
                      <a:pt x="388" y="898"/>
                    </a:cubicBezTo>
                    <a:cubicBezTo>
                      <a:pt x="389" y="915"/>
                      <a:pt x="390" y="932"/>
                      <a:pt x="392" y="948"/>
                    </a:cubicBezTo>
                    <a:cubicBezTo>
                      <a:pt x="393" y="960"/>
                      <a:pt x="395" y="972"/>
                      <a:pt x="397" y="983"/>
                    </a:cubicBezTo>
                    <a:cubicBezTo>
                      <a:pt x="398" y="997"/>
                      <a:pt x="401" y="1009"/>
                      <a:pt x="404" y="1022"/>
                    </a:cubicBezTo>
                    <a:cubicBezTo>
                      <a:pt x="409" y="1039"/>
                      <a:pt x="416" y="1054"/>
                      <a:pt x="423" y="1070"/>
                    </a:cubicBezTo>
                    <a:cubicBezTo>
                      <a:pt x="430" y="1085"/>
                      <a:pt x="437" y="1099"/>
                      <a:pt x="445" y="1114"/>
                    </a:cubicBezTo>
                    <a:cubicBezTo>
                      <a:pt x="445" y="1115"/>
                      <a:pt x="446" y="1117"/>
                      <a:pt x="446" y="1118"/>
                    </a:cubicBezTo>
                    <a:cubicBezTo>
                      <a:pt x="446" y="1118"/>
                      <a:pt x="446" y="1118"/>
                      <a:pt x="446" y="1118"/>
                    </a:cubicBezTo>
                    <a:cubicBezTo>
                      <a:pt x="446" y="1118"/>
                      <a:pt x="446" y="1119"/>
                      <a:pt x="447" y="1119"/>
                    </a:cubicBezTo>
                    <a:close/>
                    <a:moveTo>
                      <a:pt x="432" y="1080"/>
                    </a:moveTo>
                    <a:cubicBezTo>
                      <a:pt x="437" y="1090"/>
                      <a:pt x="441" y="1099"/>
                      <a:pt x="445" y="1109"/>
                    </a:cubicBezTo>
                    <a:cubicBezTo>
                      <a:pt x="446" y="1109"/>
                      <a:pt x="446" y="1109"/>
                      <a:pt x="446" y="1109"/>
                    </a:cubicBezTo>
                    <a:cubicBezTo>
                      <a:pt x="446" y="1109"/>
                      <a:pt x="446" y="1110"/>
                      <a:pt x="446" y="1110"/>
                    </a:cubicBezTo>
                    <a:cubicBezTo>
                      <a:pt x="446" y="1110"/>
                      <a:pt x="446" y="1111"/>
                      <a:pt x="447" y="1111"/>
                    </a:cubicBezTo>
                    <a:cubicBezTo>
                      <a:pt x="447" y="1111"/>
                      <a:pt x="447" y="1112"/>
                      <a:pt x="447" y="1112"/>
                    </a:cubicBezTo>
                    <a:cubicBezTo>
                      <a:pt x="447" y="1112"/>
                      <a:pt x="447" y="1112"/>
                      <a:pt x="447" y="1112"/>
                    </a:cubicBezTo>
                    <a:cubicBezTo>
                      <a:pt x="447" y="1112"/>
                      <a:pt x="447" y="1112"/>
                      <a:pt x="447" y="1112"/>
                    </a:cubicBezTo>
                    <a:cubicBezTo>
                      <a:pt x="447" y="1112"/>
                      <a:pt x="447" y="1111"/>
                      <a:pt x="447" y="1111"/>
                    </a:cubicBezTo>
                    <a:cubicBezTo>
                      <a:pt x="446" y="1111"/>
                      <a:pt x="446" y="1110"/>
                      <a:pt x="446" y="1110"/>
                    </a:cubicBezTo>
                    <a:cubicBezTo>
                      <a:pt x="446" y="1110"/>
                      <a:pt x="446" y="1109"/>
                      <a:pt x="446" y="1109"/>
                    </a:cubicBezTo>
                    <a:cubicBezTo>
                      <a:pt x="446" y="1109"/>
                      <a:pt x="446" y="1109"/>
                      <a:pt x="445" y="1109"/>
                    </a:cubicBezTo>
                    <a:cubicBezTo>
                      <a:pt x="444" y="1105"/>
                      <a:pt x="442" y="1102"/>
                      <a:pt x="440" y="1099"/>
                    </a:cubicBezTo>
                    <a:cubicBezTo>
                      <a:pt x="432" y="1082"/>
                      <a:pt x="424" y="1064"/>
                      <a:pt x="416" y="1046"/>
                    </a:cubicBezTo>
                    <a:cubicBezTo>
                      <a:pt x="410" y="1033"/>
                      <a:pt x="406" y="1020"/>
                      <a:pt x="404" y="1006"/>
                    </a:cubicBezTo>
                    <a:cubicBezTo>
                      <a:pt x="401" y="986"/>
                      <a:pt x="398" y="967"/>
                      <a:pt x="395" y="948"/>
                    </a:cubicBezTo>
                    <a:cubicBezTo>
                      <a:pt x="393" y="931"/>
                      <a:pt x="392" y="914"/>
                      <a:pt x="391" y="897"/>
                    </a:cubicBezTo>
                    <a:cubicBezTo>
                      <a:pt x="390" y="892"/>
                      <a:pt x="390" y="887"/>
                      <a:pt x="389" y="882"/>
                    </a:cubicBezTo>
                    <a:cubicBezTo>
                      <a:pt x="389" y="882"/>
                      <a:pt x="389" y="881"/>
                      <a:pt x="389" y="880"/>
                    </a:cubicBezTo>
                    <a:cubicBezTo>
                      <a:pt x="389" y="879"/>
                      <a:pt x="389" y="879"/>
                      <a:pt x="389" y="879"/>
                    </a:cubicBezTo>
                    <a:cubicBezTo>
                      <a:pt x="389" y="878"/>
                      <a:pt x="389" y="877"/>
                      <a:pt x="389" y="877"/>
                    </a:cubicBezTo>
                    <a:cubicBezTo>
                      <a:pt x="389" y="875"/>
                      <a:pt x="389" y="872"/>
                      <a:pt x="388" y="870"/>
                    </a:cubicBezTo>
                    <a:cubicBezTo>
                      <a:pt x="388" y="870"/>
                      <a:pt x="388" y="869"/>
                      <a:pt x="388" y="868"/>
                    </a:cubicBezTo>
                    <a:cubicBezTo>
                      <a:pt x="388" y="867"/>
                      <a:pt x="388" y="865"/>
                      <a:pt x="388" y="864"/>
                    </a:cubicBezTo>
                    <a:cubicBezTo>
                      <a:pt x="388" y="863"/>
                      <a:pt x="388" y="863"/>
                      <a:pt x="388" y="862"/>
                    </a:cubicBezTo>
                    <a:cubicBezTo>
                      <a:pt x="388" y="862"/>
                      <a:pt x="388" y="862"/>
                      <a:pt x="388" y="862"/>
                    </a:cubicBezTo>
                    <a:cubicBezTo>
                      <a:pt x="386" y="850"/>
                      <a:pt x="386" y="839"/>
                      <a:pt x="387" y="827"/>
                    </a:cubicBezTo>
                    <a:cubicBezTo>
                      <a:pt x="387" y="827"/>
                      <a:pt x="387" y="827"/>
                      <a:pt x="387" y="827"/>
                    </a:cubicBezTo>
                    <a:cubicBezTo>
                      <a:pt x="387" y="827"/>
                      <a:pt x="387" y="827"/>
                      <a:pt x="387" y="827"/>
                    </a:cubicBezTo>
                    <a:cubicBezTo>
                      <a:pt x="387" y="827"/>
                      <a:pt x="387" y="827"/>
                      <a:pt x="387" y="827"/>
                    </a:cubicBezTo>
                    <a:cubicBezTo>
                      <a:pt x="387" y="829"/>
                      <a:pt x="388" y="830"/>
                      <a:pt x="388" y="831"/>
                    </a:cubicBezTo>
                    <a:cubicBezTo>
                      <a:pt x="388" y="836"/>
                      <a:pt x="388" y="841"/>
                      <a:pt x="388" y="845"/>
                    </a:cubicBezTo>
                    <a:cubicBezTo>
                      <a:pt x="388" y="851"/>
                      <a:pt x="388" y="856"/>
                      <a:pt x="388" y="862"/>
                    </a:cubicBezTo>
                    <a:cubicBezTo>
                      <a:pt x="388" y="862"/>
                      <a:pt x="388" y="862"/>
                      <a:pt x="388" y="862"/>
                    </a:cubicBezTo>
                    <a:cubicBezTo>
                      <a:pt x="388" y="863"/>
                      <a:pt x="388" y="863"/>
                      <a:pt x="388" y="864"/>
                    </a:cubicBezTo>
                    <a:cubicBezTo>
                      <a:pt x="388" y="865"/>
                      <a:pt x="388" y="867"/>
                      <a:pt x="388" y="868"/>
                    </a:cubicBezTo>
                    <a:cubicBezTo>
                      <a:pt x="388" y="869"/>
                      <a:pt x="388" y="870"/>
                      <a:pt x="388" y="870"/>
                    </a:cubicBezTo>
                    <a:cubicBezTo>
                      <a:pt x="389" y="872"/>
                      <a:pt x="389" y="875"/>
                      <a:pt x="389" y="877"/>
                    </a:cubicBezTo>
                    <a:cubicBezTo>
                      <a:pt x="389" y="877"/>
                      <a:pt x="389" y="878"/>
                      <a:pt x="389" y="879"/>
                    </a:cubicBezTo>
                    <a:cubicBezTo>
                      <a:pt x="389" y="879"/>
                      <a:pt x="389" y="879"/>
                      <a:pt x="389" y="880"/>
                    </a:cubicBezTo>
                    <a:cubicBezTo>
                      <a:pt x="389" y="881"/>
                      <a:pt x="389" y="881"/>
                      <a:pt x="390" y="882"/>
                    </a:cubicBezTo>
                    <a:cubicBezTo>
                      <a:pt x="390" y="883"/>
                      <a:pt x="390" y="883"/>
                      <a:pt x="390" y="883"/>
                    </a:cubicBezTo>
                    <a:cubicBezTo>
                      <a:pt x="393" y="896"/>
                      <a:pt x="395" y="910"/>
                      <a:pt x="398" y="923"/>
                    </a:cubicBezTo>
                    <a:cubicBezTo>
                      <a:pt x="399" y="932"/>
                      <a:pt x="401" y="942"/>
                      <a:pt x="402" y="951"/>
                    </a:cubicBezTo>
                    <a:cubicBezTo>
                      <a:pt x="403" y="964"/>
                      <a:pt x="404" y="977"/>
                      <a:pt x="405" y="990"/>
                    </a:cubicBezTo>
                    <a:cubicBezTo>
                      <a:pt x="406" y="1001"/>
                      <a:pt x="408" y="1011"/>
                      <a:pt x="410" y="1021"/>
                    </a:cubicBezTo>
                    <a:cubicBezTo>
                      <a:pt x="416" y="1042"/>
                      <a:pt x="424" y="1061"/>
                      <a:pt x="432" y="1080"/>
                    </a:cubicBezTo>
                    <a:close/>
                    <a:moveTo>
                      <a:pt x="418" y="1035"/>
                    </a:moveTo>
                    <a:cubicBezTo>
                      <a:pt x="418" y="1036"/>
                      <a:pt x="418" y="1037"/>
                      <a:pt x="418" y="1038"/>
                    </a:cubicBezTo>
                    <a:cubicBezTo>
                      <a:pt x="418" y="1039"/>
                      <a:pt x="419" y="1039"/>
                      <a:pt x="419" y="1039"/>
                    </a:cubicBezTo>
                    <a:cubicBezTo>
                      <a:pt x="419" y="1039"/>
                      <a:pt x="419" y="1040"/>
                      <a:pt x="419" y="1040"/>
                    </a:cubicBezTo>
                    <a:cubicBezTo>
                      <a:pt x="419" y="1041"/>
                      <a:pt x="419" y="1041"/>
                      <a:pt x="419" y="1042"/>
                    </a:cubicBezTo>
                    <a:cubicBezTo>
                      <a:pt x="419" y="1042"/>
                      <a:pt x="420" y="1043"/>
                      <a:pt x="420" y="1043"/>
                    </a:cubicBezTo>
                    <a:cubicBezTo>
                      <a:pt x="420" y="1043"/>
                      <a:pt x="420" y="1044"/>
                      <a:pt x="420" y="1044"/>
                    </a:cubicBezTo>
                    <a:cubicBezTo>
                      <a:pt x="420" y="1044"/>
                      <a:pt x="420" y="1045"/>
                      <a:pt x="421" y="1045"/>
                    </a:cubicBezTo>
                    <a:cubicBezTo>
                      <a:pt x="421" y="1045"/>
                      <a:pt x="421" y="1046"/>
                      <a:pt x="421" y="1046"/>
                    </a:cubicBezTo>
                    <a:cubicBezTo>
                      <a:pt x="421" y="1046"/>
                      <a:pt x="421" y="1046"/>
                      <a:pt x="421" y="1046"/>
                    </a:cubicBezTo>
                    <a:cubicBezTo>
                      <a:pt x="421" y="1046"/>
                      <a:pt x="421" y="1045"/>
                      <a:pt x="421" y="1045"/>
                    </a:cubicBezTo>
                    <a:cubicBezTo>
                      <a:pt x="420" y="1045"/>
                      <a:pt x="420" y="1044"/>
                      <a:pt x="420" y="1044"/>
                    </a:cubicBezTo>
                    <a:cubicBezTo>
                      <a:pt x="420" y="1044"/>
                      <a:pt x="420" y="1043"/>
                      <a:pt x="420" y="1043"/>
                    </a:cubicBezTo>
                    <a:cubicBezTo>
                      <a:pt x="419" y="1043"/>
                      <a:pt x="419" y="1042"/>
                      <a:pt x="419" y="1042"/>
                    </a:cubicBezTo>
                    <a:cubicBezTo>
                      <a:pt x="419" y="1041"/>
                      <a:pt x="419" y="1041"/>
                      <a:pt x="419" y="1040"/>
                    </a:cubicBezTo>
                    <a:cubicBezTo>
                      <a:pt x="419" y="1040"/>
                      <a:pt x="419" y="1039"/>
                      <a:pt x="419" y="1039"/>
                    </a:cubicBezTo>
                    <a:cubicBezTo>
                      <a:pt x="418" y="1039"/>
                      <a:pt x="418" y="1039"/>
                      <a:pt x="418" y="1038"/>
                    </a:cubicBezTo>
                    <a:cubicBezTo>
                      <a:pt x="418" y="1037"/>
                      <a:pt x="418" y="1036"/>
                      <a:pt x="417" y="1035"/>
                    </a:cubicBezTo>
                    <a:cubicBezTo>
                      <a:pt x="416" y="1030"/>
                      <a:pt x="414" y="1026"/>
                      <a:pt x="412" y="1021"/>
                    </a:cubicBezTo>
                    <a:cubicBezTo>
                      <a:pt x="409" y="1005"/>
                      <a:pt x="407" y="989"/>
                      <a:pt x="406" y="972"/>
                    </a:cubicBezTo>
                    <a:cubicBezTo>
                      <a:pt x="405" y="962"/>
                      <a:pt x="404" y="951"/>
                      <a:pt x="403" y="941"/>
                    </a:cubicBezTo>
                    <a:cubicBezTo>
                      <a:pt x="400" y="924"/>
                      <a:pt x="397" y="908"/>
                      <a:pt x="394" y="891"/>
                    </a:cubicBezTo>
                    <a:cubicBezTo>
                      <a:pt x="391" y="875"/>
                      <a:pt x="390" y="859"/>
                      <a:pt x="390" y="842"/>
                    </a:cubicBezTo>
                    <a:cubicBezTo>
                      <a:pt x="390" y="842"/>
                      <a:pt x="390" y="842"/>
                      <a:pt x="390" y="842"/>
                    </a:cubicBezTo>
                    <a:cubicBezTo>
                      <a:pt x="390" y="842"/>
                      <a:pt x="390" y="841"/>
                      <a:pt x="390" y="841"/>
                    </a:cubicBezTo>
                    <a:cubicBezTo>
                      <a:pt x="390" y="841"/>
                      <a:pt x="390" y="842"/>
                      <a:pt x="390" y="842"/>
                    </a:cubicBezTo>
                    <a:cubicBezTo>
                      <a:pt x="390" y="842"/>
                      <a:pt x="390" y="842"/>
                      <a:pt x="390" y="842"/>
                    </a:cubicBezTo>
                    <a:cubicBezTo>
                      <a:pt x="392" y="859"/>
                      <a:pt x="396" y="874"/>
                      <a:pt x="400" y="890"/>
                    </a:cubicBezTo>
                    <a:cubicBezTo>
                      <a:pt x="401" y="893"/>
                      <a:pt x="402" y="896"/>
                      <a:pt x="402" y="899"/>
                    </a:cubicBezTo>
                    <a:cubicBezTo>
                      <a:pt x="404" y="915"/>
                      <a:pt x="407" y="931"/>
                      <a:pt x="408" y="947"/>
                    </a:cubicBezTo>
                    <a:cubicBezTo>
                      <a:pt x="410" y="960"/>
                      <a:pt x="411" y="973"/>
                      <a:pt x="412" y="986"/>
                    </a:cubicBezTo>
                    <a:cubicBezTo>
                      <a:pt x="412" y="999"/>
                      <a:pt x="413" y="1011"/>
                      <a:pt x="415" y="1024"/>
                    </a:cubicBezTo>
                    <a:cubicBezTo>
                      <a:pt x="416" y="1028"/>
                      <a:pt x="417" y="1031"/>
                      <a:pt x="418" y="1035"/>
                    </a:cubicBezTo>
                    <a:close/>
                    <a:moveTo>
                      <a:pt x="461" y="1098"/>
                    </a:moveTo>
                    <a:cubicBezTo>
                      <a:pt x="461" y="1098"/>
                      <a:pt x="461" y="1098"/>
                      <a:pt x="461" y="1097"/>
                    </a:cubicBezTo>
                    <a:cubicBezTo>
                      <a:pt x="461" y="1097"/>
                      <a:pt x="460" y="1097"/>
                      <a:pt x="460" y="1096"/>
                    </a:cubicBezTo>
                    <a:cubicBezTo>
                      <a:pt x="460" y="1096"/>
                      <a:pt x="460" y="1096"/>
                      <a:pt x="460" y="1095"/>
                    </a:cubicBezTo>
                    <a:cubicBezTo>
                      <a:pt x="460" y="1095"/>
                      <a:pt x="460" y="1095"/>
                      <a:pt x="459" y="1094"/>
                    </a:cubicBezTo>
                    <a:cubicBezTo>
                      <a:pt x="459" y="1094"/>
                      <a:pt x="459" y="1094"/>
                      <a:pt x="459" y="1093"/>
                    </a:cubicBezTo>
                    <a:cubicBezTo>
                      <a:pt x="459" y="1094"/>
                      <a:pt x="459" y="1094"/>
                      <a:pt x="460" y="1094"/>
                    </a:cubicBezTo>
                    <a:cubicBezTo>
                      <a:pt x="460" y="1095"/>
                      <a:pt x="460" y="1095"/>
                      <a:pt x="460" y="1095"/>
                    </a:cubicBezTo>
                    <a:cubicBezTo>
                      <a:pt x="460" y="1096"/>
                      <a:pt x="460" y="1096"/>
                      <a:pt x="460" y="1096"/>
                    </a:cubicBezTo>
                    <a:cubicBezTo>
                      <a:pt x="461" y="1097"/>
                      <a:pt x="461" y="1097"/>
                      <a:pt x="461" y="1097"/>
                    </a:cubicBezTo>
                    <a:cubicBezTo>
                      <a:pt x="461" y="1098"/>
                      <a:pt x="461" y="1098"/>
                      <a:pt x="461" y="1098"/>
                    </a:cubicBezTo>
                    <a:cubicBezTo>
                      <a:pt x="461" y="1099"/>
                      <a:pt x="461" y="1099"/>
                      <a:pt x="461" y="1099"/>
                    </a:cubicBezTo>
                    <a:lnTo>
                      <a:pt x="461" y="1098"/>
                    </a:lnTo>
                    <a:close/>
                    <a:moveTo>
                      <a:pt x="473" y="1118"/>
                    </a:moveTo>
                    <a:cubicBezTo>
                      <a:pt x="473" y="1117"/>
                      <a:pt x="473" y="1117"/>
                      <a:pt x="473" y="1117"/>
                    </a:cubicBezTo>
                    <a:cubicBezTo>
                      <a:pt x="473" y="1116"/>
                      <a:pt x="472" y="1116"/>
                      <a:pt x="472" y="1116"/>
                    </a:cubicBezTo>
                    <a:cubicBezTo>
                      <a:pt x="472" y="1115"/>
                      <a:pt x="472" y="1115"/>
                      <a:pt x="472" y="1115"/>
                    </a:cubicBezTo>
                    <a:cubicBezTo>
                      <a:pt x="472" y="1114"/>
                      <a:pt x="472" y="1114"/>
                      <a:pt x="471" y="1114"/>
                    </a:cubicBezTo>
                    <a:cubicBezTo>
                      <a:pt x="471" y="1113"/>
                      <a:pt x="471" y="1113"/>
                      <a:pt x="471" y="1113"/>
                    </a:cubicBezTo>
                    <a:cubicBezTo>
                      <a:pt x="470" y="1111"/>
                      <a:pt x="469" y="1109"/>
                      <a:pt x="468" y="1107"/>
                    </a:cubicBezTo>
                    <a:cubicBezTo>
                      <a:pt x="460" y="1091"/>
                      <a:pt x="452" y="1073"/>
                      <a:pt x="447" y="1055"/>
                    </a:cubicBezTo>
                    <a:cubicBezTo>
                      <a:pt x="445" y="1050"/>
                      <a:pt x="444" y="1046"/>
                      <a:pt x="442" y="1041"/>
                    </a:cubicBezTo>
                    <a:cubicBezTo>
                      <a:pt x="442" y="1041"/>
                      <a:pt x="442" y="1040"/>
                      <a:pt x="442" y="1039"/>
                    </a:cubicBezTo>
                    <a:cubicBezTo>
                      <a:pt x="442" y="1039"/>
                      <a:pt x="442" y="1040"/>
                      <a:pt x="442" y="1040"/>
                    </a:cubicBezTo>
                    <a:cubicBezTo>
                      <a:pt x="442" y="1040"/>
                      <a:pt x="442" y="1041"/>
                      <a:pt x="442" y="1041"/>
                    </a:cubicBezTo>
                    <a:cubicBezTo>
                      <a:pt x="442" y="1041"/>
                      <a:pt x="442" y="1041"/>
                      <a:pt x="442" y="1041"/>
                    </a:cubicBezTo>
                    <a:cubicBezTo>
                      <a:pt x="442" y="1043"/>
                      <a:pt x="442" y="1044"/>
                      <a:pt x="443" y="1046"/>
                    </a:cubicBezTo>
                    <a:cubicBezTo>
                      <a:pt x="446" y="1058"/>
                      <a:pt x="450" y="1071"/>
                      <a:pt x="455" y="1082"/>
                    </a:cubicBezTo>
                    <a:cubicBezTo>
                      <a:pt x="455" y="1083"/>
                      <a:pt x="455" y="1083"/>
                      <a:pt x="455" y="1083"/>
                    </a:cubicBezTo>
                    <a:cubicBezTo>
                      <a:pt x="455" y="1083"/>
                      <a:pt x="455" y="1084"/>
                      <a:pt x="455" y="1084"/>
                    </a:cubicBezTo>
                    <a:cubicBezTo>
                      <a:pt x="455" y="1084"/>
                      <a:pt x="455" y="1085"/>
                      <a:pt x="456" y="1085"/>
                    </a:cubicBezTo>
                    <a:cubicBezTo>
                      <a:pt x="456" y="1085"/>
                      <a:pt x="456" y="1086"/>
                      <a:pt x="456" y="1086"/>
                    </a:cubicBezTo>
                    <a:cubicBezTo>
                      <a:pt x="456" y="1086"/>
                      <a:pt x="456" y="1087"/>
                      <a:pt x="456" y="1087"/>
                    </a:cubicBezTo>
                    <a:cubicBezTo>
                      <a:pt x="457" y="1087"/>
                      <a:pt x="457" y="1088"/>
                      <a:pt x="457" y="1088"/>
                    </a:cubicBezTo>
                    <a:cubicBezTo>
                      <a:pt x="457" y="1088"/>
                      <a:pt x="457" y="1088"/>
                      <a:pt x="457" y="1088"/>
                    </a:cubicBezTo>
                    <a:cubicBezTo>
                      <a:pt x="457" y="1088"/>
                      <a:pt x="457" y="1088"/>
                      <a:pt x="457" y="1088"/>
                    </a:cubicBezTo>
                    <a:cubicBezTo>
                      <a:pt x="457" y="1088"/>
                      <a:pt x="457" y="1087"/>
                      <a:pt x="456" y="1087"/>
                    </a:cubicBezTo>
                    <a:cubicBezTo>
                      <a:pt x="456" y="1087"/>
                      <a:pt x="456" y="1086"/>
                      <a:pt x="456" y="1086"/>
                    </a:cubicBezTo>
                    <a:cubicBezTo>
                      <a:pt x="456" y="1086"/>
                      <a:pt x="456" y="1085"/>
                      <a:pt x="456" y="1085"/>
                    </a:cubicBezTo>
                    <a:cubicBezTo>
                      <a:pt x="455" y="1085"/>
                      <a:pt x="455" y="1084"/>
                      <a:pt x="455" y="1084"/>
                    </a:cubicBezTo>
                    <a:cubicBezTo>
                      <a:pt x="455" y="1084"/>
                      <a:pt x="455" y="1083"/>
                      <a:pt x="455" y="1083"/>
                    </a:cubicBezTo>
                    <a:cubicBezTo>
                      <a:pt x="455" y="1083"/>
                      <a:pt x="455" y="1083"/>
                      <a:pt x="455" y="1082"/>
                    </a:cubicBezTo>
                    <a:cubicBezTo>
                      <a:pt x="453" y="1080"/>
                      <a:pt x="452" y="1078"/>
                      <a:pt x="451" y="1075"/>
                    </a:cubicBezTo>
                    <a:cubicBezTo>
                      <a:pt x="447" y="1067"/>
                      <a:pt x="443" y="1059"/>
                      <a:pt x="440" y="1051"/>
                    </a:cubicBezTo>
                    <a:cubicBezTo>
                      <a:pt x="437" y="1043"/>
                      <a:pt x="434" y="1034"/>
                      <a:pt x="432" y="1026"/>
                    </a:cubicBezTo>
                    <a:cubicBezTo>
                      <a:pt x="429" y="1016"/>
                      <a:pt x="426" y="1005"/>
                      <a:pt x="423" y="995"/>
                    </a:cubicBezTo>
                    <a:cubicBezTo>
                      <a:pt x="420" y="983"/>
                      <a:pt x="419" y="971"/>
                      <a:pt x="417" y="959"/>
                    </a:cubicBezTo>
                    <a:cubicBezTo>
                      <a:pt x="416" y="948"/>
                      <a:pt x="415" y="938"/>
                      <a:pt x="414" y="927"/>
                    </a:cubicBezTo>
                    <a:cubicBezTo>
                      <a:pt x="414" y="919"/>
                      <a:pt x="413" y="911"/>
                      <a:pt x="413" y="904"/>
                    </a:cubicBezTo>
                    <a:cubicBezTo>
                      <a:pt x="413" y="900"/>
                      <a:pt x="413" y="896"/>
                      <a:pt x="413" y="892"/>
                    </a:cubicBezTo>
                    <a:cubicBezTo>
                      <a:pt x="413" y="892"/>
                      <a:pt x="413" y="892"/>
                      <a:pt x="413" y="892"/>
                    </a:cubicBezTo>
                    <a:cubicBezTo>
                      <a:pt x="414" y="902"/>
                      <a:pt x="414" y="911"/>
                      <a:pt x="415" y="920"/>
                    </a:cubicBezTo>
                    <a:cubicBezTo>
                      <a:pt x="415" y="931"/>
                      <a:pt x="416" y="940"/>
                      <a:pt x="418" y="950"/>
                    </a:cubicBezTo>
                    <a:cubicBezTo>
                      <a:pt x="420" y="960"/>
                      <a:pt x="423" y="969"/>
                      <a:pt x="425" y="978"/>
                    </a:cubicBezTo>
                    <a:cubicBezTo>
                      <a:pt x="425" y="980"/>
                      <a:pt x="426" y="981"/>
                      <a:pt x="426" y="982"/>
                    </a:cubicBezTo>
                    <a:cubicBezTo>
                      <a:pt x="426" y="978"/>
                      <a:pt x="425" y="973"/>
                      <a:pt x="425" y="969"/>
                    </a:cubicBezTo>
                    <a:cubicBezTo>
                      <a:pt x="423" y="961"/>
                      <a:pt x="421" y="952"/>
                      <a:pt x="419" y="944"/>
                    </a:cubicBezTo>
                    <a:cubicBezTo>
                      <a:pt x="417" y="933"/>
                      <a:pt x="417" y="921"/>
                      <a:pt x="416" y="909"/>
                    </a:cubicBezTo>
                    <a:cubicBezTo>
                      <a:pt x="416" y="907"/>
                      <a:pt x="416" y="905"/>
                      <a:pt x="416" y="903"/>
                    </a:cubicBezTo>
                    <a:cubicBezTo>
                      <a:pt x="416" y="902"/>
                      <a:pt x="416" y="902"/>
                      <a:pt x="416" y="902"/>
                    </a:cubicBezTo>
                    <a:cubicBezTo>
                      <a:pt x="416" y="902"/>
                      <a:pt x="416" y="901"/>
                      <a:pt x="416" y="900"/>
                    </a:cubicBezTo>
                    <a:cubicBezTo>
                      <a:pt x="416" y="900"/>
                      <a:pt x="416" y="900"/>
                      <a:pt x="416" y="900"/>
                    </a:cubicBezTo>
                    <a:cubicBezTo>
                      <a:pt x="416" y="900"/>
                      <a:pt x="416" y="900"/>
                      <a:pt x="416" y="900"/>
                    </a:cubicBezTo>
                    <a:cubicBezTo>
                      <a:pt x="416" y="901"/>
                      <a:pt x="416" y="902"/>
                      <a:pt x="416" y="902"/>
                    </a:cubicBezTo>
                    <a:cubicBezTo>
                      <a:pt x="416" y="902"/>
                      <a:pt x="416" y="902"/>
                      <a:pt x="416" y="903"/>
                    </a:cubicBezTo>
                    <a:cubicBezTo>
                      <a:pt x="417" y="904"/>
                      <a:pt x="417" y="905"/>
                      <a:pt x="417" y="906"/>
                    </a:cubicBezTo>
                    <a:cubicBezTo>
                      <a:pt x="418" y="913"/>
                      <a:pt x="419" y="919"/>
                      <a:pt x="420" y="926"/>
                    </a:cubicBezTo>
                    <a:cubicBezTo>
                      <a:pt x="422" y="937"/>
                      <a:pt x="423" y="949"/>
                      <a:pt x="426" y="961"/>
                    </a:cubicBezTo>
                    <a:cubicBezTo>
                      <a:pt x="431" y="986"/>
                      <a:pt x="436" y="1012"/>
                      <a:pt x="443" y="1037"/>
                    </a:cubicBezTo>
                    <a:cubicBezTo>
                      <a:pt x="446" y="1046"/>
                      <a:pt x="450" y="1056"/>
                      <a:pt x="453" y="1066"/>
                    </a:cubicBezTo>
                    <a:cubicBezTo>
                      <a:pt x="460" y="1081"/>
                      <a:pt x="465" y="1097"/>
                      <a:pt x="471" y="1113"/>
                    </a:cubicBezTo>
                    <a:cubicBezTo>
                      <a:pt x="471" y="1113"/>
                      <a:pt x="471" y="1113"/>
                      <a:pt x="471" y="1114"/>
                    </a:cubicBezTo>
                    <a:cubicBezTo>
                      <a:pt x="472" y="1114"/>
                      <a:pt x="472" y="1114"/>
                      <a:pt x="472" y="1115"/>
                    </a:cubicBezTo>
                    <a:cubicBezTo>
                      <a:pt x="472" y="1115"/>
                      <a:pt x="472" y="1115"/>
                      <a:pt x="472" y="1116"/>
                    </a:cubicBezTo>
                    <a:cubicBezTo>
                      <a:pt x="473" y="1116"/>
                      <a:pt x="473" y="1116"/>
                      <a:pt x="473" y="1117"/>
                    </a:cubicBezTo>
                    <a:cubicBezTo>
                      <a:pt x="473" y="1117"/>
                      <a:pt x="473" y="1117"/>
                      <a:pt x="473" y="1118"/>
                    </a:cubicBezTo>
                    <a:cubicBezTo>
                      <a:pt x="473" y="1118"/>
                      <a:pt x="473" y="1118"/>
                      <a:pt x="473" y="1118"/>
                    </a:cubicBezTo>
                    <a:close/>
                    <a:moveTo>
                      <a:pt x="423" y="907"/>
                    </a:moveTo>
                    <a:cubicBezTo>
                      <a:pt x="425" y="918"/>
                      <a:pt x="428" y="930"/>
                      <a:pt x="431" y="942"/>
                    </a:cubicBezTo>
                    <a:cubicBezTo>
                      <a:pt x="432" y="950"/>
                      <a:pt x="434" y="959"/>
                      <a:pt x="435" y="968"/>
                    </a:cubicBezTo>
                    <a:cubicBezTo>
                      <a:pt x="435" y="968"/>
                      <a:pt x="435" y="969"/>
                      <a:pt x="435" y="970"/>
                    </a:cubicBezTo>
                    <a:cubicBezTo>
                      <a:pt x="437" y="977"/>
                      <a:pt x="437" y="985"/>
                      <a:pt x="439" y="992"/>
                    </a:cubicBezTo>
                    <a:cubicBezTo>
                      <a:pt x="442" y="1003"/>
                      <a:pt x="445" y="1014"/>
                      <a:pt x="448" y="1025"/>
                    </a:cubicBezTo>
                    <a:cubicBezTo>
                      <a:pt x="449" y="1028"/>
                      <a:pt x="450" y="1030"/>
                      <a:pt x="451" y="1033"/>
                    </a:cubicBezTo>
                    <a:cubicBezTo>
                      <a:pt x="456" y="1047"/>
                      <a:pt x="461" y="1061"/>
                      <a:pt x="464" y="1077"/>
                    </a:cubicBezTo>
                    <a:cubicBezTo>
                      <a:pt x="466" y="1081"/>
                      <a:pt x="467" y="1086"/>
                      <a:pt x="468" y="1091"/>
                    </a:cubicBezTo>
                    <a:cubicBezTo>
                      <a:pt x="468" y="1093"/>
                      <a:pt x="469" y="1095"/>
                      <a:pt x="469" y="1097"/>
                    </a:cubicBezTo>
                    <a:cubicBezTo>
                      <a:pt x="470" y="1098"/>
                      <a:pt x="470" y="1098"/>
                      <a:pt x="470" y="1099"/>
                    </a:cubicBezTo>
                    <a:cubicBezTo>
                      <a:pt x="470" y="1100"/>
                      <a:pt x="470" y="1100"/>
                      <a:pt x="471" y="1101"/>
                    </a:cubicBezTo>
                    <a:cubicBezTo>
                      <a:pt x="471" y="1101"/>
                      <a:pt x="471" y="1102"/>
                      <a:pt x="471" y="1102"/>
                    </a:cubicBezTo>
                    <a:cubicBezTo>
                      <a:pt x="471" y="1102"/>
                      <a:pt x="471" y="1103"/>
                      <a:pt x="471" y="1103"/>
                    </a:cubicBezTo>
                    <a:cubicBezTo>
                      <a:pt x="472" y="1103"/>
                      <a:pt x="472" y="1104"/>
                      <a:pt x="472" y="1104"/>
                    </a:cubicBezTo>
                    <a:cubicBezTo>
                      <a:pt x="472" y="1105"/>
                      <a:pt x="472" y="1105"/>
                      <a:pt x="472" y="1106"/>
                    </a:cubicBezTo>
                    <a:cubicBezTo>
                      <a:pt x="472" y="1106"/>
                      <a:pt x="472" y="1107"/>
                      <a:pt x="473" y="1107"/>
                    </a:cubicBezTo>
                    <a:cubicBezTo>
                      <a:pt x="473" y="1107"/>
                      <a:pt x="473" y="1108"/>
                      <a:pt x="473" y="1108"/>
                    </a:cubicBezTo>
                    <a:cubicBezTo>
                      <a:pt x="473" y="1108"/>
                      <a:pt x="473" y="1109"/>
                      <a:pt x="473" y="1109"/>
                    </a:cubicBezTo>
                    <a:cubicBezTo>
                      <a:pt x="473" y="1109"/>
                      <a:pt x="473" y="1109"/>
                      <a:pt x="473" y="1109"/>
                    </a:cubicBezTo>
                    <a:cubicBezTo>
                      <a:pt x="473" y="1109"/>
                      <a:pt x="473" y="1108"/>
                      <a:pt x="473" y="1108"/>
                    </a:cubicBezTo>
                    <a:cubicBezTo>
                      <a:pt x="473" y="1108"/>
                      <a:pt x="473" y="1107"/>
                      <a:pt x="473" y="1107"/>
                    </a:cubicBezTo>
                    <a:cubicBezTo>
                      <a:pt x="472" y="1107"/>
                      <a:pt x="472" y="1106"/>
                      <a:pt x="472" y="1106"/>
                    </a:cubicBezTo>
                    <a:cubicBezTo>
                      <a:pt x="472" y="1105"/>
                      <a:pt x="472" y="1105"/>
                      <a:pt x="472" y="1104"/>
                    </a:cubicBezTo>
                    <a:cubicBezTo>
                      <a:pt x="472" y="1104"/>
                      <a:pt x="472" y="1103"/>
                      <a:pt x="471" y="1103"/>
                    </a:cubicBezTo>
                    <a:cubicBezTo>
                      <a:pt x="471" y="1103"/>
                      <a:pt x="471" y="1102"/>
                      <a:pt x="471" y="1102"/>
                    </a:cubicBezTo>
                    <a:cubicBezTo>
                      <a:pt x="471" y="1102"/>
                      <a:pt x="471" y="1101"/>
                      <a:pt x="471" y="1101"/>
                    </a:cubicBezTo>
                    <a:cubicBezTo>
                      <a:pt x="470" y="1100"/>
                      <a:pt x="470" y="1100"/>
                      <a:pt x="470" y="1099"/>
                    </a:cubicBezTo>
                    <a:cubicBezTo>
                      <a:pt x="470" y="1098"/>
                      <a:pt x="470" y="1098"/>
                      <a:pt x="469" y="1097"/>
                    </a:cubicBezTo>
                    <a:cubicBezTo>
                      <a:pt x="469" y="1096"/>
                      <a:pt x="468" y="1094"/>
                      <a:pt x="468" y="1093"/>
                    </a:cubicBezTo>
                    <a:cubicBezTo>
                      <a:pt x="464" y="1083"/>
                      <a:pt x="460" y="1073"/>
                      <a:pt x="456" y="1063"/>
                    </a:cubicBezTo>
                    <a:cubicBezTo>
                      <a:pt x="455" y="1058"/>
                      <a:pt x="452" y="1053"/>
                      <a:pt x="450" y="1048"/>
                    </a:cubicBezTo>
                    <a:cubicBezTo>
                      <a:pt x="449" y="1044"/>
                      <a:pt x="448" y="1039"/>
                      <a:pt x="446" y="1034"/>
                    </a:cubicBezTo>
                    <a:cubicBezTo>
                      <a:pt x="444" y="1026"/>
                      <a:pt x="441" y="1019"/>
                      <a:pt x="440" y="1011"/>
                    </a:cubicBezTo>
                    <a:cubicBezTo>
                      <a:pt x="436" y="992"/>
                      <a:pt x="432" y="972"/>
                      <a:pt x="429" y="953"/>
                    </a:cubicBezTo>
                    <a:cubicBezTo>
                      <a:pt x="426" y="942"/>
                      <a:pt x="424" y="931"/>
                      <a:pt x="423" y="920"/>
                    </a:cubicBezTo>
                    <a:cubicBezTo>
                      <a:pt x="422" y="913"/>
                      <a:pt x="421" y="907"/>
                      <a:pt x="420" y="900"/>
                    </a:cubicBezTo>
                    <a:cubicBezTo>
                      <a:pt x="420" y="899"/>
                      <a:pt x="420" y="898"/>
                      <a:pt x="420" y="897"/>
                    </a:cubicBezTo>
                    <a:cubicBezTo>
                      <a:pt x="420" y="897"/>
                      <a:pt x="420" y="897"/>
                      <a:pt x="420" y="897"/>
                    </a:cubicBezTo>
                    <a:cubicBezTo>
                      <a:pt x="420" y="897"/>
                      <a:pt x="420" y="896"/>
                      <a:pt x="419" y="895"/>
                    </a:cubicBezTo>
                    <a:cubicBezTo>
                      <a:pt x="419" y="895"/>
                      <a:pt x="419" y="894"/>
                      <a:pt x="419" y="894"/>
                    </a:cubicBezTo>
                    <a:cubicBezTo>
                      <a:pt x="419" y="894"/>
                      <a:pt x="419" y="895"/>
                      <a:pt x="420" y="895"/>
                    </a:cubicBezTo>
                    <a:cubicBezTo>
                      <a:pt x="420" y="896"/>
                      <a:pt x="420" y="897"/>
                      <a:pt x="420" y="897"/>
                    </a:cubicBezTo>
                    <a:cubicBezTo>
                      <a:pt x="420" y="897"/>
                      <a:pt x="420" y="897"/>
                      <a:pt x="420" y="897"/>
                    </a:cubicBezTo>
                    <a:cubicBezTo>
                      <a:pt x="421" y="900"/>
                      <a:pt x="422" y="903"/>
                      <a:pt x="423" y="907"/>
                    </a:cubicBezTo>
                    <a:close/>
                    <a:moveTo>
                      <a:pt x="489" y="1078"/>
                    </a:moveTo>
                    <a:cubicBezTo>
                      <a:pt x="489" y="1078"/>
                      <a:pt x="488" y="1077"/>
                      <a:pt x="488" y="1077"/>
                    </a:cubicBezTo>
                    <a:cubicBezTo>
                      <a:pt x="488" y="1077"/>
                      <a:pt x="488" y="1076"/>
                      <a:pt x="488" y="1076"/>
                    </a:cubicBezTo>
                    <a:cubicBezTo>
                      <a:pt x="488" y="1076"/>
                      <a:pt x="488" y="1076"/>
                      <a:pt x="488" y="1075"/>
                    </a:cubicBezTo>
                    <a:cubicBezTo>
                      <a:pt x="484" y="1070"/>
                      <a:pt x="480" y="1065"/>
                      <a:pt x="478" y="1059"/>
                    </a:cubicBezTo>
                    <a:cubicBezTo>
                      <a:pt x="471" y="1043"/>
                      <a:pt x="464" y="1026"/>
                      <a:pt x="457" y="1010"/>
                    </a:cubicBezTo>
                    <a:cubicBezTo>
                      <a:pt x="452" y="999"/>
                      <a:pt x="449" y="987"/>
                      <a:pt x="447" y="974"/>
                    </a:cubicBezTo>
                    <a:cubicBezTo>
                      <a:pt x="446" y="971"/>
                      <a:pt x="446" y="968"/>
                      <a:pt x="445" y="964"/>
                    </a:cubicBezTo>
                    <a:cubicBezTo>
                      <a:pt x="445" y="960"/>
                      <a:pt x="444" y="955"/>
                      <a:pt x="443" y="950"/>
                    </a:cubicBezTo>
                    <a:cubicBezTo>
                      <a:pt x="443" y="946"/>
                      <a:pt x="443" y="942"/>
                      <a:pt x="442" y="938"/>
                    </a:cubicBezTo>
                    <a:cubicBezTo>
                      <a:pt x="442" y="938"/>
                      <a:pt x="442" y="938"/>
                      <a:pt x="442" y="938"/>
                    </a:cubicBezTo>
                    <a:cubicBezTo>
                      <a:pt x="442" y="938"/>
                      <a:pt x="442" y="937"/>
                      <a:pt x="442" y="937"/>
                    </a:cubicBezTo>
                    <a:cubicBezTo>
                      <a:pt x="442" y="937"/>
                      <a:pt x="442" y="937"/>
                      <a:pt x="442" y="937"/>
                    </a:cubicBezTo>
                    <a:cubicBezTo>
                      <a:pt x="442" y="937"/>
                      <a:pt x="442" y="937"/>
                      <a:pt x="442" y="937"/>
                    </a:cubicBezTo>
                    <a:cubicBezTo>
                      <a:pt x="442" y="937"/>
                      <a:pt x="442" y="938"/>
                      <a:pt x="442" y="938"/>
                    </a:cubicBezTo>
                    <a:cubicBezTo>
                      <a:pt x="442" y="938"/>
                      <a:pt x="442" y="938"/>
                      <a:pt x="442" y="938"/>
                    </a:cubicBezTo>
                    <a:cubicBezTo>
                      <a:pt x="443" y="939"/>
                      <a:pt x="443" y="940"/>
                      <a:pt x="443" y="940"/>
                    </a:cubicBezTo>
                    <a:cubicBezTo>
                      <a:pt x="447" y="954"/>
                      <a:pt x="450" y="968"/>
                      <a:pt x="453" y="981"/>
                    </a:cubicBezTo>
                    <a:cubicBezTo>
                      <a:pt x="456" y="994"/>
                      <a:pt x="460" y="1006"/>
                      <a:pt x="463" y="1018"/>
                    </a:cubicBezTo>
                    <a:cubicBezTo>
                      <a:pt x="465" y="1026"/>
                      <a:pt x="468" y="1033"/>
                      <a:pt x="471" y="1040"/>
                    </a:cubicBezTo>
                    <a:cubicBezTo>
                      <a:pt x="476" y="1052"/>
                      <a:pt x="482" y="1063"/>
                      <a:pt x="488" y="1075"/>
                    </a:cubicBezTo>
                    <a:cubicBezTo>
                      <a:pt x="488" y="1076"/>
                      <a:pt x="488" y="1076"/>
                      <a:pt x="488" y="1076"/>
                    </a:cubicBezTo>
                    <a:cubicBezTo>
                      <a:pt x="488" y="1076"/>
                      <a:pt x="488" y="1077"/>
                      <a:pt x="488" y="1077"/>
                    </a:cubicBezTo>
                    <a:cubicBezTo>
                      <a:pt x="488" y="1077"/>
                      <a:pt x="489" y="1078"/>
                      <a:pt x="489" y="1078"/>
                    </a:cubicBezTo>
                    <a:close/>
                    <a:moveTo>
                      <a:pt x="488" y="1068"/>
                    </a:moveTo>
                    <a:cubicBezTo>
                      <a:pt x="488" y="1068"/>
                      <a:pt x="488" y="1067"/>
                      <a:pt x="488" y="1067"/>
                    </a:cubicBezTo>
                    <a:cubicBezTo>
                      <a:pt x="488" y="1067"/>
                      <a:pt x="488" y="1066"/>
                      <a:pt x="488" y="1066"/>
                    </a:cubicBezTo>
                    <a:cubicBezTo>
                      <a:pt x="488" y="1066"/>
                      <a:pt x="488" y="1066"/>
                      <a:pt x="488" y="1066"/>
                    </a:cubicBezTo>
                    <a:cubicBezTo>
                      <a:pt x="487" y="1066"/>
                      <a:pt x="487" y="1065"/>
                      <a:pt x="487" y="1065"/>
                    </a:cubicBezTo>
                    <a:cubicBezTo>
                      <a:pt x="479" y="1050"/>
                      <a:pt x="471" y="1035"/>
                      <a:pt x="466" y="1018"/>
                    </a:cubicBezTo>
                    <a:cubicBezTo>
                      <a:pt x="465" y="1012"/>
                      <a:pt x="463" y="1006"/>
                      <a:pt x="462" y="999"/>
                    </a:cubicBezTo>
                    <a:cubicBezTo>
                      <a:pt x="462" y="999"/>
                      <a:pt x="462" y="999"/>
                      <a:pt x="462" y="999"/>
                    </a:cubicBezTo>
                    <a:cubicBezTo>
                      <a:pt x="462" y="999"/>
                      <a:pt x="462" y="999"/>
                      <a:pt x="461" y="998"/>
                    </a:cubicBezTo>
                    <a:cubicBezTo>
                      <a:pt x="461" y="997"/>
                      <a:pt x="460" y="996"/>
                      <a:pt x="460" y="995"/>
                    </a:cubicBezTo>
                    <a:cubicBezTo>
                      <a:pt x="460" y="995"/>
                      <a:pt x="460" y="995"/>
                      <a:pt x="460" y="995"/>
                    </a:cubicBezTo>
                    <a:cubicBezTo>
                      <a:pt x="461" y="996"/>
                      <a:pt x="461" y="997"/>
                      <a:pt x="461" y="998"/>
                    </a:cubicBezTo>
                    <a:cubicBezTo>
                      <a:pt x="462" y="998"/>
                      <a:pt x="462" y="999"/>
                      <a:pt x="462" y="999"/>
                    </a:cubicBezTo>
                    <a:cubicBezTo>
                      <a:pt x="462" y="999"/>
                      <a:pt x="462" y="999"/>
                      <a:pt x="462" y="999"/>
                    </a:cubicBezTo>
                    <a:cubicBezTo>
                      <a:pt x="464" y="1005"/>
                      <a:pt x="467" y="1010"/>
                      <a:pt x="469" y="1015"/>
                    </a:cubicBezTo>
                    <a:cubicBezTo>
                      <a:pt x="473" y="1026"/>
                      <a:pt x="476" y="1037"/>
                      <a:pt x="480" y="1048"/>
                    </a:cubicBezTo>
                    <a:cubicBezTo>
                      <a:pt x="483" y="1054"/>
                      <a:pt x="485" y="1060"/>
                      <a:pt x="488" y="1066"/>
                    </a:cubicBezTo>
                    <a:cubicBezTo>
                      <a:pt x="488" y="1066"/>
                      <a:pt x="488" y="1066"/>
                      <a:pt x="488" y="1066"/>
                    </a:cubicBezTo>
                    <a:cubicBezTo>
                      <a:pt x="488" y="1066"/>
                      <a:pt x="488" y="1067"/>
                      <a:pt x="488" y="1067"/>
                    </a:cubicBezTo>
                    <a:cubicBezTo>
                      <a:pt x="488" y="1067"/>
                      <a:pt x="488" y="1068"/>
                      <a:pt x="488" y="1068"/>
                    </a:cubicBezTo>
                    <a:cubicBezTo>
                      <a:pt x="489" y="1068"/>
                      <a:pt x="489" y="1069"/>
                      <a:pt x="489" y="1069"/>
                    </a:cubicBezTo>
                    <a:cubicBezTo>
                      <a:pt x="489" y="1069"/>
                      <a:pt x="489" y="1068"/>
                      <a:pt x="488" y="1068"/>
                    </a:cubicBezTo>
                    <a:close/>
                    <a:moveTo>
                      <a:pt x="496" y="1089"/>
                    </a:moveTo>
                    <a:cubicBezTo>
                      <a:pt x="495" y="1088"/>
                      <a:pt x="495" y="1088"/>
                      <a:pt x="494" y="1087"/>
                    </a:cubicBezTo>
                    <a:cubicBezTo>
                      <a:pt x="494" y="1087"/>
                      <a:pt x="494" y="1087"/>
                      <a:pt x="494" y="1087"/>
                    </a:cubicBezTo>
                    <a:cubicBezTo>
                      <a:pt x="495" y="1088"/>
                      <a:pt x="495" y="1088"/>
                      <a:pt x="496" y="1089"/>
                    </a:cubicBezTo>
                    <a:close/>
                    <a:moveTo>
                      <a:pt x="549" y="1141"/>
                    </a:moveTo>
                    <a:cubicBezTo>
                      <a:pt x="549" y="1142"/>
                      <a:pt x="549" y="1142"/>
                      <a:pt x="549" y="1142"/>
                    </a:cubicBezTo>
                    <a:cubicBezTo>
                      <a:pt x="547" y="1140"/>
                      <a:pt x="544" y="1138"/>
                      <a:pt x="542" y="1137"/>
                    </a:cubicBezTo>
                    <a:cubicBezTo>
                      <a:pt x="534" y="1131"/>
                      <a:pt x="527" y="1125"/>
                      <a:pt x="520" y="1118"/>
                    </a:cubicBezTo>
                    <a:cubicBezTo>
                      <a:pt x="509" y="1106"/>
                      <a:pt x="501" y="1092"/>
                      <a:pt x="493" y="1077"/>
                    </a:cubicBezTo>
                    <a:cubicBezTo>
                      <a:pt x="491" y="1075"/>
                      <a:pt x="490" y="1072"/>
                      <a:pt x="489" y="1069"/>
                    </a:cubicBezTo>
                    <a:cubicBezTo>
                      <a:pt x="492" y="1075"/>
                      <a:pt x="496" y="1081"/>
                      <a:pt x="500" y="1087"/>
                    </a:cubicBezTo>
                    <a:cubicBezTo>
                      <a:pt x="503" y="1092"/>
                      <a:pt x="506" y="1097"/>
                      <a:pt x="511" y="1102"/>
                    </a:cubicBezTo>
                    <a:cubicBezTo>
                      <a:pt x="517" y="1108"/>
                      <a:pt x="523" y="1116"/>
                      <a:pt x="529" y="1122"/>
                    </a:cubicBezTo>
                    <a:cubicBezTo>
                      <a:pt x="533" y="1127"/>
                      <a:pt x="538" y="1130"/>
                      <a:pt x="542" y="1134"/>
                    </a:cubicBezTo>
                    <a:cubicBezTo>
                      <a:pt x="544" y="1137"/>
                      <a:pt x="547" y="1139"/>
                      <a:pt x="549" y="1141"/>
                    </a:cubicBezTo>
                    <a:close/>
                    <a:moveTo>
                      <a:pt x="449" y="939"/>
                    </a:moveTo>
                    <a:cubicBezTo>
                      <a:pt x="453" y="952"/>
                      <a:pt x="456" y="964"/>
                      <a:pt x="461" y="976"/>
                    </a:cubicBezTo>
                    <a:cubicBezTo>
                      <a:pt x="466" y="988"/>
                      <a:pt x="470" y="1000"/>
                      <a:pt x="475" y="1011"/>
                    </a:cubicBezTo>
                    <a:cubicBezTo>
                      <a:pt x="480" y="1023"/>
                      <a:pt x="485" y="1034"/>
                      <a:pt x="490" y="1045"/>
                    </a:cubicBezTo>
                    <a:cubicBezTo>
                      <a:pt x="495" y="1055"/>
                      <a:pt x="501" y="1065"/>
                      <a:pt x="506" y="1075"/>
                    </a:cubicBezTo>
                    <a:cubicBezTo>
                      <a:pt x="514" y="1089"/>
                      <a:pt x="523" y="1102"/>
                      <a:pt x="532" y="1115"/>
                    </a:cubicBezTo>
                    <a:cubicBezTo>
                      <a:pt x="535" y="1119"/>
                      <a:pt x="537" y="1123"/>
                      <a:pt x="540" y="1127"/>
                    </a:cubicBezTo>
                    <a:cubicBezTo>
                      <a:pt x="540" y="1127"/>
                      <a:pt x="540" y="1127"/>
                      <a:pt x="540" y="1127"/>
                    </a:cubicBezTo>
                    <a:cubicBezTo>
                      <a:pt x="540" y="1127"/>
                      <a:pt x="540" y="1127"/>
                      <a:pt x="541" y="1127"/>
                    </a:cubicBezTo>
                    <a:cubicBezTo>
                      <a:pt x="541" y="1128"/>
                      <a:pt x="541" y="1128"/>
                      <a:pt x="542" y="1129"/>
                    </a:cubicBezTo>
                    <a:cubicBezTo>
                      <a:pt x="542" y="1129"/>
                      <a:pt x="542" y="1129"/>
                      <a:pt x="541" y="1129"/>
                    </a:cubicBezTo>
                    <a:cubicBezTo>
                      <a:pt x="541" y="1129"/>
                      <a:pt x="541" y="1128"/>
                      <a:pt x="541" y="1127"/>
                    </a:cubicBezTo>
                    <a:cubicBezTo>
                      <a:pt x="540" y="1127"/>
                      <a:pt x="540" y="1127"/>
                      <a:pt x="540" y="1127"/>
                    </a:cubicBezTo>
                    <a:cubicBezTo>
                      <a:pt x="540" y="1127"/>
                      <a:pt x="540" y="1127"/>
                      <a:pt x="540" y="1127"/>
                    </a:cubicBezTo>
                    <a:cubicBezTo>
                      <a:pt x="537" y="1124"/>
                      <a:pt x="534" y="1121"/>
                      <a:pt x="531" y="1118"/>
                    </a:cubicBezTo>
                    <a:cubicBezTo>
                      <a:pt x="526" y="1114"/>
                      <a:pt x="522" y="1109"/>
                      <a:pt x="518" y="1104"/>
                    </a:cubicBezTo>
                    <a:cubicBezTo>
                      <a:pt x="513" y="1099"/>
                      <a:pt x="508" y="1094"/>
                      <a:pt x="504" y="1087"/>
                    </a:cubicBezTo>
                    <a:cubicBezTo>
                      <a:pt x="503" y="1085"/>
                      <a:pt x="502" y="1082"/>
                      <a:pt x="501" y="1080"/>
                    </a:cubicBezTo>
                    <a:cubicBezTo>
                      <a:pt x="495" y="1071"/>
                      <a:pt x="490" y="1060"/>
                      <a:pt x="486" y="1049"/>
                    </a:cubicBezTo>
                    <a:cubicBezTo>
                      <a:pt x="482" y="1038"/>
                      <a:pt x="478" y="1027"/>
                      <a:pt x="474" y="1015"/>
                    </a:cubicBezTo>
                    <a:cubicBezTo>
                      <a:pt x="468" y="1001"/>
                      <a:pt x="462" y="987"/>
                      <a:pt x="456" y="972"/>
                    </a:cubicBezTo>
                    <a:cubicBezTo>
                      <a:pt x="454" y="966"/>
                      <a:pt x="452" y="960"/>
                      <a:pt x="450" y="954"/>
                    </a:cubicBezTo>
                    <a:cubicBezTo>
                      <a:pt x="449" y="948"/>
                      <a:pt x="447" y="941"/>
                      <a:pt x="446" y="935"/>
                    </a:cubicBezTo>
                    <a:cubicBezTo>
                      <a:pt x="445" y="930"/>
                      <a:pt x="444" y="926"/>
                      <a:pt x="443" y="921"/>
                    </a:cubicBezTo>
                    <a:cubicBezTo>
                      <a:pt x="443" y="921"/>
                      <a:pt x="443" y="921"/>
                      <a:pt x="443" y="921"/>
                    </a:cubicBezTo>
                    <a:cubicBezTo>
                      <a:pt x="443" y="921"/>
                      <a:pt x="443" y="921"/>
                      <a:pt x="443" y="921"/>
                    </a:cubicBezTo>
                    <a:cubicBezTo>
                      <a:pt x="443" y="921"/>
                      <a:pt x="443" y="921"/>
                      <a:pt x="443" y="921"/>
                    </a:cubicBezTo>
                    <a:cubicBezTo>
                      <a:pt x="445" y="927"/>
                      <a:pt x="447" y="933"/>
                      <a:pt x="449" y="939"/>
                    </a:cubicBezTo>
                    <a:close/>
                    <a:moveTo>
                      <a:pt x="695" y="926"/>
                    </a:moveTo>
                    <a:cubicBezTo>
                      <a:pt x="695" y="926"/>
                      <a:pt x="695" y="926"/>
                      <a:pt x="694" y="926"/>
                    </a:cubicBezTo>
                    <a:cubicBezTo>
                      <a:pt x="690" y="927"/>
                      <a:pt x="686" y="929"/>
                      <a:pt x="681" y="930"/>
                    </a:cubicBezTo>
                    <a:cubicBezTo>
                      <a:pt x="672" y="934"/>
                      <a:pt x="663" y="933"/>
                      <a:pt x="655" y="933"/>
                    </a:cubicBezTo>
                    <a:cubicBezTo>
                      <a:pt x="639" y="933"/>
                      <a:pt x="622" y="933"/>
                      <a:pt x="607" y="930"/>
                    </a:cubicBezTo>
                    <a:cubicBezTo>
                      <a:pt x="595" y="929"/>
                      <a:pt x="584" y="928"/>
                      <a:pt x="573" y="926"/>
                    </a:cubicBezTo>
                    <a:cubicBezTo>
                      <a:pt x="565" y="925"/>
                      <a:pt x="557" y="923"/>
                      <a:pt x="549" y="922"/>
                    </a:cubicBezTo>
                    <a:cubicBezTo>
                      <a:pt x="536" y="921"/>
                      <a:pt x="523" y="919"/>
                      <a:pt x="510" y="918"/>
                    </a:cubicBezTo>
                    <a:cubicBezTo>
                      <a:pt x="507" y="918"/>
                      <a:pt x="505" y="917"/>
                      <a:pt x="502" y="917"/>
                    </a:cubicBezTo>
                    <a:cubicBezTo>
                      <a:pt x="494" y="917"/>
                      <a:pt x="487" y="917"/>
                      <a:pt x="480" y="915"/>
                    </a:cubicBezTo>
                    <a:cubicBezTo>
                      <a:pt x="480" y="915"/>
                      <a:pt x="480" y="915"/>
                      <a:pt x="480" y="915"/>
                    </a:cubicBezTo>
                    <a:cubicBezTo>
                      <a:pt x="479" y="915"/>
                      <a:pt x="478" y="915"/>
                      <a:pt x="477" y="915"/>
                    </a:cubicBezTo>
                    <a:cubicBezTo>
                      <a:pt x="477" y="915"/>
                      <a:pt x="476" y="915"/>
                      <a:pt x="476" y="915"/>
                    </a:cubicBezTo>
                    <a:cubicBezTo>
                      <a:pt x="476" y="915"/>
                      <a:pt x="477" y="915"/>
                      <a:pt x="477" y="915"/>
                    </a:cubicBezTo>
                    <a:cubicBezTo>
                      <a:pt x="478" y="915"/>
                      <a:pt x="479" y="915"/>
                      <a:pt x="480" y="915"/>
                    </a:cubicBezTo>
                    <a:cubicBezTo>
                      <a:pt x="480" y="915"/>
                      <a:pt x="480" y="915"/>
                      <a:pt x="480" y="915"/>
                    </a:cubicBezTo>
                    <a:cubicBezTo>
                      <a:pt x="481" y="915"/>
                      <a:pt x="482" y="915"/>
                      <a:pt x="484" y="915"/>
                    </a:cubicBezTo>
                    <a:cubicBezTo>
                      <a:pt x="492" y="915"/>
                      <a:pt x="500" y="915"/>
                      <a:pt x="508" y="916"/>
                    </a:cubicBezTo>
                    <a:cubicBezTo>
                      <a:pt x="518" y="917"/>
                      <a:pt x="528" y="917"/>
                      <a:pt x="538" y="919"/>
                    </a:cubicBezTo>
                    <a:cubicBezTo>
                      <a:pt x="543" y="920"/>
                      <a:pt x="549" y="921"/>
                      <a:pt x="554" y="920"/>
                    </a:cubicBezTo>
                    <a:cubicBezTo>
                      <a:pt x="556" y="920"/>
                      <a:pt x="558" y="920"/>
                      <a:pt x="560" y="920"/>
                    </a:cubicBezTo>
                    <a:cubicBezTo>
                      <a:pt x="568" y="921"/>
                      <a:pt x="575" y="922"/>
                      <a:pt x="583" y="923"/>
                    </a:cubicBezTo>
                    <a:cubicBezTo>
                      <a:pt x="590" y="923"/>
                      <a:pt x="597" y="924"/>
                      <a:pt x="605" y="925"/>
                    </a:cubicBezTo>
                    <a:cubicBezTo>
                      <a:pt x="610" y="925"/>
                      <a:pt x="615" y="927"/>
                      <a:pt x="620" y="927"/>
                    </a:cubicBezTo>
                    <a:cubicBezTo>
                      <a:pt x="629" y="928"/>
                      <a:pt x="637" y="928"/>
                      <a:pt x="646" y="928"/>
                    </a:cubicBezTo>
                    <a:cubicBezTo>
                      <a:pt x="650" y="928"/>
                      <a:pt x="655" y="929"/>
                      <a:pt x="660" y="929"/>
                    </a:cubicBezTo>
                    <a:cubicBezTo>
                      <a:pt x="669" y="928"/>
                      <a:pt x="679" y="927"/>
                      <a:pt x="689" y="926"/>
                    </a:cubicBezTo>
                    <a:cubicBezTo>
                      <a:pt x="691" y="926"/>
                      <a:pt x="693" y="926"/>
                      <a:pt x="694" y="926"/>
                    </a:cubicBezTo>
                    <a:cubicBezTo>
                      <a:pt x="695" y="926"/>
                      <a:pt x="695" y="926"/>
                      <a:pt x="695" y="926"/>
                    </a:cubicBezTo>
                    <a:cubicBezTo>
                      <a:pt x="695" y="926"/>
                      <a:pt x="696" y="926"/>
                      <a:pt x="696" y="925"/>
                    </a:cubicBezTo>
                    <a:cubicBezTo>
                      <a:pt x="696" y="926"/>
                      <a:pt x="695" y="926"/>
                      <a:pt x="695" y="926"/>
                    </a:cubicBezTo>
                    <a:close/>
                    <a:moveTo>
                      <a:pt x="704" y="912"/>
                    </a:moveTo>
                    <a:cubicBezTo>
                      <a:pt x="706" y="912"/>
                      <a:pt x="707" y="912"/>
                      <a:pt x="708" y="912"/>
                    </a:cubicBezTo>
                    <a:cubicBezTo>
                      <a:pt x="709" y="912"/>
                      <a:pt x="710" y="911"/>
                      <a:pt x="711" y="911"/>
                    </a:cubicBezTo>
                    <a:cubicBezTo>
                      <a:pt x="711" y="912"/>
                      <a:pt x="711" y="912"/>
                      <a:pt x="711" y="913"/>
                    </a:cubicBezTo>
                    <a:cubicBezTo>
                      <a:pt x="706" y="913"/>
                      <a:pt x="701" y="914"/>
                      <a:pt x="696" y="915"/>
                    </a:cubicBezTo>
                    <a:cubicBezTo>
                      <a:pt x="686" y="915"/>
                      <a:pt x="676" y="916"/>
                      <a:pt x="666" y="916"/>
                    </a:cubicBezTo>
                    <a:cubicBezTo>
                      <a:pt x="661" y="916"/>
                      <a:pt x="656" y="916"/>
                      <a:pt x="651" y="916"/>
                    </a:cubicBezTo>
                    <a:cubicBezTo>
                      <a:pt x="643" y="915"/>
                      <a:pt x="634" y="915"/>
                      <a:pt x="626" y="914"/>
                    </a:cubicBezTo>
                    <a:cubicBezTo>
                      <a:pt x="622" y="914"/>
                      <a:pt x="619" y="913"/>
                      <a:pt x="616" y="913"/>
                    </a:cubicBezTo>
                    <a:cubicBezTo>
                      <a:pt x="611" y="912"/>
                      <a:pt x="606" y="911"/>
                      <a:pt x="601" y="911"/>
                    </a:cubicBezTo>
                    <a:cubicBezTo>
                      <a:pt x="596" y="910"/>
                      <a:pt x="591" y="910"/>
                      <a:pt x="586" y="910"/>
                    </a:cubicBezTo>
                    <a:cubicBezTo>
                      <a:pt x="579" y="909"/>
                      <a:pt x="572" y="908"/>
                      <a:pt x="565" y="907"/>
                    </a:cubicBezTo>
                    <a:cubicBezTo>
                      <a:pt x="557" y="906"/>
                      <a:pt x="550" y="905"/>
                      <a:pt x="543" y="904"/>
                    </a:cubicBezTo>
                    <a:cubicBezTo>
                      <a:pt x="535" y="903"/>
                      <a:pt x="527" y="902"/>
                      <a:pt x="519" y="901"/>
                    </a:cubicBezTo>
                    <a:cubicBezTo>
                      <a:pt x="513" y="900"/>
                      <a:pt x="508" y="899"/>
                      <a:pt x="503" y="899"/>
                    </a:cubicBezTo>
                    <a:cubicBezTo>
                      <a:pt x="503" y="899"/>
                      <a:pt x="503" y="899"/>
                      <a:pt x="503" y="899"/>
                    </a:cubicBezTo>
                    <a:cubicBezTo>
                      <a:pt x="502" y="899"/>
                      <a:pt x="501" y="899"/>
                      <a:pt x="500" y="899"/>
                    </a:cubicBezTo>
                    <a:cubicBezTo>
                      <a:pt x="499" y="899"/>
                      <a:pt x="499" y="899"/>
                      <a:pt x="499" y="899"/>
                    </a:cubicBezTo>
                    <a:cubicBezTo>
                      <a:pt x="499" y="899"/>
                      <a:pt x="499" y="899"/>
                      <a:pt x="500" y="899"/>
                    </a:cubicBezTo>
                    <a:cubicBezTo>
                      <a:pt x="501" y="899"/>
                      <a:pt x="502" y="899"/>
                      <a:pt x="503" y="899"/>
                    </a:cubicBezTo>
                    <a:cubicBezTo>
                      <a:pt x="503" y="899"/>
                      <a:pt x="503" y="899"/>
                      <a:pt x="503" y="899"/>
                    </a:cubicBezTo>
                    <a:cubicBezTo>
                      <a:pt x="504" y="899"/>
                      <a:pt x="504" y="898"/>
                      <a:pt x="505" y="898"/>
                    </a:cubicBezTo>
                    <a:cubicBezTo>
                      <a:pt x="516" y="898"/>
                      <a:pt x="526" y="898"/>
                      <a:pt x="537" y="898"/>
                    </a:cubicBezTo>
                    <a:cubicBezTo>
                      <a:pt x="547" y="898"/>
                      <a:pt x="557" y="898"/>
                      <a:pt x="567" y="898"/>
                    </a:cubicBezTo>
                    <a:cubicBezTo>
                      <a:pt x="569" y="898"/>
                      <a:pt x="571" y="898"/>
                      <a:pt x="573" y="898"/>
                    </a:cubicBezTo>
                    <a:cubicBezTo>
                      <a:pt x="583" y="900"/>
                      <a:pt x="594" y="902"/>
                      <a:pt x="604" y="903"/>
                    </a:cubicBezTo>
                    <a:cubicBezTo>
                      <a:pt x="610" y="904"/>
                      <a:pt x="616" y="905"/>
                      <a:pt x="621" y="906"/>
                    </a:cubicBezTo>
                    <a:cubicBezTo>
                      <a:pt x="629" y="907"/>
                      <a:pt x="636" y="909"/>
                      <a:pt x="643" y="910"/>
                    </a:cubicBezTo>
                    <a:cubicBezTo>
                      <a:pt x="646" y="910"/>
                      <a:pt x="648" y="911"/>
                      <a:pt x="650" y="911"/>
                    </a:cubicBezTo>
                    <a:cubicBezTo>
                      <a:pt x="657" y="911"/>
                      <a:pt x="664" y="911"/>
                      <a:pt x="671" y="912"/>
                    </a:cubicBezTo>
                    <a:cubicBezTo>
                      <a:pt x="682" y="913"/>
                      <a:pt x="693" y="914"/>
                      <a:pt x="704" y="912"/>
                    </a:cubicBezTo>
                    <a:close/>
                    <a:moveTo>
                      <a:pt x="446" y="901"/>
                    </a:moveTo>
                    <a:cubicBezTo>
                      <a:pt x="455" y="897"/>
                      <a:pt x="464" y="893"/>
                      <a:pt x="473" y="890"/>
                    </a:cubicBezTo>
                    <a:cubicBezTo>
                      <a:pt x="479" y="888"/>
                      <a:pt x="485" y="888"/>
                      <a:pt x="491" y="886"/>
                    </a:cubicBezTo>
                    <a:cubicBezTo>
                      <a:pt x="496" y="884"/>
                      <a:pt x="501" y="885"/>
                      <a:pt x="506" y="885"/>
                    </a:cubicBezTo>
                    <a:cubicBezTo>
                      <a:pt x="513" y="886"/>
                      <a:pt x="520" y="886"/>
                      <a:pt x="526" y="886"/>
                    </a:cubicBezTo>
                    <a:cubicBezTo>
                      <a:pt x="535" y="886"/>
                      <a:pt x="543" y="887"/>
                      <a:pt x="552" y="887"/>
                    </a:cubicBezTo>
                    <a:cubicBezTo>
                      <a:pt x="559" y="887"/>
                      <a:pt x="565" y="888"/>
                      <a:pt x="572" y="888"/>
                    </a:cubicBezTo>
                    <a:cubicBezTo>
                      <a:pt x="578" y="889"/>
                      <a:pt x="583" y="888"/>
                      <a:pt x="589" y="889"/>
                    </a:cubicBezTo>
                    <a:cubicBezTo>
                      <a:pt x="600" y="890"/>
                      <a:pt x="612" y="891"/>
                      <a:pt x="623" y="892"/>
                    </a:cubicBezTo>
                    <a:cubicBezTo>
                      <a:pt x="625" y="892"/>
                      <a:pt x="627" y="893"/>
                      <a:pt x="628" y="893"/>
                    </a:cubicBezTo>
                    <a:cubicBezTo>
                      <a:pt x="637" y="894"/>
                      <a:pt x="645" y="896"/>
                      <a:pt x="654" y="897"/>
                    </a:cubicBezTo>
                    <a:cubicBezTo>
                      <a:pt x="658" y="898"/>
                      <a:pt x="661" y="898"/>
                      <a:pt x="665" y="900"/>
                    </a:cubicBezTo>
                    <a:cubicBezTo>
                      <a:pt x="675" y="902"/>
                      <a:pt x="684" y="905"/>
                      <a:pt x="694" y="909"/>
                    </a:cubicBezTo>
                    <a:cubicBezTo>
                      <a:pt x="691" y="909"/>
                      <a:pt x="688" y="909"/>
                      <a:pt x="685" y="909"/>
                    </a:cubicBezTo>
                    <a:cubicBezTo>
                      <a:pt x="678" y="908"/>
                      <a:pt x="672" y="908"/>
                      <a:pt x="666" y="907"/>
                    </a:cubicBezTo>
                    <a:cubicBezTo>
                      <a:pt x="660" y="907"/>
                      <a:pt x="654" y="907"/>
                      <a:pt x="649" y="906"/>
                    </a:cubicBezTo>
                    <a:cubicBezTo>
                      <a:pt x="639" y="905"/>
                      <a:pt x="629" y="902"/>
                      <a:pt x="619" y="901"/>
                    </a:cubicBezTo>
                    <a:cubicBezTo>
                      <a:pt x="611" y="899"/>
                      <a:pt x="602" y="899"/>
                      <a:pt x="593" y="897"/>
                    </a:cubicBezTo>
                    <a:cubicBezTo>
                      <a:pt x="585" y="895"/>
                      <a:pt x="576" y="894"/>
                      <a:pt x="566" y="894"/>
                    </a:cubicBezTo>
                    <a:cubicBezTo>
                      <a:pt x="558" y="894"/>
                      <a:pt x="549" y="893"/>
                      <a:pt x="540" y="894"/>
                    </a:cubicBezTo>
                    <a:cubicBezTo>
                      <a:pt x="532" y="894"/>
                      <a:pt x="524" y="895"/>
                      <a:pt x="517" y="894"/>
                    </a:cubicBezTo>
                    <a:cubicBezTo>
                      <a:pt x="502" y="893"/>
                      <a:pt x="487" y="897"/>
                      <a:pt x="472" y="898"/>
                    </a:cubicBezTo>
                    <a:cubicBezTo>
                      <a:pt x="464" y="898"/>
                      <a:pt x="456" y="900"/>
                      <a:pt x="449" y="901"/>
                    </a:cubicBezTo>
                    <a:cubicBezTo>
                      <a:pt x="448" y="901"/>
                      <a:pt x="447" y="901"/>
                      <a:pt x="446" y="901"/>
                    </a:cubicBezTo>
                    <a:close/>
                    <a:moveTo>
                      <a:pt x="453" y="907"/>
                    </a:moveTo>
                    <a:cubicBezTo>
                      <a:pt x="458" y="907"/>
                      <a:pt x="462" y="907"/>
                      <a:pt x="467" y="906"/>
                    </a:cubicBezTo>
                    <a:cubicBezTo>
                      <a:pt x="473" y="905"/>
                      <a:pt x="479" y="904"/>
                      <a:pt x="485" y="904"/>
                    </a:cubicBezTo>
                    <a:cubicBezTo>
                      <a:pt x="499" y="904"/>
                      <a:pt x="513" y="905"/>
                      <a:pt x="527" y="906"/>
                    </a:cubicBezTo>
                    <a:cubicBezTo>
                      <a:pt x="536" y="907"/>
                      <a:pt x="545" y="909"/>
                      <a:pt x="554" y="910"/>
                    </a:cubicBezTo>
                    <a:cubicBezTo>
                      <a:pt x="563" y="912"/>
                      <a:pt x="573" y="913"/>
                      <a:pt x="582" y="914"/>
                    </a:cubicBezTo>
                    <a:cubicBezTo>
                      <a:pt x="592" y="915"/>
                      <a:pt x="602" y="916"/>
                      <a:pt x="612" y="917"/>
                    </a:cubicBezTo>
                    <a:cubicBezTo>
                      <a:pt x="619" y="918"/>
                      <a:pt x="626" y="919"/>
                      <a:pt x="634" y="919"/>
                    </a:cubicBezTo>
                    <a:cubicBezTo>
                      <a:pt x="640" y="920"/>
                      <a:pt x="646" y="920"/>
                      <a:pt x="653" y="920"/>
                    </a:cubicBezTo>
                    <a:cubicBezTo>
                      <a:pt x="660" y="921"/>
                      <a:pt x="667" y="922"/>
                      <a:pt x="675" y="921"/>
                    </a:cubicBezTo>
                    <a:cubicBezTo>
                      <a:pt x="677" y="920"/>
                      <a:pt x="679" y="920"/>
                      <a:pt x="682" y="920"/>
                    </a:cubicBezTo>
                    <a:cubicBezTo>
                      <a:pt x="692" y="919"/>
                      <a:pt x="701" y="918"/>
                      <a:pt x="711" y="917"/>
                    </a:cubicBezTo>
                    <a:cubicBezTo>
                      <a:pt x="713" y="917"/>
                      <a:pt x="716" y="916"/>
                      <a:pt x="718" y="916"/>
                    </a:cubicBezTo>
                    <a:cubicBezTo>
                      <a:pt x="718" y="916"/>
                      <a:pt x="718" y="916"/>
                      <a:pt x="718" y="916"/>
                    </a:cubicBezTo>
                    <a:cubicBezTo>
                      <a:pt x="718" y="916"/>
                      <a:pt x="718" y="916"/>
                      <a:pt x="718" y="916"/>
                    </a:cubicBezTo>
                    <a:cubicBezTo>
                      <a:pt x="718" y="916"/>
                      <a:pt x="718" y="916"/>
                      <a:pt x="718" y="916"/>
                    </a:cubicBezTo>
                    <a:cubicBezTo>
                      <a:pt x="711" y="919"/>
                      <a:pt x="705" y="920"/>
                      <a:pt x="698" y="921"/>
                    </a:cubicBezTo>
                    <a:cubicBezTo>
                      <a:pt x="690" y="922"/>
                      <a:pt x="682" y="922"/>
                      <a:pt x="674" y="923"/>
                    </a:cubicBezTo>
                    <a:cubicBezTo>
                      <a:pt x="668" y="924"/>
                      <a:pt x="662" y="924"/>
                      <a:pt x="656" y="924"/>
                    </a:cubicBezTo>
                    <a:cubicBezTo>
                      <a:pt x="649" y="924"/>
                      <a:pt x="641" y="924"/>
                      <a:pt x="634" y="923"/>
                    </a:cubicBezTo>
                    <a:cubicBezTo>
                      <a:pt x="628" y="923"/>
                      <a:pt x="622" y="922"/>
                      <a:pt x="616" y="922"/>
                    </a:cubicBezTo>
                    <a:cubicBezTo>
                      <a:pt x="611" y="921"/>
                      <a:pt x="606" y="920"/>
                      <a:pt x="601" y="920"/>
                    </a:cubicBezTo>
                    <a:cubicBezTo>
                      <a:pt x="594" y="919"/>
                      <a:pt x="587" y="918"/>
                      <a:pt x="580" y="918"/>
                    </a:cubicBezTo>
                    <a:cubicBezTo>
                      <a:pt x="570" y="917"/>
                      <a:pt x="560" y="916"/>
                      <a:pt x="550" y="916"/>
                    </a:cubicBezTo>
                    <a:cubicBezTo>
                      <a:pt x="542" y="916"/>
                      <a:pt x="534" y="914"/>
                      <a:pt x="526" y="913"/>
                    </a:cubicBezTo>
                    <a:cubicBezTo>
                      <a:pt x="522" y="913"/>
                      <a:pt x="519" y="912"/>
                      <a:pt x="515" y="912"/>
                    </a:cubicBezTo>
                    <a:cubicBezTo>
                      <a:pt x="503" y="912"/>
                      <a:pt x="492" y="911"/>
                      <a:pt x="480" y="911"/>
                    </a:cubicBezTo>
                    <a:cubicBezTo>
                      <a:pt x="472" y="911"/>
                      <a:pt x="465" y="911"/>
                      <a:pt x="457" y="911"/>
                    </a:cubicBezTo>
                    <a:cubicBezTo>
                      <a:pt x="455" y="910"/>
                      <a:pt x="452" y="910"/>
                      <a:pt x="450" y="908"/>
                    </a:cubicBezTo>
                    <a:cubicBezTo>
                      <a:pt x="451" y="907"/>
                      <a:pt x="452" y="907"/>
                      <a:pt x="453" y="907"/>
                    </a:cubicBezTo>
                    <a:close/>
                    <a:moveTo>
                      <a:pt x="467" y="949"/>
                    </a:moveTo>
                    <a:cubicBezTo>
                      <a:pt x="467" y="948"/>
                      <a:pt x="467" y="948"/>
                      <a:pt x="467" y="948"/>
                    </a:cubicBezTo>
                    <a:cubicBezTo>
                      <a:pt x="467" y="948"/>
                      <a:pt x="467" y="948"/>
                      <a:pt x="467" y="948"/>
                    </a:cubicBezTo>
                    <a:cubicBezTo>
                      <a:pt x="467" y="948"/>
                      <a:pt x="467" y="948"/>
                      <a:pt x="467" y="948"/>
                    </a:cubicBezTo>
                    <a:cubicBezTo>
                      <a:pt x="467" y="948"/>
                      <a:pt x="467" y="948"/>
                      <a:pt x="467" y="949"/>
                    </a:cubicBezTo>
                    <a:cubicBezTo>
                      <a:pt x="467" y="949"/>
                      <a:pt x="468" y="949"/>
                      <a:pt x="468" y="950"/>
                    </a:cubicBezTo>
                    <a:cubicBezTo>
                      <a:pt x="468" y="949"/>
                      <a:pt x="467" y="949"/>
                      <a:pt x="467" y="949"/>
                    </a:cubicBezTo>
                    <a:close/>
                    <a:moveTo>
                      <a:pt x="487" y="996"/>
                    </a:moveTo>
                    <a:cubicBezTo>
                      <a:pt x="487" y="997"/>
                      <a:pt x="488" y="999"/>
                      <a:pt x="489" y="1001"/>
                    </a:cubicBezTo>
                    <a:cubicBezTo>
                      <a:pt x="489" y="1001"/>
                      <a:pt x="489" y="1002"/>
                      <a:pt x="490" y="1002"/>
                    </a:cubicBezTo>
                    <a:cubicBezTo>
                      <a:pt x="490" y="1002"/>
                      <a:pt x="490" y="1003"/>
                      <a:pt x="490" y="1003"/>
                    </a:cubicBezTo>
                    <a:cubicBezTo>
                      <a:pt x="490" y="1003"/>
                      <a:pt x="490" y="1003"/>
                      <a:pt x="490" y="1004"/>
                    </a:cubicBezTo>
                    <a:cubicBezTo>
                      <a:pt x="490" y="1004"/>
                      <a:pt x="490" y="1004"/>
                      <a:pt x="490" y="1004"/>
                    </a:cubicBezTo>
                    <a:cubicBezTo>
                      <a:pt x="491" y="1004"/>
                      <a:pt x="491" y="1004"/>
                      <a:pt x="491" y="1004"/>
                    </a:cubicBezTo>
                    <a:cubicBezTo>
                      <a:pt x="491" y="1005"/>
                      <a:pt x="491" y="1005"/>
                      <a:pt x="491" y="1005"/>
                    </a:cubicBezTo>
                    <a:cubicBezTo>
                      <a:pt x="491" y="1005"/>
                      <a:pt x="491" y="1006"/>
                      <a:pt x="491" y="1006"/>
                    </a:cubicBezTo>
                    <a:cubicBezTo>
                      <a:pt x="492" y="1007"/>
                      <a:pt x="492" y="1007"/>
                      <a:pt x="492" y="1008"/>
                    </a:cubicBezTo>
                    <a:cubicBezTo>
                      <a:pt x="492" y="1008"/>
                      <a:pt x="493" y="1009"/>
                      <a:pt x="493" y="1009"/>
                    </a:cubicBezTo>
                    <a:cubicBezTo>
                      <a:pt x="493" y="1010"/>
                      <a:pt x="493" y="1010"/>
                      <a:pt x="494" y="1010"/>
                    </a:cubicBezTo>
                    <a:cubicBezTo>
                      <a:pt x="494" y="1011"/>
                      <a:pt x="494" y="1011"/>
                      <a:pt x="494" y="1011"/>
                    </a:cubicBezTo>
                    <a:cubicBezTo>
                      <a:pt x="494" y="1011"/>
                      <a:pt x="494" y="1011"/>
                      <a:pt x="494" y="1011"/>
                    </a:cubicBezTo>
                    <a:cubicBezTo>
                      <a:pt x="496" y="1014"/>
                      <a:pt x="497" y="1016"/>
                      <a:pt x="498" y="1019"/>
                    </a:cubicBezTo>
                    <a:cubicBezTo>
                      <a:pt x="501" y="1024"/>
                      <a:pt x="504" y="1029"/>
                      <a:pt x="507" y="1034"/>
                    </a:cubicBezTo>
                    <a:cubicBezTo>
                      <a:pt x="511" y="1040"/>
                      <a:pt x="515" y="1046"/>
                      <a:pt x="520" y="1052"/>
                    </a:cubicBezTo>
                    <a:cubicBezTo>
                      <a:pt x="524" y="1057"/>
                      <a:pt x="528" y="1062"/>
                      <a:pt x="533" y="1067"/>
                    </a:cubicBezTo>
                    <a:cubicBezTo>
                      <a:pt x="536" y="1071"/>
                      <a:pt x="539" y="1075"/>
                      <a:pt x="542" y="1079"/>
                    </a:cubicBezTo>
                    <a:cubicBezTo>
                      <a:pt x="546" y="1083"/>
                      <a:pt x="550" y="1087"/>
                      <a:pt x="554" y="1092"/>
                    </a:cubicBezTo>
                    <a:cubicBezTo>
                      <a:pt x="558" y="1095"/>
                      <a:pt x="561" y="1098"/>
                      <a:pt x="564" y="1102"/>
                    </a:cubicBezTo>
                    <a:cubicBezTo>
                      <a:pt x="570" y="1110"/>
                      <a:pt x="577" y="1117"/>
                      <a:pt x="585" y="1124"/>
                    </a:cubicBezTo>
                    <a:cubicBezTo>
                      <a:pt x="588" y="1127"/>
                      <a:pt x="590" y="1130"/>
                      <a:pt x="593" y="1134"/>
                    </a:cubicBezTo>
                    <a:cubicBezTo>
                      <a:pt x="593" y="1134"/>
                      <a:pt x="593" y="1134"/>
                      <a:pt x="593" y="1134"/>
                    </a:cubicBezTo>
                    <a:cubicBezTo>
                      <a:pt x="593" y="1134"/>
                      <a:pt x="593" y="1134"/>
                      <a:pt x="593" y="1134"/>
                    </a:cubicBezTo>
                    <a:cubicBezTo>
                      <a:pt x="593" y="1134"/>
                      <a:pt x="593" y="1134"/>
                      <a:pt x="593" y="1134"/>
                    </a:cubicBezTo>
                    <a:cubicBezTo>
                      <a:pt x="593" y="1134"/>
                      <a:pt x="593" y="1134"/>
                      <a:pt x="593" y="1134"/>
                    </a:cubicBezTo>
                    <a:cubicBezTo>
                      <a:pt x="591" y="1133"/>
                      <a:pt x="590" y="1132"/>
                      <a:pt x="589" y="1130"/>
                    </a:cubicBezTo>
                    <a:cubicBezTo>
                      <a:pt x="583" y="1126"/>
                      <a:pt x="577" y="1121"/>
                      <a:pt x="571" y="1116"/>
                    </a:cubicBezTo>
                    <a:cubicBezTo>
                      <a:pt x="565" y="1111"/>
                      <a:pt x="560" y="1105"/>
                      <a:pt x="554" y="1099"/>
                    </a:cubicBezTo>
                    <a:cubicBezTo>
                      <a:pt x="549" y="1093"/>
                      <a:pt x="544" y="1088"/>
                      <a:pt x="539" y="1082"/>
                    </a:cubicBezTo>
                    <a:cubicBezTo>
                      <a:pt x="533" y="1074"/>
                      <a:pt x="527" y="1066"/>
                      <a:pt x="521" y="1058"/>
                    </a:cubicBezTo>
                    <a:cubicBezTo>
                      <a:pt x="511" y="1047"/>
                      <a:pt x="505" y="1034"/>
                      <a:pt x="498" y="1020"/>
                    </a:cubicBezTo>
                    <a:cubicBezTo>
                      <a:pt x="496" y="1018"/>
                      <a:pt x="495" y="1014"/>
                      <a:pt x="494" y="1012"/>
                    </a:cubicBezTo>
                    <a:cubicBezTo>
                      <a:pt x="494" y="1011"/>
                      <a:pt x="494" y="1011"/>
                      <a:pt x="494" y="1011"/>
                    </a:cubicBezTo>
                    <a:cubicBezTo>
                      <a:pt x="494" y="1011"/>
                      <a:pt x="494" y="1011"/>
                      <a:pt x="494" y="1010"/>
                    </a:cubicBezTo>
                    <a:cubicBezTo>
                      <a:pt x="493" y="1010"/>
                      <a:pt x="493" y="1010"/>
                      <a:pt x="493" y="1009"/>
                    </a:cubicBezTo>
                    <a:cubicBezTo>
                      <a:pt x="492" y="1009"/>
                      <a:pt x="492" y="1008"/>
                      <a:pt x="492" y="1008"/>
                    </a:cubicBezTo>
                    <a:cubicBezTo>
                      <a:pt x="492" y="1007"/>
                      <a:pt x="492" y="1007"/>
                      <a:pt x="491" y="1006"/>
                    </a:cubicBezTo>
                    <a:cubicBezTo>
                      <a:pt x="491" y="1006"/>
                      <a:pt x="491" y="1005"/>
                      <a:pt x="491" y="1005"/>
                    </a:cubicBezTo>
                    <a:cubicBezTo>
                      <a:pt x="491" y="1005"/>
                      <a:pt x="491" y="1005"/>
                      <a:pt x="491" y="1004"/>
                    </a:cubicBezTo>
                    <a:cubicBezTo>
                      <a:pt x="491" y="1004"/>
                      <a:pt x="491" y="1004"/>
                      <a:pt x="490" y="1004"/>
                    </a:cubicBezTo>
                    <a:cubicBezTo>
                      <a:pt x="490" y="1004"/>
                      <a:pt x="490" y="1004"/>
                      <a:pt x="490" y="1004"/>
                    </a:cubicBezTo>
                    <a:cubicBezTo>
                      <a:pt x="490" y="1003"/>
                      <a:pt x="490" y="1003"/>
                      <a:pt x="490" y="1003"/>
                    </a:cubicBezTo>
                    <a:cubicBezTo>
                      <a:pt x="490" y="1003"/>
                      <a:pt x="490" y="1002"/>
                      <a:pt x="490" y="1002"/>
                    </a:cubicBezTo>
                    <a:cubicBezTo>
                      <a:pt x="489" y="1002"/>
                      <a:pt x="489" y="1001"/>
                      <a:pt x="489" y="1001"/>
                    </a:cubicBezTo>
                    <a:cubicBezTo>
                      <a:pt x="488" y="999"/>
                      <a:pt x="487" y="998"/>
                      <a:pt x="486" y="996"/>
                    </a:cubicBezTo>
                    <a:cubicBezTo>
                      <a:pt x="486" y="996"/>
                      <a:pt x="486" y="996"/>
                      <a:pt x="487" y="996"/>
                    </a:cubicBezTo>
                    <a:close/>
                    <a:moveTo>
                      <a:pt x="483" y="988"/>
                    </a:moveTo>
                    <a:cubicBezTo>
                      <a:pt x="483" y="988"/>
                      <a:pt x="484" y="989"/>
                      <a:pt x="484" y="989"/>
                    </a:cubicBezTo>
                    <a:cubicBezTo>
                      <a:pt x="484" y="989"/>
                      <a:pt x="484" y="990"/>
                      <a:pt x="484" y="990"/>
                    </a:cubicBezTo>
                    <a:cubicBezTo>
                      <a:pt x="484" y="990"/>
                      <a:pt x="484" y="991"/>
                      <a:pt x="485" y="991"/>
                    </a:cubicBezTo>
                    <a:cubicBezTo>
                      <a:pt x="485" y="992"/>
                      <a:pt x="485" y="992"/>
                      <a:pt x="485" y="992"/>
                    </a:cubicBezTo>
                    <a:cubicBezTo>
                      <a:pt x="485" y="992"/>
                      <a:pt x="485" y="992"/>
                      <a:pt x="485" y="991"/>
                    </a:cubicBezTo>
                    <a:cubicBezTo>
                      <a:pt x="484" y="991"/>
                      <a:pt x="484" y="991"/>
                      <a:pt x="484" y="990"/>
                    </a:cubicBezTo>
                    <a:cubicBezTo>
                      <a:pt x="484" y="990"/>
                      <a:pt x="484" y="989"/>
                      <a:pt x="484" y="989"/>
                    </a:cubicBezTo>
                    <a:cubicBezTo>
                      <a:pt x="484" y="989"/>
                      <a:pt x="483" y="988"/>
                      <a:pt x="483" y="988"/>
                    </a:cubicBezTo>
                    <a:cubicBezTo>
                      <a:pt x="483" y="988"/>
                      <a:pt x="483" y="988"/>
                      <a:pt x="483" y="988"/>
                    </a:cubicBezTo>
                    <a:close/>
                    <a:moveTo>
                      <a:pt x="482" y="994"/>
                    </a:moveTo>
                    <a:cubicBezTo>
                      <a:pt x="483" y="994"/>
                      <a:pt x="483" y="995"/>
                      <a:pt x="483" y="995"/>
                    </a:cubicBezTo>
                    <a:cubicBezTo>
                      <a:pt x="483" y="995"/>
                      <a:pt x="483" y="996"/>
                      <a:pt x="483" y="996"/>
                    </a:cubicBezTo>
                    <a:cubicBezTo>
                      <a:pt x="483" y="996"/>
                      <a:pt x="484" y="997"/>
                      <a:pt x="484" y="997"/>
                    </a:cubicBezTo>
                    <a:cubicBezTo>
                      <a:pt x="484" y="997"/>
                      <a:pt x="484" y="998"/>
                      <a:pt x="484" y="998"/>
                    </a:cubicBezTo>
                    <a:cubicBezTo>
                      <a:pt x="484" y="999"/>
                      <a:pt x="485" y="1000"/>
                      <a:pt x="485" y="1001"/>
                    </a:cubicBezTo>
                    <a:cubicBezTo>
                      <a:pt x="485" y="1001"/>
                      <a:pt x="485" y="1001"/>
                      <a:pt x="485" y="1001"/>
                    </a:cubicBezTo>
                    <a:cubicBezTo>
                      <a:pt x="487" y="1004"/>
                      <a:pt x="488" y="1007"/>
                      <a:pt x="490" y="1010"/>
                    </a:cubicBezTo>
                    <a:cubicBezTo>
                      <a:pt x="494" y="1019"/>
                      <a:pt x="498" y="1028"/>
                      <a:pt x="503" y="1037"/>
                    </a:cubicBezTo>
                    <a:cubicBezTo>
                      <a:pt x="505" y="1042"/>
                      <a:pt x="508" y="1047"/>
                      <a:pt x="512" y="1052"/>
                    </a:cubicBezTo>
                    <a:cubicBezTo>
                      <a:pt x="517" y="1061"/>
                      <a:pt x="524" y="1069"/>
                      <a:pt x="530" y="1077"/>
                    </a:cubicBezTo>
                    <a:cubicBezTo>
                      <a:pt x="536" y="1085"/>
                      <a:pt x="543" y="1094"/>
                      <a:pt x="550" y="1101"/>
                    </a:cubicBezTo>
                    <a:cubicBezTo>
                      <a:pt x="556" y="1105"/>
                      <a:pt x="560" y="1111"/>
                      <a:pt x="566" y="1116"/>
                    </a:cubicBezTo>
                    <a:cubicBezTo>
                      <a:pt x="573" y="1122"/>
                      <a:pt x="580" y="1128"/>
                      <a:pt x="587" y="1134"/>
                    </a:cubicBezTo>
                    <a:cubicBezTo>
                      <a:pt x="591" y="1138"/>
                      <a:pt x="595" y="1141"/>
                      <a:pt x="600" y="1145"/>
                    </a:cubicBezTo>
                    <a:cubicBezTo>
                      <a:pt x="600" y="1146"/>
                      <a:pt x="601" y="1147"/>
                      <a:pt x="602" y="1148"/>
                    </a:cubicBezTo>
                    <a:cubicBezTo>
                      <a:pt x="602" y="1148"/>
                      <a:pt x="602" y="1148"/>
                      <a:pt x="601" y="1149"/>
                    </a:cubicBezTo>
                    <a:cubicBezTo>
                      <a:pt x="596" y="1146"/>
                      <a:pt x="591" y="1143"/>
                      <a:pt x="586" y="1140"/>
                    </a:cubicBezTo>
                    <a:cubicBezTo>
                      <a:pt x="579" y="1135"/>
                      <a:pt x="572" y="1131"/>
                      <a:pt x="566" y="1126"/>
                    </a:cubicBezTo>
                    <a:cubicBezTo>
                      <a:pt x="562" y="1123"/>
                      <a:pt x="557" y="1119"/>
                      <a:pt x="553" y="1116"/>
                    </a:cubicBezTo>
                    <a:cubicBezTo>
                      <a:pt x="550" y="1112"/>
                      <a:pt x="547" y="1109"/>
                      <a:pt x="543" y="1105"/>
                    </a:cubicBezTo>
                    <a:cubicBezTo>
                      <a:pt x="540" y="1102"/>
                      <a:pt x="537" y="1098"/>
                      <a:pt x="534" y="1095"/>
                    </a:cubicBezTo>
                    <a:cubicBezTo>
                      <a:pt x="529" y="1089"/>
                      <a:pt x="525" y="1083"/>
                      <a:pt x="521" y="1077"/>
                    </a:cubicBezTo>
                    <a:cubicBezTo>
                      <a:pt x="513" y="1064"/>
                      <a:pt x="507" y="1051"/>
                      <a:pt x="500" y="1038"/>
                    </a:cubicBezTo>
                    <a:cubicBezTo>
                      <a:pt x="498" y="1035"/>
                      <a:pt x="497" y="1031"/>
                      <a:pt x="495" y="1027"/>
                    </a:cubicBezTo>
                    <a:cubicBezTo>
                      <a:pt x="492" y="1019"/>
                      <a:pt x="488" y="1010"/>
                      <a:pt x="485" y="1001"/>
                    </a:cubicBezTo>
                    <a:cubicBezTo>
                      <a:pt x="485" y="1001"/>
                      <a:pt x="485" y="1001"/>
                      <a:pt x="485" y="1001"/>
                    </a:cubicBezTo>
                    <a:cubicBezTo>
                      <a:pt x="485" y="1000"/>
                      <a:pt x="484" y="999"/>
                      <a:pt x="484" y="998"/>
                    </a:cubicBezTo>
                    <a:cubicBezTo>
                      <a:pt x="484" y="998"/>
                      <a:pt x="484" y="997"/>
                      <a:pt x="484" y="997"/>
                    </a:cubicBezTo>
                    <a:cubicBezTo>
                      <a:pt x="484" y="997"/>
                      <a:pt x="483" y="996"/>
                      <a:pt x="483" y="996"/>
                    </a:cubicBezTo>
                    <a:cubicBezTo>
                      <a:pt x="483" y="996"/>
                      <a:pt x="483" y="995"/>
                      <a:pt x="483" y="995"/>
                    </a:cubicBezTo>
                    <a:cubicBezTo>
                      <a:pt x="483" y="995"/>
                      <a:pt x="483" y="994"/>
                      <a:pt x="482" y="994"/>
                    </a:cubicBezTo>
                    <a:cubicBezTo>
                      <a:pt x="482" y="994"/>
                      <a:pt x="482" y="994"/>
                      <a:pt x="482" y="994"/>
                    </a:cubicBezTo>
                    <a:close/>
                    <a:moveTo>
                      <a:pt x="480" y="989"/>
                    </a:moveTo>
                    <a:cubicBezTo>
                      <a:pt x="480" y="988"/>
                      <a:pt x="480" y="988"/>
                      <a:pt x="480" y="988"/>
                    </a:cubicBezTo>
                    <a:cubicBezTo>
                      <a:pt x="480" y="987"/>
                      <a:pt x="479" y="987"/>
                      <a:pt x="479" y="987"/>
                    </a:cubicBezTo>
                    <a:cubicBezTo>
                      <a:pt x="479" y="986"/>
                      <a:pt x="479" y="986"/>
                      <a:pt x="479" y="986"/>
                    </a:cubicBezTo>
                    <a:cubicBezTo>
                      <a:pt x="479" y="985"/>
                      <a:pt x="479" y="985"/>
                      <a:pt x="478" y="985"/>
                    </a:cubicBezTo>
                    <a:cubicBezTo>
                      <a:pt x="478" y="985"/>
                      <a:pt x="478" y="985"/>
                      <a:pt x="478" y="985"/>
                    </a:cubicBezTo>
                    <a:cubicBezTo>
                      <a:pt x="479" y="985"/>
                      <a:pt x="479" y="985"/>
                      <a:pt x="479" y="986"/>
                    </a:cubicBezTo>
                    <a:cubicBezTo>
                      <a:pt x="479" y="986"/>
                      <a:pt x="479" y="986"/>
                      <a:pt x="479" y="987"/>
                    </a:cubicBezTo>
                    <a:cubicBezTo>
                      <a:pt x="480" y="987"/>
                      <a:pt x="480" y="987"/>
                      <a:pt x="480" y="988"/>
                    </a:cubicBezTo>
                    <a:cubicBezTo>
                      <a:pt x="480" y="988"/>
                      <a:pt x="480" y="988"/>
                      <a:pt x="480" y="989"/>
                    </a:cubicBezTo>
                    <a:cubicBezTo>
                      <a:pt x="480" y="989"/>
                      <a:pt x="480" y="989"/>
                      <a:pt x="480" y="989"/>
                    </a:cubicBezTo>
                    <a:close/>
                    <a:moveTo>
                      <a:pt x="517" y="981"/>
                    </a:moveTo>
                    <a:cubicBezTo>
                      <a:pt x="519" y="982"/>
                      <a:pt x="520" y="983"/>
                      <a:pt x="521" y="984"/>
                    </a:cubicBezTo>
                    <a:cubicBezTo>
                      <a:pt x="521" y="984"/>
                      <a:pt x="521" y="984"/>
                      <a:pt x="521" y="985"/>
                    </a:cubicBezTo>
                    <a:cubicBezTo>
                      <a:pt x="522" y="985"/>
                      <a:pt x="523" y="986"/>
                      <a:pt x="524" y="987"/>
                    </a:cubicBezTo>
                    <a:cubicBezTo>
                      <a:pt x="524" y="987"/>
                      <a:pt x="524" y="987"/>
                      <a:pt x="524" y="987"/>
                    </a:cubicBezTo>
                    <a:cubicBezTo>
                      <a:pt x="525" y="987"/>
                      <a:pt x="525" y="987"/>
                      <a:pt x="526" y="987"/>
                    </a:cubicBezTo>
                    <a:cubicBezTo>
                      <a:pt x="525" y="987"/>
                      <a:pt x="525" y="987"/>
                      <a:pt x="525" y="988"/>
                    </a:cubicBezTo>
                    <a:cubicBezTo>
                      <a:pt x="525" y="987"/>
                      <a:pt x="525" y="987"/>
                      <a:pt x="524" y="987"/>
                    </a:cubicBezTo>
                    <a:cubicBezTo>
                      <a:pt x="524" y="987"/>
                      <a:pt x="524" y="987"/>
                      <a:pt x="524" y="987"/>
                    </a:cubicBezTo>
                    <a:cubicBezTo>
                      <a:pt x="523" y="986"/>
                      <a:pt x="522" y="985"/>
                      <a:pt x="521" y="985"/>
                    </a:cubicBezTo>
                    <a:cubicBezTo>
                      <a:pt x="521" y="985"/>
                      <a:pt x="521" y="984"/>
                      <a:pt x="521" y="984"/>
                    </a:cubicBezTo>
                    <a:cubicBezTo>
                      <a:pt x="520" y="984"/>
                      <a:pt x="518" y="983"/>
                      <a:pt x="517" y="982"/>
                    </a:cubicBezTo>
                    <a:cubicBezTo>
                      <a:pt x="517" y="982"/>
                      <a:pt x="517" y="981"/>
                      <a:pt x="517" y="981"/>
                    </a:cubicBezTo>
                    <a:close/>
                    <a:moveTo>
                      <a:pt x="506" y="979"/>
                    </a:moveTo>
                    <a:cubicBezTo>
                      <a:pt x="507" y="980"/>
                      <a:pt x="507" y="980"/>
                      <a:pt x="508" y="981"/>
                    </a:cubicBezTo>
                    <a:cubicBezTo>
                      <a:pt x="508" y="981"/>
                      <a:pt x="508" y="981"/>
                      <a:pt x="508" y="981"/>
                    </a:cubicBezTo>
                    <a:cubicBezTo>
                      <a:pt x="508" y="981"/>
                      <a:pt x="508" y="981"/>
                      <a:pt x="508" y="981"/>
                    </a:cubicBezTo>
                    <a:cubicBezTo>
                      <a:pt x="507" y="980"/>
                      <a:pt x="507" y="980"/>
                      <a:pt x="506" y="979"/>
                    </a:cubicBezTo>
                    <a:cubicBezTo>
                      <a:pt x="506" y="979"/>
                      <a:pt x="506" y="979"/>
                      <a:pt x="506" y="979"/>
                    </a:cubicBezTo>
                    <a:cubicBezTo>
                      <a:pt x="506" y="979"/>
                      <a:pt x="506" y="979"/>
                      <a:pt x="506" y="979"/>
                    </a:cubicBezTo>
                    <a:close/>
                    <a:moveTo>
                      <a:pt x="490" y="952"/>
                    </a:moveTo>
                    <a:cubicBezTo>
                      <a:pt x="490" y="952"/>
                      <a:pt x="490" y="952"/>
                      <a:pt x="490" y="952"/>
                    </a:cubicBezTo>
                    <a:cubicBezTo>
                      <a:pt x="491" y="952"/>
                      <a:pt x="491" y="952"/>
                      <a:pt x="491" y="952"/>
                    </a:cubicBezTo>
                    <a:lnTo>
                      <a:pt x="490" y="952"/>
                    </a:lnTo>
                    <a:close/>
                    <a:moveTo>
                      <a:pt x="672" y="992"/>
                    </a:moveTo>
                    <a:cubicBezTo>
                      <a:pt x="663" y="993"/>
                      <a:pt x="654" y="993"/>
                      <a:pt x="646" y="993"/>
                    </a:cubicBezTo>
                    <a:cubicBezTo>
                      <a:pt x="641" y="992"/>
                      <a:pt x="637" y="992"/>
                      <a:pt x="632" y="992"/>
                    </a:cubicBezTo>
                    <a:cubicBezTo>
                      <a:pt x="627" y="992"/>
                      <a:pt x="621" y="992"/>
                      <a:pt x="615" y="992"/>
                    </a:cubicBezTo>
                    <a:cubicBezTo>
                      <a:pt x="615" y="992"/>
                      <a:pt x="614" y="992"/>
                      <a:pt x="614" y="992"/>
                    </a:cubicBezTo>
                    <a:cubicBezTo>
                      <a:pt x="607" y="990"/>
                      <a:pt x="599" y="989"/>
                      <a:pt x="592" y="987"/>
                    </a:cubicBezTo>
                    <a:cubicBezTo>
                      <a:pt x="581" y="985"/>
                      <a:pt x="570" y="983"/>
                      <a:pt x="559" y="980"/>
                    </a:cubicBezTo>
                    <a:cubicBezTo>
                      <a:pt x="553" y="979"/>
                      <a:pt x="547" y="977"/>
                      <a:pt x="541" y="975"/>
                    </a:cubicBezTo>
                    <a:cubicBezTo>
                      <a:pt x="530" y="971"/>
                      <a:pt x="519" y="966"/>
                      <a:pt x="508" y="961"/>
                    </a:cubicBezTo>
                    <a:cubicBezTo>
                      <a:pt x="503" y="959"/>
                      <a:pt x="499" y="957"/>
                      <a:pt x="494" y="954"/>
                    </a:cubicBezTo>
                    <a:cubicBezTo>
                      <a:pt x="494" y="954"/>
                      <a:pt x="494" y="953"/>
                      <a:pt x="495" y="953"/>
                    </a:cubicBezTo>
                    <a:cubicBezTo>
                      <a:pt x="500" y="955"/>
                      <a:pt x="506" y="957"/>
                      <a:pt x="512" y="959"/>
                    </a:cubicBezTo>
                    <a:cubicBezTo>
                      <a:pt x="519" y="961"/>
                      <a:pt x="526" y="963"/>
                      <a:pt x="533" y="965"/>
                    </a:cubicBezTo>
                    <a:cubicBezTo>
                      <a:pt x="540" y="967"/>
                      <a:pt x="547" y="970"/>
                      <a:pt x="553" y="973"/>
                    </a:cubicBezTo>
                    <a:cubicBezTo>
                      <a:pt x="570" y="979"/>
                      <a:pt x="587" y="982"/>
                      <a:pt x="604" y="985"/>
                    </a:cubicBezTo>
                    <a:cubicBezTo>
                      <a:pt x="615" y="986"/>
                      <a:pt x="627" y="987"/>
                      <a:pt x="639" y="987"/>
                    </a:cubicBezTo>
                    <a:cubicBezTo>
                      <a:pt x="653" y="987"/>
                      <a:pt x="667" y="988"/>
                      <a:pt x="681" y="988"/>
                    </a:cubicBezTo>
                    <a:cubicBezTo>
                      <a:pt x="684" y="988"/>
                      <a:pt x="688" y="988"/>
                      <a:pt x="692" y="988"/>
                    </a:cubicBezTo>
                    <a:cubicBezTo>
                      <a:pt x="692" y="988"/>
                      <a:pt x="692" y="988"/>
                      <a:pt x="692" y="989"/>
                    </a:cubicBezTo>
                    <a:cubicBezTo>
                      <a:pt x="685" y="990"/>
                      <a:pt x="678" y="991"/>
                      <a:pt x="672" y="992"/>
                    </a:cubicBezTo>
                    <a:close/>
                    <a:moveTo>
                      <a:pt x="699" y="978"/>
                    </a:moveTo>
                    <a:cubicBezTo>
                      <a:pt x="700" y="978"/>
                      <a:pt x="701" y="978"/>
                      <a:pt x="703" y="979"/>
                    </a:cubicBezTo>
                    <a:cubicBezTo>
                      <a:pt x="703" y="979"/>
                      <a:pt x="702" y="979"/>
                      <a:pt x="702" y="979"/>
                    </a:cubicBezTo>
                    <a:cubicBezTo>
                      <a:pt x="701" y="979"/>
                      <a:pt x="700" y="978"/>
                      <a:pt x="699" y="978"/>
                    </a:cubicBezTo>
                    <a:cubicBezTo>
                      <a:pt x="699" y="978"/>
                      <a:pt x="699" y="978"/>
                      <a:pt x="699" y="978"/>
                    </a:cubicBezTo>
                    <a:close/>
                    <a:moveTo>
                      <a:pt x="683" y="974"/>
                    </a:moveTo>
                    <a:cubicBezTo>
                      <a:pt x="687" y="975"/>
                      <a:pt x="691" y="976"/>
                      <a:pt x="695" y="976"/>
                    </a:cubicBezTo>
                    <a:cubicBezTo>
                      <a:pt x="695" y="977"/>
                      <a:pt x="695" y="977"/>
                      <a:pt x="695" y="977"/>
                    </a:cubicBezTo>
                    <a:cubicBezTo>
                      <a:pt x="695" y="977"/>
                      <a:pt x="694" y="978"/>
                      <a:pt x="694" y="978"/>
                    </a:cubicBezTo>
                    <a:cubicBezTo>
                      <a:pt x="690" y="977"/>
                      <a:pt x="686" y="977"/>
                      <a:pt x="682" y="976"/>
                    </a:cubicBezTo>
                    <a:cubicBezTo>
                      <a:pt x="676" y="976"/>
                      <a:pt x="671" y="976"/>
                      <a:pt x="665" y="975"/>
                    </a:cubicBezTo>
                    <a:cubicBezTo>
                      <a:pt x="659" y="975"/>
                      <a:pt x="653" y="974"/>
                      <a:pt x="647" y="973"/>
                    </a:cubicBezTo>
                    <a:cubicBezTo>
                      <a:pt x="640" y="972"/>
                      <a:pt x="634" y="971"/>
                      <a:pt x="628" y="970"/>
                    </a:cubicBezTo>
                    <a:cubicBezTo>
                      <a:pt x="620" y="969"/>
                      <a:pt x="613" y="968"/>
                      <a:pt x="606" y="967"/>
                    </a:cubicBezTo>
                    <a:cubicBezTo>
                      <a:pt x="598" y="966"/>
                      <a:pt x="590" y="964"/>
                      <a:pt x="583" y="963"/>
                    </a:cubicBezTo>
                    <a:cubicBezTo>
                      <a:pt x="579" y="962"/>
                      <a:pt x="576" y="961"/>
                      <a:pt x="572" y="960"/>
                    </a:cubicBezTo>
                    <a:cubicBezTo>
                      <a:pt x="564" y="958"/>
                      <a:pt x="556" y="957"/>
                      <a:pt x="549" y="955"/>
                    </a:cubicBezTo>
                    <a:cubicBezTo>
                      <a:pt x="537" y="952"/>
                      <a:pt x="525" y="950"/>
                      <a:pt x="513" y="948"/>
                    </a:cubicBezTo>
                    <a:cubicBezTo>
                      <a:pt x="510" y="948"/>
                      <a:pt x="507" y="947"/>
                      <a:pt x="504" y="947"/>
                    </a:cubicBezTo>
                    <a:cubicBezTo>
                      <a:pt x="504" y="946"/>
                      <a:pt x="504" y="946"/>
                      <a:pt x="504" y="946"/>
                    </a:cubicBezTo>
                    <a:cubicBezTo>
                      <a:pt x="510" y="946"/>
                      <a:pt x="516" y="946"/>
                      <a:pt x="522" y="947"/>
                    </a:cubicBezTo>
                    <a:cubicBezTo>
                      <a:pt x="531" y="948"/>
                      <a:pt x="541" y="950"/>
                      <a:pt x="551" y="951"/>
                    </a:cubicBezTo>
                    <a:cubicBezTo>
                      <a:pt x="557" y="952"/>
                      <a:pt x="564" y="953"/>
                      <a:pt x="570" y="953"/>
                    </a:cubicBezTo>
                    <a:cubicBezTo>
                      <a:pt x="575" y="954"/>
                      <a:pt x="579" y="954"/>
                      <a:pt x="583" y="955"/>
                    </a:cubicBezTo>
                    <a:cubicBezTo>
                      <a:pt x="592" y="957"/>
                      <a:pt x="600" y="959"/>
                      <a:pt x="608" y="959"/>
                    </a:cubicBezTo>
                    <a:cubicBezTo>
                      <a:pt x="616" y="960"/>
                      <a:pt x="624" y="961"/>
                      <a:pt x="632" y="963"/>
                    </a:cubicBezTo>
                    <a:cubicBezTo>
                      <a:pt x="649" y="966"/>
                      <a:pt x="666" y="970"/>
                      <a:pt x="683" y="974"/>
                    </a:cubicBezTo>
                    <a:close/>
                    <a:moveTo>
                      <a:pt x="486" y="941"/>
                    </a:moveTo>
                    <a:cubicBezTo>
                      <a:pt x="486" y="941"/>
                      <a:pt x="486" y="941"/>
                      <a:pt x="486" y="941"/>
                    </a:cubicBezTo>
                    <a:cubicBezTo>
                      <a:pt x="490" y="941"/>
                      <a:pt x="494" y="940"/>
                      <a:pt x="498" y="940"/>
                    </a:cubicBezTo>
                    <a:cubicBezTo>
                      <a:pt x="507" y="940"/>
                      <a:pt x="516" y="942"/>
                      <a:pt x="525" y="942"/>
                    </a:cubicBezTo>
                    <a:cubicBezTo>
                      <a:pt x="534" y="941"/>
                      <a:pt x="543" y="942"/>
                      <a:pt x="552" y="943"/>
                    </a:cubicBezTo>
                    <a:cubicBezTo>
                      <a:pt x="560" y="944"/>
                      <a:pt x="567" y="944"/>
                      <a:pt x="574" y="944"/>
                    </a:cubicBezTo>
                    <a:cubicBezTo>
                      <a:pt x="580" y="945"/>
                      <a:pt x="586" y="945"/>
                      <a:pt x="592" y="946"/>
                    </a:cubicBezTo>
                    <a:cubicBezTo>
                      <a:pt x="596" y="947"/>
                      <a:pt x="600" y="948"/>
                      <a:pt x="604" y="949"/>
                    </a:cubicBezTo>
                    <a:cubicBezTo>
                      <a:pt x="614" y="950"/>
                      <a:pt x="624" y="952"/>
                      <a:pt x="634" y="955"/>
                    </a:cubicBezTo>
                    <a:cubicBezTo>
                      <a:pt x="639" y="957"/>
                      <a:pt x="644" y="958"/>
                      <a:pt x="648" y="960"/>
                    </a:cubicBezTo>
                    <a:cubicBezTo>
                      <a:pt x="652" y="961"/>
                      <a:pt x="655" y="962"/>
                      <a:pt x="658" y="963"/>
                    </a:cubicBezTo>
                    <a:cubicBezTo>
                      <a:pt x="658" y="963"/>
                      <a:pt x="658" y="964"/>
                      <a:pt x="658" y="964"/>
                    </a:cubicBezTo>
                    <a:cubicBezTo>
                      <a:pt x="657" y="964"/>
                      <a:pt x="656" y="964"/>
                      <a:pt x="656" y="964"/>
                    </a:cubicBezTo>
                    <a:cubicBezTo>
                      <a:pt x="649" y="962"/>
                      <a:pt x="643" y="961"/>
                      <a:pt x="636" y="959"/>
                    </a:cubicBezTo>
                    <a:cubicBezTo>
                      <a:pt x="629" y="958"/>
                      <a:pt x="621" y="957"/>
                      <a:pt x="614" y="956"/>
                    </a:cubicBezTo>
                    <a:cubicBezTo>
                      <a:pt x="606" y="955"/>
                      <a:pt x="597" y="955"/>
                      <a:pt x="589" y="952"/>
                    </a:cubicBezTo>
                    <a:cubicBezTo>
                      <a:pt x="585" y="951"/>
                      <a:pt x="580" y="950"/>
                      <a:pt x="575" y="950"/>
                    </a:cubicBezTo>
                    <a:cubicBezTo>
                      <a:pt x="565" y="948"/>
                      <a:pt x="555" y="947"/>
                      <a:pt x="545" y="946"/>
                    </a:cubicBezTo>
                    <a:cubicBezTo>
                      <a:pt x="535" y="945"/>
                      <a:pt x="526" y="944"/>
                      <a:pt x="516" y="943"/>
                    </a:cubicBezTo>
                    <a:cubicBezTo>
                      <a:pt x="510" y="942"/>
                      <a:pt x="503" y="942"/>
                      <a:pt x="496" y="942"/>
                    </a:cubicBezTo>
                    <a:cubicBezTo>
                      <a:pt x="493" y="942"/>
                      <a:pt x="489" y="941"/>
                      <a:pt x="486" y="941"/>
                    </a:cubicBezTo>
                    <a:cubicBezTo>
                      <a:pt x="486" y="941"/>
                      <a:pt x="486" y="941"/>
                      <a:pt x="486" y="941"/>
                    </a:cubicBezTo>
                    <a:cubicBezTo>
                      <a:pt x="486" y="941"/>
                      <a:pt x="486" y="941"/>
                      <a:pt x="486" y="941"/>
                    </a:cubicBezTo>
                    <a:cubicBezTo>
                      <a:pt x="486" y="941"/>
                      <a:pt x="486" y="941"/>
                      <a:pt x="486" y="941"/>
                    </a:cubicBezTo>
                    <a:close/>
                    <a:moveTo>
                      <a:pt x="483" y="946"/>
                    </a:moveTo>
                    <a:cubicBezTo>
                      <a:pt x="483" y="946"/>
                      <a:pt x="483" y="946"/>
                      <a:pt x="483" y="946"/>
                    </a:cubicBezTo>
                    <a:cubicBezTo>
                      <a:pt x="482" y="946"/>
                      <a:pt x="482" y="946"/>
                      <a:pt x="481" y="946"/>
                    </a:cubicBezTo>
                    <a:cubicBezTo>
                      <a:pt x="481" y="946"/>
                      <a:pt x="481" y="946"/>
                      <a:pt x="481" y="946"/>
                    </a:cubicBezTo>
                    <a:cubicBezTo>
                      <a:pt x="482" y="946"/>
                      <a:pt x="482" y="946"/>
                      <a:pt x="483" y="946"/>
                    </a:cubicBezTo>
                    <a:cubicBezTo>
                      <a:pt x="483" y="946"/>
                      <a:pt x="483" y="946"/>
                      <a:pt x="483" y="946"/>
                    </a:cubicBezTo>
                    <a:cubicBezTo>
                      <a:pt x="483" y="946"/>
                      <a:pt x="483" y="946"/>
                      <a:pt x="483" y="946"/>
                    </a:cubicBezTo>
                    <a:cubicBezTo>
                      <a:pt x="487" y="947"/>
                      <a:pt x="491" y="948"/>
                      <a:pt x="495" y="949"/>
                    </a:cubicBezTo>
                    <a:cubicBezTo>
                      <a:pt x="499" y="950"/>
                      <a:pt x="503" y="951"/>
                      <a:pt x="507" y="952"/>
                    </a:cubicBezTo>
                    <a:cubicBezTo>
                      <a:pt x="517" y="953"/>
                      <a:pt x="528" y="955"/>
                      <a:pt x="538" y="957"/>
                    </a:cubicBezTo>
                    <a:cubicBezTo>
                      <a:pt x="544" y="958"/>
                      <a:pt x="551" y="960"/>
                      <a:pt x="558" y="962"/>
                    </a:cubicBezTo>
                    <a:cubicBezTo>
                      <a:pt x="564" y="963"/>
                      <a:pt x="570" y="964"/>
                      <a:pt x="576" y="966"/>
                    </a:cubicBezTo>
                    <a:cubicBezTo>
                      <a:pt x="579" y="966"/>
                      <a:pt x="582" y="968"/>
                      <a:pt x="586" y="968"/>
                    </a:cubicBezTo>
                    <a:cubicBezTo>
                      <a:pt x="590" y="969"/>
                      <a:pt x="594" y="970"/>
                      <a:pt x="598" y="970"/>
                    </a:cubicBezTo>
                    <a:cubicBezTo>
                      <a:pt x="604" y="971"/>
                      <a:pt x="610" y="972"/>
                      <a:pt x="617" y="973"/>
                    </a:cubicBezTo>
                    <a:cubicBezTo>
                      <a:pt x="623" y="974"/>
                      <a:pt x="629" y="975"/>
                      <a:pt x="635" y="976"/>
                    </a:cubicBezTo>
                    <a:cubicBezTo>
                      <a:pt x="646" y="977"/>
                      <a:pt x="656" y="979"/>
                      <a:pt x="667" y="980"/>
                    </a:cubicBezTo>
                    <a:cubicBezTo>
                      <a:pt x="674" y="981"/>
                      <a:pt x="682" y="981"/>
                      <a:pt x="690" y="981"/>
                    </a:cubicBezTo>
                    <a:cubicBezTo>
                      <a:pt x="694" y="982"/>
                      <a:pt x="699" y="982"/>
                      <a:pt x="703" y="984"/>
                    </a:cubicBezTo>
                    <a:cubicBezTo>
                      <a:pt x="703" y="985"/>
                      <a:pt x="702" y="985"/>
                      <a:pt x="702" y="985"/>
                    </a:cubicBezTo>
                    <a:cubicBezTo>
                      <a:pt x="695" y="985"/>
                      <a:pt x="688" y="984"/>
                      <a:pt x="681" y="984"/>
                    </a:cubicBezTo>
                    <a:cubicBezTo>
                      <a:pt x="678" y="984"/>
                      <a:pt x="674" y="985"/>
                      <a:pt x="671" y="985"/>
                    </a:cubicBezTo>
                    <a:cubicBezTo>
                      <a:pt x="665" y="985"/>
                      <a:pt x="660" y="984"/>
                      <a:pt x="654" y="984"/>
                    </a:cubicBezTo>
                    <a:cubicBezTo>
                      <a:pt x="645" y="983"/>
                      <a:pt x="636" y="984"/>
                      <a:pt x="626" y="983"/>
                    </a:cubicBezTo>
                    <a:cubicBezTo>
                      <a:pt x="613" y="982"/>
                      <a:pt x="600" y="980"/>
                      <a:pt x="587" y="978"/>
                    </a:cubicBezTo>
                    <a:cubicBezTo>
                      <a:pt x="575" y="976"/>
                      <a:pt x="563" y="972"/>
                      <a:pt x="551" y="968"/>
                    </a:cubicBezTo>
                    <a:cubicBezTo>
                      <a:pt x="541" y="965"/>
                      <a:pt x="531" y="961"/>
                      <a:pt x="521" y="958"/>
                    </a:cubicBezTo>
                    <a:cubicBezTo>
                      <a:pt x="518" y="957"/>
                      <a:pt x="515" y="956"/>
                      <a:pt x="512" y="955"/>
                    </a:cubicBezTo>
                    <a:cubicBezTo>
                      <a:pt x="503" y="952"/>
                      <a:pt x="493" y="949"/>
                      <a:pt x="483" y="946"/>
                    </a:cubicBezTo>
                    <a:cubicBezTo>
                      <a:pt x="483" y="946"/>
                      <a:pt x="483" y="946"/>
                      <a:pt x="483" y="946"/>
                    </a:cubicBezTo>
                    <a:close/>
                    <a:moveTo>
                      <a:pt x="612" y="1100"/>
                    </a:moveTo>
                    <a:cubicBezTo>
                      <a:pt x="612" y="1100"/>
                      <a:pt x="612" y="1100"/>
                      <a:pt x="612" y="1100"/>
                    </a:cubicBezTo>
                    <a:cubicBezTo>
                      <a:pt x="612" y="1100"/>
                      <a:pt x="611" y="1100"/>
                      <a:pt x="611" y="1100"/>
                    </a:cubicBezTo>
                    <a:cubicBezTo>
                      <a:pt x="600" y="1094"/>
                      <a:pt x="589" y="1087"/>
                      <a:pt x="579" y="1079"/>
                    </a:cubicBezTo>
                    <a:cubicBezTo>
                      <a:pt x="565" y="1070"/>
                      <a:pt x="552" y="1060"/>
                      <a:pt x="540" y="1047"/>
                    </a:cubicBezTo>
                    <a:cubicBezTo>
                      <a:pt x="523" y="1030"/>
                      <a:pt x="508" y="1009"/>
                      <a:pt x="495" y="987"/>
                    </a:cubicBezTo>
                    <a:cubicBezTo>
                      <a:pt x="493" y="984"/>
                      <a:pt x="492" y="981"/>
                      <a:pt x="490" y="978"/>
                    </a:cubicBezTo>
                    <a:cubicBezTo>
                      <a:pt x="490" y="978"/>
                      <a:pt x="490" y="978"/>
                      <a:pt x="490" y="978"/>
                    </a:cubicBezTo>
                    <a:cubicBezTo>
                      <a:pt x="490" y="977"/>
                      <a:pt x="489" y="977"/>
                      <a:pt x="489" y="976"/>
                    </a:cubicBezTo>
                    <a:cubicBezTo>
                      <a:pt x="488" y="975"/>
                      <a:pt x="488" y="975"/>
                      <a:pt x="488" y="975"/>
                    </a:cubicBezTo>
                    <a:cubicBezTo>
                      <a:pt x="488" y="974"/>
                      <a:pt x="487" y="974"/>
                      <a:pt x="487" y="974"/>
                    </a:cubicBezTo>
                    <a:cubicBezTo>
                      <a:pt x="487" y="973"/>
                      <a:pt x="487" y="973"/>
                      <a:pt x="487" y="972"/>
                    </a:cubicBezTo>
                    <a:cubicBezTo>
                      <a:pt x="487" y="972"/>
                      <a:pt x="486" y="972"/>
                      <a:pt x="486" y="971"/>
                    </a:cubicBezTo>
                    <a:cubicBezTo>
                      <a:pt x="486" y="971"/>
                      <a:pt x="486" y="971"/>
                      <a:pt x="486" y="971"/>
                    </a:cubicBezTo>
                    <a:cubicBezTo>
                      <a:pt x="486" y="971"/>
                      <a:pt x="486" y="971"/>
                      <a:pt x="486" y="971"/>
                    </a:cubicBezTo>
                    <a:cubicBezTo>
                      <a:pt x="486" y="972"/>
                      <a:pt x="487" y="972"/>
                      <a:pt x="487" y="972"/>
                    </a:cubicBezTo>
                    <a:cubicBezTo>
                      <a:pt x="487" y="973"/>
                      <a:pt x="487" y="973"/>
                      <a:pt x="487" y="973"/>
                    </a:cubicBezTo>
                    <a:cubicBezTo>
                      <a:pt x="488" y="974"/>
                      <a:pt x="488" y="974"/>
                      <a:pt x="488" y="975"/>
                    </a:cubicBezTo>
                    <a:cubicBezTo>
                      <a:pt x="488" y="975"/>
                      <a:pt x="489" y="975"/>
                      <a:pt x="489" y="976"/>
                    </a:cubicBezTo>
                    <a:cubicBezTo>
                      <a:pt x="489" y="977"/>
                      <a:pt x="490" y="977"/>
                      <a:pt x="490" y="978"/>
                    </a:cubicBezTo>
                    <a:cubicBezTo>
                      <a:pt x="490" y="978"/>
                      <a:pt x="490" y="978"/>
                      <a:pt x="490" y="978"/>
                    </a:cubicBezTo>
                    <a:cubicBezTo>
                      <a:pt x="492" y="980"/>
                      <a:pt x="493" y="981"/>
                      <a:pt x="494" y="982"/>
                    </a:cubicBezTo>
                    <a:cubicBezTo>
                      <a:pt x="501" y="992"/>
                      <a:pt x="508" y="1002"/>
                      <a:pt x="515" y="1012"/>
                    </a:cubicBezTo>
                    <a:cubicBezTo>
                      <a:pt x="517" y="1015"/>
                      <a:pt x="520" y="1018"/>
                      <a:pt x="522" y="1021"/>
                    </a:cubicBezTo>
                    <a:cubicBezTo>
                      <a:pt x="530" y="1030"/>
                      <a:pt x="538" y="1039"/>
                      <a:pt x="546" y="1048"/>
                    </a:cubicBezTo>
                    <a:cubicBezTo>
                      <a:pt x="551" y="1054"/>
                      <a:pt x="556" y="1059"/>
                      <a:pt x="562" y="1064"/>
                    </a:cubicBezTo>
                    <a:cubicBezTo>
                      <a:pt x="567" y="1067"/>
                      <a:pt x="571" y="1070"/>
                      <a:pt x="575" y="1073"/>
                    </a:cubicBezTo>
                    <a:cubicBezTo>
                      <a:pt x="583" y="1080"/>
                      <a:pt x="591" y="1086"/>
                      <a:pt x="599" y="1091"/>
                    </a:cubicBezTo>
                    <a:cubicBezTo>
                      <a:pt x="603" y="1094"/>
                      <a:pt x="607" y="1097"/>
                      <a:pt x="611" y="1100"/>
                    </a:cubicBezTo>
                    <a:cubicBezTo>
                      <a:pt x="611" y="1100"/>
                      <a:pt x="612" y="1100"/>
                      <a:pt x="612" y="1100"/>
                    </a:cubicBezTo>
                    <a:cubicBezTo>
                      <a:pt x="612" y="1100"/>
                      <a:pt x="612" y="1100"/>
                      <a:pt x="612" y="1100"/>
                    </a:cubicBezTo>
                    <a:cubicBezTo>
                      <a:pt x="613" y="1100"/>
                      <a:pt x="613" y="1100"/>
                      <a:pt x="614" y="1101"/>
                    </a:cubicBezTo>
                    <a:cubicBezTo>
                      <a:pt x="622" y="1105"/>
                      <a:pt x="630" y="1109"/>
                      <a:pt x="637" y="1114"/>
                    </a:cubicBezTo>
                    <a:cubicBezTo>
                      <a:pt x="641" y="1116"/>
                      <a:pt x="645" y="1118"/>
                      <a:pt x="649" y="1120"/>
                    </a:cubicBezTo>
                    <a:cubicBezTo>
                      <a:pt x="636" y="1115"/>
                      <a:pt x="624" y="1108"/>
                      <a:pt x="612" y="1100"/>
                    </a:cubicBezTo>
                    <a:close/>
                    <a:moveTo>
                      <a:pt x="518" y="1008"/>
                    </a:moveTo>
                    <a:cubicBezTo>
                      <a:pt x="530" y="1021"/>
                      <a:pt x="542" y="1033"/>
                      <a:pt x="554" y="1044"/>
                    </a:cubicBezTo>
                    <a:cubicBezTo>
                      <a:pt x="568" y="1057"/>
                      <a:pt x="582" y="1068"/>
                      <a:pt x="596" y="1080"/>
                    </a:cubicBezTo>
                    <a:cubicBezTo>
                      <a:pt x="601" y="1085"/>
                      <a:pt x="607" y="1088"/>
                      <a:pt x="613" y="1092"/>
                    </a:cubicBezTo>
                    <a:cubicBezTo>
                      <a:pt x="621" y="1096"/>
                      <a:pt x="629" y="1100"/>
                      <a:pt x="638" y="1105"/>
                    </a:cubicBezTo>
                    <a:cubicBezTo>
                      <a:pt x="649" y="1110"/>
                      <a:pt x="659" y="1116"/>
                      <a:pt x="671" y="1120"/>
                    </a:cubicBezTo>
                    <a:cubicBezTo>
                      <a:pt x="685" y="1124"/>
                      <a:pt x="699" y="1127"/>
                      <a:pt x="713" y="1131"/>
                    </a:cubicBezTo>
                    <a:cubicBezTo>
                      <a:pt x="714" y="1132"/>
                      <a:pt x="715" y="1132"/>
                      <a:pt x="716" y="1132"/>
                    </a:cubicBezTo>
                    <a:cubicBezTo>
                      <a:pt x="715" y="1133"/>
                      <a:pt x="715" y="1133"/>
                      <a:pt x="715" y="1133"/>
                    </a:cubicBezTo>
                    <a:cubicBezTo>
                      <a:pt x="707" y="1133"/>
                      <a:pt x="700" y="1132"/>
                      <a:pt x="692" y="1131"/>
                    </a:cubicBezTo>
                    <a:cubicBezTo>
                      <a:pt x="679" y="1129"/>
                      <a:pt x="666" y="1126"/>
                      <a:pt x="654" y="1119"/>
                    </a:cubicBezTo>
                    <a:cubicBezTo>
                      <a:pt x="648" y="1116"/>
                      <a:pt x="641" y="1111"/>
                      <a:pt x="635" y="1108"/>
                    </a:cubicBezTo>
                    <a:cubicBezTo>
                      <a:pt x="625" y="1102"/>
                      <a:pt x="614" y="1097"/>
                      <a:pt x="605" y="1091"/>
                    </a:cubicBezTo>
                    <a:cubicBezTo>
                      <a:pt x="598" y="1087"/>
                      <a:pt x="592" y="1083"/>
                      <a:pt x="586" y="1078"/>
                    </a:cubicBezTo>
                    <a:cubicBezTo>
                      <a:pt x="581" y="1075"/>
                      <a:pt x="577" y="1070"/>
                      <a:pt x="572" y="1067"/>
                    </a:cubicBezTo>
                    <a:cubicBezTo>
                      <a:pt x="563" y="1061"/>
                      <a:pt x="555" y="1054"/>
                      <a:pt x="548" y="1046"/>
                    </a:cubicBezTo>
                    <a:cubicBezTo>
                      <a:pt x="540" y="1037"/>
                      <a:pt x="533" y="1029"/>
                      <a:pt x="525" y="1020"/>
                    </a:cubicBezTo>
                    <a:cubicBezTo>
                      <a:pt x="524" y="1019"/>
                      <a:pt x="523" y="1018"/>
                      <a:pt x="522" y="1017"/>
                    </a:cubicBezTo>
                    <a:cubicBezTo>
                      <a:pt x="514" y="1005"/>
                      <a:pt x="506" y="994"/>
                      <a:pt x="498" y="982"/>
                    </a:cubicBezTo>
                    <a:cubicBezTo>
                      <a:pt x="497" y="981"/>
                      <a:pt x="496" y="980"/>
                      <a:pt x="495" y="978"/>
                    </a:cubicBezTo>
                    <a:cubicBezTo>
                      <a:pt x="495" y="978"/>
                      <a:pt x="495" y="978"/>
                      <a:pt x="495" y="978"/>
                    </a:cubicBezTo>
                    <a:cubicBezTo>
                      <a:pt x="494" y="976"/>
                      <a:pt x="493" y="975"/>
                      <a:pt x="491" y="973"/>
                    </a:cubicBezTo>
                    <a:cubicBezTo>
                      <a:pt x="491" y="973"/>
                      <a:pt x="491" y="972"/>
                      <a:pt x="490" y="972"/>
                    </a:cubicBezTo>
                    <a:cubicBezTo>
                      <a:pt x="491" y="972"/>
                      <a:pt x="491" y="973"/>
                      <a:pt x="492" y="973"/>
                    </a:cubicBezTo>
                    <a:cubicBezTo>
                      <a:pt x="493" y="975"/>
                      <a:pt x="494" y="976"/>
                      <a:pt x="495" y="978"/>
                    </a:cubicBezTo>
                    <a:cubicBezTo>
                      <a:pt x="495" y="978"/>
                      <a:pt x="495" y="978"/>
                      <a:pt x="495" y="978"/>
                    </a:cubicBezTo>
                    <a:cubicBezTo>
                      <a:pt x="500" y="985"/>
                      <a:pt x="505" y="991"/>
                      <a:pt x="510" y="997"/>
                    </a:cubicBezTo>
                    <a:cubicBezTo>
                      <a:pt x="512" y="1001"/>
                      <a:pt x="515" y="1005"/>
                      <a:pt x="518" y="1008"/>
                    </a:cubicBezTo>
                    <a:close/>
                    <a:moveTo>
                      <a:pt x="758" y="1076"/>
                    </a:moveTo>
                    <a:cubicBezTo>
                      <a:pt x="757" y="1076"/>
                      <a:pt x="757" y="1076"/>
                      <a:pt x="756" y="1076"/>
                    </a:cubicBezTo>
                    <a:cubicBezTo>
                      <a:pt x="755" y="1076"/>
                      <a:pt x="755" y="1076"/>
                      <a:pt x="754" y="1076"/>
                    </a:cubicBezTo>
                    <a:cubicBezTo>
                      <a:pt x="754" y="1076"/>
                      <a:pt x="754" y="1076"/>
                      <a:pt x="754" y="1076"/>
                    </a:cubicBezTo>
                    <a:cubicBezTo>
                      <a:pt x="753" y="1076"/>
                      <a:pt x="753" y="1077"/>
                      <a:pt x="752" y="1077"/>
                    </a:cubicBezTo>
                    <a:cubicBezTo>
                      <a:pt x="740" y="1078"/>
                      <a:pt x="727" y="1078"/>
                      <a:pt x="715" y="1075"/>
                    </a:cubicBezTo>
                    <a:cubicBezTo>
                      <a:pt x="711" y="1074"/>
                      <a:pt x="706" y="1074"/>
                      <a:pt x="702" y="1073"/>
                    </a:cubicBezTo>
                    <a:cubicBezTo>
                      <a:pt x="695" y="1072"/>
                      <a:pt x="687" y="1072"/>
                      <a:pt x="680" y="1071"/>
                    </a:cubicBezTo>
                    <a:cubicBezTo>
                      <a:pt x="671" y="1069"/>
                      <a:pt x="662" y="1067"/>
                      <a:pt x="653" y="1065"/>
                    </a:cubicBezTo>
                    <a:cubicBezTo>
                      <a:pt x="645" y="1063"/>
                      <a:pt x="636" y="1060"/>
                      <a:pt x="627" y="1058"/>
                    </a:cubicBezTo>
                    <a:cubicBezTo>
                      <a:pt x="625" y="1057"/>
                      <a:pt x="622" y="1057"/>
                      <a:pt x="620" y="1056"/>
                    </a:cubicBezTo>
                    <a:cubicBezTo>
                      <a:pt x="617" y="1055"/>
                      <a:pt x="614" y="1054"/>
                      <a:pt x="611" y="1053"/>
                    </a:cubicBezTo>
                    <a:cubicBezTo>
                      <a:pt x="611" y="1052"/>
                      <a:pt x="610" y="1052"/>
                      <a:pt x="609" y="1052"/>
                    </a:cubicBezTo>
                    <a:cubicBezTo>
                      <a:pt x="610" y="1056"/>
                      <a:pt x="612" y="1057"/>
                      <a:pt x="614" y="1058"/>
                    </a:cubicBezTo>
                    <a:cubicBezTo>
                      <a:pt x="627" y="1061"/>
                      <a:pt x="640" y="1065"/>
                      <a:pt x="653" y="1068"/>
                    </a:cubicBezTo>
                    <a:cubicBezTo>
                      <a:pt x="659" y="1070"/>
                      <a:pt x="664" y="1071"/>
                      <a:pt x="670" y="1072"/>
                    </a:cubicBezTo>
                    <a:cubicBezTo>
                      <a:pt x="671" y="1072"/>
                      <a:pt x="673" y="1073"/>
                      <a:pt x="674" y="1073"/>
                    </a:cubicBezTo>
                    <a:cubicBezTo>
                      <a:pt x="663" y="1073"/>
                      <a:pt x="652" y="1070"/>
                      <a:pt x="642" y="1067"/>
                    </a:cubicBezTo>
                    <a:cubicBezTo>
                      <a:pt x="631" y="1065"/>
                      <a:pt x="621" y="1062"/>
                      <a:pt x="611" y="1058"/>
                    </a:cubicBezTo>
                    <a:cubicBezTo>
                      <a:pt x="599" y="1055"/>
                      <a:pt x="587" y="1049"/>
                      <a:pt x="577" y="1042"/>
                    </a:cubicBezTo>
                    <a:cubicBezTo>
                      <a:pt x="572" y="1040"/>
                      <a:pt x="568" y="1037"/>
                      <a:pt x="564" y="1034"/>
                    </a:cubicBezTo>
                    <a:cubicBezTo>
                      <a:pt x="558" y="1029"/>
                      <a:pt x="551" y="1024"/>
                      <a:pt x="545" y="1018"/>
                    </a:cubicBezTo>
                    <a:cubicBezTo>
                      <a:pt x="542" y="1015"/>
                      <a:pt x="539" y="1012"/>
                      <a:pt x="535" y="1008"/>
                    </a:cubicBezTo>
                    <a:cubicBezTo>
                      <a:pt x="535" y="1008"/>
                      <a:pt x="535" y="1008"/>
                      <a:pt x="535" y="1008"/>
                    </a:cubicBezTo>
                    <a:cubicBezTo>
                      <a:pt x="534" y="1007"/>
                      <a:pt x="532" y="1006"/>
                      <a:pt x="531" y="1005"/>
                    </a:cubicBezTo>
                    <a:cubicBezTo>
                      <a:pt x="531" y="1005"/>
                      <a:pt x="531" y="1005"/>
                      <a:pt x="531" y="1005"/>
                    </a:cubicBezTo>
                    <a:cubicBezTo>
                      <a:pt x="531" y="1005"/>
                      <a:pt x="531" y="1005"/>
                      <a:pt x="531" y="1005"/>
                    </a:cubicBezTo>
                    <a:cubicBezTo>
                      <a:pt x="532" y="1006"/>
                      <a:pt x="534" y="1007"/>
                      <a:pt x="535" y="1008"/>
                    </a:cubicBezTo>
                    <a:cubicBezTo>
                      <a:pt x="535" y="1008"/>
                      <a:pt x="535" y="1008"/>
                      <a:pt x="535" y="1008"/>
                    </a:cubicBezTo>
                    <a:cubicBezTo>
                      <a:pt x="536" y="1009"/>
                      <a:pt x="538" y="1010"/>
                      <a:pt x="539" y="1011"/>
                    </a:cubicBezTo>
                    <a:cubicBezTo>
                      <a:pt x="543" y="1014"/>
                      <a:pt x="546" y="1017"/>
                      <a:pt x="550" y="1020"/>
                    </a:cubicBezTo>
                    <a:cubicBezTo>
                      <a:pt x="556" y="1023"/>
                      <a:pt x="562" y="1027"/>
                      <a:pt x="567" y="1030"/>
                    </a:cubicBezTo>
                    <a:cubicBezTo>
                      <a:pt x="575" y="1035"/>
                      <a:pt x="583" y="1041"/>
                      <a:pt x="591" y="1046"/>
                    </a:cubicBezTo>
                    <a:cubicBezTo>
                      <a:pt x="593" y="1047"/>
                      <a:pt x="596" y="1047"/>
                      <a:pt x="598" y="1048"/>
                    </a:cubicBezTo>
                    <a:cubicBezTo>
                      <a:pt x="598" y="1048"/>
                      <a:pt x="598" y="1047"/>
                      <a:pt x="598" y="1047"/>
                    </a:cubicBezTo>
                    <a:cubicBezTo>
                      <a:pt x="596" y="1046"/>
                      <a:pt x="594" y="1045"/>
                      <a:pt x="593" y="1043"/>
                    </a:cubicBezTo>
                    <a:cubicBezTo>
                      <a:pt x="585" y="1038"/>
                      <a:pt x="577" y="1032"/>
                      <a:pt x="569" y="1027"/>
                    </a:cubicBezTo>
                    <a:cubicBezTo>
                      <a:pt x="565" y="1025"/>
                      <a:pt x="562" y="1023"/>
                      <a:pt x="558" y="1020"/>
                    </a:cubicBezTo>
                    <a:cubicBezTo>
                      <a:pt x="554" y="1017"/>
                      <a:pt x="549" y="1014"/>
                      <a:pt x="545" y="1011"/>
                    </a:cubicBezTo>
                    <a:cubicBezTo>
                      <a:pt x="539" y="1006"/>
                      <a:pt x="532" y="1001"/>
                      <a:pt x="526" y="996"/>
                    </a:cubicBezTo>
                    <a:cubicBezTo>
                      <a:pt x="522" y="993"/>
                      <a:pt x="518" y="989"/>
                      <a:pt x="515" y="986"/>
                    </a:cubicBezTo>
                    <a:cubicBezTo>
                      <a:pt x="515" y="986"/>
                      <a:pt x="515" y="986"/>
                      <a:pt x="514" y="986"/>
                    </a:cubicBezTo>
                    <a:cubicBezTo>
                      <a:pt x="514" y="986"/>
                      <a:pt x="514" y="986"/>
                      <a:pt x="514" y="986"/>
                    </a:cubicBezTo>
                    <a:cubicBezTo>
                      <a:pt x="513" y="985"/>
                      <a:pt x="512" y="984"/>
                      <a:pt x="511" y="984"/>
                    </a:cubicBezTo>
                    <a:cubicBezTo>
                      <a:pt x="511" y="983"/>
                      <a:pt x="511" y="983"/>
                      <a:pt x="511" y="983"/>
                    </a:cubicBezTo>
                    <a:cubicBezTo>
                      <a:pt x="512" y="984"/>
                      <a:pt x="513" y="985"/>
                      <a:pt x="514" y="986"/>
                    </a:cubicBezTo>
                    <a:cubicBezTo>
                      <a:pt x="514" y="986"/>
                      <a:pt x="514" y="986"/>
                      <a:pt x="515" y="986"/>
                    </a:cubicBezTo>
                    <a:cubicBezTo>
                      <a:pt x="515" y="986"/>
                      <a:pt x="515" y="986"/>
                      <a:pt x="515" y="986"/>
                    </a:cubicBezTo>
                    <a:cubicBezTo>
                      <a:pt x="516" y="986"/>
                      <a:pt x="516" y="986"/>
                      <a:pt x="517" y="987"/>
                    </a:cubicBezTo>
                    <a:cubicBezTo>
                      <a:pt x="523" y="991"/>
                      <a:pt x="529" y="995"/>
                      <a:pt x="535" y="1000"/>
                    </a:cubicBezTo>
                    <a:cubicBezTo>
                      <a:pt x="541" y="1004"/>
                      <a:pt x="547" y="1009"/>
                      <a:pt x="553" y="1013"/>
                    </a:cubicBezTo>
                    <a:cubicBezTo>
                      <a:pt x="557" y="1016"/>
                      <a:pt x="561" y="1020"/>
                      <a:pt x="565" y="1022"/>
                    </a:cubicBezTo>
                    <a:cubicBezTo>
                      <a:pt x="572" y="1027"/>
                      <a:pt x="579" y="1030"/>
                      <a:pt x="586" y="1035"/>
                    </a:cubicBezTo>
                    <a:cubicBezTo>
                      <a:pt x="593" y="1040"/>
                      <a:pt x="601" y="1044"/>
                      <a:pt x="609" y="1047"/>
                    </a:cubicBezTo>
                    <a:cubicBezTo>
                      <a:pt x="619" y="1051"/>
                      <a:pt x="629" y="1055"/>
                      <a:pt x="640" y="1057"/>
                    </a:cubicBezTo>
                    <a:cubicBezTo>
                      <a:pt x="648" y="1059"/>
                      <a:pt x="657" y="1061"/>
                      <a:pt x="665" y="1064"/>
                    </a:cubicBezTo>
                    <a:cubicBezTo>
                      <a:pt x="668" y="1064"/>
                      <a:pt x="671" y="1065"/>
                      <a:pt x="673" y="1065"/>
                    </a:cubicBezTo>
                    <a:cubicBezTo>
                      <a:pt x="681" y="1067"/>
                      <a:pt x="689" y="1069"/>
                      <a:pt x="696" y="1071"/>
                    </a:cubicBezTo>
                    <a:cubicBezTo>
                      <a:pt x="702" y="1072"/>
                      <a:pt x="709" y="1072"/>
                      <a:pt x="715" y="1072"/>
                    </a:cubicBezTo>
                    <a:cubicBezTo>
                      <a:pt x="723" y="1073"/>
                      <a:pt x="731" y="1073"/>
                      <a:pt x="739" y="1074"/>
                    </a:cubicBezTo>
                    <a:cubicBezTo>
                      <a:pt x="744" y="1075"/>
                      <a:pt x="749" y="1076"/>
                      <a:pt x="754" y="1076"/>
                    </a:cubicBezTo>
                    <a:cubicBezTo>
                      <a:pt x="754" y="1076"/>
                      <a:pt x="754" y="1076"/>
                      <a:pt x="754" y="1076"/>
                    </a:cubicBezTo>
                    <a:cubicBezTo>
                      <a:pt x="755" y="1076"/>
                      <a:pt x="755" y="1076"/>
                      <a:pt x="756" y="1076"/>
                    </a:cubicBezTo>
                    <a:cubicBezTo>
                      <a:pt x="757" y="1076"/>
                      <a:pt x="757" y="1076"/>
                      <a:pt x="758" y="1076"/>
                    </a:cubicBezTo>
                    <a:cubicBezTo>
                      <a:pt x="758" y="1076"/>
                      <a:pt x="759" y="1076"/>
                      <a:pt x="759" y="1076"/>
                    </a:cubicBezTo>
                    <a:cubicBezTo>
                      <a:pt x="759" y="1076"/>
                      <a:pt x="759" y="1076"/>
                      <a:pt x="758" y="1076"/>
                    </a:cubicBezTo>
                    <a:close/>
                    <a:moveTo>
                      <a:pt x="760" y="1071"/>
                    </a:moveTo>
                    <a:cubicBezTo>
                      <a:pt x="752" y="1071"/>
                      <a:pt x="744" y="1070"/>
                      <a:pt x="735" y="1070"/>
                    </a:cubicBezTo>
                    <a:cubicBezTo>
                      <a:pt x="728" y="1069"/>
                      <a:pt x="721" y="1069"/>
                      <a:pt x="713" y="1068"/>
                    </a:cubicBezTo>
                    <a:cubicBezTo>
                      <a:pt x="705" y="1067"/>
                      <a:pt x="697" y="1066"/>
                      <a:pt x="688" y="1064"/>
                    </a:cubicBezTo>
                    <a:cubicBezTo>
                      <a:pt x="683" y="1063"/>
                      <a:pt x="677" y="1061"/>
                      <a:pt x="671" y="1060"/>
                    </a:cubicBezTo>
                    <a:cubicBezTo>
                      <a:pt x="656" y="1058"/>
                      <a:pt x="642" y="1053"/>
                      <a:pt x="628" y="1049"/>
                    </a:cubicBezTo>
                    <a:cubicBezTo>
                      <a:pt x="620" y="1047"/>
                      <a:pt x="613" y="1044"/>
                      <a:pt x="606" y="1041"/>
                    </a:cubicBezTo>
                    <a:cubicBezTo>
                      <a:pt x="598" y="1038"/>
                      <a:pt x="590" y="1033"/>
                      <a:pt x="583" y="1028"/>
                    </a:cubicBezTo>
                    <a:cubicBezTo>
                      <a:pt x="576" y="1024"/>
                      <a:pt x="569" y="1020"/>
                      <a:pt x="562" y="1015"/>
                    </a:cubicBezTo>
                    <a:cubicBezTo>
                      <a:pt x="556" y="1011"/>
                      <a:pt x="551" y="1007"/>
                      <a:pt x="545" y="1002"/>
                    </a:cubicBezTo>
                    <a:cubicBezTo>
                      <a:pt x="545" y="1002"/>
                      <a:pt x="545" y="1002"/>
                      <a:pt x="545" y="1001"/>
                    </a:cubicBezTo>
                    <a:cubicBezTo>
                      <a:pt x="551" y="1004"/>
                      <a:pt x="557" y="1007"/>
                      <a:pt x="563" y="1010"/>
                    </a:cubicBezTo>
                    <a:cubicBezTo>
                      <a:pt x="570" y="1014"/>
                      <a:pt x="576" y="1018"/>
                      <a:pt x="583" y="1021"/>
                    </a:cubicBezTo>
                    <a:cubicBezTo>
                      <a:pt x="595" y="1026"/>
                      <a:pt x="607" y="1031"/>
                      <a:pt x="619" y="1036"/>
                    </a:cubicBezTo>
                    <a:cubicBezTo>
                      <a:pt x="631" y="1041"/>
                      <a:pt x="643" y="1046"/>
                      <a:pt x="655" y="1050"/>
                    </a:cubicBezTo>
                    <a:cubicBezTo>
                      <a:pt x="656" y="1051"/>
                      <a:pt x="658" y="1051"/>
                      <a:pt x="659" y="1051"/>
                    </a:cubicBezTo>
                    <a:cubicBezTo>
                      <a:pt x="659" y="1051"/>
                      <a:pt x="659" y="1050"/>
                      <a:pt x="659" y="1050"/>
                    </a:cubicBezTo>
                    <a:cubicBezTo>
                      <a:pt x="655" y="1049"/>
                      <a:pt x="652" y="1047"/>
                      <a:pt x="648" y="1045"/>
                    </a:cubicBezTo>
                    <a:cubicBezTo>
                      <a:pt x="638" y="1041"/>
                      <a:pt x="629" y="1037"/>
                      <a:pt x="619" y="1033"/>
                    </a:cubicBezTo>
                    <a:cubicBezTo>
                      <a:pt x="612" y="1030"/>
                      <a:pt x="605" y="1026"/>
                      <a:pt x="599" y="1023"/>
                    </a:cubicBezTo>
                    <a:cubicBezTo>
                      <a:pt x="595" y="1022"/>
                      <a:pt x="591" y="1020"/>
                      <a:pt x="587" y="1019"/>
                    </a:cubicBezTo>
                    <a:cubicBezTo>
                      <a:pt x="580" y="1015"/>
                      <a:pt x="573" y="1012"/>
                      <a:pt x="567" y="1008"/>
                    </a:cubicBezTo>
                    <a:cubicBezTo>
                      <a:pt x="557" y="1003"/>
                      <a:pt x="548" y="998"/>
                      <a:pt x="539" y="993"/>
                    </a:cubicBezTo>
                    <a:cubicBezTo>
                      <a:pt x="535" y="991"/>
                      <a:pt x="532" y="989"/>
                      <a:pt x="529" y="986"/>
                    </a:cubicBezTo>
                    <a:cubicBezTo>
                      <a:pt x="533" y="988"/>
                      <a:pt x="536" y="989"/>
                      <a:pt x="539" y="991"/>
                    </a:cubicBezTo>
                    <a:cubicBezTo>
                      <a:pt x="548" y="996"/>
                      <a:pt x="557" y="1000"/>
                      <a:pt x="566" y="1003"/>
                    </a:cubicBezTo>
                    <a:cubicBezTo>
                      <a:pt x="570" y="1005"/>
                      <a:pt x="574" y="1006"/>
                      <a:pt x="578" y="1008"/>
                    </a:cubicBezTo>
                    <a:cubicBezTo>
                      <a:pt x="584" y="1010"/>
                      <a:pt x="590" y="1013"/>
                      <a:pt x="596" y="1015"/>
                    </a:cubicBezTo>
                    <a:cubicBezTo>
                      <a:pt x="610" y="1020"/>
                      <a:pt x="625" y="1025"/>
                      <a:pt x="640" y="1030"/>
                    </a:cubicBezTo>
                    <a:cubicBezTo>
                      <a:pt x="644" y="1032"/>
                      <a:pt x="648" y="1034"/>
                      <a:pt x="652" y="1035"/>
                    </a:cubicBezTo>
                    <a:cubicBezTo>
                      <a:pt x="668" y="1041"/>
                      <a:pt x="683" y="1046"/>
                      <a:pt x="698" y="1051"/>
                    </a:cubicBezTo>
                    <a:cubicBezTo>
                      <a:pt x="706" y="1054"/>
                      <a:pt x="714" y="1058"/>
                      <a:pt x="722" y="1061"/>
                    </a:cubicBezTo>
                    <a:cubicBezTo>
                      <a:pt x="722" y="1061"/>
                      <a:pt x="722" y="1061"/>
                      <a:pt x="722" y="1061"/>
                    </a:cubicBezTo>
                    <a:cubicBezTo>
                      <a:pt x="722" y="1061"/>
                      <a:pt x="723" y="1061"/>
                      <a:pt x="723" y="1061"/>
                    </a:cubicBezTo>
                    <a:cubicBezTo>
                      <a:pt x="723" y="1061"/>
                      <a:pt x="724" y="1061"/>
                      <a:pt x="725" y="1061"/>
                    </a:cubicBezTo>
                    <a:cubicBezTo>
                      <a:pt x="725" y="1061"/>
                      <a:pt x="725" y="1061"/>
                      <a:pt x="725" y="1061"/>
                    </a:cubicBezTo>
                    <a:cubicBezTo>
                      <a:pt x="724" y="1061"/>
                      <a:pt x="723" y="1061"/>
                      <a:pt x="723" y="1061"/>
                    </a:cubicBezTo>
                    <a:cubicBezTo>
                      <a:pt x="723" y="1061"/>
                      <a:pt x="722" y="1061"/>
                      <a:pt x="722" y="1061"/>
                    </a:cubicBezTo>
                    <a:cubicBezTo>
                      <a:pt x="722" y="1061"/>
                      <a:pt x="722" y="1061"/>
                      <a:pt x="722" y="1061"/>
                    </a:cubicBezTo>
                    <a:cubicBezTo>
                      <a:pt x="717" y="1060"/>
                      <a:pt x="712" y="1060"/>
                      <a:pt x="707" y="1059"/>
                    </a:cubicBezTo>
                    <a:cubicBezTo>
                      <a:pt x="696" y="1057"/>
                      <a:pt x="685" y="1055"/>
                      <a:pt x="673" y="1053"/>
                    </a:cubicBezTo>
                    <a:cubicBezTo>
                      <a:pt x="673" y="1053"/>
                      <a:pt x="672" y="1053"/>
                      <a:pt x="671" y="1053"/>
                    </a:cubicBezTo>
                    <a:cubicBezTo>
                      <a:pt x="671" y="1054"/>
                      <a:pt x="671" y="1054"/>
                      <a:pt x="671" y="1054"/>
                    </a:cubicBezTo>
                    <a:cubicBezTo>
                      <a:pt x="672" y="1055"/>
                      <a:pt x="673" y="1056"/>
                      <a:pt x="675" y="1056"/>
                    </a:cubicBezTo>
                    <a:cubicBezTo>
                      <a:pt x="678" y="1058"/>
                      <a:pt x="682" y="1059"/>
                      <a:pt x="686" y="1059"/>
                    </a:cubicBezTo>
                    <a:cubicBezTo>
                      <a:pt x="695" y="1061"/>
                      <a:pt x="704" y="1062"/>
                      <a:pt x="713" y="1063"/>
                    </a:cubicBezTo>
                    <a:cubicBezTo>
                      <a:pt x="721" y="1064"/>
                      <a:pt x="729" y="1065"/>
                      <a:pt x="737" y="1066"/>
                    </a:cubicBezTo>
                    <a:cubicBezTo>
                      <a:pt x="745" y="1068"/>
                      <a:pt x="754" y="1069"/>
                      <a:pt x="763" y="1071"/>
                    </a:cubicBezTo>
                    <a:cubicBezTo>
                      <a:pt x="762" y="1072"/>
                      <a:pt x="761" y="1071"/>
                      <a:pt x="760" y="1071"/>
                    </a:cubicBezTo>
                    <a:close/>
                    <a:moveTo>
                      <a:pt x="766" y="1073"/>
                    </a:moveTo>
                    <a:cubicBezTo>
                      <a:pt x="766" y="1073"/>
                      <a:pt x="766" y="1073"/>
                      <a:pt x="766" y="1073"/>
                    </a:cubicBezTo>
                    <a:cubicBezTo>
                      <a:pt x="766" y="1073"/>
                      <a:pt x="766" y="1073"/>
                      <a:pt x="766" y="1073"/>
                    </a:cubicBezTo>
                    <a:cubicBezTo>
                      <a:pt x="766" y="1073"/>
                      <a:pt x="766" y="1073"/>
                      <a:pt x="766" y="1073"/>
                    </a:cubicBezTo>
                    <a:close/>
                    <a:moveTo>
                      <a:pt x="767" y="1073"/>
                    </a:moveTo>
                    <a:cubicBezTo>
                      <a:pt x="767" y="1073"/>
                      <a:pt x="766" y="1073"/>
                      <a:pt x="766" y="1073"/>
                    </a:cubicBezTo>
                    <a:cubicBezTo>
                      <a:pt x="766" y="1073"/>
                      <a:pt x="766" y="1073"/>
                      <a:pt x="766" y="1073"/>
                    </a:cubicBezTo>
                    <a:cubicBezTo>
                      <a:pt x="766" y="1073"/>
                      <a:pt x="766" y="1073"/>
                      <a:pt x="766" y="1073"/>
                    </a:cubicBezTo>
                    <a:cubicBezTo>
                      <a:pt x="766" y="1073"/>
                      <a:pt x="767" y="1073"/>
                      <a:pt x="767" y="1073"/>
                    </a:cubicBezTo>
                    <a:cubicBezTo>
                      <a:pt x="767" y="1073"/>
                      <a:pt x="768" y="1073"/>
                      <a:pt x="768" y="1073"/>
                    </a:cubicBezTo>
                    <a:cubicBezTo>
                      <a:pt x="768" y="1073"/>
                      <a:pt x="768" y="1073"/>
                      <a:pt x="768" y="1073"/>
                    </a:cubicBezTo>
                    <a:cubicBezTo>
                      <a:pt x="768" y="1073"/>
                      <a:pt x="767" y="1073"/>
                      <a:pt x="767" y="1073"/>
                    </a:cubicBezTo>
                    <a:close/>
                    <a:moveTo>
                      <a:pt x="775" y="1074"/>
                    </a:moveTo>
                    <a:cubicBezTo>
                      <a:pt x="774" y="1074"/>
                      <a:pt x="774" y="1074"/>
                      <a:pt x="773" y="1074"/>
                    </a:cubicBezTo>
                    <a:cubicBezTo>
                      <a:pt x="773" y="1074"/>
                      <a:pt x="773" y="1074"/>
                      <a:pt x="773" y="1073"/>
                    </a:cubicBezTo>
                    <a:cubicBezTo>
                      <a:pt x="774" y="1074"/>
                      <a:pt x="774" y="1074"/>
                      <a:pt x="775" y="1074"/>
                    </a:cubicBezTo>
                    <a:cubicBezTo>
                      <a:pt x="775" y="1074"/>
                      <a:pt x="775" y="1074"/>
                      <a:pt x="775" y="107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5" name="Google Shape;1225;p18"/>
              <p:cNvSpPr/>
              <p:nvPr/>
            </p:nvSpPr>
            <p:spPr>
              <a:xfrm>
                <a:off x="4868057" y="2840408"/>
                <a:ext cx="12362" cy="42853"/>
              </a:xfrm>
              <a:custGeom>
                <a:avLst/>
                <a:gdLst/>
                <a:ahLst/>
                <a:cxnLst/>
                <a:rect l="l" t="t" r="r" b="b"/>
                <a:pathLst>
                  <a:path w="13" h="45" extrusionOk="0">
                    <a:moveTo>
                      <a:pt x="13" y="45"/>
                    </a:moveTo>
                    <a:cubicBezTo>
                      <a:pt x="9" y="30"/>
                      <a:pt x="6" y="15"/>
                      <a:pt x="1" y="0"/>
                    </a:cubicBezTo>
                    <a:cubicBezTo>
                      <a:pt x="0" y="5"/>
                      <a:pt x="11" y="43"/>
                      <a:pt x="13" y="4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26" name="Google Shape;1226;p18"/>
            <p:cNvGrpSpPr/>
            <p:nvPr/>
          </p:nvGrpSpPr>
          <p:grpSpPr>
            <a:xfrm flipH="1">
              <a:off x="7277936" y="-117816"/>
              <a:ext cx="2301951" cy="1359791"/>
              <a:chOff x="2436958" y="1235878"/>
              <a:chExt cx="1103471" cy="651865"/>
            </a:xfrm>
          </p:grpSpPr>
          <p:sp>
            <p:nvSpPr>
              <p:cNvPr id="1227" name="Google Shape;1227;p18"/>
              <p:cNvSpPr/>
              <p:nvPr/>
            </p:nvSpPr>
            <p:spPr>
              <a:xfrm>
                <a:off x="3394564" y="1318289"/>
                <a:ext cx="824" cy="824"/>
              </a:xfrm>
              <a:custGeom>
                <a:avLst/>
                <a:gdLst/>
                <a:ahLst/>
                <a:cxnLst/>
                <a:rect l="l" t="t" r="r" b="b"/>
                <a:pathLst>
                  <a:path w="1" h="1" extrusionOk="0">
                    <a:moveTo>
                      <a:pt x="1" y="1"/>
                    </a:moveTo>
                    <a:cubicBezTo>
                      <a:pt x="1" y="1"/>
                      <a:pt x="0" y="0"/>
                      <a:pt x="0" y="0"/>
                    </a:cubicBezTo>
                    <a:cubicBezTo>
                      <a:pt x="0" y="0"/>
                      <a:pt x="0" y="1"/>
                      <a:pt x="0" y="1"/>
                    </a:cubicBezTo>
                    <a:lnTo>
                      <a:pt x="1" y="1"/>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8" name="Google Shape;1228;p18"/>
              <p:cNvSpPr/>
              <p:nvPr/>
            </p:nvSpPr>
            <p:spPr>
              <a:xfrm>
                <a:off x="2436958" y="1235878"/>
                <a:ext cx="1103471" cy="651865"/>
              </a:xfrm>
              <a:custGeom>
                <a:avLst/>
                <a:gdLst/>
                <a:ahLst/>
                <a:cxnLst/>
                <a:rect l="l" t="t" r="r" b="b"/>
                <a:pathLst>
                  <a:path w="1170" h="691" extrusionOk="0">
                    <a:moveTo>
                      <a:pt x="1167" y="257"/>
                    </a:moveTo>
                    <a:cubicBezTo>
                      <a:pt x="1166" y="257"/>
                      <a:pt x="1165" y="256"/>
                      <a:pt x="1163" y="256"/>
                    </a:cubicBezTo>
                    <a:cubicBezTo>
                      <a:pt x="1163" y="254"/>
                      <a:pt x="1163" y="251"/>
                      <a:pt x="1164" y="249"/>
                    </a:cubicBezTo>
                    <a:cubicBezTo>
                      <a:pt x="1165" y="236"/>
                      <a:pt x="1165" y="222"/>
                      <a:pt x="1163" y="208"/>
                    </a:cubicBezTo>
                    <a:cubicBezTo>
                      <a:pt x="1161" y="200"/>
                      <a:pt x="1159" y="192"/>
                      <a:pt x="1155" y="185"/>
                    </a:cubicBezTo>
                    <a:cubicBezTo>
                      <a:pt x="1152" y="182"/>
                      <a:pt x="1152" y="178"/>
                      <a:pt x="1152" y="174"/>
                    </a:cubicBezTo>
                    <a:cubicBezTo>
                      <a:pt x="1152" y="171"/>
                      <a:pt x="1151" y="167"/>
                      <a:pt x="1150" y="164"/>
                    </a:cubicBezTo>
                    <a:cubicBezTo>
                      <a:pt x="1149" y="161"/>
                      <a:pt x="1147" y="159"/>
                      <a:pt x="1148" y="156"/>
                    </a:cubicBezTo>
                    <a:cubicBezTo>
                      <a:pt x="1148" y="155"/>
                      <a:pt x="1146" y="154"/>
                      <a:pt x="1145" y="154"/>
                    </a:cubicBezTo>
                    <a:cubicBezTo>
                      <a:pt x="1140" y="150"/>
                      <a:pt x="1134" y="147"/>
                      <a:pt x="1128" y="144"/>
                    </a:cubicBezTo>
                    <a:cubicBezTo>
                      <a:pt x="1124" y="142"/>
                      <a:pt x="1120" y="140"/>
                      <a:pt x="1115" y="138"/>
                    </a:cubicBezTo>
                    <a:cubicBezTo>
                      <a:pt x="1110" y="137"/>
                      <a:pt x="1106" y="134"/>
                      <a:pt x="1102" y="131"/>
                    </a:cubicBezTo>
                    <a:cubicBezTo>
                      <a:pt x="1099" y="129"/>
                      <a:pt x="1097" y="128"/>
                      <a:pt x="1094" y="127"/>
                    </a:cubicBezTo>
                    <a:cubicBezTo>
                      <a:pt x="1091" y="126"/>
                      <a:pt x="1088" y="125"/>
                      <a:pt x="1085" y="123"/>
                    </a:cubicBezTo>
                    <a:cubicBezTo>
                      <a:pt x="1079" y="121"/>
                      <a:pt x="1074" y="118"/>
                      <a:pt x="1069" y="115"/>
                    </a:cubicBezTo>
                    <a:cubicBezTo>
                      <a:pt x="1066" y="114"/>
                      <a:pt x="1064" y="111"/>
                      <a:pt x="1061" y="109"/>
                    </a:cubicBezTo>
                    <a:cubicBezTo>
                      <a:pt x="1056" y="103"/>
                      <a:pt x="1051" y="97"/>
                      <a:pt x="1045" y="91"/>
                    </a:cubicBezTo>
                    <a:cubicBezTo>
                      <a:pt x="1041" y="86"/>
                      <a:pt x="1035" y="82"/>
                      <a:pt x="1029" y="79"/>
                    </a:cubicBezTo>
                    <a:cubicBezTo>
                      <a:pt x="1010" y="70"/>
                      <a:pt x="992" y="60"/>
                      <a:pt x="972" y="53"/>
                    </a:cubicBezTo>
                    <a:cubicBezTo>
                      <a:pt x="967" y="51"/>
                      <a:pt x="962" y="48"/>
                      <a:pt x="956" y="47"/>
                    </a:cubicBezTo>
                    <a:cubicBezTo>
                      <a:pt x="954" y="47"/>
                      <a:pt x="952" y="45"/>
                      <a:pt x="950" y="44"/>
                    </a:cubicBezTo>
                    <a:cubicBezTo>
                      <a:pt x="947" y="42"/>
                      <a:pt x="945" y="39"/>
                      <a:pt x="942" y="37"/>
                    </a:cubicBezTo>
                    <a:cubicBezTo>
                      <a:pt x="941" y="36"/>
                      <a:pt x="939" y="37"/>
                      <a:pt x="938" y="36"/>
                    </a:cubicBezTo>
                    <a:cubicBezTo>
                      <a:pt x="931" y="33"/>
                      <a:pt x="923" y="31"/>
                      <a:pt x="915" y="29"/>
                    </a:cubicBezTo>
                    <a:cubicBezTo>
                      <a:pt x="912" y="29"/>
                      <a:pt x="909" y="28"/>
                      <a:pt x="906" y="28"/>
                    </a:cubicBezTo>
                    <a:cubicBezTo>
                      <a:pt x="907" y="27"/>
                      <a:pt x="907" y="26"/>
                      <a:pt x="908" y="24"/>
                    </a:cubicBezTo>
                    <a:cubicBezTo>
                      <a:pt x="905" y="21"/>
                      <a:pt x="901" y="22"/>
                      <a:pt x="897" y="22"/>
                    </a:cubicBezTo>
                    <a:cubicBezTo>
                      <a:pt x="894" y="21"/>
                      <a:pt x="890" y="22"/>
                      <a:pt x="886" y="22"/>
                    </a:cubicBezTo>
                    <a:cubicBezTo>
                      <a:pt x="879" y="23"/>
                      <a:pt x="871" y="24"/>
                      <a:pt x="863" y="24"/>
                    </a:cubicBezTo>
                    <a:cubicBezTo>
                      <a:pt x="860" y="25"/>
                      <a:pt x="858" y="26"/>
                      <a:pt x="856" y="27"/>
                    </a:cubicBezTo>
                    <a:cubicBezTo>
                      <a:pt x="851" y="32"/>
                      <a:pt x="848" y="37"/>
                      <a:pt x="844" y="42"/>
                    </a:cubicBezTo>
                    <a:cubicBezTo>
                      <a:pt x="842" y="46"/>
                      <a:pt x="840" y="49"/>
                      <a:pt x="838" y="53"/>
                    </a:cubicBezTo>
                    <a:cubicBezTo>
                      <a:pt x="837" y="55"/>
                      <a:pt x="836" y="58"/>
                      <a:pt x="835" y="61"/>
                    </a:cubicBezTo>
                    <a:cubicBezTo>
                      <a:pt x="835" y="61"/>
                      <a:pt x="834" y="61"/>
                      <a:pt x="834" y="61"/>
                    </a:cubicBezTo>
                    <a:cubicBezTo>
                      <a:pt x="834" y="58"/>
                      <a:pt x="834" y="55"/>
                      <a:pt x="835" y="52"/>
                    </a:cubicBezTo>
                    <a:cubicBezTo>
                      <a:pt x="836" y="46"/>
                      <a:pt x="837" y="40"/>
                      <a:pt x="838" y="34"/>
                    </a:cubicBezTo>
                    <a:cubicBezTo>
                      <a:pt x="840" y="29"/>
                      <a:pt x="842" y="23"/>
                      <a:pt x="845" y="18"/>
                    </a:cubicBezTo>
                    <a:cubicBezTo>
                      <a:pt x="847" y="15"/>
                      <a:pt x="846" y="13"/>
                      <a:pt x="842" y="13"/>
                    </a:cubicBezTo>
                    <a:cubicBezTo>
                      <a:pt x="835" y="14"/>
                      <a:pt x="828" y="14"/>
                      <a:pt x="820" y="15"/>
                    </a:cubicBezTo>
                    <a:cubicBezTo>
                      <a:pt x="810" y="15"/>
                      <a:pt x="800" y="16"/>
                      <a:pt x="790" y="16"/>
                    </a:cubicBezTo>
                    <a:cubicBezTo>
                      <a:pt x="789" y="16"/>
                      <a:pt x="787" y="16"/>
                      <a:pt x="786" y="16"/>
                    </a:cubicBezTo>
                    <a:cubicBezTo>
                      <a:pt x="783" y="15"/>
                      <a:pt x="781" y="14"/>
                      <a:pt x="777" y="14"/>
                    </a:cubicBezTo>
                    <a:cubicBezTo>
                      <a:pt x="777" y="16"/>
                      <a:pt x="777" y="18"/>
                      <a:pt x="777" y="20"/>
                    </a:cubicBezTo>
                    <a:cubicBezTo>
                      <a:pt x="779" y="31"/>
                      <a:pt x="776" y="41"/>
                      <a:pt x="775" y="51"/>
                    </a:cubicBezTo>
                    <a:cubicBezTo>
                      <a:pt x="773" y="64"/>
                      <a:pt x="770" y="76"/>
                      <a:pt x="766" y="88"/>
                    </a:cubicBezTo>
                    <a:cubicBezTo>
                      <a:pt x="763" y="95"/>
                      <a:pt x="761" y="102"/>
                      <a:pt x="759" y="109"/>
                    </a:cubicBezTo>
                    <a:cubicBezTo>
                      <a:pt x="758" y="112"/>
                      <a:pt x="756" y="115"/>
                      <a:pt x="755" y="118"/>
                    </a:cubicBezTo>
                    <a:cubicBezTo>
                      <a:pt x="752" y="123"/>
                      <a:pt x="749" y="128"/>
                      <a:pt x="746" y="133"/>
                    </a:cubicBezTo>
                    <a:cubicBezTo>
                      <a:pt x="744" y="137"/>
                      <a:pt x="742" y="141"/>
                      <a:pt x="739" y="145"/>
                    </a:cubicBezTo>
                    <a:cubicBezTo>
                      <a:pt x="735" y="152"/>
                      <a:pt x="730" y="158"/>
                      <a:pt x="727" y="165"/>
                    </a:cubicBezTo>
                    <a:cubicBezTo>
                      <a:pt x="725" y="169"/>
                      <a:pt x="722" y="173"/>
                      <a:pt x="719" y="177"/>
                    </a:cubicBezTo>
                    <a:cubicBezTo>
                      <a:pt x="721" y="171"/>
                      <a:pt x="722" y="165"/>
                      <a:pt x="724" y="160"/>
                    </a:cubicBezTo>
                    <a:cubicBezTo>
                      <a:pt x="725" y="155"/>
                      <a:pt x="727" y="150"/>
                      <a:pt x="727" y="145"/>
                    </a:cubicBezTo>
                    <a:cubicBezTo>
                      <a:pt x="729" y="138"/>
                      <a:pt x="730" y="131"/>
                      <a:pt x="730" y="124"/>
                    </a:cubicBezTo>
                    <a:cubicBezTo>
                      <a:pt x="731" y="117"/>
                      <a:pt x="731" y="109"/>
                      <a:pt x="731" y="101"/>
                    </a:cubicBezTo>
                    <a:cubicBezTo>
                      <a:pt x="731" y="96"/>
                      <a:pt x="730" y="90"/>
                      <a:pt x="730" y="85"/>
                    </a:cubicBezTo>
                    <a:cubicBezTo>
                      <a:pt x="731" y="76"/>
                      <a:pt x="732" y="66"/>
                      <a:pt x="732" y="57"/>
                    </a:cubicBezTo>
                    <a:cubicBezTo>
                      <a:pt x="733" y="50"/>
                      <a:pt x="732" y="43"/>
                      <a:pt x="733" y="36"/>
                    </a:cubicBezTo>
                    <a:cubicBezTo>
                      <a:pt x="733" y="32"/>
                      <a:pt x="732" y="28"/>
                      <a:pt x="733" y="24"/>
                    </a:cubicBezTo>
                    <a:cubicBezTo>
                      <a:pt x="733" y="24"/>
                      <a:pt x="733" y="23"/>
                      <a:pt x="733" y="22"/>
                    </a:cubicBezTo>
                    <a:cubicBezTo>
                      <a:pt x="731" y="16"/>
                      <a:pt x="733" y="10"/>
                      <a:pt x="733" y="4"/>
                    </a:cubicBezTo>
                    <a:cubicBezTo>
                      <a:pt x="733" y="2"/>
                      <a:pt x="733" y="1"/>
                      <a:pt x="732" y="0"/>
                    </a:cubicBezTo>
                    <a:cubicBezTo>
                      <a:pt x="731" y="0"/>
                      <a:pt x="730" y="0"/>
                      <a:pt x="729" y="1"/>
                    </a:cubicBezTo>
                    <a:cubicBezTo>
                      <a:pt x="721" y="5"/>
                      <a:pt x="714" y="8"/>
                      <a:pt x="706" y="11"/>
                    </a:cubicBezTo>
                    <a:cubicBezTo>
                      <a:pt x="700" y="12"/>
                      <a:pt x="695" y="15"/>
                      <a:pt x="689" y="16"/>
                    </a:cubicBezTo>
                    <a:cubicBezTo>
                      <a:pt x="684" y="18"/>
                      <a:pt x="678" y="19"/>
                      <a:pt x="673" y="20"/>
                    </a:cubicBezTo>
                    <a:cubicBezTo>
                      <a:pt x="672" y="20"/>
                      <a:pt x="670" y="21"/>
                      <a:pt x="669" y="21"/>
                    </a:cubicBezTo>
                    <a:cubicBezTo>
                      <a:pt x="665" y="22"/>
                      <a:pt x="661" y="23"/>
                      <a:pt x="657" y="22"/>
                    </a:cubicBezTo>
                    <a:cubicBezTo>
                      <a:pt x="652" y="21"/>
                      <a:pt x="646" y="21"/>
                      <a:pt x="641" y="20"/>
                    </a:cubicBezTo>
                    <a:cubicBezTo>
                      <a:pt x="641" y="19"/>
                      <a:pt x="641" y="17"/>
                      <a:pt x="641" y="14"/>
                    </a:cubicBezTo>
                    <a:cubicBezTo>
                      <a:pt x="641" y="11"/>
                      <a:pt x="640" y="10"/>
                      <a:pt x="636" y="10"/>
                    </a:cubicBezTo>
                    <a:cubicBezTo>
                      <a:pt x="635" y="10"/>
                      <a:pt x="634" y="11"/>
                      <a:pt x="632" y="11"/>
                    </a:cubicBezTo>
                    <a:cubicBezTo>
                      <a:pt x="625" y="14"/>
                      <a:pt x="618" y="16"/>
                      <a:pt x="610" y="17"/>
                    </a:cubicBezTo>
                    <a:cubicBezTo>
                      <a:pt x="608" y="17"/>
                      <a:pt x="606" y="18"/>
                      <a:pt x="604" y="16"/>
                    </a:cubicBezTo>
                    <a:cubicBezTo>
                      <a:pt x="603" y="16"/>
                      <a:pt x="601" y="16"/>
                      <a:pt x="600" y="16"/>
                    </a:cubicBezTo>
                    <a:cubicBezTo>
                      <a:pt x="591" y="16"/>
                      <a:pt x="583" y="20"/>
                      <a:pt x="575" y="24"/>
                    </a:cubicBezTo>
                    <a:cubicBezTo>
                      <a:pt x="565" y="30"/>
                      <a:pt x="555" y="37"/>
                      <a:pt x="545" y="44"/>
                    </a:cubicBezTo>
                    <a:cubicBezTo>
                      <a:pt x="521" y="61"/>
                      <a:pt x="495" y="76"/>
                      <a:pt x="467" y="89"/>
                    </a:cubicBezTo>
                    <a:cubicBezTo>
                      <a:pt x="443" y="101"/>
                      <a:pt x="419" y="115"/>
                      <a:pt x="395" y="128"/>
                    </a:cubicBezTo>
                    <a:cubicBezTo>
                      <a:pt x="378" y="137"/>
                      <a:pt x="361" y="145"/>
                      <a:pt x="343" y="152"/>
                    </a:cubicBezTo>
                    <a:cubicBezTo>
                      <a:pt x="335" y="156"/>
                      <a:pt x="327" y="160"/>
                      <a:pt x="319" y="164"/>
                    </a:cubicBezTo>
                    <a:cubicBezTo>
                      <a:pt x="313" y="167"/>
                      <a:pt x="311" y="172"/>
                      <a:pt x="311" y="178"/>
                    </a:cubicBezTo>
                    <a:cubicBezTo>
                      <a:pt x="310" y="186"/>
                      <a:pt x="309" y="193"/>
                      <a:pt x="308" y="201"/>
                    </a:cubicBezTo>
                    <a:cubicBezTo>
                      <a:pt x="307" y="208"/>
                      <a:pt x="307" y="215"/>
                      <a:pt x="307" y="222"/>
                    </a:cubicBezTo>
                    <a:cubicBezTo>
                      <a:pt x="306" y="224"/>
                      <a:pt x="306" y="225"/>
                      <a:pt x="306" y="227"/>
                    </a:cubicBezTo>
                    <a:cubicBezTo>
                      <a:pt x="305" y="226"/>
                      <a:pt x="305" y="225"/>
                      <a:pt x="305" y="224"/>
                    </a:cubicBezTo>
                    <a:cubicBezTo>
                      <a:pt x="303" y="215"/>
                      <a:pt x="302" y="205"/>
                      <a:pt x="303" y="195"/>
                    </a:cubicBezTo>
                    <a:cubicBezTo>
                      <a:pt x="304" y="190"/>
                      <a:pt x="303" y="184"/>
                      <a:pt x="303" y="179"/>
                    </a:cubicBezTo>
                    <a:cubicBezTo>
                      <a:pt x="303" y="178"/>
                      <a:pt x="302" y="177"/>
                      <a:pt x="302" y="176"/>
                    </a:cubicBezTo>
                    <a:cubicBezTo>
                      <a:pt x="301" y="176"/>
                      <a:pt x="300" y="177"/>
                      <a:pt x="299" y="178"/>
                    </a:cubicBezTo>
                    <a:cubicBezTo>
                      <a:pt x="298" y="181"/>
                      <a:pt x="296" y="184"/>
                      <a:pt x="294" y="186"/>
                    </a:cubicBezTo>
                    <a:cubicBezTo>
                      <a:pt x="287" y="195"/>
                      <a:pt x="279" y="205"/>
                      <a:pt x="272" y="213"/>
                    </a:cubicBezTo>
                    <a:cubicBezTo>
                      <a:pt x="268" y="218"/>
                      <a:pt x="263" y="223"/>
                      <a:pt x="258" y="226"/>
                    </a:cubicBezTo>
                    <a:cubicBezTo>
                      <a:pt x="253" y="229"/>
                      <a:pt x="249" y="233"/>
                      <a:pt x="245" y="238"/>
                    </a:cubicBezTo>
                    <a:cubicBezTo>
                      <a:pt x="243" y="242"/>
                      <a:pt x="241" y="246"/>
                      <a:pt x="238" y="249"/>
                    </a:cubicBezTo>
                    <a:cubicBezTo>
                      <a:pt x="236" y="251"/>
                      <a:pt x="236" y="254"/>
                      <a:pt x="235" y="256"/>
                    </a:cubicBezTo>
                    <a:cubicBezTo>
                      <a:pt x="232" y="264"/>
                      <a:pt x="230" y="272"/>
                      <a:pt x="227" y="279"/>
                    </a:cubicBezTo>
                    <a:cubicBezTo>
                      <a:pt x="223" y="287"/>
                      <a:pt x="222" y="294"/>
                      <a:pt x="219" y="301"/>
                    </a:cubicBezTo>
                    <a:cubicBezTo>
                      <a:pt x="218" y="303"/>
                      <a:pt x="218" y="304"/>
                      <a:pt x="218" y="305"/>
                    </a:cubicBezTo>
                    <a:cubicBezTo>
                      <a:pt x="216" y="322"/>
                      <a:pt x="214" y="338"/>
                      <a:pt x="211" y="355"/>
                    </a:cubicBezTo>
                    <a:cubicBezTo>
                      <a:pt x="211" y="360"/>
                      <a:pt x="211" y="366"/>
                      <a:pt x="209" y="371"/>
                    </a:cubicBezTo>
                    <a:cubicBezTo>
                      <a:pt x="209" y="369"/>
                      <a:pt x="209" y="367"/>
                      <a:pt x="209" y="365"/>
                    </a:cubicBezTo>
                    <a:cubicBezTo>
                      <a:pt x="208" y="358"/>
                      <a:pt x="208" y="351"/>
                      <a:pt x="207" y="343"/>
                    </a:cubicBezTo>
                    <a:cubicBezTo>
                      <a:pt x="207" y="341"/>
                      <a:pt x="208" y="338"/>
                      <a:pt x="208" y="336"/>
                    </a:cubicBezTo>
                    <a:cubicBezTo>
                      <a:pt x="209" y="332"/>
                      <a:pt x="210" y="329"/>
                      <a:pt x="211" y="325"/>
                    </a:cubicBezTo>
                    <a:cubicBezTo>
                      <a:pt x="211" y="324"/>
                      <a:pt x="210" y="323"/>
                      <a:pt x="210" y="323"/>
                    </a:cubicBezTo>
                    <a:cubicBezTo>
                      <a:pt x="209" y="323"/>
                      <a:pt x="208" y="324"/>
                      <a:pt x="207" y="325"/>
                    </a:cubicBezTo>
                    <a:cubicBezTo>
                      <a:pt x="206" y="332"/>
                      <a:pt x="200" y="338"/>
                      <a:pt x="195" y="344"/>
                    </a:cubicBezTo>
                    <a:cubicBezTo>
                      <a:pt x="194" y="345"/>
                      <a:pt x="193" y="346"/>
                      <a:pt x="191" y="347"/>
                    </a:cubicBezTo>
                    <a:cubicBezTo>
                      <a:pt x="189" y="349"/>
                      <a:pt x="188" y="351"/>
                      <a:pt x="188" y="354"/>
                    </a:cubicBezTo>
                    <a:cubicBezTo>
                      <a:pt x="186" y="359"/>
                      <a:pt x="185" y="365"/>
                      <a:pt x="183" y="370"/>
                    </a:cubicBezTo>
                    <a:cubicBezTo>
                      <a:pt x="183" y="371"/>
                      <a:pt x="183" y="372"/>
                      <a:pt x="183" y="373"/>
                    </a:cubicBezTo>
                    <a:cubicBezTo>
                      <a:pt x="180" y="392"/>
                      <a:pt x="179" y="410"/>
                      <a:pt x="180" y="428"/>
                    </a:cubicBezTo>
                    <a:cubicBezTo>
                      <a:pt x="180" y="445"/>
                      <a:pt x="180" y="462"/>
                      <a:pt x="176" y="478"/>
                    </a:cubicBezTo>
                    <a:cubicBezTo>
                      <a:pt x="176" y="481"/>
                      <a:pt x="174" y="484"/>
                      <a:pt x="172" y="486"/>
                    </a:cubicBezTo>
                    <a:cubicBezTo>
                      <a:pt x="163" y="495"/>
                      <a:pt x="154" y="503"/>
                      <a:pt x="146" y="512"/>
                    </a:cubicBezTo>
                    <a:cubicBezTo>
                      <a:pt x="142" y="517"/>
                      <a:pt x="137" y="521"/>
                      <a:pt x="132" y="525"/>
                    </a:cubicBezTo>
                    <a:cubicBezTo>
                      <a:pt x="121" y="534"/>
                      <a:pt x="111" y="545"/>
                      <a:pt x="101" y="556"/>
                    </a:cubicBezTo>
                    <a:cubicBezTo>
                      <a:pt x="91" y="568"/>
                      <a:pt x="81" y="579"/>
                      <a:pt x="70" y="591"/>
                    </a:cubicBezTo>
                    <a:cubicBezTo>
                      <a:pt x="62" y="599"/>
                      <a:pt x="54" y="608"/>
                      <a:pt x="46" y="616"/>
                    </a:cubicBezTo>
                    <a:cubicBezTo>
                      <a:pt x="41" y="623"/>
                      <a:pt x="34" y="629"/>
                      <a:pt x="29" y="635"/>
                    </a:cubicBezTo>
                    <a:cubicBezTo>
                      <a:pt x="19" y="646"/>
                      <a:pt x="9" y="658"/>
                      <a:pt x="1" y="671"/>
                    </a:cubicBezTo>
                    <a:cubicBezTo>
                      <a:pt x="0" y="673"/>
                      <a:pt x="0" y="675"/>
                      <a:pt x="1" y="677"/>
                    </a:cubicBezTo>
                    <a:cubicBezTo>
                      <a:pt x="6" y="685"/>
                      <a:pt x="14" y="688"/>
                      <a:pt x="22" y="690"/>
                    </a:cubicBezTo>
                    <a:cubicBezTo>
                      <a:pt x="25" y="691"/>
                      <a:pt x="28" y="689"/>
                      <a:pt x="30" y="687"/>
                    </a:cubicBezTo>
                    <a:cubicBezTo>
                      <a:pt x="34" y="682"/>
                      <a:pt x="38" y="677"/>
                      <a:pt x="42" y="672"/>
                    </a:cubicBezTo>
                    <a:cubicBezTo>
                      <a:pt x="59" y="652"/>
                      <a:pt x="75" y="632"/>
                      <a:pt x="92" y="612"/>
                    </a:cubicBezTo>
                    <a:cubicBezTo>
                      <a:pt x="105" y="596"/>
                      <a:pt x="120" y="581"/>
                      <a:pt x="136" y="567"/>
                    </a:cubicBezTo>
                    <a:cubicBezTo>
                      <a:pt x="145" y="558"/>
                      <a:pt x="153" y="548"/>
                      <a:pt x="162" y="539"/>
                    </a:cubicBezTo>
                    <a:cubicBezTo>
                      <a:pt x="171" y="530"/>
                      <a:pt x="180" y="521"/>
                      <a:pt x="189" y="512"/>
                    </a:cubicBezTo>
                    <a:cubicBezTo>
                      <a:pt x="192" y="510"/>
                      <a:pt x="196" y="509"/>
                      <a:pt x="200" y="509"/>
                    </a:cubicBezTo>
                    <a:cubicBezTo>
                      <a:pt x="203" y="509"/>
                      <a:pt x="206" y="509"/>
                      <a:pt x="210" y="509"/>
                    </a:cubicBezTo>
                    <a:cubicBezTo>
                      <a:pt x="213" y="509"/>
                      <a:pt x="217" y="509"/>
                      <a:pt x="220" y="509"/>
                    </a:cubicBezTo>
                    <a:cubicBezTo>
                      <a:pt x="230" y="506"/>
                      <a:pt x="240" y="503"/>
                      <a:pt x="249" y="499"/>
                    </a:cubicBezTo>
                    <a:cubicBezTo>
                      <a:pt x="255" y="497"/>
                      <a:pt x="261" y="493"/>
                      <a:pt x="265" y="488"/>
                    </a:cubicBezTo>
                    <a:cubicBezTo>
                      <a:pt x="277" y="476"/>
                      <a:pt x="292" y="469"/>
                      <a:pt x="308" y="462"/>
                    </a:cubicBezTo>
                    <a:cubicBezTo>
                      <a:pt x="312" y="461"/>
                      <a:pt x="316" y="459"/>
                      <a:pt x="321" y="457"/>
                    </a:cubicBezTo>
                    <a:cubicBezTo>
                      <a:pt x="324" y="455"/>
                      <a:pt x="327" y="453"/>
                      <a:pt x="329" y="449"/>
                    </a:cubicBezTo>
                    <a:cubicBezTo>
                      <a:pt x="330" y="445"/>
                      <a:pt x="331" y="441"/>
                      <a:pt x="332" y="438"/>
                    </a:cubicBezTo>
                    <a:cubicBezTo>
                      <a:pt x="333" y="432"/>
                      <a:pt x="334" y="426"/>
                      <a:pt x="335" y="420"/>
                    </a:cubicBezTo>
                    <a:cubicBezTo>
                      <a:pt x="336" y="415"/>
                      <a:pt x="336" y="410"/>
                      <a:pt x="337" y="405"/>
                    </a:cubicBezTo>
                    <a:cubicBezTo>
                      <a:pt x="338" y="399"/>
                      <a:pt x="338" y="393"/>
                      <a:pt x="339" y="385"/>
                    </a:cubicBezTo>
                    <a:cubicBezTo>
                      <a:pt x="341" y="389"/>
                      <a:pt x="342" y="392"/>
                      <a:pt x="341" y="394"/>
                    </a:cubicBezTo>
                    <a:cubicBezTo>
                      <a:pt x="340" y="408"/>
                      <a:pt x="339" y="422"/>
                      <a:pt x="338" y="436"/>
                    </a:cubicBezTo>
                    <a:cubicBezTo>
                      <a:pt x="338" y="438"/>
                      <a:pt x="337" y="441"/>
                      <a:pt x="336" y="443"/>
                    </a:cubicBezTo>
                    <a:cubicBezTo>
                      <a:pt x="336" y="444"/>
                      <a:pt x="336" y="445"/>
                      <a:pt x="336" y="446"/>
                    </a:cubicBezTo>
                    <a:cubicBezTo>
                      <a:pt x="336" y="448"/>
                      <a:pt x="336" y="450"/>
                      <a:pt x="337" y="451"/>
                    </a:cubicBezTo>
                    <a:cubicBezTo>
                      <a:pt x="338" y="451"/>
                      <a:pt x="340" y="450"/>
                      <a:pt x="341" y="450"/>
                    </a:cubicBezTo>
                    <a:cubicBezTo>
                      <a:pt x="347" y="447"/>
                      <a:pt x="352" y="444"/>
                      <a:pt x="357" y="441"/>
                    </a:cubicBezTo>
                    <a:cubicBezTo>
                      <a:pt x="367" y="436"/>
                      <a:pt x="376" y="430"/>
                      <a:pt x="386" y="424"/>
                    </a:cubicBezTo>
                    <a:cubicBezTo>
                      <a:pt x="399" y="416"/>
                      <a:pt x="413" y="409"/>
                      <a:pt x="428" y="404"/>
                    </a:cubicBezTo>
                    <a:cubicBezTo>
                      <a:pt x="455" y="394"/>
                      <a:pt x="480" y="381"/>
                      <a:pt x="505" y="367"/>
                    </a:cubicBezTo>
                    <a:cubicBezTo>
                      <a:pt x="519" y="358"/>
                      <a:pt x="534" y="352"/>
                      <a:pt x="551" y="349"/>
                    </a:cubicBezTo>
                    <a:cubicBezTo>
                      <a:pt x="564" y="346"/>
                      <a:pt x="578" y="342"/>
                      <a:pt x="591" y="338"/>
                    </a:cubicBezTo>
                    <a:cubicBezTo>
                      <a:pt x="605" y="333"/>
                      <a:pt x="616" y="326"/>
                      <a:pt x="626" y="316"/>
                    </a:cubicBezTo>
                    <a:cubicBezTo>
                      <a:pt x="628" y="314"/>
                      <a:pt x="630" y="310"/>
                      <a:pt x="631" y="307"/>
                    </a:cubicBezTo>
                    <a:cubicBezTo>
                      <a:pt x="631" y="307"/>
                      <a:pt x="631" y="306"/>
                      <a:pt x="632" y="306"/>
                    </a:cubicBezTo>
                    <a:cubicBezTo>
                      <a:pt x="637" y="298"/>
                      <a:pt x="636" y="288"/>
                      <a:pt x="636" y="279"/>
                    </a:cubicBezTo>
                    <a:cubicBezTo>
                      <a:pt x="636" y="270"/>
                      <a:pt x="633" y="262"/>
                      <a:pt x="630" y="253"/>
                    </a:cubicBezTo>
                    <a:cubicBezTo>
                      <a:pt x="629" y="250"/>
                      <a:pt x="628" y="247"/>
                      <a:pt x="627" y="244"/>
                    </a:cubicBezTo>
                    <a:cubicBezTo>
                      <a:pt x="626" y="241"/>
                      <a:pt x="624" y="239"/>
                      <a:pt x="622" y="236"/>
                    </a:cubicBezTo>
                    <a:cubicBezTo>
                      <a:pt x="627" y="238"/>
                      <a:pt x="629" y="240"/>
                      <a:pt x="631" y="244"/>
                    </a:cubicBezTo>
                    <a:cubicBezTo>
                      <a:pt x="636" y="253"/>
                      <a:pt x="640" y="263"/>
                      <a:pt x="643" y="273"/>
                    </a:cubicBezTo>
                    <a:cubicBezTo>
                      <a:pt x="645" y="282"/>
                      <a:pt x="645" y="291"/>
                      <a:pt x="643" y="300"/>
                    </a:cubicBezTo>
                    <a:cubicBezTo>
                      <a:pt x="643" y="302"/>
                      <a:pt x="641" y="305"/>
                      <a:pt x="639" y="307"/>
                    </a:cubicBezTo>
                    <a:cubicBezTo>
                      <a:pt x="638" y="310"/>
                      <a:pt x="637" y="312"/>
                      <a:pt x="635" y="314"/>
                    </a:cubicBezTo>
                    <a:cubicBezTo>
                      <a:pt x="635" y="315"/>
                      <a:pt x="635" y="317"/>
                      <a:pt x="636" y="318"/>
                    </a:cubicBezTo>
                    <a:cubicBezTo>
                      <a:pt x="637" y="318"/>
                      <a:pt x="639" y="318"/>
                      <a:pt x="639" y="317"/>
                    </a:cubicBezTo>
                    <a:cubicBezTo>
                      <a:pt x="642" y="316"/>
                      <a:pt x="645" y="313"/>
                      <a:pt x="648" y="312"/>
                    </a:cubicBezTo>
                    <a:cubicBezTo>
                      <a:pt x="652" y="311"/>
                      <a:pt x="656" y="310"/>
                      <a:pt x="660" y="310"/>
                    </a:cubicBezTo>
                    <a:cubicBezTo>
                      <a:pt x="668" y="309"/>
                      <a:pt x="677" y="307"/>
                      <a:pt x="686" y="306"/>
                    </a:cubicBezTo>
                    <a:cubicBezTo>
                      <a:pt x="703" y="305"/>
                      <a:pt x="721" y="302"/>
                      <a:pt x="738" y="297"/>
                    </a:cubicBezTo>
                    <a:cubicBezTo>
                      <a:pt x="746" y="294"/>
                      <a:pt x="754" y="291"/>
                      <a:pt x="762" y="288"/>
                    </a:cubicBezTo>
                    <a:cubicBezTo>
                      <a:pt x="765" y="287"/>
                      <a:pt x="769" y="286"/>
                      <a:pt x="772" y="285"/>
                    </a:cubicBezTo>
                    <a:cubicBezTo>
                      <a:pt x="773" y="285"/>
                      <a:pt x="775" y="284"/>
                      <a:pt x="775" y="283"/>
                    </a:cubicBezTo>
                    <a:cubicBezTo>
                      <a:pt x="776" y="280"/>
                      <a:pt x="779" y="280"/>
                      <a:pt x="781" y="279"/>
                    </a:cubicBezTo>
                    <a:cubicBezTo>
                      <a:pt x="801" y="270"/>
                      <a:pt x="821" y="266"/>
                      <a:pt x="843" y="267"/>
                    </a:cubicBezTo>
                    <a:cubicBezTo>
                      <a:pt x="852" y="267"/>
                      <a:pt x="861" y="267"/>
                      <a:pt x="870" y="268"/>
                    </a:cubicBezTo>
                    <a:cubicBezTo>
                      <a:pt x="882" y="268"/>
                      <a:pt x="894" y="268"/>
                      <a:pt x="905" y="269"/>
                    </a:cubicBezTo>
                    <a:cubicBezTo>
                      <a:pt x="917" y="270"/>
                      <a:pt x="928" y="271"/>
                      <a:pt x="939" y="271"/>
                    </a:cubicBezTo>
                    <a:cubicBezTo>
                      <a:pt x="948" y="272"/>
                      <a:pt x="957" y="272"/>
                      <a:pt x="966" y="273"/>
                    </a:cubicBezTo>
                    <a:cubicBezTo>
                      <a:pt x="969" y="273"/>
                      <a:pt x="971" y="273"/>
                      <a:pt x="973" y="273"/>
                    </a:cubicBezTo>
                    <a:cubicBezTo>
                      <a:pt x="976" y="272"/>
                      <a:pt x="976" y="270"/>
                      <a:pt x="977" y="267"/>
                    </a:cubicBezTo>
                    <a:cubicBezTo>
                      <a:pt x="978" y="261"/>
                      <a:pt x="980" y="256"/>
                      <a:pt x="981" y="250"/>
                    </a:cubicBezTo>
                    <a:cubicBezTo>
                      <a:pt x="981" y="249"/>
                      <a:pt x="981" y="249"/>
                      <a:pt x="981" y="248"/>
                    </a:cubicBezTo>
                    <a:cubicBezTo>
                      <a:pt x="981" y="248"/>
                      <a:pt x="981" y="248"/>
                      <a:pt x="982" y="247"/>
                    </a:cubicBezTo>
                    <a:cubicBezTo>
                      <a:pt x="983" y="256"/>
                      <a:pt x="983" y="265"/>
                      <a:pt x="981" y="274"/>
                    </a:cubicBezTo>
                    <a:cubicBezTo>
                      <a:pt x="984" y="274"/>
                      <a:pt x="986" y="274"/>
                      <a:pt x="988" y="274"/>
                    </a:cubicBezTo>
                    <a:cubicBezTo>
                      <a:pt x="998" y="274"/>
                      <a:pt x="1008" y="276"/>
                      <a:pt x="1018" y="279"/>
                    </a:cubicBezTo>
                    <a:cubicBezTo>
                      <a:pt x="1037" y="285"/>
                      <a:pt x="1056" y="283"/>
                      <a:pt x="1074" y="276"/>
                    </a:cubicBezTo>
                    <a:cubicBezTo>
                      <a:pt x="1088" y="271"/>
                      <a:pt x="1103" y="268"/>
                      <a:pt x="1117" y="265"/>
                    </a:cubicBezTo>
                    <a:cubicBezTo>
                      <a:pt x="1124" y="264"/>
                      <a:pt x="1131" y="265"/>
                      <a:pt x="1137" y="266"/>
                    </a:cubicBezTo>
                    <a:cubicBezTo>
                      <a:pt x="1145" y="267"/>
                      <a:pt x="1153" y="267"/>
                      <a:pt x="1161" y="266"/>
                    </a:cubicBezTo>
                    <a:cubicBezTo>
                      <a:pt x="1163" y="265"/>
                      <a:pt x="1165" y="265"/>
                      <a:pt x="1167" y="264"/>
                    </a:cubicBezTo>
                    <a:cubicBezTo>
                      <a:pt x="1170" y="262"/>
                      <a:pt x="1170" y="259"/>
                      <a:pt x="1167" y="257"/>
                    </a:cubicBezTo>
                    <a:close/>
                    <a:moveTo>
                      <a:pt x="1159" y="238"/>
                    </a:moveTo>
                    <a:cubicBezTo>
                      <a:pt x="1159" y="238"/>
                      <a:pt x="1159" y="238"/>
                      <a:pt x="1159" y="238"/>
                    </a:cubicBezTo>
                    <a:cubicBezTo>
                      <a:pt x="1159" y="238"/>
                      <a:pt x="1159" y="238"/>
                      <a:pt x="1159" y="238"/>
                    </a:cubicBezTo>
                    <a:cubicBezTo>
                      <a:pt x="1159" y="238"/>
                      <a:pt x="1159" y="238"/>
                      <a:pt x="1159" y="238"/>
                    </a:cubicBezTo>
                    <a:cubicBezTo>
                      <a:pt x="1160" y="243"/>
                      <a:pt x="1159" y="249"/>
                      <a:pt x="1159" y="255"/>
                    </a:cubicBezTo>
                    <a:cubicBezTo>
                      <a:pt x="1151" y="254"/>
                      <a:pt x="1144" y="253"/>
                      <a:pt x="1136" y="251"/>
                    </a:cubicBezTo>
                    <a:cubicBezTo>
                      <a:pt x="1136" y="251"/>
                      <a:pt x="1136" y="251"/>
                      <a:pt x="1136" y="250"/>
                    </a:cubicBezTo>
                    <a:cubicBezTo>
                      <a:pt x="1145" y="248"/>
                      <a:pt x="1153" y="245"/>
                      <a:pt x="1159" y="238"/>
                    </a:cubicBezTo>
                    <a:cubicBezTo>
                      <a:pt x="1159" y="238"/>
                      <a:pt x="1159" y="238"/>
                      <a:pt x="1159" y="238"/>
                    </a:cubicBezTo>
                    <a:cubicBezTo>
                      <a:pt x="1158" y="238"/>
                      <a:pt x="1156" y="239"/>
                      <a:pt x="1155" y="240"/>
                    </a:cubicBezTo>
                    <a:cubicBezTo>
                      <a:pt x="1148" y="244"/>
                      <a:pt x="1140" y="246"/>
                      <a:pt x="1132" y="249"/>
                    </a:cubicBezTo>
                    <a:cubicBezTo>
                      <a:pt x="1131" y="249"/>
                      <a:pt x="1129" y="249"/>
                      <a:pt x="1127" y="249"/>
                    </a:cubicBezTo>
                    <a:cubicBezTo>
                      <a:pt x="1132" y="246"/>
                      <a:pt x="1137" y="245"/>
                      <a:pt x="1140" y="240"/>
                    </a:cubicBezTo>
                    <a:cubicBezTo>
                      <a:pt x="1133" y="243"/>
                      <a:pt x="1126" y="248"/>
                      <a:pt x="1117" y="246"/>
                    </a:cubicBezTo>
                    <a:cubicBezTo>
                      <a:pt x="1133" y="241"/>
                      <a:pt x="1147" y="234"/>
                      <a:pt x="1159" y="223"/>
                    </a:cubicBezTo>
                    <a:cubicBezTo>
                      <a:pt x="1160" y="228"/>
                      <a:pt x="1160" y="233"/>
                      <a:pt x="1159" y="238"/>
                    </a:cubicBezTo>
                    <a:close/>
                    <a:moveTo>
                      <a:pt x="1150" y="188"/>
                    </a:moveTo>
                    <a:cubicBezTo>
                      <a:pt x="1152" y="191"/>
                      <a:pt x="1153" y="193"/>
                      <a:pt x="1154" y="195"/>
                    </a:cubicBezTo>
                    <a:cubicBezTo>
                      <a:pt x="1155" y="196"/>
                      <a:pt x="1155" y="198"/>
                      <a:pt x="1153" y="200"/>
                    </a:cubicBezTo>
                    <a:cubicBezTo>
                      <a:pt x="1151" y="202"/>
                      <a:pt x="1149" y="205"/>
                      <a:pt x="1146" y="207"/>
                    </a:cubicBezTo>
                    <a:cubicBezTo>
                      <a:pt x="1145" y="208"/>
                      <a:pt x="1144" y="210"/>
                      <a:pt x="1143" y="212"/>
                    </a:cubicBezTo>
                    <a:cubicBezTo>
                      <a:pt x="1148" y="208"/>
                      <a:pt x="1152" y="205"/>
                      <a:pt x="1156" y="201"/>
                    </a:cubicBezTo>
                    <a:cubicBezTo>
                      <a:pt x="1157" y="205"/>
                      <a:pt x="1157" y="208"/>
                      <a:pt x="1158" y="211"/>
                    </a:cubicBezTo>
                    <a:cubicBezTo>
                      <a:pt x="1159" y="214"/>
                      <a:pt x="1158" y="217"/>
                      <a:pt x="1156" y="220"/>
                    </a:cubicBezTo>
                    <a:cubicBezTo>
                      <a:pt x="1155" y="221"/>
                      <a:pt x="1153" y="222"/>
                      <a:pt x="1152" y="223"/>
                    </a:cubicBezTo>
                    <a:cubicBezTo>
                      <a:pt x="1146" y="229"/>
                      <a:pt x="1139" y="232"/>
                      <a:pt x="1132" y="236"/>
                    </a:cubicBezTo>
                    <a:cubicBezTo>
                      <a:pt x="1127" y="238"/>
                      <a:pt x="1122" y="240"/>
                      <a:pt x="1117" y="242"/>
                    </a:cubicBezTo>
                    <a:cubicBezTo>
                      <a:pt x="1114" y="243"/>
                      <a:pt x="1110" y="243"/>
                      <a:pt x="1106" y="244"/>
                    </a:cubicBezTo>
                    <a:cubicBezTo>
                      <a:pt x="1106" y="244"/>
                      <a:pt x="1106" y="244"/>
                      <a:pt x="1106" y="243"/>
                    </a:cubicBezTo>
                    <a:cubicBezTo>
                      <a:pt x="1114" y="238"/>
                      <a:pt x="1124" y="236"/>
                      <a:pt x="1130" y="229"/>
                    </a:cubicBezTo>
                    <a:cubicBezTo>
                      <a:pt x="1122" y="232"/>
                      <a:pt x="1115" y="235"/>
                      <a:pt x="1108" y="239"/>
                    </a:cubicBezTo>
                    <a:cubicBezTo>
                      <a:pt x="1104" y="241"/>
                      <a:pt x="1101" y="241"/>
                      <a:pt x="1097" y="242"/>
                    </a:cubicBezTo>
                    <a:cubicBezTo>
                      <a:pt x="1100" y="240"/>
                      <a:pt x="1103" y="238"/>
                      <a:pt x="1106" y="236"/>
                    </a:cubicBezTo>
                    <a:cubicBezTo>
                      <a:pt x="1108" y="234"/>
                      <a:pt x="1112" y="234"/>
                      <a:pt x="1114" y="229"/>
                    </a:cubicBezTo>
                    <a:cubicBezTo>
                      <a:pt x="1106" y="233"/>
                      <a:pt x="1100" y="238"/>
                      <a:pt x="1091" y="240"/>
                    </a:cubicBezTo>
                    <a:cubicBezTo>
                      <a:pt x="1093" y="238"/>
                      <a:pt x="1095" y="237"/>
                      <a:pt x="1097" y="236"/>
                    </a:cubicBezTo>
                    <a:cubicBezTo>
                      <a:pt x="1106" y="229"/>
                      <a:pt x="1115" y="223"/>
                      <a:pt x="1124" y="216"/>
                    </a:cubicBezTo>
                    <a:cubicBezTo>
                      <a:pt x="1132" y="209"/>
                      <a:pt x="1141" y="202"/>
                      <a:pt x="1147" y="192"/>
                    </a:cubicBezTo>
                    <a:cubicBezTo>
                      <a:pt x="1148" y="191"/>
                      <a:pt x="1149" y="190"/>
                      <a:pt x="1150" y="188"/>
                    </a:cubicBezTo>
                    <a:close/>
                    <a:moveTo>
                      <a:pt x="1145" y="177"/>
                    </a:moveTo>
                    <a:cubicBezTo>
                      <a:pt x="1143" y="179"/>
                      <a:pt x="1140" y="181"/>
                      <a:pt x="1140" y="185"/>
                    </a:cubicBezTo>
                    <a:cubicBezTo>
                      <a:pt x="1142" y="183"/>
                      <a:pt x="1144" y="181"/>
                      <a:pt x="1147" y="179"/>
                    </a:cubicBezTo>
                    <a:cubicBezTo>
                      <a:pt x="1147" y="182"/>
                      <a:pt x="1148" y="185"/>
                      <a:pt x="1146" y="187"/>
                    </a:cubicBezTo>
                    <a:cubicBezTo>
                      <a:pt x="1143" y="190"/>
                      <a:pt x="1141" y="194"/>
                      <a:pt x="1138" y="197"/>
                    </a:cubicBezTo>
                    <a:cubicBezTo>
                      <a:pt x="1131" y="206"/>
                      <a:pt x="1122" y="212"/>
                      <a:pt x="1114" y="219"/>
                    </a:cubicBezTo>
                    <a:cubicBezTo>
                      <a:pt x="1109" y="223"/>
                      <a:pt x="1104" y="226"/>
                      <a:pt x="1098" y="230"/>
                    </a:cubicBezTo>
                    <a:cubicBezTo>
                      <a:pt x="1095" y="232"/>
                      <a:pt x="1091" y="234"/>
                      <a:pt x="1087" y="237"/>
                    </a:cubicBezTo>
                    <a:cubicBezTo>
                      <a:pt x="1084" y="240"/>
                      <a:pt x="1081" y="238"/>
                      <a:pt x="1077" y="237"/>
                    </a:cubicBezTo>
                    <a:cubicBezTo>
                      <a:pt x="1082" y="234"/>
                      <a:pt x="1086" y="232"/>
                      <a:pt x="1090" y="230"/>
                    </a:cubicBezTo>
                    <a:cubicBezTo>
                      <a:pt x="1094" y="227"/>
                      <a:pt x="1099" y="225"/>
                      <a:pt x="1101" y="220"/>
                    </a:cubicBezTo>
                    <a:cubicBezTo>
                      <a:pt x="1100" y="221"/>
                      <a:pt x="1099" y="221"/>
                      <a:pt x="1098" y="222"/>
                    </a:cubicBezTo>
                    <a:cubicBezTo>
                      <a:pt x="1091" y="227"/>
                      <a:pt x="1084" y="232"/>
                      <a:pt x="1076" y="234"/>
                    </a:cubicBezTo>
                    <a:cubicBezTo>
                      <a:pt x="1073" y="235"/>
                      <a:pt x="1069" y="236"/>
                      <a:pt x="1066" y="234"/>
                    </a:cubicBezTo>
                    <a:cubicBezTo>
                      <a:pt x="1069" y="233"/>
                      <a:pt x="1072" y="233"/>
                      <a:pt x="1074" y="232"/>
                    </a:cubicBezTo>
                    <a:cubicBezTo>
                      <a:pt x="1082" y="228"/>
                      <a:pt x="1091" y="224"/>
                      <a:pt x="1096" y="216"/>
                    </a:cubicBezTo>
                    <a:cubicBezTo>
                      <a:pt x="1090" y="221"/>
                      <a:pt x="1084" y="227"/>
                      <a:pt x="1075" y="229"/>
                    </a:cubicBezTo>
                    <a:cubicBezTo>
                      <a:pt x="1082" y="223"/>
                      <a:pt x="1089" y="218"/>
                      <a:pt x="1096" y="212"/>
                    </a:cubicBezTo>
                    <a:cubicBezTo>
                      <a:pt x="1100" y="209"/>
                      <a:pt x="1103" y="206"/>
                      <a:pt x="1107" y="203"/>
                    </a:cubicBezTo>
                    <a:cubicBezTo>
                      <a:pt x="1117" y="197"/>
                      <a:pt x="1124" y="189"/>
                      <a:pt x="1132" y="180"/>
                    </a:cubicBezTo>
                    <a:cubicBezTo>
                      <a:pt x="1135" y="178"/>
                      <a:pt x="1137" y="175"/>
                      <a:pt x="1139" y="172"/>
                    </a:cubicBezTo>
                    <a:cubicBezTo>
                      <a:pt x="1139" y="172"/>
                      <a:pt x="1139" y="173"/>
                      <a:pt x="1140" y="173"/>
                    </a:cubicBezTo>
                    <a:cubicBezTo>
                      <a:pt x="1137" y="178"/>
                      <a:pt x="1133" y="182"/>
                      <a:pt x="1131" y="187"/>
                    </a:cubicBezTo>
                    <a:cubicBezTo>
                      <a:pt x="1134" y="184"/>
                      <a:pt x="1137" y="181"/>
                      <a:pt x="1139" y="178"/>
                    </a:cubicBezTo>
                    <a:cubicBezTo>
                      <a:pt x="1142" y="175"/>
                      <a:pt x="1144" y="172"/>
                      <a:pt x="1146" y="168"/>
                    </a:cubicBezTo>
                    <a:cubicBezTo>
                      <a:pt x="1149" y="172"/>
                      <a:pt x="1147" y="174"/>
                      <a:pt x="1145" y="177"/>
                    </a:cubicBezTo>
                    <a:close/>
                    <a:moveTo>
                      <a:pt x="1146" y="163"/>
                    </a:moveTo>
                    <a:cubicBezTo>
                      <a:pt x="1145" y="166"/>
                      <a:pt x="1143" y="169"/>
                      <a:pt x="1140" y="170"/>
                    </a:cubicBezTo>
                    <a:cubicBezTo>
                      <a:pt x="1142" y="168"/>
                      <a:pt x="1143" y="165"/>
                      <a:pt x="1144" y="163"/>
                    </a:cubicBezTo>
                    <a:cubicBezTo>
                      <a:pt x="1145" y="163"/>
                      <a:pt x="1145" y="163"/>
                      <a:pt x="1146" y="163"/>
                    </a:cubicBezTo>
                    <a:close/>
                    <a:moveTo>
                      <a:pt x="1119" y="158"/>
                    </a:moveTo>
                    <a:cubicBezTo>
                      <a:pt x="1122" y="156"/>
                      <a:pt x="1125" y="153"/>
                      <a:pt x="1128" y="150"/>
                    </a:cubicBezTo>
                    <a:cubicBezTo>
                      <a:pt x="1128" y="150"/>
                      <a:pt x="1128" y="151"/>
                      <a:pt x="1128" y="151"/>
                    </a:cubicBezTo>
                    <a:cubicBezTo>
                      <a:pt x="1127" y="153"/>
                      <a:pt x="1125" y="155"/>
                      <a:pt x="1123" y="157"/>
                    </a:cubicBezTo>
                    <a:cubicBezTo>
                      <a:pt x="1121" y="159"/>
                      <a:pt x="1119" y="161"/>
                      <a:pt x="1117" y="164"/>
                    </a:cubicBezTo>
                    <a:cubicBezTo>
                      <a:pt x="1115" y="166"/>
                      <a:pt x="1113" y="168"/>
                      <a:pt x="1111" y="170"/>
                    </a:cubicBezTo>
                    <a:cubicBezTo>
                      <a:pt x="1108" y="172"/>
                      <a:pt x="1106" y="173"/>
                      <a:pt x="1104" y="174"/>
                    </a:cubicBezTo>
                    <a:cubicBezTo>
                      <a:pt x="1108" y="174"/>
                      <a:pt x="1112" y="173"/>
                      <a:pt x="1114" y="170"/>
                    </a:cubicBezTo>
                    <a:cubicBezTo>
                      <a:pt x="1119" y="164"/>
                      <a:pt x="1126" y="159"/>
                      <a:pt x="1130" y="152"/>
                    </a:cubicBezTo>
                    <a:cubicBezTo>
                      <a:pt x="1130" y="152"/>
                      <a:pt x="1131" y="152"/>
                      <a:pt x="1131" y="152"/>
                    </a:cubicBezTo>
                    <a:cubicBezTo>
                      <a:pt x="1135" y="153"/>
                      <a:pt x="1138" y="155"/>
                      <a:pt x="1142" y="157"/>
                    </a:cubicBezTo>
                    <a:cubicBezTo>
                      <a:pt x="1142" y="158"/>
                      <a:pt x="1142" y="158"/>
                      <a:pt x="1141" y="159"/>
                    </a:cubicBezTo>
                    <a:cubicBezTo>
                      <a:pt x="1141" y="160"/>
                      <a:pt x="1140" y="161"/>
                      <a:pt x="1140" y="162"/>
                    </a:cubicBezTo>
                    <a:cubicBezTo>
                      <a:pt x="1130" y="175"/>
                      <a:pt x="1119" y="188"/>
                      <a:pt x="1105" y="198"/>
                    </a:cubicBezTo>
                    <a:cubicBezTo>
                      <a:pt x="1100" y="203"/>
                      <a:pt x="1096" y="209"/>
                      <a:pt x="1089" y="212"/>
                    </a:cubicBezTo>
                    <a:cubicBezTo>
                      <a:pt x="1089" y="212"/>
                      <a:pt x="1089" y="212"/>
                      <a:pt x="1088" y="212"/>
                    </a:cubicBezTo>
                    <a:cubicBezTo>
                      <a:pt x="1083" y="216"/>
                      <a:pt x="1077" y="221"/>
                      <a:pt x="1072" y="225"/>
                    </a:cubicBezTo>
                    <a:cubicBezTo>
                      <a:pt x="1069" y="228"/>
                      <a:pt x="1065" y="229"/>
                      <a:pt x="1062" y="231"/>
                    </a:cubicBezTo>
                    <a:cubicBezTo>
                      <a:pt x="1060" y="232"/>
                      <a:pt x="1059" y="231"/>
                      <a:pt x="1058" y="230"/>
                    </a:cubicBezTo>
                    <a:cubicBezTo>
                      <a:pt x="1061" y="227"/>
                      <a:pt x="1064" y="224"/>
                      <a:pt x="1068" y="222"/>
                    </a:cubicBezTo>
                    <a:cubicBezTo>
                      <a:pt x="1072" y="219"/>
                      <a:pt x="1074" y="216"/>
                      <a:pt x="1077" y="212"/>
                    </a:cubicBezTo>
                    <a:cubicBezTo>
                      <a:pt x="1076" y="212"/>
                      <a:pt x="1075" y="213"/>
                      <a:pt x="1074" y="213"/>
                    </a:cubicBezTo>
                    <a:cubicBezTo>
                      <a:pt x="1068" y="218"/>
                      <a:pt x="1062" y="223"/>
                      <a:pt x="1056" y="228"/>
                    </a:cubicBezTo>
                    <a:cubicBezTo>
                      <a:pt x="1055" y="228"/>
                      <a:pt x="1054" y="229"/>
                      <a:pt x="1053" y="229"/>
                    </a:cubicBezTo>
                    <a:cubicBezTo>
                      <a:pt x="1050" y="228"/>
                      <a:pt x="1047" y="226"/>
                      <a:pt x="1043" y="225"/>
                    </a:cubicBezTo>
                    <a:cubicBezTo>
                      <a:pt x="1051" y="220"/>
                      <a:pt x="1058" y="216"/>
                      <a:pt x="1064" y="212"/>
                    </a:cubicBezTo>
                    <a:cubicBezTo>
                      <a:pt x="1071" y="207"/>
                      <a:pt x="1077" y="202"/>
                      <a:pt x="1081" y="195"/>
                    </a:cubicBezTo>
                    <a:cubicBezTo>
                      <a:pt x="1076" y="199"/>
                      <a:pt x="1071" y="203"/>
                      <a:pt x="1067" y="206"/>
                    </a:cubicBezTo>
                    <a:cubicBezTo>
                      <a:pt x="1061" y="210"/>
                      <a:pt x="1056" y="214"/>
                      <a:pt x="1050" y="217"/>
                    </a:cubicBezTo>
                    <a:cubicBezTo>
                      <a:pt x="1048" y="219"/>
                      <a:pt x="1045" y="220"/>
                      <a:pt x="1042" y="222"/>
                    </a:cubicBezTo>
                    <a:cubicBezTo>
                      <a:pt x="1040" y="223"/>
                      <a:pt x="1037" y="223"/>
                      <a:pt x="1034" y="221"/>
                    </a:cubicBezTo>
                    <a:cubicBezTo>
                      <a:pt x="1035" y="221"/>
                      <a:pt x="1036" y="220"/>
                      <a:pt x="1036" y="220"/>
                    </a:cubicBezTo>
                    <a:cubicBezTo>
                      <a:pt x="1042" y="216"/>
                      <a:pt x="1047" y="212"/>
                      <a:pt x="1053" y="209"/>
                    </a:cubicBezTo>
                    <a:cubicBezTo>
                      <a:pt x="1055" y="207"/>
                      <a:pt x="1057" y="205"/>
                      <a:pt x="1058" y="203"/>
                    </a:cubicBezTo>
                    <a:cubicBezTo>
                      <a:pt x="1057" y="203"/>
                      <a:pt x="1057" y="203"/>
                      <a:pt x="1056" y="203"/>
                    </a:cubicBezTo>
                    <a:cubicBezTo>
                      <a:pt x="1052" y="206"/>
                      <a:pt x="1047" y="209"/>
                      <a:pt x="1043" y="212"/>
                    </a:cubicBezTo>
                    <a:cubicBezTo>
                      <a:pt x="1039" y="214"/>
                      <a:pt x="1036" y="216"/>
                      <a:pt x="1033" y="218"/>
                    </a:cubicBezTo>
                    <a:cubicBezTo>
                      <a:pt x="1031" y="219"/>
                      <a:pt x="1030" y="220"/>
                      <a:pt x="1028" y="219"/>
                    </a:cubicBezTo>
                    <a:cubicBezTo>
                      <a:pt x="1030" y="217"/>
                      <a:pt x="1032" y="216"/>
                      <a:pt x="1035" y="214"/>
                    </a:cubicBezTo>
                    <a:cubicBezTo>
                      <a:pt x="1043" y="207"/>
                      <a:pt x="1053" y="202"/>
                      <a:pt x="1063" y="196"/>
                    </a:cubicBezTo>
                    <a:cubicBezTo>
                      <a:pt x="1068" y="193"/>
                      <a:pt x="1074" y="190"/>
                      <a:pt x="1079" y="186"/>
                    </a:cubicBezTo>
                    <a:cubicBezTo>
                      <a:pt x="1084" y="182"/>
                      <a:pt x="1090" y="178"/>
                      <a:pt x="1096" y="173"/>
                    </a:cubicBezTo>
                    <a:cubicBezTo>
                      <a:pt x="1103" y="167"/>
                      <a:pt x="1111" y="160"/>
                      <a:pt x="1118" y="154"/>
                    </a:cubicBezTo>
                    <a:cubicBezTo>
                      <a:pt x="1119" y="153"/>
                      <a:pt x="1120" y="152"/>
                      <a:pt x="1122" y="151"/>
                    </a:cubicBezTo>
                    <a:cubicBezTo>
                      <a:pt x="1122" y="155"/>
                      <a:pt x="1117" y="154"/>
                      <a:pt x="1119" y="158"/>
                    </a:cubicBezTo>
                    <a:close/>
                    <a:moveTo>
                      <a:pt x="1096" y="134"/>
                    </a:moveTo>
                    <a:cubicBezTo>
                      <a:pt x="1098" y="135"/>
                      <a:pt x="1098" y="136"/>
                      <a:pt x="1100" y="137"/>
                    </a:cubicBezTo>
                    <a:cubicBezTo>
                      <a:pt x="1094" y="144"/>
                      <a:pt x="1087" y="150"/>
                      <a:pt x="1081" y="156"/>
                    </a:cubicBezTo>
                    <a:cubicBezTo>
                      <a:pt x="1085" y="155"/>
                      <a:pt x="1088" y="151"/>
                      <a:pt x="1092" y="148"/>
                    </a:cubicBezTo>
                    <a:cubicBezTo>
                      <a:pt x="1095" y="145"/>
                      <a:pt x="1098" y="142"/>
                      <a:pt x="1102" y="138"/>
                    </a:cubicBezTo>
                    <a:cubicBezTo>
                      <a:pt x="1102" y="138"/>
                      <a:pt x="1103" y="139"/>
                      <a:pt x="1104" y="140"/>
                    </a:cubicBezTo>
                    <a:cubicBezTo>
                      <a:pt x="1101" y="147"/>
                      <a:pt x="1093" y="149"/>
                      <a:pt x="1089" y="155"/>
                    </a:cubicBezTo>
                    <a:cubicBezTo>
                      <a:pt x="1097" y="152"/>
                      <a:pt x="1102" y="147"/>
                      <a:pt x="1107" y="141"/>
                    </a:cubicBezTo>
                    <a:cubicBezTo>
                      <a:pt x="1109" y="142"/>
                      <a:pt x="1111" y="143"/>
                      <a:pt x="1112" y="144"/>
                    </a:cubicBezTo>
                    <a:cubicBezTo>
                      <a:pt x="1107" y="151"/>
                      <a:pt x="1100" y="155"/>
                      <a:pt x="1093" y="160"/>
                    </a:cubicBezTo>
                    <a:cubicBezTo>
                      <a:pt x="1097" y="160"/>
                      <a:pt x="1097" y="160"/>
                      <a:pt x="1101" y="158"/>
                    </a:cubicBezTo>
                    <a:cubicBezTo>
                      <a:pt x="1105" y="154"/>
                      <a:pt x="1109" y="151"/>
                      <a:pt x="1113" y="147"/>
                    </a:cubicBezTo>
                    <a:cubicBezTo>
                      <a:pt x="1115" y="145"/>
                      <a:pt x="1115" y="145"/>
                      <a:pt x="1118" y="148"/>
                    </a:cubicBezTo>
                    <a:cubicBezTo>
                      <a:pt x="1117" y="149"/>
                      <a:pt x="1115" y="150"/>
                      <a:pt x="1114" y="151"/>
                    </a:cubicBezTo>
                    <a:cubicBezTo>
                      <a:pt x="1110" y="155"/>
                      <a:pt x="1106" y="158"/>
                      <a:pt x="1102" y="162"/>
                    </a:cubicBezTo>
                    <a:cubicBezTo>
                      <a:pt x="1096" y="167"/>
                      <a:pt x="1090" y="172"/>
                      <a:pt x="1084" y="177"/>
                    </a:cubicBezTo>
                    <a:cubicBezTo>
                      <a:pt x="1080" y="180"/>
                      <a:pt x="1075" y="183"/>
                      <a:pt x="1071" y="186"/>
                    </a:cubicBezTo>
                    <a:cubicBezTo>
                      <a:pt x="1064" y="190"/>
                      <a:pt x="1057" y="194"/>
                      <a:pt x="1050" y="198"/>
                    </a:cubicBezTo>
                    <a:cubicBezTo>
                      <a:pt x="1042" y="203"/>
                      <a:pt x="1034" y="209"/>
                      <a:pt x="1026" y="215"/>
                    </a:cubicBezTo>
                    <a:cubicBezTo>
                      <a:pt x="1022" y="217"/>
                      <a:pt x="1020" y="218"/>
                      <a:pt x="1016" y="215"/>
                    </a:cubicBezTo>
                    <a:cubicBezTo>
                      <a:pt x="1019" y="213"/>
                      <a:pt x="1022" y="212"/>
                      <a:pt x="1025" y="210"/>
                    </a:cubicBezTo>
                    <a:cubicBezTo>
                      <a:pt x="1028" y="208"/>
                      <a:pt x="1032" y="206"/>
                      <a:pt x="1033" y="203"/>
                    </a:cubicBezTo>
                    <a:cubicBezTo>
                      <a:pt x="1031" y="204"/>
                      <a:pt x="1029" y="205"/>
                      <a:pt x="1027" y="206"/>
                    </a:cubicBezTo>
                    <a:cubicBezTo>
                      <a:pt x="1022" y="208"/>
                      <a:pt x="1018" y="211"/>
                      <a:pt x="1014" y="213"/>
                    </a:cubicBezTo>
                    <a:cubicBezTo>
                      <a:pt x="1012" y="214"/>
                      <a:pt x="1009" y="214"/>
                      <a:pt x="1007" y="212"/>
                    </a:cubicBezTo>
                    <a:cubicBezTo>
                      <a:pt x="1016" y="209"/>
                      <a:pt x="1024" y="203"/>
                      <a:pt x="1031" y="198"/>
                    </a:cubicBezTo>
                    <a:cubicBezTo>
                      <a:pt x="1029" y="198"/>
                      <a:pt x="1027" y="199"/>
                      <a:pt x="1025" y="200"/>
                    </a:cubicBezTo>
                    <a:cubicBezTo>
                      <a:pt x="1018" y="204"/>
                      <a:pt x="1012" y="208"/>
                      <a:pt x="1005" y="210"/>
                    </a:cubicBezTo>
                    <a:cubicBezTo>
                      <a:pt x="1002" y="212"/>
                      <a:pt x="999" y="212"/>
                      <a:pt x="995" y="210"/>
                    </a:cubicBezTo>
                    <a:cubicBezTo>
                      <a:pt x="997" y="208"/>
                      <a:pt x="999" y="207"/>
                      <a:pt x="1001" y="207"/>
                    </a:cubicBezTo>
                    <a:cubicBezTo>
                      <a:pt x="1008" y="204"/>
                      <a:pt x="1015" y="201"/>
                      <a:pt x="1020" y="196"/>
                    </a:cubicBezTo>
                    <a:cubicBezTo>
                      <a:pt x="1024" y="193"/>
                      <a:pt x="1027" y="190"/>
                      <a:pt x="1031" y="187"/>
                    </a:cubicBezTo>
                    <a:cubicBezTo>
                      <a:pt x="1041" y="179"/>
                      <a:pt x="1052" y="172"/>
                      <a:pt x="1062" y="163"/>
                    </a:cubicBezTo>
                    <a:cubicBezTo>
                      <a:pt x="1071" y="156"/>
                      <a:pt x="1080" y="148"/>
                      <a:pt x="1089" y="140"/>
                    </a:cubicBezTo>
                    <a:cubicBezTo>
                      <a:pt x="1092" y="138"/>
                      <a:pt x="1094" y="136"/>
                      <a:pt x="1096" y="134"/>
                    </a:cubicBezTo>
                    <a:close/>
                    <a:moveTo>
                      <a:pt x="1051" y="107"/>
                    </a:moveTo>
                    <a:cubicBezTo>
                      <a:pt x="1056" y="112"/>
                      <a:pt x="1056" y="112"/>
                      <a:pt x="1053" y="119"/>
                    </a:cubicBezTo>
                    <a:cubicBezTo>
                      <a:pt x="1052" y="122"/>
                      <a:pt x="1050" y="126"/>
                      <a:pt x="1048" y="130"/>
                    </a:cubicBezTo>
                    <a:cubicBezTo>
                      <a:pt x="1047" y="131"/>
                      <a:pt x="1047" y="131"/>
                      <a:pt x="1047" y="132"/>
                    </a:cubicBezTo>
                    <a:cubicBezTo>
                      <a:pt x="1053" y="128"/>
                      <a:pt x="1055" y="121"/>
                      <a:pt x="1058" y="115"/>
                    </a:cubicBezTo>
                    <a:cubicBezTo>
                      <a:pt x="1060" y="116"/>
                      <a:pt x="1061" y="117"/>
                      <a:pt x="1063" y="119"/>
                    </a:cubicBezTo>
                    <a:cubicBezTo>
                      <a:pt x="1061" y="123"/>
                      <a:pt x="1059" y="128"/>
                      <a:pt x="1058" y="133"/>
                    </a:cubicBezTo>
                    <a:cubicBezTo>
                      <a:pt x="1058" y="133"/>
                      <a:pt x="1058" y="133"/>
                      <a:pt x="1059" y="133"/>
                    </a:cubicBezTo>
                    <a:cubicBezTo>
                      <a:pt x="1062" y="129"/>
                      <a:pt x="1064" y="125"/>
                      <a:pt x="1065" y="120"/>
                    </a:cubicBezTo>
                    <a:cubicBezTo>
                      <a:pt x="1068" y="121"/>
                      <a:pt x="1071" y="123"/>
                      <a:pt x="1074" y="124"/>
                    </a:cubicBezTo>
                    <a:cubicBezTo>
                      <a:pt x="1072" y="131"/>
                      <a:pt x="1065" y="135"/>
                      <a:pt x="1064" y="142"/>
                    </a:cubicBezTo>
                    <a:cubicBezTo>
                      <a:pt x="1065" y="141"/>
                      <a:pt x="1066" y="140"/>
                      <a:pt x="1067" y="139"/>
                    </a:cubicBezTo>
                    <a:cubicBezTo>
                      <a:pt x="1070" y="135"/>
                      <a:pt x="1073" y="131"/>
                      <a:pt x="1075" y="127"/>
                    </a:cubicBezTo>
                    <a:cubicBezTo>
                      <a:pt x="1076" y="126"/>
                      <a:pt x="1077" y="126"/>
                      <a:pt x="1078" y="126"/>
                    </a:cubicBezTo>
                    <a:cubicBezTo>
                      <a:pt x="1078" y="126"/>
                      <a:pt x="1078" y="127"/>
                      <a:pt x="1078" y="127"/>
                    </a:cubicBezTo>
                    <a:cubicBezTo>
                      <a:pt x="1077" y="129"/>
                      <a:pt x="1077" y="132"/>
                      <a:pt x="1076" y="134"/>
                    </a:cubicBezTo>
                    <a:cubicBezTo>
                      <a:pt x="1073" y="138"/>
                      <a:pt x="1073" y="138"/>
                      <a:pt x="1073" y="140"/>
                    </a:cubicBezTo>
                    <a:cubicBezTo>
                      <a:pt x="1077" y="137"/>
                      <a:pt x="1079" y="132"/>
                      <a:pt x="1081" y="128"/>
                    </a:cubicBezTo>
                    <a:cubicBezTo>
                      <a:pt x="1084" y="130"/>
                      <a:pt x="1088" y="131"/>
                      <a:pt x="1091" y="133"/>
                    </a:cubicBezTo>
                    <a:cubicBezTo>
                      <a:pt x="1090" y="134"/>
                      <a:pt x="1089" y="135"/>
                      <a:pt x="1088" y="136"/>
                    </a:cubicBezTo>
                    <a:cubicBezTo>
                      <a:pt x="1082" y="141"/>
                      <a:pt x="1077" y="145"/>
                      <a:pt x="1071" y="149"/>
                    </a:cubicBezTo>
                    <a:cubicBezTo>
                      <a:pt x="1064" y="155"/>
                      <a:pt x="1057" y="161"/>
                      <a:pt x="1050" y="167"/>
                    </a:cubicBezTo>
                    <a:cubicBezTo>
                      <a:pt x="1039" y="176"/>
                      <a:pt x="1028" y="184"/>
                      <a:pt x="1017" y="192"/>
                    </a:cubicBezTo>
                    <a:cubicBezTo>
                      <a:pt x="1014" y="194"/>
                      <a:pt x="1011" y="197"/>
                      <a:pt x="1008" y="198"/>
                    </a:cubicBezTo>
                    <a:cubicBezTo>
                      <a:pt x="1002" y="201"/>
                      <a:pt x="996" y="204"/>
                      <a:pt x="990" y="207"/>
                    </a:cubicBezTo>
                    <a:cubicBezTo>
                      <a:pt x="988" y="208"/>
                      <a:pt x="986" y="209"/>
                      <a:pt x="984" y="207"/>
                    </a:cubicBezTo>
                    <a:cubicBezTo>
                      <a:pt x="997" y="201"/>
                      <a:pt x="1009" y="194"/>
                      <a:pt x="1016" y="183"/>
                    </a:cubicBezTo>
                    <a:cubicBezTo>
                      <a:pt x="1010" y="187"/>
                      <a:pt x="1005" y="192"/>
                      <a:pt x="999" y="196"/>
                    </a:cubicBezTo>
                    <a:cubicBezTo>
                      <a:pt x="987" y="204"/>
                      <a:pt x="982" y="206"/>
                      <a:pt x="978" y="205"/>
                    </a:cubicBezTo>
                    <a:cubicBezTo>
                      <a:pt x="981" y="204"/>
                      <a:pt x="983" y="203"/>
                      <a:pt x="985" y="201"/>
                    </a:cubicBezTo>
                    <a:cubicBezTo>
                      <a:pt x="987" y="200"/>
                      <a:pt x="989" y="198"/>
                      <a:pt x="990" y="196"/>
                    </a:cubicBezTo>
                    <a:cubicBezTo>
                      <a:pt x="992" y="195"/>
                      <a:pt x="994" y="193"/>
                      <a:pt x="996" y="191"/>
                    </a:cubicBezTo>
                    <a:cubicBezTo>
                      <a:pt x="998" y="190"/>
                      <a:pt x="1000" y="188"/>
                      <a:pt x="1000" y="186"/>
                    </a:cubicBezTo>
                    <a:cubicBezTo>
                      <a:pt x="997" y="188"/>
                      <a:pt x="995" y="190"/>
                      <a:pt x="992" y="193"/>
                    </a:cubicBezTo>
                    <a:cubicBezTo>
                      <a:pt x="989" y="195"/>
                      <a:pt x="986" y="197"/>
                      <a:pt x="983" y="199"/>
                    </a:cubicBezTo>
                    <a:cubicBezTo>
                      <a:pt x="981" y="201"/>
                      <a:pt x="978" y="204"/>
                      <a:pt x="974" y="205"/>
                    </a:cubicBezTo>
                    <a:cubicBezTo>
                      <a:pt x="977" y="201"/>
                      <a:pt x="980" y="199"/>
                      <a:pt x="984" y="196"/>
                    </a:cubicBezTo>
                    <a:cubicBezTo>
                      <a:pt x="987" y="192"/>
                      <a:pt x="991" y="188"/>
                      <a:pt x="995" y="185"/>
                    </a:cubicBezTo>
                    <a:cubicBezTo>
                      <a:pt x="999" y="181"/>
                      <a:pt x="1003" y="178"/>
                      <a:pt x="1007" y="174"/>
                    </a:cubicBezTo>
                    <a:cubicBezTo>
                      <a:pt x="1014" y="165"/>
                      <a:pt x="1021" y="156"/>
                      <a:pt x="1029" y="147"/>
                    </a:cubicBezTo>
                    <a:cubicBezTo>
                      <a:pt x="1029" y="147"/>
                      <a:pt x="1030" y="146"/>
                      <a:pt x="1030" y="145"/>
                    </a:cubicBezTo>
                    <a:cubicBezTo>
                      <a:pt x="1033" y="142"/>
                      <a:pt x="1035" y="139"/>
                      <a:pt x="1037" y="135"/>
                    </a:cubicBezTo>
                    <a:cubicBezTo>
                      <a:pt x="1044" y="128"/>
                      <a:pt x="1048" y="119"/>
                      <a:pt x="1050" y="110"/>
                    </a:cubicBezTo>
                    <a:cubicBezTo>
                      <a:pt x="1050" y="109"/>
                      <a:pt x="1050" y="108"/>
                      <a:pt x="1051" y="107"/>
                    </a:cubicBezTo>
                    <a:close/>
                    <a:moveTo>
                      <a:pt x="1031" y="89"/>
                    </a:moveTo>
                    <a:cubicBezTo>
                      <a:pt x="1031" y="94"/>
                      <a:pt x="1031" y="100"/>
                      <a:pt x="1028" y="105"/>
                    </a:cubicBezTo>
                    <a:cubicBezTo>
                      <a:pt x="1027" y="107"/>
                      <a:pt x="1027" y="110"/>
                      <a:pt x="1026" y="112"/>
                    </a:cubicBezTo>
                    <a:cubicBezTo>
                      <a:pt x="1032" y="106"/>
                      <a:pt x="1033" y="98"/>
                      <a:pt x="1034" y="89"/>
                    </a:cubicBezTo>
                    <a:cubicBezTo>
                      <a:pt x="1039" y="93"/>
                      <a:pt x="1039" y="92"/>
                      <a:pt x="1039" y="98"/>
                    </a:cubicBezTo>
                    <a:cubicBezTo>
                      <a:pt x="1038" y="105"/>
                      <a:pt x="1034" y="112"/>
                      <a:pt x="1032" y="118"/>
                    </a:cubicBezTo>
                    <a:cubicBezTo>
                      <a:pt x="1031" y="119"/>
                      <a:pt x="1031" y="120"/>
                      <a:pt x="1030" y="122"/>
                    </a:cubicBezTo>
                    <a:cubicBezTo>
                      <a:pt x="1037" y="114"/>
                      <a:pt x="1040" y="106"/>
                      <a:pt x="1042" y="96"/>
                    </a:cubicBezTo>
                    <a:cubicBezTo>
                      <a:pt x="1044" y="99"/>
                      <a:pt x="1047" y="100"/>
                      <a:pt x="1046" y="103"/>
                    </a:cubicBezTo>
                    <a:cubicBezTo>
                      <a:pt x="1045" y="111"/>
                      <a:pt x="1044" y="119"/>
                      <a:pt x="1039" y="125"/>
                    </a:cubicBezTo>
                    <a:cubicBezTo>
                      <a:pt x="1033" y="134"/>
                      <a:pt x="1026" y="142"/>
                      <a:pt x="1020" y="151"/>
                    </a:cubicBezTo>
                    <a:cubicBezTo>
                      <a:pt x="1018" y="153"/>
                      <a:pt x="1016" y="155"/>
                      <a:pt x="1015" y="157"/>
                    </a:cubicBezTo>
                    <a:cubicBezTo>
                      <a:pt x="1010" y="162"/>
                      <a:pt x="1006" y="168"/>
                      <a:pt x="1002" y="172"/>
                    </a:cubicBezTo>
                    <a:cubicBezTo>
                      <a:pt x="998" y="176"/>
                      <a:pt x="994" y="179"/>
                      <a:pt x="991" y="183"/>
                    </a:cubicBezTo>
                    <a:cubicBezTo>
                      <a:pt x="986" y="188"/>
                      <a:pt x="981" y="193"/>
                      <a:pt x="976" y="197"/>
                    </a:cubicBezTo>
                    <a:cubicBezTo>
                      <a:pt x="974" y="199"/>
                      <a:pt x="972" y="201"/>
                      <a:pt x="969" y="203"/>
                    </a:cubicBezTo>
                    <a:cubicBezTo>
                      <a:pt x="969" y="203"/>
                      <a:pt x="968" y="203"/>
                      <a:pt x="966" y="204"/>
                    </a:cubicBezTo>
                    <a:cubicBezTo>
                      <a:pt x="973" y="197"/>
                      <a:pt x="980" y="191"/>
                      <a:pt x="982" y="181"/>
                    </a:cubicBezTo>
                    <a:cubicBezTo>
                      <a:pt x="981" y="183"/>
                      <a:pt x="980" y="184"/>
                      <a:pt x="980" y="184"/>
                    </a:cubicBezTo>
                    <a:cubicBezTo>
                      <a:pt x="975" y="190"/>
                      <a:pt x="970" y="195"/>
                      <a:pt x="965" y="201"/>
                    </a:cubicBezTo>
                    <a:cubicBezTo>
                      <a:pt x="963" y="202"/>
                      <a:pt x="961" y="203"/>
                      <a:pt x="959" y="201"/>
                    </a:cubicBezTo>
                    <a:cubicBezTo>
                      <a:pt x="961" y="199"/>
                      <a:pt x="964" y="198"/>
                      <a:pt x="966" y="196"/>
                    </a:cubicBezTo>
                    <a:cubicBezTo>
                      <a:pt x="969" y="193"/>
                      <a:pt x="970" y="191"/>
                      <a:pt x="973" y="188"/>
                    </a:cubicBezTo>
                    <a:cubicBezTo>
                      <a:pt x="972" y="188"/>
                      <a:pt x="972" y="188"/>
                      <a:pt x="972" y="188"/>
                    </a:cubicBezTo>
                    <a:cubicBezTo>
                      <a:pt x="967" y="192"/>
                      <a:pt x="961" y="196"/>
                      <a:pt x="956" y="201"/>
                    </a:cubicBezTo>
                    <a:cubicBezTo>
                      <a:pt x="958" y="198"/>
                      <a:pt x="961" y="195"/>
                      <a:pt x="963" y="193"/>
                    </a:cubicBezTo>
                    <a:cubicBezTo>
                      <a:pt x="968" y="187"/>
                      <a:pt x="974" y="182"/>
                      <a:pt x="979" y="176"/>
                    </a:cubicBezTo>
                    <a:cubicBezTo>
                      <a:pt x="984" y="171"/>
                      <a:pt x="988" y="166"/>
                      <a:pt x="992" y="161"/>
                    </a:cubicBezTo>
                    <a:cubicBezTo>
                      <a:pt x="995" y="157"/>
                      <a:pt x="999" y="153"/>
                      <a:pt x="1001" y="149"/>
                    </a:cubicBezTo>
                    <a:cubicBezTo>
                      <a:pt x="1006" y="140"/>
                      <a:pt x="1011" y="132"/>
                      <a:pt x="1015" y="123"/>
                    </a:cubicBezTo>
                    <a:cubicBezTo>
                      <a:pt x="1018" y="118"/>
                      <a:pt x="1020" y="112"/>
                      <a:pt x="1022" y="106"/>
                    </a:cubicBezTo>
                    <a:cubicBezTo>
                      <a:pt x="1024" y="99"/>
                      <a:pt x="1026" y="92"/>
                      <a:pt x="1028" y="85"/>
                    </a:cubicBezTo>
                    <a:cubicBezTo>
                      <a:pt x="1030" y="86"/>
                      <a:pt x="1031" y="87"/>
                      <a:pt x="1031" y="89"/>
                    </a:cubicBezTo>
                    <a:close/>
                    <a:moveTo>
                      <a:pt x="992" y="67"/>
                    </a:moveTo>
                    <a:cubicBezTo>
                      <a:pt x="993" y="69"/>
                      <a:pt x="994" y="69"/>
                      <a:pt x="994" y="70"/>
                    </a:cubicBezTo>
                    <a:cubicBezTo>
                      <a:pt x="994" y="71"/>
                      <a:pt x="993" y="73"/>
                      <a:pt x="993" y="74"/>
                    </a:cubicBezTo>
                    <a:cubicBezTo>
                      <a:pt x="992" y="79"/>
                      <a:pt x="991" y="83"/>
                      <a:pt x="991" y="87"/>
                    </a:cubicBezTo>
                    <a:cubicBezTo>
                      <a:pt x="991" y="87"/>
                      <a:pt x="991" y="88"/>
                      <a:pt x="991" y="89"/>
                    </a:cubicBezTo>
                    <a:cubicBezTo>
                      <a:pt x="996" y="83"/>
                      <a:pt x="994" y="76"/>
                      <a:pt x="997" y="70"/>
                    </a:cubicBezTo>
                    <a:cubicBezTo>
                      <a:pt x="999" y="71"/>
                      <a:pt x="1000" y="72"/>
                      <a:pt x="1002" y="73"/>
                    </a:cubicBezTo>
                    <a:cubicBezTo>
                      <a:pt x="1002" y="73"/>
                      <a:pt x="1002" y="73"/>
                      <a:pt x="1001" y="73"/>
                    </a:cubicBezTo>
                    <a:cubicBezTo>
                      <a:pt x="1001" y="73"/>
                      <a:pt x="1001" y="73"/>
                      <a:pt x="1001" y="73"/>
                    </a:cubicBezTo>
                    <a:cubicBezTo>
                      <a:pt x="1002" y="73"/>
                      <a:pt x="1002" y="73"/>
                      <a:pt x="1002" y="73"/>
                    </a:cubicBezTo>
                    <a:cubicBezTo>
                      <a:pt x="1006" y="75"/>
                      <a:pt x="1011" y="77"/>
                      <a:pt x="1016" y="79"/>
                    </a:cubicBezTo>
                    <a:cubicBezTo>
                      <a:pt x="1015" y="81"/>
                      <a:pt x="1015" y="82"/>
                      <a:pt x="1015" y="84"/>
                    </a:cubicBezTo>
                    <a:cubicBezTo>
                      <a:pt x="1015" y="85"/>
                      <a:pt x="1015" y="86"/>
                      <a:pt x="1015" y="87"/>
                    </a:cubicBezTo>
                    <a:cubicBezTo>
                      <a:pt x="1016" y="85"/>
                      <a:pt x="1017" y="83"/>
                      <a:pt x="1018" y="80"/>
                    </a:cubicBezTo>
                    <a:cubicBezTo>
                      <a:pt x="1023" y="82"/>
                      <a:pt x="1023" y="82"/>
                      <a:pt x="1022" y="87"/>
                    </a:cubicBezTo>
                    <a:cubicBezTo>
                      <a:pt x="1021" y="92"/>
                      <a:pt x="1020" y="96"/>
                      <a:pt x="1018" y="101"/>
                    </a:cubicBezTo>
                    <a:cubicBezTo>
                      <a:pt x="1018" y="104"/>
                      <a:pt x="1017" y="107"/>
                      <a:pt x="1016" y="110"/>
                    </a:cubicBezTo>
                    <a:cubicBezTo>
                      <a:pt x="1013" y="116"/>
                      <a:pt x="1012" y="122"/>
                      <a:pt x="1008" y="128"/>
                    </a:cubicBezTo>
                    <a:cubicBezTo>
                      <a:pt x="1003" y="136"/>
                      <a:pt x="999" y="146"/>
                      <a:pt x="992" y="153"/>
                    </a:cubicBezTo>
                    <a:cubicBezTo>
                      <a:pt x="986" y="160"/>
                      <a:pt x="981" y="168"/>
                      <a:pt x="975" y="175"/>
                    </a:cubicBezTo>
                    <a:cubicBezTo>
                      <a:pt x="967" y="183"/>
                      <a:pt x="959" y="191"/>
                      <a:pt x="951" y="199"/>
                    </a:cubicBezTo>
                    <a:cubicBezTo>
                      <a:pt x="951" y="200"/>
                      <a:pt x="950" y="200"/>
                      <a:pt x="949" y="200"/>
                    </a:cubicBezTo>
                    <a:cubicBezTo>
                      <a:pt x="949" y="200"/>
                      <a:pt x="948" y="200"/>
                      <a:pt x="948" y="199"/>
                    </a:cubicBezTo>
                    <a:cubicBezTo>
                      <a:pt x="952" y="195"/>
                      <a:pt x="955" y="191"/>
                      <a:pt x="958" y="187"/>
                    </a:cubicBezTo>
                    <a:cubicBezTo>
                      <a:pt x="962" y="183"/>
                      <a:pt x="965" y="179"/>
                      <a:pt x="968" y="175"/>
                    </a:cubicBezTo>
                    <a:cubicBezTo>
                      <a:pt x="967" y="175"/>
                      <a:pt x="966" y="175"/>
                      <a:pt x="965" y="176"/>
                    </a:cubicBezTo>
                    <a:cubicBezTo>
                      <a:pt x="959" y="183"/>
                      <a:pt x="953" y="190"/>
                      <a:pt x="947" y="196"/>
                    </a:cubicBezTo>
                    <a:cubicBezTo>
                      <a:pt x="944" y="199"/>
                      <a:pt x="944" y="200"/>
                      <a:pt x="940" y="197"/>
                    </a:cubicBezTo>
                    <a:cubicBezTo>
                      <a:pt x="950" y="190"/>
                      <a:pt x="957" y="180"/>
                      <a:pt x="963" y="170"/>
                    </a:cubicBezTo>
                    <a:cubicBezTo>
                      <a:pt x="960" y="171"/>
                      <a:pt x="958" y="174"/>
                      <a:pt x="956" y="177"/>
                    </a:cubicBezTo>
                    <a:cubicBezTo>
                      <a:pt x="951" y="184"/>
                      <a:pt x="945" y="190"/>
                      <a:pt x="939" y="195"/>
                    </a:cubicBezTo>
                    <a:cubicBezTo>
                      <a:pt x="937" y="197"/>
                      <a:pt x="935" y="197"/>
                      <a:pt x="933" y="195"/>
                    </a:cubicBezTo>
                    <a:cubicBezTo>
                      <a:pt x="939" y="190"/>
                      <a:pt x="944" y="185"/>
                      <a:pt x="949" y="178"/>
                    </a:cubicBezTo>
                    <a:cubicBezTo>
                      <a:pt x="947" y="179"/>
                      <a:pt x="946" y="179"/>
                      <a:pt x="945" y="180"/>
                    </a:cubicBezTo>
                    <a:cubicBezTo>
                      <a:pt x="949" y="174"/>
                      <a:pt x="952" y="169"/>
                      <a:pt x="955" y="164"/>
                    </a:cubicBezTo>
                    <a:cubicBezTo>
                      <a:pt x="962" y="152"/>
                      <a:pt x="968" y="139"/>
                      <a:pt x="975" y="127"/>
                    </a:cubicBezTo>
                    <a:cubicBezTo>
                      <a:pt x="976" y="124"/>
                      <a:pt x="978" y="122"/>
                      <a:pt x="979" y="119"/>
                    </a:cubicBezTo>
                    <a:cubicBezTo>
                      <a:pt x="984" y="106"/>
                      <a:pt x="988" y="94"/>
                      <a:pt x="989" y="81"/>
                    </a:cubicBezTo>
                    <a:cubicBezTo>
                      <a:pt x="990" y="76"/>
                      <a:pt x="991" y="72"/>
                      <a:pt x="992" y="67"/>
                    </a:cubicBezTo>
                    <a:close/>
                    <a:moveTo>
                      <a:pt x="959" y="62"/>
                    </a:moveTo>
                    <a:cubicBezTo>
                      <a:pt x="959" y="59"/>
                      <a:pt x="959" y="57"/>
                      <a:pt x="959" y="54"/>
                    </a:cubicBezTo>
                    <a:cubicBezTo>
                      <a:pt x="962" y="55"/>
                      <a:pt x="964" y="56"/>
                      <a:pt x="964" y="59"/>
                    </a:cubicBezTo>
                    <a:cubicBezTo>
                      <a:pt x="965" y="65"/>
                      <a:pt x="964" y="71"/>
                      <a:pt x="962" y="77"/>
                    </a:cubicBezTo>
                    <a:cubicBezTo>
                      <a:pt x="961" y="80"/>
                      <a:pt x="960" y="83"/>
                      <a:pt x="959" y="86"/>
                    </a:cubicBezTo>
                    <a:cubicBezTo>
                      <a:pt x="959" y="86"/>
                      <a:pt x="960" y="86"/>
                      <a:pt x="960" y="86"/>
                    </a:cubicBezTo>
                    <a:cubicBezTo>
                      <a:pt x="966" y="78"/>
                      <a:pt x="968" y="68"/>
                      <a:pt x="967" y="57"/>
                    </a:cubicBezTo>
                    <a:cubicBezTo>
                      <a:pt x="969" y="58"/>
                      <a:pt x="971" y="59"/>
                      <a:pt x="972" y="60"/>
                    </a:cubicBezTo>
                    <a:cubicBezTo>
                      <a:pt x="972" y="68"/>
                      <a:pt x="972" y="68"/>
                      <a:pt x="974" y="69"/>
                    </a:cubicBezTo>
                    <a:cubicBezTo>
                      <a:pt x="975" y="67"/>
                      <a:pt x="975" y="64"/>
                      <a:pt x="976" y="62"/>
                    </a:cubicBezTo>
                    <a:cubicBezTo>
                      <a:pt x="980" y="63"/>
                      <a:pt x="980" y="63"/>
                      <a:pt x="980" y="66"/>
                    </a:cubicBezTo>
                    <a:cubicBezTo>
                      <a:pt x="979" y="71"/>
                      <a:pt x="979" y="75"/>
                      <a:pt x="979" y="80"/>
                    </a:cubicBezTo>
                    <a:cubicBezTo>
                      <a:pt x="978" y="81"/>
                      <a:pt x="979" y="82"/>
                      <a:pt x="979" y="83"/>
                    </a:cubicBezTo>
                    <a:cubicBezTo>
                      <a:pt x="983" y="77"/>
                      <a:pt x="981" y="70"/>
                      <a:pt x="983" y="64"/>
                    </a:cubicBezTo>
                    <a:cubicBezTo>
                      <a:pt x="985" y="65"/>
                      <a:pt x="985" y="65"/>
                      <a:pt x="986" y="66"/>
                    </a:cubicBezTo>
                    <a:cubicBezTo>
                      <a:pt x="987" y="71"/>
                      <a:pt x="986" y="75"/>
                      <a:pt x="985" y="80"/>
                    </a:cubicBezTo>
                    <a:cubicBezTo>
                      <a:pt x="984" y="87"/>
                      <a:pt x="983" y="95"/>
                      <a:pt x="981" y="102"/>
                    </a:cubicBezTo>
                    <a:cubicBezTo>
                      <a:pt x="979" y="107"/>
                      <a:pt x="977" y="113"/>
                      <a:pt x="974" y="119"/>
                    </a:cubicBezTo>
                    <a:cubicBezTo>
                      <a:pt x="971" y="126"/>
                      <a:pt x="967" y="132"/>
                      <a:pt x="964" y="139"/>
                    </a:cubicBezTo>
                    <a:cubicBezTo>
                      <a:pt x="958" y="151"/>
                      <a:pt x="951" y="162"/>
                      <a:pt x="944" y="174"/>
                    </a:cubicBezTo>
                    <a:cubicBezTo>
                      <a:pt x="940" y="180"/>
                      <a:pt x="935" y="187"/>
                      <a:pt x="929" y="193"/>
                    </a:cubicBezTo>
                    <a:cubicBezTo>
                      <a:pt x="928" y="195"/>
                      <a:pt x="927" y="196"/>
                      <a:pt x="924" y="194"/>
                    </a:cubicBezTo>
                    <a:cubicBezTo>
                      <a:pt x="926" y="192"/>
                      <a:pt x="927" y="190"/>
                      <a:pt x="928" y="189"/>
                    </a:cubicBezTo>
                    <a:cubicBezTo>
                      <a:pt x="934" y="184"/>
                      <a:pt x="938" y="178"/>
                      <a:pt x="943" y="172"/>
                    </a:cubicBezTo>
                    <a:cubicBezTo>
                      <a:pt x="943" y="172"/>
                      <a:pt x="943" y="170"/>
                      <a:pt x="944" y="169"/>
                    </a:cubicBezTo>
                    <a:cubicBezTo>
                      <a:pt x="943" y="169"/>
                      <a:pt x="943" y="169"/>
                      <a:pt x="943" y="169"/>
                    </a:cubicBezTo>
                    <a:cubicBezTo>
                      <a:pt x="940" y="172"/>
                      <a:pt x="938" y="175"/>
                      <a:pt x="936" y="177"/>
                    </a:cubicBezTo>
                    <a:cubicBezTo>
                      <a:pt x="931" y="182"/>
                      <a:pt x="927" y="187"/>
                      <a:pt x="922" y="192"/>
                    </a:cubicBezTo>
                    <a:cubicBezTo>
                      <a:pt x="921" y="193"/>
                      <a:pt x="920" y="194"/>
                      <a:pt x="918" y="193"/>
                    </a:cubicBezTo>
                    <a:cubicBezTo>
                      <a:pt x="919" y="191"/>
                      <a:pt x="920" y="190"/>
                      <a:pt x="921" y="189"/>
                    </a:cubicBezTo>
                    <a:cubicBezTo>
                      <a:pt x="924" y="185"/>
                      <a:pt x="928" y="181"/>
                      <a:pt x="932" y="176"/>
                    </a:cubicBezTo>
                    <a:cubicBezTo>
                      <a:pt x="933" y="175"/>
                      <a:pt x="934" y="174"/>
                      <a:pt x="933" y="171"/>
                    </a:cubicBezTo>
                    <a:cubicBezTo>
                      <a:pt x="928" y="178"/>
                      <a:pt x="923" y="183"/>
                      <a:pt x="917" y="189"/>
                    </a:cubicBezTo>
                    <a:cubicBezTo>
                      <a:pt x="914" y="193"/>
                      <a:pt x="913" y="193"/>
                      <a:pt x="909" y="191"/>
                    </a:cubicBezTo>
                    <a:cubicBezTo>
                      <a:pt x="910" y="191"/>
                      <a:pt x="910" y="190"/>
                      <a:pt x="911" y="189"/>
                    </a:cubicBezTo>
                    <a:cubicBezTo>
                      <a:pt x="921" y="180"/>
                      <a:pt x="930" y="169"/>
                      <a:pt x="938" y="157"/>
                    </a:cubicBezTo>
                    <a:cubicBezTo>
                      <a:pt x="939" y="155"/>
                      <a:pt x="939" y="153"/>
                      <a:pt x="940" y="150"/>
                    </a:cubicBezTo>
                    <a:cubicBezTo>
                      <a:pt x="938" y="152"/>
                      <a:pt x="937" y="154"/>
                      <a:pt x="936" y="156"/>
                    </a:cubicBezTo>
                    <a:cubicBezTo>
                      <a:pt x="932" y="161"/>
                      <a:pt x="928" y="167"/>
                      <a:pt x="924" y="171"/>
                    </a:cubicBezTo>
                    <a:cubicBezTo>
                      <a:pt x="919" y="178"/>
                      <a:pt x="913" y="184"/>
                      <a:pt x="907" y="190"/>
                    </a:cubicBezTo>
                    <a:cubicBezTo>
                      <a:pt x="907" y="191"/>
                      <a:pt x="906" y="191"/>
                      <a:pt x="905" y="191"/>
                    </a:cubicBezTo>
                    <a:cubicBezTo>
                      <a:pt x="907" y="187"/>
                      <a:pt x="911" y="184"/>
                      <a:pt x="913" y="181"/>
                    </a:cubicBezTo>
                    <a:cubicBezTo>
                      <a:pt x="922" y="166"/>
                      <a:pt x="931" y="152"/>
                      <a:pt x="937" y="136"/>
                    </a:cubicBezTo>
                    <a:cubicBezTo>
                      <a:pt x="939" y="133"/>
                      <a:pt x="940" y="130"/>
                      <a:pt x="941" y="127"/>
                    </a:cubicBezTo>
                    <a:cubicBezTo>
                      <a:pt x="943" y="121"/>
                      <a:pt x="946" y="116"/>
                      <a:pt x="948" y="110"/>
                    </a:cubicBezTo>
                    <a:cubicBezTo>
                      <a:pt x="951" y="103"/>
                      <a:pt x="953" y="95"/>
                      <a:pt x="955" y="88"/>
                    </a:cubicBezTo>
                    <a:cubicBezTo>
                      <a:pt x="958" y="79"/>
                      <a:pt x="959" y="71"/>
                      <a:pt x="959" y="62"/>
                    </a:cubicBezTo>
                    <a:close/>
                    <a:moveTo>
                      <a:pt x="936" y="42"/>
                    </a:moveTo>
                    <a:cubicBezTo>
                      <a:pt x="938" y="42"/>
                      <a:pt x="939" y="43"/>
                      <a:pt x="938" y="45"/>
                    </a:cubicBezTo>
                    <a:cubicBezTo>
                      <a:pt x="937" y="51"/>
                      <a:pt x="935" y="58"/>
                      <a:pt x="933" y="64"/>
                    </a:cubicBezTo>
                    <a:cubicBezTo>
                      <a:pt x="933" y="65"/>
                      <a:pt x="933" y="66"/>
                      <a:pt x="933" y="68"/>
                    </a:cubicBezTo>
                    <a:cubicBezTo>
                      <a:pt x="936" y="66"/>
                      <a:pt x="937" y="63"/>
                      <a:pt x="937" y="61"/>
                    </a:cubicBezTo>
                    <a:cubicBezTo>
                      <a:pt x="938" y="56"/>
                      <a:pt x="939" y="51"/>
                      <a:pt x="941" y="47"/>
                    </a:cubicBezTo>
                    <a:cubicBezTo>
                      <a:pt x="941" y="46"/>
                      <a:pt x="941" y="45"/>
                      <a:pt x="942" y="45"/>
                    </a:cubicBezTo>
                    <a:cubicBezTo>
                      <a:pt x="942" y="45"/>
                      <a:pt x="942" y="45"/>
                      <a:pt x="943" y="45"/>
                    </a:cubicBezTo>
                    <a:cubicBezTo>
                      <a:pt x="943" y="46"/>
                      <a:pt x="943" y="48"/>
                      <a:pt x="942" y="49"/>
                    </a:cubicBezTo>
                    <a:cubicBezTo>
                      <a:pt x="942" y="52"/>
                      <a:pt x="941" y="54"/>
                      <a:pt x="940" y="57"/>
                    </a:cubicBezTo>
                    <a:cubicBezTo>
                      <a:pt x="940" y="58"/>
                      <a:pt x="940" y="59"/>
                      <a:pt x="942" y="60"/>
                    </a:cubicBezTo>
                    <a:cubicBezTo>
                      <a:pt x="944" y="56"/>
                      <a:pt x="945" y="52"/>
                      <a:pt x="946" y="47"/>
                    </a:cubicBezTo>
                    <a:cubicBezTo>
                      <a:pt x="949" y="50"/>
                      <a:pt x="951" y="52"/>
                      <a:pt x="953" y="54"/>
                    </a:cubicBezTo>
                    <a:cubicBezTo>
                      <a:pt x="954" y="55"/>
                      <a:pt x="954" y="56"/>
                      <a:pt x="955" y="58"/>
                    </a:cubicBezTo>
                    <a:cubicBezTo>
                      <a:pt x="956" y="66"/>
                      <a:pt x="954" y="75"/>
                      <a:pt x="953" y="83"/>
                    </a:cubicBezTo>
                    <a:cubicBezTo>
                      <a:pt x="950" y="92"/>
                      <a:pt x="947" y="101"/>
                      <a:pt x="944" y="109"/>
                    </a:cubicBezTo>
                    <a:cubicBezTo>
                      <a:pt x="941" y="117"/>
                      <a:pt x="938" y="124"/>
                      <a:pt x="935" y="131"/>
                    </a:cubicBezTo>
                    <a:cubicBezTo>
                      <a:pt x="933" y="135"/>
                      <a:pt x="932" y="139"/>
                      <a:pt x="930" y="142"/>
                    </a:cubicBezTo>
                    <a:cubicBezTo>
                      <a:pt x="927" y="148"/>
                      <a:pt x="924" y="153"/>
                      <a:pt x="921" y="159"/>
                    </a:cubicBezTo>
                    <a:cubicBezTo>
                      <a:pt x="916" y="168"/>
                      <a:pt x="910" y="178"/>
                      <a:pt x="903" y="186"/>
                    </a:cubicBezTo>
                    <a:cubicBezTo>
                      <a:pt x="902" y="187"/>
                      <a:pt x="901" y="188"/>
                      <a:pt x="900" y="189"/>
                    </a:cubicBezTo>
                    <a:cubicBezTo>
                      <a:pt x="899" y="190"/>
                      <a:pt x="898" y="190"/>
                      <a:pt x="896" y="189"/>
                    </a:cubicBezTo>
                    <a:cubicBezTo>
                      <a:pt x="898" y="187"/>
                      <a:pt x="899" y="185"/>
                      <a:pt x="901" y="184"/>
                    </a:cubicBezTo>
                    <a:cubicBezTo>
                      <a:pt x="903" y="181"/>
                      <a:pt x="903" y="181"/>
                      <a:pt x="903" y="178"/>
                    </a:cubicBezTo>
                    <a:cubicBezTo>
                      <a:pt x="901" y="181"/>
                      <a:pt x="898" y="183"/>
                      <a:pt x="895" y="186"/>
                    </a:cubicBezTo>
                    <a:cubicBezTo>
                      <a:pt x="893" y="189"/>
                      <a:pt x="891" y="189"/>
                      <a:pt x="888" y="188"/>
                    </a:cubicBezTo>
                    <a:cubicBezTo>
                      <a:pt x="891" y="184"/>
                      <a:pt x="893" y="180"/>
                      <a:pt x="896" y="177"/>
                    </a:cubicBezTo>
                    <a:cubicBezTo>
                      <a:pt x="903" y="170"/>
                      <a:pt x="906" y="161"/>
                      <a:pt x="910" y="152"/>
                    </a:cubicBezTo>
                    <a:cubicBezTo>
                      <a:pt x="910" y="152"/>
                      <a:pt x="910" y="151"/>
                      <a:pt x="910" y="151"/>
                    </a:cubicBezTo>
                    <a:cubicBezTo>
                      <a:pt x="910" y="150"/>
                      <a:pt x="910" y="150"/>
                      <a:pt x="909" y="150"/>
                    </a:cubicBezTo>
                    <a:cubicBezTo>
                      <a:pt x="903" y="164"/>
                      <a:pt x="894" y="176"/>
                      <a:pt x="885" y="187"/>
                    </a:cubicBezTo>
                    <a:cubicBezTo>
                      <a:pt x="882" y="187"/>
                      <a:pt x="880" y="187"/>
                      <a:pt x="877" y="187"/>
                    </a:cubicBezTo>
                    <a:cubicBezTo>
                      <a:pt x="880" y="183"/>
                      <a:pt x="883" y="180"/>
                      <a:pt x="886" y="177"/>
                    </a:cubicBezTo>
                    <a:cubicBezTo>
                      <a:pt x="890" y="172"/>
                      <a:pt x="895" y="166"/>
                      <a:pt x="898" y="160"/>
                    </a:cubicBezTo>
                    <a:cubicBezTo>
                      <a:pt x="902" y="154"/>
                      <a:pt x="905" y="148"/>
                      <a:pt x="908" y="142"/>
                    </a:cubicBezTo>
                    <a:cubicBezTo>
                      <a:pt x="910" y="138"/>
                      <a:pt x="911" y="133"/>
                      <a:pt x="913" y="129"/>
                    </a:cubicBezTo>
                    <a:cubicBezTo>
                      <a:pt x="918" y="118"/>
                      <a:pt x="922" y="106"/>
                      <a:pt x="924" y="95"/>
                    </a:cubicBezTo>
                    <a:cubicBezTo>
                      <a:pt x="928" y="80"/>
                      <a:pt x="931" y="66"/>
                      <a:pt x="934" y="52"/>
                    </a:cubicBezTo>
                    <a:cubicBezTo>
                      <a:pt x="935" y="49"/>
                      <a:pt x="935" y="45"/>
                      <a:pt x="936" y="42"/>
                    </a:cubicBezTo>
                    <a:close/>
                    <a:moveTo>
                      <a:pt x="914" y="35"/>
                    </a:moveTo>
                    <a:cubicBezTo>
                      <a:pt x="916" y="35"/>
                      <a:pt x="918" y="36"/>
                      <a:pt x="920" y="36"/>
                    </a:cubicBezTo>
                    <a:cubicBezTo>
                      <a:pt x="917" y="47"/>
                      <a:pt x="917" y="47"/>
                      <a:pt x="919" y="50"/>
                    </a:cubicBezTo>
                    <a:cubicBezTo>
                      <a:pt x="921" y="45"/>
                      <a:pt x="922" y="41"/>
                      <a:pt x="923" y="37"/>
                    </a:cubicBezTo>
                    <a:cubicBezTo>
                      <a:pt x="924" y="37"/>
                      <a:pt x="924" y="37"/>
                      <a:pt x="924" y="37"/>
                    </a:cubicBezTo>
                    <a:cubicBezTo>
                      <a:pt x="925" y="38"/>
                      <a:pt x="925" y="39"/>
                      <a:pt x="925" y="39"/>
                    </a:cubicBezTo>
                    <a:cubicBezTo>
                      <a:pt x="925" y="42"/>
                      <a:pt x="924" y="45"/>
                      <a:pt x="924" y="48"/>
                    </a:cubicBezTo>
                    <a:cubicBezTo>
                      <a:pt x="923" y="55"/>
                      <a:pt x="922" y="63"/>
                      <a:pt x="919" y="70"/>
                    </a:cubicBezTo>
                    <a:cubicBezTo>
                      <a:pt x="918" y="71"/>
                      <a:pt x="918" y="72"/>
                      <a:pt x="918" y="73"/>
                    </a:cubicBezTo>
                    <a:cubicBezTo>
                      <a:pt x="921" y="70"/>
                      <a:pt x="923" y="68"/>
                      <a:pt x="923" y="65"/>
                    </a:cubicBezTo>
                    <a:cubicBezTo>
                      <a:pt x="925" y="59"/>
                      <a:pt x="925" y="52"/>
                      <a:pt x="926" y="46"/>
                    </a:cubicBezTo>
                    <a:cubicBezTo>
                      <a:pt x="927" y="44"/>
                      <a:pt x="927" y="41"/>
                      <a:pt x="928" y="39"/>
                    </a:cubicBezTo>
                    <a:cubicBezTo>
                      <a:pt x="929" y="39"/>
                      <a:pt x="930" y="39"/>
                      <a:pt x="932" y="40"/>
                    </a:cubicBezTo>
                    <a:cubicBezTo>
                      <a:pt x="931" y="46"/>
                      <a:pt x="929" y="51"/>
                      <a:pt x="928" y="57"/>
                    </a:cubicBezTo>
                    <a:cubicBezTo>
                      <a:pt x="926" y="67"/>
                      <a:pt x="924" y="77"/>
                      <a:pt x="921" y="87"/>
                    </a:cubicBezTo>
                    <a:cubicBezTo>
                      <a:pt x="919" y="96"/>
                      <a:pt x="917" y="104"/>
                      <a:pt x="914" y="113"/>
                    </a:cubicBezTo>
                    <a:cubicBezTo>
                      <a:pt x="912" y="120"/>
                      <a:pt x="908" y="128"/>
                      <a:pt x="906" y="136"/>
                    </a:cubicBezTo>
                    <a:cubicBezTo>
                      <a:pt x="902" y="147"/>
                      <a:pt x="896" y="156"/>
                      <a:pt x="889" y="166"/>
                    </a:cubicBezTo>
                    <a:cubicBezTo>
                      <a:pt x="884" y="173"/>
                      <a:pt x="878" y="179"/>
                      <a:pt x="871" y="185"/>
                    </a:cubicBezTo>
                    <a:cubicBezTo>
                      <a:pt x="869" y="187"/>
                      <a:pt x="868" y="187"/>
                      <a:pt x="865" y="186"/>
                    </a:cubicBezTo>
                    <a:cubicBezTo>
                      <a:pt x="870" y="180"/>
                      <a:pt x="876" y="175"/>
                      <a:pt x="878" y="168"/>
                    </a:cubicBezTo>
                    <a:cubicBezTo>
                      <a:pt x="876" y="170"/>
                      <a:pt x="874" y="173"/>
                      <a:pt x="872" y="175"/>
                    </a:cubicBezTo>
                    <a:cubicBezTo>
                      <a:pt x="869" y="179"/>
                      <a:pt x="865" y="182"/>
                      <a:pt x="862" y="185"/>
                    </a:cubicBezTo>
                    <a:cubicBezTo>
                      <a:pt x="861" y="186"/>
                      <a:pt x="860" y="186"/>
                      <a:pt x="859" y="186"/>
                    </a:cubicBezTo>
                    <a:cubicBezTo>
                      <a:pt x="859" y="186"/>
                      <a:pt x="859" y="185"/>
                      <a:pt x="859" y="185"/>
                    </a:cubicBezTo>
                    <a:cubicBezTo>
                      <a:pt x="861" y="183"/>
                      <a:pt x="864" y="180"/>
                      <a:pt x="866" y="178"/>
                    </a:cubicBezTo>
                    <a:cubicBezTo>
                      <a:pt x="867" y="175"/>
                      <a:pt x="870" y="172"/>
                      <a:pt x="870" y="168"/>
                    </a:cubicBezTo>
                    <a:cubicBezTo>
                      <a:pt x="864" y="174"/>
                      <a:pt x="861" y="181"/>
                      <a:pt x="854" y="185"/>
                    </a:cubicBezTo>
                    <a:cubicBezTo>
                      <a:pt x="864" y="173"/>
                      <a:pt x="873" y="160"/>
                      <a:pt x="881" y="146"/>
                    </a:cubicBezTo>
                    <a:cubicBezTo>
                      <a:pt x="879" y="147"/>
                      <a:pt x="878" y="148"/>
                      <a:pt x="877" y="149"/>
                    </a:cubicBezTo>
                    <a:cubicBezTo>
                      <a:pt x="875" y="153"/>
                      <a:pt x="873" y="156"/>
                      <a:pt x="870" y="160"/>
                    </a:cubicBezTo>
                    <a:cubicBezTo>
                      <a:pt x="866" y="165"/>
                      <a:pt x="863" y="170"/>
                      <a:pt x="859" y="175"/>
                    </a:cubicBezTo>
                    <a:cubicBezTo>
                      <a:pt x="856" y="178"/>
                      <a:pt x="854" y="181"/>
                      <a:pt x="851" y="183"/>
                    </a:cubicBezTo>
                    <a:cubicBezTo>
                      <a:pt x="850" y="185"/>
                      <a:pt x="848" y="185"/>
                      <a:pt x="846" y="184"/>
                    </a:cubicBezTo>
                    <a:cubicBezTo>
                      <a:pt x="851" y="179"/>
                      <a:pt x="856" y="174"/>
                      <a:pt x="858" y="168"/>
                    </a:cubicBezTo>
                    <a:cubicBezTo>
                      <a:pt x="857" y="169"/>
                      <a:pt x="856" y="170"/>
                      <a:pt x="855" y="171"/>
                    </a:cubicBezTo>
                    <a:cubicBezTo>
                      <a:pt x="852" y="174"/>
                      <a:pt x="849" y="178"/>
                      <a:pt x="846" y="182"/>
                    </a:cubicBezTo>
                    <a:cubicBezTo>
                      <a:pt x="845" y="183"/>
                      <a:pt x="844" y="185"/>
                      <a:pt x="842" y="184"/>
                    </a:cubicBezTo>
                    <a:cubicBezTo>
                      <a:pt x="844" y="181"/>
                      <a:pt x="846" y="178"/>
                      <a:pt x="848" y="176"/>
                    </a:cubicBezTo>
                    <a:cubicBezTo>
                      <a:pt x="852" y="172"/>
                      <a:pt x="855" y="168"/>
                      <a:pt x="858" y="163"/>
                    </a:cubicBezTo>
                    <a:cubicBezTo>
                      <a:pt x="862" y="158"/>
                      <a:pt x="865" y="152"/>
                      <a:pt x="869" y="146"/>
                    </a:cubicBezTo>
                    <a:cubicBezTo>
                      <a:pt x="874" y="137"/>
                      <a:pt x="880" y="129"/>
                      <a:pt x="885" y="120"/>
                    </a:cubicBezTo>
                    <a:cubicBezTo>
                      <a:pt x="888" y="115"/>
                      <a:pt x="889" y="110"/>
                      <a:pt x="891" y="105"/>
                    </a:cubicBezTo>
                    <a:cubicBezTo>
                      <a:pt x="896" y="92"/>
                      <a:pt x="901" y="79"/>
                      <a:pt x="906" y="66"/>
                    </a:cubicBezTo>
                    <a:cubicBezTo>
                      <a:pt x="908" y="61"/>
                      <a:pt x="909" y="55"/>
                      <a:pt x="910" y="49"/>
                    </a:cubicBezTo>
                    <a:cubicBezTo>
                      <a:pt x="912" y="45"/>
                      <a:pt x="913" y="40"/>
                      <a:pt x="914" y="35"/>
                    </a:cubicBezTo>
                    <a:close/>
                    <a:moveTo>
                      <a:pt x="900" y="33"/>
                    </a:moveTo>
                    <a:cubicBezTo>
                      <a:pt x="897" y="40"/>
                      <a:pt x="890" y="43"/>
                      <a:pt x="890" y="51"/>
                    </a:cubicBezTo>
                    <a:cubicBezTo>
                      <a:pt x="893" y="48"/>
                      <a:pt x="895" y="45"/>
                      <a:pt x="897" y="42"/>
                    </a:cubicBezTo>
                    <a:cubicBezTo>
                      <a:pt x="899" y="40"/>
                      <a:pt x="900" y="36"/>
                      <a:pt x="905" y="34"/>
                    </a:cubicBezTo>
                    <a:cubicBezTo>
                      <a:pt x="900" y="44"/>
                      <a:pt x="897" y="53"/>
                      <a:pt x="896" y="63"/>
                    </a:cubicBezTo>
                    <a:cubicBezTo>
                      <a:pt x="897" y="62"/>
                      <a:pt x="897" y="61"/>
                      <a:pt x="898" y="60"/>
                    </a:cubicBezTo>
                    <a:cubicBezTo>
                      <a:pt x="899" y="56"/>
                      <a:pt x="901" y="51"/>
                      <a:pt x="903" y="46"/>
                    </a:cubicBezTo>
                    <a:cubicBezTo>
                      <a:pt x="904" y="42"/>
                      <a:pt x="905" y="39"/>
                      <a:pt x="907" y="36"/>
                    </a:cubicBezTo>
                    <a:cubicBezTo>
                      <a:pt x="907" y="35"/>
                      <a:pt x="908" y="35"/>
                      <a:pt x="909" y="34"/>
                    </a:cubicBezTo>
                    <a:cubicBezTo>
                      <a:pt x="909" y="35"/>
                      <a:pt x="909" y="36"/>
                      <a:pt x="909" y="36"/>
                    </a:cubicBezTo>
                    <a:cubicBezTo>
                      <a:pt x="908" y="43"/>
                      <a:pt x="906" y="51"/>
                      <a:pt x="904" y="58"/>
                    </a:cubicBezTo>
                    <a:cubicBezTo>
                      <a:pt x="902" y="64"/>
                      <a:pt x="900" y="71"/>
                      <a:pt x="898" y="77"/>
                    </a:cubicBezTo>
                    <a:cubicBezTo>
                      <a:pt x="896" y="83"/>
                      <a:pt x="893" y="89"/>
                      <a:pt x="891" y="95"/>
                    </a:cubicBezTo>
                    <a:cubicBezTo>
                      <a:pt x="888" y="101"/>
                      <a:pt x="886" y="108"/>
                      <a:pt x="883" y="115"/>
                    </a:cubicBezTo>
                    <a:cubicBezTo>
                      <a:pt x="881" y="119"/>
                      <a:pt x="879" y="123"/>
                      <a:pt x="876" y="127"/>
                    </a:cubicBezTo>
                    <a:cubicBezTo>
                      <a:pt x="873" y="132"/>
                      <a:pt x="870" y="137"/>
                      <a:pt x="866" y="142"/>
                    </a:cubicBezTo>
                    <a:cubicBezTo>
                      <a:pt x="863" y="147"/>
                      <a:pt x="860" y="153"/>
                      <a:pt x="856" y="158"/>
                    </a:cubicBezTo>
                    <a:cubicBezTo>
                      <a:pt x="854" y="161"/>
                      <a:pt x="851" y="165"/>
                      <a:pt x="849" y="168"/>
                    </a:cubicBezTo>
                    <a:cubicBezTo>
                      <a:pt x="847" y="172"/>
                      <a:pt x="844" y="175"/>
                      <a:pt x="841" y="178"/>
                    </a:cubicBezTo>
                    <a:cubicBezTo>
                      <a:pt x="840" y="180"/>
                      <a:pt x="838" y="181"/>
                      <a:pt x="837" y="182"/>
                    </a:cubicBezTo>
                    <a:cubicBezTo>
                      <a:pt x="836" y="183"/>
                      <a:pt x="835" y="183"/>
                      <a:pt x="834" y="183"/>
                    </a:cubicBezTo>
                    <a:cubicBezTo>
                      <a:pt x="834" y="183"/>
                      <a:pt x="833" y="183"/>
                      <a:pt x="833" y="183"/>
                    </a:cubicBezTo>
                    <a:cubicBezTo>
                      <a:pt x="837" y="178"/>
                      <a:pt x="840" y="174"/>
                      <a:pt x="844" y="169"/>
                    </a:cubicBezTo>
                    <a:cubicBezTo>
                      <a:pt x="847" y="164"/>
                      <a:pt x="850" y="160"/>
                      <a:pt x="850" y="154"/>
                    </a:cubicBezTo>
                    <a:cubicBezTo>
                      <a:pt x="850" y="155"/>
                      <a:pt x="849" y="155"/>
                      <a:pt x="848" y="156"/>
                    </a:cubicBezTo>
                    <a:cubicBezTo>
                      <a:pt x="845" y="161"/>
                      <a:pt x="842" y="166"/>
                      <a:pt x="839" y="171"/>
                    </a:cubicBezTo>
                    <a:cubicBezTo>
                      <a:pt x="836" y="175"/>
                      <a:pt x="834" y="178"/>
                      <a:pt x="831" y="181"/>
                    </a:cubicBezTo>
                    <a:cubicBezTo>
                      <a:pt x="829" y="183"/>
                      <a:pt x="827" y="184"/>
                      <a:pt x="825" y="183"/>
                    </a:cubicBezTo>
                    <a:cubicBezTo>
                      <a:pt x="841" y="166"/>
                      <a:pt x="842" y="165"/>
                      <a:pt x="843" y="159"/>
                    </a:cubicBezTo>
                    <a:cubicBezTo>
                      <a:pt x="842" y="159"/>
                      <a:pt x="842" y="159"/>
                      <a:pt x="841" y="160"/>
                    </a:cubicBezTo>
                    <a:cubicBezTo>
                      <a:pt x="836" y="167"/>
                      <a:pt x="831" y="174"/>
                      <a:pt x="825" y="180"/>
                    </a:cubicBezTo>
                    <a:cubicBezTo>
                      <a:pt x="822" y="182"/>
                      <a:pt x="820" y="184"/>
                      <a:pt x="816" y="182"/>
                    </a:cubicBezTo>
                    <a:cubicBezTo>
                      <a:pt x="820" y="178"/>
                      <a:pt x="824" y="174"/>
                      <a:pt x="827" y="169"/>
                    </a:cubicBezTo>
                    <a:cubicBezTo>
                      <a:pt x="830" y="165"/>
                      <a:pt x="835" y="161"/>
                      <a:pt x="835" y="155"/>
                    </a:cubicBezTo>
                    <a:cubicBezTo>
                      <a:pt x="828" y="164"/>
                      <a:pt x="822" y="175"/>
                      <a:pt x="811" y="182"/>
                    </a:cubicBezTo>
                    <a:cubicBezTo>
                      <a:pt x="814" y="177"/>
                      <a:pt x="818" y="174"/>
                      <a:pt x="819" y="169"/>
                    </a:cubicBezTo>
                    <a:cubicBezTo>
                      <a:pt x="818" y="169"/>
                      <a:pt x="818" y="170"/>
                      <a:pt x="817" y="171"/>
                    </a:cubicBezTo>
                    <a:cubicBezTo>
                      <a:pt x="814" y="174"/>
                      <a:pt x="812" y="177"/>
                      <a:pt x="809" y="180"/>
                    </a:cubicBezTo>
                    <a:cubicBezTo>
                      <a:pt x="808" y="182"/>
                      <a:pt x="806" y="183"/>
                      <a:pt x="803" y="182"/>
                    </a:cubicBezTo>
                    <a:cubicBezTo>
                      <a:pt x="810" y="174"/>
                      <a:pt x="816" y="167"/>
                      <a:pt x="822" y="159"/>
                    </a:cubicBezTo>
                    <a:cubicBezTo>
                      <a:pt x="825" y="156"/>
                      <a:pt x="827" y="153"/>
                      <a:pt x="829" y="150"/>
                    </a:cubicBezTo>
                    <a:cubicBezTo>
                      <a:pt x="836" y="139"/>
                      <a:pt x="840" y="126"/>
                      <a:pt x="845" y="114"/>
                    </a:cubicBezTo>
                    <a:cubicBezTo>
                      <a:pt x="847" y="109"/>
                      <a:pt x="849" y="104"/>
                      <a:pt x="851" y="100"/>
                    </a:cubicBezTo>
                    <a:cubicBezTo>
                      <a:pt x="857" y="90"/>
                      <a:pt x="862" y="80"/>
                      <a:pt x="868" y="70"/>
                    </a:cubicBezTo>
                    <a:cubicBezTo>
                      <a:pt x="871" y="66"/>
                      <a:pt x="873" y="61"/>
                      <a:pt x="875" y="57"/>
                    </a:cubicBezTo>
                    <a:cubicBezTo>
                      <a:pt x="881" y="49"/>
                      <a:pt x="888" y="43"/>
                      <a:pt x="895" y="36"/>
                    </a:cubicBezTo>
                    <a:cubicBezTo>
                      <a:pt x="896" y="35"/>
                      <a:pt x="898" y="34"/>
                      <a:pt x="900" y="33"/>
                    </a:cubicBezTo>
                    <a:close/>
                    <a:moveTo>
                      <a:pt x="849" y="45"/>
                    </a:moveTo>
                    <a:cubicBezTo>
                      <a:pt x="850" y="43"/>
                      <a:pt x="851" y="41"/>
                      <a:pt x="852" y="39"/>
                    </a:cubicBezTo>
                    <a:cubicBezTo>
                      <a:pt x="855" y="33"/>
                      <a:pt x="861" y="30"/>
                      <a:pt x="868" y="29"/>
                    </a:cubicBezTo>
                    <a:cubicBezTo>
                      <a:pt x="870" y="28"/>
                      <a:pt x="872" y="28"/>
                      <a:pt x="874" y="28"/>
                    </a:cubicBezTo>
                    <a:cubicBezTo>
                      <a:pt x="871" y="35"/>
                      <a:pt x="864" y="40"/>
                      <a:pt x="862" y="47"/>
                    </a:cubicBezTo>
                    <a:cubicBezTo>
                      <a:pt x="863" y="46"/>
                      <a:pt x="864" y="45"/>
                      <a:pt x="865" y="44"/>
                    </a:cubicBezTo>
                    <a:cubicBezTo>
                      <a:pt x="869" y="40"/>
                      <a:pt x="873" y="35"/>
                      <a:pt x="877" y="30"/>
                    </a:cubicBezTo>
                    <a:cubicBezTo>
                      <a:pt x="879" y="27"/>
                      <a:pt x="882" y="27"/>
                      <a:pt x="886" y="27"/>
                    </a:cubicBezTo>
                    <a:cubicBezTo>
                      <a:pt x="884" y="30"/>
                      <a:pt x="881" y="32"/>
                      <a:pt x="880" y="34"/>
                    </a:cubicBezTo>
                    <a:cubicBezTo>
                      <a:pt x="878" y="37"/>
                      <a:pt x="875" y="38"/>
                      <a:pt x="875" y="43"/>
                    </a:cubicBezTo>
                    <a:cubicBezTo>
                      <a:pt x="879" y="38"/>
                      <a:pt x="883" y="35"/>
                      <a:pt x="886" y="31"/>
                    </a:cubicBezTo>
                    <a:cubicBezTo>
                      <a:pt x="889" y="27"/>
                      <a:pt x="892" y="27"/>
                      <a:pt x="896" y="27"/>
                    </a:cubicBezTo>
                    <a:cubicBezTo>
                      <a:pt x="892" y="31"/>
                      <a:pt x="889" y="35"/>
                      <a:pt x="885" y="38"/>
                    </a:cubicBezTo>
                    <a:cubicBezTo>
                      <a:pt x="876" y="46"/>
                      <a:pt x="870" y="56"/>
                      <a:pt x="864" y="67"/>
                    </a:cubicBezTo>
                    <a:cubicBezTo>
                      <a:pt x="860" y="75"/>
                      <a:pt x="855" y="84"/>
                      <a:pt x="850" y="92"/>
                    </a:cubicBezTo>
                    <a:cubicBezTo>
                      <a:pt x="844" y="101"/>
                      <a:pt x="840" y="111"/>
                      <a:pt x="837" y="122"/>
                    </a:cubicBezTo>
                    <a:cubicBezTo>
                      <a:pt x="835" y="127"/>
                      <a:pt x="833" y="131"/>
                      <a:pt x="831" y="136"/>
                    </a:cubicBezTo>
                    <a:cubicBezTo>
                      <a:pt x="827" y="145"/>
                      <a:pt x="823" y="153"/>
                      <a:pt x="816" y="160"/>
                    </a:cubicBezTo>
                    <a:cubicBezTo>
                      <a:pt x="812" y="166"/>
                      <a:pt x="807" y="171"/>
                      <a:pt x="802" y="176"/>
                    </a:cubicBezTo>
                    <a:cubicBezTo>
                      <a:pt x="800" y="180"/>
                      <a:pt x="796" y="181"/>
                      <a:pt x="792" y="182"/>
                    </a:cubicBezTo>
                    <a:cubicBezTo>
                      <a:pt x="791" y="183"/>
                      <a:pt x="790" y="182"/>
                      <a:pt x="789" y="182"/>
                    </a:cubicBezTo>
                    <a:cubicBezTo>
                      <a:pt x="807" y="165"/>
                      <a:pt x="808" y="164"/>
                      <a:pt x="808" y="159"/>
                    </a:cubicBezTo>
                    <a:cubicBezTo>
                      <a:pt x="806" y="162"/>
                      <a:pt x="804" y="164"/>
                      <a:pt x="801" y="167"/>
                    </a:cubicBezTo>
                    <a:cubicBezTo>
                      <a:pt x="796" y="172"/>
                      <a:pt x="791" y="177"/>
                      <a:pt x="786" y="182"/>
                    </a:cubicBezTo>
                    <a:cubicBezTo>
                      <a:pt x="785" y="183"/>
                      <a:pt x="783" y="184"/>
                      <a:pt x="781" y="182"/>
                    </a:cubicBezTo>
                    <a:cubicBezTo>
                      <a:pt x="784" y="180"/>
                      <a:pt x="787" y="177"/>
                      <a:pt x="789" y="175"/>
                    </a:cubicBezTo>
                    <a:cubicBezTo>
                      <a:pt x="792" y="172"/>
                      <a:pt x="794" y="169"/>
                      <a:pt x="796" y="165"/>
                    </a:cubicBezTo>
                    <a:cubicBezTo>
                      <a:pt x="798" y="162"/>
                      <a:pt x="801" y="160"/>
                      <a:pt x="801" y="156"/>
                    </a:cubicBezTo>
                    <a:cubicBezTo>
                      <a:pt x="797" y="161"/>
                      <a:pt x="794" y="165"/>
                      <a:pt x="790" y="170"/>
                    </a:cubicBezTo>
                    <a:cubicBezTo>
                      <a:pt x="786" y="175"/>
                      <a:pt x="782" y="179"/>
                      <a:pt x="777" y="182"/>
                    </a:cubicBezTo>
                    <a:cubicBezTo>
                      <a:pt x="777" y="181"/>
                      <a:pt x="777" y="180"/>
                      <a:pt x="778" y="179"/>
                    </a:cubicBezTo>
                    <a:cubicBezTo>
                      <a:pt x="787" y="171"/>
                      <a:pt x="794" y="161"/>
                      <a:pt x="799" y="151"/>
                    </a:cubicBezTo>
                    <a:cubicBezTo>
                      <a:pt x="804" y="142"/>
                      <a:pt x="807" y="134"/>
                      <a:pt x="812" y="126"/>
                    </a:cubicBezTo>
                    <a:cubicBezTo>
                      <a:pt x="818" y="114"/>
                      <a:pt x="822" y="102"/>
                      <a:pt x="827" y="90"/>
                    </a:cubicBezTo>
                    <a:cubicBezTo>
                      <a:pt x="829" y="84"/>
                      <a:pt x="831" y="78"/>
                      <a:pt x="834" y="73"/>
                    </a:cubicBezTo>
                    <a:cubicBezTo>
                      <a:pt x="838" y="63"/>
                      <a:pt x="844" y="54"/>
                      <a:pt x="849" y="45"/>
                    </a:cubicBezTo>
                    <a:close/>
                    <a:moveTo>
                      <a:pt x="819" y="30"/>
                    </a:moveTo>
                    <a:cubicBezTo>
                      <a:pt x="820" y="29"/>
                      <a:pt x="821" y="29"/>
                      <a:pt x="821" y="28"/>
                    </a:cubicBezTo>
                    <a:cubicBezTo>
                      <a:pt x="822" y="26"/>
                      <a:pt x="823" y="25"/>
                      <a:pt x="824" y="23"/>
                    </a:cubicBezTo>
                    <a:cubicBezTo>
                      <a:pt x="824" y="21"/>
                      <a:pt x="826" y="20"/>
                      <a:pt x="828" y="21"/>
                    </a:cubicBezTo>
                    <a:cubicBezTo>
                      <a:pt x="828" y="32"/>
                      <a:pt x="824" y="42"/>
                      <a:pt x="823" y="53"/>
                    </a:cubicBezTo>
                    <a:cubicBezTo>
                      <a:pt x="828" y="42"/>
                      <a:pt x="829" y="31"/>
                      <a:pt x="832" y="20"/>
                    </a:cubicBezTo>
                    <a:cubicBezTo>
                      <a:pt x="834" y="20"/>
                      <a:pt x="836" y="20"/>
                      <a:pt x="838" y="20"/>
                    </a:cubicBezTo>
                    <a:cubicBezTo>
                      <a:pt x="838" y="21"/>
                      <a:pt x="838" y="21"/>
                      <a:pt x="838" y="22"/>
                    </a:cubicBezTo>
                    <a:cubicBezTo>
                      <a:pt x="833" y="33"/>
                      <a:pt x="832" y="46"/>
                      <a:pt x="830" y="58"/>
                    </a:cubicBezTo>
                    <a:cubicBezTo>
                      <a:pt x="829" y="66"/>
                      <a:pt x="828" y="74"/>
                      <a:pt x="825" y="81"/>
                    </a:cubicBezTo>
                    <a:cubicBezTo>
                      <a:pt x="824" y="83"/>
                      <a:pt x="823" y="85"/>
                      <a:pt x="823" y="87"/>
                    </a:cubicBezTo>
                    <a:cubicBezTo>
                      <a:pt x="820" y="94"/>
                      <a:pt x="817" y="102"/>
                      <a:pt x="814" y="109"/>
                    </a:cubicBezTo>
                    <a:cubicBezTo>
                      <a:pt x="809" y="121"/>
                      <a:pt x="803" y="132"/>
                      <a:pt x="798" y="144"/>
                    </a:cubicBezTo>
                    <a:cubicBezTo>
                      <a:pt x="791" y="158"/>
                      <a:pt x="781" y="170"/>
                      <a:pt x="771" y="181"/>
                    </a:cubicBezTo>
                    <a:cubicBezTo>
                      <a:pt x="769" y="183"/>
                      <a:pt x="767" y="184"/>
                      <a:pt x="764" y="183"/>
                    </a:cubicBezTo>
                    <a:cubicBezTo>
                      <a:pt x="766" y="181"/>
                      <a:pt x="767" y="179"/>
                      <a:pt x="769" y="178"/>
                    </a:cubicBezTo>
                    <a:cubicBezTo>
                      <a:pt x="770" y="176"/>
                      <a:pt x="772" y="175"/>
                      <a:pt x="774" y="173"/>
                    </a:cubicBezTo>
                    <a:cubicBezTo>
                      <a:pt x="775" y="171"/>
                      <a:pt x="776" y="170"/>
                      <a:pt x="776" y="167"/>
                    </a:cubicBezTo>
                    <a:cubicBezTo>
                      <a:pt x="775" y="168"/>
                      <a:pt x="774" y="169"/>
                      <a:pt x="773" y="170"/>
                    </a:cubicBezTo>
                    <a:cubicBezTo>
                      <a:pt x="770" y="174"/>
                      <a:pt x="766" y="178"/>
                      <a:pt x="762" y="182"/>
                    </a:cubicBezTo>
                    <a:cubicBezTo>
                      <a:pt x="760" y="184"/>
                      <a:pt x="759" y="184"/>
                      <a:pt x="756" y="184"/>
                    </a:cubicBezTo>
                    <a:cubicBezTo>
                      <a:pt x="759" y="181"/>
                      <a:pt x="762" y="178"/>
                      <a:pt x="766" y="175"/>
                    </a:cubicBezTo>
                    <a:cubicBezTo>
                      <a:pt x="773" y="169"/>
                      <a:pt x="773" y="168"/>
                      <a:pt x="773" y="165"/>
                    </a:cubicBezTo>
                    <a:cubicBezTo>
                      <a:pt x="769" y="169"/>
                      <a:pt x="765" y="174"/>
                      <a:pt x="760" y="176"/>
                    </a:cubicBezTo>
                    <a:cubicBezTo>
                      <a:pt x="763" y="172"/>
                      <a:pt x="766" y="168"/>
                      <a:pt x="769" y="164"/>
                    </a:cubicBezTo>
                    <a:cubicBezTo>
                      <a:pt x="774" y="158"/>
                      <a:pt x="778" y="153"/>
                      <a:pt x="780" y="147"/>
                    </a:cubicBezTo>
                    <a:cubicBezTo>
                      <a:pt x="784" y="140"/>
                      <a:pt x="787" y="132"/>
                      <a:pt x="790" y="124"/>
                    </a:cubicBezTo>
                    <a:cubicBezTo>
                      <a:pt x="793" y="115"/>
                      <a:pt x="796" y="105"/>
                      <a:pt x="798" y="95"/>
                    </a:cubicBezTo>
                    <a:cubicBezTo>
                      <a:pt x="802" y="82"/>
                      <a:pt x="805" y="69"/>
                      <a:pt x="808" y="56"/>
                    </a:cubicBezTo>
                    <a:cubicBezTo>
                      <a:pt x="809" y="49"/>
                      <a:pt x="812" y="42"/>
                      <a:pt x="814" y="36"/>
                    </a:cubicBezTo>
                    <a:cubicBezTo>
                      <a:pt x="815" y="32"/>
                      <a:pt x="816" y="28"/>
                      <a:pt x="819" y="24"/>
                    </a:cubicBezTo>
                    <a:cubicBezTo>
                      <a:pt x="819" y="26"/>
                      <a:pt x="819" y="28"/>
                      <a:pt x="819" y="30"/>
                    </a:cubicBezTo>
                    <a:close/>
                    <a:moveTo>
                      <a:pt x="721" y="183"/>
                    </a:moveTo>
                    <a:cubicBezTo>
                      <a:pt x="724" y="178"/>
                      <a:pt x="728" y="173"/>
                      <a:pt x="731" y="168"/>
                    </a:cubicBezTo>
                    <a:cubicBezTo>
                      <a:pt x="737" y="159"/>
                      <a:pt x="743" y="150"/>
                      <a:pt x="748" y="140"/>
                    </a:cubicBezTo>
                    <a:cubicBezTo>
                      <a:pt x="752" y="133"/>
                      <a:pt x="756" y="126"/>
                      <a:pt x="760" y="119"/>
                    </a:cubicBezTo>
                    <a:cubicBezTo>
                      <a:pt x="763" y="113"/>
                      <a:pt x="765" y="107"/>
                      <a:pt x="768" y="101"/>
                    </a:cubicBezTo>
                    <a:cubicBezTo>
                      <a:pt x="771" y="94"/>
                      <a:pt x="774" y="86"/>
                      <a:pt x="776" y="79"/>
                    </a:cubicBezTo>
                    <a:cubicBezTo>
                      <a:pt x="777" y="73"/>
                      <a:pt x="778" y="68"/>
                      <a:pt x="779" y="62"/>
                    </a:cubicBezTo>
                    <a:cubicBezTo>
                      <a:pt x="782" y="53"/>
                      <a:pt x="784" y="44"/>
                      <a:pt x="784" y="35"/>
                    </a:cubicBezTo>
                    <a:cubicBezTo>
                      <a:pt x="784" y="31"/>
                      <a:pt x="785" y="27"/>
                      <a:pt x="785" y="23"/>
                    </a:cubicBezTo>
                    <a:cubicBezTo>
                      <a:pt x="790" y="24"/>
                      <a:pt x="790" y="24"/>
                      <a:pt x="790" y="27"/>
                    </a:cubicBezTo>
                    <a:cubicBezTo>
                      <a:pt x="790" y="28"/>
                      <a:pt x="790" y="29"/>
                      <a:pt x="790" y="30"/>
                    </a:cubicBezTo>
                    <a:cubicBezTo>
                      <a:pt x="790" y="33"/>
                      <a:pt x="790" y="36"/>
                      <a:pt x="789" y="39"/>
                    </a:cubicBezTo>
                    <a:cubicBezTo>
                      <a:pt x="794" y="34"/>
                      <a:pt x="792" y="29"/>
                      <a:pt x="793" y="23"/>
                    </a:cubicBezTo>
                    <a:cubicBezTo>
                      <a:pt x="795" y="23"/>
                      <a:pt x="798" y="23"/>
                      <a:pt x="799" y="23"/>
                    </a:cubicBezTo>
                    <a:cubicBezTo>
                      <a:pt x="799" y="27"/>
                      <a:pt x="799" y="30"/>
                      <a:pt x="799" y="34"/>
                    </a:cubicBezTo>
                    <a:cubicBezTo>
                      <a:pt x="799" y="37"/>
                      <a:pt x="797" y="41"/>
                      <a:pt x="799" y="45"/>
                    </a:cubicBezTo>
                    <a:cubicBezTo>
                      <a:pt x="802" y="37"/>
                      <a:pt x="800" y="29"/>
                      <a:pt x="804" y="23"/>
                    </a:cubicBezTo>
                    <a:cubicBezTo>
                      <a:pt x="808" y="23"/>
                      <a:pt x="811" y="22"/>
                      <a:pt x="816" y="22"/>
                    </a:cubicBezTo>
                    <a:cubicBezTo>
                      <a:pt x="809" y="34"/>
                      <a:pt x="806" y="46"/>
                      <a:pt x="803" y="58"/>
                    </a:cubicBezTo>
                    <a:cubicBezTo>
                      <a:pt x="801" y="67"/>
                      <a:pt x="799" y="77"/>
                      <a:pt x="797" y="86"/>
                    </a:cubicBezTo>
                    <a:cubicBezTo>
                      <a:pt x="793" y="100"/>
                      <a:pt x="788" y="115"/>
                      <a:pt x="784" y="129"/>
                    </a:cubicBezTo>
                    <a:cubicBezTo>
                      <a:pt x="781" y="137"/>
                      <a:pt x="778" y="145"/>
                      <a:pt x="773" y="152"/>
                    </a:cubicBezTo>
                    <a:cubicBezTo>
                      <a:pt x="770" y="156"/>
                      <a:pt x="767" y="159"/>
                      <a:pt x="765" y="163"/>
                    </a:cubicBezTo>
                    <a:cubicBezTo>
                      <a:pt x="760" y="170"/>
                      <a:pt x="754" y="177"/>
                      <a:pt x="748" y="182"/>
                    </a:cubicBezTo>
                    <a:cubicBezTo>
                      <a:pt x="744" y="186"/>
                      <a:pt x="740" y="187"/>
                      <a:pt x="734" y="186"/>
                    </a:cubicBezTo>
                    <a:cubicBezTo>
                      <a:pt x="741" y="180"/>
                      <a:pt x="748" y="175"/>
                      <a:pt x="750" y="166"/>
                    </a:cubicBezTo>
                    <a:cubicBezTo>
                      <a:pt x="745" y="174"/>
                      <a:pt x="739" y="179"/>
                      <a:pt x="732" y="185"/>
                    </a:cubicBezTo>
                    <a:cubicBezTo>
                      <a:pt x="731" y="186"/>
                      <a:pt x="730" y="187"/>
                      <a:pt x="729" y="187"/>
                    </a:cubicBezTo>
                    <a:cubicBezTo>
                      <a:pt x="726" y="187"/>
                      <a:pt x="722" y="187"/>
                      <a:pt x="718" y="188"/>
                    </a:cubicBezTo>
                    <a:cubicBezTo>
                      <a:pt x="719" y="186"/>
                      <a:pt x="720" y="185"/>
                      <a:pt x="721" y="183"/>
                    </a:cubicBezTo>
                    <a:close/>
                    <a:moveTo>
                      <a:pt x="705" y="16"/>
                    </a:moveTo>
                    <a:cubicBezTo>
                      <a:pt x="709" y="22"/>
                      <a:pt x="707" y="29"/>
                      <a:pt x="710" y="36"/>
                    </a:cubicBezTo>
                    <a:cubicBezTo>
                      <a:pt x="712" y="28"/>
                      <a:pt x="711" y="21"/>
                      <a:pt x="708" y="15"/>
                    </a:cubicBezTo>
                    <a:cubicBezTo>
                      <a:pt x="710" y="14"/>
                      <a:pt x="712" y="13"/>
                      <a:pt x="713" y="13"/>
                    </a:cubicBezTo>
                    <a:cubicBezTo>
                      <a:pt x="716" y="18"/>
                      <a:pt x="717" y="23"/>
                      <a:pt x="717" y="28"/>
                    </a:cubicBezTo>
                    <a:cubicBezTo>
                      <a:pt x="716" y="32"/>
                      <a:pt x="718" y="35"/>
                      <a:pt x="718" y="39"/>
                    </a:cubicBezTo>
                    <a:cubicBezTo>
                      <a:pt x="719" y="39"/>
                      <a:pt x="719" y="39"/>
                      <a:pt x="719" y="39"/>
                    </a:cubicBezTo>
                    <a:cubicBezTo>
                      <a:pt x="720" y="30"/>
                      <a:pt x="720" y="21"/>
                      <a:pt x="716" y="12"/>
                    </a:cubicBezTo>
                    <a:cubicBezTo>
                      <a:pt x="717" y="11"/>
                      <a:pt x="718" y="11"/>
                      <a:pt x="719" y="11"/>
                    </a:cubicBezTo>
                    <a:cubicBezTo>
                      <a:pt x="721" y="16"/>
                      <a:pt x="720" y="21"/>
                      <a:pt x="723" y="25"/>
                    </a:cubicBezTo>
                    <a:cubicBezTo>
                      <a:pt x="725" y="20"/>
                      <a:pt x="722" y="15"/>
                      <a:pt x="722" y="10"/>
                    </a:cubicBezTo>
                    <a:cubicBezTo>
                      <a:pt x="727" y="11"/>
                      <a:pt x="728" y="12"/>
                      <a:pt x="728" y="16"/>
                    </a:cubicBezTo>
                    <a:cubicBezTo>
                      <a:pt x="728" y="22"/>
                      <a:pt x="728" y="27"/>
                      <a:pt x="728" y="32"/>
                    </a:cubicBezTo>
                    <a:cubicBezTo>
                      <a:pt x="729" y="42"/>
                      <a:pt x="729" y="51"/>
                      <a:pt x="727" y="61"/>
                    </a:cubicBezTo>
                    <a:cubicBezTo>
                      <a:pt x="726" y="73"/>
                      <a:pt x="726" y="85"/>
                      <a:pt x="726" y="97"/>
                    </a:cubicBezTo>
                    <a:cubicBezTo>
                      <a:pt x="727" y="106"/>
                      <a:pt x="727" y="115"/>
                      <a:pt x="726" y="123"/>
                    </a:cubicBezTo>
                    <a:cubicBezTo>
                      <a:pt x="725" y="137"/>
                      <a:pt x="723" y="150"/>
                      <a:pt x="719" y="163"/>
                    </a:cubicBezTo>
                    <a:cubicBezTo>
                      <a:pt x="718" y="163"/>
                      <a:pt x="718" y="163"/>
                      <a:pt x="717" y="162"/>
                    </a:cubicBezTo>
                    <a:cubicBezTo>
                      <a:pt x="717" y="163"/>
                      <a:pt x="716" y="164"/>
                      <a:pt x="716" y="165"/>
                    </a:cubicBezTo>
                    <a:cubicBezTo>
                      <a:pt x="713" y="173"/>
                      <a:pt x="709" y="180"/>
                      <a:pt x="705" y="187"/>
                    </a:cubicBezTo>
                    <a:cubicBezTo>
                      <a:pt x="703" y="189"/>
                      <a:pt x="701" y="190"/>
                      <a:pt x="699" y="189"/>
                    </a:cubicBezTo>
                    <a:cubicBezTo>
                      <a:pt x="705" y="180"/>
                      <a:pt x="710" y="170"/>
                      <a:pt x="713" y="159"/>
                    </a:cubicBezTo>
                    <a:cubicBezTo>
                      <a:pt x="712" y="161"/>
                      <a:pt x="711" y="163"/>
                      <a:pt x="709" y="165"/>
                    </a:cubicBezTo>
                    <a:cubicBezTo>
                      <a:pt x="705" y="173"/>
                      <a:pt x="701" y="181"/>
                      <a:pt x="697" y="188"/>
                    </a:cubicBezTo>
                    <a:cubicBezTo>
                      <a:pt x="696" y="190"/>
                      <a:pt x="695" y="190"/>
                      <a:pt x="693" y="190"/>
                    </a:cubicBezTo>
                    <a:cubicBezTo>
                      <a:pt x="693" y="190"/>
                      <a:pt x="693" y="189"/>
                      <a:pt x="693" y="189"/>
                    </a:cubicBezTo>
                    <a:cubicBezTo>
                      <a:pt x="696" y="180"/>
                      <a:pt x="701" y="172"/>
                      <a:pt x="703" y="163"/>
                    </a:cubicBezTo>
                    <a:cubicBezTo>
                      <a:pt x="705" y="158"/>
                      <a:pt x="708" y="153"/>
                      <a:pt x="708" y="147"/>
                    </a:cubicBezTo>
                    <a:cubicBezTo>
                      <a:pt x="708" y="140"/>
                      <a:pt x="709" y="134"/>
                      <a:pt x="710" y="127"/>
                    </a:cubicBezTo>
                    <a:cubicBezTo>
                      <a:pt x="710" y="121"/>
                      <a:pt x="710" y="115"/>
                      <a:pt x="711" y="109"/>
                    </a:cubicBezTo>
                    <a:cubicBezTo>
                      <a:pt x="711" y="100"/>
                      <a:pt x="711" y="91"/>
                      <a:pt x="711" y="81"/>
                    </a:cubicBezTo>
                    <a:cubicBezTo>
                      <a:pt x="711" y="75"/>
                      <a:pt x="710" y="68"/>
                      <a:pt x="710" y="61"/>
                    </a:cubicBezTo>
                    <a:cubicBezTo>
                      <a:pt x="709" y="51"/>
                      <a:pt x="707" y="40"/>
                      <a:pt x="704" y="30"/>
                    </a:cubicBezTo>
                    <a:cubicBezTo>
                      <a:pt x="703" y="26"/>
                      <a:pt x="701" y="22"/>
                      <a:pt x="700" y="17"/>
                    </a:cubicBezTo>
                    <a:cubicBezTo>
                      <a:pt x="702" y="17"/>
                      <a:pt x="703" y="17"/>
                      <a:pt x="705" y="16"/>
                    </a:cubicBezTo>
                    <a:close/>
                    <a:moveTo>
                      <a:pt x="716" y="175"/>
                    </a:moveTo>
                    <a:cubicBezTo>
                      <a:pt x="715" y="179"/>
                      <a:pt x="714" y="182"/>
                      <a:pt x="712" y="185"/>
                    </a:cubicBezTo>
                    <a:cubicBezTo>
                      <a:pt x="711" y="189"/>
                      <a:pt x="711" y="189"/>
                      <a:pt x="707" y="189"/>
                    </a:cubicBezTo>
                    <a:cubicBezTo>
                      <a:pt x="709" y="184"/>
                      <a:pt x="712" y="180"/>
                      <a:pt x="715" y="175"/>
                    </a:cubicBezTo>
                    <a:cubicBezTo>
                      <a:pt x="715" y="175"/>
                      <a:pt x="715" y="175"/>
                      <a:pt x="716" y="175"/>
                    </a:cubicBezTo>
                    <a:close/>
                    <a:moveTo>
                      <a:pt x="681" y="26"/>
                    </a:moveTo>
                    <a:cubicBezTo>
                      <a:pt x="682" y="30"/>
                      <a:pt x="683" y="34"/>
                      <a:pt x="683" y="37"/>
                    </a:cubicBezTo>
                    <a:cubicBezTo>
                      <a:pt x="683" y="39"/>
                      <a:pt x="683" y="40"/>
                      <a:pt x="685" y="41"/>
                    </a:cubicBezTo>
                    <a:cubicBezTo>
                      <a:pt x="687" y="35"/>
                      <a:pt x="685" y="29"/>
                      <a:pt x="682" y="23"/>
                    </a:cubicBezTo>
                    <a:cubicBezTo>
                      <a:pt x="685" y="22"/>
                      <a:pt x="688" y="21"/>
                      <a:pt x="691" y="20"/>
                    </a:cubicBezTo>
                    <a:cubicBezTo>
                      <a:pt x="692" y="23"/>
                      <a:pt x="693" y="26"/>
                      <a:pt x="694" y="28"/>
                    </a:cubicBezTo>
                    <a:cubicBezTo>
                      <a:pt x="695" y="31"/>
                      <a:pt x="694" y="34"/>
                      <a:pt x="697" y="36"/>
                    </a:cubicBezTo>
                    <a:cubicBezTo>
                      <a:pt x="699" y="30"/>
                      <a:pt x="695" y="25"/>
                      <a:pt x="695" y="19"/>
                    </a:cubicBezTo>
                    <a:cubicBezTo>
                      <a:pt x="696" y="20"/>
                      <a:pt x="696" y="20"/>
                      <a:pt x="697" y="21"/>
                    </a:cubicBezTo>
                    <a:cubicBezTo>
                      <a:pt x="699" y="27"/>
                      <a:pt x="701" y="33"/>
                      <a:pt x="703" y="40"/>
                    </a:cubicBezTo>
                    <a:cubicBezTo>
                      <a:pt x="704" y="47"/>
                      <a:pt x="706" y="55"/>
                      <a:pt x="706" y="64"/>
                    </a:cubicBezTo>
                    <a:cubicBezTo>
                      <a:pt x="706" y="74"/>
                      <a:pt x="708" y="84"/>
                      <a:pt x="708" y="95"/>
                    </a:cubicBezTo>
                    <a:cubicBezTo>
                      <a:pt x="708" y="105"/>
                      <a:pt x="707" y="114"/>
                      <a:pt x="706" y="124"/>
                    </a:cubicBezTo>
                    <a:cubicBezTo>
                      <a:pt x="706" y="127"/>
                      <a:pt x="706" y="130"/>
                      <a:pt x="705" y="133"/>
                    </a:cubicBezTo>
                    <a:cubicBezTo>
                      <a:pt x="705" y="140"/>
                      <a:pt x="704" y="146"/>
                      <a:pt x="703" y="152"/>
                    </a:cubicBezTo>
                    <a:cubicBezTo>
                      <a:pt x="702" y="158"/>
                      <a:pt x="699" y="164"/>
                      <a:pt x="697" y="170"/>
                    </a:cubicBezTo>
                    <a:cubicBezTo>
                      <a:pt x="695" y="177"/>
                      <a:pt x="692" y="182"/>
                      <a:pt x="689" y="188"/>
                    </a:cubicBezTo>
                    <a:cubicBezTo>
                      <a:pt x="688" y="191"/>
                      <a:pt x="688" y="191"/>
                      <a:pt x="684" y="191"/>
                    </a:cubicBezTo>
                    <a:cubicBezTo>
                      <a:pt x="687" y="185"/>
                      <a:pt x="689" y="180"/>
                      <a:pt x="691" y="174"/>
                    </a:cubicBezTo>
                    <a:cubicBezTo>
                      <a:pt x="692" y="169"/>
                      <a:pt x="696" y="164"/>
                      <a:pt x="696" y="158"/>
                    </a:cubicBezTo>
                    <a:cubicBezTo>
                      <a:pt x="693" y="163"/>
                      <a:pt x="691" y="167"/>
                      <a:pt x="689" y="172"/>
                    </a:cubicBezTo>
                    <a:cubicBezTo>
                      <a:pt x="687" y="178"/>
                      <a:pt x="684" y="184"/>
                      <a:pt x="682" y="190"/>
                    </a:cubicBezTo>
                    <a:cubicBezTo>
                      <a:pt x="681" y="192"/>
                      <a:pt x="679" y="193"/>
                      <a:pt x="676" y="193"/>
                    </a:cubicBezTo>
                    <a:cubicBezTo>
                      <a:pt x="678" y="186"/>
                      <a:pt x="684" y="182"/>
                      <a:pt x="684" y="174"/>
                    </a:cubicBezTo>
                    <a:cubicBezTo>
                      <a:pt x="684" y="175"/>
                      <a:pt x="683" y="175"/>
                      <a:pt x="683" y="175"/>
                    </a:cubicBezTo>
                    <a:cubicBezTo>
                      <a:pt x="680" y="181"/>
                      <a:pt x="677" y="186"/>
                      <a:pt x="675" y="191"/>
                    </a:cubicBezTo>
                    <a:cubicBezTo>
                      <a:pt x="674" y="193"/>
                      <a:pt x="673" y="195"/>
                      <a:pt x="671" y="194"/>
                    </a:cubicBezTo>
                    <a:cubicBezTo>
                      <a:pt x="672" y="189"/>
                      <a:pt x="674" y="184"/>
                      <a:pt x="676" y="180"/>
                    </a:cubicBezTo>
                    <a:cubicBezTo>
                      <a:pt x="676" y="179"/>
                      <a:pt x="675" y="179"/>
                      <a:pt x="675" y="179"/>
                    </a:cubicBezTo>
                    <a:cubicBezTo>
                      <a:pt x="674" y="180"/>
                      <a:pt x="674" y="181"/>
                      <a:pt x="673" y="181"/>
                    </a:cubicBezTo>
                    <a:cubicBezTo>
                      <a:pt x="672" y="185"/>
                      <a:pt x="670" y="189"/>
                      <a:pt x="669" y="192"/>
                    </a:cubicBezTo>
                    <a:cubicBezTo>
                      <a:pt x="668" y="194"/>
                      <a:pt x="668" y="196"/>
                      <a:pt x="665" y="195"/>
                    </a:cubicBezTo>
                    <a:cubicBezTo>
                      <a:pt x="666" y="193"/>
                      <a:pt x="667" y="191"/>
                      <a:pt x="667" y="189"/>
                    </a:cubicBezTo>
                    <a:cubicBezTo>
                      <a:pt x="670" y="181"/>
                      <a:pt x="673" y="173"/>
                      <a:pt x="675" y="165"/>
                    </a:cubicBezTo>
                    <a:cubicBezTo>
                      <a:pt x="678" y="153"/>
                      <a:pt x="680" y="141"/>
                      <a:pt x="683" y="129"/>
                    </a:cubicBezTo>
                    <a:cubicBezTo>
                      <a:pt x="684" y="123"/>
                      <a:pt x="685" y="116"/>
                      <a:pt x="685" y="110"/>
                    </a:cubicBezTo>
                    <a:cubicBezTo>
                      <a:pt x="685" y="97"/>
                      <a:pt x="684" y="84"/>
                      <a:pt x="684" y="71"/>
                    </a:cubicBezTo>
                    <a:cubicBezTo>
                      <a:pt x="684" y="60"/>
                      <a:pt x="681" y="49"/>
                      <a:pt x="679" y="39"/>
                    </a:cubicBezTo>
                    <a:cubicBezTo>
                      <a:pt x="678" y="34"/>
                      <a:pt x="677" y="29"/>
                      <a:pt x="675" y="24"/>
                    </a:cubicBezTo>
                    <a:cubicBezTo>
                      <a:pt x="678" y="23"/>
                      <a:pt x="680" y="24"/>
                      <a:pt x="681" y="26"/>
                    </a:cubicBezTo>
                    <a:close/>
                    <a:moveTo>
                      <a:pt x="664" y="27"/>
                    </a:moveTo>
                    <a:cubicBezTo>
                      <a:pt x="666" y="30"/>
                      <a:pt x="663" y="34"/>
                      <a:pt x="666" y="37"/>
                    </a:cubicBezTo>
                    <a:cubicBezTo>
                      <a:pt x="667" y="33"/>
                      <a:pt x="667" y="30"/>
                      <a:pt x="667" y="27"/>
                    </a:cubicBezTo>
                    <a:cubicBezTo>
                      <a:pt x="668" y="27"/>
                      <a:pt x="670" y="27"/>
                      <a:pt x="671" y="26"/>
                    </a:cubicBezTo>
                    <a:cubicBezTo>
                      <a:pt x="672" y="30"/>
                      <a:pt x="674" y="34"/>
                      <a:pt x="675" y="38"/>
                    </a:cubicBezTo>
                    <a:cubicBezTo>
                      <a:pt x="676" y="42"/>
                      <a:pt x="676" y="46"/>
                      <a:pt x="677" y="50"/>
                    </a:cubicBezTo>
                    <a:cubicBezTo>
                      <a:pt x="679" y="60"/>
                      <a:pt x="680" y="70"/>
                      <a:pt x="680" y="80"/>
                    </a:cubicBezTo>
                    <a:cubicBezTo>
                      <a:pt x="680" y="86"/>
                      <a:pt x="680" y="92"/>
                      <a:pt x="680" y="97"/>
                    </a:cubicBezTo>
                    <a:cubicBezTo>
                      <a:pt x="681" y="108"/>
                      <a:pt x="680" y="118"/>
                      <a:pt x="678" y="129"/>
                    </a:cubicBezTo>
                    <a:cubicBezTo>
                      <a:pt x="677" y="139"/>
                      <a:pt x="674" y="149"/>
                      <a:pt x="672" y="159"/>
                    </a:cubicBezTo>
                    <a:cubicBezTo>
                      <a:pt x="671" y="164"/>
                      <a:pt x="670" y="168"/>
                      <a:pt x="669" y="173"/>
                    </a:cubicBezTo>
                    <a:cubicBezTo>
                      <a:pt x="667" y="180"/>
                      <a:pt x="664" y="186"/>
                      <a:pt x="662" y="193"/>
                    </a:cubicBezTo>
                    <a:cubicBezTo>
                      <a:pt x="660" y="197"/>
                      <a:pt x="658" y="198"/>
                      <a:pt x="653" y="197"/>
                    </a:cubicBezTo>
                    <a:cubicBezTo>
                      <a:pt x="657" y="188"/>
                      <a:pt x="662" y="180"/>
                      <a:pt x="662" y="169"/>
                    </a:cubicBezTo>
                    <a:cubicBezTo>
                      <a:pt x="661" y="170"/>
                      <a:pt x="661" y="171"/>
                      <a:pt x="660" y="171"/>
                    </a:cubicBezTo>
                    <a:cubicBezTo>
                      <a:pt x="657" y="179"/>
                      <a:pt x="654" y="188"/>
                      <a:pt x="651" y="196"/>
                    </a:cubicBezTo>
                    <a:cubicBezTo>
                      <a:pt x="651" y="197"/>
                      <a:pt x="649" y="198"/>
                      <a:pt x="648" y="199"/>
                    </a:cubicBezTo>
                    <a:cubicBezTo>
                      <a:pt x="644" y="200"/>
                      <a:pt x="640" y="200"/>
                      <a:pt x="636" y="201"/>
                    </a:cubicBezTo>
                    <a:cubicBezTo>
                      <a:pt x="637" y="198"/>
                      <a:pt x="638" y="196"/>
                      <a:pt x="639" y="194"/>
                    </a:cubicBezTo>
                    <a:cubicBezTo>
                      <a:pt x="643" y="183"/>
                      <a:pt x="648" y="172"/>
                      <a:pt x="650" y="161"/>
                    </a:cubicBezTo>
                    <a:cubicBezTo>
                      <a:pt x="652" y="155"/>
                      <a:pt x="653" y="149"/>
                      <a:pt x="654" y="143"/>
                    </a:cubicBezTo>
                    <a:cubicBezTo>
                      <a:pt x="656" y="132"/>
                      <a:pt x="658" y="120"/>
                      <a:pt x="660" y="108"/>
                    </a:cubicBezTo>
                    <a:cubicBezTo>
                      <a:pt x="662" y="98"/>
                      <a:pt x="663" y="87"/>
                      <a:pt x="664" y="77"/>
                    </a:cubicBezTo>
                    <a:cubicBezTo>
                      <a:pt x="666" y="65"/>
                      <a:pt x="665" y="53"/>
                      <a:pt x="662" y="41"/>
                    </a:cubicBezTo>
                    <a:cubicBezTo>
                      <a:pt x="661" y="37"/>
                      <a:pt x="660" y="32"/>
                      <a:pt x="658" y="28"/>
                    </a:cubicBezTo>
                    <a:cubicBezTo>
                      <a:pt x="660" y="27"/>
                      <a:pt x="662" y="27"/>
                      <a:pt x="664" y="27"/>
                    </a:cubicBezTo>
                    <a:close/>
                    <a:moveTo>
                      <a:pt x="641" y="97"/>
                    </a:moveTo>
                    <a:cubicBezTo>
                      <a:pt x="641" y="90"/>
                      <a:pt x="642" y="83"/>
                      <a:pt x="643" y="76"/>
                    </a:cubicBezTo>
                    <a:cubicBezTo>
                      <a:pt x="643" y="73"/>
                      <a:pt x="642" y="70"/>
                      <a:pt x="643" y="67"/>
                    </a:cubicBezTo>
                    <a:cubicBezTo>
                      <a:pt x="645" y="57"/>
                      <a:pt x="644" y="48"/>
                      <a:pt x="642" y="38"/>
                    </a:cubicBezTo>
                    <a:cubicBezTo>
                      <a:pt x="642" y="35"/>
                      <a:pt x="641" y="32"/>
                      <a:pt x="641" y="28"/>
                    </a:cubicBezTo>
                    <a:cubicBezTo>
                      <a:pt x="641" y="28"/>
                      <a:pt x="641" y="28"/>
                      <a:pt x="642" y="27"/>
                    </a:cubicBezTo>
                    <a:cubicBezTo>
                      <a:pt x="643" y="27"/>
                      <a:pt x="644" y="27"/>
                      <a:pt x="645" y="27"/>
                    </a:cubicBezTo>
                    <a:cubicBezTo>
                      <a:pt x="647" y="33"/>
                      <a:pt x="646" y="38"/>
                      <a:pt x="649" y="43"/>
                    </a:cubicBezTo>
                    <a:cubicBezTo>
                      <a:pt x="650" y="38"/>
                      <a:pt x="648" y="33"/>
                      <a:pt x="648" y="28"/>
                    </a:cubicBezTo>
                    <a:cubicBezTo>
                      <a:pt x="650" y="28"/>
                      <a:pt x="652" y="28"/>
                      <a:pt x="653" y="28"/>
                    </a:cubicBezTo>
                    <a:cubicBezTo>
                      <a:pt x="655" y="33"/>
                      <a:pt x="657" y="38"/>
                      <a:pt x="658" y="43"/>
                    </a:cubicBezTo>
                    <a:cubicBezTo>
                      <a:pt x="659" y="53"/>
                      <a:pt x="661" y="63"/>
                      <a:pt x="660" y="73"/>
                    </a:cubicBezTo>
                    <a:cubicBezTo>
                      <a:pt x="660" y="76"/>
                      <a:pt x="659" y="79"/>
                      <a:pt x="659" y="83"/>
                    </a:cubicBezTo>
                    <a:cubicBezTo>
                      <a:pt x="658" y="90"/>
                      <a:pt x="657" y="97"/>
                      <a:pt x="656" y="105"/>
                    </a:cubicBezTo>
                    <a:cubicBezTo>
                      <a:pt x="655" y="111"/>
                      <a:pt x="653" y="118"/>
                      <a:pt x="652" y="125"/>
                    </a:cubicBezTo>
                    <a:cubicBezTo>
                      <a:pt x="651" y="131"/>
                      <a:pt x="651" y="138"/>
                      <a:pt x="649" y="144"/>
                    </a:cubicBezTo>
                    <a:cubicBezTo>
                      <a:pt x="646" y="155"/>
                      <a:pt x="645" y="166"/>
                      <a:pt x="641" y="176"/>
                    </a:cubicBezTo>
                    <a:cubicBezTo>
                      <a:pt x="638" y="182"/>
                      <a:pt x="636" y="189"/>
                      <a:pt x="633" y="196"/>
                    </a:cubicBezTo>
                    <a:cubicBezTo>
                      <a:pt x="632" y="198"/>
                      <a:pt x="630" y="201"/>
                      <a:pt x="628" y="204"/>
                    </a:cubicBezTo>
                    <a:cubicBezTo>
                      <a:pt x="629" y="196"/>
                      <a:pt x="633" y="189"/>
                      <a:pt x="634" y="182"/>
                    </a:cubicBezTo>
                    <a:cubicBezTo>
                      <a:pt x="633" y="183"/>
                      <a:pt x="632" y="185"/>
                      <a:pt x="631" y="186"/>
                    </a:cubicBezTo>
                    <a:cubicBezTo>
                      <a:pt x="629" y="192"/>
                      <a:pt x="627" y="197"/>
                      <a:pt x="625" y="203"/>
                    </a:cubicBezTo>
                    <a:cubicBezTo>
                      <a:pt x="624" y="206"/>
                      <a:pt x="622" y="207"/>
                      <a:pt x="619" y="207"/>
                    </a:cubicBezTo>
                    <a:cubicBezTo>
                      <a:pt x="626" y="192"/>
                      <a:pt x="632" y="178"/>
                      <a:pt x="634" y="162"/>
                    </a:cubicBezTo>
                    <a:cubicBezTo>
                      <a:pt x="633" y="165"/>
                      <a:pt x="632" y="167"/>
                      <a:pt x="631" y="170"/>
                    </a:cubicBezTo>
                    <a:cubicBezTo>
                      <a:pt x="629" y="175"/>
                      <a:pt x="627" y="181"/>
                      <a:pt x="624" y="187"/>
                    </a:cubicBezTo>
                    <a:cubicBezTo>
                      <a:pt x="622" y="193"/>
                      <a:pt x="619" y="200"/>
                      <a:pt x="616" y="206"/>
                    </a:cubicBezTo>
                    <a:cubicBezTo>
                      <a:pt x="616" y="208"/>
                      <a:pt x="615" y="209"/>
                      <a:pt x="612" y="208"/>
                    </a:cubicBezTo>
                    <a:cubicBezTo>
                      <a:pt x="613" y="207"/>
                      <a:pt x="614" y="205"/>
                      <a:pt x="614" y="204"/>
                    </a:cubicBezTo>
                    <a:cubicBezTo>
                      <a:pt x="619" y="195"/>
                      <a:pt x="623" y="186"/>
                      <a:pt x="625" y="177"/>
                    </a:cubicBezTo>
                    <a:cubicBezTo>
                      <a:pt x="628" y="167"/>
                      <a:pt x="631" y="157"/>
                      <a:pt x="633" y="147"/>
                    </a:cubicBezTo>
                    <a:cubicBezTo>
                      <a:pt x="635" y="141"/>
                      <a:pt x="636" y="135"/>
                      <a:pt x="637" y="129"/>
                    </a:cubicBezTo>
                    <a:cubicBezTo>
                      <a:pt x="639" y="119"/>
                      <a:pt x="640" y="108"/>
                      <a:pt x="641" y="97"/>
                    </a:cubicBezTo>
                    <a:close/>
                    <a:moveTo>
                      <a:pt x="600" y="100"/>
                    </a:moveTo>
                    <a:cubicBezTo>
                      <a:pt x="601" y="96"/>
                      <a:pt x="600" y="92"/>
                      <a:pt x="600" y="89"/>
                    </a:cubicBezTo>
                    <a:cubicBezTo>
                      <a:pt x="600" y="82"/>
                      <a:pt x="601" y="76"/>
                      <a:pt x="602" y="69"/>
                    </a:cubicBezTo>
                    <a:cubicBezTo>
                      <a:pt x="602" y="66"/>
                      <a:pt x="602" y="63"/>
                      <a:pt x="603" y="59"/>
                    </a:cubicBezTo>
                    <a:cubicBezTo>
                      <a:pt x="603" y="50"/>
                      <a:pt x="603" y="40"/>
                      <a:pt x="603" y="30"/>
                    </a:cubicBezTo>
                    <a:cubicBezTo>
                      <a:pt x="603" y="28"/>
                      <a:pt x="603" y="25"/>
                      <a:pt x="604" y="23"/>
                    </a:cubicBezTo>
                    <a:cubicBezTo>
                      <a:pt x="605" y="24"/>
                      <a:pt x="605" y="24"/>
                      <a:pt x="605" y="24"/>
                    </a:cubicBezTo>
                    <a:cubicBezTo>
                      <a:pt x="606" y="25"/>
                      <a:pt x="606" y="26"/>
                      <a:pt x="606" y="27"/>
                    </a:cubicBezTo>
                    <a:cubicBezTo>
                      <a:pt x="607" y="33"/>
                      <a:pt x="607" y="39"/>
                      <a:pt x="606" y="46"/>
                    </a:cubicBezTo>
                    <a:cubicBezTo>
                      <a:pt x="605" y="48"/>
                      <a:pt x="605" y="50"/>
                      <a:pt x="606" y="53"/>
                    </a:cubicBezTo>
                    <a:cubicBezTo>
                      <a:pt x="609" y="43"/>
                      <a:pt x="610" y="33"/>
                      <a:pt x="608" y="22"/>
                    </a:cubicBezTo>
                    <a:cubicBezTo>
                      <a:pt x="610" y="22"/>
                      <a:pt x="611" y="22"/>
                      <a:pt x="611" y="22"/>
                    </a:cubicBezTo>
                    <a:cubicBezTo>
                      <a:pt x="613" y="27"/>
                      <a:pt x="611" y="31"/>
                      <a:pt x="614" y="36"/>
                    </a:cubicBezTo>
                    <a:cubicBezTo>
                      <a:pt x="615" y="33"/>
                      <a:pt x="615" y="30"/>
                      <a:pt x="615" y="27"/>
                    </a:cubicBezTo>
                    <a:cubicBezTo>
                      <a:pt x="614" y="26"/>
                      <a:pt x="615" y="24"/>
                      <a:pt x="615" y="22"/>
                    </a:cubicBezTo>
                    <a:cubicBezTo>
                      <a:pt x="615" y="22"/>
                      <a:pt x="616" y="21"/>
                      <a:pt x="617" y="21"/>
                    </a:cubicBezTo>
                    <a:cubicBezTo>
                      <a:pt x="618" y="26"/>
                      <a:pt x="617" y="31"/>
                      <a:pt x="619" y="37"/>
                    </a:cubicBezTo>
                    <a:cubicBezTo>
                      <a:pt x="622" y="31"/>
                      <a:pt x="620" y="26"/>
                      <a:pt x="618" y="21"/>
                    </a:cubicBezTo>
                    <a:cubicBezTo>
                      <a:pt x="620" y="20"/>
                      <a:pt x="622" y="20"/>
                      <a:pt x="623" y="20"/>
                    </a:cubicBezTo>
                    <a:cubicBezTo>
                      <a:pt x="624" y="20"/>
                      <a:pt x="624" y="21"/>
                      <a:pt x="624" y="22"/>
                    </a:cubicBezTo>
                    <a:cubicBezTo>
                      <a:pt x="626" y="31"/>
                      <a:pt x="626" y="42"/>
                      <a:pt x="626" y="52"/>
                    </a:cubicBezTo>
                    <a:cubicBezTo>
                      <a:pt x="626" y="54"/>
                      <a:pt x="626" y="56"/>
                      <a:pt x="628" y="57"/>
                    </a:cubicBezTo>
                    <a:cubicBezTo>
                      <a:pt x="630" y="44"/>
                      <a:pt x="629" y="32"/>
                      <a:pt x="627" y="19"/>
                    </a:cubicBezTo>
                    <a:cubicBezTo>
                      <a:pt x="630" y="17"/>
                      <a:pt x="633" y="16"/>
                      <a:pt x="636" y="14"/>
                    </a:cubicBezTo>
                    <a:cubicBezTo>
                      <a:pt x="636" y="17"/>
                      <a:pt x="636" y="18"/>
                      <a:pt x="636" y="20"/>
                    </a:cubicBezTo>
                    <a:cubicBezTo>
                      <a:pt x="637" y="26"/>
                      <a:pt x="636" y="32"/>
                      <a:pt x="637" y="38"/>
                    </a:cubicBezTo>
                    <a:cubicBezTo>
                      <a:pt x="639" y="45"/>
                      <a:pt x="639" y="53"/>
                      <a:pt x="639" y="61"/>
                    </a:cubicBezTo>
                    <a:cubicBezTo>
                      <a:pt x="639" y="64"/>
                      <a:pt x="638" y="67"/>
                      <a:pt x="638" y="70"/>
                    </a:cubicBezTo>
                    <a:cubicBezTo>
                      <a:pt x="638" y="74"/>
                      <a:pt x="638" y="79"/>
                      <a:pt x="637" y="84"/>
                    </a:cubicBezTo>
                    <a:cubicBezTo>
                      <a:pt x="637" y="90"/>
                      <a:pt x="635" y="96"/>
                      <a:pt x="635" y="102"/>
                    </a:cubicBezTo>
                    <a:cubicBezTo>
                      <a:pt x="635" y="117"/>
                      <a:pt x="632" y="131"/>
                      <a:pt x="629" y="145"/>
                    </a:cubicBezTo>
                    <a:cubicBezTo>
                      <a:pt x="628" y="149"/>
                      <a:pt x="627" y="152"/>
                      <a:pt x="626" y="156"/>
                    </a:cubicBezTo>
                    <a:cubicBezTo>
                      <a:pt x="625" y="161"/>
                      <a:pt x="624" y="166"/>
                      <a:pt x="622" y="171"/>
                    </a:cubicBezTo>
                    <a:cubicBezTo>
                      <a:pt x="620" y="178"/>
                      <a:pt x="618" y="185"/>
                      <a:pt x="615" y="192"/>
                    </a:cubicBezTo>
                    <a:cubicBezTo>
                      <a:pt x="612" y="198"/>
                      <a:pt x="609" y="204"/>
                      <a:pt x="606" y="210"/>
                    </a:cubicBezTo>
                    <a:cubicBezTo>
                      <a:pt x="602" y="212"/>
                      <a:pt x="597" y="213"/>
                      <a:pt x="593" y="215"/>
                    </a:cubicBezTo>
                    <a:cubicBezTo>
                      <a:pt x="595" y="208"/>
                      <a:pt x="598" y="200"/>
                      <a:pt x="600" y="193"/>
                    </a:cubicBezTo>
                    <a:cubicBezTo>
                      <a:pt x="602" y="186"/>
                      <a:pt x="605" y="178"/>
                      <a:pt x="607" y="170"/>
                    </a:cubicBezTo>
                    <a:cubicBezTo>
                      <a:pt x="608" y="167"/>
                      <a:pt x="610" y="164"/>
                      <a:pt x="608" y="160"/>
                    </a:cubicBezTo>
                    <a:cubicBezTo>
                      <a:pt x="607" y="165"/>
                      <a:pt x="605" y="169"/>
                      <a:pt x="604" y="173"/>
                    </a:cubicBezTo>
                    <a:cubicBezTo>
                      <a:pt x="599" y="186"/>
                      <a:pt x="595" y="199"/>
                      <a:pt x="592" y="212"/>
                    </a:cubicBezTo>
                    <a:cubicBezTo>
                      <a:pt x="591" y="216"/>
                      <a:pt x="589" y="218"/>
                      <a:pt x="585" y="218"/>
                    </a:cubicBezTo>
                    <a:cubicBezTo>
                      <a:pt x="588" y="209"/>
                      <a:pt x="591" y="201"/>
                      <a:pt x="593" y="192"/>
                    </a:cubicBezTo>
                    <a:cubicBezTo>
                      <a:pt x="595" y="183"/>
                      <a:pt x="598" y="175"/>
                      <a:pt x="597" y="166"/>
                    </a:cubicBezTo>
                    <a:cubicBezTo>
                      <a:pt x="596" y="168"/>
                      <a:pt x="596" y="171"/>
                      <a:pt x="595" y="173"/>
                    </a:cubicBezTo>
                    <a:cubicBezTo>
                      <a:pt x="593" y="183"/>
                      <a:pt x="590" y="193"/>
                      <a:pt x="587" y="202"/>
                    </a:cubicBezTo>
                    <a:cubicBezTo>
                      <a:pt x="586" y="207"/>
                      <a:pt x="584" y="211"/>
                      <a:pt x="583" y="216"/>
                    </a:cubicBezTo>
                    <a:cubicBezTo>
                      <a:pt x="582" y="218"/>
                      <a:pt x="581" y="221"/>
                      <a:pt x="577" y="221"/>
                    </a:cubicBezTo>
                    <a:cubicBezTo>
                      <a:pt x="579" y="216"/>
                      <a:pt x="581" y="211"/>
                      <a:pt x="582" y="207"/>
                    </a:cubicBezTo>
                    <a:cubicBezTo>
                      <a:pt x="584" y="203"/>
                      <a:pt x="586" y="199"/>
                      <a:pt x="587" y="195"/>
                    </a:cubicBezTo>
                    <a:cubicBezTo>
                      <a:pt x="589" y="186"/>
                      <a:pt x="591" y="177"/>
                      <a:pt x="593" y="168"/>
                    </a:cubicBezTo>
                    <a:cubicBezTo>
                      <a:pt x="594" y="163"/>
                      <a:pt x="595" y="157"/>
                      <a:pt x="596" y="151"/>
                    </a:cubicBezTo>
                    <a:cubicBezTo>
                      <a:pt x="596" y="149"/>
                      <a:pt x="596" y="147"/>
                      <a:pt x="597" y="145"/>
                    </a:cubicBezTo>
                    <a:cubicBezTo>
                      <a:pt x="597" y="139"/>
                      <a:pt x="599" y="133"/>
                      <a:pt x="599" y="127"/>
                    </a:cubicBezTo>
                    <a:cubicBezTo>
                      <a:pt x="600" y="118"/>
                      <a:pt x="600" y="109"/>
                      <a:pt x="600" y="100"/>
                    </a:cubicBezTo>
                    <a:close/>
                    <a:moveTo>
                      <a:pt x="559" y="46"/>
                    </a:moveTo>
                    <a:cubicBezTo>
                      <a:pt x="561" y="53"/>
                      <a:pt x="563" y="60"/>
                      <a:pt x="565" y="67"/>
                    </a:cubicBezTo>
                    <a:cubicBezTo>
                      <a:pt x="565" y="67"/>
                      <a:pt x="566" y="67"/>
                      <a:pt x="566" y="67"/>
                    </a:cubicBezTo>
                    <a:cubicBezTo>
                      <a:pt x="566" y="65"/>
                      <a:pt x="566" y="62"/>
                      <a:pt x="565" y="60"/>
                    </a:cubicBezTo>
                    <a:cubicBezTo>
                      <a:pt x="564" y="54"/>
                      <a:pt x="562" y="49"/>
                      <a:pt x="561" y="43"/>
                    </a:cubicBezTo>
                    <a:cubicBezTo>
                      <a:pt x="560" y="41"/>
                      <a:pt x="560" y="40"/>
                      <a:pt x="563" y="40"/>
                    </a:cubicBezTo>
                    <a:cubicBezTo>
                      <a:pt x="563" y="43"/>
                      <a:pt x="564" y="46"/>
                      <a:pt x="565" y="50"/>
                    </a:cubicBezTo>
                    <a:cubicBezTo>
                      <a:pt x="567" y="46"/>
                      <a:pt x="565" y="42"/>
                      <a:pt x="565" y="38"/>
                    </a:cubicBezTo>
                    <a:cubicBezTo>
                      <a:pt x="566" y="37"/>
                      <a:pt x="567" y="36"/>
                      <a:pt x="569" y="35"/>
                    </a:cubicBezTo>
                    <a:cubicBezTo>
                      <a:pt x="569" y="38"/>
                      <a:pt x="570" y="41"/>
                      <a:pt x="570" y="44"/>
                    </a:cubicBezTo>
                    <a:cubicBezTo>
                      <a:pt x="571" y="46"/>
                      <a:pt x="570" y="49"/>
                      <a:pt x="573" y="50"/>
                    </a:cubicBezTo>
                    <a:cubicBezTo>
                      <a:pt x="572" y="45"/>
                      <a:pt x="572" y="39"/>
                      <a:pt x="571" y="33"/>
                    </a:cubicBezTo>
                    <a:cubicBezTo>
                      <a:pt x="573" y="32"/>
                      <a:pt x="576" y="31"/>
                      <a:pt x="578" y="29"/>
                    </a:cubicBezTo>
                    <a:cubicBezTo>
                      <a:pt x="578" y="31"/>
                      <a:pt x="579" y="33"/>
                      <a:pt x="579" y="34"/>
                    </a:cubicBezTo>
                    <a:cubicBezTo>
                      <a:pt x="579" y="36"/>
                      <a:pt x="579" y="38"/>
                      <a:pt x="582" y="39"/>
                    </a:cubicBezTo>
                    <a:cubicBezTo>
                      <a:pt x="581" y="35"/>
                      <a:pt x="581" y="31"/>
                      <a:pt x="581" y="28"/>
                    </a:cubicBezTo>
                    <a:cubicBezTo>
                      <a:pt x="584" y="27"/>
                      <a:pt x="586" y="26"/>
                      <a:pt x="589" y="24"/>
                    </a:cubicBezTo>
                    <a:cubicBezTo>
                      <a:pt x="588" y="35"/>
                      <a:pt x="590" y="45"/>
                      <a:pt x="591" y="56"/>
                    </a:cubicBezTo>
                    <a:cubicBezTo>
                      <a:pt x="593" y="53"/>
                      <a:pt x="593" y="49"/>
                      <a:pt x="593" y="45"/>
                    </a:cubicBezTo>
                    <a:cubicBezTo>
                      <a:pt x="592" y="39"/>
                      <a:pt x="592" y="34"/>
                      <a:pt x="592" y="28"/>
                    </a:cubicBezTo>
                    <a:cubicBezTo>
                      <a:pt x="592" y="23"/>
                      <a:pt x="593" y="22"/>
                      <a:pt x="598" y="23"/>
                    </a:cubicBezTo>
                    <a:cubicBezTo>
                      <a:pt x="597" y="35"/>
                      <a:pt x="597" y="47"/>
                      <a:pt x="597" y="60"/>
                    </a:cubicBezTo>
                    <a:cubicBezTo>
                      <a:pt x="597" y="63"/>
                      <a:pt x="597" y="66"/>
                      <a:pt x="597" y="69"/>
                    </a:cubicBezTo>
                    <a:cubicBezTo>
                      <a:pt x="596" y="74"/>
                      <a:pt x="596" y="80"/>
                      <a:pt x="596" y="85"/>
                    </a:cubicBezTo>
                    <a:cubicBezTo>
                      <a:pt x="595" y="89"/>
                      <a:pt x="596" y="94"/>
                      <a:pt x="596" y="98"/>
                    </a:cubicBezTo>
                    <a:cubicBezTo>
                      <a:pt x="595" y="110"/>
                      <a:pt x="594" y="121"/>
                      <a:pt x="593" y="133"/>
                    </a:cubicBezTo>
                    <a:cubicBezTo>
                      <a:pt x="593" y="140"/>
                      <a:pt x="592" y="148"/>
                      <a:pt x="591" y="155"/>
                    </a:cubicBezTo>
                    <a:cubicBezTo>
                      <a:pt x="589" y="162"/>
                      <a:pt x="587" y="170"/>
                      <a:pt x="586" y="178"/>
                    </a:cubicBezTo>
                    <a:cubicBezTo>
                      <a:pt x="583" y="191"/>
                      <a:pt x="579" y="204"/>
                      <a:pt x="573" y="216"/>
                    </a:cubicBezTo>
                    <a:cubicBezTo>
                      <a:pt x="572" y="218"/>
                      <a:pt x="571" y="220"/>
                      <a:pt x="569" y="223"/>
                    </a:cubicBezTo>
                    <a:cubicBezTo>
                      <a:pt x="569" y="223"/>
                      <a:pt x="568" y="224"/>
                      <a:pt x="566" y="225"/>
                    </a:cubicBezTo>
                    <a:cubicBezTo>
                      <a:pt x="568" y="222"/>
                      <a:pt x="569" y="220"/>
                      <a:pt x="569" y="218"/>
                    </a:cubicBezTo>
                    <a:cubicBezTo>
                      <a:pt x="574" y="208"/>
                      <a:pt x="576" y="199"/>
                      <a:pt x="578" y="189"/>
                    </a:cubicBezTo>
                    <a:cubicBezTo>
                      <a:pt x="578" y="187"/>
                      <a:pt x="578" y="185"/>
                      <a:pt x="578" y="184"/>
                    </a:cubicBezTo>
                    <a:cubicBezTo>
                      <a:pt x="575" y="193"/>
                      <a:pt x="572" y="202"/>
                      <a:pt x="569" y="211"/>
                    </a:cubicBezTo>
                    <a:cubicBezTo>
                      <a:pt x="567" y="216"/>
                      <a:pt x="565" y="220"/>
                      <a:pt x="563" y="224"/>
                    </a:cubicBezTo>
                    <a:cubicBezTo>
                      <a:pt x="562" y="225"/>
                      <a:pt x="561" y="226"/>
                      <a:pt x="560" y="227"/>
                    </a:cubicBezTo>
                    <a:cubicBezTo>
                      <a:pt x="558" y="228"/>
                      <a:pt x="556" y="229"/>
                      <a:pt x="553" y="230"/>
                    </a:cubicBezTo>
                    <a:cubicBezTo>
                      <a:pt x="554" y="226"/>
                      <a:pt x="554" y="224"/>
                      <a:pt x="555" y="221"/>
                    </a:cubicBezTo>
                    <a:cubicBezTo>
                      <a:pt x="559" y="205"/>
                      <a:pt x="563" y="190"/>
                      <a:pt x="565" y="174"/>
                    </a:cubicBezTo>
                    <a:cubicBezTo>
                      <a:pt x="567" y="161"/>
                      <a:pt x="567" y="149"/>
                      <a:pt x="567" y="136"/>
                    </a:cubicBezTo>
                    <a:cubicBezTo>
                      <a:pt x="567" y="126"/>
                      <a:pt x="567" y="116"/>
                      <a:pt x="566" y="106"/>
                    </a:cubicBezTo>
                    <a:cubicBezTo>
                      <a:pt x="566" y="99"/>
                      <a:pt x="565" y="91"/>
                      <a:pt x="564" y="83"/>
                    </a:cubicBezTo>
                    <a:cubicBezTo>
                      <a:pt x="562" y="72"/>
                      <a:pt x="560" y="61"/>
                      <a:pt x="558" y="51"/>
                    </a:cubicBezTo>
                    <a:cubicBezTo>
                      <a:pt x="558" y="49"/>
                      <a:pt x="558" y="48"/>
                      <a:pt x="558" y="46"/>
                    </a:cubicBezTo>
                    <a:cubicBezTo>
                      <a:pt x="558" y="46"/>
                      <a:pt x="558" y="46"/>
                      <a:pt x="559" y="46"/>
                    </a:cubicBezTo>
                    <a:close/>
                    <a:moveTo>
                      <a:pt x="535" y="59"/>
                    </a:moveTo>
                    <a:cubicBezTo>
                      <a:pt x="537" y="62"/>
                      <a:pt x="539" y="64"/>
                      <a:pt x="539" y="68"/>
                    </a:cubicBezTo>
                    <a:cubicBezTo>
                      <a:pt x="540" y="72"/>
                      <a:pt x="540" y="76"/>
                      <a:pt x="541" y="80"/>
                    </a:cubicBezTo>
                    <a:cubicBezTo>
                      <a:pt x="541" y="82"/>
                      <a:pt x="542" y="83"/>
                      <a:pt x="542" y="85"/>
                    </a:cubicBezTo>
                    <a:cubicBezTo>
                      <a:pt x="543" y="85"/>
                      <a:pt x="543" y="85"/>
                      <a:pt x="543" y="85"/>
                    </a:cubicBezTo>
                    <a:cubicBezTo>
                      <a:pt x="543" y="83"/>
                      <a:pt x="543" y="82"/>
                      <a:pt x="543" y="80"/>
                    </a:cubicBezTo>
                    <a:cubicBezTo>
                      <a:pt x="542" y="76"/>
                      <a:pt x="542" y="72"/>
                      <a:pt x="541" y="68"/>
                    </a:cubicBezTo>
                    <a:cubicBezTo>
                      <a:pt x="541" y="64"/>
                      <a:pt x="540" y="60"/>
                      <a:pt x="536" y="58"/>
                    </a:cubicBezTo>
                    <a:cubicBezTo>
                      <a:pt x="538" y="56"/>
                      <a:pt x="540" y="55"/>
                      <a:pt x="542" y="54"/>
                    </a:cubicBezTo>
                    <a:cubicBezTo>
                      <a:pt x="544" y="57"/>
                      <a:pt x="544" y="61"/>
                      <a:pt x="547" y="63"/>
                    </a:cubicBezTo>
                    <a:cubicBezTo>
                      <a:pt x="547" y="60"/>
                      <a:pt x="546" y="57"/>
                      <a:pt x="545" y="55"/>
                    </a:cubicBezTo>
                    <a:cubicBezTo>
                      <a:pt x="544" y="53"/>
                      <a:pt x="544" y="52"/>
                      <a:pt x="546" y="52"/>
                    </a:cubicBezTo>
                    <a:cubicBezTo>
                      <a:pt x="548" y="56"/>
                      <a:pt x="550" y="61"/>
                      <a:pt x="552" y="67"/>
                    </a:cubicBezTo>
                    <a:cubicBezTo>
                      <a:pt x="554" y="60"/>
                      <a:pt x="549" y="55"/>
                      <a:pt x="548" y="50"/>
                    </a:cubicBezTo>
                    <a:cubicBezTo>
                      <a:pt x="549" y="49"/>
                      <a:pt x="551" y="48"/>
                      <a:pt x="553" y="46"/>
                    </a:cubicBezTo>
                    <a:cubicBezTo>
                      <a:pt x="553" y="48"/>
                      <a:pt x="554" y="50"/>
                      <a:pt x="554" y="51"/>
                    </a:cubicBezTo>
                    <a:cubicBezTo>
                      <a:pt x="555" y="58"/>
                      <a:pt x="557" y="65"/>
                      <a:pt x="558" y="72"/>
                    </a:cubicBezTo>
                    <a:cubicBezTo>
                      <a:pt x="559" y="80"/>
                      <a:pt x="560" y="88"/>
                      <a:pt x="561" y="95"/>
                    </a:cubicBezTo>
                    <a:cubicBezTo>
                      <a:pt x="562" y="103"/>
                      <a:pt x="563" y="110"/>
                      <a:pt x="562" y="117"/>
                    </a:cubicBezTo>
                    <a:cubicBezTo>
                      <a:pt x="562" y="132"/>
                      <a:pt x="564" y="147"/>
                      <a:pt x="562" y="162"/>
                    </a:cubicBezTo>
                    <a:cubicBezTo>
                      <a:pt x="561" y="170"/>
                      <a:pt x="560" y="178"/>
                      <a:pt x="559" y="186"/>
                    </a:cubicBezTo>
                    <a:cubicBezTo>
                      <a:pt x="558" y="192"/>
                      <a:pt x="556" y="199"/>
                      <a:pt x="555" y="205"/>
                    </a:cubicBezTo>
                    <a:cubicBezTo>
                      <a:pt x="552" y="214"/>
                      <a:pt x="550" y="223"/>
                      <a:pt x="548" y="232"/>
                    </a:cubicBezTo>
                    <a:cubicBezTo>
                      <a:pt x="546" y="233"/>
                      <a:pt x="543" y="234"/>
                      <a:pt x="540" y="236"/>
                    </a:cubicBezTo>
                    <a:cubicBezTo>
                      <a:pt x="544" y="225"/>
                      <a:pt x="548" y="215"/>
                      <a:pt x="548" y="204"/>
                    </a:cubicBezTo>
                    <a:cubicBezTo>
                      <a:pt x="546" y="210"/>
                      <a:pt x="544" y="217"/>
                      <a:pt x="542" y="224"/>
                    </a:cubicBezTo>
                    <a:cubicBezTo>
                      <a:pt x="540" y="228"/>
                      <a:pt x="539" y="232"/>
                      <a:pt x="537" y="235"/>
                    </a:cubicBezTo>
                    <a:cubicBezTo>
                      <a:pt x="537" y="236"/>
                      <a:pt x="536" y="237"/>
                      <a:pt x="535" y="238"/>
                    </a:cubicBezTo>
                    <a:cubicBezTo>
                      <a:pt x="533" y="239"/>
                      <a:pt x="531" y="240"/>
                      <a:pt x="527" y="241"/>
                    </a:cubicBezTo>
                    <a:cubicBezTo>
                      <a:pt x="529" y="238"/>
                      <a:pt x="530" y="237"/>
                      <a:pt x="530" y="235"/>
                    </a:cubicBezTo>
                    <a:cubicBezTo>
                      <a:pt x="536" y="223"/>
                      <a:pt x="538" y="210"/>
                      <a:pt x="539" y="197"/>
                    </a:cubicBezTo>
                    <a:cubicBezTo>
                      <a:pt x="540" y="182"/>
                      <a:pt x="540" y="166"/>
                      <a:pt x="540" y="150"/>
                    </a:cubicBezTo>
                    <a:cubicBezTo>
                      <a:pt x="540" y="137"/>
                      <a:pt x="540" y="124"/>
                      <a:pt x="539" y="111"/>
                    </a:cubicBezTo>
                    <a:cubicBezTo>
                      <a:pt x="538" y="101"/>
                      <a:pt x="536" y="91"/>
                      <a:pt x="535" y="80"/>
                    </a:cubicBezTo>
                    <a:cubicBezTo>
                      <a:pt x="534" y="75"/>
                      <a:pt x="533" y="69"/>
                      <a:pt x="533" y="64"/>
                    </a:cubicBezTo>
                    <a:cubicBezTo>
                      <a:pt x="532" y="62"/>
                      <a:pt x="532" y="60"/>
                      <a:pt x="535" y="59"/>
                    </a:cubicBezTo>
                    <a:close/>
                    <a:moveTo>
                      <a:pt x="501" y="85"/>
                    </a:moveTo>
                    <a:cubicBezTo>
                      <a:pt x="504" y="93"/>
                      <a:pt x="506" y="102"/>
                      <a:pt x="509" y="111"/>
                    </a:cubicBezTo>
                    <a:cubicBezTo>
                      <a:pt x="509" y="111"/>
                      <a:pt x="509" y="111"/>
                      <a:pt x="510" y="111"/>
                    </a:cubicBezTo>
                    <a:cubicBezTo>
                      <a:pt x="509" y="100"/>
                      <a:pt x="505" y="90"/>
                      <a:pt x="502" y="79"/>
                    </a:cubicBezTo>
                    <a:cubicBezTo>
                      <a:pt x="506" y="77"/>
                      <a:pt x="509" y="75"/>
                      <a:pt x="513" y="73"/>
                    </a:cubicBezTo>
                    <a:cubicBezTo>
                      <a:pt x="514" y="77"/>
                      <a:pt x="516" y="80"/>
                      <a:pt x="517" y="83"/>
                    </a:cubicBezTo>
                    <a:cubicBezTo>
                      <a:pt x="517" y="83"/>
                      <a:pt x="518" y="83"/>
                      <a:pt x="518" y="83"/>
                    </a:cubicBezTo>
                    <a:cubicBezTo>
                      <a:pt x="517" y="80"/>
                      <a:pt x="517" y="78"/>
                      <a:pt x="516" y="75"/>
                    </a:cubicBezTo>
                    <a:cubicBezTo>
                      <a:pt x="515" y="72"/>
                      <a:pt x="515" y="72"/>
                      <a:pt x="518" y="71"/>
                    </a:cubicBezTo>
                    <a:cubicBezTo>
                      <a:pt x="520" y="75"/>
                      <a:pt x="521" y="79"/>
                      <a:pt x="522" y="84"/>
                    </a:cubicBezTo>
                    <a:cubicBezTo>
                      <a:pt x="524" y="78"/>
                      <a:pt x="522" y="73"/>
                      <a:pt x="520" y="69"/>
                    </a:cubicBezTo>
                    <a:cubicBezTo>
                      <a:pt x="523" y="67"/>
                      <a:pt x="525" y="66"/>
                      <a:pt x="527" y="64"/>
                    </a:cubicBezTo>
                    <a:cubicBezTo>
                      <a:pt x="528" y="66"/>
                      <a:pt x="528" y="67"/>
                      <a:pt x="528" y="67"/>
                    </a:cubicBezTo>
                    <a:cubicBezTo>
                      <a:pt x="529" y="75"/>
                      <a:pt x="531" y="83"/>
                      <a:pt x="532" y="91"/>
                    </a:cubicBezTo>
                    <a:cubicBezTo>
                      <a:pt x="533" y="101"/>
                      <a:pt x="534" y="110"/>
                      <a:pt x="535" y="119"/>
                    </a:cubicBezTo>
                    <a:cubicBezTo>
                      <a:pt x="535" y="131"/>
                      <a:pt x="534" y="143"/>
                      <a:pt x="534" y="155"/>
                    </a:cubicBezTo>
                    <a:cubicBezTo>
                      <a:pt x="534" y="162"/>
                      <a:pt x="534" y="168"/>
                      <a:pt x="534" y="175"/>
                    </a:cubicBezTo>
                    <a:cubicBezTo>
                      <a:pt x="534" y="185"/>
                      <a:pt x="535" y="196"/>
                      <a:pt x="533" y="206"/>
                    </a:cubicBezTo>
                    <a:cubicBezTo>
                      <a:pt x="532" y="216"/>
                      <a:pt x="530" y="225"/>
                      <a:pt x="526" y="233"/>
                    </a:cubicBezTo>
                    <a:cubicBezTo>
                      <a:pt x="525" y="236"/>
                      <a:pt x="523" y="238"/>
                      <a:pt x="522" y="241"/>
                    </a:cubicBezTo>
                    <a:cubicBezTo>
                      <a:pt x="522" y="245"/>
                      <a:pt x="519" y="245"/>
                      <a:pt x="516" y="246"/>
                    </a:cubicBezTo>
                    <a:cubicBezTo>
                      <a:pt x="516" y="245"/>
                      <a:pt x="516" y="245"/>
                      <a:pt x="516" y="245"/>
                    </a:cubicBezTo>
                    <a:cubicBezTo>
                      <a:pt x="519" y="238"/>
                      <a:pt x="522" y="231"/>
                      <a:pt x="523" y="223"/>
                    </a:cubicBezTo>
                    <a:cubicBezTo>
                      <a:pt x="523" y="222"/>
                      <a:pt x="524" y="221"/>
                      <a:pt x="524" y="220"/>
                    </a:cubicBezTo>
                    <a:cubicBezTo>
                      <a:pt x="524" y="215"/>
                      <a:pt x="525" y="210"/>
                      <a:pt x="524" y="205"/>
                    </a:cubicBezTo>
                    <a:cubicBezTo>
                      <a:pt x="523" y="206"/>
                      <a:pt x="523" y="207"/>
                      <a:pt x="523" y="208"/>
                    </a:cubicBezTo>
                    <a:cubicBezTo>
                      <a:pt x="522" y="215"/>
                      <a:pt x="521" y="222"/>
                      <a:pt x="519" y="229"/>
                    </a:cubicBezTo>
                    <a:cubicBezTo>
                      <a:pt x="518" y="235"/>
                      <a:pt x="516" y="240"/>
                      <a:pt x="514" y="245"/>
                    </a:cubicBezTo>
                    <a:cubicBezTo>
                      <a:pt x="513" y="248"/>
                      <a:pt x="512" y="249"/>
                      <a:pt x="509" y="249"/>
                    </a:cubicBezTo>
                    <a:cubicBezTo>
                      <a:pt x="511" y="242"/>
                      <a:pt x="512" y="234"/>
                      <a:pt x="513" y="227"/>
                    </a:cubicBezTo>
                    <a:cubicBezTo>
                      <a:pt x="515" y="219"/>
                      <a:pt x="516" y="211"/>
                      <a:pt x="515" y="203"/>
                    </a:cubicBezTo>
                    <a:cubicBezTo>
                      <a:pt x="514" y="205"/>
                      <a:pt x="514" y="206"/>
                      <a:pt x="513" y="208"/>
                    </a:cubicBezTo>
                    <a:cubicBezTo>
                      <a:pt x="512" y="215"/>
                      <a:pt x="511" y="223"/>
                      <a:pt x="510" y="230"/>
                    </a:cubicBezTo>
                    <a:cubicBezTo>
                      <a:pt x="509" y="237"/>
                      <a:pt x="508" y="243"/>
                      <a:pt x="507" y="249"/>
                    </a:cubicBezTo>
                    <a:cubicBezTo>
                      <a:pt x="507" y="251"/>
                      <a:pt x="506" y="252"/>
                      <a:pt x="505" y="252"/>
                    </a:cubicBezTo>
                    <a:cubicBezTo>
                      <a:pt x="505" y="250"/>
                      <a:pt x="504" y="247"/>
                      <a:pt x="505" y="245"/>
                    </a:cubicBezTo>
                    <a:cubicBezTo>
                      <a:pt x="507" y="238"/>
                      <a:pt x="507" y="231"/>
                      <a:pt x="507" y="225"/>
                    </a:cubicBezTo>
                    <a:cubicBezTo>
                      <a:pt x="508" y="217"/>
                      <a:pt x="508" y="210"/>
                      <a:pt x="509" y="203"/>
                    </a:cubicBezTo>
                    <a:cubicBezTo>
                      <a:pt x="511" y="190"/>
                      <a:pt x="510" y="176"/>
                      <a:pt x="511" y="163"/>
                    </a:cubicBezTo>
                    <a:cubicBezTo>
                      <a:pt x="511" y="154"/>
                      <a:pt x="510" y="145"/>
                      <a:pt x="509" y="137"/>
                    </a:cubicBezTo>
                    <a:cubicBezTo>
                      <a:pt x="507" y="126"/>
                      <a:pt x="506" y="114"/>
                      <a:pt x="504" y="103"/>
                    </a:cubicBezTo>
                    <a:cubicBezTo>
                      <a:pt x="503" y="97"/>
                      <a:pt x="502" y="91"/>
                      <a:pt x="500" y="85"/>
                    </a:cubicBezTo>
                    <a:cubicBezTo>
                      <a:pt x="501" y="85"/>
                      <a:pt x="501" y="85"/>
                      <a:pt x="501" y="85"/>
                    </a:cubicBezTo>
                    <a:close/>
                    <a:moveTo>
                      <a:pt x="468" y="97"/>
                    </a:moveTo>
                    <a:cubicBezTo>
                      <a:pt x="471" y="109"/>
                      <a:pt x="475" y="120"/>
                      <a:pt x="478" y="131"/>
                    </a:cubicBezTo>
                    <a:cubicBezTo>
                      <a:pt x="478" y="131"/>
                      <a:pt x="479" y="131"/>
                      <a:pt x="479" y="131"/>
                    </a:cubicBezTo>
                    <a:cubicBezTo>
                      <a:pt x="478" y="119"/>
                      <a:pt x="473" y="107"/>
                      <a:pt x="469" y="96"/>
                    </a:cubicBezTo>
                    <a:cubicBezTo>
                      <a:pt x="471" y="95"/>
                      <a:pt x="473" y="94"/>
                      <a:pt x="475" y="93"/>
                    </a:cubicBezTo>
                    <a:cubicBezTo>
                      <a:pt x="476" y="95"/>
                      <a:pt x="477" y="97"/>
                      <a:pt x="478" y="100"/>
                    </a:cubicBezTo>
                    <a:cubicBezTo>
                      <a:pt x="480" y="97"/>
                      <a:pt x="477" y="95"/>
                      <a:pt x="478" y="92"/>
                    </a:cubicBezTo>
                    <a:cubicBezTo>
                      <a:pt x="479" y="91"/>
                      <a:pt x="481" y="90"/>
                      <a:pt x="483" y="89"/>
                    </a:cubicBezTo>
                    <a:cubicBezTo>
                      <a:pt x="484" y="90"/>
                      <a:pt x="485" y="91"/>
                      <a:pt x="485" y="92"/>
                    </a:cubicBezTo>
                    <a:cubicBezTo>
                      <a:pt x="486" y="93"/>
                      <a:pt x="486" y="94"/>
                      <a:pt x="487" y="95"/>
                    </a:cubicBezTo>
                    <a:cubicBezTo>
                      <a:pt x="487" y="95"/>
                      <a:pt x="488" y="95"/>
                      <a:pt x="488" y="95"/>
                    </a:cubicBezTo>
                    <a:cubicBezTo>
                      <a:pt x="487" y="92"/>
                      <a:pt x="487" y="90"/>
                      <a:pt x="486" y="87"/>
                    </a:cubicBezTo>
                    <a:cubicBezTo>
                      <a:pt x="487" y="87"/>
                      <a:pt x="488" y="87"/>
                      <a:pt x="488" y="87"/>
                    </a:cubicBezTo>
                    <a:cubicBezTo>
                      <a:pt x="489" y="89"/>
                      <a:pt x="489" y="90"/>
                      <a:pt x="490" y="91"/>
                    </a:cubicBezTo>
                    <a:cubicBezTo>
                      <a:pt x="491" y="96"/>
                      <a:pt x="492" y="102"/>
                      <a:pt x="493" y="107"/>
                    </a:cubicBezTo>
                    <a:cubicBezTo>
                      <a:pt x="493" y="108"/>
                      <a:pt x="494" y="110"/>
                      <a:pt x="494" y="111"/>
                    </a:cubicBezTo>
                    <a:cubicBezTo>
                      <a:pt x="495" y="111"/>
                      <a:pt x="495" y="111"/>
                      <a:pt x="496" y="111"/>
                    </a:cubicBezTo>
                    <a:cubicBezTo>
                      <a:pt x="495" y="107"/>
                      <a:pt x="495" y="102"/>
                      <a:pt x="494" y="98"/>
                    </a:cubicBezTo>
                    <a:cubicBezTo>
                      <a:pt x="493" y="94"/>
                      <a:pt x="491" y="90"/>
                      <a:pt x="490" y="86"/>
                    </a:cubicBezTo>
                    <a:cubicBezTo>
                      <a:pt x="491" y="85"/>
                      <a:pt x="493" y="84"/>
                      <a:pt x="494" y="84"/>
                    </a:cubicBezTo>
                    <a:cubicBezTo>
                      <a:pt x="495" y="85"/>
                      <a:pt x="495" y="85"/>
                      <a:pt x="495" y="86"/>
                    </a:cubicBezTo>
                    <a:cubicBezTo>
                      <a:pt x="497" y="96"/>
                      <a:pt x="499" y="105"/>
                      <a:pt x="501" y="115"/>
                    </a:cubicBezTo>
                    <a:cubicBezTo>
                      <a:pt x="502" y="124"/>
                      <a:pt x="504" y="133"/>
                      <a:pt x="505" y="142"/>
                    </a:cubicBezTo>
                    <a:cubicBezTo>
                      <a:pt x="506" y="154"/>
                      <a:pt x="506" y="166"/>
                      <a:pt x="506" y="178"/>
                    </a:cubicBezTo>
                    <a:cubicBezTo>
                      <a:pt x="506" y="188"/>
                      <a:pt x="505" y="198"/>
                      <a:pt x="504" y="208"/>
                    </a:cubicBezTo>
                    <a:cubicBezTo>
                      <a:pt x="503" y="222"/>
                      <a:pt x="503" y="235"/>
                      <a:pt x="500" y="248"/>
                    </a:cubicBezTo>
                    <a:cubicBezTo>
                      <a:pt x="499" y="252"/>
                      <a:pt x="499" y="257"/>
                      <a:pt x="493" y="258"/>
                    </a:cubicBezTo>
                    <a:cubicBezTo>
                      <a:pt x="493" y="253"/>
                      <a:pt x="494" y="248"/>
                      <a:pt x="494" y="243"/>
                    </a:cubicBezTo>
                    <a:cubicBezTo>
                      <a:pt x="495" y="238"/>
                      <a:pt x="494" y="233"/>
                      <a:pt x="494" y="228"/>
                    </a:cubicBezTo>
                    <a:cubicBezTo>
                      <a:pt x="494" y="223"/>
                      <a:pt x="495" y="218"/>
                      <a:pt x="493" y="213"/>
                    </a:cubicBezTo>
                    <a:cubicBezTo>
                      <a:pt x="492" y="218"/>
                      <a:pt x="492" y="224"/>
                      <a:pt x="492" y="229"/>
                    </a:cubicBezTo>
                    <a:cubicBezTo>
                      <a:pt x="491" y="238"/>
                      <a:pt x="491" y="247"/>
                      <a:pt x="490" y="256"/>
                    </a:cubicBezTo>
                    <a:cubicBezTo>
                      <a:pt x="490" y="260"/>
                      <a:pt x="488" y="262"/>
                      <a:pt x="484" y="262"/>
                    </a:cubicBezTo>
                    <a:cubicBezTo>
                      <a:pt x="487" y="250"/>
                      <a:pt x="487" y="238"/>
                      <a:pt x="486" y="226"/>
                    </a:cubicBezTo>
                    <a:cubicBezTo>
                      <a:pt x="485" y="231"/>
                      <a:pt x="484" y="235"/>
                      <a:pt x="484" y="240"/>
                    </a:cubicBezTo>
                    <a:cubicBezTo>
                      <a:pt x="484" y="247"/>
                      <a:pt x="483" y="254"/>
                      <a:pt x="481" y="262"/>
                    </a:cubicBezTo>
                    <a:cubicBezTo>
                      <a:pt x="480" y="264"/>
                      <a:pt x="479" y="266"/>
                      <a:pt x="476" y="267"/>
                    </a:cubicBezTo>
                    <a:cubicBezTo>
                      <a:pt x="476" y="263"/>
                      <a:pt x="477" y="261"/>
                      <a:pt x="477" y="259"/>
                    </a:cubicBezTo>
                    <a:cubicBezTo>
                      <a:pt x="478" y="251"/>
                      <a:pt x="480" y="244"/>
                      <a:pt x="480" y="236"/>
                    </a:cubicBezTo>
                    <a:cubicBezTo>
                      <a:pt x="481" y="224"/>
                      <a:pt x="481" y="213"/>
                      <a:pt x="480" y="201"/>
                    </a:cubicBezTo>
                    <a:cubicBezTo>
                      <a:pt x="480" y="194"/>
                      <a:pt x="479" y="186"/>
                      <a:pt x="478" y="179"/>
                    </a:cubicBezTo>
                    <a:cubicBezTo>
                      <a:pt x="477" y="169"/>
                      <a:pt x="476" y="159"/>
                      <a:pt x="474" y="149"/>
                    </a:cubicBezTo>
                    <a:cubicBezTo>
                      <a:pt x="471" y="132"/>
                      <a:pt x="469" y="115"/>
                      <a:pt x="463" y="99"/>
                    </a:cubicBezTo>
                    <a:cubicBezTo>
                      <a:pt x="464" y="98"/>
                      <a:pt x="466" y="98"/>
                      <a:pt x="468" y="97"/>
                    </a:cubicBezTo>
                    <a:close/>
                    <a:moveTo>
                      <a:pt x="440" y="111"/>
                    </a:moveTo>
                    <a:cubicBezTo>
                      <a:pt x="442" y="115"/>
                      <a:pt x="443" y="119"/>
                      <a:pt x="445" y="123"/>
                    </a:cubicBezTo>
                    <a:cubicBezTo>
                      <a:pt x="446" y="127"/>
                      <a:pt x="446" y="131"/>
                      <a:pt x="449" y="134"/>
                    </a:cubicBezTo>
                    <a:cubicBezTo>
                      <a:pt x="451" y="125"/>
                      <a:pt x="446" y="117"/>
                      <a:pt x="443" y="109"/>
                    </a:cubicBezTo>
                    <a:cubicBezTo>
                      <a:pt x="448" y="107"/>
                      <a:pt x="453" y="103"/>
                      <a:pt x="458" y="102"/>
                    </a:cubicBezTo>
                    <a:cubicBezTo>
                      <a:pt x="459" y="103"/>
                      <a:pt x="460" y="105"/>
                      <a:pt x="460" y="106"/>
                    </a:cubicBezTo>
                    <a:cubicBezTo>
                      <a:pt x="464" y="123"/>
                      <a:pt x="467" y="139"/>
                      <a:pt x="470" y="156"/>
                    </a:cubicBezTo>
                    <a:cubicBezTo>
                      <a:pt x="471" y="161"/>
                      <a:pt x="472" y="167"/>
                      <a:pt x="473" y="173"/>
                    </a:cubicBezTo>
                    <a:cubicBezTo>
                      <a:pt x="473" y="177"/>
                      <a:pt x="474" y="181"/>
                      <a:pt x="474" y="186"/>
                    </a:cubicBezTo>
                    <a:cubicBezTo>
                      <a:pt x="475" y="194"/>
                      <a:pt x="475" y="202"/>
                      <a:pt x="476" y="210"/>
                    </a:cubicBezTo>
                    <a:cubicBezTo>
                      <a:pt x="477" y="225"/>
                      <a:pt x="476" y="240"/>
                      <a:pt x="473" y="255"/>
                    </a:cubicBezTo>
                    <a:cubicBezTo>
                      <a:pt x="473" y="259"/>
                      <a:pt x="471" y="264"/>
                      <a:pt x="470" y="268"/>
                    </a:cubicBezTo>
                    <a:cubicBezTo>
                      <a:pt x="470" y="270"/>
                      <a:pt x="469" y="271"/>
                      <a:pt x="467" y="270"/>
                    </a:cubicBezTo>
                    <a:cubicBezTo>
                      <a:pt x="469" y="262"/>
                      <a:pt x="468" y="240"/>
                      <a:pt x="466" y="233"/>
                    </a:cubicBezTo>
                    <a:cubicBezTo>
                      <a:pt x="466" y="234"/>
                      <a:pt x="465" y="235"/>
                      <a:pt x="465" y="236"/>
                    </a:cubicBezTo>
                    <a:cubicBezTo>
                      <a:pt x="465" y="242"/>
                      <a:pt x="465" y="247"/>
                      <a:pt x="465" y="252"/>
                    </a:cubicBezTo>
                    <a:cubicBezTo>
                      <a:pt x="465" y="259"/>
                      <a:pt x="464" y="265"/>
                      <a:pt x="463" y="271"/>
                    </a:cubicBezTo>
                    <a:cubicBezTo>
                      <a:pt x="462" y="274"/>
                      <a:pt x="461" y="275"/>
                      <a:pt x="458" y="276"/>
                    </a:cubicBezTo>
                    <a:cubicBezTo>
                      <a:pt x="464" y="261"/>
                      <a:pt x="465" y="237"/>
                      <a:pt x="460" y="230"/>
                    </a:cubicBezTo>
                    <a:cubicBezTo>
                      <a:pt x="460" y="236"/>
                      <a:pt x="459" y="241"/>
                      <a:pt x="459" y="247"/>
                    </a:cubicBezTo>
                    <a:cubicBezTo>
                      <a:pt x="459" y="254"/>
                      <a:pt x="460" y="261"/>
                      <a:pt x="457" y="268"/>
                    </a:cubicBezTo>
                    <a:cubicBezTo>
                      <a:pt x="456" y="270"/>
                      <a:pt x="455" y="273"/>
                      <a:pt x="455" y="276"/>
                    </a:cubicBezTo>
                    <a:cubicBezTo>
                      <a:pt x="454" y="279"/>
                      <a:pt x="453" y="280"/>
                      <a:pt x="450" y="281"/>
                    </a:cubicBezTo>
                    <a:cubicBezTo>
                      <a:pt x="451" y="272"/>
                      <a:pt x="453" y="263"/>
                      <a:pt x="453" y="254"/>
                    </a:cubicBezTo>
                    <a:cubicBezTo>
                      <a:pt x="454" y="245"/>
                      <a:pt x="453" y="237"/>
                      <a:pt x="453" y="229"/>
                    </a:cubicBezTo>
                    <a:cubicBezTo>
                      <a:pt x="453" y="226"/>
                      <a:pt x="453" y="223"/>
                      <a:pt x="453" y="220"/>
                    </a:cubicBezTo>
                    <a:cubicBezTo>
                      <a:pt x="451" y="210"/>
                      <a:pt x="449" y="200"/>
                      <a:pt x="447" y="190"/>
                    </a:cubicBezTo>
                    <a:cubicBezTo>
                      <a:pt x="446" y="181"/>
                      <a:pt x="445" y="171"/>
                      <a:pt x="443" y="162"/>
                    </a:cubicBezTo>
                    <a:cubicBezTo>
                      <a:pt x="440" y="147"/>
                      <a:pt x="437" y="132"/>
                      <a:pt x="430" y="118"/>
                    </a:cubicBezTo>
                    <a:cubicBezTo>
                      <a:pt x="430" y="118"/>
                      <a:pt x="430" y="117"/>
                      <a:pt x="429" y="116"/>
                    </a:cubicBezTo>
                    <a:cubicBezTo>
                      <a:pt x="433" y="114"/>
                      <a:pt x="436" y="112"/>
                      <a:pt x="440" y="111"/>
                    </a:cubicBezTo>
                    <a:close/>
                    <a:moveTo>
                      <a:pt x="424" y="119"/>
                    </a:moveTo>
                    <a:cubicBezTo>
                      <a:pt x="425" y="120"/>
                      <a:pt x="426" y="122"/>
                      <a:pt x="427" y="123"/>
                    </a:cubicBezTo>
                    <a:cubicBezTo>
                      <a:pt x="429" y="129"/>
                      <a:pt x="431" y="135"/>
                      <a:pt x="433" y="142"/>
                    </a:cubicBezTo>
                    <a:cubicBezTo>
                      <a:pt x="435" y="151"/>
                      <a:pt x="438" y="161"/>
                      <a:pt x="439" y="170"/>
                    </a:cubicBezTo>
                    <a:cubicBezTo>
                      <a:pt x="442" y="183"/>
                      <a:pt x="444" y="196"/>
                      <a:pt x="446" y="210"/>
                    </a:cubicBezTo>
                    <a:cubicBezTo>
                      <a:pt x="446" y="215"/>
                      <a:pt x="448" y="220"/>
                      <a:pt x="448" y="226"/>
                    </a:cubicBezTo>
                    <a:cubicBezTo>
                      <a:pt x="448" y="238"/>
                      <a:pt x="449" y="251"/>
                      <a:pt x="447" y="263"/>
                    </a:cubicBezTo>
                    <a:cubicBezTo>
                      <a:pt x="446" y="270"/>
                      <a:pt x="446" y="278"/>
                      <a:pt x="444" y="285"/>
                    </a:cubicBezTo>
                    <a:cubicBezTo>
                      <a:pt x="441" y="286"/>
                      <a:pt x="439" y="287"/>
                      <a:pt x="437" y="288"/>
                    </a:cubicBezTo>
                    <a:cubicBezTo>
                      <a:pt x="438" y="280"/>
                      <a:pt x="439" y="273"/>
                      <a:pt x="439" y="265"/>
                    </a:cubicBezTo>
                    <a:cubicBezTo>
                      <a:pt x="440" y="255"/>
                      <a:pt x="438" y="245"/>
                      <a:pt x="435" y="242"/>
                    </a:cubicBezTo>
                    <a:cubicBezTo>
                      <a:pt x="435" y="246"/>
                      <a:pt x="435" y="249"/>
                      <a:pt x="435" y="252"/>
                    </a:cubicBezTo>
                    <a:cubicBezTo>
                      <a:pt x="437" y="265"/>
                      <a:pt x="436" y="277"/>
                      <a:pt x="433" y="290"/>
                    </a:cubicBezTo>
                    <a:cubicBezTo>
                      <a:pt x="432" y="292"/>
                      <a:pt x="431" y="293"/>
                      <a:pt x="428" y="293"/>
                    </a:cubicBezTo>
                    <a:cubicBezTo>
                      <a:pt x="430" y="286"/>
                      <a:pt x="431" y="278"/>
                      <a:pt x="431" y="271"/>
                    </a:cubicBezTo>
                    <a:cubicBezTo>
                      <a:pt x="431" y="257"/>
                      <a:pt x="431" y="242"/>
                      <a:pt x="431" y="228"/>
                    </a:cubicBezTo>
                    <a:cubicBezTo>
                      <a:pt x="431" y="226"/>
                      <a:pt x="430" y="223"/>
                      <a:pt x="430" y="220"/>
                    </a:cubicBezTo>
                    <a:cubicBezTo>
                      <a:pt x="429" y="213"/>
                      <a:pt x="429" y="206"/>
                      <a:pt x="427" y="199"/>
                    </a:cubicBezTo>
                    <a:cubicBezTo>
                      <a:pt x="425" y="190"/>
                      <a:pt x="424" y="180"/>
                      <a:pt x="421" y="172"/>
                    </a:cubicBezTo>
                    <a:cubicBezTo>
                      <a:pt x="418" y="166"/>
                      <a:pt x="417" y="161"/>
                      <a:pt x="415" y="155"/>
                    </a:cubicBezTo>
                    <a:cubicBezTo>
                      <a:pt x="412" y="148"/>
                      <a:pt x="409" y="141"/>
                      <a:pt x="405" y="134"/>
                    </a:cubicBezTo>
                    <a:cubicBezTo>
                      <a:pt x="405" y="133"/>
                      <a:pt x="404" y="132"/>
                      <a:pt x="404" y="130"/>
                    </a:cubicBezTo>
                    <a:cubicBezTo>
                      <a:pt x="411" y="126"/>
                      <a:pt x="417" y="123"/>
                      <a:pt x="424" y="119"/>
                    </a:cubicBezTo>
                    <a:close/>
                    <a:moveTo>
                      <a:pt x="398" y="133"/>
                    </a:moveTo>
                    <a:cubicBezTo>
                      <a:pt x="400" y="133"/>
                      <a:pt x="401" y="136"/>
                      <a:pt x="401" y="137"/>
                    </a:cubicBezTo>
                    <a:cubicBezTo>
                      <a:pt x="407" y="149"/>
                      <a:pt x="412" y="161"/>
                      <a:pt x="416" y="174"/>
                    </a:cubicBezTo>
                    <a:cubicBezTo>
                      <a:pt x="420" y="185"/>
                      <a:pt x="422" y="196"/>
                      <a:pt x="423" y="206"/>
                    </a:cubicBezTo>
                    <a:cubicBezTo>
                      <a:pt x="424" y="212"/>
                      <a:pt x="425" y="217"/>
                      <a:pt x="425" y="223"/>
                    </a:cubicBezTo>
                    <a:cubicBezTo>
                      <a:pt x="426" y="228"/>
                      <a:pt x="427" y="233"/>
                      <a:pt x="426" y="238"/>
                    </a:cubicBezTo>
                    <a:cubicBezTo>
                      <a:pt x="425" y="245"/>
                      <a:pt x="426" y="251"/>
                      <a:pt x="426" y="258"/>
                    </a:cubicBezTo>
                    <a:cubicBezTo>
                      <a:pt x="426" y="266"/>
                      <a:pt x="427" y="274"/>
                      <a:pt x="426" y="283"/>
                    </a:cubicBezTo>
                    <a:cubicBezTo>
                      <a:pt x="425" y="287"/>
                      <a:pt x="424" y="292"/>
                      <a:pt x="423" y="297"/>
                    </a:cubicBezTo>
                    <a:cubicBezTo>
                      <a:pt x="423" y="297"/>
                      <a:pt x="422" y="298"/>
                      <a:pt x="421" y="299"/>
                    </a:cubicBezTo>
                    <a:cubicBezTo>
                      <a:pt x="421" y="294"/>
                      <a:pt x="421" y="291"/>
                      <a:pt x="421" y="287"/>
                    </a:cubicBezTo>
                    <a:cubicBezTo>
                      <a:pt x="420" y="287"/>
                      <a:pt x="420" y="287"/>
                      <a:pt x="420" y="287"/>
                    </a:cubicBezTo>
                    <a:cubicBezTo>
                      <a:pt x="419" y="289"/>
                      <a:pt x="418" y="291"/>
                      <a:pt x="418" y="293"/>
                    </a:cubicBezTo>
                    <a:cubicBezTo>
                      <a:pt x="417" y="295"/>
                      <a:pt x="417" y="297"/>
                      <a:pt x="417" y="298"/>
                    </a:cubicBezTo>
                    <a:cubicBezTo>
                      <a:pt x="416" y="301"/>
                      <a:pt x="415" y="303"/>
                      <a:pt x="412" y="304"/>
                    </a:cubicBezTo>
                    <a:cubicBezTo>
                      <a:pt x="412" y="302"/>
                      <a:pt x="412" y="301"/>
                      <a:pt x="412" y="300"/>
                    </a:cubicBezTo>
                    <a:cubicBezTo>
                      <a:pt x="414" y="281"/>
                      <a:pt x="416" y="263"/>
                      <a:pt x="415" y="244"/>
                    </a:cubicBezTo>
                    <a:cubicBezTo>
                      <a:pt x="415" y="226"/>
                      <a:pt x="414" y="207"/>
                      <a:pt x="408" y="188"/>
                    </a:cubicBezTo>
                    <a:cubicBezTo>
                      <a:pt x="406" y="181"/>
                      <a:pt x="403" y="174"/>
                      <a:pt x="401" y="166"/>
                    </a:cubicBezTo>
                    <a:cubicBezTo>
                      <a:pt x="398" y="157"/>
                      <a:pt x="395" y="148"/>
                      <a:pt x="396" y="139"/>
                    </a:cubicBezTo>
                    <a:cubicBezTo>
                      <a:pt x="396" y="137"/>
                      <a:pt x="395" y="134"/>
                      <a:pt x="398" y="133"/>
                    </a:cubicBezTo>
                    <a:close/>
                    <a:moveTo>
                      <a:pt x="371" y="149"/>
                    </a:moveTo>
                    <a:cubicBezTo>
                      <a:pt x="371" y="149"/>
                      <a:pt x="372" y="147"/>
                      <a:pt x="372" y="147"/>
                    </a:cubicBezTo>
                    <a:cubicBezTo>
                      <a:pt x="375" y="145"/>
                      <a:pt x="378" y="144"/>
                      <a:pt x="381" y="143"/>
                    </a:cubicBezTo>
                    <a:cubicBezTo>
                      <a:pt x="384" y="167"/>
                      <a:pt x="384" y="167"/>
                      <a:pt x="389" y="171"/>
                    </a:cubicBezTo>
                    <a:cubicBezTo>
                      <a:pt x="389" y="170"/>
                      <a:pt x="389" y="169"/>
                      <a:pt x="388" y="168"/>
                    </a:cubicBezTo>
                    <a:cubicBezTo>
                      <a:pt x="386" y="161"/>
                      <a:pt x="385" y="154"/>
                      <a:pt x="385" y="147"/>
                    </a:cubicBezTo>
                    <a:cubicBezTo>
                      <a:pt x="384" y="140"/>
                      <a:pt x="383" y="141"/>
                      <a:pt x="391" y="137"/>
                    </a:cubicBezTo>
                    <a:cubicBezTo>
                      <a:pt x="391" y="153"/>
                      <a:pt x="396" y="167"/>
                      <a:pt x="401" y="181"/>
                    </a:cubicBezTo>
                    <a:cubicBezTo>
                      <a:pt x="402" y="183"/>
                      <a:pt x="403" y="185"/>
                      <a:pt x="403" y="188"/>
                    </a:cubicBezTo>
                    <a:cubicBezTo>
                      <a:pt x="408" y="202"/>
                      <a:pt x="409" y="216"/>
                      <a:pt x="410" y="230"/>
                    </a:cubicBezTo>
                    <a:cubicBezTo>
                      <a:pt x="413" y="254"/>
                      <a:pt x="410" y="278"/>
                      <a:pt x="408" y="303"/>
                    </a:cubicBezTo>
                    <a:cubicBezTo>
                      <a:pt x="408" y="307"/>
                      <a:pt x="406" y="309"/>
                      <a:pt x="402" y="311"/>
                    </a:cubicBezTo>
                    <a:cubicBezTo>
                      <a:pt x="400" y="300"/>
                      <a:pt x="402" y="290"/>
                      <a:pt x="399" y="281"/>
                    </a:cubicBezTo>
                    <a:cubicBezTo>
                      <a:pt x="398" y="289"/>
                      <a:pt x="397" y="298"/>
                      <a:pt x="398" y="307"/>
                    </a:cubicBezTo>
                    <a:cubicBezTo>
                      <a:pt x="398" y="309"/>
                      <a:pt x="398" y="311"/>
                      <a:pt x="397" y="312"/>
                    </a:cubicBezTo>
                    <a:cubicBezTo>
                      <a:pt x="397" y="315"/>
                      <a:pt x="396" y="315"/>
                      <a:pt x="393" y="316"/>
                    </a:cubicBezTo>
                    <a:cubicBezTo>
                      <a:pt x="397" y="299"/>
                      <a:pt x="396" y="282"/>
                      <a:pt x="394" y="266"/>
                    </a:cubicBezTo>
                    <a:cubicBezTo>
                      <a:pt x="393" y="272"/>
                      <a:pt x="392" y="278"/>
                      <a:pt x="392" y="283"/>
                    </a:cubicBezTo>
                    <a:cubicBezTo>
                      <a:pt x="392" y="294"/>
                      <a:pt x="391" y="304"/>
                      <a:pt x="390" y="314"/>
                    </a:cubicBezTo>
                    <a:cubicBezTo>
                      <a:pt x="389" y="318"/>
                      <a:pt x="388" y="321"/>
                      <a:pt x="383" y="322"/>
                    </a:cubicBezTo>
                    <a:cubicBezTo>
                      <a:pt x="384" y="313"/>
                      <a:pt x="387" y="304"/>
                      <a:pt x="385" y="294"/>
                    </a:cubicBezTo>
                    <a:cubicBezTo>
                      <a:pt x="384" y="299"/>
                      <a:pt x="383" y="303"/>
                      <a:pt x="382" y="308"/>
                    </a:cubicBezTo>
                    <a:cubicBezTo>
                      <a:pt x="382" y="308"/>
                      <a:pt x="382" y="308"/>
                      <a:pt x="381" y="308"/>
                    </a:cubicBezTo>
                    <a:cubicBezTo>
                      <a:pt x="381" y="305"/>
                      <a:pt x="381" y="303"/>
                      <a:pt x="381" y="300"/>
                    </a:cubicBezTo>
                    <a:cubicBezTo>
                      <a:pt x="381" y="281"/>
                      <a:pt x="381" y="262"/>
                      <a:pt x="379" y="243"/>
                    </a:cubicBezTo>
                    <a:cubicBezTo>
                      <a:pt x="376" y="216"/>
                      <a:pt x="373" y="189"/>
                      <a:pt x="370" y="162"/>
                    </a:cubicBezTo>
                    <a:cubicBezTo>
                      <a:pt x="370" y="158"/>
                      <a:pt x="370" y="154"/>
                      <a:pt x="371" y="149"/>
                    </a:cubicBezTo>
                    <a:close/>
                    <a:moveTo>
                      <a:pt x="337" y="162"/>
                    </a:moveTo>
                    <a:cubicBezTo>
                      <a:pt x="346" y="159"/>
                      <a:pt x="354" y="155"/>
                      <a:pt x="362" y="151"/>
                    </a:cubicBezTo>
                    <a:cubicBezTo>
                      <a:pt x="364" y="151"/>
                      <a:pt x="365" y="151"/>
                      <a:pt x="366" y="150"/>
                    </a:cubicBezTo>
                    <a:cubicBezTo>
                      <a:pt x="366" y="154"/>
                      <a:pt x="366" y="157"/>
                      <a:pt x="366" y="160"/>
                    </a:cubicBezTo>
                    <a:cubicBezTo>
                      <a:pt x="367" y="171"/>
                      <a:pt x="368" y="182"/>
                      <a:pt x="369" y="193"/>
                    </a:cubicBezTo>
                    <a:cubicBezTo>
                      <a:pt x="374" y="230"/>
                      <a:pt x="379" y="267"/>
                      <a:pt x="378" y="304"/>
                    </a:cubicBezTo>
                    <a:cubicBezTo>
                      <a:pt x="377" y="310"/>
                      <a:pt x="376" y="316"/>
                      <a:pt x="375" y="322"/>
                    </a:cubicBezTo>
                    <a:cubicBezTo>
                      <a:pt x="375" y="324"/>
                      <a:pt x="373" y="327"/>
                      <a:pt x="372" y="329"/>
                    </a:cubicBezTo>
                    <a:cubicBezTo>
                      <a:pt x="368" y="332"/>
                      <a:pt x="363" y="335"/>
                      <a:pt x="358" y="338"/>
                    </a:cubicBezTo>
                    <a:cubicBezTo>
                      <a:pt x="360" y="331"/>
                      <a:pt x="362" y="324"/>
                      <a:pt x="363" y="318"/>
                    </a:cubicBezTo>
                    <a:cubicBezTo>
                      <a:pt x="365" y="310"/>
                      <a:pt x="368" y="302"/>
                      <a:pt x="367" y="294"/>
                    </a:cubicBezTo>
                    <a:cubicBezTo>
                      <a:pt x="367" y="289"/>
                      <a:pt x="367" y="284"/>
                      <a:pt x="364" y="279"/>
                    </a:cubicBezTo>
                    <a:cubicBezTo>
                      <a:pt x="364" y="280"/>
                      <a:pt x="364" y="281"/>
                      <a:pt x="364" y="282"/>
                    </a:cubicBezTo>
                    <a:cubicBezTo>
                      <a:pt x="364" y="286"/>
                      <a:pt x="364" y="290"/>
                      <a:pt x="364" y="295"/>
                    </a:cubicBezTo>
                    <a:cubicBezTo>
                      <a:pt x="364" y="301"/>
                      <a:pt x="363" y="308"/>
                      <a:pt x="361" y="314"/>
                    </a:cubicBezTo>
                    <a:cubicBezTo>
                      <a:pt x="359" y="322"/>
                      <a:pt x="357" y="331"/>
                      <a:pt x="354" y="339"/>
                    </a:cubicBezTo>
                    <a:cubicBezTo>
                      <a:pt x="354" y="341"/>
                      <a:pt x="353" y="343"/>
                      <a:pt x="350" y="342"/>
                    </a:cubicBezTo>
                    <a:cubicBezTo>
                      <a:pt x="351" y="342"/>
                      <a:pt x="351" y="341"/>
                      <a:pt x="351" y="340"/>
                    </a:cubicBezTo>
                    <a:cubicBezTo>
                      <a:pt x="355" y="331"/>
                      <a:pt x="355" y="322"/>
                      <a:pt x="355" y="313"/>
                    </a:cubicBezTo>
                    <a:cubicBezTo>
                      <a:pt x="356" y="301"/>
                      <a:pt x="355" y="289"/>
                      <a:pt x="355" y="277"/>
                    </a:cubicBezTo>
                    <a:cubicBezTo>
                      <a:pt x="355" y="275"/>
                      <a:pt x="354" y="273"/>
                      <a:pt x="354" y="271"/>
                    </a:cubicBezTo>
                    <a:cubicBezTo>
                      <a:pt x="353" y="275"/>
                      <a:pt x="352" y="278"/>
                      <a:pt x="352" y="282"/>
                    </a:cubicBezTo>
                    <a:cubicBezTo>
                      <a:pt x="352" y="298"/>
                      <a:pt x="352" y="314"/>
                      <a:pt x="350" y="330"/>
                    </a:cubicBezTo>
                    <a:cubicBezTo>
                      <a:pt x="350" y="333"/>
                      <a:pt x="349" y="336"/>
                      <a:pt x="348" y="339"/>
                    </a:cubicBezTo>
                    <a:cubicBezTo>
                      <a:pt x="348" y="339"/>
                      <a:pt x="347" y="339"/>
                      <a:pt x="347" y="339"/>
                    </a:cubicBezTo>
                    <a:cubicBezTo>
                      <a:pt x="347" y="337"/>
                      <a:pt x="347" y="336"/>
                      <a:pt x="347" y="334"/>
                    </a:cubicBezTo>
                    <a:cubicBezTo>
                      <a:pt x="348" y="327"/>
                      <a:pt x="348" y="320"/>
                      <a:pt x="348" y="313"/>
                    </a:cubicBezTo>
                    <a:cubicBezTo>
                      <a:pt x="348" y="282"/>
                      <a:pt x="345" y="252"/>
                      <a:pt x="338" y="222"/>
                    </a:cubicBezTo>
                    <a:cubicBezTo>
                      <a:pt x="336" y="212"/>
                      <a:pt x="334" y="201"/>
                      <a:pt x="334" y="191"/>
                    </a:cubicBezTo>
                    <a:cubicBezTo>
                      <a:pt x="333" y="183"/>
                      <a:pt x="333" y="176"/>
                      <a:pt x="333" y="168"/>
                    </a:cubicBezTo>
                    <a:cubicBezTo>
                      <a:pt x="333" y="165"/>
                      <a:pt x="334" y="163"/>
                      <a:pt x="337" y="162"/>
                    </a:cubicBezTo>
                    <a:close/>
                    <a:moveTo>
                      <a:pt x="314" y="184"/>
                    </a:moveTo>
                    <a:cubicBezTo>
                      <a:pt x="315" y="178"/>
                      <a:pt x="316" y="173"/>
                      <a:pt x="322" y="170"/>
                    </a:cubicBezTo>
                    <a:cubicBezTo>
                      <a:pt x="324" y="169"/>
                      <a:pt x="326" y="168"/>
                      <a:pt x="328" y="167"/>
                    </a:cubicBezTo>
                    <a:cubicBezTo>
                      <a:pt x="329" y="174"/>
                      <a:pt x="329" y="181"/>
                      <a:pt x="329" y="187"/>
                    </a:cubicBezTo>
                    <a:cubicBezTo>
                      <a:pt x="330" y="198"/>
                      <a:pt x="331" y="208"/>
                      <a:pt x="333" y="219"/>
                    </a:cubicBezTo>
                    <a:cubicBezTo>
                      <a:pt x="339" y="245"/>
                      <a:pt x="343" y="271"/>
                      <a:pt x="344" y="297"/>
                    </a:cubicBezTo>
                    <a:cubicBezTo>
                      <a:pt x="345" y="313"/>
                      <a:pt x="345" y="329"/>
                      <a:pt x="342" y="345"/>
                    </a:cubicBezTo>
                    <a:cubicBezTo>
                      <a:pt x="342" y="350"/>
                      <a:pt x="338" y="354"/>
                      <a:pt x="332" y="355"/>
                    </a:cubicBezTo>
                    <a:cubicBezTo>
                      <a:pt x="332" y="355"/>
                      <a:pt x="332" y="355"/>
                      <a:pt x="332" y="355"/>
                    </a:cubicBezTo>
                    <a:cubicBezTo>
                      <a:pt x="333" y="353"/>
                      <a:pt x="333" y="352"/>
                      <a:pt x="333" y="351"/>
                    </a:cubicBezTo>
                    <a:cubicBezTo>
                      <a:pt x="336" y="335"/>
                      <a:pt x="338" y="320"/>
                      <a:pt x="337" y="305"/>
                    </a:cubicBezTo>
                    <a:cubicBezTo>
                      <a:pt x="335" y="286"/>
                      <a:pt x="333" y="267"/>
                      <a:pt x="331" y="249"/>
                    </a:cubicBezTo>
                    <a:cubicBezTo>
                      <a:pt x="331" y="246"/>
                      <a:pt x="330" y="244"/>
                      <a:pt x="330" y="241"/>
                    </a:cubicBezTo>
                    <a:cubicBezTo>
                      <a:pt x="329" y="244"/>
                      <a:pt x="329" y="247"/>
                      <a:pt x="329" y="249"/>
                    </a:cubicBezTo>
                    <a:cubicBezTo>
                      <a:pt x="330" y="262"/>
                      <a:pt x="331" y="275"/>
                      <a:pt x="332" y="288"/>
                    </a:cubicBezTo>
                    <a:cubicBezTo>
                      <a:pt x="334" y="307"/>
                      <a:pt x="334" y="326"/>
                      <a:pt x="331" y="346"/>
                    </a:cubicBezTo>
                    <a:cubicBezTo>
                      <a:pt x="330" y="349"/>
                      <a:pt x="330" y="353"/>
                      <a:pt x="329" y="356"/>
                    </a:cubicBezTo>
                    <a:cubicBezTo>
                      <a:pt x="328" y="360"/>
                      <a:pt x="327" y="361"/>
                      <a:pt x="323" y="361"/>
                    </a:cubicBezTo>
                    <a:cubicBezTo>
                      <a:pt x="329" y="338"/>
                      <a:pt x="331" y="317"/>
                      <a:pt x="327" y="309"/>
                    </a:cubicBezTo>
                    <a:cubicBezTo>
                      <a:pt x="327" y="315"/>
                      <a:pt x="326" y="322"/>
                      <a:pt x="326" y="328"/>
                    </a:cubicBezTo>
                    <a:cubicBezTo>
                      <a:pt x="325" y="339"/>
                      <a:pt x="323" y="350"/>
                      <a:pt x="320" y="360"/>
                    </a:cubicBezTo>
                    <a:cubicBezTo>
                      <a:pt x="318" y="366"/>
                      <a:pt x="314" y="368"/>
                      <a:pt x="309" y="371"/>
                    </a:cubicBezTo>
                    <a:cubicBezTo>
                      <a:pt x="309" y="370"/>
                      <a:pt x="310" y="369"/>
                      <a:pt x="310" y="369"/>
                    </a:cubicBezTo>
                    <a:cubicBezTo>
                      <a:pt x="313" y="362"/>
                      <a:pt x="314" y="355"/>
                      <a:pt x="315" y="348"/>
                    </a:cubicBezTo>
                    <a:cubicBezTo>
                      <a:pt x="315" y="340"/>
                      <a:pt x="315" y="332"/>
                      <a:pt x="315" y="323"/>
                    </a:cubicBezTo>
                    <a:cubicBezTo>
                      <a:pt x="315" y="303"/>
                      <a:pt x="315" y="283"/>
                      <a:pt x="311" y="263"/>
                    </a:cubicBezTo>
                    <a:cubicBezTo>
                      <a:pt x="310" y="257"/>
                      <a:pt x="310" y="250"/>
                      <a:pt x="310" y="243"/>
                    </a:cubicBezTo>
                    <a:cubicBezTo>
                      <a:pt x="310" y="223"/>
                      <a:pt x="311" y="204"/>
                      <a:pt x="314" y="184"/>
                    </a:cubicBezTo>
                    <a:close/>
                    <a:moveTo>
                      <a:pt x="291" y="205"/>
                    </a:moveTo>
                    <a:cubicBezTo>
                      <a:pt x="291" y="200"/>
                      <a:pt x="293" y="196"/>
                      <a:pt x="298" y="193"/>
                    </a:cubicBezTo>
                    <a:cubicBezTo>
                      <a:pt x="298" y="193"/>
                      <a:pt x="298" y="194"/>
                      <a:pt x="298" y="195"/>
                    </a:cubicBezTo>
                    <a:cubicBezTo>
                      <a:pt x="298" y="207"/>
                      <a:pt x="300" y="220"/>
                      <a:pt x="302" y="232"/>
                    </a:cubicBezTo>
                    <a:cubicBezTo>
                      <a:pt x="304" y="245"/>
                      <a:pt x="305" y="259"/>
                      <a:pt x="307" y="272"/>
                    </a:cubicBezTo>
                    <a:cubicBezTo>
                      <a:pt x="308" y="276"/>
                      <a:pt x="309" y="281"/>
                      <a:pt x="310" y="285"/>
                    </a:cubicBezTo>
                    <a:cubicBezTo>
                      <a:pt x="310" y="286"/>
                      <a:pt x="310" y="287"/>
                      <a:pt x="310" y="288"/>
                    </a:cubicBezTo>
                    <a:cubicBezTo>
                      <a:pt x="310" y="307"/>
                      <a:pt x="311" y="327"/>
                      <a:pt x="311" y="346"/>
                    </a:cubicBezTo>
                    <a:cubicBezTo>
                      <a:pt x="311" y="354"/>
                      <a:pt x="309" y="362"/>
                      <a:pt x="305" y="370"/>
                    </a:cubicBezTo>
                    <a:cubicBezTo>
                      <a:pt x="302" y="376"/>
                      <a:pt x="298" y="381"/>
                      <a:pt x="291" y="385"/>
                    </a:cubicBezTo>
                    <a:cubicBezTo>
                      <a:pt x="291" y="383"/>
                      <a:pt x="291" y="382"/>
                      <a:pt x="291" y="381"/>
                    </a:cubicBezTo>
                    <a:cubicBezTo>
                      <a:pt x="294" y="368"/>
                      <a:pt x="297" y="354"/>
                      <a:pt x="299" y="341"/>
                    </a:cubicBezTo>
                    <a:cubicBezTo>
                      <a:pt x="301" y="332"/>
                      <a:pt x="302" y="322"/>
                      <a:pt x="303" y="313"/>
                    </a:cubicBezTo>
                    <a:cubicBezTo>
                      <a:pt x="303" y="312"/>
                      <a:pt x="303" y="310"/>
                      <a:pt x="302" y="308"/>
                    </a:cubicBezTo>
                    <a:cubicBezTo>
                      <a:pt x="300" y="322"/>
                      <a:pt x="297" y="334"/>
                      <a:pt x="295" y="347"/>
                    </a:cubicBezTo>
                    <a:cubicBezTo>
                      <a:pt x="292" y="360"/>
                      <a:pt x="290" y="372"/>
                      <a:pt x="287" y="385"/>
                    </a:cubicBezTo>
                    <a:cubicBezTo>
                      <a:pt x="287" y="388"/>
                      <a:pt x="285" y="390"/>
                      <a:pt x="280" y="392"/>
                    </a:cubicBezTo>
                    <a:cubicBezTo>
                      <a:pt x="285" y="384"/>
                      <a:pt x="287" y="376"/>
                      <a:pt x="288" y="368"/>
                    </a:cubicBezTo>
                    <a:cubicBezTo>
                      <a:pt x="289" y="352"/>
                      <a:pt x="291" y="336"/>
                      <a:pt x="291" y="320"/>
                    </a:cubicBezTo>
                    <a:cubicBezTo>
                      <a:pt x="292" y="301"/>
                      <a:pt x="292" y="282"/>
                      <a:pt x="292" y="263"/>
                    </a:cubicBezTo>
                    <a:cubicBezTo>
                      <a:pt x="292" y="251"/>
                      <a:pt x="292" y="239"/>
                      <a:pt x="291" y="227"/>
                    </a:cubicBezTo>
                    <a:cubicBezTo>
                      <a:pt x="291" y="220"/>
                      <a:pt x="291" y="212"/>
                      <a:pt x="291" y="205"/>
                    </a:cubicBezTo>
                    <a:close/>
                    <a:moveTo>
                      <a:pt x="260" y="241"/>
                    </a:moveTo>
                    <a:cubicBezTo>
                      <a:pt x="260" y="238"/>
                      <a:pt x="261" y="235"/>
                      <a:pt x="261" y="233"/>
                    </a:cubicBezTo>
                    <a:cubicBezTo>
                      <a:pt x="262" y="232"/>
                      <a:pt x="262" y="230"/>
                      <a:pt x="263" y="230"/>
                    </a:cubicBezTo>
                    <a:cubicBezTo>
                      <a:pt x="272" y="224"/>
                      <a:pt x="278" y="216"/>
                      <a:pt x="285" y="208"/>
                    </a:cubicBezTo>
                    <a:cubicBezTo>
                      <a:pt x="285" y="208"/>
                      <a:pt x="286" y="207"/>
                      <a:pt x="287" y="206"/>
                    </a:cubicBezTo>
                    <a:cubicBezTo>
                      <a:pt x="287" y="216"/>
                      <a:pt x="288" y="226"/>
                      <a:pt x="288" y="235"/>
                    </a:cubicBezTo>
                    <a:cubicBezTo>
                      <a:pt x="288" y="255"/>
                      <a:pt x="289" y="275"/>
                      <a:pt x="288" y="294"/>
                    </a:cubicBezTo>
                    <a:cubicBezTo>
                      <a:pt x="288" y="317"/>
                      <a:pt x="286" y="339"/>
                      <a:pt x="285" y="362"/>
                    </a:cubicBezTo>
                    <a:cubicBezTo>
                      <a:pt x="284" y="366"/>
                      <a:pt x="284" y="370"/>
                      <a:pt x="283" y="374"/>
                    </a:cubicBezTo>
                    <a:cubicBezTo>
                      <a:pt x="282" y="380"/>
                      <a:pt x="280" y="385"/>
                      <a:pt x="278" y="390"/>
                    </a:cubicBezTo>
                    <a:cubicBezTo>
                      <a:pt x="277" y="392"/>
                      <a:pt x="276" y="393"/>
                      <a:pt x="274" y="392"/>
                    </a:cubicBezTo>
                    <a:cubicBezTo>
                      <a:pt x="283" y="360"/>
                      <a:pt x="280" y="314"/>
                      <a:pt x="276" y="302"/>
                    </a:cubicBezTo>
                    <a:cubicBezTo>
                      <a:pt x="276" y="305"/>
                      <a:pt x="276" y="307"/>
                      <a:pt x="276" y="309"/>
                    </a:cubicBezTo>
                    <a:cubicBezTo>
                      <a:pt x="277" y="320"/>
                      <a:pt x="277" y="330"/>
                      <a:pt x="277" y="341"/>
                    </a:cubicBezTo>
                    <a:cubicBezTo>
                      <a:pt x="277" y="356"/>
                      <a:pt x="276" y="371"/>
                      <a:pt x="272" y="385"/>
                    </a:cubicBezTo>
                    <a:cubicBezTo>
                      <a:pt x="270" y="391"/>
                      <a:pt x="268" y="398"/>
                      <a:pt x="266" y="404"/>
                    </a:cubicBezTo>
                    <a:cubicBezTo>
                      <a:pt x="265" y="406"/>
                      <a:pt x="264" y="408"/>
                      <a:pt x="260" y="409"/>
                    </a:cubicBezTo>
                    <a:cubicBezTo>
                      <a:pt x="272" y="371"/>
                      <a:pt x="276" y="332"/>
                      <a:pt x="269" y="293"/>
                    </a:cubicBezTo>
                    <a:cubicBezTo>
                      <a:pt x="269" y="295"/>
                      <a:pt x="269" y="297"/>
                      <a:pt x="269" y="299"/>
                    </a:cubicBezTo>
                    <a:cubicBezTo>
                      <a:pt x="270" y="309"/>
                      <a:pt x="270" y="320"/>
                      <a:pt x="270" y="330"/>
                    </a:cubicBezTo>
                    <a:cubicBezTo>
                      <a:pt x="270" y="357"/>
                      <a:pt x="266" y="383"/>
                      <a:pt x="257" y="408"/>
                    </a:cubicBezTo>
                    <a:cubicBezTo>
                      <a:pt x="256" y="411"/>
                      <a:pt x="255" y="415"/>
                      <a:pt x="251" y="416"/>
                    </a:cubicBezTo>
                    <a:cubicBezTo>
                      <a:pt x="251" y="415"/>
                      <a:pt x="251" y="414"/>
                      <a:pt x="252" y="413"/>
                    </a:cubicBezTo>
                    <a:cubicBezTo>
                      <a:pt x="256" y="406"/>
                      <a:pt x="258" y="398"/>
                      <a:pt x="259" y="390"/>
                    </a:cubicBezTo>
                    <a:cubicBezTo>
                      <a:pt x="261" y="378"/>
                      <a:pt x="261" y="367"/>
                      <a:pt x="260" y="356"/>
                    </a:cubicBezTo>
                    <a:cubicBezTo>
                      <a:pt x="259" y="337"/>
                      <a:pt x="258" y="318"/>
                      <a:pt x="258" y="299"/>
                    </a:cubicBezTo>
                    <a:cubicBezTo>
                      <a:pt x="258" y="280"/>
                      <a:pt x="259" y="260"/>
                      <a:pt x="260" y="241"/>
                    </a:cubicBezTo>
                    <a:close/>
                    <a:moveTo>
                      <a:pt x="234" y="283"/>
                    </a:moveTo>
                    <a:cubicBezTo>
                      <a:pt x="234" y="281"/>
                      <a:pt x="234" y="278"/>
                      <a:pt x="235" y="276"/>
                    </a:cubicBezTo>
                    <a:cubicBezTo>
                      <a:pt x="238" y="268"/>
                      <a:pt x="241" y="260"/>
                      <a:pt x="245" y="252"/>
                    </a:cubicBezTo>
                    <a:cubicBezTo>
                      <a:pt x="247" y="248"/>
                      <a:pt x="250" y="243"/>
                      <a:pt x="253" y="239"/>
                    </a:cubicBezTo>
                    <a:cubicBezTo>
                      <a:pt x="253" y="238"/>
                      <a:pt x="254" y="237"/>
                      <a:pt x="256" y="236"/>
                    </a:cubicBezTo>
                    <a:cubicBezTo>
                      <a:pt x="255" y="239"/>
                      <a:pt x="255" y="240"/>
                      <a:pt x="255" y="242"/>
                    </a:cubicBezTo>
                    <a:cubicBezTo>
                      <a:pt x="253" y="268"/>
                      <a:pt x="253" y="294"/>
                      <a:pt x="254" y="320"/>
                    </a:cubicBezTo>
                    <a:cubicBezTo>
                      <a:pt x="255" y="335"/>
                      <a:pt x="256" y="350"/>
                      <a:pt x="257" y="366"/>
                    </a:cubicBezTo>
                    <a:cubicBezTo>
                      <a:pt x="258" y="383"/>
                      <a:pt x="255" y="400"/>
                      <a:pt x="247" y="416"/>
                    </a:cubicBezTo>
                    <a:cubicBezTo>
                      <a:pt x="243" y="422"/>
                      <a:pt x="239" y="426"/>
                      <a:pt x="233" y="430"/>
                    </a:cubicBezTo>
                    <a:cubicBezTo>
                      <a:pt x="233" y="429"/>
                      <a:pt x="233" y="428"/>
                      <a:pt x="234" y="427"/>
                    </a:cubicBezTo>
                    <a:cubicBezTo>
                      <a:pt x="236" y="417"/>
                      <a:pt x="237" y="407"/>
                      <a:pt x="237" y="397"/>
                    </a:cubicBezTo>
                    <a:cubicBezTo>
                      <a:pt x="237" y="395"/>
                      <a:pt x="237" y="393"/>
                      <a:pt x="237" y="390"/>
                    </a:cubicBezTo>
                    <a:cubicBezTo>
                      <a:pt x="238" y="373"/>
                      <a:pt x="237" y="355"/>
                      <a:pt x="235" y="337"/>
                    </a:cubicBezTo>
                    <a:cubicBezTo>
                      <a:pt x="233" y="319"/>
                      <a:pt x="233" y="301"/>
                      <a:pt x="234" y="283"/>
                    </a:cubicBezTo>
                    <a:close/>
                    <a:moveTo>
                      <a:pt x="213" y="383"/>
                    </a:moveTo>
                    <a:cubicBezTo>
                      <a:pt x="215" y="371"/>
                      <a:pt x="215" y="359"/>
                      <a:pt x="216" y="348"/>
                    </a:cubicBezTo>
                    <a:cubicBezTo>
                      <a:pt x="218" y="338"/>
                      <a:pt x="220" y="329"/>
                      <a:pt x="221" y="319"/>
                    </a:cubicBezTo>
                    <a:cubicBezTo>
                      <a:pt x="222" y="310"/>
                      <a:pt x="226" y="301"/>
                      <a:pt x="230" y="292"/>
                    </a:cubicBezTo>
                    <a:cubicBezTo>
                      <a:pt x="230" y="294"/>
                      <a:pt x="230" y="296"/>
                      <a:pt x="230" y="297"/>
                    </a:cubicBezTo>
                    <a:cubicBezTo>
                      <a:pt x="230" y="309"/>
                      <a:pt x="230" y="320"/>
                      <a:pt x="231" y="332"/>
                    </a:cubicBezTo>
                    <a:cubicBezTo>
                      <a:pt x="234" y="359"/>
                      <a:pt x="234" y="387"/>
                      <a:pt x="233" y="414"/>
                    </a:cubicBezTo>
                    <a:cubicBezTo>
                      <a:pt x="233" y="421"/>
                      <a:pt x="230" y="428"/>
                      <a:pt x="228" y="434"/>
                    </a:cubicBezTo>
                    <a:cubicBezTo>
                      <a:pt x="227" y="436"/>
                      <a:pt x="225" y="438"/>
                      <a:pt x="222" y="439"/>
                    </a:cubicBezTo>
                    <a:cubicBezTo>
                      <a:pt x="228" y="422"/>
                      <a:pt x="229" y="404"/>
                      <a:pt x="229" y="386"/>
                    </a:cubicBezTo>
                    <a:cubicBezTo>
                      <a:pt x="228" y="387"/>
                      <a:pt x="228" y="387"/>
                      <a:pt x="228" y="387"/>
                    </a:cubicBezTo>
                    <a:cubicBezTo>
                      <a:pt x="227" y="406"/>
                      <a:pt x="224" y="423"/>
                      <a:pt x="219" y="441"/>
                    </a:cubicBezTo>
                    <a:cubicBezTo>
                      <a:pt x="218" y="443"/>
                      <a:pt x="217" y="445"/>
                      <a:pt x="214" y="447"/>
                    </a:cubicBezTo>
                    <a:cubicBezTo>
                      <a:pt x="218" y="432"/>
                      <a:pt x="220" y="419"/>
                      <a:pt x="220" y="404"/>
                    </a:cubicBezTo>
                    <a:cubicBezTo>
                      <a:pt x="218" y="416"/>
                      <a:pt x="216" y="428"/>
                      <a:pt x="213" y="440"/>
                    </a:cubicBezTo>
                    <a:cubicBezTo>
                      <a:pt x="212" y="439"/>
                      <a:pt x="212" y="439"/>
                      <a:pt x="212" y="439"/>
                    </a:cubicBezTo>
                    <a:cubicBezTo>
                      <a:pt x="212" y="438"/>
                      <a:pt x="212" y="438"/>
                      <a:pt x="212" y="437"/>
                    </a:cubicBezTo>
                    <a:cubicBezTo>
                      <a:pt x="212" y="419"/>
                      <a:pt x="211" y="401"/>
                      <a:pt x="213" y="383"/>
                    </a:cubicBezTo>
                    <a:close/>
                    <a:moveTo>
                      <a:pt x="184" y="462"/>
                    </a:moveTo>
                    <a:cubicBezTo>
                      <a:pt x="186" y="448"/>
                      <a:pt x="185" y="434"/>
                      <a:pt x="185" y="420"/>
                    </a:cubicBezTo>
                    <a:cubicBezTo>
                      <a:pt x="184" y="405"/>
                      <a:pt x="185" y="390"/>
                      <a:pt x="187" y="375"/>
                    </a:cubicBezTo>
                    <a:cubicBezTo>
                      <a:pt x="187" y="373"/>
                      <a:pt x="187" y="372"/>
                      <a:pt x="188" y="371"/>
                    </a:cubicBezTo>
                    <a:cubicBezTo>
                      <a:pt x="189" y="367"/>
                      <a:pt x="190" y="362"/>
                      <a:pt x="192" y="358"/>
                    </a:cubicBezTo>
                    <a:cubicBezTo>
                      <a:pt x="192" y="356"/>
                      <a:pt x="193" y="354"/>
                      <a:pt x="195" y="352"/>
                    </a:cubicBezTo>
                    <a:cubicBezTo>
                      <a:pt x="197" y="349"/>
                      <a:pt x="199" y="346"/>
                      <a:pt x="201" y="343"/>
                    </a:cubicBezTo>
                    <a:cubicBezTo>
                      <a:pt x="202" y="342"/>
                      <a:pt x="202" y="342"/>
                      <a:pt x="203" y="341"/>
                    </a:cubicBezTo>
                    <a:cubicBezTo>
                      <a:pt x="204" y="349"/>
                      <a:pt x="204" y="356"/>
                      <a:pt x="205" y="363"/>
                    </a:cubicBezTo>
                    <a:cubicBezTo>
                      <a:pt x="207" y="383"/>
                      <a:pt x="207" y="403"/>
                      <a:pt x="207" y="423"/>
                    </a:cubicBezTo>
                    <a:cubicBezTo>
                      <a:pt x="207" y="424"/>
                      <a:pt x="206" y="425"/>
                      <a:pt x="206" y="426"/>
                    </a:cubicBezTo>
                    <a:cubicBezTo>
                      <a:pt x="206" y="426"/>
                      <a:pt x="206" y="426"/>
                      <a:pt x="206" y="426"/>
                    </a:cubicBezTo>
                    <a:cubicBezTo>
                      <a:pt x="206" y="426"/>
                      <a:pt x="206" y="426"/>
                      <a:pt x="206" y="426"/>
                    </a:cubicBezTo>
                    <a:cubicBezTo>
                      <a:pt x="206" y="426"/>
                      <a:pt x="206" y="427"/>
                      <a:pt x="206" y="427"/>
                    </a:cubicBezTo>
                    <a:cubicBezTo>
                      <a:pt x="207" y="436"/>
                      <a:pt x="206" y="446"/>
                      <a:pt x="204" y="455"/>
                    </a:cubicBezTo>
                    <a:cubicBezTo>
                      <a:pt x="204" y="457"/>
                      <a:pt x="203" y="458"/>
                      <a:pt x="201" y="459"/>
                    </a:cubicBezTo>
                    <a:cubicBezTo>
                      <a:pt x="203" y="450"/>
                      <a:pt x="204" y="441"/>
                      <a:pt x="205" y="433"/>
                    </a:cubicBezTo>
                    <a:cubicBezTo>
                      <a:pt x="206" y="431"/>
                      <a:pt x="206" y="428"/>
                      <a:pt x="206" y="426"/>
                    </a:cubicBezTo>
                    <a:cubicBezTo>
                      <a:pt x="206" y="426"/>
                      <a:pt x="206" y="426"/>
                      <a:pt x="206" y="426"/>
                    </a:cubicBezTo>
                    <a:cubicBezTo>
                      <a:pt x="206" y="426"/>
                      <a:pt x="206" y="426"/>
                      <a:pt x="206" y="426"/>
                    </a:cubicBezTo>
                    <a:cubicBezTo>
                      <a:pt x="206" y="422"/>
                      <a:pt x="205" y="418"/>
                      <a:pt x="205" y="415"/>
                    </a:cubicBezTo>
                    <a:cubicBezTo>
                      <a:pt x="204" y="419"/>
                      <a:pt x="204" y="422"/>
                      <a:pt x="203" y="426"/>
                    </a:cubicBezTo>
                    <a:cubicBezTo>
                      <a:pt x="202" y="438"/>
                      <a:pt x="200" y="449"/>
                      <a:pt x="197" y="460"/>
                    </a:cubicBezTo>
                    <a:cubicBezTo>
                      <a:pt x="196" y="464"/>
                      <a:pt x="195" y="466"/>
                      <a:pt x="190" y="468"/>
                    </a:cubicBezTo>
                    <a:cubicBezTo>
                      <a:pt x="199" y="441"/>
                      <a:pt x="197" y="415"/>
                      <a:pt x="195" y="388"/>
                    </a:cubicBezTo>
                    <a:cubicBezTo>
                      <a:pt x="195" y="389"/>
                      <a:pt x="195" y="390"/>
                      <a:pt x="195" y="391"/>
                    </a:cubicBezTo>
                    <a:cubicBezTo>
                      <a:pt x="194" y="403"/>
                      <a:pt x="194" y="416"/>
                      <a:pt x="194" y="429"/>
                    </a:cubicBezTo>
                    <a:cubicBezTo>
                      <a:pt x="194" y="443"/>
                      <a:pt x="191" y="457"/>
                      <a:pt x="186" y="471"/>
                    </a:cubicBezTo>
                    <a:cubicBezTo>
                      <a:pt x="186" y="473"/>
                      <a:pt x="185" y="475"/>
                      <a:pt x="182" y="475"/>
                    </a:cubicBezTo>
                    <a:cubicBezTo>
                      <a:pt x="183" y="471"/>
                      <a:pt x="184" y="466"/>
                      <a:pt x="184" y="462"/>
                    </a:cubicBezTo>
                    <a:close/>
                    <a:moveTo>
                      <a:pt x="199" y="502"/>
                    </a:moveTo>
                    <a:cubicBezTo>
                      <a:pt x="202" y="500"/>
                      <a:pt x="205" y="497"/>
                      <a:pt x="208" y="494"/>
                    </a:cubicBezTo>
                    <a:cubicBezTo>
                      <a:pt x="210" y="496"/>
                      <a:pt x="212" y="497"/>
                      <a:pt x="214" y="498"/>
                    </a:cubicBezTo>
                    <a:cubicBezTo>
                      <a:pt x="215" y="500"/>
                      <a:pt x="217" y="501"/>
                      <a:pt x="219" y="502"/>
                    </a:cubicBezTo>
                    <a:cubicBezTo>
                      <a:pt x="215" y="504"/>
                      <a:pt x="206" y="504"/>
                      <a:pt x="199" y="502"/>
                    </a:cubicBezTo>
                    <a:close/>
                    <a:moveTo>
                      <a:pt x="220" y="498"/>
                    </a:moveTo>
                    <a:cubicBezTo>
                      <a:pt x="217" y="497"/>
                      <a:pt x="213" y="495"/>
                      <a:pt x="209" y="493"/>
                    </a:cubicBezTo>
                    <a:cubicBezTo>
                      <a:pt x="212" y="490"/>
                      <a:pt x="214" y="488"/>
                      <a:pt x="217" y="486"/>
                    </a:cubicBezTo>
                    <a:cubicBezTo>
                      <a:pt x="222" y="490"/>
                      <a:pt x="227" y="494"/>
                      <a:pt x="233" y="498"/>
                    </a:cubicBezTo>
                    <a:cubicBezTo>
                      <a:pt x="229" y="500"/>
                      <a:pt x="225" y="501"/>
                      <a:pt x="220" y="498"/>
                    </a:cubicBezTo>
                    <a:close/>
                    <a:moveTo>
                      <a:pt x="232" y="494"/>
                    </a:moveTo>
                    <a:cubicBezTo>
                      <a:pt x="227" y="491"/>
                      <a:pt x="223" y="487"/>
                      <a:pt x="219" y="484"/>
                    </a:cubicBezTo>
                    <a:cubicBezTo>
                      <a:pt x="221" y="483"/>
                      <a:pt x="222" y="481"/>
                      <a:pt x="224" y="480"/>
                    </a:cubicBezTo>
                    <a:cubicBezTo>
                      <a:pt x="227" y="484"/>
                      <a:pt x="232" y="485"/>
                      <a:pt x="236" y="487"/>
                    </a:cubicBezTo>
                    <a:cubicBezTo>
                      <a:pt x="239" y="488"/>
                      <a:pt x="242" y="490"/>
                      <a:pt x="244" y="493"/>
                    </a:cubicBezTo>
                    <a:cubicBezTo>
                      <a:pt x="239" y="498"/>
                      <a:pt x="236" y="496"/>
                      <a:pt x="232" y="494"/>
                    </a:cubicBezTo>
                    <a:close/>
                    <a:moveTo>
                      <a:pt x="250" y="492"/>
                    </a:moveTo>
                    <a:cubicBezTo>
                      <a:pt x="245" y="489"/>
                      <a:pt x="240" y="486"/>
                      <a:pt x="236" y="483"/>
                    </a:cubicBezTo>
                    <a:cubicBezTo>
                      <a:pt x="233" y="482"/>
                      <a:pt x="230" y="480"/>
                      <a:pt x="228" y="477"/>
                    </a:cubicBezTo>
                    <a:cubicBezTo>
                      <a:pt x="231" y="475"/>
                      <a:pt x="233" y="473"/>
                      <a:pt x="235" y="471"/>
                    </a:cubicBezTo>
                    <a:cubicBezTo>
                      <a:pt x="243" y="476"/>
                      <a:pt x="250" y="481"/>
                      <a:pt x="258" y="487"/>
                    </a:cubicBezTo>
                    <a:cubicBezTo>
                      <a:pt x="255" y="489"/>
                      <a:pt x="252" y="490"/>
                      <a:pt x="250" y="492"/>
                    </a:cubicBezTo>
                    <a:close/>
                    <a:moveTo>
                      <a:pt x="260" y="484"/>
                    </a:moveTo>
                    <a:cubicBezTo>
                      <a:pt x="252" y="479"/>
                      <a:pt x="244" y="475"/>
                      <a:pt x="238" y="469"/>
                    </a:cubicBezTo>
                    <a:cubicBezTo>
                      <a:pt x="240" y="467"/>
                      <a:pt x="240" y="467"/>
                      <a:pt x="242" y="468"/>
                    </a:cubicBezTo>
                    <a:cubicBezTo>
                      <a:pt x="245" y="470"/>
                      <a:pt x="248" y="473"/>
                      <a:pt x="252" y="476"/>
                    </a:cubicBezTo>
                    <a:cubicBezTo>
                      <a:pt x="253" y="477"/>
                      <a:pt x="255" y="478"/>
                      <a:pt x="257" y="478"/>
                    </a:cubicBezTo>
                    <a:cubicBezTo>
                      <a:pt x="257" y="478"/>
                      <a:pt x="257" y="478"/>
                      <a:pt x="257" y="478"/>
                    </a:cubicBezTo>
                    <a:cubicBezTo>
                      <a:pt x="255" y="476"/>
                      <a:pt x="253" y="474"/>
                      <a:pt x="251" y="473"/>
                    </a:cubicBezTo>
                    <a:cubicBezTo>
                      <a:pt x="249" y="470"/>
                      <a:pt x="246" y="468"/>
                      <a:pt x="244" y="466"/>
                    </a:cubicBezTo>
                    <a:cubicBezTo>
                      <a:pt x="242" y="465"/>
                      <a:pt x="242" y="464"/>
                      <a:pt x="244" y="463"/>
                    </a:cubicBezTo>
                    <a:cubicBezTo>
                      <a:pt x="252" y="469"/>
                      <a:pt x="252" y="469"/>
                      <a:pt x="255" y="468"/>
                    </a:cubicBezTo>
                    <a:cubicBezTo>
                      <a:pt x="252" y="466"/>
                      <a:pt x="249" y="464"/>
                      <a:pt x="246" y="461"/>
                    </a:cubicBezTo>
                    <a:cubicBezTo>
                      <a:pt x="250" y="458"/>
                      <a:pt x="253" y="456"/>
                      <a:pt x="256" y="453"/>
                    </a:cubicBezTo>
                    <a:cubicBezTo>
                      <a:pt x="259" y="457"/>
                      <a:pt x="261" y="459"/>
                      <a:pt x="264" y="462"/>
                    </a:cubicBezTo>
                    <a:cubicBezTo>
                      <a:pt x="267" y="466"/>
                      <a:pt x="270" y="469"/>
                      <a:pt x="272" y="474"/>
                    </a:cubicBezTo>
                    <a:cubicBezTo>
                      <a:pt x="267" y="477"/>
                      <a:pt x="264" y="481"/>
                      <a:pt x="260" y="484"/>
                    </a:cubicBezTo>
                    <a:close/>
                    <a:moveTo>
                      <a:pt x="275" y="471"/>
                    </a:moveTo>
                    <a:cubicBezTo>
                      <a:pt x="272" y="465"/>
                      <a:pt x="267" y="461"/>
                      <a:pt x="262" y="456"/>
                    </a:cubicBezTo>
                    <a:cubicBezTo>
                      <a:pt x="262" y="455"/>
                      <a:pt x="261" y="455"/>
                      <a:pt x="261" y="454"/>
                    </a:cubicBezTo>
                    <a:cubicBezTo>
                      <a:pt x="260" y="451"/>
                      <a:pt x="261" y="448"/>
                      <a:pt x="264" y="447"/>
                    </a:cubicBezTo>
                    <a:cubicBezTo>
                      <a:pt x="269" y="461"/>
                      <a:pt x="269" y="461"/>
                      <a:pt x="273" y="462"/>
                    </a:cubicBezTo>
                    <a:cubicBezTo>
                      <a:pt x="270" y="457"/>
                      <a:pt x="267" y="451"/>
                      <a:pt x="266" y="444"/>
                    </a:cubicBezTo>
                    <a:cubicBezTo>
                      <a:pt x="267" y="443"/>
                      <a:pt x="269" y="442"/>
                      <a:pt x="270" y="441"/>
                    </a:cubicBezTo>
                    <a:cubicBezTo>
                      <a:pt x="272" y="450"/>
                      <a:pt x="272" y="450"/>
                      <a:pt x="276" y="452"/>
                    </a:cubicBezTo>
                    <a:cubicBezTo>
                      <a:pt x="275" y="449"/>
                      <a:pt x="274" y="446"/>
                      <a:pt x="274" y="442"/>
                    </a:cubicBezTo>
                    <a:cubicBezTo>
                      <a:pt x="273" y="438"/>
                      <a:pt x="275" y="436"/>
                      <a:pt x="278" y="434"/>
                    </a:cubicBezTo>
                    <a:cubicBezTo>
                      <a:pt x="280" y="445"/>
                      <a:pt x="287" y="453"/>
                      <a:pt x="292" y="462"/>
                    </a:cubicBezTo>
                    <a:cubicBezTo>
                      <a:pt x="286" y="465"/>
                      <a:pt x="281" y="468"/>
                      <a:pt x="275" y="471"/>
                    </a:cubicBezTo>
                    <a:close/>
                    <a:moveTo>
                      <a:pt x="308" y="452"/>
                    </a:moveTo>
                    <a:cubicBezTo>
                      <a:pt x="308" y="454"/>
                      <a:pt x="308" y="455"/>
                      <a:pt x="306" y="456"/>
                    </a:cubicBezTo>
                    <a:cubicBezTo>
                      <a:pt x="303" y="457"/>
                      <a:pt x="300" y="459"/>
                      <a:pt x="297" y="460"/>
                    </a:cubicBezTo>
                    <a:cubicBezTo>
                      <a:pt x="292" y="456"/>
                      <a:pt x="284" y="444"/>
                      <a:pt x="283" y="439"/>
                    </a:cubicBezTo>
                    <a:cubicBezTo>
                      <a:pt x="283" y="436"/>
                      <a:pt x="283" y="433"/>
                      <a:pt x="283" y="430"/>
                    </a:cubicBezTo>
                    <a:cubicBezTo>
                      <a:pt x="284" y="429"/>
                      <a:pt x="284" y="428"/>
                      <a:pt x="285" y="427"/>
                    </a:cubicBezTo>
                    <a:cubicBezTo>
                      <a:pt x="288" y="436"/>
                      <a:pt x="290" y="445"/>
                      <a:pt x="297" y="450"/>
                    </a:cubicBezTo>
                    <a:cubicBezTo>
                      <a:pt x="293" y="442"/>
                      <a:pt x="290" y="434"/>
                      <a:pt x="288" y="425"/>
                    </a:cubicBezTo>
                    <a:cubicBezTo>
                      <a:pt x="290" y="424"/>
                      <a:pt x="292" y="422"/>
                      <a:pt x="294" y="421"/>
                    </a:cubicBezTo>
                    <a:cubicBezTo>
                      <a:pt x="296" y="425"/>
                      <a:pt x="295" y="431"/>
                      <a:pt x="300" y="434"/>
                    </a:cubicBezTo>
                    <a:cubicBezTo>
                      <a:pt x="300" y="432"/>
                      <a:pt x="300" y="431"/>
                      <a:pt x="299" y="430"/>
                    </a:cubicBezTo>
                    <a:cubicBezTo>
                      <a:pt x="298" y="427"/>
                      <a:pt x="297" y="424"/>
                      <a:pt x="297" y="421"/>
                    </a:cubicBezTo>
                    <a:cubicBezTo>
                      <a:pt x="296" y="420"/>
                      <a:pt x="296" y="418"/>
                      <a:pt x="298" y="417"/>
                    </a:cubicBezTo>
                    <a:cubicBezTo>
                      <a:pt x="301" y="415"/>
                      <a:pt x="304" y="412"/>
                      <a:pt x="307" y="410"/>
                    </a:cubicBezTo>
                    <a:cubicBezTo>
                      <a:pt x="308" y="410"/>
                      <a:pt x="308" y="411"/>
                      <a:pt x="308" y="411"/>
                    </a:cubicBezTo>
                    <a:cubicBezTo>
                      <a:pt x="306" y="422"/>
                      <a:pt x="308" y="432"/>
                      <a:pt x="308" y="443"/>
                    </a:cubicBezTo>
                    <a:cubicBezTo>
                      <a:pt x="308" y="446"/>
                      <a:pt x="308" y="449"/>
                      <a:pt x="308" y="452"/>
                    </a:cubicBezTo>
                    <a:close/>
                    <a:moveTo>
                      <a:pt x="334" y="393"/>
                    </a:moveTo>
                    <a:cubicBezTo>
                      <a:pt x="333" y="397"/>
                      <a:pt x="333" y="400"/>
                      <a:pt x="333" y="404"/>
                    </a:cubicBezTo>
                    <a:cubicBezTo>
                      <a:pt x="332" y="410"/>
                      <a:pt x="332" y="416"/>
                      <a:pt x="331" y="422"/>
                    </a:cubicBezTo>
                    <a:cubicBezTo>
                      <a:pt x="330" y="426"/>
                      <a:pt x="329" y="431"/>
                      <a:pt x="328" y="436"/>
                    </a:cubicBezTo>
                    <a:cubicBezTo>
                      <a:pt x="328" y="439"/>
                      <a:pt x="327" y="443"/>
                      <a:pt x="326" y="446"/>
                    </a:cubicBezTo>
                    <a:cubicBezTo>
                      <a:pt x="325" y="447"/>
                      <a:pt x="324" y="448"/>
                      <a:pt x="323" y="449"/>
                    </a:cubicBezTo>
                    <a:cubicBezTo>
                      <a:pt x="319" y="451"/>
                      <a:pt x="316" y="452"/>
                      <a:pt x="312" y="453"/>
                    </a:cubicBezTo>
                    <a:cubicBezTo>
                      <a:pt x="312" y="446"/>
                      <a:pt x="312" y="440"/>
                      <a:pt x="311" y="433"/>
                    </a:cubicBezTo>
                    <a:cubicBezTo>
                      <a:pt x="311" y="427"/>
                      <a:pt x="312" y="422"/>
                      <a:pt x="312" y="416"/>
                    </a:cubicBezTo>
                    <a:cubicBezTo>
                      <a:pt x="312" y="411"/>
                      <a:pt x="314" y="407"/>
                      <a:pt x="317" y="402"/>
                    </a:cubicBezTo>
                    <a:cubicBezTo>
                      <a:pt x="317" y="403"/>
                      <a:pt x="317" y="403"/>
                      <a:pt x="317" y="403"/>
                    </a:cubicBezTo>
                    <a:cubicBezTo>
                      <a:pt x="315" y="414"/>
                      <a:pt x="315" y="425"/>
                      <a:pt x="314" y="436"/>
                    </a:cubicBezTo>
                    <a:cubicBezTo>
                      <a:pt x="314" y="438"/>
                      <a:pt x="314" y="440"/>
                      <a:pt x="316" y="441"/>
                    </a:cubicBezTo>
                    <a:cubicBezTo>
                      <a:pt x="317" y="440"/>
                      <a:pt x="317" y="439"/>
                      <a:pt x="317" y="438"/>
                    </a:cubicBezTo>
                    <a:cubicBezTo>
                      <a:pt x="317" y="430"/>
                      <a:pt x="318" y="423"/>
                      <a:pt x="319" y="415"/>
                    </a:cubicBezTo>
                    <a:cubicBezTo>
                      <a:pt x="319" y="410"/>
                      <a:pt x="320" y="405"/>
                      <a:pt x="321" y="400"/>
                    </a:cubicBezTo>
                    <a:cubicBezTo>
                      <a:pt x="321" y="399"/>
                      <a:pt x="322" y="397"/>
                      <a:pt x="325" y="396"/>
                    </a:cubicBezTo>
                    <a:cubicBezTo>
                      <a:pt x="325" y="397"/>
                      <a:pt x="324" y="398"/>
                      <a:pt x="324" y="399"/>
                    </a:cubicBezTo>
                    <a:cubicBezTo>
                      <a:pt x="323" y="407"/>
                      <a:pt x="322" y="415"/>
                      <a:pt x="322" y="423"/>
                    </a:cubicBezTo>
                    <a:cubicBezTo>
                      <a:pt x="321" y="427"/>
                      <a:pt x="322" y="430"/>
                      <a:pt x="325" y="433"/>
                    </a:cubicBezTo>
                    <a:cubicBezTo>
                      <a:pt x="325" y="431"/>
                      <a:pt x="324" y="428"/>
                      <a:pt x="324" y="426"/>
                    </a:cubicBezTo>
                    <a:cubicBezTo>
                      <a:pt x="325" y="416"/>
                      <a:pt x="326" y="406"/>
                      <a:pt x="327" y="396"/>
                    </a:cubicBezTo>
                    <a:cubicBezTo>
                      <a:pt x="328" y="392"/>
                      <a:pt x="330" y="389"/>
                      <a:pt x="334" y="388"/>
                    </a:cubicBezTo>
                    <a:cubicBezTo>
                      <a:pt x="334" y="390"/>
                      <a:pt x="334" y="392"/>
                      <a:pt x="334" y="393"/>
                    </a:cubicBezTo>
                    <a:close/>
                    <a:moveTo>
                      <a:pt x="363" y="417"/>
                    </a:moveTo>
                    <a:cubicBezTo>
                      <a:pt x="362" y="416"/>
                      <a:pt x="362" y="414"/>
                      <a:pt x="361" y="413"/>
                    </a:cubicBezTo>
                    <a:cubicBezTo>
                      <a:pt x="360" y="416"/>
                      <a:pt x="360" y="419"/>
                      <a:pt x="361" y="422"/>
                    </a:cubicBezTo>
                    <a:cubicBezTo>
                      <a:pt x="361" y="424"/>
                      <a:pt x="359" y="427"/>
                      <a:pt x="362" y="428"/>
                    </a:cubicBezTo>
                    <a:cubicBezTo>
                      <a:pt x="362" y="429"/>
                      <a:pt x="362" y="431"/>
                      <a:pt x="361" y="431"/>
                    </a:cubicBezTo>
                    <a:cubicBezTo>
                      <a:pt x="358" y="433"/>
                      <a:pt x="355" y="435"/>
                      <a:pt x="351" y="436"/>
                    </a:cubicBezTo>
                    <a:cubicBezTo>
                      <a:pt x="353" y="430"/>
                      <a:pt x="353" y="424"/>
                      <a:pt x="351" y="419"/>
                    </a:cubicBezTo>
                    <a:cubicBezTo>
                      <a:pt x="351" y="420"/>
                      <a:pt x="351" y="420"/>
                      <a:pt x="351" y="421"/>
                    </a:cubicBezTo>
                    <a:cubicBezTo>
                      <a:pt x="350" y="425"/>
                      <a:pt x="350" y="429"/>
                      <a:pt x="350" y="433"/>
                    </a:cubicBezTo>
                    <a:cubicBezTo>
                      <a:pt x="349" y="438"/>
                      <a:pt x="347" y="440"/>
                      <a:pt x="342" y="441"/>
                    </a:cubicBezTo>
                    <a:cubicBezTo>
                      <a:pt x="342" y="440"/>
                      <a:pt x="342" y="440"/>
                      <a:pt x="342" y="439"/>
                    </a:cubicBezTo>
                    <a:cubicBezTo>
                      <a:pt x="343" y="428"/>
                      <a:pt x="344" y="417"/>
                      <a:pt x="345" y="405"/>
                    </a:cubicBezTo>
                    <a:cubicBezTo>
                      <a:pt x="346" y="398"/>
                      <a:pt x="346" y="391"/>
                      <a:pt x="344" y="384"/>
                    </a:cubicBezTo>
                    <a:cubicBezTo>
                      <a:pt x="343" y="381"/>
                      <a:pt x="343" y="380"/>
                      <a:pt x="347" y="379"/>
                    </a:cubicBezTo>
                    <a:cubicBezTo>
                      <a:pt x="349" y="387"/>
                      <a:pt x="351" y="395"/>
                      <a:pt x="353" y="402"/>
                    </a:cubicBezTo>
                    <a:cubicBezTo>
                      <a:pt x="354" y="402"/>
                      <a:pt x="354" y="402"/>
                      <a:pt x="354" y="402"/>
                    </a:cubicBezTo>
                    <a:cubicBezTo>
                      <a:pt x="355" y="393"/>
                      <a:pt x="351" y="385"/>
                      <a:pt x="349" y="377"/>
                    </a:cubicBezTo>
                    <a:cubicBezTo>
                      <a:pt x="349" y="376"/>
                      <a:pt x="350" y="376"/>
                      <a:pt x="350" y="375"/>
                    </a:cubicBezTo>
                    <a:cubicBezTo>
                      <a:pt x="351" y="375"/>
                      <a:pt x="352" y="375"/>
                      <a:pt x="353" y="374"/>
                    </a:cubicBezTo>
                    <a:cubicBezTo>
                      <a:pt x="362" y="387"/>
                      <a:pt x="363" y="402"/>
                      <a:pt x="364" y="417"/>
                    </a:cubicBezTo>
                    <a:cubicBezTo>
                      <a:pt x="363" y="417"/>
                      <a:pt x="363" y="417"/>
                      <a:pt x="363" y="417"/>
                    </a:cubicBezTo>
                    <a:close/>
                    <a:moveTo>
                      <a:pt x="383" y="415"/>
                    </a:moveTo>
                    <a:cubicBezTo>
                      <a:pt x="383" y="417"/>
                      <a:pt x="382" y="419"/>
                      <a:pt x="379" y="420"/>
                    </a:cubicBezTo>
                    <a:cubicBezTo>
                      <a:pt x="379" y="417"/>
                      <a:pt x="381" y="414"/>
                      <a:pt x="378" y="411"/>
                    </a:cubicBezTo>
                    <a:cubicBezTo>
                      <a:pt x="376" y="414"/>
                      <a:pt x="376" y="417"/>
                      <a:pt x="375" y="420"/>
                    </a:cubicBezTo>
                    <a:cubicBezTo>
                      <a:pt x="375" y="421"/>
                      <a:pt x="375" y="423"/>
                      <a:pt x="374" y="423"/>
                    </a:cubicBezTo>
                    <a:cubicBezTo>
                      <a:pt x="372" y="425"/>
                      <a:pt x="369" y="427"/>
                      <a:pt x="366" y="428"/>
                    </a:cubicBezTo>
                    <a:cubicBezTo>
                      <a:pt x="366" y="421"/>
                      <a:pt x="367" y="415"/>
                      <a:pt x="366" y="408"/>
                    </a:cubicBezTo>
                    <a:cubicBezTo>
                      <a:pt x="366" y="402"/>
                      <a:pt x="364" y="396"/>
                      <a:pt x="364" y="389"/>
                    </a:cubicBezTo>
                    <a:cubicBezTo>
                      <a:pt x="363" y="383"/>
                      <a:pt x="358" y="378"/>
                      <a:pt x="356" y="371"/>
                    </a:cubicBezTo>
                    <a:cubicBezTo>
                      <a:pt x="358" y="370"/>
                      <a:pt x="360" y="369"/>
                      <a:pt x="362" y="368"/>
                    </a:cubicBezTo>
                    <a:cubicBezTo>
                      <a:pt x="364" y="379"/>
                      <a:pt x="364" y="379"/>
                      <a:pt x="367" y="382"/>
                    </a:cubicBezTo>
                    <a:cubicBezTo>
                      <a:pt x="369" y="376"/>
                      <a:pt x="365" y="371"/>
                      <a:pt x="365" y="366"/>
                    </a:cubicBezTo>
                    <a:cubicBezTo>
                      <a:pt x="366" y="365"/>
                      <a:pt x="368" y="364"/>
                      <a:pt x="369" y="363"/>
                    </a:cubicBezTo>
                    <a:cubicBezTo>
                      <a:pt x="370" y="364"/>
                      <a:pt x="370" y="365"/>
                      <a:pt x="370" y="366"/>
                    </a:cubicBezTo>
                    <a:cubicBezTo>
                      <a:pt x="371" y="372"/>
                      <a:pt x="371" y="378"/>
                      <a:pt x="372" y="383"/>
                    </a:cubicBezTo>
                    <a:cubicBezTo>
                      <a:pt x="372" y="386"/>
                      <a:pt x="373" y="388"/>
                      <a:pt x="375" y="389"/>
                    </a:cubicBezTo>
                    <a:cubicBezTo>
                      <a:pt x="375" y="380"/>
                      <a:pt x="375" y="371"/>
                      <a:pt x="371" y="362"/>
                    </a:cubicBezTo>
                    <a:cubicBezTo>
                      <a:pt x="374" y="360"/>
                      <a:pt x="377" y="358"/>
                      <a:pt x="379" y="356"/>
                    </a:cubicBezTo>
                    <a:cubicBezTo>
                      <a:pt x="380" y="357"/>
                      <a:pt x="380" y="358"/>
                      <a:pt x="380" y="358"/>
                    </a:cubicBezTo>
                    <a:cubicBezTo>
                      <a:pt x="380" y="359"/>
                      <a:pt x="380" y="360"/>
                      <a:pt x="380" y="362"/>
                    </a:cubicBezTo>
                    <a:cubicBezTo>
                      <a:pt x="379" y="372"/>
                      <a:pt x="380" y="382"/>
                      <a:pt x="382" y="392"/>
                    </a:cubicBezTo>
                    <a:cubicBezTo>
                      <a:pt x="383" y="395"/>
                      <a:pt x="384" y="398"/>
                      <a:pt x="384" y="402"/>
                    </a:cubicBezTo>
                    <a:cubicBezTo>
                      <a:pt x="385" y="406"/>
                      <a:pt x="385" y="411"/>
                      <a:pt x="383" y="415"/>
                    </a:cubicBezTo>
                    <a:close/>
                    <a:moveTo>
                      <a:pt x="400" y="393"/>
                    </a:moveTo>
                    <a:cubicBezTo>
                      <a:pt x="399" y="398"/>
                      <a:pt x="399" y="403"/>
                      <a:pt x="398" y="407"/>
                    </a:cubicBezTo>
                    <a:cubicBezTo>
                      <a:pt x="398" y="408"/>
                      <a:pt x="398" y="410"/>
                      <a:pt x="397" y="410"/>
                    </a:cubicBezTo>
                    <a:cubicBezTo>
                      <a:pt x="394" y="412"/>
                      <a:pt x="391" y="414"/>
                      <a:pt x="387" y="416"/>
                    </a:cubicBezTo>
                    <a:cubicBezTo>
                      <a:pt x="389" y="406"/>
                      <a:pt x="387" y="398"/>
                      <a:pt x="386" y="390"/>
                    </a:cubicBezTo>
                    <a:cubicBezTo>
                      <a:pt x="384" y="382"/>
                      <a:pt x="383" y="373"/>
                      <a:pt x="384" y="364"/>
                    </a:cubicBezTo>
                    <a:cubicBezTo>
                      <a:pt x="384" y="361"/>
                      <a:pt x="384" y="358"/>
                      <a:pt x="383" y="355"/>
                    </a:cubicBezTo>
                    <a:cubicBezTo>
                      <a:pt x="383" y="353"/>
                      <a:pt x="384" y="352"/>
                      <a:pt x="386" y="352"/>
                    </a:cubicBezTo>
                    <a:cubicBezTo>
                      <a:pt x="390" y="359"/>
                      <a:pt x="388" y="368"/>
                      <a:pt x="391" y="376"/>
                    </a:cubicBezTo>
                    <a:cubicBezTo>
                      <a:pt x="393" y="374"/>
                      <a:pt x="392" y="371"/>
                      <a:pt x="392" y="369"/>
                    </a:cubicBezTo>
                    <a:cubicBezTo>
                      <a:pt x="392" y="364"/>
                      <a:pt x="392" y="358"/>
                      <a:pt x="390" y="352"/>
                    </a:cubicBezTo>
                    <a:cubicBezTo>
                      <a:pt x="389" y="349"/>
                      <a:pt x="389" y="349"/>
                      <a:pt x="393" y="347"/>
                    </a:cubicBezTo>
                    <a:cubicBezTo>
                      <a:pt x="394" y="350"/>
                      <a:pt x="394" y="352"/>
                      <a:pt x="395" y="354"/>
                    </a:cubicBezTo>
                    <a:cubicBezTo>
                      <a:pt x="399" y="361"/>
                      <a:pt x="400" y="369"/>
                      <a:pt x="400" y="376"/>
                    </a:cubicBezTo>
                    <a:cubicBezTo>
                      <a:pt x="401" y="382"/>
                      <a:pt x="400" y="388"/>
                      <a:pt x="400" y="393"/>
                    </a:cubicBezTo>
                    <a:close/>
                    <a:moveTo>
                      <a:pt x="415" y="400"/>
                    </a:moveTo>
                    <a:cubicBezTo>
                      <a:pt x="414" y="402"/>
                      <a:pt x="414" y="403"/>
                      <a:pt x="411" y="403"/>
                    </a:cubicBezTo>
                    <a:cubicBezTo>
                      <a:pt x="411" y="396"/>
                      <a:pt x="411" y="396"/>
                      <a:pt x="409" y="393"/>
                    </a:cubicBezTo>
                    <a:cubicBezTo>
                      <a:pt x="408" y="396"/>
                      <a:pt x="408" y="399"/>
                      <a:pt x="408" y="401"/>
                    </a:cubicBezTo>
                    <a:cubicBezTo>
                      <a:pt x="407" y="406"/>
                      <a:pt x="407" y="406"/>
                      <a:pt x="401" y="408"/>
                    </a:cubicBezTo>
                    <a:cubicBezTo>
                      <a:pt x="401" y="406"/>
                      <a:pt x="402" y="405"/>
                      <a:pt x="402" y="404"/>
                    </a:cubicBezTo>
                    <a:cubicBezTo>
                      <a:pt x="403" y="394"/>
                      <a:pt x="404" y="385"/>
                      <a:pt x="404" y="376"/>
                    </a:cubicBezTo>
                    <a:cubicBezTo>
                      <a:pt x="404" y="370"/>
                      <a:pt x="402" y="364"/>
                      <a:pt x="401" y="358"/>
                    </a:cubicBezTo>
                    <a:cubicBezTo>
                      <a:pt x="400" y="353"/>
                      <a:pt x="397" y="349"/>
                      <a:pt x="396" y="344"/>
                    </a:cubicBezTo>
                    <a:cubicBezTo>
                      <a:pt x="397" y="343"/>
                      <a:pt x="399" y="342"/>
                      <a:pt x="400" y="341"/>
                    </a:cubicBezTo>
                    <a:cubicBezTo>
                      <a:pt x="402" y="345"/>
                      <a:pt x="401" y="349"/>
                      <a:pt x="403" y="353"/>
                    </a:cubicBezTo>
                    <a:cubicBezTo>
                      <a:pt x="407" y="348"/>
                      <a:pt x="404" y="343"/>
                      <a:pt x="403" y="338"/>
                    </a:cubicBezTo>
                    <a:cubicBezTo>
                      <a:pt x="404" y="338"/>
                      <a:pt x="405" y="337"/>
                      <a:pt x="407" y="336"/>
                    </a:cubicBezTo>
                    <a:cubicBezTo>
                      <a:pt x="408" y="346"/>
                      <a:pt x="409" y="354"/>
                      <a:pt x="410" y="363"/>
                    </a:cubicBezTo>
                    <a:cubicBezTo>
                      <a:pt x="413" y="362"/>
                      <a:pt x="413" y="360"/>
                      <a:pt x="413" y="358"/>
                    </a:cubicBezTo>
                    <a:cubicBezTo>
                      <a:pt x="412" y="350"/>
                      <a:pt x="411" y="342"/>
                      <a:pt x="411" y="333"/>
                    </a:cubicBezTo>
                    <a:cubicBezTo>
                      <a:pt x="412" y="333"/>
                      <a:pt x="413" y="332"/>
                      <a:pt x="416" y="330"/>
                    </a:cubicBezTo>
                    <a:cubicBezTo>
                      <a:pt x="416" y="332"/>
                      <a:pt x="417" y="333"/>
                      <a:pt x="417" y="334"/>
                    </a:cubicBezTo>
                    <a:cubicBezTo>
                      <a:pt x="422" y="352"/>
                      <a:pt x="422" y="371"/>
                      <a:pt x="418" y="389"/>
                    </a:cubicBezTo>
                    <a:cubicBezTo>
                      <a:pt x="417" y="393"/>
                      <a:pt x="416" y="397"/>
                      <a:pt x="415" y="400"/>
                    </a:cubicBezTo>
                    <a:close/>
                    <a:moveTo>
                      <a:pt x="444" y="391"/>
                    </a:moveTo>
                    <a:cubicBezTo>
                      <a:pt x="443" y="391"/>
                      <a:pt x="441" y="392"/>
                      <a:pt x="440" y="392"/>
                    </a:cubicBezTo>
                    <a:cubicBezTo>
                      <a:pt x="439" y="388"/>
                      <a:pt x="442" y="383"/>
                      <a:pt x="439" y="378"/>
                    </a:cubicBezTo>
                    <a:cubicBezTo>
                      <a:pt x="438" y="383"/>
                      <a:pt x="437" y="387"/>
                      <a:pt x="436" y="391"/>
                    </a:cubicBezTo>
                    <a:cubicBezTo>
                      <a:pt x="435" y="393"/>
                      <a:pt x="435" y="395"/>
                      <a:pt x="432" y="395"/>
                    </a:cubicBezTo>
                    <a:cubicBezTo>
                      <a:pt x="431" y="390"/>
                      <a:pt x="434" y="386"/>
                      <a:pt x="430" y="381"/>
                    </a:cubicBezTo>
                    <a:cubicBezTo>
                      <a:pt x="429" y="385"/>
                      <a:pt x="429" y="388"/>
                      <a:pt x="428" y="391"/>
                    </a:cubicBezTo>
                    <a:cubicBezTo>
                      <a:pt x="428" y="398"/>
                      <a:pt x="427" y="398"/>
                      <a:pt x="421" y="399"/>
                    </a:cubicBezTo>
                    <a:cubicBezTo>
                      <a:pt x="421" y="399"/>
                      <a:pt x="420" y="399"/>
                      <a:pt x="420" y="398"/>
                    </a:cubicBezTo>
                    <a:cubicBezTo>
                      <a:pt x="424" y="391"/>
                      <a:pt x="424" y="384"/>
                      <a:pt x="424" y="376"/>
                    </a:cubicBezTo>
                    <a:cubicBezTo>
                      <a:pt x="425" y="360"/>
                      <a:pt x="425" y="344"/>
                      <a:pt x="419" y="328"/>
                    </a:cubicBezTo>
                    <a:cubicBezTo>
                      <a:pt x="422" y="326"/>
                      <a:pt x="425" y="324"/>
                      <a:pt x="428" y="322"/>
                    </a:cubicBezTo>
                    <a:cubicBezTo>
                      <a:pt x="437" y="332"/>
                      <a:pt x="446" y="371"/>
                      <a:pt x="444" y="391"/>
                    </a:cubicBezTo>
                    <a:close/>
                    <a:moveTo>
                      <a:pt x="457" y="385"/>
                    </a:moveTo>
                    <a:cubicBezTo>
                      <a:pt x="458" y="372"/>
                      <a:pt x="457" y="363"/>
                      <a:pt x="453" y="359"/>
                    </a:cubicBezTo>
                    <a:cubicBezTo>
                      <a:pt x="454" y="369"/>
                      <a:pt x="454" y="378"/>
                      <a:pt x="454" y="387"/>
                    </a:cubicBezTo>
                    <a:cubicBezTo>
                      <a:pt x="452" y="387"/>
                      <a:pt x="450" y="388"/>
                      <a:pt x="448" y="389"/>
                    </a:cubicBezTo>
                    <a:cubicBezTo>
                      <a:pt x="450" y="364"/>
                      <a:pt x="444" y="341"/>
                      <a:pt x="433" y="319"/>
                    </a:cubicBezTo>
                    <a:cubicBezTo>
                      <a:pt x="435" y="317"/>
                      <a:pt x="438" y="315"/>
                      <a:pt x="441" y="313"/>
                    </a:cubicBezTo>
                    <a:cubicBezTo>
                      <a:pt x="445" y="317"/>
                      <a:pt x="448" y="321"/>
                      <a:pt x="450" y="326"/>
                    </a:cubicBezTo>
                    <a:cubicBezTo>
                      <a:pt x="453" y="333"/>
                      <a:pt x="456" y="342"/>
                      <a:pt x="459" y="350"/>
                    </a:cubicBezTo>
                    <a:cubicBezTo>
                      <a:pt x="462" y="360"/>
                      <a:pt x="465" y="370"/>
                      <a:pt x="468" y="380"/>
                    </a:cubicBezTo>
                    <a:cubicBezTo>
                      <a:pt x="464" y="382"/>
                      <a:pt x="461" y="383"/>
                      <a:pt x="457" y="385"/>
                    </a:cubicBezTo>
                    <a:close/>
                    <a:moveTo>
                      <a:pt x="485" y="370"/>
                    </a:moveTo>
                    <a:cubicBezTo>
                      <a:pt x="481" y="373"/>
                      <a:pt x="477" y="375"/>
                      <a:pt x="472" y="378"/>
                    </a:cubicBezTo>
                    <a:cubicBezTo>
                      <a:pt x="473" y="372"/>
                      <a:pt x="473" y="366"/>
                      <a:pt x="469" y="361"/>
                    </a:cubicBezTo>
                    <a:cubicBezTo>
                      <a:pt x="469" y="364"/>
                      <a:pt x="469" y="366"/>
                      <a:pt x="469" y="370"/>
                    </a:cubicBezTo>
                    <a:cubicBezTo>
                      <a:pt x="469" y="368"/>
                      <a:pt x="468" y="368"/>
                      <a:pt x="468" y="367"/>
                    </a:cubicBezTo>
                    <a:cubicBezTo>
                      <a:pt x="466" y="361"/>
                      <a:pt x="465" y="354"/>
                      <a:pt x="463" y="348"/>
                    </a:cubicBezTo>
                    <a:cubicBezTo>
                      <a:pt x="461" y="342"/>
                      <a:pt x="460" y="337"/>
                      <a:pt x="457" y="332"/>
                    </a:cubicBezTo>
                    <a:cubicBezTo>
                      <a:pt x="454" y="325"/>
                      <a:pt x="452" y="317"/>
                      <a:pt x="446" y="311"/>
                    </a:cubicBezTo>
                    <a:cubicBezTo>
                      <a:pt x="447" y="310"/>
                      <a:pt x="448" y="309"/>
                      <a:pt x="450" y="308"/>
                    </a:cubicBezTo>
                    <a:cubicBezTo>
                      <a:pt x="451" y="310"/>
                      <a:pt x="453" y="312"/>
                      <a:pt x="454" y="313"/>
                    </a:cubicBezTo>
                    <a:cubicBezTo>
                      <a:pt x="456" y="317"/>
                      <a:pt x="457" y="320"/>
                      <a:pt x="459" y="324"/>
                    </a:cubicBezTo>
                    <a:cubicBezTo>
                      <a:pt x="460" y="326"/>
                      <a:pt x="461" y="327"/>
                      <a:pt x="462" y="329"/>
                    </a:cubicBezTo>
                    <a:cubicBezTo>
                      <a:pt x="463" y="324"/>
                      <a:pt x="461" y="321"/>
                      <a:pt x="459" y="317"/>
                    </a:cubicBezTo>
                    <a:cubicBezTo>
                      <a:pt x="458" y="313"/>
                      <a:pt x="456" y="310"/>
                      <a:pt x="454" y="306"/>
                    </a:cubicBezTo>
                    <a:cubicBezTo>
                      <a:pt x="455" y="305"/>
                      <a:pt x="457" y="304"/>
                      <a:pt x="459" y="303"/>
                    </a:cubicBezTo>
                    <a:cubicBezTo>
                      <a:pt x="460" y="303"/>
                      <a:pt x="461" y="303"/>
                      <a:pt x="462" y="304"/>
                    </a:cubicBezTo>
                    <a:cubicBezTo>
                      <a:pt x="464" y="306"/>
                      <a:pt x="466" y="308"/>
                      <a:pt x="468" y="311"/>
                    </a:cubicBezTo>
                    <a:cubicBezTo>
                      <a:pt x="472" y="321"/>
                      <a:pt x="476" y="330"/>
                      <a:pt x="480" y="339"/>
                    </a:cubicBezTo>
                    <a:cubicBezTo>
                      <a:pt x="483" y="347"/>
                      <a:pt x="484" y="355"/>
                      <a:pt x="486" y="363"/>
                    </a:cubicBezTo>
                    <a:cubicBezTo>
                      <a:pt x="486" y="365"/>
                      <a:pt x="486" y="366"/>
                      <a:pt x="486" y="368"/>
                    </a:cubicBezTo>
                    <a:cubicBezTo>
                      <a:pt x="486" y="369"/>
                      <a:pt x="486" y="370"/>
                      <a:pt x="485" y="370"/>
                    </a:cubicBezTo>
                    <a:close/>
                    <a:moveTo>
                      <a:pt x="505" y="359"/>
                    </a:moveTo>
                    <a:cubicBezTo>
                      <a:pt x="504" y="360"/>
                      <a:pt x="502" y="360"/>
                      <a:pt x="501" y="361"/>
                    </a:cubicBezTo>
                    <a:cubicBezTo>
                      <a:pt x="501" y="355"/>
                      <a:pt x="501" y="349"/>
                      <a:pt x="496" y="345"/>
                    </a:cubicBezTo>
                    <a:cubicBezTo>
                      <a:pt x="497" y="351"/>
                      <a:pt x="497" y="357"/>
                      <a:pt x="498" y="363"/>
                    </a:cubicBezTo>
                    <a:cubicBezTo>
                      <a:pt x="495" y="365"/>
                      <a:pt x="493" y="366"/>
                      <a:pt x="489" y="368"/>
                    </a:cubicBezTo>
                    <a:cubicBezTo>
                      <a:pt x="490" y="353"/>
                      <a:pt x="486" y="340"/>
                      <a:pt x="480" y="328"/>
                    </a:cubicBezTo>
                    <a:cubicBezTo>
                      <a:pt x="478" y="323"/>
                      <a:pt x="476" y="318"/>
                      <a:pt x="474" y="314"/>
                    </a:cubicBezTo>
                    <a:cubicBezTo>
                      <a:pt x="472" y="309"/>
                      <a:pt x="469" y="304"/>
                      <a:pt x="465" y="301"/>
                    </a:cubicBezTo>
                    <a:cubicBezTo>
                      <a:pt x="465" y="300"/>
                      <a:pt x="465" y="300"/>
                      <a:pt x="465" y="299"/>
                    </a:cubicBezTo>
                    <a:cubicBezTo>
                      <a:pt x="466" y="299"/>
                      <a:pt x="468" y="298"/>
                      <a:pt x="469" y="298"/>
                    </a:cubicBezTo>
                    <a:cubicBezTo>
                      <a:pt x="475" y="303"/>
                      <a:pt x="479" y="310"/>
                      <a:pt x="482" y="318"/>
                    </a:cubicBezTo>
                    <a:cubicBezTo>
                      <a:pt x="482" y="318"/>
                      <a:pt x="482" y="318"/>
                      <a:pt x="483" y="317"/>
                    </a:cubicBezTo>
                    <a:cubicBezTo>
                      <a:pt x="482" y="315"/>
                      <a:pt x="481" y="312"/>
                      <a:pt x="480" y="309"/>
                    </a:cubicBezTo>
                    <a:cubicBezTo>
                      <a:pt x="481" y="310"/>
                      <a:pt x="482" y="310"/>
                      <a:pt x="484" y="311"/>
                    </a:cubicBezTo>
                    <a:cubicBezTo>
                      <a:pt x="481" y="305"/>
                      <a:pt x="477" y="300"/>
                      <a:pt x="476" y="294"/>
                    </a:cubicBezTo>
                    <a:cubicBezTo>
                      <a:pt x="481" y="296"/>
                      <a:pt x="482" y="303"/>
                      <a:pt x="486" y="307"/>
                    </a:cubicBezTo>
                    <a:cubicBezTo>
                      <a:pt x="485" y="301"/>
                      <a:pt x="481" y="297"/>
                      <a:pt x="479" y="292"/>
                    </a:cubicBezTo>
                    <a:cubicBezTo>
                      <a:pt x="481" y="290"/>
                      <a:pt x="483" y="290"/>
                      <a:pt x="484" y="292"/>
                    </a:cubicBezTo>
                    <a:cubicBezTo>
                      <a:pt x="486" y="295"/>
                      <a:pt x="488" y="298"/>
                      <a:pt x="490" y="301"/>
                    </a:cubicBezTo>
                    <a:cubicBezTo>
                      <a:pt x="494" y="310"/>
                      <a:pt x="497" y="318"/>
                      <a:pt x="501" y="327"/>
                    </a:cubicBezTo>
                    <a:cubicBezTo>
                      <a:pt x="505" y="336"/>
                      <a:pt x="507" y="345"/>
                      <a:pt x="508" y="354"/>
                    </a:cubicBezTo>
                    <a:cubicBezTo>
                      <a:pt x="508" y="357"/>
                      <a:pt x="507" y="358"/>
                      <a:pt x="505" y="359"/>
                    </a:cubicBezTo>
                    <a:close/>
                    <a:moveTo>
                      <a:pt x="472" y="296"/>
                    </a:moveTo>
                    <a:cubicBezTo>
                      <a:pt x="475" y="298"/>
                      <a:pt x="475" y="299"/>
                      <a:pt x="476" y="303"/>
                    </a:cubicBezTo>
                    <a:cubicBezTo>
                      <a:pt x="475" y="301"/>
                      <a:pt x="472" y="299"/>
                      <a:pt x="472" y="296"/>
                    </a:cubicBezTo>
                    <a:close/>
                    <a:moveTo>
                      <a:pt x="518" y="348"/>
                    </a:moveTo>
                    <a:cubicBezTo>
                      <a:pt x="518" y="350"/>
                      <a:pt x="517" y="351"/>
                      <a:pt x="516" y="353"/>
                    </a:cubicBezTo>
                    <a:cubicBezTo>
                      <a:pt x="514" y="346"/>
                      <a:pt x="516" y="338"/>
                      <a:pt x="512" y="332"/>
                    </a:cubicBezTo>
                    <a:cubicBezTo>
                      <a:pt x="512" y="340"/>
                      <a:pt x="513" y="347"/>
                      <a:pt x="512" y="355"/>
                    </a:cubicBezTo>
                    <a:cubicBezTo>
                      <a:pt x="512" y="353"/>
                      <a:pt x="511" y="352"/>
                      <a:pt x="511" y="351"/>
                    </a:cubicBezTo>
                    <a:cubicBezTo>
                      <a:pt x="511" y="346"/>
                      <a:pt x="510" y="342"/>
                      <a:pt x="509" y="337"/>
                    </a:cubicBezTo>
                    <a:cubicBezTo>
                      <a:pt x="507" y="330"/>
                      <a:pt x="504" y="322"/>
                      <a:pt x="501" y="315"/>
                    </a:cubicBezTo>
                    <a:cubicBezTo>
                      <a:pt x="497" y="307"/>
                      <a:pt x="493" y="299"/>
                      <a:pt x="489" y="292"/>
                    </a:cubicBezTo>
                    <a:cubicBezTo>
                      <a:pt x="489" y="290"/>
                      <a:pt x="488" y="289"/>
                      <a:pt x="487" y="287"/>
                    </a:cubicBezTo>
                    <a:cubicBezTo>
                      <a:pt x="490" y="286"/>
                      <a:pt x="491" y="288"/>
                      <a:pt x="492" y="289"/>
                    </a:cubicBezTo>
                    <a:cubicBezTo>
                      <a:pt x="493" y="291"/>
                      <a:pt x="494" y="292"/>
                      <a:pt x="495" y="294"/>
                    </a:cubicBezTo>
                    <a:cubicBezTo>
                      <a:pt x="496" y="296"/>
                      <a:pt x="497" y="297"/>
                      <a:pt x="498" y="299"/>
                    </a:cubicBezTo>
                    <a:cubicBezTo>
                      <a:pt x="499" y="300"/>
                      <a:pt x="500" y="302"/>
                      <a:pt x="501" y="303"/>
                    </a:cubicBezTo>
                    <a:cubicBezTo>
                      <a:pt x="501" y="303"/>
                      <a:pt x="502" y="303"/>
                      <a:pt x="502" y="303"/>
                    </a:cubicBezTo>
                    <a:cubicBezTo>
                      <a:pt x="501" y="296"/>
                      <a:pt x="495" y="291"/>
                      <a:pt x="492" y="285"/>
                    </a:cubicBezTo>
                    <a:cubicBezTo>
                      <a:pt x="494" y="284"/>
                      <a:pt x="495" y="284"/>
                      <a:pt x="496" y="286"/>
                    </a:cubicBezTo>
                    <a:cubicBezTo>
                      <a:pt x="498" y="289"/>
                      <a:pt x="501" y="293"/>
                      <a:pt x="503" y="297"/>
                    </a:cubicBezTo>
                    <a:cubicBezTo>
                      <a:pt x="503" y="298"/>
                      <a:pt x="504" y="299"/>
                      <a:pt x="506" y="299"/>
                    </a:cubicBezTo>
                    <a:cubicBezTo>
                      <a:pt x="505" y="293"/>
                      <a:pt x="500" y="288"/>
                      <a:pt x="497" y="283"/>
                    </a:cubicBezTo>
                    <a:cubicBezTo>
                      <a:pt x="500" y="281"/>
                      <a:pt x="500" y="281"/>
                      <a:pt x="502" y="283"/>
                    </a:cubicBezTo>
                    <a:cubicBezTo>
                      <a:pt x="504" y="285"/>
                      <a:pt x="506" y="288"/>
                      <a:pt x="508" y="291"/>
                    </a:cubicBezTo>
                    <a:cubicBezTo>
                      <a:pt x="512" y="300"/>
                      <a:pt x="516" y="310"/>
                      <a:pt x="519" y="320"/>
                    </a:cubicBezTo>
                    <a:cubicBezTo>
                      <a:pt x="522" y="329"/>
                      <a:pt x="521" y="339"/>
                      <a:pt x="518" y="348"/>
                    </a:cubicBezTo>
                    <a:close/>
                    <a:moveTo>
                      <a:pt x="540" y="345"/>
                    </a:moveTo>
                    <a:cubicBezTo>
                      <a:pt x="538" y="345"/>
                      <a:pt x="536" y="346"/>
                      <a:pt x="533" y="346"/>
                    </a:cubicBezTo>
                    <a:cubicBezTo>
                      <a:pt x="536" y="340"/>
                      <a:pt x="538" y="334"/>
                      <a:pt x="534" y="328"/>
                    </a:cubicBezTo>
                    <a:cubicBezTo>
                      <a:pt x="535" y="334"/>
                      <a:pt x="534" y="339"/>
                      <a:pt x="531" y="344"/>
                    </a:cubicBezTo>
                    <a:cubicBezTo>
                      <a:pt x="530" y="348"/>
                      <a:pt x="528" y="349"/>
                      <a:pt x="523" y="349"/>
                    </a:cubicBezTo>
                    <a:cubicBezTo>
                      <a:pt x="523" y="348"/>
                      <a:pt x="523" y="346"/>
                      <a:pt x="524" y="344"/>
                    </a:cubicBezTo>
                    <a:cubicBezTo>
                      <a:pt x="526" y="336"/>
                      <a:pt x="526" y="329"/>
                      <a:pt x="524" y="321"/>
                    </a:cubicBezTo>
                    <a:cubicBezTo>
                      <a:pt x="523" y="317"/>
                      <a:pt x="522" y="313"/>
                      <a:pt x="520" y="309"/>
                    </a:cubicBezTo>
                    <a:cubicBezTo>
                      <a:pt x="517" y="299"/>
                      <a:pt x="513" y="290"/>
                      <a:pt x="507" y="281"/>
                    </a:cubicBezTo>
                    <a:cubicBezTo>
                      <a:pt x="507" y="280"/>
                      <a:pt x="506" y="280"/>
                      <a:pt x="506" y="279"/>
                    </a:cubicBezTo>
                    <a:cubicBezTo>
                      <a:pt x="506" y="278"/>
                      <a:pt x="506" y="278"/>
                      <a:pt x="506" y="278"/>
                    </a:cubicBezTo>
                    <a:cubicBezTo>
                      <a:pt x="510" y="279"/>
                      <a:pt x="511" y="282"/>
                      <a:pt x="513" y="285"/>
                    </a:cubicBezTo>
                    <a:cubicBezTo>
                      <a:pt x="515" y="287"/>
                      <a:pt x="517" y="290"/>
                      <a:pt x="518" y="293"/>
                    </a:cubicBezTo>
                    <a:cubicBezTo>
                      <a:pt x="520" y="295"/>
                      <a:pt x="521" y="298"/>
                      <a:pt x="523" y="301"/>
                    </a:cubicBezTo>
                    <a:cubicBezTo>
                      <a:pt x="523" y="301"/>
                      <a:pt x="523" y="301"/>
                      <a:pt x="524" y="301"/>
                    </a:cubicBezTo>
                    <a:cubicBezTo>
                      <a:pt x="523" y="291"/>
                      <a:pt x="516" y="284"/>
                      <a:pt x="509" y="277"/>
                    </a:cubicBezTo>
                    <a:cubicBezTo>
                      <a:pt x="511" y="276"/>
                      <a:pt x="512" y="275"/>
                      <a:pt x="514" y="275"/>
                    </a:cubicBezTo>
                    <a:cubicBezTo>
                      <a:pt x="518" y="281"/>
                      <a:pt x="522" y="286"/>
                      <a:pt x="526" y="292"/>
                    </a:cubicBezTo>
                    <a:cubicBezTo>
                      <a:pt x="527" y="291"/>
                      <a:pt x="527" y="291"/>
                      <a:pt x="527" y="291"/>
                    </a:cubicBezTo>
                    <a:cubicBezTo>
                      <a:pt x="525" y="285"/>
                      <a:pt x="520" y="280"/>
                      <a:pt x="516" y="274"/>
                    </a:cubicBezTo>
                    <a:cubicBezTo>
                      <a:pt x="521" y="271"/>
                      <a:pt x="521" y="271"/>
                      <a:pt x="523" y="275"/>
                    </a:cubicBezTo>
                    <a:cubicBezTo>
                      <a:pt x="524" y="276"/>
                      <a:pt x="525" y="278"/>
                      <a:pt x="526" y="279"/>
                    </a:cubicBezTo>
                    <a:cubicBezTo>
                      <a:pt x="529" y="283"/>
                      <a:pt x="531" y="287"/>
                      <a:pt x="533" y="291"/>
                    </a:cubicBezTo>
                    <a:cubicBezTo>
                      <a:pt x="534" y="292"/>
                      <a:pt x="534" y="295"/>
                      <a:pt x="535" y="296"/>
                    </a:cubicBezTo>
                    <a:cubicBezTo>
                      <a:pt x="538" y="304"/>
                      <a:pt x="541" y="312"/>
                      <a:pt x="542" y="320"/>
                    </a:cubicBezTo>
                    <a:cubicBezTo>
                      <a:pt x="543" y="329"/>
                      <a:pt x="543" y="337"/>
                      <a:pt x="540" y="345"/>
                    </a:cubicBezTo>
                    <a:close/>
                    <a:moveTo>
                      <a:pt x="560" y="340"/>
                    </a:moveTo>
                    <a:cubicBezTo>
                      <a:pt x="563" y="330"/>
                      <a:pt x="562" y="322"/>
                      <a:pt x="558" y="313"/>
                    </a:cubicBezTo>
                    <a:cubicBezTo>
                      <a:pt x="559" y="322"/>
                      <a:pt x="560" y="331"/>
                      <a:pt x="558" y="340"/>
                    </a:cubicBezTo>
                    <a:cubicBezTo>
                      <a:pt x="557" y="340"/>
                      <a:pt x="556" y="341"/>
                      <a:pt x="554" y="341"/>
                    </a:cubicBezTo>
                    <a:cubicBezTo>
                      <a:pt x="554" y="334"/>
                      <a:pt x="554" y="326"/>
                      <a:pt x="553" y="319"/>
                    </a:cubicBezTo>
                    <a:cubicBezTo>
                      <a:pt x="553" y="319"/>
                      <a:pt x="553" y="319"/>
                      <a:pt x="552" y="319"/>
                    </a:cubicBezTo>
                    <a:cubicBezTo>
                      <a:pt x="552" y="320"/>
                      <a:pt x="552" y="322"/>
                      <a:pt x="552" y="323"/>
                    </a:cubicBezTo>
                    <a:cubicBezTo>
                      <a:pt x="552" y="328"/>
                      <a:pt x="552" y="332"/>
                      <a:pt x="552" y="337"/>
                    </a:cubicBezTo>
                    <a:cubicBezTo>
                      <a:pt x="552" y="342"/>
                      <a:pt x="552" y="342"/>
                      <a:pt x="547" y="343"/>
                    </a:cubicBezTo>
                    <a:cubicBezTo>
                      <a:pt x="547" y="343"/>
                      <a:pt x="546" y="343"/>
                      <a:pt x="544" y="343"/>
                    </a:cubicBezTo>
                    <a:cubicBezTo>
                      <a:pt x="547" y="334"/>
                      <a:pt x="547" y="326"/>
                      <a:pt x="546" y="317"/>
                    </a:cubicBezTo>
                    <a:cubicBezTo>
                      <a:pt x="544" y="307"/>
                      <a:pt x="540" y="298"/>
                      <a:pt x="537" y="288"/>
                    </a:cubicBezTo>
                    <a:cubicBezTo>
                      <a:pt x="537" y="286"/>
                      <a:pt x="536" y="285"/>
                      <a:pt x="535" y="284"/>
                    </a:cubicBezTo>
                    <a:cubicBezTo>
                      <a:pt x="533" y="280"/>
                      <a:pt x="530" y="277"/>
                      <a:pt x="528" y="274"/>
                    </a:cubicBezTo>
                    <a:cubicBezTo>
                      <a:pt x="527" y="273"/>
                      <a:pt x="526" y="271"/>
                      <a:pt x="526" y="270"/>
                    </a:cubicBezTo>
                    <a:cubicBezTo>
                      <a:pt x="526" y="269"/>
                      <a:pt x="526" y="269"/>
                      <a:pt x="526" y="269"/>
                    </a:cubicBezTo>
                    <a:cubicBezTo>
                      <a:pt x="527" y="269"/>
                      <a:pt x="528" y="269"/>
                      <a:pt x="529" y="269"/>
                    </a:cubicBezTo>
                    <a:cubicBezTo>
                      <a:pt x="534" y="276"/>
                      <a:pt x="539" y="282"/>
                      <a:pt x="544" y="288"/>
                    </a:cubicBezTo>
                    <a:cubicBezTo>
                      <a:pt x="544" y="287"/>
                      <a:pt x="544" y="285"/>
                      <a:pt x="543" y="283"/>
                    </a:cubicBezTo>
                    <a:cubicBezTo>
                      <a:pt x="540" y="280"/>
                      <a:pt x="538" y="277"/>
                      <a:pt x="536" y="275"/>
                    </a:cubicBezTo>
                    <a:cubicBezTo>
                      <a:pt x="534" y="272"/>
                      <a:pt x="532" y="270"/>
                      <a:pt x="530" y="268"/>
                    </a:cubicBezTo>
                    <a:cubicBezTo>
                      <a:pt x="532" y="266"/>
                      <a:pt x="533" y="267"/>
                      <a:pt x="534" y="268"/>
                    </a:cubicBezTo>
                    <a:cubicBezTo>
                      <a:pt x="538" y="272"/>
                      <a:pt x="541" y="276"/>
                      <a:pt x="544" y="280"/>
                    </a:cubicBezTo>
                    <a:cubicBezTo>
                      <a:pt x="546" y="281"/>
                      <a:pt x="547" y="283"/>
                      <a:pt x="548" y="284"/>
                    </a:cubicBezTo>
                    <a:cubicBezTo>
                      <a:pt x="547" y="276"/>
                      <a:pt x="539" y="272"/>
                      <a:pt x="536" y="265"/>
                    </a:cubicBezTo>
                    <a:cubicBezTo>
                      <a:pt x="538" y="262"/>
                      <a:pt x="540" y="264"/>
                      <a:pt x="542" y="266"/>
                    </a:cubicBezTo>
                    <a:cubicBezTo>
                      <a:pt x="546" y="270"/>
                      <a:pt x="550" y="274"/>
                      <a:pt x="555" y="278"/>
                    </a:cubicBezTo>
                    <a:cubicBezTo>
                      <a:pt x="556" y="279"/>
                      <a:pt x="557" y="280"/>
                      <a:pt x="557" y="282"/>
                    </a:cubicBezTo>
                    <a:cubicBezTo>
                      <a:pt x="562" y="292"/>
                      <a:pt x="567" y="303"/>
                      <a:pt x="570" y="314"/>
                    </a:cubicBezTo>
                    <a:cubicBezTo>
                      <a:pt x="571" y="321"/>
                      <a:pt x="572" y="329"/>
                      <a:pt x="573" y="336"/>
                    </a:cubicBezTo>
                    <a:cubicBezTo>
                      <a:pt x="569" y="338"/>
                      <a:pt x="565" y="339"/>
                      <a:pt x="560" y="340"/>
                    </a:cubicBezTo>
                    <a:close/>
                    <a:moveTo>
                      <a:pt x="586" y="332"/>
                    </a:moveTo>
                    <a:cubicBezTo>
                      <a:pt x="585" y="324"/>
                      <a:pt x="584" y="316"/>
                      <a:pt x="582" y="309"/>
                    </a:cubicBezTo>
                    <a:cubicBezTo>
                      <a:pt x="582" y="309"/>
                      <a:pt x="581" y="309"/>
                      <a:pt x="581" y="309"/>
                    </a:cubicBezTo>
                    <a:cubicBezTo>
                      <a:pt x="582" y="317"/>
                      <a:pt x="583" y="325"/>
                      <a:pt x="584" y="333"/>
                    </a:cubicBezTo>
                    <a:cubicBezTo>
                      <a:pt x="582" y="334"/>
                      <a:pt x="579" y="335"/>
                      <a:pt x="577" y="335"/>
                    </a:cubicBezTo>
                    <a:cubicBezTo>
                      <a:pt x="576" y="333"/>
                      <a:pt x="576" y="332"/>
                      <a:pt x="576" y="330"/>
                    </a:cubicBezTo>
                    <a:cubicBezTo>
                      <a:pt x="576" y="320"/>
                      <a:pt x="574" y="310"/>
                      <a:pt x="570" y="300"/>
                    </a:cubicBezTo>
                    <a:cubicBezTo>
                      <a:pt x="568" y="293"/>
                      <a:pt x="564" y="286"/>
                      <a:pt x="561" y="279"/>
                    </a:cubicBezTo>
                    <a:cubicBezTo>
                      <a:pt x="560" y="278"/>
                      <a:pt x="560" y="277"/>
                      <a:pt x="559" y="277"/>
                    </a:cubicBezTo>
                    <a:cubicBezTo>
                      <a:pt x="555" y="273"/>
                      <a:pt x="551" y="268"/>
                      <a:pt x="547" y="264"/>
                    </a:cubicBezTo>
                    <a:cubicBezTo>
                      <a:pt x="546" y="263"/>
                      <a:pt x="545" y="262"/>
                      <a:pt x="544" y="261"/>
                    </a:cubicBezTo>
                    <a:cubicBezTo>
                      <a:pt x="545" y="260"/>
                      <a:pt x="546" y="260"/>
                      <a:pt x="547" y="259"/>
                    </a:cubicBezTo>
                    <a:cubicBezTo>
                      <a:pt x="552" y="264"/>
                      <a:pt x="557" y="270"/>
                      <a:pt x="563" y="274"/>
                    </a:cubicBezTo>
                    <a:cubicBezTo>
                      <a:pt x="564" y="273"/>
                      <a:pt x="564" y="273"/>
                      <a:pt x="564" y="273"/>
                    </a:cubicBezTo>
                    <a:cubicBezTo>
                      <a:pt x="559" y="268"/>
                      <a:pt x="554" y="263"/>
                      <a:pt x="548" y="259"/>
                    </a:cubicBezTo>
                    <a:cubicBezTo>
                      <a:pt x="550" y="256"/>
                      <a:pt x="552" y="257"/>
                      <a:pt x="553" y="258"/>
                    </a:cubicBezTo>
                    <a:cubicBezTo>
                      <a:pt x="555" y="260"/>
                      <a:pt x="557" y="262"/>
                      <a:pt x="559" y="263"/>
                    </a:cubicBezTo>
                    <a:cubicBezTo>
                      <a:pt x="561" y="265"/>
                      <a:pt x="564" y="267"/>
                      <a:pt x="567" y="267"/>
                    </a:cubicBezTo>
                    <a:cubicBezTo>
                      <a:pt x="563" y="263"/>
                      <a:pt x="557" y="260"/>
                      <a:pt x="554" y="255"/>
                    </a:cubicBezTo>
                    <a:cubicBezTo>
                      <a:pt x="555" y="255"/>
                      <a:pt x="555" y="254"/>
                      <a:pt x="556" y="254"/>
                    </a:cubicBezTo>
                    <a:cubicBezTo>
                      <a:pt x="556" y="254"/>
                      <a:pt x="557" y="254"/>
                      <a:pt x="557" y="254"/>
                    </a:cubicBezTo>
                    <a:cubicBezTo>
                      <a:pt x="581" y="274"/>
                      <a:pt x="590" y="300"/>
                      <a:pt x="592" y="330"/>
                    </a:cubicBezTo>
                    <a:cubicBezTo>
                      <a:pt x="590" y="331"/>
                      <a:pt x="588" y="331"/>
                      <a:pt x="586" y="332"/>
                    </a:cubicBezTo>
                    <a:close/>
                    <a:moveTo>
                      <a:pt x="605" y="322"/>
                    </a:moveTo>
                    <a:cubicBezTo>
                      <a:pt x="604" y="325"/>
                      <a:pt x="603" y="326"/>
                      <a:pt x="600" y="326"/>
                    </a:cubicBezTo>
                    <a:cubicBezTo>
                      <a:pt x="599" y="320"/>
                      <a:pt x="600" y="313"/>
                      <a:pt x="597" y="306"/>
                    </a:cubicBezTo>
                    <a:cubicBezTo>
                      <a:pt x="597" y="310"/>
                      <a:pt x="597" y="314"/>
                      <a:pt x="597" y="317"/>
                    </a:cubicBezTo>
                    <a:cubicBezTo>
                      <a:pt x="597" y="325"/>
                      <a:pt x="597" y="325"/>
                      <a:pt x="596" y="327"/>
                    </a:cubicBezTo>
                    <a:cubicBezTo>
                      <a:pt x="595" y="313"/>
                      <a:pt x="592" y="299"/>
                      <a:pt x="587" y="286"/>
                    </a:cubicBezTo>
                    <a:cubicBezTo>
                      <a:pt x="581" y="272"/>
                      <a:pt x="572" y="262"/>
                      <a:pt x="562" y="251"/>
                    </a:cubicBezTo>
                    <a:cubicBezTo>
                      <a:pt x="563" y="251"/>
                      <a:pt x="564" y="250"/>
                      <a:pt x="566" y="249"/>
                    </a:cubicBezTo>
                    <a:cubicBezTo>
                      <a:pt x="571" y="255"/>
                      <a:pt x="575" y="260"/>
                      <a:pt x="580" y="266"/>
                    </a:cubicBezTo>
                    <a:cubicBezTo>
                      <a:pt x="579" y="265"/>
                      <a:pt x="579" y="264"/>
                      <a:pt x="579" y="264"/>
                    </a:cubicBezTo>
                    <a:cubicBezTo>
                      <a:pt x="577" y="260"/>
                      <a:pt x="574" y="256"/>
                      <a:pt x="571" y="252"/>
                    </a:cubicBezTo>
                    <a:cubicBezTo>
                      <a:pt x="571" y="251"/>
                      <a:pt x="570" y="250"/>
                      <a:pt x="568" y="248"/>
                    </a:cubicBezTo>
                    <a:cubicBezTo>
                      <a:pt x="570" y="247"/>
                      <a:pt x="572" y="247"/>
                      <a:pt x="573" y="246"/>
                    </a:cubicBezTo>
                    <a:cubicBezTo>
                      <a:pt x="578" y="252"/>
                      <a:pt x="582" y="258"/>
                      <a:pt x="587" y="264"/>
                    </a:cubicBezTo>
                    <a:cubicBezTo>
                      <a:pt x="587" y="255"/>
                      <a:pt x="579" y="251"/>
                      <a:pt x="576" y="245"/>
                    </a:cubicBezTo>
                    <a:cubicBezTo>
                      <a:pt x="580" y="243"/>
                      <a:pt x="581" y="246"/>
                      <a:pt x="583" y="248"/>
                    </a:cubicBezTo>
                    <a:cubicBezTo>
                      <a:pt x="585" y="249"/>
                      <a:pt x="586" y="252"/>
                      <a:pt x="588" y="254"/>
                    </a:cubicBezTo>
                    <a:cubicBezTo>
                      <a:pt x="588" y="254"/>
                      <a:pt x="589" y="254"/>
                      <a:pt x="589" y="253"/>
                    </a:cubicBezTo>
                    <a:cubicBezTo>
                      <a:pt x="588" y="249"/>
                      <a:pt x="584" y="246"/>
                      <a:pt x="581" y="242"/>
                    </a:cubicBezTo>
                    <a:cubicBezTo>
                      <a:pt x="583" y="241"/>
                      <a:pt x="585" y="241"/>
                      <a:pt x="587" y="240"/>
                    </a:cubicBezTo>
                    <a:cubicBezTo>
                      <a:pt x="589" y="243"/>
                      <a:pt x="591" y="246"/>
                      <a:pt x="593" y="250"/>
                    </a:cubicBezTo>
                    <a:cubicBezTo>
                      <a:pt x="596" y="256"/>
                      <a:pt x="600" y="262"/>
                      <a:pt x="602" y="269"/>
                    </a:cubicBezTo>
                    <a:cubicBezTo>
                      <a:pt x="605" y="279"/>
                      <a:pt x="608" y="290"/>
                      <a:pt x="608" y="302"/>
                    </a:cubicBezTo>
                    <a:cubicBezTo>
                      <a:pt x="608" y="309"/>
                      <a:pt x="607" y="315"/>
                      <a:pt x="605" y="322"/>
                    </a:cubicBezTo>
                    <a:close/>
                    <a:moveTo>
                      <a:pt x="625" y="253"/>
                    </a:moveTo>
                    <a:cubicBezTo>
                      <a:pt x="626" y="255"/>
                      <a:pt x="626" y="257"/>
                      <a:pt x="627" y="259"/>
                    </a:cubicBezTo>
                    <a:cubicBezTo>
                      <a:pt x="632" y="272"/>
                      <a:pt x="632" y="285"/>
                      <a:pt x="630" y="298"/>
                    </a:cubicBezTo>
                    <a:cubicBezTo>
                      <a:pt x="630" y="300"/>
                      <a:pt x="629" y="302"/>
                      <a:pt x="626" y="303"/>
                    </a:cubicBezTo>
                    <a:cubicBezTo>
                      <a:pt x="627" y="299"/>
                      <a:pt x="627" y="296"/>
                      <a:pt x="628" y="292"/>
                    </a:cubicBezTo>
                    <a:cubicBezTo>
                      <a:pt x="624" y="298"/>
                      <a:pt x="625" y="305"/>
                      <a:pt x="621" y="311"/>
                    </a:cubicBezTo>
                    <a:cubicBezTo>
                      <a:pt x="622" y="300"/>
                      <a:pt x="624" y="290"/>
                      <a:pt x="621" y="279"/>
                    </a:cubicBezTo>
                    <a:cubicBezTo>
                      <a:pt x="621" y="283"/>
                      <a:pt x="621" y="286"/>
                      <a:pt x="620" y="290"/>
                    </a:cubicBezTo>
                    <a:cubicBezTo>
                      <a:pt x="619" y="298"/>
                      <a:pt x="618" y="306"/>
                      <a:pt x="617" y="314"/>
                    </a:cubicBezTo>
                    <a:cubicBezTo>
                      <a:pt x="617" y="319"/>
                      <a:pt x="616" y="320"/>
                      <a:pt x="610" y="321"/>
                    </a:cubicBezTo>
                    <a:cubicBezTo>
                      <a:pt x="616" y="291"/>
                      <a:pt x="609" y="263"/>
                      <a:pt x="592" y="238"/>
                    </a:cubicBezTo>
                    <a:cubicBezTo>
                      <a:pt x="594" y="237"/>
                      <a:pt x="595" y="238"/>
                      <a:pt x="596" y="239"/>
                    </a:cubicBezTo>
                    <a:cubicBezTo>
                      <a:pt x="599" y="244"/>
                      <a:pt x="601" y="250"/>
                      <a:pt x="603" y="255"/>
                    </a:cubicBezTo>
                    <a:cubicBezTo>
                      <a:pt x="604" y="257"/>
                      <a:pt x="604" y="257"/>
                      <a:pt x="606" y="258"/>
                    </a:cubicBezTo>
                    <a:cubicBezTo>
                      <a:pt x="605" y="250"/>
                      <a:pt x="601" y="243"/>
                      <a:pt x="597" y="236"/>
                    </a:cubicBezTo>
                    <a:cubicBezTo>
                      <a:pt x="599" y="235"/>
                      <a:pt x="600" y="235"/>
                      <a:pt x="601" y="236"/>
                    </a:cubicBezTo>
                    <a:cubicBezTo>
                      <a:pt x="604" y="241"/>
                      <a:pt x="607" y="246"/>
                      <a:pt x="609" y="252"/>
                    </a:cubicBezTo>
                    <a:cubicBezTo>
                      <a:pt x="610" y="255"/>
                      <a:pt x="611" y="259"/>
                      <a:pt x="612" y="263"/>
                    </a:cubicBezTo>
                    <a:cubicBezTo>
                      <a:pt x="615" y="257"/>
                      <a:pt x="612" y="252"/>
                      <a:pt x="610" y="248"/>
                    </a:cubicBezTo>
                    <a:cubicBezTo>
                      <a:pt x="608" y="243"/>
                      <a:pt x="605" y="239"/>
                      <a:pt x="602" y="233"/>
                    </a:cubicBezTo>
                    <a:cubicBezTo>
                      <a:pt x="609" y="236"/>
                      <a:pt x="611" y="243"/>
                      <a:pt x="616" y="247"/>
                    </a:cubicBezTo>
                    <a:cubicBezTo>
                      <a:pt x="615" y="244"/>
                      <a:pt x="614" y="241"/>
                      <a:pt x="613" y="239"/>
                    </a:cubicBezTo>
                    <a:cubicBezTo>
                      <a:pt x="612" y="236"/>
                      <a:pt x="608" y="235"/>
                      <a:pt x="608" y="232"/>
                    </a:cubicBezTo>
                    <a:cubicBezTo>
                      <a:pt x="609" y="232"/>
                      <a:pt x="609" y="232"/>
                      <a:pt x="609" y="232"/>
                    </a:cubicBezTo>
                    <a:cubicBezTo>
                      <a:pt x="612" y="234"/>
                      <a:pt x="616" y="236"/>
                      <a:pt x="618" y="239"/>
                    </a:cubicBezTo>
                    <a:cubicBezTo>
                      <a:pt x="622" y="243"/>
                      <a:pt x="624" y="247"/>
                      <a:pt x="625" y="253"/>
                    </a:cubicBezTo>
                    <a:close/>
                    <a:moveTo>
                      <a:pt x="663" y="293"/>
                    </a:moveTo>
                    <a:cubicBezTo>
                      <a:pt x="662" y="298"/>
                      <a:pt x="660" y="302"/>
                      <a:pt x="655" y="304"/>
                    </a:cubicBezTo>
                    <a:cubicBezTo>
                      <a:pt x="660" y="288"/>
                      <a:pt x="658" y="278"/>
                      <a:pt x="656" y="272"/>
                    </a:cubicBezTo>
                    <a:cubicBezTo>
                      <a:pt x="656" y="278"/>
                      <a:pt x="656" y="285"/>
                      <a:pt x="655" y="291"/>
                    </a:cubicBezTo>
                    <a:cubicBezTo>
                      <a:pt x="655" y="295"/>
                      <a:pt x="654" y="299"/>
                      <a:pt x="652" y="303"/>
                    </a:cubicBezTo>
                    <a:cubicBezTo>
                      <a:pt x="651" y="305"/>
                      <a:pt x="649" y="307"/>
                      <a:pt x="646" y="307"/>
                    </a:cubicBezTo>
                    <a:cubicBezTo>
                      <a:pt x="647" y="305"/>
                      <a:pt x="648" y="304"/>
                      <a:pt x="648" y="302"/>
                    </a:cubicBezTo>
                    <a:cubicBezTo>
                      <a:pt x="649" y="296"/>
                      <a:pt x="651" y="289"/>
                      <a:pt x="649" y="282"/>
                    </a:cubicBezTo>
                    <a:cubicBezTo>
                      <a:pt x="648" y="277"/>
                      <a:pt x="648" y="272"/>
                      <a:pt x="647" y="268"/>
                    </a:cubicBezTo>
                    <a:cubicBezTo>
                      <a:pt x="644" y="260"/>
                      <a:pt x="640" y="253"/>
                      <a:pt x="637" y="245"/>
                    </a:cubicBezTo>
                    <a:cubicBezTo>
                      <a:pt x="635" y="239"/>
                      <a:pt x="631" y="235"/>
                      <a:pt x="625" y="232"/>
                    </a:cubicBezTo>
                    <a:cubicBezTo>
                      <a:pt x="624" y="231"/>
                      <a:pt x="622" y="230"/>
                      <a:pt x="622" y="228"/>
                    </a:cubicBezTo>
                    <a:cubicBezTo>
                      <a:pt x="624" y="227"/>
                      <a:pt x="626" y="228"/>
                      <a:pt x="628" y="229"/>
                    </a:cubicBezTo>
                    <a:cubicBezTo>
                      <a:pt x="633" y="232"/>
                      <a:pt x="636" y="237"/>
                      <a:pt x="640" y="242"/>
                    </a:cubicBezTo>
                    <a:cubicBezTo>
                      <a:pt x="640" y="243"/>
                      <a:pt x="642" y="245"/>
                      <a:pt x="643" y="246"/>
                    </a:cubicBezTo>
                    <a:cubicBezTo>
                      <a:pt x="642" y="239"/>
                      <a:pt x="639" y="236"/>
                      <a:pt x="632" y="228"/>
                    </a:cubicBezTo>
                    <a:cubicBezTo>
                      <a:pt x="643" y="233"/>
                      <a:pt x="649" y="241"/>
                      <a:pt x="655" y="250"/>
                    </a:cubicBezTo>
                    <a:cubicBezTo>
                      <a:pt x="657" y="254"/>
                      <a:pt x="658" y="259"/>
                      <a:pt x="660" y="263"/>
                    </a:cubicBezTo>
                    <a:cubicBezTo>
                      <a:pt x="663" y="273"/>
                      <a:pt x="664" y="283"/>
                      <a:pt x="663" y="293"/>
                    </a:cubicBezTo>
                    <a:close/>
                    <a:moveTo>
                      <a:pt x="679" y="300"/>
                    </a:moveTo>
                    <a:cubicBezTo>
                      <a:pt x="679" y="300"/>
                      <a:pt x="679" y="300"/>
                      <a:pt x="678" y="300"/>
                    </a:cubicBezTo>
                    <a:cubicBezTo>
                      <a:pt x="679" y="292"/>
                      <a:pt x="679" y="285"/>
                      <a:pt x="676" y="279"/>
                    </a:cubicBezTo>
                    <a:cubicBezTo>
                      <a:pt x="676" y="286"/>
                      <a:pt x="677" y="293"/>
                      <a:pt x="675" y="301"/>
                    </a:cubicBezTo>
                    <a:cubicBezTo>
                      <a:pt x="672" y="301"/>
                      <a:pt x="669" y="301"/>
                      <a:pt x="665" y="302"/>
                    </a:cubicBezTo>
                    <a:cubicBezTo>
                      <a:pt x="670" y="287"/>
                      <a:pt x="668" y="272"/>
                      <a:pt x="663" y="258"/>
                    </a:cubicBezTo>
                    <a:cubicBezTo>
                      <a:pt x="658" y="244"/>
                      <a:pt x="650" y="233"/>
                      <a:pt x="637" y="224"/>
                    </a:cubicBezTo>
                    <a:cubicBezTo>
                      <a:pt x="639" y="224"/>
                      <a:pt x="641" y="223"/>
                      <a:pt x="642" y="224"/>
                    </a:cubicBezTo>
                    <a:cubicBezTo>
                      <a:pt x="647" y="226"/>
                      <a:pt x="653" y="228"/>
                      <a:pt x="656" y="233"/>
                    </a:cubicBezTo>
                    <a:cubicBezTo>
                      <a:pt x="657" y="235"/>
                      <a:pt x="658" y="236"/>
                      <a:pt x="662" y="236"/>
                    </a:cubicBezTo>
                    <a:cubicBezTo>
                      <a:pt x="659" y="233"/>
                      <a:pt x="658" y="230"/>
                      <a:pt x="655" y="228"/>
                    </a:cubicBezTo>
                    <a:cubicBezTo>
                      <a:pt x="653" y="225"/>
                      <a:pt x="650" y="224"/>
                      <a:pt x="647" y="222"/>
                    </a:cubicBezTo>
                    <a:cubicBezTo>
                      <a:pt x="647" y="222"/>
                      <a:pt x="647" y="221"/>
                      <a:pt x="647" y="221"/>
                    </a:cubicBezTo>
                    <a:cubicBezTo>
                      <a:pt x="654" y="222"/>
                      <a:pt x="658" y="227"/>
                      <a:pt x="663" y="230"/>
                    </a:cubicBezTo>
                    <a:cubicBezTo>
                      <a:pt x="662" y="225"/>
                      <a:pt x="657" y="223"/>
                      <a:pt x="653" y="220"/>
                    </a:cubicBezTo>
                    <a:cubicBezTo>
                      <a:pt x="660" y="218"/>
                      <a:pt x="660" y="218"/>
                      <a:pt x="663" y="222"/>
                    </a:cubicBezTo>
                    <a:cubicBezTo>
                      <a:pt x="665" y="225"/>
                      <a:pt x="667" y="228"/>
                      <a:pt x="669" y="231"/>
                    </a:cubicBezTo>
                    <a:cubicBezTo>
                      <a:pt x="676" y="242"/>
                      <a:pt x="680" y="253"/>
                      <a:pt x="682" y="265"/>
                    </a:cubicBezTo>
                    <a:cubicBezTo>
                      <a:pt x="683" y="275"/>
                      <a:pt x="684" y="284"/>
                      <a:pt x="685" y="293"/>
                    </a:cubicBezTo>
                    <a:cubicBezTo>
                      <a:pt x="686" y="299"/>
                      <a:pt x="685" y="300"/>
                      <a:pt x="679" y="300"/>
                    </a:cubicBezTo>
                    <a:close/>
                    <a:moveTo>
                      <a:pt x="708" y="291"/>
                    </a:moveTo>
                    <a:cubicBezTo>
                      <a:pt x="708" y="294"/>
                      <a:pt x="707" y="297"/>
                      <a:pt x="703" y="298"/>
                    </a:cubicBezTo>
                    <a:cubicBezTo>
                      <a:pt x="701" y="298"/>
                      <a:pt x="698" y="298"/>
                      <a:pt x="695" y="299"/>
                    </a:cubicBezTo>
                    <a:cubicBezTo>
                      <a:pt x="696" y="292"/>
                      <a:pt x="698" y="287"/>
                      <a:pt x="695" y="281"/>
                    </a:cubicBezTo>
                    <a:cubicBezTo>
                      <a:pt x="694" y="282"/>
                      <a:pt x="694" y="283"/>
                      <a:pt x="694" y="284"/>
                    </a:cubicBezTo>
                    <a:cubicBezTo>
                      <a:pt x="694" y="288"/>
                      <a:pt x="693" y="293"/>
                      <a:pt x="693" y="297"/>
                    </a:cubicBezTo>
                    <a:cubicBezTo>
                      <a:pt x="692" y="298"/>
                      <a:pt x="691" y="298"/>
                      <a:pt x="690" y="300"/>
                    </a:cubicBezTo>
                    <a:cubicBezTo>
                      <a:pt x="690" y="296"/>
                      <a:pt x="690" y="293"/>
                      <a:pt x="690" y="290"/>
                    </a:cubicBezTo>
                    <a:cubicBezTo>
                      <a:pt x="689" y="282"/>
                      <a:pt x="687" y="274"/>
                      <a:pt x="687" y="266"/>
                    </a:cubicBezTo>
                    <a:cubicBezTo>
                      <a:pt x="685" y="252"/>
                      <a:pt x="680" y="239"/>
                      <a:pt x="672" y="228"/>
                    </a:cubicBezTo>
                    <a:cubicBezTo>
                      <a:pt x="670" y="224"/>
                      <a:pt x="668" y="221"/>
                      <a:pt x="665" y="217"/>
                    </a:cubicBezTo>
                    <a:cubicBezTo>
                      <a:pt x="668" y="216"/>
                      <a:pt x="671" y="215"/>
                      <a:pt x="673" y="217"/>
                    </a:cubicBezTo>
                    <a:cubicBezTo>
                      <a:pt x="677" y="222"/>
                      <a:pt x="681" y="226"/>
                      <a:pt x="683" y="231"/>
                    </a:cubicBezTo>
                    <a:cubicBezTo>
                      <a:pt x="683" y="232"/>
                      <a:pt x="684" y="233"/>
                      <a:pt x="685" y="234"/>
                    </a:cubicBezTo>
                    <a:cubicBezTo>
                      <a:pt x="685" y="226"/>
                      <a:pt x="680" y="221"/>
                      <a:pt x="675" y="216"/>
                    </a:cubicBezTo>
                    <a:cubicBezTo>
                      <a:pt x="678" y="214"/>
                      <a:pt x="679" y="215"/>
                      <a:pt x="681" y="217"/>
                    </a:cubicBezTo>
                    <a:cubicBezTo>
                      <a:pt x="683" y="221"/>
                      <a:pt x="686" y="225"/>
                      <a:pt x="688" y="230"/>
                    </a:cubicBezTo>
                    <a:cubicBezTo>
                      <a:pt x="689" y="230"/>
                      <a:pt x="689" y="231"/>
                      <a:pt x="690" y="232"/>
                    </a:cubicBezTo>
                    <a:cubicBezTo>
                      <a:pt x="690" y="225"/>
                      <a:pt x="685" y="220"/>
                      <a:pt x="682" y="215"/>
                    </a:cubicBezTo>
                    <a:cubicBezTo>
                      <a:pt x="683" y="215"/>
                      <a:pt x="683" y="214"/>
                      <a:pt x="683" y="214"/>
                    </a:cubicBezTo>
                    <a:cubicBezTo>
                      <a:pt x="686" y="218"/>
                      <a:pt x="689" y="221"/>
                      <a:pt x="691" y="225"/>
                    </a:cubicBezTo>
                    <a:cubicBezTo>
                      <a:pt x="696" y="233"/>
                      <a:pt x="700" y="242"/>
                      <a:pt x="702" y="251"/>
                    </a:cubicBezTo>
                    <a:cubicBezTo>
                      <a:pt x="704" y="259"/>
                      <a:pt x="706" y="267"/>
                      <a:pt x="707" y="275"/>
                    </a:cubicBezTo>
                    <a:cubicBezTo>
                      <a:pt x="708" y="280"/>
                      <a:pt x="708" y="285"/>
                      <a:pt x="708" y="291"/>
                    </a:cubicBezTo>
                    <a:close/>
                    <a:moveTo>
                      <a:pt x="727" y="293"/>
                    </a:moveTo>
                    <a:cubicBezTo>
                      <a:pt x="725" y="293"/>
                      <a:pt x="723" y="294"/>
                      <a:pt x="721" y="294"/>
                    </a:cubicBezTo>
                    <a:cubicBezTo>
                      <a:pt x="722" y="287"/>
                      <a:pt x="720" y="280"/>
                      <a:pt x="718" y="274"/>
                    </a:cubicBezTo>
                    <a:cubicBezTo>
                      <a:pt x="718" y="278"/>
                      <a:pt x="719" y="282"/>
                      <a:pt x="719" y="286"/>
                    </a:cubicBezTo>
                    <a:cubicBezTo>
                      <a:pt x="719" y="288"/>
                      <a:pt x="719" y="290"/>
                      <a:pt x="719" y="293"/>
                    </a:cubicBezTo>
                    <a:cubicBezTo>
                      <a:pt x="719" y="293"/>
                      <a:pt x="718" y="295"/>
                      <a:pt x="718" y="295"/>
                    </a:cubicBezTo>
                    <a:cubicBezTo>
                      <a:pt x="715" y="296"/>
                      <a:pt x="713" y="297"/>
                      <a:pt x="711" y="296"/>
                    </a:cubicBezTo>
                    <a:cubicBezTo>
                      <a:pt x="713" y="291"/>
                      <a:pt x="712" y="286"/>
                      <a:pt x="712" y="281"/>
                    </a:cubicBezTo>
                    <a:cubicBezTo>
                      <a:pt x="711" y="275"/>
                      <a:pt x="710" y="269"/>
                      <a:pt x="709" y="262"/>
                    </a:cubicBezTo>
                    <a:cubicBezTo>
                      <a:pt x="708" y="253"/>
                      <a:pt x="705" y="244"/>
                      <a:pt x="701" y="235"/>
                    </a:cubicBezTo>
                    <a:cubicBezTo>
                      <a:pt x="698" y="227"/>
                      <a:pt x="695" y="220"/>
                      <a:pt x="689" y="214"/>
                    </a:cubicBezTo>
                    <a:cubicBezTo>
                      <a:pt x="691" y="212"/>
                      <a:pt x="692" y="212"/>
                      <a:pt x="694" y="214"/>
                    </a:cubicBezTo>
                    <a:cubicBezTo>
                      <a:pt x="695" y="214"/>
                      <a:pt x="695" y="215"/>
                      <a:pt x="696" y="216"/>
                    </a:cubicBezTo>
                    <a:cubicBezTo>
                      <a:pt x="703" y="220"/>
                      <a:pt x="708" y="228"/>
                      <a:pt x="712" y="235"/>
                    </a:cubicBezTo>
                    <a:cubicBezTo>
                      <a:pt x="717" y="245"/>
                      <a:pt x="721" y="255"/>
                      <a:pt x="724" y="266"/>
                    </a:cubicBezTo>
                    <a:cubicBezTo>
                      <a:pt x="725" y="271"/>
                      <a:pt x="726" y="277"/>
                      <a:pt x="727" y="283"/>
                    </a:cubicBezTo>
                    <a:cubicBezTo>
                      <a:pt x="728" y="286"/>
                      <a:pt x="728" y="289"/>
                      <a:pt x="727" y="293"/>
                    </a:cubicBezTo>
                    <a:close/>
                    <a:moveTo>
                      <a:pt x="742" y="288"/>
                    </a:moveTo>
                    <a:cubicBezTo>
                      <a:pt x="741" y="288"/>
                      <a:pt x="741" y="288"/>
                      <a:pt x="740" y="289"/>
                    </a:cubicBezTo>
                    <a:cubicBezTo>
                      <a:pt x="738" y="279"/>
                      <a:pt x="736" y="271"/>
                      <a:pt x="732" y="263"/>
                    </a:cubicBezTo>
                    <a:cubicBezTo>
                      <a:pt x="733" y="272"/>
                      <a:pt x="737" y="280"/>
                      <a:pt x="737" y="290"/>
                    </a:cubicBezTo>
                    <a:cubicBezTo>
                      <a:pt x="736" y="290"/>
                      <a:pt x="734" y="291"/>
                      <a:pt x="732" y="291"/>
                    </a:cubicBezTo>
                    <a:cubicBezTo>
                      <a:pt x="731" y="285"/>
                      <a:pt x="730" y="279"/>
                      <a:pt x="729" y="273"/>
                    </a:cubicBezTo>
                    <a:cubicBezTo>
                      <a:pt x="728" y="263"/>
                      <a:pt x="724" y="253"/>
                      <a:pt x="720" y="244"/>
                    </a:cubicBezTo>
                    <a:cubicBezTo>
                      <a:pt x="718" y="238"/>
                      <a:pt x="715" y="233"/>
                      <a:pt x="712" y="228"/>
                    </a:cubicBezTo>
                    <a:cubicBezTo>
                      <a:pt x="709" y="222"/>
                      <a:pt x="705" y="218"/>
                      <a:pt x="701" y="214"/>
                    </a:cubicBezTo>
                    <a:cubicBezTo>
                      <a:pt x="700" y="213"/>
                      <a:pt x="700" y="213"/>
                      <a:pt x="699" y="212"/>
                    </a:cubicBezTo>
                    <a:cubicBezTo>
                      <a:pt x="699" y="212"/>
                      <a:pt x="699" y="211"/>
                      <a:pt x="699" y="211"/>
                    </a:cubicBezTo>
                    <a:cubicBezTo>
                      <a:pt x="701" y="211"/>
                      <a:pt x="703" y="211"/>
                      <a:pt x="704" y="212"/>
                    </a:cubicBezTo>
                    <a:cubicBezTo>
                      <a:pt x="711" y="218"/>
                      <a:pt x="717" y="224"/>
                      <a:pt x="719" y="233"/>
                    </a:cubicBezTo>
                    <a:cubicBezTo>
                      <a:pt x="720" y="233"/>
                      <a:pt x="720" y="234"/>
                      <a:pt x="721" y="235"/>
                    </a:cubicBezTo>
                    <a:cubicBezTo>
                      <a:pt x="721" y="224"/>
                      <a:pt x="713" y="218"/>
                      <a:pt x="707" y="211"/>
                    </a:cubicBezTo>
                    <a:cubicBezTo>
                      <a:pt x="714" y="209"/>
                      <a:pt x="715" y="209"/>
                      <a:pt x="718" y="212"/>
                    </a:cubicBezTo>
                    <a:cubicBezTo>
                      <a:pt x="722" y="217"/>
                      <a:pt x="726" y="221"/>
                      <a:pt x="729" y="227"/>
                    </a:cubicBezTo>
                    <a:cubicBezTo>
                      <a:pt x="734" y="239"/>
                      <a:pt x="740" y="250"/>
                      <a:pt x="743" y="263"/>
                    </a:cubicBezTo>
                    <a:cubicBezTo>
                      <a:pt x="745" y="270"/>
                      <a:pt x="747" y="278"/>
                      <a:pt x="749" y="286"/>
                    </a:cubicBezTo>
                    <a:cubicBezTo>
                      <a:pt x="746" y="287"/>
                      <a:pt x="744" y="287"/>
                      <a:pt x="742" y="288"/>
                    </a:cubicBezTo>
                    <a:cubicBezTo>
                      <a:pt x="742" y="288"/>
                      <a:pt x="742" y="288"/>
                      <a:pt x="742" y="288"/>
                    </a:cubicBezTo>
                    <a:cubicBezTo>
                      <a:pt x="742" y="288"/>
                      <a:pt x="742" y="288"/>
                      <a:pt x="741" y="288"/>
                    </a:cubicBezTo>
                    <a:lnTo>
                      <a:pt x="742" y="288"/>
                    </a:lnTo>
                    <a:close/>
                    <a:moveTo>
                      <a:pt x="769" y="281"/>
                    </a:moveTo>
                    <a:cubicBezTo>
                      <a:pt x="766" y="282"/>
                      <a:pt x="762" y="283"/>
                      <a:pt x="759" y="284"/>
                    </a:cubicBezTo>
                    <a:cubicBezTo>
                      <a:pt x="758" y="280"/>
                      <a:pt x="758" y="276"/>
                      <a:pt x="758" y="272"/>
                    </a:cubicBezTo>
                    <a:cubicBezTo>
                      <a:pt x="757" y="266"/>
                      <a:pt x="755" y="260"/>
                      <a:pt x="754" y="254"/>
                    </a:cubicBezTo>
                    <a:cubicBezTo>
                      <a:pt x="754" y="253"/>
                      <a:pt x="753" y="253"/>
                      <a:pt x="751" y="251"/>
                    </a:cubicBezTo>
                    <a:cubicBezTo>
                      <a:pt x="752" y="255"/>
                      <a:pt x="752" y="258"/>
                      <a:pt x="753" y="260"/>
                    </a:cubicBezTo>
                    <a:cubicBezTo>
                      <a:pt x="753" y="263"/>
                      <a:pt x="753" y="265"/>
                      <a:pt x="754" y="267"/>
                    </a:cubicBezTo>
                    <a:cubicBezTo>
                      <a:pt x="756" y="272"/>
                      <a:pt x="756" y="277"/>
                      <a:pt x="756" y="283"/>
                    </a:cubicBezTo>
                    <a:cubicBezTo>
                      <a:pt x="756" y="285"/>
                      <a:pt x="755" y="285"/>
                      <a:pt x="753" y="285"/>
                    </a:cubicBezTo>
                    <a:cubicBezTo>
                      <a:pt x="753" y="285"/>
                      <a:pt x="752" y="284"/>
                      <a:pt x="752" y="284"/>
                    </a:cubicBezTo>
                    <a:cubicBezTo>
                      <a:pt x="751" y="278"/>
                      <a:pt x="750" y="272"/>
                      <a:pt x="749" y="267"/>
                    </a:cubicBezTo>
                    <a:cubicBezTo>
                      <a:pt x="747" y="260"/>
                      <a:pt x="745" y="253"/>
                      <a:pt x="742" y="246"/>
                    </a:cubicBezTo>
                    <a:cubicBezTo>
                      <a:pt x="740" y="239"/>
                      <a:pt x="736" y="233"/>
                      <a:pt x="734" y="227"/>
                    </a:cubicBezTo>
                    <a:cubicBezTo>
                      <a:pt x="731" y="221"/>
                      <a:pt x="728" y="216"/>
                      <a:pt x="724" y="212"/>
                    </a:cubicBezTo>
                    <a:cubicBezTo>
                      <a:pt x="724" y="211"/>
                      <a:pt x="723" y="210"/>
                      <a:pt x="723" y="209"/>
                    </a:cubicBezTo>
                    <a:cubicBezTo>
                      <a:pt x="727" y="210"/>
                      <a:pt x="729" y="213"/>
                      <a:pt x="732" y="216"/>
                    </a:cubicBezTo>
                    <a:cubicBezTo>
                      <a:pt x="734" y="219"/>
                      <a:pt x="737" y="222"/>
                      <a:pt x="739" y="225"/>
                    </a:cubicBezTo>
                    <a:cubicBezTo>
                      <a:pt x="738" y="218"/>
                      <a:pt x="733" y="214"/>
                      <a:pt x="730" y="209"/>
                    </a:cubicBezTo>
                    <a:cubicBezTo>
                      <a:pt x="732" y="208"/>
                      <a:pt x="733" y="208"/>
                      <a:pt x="735" y="209"/>
                    </a:cubicBezTo>
                    <a:cubicBezTo>
                      <a:pt x="737" y="211"/>
                      <a:pt x="738" y="212"/>
                      <a:pt x="740" y="214"/>
                    </a:cubicBezTo>
                    <a:cubicBezTo>
                      <a:pt x="742" y="216"/>
                      <a:pt x="744" y="219"/>
                      <a:pt x="747" y="221"/>
                    </a:cubicBezTo>
                    <a:cubicBezTo>
                      <a:pt x="747" y="217"/>
                      <a:pt x="743" y="215"/>
                      <a:pt x="742" y="212"/>
                    </a:cubicBezTo>
                    <a:cubicBezTo>
                      <a:pt x="743" y="211"/>
                      <a:pt x="743" y="211"/>
                      <a:pt x="743" y="211"/>
                    </a:cubicBezTo>
                    <a:cubicBezTo>
                      <a:pt x="743" y="212"/>
                      <a:pt x="744" y="212"/>
                      <a:pt x="744" y="212"/>
                    </a:cubicBezTo>
                    <a:cubicBezTo>
                      <a:pt x="751" y="219"/>
                      <a:pt x="756" y="226"/>
                      <a:pt x="760" y="234"/>
                    </a:cubicBezTo>
                    <a:cubicBezTo>
                      <a:pt x="763" y="242"/>
                      <a:pt x="766" y="250"/>
                      <a:pt x="768" y="257"/>
                    </a:cubicBezTo>
                    <a:cubicBezTo>
                      <a:pt x="770" y="263"/>
                      <a:pt x="770" y="269"/>
                      <a:pt x="771" y="275"/>
                    </a:cubicBezTo>
                    <a:cubicBezTo>
                      <a:pt x="772" y="277"/>
                      <a:pt x="772" y="280"/>
                      <a:pt x="769" y="281"/>
                    </a:cubicBezTo>
                    <a:close/>
                    <a:moveTo>
                      <a:pt x="790" y="268"/>
                    </a:moveTo>
                    <a:cubicBezTo>
                      <a:pt x="789" y="269"/>
                      <a:pt x="787" y="270"/>
                      <a:pt x="784" y="270"/>
                    </a:cubicBezTo>
                    <a:cubicBezTo>
                      <a:pt x="784" y="265"/>
                      <a:pt x="784" y="260"/>
                      <a:pt x="784" y="255"/>
                    </a:cubicBezTo>
                    <a:cubicBezTo>
                      <a:pt x="783" y="250"/>
                      <a:pt x="782" y="245"/>
                      <a:pt x="780" y="240"/>
                    </a:cubicBezTo>
                    <a:cubicBezTo>
                      <a:pt x="779" y="250"/>
                      <a:pt x="783" y="261"/>
                      <a:pt x="781" y="272"/>
                    </a:cubicBezTo>
                    <a:cubicBezTo>
                      <a:pt x="780" y="272"/>
                      <a:pt x="778" y="273"/>
                      <a:pt x="775" y="274"/>
                    </a:cubicBezTo>
                    <a:cubicBezTo>
                      <a:pt x="774" y="269"/>
                      <a:pt x="774" y="264"/>
                      <a:pt x="773" y="260"/>
                    </a:cubicBezTo>
                    <a:cubicBezTo>
                      <a:pt x="772" y="255"/>
                      <a:pt x="770" y="250"/>
                      <a:pt x="769" y="246"/>
                    </a:cubicBezTo>
                    <a:cubicBezTo>
                      <a:pt x="767" y="241"/>
                      <a:pt x="766" y="236"/>
                      <a:pt x="763" y="232"/>
                    </a:cubicBezTo>
                    <a:cubicBezTo>
                      <a:pt x="761" y="228"/>
                      <a:pt x="759" y="224"/>
                      <a:pt x="756" y="220"/>
                    </a:cubicBezTo>
                    <a:cubicBezTo>
                      <a:pt x="753" y="216"/>
                      <a:pt x="750" y="212"/>
                      <a:pt x="748" y="208"/>
                    </a:cubicBezTo>
                    <a:cubicBezTo>
                      <a:pt x="755" y="211"/>
                      <a:pt x="758" y="219"/>
                      <a:pt x="764" y="224"/>
                    </a:cubicBezTo>
                    <a:cubicBezTo>
                      <a:pt x="763" y="217"/>
                      <a:pt x="757" y="214"/>
                      <a:pt x="755" y="208"/>
                    </a:cubicBezTo>
                    <a:cubicBezTo>
                      <a:pt x="760" y="210"/>
                      <a:pt x="762" y="217"/>
                      <a:pt x="767" y="220"/>
                    </a:cubicBezTo>
                    <a:cubicBezTo>
                      <a:pt x="767" y="220"/>
                      <a:pt x="767" y="219"/>
                      <a:pt x="768" y="219"/>
                    </a:cubicBezTo>
                    <a:cubicBezTo>
                      <a:pt x="765" y="215"/>
                      <a:pt x="763" y="212"/>
                      <a:pt x="760" y="208"/>
                    </a:cubicBezTo>
                    <a:cubicBezTo>
                      <a:pt x="763" y="207"/>
                      <a:pt x="765" y="207"/>
                      <a:pt x="766" y="207"/>
                    </a:cubicBezTo>
                    <a:cubicBezTo>
                      <a:pt x="767" y="209"/>
                      <a:pt x="768" y="210"/>
                      <a:pt x="769" y="211"/>
                    </a:cubicBezTo>
                    <a:cubicBezTo>
                      <a:pt x="770" y="212"/>
                      <a:pt x="771" y="213"/>
                      <a:pt x="772" y="214"/>
                    </a:cubicBezTo>
                    <a:cubicBezTo>
                      <a:pt x="772" y="214"/>
                      <a:pt x="772" y="214"/>
                      <a:pt x="773" y="214"/>
                    </a:cubicBezTo>
                    <a:cubicBezTo>
                      <a:pt x="772" y="212"/>
                      <a:pt x="771" y="210"/>
                      <a:pt x="770" y="207"/>
                    </a:cubicBezTo>
                    <a:cubicBezTo>
                      <a:pt x="772" y="207"/>
                      <a:pt x="774" y="207"/>
                      <a:pt x="776" y="207"/>
                    </a:cubicBezTo>
                    <a:cubicBezTo>
                      <a:pt x="787" y="225"/>
                      <a:pt x="793" y="255"/>
                      <a:pt x="790" y="268"/>
                    </a:cubicBezTo>
                    <a:close/>
                    <a:moveTo>
                      <a:pt x="814" y="262"/>
                    </a:moveTo>
                    <a:cubicBezTo>
                      <a:pt x="814" y="257"/>
                      <a:pt x="814" y="252"/>
                      <a:pt x="812" y="248"/>
                    </a:cubicBezTo>
                    <a:cubicBezTo>
                      <a:pt x="812" y="245"/>
                      <a:pt x="811" y="243"/>
                      <a:pt x="809" y="241"/>
                    </a:cubicBezTo>
                    <a:cubicBezTo>
                      <a:pt x="809" y="242"/>
                      <a:pt x="809" y="244"/>
                      <a:pt x="810" y="246"/>
                    </a:cubicBezTo>
                    <a:cubicBezTo>
                      <a:pt x="810" y="250"/>
                      <a:pt x="811" y="254"/>
                      <a:pt x="812" y="258"/>
                    </a:cubicBezTo>
                    <a:cubicBezTo>
                      <a:pt x="813" y="262"/>
                      <a:pt x="812" y="263"/>
                      <a:pt x="807" y="263"/>
                    </a:cubicBezTo>
                    <a:cubicBezTo>
                      <a:pt x="807" y="256"/>
                      <a:pt x="806" y="248"/>
                      <a:pt x="803" y="245"/>
                    </a:cubicBezTo>
                    <a:cubicBezTo>
                      <a:pt x="802" y="251"/>
                      <a:pt x="806" y="258"/>
                      <a:pt x="804" y="264"/>
                    </a:cubicBezTo>
                    <a:cubicBezTo>
                      <a:pt x="801" y="265"/>
                      <a:pt x="798" y="266"/>
                      <a:pt x="795" y="266"/>
                    </a:cubicBezTo>
                    <a:cubicBezTo>
                      <a:pt x="796" y="255"/>
                      <a:pt x="795" y="245"/>
                      <a:pt x="792" y="235"/>
                    </a:cubicBezTo>
                    <a:cubicBezTo>
                      <a:pt x="789" y="226"/>
                      <a:pt x="785" y="216"/>
                      <a:pt x="782" y="207"/>
                    </a:cubicBezTo>
                    <a:cubicBezTo>
                      <a:pt x="783" y="206"/>
                      <a:pt x="784" y="207"/>
                      <a:pt x="785" y="208"/>
                    </a:cubicBezTo>
                    <a:cubicBezTo>
                      <a:pt x="787" y="213"/>
                      <a:pt x="790" y="218"/>
                      <a:pt x="792" y="224"/>
                    </a:cubicBezTo>
                    <a:cubicBezTo>
                      <a:pt x="793" y="225"/>
                      <a:pt x="793" y="226"/>
                      <a:pt x="794" y="227"/>
                    </a:cubicBezTo>
                    <a:cubicBezTo>
                      <a:pt x="795" y="219"/>
                      <a:pt x="789" y="213"/>
                      <a:pt x="787" y="207"/>
                    </a:cubicBezTo>
                    <a:cubicBezTo>
                      <a:pt x="795" y="205"/>
                      <a:pt x="796" y="206"/>
                      <a:pt x="798" y="211"/>
                    </a:cubicBezTo>
                    <a:cubicBezTo>
                      <a:pt x="804" y="222"/>
                      <a:pt x="809" y="233"/>
                      <a:pt x="813" y="245"/>
                    </a:cubicBezTo>
                    <a:cubicBezTo>
                      <a:pt x="813" y="246"/>
                      <a:pt x="813" y="247"/>
                      <a:pt x="812" y="248"/>
                    </a:cubicBezTo>
                    <a:cubicBezTo>
                      <a:pt x="817" y="251"/>
                      <a:pt x="816" y="257"/>
                      <a:pt x="818" y="261"/>
                    </a:cubicBezTo>
                    <a:cubicBezTo>
                      <a:pt x="816" y="261"/>
                      <a:pt x="815" y="262"/>
                      <a:pt x="814" y="262"/>
                    </a:cubicBezTo>
                    <a:close/>
                    <a:moveTo>
                      <a:pt x="835" y="260"/>
                    </a:moveTo>
                    <a:cubicBezTo>
                      <a:pt x="832" y="248"/>
                      <a:pt x="831" y="248"/>
                      <a:pt x="827" y="246"/>
                    </a:cubicBezTo>
                    <a:cubicBezTo>
                      <a:pt x="829" y="251"/>
                      <a:pt x="832" y="255"/>
                      <a:pt x="832" y="260"/>
                    </a:cubicBezTo>
                    <a:cubicBezTo>
                      <a:pt x="829" y="260"/>
                      <a:pt x="825" y="261"/>
                      <a:pt x="822" y="261"/>
                    </a:cubicBezTo>
                    <a:cubicBezTo>
                      <a:pt x="819" y="241"/>
                      <a:pt x="810" y="225"/>
                      <a:pt x="802" y="207"/>
                    </a:cubicBezTo>
                    <a:cubicBezTo>
                      <a:pt x="811" y="214"/>
                      <a:pt x="815" y="224"/>
                      <a:pt x="820" y="233"/>
                    </a:cubicBezTo>
                    <a:cubicBezTo>
                      <a:pt x="818" y="222"/>
                      <a:pt x="812" y="214"/>
                      <a:pt x="806" y="206"/>
                    </a:cubicBezTo>
                    <a:cubicBezTo>
                      <a:pt x="808" y="205"/>
                      <a:pt x="809" y="206"/>
                      <a:pt x="811" y="207"/>
                    </a:cubicBezTo>
                    <a:cubicBezTo>
                      <a:pt x="813" y="209"/>
                      <a:pt x="815" y="211"/>
                      <a:pt x="817" y="212"/>
                    </a:cubicBezTo>
                    <a:cubicBezTo>
                      <a:pt x="819" y="214"/>
                      <a:pt x="821" y="215"/>
                      <a:pt x="823" y="217"/>
                    </a:cubicBezTo>
                    <a:cubicBezTo>
                      <a:pt x="829" y="221"/>
                      <a:pt x="832" y="226"/>
                      <a:pt x="836" y="232"/>
                    </a:cubicBezTo>
                    <a:cubicBezTo>
                      <a:pt x="842" y="240"/>
                      <a:pt x="847" y="249"/>
                      <a:pt x="851" y="259"/>
                    </a:cubicBezTo>
                    <a:cubicBezTo>
                      <a:pt x="851" y="259"/>
                      <a:pt x="851" y="260"/>
                      <a:pt x="851" y="260"/>
                    </a:cubicBezTo>
                    <a:cubicBezTo>
                      <a:pt x="845" y="260"/>
                      <a:pt x="840" y="260"/>
                      <a:pt x="835" y="260"/>
                    </a:cubicBezTo>
                    <a:close/>
                    <a:moveTo>
                      <a:pt x="856" y="260"/>
                    </a:moveTo>
                    <a:cubicBezTo>
                      <a:pt x="852" y="252"/>
                      <a:pt x="848" y="244"/>
                      <a:pt x="843" y="236"/>
                    </a:cubicBezTo>
                    <a:cubicBezTo>
                      <a:pt x="837" y="225"/>
                      <a:pt x="829" y="215"/>
                      <a:pt x="818" y="208"/>
                    </a:cubicBezTo>
                    <a:cubicBezTo>
                      <a:pt x="817" y="207"/>
                      <a:pt x="817" y="207"/>
                      <a:pt x="816" y="206"/>
                    </a:cubicBezTo>
                    <a:cubicBezTo>
                      <a:pt x="820" y="205"/>
                      <a:pt x="820" y="205"/>
                      <a:pt x="821" y="207"/>
                    </a:cubicBezTo>
                    <a:cubicBezTo>
                      <a:pt x="824" y="209"/>
                      <a:pt x="828" y="212"/>
                      <a:pt x="831" y="215"/>
                    </a:cubicBezTo>
                    <a:cubicBezTo>
                      <a:pt x="834" y="218"/>
                      <a:pt x="836" y="221"/>
                      <a:pt x="839" y="224"/>
                    </a:cubicBezTo>
                    <a:cubicBezTo>
                      <a:pt x="840" y="224"/>
                      <a:pt x="840" y="224"/>
                      <a:pt x="840" y="224"/>
                    </a:cubicBezTo>
                    <a:cubicBezTo>
                      <a:pt x="837" y="216"/>
                      <a:pt x="831" y="211"/>
                      <a:pt x="824" y="206"/>
                    </a:cubicBezTo>
                    <a:cubicBezTo>
                      <a:pt x="828" y="204"/>
                      <a:pt x="831" y="205"/>
                      <a:pt x="833" y="208"/>
                    </a:cubicBezTo>
                    <a:cubicBezTo>
                      <a:pt x="836" y="211"/>
                      <a:pt x="839" y="215"/>
                      <a:pt x="842" y="218"/>
                    </a:cubicBezTo>
                    <a:cubicBezTo>
                      <a:pt x="843" y="219"/>
                      <a:pt x="844" y="220"/>
                      <a:pt x="845" y="221"/>
                    </a:cubicBezTo>
                    <a:cubicBezTo>
                      <a:pt x="845" y="217"/>
                      <a:pt x="843" y="215"/>
                      <a:pt x="841" y="213"/>
                    </a:cubicBezTo>
                    <a:cubicBezTo>
                      <a:pt x="839" y="211"/>
                      <a:pt x="838" y="209"/>
                      <a:pt x="836" y="206"/>
                    </a:cubicBezTo>
                    <a:cubicBezTo>
                      <a:pt x="840" y="210"/>
                      <a:pt x="843" y="213"/>
                      <a:pt x="847" y="216"/>
                    </a:cubicBezTo>
                    <a:cubicBezTo>
                      <a:pt x="847" y="217"/>
                      <a:pt x="848" y="217"/>
                      <a:pt x="848" y="218"/>
                    </a:cubicBezTo>
                    <a:cubicBezTo>
                      <a:pt x="851" y="221"/>
                      <a:pt x="853" y="224"/>
                      <a:pt x="855" y="227"/>
                    </a:cubicBezTo>
                    <a:cubicBezTo>
                      <a:pt x="859" y="233"/>
                      <a:pt x="863" y="239"/>
                      <a:pt x="866" y="245"/>
                    </a:cubicBezTo>
                    <a:cubicBezTo>
                      <a:pt x="867" y="247"/>
                      <a:pt x="868" y="249"/>
                      <a:pt x="869" y="251"/>
                    </a:cubicBezTo>
                    <a:cubicBezTo>
                      <a:pt x="871" y="254"/>
                      <a:pt x="872" y="257"/>
                      <a:pt x="874" y="261"/>
                    </a:cubicBezTo>
                    <a:cubicBezTo>
                      <a:pt x="867" y="261"/>
                      <a:pt x="861" y="261"/>
                      <a:pt x="856" y="260"/>
                    </a:cubicBezTo>
                    <a:close/>
                    <a:moveTo>
                      <a:pt x="881" y="262"/>
                    </a:moveTo>
                    <a:cubicBezTo>
                      <a:pt x="879" y="262"/>
                      <a:pt x="878" y="261"/>
                      <a:pt x="878" y="259"/>
                    </a:cubicBezTo>
                    <a:cubicBezTo>
                      <a:pt x="875" y="254"/>
                      <a:pt x="872" y="250"/>
                      <a:pt x="870" y="245"/>
                    </a:cubicBezTo>
                    <a:cubicBezTo>
                      <a:pt x="867" y="238"/>
                      <a:pt x="864" y="232"/>
                      <a:pt x="860" y="227"/>
                    </a:cubicBezTo>
                    <a:cubicBezTo>
                      <a:pt x="856" y="221"/>
                      <a:pt x="852" y="214"/>
                      <a:pt x="846" y="210"/>
                    </a:cubicBezTo>
                    <a:cubicBezTo>
                      <a:pt x="845" y="209"/>
                      <a:pt x="844" y="208"/>
                      <a:pt x="843" y="207"/>
                    </a:cubicBezTo>
                    <a:cubicBezTo>
                      <a:pt x="843" y="206"/>
                      <a:pt x="843" y="206"/>
                      <a:pt x="844" y="206"/>
                    </a:cubicBezTo>
                    <a:cubicBezTo>
                      <a:pt x="845" y="206"/>
                      <a:pt x="847" y="206"/>
                      <a:pt x="848" y="207"/>
                    </a:cubicBezTo>
                    <a:cubicBezTo>
                      <a:pt x="854" y="214"/>
                      <a:pt x="859" y="220"/>
                      <a:pt x="864" y="227"/>
                    </a:cubicBezTo>
                    <a:cubicBezTo>
                      <a:pt x="866" y="230"/>
                      <a:pt x="868" y="234"/>
                      <a:pt x="871" y="238"/>
                    </a:cubicBezTo>
                    <a:cubicBezTo>
                      <a:pt x="871" y="237"/>
                      <a:pt x="871" y="237"/>
                      <a:pt x="872" y="237"/>
                    </a:cubicBezTo>
                    <a:cubicBezTo>
                      <a:pt x="867" y="226"/>
                      <a:pt x="859" y="216"/>
                      <a:pt x="851" y="207"/>
                    </a:cubicBezTo>
                    <a:cubicBezTo>
                      <a:pt x="856" y="206"/>
                      <a:pt x="856" y="206"/>
                      <a:pt x="859" y="209"/>
                    </a:cubicBezTo>
                    <a:cubicBezTo>
                      <a:pt x="861" y="213"/>
                      <a:pt x="864" y="216"/>
                      <a:pt x="867" y="219"/>
                    </a:cubicBezTo>
                    <a:cubicBezTo>
                      <a:pt x="868" y="220"/>
                      <a:pt x="869" y="222"/>
                      <a:pt x="871" y="223"/>
                    </a:cubicBezTo>
                    <a:cubicBezTo>
                      <a:pt x="869" y="216"/>
                      <a:pt x="864" y="213"/>
                      <a:pt x="861" y="208"/>
                    </a:cubicBezTo>
                    <a:cubicBezTo>
                      <a:pt x="866" y="206"/>
                      <a:pt x="870" y="208"/>
                      <a:pt x="873" y="212"/>
                    </a:cubicBezTo>
                    <a:cubicBezTo>
                      <a:pt x="878" y="220"/>
                      <a:pt x="882" y="230"/>
                      <a:pt x="887" y="238"/>
                    </a:cubicBezTo>
                    <a:cubicBezTo>
                      <a:pt x="890" y="243"/>
                      <a:pt x="892" y="248"/>
                      <a:pt x="894" y="253"/>
                    </a:cubicBezTo>
                    <a:cubicBezTo>
                      <a:pt x="895" y="256"/>
                      <a:pt x="896" y="259"/>
                      <a:pt x="897" y="262"/>
                    </a:cubicBezTo>
                    <a:cubicBezTo>
                      <a:pt x="891" y="262"/>
                      <a:pt x="886" y="262"/>
                      <a:pt x="881" y="262"/>
                    </a:cubicBezTo>
                    <a:close/>
                    <a:moveTo>
                      <a:pt x="917" y="263"/>
                    </a:moveTo>
                    <a:cubicBezTo>
                      <a:pt x="915" y="257"/>
                      <a:pt x="913" y="252"/>
                      <a:pt x="910" y="247"/>
                    </a:cubicBezTo>
                    <a:cubicBezTo>
                      <a:pt x="910" y="247"/>
                      <a:pt x="910" y="247"/>
                      <a:pt x="909" y="247"/>
                    </a:cubicBezTo>
                    <a:cubicBezTo>
                      <a:pt x="911" y="252"/>
                      <a:pt x="912" y="257"/>
                      <a:pt x="914" y="263"/>
                    </a:cubicBezTo>
                    <a:cubicBezTo>
                      <a:pt x="913" y="263"/>
                      <a:pt x="911" y="263"/>
                      <a:pt x="910" y="263"/>
                    </a:cubicBezTo>
                    <a:cubicBezTo>
                      <a:pt x="909" y="255"/>
                      <a:pt x="908" y="248"/>
                      <a:pt x="902" y="244"/>
                    </a:cubicBezTo>
                    <a:cubicBezTo>
                      <a:pt x="903" y="247"/>
                      <a:pt x="905" y="250"/>
                      <a:pt x="906" y="253"/>
                    </a:cubicBezTo>
                    <a:cubicBezTo>
                      <a:pt x="907" y="256"/>
                      <a:pt x="907" y="259"/>
                      <a:pt x="908" y="263"/>
                    </a:cubicBezTo>
                    <a:cubicBezTo>
                      <a:pt x="905" y="263"/>
                      <a:pt x="904" y="262"/>
                      <a:pt x="902" y="262"/>
                    </a:cubicBezTo>
                    <a:cubicBezTo>
                      <a:pt x="895" y="243"/>
                      <a:pt x="886" y="226"/>
                      <a:pt x="876" y="208"/>
                    </a:cubicBezTo>
                    <a:cubicBezTo>
                      <a:pt x="880" y="210"/>
                      <a:pt x="882" y="214"/>
                      <a:pt x="885" y="217"/>
                    </a:cubicBezTo>
                    <a:cubicBezTo>
                      <a:pt x="889" y="220"/>
                      <a:pt x="892" y="224"/>
                      <a:pt x="895" y="227"/>
                    </a:cubicBezTo>
                    <a:cubicBezTo>
                      <a:pt x="893" y="219"/>
                      <a:pt x="886" y="215"/>
                      <a:pt x="881" y="209"/>
                    </a:cubicBezTo>
                    <a:cubicBezTo>
                      <a:pt x="882" y="208"/>
                      <a:pt x="882" y="208"/>
                      <a:pt x="882" y="208"/>
                    </a:cubicBezTo>
                    <a:cubicBezTo>
                      <a:pt x="886" y="207"/>
                      <a:pt x="888" y="210"/>
                      <a:pt x="890" y="213"/>
                    </a:cubicBezTo>
                    <a:cubicBezTo>
                      <a:pt x="892" y="216"/>
                      <a:pt x="893" y="219"/>
                      <a:pt x="897" y="221"/>
                    </a:cubicBezTo>
                    <a:cubicBezTo>
                      <a:pt x="896" y="216"/>
                      <a:pt x="893" y="213"/>
                      <a:pt x="890" y="209"/>
                    </a:cubicBezTo>
                    <a:cubicBezTo>
                      <a:pt x="894" y="209"/>
                      <a:pt x="896" y="210"/>
                      <a:pt x="898" y="210"/>
                    </a:cubicBezTo>
                    <a:cubicBezTo>
                      <a:pt x="899" y="210"/>
                      <a:pt x="900" y="211"/>
                      <a:pt x="900" y="211"/>
                    </a:cubicBezTo>
                    <a:cubicBezTo>
                      <a:pt x="903" y="216"/>
                      <a:pt x="908" y="220"/>
                      <a:pt x="909" y="226"/>
                    </a:cubicBezTo>
                    <a:cubicBezTo>
                      <a:pt x="911" y="230"/>
                      <a:pt x="913" y="234"/>
                      <a:pt x="914" y="238"/>
                    </a:cubicBezTo>
                    <a:cubicBezTo>
                      <a:pt x="915" y="240"/>
                      <a:pt x="915" y="241"/>
                      <a:pt x="915" y="242"/>
                    </a:cubicBezTo>
                    <a:cubicBezTo>
                      <a:pt x="917" y="247"/>
                      <a:pt x="919" y="253"/>
                      <a:pt x="921" y="258"/>
                    </a:cubicBezTo>
                    <a:cubicBezTo>
                      <a:pt x="921" y="260"/>
                      <a:pt x="922" y="261"/>
                      <a:pt x="922" y="264"/>
                    </a:cubicBezTo>
                    <a:cubicBezTo>
                      <a:pt x="920" y="264"/>
                      <a:pt x="918" y="264"/>
                      <a:pt x="917" y="263"/>
                    </a:cubicBezTo>
                    <a:close/>
                    <a:moveTo>
                      <a:pt x="946" y="266"/>
                    </a:moveTo>
                    <a:cubicBezTo>
                      <a:pt x="942" y="265"/>
                      <a:pt x="939" y="265"/>
                      <a:pt x="936" y="265"/>
                    </a:cubicBezTo>
                    <a:cubicBezTo>
                      <a:pt x="935" y="256"/>
                      <a:pt x="932" y="249"/>
                      <a:pt x="927" y="242"/>
                    </a:cubicBezTo>
                    <a:cubicBezTo>
                      <a:pt x="929" y="249"/>
                      <a:pt x="933" y="256"/>
                      <a:pt x="933" y="264"/>
                    </a:cubicBezTo>
                    <a:cubicBezTo>
                      <a:pt x="932" y="264"/>
                      <a:pt x="931" y="264"/>
                      <a:pt x="930" y="264"/>
                    </a:cubicBezTo>
                    <a:cubicBezTo>
                      <a:pt x="928" y="264"/>
                      <a:pt x="927" y="264"/>
                      <a:pt x="926" y="264"/>
                    </a:cubicBezTo>
                    <a:cubicBezTo>
                      <a:pt x="922" y="246"/>
                      <a:pt x="916" y="229"/>
                      <a:pt x="908" y="212"/>
                    </a:cubicBezTo>
                    <a:cubicBezTo>
                      <a:pt x="913" y="213"/>
                      <a:pt x="915" y="216"/>
                      <a:pt x="918" y="219"/>
                    </a:cubicBezTo>
                    <a:cubicBezTo>
                      <a:pt x="921" y="222"/>
                      <a:pt x="922" y="226"/>
                      <a:pt x="925" y="230"/>
                    </a:cubicBezTo>
                    <a:cubicBezTo>
                      <a:pt x="926" y="223"/>
                      <a:pt x="921" y="220"/>
                      <a:pt x="918" y="215"/>
                    </a:cubicBezTo>
                    <a:cubicBezTo>
                      <a:pt x="923" y="214"/>
                      <a:pt x="926" y="216"/>
                      <a:pt x="928" y="220"/>
                    </a:cubicBezTo>
                    <a:cubicBezTo>
                      <a:pt x="929" y="224"/>
                      <a:pt x="931" y="227"/>
                      <a:pt x="933" y="231"/>
                    </a:cubicBezTo>
                    <a:cubicBezTo>
                      <a:pt x="935" y="225"/>
                      <a:pt x="929" y="221"/>
                      <a:pt x="930" y="216"/>
                    </a:cubicBezTo>
                    <a:cubicBezTo>
                      <a:pt x="933" y="218"/>
                      <a:pt x="933" y="217"/>
                      <a:pt x="934" y="220"/>
                    </a:cubicBezTo>
                    <a:cubicBezTo>
                      <a:pt x="938" y="230"/>
                      <a:pt x="941" y="239"/>
                      <a:pt x="945" y="248"/>
                    </a:cubicBezTo>
                    <a:cubicBezTo>
                      <a:pt x="947" y="254"/>
                      <a:pt x="947" y="260"/>
                      <a:pt x="946" y="266"/>
                    </a:cubicBezTo>
                    <a:close/>
                    <a:moveTo>
                      <a:pt x="960" y="266"/>
                    </a:moveTo>
                    <a:cubicBezTo>
                      <a:pt x="960" y="266"/>
                      <a:pt x="959" y="266"/>
                      <a:pt x="959" y="266"/>
                    </a:cubicBezTo>
                    <a:cubicBezTo>
                      <a:pt x="959" y="264"/>
                      <a:pt x="959" y="263"/>
                      <a:pt x="959" y="261"/>
                    </a:cubicBezTo>
                    <a:cubicBezTo>
                      <a:pt x="960" y="261"/>
                      <a:pt x="960" y="261"/>
                      <a:pt x="960" y="261"/>
                    </a:cubicBezTo>
                    <a:cubicBezTo>
                      <a:pt x="960" y="263"/>
                      <a:pt x="960" y="264"/>
                      <a:pt x="960" y="266"/>
                    </a:cubicBezTo>
                    <a:close/>
                    <a:moveTo>
                      <a:pt x="960" y="257"/>
                    </a:moveTo>
                    <a:cubicBezTo>
                      <a:pt x="959" y="255"/>
                      <a:pt x="958" y="252"/>
                      <a:pt x="958" y="250"/>
                    </a:cubicBezTo>
                    <a:cubicBezTo>
                      <a:pt x="957" y="250"/>
                      <a:pt x="957" y="250"/>
                      <a:pt x="957" y="250"/>
                    </a:cubicBezTo>
                    <a:cubicBezTo>
                      <a:pt x="957" y="255"/>
                      <a:pt x="956" y="261"/>
                      <a:pt x="956" y="266"/>
                    </a:cubicBezTo>
                    <a:cubicBezTo>
                      <a:pt x="954" y="266"/>
                      <a:pt x="952" y="266"/>
                      <a:pt x="949" y="266"/>
                    </a:cubicBezTo>
                    <a:cubicBezTo>
                      <a:pt x="949" y="264"/>
                      <a:pt x="950" y="262"/>
                      <a:pt x="950" y="260"/>
                    </a:cubicBezTo>
                    <a:cubicBezTo>
                      <a:pt x="949" y="256"/>
                      <a:pt x="950" y="252"/>
                      <a:pt x="948" y="248"/>
                    </a:cubicBezTo>
                    <a:cubicBezTo>
                      <a:pt x="945" y="239"/>
                      <a:pt x="942" y="230"/>
                      <a:pt x="938" y="221"/>
                    </a:cubicBezTo>
                    <a:cubicBezTo>
                      <a:pt x="938" y="220"/>
                      <a:pt x="938" y="219"/>
                      <a:pt x="937" y="218"/>
                    </a:cubicBezTo>
                    <a:cubicBezTo>
                      <a:pt x="938" y="218"/>
                      <a:pt x="938" y="217"/>
                      <a:pt x="938" y="217"/>
                    </a:cubicBezTo>
                    <a:cubicBezTo>
                      <a:pt x="945" y="220"/>
                      <a:pt x="945" y="227"/>
                      <a:pt x="949" y="232"/>
                    </a:cubicBezTo>
                    <a:cubicBezTo>
                      <a:pt x="949" y="227"/>
                      <a:pt x="947" y="223"/>
                      <a:pt x="945" y="218"/>
                    </a:cubicBezTo>
                    <a:cubicBezTo>
                      <a:pt x="948" y="218"/>
                      <a:pt x="949" y="220"/>
                      <a:pt x="950" y="223"/>
                    </a:cubicBezTo>
                    <a:cubicBezTo>
                      <a:pt x="951" y="225"/>
                      <a:pt x="952" y="228"/>
                      <a:pt x="954" y="231"/>
                    </a:cubicBezTo>
                    <a:cubicBezTo>
                      <a:pt x="956" y="227"/>
                      <a:pt x="952" y="223"/>
                      <a:pt x="952" y="220"/>
                    </a:cubicBezTo>
                    <a:cubicBezTo>
                      <a:pt x="955" y="219"/>
                      <a:pt x="956" y="221"/>
                      <a:pt x="957" y="223"/>
                    </a:cubicBezTo>
                    <a:cubicBezTo>
                      <a:pt x="959" y="232"/>
                      <a:pt x="960" y="241"/>
                      <a:pt x="961" y="250"/>
                    </a:cubicBezTo>
                    <a:cubicBezTo>
                      <a:pt x="961" y="253"/>
                      <a:pt x="961" y="255"/>
                      <a:pt x="961" y="257"/>
                    </a:cubicBezTo>
                    <a:cubicBezTo>
                      <a:pt x="960" y="257"/>
                      <a:pt x="960" y="257"/>
                      <a:pt x="960" y="257"/>
                    </a:cubicBezTo>
                    <a:close/>
                    <a:moveTo>
                      <a:pt x="972" y="267"/>
                    </a:moveTo>
                    <a:cubicBezTo>
                      <a:pt x="970" y="267"/>
                      <a:pt x="967" y="267"/>
                      <a:pt x="964" y="267"/>
                    </a:cubicBezTo>
                    <a:cubicBezTo>
                      <a:pt x="964" y="259"/>
                      <a:pt x="965" y="251"/>
                      <a:pt x="964" y="244"/>
                    </a:cubicBezTo>
                    <a:cubicBezTo>
                      <a:pt x="964" y="237"/>
                      <a:pt x="962" y="229"/>
                      <a:pt x="961" y="222"/>
                    </a:cubicBezTo>
                    <a:cubicBezTo>
                      <a:pt x="961" y="221"/>
                      <a:pt x="962" y="221"/>
                      <a:pt x="962" y="221"/>
                    </a:cubicBezTo>
                    <a:cubicBezTo>
                      <a:pt x="963" y="222"/>
                      <a:pt x="964" y="223"/>
                      <a:pt x="965" y="224"/>
                    </a:cubicBezTo>
                    <a:cubicBezTo>
                      <a:pt x="966" y="228"/>
                      <a:pt x="968" y="233"/>
                      <a:pt x="967" y="238"/>
                    </a:cubicBezTo>
                    <a:cubicBezTo>
                      <a:pt x="967" y="240"/>
                      <a:pt x="967" y="242"/>
                      <a:pt x="970" y="244"/>
                    </a:cubicBezTo>
                    <a:cubicBezTo>
                      <a:pt x="970" y="239"/>
                      <a:pt x="970" y="236"/>
                      <a:pt x="970" y="233"/>
                    </a:cubicBezTo>
                    <a:cubicBezTo>
                      <a:pt x="969" y="229"/>
                      <a:pt x="968" y="226"/>
                      <a:pt x="967" y="222"/>
                    </a:cubicBezTo>
                    <a:cubicBezTo>
                      <a:pt x="970" y="223"/>
                      <a:pt x="973" y="224"/>
                      <a:pt x="975" y="224"/>
                    </a:cubicBezTo>
                    <a:cubicBezTo>
                      <a:pt x="978" y="239"/>
                      <a:pt x="978" y="253"/>
                      <a:pt x="972" y="267"/>
                    </a:cubicBezTo>
                    <a:close/>
                    <a:moveTo>
                      <a:pt x="1002" y="270"/>
                    </a:moveTo>
                    <a:cubicBezTo>
                      <a:pt x="1002" y="267"/>
                      <a:pt x="1004" y="263"/>
                      <a:pt x="1001" y="260"/>
                    </a:cubicBezTo>
                    <a:cubicBezTo>
                      <a:pt x="1001" y="264"/>
                      <a:pt x="1000" y="266"/>
                      <a:pt x="1000" y="269"/>
                    </a:cubicBezTo>
                    <a:cubicBezTo>
                      <a:pt x="998" y="269"/>
                      <a:pt x="997" y="269"/>
                      <a:pt x="996" y="269"/>
                    </a:cubicBezTo>
                    <a:cubicBezTo>
                      <a:pt x="997" y="265"/>
                      <a:pt x="998" y="261"/>
                      <a:pt x="995" y="257"/>
                    </a:cubicBezTo>
                    <a:cubicBezTo>
                      <a:pt x="994" y="261"/>
                      <a:pt x="995" y="265"/>
                      <a:pt x="993" y="268"/>
                    </a:cubicBezTo>
                    <a:cubicBezTo>
                      <a:pt x="991" y="268"/>
                      <a:pt x="989" y="268"/>
                      <a:pt x="987" y="268"/>
                    </a:cubicBezTo>
                    <a:cubicBezTo>
                      <a:pt x="986" y="254"/>
                      <a:pt x="988" y="240"/>
                      <a:pt x="982" y="227"/>
                    </a:cubicBezTo>
                    <a:cubicBezTo>
                      <a:pt x="984" y="226"/>
                      <a:pt x="985" y="228"/>
                      <a:pt x="986" y="230"/>
                    </a:cubicBezTo>
                    <a:cubicBezTo>
                      <a:pt x="988" y="234"/>
                      <a:pt x="990" y="239"/>
                      <a:pt x="993" y="244"/>
                    </a:cubicBezTo>
                    <a:cubicBezTo>
                      <a:pt x="994" y="240"/>
                      <a:pt x="992" y="238"/>
                      <a:pt x="991" y="236"/>
                    </a:cubicBezTo>
                    <a:cubicBezTo>
                      <a:pt x="990" y="234"/>
                      <a:pt x="990" y="232"/>
                      <a:pt x="989" y="229"/>
                    </a:cubicBezTo>
                    <a:cubicBezTo>
                      <a:pt x="989" y="229"/>
                      <a:pt x="990" y="229"/>
                      <a:pt x="990" y="229"/>
                    </a:cubicBezTo>
                    <a:cubicBezTo>
                      <a:pt x="991" y="231"/>
                      <a:pt x="992" y="233"/>
                      <a:pt x="993" y="235"/>
                    </a:cubicBezTo>
                    <a:cubicBezTo>
                      <a:pt x="995" y="237"/>
                      <a:pt x="995" y="240"/>
                      <a:pt x="999" y="242"/>
                    </a:cubicBezTo>
                    <a:cubicBezTo>
                      <a:pt x="998" y="239"/>
                      <a:pt x="997" y="236"/>
                      <a:pt x="996" y="234"/>
                    </a:cubicBezTo>
                    <a:cubicBezTo>
                      <a:pt x="997" y="235"/>
                      <a:pt x="999" y="236"/>
                      <a:pt x="999" y="237"/>
                    </a:cubicBezTo>
                    <a:cubicBezTo>
                      <a:pt x="1004" y="248"/>
                      <a:pt x="1009" y="259"/>
                      <a:pt x="1010" y="271"/>
                    </a:cubicBezTo>
                    <a:cubicBezTo>
                      <a:pt x="1007" y="271"/>
                      <a:pt x="1005" y="270"/>
                      <a:pt x="1002" y="270"/>
                    </a:cubicBezTo>
                    <a:close/>
                    <a:moveTo>
                      <a:pt x="1015" y="273"/>
                    </a:moveTo>
                    <a:cubicBezTo>
                      <a:pt x="1013" y="258"/>
                      <a:pt x="1008" y="245"/>
                      <a:pt x="1001" y="231"/>
                    </a:cubicBezTo>
                    <a:cubicBezTo>
                      <a:pt x="1006" y="231"/>
                      <a:pt x="1010" y="232"/>
                      <a:pt x="1012" y="237"/>
                    </a:cubicBezTo>
                    <a:cubicBezTo>
                      <a:pt x="1012" y="239"/>
                      <a:pt x="1014" y="242"/>
                      <a:pt x="1017" y="242"/>
                    </a:cubicBezTo>
                    <a:cubicBezTo>
                      <a:pt x="1015" y="239"/>
                      <a:pt x="1014" y="237"/>
                      <a:pt x="1012" y="233"/>
                    </a:cubicBezTo>
                    <a:cubicBezTo>
                      <a:pt x="1015" y="234"/>
                      <a:pt x="1018" y="233"/>
                      <a:pt x="1019" y="235"/>
                    </a:cubicBezTo>
                    <a:cubicBezTo>
                      <a:pt x="1022" y="238"/>
                      <a:pt x="1024" y="242"/>
                      <a:pt x="1026" y="245"/>
                    </a:cubicBezTo>
                    <a:cubicBezTo>
                      <a:pt x="1031" y="252"/>
                      <a:pt x="1031" y="260"/>
                      <a:pt x="1032" y="268"/>
                    </a:cubicBezTo>
                    <a:cubicBezTo>
                      <a:pt x="1033" y="271"/>
                      <a:pt x="1033" y="273"/>
                      <a:pt x="1033" y="277"/>
                    </a:cubicBezTo>
                    <a:cubicBezTo>
                      <a:pt x="1027" y="275"/>
                      <a:pt x="1021" y="274"/>
                      <a:pt x="1015" y="273"/>
                    </a:cubicBezTo>
                    <a:close/>
                    <a:moveTo>
                      <a:pt x="1061" y="274"/>
                    </a:moveTo>
                    <a:cubicBezTo>
                      <a:pt x="1059" y="275"/>
                      <a:pt x="1057" y="275"/>
                      <a:pt x="1054" y="276"/>
                    </a:cubicBezTo>
                    <a:cubicBezTo>
                      <a:pt x="1054" y="273"/>
                      <a:pt x="1054" y="271"/>
                      <a:pt x="1054" y="269"/>
                    </a:cubicBezTo>
                    <a:cubicBezTo>
                      <a:pt x="1054" y="267"/>
                      <a:pt x="1054" y="265"/>
                      <a:pt x="1053" y="264"/>
                    </a:cubicBezTo>
                    <a:cubicBezTo>
                      <a:pt x="1053" y="262"/>
                      <a:pt x="1054" y="260"/>
                      <a:pt x="1051" y="258"/>
                    </a:cubicBezTo>
                    <a:cubicBezTo>
                      <a:pt x="1051" y="264"/>
                      <a:pt x="1051" y="270"/>
                      <a:pt x="1051" y="276"/>
                    </a:cubicBezTo>
                    <a:cubicBezTo>
                      <a:pt x="1050" y="276"/>
                      <a:pt x="1049" y="276"/>
                      <a:pt x="1048" y="276"/>
                    </a:cubicBezTo>
                    <a:cubicBezTo>
                      <a:pt x="1048" y="270"/>
                      <a:pt x="1050" y="264"/>
                      <a:pt x="1044" y="260"/>
                    </a:cubicBezTo>
                    <a:cubicBezTo>
                      <a:pt x="1046" y="265"/>
                      <a:pt x="1046" y="271"/>
                      <a:pt x="1045" y="277"/>
                    </a:cubicBezTo>
                    <a:cubicBezTo>
                      <a:pt x="1043" y="277"/>
                      <a:pt x="1040" y="277"/>
                      <a:pt x="1038" y="277"/>
                    </a:cubicBezTo>
                    <a:cubicBezTo>
                      <a:pt x="1036" y="262"/>
                      <a:pt x="1035" y="248"/>
                      <a:pt x="1025" y="236"/>
                    </a:cubicBezTo>
                    <a:cubicBezTo>
                      <a:pt x="1029" y="236"/>
                      <a:pt x="1031" y="237"/>
                      <a:pt x="1032" y="239"/>
                    </a:cubicBezTo>
                    <a:cubicBezTo>
                      <a:pt x="1033" y="241"/>
                      <a:pt x="1034" y="243"/>
                      <a:pt x="1036" y="245"/>
                    </a:cubicBezTo>
                    <a:cubicBezTo>
                      <a:pt x="1037" y="247"/>
                      <a:pt x="1038" y="249"/>
                      <a:pt x="1040" y="250"/>
                    </a:cubicBezTo>
                    <a:cubicBezTo>
                      <a:pt x="1040" y="250"/>
                      <a:pt x="1040" y="250"/>
                      <a:pt x="1041" y="249"/>
                    </a:cubicBezTo>
                    <a:cubicBezTo>
                      <a:pt x="1040" y="248"/>
                      <a:pt x="1039" y="246"/>
                      <a:pt x="1038" y="244"/>
                    </a:cubicBezTo>
                    <a:cubicBezTo>
                      <a:pt x="1037" y="242"/>
                      <a:pt x="1036" y="240"/>
                      <a:pt x="1034" y="238"/>
                    </a:cubicBezTo>
                    <a:cubicBezTo>
                      <a:pt x="1041" y="237"/>
                      <a:pt x="1041" y="243"/>
                      <a:pt x="1046" y="246"/>
                    </a:cubicBezTo>
                    <a:cubicBezTo>
                      <a:pt x="1045" y="244"/>
                      <a:pt x="1045" y="242"/>
                      <a:pt x="1044" y="240"/>
                    </a:cubicBezTo>
                    <a:cubicBezTo>
                      <a:pt x="1049" y="242"/>
                      <a:pt x="1053" y="243"/>
                      <a:pt x="1057" y="244"/>
                    </a:cubicBezTo>
                    <a:cubicBezTo>
                      <a:pt x="1059" y="245"/>
                      <a:pt x="1060" y="246"/>
                      <a:pt x="1061" y="248"/>
                    </a:cubicBezTo>
                    <a:cubicBezTo>
                      <a:pt x="1061" y="251"/>
                      <a:pt x="1061" y="254"/>
                      <a:pt x="1062" y="257"/>
                    </a:cubicBezTo>
                    <a:cubicBezTo>
                      <a:pt x="1063" y="263"/>
                      <a:pt x="1063" y="268"/>
                      <a:pt x="1061" y="274"/>
                    </a:cubicBezTo>
                    <a:close/>
                    <a:moveTo>
                      <a:pt x="1081" y="268"/>
                    </a:moveTo>
                    <a:cubicBezTo>
                      <a:pt x="1081" y="263"/>
                      <a:pt x="1081" y="263"/>
                      <a:pt x="1078" y="260"/>
                    </a:cubicBezTo>
                    <a:cubicBezTo>
                      <a:pt x="1078" y="262"/>
                      <a:pt x="1079" y="264"/>
                      <a:pt x="1078" y="266"/>
                    </a:cubicBezTo>
                    <a:cubicBezTo>
                      <a:pt x="1078" y="268"/>
                      <a:pt x="1078" y="270"/>
                      <a:pt x="1075" y="269"/>
                    </a:cubicBezTo>
                    <a:cubicBezTo>
                      <a:pt x="1075" y="263"/>
                      <a:pt x="1075" y="263"/>
                      <a:pt x="1073" y="261"/>
                    </a:cubicBezTo>
                    <a:cubicBezTo>
                      <a:pt x="1073" y="265"/>
                      <a:pt x="1073" y="267"/>
                      <a:pt x="1073" y="271"/>
                    </a:cubicBezTo>
                    <a:cubicBezTo>
                      <a:pt x="1071" y="271"/>
                      <a:pt x="1068" y="272"/>
                      <a:pt x="1065" y="273"/>
                    </a:cubicBezTo>
                    <a:cubicBezTo>
                      <a:pt x="1067" y="264"/>
                      <a:pt x="1066" y="256"/>
                      <a:pt x="1065" y="247"/>
                    </a:cubicBezTo>
                    <a:cubicBezTo>
                      <a:pt x="1069" y="248"/>
                      <a:pt x="1074" y="249"/>
                      <a:pt x="1078" y="250"/>
                    </a:cubicBezTo>
                    <a:cubicBezTo>
                      <a:pt x="1081" y="251"/>
                      <a:pt x="1082" y="253"/>
                      <a:pt x="1083" y="256"/>
                    </a:cubicBezTo>
                    <a:cubicBezTo>
                      <a:pt x="1083" y="259"/>
                      <a:pt x="1083" y="262"/>
                      <a:pt x="1083" y="265"/>
                    </a:cubicBezTo>
                    <a:cubicBezTo>
                      <a:pt x="1083" y="267"/>
                      <a:pt x="1083" y="268"/>
                      <a:pt x="1081" y="268"/>
                    </a:cubicBezTo>
                    <a:close/>
                    <a:moveTo>
                      <a:pt x="1096" y="264"/>
                    </a:moveTo>
                    <a:cubicBezTo>
                      <a:pt x="1093" y="265"/>
                      <a:pt x="1090" y="266"/>
                      <a:pt x="1087" y="266"/>
                    </a:cubicBezTo>
                    <a:cubicBezTo>
                      <a:pt x="1087" y="264"/>
                      <a:pt x="1087" y="262"/>
                      <a:pt x="1087" y="260"/>
                    </a:cubicBezTo>
                    <a:cubicBezTo>
                      <a:pt x="1087" y="257"/>
                      <a:pt x="1087" y="255"/>
                      <a:pt x="1086" y="253"/>
                    </a:cubicBezTo>
                    <a:cubicBezTo>
                      <a:pt x="1089" y="253"/>
                      <a:pt x="1090" y="255"/>
                      <a:pt x="1091" y="257"/>
                    </a:cubicBezTo>
                    <a:cubicBezTo>
                      <a:pt x="1091" y="258"/>
                      <a:pt x="1091" y="260"/>
                      <a:pt x="1094" y="261"/>
                    </a:cubicBezTo>
                    <a:cubicBezTo>
                      <a:pt x="1093" y="259"/>
                      <a:pt x="1093" y="258"/>
                      <a:pt x="1093" y="257"/>
                    </a:cubicBezTo>
                    <a:cubicBezTo>
                      <a:pt x="1093" y="256"/>
                      <a:pt x="1093" y="255"/>
                      <a:pt x="1093" y="254"/>
                    </a:cubicBezTo>
                    <a:cubicBezTo>
                      <a:pt x="1098" y="255"/>
                      <a:pt x="1098" y="258"/>
                      <a:pt x="1096" y="264"/>
                    </a:cubicBezTo>
                    <a:close/>
                    <a:moveTo>
                      <a:pt x="1100" y="263"/>
                    </a:moveTo>
                    <a:cubicBezTo>
                      <a:pt x="1101" y="261"/>
                      <a:pt x="1101" y="260"/>
                      <a:pt x="1101" y="259"/>
                    </a:cubicBezTo>
                    <a:cubicBezTo>
                      <a:pt x="1101" y="258"/>
                      <a:pt x="1101" y="257"/>
                      <a:pt x="1101" y="256"/>
                    </a:cubicBezTo>
                    <a:cubicBezTo>
                      <a:pt x="1105" y="258"/>
                      <a:pt x="1110" y="258"/>
                      <a:pt x="1113" y="261"/>
                    </a:cubicBezTo>
                    <a:cubicBezTo>
                      <a:pt x="1109" y="262"/>
                      <a:pt x="1105" y="262"/>
                      <a:pt x="1100" y="263"/>
                    </a:cubicBezTo>
                    <a:close/>
                    <a:moveTo>
                      <a:pt x="1141" y="262"/>
                    </a:moveTo>
                    <a:cubicBezTo>
                      <a:pt x="1138" y="262"/>
                      <a:pt x="1134" y="260"/>
                      <a:pt x="1130" y="259"/>
                    </a:cubicBezTo>
                    <a:cubicBezTo>
                      <a:pt x="1129" y="259"/>
                      <a:pt x="1127" y="258"/>
                      <a:pt x="1125" y="257"/>
                    </a:cubicBezTo>
                    <a:cubicBezTo>
                      <a:pt x="1114" y="255"/>
                      <a:pt x="1103" y="252"/>
                      <a:pt x="1092" y="250"/>
                    </a:cubicBezTo>
                    <a:cubicBezTo>
                      <a:pt x="1086" y="248"/>
                      <a:pt x="1079" y="246"/>
                      <a:pt x="1073" y="245"/>
                    </a:cubicBezTo>
                    <a:cubicBezTo>
                      <a:pt x="1067" y="243"/>
                      <a:pt x="1060" y="241"/>
                      <a:pt x="1054" y="238"/>
                    </a:cubicBezTo>
                    <a:cubicBezTo>
                      <a:pt x="1040" y="233"/>
                      <a:pt x="1026" y="230"/>
                      <a:pt x="1011" y="228"/>
                    </a:cubicBezTo>
                    <a:cubicBezTo>
                      <a:pt x="1003" y="226"/>
                      <a:pt x="995" y="225"/>
                      <a:pt x="987" y="222"/>
                    </a:cubicBezTo>
                    <a:cubicBezTo>
                      <a:pt x="972" y="217"/>
                      <a:pt x="957" y="215"/>
                      <a:pt x="942" y="212"/>
                    </a:cubicBezTo>
                    <a:cubicBezTo>
                      <a:pt x="929" y="210"/>
                      <a:pt x="916" y="208"/>
                      <a:pt x="903" y="206"/>
                    </a:cubicBezTo>
                    <a:cubicBezTo>
                      <a:pt x="895" y="204"/>
                      <a:pt x="887" y="203"/>
                      <a:pt x="878" y="202"/>
                    </a:cubicBezTo>
                    <a:cubicBezTo>
                      <a:pt x="873" y="202"/>
                      <a:pt x="868" y="202"/>
                      <a:pt x="863" y="202"/>
                    </a:cubicBezTo>
                    <a:cubicBezTo>
                      <a:pt x="846" y="200"/>
                      <a:pt x="829" y="199"/>
                      <a:pt x="812" y="201"/>
                    </a:cubicBezTo>
                    <a:cubicBezTo>
                      <a:pt x="811" y="201"/>
                      <a:pt x="809" y="201"/>
                      <a:pt x="807" y="201"/>
                    </a:cubicBezTo>
                    <a:cubicBezTo>
                      <a:pt x="790" y="201"/>
                      <a:pt x="772" y="202"/>
                      <a:pt x="755" y="202"/>
                    </a:cubicBezTo>
                    <a:cubicBezTo>
                      <a:pt x="739" y="202"/>
                      <a:pt x="723" y="202"/>
                      <a:pt x="707" y="205"/>
                    </a:cubicBezTo>
                    <a:cubicBezTo>
                      <a:pt x="684" y="208"/>
                      <a:pt x="661" y="211"/>
                      <a:pt x="639" y="217"/>
                    </a:cubicBezTo>
                    <a:cubicBezTo>
                      <a:pt x="618" y="223"/>
                      <a:pt x="598" y="228"/>
                      <a:pt x="579" y="237"/>
                    </a:cubicBezTo>
                    <a:cubicBezTo>
                      <a:pt x="570" y="241"/>
                      <a:pt x="561" y="245"/>
                      <a:pt x="551" y="250"/>
                    </a:cubicBezTo>
                    <a:cubicBezTo>
                      <a:pt x="544" y="254"/>
                      <a:pt x="537" y="258"/>
                      <a:pt x="530" y="261"/>
                    </a:cubicBezTo>
                    <a:cubicBezTo>
                      <a:pt x="500" y="274"/>
                      <a:pt x="471" y="288"/>
                      <a:pt x="444" y="305"/>
                    </a:cubicBezTo>
                    <a:cubicBezTo>
                      <a:pt x="434" y="311"/>
                      <a:pt x="425" y="317"/>
                      <a:pt x="416" y="323"/>
                    </a:cubicBezTo>
                    <a:cubicBezTo>
                      <a:pt x="412" y="325"/>
                      <a:pt x="408" y="328"/>
                      <a:pt x="404" y="330"/>
                    </a:cubicBezTo>
                    <a:cubicBezTo>
                      <a:pt x="405" y="330"/>
                      <a:pt x="405" y="330"/>
                      <a:pt x="405" y="330"/>
                    </a:cubicBezTo>
                    <a:cubicBezTo>
                      <a:pt x="403" y="331"/>
                      <a:pt x="402" y="332"/>
                      <a:pt x="400" y="333"/>
                    </a:cubicBezTo>
                    <a:cubicBezTo>
                      <a:pt x="388" y="342"/>
                      <a:pt x="376" y="351"/>
                      <a:pt x="364" y="359"/>
                    </a:cubicBezTo>
                    <a:cubicBezTo>
                      <a:pt x="348" y="370"/>
                      <a:pt x="332" y="381"/>
                      <a:pt x="317" y="394"/>
                    </a:cubicBezTo>
                    <a:cubicBezTo>
                      <a:pt x="301" y="408"/>
                      <a:pt x="284" y="421"/>
                      <a:pt x="268" y="435"/>
                    </a:cubicBezTo>
                    <a:cubicBezTo>
                      <a:pt x="251" y="450"/>
                      <a:pt x="233" y="463"/>
                      <a:pt x="217" y="479"/>
                    </a:cubicBezTo>
                    <a:cubicBezTo>
                      <a:pt x="206" y="490"/>
                      <a:pt x="193" y="501"/>
                      <a:pt x="181" y="512"/>
                    </a:cubicBezTo>
                    <a:cubicBezTo>
                      <a:pt x="171" y="522"/>
                      <a:pt x="161" y="533"/>
                      <a:pt x="151" y="543"/>
                    </a:cubicBezTo>
                    <a:cubicBezTo>
                      <a:pt x="142" y="551"/>
                      <a:pt x="134" y="560"/>
                      <a:pt x="126" y="568"/>
                    </a:cubicBezTo>
                    <a:cubicBezTo>
                      <a:pt x="119" y="575"/>
                      <a:pt x="111" y="582"/>
                      <a:pt x="104" y="590"/>
                    </a:cubicBezTo>
                    <a:cubicBezTo>
                      <a:pt x="87" y="608"/>
                      <a:pt x="71" y="627"/>
                      <a:pt x="56" y="646"/>
                    </a:cubicBezTo>
                    <a:cubicBezTo>
                      <a:pt x="54" y="649"/>
                      <a:pt x="52" y="651"/>
                      <a:pt x="50" y="653"/>
                    </a:cubicBezTo>
                    <a:cubicBezTo>
                      <a:pt x="50" y="653"/>
                      <a:pt x="50" y="653"/>
                      <a:pt x="49" y="652"/>
                    </a:cubicBezTo>
                    <a:cubicBezTo>
                      <a:pt x="51" y="650"/>
                      <a:pt x="53" y="647"/>
                      <a:pt x="54" y="645"/>
                    </a:cubicBezTo>
                    <a:cubicBezTo>
                      <a:pt x="59" y="637"/>
                      <a:pt x="66" y="630"/>
                      <a:pt x="72" y="623"/>
                    </a:cubicBezTo>
                    <a:cubicBezTo>
                      <a:pt x="81" y="613"/>
                      <a:pt x="90" y="602"/>
                      <a:pt x="99" y="591"/>
                    </a:cubicBezTo>
                    <a:cubicBezTo>
                      <a:pt x="111" y="578"/>
                      <a:pt x="124" y="566"/>
                      <a:pt x="137" y="553"/>
                    </a:cubicBezTo>
                    <a:cubicBezTo>
                      <a:pt x="145" y="545"/>
                      <a:pt x="153" y="537"/>
                      <a:pt x="161" y="529"/>
                    </a:cubicBezTo>
                    <a:cubicBezTo>
                      <a:pt x="162" y="528"/>
                      <a:pt x="163" y="527"/>
                      <a:pt x="164" y="526"/>
                    </a:cubicBezTo>
                    <a:cubicBezTo>
                      <a:pt x="159" y="527"/>
                      <a:pt x="156" y="530"/>
                      <a:pt x="153" y="533"/>
                    </a:cubicBezTo>
                    <a:cubicBezTo>
                      <a:pt x="141" y="546"/>
                      <a:pt x="128" y="558"/>
                      <a:pt x="116" y="570"/>
                    </a:cubicBezTo>
                    <a:cubicBezTo>
                      <a:pt x="106" y="580"/>
                      <a:pt x="97" y="590"/>
                      <a:pt x="88" y="601"/>
                    </a:cubicBezTo>
                    <a:cubicBezTo>
                      <a:pt x="80" y="609"/>
                      <a:pt x="72" y="618"/>
                      <a:pt x="64" y="627"/>
                    </a:cubicBezTo>
                    <a:cubicBezTo>
                      <a:pt x="61" y="632"/>
                      <a:pt x="56" y="637"/>
                      <a:pt x="53" y="641"/>
                    </a:cubicBezTo>
                    <a:cubicBezTo>
                      <a:pt x="43" y="655"/>
                      <a:pt x="34" y="669"/>
                      <a:pt x="25" y="683"/>
                    </a:cubicBezTo>
                    <a:cubicBezTo>
                      <a:pt x="24" y="685"/>
                      <a:pt x="22" y="685"/>
                      <a:pt x="20" y="684"/>
                    </a:cubicBezTo>
                    <a:cubicBezTo>
                      <a:pt x="23" y="680"/>
                      <a:pt x="27" y="676"/>
                      <a:pt x="30" y="672"/>
                    </a:cubicBezTo>
                    <a:cubicBezTo>
                      <a:pt x="36" y="662"/>
                      <a:pt x="43" y="652"/>
                      <a:pt x="50" y="642"/>
                    </a:cubicBezTo>
                    <a:cubicBezTo>
                      <a:pt x="51" y="641"/>
                      <a:pt x="51" y="639"/>
                      <a:pt x="52" y="638"/>
                    </a:cubicBezTo>
                    <a:cubicBezTo>
                      <a:pt x="52" y="638"/>
                      <a:pt x="51" y="637"/>
                      <a:pt x="51" y="637"/>
                    </a:cubicBezTo>
                    <a:cubicBezTo>
                      <a:pt x="44" y="647"/>
                      <a:pt x="36" y="658"/>
                      <a:pt x="29" y="668"/>
                    </a:cubicBezTo>
                    <a:cubicBezTo>
                      <a:pt x="25" y="672"/>
                      <a:pt x="22" y="677"/>
                      <a:pt x="18" y="681"/>
                    </a:cubicBezTo>
                    <a:cubicBezTo>
                      <a:pt x="18" y="682"/>
                      <a:pt x="17" y="682"/>
                      <a:pt x="16" y="682"/>
                    </a:cubicBezTo>
                    <a:cubicBezTo>
                      <a:pt x="16" y="682"/>
                      <a:pt x="16" y="682"/>
                      <a:pt x="16" y="682"/>
                    </a:cubicBezTo>
                    <a:cubicBezTo>
                      <a:pt x="18" y="678"/>
                      <a:pt x="20" y="674"/>
                      <a:pt x="22" y="670"/>
                    </a:cubicBezTo>
                    <a:cubicBezTo>
                      <a:pt x="21" y="670"/>
                      <a:pt x="21" y="669"/>
                      <a:pt x="21" y="669"/>
                    </a:cubicBezTo>
                    <a:cubicBezTo>
                      <a:pt x="19" y="671"/>
                      <a:pt x="18" y="673"/>
                      <a:pt x="17" y="675"/>
                    </a:cubicBezTo>
                    <a:cubicBezTo>
                      <a:pt x="15" y="677"/>
                      <a:pt x="15" y="679"/>
                      <a:pt x="12" y="680"/>
                    </a:cubicBezTo>
                    <a:cubicBezTo>
                      <a:pt x="14" y="675"/>
                      <a:pt x="17" y="670"/>
                      <a:pt x="19" y="666"/>
                    </a:cubicBezTo>
                    <a:cubicBezTo>
                      <a:pt x="21" y="661"/>
                      <a:pt x="26" y="657"/>
                      <a:pt x="27" y="652"/>
                    </a:cubicBezTo>
                    <a:cubicBezTo>
                      <a:pt x="19" y="658"/>
                      <a:pt x="15" y="667"/>
                      <a:pt x="8" y="675"/>
                    </a:cubicBezTo>
                    <a:cubicBezTo>
                      <a:pt x="8" y="672"/>
                      <a:pt x="9" y="671"/>
                      <a:pt x="10" y="669"/>
                    </a:cubicBezTo>
                    <a:cubicBezTo>
                      <a:pt x="14" y="663"/>
                      <a:pt x="19" y="657"/>
                      <a:pt x="23" y="652"/>
                    </a:cubicBezTo>
                    <a:cubicBezTo>
                      <a:pt x="29" y="644"/>
                      <a:pt x="35" y="637"/>
                      <a:pt x="41" y="630"/>
                    </a:cubicBezTo>
                    <a:cubicBezTo>
                      <a:pt x="49" y="621"/>
                      <a:pt x="57" y="613"/>
                      <a:pt x="65" y="604"/>
                    </a:cubicBezTo>
                    <a:cubicBezTo>
                      <a:pt x="75" y="594"/>
                      <a:pt x="85" y="583"/>
                      <a:pt x="95" y="573"/>
                    </a:cubicBezTo>
                    <a:cubicBezTo>
                      <a:pt x="108" y="558"/>
                      <a:pt x="119" y="543"/>
                      <a:pt x="134" y="530"/>
                    </a:cubicBezTo>
                    <a:cubicBezTo>
                      <a:pt x="149" y="516"/>
                      <a:pt x="164" y="502"/>
                      <a:pt x="179" y="488"/>
                    </a:cubicBezTo>
                    <a:cubicBezTo>
                      <a:pt x="193" y="474"/>
                      <a:pt x="208" y="460"/>
                      <a:pt x="223" y="447"/>
                    </a:cubicBezTo>
                    <a:cubicBezTo>
                      <a:pt x="234" y="438"/>
                      <a:pt x="245" y="429"/>
                      <a:pt x="256" y="420"/>
                    </a:cubicBezTo>
                    <a:cubicBezTo>
                      <a:pt x="264" y="413"/>
                      <a:pt x="272" y="407"/>
                      <a:pt x="281" y="401"/>
                    </a:cubicBezTo>
                    <a:cubicBezTo>
                      <a:pt x="293" y="392"/>
                      <a:pt x="304" y="382"/>
                      <a:pt x="317" y="373"/>
                    </a:cubicBezTo>
                    <a:cubicBezTo>
                      <a:pt x="331" y="363"/>
                      <a:pt x="346" y="354"/>
                      <a:pt x="361" y="344"/>
                    </a:cubicBezTo>
                    <a:cubicBezTo>
                      <a:pt x="368" y="339"/>
                      <a:pt x="375" y="334"/>
                      <a:pt x="383" y="329"/>
                    </a:cubicBezTo>
                    <a:cubicBezTo>
                      <a:pt x="386" y="328"/>
                      <a:pt x="389" y="326"/>
                      <a:pt x="392" y="324"/>
                    </a:cubicBezTo>
                    <a:cubicBezTo>
                      <a:pt x="403" y="317"/>
                      <a:pt x="414" y="310"/>
                      <a:pt x="424" y="303"/>
                    </a:cubicBezTo>
                    <a:cubicBezTo>
                      <a:pt x="432" y="298"/>
                      <a:pt x="439" y="293"/>
                      <a:pt x="446" y="289"/>
                    </a:cubicBezTo>
                    <a:cubicBezTo>
                      <a:pt x="461" y="281"/>
                      <a:pt x="476" y="274"/>
                      <a:pt x="490" y="266"/>
                    </a:cubicBezTo>
                    <a:cubicBezTo>
                      <a:pt x="515" y="252"/>
                      <a:pt x="541" y="241"/>
                      <a:pt x="567" y="230"/>
                    </a:cubicBezTo>
                    <a:cubicBezTo>
                      <a:pt x="580" y="225"/>
                      <a:pt x="594" y="220"/>
                      <a:pt x="607" y="215"/>
                    </a:cubicBezTo>
                    <a:cubicBezTo>
                      <a:pt x="607" y="215"/>
                      <a:pt x="608" y="215"/>
                      <a:pt x="608" y="215"/>
                    </a:cubicBezTo>
                    <a:cubicBezTo>
                      <a:pt x="620" y="212"/>
                      <a:pt x="632" y="208"/>
                      <a:pt x="644" y="205"/>
                    </a:cubicBezTo>
                    <a:cubicBezTo>
                      <a:pt x="653" y="203"/>
                      <a:pt x="663" y="201"/>
                      <a:pt x="673" y="199"/>
                    </a:cubicBezTo>
                    <a:cubicBezTo>
                      <a:pt x="680" y="197"/>
                      <a:pt x="687" y="197"/>
                      <a:pt x="695" y="195"/>
                    </a:cubicBezTo>
                    <a:cubicBezTo>
                      <a:pt x="702" y="193"/>
                      <a:pt x="709" y="194"/>
                      <a:pt x="716" y="193"/>
                    </a:cubicBezTo>
                    <a:cubicBezTo>
                      <a:pt x="724" y="191"/>
                      <a:pt x="732" y="192"/>
                      <a:pt x="740" y="192"/>
                    </a:cubicBezTo>
                    <a:cubicBezTo>
                      <a:pt x="741" y="192"/>
                      <a:pt x="741" y="192"/>
                      <a:pt x="742" y="191"/>
                    </a:cubicBezTo>
                    <a:cubicBezTo>
                      <a:pt x="744" y="191"/>
                      <a:pt x="746" y="190"/>
                      <a:pt x="748" y="190"/>
                    </a:cubicBezTo>
                    <a:cubicBezTo>
                      <a:pt x="765" y="189"/>
                      <a:pt x="782" y="187"/>
                      <a:pt x="799" y="188"/>
                    </a:cubicBezTo>
                    <a:cubicBezTo>
                      <a:pt x="800" y="189"/>
                      <a:pt x="801" y="188"/>
                      <a:pt x="803" y="188"/>
                    </a:cubicBezTo>
                    <a:cubicBezTo>
                      <a:pt x="814" y="187"/>
                      <a:pt x="825" y="188"/>
                      <a:pt x="836" y="189"/>
                    </a:cubicBezTo>
                    <a:cubicBezTo>
                      <a:pt x="848" y="190"/>
                      <a:pt x="860" y="191"/>
                      <a:pt x="872" y="192"/>
                    </a:cubicBezTo>
                    <a:cubicBezTo>
                      <a:pt x="879" y="192"/>
                      <a:pt x="886" y="193"/>
                      <a:pt x="894" y="194"/>
                    </a:cubicBezTo>
                    <a:cubicBezTo>
                      <a:pt x="915" y="198"/>
                      <a:pt x="935" y="202"/>
                      <a:pt x="956" y="206"/>
                    </a:cubicBezTo>
                    <a:cubicBezTo>
                      <a:pt x="959" y="207"/>
                      <a:pt x="961" y="207"/>
                      <a:pt x="963" y="208"/>
                    </a:cubicBezTo>
                    <a:cubicBezTo>
                      <a:pt x="967" y="209"/>
                      <a:pt x="970" y="210"/>
                      <a:pt x="974" y="211"/>
                    </a:cubicBezTo>
                    <a:cubicBezTo>
                      <a:pt x="996" y="215"/>
                      <a:pt x="1018" y="221"/>
                      <a:pt x="1039" y="229"/>
                    </a:cubicBezTo>
                    <a:cubicBezTo>
                      <a:pt x="1053" y="234"/>
                      <a:pt x="1067" y="239"/>
                      <a:pt x="1082" y="242"/>
                    </a:cubicBezTo>
                    <a:cubicBezTo>
                      <a:pt x="1091" y="244"/>
                      <a:pt x="1100" y="246"/>
                      <a:pt x="1109" y="248"/>
                    </a:cubicBezTo>
                    <a:cubicBezTo>
                      <a:pt x="1112" y="249"/>
                      <a:pt x="1116" y="250"/>
                      <a:pt x="1119" y="251"/>
                    </a:cubicBezTo>
                    <a:cubicBezTo>
                      <a:pt x="1127" y="255"/>
                      <a:pt x="1136" y="255"/>
                      <a:pt x="1144" y="257"/>
                    </a:cubicBezTo>
                    <a:cubicBezTo>
                      <a:pt x="1149" y="257"/>
                      <a:pt x="1154" y="258"/>
                      <a:pt x="1158" y="258"/>
                    </a:cubicBezTo>
                    <a:cubicBezTo>
                      <a:pt x="1160" y="258"/>
                      <a:pt x="1161" y="258"/>
                      <a:pt x="1161" y="260"/>
                    </a:cubicBezTo>
                    <a:cubicBezTo>
                      <a:pt x="1155" y="263"/>
                      <a:pt x="1148" y="262"/>
                      <a:pt x="1141" y="26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9" name="Google Shape;1229;p18"/>
              <p:cNvSpPr/>
              <p:nvPr/>
            </p:nvSpPr>
            <p:spPr>
              <a:xfrm>
                <a:off x="2866315" y="1469924"/>
                <a:ext cx="84883" cy="44502"/>
              </a:xfrm>
              <a:custGeom>
                <a:avLst/>
                <a:gdLst/>
                <a:ahLst/>
                <a:cxnLst/>
                <a:rect l="l" t="t" r="r" b="b"/>
                <a:pathLst>
                  <a:path w="90" h="47" extrusionOk="0">
                    <a:moveTo>
                      <a:pt x="90" y="0"/>
                    </a:moveTo>
                    <a:cubicBezTo>
                      <a:pt x="59" y="14"/>
                      <a:pt x="29" y="29"/>
                      <a:pt x="0" y="47"/>
                    </a:cubicBezTo>
                    <a:cubicBezTo>
                      <a:pt x="30" y="32"/>
                      <a:pt x="61" y="17"/>
                      <a:pt x="9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0" name="Google Shape;1230;p18"/>
              <p:cNvSpPr/>
              <p:nvPr/>
            </p:nvSpPr>
            <p:spPr>
              <a:xfrm>
                <a:off x="2656169" y="1607549"/>
                <a:ext cx="70873" cy="60160"/>
              </a:xfrm>
              <a:custGeom>
                <a:avLst/>
                <a:gdLst/>
                <a:ahLst/>
                <a:cxnLst/>
                <a:rect l="l" t="t" r="r" b="b"/>
                <a:pathLst>
                  <a:path w="75" h="64" extrusionOk="0">
                    <a:moveTo>
                      <a:pt x="75" y="0"/>
                    </a:moveTo>
                    <a:cubicBezTo>
                      <a:pt x="49" y="20"/>
                      <a:pt x="24" y="42"/>
                      <a:pt x="0" y="64"/>
                    </a:cubicBezTo>
                    <a:cubicBezTo>
                      <a:pt x="8" y="61"/>
                      <a:pt x="71" y="6"/>
                      <a:pt x="75"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1" name="Google Shape;1231;p18"/>
              <p:cNvSpPr/>
              <p:nvPr/>
            </p:nvSpPr>
            <p:spPr>
              <a:xfrm>
                <a:off x="2600954" y="1673477"/>
                <a:ext cx="47798" cy="46150"/>
              </a:xfrm>
              <a:custGeom>
                <a:avLst/>
                <a:gdLst/>
                <a:ahLst/>
                <a:cxnLst/>
                <a:rect l="l" t="t" r="r" b="b"/>
                <a:pathLst>
                  <a:path w="50" h="49" extrusionOk="0">
                    <a:moveTo>
                      <a:pt x="0" y="48"/>
                    </a:moveTo>
                    <a:cubicBezTo>
                      <a:pt x="0" y="49"/>
                      <a:pt x="1" y="49"/>
                      <a:pt x="1" y="49"/>
                    </a:cubicBezTo>
                    <a:cubicBezTo>
                      <a:pt x="2" y="48"/>
                      <a:pt x="3" y="48"/>
                      <a:pt x="3" y="47"/>
                    </a:cubicBezTo>
                    <a:cubicBezTo>
                      <a:pt x="11" y="40"/>
                      <a:pt x="19" y="32"/>
                      <a:pt x="27" y="24"/>
                    </a:cubicBezTo>
                    <a:cubicBezTo>
                      <a:pt x="34" y="18"/>
                      <a:pt x="40" y="12"/>
                      <a:pt x="47" y="6"/>
                    </a:cubicBezTo>
                    <a:cubicBezTo>
                      <a:pt x="48" y="4"/>
                      <a:pt x="50" y="3"/>
                      <a:pt x="49" y="0"/>
                    </a:cubicBezTo>
                    <a:cubicBezTo>
                      <a:pt x="32" y="16"/>
                      <a:pt x="15" y="31"/>
                      <a:pt x="0" y="4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2" name="Google Shape;1232;p18"/>
              <p:cNvSpPr/>
              <p:nvPr/>
            </p:nvSpPr>
            <p:spPr>
              <a:xfrm>
                <a:off x="2558101" y="1716331"/>
                <a:ext cx="39557" cy="40381"/>
              </a:xfrm>
              <a:custGeom>
                <a:avLst/>
                <a:gdLst/>
                <a:ahLst/>
                <a:cxnLst/>
                <a:rect l="l" t="t" r="r" b="b"/>
                <a:pathLst>
                  <a:path w="42" h="43" extrusionOk="0">
                    <a:moveTo>
                      <a:pt x="0" y="43"/>
                    </a:moveTo>
                    <a:cubicBezTo>
                      <a:pt x="5" y="40"/>
                      <a:pt x="40" y="5"/>
                      <a:pt x="42" y="0"/>
                    </a:cubicBezTo>
                    <a:cubicBezTo>
                      <a:pt x="27" y="13"/>
                      <a:pt x="13" y="27"/>
                      <a:pt x="0" y="4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3" name="Google Shape;1233;p18"/>
              <p:cNvSpPr/>
              <p:nvPr/>
            </p:nvSpPr>
            <p:spPr>
              <a:xfrm>
                <a:off x="2492997" y="1784731"/>
                <a:ext cx="36260" cy="40381"/>
              </a:xfrm>
              <a:custGeom>
                <a:avLst/>
                <a:gdLst/>
                <a:ahLst/>
                <a:cxnLst/>
                <a:rect l="l" t="t" r="r" b="b"/>
                <a:pathLst>
                  <a:path w="39" h="43" extrusionOk="0">
                    <a:moveTo>
                      <a:pt x="0" y="43"/>
                    </a:moveTo>
                    <a:cubicBezTo>
                      <a:pt x="2" y="42"/>
                      <a:pt x="5" y="40"/>
                      <a:pt x="6" y="38"/>
                    </a:cubicBezTo>
                    <a:cubicBezTo>
                      <a:pt x="13" y="31"/>
                      <a:pt x="20" y="23"/>
                      <a:pt x="27" y="15"/>
                    </a:cubicBezTo>
                    <a:cubicBezTo>
                      <a:pt x="30" y="12"/>
                      <a:pt x="33" y="9"/>
                      <a:pt x="36" y="6"/>
                    </a:cubicBezTo>
                    <a:cubicBezTo>
                      <a:pt x="37" y="4"/>
                      <a:pt x="38" y="2"/>
                      <a:pt x="39" y="0"/>
                    </a:cubicBezTo>
                    <a:cubicBezTo>
                      <a:pt x="25" y="13"/>
                      <a:pt x="12" y="27"/>
                      <a:pt x="0" y="4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4" name="Google Shape;1234;p18"/>
              <p:cNvSpPr/>
              <p:nvPr/>
            </p:nvSpPr>
            <p:spPr>
              <a:xfrm>
                <a:off x="2769895" y="1542445"/>
                <a:ext cx="53567" cy="35437"/>
              </a:xfrm>
              <a:custGeom>
                <a:avLst/>
                <a:gdLst/>
                <a:ahLst/>
                <a:cxnLst/>
                <a:rect l="l" t="t" r="r" b="b"/>
                <a:pathLst>
                  <a:path w="57" h="38" extrusionOk="0">
                    <a:moveTo>
                      <a:pt x="0" y="38"/>
                    </a:moveTo>
                    <a:cubicBezTo>
                      <a:pt x="2" y="37"/>
                      <a:pt x="3" y="37"/>
                      <a:pt x="4" y="36"/>
                    </a:cubicBezTo>
                    <a:cubicBezTo>
                      <a:pt x="18" y="25"/>
                      <a:pt x="33" y="15"/>
                      <a:pt x="49" y="6"/>
                    </a:cubicBezTo>
                    <a:cubicBezTo>
                      <a:pt x="49" y="6"/>
                      <a:pt x="51" y="5"/>
                      <a:pt x="52" y="5"/>
                    </a:cubicBezTo>
                    <a:cubicBezTo>
                      <a:pt x="52" y="5"/>
                      <a:pt x="51" y="5"/>
                      <a:pt x="51" y="5"/>
                    </a:cubicBezTo>
                    <a:cubicBezTo>
                      <a:pt x="53" y="4"/>
                      <a:pt x="55" y="2"/>
                      <a:pt x="57" y="0"/>
                    </a:cubicBezTo>
                    <a:cubicBezTo>
                      <a:pt x="46" y="3"/>
                      <a:pt x="6" y="29"/>
                      <a:pt x="0" y="3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5" name="Google Shape;1235;p18"/>
              <p:cNvSpPr/>
              <p:nvPr/>
            </p:nvSpPr>
            <p:spPr>
              <a:xfrm>
                <a:off x="2461681" y="1830057"/>
                <a:ext cx="24723" cy="31316"/>
              </a:xfrm>
              <a:custGeom>
                <a:avLst/>
                <a:gdLst/>
                <a:ahLst/>
                <a:cxnLst/>
                <a:rect l="l" t="t" r="r" b="b"/>
                <a:pathLst>
                  <a:path w="26" h="33" extrusionOk="0">
                    <a:moveTo>
                      <a:pt x="0" y="33"/>
                    </a:moveTo>
                    <a:cubicBezTo>
                      <a:pt x="1" y="32"/>
                      <a:pt x="2" y="32"/>
                      <a:pt x="3" y="31"/>
                    </a:cubicBezTo>
                    <a:cubicBezTo>
                      <a:pt x="10" y="22"/>
                      <a:pt x="17" y="12"/>
                      <a:pt x="25" y="2"/>
                    </a:cubicBezTo>
                    <a:cubicBezTo>
                      <a:pt x="25" y="2"/>
                      <a:pt x="25" y="1"/>
                      <a:pt x="26" y="0"/>
                    </a:cubicBezTo>
                    <a:cubicBezTo>
                      <a:pt x="19" y="3"/>
                      <a:pt x="3" y="25"/>
                      <a:pt x="0"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6" name="Google Shape;1236;p18"/>
              <p:cNvSpPr/>
              <p:nvPr/>
            </p:nvSpPr>
            <p:spPr>
              <a:xfrm>
                <a:off x="2736931" y="1576233"/>
                <a:ext cx="29668" cy="23899"/>
              </a:xfrm>
              <a:custGeom>
                <a:avLst/>
                <a:gdLst/>
                <a:ahLst/>
                <a:cxnLst/>
                <a:rect l="l" t="t" r="r" b="b"/>
                <a:pathLst>
                  <a:path w="31" h="25" extrusionOk="0">
                    <a:moveTo>
                      <a:pt x="0" y="25"/>
                    </a:moveTo>
                    <a:cubicBezTo>
                      <a:pt x="6" y="23"/>
                      <a:pt x="29" y="4"/>
                      <a:pt x="31" y="0"/>
                    </a:cubicBezTo>
                    <a:cubicBezTo>
                      <a:pt x="25" y="3"/>
                      <a:pt x="8" y="17"/>
                      <a:pt x="0" y="2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7" name="Google Shape;1237;p18"/>
              <p:cNvSpPr/>
              <p:nvPr/>
            </p:nvSpPr>
            <p:spPr>
              <a:xfrm>
                <a:off x="2831703" y="1521018"/>
                <a:ext cx="23899" cy="14834"/>
              </a:xfrm>
              <a:custGeom>
                <a:avLst/>
                <a:gdLst/>
                <a:ahLst/>
                <a:cxnLst/>
                <a:rect l="l" t="t" r="r" b="b"/>
                <a:pathLst>
                  <a:path w="26" h="16" extrusionOk="0">
                    <a:moveTo>
                      <a:pt x="26" y="0"/>
                    </a:moveTo>
                    <a:cubicBezTo>
                      <a:pt x="17" y="4"/>
                      <a:pt x="8" y="9"/>
                      <a:pt x="0" y="16"/>
                    </a:cubicBezTo>
                    <a:cubicBezTo>
                      <a:pt x="4" y="15"/>
                      <a:pt x="24" y="3"/>
                      <a:pt x="26"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8" name="Google Shape;1238;p18"/>
              <p:cNvSpPr/>
              <p:nvPr/>
            </p:nvSpPr>
            <p:spPr>
              <a:xfrm>
                <a:off x="3021246" y="1279556"/>
                <a:ext cx="3296" cy="32964"/>
              </a:xfrm>
              <a:custGeom>
                <a:avLst/>
                <a:gdLst/>
                <a:ahLst/>
                <a:cxnLst/>
                <a:rect l="l" t="t" r="r" b="b"/>
                <a:pathLst>
                  <a:path w="4" h="35" extrusionOk="0">
                    <a:moveTo>
                      <a:pt x="3" y="30"/>
                    </a:moveTo>
                    <a:cubicBezTo>
                      <a:pt x="3" y="20"/>
                      <a:pt x="4" y="11"/>
                      <a:pt x="4" y="1"/>
                    </a:cubicBezTo>
                    <a:cubicBezTo>
                      <a:pt x="4" y="1"/>
                      <a:pt x="3" y="1"/>
                      <a:pt x="3" y="0"/>
                    </a:cubicBezTo>
                    <a:cubicBezTo>
                      <a:pt x="3" y="0"/>
                      <a:pt x="3" y="0"/>
                      <a:pt x="2" y="0"/>
                    </a:cubicBezTo>
                    <a:cubicBezTo>
                      <a:pt x="1" y="12"/>
                      <a:pt x="1" y="23"/>
                      <a:pt x="0" y="35"/>
                    </a:cubicBezTo>
                    <a:cubicBezTo>
                      <a:pt x="2" y="33"/>
                      <a:pt x="3" y="31"/>
                      <a:pt x="3" y="3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9" name="Google Shape;1239;p18"/>
              <p:cNvSpPr/>
              <p:nvPr/>
            </p:nvSpPr>
            <p:spPr>
              <a:xfrm>
                <a:off x="3014653" y="1275435"/>
                <a:ext cx="4121" cy="23899"/>
              </a:xfrm>
              <a:custGeom>
                <a:avLst/>
                <a:gdLst/>
                <a:ahLst/>
                <a:cxnLst/>
                <a:rect l="l" t="t" r="r" b="b"/>
                <a:pathLst>
                  <a:path w="5" h="25" extrusionOk="0">
                    <a:moveTo>
                      <a:pt x="3" y="0"/>
                    </a:moveTo>
                    <a:cubicBezTo>
                      <a:pt x="2" y="8"/>
                      <a:pt x="0" y="16"/>
                      <a:pt x="1" y="25"/>
                    </a:cubicBezTo>
                    <a:cubicBezTo>
                      <a:pt x="4" y="20"/>
                      <a:pt x="5" y="7"/>
                      <a:pt x="3"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0" name="Google Shape;1240;p18"/>
              <p:cNvSpPr/>
              <p:nvPr/>
            </p:nvSpPr>
            <p:spPr>
              <a:xfrm>
                <a:off x="3011357" y="1387513"/>
                <a:ext cx="9065" cy="19778"/>
              </a:xfrm>
              <a:custGeom>
                <a:avLst/>
                <a:gdLst/>
                <a:ahLst/>
                <a:cxnLst/>
                <a:rect l="l" t="t" r="r" b="b"/>
                <a:pathLst>
                  <a:path w="9" h="21" extrusionOk="0">
                    <a:moveTo>
                      <a:pt x="8" y="0"/>
                    </a:moveTo>
                    <a:cubicBezTo>
                      <a:pt x="5" y="7"/>
                      <a:pt x="3" y="14"/>
                      <a:pt x="0" y="21"/>
                    </a:cubicBezTo>
                    <a:cubicBezTo>
                      <a:pt x="5" y="17"/>
                      <a:pt x="8" y="7"/>
                      <a:pt x="9" y="0"/>
                    </a:cubicBezTo>
                    <a:cubicBezTo>
                      <a:pt x="8" y="0"/>
                      <a:pt x="8" y="0"/>
                      <a:pt x="8"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18"/>
              <p:cNvSpPr/>
              <p:nvPr/>
            </p:nvSpPr>
            <p:spPr>
              <a:xfrm>
                <a:off x="3002291" y="1416357"/>
                <a:ext cx="6593" cy="18130"/>
              </a:xfrm>
              <a:custGeom>
                <a:avLst/>
                <a:gdLst/>
                <a:ahLst/>
                <a:cxnLst/>
                <a:rect l="l" t="t" r="r" b="b"/>
                <a:pathLst>
                  <a:path w="7" h="20" extrusionOk="0">
                    <a:moveTo>
                      <a:pt x="3" y="9"/>
                    </a:moveTo>
                    <a:cubicBezTo>
                      <a:pt x="2" y="12"/>
                      <a:pt x="1" y="16"/>
                      <a:pt x="0" y="20"/>
                    </a:cubicBezTo>
                    <a:cubicBezTo>
                      <a:pt x="4" y="16"/>
                      <a:pt x="7" y="4"/>
                      <a:pt x="6" y="0"/>
                    </a:cubicBezTo>
                    <a:cubicBezTo>
                      <a:pt x="5" y="3"/>
                      <a:pt x="4" y="6"/>
                      <a:pt x="3" y="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2" name="Google Shape;1242;p18"/>
              <p:cNvSpPr/>
              <p:nvPr/>
            </p:nvSpPr>
            <p:spPr>
              <a:xfrm>
                <a:off x="2761654" y="1392458"/>
                <a:ext cx="4945" cy="32140"/>
              </a:xfrm>
              <a:custGeom>
                <a:avLst/>
                <a:gdLst/>
                <a:ahLst/>
                <a:cxnLst/>
                <a:rect l="l" t="t" r="r" b="b"/>
                <a:pathLst>
                  <a:path w="5" h="34" extrusionOk="0">
                    <a:moveTo>
                      <a:pt x="3" y="34"/>
                    </a:moveTo>
                    <a:cubicBezTo>
                      <a:pt x="3" y="34"/>
                      <a:pt x="4" y="34"/>
                      <a:pt x="5" y="34"/>
                    </a:cubicBezTo>
                    <a:cubicBezTo>
                      <a:pt x="5" y="32"/>
                      <a:pt x="5" y="30"/>
                      <a:pt x="5" y="28"/>
                    </a:cubicBezTo>
                    <a:cubicBezTo>
                      <a:pt x="3" y="20"/>
                      <a:pt x="4" y="12"/>
                      <a:pt x="5" y="3"/>
                    </a:cubicBezTo>
                    <a:cubicBezTo>
                      <a:pt x="5" y="3"/>
                      <a:pt x="5" y="2"/>
                      <a:pt x="5" y="2"/>
                    </a:cubicBezTo>
                    <a:cubicBezTo>
                      <a:pt x="4" y="1"/>
                      <a:pt x="3" y="1"/>
                      <a:pt x="3" y="0"/>
                    </a:cubicBezTo>
                    <a:cubicBezTo>
                      <a:pt x="2" y="1"/>
                      <a:pt x="2" y="1"/>
                      <a:pt x="2" y="2"/>
                    </a:cubicBezTo>
                    <a:cubicBezTo>
                      <a:pt x="0" y="11"/>
                      <a:pt x="1" y="20"/>
                      <a:pt x="2" y="29"/>
                    </a:cubicBezTo>
                    <a:cubicBezTo>
                      <a:pt x="2" y="30"/>
                      <a:pt x="2" y="32"/>
                      <a:pt x="3" y="3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3" name="Google Shape;1243;p18"/>
              <p:cNvSpPr/>
              <p:nvPr/>
            </p:nvSpPr>
            <p:spPr>
              <a:xfrm>
                <a:off x="2770719" y="1385865"/>
                <a:ext cx="3296" cy="26371"/>
              </a:xfrm>
              <a:custGeom>
                <a:avLst/>
                <a:gdLst/>
                <a:ahLst/>
                <a:cxnLst/>
                <a:rect l="l" t="t" r="r" b="b"/>
                <a:pathLst>
                  <a:path w="3" h="28" extrusionOk="0">
                    <a:moveTo>
                      <a:pt x="1" y="28"/>
                    </a:moveTo>
                    <a:cubicBezTo>
                      <a:pt x="1" y="27"/>
                      <a:pt x="2" y="27"/>
                      <a:pt x="2" y="27"/>
                    </a:cubicBezTo>
                    <a:cubicBezTo>
                      <a:pt x="2" y="23"/>
                      <a:pt x="2" y="18"/>
                      <a:pt x="3" y="14"/>
                    </a:cubicBezTo>
                    <a:cubicBezTo>
                      <a:pt x="3" y="9"/>
                      <a:pt x="3" y="5"/>
                      <a:pt x="2" y="0"/>
                    </a:cubicBezTo>
                    <a:cubicBezTo>
                      <a:pt x="0" y="3"/>
                      <a:pt x="0" y="7"/>
                      <a:pt x="0" y="11"/>
                    </a:cubicBezTo>
                    <a:cubicBezTo>
                      <a:pt x="0" y="15"/>
                      <a:pt x="0" y="20"/>
                      <a:pt x="0" y="25"/>
                    </a:cubicBezTo>
                    <a:cubicBezTo>
                      <a:pt x="0" y="26"/>
                      <a:pt x="1" y="27"/>
                      <a:pt x="1" y="2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4" name="Google Shape;1244;p18"/>
              <p:cNvSpPr/>
              <p:nvPr/>
            </p:nvSpPr>
            <p:spPr>
              <a:xfrm>
                <a:off x="2771543" y="1423774"/>
                <a:ext cx="5769" cy="14010"/>
              </a:xfrm>
              <a:custGeom>
                <a:avLst/>
                <a:gdLst/>
                <a:ahLst/>
                <a:cxnLst/>
                <a:rect l="l" t="t" r="r" b="b"/>
                <a:pathLst>
                  <a:path w="6" h="15" extrusionOk="0">
                    <a:moveTo>
                      <a:pt x="6" y="15"/>
                    </a:moveTo>
                    <a:cubicBezTo>
                      <a:pt x="5" y="10"/>
                      <a:pt x="4" y="5"/>
                      <a:pt x="3" y="0"/>
                    </a:cubicBezTo>
                    <a:cubicBezTo>
                      <a:pt x="0" y="5"/>
                      <a:pt x="0" y="12"/>
                      <a:pt x="6" y="1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5" name="Google Shape;1245;p18"/>
              <p:cNvSpPr/>
              <p:nvPr/>
            </p:nvSpPr>
            <p:spPr>
              <a:xfrm>
                <a:off x="2968503" y="1401523"/>
                <a:ext cx="11537" cy="37085"/>
              </a:xfrm>
              <a:custGeom>
                <a:avLst/>
                <a:gdLst/>
                <a:ahLst/>
                <a:cxnLst/>
                <a:rect l="l" t="t" r="r" b="b"/>
                <a:pathLst>
                  <a:path w="13" h="39" extrusionOk="0">
                    <a:moveTo>
                      <a:pt x="5" y="28"/>
                    </a:moveTo>
                    <a:cubicBezTo>
                      <a:pt x="6" y="22"/>
                      <a:pt x="8" y="16"/>
                      <a:pt x="10" y="10"/>
                    </a:cubicBezTo>
                    <a:cubicBezTo>
                      <a:pt x="10" y="6"/>
                      <a:pt x="13" y="3"/>
                      <a:pt x="11" y="0"/>
                    </a:cubicBezTo>
                    <a:cubicBezTo>
                      <a:pt x="9" y="4"/>
                      <a:pt x="1" y="31"/>
                      <a:pt x="0" y="39"/>
                    </a:cubicBezTo>
                    <a:cubicBezTo>
                      <a:pt x="3" y="36"/>
                      <a:pt x="4" y="32"/>
                      <a:pt x="5" y="2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6" name="Google Shape;1246;p18"/>
              <p:cNvSpPr/>
              <p:nvPr/>
            </p:nvSpPr>
            <p:spPr>
              <a:xfrm>
                <a:off x="2984161" y="1281204"/>
                <a:ext cx="4945" cy="28844"/>
              </a:xfrm>
              <a:custGeom>
                <a:avLst/>
                <a:gdLst/>
                <a:ahLst/>
                <a:cxnLst/>
                <a:rect l="l" t="t" r="r" b="b"/>
                <a:pathLst>
                  <a:path w="5" h="31" extrusionOk="0">
                    <a:moveTo>
                      <a:pt x="4" y="31"/>
                    </a:moveTo>
                    <a:cubicBezTo>
                      <a:pt x="5" y="21"/>
                      <a:pt x="4" y="11"/>
                      <a:pt x="1" y="0"/>
                    </a:cubicBezTo>
                    <a:cubicBezTo>
                      <a:pt x="1" y="2"/>
                      <a:pt x="0" y="4"/>
                      <a:pt x="0" y="6"/>
                    </a:cubicBezTo>
                    <a:cubicBezTo>
                      <a:pt x="1" y="15"/>
                      <a:pt x="3" y="23"/>
                      <a:pt x="4" y="3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7" name="Google Shape;1247;p18"/>
              <p:cNvSpPr/>
              <p:nvPr/>
            </p:nvSpPr>
            <p:spPr>
              <a:xfrm>
                <a:off x="2973448" y="1290269"/>
                <a:ext cx="4945" cy="18955"/>
              </a:xfrm>
              <a:custGeom>
                <a:avLst/>
                <a:gdLst/>
                <a:ahLst/>
                <a:cxnLst/>
                <a:rect l="l" t="t" r="r" b="b"/>
                <a:pathLst>
                  <a:path w="5" h="20" extrusionOk="0">
                    <a:moveTo>
                      <a:pt x="0" y="0"/>
                    </a:moveTo>
                    <a:cubicBezTo>
                      <a:pt x="1" y="7"/>
                      <a:pt x="2" y="14"/>
                      <a:pt x="2" y="20"/>
                    </a:cubicBezTo>
                    <a:cubicBezTo>
                      <a:pt x="5" y="16"/>
                      <a:pt x="4" y="5"/>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8" name="Google Shape;1248;p18"/>
              <p:cNvSpPr/>
              <p:nvPr/>
            </p:nvSpPr>
            <p:spPr>
              <a:xfrm>
                <a:off x="2799562" y="1403172"/>
                <a:ext cx="6593" cy="15658"/>
              </a:xfrm>
              <a:custGeom>
                <a:avLst/>
                <a:gdLst/>
                <a:ahLst/>
                <a:cxnLst/>
                <a:rect l="l" t="t" r="r" b="b"/>
                <a:pathLst>
                  <a:path w="7" h="17" extrusionOk="0">
                    <a:moveTo>
                      <a:pt x="3" y="15"/>
                    </a:moveTo>
                    <a:cubicBezTo>
                      <a:pt x="3" y="16"/>
                      <a:pt x="5" y="16"/>
                      <a:pt x="6" y="17"/>
                    </a:cubicBezTo>
                    <a:cubicBezTo>
                      <a:pt x="6" y="16"/>
                      <a:pt x="7" y="15"/>
                      <a:pt x="6" y="14"/>
                    </a:cubicBezTo>
                    <a:cubicBezTo>
                      <a:pt x="5" y="10"/>
                      <a:pt x="4" y="6"/>
                      <a:pt x="3" y="1"/>
                    </a:cubicBezTo>
                    <a:cubicBezTo>
                      <a:pt x="3" y="1"/>
                      <a:pt x="2" y="0"/>
                      <a:pt x="1" y="0"/>
                    </a:cubicBezTo>
                    <a:cubicBezTo>
                      <a:pt x="1" y="0"/>
                      <a:pt x="1" y="0"/>
                      <a:pt x="0" y="0"/>
                    </a:cubicBezTo>
                    <a:cubicBezTo>
                      <a:pt x="1" y="3"/>
                      <a:pt x="1" y="5"/>
                      <a:pt x="1" y="8"/>
                    </a:cubicBezTo>
                    <a:cubicBezTo>
                      <a:pt x="1" y="10"/>
                      <a:pt x="2" y="13"/>
                      <a:pt x="3" y="1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9" name="Google Shape;1249;p18"/>
              <p:cNvSpPr/>
              <p:nvPr/>
            </p:nvSpPr>
            <p:spPr>
              <a:xfrm>
                <a:off x="2790498" y="1394931"/>
                <a:ext cx="5769" cy="14834"/>
              </a:xfrm>
              <a:custGeom>
                <a:avLst/>
                <a:gdLst/>
                <a:ahLst/>
                <a:cxnLst/>
                <a:rect l="l" t="t" r="r" b="b"/>
                <a:pathLst>
                  <a:path w="6" h="15" extrusionOk="0">
                    <a:moveTo>
                      <a:pt x="3" y="0"/>
                    </a:moveTo>
                    <a:cubicBezTo>
                      <a:pt x="0" y="6"/>
                      <a:pt x="1" y="11"/>
                      <a:pt x="4" y="15"/>
                    </a:cubicBezTo>
                    <a:cubicBezTo>
                      <a:pt x="6" y="10"/>
                      <a:pt x="4" y="6"/>
                      <a:pt x="3"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0" name="Google Shape;1250;p18"/>
              <p:cNvSpPr/>
              <p:nvPr/>
            </p:nvSpPr>
            <p:spPr>
              <a:xfrm>
                <a:off x="3261884" y="1283676"/>
                <a:ext cx="11537" cy="23899"/>
              </a:xfrm>
              <a:custGeom>
                <a:avLst/>
                <a:gdLst/>
                <a:ahLst/>
                <a:cxnLst/>
                <a:rect l="l" t="t" r="r" b="b"/>
                <a:pathLst>
                  <a:path w="13" h="25" extrusionOk="0">
                    <a:moveTo>
                      <a:pt x="12" y="0"/>
                    </a:moveTo>
                    <a:cubicBezTo>
                      <a:pt x="6" y="7"/>
                      <a:pt x="4" y="16"/>
                      <a:pt x="0" y="24"/>
                    </a:cubicBezTo>
                    <a:cubicBezTo>
                      <a:pt x="1" y="24"/>
                      <a:pt x="1" y="25"/>
                      <a:pt x="2" y="25"/>
                    </a:cubicBezTo>
                    <a:cubicBezTo>
                      <a:pt x="6" y="17"/>
                      <a:pt x="9" y="9"/>
                      <a:pt x="13" y="1"/>
                    </a:cubicBezTo>
                    <a:cubicBezTo>
                      <a:pt x="13" y="1"/>
                      <a:pt x="12" y="0"/>
                      <a:pt x="12"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1" name="Google Shape;1251;p18"/>
              <p:cNvSpPr/>
              <p:nvPr/>
            </p:nvSpPr>
            <p:spPr>
              <a:xfrm>
                <a:off x="3266828" y="1293566"/>
                <a:ext cx="10714" cy="22251"/>
              </a:xfrm>
              <a:custGeom>
                <a:avLst/>
                <a:gdLst/>
                <a:ahLst/>
                <a:cxnLst/>
                <a:rect l="l" t="t" r="r" b="b"/>
                <a:pathLst>
                  <a:path w="11" h="24" extrusionOk="0">
                    <a:moveTo>
                      <a:pt x="3" y="24"/>
                    </a:moveTo>
                    <a:cubicBezTo>
                      <a:pt x="5" y="16"/>
                      <a:pt x="8" y="8"/>
                      <a:pt x="11" y="0"/>
                    </a:cubicBezTo>
                    <a:cubicBezTo>
                      <a:pt x="5" y="6"/>
                      <a:pt x="0" y="20"/>
                      <a:pt x="3" y="2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2" name="Google Shape;1252;p18"/>
              <p:cNvSpPr/>
              <p:nvPr/>
            </p:nvSpPr>
            <p:spPr>
              <a:xfrm>
                <a:off x="2736931" y="1418829"/>
                <a:ext cx="4121" cy="36261"/>
              </a:xfrm>
              <a:custGeom>
                <a:avLst/>
                <a:gdLst/>
                <a:ahLst/>
                <a:cxnLst/>
                <a:rect l="l" t="t" r="r" b="b"/>
                <a:pathLst>
                  <a:path w="4" h="38" extrusionOk="0">
                    <a:moveTo>
                      <a:pt x="4" y="38"/>
                    </a:moveTo>
                    <a:cubicBezTo>
                      <a:pt x="3" y="25"/>
                      <a:pt x="3" y="13"/>
                      <a:pt x="2" y="0"/>
                    </a:cubicBezTo>
                    <a:cubicBezTo>
                      <a:pt x="2" y="0"/>
                      <a:pt x="2" y="0"/>
                      <a:pt x="1" y="0"/>
                    </a:cubicBezTo>
                    <a:cubicBezTo>
                      <a:pt x="0" y="13"/>
                      <a:pt x="0" y="25"/>
                      <a:pt x="3" y="38"/>
                    </a:cubicBezTo>
                    <a:cubicBezTo>
                      <a:pt x="3" y="38"/>
                      <a:pt x="4" y="38"/>
                      <a:pt x="4" y="3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3" name="Google Shape;1253;p18"/>
              <p:cNvSpPr/>
              <p:nvPr/>
            </p:nvSpPr>
            <p:spPr>
              <a:xfrm>
                <a:off x="2699022" y="1450145"/>
                <a:ext cx="4121" cy="32964"/>
              </a:xfrm>
              <a:custGeom>
                <a:avLst/>
                <a:gdLst/>
                <a:ahLst/>
                <a:cxnLst/>
                <a:rect l="l" t="t" r="r" b="b"/>
                <a:pathLst>
                  <a:path w="4" h="35" extrusionOk="0">
                    <a:moveTo>
                      <a:pt x="2" y="0"/>
                    </a:moveTo>
                    <a:cubicBezTo>
                      <a:pt x="1" y="12"/>
                      <a:pt x="0" y="24"/>
                      <a:pt x="2" y="35"/>
                    </a:cubicBezTo>
                    <a:cubicBezTo>
                      <a:pt x="4" y="24"/>
                      <a:pt x="3" y="12"/>
                      <a:pt x="2"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4" name="Google Shape;1254;p18"/>
              <p:cNvSpPr/>
              <p:nvPr/>
            </p:nvSpPr>
            <p:spPr>
              <a:xfrm>
                <a:off x="2692429" y="1452618"/>
                <a:ext cx="4945" cy="23899"/>
              </a:xfrm>
              <a:custGeom>
                <a:avLst/>
                <a:gdLst/>
                <a:ahLst/>
                <a:cxnLst/>
                <a:rect l="l" t="t" r="r" b="b"/>
                <a:pathLst>
                  <a:path w="5" h="25" extrusionOk="0">
                    <a:moveTo>
                      <a:pt x="1" y="0"/>
                    </a:moveTo>
                    <a:cubicBezTo>
                      <a:pt x="1" y="0"/>
                      <a:pt x="1" y="0"/>
                      <a:pt x="0" y="0"/>
                    </a:cubicBezTo>
                    <a:cubicBezTo>
                      <a:pt x="0" y="8"/>
                      <a:pt x="1" y="16"/>
                      <a:pt x="1" y="25"/>
                    </a:cubicBezTo>
                    <a:cubicBezTo>
                      <a:pt x="5" y="20"/>
                      <a:pt x="4" y="8"/>
                      <a:pt x="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5" name="Google Shape;1255;p18"/>
              <p:cNvSpPr/>
              <p:nvPr/>
            </p:nvSpPr>
            <p:spPr>
              <a:xfrm>
                <a:off x="2688309" y="1461683"/>
                <a:ext cx="3296" cy="14834"/>
              </a:xfrm>
              <a:custGeom>
                <a:avLst/>
                <a:gdLst/>
                <a:ahLst/>
                <a:cxnLst/>
                <a:rect l="l" t="t" r="r" b="b"/>
                <a:pathLst>
                  <a:path w="4" h="16" extrusionOk="0">
                    <a:moveTo>
                      <a:pt x="1" y="0"/>
                    </a:moveTo>
                    <a:cubicBezTo>
                      <a:pt x="0" y="6"/>
                      <a:pt x="0" y="14"/>
                      <a:pt x="2" y="16"/>
                    </a:cubicBezTo>
                    <a:cubicBezTo>
                      <a:pt x="4" y="13"/>
                      <a:pt x="4" y="5"/>
                      <a:pt x="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6" name="Google Shape;1256;p18"/>
              <p:cNvSpPr/>
              <p:nvPr/>
            </p:nvSpPr>
            <p:spPr>
              <a:xfrm>
                <a:off x="2891038" y="1339715"/>
                <a:ext cx="6593" cy="24723"/>
              </a:xfrm>
              <a:custGeom>
                <a:avLst/>
                <a:gdLst/>
                <a:ahLst/>
                <a:cxnLst/>
                <a:rect l="l" t="t" r="r" b="b"/>
                <a:pathLst>
                  <a:path w="7" h="26" extrusionOk="0">
                    <a:moveTo>
                      <a:pt x="1" y="0"/>
                    </a:moveTo>
                    <a:cubicBezTo>
                      <a:pt x="0" y="4"/>
                      <a:pt x="3" y="22"/>
                      <a:pt x="5" y="26"/>
                    </a:cubicBezTo>
                    <a:cubicBezTo>
                      <a:pt x="7" y="22"/>
                      <a:pt x="4" y="4"/>
                      <a:pt x="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7" name="Google Shape;1257;p18"/>
              <p:cNvSpPr/>
              <p:nvPr/>
            </p:nvSpPr>
            <p:spPr>
              <a:xfrm>
                <a:off x="2895158" y="1414709"/>
                <a:ext cx="3296" cy="14834"/>
              </a:xfrm>
              <a:custGeom>
                <a:avLst/>
                <a:gdLst/>
                <a:ahLst/>
                <a:cxnLst/>
                <a:rect l="l" t="t" r="r" b="b"/>
                <a:pathLst>
                  <a:path w="3" h="15" extrusionOk="0">
                    <a:moveTo>
                      <a:pt x="2" y="0"/>
                    </a:moveTo>
                    <a:cubicBezTo>
                      <a:pt x="2" y="0"/>
                      <a:pt x="1" y="0"/>
                      <a:pt x="1" y="0"/>
                    </a:cubicBezTo>
                    <a:cubicBezTo>
                      <a:pt x="1" y="5"/>
                      <a:pt x="0" y="10"/>
                      <a:pt x="0" y="15"/>
                    </a:cubicBezTo>
                    <a:cubicBezTo>
                      <a:pt x="3" y="10"/>
                      <a:pt x="3" y="5"/>
                      <a:pt x="2"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8" name="Google Shape;1258;p18"/>
              <p:cNvSpPr/>
              <p:nvPr/>
            </p:nvSpPr>
            <p:spPr>
              <a:xfrm>
                <a:off x="2897631" y="1338067"/>
                <a:ext cx="2473" cy="9065"/>
              </a:xfrm>
              <a:custGeom>
                <a:avLst/>
                <a:gdLst/>
                <a:ahLst/>
                <a:cxnLst/>
                <a:rect l="l" t="t" r="r" b="b"/>
                <a:pathLst>
                  <a:path w="3" h="10" extrusionOk="0">
                    <a:moveTo>
                      <a:pt x="0" y="0"/>
                    </a:moveTo>
                    <a:cubicBezTo>
                      <a:pt x="0" y="4"/>
                      <a:pt x="0" y="7"/>
                      <a:pt x="3" y="10"/>
                    </a:cubicBezTo>
                    <a:cubicBezTo>
                      <a:pt x="3" y="6"/>
                      <a:pt x="3" y="3"/>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9" name="Google Shape;1259;p18"/>
              <p:cNvSpPr/>
              <p:nvPr/>
            </p:nvSpPr>
            <p:spPr>
              <a:xfrm>
                <a:off x="3180297" y="1286973"/>
                <a:ext cx="7417" cy="28844"/>
              </a:xfrm>
              <a:custGeom>
                <a:avLst/>
                <a:gdLst/>
                <a:ahLst/>
                <a:cxnLst/>
                <a:rect l="l" t="t" r="r" b="b"/>
                <a:pathLst>
                  <a:path w="8" h="31" extrusionOk="0">
                    <a:moveTo>
                      <a:pt x="1" y="31"/>
                    </a:moveTo>
                    <a:cubicBezTo>
                      <a:pt x="5" y="22"/>
                      <a:pt x="8" y="11"/>
                      <a:pt x="8" y="0"/>
                    </a:cubicBezTo>
                    <a:cubicBezTo>
                      <a:pt x="6" y="3"/>
                      <a:pt x="0" y="26"/>
                      <a:pt x="1" y="3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0" name="Google Shape;1260;p18"/>
              <p:cNvSpPr/>
              <p:nvPr/>
            </p:nvSpPr>
            <p:spPr>
              <a:xfrm>
                <a:off x="3118490" y="1387513"/>
                <a:ext cx="18130" cy="23899"/>
              </a:xfrm>
              <a:custGeom>
                <a:avLst/>
                <a:gdLst/>
                <a:ahLst/>
                <a:cxnLst/>
                <a:rect l="l" t="t" r="r" b="b"/>
                <a:pathLst>
                  <a:path w="20" h="25" extrusionOk="0">
                    <a:moveTo>
                      <a:pt x="20" y="0"/>
                    </a:moveTo>
                    <a:cubicBezTo>
                      <a:pt x="13" y="8"/>
                      <a:pt x="7" y="17"/>
                      <a:pt x="0" y="25"/>
                    </a:cubicBezTo>
                    <a:cubicBezTo>
                      <a:pt x="6" y="24"/>
                      <a:pt x="18" y="9"/>
                      <a:pt x="2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1" name="Google Shape;1261;p18"/>
              <p:cNvSpPr/>
              <p:nvPr/>
            </p:nvSpPr>
            <p:spPr>
              <a:xfrm>
                <a:off x="3178649" y="1282028"/>
                <a:ext cx="4945" cy="17306"/>
              </a:xfrm>
              <a:custGeom>
                <a:avLst/>
                <a:gdLst/>
                <a:ahLst/>
                <a:cxnLst/>
                <a:rect l="l" t="t" r="r" b="b"/>
                <a:pathLst>
                  <a:path w="5" h="18" extrusionOk="0">
                    <a:moveTo>
                      <a:pt x="4" y="0"/>
                    </a:moveTo>
                    <a:cubicBezTo>
                      <a:pt x="4" y="0"/>
                      <a:pt x="3" y="0"/>
                      <a:pt x="3" y="0"/>
                    </a:cubicBezTo>
                    <a:cubicBezTo>
                      <a:pt x="2" y="6"/>
                      <a:pt x="1" y="12"/>
                      <a:pt x="0" y="18"/>
                    </a:cubicBezTo>
                    <a:cubicBezTo>
                      <a:pt x="0" y="18"/>
                      <a:pt x="1" y="18"/>
                      <a:pt x="1" y="18"/>
                    </a:cubicBezTo>
                    <a:cubicBezTo>
                      <a:pt x="4" y="12"/>
                      <a:pt x="5" y="6"/>
                      <a:pt x="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2" name="Google Shape;1262;p18"/>
              <p:cNvSpPr/>
              <p:nvPr/>
            </p:nvSpPr>
            <p:spPr>
              <a:xfrm>
                <a:off x="2927298" y="1320761"/>
                <a:ext cx="4945" cy="25547"/>
              </a:xfrm>
              <a:custGeom>
                <a:avLst/>
                <a:gdLst/>
                <a:ahLst/>
                <a:cxnLst/>
                <a:rect l="l" t="t" r="r" b="b"/>
                <a:pathLst>
                  <a:path w="5" h="27" extrusionOk="0">
                    <a:moveTo>
                      <a:pt x="1" y="0"/>
                    </a:moveTo>
                    <a:cubicBezTo>
                      <a:pt x="0" y="5"/>
                      <a:pt x="2" y="23"/>
                      <a:pt x="5" y="27"/>
                    </a:cubicBezTo>
                    <a:cubicBezTo>
                      <a:pt x="4" y="19"/>
                      <a:pt x="5" y="10"/>
                      <a:pt x="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3" name="Google Shape;1263;p18"/>
              <p:cNvSpPr/>
              <p:nvPr/>
            </p:nvSpPr>
            <p:spPr>
              <a:xfrm>
                <a:off x="2925650" y="1394931"/>
                <a:ext cx="4945" cy="22251"/>
              </a:xfrm>
              <a:custGeom>
                <a:avLst/>
                <a:gdLst/>
                <a:ahLst/>
                <a:cxnLst/>
                <a:rect l="l" t="t" r="r" b="b"/>
                <a:pathLst>
                  <a:path w="5" h="23" extrusionOk="0">
                    <a:moveTo>
                      <a:pt x="2" y="0"/>
                    </a:moveTo>
                    <a:cubicBezTo>
                      <a:pt x="2" y="8"/>
                      <a:pt x="1" y="15"/>
                      <a:pt x="0" y="23"/>
                    </a:cubicBezTo>
                    <a:cubicBezTo>
                      <a:pt x="4" y="19"/>
                      <a:pt x="5" y="6"/>
                      <a:pt x="2"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4" name="Google Shape;1264;p18"/>
              <p:cNvSpPr/>
              <p:nvPr/>
            </p:nvSpPr>
            <p:spPr>
              <a:xfrm>
                <a:off x="2916585" y="1309224"/>
                <a:ext cx="6593" cy="18955"/>
              </a:xfrm>
              <a:custGeom>
                <a:avLst/>
                <a:gdLst/>
                <a:ahLst/>
                <a:cxnLst/>
                <a:rect l="l" t="t" r="r" b="b"/>
                <a:pathLst>
                  <a:path w="7" h="20" extrusionOk="0">
                    <a:moveTo>
                      <a:pt x="0" y="0"/>
                    </a:moveTo>
                    <a:cubicBezTo>
                      <a:pt x="2" y="7"/>
                      <a:pt x="3" y="13"/>
                      <a:pt x="5" y="20"/>
                    </a:cubicBezTo>
                    <a:cubicBezTo>
                      <a:pt x="7" y="13"/>
                      <a:pt x="5" y="3"/>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5" name="Google Shape;1265;p18"/>
              <p:cNvSpPr/>
              <p:nvPr/>
            </p:nvSpPr>
            <p:spPr>
              <a:xfrm>
                <a:off x="2923178" y="1335595"/>
                <a:ext cx="3296" cy="13186"/>
              </a:xfrm>
              <a:custGeom>
                <a:avLst/>
                <a:gdLst/>
                <a:ahLst/>
                <a:cxnLst/>
                <a:rect l="l" t="t" r="r" b="b"/>
                <a:pathLst>
                  <a:path w="4" h="14" extrusionOk="0">
                    <a:moveTo>
                      <a:pt x="2" y="14"/>
                    </a:moveTo>
                    <a:cubicBezTo>
                      <a:pt x="4" y="11"/>
                      <a:pt x="4" y="7"/>
                      <a:pt x="1" y="0"/>
                    </a:cubicBezTo>
                    <a:cubicBezTo>
                      <a:pt x="0" y="6"/>
                      <a:pt x="2" y="10"/>
                      <a:pt x="2" y="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6" name="Google Shape;1266;p18"/>
              <p:cNvSpPr/>
              <p:nvPr/>
            </p:nvSpPr>
            <p:spPr>
              <a:xfrm>
                <a:off x="2861370" y="1340540"/>
                <a:ext cx="12362" cy="33789"/>
              </a:xfrm>
              <a:custGeom>
                <a:avLst/>
                <a:gdLst/>
                <a:ahLst/>
                <a:cxnLst/>
                <a:rect l="l" t="t" r="r" b="b"/>
                <a:pathLst>
                  <a:path w="13" h="36" extrusionOk="0">
                    <a:moveTo>
                      <a:pt x="7" y="24"/>
                    </a:moveTo>
                    <a:cubicBezTo>
                      <a:pt x="8" y="28"/>
                      <a:pt x="9" y="32"/>
                      <a:pt x="10" y="36"/>
                    </a:cubicBezTo>
                    <a:cubicBezTo>
                      <a:pt x="10" y="36"/>
                      <a:pt x="10" y="36"/>
                      <a:pt x="11" y="36"/>
                    </a:cubicBezTo>
                    <a:cubicBezTo>
                      <a:pt x="13" y="29"/>
                      <a:pt x="8" y="11"/>
                      <a:pt x="0" y="0"/>
                    </a:cubicBezTo>
                    <a:cubicBezTo>
                      <a:pt x="0" y="5"/>
                      <a:pt x="2" y="9"/>
                      <a:pt x="4" y="12"/>
                    </a:cubicBezTo>
                    <a:cubicBezTo>
                      <a:pt x="5" y="16"/>
                      <a:pt x="6" y="20"/>
                      <a:pt x="7" y="2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7" name="Google Shape;1267;p18"/>
              <p:cNvSpPr/>
              <p:nvPr/>
            </p:nvSpPr>
            <p:spPr>
              <a:xfrm>
                <a:off x="2863842" y="1377624"/>
                <a:ext cx="7417" cy="26371"/>
              </a:xfrm>
              <a:custGeom>
                <a:avLst/>
                <a:gdLst/>
                <a:ahLst/>
                <a:cxnLst/>
                <a:rect l="l" t="t" r="r" b="b"/>
                <a:pathLst>
                  <a:path w="8" h="28" extrusionOk="0">
                    <a:moveTo>
                      <a:pt x="4" y="28"/>
                    </a:moveTo>
                    <a:cubicBezTo>
                      <a:pt x="8" y="21"/>
                      <a:pt x="5" y="5"/>
                      <a:pt x="0" y="0"/>
                    </a:cubicBezTo>
                    <a:cubicBezTo>
                      <a:pt x="0" y="9"/>
                      <a:pt x="2" y="18"/>
                      <a:pt x="4" y="2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8" name="Google Shape;1268;p18"/>
              <p:cNvSpPr/>
              <p:nvPr/>
            </p:nvSpPr>
            <p:spPr>
              <a:xfrm>
                <a:off x="2953670" y="1300983"/>
                <a:ext cx="6593" cy="24723"/>
              </a:xfrm>
              <a:custGeom>
                <a:avLst/>
                <a:gdLst/>
                <a:ahLst/>
                <a:cxnLst/>
                <a:rect l="l" t="t" r="r" b="b"/>
                <a:pathLst>
                  <a:path w="7" h="26" extrusionOk="0">
                    <a:moveTo>
                      <a:pt x="0" y="0"/>
                    </a:moveTo>
                    <a:cubicBezTo>
                      <a:pt x="2" y="9"/>
                      <a:pt x="4" y="17"/>
                      <a:pt x="5" y="26"/>
                    </a:cubicBezTo>
                    <a:cubicBezTo>
                      <a:pt x="7" y="20"/>
                      <a:pt x="4" y="5"/>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9" name="Google Shape;1269;p18"/>
              <p:cNvSpPr/>
              <p:nvPr/>
            </p:nvSpPr>
            <p:spPr>
              <a:xfrm>
                <a:off x="2952021" y="1325706"/>
                <a:ext cx="4945" cy="14010"/>
              </a:xfrm>
              <a:custGeom>
                <a:avLst/>
                <a:gdLst/>
                <a:ahLst/>
                <a:cxnLst/>
                <a:rect l="l" t="t" r="r" b="b"/>
                <a:pathLst>
                  <a:path w="5" h="15" extrusionOk="0">
                    <a:moveTo>
                      <a:pt x="1" y="0"/>
                    </a:moveTo>
                    <a:cubicBezTo>
                      <a:pt x="0" y="5"/>
                      <a:pt x="2" y="10"/>
                      <a:pt x="3" y="15"/>
                    </a:cubicBezTo>
                    <a:cubicBezTo>
                      <a:pt x="5" y="9"/>
                      <a:pt x="3" y="4"/>
                      <a:pt x="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0" name="Google Shape;1270;p18"/>
              <p:cNvSpPr/>
              <p:nvPr/>
            </p:nvSpPr>
            <p:spPr>
              <a:xfrm>
                <a:off x="2951197" y="1404820"/>
                <a:ext cx="4121" cy="14010"/>
              </a:xfrm>
              <a:custGeom>
                <a:avLst/>
                <a:gdLst/>
                <a:ahLst/>
                <a:cxnLst/>
                <a:rect l="l" t="t" r="r" b="b"/>
                <a:pathLst>
                  <a:path w="4" h="15" extrusionOk="0">
                    <a:moveTo>
                      <a:pt x="4" y="0"/>
                    </a:moveTo>
                    <a:cubicBezTo>
                      <a:pt x="4" y="0"/>
                      <a:pt x="3" y="0"/>
                      <a:pt x="3" y="0"/>
                    </a:cubicBezTo>
                    <a:cubicBezTo>
                      <a:pt x="1" y="5"/>
                      <a:pt x="0" y="10"/>
                      <a:pt x="0" y="15"/>
                    </a:cubicBezTo>
                    <a:cubicBezTo>
                      <a:pt x="0" y="15"/>
                      <a:pt x="1" y="15"/>
                      <a:pt x="1" y="15"/>
                    </a:cubicBezTo>
                    <a:cubicBezTo>
                      <a:pt x="2" y="10"/>
                      <a:pt x="3" y="5"/>
                      <a:pt x="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1" name="Google Shape;1271;p18"/>
              <p:cNvSpPr/>
              <p:nvPr/>
            </p:nvSpPr>
            <p:spPr>
              <a:xfrm>
                <a:off x="3086350" y="1261426"/>
                <a:ext cx="6593" cy="34612"/>
              </a:xfrm>
              <a:custGeom>
                <a:avLst/>
                <a:gdLst/>
                <a:ahLst/>
                <a:cxnLst/>
                <a:rect l="l" t="t" r="r" b="b"/>
                <a:pathLst>
                  <a:path w="7" h="37" extrusionOk="0">
                    <a:moveTo>
                      <a:pt x="0" y="0"/>
                    </a:moveTo>
                    <a:cubicBezTo>
                      <a:pt x="3" y="12"/>
                      <a:pt x="2" y="24"/>
                      <a:pt x="3" y="37"/>
                    </a:cubicBezTo>
                    <a:cubicBezTo>
                      <a:pt x="7" y="28"/>
                      <a:pt x="5" y="5"/>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2" name="Google Shape;1272;p18"/>
              <p:cNvSpPr/>
              <p:nvPr/>
            </p:nvSpPr>
            <p:spPr>
              <a:xfrm>
                <a:off x="3093767" y="1284501"/>
                <a:ext cx="4945" cy="29668"/>
              </a:xfrm>
              <a:custGeom>
                <a:avLst/>
                <a:gdLst/>
                <a:ahLst/>
                <a:cxnLst/>
                <a:rect l="l" t="t" r="r" b="b"/>
                <a:pathLst>
                  <a:path w="5" h="31" extrusionOk="0">
                    <a:moveTo>
                      <a:pt x="3" y="0"/>
                    </a:moveTo>
                    <a:cubicBezTo>
                      <a:pt x="0" y="5"/>
                      <a:pt x="2" y="10"/>
                      <a:pt x="1" y="15"/>
                    </a:cubicBezTo>
                    <a:cubicBezTo>
                      <a:pt x="0" y="20"/>
                      <a:pt x="0" y="25"/>
                      <a:pt x="0" y="31"/>
                    </a:cubicBezTo>
                    <a:cubicBezTo>
                      <a:pt x="4" y="25"/>
                      <a:pt x="5" y="8"/>
                      <a:pt x="3"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3" name="Google Shape;1273;p18"/>
              <p:cNvSpPr/>
              <p:nvPr/>
            </p:nvSpPr>
            <p:spPr>
              <a:xfrm>
                <a:off x="3075637" y="1381745"/>
                <a:ext cx="6593" cy="15658"/>
              </a:xfrm>
              <a:custGeom>
                <a:avLst/>
                <a:gdLst/>
                <a:ahLst/>
                <a:cxnLst/>
                <a:rect l="l" t="t" r="r" b="b"/>
                <a:pathLst>
                  <a:path w="7" h="16" extrusionOk="0">
                    <a:moveTo>
                      <a:pt x="0" y="16"/>
                    </a:moveTo>
                    <a:cubicBezTo>
                      <a:pt x="5" y="11"/>
                      <a:pt x="7" y="6"/>
                      <a:pt x="7" y="0"/>
                    </a:cubicBezTo>
                    <a:cubicBezTo>
                      <a:pt x="7" y="0"/>
                      <a:pt x="7" y="0"/>
                      <a:pt x="6" y="0"/>
                    </a:cubicBezTo>
                    <a:cubicBezTo>
                      <a:pt x="4" y="5"/>
                      <a:pt x="2" y="10"/>
                      <a:pt x="0" y="1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4" name="Google Shape;1274;p18"/>
              <p:cNvSpPr/>
              <p:nvPr/>
            </p:nvSpPr>
            <p:spPr>
              <a:xfrm>
                <a:off x="3235512" y="1268842"/>
                <a:ext cx="16482" cy="21427"/>
              </a:xfrm>
              <a:custGeom>
                <a:avLst/>
                <a:gdLst/>
                <a:ahLst/>
                <a:cxnLst/>
                <a:rect l="l" t="t" r="r" b="b"/>
                <a:pathLst>
                  <a:path w="18" h="23" extrusionOk="0">
                    <a:moveTo>
                      <a:pt x="18" y="0"/>
                    </a:moveTo>
                    <a:cubicBezTo>
                      <a:pt x="9" y="6"/>
                      <a:pt x="3" y="13"/>
                      <a:pt x="0" y="23"/>
                    </a:cubicBezTo>
                    <a:cubicBezTo>
                      <a:pt x="1" y="23"/>
                      <a:pt x="1" y="23"/>
                      <a:pt x="1" y="23"/>
                    </a:cubicBezTo>
                    <a:cubicBezTo>
                      <a:pt x="7" y="15"/>
                      <a:pt x="12" y="7"/>
                      <a:pt x="18"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5" name="Google Shape;1275;p18"/>
              <p:cNvSpPr/>
              <p:nvPr/>
            </p:nvSpPr>
            <p:spPr>
              <a:xfrm>
                <a:off x="3239633" y="1295214"/>
                <a:ext cx="10714" cy="18130"/>
              </a:xfrm>
              <a:custGeom>
                <a:avLst/>
                <a:gdLst/>
                <a:ahLst/>
                <a:cxnLst/>
                <a:rect l="l" t="t" r="r" b="b"/>
                <a:pathLst>
                  <a:path w="11" h="19" extrusionOk="0">
                    <a:moveTo>
                      <a:pt x="11" y="0"/>
                    </a:moveTo>
                    <a:cubicBezTo>
                      <a:pt x="6" y="6"/>
                      <a:pt x="1" y="12"/>
                      <a:pt x="0" y="19"/>
                    </a:cubicBezTo>
                    <a:cubicBezTo>
                      <a:pt x="4" y="13"/>
                      <a:pt x="9" y="8"/>
                      <a:pt x="1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6" name="Google Shape;1276;p18"/>
              <p:cNvSpPr/>
              <p:nvPr/>
            </p:nvSpPr>
            <p:spPr>
              <a:xfrm>
                <a:off x="3237161" y="1286149"/>
                <a:ext cx="9065" cy="15658"/>
              </a:xfrm>
              <a:custGeom>
                <a:avLst/>
                <a:gdLst/>
                <a:ahLst/>
                <a:cxnLst/>
                <a:rect l="l" t="t" r="r" b="b"/>
                <a:pathLst>
                  <a:path w="10" h="17" extrusionOk="0">
                    <a:moveTo>
                      <a:pt x="1" y="17"/>
                    </a:moveTo>
                    <a:cubicBezTo>
                      <a:pt x="4" y="14"/>
                      <a:pt x="10" y="5"/>
                      <a:pt x="10" y="0"/>
                    </a:cubicBezTo>
                    <a:cubicBezTo>
                      <a:pt x="5" y="4"/>
                      <a:pt x="0" y="12"/>
                      <a:pt x="1" y="1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7" name="Google Shape;1277;p18"/>
              <p:cNvSpPr/>
              <p:nvPr/>
            </p:nvSpPr>
            <p:spPr>
              <a:xfrm>
                <a:off x="3296496" y="1291093"/>
                <a:ext cx="5769" cy="20603"/>
              </a:xfrm>
              <a:custGeom>
                <a:avLst/>
                <a:gdLst/>
                <a:ahLst/>
                <a:cxnLst/>
                <a:rect l="l" t="t" r="r" b="b"/>
                <a:pathLst>
                  <a:path w="6" h="21" extrusionOk="0">
                    <a:moveTo>
                      <a:pt x="5" y="8"/>
                    </a:moveTo>
                    <a:cubicBezTo>
                      <a:pt x="6" y="5"/>
                      <a:pt x="6" y="2"/>
                      <a:pt x="6" y="0"/>
                    </a:cubicBezTo>
                    <a:cubicBezTo>
                      <a:pt x="5" y="7"/>
                      <a:pt x="0" y="13"/>
                      <a:pt x="0" y="20"/>
                    </a:cubicBezTo>
                    <a:cubicBezTo>
                      <a:pt x="0" y="21"/>
                      <a:pt x="0" y="21"/>
                      <a:pt x="1" y="21"/>
                    </a:cubicBezTo>
                    <a:cubicBezTo>
                      <a:pt x="2" y="16"/>
                      <a:pt x="4" y="12"/>
                      <a:pt x="5"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8" name="Google Shape;1278;p18"/>
              <p:cNvSpPr/>
              <p:nvPr/>
            </p:nvSpPr>
            <p:spPr>
              <a:xfrm>
                <a:off x="3380554" y="1313344"/>
                <a:ext cx="9065" cy="22251"/>
              </a:xfrm>
              <a:custGeom>
                <a:avLst/>
                <a:gdLst/>
                <a:ahLst/>
                <a:cxnLst/>
                <a:rect l="l" t="t" r="r" b="b"/>
                <a:pathLst>
                  <a:path w="10" h="24" extrusionOk="0">
                    <a:moveTo>
                      <a:pt x="9" y="0"/>
                    </a:moveTo>
                    <a:cubicBezTo>
                      <a:pt x="7" y="2"/>
                      <a:pt x="2" y="17"/>
                      <a:pt x="0" y="24"/>
                    </a:cubicBezTo>
                    <a:cubicBezTo>
                      <a:pt x="5" y="21"/>
                      <a:pt x="10" y="6"/>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9" name="Google Shape;1279;p18"/>
              <p:cNvSpPr/>
              <p:nvPr/>
            </p:nvSpPr>
            <p:spPr>
              <a:xfrm>
                <a:off x="3394564" y="1319113"/>
                <a:ext cx="824" cy="0"/>
              </a:xfrm>
              <a:custGeom>
                <a:avLst/>
                <a:gdLst/>
                <a:ahLst/>
                <a:cxnLst/>
                <a:rect l="l" t="t" r="r" b="b"/>
                <a:pathLst>
                  <a:path w="1" h="120000" extrusionOk="0">
                    <a:moveTo>
                      <a:pt x="0" y="0"/>
                    </a:moveTo>
                    <a:cubicBezTo>
                      <a:pt x="0" y="0"/>
                      <a:pt x="1" y="0"/>
                      <a:pt x="1" y="0"/>
                    </a:cubicBezTo>
                    <a:cubicBezTo>
                      <a:pt x="1" y="0"/>
                      <a:pt x="0" y="0"/>
                      <a:pt x="0" y="0"/>
                    </a:cubicBezTo>
                    <a:cubicBezTo>
                      <a:pt x="0" y="0"/>
                      <a:pt x="0" y="0"/>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0" name="Google Shape;1280;p18"/>
              <p:cNvSpPr/>
              <p:nvPr/>
            </p:nvSpPr>
            <p:spPr>
              <a:xfrm>
                <a:off x="3387147" y="1319113"/>
                <a:ext cx="8241" cy="23075"/>
              </a:xfrm>
              <a:custGeom>
                <a:avLst/>
                <a:gdLst/>
                <a:ahLst/>
                <a:cxnLst/>
                <a:rect l="l" t="t" r="r" b="b"/>
                <a:pathLst>
                  <a:path w="9" h="25" extrusionOk="0">
                    <a:moveTo>
                      <a:pt x="1" y="18"/>
                    </a:moveTo>
                    <a:cubicBezTo>
                      <a:pt x="0" y="20"/>
                      <a:pt x="0" y="22"/>
                      <a:pt x="0" y="25"/>
                    </a:cubicBezTo>
                    <a:cubicBezTo>
                      <a:pt x="0" y="24"/>
                      <a:pt x="1" y="24"/>
                      <a:pt x="1" y="24"/>
                    </a:cubicBezTo>
                    <a:cubicBezTo>
                      <a:pt x="5" y="17"/>
                      <a:pt x="7" y="9"/>
                      <a:pt x="9" y="1"/>
                    </a:cubicBezTo>
                    <a:cubicBezTo>
                      <a:pt x="9" y="1"/>
                      <a:pt x="9" y="0"/>
                      <a:pt x="8" y="0"/>
                    </a:cubicBezTo>
                    <a:cubicBezTo>
                      <a:pt x="7" y="3"/>
                      <a:pt x="6" y="5"/>
                      <a:pt x="5" y="8"/>
                    </a:cubicBezTo>
                    <a:cubicBezTo>
                      <a:pt x="4" y="11"/>
                      <a:pt x="2" y="14"/>
                      <a:pt x="1" y="1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1" name="Google Shape;1281;p18"/>
              <p:cNvSpPr/>
              <p:nvPr/>
            </p:nvSpPr>
            <p:spPr>
              <a:xfrm>
                <a:off x="3374785" y="1305103"/>
                <a:ext cx="7417" cy="21427"/>
              </a:xfrm>
              <a:custGeom>
                <a:avLst/>
                <a:gdLst/>
                <a:ahLst/>
                <a:cxnLst/>
                <a:rect l="l" t="t" r="r" b="b"/>
                <a:pathLst>
                  <a:path w="8" h="23" extrusionOk="0">
                    <a:moveTo>
                      <a:pt x="5" y="2"/>
                    </a:moveTo>
                    <a:cubicBezTo>
                      <a:pt x="4" y="8"/>
                      <a:pt x="2" y="14"/>
                      <a:pt x="1" y="20"/>
                    </a:cubicBezTo>
                    <a:cubicBezTo>
                      <a:pt x="0" y="20"/>
                      <a:pt x="1" y="21"/>
                      <a:pt x="0" y="23"/>
                    </a:cubicBezTo>
                    <a:cubicBezTo>
                      <a:pt x="2" y="21"/>
                      <a:pt x="3" y="21"/>
                      <a:pt x="3" y="20"/>
                    </a:cubicBezTo>
                    <a:cubicBezTo>
                      <a:pt x="6" y="14"/>
                      <a:pt x="8" y="8"/>
                      <a:pt x="7" y="2"/>
                    </a:cubicBezTo>
                    <a:cubicBezTo>
                      <a:pt x="7" y="1"/>
                      <a:pt x="7" y="1"/>
                      <a:pt x="7" y="0"/>
                    </a:cubicBezTo>
                    <a:cubicBezTo>
                      <a:pt x="7" y="1"/>
                      <a:pt x="6" y="2"/>
                      <a:pt x="5" y="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2" name="Google Shape;1282;p18"/>
              <p:cNvSpPr/>
              <p:nvPr/>
            </p:nvSpPr>
            <p:spPr>
              <a:xfrm>
                <a:off x="3367369" y="1331474"/>
                <a:ext cx="3296" cy="7417"/>
              </a:xfrm>
              <a:custGeom>
                <a:avLst/>
                <a:gdLst/>
                <a:ahLst/>
                <a:cxnLst/>
                <a:rect l="l" t="t" r="r" b="b"/>
                <a:pathLst>
                  <a:path w="4" h="8" extrusionOk="0">
                    <a:moveTo>
                      <a:pt x="3" y="0"/>
                    </a:moveTo>
                    <a:cubicBezTo>
                      <a:pt x="1" y="2"/>
                      <a:pt x="0" y="5"/>
                      <a:pt x="1" y="8"/>
                    </a:cubicBezTo>
                    <a:cubicBezTo>
                      <a:pt x="4" y="5"/>
                      <a:pt x="4" y="4"/>
                      <a:pt x="3"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3" name="Google Shape;1283;p18"/>
              <p:cNvSpPr/>
              <p:nvPr/>
            </p:nvSpPr>
            <p:spPr>
              <a:xfrm>
                <a:off x="3349238" y="1311696"/>
                <a:ext cx="7417" cy="24723"/>
              </a:xfrm>
              <a:custGeom>
                <a:avLst/>
                <a:gdLst/>
                <a:ahLst/>
                <a:cxnLst/>
                <a:rect l="l" t="t" r="r" b="b"/>
                <a:pathLst>
                  <a:path w="8" h="27" extrusionOk="0">
                    <a:moveTo>
                      <a:pt x="1" y="27"/>
                    </a:moveTo>
                    <a:cubicBezTo>
                      <a:pt x="8" y="19"/>
                      <a:pt x="8" y="10"/>
                      <a:pt x="8" y="0"/>
                    </a:cubicBezTo>
                    <a:cubicBezTo>
                      <a:pt x="8" y="0"/>
                      <a:pt x="8" y="0"/>
                      <a:pt x="7" y="0"/>
                    </a:cubicBezTo>
                    <a:cubicBezTo>
                      <a:pt x="6" y="4"/>
                      <a:pt x="6" y="9"/>
                      <a:pt x="4" y="13"/>
                    </a:cubicBezTo>
                    <a:cubicBezTo>
                      <a:pt x="3" y="18"/>
                      <a:pt x="2" y="22"/>
                      <a:pt x="0" y="26"/>
                    </a:cubicBezTo>
                    <a:cubicBezTo>
                      <a:pt x="1" y="27"/>
                      <a:pt x="1" y="27"/>
                      <a:pt x="1" y="2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4" name="Google Shape;1284;p18"/>
              <p:cNvSpPr/>
              <p:nvPr/>
            </p:nvSpPr>
            <p:spPr>
              <a:xfrm>
                <a:off x="3347590" y="1303455"/>
                <a:ext cx="5769" cy="18130"/>
              </a:xfrm>
              <a:custGeom>
                <a:avLst/>
                <a:gdLst/>
                <a:ahLst/>
                <a:cxnLst/>
                <a:rect l="l" t="t" r="r" b="b"/>
                <a:pathLst>
                  <a:path w="6" h="19" extrusionOk="0">
                    <a:moveTo>
                      <a:pt x="5" y="0"/>
                    </a:moveTo>
                    <a:cubicBezTo>
                      <a:pt x="5" y="1"/>
                      <a:pt x="4" y="2"/>
                      <a:pt x="4" y="2"/>
                    </a:cubicBezTo>
                    <a:cubicBezTo>
                      <a:pt x="3" y="8"/>
                      <a:pt x="1" y="13"/>
                      <a:pt x="0" y="18"/>
                    </a:cubicBezTo>
                    <a:cubicBezTo>
                      <a:pt x="1" y="18"/>
                      <a:pt x="1" y="19"/>
                      <a:pt x="1" y="19"/>
                    </a:cubicBezTo>
                    <a:cubicBezTo>
                      <a:pt x="5" y="13"/>
                      <a:pt x="6" y="7"/>
                      <a:pt x="5"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5" name="Google Shape;1285;p18"/>
              <p:cNvSpPr/>
              <p:nvPr/>
            </p:nvSpPr>
            <p:spPr>
              <a:xfrm>
                <a:off x="2663586" y="1492175"/>
                <a:ext cx="4945" cy="28020"/>
              </a:xfrm>
              <a:custGeom>
                <a:avLst/>
                <a:gdLst/>
                <a:ahLst/>
                <a:cxnLst/>
                <a:rect l="l" t="t" r="r" b="b"/>
                <a:pathLst>
                  <a:path w="5" h="29" extrusionOk="0">
                    <a:moveTo>
                      <a:pt x="3" y="0"/>
                    </a:moveTo>
                    <a:cubicBezTo>
                      <a:pt x="3" y="9"/>
                      <a:pt x="0" y="19"/>
                      <a:pt x="4" y="29"/>
                    </a:cubicBezTo>
                    <a:cubicBezTo>
                      <a:pt x="5" y="19"/>
                      <a:pt x="5" y="9"/>
                      <a:pt x="3"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6" name="Google Shape;1286;p18"/>
              <p:cNvSpPr/>
              <p:nvPr/>
            </p:nvSpPr>
            <p:spPr>
              <a:xfrm>
                <a:off x="2660289" y="1504536"/>
                <a:ext cx="2473" cy="10714"/>
              </a:xfrm>
              <a:custGeom>
                <a:avLst/>
                <a:gdLst/>
                <a:ahLst/>
                <a:cxnLst/>
                <a:rect l="l" t="t" r="r" b="b"/>
                <a:pathLst>
                  <a:path w="2" h="11" extrusionOk="0">
                    <a:moveTo>
                      <a:pt x="1" y="0"/>
                    </a:moveTo>
                    <a:cubicBezTo>
                      <a:pt x="0" y="3"/>
                      <a:pt x="0" y="5"/>
                      <a:pt x="1" y="11"/>
                    </a:cubicBezTo>
                    <a:cubicBezTo>
                      <a:pt x="2" y="7"/>
                      <a:pt x="2" y="4"/>
                      <a:pt x="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7" name="Google Shape;1287;p18"/>
              <p:cNvSpPr/>
              <p:nvPr/>
            </p:nvSpPr>
            <p:spPr>
              <a:xfrm>
                <a:off x="3044321" y="1371031"/>
                <a:ext cx="18130" cy="46974"/>
              </a:xfrm>
              <a:custGeom>
                <a:avLst/>
                <a:gdLst/>
                <a:ahLst/>
                <a:cxnLst/>
                <a:rect l="l" t="t" r="r" b="b"/>
                <a:pathLst>
                  <a:path w="19" h="50" extrusionOk="0">
                    <a:moveTo>
                      <a:pt x="0" y="50"/>
                    </a:moveTo>
                    <a:cubicBezTo>
                      <a:pt x="2" y="48"/>
                      <a:pt x="5" y="45"/>
                      <a:pt x="6" y="42"/>
                    </a:cubicBezTo>
                    <a:cubicBezTo>
                      <a:pt x="7" y="39"/>
                      <a:pt x="8" y="37"/>
                      <a:pt x="9" y="34"/>
                    </a:cubicBezTo>
                    <a:cubicBezTo>
                      <a:pt x="12" y="25"/>
                      <a:pt x="15" y="16"/>
                      <a:pt x="18" y="7"/>
                    </a:cubicBezTo>
                    <a:cubicBezTo>
                      <a:pt x="19" y="5"/>
                      <a:pt x="19" y="3"/>
                      <a:pt x="19" y="1"/>
                    </a:cubicBezTo>
                    <a:cubicBezTo>
                      <a:pt x="19" y="0"/>
                      <a:pt x="18" y="0"/>
                      <a:pt x="18" y="0"/>
                    </a:cubicBezTo>
                    <a:cubicBezTo>
                      <a:pt x="12" y="17"/>
                      <a:pt x="7" y="34"/>
                      <a:pt x="0" y="5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8" name="Google Shape;1288;p18"/>
              <p:cNvSpPr/>
              <p:nvPr/>
            </p:nvSpPr>
            <p:spPr>
              <a:xfrm>
                <a:off x="3068219" y="1277908"/>
                <a:ext cx="2473" cy="14834"/>
              </a:xfrm>
              <a:custGeom>
                <a:avLst/>
                <a:gdLst/>
                <a:ahLst/>
                <a:cxnLst/>
                <a:rect l="l" t="t" r="r" b="b"/>
                <a:pathLst>
                  <a:path w="3" h="15" extrusionOk="0">
                    <a:moveTo>
                      <a:pt x="0" y="0"/>
                    </a:moveTo>
                    <a:cubicBezTo>
                      <a:pt x="0" y="5"/>
                      <a:pt x="0" y="10"/>
                      <a:pt x="1" y="15"/>
                    </a:cubicBezTo>
                    <a:cubicBezTo>
                      <a:pt x="3" y="10"/>
                      <a:pt x="3" y="6"/>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9" name="Google Shape;1289;p18"/>
              <p:cNvSpPr/>
              <p:nvPr/>
            </p:nvSpPr>
            <p:spPr>
              <a:xfrm>
                <a:off x="3326987" y="1289445"/>
                <a:ext cx="4945" cy="27196"/>
              </a:xfrm>
              <a:custGeom>
                <a:avLst/>
                <a:gdLst/>
                <a:ahLst/>
                <a:cxnLst/>
                <a:rect l="l" t="t" r="r" b="b"/>
                <a:pathLst>
                  <a:path w="6" h="29" extrusionOk="0">
                    <a:moveTo>
                      <a:pt x="6" y="0"/>
                    </a:moveTo>
                    <a:cubicBezTo>
                      <a:pt x="5" y="2"/>
                      <a:pt x="4" y="3"/>
                      <a:pt x="4" y="4"/>
                    </a:cubicBezTo>
                    <a:cubicBezTo>
                      <a:pt x="3" y="12"/>
                      <a:pt x="2" y="21"/>
                      <a:pt x="0" y="29"/>
                    </a:cubicBezTo>
                    <a:cubicBezTo>
                      <a:pt x="1" y="29"/>
                      <a:pt x="1" y="29"/>
                      <a:pt x="1" y="29"/>
                    </a:cubicBezTo>
                    <a:cubicBezTo>
                      <a:pt x="4" y="25"/>
                      <a:pt x="5" y="16"/>
                      <a:pt x="6"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0" name="Google Shape;1290;p18"/>
              <p:cNvSpPr/>
              <p:nvPr/>
            </p:nvSpPr>
            <p:spPr>
              <a:xfrm>
                <a:off x="3317922" y="1302631"/>
                <a:ext cx="5769" cy="16482"/>
              </a:xfrm>
              <a:custGeom>
                <a:avLst/>
                <a:gdLst/>
                <a:ahLst/>
                <a:cxnLst/>
                <a:rect l="l" t="t" r="r" b="b"/>
                <a:pathLst>
                  <a:path w="6" h="17" extrusionOk="0">
                    <a:moveTo>
                      <a:pt x="4" y="0"/>
                    </a:moveTo>
                    <a:cubicBezTo>
                      <a:pt x="3" y="6"/>
                      <a:pt x="1" y="11"/>
                      <a:pt x="0" y="17"/>
                    </a:cubicBezTo>
                    <a:cubicBezTo>
                      <a:pt x="5" y="12"/>
                      <a:pt x="6" y="6"/>
                      <a:pt x="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1" name="Google Shape;1291;p18"/>
              <p:cNvSpPr/>
              <p:nvPr/>
            </p:nvSpPr>
            <p:spPr>
              <a:xfrm>
                <a:off x="3420111" y="1366911"/>
                <a:ext cx="12362" cy="14834"/>
              </a:xfrm>
              <a:custGeom>
                <a:avLst/>
                <a:gdLst/>
                <a:ahLst/>
                <a:cxnLst/>
                <a:rect l="l" t="t" r="r" b="b"/>
                <a:pathLst>
                  <a:path w="13" h="16" extrusionOk="0">
                    <a:moveTo>
                      <a:pt x="0" y="16"/>
                    </a:moveTo>
                    <a:cubicBezTo>
                      <a:pt x="5" y="11"/>
                      <a:pt x="10" y="6"/>
                      <a:pt x="13" y="0"/>
                    </a:cubicBezTo>
                    <a:cubicBezTo>
                      <a:pt x="8" y="5"/>
                      <a:pt x="3" y="10"/>
                      <a:pt x="0" y="1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2" name="Google Shape;1292;p18"/>
              <p:cNvSpPr/>
              <p:nvPr/>
            </p:nvSpPr>
            <p:spPr>
              <a:xfrm>
                <a:off x="3407749" y="1368559"/>
                <a:ext cx="12362" cy="15658"/>
              </a:xfrm>
              <a:custGeom>
                <a:avLst/>
                <a:gdLst/>
                <a:ahLst/>
                <a:cxnLst/>
                <a:rect l="l" t="t" r="r" b="b"/>
                <a:pathLst>
                  <a:path w="13" h="16" extrusionOk="0">
                    <a:moveTo>
                      <a:pt x="3" y="15"/>
                    </a:moveTo>
                    <a:cubicBezTo>
                      <a:pt x="6" y="11"/>
                      <a:pt x="10" y="7"/>
                      <a:pt x="13" y="1"/>
                    </a:cubicBezTo>
                    <a:cubicBezTo>
                      <a:pt x="13" y="1"/>
                      <a:pt x="12" y="1"/>
                      <a:pt x="12" y="0"/>
                    </a:cubicBezTo>
                    <a:cubicBezTo>
                      <a:pt x="8" y="5"/>
                      <a:pt x="4" y="10"/>
                      <a:pt x="0" y="16"/>
                    </a:cubicBezTo>
                    <a:cubicBezTo>
                      <a:pt x="1" y="16"/>
                      <a:pt x="2" y="16"/>
                      <a:pt x="3" y="1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3" name="Google Shape;1293;p18"/>
              <p:cNvSpPr/>
              <p:nvPr/>
            </p:nvSpPr>
            <p:spPr>
              <a:xfrm>
                <a:off x="3426704" y="1378448"/>
                <a:ext cx="8241" cy="8241"/>
              </a:xfrm>
              <a:custGeom>
                <a:avLst/>
                <a:gdLst/>
                <a:ahLst/>
                <a:cxnLst/>
                <a:rect l="l" t="t" r="r" b="b"/>
                <a:pathLst>
                  <a:path w="9" h="9" extrusionOk="0">
                    <a:moveTo>
                      <a:pt x="9" y="0"/>
                    </a:moveTo>
                    <a:cubicBezTo>
                      <a:pt x="6" y="3"/>
                      <a:pt x="3" y="6"/>
                      <a:pt x="0" y="9"/>
                    </a:cubicBezTo>
                    <a:cubicBezTo>
                      <a:pt x="6" y="7"/>
                      <a:pt x="8" y="5"/>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4" name="Google Shape;1294;p18"/>
              <p:cNvSpPr/>
              <p:nvPr/>
            </p:nvSpPr>
            <p:spPr>
              <a:xfrm>
                <a:off x="3204196" y="1274611"/>
                <a:ext cx="6593" cy="18130"/>
              </a:xfrm>
              <a:custGeom>
                <a:avLst/>
                <a:gdLst/>
                <a:ahLst/>
                <a:cxnLst/>
                <a:rect l="l" t="t" r="r" b="b"/>
                <a:pathLst>
                  <a:path w="7" h="19" extrusionOk="0">
                    <a:moveTo>
                      <a:pt x="6" y="0"/>
                    </a:moveTo>
                    <a:cubicBezTo>
                      <a:pt x="4" y="6"/>
                      <a:pt x="0" y="12"/>
                      <a:pt x="1" y="19"/>
                    </a:cubicBezTo>
                    <a:cubicBezTo>
                      <a:pt x="5" y="13"/>
                      <a:pt x="7" y="7"/>
                      <a:pt x="6"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5" name="Google Shape;1295;p18"/>
              <p:cNvSpPr/>
              <p:nvPr/>
            </p:nvSpPr>
            <p:spPr>
              <a:xfrm>
                <a:off x="3205020" y="1289445"/>
                <a:ext cx="6593" cy="13186"/>
              </a:xfrm>
              <a:custGeom>
                <a:avLst/>
                <a:gdLst/>
                <a:ahLst/>
                <a:cxnLst/>
                <a:rect l="l" t="t" r="r" b="b"/>
                <a:pathLst>
                  <a:path w="7" h="14" extrusionOk="0">
                    <a:moveTo>
                      <a:pt x="5" y="0"/>
                    </a:moveTo>
                    <a:cubicBezTo>
                      <a:pt x="4" y="5"/>
                      <a:pt x="2" y="9"/>
                      <a:pt x="0" y="14"/>
                    </a:cubicBezTo>
                    <a:cubicBezTo>
                      <a:pt x="6" y="10"/>
                      <a:pt x="7" y="7"/>
                      <a:pt x="5"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6" name="Google Shape;1296;p18"/>
              <p:cNvSpPr/>
              <p:nvPr/>
            </p:nvSpPr>
            <p:spPr>
              <a:xfrm>
                <a:off x="2838295" y="1371856"/>
                <a:ext cx="9065" cy="27196"/>
              </a:xfrm>
              <a:custGeom>
                <a:avLst/>
                <a:gdLst/>
                <a:ahLst/>
                <a:cxnLst/>
                <a:rect l="l" t="t" r="r" b="b"/>
                <a:pathLst>
                  <a:path w="10" h="29" extrusionOk="0">
                    <a:moveTo>
                      <a:pt x="8" y="29"/>
                    </a:moveTo>
                    <a:cubicBezTo>
                      <a:pt x="10" y="23"/>
                      <a:pt x="5" y="5"/>
                      <a:pt x="0" y="0"/>
                    </a:cubicBezTo>
                    <a:cubicBezTo>
                      <a:pt x="2" y="9"/>
                      <a:pt x="4" y="18"/>
                      <a:pt x="7" y="27"/>
                    </a:cubicBezTo>
                    <a:cubicBezTo>
                      <a:pt x="7" y="28"/>
                      <a:pt x="8" y="28"/>
                      <a:pt x="8" y="2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7" name="Google Shape;1297;p18"/>
              <p:cNvSpPr/>
              <p:nvPr/>
            </p:nvSpPr>
            <p:spPr>
              <a:xfrm>
                <a:off x="3108601" y="1276260"/>
                <a:ext cx="4121" cy="19778"/>
              </a:xfrm>
              <a:custGeom>
                <a:avLst/>
                <a:gdLst/>
                <a:ahLst/>
                <a:cxnLst/>
                <a:rect l="l" t="t" r="r" b="b"/>
                <a:pathLst>
                  <a:path w="4" h="21" extrusionOk="0">
                    <a:moveTo>
                      <a:pt x="0" y="0"/>
                    </a:moveTo>
                    <a:cubicBezTo>
                      <a:pt x="1" y="7"/>
                      <a:pt x="1" y="15"/>
                      <a:pt x="4" y="21"/>
                    </a:cubicBezTo>
                    <a:cubicBezTo>
                      <a:pt x="4" y="14"/>
                      <a:pt x="4" y="6"/>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8" name="Google Shape;1298;p18"/>
              <p:cNvSpPr/>
              <p:nvPr/>
            </p:nvSpPr>
            <p:spPr>
              <a:xfrm>
                <a:off x="3483567" y="1385041"/>
                <a:ext cx="20603" cy="21427"/>
              </a:xfrm>
              <a:custGeom>
                <a:avLst/>
                <a:gdLst/>
                <a:ahLst/>
                <a:cxnLst/>
                <a:rect l="l" t="t" r="r" b="b"/>
                <a:pathLst>
                  <a:path w="22" h="23" extrusionOk="0">
                    <a:moveTo>
                      <a:pt x="20" y="7"/>
                    </a:moveTo>
                    <a:cubicBezTo>
                      <a:pt x="21" y="6"/>
                      <a:pt x="22" y="4"/>
                      <a:pt x="22" y="0"/>
                    </a:cubicBezTo>
                    <a:cubicBezTo>
                      <a:pt x="16" y="10"/>
                      <a:pt x="8" y="16"/>
                      <a:pt x="0" y="23"/>
                    </a:cubicBezTo>
                    <a:cubicBezTo>
                      <a:pt x="9" y="20"/>
                      <a:pt x="14" y="13"/>
                      <a:pt x="20" y="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9" name="Google Shape;1299;p18"/>
              <p:cNvSpPr/>
              <p:nvPr/>
            </p:nvSpPr>
            <p:spPr>
              <a:xfrm>
                <a:off x="3049265" y="1282028"/>
                <a:ext cx="4945" cy="23899"/>
              </a:xfrm>
              <a:custGeom>
                <a:avLst/>
                <a:gdLst/>
                <a:ahLst/>
                <a:cxnLst/>
                <a:rect l="l" t="t" r="r" b="b"/>
                <a:pathLst>
                  <a:path w="5" h="25" extrusionOk="0">
                    <a:moveTo>
                      <a:pt x="1" y="0"/>
                    </a:moveTo>
                    <a:cubicBezTo>
                      <a:pt x="1" y="9"/>
                      <a:pt x="0" y="17"/>
                      <a:pt x="0" y="25"/>
                    </a:cubicBezTo>
                    <a:cubicBezTo>
                      <a:pt x="4" y="19"/>
                      <a:pt x="5" y="9"/>
                      <a:pt x="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0" name="Google Shape;1300;p18"/>
              <p:cNvSpPr/>
              <p:nvPr/>
            </p:nvSpPr>
            <p:spPr>
              <a:xfrm>
                <a:off x="3427528" y="1393282"/>
                <a:ext cx="17306" cy="13186"/>
              </a:xfrm>
              <a:custGeom>
                <a:avLst/>
                <a:gdLst/>
                <a:ahLst/>
                <a:cxnLst/>
                <a:rect l="l" t="t" r="r" b="b"/>
                <a:pathLst>
                  <a:path w="18" h="14" extrusionOk="0">
                    <a:moveTo>
                      <a:pt x="18" y="0"/>
                    </a:moveTo>
                    <a:cubicBezTo>
                      <a:pt x="12" y="4"/>
                      <a:pt x="6" y="9"/>
                      <a:pt x="0" y="13"/>
                    </a:cubicBezTo>
                    <a:cubicBezTo>
                      <a:pt x="5" y="14"/>
                      <a:pt x="15" y="7"/>
                      <a:pt x="18"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1" name="Google Shape;1301;p18"/>
              <p:cNvSpPr/>
              <p:nvPr/>
            </p:nvSpPr>
            <p:spPr>
              <a:xfrm>
                <a:off x="2834175" y="1499591"/>
                <a:ext cx="824" cy="3296"/>
              </a:xfrm>
              <a:custGeom>
                <a:avLst/>
                <a:gdLst/>
                <a:ahLst/>
                <a:cxnLst/>
                <a:rect l="l" t="t" r="r" b="b"/>
                <a:pathLst>
                  <a:path w="1" h="3" extrusionOk="0">
                    <a:moveTo>
                      <a:pt x="1" y="1"/>
                    </a:moveTo>
                    <a:cubicBezTo>
                      <a:pt x="0" y="0"/>
                      <a:pt x="0" y="0"/>
                      <a:pt x="0" y="0"/>
                    </a:cubicBezTo>
                    <a:cubicBezTo>
                      <a:pt x="0" y="1"/>
                      <a:pt x="0" y="1"/>
                      <a:pt x="0" y="2"/>
                    </a:cubicBezTo>
                    <a:cubicBezTo>
                      <a:pt x="0" y="2"/>
                      <a:pt x="0" y="3"/>
                      <a:pt x="0" y="3"/>
                    </a:cubicBezTo>
                    <a:cubicBezTo>
                      <a:pt x="0" y="3"/>
                      <a:pt x="0" y="3"/>
                      <a:pt x="0" y="3"/>
                    </a:cubicBezTo>
                    <a:cubicBezTo>
                      <a:pt x="0" y="2"/>
                      <a:pt x="0" y="2"/>
                      <a:pt x="1" y="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2" name="Google Shape;1302;p18"/>
              <p:cNvSpPr/>
              <p:nvPr/>
            </p:nvSpPr>
            <p:spPr>
              <a:xfrm>
                <a:off x="2955318" y="1515250"/>
                <a:ext cx="3296" cy="8241"/>
              </a:xfrm>
              <a:custGeom>
                <a:avLst/>
                <a:gdLst/>
                <a:ahLst/>
                <a:cxnLst/>
                <a:rect l="l" t="t" r="r" b="b"/>
                <a:pathLst>
                  <a:path w="4" h="9" extrusionOk="0">
                    <a:moveTo>
                      <a:pt x="0" y="0"/>
                    </a:moveTo>
                    <a:cubicBezTo>
                      <a:pt x="1" y="3"/>
                      <a:pt x="2" y="6"/>
                      <a:pt x="3" y="9"/>
                    </a:cubicBezTo>
                    <a:cubicBezTo>
                      <a:pt x="4" y="5"/>
                      <a:pt x="3" y="2"/>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3" name="Google Shape;1303;p18"/>
              <p:cNvSpPr/>
              <p:nvPr/>
            </p:nvSpPr>
            <p:spPr>
              <a:xfrm>
                <a:off x="3095415" y="1488054"/>
                <a:ext cx="6593" cy="21427"/>
              </a:xfrm>
              <a:custGeom>
                <a:avLst/>
                <a:gdLst/>
                <a:ahLst/>
                <a:cxnLst/>
                <a:rect l="l" t="t" r="r" b="b"/>
                <a:pathLst>
                  <a:path w="7" h="23" extrusionOk="0">
                    <a:moveTo>
                      <a:pt x="1" y="3"/>
                    </a:moveTo>
                    <a:cubicBezTo>
                      <a:pt x="2" y="10"/>
                      <a:pt x="3" y="16"/>
                      <a:pt x="4" y="23"/>
                    </a:cubicBezTo>
                    <a:cubicBezTo>
                      <a:pt x="7" y="19"/>
                      <a:pt x="6" y="11"/>
                      <a:pt x="1" y="0"/>
                    </a:cubicBezTo>
                    <a:cubicBezTo>
                      <a:pt x="1" y="1"/>
                      <a:pt x="0" y="2"/>
                      <a:pt x="1" y="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4" name="Google Shape;1304;p18"/>
              <p:cNvSpPr/>
              <p:nvPr/>
            </p:nvSpPr>
            <p:spPr>
              <a:xfrm>
                <a:off x="3151454" y="1469100"/>
                <a:ext cx="7417" cy="21427"/>
              </a:xfrm>
              <a:custGeom>
                <a:avLst/>
                <a:gdLst/>
                <a:ahLst/>
                <a:cxnLst/>
                <a:rect l="l" t="t" r="r" b="b"/>
                <a:pathLst>
                  <a:path w="8" h="23" extrusionOk="0">
                    <a:moveTo>
                      <a:pt x="0" y="0"/>
                    </a:moveTo>
                    <a:cubicBezTo>
                      <a:pt x="0" y="8"/>
                      <a:pt x="6" y="15"/>
                      <a:pt x="5" y="23"/>
                    </a:cubicBezTo>
                    <a:cubicBezTo>
                      <a:pt x="6" y="23"/>
                      <a:pt x="6" y="23"/>
                      <a:pt x="6" y="23"/>
                    </a:cubicBezTo>
                    <a:cubicBezTo>
                      <a:pt x="7" y="22"/>
                      <a:pt x="8" y="20"/>
                      <a:pt x="7" y="19"/>
                    </a:cubicBezTo>
                    <a:cubicBezTo>
                      <a:pt x="6" y="12"/>
                      <a:pt x="4" y="6"/>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5" name="Google Shape;1305;p18"/>
              <p:cNvSpPr/>
              <p:nvPr/>
            </p:nvSpPr>
            <p:spPr>
              <a:xfrm>
                <a:off x="3517355" y="1436136"/>
                <a:ext cx="9065" cy="8241"/>
              </a:xfrm>
              <a:custGeom>
                <a:avLst/>
                <a:gdLst/>
                <a:ahLst/>
                <a:cxnLst/>
                <a:rect l="l" t="t" r="r" b="b"/>
                <a:pathLst>
                  <a:path w="10" h="9" extrusionOk="0">
                    <a:moveTo>
                      <a:pt x="10" y="0"/>
                    </a:moveTo>
                    <a:cubicBezTo>
                      <a:pt x="7" y="3"/>
                      <a:pt x="4" y="5"/>
                      <a:pt x="0" y="8"/>
                    </a:cubicBezTo>
                    <a:cubicBezTo>
                      <a:pt x="5" y="9"/>
                      <a:pt x="9" y="6"/>
                      <a:pt x="1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6" name="Google Shape;1306;p18"/>
              <p:cNvSpPr/>
              <p:nvPr/>
            </p:nvSpPr>
            <p:spPr>
              <a:xfrm>
                <a:off x="3496752" y="1417181"/>
                <a:ext cx="9889" cy="9065"/>
              </a:xfrm>
              <a:custGeom>
                <a:avLst/>
                <a:gdLst/>
                <a:ahLst/>
                <a:cxnLst/>
                <a:rect l="l" t="t" r="r" b="b"/>
                <a:pathLst>
                  <a:path w="11" h="10" extrusionOk="0">
                    <a:moveTo>
                      <a:pt x="0" y="10"/>
                    </a:moveTo>
                    <a:cubicBezTo>
                      <a:pt x="6" y="8"/>
                      <a:pt x="8" y="5"/>
                      <a:pt x="11" y="0"/>
                    </a:cubicBezTo>
                    <a:cubicBezTo>
                      <a:pt x="7" y="2"/>
                      <a:pt x="2" y="7"/>
                      <a:pt x="0" y="1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7" name="Google Shape;1307;p18"/>
              <p:cNvSpPr/>
              <p:nvPr/>
            </p:nvSpPr>
            <p:spPr>
              <a:xfrm>
                <a:off x="2884445" y="1576233"/>
                <a:ext cx="4121" cy="12362"/>
              </a:xfrm>
              <a:custGeom>
                <a:avLst/>
                <a:gdLst/>
                <a:ahLst/>
                <a:cxnLst/>
                <a:rect l="l" t="t" r="r" b="b"/>
                <a:pathLst>
                  <a:path w="5" h="13" extrusionOk="0">
                    <a:moveTo>
                      <a:pt x="2" y="13"/>
                    </a:moveTo>
                    <a:cubicBezTo>
                      <a:pt x="5" y="8"/>
                      <a:pt x="5" y="4"/>
                      <a:pt x="1" y="0"/>
                    </a:cubicBezTo>
                    <a:cubicBezTo>
                      <a:pt x="2" y="5"/>
                      <a:pt x="0" y="9"/>
                      <a:pt x="2" y="1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8" name="Google Shape;1308;p18"/>
              <p:cNvSpPr/>
              <p:nvPr/>
            </p:nvSpPr>
            <p:spPr>
              <a:xfrm>
                <a:off x="3166288" y="1461683"/>
                <a:ext cx="4121" cy="17306"/>
              </a:xfrm>
              <a:custGeom>
                <a:avLst/>
                <a:gdLst/>
                <a:ahLst/>
                <a:cxnLst/>
                <a:rect l="l" t="t" r="r" b="b"/>
                <a:pathLst>
                  <a:path w="4" h="19" extrusionOk="0">
                    <a:moveTo>
                      <a:pt x="3" y="19"/>
                    </a:moveTo>
                    <a:cubicBezTo>
                      <a:pt x="4" y="19"/>
                      <a:pt x="4" y="19"/>
                      <a:pt x="4" y="19"/>
                    </a:cubicBezTo>
                    <a:cubicBezTo>
                      <a:pt x="4" y="12"/>
                      <a:pt x="4" y="6"/>
                      <a:pt x="0" y="0"/>
                    </a:cubicBezTo>
                    <a:cubicBezTo>
                      <a:pt x="1" y="7"/>
                      <a:pt x="2" y="13"/>
                      <a:pt x="3" y="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9" name="Google Shape;1309;p18"/>
              <p:cNvSpPr/>
              <p:nvPr/>
            </p:nvSpPr>
            <p:spPr>
              <a:xfrm>
                <a:off x="3130027" y="1479813"/>
                <a:ext cx="8241" cy="28020"/>
              </a:xfrm>
              <a:custGeom>
                <a:avLst/>
                <a:gdLst/>
                <a:ahLst/>
                <a:cxnLst/>
                <a:rect l="l" t="t" r="r" b="b"/>
                <a:pathLst>
                  <a:path w="8" h="29" extrusionOk="0">
                    <a:moveTo>
                      <a:pt x="1" y="2"/>
                    </a:moveTo>
                    <a:cubicBezTo>
                      <a:pt x="1" y="1"/>
                      <a:pt x="1" y="1"/>
                      <a:pt x="0" y="0"/>
                    </a:cubicBezTo>
                    <a:cubicBezTo>
                      <a:pt x="3" y="10"/>
                      <a:pt x="6" y="19"/>
                      <a:pt x="7" y="29"/>
                    </a:cubicBezTo>
                    <a:cubicBezTo>
                      <a:pt x="7" y="27"/>
                      <a:pt x="8" y="26"/>
                      <a:pt x="8" y="25"/>
                    </a:cubicBezTo>
                    <a:cubicBezTo>
                      <a:pt x="8" y="17"/>
                      <a:pt x="6" y="9"/>
                      <a:pt x="1" y="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0" name="Google Shape;1310;p18"/>
              <p:cNvSpPr/>
              <p:nvPr/>
            </p:nvSpPr>
            <p:spPr>
              <a:xfrm>
                <a:off x="2839119" y="1543269"/>
                <a:ext cx="6593" cy="18955"/>
              </a:xfrm>
              <a:custGeom>
                <a:avLst/>
                <a:gdLst/>
                <a:ahLst/>
                <a:cxnLst/>
                <a:rect l="l" t="t" r="r" b="b"/>
                <a:pathLst>
                  <a:path w="7" h="20" extrusionOk="0">
                    <a:moveTo>
                      <a:pt x="5" y="20"/>
                    </a:moveTo>
                    <a:cubicBezTo>
                      <a:pt x="7" y="13"/>
                      <a:pt x="4" y="6"/>
                      <a:pt x="0" y="0"/>
                    </a:cubicBezTo>
                    <a:cubicBezTo>
                      <a:pt x="0" y="7"/>
                      <a:pt x="2" y="14"/>
                      <a:pt x="5" y="2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1" name="Google Shape;1311;p18"/>
              <p:cNvSpPr/>
              <p:nvPr/>
            </p:nvSpPr>
            <p:spPr>
              <a:xfrm>
                <a:off x="3221502" y="1465803"/>
                <a:ext cx="8241" cy="14010"/>
              </a:xfrm>
              <a:custGeom>
                <a:avLst/>
                <a:gdLst/>
                <a:ahLst/>
                <a:cxnLst/>
                <a:rect l="l" t="t" r="r" b="b"/>
                <a:pathLst>
                  <a:path w="8" h="15" extrusionOk="0">
                    <a:moveTo>
                      <a:pt x="0" y="0"/>
                    </a:moveTo>
                    <a:cubicBezTo>
                      <a:pt x="3" y="5"/>
                      <a:pt x="5" y="10"/>
                      <a:pt x="7" y="15"/>
                    </a:cubicBezTo>
                    <a:cubicBezTo>
                      <a:pt x="8" y="9"/>
                      <a:pt x="6" y="3"/>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2" name="Google Shape;1312;p18"/>
              <p:cNvSpPr/>
              <p:nvPr/>
            </p:nvSpPr>
            <p:spPr>
              <a:xfrm>
                <a:off x="3225623" y="1461683"/>
                <a:ext cx="5769" cy="10714"/>
              </a:xfrm>
              <a:custGeom>
                <a:avLst/>
                <a:gdLst/>
                <a:ahLst/>
                <a:cxnLst/>
                <a:rect l="l" t="t" r="r" b="b"/>
                <a:pathLst>
                  <a:path w="6" h="12" extrusionOk="0">
                    <a:moveTo>
                      <a:pt x="0" y="0"/>
                    </a:moveTo>
                    <a:cubicBezTo>
                      <a:pt x="2" y="4"/>
                      <a:pt x="4" y="8"/>
                      <a:pt x="6" y="12"/>
                    </a:cubicBezTo>
                    <a:cubicBezTo>
                      <a:pt x="6" y="12"/>
                      <a:pt x="6" y="11"/>
                      <a:pt x="6" y="11"/>
                    </a:cubicBezTo>
                    <a:cubicBezTo>
                      <a:pt x="6" y="7"/>
                      <a:pt x="5" y="3"/>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3" name="Google Shape;1313;p18"/>
              <p:cNvSpPr/>
              <p:nvPr/>
            </p:nvSpPr>
            <p:spPr>
              <a:xfrm>
                <a:off x="3431649" y="1466627"/>
                <a:ext cx="2473" cy="9065"/>
              </a:xfrm>
              <a:custGeom>
                <a:avLst/>
                <a:gdLst/>
                <a:ahLst/>
                <a:cxnLst/>
                <a:rect l="l" t="t" r="r" b="b"/>
                <a:pathLst>
                  <a:path w="3" h="9" extrusionOk="0">
                    <a:moveTo>
                      <a:pt x="0" y="0"/>
                    </a:moveTo>
                    <a:cubicBezTo>
                      <a:pt x="0" y="4"/>
                      <a:pt x="0" y="7"/>
                      <a:pt x="2" y="9"/>
                    </a:cubicBezTo>
                    <a:cubicBezTo>
                      <a:pt x="3" y="6"/>
                      <a:pt x="3" y="3"/>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4" name="Google Shape;1314;p18"/>
              <p:cNvSpPr/>
              <p:nvPr/>
            </p:nvSpPr>
            <p:spPr>
              <a:xfrm>
                <a:off x="3398684" y="1476516"/>
                <a:ext cx="7417" cy="14834"/>
              </a:xfrm>
              <a:custGeom>
                <a:avLst/>
                <a:gdLst/>
                <a:ahLst/>
                <a:cxnLst/>
                <a:rect l="l" t="t" r="r" b="b"/>
                <a:pathLst>
                  <a:path w="8" h="16" extrusionOk="0">
                    <a:moveTo>
                      <a:pt x="6" y="16"/>
                    </a:moveTo>
                    <a:cubicBezTo>
                      <a:pt x="8" y="9"/>
                      <a:pt x="5" y="5"/>
                      <a:pt x="0" y="0"/>
                    </a:cubicBezTo>
                    <a:cubicBezTo>
                      <a:pt x="2" y="5"/>
                      <a:pt x="4" y="11"/>
                      <a:pt x="6" y="1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5" name="Google Shape;1315;p18"/>
              <p:cNvSpPr/>
              <p:nvPr/>
            </p:nvSpPr>
            <p:spPr>
              <a:xfrm>
                <a:off x="3390443" y="1471572"/>
                <a:ext cx="6593" cy="12362"/>
              </a:xfrm>
              <a:custGeom>
                <a:avLst/>
                <a:gdLst/>
                <a:ahLst/>
                <a:cxnLst/>
                <a:rect l="l" t="t" r="r" b="b"/>
                <a:pathLst>
                  <a:path w="7" h="13" extrusionOk="0">
                    <a:moveTo>
                      <a:pt x="7" y="13"/>
                    </a:moveTo>
                    <a:cubicBezTo>
                      <a:pt x="7" y="8"/>
                      <a:pt x="3" y="4"/>
                      <a:pt x="1" y="0"/>
                    </a:cubicBezTo>
                    <a:cubicBezTo>
                      <a:pt x="0" y="5"/>
                      <a:pt x="4" y="9"/>
                      <a:pt x="7" y="1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316" name="Google Shape;1316;p18"/>
          <p:cNvSpPr/>
          <p:nvPr/>
        </p:nvSpPr>
        <p:spPr>
          <a:xfrm flipH="1">
            <a:off x="415100" y="535000"/>
            <a:ext cx="75300" cy="4077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1317" name="Google Shape;1317;p18"/>
          <p:cNvSpPr>
            <a:spLocks noGrp="1"/>
          </p:cNvSpPr>
          <p:nvPr>
            <p:ph type="pic" idx="2"/>
          </p:nvPr>
        </p:nvSpPr>
        <p:spPr>
          <a:xfrm>
            <a:off x="5467900" y="941525"/>
            <a:ext cx="3106500" cy="3570900"/>
          </a:xfrm>
          <a:prstGeom prst="rect">
            <a:avLst/>
          </a:prstGeom>
          <a:noFill/>
          <a:ln>
            <a:noFill/>
          </a:ln>
          <a:effectLst>
            <a:outerShdw blurRad="57150" dist="19050" dir="5400000" algn="bl" rotWithShape="0">
              <a:srgbClr val="000000">
                <a:alpha val="50000"/>
              </a:srgbClr>
            </a:outerShdw>
          </a:effectLst>
        </p:spPr>
      </p:sp>
      <p:sp>
        <p:nvSpPr>
          <p:cNvPr id="1318" name="Google Shape;1318;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19" name="Google Shape;1319;p18"/>
          <p:cNvSpPr txBox="1">
            <a:spLocks noGrp="1"/>
          </p:cNvSpPr>
          <p:nvPr>
            <p:ph type="subTitle" idx="1"/>
          </p:nvPr>
        </p:nvSpPr>
        <p:spPr>
          <a:xfrm>
            <a:off x="1328104" y="1185500"/>
            <a:ext cx="4038300" cy="50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2pPr>
            <a:lvl3pPr lvl="2"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3pPr>
            <a:lvl4pPr lvl="3"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4pPr>
            <a:lvl5pPr lvl="4"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5pPr>
            <a:lvl6pPr lvl="5"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6pPr>
            <a:lvl7pPr lvl="6"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7pPr>
            <a:lvl8pPr lvl="7"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8pPr>
            <a:lvl9pPr lvl="8"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9pPr>
          </a:lstStyle>
          <a:p>
            <a:endParaRPr/>
          </a:p>
        </p:txBody>
      </p:sp>
      <p:sp>
        <p:nvSpPr>
          <p:cNvPr id="1320" name="Google Shape;1320;p18"/>
          <p:cNvSpPr txBox="1">
            <a:spLocks noGrp="1"/>
          </p:cNvSpPr>
          <p:nvPr>
            <p:ph type="subTitle" idx="3"/>
          </p:nvPr>
        </p:nvSpPr>
        <p:spPr>
          <a:xfrm>
            <a:off x="1328100" y="1716800"/>
            <a:ext cx="40383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21" name="Google Shape;1321;p18"/>
          <p:cNvSpPr txBox="1">
            <a:spLocks noGrp="1"/>
          </p:cNvSpPr>
          <p:nvPr>
            <p:ph type="subTitle" idx="4"/>
          </p:nvPr>
        </p:nvSpPr>
        <p:spPr>
          <a:xfrm>
            <a:off x="1328100" y="2910950"/>
            <a:ext cx="40383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22" name="Google Shape;1322;p18"/>
          <p:cNvSpPr txBox="1">
            <a:spLocks noGrp="1"/>
          </p:cNvSpPr>
          <p:nvPr>
            <p:ph type="subTitle" idx="5"/>
          </p:nvPr>
        </p:nvSpPr>
        <p:spPr>
          <a:xfrm>
            <a:off x="1328100" y="4105100"/>
            <a:ext cx="40383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23" name="Google Shape;1323;p18"/>
          <p:cNvSpPr txBox="1">
            <a:spLocks noGrp="1"/>
          </p:cNvSpPr>
          <p:nvPr>
            <p:ph type="subTitle" idx="6"/>
          </p:nvPr>
        </p:nvSpPr>
        <p:spPr>
          <a:xfrm>
            <a:off x="1328106" y="2379650"/>
            <a:ext cx="4038300" cy="50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2pPr>
            <a:lvl3pPr lvl="2"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3pPr>
            <a:lvl4pPr lvl="3"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4pPr>
            <a:lvl5pPr lvl="4"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5pPr>
            <a:lvl6pPr lvl="5"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6pPr>
            <a:lvl7pPr lvl="6"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7pPr>
            <a:lvl8pPr lvl="7"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8pPr>
            <a:lvl9pPr lvl="8"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9pPr>
          </a:lstStyle>
          <a:p>
            <a:endParaRPr/>
          </a:p>
        </p:txBody>
      </p:sp>
      <p:sp>
        <p:nvSpPr>
          <p:cNvPr id="1324" name="Google Shape;1324;p18"/>
          <p:cNvSpPr txBox="1">
            <a:spLocks noGrp="1"/>
          </p:cNvSpPr>
          <p:nvPr>
            <p:ph type="subTitle" idx="7"/>
          </p:nvPr>
        </p:nvSpPr>
        <p:spPr>
          <a:xfrm>
            <a:off x="1328100" y="3573800"/>
            <a:ext cx="4038300" cy="50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2pPr>
            <a:lvl3pPr lvl="2"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3pPr>
            <a:lvl4pPr lvl="3"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4pPr>
            <a:lvl5pPr lvl="4"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5pPr>
            <a:lvl6pPr lvl="5"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6pPr>
            <a:lvl7pPr lvl="6"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7pPr>
            <a:lvl8pPr lvl="7"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8pPr>
            <a:lvl9pPr lvl="8"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496"/>
        <p:cNvGrpSpPr/>
        <p:nvPr/>
      </p:nvGrpSpPr>
      <p:grpSpPr>
        <a:xfrm>
          <a:off x="0" y="0"/>
          <a:ext cx="0" cy="0"/>
          <a:chOff x="0" y="0"/>
          <a:chExt cx="0" cy="0"/>
        </a:xfrm>
      </p:grpSpPr>
      <p:sp>
        <p:nvSpPr>
          <p:cNvPr id="1497" name="Google Shape;1497;p21"/>
          <p:cNvSpPr/>
          <p:nvPr/>
        </p:nvSpPr>
        <p:spPr>
          <a:xfrm flipH="1">
            <a:off x="50" y="0"/>
            <a:ext cx="21318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grpSp>
        <p:nvGrpSpPr>
          <p:cNvPr id="1498" name="Google Shape;1498;p21"/>
          <p:cNvGrpSpPr/>
          <p:nvPr/>
        </p:nvGrpSpPr>
        <p:grpSpPr>
          <a:xfrm>
            <a:off x="-1039922" y="-173968"/>
            <a:ext cx="10998064" cy="6701001"/>
            <a:chOff x="-1039922" y="-173968"/>
            <a:chExt cx="10998064" cy="6701001"/>
          </a:xfrm>
        </p:grpSpPr>
        <p:grpSp>
          <p:nvGrpSpPr>
            <p:cNvPr id="1499" name="Google Shape;1499;p21"/>
            <p:cNvGrpSpPr/>
            <p:nvPr/>
          </p:nvGrpSpPr>
          <p:grpSpPr>
            <a:xfrm rot="-1436082">
              <a:off x="-858898" y="244104"/>
              <a:ext cx="2356021" cy="1391798"/>
              <a:chOff x="2436958" y="1235878"/>
              <a:chExt cx="1103471" cy="651865"/>
            </a:xfrm>
          </p:grpSpPr>
          <p:sp>
            <p:nvSpPr>
              <p:cNvPr id="1500" name="Google Shape;1500;p21"/>
              <p:cNvSpPr/>
              <p:nvPr/>
            </p:nvSpPr>
            <p:spPr>
              <a:xfrm>
                <a:off x="3394564" y="1318289"/>
                <a:ext cx="824" cy="824"/>
              </a:xfrm>
              <a:custGeom>
                <a:avLst/>
                <a:gdLst/>
                <a:ahLst/>
                <a:cxnLst/>
                <a:rect l="l" t="t" r="r" b="b"/>
                <a:pathLst>
                  <a:path w="1" h="1" extrusionOk="0">
                    <a:moveTo>
                      <a:pt x="1" y="1"/>
                    </a:moveTo>
                    <a:cubicBezTo>
                      <a:pt x="1" y="1"/>
                      <a:pt x="0" y="0"/>
                      <a:pt x="0" y="0"/>
                    </a:cubicBezTo>
                    <a:cubicBezTo>
                      <a:pt x="0" y="0"/>
                      <a:pt x="0" y="1"/>
                      <a:pt x="0" y="1"/>
                    </a:cubicBezTo>
                    <a:lnTo>
                      <a:pt x="1" y="1"/>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1" name="Google Shape;1501;p21"/>
              <p:cNvSpPr/>
              <p:nvPr/>
            </p:nvSpPr>
            <p:spPr>
              <a:xfrm>
                <a:off x="2436958" y="1235878"/>
                <a:ext cx="1103471" cy="651865"/>
              </a:xfrm>
              <a:custGeom>
                <a:avLst/>
                <a:gdLst/>
                <a:ahLst/>
                <a:cxnLst/>
                <a:rect l="l" t="t" r="r" b="b"/>
                <a:pathLst>
                  <a:path w="1170" h="691" extrusionOk="0">
                    <a:moveTo>
                      <a:pt x="1167" y="257"/>
                    </a:moveTo>
                    <a:cubicBezTo>
                      <a:pt x="1166" y="257"/>
                      <a:pt x="1165" y="256"/>
                      <a:pt x="1163" y="256"/>
                    </a:cubicBezTo>
                    <a:cubicBezTo>
                      <a:pt x="1163" y="254"/>
                      <a:pt x="1163" y="251"/>
                      <a:pt x="1164" y="249"/>
                    </a:cubicBezTo>
                    <a:cubicBezTo>
                      <a:pt x="1165" y="236"/>
                      <a:pt x="1165" y="222"/>
                      <a:pt x="1163" y="208"/>
                    </a:cubicBezTo>
                    <a:cubicBezTo>
                      <a:pt x="1161" y="200"/>
                      <a:pt x="1159" y="192"/>
                      <a:pt x="1155" y="185"/>
                    </a:cubicBezTo>
                    <a:cubicBezTo>
                      <a:pt x="1152" y="182"/>
                      <a:pt x="1152" y="178"/>
                      <a:pt x="1152" y="174"/>
                    </a:cubicBezTo>
                    <a:cubicBezTo>
                      <a:pt x="1152" y="171"/>
                      <a:pt x="1151" y="167"/>
                      <a:pt x="1150" y="164"/>
                    </a:cubicBezTo>
                    <a:cubicBezTo>
                      <a:pt x="1149" y="161"/>
                      <a:pt x="1147" y="159"/>
                      <a:pt x="1148" y="156"/>
                    </a:cubicBezTo>
                    <a:cubicBezTo>
                      <a:pt x="1148" y="155"/>
                      <a:pt x="1146" y="154"/>
                      <a:pt x="1145" y="154"/>
                    </a:cubicBezTo>
                    <a:cubicBezTo>
                      <a:pt x="1140" y="150"/>
                      <a:pt x="1134" y="147"/>
                      <a:pt x="1128" y="144"/>
                    </a:cubicBezTo>
                    <a:cubicBezTo>
                      <a:pt x="1124" y="142"/>
                      <a:pt x="1120" y="140"/>
                      <a:pt x="1115" y="138"/>
                    </a:cubicBezTo>
                    <a:cubicBezTo>
                      <a:pt x="1110" y="137"/>
                      <a:pt x="1106" y="134"/>
                      <a:pt x="1102" y="131"/>
                    </a:cubicBezTo>
                    <a:cubicBezTo>
                      <a:pt x="1099" y="129"/>
                      <a:pt x="1097" y="128"/>
                      <a:pt x="1094" y="127"/>
                    </a:cubicBezTo>
                    <a:cubicBezTo>
                      <a:pt x="1091" y="126"/>
                      <a:pt x="1088" y="125"/>
                      <a:pt x="1085" y="123"/>
                    </a:cubicBezTo>
                    <a:cubicBezTo>
                      <a:pt x="1079" y="121"/>
                      <a:pt x="1074" y="118"/>
                      <a:pt x="1069" y="115"/>
                    </a:cubicBezTo>
                    <a:cubicBezTo>
                      <a:pt x="1066" y="114"/>
                      <a:pt x="1064" y="111"/>
                      <a:pt x="1061" y="109"/>
                    </a:cubicBezTo>
                    <a:cubicBezTo>
                      <a:pt x="1056" y="103"/>
                      <a:pt x="1051" y="97"/>
                      <a:pt x="1045" y="91"/>
                    </a:cubicBezTo>
                    <a:cubicBezTo>
                      <a:pt x="1041" y="86"/>
                      <a:pt x="1035" y="82"/>
                      <a:pt x="1029" y="79"/>
                    </a:cubicBezTo>
                    <a:cubicBezTo>
                      <a:pt x="1010" y="70"/>
                      <a:pt x="992" y="60"/>
                      <a:pt x="972" y="53"/>
                    </a:cubicBezTo>
                    <a:cubicBezTo>
                      <a:pt x="967" y="51"/>
                      <a:pt x="962" y="48"/>
                      <a:pt x="956" y="47"/>
                    </a:cubicBezTo>
                    <a:cubicBezTo>
                      <a:pt x="954" y="47"/>
                      <a:pt x="952" y="45"/>
                      <a:pt x="950" y="44"/>
                    </a:cubicBezTo>
                    <a:cubicBezTo>
                      <a:pt x="947" y="42"/>
                      <a:pt x="945" y="39"/>
                      <a:pt x="942" y="37"/>
                    </a:cubicBezTo>
                    <a:cubicBezTo>
                      <a:pt x="941" y="36"/>
                      <a:pt x="939" y="37"/>
                      <a:pt x="938" y="36"/>
                    </a:cubicBezTo>
                    <a:cubicBezTo>
                      <a:pt x="931" y="33"/>
                      <a:pt x="923" y="31"/>
                      <a:pt x="915" y="29"/>
                    </a:cubicBezTo>
                    <a:cubicBezTo>
                      <a:pt x="912" y="29"/>
                      <a:pt x="909" y="28"/>
                      <a:pt x="906" y="28"/>
                    </a:cubicBezTo>
                    <a:cubicBezTo>
                      <a:pt x="907" y="27"/>
                      <a:pt x="907" y="26"/>
                      <a:pt x="908" y="24"/>
                    </a:cubicBezTo>
                    <a:cubicBezTo>
                      <a:pt x="905" y="21"/>
                      <a:pt x="901" y="22"/>
                      <a:pt x="897" y="22"/>
                    </a:cubicBezTo>
                    <a:cubicBezTo>
                      <a:pt x="894" y="21"/>
                      <a:pt x="890" y="22"/>
                      <a:pt x="886" y="22"/>
                    </a:cubicBezTo>
                    <a:cubicBezTo>
                      <a:pt x="879" y="23"/>
                      <a:pt x="871" y="24"/>
                      <a:pt x="863" y="24"/>
                    </a:cubicBezTo>
                    <a:cubicBezTo>
                      <a:pt x="860" y="25"/>
                      <a:pt x="858" y="26"/>
                      <a:pt x="856" y="27"/>
                    </a:cubicBezTo>
                    <a:cubicBezTo>
                      <a:pt x="851" y="32"/>
                      <a:pt x="848" y="37"/>
                      <a:pt x="844" y="42"/>
                    </a:cubicBezTo>
                    <a:cubicBezTo>
                      <a:pt x="842" y="46"/>
                      <a:pt x="840" y="49"/>
                      <a:pt x="838" y="53"/>
                    </a:cubicBezTo>
                    <a:cubicBezTo>
                      <a:pt x="837" y="55"/>
                      <a:pt x="836" y="58"/>
                      <a:pt x="835" y="61"/>
                    </a:cubicBezTo>
                    <a:cubicBezTo>
                      <a:pt x="835" y="61"/>
                      <a:pt x="834" y="61"/>
                      <a:pt x="834" y="61"/>
                    </a:cubicBezTo>
                    <a:cubicBezTo>
                      <a:pt x="834" y="58"/>
                      <a:pt x="834" y="55"/>
                      <a:pt x="835" y="52"/>
                    </a:cubicBezTo>
                    <a:cubicBezTo>
                      <a:pt x="836" y="46"/>
                      <a:pt x="837" y="40"/>
                      <a:pt x="838" y="34"/>
                    </a:cubicBezTo>
                    <a:cubicBezTo>
                      <a:pt x="840" y="29"/>
                      <a:pt x="842" y="23"/>
                      <a:pt x="845" y="18"/>
                    </a:cubicBezTo>
                    <a:cubicBezTo>
                      <a:pt x="847" y="15"/>
                      <a:pt x="846" y="13"/>
                      <a:pt x="842" y="13"/>
                    </a:cubicBezTo>
                    <a:cubicBezTo>
                      <a:pt x="835" y="14"/>
                      <a:pt x="828" y="14"/>
                      <a:pt x="820" y="15"/>
                    </a:cubicBezTo>
                    <a:cubicBezTo>
                      <a:pt x="810" y="15"/>
                      <a:pt x="800" y="16"/>
                      <a:pt x="790" y="16"/>
                    </a:cubicBezTo>
                    <a:cubicBezTo>
                      <a:pt x="789" y="16"/>
                      <a:pt x="787" y="16"/>
                      <a:pt x="786" y="16"/>
                    </a:cubicBezTo>
                    <a:cubicBezTo>
                      <a:pt x="783" y="15"/>
                      <a:pt x="781" y="14"/>
                      <a:pt x="777" y="14"/>
                    </a:cubicBezTo>
                    <a:cubicBezTo>
                      <a:pt x="777" y="16"/>
                      <a:pt x="777" y="18"/>
                      <a:pt x="777" y="20"/>
                    </a:cubicBezTo>
                    <a:cubicBezTo>
                      <a:pt x="779" y="31"/>
                      <a:pt x="776" y="41"/>
                      <a:pt x="775" y="51"/>
                    </a:cubicBezTo>
                    <a:cubicBezTo>
                      <a:pt x="773" y="64"/>
                      <a:pt x="770" y="76"/>
                      <a:pt x="766" y="88"/>
                    </a:cubicBezTo>
                    <a:cubicBezTo>
                      <a:pt x="763" y="95"/>
                      <a:pt x="761" y="102"/>
                      <a:pt x="759" y="109"/>
                    </a:cubicBezTo>
                    <a:cubicBezTo>
                      <a:pt x="758" y="112"/>
                      <a:pt x="756" y="115"/>
                      <a:pt x="755" y="118"/>
                    </a:cubicBezTo>
                    <a:cubicBezTo>
                      <a:pt x="752" y="123"/>
                      <a:pt x="749" y="128"/>
                      <a:pt x="746" y="133"/>
                    </a:cubicBezTo>
                    <a:cubicBezTo>
                      <a:pt x="744" y="137"/>
                      <a:pt x="742" y="141"/>
                      <a:pt x="739" y="145"/>
                    </a:cubicBezTo>
                    <a:cubicBezTo>
                      <a:pt x="735" y="152"/>
                      <a:pt x="730" y="158"/>
                      <a:pt x="727" y="165"/>
                    </a:cubicBezTo>
                    <a:cubicBezTo>
                      <a:pt x="725" y="169"/>
                      <a:pt x="722" y="173"/>
                      <a:pt x="719" y="177"/>
                    </a:cubicBezTo>
                    <a:cubicBezTo>
                      <a:pt x="721" y="171"/>
                      <a:pt x="722" y="165"/>
                      <a:pt x="724" y="160"/>
                    </a:cubicBezTo>
                    <a:cubicBezTo>
                      <a:pt x="725" y="155"/>
                      <a:pt x="727" y="150"/>
                      <a:pt x="727" y="145"/>
                    </a:cubicBezTo>
                    <a:cubicBezTo>
                      <a:pt x="729" y="138"/>
                      <a:pt x="730" y="131"/>
                      <a:pt x="730" y="124"/>
                    </a:cubicBezTo>
                    <a:cubicBezTo>
                      <a:pt x="731" y="117"/>
                      <a:pt x="731" y="109"/>
                      <a:pt x="731" y="101"/>
                    </a:cubicBezTo>
                    <a:cubicBezTo>
                      <a:pt x="731" y="96"/>
                      <a:pt x="730" y="90"/>
                      <a:pt x="730" y="85"/>
                    </a:cubicBezTo>
                    <a:cubicBezTo>
                      <a:pt x="731" y="76"/>
                      <a:pt x="732" y="66"/>
                      <a:pt x="732" y="57"/>
                    </a:cubicBezTo>
                    <a:cubicBezTo>
                      <a:pt x="733" y="50"/>
                      <a:pt x="732" y="43"/>
                      <a:pt x="733" y="36"/>
                    </a:cubicBezTo>
                    <a:cubicBezTo>
                      <a:pt x="733" y="32"/>
                      <a:pt x="732" y="28"/>
                      <a:pt x="733" y="24"/>
                    </a:cubicBezTo>
                    <a:cubicBezTo>
                      <a:pt x="733" y="24"/>
                      <a:pt x="733" y="23"/>
                      <a:pt x="733" y="22"/>
                    </a:cubicBezTo>
                    <a:cubicBezTo>
                      <a:pt x="731" y="16"/>
                      <a:pt x="733" y="10"/>
                      <a:pt x="733" y="4"/>
                    </a:cubicBezTo>
                    <a:cubicBezTo>
                      <a:pt x="733" y="2"/>
                      <a:pt x="733" y="1"/>
                      <a:pt x="732" y="0"/>
                    </a:cubicBezTo>
                    <a:cubicBezTo>
                      <a:pt x="731" y="0"/>
                      <a:pt x="730" y="0"/>
                      <a:pt x="729" y="1"/>
                    </a:cubicBezTo>
                    <a:cubicBezTo>
                      <a:pt x="721" y="5"/>
                      <a:pt x="714" y="8"/>
                      <a:pt x="706" y="11"/>
                    </a:cubicBezTo>
                    <a:cubicBezTo>
                      <a:pt x="700" y="12"/>
                      <a:pt x="695" y="15"/>
                      <a:pt x="689" y="16"/>
                    </a:cubicBezTo>
                    <a:cubicBezTo>
                      <a:pt x="684" y="18"/>
                      <a:pt x="678" y="19"/>
                      <a:pt x="673" y="20"/>
                    </a:cubicBezTo>
                    <a:cubicBezTo>
                      <a:pt x="672" y="20"/>
                      <a:pt x="670" y="21"/>
                      <a:pt x="669" y="21"/>
                    </a:cubicBezTo>
                    <a:cubicBezTo>
                      <a:pt x="665" y="22"/>
                      <a:pt x="661" y="23"/>
                      <a:pt x="657" y="22"/>
                    </a:cubicBezTo>
                    <a:cubicBezTo>
                      <a:pt x="652" y="21"/>
                      <a:pt x="646" y="21"/>
                      <a:pt x="641" y="20"/>
                    </a:cubicBezTo>
                    <a:cubicBezTo>
                      <a:pt x="641" y="19"/>
                      <a:pt x="641" y="17"/>
                      <a:pt x="641" y="14"/>
                    </a:cubicBezTo>
                    <a:cubicBezTo>
                      <a:pt x="641" y="11"/>
                      <a:pt x="640" y="10"/>
                      <a:pt x="636" y="10"/>
                    </a:cubicBezTo>
                    <a:cubicBezTo>
                      <a:pt x="635" y="10"/>
                      <a:pt x="634" y="11"/>
                      <a:pt x="632" y="11"/>
                    </a:cubicBezTo>
                    <a:cubicBezTo>
                      <a:pt x="625" y="14"/>
                      <a:pt x="618" y="16"/>
                      <a:pt x="610" y="17"/>
                    </a:cubicBezTo>
                    <a:cubicBezTo>
                      <a:pt x="608" y="17"/>
                      <a:pt x="606" y="18"/>
                      <a:pt x="604" y="16"/>
                    </a:cubicBezTo>
                    <a:cubicBezTo>
                      <a:pt x="603" y="16"/>
                      <a:pt x="601" y="16"/>
                      <a:pt x="600" y="16"/>
                    </a:cubicBezTo>
                    <a:cubicBezTo>
                      <a:pt x="591" y="16"/>
                      <a:pt x="583" y="20"/>
                      <a:pt x="575" y="24"/>
                    </a:cubicBezTo>
                    <a:cubicBezTo>
                      <a:pt x="565" y="30"/>
                      <a:pt x="555" y="37"/>
                      <a:pt x="545" y="44"/>
                    </a:cubicBezTo>
                    <a:cubicBezTo>
                      <a:pt x="521" y="61"/>
                      <a:pt x="495" y="76"/>
                      <a:pt x="467" y="89"/>
                    </a:cubicBezTo>
                    <a:cubicBezTo>
                      <a:pt x="443" y="101"/>
                      <a:pt x="419" y="115"/>
                      <a:pt x="395" y="128"/>
                    </a:cubicBezTo>
                    <a:cubicBezTo>
                      <a:pt x="378" y="137"/>
                      <a:pt x="361" y="145"/>
                      <a:pt x="343" y="152"/>
                    </a:cubicBezTo>
                    <a:cubicBezTo>
                      <a:pt x="335" y="156"/>
                      <a:pt x="327" y="160"/>
                      <a:pt x="319" y="164"/>
                    </a:cubicBezTo>
                    <a:cubicBezTo>
                      <a:pt x="313" y="167"/>
                      <a:pt x="311" y="172"/>
                      <a:pt x="311" y="178"/>
                    </a:cubicBezTo>
                    <a:cubicBezTo>
                      <a:pt x="310" y="186"/>
                      <a:pt x="309" y="193"/>
                      <a:pt x="308" y="201"/>
                    </a:cubicBezTo>
                    <a:cubicBezTo>
                      <a:pt x="307" y="208"/>
                      <a:pt x="307" y="215"/>
                      <a:pt x="307" y="222"/>
                    </a:cubicBezTo>
                    <a:cubicBezTo>
                      <a:pt x="306" y="224"/>
                      <a:pt x="306" y="225"/>
                      <a:pt x="306" y="227"/>
                    </a:cubicBezTo>
                    <a:cubicBezTo>
                      <a:pt x="305" y="226"/>
                      <a:pt x="305" y="225"/>
                      <a:pt x="305" y="224"/>
                    </a:cubicBezTo>
                    <a:cubicBezTo>
                      <a:pt x="303" y="215"/>
                      <a:pt x="302" y="205"/>
                      <a:pt x="303" y="195"/>
                    </a:cubicBezTo>
                    <a:cubicBezTo>
                      <a:pt x="304" y="190"/>
                      <a:pt x="303" y="184"/>
                      <a:pt x="303" y="179"/>
                    </a:cubicBezTo>
                    <a:cubicBezTo>
                      <a:pt x="303" y="178"/>
                      <a:pt x="302" y="177"/>
                      <a:pt x="302" y="176"/>
                    </a:cubicBezTo>
                    <a:cubicBezTo>
                      <a:pt x="301" y="176"/>
                      <a:pt x="300" y="177"/>
                      <a:pt x="299" y="178"/>
                    </a:cubicBezTo>
                    <a:cubicBezTo>
                      <a:pt x="298" y="181"/>
                      <a:pt x="296" y="184"/>
                      <a:pt x="294" y="186"/>
                    </a:cubicBezTo>
                    <a:cubicBezTo>
                      <a:pt x="287" y="195"/>
                      <a:pt x="279" y="205"/>
                      <a:pt x="272" y="213"/>
                    </a:cubicBezTo>
                    <a:cubicBezTo>
                      <a:pt x="268" y="218"/>
                      <a:pt x="263" y="223"/>
                      <a:pt x="258" y="226"/>
                    </a:cubicBezTo>
                    <a:cubicBezTo>
                      <a:pt x="253" y="229"/>
                      <a:pt x="249" y="233"/>
                      <a:pt x="245" y="238"/>
                    </a:cubicBezTo>
                    <a:cubicBezTo>
                      <a:pt x="243" y="242"/>
                      <a:pt x="241" y="246"/>
                      <a:pt x="238" y="249"/>
                    </a:cubicBezTo>
                    <a:cubicBezTo>
                      <a:pt x="236" y="251"/>
                      <a:pt x="236" y="254"/>
                      <a:pt x="235" y="256"/>
                    </a:cubicBezTo>
                    <a:cubicBezTo>
                      <a:pt x="232" y="264"/>
                      <a:pt x="230" y="272"/>
                      <a:pt x="227" y="279"/>
                    </a:cubicBezTo>
                    <a:cubicBezTo>
                      <a:pt x="223" y="287"/>
                      <a:pt x="222" y="294"/>
                      <a:pt x="219" y="301"/>
                    </a:cubicBezTo>
                    <a:cubicBezTo>
                      <a:pt x="218" y="303"/>
                      <a:pt x="218" y="304"/>
                      <a:pt x="218" y="305"/>
                    </a:cubicBezTo>
                    <a:cubicBezTo>
                      <a:pt x="216" y="322"/>
                      <a:pt x="214" y="338"/>
                      <a:pt x="211" y="355"/>
                    </a:cubicBezTo>
                    <a:cubicBezTo>
                      <a:pt x="211" y="360"/>
                      <a:pt x="211" y="366"/>
                      <a:pt x="209" y="371"/>
                    </a:cubicBezTo>
                    <a:cubicBezTo>
                      <a:pt x="209" y="369"/>
                      <a:pt x="209" y="367"/>
                      <a:pt x="209" y="365"/>
                    </a:cubicBezTo>
                    <a:cubicBezTo>
                      <a:pt x="208" y="358"/>
                      <a:pt x="208" y="351"/>
                      <a:pt x="207" y="343"/>
                    </a:cubicBezTo>
                    <a:cubicBezTo>
                      <a:pt x="207" y="341"/>
                      <a:pt x="208" y="338"/>
                      <a:pt x="208" y="336"/>
                    </a:cubicBezTo>
                    <a:cubicBezTo>
                      <a:pt x="209" y="332"/>
                      <a:pt x="210" y="329"/>
                      <a:pt x="211" y="325"/>
                    </a:cubicBezTo>
                    <a:cubicBezTo>
                      <a:pt x="211" y="324"/>
                      <a:pt x="210" y="323"/>
                      <a:pt x="210" y="323"/>
                    </a:cubicBezTo>
                    <a:cubicBezTo>
                      <a:pt x="209" y="323"/>
                      <a:pt x="208" y="324"/>
                      <a:pt x="207" y="325"/>
                    </a:cubicBezTo>
                    <a:cubicBezTo>
                      <a:pt x="206" y="332"/>
                      <a:pt x="200" y="338"/>
                      <a:pt x="195" y="344"/>
                    </a:cubicBezTo>
                    <a:cubicBezTo>
                      <a:pt x="194" y="345"/>
                      <a:pt x="193" y="346"/>
                      <a:pt x="191" y="347"/>
                    </a:cubicBezTo>
                    <a:cubicBezTo>
                      <a:pt x="189" y="349"/>
                      <a:pt x="188" y="351"/>
                      <a:pt x="188" y="354"/>
                    </a:cubicBezTo>
                    <a:cubicBezTo>
                      <a:pt x="186" y="359"/>
                      <a:pt x="185" y="365"/>
                      <a:pt x="183" y="370"/>
                    </a:cubicBezTo>
                    <a:cubicBezTo>
                      <a:pt x="183" y="371"/>
                      <a:pt x="183" y="372"/>
                      <a:pt x="183" y="373"/>
                    </a:cubicBezTo>
                    <a:cubicBezTo>
                      <a:pt x="180" y="392"/>
                      <a:pt x="179" y="410"/>
                      <a:pt x="180" y="428"/>
                    </a:cubicBezTo>
                    <a:cubicBezTo>
                      <a:pt x="180" y="445"/>
                      <a:pt x="180" y="462"/>
                      <a:pt x="176" y="478"/>
                    </a:cubicBezTo>
                    <a:cubicBezTo>
                      <a:pt x="176" y="481"/>
                      <a:pt x="174" y="484"/>
                      <a:pt x="172" y="486"/>
                    </a:cubicBezTo>
                    <a:cubicBezTo>
                      <a:pt x="163" y="495"/>
                      <a:pt x="154" y="503"/>
                      <a:pt x="146" y="512"/>
                    </a:cubicBezTo>
                    <a:cubicBezTo>
                      <a:pt x="142" y="517"/>
                      <a:pt x="137" y="521"/>
                      <a:pt x="132" y="525"/>
                    </a:cubicBezTo>
                    <a:cubicBezTo>
                      <a:pt x="121" y="534"/>
                      <a:pt x="111" y="545"/>
                      <a:pt x="101" y="556"/>
                    </a:cubicBezTo>
                    <a:cubicBezTo>
                      <a:pt x="91" y="568"/>
                      <a:pt x="81" y="579"/>
                      <a:pt x="70" y="591"/>
                    </a:cubicBezTo>
                    <a:cubicBezTo>
                      <a:pt x="62" y="599"/>
                      <a:pt x="54" y="608"/>
                      <a:pt x="46" y="616"/>
                    </a:cubicBezTo>
                    <a:cubicBezTo>
                      <a:pt x="41" y="623"/>
                      <a:pt x="34" y="629"/>
                      <a:pt x="29" y="635"/>
                    </a:cubicBezTo>
                    <a:cubicBezTo>
                      <a:pt x="19" y="646"/>
                      <a:pt x="9" y="658"/>
                      <a:pt x="1" y="671"/>
                    </a:cubicBezTo>
                    <a:cubicBezTo>
                      <a:pt x="0" y="673"/>
                      <a:pt x="0" y="675"/>
                      <a:pt x="1" y="677"/>
                    </a:cubicBezTo>
                    <a:cubicBezTo>
                      <a:pt x="6" y="685"/>
                      <a:pt x="14" y="688"/>
                      <a:pt x="22" y="690"/>
                    </a:cubicBezTo>
                    <a:cubicBezTo>
                      <a:pt x="25" y="691"/>
                      <a:pt x="28" y="689"/>
                      <a:pt x="30" y="687"/>
                    </a:cubicBezTo>
                    <a:cubicBezTo>
                      <a:pt x="34" y="682"/>
                      <a:pt x="38" y="677"/>
                      <a:pt x="42" y="672"/>
                    </a:cubicBezTo>
                    <a:cubicBezTo>
                      <a:pt x="59" y="652"/>
                      <a:pt x="75" y="632"/>
                      <a:pt x="92" y="612"/>
                    </a:cubicBezTo>
                    <a:cubicBezTo>
                      <a:pt x="105" y="596"/>
                      <a:pt x="120" y="581"/>
                      <a:pt x="136" y="567"/>
                    </a:cubicBezTo>
                    <a:cubicBezTo>
                      <a:pt x="145" y="558"/>
                      <a:pt x="153" y="548"/>
                      <a:pt x="162" y="539"/>
                    </a:cubicBezTo>
                    <a:cubicBezTo>
                      <a:pt x="171" y="530"/>
                      <a:pt x="180" y="521"/>
                      <a:pt x="189" y="512"/>
                    </a:cubicBezTo>
                    <a:cubicBezTo>
                      <a:pt x="192" y="510"/>
                      <a:pt x="196" y="509"/>
                      <a:pt x="200" y="509"/>
                    </a:cubicBezTo>
                    <a:cubicBezTo>
                      <a:pt x="203" y="509"/>
                      <a:pt x="206" y="509"/>
                      <a:pt x="210" y="509"/>
                    </a:cubicBezTo>
                    <a:cubicBezTo>
                      <a:pt x="213" y="509"/>
                      <a:pt x="217" y="509"/>
                      <a:pt x="220" y="509"/>
                    </a:cubicBezTo>
                    <a:cubicBezTo>
                      <a:pt x="230" y="506"/>
                      <a:pt x="240" y="503"/>
                      <a:pt x="249" y="499"/>
                    </a:cubicBezTo>
                    <a:cubicBezTo>
                      <a:pt x="255" y="497"/>
                      <a:pt x="261" y="493"/>
                      <a:pt x="265" y="488"/>
                    </a:cubicBezTo>
                    <a:cubicBezTo>
                      <a:pt x="277" y="476"/>
                      <a:pt x="292" y="469"/>
                      <a:pt x="308" y="462"/>
                    </a:cubicBezTo>
                    <a:cubicBezTo>
                      <a:pt x="312" y="461"/>
                      <a:pt x="316" y="459"/>
                      <a:pt x="321" y="457"/>
                    </a:cubicBezTo>
                    <a:cubicBezTo>
                      <a:pt x="324" y="455"/>
                      <a:pt x="327" y="453"/>
                      <a:pt x="329" y="449"/>
                    </a:cubicBezTo>
                    <a:cubicBezTo>
                      <a:pt x="330" y="445"/>
                      <a:pt x="331" y="441"/>
                      <a:pt x="332" y="438"/>
                    </a:cubicBezTo>
                    <a:cubicBezTo>
                      <a:pt x="333" y="432"/>
                      <a:pt x="334" y="426"/>
                      <a:pt x="335" y="420"/>
                    </a:cubicBezTo>
                    <a:cubicBezTo>
                      <a:pt x="336" y="415"/>
                      <a:pt x="336" y="410"/>
                      <a:pt x="337" y="405"/>
                    </a:cubicBezTo>
                    <a:cubicBezTo>
                      <a:pt x="338" y="399"/>
                      <a:pt x="338" y="393"/>
                      <a:pt x="339" y="385"/>
                    </a:cubicBezTo>
                    <a:cubicBezTo>
                      <a:pt x="341" y="389"/>
                      <a:pt x="342" y="392"/>
                      <a:pt x="341" y="394"/>
                    </a:cubicBezTo>
                    <a:cubicBezTo>
                      <a:pt x="340" y="408"/>
                      <a:pt x="339" y="422"/>
                      <a:pt x="338" y="436"/>
                    </a:cubicBezTo>
                    <a:cubicBezTo>
                      <a:pt x="338" y="438"/>
                      <a:pt x="337" y="441"/>
                      <a:pt x="336" y="443"/>
                    </a:cubicBezTo>
                    <a:cubicBezTo>
                      <a:pt x="336" y="444"/>
                      <a:pt x="336" y="445"/>
                      <a:pt x="336" y="446"/>
                    </a:cubicBezTo>
                    <a:cubicBezTo>
                      <a:pt x="336" y="448"/>
                      <a:pt x="336" y="450"/>
                      <a:pt x="337" y="451"/>
                    </a:cubicBezTo>
                    <a:cubicBezTo>
                      <a:pt x="338" y="451"/>
                      <a:pt x="340" y="450"/>
                      <a:pt x="341" y="450"/>
                    </a:cubicBezTo>
                    <a:cubicBezTo>
                      <a:pt x="347" y="447"/>
                      <a:pt x="352" y="444"/>
                      <a:pt x="357" y="441"/>
                    </a:cubicBezTo>
                    <a:cubicBezTo>
                      <a:pt x="367" y="436"/>
                      <a:pt x="376" y="430"/>
                      <a:pt x="386" y="424"/>
                    </a:cubicBezTo>
                    <a:cubicBezTo>
                      <a:pt x="399" y="416"/>
                      <a:pt x="413" y="409"/>
                      <a:pt x="428" y="404"/>
                    </a:cubicBezTo>
                    <a:cubicBezTo>
                      <a:pt x="455" y="394"/>
                      <a:pt x="480" y="381"/>
                      <a:pt x="505" y="367"/>
                    </a:cubicBezTo>
                    <a:cubicBezTo>
                      <a:pt x="519" y="358"/>
                      <a:pt x="534" y="352"/>
                      <a:pt x="551" y="349"/>
                    </a:cubicBezTo>
                    <a:cubicBezTo>
                      <a:pt x="564" y="346"/>
                      <a:pt x="578" y="342"/>
                      <a:pt x="591" y="338"/>
                    </a:cubicBezTo>
                    <a:cubicBezTo>
                      <a:pt x="605" y="333"/>
                      <a:pt x="616" y="326"/>
                      <a:pt x="626" y="316"/>
                    </a:cubicBezTo>
                    <a:cubicBezTo>
                      <a:pt x="628" y="314"/>
                      <a:pt x="630" y="310"/>
                      <a:pt x="631" y="307"/>
                    </a:cubicBezTo>
                    <a:cubicBezTo>
                      <a:pt x="631" y="307"/>
                      <a:pt x="631" y="306"/>
                      <a:pt x="632" y="306"/>
                    </a:cubicBezTo>
                    <a:cubicBezTo>
                      <a:pt x="637" y="298"/>
                      <a:pt x="636" y="288"/>
                      <a:pt x="636" y="279"/>
                    </a:cubicBezTo>
                    <a:cubicBezTo>
                      <a:pt x="636" y="270"/>
                      <a:pt x="633" y="262"/>
                      <a:pt x="630" y="253"/>
                    </a:cubicBezTo>
                    <a:cubicBezTo>
                      <a:pt x="629" y="250"/>
                      <a:pt x="628" y="247"/>
                      <a:pt x="627" y="244"/>
                    </a:cubicBezTo>
                    <a:cubicBezTo>
                      <a:pt x="626" y="241"/>
                      <a:pt x="624" y="239"/>
                      <a:pt x="622" y="236"/>
                    </a:cubicBezTo>
                    <a:cubicBezTo>
                      <a:pt x="627" y="238"/>
                      <a:pt x="629" y="240"/>
                      <a:pt x="631" y="244"/>
                    </a:cubicBezTo>
                    <a:cubicBezTo>
                      <a:pt x="636" y="253"/>
                      <a:pt x="640" y="263"/>
                      <a:pt x="643" y="273"/>
                    </a:cubicBezTo>
                    <a:cubicBezTo>
                      <a:pt x="645" y="282"/>
                      <a:pt x="645" y="291"/>
                      <a:pt x="643" y="300"/>
                    </a:cubicBezTo>
                    <a:cubicBezTo>
                      <a:pt x="643" y="302"/>
                      <a:pt x="641" y="305"/>
                      <a:pt x="639" y="307"/>
                    </a:cubicBezTo>
                    <a:cubicBezTo>
                      <a:pt x="638" y="310"/>
                      <a:pt x="637" y="312"/>
                      <a:pt x="635" y="314"/>
                    </a:cubicBezTo>
                    <a:cubicBezTo>
                      <a:pt x="635" y="315"/>
                      <a:pt x="635" y="317"/>
                      <a:pt x="636" y="318"/>
                    </a:cubicBezTo>
                    <a:cubicBezTo>
                      <a:pt x="637" y="318"/>
                      <a:pt x="639" y="318"/>
                      <a:pt x="639" y="317"/>
                    </a:cubicBezTo>
                    <a:cubicBezTo>
                      <a:pt x="642" y="316"/>
                      <a:pt x="645" y="313"/>
                      <a:pt x="648" y="312"/>
                    </a:cubicBezTo>
                    <a:cubicBezTo>
                      <a:pt x="652" y="311"/>
                      <a:pt x="656" y="310"/>
                      <a:pt x="660" y="310"/>
                    </a:cubicBezTo>
                    <a:cubicBezTo>
                      <a:pt x="668" y="309"/>
                      <a:pt x="677" y="307"/>
                      <a:pt x="686" y="306"/>
                    </a:cubicBezTo>
                    <a:cubicBezTo>
                      <a:pt x="703" y="305"/>
                      <a:pt x="721" y="302"/>
                      <a:pt x="738" y="297"/>
                    </a:cubicBezTo>
                    <a:cubicBezTo>
                      <a:pt x="746" y="294"/>
                      <a:pt x="754" y="291"/>
                      <a:pt x="762" y="288"/>
                    </a:cubicBezTo>
                    <a:cubicBezTo>
                      <a:pt x="765" y="287"/>
                      <a:pt x="769" y="286"/>
                      <a:pt x="772" y="285"/>
                    </a:cubicBezTo>
                    <a:cubicBezTo>
                      <a:pt x="773" y="285"/>
                      <a:pt x="775" y="284"/>
                      <a:pt x="775" y="283"/>
                    </a:cubicBezTo>
                    <a:cubicBezTo>
                      <a:pt x="776" y="280"/>
                      <a:pt x="779" y="280"/>
                      <a:pt x="781" y="279"/>
                    </a:cubicBezTo>
                    <a:cubicBezTo>
                      <a:pt x="801" y="270"/>
                      <a:pt x="821" y="266"/>
                      <a:pt x="843" y="267"/>
                    </a:cubicBezTo>
                    <a:cubicBezTo>
                      <a:pt x="852" y="267"/>
                      <a:pt x="861" y="267"/>
                      <a:pt x="870" y="268"/>
                    </a:cubicBezTo>
                    <a:cubicBezTo>
                      <a:pt x="882" y="268"/>
                      <a:pt x="894" y="268"/>
                      <a:pt x="905" y="269"/>
                    </a:cubicBezTo>
                    <a:cubicBezTo>
                      <a:pt x="917" y="270"/>
                      <a:pt x="928" y="271"/>
                      <a:pt x="939" y="271"/>
                    </a:cubicBezTo>
                    <a:cubicBezTo>
                      <a:pt x="948" y="272"/>
                      <a:pt x="957" y="272"/>
                      <a:pt x="966" y="273"/>
                    </a:cubicBezTo>
                    <a:cubicBezTo>
                      <a:pt x="969" y="273"/>
                      <a:pt x="971" y="273"/>
                      <a:pt x="973" y="273"/>
                    </a:cubicBezTo>
                    <a:cubicBezTo>
                      <a:pt x="976" y="272"/>
                      <a:pt x="976" y="270"/>
                      <a:pt x="977" y="267"/>
                    </a:cubicBezTo>
                    <a:cubicBezTo>
                      <a:pt x="978" y="261"/>
                      <a:pt x="980" y="256"/>
                      <a:pt x="981" y="250"/>
                    </a:cubicBezTo>
                    <a:cubicBezTo>
                      <a:pt x="981" y="249"/>
                      <a:pt x="981" y="249"/>
                      <a:pt x="981" y="248"/>
                    </a:cubicBezTo>
                    <a:cubicBezTo>
                      <a:pt x="981" y="248"/>
                      <a:pt x="981" y="248"/>
                      <a:pt x="982" y="247"/>
                    </a:cubicBezTo>
                    <a:cubicBezTo>
                      <a:pt x="983" y="256"/>
                      <a:pt x="983" y="265"/>
                      <a:pt x="981" y="274"/>
                    </a:cubicBezTo>
                    <a:cubicBezTo>
                      <a:pt x="984" y="274"/>
                      <a:pt x="986" y="274"/>
                      <a:pt x="988" y="274"/>
                    </a:cubicBezTo>
                    <a:cubicBezTo>
                      <a:pt x="998" y="274"/>
                      <a:pt x="1008" y="276"/>
                      <a:pt x="1018" y="279"/>
                    </a:cubicBezTo>
                    <a:cubicBezTo>
                      <a:pt x="1037" y="285"/>
                      <a:pt x="1056" y="283"/>
                      <a:pt x="1074" y="276"/>
                    </a:cubicBezTo>
                    <a:cubicBezTo>
                      <a:pt x="1088" y="271"/>
                      <a:pt x="1103" y="268"/>
                      <a:pt x="1117" y="265"/>
                    </a:cubicBezTo>
                    <a:cubicBezTo>
                      <a:pt x="1124" y="264"/>
                      <a:pt x="1131" y="265"/>
                      <a:pt x="1137" y="266"/>
                    </a:cubicBezTo>
                    <a:cubicBezTo>
                      <a:pt x="1145" y="267"/>
                      <a:pt x="1153" y="267"/>
                      <a:pt x="1161" y="266"/>
                    </a:cubicBezTo>
                    <a:cubicBezTo>
                      <a:pt x="1163" y="265"/>
                      <a:pt x="1165" y="265"/>
                      <a:pt x="1167" y="264"/>
                    </a:cubicBezTo>
                    <a:cubicBezTo>
                      <a:pt x="1170" y="262"/>
                      <a:pt x="1170" y="259"/>
                      <a:pt x="1167" y="257"/>
                    </a:cubicBezTo>
                    <a:close/>
                    <a:moveTo>
                      <a:pt x="1159" y="238"/>
                    </a:moveTo>
                    <a:cubicBezTo>
                      <a:pt x="1159" y="238"/>
                      <a:pt x="1159" y="238"/>
                      <a:pt x="1159" y="238"/>
                    </a:cubicBezTo>
                    <a:cubicBezTo>
                      <a:pt x="1159" y="238"/>
                      <a:pt x="1159" y="238"/>
                      <a:pt x="1159" y="238"/>
                    </a:cubicBezTo>
                    <a:cubicBezTo>
                      <a:pt x="1159" y="238"/>
                      <a:pt x="1159" y="238"/>
                      <a:pt x="1159" y="238"/>
                    </a:cubicBezTo>
                    <a:cubicBezTo>
                      <a:pt x="1160" y="243"/>
                      <a:pt x="1159" y="249"/>
                      <a:pt x="1159" y="255"/>
                    </a:cubicBezTo>
                    <a:cubicBezTo>
                      <a:pt x="1151" y="254"/>
                      <a:pt x="1144" y="253"/>
                      <a:pt x="1136" y="251"/>
                    </a:cubicBezTo>
                    <a:cubicBezTo>
                      <a:pt x="1136" y="251"/>
                      <a:pt x="1136" y="251"/>
                      <a:pt x="1136" y="250"/>
                    </a:cubicBezTo>
                    <a:cubicBezTo>
                      <a:pt x="1145" y="248"/>
                      <a:pt x="1153" y="245"/>
                      <a:pt x="1159" y="238"/>
                    </a:cubicBezTo>
                    <a:cubicBezTo>
                      <a:pt x="1159" y="238"/>
                      <a:pt x="1159" y="238"/>
                      <a:pt x="1159" y="238"/>
                    </a:cubicBezTo>
                    <a:cubicBezTo>
                      <a:pt x="1158" y="238"/>
                      <a:pt x="1156" y="239"/>
                      <a:pt x="1155" y="240"/>
                    </a:cubicBezTo>
                    <a:cubicBezTo>
                      <a:pt x="1148" y="244"/>
                      <a:pt x="1140" y="246"/>
                      <a:pt x="1132" y="249"/>
                    </a:cubicBezTo>
                    <a:cubicBezTo>
                      <a:pt x="1131" y="249"/>
                      <a:pt x="1129" y="249"/>
                      <a:pt x="1127" y="249"/>
                    </a:cubicBezTo>
                    <a:cubicBezTo>
                      <a:pt x="1132" y="246"/>
                      <a:pt x="1137" y="245"/>
                      <a:pt x="1140" y="240"/>
                    </a:cubicBezTo>
                    <a:cubicBezTo>
                      <a:pt x="1133" y="243"/>
                      <a:pt x="1126" y="248"/>
                      <a:pt x="1117" y="246"/>
                    </a:cubicBezTo>
                    <a:cubicBezTo>
                      <a:pt x="1133" y="241"/>
                      <a:pt x="1147" y="234"/>
                      <a:pt x="1159" y="223"/>
                    </a:cubicBezTo>
                    <a:cubicBezTo>
                      <a:pt x="1160" y="228"/>
                      <a:pt x="1160" y="233"/>
                      <a:pt x="1159" y="238"/>
                    </a:cubicBezTo>
                    <a:close/>
                    <a:moveTo>
                      <a:pt x="1150" y="188"/>
                    </a:moveTo>
                    <a:cubicBezTo>
                      <a:pt x="1152" y="191"/>
                      <a:pt x="1153" y="193"/>
                      <a:pt x="1154" y="195"/>
                    </a:cubicBezTo>
                    <a:cubicBezTo>
                      <a:pt x="1155" y="196"/>
                      <a:pt x="1155" y="198"/>
                      <a:pt x="1153" y="200"/>
                    </a:cubicBezTo>
                    <a:cubicBezTo>
                      <a:pt x="1151" y="202"/>
                      <a:pt x="1149" y="205"/>
                      <a:pt x="1146" y="207"/>
                    </a:cubicBezTo>
                    <a:cubicBezTo>
                      <a:pt x="1145" y="208"/>
                      <a:pt x="1144" y="210"/>
                      <a:pt x="1143" y="212"/>
                    </a:cubicBezTo>
                    <a:cubicBezTo>
                      <a:pt x="1148" y="208"/>
                      <a:pt x="1152" y="205"/>
                      <a:pt x="1156" y="201"/>
                    </a:cubicBezTo>
                    <a:cubicBezTo>
                      <a:pt x="1157" y="205"/>
                      <a:pt x="1157" y="208"/>
                      <a:pt x="1158" y="211"/>
                    </a:cubicBezTo>
                    <a:cubicBezTo>
                      <a:pt x="1159" y="214"/>
                      <a:pt x="1158" y="217"/>
                      <a:pt x="1156" y="220"/>
                    </a:cubicBezTo>
                    <a:cubicBezTo>
                      <a:pt x="1155" y="221"/>
                      <a:pt x="1153" y="222"/>
                      <a:pt x="1152" y="223"/>
                    </a:cubicBezTo>
                    <a:cubicBezTo>
                      <a:pt x="1146" y="229"/>
                      <a:pt x="1139" y="232"/>
                      <a:pt x="1132" y="236"/>
                    </a:cubicBezTo>
                    <a:cubicBezTo>
                      <a:pt x="1127" y="238"/>
                      <a:pt x="1122" y="240"/>
                      <a:pt x="1117" y="242"/>
                    </a:cubicBezTo>
                    <a:cubicBezTo>
                      <a:pt x="1114" y="243"/>
                      <a:pt x="1110" y="243"/>
                      <a:pt x="1106" y="244"/>
                    </a:cubicBezTo>
                    <a:cubicBezTo>
                      <a:pt x="1106" y="244"/>
                      <a:pt x="1106" y="244"/>
                      <a:pt x="1106" y="243"/>
                    </a:cubicBezTo>
                    <a:cubicBezTo>
                      <a:pt x="1114" y="238"/>
                      <a:pt x="1124" y="236"/>
                      <a:pt x="1130" y="229"/>
                    </a:cubicBezTo>
                    <a:cubicBezTo>
                      <a:pt x="1122" y="232"/>
                      <a:pt x="1115" y="235"/>
                      <a:pt x="1108" y="239"/>
                    </a:cubicBezTo>
                    <a:cubicBezTo>
                      <a:pt x="1104" y="241"/>
                      <a:pt x="1101" y="241"/>
                      <a:pt x="1097" y="242"/>
                    </a:cubicBezTo>
                    <a:cubicBezTo>
                      <a:pt x="1100" y="240"/>
                      <a:pt x="1103" y="238"/>
                      <a:pt x="1106" y="236"/>
                    </a:cubicBezTo>
                    <a:cubicBezTo>
                      <a:pt x="1108" y="234"/>
                      <a:pt x="1112" y="234"/>
                      <a:pt x="1114" y="229"/>
                    </a:cubicBezTo>
                    <a:cubicBezTo>
                      <a:pt x="1106" y="233"/>
                      <a:pt x="1100" y="238"/>
                      <a:pt x="1091" y="240"/>
                    </a:cubicBezTo>
                    <a:cubicBezTo>
                      <a:pt x="1093" y="238"/>
                      <a:pt x="1095" y="237"/>
                      <a:pt x="1097" y="236"/>
                    </a:cubicBezTo>
                    <a:cubicBezTo>
                      <a:pt x="1106" y="229"/>
                      <a:pt x="1115" y="223"/>
                      <a:pt x="1124" y="216"/>
                    </a:cubicBezTo>
                    <a:cubicBezTo>
                      <a:pt x="1132" y="209"/>
                      <a:pt x="1141" y="202"/>
                      <a:pt x="1147" y="192"/>
                    </a:cubicBezTo>
                    <a:cubicBezTo>
                      <a:pt x="1148" y="191"/>
                      <a:pt x="1149" y="190"/>
                      <a:pt x="1150" y="188"/>
                    </a:cubicBezTo>
                    <a:close/>
                    <a:moveTo>
                      <a:pt x="1145" y="177"/>
                    </a:moveTo>
                    <a:cubicBezTo>
                      <a:pt x="1143" y="179"/>
                      <a:pt x="1140" y="181"/>
                      <a:pt x="1140" y="185"/>
                    </a:cubicBezTo>
                    <a:cubicBezTo>
                      <a:pt x="1142" y="183"/>
                      <a:pt x="1144" y="181"/>
                      <a:pt x="1147" y="179"/>
                    </a:cubicBezTo>
                    <a:cubicBezTo>
                      <a:pt x="1147" y="182"/>
                      <a:pt x="1148" y="185"/>
                      <a:pt x="1146" y="187"/>
                    </a:cubicBezTo>
                    <a:cubicBezTo>
                      <a:pt x="1143" y="190"/>
                      <a:pt x="1141" y="194"/>
                      <a:pt x="1138" y="197"/>
                    </a:cubicBezTo>
                    <a:cubicBezTo>
                      <a:pt x="1131" y="206"/>
                      <a:pt x="1122" y="212"/>
                      <a:pt x="1114" y="219"/>
                    </a:cubicBezTo>
                    <a:cubicBezTo>
                      <a:pt x="1109" y="223"/>
                      <a:pt x="1104" y="226"/>
                      <a:pt x="1098" y="230"/>
                    </a:cubicBezTo>
                    <a:cubicBezTo>
                      <a:pt x="1095" y="232"/>
                      <a:pt x="1091" y="234"/>
                      <a:pt x="1087" y="237"/>
                    </a:cubicBezTo>
                    <a:cubicBezTo>
                      <a:pt x="1084" y="240"/>
                      <a:pt x="1081" y="238"/>
                      <a:pt x="1077" y="237"/>
                    </a:cubicBezTo>
                    <a:cubicBezTo>
                      <a:pt x="1082" y="234"/>
                      <a:pt x="1086" y="232"/>
                      <a:pt x="1090" y="230"/>
                    </a:cubicBezTo>
                    <a:cubicBezTo>
                      <a:pt x="1094" y="227"/>
                      <a:pt x="1099" y="225"/>
                      <a:pt x="1101" y="220"/>
                    </a:cubicBezTo>
                    <a:cubicBezTo>
                      <a:pt x="1100" y="221"/>
                      <a:pt x="1099" y="221"/>
                      <a:pt x="1098" y="222"/>
                    </a:cubicBezTo>
                    <a:cubicBezTo>
                      <a:pt x="1091" y="227"/>
                      <a:pt x="1084" y="232"/>
                      <a:pt x="1076" y="234"/>
                    </a:cubicBezTo>
                    <a:cubicBezTo>
                      <a:pt x="1073" y="235"/>
                      <a:pt x="1069" y="236"/>
                      <a:pt x="1066" y="234"/>
                    </a:cubicBezTo>
                    <a:cubicBezTo>
                      <a:pt x="1069" y="233"/>
                      <a:pt x="1072" y="233"/>
                      <a:pt x="1074" y="232"/>
                    </a:cubicBezTo>
                    <a:cubicBezTo>
                      <a:pt x="1082" y="228"/>
                      <a:pt x="1091" y="224"/>
                      <a:pt x="1096" y="216"/>
                    </a:cubicBezTo>
                    <a:cubicBezTo>
                      <a:pt x="1090" y="221"/>
                      <a:pt x="1084" y="227"/>
                      <a:pt x="1075" y="229"/>
                    </a:cubicBezTo>
                    <a:cubicBezTo>
                      <a:pt x="1082" y="223"/>
                      <a:pt x="1089" y="218"/>
                      <a:pt x="1096" y="212"/>
                    </a:cubicBezTo>
                    <a:cubicBezTo>
                      <a:pt x="1100" y="209"/>
                      <a:pt x="1103" y="206"/>
                      <a:pt x="1107" y="203"/>
                    </a:cubicBezTo>
                    <a:cubicBezTo>
                      <a:pt x="1117" y="197"/>
                      <a:pt x="1124" y="189"/>
                      <a:pt x="1132" y="180"/>
                    </a:cubicBezTo>
                    <a:cubicBezTo>
                      <a:pt x="1135" y="178"/>
                      <a:pt x="1137" y="175"/>
                      <a:pt x="1139" y="172"/>
                    </a:cubicBezTo>
                    <a:cubicBezTo>
                      <a:pt x="1139" y="172"/>
                      <a:pt x="1139" y="173"/>
                      <a:pt x="1140" y="173"/>
                    </a:cubicBezTo>
                    <a:cubicBezTo>
                      <a:pt x="1137" y="178"/>
                      <a:pt x="1133" y="182"/>
                      <a:pt x="1131" y="187"/>
                    </a:cubicBezTo>
                    <a:cubicBezTo>
                      <a:pt x="1134" y="184"/>
                      <a:pt x="1137" y="181"/>
                      <a:pt x="1139" y="178"/>
                    </a:cubicBezTo>
                    <a:cubicBezTo>
                      <a:pt x="1142" y="175"/>
                      <a:pt x="1144" y="172"/>
                      <a:pt x="1146" y="168"/>
                    </a:cubicBezTo>
                    <a:cubicBezTo>
                      <a:pt x="1149" y="172"/>
                      <a:pt x="1147" y="174"/>
                      <a:pt x="1145" y="177"/>
                    </a:cubicBezTo>
                    <a:close/>
                    <a:moveTo>
                      <a:pt x="1146" y="163"/>
                    </a:moveTo>
                    <a:cubicBezTo>
                      <a:pt x="1145" y="166"/>
                      <a:pt x="1143" y="169"/>
                      <a:pt x="1140" y="170"/>
                    </a:cubicBezTo>
                    <a:cubicBezTo>
                      <a:pt x="1142" y="168"/>
                      <a:pt x="1143" y="165"/>
                      <a:pt x="1144" y="163"/>
                    </a:cubicBezTo>
                    <a:cubicBezTo>
                      <a:pt x="1145" y="163"/>
                      <a:pt x="1145" y="163"/>
                      <a:pt x="1146" y="163"/>
                    </a:cubicBezTo>
                    <a:close/>
                    <a:moveTo>
                      <a:pt x="1119" y="158"/>
                    </a:moveTo>
                    <a:cubicBezTo>
                      <a:pt x="1122" y="156"/>
                      <a:pt x="1125" y="153"/>
                      <a:pt x="1128" y="150"/>
                    </a:cubicBezTo>
                    <a:cubicBezTo>
                      <a:pt x="1128" y="150"/>
                      <a:pt x="1128" y="151"/>
                      <a:pt x="1128" y="151"/>
                    </a:cubicBezTo>
                    <a:cubicBezTo>
                      <a:pt x="1127" y="153"/>
                      <a:pt x="1125" y="155"/>
                      <a:pt x="1123" y="157"/>
                    </a:cubicBezTo>
                    <a:cubicBezTo>
                      <a:pt x="1121" y="159"/>
                      <a:pt x="1119" y="161"/>
                      <a:pt x="1117" y="164"/>
                    </a:cubicBezTo>
                    <a:cubicBezTo>
                      <a:pt x="1115" y="166"/>
                      <a:pt x="1113" y="168"/>
                      <a:pt x="1111" y="170"/>
                    </a:cubicBezTo>
                    <a:cubicBezTo>
                      <a:pt x="1108" y="172"/>
                      <a:pt x="1106" y="173"/>
                      <a:pt x="1104" y="174"/>
                    </a:cubicBezTo>
                    <a:cubicBezTo>
                      <a:pt x="1108" y="174"/>
                      <a:pt x="1112" y="173"/>
                      <a:pt x="1114" y="170"/>
                    </a:cubicBezTo>
                    <a:cubicBezTo>
                      <a:pt x="1119" y="164"/>
                      <a:pt x="1126" y="159"/>
                      <a:pt x="1130" y="152"/>
                    </a:cubicBezTo>
                    <a:cubicBezTo>
                      <a:pt x="1130" y="152"/>
                      <a:pt x="1131" y="152"/>
                      <a:pt x="1131" y="152"/>
                    </a:cubicBezTo>
                    <a:cubicBezTo>
                      <a:pt x="1135" y="153"/>
                      <a:pt x="1138" y="155"/>
                      <a:pt x="1142" y="157"/>
                    </a:cubicBezTo>
                    <a:cubicBezTo>
                      <a:pt x="1142" y="158"/>
                      <a:pt x="1142" y="158"/>
                      <a:pt x="1141" y="159"/>
                    </a:cubicBezTo>
                    <a:cubicBezTo>
                      <a:pt x="1141" y="160"/>
                      <a:pt x="1140" y="161"/>
                      <a:pt x="1140" y="162"/>
                    </a:cubicBezTo>
                    <a:cubicBezTo>
                      <a:pt x="1130" y="175"/>
                      <a:pt x="1119" y="188"/>
                      <a:pt x="1105" y="198"/>
                    </a:cubicBezTo>
                    <a:cubicBezTo>
                      <a:pt x="1100" y="203"/>
                      <a:pt x="1096" y="209"/>
                      <a:pt x="1089" y="212"/>
                    </a:cubicBezTo>
                    <a:cubicBezTo>
                      <a:pt x="1089" y="212"/>
                      <a:pt x="1089" y="212"/>
                      <a:pt x="1088" y="212"/>
                    </a:cubicBezTo>
                    <a:cubicBezTo>
                      <a:pt x="1083" y="216"/>
                      <a:pt x="1077" y="221"/>
                      <a:pt x="1072" y="225"/>
                    </a:cubicBezTo>
                    <a:cubicBezTo>
                      <a:pt x="1069" y="228"/>
                      <a:pt x="1065" y="229"/>
                      <a:pt x="1062" y="231"/>
                    </a:cubicBezTo>
                    <a:cubicBezTo>
                      <a:pt x="1060" y="232"/>
                      <a:pt x="1059" y="231"/>
                      <a:pt x="1058" y="230"/>
                    </a:cubicBezTo>
                    <a:cubicBezTo>
                      <a:pt x="1061" y="227"/>
                      <a:pt x="1064" y="224"/>
                      <a:pt x="1068" y="222"/>
                    </a:cubicBezTo>
                    <a:cubicBezTo>
                      <a:pt x="1072" y="219"/>
                      <a:pt x="1074" y="216"/>
                      <a:pt x="1077" y="212"/>
                    </a:cubicBezTo>
                    <a:cubicBezTo>
                      <a:pt x="1076" y="212"/>
                      <a:pt x="1075" y="213"/>
                      <a:pt x="1074" y="213"/>
                    </a:cubicBezTo>
                    <a:cubicBezTo>
                      <a:pt x="1068" y="218"/>
                      <a:pt x="1062" y="223"/>
                      <a:pt x="1056" y="228"/>
                    </a:cubicBezTo>
                    <a:cubicBezTo>
                      <a:pt x="1055" y="228"/>
                      <a:pt x="1054" y="229"/>
                      <a:pt x="1053" y="229"/>
                    </a:cubicBezTo>
                    <a:cubicBezTo>
                      <a:pt x="1050" y="228"/>
                      <a:pt x="1047" y="226"/>
                      <a:pt x="1043" y="225"/>
                    </a:cubicBezTo>
                    <a:cubicBezTo>
                      <a:pt x="1051" y="220"/>
                      <a:pt x="1058" y="216"/>
                      <a:pt x="1064" y="212"/>
                    </a:cubicBezTo>
                    <a:cubicBezTo>
                      <a:pt x="1071" y="207"/>
                      <a:pt x="1077" y="202"/>
                      <a:pt x="1081" y="195"/>
                    </a:cubicBezTo>
                    <a:cubicBezTo>
                      <a:pt x="1076" y="199"/>
                      <a:pt x="1071" y="203"/>
                      <a:pt x="1067" y="206"/>
                    </a:cubicBezTo>
                    <a:cubicBezTo>
                      <a:pt x="1061" y="210"/>
                      <a:pt x="1056" y="214"/>
                      <a:pt x="1050" y="217"/>
                    </a:cubicBezTo>
                    <a:cubicBezTo>
                      <a:pt x="1048" y="219"/>
                      <a:pt x="1045" y="220"/>
                      <a:pt x="1042" y="222"/>
                    </a:cubicBezTo>
                    <a:cubicBezTo>
                      <a:pt x="1040" y="223"/>
                      <a:pt x="1037" y="223"/>
                      <a:pt x="1034" y="221"/>
                    </a:cubicBezTo>
                    <a:cubicBezTo>
                      <a:pt x="1035" y="221"/>
                      <a:pt x="1036" y="220"/>
                      <a:pt x="1036" y="220"/>
                    </a:cubicBezTo>
                    <a:cubicBezTo>
                      <a:pt x="1042" y="216"/>
                      <a:pt x="1047" y="212"/>
                      <a:pt x="1053" y="209"/>
                    </a:cubicBezTo>
                    <a:cubicBezTo>
                      <a:pt x="1055" y="207"/>
                      <a:pt x="1057" y="205"/>
                      <a:pt x="1058" y="203"/>
                    </a:cubicBezTo>
                    <a:cubicBezTo>
                      <a:pt x="1057" y="203"/>
                      <a:pt x="1057" y="203"/>
                      <a:pt x="1056" y="203"/>
                    </a:cubicBezTo>
                    <a:cubicBezTo>
                      <a:pt x="1052" y="206"/>
                      <a:pt x="1047" y="209"/>
                      <a:pt x="1043" y="212"/>
                    </a:cubicBezTo>
                    <a:cubicBezTo>
                      <a:pt x="1039" y="214"/>
                      <a:pt x="1036" y="216"/>
                      <a:pt x="1033" y="218"/>
                    </a:cubicBezTo>
                    <a:cubicBezTo>
                      <a:pt x="1031" y="219"/>
                      <a:pt x="1030" y="220"/>
                      <a:pt x="1028" y="219"/>
                    </a:cubicBezTo>
                    <a:cubicBezTo>
                      <a:pt x="1030" y="217"/>
                      <a:pt x="1032" y="216"/>
                      <a:pt x="1035" y="214"/>
                    </a:cubicBezTo>
                    <a:cubicBezTo>
                      <a:pt x="1043" y="207"/>
                      <a:pt x="1053" y="202"/>
                      <a:pt x="1063" y="196"/>
                    </a:cubicBezTo>
                    <a:cubicBezTo>
                      <a:pt x="1068" y="193"/>
                      <a:pt x="1074" y="190"/>
                      <a:pt x="1079" y="186"/>
                    </a:cubicBezTo>
                    <a:cubicBezTo>
                      <a:pt x="1084" y="182"/>
                      <a:pt x="1090" y="178"/>
                      <a:pt x="1096" y="173"/>
                    </a:cubicBezTo>
                    <a:cubicBezTo>
                      <a:pt x="1103" y="167"/>
                      <a:pt x="1111" y="160"/>
                      <a:pt x="1118" y="154"/>
                    </a:cubicBezTo>
                    <a:cubicBezTo>
                      <a:pt x="1119" y="153"/>
                      <a:pt x="1120" y="152"/>
                      <a:pt x="1122" y="151"/>
                    </a:cubicBezTo>
                    <a:cubicBezTo>
                      <a:pt x="1122" y="155"/>
                      <a:pt x="1117" y="154"/>
                      <a:pt x="1119" y="158"/>
                    </a:cubicBezTo>
                    <a:close/>
                    <a:moveTo>
                      <a:pt x="1096" y="134"/>
                    </a:moveTo>
                    <a:cubicBezTo>
                      <a:pt x="1098" y="135"/>
                      <a:pt x="1098" y="136"/>
                      <a:pt x="1100" y="137"/>
                    </a:cubicBezTo>
                    <a:cubicBezTo>
                      <a:pt x="1094" y="144"/>
                      <a:pt x="1087" y="150"/>
                      <a:pt x="1081" y="156"/>
                    </a:cubicBezTo>
                    <a:cubicBezTo>
                      <a:pt x="1085" y="155"/>
                      <a:pt x="1088" y="151"/>
                      <a:pt x="1092" y="148"/>
                    </a:cubicBezTo>
                    <a:cubicBezTo>
                      <a:pt x="1095" y="145"/>
                      <a:pt x="1098" y="142"/>
                      <a:pt x="1102" y="138"/>
                    </a:cubicBezTo>
                    <a:cubicBezTo>
                      <a:pt x="1102" y="138"/>
                      <a:pt x="1103" y="139"/>
                      <a:pt x="1104" y="140"/>
                    </a:cubicBezTo>
                    <a:cubicBezTo>
                      <a:pt x="1101" y="147"/>
                      <a:pt x="1093" y="149"/>
                      <a:pt x="1089" y="155"/>
                    </a:cubicBezTo>
                    <a:cubicBezTo>
                      <a:pt x="1097" y="152"/>
                      <a:pt x="1102" y="147"/>
                      <a:pt x="1107" y="141"/>
                    </a:cubicBezTo>
                    <a:cubicBezTo>
                      <a:pt x="1109" y="142"/>
                      <a:pt x="1111" y="143"/>
                      <a:pt x="1112" y="144"/>
                    </a:cubicBezTo>
                    <a:cubicBezTo>
                      <a:pt x="1107" y="151"/>
                      <a:pt x="1100" y="155"/>
                      <a:pt x="1093" y="160"/>
                    </a:cubicBezTo>
                    <a:cubicBezTo>
                      <a:pt x="1097" y="160"/>
                      <a:pt x="1097" y="160"/>
                      <a:pt x="1101" y="158"/>
                    </a:cubicBezTo>
                    <a:cubicBezTo>
                      <a:pt x="1105" y="154"/>
                      <a:pt x="1109" y="151"/>
                      <a:pt x="1113" y="147"/>
                    </a:cubicBezTo>
                    <a:cubicBezTo>
                      <a:pt x="1115" y="145"/>
                      <a:pt x="1115" y="145"/>
                      <a:pt x="1118" y="148"/>
                    </a:cubicBezTo>
                    <a:cubicBezTo>
                      <a:pt x="1117" y="149"/>
                      <a:pt x="1115" y="150"/>
                      <a:pt x="1114" y="151"/>
                    </a:cubicBezTo>
                    <a:cubicBezTo>
                      <a:pt x="1110" y="155"/>
                      <a:pt x="1106" y="158"/>
                      <a:pt x="1102" y="162"/>
                    </a:cubicBezTo>
                    <a:cubicBezTo>
                      <a:pt x="1096" y="167"/>
                      <a:pt x="1090" y="172"/>
                      <a:pt x="1084" y="177"/>
                    </a:cubicBezTo>
                    <a:cubicBezTo>
                      <a:pt x="1080" y="180"/>
                      <a:pt x="1075" y="183"/>
                      <a:pt x="1071" y="186"/>
                    </a:cubicBezTo>
                    <a:cubicBezTo>
                      <a:pt x="1064" y="190"/>
                      <a:pt x="1057" y="194"/>
                      <a:pt x="1050" y="198"/>
                    </a:cubicBezTo>
                    <a:cubicBezTo>
                      <a:pt x="1042" y="203"/>
                      <a:pt x="1034" y="209"/>
                      <a:pt x="1026" y="215"/>
                    </a:cubicBezTo>
                    <a:cubicBezTo>
                      <a:pt x="1022" y="217"/>
                      <a:pt x="1020" y="218"/>
                      <a:pt x="1016" y="215"/>
                    </a:cubicBezTo>
                    <a:cubicBezTo>
                      <a:pt x="1019" y="213"/>
                      <a:pt x="1022" y="212"/>
                      <a:pt x="1025" y="210"/>
                    </a:cubicBezTo>
                    <a:cubicBezTo>
                      <a:pt x="1028" y="208"/>
                      <a:pt x="1032" y="206"/>
                      <a:pt x="1033" y="203"/>
                    </a:cubicBezTo>
                    <a:cubicBezTo>
                      <a:pt x="1031" y="204"/>
                      <a:pt x="1029" y="205"/>
                      <a:pt x="1027" y="206"/>
                    </a:cubicBezTo>
                    <a:cubicBezTo>
                      <a:pt x="1022" y="208"/>
                      <a:pt x="1018" y="211"/>
                      <a:pt x="1014" y="213"/>
                    </a:cubicBezTo>
                    <a:cubicBezTo>
                      <a:pt x="1012" y="214"/>
                      <a:pt x="1009" y="214"/>
                      <a:pt x="1007" y="212"/>
                    </a:cubicBezTo>
                    <a:cubicBezTo>
                      <a:pt x="1016" y="209"/>
                      <a:pt x="1024" y="203"/>
                      <a:pt x="1031" y="198"/>
                    </a:cubicBezTo>
                    <a:cubicBezTo>
                      <a:pt x="1029" y="198"/>
                      <a:pt x="1027" y="199"/>
                      <a:pt x="1025" y="200"/>
                    </a:cubicBezTo>
                    <a:cubicBezTo>
                      <a:pt x="1018" y="204"/>
                      <a:pt x="1012" y="208"/>
                      <a:pt x="1005" y="210"/>
                    </a:cubicBezTo>
                    <a:cubicBezTo>
                      <a:pt x="1002" y="212"/>
                      <a:pt x="999" y="212"/>
                      <a:pt x="995" y="210"/>
                    </a:cubicBezTo>
                    <a:cubicBezTo>
                      <a:pt x="997" y="208"/>
                      <a:pt x="999" y="207"/>
                      <a:pt x="1001" y="207"/>
                    </a:cubicBezTo>
                    <a:cubicBezTo>
                      <a:pt x="1008" y="204"/>
                      <a:pt x="1015" y="201"/>
                      <a:pt x="1020" y="196"/>
                    </a:cubicBezTo>
                    <a:cubicBezTo>
                      <a:pt x="1024" y="193"/>
                      <a:pt x="1027" y="190"/>
                      <a:pt x="1031" y="187"/>
                    </a:cubicBezTo>
                    <a:cubicBezTo>
                      <a:pt x="1041" y="179"/>
                      <a:pt x="1052" y="172"/>
                      <a:pt x="1062" y="163"/>
                    </a:cubicBezTo>
                    <a:cubicBezTo>
                      <a:pt x="1071" y="156"/>
                      <a:pt x="1080" y="148"/>
                      <a:pt x="1089" y="140"/>
                    </a:cubicBezTo>
                    <a:cubicBezTo>
                      <a:pt x="1092" y="138"/>
                      <a:pt x="1094" y="136"/>
                      <a:pt x="1096" y="134"/>
                    </a:cubicBezTo>
                    <a:close/>
                    <a:moveTo>
                      <a:pt x="1051" y="107"/>
                    </a:moveTo>
                    <a:cubicBezTo>
                      <a:pt x="1056" y="112"/>
                      <a:pt x="1056" y="112"/>
                      <a:pt x="1053" y="119"/>
                    </a:cubicBezTo>
                    <a:cubicBezTo>
                      <a:pt x="1052" y="122"/>
                      <a:pt x="1050" y="126"/>
                      <a:pt x="1048" y="130"/>
                    </a:cubicBezTo>
                    <a:cubicBezTo>
                      <a:pt x="1047" y="131"/>
                      <a:pt x="1047" y="131"/>
                      <a:pt x="1047" y="132"/>
                    </a:cubicBezTo>
                    <a:cubicBezTo>
                      <a:pt x="1053" y="128"/>
                      <a:pt x="1055" y="121"/>
                      <a:pt x="1058" y="115"/>
                    </a:cubicBezTo>
                    <a:cubicBezTo>
                      <a:pt x="1060" y="116"/>
                      <a:pt x="1061" y="117"/>
                      <a:pt x="1063" y="119"/>
                    </a:cubicBezTo>
                    <a:cubicBezTo>
                      <a:pt x="1061" y="123"/>
                      <a:pt x="1059" y="128"/>
                      <a:pt x="1058" y="133"/>
                    </a:cubicBezTo>
                    <a:cubicBezTo>
                      <a:pt x="1058" y="133"/>
                      <a:pt x="1058" y="133"/>
                      <a:pt x="1059" y="133"/>
                    </a:cubicBezTo>
                    <a:cubicBezTo>
                      <a:pt x="1062" y="129"/>
                      <a:pt x="1064" y="125"/>
                      <a:pt x="1065" y="120"/>
                    </a:cubicBezTo>
                    <a:cubicBezTo>
                      <a:pt x="1068" y="121"/>
                      <a:pt x="1071" y="123"/>
                      <a:pt x="1074" y="124"/>
                    </a:cubicBezTo>
                    <a:cubicBezTo>
                      <a:pt x="1072" y="131"/>
                      <a:pt x="1065" y="135"/>
                      <a:pt x="1064" y="142"/>
                    </a:cubicBezTo>
                    <a:cubicBezTo>
                      <a:pt x="1065" y="141"/>
                      <a:pt x="1066" y="140"/>
                      <a:pt x="1067" y="139"/>
                    </a:cubicBezTo>
                    <a:cubicBezTo>
                      <a:pt x="1070" y="135"/>
                      <a:pt x="1073" y="131"/>
                      <a:pt x="1075" y="127"/>
                    </a:cubicBezTo>
                    <a:cubicBezTo>
                      <a:pt x="1076" y="126"/>
                      <a:pt x="1077" y="126"/>
                      <a:pt x="1078" y="126"/>
                    </a:cubicBezTo>
                    <a:cubicBezTo>
                      <a:pt x="1078" y="126"/>
                      <a:pt x="1078" y="127"/>
                      <a:pt x="1078" y="127"/>
                    </a:cubicBezTo>
                    <a:cubicBezTo>
                      <a:pt x="1077" y="129"/>
                      <a:pt x="1077" y="132"/>
                      <a:pt x="1076" y="134"/>
                    </a:cubicBezTo>
                    <a:cubicBezTo>
                      <a:pt x="1073" y="138"/>
                      <a:pt x="1073" y="138"/>
                      <a:pt x="1073" y="140"/>
                    </a:cubicBezTo>
                    <a:cubicBezTo>
                      <a:pt x="1077" y="137"/>
                      <a:pt x="1079" y="132"/>
                      <a:pt x="1081" y="128"/>
                    </a:cubicBezTo>
                    <a:cubicBezTo>
                      <a:pt x="1084" y="130"/>
                      <a:pt x="1088" y="131"/>
                      <a:pt x="1091" y="133"/>
                    </a:cubicBezTo>
                    <a:cubicBezTo>
                      <a:pt x="1090" y="134"/>
                      <a:pt x="1089" y="135"/>
                      <a:pt x="1088" y="136"/>
                    </a:cubicBezTo>
                    <a:cubicBezTo>
                      <a:pt x="1082" y="141"/>
                      <a:pt x="1077" y="145"/>
                      <a:pt x="1071" y="149"/>
                    </a:cubicBezTo>
                    <a:cubicBezTo>
                      <a:pt x="1064" y="155"/>
                      <a:pt x="1057" y="161"/>
                      <a:pt x="1050" y="167"/>
                    </a:cubicBezTo>
                    <a:cubicBezTo>
                      <a:pt x="1039" y="176"/>
                      <a:pt x="1028" y="184"/>
                      <a:pt x="1017" y="192"/>
                    </a:cubicBezTo>
                    <a:cubicBezTo>
                      <a:pt x="1014" y="194"/>
                      <a:pt x="1011" y="197"/>
                      <a:pt x="1008" y="198"/>
                    </a:cubicBezTo>
                    <a:cubicBezTo>
                      <a:pt x="1002" y="201"/>
                      <a:pt x="996" y="204"/>
                      <a:pt x="990" y="207"/>
                    </a:cubicBezTo>
                    <a:cubicBezTo>
                      <a:pt x="988" y="208"/>
                      <a:pt x="986" y="209"/>
                      <a:pt x="984" y="207"/>
                    </a:cubicBezTo>
                    <a:cubicBezTo>
                      <a:pt x="997" y="201"/>
                      <a:pt x="1009" y="194"/>
                      <a:pt x="1016" y="183"/>
                    </a:cubicBezTo>
                    <a:cubicBezTo>
                      <a:pt x="1010" y="187"/>
                      <a:pt x="1005" y="192"/>
                      <a:pt x="999" y="196"/>
                    </a:cubicBezTo>
                    <a:cubicBezTo>
                      <a:pt x="987" y="204"/>
                      <a:pt x="982" y="206"/>
                      <a:pt x="978" y="205"/>
                    </a:cubicBezTo>
                    <a:cubicBezTo>
                      <a:pt x="981" y="204"/>
                      <a:pt x="983" y="203"/>
                      <a:pt x="985" y="201"/>
                    </a:cubicBezTo>
                    <a:cubicBezTo>
                      <a:pt x="987" y="200"/>
                      <a:pt x="989" y="198"/>
                      <a:pt x="990" y="196"/>
                    </a:cubicBezTo>
                    <a:cubicBezTo>
                      <a:pt x="992" y="195"/>
                      <a:pt x="994" y="193"/>
                      <a:pt x="996" y="191"/>
                    </a:cubicBezTo>
                    <a:cubicBezTo>
                      <a:pt x="998" y="190"/>
                      <a:pt x="1000" y="188"/>
                      <a:pt x="1000" y="186"/>
                    </a:cubicBezTo>
                    <a:cubicBezTo>
                      <a:pt x="997" y="188"/>
                      <a:pt x="995" y="190"/>
                      <a:pt x="992" y="193"/>
                    </a:cubicBezTo>
                    <a:cubicBezTo>
                      <a:pt x="989" y="195"/>
                      <a:pt x="986" y="197"/>
                      <a:pt x="983" y="199"/>
                    </a:cubicBezTo>
                    <a:cubicBezTo>
                      <a:pt x="981" y="201"/>
                      <a:pt x="978" y="204"/>
                      <a:pt x="974" y="205"/>
                    </a:cubicBezTo>
                    <a:cubicBezTo>
                      <a:pt x="977" y="201"/>
                      <a:pt x="980" y="199"/>
                      <a:pt x="984" y="196"/>
                    </a:cubicBezTo>
                    <a:cubicBezTo>
                      <a:pt x="987" y="192"/>
                      <a:pt x="991" y="188"/>
                      <a:pt x="995" y="185"/>
                    </a:cubicBezTo>
                    <a:cubicBezTo>
                      <a:pt x="999" y="181"/>
                      <a:pt x="1003" y="178"/>
                      <a:pt x="1007" y="174"/>
                    </a:cubicBezTo>
                    <a:cubicBezTo>
                      <a:pt x="1014" y="165"/>
                      <a:pt x="1021" y="156"/>
                      <a:pt x="1029" y="147"/>
                    </a:cubicBezTo>
                    <a:cubicBezTo>
                      <a:pt x="1029" y="147"/>
                      <a:pt x="1030" y="146"/>
                      <a:pt x="1030" y="145"/>
                    </a:cubicBezTo>
                    <a:cubicBezTo>
                      <a:pt x="1033" y="142"/>
                      <a:pt x="1035" y="139"/>
                      <a:pt x="1037" y="135"/>
                    </a:cubicBezTo>
                    <a:cubicBezTo>
                      <a:pt x="1044" y="128"/>
                      <a:pt x="1048" y="119"/>
                      <a:pt x="1050" y="110"/>
                    </a:cubicBezTo>
                    <a:cubicBezTo>
                      <a:pt x="1050" y="109"/>
                      <a:pt x="1050" y="108"/>
                      <a:pt x="1051" y="107"/>
                    </a:cubicBezTo>
                    <a:close/>
                    <a:moveTo>
                      <a:pt x="1031" y="89"/>
                    </a:moveTo>
                    <a:cubicBezTo>
                      <a:pt x="1031" y="94"/>
                      <a:pt x="1031" y="100"/>
                      <a:pt x="1028" y="105"/>
                    </a:cubicBezTo>
                    <a:cubicBezTo>
                      <a:pt x="1027" y="107"/>
                      <a:pt x="1027" y="110"/>
                      <a:pt x="1026" y="112"/>
                    </a:cubicBezTo>
                    <a:cubicBezTo>
                      <a:pt x="1032" y="106"/>
                      <a:pt x="1033" y="98"/>
                      <a:pt x="1034" y="89"/>
                    </a:cubicBezTo>
                    <a:cubicBezTo>
                      <a:pt x="1039" y="93"/>
                      <a:pt x="1039" y="92"/>
                      <a:pt x="1039" y="98"/>
                    </a:cubicBezTo>
                    <a:cubicBezTo>
                      <a:pt x="1038" y="105"/>
                      <a:pt x="1034" y="112"/>
                      <a:pt x="1032" y="118"/>
                    </a:cubicBezTo>
                    <a:cubicBezTo>
                      <a:pt x="1031" y="119"/>
                      <a:pt x="1031" y="120"/>
                      <a:pt x="1030" y="122"/>
                    </a:cubicBezTo>
                    <a:cubicBezTo>
                      <a:pt x="1037" y="114"/>
                      <a:pt x="1040" y="106"/>
                      <a:pt x="1042" y="96"/>
                    </a:cubicBezTo>
                    <a:cubicBezTo>
                      <a:pt x="1044" y="99"/>
                      <a:pt x="1047" y="100"/>
                      <a:pt x="1046" y="103"/>
                    </a:cubicBezTo>
                    <a:cubicBezTo>
                      <a:pt x="1045" y="111"/>
                      <a:pt x="1044" y="119"/>
                      <a:pt x="1039" y="125"/>
                    </a:cubicBezTo>
                    <a:cubicBezTo>
                      <a:pt x="1033" y="134"/>
                      <a:pt x="1026" y="142"/>
                      <a:pt x="1020" y="151"/>
                    </a:cubicBezTo>
                    <a:cubicBezTo>
                      <a:pt x="1018" y="153"/>
                      <a:pt x="1016" y="155"/>
                      <a:pt x="1015" y="157"/>
                    </a:cubicBezTo>
                    <a:cubicBezTo>
                      <a:pt x="1010" y="162"/>
                      <a:pt x="1006" y="168"/>
                      <a:pt x="1002" y="172"/>
                    </a:cubicBezTo>
                    <a:cubicBezTo>
                      <a:pt x="998" y="176"/>
                      <a:pt x="994" y="179"/>
                      <a:pt x="991" y="183"/>
                    </a:cubicBezTo>
                    <a:cubicBezTo>
                      <a:pt x="986" y="188"/>
                      <a:pt x="981" y="193"/>
                      <a:pt x="976" y="197"/>
                    </a:cubicBezTo>
                    <a:cubicBezTo>
                      <a:pt x="974" y="199"/>
                      <a:pt x="972" y="201"/>
                      <a:pt x="969" y="203"/>
                    </a:cubicBezTo>
                    <a:cubicBezTo>
                      <a:pt x="969" y="203"/>
                      <a:pt x="968" y="203"/>
                      <a:pt x="966" y="204"/>
                    </a:cubicBezTo>
                    <a:cubicBezTo>
                      <a:pt x="973" y="197"/>
                      <a:pt x="980" y="191"/>
                      <a:pt x="982" y="181"/>
                    </a:cubicBezTo>
                    <a:cubicBezTo>
                      <a:pt x="981" y="183"/>
                      <a:pt x="980" y="184"/>
                      <a:pt x="980" y="184"/>
                    </a:cubicBezTo>
                    <a:cubicBezTo>
                      <a:pt x="975" y="190"/>
                      <a:pt x="970" y="195"/>
                      <a:pt x="965" y="201"/>
                    </a:cubicBezTo>
                    <a:cubicBezTo>
                      <a:pt x="963" y="202"/>
                      <a:pt x="961" y="203"/>
                      <a:pt x="959" y="201"/>
                    </a:cubicBezTo>
                    <a:cubicBezTo>
                      <a:pt x="961" y="199"/>
                      <a:pt x="964" y="198"/>
                      <a:pt x="966" y="196"/>
                    </a:cubicBezTo>
                    <a:cubicBezTo>
                      <a:pt x="969" y="193"/>
                      <a:pt x="970" y="191"/>
                      <a:pt x="973" y="188"/>
                    </a:cubicBezTo>
                    <a:cubicBezTo>
                      <a:pt x="972" y="188"/>
                      <a:pt x="972" y="188"/>
                      <a:pt x="972" y="188"/>
                    </a:cubicBezTo>
                    <a:cubicBezTo>
                      <a:pt x="967" y="192"/>
                      <a:pt x="961" y="196"/>
                      <a:pt x="956" y="201"/>
                    </a:cubicBezTo>
                    <a:cubicBezTo>
                      <a:pt x="958" y="198"/>
                      <a:pt x="961" y="195"/>
                      <a:pt x="963" y="193"/>
                    </a:cubicBezTo>
                    <a:cubicBezTo>
                      <a:pt x="968" y="187"/>
                      <a:pt x="974" y="182"/>
                      <a:pt x="979" y="176"/>
                    </a:cubicBezTo>
                    <a:cubicBezTo>
                      <a:pt x="984" y="171"/>
                      <a:pt x="988" y="166"/>
                      <a:pt x="992" y="161"/>
                    </a:cubicBezTo>
                    <a:cubicBezTo>
                      <a:pt x="995" y="157"/>
                      <a:pt x="999" y="153"/>
                      <a:pt x="1001" y="149"/>
                    </a:cubicBezTo>
                    <a:cubicBezTo>
                      <a:pt x="1006" y="140"/>
                      <a:pt x="1011" y="132"/>
                      <a:pt x="1015" y="123"/>
                    </a:cubicBezTo>
                    <a:cubicBezTo>
                      <a:pt x="1018" y="118"/>
                      <a:pt x="1020" y="112"/>
                      <a:pt x="1022" y="106"/>
                    </a:cubicBezTo>
                    <a:cubicBezTo>
                      <a:pt x="1024" y="99"/>
                      <a:pt x="1026" y="92"/>
                      <a:pt x="1028" y="85"/>
                    </a:cubicBezTo>
                    <a:cubicBezTo>
                      <a:pt x="1030" y="86"/>
                      <a:pt x="1031" y="87"/>
                      <a:pt x="1031" y="89"/>
                    </a:cubicBezTo>
                    <a:close/>
                    <a:moveTo>
                      <a:pt x="992" y="67"/>
                    </a:moveTo>
                    <a:cubicBezTo>
                      <a:pt x="993" y="69"/>
                      <a:pt x="994" y="69"/>
                      <a:pt x="994" y="70"/>
                    </a:cubicBezTo>
                    <a:cubicBezTo>
                      <a:pt x="994" y="71"/>
                      <a:pt x="993" y="73"/>
                      <a:pt x="993" y="74"/>
                    </a:cubicBezTo>
                    <a:cubicBezTo>
                      <a:pt x="992" y="79"/>
                      <a:pt x="991" y="83"/>
                      <a:pt x="991" y="87"/>
                    </a:cubicBezTo>
                    <a:cubicBezTo>
                      <a:pt x="991" y="87"/>
                      <a:pt x="991" y="88"/>
                      <a:pt x="991" y="89"/>
                    </a:cubicBezTo>
                    <a:cubicBezTo>
                      <a:pt x="996" y="83"/>
                      <a:pt x="994" y="76"/>
                      <a:pt x="997" y="70"/>
                    </a:cubicBezTo>
                    <a:cubicBezTo>
                      <a:pt x="999" y="71"/>
                      <a:pt x="1000" y="72"/>
                      <a:pt x="1002" y="73"/>
                    </a:cubicBezTo>
                    <a:cubicBezTo>
                      <a:pt x="1002" y="73"/>
                      <a:pt x="1002" y="73"/>
                      <a:pt x="1001" y="73"/>
                    </a:cubicBezTo>
                    <a:cubicBezTo>
                      <a:pt x="1001" y="73"/>
                      <a:pt x="1001" y="73"/>
                      <a:pt x="1001" y="73"/>
                    </a:cubicBezTo>
                    <a:cubicBezTo>
                      <a:pt x="1002" y="73"/>
                      <a:pt x="1002" y="73"/>
                      <a:pt x="1002" y="73"/>
                    </a:cubicBezTo>
                    <a:cubicBezTo>
                      <a:pt x="1006" y="75"/>
                      <a:pt x="1011" y="77"/>
                      <a:pt x="1016" y="79"/>
                    </a:cubicBezTo>
                    <a:cubicBezTo>
                      <a:pt x="1015" y="81"/>
                      <a:pt x="1015" y="82"/>
                      <a:pt x="1015" y="84"/>
                    </a:cubicBezTo>
                    <a:cubicBezTo>
                      <a:pt x="1015" y="85"/>
                      <a:pt x="1015" y="86"/>
                      <a:pt x="1015" y="87"/>
                    </a:cubicBezTo>
                    <a:cubicBezTo>
                      <a:pt x="1016" y="85"/>
                      <a:pt x="1017" y="83"/>
                      <a:pt x="1018" y="80"/>
                    </a:cubicBezTo>
                    <a:cubicBezTo>
                      <a:pt x="1023" y="82"/>
                      <a:pt x="1023" y="82"/>
                      <a:pt x="1022" y="87"/>
                    </a:cubicBezTo>
                    <a:cubicBezTo>
                      <a:pt x="1021" y="92"/>
                      <a:pt x="1020" y="96"/>
                      <a:pt x="1018" y="101"/>
                    </a:cubicBezTo>
                    <a:cubicBezTo>
                      <a:pt x="1018" y="104"/>
                      <a:pt x="1017" y="107"/>
                      <a:pt x="1016" y="110"/>
                    </a:cubicBezTo>
                    <a:cubicBezTo>
                      <a:pt x="1013" y="116"/>
                      <a:pt x="1012" y="122"/>
                      <a:pt x="1008" y="128"/>
                    </a:cubicBezTo>
                    <a:cubicBezTo>
                      <a:pt x="1003" y="136"/>
                      <a:pt x="999" y="146"/>
                      <a:pt x="992" y="153"/>
                    </a:cubicBezTo>
                    <a:cubicBezTo>
                      <a:pt x="986" y="160"/>
                      <a:pt x="981" y="168"/>
                      <a:pt x="975" y="175"/>
                    </a:cubicBezTo>
                    <a:cubicBezTo>
                      <a:pt x="967" y="183"/>
                      <a:pt x="959" y="191"/>
                      <a:pt x="951" y="199"/>
                    </a:cubicBezTo>
                    <a:cubicBezTo>
                      <a:pt x="951" y="200"/>
                      <a:pt x="950" y="200"/>
                      <a:pt x="949" y="200"/>
                    </a:cubicBezTo>
                    <a:cubicBezTo>
                      <a:pt x="949" y="200"/>
                      <a:pt x="948" y="200"/>
                      <a:pt x="948" y="199"/>
                    </a:cubicBezTo>
                    <a:cubicBezTo>
                      <a:pt x="952" y="195"/>
                      <a:pt x="955" y="191"/>
                      <a:pt x="958" y="187"/>
                    </a:cubicBezTo>
                    <a:cubicBezTo>
                      <a:pt x="962" y="183"/>
                      <a:pt x="965" y="179"/>
                      <a:pt x="968" y="175"/>
                    </a:cubicBezTo>
                    <a:cubicBezTo>
                      <a:pt x="967" y="175"/>
                      <a:pt x="966" y="175"/>
                      <a:pt x="965" y="176"/>
                    </a:cubicBezTo>
                    <a:cubicBezTo>
                      <a:pt x="959" y="183"/>
                      <a:pt x="953" y="190"/>
                      <a:pt x="947" y="196"/>
                    </a:cubicBezTo>
                    <a:cubicBezTo>
                      <a:pt x="944" y="199"/>
                      <a:pt x="944" y="200"/>
                      <a:pt x="940" y="197"/>
                    </a:cubicBezTo>
                    <a:cubicBezTo>
                      <a:pt x="950" y="190"/>
                      <a:pt x="957" y="180"/>
                      <a:pt x="963" y="170"/>
                    </a:cubicBezTo>
                    <a:cubicBezTo>
                      <a:pt x="960" y="171"/>
                      <a:pt x="958" y="174"/>
                      <a:pt x="956" y="177"/>
                    </a:cubicBezTo>
                    <a:cubicBezTo>
                      <a:pt x="951" y="184"/>
                      <a:pt x="945" y="190"/>
                      <a:pt x="939" y="195"/>
                    </a:cubicBezTo>
                    <a:cubicBezTo>
                      <a:pt x="937" y="197"/>
                      <a:pt x="935" y="197"/>
                      <a:pt x="933" y="195"/>
                    </a:cubicBezTo>
                    <a:cubicBezTo>
                      <a:pt x="939" y="190"/>
                      <a:pt x="944" y="185"/>
                      <a:pt x="949" y="178"/>
                    </a:cubicBezTo>
                    <a:cubicBezTo>
                      <a:pt x="947" y="179"/>
                      <a:pt x="946" y="179"/>
                      <a:pt x="945" y="180"/>
                    </a:cubicBezTo>
                    <a:cubicBezTo>
                      <a:pt x="949" y="174"/>
                      <a:pt x="952" y="169"/>
                      <a:pt x="955" y="164"/>
                    </a:cubicBezTo>
                    <a:cubicBezTo>
                      <a:pt x="962" y="152"/>
                      <a:pt x="968" y="139"/>
                      <a:pt x="975" y="127"/>
                    </a:cubicBezTo>
                    <a:cubicBezTo>
                      <a:pt x="976" y="124"/>
                      <a:pt x="978" y="122"/>
                      <a:pt x="979" y="119"/>
                    </a:cubicBezTo>
                    <a:cubicBezTo>
                      <a:pt x="984" y="106"/>
                      <a:pt x="988" y="94"/>
                      <a:pt x="989" y="81"/>
                    </a:cubicBezTo>
                    <a:cubicBezTo>
                      <a:pt x="990" y="76"/>
                      <a:pt x="991" y="72"/>
                      <a:pt x="992" y="67"/>
                    </a:cubicBezTo>
                    <a:close/>
                    <a:moveTo>
                      <a:pt x="959" y="62"/>
                    </a:moveTo>
                    <a:cubicBezTo>
                      <a:pt x="959" y="59"/>
                      <a:pt x="959" y="57"/>
                      <a:pt x="959" y="54"/>
                    </a:cubicBezTo>
                    <a:cubicBezTo>
                      <a:pt x="962" y="55"/>
                      <a:pt x="964" y="56"/>
                      <a:pt x="964" y="59"/>
                    </a:cubicBezTo>
                    <a:cubicBezTo>
                      <a:pt x="965" y="65"/>
                      <a:pt x="964" y="71"/>
                      <a:pt x="962" y="77"/>
                    </a:cubicBezTo>
                    <a:cubicBezTo>
                      <a:pt x="961" y="80"/>
                      <a:pt x="960" y="83"/>
                      <a:pt x="959" y="86"/>
                    </a:cubicBezTo>
                    <a:cubicBezTo>
                      <a:pt x="959" y="86"/>
                      <a:pt x="960" y="86"/>
                      <a:pt x="960" y="86"/>
                    </a:cubicBezTo>
                    <a:cubicBezTo>
                      <a:pt x="966" y="78"/>
                      <a:pt x="968" y="68"/>
                      <a:pt x="967" y="57"/>
                    </a:cubicBezTo>
                    <a:cubicBezTo>
                      <a:pt x="969" y="58"/>
                      <a:pt x="971" y="59"/>
                      <a:pt x="972" y="60"/>
                    </a:cubicBezTo>
                    <a:cubicBezTo>
                      <a:pt x="972" y="68"/>
                      <a:pt x="972" y="68"/>
                      <a:pt x="974" y="69"/>
                    </a:cubicBezTo>
                    <a:cubicBezTo>
                      <a:pt x="975" y="67"/>
                      <a:pt x="975" y="64"/>
                      <a:pt x="976" y="62"/>
                    </a:cubicBezTo>
                    <a:cubicBezTo>
                      <a:pt x="980" y="63"/>
                      <a:pt x="980" y="63"/>
                      <a:pt x="980" y="66"/>
                    </a:cubicBezTo>
                    <a:cubicBezTo>
                      <a:pt x="979" y="71"/>
                      <a:pt x="979" y="75"/>
                      <a:pt x="979" y="80"/>
                    </a:cubicBezTo>
                    <a:cubicBezTo>
                      <a:pt x="978" y="81"/>
                      <a:pt x="979" y="82"/>
                      <a:pt x="979" y="83"/>
                    </a:cubicBezTo>
                    <a:cubicBezTo>
                      <a:pt x="983" y="77"/>
                      <a:pt x="981" y="70"/>
                      <a:pt x="983" y="64"/>
                    </a:cubicBezTo>
                    <a:cubicBezTo>
                      <a:pt x="985" y="65"/>
                      <a:pt x="985" y="65"/>
                      <a:pt x="986" y="66"/>
                    </a:cubicBezTo>
                    <a:cubicBezTo>
                      <a:pt x="987" y="71"/>
                      <a:pt x="986" y="75"/>
                      <a:pt x="985" y="80"/>
                    </a:cubicBezTo>
                    <a:cubicBezTo>
                      <a:pt x="984" y="87"/>
                      <a:pt x="983" y="95"/>
                      <a:pt x="981" y="102"/>
                    </a:cubicBezTo>
                    <a:cubicBezTo>
                      <a:pt x="979" y="107"/>
                      <a:pt x="977" y="113"/>
                      <a:pt x="974" y="119"/>
                    </a:cubicBezTo>
                    <a:cubicBezTo>
                      <a:pt x="971" y="126"/>
                      <a:pt x="967" y="132"/>
                      <a:pt x="964" y="139"/>
                    </a:cubicBezTo>
                    <a:cubicBezTo>
                      <a:pt x="958" y="151"/>
                      <a:pt x="951" y="162"/>
                      <a:pt x="944" y="174"/>
                    </a:cubicBezTo>
                    <a:cubicBezTo>
                      <a:pt x="940" y="180"/>
                      <a:pt x="935" y="187"/>
                      <a:pt x="929" y="193"/>
                    </a:cubicBezTo>
                    <a:cubicBezTo>
                      <a:pt x="928" y="195"/>
                      <a:pt x="927" y="196"/>
                      <a:pt x="924" y="194"/>
                    </a:cubicBezTo>
                    <a:cubicBezTo>
                      <a:pt x="926" y="192"/>
                      <a:pt x="927" y="190"/>
                      <a:pt x="928" y="189"/>
                    </a:cubicBezTo>
                    <a:cubicBezTo>
                      <a:pt x="934" y="184"/>
                      <a:pt x="938" y="178"/>
                      <a:pt x="943" y="172"/>
                    </a:cubicBezTo>
                    <a:cubicBezTo>
                      <a:pt x="943" y="172"/>
                      <a:pt x="943" y="170"/>
                      <a:pt x="944" y="169"/>
                    </a:cubicBezTo>
                    <a:cubicBezTo>
                      <a:pt x="943" y="169"/>
                      <a:pt x="943" y="169"/>
                      <a:pt x="943" y="169"/>
                    </a:cubicBezTo>
                    <a:cubicBezTo>
                      <a:pt x="940" y="172"/>
                      <a:pt x="938" y="175"/>
                      <a:pt x="936" y="177"/>
                    </a:cubicBezTo>
                    <a:cubicBezTo>
                      <a:pt x="931" y="182"/>
                      <a:pt x="927" y="187"/>
                      <a:pt x="922" y="192"/>
                    </a:cubicBezTo>
                    <a:cubicBezTo>
                      <a:pt x="921" y="193"/>
                      <a:pt x="920" y="194"/>
                      <a:pt x="918" y="193"/>
                    </a:cubicBezTo>
                    <a:cubicBezTo>
                      <a:pt x="919" y="191"/>
                      <a:pt x="920" y="190"/>
                      <a:pt x="921" y="189"/>
                    </a:cubicBezTo>
                    <a:cubicBezTo>
                      <a:pt x="924" y="185"/>
                      <a:pt x="928" y="181"/>
                      <a:pt x="932" y="176"/>
                    </a:cubicBezTo>
                    <a:cubicBezTo>
                      <a:pt x="933" y="175"/>
                      <a:pt x="934" y="174"/>
                      <a:pt x="933" y="171"/>
                    </a:cubicBezTo>
                    <a:cubicBezTo>
                      <a:pt x="928" y="178"/>
                      <a:pt x="923" y="183"/>
                      <a:pt x="917" y="189"/>
                    </a:cubicBezTo>
                    <a:cubicBezTo>
                      <a:pt x="914" y="193"/>
                      <a:pt x="913" y="193"/>
                      <a:pt x="909" y="191"/>
                    </a:cubicBezTo>
                    <a:cubicBezTo>
                      <a:pt x="910" y="191"/>
                      <a:pt x="910" y="190"/>
                      <a:pt x="911" y="189"/>
                    </a:cubicBezTo>
                    <a:cubicBezTo>
                      <a:pt x="921" y="180"/>
                      <a:pt x="930" y="169"/>
                      <a:pt x="938" y="157"/>
                    </a:cubicBezTo>
                    <a:cubicBezTo>
                      <a:pt x="939" y="155"/>
                      <a:pt x="939" y="153"/>
                      <a:pt x="940" y="150"/>
                    </a:cubicBezTo>
                    <a:cubicBezTo>
                      <a:pt x="938" y="152"/>
                      <a:pt x="937" y="154"/>
                      <a:pt x="936" y="156"/>
                    </a:cubicBezTo>
                    <a:cubicBezTo>
                      <a:pt x="932" y="161"/>
                      <a:pt x="928" y="167"/>
                      <a:pt x="924" y="171"/>
                    </a:cubicBezTo>
                    <a:cubicBezTo>
                      <a:pt x="919" y="178"/>
                      <a:pt x="913" y="184"/>
                      <a:pt x="907" y="190"/>
                    </a:cubicBezTo>
                    <a:cubicBezTo>
                      <a:pt x="907" y="191"/>
                      <a:pt x="906" y="191"/>
                      <a:pt x="905" y="191"/>
                    </a:cubicBezTo>
                    <a:cubicBezTo>
                      <a:pt x="907" y="187"/>
                      <a:pt x="911" y="184"/>
                      <a:pt x="913" y="181"/>
                    </a:cubicBezTo>
                    <a:cubicBezTo>
                      <a:pt x="922" y="166"/>
                      <a:pt x="931" y="152"/>
                      <a:pt x="937" y="136"/>
                    </a:cubicBezTo>
                    <a:cubicBezTo>
                      <a:pt x="939" y="133"/>
                      <a:pt x="940" y="130"/>
                      <a:pt x="941" y="127"/>
                    </a:cubicBezTo>
                    <a:cubicBezTo>
                      <a:pt x="943" y="121"/>
                      <a:pt x="946" y="116"/>
                      <a:pt x="948" y="110"/>
                    </a:cubicBezTo>
                    <a:cubicBezTo>
                      <a:pt x="951" y="103"/>
                      <a:pt x="953" y="95"/>
                      <a:pt x="955" y="88"/>
                    </a:cubicBezTo>
                    <a:cubicBezTo>
                      <a:pt x="958" y="79"/>
                      <a:pt x="959" y="71"/>
                      <a:pt x="959" y="62"/>
                    </a:cubicBezTo>
                    <a:close/>
                    <a:moveTo>
                      <a:pt x="936" y="42"/>
                    </a:moveTo>
                    <a:cubicBezTo>
                      <a:pt x="938" y="42"/>
                      <a:pt x="939" y="43"/>
                      <a:pt x="938" y="45"/>
                    </a:cubicBezTo>
                    <a:cubicBezTo>
                      <a:pt x="937" y="51"/>
                      <a:pt x="935" y="58"/>
                      <a:pt x="933" y="64"/>
                    </a:cubicBezTo>
                    <a:cubicBezTo>
                      <a:pt x="933" y="65"/>
                      <a:pt x="933" y="66"/>
                      <a:pt x="933" y="68"/>
                    </a:cubicBezTo>
                    <a:cubicBezTo>
                      <a:pt x="936" y="66"/>
                      <a:pt x="937" y="63"/>
                      <a:pt x="937" y="61"/>
                    </a:cubicBezTo>
                    <a:cubicBezTo>
                      <a:pt x="938" y="56"/>
                      <a:pt x="939" y="51"/>
                      <a:pt x="941" y="47"/>
                    </a:cubicBezTo>
                    <a:cubicBezTo>
                      <a:pt x="941" y="46"/>
                      <a:pt x="941" y="45"/>
                      <a:pt x="942" y="45"/>
                    </a:cubicBezTo>
                    <a:cubicBezTo>
                      <a:pt x="942" y="45"/>
                      <a:pt x="942" y="45"/>
                      <a:pt x="943" y="45"/>
                    </a:cubicBezTo>
                    <a:cubicBezTo>
                      <a:pt x="943" y="46"/>
                      <a:pt x="943" y="48"/>
                      <a:pt x="942" y="49"/>
                    </a:cubicBezTo>
                    <a:cubicBezTo>
                      <a:pt x="942" y="52"/>
                      <a:pt x="941" y="54"/>
                      <a:pt x="940" y="57"/>
                    </a:cubicBezTo>
                    <a:cubicBezTo>
                      <a:pt x="940" y="58"/>
                      <a:pt x="940" y="59"/>
                      <a:pt x="942" y="60"/>
                    </a:cubicBezTo>
                    <a:cubicBezTo>
                      <a:pt x="944" y="56"/>
                      <a:pt x="945" y="52"/>
                      <a:pt x="946" y="47"/>
                    </a:cubicBezTo>
                    <a:cubicBezTo>
                      <a:pt x="949" y="50"/>
                      <a:pt x="951" y="52"/>
                      <a:pt x="953" y="54"/>
                    </a:cubicBezTo>
                    <a:cubicBezTo>
                      <a:pt x="954" y="55"/>
                      <a:pt x="954" y="56"/>
                      <a:pt x="955" y="58"/>
                    </a:cubicBezTo>
                    <a:cubicBezTo>
                      <a:pt x="956" y="66"/>
                      <a:pt x="954" y="75"/>
                      <a:pt x="953" y="83"/>
                    </a:cubicBezTo>
                    <a:cubicBezTo>
                      <a:pt x="950" y="92"/>
                      <a:pt x="947" y="101"/>
                      <a:pt x="944" y="109"/>
                    </a:cubicBezTo>
                    <a:cubicBezTo>
                      <a:pt x="941" y="117"/>
                      <a:pt x="938" y="124"/>
                      <a:pt x="935" y="131"/>
                    </a:cubicBezTo>
                    <a:cubicBezTo>
                      <a:pt x="933" y="135"/>
                      <a:pt x="932" y="139"/>
                      <a:pt x="930" y="142"/>
                    </a:cubicBezTo>
                    <a:cubicBezTo>
                      <a:pt x="927" y="148"/>
                      <a:pt x="924" y="153"/>
                      <a:pt x="921" y="159"/>
                    </a:cubicBezTo>
                    <a:cubicBezTo>
                      <a:pt x="916" y="168"/>
                      <a:pt x="910" y="178"/>
                      <a:pt x="903" y="186"/>
                    </a:cubicBezTo>
                    <a:cubicBezTo>
                      <a:pt x="902" y="187"/>
                      <a:pt x="901" y="188"/>
                      <a:pt x="900" y="189"/>
                    </a:cubicBezTo>
                    <a:cubicBezTo>
                      <a:pt x="899" y="190"/>
                      <a:pt x="898" y="190"/>
                      <a:pt x="896" y="189"/>
                    </a:cubicBezTo>
                    <a:cubicBezTo>
                      <a:pt x="898" y="187"/>
                      <a:pt x="899" y="185"/>
                      <a:pt x="901" y="184"/>
                    </a:cubicBezTo>
                    <a:cubicBezTo>
                      <a:pt x="903" y="181"/>
                      <a:pt x="903" y="181"/>
                      <a:pt x="903" y="178"/>
                    </a:cubicBezTo>
                    <a:cubicBezTo>
                      <a:pt x="901" y="181"/>
                      <a:pt x="898" y="183"/>
                      <a:pt x="895" y="186"/>
                    </a:cubicBezTo>
                    <a:cubicBezTo>
                      <a:pt x="893" y="189"/>
                      <a:pt x="891" y="189"/>
                      <a:pt x="888" y="188"/>
                    </a:cubicBezTo>
                    <a:cubicBezTo>
                      <a:pt x="891" y="184"/>
                      <a:pt x="893" y="180"/>
                      <a:pt x="896" y="177"/>
                    </a:cubicBezTo>
                    <a:cubicBezTo>
                      <a:pt x="903" y="170"/>
                      <a:pt x="906" y="161"/>
                      <a:pt x="910" y="152"/>
                    </a:cubicBezTo>
                    <a:cubicBezTo>
                      <a:pt x="910" y="152"/>
                      <a:pt x="910" y="151"/>
                      <a:pt x="910" y="151"/>
                    </a:cubicBezTo>
                    <a:cubicBezTo>
                      <a:pt x="910" y="150"/>
                      <a:pt x="910" y="150"/>
                      <a:pt x="909" y="150"/>
                    </a:cubicBezTo>
                    <a:cubicBezTo>
                      <a:pt x="903" y="164"/>
                      <a:pt x="894" y="176"/>
                      <a:pt x="885" y="187"/>
                    </a:cubicBezTo>
                    <a:cubicBezTo>
                      <a:pt x="882" y="187"/>
                      <a:pt x="880" y="187"/>
                      <a:pt x="877" y="187"/>
                    </a:cubicBezTo>
                    <a:cubicBezTo>
                      <a:pt x="880" y="183"/>
                      <a:pt x="883" y="180"/>
                      <a:pt x="886" y="177"/>
                    </a:cubicBezTo>
                    <a:cubicBezTo>
                      <a:pt x="890" y="172"/>
                      <a:pt x="895" y="166"/>
                      <a:pt x="898" y="160"/>
                    </a:cubicBezTo>
                    <a:cubicBezTo>
                      <a:pt x="902" y="154"/>
                      <a:pt x="905" y="148"/>
                      <a:pt x="908" y="142"/>
                    </a:cubicBezTo>
                    <a:cubicBezTo>
                      <a:pt x="910" y="138"/>
                      <a:pt x="911" y="133"/>
                      <a:pt x="913" y="129"/>
                    </a:cubicBezTo>
                    <a:cubicBezTo>
                      <a:pt x="918" y="118"/>
                      <a:pt x="922" y="106"/>
                      <a:pt x="924" y="95"/>
                    </a:cubicBezTo>
                    <a:cubicBezTo>
                      <a:pt x="928" y="80"/>
                      <a:pt x="931" y="66"/>
                      <a:pt x="934" y="52"/>
                    </a:cubicBezTo>
                    <a:cubicBezTo>
                      <a:pt x="935" y="49"/>
                      <a:pt x="935" y="45"/>
                      <a:pt x="936" y="42"/>
                    </a:cubicBezTo>
                    <a:close/>
                    <a:moveTo>
                      <a:pt x="914" y="35"/>
                    </a:moveTo>
                    <a:cubicBezTo>
                      <a:pt x="916" y="35"/>
                      <a:pt x="918" y="36"/>
                      <a:pt x="920" y="36"/>
                    </a:cubicBezTo>
                    <a:cubicBezTo>
                      <a:pt x="917" y="47"/>
                      <a:pt x="917" y="47"/>
                      <a:pt x="919" y="50"/>
                    </a:cubicBezTo>
                    <a:cubicBezTo>
                      <a:pt x="921" y="45"/>
                      <a:pt x="922" y="41"/>
                      <a:pt x="923" y="37"/>
                    </a:cubicBezTo>
                    <a:cubicBezTo>
                      <a:pt x="924" y="37"/>
                      <a:pt x="924" y="37"/>
                      <a:pt x="924" y="37"/>
                    </a:cubicBezTo>
                    <a:cubicBezTo>
                      <a:pt x="925" y="38"/>
                      <a:pt x="925" y="39"/>
                      <a:pt x="925" y="39"/>
                    </a:cubicBezTo>
                    <a:cubicBezTo>
                      <a:pt x="925" y="42"/>
                      <a:pt x="924" y="45"/>
                      <a:pt x="924" y="48"/>
                    </a:cubicBezTo>
                    <a:cubicBezTo>
                      <a:pt x="923" y="55"/>
                      <a:pt x="922" y="63"/>
                      <a:pt x="919" y="70"/>
                    </a:cubicBezTo>
                    <a:cubicBezTo>
                      <a:pt x="918" y="71"/>
                      <a:pt x="918" y="72"/>
                      <a:pt x="918" y="73"/>
                    </a:cubicBezTo>
                    <a:cubicBezTo>
                      <a:pt x="921" y="70"/>
                      <a:pt x="923" y="68"/>
                      <a:pt x="923" y="65"/>
                    </a:cubicBezTo>
                    <a:cubicBezTo>
                      <a:pt x="925" y="59"/>
                      <a:pt x="925" y="52"/>
                      <a:pt x="926" y="46"/>
                    </a:cubicBezTo>
                    <a:cubicBezTo>
                      <a:pt x="927" y="44"/>
                      <a:pt x="927" y="41"/>
                      <a:pt x="928" y="39"/>
                    </a:cubicBezTo>
                    <a:cubicBezTo>
                      <a:pt x="929" y="39"/>
                      <a:pt x="930" y="39"/>
                      <a:pt x="932" y="40"/>
                    </a:cubicBezTo>
                    <a:cubicBezTo>
                      <a:pt x="931" y="46"/>
                      <a:pt x="929" y="51"/>
                      <a:pt x="928" y="57"/>
                    </a:cubicBezTo>
                    <a:cubicBezTo>
                      <a:pt x="926" y="67"/>
                      <a:pt x="924" y="77"/>
                      <a:pt x="921" y="87"/>
                    </a:cubicBezTo>
                    <a:cubicBezTo>
                      <a:pt x="919" y="96"/>
                      <a:pt x="917" y="104"/>
                      <a:pt x="914" y="113"/>
                    </a:cubicBezTo>
                    <a:cubicBezTo>
                      <a:pt x="912" y="120"/>
                      <a:pt x="908" y="128"/>
                      <a:pt x="906" y="136"/>
                    </a:cubicBezTo>
                    <a:cubicBezTo>
                      <a:pt x="902" y="147"/>
                      <a:pt x="896" y="156"/>
                      <a:pt x="889" y="166"/>
                    </a:cubicBezTo>
                    <a:cubicBezTo>
                      <a:pt x="884" y="173"/>
                      <a:pt x="878" y="179"/>
                      <a:pt x="871" y="185"/>
                    </a:cubicBezTo>
                    <a:cubicBezTo>
                      <a:pt x="869" y="187"/>
                      <a:pt x="868" y="187"/>
                      <a:pt x="865" y="186"/>
                    </a:cubicBezTo>
                    <a:cubicBezTo>
                      <a:pt x="870" y="180"/>
                      <a:pt x="876" y="175"/>
                      <a:pt x="878" y="168"/>
                    </a:cubicBezTo>
                    <a:cubicBezTo>
                      <a:pt x="876" y="170"/>
                      <a:pt x="874" y="173"/>
                      <a:pt x="872" y="175"/>
                    </a:cubicBezTo>
                    <a:cubicBezTo>
                      <a:pt x="869" y="179"/>
                      <a:pt x="865" y="182"/>
                      <a:pt x="862" y="185"/>
                    </a:cubicBezTo>
                    <a:cubicBezTo>
                      <a:pt x="861" y="186"/>
                      <a:pt x="860" y="186"/>
                      <a:pt x="859" y="186"/>
                    </a:cubicBezTo>
                    <a:cubicBezTo>
                      <a:pt x="859" y="186"/>
                      <a:pt x="859" y="185"/>
                      <a:pt x="859" y="185"/>
                    </a:cubicBezTo>
                    <a:cubicBezTo>
                      <a:pt x="861" y="183"/>
                      <a:pt x="864" y="180"/>
                      <a:pt x="866" y="178"/>
                    </a:cubicBezTo>
                    <a:cubicBezTo>
                      <a:pt x="867" y="175"/>
                      <a:pt x="870" y="172"/>
                      <a:pt x="870" y="168"/>
                    </a:cubicBezTo>
                    <a:cubicBezTo>
                      <a:pt x="864" y="174"/>
                      <a:pt x="861" y="181"/>
                      <a:pt x="854" y="185"/>
                    </a:cubicBezTo>
                    <a:cubicBezTo>
                      <a:pt x="864" y="173"/>
                      <a:pt x="873" y="160"/>
                      <a:pt x="881" y="146"/>
                    </a:cubicBezTo>
                    <a:cubicBezTo>
                      <a:pt x="879" y="147"/>
                      <a:pt x="878" y="148"/>
                      <a:pt x="877" y="149"/>
                    </a:cubicBezTo>
                    <a:cubicBezTo>
                      <a:pt x="875" y="153"/>
                      <a:pt x="873" y="156"/>
                      <a:pt x="870" y="160"/>
                    </a:cubicBezTo>
                    <a:cubicBezTo>
                      <a:pt x="866" y="165"/>
                      <a:pt x="863" y="170"/>
                      <a:pt x="859" y="175"/>
                    </a:cubicBezTo>
                    <a:cubicBezTo>
                      <a:pt x="856" y="178"/>
                      <a:pt x="854" y="181"/>
                      <a:pt x="851" y="183"/>
                    </a:cubicBezTo>
                    <a:cubicBezTo>
                      <a:pt x="850" y="185"/>
                      <a:pt x="848" y="185"/>
                      <a:pt x="846" y="184"/>
                    </a:cubicBezTo>
                    <a:cubicBezTo>
                      <a:pt x="851" y="179"/>
                      <a:pt x="856" y="174"/>
                      <a:pt x="858" y="168"/>
                    </a:cubicBezTo>
                    <a:cubicBezTo>
                      <a:pt x="857" y="169"/>
                      <a:pt x="856" y="170"/>
                      <a:pt x="855" y="171"/>
                    </a:cubicBezTo>
                    <a:cubicBezTo>
                      <a:pt x="852" y="174"/>
                      <a:pt x="849" y="178"/>
                      <a:pt x="846" y="182"/>
                    </a:cubicBezTo>
                    <a:cubicBezTo>
                      <a:pt x="845" y="183"/>
                      <a:pt x="844" y="185"/>
                      <a:pt x="842" y="184"/>
                    </a:cubicBezTo>
                    <a:cubicBezTo>
                      <a:pt x="844" y="181"/>
                      <a:pt x="846" y="178"/>
                      <a:pt x="848" y="176"/>
                    </a:cubicBezTo>
                    <a:cubicBezTo>
                      <a:pt x="852" y="172"/>
                      <a:pt x="855" y="168"/>
                      <a:pt x="858" y="163"/>
                    </a:cubicBezTo>
                    <a:cubicBezTo>
                      <a:pt x="862" y="158"/>
                      <a:pt x="865" y="152"/>
                      <a:pt x="869" y="146"/>
                    </a:cubicBezTo>
                    <a:cubicBezTo>
                      <a:pt x="874" y="137"/>
                      <a:pt x="880" y="129"/>
                      <a:pt x="885" y="120"/>
                    </a:cubicBezTo>
                    <a:cubicBezTo>
                      <a:pt x="888" y="115"/>
                      <a:pt x="889" y="110"/>
                      <a:pt x="891" y="105"/>
                    </a:cubicBezTo>
                    <a:cubicBezTo>
                      <a:pt x="896" y="92"/>
                      <a:pt x="901" y="79"/>
                      <a:pt x="906" y="66"/>
                    </a:cubicBezTo>
                    <a:cubicBezTo>
                      <a:pt x="908" y="61"/>
                      <a:pt x="909" y="55"/>
                      <a:pt x="910" y="49"/>
                    </a:cubicBezTo>
                    <a:cubicBezTo>
                      <a:pt x="912" y="45"/>
                      <a:pt x="913" y="40"/>
                      <a:pt x="914" y="35"/>
                    </a:cubicBezTo>
                    <a:close/>
                    <a:moveTo>
                      <a:pt x="900" y="33"/>
                    </a:moveTo>
                    <a:cubicBezTo>
                      <a:pt x="897" y="40"/>
                      <a:pt x="890" y="43"/>
                      <a:pt x="890" y="51"/>
                    </a:cubicBezTo>
                    <a:cubicBezTo>
                      <a:pt x="893" y="48"/>
                      <a:pt x="895" y="45"/>
                      <a:pt x="897" y="42"/>
                    </a:cubicBezTo>
                    <a:cubicBezTo>
                      <a:pt x="899" y="40"/>
                      <a:pt x="900" y="36"/>
                      <a:pt x="905" y="34"/>
                    </a:cubicBezTo>
                    <a:cubicBezTo>
                      <a:pt x="900" y="44"/>
                      <a:pt x="897" y="53"/>
                      <a:pt x="896" y="63"/>
                    </a:cubicBezTo>
                    <a:cubicBezTo>
                      <a:pt x="897" y="62"/>
                      <a:pt x="897" y="61"/>
                      <a:pt x="898" y="60"/>
                    </a:cubicBezTo>
                    <a:cubicBezTo>
                      <a:pt x="899" y="56"/>
                      <a:pt x="901" y="51"/>
                      <a:pt x="903" y="46"/>
                    </a:cubicBezTo>
                    <a:cubicBezTo>
                      <a:pt x="904" y="42"/>
                      <a:pt x="905" y="39"/>
                      <a:pt x="907" y="36"/>
                    </a:cubicBezTo>
                    <a:cubicBezTo>
                      <a:pt x="907" y="35"/>
                      <a:pt x="908" y="35"/>
                      <a:pt x="909" y="34"/>
                    </a:cubicBezTo>
                    <a:cubicBezTo>
                      <a:pt x="909" y="35"/>
                      <a:pt x="909" y="36"/>
                      <a:pt x="909" y="36"/>
                    </a:cubicBezTo>
                    <a:cubicBezTo>
                      <a:pt x="908" y="43"/>
                      <a:pt x="906" y="51"/>
                      <a:pt x="904" y="58"/>
                    </a:cubicBezTo>
                    <a:cubicBezTo>
                      <a:pt x="902" y="64"/>
                      <a:pt x="900" y="71"/>
                      <a:pt x="898" y="77"/>
                    </a:cubicBezTo>
                    <a:cubicBezTo>
                      <a:pt x="896" y="83"/>
                      <a:pt x="893" y="89"/>
                      <a:pt x="891" y="95"/>
                    </a:cubicBezTo>
                    <a:cubicBezTo>
                      <a:pt x="888" y="101"/>
                      <a:pt x="886" y="108"/>
                      <a:pt x="883" y="115"/>
                    </a:cubicBezTo>
                    <a:cubicBezTo>
                      <a:pt x="881" y="119"/>
                      <a:pt x="879" y="123"/>
                      <a:pt x="876" y="127"/>
                    </a:cubicBezTo>
                    <a:cubicBezTo>
                      <a:pt x="873" y="132"/>
                      <a:pt x="870" y="137"/>
                      <a:pt x="866" y="142"/>
                    </a:cubicBezTo>
                    <a:cubicBezTo>
                      <a:pt x="863" y="147"/>
                      <a:pt x="860" y="153"/>
                      <a:pt x="856" y="158"/>
                    </a:cubicBezTo>
                    <a:cubicBezTo>
                      <a:pt x="854" y="161"/>
                      <a:pt x="851" y="165"/>
                      <a:pt x="849" y="168"/>
                    </a:cubicBezTo>
                    <a:cubicBezTo>
                      <a:pt x="847" y="172"/>
                      <a:pt x="844" y="175"/>
                      <a:pt x="841" y="178"/>
                    </a:cubicBezTo>
                    <a:cubicBezTo>
                      <a:pt x="840" y="180"/>
                      <a:pt x="838" y="181"/>
                      <a:pt x="837" y="182"/>
                    </a:cubicBezTo>
                    <a:cubicBezTo>
                      <a:pt x="836" y="183"/>
                      <a:pt x="835" y="183"/>
                      <a:pt x="834" y="183"/>
                    </a:cubicBezTo>
                    <a:cubicBezTo>
                      <a:pt x="834" y="183"/>
                      <a:pt x="833" y="183"/>
                      <a:pt x="833" y="183"/>
                    </a:cubicBezTo>
                    <a:cubicBezTo>
                      <a:pt x="837" y="178"/>
                      <a:pt x="840" y="174"/>
                      <a:pt x="844" y="169"/>
                    </a:cubicBezTo>
                    <a:cubicBezTo>
                      <a:pt x="847" y="164"/>
                      <a:pt x="850" y="160"/>
                      <a:pt x="850" y="154"/>
                    </a:cubicBezTo>
                    <a:cubicBezTo>
                      <a:pt x="850" y="155"/>
                      <a:pt x="849" y="155"/>
                      <a:pt x="848" y="156"/>
                    </a:cubicBezTo>
                    <a:cubicBezTo>
                      <a:pt x="845" y="161"/>
                      <a:pt x="842" y="166"/>
                      <a:pt x="839" y="171"/>
                    </a:cubicBezTo>
                    <a:cubicBezTo>
                      <a:pt x="836" y="175"/>
                      <a:pt x="834" y="178"/>
                      <a:pt x="831" y="181"/>
                    </a:cubicBezTo>
                    <a:cubicBezTo>
                      <a:pt x="829" y="183"/>
                      <a:pt x="827" y="184"/>
                      <a:pt x="825" y="183"/>
                    </a:cubicBezTo>
                    <a:cubicBezTo>
                      <a:pt x="841" y="166"/>
                      <a:pt x="842" y="165"/>
                      <a:pt x="843" y="159"/>
                    </a:cubicBezTo>
                    <a:cubicBezTo>
                      <a:pt x="842" y="159"/>
                      <a:pt x="842" y="159"/>
                      <a:pt x="841" y="160"/>
                    </a:cubicBezTo>
                    <a:cubicBezTo>
                      <a:pt x="836" y="167"/>
                      <a:pt x="831" y="174"/>
                      <a:pt x="825" y="180"/>
                    </a:cubicBezTo>
                    <a:cubicBezTo>
                      <a:pt x="822" y="182"/>
                      <a:pt x="820" y="184"/>
                      <a:pt x="816" y="182"/>
                    </a:cubicBezTo>
                    <a:cubicBezTo>
                      <a:pt x="820" y="178"/>
                      <a:pt x="824" y="174"/>
                      <a:pt x="827" y="169"/>
                    </a:cubicBezTo>
                    <a:cubicBezTo>
                      <a:pt x="830" y="165"/>
                      <a:pt x="835" y="161"/>
                      <a:pt x="835" y="155"/>
                    </a:cubicBezTo>
                    <a:cubicBezTo>
                      <a:pt x="828" y="164"/>
                      <a:pt x="822" y="175"/>
                      <a:pt x="811" y="182"/>
                    </a:cubicBezTo>
                    <a:cubicBezTo>
                      <a:pt x="814" y="177"/>
                      <a:pt x="818" y="174"/>
                      <a:pt x="819" y="169"/>
                    </a:cubicBezTo>
                    <a:cubicBezTo>
                      <a:pt x="818" y="169"/>
                      <a:pt x="818" y="170"/>
                      <a:pt x="817" y="171"/>
                    </a:cubicBezTo>
                    <a:cubicBezTo>
                      <a:pt x="814" y="174"/>
                      <a:pt x="812" y="177"/>
                      <a:pt x="809" y="180"/>
                    </a:cubicBezTo>
                    <a:cubicBezTo>
                      <a:pt x="808" y="182"/>
                      <a:pt x="806" y="183"/>
                      <a:pt x="803" y="182"/>
                    </a:cubicBezTo>
                    <a:cubicBezTo>
                      <a:pt x="810" y="174"/>
                      <a:pt x="816" y="167"/>
                      <a:pt x="822" y="159"/>
                    </a:cubicBezTo>
                    <a:cubicBezTo>
                      <a:pt x="825" y="156"/>
                      <a:pt x="827" y="153"/>
                      <a:pt x="829" y="150"/>
                    </a:cubicBezTo>
                    <a:cubicBezTo>
                      <a:pt x="836" y="139"/>
                      <a:pt x="840" y="126"/>
                      <a:pt x="845" y="114"/>
                    </a:cubicBezTo>
                    <a:cubicBezTo>
                      <a:pt x="847" y="109"/>
                      <a:pt x="849" y="104"/>
                      <a:pt x="851" y="100"/>
                    </a:cubicBezTo>
                    <a:cubicBezTo>
                      <a:pt x="857" y="90"/>
                      <a:pt x="862" y="80"/>
                      <a:pt x="868" y="70"/>
                    </a:cubicBezTo>
                    <a:cubicBezTo>
                      <a:pt x="871" y="66"/>
                      <a:pt x="873" y="61"/>
                      <a:pt x="875" y="57"/>
                    </a:cubicBezTo>
                    <a:cubicBezTo>
                      <a:pt x="881" y="49"/>
                      <a:pt x="888" y="43"/>
                      <a:pt x="895" y="36"/>
                    </a:cubicBezTo>
                    <a:cubicBezTo>
                      <a:pt x="896" y="35"/>
                      <a:pt x="898" y="34"/>
                      <a:pt x="900" y="33"/>
                    </a:cubicBezTo>
                    <a:close/>
                    <a:moveTo>
                      <a:pt x="849" y="45"/>
                    </a:moveTo>
                    <a:cubicBezTo>
                      <a:pt x="850" y="43"/>
                      <a:pt x="851" y="41"/>
                      <a:pt x="852" y="39"/>
                    </a:cubicBezTo>
                    <a:cubicBezTo>
                      <a:pt x="855" y="33"/>
                      <a:pt x="861" y="30"/>
                      <a:pt x="868" y="29"/>
                    </a:cubicBezTo>
                    <a:cubicBezTo>
                      <a:pt x="870" y="28"/>
                      <a:pt x="872" y="28"/>
                      <a:pt x="874" y="28"/>
                    </a:cubicBezTo>
                    <a:cubicBezTo>
                      <a:pt x="871" y="35"/>
                      <a:pt x="864" y="40"/>
                      <a:pt x="862" y="47"/>
                    </a:cubicBezTo>
                    <a:cubicBezTo>
                      <a:pt x="863" y="46"/>
                      <a:pt x="864" y="45"/>
                      <a:pt x="865" y="44"/>
                    </a:cubicBezTo>
                    <a:cubicBezTo>
                      <a:pt x="869" y="40"/>
                      <a:pt x="873" y="35"/>
                      <a:pt x="877" y="30"/>
                    </a:cubicBezTo>
                    <a:cubicBezTo>
                      <a:pt x="879" y="27"/>
                      <a:pt x="882" y="27"/>
                      <a:pt x="886" y="27"/>
                    </a:cubicBezTo>
                    <a:cubicBezTo>
                      <a:pt x="884" y="30"/>
                      <a:pt x="881" y="32"/>
                      <a:pt x="880" y="34"/>
                    </a:cubicBezTo>
                    <a:cubicBezTo>
                      <a:pt x="878" y="37"/>
                      <a:pt x="875" y="38"/>
                      <a:pt x="875" y="43"/>
                    </a:cubicBezTo>
                    <a:cubicBezTo>
                      <a:pt x="879" y="38"/>
                      <a:pt x="883" y="35"/>
                      <a:pt x="886" y="31"/>
                    </a:cubicBezTo>
                    <a:cubicBezTo>
                      <a:pt x="889" y="27"/>
                      <a:pt x="892" y="27"/>
                      <a:pt x="896" y="27"/>
                    </a:cubicBezTo>
                    <a:cubicBezTo>
                      <a:pt x="892" y="31"/>
                      <a:pt x="889" y="35"/>
                      <a:pt x="885" y="38"/>
                    </a:cubicBezTo>
                    <a:cubicBezTo>
                      <a:pt x="876" y="46"/>
                      <a:pt x="870" y="56"/>
                      <a:pt x="864" y="67"/>
                    </a:cubicBezTo>
                    <a:cubicBezTo>
                      <a:pt x="860" y="75"/>
                      <a:pt x="855" y="84"/>
                      <a:pt x="850" y="92"/>
                    </a:cubicBezTo>
                    <a:cubicBezTo>
                      <a:pt x="844" y="101"/>
                      <a:pt x="840" y="111"/>
                      <a:pt x="837" y="122"/>
                    </a:cubicBezTo>
                    <a:cubicBezTo>
                      <a:pt x="835" y="127"/>
                      <a:pt x="833" y="131"/>
                      <a:pt x="831" y="136"/>
                    </a:cubicBezTo>
                    <a:cubicBezTo>
                      <a:pt x="827" y="145"/>
                      <a:pt x="823" y="153"/>
                      <a:pt x="816" y="160"/>
                    </a:cubicBezTo>
                    <a:cubicBezTo>
                      <a:pt x="812" y="166"/>
                      <a:pt x="807" y="171"/>
                      <a:pt x="802" y="176"/>
                    </a:cubicBezTo>
                    <a:cubicBezTo>
                      <a:pt x="800" y="180"/>
                      <a:pt x="796" y="181"/>
                      <a:pt x="792" y="182"/>
                    </a:cubicBezTo>
                    <a:cubicBezTo>
                      <a:pt x="791" y="183"/>
                      <a:pt x="790" y="182"/>
                      <a:pt x="789" y="182"/>
                    </a:cubicBezTo>
                    <a:cubicBezTo>
                      <a:pt x="807" y="165"/>
                      <a:pt x="808" y="164"/>
                      <a:pt x="808" y="159"/>
                    </a:cubicBezTo>
                    <a:cubicBezTo>
                      <a:pt x="806" y="162"/>
                      <a:pt x="804" y="164"/>
                      <a:pt x="801" y="167"/>
                    </a:cubicBezTo>
                    <a:cubicBezTo>
                      <a:pt x="796" y="172"/>
                      <a:pt x="791" y="177"/>
                      <a:pt x="786" y="182"/>
                    </a:cubicBezTo>
                    <a:cubicBezTo>
                      <a:pt x="785" y="183"/>
                      <a:pt x="783" y="184"/>
                      <a:pt x="781" y="182"/>
                    </a:cubicBezTo>
                    <a:cubicBezTo>
                      <a:pt x="784" y="180"/>
                      <a:pt x="787" y="177"/>
                      <a:pt x="789" y="175"/>
                    </a:cubicBezTo>
                    <a:cubicBezTo>
                      <a:pt x="792" y="172"/>
                      <a:pt x="794" y="169"/>
                      <a:pt x="796" y="165"/>
                    </a:cubicBezTo>
                    <a:cubicBezTo>
                      <a:pt x="798" y="162"/>
                      <a:pt x="801" y="160"/>
                      <a:pt x="801" y="156"/>
                    </a:cubicBezTo>
                    <a:cubicBezTo>
                      <a:pt x="797" y="161"/>
                      <a:pt x="794" y="165"/>
                      <a:pt x="790" y="170"/>
                    </a:cubicBezTo>
                    <a:cubicBezTo>
                      <a:pt x="786" y="175"/>
                      <a:pt x="782" y="179"/>
                      <a:pt x="777" y="182"/>
                    </a:cubicBezTo>
                    <a:cubicBezTo>
                      <a:pt x="777" y="181"/>
                      <a:pt x="777" y="180"/>
                      <a:pt x="778" y="179"/>
                    </a:cubicBezTo>
                    <a:cubicBezTo>
                      <a:pt x="787" y="171"/>
                      <a:pt x="794" y="161"/>
                      <a:pt x="799" y="151"/>
                    </a:cubicBezTo>
                    <a:cubicBezTo>
                      <a:pt x="804" y="142"/>
                      <a:pt x="807" y="134"/>
                      <a:pt x="812" y="126"/>
                    </a:cubicBezTo>
                    <a:cubicBezTo>
                      <a:pt x="818" y="114"/>
                      <a:pt x="822" y="102"/>
                      <a:pt x="827" y="90"/>
                    </a:cubicBezTo>
                    <a:cubicBezTo>
                      <a:pt x="829" y="84"/>
                      <a:pt x="831" y="78"/>
                      <a:pt x="834" y="73"/>
                    </a:cubicBezTo>
                    <a:cubicBezTo>
                      <a:pt x="838" y="63"/>
                      <a:pt x="844" y="54"/>
                      <a:pt x="849" y="45"/>
                    </a:cubicBezTo>
                    <a:close/>
                    <a:moveTo>
                      <a:pt x="819" y="30"/>
                    </a:moveTo>
                    <a:cubicBezTo>
                      <a:pt x="820" y="29"/>
                      <a:pt x="821" y="29"/>
                      <a:pt x="821" y="28"/>
                    </a:cubicBezTo>
                    <a:cubicBezTo>
                      <a:pt x="822" y="26"/>
                      <a:pt x="823" y="25"/>
                      <a:pt x="824" y="23"/>
                    </a:cubicBezTo>
                    <a:cubicBezTo>
                      <a:pt x="824" y="21"/>
                      <a:pt x="826" y="20"/>
                      <a:pt x="828" y="21"/>
                    </a:cubicBezTo>
                    <a:cubicBezTo>
                      <a:pt x="828" y="32"/>
                      <a:pt x="824" y="42"/>
                      <a:pt x="823" y="53"/>
                    </a:cubicBezTo>
                    <a:cubicBezTo>
                      <a:pt x="828" y="42"/>
                      <a:pt x="829" y="31"/>
                      <a:pt x="832" y="20"/>
                    </a:cubicBezTo>
                    <a:cubicBezTo>
                      <a:pt x="834" y="20"/>
                      <a:pt x="836" y="20"/>
                      <a:pt x="838" y="20"/>
                    </a:cubicBezTo>
                    <a:cubicBezTo>
                      <a:pt x="838" y="21"/>
                      <a:pt x="838" y="21"/>
                      <a:pt x="838" y="22"/>
                    </a:cubicBezTo>
                    <a:cubicBezTo>
                      <a:pt x="833" y="33"/>
                      <a:pt x="832" y="46"/>
                      <a:pt x="830" y="58"/>
                    </a:cubicBezTo>
                    <a:cubicBezTo>
                      <a:pt x="829" y="66"/>
                      <a:pt x="828" y="74"/>
                      <a:pt x="825" y="81"/>
                    </a:cubicBezTo>
                    <a:cubicBezTo>
                      <a:pt x="824" y="83"/>
                      <a:pt x="823" y="85"/>
                      <a:pt x="823" y="87"/>
                    </a:cubicBezTo>
                    <a:cubicBezTo>
                      <a:pt x="820" y="94"/>
                      <a:pt x="817" y="102"/>
                      <a:pt x="814" y="109"/>
                    </a:cubicBezTo>
                    <a:cubicBezTo>
                      <a:pt x="809" y="121"/>
                      <a:pt x="803" y="132"/>
                      <a:pt x="798" y="144"/>
                    </a:cubicBezTo>
                    <a:cubicBezTo>
                      <a:pt x="791" y="158"/>
                      <a:pt x="781" y="170"/>
                      <a:pt x="771" y="181"/>
                    </a:cubicBezTo>
                    <a:cubicBezTo>
                      <a:pt x="769" y="183"/>
                      <a:pt x="767" y="184"/>
                      <a:pt x="764" y="183"/>
                    </a:cubicBezTo>
                    <a:cubicBezTo>
                      <a:pt x="766" y="181"/>
                      <a:pt x="767" y="179"/>
                      <a:pt x="769" y="178"/>
                    </a:cubicBezTo>
                    <a:cubicBezTo>
                      <a:pt x="770" y="176"/>
                      <a:pt x="772" y="175"/>
                      <a:pt x="774" y="173"/>
                    </a:cubicBezTo>
                    <a:cubicBezTo>
                      <a:pt x="775" y="171"/>
                      <a:pt x="776" y="170"/>
                      <a:pt x="776" y="167"/>
                    </a:cubicBezTo>
                    <a:cubicBezTo>
                      <a:pt x="775" y="168"/>
                      <a:pt x="774" y="169"/>
                      <a:pt x="773" y="170"/>
                    </a:cubicBezTo>
                    <a:cubicBezTo>
                      <a:pt x="770" y="174"/>
                      <a:pt x="766" y="178"/>
                      <a:pt x="762" y="182"/>
                    </a:cubicBezTo>
                    <a:cubicBezTo>
                      <a:pt x="760" y="184"/>
                      <a:pt x="759" y="184"/>
                      <a:pt x="756" y="184"/>
                    </a:cubicBezTo>
                    <a:cubicBezTo>
                      <a:pt x="759" y="181"/>
                      <a:pt x="762" y="178"/>
                      <a:pt x="766" y="175"/>
                    </a:cubicBezTo>
                    <a:cubicBezTo>
                      <a:pt x="773" y="169"/>
                      <a:pt x="773" y="168"/>
                      <a:pt x="773" y="165"/>
                    </a:cubicBezTo>
                    <a:cubicBezTo>
                      <a:pt x="769" y="169"/>
                      <a:pt x="765" y="174"/>
                      <a:pt x="760" y="176"/>
                    </a:cubicBezTo>
                    <a:cubicBezTo>
                      <a:pt x="763" y="172"/>
                      <a:pt x="766" y="168"/>
                      <a:pt x="769" y="164"/>
                    </a:cubicBezTo>
                    <a:cubicBezTo>
                      <a:pt x="774" y="158"/>
                      <a:pt x="778" y="153"/>
                      <a:pt x="780" y="147"/>
                    </a:cubicBezTo>
                    <a:cubicBezTo>
                      <a:pt x="784" y="140"/>
                      <a:pt x="787" y="132"/>
                      <a:pt x="790" y="124"/>
                    </a:cubicBezTo>
                    <a:cubicBezTo>
                      <a:pt x="793" y="115"/>
                      <a:pt x="796" y="105"/>
                      <a:pt x="798" y="95"/>
                    </a:cubicBezTo>
                    <a:cubicBezTo>
                      <a:pt x="802" y="82"/>
                      <a:pt x="805" y="69"/>
                      <a:pt x="808" y="56"/>
                    </a:cubicBezTo>
                    <a:cubicBezTo>
                      <a:pt x="809" y="49"/>
                      <a:pt x="812" y="42"/>
                      <a:pt x="814" y="36"/>
                    </a:cubicBezTo>
                    <a:cubicBezTo>
                      <a:pt x="815" y="32"/>
                      <a:pt x="816" y="28"/>
                      <a:pt x="819" y="24"/>
                    </a:cubicBezTo>
                    <a:cubicBezTo>
                      <a:pt x="819" y="26"/>
                      <a:pt x="819" y="28"/>
                      <a:pt x="819" y="30"/>
                    </a:cubicBezTo>
                    <a:close/>
                    <a:moveTo>
                      <a:pt x="721" y="183"/>
                    </a:moveTo>
                    <a:cubicBezTo>
                      <a:pt x="724" y="178"/>
                      <a:pt x="728" y="173"/>
                      <a:pt x="731" y="168"/>
                    </a:cubicBezTo>
                    <a:cubicBezTo>
                      <a:pt x="737" y="159"/>
                      <a:pt x="743" y="150"/>
                      <a:pt x="748" y="140"/>
                    </a:cubicBezTo>
                    <a:cubicBezTo>
                      <a:pt x="752" y="133"/>
                      <a:pt x="756" y="126"/>
                      <a:pt x="760" y="119"/>
                    </a:cubicBezTo>
                    <a:cubicBezTo>
                      <a:pt x="763" y="113"/>
                      <a:pt x="765" y="107"/>
                      <a:pt x="768" y="101"/>
                    </a:cubicBezTo>
                    <a:cubicBezTo>
                      <a:pt x="771" y="94"/>
                      <a:pt x="774" y="86"/>
                      <a:pt x="776" y="79"/>
                    </a:cubicBezTo>
                    <a:cubicBezTo>
                      <a:pt x="777" y="73"/>
                      <a:pt x="778" y="68"/>
                      <a:pt x="779" y="62"/>
                    </a:cubicBezTo>
                    <a:cubicBezTo>
                      <a:pt x="782" y="53"/>
                      <a:pt x="784" y="44"/>
                      <a:pt x="784" y="35"/>
                    </a:cubicBezTo>
                    <a:cubicBezTo>
                      <a:pt x="784" y="31"/>
                      <a:pt x="785" y="27"/>
                      <a:pt x="785" y="23"/>
                    </a:cubicBezTo>
                    <a:cubicBezTo>
                      <a:pt x="790" y="24"/>
                      <a:pt x="790" y="24"/>
                      <a:pt x="790" y="27"/>
                    </a:cubicBezTo>
                    <a:cubicBezTo>
                      <a:pt x="790" y="28"/>
                      <a:pt x="790" y="29"/>
                      <a:pt x="790" y="30"/>
                    </a:cubicBezTo>
                    <a:cubicBezTo>
                      <a:pt x="790" y="33"/>
                      <a:pt x="790" y="36"/>
                      <a:pt x="789" y="39"/>
                    </a:cubicBezTo>
                    <a:cubicBezTo>
                      <a:pt x="794" y="34"/>
                      <a:pt x="792" y="29"/>
                      <a:pt x="793" y="23"/>
                    </a:cubicBezTo>
                    <a:cubicBezTo>
                      <a:pt x="795" y="23"/>
                      <a:pt x="798" y="23"/>
                      <a:pt x="799" y="23"/>
                    </a:cubicBezTo>
                    <a:cubicBezTo>
                      <a:pt x="799" y="27"/>
                      <a:pt x="799" y="30"/>
                      <a:pt x="799" y="34"/>
                    </a:cubicBezTo>
                    <a:cubicBezTo>
                      <a:pt x="799" y="37"/>
                      <a:pt x="797" y="41"/>
                      <a:pt x="799" y="45"/>
                    </a:cubicBezTo>
                    <a:cubicBezTo>
                      <a:pt x="802" y="37"/>
                      <a:pt x="800" y="29"/>
                      <a:pt x="804" y="23"/>
                    </a:cubicBezTo>
                    <a:cubicBezTo>
                      <a:pt x="808" y="23"/>
                      <a:pt x="811" y="22"/>
                      <a:pt x="816" y="22"/>
                    </a:cubicBezTo>
                    <a:cubicBezTo>
                      <a:pt x="809" y="34"/>
                      <a:pt x="806" y="46"/>
                      <a:pt x="803" y="58"/>
                    </a:cubicBezTo>
                    <a:cubicBezTo>
                      <a:pt x="801" y="67"/>
                      <a:pt x="799" y="77"/>
                      <a:pt x="797" y="86"/>
                    </a:cubicBezTo>
                    <a:cubicBezTo>
                      <a:pt x="793" y="100"/>
                      <a:pt x="788" y="115"/>
                      <a:pt x="784" y="129"/>
                    </a:cubicBezTo>
                    <a:cubicBezTo>
                      <a:pt x="781" y="137"/>
                      <a:pt x="778" y="145"/>
                      <a:pt x="773" y="152"/>
                    </a:cubicBezTo>
                    <a:cubicBezTo>
                      <a:pt x="770" y="156"/>
                      <a:pt x="767" y="159"/>
                      <a:pt x="765" y="163"/>
                    </a:cubicBezTo>
                    <a:cubicBezTo>
                      <a:pt x="760" y="170"/>
                      <a:pt x="754" y="177"/>
                      <a:pt x="748" y="182"/>
                    </a:cubicBezTo>
                    <a:cubicBezTo>
                      <a:pt x="744" y="186"/>
                      <a:pt x="740" y="187"/>
                      <a:pt x="734" y="186"/>
                    </a:cubicBezTo>
                    <a:cubicBezTo>
                      <a:pt x="741" y="180"/>
                      <a:pt x="748" y="175"/>
                      <a:pt x="750" y="166"/>
                    </a:cubicBezTo>
                    <a:cubicBezTo>
                      <a:pt x="745" y="174"/>
                      <a:pt x="739" y="179"/>
                      <a:pt x="732" y="185"/>
                    </a:cubicBezTo>
                    <a:cubicBezTo>
                      <a:pt x="731" y="186"/>
                      <a:pt x="730" y="187"/>
                      <a:pt x="729" y="187"/>
                    </a:cubicBezTo>
                    <a:cubicBezTo>
                      <a:pt x="726" y="187"/>
                      <a:pt x="722" y="187"/>
                      <a:pt x="718" y="188"/>
                    </a:cubicBezTo>
                    <a:cubicBezTo>
                      <a:pt x="719" y="186"/>
                      <a:pt x="720" y="185"/>
                      <a:pt x="721" y="183"/>
                    </a:cubicBezTo>
                    <a:close/>
                    <a:moveTo>
                      <a:pt x="705" y="16"/>
                    </a:moveTo>
                    <a:cubicBezTo>
                      <a:pt x="709" y="22"/>
                      <a:pt x="707" y="29"/>
                      <a:pt x="710" y="36"/>
                    </a:cubicBezTo>
                    <a:cubicBezTo>
                      <a:pt x="712" y="28"/>
                      <a:pt x="711" y="21"/>
                      <a:pt x="708" y="15"/>
                    </a:cubicBezTo>
                    <a:cubicBezTo>
                      <a:pt x="710" y="14"/>
                      <a:pt x="712" y="13"/>
                      <a:pt x="713" y="13"/>
                    </a:cubicBezTo>
                    <a:cubicBezTo>
                      <a:pt x="716" y="18"/>
                      <a:pt x="717" y="23"/>
                      <a:pt x="717" y="28"/>
                    </a:cubicBezTo>
                    <a:cubicBezTo>
                      <a:pt x="716" y="32"/>
                      <a:pt x="718" y="35"/>
                      <a:pt x="718" y="39"/>
                    </a:cubicBezTo>
                    <a:cubicBezTo>
                      <a:pt x="719" y="39"/>
                      <a:pt x="719" y="39"/>
                      <a:pt x="719" y="39"/>
                    </a:cubicBezTo>
                    <a:cubicBezTo>
                      <a:pt x="720" y="30"/>
                      <a:pt x="720" y="21"/>
                      <a:pt x="716" y="12"/>
                    </a:cubicBezTo>
                    <a:cubicBezTo>
                      <a:pt x="717" y="11"/>
                      <a:pt x="718" y="11"/>
                      <a:pt x="719" y="11"/>
                    </a:cubicBezTo>
                    <a:cubicBezTo>
                      <a:pt x="721" y="16"/>
                      <a:pt x="720" y="21"/>
                      <a:pt x="723" y="25"/>
                    </a:cubicBezTo>
                    <a:cubicBezTo>
                      <a:pt x="725" y="20"/>
                      <a:pt x="722" y="15"/>
                      <a:pt x="722" y="10"/>
                    </a:cubicBezTo>
                    <a:cubicBezTo>
                      <a:pt x="727" y="11"/>
                      <a:pt x="728" y="12"/>
                      <a:pt x="728" y="16"/>
                    </a:cubicBezTo>
                    <a:cubicBezTo>
                      <a:pt x="728" y="22"/>
                      <a:pt x="728" y="27"/>
                      <a:pt x="728" y="32"/>
                    </a:cubicBezTo>
                    <a:cubicBezTo>
                      <a:pt x="729" y="42"/>
                      <a:pt x="729" y="51"/>
                      <a:pt x="727" y="61"/>
                    </a:cubicBezTo>
                    <a:cubicBezTo>
                      <a:pt x="726" y="73"/>
                      <a:pt x="726" y="85"/>
                      <a:pt x="726" y="97"/>
                    </a:cubicBezTo>
                    <a:cubicBezTo>
                      <a:pt x="727" y="106"/>
                      <a:pt x="727" y="115"/>
                      <a:pt x="726" y="123"/>
                    </a:cubicBezTo>
                    <a:cubicBezTo>
                      <a:pt x="725" y="137"/>
                      <a:pt x="723" y="150"/>
                      <a:pt x="719" y="163"/>
                    </a:cubicBezTo>
                    <a:cubicBezTo>
                      <a:pt x="718" y="163"/>
                      <a:pt x="718" y="163"/>
                      <a:pt x="717" y="162"/>
                    </a:cubicBezTo>
                    <a:cubicBezTo>
                      <a:pt x="717" y="163"/>
                      <a:pt x="716" y="164"/>
                      <a:pt x="716" y="165"/>
                    </a:cubicBezTo>
                    <a:cubicBezTo>
                      <a:pt x="713" y="173"/>
                      <a:pt x="709" y="180"/>
                      <a:pt x="705" y="187"/>
                    </a:cubicBezTo>
                    <a:cubicBezTo>
                      <a:pt x="703" y="189"/>
                      <a:pt x="701" y="190"/>
                      <a:pt x="699" y="189"/>
                    </a:cubicBezTo>
                    <a:cubicBezTo>
                      <a:pt x="705" y="180"/>
                      <a:pt x="710" y="170"/>
                      <a:pt x="713" y="159"/>
                    </a:cubicBezTo>
                    <a:cubicBezTo>
                      <a:pt x="712" y="161"/>
                      <a:pt x="711" y="163"/>
                      <a:pt x="709" y="165"/>
                    </a:cubicBezTo>
                    <a:cubicBezTo>
                      <a:pt x="705" y="173"/>
                      <a:pt x="701" y="181"/>
                      <a:pt x="697" y="188"/>
                    </a:cubicBezTo>
                    <a:cubicBezTo>
                      <a:pt x="696" y="190"/>
                      <a:pt x="695" y="190"/>
                      <a:pt x="693" y="190"/>
                    </a:cubicBezTo>
                    <a:cubicBezTo>
                      <a:pt x="693" y="190"/>
                      <a:pt x="693" y="189"/>
                      <a:pt x="693" y="189"/>
                    </a:cubicBezTo>
                    <a:cubicBezTo>
                      <a:pt x="696" y="180"/>
                      <a:pt x="701" y="172"/>
                      <a:pt x="703" y="163"/>
                    </a:cubicBezTo>
                    <a:cubicBezTo>
                      <a:pt x="705" y="158"/>
                      <a:pt x="708" y="153"/>
                      <a:pt x="708" y="147"/>
                    </a:cubicBezTo>
                    <a:cubicBezTo>
                      <a:pt x="708" y="140"/>
                      <a:pt x="709" y="134"/>
                      <a:pt x="710" y="127"/>
                    </a:cubicBezTo>
                    <a:cubicBezTo>
                      <a:pt x="710" y="121"/>
                      <a:pt x="710" y="115"/>
                      <a:pt x="711" y="109"/>
                    </a:cubicBezTo>
                    <a:cubicBezTo>
                      <a:pt x="711" y="100"/>
                      <a:pt x="711" y="91"/>
                      <a:pt x="711" y="81"/>
                    </a:cubicBezTo>
                    <a:cubicBezTo>
                      <a:pt x="711" y="75"/>
                      <a:pt x="710" y="68"/>
                      <a:pt x="710" y="61"/>
                    </a:cubicBezTo>
                    <a:cubicBezTo>
                      <a:pt x="709" y="51"/>
                      <a:pt x="707" y="40"/>
                      <a:pt x="704" y="30"/>
                    </a:cubicBezTo>
                    <a:cubicBezTo>
                      <a:pt x="703" y="26"/>
                      <a:pt x="701" y="22"/>
                      <a:pt x="700" y="17"/>
                    </a:cubicBezTo>
                    <a:cubicBezTo>
                      <a:pt x="702" y="17"/>
                      <a:pt x="703" y="17"/>
                      <a:pt x="705" y="16"/>
                    </a:cubicBezTo>
                    <a:close/>
                    <a:moveTo>
                      <a:pt x="716" y="175"/>
                    </a:moveTo>
                    <a:cubicBezTo>
                      <a:pt x="715" y="179"/>
                      <a:pt x="714" y="182"/>
                      <a:pt x="712" y="185"/>
                    </a:cubicBezTo>
                    <a:cubicBezTo>
                      <a:pt x="711" y="189"/>
                      <a:pt x="711" y="189"/>
                      <a:pt x="707" y="189"/>
                    </a:cubicBezTo>
                    <a:cubicBezTo>
                      <a:pt x="709" y="184"/>
                      <a:pt x="712" y="180"/>
                      <a:pt x="715" y="175"/>
                    </a:cubicBezTo>
                    <a:cubicBezTo>
                      <a:pt x="715" y="175"/>
                      <a:pt x="715" y="175"/>
                      <a:pt x="716" y="175"/>
                    </a:cubicBezTo>
                    <a:close/>
                    <a:moveTo>
                      <a:pt x="681" y="26"/>
                    </a:moveTo>
                    <a:cubicBezTo>
                      <a:pt x="682" y="30"/>
                      <a:pt x="683" y="34"/>
                      <a:pt x="683" y="37"/>
                    </a:cubicBezTo>
                    <a:cubicBezTo>
                      <a:pt x="683" y="39"/>
                      <a:pt x="683" y="40"/>
                      <a:pt x="685" y="41"/>
                    </a:cubicBezTo>
                    <a:cubicBezTo>
                      <a:pt x="687" y="35"/>
                      <a:pt x="685" y="29"/>
                      <a:pt x="682" y="23"/>
                    </a:cubicBezTo>
                    <a:cubicBezTo>
                      <a:pt x="685" y="22"/>
                      <a:pt x="688" y="21"/>
                      <a:pt x="691" y="20"/>
                    </a:cubicBezTo>
                    <a:cubicBezTo>
                      <a:pt x="692" y="23"/>
                      <a:pt x="693" y="26"/>
                      <a:pt x="694" y="28"/>
                    </a:cubicBezTo>
                    <a:cubicBezTo>
                      <a:pt x="695" y="31"/>
                      <a:pt x="694" y="34"/>
                      <a:pt x="697" y="36"/>
                    </a:cubicBezTo>
                    <a:cubicBezTo>
                      <a:pt x="699" y="30"/>
                      <a:pt x="695" y="25"/>
                      <a:pt x="695" y="19"/>
                    </a:cubicBezTo>
                    <a:cubicBezTo>
                      <a:pt x="696" y="20"/>
                      <a:pt x="696" y="20"/>
                      <a:pt x="697" y="21"/>
                    </a:cubicBezTo>
                    <a:cubicBezTo>
                      <a:pt x="699" y="27"/>
                      <a:pt x="701" y="33"/>
                      <a:pt x="703" y="40"/>
                    </a:cubicBezTo>
                    <a:cubicBezTo>
                      <a:pt x="704" y="47"/>
                      <a:pt x="706" y="55"/>
                      <a:pt x="706" y="64"/>
                    </a:cubicBezTo>
                    <a:cubicBezTo>
                      <a:pt x="706" y="74"/>
                      <a:pt x="708" y="84"/>
                      <a:pt x="708" y="95"/>
                    </a:cubicBezTo>
                    <a:cubicBezTo>
                      <a:pt x="708" y="105"/>
                      <a:pt x="707" y="114"/>
                      <a:pt x="706" y="124"/>
                    </a:cubicBezTo>
                    <a:cubicBezTo>
                      <a:pt x="706" y="127"/>
                      <a:pt x="706" y="130"/>
                      <a:pt x="705" y="133"/>
                    </a:cubicBezTo>
                    <a:cubicBezTo>
                      <a:pt x="705" y="140"/>
                      <a:pt x="704" y="146"/>
                      <a:pt x="703" y="152"/>
                    </a:cubicBezTo>
                    <a:cubicBezTo>
                      <a:pt x="702" y="158"/>
                      <a:pt x="699" y="164"/>
                      <a:pt x="697" y="170"/>
                    </a:cubicBezTo>
                    <a:cubicBezTo>
                      <a:pt x="695" y="177"/>
                      <a:pt x="692" y="182"/>
                      <a:pt x="689" y="188"/>
                    </a:cubicBezTo>
                    <a:cubicBezTo>
                      <a:pt x="688" y="191"/>
                      <a:pt x="688" y="191"/>
                      <a:pt x="684" y="191"/>
                    </a:cubicBezTo>
                    <a:cubicBezTo>
                      <a:pt x="687" y="185"/>
                      <a:pt x="689" y="180"/>
                      <a:pt x="691" y="174"/>
                    </a:cubicBezTo>
                    <a:cubicBezTo>
                      <a:pt x="692" y="169"/>
                      <a:pt x="696" y="164"/>
                      <a:pt x="696" y="158"/>
                    </a:cubicBezTo>
                    <a:cubicBezTo>
                      <a:pt x="693" y="163"/>
                      <a:pt x="691" y="167"/>
                      <a:pt x="689" y="172"/>
                    </a:cubicBezTo>
                    <a:cubicBezTo>
                      <a:pt x="687" y="178"/>
                      <a:pt x="684" y="184"/>
                      <a:pt x="682" y="190"/>
                    </a:cubicBezTo>
                    <a:cubicBezTo>
                      <a:pt x="681" y="192"/>
                      <a:pt x="679" y="193"/>
                      <a:pt x="676" y="193"/>
                    </a:cubicBezTo>
                    <a:cubicBezTo>
                      <a:pt x="678" y="186"/>
                      <a:pt x="684" y="182"/>
                      <a:pt x="684" y="174"/>
                    </a:cubicBezTo>
                    <a:cubicBezTo>
                      <a:pt x="684" y="175"/>
                      <a:pt x="683" y="175"/>
                      <a:pt x="683" y="175"/>
                    </a:cubicBezTo>
                    <a:cubicBezTo>
                      <a:pt x="680" y="181"/>
                      <a:pt x="677" y="186"/>
                      <a:pt x="675" y="191"/>
                    </a:cubicBezTo>
                    <a:cubicBezTo>
                      <a:pt x="674" y="193"/>
                      <a:pt x="673" y="195"/>
                      <a:pt x="671" y="194"/>
                    </a:cubicBezTo>
                    <a:cubicBezTo>
                      <a:pt x="672" y="189"/>
                      <a:pt x="674" y="184"/>
                      <a:pt x="676" y="180"/>
                    </a:cubicBezTo>
                    <a:cubicBezTo>
                      <a:pt x="676" y="179"/>
                      <a:pt x="675" y="179"/>
                      <a:pt x="675" y="179"/>
                    </a:cubicBezTo>
                    <a:cubicBezTo>
                      <a:pt x="674" y="180"/>
                      <a:pt x="674" y="181"/>
                      <a:pt x="673" y="181"/>
                    </a:cubicBezTo>
                    <a:cubicBezTo>
                      <a:pt x="672" y="185"/>
                      <a:pt x="670" y="189"/>
                      <a:pt x="669" y="192"/>
                    </a:cubicBezTo>
                    <a:cubicBezTo>
                      <a:pt x="668" y="194"/>
                      <a:pt x="668" y="196"/>
                      <a:pt x="665" y="195"/>
                    </a:cubicBezTo>
                    <a:cubicBezTo>
                      <a:pt x="666" y="193"/>
                      <a:pt x="667" y="191"/>
                      <a:pt x="667" y="189"/>
                    </a:cubicBezTo>
                    <a:cubicBezTo>
                      <a:pt x="670" y="181"/>
                      <a:pt x="673" y="173"/>
                      <a:pt x="675" y="165"/>
                    </a:cubicBezTo>
                    <a:cubicBezTo>
                      <a:pt x="678" y="153"/>
                      <a:pt x="680" y="141"/>
                      <a:pt x="683" y="129"/>
                    </a:cubicBezTo>
                    <a:cubicBezTo>
                      <a:pt x="684" y="123"/>
                      <a:pt x="685" y="116"/>
                      <a:pt x="685" y="110"/>
                    </a:cubicBezTo>
                    <a:cubicBezTo>
                      <a:pt x="685" y="97"/>
                      <a:pt x="684" y="84"/>
                      <a:pt x="684" y="71"/>
                    </a:cubicBezTo>
                    <a:cubicBezTo>
                      <a:pt x="684" y="60"/>
                      <a:pt x="681" y="49"/>
                      <a:pt x="679" y="39"/>
                    </a:cubicBezTo>
                    <a:cubicBezTo>
                      <a:pt x="678" y="34"/>
                      <a:pt x="677" y="29"/>
                      <a:pt x="675" y="24"/>
                    </a:cubicBezTo>
                    <a:cubicBezTo>
                      <a:pt x="678" y="23"/>
                      <a:pt x="680" y="24"/>
                      <a:pt x="681" y="26"/>
                    </a:cubicBezTo>
                    <a:close/>
                    <a:moveTo>
                      <a:pt x="664" y="27"/>
                    </a:moveTo>
                    <a:cubicBezTo>
                      <a:pt x="666" y="30"/>
                      <a:pt x="663" y="34"/>
                      <a:pt x="666" y="37"/>
                    </a:cubicBezTo>
                    <a:cubicBezTo>
                      <a:pt x="667" y="33"/>
                      <a:pt x="667" y="30"/>
                      <a:pt x="667" y="27"/>
                    </a:cubicBezTo>
                    <a:cubicBezTo>
                      <a:pt x="668" y="27"/>
                      <a:pt x="670" y="27"/>
                      <a:pt x="671" y="26"/>
                    </a:cubicBezTo>
                    <a:cubicBezTo>
                      <a:pt x="672" y="30"/>
                      <a:pt x="674" y="34"/>
                      <a:pt x="675" y="38"/>
                    </a:cubicBezTo>
                    <a:cubicBezTo>
                      <a:pt x="676" y="42"/>
                      <a:pt x="676" y="46"/>
                      <a:pt x="677" y="50"/>
                    </a:cubicBezTo>
                    <a:cubicBezTo>
                      <a:pt x="679" y="60"/>
                      <a:pt x="680" y="70"/>
                      <a:pt x="680" y="80"/>
                    </a:cubicBezTo>
                    <a:cubicBezTo>
                      <a:pt x="680" y="86"/>
                      <a:pt x="680" y="92"/>
                      <a:pt x="680" y="97"/>
                    </a:cubicBezTo>
                    <a:cubicBezTo>
                      <a:pt x="681" y="108"/>
                      <a:pt x="680" y="118"/>
                      <a:pt x="678" y="129"/>
                    </a:cubicBezTo>
                    <a:cubicBezTo>
                      <a:pt x="677" y="139"/>
                      <a:pt x="674" y="149"/>
                      <a:pt x="672" y="159"/>
                    </a:cubicBezTo>
                    <a:cubicBezTo>
                      <a:pt x="671" y="164"/>
                      <a:pt x="670" y="168"/>
                      <a:pt x="669" y="173"/>
                    </a:cubicBezTo>
                    <a:cubicBezTo>
                      <a:pt x="667" y="180"/>
                      <a:pt x="664" y="186"/>
                      <a:pt x="662" y="193"/>
                    </a:cubicBezTo>
                    <a:cubicBezTo>
                      <a:pt x="660" y="197"/>
                      <a:pt x="658" y="198"/>
                      <a:pt x="653" y="197"/>
                    </a:cubicBezTo>
                    <a:cubicBezTo>
                      <a:pt x="657" y="188"/>
                      <a:pt x="662" y="180"/>
                      <a:pt x="662" y="169"/>
                    </a:cubicBezTo>
                    <a:cubicBezTo>
                      <a:pt x="661" y="170"/>
                      <a:pt x="661" y="171"/>
                      <a:pt x="660" y="171"/>
                    </a:cubicBezTo>
                    <a:cubicBezTo>
                      <a:pt x="657" y="179"/>
                      <a:pt x="654" y="188"/>
                      <a:pt x="651" y="196"/>
                    </a:cubicBezTo>
                    <a:cubicBezTo>
                      <a:pt x="651" y="197"/>
                      <a:pt x="649" y="198"/>
                      <a:pt x="648" y="199"/>
                    </a:cubicBezTo>
                    <a:cubicBezTo>
                      <a:pt x="644" y="200"/>
                      <a:pt x="640" y="200"/>
                      <a:pt x="636" y="201"/>
                    </a:cubicBezTo>
                    <a:cubicBezTo>
                      <a:pt x="637" y="198"/>
                      <a:pt x="638" y="196"/>
                      <a:pt x="639" y="194"/>
                    </a:cubicBezTo>
                    <a:cubicBezTo>
                      <a:pt x="643" y="183"/>
                      <a:pt x="648" y="172"/>
                      <a:pt x="650" y="161"/>
                    </a:cubicBezTo>
                    <a:cubicBezTo>
                      <a:pt x="652" y="155"/>
                      <a:pt x="653" y="149"/>
                      <a:pt x="654" y="143"/>
                    </a:cubicBezTo>
                    <a:cubicBezTo>
                      <a:pt x="656" y="132"/>
                      <a:pt x="658" y="120"/>
                      <a:pt x="660" y="108"/>
                    </a:cubicBezTo>
                    <a:cubicBezTo>
                      <a:pt x="662" y="98"/>
                      <a:pt x="663" y="87"/>
                      <a:pt x="664" y="77"/>
                    </a:cubicBezTo>
                    <a:cubicBezTo>
                      <a:pt x="666" y="65"/>
                      <a:pt x="665" y="53"/>
                      <a:pt x="662" y="41"/>
                    </a:cubicBezTo>
                    <a:cubicBezTo>
                      <a:pt x="661" y="37"/>
                      <a:pt x="660" y="32"/>
                      <a:pt x="658" y="28"/>
                    </a:cubicBezTo>
                    <a:cubicBezTo>
                      <a:pt x="660" y="27"/>
                      <a:pt x="662" y="27"/>
                      <a:pt x="664" y="27"/>
                    </a:cubicBezTo>
                    <a:close/>
                    <a:moveTo>
                      <a:pt x="641" y="97"/>
                    </a:moveTo>
                    <a:cubicBezTo>
                      <a:pt x="641" y="90"/>
                      <a:pt x="642" y="83"/>
                      <a:pt x="643" y="76"/>
                    </a:cubicBezTo>
                    <a:cubicBezTo>
                      <a:pt x="643" y="73"/>
                      <a:pt x="642" y="70"/>
                      <a:pt x="643" y="67"/>
                    </a:cubicBezTo>
                    <a:cubicBezTo>
                      <a:pt x="645" y="57"/>
                      <a:pt x="644" y="48"/>
                      <a:pt x="642" y="38"/>
                    </a:cubicBezTo>
                    <a:cubicBezTo>
                      <a:pt x="642" y="35"/>
                      <a:pt x="641" y="32"/>
                      <a:pt x="641" y="28"/>
                    </a:cubicBezTo>
                    <a:cubicBezTo>
                      <a:pt x="641" y="28"/>
                      <a:pt x="641" y="28"/>
                      <a:pt x="642" y="27"/>
                    </a:cubicBezTo>
                    <a:cubicBezTo>
                      <a:pt x="643" y="27"/>
                      <a:pt x="644" y="27"/>
                      <a:pt x="645" y="27"/>
                    </a:cubicBezTo>
                    <a:cubicBezTo>
                      <a:pt x="647" y="33"/>
                      <a:pt x="646" y="38"/>
                      <a:pt x="649" y="43"/>
                    </a:cubicBezTo>
                    <a:cubicBezTo>
                      <a:pt x="650" y="38"/>
                      <a:pt x="648" y="33"/>
                      <a:pt x="648" y="28"/>
                    </a:cubicBezTo>
                    <a:cubicBezTo>
                      <a:pt x="650" y="28"/>
                      <a:pt x="652" y="28"/>
                      <a:pt x="653" y="28"/>
                    </a:cubicBezTo>
                    <a:cubicBezTo>
                      <a:pt x="655" y="33"/>
                      <a:pt x="657" y="38"/>
                      <a:pt x="658" y="43"/>
                    </a:cubicBezTo>
                    <a:cubicBezTo>
                      <a:pt x="659" y="53"/>
                      <a:pt x="661" y="63"/>
                      <a:pt x="660" y="73"/>
                    </a:cubicBezTo>
                    <a:cubicBezTo>
                      <a:pt x="660" y="76"/>
                      <a:pt x="659" y="79"/>
                      <a:pt x="659" y="83"/>
                    </a:cubicBezTo>
                    <a:cubicBezTo>
                      <a:pt x="658" y="90"/>
                      <a:pt x="657" y="97"/>
                      <a:pt x="656" y="105"/>
                    </a:cubicBezTo>
                    <a:cubicBezTo>
                      <a:pt x="655" y="111"/>
                      <a:pt x="653" y="118"/>
                      <a:pt x="652" y="125"/>
                    </a:cubicBezTo>
                    <a:cubicBezTo>
                      <a:pt x="651" y="131"/>
                      <a:pt x="651" y="138"/>
                      <a:pt x="649" y="144"/>
                    </a:cubicBezTo>
                    <a:cubicBezTo>
                      <a:pt x="646" y="155"/>
                      <a:pt x="645" y="166"/>
                      <a:pt x="641" y="176"/>
                    </a:cubicBezTo>
                    <a:cubicBezTo>
                      <a:pt x="638" y="182"/>
                      <a:pt x="636" y="189"/>
                      <a:pt x="633" y="196"/>
                    </a:cubicBezTo>
                    <a:cubicBezTo>
                      <a:pt x="632" y="198"/>
                      <a:pt x="630" y="201"/>
                      <a:pt x="628" y="204"/>
                    </a:cubicBezTo>
                    <a:cubicBezTo>
                      <a:pt x="629" y="196"/>
                      <a:pt x="633" y="189"/>
                      <a:pt x="634" y="182"/>
                    </a:cubicBezTo>
                    <a:cubicBezTo>
                      <a:pt x="633" y="183"/>
                      <a:pt x="632" y="185"/>
                      <a:pt x="631" y="186"/>
                    </a:cubicBezTo>
                    <a:cubicBezTo>
                      <a:pt x="629" y="192"/>
                      <a:pt x="627" y="197"/>
                      <a:pt x="625" y="203"/>
                    </a:cubicBezTo>
                    <a:cubicBezTo>
                      <a:pt x="624" y="206"/>
                      <a:pt x="622" y="207"/>
                      <a:pt x="619" y="207"/>
                    </a:cubicBezTo>
                    <a:cubicBezTo>
                      <a:pt x="626" y="192"/>
                      <a:pt x="632" y="178"/>
                      <a:pt x="634" y="162"/>
                    </a:cubicBezTo>
                    <a:cubicBezTo>
                      <a:pt x="633" y="165"/>
                      <a:pt x="632" y="167"/>
                      <a:pt x="631" y="170"/>
                    </a:cubicBezTo>
                    <a:cubicBezTo>
                      <a:pt x="629" y="175"/>
                      <a:pt x="627" y="181"/>
                      <a:pt x="624" y="187"/>
                    </a:cubicBezTo>
                    <a:cubicBezTo>
                      <a:pt x="622" y="193"/>
                      <a:pt x="619" y="200"/>
                      <a:pt x="616" y="206"/>
                    </a:cubicBezTo>
                    <a:cubicBezTo>
                      <a:pt x="616" y="208"/>
                      <a:pt x="615" y="209"/>
                      <a:pt x="612" y="208"/>
                    </a:cubicBezTo>
                    <a:cubicBezTo>
                      <a:pt x="613" y="207"/>
                      <a:pt x="614" y="205"/>
                      <a:pt x="614" y="204"/>
                    </a:cubicBezTo>
                    <a:cubicBezTo>
                      <a:pt x="619" y="195"/>
                      <a:pt x="623" y="186"/>
                      <a:pt x="625" y="177"/>
                    </a:cubicBezTo>
                    <a:cubicBezTo>
                      <a:pt x="628" y="167"/>
                      <a:pt x="631" y="157"/>
                      <a:pt x="633" y="147"/>
                    </a:cubicBezTo>
                    <a:cubicBezTo>
                      <a:pt x="635" y="141"/>
                      <a:pt x="636" y="135"/>
                      <a:pt x="637" y="129"/>
                    </a:cubicBezTo>
                    <a:cubicBezTo>
                      <a:pt x="639" y="119"/>
                      <a:pt x="640" y="108"/>
                      <a:pt x="641" y="97"/>
                    </a:cubicBezTo>
                    <a:close/>
                    <a:moveTo>
                      <a:pt x="600" y="100"/>
                    </a:moveTo>
                    <a:cubicBezTo>
                      <a:pt x="601" y="96"/>
                      <a:pt x="600" y="92"/>
                      <a:pt x="600" y="89"/>
                    </a:cubicBezTo>
                    <a:cubicBezTo>
                      <a:pt x="600" y="82"/>
                      <a:pt x="601" y="76"/>
                      <a:pt x="602" y="69"/>
                    </a:cubicBezTo>
                    <a:cubicBezTo>
                      <a:pt x="602" y="66"/>
                      <a:pt x="602" y="63"/>
                      <a:pt x="603" y="59"/>
                    </a:cubicBezTo>
                    <a:cubicBezTo>
                      <a:pt x="603" y="50"/>
                      <a:pt x="603" y="40"/>
                      <a:pt x="603" y="30"/>
                    </a:cubicBezTo>
                    <a:cubicBezTo>
                      <a:pt x="603" y="28"/>
                      <a:pt x="603" y="25"/>
                      <a:pt x="604" y="23"/>
                    </a:cubicBezTo>
                    <a:cubicBezTo>
                      <a:pt x="605" y="24"/>
                      <a:pt x="605" y="24"/>
                      <a:pt x="605" y="24"/>
                    </a:cubicBezTo>
                    <a:cubicBezTo>
                      <a:pt x="606" y="25"/>
                      <a:pt x="606" y="26"/>
                      <a:pt x="606" y="27"/>
                    </a:cubicBezTo>
                    <a:cubicBezTo>
                      <a:pt x="607" y="33"/>
                      <a:pt x="607" y="39"/>
                      <a:pt x="606" y="46"/>
                    </a:cubicBezTo>
                    <a:cubicBezTo>
                      <a:pt x="605" y="48"/>
                      <a:pt x="605" y="50"/>
                      <a:pt x="606" y="53"/>
                    </a:cubicBezTo>
                    <a:cubicBezTo>
                      <a:pt x="609" y="43"/>
                      <a:pt x="610" y="33"/>
                      <a:pt x="608" y="22"/>
                    </a:cubicBezTo>
                    <a:cubicBezTo>
                      <a:pt x="610" y="22"/>
                      <a:pt x="611" y="22"/>
                      <a:pt x="611" y="22"/>
                    </a:cubicBezTo>
                    <a:cubicBezTo>
                      <a:pt x="613" y="27"/>
                      <a:pt x="611" y="31"/>
                      <a:pt x="614" y="36"/>
                    </a:cubicBezTo>
                    <a:cubicBezTo>
                      <a:pt x="615" y="33"/>
                      <a:pt x="615" y="30"/>
                      <a:pt x="615" y="27"/>
                    </a:cubicBezTo>
                    <a:cubicBezTo>
                      <a:pt x="614" y="26"/>
                      <a:pt x="615" y="24"/>
                      <a:pt x="615" y="22"/>
                    </a:cubicBezTo>
                    <a:cubicBezTo>
                      <a:pt x="615" y="22"/>
                      <a:pt x="616" y="21"/>
                      <a:pt x="617" y="21"/>
                    </a:cubicBezTo>
                    <a:cubicBezTo>
                      <a:pt x="618" y="26"/>
                      <a:pt x="617" y="31"/>
                      <a:pt x="619" y="37"/>
                    </a:cubicBezTo>
                    <a:cubicBezTo>
                      <a:pt x="622" y="31"/>
                      <a:pt x="620" y="26"/>
                      <a:pt x="618" y="21"/>
                    </a:cubicBezTo>
                    <a:cubicBezTo>
                      <a:pt x="620" y="20"/>
                      <a:pt x="622" y="20"/>
                      <a:pt x="623" y="20"/>
                    </a:cubicBezTo>
                    <a:cubicBezTo>
                      <a:pt x="624" y="20"/>
                      <a:pt x="624" y="21"/>
                      <a:pt x="624" y="22"/>
                    </a:cubicBezTo>
                    <a:cubicBezTo>
                      <a:pt x="626" y="31"/>
                      <a:pt x="626" y="42"/>
                      <a:pt x="626" y="52"/>
                    </a:cubicBezTo>
                    <a:cubicBezTo>
                      <a:pt x="626" y="54"/>
                      <a:pt x="626" y="56"/>
                      <a:pt x="628" y="57"/>
                    </a:cubicBezTo>
                    <a:cubicBezTo>
                      <a:pt x="630" y="44"/>
                      <a:pt x="629" y="32"/>
                      <a:pt x="627" y="19"/>
                    </a:cubicBezTo>
                    <a:cubicBezTo>
                      <a:pt x="630" y="17"/>
                      <a:pt x="633" y="16"/>
                      <a:pt x="636" y="14"/>
                    </a:cubicBezTo>
                    <a:cubicBezTo>
                      <a:pt x="636" y="17"/>
                      <a:pt x="636" y="18"/>
                      <a:pt x="636" y="20"/>
                    </a:cubicBezTo>
                    <a:cubicBezTo>
                      <a:pt x="637" y="26"/>
                      <a:pt x="636" y="32"/>
                      <a:pt x="637" y="38"/>
                    </a:cubicBezTo>
                    <a:cubicBezTo>
                      <a:pt x="639" y="45"/>
                      <a:pt x="639" y="53"/>
                      <a:pt x="639" y="61"/>
                    </a:cubicBezTo>
                    <a:cubicBezTo>
                      <a:pt x="639" y="64"/>
                      <a:pt x="638" y="67"/>
                      <a:pt x="638" y="70"/>
                    </a:cubicBezTo>
                    <a:cubicBezTo>
                      <a:pt x="638" y="74"/>
                      <a:pt x="638" y="79"/>
                      <a:pt x="637" y="84"/>
                    </a:cubicBezTo>
                    <a:cubicBezTo>
                      <a:pt x="637" y="90"/>
                      <a:pt x="635" y="96"/>
                      <a:pt x="635" y="102"/>
                    </a:cubicBezTo>
                    <a:cubicBezTo>
                      <a:pt x="635" y="117"/>
                      <a:pt x="632" y="131"/>
                      <a:pt x="629" y="145"/>
                    </a:cubicBezTo>
                    <a:cubicBezTo>
                      <a:pt x="628" y="149"/>
                      <a:pt x="627" y="152"/>
                      <a:pt x="626" y="156"/>
                    </a:cubicBezTo>
                    <a:cubicBezTo>
                      <a:pt x="625" y="161"/>
                      <a:pt x="624" y="166"/>
                      <a:pt x="622" y="171"/>
                    </a:cubicBezTo>
                    <a:cubicBezTo>
                      <a:pt x="620" y="178"/>
                      <a:pt x="618" y="185"/>
                      <a:pt x="615" y="192"/>
                    </a:cubicBezTo>
                    <a:cubicBezTo>
                      <a:pt x="612" y="198"/>
                      <a:pt x="609" y="204"/>
                      <a:pt x="606" y="210"/>
                    </a:cubicBezTo>
                    <a:cubicBezTo>
                      <a:pt x="602" y="212"/>
                      <a:pt x="597" y="213"/>
                      <a:pt x="593" y="215"/>
                    </a:cubicBezTo>
                    <a:cubicBezTo>
                      <a:pt x="595" y="208"/>
                      <a:pt x="598" y="200"/>
                      <a:pt x="600" y="193"/>
                    </a:cubicBezTo>
                    <a:cubicBezTo>
                      <a:pt x="602" y="186"/>
                      <a:pt x="605" y="178"/>
                      <a:pt x="607" y="170"/>
                    </a:cubicBezTo>
                    <a:cubicBezTo>
                      <a:pt x="608" y="167"/>
                      <a:pt x="610" y="164"/>
                      <a:pt x="608" y="160"/>
                    </a:cubicBezTo>
                    <a:cubicBezTo>
                      <a:pt x="607" y="165"/>
                      <a:pt x="605" y="169"/>
                      <a:pt x="604" y="173"/>
                    </a:cubicBezTo>
                    <a:cubicBezTo>
                      <a:pt x="599" y="186"/>
                      <a:pt x="595" y="199"/>
                      <a:pt x="592" y="212"/>
                    </a:cubicBezTo>
                    <a:cubicBezTo>
                      <a:pt x="591" y="216"/>
                      <a:pt x="589" y="218"/>
                      <a:pt x="585" y="218"/>
                    </a:cubicBezTo>
                    <a:cubicBezTo>
                      <a:pt x="588" y="209"/>
                      <a:pt x="591" y="201"/>
                      <a:pt x="593" y="192"/>
                    </a:cubicBezTo>
                    <a:cubicBezTo>
                      <a:pt x="595" y="183"/>
                      <a:pt x="598" y="175"/>
                      <a:pt x="597" y="166"/>
                    </a:cubicBezTo>
                    <a:cubicBezTo>
                      <a:pt x="596" y="168"/>
                      <a:pt x="596" y="171"/>
                      <a:pt x="595" y="173"/>
                    </a:cubicBezTo>
                    <a:cubicBezTo>
                      <a:pt x="593" y="183"/>
                      <a:pt x="590" y="193"/>
                      <a:pt x="587" y="202"/>
                    </a:cubicBezTo>
                    <a:cubicBezTo>
                      <a:pt x="586" y="207"/>
                      <a:pt x="584" y="211"/>
                      <a:pt x="583" y="216"/>
                    </a:cubicBezTo>
                    <a:cubicBezTo>
                      <a:pt x="582" y="218"/>
                      <a:pt x="581" y="221"/>
                      <a:pt x="577" y="221"/>
                    </a:cubicBezTo>
                    <a:cubicBezTo>
                      <a:pt x="579" y="216"/>
                      <a:pt x="581" y="211"/>
                      <a:pt x="582" y="207"/>
                    </a:cubicBezTo>
                    <a:cubicBezTo>
                      <a:pt x="584" y="203"/>
                      <a:pt x="586" y="199"/>
                      <a:pt x="587" y="195"/>
                    </a:cubicBezTo>
                    <a:cubicBezTo>
                      <a:pt x="589" y="186"/>
                      <a:pt x="591" y="177"/>
                      <a:pt x="593" y="168"/>
                    </a:cubicBezTo>
                    <a:cubicBezTo>
                      <a:pt x="594" y="163"/>
                      <a:pt x="595" y="157"/>
                      <a:pt x="596" y="151"/>
                    </a:cubicBezTo>
                    <a:cubicBezTo>
                      <a:pt x="596" y="149"/>
                      <a:pt x="596" y="147"/>
                      <a:pt x="597" y="145"/>
                    </a:cubicBezTo>
                    <a:cubicBezTo>
                      <a:pt x="597" y="139"/>
                      <a:pt x="599" y="133"/>
                      <a:pt x="599" y="127"/>
                    </a:cubicBezTo>
                    <a:cubicBezTo>
                      <a:pt x="600" y="118"/>
                      <a:pt x="600" y="109"/>
                      <a:pt x="600" y="100"/>
                    </a:cubicBezTo>
                    <a:close/>
                    <a:moveTo>
                      <a:pt x="559" y="46"/>
                    </a:moveTo>
                    <a:cubicBezTo>
                      <a:pt x="561" y="53"/>
                      <a:pt x="563" y="60"/>
                      <a:pt x="565" y="67"/>
                    </a:cubicBezTo>
                    <a:cubicBezTo>
                      <a:pt x="565" y="67"/>
                      <a:pt x="566" y="67"/>
                      <a:pt x="566" y="67"/>
                    </a:cubicBezTo>
                    <a:cubicBezTo>
                      <a:pt x="566" y="65"/>
                      <a:pt x="566" y="62"/>
                      <a:pt x="565" y="60"/>
                    </a:cubicBezTo>
                    <a:cubicBezTo>
                      <a:pt x="564" y="54"/>
                      <a:pt x="562" y="49"/>
                      <a:pt x="561" y="43"/>
                    </a:cubicBezTo>
                    <a:cubicBezTo>
                      <a:pt x="560" y="41"/>
                      <a:pt x="560" y="40"/>
                      <a:pt x="563" y="40"/>
                    </a:cubicBezTo>
                    <a:cubicBezTo>
                      <a:pt x="563" y="43"/>
                      <a:pt x="564" y="46"/>
                      <a:pt x="565" y="50"/>
                    </a:cubicBezTo>
                    <a:cubicBezTo>
                      <a:pt x="567" y="46"/>
                      <a:pt x="565" y="42"/>
                      <a:pt x="565" y="38"/>
                    </a:cubicBezTo>
                    <a:cubicBezTo>
                      <a:pt x="566" y="37"/>
                      <a:pt x="567" y="36"/>
                      <a:pt x="569" y="35"/>
                    </a:cubicBezTo>
                    <a:cubicBezTo>
                      <a:pt x="569" y="38"/>
                      <a:pt x="570" y="41"/>
                      <a:pt x="570" y="44"/>
                    </a:cubicBezTo>
                    <a:cubicBezTo>
                      <a:pt x="571" y="46"/>
                      <a:pt x="570" y="49"/>
                      <a:pt x="573" y="50"/>
                    </a:cubicBezTo>
                    <a:cubicBezTo>
                      <a:pt x="572" y="45"/>
                      <a:pt x="572" y="39"/>
                      <a:pt x="571" y="33"/>
                    </a:cubicBezTo>
                    <a:cubicBezTo>
                      <a:pt x="573" y="32"/>
                      <a:pt x="576" y="31"/>
                      <a:pt x="578" y="29"/>
                    </a:cubicBezTo>
                    <a:cubicBezTo>
                      <a:pt x="578" y="31"/>
                      <a:pt x="579" y="33"/>
                      <a:pt x="579" y="34"/>
                    </a:cubicBezTo>
                    <a:cubicBezTo>
                      <a:pt x="579" y="36"/>
                      <a:pt x="579" y="38"/>
                      <a:pt x="582" y="39"/>
                    </a:cubicBezTo>
                    <a:cubicBezTo>
                      <a:pt x="581" y="35"/>
                      <a:pt x="581" y="31"/>
                      <a:pt x="581" y="28"/>
                    </a:cubicBezTo>
                    <a:cubicBezTo>
                      <a:pt x="584" y="27"/>
                      <a:pt x="586" y="26"/>
                      <a:pt x="589" y="24"/>
                    </a:cubicBezTo>
                    <a:cubicBezTo>
                      <a:pt x="588" y="35"/>
                      <a:pt x="590" y="45"/>
                      <a:pt x="591" y="56"/>
                    </a:cubicBezTo>
                    <a:cubicBezTo>
                      <a:pt x="593" y="53"/>
                      <a:pt x="593" y="49"/>
                      <a:pt x="593" y="45"/>
                    </a:cubicBezTo>
                    <a:cubicBezTo>
                      <a:pt x="592" y="39"/>
                      <a:pt x="592" y="34"/>
                      <a:pt x="592" y="28"/>
                    </a:cubicBezTo>
                    <a:cubicBezTo>
                      <a:pt x="592" y="23"/>
                      <a:pt x="593" y="22"/>
                      <a:pt x="598" y="23"/>
                    </a:cubicBezTo>
                    <a:cubicBezTo>
                      <a:pt x="597" y="35"/>
                      <a:pt x="597" y="47"/>
                      <a:pt x="597" y="60"/>
                    </a:cubicBezTo>
                    <a:cubicBezTo>
                      <a:pt x="597" y="63"/>
                      <a:pt x="597" y="66"/>
                      <a:pt x="597" y="69"/>
                    </a:cubicBezTo>
                    <a:cubicBezTo>
                      <a:pt x="596" y="74"/>
                      <a:pt x="596" y="80"/>
                      <a:pt x="596" y="85"/>
                    </a:cubicBezTo>
                    <a:cubicBezTo>
                      <a:pt x="595" y="89"/>
                      <a:pt x="596" y="94"/>
                      <a:pt x="596" y="98"/>
                    </a:cubicBezTo>
                    <a:cubicBezTo>
                      <a:pt x="595" y="110"/>
                      <a:pt x="594" y="121"/>
                      <a:pt x="593" y="133"/>
                    </a:cubicBezTo>
                    <a:cubicBezTo>
                      <a:pt x="593" y="140"/>
                      <a:pt x="592" y="148"/>
                      <a:pt x="591" y="155"/>
                    </a:cubicBezTo>
                    <a:cubicBezTo>
                      <a:pt x="589" y="162"/>
                      <a:pt x="587" y="170"/>
                      <a:pt x="586" y="178"/>
                    </a:cubicBezTo>
                    <a:cubicBezTo>
                      <a:pt x="583" y="191"/>
                      <a:pt x="579" y="204"/>
                      <a:pt x="573" y="216"/>
                    </a:cubicBezTo>
                    <a:cubicBezTo>
                      <a:pt x="572" y="218"/>
                      <a:pt x="571" y="220"/>
                      <a:pt x="569" y="223"/>
                    </a:cubicBezTo>
                    <a:cubicBezTo>
                      <a:pt x="569" y="223"/>
                      <a:pt x="568" y="224"/>
                      <a:pt x="566" y="225"/>
                    </a:cubicBezTo>
                    <a:cubicBezTo>
                      <a:pt x="568" y="222"/>
                      <a:pt x="569" y="220"/>
                      <a:pt x="569" y="218"/>
                    </a:cubicBezTo>
                    <a:cubicBezTo>
                      <a:pt x="574" y="208"/>
                      <a:pt x="576" y="199"/>
                      <a:pt x="578" y="189"/>
                    </a:cubicBezTo>
                    <a:cubicBezTo>
                      <a:pt x="578" y="187"/>
                      <a:pt x="578" y="185"/>
                      <a:pt x="578" y="184"/>
                    </a:cubicBezTo>
                    <a:cubicBezTo>
                      <a:pt x="575" y="193"/>
                      <a:pt x="572" y="202"/>
                      <a:pt x="569" y="211"/>
                    </a:cubicBezTo>
                    <a:cubicBezTo>
                      <a:pt x="567" y="216"/>
                      <a:pt x="565" y="220"/>
                      <a:pt x="563" y="224"/>
                    </a:cubicBezTo>
                    <a:cubicBezTo>
                      <a:pt x="562" y="225"/>
                      <a:pt x="561" y="226"/>
                      <a:pt x="560" y="227"/>
                    </a:cubicBezTo>
                    <a:cubicBezTo>
                      <a:pt x="558" y="228"/>
                      <a:pt x="556" y="229"/>
                      <a:pt x="553" y="230"/>
                    </a:cubicBezTo>
                    <a:cubicBezTo>
                      <a:pt x="554" y="226"/>
                      <a:pt x="554" y="224"/>
                      <a:pt x="555" y="221"/>
                    </a:cubicBezTo>
                    <a:cubicBezTo>
                      <a:pt x="559" y="205"/>
                      <a:pt x="563" y="190"/>
                      <a:pt x="565" y="174"/>
                    </a:cubicBezTo>
                    <a:cubicBezTo>
                      <a:pt x="567" y="161"/>
                      <a:pt x="567" y="149"/>
                      <a:pt x="567" y="136"/>
                    </a:cubicBezTo>
                    <a:cubicBezTo>
                      <a:pt x="567" y="126"/>
                      <a:pt x="567" y="116"/>
                      <a:pt x="566" y="106"/>
                    </a:cubicBezTo>
                    <a:cubicBezTo>
                      <a:pt x="566" y="99"/>
                      <a:pt x="565" y="91"/>
                      <a:pt x="564" y="83"/>
                    </a:cubicBezTo>
                    <a:cubicBezTo>
                      <a:pt x="562" y="72"/>
                      <a:pt x="560" y="61"/>
                      <a:pt x="558" y="51"/>
                    </a:cubicBezTo>
                    <a:cubicBezTo>
                      <a:pt x="558" y="49"/>
                      <a:pt x="558" y="48"/>
                      <a:pt x="558" y="46"/>
                    </a:cubicBezTo>
                    <a:cubicBezTo>
                      <a:pt x="558" y="46"/>
                      <a:pt x="558" y="46"/>
                      <a:pt x="559" y="46"/>
                    </a:cubicBezTo>
                    <a:close/>
                    <a:moveTo>
                      <a:pt x="535" y="59"/>
                    </a:moveTo>
                    <a:cubicBezTo>
                      <a:pt x="537" y="62"/>
                      <a:pt x="539" y="64"/>
                      <a:pt x="539" y="68"/>
                    </a:cubicBezTo>
                    <a:cubicBezTo>
                      <a:pt x="540" y="72"/>
                      <a:pt x="540" y="76"/>
                      <a:pt x="541" y="80"/>
                    </a:cubicBezTo>
                    <a:cubicBezTo>
                      <a:pt x="541" y="82"/>
                      <a:pt x="542" y="83"/>
                      <a:pt x="542" y="85"/>
                    </a:cubicBezTo>
                    <a:cubicBezTo>
                      <a:pt x="543" y="85"/>
                      <a:pt x="543" y="85"/>
                      <a:pt x="543" y="85"/>
                    </a:cubicBezTo>
                    <a:cubicBezTo>
                      <a:pt x="543" y="83"/>
                      <a:pt x="543" y="82"/>
                      <a:pt x="543" y="80"/>
                    </a:cubicBezTo>
                    <a:cubicBezTo>
                      <a:pt x="542" y="76"/>
                      <a:pt x="542" y="72"/>
                      <a:pt x="541" y="68"/>
                    </a:cubicBezTo>
                    <a:cubicBezTo>
                      <a:pt x="541" y="64"/>
                      <a:pt x="540" y="60"/>
                      <a:pt x="536" y="58"/>
                    </a:cubicBezTo>
                    <a:cubicBezTo>
                      <a:pt x="538" y="56"/>
                      <a:pt x="540" y="55"/>
                      <a:pt x="542" y="54"/>
                    </a:cubicBezTo>
                    <a:cubicBezTo>
                      <a:pt x="544" y="57"/>
                      <a:pt x="544" y="61"/>
                      <a:pt x="547" y="63"/>
                    </a:cubicBezTo>
                    <a:cubicBezTo>
                      <a:pt x="547" y="60"/>
                      <a:pt x="546" y="57"/>
                      <a:pt x="545" y="55"/>
                    </a:cubicBezTo>
                    <a:cubicBezTo>
                      <a:pt x="544" y="53"/>
                      <a:pt x="544" y="52"/>
                      <a:pt x="546" y="52"/>
                    </a:cubicBezTo>
                    <a:cubicBezTo>
                      <a:pt x="548" y="56"/>
                      <a:pt x="550" y="61"/>
                      <a:pt x="552" y="67"/>
                    </a:cubicBezTo>
                    <a:cubicBezTo>
                      <a:pt x="554" y="60"/>
                      <a:pt x="549" y="55"/>
                      <a:pt x="548" y="50"/>
                    </a:cubicBezTo>
                    <a:cubicBezTo>
                      <a:pt x="549" y="49"/>
                      <a:pt x="551" y="48"/>
                      <a:pt x="553" y="46"/>
                    </a:cubicBezTo>
                    <a:cubicBezTo>
                      <a:pt x="553" y="48"/>
                      <a:pt x="554" y="50"/>
                      <a:pt x="554" y="51"/>
                    </a:cubicBezTo>
                    <a:cubicBezTo>
                      <a:pt x="555" y="58"/>
                      <a:pt x="557" y="65"/>
                      <a:pt x="558" y="72"/>
                    </a:cubicBezTo>
                    <a:cubicBezTo>
                      <a:pt x="559" y="80"/>
                      <a:pt x="560" y="88"/>
                      <a:pt x="561" y="95"/>
                    </a:cubicBezTo>
                    <a:cubicBezTo>
                      <a:pt x="562" y="103"/>
                      <a:pt x="563" y="110"/>
                      <a:pt x="562" y="117"/>
                    </a:cubicBezTo>
                    <a:cubicBezTo>
                      <a:pt x="562" y="132"/>
                      <a:pt x="564" y="147"/>
                      <a:pt x="562" y="162"/>
                    </a:cubicBezTo>
                    <a:cubicBezTo>
                      <a:pt x="561" y="170"/>
                      <a:pt x="560" y="178"/>
                      <a:pt x="559" y="186"/>
                    </a:cubicBezTo>
                    <a:cubicBezTo>
                      <a:pt x="558" y="192"/>
                      <a:pt x="556" y="199"/>
                      <a:pt x="555" y="205"/>
                    </a:cubicBezTo>
                    <a:cubicBezTo>
                      <a:pt x="552" y="214"/>
                      <a:pt x="550" y="223"/>
                      <a:pt x="548" y="232"/>
                    </a:cubicBezTo>
                    <a:cubicBezTo>
                      <a:pt x="546" y="233"/>
                      <a:pt x="543" y="234"/>
                      <a:pt x="540" y="236"/>
                    </a:cubicBezTo>
                    <a:cubicBezTo>
                      <a:pt x="544" y="225"/>
                      <a:pt x="548" y="215"/>
                      <a:pt x="548" y="204"/>
                    </a:cubicBezTo>
                    <a:cubicBezTo>
                      <a:pt x="546" y="210"/>
                      <a:pt x="544" y="217"/>
                      <a:pt x="542" y="224"/>
                    </a:cubicBezTo>
                    <a:cubicBezTo>
                      <a:pt x="540" y="228"/>
                      <a:pt x="539" y="232"/>
                      <a:pt x="537" y="235"/>
                    </a:cubicBezTo>
                    <a:cubicBezTo>
                      <a:pt x="537" y="236"/>
                      <a:pt x="536" y="237"/>
                      <a:pt x="535" y="238"/>
                    </a:cubicBezTo>
                    <a:cubicBezTo>
                      <a:pt x="533" y="239"/>
                      <a:pt x="531" y="240"/>
                      <a:pt x="527" y="241"/>
                    </a:cubicBezTo>
                    <a:cubicBezTo>
                      <a:pt x="529" y="238"/>
                      <a:pt x="530" y="237"/>
                      <a:pt x="530" y="235"/>
                    </a:cubicBezTo>
                    <a:cubicBezTo>
                      <a:pt x="536" y="223"/>
                      <a:pt x="538" y="210"/>
                      <a:pt x="539" y="197"/>
                    </a:cubicBezTo>
                    <a:cubicBezTo>
                      <a:pt x="540" y="182"/>
                      <a:pt x="540" y="166"/>
                      <a:pt x="540" y="150"/>
                    </a:cubicBezTo>
                    <a:cubicBezTo>
                      <a:pt x="540" y="137"/>
                      <a:pt x="540" y="124"/>
                      <a:pt x="539" y="111"/>
                    </a:cubicBezTo>
                    <a:cubicBezTo>
                      <a:pt x="538" y="101"/>
                      <a:pt x="536" y="91"/>
                      <a:pt x="535" y="80"/>
                    </a:cubicBezTo>
                    <a:cubicBezTo>
                      <a:pt x="534" y="75"/>
                      <a:pt x="533" y="69"/>
                      <a:pt x="533" y="64"/>
                    </a:cubicBezTo>
                    <a:cubicBezTo>
                      <a:pt x="532" y="62"/>
                      <a:pt x="532" y="60"/>
                      <a:pt x="535" y="59"/>
                    </a:cubicBezTo>
                    <a:close/>
                    <a:moveTo>
                      <a:pt x="501" y="85"/>
                    </a:moveTo>
                    <a:cubicBezTo>
                      <a:pt x="504" y="93"/>
                      <a:pt x="506" y="102"/>
                      <a:pt x="509" y="111"/>
                    </a:cubicBezTo>
                    <a:cubicBezTo>
                      <a:pt x="509" y="111"/>
                      <a:pt x="509" y="111"/>
                      <a:pt x="510" y="111"/>
                    </a:cubicBezTo>
                    <a:cubicBezTo>
                      <a:pt x="509" y="100"/>
                      <a:pt x="505" y="90"/>
                      <a:pt x="502" y="79"/>
                    </a:cubicBezTo>
                    <a:cubicBezTo>
                      <a:pt x="506" y="77"/>
                      <a:pt x="509" y="75"/>
                      <a:pt x="513" y="73"/>
                    </a:cubicBezTo>
                    <a:cubicBezTo>
                      <a:pt x="514" y="77"/>
                      <a:pt x="516" y="80"/>
                      <a:pt x="517" y="83"/>
                    </a:cubicBezTo>
                    <a:cubicBezTo>
                      <a:pt x="517" y="83"/>
                      <a:pt x="518" y="83"/>
                      <a:pt x="518" y="83"/>
                    </a:cubicBezTo>
                    <a:cubicBezTo>
                      <a:pt x="517" y="80"/>
                      <a:pt x="517" y="78"/>
                      <a:pt x="516" y="75"/>
                    </a:cubicBezTo>
                    <a:cubicBezTo>
                      <a:pt x="515" y="72"/>
                      <a:pt x="515" y="72"/>
                      <a:pt x="518" y="71"/>
                    </a:cubicBezTo>
                    <a:cubicBezTo>
                      <a:pt x="520" y="75"/>
                      <a:pt x="521" y="79"/>
                      <a:pt x="522" y="84"/>
                    </a:cubicBezTo>
                    <a:cubicBezTo>
                      <a:pt x="524" y="78"/>
                      <a:pt x="522" y="73"/>
                      <a:pt x="520" y="69"/>
                    </a:cubicBezTo>
                    <a:cubicBezTo>
                      <a:pt x="523" y="67"/>
                      <a:pt x="525" y="66"/>
                      <a:pt x="527" y="64"/>
                    </a:cubicBezTo>
                    <a:cubicBezTo>
                      <a:pt x="528" y="66"/>
                      <a:pt x="528" y="67"/>
                      <a:pt x="528" y="67"/>
                    </a:cubicBezTo>
                    <a:cubicBezTo>
                      <a:pt x="529" y="75"/>
                      <a:pt x="531" y="83"/>
                      <a:pt x="532" y="91"/>
                    </a:cubicBezTo>
                    <a:cubicBezTo>
                      <a:pt x="533" y="101"/>
                      <a:pt x="534" y="110"/>
                      <a:pt x="535" y="119"/>
                    </a:cubicBezTo>
                    <a:cubicBezTo>
                      <a:pt x="535" y="131"/>
                      <a:pt x="534" y="143"/>
                      <a:pt x="534" y="155"/>
                    </a:cubicBezTo>
                    <a:cubicBezTo>
                      <a:pt x="534" y="162"/>
                      <a:pt x="534" y="168"/>
                      <a:pt x="534" y="175"/>
                    </a:cubicBezTo>
                    <a:cubicBezTo>
                      <a:pt x="534" y="185"/>
                      <a:pt x="535" y="196"/>
                      <a:pt x="533" y="206"/>
                    </a:cubicBezTo>
                    <a:cubicBezTo>
                      <a:pt x="532" y="216"/>
                      <a:pt x="530" y="225"/>
                      <a:pt x="526" y="233"/>
                    </a:cubicBezTo>
                    <a:cubicBezTo>
                      <a:pt x="525" y="236"/>
                      <a:pt x="523" y="238"/>
                      <a:pt x="522" y="241"/>
                    </a:cubicBezTo>
                    <a:cubicBezTo>
                      <a:pt x="522" y="245"/>
                      <a:pt x="519" y="245"/>
                      <a:pt x="516" y="246"/>
                    </a:cubicBezTo>
                    <a:cubicBezTo>
                      <a:pt x="516" y="245"/>
                      <a:pt x="516" y="245"/>
                      <a:pt x="516" y="245"/>
                    </a:cubicBezTo>
                    <a:cubicBezTo>
                      <a:pt x="519" y="238"/>
                      <a:pt x="522" y="231"/>
                      <a:pt x="523" y="223"/>
                    </a:cubicBezTo>
                    <a:cubicBezTo>
                      <a:pt x="523" y="222"/>
                      <a:pt x="524" y="221"/>
                      <a:pt x="524" y="220"/>
                    </a:cubicBezTo>
                    <a:cubicBezTo>
                      <a:pt x="524" y="215"/>
                      <a:pt x="525" y="210"/>
                      <a:pt x="524" y="205"/>
                    </a:cubicBezTo>
                    <a:cubicBezTo>
                      <a:pt x="523" y="206"/>
                      <a:pt x="523" y="207"/>
                      <a:pt x="523" y="208"/>
                    </a:cubicBezTo>
                    <a:cubicBezTo>
                      <a:pt x="522" y="215"/>
                      <a:pt x="521" y="222"/>
                      <a:pt x="519" y="229"/>
                    </a:cubicBezTo>
                    <a:cubicBezTo>
                      <a:pt x="518" y="235"/>
                      <a:pt x="516" y="240"/>
                      <a:pt x="514" y="245"/>
                    </a:cubicBezTo>
                    <a:cubicBezTo>
                      <a:pt x="513" y="248"/>
                      <a:pt x="512" y="249"/>
                      <a:pt x="509" y="249"/>
                    </a:cubicBezTo>
                    <a:cubicBezTo>
                      <a:pt x="511" y="242"/>
                      <a:pt x="512" y="234"/>
                      <a:pt x="513" y="227"/>
                    </a:cubicBezTo>
                    <a:cubicBezTo>
                      <a:pt x="515" y="219"/>
                      <a:pt x="516" y="211"/>
                      <a:pt x="515" y="203"/>
                    </a:cubicBezTo>
                    <a:cubicBezTo>
                      <a:pt x="514" y="205"/>
                      <a:pt x="514" y="206"/>
                      <a:pt x="513" y="208"/>
                    </a:cubicBezTo>
                    <a:cubicBezTo>
                      <a:pt x="512" y="215"/>
                      <a:pt x="511" y="223"/>
                      <a:pt x="510" y="230"/>
                    </a:cubicBezTo>
                    <a:cubicBezTo>
                      <a:pt x="509" y="237"/>
                      <a:pt x="508" y="243"/>
                      <a:pt x="507" y="249"/>
                    </a:cubicBezTo>
                    <a:cubicBezTo>
                      <a:pt x="507" y="251"/>
                      <a:pt x="506" y="252"/>
                      <a:pt x="505" y="252"/>
                    </a:cubicBezTo>
                    <a:cubicBezTo>
                      <a:pt x="505" y="250"/>
                      <a:pt x="504" y="247"/>
                      <a:pt x="505" y="245"/>
                    </a:cubicBezTo>
                    <a:cubicBezTo>
                      <a:pt x="507" y="238"/>
                      <a:pt x="507" y="231"/>
                      <a:pt x="507" y="225"/>
                    </a:cubicBezTo>
                    <a:cubicBezTo>
                      <a:pt x="508" y="217"/>
                      <a:pt x="508" y="210"/>
                      <a:pt x="509" y="203"/>
                    </a:cubicBezTo>
                    <a:cubicBezTo>
                      <a:pt x="511" y="190"/>
                      <a:pt x="510" y="176"/>
                      <a:pt x="511" y="163"/>
                    </a:cubicBezTo>
                    <a:cubicBezTo>
                      <a:pt x="511" y="154"/>
                      <a:pt x="510" y="145"/>
                      <a:pt x="509" y="137"/>
                    </a:cubicBezTo>
                    <a:cubicBezTo>
                      <a:pt x="507" y="126"/>
                      <a:pt x="506" y="114"/>
                      <a:pt x="504" y="103"/>
                    </a:cubicBezTo>
                    <a:cubicBezTo>
                      <a:pt x="503" y="97"/>
                      <a:pt x="502" y="91"/>
                      <a:pt x="500" y="85"/>
                    </a:cubicBezTo>
                    <a:cubicBezTo>
                      <a:pt x="501" y="85"/>
                      <a:pt x="501" y="85"/>
                      <a:pt x="501" y="85"/>
                    </a:cubicBezTo>
                    <a:close/>
                    <a:moveTo>
                      <a:pt x="468" y="97"/>
                    </a:moveTo>
                    <a:cubicBezTo>
                      <a:pt x="471" y="109"/>
                      <a:pt x="475" y="120"/>
                      <a:pt x="478" y="131"/>
                    </a:cubicBezTo>
                    <a:cubicBezTo>
                      <a:pt x="478" y="131"/>
                      <a:pt x="479" y="131"/>
                      <a:pt x="479" y="131"/>
                    </a:cubicBezTo>
                    <a:cubicBezTo>
                      <a:pt x="478" y="119"/>
                      <a:pt x="473" y="107"/>
                      <a:pt x="469" y="96"/>
                    </a:cubicBezTo>
                    <a:cubicBezTo>
                      <a:pt x="471" y="95"/>
                      <a:pt x="473" y="94"/>
                      <a:pt x="475" y="93"/>
                    </a:cubicBezTo>
                    <a:cubicBezTo>
                      <a:pt x="476" y="95"/>
                      <a:pt x="477" y="97"/>
                      <a:pt x="478" y="100"/>
                    </a:cubicBezTo>
                    <a:cubicBezTo>
                      <a:pt x="480" y="97"/>
                      <a:pt x="477" y="95"/>
                      <a:pt x="478" y="92"/>
                    </a:cubicBezTo>
                    <a:cubicBezTo>
                      <a:pt x="479" y="91"/>
                      <a:pt x="481" y="90"/>
                      <a:pt x="483" y="89"/>
                    </a:cubicBezTo>
                    <a:cubicBezTo>
                      <a:pt x="484" y="90"/>
                      <a:pt x="485" y="91"/>
                      <a:pt x="485" y="92"/>
                    </a:cubicBezTo>
                    <a:cubicBezTo>
                      <a:pt x="486" y="93"/>
                      <a:pt x="486" y="94"/>
                      <a:pt x="487" y="95"/>
                    </a:cubicBezTo>
                    <a:cubicBezTo>
                      <a:pt x="487" y="95"/>
                      <a:pt x="488" y="95"/>
                      <a:pt x="488" y="95"/>
                    </a:cubicBezTo>
                    <a:cubicBezTo>
                      <a:pt x="487" y="92"/>
                      <a:pt x="487" y="90"/>
                      <a:pt x="486" y="87"/>
                    </a:cubicBezTo>
                    <a:cubicBezTo>
                      <a:pt x="487" y="87"/>
                      <a:pt x="488" y="87"/>
                      <a:pt x="488" y="87"/>
                    </a:cubicBezTo>
                    <a:cubicBezTo>
                      <a:pt x="489" y="89"/>
                      <a:pt x="489" y="90"/>
                      <a:pt x="490" y="91"/>
                    </a:cubicBezTo>
                    <a:cubicBezTo>
                      <a:pt x="491" y="96"/>
                      <a:pt x="492" y="102"/>
                      <a:pt x="493" y="107"/>
                    </a:cubicBezTo>
                    <a:cubicBezTo>
                      <a:pt x="493" y="108"/>
                      <a:pt x="494" y="110"/>
                      <a:pt x="494" y="111"/>
                    </a:cubicBezTo>
                    <a:cubicBezTo>
                      <a:pt x="495" y="111"/>
                      <a:pt x="495" y="111"/>
                      <a:pt x="496" y="111"/>
                    </a:cubicBezTo>
                    <a:cubicBezTo>
                      <a:pt x="495" y="107"/>
                      <a:pt x="495" y="102"/>
                      <a:pt x="494" y="98"/>
                    </a:cubicBezTo>
                    <a:cubicBezTo>
                      <a:pt x="493" y="94"/>
                      <a:pt x="491" y="90"/>
                      <a:pt x="490" y="86"/>
                    </a:cubicBezTo>
                    <a:cubicBezTo>
                      <a:pt x="491" y="85"/>
                      <a:pt x="493" y="84"/>
                      <a:pt x="494" y="84"/>
                    </a:cubicBezTo>
                    <a:cubicBezTo>
                      <a:pt x="495" y="85"/>
                      <a:pt x="495" y="85"/>
                      <a:pt x="495" y="86"/>
                    </a:cubicBezTo>
                    <a:cubicBezTo>
                      <a:pt x="497" y="96"/>
                      <a:pt x="499" y="105"/>
                      <a:pt x="501" y="115"/>
                    </a:cubicBezTo>
                    <a:cubicBezTo>
                      <a:pt x="502" y="124"/>
                      <a:pt x="504" y="133"/>
                      <a:pt x="505" y="142"/>
                    </a:cubicBezTo>
                    <a:cubicBezTo>
                      <a:pt x="506" y="154"/>
                      <a:pt x="506" y="166"/>
                      <a:pt x="506" y="178"/>
                    </a:cubicBezTo>
                    <a:cubicBezTo>
                      <a:pt x="506" y="188"/>
                      <a:pt x="505" y="198"/>
                      <a:pt x="504" y="208"/>
                    </a:cubicBezTo>
                    <a:cubicBezTo>
                      <a:pt x="503" y="222"/>
                      <a:pt x="503" y="235"/>
                      <a:pt x="500" y="248"/>
                    </a:cubicBezTo>
                    <a:cubicBezTo>
                      <a:pt x="499" y="252"/>
                      <a:pt x="499" y="257"/>
                      <a:pt x="493" y="258"/>
                    </a:cubicBezTo>
                    <a:cubicBezTo>
                      <a:pt x="493" y="253"/>
                      <a:pt x="494" y="248"/>
                      <a:pt x="494" y="243"/>
                    </a:cubicBezTo>
                    <a:cubicBezTo>
                      <a:pt x="495" y="238"/>
                      <a:pt x="494" y="233"/>
                      <a:pt x="494" y="228"/>
                    </a:cubicBezTo>
                    <a:cubicBezTo>
                      <a:pt x="494" y="223"/>
                      <a:pt x="495" y="218"/>
                      <a:pt x="493" y="213"/>
                    </a:cubicBezTo>
                    <a:cubicBezTo>
                      <a:pt x="492" y="218"/>
                      <a:pt x="492" y="224"/>
                      <a:pt x="492" y="229"/>
                    </a:cubicBezTo>
                    <a:cubicBezTo>
                      <a:pt x="491" y="238"/>
                      <a:pt x="491" y="247"/>
                      <a:pt x="490" y="256"/>
                    </a:cubicBezTo>
                    <a:cubicBezTo>
                      <a:pt x="490" y="260"/>
                      <a:pt x="488" y="262"/>
                      <a:pt x="484" y="262"/>
                    </a:cubicBezTo>
                    <a:cubicBezTo>
                      <a:pt x="487" y="250"/>
                      <a:pt x="487" y="238"/>
                      <a:pt x="486" y="226"/>
                    </a:cubicBezTo>
                    <a:cubicBezTo>
                      <a:pt x="485" y="231"/>
                      <a:pt x="484" y="235"/>
                      <a:pt x="484" y="240"/>
                    </a:cubicBezTo>
                    <a:cubicBezTo>
                      <a:pt x="484" y="247"/>
                      <a:pt x="483" y="254"/>
                      <a:pt x="481" y="262"/>
                    </a:cubicBezTo>
                    <a:cubicBezTo>
                      <a:pt x="480" y="264"/>
                      <a:pt x="479" y="266"/>
                      <a:pt x="476" y="267"/>
                    </a:cubicBezTo>
                    <a:cubicBezTo>
                      <a:pt x="476" y="263"/>
                      <a:pt x="477" y="261"/>
                      <a:pt x="477" y="259"/>
                    </a:cubicBezTo>
                    <a:cubicBezTo>
                      <a:pt x="478" y="251"/>
                      <a:pt x="480" y="244"/>
                      <a:pt x="480" y="236"/>
                    </a:cubicBezTo>
                    <a:cubicBezTo>
                      <a:pt x="481" y="224"/>
                      <a:pt x="481" y="213"/>
                      <a:pt x="480" y="201"/>
                    </a:cubicBezTo>
                    <a:cubicBezTo>
                      <a:pt x="480" y="194"/>
                      <a:pt x="479" y="186"/>
                      <a:pt x="478" y="179"/>
                    </a:cubicBezTo>
                    <a:cubicBezTo>
                      <a:pt x="477" y="169"/>
                      <a:pt x="476" y="159"/>
                      <a:pt x="474" y="149"/>
                    </a:cubicBezTo>
                    <a:cubicBezTo>
                      <a:pt x="471" y="132"/>
                      <a:pt x="469" y="115"/>
                      <a:pt x="463" y="99"/>
                    </a:cubicBezTo>
                    <a:cubicBezTo>
                      <a:pt x="464" y="98"/>
                      <a:pt x="466" y="98"/>
                      <a:pt x="468" y="97"/>
                    </a:cubicBezTo>
                    <a:close/>
                    <a:moveTo>
                      <a:pt x="440" y="111"/>
                    </a:moveTo>
                    <a:cubicBezTo>
                      <a:pt x="442" y="115"/>
                      <a:pt x="443" y="119"/>
                      <a:pt x="445" y="123"/>
                    </a:cubicBezTo>
                    <a:cubicBezTo>
                      <a:pt x="446" y="127"/>
                      <a:pt x="446" y="131"/>
                      <a:pt x="449" y="134"/>
                    </a:cubicBezTo>
                    <a:cubicBezTo>
                      <a:pt x="451" y="125"/>
                      <a:pt x="446" y="117"/>
                      <a:pt x="443" y="109"/>
                    </a:cubicBezTo>
                    <a:cubicBezTo>
                      <a:pt x="448" y="107"/>
                      <a:pt x="453" y="103"/>
                      <a:pt x="458" y="102"/>
                    </a:cubicBezTo>
                    <a:cubicBezTo>
                      <a:pt x="459" y="103"/>
                      <a:pt x="460" y="105"/>
                      <a:pt x="460" y="106"/>
                    </a:cubicBezTo>
                    <a:cubicBezTo>
                      <a:pt x="464" y="123"/>
                      <a:pt x="467" y="139"/>
                      <a:pt x="470" y="156"/>
                    </a:cubicBezTo>
                    <a:cubicBezTo>
                      <a:pt x="471" y="161"/>
                      <a:pt x="472" y="167"/>
                      <a:pt x="473" y="173"/>
                    </a:cubicBezTo>
                    <a:cubicBezTo>
                      <a:pt x="473" y="177"/>
                      <a:pt x="474" y="181"/>
                      <a:pt x="474" y="186"/>
                    </a:cubicBezTo>
                    <a:cubicBezTo>
                      <a:pt x="475" y="194"/>
                      <a:pt x="475" y="202"/>
                      <a:pt x="476" y="210"/>
                    </a:cubicBezTo>
                    <a:cubicBezTo>
                      <a:pt x="477" y="225"/>
                      <a:pt x="476" y="240"/>
                      <a:pt x="473" y="255"/>
                    </a:cubicBezTo>
                    <a:cubicBezTo>
                      <a:pt x="473" y="259"/>
                      <a:pt x="471" y="264"/>
                      <a:pt x="470" y="268"/>
                    </a:cubicBezTo>
                    <a:cubicBezTo>
                      <a:pt x="470" y="270"/>
                      <a:pt x="469" y="271"/>
                      <a:pt x="467" y="270"/>
                    </a:cubicBezTo>
                    <a:cubicBezTo>
                      <a:pt x="469" y="262"/>
                      <a:pt x="468" y="240"/>
                      <a:pt x="466" y="233"/>
                    </a:cubicBezTo>
                    <a:cubicBezTo>
                      <a:pt x="466" y="234"/>
                      <a:pt x="465" y="235"/>
                      <a:pt x="465" y="236"/>
                    </a:cubicBezTo>
                    <a:cubicBezTo>
                      <a:pt x="465" y="242"/>
                      <a:pt x="465" y="247"/>
                      <a:pt x="465" y="252"/>
                    </a:cubicBezTo>
                    <a:cubicBezTo>
                      <a:pt x="465" y="259"/>
                      <a:pt x="464" y="265"/>
                      <a:pt x="463" y="271"/>
                    </a:cubicBezTo>
                    <a:cubicBezTo>
                      <a:pt x="462" y="274"/>
                      <a:pt x="461" y="275"/>
                      <a:pt x="458" y="276"/>
                    </a:cubicBezTo>
                    <a:cubicBezTo>
                      <a:pt x="464" y="261"/>
                      <a:pt x="465" y="237"/>
                      <a:pt x="460" y="230"/>
                    </a:cubicBezTo>
                    <a:cubicBezTo>
                      <a:pt x="460" y="236"/>
                      <a:pt x="459" y="241"/>
                      <a:pt x="459" y="247"/>
                    </a:cubicBezTo>
                    <a:cubicBezTo>
                      <a:pt x="459" y="254"/>
                      <a:pt x="460" y="261"/>
                      <a:pt x="457" y="268"/>
                    </a:cubicBezTo>
                    <a:cubicBezTo>
                      <a:pt x="456" y="270"/>
                      <a:pt x="455" y="273"/>
                      <a:pt x="455" y="276"/>
                    </a:cubicBezTo>
                    <a:cubicBezTo>
                      <a:pt x="454" y="279"/>
                      <a:pt x="453" y="280"/>
                      <a:pt x="450" y="281"/>
                    </a:cubicBezTo>
                    <a:cubicBezTo>
                      <a:pt x="451" y="272"/>
                      <a:pt x="453" y="263"/>
                      <a:pt x="453" y="254"/>
                    </a:cubicBezTo>
                    <a:cubicBezTo>
                      <a:pt x="454" y="245"/>
                      <a:pt x="453" y="237"/>
                      <a:pt x="453" y="229"/>
                    </a:cubicBezTo>
                    <a:cubicBezTo>
                      <a:pt x="453" y="226"/>
                      <a:pt x="453" y="223"/>
                      <a:pt x="453" y="220"/>
                    </a:cubicBezTo>
                    <a:cubicBezTo>
                      <a:pt x="451" y="210"/>
                      <a:pt x="449" y="200"/>
                      <a:pt x="447" y="190"/>
                    </a:cubicBezTo>
                    <a:cubicBezTo>
                      <a:pt x="446" y="181"/>
                      <a:pt x="445" y="171"/>
                      <a:pt x="443" y="162"/>
                    </a:cubicBezTo>
                    <a:cubicBezTo>
                      <a:pt x="440" y="147"/>
                      <a:pt x="437" y="132"/>
                      <a:pt x="430" y="118"/>
                    </a:cubicBezTo>
                    <a:cubicBezTo>
                      <a:pt x="430" y="118"/>
                      <a:pt x="430" y="117"/>
                      <a:pt x="429" y="116"/>
                    </a:cubicBezTo>
                    <a:cubicBezTo>
                      <a:pt x="433" y="114"/>
                      <a:pt x="436" y="112"/>
                      <a:pt x="440" y="111"/>
                    </a:cubicBezTo>
                    <a:close/>
                    <a:moveTo>
                      <a:pt x="424" y="119"/>
                    </a:moveTo>
                    <a:cubicBezTo>
                      <a:pt x="425" y="120"/>
                      <a:pt x="426" y="122"/>
                      <a:pt x="427" y="123"/>
                    </a:cubicBezTo>
                    <a:cubicBezTo>
                      <a:pt x="429" y="129"/>
                      <a:pt x="431" y="135"/>
                      <a:pt x="433" y="142"/>
                    </a:cubicBezTo>
                    <a:cubicBezTo>
                      <a:pt x="435" y="151"/>
                      <a:pt x="438" y="161"/>
                      <a:pt x="439" y="170"/>
                    </a:cubicBezTo>
                    <a:cubicBezTo>
                      <a:pt x="442" y="183"/>
                      <a:pt x="444" y="196"/>
                      <a:pt x="446" y="210"/>
                    </a:cubicBezTo>
                    <a:cubicBezTo>
                      <a:pt x="446" y="215"/>
                      <a:pt x="448" y="220"/>
                      <a:pt x="448" y="226"/>
                    </a:cubicBezTo>
                    <a:cubicBezTo>
                      <a:pt x="448" y="238"/>
                      <a:pt x="449" y="251"/>
                      <a:pt x="447" y="263"/>
                    </a:cubicBezTo>
                    <a:cubicBezTo>
                      <a:pt x="446" y="270"/>
                      <a:pt x="446" y="278"/>
                      <a:pt x="444" y="285"/>
                    </a:cubicBezTo>
                    <a:cubicBezTo>
                      <a:pt x="441" y="286"/>
                      <a:pt x="439" y="287"/>
                      <a:pt x="437" y="288"/>
                    </a:cubicBezTo>
                    <a:cubicBezTo>
                      <a:pt x="438" y="280"/>
                      <a:pt x="439" y="273"/>
                      <a:pt x="439" y="265"/>
                    </a:cubicBezTo>
                    <a:cubicBezTo>
                      <a:pt x="440" y="255"/>
                      <a:pt x="438" y="245"/>
                      <a:pt x="435" y="242"/>
                    </a:cubicBezTo>
                    <a:cubicBezTo>
                      <a:pt x="435" y="246"/>
                      <a:pt x="435" y="249"/>
                      <a:pt x="435" y="252"/>
                    </a:cubicBezTo>
                    <a:cubicBezTo>
                      <a:pt x="437" y="265"/>
                      <a:pt x="436" y="277"/>
                      <a:pt x="433" y="290"/>
                    </a:cubicBezTo>
                    <a:cubicBezTo>
                      <a:pt x="432" y="292"/>
                      <a:pt x="431" y="293"/>
                      <a:pt x="428" y="293"/>
                    </a:cubicBezTo>
                    <a:cubicBezTo>
                      <a:pt x="430" y="286"/>
                      <a:pt x="431" y="278"/>
                      <a:pt x="431" y="271"/>
                    </a:cubicBezTo>
                    <a:cubicBezTo>
                      <a:pt x="431" y="257"/>
                      <a:pt x="431" y="242"/>
                      <a:pt x="431" y="228"/>
                    </a:cubicBezTo>
                    <a:cubicBezTo>
                      <a:pt x="431" y="226"/>
                      <a:pt x="430" y="223"/>
                      <a:pt x="430" y="220"/>
                    </a:cubicBezTo>
                    <a:cubicBezTo>
                      <a:pt x="429" y="213"/>
                      <a:pt x="429" y="206"/>
                      <a:pt x="427" y="199"/>
                    </a:cubicBezTo>
                    <a:cubicBezTo>
                      <a:pt x="425" y="190"/>
                      <a:pt x="424" y="180"/>
                      <a:pt x="421" y="172"/>
                    </a:cubicBezTo>
                    <a:cubicBezTo>
                      <a:pt x="418" y="166"/>
                      <a:pt x="417" y="161"/>
                      <a:pt x="415" y="155"/>
                    </a:cubicBezTo>
                    <a:cubicBezTo>
                      <a:pt x="412" y="148"/>
                      <a:pt x="409" y="141"/>
                      <a:pt x="405" y="134"/>
                    </a:cubicBezTo>
                    <a:cubicBezTo>
                      <a:pt x="405" y="133"/>
                      <a:pt x="404" y="132"/>
                      <a:pt x="404" y="130"/>
                    </a:cubicBezTo>
                    <a:cubicBezTo>
                      <a:pt x="411" y="126"/>
                      <a:pt x="417" y="123"/>
                      <a:pt x="424" y="119"/>
                    </a:cubicBezTo>
                    <a:close/>
                    <a:moveTo>
                      <a:pt x="398" y="133"/>
                    </a:moveTo>
                    <a:cubicBezTo>
                      <a:pt x="400" y="133"/>
                      <a:pt x="401" y="136"/>
                      <a:pt x="401" y="137"/>
                    </a:cubicBezTo>
                    <a:cubicBezTo>
                      <a:pt x="407" y="149"/>
                      <a:pt x="412" y="161"/>
                      <a:pt x="416" y="174"/>
                    </a:cubicBezTo>
                    <a:cubicBezTo>
                      <a:pt x="420" y="185"/>
                      <a:pt x="422" y="196"/>
                      <a:pt x="423" y="206"/>
                    </a:cubicBezTo>
                    <a:cubicBezTo>
                      <a:pt x="424" y="212"/>
                      <a:pt x="425" y="217"/>
                      <a:pt x="425" y="223"/>
                    </a:cubicBezTo>
                    <a:cubicBezTo>
                      <a:pt x="426" y="228"/>
                      <a:pt x="427" y="233"/>
                      <a:pt x="426" y="238"/>
                    </a:cubicBezTo>
                    <a:cubicBezTo>
                      <a:pt x="425" y="245"/>
                      <a:pt x="426" y="251"/>
                      <a:pt x="426" y="258"/>
                    </a:cubicBezTo>
                    <a:cubicBezTo>
                      <a:pt x="426" y="266"/>
                      <a:pt x="427" y="274"/>
                      <a:pt x="426" y="283"/>
                    </a:cubicBezTo>
                    <a:cubicBezTo>
                      <a:pt x="425" y="287"/>
                      <a:pt x="424" y="292"/>
                      <a:pt x="423" y="297"/>
                    </a:cubicBezTo>
                    <a:cubicBezTo>
                      <a:pt x="423" y="297"/>
                      <a:pt x="422" y="298"/>
                      <a:pt x="421" y="299"/>
                    </a:cubicBezTo>
                    <a:cubicBezTo>
                      <a:pt x="421" y="294"/>
                      <a:pt x="421" y="291"/>
                      <a:pt x="421" y="287"/>
                    </a:cubicBezTo>
                    <a:cubicBezTo>
                      <a:pt x="420" y="287"/>
                      <a:pt x="420" y="287"/>
                      <a:pt x="420" y="287"/>
                    </a:cubicBezTo>
                    <a:cubicBezTo>
                      <a:pt x="419" y="289"/>
                      <a:pt x="418" y="291"/>
                      <a:pt x="418" y="293"/>
                    </a:cubicBezTo>
                    <a:cubicBezTo>
                      <a:pt x="417" y="295"/>
                      <a:pt x="417" y="297"/>
                      <a:pt x="417" y="298"/>
                    </a:cubicBezTo>
                    <a:cubicBezTo>
                      <a:pt x="416" y="301"/>
                      <a:pt x="415" y="303"/>
                      <a:pt x="412" y="304"/>
                    </a:cubicBezTo>
                    <a:cubicBezTo>
                      <a:pt x="412" y="302"/>
                      <a:pt x="412" y="301"/>
                      <a:pt x="412" y="300"/>
                    </a:cubicBezTo>
                    <a:cubicBezTo>
                      <a:pt x="414" y="281"/>
                      <a:pt x="416" y="263"/>
                      <a:pt x="415" y="244"/>
                    </a:cubicBezTo>
                    <a:cubicBezTo>
                      <a:pt x="415" y="226"/>
                      <a:pt x="414" y="207"/>
                      <a:pt x="408" y="188"/>
                    </a:cubicBezTo>
                    <a:cubicBezTo>
                      <a:pt x="406" y="181"/>
                      <a:pt x="403" y="174"/>
                      <a:pt x="401" y="166"/>
                    </a:cubicBezTo>
                    <a:cubicBezTo>
                      <a:pt x="398" y="157"/>
                      <a:pt x="395" y="148"/>
                      <a:pt x="396" y="139"/>
                    </a:cubicBezTo>
                    <a:cubicBezTo>
                      <a:pt x="396" y="137"/>
                      <a:pt x="395" y="134"/>
                      <a:pt x="398" y="133"/>
                    </a:cubicBezTo>
                    <a:close/>
                    <a:moveTo>
                      <a:pt x="371" y="149"/>
                    </a:moveTo>
                    <a:cubicBezTo>
                      <a:pt x="371" y="149"/>
                      <a:pt x="372" y="147"/>
                      <a:pt x="372" y="147"/>
                    </a:cubicBezTo>
                    <a:cubicBezTo>
                      <a:pt x="375" y="145"/>
                      <a:pt x="378" y="144"/>
                      <a:pt x="381" y="143"/>
                    </a:cubicBezTo>
                    <a:cubicBezTo>
                      <a:pt x="384" y="167"/>
                      <a:pt x="384" y="167"/>
                      <a:pt x="389" y="171"/>
                    </a:cubicBezTo>
                    <a:cubicBezTo>
                      <a:pt x="389" y="170"/>
                      <a:pt x="389" y="169"/>
                      <a:pt x="388" y="168"/>
                    </a:cubicBezTo>
                    <a:cubicBezTo>
                      <a:pt x="386" y="161"/>
                      <a:pt x="385" y="154"/>
                      <a:pt x="385" y="147"/>
                    </a:cubicBezTo>
                    <a:cubicBezTo>
                      <a:pt x="384" y="140"/>
                      <a:pt x="383" y="141"/>
                      <a:pt x="391" y="137"/>
                    </a:cubicBezTo>
                    <a:cubicBezTo>
                      <a:pt x="391" y="153"/>
                      <a:pt x="396" y="167"/>
                      <a:pt x="401" y="181"/>
                    </a:cubicBezTo>
                    <a:cubicBezTo>
                      <a:pt x="402" y="183"/>
                      <a:pt x="403" y="185"/>
                      <a:pt x="403" y="188"/>
                    </a:cubicBezTo>
                    <a:cubicBezTo>
                      <a:pt x="408" y="202"/>
                      <a:pt x="409" y="216"/>
                      <a:pt x="410" y="230"/>
                    </a:cubicBezTo>
                    <a:cubicBezTo>
                      <a:pt x="413" y="254"/>
                      <a:pt x="410" y="278"/>
                      <a:pt x="408" y="303"/>
                    </a:cubicBezTo>
                    <a:cubicBezTo>
                      <a:pt x="408" y="307"/>
                      <a:pt x="406" y="309"/>
                      <a:pt x="402" y="311"/>
                    </a:cubicBezTo>
                    <a:cubicBezTo>
                      <a:pt x="400" y="300"/>
                      <a:pt x="402" y="290"/>
                      <a:pt x="399" y="281"/>
                    </a:cubicBezTo>
                    <a:cubicBezTo>
                      <a:pt x="398" y="289"/>
                      <a:pt x="397" y="298"/>
                      <a:pt x="398" y="307"/>
                    </a:cubicBezTo>
                    <a:cubicBezTo>
                      <a:pt x="398" y="309"/>
                      <a:pt x="398" y="311"/>
                      <a:pt x="397" y="312"/>
                    </a:cubicBezTo>
                    <a:cubicBezTo>
                      <a:pt x="397" y="315"/>
                      <a:pt x="396" y="315"/>
                      <a:pt x="393" y="316"/>
                    </a:cubicBezTo>
                    <a:cubicBezTo>
                      <a:pt x="397" y="299"/>
                      <a:pt x="396" y="282"/>
                      <a:pt x="394" y="266"/>
                    </a:cubicBezTo>
                    <a:cubicBezTo>
                      <a:pt x="393" y="272"/>
                      <a:pt x="392" y="278"/>
                      <a:pt x="392" y="283"/>
                    </a:cubicBezTo>
                    <a:cubicBezTo>
                      <a:pt x="392" y="294"/>
                      <a:pt x="391" y="304"/>
                      <a:pt x="390" y="314"/>
                    </a:cubicBezTo>
                    <a:cubicBezTo>
                      <a:pt x="389" y="318"/>
                      <a:pt x="388" y="321"/>
                      <a:pt x="383" y="322"/>
                    </a:cubicBezTo>
                    <a:cubicBezTo>
                      <a:pt x="384" y="313"/>
                      <a:pt x="387" y="304"/>
                      <a:pt x="385" y="294"/>
                    </a:cubicBezTo>
                    <a:cubicBezTo>
                      <a:pt x="384" y="299"/>
                      <a:pt x="383" y="303"/>
                      <a:pt x="382" y="308"/>
                    </a:cubicBezTo>
                    <a:cubicBezTo>
                      <a:pt x="382" y="308"/>
                      <a:pt x="382" y="308"/>
                      <a:pt x="381" y="308"/>
                    </a:cubicBezTo>
                    <a:cubicBezTo>
                      <a:pt x="381" y="305"/>
                      <a:pt x="381" y="303"/>
                      <a:pt x="381" y="300"/>
                    </a:cubicBezTo>
                    <a:cubicBezTo>
                      <a:pt x="381" y="281"/>
                      <a:pt x="381" y="262"/>
                      <a:pt x="379" y="243"/>
                    </a:cubicBezTo>
                    <a:cubicBezTo>
                      <a:pt x="376" y="216"/>
                      <a:pt x="373" y="189"/>
                      <a:pt x="370" y="162"/>
                    </a:cubicBezTo>
                    <a:cubicBezTo>
                      <a:pt x="370" y="158"/>
                      <a:pt x="370" y="154"/>
                      <a:pt x="371" y="149"/>
                    </a:cubicBezTo>
                    <a:close/>
                    <a:moveTo>
                      <a:pt x="337" y="162"/>
                    </a:moveTo>
                    <a:cubicBezTo>
                      <a:pt x="346" y="159"/>
                      <a:pt x="354" y="155"/>
                      <a:pt x="362" y="151"/>
                    </a:cubicBezTo>
                    <a:cubicBezTo>
                      <a:pt x="364" y="151"/>
                      <a:pt x="365" y="151"/>
                      <a:pt x="366" y="150"/>
                    </a:cubicBezTo>
                    <a:cubicBezTo>
                      <a:pt x="366" y="154"/>
                      <a:pt x="366" y="157"/>
                      <a:pt x="366" y="160"/>
                    </a:cubicBezTo>
                    <a:cubicBezTo>
                      <a:pt x="367" y="171"/>
                      <a:pt x="368" y="182"/>
                      <a:pt x="369" y="193"/>
                    </a:cubicBezTo>
                    <a:cubicBezTo>
                      <a:pt x="374" y="230"/>
                      <a:pt x="379" y="267"/>
                      <a:pt x="378" y="304"/>
                    </a:cubicBezTo>
                    <a:cubicBezTo>
                      <a:pt x="377" y="310"/>
                      <a:pt x="376" y="316"/>
                      <a:pt x="375" y="322"/>
                    </a:cubicBezTo>
                    <a:cubicBezTo>
                      <a:pt x="375" y="324"/>
                      <a:pt x="373" y="327"/>
                      <a:pt x="372" y="329"/>
                    </a:cubicBezTo>
                    <a:cubicBezTo>
                      <a:pt x="368" y="332"/>
                      <a:pt x="363" y="335"/>
                      <a:pt x="358" y="338"/>
                    </a:cubicBezTo>
                    <a:cubicBezTo>
                      <a:pt x="360" y="331"/>
                      <a:pt x="362" y="324"/>
                      <a:pt x="363" y="318"/>
                    </a:cubicBezTo>
                    <a:cubicBezTo>
                      <a:pt x="365" y="310"/>
                      <a:pt x="368" y="302"/>
                      <a:pt x="367" y="294"/>
                    </a:cubicBezTo>
                    <a:cubicBezTo>
                      <a:pt x="367" y="289"/>
                      <a:pt x="367" y="284"/>
                      <a:pt x="364" y="279"/>
                    </a:cubicBezTo>
                    <a:cubicBezTo>
                      <a:pt x="364" y="280"/>
                      <a:pt x="364" y="281"/>
                      <a:pt x="364" y="282"/>
                    </a:cubicBezTo>
                    <a:cubicBezTo>
                      <a:pt x="364" y="286"/>
                      <a:pt x="364" y="290"/>
                      <a:pt x="364" y="295"/>
                    </a:cubicBezTo>
                    <a:cubicBezTo>
                      <a:pt x="364" y="301"/>
                      <a:pt x="363" y="308"/>
                      <a:pt x="361" y="314"/>
                    </a:cubicBezTo>
                    <a:cubicBezTo>
                      <a:pt x="359" y="322"/>
                      <a:pt x="357" y="331"/>
                      <a:pt x="354" y="339"/>
                    </a:cubicBezTo>
                    <a:cubicBezTo>
                      <a:pt x="354" y="341"/>
                      <a:pt x="353" y="343"/>
                      <a:pt x="350" y="342"/>
                    </a:cubicBezTo>
                    <a:cubicBezTo>
                      <a:pt x="351" y="342"/>
                      <a:pt x="351" y="341"/>
                      <a:pt x="351" y="340"/>
                    </a:cubicBezTo>
                    <a:cubicBezTo>
                      <a:pt x="355" y="331"/>
                      <a:pt x="355" y="322"/>
                      <a:pt x="355" y="313"/>
                    </a:cubicBezTo>
                    <a:cubicBezTo>
                      <a:pt x="356" y="301"/>
                      <a:pt x="355" y="289"/>
                      <a:pt x="355" y="277"/>
                    </a:cubicBezTo>
                    <a:cubicBezTo>
                      <a:pt x="355" y="275"/>
                      <a:pt x="354" y="273"/>
                      <a:pt x="354" y="271"/>
                    </a:cubicBezTo>
                    <a:cubicBezTo>
                      <a:pt x="353" y="275"/>
                      <a:pt x="352" y="278"/>
                      <a:pt x="352" y="282"/>
                    </a:cubicBezTo>
                    <a:cubicBezTo>
                      <a:pt x="352" y="298"/>
                      <a:pt x="352" y="314"/>
                      <a:pt x="350" y="330"/>
                    </a:cubicBezTo>
                    <a:cubicBezTo>
                      <a:pt x="350" y="333"/>
                      <a:pt x="349" y="336"/>
                      <a:pt x="348" y="339"/>
                    </a:cubicBezTo>
                    <a:cubicBezTo>
                      <a:pt x="348" y="339"/>
                      <a:pt x="347" y="339"/>
                      <a:pt x="347" y="339"/>
                    </a:cubicBezTo>
                    <a:cubicBezTo>
                      <a:pt x="347" y="337"/>
                      <a:pt x="347" y="336"/>
                      <a:pt x="347" y="334"/>
                    </a:cubicBezTo>
                    <a:cubicBezTo>
                      <a:pt x="348" y="327"/>
                      <a:pt x="348" y="320"/>
                      <a:pt x="348" y="313"/>
                    </a:cubicBezTo>
                    <a:cubicBezTo>
                      <a:pt x="348" y="282"/>
                      <a:pt x="345" y="252"/>
                      <a:pt x="338" y="222"/>
                    </a:cubicBezTo>
                    <a:cubicBezTo>
                      <a:pt x="336" y="212"/>
                      <a:pt x="334" y="201"/>
                      <a:pt x="334" y="191"/>
                    </a:cubicBezTo>
                    <a:cubicBezTo>
                      <a:pt x="333" y="183"/>
                      <a:pt x="333" y="176"/>
                      <a:pt x="333" y="168"/>
                    </a:cubicBezTo>
                    <a:cubicBezTo>
                      <a:pt x="333" y="165"/>
                      <a:pt x="334" y="163"/>
                      <a:pt x="337" y="162"/>
                    </a:cubicBezTo>
                    <a:close/>
                    <a:moveTo>
                      <a:pt x="314" y="184"/>
                    </a:moveTo>
                    <a:cubicBezTo>
                      <a:pt x="315" y="178"/>
                      <a:pt x="316" y="173"/>
                      <a:pt x="322" y="170"/>
                    </a:cubicBezTo>
                    <a:cubicBezTo>
                      <a:pt x="324" y="169"/>
                      <a:pt x="326" y="168"/>
                      <a:pt x="328" y="167"/>
                    </a:cubicBezTo>
                    <a:cubicBezTo>
                      <a:pt x="329" y="174"/>
                      <a:pt x="329" y="181"/>
                      <a:pt x="329" y="187"/>
                    </a:cubicBezTo>
                    <a:cubicBezTo>
                      <a:pt x="330" y="198"/>
                      <a:pt x="331" y="208"/>
                      <a:pt x="333" y="219"/>
                    </a:cubicBezTo>
                    <a:cubicBezTo>
                      <a:pt x="339" y="245"/>
                      <a:pt x="343" y="271"/>
                      <a:pt x="344" y="297"/>
                    </a:cubicBezTo>
                    <a:cubicBezTo>
                      <a:pt x="345" y="313"/>
                      <a:pt x="345" y="329"/>
                      <a:pt x="342" y="345"/>
                    </a:cubicBezTo>
                    <a:cubicBezTo>
                      <a:pt x="342" y="350"/>
                      <a:pt x="338" y="354"/>
                      <a:pt x="332" y="355"/>
                    </a:cubicBezTo>
                    <a:cubicBezTo>
                      <a:pt x="332" y="355"/>
                      <a:pt x="332" y="355"/>
                      <a:pt x="332" y="355"/>
                    </a:cubicBezTo>
                    <a:cubicBezTo>
                      <a:pt x="333" y="353"/>
                      <a:pt x="333" y="352"/>
                      <a:pt x="333" y="351"/>
                    </a:cubicBezTo>
                    <a:cubicBezTo>
                      <a:pt x="336" y="335"/>
                      <a:pt x="338" y="320"/>
                      <a:pt x="337" y="305"/>
                    </a:cubicBezTo>
                    <a:cubicBezTo>
                      <a:pt x="335" y="286"/>
                      <a:pt x="333" y="267"/>
                      <a:pt x="331" y="249"/>
                    </a:cubicBezTo>
                    <a:cubicBezTo>
                      <a:pt x="331" y="246"/>
                      <a:pt x="330" y="244"/>
                      <a:pt x="330" y="241"/>
                    </a:cubicBezTo>
                    <a:cubicBezTo>
                      <a:pt x="329" y="244"/>
                      <a:pt x="329" y="247"/>
                      <a:pt x="329" y="249"/>
                    </a:cubicBezTo>
                    <a:cubicBezTo>
                      <a:pt x="330" y="262"/>
                      <a:pt x="331" y="275"/>
                      <a:pt x="332" y="288"/>
                    </a:cubicBezTo>
                    <a:cubicBezTo>
                      <a:pt x="334" y="307"/>
                      <a:pt x="334" y="326"/>
                      <a:pt x="331" y="346"/>
                    </a:cubicBezTo>
                    <a:cubicBezTo>
                      <a:pt x="330" y="349"/>
                      <a:pt x="330" y="353"/>
                      <a:pt x="329" y="356"/>
                    </a:cubicBezTo>
                    <a:cubicBezTo>
                      <a:pt x="328" y="360"/>
                      <a:pt x="327" y="361"/>
                      <a:pt x="323" y="361"/>
                    </a:cubicBezTo>
                    <a:cubicBezTo>
                      <a:pt x="329" y="338"/>
                      <a:pt x="331" y="317"/>
                      <a:pt x="327" y="309"/>
                    </a:cubicBezTo>
                    <a:cubicBezTo>
                      <a:pt x="327" y="315"/>
                      <a:pt x="326" y="322"/>
                      <a:pt x="326" y="328"/>
                    </a:cubicBezTo>
                    <a:cubicBezTo>
                      <a:pt x="325" y="339"/>
                      <a:pt x="323" y="350"/>
                      <a:pt x="320" y="360"/>
                    </a:cubicBezTo>
                    <a:cubicBezTo>
                      <a:pt x="318" y="366"/>
                      <a:pt x="314" y="368"/>
                      <a:pt x="309" y="371"/>
                    </a:cubicBezTo>
                    <a:cubicBezTo>
                      <a:pt x="309" y="370"/>
                      <a:pt x="310" y="369"/>
                      <a:pt x="310" y="369"/>
                    </a:cubicBezTo>
                    <a:cubicBezTo>
                      <a:pt x="313" y="362"/>
                      <a:pt x="314" y="355"/>
                      <a:pt x="315" y="348"/>
                    </a:cubicBezTo>
                    <a:cubicBezTo>
                      <a:pt x="315" y="340"/>
                      <a:pt x="315" y="332"/>
                      <a:pt x="315" y="323"/>
                    </a:cubicBezTo>
                    <a:cubicBezTo>
                      <a:pt x="315" y="303"/>
                      <a:pt x="315" y="283"/>
                      <a:pt x="311" y="263"/>
                    </a:cubicBezTo>
                    <a:cubicBezTo>
                      <a:pt x="310" y="257"/>
                      <a:pt x="310" y="250"/>
                      <a:pt x="310" y="243"/>
                    </a:cubicBezTo>
                    <a:cubicBezTo>
                      <a:pt x="310" y="223"/>
                      <a:pt x="311" y="204"/>
                      <a:pt x="314" y="184"/>
                    </a:cubicBezTo>
                    <a:close/>
                    <a:moveTo>
                      <a:pt x="291" y="205"/>
                    </a:moveTo>
                    <a:cubicBezTo>
                      <a:pt x="291" y="200"/>
                      <a:pt x="293" y="196"/>
                      <a:pt x="298" y="193"/>
                    </a:cubicBezTo>
                    <a:cubicBezTo>
                      <a:pt x="298" y="193"/>
                      <a:pt x="298" y="194"/>
                      <a:pt x="298" y="195"/>
                    </a:cubicBezTo>
                    <a:cubicBezTo>
                      <a:pt x="298" y="207"/>
                      <a:pt x="300" y="220"/>
                      <a:pt x="302" y="232"/>
                    </a:cubicBezTo>
                    <a:cubicBezTo>
                      <a:pt x="304" y="245"/>
                      <a:pt x="305" y="259"/>
                      <a:pt x="307" y="272"/>
                    </a:cubicBezTo>
                    <a:cubicBezTo>
                      <a:pt x="308" y="276"/>
                      <a:pt x="309" y="281"/>
                      <a:pt x="310" y="285"/>
                    </a:cubicBezTo>
                    <a:cubicBezTo>
                      <a:pt x="310" y="286"/>
                      <a:pt x="310" y="287"/>
                      <a:pt x="310" y="288"/>
                    </a:cubicBezTo>
                    <a:cubicBezTo>
                      <a:pt x="310" y="307"/>
                      <a:pt x="311" y="327"/>
                      <a:pt x="311" y="346"/>
                    </a:cubicBezTo>
                    <a:cubicBezTo>
                      <a:pt x="311" y="354"/>
                      <a:pt x="309" y="362"/>
                      <a:pt x="305" y="370"/>
                    </a:cubicBezTo>
                    <a:cubicBezTo>
                      <a:pt x="302" y="376"/>
                      <a:pt x="298" y="381"/>
                      <a:pt x="291" y="385"/>
                    </a:cubicBezTo>
                    <a:cubicBezTo>
                      <a:pt x="291" y="383"/>
                      <a:pt x="291" y="382"/>
                      <a:pt x="291" y="381"/>
                    </a:cubicBezTo>
                    <a:cubicBezTo>
                      <a:pt x="294" y="368"/>
                      <a:pt x="297" y="354"/>
                      <a:pt x="299" y="341"/>
                    </a:cubicBezTo>
                    <a:cubicBezTo>
                      <a:pt x="301" y="332"/>
                      <a:pt x="302" y="322"/>
                      <a:pt x="303" y="313"/>
                    </a:cubicBezTo>
                    <a:cubicBezTo>
                      <a:pt x="303" y="312"/>
                      <a:pt x="303" y="310"/>
                      <a:pt x="302" y="308"/>
                    </a:cubicBezTo>
                    <a:cubicBezTo>
                      <a:pt x="300" y="322"/>
                      <a:pt x="297" y="334"/>
                      <a:pt x="295" y="347"/>
                    </a:cubicBezTo>
                    <a:cubicBezTo>
                      <a:pt x="292" y="360"/>
                      <a:pt x="290" y="372"/>
                      <a:pt x="287" y="385"/>
                    </a:cubicBezTo>
                    <a:cubicBezTo>
                      <a:pt x="287" y="388"/>
                      <a:pt x="285" y="390"/>
                      <a:pt x="280" y="392"/>
                    </a:cubicBezTo>
                    <a:cubicBezTo>
                      <a:pt x="285" y="384"/>
                      <a:pt x="287" y="376"/>
                      <a:pt x="288" y="368"/>
                    </a:cubicBezTo>
                    <a:cubicBezTo>
                      <a:pt x="289" y="352"/>
                      <a:pt x="291" y="336"/>
                      <a:pt x="291" y="320"/>
                    </a:cubicBezTo>
                    <a:cubicBezTo>
                      <a:pt x="292" y="301"/>
                      <a:pt x="292" y="282"/>
                      <a:pt x="292" y="263"/>
                    </a:cubicBezTo>
                    <a:cubicBezTo>
                      <a:pt x="292" y="251"/>
                      <a:pt x="292" y="239"/>
                      <a:pt x="291" y="227"/>
                    </a:cubicBezTo>
                    <a:cubicBezTo>
                      <a:pt x="291" y="220"/>
                      <a:pt x="291" y="212"/>
                      <a:pt x="291" y="205"/>
                    </a:cubicBezTo>
                    <a:close/>
                    <a:moveTo>
                      <a:pt x="260" y="241"/>
                    </a:moveTo>
                    <a:cubicBezTo>
                      <a:pt x="260" y="238"/>
                      <a:pt x="261" y="235"/>
                      <a:pt x="261" y="233"/>
                    </a:cubicBezTo>
                    <a:cubicBezTo>
                      <a:pt x="262" y="232"/>
                      <a:pt x="262" y="230"/>
                      <a:pt x="263" y="230"/>
                    </a:cubicBezTo>
                    <a:cubicBezTo>
                      <a:pt x="272" y="224"/>
                      <a:pt x="278" y="216"/>
                      <a:pt x="285" y="208"/>
                    </a:cubicBezTo>
                    <a:cubicBezTo>
                      <a:pt x="285" y="208"/>
                      <a:pt x="286" y="207"/>
                      <a:pt x="287" y="206"/>
                    </a:cubicBezTo>
                    <a:cubicBezTo>
                      <a:pt x="287" y="216"/>
                      <a:pt x="288" y="226"/>
                      <a:pt x="288" y="235"/>
                    </a:cubicBezTo>
                    <a:cubicBezTo>
                      <a:pt x="288" y="255"/>
                      <a:pt x="289" y="275"/>
                      <a:pt x="288" y="294"/>
                    </a:cubicBezTo>
                    <a:cubicBezTo>
                      <a:pt x="288" y="317"/>
                      <a:pt x="286" y="339"/>
                      <a:pt x="285" y="362"/>
                    </a:cubicBezTo>
                    <a:cubicBezTo>
                      <a:pt x="284" y="366"/>
                      <a:pt x="284" y="370"/>
                      <a:pt x="283" y="374"/>
                    </a:cubicBezTo>
                    <a:cubicBezTo>
                      <a:pt x="282" y="380"/>
                      <a:pt x="280" y="385"/>
                      <a:pt x="278" y="390"/>
                    </a:cubicBezTo>
                    <a:cubicBezTo>
                      <a:pt x="277" y="392"/>
                      <a:pt x="276" y="393"/>
                      <a:pt x="274" y="392"/>
                    </a:cubicBezTo>
                    <a:cubicBezTo>
                      <a:pt x="283" y="360"/>
                      <a:pt x="280" y="314"/>
                      <a:pt x="276" y="302"/>
                    </a:cubicBezTo>
                    <a:cubicBezTo>
                      <a:pt x="276" y="305"/>
                      <a:pt x="276" y="307"/>
                      <a:pt x="276" y="309"/>
                    </a:cubicBezTo>
                    <a:cubicBezTo>
                      <a:pt x="277" y="320"/>
                      <a:pt x="277" y="330"/>
                      <a:pt x="277" y="341"/>
                    </a:cubicBezTo>
                    <a:cubicBezTo>
                      <a:pt x="277" y="356"/>
                      <a:pt x="276" y="371"/>
                      <a:pt x="272" y="385"/>
                    </a:cubicBezTo>
                    <a:cubicBezTo>
                      <a:pt x="270" y="391"/>
                      <a:pt x="268" y="398"/>
                      <a:pt x="266" y="404"/>
                    </a:cubicBezTo>
                    <a:cubicBezTo>
                      <a:pt x="265" y="406"/>
                      <a:pt x="264" y="408"/>
                      <a:pt x="260" y="409"/>
                    </a:cubicBezTo>
                    <a:cubicBezTo>
                      <a:pt x="272" y="371"/>
                      <a:pt x="276" y="332"/>
                      <a:pt x="269" y="293"/>
                    </a:cubicBezTo>
                    <a:cubicBezTo>
                      <a:pt x="269" y="295"/>
                      <a:pt x="269" y="297"/>
                      <a:pt x="269" y="299"/>
                    </a:cubicBezTo>
                    <a:cubicBezTo>
                      <a:pt x="270" y="309"/>
                      <a:pt x="270" y="320"/>
                      <a:pt x="270" y="330"/>
                    </a:cubicBezTo>
                    <a:cubicBezTo>
                      <a:pt x="270" y="357"/>
                      <a:pt x="266" y="383"/>
                      <a:pt x="257" y="408"/>
                    </a:cubicBezTo>
                    <a:cubicBezTo>
                      <a:pt x="256" y="411"/>
                      <a:pt x="255" y="415"/>
                      <a:pt x="251" y="416"/>
                    </a:cubicBezTo>
                    <a:cubicBezTo>
                      <a:pt x="251" y="415"/>
                      <a:pt x="251" y="414"/>
                      <a:pt x="252" y="413"/>
                    </a:cubicBezTo>
                    <a:cubicBezTo>
                      <a:pt x="256" y="406"/>
                      <a:pt x="258" y="398"/>
                      <a:pt x="259" y="390"/>
                    </a:cubicBezTo>
                    <a:cubicBezTo>
                      <a:pt x="261" y="378"/>
                      <a:pt x="261" y="367"/>
                      <a:pt x="260" y="356"/>
                    </a:cubicBezTo>
                    <a:cubicBezTo>
                      <a:pt x="259" y="337"/>
                      <a:pt x="258" y="318"/>
                      <a:pt x="258" y="299"/>
                    </a:cubicBezTo>
                    <a:cubicBezTo>
                      <a:pt x="258" y="280"/>
                      <a:pt x="259" y="260"/>
                      <a:pt x="260" y="241"/>
                    </a:cubicBezTo>
                    <a:close/>
                    <a:moveTo>
                      <a:pt x="234" y="283"/>
                    </a:moveTo>
                    <a:cubicBezTo>
                      <a:pt x="234" y="281"/>
                      <a:pt x="234" y="278"/>
                      <a:pt x="235" y="276"/>
                    </a:cubicBezTo>
                    <a:cubicBezTo>
                      <a:pt x="238" y="268"/>
                      <a:pt x="241" y="260"/>
                      <a:pt x="245" y="252"/>
                    </a:cubicBezTo>
                    <a:cubicBezTo>
                      <a:pt x="247" y="248"/>
                      <a:pt x="250" y="243"/>
                      <a:pt x="253" y="239"/>
                    </a:cubicBezTo>
                    <a:cubicBezTo>
                      <a:pt x="253" y="238"/>
                      <a:pt x="254" y="237"/>
                      <a:pt x="256" y="236"/>
                    </a:cubicBezTo>
                    <a:cubicBezTo>
                      <a:pt x="255" y="239"/>
                      <a:pt x="255" y="240"/>
                      <a:pt x="255" y="242"/>
                    </a:cubicBezTo>
                    <a:cubicBezTo>
                      <a:pt x="253" y="268"/>
                      <a:pt x="253" y="294"/>
                      <a:pt x="254" y="320"/>
                    </a:cubicBezTo>
                    <a:cubicBezTo>
                      <a:pt x="255" y="335"/>
                      <a:pt x="256" y="350"/>
                      <a:pt x="257" y="366"/>
                    </a:cubicBezTo>
                    <a:cubicBezTo>
                      <a:pt x="258" y="383"/>
                      <a:pt x="255" y="400"/>
                      <a:pt x="247" y="416"/>
                    </a:cubicBezTo>
                    <a:cubicBezTo>
                      <a:pt x="243" y="422"/>
                      <a:pt x="239" y="426"/>
                      <a:pt x="233" y="430"/>
                    </a:cubicBezTo>
                    <a:cubicBezTo>
                      <a:pt x="233" y="429"/>
                      <a:pt x="233" y="428"/>
                      <a:pt x="234" y="427"/>
                    </a:cubicBezTo>
                    <a:cubicBezTo>
                      <a:pt x="236" y="417"/>
                      <a:pt x="237" y="407"/>
                      <a:pt x="237" y="397"/>
                    </a:cubicBezTo>
                    <a:cubicBezTo>
                      <a:pt x="237" y="395"/>
                      <a:pt x="237" y="393"/>
                      <a:pt x="237" y="390"/>
                    </a:cubicBezTo>
                    <a:cubicBezTo>
                      <a:pt x="238" y="373"/>
                      <a:pt x="237" y="355"/>
                      <a:pt x="235" y="337"/>
                    </a:cubicBezTo>
                    <a:cubicBezTo>
                      <a:pt x="233" y="319"/>
                      <a:pt x="233" y="301"/>
                      <a:pt x="234" y="283"/>
                    </a:cubicBezTo>
                    <a:close/>
                    <a:moveTo>
                      <a:pt x="213" y="383"/>
                    </a:moveTo>
                    <a:cubicBezTo>
                      <a:pt x="215" y="371"/>
                      <a:pt x="215" y="359"/>
                      <a:pt x="216" y="348"/>
                    </a:cubicBezTo>
                    <a:cubicBezTo>
                      <a:pt x="218" y="338"/>
                      <a:pt x="220" y="329"/>
                      <a:pt x="221" y="319"/>
                    </a:cubicBezTo>
                    <a:cubicBezTo>
                      <a:pt x="222" y="310"/>
                      <a:pt x="226" y="301"/>
                      <a:pt x="230" y="292"/>
                    </a:cubicBezTo>
                    <a:cubicBezTo>
                      <a:pt x="230" y="294"/>
                      <a:pt x="230" y="296"/>
                      <a:pt x="230" y="297"/>
                    </a:cubicBezTo>
                    <a:cubicBezTo>
                      <a:pt x="230" y="309"/>
                      <a:pt x="230" y="320"/>
                      <a:pt x="231" y="332"/>
                    </a:cubicBezTo>
                    <a:cubicBezTo>
                      <a:pt x="234" y="359"/>
                      <a:pt x="234" y="387"/>
                      <a:pt x="233" y="414"/>
                    </a:cubicBezTo>
                    <a:cubicBezTo>
                      <a:pt x="233" y="421"/>
                      <a:pt x="230" y="428"/>
                      <a:pt x="228" y="434"/>
                    </a:cubicBezTo>
                    <a:cubicBezTo>
                      <a:pt x="227" y="436"/>
                      <a:pt x="225" y="438"/>
                      <a:pt x="222" y="439"/>
                    </a:cubicBezTo>
                    <a:cubicBezTo>
                      <a:pt x="228" y="422"/>
                      <a:pt x="229" y="404"/>
                      <a:pt x="229" y="386"/>
                    </a:cubicBezTo>
                    <a:cubicBezTo>
                      <a:pt x="228" y="387"/>
                      <a:pt x="228" y="387"/>
                      <a:pt x="228" y="387"/>
                    </a:cubicBezTo>
                    <a:cubicBezTo>
                      <a:pt x="227" y="406"/>
                      <a:pt x="224" y="423"/>
                      <a:pt x="219" y="441"/>
                    </a:cubicBezTo>
                    <a:cubicBezTo>
                      <a:pt x="218" y="443"/>
                      <a:pt x="217" y="445"/>
                      <a:pt x="214" y="447"/>
                    </a:cubicBezTo>
                    <a:cubicBezTo>
                      <a:pt x="218" y="432"/>
                      <a:pt x="220" y="419"/>
                      <a:pt x="220" y="404"/>
                    </a:cubicBezTo>
                    <a:cubicBezTo>
                      <a:pt x="218" y="416"/>
                      <a:pt x="216" y="428"/>
                      <a:pt x="213" y="440"/>
                    </a:cubicBezTo>
                    <a:cubicBezTo>
                      <a:pt x="212" y="439"/>
                      <a:pt x="212" y="439"/>
                      <a:pt x="212" y="439"/>
                    </a:cubicBezTo>
                    <a:cubicBezTo>
                      <a:pt x="212" y="438"/>
                      <a:pt x="212" y="438"/>
                      <a:pt x="212" y="437"/>
                    </a:cubicBezTo>
                    <a:cubicBezTo>
                      <a:pt x="212" y="419"/>
                      <a:pt x="211" y="401"/>
                      <a:pt x="213" y="383"/>
                    </a:cubicBezTo>
                    <a:close/>
                    <a:moveTo>
                      <a:pt x="184" y="462"/>
                    </a:moveTo>
                    <a:cubicBezTo>
                      <a:pt x="186" y="448"/>
                      <a:pt x="185" y="434"/>
                      <a:pt x="185" y="420"/>
                    </a:cubicBezTo>
                    <a:cubicBezTo>
                      <a:pt x="184" y="405"/>
                      <a:pt x="185" y="390"/>
                      <a:pt x="187" y="375"/>
                    </a:cubicBezTo>
                    <a:cubicBezTo>
                      <a:pt x="187" y="373"/>
                      <a:pt x="187" y="372"/>
                      <a:pt x="188" y="371"/>
                    </a:cubicBezTo>
                    <a:cubicBezTo>
                      <a:pt x="189" y="367"/>
                      <a:pt x="190" y="362"/>
                      <a:pt x="192" y="358"/>
                    </a:cubicBezTo>
                    <a:cubicBezTo>
                      <a:pt x="192" y="356"/>
                      <a:pt x="193" y="354"/>
                      <a:pt x="195" y="352"/>
                    </a:cubicBezTo>
                    <a:cubicBezTo>
                      <a:pt x="197" y="349"/>
                      <a:pt x="199" y="346"/>
                      <a:pt x="201" y="343"/>
                    </a:cubicBezTo>
                    <a:cubicBezTo>
                      <a:pt x="202" y="342"/>
                      <a:pt x="202" y="342"/>
                      <a:pt x="203" y="341"/>
                    </a:cubicBezTo>
                    <a:cubicBezTo>
                      <a:pt x="204" y="349"/>
                      <a:pt x="204" y="356"/>
                      <a:pt x="205" y="363"/>
                    </a:cubicBezTo>
                    <a:cubicBezTo>
                      <a:pt x="207" y="383"/>
                      <a:pt x="207" y="403"/>
                      <a:pt x="207" y="423"/>
                    </a:cubicBezTo>
                    <a:cubicBezTo>
                      <a:pt x="207" y="424"/>
                      <a:pt x="206" y="425"/>
                      <a:pt x="206" y="426"/>
                    </a:cubicBezTo>
                    <a:cubicBezTo>
                      <a:pt x="206" y="426"/>
                      <a:pt x="206" y="426"/>
                      <a:pt x="206" y="426"/>
                    </a:cubicBezTo>
                    <a:cubicBezTo>
                      <a:pt x="206" y="426"/>
                      <a:pt x="206" y="426"/>
                      <a:pt x="206" y="426"/>
                    </a:cubicBezTo>
                    <a:cubicBezTo>
                      <a:pt x="206" y="426"/>
                      <a:pt x="206" y="427"/>
                      <a:pt x="206" y="427"/>
                    </a:cubicBezTo>
                    <a:cubicBezTo>
                      <a:pt x="207" y="436"/>
                      <a:pt x="206" y="446"/>
                      <a:pt x="204" y="455"/>
                    </a:cubicBezTo>
                    <a:cubicBezTo>
                      <a:pt x="204" y="457"/>
                      <a:pt x="203" y="458"/>
                      <a:pt x="201" y="459"/>
                    </a:cubicBezTo>
                    <a:cubicBezTo>
                      <a:pt x="203" y="450"/>
                      <a:pt x="204" y="441"/>
                      <a:pt x="205" y="433"/>
                    </a:cubicBezTo>
                    <a:cubicBezTo>
                      <a:pt x="206" y="431"/>
                      <a:pt x="206" y="428"/>
                      <a:pt x="206" y="426"/>
                    </a:cubicBezTo>
                    <a:cubicBezTo>
                      <a:pt x="206" y="426"/>
                      <a:pt x="206" y="426"/>
                      <a:pt x="206" y="426"/>
                    </a:cubicBezTo>
                    <a:cubicBezTo>
                      <a:pt x="206" y="426"/>
                      <a:pt x="206" y="426"/>
                      <a:pt x="206" y="426"/>
                    </a:cubicBezTo>
                    <a:cubicBezTo>
                      <a:pt x="206" y="422"/>
                      <a:pt x="205" y="418"/>
                      <a:pt x="205" y="415"/>
                    </a:cubicBezTo>
                    <a:cubicBezTo>
                      <a:pt x="204" y="419"/>
                      <a:pt x="204" y="422"/>
                      <a:pt x="203" y="426"/>
                    </a:cubicBezTo>
                    <a:cubicBezTo>
                      <a:pt x="202" y="438"/>
                      <a:pt x="200" y="449"/>
                      <a:pt x="197" y="460"/>
                    </a:cubicBezTo>
                    <a:cubicBezTo>
                      <a:pt x="196" y="464"/>
                      <a:pt x="195" y="466"/>
                      <a:pt x="190" y="468"/>
                    </a:cubicBezTo>
                    <a:cubicBezTo>
                      <a:pt x="199" y="441"/>
                      <a:pt x="197" y="415"/>
                      <a:pt x="195" y="388"/>
                    </a:cubicBezTo>
                    <a:cubicBezTo>
                      <a:pt x="195" y="389"/>
                      <a:pt x="195" y="390"/>
                      <a:pt x="195" y="391"/>
                    </a:cubicBezTo>
                    <a:cubicBezTo>
                      <a:pt x="194" y="403"/>
                      <a:pt x="194" y="416"/>
                      <a:pt x="194" y="429"/>
                    </a:cubicBezTo>
                    <a:cubicBezTo>
                      <a:pt x="194" y="443"/>
                      <a:pt x="191" y="457"/>
                      <a:pt x="186" y="471"/>
                    </a:cubicBezTo>
                    <a:cubicBezTo>
                      <a:pt x="186" y="473"/>
                      <a:pt x="185" y="475"/>
                      <a:pt x="182" y="475"/>
                    </a:cubicBezTo>
                    <a:cubicBezTo>
                      <a:pt x="183" y="471"/>
                      <a:pt x="184" y="466"/>
                      <a:pt x="184" y="462"/>
                    </a:cubicBezTo>
                    <a:close/>
                    <a:moveTo>
                      <a:pt x="199" y="502"/>
                    </a:moveTo>
                    <a:cubicBezTo>
                      <a:pt x="202" y="500"/>
                      <a:pt x="205" y="497"/>
                      <a:pt x="208" y="494"/>
                    </a:cubicBezTo>
                    <a:cubicBezTo>
                      <a:pt x="210" y="496"/>
                      <a:pt x="212" y="497"/>
                      <a:pt x="214" y="498"/>
                    </a:cubicBezTo>
                    <a:cubicBezTo>
                      <a:pt x="215" y="500"/>
                      <a:pt x="217" y="501"/>
                      <a:pt x="219" y="502"/>
                    </a:cubicBezTo>
                    <a:cubicBezTo>
                      <a:pt x="215" y="504"/>
                      <a:pt x="206" y="504"/>
                      <a:pt x="199" y="502"/>
                    </a:cubicBezTo>
                    <a:close/>
                    <a:moveTo>
                      <a:pt x="220" y="498"/>
                    </a:moveTo>
                    <a:cubicBezTo>
                      <a:pt x="217" y="497"/>
                      <a:pt x="213" y="495"/>
                      <a:pt x="209" y="493"/>
                    </a:cubicBezTo>
                    <a:cubicBezTo>
                      <a:pt x="212" y="490"/>
                      <a:pt x="214" y="488"/>
                      <a:pt x="217" y="486"/>
                    </a:cubicBezTo>
                    <a:cubicBezTo>
                      <a:pt x="222" y="490"/>
                      <a:pt x="227" y="494"/>
                      <a:pt x="233" y="498"/>
                    </a:cubicBezTo>
                    <a:cubicBezTo>
                      <a:pt x="229" y="500"/>
                      <a:pt x="225" y="501"/>
                      <a:pt x="220" y="498"/>
                    </a:cubicBezTo>
                    <a:close/>
                    <a:moveTo>
                      <a:pt x="232" y="494"/>
                    </a:moveTo>
                    <a:cubicBezTo>
                      <a:pt x="227" y="491"/>
                      <a:pt x="223" y="487"/>
                      <a:pt x="219" y="484"/>
                    </a:cubicBezTo>
                    <a:cubicBezTo>
                      <a:pt x="221" y="483"/>
                      <a:pt x="222" y="481"/>
                      <a:pt x="224" y="480"/>
                    </a:cubicBezTo>
                    <a:cubicBezTo>
                      <a:pt x="227" y="484"/>
                      <a:pt x="232" y="485"/>
                      <a:pt x="236" y="487"/>
                    </a:cubicBezTo>
                    <a:cubicBezTo>
                      <a:pt x="239" y="488"/>
                      <a:pt x="242" y="490"/>
                      <a:pt x="244" y="493"/>
                    </a:cubicBezTo>
                    <a:cubicBezTo>
                      <a:pt x="239" y="498"/>
                      <a:pt x="236" y="496"/>
                      <a:pt x="232" y="494"/>
                    </a:cubicBezTo>
                    <a:close/>
                    <a:moveTo>
                      <a:pt x="250" y="492"/>
                    </a:moveTo>
                    <a:cubicBezTo>
                      <a:pt x="245" y="489"/>
                      <a:pt x="240" y="486"/>
                      <a:pt x="236" y="483"/>
                    </a:cubicBezTo>
                    <a:cubicBezTo>
                      <a:pt x="233" y="482"/>
                      <a:pt x="230" y="480"/>
                      <a:pt x="228" y="477"/>
                    </a:cubicBezTo>
                    <a:cubicBezTo>
                      <a:pt x="231" y="475"/>
                      <a:pt x="233" y="473"/>
                      <a:pt x="235" y="471"/>
                    </a:cubicBezTo>
                    <a:cubicBezTo>
                      <a:pt x="243" y="476"/>
                      <a:pt x="250" y="481"/>
                      <a:pt x="258" y="487"/>
                    </a:cubicBezTo>
                    <a:cubicBezTo>
                      <a:pt x="255" y="489"/>
                      <a:pt x="252" y="490"/>
                      <a:pt x="250" y="492"/>
                    </a:cubicBezTo>
                    <a:close/>
                    <a:moveTo>
                      <a:pt x="260" y="484"/>
                    </a:moveTo>
                    <a:cubicBezTo>
                      <a:pt x="252" y="479"/>
                      <a:pt x="244" y="475"/>
                      <a:pt x="238" y="469"/>
                    </a:cubicBezTo>
                    <a:cubicBezTo>
                      <a:pt x="240" y="467"/>
                      <a:pt x="240" y="467"/>
                      <a:pt x="242" y="468"/>
                    </a:cubicBezTo>
                    <a:cubicBezTo>
                      <a:pt x="245" y="470"/>
                      <a:pt x="248" y="473"/>
                      <a:pt x="252" y="476"/>
                    </a:cubicBezTo>
                    <a:cubicBezTo>
                      <a:pt x="253" y="477"/>
                      <a:pt x="255" y="478"/>
                      <a:pt x="257" y="478"/>
                    </a:cubicBezTo>
                    <a:cubicBezTo>
                      <a:pt x="257" y="478"/>
                      <a:pt x="257" y="478"/>
                      <a:pt x="257" y="478"/>
                    </a:cubicBezTo>
                    <a:cubicBezTo>
                      <a:pt x="255" y="476"/>
                      <a:pt x="253" y="474"/>
                      <a:pt x="251" y="473"/>
                    </a:cubicBezTo>
                    <a:cubicBezTo>
                      <a:pt x="249" y="470"/>
                      <a:pt x="246" y="468"/>
                      <a:pt x="244" y="466"/>
                    </a:cubicBezTo>
                    <a:cubicBezTo>
                      <a:pt x="242" y="465"/>
                      <a:pt x="242" y="464"/>
                      <a:pt x="244" y="463"/>
                    </a:cubicBezTo>
                    <a:cubicBezTo>
                      <a:pt x="252" y="469"/>
                      <a:pt x="252" y="469"/>
                      <a:pt x="255" y="468"/>
                    </a:cubicBezTo>
                    <a:cubicBezTo>
                      <a:pt x="252" y="466"/>
                      <a:pt x="249" y="464"/>
                      <a:pt x="246" y="461"/>
                    </a:cubicBezTo>
                    <a:cubicBezTo>
                      <a:pt x="250" y="458"/>
                      <a:pt x="253" y="456"/>
                      <a:pt x="256" y="453"/>
                    </a:cubicBezTo>
                    <a:cubicBezTo>
                      <a:pt x="259" y="457"/>
                      <a:pt x="261" y="459"/>
                      <a:pt x="264" y="462"/>
                    </a:cubicBezTo>
                    <a:cubicBezTo>
                      <a:pt x="267" y="466"/>
                      <a:pt x="270" y="469"/>
                      <a:pt x="272" y="474"/>
                    </a:cubicBezTo>
                    <a:cubicBezTo>
                      <a:pt x="267" y="477"/>
                      <a:pt x="264" y="481"/>
                      <a:pt x="260" y="484"/>
                    </a:cubicBezTo>
                    <a:close/>
                    <a:moveTo>
                      <a:pt x="275" y="471"/>
                    </a:moveTo>
                    <a:cubicBezTo>
                      <a:pt x="272" y="465"/>
                      <a:pt x="267" y="461"/>
                      <a:pt x="262" y="456"/>
                    </a:cubicBezTo>
                    <a:cubicBezTo>
                      <a:pt x="262" y="455"/>
                      <a:pt x="261" y="455"/>
                      <a:pt x="261" y="454"/>
                    </a:cubicBezTo>
                    <a:cubicBezTo>
                      <a:pt x="260" y="451"/>
                      <a:pt x="261" y="448"/>
                      <a:pt x="264" y="447"/>
                    </a:cubicBezTo>
                    <a:cubicBezTo>
                      <a:pt x="269" y="461"/>
                      <a:pt x="269" y="461"/>
                      <a:pt x="273" y="462"/>
                    </a:cubicBezTo>
                    <a:cubicBezTo>
                      <a:pt x="270" y="457"/>
                      <a:pt x="267" y="451"/>
                      <a:pt x="266" y="444"/>
                    </a:cubicBezTo>
                    <a:cubicBezTo>
                      <a:pt x="267" y="443"/>
                      <a:pt x="269" y="442"/>
                      <a:pt x="270" y="441"/>
                    </a:cubicBezTo>
                    <a:cubicBezTo>
                      <a:pt x="272" y="450"/>
                      <a:pt x="272" y="450"/>
                      <a:pt x="276" y="452"/>
                    </a:cubicBezTo>
                    <a:cubicBezTo>
                      <a:pt x="275" y="449"/>
                      <a:pt x="274" y="446"/>
                      <a:pt x="274" y="442"/>
                    </a:cubicBezTo>
                    <a:cubicBezTo>
                      <a:pt x="273" y="438"/>
                      <a:pt x="275" y="436"/>
                      <a:pt x="278" y="434"/>
                    </a:cubicBezTo>
                    <a:cubicBezTo>
                      <a:pt x="280" y="445"/>
                      <a:pt x="287" y="453"/>
                      <a:pt x="292" y="462"/>
                    </a:cubicBezTo>
                    <a:cubicBezTo>
                      <a:pt x="286" y="465"/>
                      <a:pt x="281" y="468"/>
                      <a:pt x="275" y="471"/>
                    </a:cubicBezTo>
                    <a:close/>
                    <a:moveTo>
                      <a:pt x="308" y="452"/>
                    </a:moveTo>
                    <a:cubicBezTo>
                      <a:pt x="308" y="454"/>
                      <a:pt x="308" y="455"/>
                      <a:pt x="306" y="456"/>
                    </a:cubicBezTo>
                    <a:cubicBezTo>
                      <a:pt x="303" y="457"/>
                      <a:pt x="300" y="459"/>
                      <a:pt x="297" y="460"/>
                    </a:cubicBezTo>
                    <a:cubicBezTo>
                      <a:pt x="292" y="456"/>
                      <a:pt x="284" y="444"/>
                      <a:pt x="283" y="439"/>
                    </a:cubicBezTo>
                    <a:cubicBezTo>
                      <a:pt x="283" y="436"/>
                      <a:pt x="283" y="433"/>
                      <a:pt x="283" y="430"/>
                    </a:cubicBezTo>
                    <a:cubicBezTo>
                      <a:pt x="284" y="429"/>
                      <a:pt x="284" y="428"/>
                      <a:pt x="285" y="427"/>
                    </a:cubicBezTo>
                    <a:cubicBezTo>
                      <a:pt x="288" y="436"/>
                      <a:pt x="290" y="445"/>
                      <a:pt x="297" y="450"/>
                    </a:cubicBezTo>
                    <a:cubicBezTo>
                      <a:pt x="293" y="442"/>
                      <a:pt x="290" y="434"/>
                      <a:pt x="288" y="425"/>
                    </a:cubicBezTo>
                    <a:cubicBezTo>
                      <a:pt x="290" y="424"/>
                      <a:pt x="292" y="422"/>
                      <a:pt x="294" y="421"/>
                    </a:cubicBezTo>
                    <a:cubicBezTo>
                      <a:pt x="296" y="425"/>
                      <a:pt x="295" y="431"/>
                      <a:pt x="300" y="434"/>
                    </a:cubicBezTo>
                    <a:cubicBezTo>
                      <a:pt x="300" y="432"/>
                      <a:pt x="300" y="431"/>
                      <a:pt x="299" y="430"/>
                    </a:cubicBezTo>
                    <a:cubicBezTo>
                      <a:pt x="298" y="427"/>
                      <a:pt x="297" y="424"/>
                      <a:pt x="297" y="421"/>
                    </a:cubicBezTo>
                    <a:cubicBezTo>
                      <a:pt x="296" y="420"/>
                      <a:pt x="296" y="418"/>
                      <a:pt x="298" y="417"/>
                    </a:cubicBezTo>
                    <a:cubicBezTo>
                      <a:pt x="301" y="415"/>
                      <a:pt x="304" y="412"/>
                      <a:pt x="307" y="410"/>
                    </a:cubicBezTo>
                    <a:cubicBezTo>
                      <a:pt x="308" y="410"/>
                      <a:pt x="308" y="411"/>
                      <a:pt x="308" y="411"/>
                    </a:cubicBezTo>
                    <a:cubicBezTo>
                      <a:pt x="306" y="422"/>
                      <a:pt x="308" y="432"/>
                      <a:pt x="308" y="443"/>
                    </a:cubicBezTo>
                    <a:cubicBezTo>
                      <a:pt x="308" y="446"/>
                      <a:pt x="308" y="449"/>
                      <a:pt x="308" y="452"/>
                    </a:cubicBezTo>
                    <a:close/>
                    <a:moveTo>
                      <a:pt x="334" y="393"/>
                    </a:moveTo>
                    <a:cubicBezTo>
                      <a:pt x="333" y="397"/>
                      <a:pt x="333" y="400"/>
                      <a:pt x="333" y="404"/>
                    </a:cubicBezTo>
                    <a:cubicBezTo>
                      <a:pt x="332" y="410"/>
                      <a:pt x="332" y="416"/>
                      <a:pt x="331" y="422"/>
                    </a:cubicBezTo>
                    <a:cubicBezTo>
                      <a:pt x="330" y="426"/>
                      <a:pt x="329" y="431"/>
                      <a:pt x="328" y="436"/>
                    </a:cubicBezTo>
                    <a:cubicBezTo>
                      <a:pt x="328" y="439"/>
                      <a:pt x="327" y="443"/>
                      <a:pt x="326" y="446"/>
                    </a:cubicBezTo>
                    <a:cubicBezTo>
                      <a:pt x="325" y="447"/>
                      <a:pt x="324" y="448"/>
                      <a:pt x="323" y="449"/>
                    </a:cubicBezTo>
                    <a:cubicBezTo>
                      <a:pt x="319" y="451"/>
                      <a:pt x="316" y="452"/>
                      <a:pt x="312" y="453"/>
                    </a:cubicBezTo>
                    <a:cubicBezTo>
                      <a:pt x="312" y="446"/>
                      <a:pt x="312" y="440"/>
                      <a:pt x="311" y="433"/>
                    </a:cubicBezTo>
                    <a:cubicBezTo>
                      <a:pt x="311" y="427"/>
                      <a:pt x="312" y="422"/>
                      <a:pt x="312" y="416"/>
                    </a:cubicBezTo>
                    <a:cubicBezTo>
                      <a:pt x="312" y="411"/>
                      <a:pt x="314" y="407"/>
                      <a:pt x="317" y="402"/>
                    </a:cubicBezTo>
                    <a:cubicBezTo>
                      <a:pt x="317" y="403"/>
                      <a:pt x="317" y="403"/>
                      <a:pt x="317" y="403"/>
                    </a:cubicBezTo>
                    <a:cubicBezTo>
                      <a:pt x="315" y="414"/>
                      <a:pt x="315" y="425"/>
                      <a:pt x="314" y="436"/>
                    </a:cubicBezTo>
                    <a:cubicBezTo>
                      <a:pt x="314" y="438"/>
                      <a:pt x="314" y="440"/>
                      <a:pt x="316" y="441"/>
                    </a:cubicBezTo>
                    <a:cubicBezTo>
                      <a:pt x="317" y="440"/>
                      <a:pt x="317" y="439"/>
                      <a:pt x="317" y="438"/>
                    </a:cubicBezTo>
                    <a:cubicBezTo>
                      <a:pt x="317" y="430"/>
                      <a:pt x="318" y="423"/>
                      <a:pt x="319" y="415"/>
                    </a:cubicBezTo>
                    <a:cubicBezTo>
                      <a:pt x="319" y="410"/>
                      <a:pt x="320" y="405"/>
                      <a:pt x="321" y="400"/>
                    </a:cubicBezTo>
                    <a:cubicBezTo>
                      <a:pt x="321" y="399"/>
                      <a:pt x="322" y="397"/>
                      <a:pt x="325" y="396"/>
                    </a:cubicBezTo>
                    <a:cubicBezTo>
                      <a:pt x="325" y="397"/>
                      <a:pt x="324" y="398"/>
                      <a:pt x="324" y="399"/>
                    </a:cubicBezTo>
                    <a:cubicBezTo>
                      <a:pt x="323" y="407"/>
                      <a:pt x="322" y="415"/>
                      <a:pt x="322" y="423"/>
                    </a:cubicBezTo>
                    <a:cubicBezTo>
                      <a:pt x="321" y="427"/>
                      <a:pt x="322" y="430"/>
                      <a:pt x="325" y="433"/>
                    </a:cubicBezTo>
                    <a:cubicBezTo>
                      <a:pt x="325" y="431"/>
                      <a:pt x="324" y="428"/>
                      <a:pt x="324" y="426"/>
                    </a:cubicBezTo>
                    <a:cubicBezTo>
                      <a:pt x="325" y="416"/>
                      <a:pt x="326" y="406"/>
                      <a:pt x="327" y="396"/>
                    </a:cubicBezTo>
                    <a:cubicBezTo>
                      <a:pt x="328" y="392"/>
                      <a:pt x="330" y="389"/>
                      <a:pt x="334" y="388"/>
                    </a:cubicBezTo>
                    <a:cubicBezTo>
                      <a:pt x="334" y="390"/>
                      <a:pt x="334" y="392"/>
                      <a:pt x="334" y="393"/>
                    </a:cubicBezTo>
                    <a:close/>
                    <a:moveTo>
                      <a:pt x="363" y="417"/>
                    </a:moveTo>
                    <a:cubicBezTo>
                      <a:pt x="362" y="416"/>
                      <a:pt x="362" y="414"/>
                      <a:pt x="361" y="413"/>
                    </a:cubicBezTo>
                    <a:cubicBezTo>
                      <a:pt x="360" y="416"/>
                      <a:pt x="360" y="419"/>
                      <a:pt x="361" y="422"/>
                    </a:cubicBezTo>
                    <a:cubicBezTo>
                      <a:pt x="361" y="424"/>
                      <a:pt x="359" y="427"/>
                      <a:pt x="362" y="428"/>
                    </a:cubicBezTo>
                    <a:cubicBezTo>
                      <a:pt x="362" y="429"/>
                      <a:pt x="362" y="431"/>
                      <a:pt x="361" y="431"/>
                    </a:cubicBezTo>
                    <a:cubicBezTo>
                      <a:pt x="358" y="433"/>
                      <a:pt x="355" y="435"/>
                      <a:pt x="351" y="436"/>
                    </a:cubicBezTo>
                    <a:cubicBezTo>
                      <a:pt x="353" y="430"/>
                      <a:pt x="353" y="424"/>
                      <a:pt x="351" y="419"/>
                    </a:cubicBezTo>
                    <a:cubicBezTo>
                      <a:pt x="351" y="420"/>
                      <a:pt x="351" y="420"/>
                      <a:pt x="351" y="421"/>
                    </a:cubicBezTo>
                    <a:cubicBezTo>
                      <a:pt x="350" y="425"/>
                      <a:pt x="350" y="429"/>
                      <a:pt x="350" y="433"/>
                    </a:cubicBezTo>
                    <a:cubicBezTo>
                      <a:pt x="349" y="438"/>
                      <a:pt x="347" y="440"/>
                      <a:pt x="342" y="441"/>
                    </a:cubicBezTo>
                    <a:cubicBezTo>
                      <a:pt x="342" y="440"/>
                      <a:pt x="342" y="440"/>
                      <a:pt x="342" y="439"/>
                    </a:cubicBezTo>
                    <a:cubicBezTo>
                      <a:pt x="343" y="428"/>
                      <a:pt x="344" y="417"/>
                      <a:pt x="345" y="405"/>
                    </a:cubicBezTo>
                    <a:cubicBezTo>
                      <a:pt x="346" y="398"/>
                      <a:pt x="346" y="391"/>
                      <a:pt x="344" y="384"/>
                    </a:cubicBezTo>
                    <a:cubicBezTo>
                      <a:pt x="343" y="381"/>
                      <a:pt x="343" y="380"/>
                      <a:pt x="347" y="379"/>
                    </a:cubicBezTo>
                    <a:cubicBezTo>
                      <a:pt x="349" y="387"/>
                      <a:pt x="351" y="395"/>
                      <a:pt x="353" y="402"/>
                    </a:cubicBezTo>
                    <a:cubicBezTo>
                      <a:pt x="354" y="402"/>
                      <a:pt x="354" y="402"/>
                      <a:pt x="354" y="402"/>
                    </a:cubicBezTo>
                    <a:cubicBezTo>
                      <a:pt x="355" y="393"/>
                      <a:pt x="351" y="385"/>
                      <a:pt x="349" y="377"/>
                    </a:cubicBezTo>
                    <a:cubicBezTo>
                      <a:pt x="349" y="376"/>
                      <a:pt x="350" y="376"/>
                      <a:pt x="350" y="375"/>
                    </a:cubicBezTo>
                    <a:cubicBezTo>
                      <a:pt x="351" y="375"/>
                      <a:pt x="352" y="375"/>
                      <a:pt x="353" y="374"/>
                    </a:cubicBezTo>
                    <a:cubicBezTo>
                      <a:pt x="362" y="387"/>
                      <a:pt x="363" y="402"/>
                      <a:pt x="364" y="417"/>
                    </a:cubicBezTo>
                    <a:cubicBezTo>
                      <a:pt x="363" y="417"/>
                      <a:pt x="363" y="417"/>
                      <a:pt x="363" y="417"/>
                    </a:cubicBezTo>
                    <a:close/>
                    <a:moveTo>
                      <a:pt x="383" y="415"/>
                    </a:moveTo>
                    <a:cubicBezTo>
                      <a:pt x="383" y="417"/>
                      <a:pt x="382" y="419"/>
                      <a:pt x="379" y="420"/>
                    </a:cubicBezTo>
                    <a:cubicBezTo>
                      <a:pt x="379" y="417"/>
                      <a:pt x="381" y="414"/>
                      <a:pt x="378" y="411"/>
                    </a:cubicBezTo>
                    <a:cubicBezTo>
                      <a:pt x="376" y="414"/>
                      <a:pt x="376" y="417"/>
                      <a:pt x="375" y="420"/>
                    </a:cubicBezTo>
                    <a:cubicBezTo>
                      <a:pt x="375" y="421"/>
                      <a:pt x="375" y="423"/>
                      <a:pt x="374" y="423"/>
                    </a:cubicBezTo>
                    <a:cubicBezTo>
                      <a:pt x="372" y="425"/>
                      <a:pt x="369" y="427"/>
                      <a:pt x="366" y="428"/>
                    </a:cubicBezTo>
                    <a:cubicBezTo>
                      <a:pt x="366" y="421"/>
                      <a:pt x="367" y="415"/>
                      <a:pt x="366" y="408"/>
                    </a:cubicBezTo>
                    <a:cubicBezTo>
                      <a:pt x="366" y="402"/>
                      <a:pt x="364" y="396"/>
                      <a:pt x="364" y="389"/>
                    </a:cubicBezTo>
                    <a:cubicBezTo>
                      <a:pt x="363" y="383"/>
                      <a:pt x="358" y="378"/>
                      <a:pt x="356" y="371"/>
                    </a:cubicBezTo>
                    <a:cubicBezTo>
                      <a:pt x="358" y="370"/>
                      <a:pt x="360" y="369"/>
                      <a:pt x="362" y="368"/>
                    </a:cubicBezTo>
                    <a:cubicBezTo>
                      <a:pt x="364" y="379"/>
                      <a:pt x="364" y="379"/>
                      <a:pt x="367" y="382"/>
                    </a:cubicBezTo>
                    <a:cubicBezTo>
                      <a:pt x="369" y="376"/>
                      <a:pt x="365" y="371"/>
                      <a:pt x="365" y="366"/>
                    </a:cubicBezTo>
                    <a:cubicBezTo>
                      <a:pt x="366" y="365"/>
                      <a:pt x="368" y="364"/>
                      <a:pt x="369" y="363"/>
                    </a:cubicBezTo>
                    <a:cubicBezTo>
                      <a:pt x="370" y="364"/>
                      <a:pt x="370" y="365"/>
                      <a:pt x="370" y="366"/>
                    </a:cubicBezTo>
                    <a:cubicBezTo>
                      <a:pt x="371" y="372"/>
                      <a:pt x="371" y="378"/>
                      <a:pt x="372" y="383"/>
                    </a:cubicBezTo>
                    <a:cubicBezTo>
                      <a:pt x="372" y="386"/>
                      <a:pt x="373" y="388"/>
                      <a:pt x="375" y="389"/>
                    </a:cubicBezTo>
                    <a:cubicBezTo>
                      <a:pt x="375" y="380"/>
                      <a:pt x="375" y="371"/>
                      <a:pt x="371" y="362"/>
                    </a:cubicBezTo>
                    <a:cubicBezTo>
                      <a:pt x="374" y="360"/>
                      <a:pt x="377" y="358"/>
                      <a:pt x="379" y="356"/>
                    </a:cubicBezTo>
                    <a:cubicBezTo>
                      <a:pt x="380" y="357"/>
                      <a:pt x="380" y="358"/>
                      <a:pt x="380" y="358"/>
                    </a:cubicBezTo>
                    <a:cubicBezTo>
                      <a:pt x="380" y="359"/>
                      <a:pt x="380" y="360"/>
                      <a:pt x="380" y="362"/>
                    </a:cubicBezTo>
                    <a:cubicBezTo>
                      <a:pt x="379" y="372"/>
                      <a:pt x="380" y="382"/>
                      <a:pt x="382" y="392"/>
                    </a:cubicBezTo>
                    <a:cubicBezTo>
                      <a:pt x="383" y="395"/>
                      <a:pt x="384" y="398"/>
                      <a:pt x="384" y="402"/>
                    </a:cubicBezTo>
                    <a:cubicBezTo>
                      <a:pt x="385" y="406"/>
                      <a:pt x="385" y="411"/>
                      <a:pt x="383" y="415"/>
                    </a:cubicBezTo>
                    <a:close/>
                    <a:moveTo>
                      <a:pt x="400" y="393"/>
                    </a:moveTo>
                    <a:cubicBezTo>
                      <a:pt x="399" y="398"/>
                      <a:pt x="399" y="403"/>
                      <a:pt x="398" y="407"/>
                    </a:cubicBezTo>
                    <a:cubicBezTo>
                      <a:pt x="398" y="408"/>
                      <a:pt x="398" y="410"/>
                      <a:pt x="397" y="410"/>
                    </a:cubicBezTo>
                    <a:cubicBezTo>
                      <a:pt x="394" y="412"/>
                      <a:pt x="391" y="414"/>
                      <a:pt x="387" y="416"/>
                    </a:cubicBezTo>
                    <a:cubicBezTo>
                      <a:pt x="389" y="406"/>
                      <a:pt x="387" y="398"/>
                      <a:pt x="386" y="390"/>
                    </a:cubicBezTo>
                    <a:cubicBezTo>
                      <a:pt x="384" y="382"/>
                      <a:pt x="383" y="373"/>
                      <a:pt x="384" y="364"/>
                    </a:cubicBezTo>
                    <a:cubicBezTo>
                      <a:pt x="384" y="361"/>
                      <a:pt x="384" y="358"/>
                      <a:pt x="383" y="355"/>
                    </a:cubicBezTo>
                    <a:cubicBezTo>
                      <a:pt x="383" y="353"/>
                      <a:pt x="384" y="352"/>
                      <a:pt x="386" y="352"/>
                    </a:cubicBezTo>
                    <a:cubicBezTo>
                      <a:pt x="390" y="359"/>
                      <a:pt x="388" y="368"/>
                      <a:pt x="391" y="376"/>
                    </a:cubicBezTo>
                    <a:cubicBezTo>
                      <a:pt x="393" y="374"/>
                      <a:pt x="392" y="371"/>
                      <a:pt x="392" y="369"/>
                    </a:cubicBezTo>
                    <a:cubicBezTo>
                      <a:pt x="392" y="364"/>
                      <a:pt x="392" y="358"/>
                      <a:pt x="390" y="352"/>
                    </a:cubicBezTo>
                    <a:cubicBezTo>
                      <a:pt x="389" y="349"/>
                      <a:pt x="389" y="349"/>
                      <a:pt x="393" y="347"/>
                    </a:cubicBezTo>
                    <a:cubicBezTo>
                      <a:pt x="394" y="350"/>
                      <a:pt x="394" y="352"/>
                      <a:pt x="395" y="354"/>
                    </a:cubicBezTo>
                    <a:cubicBezTo>
                      <a:pt x="399" y="361"/>
                      <a:pt x="400" y="369"/>
                      <a:pt x="400" y="376"/>
                    </a:cubicBezTo>
                    <a:cubicBezTo>
                      <a:pt x="401" y="382"/>
                      <a:pt x="400" y="388"/>
                      <a:pt x="400" y="393"/>
                    </a:cubicBezTo>
                    <a:close/>
                    <a:moveTo>
                      <a:pt x="415" y="400"/>
                    </a:moveTo>
                    <a:cubicBezTo>
                      <a:pt x="414" y="402"/>
                      <a:pt x="414" y="403"/>
                      <a:pt x="411" y="403"/>
                    </a:cubicBezTo>
                    <a:cubicBezTo>
                      <a:pt x="411" y="396"/>
                      <a:pt x="411" y="396"/>
                      <a:pt x="409" y="393"/>
                    </a:cubicBezTo>
                    <a:cubicBezTo>
                      <a:pt x="408" y="396"/>
                      <a:pt x="408" y="399"/>
                      <a:pt x="408" y="401"/>
                    </a:cubicBezTo>
                    <a:cubicBezTo>
                      <a:pt x="407" y="406"/>
                      <a:pt x="407" y="406"/>
                      <a:pt x="401" y="408"/>
                    </a:cubicBezTo>
                    <a:cubicBezTo>
                      <a:pt x="401" y="406"/>
                      <a:pt x="402" y="405"/>
                      <a:pt x="402" y="404"/>
                    </a:cubicBezTo>
                    <a:cubicBezTo>
                      <a:pt x="403" y="394"/>
                      <a:pt x="404" y="385"/>
                      <a:pt x="404" y="376"/>
                    </a:cubicBezTo>
                    <a:cubicBezTo>
                      <a:pt x="404" y="370"/>
                      <a:pt x="402" y="364"/>
                      <a:pt x="401" y="358"/>
                    </a:cubicBezTo>
                    <a:cubicBezTo>
                      <a:pt x="400" y="353"/>
                      <a:pt x="397" y="349"/>
                      <a:pt x="396" y="344"/>
                    </a:cubicBezTo>
                    <a:cubicBezTo>
                      <a:pt x="397" y="343"/>
                      <a:pt x="399" y="342"/>
                      <a:pt x="400" y="341"/>
                    </a:cubicBezTo>
                    <a:cubicBezTo>
                      <a:pt x="402" y="345"/>
                      <a:pt x="401" y="349"/>
                      <a:pt x="403" y="353"/>
                    </a:cubicBezTo>
                    <a:cubicBezTo>
                      <a:pt x="407" y="348"/>
                      <a:pt x="404" y="343"/>
                      <a:pt x="403" y="338"/>
                    </a:cubicBezTo>
                    <a:cubicBezTo>
                      <a:pt x="404" y="338"/>
                      <a:pt x="405" y="337"/>
                      <a:pt x="407" y="336"/>
                    </a:cubicBezTo>
                    <a:cubicBezTo>
                      <a:pt x="408" y="346"/>
                      <a:pt x="409" y="354"/>
                      <a:pt x="410" y="363"/>
                    </a:cubicBezTo>
                    <a:cubicBezTo>
                      <a:pt x="413" y="362"/>
                      <a:pt x="413" y="360"/>
                      <a:pt x="413" y="358"/>
                    </a:cubicBezTo>
                    <a:cubicBezTo>
                      <a:pt x="412" y="350"/>
                      <a:pt x="411" y="342"/>
                      <a:pt x="411" y="333"/>
                    </a:cubicBezTo>
                    <a:cubicBezTo>
                      <a:pt x="412" y="333"/>
                      <a:pt x="413" y="332"/>
                      <a:pt x="416" y="330"/>
                    </a:cubicBezTo>
                    <a:cubicBezTo>
                      <a:pt x="416" y="332"/>
                      <a:pt x="417" y="333"/>
                      <a:pt x="417" y="334"/>
                    </a:cubicBezTo>
                    <a:cubicBezTo>
                      <a:pt x="422" y="352"/>
                      <a:pt x="422" y="371"/>
                      <a:pt x="418" y="389"/>
                    </a:cubicBezTo>
                    <a:cubicBezTo>
                      <a:pt x="417" y="393"/>
                      <a:pt x="416" y="397"/>
                      <a:pt x="415" y="400"/>
                    </a:cubicBezTo>
                    <a:close/>
                    <a:moveTo>
                      <a:pt x="444" y="391"/>
                    </a:moveTo>
                    <a:cubicBezTo>
                      <a:pt x="443" y="391"/>
                      <a:pt x="441" y="392"/>
                      <a:pt x="440" y="392"/>
                    </a:cubicBezTo>
                    <a:cubicBezTo>
                      <a:pt x="439" y="388"/>
                      <a:pt x="442" y="383"/>
                      <a:pt x="439" y="378"/>
                    </a:cubicBezTo>
                    <a:cubicBezTo>
                      <a:pt x="438" y="383"/>
                      <a:pt x="437" y="387"/>
                      <a:pt x="436" y="391"/>
                    </a:cubicBezTo>
                    <a:cubicBezTo>
                      <a:pt x="435" y="393"/>
                      <a:pt x="435" y="395"/>
                      <a:pt x="432" y="395"/>
                    </a:cubicBezTo>
                    <a:cubicBezTo>
                      <a:pt x="431" y="390"/>
                      <a:pt x="434" y="386"/>
                      <a:pt x="430" y="381"/>
                    </a:cubicBezTo>
                    <a:cubicBezTo>
                      <a:pt x="429" y="385"/>
                      <a:pt x="429" y="388"/>
                      <a:pt x="428" y="391"/>
                    </a:cubicBezTo>
                    <a:cubicBezTo>
                      <a:pt x="428" y="398"/>
                      <a:pt x="427" y="398"/>
                      <a:pt x="421" y="399"/>
                    </a:cubicBezTo>
                    <a:cubicBezTo>
                      <a:pt x="421" y="399"/>
                      <a:pt x="420" y="399"/>
                      <a:pt x="420" y="398"/>
                    </a:cubicBezTo>
                    <a:cubicBezTo>
                      <a:pt x="424" y="391"/>
                      <a:pt x="424" y="384"/>
                      <a:pt x="424" y="376"/>
                    </a:cubicBezTo>
                    <a:cubicBezTo>
                      <a:pt x="425" y="360"/>
                      <a:pt x="425" y="344"/>
                      <a:pt x="419" y="328"/>
                    </a:cubicBezTo>
                    <a:cubicBezTo>
                      <a:pt x="422" y="326"/>
                      <a:pt x="425" y="324"/>
                      <a:pt x="428" y="322"/>
                    </a:cubicBezTo>
                    <a:cubicBezTo>
                      <a:pt x="437" y="332"/>
                      <a:pt x="446" y="371"/>
                      <a:pt x="444" y="391"/>
                    </a:cubicBezTo>
                    <a:close/>
                    <a:moveTo>
                      <a:pt x="457" y="385"/>
                    </a:moveTo>
                    <a:cubicBezTo>
                      <a:pt x="458" y="372"/>
                      <a:pt x="457" y="363"/>
                      <a:pt x="453" y="359"/>
                    </a:cubicBezTo>
                    <a:cubicBezTo>
                      <a:pt x="454" y="369"/>
                      <a:pt x="454" y="378"/>
                      <a:pt x="454" y="387"/>
                    </a:cubicBezTo>
                    <a:cubicBezTo>
                      <a:pt x="452" y="387"/>
                      <a:pt x="450" y="388"/>
                      <a:pt x="448" y="389"/>
                    </a:cubicBezTo>
                    <a:cubicBezTo>
                      <a:pt x="450" y="364"/>
                      <a:pt x="444" y="341"/>
                      <a:pt x="433" y="319"/>
                    </a:cubicBezTo>
                    <a:cubicBezTo>
                      <a:pt x="435" y="317"/>
                      <a:pt x="438" y="315"/>
                      <a:pt x="441" y="313"/>
                    </a:cubicBezTo>
                    <a:cubicBezTo>
                      <a:pt x="445" y="317"/>
                      <a:pt x="448" y="321"/>
                      <a:pt x="450" y="326"/>
                    </a:cubicBezTo>
                    <a:cubicBezTo>
                      <a:pt x="453" y="333"/>
                      <a:pt x="456" y="342"/>
                      <a:pt x="459" y="350"/>
                    </a:cubicBezTo>
                    <a:cubicBezTo>
                      <a:pt x="462" y="360"/>
                      <a:pt x="465" y="370"/>
                      <a:pt x="468" y="380"/>
                    </a:cubicBezTo>
                    <a:cubicBezTo>
                      <a:pt x="464" y="382"/>
                      <a:pt x="461" y="383"/>
                      <a:pt x="457" y="385"/>
                    </a:cubicBezTo>
                    <a:close/>
                    <a:moveTo>
                      <a:pt x="485" y="370"/>
                    </a:moveTo>
                    <a:cubicBezTo>
                      <a:pt x="481" y="373"/>
                      <a:pt x="477" y="375"/>
                      <a:pt x="472" y="378"/>
                    </a:cubicBezTo>
                    <a:cubicBezTo>
                      <a:pt x="473" y="372"/>
                      <a:pt x="473" y="366"/>
                      <a:pt x="469" y="361"/>
                    </a:cubicBezTo>
                    <a:cubicBezTo>
                      <a:pt x="469" y="364"/>
                      <a:pt x="469" y="366"/>
                      <a:pt x="469" y="370"/>
                    </a:cubicBezTo>
                    <a:cubicBezTo>
                      <a:pt x="469" y="368"/>
                      <a:pt x="468" y="368"/>
                      <a:pt x="468" y="367"/>
                    </a:cubicBezTo>
                    <a:cubicBezTo>
                      <a:pt x="466" y="361"/>
                      <a:pt x="465" y="354"/>
                      <a:pt x="463" y="348"/>
                    </a:cubicBezTo>
                    <a:cubicBezTo>
                      <a:pt x="461" y="342"/>
                      <a:pt x="460" y="337"/>
                      <a:pt x="457" y="332"/>
                    </a:cubicBezTo>
                    <a:cubicBezTo>
                      <a:pt x="454" y="325"/>
                      <a:pt x="452" y="317"/>
                      <a:pt x="446" y="311"/>
                    </a:cubicBezTo>
                    <a:cubicBezTo>
                      <a:pt x="447" y="310"/>
                      <a:pt x="448" y="309"/>
                      <a:pt x="450" y="308"/>
                    </a:cubicBezTo>
                    <a:cubicBezTo>
                      <a:pt x="451" y="310"/>
                      <a:pt x="453" y="312"/>
                      <a:pt x="454" y="313"/>
                    </a:cubicBezTo>
                    <a:cubicBezTo>
                      <a:pt x="456" y="317"/>
                      <a:pt x="457" y="320"/>
                      <a:pt x="459" y="324"/>
                    </a:cubicBezTo>
                    <a:cubicBezTo>
                      <a:pt x="460" y="326"/>
                      <a:pt x="461" y="327"/>
                      <a:pt x="462" y="329"/>
                    </a:cubicBezTo>
                    <a:cubicBezTo>
                      <a:pt x="463" y="324"/>
                      <a:pt x="461" y="321"/>
                      <a:pt x="459" y="317"/>
                    </a:cubicBezTo>
                    <a:cubicBezTo>
                      <a:pt x="458" y="313"/>
                      <a:pt x="456" y="310"/>
                      <a:pt x="454" y="306"/>
                    </a:cubicBezTo>
                    <a:cubicBezTo>
                      <a:pt x="455" y="305"/>
                      <a:pt x="457" y="304"/>
                      <a:pt x="459" y="303"/>
                    </a:cubicBezTo>
                    <a:cubicBezTo>
                      <a:pt x="460" y="303"/>
                      <a:pt x="461" y="303"/>
                      <a:pt x="462" y="304"/>
                    </a:cubicBezTo>
                    <a:cubicBezTo>
                      <a:pt x="464" y="306"/>
                      <a:pt x="466" y="308"/>
                      <a:pt x="468" y="311"/>
                    </a:cubicBezTo>
                    <a:cubicBezTo>
                      <a:pt x="472" y="321"/>
                      <a:pt x="476" y="330"/>
                      <a:pt x="480" y="339"/>
                    </a:cubicBezTo>
                    <a:cubicBezTo>
                      <a:pt x="483" y="347"/>
                      <a:pt x="484" y="355"/>
                      <a:pt x="486" y="363"/>
                    </a:cubicBezTo>
                    <a:cubicBezTo>
                      <a:pt x="486" y="365"/>
                      <a:pt x="486" y="366"/>
                      <a:pt x="486" y="368"/>
                    </a:cubicBezTo>
                    <a:cubicBezTo>
                      <a:pt x="486" y="369"/>
                      <a:pt x="486" y="370"/>
                      <a:pt x="485" y="370"/>
                    </a:cubicBezTo>
                    <a:close/>
                    <a:moveTo>
                      <a:pt x="505" y="359"/>
                    </a:moveTo>
                    <a:cubicBezTo>
                      <a:pt x="504" y="360"/>
                      <a:pt x="502" y="360"/>
                      <a:pt x="501" y="361"/>
                    </a:cubicBezTo>
                    <a:cubicBezTo>
                      <a:pt x="501" y="355"/>
                      <a:pt x="501" y="349"/>
                      <a:pt x="496" y="345"/>
                    </a:cubicBezTo>
                    <a:cubicBezTo>
                      <a:pt x="497" y="351"/>
                      <a:pt x="497" y="357"/>
                      <a:pt x="498" y="363"/>
                    </a:cubicBezTo>
                    <a:cubicBezTo>
                      <a:pt x="495" y="365"/>
                      <a:pt x="493" y="366"/>
                      <a:pt x="489" y="368"/>
                    </a:cubicBezTo>
                    <a:cubicBezTo>
                      <a:pt x="490" y="353"/>
                      <a:pt x="486" y="340"/>
                      <a:pt x="480" y="328"/>
                    </a:cubicBezTo>
                    <a:cubicBezTo>
                      <a:pt x="478" y="323"/>
                      <a:pt x="476" y="318"/>
                      <a:pt x="474" y="314"/>
                    </a:cubicBezTo>
                    <a:cubicBezTo>
                      <a:pt x="472" y="309"/>
                      <a:pt x="469" y="304"/>
                      <a:pt x="465" y="301"/>
                    </a:cubicBezTo>
                    <a:cubicBezTo>
                      <a:pt x="465" y="300"/>
                      <a:pt x="465" y="300"/>
                      <a:pt x="465" y="299"/>
                    </a:cubicBezTo>
                    <a:cubicBezTo>
                      <a:pt x="466" y="299"/>
                      <a:pt x="468" y="298"/>
                      <a:pt x="469" y="298"/>
                    </a:cubicBezTo>
                    <a:cubicBezTo>
                      <a:pt x="475" y="303"/>
                      <a:pt x="479" y="310"/>
                      <a:pt x="482" y="318"/>
                    </a:cubicBezTo>
                    <a:cubicBezTo>
                      <a:pt x="482" y="318"/>
                      <a:pt x="482" y="318"/>
                      <a:pt x="483" y="317"/>
                    </a:cubicBezTo>
                    <a:cubicBezTo>
                      <a:pt x="482" y="315"/>
                      <a:pt x="481" y="312"/>
                      <a:pt x="480" y="309"/>
                    </a:cubicBezTo>
                    <a:cubicBezTo>
                      <a:pt x="481" y="310"/>
                      <a:pt x="482" y="310"/>
                      <a:pt x="484" y="311"/>
                    </a:cubicBezTo>
                    <a:cubicBezTo>
                      <a:pt x="481" y="305"/>
                      <a:pt x="477" y="300"/>
                      <a:pt x="476" y="294"/>
                    </a:cubicBezTo>
                    <a:cubicBezTo>
                      <a:pt x="481" y="296"/>
                      <a:pt x="482" y="303"/>
                      <a:pt x="486" y="307"/>
                    </a:cubicBezTo>
                    <a:cubicBezTo>
                      <a:pt x="485" y="301"/>
                      <a:pt x="481" y="297"/>
                      <a:pt x="479" y="292"/>
                    </a:cubicBezTo>
                    <a:cubicBezTo>
                      <a:pt x="481" y="290"/>
                      <a:pt x="483" y="290"/>
                      <a:pt x="484" y="292"/>
                    </a:cubicBezTo>
                    <a:cubicBezTo>
                      <a:pt x="486" y="295"/>
                      <a:pt x="488" y="298"/>
                      <a:pt x="490" y="301"/>
                    </a:cubicBezTo>
                    <a:cubicBezTo>
                      <a:pt x="494" y="310"/>
                      <a:pt x="497" y="318"/>
                      <a:pt x="501" y="327"/>
                    </a:cubicBezTo>
                    <a:cubicBezTo>
                      <a:pt x="505" y="336"/>
                      <a:pt x="507" y="345"/>
                      <a:pt x="508" y="354"/>
                    </a:cubicBezTo>
                    <a:cubicBezTo>
                      <a:pt x="508" y="357"/>
                      <a:pt x="507" y="358"/>
                      <a:pt x="505" y="359"/>
                    </a:cubicBezTo>
                    <a:close/>
                    <a:moveTo>
                      <a:pt x="472" y="296"/>
                    </a:moveTo>
                    <a:cubicBezTo>
                      <a:pt x="475" y="298"/>
                      <a:pt x="475" y="299"/>
                      <a:pt x="476" y="303"/>
                    </a:cubicBezTo>
                    <a:cubicBezTo>
                      <a:pt x="475" y="301"/>
                      <a:pt x="472" y="299"/>
                      <a:pt x="472" y="296"/>
                    </a:cubicBezTo>
                    <a:close/>
                    <a:moveTo>
                      <a:pt x="518" y="348"/>
                    </a:moveTo>
                    <a:cubicBezTo>
                      <a:pt x="518" y="350"/>
                      <a:pt x="517" y="351"/>
                      <a:pt x="516" y="353"/>
                    </a:cubicBezTo>
                    <a:cubicBezTo>
                      <a:pt x="514" y="346"/>
                      <a:pt x="516" y="338"/>
                      <a:pt x="512" y="332"/>
                    </a:cubicBezTo>
                    <a:cubicBezTo>
                      <a:pt x="512" y="340"/>
                      <a:pt x="513" y="347"/>
                      <a:pt x="512" y="355"/>
                    </a:cubicBezTo>
                    <a:cubicBezTo>
                      <a:pt x="512" y="353"/>
                      <a:pt x="511" y="352"/>
                      <a:pt x="511" y="351"/>
                    </a:cubicBezTo>
                    <a:cubicBezTo>
                      <a:pt x="511" y="346"/>
                      <a:pt x="510" y="342"/>
                      <a:pt x="509" y="337"/>
                    </a:cubicBezTo>
                    <a:cubicBezTo>
                      <a:pt x="507" y="330"/>
                      <a:pt x="504" y="322"/>
                      <a:pt x="501" y="315"/>
                    </a:cubicBezTo>
                    <a:cubicBezTo>
                      <a:pt x="497" y="307"/>
                      <a:pt x="493" y="299"/>
                      <a:pt x="489" y="292"/>
                    </a:cubicBezTo>
                    <a:cubicBezTo>
                      <a:pt x="489" y="290"/>
                      <a:pt x="488" y="289"/>
                      <a:pt x="487" y="287"/>
                    </a:cubicBezTo>
                    <a:cubicBezTo>
                      <a:pt x="490" y="286"/>
                      <a:pt x="491" y="288"/>
                      <a:pt x="492" y="289"/>
                    </a:cubicBezTo>
                    <a:cubicBezTo>
                      <a:pt x="493" y="291"/>
                      <a:pt x="494" y="292"/>
                      <a:pt x="495" y="294"/>
                    </a:cubicBezTo>
                    <a:cubicBezTo>
                      <a:pt x="496" y="296"/>
                      <a:pt x="497" y="297"/>
                      <a:pt x="498" y="299"/>
                    </a:cubicBezTo>
                    <a:cubicBezTo>
                      <a:pt x="499" y="300"/>
                      <a:pt x="500" y="302"/>
                      <a:pt x="501" y="303"/>
                    </a:cubicBezTo>
                    <a:cubicBezTo>
                      <a:pt x="501" y="303"/>
                      <a:pt x="502" y="303"/>
                      <a:pt x="502" y="303"/>
                    </a:cubicBezTo>
                    <a:cubicBezTo>
                      <a:pt x="501" y="296"/>
                      <a:pt x="495" y="291"/>
                      <a:pt x="492" y="285"/>
                    </a:cubicBezTo>
                    <a:cubicBezTo>
                      <a:pt x="494" y="284"/>
                      <a:pt x="495" y="284"/>
                      <a:pt x="496" y="286"/>
                    </a:cubicBezTo>
                    <a:cubicBezTo>
                      <a:pt x="498" y="289"/>
                      <a:pt x="501" y="293"/>
                      <a:pt x="503" y="297"/>
                    </a:cubicBezTo>
                    <a:cubicBezTo>
                      <a:pt x="503" y="298"/>
                      <a:pt x="504" y="299"/>
                      <a:pt x="506" y="299"/>
                    </a:cubicBezTo>
                    <a:cubicBezTo>
                      <a:pt x="505" y="293"/>
                      <a:pt x="500" y="288"/>
                      <a:pt x="497" y="283"/>
                    </a:cubicBezTo>
                    <a:cubicBezTo>
                      <a:pt x="500" y="281"/>
                      <a:pt x="500" y="281"/>
                      <a:pt x="502" y="283"/>
                    </a:cubicBezTo>
                    <a:cubicBezTo>
                      <a:pt x="504" y="285"/>
                      <a:pt x="506" y="288"/>
                      <a:pt x="508" y="291"/>
                    </a:cubicBezTo>
                    <a:cubicBezTo>
                      <a:pt x="512" y="300"/>
                      <a:pt x="516" y="310"/>
                      <a:pt x="519" y="320"/>
                    </a:cubicBezTo>
                    <a:cubicBezTo>
                      <a:pt x="522" y="329"/>
                      <a:pt x="521" y="339"/>
                      <a:pt x="518" y="348"/>
                    </a:cubicBezTo>
                    <a:close/>
                    <a:moveTo>
                      <a:pt x="540" y="345"/>
                    </a:moveTo>
                    <a:cubicBezTo>
                      <a:pt x="538" y="345"/>
                      <a:pt x="536" y="346"/>
                      <a:pt x="533" y="346"/>
                    </a:cubicBezTo>
                    <a:cubicBezTo>
                      <a:pt x="536" y="340"/>
                      <a:pt x="538" y="334"/>
                      <a:pt x="534" y="328"/>
                    </a:cubicBezTo>
                    <a:cubicBezTo>
                      <a:pt x="535" y="334"/>
                      <a:pt x="534" y="339"/>
                      <a:pt x="531" y="344"/>
                    </a:cubicBezTo>
                    <a:cubicBezTo>
                      <a:pt x="530" y="348"/>
                      <a:pt x="528" y="349"/>
                      <a:pt x="523" y="349"/>
                    </a:cubicBezTo>
                    <a:cubicBezTo>
                      <a:pt x="523" y="348"/>
                      <a:pt x="523" y="346"/>
                      <a:pt x="524" y="344"/>
                    </a:cubicBezTo>
                    <a:cubicBezTo>
                      <a:pt x="526" y="336"/>
                      <a:pt x="526" y="329"/>
                      <a:pt x="524" y="321"/>
                    </a:cubicBezTo>
                    <a:cubicBezTo>
                      <a:pt x="523" y="317"/>
                      <a:pt x="522" y="313"/>
                      <a:pt x="520" y="309"/>
                    </a:cubicBezTo>
                    <a:cubicBezTo>
                      <a:pt x="517" y="299"/>
                      <a:pt x="513" y="290"/>
                      <a:pt x="507" y="281"/>
                    </a:cubicBezTo>
                    <a:cubicBezTo>
                      <a:pt x="507" y="280"/>
                      <a:pt x="506" y="280"/>
                      <a:pt x="506" y="279"/>
                    </a:cubicBezTo>
                    <a:cubicBezTo>
                      <a:pt x="506" y="278"/>
                      <a:pt x="506" y="278"/>
                      <a:pt x="506" y="278"/>
                    </a:cubicBezTo>
                    <a:cubicBezTo>
                      <a:pt x="510" y="279"/>
                      <a:pt x="511" y="282"/>
                      <a:pt x="513" y="285"/>
                    </a:cubicBezTo>
                    <a:cubicBezTo>
                      <a:pt x="515" y="287"/>
                      <a:pt x="517" y="290"/>
                      <a:pt x="518" y="293"/>
                    </a:cubicBezTo>
                    <a:cubicBezTo>
                      <a:pt x="520" y="295"/>
                      <a:pt x="521" y="298"/>
                      <a:pt x="523" y="301"/>
                    </a:cubicBezTo>
                    <a:cubicBezTo>
                      <a:pt x="523" y="301"/>
                      <a:pt x="523" y="301"/>
                      <a:pt x="524" y="301"/>
                    </a:cubicBezTo>
                    <a:cubicBezTo>
                      <a:pt x="523" y="291"/>
                      <a:pt x="516" y="284"/>
                      <a:pt x="509" y="277"/>
                    </a:cubicBezTo>
                    <a:cubicBezTo>
                      <a:pt x="511" y="276"/>
                      <a:pt x="512" y="275"/>
                      <a:pt x="514" y="275"/>
                    </a:cubicBezTo>
                    <a:cubicBezTo>
                      <a:pt x="518" y="281"/>
                      <a:pt x="522" y="286"/>
                      <a:pt x="526" y="292"/>
                    </a:cubicBezTo>
                    <a:cubicBezTo>
                      <a:pt x="527" y="291"/>
                      <a:pt x="527" y="291"/>
                      <a:pt x="527" y="291"/>
                    </a:cubicBezTo>
                    <a:cubicBezTo>
                      <a:pt x="525" y="285"/>
                      <a:pt x="520" y="280"/>
                      <a:pt x="516" y="274"/>
                    </a:cubicBezTo>
                    <a:cubicBezTo>
                      <a:pt x="521" y="271"/>
                      <a:pt x="521" y="271"/>
                      <a:pt x="523" y="275"/>
                    </a:cubicBezTo>
                    <a:cubicBezTo>
                      <a:pt x="524" y="276"/>
                      <a:pt x="525" y="278"/>
                      <a:pt x="526" y="279"/>
                    </a:cubicBezTo>
                    <a:cubicBezTo>
                      <a:pt x="529" y="283"/>
                      <a:pt x="531" y="287"/>
                      <a:pt x="533" y="291"/>
                    </a:cubicBezTo>
                    <a:cubicBezTo>
                      <a:pt x="534" y="292"/>
                      <a:pt x="534" y="295"/>
                      <a:pt x="535" y="296"/>
                    </a:cubicBezTo>
                    <a:cubicBezTo>
                      <a:pt x="538" y="304"/>
                      <a:pt x="541" y="312"/>
                      <a:pt x="542" y="320"/>
                    </a:cubicBezTo>
                    <a:cubicBezTo>
                      <a:pt x="543" y="329"/>
                      <a:pt x="543" y="337"/>
                      <a:pt x="540" y="345"/>
                    </a:cubicBezTo>
                    <a:close/>
                    <a:moveTo>
                      <a:pt x="560" y="340"/>
                    </a:moveTo>
                    <a:cubicBezTo>
                      <a:pt x="563" y="330"/>
                      <a:pt x="562" y="322"/>
                      <a:pt x="558" y="313"/>
                    </a:cubicBezTo>
                    <a:cubicBezTo>
                      <a:pt x="559" y="322"/>
                      <a:pt x="560" y="331"/>
                      <a:pt x="558" y="340"/>
                    </a:cubicBezTo>
                    <a:cubicBezTo>
                      <a:pt x="557" y="340"/>
                      <a:pt x="556" y="341"/>
                      <a:pt x="554" y="341"/>
                    </a:cubicBezTo>
                    <a:cubicBezTo>
                      <a:pt x="554" y="334"/>
                      <a:pt x="554" y="326"/>
                      <a:pt x="553" y="319"/>
                    </a:cubicBezTo>
                    <a:cubicBezTo>
                      <a:pt x="553" y="319"/>
                      <a:pt x="553" y="319"/>
                      <a:pt x="552" y="319"/>
                    </a:cubicBezTo>
                    <a:cubicBezTo>
                      <a:pt x="552" y="320"/>
                      <a:pt x="552" y="322"/>
                      <a:pt x="552" y="323"/>
                    </a:cubicBezTo>
                    <a:cubicBezTo>
                      <a:pt x="552" y="328"/>
                      <a:pt x="552" y="332"/>
                      <a:pt x="552" y="337"/>
                    </a:cubicBezTo>
                    <a:cubicBezTo>
                      <a:pt x="552" y="342"/>
                      <a:pt x="552" y="342"/>
                      <a:pt x="547" y="343"/>
                    </a:cubicBezTo>
                    <a:cubicBezTo>
                      <a:pt x="547" y="343"/>
                      <a:pt x="546" y="343"/>
                      <a:pt x="544" y="343"/>
                    </a:cubicBezTo>
                    <a:cubicBezTo>
                      <a:pt x="547" y="334"/>
                      <a:pt x="547" y="326"/>
                      <a:pt x="546" y="317"/>
                    </a:cubicBezTo>
                    <a:cubicBezTo>
                      <a:pt x="544" y="307"/>
                      <a:pt x="540" y="298"/>
                      <a:pt x="537" y="288"/>
                    </a:cubicBezTo>
                    <a:cubicBezTo>
                      <a:pt x="537" y="286"/>
                      <a:pt x="536" y="285"/>
                      <a:pt x="535" y="284"/>
                    </a:cubicBezTo>
                    <a:cubicBezTo>
                      <a:pt x="533" y="280"/>
                      <a:pt x="530" y="277"/>
                      <a:pt x="528" y="274"/>
                    </a:cubicBezTo>
                    <a:cubicBezTo>
                      <a:pt x="527" y="273"/>
                      <a:pt x="526" y="271"/>
                      <a:pt x="526" y="270"/>
                    </a:cubicBezTo>
                    <a:cubicBezTo>
                      <a:pt x="526" y="269"/>
                      <a:pt x="526" y="269"/>
                      <a:pt x="526" y="269"/>
                    </a:cubicBezTo>
                    <a:cubicBezTo>
                      <a:pt x="527" y="269"/>
                      <a:pt x="528" y="269"/>
                      <a:pt x="529" y="269"/>
                    </a:cubicBezTo>
                    <a:cubicBezTo>
                      <a:pt x="534" y="276"/>
                      <a:pt x="539" y="282"/>
                      <a:pt x="544" y="288"/>
                    </a:cubicBezTo>
                    <a:cubicBezTo>
                      <a:pt x="544" y="287"/>
                      <a:pt x="544" y="285"/>
                      <a:pt x="543" y="283"/>
                    </a:cubicBezTo>
                    <a:cubicBezTo>
                      <a:pt x="540" y="280"/>
                      <a:pt x="538" y="277"/>
                      <a:pt x="536" y="275"/>
                    </a:cubicBezTo>
                    <a:cubicBezTo>
                      <a:pt x="534" y="272"/>
                      <a:pt x="532" y="270"/>
                      <a:pt x="530" y="268"/>
                    </a:cubicBezTo>
                    <a:cubicBezTo>
                      <a:pt x="532" y="266"/>
                      <a:pt x="533" y="267"/>
                      <a:pt x="534" y="268"/>
                    </a:cubicBezTo>
                    <a:cubicBezTo>
                      <a:pt x="538" y="272"/>
                      <a:pt x="541" y="276"/>
                      <a:pt x="544" y="280"/>
                    </a:cubicBezTo>
                    <a:cubicBezTo>
                      <a:pt x="546" y="281"/>
                      <a:pt x="547" y="283"/>
                      <a:pt x="548" y="284"/>
                    </a:cubicBezTo>
                    <a:cubicBezTo>
                      <a:pt x="547" y="276"/>
                      <a:pt x="539" y="272"/>
                      <a:pt x="536" y="265"/>
                    </a:cubicBezTo>
                    <a:cubicBezTo>
                      <a:pt x="538" y="262"/>
                      <a:pt x="540" y="264"/>
                      <a:pt x="542" y="266"/>
                    </a:cubicBezTo>
                    <a:cubicBezTo>
                      <a:pt x="546" y="270"/>
                      <a:pt x="550" y="274"/>
                      <a:pt x="555" y="278"/>
                    </a:cubicBezTo>
                    <a:cubicBezTo>
                      <a:pt x="556" y="279"/>
                      <a:pt x="557" y="280"/>
                      <a:pt x="557" y="282"/>
                    </a:cubicBezTo>
                    <a:cubicBezTo>
                      <a:pt x="562" y="292"/>
                      <a:pt x="567" y="303"/>
                      <a:pt x="570" y="314"/>
                    </a:cubicBezTo>
                    <a:cubicBezTo>
                      <a:pt x="571" y="321"/>
                      <a:pt x="572" y="329"/>
                      <a:pt x="573" y="336"/>
                    </a:cubicBezTo>
                    <a:cubicBezTo>
                      <a:pt x="569" y="338"/>
                      <a:pt x="565" y="339"/>
                      <a:pt x="560" y="340"/>
                    </a:cubicBezTo>
                    <a:close/>
                    <a:moveTo>
                      <a:pt x="586" y="332"/>
                    </a:moveTo>
                    <a:cubicBezTo>
                      <a:pt x="585" y="324"/>
                      <a:pt x="584" y="316"/>
                      <a:pt x="582" y="309"/>
                    </a:cubicBezTo>
                    <a:cubicBezTo>
                      <a:pt x="582" y="309"/>
                      <a:pt x="581" y="309"/>
                      <a:pt x="581" y="309"/>
                    </a:cubicBezTo>
                    <a:cubicBezTo>
                      <a:pt x="582" y="317"/>
                      <a:pt x="583" y="325"/>
                      <a:pt x="584" y="333"/>
                    </a:cubicBezTo>
                    <a:cubicBezTo>
                      <a:pt x="582" y="334"/>
                      <a:pt x="579" y="335"/>
                      <a:pt x="577" y="335"/>
                    </a:cubicBezTo>
                    <a:cubicBezTo>
                      <a:pt x="576" y="333"/>
                      <a:pt x="576" y="332"/>
                      <a:pt x="576" y="330"/>
                    </a:cubicBezTo>
                    <a:cubicBezTo>
                      <a:pt x="576" y="320"/>
                      <a:pt x="574" y="310"/>
                      <a:pt x="570" y="300"/>
                    </a:cubicBezTo>
                    <a:cubicBezTo>
                      <a:pt x="568" y="293"/>
                      <a:pt x="564" y="286"/>
                      <a:pt x="561" y="279"/>
                    </a:cubicBezTo>
                    <a:cubicBezTo>
                      <a:pt x="560" y="278"/>
                      <a:pt x="560" y="277"/>
                      <a:pt x="559" y="277"/>
                    </a:cubicBezTo>
                    <a:cubicBezTo>
                      <a:pt x="555" y="273"/>
                      <a:pt x="551" y="268"/>
                      <a:pt x="547" y="264"/>
                    </a:cubicBezTo>
                    <a:cubicBezTo>
                      <a:pt x="546" y="263"/>
                      <a:pt x="545" y="262"/>
                      <a:pt x="544" y="261"/>
                    </a:cubicBezTo>
                    <a:cubicBezTo>
                      <a:pt x="545" y="260"/>
                      <a:pt x="546" y="260"/>
                      <a:pt x="547" y="259"/>
                    </a:cubicBezTo>
                    <a:cubicBezTo>
                      <a:pt x="552" y="264"/>
                      <a:pt x="557" y="270"/>
                      <a:pt x="563" y="274"/>
                    </a:cubicBezTo>
                    <a:cubicBezTo>
                      <a:pt x="564" y="273"/>
                      <a:pt x="564" y="273"/>
                      <a:pt x="564" y="273"/>
                    </a:cubicBezTo>
                    <a:cubicBezTo>
                      <a:pt x="559" y="268"/>
                      <a:pt x="554" y="263"/>
                      <a:pt x="548" y="259"/>
                    </a:cubicBezTo>
                    <a:cubicBezTo>
                      <a:pt x="550" y="256"/>
                      <a:pt x="552" y="257"/>
                      <a:pt x="553" y="258"/>
                    </a:cubicBezTo>
                    <a:cubicBezTo>
                      <a:pt x="555" y="260"/>
                      <a:pt x="557" y="262"/>
                      <a:pt x="559" y="263"/>
                    </a:cubicBezTo>
                    <a:cubicBezTo>
                      <a:pt x="561" y="265"/>
                      <a:pt x="564" y="267"/>
                      <a:pt x="567" y="267"/>
                    </a:cubicBezTo>
                    <a:cubicBezTo>
                      <a:pt x="563" y="263"/>
                      <a:pt x="557" y="260"/>
                      <a:pt x="554" y="255"/>
                    </a:cubicBezTo>
                    <a:cubicBezTo>
                      <a:pt x="555" y="255"/>
                      <a:pt x="555" y="254"/>
                      <a:pt x="556" y="254"/>
                    </a:cubicBezTo>
                    <a:cubicBezTo>
                      <a:pt x="556" y="254"/>
                      <a:pt x="557" y="254"/>
                      <a:pt x="557" y="254"/>
                    </a:cubicBezTo>
                    <a:cubicBezTo>
                      <a:pt x="581" y="274"/>
                      <a:pt x="590" y="300"/>
                      <a:pt x="592" y="330"/>
                    </a:cubicBezTo>
                    <a:cubicBezTo>
                      <a:pt x="590" y="331"/>
                      <a:pt x="588" y="331"/>
                      <a:pt x="586" y="332"/>
                    </a:cubicBezTo>
                    <a:close/>
                    <a:moveTo>
                      <a:pt x="605" y="322"/>
                    </a:moveTo>
                    <a:cubicBezTo>
                      <a:pt x="604" y="325"/>
                      <a:pt x="603" y="326"/>
                      <a:pt x="600" y="326"/>
                    </a:cubicBezTo>
                    <a:cubicBezTo>
                      <a:pt x="599" y="320"/>
                      <a:pt x="600" y="313"/>
                      <a:pt x="597" y="306"/>
                    </a:cubicBezTo>
                    <a:cubicBezTo>
                      <a:pt x="597" y="310"/>
                      <a:pt x="597" y="314"/>
                      <a:pt x="597" y="317"/>
                    </a:cubicBezTo>
                    <a:cubicBezTo>
                      <a:pt x="597" y="325"/>
                      <a:pt x="597" y="325"/>
                      <a:pt x="596" y="327"/>
                    </a:cubicBezTo>
                    <a:cubicBezTo>
                      <a:pt x="595" y="313"/>
                      <a:pt x="592" y="299"/>
                      <a:pt x="587" y="286"/>
                    </a:cubicBezTo>
                    <a:cubicBezTo>
                      <a:pt x="581" y="272"/>
                      <a:pt x="572" y="262"/>
                      <a:pt x="562" y="251"/>
                    </a:cubicBezTo>
                    <a:cubicBezTo>
                      <a:pt x="563" y="251"/>
                      <a:pt x="564" y="250"/>
                      <a:pt x="566" y="249"/>
                    </a:cubicBezTo>
                    <a:cubicBezTo>
                      <a:pt x="571" y="255"/>
                      <a:pt x="575" y="260"/>
                      <a:pt x="580" y="266"/>
                    </a:cubicBezTo>
                    <a:cubicBezTo>
                      <a:pt x="579" y="265"/>
                      <a:pt x="579" y="264"/>
                      <a:pt x="579" y="264"/>
                    </a:cubicBezTo>
                    <a:cubicBezTo>
                      <a:pt x="577" y="260"/>
                      <a:pt x="574" y="256"/>
                      <a:pt x="571" y="252"/>
                    </a:cubicBezTo>
                    <a:cubicBezTo>
                      <a:pt x="571" y="251"/>
                      <a:pt x="570" y="250"/>
                      <a:pt x="568" y="248"/>
                    </a:cubicBezTo>
                    <a:cubicBezTo>
                      <a:pt x="570" y="247"/>
                      <a:pt x="572" y="247"/>
                      <a:pt x="573" y="246"/>
                    </a:cubicBezTo>
                    <a:cubicBezTo>
                      <a:pt x="578" y="252"/>
                      <a:pt x="582" y="258"/>
                      <a:pt x="587" y="264"/>
                    </a:cubicBezTo>
                    <a:cubicBezTo>
                      <a:pt x="587" y="255"/>
                      <a:pt x="579" y="251"/>
                      <a:pt x="576" y="245"/>
                    </a:cubicBezTo>
                    <a:cubicBezTo>
                      <a:pt x="580" y="243"/>
                      <a:pt x="581" y="246"/>
                      <a:pt x="583" y="248"/>
                    </a:cubicBezTo>
                    <a:cubicBezTo>
                      <a:pt x="585" y="249"/>
                      <a:pt x="586" y="252"/>
                      <a:pt x="588" y="254"/>
                    </a:cubicBezTo>
                    <a:cubicBezTo>
                      <a:pt x="588" y="254"/>
                      <a:pt x="589" y="254"/>
                      <a:pt x="589" y="253"/>
                    </a:cubicBezTo>
                    <a:cubicBezTo>
                      <a:pt x="588" y="249"/>
                      <a:pt x="584" y="246"/>
                      <a:pt x="581" y="242"/>
                    </a:cubicBezTo>
                    <a:cubicBezTo>
                      <a:pt x="583" y="241"/>
                      <a:pt x="585" y="241"/>
                      <a:pt x="587" y="240"/>
                    </a:cubicBezTo>
                    <a:cubicBezTo>
                      <a:pt x="589" y="243"/>
                      <a:pt x="591" y="246"/>
                      <a:pt x="593" y="250"/>
                    </a:cubicBezTo>
                    <a:cubicBezTo>
                      <a:pt x="596" y="256"/>
                      <a:pt x="600" y="262"/>
                      <a:pt x="602" y="269"/>
                    </a:cubicBezTo>
                    <a:cubicBezTo>
                      <a:pt x="605" y="279"/>
                      <a:pt x="608" y="290"/>
                      <a:pt x="608" y="302"/>
                    </a:cubicBezTo>
                    <a:cubicBezTo>
                      <a:pt x="608" y="309"/>
                      <a:pt x="607" y="315"/>
                      <a:pt x="605" y="322"/>
                    </a:cubicBezTo>
                    <a:close/>
                    <a:moveTo>
                      <a:pt x="625" y="253"/>
                    </a:moveTo>
                    <a:cubicBezTo>
                      <a:pt x="626" y="255"/>
                      <a:pt x="626" y="257"/>
                      <a:pt x="627" y="259"/>
                    </a:cubicBezTo>
                    <a:cubicBezTo>
                      <a:pt x="632" y="272"/>
                      <a:pt x="632" y="285"/>
                      <a:pt x="630" y="298"/>
                    </a:cubicBezTo>
                    <a:cubicBezTo>
                      <a:pt x="630" y="300"/>
                      <a:pt x="629" y="302"/>
                      <a:pt x="626" y="303"/>
                    </a:cubicBezTo>
                    <a:cubicBezTo>
                      <a:pt x="627" y="299"/>
                      <a:pt x="627" y="296"/>
                      <a:pt x="628" y="292"/>
                    </a:cubicBezTo>
                    <a:cubicBezTo>
                      <a:pt x="624" y="298"/>
                      <a:pt x="625" y="305"/>
                      <a:pt x="621" y="311"/>
                    </a:cubicBezTo>
                    <a:cubicBezTo>
                      <a:pt x="622" y="300"/>
                      <a:pt x="624" y="290"/>
                      <a:pt x="621" y="279"/>
                    </a:cubicBezTo>
                    <a:cubicBezTo>
                      <a:pt x="621" y="283"/>
                      <a:pt x="621" y="286"/>
                      <a:pt x="620" y="290"/>
                    </a:cubicBezTo>
                    <a:cubicBezTo>
                      <a:pt x="619" y="298"/>
                      <a:pt x="618" y="306"/>
                      <a:pt x="617" y="314"/>
                    </a:cubicBezTo>
                    <a:cubicBezTo>
                      <a:pt x="617" y="319"/>
                      <a:pt x="616" y="320"/>
                      <a:pt x="610" y="321"/>
                    </a:cubicBezTo>
                    <a:cubicBezTo>
                      <a:pt x="616" y="291"/>
                      <a:pt x="609" y="263"/>
                      <a:pt x="592" y="238"/>
                    </a:cubicBezTo>
                    <a:cubicBezTo>
                      <a:pt x="594" y="237"/>
                      <a:pt x="595" y="238"/>
                      <a:pt x="596" y="239"/>
                    </a:cubicBezTo>
                    <a:cubicBezTo>
                      <a:pt x="599" y="244"/>
                      <a:pt x="601" y="250"/>
                      <a:pt x="603" y="255"/>
                    </a:cubicBezTo>
                    <a:cubicBezTo>
                      <a:pt x="604" y="257"/>
                      <a:pt x="604" y="257"/>
                      <a:pt x="606" y="258"/>
                    </a:cubicBezTo>
                    <a:cubicBezTo>
                      <a:pt x="605" y="250"/>
                      <a:pt x="601" y="243"/>
                      <a:pt x="597" y="236"/>
                    </a:cubicBezTo>
                    <a:cubicBezTo>
                      <a:pt x="599" y="235"/>
                      <a:pt x="600" y="235"/>
                      <a:pt x="601" y="236"/>
                    </a:cubicBezTo>
                    <a:cubicBezTo>
                      <a:pt x="604" y="241"/>
                      <a:pt x="607" y="246"/>
                      <a:pt x="609" y="252"/>
                    </a:cubicBezTo>
                    <a:cubicBezTo>
                      <a:pt x="610" y="255"/>
                      <a:pt x="611" y="259"/>
                      <a:pt x="612" y="263"/>
                    </a:cubicBezTo>
                    <a:cubicBezTo>
                      <a:pt x="615" y="257"/>
                      <a:pt x="612" y="252"/>
                      <a:pt x="610" y="248"/>
                    </a:cubicBezTo>
                    <a:cubicBezTo>
                      <a:pt x="608" y="243"/>
                      <a:pt x="605" y="239"/>
                      <a:pt x="602" y="233"/>
                    </a:cubicBezTo>
                    <a:cubicBezTo>
                      <a:pt x="609" y="236"/>
                      <a:pt x="611" y="243"/>
                      <a:pt x="616" y="247"/>
                    </a:cubicBezTo>
                    <a:cubicBezTo>
                      <a:pt x="615" y="244"/>
                      <a:pt x="614" y="241"/>
                      <a:pt x="613" y="239"/>
                    </a:cubicBezTo>
                    <a:cubicBezTo>
                      <a:pt x="612" y="236"/>
                      <a:pt x="608" y="235"/>
                      <a:pt x="608" y="232"/>
                    </a:cubicBezTo>
                    <a:cubicBezTo>
                      <a:pt x="609" y="232"/>
                      <a:pt x="609" y="232"/>
                      <a:pt x="609" y="232"/>
                    </a:cubicBezTo>
                    <a:cubicBezTo>
                      <a:pt x="612" y="234"/>
                      <a:pt x="616" y="236"/>
                      <a:pt x="618" y="239"/>
                    </a:cubicBezTo>
                    <a:cubicBezTo>
                      <a:pt x="622" y="243"/>
                      <a:pt x="624" y="247"/>
                      <a:pt x="625" y="253"/>
                    </a:cubicBezTo>
                    <a:close/>
                    <a:moveTo>
                      <a:pt x="663" y="293"/>
                    </a:moveTo>
                    <a:cubicBezTo>
                      <a:pt x="662" y="298"/>
                      <a:pt x="660" y="302"/>
                      <a:pt x="655" y="304"/>
                    </a:cubicBezTo>
                    <a:cubicBezTo>
                      <a:pt x="660" y="288"/>
                      <a:pt x="658" y="278"/>
                      <a:pt x="656" y="272"/>
                    </a:cubicBezTo>
                    <a:cubicBezTo>
                      <a:pt x="656" y="278"/>
                      <a:pt x="656" y="285"/>
                      <a:pt x="655" y="291"/>
                    </a:cubicBezTo>
                    <a:cubicBezTo>
                      <a:pt x="655" y="295"/>
                      <a:pt x="654" y="299"/>
                      <a:pt x="652" y="303"/>
                    </a:cubicBezTo>
                    <a:cubicBezTo>
                      <a:pt x="651" y="305"/>
                      <a:pt x="649" y="307"/>
                      <a:pt x="646" y="307"/>
                    </a:cubicBezTo>
                    <a:cubicBezTo>
                      <a:pt x="647" y="305"/>
                      <a:pt x="648" y="304"/>
                      <a:pt x="648" y="302"/>
                    </a:cubicBezTo>
                    <a:cubicBezTo>
                      <a:pt x="649" y="296"/>
                      <a:pt x="651" y="289"/>
                      <a:pt x="649" y="282"/>
                    </a:cubicBezTo>
                    <a:cubicBezTo>
                      <a:pt x="648" y="277"/>
                      <a:pt x="648" y="272"/>
                      <a:pt x="647" y="268"/>
                    </a:cubicBezTo>
                    <a:cubicBezTo>
                      <a:pt x="644" y="260"/>
                      <a:pt x="640" y="253"/>
                      <a:pt x="637" y="245"/>
                    </a:cubicBezTo>
                    <a:cubicBezTo>
                      <a:pt x="635" y="239"/>
                      <a:pt x="631" y="235"/>
                      <a:pt x="625" y="232"/>
                    </a:cubicBezTo>
                    <a:cubicBezTo>
                      <a:pt x="624" y="231"/>
                      <a:pt x="622" y="230"/>
                      <a:pt x="622" y="228"/>
                    </a:cubicBezTo>
                    <a:cubicBezTo>
                      <a:pt x="624" y="227"/>
                      <a:pt x="626" y="228"/>
                      <a:pt x="628" y="229"/>
                    </a:cubicBezTo>
                    <a:cubicBezTo>
                      <a:pt x="633" y="232"/>
                      <a:pt x="636" y="237"/>
                      <a:pt x="640" y="242"/>
                    </a:cubicBezTo>
                    <a:cubicBezTo>
                      <a:pt x="640" y="243"/>
                      <a:pt x="642" y="245"/>
                      <a:pt x="643" y="246"/>
                    </a:cubicBezTo>
                    <a:cubicBezTo>
                      <a:pt x="642" y="239"/>
                      <a:pt x="639" y="236"/>
                      <a:pt x="632" y="228"/>
                    </a:cubicBezTo>
                    <a:cubicBezTo>
                      <a:pt x="643" y="233"/>
                      <a:pt x="649" y="241"/>
                      <a:pt x="655" y="250"/>
                    </a:cubicBezTo>
                    <a:cubicBezTo>
                      <a:pt x="657" y="254"/>
                      <a:pt x="658" y="259"/>
                      <a:pt x="660" y="263"/>
                    </a:cubicBezTo>
                    <a:cubicBezTo>
                      <a:pt x="663" y="273"/>
                      <a:pt x="664" y="283"/>
                      <a:pt x="663" y="293"/>
                    </a:cubicBezTo>
                    <a:close/>
                    <a:moveTo>
                      <a:pt x="679" y="300"/>
                    </a:moveTo>
                    <a:cubicBezTo>
                      <a:pt x="679" y="300"/>
                      <a:pt x="679" y="300"/>
                      <a:pt x="678" y="300"/>
                    </a:cubicBezTo>
                    <a:cubicBezTo>
                      <a:pt x="679" y="292"/>
                      <a:pt x="679" y="285"/>
                      <a:pt x="676" y="279"/>
                    </a:cubicBezTo>
                    <a:cubicBezTo>
                      <a:pt x="676" y="286"/>
                      <a:pt x="677" y="293"/>
                      <a:pt x="675" y="301"/>
                    </a:cubicBezTo>
                    <a:cubicBezTo>
                      <a:pt x="672" y="301"/>
                      <a:pt x="669" y="301"/>
                      <a:pt x="665" y="302"/>
                    </a:cubicBezTo>
                    <a:cubicBezTo>
                      <a:pt x="670" y="287"/>
                      <a:pt x="668" y="272"/>
                      <a:pt x="663" y="258"/>
                    </a:cubicBezTo>
                    <a:cubicBezTo>
                      <a:pt x="658" y="244"/>
                      <a:pt x="650" y="233"/>
                      <a:pt x="637" y="224"/>
                    </a:cubicBezTo>
                    <a:cubicBezTo>
                      <a:pt x="639" y="224"/>
                      <a:pt x="641" y="223"/>
                      <a:pt x="642" y="224"/>
                    </a:cubicBezTo>
                    <a:cubicBezTo>
                      <a:pt x="647" y="226"/>
                      <a:pt x="653" y="228"/>
                      <a:pt x="656" y="233"/>
                    </a:cubicBezTo>
                    <a:cubicBezTo>
                      <a:pt x="657" y="235"/>
                      <a:pt x="658" y="236"/>
                      <a:pt x="662" y="236"/>
                    </a:cubicBezTo>
                    <a:cubicBezTo>
                      <a:pt x="659" y="233"/>
                      <a:pt x="658" y="230"/>
                      <a:pt x="655" y="228"/>
                    </a:cubicBezTo>
                    <a:cubicBezTo>
                      <a:pt x="653" y="225"/>
                      <a:pt x="650" y="224"/>
                      <a:pt x="647" y="222"/>
                    </a:cubicBezTo>
                    <a:cubicBezTo>
                      <a:pt x="647" y="222"/>
                      <a:pt x="647" y="221"/>
                      <a:pt x="647" y="221"/>
                    </a:cubicBezTo>
                    <a:cubicBezTo>
                      <a:pt x="654" y="222"/>
                      <a:pt x="658" y="227"/>
                      <a:pt x="663" y="230"/>
                    </a:cubicBezTo>
                    <a:cubicBezTo>
                      <a:pt x="662" y="225"/>
                      <a:pt x="657" y="223"/>
                      <a:pt x="653" y="220"/>
                    </a:cubicBezTo>
                    <a:cubicBezTo>
                      <a:pt x="660" y="218"/>
                      <a:pt x="660" y="218"/>
                      <a:pt x="663" y="222"/>
                    </a:cubicBezTo>
                    <a:cubicBezTo>
                      <a:pt x="665" y="225"/>
                      <a:pt x="667" y="228"/>
                      <a:pt x="669" y="231"/>
                    </a:cubicBezTo>
                    <a:cubicBezTo>
                      <a:pt x="676" y="242"/>
                      <a:pt x="680" y="253"/>
                      <a:pt x="682" y="265"/>
                    </a:cubicBezTo>
                    <a:cubicBezTo>
                      <a:pt x="683" y="275"/>
                      <a:pt x="684" y="284"/>
                      <a:pt x="685" y="293"/>
                    </a:cubicBezTo>
                    <a:cubicBezTo>
                      <a:pt x="686" y="299"/>
                      <a:pt x="685" y="300"/>
                      <a:pt x="679" y="300"/>
                    </a:cubicBezTo>
                    <a:close/>
                    <a:moveTo>
                      <a:pt x="708" y="291"/>
                    </a:moveTo>
                    <a:cubicBezTo>
                      <a:pt x="708" y="294"/>
                      <a:pt x="707" y="297"/>
                      <a:pt x="703" y="298"/>
                    </a:cubicBezTo>
                    <a:cubicBezTo>
                      <a:pt x="701" y="298"/>
                      <a:pt x="698" y="298"/>
                      <a:pt x="695" y="299"/>
                    </a:cubicBezTo>
                    <a:cubicBezTo>
                      <a:pt x="696" y="292"/>
                      <a:pt x="698" y="287"/>
                      <a:pt x="695" y="281"/>
                    </a:cubicBezTo>
                    <a:cubicBezTo>
                      <a:pt x="694" y="282"/>
                      <a:pt x="694" y="283"/>
                      <a:pt x="694" y="284"/>
                    </a:cubicBezTo>
                    <a:cubicBezTo>
                      <a:pt x="694" y="288"/>
                      <a:pt x="693" y="293"/>
                      <a:pt x="693" y="297"/>
                    </a:cubicBezTo>
                    <a:cubicBezTo>
                      <a:pt x="692" y="298"/>
                      <a:pt x="691" y="298"/>
                      <a:pt x="690" y="300"/>
                    </a:cubicBezTo>
                    <a:cubicBezTo>
                      <a:pt x="690" y="296"/>
                      <a:pt x="690" y="293"/>
                      <a:pt x="690" y="290"/>
                    </a:cubicBezTo>
                    <a:cubicBezTo>
                      <a:pt x="689" y="282"/>
                      <a:pt x="687" y="274"/>
                      <a:pt x="687" y="266"/>
                    </a:cubicBezTo>
                    <a:cubicBezTo>
                      <a:pt x="685" y="252"/>
                      <a:pt x="680" y="239"/>
                      <a:pt x="672" y="228"/>
                    </a:cubicBezTo>
                    <a:cubicBezTo>
                      <a:pt x="670" y="224"/>
                      <a:pt x="668" y="221"/>
                      <a:pt x="665" y="217"/>
                    </a:cubicBezTo>
                    <a:cubicBezTo>
                      <a:pt x="668" y="216"/>
                      <a:pt x="671" y="215"/>
                      <a:pt x="673" y="217"/>
                    </a:cubicBezTo>
                    <a:cubicBezTo>
                      <a:pt x="677" y="222"/>
                      <a:pt x="681" y="226"/>
                      <a:pt x="683" y="231"/>
                    </a:cubicBezTo>
                    <a:cubicBezTo>
                      <a:pt x="683" y="232"/>
                      <a:pt x="684" y="233"/>
                      <a:pt x="685" y="234"/>
                    </a:cubicBezTo>
                    <a:cubicBezTo>
                      <a:pt x="685" y="226"/>
                      <a:pt x="680" y="221"/>
                      <a:pt x="675" y="216"/>
                    </a:cubicBezTo>
                    <a:cubicBezTo>
                      <a:pt x="678" y="214"/>
                      <a:pt x="679" y="215"/>
                      <a:pt x="681" y="217"/>
                    </a:cubicBezTo>
                    <a:cubicBezTo>
                      <a:pt x="683" y="221"/>
                      <a:pt x="686" y="225"/>
                      <a:pt x="688" y="230"/>
                    </a:cubicBezTo>
                    <a:cubicBezTo>
                      <a:pt x="689" y="230"/>
                      <a:pt x="689" y="231"/>
                      <a:pt x="690" y="232"/>
                    </a:cubicBezTo>
                    <a:cubicBezTo>
                      <a:pt x="690" y="225"/>
                      <a:pt x="685" y="220"/>
                      <a:pt x="682" y="215"/>
                    </a:cubicBezTo>
                    <a:cubicBezTo>
                      <a:pt x="683" y="215"/>
                      <a:pt x="683" y="214"/>
                      <a:pt x="683" y="214"/>
                    </a:cubicBezTo>
                    <a:cubicBezTo>
                      <a:pt x="686" y="218"/>
                      <a:pt x="689" y="221"/>
                      <a:pt x="691" y="225"/>
                    </a:cubicBezTo>
                    <a:cubicBezTo>
                      <a:pt x="696" y="233"/>
                      <a:pt x="700" y="242"/>
                      <a:pt x="702" y="251"/>
                    </a:cubicBezTo>
                    <a:cubicBezTo>
                      <a:pt x="704" y="259"/>
                      <a:pt x="706" y="267"/>
                      <a:pt x="707" y="275"/>
                    </a:cubicBezTo>
                    <a:cubicBezTo>
                      <a:pt x="708" y="280"/>
                      <a:pt x="708" y="285"/>
                      <a:pt x="708" y="291"/>
                    </a:cubicBezTo>
                    <a:close/>
                    <a:moveTo>
                      <a:pt x="727" y="293"/>
                    </a:moveTo>
                    <a:cubicBezTo>
                      <a:pt x="725" y="293"/>
                      <a:pt x="723" y="294"/>
                      <a:pt x="721" y="294"/>
                    </a:cubicBezTo>
                    <a:cubicBezTo>
                      <a:pt x="722" y="287"/>
                      <a:pt x="720" y="280"/>
                      <a:pt x="718" y="274"/>
                    </a:cubicBezTo>
                    <a:cubicBezTo>
                      <a:pt x="718" y="278"/>
                      <a:pt x="719" y="282"/>
                      <a:pt x="719" y="286"/>
                    </a:cubicBezTo>
                    <a:cubicBezTo>
                      <a:pt x="719" y="288"/>
                      <a:pt x="719" y="290"/>
                      <a:pt x="719" y="293"/>
                    </a:cubicBezTo>
                    <a:cubicBezTo>
                      <a:pt x="719" y="293"/>
                      <a:pt x="718" y="295"/>
                      <a:pt x="718" y="295"/>
                    </a:cubicBezTo>
                    <a:cubicBezTo>
                      <a:pt x="715" y="296"/>
                      <a:pt x="713" y="297"/>
                      <a:pt x="711" y="296"/>
                    </a:cubicBezTo>
                    <a:cubicBezTo>
                      <a:pt x="713" y="291"/>
                      <a:pt x="712" y="286"/>
                      <a:pt x="712" y="281"/>
                    </a:cubicBezTo>
                    <a:cubicBezTo>
                      <a:pt x="711" y="275"/>
                      <a:pt x="710" y="269"/>
                      <a:pt x="709" y="262"/>
                    </a:cubicBezTo>
                    <a:cubicBezTo>
                      <a:pt x="708" y="253"/>
                      <a:pt x="705" y="244"/>
                      <a:pt x="701" y="235"/>
                    </a:cubicBezTo>
                    <a:cubicBezTo>
                      <a:pt x="698" y="227"/>
                      <a:pt x="695" y="220"/>
                      <a:pt x="689" y="214"/>
                    </a:cubicBezTo>
                    <a:cubicBezTo>
                      <a:pt x="691" y="212"/>
                      <a:pt x="692" y="212"/>
                      <a:pt x="694" y="214"/>
                    </a:cubicBezTo>
                    <a:cubicBezTo>
                      <a:pt x="695" y="214"/>
                      <a:pt x="695" y="215"/>
                      <a:pt x="696" y="216"/>
                    </a:cubicBezTo>
                    <a:cubicBezTo>
                      <a:pt x="703" y="220"/>
                      <a:pt x="708" y="228"/>
                      <a:pt x="712" y="235"/>
                    </a:cubicBezTo>
                    <a:cubicBezTo>
                      <a:pt x="717" y="245"/>
                      <a:pt x="721" y="255"/>
                      <a:pt x="724" y="266"/>
                    </a:cubicBezTo>
                    <a:cubicBezTo>
                      <a:pt x="725" y="271"/>
                      <a:pt x="726" y="277"/>
                      <a:pt x="727" y="283"/>
                    </a:cubicBezTo>
                    <a:cubicBezTo>
                      <a:pt x="728" y="286"/>
                      <a:pt x="728" y="289"/>
                      <a:pt x="727" y="293"/>
                    </a:cubicBezTo>
                    <a:close/>
                    <a:moveTo>
                      <a:pt x="742" y="288"/>
                    </a:moveTo>
                    <a:cubicBezTo>
                      <a:pt x="741" y="288"/>
                      <a:pt x="741" y="288"/>
                      <a:pt x="740" y="289"/>
                    </a:cubicBezTo>
                    <a:cubicBezTo>
                      <a:pt x="738" y="279"/>
                      <a:pt x="736" y="271"/>
                      <a:pt x="732" y="263"/>
                    </a:cubicBezTo>
                    <a:cubicBezTo>
                      <a:pt x="733" y="272"/>
                      <a:pt x="737" y="280"/>
                      <a:pt x="737" y="290"/>
                    </a:cubicBezTo>
                    <a:cubicBezTo>
                      <a:pt x="736" y="290"/>
                      <a:pt x="734" y="291"/>
                      <a:pt x="732" y="291"/>
                    </a:cubicBezTo>
                    <a:cubicBezTo>
                      <a:pt x="731" y="285"/>
                      <a:pt x="730" y="279"/>
                      <a:pt x="729" y="273"/>
                    </a:cubicBezTo>
                    <a:cubicBezTo>
                      <a:pt x="728" y="263"/>
                      <a:pt x="724" y="253"/>
                      <a:pt x="720" y="244"/>
                    </a:cubicBezTo>
                    <a:cubicBezTo>
                      <a:pt x="718" y="238"/>
                      <a:pt x="715" y="233"/>
                      <a:pt x="712" y="228"/>
                    </a:cubicBezTo>
                    <a:cubicBezTo>
                      <a:pt x="709" y="222"/>
                      <a:pt x="705" y="218"/>
                      <a:pt x="701" y="214"/>
                    </a:cubicBezTo>
                    <a:cubicBezTo>
                      <a:pt x="700" y="213"/>
                      <a:pt x="700" y="213"/>
                      <a:pt x="699" y="212"/>
                    </a:cubicBezTo>
                    <a:cubicBezTo>
                      <a:pt x="699" y="212"/>
                      <a:pt x="699" y="211"/>
                      <a:pt x="699" y="211"/>
                    </a:cubicBezTo>
                    <a:cubicBezTo>
                      <a:pt x="701" y="211"/>
                      <a:pt x="703" y="211"/>
                      <a:pt x="704" y="212"/>
                    </a:cubicBezTo>
                    <a:cubicBezTo>
                      <a:pt x="711" y="218"/>
                      <a:pt x="717" y="224"/>
                      <a:pt x="719" y="233"/>
                    </a:cubicBezTo>
                    <a:cubicBezTo>
                      <a:pt x="720" y="233"/>
                      <a:pt x="720" y="234"/>
                      <a:pt x="721" y="235"/>
                    </a:cubicBezTo>
                    <a:cubicBezTo>
                      <a:pt x="721" y="224"/>
                      <a:pt x="713" y="218"/>
                      <a:pt x="707" y="211"/>
                    </a:cubicBezTo>
                    <a:cubicBezTo>
                      <a:pt x="714" y="209"/>
                      <a:pt x="715" y="209"/>
                      <a:pt x="718" y="212"/>
                    </a:cubicBezTo>
                    <a:cubicBezTo>
                      <a:pt x="722" y="217"/>
                      <a:pt x="726" y="221"/>
                      <a:pt x="729" y="227"/>
                    </a:cubicBezTo>
                    <a:cubicBezTo>
                      <a:pt x="734" y="239"/>
                      <a:pt x="740" y="250"/>
                      <a:pt x="743" y="263"/>
                    </a:cubicBezTo>
                    <a:cubicBezTo>
                      <a:pt x="745" y="270"/>
                      <a:pt x="747" y="278"/>
                      <a:pt x="749" y="286"/>
                    </a:cubicBezTo>
                    <a:cubicBezTo>
                      <a:pt x="746" y="287"/>
                      <a:pt x="744" y="287"/>
                      <a:pt x="742" y="288"/>
                    </a:cubicBezTo>
                    <a:cubicBezTo>
                      <a:pt x="742" y="288"/>
                      <a:pt x="742" y="288"/>
                      <a:pt x="742" y="288"/>
                    </a:cubicBezTo>
                    <a:cubicBezTo>
                      <a:pt x="742" y="288"/>
                      <a:pt x="742" y="288"/>
                      <a:pt x="741" y="288"/>
                    </a:cubicBezTo>
                    <a:lnTo>
                      <a:pt x="742" y="288"/>
                    </a:lnTo>
                    <a:close/>
                    <a:moveTo>
                      <a:pt x="769" y="281"/>
                    </a:moveTo>
                    <a:cubicBezTo>
                      <a:pt x="766" y="282"/>
                      <a:pt x="762" y="283"/>
                      <a:pt x="759" y="284"/>
                    </a:cubicBezTo>
                    <a:cubicBezTo>
                      <a:pt x="758" y="280"/>
                      <a:pt x="758" y="276"/>
                      <a:pt x="758" y="272"/>
                    </a:cubicBezTo>
                    <a:cubicBezTo>
                      <a:pt x="757" y="266"/>
                      <a:pt x="755" y="260"/>
                      <a:pt x="754" y="254"/>
                    </a:cubicBezTo>
                    <a:cubicBezTo>
                      <a:pt x="754" y="253"/>
                      <a:pt x="753" y="253"/>
                      <a:pt x="751" y="251"/>
                    </a:cubicBezTo>
                    <a:cubicBezTo>
                      <a:pt x="752" y="255"/>
                      <a:pt x="752" y="258"/>
                      <a:pt x="753" y="260"/>
                    </a:cubicBezTo>
                    <a:cubicBezTo>
                      <a:pt x="753" y="263"/>
                      <a:pt x="753" y="265"/>
                      <a:pt x="754" y="267"/>
                    </a:cubicBezTo>
                    <a:cubicBezTo>
                      <a:pt x="756" y="272"/>
                      <a:pt x="756" y="277"/>
                      <a:pt x="756" y="283"/>
                    </a:cubicBezTo>
                    <a:cubicBezTo>
                      <a:pt x="756" y="285"/>
                      <a:pt x="755" y="285"/>
                      <a:pt x="753" y="285"/>
                    </a:cubicBezTo>
                    <a:cubicBezTo>
                      <a:pt x="753" y="285"/>
                      <a:pt x="752" y="284"/>
                      <a:pt x="752" y="284"/>
                    </a:cubicBezTo>
                    <a:cubicBezTo>
                      <a:pt x="751" y="278"/>
                      <a:pt x="750" y="272"/>
                      <a:pt x="749" y="267"/>
                    </a:cubicBezTo>
                    <a:cubicBezTo>
                      <a:pt x="747" y="260"/>
                      <a:pt x="745" y="253"/>
                      <a:pt x="742" y="246"/>
                    </a:cubicBezTo>
                    <a:cubicBezTo>
                      <a:pt x="740" y="239"/>
                      <a:pt x="736" y="233"/>
                      <a:pt x="734" y="227"/>
                    </a:cubicBezTo>
                    <a:cubicBezTo>
                      <a:pt x="731" y="221"/>
                      <a:pt x="728" y="216"/>
                      <a:pt x="724" y="212"/>
                    </a:cubicBezTo>
                    <a:cubicBezTo>
                      <a:pt x="724" y="211"/>
                      <a:pt x="723" y="210"/>
                      <a:pt x="723" y="209"/>
                    </a:cubicBezTo>
                    <a:cubicBezTo>
                      <a:pt x="727" y="210"/>
                      <a:pt x="729" y="213"/>
                      <a:pt x="732" y="216"/>
                    </a:cubicBezTo>
                    <a:cubicBezTo>
                      <a:pt x="734" y="219"/>
                      <a:pt x="737" y="222"/>
                      <a:pt x="739" y="225"/>
                    </a:cubicBezTo>
                    <a:cubicBezTo>
                      <a:pt x="738" y="218"/>
                      <a:pt x="733" y="214"/>
                      <a:pt x="730" y="209"/>
                    </a:cubicBezTo>
                    <a:cubicBezTo>
                      <a:pt x="732" y="208"/>
                      <a:pt x="733" y="208"/>
                      <a:pt x="735" y="209"/>
                    </a:cubicBezTo>
                    <a:cubicBezTo>
                      <a:pt x="737" y="211"/>
                      <a:pt x="738" y="212"/>
                      <a:pt x="740" y="214"/>
                    </a:cubicBezTo>
                    <a:cubicBezTo>
                      <a:pt x="742" y="216"/>
                      <a:pt x="744" y="219"/>
                      <a:pt x="747" y="221"/>
                    </a:cubicBezTo>
                    <a:cubicBezTo>
                      <a:pt x="747" y="217"/>
                      <a:pt x="743" y="215"/>
                      <a:pt x="742" y="212"/>
                    </a:cubicBezTo>
                    <a:cubicBezTo>
                      <a:pt x="743" y="211"/>
                      <a:pt x="743" y="211"/>
                      <a:pt x="743" y="211"/>
                    </a:cubicBezTo>
                    <a:cubicBezTo>
                      <a:pt x="743" y="212"/>
                      <a:pt x="744" y="212"/>
                      <a:pt x="744" y="212"/>
                    </a:cubicBezTo>
                    <a:cubicBezTo>
                      <a:pt x="751" y="219"/>
                      <a:pt x="756" y="226"/>
                      <a:pt x="760" y="234"/>
                    </a:cubicBezTo>
                    <a:cubicBezTo>
                      <a:pt x="763" y="242"/>
                      <a:pt x="766" y="250"/>
                      <a:pt x="768" y="257"/>
                    </a:cubicBezTo>
                    <a:cubicBezTo>
                      <a:pt x="770" y="263"/>
                      <a:pt x="770" y="269"/>
                      <a:pt x="771" y="275"/>
                    </a:cubicBezTo>
                    <a:cubicBezTo>
                      <a:pt x="772" y="277"/>
                      <a:pt x="772" y="280"/>
                      <a:pt x="769" y="281"/>
                    </a:cubicBezTo>
                    <a:close/>
                    <a:moveTo>
                      <a:pt x="790" y="268"/>
                    </a:moveTo>
                    <a:cubicBezTo>
                      <a:pt x="789" y="269"/>
                      <a:pt x="787" y="270"/>
                      <a:pt x="784" y="270"/>
                    </a:cubicBezTo>
                    <a:cubicBezTo>
                      <a:pt x="784" y="265"/>
                      <a:pt x="784" y="260"/>
                      <a:pt x="784" y="255"/>
                    </a:cubicBezTo>
                    <a:cubicBezTo>
                      <a:pt x="783" y="250"/>
                      <a:pt x="782" y="245"/>
                      <a:pt x="780" y="240"/>
                    </a:cubicBezTo>
                    <a:cubicBezTo>
                      <a:pt x="779" y="250"/>
                      <a:pt x="783" y="261"/>
                      <a:pt x="781" y="272"/>
                    </a:cubicBezTo>
                    <a:cubicBezTo>
                      <a:pt x="780" y="272"/>
                      <a:pt x="778" y="273"/>
                      <a:pt x="775" y="274"/>
                    </a:cubicBezTo>
                    <a:cubicBezTo>
                      <a:pt x="774" y="269"/>
                      <a:pt x="774" y="264"/>
                      <a:pt x="773" y="260"/>
                    </a:cubicBezTo>
                    <a:cubicBezTo>
                      <a:pt x="772" y="255"/>
                      <a:pt x="770" y="250"/>
                      <a:pt x="769" y="246"/>
                    </a:cubicBezTo>
                    <a:cubicBezTo>
                      <a:pt x="767" y="241"/>
                      <a:pt x="766" y="236"/>
                      <a:pt x="763" y="232"/>
                    </a:cubicBezTo>
                    <a:cubicBezTo>
                      <a:pt x="761" y="228"/>
                      <a:pt x="759" y="224"/>
                      <a:pt x="756" y="220"/>
                    </a:cubicBezTo>
                    <a:cubicBezTo>
                      <a:pt x="753" y="216"/>
                      <a:pt x="750" y="212"/>
                      <a:pt x="748" y="208"/>
                    </a:cubicBezTo>
                    <a:cubicBezTo>
                      <a:pt x="755" y="211"/>
                      <a:pt x="758" y="219"/>
                      <a:pt x="764" y="224"/>
                    </a:cubicBezTo>
                    <a:cubicBezTo>
                      <a:pt x="763" y="217"/>
                      <a:pt x="757" y="214"/>
                      <a:pt x="755" y="208"/>
                    </a:cubicBezTo>
                    <a:cubicBezTo>
                      <a:pt x="760" y="210"/>
                      <a:pt x="762" y="217"/>
                      <a:pt x="767" y="220"/>
                    </a:cubicBezTo>
                    <a:cubicBezTo>
                      <a:pt x="767" y="220"/>
                      <a:pt x="767" y="219"/>
                      <a:pt x="768" y="219"/>
                    </a:cubicBezTo>
                    <a:cubicBezTo>
                      <a:pt x="765" y="215"/>
                      <a:pt x="763" y="212"/>
                      <a:pt x="760" y="208"/>
                    </a:cubicBezTo>
                    <a:cubicBezTo>
                      <a:pt x="763" y="207"/>
                      <a:pt x="765" y="207"/>
                      <a:pt x="766" y="207"/>
                    </a:cubicBezTo>
                    <a:cubicBezTo>
                      <a:pt x="767" y="209"/>
                      <a:pt x="768" y="210"/>
                      <a:pt x="769" y="211"/>
                    </a:cubicBezTo>
                    <a:cubicBezTo>
                      <a:pt x="770" y="212"/>
                      <a:pt x="771" y="213"/>
                      <a:pt x="772" y="214"/>
                    </a:cubicBezTo>
                    <a:cubicBezTo>
                      <a:pt x="772" y="214"/>
                      <a:pt x="772" y="214"/>
                      <a:pt x="773" y="214"/>
                    </a:cubicBezTo>
                    <a:cubicBezTo>
                      <a:pt x="772" y="212"/>
                      <a:pt x="771" y="210"/>
                      <a:pt x="770" y="207"/>
                    </a:cubicBezTo>
                    <a:cubicBezTo>
                      <a:pt x="772" y="207"/>
                      <a:pt x="774" y="207"/>
                      <a:pt x="776" y="207"/>
                    </a:cubicBezTo>
                    <a:cubicBezTo>
                      <a:pt x="787" y="225"/>
                      <a:pt x="793" y="255"/>
                      <a:pt x="790" y="268"/>
                    </a:cubicBezTo>
                    <a:close/>
                    <a:moveTo>
                      <a:pt x="814" y="262"/>
                    </a:moveTo>
                    <a:cubicBezTo>
                      <a:pt x="814" y="257"/>
                      <a:pt x="814" y="252"/>
                      <a:pt x="812" y="248"/>
                    </a:cubicBezTo>
                    <a:cubicBezTo>
                      <a:pt x="812" y="245"/>
                      <a:pt x="811" y="243"/>
                      <a:pt x="809" y="241"/>
                    </a:cubicBezTo>
                    <a:cubicBezTo>
                      <a:pt x="809" y="242"/>
                      <a:pt x="809" y="244"/>
                      <a:pt x="810" y="246"/>
                    </a:cubicBezTo>
                    <a:cubicBezTo>
                      <a:pt x="810" y="250"/>
                      <a:pt x="811" y="254"/>
                      <a:pt x="812" y="258"/>
                    </a:cubicBezTo>
                    <a:cubicBezTo>
                      <a:pt x="813" y="262"/>
                      <a:pt x="812" y="263"/>
                      <a:pt x="807" y="263"/>
                    </a:cubicBezTo>
                    <a:cubicBezTo>
                      <a:pt x="807" y="256"/>
                      <a:pt x="806" y="248"/>
                      <a:pt x="803" y="245"/>
                    </a:cubicBezTo>
                    <a:cubicBezTo>
                      <a:pt x="802" y="251"/>
                      <a:pt x="806" y="258"/>
                      <a:pt x="804" y="264"/>
                    </a:cubicBezTo>
                    <a:cubicBezTo>
                      <a:pt x="801" y="265"/>
                      <a:pt x="798" y="266"/>
                      <a:pt x="795" y="266"/>
                    </a:cubicBezTo>
                    <a:cubicBezTo>
                      <a:pt x="796" y="255"/>
                      <a:pt x="795" y="245"/>
                      <a:pt x="792" y="235"/>
                    </a:cubicBezTo>
                    <a:cubicBezTo>
                      <a:pt x="789" y="226"/>
                      <a:pt x="785" y="216"/>
                      <a:pt x="782" y="207"/>
                    </a:cubicBezTo>
                    <a:cubicBezTo>
                      <a:pt x="783" y="206"/>
                      <a:pt x="784" y="207"/>
                      <a:pt x="785" y="208"/>
                    </a:cubicBezTo>
                    <a:cubicBezTo>
                      <a:pt x="787" y="213"/>
                      <a:pt x="790" y="218"/>
                      <a:pt x="792" y="224"/>
                    </a:cubicBezTo>
                    <a:cubicBezTo>
                      <a:pt x="793" y="225"/>
                      <a:pt x="793" y="226"/>
                      <a:pt x="794" y="227"/>
                    </a:cubicBezTo>
                    <a:cubicBezTo>
                      <a:pt x="795" y="219"/>
                      <a:pt x="789" y="213"/>
                      <a:pt x="787" y="207"/>
                    </a:cubicBezTo>
                    <a:cubicBezTo>
                      <a:pt x="795" y="205"/>
                      <a:pt x="796" y="206"/>
                      <a:pt x="798" y="211"/>
                    </a:cubicBezTo>
                    <a:cubicBezTo>
                      <a:pt x="804" y="222"/>
                      <a:pt x="809" y="233"/>
                      <a:pt x="813" y="245"/>
                    </a:cubicBezTo>
                    <a:cubicBezTo>
                      <a:pt x="813" y="246"/>
                      <a:pt x="813" y="247"/>
                      <a:pt x="812" y="248"/>
                    </a:cubicBezTo>
                    <a:cubicBezTo>
                      <a:pt x="817" y="251"/>
                      <a:pt x="816" y="257"/>
                      <a:pt x="818" y="261"/>
                    </a:cubicBezTo>
                    <a:cubicBezTo>
                      <a:pt x="816" y="261"/>
                      <a:pt x="815" y="262"/>
                      <a:pt x="814" y="262"/>
                    </a:cubicBezTo>
                    <a:close/>
                    <a:moveTo>
                      <a:pt x="835" y="260"/>
                    </a:moveTo>
                    <a:cubicBezTo>
                      <a:pt x="832" y="248"/>
                      <a:pt x="831" y="248"/>
                      <a:pt x="827" y="246"/>
                    </a:cubicBezTo>
                    <a:cubicBezTo>
                      <a:pt x="829" y="251"/>
                      <a:pt x="832" y="255"/>
                      <a:pt x="832" y="260"/>
                    </a:cubicBezTo>
                    <a:cubicBezTo>
                      <a:pt x="829" y="260"/>
                      <a:pt x="825" y="261"/>
                      <a:pt x="822" y="261"/>
                    </a:cubicBezTo>
                    <a:cubicBezTo>
                      <a:pt x="819" y="241"/>
                      <a:pt x="810" y="225"/>
                      <a:pt x="802" y="207"/>
                    </a:cubicBezTo>
                    <a:cubicBezTo>
                      <a:pt x="811" y="214"/>
                      <a:pt x="815" y="224"/>
                      <a:pt x="820" y="233"/>
                    </a:cubicBezTo>
                    <a:cubicBezTo>
                      <a:pt x="818" y="222"/>
                      <a:pt x="812" y="214"/>
                      <a:pt x="806" y="206"/>
                    </a:cubicBezTo>
                    <a:cubicBezTo>
                      <a:pt x="808" y="205"/>
                      <a:pt x="809" y="206"/>
                      <a:pt x="811" y="207"/>
                    </a:cubicBezTo>
                    <a:cubicBezTo>
                      <a:pt x="813" y="209"/>
                      <a:pt x="815" y="211"/>
                      <a:pt x="817" y="212"/>
                    </a:cubicBezTo>
                    <a:cubicBezTo>
                      <a:pt x="819" y="214"/>
                      <a:pt x="821" y="215"/>
                      <a:pt x="823" y="217"/>
                    </a:cubicBezTo>
                    <a:cubicBezTo>
                      <a:pt x="829" y="221"/>
                      <a:pt x="832" y="226"/>
                      <a:pt x="836" y="232"/>
                    </a:cubicBezTo>
                    <a:cubicBezTo>
                      <a:pt x="842" y="240"/>
                      <a:pt x="847" y="249"/>
                      <a:pt x="851" y="259"/>
                    </a:cubicBezTo>
                    <a:cubicBezTo>
                      <a:pt x="851" y="259"/>
                      <a:pt x="851" y="260"/>
                      <a:pt x="851" y="260"/>
                    </a:cubicBezTo>
                    <a:cubicBezTo>
                      <a:pt x="845" y="260"/>
                      <a:pt x="840" y="260"/>
                      <a:pt x="835" y="260"/>
                    </a:cubicBezTo>
                    <a:close/>
                    <a:moveTo>
                      <a:pt x="856" y="260"/>
                    </a:moveTo>
                    <a:cubicBezTo>
                      <a:pt x="852" y="252"/>
                      <a:pt x="848" y="244"/>
                      <a:pt x="843" y="236"/>
                    </a:cubicBezTo>
                    <a:cubicBezTo>
                      <a:pt x="837" y="225"/>
                      <a:pt x="829" y="215"/>
                      <a:pt x="818" y="208"/>
                    </a:cubicBezTo>
                    <a:cubicBezTo>
                      <a:pt x="817" y="207"/>
                      <a:pt x="817" y="207"/>
                      <a:pt x="816" y="206"/>
                    </a:cubicBezTo>
                    <a:cubicBezTo>
                      <a:pt x="820" y="205"/>
                      <a:pt x="820" y="205"/>
                      <a:pt x="821" y="207"/>
                    </a:cubicBezTo>
                    <a:cubicBezTo>
                      <a:pt x="824" y="209"/>
                      <a:pt x="828" y="212"/>
                      <a:pt x="831" y="215"/>
                    </a:cubicBezTo>
                    <a:cubicBezTo>
                      <a:pt x="834" y="218"/>
                      <a:pt x="836" y="221"/>
                      <a:pt x="839" y="224"/>
                    </a:cubicBezTo>
                    <a:cubicBezTo>
                      <a:pt x="840" y="224"/>
                      <a:pt x="840" y="224"/>
                      <a:pt x="840" y="224"/>
                    </a:cubicBezTo>
                    <a:cubicBezTo>
                      <a:pt x="837" y="216"/>
                      <a:pt x="831" y="211"/>
                      <a:pt x="824" y="206"/>
                    </a:cubicBezTo>
                    <a:cubicBezTo>
                      <a:pt x="828" y="204"/>
                      <a:pt x="831" y="205"/>
                      <a:pt x="833" y="208"/>
                    </a:cubicBezTo>
                    <a:cubicBezTo>
                      <a:pt x="836" y="211"/>
                      <a:pt x="839" y="215"/>
                      <a:pt x="842" y="218"/>
                    </a:cubicBezTo>
                    <a:cubicBezTo>
                      <a:pt x="843" y="219"/>
                      <a:pt x="844" y="220"/>
                      <a:pt x="845" y="221"/>
                    </a:cubicBezTo>
                    <a:cubicBezTo>
                      <a:pt x="845" y="217"/>
                      <a:pt x="843" y="215"/>
                      <a:pt x="841" y="213"/>
                    </a:cubicBezTo>
                    <a:cubicBezTo>
                      <a:pt x="839" y="211"/>
                      <a:pt x="838" y="209"/>
                      <a:pt x="836" y="206"/>
                    </a:cubicBezTo>
                    <a:cubicBezTo>
                      <a:pt x="840" y="210"/>
                      <a:pt x="843" y="213"/>
                      <a:pt x="847" y="216"/>
                    </a:cubicBezTo>
                    <a:cubicBezTo>
                      <a:pt x="847" y="217"/>
                      <a:pt x="848" y="217"/>
                      <a:pt x="848" y="218"/>
                    </a:cubicBezTo>
                    <a:cubicBezTo>
                      <a:pt x="851" y="221"/>
                      <a:pt x="853" y="224"/>
                      <a:pt x="855" y="227"/>
                    </a:cubicBezTo>
                    <a:cubicBezTo>
                      <a:pt x="859" y="233"/>
                      <a:pt x="863" y="239"/>
                      <a:pt x="866" y="245"/>
                    </a:cubicBezTo>
                    <a:cubicBezTo>
                      <a:pt x="867" y="247"/>
                      <a:pt x="868" y="249"/>
                      <a:pt x="869" y="251"/>
                    </a:cubicBezTo>
                    <a:cubicBezTo>
                      <a:pt x="871" y="254"/>
                      <a:pt x="872" y="257"/>
                      <a:pt x="874" y="261"/>
                    </a:cubicBezTo>
                    <a:cubicBezTo>
                      <a:pt x="867" y="261"/>
                      <a:pt x="861" y="261"/>
                      <a:pt x="856" y="260"/>
                    </a:cubicBezTo>
                    <a:close/>
                    <a:moveTo>
                      <a:pt x="881" y="262"/>
                    </a:moveTo>
                    <a:cubicBezTo>
                      <a:pt x="879" y="262"/>
                      <a:pt x="878" y="261"/>
                      <a:pt x="878" y="259"/>
                    </a:cubicBezTo>
                    <a:cubicBezTo>
                      <a:pt x="875" y="254"/>
                      <a:pt x="872" y="250"/>
                      <a:pt x="870" y="245"/>
                    </a:cubicBezTo>
                    <a:cubicBezTo>
                      <a:pt x="867" y="238"/>
                      <a:pt x="864" y="232"/>
                      <a:pt x="860" y="227"/>
                    </a:cubicBezTo>
                    <a:cubicBezTo>
                      <a:pt x="856" y="221"/>
                      <a:pt x="852" y="214"/>
                      <a:pt x="846" y="210"/>
                    </a:cubicBezTo>
                    <a:cubicBezTo>
                      <a:pt x="845" y="209"/>
                      <a:pt x="844" y="208"/>
                      <a:pt x="843" y="207"/>
                    </a:cubicBezTo>
                    <a:cubicBezTo>
                      <a:pt x="843" y="206"/>
                      <a:pt x="843" y="206"/>
                      <a:pt x="844" y="206"/>
                    </a:cubicBezTo>
                    <a:cubicBezTo>
                      <a:pt x="845" y="206"/>
                      <a:pt x="847" y="206"/>
                      <a:pt x="848" y="207"/>
                    </a:cubicBezTo>
                    <a:cubicBezTo>
                      <a:pt x="854" y="214"/>
                      <a:pt x="859" y="220"/>
                      <a:pt x="864" y="227"/>
                    </a:cubicBezTo>
                    <a:cubicBezTo>
                      <a:pt x="866" y="230"/>
                      <a:pt x="868" y="234"/>
                      <a:pt x="871" y="238"/>
                    </a:cubicBezTo>
                    <a:cubicBezTo>
                      <a:pt x="871" y="237"/>
                      <a:pt x="871" y="237"/>
                      <a:pt x="872" y="237"/>
                    </a:cubicBezTo>
                    <a:cubicBezTo>
                      <a:pt x="867" y="226"/>
                      <a:pt x="859" y="216"/>
                      <a:pt x="851" y="207"/>
                    </a:cubicBezTo>
                    <a:cubicBezTo>
                      <a:pt x="856" y="206"/>
                      <a:pt x="856" y="206"/>
                      <a:pt x="859" y="209"/>
                    </a:cubicBezTo>
                    <a:cubicBezTo>
                      <a:pt x="861" y="213"/>
                      <a:pt x="864" y="216"/>
                      <a:pt x="867" y="219"/>
                    </a:cubicBezTo>
                    <a:cubicBezTo>
                      <a:pt x="868" y="220"/>
                      <a:pt x="869" y="222"/>
                      <a:pt x="871" y="223"/>
                    </a:cubicBezTo>
                    <a:cubicBezTo>
                      <a:pt x="869" y="216"/>
                      <a:pt x="864" y="213"/>
                      <a:pt x="861" y="208"/>
                    </a:cubicBezTo>
                    <a:cubicBezTo>
                      <a:pt x="866" y="206"/>
                      <a:pt x="870" y="208"/>
                      <a:pt x="873" y="212"/>
                    </a:cubicBezTo>
                    <a:cubicBezTo>
                      <a:pt x="878" y="220"/>
                      <a:pt x="882" y="230"/>
                      <a:pt x="887" y="238"/>
                    </a:cubicBezTo>
                    <a:cubicBezTo>
                      <a:pt x="890" y="243"/>
                      <a:pt x="892" y="248"/>
                      <a:pt x="894" y="253"/>
                    </a:cubicBezTo>
                    <a:cubicBezTo>
                      <a:pt x="895" y="256"/>
                      <a:pt x="896" y="259"/>
                      <a:pt x="897" y="262"/>
                    </a:cubicBezTo>
                    <a:cubicBezTo>
                      <a:pt x="891" y="262"/>
                      <a:pt x="886" y="262"/>
                      <a:pt x="881" y="262"/>
                    </a:cubicBezTo>
                    <a:close/>
                    <a:moveTo>
                      <a:pt x="917" y="263"/>
                    </a:moveTo>
                    <a:cubicBezTo>
                      <a:pt x="915" y="257"/>
                      <a:pt x="913" y="252"/>
                      <a:pt x="910" y="247"/>
                    </a:cubicBezTo>
                    <a:cubicBezTo>
                      <a:pt x="910" y="247"/>
                      <a:pt x="910" y="247"/>
                      <a:pt x="909" y="247"/>
                    </a:cubicBezTo>
                    <a:cubicBezTo>
                      <a:pt x="911" y="252"/>
                      <a:pt x="912" y="257"/>
                      <a:pt x="914" y="263"/>
                    </a:cubicBezTo>
                    <a:cubicBezTo>
                      <a:pt x="913" y="263"/>
                      <a:pt x="911" y="263"/>
                      <a:pt x="910" y="263"/>
                    </a:cubicBezTo>
                    <a:cubicBezTo>
                      <a:pt x="909" y="255"/>
                      <a:pt x="908" y="248"/>
                      <a:pt x="902" y="244"/>
                    </a:cubicBezTo>
                    <a:cubicBezTo>
                      <a:pt x="903" y="247"/>
                      <a:pt x="905" y="250"/>
                      <a:pt x="906" y="253"/>
                    </a:cubicBezTo>
                    <a:cubicBezTo>
                      <a:pt x="907" y="256"/>
                      <a:pt x="907" y="259"/>
                      <a:pt x="908" y="263"/>
                    </a:cubicBezTo>
                    <a:cubicBezTo>
                      <a:pt x="905" y="263"/>
                      <a:pt x="904" y="262"/>
                      <a:pt x="902" y="262"/>
                    </a:cubicBezTo>
                    <a:cubicBezTo>
                      <a:pt x="895" y="243"/>
                      <a:pt x="886" y="226"/>
                      <a:pt x="876" y="208"/>
                    </a:cubicBezTo>
                    <a:cubicBezTo>
                      <a:pt x="880" y="210"/>
                      <a:pt x="882" y="214"/>
                      <a:pt x="885" y="217"/>
                    </a:cubicBezTo>
                    <a:cubicBezTo>
                      <a:pt x="889" y="220"/>
                      <a:pt x="892" y="224"/>
                      <a:pt x="895" y="227"/>
                    </a:cubicBezTo>
                    <a:cubicBezTo>
                      <a:pt x="893" y="219"/>
                      <a:pt x="886" y="215"/>
                      <a:pt x="881" y="209"/>
                    </a:cubicBezTo>
                    <a:cubicBezTo>
                      <a:pt x="882" y="208"/>
                      <a:pt x="882" y="208"/>
                      <a:pt x="882" y="208"/>
                    </a:cubicBezTo>
                    <a:cubicBezTo>
                      <a:pt x="886" y="207"/>
                      <a:pt x="888" y="210"/>
                      <a:pt x="890" y="213"/>
                    </a:cubicBezTo>
                    <a:cubicBezTo>
                      <a:pt x="892" y="216"/>
                      <a:pt x="893" y="219"/>
                      <a:pt x="897" y="221"/>
                    </a:cubicBezTo>
                    <a:cubicBezTo>
                      <a:pt x="896" y="216"/>
                      <a:pt x="893" y="213"/>
                      <a:pt x="890" y="209"/>
                    </a:cubicBezTo>
                    <a:cubicBezTo>
                      <a:pt x="894" y="209"/>
                      <a:pt x="896" y="210"/>
                      <a:pt x="898" y="210"/>
                    </a:cubicBezTo>
                    <a:cubicBezTo>
                      <a:pt x="899" y="210"/>
                      <a:pt x="900" y="211"/>
                      <a:pt x="900" y="211"/>
                    </a:cubicBezTo>
                    <a:cubicBezTo>
                      <a:pt x="903" y="216"/>
                      <a:pt x="908" y="220"/>
                      <a:pt x="909" y="226"/>
                    </a:cubicBezTo>
                    <a:cubicBezTo>
                      <a:pt x="911" y="230"/>
                      <a:pt x="913" y="234"/>
                      <a:pt x="914" y="238"/>
                    </a:cubicBezTo>
                    <a:cubicBezTo>
                      <a:pt x="915" y="240"/>
                      <a:pt x="915" y="241"/>
                      <a:pt x="915" y="242"/>
                    </a:cubicBezTo>
                    <a:cubicBezTo>
                      <a:pt x="917" y="247"/>
                      <a:pt x="919" y="253"/>
                      <a:pt x="921" y="258"/>
                    </a:cubicBezTo>
                    <a:cubicBezTo>
                      <a:pt x="921" y="260"/>
                      <a:pt x="922" y="261"/>
                      <a:pt x="922" y="264"/>
                    </a:cubicBezTo>
                    <a:cubicBezTo>
                      <a:pt x="920" y="264"/>
                      <a:pt x="918" y="264"/>
                      <a:pt x="917" y="263"/>
                    </a:cubicBezTo>
                    <a:close/>
                    <a:moveTo>
                      <a:pt x="946" y="266"/>
                    </a:moveTo>
                    <a:cubicBezTo>
                      <a:pt x="942" y="265"/>
                      <a:pt x="939" y="265"/>
                      <a:pt x="936" y="265"/>
                    </a:cubicBezTo>
                    <a:cubicBezTo>
                      <a:pt x="935" y="256"/>
                      <a:pt x="932" y="249"/>
                      <a:pt x="927" y="242"/>
                    </a:cubicBezTo>
                    <a:cubicBezTo>
                      <a:pt x="929" y="249"/>
                      <a:pt x="933" y="256"/>
                      <a:pt x="933" y="264"/>
                    </a:cubicBezTo>
                    <a:cubicBezTo>
                      <a:pt x="932" y="264"/>
                      <a:pt x="931" y="264"/>
                      <a:pt x="930" y="264"/>
                    </a:cubicBezTo>
                    <a:cubicBezTo>
                      <a:pt x="928" y="264"/>
                      <a:pt x="927" y="264"/>
                      <a:pt x="926" y="264"/>
                    </a:cubicBezTo>
                    <a:cubicBezTo>
                      <a:pt x="922" y="246"/>
                      <a:pt x="916" y="229"/>
                      <a:pt x="908" y="212"/>
                    </a:cubicBezTo>
                    <a:cubicBezTo>
                      <a:pt x="913" y="213"/>
                      <a:pt x="915" y="216"/>
                      <a:pt x="918" y="219"/>
                    </a:cubicBezTo>
                    <a:cubicBezTo>
                      <a:pt x="921" y="222"/>
                      <a:pt x="922" y="226"/>
                      <a:pt x="925" y="230"/>
                    </a:cubicBezTo>
                    <a:cubicBezTo>
                      <a:pt x="926" y="223"/>
                      <a:pt x="921" y="220"/>
                      <a:pt x="918" y="215"/>
                    </a:cubicBezTo>
                    <a:cubicBezTo>
                      <a:pt x="923" y="214"/>
                      <a:pt x="926" y="216"/>
                      <a:pt x="928" y="220"/>
                    </a:cubicBezTo>
                    <a:cubicBezTo>
                      <a:pt x="929" y="224"/>
                      <a:pt x="931" y="227"/>
                      <a:pt x="933" y="231"/>
                    </a:cubicBezTo>
                    <a:cubicBezTo>
                      <a:pt x="935" y="225"/>
                      <a:pt x="929" y="221"/>
                      <a:pt x="930" y="216"/>
                    </a:cubicBezTo>
                    <a:cubicBezTo>
                      <a:pt x="933" y="218"/>
                      <a:pt x="933" y="217"/>
                      <a:pt x="934" y="220"/>
                    </a:cubicBezTo>
                    <a:cubicBezTo>
                      <a:pt x="938" y="230"/>
                      <a:pt x="941" y="239"/>
                      <a:pt x="945" y="248"/>
                    </a:cubicBezTo>
                    <a:cubicBezTo>
                      <a:pt x="947" y="254"/>
                      <a:pt x="947" y="260"/>
                      <a:pt x="946" y="266"/>
                    </a:cubicBezTo>
                    <a:close/>
                    <a:moveTo>
                      <a:pt x="960" y="266"/>
                    </a:moveTo>
                    <a:cubicBezTo>
                      <a:pt x="960" y="266"/>
                      <a:pt x="959" y="266"/>
                      <a:pt x="959" y="266"/>
                    </a:cubicBezTo>
                    <a:cubicBezTo>
                      <a:pt x="959" y="264"/>
                      <a:pt x="959" y="263"/>
                      <a:pt x="959" y="261"/>
                    </a:cubicBezTo>
                    <a:cubicBezTo>
                      <a:pt x="960" y="261"/>
                      <a:pt x="960" y="261"/>
                      <a:pt x="960" y="261"/>
                    </a:cubicBezTo>
                    <a:cubicBezTo>
                      <a:pt x="960" y="263"/>
                      <a:pt x="960" y="264"/>
                      <a:pt x="960" y="266"/>
                    </a:cubicBezTo>
                    <a:close/>
                    <a:moveTo>
                      <a:pt x="960" y="257"/>
                    </a:moveTo>
                    <a:cubicBezTo>
                      <a:pt x="959" y="255"/>
                      <a:pt x="958" y="252"/>
                      <a:pt x="958" y="250"/>
                    </a:cubicBezTo>
                    <a:cubicBezTo>
                      <a:pt x="957" y="250"/>
                      <a:pt x="957" y="250"/>
                      <a:pt x="957" y="250"/>
                    </a:cubicBezTo>
                    <a:cubicBezTo>
                      <a:pt x="957" y="255"/>
                      <a:pt x="956" y="261"/>
                      <a:pt x="956" y="266"/>
                    </a:cubicBezTo>
                    <a:cubicBezTo>
                      <a:pt x="954" y="266"/>
                      <a:pt x="952" y="266"/>
                      <a:pt x="949" y="266"/>
                    </a:cubicBezTo>
                    <a:cubicBezTo>
                      <a:pt x="949" y="264"/>
                      <a:pt x="950" y="262"/>
                      <a:pt x="950" y="260"/>
                    </a:cubicBezTo>
                    <a:cubicBezTo>
                      <a:pt x="949" y="256"/>
                      <a:pt x="950" y="252"/>
                      <a:pt x="948" y="248"/>
                    </a:cubicBezTo>
                    <a:cubicBezTo>
                      <a:pt x="945" y="239"/>
                      <a:pt x="942" y="230"/>
                      <a:pt x="938" y="221"/>
                    </a:cubicBezTo>
                    <a:cubicBezTo>
                      <a:pt x="938" y="220"/>
                      <a:pt x="938" y="219"/>
                      <a:pt x="937" y="218"/>
                    </a:cubicBezTo>
                    <a:cubicBezTo>
                      <a:pt x="938" y="218"/>
                      <a:pt x="938" y="217"/>
                      <a:pt x="938" y="217"/>
                    </a:cubicBezTo>
                    <a:cubicBezTo>
                      <a:pt x="945" y="220"/>
                      <a:pt x="945" y="227"/>
                      <a:pt x="949" y="232"/>
                    </a:cubicBezTo>
                    <a:cubicBezTo>
                      <a:pt x="949" y="227"/>
                      <a:pt x="947" y="223"/>
                      <a:pt x="945" y="218"/>
                    </a:cubicBezTo>
                    <a:cubicBezTo>
                      <a:pt x="948" y="218"/>
                      <a:pt x="949" y="220"/>
                      <a:pt x="950" y="223"/>
                    </a:cubicBezTo>
                    <a:cubicBezTo>
                      <a:pt x="951" y="225"/>
                      <a:pt x="952" y="228"/>
                      <a:pt x="954" y="231"/>
                    </a:cubicBezTo>
                    <a:cubicBezTo>
                      <a:pt x="956" y="227"/>
                      <a:pt x="952" y="223"/>
                      <a:pt x="952" y="220"/>
                    </a:cubicBezTo>
                    <a:cubicBezTo>
                      <a:pt x="955" y="219"/>
                      <a:pt x="956" y="221"/>
                      <a:pt x="957" y="223"/>
                    </a:cubicBezTo>
                    <a:cubicBezTo>
                      <a:pt x="959" y="232"/>
                      <a:pt x="960" y="241"/>
                      <a:pt x="961" y="250"/>
                    </a:cubicBezTo>
                    <a:cubicBezTo>
                      <a:pt x="961" y="253"/>
                      <a:pt x="961" y="255"/>
                      <a:pt x="961" y="257"/>
                    </a:cubicBezTo>
                    <a:cubicBezTo>
                      <a:pt x="960" y="257"/>
                      <a:pt x="960" y="257"/>
                      <a:pt x="960" y="257"/>
                    </a:cubicBezTo>
                    <a:close/>
                    <a:moveTo>
                      <a:pt x="972" y="267"/>
                    </a:moveTo>
                    <a:cubicBezTo>
                      <a:pt x="970" y="267"/>
                      <a:pt x="967" y="267"/>
                      <a:pt x="964" y="267"/>
                    </a:cubicBezTo>
                    <a:cubicBezTo>
                      <a:pt x="964" y="259"/>
                      <a:pt x="965" y="251"/>
                      <a:pt x="964" y="244"/>
                    </a:cubicBezTo>
                    <a:cubicBezTo>
                      <a:pt x="964" y="237"/>
                      <a:pt x="962" y="229"/>
                      <a:pt x="961" y="222"/>
                    </a:cubicBezTo>
                    <a:cubicBezTo>
                      <a:pt x="961" y="221"/>
                      <a:pt x="962" y="221"/>
                      <a:pt x="962" y="221"/>
                    </a:cubicBezTo>
                    <a:cubicBezTo>
                      <a:pt x="963" y="222"/>
                      <a:pt x="964" y="223"/>
                      <a:pt x="965" y="224"/>
                    </a:cubicBezTo>
                    <a:cubicBezTo>
                      <a:pt x="966" y="228"/>
                      <a:pt x="968" y="233"/>
                      <a:pt x="967" y="238"/>
                    </a:cubicBezTo>
                    <a:cubicBezTo>
                      <a:pt x="967" y="240"/>
                      <a:pt x="967" y="242"/>
                      <a:pt x="970" y="244"/>
                    </a:cubicBezTo>
                    <a:cubicBezTo>
                      <a:pt x="970" y="239"/>
                      <a:pt x="970" y="236"/>
                      <a:pt x="970" y="233"/>
                    </a:cubicBezTo>
                    <a:cubicBezTo>
                      <a:pt x="969" y="229"/>
                      <a:pt x="968" y="226"/>
                      <a:pt x="967" y="222"/>
                    </a:cubicBezTo>
                    <a:cubicBezTo>
                      <a:pt x="970" y="223"/>
                      <a:pt x="973" y="224"/>
                      <a:pt x="975" y="224"/>
                    </a:cubicBezTo>
                    <a:cubicBezTo>
                      <a:pt x="978" y="239"/>
                      <a:pt x="978" y="253"/>
                      <a:pt x="972" y="267"/>
                    </a:cubicBezTo>
                    <a:close/>
                    <a:moveTo>
                      <a:pt x="1002" y="270"/>
                    </a:moveTo>
                    <a:cubicBezTo>
                      <a:pt x="1002" y="267"/>
                      <a:pt x="1004" y="263"/>
                      <a:pt x="1001" y="260"/>
                    </a:cubicBezTo>
                    <a:cubicBezTo>
                      <a:pt x="1001" y="264"/>
                      <a:pt x="1000" y="266"/>
                      <a:pt x="1000" y="269"/>
                    </a:cubicBezTo>
                    <a:cubicBezTo>
                      <a:pt x="998" y="269"/>
                      <a:pt x="997" y="269"/>
                      <a:pt x="996" y="269"/>
                    </a:cubicBezTo>
                    <a:cubicBezTo>
                      <a:pt x="997" y="265"/>
                      <a:pt x="998" y="261"/>
                      <a:pt x="995" y="257"/>
                    </a:cubicBezTo>
                    <a:cubicBezTo>
                      <a:pt x="994" y="261"/>
                      <a:pt x="995" y="265"/>
                      <a:pt x="993" y="268"/>
                    </a:cubicBezTo>
                    <a:cubicBezTo>
                      <a:pt x="991" y="268"/>
                      <a:pt x="989" y="268"/>
                      <a:pt x="987" y="268"/>
                    </a:cubicBezTo>
                    <a:cubicBezTo>
                      <a:pt x="986" y="254"/>
                      <a:pt x="988" y="240"/>
                      <a:pt x="982" y="227"/>
                    </a:cubicBezTo>
                    <a:cubicBezTo>
                      <a:pt x="984" y="226"/>
                      <a:pt x="985" y="228"/>
                      <a:pt x="986" y="230"/>
                    </a:cubicBezTo>
                    <a:cubicBezTo>
                      <a:pt x="988" y="234"/>
                      <a:pt x="990" y="239"/>
                      <a:pt x="993" y="244"/>
                    </a:cubicBezTo>
                    <a:cubicBezTo>
                      <a:pt x="994" y="240"/>
                      <a:pt x="992" y="238"/>
                      <a:pt x="991" y="236"/>
                    </a:cubicBezTo>
                    <a:cubicBezTo>
                      <a:pt x="990" y="234"/>
                      <a:pt x="990" y="232"/>
                      <a:pt x="989" y="229"/>
                    </a:cubicBezTo>
                    <a:cubicBezTo>
                      <a:pt x="989" y="229"/>
                      <a:pt x="990" y="229"/>
                      <a:pt x="990" y="229"/>
                    </a:cubicBezTo>
                    <a:cubicBezTo>
                      <a:pt x="991" y="231"/>
                      <a:pt x="992" y="233"/>
                      <a:pt x="993" y="235"/>
                    </a:cubicBezTo>
                    <a:cubicBezTo>
                      <a:pt x="995" y="237"/>
                      <a:pt x="995" y="240"/>
                      <a:pt x="999" y="242"/>
                    </a:cubicBezTo>
                    <a:cubicBezTo>
                      <a:pt x="998" y="239"/>
                      <a:pt x="997" y="236"/>
                      <a:pt x="996" y="234"/>
                    </a:cubicBezTo>
                    <a:cubicBezTo>
                      <a:pt x="997" y="235"/>
                      <a:pt x="999" y="236"/>
                      <a:pt x="999" y="237"/>
                    </a:cubicBezTo>
                    <a:cubicBezTo>
                      <a:pt x="1004" y="248"/>
                      <a:pt x="1009" y="259"/>
                      <a:pt x="1010" y="271"/>
                    </a:cubicBezTo>
                    <a:cubicBezTo>
                      <a:pt x="1007" y="271"/>
                      <a:pt x="1005" y="270"/>
                      <a:pt x="1002" y="270"/>
                    </a:cubicBezTo>
                    <a:close/>
                    <a:moveTo>
                      <a:pt x="1015" y="273"/>
                    </a:moveTo>
                    <a:cubicBezTo>
                      <a:pt x="1013" y="258"/>
                      <a:pt x="1008" y="245"/>
                      <a:pt x="1001" y="231"/>
                    </a:cubicBezTo>
                    <a:cubicBezTo>
                      <a:pt x="1006" y="231"/>
                      <a:pt x="1010" y="232"/>
                      <a:pt x="1012" y="237"/>
                    </a:cubicBezTo>
                    <a:cubicBezTo>
                      <a:pt x="1012" y="239"/>
                      <a:pt x="1014" y="242"/>
                      <a:pt x="1017" y="242"/>
                    </a:cubicBezTo>
                    <a:cubicBezTo>
                      <a:pt x="1015" y="239"/>
                      <a:pt x="1014" y="237"/>
                      <a:pt x="1012" y="233"/>
                    </a:cubicBezTo>
                    <a:cubicBezTo>
                      <a:pt x="1015" y="234"/>
                      <a:pt x="1018" y="233"/>
                      <a:pt x="1019" y="235"/>
                    </a:cubicBezTo>
                    <a:cubicBezTo>
                      <a:pt x="1022" y="238"/>
                      <a:pt x="1024" y="242"/>
                      <a:pt x="1026" y="245"/>
                    </a:cubicBezTo>
                    <a:cubicBezTo>
                      <a:pt x="1031" y="252"/>
                      <a:pt x="1031" y="260"/>
                      <a:pt x="1032" y="268"/>
                    </a:cubicBezTo>
                    <a:cubicBezTo>
                      <a:pt x="1033" y="271"/>
                      <a:pt x="1033" y="273"/>
                      <a:pt x="1033" y="277"/>
                    </a:cubicBezTo>
                    <a:cubicBezTo>
                      <a:pt x="1027" y="275"/>
                      <a:pt x="1021" y="274"/>
                      <a:pt x="1015" y="273"/>
                    </a:cubicBezTo>
                    <a:close/>
                    <a:moveTo>
                      <a:pt x="1061" y="274"/>
                    </a:moveTo>
                    <a:cubicBezTo>
                      <a:pt x="1059" y="275"/>
                      <a:pt x="1057" y="275"/>
                      <a:pt x="1054" y="276"/>
                    </a:cubicBezTo>
                    <a:cubicBezTo>
                      <a:pt x="1054" y="273"/>
                      <a:pt x="1054" y="271"/>
                      <a:pt x="1054" y="269"/>
                    </a:cubicBezTo>
                    <a:cubicBezTo>
                      <a:pt x="1054" y="267"/>
                      <a:pt x="1054" y="265"/>
                      <a:pt x="1053" y="264"/>
                    </a:cubicBezTo>
                    <a:cubicBezTo>
                      <a:pt x="1053" y="262"/>
                      <a:pt x="1054" y="260"/>
                      <a:pt x="1051" y="258"/>
                    </a:cubicBezTo>
                    <a:cubicBezTo>
                      <a:pt x="1051" y="264"/>
                      <a:pt x="1051" y="270"/>
                      <a:pt x="1051" y="276"/>
                    </a:cubicBezTo>
                    <a:cubicBezTo>
                      <a:pt x="1050" y="276"/>
                      <a:pt x="1049" y="276"/>
                      <a:pt x="1048" y="276"/>
                    </a:cubicBezTo>
                    <a:cubicBezTo>
                      <a:pt x="1048" y="270"/>
                      <a:pt x="1050" y="264"/>
                      <a:pt x="1044" y="260"/>
                    </a:cubicBezTo>
                    <a:cubicBezTo>
                      <a:pt x="1046" y="265"/>
                      <a:pt x="1046" y="271"/>
                      <a:pt x="1045" y="277"/>
                    </a:cubicBezTo>
                    <a:cubicBezTo>
                      <a:pt x="1043" y="277"/>
                      <a:pt x="1040" y="277"/>
                      <a:pt x="1038" y="277"/>
                    </a:cubicBezTo>
                    <a:cubicBezTo>
                      <a:pt x="1036" y="262"/>
                      <a:pt x="1035" y="248"/>
                      <a:pt x="1025" y="236"/>
                    </a:cubicBezTo>
                    <a:cubicBezTo>
                      <a:pt x="1029" y="236"/>
                      <a:pt x="1031" y="237"/>
                      <a:pt x="1032" y="239"/>
                    </a:cubicBezTo>
                    <a:cubicBezTo>
                      <a:pt x="1033" y="241"/>
                      <a:pt x="1034" y="243"/>
                      <a:pt x="1036" y="245"/>
                    </a:cubicBezTo>
                    <a:cubicBezTo>
                      <a:pt x="1037" y="247"/>
                      <a:pt x="1038" y="249"/>
                      <a:pt x="1040" y="250"/>
                    </a:cubicBezTo>
                    <a:cubicBezTo>
                      <a:pt x="1040" y="250"/>
                      <a:pt x="1040" y="250"/>
                      <a:pt x="1041" y="249"/>
                    </a:cubicBezTo>
                    <a:cubicBezTo>
                      <a:pt x="1040" y="248"/>
                      <a:pt x="1039" y="246"/>
                      <a:pt x="1038" y="244"/>
                    </a:cubicBezTo>
                    <a:cubicBezTo>
                      <a:pt x="1037" y="242"/>
                      <a:pt x="1036" y="240"/>
                      <a:pt x="1034" y="238"/>
                    </a:cubicBezTo>
                    <a:cubicBezTo>
                      <a:pt x="1041" y="237"/>
                      <a:pt x="1041" y="243"/>
                      <a:pt x="1046" y="246"/>
                    </a:cubicBezTo>
                    <a:cubicBezTo>
                      <a:pt x="1045" y="244"/>
                      <a:pt x="1045" y="242"/>
                      <a:pt x="1044" y="240"/>
                    </a:cubicBezTo>
                    <a:cubicBezTo>
                      <a:pt x="1049" y="242"/>
                      <a:pt x="1053" y="243"/>
                      <a:pt x="1057" y="244"/>
                    </a:cubicBezTo>
                    <a:cubicBezTo>
                      <a:pt x="1059" y="245"/>
                      <a:pt x="1060" y="246"/>
                      <a:pt x="1061" y="248"/>
                    </a:cubicBezTo>
                    <a:cubicBezTo>
                      <a:pt x="1061" y="251"/>
                      <a:pt x="1061" y="254"/>
                      <a:pt x="1062" y="257"/>
                    </a:cubicBezTo>
                    <a:cubicBezTo>
                      <a:pt x="1063" y="263"/>
                      <a:pt x="1063" y="268"/>
                      <a:pt x="1061" y="274"/>
                    </a:cubicBezTo>
                    <a:close/>
                    <a:moveTo>
                      <a:pt x="1081" y="268"/>
                    </a:moveTo>
                    <a:cubicBezTo>
                      <a:pt x="1081" y="263"/>
                      <a:pt x="1081" y="263"/>
                      <a:pt x="1078" y="260"/>
                    </a:cubicBezTo>
                    <a:cubicBezTo>
                      <a:pt x="1078" y="262"/>
                      <a:pt x="1079" y="264"/>
                      <a:pt x="1078" y="266"/>
                    </a:cubicBezTo>
                    <a:cubicBezTo>
                      <a:pt x="1078" y="268"/>
                      <a:pt x="1078" y="270"/>
                      <a:pt x="1075" y="269"/>
                    </a:cubicBezTo>
                    <a:cubicBezTo>
                      <a:pt x="1075" y="263"/>
                      <a:pt x="1075" y="263"/>
                      <a:pt x="1073" y="261"/>
                    </a:cubicBezTo>
                    <a:cubicBezTo>
                      <a:pt x="1073" y="265"/>
                      <a:pt x="1073" y="267"/>
                      <a:pt x="1073" y="271"/>
                    </a:cubicBezTo>
                    <a:cubicBezTo>
                      <a:pt x="1071" y="271"/>
                      <a:pt x="1068" y="272"/>
                      <a:pt x="1065" y="273"/>
                    </a:cubicBezTo>
                    <a:cubicBezTo>
                      <a:pt x="1067" y="264"/>
                      <a:pt x="1066" y="256"/>
                      <a:pt x="1065" y="247"/>
                    </a:cubicBezTo>
                    <a:cubicBezTo>
                      <a:pt x="1069" y="248"/>
                      <a:pt x="1074" y="249"/>
                      <a:pt x="1078" y="250"/>
                    </a:cubicBezTo>
                    <a:cubicBezTo>
                      <a:pt x="1081" y="251"/>
                      <a:pt x="1082" y="253"/>
                      <a:pt x="1083" y="256"/>
                    </a:cubicBezTo>
                    <a:cubicBezTo>
                      <a:pt x="1083" y="259"/>
                      <a:pt x="1083" y="262"/>
                      <a:pt x="1083" y="265"/>
                    </a:cubicBezTo>
                    <a:cubicBezTo>
                      <a:pt x="1083" y="267"/>
                      <a:pt x="1083" y="268"/>
                      <a:pt x="1081" y="268"/>
                    </a:cubicBezTo>
                    <a:close/>
                    <a:moveTo>
                      <a:pt x="1096" y="264"/>
                    </a:moveTo>
                    <a:cubicBezTo>
                      <a:pt x="1093" y="265"/>
                      <a:pt x="1090" y="266"/>
                      <a:pt x="1087" y="266"/>
                    </a:cubicBezTo>
                    <a:cubicBezTo>
                      <a:pt x="1087" y="264"/>
                      <a:pt x="1087" y="262"/>
                      <a:pt x="1087" y="260"/>
                    </a:cubicBezTo>
                    <a:cubicBezTo>
                      <a:pt x="1087" y="257"/>
                      <a:pt x="1087" y="255"/>
                      <a:pt x="1086" y="253"/>
                    </a:cubicBezTo>
                    <a:cubicBezTo>
                      <a:pt x="1089" y="253"/>
                      <a:pt x="1090" y="255"/>
                      <a:pt x="1091" y="257"/>
                    </a:cubicBezTo>
                    <a:cubicBezTo>
                      <a:pt x="1091" y="258"/>
                      <a:pt x="1091" y="260"/>
                      <a:pt x="1094" y="261"/>
                    </a:cubicBezTo>
                    <a:cubicBezTo>
                      <a:pt x="1093" y="259"/>
                      <a:pt x="1093" y="258"/>
                      <a:pt x="1093" y="257"/>
                    </a:cubicBezTo>
                    <a:cubicBezTo>
                      <a:pt x="1093" y="256"/>
                      <a:pt x="1093" y="255"/>
                      <a:pt x="1093" y="254"/>
                    </a:cubicBezTo>
                    <a:cubicBezTo>
                      <a:pt x="1098" y="255"/>
                      <a:pt x="1098" y="258"/>
                      <a:pt x="1096" y="264"/>
                    </a:cubicBezTo>
                    <a:close/>
                    <a:moveTo>
                      <a:pt x="1100" y="263"/>
                    </a:moveTo>
                    <a:cubicBezTo>
                      <a:pt x="1101" y="261"/>
                      <a:pt x="1101" y="260"/>
                      <a:pt x="1101" y="259"/>
                    </a:cubicBezTo>
                    <a:cubicBezTo>
                      <a:pt x="1101" y="258"/>
                      <a:pt x="1101" y="257"/>
                      <a:pt x="1101" y="256"/>
                    </a:cubicBezTo>
                    <a:cubicBezTo>
                      <a:pt x="1105" y="258"/>
                      <a:pt x="1110" y="258"/>
                      <a:pt x="1113" y="261"/>
                    </a:cubicBezTo>
                    <a:cubicBezTo>
                      <a:pt x="1109" y="262"/>
                      <a:pt x="1105" y="262"/>
                      <a:pt x="1100" y="263"/>
                    </a:cubicBezTo>
                    <a:close/>
                    <a:moveTo>
                      <a:pt x="1141" y="262"/>
                    </a:moveTo>
                    <a:cubicBezTo>
                      <a:pt x="1138" y="262"/>
                      <a:pt x="1134" y="260"/>
                      <a:pt x="1130" y="259"/>
                    </a:cubicBezTo>
                    <a:cubicBezTo>
                      <a:pt x="1129" y="259"/>
                      <a:pt x="1127" y="258"/>
                      <a:pt x="1125" y="257"/>
                    </a:cubicBezTo>
                    <a:cubicBezTo>
                      <a:pt x="1114" y="255"/>
                      <a:pt x="1103" y="252"/>
                      <a:pt x="1092" y="250"/>
                    </a:cubicBezTo>
                    <a:cubicBezTo>
                      <a:pt x="1086" y="248"/>
                      <a:pt x="1079" y="246"/>
                      <a:pt x="1073" y="245"/>
                    </a:cubicBezTo>
                    <a:cubicBezTo>
                      <a:pt x="1067" y="243"/>
                      <a:pt x="1060" y="241"/>
                      <a:pt x="1054" y="238"/>
                    </a:cubicBezTo>
                    <a:cubicBezTo>
                      <a:pt x="1040" y="233"/>
                      <a:pt x="1026" y="230"/>
                      <a:pt x="1011" y="228"/>
                    </a:cubicBezTo>
                    <a:cubicBezTo>
                      <a:pt x="1003" y="226"/>
                      <a:pt x="995" y="225"/>
                      <a:pt x="987" y="222"/>
                    </a:cubicBezTo>
                    <a:cubicBezTo>
                      <a:pt x="972" y="217"/>
                      <a:pt x="957" y="215"/>
                      <a:pt x="942" y="212"/>
                    </a:cubicBezTo>
                    <a:cubicBezTo>
                      <a:pt x="929" y="210"/>
                      <a:pt x="916" y="208"/>
                      <a:pt x="903" y="206"/>
                    </a:cubicBezTo>
                    <a:cubicBezTo>
                      <a:pt x="895" y="204"/>
                      <a:pt x="887" y="203"/>
                      <a:pt x="878" y="202"/>
                    </a:cubicBezTo>
                    <a:cubicBezTo>
                      <a:pt x="873" y="202"/>
                      <a:pt x="868" y="202"/>
                      <a:pt x="863" y="202"/>
                    </a:cubicBezTo>
                    <a:cubicBezTo>
                      <a:pt x="846" y="200"/>
                      <a:pt x="829" y="199"/>
                      <a:pt x="812" y="201"/>
                    </a:cubicBezTo>
                    <a:cubicBezTo>
                      <a:pt x="811" y="201"/>
                      <a:pt x="809" y="201"/>
                      <a:pt x="807" y="201"/>
                    </a:cubicBezTo>
                    <a:cubicBezTo>
                      <a:pt x="790" y="201"/>
                      <a:pt x="772" y="202"/>
                      <a:pt x="755" y="202"/>
                    </a:cubicBezTo>
                    <a:cubicBezTo>
                      <a:pt x="739" y="202"/>
                      <a:pt x="723" y="202"/>
                      <a:pt x="707" y="205"/>
                    </a:cubicBezTo>
                    <a:cubicBezTo>
                      <a:pt x="684" y="208"/>
                      <a:pt x="661" y="211"/>
                      <a:pt x="639" y="217"/>
                    </a:cubicBezTo>
                    <a:cubicBezTo>
                      <a:pt x="618" y="223"/>
                      <a:pt x="598" y="228"/>
                      <a:pt x="579" y="237"/>
                    </a:cubicBezTo>
                    <a:cubicBezTo>
                      <a:pt x="570" y="241"/>
                      <a:pt x="561" y="245"/>
                      <a:pt x="551" y="250"/>
                    </a:cubicBezTo>
                    <a:cubicBezTo>
                      <a:pt x="544" y="254"/>
                      <a:pt x="537" y="258"/>
                      <a:pt x="530" y="261"/>
                    </a:cubicBezTo>
                    <a:cubicBezTo>
                      <a:pt x="500" y="274"/>
                      <a:pt x="471" y="288"/>
                      <a:pt x="444" y="305"/>
                    </a:cubicBezTo>
                    <a:cubicBezTo>
                      <a:pt x="434" y="311"/>
                      <a:pt x="425" y="317"/>
                      <a:pt x="416" y="323"/>
                    </a:cubicBezTo>
                    <a:cubicBezTo>
                      <a:pt x="412" y="325"/>
                      <a:pt x="408" y="328"/>
                      <a:pt x="404" y="330"/>
                    </a:cubicBezTo>
                    <a:cubicBezTo>
                      <a:pt x="405" y="330"/>
                      <a:pt x="405" y="330"/>
                      <a:pt x="405" y="330"/>
                    </a:cubicBezTo>
                    <a:cubicBezTo>
                      <a:pt x="403" y="331"/>
                      <a:pt x="402" y="332"/>
                      <a:pt x="400" y="333"/>
                    </a:cubicBezTo>
                    <a:cubicBezTo>
                      <a:pt x="388" y="342"/>
                      <a:pt x="376" y="351"/>
                      <a:pt x="364" y="359"/>
                    </a:cubicBezTo>
                    <a:cubicBezTo>
                      <a:pt x="348" y="370"/>
                      <a:pt x="332" y="381"/>
                      <a:pt x="317" y="394"/>
                    </a:cubicBezTo>
                    <a:cubicBezTo>
                      <a:pt x="301" y="408"/>
                      <a:pt x="284" y="421"/>
                      <a:pt x="268" y="435"/>
                    </a:cubicBezTo>
                    <a:cubicBezTo>
                      <a:pt x="251" y="450"/>
                      <a:pt x="233" y="463"/>
                      <a:pt x="217" y="479"/>
                    </a:cubicBezTo>
                    <a:cubicBezTo>
                      <a:pt x="206" y="490"/>
                      <a:pt x="193" y="501"/>
                      <a:pt x="181" y="512"/>
                    </a:cubicBezTo>
                    <a:cubicBezTo>
                      <a:pt x="171" y="522"/>
                      <a:pt x="161" y="533"/>
                      <a:pt x="151" y="543"/>
                    </a:cubicBezTo>
                    <a:cubicBezTo>
                      <a:pt x="142" y="551"/>
                      <a:pt x="134" y="560"/>
                      <a:pt x="126" y="568"/>
                    </a:cubicBezTo>
                    <a:cubicBezTo>
                      <a:pt x="119" y="575"/>
                      <a:pt x="111" y="582"/>
                      <a:pt x="104" y="590"/>
                    </a:cubicBezTo>
                    <a:cubicBezTo>
                      <a:pt x="87" y="608"/>
                      <a:pt x="71" y="627"/>
                      <a:pt x="56" y="646"/>
                    </a:cubicBezTo>
                    <a:cubicBezTo>
                      <a:pt x="54" y="649"/>
                      <a:pt x="52" y="651"/>
                      <a:pt x="50" y="653"/>
                    </a:cubicBezTo>
                    <a:cubicBezTo>
                      <a:pt x="50" y="653"/>
                      <a:pt x="50" y="653"/>
                      <a:pt x="49" y="652"/>
                    </a:cubicBezTo>
                    <a:cubicBezTo>
                      <a:pt x="51" y="650"/>
                      <a:pt x="53" y="647"/>
                      <a:pt x="54" y="645"/>
                    </a:cubicBezTo>
                    <a:cubicBezTo>
                      <a:pt x="59" y="637"/>
                      <a:pt x="66" y="630"/>
                      <a:pt x="72" y="623"/>
                    </a:cubicBezTo>
                    <a:cubicBezTo>
                      <a:pt x="81" y="613"/>
                      <a:pt x="90" y="602"/>
                      <a:pt x="99" y="591"/>
                    </a:cubicBezTo>
                    <a:cubicBezTo>
                      <a:pt x="111" y="578"/>
                      <a:pt x="124" y="566"/>
                      <a:pt x="137" y="553"/>
                    </a:cubicBezTo>
                    <a:cubicBezTo>
                      <a:pt x="145" y="545"/>
                      <a:pt x="153" y="537"/>
                      <a:pt x="161" y="529"/>
                    </a:cubicBezTo>
                    <a:cubicBezTo>
                      <a:pt x="162" y="528"/>
                      <a:pt x="163" y="527"/>
                      <a:pt x="164" y="526"/>
                    </a:cubicBezTo>
                    <a:cubicBezTo>
                      <a:pt x="159" y="527"/>
                      <a:pt x="156" y="530"/>
                      <a:pt x="153" y="533"/>
                    </a:cubicBezTo>
                    <a:cubicBezTo>
                      <a:pt x="141" y="546"/>
                      <a:pt x="128" y="558"/>
                      <a:pt x="116" y="570"/>
                    </a:cubicBezTo>
                    <a:cubicBezTo>
                      <a:pt x="106" y="580"/>
                      <a:pt x="97" y="590"/>
                      <a:pt x="88" y="601"/>
                    </a:cubicBezTo>
                    <a:cubicBezTo>
                      <a:pt x="80" y="609"/>
                      <a:pt x="72" y="618"/>
                      <a:pt x="64" y="627"/>
                    </a:cubicBezTo>
                    <a:cubicBezTo>
                      <a:pt x="61" y="632"/>
                      <a:pt x="56" y="637"/>
                      <a:pt x="53" y="641"/>
                    </a:cubicBezTo>
                    <a:cubicBezTo>
                      <a:pt x="43" y="655"/>
                      <a:pt x="34" y="669"/>
                      <a:pt x="25" y="683"/>
                    </a:cubicBezTo>
                    <a:cubicBezTo>
                      <a:pt x="24" y="685"/>
                      <a:pt x="22" y="685"/>
                      <a:pt x="20" y="684"/>
                    </a:cubicBezTo>
                    <a:cubicBezTo>
                      <a:pt x="23" y="680"/>
                      <a:pt x="27" y="676"/>
                      <a:pt x="30" y="672"/>
                    </a:cubicBezTo>
                    <a:cubicBezTo>
                      <a:pt x="36" y="662"/>
                      <a:pt x="43" y="652"/>
                      <a:pt x="50" y="642"/>
                    </a:cubicBezTo>
                    <a:cubicBezTo>
                      <a:pt x="51" y="641"/>
                      <a:pt x="51" y="639"/>
                      <a:pt x="52" y="638"/>
                    </a:cubicBezTo>
                    <a:cubicBezTo>
                      <a:pt x="52" y="638"/>
                      <a:pt x="51" y="637"/>
                      <a:pt x="51" y="637"/>
                    </a:cubicBezTo>
                    <a:cubicBezTo>
                      <a:pt x="44" y="647"/>
                      <a:pt x="36" y="658"/>
                      <a:pt x="29" y="668"/>
                    </a:cubicBezTo>
                    <a:cubicBezTo>
                      <a:pt x="25" y="672"/>
                      <a:pt x="22" y="677"/>
                      <a:pt x="18" y="681"/>
                    </a:cubicBezTo>
                    <a:cubicBezTo>
                      <a:pt x="18" y="682"/>
                      <a:pt x="17" y="682"/>
                      <a:pt x="16" y="682"/>
                    </a:cubicBezTo>
                    <a:cubicBezTo>
                      <a:pt x="16" y="682"/>
                      <a:pt x="16" y="682"/>
                      <a:pt x="16" y="682"/>
                    </a:cubicBezTo>
                    <a:cubicBezTo>
                      <a:pt x="18" y="678"/>
                      <a:pt x="20" y="674"/>
                      <a:pt x="22" y="670"/>
                    </a:cubicBezTo>
                    <a:cubicBezTo>
                      <a:pt x="21" y="670"/>
                      <a:pt x="21" y="669"/>
                      <a:pt x="21" y="669"/>
                    </a:cubicBezTo>
                    <a:cubicBezTo>
                      <a:pt x="19" y="671"/>
                      <a:pt x="18" y="673"/>
                      <a:pt x="17" y="675"/>
                    </a:cubicBezTo>
                    <a:cubicBezTo>
                      <a:pt x="15" y="677"/>
                      <a:pt x="15" y="679"/>
                      <a:pt x="12" y="680"/>
                    </a:cubicBezTo>
                    <a:cubicBezTo>
                      <a:pt x="14" y="675"/>
                      <a:pt x="17" y="670"/>
                      <a:pt x="19" y="666"/>
                    </a:cubicBezTo>
                    <a:cubicBezTo>
                      <a:pt x="21" y="661"/>
                      <a:pt x="26" y="657"/>
                      <a:pt x="27" y="652"/>
                    </a:cubicBezTo>
                    <a:cubicBezTo>
                      <a:pt x="19" y="658"/>
                      <a:pt x="15" y="667"/>
                      <a:pt x="8" y="675"/>
                    </a:cubicBezTo>
                    <a:cubicBezTo>
                      <a:pt x="8" y="672"/>
                      <a:pt x="9" y="671"/>
                      <a:pt x="10" y="669"/>
                    </a:cubicBezTo>
                    <a:cubicBezTo>
                      <a:pt x="14" y="663"/>
                      <a:pt x="19" y="657"/>
                      <a:pt x="23" y="652"/>
                    </a:cubicBezTo>
                    <a:cubicBezTo>
                      <a:pt x="29" y="644"/>
                      <a:pt x="35" y="637"/>
                      <a:pt x="41" y="630"/>
                    </a:cubicBezTo>
                    <a:cubicBezTo>
                      <a:pt x="49" y="621"/>
                      <a:pt x="57" y="613"/>
                      <a:pt x="65" y="604"/>
                    </a:cubicBezTo>
                    <a:cubicBezTo>
                      <a:pt x="75" y="594"/>
                      <a:pt x="85" y="583"/>
                      <a:pt x="95" y="573"/>
                    </a:cubicBezTo>
                    <a:cubicBezTo>
                      <a:pt x="108" y="558"/>
                      <a:pt x="119" y="543"/>
                      <a:pt x="134" y="530"/>
                    </a:cubicBezTo>
                    <a:cubicBezTo>
                      <a:pt x="149" y="516"/>
                      <a:pt x="164" y="502"/>
                      <a:pt x="179" y="488"/>
                    </a:cubicBezTo>
                    <a:cubicBezTo>
                      <a:pt x="193" y="474"/>
                      <a:pt x="208" y="460"/>
                      <a:pt x="223" y="447"/>
                    </a:cubicBezTo>
                    <a:cubicBezTo>
                      <a:pt x="234" y="438"/>
                      <a:pt x="245" y="429"/>
                      <a:pt x="256" y="420"/>
                    </a:cubicBezTo>
                    <a:cubicBezTo>
                      <a:pt x="264" y="413"/>
                      <a:pt x="272" y="407"/>
                      <a:pt x="281" y="401"/>
                    </a:cubicBezTo>
                    <a:cubicBezTo>
                      <a:pt x="293" y="392"/>
                      <a:pt x="304" y="382"/>
                      <a:pt x="317" y="373"/>
                    </a:cubicBezTo>
                    <a:cubicBezTo>
                      <a:pt x="331" y="363"/>
                      <a:pt x="346" y="354"/>
                      <a:pt x="361" y="344"/>
                    </a:cubicBezTo>
                    <a:cubicBezTo>
                      <a:pt x="368" y="339"/>
                      <a:pt x="375" y="334"/>
                      <a:pt x="383" y="329"/>
                    </a:cubicBezTo>
                    <a:cubicBezTo>
                      <a:pt x="386" y="328"/>
                      <a:pt x="389" y="326"/>
                      <a:pt x="392" y="324"/>
                    </a:cubicBezTo>
                    <a:cubicBezTo>
                      <a:pt x="403" y="317"/>
                      <a:pt x="414" y="310"/>
                      <a:pt x="424" y="303"/>
                    </a:cubicBezTo>
                    <a:cubicBezTo>
                      <a:pt x="432" y="298"/>
                      <a:pt x="439" y="293"/>
                      <a:pt x="446" y="289"/>
                    </a:cubicBezTo>
                    <a:cubicBezTo>
                      <a:pt x="461" y="281"/>
                      <a:pt x="476" y="274"/>
                      <a:pt x="490" y="266"/>
                    </a:cubicBezTo>
                    <a:cubicBezTo>
                      <a:pt x="515" y="252"/>
                      <a:pt x="541" y="241"/>
                      <a:pt x="567" y="230"/>
                    </a:cubicBezTo>
                    <a:cubicBezTo>
                      <a:pt x="580" y="225"/>
                      <a:pt x="594" y="220"/>
                      <a:pt x="607" y="215"/>
                    </a:cubicBezTo>
                    <a:cubicBezTo>
                      <a:pt x="607" y="215"/>
                      <a:pt x="608" y="215"/>
                      <a:pt x="608" y="215"/>
                    </a:cubicBezTo>
                    <a:cubicBezTo>
                      <a:pt x="620" y="212"/>
                      <a:pt x="632" y="208"/>
                      <a:pt x="644" y="205"/>
                    </a:cubicBezTo>
                    <a:cubicBezTo>
                      <a:pt x="653" y="203"/>
                      <a:pt x="663" y="201"/>
                      <a:pt x="673" y="199"/>
                    </a:cubicBezTo>
                    <a:cubicBezTo>
                      <a:pt x="680" y="197"/>
                      <a:pt x="687" y="197"/>
                      <a:pt x="695" y="195"/>
                    </a:cubicBezTo>
                    <a:cubicBezTo>
                      <a:pt x="702" y="193"/>
                      <a:pt x="709" y="194"/>
                      <a:pt x="716" y="193"/>
                    </a:cubicBezTo>
                    <a:cubicBezTo>
                      <a:pt x="724" y="191"/>
                      <a:pt x="732" y="192"/>
                      <a:pt x="740" y="192"/>
                    </a:cubicBezTo>
                    <a:cubicBezTo>
                      <a:pt x="741" y="192"/>
                      <a:pt x="741" y="192"/>
                      <a:pt x="742" y="191"/>
                    </a:cubicBezTo>
                    <a:cubicBezTo>
                      <a:pt x="744" y="191"/>
                      <a:pt x="746" y="190"/>
                      <a:pt x="748" y="190"/>
                    </a:cubicBezTo>
                    <a:cubicBezTo>
                      <a:pt x="765" y="189"/>
                      <a:pt x="782" y="187"/>
                      <a:pt x="799" y="188"/>
                    </a:cubicBezTo>
                    <a:cubicBezTo>
                      <a:pt x="800" y="189"/>
                      <a:pt x="801" y="188"/>
                      <a:pt x="803" y="188"/>
                    </a:cubicBezTo>
                    <a:cubicBezTo>
                      <a:pt x="814" y="187"/>
                      <a:pt x="825" y="188"/>
                      <a:pt x="836" y="189"/>
                    </a:cubicBezTo>
                    <a:cubicBezTo>
                      <a:pt x="848" y="190"/>
                      <a:pt x="860" y="191"/>
                      <a:pt x="872" y="192"/>
                    </a:cubicBezTo>
                    <a:cubicBezTo>
                      <a:pt x="879" y="192"/>
                      <a:pt x="886" y="193"/>
                      <a:pt x="894" y="194"/>
                    </a:cubicBezTo>
                    <a:cubicBezTo>
                      <a:pt x="915" y="198"/>
                      <a:pt x="935" y="202"/>
                      <a:pt x="956" y="206"/>
                    </a:cubicBezTo>
                    <a:cubicBezTo>
                      <a:pt x="959" y="207"/>
                      <a:pt x="961" y="207"/>
                      <a:pt x="963" y="208"/>
                    </a:cubicBezTo>
                    <a:cubicBezTo>
                      <a:pt x="967" y="209"/>
                      <a:pt x="970" y="210"/>
                      <a:pt x="974" y="211"/>
                    </a:cubicBezTo>
                    <a:cubicBezTo>
                      <a:pt x="996" y="215"/>
                      <a:pt x="1018" y="221"/>
                      <a:pt x="1039" y="229"/>
                    </a:cubicBezTo>
                    <a:cubicBezTo>
                      <a:pt x="1053" y="234"/>
                      <a:pt x="1067" y="239"/>
                      <a:pt x="1082" y="242"/>
                    </a:cubicBezTo>
                    <a:cubicBezTo>
                      <a:pt x="1091" y="244"/>
                      <a:pt x="1100" y="246"/>
                      <a:pt x="1109" y="248"/>
                    </a:cubicBezTo>
                    <a:cubicBezTo>
                      <a:pt x="1112" y="249"/>
                      <a:pt x="1116" y="250"/>
                      <a:pt x="1119" y="251"/>
                    </a:cubicBezTo>
                    <a:cubicBezTo>
                      <a:pt x="1127" y="255"/>
                      <a:pt x="1136" y="255"/>
                      <a:pt x="1144" y="257"/>
                    </a:cubicBezTo>
                    <a:cubicBezTo>
                      <a:pt x="1149" y="257"/>
                      <a:pt x="1154" y="258"/>
                      <a:pt x="1158" y="258"/>
                    </a:cubicBezTo>
                    <a:cubicBezTo>
                      <a:pt x="1160" y="258"/>
                      <a:pt x="1161" y="258"/>
                      <a:pt x="1161" y="260"/>
                    </a:cubicBezTo>
                    <a:cubicBezTo>
                      <a:pt x="1155" y="263"/>
                      <a:pt x="1148" y="262"/>
                      <a:pt x="1141" y="26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2" name="Google Shape;1502;p21"/>
              <p:cNvSpPr/>
              <p:nvPr/>
            </p:nvSpPr>
            <p:spPr>
              <a:xfrm>
                <a:off x="2866315" y="1469924"/>
                <a:ext cx="84883" cy="44502"/>
              </a:xfrm>
              <a:custGeom>
                <a:avLst/>
                <a:gdLst/>
                <a:ahLst/>
                <a:cxnLst/>
                <a:rect l="l" t="t" r="r" b="b"/>
                <a:pathLst>
                  <a:path w="90" h="47" extrusionOk="0">
                    <a:moveTo>
                      <a:pt x="90" y="0"/>
                    </a:moveTo>
                    <a:cubicBezTo>
                      <a:pt x="59" y="14"/>
                      <a:pt x="29" y="29"/>
                      <a:pt x="0" y="47"/>
                    </a:cubicBezTo>
                    <a:cubicBezTo>
                      <a:pt x="30" y="32"/>
                      <a:pt x="61" y="17"/>
                      <a:pt x="9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3" name="Google Shape;1503;p21"/>
              <p:cNvSpPr/>
              <p:nvPr/>
            </p:nvSpPr>
            <p:spPr>
              <a:xfrm>
                <a:off x="2656169" y="1607549"/>
                <a:ext cx="70873" cy="60160"/>
              </a:xfrm>
              <a:custGeom>
                <a:avLst/>
                <a:gdLst/>
                <a:ahLst/>
                <a:cxnLst/>
                <a:rect l="l" t="t" r="r" b="b"/>
                <a:pathLst>
                  <a:path w="75" h="64" extrusionOk="0">
                    <a:moveTo>
                      <a:pt x="75" y="0"/>
                    </a:moveTo>
                    <a:cubicBezTo>
                      <a:pt x="49" y="20"/>
                      <a:pt x="24" y="42"/>
                      <a:pt x="0" y="64"/>
                    </a:cubicBezTo>
                    <a:cubicBezTo>
                      <a:pt x="8" y="61"/>
                      <a:pt x="71" y="6"/>
                      <a:pt x="75"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4" name="Google Shape;1504;p21"/>
              <p:cNvSpPr/>
              <p:nvPr/>
            </p:nvSpPr>
            <p:spPr>
              <a:xfrm>
                <a:off x="2600954" y="1673477"/>
                <a:ext cx="47798" cy="46150"/>
              </a:xfrm>
              <a:custGeom>
                <a:avLst/>
                <a:gdLst/>
                <a:ahLst/>
                <a:cxnLst/>
                <a:rect l="l" t="t" r="r" b="b"/>
                <a:pathLst>
                  <a:path w="50" h="49" extrusionOk="0">
                    <a:moveTo>
                      <a:pt x="0" y="48"/>
                    </a:moveTo>
                    <a:cubicBezTo>
                      <a:pt x="0" y="49"/>
                      <a:pt x="1" y="49"/>
                      <a:pt x="1" y="49"/>
                    </a:cubicBezTo>
                    <a:cubicBezTo>
                      <a:pt x="2" y="48"/>
                      <a:pt x="3" y="48"/>
                      <a:pt x="3" y="47"/>
                    </a:cubicBezTo>
                    <a:cubicBezTo>
                      <a:pt x="11" y="40"/>
                      <a:pt x="19" y="32"/>
                      <a:pt x="27" y="24"/>
                    </a:cubicBezTo>
                    <a:cubicBezTo>
                      <a:pt x="34" y="18"/>
                      <a:pt x="40" y="12"/>
                      <a:pt x="47" y="6"/>
                    </a:cubicBezTo>
                    <a:cubicBezTo>
                      <a:pt x="48" y="4"/>
                      <a:pt x="50" y="3"/>
                      <a:pt x="49" y="0"/>
                    </a:cubicBezTo>
                    <a:cubicBezTo>
                      <a:pt x="32" y="16"/>
                      <a:pt x="15" y="31"/>
                      <a:pt x="0" y="4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5" name="Google Shape;1505;p21"/>
              <p:cNvSpPr/>
              <p:nvPr/>
            </p:nvSpPr>
            <p:spPr>
              <a:xfrm>
                <a:off x="2558101" y="1716331"/>
                <a:ext cx="39557" cy="40381"/>
              </a:xfrm>
              <a:custGeom>
                <a:avLst/>
                <a:gdLst/>
                <a:ahLst/>
                <a:cxnLst/>
                <a:rect l="l" t="t" r="r" b="b"/>
                <a:pathLst>
                  <a:path w="42" h="43" extrusionOk="0">
                    <a:moveTo>
                      <a:pt x="0" y="43"/>
                    </a:moveTo>
                    <a:cubicBezTo>
                      <a:pt x="5" y="40"/>
                      <a:pt x="40" y="5"/>
                      <a:pt x="42" y="0"/>
                    </a:cubicBezTo>
                    <a:cubicBezTo>
                      <a:pt x="27" y="13"/>
                      <a:pt x="13" y="27"/>
                      <a:pt x="0" y="4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6" name="Google Shape;1506;p21"/>
              <p:cNvSpPr/>
              <p:nvPr/>
            </p:nvSpPr>
            <p:spPr>
              <a:xfrm>
                <a:off x="2492997" y="1784731"/>
                <a:ext cx="36260" cy="40381"/>
              </a:xfrm>
              <a:custGeom>
                <a:avLst/>
                <a:gdLst/>
                <a:ahLst/>
                <a:cxnLst/>
                <a:rect l="l" t="t" r="r" b="b"/>
                <a:pathLst>
                  <a:path w="39" h="43" extrusionOk="0">
                    <a:moveTo>
                      <a:pt x="0" y="43"/>
                    </a:moveTo>
                    <a:cubicBezTo>
                      <a:pt x="2" y="42"/>
                      <a:pt x="5" y="40"/>
                      <a:pt x="6" y="38"/>
                    </a:cubicBezTo>
                    <a:cubicBezTo>
                      <a:pt x="13" y="31"/>
                      <a:pt x="20" y="23"/>
                      <a:pt x="27" y="15"/>
                    </a:cubicBezTo>
                    <a:cubicBezTo>
                      <a:pt x="30" y="12"/>
                      <a:pt x="33" y="9"/>
                      <a:pt x="36" y="6"/>
                    </a:cubicBezTo>
                    <a:cubicBezTo>
                      <a:pt x="37" y="4"/>
                      <a:pt x="38" y="2"/>
                      <a:pt x="39" y="0"/>
                    </a:cubicBezTo>
                    <a:cubicBezTo>
                      <a:pt x="25" y="13"/>
                      <a:pt x="12" y="27"/>
                      <a:pt x="0" y="4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7" name="Google Shape;1507;p21"/>
              <p:cNvSpPr/>
              <p:nvPr/>
            </p:nvSpPr>
            <p:spPr>
              <a:xfrm>
                <a:off x="2769895" y="1542445"/>
                <a:ext cx="53567" cy="35437"/>
              </a:xfrm>
              <a:custGeom>
                <a:avLst/>
                <a:gdLst/>
                <a:ahLst/>
                <a:cxnLst/>
                <a:rect l="l" t="t" r="r" b="b"/>
                <a:pathLst>
                  <a:path w="57" h="38" extrusionOk="0">
                    <a:moveTo>
                      <a:pt x="0" y="38"/>
                    </a:moveTo>
                    <a:cubicBezTo>
                      <a:pt x="2" y="37"/>
                      <a:pt x="3" y="37"/>
                      <a:pt x="4" y="36"/>
                    </a:cubicBezTo>
                    <a:cubicBezTo>
                      <a:pt x="18" y="25"/>
                      <a:pt x="33" y="15"/>
                      <a:pt x="49" y="6"/>
                    </a:cubicBezTo>
                    <a:cubicBezTo>
                      <a:pt x="49" y="6"/>
                      <a:pt x="51" y="5"/>
                      <a:pt x="52" y="5"/>
                    </a:cubicBezTo>
                    <a:cubicBezTo>
                      <a:pt x="52" y="5"/>
                      <a:pt x="51" y="5"/>
                      <a:pt x="51" y="5"/>
                    </a:cubicBezTo>
                    <a:cubicBezTo>
                      <a:pt x="53" y="4"/>
                      <a:pt x="55" y="2"/>
                      <a:pt x="57" y="0"/>
                    </a:cubicBezTo>
                    <a:cubicBezTo>
                      <a:pt x="46" y="3"/>
                      <a:pt x="6" y="29"/>
                      <a:pt x="0" y="3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8" name="Google Shape;1508;p21"/>
              <p:cNvSpPr/>
              <p:nvPr/>
            </p:nvSpPr>
            <p:spPr>
              <a:xfrm>
                <a:off x="2461681" y="1830057"/>
                <a:ext cx="24723" cy="31316"/>
              </a:xfrm>
              <a:custGeom>
                <a:avLst/>
                <a:gdLst/>
                <a:ahLst/>
                <a:cxnLst/>
                <a:rect l="l" t="t" r="r" b="b"/>
                <a:pathLst>
                  <a:path w="26" h="33" extrusionOk="0">
                    <a:moveTo>
                      <a:pt x="0" y="33"/>
                    </a:moveTo>
                    <a:cubicBezTo>
                      <a:pt x="1" y="32"/>
                      <a:pt x="2" y="32"/>
                      <a:pt x="3" y="31"/>
                    </a:cubicBezTo>
                    <a:cubicBezTo>
                      <a:pt x="10" y="22"/>
                      <a:pt x="17" y="12"/>
                      <a:pt x="25" y="2"/>
                    </a:cubicBezTo>
                    <a:cubicBezTo>
                      <a:pt x="25" y="2"/>
                      <a:pt x="25" y="1"/>
                      <a:pt x="26" y="0"/>
                    </a:cubicBezTo>
                    <a:cubicBezTo>
                      <a:pt x="19" y="3"/>
                      <a:pt x="3" y="25"/>
                      <a:pt x="0"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9" name="Google Shape;1509;p21"/>
              <p:cNvSpPr/>
              <p:nvPr/>
            </p:nvSpPr>
            <p:spPr>
              <a:xfrm>
                <a:off x="2736931" y="1576233"/>
                <a:ext cx="29668" cy="23899"/>
              </a:xfrm>
              <a:custGeom>
                <a:avLst/>
                <a:gdLst/>
                <a:ahLst/>
                <a:cxnLst/>
                <a:rect l="l" t="t" r="r" b="b"/>
                <a:pathLst>
                  <a:path w="31" h="25" extrusionOk="0">
                    <a:moveTo>
                      <a:pt x="0" y="25"/>
                    </a:moveTo>
                    <a:cubicBezTo>
                      <a:pt x="6" y="23"/>
                      <a:pt x="29" y="4"/>
                      <a:pt x="31" y="0"/>
                    </a:cubicBezTo>
                    <a:cubicBezTo>
                      <a:pt x="25" y="3"/>
                      <a:pt x="8" y="17"/>
                      <a:pt x="0" y="2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0" name="Google Shape;1510;p21"/>
              <p:cNvSpPr/>
              <p:nvPr/>
            </p:nvSpPr>
            <p:spPr>
              <a:xfrm>
                <a:off x="2831703" y="1521018"/>
                <a:ext cx="23899" cy="14834"/>
              </a:xfrm>
              <a:custGeom>
                <a:avLst/>
                <a:gdLst/>
                <a:ahLst/>
                <a:cxnLst/>
                <a:rect l="l" t="t" r="r" b="b"/>
                <a:pathLst>
                  <a:path w="26" h="16" extrusionOk="0">
                    <a:moveTo>
                      <a:pt x="26" y="0"/>
                    </a:moveTo>
                    <a:cubicBezTo>
                      <a:pt x="17" y="4"/>
                      <a:pt x="8" y="9"/>
                      <a:pt x="0" y="16"/>
                    </a:cubicBezTo>
                    <a:cubicBezTo>
                      <a:pt x="4" y="15"/>
                      <a:pt x="24" y="3"/>
                      <a:pt x="26"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1" name="Google Shape;1511;p21"/>
              <p:cNvSpPr/>
              <p:nvPr/>
            </p:nvSpPr>
            <p:spPr>
              <a:xfrm>
                <a:off x="3021246" y="1279556"/>
                <a:ext cx="3296" cy="32964"/>
              </a:xfrm>
              <a:custGeom>
                <a:avLst/>
                <a:gdLst/>
                <a:ahLst/>
                <a:cxnLst/>
                <a:rect l="l" t="t" r="r" b="b"/>
                <a:pathLst>
                  <a:path w="4" h="35" extrusionOk="0">
                    <a:moveTo>
                      <a:pt x="3" y="30"/>
                    </a:moveTo>
                    <a:cubicBezTo>
                      <a:pt x="3" y="20"/>
                      <a:pt x="4" y="11"/>
                      <a:pt x="4" y="1"/>
                    </a:cubicBezTo>
                    <a:cubicBezTo>
                      <a:pt x="4" y="1"/>
                      <a:pt x="3" y="1"/>
                      <a:pt x="3" y="0"/>
                    </a:cubicBezTo>
                    <a:cubicBezTo>
                      <a:pt x="3" y="0"/>
                      <a:pt x="3" y="0"/>
                      <a:pt x="2" y="0"/>
                    </a:cubicBezTo>
                    <a:cubicBezTo>
                      <a:pt x="1" y="12"/>
                      <a:pt x="1" y="23"/>
                      <a:pt x="0" y="35"/>
                    </a:cubicBezTo>
                    <a:cubicBezTo>
                      <a:pt x="2" y="33"/>
                      <a:pt x="3" y="31"/>
                      <a:pt x="3" y="3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2" name="Google Shape;1512;p21"/>
              <p:cNvSpPr/>
              <p:nvPr/>
            </p:nvSpPr>
            <p:spPr>
              <a:xfrm>
                <a:off x="3014653" y="1275435"/>
                <a:ext cx="4121" cy="23899"/>
              </a:xfrm>
              <a:custGeom>
                <a:avLst/>
                <a:gdLst/>
                <a:ahLst/>
                <a:cxnLst/>
                <a:rect l="l" t="t" r="r" b="b"/>
                <a:pathLst>
                  <a:path w="5" h="25" extrusionOk="0">
                    <a:moveTo>
                      <a:pt x="3" y="0"/>
                    </a:moveTo>
                    <a:cubicBezTo>
                      <a:pt x="2" y="8"/>
                      <a:pt x="0" y="16"/>
                      <a:pt x="1" y="25"/>
                    </a:cubicBezTo>
                    <a:cubicBezTo>
                      <a:pt x="4" y="20"/>
                      <a:pt x="5" y="7"/>
                      <a:pt x="3"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3" name="Google Shape;1513;p21"/>
              <p:cNvSpPr/>
              <p:nvPr/>
            </p:nvSpPr>
            <p:spPr>
              <a:xfrm>
                <a:off x="3011357" y="1387513"/>
                <a:ext cx="9065" cy="19778"/>
              </a:xfrm>
              <a:custGeom>
                <a:avLst/>
                <a:gdLst/>
                <a:ahLst/>
                <a:cxnLst/>
                <a:rect l="l" t="t" r="r" b="b"/>
                <a:pathLst>
                  <a:path w="9" h="21" extrusionOk="0">
                    <a:moveTo>
                      <a:pt x="8" y="0"/>
                    </a:moveTo>
                    <a:cubicBezTo>
                      <a:pt x="5" y="7"/>
                      <a:pt x="3" y="14"/>
                      <a:pt x="0" y="21"/>
                    </a:cubicBezTo>
                    <a:cubicBezTo>
                      <a:pt x="5" y="17"/>
                      <a:pt x="8" y="7"/>
                      <a:pt x="9" y="0"/>
                    </a:cubicBezTo>
                    <a:cubicBezTo>
                      <a:pt x="8" y="0"/>
                      <a:pt x="8" y="0"/>
                      <a:pt x="8"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4" name="Google Shape;1514;p21"/>
              <p:cNvSpPr/>
              <p:nvPr/>
            </p:nvSpPr>
            <p:spPr>
              <a:xfrm>
                <a:off x="3002291" y="1416357"/>
                <a:ext cx="6593" cy="18130"/>
              </a:xfrm>
              <a:custGeom>
                <a:avLst/>
                <a:gdLst/>
                <a:ahLst/>
                <a:cxnLst/>
                <a:rect l="l" t="t" r="r" b="b"/>
                <a:pathLst>
                  <a:path w="7" h="20" extrusionOk="0">
                    <a:moveTo>
                      <a:pt x="3" y="9"/>
                    </a:moveTo>
                    <a:cubicBezTo>
                      <a:pt x="2" y="12"/>
                      <a:pt x="1" y="16"/>
                      <a:pt x="0" y="20"/>
                    </a:cubicBezTo>
                    <a:cubicBezTo>
                      <a:pt x="4" y="16"/>
                      <a:pt x="7" y="4"/>
                      <a:pt x="6" y="0"/>
                    </a:cubicBezTo>
                    <a:cubicBezTo>
                      <a:pt x="5" y="3"/>
                      <a:pt x="4" y="6"/>
                      <a:pt x="3" y="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5" name="Google Shape;1515;p21"/>
              <p:cNvSpPr/>
              <p:nvPr/>
            </p:nvSpPr>
            <p:spPr>
              <a:xfrm>
                <a:off x="2761654" y="1392458"/>
                <a:ext cx="4945" cy="32140"/>
              </a:xfrm>
              <a:custGeom>
                <a:avLst/>
                <a:gdLst/>
                <a:ahLst/>
                <a:cxnLst/>
                <a:rect l="l" t="t" r="r" b="b"/>
                <a:pathLst>
                  <a:path w="5" h="34" extrusionOk="0">
                    <a:moveTo>
                      <a:pt x="3" y="34"/>
                    </a:moveTo>
                    <a:cubicBezTo>
                      <a:pt x="3" y="34"/>
                      <a:pt x="4" y="34"/>
                      <a:pt x="5" y="34"/>
                    </a:cubicBezTo>
                    <a:cubicBezTo>
                      <a:pt x="5" y="32"/>
                      <a:pt x="5" y="30"/>
                      <a:pt x="5" y="28"/>
                    </a:cubicBezTo>
                    <a:cubicBezTo>
                      <a:pt x="3" y="20"/>
                      <a:pt x="4" y="12"/>
                      <a:pt x="5" y="3"/>
                    </a:cubicBezTo>
                    <a:cubicBezTo>
                      <a:pt x="5" y="3"/>
                      <a:pt x="5" y="2"/>
                      <a:pt x="5" y="2"/>
                    </a:cubicBezTo>
                    <a:cubicBezTo>
                      <a:pt x="4" y="1"/>
                      <a:pt x="3" y="1"/>
                      <a:pt x="3" y="0"/>
                    </a:cubicBezTo>
                    <a:cubicBezTo>
                      <a:pt x="2" y="1"/>
                      <a:pt x="2" y="1"/>
                      <a:pt x="2" y="2"/>
                    </a:cubicBezTo>
                    <a:cubicBezTo>
                      <a:pt x="0" y="11"/>
                      <a:pt x="1" y="20"/>
                      <a:pt x="2" y="29"/>
                    </a:cubicBezTo>
                    <a:cubicBezTo>
                      <a:pt x="2" y="30"/>
                      <a:pt x="2" y="32"/>
                      <a:pt x="3" y="3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6" name="Google Shape;1516;p21"/>
              <p:cNvSpPr/>
              <p:nvPr/>
            </p:nvSpPr>
            <p:spPr>
              <a:xfrm>
                <a:off x="2770719" y="1385865"/>
                <a:ext cx="3296" cy="26371"/>
              </a:xfrm>
              <a:custGeom>
                <a:avLst/>
                <a:gdLst/>
                <a:ahLst/>
                <a:cxnLst/>
                <a:rect l="l" t="t" r="r" b="b"/>
                <a:pathLst>
                  <a:path w="3" h="28" extrusionOk="0">
                    <a:moveTo>
                      <a:pt x="1" y="28"/>
                    </a:moveTo>
                    <a:cubicBezTo>
                      <a:pt x="1" y="27"/>
                      <a:pt x="2" y="27"/>
                      <a:pt x="2" y="27"/>
                    </a:cubicBezTo>
                    <a:cubicBezTo>
                      <a:pt x="2" y="23"/>
                      <a:pt x="2" y="18"/>
                      <a:pt x="3" y="14"/>
                    </a:cubicBezTo>
                    <a:cubicBezTo>
                      <a:pt x="3" y="9"/>
                      <a:pt x="3" y="5"/>
                      <a:pt x="2" y="0"/>
                    </a:cubicBezTo>
                    <a:cubicBezTo>
                      <a:pt x="0" y="3"/>
                      <a:pt x="0" y="7"/>
                      <a:pt x="0" y="11"/>
                    </a:cubicBezTo>
                    <a:cubicBezTo>
                      <a:pt x="0" y="15"/>
                      <a:pt x="0" y="20"/>
                      <a:pt x="0" y="25"/>
                    </a:cubicBezTo>
                    <a:cubicBezTo>
                      <a:pt x="0" y="26"/>
                      <a:pt x="1" y="27"/>
                      <a:pt x="1" y="2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7" name="Google Shape;1517;p21"/>
              <p:cNvSpPr/>
              <p:nvPr/>
            </p:nvSpPr>
            <p:spPr>
              <a:xfrm>
                <a:off x="2771543" y="1423774"/>
                <a:ext cx="5769" cy="14010"/>
              </a:xfrm>
              <a:custGeom>
                <a:avLst/>
                <a:gdLst/>
                <a:ahLst/>
                <a:cxnLst/>
                <a:rect l="l" t="t" r="r" b="b"/>
                <a:pathLst>
                  <a:path w="6" h="15" extrusionOk="0">
                    <a:moveTo>
                      <a:pt x="6" y="15"/>
                    </a:moveTo>
                    <a:cubicBezTo>
                      <a:pt x="5" y="10"/>
                      <a:pt x="4" y="5"/>
                      <a:pt x="3" y="0"/>
                    </a:cubicBezTo>
                    <a:cubicBezTo>
                      <a:pt x="0" y="5"/>
                      <a:pt x="0" y="12"/>
                      <a:pt x="6" y="1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8" name="Google Shape;1518;p21"/>
              <p:cNvSpPr/>
              <p:nvPr/>
            </p:nvSpPr>
            <p:spPr>
              <a:xfrm>
                <a:off x="2968503" y="1401523"/>
                <a:ext cx="11537" cy="37085"/>
              </a:xfrm>
              <a:custGeom>
                <a:avLst/>
                <a:gdLst/>
                <a:ahLst/>
                <a:cxnLst/>
                <a:rect l="l" t="t" r="r" b="b"/>
                <a:pathLst>
                  <a:path w="13" h="39" extrusionOk="0">
                    <a:moveTo>
                      <a:pt x="5" y="28"/>
                    </a:moveTo>
                    <a:cubicBezTo>
                      <a:pt x="6" y="22"/>
                      <a:pt x="8" y="16"/>
                      <a:pt x="10" y="10"/>
                    </a:cubicBezTo>
                    <a:cubicBezTo>
                      <a:pt x="10" y="6"/>
                      <a:pt x="13" y="3"/>
                      <a:pt x="11" y="0"/>
                    </a:cubicBezTo>
                    <a:cubicBezTo>
                      <a:pt x="9" y="4"/>
                      <a:pt x="1" y="31"/>
                      <a:pt x="0" y="39"/>
                    </a:cubicBezTo>
                    <a:cubicBezTo>
                      <a:pt x="3" y="36"/>
                      <a:pt x="4" y="32"/>
                      <a:pt x="5" y="2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9" name="Google Shape;1519;p21"/>
              <p:cNvSpPr/>
              <p:nvPr/>
            </p:nvSpPr>
            <p:spPr>
              <a:xfrm>
                <a:off x="2984161" y="1281204"/>
                <a:ext cx="4945" cy="28844"/>
              </a:xfrm>
              <a:custGeom>
                <a:avLst/>
                <a:gdLst/>
                <a:ahLst/>
                <a:cxnLst/>
                <a:rect l="l" t="t" r="r" b="b"/>
                <a:pathLst>
                  <a:path w="5" h="31" extrusionOk="0">
                    <a:moveTo>
                      <a:pt x="4" y="31"/>
                    </a:moveTo>
                    <a:cubicBezTo>
                      <a:pt x="5" y="21"/>
                      <a:pt x="4" y="11"/>
                      <a:pt x="1" y="0"/>
                    </a:cubicBezTo>
                    <a:cubicBezTo>
                      <a:pt x="1" y="2"/>
                      <a:pt x="0" y="4"/>
                      <a:pt x="0" y="6"/>
                    </a:cubicBezTo>
                    <a:cubicBezTo>
                      <a:pt x="1" y="15"/>
                      <a:pt x="3" y="23"/>
                      <a:pt x="4" y="3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0" name="Google Shape;1520;p21"/>
              <p:cNvSpPr/>
              <p:nvPr/>
            </p:nvSpPr>
            <p:spPr>
              <a:xfrm>
                <a:off x="2973448" y="1290269"/>
                <a:ext cx="4945" cy="18955"/>
              </a:xfrm>
              <a:custGeom>
                <a:avLst/>
                <a:gdLst/>
                <a:ahLst/>
                <a:cxnLst/>
                <a:rect l="l" t="t" r="r" b="b"/>
                <a:pathLst>
                  <a:path w="5" h="20" extrusionOk="0">
                    <a:moveTo>
                      <a:pt x="0" y="0"/>
                    </a:moveTo>
                    <a:cubicBezTo>
                      <a:pt x="1" y="7"/>
                      <a:pt x="2" y="14"/>
                      <a:pt x="2" y="20"/>
                    </a:cubicBezTo>
                    <a:cubicBezTo>
                      <a:pt x="5" y="16"/>
                      <a:pt x="4" y="5"/>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1" name="Google Shape;1521;p21"/>
              <p:cNvSpPr/>
              <p:nvPr/>
            </p:nvSpPr>
            <p:spPr>
              <a:xfrm>
                <a:off x="2799562" y="1403172"/>
                <a:ext cx="6593" cy="15658"/>
              </a:xfrm>
              <a:custGeom>
                <a:avLst/>
                <a:gdLst/>
                <a:ahLst/>
                <a:cxnLst/>
                <a:rect l="l" t="t" r="r" b="b"/>
                <a:pathLst>
                  <a:path w="7" h="17" extrusionOk="0">
                    <a:moveTo>
                      <a:pt x="3" y="15"/>
                    </a:moveTo>
                    <a:cubicBezTo>
                      <a:pt x="3" y="16"/>
                      <a:pt x="5" y="16"/>
                      <a:pt x="6" y="17"/>
                    </a:cubicBezTo>
                    <a:cubicBezTo>
                      <a:pt x="6" y="16"/>
                      <a:pt x="7" y="15"/>
                      <a:pt x="6" y="14"/>
                    </a:cubicBezTo>
                    <a:cubicBezTo>
                      <a:pt x="5" y="10"/>
                      <a:pt x="4" y="6"/>
                      <a:pt x="3" y="1"/>
                    </a:cubicBezTo>
                    <a:cubicBezTo>
                      <a:pt x="3" y="1"/>
                      <a:pt x="2" y="0"/>
                      <a:pt x="1" y="0"/>
                    </a:cubicBezTo>
                    <a:cubicBezTo>
                      <a:pt x="1" y="0"/>
                      <a:pt x="1" y="0"/>
                      <a:pt x="0" y="0"/>
                    </a:cubicBezTo>
                    <a:cubicBezTo>
                      <a:pt x="1" y="3"/>
                      <a:pt x="1" y="5"/>
                      <a:pt x="1" y="8"/>
                    </a:cubicBezTo>
                    <a:cubicBezTo>
                      <a:pt x="1" y="10"/>
                      <a:pt x="2" y="13"/>
                      <a:pt x="3" y="1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2" name="Google Shape;1522;p21"/>
              <p:cNvSpPr/>
              <p:nvPr/>
            </p:nvSpPr>
            <p:spPr>
              <a:xfrm>
                <a:off x="2790498" y="1394931"/>
                <a:ext cx="5769" cy="14834"/>
              </a:xfrm>
              <a:custGeom>
                <a:avLst/>
                <a:gdLst/>
                <a:ahLst/>
                <a:cxnLst/>
                <a:rect l="l" t="t" r="r" b="b"/>
                <a:pathLst>
                  <a:path w="6" h="15" extrusionOk="0">
                    <a:moveTo>
                      <a:pt x="3" y="0"/>
                    </a:moveTo>
                    <a:cubicBezTo>
                      <a:pt x="0" y="6"/>
                      <a:pt x="1" y="11"/>
                      <a:pt x="4" y="15"/>
                    </a:cubicBezTo>
                    <a:cubicBezTo>
                      <a:pt x="6" y="10"/>
                      <a:pt x="4" y="6"/>
                      <a:pt x="3"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3" name="Google Shape;1523;p21"/>
              <p:cNvSpPr/>
              <p:nvPr/>
            </p:nvSpPr>
            <p:spPr>
              <a:xfrm>
                <a:off x="3261884" y="1283676"/>
                <a:ext cx="11537" cy="23899"/>
              </a:xfrm>
              <a:custGeom>
                <a:avLst/>
                <a:gdLst/>
                <a:ahLst/>
                <a:cxnLst/>
                <a:rect l="l" t="t" r="r" b="b"/>
                <a:pathLst>
                  <a:path w="13" h="25" extrusionOk="0">
                    <a:moveTo>
                      <a:pt x="12" y="0"/>
                    </a:moveTo>
                    <a:cubicBezTo>
                      <a:pt x="6" y="7"/>
                      <a:pt x="4" y="16"/>
                      <a:pt x="0" y="24"/>
                    </a:cubicBezTo>
                    <a:cubicBezTo>
                      <a:pt x="1" y="24"/>
                      <a:pt x="1" y="25"/>
                      <a:pt x="2" y="25"/>
                    </a:cubicBezTo>
                    <a:cubicBezTo>
                      <a:pt x="6" y="17"/>
                      <a:pt x="9" y="9"/>
                      <a:pt x="13" y="1"/>
                    </a:cubicBezTo>
                    <a:cubicBezTo>
                      <a:pt x="13" y="1"/>
                      <a:pt x="12" y="0"/>
                      <a:pt x="12"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4" name="Google Shape;1524;p21"/>
              <p:cNvSpPr/>
              <p:nvPr/>
            </p:nvSpPr>
            <p:spPr>
              <a:xfrm>
                <a:off x="3266828" y="1293566"/>
                <a:ext cx="10714" cy="22251"/>
              </a:xfrm>
              <a:custGeom>
                <a:avLst/>
                <a:gdLst/>
                <a:ahLst/>
                <a:cxnLst/>
                <a:rect l="l" t="t" r="r" b="b"/>
                <a:pathLst>
                  <a:path w="11" h="24" extrusionOk="0">
                    <a:moveTo>
                      <a:pt x="3" y="24"/>
                    </a:moveTo>
                    <a:cubicBezTo>
                      <a:pt x="5" y="16"/>
                      <a:pt x="8" y="8"/>
                      <a:pt x="11" y="0"/>
                    </a:cubicBezTo>
                    <a:cubicBezTo>
                      <a:pt x="5" y="6"/>
                      <a:pt x="0" y="20"/>
                      <a:pt x="3" y="2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5" name="Google Shape;1525;p21"/>
              <p:cNvSpPr/>
              <p:nvPr/>
            </p:nvSpPr>
            <p:spPr>
              <a:xfrm>
                <a:off x="2736931" y="1418829"/>
                <a:ext cx="4121" cy="36261"/>
              </a:xfrm>
              <a:custGeom>
                <a:avLst/>
                <a:gdLst/>
                <a:ahLst/>
                <a:cxnLst/>
                <a:rect l="l" t="t" r="r" b="b"/>
                <a:pathLst>
                  <a:path w="4" h="38" extrusionOk="0">
                    <a:moveTo>
                      <a:pt x="4" y="38"/>
                    </a:moveTo>
                    <a:cubicBezTo>
                      <a:pt x="3" y="25"/>
                      <a:pt x="3" y="13"/>
                      <a:pt x="2" y="0"/>
                    </a:cubicBezTo>
                    <a:cubicBezTo>
                      <a:pt x="2" y="0"/>
                      <a:pt x="2" y="0"/>
                      <a:pt x="1" y="0"/>
                    </a:cubicBezTo>
                    <a:cubicBezTo>
                      <a:pt x="0" y="13"/>
                      <a:pt x="0" y="25"/>
                      <a:pt x="3" y="38"/>
                    </a:cubicBezTo>
                    <a:cubicBezTo>
                      <a:pt x="3" y="38"/>
                      <a:pt x="4" y="38"/>
                      <a:pt x="4" y="3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6" name="Google Shape;1526;p21"/>
              <p:cNvSpPr/>
              <p:nvPr/>
            </p:nvSpPr>
            <p:spPr>
              <a:xfrm>
                <a:off x="2699022" y="1450145"/>
                <a:ext cx="4121" cy="32964"/>
              </a:xfrm>
              <a:custGeom>
                <a:avLst/>
                <a:gdLst/>
                <a:ahLst/>
                <a:cxnLst/>
                <a:rect l="l" t="t" r="r" b="b"/>
                <a:pathLst>
                  <a:path w="4" h="35" extrusionOk="0">
                    <a:moveTo>
                      <a:pt x="2" y="0"/>
                    </a:moveTo>
                    <a:cubicBezTo>
                      <a:pt x="1" y="12"/>
                      <a:pt x="0" y="24"/>
                      <a:pt x="2" y="35"/>
                    </a:cubicBezTo>
                    <a:cubicBezTo>
                      <a:pt x="4" y="24"/>
                      <a:pt x="3" y="12"/>
                      <a:pt x="2"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7" name="Google Shape;1527;p21"/>
              <p:cNvSpPr/>
              <p:nvPr/>
            </p:nvSpPr>
            <p:spPr>
              <a:xfrm>
                <a:off x="2692429" y="1452618"/>
                <a:ext cx="4945" cy="23899"/>
              </a:xfrm>
              <a:custGeom>
                <a:avLst/>
                <a:gdLst/>
                <a:ahLst/>
                <a:cxnLst/>
                <a:rect l="l" t="t" r="r" b="b"/>
                <a:pathLst>
                  <a:path w="5" h="25" extrusionOk="0">
                    <a:moveTo>
                      <a:pt x="1" y="0"/>
                    </a:moveTo>
                    <a:cubicBezTo>
                      <a:pt x="1" y="0"/>
                      <a:pt x="1" y="0"/>
                      <a:pt x="0" y="0"/>
                    </a:cubicBezTo>
                    <a:cubicBezTo>
                      <a:pt x="0" y="8"/>
                      <a:pt x="1" y="16"/>
                      <a:pt x="1" y="25"/>
                    </a:cubicBezTo>
                    <a:cubicBezTo>
                      <a:pt x="5" y="20"/>
                      <a:pt x="4" y="8"/>
                      <a:pt x="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8" name="Google Shape;1528;p21"/>
              <p:cNvSpPr/>
              <p:nvPr/>
            </p:nvSpPr>
            <p:spPr>
              <a:xfrm>
                <a:off x="2688309" y="1461683"/>
                <a:ext cx="3296" cy="14834"/>
              </a:xfrm>
              <a:custGeom>
                <a:avLst/>
                <a:gdLst/>
                <a:ahLst/>
                <a:cxnLst/>
                <a:rect l="l" t="t" r="r" b="b"/>
                <a:pathLst>
                  <a:path w="4" h="16" extrusionOk="0">
                    <a:moveTo>
                      <a:pt x="1" y="0"/>
                    </a:moveTo>
                    <a:cubicBezTo>
                      <a:pt x="0" y="6"/>
                      <a:pt x="0" y="14"/>
                      <a:pt x="2" y="16"/>
                    </a:cubicBezTo>
                    <a:cubicBezTo>
                      <a:pt x="4" y="13"/>
                      <a:pt x="4" y="5"/>
                      <a:pt x="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9" name="Google Shape;1529;p21"/>
              <p:cNvSpPr/>
              <p:nvPr/>
            </p:nvSpPr>
            <p:spPr>
              <a:xfrm>
                <a:off x="2891038" y="1339715"/>
                <a:ext cx="6593" cy="24723"/>
              </a:xfrm>
              <a:custGeom>
                <a:avLst/>
                <a:gdLst/>
                <a:ahLst/>
                <a:cxnLst/>
                <a:rect l="l" t="t" r="r" b="b"/>
                <a:pathLst>
                  <a:path w="7" h="26" extrusionOk="0">
                    <a:moveTo>
                      <a:pt x="1" y="0"/>
                    </a:moveTo>
                    <a:cubicBezTo>
                      <a:pt x="0" y="4"/>
                      <a:pt x="3" y="22"/>
                      <a:pt x="5" y="26"/>
                    </a:cubicBezTo>
                    <a:cubicBezTo>
                      <a:pt x="7" y="22"/>
                      <a:pt x="4" y="4"/>
                      <a:pt x="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0" name="Google Shape;1530;p21"/>
              <p:cNvSpPr/>
              <p:nvPr/>
            </p:nvSpPr>
            <p:spPr>
              <a:xfrm>
                <a:off x="2895158" y="1414709"/>
                <a:ext cx="3296" cy="14834"/>
              </a:xfrm>
              <a:custGeom>
                <a:avLst/>
                <a:gdLst/>
                <a:ahLst/>
                <a:cxnLst/>
                <a:rect l="l" t="t" r="r" b="b"/>
                <a:pathLst>
                  <a:path w="3" h="15" extrusionOk="0">
                    <a:moveTo>
                      <a:pt x="2" y="0"/>
                    </a:moveTo>
                    <a:cubicBezTo>
                      <a:pt x="2" y="0"/>
                      <a:pt x="1" y="0"/>
                      <a:pt x="1" y="0"/>
                    </a:cubicBezTo>
                    <a:cubicBezTo>
                      <a:pt x="1" y="5"/>
                      <a:pt x="0" y="10"/>
                      <a:pt x="0" y="15"/>
                    </a:cubicBezTo>
                    <a:cubicBezTo>
                      <a:pt x="3" y="10"/>
                      <a:pt x="3" y="5"/>
                      <a:pt x="2"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1" name="Google Shape;1531;p21"/>
              <p:cNvSpPr/>
              <p:nvPr/>
            </p:nvSpPr>
            <p:spPr>
              <a:xfrm>
                <a:off x="2897631" y="1338067"/>
                <a:ext cx="2473" cy="9065"/>
              </a:xfrm>
              <a:custGeom>
                <a:avLst/>
                <a:gdLst/>
                <a:ahLst/>
                <a:cxnLst/>
                <a:rect l="l" t="t" r="r" b="b"/>
                <a:pathLst>
                  <a:path w="3" h="10" extrusionOk="0">
                    <a:moveTo>
                      <a:pt x="0" y="0"/>
                    </a:moveTo>
                    <a:cubicBezTo>
                      <a:pt x="0" y="4"/>
                      <a:pt x="0" y="7"/>
                      <a:pt x="3" y="10"/>
                    </a:cubicBezTo>
                    <a:cubicBezTo>
                      <a:pt x="3" y="6"/>
                      <a:pt x="3" y="3"/>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2" name="Google Shape;1532;p21"/>
              <p:cNvSpPr/>
              <p:nvPr/>
            </p:nvSpPr>
            <p:spPr>
              <a:xfrm>
                <a:off x="3180297" y="1286973"/>
                <a:ext cx="7417" cy="28844"/>
              </a:xfrm>
              <a:custGeom>
                <a:avLst/>
                <a:gdLst/>
                <a:ahLst/>
                <a:cxnLst/>
                <a:rect l="l" t="t" r="r" b="b"/>
                <a:pathLst>
                  <a:path w="8" h="31" extrusionOk="0">
                    <a:moveTo>
                      <a:pt x="1" y="31"/>
                    </a:moveTo>
                    <a:cubicBezTo>
                      <a:pt x="5" y="22"/>
                      <a:pt x="8" y="11"/>
                      <a:pt x="8" y="0"/>
                    </a:cubicBezTo>
                    <a:cubicBezTo>
                      <a:pt x="6" y="3"/>
                      <a:pt x="0" y="26"/>
                      <a:pt x="1" y="3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3" name="Google Shape;1533;p21"/>
              <p:cNvSpPr/>
              <p:nvPr/>
            </p:nvSpPr>
            <p:spPr>
              <a:xfrm>
                <a:off x="3118490" y="1387513"/>
                <a:ext cx="18130" cy="23899"/>
              </a:xfrm>
              <a:custGeom>
                <a:avLst/>
                <a:gdLst/>
                <a:ahLst/>
                <a:cxnLst/>
                <a:rect l="l" t="t" r="r" b="b"/>
                <a:pathLst>
                  <a:path w="20" h="25" extrusionOk="0">
                    <a:moveTo>
                      <a:pt x="20" y="0"/>
                    </a:moveTo>
                    <a:cubicBezTo>
                      <a:pt x="13" y="8"/>
                      <a:pt x="7" y="17"/>
                      <a:pt x="0" y="25"/>
                    </a:cubicBezTo>
                    <a:cubicBezTo>
                      <a:pt x="6" y="24"/>
                      <a:pt x="18" y="9"/>
                      <a:pt x="2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4" name="Google Shape;1534;p21"/>
              <p:cNvSpPr/>
              <p:nvPr/>
            </p:nvSpPr>
            <p:spPr>
              <a:xfrm>
                <a:off x="3178649" y="1282028"/>
                <a:ext cx="4945" cy="17306"/>
              </a:xfrm>
              <a:custGeom>
                <a:avLst/>
                <a:gdLst/>
                <a:ahLst/>
                <a:cxnLst/>
                <a:rect l="l" t="t" r="r" b="b"/>
                <a:pathLst>
                  <a:path w="5" h="18" extrusionOk="0">
                    <a:moveTo>
                      <a:pt x="4" y="0"/>
                    </a:moveTo>
                    <a:cubicBezTo>
                      <a:pt x="4" y="0"/>
                      <a:pt x="3" y="0"/>
                      <a:pt x="3" y="0"/>
                    </a:cubicBezTo>
                    <a:cubicBezTo>
                      <a:pt x="2" y="6"/>
                      <a:pt x="1" y="12"/>
                      <a:pt x="0" y="18"/>
                    </a:cubicBezTo>
                    <a:cubicBezTo>
                      <a:pt x="0" y="18"/>
                      <a:pt x="1" y="18"/>
                      <a:pt x="1" y="18"/>
                    </a:cubicBezTo>
                    <a:cubicBezTo>
                      <a:pt x="4" y="12"/>
                      <a:pt x="5" y="6"/>
                      <a:pt x="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5" name="Google Shape;1535;p21"/>
              <p:cNvSpPr/>
              <p:nvPr/>
            </p:nvSpPr>
            <p:spPr>
              <a:xfrm>
                <a:off x="2927298" y="1320761"/>
                <a:ext cx="4945" cy="25547"/>
              </a:xfrm>
              <a:custGeom>
                <a:avLst/>
                <a:gdLst/>
                <a:ahLst/>
                <a:cxnLst/>
                <a:rect l="l" t="t" r="r" b="b"/>
                <a:pathLst>
                  <a:path w="5" h="27" extrusionOk="0">
                    <a:moveTo>
                      <a:pt x="1" y="0"/>
                    </a:moveTo>
                    <a:cubicBezTo>
                      <a:pt x="0" y="5"/>
                      <a:pt x="2" y="23"/>
                      <a:pt x="5" y="27"/>
                    </a:cubicBezTo>
                    <a:cubicBezTo>
                      <a:pt x="4" y="19"/>
                      <a:pt x="5" y="10"/>
                      <a:pt x="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6" name="Google Shape;1536;p21"/>
              <p:cNvSpPr/>
              <p:nvPr/>
            </p:nvSpPr>
            <p:spPr>
              <a:xfrm>
                <a:off x="2925650" y="1394931"/>
                <a:ext cx="4945" cy="22251"/>
              </a:xfrm>
              <a:custGeom>
                <a:avLst/>
                <a:gdLst/>
                <a:ahLst/>
                <a:cxnLst/>
                <a:rect l="l" t="t" r="r" b="b"/>
                <a:pathLst>
                  <a:path w="5" h="23" extrusionOk="0">
                    <a:moveTo>
                      <a:pt x="2" y="0"/>
                    </a:moveTo>
                    <a:cubicBezTo>
                      <a:pt x="2" y="8"/>
                      <a:pt x="1" y="15"/>
                      <a:pt x="0" y="23"/>
                    </a:cubicBezTo>
                    <a:cubicBezTo>
                      <a:pt x="4" y="19"/>
                      <a:pt x="5" y="6"/>
                      <a:pt x="2"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7" name="Google Shape;1537;p21"/>
              <p:cNvSpPr/>
              <p:nvPr/>
            </p:nvSpPr>
            <p:spPr>
              <a:xfrm>
                <a:off x="2916585" y="1309224"/>
                <a:ext cx="6593" cy="18955"/>
              </a:xfrm>
              <a:custGeom>
                <a:avLst/>
                <a:gdLst/>
                <a:ahLst/>
                <a:cxnLst/>
                <a:rect l="l" t="t" r="r" b="b"/>
                <a:pathLst>
                  <a:path w="7" h="20" extrusionOk="0">
                    <a:moveTo>
                      <a:pt x="0" y="0"/>
                    </a:moveTo>
                    <a:cubicBezTo>
                      <a:pt x="2" y="7"/>
                      <a:pt x="3" y="13"/>
                      <a:pt x="5" y="20"/>
                    </a:cubicBezTo>
                    <a:cubicBezTo>
                      <a:pt x="7" y="13"/>
                      <a:pt x="5" y="3"/>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8" name="Google Shape;1538;p21"/>
              <p:cNvSpPr/>
              <p:nvPr/>
            </p:nvSpPr>
            <p:spPr>
              <a:xfrm>
                <a:off x="2923178" y="1335595"/>
                <a:ext cx="3296" cy="13186"/>
              </a:xfrm>
              <a:custGeom>
                <a:avLst/>
                <a:gdLst/>
                <a:ahLst/>
                <a:cxnLst/>
                <a:rect l="l" t="t" r="r" b="b"/>
                <a:pathLst>
                  <a:path w="4" h="14" extrusionOk="0">
                    <a:moveTo>
                      <a:pt x="2" y="14"/>
                    </a:moveTo>
                    <a:cubicBezTo>
                      <a:pt x="4" y="11"/>
                      <a:pt x="4" y="7"/>
                      <a:pt x="1" y="0"/>
                    </a:cubicBezTo>
                    <a:cubicBezTo>
                      <a:pt x="0" y="6"/>
                      <a:pt x="2" y="10"/>
                      <a:pt x="2" y="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9" name="Google Shape;1539;p21"/>
              <p:cNvSpPr/>
              <p:nvPr/>
            </p:nvSpPr>
            <p:spPr>
              <a:xfrm>
                <a:off x="2861370" y="1340540"/>
                <a:ext cx="12362" cy="33789"/>
              </a:xfrm>
              <a:custGeom>
                <a:avLst/>
                <a:gdLst/>
                <a:ahLst/>
                <a:cxnLst/>
                <a:rect l="l" t="t" r="r" b="b"/>
                <a:pathLst>
                  <a:path w="13" h="36" extrusionOk="0">
                    <a:moveTo>
                      <a:pt x="7" y="24"/>
                    </a:moveTo>
                    <a:cubicBezTo>
                      <a:pt x="8" y="28"/>
                      <a:pt x="9" y="32"/>
                      <a:pt x="10" y="36"/>
                    </a:cubicBezTo>
                    <a:cubicBezTo>
                      <a:pt x="10" y="36"/>
                      <a:pt x="10" y="36"/>
                      <a:pt x="11" y="36"/>
                    </a:cubicBezTo>
                    <a:cubicBezTo>
                      <a:pt x="13" y="29"/>
                      <a:pt x="8" y="11"/>
                      <a:pt x="0" y="0"/>
                    </a:cubicBezTo>
                    <a:cubicBezTo>
                      <a:pt x="0" y="5"/>
                      <a:pt x="2" y="9"/>
                      <a:pt x="4" y="12"/>
                    </a:cubicBezTo>
                    <a:cubicBezTo>
                      <a:pt x="5" y="16"/>
                      <a:pt x="6" y="20"/>
                      <a:pt x="7" y="2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0" name="Google Shape;1540;p21"/>
              <p:cNvSpPr/>
              <p:nvPr/>
            </p:nvSpPr>
            <p:spPr>
              <a:xfrm>
                <a:off x="2863842" y="1377624"/>
                <a:ext cx="7417" cy="26371"/>
              </a:xfrm>
              <a:custGeom>
                <a:avLst/>
                <a:gdLst/>
                <a:ahLst/>
                <a:cxnLst/>
                <a:rect l="l" t="t" r="r" b="b"/>
                <a:pathLst>
                  <a:path w="8" h="28" extrusionOk="0">
                    <a:moveTo>
                      <a:pt x="4" y="28"/>
                    </a:moveTo>
                    <a:cubicBezTo>
                      <a:pt x="8" y="21"/>
                      <a:pt x="5" y="5"/>
                      <a:pt x="0" y="0"/>
                    </a:cubicBezTo>
                    <a:cubicBezTo>
                      <a:pt x="0" y="9"/>
                      <a:pt x="2" y="18"/>
                      <a:pt x="4" y="2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1" name="Google Shape;1541;p21"/>
              <p:cNvSpPr/>
              <p:nvPr/>
            </p:nvSpPr>
            <p:spPr>
              <a:xfrm>
                <a:off x="2953670" y="1300983"/>
                <a:ext cx="6593" cy="24723"/>
              </a:xfrm>
              <a:custGeom>
                <a:avLst/>
                <a:gdLst/>
                <a:ahLst/>
                <a:cxnLst/>
                <a:rect l="l" t="t" r="r" b="b"/>
                <a:pathLst>
                  <a:path w="7" h="26" extrusionOk="0">
                    <a:moveTo>
                      <a:pt x="0" y="0"/>
                    </a:moveTo>
                    <a:cubicBezTo>
                      <a:pt x="2" y="9"/>
                      <a:pt x="4" y="17"/>
                      <a:pt x="5" y="26"/>
                    </a:cubicBezTo>
                    <a:cubicBezTo>
                      <a:pt x="7" y="20"/>
                      <a:pt x="4" y="5"/>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2" name="Google Shape;1542;p21"/>
              <p:cNvSpPr/>
              <p:nvPr/>
            </p:nvSpPr>
            <p:spPr>
              <a:xfrm>
                <a:off x="2952021" y="1325706"/>
                <a:ext cx="4945" cy="14010"/>
              </a:xfrm>
              <a:custGeom>
                <a:avLst/>
                <a:gdLst/>
                <a:ahLst/>
                <a:cxnLst/>
                <a:rect l="l" t="t" r="r" b="b"/>
                <a:pathLst>
                  <a:path w="5" h="15" extrusionOk="0">
                    <a:moveTo>
                      <a:pt x="1" y="0"/>
                    </a:moveTo>
                    <a:cubicBezTo>
                      <a:pt x="0" y="5"/>
                      <a:pt x="2" y="10"/>
                      <a:pt x="3" y="15"/>
                    </a:cubicBezTo>
                    <a:cubicBezTo>
                      <a:pt x="5" y="9"/>
                      <a:pt x="3" y="4"/>
                      <a:pt x="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3" name="Google Shape;1543;p21"/>
              <p:cNvSpPr/>
              <p:nvPr/>
            </p:nvSpPr>
            <p:spPr>
              <a:xfrm>
                <a:off x="2951197" y="1404820"/>
                <a:ext cx="4121" cy="14010"/>
              </a:xfrm>
              <a:custGeom>
                <a:avLst/>
                <a:gdLst/>
                <a:ahLst/>
                <a:cxnLst/>
                <a:rect l="l" t="t" r="r" b="b"/>
                <a:pathLst>
                  <a:path w="4" h="15" extrusionOk="0">
                    <a:moveTo>
                      <a:pt x="4" y="0"/>
                    </a:moveTo>
                    <a:cubicBezTo>
                      <a:pt x="4" y="0"/>
                      <a:pt x="3" y="0"/>
                      <a:pt x="3" y="0"/>
                    </a:cubicBezTo>
                    <a:cubicBezTo>
                      <a:pt x="1" y="5"/>
                      <a:pt x="0" y="10"/>
                      <a:pt x="0" y="15"/>
                    </a:cubicBezTo>
                    <a:cubicBezTo>
                      <a:pt x="0" y="15"/>
                      <a:pt x="1" y="15"/>
                      <a:pt x="1" y="15"/>
                    </a:cubicBezTo>
                    <a:cubicBezTo>
                      <a:pt x="2" y="10"/>
                      <a:pt x="3" y="5"/>
                      <a:pt x="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4" name="Google Shape;1544;p21"/>
              <p:cNvSpPr/>
              <p:nvPr/>
            </p:nvSpPr>
            <p:spPr>
              <a:xfrm>
                <a:off x="3086350" y="1261426"/>
                <a:ext cx="6593" cy="34612"/>
              </a:xfrm>
              <a:custGeom>
                <a:avLst/>
                <a:gdLst/>
                <a:ahLst/>
                <a:cxnLst/>
                <a:rect l="l" t="t" r="r" b="b"/>
                <a:pathLst>
                  <a:path w="7" h="37" extrusionOk="0">
                    <a:moveTo>
                      <a:pt x="0" y="0"/>
                    </a:moveTo>
                    <a:cubicBezTo>
                      <a:pt x="3" y="12"/>
                      <a:pt x="2" y="24"/>
                      <a:pt x="3" y="37"/>
                    </a:cubicBezTo>
                    <a:cubicBezTo>
                      <a:pt x="7" y="28"/>
                      <a:pt x="5" y="5"/>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5" name="Google Shape;1545;p21"/>
              <p:cNvSpPr/>
              <p:nvPr/>
            </p:nvSpPr>
            <p:spPr>
              <a:xfrm>
                <a:off x="3093767" y="1284501"/>
                <a:ext cx="4945" cy="29668"/>
              </a:xfrm>
              <a:custGeom>
                <a:avLst/>
                <a:gdLst/>
                <a:ahLst/>
                <a:cxnLst/>
                <a:rect l="l" t="t" r="r" b="b"/>
                <a:pathLst>
                  <a:path w="5" h="31" extrusionOk="0">
                    <a:moveTo>
                      <a:pt x="3" y="0"/>
                    </a:moveTo>
                    <a:cubicBezTo>
                      <a:pt x="0" y="5"/>
                      <a:pt x="2" y="10"/>
                      <a:pt x="1" y="15"/>
                    </a:cubicBezTo>
                    <a:cubicBezTo>
                      <a:pt x="0" y="20"/>
                      <a:pt x="0" y="25"/>
                      <a:pt x="0" y="31"/>
                    </a:cubicBezTo>
                    <a:cubicBezTo>
                      <a:pt x="4" y="25"/>
                      <a:pt x="5" y="8"/>
                      <a:pt x="3"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6" name="Google Shape;1546;p21"/>
              <p:cNvSpPr/>
              <p:nvPr/>
            </p:nvSpPr>
            <p:spPr>
              <a:xfrm>
                <a:off x="3075637" y="1381745"/>
                <a:ext cx="6593" cy="15658"/>
              </a:xfrm>
              <a:custGeom>
                <a:avLst/>
                <a:gdLst/>
                <a:ahLst/>
                <a:cxnLst/>
                <a:rect l="l" t="t" r="r" b="b"/>
                <a:pathLst>
                  <a:path w="7" h="16" extrusionOk="0">
                    <a:moveTo>
                      <a:pt x="0" y="16"/>
                    </a:moveTo>
                    <a:cubicBezTo>
                      <a:pt x="5" y="11"/>
                      <a:pt x="7" y="6"/>
                      <a:pt x="7" y="0"/>
                    </a:cubicBezTo>
                    <a:cubicBezTo>
                      <a:pt x="7" y="0"/>
                      <a:pt x="7" y="0"/>
                      <a:pt x="6" y="0"/>
                    </a:cubicBezTo>
                    <a:cubicBezTo>
                      <a:pt x="4" y="5"/>
                      <a:pt x="2" y="10"/>
                      <a:pt x="0" y="1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7" name="Google Shape;1547;p21"/>
              <p:cNvSpPr/>
              <p:nvPr/>
            </p:nvSpPr>
            <p:spPr>
              <a:xfrm>
                <a:off x="3235512" y="1268842"/>
                <a:ext cx="16482" cy="21427"/>
              </a:xfrm>
              <a:custGeom>
                <a:avLst/>
                <a:gdLst/>
                <a:ahLst/>
                <a:cxnLst/>
                <a:rect l="l" t="t" r="r" b="b"/>
                <a:pathLst>
                  <a:path w="18" h="23" extrusionOk="0">
                    <a:moveTo>
                      <a:pt x="18" y="0"/>
                    </a:moveTo>
                    <a:cubicBezTo>
                      <a:pt x="9" y="6"/>
                      <a:pt x="3" y="13"/>
                      <a:pt x="0" y="23"/>
                    </a:cubicBezTo>
                    <a:cubicBezTo>
                      <a:pt x="1" y="23"/>
                      <a:pt x="1" y="23"/>
                      <a:pt x="1" y="23"/>
                    </a:cubicBezTo>
                    <a:cubicBezTo>
                      <a:pt x="7" y="15"/>
                      <a:pt x="12" y="7"/>
                      <a:pt x="18"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8" name="Google Shape;1548;p21"/>
              <p:cNvSpPr/>
              <p:nvPr/>
            </p:nvSpPr>
            <p:spPr>
              <a:xfrm>
                <a:off x="3239633" y="1295214"/>
                <a:ext cx="10714" cy="18130"/>
              </a:xfrm>
              <a:custGeom>
                <a:avLst/>
                <a:gdLst/>
                <a:ahLst/>
                <a:cxnLst/>
                <a:rect l="l" t="t" r="r" b="b"/>
                <a:pathLst>
                  <a:path w="11" h="19" extrusionOk="0">
                    <a:moveTo>
                      <a:pt x="11" y="0"/>
                    </a:moveTo>
                    <a:cubicBezTo>
                      <a:pt x="6" y="6"/>
                      <a:pt x="1" y="12"/>
                      <a:pt x="0" y="19"/>
                    </a:cubicBezTo>
                    <a:cubicBezTo>
                      <a:pt x="4" y="13"/>
                      <a:pt x="9" y="8"/>
                      <a:pt x="1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9" name="Google Shape;1549;p21"/>
              <p:cNvSpPr/>
              <p:nvPr/>
            </p:nvSpPr>
            <p:spPr>
              <a:xfrm>
                <a:off x="3237161" y="1286149"/>
                <a:ext cx="9065" cy="15658"/>
              </a:xfrm>
              <a:custGeom>
                <a:avLst/>
                <a:gdLst/>
                <a:ahLst/>
                <a:cxnLst/>
                <a:rect l="l" t="t" r="r" b="b"/>
                <a:pathLst>
                  <a:path w="10" h="17" extrusionOk="0">
                    <a:moveTo>
                      <a:pt x="1" y="17"/>
                    </a:moveTo>
                    <a:cubicBezTo>
                      <a:pt x="4" y="14"/>
                      <a:pt x="10" y="5"/>
                      <a:pt x="10" y="0"/>
                    </a:cubicBezTo>
                    <a:cubicBezTo>
                      <a:pt x="5" y="4"/>
                      <a:pt x="0" y="12"/>
                      <a:pt x="1" y="1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0" name="Google Shape;1550;p21"/>
              <p:cNvSpPr/>
              <p:nvPr/>
            </p:nvSpPr>
            <p:spPr>
              <a:xfrm>
                <a:off x="3296496" y="1291093"/>
                <a:ext cx="5769" cy="20603"/>
              </a:xfrm>
              <a:custGeom>
                <a:avLst/>
                <a:gdLst/>
                <a:ahLst/>
                <a:cxnLst/>
                <a:rect l="l" t="t" r="r" b="b"/>
                <a:pathLst>
                  <a:path w="6" h="21" extrusionOk="0">
                    <a:moveTo>
                      <a:pt x="5" y="8"/>
                    </a:moveTo>
                    <a:cubicBezTo>
                      <a:pt x="6" y="5"/>
                      <a:pt x="6" y="2"/>
                      <a:pt x="6" y="0"/>
                    </a:cubicBezTo>
                    <a:cubicBezTo>
                      <a:pt x="5" y="7"/>
                      <a:pt x="0" y="13"/>
                      <a:pt x="0" y="20"/>
                    </a:cubicBezTo>
                    <a:cubicBezTo>
                      <a:pt x="0" y="21"/>
                      <a:pt x="0" y="21"/>
                      <a:pt x="1" y="21"/>
                    </a:cubicBezTo>
                    <a:cubicBezTo>
                      <a:pt x="2" y="16"/>
                      <a:pt x="4" y="12"/>
                      <a:pt x="5"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1" name="Google Shape;1551;p21"/>
              <p:cNvSpPr/>
              <p:nvPr/>
            </p:nvSpPr>
            <p:spPr>
              <a:xfrm>
                <a:off x="3380554" y="1313344"/>
                <a:ext cx="9065" cy="22251"/>
              </a:xfrm>
              <a:custGeom>
                <a:avLst/>
                <a:gdLst/>
                <a:ahLst/>
                <a:cxnLst/>
                <a:rect l="l" t="t" r="r" b="b"/>
                <a:pathLst>
                  <a:path w="10" h="24" extrusionOk="0">
                    <a:moveTo>
                      <a:pt x="9" y="0"/>
                    </a:moveTo>
                    <a:cubicBezTo>
                      <a:pt x="7" y="2"/>
                      <a:pt x="2" y="17"/>
                      <a:pt x="0" y="24"/>
                    </a:cubicBezTo>
                    <a:cubicBezTo>
                      <a:pt x="5" y="21"/>
                      <a:pt x="10" y="6"/>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2" name="Google Shape;1552;p21"/>
              <p:cNvSpPr/>
              <p:nvPr/>
            </p:nvSpPr>
            <p:spPr>
              <a:xfrm>
                <a:off x="3394564" y="1319113"/>
                <a:ext cx="824" cy="0"/>
              </a:xfrm>
              <a:custGeom>
                <a:avLst/>
                <a:gdLst/>
                <a:ahLst/>
                <a:cxnLst/>
                <a:rect l="l" t="t" r="r" b="b"/>
                <a:pathLst>
                  <a:path w="1" h="120000" extrusionOk="0">
                    <a:moveTo>
                      <a:pt x="0" y="0"/>
                    </a:moveTo>
                    <a:cubicBezTo>
                      <a:pt x="0" y="0"/>
                      <a:pt x="1" y="0"/>
                      <a:pt x="1" y="0"/>
                    </a:cubicBezTo>
                    <a:cubicBezTo>
                      <a:pt x="1" y="0"/>
                      <a:pt x="0" y="0"/>
                      <a:pt x="0" y="0"/>
                    </a:cubicBezTo>
                    <a:cubicBezTo>
                      <a:pt x="0" y="0"/>
                      <a:pt x="0" y="0"/>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3" name="Google Shape;1553;p21"/>
              <p:cNvSpPr/>
              <p:nvPr/>
            </p:nvSpPr>
            <p:spPr>
              <a:xfrm>
                <a:off x="3387147" y="1319113"/>
                <a:ext cx="8241" cy="23075"/>
              </a:xfrm>
              <a:custGeom>
                <a:avLst/>
                <a:gdLst/>
                <a:ahLst/>
                <a:cxnLst/>
                <a:rect l="l" t="t" r="r" b="b"/>
                <a:pathLst>
                  <a:path w="9" h="25" extrusionOk="0">
                    <a:moveTo>
                      <a:pt x="1" y="18"/>
                    </a:moveTo>
                    <a:cubicBezTo>
                      <a:pt x="0" y="20"/>
                      <a:pt x="0" y="22"/>
                      <a:pt x="0" y="25"/>
                    </a:cubicBezTo>
                    <a:cubicBezTo>
                      <a:pt x="0" y="24"/>
                      <a:pt x="1" y="24"/>
                      <a:pt x="1" y="24"/>
                    </a:cubicBezTo>
                    <a:cubicBezTo>
                      <a:pt x="5" y="17"/>
                      <a:pt x="7" y="9"/>
                      <a:pt x="9" y="1"/>
                    </a:cubicBezTo>
                    <a:cubicBezTo>
                      <a:pt x="9" y="1"/>
                      <a:pt x="9" y="0"/>
                      <a:pt x="8" y="0"/>
                    </a:cubicBezTo>
                    <a:cubicBezTo>
                      <a:pt x="7" y="3"/>
                      <a:pt x="6" y="5"/>
                      <a:pt x="5" y="8"/>
                    </a:cubicBezTo>
                    <a:cubicBezTo>
                      <a:pt x="4" y="11"/>
                      <a:pt x="2" y="14"/>
                      <a:pt x="1" y="1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4" name="Google Shape;1554;p21"/>
              <p:cNvSpPr/>
              <p:nvPr/>
            </p:nvSpPr>
            <p:spPr>
              <a:xfrm>
                <a:off x="3374785" y="1305103"/>
                <a:ext cx="7417" cy="21427"/>
              </a:xfrm>
              <a:custGeom>
                <a:avLst/>
                <a:gdLst/>
                <a:ahLst/>
                <a:cxnLst/>
                <a:rect l="l" t="t" r="r" b="b"/>
                <a:pathLst>
                  <a:path w="8" h="23" extrusionOk="0">
                    <a:moveTo>
                      <a:pt x="5" y="2"/>
                    </a:moveTo>
                    <a:cubicBezTo>
                      <a:pt x="4" y="8"/>
                      <a:pt x="2" y="14"/>
                      <a:pt x="1" y="20"/>
                    </a:cubicBezTo>
                    <a:cubicBezTo>
                      <a:pt x="0" y="20"/>
                      <a:pt x="1" y="21"/>
                      <a:pt x="0" y="23"/>
                    </a:cubicBezTo>
                    <a:cubicBezTo>
                      <a:pt x="2" y="21"/>
                      <a:pt x="3" y="21"/>
                      <a:pt x="3" y="20"/>
                    </a:cubicBezTo>
                    <a:cubicBezTo>
                      <a:pt x="6" y="14"/>
                      <a:pt x="8" y="8"/>
                      <a:pt x="7" y="2"/>
                    </a:cubicBezTo>
                    <a:cubicBezTo>
                      <a:pt x="7" y="1"/>
                      <a:pt x="7" y="1"/>
                      <a:pt x="7" y="0"/>
                    </a:cubicBezTo>
                    <a:cubicBezTo>
                      <a:pt x="7" y="1"/>
                      <a:pt x="6" y="2"/>
                      <a:pt x="5" y="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5" name="Google Shape;1555;p21"/>
              <p:cNvSpPr/>
              <p:nvPr/>
            </p:nvSpPr>
            <p:spPr>
              <a:xfrm>
                <a:off x="3367369" y="1331474"/>
                <a:ext cx="3296" cy="7417"/>
              </a:xfrm>
              <a:custGeom>
                <a:avLst/>
                <a:gdLst/>
                <a:ahLst/>
                <a:cxnLst/>
                <a:rect l="l" t="t" r="r" b="b"/>
                <a:pathLst>
                  <a:path w="4" h="8" extrusionOk="0">
                    <a:moveTo>
                      <a:pt x="3" y="0"/>
                    </a:moveTo>
                    <a:cubicBezTo>
                      <a:pt x="1" y="2"/>
                      <a:pt x="0" y="5"/>
                      <a:pt x="1" y="8"/>
                    </a:cubicBezTo>
                    <a:cubicBezTo>
                      <a:pt x="4" y="5"/>
                      <a:pt x="4" y="4"/>
                      <a:pt x="3"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6" name="Google Shape;1556;p21"/>
              <p:cNvSpPr/>
              <p:nvPr/>
            </p:nvSpPr>
            <p:spPr>
              <a:xfrm>
                <a:off x="3349238" y="1311696"/>
                <a:ext cx="7417" cy="24723"/>
              </a:xfrm>
              <a:custGeom>
                <a:avLst/>
                <a:gdLst/>
                <a:ahLst/>
                <a:cxnLst/>
                <a:rect l="l" t="t" r="r" b="b"/>
                <a:pathLst>
                  <a:path w="8" h="27" extrusionOk="0">
                    <a:moveTo>
                      <a:pt x="1" y="27"/>
                    </a:moveTo>
                    <a:cubicBezTo>
                      <a:pt x="8" y="19"/>
                      <a:pt x="8" y="10"/>
                      <a:pt x="8" y="0"/>
                    </a:cubicBezTo>
                    <a:cubicBezTo>
                      <a:pt x="8" y="0"/>
                      <a:pt x="8" y="0"/>
                      <a:pt x="7" y="0"/>
                    </a:cubicBezTo>
                    <a:cubicBezTo>
                      <a:pt x="6" y="4"/>
                      <a:pt x="6" y="9"/>
                      <a:pt x="4" y="13"/>
                    </a:cubicBezTo>
                    <a:cubicBezTo>
                      <a:pt x="3" y="18"/>
                      <a:pt x="2" y="22"/>
                      <a:pt x="0" y="26"/>
                    </a:cubicBezTo>
                    <a:cubicBezTo>
                      <a:pt x="1" y="27"/>
                      <a:pt x="1" y="27"/>
                      <a:pt x="1" y="2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7" name="Google Shape;1557;p21"/>
              <p:cNvSpPr/>
              <p:nvPr/>
            </p:nvSpPr>
            <p:spPr>
              <a:xfrm>
                <a:off x="3347590" y="1303455"/>
                <a:ext cx="5769" cy="18130"/>
              </a:xfrm>
              <a:custGeom>
                <a:avLst/>
                <a:gdLst/>
                <a:ahLst/>
                <a:cxnLst/>
                <a:rect l="l" t="t" r="r" b="b"/>
                <a:pathLst>
                  <a:path w="6" h="19" extrusionOk="0">
                    <a:moveTo>
                      <a:pt x="5" y="0"/>
                    </a:moveTo>
                    <a:cubicBezTo>
                      <a:pt x="5" y="1"/>
                      <a:pt x="4" y="2"/>
                      <a:pt x="4" y="2"/>
                    </a:cubicBezTo>
                    <a:cubicBezTo>
                      <a:pt x="3" y="8"/>
                      <a:pt x="1" y="13"/>
                      <a:pt x="0" y="18"/>
                    </a:cubicBezTo>
                    <a:cubicBezTo>
                      <a:pt x="1" y="18"/>
                      <a:pt x="1" y="19"/>
                      <a:pt x="1" y="19"/>
                    </a:cubicBezTo>
                    <a:cubicBezTo>
                      <a:pt x="5" y="13"/>
                      <a:pt x="6" y="7"/>
                      <a:pt x="5"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8" name="Google Shape;1558;p21"/>
              <p:cNvSpPr/>
              <p:nvPr/>
            </p:nvSpPr>
            <p:spPr>
              <a:xfrm>
                <a:off x="2663586" y="1492175"/>
                <a:ext cx="4945" cy="28020"/>
              </a:xfrm>
              <a:custGeom>
                <a:avLst/>
                <a:gdLst/>
                <a:ahLst/>
                <a:cxnLst/>
                <a:rect l="l" t="t" r="r" b="b"/>
                <a:pathLst>
                  <a:path w="5" h="29" extrusionOk="0">
                    <a:moveTo>
                      <a:pt x="3" y="0"/>
                    </a:moveTo>
                    <a:cubicBezTo>
                      <a:pt x="3" y="9"/>
                      <a:pt x="0" y="19"/>
                      <a:pt x="4" y="29"/>
                    </a:cubicBezTo>
                    <a:cubicBezTo>
                      <a:pt x="5" y="19"/>
                      <a:pt x="5" y="9"/>
                      <a:pt x="3"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9" name="Google Shape;1559;p21"/>
              <p:cNvSpPr/>
              <p:nvPr/>
            </p:nvSpPr>
            <p:spPr>
              <a:xfrm>
                <a:off x="2660289" y="1504536"/>
                <a:ext cx="2473" cy="10714"/>
              </a:xfrm>
              <a:custGeom>
                <a:avLst/>
                <a:gdLst/>
                <a:ahLst/>
                <a:cxnLst/>
                <a:rect l="l" t="t" r="r" b="b"/>
                <a:pathLst>
                  <a:path w="2" h="11" extrusionOk="0">
                    <a:moveTo>
                      <a:pt x="1" y="0"/>
                    </a:moveTo>
                    <a:cubicBezTo>
                      <a:pt x="0" y="3"/>
                      <a:pt x="0" y="5"/>
                      <a:pt x="1" y="11"/>
                    </a:cubicBezTo>
                    <a:cubicBezTo>
                      <a:pt x="2" y="7"/>
                      <a:pt x="2" y="4"/>
                      <a:pt x="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0" name="Google Shape;1560;p21"/>
              <p:cNvSpPr/>
              <p:nvPr/>
            </p:nvSpPr>
            <p:spPr>
              <a:xfrm>
                <a:off x="3044321" y="1371031"/>
                <a:ext cx="18130" cy="46974"/>
              </a:xfrm>
              <a:custGeom>
                <a:avLst/>
                <a:gdLst/>
                <a:ahLst/>
                <a:cxnLst/>
                <a:rect l="l" t="t" r="r" b="b"/>
                <a:pathLst>
                  <a:path w="19" h="50" extrusionOk="0">
                    <a:moveTo>
                      <a:pt x="0" y="50"/>
                    </a:moveTo>
                    <a:cubicBezTo>
                      <a:pt x="2" y="48"/>
                      <a:pt x="5" y="45"/>
                      <a:pt x="6" y="42"/>
                    </a:cubicBezTo>
                    <a:cubicBezTo>
                      <a:pt x="7" y="39"/>
                      <a:pt x="8" y="37"/>
                      <a:pt x="9" y="34"/>
                    </a:cubicBezTo>
                    <a:cubicBezTo>
                      <a:pt x="12" y="25"/>
                      <a:pt x="15" y="16"/>
                      <a:pt x="18" y="7"/>
                    </a:cubicBezTo>
                    <a:cubicBezTo>
                      <a:pt x="19" y="5"/>
                      <a:pt x="19" y="3"/>
                      <a:pt x="19" y="1"/>
                    </a:cubicBezTo>
                    <a:cubicBezTo>
                      <a:pt x="19" y="0"/>
                      <a:pt x="18" y="0"/>
                      <a:pt x="18" y="0"/>
                    </a:cubicBezTo>
                    <a:cubicBezTo>
                      <a:pt x="12" y="17"/>
                      <a:pt x="7" y="34"/>
                      <a:pt x="0" y="5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1" name="Google Shape;1561;p21"/>
              <p:cNvSpPr/>
              <p:nvPr/>
            </p:nvSpPr>
            <p:spPr>
              <a:xfrm>
                <a:off x="3068219" y="1277908"/>
                <a:ext cx="2473" cy="14834"/>
              </a:xfrm>
              <a:custGeom>
                <a:avLst/>
                <a:gdLst/>
                <a:ahLst/>
                <a:cxnLst/>
                <a:rect l="l" t="t" r="r" b="b"/>
                <a:pathLst>
                  <a:path w="3" h="15" extrusionOk="0">
                    <a:moveTo>
                      <a:pt x="0" y="0"/>
                    </a:moveTo>
                    <a:cubicBezTo>
                      <a:pt x="0" y="5"/>
                      <a:pt x="0" y="10"/>
                      <a:pt x="1" y="15"/>
                    </a:cubicBezTo>
                    <a:cubicBezTo>
                      <a:pt x="3" y="10"/>
                      <a:pt x="3" y="6"/>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2" name="Google Shape;1562;p21"/>
              <p:cNvSpPr/>
              <p:nvPr/>
            </p:nvSpPr>
            <p:spPr>
              <a:xfrm>
                <a:off x="3326987" y="1289445"/>
                <a:ext cx="4945" cy="27196"/>
              </a:xfrm>
              <a:custGeom>
                <a:avLst/>
                <a:gdLst/>
                <a:ahLst/>
                <a:cxnLst/>
                <a:rect l="l" t="t" r="r" b="b"/>
                <a:pathLst>
                  <a:path w="6" h="29" extrusionOk="0">
                    <a:moveTo>
                      <a:pt x="6" y="0"/>
                    </a:moveTo>
                    <a:cubicBezTo>
                      <a:pt x="5" y="2"/>
                      <a:pt x="4" y="3"/>
                      <a:pt x="4" y="4"/>
                    </a:cubicBezTo>
                    <a:cubicBezTo>
                      <a:pt x="3" y="12"/>
                      <a:pt x="2" y="21"/>
                      <a:pt x="0" y="29"/>
                    </a:cubicBezTo>
                    <a:cubicBezTo>
                      <a:pt x="1" y="29"/>
                      <a:pt x="1" y="29"/>
                      <a:pt x="1" y="29"/>
                    </a:cubicBezTo>
                    <a:cubicBezTo>
                      <a:pt x="4" y="25"/>
                      <a:pt x="5" y="16"/>
                      <a:pt x="6"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3" name="Google Shape;1563;p21"/>
              <p:cNvSpPr/>
              <p:nvPr/>
            </p:nvSpPr>
            <p:spPr>
              <a:xfrm>
                <a:off x="3317922" y="1302631"/>
                <a:ext cx="5769" cy="16482"/>
              </a:xfrm>
              <a:custGeom>
                <a:avLst/>
                <a:gdLst/>
                <a:ahLst/>
                <a:cxnLst/>
                <a:rect l="l" t="t" r="r" b="b"/>
                <a:pathLst>
                  <a:path w="6" h="17" extrusionOk="0">
                    <a:moveTo>
                      <a:pt x="4" y="0"/>
                    </a:moveTo>
                    <a:cubicBezTo>
                      <a:pt x="3" y="6"/>
                      <a:pt x="1" y="11"/>
                      <a:pt x="0" y="17"/>
                    </a:cubicBezTo>
                    <a:cubicBezTo>
                      <a:pt x="5" y="12"/>
                      <a:pt x="6" y="6"/>
                      <a:pt x="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4" name="Google Shape;1564;p21"/>
              <p:cNvSpPr/>
              <p:nvPr/>
            </p:nvSpPr>
            <p:spPr>
              <a:xfrm>
                <a:off x="3420111" y="1366911"/>
                <a:ext cx="12362" cy="14834"/>
              </a:xfrm>
              <a:custGeom>
                <a:avLst/>
                <a:gdLst/>
                <a:ahLst/>
                <a:cxnLst/>
                <a:rect l="l" t="t" r="r" b="b"/>
                <a:pathLst>
                  <a:path w="13" h="16" extrusionOk="0">
                    <a:moveTo>
                      <a:pt x="0" y="16"/>
                    </a:moveTo>
                    <a:cubicBezTo>
                      <a:pt x="5" y="11"/>
                      <a:pt x="10" y="6"/>
                      <a:pt x="13" y="0"/>
                    </a:cubicBezTo>
                    <a:cubicBezTo>
                      <a:pt x="8" y="5"/>
                      <a:pt x="3" y="10"/>
                      <a:pt x="0" y="1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5" name="Google Shape;1565;p21"/>
              <p:cNvSpPr/>
              <p:nvPr/>
            </p:nvSpPr>
            <p:spPr>
              <a:xfrm>
                <a:off x="3407749" y="1368559"/>
                <a:ext cx="12362" cy="15658"/>
              </a:xfrm>
              <a:custGeom>
                <a:avLst/>
                <a:gdLst/>
                <a:ahLst/>
                <a:cxnLst/>
                <a:rect l="l" t="t" r="r" b="b"/>
                <a:pathLst>
                  <a:path w="13" h="16" extrusionOk="0">
                    <a:moveTo>
                      <a:pt x="3" y="15"/>
                    </a:moveTo>
                    <a:cubicBezTo>
                      <a:pt x="6" y="11"/>
                      <a:pt x="10" y="7"/>
                      <a:pt x="13" y="1"/>
                    </a:cubicBezTo>
                    <a:cubicBezTo>
                      <a:pt x="13" y="1"/>
                      <a:pt x="12" y="1"/>
                      <a:pt x="12" y="0"/>
                    </a:cubicBezTo>
                    <a:cubicBezTo>
                      <a:pt x="8" y="5"/>
                      <a:pt x="4" y="10"/>
                      <a:pt x="0" y="16"/>
                    </a:cubicBezTo>
                    <a:cubicBezTo>
                      <a:pt x="1" y="16"/>
                      <a:pt x="2" y="16"/>
                      <a:pt x="3" y="1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6" name="Google Shape;1566;p21"/>
              <p:cNvSpPr/>
              <p:nvPr/>
            </p:nvSpPr>
            <p:spPr>
              <a:xfrm>
                <a:off x="3426704" y="1378448"/>
                <a:ext cx="8241" cy="8241"/>
              </a:xfrm>
              <a:custGeom>
                <a:avLst/>
                <a:gdLst/>
                <a:ahLst/>
                <a:cxnLst/>
                <a:rect l="l" t="t" r="r" b="b"/>
                <a:pathLst>
                  <a:path w="9" h="9" extrusionOk="0">
                    <a:moveTo>
                      <a:pt x="9" y="0"/>
                    </a:moveTo>
                    <a:cubicBezTo>
                      <a:pt x="6" y="3"/>
                      <a:pt x="3" y="6"/>
                      <a:pt x="0" y="9"/>
                    </a:cubicBezTo>
                    <a:cubicBezTo>
                      <a:pt x="6" y="7"/>
                      <a:pt x="8" y="5"/>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7" name="Google Shape;1567;p21"/>
              <p:cNvSpPr/>
              <p:nvPr/>
            </p:nvSpPr>
            <p:spPr>
              <a:xfrm>
                <a:off x="3204196" y="1274611"/>
                <a:ext cx="6593" cy="18130"/>
              </a:xfrm>
              <a:custGeom>
                <a:avLst/>
                <a:gdLst/>
                <a:ahLst/>
                <a:cxnLst/>
                <a:rect l="l" t="t" r="r" b="b"/>
                <a:pathLst>
                  <a:path w="7" h="19" extrusionOk="0">
                    <a:moveTo>
                      <a:pt x="6" y="0"/>
                    </a:moveTo>
                    <a:cubicBezTo>
                      <a:pt x="4" y="6"/>
                      <a:pt x="0" y="12"/>
                      <a:pt x="1" y="19"/>
                    </a:cubicBezTo>
                    <a:cubicBezTo>
                      <a:pt x="5" y="13"/>
                      <a:pt x="7" y="7"/>
                      <a:pt x="6"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8" name="Google Shape;1568;p21"/>
              <p:cNvSpPr/>
              <p:nvPr/>
            </p:nvSpPr>
            <p:spPr>
              <a:xfrm>
                <a:off x="3205020" y="1289445"/>
                <a:ext cx="6593" cy="13186"/>
              </a:xfrm>
              <a:custGeom>
                <a:avLst/>
                <a:gdLst/>
                <a:ahLst/>
                <a:cxnLst/>
                <a:rect l="l" t="t" r="r" b="b"/>
                <a:pathLst>
                  <a:path w="7" h="14" extrusionOk="0">
                    <a:moveTo>
                      <a:pt x="5" y="0"/>
                    </a:moveTo>
                    <a:cubicBezTo>
                      <a:pt x="4" y="5"/>
                      <a:pt x="2" y="9"/>
                      <a:pt x="0" y="14"/>
                    </a:cubicBezTo>
                    <a:cubicBezTo>
                      <a:pt x="6" y="10"/>
                      <a:pt x="7" y="7"/>
                      <a:pt x="5"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9" name="Google Shape;1569;p21"/>
              <p:cNvSpPr/>
              <p:nvPr/>
            </p:nvSpPr>
            <p:spPr>
              <a:xfrm>
                <a:off x="2838295" y="1371856"/>
                <a:ext cx="9065" cy="27196"/>
              </a:xfrm>
              <a:custGeom>
                <a:avLst/>
                <a:gdLst/>
                <a:ahLst/>
                <a:cxnLst/>
                <a:rect l="l" t="t" r="r" b="b"/>
                <a:pathLst>
                  <a:path w="10" h="29" extrusionOk="0">
                    <a:moveTo>
                      <a:pt x="8" y="29"/>
                    </a:moveTo>
                    <a:cubicBezTo>
                      <a:pt x="10" y="23"/>
                      <a:pt x="5" y="5"/>
                      <a:pt x="0" y="0"/>
                    </a:cubicBezTo>
                    <a:cubicBezTo>
                      <a:pt x="2" y="9"/>
                      <a:pt x="4" y="18"/>
                      <a:pt x="7" y="27"/>
                    </a:cubicBezTo>
                    <a:cubicBezTo>
                      <a:pt x="7" y="28"/>
                      <a:pt x="8" y="28"/>
                      <a:pt x="8" y="2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0" name="Google Shape;1570;p21"/>
              <p:cNvSpPr/>
              <p:nvPr/>
            </p:nvSpPr>
            <p:spPr>
              <a:xfrm>
                <a:off x="3108601" y="1276260"/>
                <a:ext cx="4121" cy="19778"/>
              </a:xfrm>
              <a:custGeom>
                <a:avLst/>
                <a:gdLst/>
                <a:ahLst/>
                <a:cxnLst/>
                <a:rect l="l" t="t" r="r" b="b"/>
                <a:pathLst>
                  <a:path w="4" h="21" extrusionOk="0">
                    <a:moveTo>
                      <a:pt x="0" y="0"/>
                    </a:moveTo>
                    <a:cubicBezTo>
                      <a:pt x="1" y="7"/>
                      <a:pt x="1" y="15"/>
                      <a:pt x="4" y="21"/>
                    </a:cubicBezTo>
                    <a:cubicBezTo>
                      <a:pt x="4" y="14"/>
                      <a:pt x="4" y="6"/>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1" name="Google Shape;1571;p21"/>
              <p:cNvSpPr/>
              <p:nvPr/>
            </p:nvSpPr>
            <p:spPr>
              <a:xfrm>
                <a:off x="3483567" y="1385041"/>
                <a:ext cx="20603" cy="21427"/>
              </a:xfrm>
              <a:custGeom>
                <a:avLst/>
                <a:gdLst/>
                <a:ahLst/>
                <a:cxnLst/>
                <a:rect l="l" t="t" r="r" b="b"/>
                <a:pathLst>
                  <a:path w="22" h="23" extrusionOk="0">
                    <a:moveTo>
                      <a:pt x="20" y="7"/>
                    </a:moveTo>
                    <a:cubicBezTo>
                      <a:pt x="21" y="6"/>
                      <a:pt x="22" y="4"/>
                      <a:pt x="22" y="0"/>
                    </a:cubicBezTo>
                    <a:cubicBezTo>
                      <a:pt x="16" y="10"/>
                      <a:pt x="8" y="16"/>
                      <a:pt x="0" y="23"/>
                    </a:cubicBezTo>
                    <a:cubicBezTo>
                      <a:pt x="9" y="20"/>
                      <a:pt x="14" y="13"/>
                      <a:pt x="20" y="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2" name="Google Shape;1572;p21"/>
              <p:cNvSpPr/>
              <p:nvPr/>
            </p:nvSpPr>
            <p:spPr>
              <a:xfrm>
                <a:off x="3049265" y="1282028"/>
                <a:ext cx="4945" cy="23899"/>
              </a:xfrm>
              <a:custGeom>
                <a:avLst/>
                <a:gdLst/>
                <a:ahLst/>
                <a:cxnLst/>
                <a:rect l="l" t="t" r="r" b="b"/>
                <a:pathLst>
                  <a:path w="5" h="25" extrusionOk="0">
                    <a:moveTo>
                      <a:pt x="1" y="0"/>
                    </a:moveTo>
                    <a:cubicBezTo>
                      <a:pt x="1" y="9"/>
                      <a:pt x="0" y="17"/>
                      <a:pt x="0" y="25"/>
                    </a:cubicBezTo>
                    <a:cubicBezTo>
                      <a:pt x="4" y="19"/>
                      <a:pt x="5" y="9"/>
                      <a:pt x="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3" name="Google Shape;1573;p21"/>
              <p:cNvSpPr/>
              <p:nvPr/>
            </p:nvSpPr>
            <p:spPr>
              <a:xfrm>
                <a:off x="3427528" y="1393282"/>
                <a:ext cx="17306" cy="13186"/>
              </a:xfrm>
              <a:custGeom>
                <a:avLst/>
                <a:gdLst/>
                <a:ahLst/>
                <a:cxnLst/>
                <a:rect l="l" t="t" r="r" b="b"/>
                <a:pathLst>
                  <a:path w="18" h="14" extrusionOk="0">
                    <a:moveTo>
                      <a:pt x="18" y="0"/>
                    </a:moveTo>
                    <a:cubicBezTo>
                      <a:pt x="12" y="4"/>
                      <a:pt x="6" y="9"/>
                      <a:pt x="0" y="13"/>
                    </a:cubicBezTo>
                    <a:cubicBezTo>
                      <a:pt x="5" y="14"/>
                      <a:pt x="15" y="7"/>
                      <a:pt x="18"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4" name="Google Shape;1574;p21"/>
              <p:cNvSpPr/>
              <p:nvPr/>
            </p:nvSpPr>
            <p:spPr>
              <a:xfrm>
                <a:off x="2834175" y="1499591"/>
                <a:ext cx="824" cy="3296"/>
              </a:xfrm>
              <a:custGeom>
                <a:avLst/>
                <a:gdLst/>
                <a:ahLst/>
                <a:cxnLst/>
                <a:rect l="l" t="t" r="r" b="b"/>
                <a:pathLst>
                  <a:path w="1" h="3" extrusionOk="0">
                    <a:moveTo>
                      <a:pt x="1" y="1"/>
                    </a:moveTo>
                    <a:cubicBezTo>
                      <a:pt x="0" y="0"/>
                      <a:pt x="0" y="0"/>
                      <a:pt x="0" y="0"/>
                    </a:cubicBezTo>
                    <a:cubicBezTo>
                      <a:pt x="0" y="1"/>
                      <a:pt x="0" y="1"/>
                      <a:pt x="0" y="2"/>
                    </a:cubicBezTo>
                    <a:cubicBezTo>
                      <a:pt x="0" y="2"/>
                      <a:pt x="0" y="3"/>
                      <a:pt x="0" y="3"/>
                    </a:cubicBezTo>
                    <a:cubicBezTo>
                      <a:pt x="0" y="3"/>
                      <a:pt x="0" y="3"/>
                      <a:pt x="0" y="3"/>
                    </a:cubicBezTo>
                    <a:cubicBezTo>
                      <a:pt x="0" y="2"/>
                      <a:pt x="0" y="2"/>
                      <a:pt x="1" y="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5" name="Google Shape;1575;p21"/>
              <p:cNvSpPr/>
              <p:nvPr/>
            </p:nvSpPr>
            <p:spPr>
              <a:xfrm>
                <a:off x="2955318" y="1515250"/>
                <a:ext cx="3296" cy="8241"/>
              </a:xfrm>
              <a:custGeom>
                <a:avLst/>
                <a:gdLst/>
                <a:ahLst/>
                <a:cxnLst/>
                <a:rect l="l" t="t" r="r" b="b"/>
                <a:pathLst>
                  <a:path w="4" h="9" extrusionOk="0">
                    <a:moveTo>
                      <a:pt x="0" y="0"/>
                    </a:moveTo>
                    <a:cubicBezTo>
                      <a:pt x="1" y="3"/>
                      <a:pt x="2" y="6"/>
                      <a:pt x="3" y="9"/>
                    </a:cubicBezTo>
                    <a:cubicBezTo>
                      <a:pt x="4" y="5"/>
                      <a:pt x="3" y="2"/>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6" name="Google Shape;1576;p21"/>
              <p:cNvSpPr/>
              <p:nvPr/>
            </p:nvSpPr>
            <p:spPr>
              <a:xfrm>
                <a:off x="3095415" y="1488054"/>
                <a:ext cx="6593" cy="21427"/>
              </a:xfrm>
              <a:custGeom>
                <a:avLst/>
                <a:gdLst/>
                <a:ahLst/>
                <a:cxnLst/>
                <a:rect l="l" t="t" r="r" b="b"/>
                <a:pathLst>
                  <a:path w="7" h="23" extrusionOk="0">
                    <a:moveTo>
                      <a:pt x="1" y="3"/>
                    </a:moveTo>
                    <a:cubicBezTo>
                      <a:pt x="2" y="10"/>
                      <a:pt x="3" y="16"/>
                      <a:pt x="4" y="23"/>
                    </a:cubicBezTo>
                    <a:cubicBezTo>
                      <a:pt x="7" y="19"/>
                      <a:pt x="6" y="11"/>
                      <a:pt x="1" y="0"/>
                    </a:cubicBezTo>
                    <a:cubicBezTo>
                      <a:pt x="1" y="1"/>
                      <a:pt x="0" y="2"/>
                      <a:pt x="1" y="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7" name="Google Shape;1577;p21"/>
              <p:cNvSpPr/>
              <p:nvPr/>
            </p:nvSpPr>
            <p:spPr>
              <a:xfrm>
                <a:off x="3151454" y="1469100"/>
                <a:ext cx="7417" cy="21427"/>
              </a:xfrm>
              <a:custGeom>
                <a:avLst/>
                <a:gdLst/>
                <a:ahLst/>
                <a:cxnLst/>
                <a:rect l="l" t="t" r="r" b="b"/>
                <a:pathLst>
                  <a:path w="8" h="23" extrusionOk="0">
                    <a:moveTo>
                      <a:pt x="0" y="0"/>
                    </a:moveTo>
                    <a:cubicBezTo>
                      <a:pt x="0" y="8"/>
                      <a:pt x="6" y="15"/>
                      <a:pt x="5" y="23"/>
                    </a:cubicBezTo>
                    <a:cubicBezTo>
                      <a:pt x="6" y="23"/>
                      <a:pt x="6" y="23"/>
                      <a:pt x="6" y="23"/>
                    </a:cubicBezTo>
                    <a:cubicBezTo>
                      <a:pt x="7" y="22"/>
                      <a:pt x="8" y="20"/>
                      <a:pt x="7" y="19"/>
                    </a:cubicBezTo>
                    <a:cubicBezTo>
                      <a:pt x="6" y="12"/>
                      <a:pt x="4" y="6"/>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8" name="Google Shape;1578;p21"/>
              <p:cNvSpPr/>
              <p:nvPr/>
            </p:nvSpPr>
            <p:spPr>
              <a:xfrm>
                <a:off x="3517355" y="1436136"/>
                <a:ext cx="9065" cy="8241"/>
              </a:xfrm>
              <a:custGeom>
                <a:avLst/>
                <a:gdLst/>
                <a:ahLst/>
                <a:cxnLst/>
                <a:rect l="l" t="t" r="r" b="b"/>
                <a:pathLst>
                  <a:path w="10" h="9" extrusionOk="0">
                    <a:moveTo>
                      <a:pt x="10" y="0"/>
                    </a:moveTo>
                    <a:cubicBezTo>
                      <a:pt x="7" y="3"/>
                      <a:pt x="4" y="5"/>
                      <a:pt x="0" y="8"/>
                    </a:cubicBezTo>
                    <a:cubicBezTo>
                      <a:pt x="5" y="9"/>
                      <a:pt x="9" y="6"/>
                      <a:pt x="1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9" name="Google Shape;1579;p21"/>
              <p:cNvSpPr/>
              <p:nvPr/>
            </p:nvSpPr>
            <p:spPr>
              <a:xfrm>
                <a:off x="3496752" y="1417181"/>
                <a:ext cx="9889" cy="9065"/>
              </a:xfrm>
              <a:custGeom>
                <a:avLst/>
                <a:gdLst/>
                <a:ahLst/>
                <a:cxnLst/>
                <a:rect l="l" t="t" r="r" b="b"/>
                <a:pathLst>
                  <a:path w="11" h="10" extrusionOk="0">
                    <a:moveTo>
                      <a:pt x="0" y="10"/>
                    </a:moveTo>
                    <a:cubicBezTo>
                      <a:pt x="6" y="8"/>
                      <a:pt x="8" y="5"/>
                      <a:pt x="11" y="0"/>
                    </a:cubicBezTo>
                    <a:cubicBezTo>
                      <a:pt x="7" y="2"/>
                      <a:pt x="2" y="7"/>
                      <a:pt x="0" y="1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0" name="Google Shape;1580;p21"/>
              <p:cNvSpPr/>
              <p:nvPr/>
            </p:nvSpPr>
            <p:spPr>
              <a:xfrm>
                <a:off x="2884445" y="1576233"/>
                <a:ext cx="4121" cy="12362"/>
              </a:xfrm>
              <a:custGeom>
                <a:avLst/>
                <a:gdLst/>
                <a:ahLst/>
                <a:cxnLst/>
                <a:rect l="l" t="t" r="r" b="b"/>
                <a:pathLst>
                  <a:path w="5" h="13" extrusionOk="0">
                    <a:moveTo>
                      <a:pt x="2" y="13"/>
                    </a:moveTo>
                    <a:cubicBezTo>
                      <a:pt x="5" y="8"/>
                      <a:pt x="5" y="4"/>
                      <a:pt x="1" y="0"/>
                    </a:cubicBezTo>
                    <a:cubicBezTo>
                      <a:pt x="2" y="5"/>
                      <a:pt x="0" y="9"/>
                      <a:pt x="2" y="1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1" name="Google Shape;1581;p21"/>
              <p:cNvSpPr/>
              <p:nvPr/>
            </p:nvSpPr>
            <p:spPr>
              <a:xfrm>
                <a:off x="3166288" y="1461683"/>
                <a:ext cx="4121" cy="17306"/>
              </a:xfrm>
              <a:custGeom>
                <a:avLst/>
                <a:gdLst/>
                <a:ahLst/>
                <a:cxnLst/>
                <a:rect l="l" t="t" r="r" b="b"/>
                <a:pathLst>
                  <a:path w="4" h="19" extrusionOk="0">
                    <a:moveTo>
                      <a:pt x="3" y="19"/>
                    </a:moveTo>
                    <a:cubicBezTo>
                      <a:pt x="4" y="19"/>
                      <a:pt x="4" y="19"/>
                      <a:pt x="4" y="19"/>
                    </a:cubicBezTo>
                    <a:cubicBezTo>
                      <a:pt x="4" y="12"/>
                      <a:pt x="4" y="6"/>
                      <a:pt x="0" y="0"/>
                    </a:cubicBezTo>
                    <a:cubicBezTo>
                      <a:pt x="1" y="7"/>
                      <a:pt x="2" y="13"/>
                      <a:pt x="3" y="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2" name="Google Shape;1582;p21"/>
              <p:cNvSpPr/>
              <p:nvPr/>
            </p:nvSpPr>
            <p:spPr>
              <a:xfrm>
                <a:off x="3130027" y="1479813"/>
                <a:ext cx="8241" cy="28020"/>
              </a:xfrm>
              <a:custGeom>
                <a:avLst/>
                <a:gdLst/>
                <a:ahLst/>
                <a:cxnLst/>
                <a:rect l="l" t="t" r="r" b="b"/>
                <a:pathLst>
                  <a:path w="8" h="29" extrusionOk="0">
                    <a:moveTo>
                      <a:pt x="1" y="2"/>
                    </a:moveTo>
                    <a:cubicBezTo>
                      <a:pt x="1" y="1"/>
                      <a:pt x="1" y="1"/>
                      <a:pt x="0" y="0"/>
                    </a:cubicBezTo>
                    <a:cubicBezTo>
                      <a:pt x="3" y="10"/>
                      <a:pt x="6" y="19"/>
                      <a:pt x="7" y="29"/>
                    </a:cubicBezTo>
                    <a:cubicBezTo>
                      <a:pt x="7" y="27"/>
                      <a:pt x="8" y="26"/>
                      <a:pt x="8" y="25"/>
                    </a:cubicBezTo>
                    <a:cubicBezTo>
                      <a:pt x="8" y="17"/>
                      <a:pt x="6" y="9"/>
                      <a:pt x="1" y="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3" name="Google Shape;1583;p21"/>
              <p:cNvSpPr/>
              <p:nvPr/>
            </p:nvSpPr>
            <p:spPr>
              <a:xfrm>
                <a:off x="2839119" y="1543269"/>
                <a:ext cx="6593" cy="18955"/>
              </a:xfrm>
              <a:custGeom>
                <a:avLst/>
                <a:gdLst/>
                <a:ahLst/>
                <a:cxnLst/>
                <a:rect l="l" t="t" r="r" b="b"/>
                <a:pathLst>
                  <a:path w="7" h="20" extrusionOk="0">
                    <a:moveTo>
                      <a:pt x="5" y="20"/>
                    </a:moveTo>
                    <a:cubicBezTo>
                      <a:pt x="7" y="13"/>
                      <a:pt x="4" y="6"/>
                      <a:pt x="0" y="0"/>
                    </a:cubicBezTo>
                    <a:cubicBezTo>
                      <a:pt x="0" y="7"/>
                      <a:pt x="2" y="14"/>
                      <a:pt x="5" y="2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4" name="Google Shape;1584;p21"/>
              <p:cNvSpPr/>
              <p:nvPr/>
            </p:nvSpPr>
            <p:spPr>
              <a:xfrm>
                <a:off x="3221502" y="1465803"/>
                <a:ext cx="8241" cy="14010"/>
              </a:xfrm>
              <a:custGeom>
                <a:avLst/>
                <a:gdLst/>
                <a:ahLst/>
                <a:cxnLst/>
                <a:rect l="l" t="t" r="r" b="b"/>
                <a:pathLst>
                  <a:path w="8" h="15" extrusionOk="0">
                    <a:moveTo>
                      <a:pt x="0" y="0"/>
                    </a:moveTo>
                    <a:cubicBezTo>
                      <a:pt x="3" y="5"/>
                      <a:pt x="5" y="10"/>
                      <a:pt x="7" y="15"/>
                    </a:cubicBezTo>
                    <a:cubicBezTo>
                      <a:pt x="8" y="9"/>
                      <a:pt x="6" y="3"/>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5" name="Google Shape;1585;p21"/>
              <p:cNvSpPr/>
              <p:nvPr/>
            </p:nvSpPr>
            <p:spPr>
              <a:xfrm>
                <a:off x="3225623" y="1461683"/>
                <a:ext cx="5769" cy="10714"/>
              </a:xfrm>
              <a:custGeom>
                <a:avLst/>
                <a:gdLst/>
                <a:ahLst/>
                <a:cxnLst/>
                <a:rect l="l" t="t" r="r" b="b"/>
                <a:pathLst>
                  <a:path w="6" h="12" extrusionOk="0">
                    <a:moveTo>
                      <a:pt x="0" y="0"/>
                    </a:moveTo>
                    <a:cubicBezTo>
                      <a:pt x="2" y="4"/>
                      <a:pt x="4" y="8"/>
                      <a:pt x="6" y="12"/>
                    </a:cubicBezTo>
                    <a:cubicBezTo>
                      <a:pt x="6" y="12"/>
                      <a:pt x="6" y="11"/>
                      <a:pt x="6" y="11"/>
                    </a:cubicBezTo>
                    <a:cubicBezTo>
                      <a:pt x="6" y="7"/>
                      <a:pt x="5" y="3"/>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6" name="Google Shape;1586;p21"/>
              <p:cNvSpPr/>
              <p:nvPr/>
            </p:nvSpPr>
            <p:spPr>
              <a:xfrm>
                <a:off x="3431649" y="1466627"/>
                <a:ext cx="2473" cy="9065"/>
              </a:xfrm>
              <a:custGeom>
                <a:avLst/>
                <a:gdLst/>
                <a:ahLst/>
                <a:cxnLst/>
                <a:rect l="l" t="t" r="r" b="b"/>
                <a:pathLst>
                  <a:path w="3" h="9" extrusionOk="0">
                    <a:moveTo>
                      <a:pt x="0" y="0"/>
                    </a:moveTo>
                    <a:cubicBezTo>
                      <a:pt x="0" y="4"/>
                      <a:pt x="0" y="7"/>
                      <a:pt x="2" y="9"/>
                    </a:cubicBezTo>
                    <a:cubicBezTo>
                      <a:pt x="3" y="6"/>
                      <a:pt x="3" y="3"/>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7" name="Google Shape;1587;p21"/>
              <p:cNvSpPr/>
              <p:nvPr/>
            </p:nvSpPr>
            <p:spPr>
              <a:xfrm>
                <a:off x="3398684" y="1476516"/>
                <a:ext cx="7417" cy="14834"/>
              </a:xfrm>
              <a:custGeom>
                <a:avLst/>
                <a:gdLst/>
                <a:ahLst/>
                <a:cxnLst/>
                <a:rect l="l" t="t" r="r" b="b"/>
                <a:pathLst>
                  <a:path w="8" h="16" extrusionOk="0">
                    <a:moveTo>
                      <a:pt x="6" y="16"/>
                    </a:moveTo>
                    <a:cubicBezTo>
                      <a:pt x="8" y="9"/>
                      <a:pt x="5" y="5"/>
                      <a:pt x="0" y="0"/>
                    </a:cubicBezTo>
                    <a:cubicBezTo>
                      <a:pt x="2" y="5"/>
                      <a:pt x="4" y="11"/>
                      <a:pt x="6" y="1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8" name="Google Shape;1588;p21"/>
              <p:cNvSpPr/>
              <p:nvPr/>
            </p:nvSpPr>
            <p:spPr>
              <a:xfrm>
                <a:off x="3390443" y="1471572"/>
                <a:ext cx="6593" cy="12362"/>
              </a:xfrm>
              <a:custGeom>
                <a:avLst/>
                <a:gdLst/>
                <a:ahLst/>
                <a:cxnLst/>
                <a:rect l="l" t="t" r="r" b="b"/>
                <a:pathLst>
                  <a:path w="7" h="13" extrusionOk="0">
                    <a:moveTo>
                      <a:pt x="7" y="13"/>
                    </a:moveTo>
                    <a:cubicBezTo>
                      <a:pt x="7" y="8"/>
                      <a:pt x="3" y="4"/>
                      <a:pt x="1" y="0"/>
                    </a:cubicBezTo>
                    <a:cubicBezTo>
                      <a:pt x="0" y="5"/>
                      <a:pt x="4" y="9"/>
                      <a:pt x="7" y="1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89" name="Google Shape;1589;p21"/>
            <p:cNvGrpSpPr/>
            <p:nvPr/>
          </p:nvGrpSpPr>
          <p:grpSpPr>
            <a:xfrm rot="7318646" flipH="1">
              <a:off x="7720014" y="4662562"/>
              <a:ext cx="2273769" cy="1176922"/>
              <a:chOff x="3763761" y="3390084"/>
              <a:chExt cx="1006229" cy="520833"/>
            </a:xfrm>
          </p:grpSpPr>
          <p:sp>
            <p:nvSpPr>
              <p:cNvPr id="1590" name="Google Shape;1590;p21"/>
              <p:cNvSpPr/>
              <p:nvPr/>
            </p:nvSpPr>
            <p:spPr>
              <a:xfrm>
                <a:off x="4450238" y="3500514"/>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1" name="Google Shape;1591;p21"/>
              <p:cNvSpPr/>
              <p:nvPr/>
            </p:nvSpPr>
            <p:spPr>
              <a:xfrm>
                <a:off x="3763761" y="3390084"/>
                <a:ext cx="1006229" cy="520833"/>
              </a:xfrm>
              <a:custGeom>
                <a:avLst/>
                <a:gdLst/>
                <a:ahLst/>
                <a:cxnLst/>
                <a:rect l="l" t="t" r="r" b="b"/>
                <a:pathLst>
                  <a:path w="1067" h="552" extrusionOk="0">
                    <a:moveTo>
                      <a:pt x="1065" y="269"/>
                    </a:moveTo>
                    <a:cubicBezTo>
                      <a:pt x="1058" y="263"/>
                      <a:pt x="1052" y="257"/>
                      <a:pt x="1045" y="252"/>
                    </a:cubicBezTo>
                    <a:cubicBezTo>
                      <a:pt x="1032" y="241"/>
                      <a:pt x="1019" y="230"/>
                      <a:pt x="1005" y="221"/>
                    </a:cubicBezTo>
                    <a:cubicBezTo>
                      <a:pt x="999" y="218"/>
                      <a:pt x="994" y="215"/>
                      <a:pt x="989" y="211"/>
                    </a:cubicBezTo>
                    <a:cubicBezTo>
                      <a:pt x="985" y="209"/>
                      <a:pt x="982" y="206"/>
                      <a:pt x="978" y="204"/>
                    </a:cubicBezTo>
                    <a:cubicBezTo>
                      <a:pt x="971" y="200"/>
                      <a:pt x="964" y="195"/>
                      <a:pt x="957" y="192"/>
                    </a:cubicBezTo>
                    <a:cubicBezTo>
                      <a:pt x="944" y="186"/>
                      <a:pt x="931" y="180"/>
                      <a:pt x="918" y="175"/>
                    </a:cubicBezTo>
                    <a:cubicBezTo>
                      <a:pt x="909" y="171"/>
                      <a:pt x="899" y="167"/>
                      <a:pt x="889" y="165"/>
                    </a:cubicBezTo>
                    <a:cubicBezTo>
                      <a:pt x="882" y="164"/>
                      <a:pt x="875" y="162"/>
                      <a:pt x="868" y="161"/>
                    </a:cubicBezTo>
                    <a:cubicBezTo>
                      <a:pt x="860" y="160"/>
                      <a:pt x="852" y="160"/>
                      <a:pt x="845" y="160"/>
                    </a:cubicBezTo>
                    <a:cubicBezTo>
                      <a:pt x="835" y="159"/>
                      <a:pt x="825" y="159"/>
                      <a:pt x="816" y="160"/>
                    </a:cubicBezTo>
                    <a:cubicBezTo>
                      <a:pt x="813" y="160"/>
                      <a:pt x="810" y="160"/>
                      <a:pt x="807" y="159"/>
                    </a:cubicBezTo>
                    <a:cubicBezTo>
                      <a:pt x="807" y="159"/>
                      <a:pt x="807" y="159"/>
                      <a:pt x="807" y="159"/>
                    </a:cubicBezTo>
                    <a:cubicBezTo>
                      <a:pt x="807" y="159"/>
                      <a:pt x="807" y="159"/>
                      <a:pt x="807" y="159"/>
                    </a:cubicBezTo>
                    <a:cubicBezTo>
                      <a:pt x="807" y="159"/>
                      <a:pt x="807" y="159"/>
                      <a:pt x="807" y="159"/>
                    </a:cubicBezTo>
                    <a:cubicBezTo>
                      <a:pt x="808" y="159"/>
                      <a:pt x="810" y="159"/>
                      <a:pt x="812" y="159"/>
                    </a:cubicBezTo>
                    <a:cubicBezTo>
                      <a:pt x="828" y="158"/>
                      <a:pt x="843" y="157"/>
                      <a:pt x="859" y="157"/>
                    </a:cubicBezTo>
                    <a:cubicBezTo>
                      <a:pt x="875" y="157"/>
                      <a:pt x="891" y="158"/>
                      <a:pt x="908" y="159"/>
                    </a:cubicBezTo>
                    <a:cubicBezTo>
                      <a:pt x="915" y="159"/>
                      <a:pt x="923" y="161"/>
                      <a:pt x="931" y="162"/>
                    </a:cubicBezTo>
                    <a:cubicBezTo>
                      <a:pt x="937" y="164"/>
                      <a:pt x="942" y="166"/>
                      <a:pt x="948" y="167"/>
                    </a:cubicBezTo>
                    <a:cubicBezTo>
                      <a:pt x="964" y="171"/>
                      <a:pt x="980" y="175"/>
                      <a:pt x="995" y="181"/>
                    </a:cubicBezTo>
                    <a:cubicBezTo>
                      <a:pt x="1000" y="184"/>
                      <a:pt x="1006" y="186"/>
                      <a:pt x="1012" y="188"/>
                    </a:cubicBezTo>
                    <a:cubicBezTo>
                      <a:pt x="1019" y="191"/>
                      <a:pt x="1026" y="194"/>
                      <a:pt x="1033" y="196"/>
                    </a:cubicBezTo>
                    <a:cubicBezTo>
                      <a:pt x="1034" y="197"/>
                      <a:pt x="1035" y="198"/>
                      <a:pt x="1037" y="198"/>
                    </a:cubicBezTo>
                    <a:cubicBezTo>
                      <a:pt x="1038" y="199"/>
                      <a:pt x="1039" y="199"/>
                      <a:pt x="1040" y="198"/>
                    </a:cubicBezTo>
                    <a:cubicBezTo>
                      <a:pt x="1040" y="197"/>
                      <a:pt x="1040" y="196"/>
                      <a:pt x="1040" y="195"/>
                    </a:cubicBezTo>
                    <a:cubicBezTo>
                      <a:pt x="1040" y="194"/>
                      <a:pt x="1039" y="194"/>
                      <a:pt x="1039" y="193"/>
                    </a:cubicBezTo>
                    <a:cubicBezTo>
                      <a:pt x="1036" y="190"/>
                      <a:pt x="1033" y="188"/>
                      <a:pt x="1030" y="185"/>
                    </a:cubicBezTo>
                    <a:cubicBezTo>
                      <a:pt x="1028" y="184"/>
                      <a:pt x="1026" y="183"/>
                      <a:pt x="1024" y="182"/>
                    </a:cubicBezTo>
                    <a:cubicBezTo>
                      <a:pt x="1009" y="172"/>
                      <a:pt x="994" y="163"/>
                      <a:pt x="977" y="157"/>
                    </a:cubicBezTo>
                    <a:cubicBezTo>
                      <a:pt x="968" y="154"/>
                      <a:pt x="958" y="151"/>
                      <a:pt x="947" y="149"/>
                    </a:cubicBezTo>
                    <a:cubicBezTo>
                      <a:pt x="932" y="146"/>
                      <a:pt x="916" y="143"/>
                      <a:pt x="900" y="141"/>
                    </a:cubicBezTo>
                    <a:cubicBezTo>
                      <a:pt x="884" y="139"/>
                      <a:pt x="868" y="137"/>
                      <a:pt x="851" y="138"/>
                    </a:cubicBezTo>
                    <a:cubicBezTo>
                      <a:pt x="828" y="139"/>
                      <a:pt x="805" y="144"/>
                      <a:pt x="782" y="150"/>
                    </a:cubicBezTo>
                    <a:cubicBezTo>
                      <a:pt x="777" y="151"/>
                      <a:pt x="772" y="152"/>
                      <a:pt x="767" y="154"/>
                    </a:cubicBezTo>
                    <a:cubicBezTo>
                      <a:pt x="767" y="154"/>
                      <a:pt x="767" y="154"/>
                      <a:pt x="767" y="154"/>
                    </a:cubicBezTo>
                    <a:cubicBezTo>
                      <a:pt x="766" y="154"/>
                      <a:pt x="766" y="154"/>
                      <a:pt x="766" y="154"/>
                    </a:cubicBezTo>
                    <a:cubicBezTo>
                      <a:pt x="766" y="154"/>
                      <a:pt x="765" y="155"/>
                      <a:pt x="765" y="155"/>
                    </a:cubicBezTo>
                    <a:cubicBezTo>
                      <a:pt x="765" y="155"/>
                      <a:pt x="765" y="155"/>
                      <a:pt x="765" y="155"/>
                    </a:cubicBezTo>
                    <a:cubicBezTo>
                      <a:pt x="765" y="155"/>
                      <a:pt x="765" y="155"/>
                      <a:pt x="765" y="155"/>
                    </a:cubicBezTo>
                    <a:cubicBezTo>
                      <a:pt x="765" y="154"/>
                      <a:pt x="766" y="154"/>
                      <a:pt x="766" y="154"/>
                    </a:cubicBezTo>
                    <a:cubicBezTo>
                      <a:pt x="766" y="154"/>
                      <a:pt x="766" y="154"/>
                      <a:pt x="767" y="154"/>
                    </a:cubicBezTo>
                    <a:cubicBezTo>
                      <a:pt x="767" y="154"/>
                      <a:pt x="767" y="154"/>
                      <a:pt x="767" y="154"/>
                    </a:cubicBezTo>
                    <a:cubicBezTo>
                      <a:pt x="768" y="153"/>
                      <a:pt x="768" y="153"/>
                      <a:pt x="769" y="153"/>
                    </a:cubicBezTo>
                    <a:cubicBezTo>
                      <a:pt x="777" y="149"/>
                      <a:pt x="785" y="146"/>
                      <a:pt x="794" y="143"/>
                    </a:cubicBezTo>
                    <a:cubicBezTo>
                      <a:pt x="797" y="142"/>
                      <a:pt x="800" y="141"/>
                      <a:pt x="803" y="140"/>
                    </a:cubicBezTo>
                    <a:cubicBezTo>
                      <a:pt x="809" y="138"/>
                      <a:pt x="816" y="136"/>
                      <a:pt x="823" y="134"/>
                    </a:cubicBezTo>
                    <a:cubicBezTo>
                      <a:pt x="827" y="133"/>
                      <a:pt x="832" y="132"/>
                      <a:pt x="837" y="132"/>
                    </a:cubicBezTo>
                    <a:cubicBezTo>
                      <a:pt x="842" y="131"/>
                      <a:pt x="847" y="131"/>
                      <a:pt x="852" y="130"/>
                    </a:cubicBezTo>
                    <a:cubicBezTo>
                      <a:pt x="858" y="130"/>
                      <a:pt x="863" y="129"/>
                      <a:pt x="868" y="128"/>
                    </a:cubicBezTo>
                    <a:cubicBezTo>
                      <a:pt x="878" y="128"/>
                      <a:pt x="887" y="127"/>
                      <a:pt x="897" y="126"/>
                    </a:cubicBezTo>
                    <a:cubicBezTo>
                      <a:pt x="903" y="126"/>
                      <a:pt x="908" y="126"/>
                      <a:pt x="914" y="125"/>
                    </a:cubicBezTo>
                    <a:cubicBezTo>
                      <a:pt x="920" y="125"/>
                      <a:pt x="926" y="125"/>
                      <a:pt x="932" y="124"/>
                    </a:cubicBezTo>
                    <a:cubicBezTo>
                      <a:pt x="942" y="122"/>
                      <a:pt x="952" y="121"/>
                      <a:pt x="962" y="119"/>
                    </a:cubicBezTo>
                    <a:cubicBezTo>
                      <a:pt x="963" y="119"/>
                      <a:pt x="964" y="119"/>
                      <a:pt x="965" y="118"/>
                    </a:cubicBezTo>
                    <a:cubicBezTo>
                      <a:pt x="965" y="118"/>
                      <a:pt x="965" y="118"/>
                      <a:pt x="965" y="118"/>
                    </a:cubicBezTo>
                    <a:cubicBezTo>
                      <a:pt x="964" y="117"/>
                      <a:pt x="963" y="117"/>
                      <a:pt x="962" y="116"/>
                    </a:cubicBezTo>
                    <a:cubicBezTo>
                      <a:pt x="960" y="115"/>
                      <a:pt x="958" y="115"/>
                      <a:pt x="956" y="114"/>
                    </a:cubicBezTo>
                    <a:cubicBezTo>
                      <a:pt x="948" y="111"/>
                      <a:pt x="940" y="109"/>
                      <a:pt x="931" y="108"/>
                    </a:cubicBezTo>
                    <a:cubicBezTo>
                      <a:pt x="924" y="107"/>
                      <a:pt x="917" y="106"/>
                      <a:pt x="909" y="105"/>
                    </a:cubicBezTo>
                    <a:cubicBezTo>
                      <a:pt x="905" y="105"/>
                      <a:pt x="900" y="104"/>
                      <a:pt x="896" y="104"/>
                    </a:cubicBezTo>
                    <a:cubicBezTo>
                      <a:pt x="887" y="104"/>
                      <a:pt x="877" y="105"/>
                      <a:pt x="868" y="106"/>
                    </a:cubicBezTo>
                    <a:cubicBezTo>
                      <a:pt x="865" y="106"/>
                      <a:pt x="862" y="106"/>
                      <a:pt x="859" y="107"/>
                    </a:cubicBezTo>
                    <a:cubicBezTo>
                      <a:pt x="855" y="108"/>
                      <a:pt x="851" y="109"/>
                      <a:pt x="847" y="110"/>
                    </a:cubicBezTo>
                    <a:cubicBezTo>
                      <a:pt x="841" y="112"/>
                      <a:pt x="835" y="113"/>
                      <a:pt x="829" y="115"/>
                    </a:cubicBezTo>
                    <a:cubicBezTo>
                      <a:pt x="826" y="116"/>
                      <a:pt x="823" y="117"/>
                      <a:pt x="819" y="119"/>
                    </a:cubicBezTo>
                    <a:cubicBezTo>
                      <a:pt x="815" y="120"/>
                      <a:pt x="810" y="122"/>
                      <a:pt x="806" y="124"/>
                    </a:cubicBezTo>
                    <a:cubicBezTo>
                      <a:pt x="802" y="125"/>
                      <a:pt x="799" y="127"/>
                      <a:pt x="795" y="128"/>
                    </a:cubicBezTo>
                    <a:cubicBezTo>
                      <a:pt x="789" y="131"/>
                      <a:pt x="783" y="134"/>
                      <a:pt x="777" y="138"/>
                    </a:cubicBezTo>
                    <a:cubicBezTo>
                      <a:pt x="770" y="141"/>
                      <a:pt x="763" y="145"/>
                      <a:pt x="756" y="149"/>
                    </a:cubicBezTo>
                    <a:cubicBezTo>
                      <a:pt x="752" y="151"/>
                      <a:pt x="749" y="154"/>
                      <a:pt x="744" y="156"/>
                    </a:cubicBezTo>
                    <a:cubicBezTo>
                      <a:pt x="740" y="158"/>
                      <a:pt x="736" y="161"/>
                      <a:pt x="733" y="164"/>
                    </a:cubicBezTo>
                    <a:cubicBezTo>
                      <a:pt x="732" y="165"/>
                      <a:pt x="730" y="166"/>
                      <a:pt x="729" y="166"/>
                    </a:cubicBezTo>
                    <a:cubicBezTo>
                      <a:pt x="723" y="168"/>
                      <a:pt x="717" y="169"/>
                      <a:pt x="712" y="170"/>
                    </a:cubicBezTo>
                    <a:cubicBezTo>
                      <a:pt x="711" y="170"/>
                      <a:pt x="710" y="170"/>
                      <a:pt x="710" y="170"/>
                    </a:cubicBezTo>
                    <a:cubicBezTo>
                      <a:pt x="710" y="170"/>
                      <a:pt x="709" y="170"/>
                      <a:pt x="709" y="170"/>
                    </a:cubicBezTo>
                    <a:cubicBezTo>
                      <a:pt x="717" y="165"/>
                      <a:pt x="724" y="160"/>
                      <a:pt x="731" y="156"/>
                    </a:cubicBezTo>
                    <a:cubicBezTo>
                      <a:pt x="739" y="152"/>
                      <a:pt x="748" y="147"/>
                      <a:pt x="756" y="143"/>
                    </a:cubicBezTo>
                    <a:cubicBezTo>
                      <a:pt x="770" y="137"/>
                      <a:pt x="783" y="130"/>
                      <a:pt x="796" y="124"/>
                    </a:cubicBezTo>
                    <a:cubicBezTo>
                      <a:pt x="804" y="121"/>
                      <a:pt x="813" y="118"/>
                      <a:pt x="821" y="115"/>
                    </a:cubicBezTo>
                    <a:cubicBezTo>
                      <a:pt x="828" y="113"/>
                      <a:pt x="835" y="110"/>
                      <a:pt x="842" y="108"/>
                    </a:cubicBezTo>
                    <a:cubicBezTo>
                      <a:pt x="849" y="106"/>
                      <a:pt x="856" y="105"/>
                      <a:pt x="863" y="104"/>
                    </a:cubicBezTo>
                    <a:cubicBezTo>
                      <a:pt x="874" y="101"/>
                      <a:pt x="884" y="99"/>
                      <a:pt x="895" y="97"/>
                    </a:cubicBezTo>
                    <a:cubicBezTo>
                      <a:pt x="910" y="95"/>
                      <a:pt x="924" y="93"/>
                      <a:pt x="939" y="91"/>
                    </a:cubicBezTo>
                    <a:cubicBezTo>
                      <a:pt x="940" y="91"/>
                      <a:pt x="941" y="90"/>
                      <a:pt x="941" y="90"/>
                    </a:cubicBezTo>
                    <a:cubicBezTo>
                      <a:pt x="941" y="89"/>
                      <a:pt x="940" y="89"/>
                      <a:pt x="939" y="88"/>
                    </a:cubicBezTo>
                    <a:cubicBezTo>
                      <a:pt x="939" y="88"/>
                      <a:pt x="939" y="88"/>
                      <a:pt x="938" y="88"/>
                    </a:cubicBezTo>
                    <a:cubicBezTo>
                      <a:pt x="932" y="87"/>
                      <a:pt x="926" y="86"/>
                      <a:pt x="920" y="86"/>
                    </a:cubicBezTo>
                    <a:cubicBezTo>
                      <a:pt x="909" y="85"/>
                      <a:pt x="898" y="84"/>
                      <a:pt x="888" y="83"/>
                    </a:cubicBezTo>
                    <a:cubicBezTo>
                      <a:pt x="882" y="83"/>
                      <a:pt x="877" y="82"/>
                      <a:pt x="871" y="83"/>
                    </a:cubicBezTo>
                    <a:cubicBezTo>
                      <a:pt x="867" y="83"/>
                      <a:pt x="862" y="84"/>
                      <a:pt x="858" y="84"/>
                    </a:cubicBezTo>
                    <a:cubicBezTo>
                      <a:pt x="847" y="84"/>
                      <a:pt x="837" y="85"/>
                      <a:pt x="827" y="88"/>
                    </a:cubicBezTo>
                    <a:cubicBezTo>
                      <a:pt x="820" y="90"/>
                      <a:pt x="813" y="92"/>
                      <a:pt x="805" y="95"/>
                    </a:cubicBezTo>
                    <a:cubicBezTo>
                      <a:pt x="798" y="97"/>
                      <a:pt x="791" y="101"/>
                      <a:pt x="784" y="104"/>
                    </a:cubicBezTo>
                    <a:cubicBezTo>
                      <a:pt x="776" y="108"/>
                      <a:pt x="768" y="111"/>
                      <a:pt x="760" y="115"/>
                    </a:cubicBezTo>
                    <a:cubicBezTo>
                      <a:pt x="751" y="120"/>
                      <a:pt x="742" y="125"/>
                      <a:pt x="735" y="131"/>
                    </a:cubicBezTo>
                    <a:cubicBezTo>
                      <a:pt x="733" y="132"/>
                      <a:pt x="732" y="133"/>
                      <a:pt x="731" y="134"/>
                    </a:cubicBezTo>
                    <a:cubicBezTo>
                      <a:pt x="731" y="135"/>
                      <a:pt x="730" y="135"/>
                      <a:pt x="730" y="135"/>
                    </a:cubicBezTo>
                    <a:cubicBezTo>
                      <a:pt x="730" y="135"/>
                      <a:pt x="730" y="136"/>
                      <a:pt x="729" y="136"/>
                    </a:cubicBezTo>
                    <a:cubicBezTo>
                      <a:pt x="729" y="136"/>
                      <a:pt x="729" y="136"/>
                      <a:pt x="729" y="136"/>
                    </a:cubicBezTo>
                    <a:cubicBezTo>
                      <a:pt x="726" y="139"/>
                      <a:pt x="723" y="142"/>
                      <a:pt x="719" y="145"/>
                    </a:cubicBezTo>
                    <a:cubicBezTo>
                      <a:pt x="712" y="152"/>
                      <a:pt x="706" y="159"/>
                      <a:pt x="700" y="167"/>
                    </a:cubicBezTo>
                    <a:cubicBezTo>
                      <a:pt x="698" y="169"/>
                      <a:pt x="697" y="171"/>
                      <a:pt x="695" y="172"/>
                    </a:cubicBezTo>
                    <a:cubicBezTo>
                      <a:pt x="695" y="173"/>
                      <a:pt x="694" y="174"/>
                      <a:pt x="693" y="174"/>
                    </a:cubicBezTo>
                    <a:cubicBezTo>
                      <a:pt x="686" y="175"/>
                      <a:pt x="679" y="177"/>
                      <a:pt x="672" y="178"/>
                    </a:cubicBezTo>
                    <a:cubicBezTo>
                      <a:pt x="677" y="174"/>
                      <a:pt x="682" y="171"/>
                      <a:pt x="687" y="167"/>
                    </a:cubicBezTo>
                    <a:cubicBezTo>
                      <a:pt x="688" y="166"/>
                      <a:pt x="689" y="166"/>
                      <a:pt x="690" y="165"/>
                    </a:cubicBezTo>
                    <a:cubicBezTo>
                      <a:pt x="699" y="158"/>
                      <a:pt x="709" y="152"/>
                      <a:pt x="718" y="145"/>
                    </a:cubicBezTo>
                    <a:cubicBezTo>
                      <a:pt x="721" y="143"/>
                      <a:pt x="724" y="140"/>
                      <a:pt x="727" y="137"/>
                    </a:cubicBezTo>
                    <a:cubicBezTo>
                      <a:pt x="727" y="137"/>
                      <a:pt x="728" y="136"/>
                      <a:pt x="729" y="136"/>
                    </a:cubicBezTo>
                    <a:cubicBezTo>
                      <a:pt x="729" y="136"/>
                      <a:pt x="729" y="136"/>
                      <a:pt x="729" y="136"/>
                    </a:cubicBezTo>
                    <a:cubicBezTo>
                      <a:pt x="730" y="136"/>
                      <a:pt x="730" y="135"/>
                      <a:pt x="730" y="135"/>
                    </a:cubicBezTo>
                    <a:cubicBezTo>
                      <a:pt x="730" y="135"/>
                      <a:pt x="731" y="135"/>
                      <a:pt x="731" y="134"/>
                    </a:cubicBezTo>
                    <a:cubicBezTo>
                      <a:pt x="732" y="133"/>
                      <a:pt x="734" y="131"/>
                      <a:pt x="735" y="130"/>
                    </a:cubicBezTo>
                    <a:cubicBezTo>
                      <a:pt x="738" y="128"/>
                      <a:pt x="741" y="126"/>
                      <a:pt x="744" y="123"/>
                    </a:cubicBezTo>
                    <a:cubicBezTo>
                      <a:pt x="746" y="122"/>
                      <a:pt x="747" y="120"/>
                      <a:pt x="749" y="119"/>
                    </a:cubicBezTo>
                    <a:cubicBezTo>
                      <a:pt x="756" y="114"/>
                      <a:pt x="763" y="110"/>
                      <a:pt x="769" y="106"/>
                    </a:cubicBezTo>
                    <a:cubicBezTo>
                      <a:pt x="770" y="105"/>
                      <a:pt x="771" y="104"/>
                      <a:pt x="773" y="104"/>
                    </a:cubicBezTo>
                    <a:cubicBezTo>
                      <a:pt x="782" y="99"/>
                      <a:pt x="791" y="93"/>
                      <a:pt x="800" y="87"/>
                    </a:cubicBezTo>
                    <a:cubicBezTo>
                      <a:pt x="815" y="77"/>
                      <a:pt x="830" y="68"/>
                      <a:pt x="845" y="58"/>
                    </a:cubicBezTo>
                    <a:cubicBezTo>
                      <a:pt x="846" y="57"/>
                      <a:pt x="848" y="57"/>
                      <a:pt x="847" y="55"/>
                    </a:cubicBezTo>
                    <a:cubicBezTo>
                      <a:pt x="846" y="55"/>
                      <a:pt x="844" y="55"/>
                      <a:pt x="843" y="55"/>
                    </a:cubicBezTo>
                    <a:cubicBezTo>
                      <a:pt x="840" y="56"/>
                      <a:pt x="836" y="56"/>
                      <a:pt x="833" y="57"/>
                    </a:cubicBezTo>
                    <a:cubicBezTo>
                      <a:pt x="832" y="57"/>
                      <a:pt x="830" y="57"/>
                      <a:pt x="829" y="58"/>
                    </a:cubicBezTo>
                    <a:cubicBezTo>
                      <a:pt x="819" y="61"/>
                      <a:pt x="808" y="64"/>
                      <a:pt x="798" y="67"/>
                    </a:cubicBezTo>
                    <a:cubicBezTo>
                      <a:pt x="788" y="70"/>
                      <a:pt x="779" y="74"/>
                      <a:pt x="770" y="79"/>
                    </a:cubicBezTo>
                    <a:cubicBezTo>
                      <a:pt x="764" y="82"/>
                      <a:pt x="758" y="86"/>
                      <a:pt x="751" y="90"/>
                    </a:cubicBezTo>
                    <a:cubicBezTo>
                      <a:pt x="745" y="94"/>
                      <a:pt x="738" y="98"/>
                      <a:pt x="732" y="102"/>
                    </a:cubicBezTo>
                    <a:cubicBezTo>
                      <a:pt x="727" y="105"/>
                      <a:pt x="723" y="108"/>
                      <a:pt x="719" y="111"/>
                    </a:cubicBezTo>
                    <a:cubicBezTo>
                      <a:pt x="719" y="111"/>
                      <a:pt x="719" y="111"/>
                      <a:pt x="719" y="111"/>
                    </a:cubicBezTo>
                    <a:cubicBezTo>
                      <a:pt x="719" y="111"/>
                      <a:pt x="719" y="111"/>
                      <a:pt x="719" y="111"/>
                    </a:cubicBezTo>
                    <a:cubicBezTo>
                      <a:pt x="719" y="111"/>
                      <a:pt x="719" y="111"/>
                      <a:pt x="719" y="111"/>
                    </a:cubicBezTo>
                    <a:cubicBezTo>
                      <a:pt x="719" y="111"/>
                      <a:pt x="719" y="111"/>
                      <a:pt x="719" y="111"/>
                    </a:cubicBezTo>
                    <a:cubicBezTo>
                      <a:pt x="726" y="104"/>
                      <a:pt x="732" y="96"/>
                      <a:pt x="739" y="91"/>
                    </a:cubicBezTo>
                    <a:cubicBezTo>
                      <a:pt x="746" y="86"/>
                      <a:pt x="752" y="81"/>
                      <a:pt x="759" y="77"/>
                    </a:cubicBezTo>
                    <a:cubicBezTo>
                      <a:pt x="767" y="72"/>
                      <a:pt x="775" y="67"/>
                      <a:pt x="784" y="63"/>
                    </a:cubicBezTo>
                    <a:cubicBezTo>
                      <a:pt x="797" y="57"/>
                      <a:pt x="811" y="51"/>
                      <a:pt x="823" y="44"/>
                    </a:cubicBezTo>
                    <a:cubicBezTo>
                      <a:pt x="826" y="43"/>
                      <a:pt x="828" y="41"/>
                      <a:pt x="830" y="40"/>
                    </a:cubicBezTo>
                    <a:cubicBezTo>
                      <a:pt x="831" y="39"/>
                      <a:pt x="831" y="38"/>
                      <a:pt x="832" y="37"/>
                    </a:cubicBezTo>
                    <a:cubicBezTo>
                      <a:pt x="831" y="36"/>
                      <a:pt x="831" y="36"/>
                      <a:pt x="830" y="36"/>
                    </a:cubicBezTo>
                    <a:cubicBezTo>
                      <a:pt x="820" y="39"/>
                      <a:pt x="810" y="41"/>
                      <a:pt x="801" y="43"/>
                    </a:cubicBezTo>
                    <a:cubicBezTo>
                      <a:pt x="789" y="47"/>
                      <a:pt x="778" y="50"/>
                      <a:pt x="767" y="53"/>
                    </a:cubicBezTo>
                    <a:cubicBezTo>
                      <a:pt x="754" y="57"/>
                      <a:pt x="741" y="62"/>
                      <a:pt x="729" y="69"/>
                    </a:cubicBezTo>
                    <a:cubicBezTo>
                      <a:pt x="723" y="73"/>
                      <a:pt x="717" y="76"/>
                      <a:pt x="711" y="80"/>
                    </a:cubicBezTo>
                    <a:cubicBezTo>
                      <a:pt x="711" y="80"/>
                      <a:pt x="711" y="80"/>
                      <a:pt x="711" y="80"/>
                    </a:cubicBezTo>
                    <a:cubicBezTo>
                      <a:pt x="711" y="80"/>
                      <a:pt x="711" y="80"/>
                      <a:pt x="711" y="80"/>
                    </a:cubicBezTo>
                    <a:cubicBezTo>
                      <a:pt x="711" y="80"/>
                      <a:pt x="711" y="80"/>
                      <a:pt x="711" y="80"/>
                    </a:cubicBezTo>
                    <a:cubicBezTo>
                      <a:pt x="715" y="76"/>
                      <a:pt x="718" y="73"/>
                      <a:pt x="721" y="69"/>
                    </a:cubicBezTo>
                    <a:cubicBezTo>
                      <a:pt x="734" y="57"/>
                      <a:pt x="748" y="45"/>
                      <a:pt x="764" y="36"/>
                    </a:cubicBezTo>
                    <a:cubicBezTo>
                      <a:pt x="765" y="36"/>
                      <a:pt x="765" y="35"/>
                      <a:pt x="766" y="34"/>
                    </a:cubicBezTo>
                    <a:cubicBezTo>
                      <a:pt x="766" y="34"/>
                      <a:pt x="766" y="34"/>
                      <a:pt x="766" y="34"/>
                    </a:cubicBezTo>
                    <a:cubicBezTo>
                      <a:pt x="765" y="34"/>
                      <a:pt x="763" y="34"/>
                      <a:pt x="762" y="34"/>
                    </a:cubicBezTo>
                    <a:cubicBezTo>
                      <a:pt x="753" y="37"/>
                      <a:pt x="744" y="40"/>
                      <a:pt x="735" y="44"/>
                    </a:cubicBezTo>
                    <a:cubicBezTo>
                      <a:pt x="728" y="47"/>
                      <a:pt x="720" y="50"/>
                      <a:pt x="713" y="53"/>
                    </a:cubicBezTo>
                    <a:cubicBezTo>
                      <a:pt x="697" y="61"/>
                      <a:pt x="681" y="70"/>
                      <a:pt x="666" y="81"/>
                    </a:cubicBezTo>
                    <a:cubicBezTo>
                      <a:pt x="660" y="85"/>
                      <a:pt x="654" y="90"/>
                      <a:pt x="649" y="95"/>
                    </a:cubicBezTo>
                    <a:cubicBezTo>
                      <a:pt x="643" y="100"/>
                      <a:pt x="638" y="105"/>
                      <a:pt x="633" y="110"/>
                    </a:cubicBezTo>
                    <a:cubicBezTo>
                      <a:pt x="625" y="118"/>
                      <a:pt x="618" y="125"/>
                      <a:pt x="610" y="133"/>
                    </a:cubicBezTo>
                    <a:cubicBezTo>
                      <a:pt x="606" y="137"/>
                      <a:pt x="602" y="142"/>
                      <a:pt x="597" y="147"/>
                    </a:cubicBezTo>
                    <a:cubicBezTo>
                      <a:pt x="585" y="160"/>
                      <a:pt x="574" y="174"/>
                      <a:pt x="565" y="190"/>
                    </a:cubicBezTo>
                    <a:cubicBezTo>
                      <a:pt x="563" y="193"/>
                      <a:pt x="562" y="196"/>
                      <a:pt x="560" y="199"/>
                    </a:cubicBezTo>
                    <a:cubicBezTo>
                      <a:pt x="559" y="202"/>
                      <a:pt x="558" y="205"/>
                      <a:pt x="556" y="208"/>
                    </a:cubicBezTo>
                    <a:cubicBezTo>
                      <a:pt x="555" y="209"/>
                      <a:pt x="555" y="210"/>
                      <a:pt x="554" y="210"/>
                    </a:cubicBezTo>
                    <a:cubicBezTo>
                      <a:pt x="545" y="213"/>
                      <a:pt x="537" y="215"/>
                      <a:pt x="528" y="218"/>
                    </a:cubicBezTo>
                    <a:cubicBezTo>
                      <a:pt x="528" y="218"/>
                      <a:pt x="528" y="218"/>
                      <a:pt x="528" y="218"/>
                    </a:cubicBezTo>
                    <a:cubicBezTo>
                      <a:pt x="528" y="218"/>
                      <a:pt x="528" y="218"/>
                      <a:pt x="528" y="218"/>
                    </a:cubicBezTo>
                    <a:cubicBezTo>
                      <a:pt x="528" y="218"/>
                      <a:pt x="528" y="218"/>
                      <a:pt x="528" y="218"/>
                    </a:cubicBezTo>
                    <a:cubicBezTo>
                      <a:pt x="530" y="214"/>
                      <a:pt x="533" y="210"/>
                      <a:pt x="535" y="206"/>
                    </a:cubicBezTo>
                    <a:cubicBezTo>
                      <a:pt x="545" y="194"/>
                      <a:pt x="556" y="181"/>
                      <a:pt x="566" y="169"/>
                    </a:cubicBezTo>
                    <a:cubicBezTo>
                      <a:pt x="573" y="161"/>
                      <a:pt x="579" y="154"/>
                      <a:pt x="585" y="146"/>
                    </a:cubicBezTo>
                    <a:cubicBezTo>
                      <a:pt x="593" y="135"/>
                      <a:pt x="601" y="125"/>
                      <a:pt x="609" y="114"/>
                    </a:cubicBezTo>
                    <a:cubicBezTo>
                      <a:pt x="615" y="107"/>
                      <a:pt x="620" y="101"/>
                      <a:pt x="626" y="94"/>
                    </a:cubicBezTo>
                    <a:cubicBezTo>
                      <a:pt x="632" y="87"/>
                      <a:pt x="638" y="80"/>
                      <a:pt x="644" y="74"/>
                    </a:cubicBezTo>
                    <a:cubicBezTo>
                      <a:pt x="651" y="67"/>
                      <a:pt x="659" y="60"/>
                      <a:pt x="666" y="53"/>
                    </a:cubicBezTo>
                    <a:cubicBezTo>
                      <a:pt x="669" y="50"/>
                      <a:pt x="673" y="46"/>
                      <a:pt x="676" y="43"/>
                    </a:cubicBezTo>
                    <a:cubicBezTo>
                      <a:pt x="683" y="37"/>
                      <a:pt x="690" y="31"/>
                      <a:pt x="697" y="24"/>
                    </a:cubicBezTo>
                    <a:cubicBezTo>
                      <a:pt x="702" y="20"/>
                      <a:pt x="707" y="15"/>
                      <a:pt x="712" y="10"/>
                    </a:cubicBezTo>
                    <a:cubicBezTo>
                      <a:pt x="713" y="9"/>
                      <a:pt x="713" y="8"/>
                      <a:pt x="714" y="7"/>
                    </a:cubicBezTo>
                    <a:cubicBezTo>
                      <a:pt x="714" y="7"/>
                      <a:pt x="713" y="7"/>
                      <a:pt x="713" y="6"/>
                    </a:cubicBezTo>
                    <a:cubicBezTo>
                      <a:pt x="712" y="7"/>
                      <a:pt x="710" y="8"/>
                      <a:pt x="708" y="9"/>
                    </a:cubicBezTo>
                    <a:cubicBezTo>
                      <a:pt x="702" y="13"/>
                      <a:pt x="697" y="17"/>
                      <a:pt x="690" y="20"/>
                    </a:cubicBezTo>
                    <a:cubicBezTo>
                      <a:pt x="677" y="26"/>
                      <a:pt x="665" y="33"/>
                      <a:pt x="653" y="41"/>
                    </a:cubicBezTo>
                    <a:cubicBezTo>
                      <a:pt x="645" y="47"/>
                      <a:pt x="637" y="53"/>
                      <a:pt x="628" y="59"/>
                    </a:cubicBezTo>
                    <a:cubicBezTo>
                      <a:pt x="627" y="59"/>
                      <a:pt x="626" y="60"/>
                      <a:pt x="625" y="61"/>
                    </a:cubicBezTo>
                    <a:cubicBezTo>
                      <a:pt x="619" y="65"/>
                      <a:pt x="614" y="70"/>
                      <a:pt x="608" y="74"/>
                    </a:cubicBezTo>
                    <a:cubicBezTo>
                      <a:pt x="608" y="74"/>
                      <a:pt x="608" y="74"/>
                      <a:pt x="608" y="74"/>
                    </a:cubicBezTo>
                    <a:cubicBezTo>
                      <a:pt x="608" y="74"/>
                      <a:pt x="608" y="74"/>
                      <a:pt x="608" y="74"/>
                    </a:cubicBezTo>
                    <a:cubicBezTo>
                      <a:pt x="608" y="74"/>
                      <a:pt x="608" y="74"/>
                      <a:pt x="608" y="74"/>
                    </a:cubicBezTo>
                    <a:cubicBezTo>
                      <a:pt x="609" y="73"/>
                      <a:pt x="609" y="72"/>
                      <a:pt x="610" y="71"/>
                    </a:cubicBezTo>
                    <a:cubicBezTo>
                      <a:pt x="616" y="64"/>
                      <a:pt x="623" y="58"/>
                      <a:pt x="629" y="51"/>
                    </a:cubicBezTo>
                    <a:cubicBezTo>
                      <a:pt x="636" y="44"/>
                      <a:pt x="643" y="38"/>
                      <a:pt x="651" y="33"/>
                    </a:cubicBezTo>
                    <a:cubicBezTo>
                      <a:pt x="661" y="26"/>
                      <a:pt x="671" y="20"/>
                      <a:pt x="681" y="13"/>
                    </a:cubicBezTo>
                    <a:cubicBezTo>
                      <a:pt x="685" y="10"/>
                      <a:pt x="690" y="8"/>
                      <a:pt x="695" y="5"/>
                    </a:cubicBezTo>
                    <a:cubicBezTo>
                      <a:pt x="696" y="4"/>
                      <a:pt x="697" y="4"/>
                      <a:pt x="698" y="3"/>
                    </a:cubicBezTo>
                    <a:cubicBezTo>
                      <a:pt x="696" y="1"/>
                      <a:pt x="694" y="2"/>
                      <a:pt x="693" y="3"/>
                    </a:cubicBezTo>
                    <a:cubicBezTo>
                      <a:pt x="680" y="9"/>
                      <a:pt x="667" y="14"/>
                      <a:pt x="654" y="21"/>
                    </a:cubicBezTo>
                    <a:cubicBezTo>
                      <a:pt x="645" y="25"/>
                      <a:pt x="636" y="31"/>
                      <a:pt x="627" y="36"/>
                    </a:cubicBezTo>
                    <a:cubicBezTo>
                      <a:pt x="621" y="40"/>
                      <a:pt x="615" y="43"/>
                      <a:pt x="609" y="47"/>
                    </a:cubicBezTo>
                    <a:cubicBezTo>
                      <a:pt x="597" y="55"/>
                      <a:pt x="585" y="65"/>
                      <a:pt x="574" y="75"/>
                    </a:cubicBezTo>
                    <a:cubicBezTo>
                      <a:pt x="564" y="85"/>
                      <a:pt x="554" y="96"/>
                      <a:pt x="544" y="108"/>
                    </a:cubicBezTo>
                    <a:cubicBezTo>
                      <a:pt x="540" y="113"/>
                      <a:pt x="535" y="118"/>
                      <a:pt x="531" y="123"/>
                    </a:cubicBezTo>
                    <a:cubicBezTo>
                      <a:pt x="527" y="128"/>
                      <a:pt x="523" y="133"/>
                      <a:pt x="519" y="138"/>
                    </a:cubicBezTo>
                    <a:cubicBezTo>
                      <a:pt x="515" y="143"/>
                      <a:pt x="510" y="149"/>
                      <a:pt x="506" y="154"/>
                    </a:cubicBezTo>
                    <a:cubicBezTo>
                      <a:pt x="496" y="168"/>
                      <a:pt x="487" y="182"/>
                      <a:pt x="479" y="197"/>
                    </a:cubicBezTo>
                    <a:cubicBezTo>
                      <a:pt x="476" y="203"/>
                      <a:pt x="472" y="210"/>
                      <a:pt x="469" y="217"/>
                    </a:cubicBezTo>
                    <a:cubicBezTo>
                      <a:pt x="466" y="223"/>
                      <a:pt x="464" y="230"/>
                      <a:pt x="461" y="236"/>
                    </a:cubicBezTo>
                    <a:cubicBezTo>
                      <a:pt x="461" y="238"/>
                      <a:pt x="460" y="240"/>
                      <a:pt x="457" y="240"/>
                    </a:cubicBezTo>
                    <a:cubicBezTo>
                      <a:pt x="448" y="243"/>
                      <a:pt x="438" y="246"/>
                      <a:pt x="429" y="249"/>
                    </a:cubicBezTo>
                    <a:cubicBezTo>
                      <a:pt x="429" y="249"/>
                      <a:pt x="428" y="249"/>
                      <a:pt x="427" y="249"/>
                    </a:cubicBezTo>
                    <a:cubicBezTo>
                      <a:pt x="428" y="248"/>
                      <a:pt x="429" y="247"/>
                      <a:pt x="429" y="247"/>
                    </a:cubicBezTo>
                    <a:cubicBezTo>
                      <a:pt x="436" y="237"/>
                      <a:pt x="443" y="228"/>
                      <a:pt x="450" y="218"/>
                    </a:cubicBezTo>
                    <a:cubicBezTo>
                      <a:pt x="455" y="210"/>
                      <a:pt x="461" y="202"/>
                      <a:pt x="467" y="195"/>
                    </a:cubicBezTo>
                    <a:cubicBezTo>
                      <a:pt x="472" y="188"/>
                      <a:pt x="477" y="181"/>
                      <a:pt x="482" y="174"/>
                    </a:cubicBezTo>
                    <a:cubicBezTo>
                      <a:pt x="487" y="166"/>
                      <a:pt x="493" y="159"/>
                      <a:pt x="498" y="152"/>
                    </a:cubicBezTo>
                    <a:cubicBezTo>
                      <a:pt x="504" y="144"/>
                      <a:pt x="509" y="136"/>
                      <a:pt x="515" y="129"/>
                    </a:cubicBezTo>
                    <a:cubicBezTo>
                      <a:pt x="520" y="122"/>
                      <a:pt x="526" y="116"/>
                      <a:pt x="531" y="110"/>
                    </a:cubicBezTo>
                    <a:cubicBezTo>
                      <a:pt x="538" y="101"/>
                      <a:pt x="544" y="92"/>
                      <a:pt x="551" y="83"/>
                    </a:cubicBezTo>
                    <a:cubicBezTo>
                      <a:pt x="557" y="75"/>
                      <a:pt x="564" y="67"/>
                      <a:pt x="570" y="59"/>
                    </a:cubicBezTo>
                    <a:cubicBezTo>
                      <a:pt x="575" y="54"/>
                      <a:pt x="580" y="49"/>
                      <a:pt x="585" y="45"/>
                    </a:cubicBezTo>
                    <a:cubicBezTo>
                      <a:pt x="590" y="40"/>
                      <a:pt x="595" y="36"/>
                      <a:pt x="600" y="31"/>
                    </a:cubicBezTo>
                    <a:cubicBezTo>
                      <a:pt x="609" y="23"/>
                      <a:pt x="617" y="15"/>
                      <a:pt x="627" y="8"/>
                    </a:cubicBezTo>
                    <a:cubicBezTo>
                      <a:pt x="629" y="7"/>
                      <a:pt x="630" y="5"/>
                      <a:pt x="632" y="3"/>
                    </a:cubicBezTo>
                    <a:cubicBezTo>
                      <a:pt x="632" y="3"/>
                      <a:pt x="632" y="2"/>
                      <a:pt x="633" y="0"/>
                    </a:cubicBezTo>
                    <a:cubicBezTo>
                      <a:pt x="631" y="1"/>
                      <a:pt x="630" y="2"/>
                      <a:pt x="629" y="2"/>
                    </a:cubicBezTo>
                    <a:cubicBezTo>
                      <a:pt x="619" y="8"/>
                      <a:pt x="608" y="14"/>
                      <a:pt x="598" y="20"/>
                    </a:cubicBezTo>
                    <a:cubicBezTo>
                      <a:pt x="587" y="27"/>
                      <a:pt x="576" y="35"/>
                      <a:pt x="567" y="43"/>
                    </a:cubicBezTo>
                    <a:cubicBezTo>
                      <a:pt x="560" y="49"/>
                      <a:pt x="553" y="54"/>
                      <a:pt x="547" y="60"/>
                    </a:cubicBezTo>
                    <a:cubicBezTo>
                      <a:pt x="538" y="69"/>
                      <a:pt x="529" y="78"/>
                      <a:pt x="520" y="86"/>
                    </a:cubicBezTo>
                    <a:cubicBezTo>
                      <a:pt x="510" y="95"/>
                      <a:pt x="500" y="105"/>
                      <a:pt x="489" y="113"/>
                    </a:cubicBezTo>
                    <a:cubicBezTo>
                      <a:pt x="478" y="123"/>
                      <a:pt x="467" y="133"/>
                      <a:pt x="458" y="145"/>
                    </a:cubicBezTo>
                    <a:cubicBezTo>
                      <a:pt x="456" y="147"/>
                      <a:pt x="453" y="150"/>
                      <a:pt x="451" y="152"/>
                    </a:cubicBezTo>
                    <a:cubicBezTo>
                      <a:pt x="451" y="153"/>
                      <a:pt x="451" y="153"/>
                      <a:pt x="451" y="153"/>
                    </a:cubicBezTo>
                    <a:cubicBezTo>
                      <a:pt x="451" y="153"/>
                      <a:pt x="451" y="153"/>
                      <a:pt x="451" y="153"/>
                    </a:cubicBezTo>
                    <a:cubicBezTo>
                      <a:pt x="451" y="153"/>
                      <a:pt x="451" y="154"/>
                      <a:pt x="450" y="154"/>
                    </a:cubicBezTo>
                    <a:cubicBezTo>
                      <a:pt x="450" y="154"/>
                      <a:pt x="450" y="154"/>
                      <a:pt x="450" y="154"/>
                    </a:cubicBezTo>
                    <a:cubicBezTo>
                      <a:pt x="450" y="153"/>
                      <a:pt x="451" y="153"/>
                      <a:pt x="451" y="153"/>
                    </a:cubicBezTo>
                    <a:cubicBezTo>
                      <a:pt x="451" y="153"/>
                      <a:pt x="451" y="153"/>
                      <a:pt x="451" y="153"/>
                    </a:cubicBezTo>
                    <a:cubicBezTo>
                      <a:pt x="451" y="153"/>
                      <a:pt x="451" y="153"/>
                      <a:pt x="451" y="152"/>
                    </a:cubicBezTo>
                    <a:cubicBezTo>
                      <a:pt x="457" y="144"/>
                      <a:pt x="463" y="134"/>
                      <a:pt x="470" y="126"/>
                    </a:cubicBezTo>
                    <a:cubicBezTo>
                      <a:pt x="476" y="117"/>
                      <a:pt x="484" y="110"/>
                      <a:pt x="492" y="102"/>
                    </a:cubicBezTo>
                    <a:cubicBezTo>
                      <a:pt x="498" y="95"/>
                      <a:pt x="504" y="88"/>
                      <a:pt x="510" y="80"/>
                    </a:cubicBezTo>
                    <a:cubicBezTo>
                      <a:pt x="516" y="72"/>
                      <a:pt x="522" y="65"/>
                      <a:pt x="529" y="58"/>
                    </a:cubicBezTo>
                    <a:cubicBezTo>
                      <a:pt x="535" y="52"/>
                      <a:pt x="540" y="47"/>
                      <a:pt x="546" y="41"/>
                    </a:cubicBezTo>
                    <a:cubicBezTo>
                      <a:pt x="550" y="36"/>
                      <a:pt x="554" y="31"/>
                      <a:pt x="560" y="27"/>
                    </a:cubicBezTo>
                    <a:cubicBezTo>
                      <a:pt x="560" y="27"/>
                      <a:pt x="560" y="27"/>
                      <a:pt x="560" y="26"/>
                    </a:cubicBezTo>
                    <a:cubicBezTo>
                      <a:pt x="559" y="26"/>
                      <a:pt x="557" y="27"/>
                      <a:pt x="555" y="27"/>
                    </a:cubicBezTo>
                    <a:cubicBezTo>
                      <a:pt x="548" y="30"/>
                      <a:pt x="542" y="34"/>
                      <a:pt x="535" y="37"/>
                    </a:cubicBezTo>
                    <a:cubicBezTo>
                      <a:pt x="527" y="41"/>
                      <a:pt x="519" y="47"/>
                      <a:pt x="512" y="52"/>
                    </a:cubicBezTo>
                    <a:cubicBezTo>
                      <a:pt x="510" y="53"/>
                      <a:pt x="509" y="55"/>
                      <a:pt x="508" y="56"/>
                    </a:cubicBezTo>
                    <a:cubicBezTo>
                      <a:pt x="501" y="63"/>
                      <a:pt x="494" y="69"/>
                      <a:pt x="487" y="76"/>
                    </a:cubicBezTo>
                    <a:cubicBezTo>
                      <a:pt x="482" y="81"/>
                      <a:pt x="476" y="86"/>
                      <a:pt x="470" y="91"/>
                    </a:cubicBezTo>
                    <a:cubicBezTo>
                      <a:pt x="463" y="97"/>
                      <a:pt x="456" y="103"/>
                      <a:pt x="449" y="110"/>
                    </a:cubicBezTo>
                    <a:cubicBezTo>
                      <a:pt x="441" y="118"/>
                      <a:pt x="433" y="126"/>
                      <a:pt x="425" y="134"/>
                    </a:cubicBezTo>
                    <a:cubicBezTo>
                      <a:pt x="422" y="136"/>
                      <a:pt x="420" y="139"/>
                      <a:pt x="417" y="142"/>
                    </a:cubicBezTo>
                    <a:cubicBezTo>
                      <a:pt x="417" y="142"/>
                      <a:pt x="417" y="142"/>
                      <a:pt x="417" y="142"/>
                    </a:cubicBezTo>
                    <a:cubicBezTo>
                      <a:pt x="416" y="143"/>
                      <a:pt x="416" y="144"/>
                      <a:pt x="415" y="145"/>
                    </a:cubicBezTo>
                    <a:cubicBezTo>
                      <a:pt x="414" y="146"/>
                      <a:pt x="413" y="148"/>
                      <a:pt x="412" y="149"/>
                    </a:cubicBezTo>
                    <a:cubicBezTo>
                      <a:pt x="412" y="149"/>
                      <a:pt x="412" y="149"/>
                      <a:pt x="412" y="149"/>
                    </a:cubicBezTo>
                    <a:cubicBezTo>
                      <a:pt x="412" y="149"/>
                      <a:pt x="412" y="149"/>
                      <a:pt x="412" y="149"/>
                    </a:cubicBezTo>
                    <a:cubicBezTo>
                      <a:pt x="413" y="148"/>
                      <a:pt x="414" y="146"/>
                      <a:pt x="415" y="145"/>
                    </a:cubicBezTo>
                    <a:cubicBezTo>
                      <a:pt x="416" y="144"/>
                      <a:pt x="416" y="143"/>
                      <a:pt x="417" y="142"/>
                    </a:cubicBezTo>
                    <a:cubicBezTo>
                      <a:pt x="417" y="142"/>
                      <a:pt x="417" y="142"/>
                      <a:pt x="417" y="142"/>
                    </a:cubicBezTo>
                    <a:cubicBezTo>
                      <a:pt x="419" y="139"/>
                      <a:pt x="421" y="137"/>
                      <a:pt x="423" y="134"/>
                    </a:cubicBezTo>
                    <a:cubicBezTo>
                      <a:pt x="436" y="118"/>
                      <a:pt x="450" y="103"/>
                      <a:pt x="465" y="89"/>
                    </a:cubicBezTo>
                    <a:cubicBezTo>
                      <a:pt x="477" y="78"/>
                      <a:pt x="489" y="68"/>
                      <a:pt x="502" y="57"/>
                    </a:cubicBezTo>
                    <a:cubicBezTo>
                      <a:pt x="511" y="49"/>
                      <a:pt x="520" y="40"/>
                      <a:pt x="530" y="31"/>
                    </a:cubicBezTo>
                    <a:cubicBezTo>
                      <a:pt x="531" y="31"/>
                      <a:pt x="531" y="30"/>
                      <a:pt x="532" y="29"/>
                    </a:cubicBezTo>
                    <a:cubicBezTo>
                      <a:pt x="532" y="28"/>
                      <a:pt x="531" y="28"/>
                      <a:pt x="531" y="28"/>
                    </a:cubicBezTo>
                    <a:cubicBezTo>
                      <a:pt x="530" y="28"/>
                      <a:pt x="529" y="29"/>
                      <a:pt x="528" y="29"/>
                    </a:cubicBezTo>
                    <a:cubicBezTo>
                      <a:pt x="516" y="36"/>
                      <a:pt x="505" y="43"/>
                      <a:pt x="493" y="49"/>
                    </a:cubicBezTo>
                    <a:cubicBezTo>
                      <a:pt x="476" y="58"/>
                      <a:pt x="461" y="70"/>
                      <a:pt x="448" y="84"/>
                    </a:cubicBezTo>
                    <a:cubicBezTo>
                      <a:pt x="441" y="91"/>
                      <a:pt x="434" y="98"/>
                      <a:pt x="426" y="104"/>
                    </a:cubicBezTo>
                    <a:cubicBezTo>
                      <a:pt x="420" y="109"/>
                      <a:pt x="413" y="114"/>
                      <a:pt x="407" y="120"/>
                    </a:cubicBezTo>
                    <a:cubicBezTo>
                      <a:pt x="396" y="131"/>
                      <a:pt x="386" y="143"/>
                      <a:pt x="375" y="155"/>
                    </a:cubicBezTo>
                    <a:cubicBezTo>
                      <a:pt x="365" y="165"/>
                      <a:pt x="356" y="176"/>
                      <a:pt x="349" y="188"/>
                    </a:cubicBezTo>
                    <a:cubicBezTo>
                      <a:pt x="341" y="201"/>
                      <a:pt x="331" y="213"/>
                      <a:pt x="325" y="227"/>
                    </a:cubicBezTo>
                    <a:cubicBezTo>
                      <a:pt x="321" y="237"/>
                      <a:pt x="317" y="247"/>
                      <a:pt x="313" y="257"/>
                    </a:cubicBezTo>
                    <a:cubicBezTo>
                      <a:pt x="312" y="259"/>
                      <a:pt x="312" y="263"/>
                      <a:pt x="311" y="266"/>
                    </a:cubicBezTo>
                    <a:cubicBezTo>
                      <a:pt x="310" y="274"/>
                      <a:pt x="311" y="283"/>
                      <a:pt x="311" y="291"/>
                    </a:cubicBezTo>
                    <a:cubicBezTo>
                      <a:pt x="312" y="294"/>
                      <a:pt x="311" y="295"/>
                      <a:pt x="309" y="296"/>
                    </a:cubicBezTo>
                    <a:cubicBezTo>
                      <a:pt x="302" y="299"/>
                      <a:pt x="295" y="302"/>
                      <a:pt x="288" y="306"/>
                    </a:cubicBezTo>
                    <a:cubicBezTo>
                      <a:pt x="287" y="306"/>
                      <a:pt x="287" y="306"/>
                      <a:pt x="285" y="307"/>
                    </a:cubicBezTo>
                    <a:cubicBezTo>
                      <a:pt x="286" y="306"/>
                      <a:pt x="286" y="305"/>
                      <a:pt x="286" y="305"/>
                    </a:cubicBezTo>
                    <a:cubicBezTo>
                      <a:pt x="287" y="298"/>
                      <a:pt x="289" y="291"/>
                      <a:pt x="291" y="285"/>
                    </a:cubicBezTo>
                    <a:cubicBezTo>
                      <a:pt x="294" y="276"/>
                      <a:pt x="296" y="268"/>
                      <a:pt x="299" y="259"/>
                    </a:cubicBezTo>
                    <a:cubicBezTo>
                      <a:pt x="303" y="248"/>
                      <a:pt x="308" y="238"/>
                      <a:pt x="314" y="228"/>
                    </a:cubicBezTo>
                    <a:cubicBezTo>
                      <a:pt x="321" y="214"/>
                      <a:pt x="329" y="200"/>
                      <a:pt x="338" y="187"/>
                    </a:cubicBezTo>
                    <a:cubicBezTo>
                      <a:pt x="342" y="181"/>
                      <a:pt x="347" y="174"/>
                      <a:pt x="351" y="168"/>
                    </a:cubicBezTo>
                    <a:cubicBezTo>
                      <a:pt x="356" y="161"/>
                      <a:pt x="361" y="155"/>
                      <a:pt x="366" y="148"/>
                    </a:cubicBezTo>
                    <a:cubicBezTo>
                      <a:pt x="371" y="142"/>
                      <a:pt x="377" y="136"/>
                      <a:pt x="381" y="130"/>
                    </a:cubicBezTo>
                    <a:cubicBezTo>
                      <a:pt x="388" y="122"/>
                      <a:pt x="394" y="113"/>
                      <a:pt x="402" y="106"/>
                    </a:cubicBezTo>
                    <a:cubicBezTo>
                      <a:pt x="408" y="100"/>
                      <a:pt x="414" y="94"/>
                      <a:pt x="420" y="88"/>
                    </a:cubicBezTo>
                    <a:cubicBezTo>
                      <a:pt x="430" y="78"/>
                      <a:pt x="439" y="68"/>
                      <a:pt x="447" y="58"/>
                    </a:cubicBezTo>
                    <a:cubicBezTo>
                      <a:pt x="449" y="55"/>
                      <a:pt x="451" y="53"/>
                      <a:pt x="452" y="50"/>
                    </a:cubicBezTo>
                    <a:cubicBezTo>
                      <a:pt x="453" y="49"/>
                      <a:pt x="452" y="48"/>
                      <a:pt x="452" y="48"/>
                    </a:cubicBezTo>
                    <a:cubicBezTo>
                      <a:pt x="452" y="48"/>
                      <a:pt x="451" y="47"/>
                      <a:pt x="450" y="48"/>
                    </a:cubicBezTo>
                    <a:cubicBezTo>
                      <a:pt x="448" y="49"/>
                      <a:pt x="446" y="50"/>
                      <a:pt x="445" y="51"/>
                    </a:cubicBezTo>
                    <a:cubicBezTo>
                      <a:pt x="438" y="56"/>
                      <a:pt x="432" y="61"/>
                      <a:pt x="425" y="66"/>
                    </a:cubicBezTo>
                    <a:cubicBezTo>
                      <a:pt x="415" y="74"/>
                      <a:pt x="405" y="81"/>
                      <a:pt x="395" y="89"/>
                    </a:cubicBezTo>
                    <a:cubicBezTo>
                      <a:pt x="386" y="96"/>
                      <a:pt x="377" y="102"/>
                      <a:pt x="368" y="110"/>
                    </a:cubicBezTo>
                    <a:cubicBezTo>
                      <a:pt x="359" y="120"/>
                      <a:pt x="348" y="128"/>
                      <a:pt x="338" y="138"/>
                    </a:cubicBezTo>
                    <a:cubicBezTo>
                      <a:pt x="337" y="138"/>
                      <a:pt x="337" y="138"/>
                      <a:pt x="336" y="138"/>
                    </a:cubicBezTo>
                    <a:cubicBezTo>
                      <a:pt x="336" y="138"/>
                      <a:pt x="336" y="138"/>
                      <a:pt x="336" y="138"/>
                    </a:cubicBezTo>
                    <a:cubicBezTo>
                      <a:pt x="336" y="138"/>
                      <a:pt x="336" y="138"/>
                      <a:pt x="336" y="138"/>
                    </a:cubicBezTo>
                    <a:cubicBezTo>
                      <a:pt x="336" y="138"/>
                      <a:pt x="336" y="138"/>
                      <a:pt x="336" y="138"/>
                    </a:cubicBezTo>
                    <a:cubicBezTo>
                      <a:pt x="338" y="136"/>
                      <a:pt x="340" y="135"/>
                      <a:pt x="341" y="133"/>
                    </a:cubicBezTo>
                    <a:cubicBezTo>
                      <a:pt x="344" y="129"/>
                      <a:pt x="347" y="125"/>
                      <a:pt x="350" y="121"/>
                    </a:cubicBezTo>
                    <a:cubicBezTo>
                      <a:pt x="356" y="115"/>
                      <a:pt x="362" y="108"/>
                      <a:pt x="367" y="100"/>
                    </a:cubicBezTo>
                    <a:cubicBezTo>
                      <a:pt x="373" y="92"/>
                      <a:pt x="378" y="83"/>
                      <a:pt x="384" y="75"/>
                    </a:cubicBezTo>
                    <a:cubicBezTo>
                      <a:pt x="385" y="74"/>
                      <a:pt x="385" y="72"/>
                      <a:pt x="386" y="71"/>
                    </a:cubicBezTo>
                    <a:cubicBezTo>
                      <a:pt x="385" y="71"/>
                      <a:pt x="385" y="71"/>
                      <a:pt x="385" y="71"/>
                    </a:cubicBezTo>
                    <a:cubicBezTo>
                      <a:pt x="384" y="71"/>
                      <a:pt x="384" y="71"/>
                      <a:pt x="383" y="72"/>
                    </a:cubicBezTo>
                    <a:cubicBezTo>
                      <a:pt x="377" y="75"/>
                      <a:pt x="372" y="79"/>
                      <a:pt x="367" y="84"/>
                    </a:cubicBezTo>
                    <a:cubicBezTo>
                      <a:pt x="360" y="91"/>
                      <a:pt x="354" y="98"/>
                      <a:pt x="347" y="105"/>
                    </a:cubicBezTo>
                    <a:cubicBezTo>
                      <a:pt x="340" y="111"/>
                      <a:pt x="333" y="116"/>
                      <a:pt x="326" y="123"/>
                    </a:cubicBezTo>
                    <a:cubicBezTo>
                      <a:pt x="323" y="127"/>
                      <a:pt x="318" y="131"/>
                      <a:pt x="314" y="135"/>
                    </a:cubicBezTo>
                    <a:cubicBezTo>
                      <a:pt x="309" y="140"/>
                      <a:pt x="304" y="145"/>
                      <a:pt x="299" y="151"/>
                    </a:cubicBezTo>
                    <a:cubicBezTo>
                      <a:pt x="297" y="153"/>
                      <a:pt x="295" y="156"/>
                      <a:pt x="293" y="158"/>
                    </a:cubicBezTo>
                    <a:cubicBezTo>
                      <a:pt x="288" y="164"/>
                      <a:pt x="284" y="170"/>
                      <a:pt x="279" y="176"/>
                    </a:cubicBezTo>
                    <a:cubicBezTo>
                      <a:pt x="275" y="181"/>
                      <a:pt x="271" y="185"/>
                      <a:pt x="267" y="190"/>
                    </a:cubicBezTo>
                    <a:cubicBezTo>
                      <a:pt x="260" y="199"/>
                      <a:pt x="253" y="208"/>
                      <a:pt x="246" y="217"/>
                    </a:cubicBezTo>
                    <a:cubicBezTo>
                      <a:pt x="240" y="223"/>
                      <a:pt x="236" y="230"/>
                      <a:pt x="233" y="237"/>
                    </a:cubicBezTo>
                    <a:cubicBezTo>
                      <a:pt x="230" y="244"/>
                      <a:pt x="226" y="251"/>
                      <a:pt x="223" y="258"/>
                    </a:cubicBezTo>
                    <a:cubicBezTo>
                      <a:pt x="220" y="265"/>
                      <a:pt x="216" y="273"/>
                      <a:pt x="213" y="281"/>
                    </a:cubicBezTo>
                    <a:cubicBezTo>
                      <a:pt x="212" y="283"/>
                      <a:pt x="211" y="286"/>
                      <a:pt x="211" y="289"/>
                    </a:cubicBezTo>
                    <a:cubicBezTo>
                      <a:pt x="209" y="298"/>
                      <a:pt x="207" y="306"/>
                      <a:pt x="205" y="315"/>
                    </a:cubicBezTo>
                    <a:cubicBezTo>
                      <a:pt x="205" y="320"/>
                      <a:pt x="206" y="325"/>
                      <a:pt x="205" y="330"/>
                    </a:cubicBezTo>
                    <a:cubicBezTo>
                      <a:pt x="204" y="337"/>
                      <a:pt x="205" y="343"/>
                      <a:pt x="207" y="349"/>
                    </a:cubicBezTo>
                    <a:cubicBezTo>
                      <a:pt x="207" y="350"/>
                      <a:pt x="207" y="350"/>
                      <a:pt x="207" y="350"/>
                    </a:cubicBezTo>
                    <a:cubicBezTo>
                      <a:pt x="199" y="355"/>
                      <a:pt x="191" y="360"/>
                      <a:pt x="184" y="365"/>
                    </a:cubicBezTo>
                    <a:cubicBezTo>
                      <a:pt x="183" y="365"/>
                      <a:pt x="183" y="365"/>
                      <a:pt x="183" y="364"/>
                    </a:cubicBezTo>
                    <a:cubicBezTo>
                      <a:pt x="183" y="360"/>
                      <a:pt x="183" y="356"/>
                      <a:pt x="184" y="352"/>
                    </a:cubicBezTo>
                    <a:cubicBezTo>
                      <a:pt x="184" y="347"/>
                      <a:pt x="185" y="342"/>
                      <a:pt x="186" y="337"/>
                    </a:cubicBezTo>
                    <a:cubicBezTo>
                      <a:pt x="187" y="333"/>
                      <a:pt x="187" y="327"/>
                      <a:pt x="189" y="323"/>
                    </a:cubicBezTo>
                    <a:cubicBezTo>
                      <a:pt x="192" y="310"/>
                      <a:pt x="196" y="298"/>
                      <a:pt x="201" y="286"/>
                    </a:cubicBezTo>
                    <a:cubicBezTo>
                      <a:pt x="206" y="272"/>
                      <a:pt x="210" y="258"/>
                      <a:pt x="218" y="246"/>
                    </a:cubicBezTo>
                    <a:cubicBezTo>
                      <a:pt x="222" y="238"/>
                      <a:pt x="226" y="230"/>
                      <a:pt x="232" y="223"/>
                    </a:cubicBezTo>
                    <a:cubicBezTo>
                      <a:pt x="238" y="215"/>
                      <a:pt x="245" y="206"/>
                      <a:pt x="252" y="198"/>
                    </a:cubicBezTo>
                    <a:cubicBezTo>
                      <a:pt x="258" y="190"/>
                      <a:pt x="266" y="182"/>
                      <a:pt x="273" y="175"/>
                    </a:cubicBezTo>
                    <a:cubicBezTo>
                      <a:pt x="276" y="170"/>
                      <a:pt x="281" y="167"/>
                      <a:pt x="284" y="163"/>
                    </a:cubicBezTo>
                    <a:cubicBezTo>
                      <a:pt x="289" y="159"/>
                      <a:pt x="293" y="154"/>
                      <a:pt x="297" y="150"/>
                    </a:cubicBezTo>
                    <a:cubicBezTo>
                      <a:pt x="300" y="147"/>
                      <a:pt x="304" y="143"/>
                      <a:pt x="307" y="140"/>
                    </a:cubicBezTo>
                    <a:cubicBezTo>
                      <a:pt x="311" y="136"/>
                      <a:pt x="315" y="132"/>
                      <a:pt x="318" y="128"/>
                    </a:cubicBezTo>
                    <a:cubicBezTo>
                      <a:pt x="323" y="123"/>
                      <a:pt x="328" y="118"/>
                      <a:pt x="332" y="113"/>
                    </a:cubicBezTo>
                    <a:cubicBezTo>
                      <a:pt x="339" y="105"/>
                      <a:pt x="345" y="97"/>
                      <a:pt x="351" y="89"/>
                    </a:cubicBezTo>
                    <a:cubicBezTo>
                      <a:pt x="353" y="86"/>
                      <a:pt x="356" y="82"/>
                      <a:pt x="358" y="78"/>
                    </a:cubicBezTo>
                    <a:cubicBezTo>
                      <a:pt x="358" y="78"/>
                      <a:pt x="357" y="78"/>
                      <a:pt x="357" y="77"/>
                    </a:cubicBezTo>
                    <a:cubicBezTo>
                      <a:pt x="355" y="78"/>
                      <a:pt x="354" y="79"/>
                      <a:pt x="352" y="80"/>
                    </a:cubicBezTo>
                    <a:cubicBezTo>
                      <a:pt x="350" y="82"/>
                      <a:pt x="348" y="84"/>
                      <a:pt x="346" y="85"/>
                    </a:cubicBezTo>
                    <a:cubicBezTo>
                      <a:pt x="335" y="91"/>
                      <a:pt x="324" y="96"/>
                      <a:pt x="314" y="103"/>
                    </a:cubicBezTo>
                    <a:cubicBezTo>
                      <a:pt x="307" y="107"/>
                      <a:pt x="299" y="112"/>
                      <a:pt x="292" y="118"/>
                    </a:cubicBezTo>
                    <a:cubicBezTo>
                      <a:pt x="286" y="122"/>
                      <a:pt x="280" y="127"/>
                      <a:pt x="274" y="132"/>
                    </a:cubicBezTo>
                    <a:cubicBezTo>
                      <a:pt x="266" y="139"/>
                      <a:pt x="257" y="146"/>
                      <a:pt x="250" y="153"/>
                    </a:cubicBezTo>
                    <a:cubicBezTo>
                      <a:pt x="243" y="161"/>
                      <a:pt x="237" y="169"/>
                      <a:pt x="231" y="177"/>
                    </a:cubicBezTo>
                    <a:cubicBezTo>
                      <a:pt x="223" y="187"/>
                      <a:pt x="216" y="198"/>
                      <a:pt x="209" y="208"/>
                    </a:cubicBezTo>
                    <a:cubicBezTo>
                      <a:pt x="204" y="214"/>
                      <a:pt x="201" y="220"/>
                      <a:pt x="197" y="227"/>
                    </a:cubicBezTo>
                    <a:cubicBezTo>
                      <a:pt x="193" y="235"/>
                      <a:pt x="189" y="243"/>
                      <a:pt x="185" y="252"/>
                    </a:cubicBezTo>
                    <a:cubicBezTo>
                      <a:pt x="182" y="256"/>
                      <a:pt x="181" y="261"/>
                      <a:pt x="179" y="265"/>
                    </a:cubicBezTo>
                    <a:cubicBezTo>
                      <a:pt x="177" y="273"/>
                      <a:pt x="175" y="281"/>
                      <a:pt x="172" y="289"/>
                    </a:cubicBezTo>
                    <a:cubicBezTo>
                      <a:pt x="166" y="305"/>
                      <a:pt x="165" y="322"/>
                      <a:pt x="166" y="338"/>
                    </a:cubicBezTo>
                    <a:cubicBezTo>
                      <a:pt x="167" y="349"/>
                      <a:pt x="169" y="359"/>
                      <a:pt x="173" y="369"/>
                    </a:cubicBezTo>
                    <a:cubicBezTo>
                      <a:pt x="174" y="372"/>
                      <a:pt x="174" y="372"/>
                      <a:pt x="171" y="374"/>
                    </a:cubicBezTo>
                    <a:cubicBezTo>
                      <a:pt x="165" y="378"/>
                      <a:pt x="158" y="383"/>
                      <a:pt x="151" y="387"/>
                    </a:cubicBezTo>
                    <a:cubicBezTo>
                      <a:pt x="147" y="391"/>
                      <a:pt x="143" y="394"/>
                      <a:pt x="138" y="397"/>
                    </a:cubicBezTo>
                    <a:cubicBezTo>
                      <a:pt x="138" y="391"/>
                      <a:pt x="138" y="385"/>
                      <a:pt x="138" y="380"/>
                    </a:cubicBezTo>
                    <a:cubicBezTo>
                      <a:pt x="140" y="366"/>
                      <a:pt x="145" y="352"/>
                      <a:pt x="148" y="338"/>
                    </a:cubicBezTo>
                    <a:cubicBezTo>
                      <a:pt x="151" y="328"/>
                      <a:pt x="154" y="318"/>
                      <a:pt x="156" y="307"/>
                    </a:cubicBezTo>
                    <a:cubicBezTo>
                      <a:pt x="159" y="294"/>
                      <a:pt x="163" y="281"/>
                      <a:pt x="167" y="268"/>
                    </a:cubicBezTo>
                    <a:cubicBezTo>
                      <a:pt x="171" y="255"/>
                      <a:pt x="176" y="243"/>
                      <a:pt x="183" y="231"/>
                    </a:cubicBezTo>
                    <a:cubicBezTo>
                      <a:pt x="187" y="222"/>
                      <a:pt x="192" y="214"/>
                      <a:pt x="197" y="206"/>
                    </a:cubicBezTo>
                    <a:cubicBezTo>
                      <a:pt x="204" y="194"/>
                      <a:pt x="212" y="183"/>
                      <a:pt x="219" y="171"/>
                    </a:cubicBezTo>
                    <a:cubicBezTo>
                      <a:pt x="224" y="164"/>
                      <a:pt x="228" y="156"/>
                      <a:pt x="232" y="149"/>
                    </a:cubicBezTo>
                    <a:cubicBezTo>
                      <a:pt x="239" y="138"/>
                      <a:pt x="244" y="126"/>
                      <a:pt x="249" y="115"/>
                    </a:cubicBezTo>
                    <a:cubicBezTo>
                      <a:pt x="249" y="114"/>
                      <a:pt x="249" y="113"/>
                      <a:pt x="249" y="111"/>
                    </a:cubicBezTo>
                    <a:cubicBezTo>
                      <a:pt x="248" y="112"/>
                      <a:pt x="247" y="112"/>
                      <a:pt x="246" y="113"/>
                    </a:cubicBezTo>
                    <a:cubicBezTo>
                      <a:pt x="239" y="118"/>
                      <a:pt x="232" y="124"/>
                      <a:pt x="226" y="129"/>
                    </a:cubicBezTo>
                    <a:cubicBezTo>
                      <a:pt x="212" y="141"/>
                      <a:pt x="200" y="154"/>
                      <a:pt x="190" y="169"/>
                    </a:cubicBezTo>
                    <a:cubicBezTo>
                      <a:pt x="183" y="177"/>
                      <a:pt x="177" y="186"/>
                      <a:pt x="172" y="195"/>
                    </a:cubicBezTo>
                    <a:cubicBezTo>
                      <a:pt x="167" y="204"/>
                      <a:pt x="163" y="213"/>
                      <a:pt x="159" y="222"/>
                    </a:cubicBezTo>
                    <a:cubicBezTo>
                      <a:pt x="153" y="236"/>
                      <a:pt x="148" y="249"/>
                      <a:pt x="145" y="263"/>
                    </a:cubicBezTo>
                    <a:cubicBezTo>
                      <a:pt x="142" y="274"/>
                      <a:pt x="139" y="285"/>
                      <a:pt x="137" y="297"/>
                    </a:cubicBezTo>
                    <a:cubicBezTo>
                      <a:pt x="135" y="305"/>
                      <a:pt x="132" y="314"/>
                      <a:pt x="131" y="323"/>
                    </a:cubicBezTo>
                    <a:cubicBezTo>
                      <a:pt x="129" y="334"/>
                      <a:pt x="128" y="345"/>
                      <a:pt x="127" y="357"/>
                    </a:cubicBezTo>
                    <a:cubicBezTo>
                      <a:pt x="126" y="363"/>
                      <a:pt x="126" y="371"/>
                      <a:pt x="127" y="377"/>
                    </a:cubicBezTo>
                    <a:cubicBezTo>
                      <a:pt x="127" y="385"/>
                      <a:pt x="129" y="393"/>
                      <a:pt x="130" y="400"/>
                    </a:cubicBezTo>
                    <a:cubicBezTo>
                      <a:pt x="130" y="403"/>
                      <a:pt x="130" y="404"/>
                      <a:pt x="128" y="406"/>
                    </a:cubicBezTo>
                    <a:cubicBezTo>
                      <a:pt x="122" y="411"/>
                      <a:pt x="116" y="416"/>
                      <a:pt x="110" y="421"/>
                    </a:cubicBezTo>
                    <a:cubicBezTo>
                      <a:pt x="109" y="421"/>
                      <a:pt x="108" y="422"/>
                      <a:pt x="107" y="423"/>
                    </a:cubicBezTo>
                    <a:cubicBezTo>
                      <a:pt x="107" y="417"/>
                      <a:pt x="107" y="412"/>
                      <a:pt x="107" y="407"/>
                    </a:cubicBezTo>
                    <a:cubicBezTo>
                      <a:pt x="108" y="400"/>
                      <a:pt x="109" y="393"/>
                      <a:pt x="110" y="385"/>
                    </a:cubicBezTo>
                    <a:cubicBezTo>
                      <a:pt x="113" y="365"/>
                      <a:pt x="115" y="344"/>
                      <a:pt x="119" y="324"/>
                    </a:cubicBezTo>
                    <a:cubicBezTo>
                      <a:pt x="121" y="310"/>
                      <a:pt x="126" y="297"/>
                      <a:pt x="130" y="285"/>
                    </a:cubicBezTo>
                    <a:cubicBezTo>
                      <a:pt x="134" y="272"/>
                      <a:pt x="139" y="260"/>
                      <a:pt x="144" y="248"/>
                    </a:cubicBezTo>
                    <a:cubicBezTo>
                      <a:pt x="144" y="248"/>
                      <a:pt x="144" y="248"/>
                      <a:pt x="144" y="248"/>
                    </a:cubicBezTo>
                    <a:cubicBezTo>
                      <a:pt x="148" y="240"/>
                      <a:pt x="151" y="232"/>
                      <a:pt x="155" y="224"/>
                    </a:cubicBezTo>
                    <a:cubicBezTo>
                      <a:pt x="155" y="223"/>
                      <a:pt x="155" y="222"/>
                      <a:pt x="156" y="221"/>
                    </a:cubicBezTo>
                    <a:cubicBezTo>
                      <a:pt x="159" y="213"/>
                      <a:pt x="163" y="204"/>
                      <a:pt x="166" y="195"/>
                    </a:cubicBezTo>
                    <a:cubicBezTo>
                      <a:pt x="170" y="184"/>
                      <a:pt x="174" y="173"/>
                      <a:pt x="178" y="162"/>
                    </a:cubicBezTo>
                    <a:cubicBezTo>
                      <a:pt x="180" y="155"/>
                      <a:pt x="183" y="148"/>
                      <a:pt x="185" y="141"/>
                    </a:cubicBezTo>
                    <a:cubicBezTo>
                      <a:pt x="186" y="139"/>
                      <a:pt x="186" y="138"/>
                      <a:pt x="186" y="137"/>
                    </a:cubicBezTo>
                    <a:cubicBezTo>
                      <a:pt x="186" y="137"/>
                      <a:pt x="185" y="137"/>
                      <a:pt x="185" y="137"/>
                    </a:cubicBezTo>
                    <a:cubicBezTo>
                      <a:pt x="184" y="137"/>
                      <a:pt x="183" y="138"/>
                      <a:pt x="183" y="138"/>
                    </a:cubicBezTo>
                    <a:cubicBezTo>
                      <a:pt x="172" y="148"/>
                      <a:pt x="163" y="159"/>
                      <a:pt x="155" y="171"/>
                    </a:cubicBezTo>
                    <a:cubicBezTo>
                      <a:pt x="149" y="180"/>
                      <a:pt x="144" y="189"/>
                      <a:pt x="138" y="199"/>
                    </a:cubicBezTo>
                    <a:cubicBezTo>
                      <a:pt x="132" y="208"/>
                      <a:pt x="126" y="218"/>
                      <a:pt x="121" y="228"/>
                    </a:cubicBezTo>
                    <a:cubicBezTo>
                      <a:pt x="115" y="240"/>
                      <a:pt x="110" y="251"/>
                      <a:pt x="107" y="263"/>
                    </a:cubicBezTo>
                    <a:cubicBezTo>
                      <a:pt x="105" y="271"/>
                      <a:pt x="103" y="280"/>
                      <a:pt x="101" y="288"/>
                    </a:cubicBezTo>
                    <a:cubicBezTo>
                      <a:pt x="99" y="296"/>
                      <a:pt x="98" y="304"/>
                      <a:pt x="97" y="312"/>
                    </a:cubicBezTo>
                    <a:cubicBezTo>
                      <a:pt x="96" y="319"/>
                      <a:pt x="95" y="326"/>
                      <a:pt x="95" y="334"/>
                    </a:cubicBezTo>
                    <a:cubicBezTo>
                      <a:pt x="94" y="341"/>
                      <a:pt x="94" y="348"/>
                      <a:pt x="94" y="356"/>
                    </a:cubicBezTo>
                    <a:cubicBezTo>
                      <a:pt x="94" y="362"/>
                      <a:pt x="94" y="369"/>
                      <a:pt x="95" y="375"/>
                    </a:cubicBezTo>
                    <a:cubicBezTo>
                      <a:pt x="95" y="378"/>
                      <a:pt x="96" y="382"/>
                      <a:pt x="96" y="385"/>
                    </a:cubicBezTo>
                    <a:cubicBezTo>
                      <a:pt x="96" y="390"/>
                      <a:pt x="97" y="395"/>
                      <a:pt x="97" y="400"/>
                    </a:cubicBezTo>
                    <a:cubicBezTo>
                      <a:pt x="98" y="408"/>
                      <a:pt x="100" y="417"/>
                      <a:pt x="100" y="425"/>
                    </a:cubicBezTo>
                    <a:cubicBezTo>
                      <a:pt x="100" y="427"/>
                      <a:pt x="100" y="429"/>
                      <a:pt x="98" y="430"/>
                    </a:cubicBezTo>
                    <a:cubicBezTo>
                      <a:pt x="92" y="435"/>
                      <a:pt x="86" y="440"/>
                      <a:pt x="79" y="445"/>
                    </a:cubicBezTo>
                    <a:cubicBezTo>
                      <a:pt x="69" y="454"/>
                      <a:pt x="60" y="464"/>
                      <a:pt x="51" y="473"/>
                    </a:cubicBezTo>
                    <a:cubicBezTo>
                      <a:pt x="38" y="487"/>
                      <a:pt x="24" y="502"/>
                      <a:pt x="13" y="518"/>
                    </a:cubicBezTo>
                    <a:cubicBezTo>
                      <a:pt x="8" y="525"/>
                      <a:pt x="4" y="532"/>
                      <a:pt x="1" y="539"/>
                    </a:cubicBezTo>
                    <a:cubicBezTo>
                      <a:pt x="1" y="541"/>
                      <a:pt x="0" y="543"/>
                      <a:pt x="1" y="545"/>
                    </a:cubicBezTo>
                    <a:cubicBezTo>
                      <a:pt x="1" y="546"/>
                      <a:pt x="2" y="547"/>
                      <a:pt x="3" y="548"/>
                    </a:cubicBezTo>
                    <a:cubicBezTo>
                      <a:pt x="5" y="549"/>
                      <a:pt x="6" y="548"/>
                      <a:pt x="7" y="546"/>
                    </a:cubicBezTo>
                    <a:cubicBezTo>
                      <a:pt x="9" y="544"/>
                      <a:pt x="11" y="542"/>
                      <a:pt x="12" y="540"/>
                    </a:cubicBezTo>
                    <a:cubicBezTo>
                      <a:pt x="18" y="530"/>
                      <a:pt x="24" y="521"/>
                      <a:pt x="31" y="513"/>
                    </a:cubicBezTo>
                    <a:cubicBezTo>
                      <a:pt x="35" y="508"/>
                      <a:pt x="38" y="503"/>
                      <a:pt x="42" y="499"/>
                    </a:cubicBezTo>
                    <a:cubicBezTo>
                      <a:pt x="49" y="491"/>
                      <a:pt x="56" y="483"/>
                      <a:pt x="63" y="476"/>
                    </a:cubicBezTo>
                    <a:cubicBezTo>
                      <a:pt x="77" y="463"/>
                      <a:pt x="92" y="450"/>
                      <a:pt x="106" y="438"/>
                    </a:cubicBezTo>
                    <a:cubicBezTo>
                      <a:pt x="107" y="437"/>
                      <a:pt x="108" y="437"/>
                      <a:pt x="109" y="437"/>
                    </a:cubicBezTo>
                    <a:cubicBezTo>
                      <a:pt x="113" y="437"/>
                      <a:pt x="116" y="437"/>
                      <a:pt x="119" y="438"/>
                    </a:cubicBezTo>
                    <a:cubicBezTo>
                      <a:pt x="126" y="439"/>
                      <a:pt x="133" y="440"/>
                      <a:pt x="140" y="442"/>
                    </a:cubicBezTo>
                    <a:cubicBezTo>
                      <a:pt x="149" y="446"/>
                      <a:pt x="159" y="449"/>
                      <a:pt x="169" y="453"/>
                    </a:cubicBezTo>
                    <a:cubicBezTo>
                      <a:pt x="178" y="457"/>
                      <a:pt x="187" y="461"/>
                      <a:pt x="195" y="466"/>
                    </a:cubicBezTo>
                    <a:cubicBezTo>
                      <a:pt x="204" y="470"/>
                      <a:pt x="212" y="474"/>
                      <a:pt x="220" y="477"/>
                    </a:cubicBezTo>
                    <a:cubicBezTo>
                      <a:pt x="230" y="482"/>
                      <a:pt x="239" y="486"/>
                      <a:pt x="249" y="490"/>
                    </a:cubicBezTo>
                    <a:cubicBezTo>
                      <a:pt x="252" y="491"/>
                      <a:pt x="256" y="493"/>
                      <a:pt x="260" y="494"/>
                    </a:cubicBezTo>
                    <a:cubicBezTo>
                      <a:pt x="268" y="498"/>
                      <a:pt x="278" y="501"/>
                      <a:pt x="287" y="504"/>
                    </a:cubicBezTo>
                    <a:cubicBezTo>
                      <a:pt x="293" y="506"/>
                      <a:pt x="300" y="509"/>
                      <a:pt x="307" y="511"/>
                    </a:cubicBezTo>
                    <a:cubicBezTo>
                      <a:pt x="313" y="513"/>
                      <a:pt x="320" y="514"/>
                      <a:pt x="326" y="516"/>
                    </a:cubicBezTo>
                    <a:cubicBezTo>
                      <a:pt x="335" y="519"/>
                      <a:pt x="345" y="522"/>
                      <a:pt x="355" y="525"/>
                    </a:cubicBezTo>
                    <a:cubicBezTo>
                      <a:pt x="360" y="526"/>
                      <a:pt x="365" y="528"/>
                      <a:pt x="370" y="529"/>
                    </a:cubicBezTo>
                    <a:cubicBezTo>
                      <a:pt x="378" y="532"/>
                      <a:pt x="387" y="535"/>
                      <a:pt x="395" y="537"/>
                    </a:cubicBezTo>
                    <a:cubicBezTo>
                      <a:pt x="399" y="538"/>
                      <a:pt x="402" y="539"/>
                      <a:pt x="405" y="540"/>
                    </a:cubicBezTo>
                    <a:cubicBezTo>
                      <a:pt x="413" y="542"/>
                      <a:pt x="420" y="544"/>
                      <a:pt x="427" y="545"/>
                    </a:cubicBezTo>
                    <a:cubicBezTo>
                      <a:pt x="430" y="546"/>
                      <a:pt x="433" y="547"/>
                      <a:pt x="435" y="547"/>
                    </a:cubicBezTo>
                    <a:cubicBezTo>
                      <a:pt x="437" y="548"/>
                      <a:pt x="438" y="548"/>
                      <a:pt x="439" y="548"/>
                    </a:cubicBezTo>
                    <a:cubicBezTo>
                      <a:pt x="449" y="549"/>
                      <a:pt x="458" y="550"/>
                      <a:pt x="468" y="551"/>
                    </a:cubicBezTo>
                    <a:cubicBezTo>
                      <a:pt x="479" y="552"/>
                      <a:pt x="490" y="551"/>
                      <a:pt x="500" y="546"/>
                    </a:cubicBezTo>
                    <a:cubicBezTo>
                      <a:pt x="503" y="545"/>
                      <a:pt x="506" y="543"/>
                      <a:pt x="508" y="542"/>
                    </a:cubicBezTo>
                    <a:cubicBezTo>
                      <a:pt x="507" y="541"/>
                      <a:pt x="506" y="541"/>
                      <a:pt x="505" y="540"/>
                    </a:cubicBezTo>
                    <a:cubicBezTo>
                      <a:pt x="501" y="539"/>
                      <a:pt x="497" y="538"/>
                      <a:pt x="492" y="537"/>
                    </a:cubicBezTo>
                    <a:cubicBezTo>
                      <a:pt x="490" y="536"/>
                      <a:pt x="487" y="536"/>
                      <a:pt x="485" y="535"/>
                    </a:cubicBezTo>
                    <a:cubicBezTo>
                      <a:pt x="478" y="533"/>
                      <a:pt x="471" y="531"/>
                      <a:pt x="464" y="529"/>
                    </a:cubicBezTo>
                    <a:cubicBezTo>
                      <a:pt x="455" y="525"/>
                      <a:pt x="446" y="523"/>
                      <a:pt x="437" y="521"/>
                    </a:cubicBezTo>
                    <a:cubicBezTo>
                      <a:pt x="429" y="519"/>
                      <a:pt x="422" y="517"/>
                      <a:pt x="415" y="515"/>
                    </a:cubicBezTo>
                    <a:cubicBezTo>
                      <a:pt x="406" y="511"/>
                      <a:pt x="397" y="508"/>
                      <a:pt x="388" y="505"/>
                    </a:cubicBezTo>
                    <a:cubicBezTo>
                      <a:pt x="380" y="502"/>
                      <a:pt x="373" y="499"/>
                      <a:pt x="365" y="496"/>
                    </a:cubicBezTo>
                    <a:cubicBezTo>
                      <a:pt x="358" y="494"/>
                      <a:pt x="351" y="490"/>
                      <a:pt x="343" y="487"/>
                    </a:cubicBezTo>
                    <a:cubicBezTo>
                      <a:pt x="340" y="486"/>
                      <a:pt x="337" y="485"/>
                      <a:pt x="334" y="484"/>
                    </a:cubicBezTo>
                    <a:cubicBezTo>
                      <a:pt x="324" y="480"/>
                      <a:pt x="314" y="475"/>
                      <a:pt x="304" y="471"/>
                    </a:cubicBezTo>
                    <a:cubicBezTo>
                      <a:pt x="295" y="468"/>
                      <a:pt x="286" y="465"/>
                      <a:pt x="278" y="461"/>
                    </a:cubicBezTo>
                    <a:cubicBezTo>
                      <a:pt x="266" y="455"/>
                      <a:pt x="253" y="450"/>
                      <a:pt x="240" y="446"/>
                    </a:cubicBezTo>
                    <a:cubicBezTo>
                      <a:pt x="233" y="443"/>
                      <a:pt x="226" y="440"/>
                      <a:pt x="219" y="437"/>
                    </a:cubicBezTo>
                    <a:cubicBezTo>
                      <a:pt x="214" y="435"/>
                      <a:pt x="210" y="433"/>
                      <a:pt x="205" y="432"/>
                    </a:cubicBezTo>
                    <a:cubicBezTo>
                      <a:pt x="200" y="430"/>
                      <a:pt x="195" y="429"/>
                      <a:pt x="190" y="428"/>
                    </a:cubicBezTo>
                    <a:cubicBezTo>
                      <a:pt x="186" y="427"/>
                      <a:pt x="183" y="426"/>
                      <a:pt x="179" y="425"/>
                    </a:cubicBezTo>
                    <a:cubicBezTo>
                      <a:pt x="169" y="423"/>
                      <a:pt x="159" y="422"/>
                      <a:pt x="148" y="423"/>
                    </a:cubicBezTo>
                    <a:cubicBezTo>
                      <a:pt x="141" y="424"/>
                      <a:pt x="135" y="424"/>
                      <a:pt x="128" y="425"/>
                    </a:cubicBezTo>
                    <a:cubicBezTo>
                      <a:pt x="125" y="425"/>
                      <a:pt x="123" y="425"/>
                      <a:pt x="120" y="426"/>
                    </a:cubicBezTo>
                    <a:cubicBezTo>
                      <a:pt x="120" y="426"/>
                      <a:pt x="120" y="426"/>
                      <a:pt x="120" y="426"/>
                    </a:cubicBezTo>
                    <a:cubicBezTo>
                      <a:pt x="120" y="426"/>
                      <a:pt x="120" y="426"/>
                      <a:pt x="120" y="426"/>
                    </a:cubicBezTo>
                    <a:cubicBezTo>
                      <a:pt x="120" y="426"/>
                      <a:pt x="120" y="426"/>
                      <a:pt x="120" y="426"/>
                    </a:cubicBezTo>
                    <a:cubicBezTo>
                      <a:pt x="126" y="420"/>
                      <a:pt x="132" y="415"/>
                      <a:pt x="138" y="410"/>
                    </a:cubicBezTo>
                    <a:cubicBezTo>
                      <a:pt x="139" y="409"/>
                      <a:pt x="140" y="409"/>
                      <a:pt x="142" y="409"/>
                    </a:cubicBezTo>
                    <a:cubicBezTo>
                      <a:pt x="146" y="410"/>
                      <a:pt x="151" y="411"/>
                      <a:pt x="155" y="412"/>
                    </a:cubicBezTo>
                    <a:cubicBezTo>
                      <a:pt x="163" y="414"/>
                      <a:pt x="171" y="416"/>
                      <a:pt x="179" y="418"/>
                    </a:cubicBezTo>
                    <a:cubicBezTo>
                      <a:pt x="185" y="420"/>
                      <a:pt x="191" y="421"/>
                      <a:pt x="197" y="423"/>
                    </a:cubicBezTo>
                    <a:cubicBezTo>
                      <a:pt x="210" y="427"/>
                      <a:pt x="223" y="431"/>
                      <a:pt x="235" y="435"/>
                    </a:cubicBezTo>
                    <a:cubicBezTo>
                      <a:pt x="245" y="438"/>
                      <a:pt x="255" y="441"/>
                      <a:pt x="265" y="444"/>
                    </a:cubicBezTo>
                    <a:cubicBezTo>
                      <a:pt x="274" y="448"/>
                      <a:pt x="282" y="451"/>
                      <a:pt x="291" y="454"/>
                    </a:cubicBezTo>
                    <a:cubicBezTo>
                      <a:pt x="294" y="455"/>
                      <a:pt x="296" y="456"/>
                      <a:pt x="299" y="457"/>
                    </a:cubicBezTo>
                    <a:cubicBezTo>
                      <a:pt x="307" y="461"/>
                      <a:pt x="316" y="466"/>
                      <a:pt x="325" y="470"/>
                    </a:cubicBezTo>
                    <a:cubicBezTo>
                      <a:pt x="335" y="474"/>
                      <a:pt x="345" y="478"/>
                      <a:pt x="355" y="484"/>
                    </a:cubicBezTo>
                    <a:cubicBezTo>
                      <a:pt x="362" y="488"/>
                      <a:pt x="369" y="492"/>
                      <a:pt x="377" y="495"/>
                    </a:cubicBezTo>
                    <a:cubicBezTo>
                      <a:pt x="387" y="500"/>
                      <a:pt x="398" y="504"/>
                      <a:pt x="408" y="508"/>
                    </a:cubicBezTo>
                    <a:cubicBezTo>
                      <a:pt x="414" y="511"/>
                      <a:pt x="421" y="513"/>
                      <a:pt x="427" y="514"/>
                    </a:cubicBezTo>
                    <a:cubicBezTo>
                      <a:pt x="434" y="515"/>
                      <a:pt x="442" y="517"/>
                      <a:pt x="449" y="518"/>
                    </a:cubicBezTo>
                    <a:cubicBezTo>
                      <a:pt x="460" y="520"/>
                      <a:pt x="470" y="521"/>
                      <a:pt x="481" y="523"/>
                    </a:cubicBezTo>
                    <a:cubicBezTo>
                      <a:pt x="486" y="523"/>
                      <a:pt x="490" y="524"/>
                      <a:pt x="495" y="526"/>
                    </a:cubicBezTo>
                    <a:cubicBezTo>
                      <a:pt x="498" y="527"/>
                      <a:pt x="501" y="528"/>
                      <a:pt x="504" y="529"/>
                    </a:cubicBezTo>
                    <a:cubicBezTo>
                      <a:pt x="515" y="534"/>
                      <a:pt x="526" y="538"/>
                      <a:pt x="537" y="543"/>
                    </a:cubicBezTo>
                    <a:cubicBezTo>
                      <a:pt x="539" y="543"/>
                      <a:pt x="541" y="544"/>
                      <a:pt x="542" y="544"/>
                    </a:cubicBezTo>
                    <a:cubicBezTo>
                      <a:pt x="543" y="544"/>
                      <a:pt x="544" y="544"/>
                      <a:pt x="545" y="543"/>
                    </a:cubicBezTo>
                    <a:cubicBezTo>
                      <a:pt x="545" y="543"/>
                      <a:pt x="544" y="542"/>
                      <a:pt x="544" y="541"/>
                    </a:cubicBezTo>
                    <a:cubicBezTo>
                      <a:pt x="538" y="536"/>
                      <a:pt x="533" y="531"/>
                      <a:pt x="528" y="526"/>
                    </a:cubicBezTo>
                    <a:cubicBezTo>
                      <a:pt x="527" y="525"/>
                      <a:pt x="527" y="525"/>
                      <a:pt x="527" y="524"/>
                    </a:cubicBezTo>
                    <a:cubicBezTo>
                      <a:pt x="528" y="523"/>
                      <a:pt x="530" y="522"/>
                      <a:pt x="532" y="521"/>
                    </a:cubicBezTo>
                    <a:cubicBezTo>
                      <a:pt x="529" y="519"/>
                      <a:pt x="527" y="518"/>
                      <a:pt x="524" y="518"/>
                    </a:cubicBezTo>
                    <a:cubicBezTo>
                      <a:pt x="520" y="517"/>
                      <a:pt x="516" y="516"/>
                      <a:pt x="514" y="512"/>
                    </a:cubicBezTo>
                    <a:cubicBezTo>
                      <a:pt x="513" y="511"/>
                      <a:pt x="512" y="510"/>
                      <a:pt x="511" y="510"/>
                    </a:cubicBezTo>
                    <a:cubicBezTo>
                      <a:pt x="504" y="504"/>
                      <a:pt x="496" y="499"/>
                      <a:pt x="489" y="493"/>
                    </a:cubicBezTo>
                    <a:cubicBezTo>
                      <a:pt x="483" y="489"/>
                      <a:pt x="478" y="485"/>
                      <a:pt x="472" y="482"/>
                    </a:cubicBezTo>
                    <a:cubicBezTo>
                      <a:pt x="467" y="479"/>
                      <a:pt x="462" y="476"/>
                      <a:pt x="456" y="473"/>
                    </a:cubicBezTo>
                    <a:cubicBezTo>
                      <a:pt x="450" y="470"/>
                      <a:pt x="444" y="466"/>
                      <a:pt x="438" y="463"/>
                    </a:cubicBezTo>
                    <a:cubicBezTo>
                      <a:pt x="433" y="461"/>
                      <a:pt x="428" y="458"/>
                      <a:pt x="422" y="455"/>
                    </a:cubicBezTo>
                    <a:cubicBezTo>
                      <a:pt x="417" y="452"/>
                      <a:pt x="411" y="449"/>
                      <a:pt x="405" y="446"/>
                    </a:cubicBezTo>
                    <a:cubicBezTo>
                      <a:pt x="396" y="441"/>
                      <a:pt x="386" y="437"/>
                      <a:pt x="377" y="432"/>
                    </a:cubicBezTo>
                    <a:cubicBezTo>
                      <a:pt x="369" y="428"/>
                      <a:pt x="361" y="424"/>
                      <a:pt x="352" y="420"/>
                    </a:cubicBezTo>
                    <a:cubicBezTo>
                      <a:pt x="343" y="415"/>
                      <a:pt x="334" y="411"/>
                      <a:pt x="325" y="407"/>
                    </a:cubicBezTo>
                    <a:cubicBezTo>
                      <a:pt x="316" y="403"/>
                      <a:pt x="308" y="399"/>
                      <a:pt x="299" y="395"/>
                    </a:cubicBezTo>
                    <a:cubicBezTo>
                      <a:pt x="298" y="395"/>
                      <a:pt x="296" y="395"/>
                      <a:pt x="295" y="394"/>
                    </a:cubicBezTo>
                    <a:cubicBezTo>
                      <a:pt x="289" y="392"/>
                      <a:pt x="284" y="390"/>
                      <a:pt x="278" y="388"/>
                    </a:cubicBezTo>
                    <a:cubicBezTo>
                      <a:pt x="272" y="385"/>
                      <a:pt x="266" y="383"/>
                      <a:pt x="260" y="381"/>
                    </a:cubicBezTo>
                    <a:cubicBezTo>
                      <a:pt x="256" y="380"/>
                      <a:pt x="251" y="379"/>
                      <a:pt x="246" y="378"/>
                    </a:cubicBezTo>
                    <a:cubicBezTo>
                      <a:pt x="241" y="377"/>
                      <a:pt x="235" y="375"/>
                      <a:pt x="229" y="374"/>
                    </a:cubicBezTo>
                    <a:cubicBezTo>
                      <a:pt x="220" y="373"/>
                      <a:pt x="211" y="373"/>
                      <a:pt x="201" y="372"/>
                    </a:cubicBezTo>
                    <a:cubicBezTo>
                      <a:pt x="199" y="372"/>
                      <a:pt x="197" y="372"/>
                      <a:pt x="194" y="372"/>
                    </a:cubicBezTo>
                    <a:cubicBezTo>
                      <a:pt x="194" y="372"/>
                      <a:pt x="194" y="372"/>
                      <a:pt x="194" y="372"/>
                    </a:cubicBezTo>
                    <a:cubicBezTo>
                      <a:pt x="194" y="372"/>
                      <a:pt x="194" y="372"/>
                      <a:pt x="194" y="372"/>
                    </a:cubicBezTo>
                    <a:cubicBezTo>
                      <a:pt x="194" y="372"/>
                      <a:pt x="194" y="372"/>
                      <a:pt x="194" y="372"/>
                    </a:cubicBezTo>
                    <a:cubicBezTo>
                      <a:pt x="195" y="371"/>
                      <a:pt x="196" y="370"/>
                      <a:pt x="197" y="369"/>
                    </a:cubicBezTo>
                    <a:cubicBezTo>
                      <a:pt x="203" y="366"/>
                      <a:pt x="210" y="362"/>
                      <a:pt x="215" y="358"/>
                    </a:cubicBezTo>
                    <a:cubicBezTo>
                      <a:pt x="219" y="356"/>
                      <a:pt x="222" y="355"/>
                      <a:pt x="225" y="356"/>
                    </a:cubicBezTo>
                    <a:cubicBezTo>
                      <a:pt x="227" y="357"/>
                      <a:pt x="229" y="358"/>
                      <a:pt x="231" y="358"/>
                    </a:cubicBezTo>
                    <a:cubicBezTo>
                      <a:pt x="233" y="359"/>
                      <a:pt x="234" y="359"/>
                      <a:pt x="236" y="360"/>
                    </a:cubicBezTo>
                    <a:cubicBezTo>
                      <a:pt x="240" y="361"/>
                      <a:pt x="245" y="362"/>
                      <a:pt x="249" y="363"/>
                    </a:cubicBezTo>
                    <a:cubicBezTo>
                      <a:pt x="256" y="365"/>
                      <a:pt x="262" y="366"/>
                      <a:pt x="269" y="368"/>
                    </a:cubicBezTo>
                    <a:cubicBezTo>
                      <a:pt x="276" y="369"/>
                      <a:pt x="283" y="371"/>
                      <a:pt x="291" y="373"/>
                    </a:cubicBezTo>
                    <a:cubicBezTo>
                      <a:pt x="296" y="375"/>
                      <a:pt x="302" y="377"/>
                      <a:pt x="308" y="379"/>
                    </a:cubicBezTo>
                    <a:cubicBezTo>
                      <a:pt x="317" y="382"/>
                      <a:pt x="327" y="385"/>
                      <a:pt x="336" y="388"/>
                    </a:cubicBezTo>
                    <a:cubicBezTo>
                      <a:pt x="347" y="391"/>
                      <a:pt x="359" y="395"/>
                      <a:pt x="370" y="399"/>
                    </a:cubicBezTo>
                    <a:cubicBezTo>
                      <a:pt x="376" y="401"/>
                      <a:pt x="382" y="403"/>
                      <a:pt x="388" y="405"/>
                    </a:cubicBezTo>
                    <a:cubicBezTo>
                      <a:pt x="394" y="407"/>
                      <a:pt x="400" y="410"/>
                      <a:pt x="406" y="412"/>
                    </a:cubicBezTo>
                    <a:cubicBezTo>
                      <a:pt x="413" y="415"/>
                      <a:pt x="420" y="418"/>
                      <a:pt x="427" y="421"/>
                    </a:cubicBezTo>
                    <a:cubicBezTo>
                      <a:pt x="439" y="426"/>
                      <a:pt x="451" y="432"/>
                      <a:pt x="463" y="437"/>
                    </a:cubicBezTo>
                    <a:cubicBezTo>
                      <a:pt x="468" y="440"/>
                      <a:pt x="473" y="442"/>
                      <a:pt x="479" y="445"/>
                    </a:cubicBezTo>
                    <a:cubicBezTo>
                      <a:pt x="491" y="451"/>
                      <a:pt x="503" y="458"/>
                      <a:pt x="515" y="464"/>
                    </a:cubicBezTo>
                    <a:cubicBezTo>
                      <a:pt x="522" y="468"/>
                      <a:pt x="530" y="472"/>
                      <a:pt x="537" y="477"/>
                    </a:cubicBezTo>
                    <a:cubicBezTo>
                      <a:pt x="543" y="480"/>
                      <a:pt x="548" y="484"/>
                      <a:pt x="554" y="487"/>
                    </a:cubicBezTo>
                    <a:cubicBezTo>
                      <a:pt x="563" y="492"/>
                      <a:pt x="572" y="497"/>
                      <a:pt x="581" y="502"/>
                    </a:cubicBezTo>
                    <a:cubicBezTo>
                      <a:pt x="586" y="505"/>
                      <a:pt x="591" y="508"/>
                      <a:pt x="596" y="511"/>
                    </a:cubicBezTo>
                    <a:cubicBezTo>
                      <a:pt x="600" y="513"/>
                      <a:pt x="604" y="516"/>
                      <a:pt x="608" y="518"/>
                    </a:cubicBezTo>
                    <a:cubicBezTo>
                      <a:pt x="613" y="521"/>
                      <a:pt x="618" y="521"/>
                      <a:pt x="624" y="522"/>
                    </a:cubicBezTo>
                    <a:cubicBezTo>
                      <a:pt x="623" y="522"/>
                      <a:pt x="622" y="521"/>
                      <a:pt x="622" y="520"/>
                    </a:cubicBezTo>
                    <a:cubicBezTo>
                      <a:pt x="616" y="516"/>
                      <a:pt x="611" y="511"/>
                      <a:pt x="606" y="507"/>
                    </a:cubicBezTo>
                    <a:cubicBezTo>
                      <a:pt x="601" y="503"/>
                      <a:pt x="597" y="499"/>
                      <a:pt x="592" y="496"/>
                    </a:cubicBezTo>
                    <a:cubicBezTo>
                      <a:pt x="589" y="493"/>
                      <a:pt x="585" y="490"/>
                      <a:pt x="581" y="487"/>
                    </a:cubicBezTo>
                    <a:cubicBezTo>
                      <a:pt x="575" y="482"/>
                      <a:pt x="569" y="477"/>
                      <a:pt x="563" y="472"/>
                    </a:cubicBezTo>
                    <a:cubicBezTo>
                      <a:pt x="559" y="469"/>
                      <a:pt x="555" y="467"/>
                      <a:pt x="551" y="464"/>
                    </a:cubicBezTo>
                    <a:cubicBezTo>
                      <a:pt x="550" y="463"/>
                      <a:pt x="549" y="462"/>
                      <a:pt x="548" y="461"/>
                    </a:cubicBezTo>
                    <a:cubicBezTo>
                      <a:pt x="549" y="461"/>
                      <a:pt x="550" y="461"/>
                      <a:pt x="551" y="462"/>
                    </a:cubicBezTo>
                    <a:cubicBezTo>
                      <a:pt x="555" y="464"/>
                      <a:pt x="558" y="467"/>
                      <a:pt x="562" y="469"/>
                    </a:cubicBezTo>
                    <a:cubicBezTo>
                      <a:pt x="572" y="476"/>
                      <a:pt x="582" y="482"/>
                      <a:pt x="592" y="487"/>
                    </a:cubicBezTo>
                    <a:cubicBezTo>
                      <a:pt x="603" y="493"/>
                      <a:pt x="614" y="498"/>
                      <a:pt x="625" y="503"/>
                    </a:cubicBezTo>
                    <a:cubicBezTo>
                      <a:pt x="631" y="505"/>
                      <a:pt x="637" y="507"/>
                      <a:pt x="643" y="509"/>
                    </a:cubicBezTo>
                    <a:cubicBezTo>
                      <a:pt x="644" y="509"/>
                      <a:pt x="644" y="510"/>
                      <a:pt x="645" y="509"/>
                    </a:cubicBezTo>
                    <a:cubicBezTo>
                      <a:pt x="646" y="509"/>
                      <a:pt x="647" y="509"/>
                      <a:pt x="647" y="509"/>
                    </a:cubicBezTo>
                    <a:cubicBezTo>
                      <a:pt x="647" y="508"/>
                      <a:pt x="647" y="507"/>
                      <a:pt x="646" y="507"/>
                    </a:cubicBezTo>
                    <a:cubicBezTo>
                      <a:pt x="646" y="506"/>
                      <a:pt x="646" y="506"/>
                      <a:pt x="645" y="506"/>
                    </a:cubicBezTo>
                    <a:cubicBezTo>
                      <a:pt x="641" y="503"/>
                      <a:pt x="637" y="499"/>
                      <a:pt x="634" y="496"/>
                    </a:cubicBezTo>
                    <a:cubicBezTo>
                      <a:pt x="626" y="490"/>
                      <a:pt x="619" y="483"/>
                      <a:pt x="612" y="476"/>
                    </a:cubicBezTo>
                    <a:cubicBezTo>
                      <a:pt x="604" y="469"/>
                      <a:pt x="595" y="462"/>
                      <a:pt x="587" y="455"/>
                    </a:cubicBezTo>
                    <a:cubicBezTo>
                      <a:pt x="582" y="450"/>
                      <a:pt x="576" y="447"/>
                      <a:pt x="571" y="442"/>
                    </a:cubicBezTo>
                    <a:cubicBezTo>
                      <a:pt x="566" y="438"/>
                      <a:pt x="561" y="434"/>
                      <a:pt x="556" y="430"/>
                    </a:cubicBezTo>
                    <a:cubicBezTo>
                      <a:pt x="553" y="427"/>
                      <a:pt x="551" y="425"/>
                      <a:pt x="548" y="423"/>
                    </a:cubicBezTo>
                    <a:cubicBezTo>
                      <a:pt x="544" y="419"/>
                      <a:pt x="540" y="415"/>
                      <a:pt x="535" y="412"/>
                    </a:cubicBezTo>
                    <a:cubicBezTo>
                      <a:pt x="530" y="408"/>
                      <a:pt x="525" y="405"/>
                      <a:pt x="520" y="401"/>
                    </a:cubicBezTo>
                    <a:cubicBezTo>
                      <a:pt x="517" y="399"/>
                      <a:pt x="514" y="398"/>
                      <a:pt x="511" y="396"/>
                    </a:cubicBezTo>
                    <a:cubicBezTo>
                      <a:pt x="507" y="394"/>
                      <a:pt x="503" y="392"/>
                      <a:pt x="499" y="389"/>
                    </a:cubicBezTo>
                    <a:cubicBezTo>
                      <a:pt x="493" y="386"/>
                      <a:pt x="487" y="382"/>
                      <a:pt x="481" y="379"/>
                    </a:cubicBezTo>
                    <a:cubicBezTo>
                      <a:pt x="477" y="376"/>
                      <a:pt x="473" y="373"/>
                      <a:pt x="468" y="371"/>
                    </a:cubicBezTo>
                    <a:cubicBezTo>
                      <a:pt x="461" y="368"/>
                      <a:pt x="454" y="365"/>
                      <a:pt x="446" y="361"/>
                    </a:cubicBezTo>
                    <a:cubicBezTo>
                      <a:pt x="439" y="358"/>
                      <a:pt x="432" y="354"/>
                      <a:pt x="424" y="351"/>
                    </a:cubicBezTo>
                    <a:cubicBezTo>
                      <a:pt x="418" y="349"/>
                      <a:pt x="411" y="346"/>
                      <a:pt x="405" y="344"/>
                    </a:cubicBezTo>
                    <a:cubicBezTo>
                      <a:pt x="399" y="342"/>
                      <a:pt x="393" y="341"/>
                      <a:pt x="387" y="339"/>
                    </a:cubicBezTo>
                    <a:cubicBezTo>
                      <a:pt x="379" y="337"/>
                      <a:pt x="371" y="334"/>
                      <a:pt x="363" y="332"/>
                    </a:cubicBezTo>
                    <a:cubicBezTo>
                      <a:pt x="359" y="331"/>
                      <a:pt x="354" y="330"/>
                      <a:pt x="350" y="329"/>
                    </a:cubicBezTo>
                    <a:cubicBezTo>
                      <a:pt x="341" y="326"/>
                      <a:pt x="333" y="323"/>
                      <a:pt x="324" y="321"/>
                    </a:cubicBezTo>
                    <a:cubicBezTo>
                      <a:pt x="317" y="319"/>
                      <a:pt x="309" y="318"/>
                      <a:pt x="302" y="316"/>
                    </a:cubicBezTo>
                    <a:cubicBezTo>
                      <a:pt x="300" y="316"/>
                      <a:pt x="298" y="315"/>
                      <a:pt x="296" y="315"/>
                    </a:cubicBezTo>
                    <a:cubicBezTo>
                      <a:pt x="296" y="315"/>
                      <a:pt x="296" y="314"/>
                      <a:pt x="296" y="314"/>
                    </a:cubicBezTo>
                    <a:cubicBezTo>
                      <a:pt x="307" y="309"/>
                      <a:pt x="317" y="304"/>
                      <a:pt x="328" y="299"/>
                    </a:cubicBezTo>
                    <a:cubicBezTo>
                      <a:pt x="330" y="301"/>
                      <a:pt x="331" y="302"/>
                      <a:pt x="333" y="304"/>
                    </a:cubicBezTo>
                    <a:cubicBezTo>
                      <a:pt x="336" y="306"/>
                      <a:pt x="340" y="309"/>
                      <a:pt x="344" y="311"/>
                    </a:cubicBezTo>
                    <a:cubicBezTo>
                      <a:pt x="356" y="319"/>
                      <a:pt x="369" y="324"/>
                      <a:pt x="382" y="328"/>
                    </a:cubicBezTo>
                    <a:cubicBezTo>
                      <a:pt x="396" y="332"/>
                      <a:pt x="410" y="335"/>
                      <a:pt x="424" y="339"/>
                    </a:cubicBezTo>
                    <a:cubicBezTo>
                      <a:pt x="436" y="342"/>
                      <a:pt x="447" y="346"/>
                      <a:pt x="459" y="350"/>
                    </a:cubicBezTo>
                    <a:cubicBezTo>
                      <a:pt x="462" y="351"/>
                      <a:pt x="465" y="352"/>
                      <a:pt x="468" y="353"/>
                    </a:cubicBezTo>
                    <a:cubicBezTo>
                      <a:pt x="472" y="355"/>
                      <a:pt x="476" y="357"/>
                      <a:pt x="480" y="359"/>
                    </a:cubicBezTo>
                    <a:cubicBezTo>
                      <a:pt x="486" y="362"/>
                      <a:pt x="492" y="365"/>
                      <a:pt x="497" y="368"/>
                    </a:cubicBezTo>
                    <a:cubicBezTo>
                      <a:pt x="498" y="368"/>
                      <a:pt x="499" y="369"/>
                      <a:pt x="500" y="369"/>
                    </a:cubicBezTo>
                    <a:cubicBezTo>
                      <a:pt x="506" y="373"/>
                      <a:pt x="513" y="376"/>
                      <a:pt x="519" y="379"/>
                    </a:cubicBezTo>
                    <a:cubicBezTo>
                      <a:pt x="526" y="384"/>
                      <a:pt x="533" y="388"/>
                      <a:pt x="540" y="393"/>
                    </a:cubicBezTo>
                    <a:cubicBezTo>
                      <a:pt x="547" y="398"/>
                      <a:pt x="555" y="402"/>
                      <a:pt x="562" y="407"/>
                    </a:cubicBezTo>
                    <a:cubicBezTo>
                      <a:pt x="569" y="412"/>
                      <a:pt x="576" y="417"/>
                      <a:pt x="582" y="421"/>
                    </a:cubicBezTo>
                    <a:cubicBezTo>
                      <a:pt x="583" y="422"/>
                      <a:pt x="584" y="423"/>
                      <a:pt x="585" y="424"/>
                    </a:cubicBezTo>
                    <a:cubicBezTo>
                      <a:pt x="586" y="427"/>
                      <a:pt x="588" y="429"/>
                      <a:pt x="589" y="432"/>
                    </a:cubicBezTo>
                    <a:cubicBezTo>
                      <a:pt x="595" y="438"/>
                      <a:pt x="599" y="445"/>
                      <a:pt x="604" y="452"/>
                    </a:cubicBezTo>
                    <a:cubicBezTo>
                      <a:pt x="608" y="458"/>
                      <a:pt x="613" y="464"/>
                      <a:pt x="619" y="469"/>
                    </a:cubicBezTo>
                    <a:cubicBezTo>
                      <a:pt x="624" y="473"/>
                      <a:pt x="629" y="477"/>
                      <a:pt x="634" y="481"/>
                    </a:cubicBezTo>
                    <a:cubicBezTo>
                      <a:pt x="636" y="482"/>
                      <a:pt x="636" y="484"/>
                      <a:pt x="638" y="484"/>
                    </a:cubicBezTo>
                    <a:cubicBezTo>
                      <a:pt x="638" y="485"/>
                      <a:pt x="640" y="484"/>
                      <a:pt x="641" y="484"/>
                    </a:cubicBezTo>
                    <a:cubicBezTo>
                      <a:pt x="641" y="483"/>
                      <a:pt x="641" y="482"/>
                      <a:pt x="640" y="482"/>
                    </a:cubicBezTo>
                    <a:cubicBezTo>
                      <a:pt x="640" y="481"/>
                      <a:pt x="639" y="480"/>
                      <a:pt x="638" y="479"/>
                    </a:cubicBezTo>
                    <a:cubicBezTo>
                      <a:pt x="635" y="473"/>
                      <a:pt x="631" y="466"/>
                      <a:pt x="627" y="460"/>
                    </a:cubicBezTo>
                    <a:cubicBezTo>
                      <a:pt x="625" y="456"/>
                      <a:pt x="623" y="453"/>
                      <a:pt x="620" y="449"/>
                    </a:cubicBezTo>
                    <a:cubicBezTo>
                      <a:pt x="621" y="449"/>
                      <a:pt x="622" y="449"/>
                      <a:pt x="622" y="449"/>
                    </a:cubicBezTo>
                    <a:cubicBezTo>
                      <a:pt x="628" y="453"/>
                      <a:pt x="635" y="458"/>
                      <a:pt x="641" y="462"/>
                    </a:cubicBezTo>
                    <a:cubicBezTo>
                      <a:pt x="642" y="463"/>
                      <a:pt x="644" y="463"/>
                      <a:pt x="645" y="464"/>
                    </a:cubicBezTo>
                    <a:cubicBezTo>
                      <a:pt x="650" y="466"/>
                      <a:pt x="655" y="469"/>
                      <a:pt x="660" y="471"/>
                    </a:cubicBezTo>
                    <a:cubicBezTo>
                      <a:pt x="666" y="474"/>
                      <a:pt x="671" y="477"/>
                      <a:pt x="678" y="478"/>
                    </a:cubicBezTo>
                    <a:cubicBezTo>
                      <a:pt x="678" y="478"/>
                      <a:pt x="679" y="478"/>
                      <a:pt x="680" y="478"/>
                    </a:cubicBezTo>
                    <a:cubicBezTo>
                      <a:pt x="680" y="476"/>
                      <a:pt x="678" y="475"/>
                      <a:pt x="677" y="474"/>
                    </a:cubicBezTo>
                    <a:cubicBezTo>
                      <a:pt x="667" y="469"/>
                      <a:pt x="658" y="461"/>
                      <a:pt x="649" y="454"/>
                    </a:cubicBezTo>
                    <a:cubicBezTo>
                      <a:pt x="642" y="448"/>
                      <a:pt x="635" y="442"/>
                      <a:pt x="628" y="436"/>
                    </a:cubicBezTo>
                    <a:cubicBezTo>
                      <a:pt x="622" y="432"/>
                      <a:pt x="617" y="427"/>
                      <a:pt x="614" y="421"/>
                    </a:cubicBezTo>
                    <a:cubicBezTo>
                      <a:pt x="610" y="415"/>
                      <a:pt x="608" y="410"/>
                      <a:pt x="605" y="404"/>
                    </a:cubicBezTo>
                    <a:cubicBezTo>
                      <a:pt x="605" y="403"/>
                      <a:pt x="605" y="403"/>
                      <a:pt x="605" y="402"/>
                    </a:cubicBezTo>
                    <a:cubicBezTo>
                      <a:pt x="605" y="402"/>
                      <a:pt x="605" y="402"/>
                      <a:pt x="605" y="402"/>
                    </a:cubicBezTo>
                    <a:cubicBezTo>
                      <a:pt x="608" y="403"/>
                      <a:pt x="611" y="404"/>
                      <a:pt x="613" y="406"/>
                    </a:cubicBezTo>
                    <a:cubicBezTo>
                      <a:pt x="618" y="409"/>
                      <a:pt x="623" y="412"/>
                      <a:pt x="628" y="415"/>
                    </a:cubicBezTo>
                    <a:cubicBezTo>
                      <a:pt x="632" y="417"/>
                      <a:pt x="636" y="420"/>
                      <a:pt x="640" y="422"/>
                    </a:cubicBezTo>
                    <a:cubicBezTo>
                      <a:pt x="648" y="426"/>
                      <a:pt x="655" y="429"/>
                      <a:pt x="663" y="433"/>
                    </a:cubicBezTo>
                    <a:cubicBezTo>
                      <a:pt x="669" y="436"/>
                      <a:pt x="675" y="437"/>
                      <a:pt x="682" y="439"/>
                    </a:cubicBezTo>
                    <a:cubicBezTo>
                      <a:pt x="684" y="439"/>
                      <a:pt x="686" y="441"/>
                      <a:pt x="689" y="441"/>
                    </a:cubicBezTo>
                    <a:cubicBezTo>
                      <a:pt x="694" y="442"/>
                      <a:pt x="699" y="442"/>
                      <a:pt x="704" y="443"/>
                    </a:cubicBezTo>
                    <a:cubicBezTo>
                      <a:pt x="710" y="444"/>
                      <a:pt x="717" y="445"/>
                      <a:pt x="724" y="446"/>
                    </a:cubicBezTo>
                    <a:cubicBezTo>
                      <a:pt x="725" y="446"/>
                      <a:pt x="726" y="446"/>
                      <a:pt x="727" y="446"/>
                    </a:cubicBezTo>
                    <a:cubicBezTo>
                      <a:pt x="728" y="446"/>
                      <a:pt x="729" y="445"/>
                      <a:pt x="729" y="445"/>
                    </a:cubicBezTo>
                    <a:cubicBezTo>
                      <a:pt x="729" y="444"/>
                      <a:pt x="729" y="443"/>
                      <a:pt x="728" y="442"/>
                    </a:cubicBezTo>
                    <a:cubicBezTo>
                      <a:pt x="728" y="442"/>
                      <a:pt x="727" y="442"/>
                      <a:pt x="727" y="441"/>
                    </a:cubicBezTo>
                    <a:cubicBezTo>
                      <a:pt x="717" y="436"/>
                      <a:pt x="706" y="432"/>
                      <a:pt x="696" y="427"/>
                    </a:cubicBezTo>
                    <a:cubicBezTo>
                      <a:pt x="688" y="422"/>
                      <a:pt x="680" y="417"/>
                      <a:pt x="673" y="412"/>
                    </a:cubicBezTo>
                    <a:cubicBezTo>
                      <a:pt x="665" y="405"/>
                      <a:pt x="657" y="398"/>
                      <a:pt x="649" y="392"/>
                    </a:cubicBezTo>
                    <a:cubicBezTo>
                      <a:pt x="639" y="386"/>
                      <a:pt x="630" y="379"/>
                      <a:pt x="621" y="371"/>
                    </a:cubicBezTo>
                    <a:cubicBezTo>
                      <a:pt x="616" y="368"/>
                      <a:pt x="612" y="364"/>
                      <a:pt x="608" y="360"/>
                    </a:cubicBezTo>
                    <a:cubicBezTo>
                      <a:pt x="601" y="355"/>
                      <a:pt x="595" y="350"/>
                      <a:pt x="589" y="344"/>
                    </a:cubicBezTo>
                    <a:cubicBezTo>
                      <a:pt x="584" y="340"/>
                      <a:pt x="579" y="336"/>
                      <a:pt x="574" y="332"/>
                    </a:cubicBezTo>
                    <a:cubicBezTo>
                      <a:pt x="568" y="328"/>
                      <a:pt x="562" y="324"/>
                      <a:pt x="558" y="318"/>
                    </a:cubicBezTo>
                    <a:cubicBezTo>
                      <a:pt x="556" y="315"/>
                      <a:pt x="554" y="313"/>
                      <a:pt x="552" y="310"/>
                    </a:cubicBezTo>
                    <a:cubicBezTo>
                      <a:pt x="552" y="310"/>
                      <a:pt x="553" y="310"/>
                      <a:pt x="553" y="310"/>
                    </a:cubicBezTo>
                    <a:cubicBezTo>
                      <a:pt x="558" y="313"/>
                      <a:pt x="564" y="317"/>
                      <a:pt x="570" y="321"/>
                    </a:cubicBezTo>
                    <a:cubicBezTo>
                      <a:pt x="575" y="324"/>
                      <a:pt x="580" y="328"/>
                      <a:pt x="585" y="332"/>
                    </a:cubicBezTo>
                    <a:cubicBezTo>
                      <a:pt x="593" y="338"/>
                      <a:pt x="602" y="343"/>
                      <a:pt x="611" y="349"/>
                    </a:cubicBezTo>
                    <a:cubicBezTo>
                      <a:pt x="614" y="351"/>
                      <a:pt x="616" y="353"/>
                      <a:pt x="619" y="355"/>
                    </a:cubicBezTo>
                    <a:cubicBezTo>
                      <a:pt x="625" y="359"/>
                      <a:pt x="631" y="363"/>
                      <a:pt x="637" y="367"/>
                    </a:cubicBezTo>
                    <a:cubicBezTo>
                      <a:pt x="640" y="368"/>
                      <a:pt x="642" y="370"/>
                      <a:pt x="644" y="372"/>
                    </a:cubicBezTo>
                    <a:cubicBezTo>
                      <a:pt x="648" y="375"/>
                      <a:pt x="653" y="378"/>
                      <a:pt x="657" y="382"/>
                    </a:cubicBezTo>
                    <a:cubicBezTo>
                      <a:pt x="659" y="383"/>
                      <a:pt x="660" y="384"/>
                      <a:pt x="662" y="386"/>
                    </a:cubicBezTo>
                    <a:cubicBezTo>
                      <a:pt x="666" y="390"/>
                      <a:pt x="669" y="394"/>
                      <a:pt x="673" y="398"/>
                    </a:cubicBezTo>
                    <a:cubicBezTo>
                      <a:pt x="678" y="403"/>
                      <a:pt x="683" y="407"/>
                      <a:pt x="687" y="412"/>
                    </a:cubicBezTo>
                    <a:cubicBezTo>
                      <a:pt x="691" y="415"/>
                      <a:pt x="694" y="418"/>
                      <a:pt x="698" y="420"/>
                    </a:cubicBezTo>
                    <a:cubicBezTo>
                      <a:pt x="706" y="425"/>
                      <a:pt x="714" y="429"/>
                      <a:pt x="723" y="433"/>
                    </a:cubicBezTo>
                    <a:cubicBezTo>
                      <a:pt x="724" y="434"/>
                      <a:pt x="725" y="435"/>
                      <a:pt x="726" y="433"/>
                    </a:cubicBezTo>
                    <a:cubicBezTo>
                      <a:pt x="726" y="433"/>
                      <a:pt x="726" y="431"/>
                      <a:pt x="725" y="430"/>
                    </a:cubicBezTo>
                    <a:cubicBezTo>
                      <a:pt x="722" y="426"/>
                      <a:pt x="720" y="422"/>
                      <a:pt x="717" y="418"/>
                    </a:cubicBezTo>
                    <a:cubicBezTo>
                      <a:pt x="716" y="417"/>
                      <a:pt x="716" y="416"/>
                      <a:pt x="715" y="415"/>
                    </a:cubicBezTo>
                    <a:cubicBezTo>
                      <a:pt x="718" y="416"/>
                      <a:pt x="721" y="417"/>
                      <a:pt x="723" y="418"/>
                    </a:cubicBezTo>
                    <a:cubicBezTo>
                      <a:pt x="727" y="419"/>
                      <a:pt x="731" y="421"/>
                      <a:pt x="736" y="422"/>
                    </a:cubicBezTo>
                    <a:cubicBezTo>
                      <a:pt x="741" y="424"/>
                      <a:pt x="747" y="425"/>
                      <a:pt x="752" y="427"/>
                    </a:cubicBezTo>
                    <a:cubicBezTo>
                      <a:pt x="754" y="427"/>
                      <a:pt x="756" y="428"/>
                      <a:pt x="758" y="429"/>
                    </a:cubicBezTo>
                    <a:cubicBezTo>
                      <a:pt x="759" y="429"/>
                      <a:pt x="760" y="429"/>
                      <a:pt x="760" y="428"/>
                    </a:cubicBezTo>
                    <a:cubicBezTo>
                      <a:pt x="761" y="428"/>
                      <a:pt x="760" y="426"/>
                      <a:pt x="760" y="426"/>
                    </a:cubicBezTo>
                    <a:cubicBezTo>
                      <a:pt x="759" y="425"/>
                      <a:pt x="758" y="424"/>
                      <a:pt x="757" y="424"/>
                    </a:cubicBezTo>
                    <a:cubicBezTo>
                      <a:pt x="752" y="419"/>
                      <a:pt x="747" y="416"/>
                      <a:pt x="742" y="411"/>
                    </a:cubicBezTo>
                    <a:cubicBezTo>
                      <a:pt x="734" y="404"/>
                      <a:pt x="727" y="396"/>
                      <a:pt x="719" y="388"/>
                    </a:cubicBezTo>
                    <a:cubicBezTo>
                      <a:pt x="715" y="383"/>
                      <a:pt x="711" y="379"/>
                      <a:pt x="707" y="374"/>
                    </a:cubicBezTo>
                    <a:cubicBezTo>
                      <a:pt x="705" y="372"/>
                      <a:pt x="703" y="369"/>
                      <a:pt x="701" y="366"/>
                    </a:cubicBezTo>
                    <a:cubicBezTo>
                      <a:pt x="699" y="364"/>
                      <a:pt x="697" y="361"/>
                      <a:pt x="695" y="359"/>
                    </a:cubicBezTo>
                    <a:cubicBezTo>
                      <a:pt x="688" y="350"/>
                      <a:pt x="681" y="341"/>
                      <a:pt x="674" y="331"/>
                    </a:cubicBezTo>
                    <a:cubicBezTo>
                      <a:pt x="674" y="331"/>
                      <a:pt x="674" y="331"/>
                      <a:pt x="674" y="331"/>
                    </a:cubicBezTo>
                    <a:cubicBezTo>
                      <a:pt x="674" y="331"/>
                      <a:pt x="674" y="331"/>
                      <a:pt x="674" y="331"/>
                    </a:cubicBezTo>
                    <a:cubicBezTo>
                      <a:pt x="674" y="331"/>
                      <a:pt x="674" y="331"/>
                      <a:pt x="674" y="331"/>
                    </a:cubicBezTo>
                    <a:cubicBezTo>
                      <a:pt x="674" y="331"/>
                      <a:pt x="674" y="331"/>
                      <a:pt x="674" y="331"/>
                    </a:cubicBezTo>
                    <a:cubicBezTo>
                      <a:pt x="676" y="332"/>
                      <a:pt x="677" y="333"/>
                      <a:pt x="679" y="334"/>
                    </a:cubicBezTo>
                    <a:cubicBezTo>
                      <a:pt x="682" y="336"/>
                      <a:pt x="685" y="339"/>
                      <a:pt x="689" y="341"/>
                    </a:cubicBezTo>
                    <a:cubicBezTo>
                      <a:pt x="695" y="344"/>
                      <a:pt x="702" y="348"/>
                      <a:pt x="709" y="351"/>
                    </a:cubicBezTo>
                    <a:cubicBezTo>
                      <a:pt x="718" y="355"/>
                      <a:pt x="726" y="359"/>
                      <a:pt x="736" y="361"/>
                    </a:cubicBezTo>
                    <a:cubicBezTo>
                      <a:pt x="738" y="362"/>
                      <a:pt x="741" y="363"/>
                      <a:pt x="743" y="364"/>
                    </a:cubicBezTo>
                    <a:cubicBezTo>
                      <a:pt x="745" y="367"/>
                      <a:pt x="748" y="369"/>
                      <a:pt x="751" y="371"/>
                    </a:cubicBezTo>
                    <a:cubicBezTo>
                      <a:pt x="758" y="375"/>
                      <a:pt x="765" y="379"/>
                      <a:pt x="771" y="383"/>
                    </a:cubicBezTo>
                    <a:cubicBezTo>
                      <a:pt x="777" y="386"/>
                      <a:pt x="783" y="389"/>
                      <a:pt x="790" y="391"/>
                    </a:cubicBezTo>
                    <a:cubicBezTo>
                      <a:pt x="793" y="392"/>
                      <a:pt x="796" y="393"/>
                      <a:pt x="799" y="394"/>
                    </a:cubicBezTo>
                    <a:cubicBezTo>
                      <a:pt x="800" y="395"/>
                      <a:pt x="801" y="395"/>
                      <a:pt x="801" y="395"/>
                    </a:cubicBezTo>
                    <a:cubicBezTo>
                      <a:pt x="802" y="395"/>
                      <a:pt x="802" y="394"/>
                      <a:pt x="802" y="394"/>
                    </a:cubicBezTo>
                    <a:cubicBezTo>
                      <a:pt x="798" y="390"/>
                      <a:pt x="794" y="386"/>
                      <a:pt x="791" y="382"/>
                    </a:cubicBezTo>
                    <a:cubicBezTo>
                      <a:pt x="787" y="378"/>
                      <a:pt x="784" y="373"/>
                      <a:pt x="780" y="369"/>
                    </a:cubicBezTo>
                    <a:cubicBezTo>
                      <a:pt x="781" y="369"/>
                      <a:pt x="782" y="369"/>
                      <a:pt x="782" y="369"/>
                    </a:cubicBezTo>
                    <a:cubicBezTo>
                      <a:pt x="787" y="369"/>
                      <a:pt x="792" y="370"/>
                      <a:pt x="796" y="370"/>
                    </a:cubicBezTo>
                    <a:cubicBezTo>
                      <a:pt x="799" y="371"/>
                      <a:pt x="801" y="369"/>
                      <a:pt x="801" y="368"/>
                    </a:cubicBezTo>
                    <a:cubicBezTo>
                      <a:pt x="801" y="366"/>
                      <a:pt x="799" y="365"/>
                      <a:pt x="798" y="365"/>
                    </a:cubicBezTo>
                    <a:cubicBezTo>
                      <a:pt x="789" y="361"/>
                      <a:pt x="780" y="357"/>
                      <a:pt x="771" y="354"/>
                    </a:cubicBezTo>
                    <a:cubicBezTo>
                      <a:pt x="767" y="352"/>
                      <a:pt x="765" y="350"/>
                      <a:pt x="763" y="347"/>
                    </a:cubicBezTo>
                    <a:cubicBezTo>
                      <a:pt x="760" y="345"/>
                      <a:pt x="758" y="342"/>
                      <a:pt x="756" y="339"/>
                    </a:cubicBezTo>
                    <a:cubicBezTo>
                      <a:pt x="753" y="334"/>
                      <a:pt x="751" y="329"/>
                      <a:pt x="747" y="325"/>
                    </a:cubicBezTo>
                    <a:cubicBezTo>
                      <a:pt x="741" y="317"/>
                      <a:pt x="735" y="309"/>
                      <a:pt x="729" y="301"/>
                    </a:cubicBezTo>
                    <a:cubicBezTo>
                      <a:pt x="722" y="291"/>
                      <a:pt x="714" y="281"/>
                      <a:pt x="706" y="272"/>
                    </a:cubicBezTo>
                    <a:cubicBezTo>
                      <a:pt x="698" y="261"/>
                      <a:pt x="688" y="252"/>
                      <a:pt x="679" y="242"/>
                    </a:cubicBezTo>
                    <a:cubicBezTo>
                      <a:pt x="674" y="237"/>
                      <a:pt x="669" y="232"/>
                      <a:pt x="664" y="227"/>
                    </a:cubicBezTo>
                    <a:cubicBezTo>
                      <a:pt x="659" y="223"/>
                      <a:pt x="655" y="218"/>
                      <a:pt x="650" y="213"/>
                    </a:cubicBezTo>
                    <a:cubicBezTo>
                      <a:pt x="642" y="207"/>
                      <a:pt x="635" y="201"/>
                      <a:pt x="626" y="196"/>
                    </a:cubicBezTo>
                    <a:cubicBezTo>
                      <a:pt x="627" y="196"/>
                      <a:pt x="627" y="196"/>
                      <a:pt x="627" y="196"/>
                    </a:cubicBezTo>
                    <a:cubicBezTo>
                      <a:pt x="637" y="193"/>
                      <a:pt x="646" y="191"/>
                      <a:pt x="655" y="188"/>
                    </a:cubicBezTo>
                    <a:cubicBezTo>
                      <a:pt x="657" y="188"/>
                      <a:pt x="659" y="188"/>
                      <a:pt x="660" y="190"/>
                    </a:cubicBezTo>
                    <a:cubicBezTo>
                      <a:pt x="664" y="195"/>
                      <a:pt x="668" y="201"/>
                      <a:pt x="673" y="206"/>
                    </a:cubicBezTo>
                    <a:cubicBezTo>
                      <a:pt x="676" y="210"/>
                      <a:pt x="679" y="213"/>
                      <a:pt x="683" y="216"/>
                    </a:cubicBezTo>
                    <a:cubicBezTo>
                      <a:pt x="688" y="223"/>
                      <a:pt x="694" y="231"/>
                      <a:pt x="700" y="238"/>
                    </a:cubicBezTo>
                    <a:cubicBezTo>
                      <a:pt x="706" y="245"/>
                      <a:pt x="712" y="252"/>
                      <a:pt x="719" y="258"/>
                    </a:cubicBezTo>
                    <a:cubicBezTo>
                      <a:pt x="724" y="264"/>
                      <a:pt x="729" y="270"/>
                      <a:pt x="734" y="275"/>
                    </a:cubicBezTo>
                    <a:cubicBezTo>
                      <a:pt x="741" y="283"/>
                      <a:pt x="748" y="288"/>
                      <a:pt x="756" y="294"/>
                    </a:cubicBezTo>
                    <a:cubicBezTo>
                      <a:pt x="760" y="297"/>
                      <a:pt x="765" y="301"/>
                      <a:pt x="770" y="304"/>
                    </a:cubicBezTo>
                    <a:cubicBezTo>
                      <a:pt x="776" y="309"/>
                      <a:pt x="783" y="314"/>
                      <a:pt x="789" y="319"/>
                    </a:cubicBezTo>
                    <a:cubicBezTo>
                      <a:pt x="793" y="322"/>
                      <a:pt x="797" y="325"/>
                      <a:pt x="802" y="327"/>
                    </a:cubicBezTo>
                    <a:cubicBezTo>
                      <a:pt x="808" y="332"/>
                      <a:pt x="815" y="337"/>
                      <a:pt x="821" y="341"/>
                    </a:cubicBezTo>
                    <a:cubicBezTo>
                      <a:pt x="825" y="344"/>
                      <a:pt x="830" y="347"/>
                      <a:pt x="833" y="350"/>
                    </a:cubicBezTo>
                    <a:cubicBezTo>
                      <a:pt x="842" y="357"/>
                      <a:pt x="850" y="365"/>
                      <a:pt x="857" y="374"/>
                    </a:cubicBezTo>
                    <a:cubicBezTo>
                      <a:pt x="859" y="377"/>
                      <a:pt x="862" y="380"/>
                      <a:pt x="864" y="382"/>
                    </a:cubicBezTo>
                    <a:cubicBezTo>
                      <a:pt x="865" y="383"/>
                      <a:pt x="866" y="383"/>
                      <a:pt x="867" y="383"/>
                    </a:cubicBezTo>
                    <a:cubicBezTo>
                      <a:pt x="867" y="382"/>
                      <a:pt x="867" y="381"/>
                      <a:pt x="868" y="380"/>
                    </a:cubicBezTo>
                    <a:cubicBezTo>
                      <a:pt x="868" y="380"/>
                      <a:pt x="867" y="379"/>
                      <a:pt x="867" y="379"/>
                    </a:cubicBezTo>
                    <a:cubicBezTo>
                      <a:pt x="863" y="371"/>
                      <a:pt x="858" y="362"/>
                      <a:pt x="854" y="354"/>
                    </a:cubicBezTo>
                    <a:cubicBezTo>
                      <a:pt x="848" y="344"/>
                      <a:pt x="843" y="335"/>
                      <a:pt x="837" y="326"/>
                    </a:cubicBezTo>
                    <a:cubicBezTo>
                      <a:pt x="830" y="318"/>
                      <a:pt x="824" y="310"/>
                      <a:pt x="816" y="303"/>
                    </a:cubicBezTo>
                    <a:cubicBezTo>
                      <a:pt x="812" y="298"/>
                      <a:pt x="808" y="294"/>
                      <a:pt x="804" y="290"/>
                    </a:cubicBezTo>
                    <a:cubicBezTo>
                      <a:pt x="798" y="285"/>
                      <a:pt x="793" y="280"/>
                      <a:pt x="787" y="276"/>
                    </a:cubicBezTo>
                    <a:cubicBezTo>
                      <a:pt x="779" y="268"/>
                      <a:pt x="770" y="261"/>
                      <a:pt x="761" y="254"/>
                    </a:cubicBezTo>
                    <a:cubicBezTo>
                      <a:pt x="758" y="251"/>
                      <a:pt x="755" y="249"/>
                      <a:pt x="752" y="246"/>
                    </a:cubicBezTo>
                    <a:cubicBezTo>
                      <a:pt x="747" y="242"/>
                      <a:pt x="742" y="238"/>
                      <a:pt x="737" y="234"/>
                    </a:cubicBezTo>
                    <a:cubicBezTo>
                      <a:pt x="731" y="229"/>
                      <a:pt x="725" y="225"/>
                      <a:pt x="719" y="220"/>
                    </a:cubicBezTo>
                    <a:cubicBezTo>
                      <a:pt x="715" y="217"/>
                      <a:pt x="711" y="214"/>
                      <a:pt x="707" y="211"/>
                    </a:cubicBezTo>
                    <a:cubicBezTo>
                      <a:pt x="702" y="208"/>
                      <a:pt x="698" y="204"/>
                      <a:pt x="693" y="201"/>
                    </a:cubicBezTo>
                    <a:cubicBezTo>
                      <a:pt x="687" y="195"/>
                      <a:pt x="679" y="191"/>
                      <a:pt x="672" y="187"/>
                    </a:cubicBezTo>
                    <a:cubicBezTo>
                      <a:pt x="671" y="187"/>
                      <a:pt x="671" y="186"/>
                      <a:pt x="669" y="186"/>
                    </a:cubicBezTo>
                    <a:cubicBezTo>
                      <a:pt x="671" y="185"/>
                      <a:pt x="671" y="185"/>
                      <a:pt x="672" y="185"/>
                    </a:cubicBezTo>
                    <a:cubicBezTo>
                      <a:pt x="678" y="183"/>
                      <a:pt x="685" y="182"/>
                      <a:pt x="692" y="180"/>
                    </a:cubicBezTo>
                    <a:cubicBezTo>
                      <a:pt x="698" y="179"/>
                      <a:pt x="698" y="179"/>
                      <a:pt x="702" y="184"/>
                    </a:cubicBezTo>
                    <a:cubicBezTo>
                      <a:pt x="707" y="191"/>
                      <a:pt x="712" y="198"/>
                      <a:pt x="717" y="205"/>
                    </a:cubicBezTo>
                    <a:cubicBezTo>
                      <a:pt x="719" y="207"/>
                      <a:pt x="721" y="209"/>
                      <a:pt x="723" y="211"/>
                    </a:cubicBezTo>
                    <a:cubicBezTo>
                      <a:pt x="726" y="214"/>
                      <a:pt x="728" y="217"/>
                      <a:pt x="731" y="220"/>
                    </a:cubicBezTo>
                    <a:cubicBezTo>
                      <a:pt x="733" y="222"/>
                      <a:pt x="736" y="224"/>
                      <a:pt x="738" y="225"/>
                    </a:cubicBezTo>
                    <a:cubicBezTo>
                      <a:pt x="744" y="229"/>
                      <a:pt x="750" y="233"/>
                      <a:pt x="756" y="237"/>
                    </a:cubicBezTo>
                    <a:cubicBezTo>
                      <a:pt x="763" y="242"/>
                      <a:pt x="771" y="247"/>
                      <a:pt x="778" y="252"/>
                    </a:cubicBezTo>
                    <a:cubicBezTo>
                      <a:pt x="783" y="256"/>
                      <a:pt x="789" y="259"/>
                      <a:pt x="794" y="263"/>
                    </a:cubicBezTo>
                    <a:cubicBezTo>
                      <a:pt x="799" y="266"/>
                      <a:pt x="803" y="269"/>
                      <a:pt x="808" y="272"/>
                    </a:cubicBezTo>
                    <a:cubicBezTo>
                      <a:pt x="816" y="278"/>
                      <a:pt x="825" y="283"/>
                      <a:pt x="834" y="288"/>
                    </a:cubicBezTo>
                    <a:cubicBezTo>
                      <a:pt x="836" y="289"/>
                      <a:pt x="837" y="291"/>
                      <a:pt x="839" y="291"/>
                    </a:cubicBezTo>
                    <a:cubicBezTo>
                      <a:pt x="847" y="296"/>
                      <a:pt x="856" y="299"/>
                      <a:pt x="863" y="304"/>
                    </a:cubicBezTo>
                    <a:cubicBezTo>
                      <a:pt x="867" y="307"/>
                      <a:pt x="871" y="308"/>
                      <a:pt x="875" y="310"/>
                    </a:cubicBezTo>
                    <a:cubicBezTo>
                      <a:pt x="879" y="312"/>
                      <a:pt x="883" y="313"/>
                      <a:pt x="888" y="315"/>
                    </a:cubicBezTo>
                    <a:cubicBezTo>
                      <a:pt x="893" y="317"/>
                      <a:pt x="898" y="320"/>
                      <a:pt x="904" y="323"/>
                    </a:cubicBezTo>
                    <a:cubicBezTo>
                      <a:pt x="911" y="326"/>
                      <a:pt x="919" y="330"/>
                      <a:pt x="927" y="334"/>
                    </a:cubicBezTo>
                    <a:cubicBezTo>
                      <a:pt x="930" y="336"/>
                      <a:pt x="933" y="339"/>
                      <a:pt x="937" y="341"/>
                    </a:cubicBezTo>
                    <a:cubicBezTo>
                      <a:pt x="938" y="342"/>
                      <a:pt x="939" y="341"/>
                      <a:pt x="940" y="341"/>
                    </a:cubicBezTo>
                    <a:cubicBezTo>
                      <a:pt x="940" y="340"/>
                      <a:pt x="940" y="339"/>
                      <a:pt x="939" y="338"/>
                    </a:cubicBezTo>
                    <a:cubicBezTo>
                      <a:pt x="938" y="336"/>
                      <a:pt x="936" y="334"/>
                      <a:pt x="934" y="331"/>
                    </a:cubicBezTo>
                    <a:cubicBezTo>
                      <a:pt x="931" y="328"/>
                      <a:pt x="928" y="324"/>
                      <a:pt x="925" y="321"/>
                    </a:cubicBezTo>
                    <a:cubicBezTo>
                      <a:pt x="924" y="318"/>
                      <a:pt x="922" y="315"/>
                      <a:pt x="920" y="313"/>
                    </a:cubicBezTo>
                    <a:cubicBezTo>
                      <a:pt x="917" y="308"/>
                      <a:pt x="913" y="304"/>
                      <a:pt x="910" y="299"/>
                    </a:cubicBezTo>
                    <a:cubicBezTo>
                      <a:pt x="906" y="295"/>
                      <a:pt x="902" y="290"/>
                      <a:pt x="898" y="286"/>
                    </a:cubicBezTo>
                    <a:cubicBezTo>
                      <a:pt x="887" y="278"/>
                      <a:pt x="877" y="270"/>
                      <a:pt x="866" y="262"/>
                    </a:cubicBezTo>
                    <a:cubicBezTo>
                      <a:pt x="859" y="258"/>
                      <a:pt x="852" y="254"/>
                      <a:pt x="845" y="250"/>
                    </a:cubicBezTo>
                    <a:cubicBezTo>
                      <a:pt x="837" y="245"/>
                      <a:pt x="829" y="240"/>
                      <a:pt x="821" y="235"/>
                    </a:cubicBezTo>
                    <a:cubicBezTo>
                      <a:pt x="810" y="229"/>
                      <a:pt x="800" y="223"/>
                      <a:pt x="790" y="217"/>
                    </a:cubicBezTo>
                    <a:cubicBezTo>
                      <a:pt x="782" y="213"/>
                      <a:pt x="774" y="208"/>
                      <a:pt x="765" y="203"/>
                    </a:cubicBezTo>
                    <a:cubicBezTo>
                      <a:pt x="756" y="198"/>
                      <a:pt x="748" y="191"/>
                      <a:pt x="738" y="186"/>
                    </a:cubicBezTo>
                    <a:cubicBezTo>
                      <a:pt x="731" y="182"/>
                      <a:pt x="724" y="179"/>
                      <a:pt x="717" y="175"/>
                    </a:cubicBezTo>
                    <a:cubicBezTo>
                      <a:pt x="723" y="174"/>
                      <a:pt x="729" y="172"/>
                      <a:pt x="735" y="171"/>
                    </a:cubicBezTo>
                    <a:cubicBezTo>
                      <a:pt x="736" y="170"/>
                      <a:pt x="738" y="171"/>
                      <a:pt x="739" y="171"/>
                    </a:cubicBezTo>
                    <a:cubicBezTo>
                      <a:pt x="743" y="174"/>
                      <a:pt x="747" y="176"/>
                      <a:pt x="751" y="180"/>
                    </a:cubicBezTo>
                    <a:cubicBezTo>
                      <a:pt x="755" y="184"/>
                      <a:pt x="760" y="187"/>
                      <a:pt x="765" y="191"/>
                    </a:cubicBezTo>
                    <a:cubicBezTo>
                      <a:pt x="771" y="194"/>
                      <a:pt x="777" y="198"/>
                      <a:pt x="783" y="202"/>
                    </a:cubicBezTo>
                    <a:cubicBezTo>
                      <a:pt x="789" y="207"/>
                      <a:pt x="795" y="211"/>
                      <a:pt x="801" y="215"/>
                    </a:cubicBezTo>
                    <a:cubicBezTo>
                      <a:pt x="808" y="220"/>
                      <a:pt x="815" y="224"/>
                      <a:pt x="821" y="228"/>
                    </a:cubicBezTo>
                    <a:cubicBezTo>
                      <a:pt x="829" y="233"/>
                      <a:pt x="836" y="237"/>
                      <a:pt x="844" y="241"/>
                    </a:cubicBezTo>
                    <a:cubicBezTo>
                      <a:pt x="854" y="246"/>
                      <a:pt x="863" y="252"/>
                      <a:pt x="873" y="256"/>
                    </a:cubicBezTo>
                    <a:cubicBezTo>
                      <a:pt x="882" y="259"/>
                      <a:pt x="890" y="262"/>
                      <a:pt x="898" y="265"/>
                    </a:cubicBezTo>
                    <a:cubicBezTo>
                      <a:pt x="902" y="267"/>
                      <a:pt x="907" y="268"/>
                      <a:pt x="911" y="270"/>
                    </a:cubicBezTo>
                    <a:cubicBezTo>
                      <a:pt x="916" y="272"/>
                      <a:pt x="921" y="274"/>
                      <a:pt x="927" y="276"/>
                    </a:cubicBezTo>
                    <a:cubicBezTo>
                      <a:pt x="936" y="280"/>
                      <a:pt x="945" y="283"/>
                      <a:pt x="954" y="286"/>
                    </a:cubicBezTo>
                    <a:cubicBezTo>
                      <a:pt x="959" y="289"/>
                      <a:pt x="965" y="290"/>
                      <a:pt x="970" y="294"/>
                    </a:cubicBezTo>
                    <a:cubicBezTo>
                      <a:pt x="971" y="294"/>
                      <a:pt x="972" y="295"/>
                      <a:pt x="973" y="295"/>
                    </a:cubicBezTo>
                    <a:cubicBezTo>
                      <a:pt x="973" y="294"/>
                      <a:pt x="973" y="293"/>
                      <a:pt x="972" y="292"/>
                    </a:cubicBezTo>
                    <a:cubicBezTo>
                      <a:pt x="968" y="288"/>
                      <a:pt x="964" y="283"/>
                      <a:pt x="960" y="278"/>
                    </a:cubicBezTo>
                    <a:cubicBezTo>
                      <a:pt x="955" y="274"/>
                      <a:pt x="950" y="270"/>
                      <a:pt x="945" y="266"/>
                    </a:cubicBezTo>
                    <a:cubicBezTo>
                      <a:pt x="936" y="258"/>
                      <a:pt x="927" y="250"/>
                      <a:pt x="918" y="242"/>
                    </a:cubicBezTo>
                    <a:cubicBezTo>
                      <a:pt x="912" y="237"/>
                      <a:pt x="906" y="233"/>
                      <a:pt x="899" y="228"/>
                    </a:cubicBezTo>
                    <a:cubicBezTo>
                      <a:pt x="895" y="225"/>
                      <a:pt x="891" y="223"/>
                      <a:pt x="887" y="220"/>
                    </a:cubicBezTo>
                    <a:cubicBezTo>
                      <a:pt x="882" y="215"/>
                      <a:pt x="875" y="213"/>
                      <a:pt x="869" y="209"/>
                    </a:cubicBezTo>
                    <a:cubicBezTo>
                      <a:pt x="863" y="206"/>
                      <a:pt x="857" y="203"/>
                      <a:pt x="851" y="200"/>
                    </a:cubicBezTo>
                    <a:cubicBezTo>
                      <a:pt x="841" y="196"/>
                      <a:pt x="832" y="191"/>
                      <a:pt x="822" y="187"/>
                    </a:cubicBezTo>
                    <a:cubicBezTo>
                      <a:pt x="818" y="185"/>
                      <a:pt x="814" y="184"/>
                      <a:pt x="809" y="182"/>
                    </a:cubicBezTo>
                    <a:cubicBezTo>
                      <a:pt x="800" y="179"/>
                      <a:pt x="790" y="176"/>
                      <a:pt x="781" y="174"/>
                    </a:cubicBezTo>
                    <a:cubicBezTo>
                      <a:pt x="774" y="172"/>
                      <a:pt x="768" y="170"/>
                      <a:pt x="761" y="169"/>
                    </a:cubicBezTo>
                    <a:cubicBezTo>
                      <a:pt x="762" y="168"/>
                      <a:pt x="762" y="168"/>
                      <a:pt x="763" y="168"/>
                    </a:cubicBezTo>
                    <a:cubicBezTo>
                      <a:pt x="768" y="169"/>
                      <a:pt x="772" y="169"/>
                      <a:pt x="777" y="170"/>
                    </a:cubicBezTo>
                    <a:cubicBezTo>
                      <a:pt x="780" y="170"/>
                      <a:pt x="783" y="171"/>
                      <a:pt x="786" y="172"/>
                    </a:cubicBezTo>
                    <a:cubicBezTo>
                      <a:pt x="790" y="172"/>
                      <a:pt x="793" y="173"/>
                      <a:pt x="797" y="174"/>
                    </a:cubicBezTo>
                    <a:cubicBezTo>
                      <a:pt x="803" y="176"/>
                      <a:pt x="810" y="179"/>
                      <a:pt x="817" y="180"/>
                    </a:cubicBezTo>
                    <a:cubicBezTo>
                      <a:pt x="827" y="182"/>
                      <a:pt x="838" y="185"/>
                      <a:pt x="848" y="189"/>
                    </a:cubicBezTo>
                    <a:cubicBezTo>
                      <a:pt x="859" y="194"/>
                      <a:pt x="870" y="196"/>
                      <a:pt x="880" y="200"/>
                    </a:cubicBezTo>
                    <a:cubicBezTo>
                      <a:pt x="891" y="205"/>
                      <a:pt x="901" y="208"/>
                      <a:pt x="912" y="212"/>
                    </a:cubicBezTo>
                    <a:cubicBezTo>
                      <a:pt x="919" y="215"/>
                      <a:pt x="926" y="217"/>
                      <a:pt x="933" y="220"/>
                    </a:cubicBezTo>
                    <a:cubicBezTo>
                      <a:pt x="942" y="223"/>
                      <a:pt x="950" y="226"/>
                      <a:pt x="959" y="229"/>
                    </a:cubicBezTo>
                    <a:cubicBezTo>
                      <a:pt x="963" y="230"/>
                      <a:pt x="966" y="232"/>
                      <a:pt x="970" y="233"/>
                    </a:cubicBezTo>
                    <a:cubicBezTo>
                      <a:pt x="975" y="235"/>
                      <a:pt x="980" y="237"/>
                      <a:pt x="985" y="239"/>
                    </a:cubicBezTo>
                    <a:cubicBezTo>
                      <a:pt x="989" y="240"/>
                      <a:pt x="993" y="241"/>
                      <a:pt x="996" y="243"/>
                    </a:cubicBezTo>
                    <a:cubicBezTo>
                      <a:pt x="1001" y="245"/>
                      <a:pt x="1006" y="247"/>
                      <a:pt x="1010" y="249"/>
                    </a:cubicBezTo>
                    <a:cubicBezTo>
                      <a:pt x="1020" y="253"/>
                      <a:pt x="1030" y="257"/>
                      <a:pt x="1039" y="262"/>
                    </a:cubicBezTo>
                    <a:cubicBezTo>
                      <a:pt x="1047" y="266"/>
                      <a:pt x="1054" y="269"/>
                      <a:pt x="1062" y="273"/>
                    </a:cubicBezTo>
                    <a:cubicBezTo>
                      <a:pt x="1063" y="273"/>
                      <a:pt x="1065" y="274"/>
                      <a:pt x="1066" y="272"/>
                    </a:cubicBezTo>
                    <a:cubicBezTo>
                      <a:pt x="1067" y="271"/>
                      <a:pt x="1066" y="270"/>
                      <a:pt x="1065" y="269"/>
                    </a:cubicBezTo>
                    <a:close/>
                    <a:moveTo>
                      <a:pt x="933" y="119"/>
                    </a:moveTo>
                    <a:cubicBezTo>
                      <a:pt x="933" y="119"/>
                      <a:pt x="933" y="119"/>
                      <a:pt x="933" y="119"/>
                    </a:cubicBezTo>
                    <a:cubicBezTo>
                      <a:pt x="930" y="120"/>
                      <a:pt x="926" y="121"/>
                      <a:pt x="922" y="121"/>
                    </a:cubicBezTo>
                    <a:cubicBezTo>
                      <a:pt x="913" y="121"/>
                      <a:pt x="904" y="121"/>
                      <a:pt x="895" y="122"/>
                    </a:cubicBezTo>
                    <a:cubicBezTo>
                      <a:pt x="891" y="123"/>
                      <a:pt x="887" y="123"/>
                      <a:pt x="882" y="123"/>
                    </a:cubicBezTo>
                    <a:cubicBezTo>
                      <a:pt x="877" y="124"/>
                      <a:pt x="871" y="124"/>
                      <a:pt x="866" y="124"/>
                    </a:cubicBezTo>
                    <a:cubicBezTo>
                      <a:pt x="862" y="125"/>
                      <a:pt x="857" y="126"/>
                      <a:pt x="853" y="126"/>
                    </a:cubicBezTo>
                    <a:cubicBezTo>
                      <a:pt x="847" y="127"/>
                      <a:pt x="841" y="127"/>
                      <a:pt x="836" y="128"/>
                    </a:cubicBezTo>
                    <a:cubicBezTo>
                      <a:pt x="829" y="129"/>
                      <a:pt x="823" y="131"/>
                      <a:pt x="817" y="132"/>
                    </a:cubicBezTo>
                    <a:cubicBezTo>
                      <a:pt x="812" y="133"/>
                      <a:pt x="807" y="135"/>
                      <a:pt x="802" y="136"/>
                    </a:cubicBezTo>
                    <a:cubicBezTo>
                      <a:pt x="800" y="137"/>
                      <a:pt x="798" y="137"/>
                      <a:pt x="795" y="138"/>
                    </a:cubicBezTo>
                    <a:cubicBezTo>
                      <a:pt x="795" y="138"/>
                      <a:pt x="795" y="138"/>
                      <a:pt x="795" y="138"/>
                    </a:cubicBezTo>
                    <a:cubicBezTo>
                      <a:pt x="795" y="139"/>
                      <a:pt x="795" y="139"/>
                      <a:pt x="794" y="139"/>
                    </a:cubicBezTo>
                    <a:cubicBezTo>
                      <a:pt x="794" y="139"/>
                      <a:pt x="794" y="139"/>
                      <a:pt x="793" y="139"/>
                    </a:cubicBezTo>
                    <a:cubicBezTo>
                      <a:pt x="793" y="139"/>
                      <a:pt x="792" y="139"/>
                      <a:pt x="792" y="139"/>
                    </a:cubicBezTo>
                    <a:cubicBezTo>
                      <a:pt x="792" y="139"/>
                      <a:pt x="791" y="140"/>
                      <a:pt x="790" y="140"/>
                    </a:cubicBezTo>
                    <a:cubicBezTo>
                      <a:pt x="790" y="140"/>
                      <a:pt x="790" y="140"/>
                      <a:pt x="790" y="140"/>
                    </a:cubicBezTo>
                    <a:cubicBezTo>
                      <a:pt x="789" y="140"/>
                      <a:pt x="789" y="140"/>
                      <a:pt x="789" y="141"/>
                    </a:cubicBezTo>
                    <a:cubicBezTo>
                      <a:pt x="789" y="141"/>
                      <a:pt x="789" y="141"/>
                      <a:pt x="789" y="141"/>
                    </a:cubicBezTo>
                    <a:cubicBezTo>
                      <a:pt x="789" y="141"/>
                      <a:pt x="788" y="141"/>
                      <a:pt x="788" y="141"/>
                    </a:cubicBezTo>
                    <a:cubicBezTo>
                      <a:pt x="788" y="141"/>
                      <a:pt x="788" y="141"/>
                      <a:pt x="788" y="141"/>
                    </a:cubicBezTo>
                    <a:cubicBezTo>
                      <a:pt x="788" y="141"/>
                      <a:pt x="787" y="141"/>
                      <a:pt x="787" y="141"/>
                    </a:cubicBezTo>
                    <a:cubicBezTo>
                      <a:pt x="787" y="142"/>
                      <a:pt x="787" y="142"/>
                      <a:pt x="786" y="142"/>
                    </a:cubicBezTo>
                    <a:cubicBezTo>
                      <a:pt x="785" y="142"/>
                      <a:pt x="783" y="143"/>
                      <a:pt x="781" y="144"/>
                    </a:cubicBezTo>
                    <a:cubicBezTo>
                      <a:pt x="781" y="143"/>
                      <a:pt x="781" y="143"/>
                      <a:pt x="781" y="143"/>
                    </a:cubicBezTo>
                    <a:cubicBezTo>
                      <a:pt x="783" y="143"/>
                      <a:pt x="785" y="142"/>
                      <a:pt x="786" y="142"/>
                    </a:cubicBezTo>
                    <a:cubicBezTo>
                      <a:pt x="787" y="142"/>
                      <a:pt x="787" y="142"/>
                      <a:pt x="787" y="141"/>
                    </a:cubicBezTo>
                    <a:cubicBezTo>
                      <a:pt x="787" y="141"/>
                      <a:pt x="788" y="141"/>
                      <a:pt x="788" y="141"/>
                    </a:cubicBezTo>
                    <a:cubicBezTo>
                      <a:pt x="788" y="141"/>
                      <a:pt x="788" y="141"/>
                      <a:pt x="788" y="141"/>
                    </a:cubicBezTo>
                    <a:cubicBezTo>
                      <a:pt x="788" y="141"/>
                      <a:pt x="789" y="141"/>
                      <a:pt x="789" y="141"/>
                    </a:cubicBezTo>
                    <a:cubicBezTo>
                      <a:pt x="789" y="141"/>
                      <a:pt x="789" y="141"/>
                      <a:pt x="789" y="141"/>
                    </a:cubicBezTo>
                    <a:cubicBezTo>
                      <a:pt x="789" y="140"/>
                      <a:pt x="789" y="140"/>
                      <a:pt x="790" y="140"/>
                    </a:cubicBezTo>
                    <a:cubicBezTo>
                      <a:pt x="790" y="140"/>
                      <a:pt x="790" y="140"/>
                      <a:pt x="790" y="140"/>
                    </a:cubicBezTo>
                    <a:cubicBezTo>
                      <a:pt x="791" y="140"/>
                      <a:pt x="792" y="139"/>
                      <a:pt x="792" y="139"/>
                    </a:cubicBezTo>
                    <a:cubicBezTo>
                      <a:pt x="792" y="139"/>
                      <a:pt x="793" y="139"/>
                      <a:pt x="793" y="139"/>
                    </a:cubicBezTo>
                    <a:cubicBezTo>
                      <a:pt x="793" y="139"/>
                      <a:pt x="794" y="139"/>
                      <a:pt x="794" y="139"/>
                    </a:cubicBezTo>
                    <a:cubicBezTo>
                      <a:pt x="795" y="139"/>
                      <a:pt x="795" y="138"/>
                      <a:pt x="795" y="138"/>
                    </a:cubicBezTo>
                    <a:cubicBezTo>
                      <a:pt x="795" y="138"/>
                      <a:pt x="795" y="138"/>
                      <a:pt x="795" y="138"/>
                    </a:cubicBezTo>
                    <a:cubicBezTo>
                      <a:pt x="798" y="137"/>
                      <a:pt x="800" y="136"/>
                      <a:pt x="802" y="135"/>
                    </a:cubicBezTo>
                    <a:cubicBezTo>
                      <a:pt x="814" y="131"/>
                      <a:pt x="826" y="126"/>
                      <a:pt x="839" y="125"/>
                    </a:cubicBezTo>
                    <a:cubicBezTo>
                      <a:pt x="848" y="124"/>
                      <a:pt x="857" y="121"/>
                      <a:pt x="865" y="120"/>
                    </a:cubicBezTo>
                    <a:cubicBezTo>
                      <a:pt x="872" y="119"/>
                      <a:pt x="879" y="119"/>
                      <a:pt x="885" y="119"/>
                    </a:cubicBezTo>
                    <a:cubicBezTo>
                      <a:pt x="893" y="118"/>
                      <a:pt x="900" y="118"/>
                      <a:pt x="908" y="118"/>
                    </a:cubicBezTo>
                    <a:cubicBezTo>
                      <a:pt x="915" y="118"/>
                      <a:pt x="922" y="119"/>
                      <a:pt x="928" y="119"/>
                    </a:cubicBezTo>
                    <a:cubicBezTo>
                      <a:pt x="930" y="119"/>
                      <a:pt x="932" y="119"/>
                      <a:pt x="933" y="119"/>
                    </a:cubicBezTo>
                    <a:cubicBezTo>
                      <a:pt x="933" y="119"/>
                      <a:pt x="933" y="119"/>
                      <a:pt x="933" y="119"/>
                    </a:cubicBezTo>
                    <a:cubicBezTo>
                      <a:pt x="934" y="119"/>
                      <a:pt x="934" y="119"/>
                      <a:pt x="934" y="119"/>
                    </a:cubicBezTo>
                    <a:cubicBezTo>
                      <a:pt x="934" y="119"/>
                      <a:pt x="934" y="119"/>
                      <a:pt x="933" y="119"/>
                    </a:cubicBezTo>
                    <a:close/>
                    <a:moveTo>
                      <a:pt x="778" y="142"/>
                    </a:moveTo>
                    <a:cubicBezTo>
                      <a:pt x="779" y="142"/>
                      <a:pt x="779" y="142"/>
                      <a:pt x="779" y="141"/>
                    </a:cubicBezTo>
                    <a:cubicBezTo>
                      <a:pt x="779" y="141"/>
                      <a:pt x="780" y="141"/>
                      <a:pt x="780" y="141"/>
                    </a:cubicBezTo>
                    <a:cubicBezTo>
                      <a:pt x="780" y="141"/>
                      <a:pt x="781" y="141"/>
                      <a:pt x="781" y="141"/>
                    </a:cubicBezTo>
                    <a:cubicBezTo>
                      <a:pt x="782" y="140"/>
                      <a:pt x="782" y="140"/>
                      <a:pt x="783" y="139"/>
                    </a:cubicBezTo>
                    <a:cubicBezTo>
                      <a:pt x="783" y="139"/>
                      <a:pt x="783" y="139"/>
                      <a:pt x="783" y="139"/>
                    </a:cubicBezTo>
                    <a:cubicBezTo>
                      <a:pt x="790" y="136"/>
                      <a:pt x="797" y="132"/>
                      <a:pt x="804" y="129"/>
                    </a:cubicBezTo>
                    <a:cubicBezTo>
                      <a:pt x="807" y="128"/>
                      <a:pt x="810" y="126"/>
                      <a:pt x="813" y="125"/>
                    </a:cubicBezTo>
                    <a:cubicBezTo>
                      <a:pt x="825" y="121"/>
                      <a:pt x="837" y="117"/>
                      <a:pt x="849" y="113"/>
                    </a:cubicBezTo>
                    <a:cubicBezTo>
                      <a:pt x="855" y="112"/>
                      <a:pt x="861" y="110"/>
                      <a:pt x="867" y="110"/>
                    </a:cubicBezTo>
                    <a:cubicBezTo>
                      <a:pt x="872" y="109"/>
                      <a:pt x="876" y="109"/>
                      <a:pt x="880" y="109"/>
                    </a:cubicBezTo>
                    <a:cubicBezTo>
                      <a:pt x="885" y="108"/>
                      <a:pt x="889" y="108"/>
                      <a:pt x="893" y="108"/>
                    </a:cubicBezTo>
                    <a:cubicBezTo>
                      <a:pt x="898" y="108"/>
                      <a:pt x="903" y="108"/>
                      <a:pt x="909" y="109"/>
                    </a:cubicBezTo>
                    <a:cubicBezTo>
                      <a:pt x="916" y="109"/>
                      <a:pt x="923" y="110"/>
                      <a:pt x="931" y="112"/>
                    </a:cubicBezTo>
                    <a:cubicBezTo>
                      <a:pt x="936" y="113"/>
                      <a:pt x="942" y="114"/>
                      <a:pt x="947" y="115"/>
                    </a:cubicBezTo>
                    <a:cubicBezTo>
                      <a:pt x="947" y="115"/>
                      <a:pt x="947" y="116"/>
                      <a:pt x="947" y="116"/>
                    </a:cubicBezTo>
                    <a:cubicBezTo>
                      <a:pt x="946" y="116"/>
                      <a:pt x="945" y="116"/>
                      <a:pt x="944" y="116"/>
                    </a:cubicBezTo>
                    <a:cubicBezTo>
                      <a:pt x="939" y="116"/>
                      <a:pt x="934" y="116"/>
                      <a:pt x="928" y="116"/>
                    </a:cubicBezTo>
                    <a:cubicBezTo>
                      <a:pt x="920" y="116"/>
                      <a:pt x="912" y="115"/>
                      <a:pt x="903" y="115"/>
                    </a:cubicBezTo>
                    <a:cubicBezTo>
                      <a:pt x="897" y="115"/>
                      <a:pt x="890" y="116"/>
                      <a:pt x="884" y="116"/>
                    </a:cubicBezTo>
                    <a:cubicBezTo>
                      <a:pt x="874" y="115"/>
                      <a:pt x="865" y="117"/>
                      <a:pt x="856" y="119"/>
                    </a:cubicBezTo>
                    <a:cubicBezTo>
                      <a:pt x="847" y="120"/>
                      <a:pt x="838" y="121"/>
                      <a:pt x="829" y="123"/>
                    </a:cubicBezTo>
                    <a:cubicBezTo>
                      <a:pt x="824" y="124"/>
                      <a:pt x="819" y="126"/>
                      <a:pt x="815" y="127"/>
                    </a:cubicBezTo>
                    <a:cubicBezTo>
                      <a:pt x="807" y="130"/>
                      <a:pt x="799" y="133"/>
                      <a:pt x="791" y="136"/>
                    </a:cubicBezTo>
                    <a:cubicBezTo>
                      <a:pt x="789" y="137"/>
                      <a:pt x="786" y="138"/>
                      <a:pt x="783" y="139"/>
                    </a:cubicBezTo>
                    <a:cubicBezTo>
                      <a:pt x="783" y="139"/>
                      <a:pt x="783" y="139"/>
                      <a:pt x="783" y="139"/>
                    </a:cubicBezTo>
                    <a:cubicBezTo>
                      <a:pt x="782" y="140"/>
                      <a:pt x="782" y="140"/>
                      <a:pt x="781" y="141"/>
                    </a:cubicBezTo>
                    <a:cubicBezTo>
                      <a:pt x="781" y="141"/>
                      <a:pt x="780" y="141"/>
                      <a:pt x="780" y="141"/>
                    </a:cubicBezTo>
                    <a:cubicBezTo>
                      <a:pt x="780" y="141"/>
                      <a:pt x="779" y="141"/>
                      <a:pt x="779" y="141"/>
                    </a:cubicBezTo>
                    <a:cubicBezTo>
                      <a:pt x="779" y="142"/>
                      <a:pt x="779" y="142"/>
                      <a:pt x="778" y="142"/>
                    </a:cubicBezTo>
                    <a:cubicBezTo>
                      <a:pt x="778" y="142"/>
                      <a:pt x="778" y="142"/>
                      <a:pt x="777" y="142"/>
                    </a:cubicBezTo>
                    <a:cubicBezTo>
                      <a:pt x="777" y="142"/>
                      <a:pt x="777" y="142"/>
                      <a:pt x="777" y="142"/>
                    </a:cubicBezTo>
                    <a:cubicBezTo>
                      <a:pt x="778" y="142"/>
                      <a:pt x="778" y="142"/>
                      <a:pt x="778" y="142"/>
                    </a:cubicBezTo>
                    <a:close/>
                    <a:moveTo>
                      <a:pt x="775" y="146"/>
                    </a:moveTo>
                    <a:cubicBezTo>
                      <a:pt x="775" y="146"/>
                      <a:pt x="776" y="146"/>
                      <a:pt x="776" y="146"/>
                    </a:cubicBezTo>
                    <a:cubicBezTo>
                      <a:pt x="776" y="146"/>
                      <a:pt x="777" y="146"/>
                      <a:pt x="777" y="146"/>
                    </a:cubicBezTo>
                    <a:cubicBezTo>
                      <a:pt x="777" y="145"/>
                      <a:pt x="777" y="145"/>
                      <a:pt x="778" y="145"/>
                    </a:cubicBezTo>
                    <a:cubicBezTo>
                      <a:pt x="778" y="145"/>
                      <a:pt x="778" y="145"/>
                      <a:pt x="779" y="145"/>
                    </a:cubicBezTo>
                    <a:cubicBezTo>
                      <a:pt x="778" y="145"/>
                      <a:pt x="778" y="145"/>
                      <a:pt x="778" y="145"/>
                    </a:cubicBezTo>
                    <a:cubicBezTo>
                      <a:pt x="778" y="145"/>
                      <a:pt x="777" y="145"/>
                      <a:pt x="777" y="146"/>
                    </a:cubicBezTo>
                    <a:cubicBezTo>
                      <a:pt x="777" y="146"/>
                      <a:pt x="776" y="146"/>
                      <a:pt x="776" y="146"/>
                    </a:cubicBezTo>
                    <a:cubicBezTo>
                      <a:pt x="776" y="146"/>
                      <a:pt x="776" y="146"/>
                      <a:pt x="775" y="146"/>
                    </a:cubicBezTo>
                    <a:cubicBezTo>
                      <a:pt x="775" y="146"/>
                      <a:pt x="775" y="146"/>
                      <a:pt x="775" y="146"/>
                    </a:cubicBezTo>
                    <a:close/>
                    <a:moveTo>
                      <a:pt x="771" y="145"/>
                    </a:moveTo>
                    <a:cubicBezTo>
                      <a:pt x="771" y="145"/>
                      <a:pt x="771" y="145"/>
                      <a:pt x="771" y="145"/>
                    </a:cubicBezTo>
                    <a:cubicBezTo>
                      <a:pt x="772" y="145"/>
                      <a:pt x="772" y="145"/>
                      <a:pt x="772" y="145"/>
                    </a:cubicBezTo>
                    <a:cubicBezTo>
                      <a:pt x="773" y="144"/>
                      <a:pt x="773" y="144"/>
                      <a:pt x="773" y="144"/>
                    </a:cubicBezTo>
                    <a:cubicBezTo>
                      <a:pt x="773" y="144"/>
                      <a:pt x="773" y="144"/>
                      <a:pt x="773" y="144"/>
                    </a:cubicBezTo>
                    <a:cubicBezTo>
                      <a:pt x="773" y="144"/>
                      <a:pt x="773" y="144"/>
                      <a:pt x="773" y="144"/>
                    </a:cubicBezTo>
                    <a:cubicBezTo>
                      <a:pt x="773" y="144"/>
                      <a:pt x="773" y="144"/>
                      <a:pt x="772" y="145"/>
                    </a:cubicBezTo>
                    <a:cubicBezTo>
                      <a:pt x="772" y="145"/>
                      <a:pt x="772" y="145"/>
                      <a:pt x="771" y="145"/>
                    </a:cubicBezTo>
                    <a:cubicBezTo>
                      <a:pt x="771" y="145"/>
                      <a:pt x="771" y="145"/>
                      <a:pt x="771" y="145"/>
                    </a:cubicBezTo>
                    <a:cubicBezTo>
                      <a:pt x="770" y="145"/>
                      <a:pt x="770" y="146"/>
                      <a:pt x="770" y="146"/>
                    </a:cubicBezTo>
                    <a:cubicBezTo>
                      <a:pt x="770" y="146"/>
                      <a:pt x="770" y="146"/>
                      <a:pt x="770" y="146"/>
                    </a:cubicBezTo>
                    <a:cubicBezTo>
                      <a:pt x="770" y="146"/>
                      <a:pt x="770" y="145"/>
                      <a:pt x="771" y="145"/>
                    </a:cubicBezTo>
                    <a:close/>
                    <a:moveTo>
                      <a:pt x="835" y="91"/>
                    </a:moveTo>
                    <a:cubicBezTo>
                      <a:pt x="835" y="91"/>
                      <a:pt x="835" y="91"/>
                      <a:pt x="835" y="91"/>
                    </a:cubicBezTo>
                    <a:cubicBezTo>
                      <a:pt x="834" y="91"/>
                      <a:pt x="833" y="91"/>
                      <a:pt x="833" y="92"/>
                    </a:cubicBezTo>
                    <a:cubicBezTo>
                      <a:pt x="833" y="92"/>
                      <a:pt x="833" y="92"/>
                      <a:pt x="833" y="92"/>
                    </a:cubicBezTo>
                    <a:cubicBezTo>
                      <a:pt x="833" y="91"/>
                      <a:pt x="834" y="91"/>
                      <a:pt x="835" y="91"/>
                    </a:cubicBezTo>
                    <a:close/>
                    <a:moveTo>
                      <a:pt x="868" y="88"/>
                    </a:moveTo>
                    <a:cubicBezTo>
                      <a:pt x="877" y="87"/>
                      <a:pt x="886" y="87"/>
                      <a:pt x="895" y="88"/>
                    </a:cubicBezTo>
                    <a:cubicBezTo>
                      <a:pt x="898" y="89"/>
                      <a:pt x="900" y="89"/>
                      <a:pt x="903" y="89"/>
                    </a:cubicBezTo>
                    <a:cubicBezTo>
                      <a:pt x="903" y="89"/>
                      <a:pt x="903" y="90"/>
                      <a:pt x="903" y="90"/>
                    </a:cubicBezTo>
                    <a:cubicBezTo>
                      <a:pt x="900" y="90"/>
                      <a:pt x="897" y="90"/>
                      <a:pt x="894" y="90"/>
                    </a:cubicBezTo>
                    <a:cubicBezTo>
                      <a:pt x="888" y="90"/>
                      <a:pt x="883" y="90"/>
                      <a:pt x="878" y="90"/>
                    </a:cubicBezTo>
                    <a:cubicBezTo>
                      <a:pt x="869" y="90"/>
                      <a:pt x="861" y="92"/>
                      <a:pt x="853" y="92"/>
                    </a:cubicBezTo>
                    <a:cubicBezTo>
                      <a:pt x="847" y="92"/>
                      <a:pt x="842" y="93"/>
                      <a:pt x="837" y="95"/>
                    </a:cubicBezTo>
                    <a:cubicBezTo>
                      <a:pt x="831" y="97"/>
                      <a:pt x="825" y="98"/>
                      <a:pt x="820" y="100"/>
                    </a:cubicBezTo>
                    <a:cubicBezTo>
                      <a:pt x="822" y="99"/>
                      <a:pt x="824" y="97"/>
                      <a:pt x="827" y="96"/>
                    </a:cubicBezTo>
                    <a:cubicBezTo>
                      <a:pt x="840" y="93"/>
                      <a:pt x="854" y="89"/>
                      <a:pt x="868" y="88"/>
                    </a:cubicBezTo>
                    <a:close/>
                    <a:moveTo>
                      <a:pt x="718" y="154"/>
                    </a:moveTo>
                    <a:cubicBezTo>
                      <a:pt x="718" y="154"/>
                      <a:pt x="718" y="154"/>
                      <a:pt x="718" y="154"/>
                    </a:cubicBezTo>
                    <a:cubicBezTo>
                      <a:pt x="718" y="154"/>
                      <a:pt x="718" y="154"/>
                      <a:pt x="719" y="154"/>
                    </a:cubicBezTo>
                    <a:cubicBezTo>
                      <a:pt x="721" y="151"/>
                      <a:pt x="723" y="149"/>
                      <a:pt x="725" y="147"/>
                    </a:cubicBezTo>
                    <a:cubicBezTo>
                      <a:pt x="728" y="144"/>
                      <a:pt x="731" y="142"/>
                      <a:pt x="733" y="139"/>
                    </a:cubicBezTo>
                    <a:cubicBezTo>
                      <a:pt x="736" y="137"/>
                      <a:pt x="737" y="135"/>
                      <a:pt x="740" y="134"/>
                    </a:cubicBezTo>
                    <a:cubicBezTo>
                      <a:pt x="748" y="127"/>
                      <a:pt x="756" y="122"/>
                      <a:pt x="766" y="118"/>
                    </a:cubicBezTo>
                    <a:cubicBezTo>
                      <a:pt x="779" y="112"/>
                      <a:pt x="792" y="105"/>
                      <a:pt x="806" y="100"/>
                    </a:cubicBezTo>
                    <a:cubicBezTo>
                      <a:pt x="811" y="97"/>
                      <a:pt x="816" y="96"/>
                      <a:pt x="822" y="95"/>
                    </a:cubicBezTo>
                    <a:cubicBezTo>
                      <a:pt x="822" y="95"/>
                      <a:pt x="822" y="95"/>
                      <a:pt x="822" y="95"/>
                    </a:cubicBezTo>
                    <a:cubicBezTo>
                      <a:pt x="822" y="95"/>
                      <a:pt x="823" y="95"/>
                      <a:pt x="823" y="94"/>
                    </a:cubicBezTo>
                    <a:cubicBezTo>
                      <a:pt x="823" y="94"/>
                      <a:pt x="824" y="94"/>
                      <a:pt x="824" y="94"/>
                    </a:cubicBezTo>
                    <a:cubicBezTo>
                      <a:pt x="824" y="94"/>
                      <a:pt x="824" y="94"/>
                      <a:pt x="824" y="94"/>
                    </a:cubicBezTo>
                    <a:cubicBezTo>
                      <a:pt x="824" y="94"/>
                      <a:pt x="823" y="94"/>
                      <a:pt x="823" y="94"/>
                    </a:cubicBezTo>
                    <a:cubicBezTo>
                      <a:pt x="823" y="95"/>
                      <a:pt x="823" y="95"/>
                      <a:pt x="822" y="95"/>
                    </a:cubicBezTo>
                    <a:cubicBezTo>
                      <a:pt x="822" y="95"/>
                      <a:pt x="822" y="95"/>
                      <a:pt x="822" y="95"/>
                    </a:cubicBezTo>
                    <a:cubicBezTo>
                      <a:pt x="812" y="99"/>
                      <a:pt x="801" y="103"/>
                      <a:pt x="791" y="108"/>
                    </a:cubicBezTo>
                    <a:cubicBezTo>
                      <a:pt x="785" y="110"/>
                      <a:pt x="780" y="113"/>
                      <a:pt x="775" y="116"/>
                    </a:cubicBezTo>
                    <a:cubicBezTo>
                      <a:pt x="766" y="122"/>
                      <a:pt x="757" y="128"/>
                      <a:pt x="748" y="133"/>
                    </a:cubicBezTo>
                    <a:cubicBezTo>
                      <a:pt x="739" y="140"/>
                      <a:pt x="729" y="146"/>
                      <a:pt x="720" y="153"/>
                    </a:cubicBezTo>
                    <a:cubicBezTo>
                      <a:pt x="720" y="153"/>
                      <a:pt x="719" y="153"/>
                      <a:pt x="719" y="154"/>
                    </a:cubicBezTo>
                    <a:cubicBezTo>
                      <a:pt x="718" y="154"/>
                      <a:pt x="718" y="154"/>
                      <a:pt x="718" y="154"/>
                    </a:cubicBezTo>
                    <a:cubicBezTo>
                      <a:pt x="718" y="154"/>
                      <a:pt x="718" y="154"/>
                      <a:pt x="718" y="154"/>
                    </a:cubicBezTo>
                    <a:cubicBezTo>
                      <a:pt x="717" y="154"/>
                      <a:pt x="717" y="154"/>
                      <a:pt x="717" y="154"/>
                    </a:cubicBezTo>
                    <a:lnTo>
                      <a:pt x="718" y="154"/>
                    </a:lnTo>
                    <a:close/>
                    <a:moveTo>
                      <a:pt x="820" y="100"/>
                    </a:moveTo>
                    <a:cubicBezTo>
                      <a:pt x="819" y="100"/>
                      <a:pt x="819" y="100"/>
                      <a:pt x="819" y="100"/>
                    </a:cubicBezTo>
                    <a:cubicBezTo>
                      <a:pt x="819" y="100"/>
                      <a:pt x="818" y="100"/>
                      <a:pt x="818" y="100"/>
                    </a:cubicBezTo>
                    <a:cubicBezTo>
                      <a:pt x="818" y="101"/>
                      <a:pt x="817" y="101"/>
                      <a:pt x="817" y="101"/>
                    </a:cubicBezTo>
                    <a:cubicBezTo>
                      <a:pt x="817" y="101"/>
                      <a:pt x="817" y="101"/>
                      <a:pt x="817" y="101"/>
                    </a:cubicBezTo>
                    <a:cubicBezTo>
                      <a:pt x="812" y="103"/>
                      <a:pt x="807" y="105"/>
                      <a:pt x="803" y="108"/>
                    </a:cubicBezTo>
                    <a:cubicBezTo>
                      <a:pt x="794" y="112"/>
                      <a:pt x="786" y="117"/>
                      <a:pt x="777" y="121"/>
                    </a:cubicBezTo>
                    <a:cubicBezTo>
                      <a:pt x="773" y="123"/>
                      <a:pt x="768" y="125"/>
                      <a:pt x="764" y="127"/>
                    </a:cubicBezTo>
                    <a:cubicBezTo>
                      <a:pt x="764" y="127"/>
                      <a:pt x="764" y="127"/>
                      <a:pt x="764" y="127"/>
                    </a:cubicBezTo>
                    <a:cubicBezTo>
                      <a:pt x="764" y="127"/>
                      <a:pt x="763" y="127"/>
                      <a:pt x="763" y="128"/>
                    </a:cubicBezTo>
                    <a:cubicBezTo>
                      <a:pt x="762" y="128"/>
                      <a:pt x="761" y="128"/>
                      <a:pt x="760" y="129"/>
                    </a:cubicBezTo>
                    <a:cubicBezTo>
                      <a:pt x="760" y="129"/>
                      <a:pt x="760" y="129"/>
                      <a:pt x="760" y="129"/>
                    </a:cubicBezTo>
                    <a:cubicBezTo>
                      <a:pt x="761" y="128"/>
                      <a:pt x="762" y="128"/>
                      <a:pt x="763" y="128"/>
                    </a:cubicBezTo>
                    <a:cubicBezTo>
                      <a:pt x="763" y="127"/>
                      <a:pt x="764" y="127"/>
                      <a:pt x="764" y="127"/>
                    </a:cubicBezTo>
                    <a:cubicBezTo>
                      <a:pt x="764" y="127"/>
                      <a:pt x="764" y="127"/>
                      <a:pt x="764" y="127"/>
                    </a:cubicBezTo>
                    <a:cubicBezTo>
                      <a:pt x="768" y="124"/>
                      <a:pt x="773" y="121"/>
                      <a:pt x="777" y="118"/>
                    </a:cubicBezTo>
                    <a:cubicBezTo>
                      <a:pt x="789" y="110"/>
                      <a:pt x="803" y="106"/>
                      <a:pt x="816" y="101"/>
                    </a:cubicBezTo>
                    <a:cubicBezTo>
                      <a:pt x="816" y="101"/>
                      <a:pt x="817" y="101"/>
                      <a:pt x="817" y="101"/>
                    </a:cubicBezTo>
                    <a:cubicBezTo>
                      <a:pt x="817" y="101"/>
                      <a:pt x="817" y="101"/>
                      <a:pt x="817" y="101"/>
                    </a:cubicBezTo>
                    <a:cubicBezTo>
                      <a:pt x="817" y="101"/>
                      <a:pt x="818" y="100"/>
                      <a:pt x="818" y="100"/>
                    </a:cubicBezTo>
                    <a:cubicBezTo>
                      <a:pt x="818" y="100"/>
                      <a:pt x="819" y="100"/>
                      <a:pt x="819" y="100"/>
                    </a:cubicBezTo>
                    <a:cubicBezTo>
                      <a:pt x="819" y="100"/>
                      <a:pt x="819" y="100"/>
                      <a:pt x="820" y="100"/>
                    </a:cubicBezTo>
                    <a:close/>
                    <a:moveTo>
                      <a:pt x="711" y="165"/>
                    </a:moveTo>
                    <a:cubicBezTo>
                      <a:pt x="714" y="162"/>
                      <a:pt x="716" y="160"/>
                      <a:pt x="719" y="157"/>
                    </a:cubicBezTo>
                    <a:cubicBezTo>
                      <a:pt x="724" y="154"/>
                      <a:pt x="728" y="151"/>
                      <a:pt x="733" y="149"/>
                    </a:cubicBezTo>
                    <a:cubicBezTo>
                      <a:pt x="737" y="146"/>
                      <a:pt x="742" y="143"/>
                      <a:pt x="746" y="141"/>
                    </a:cubicBezTo>
                    <a:cubicBezTo>
                      <a:pt x="758" y="135"/>
                      <a:pt x="770" y="130"/>
                      <a:pt x="781" y="124"/>
                    </a:cubicBezTo>
                    <a:cubicBezTo>
                      <a:pt x="790" y="120"/>
                      <a:pt x="799" y="115"/>
                      <a:pt x="808" y="110"/>
                    </a:cubicBezTo>
                    <a:cubicBezTo>
                      <a:pt x="816" y="105"/>
                      <a:pt x="825" y="102"/>
                      <a:pt x="835" y="100"/>
                    </a:cubicBezTo>
                    <a:cubicBezTo>
                      <a:pt x="837" y="99"/>
                      <a:pt x="839" y="98"/>
                      <a:pt x="841" y="98"/>
                    </a:cubicBezTo>
                    <a:cubicBezTo>
                      <a:pt x="847" y="95"/>
                      <a:pt x="854" y="95"/>
                      <a:pt x="860" y="95"/>
                    </a:cubicBezTo>
                    <a:cubicBezTo>
                      <a:pt x="866" y="94"/>
                      <a:pt x="871" y="94"/>
                      <a:pt x="877" y="93"/>
                    </a:cubicBezTo>
                    <a:cubicBezTo>
                      <a:pt x="881" y="93"/>
                      <a:pt x="885" y="93"/>
                      <a:pt x="889" y="93"/>
                    </a:cubicBezTo>
                    <a:cubicBezTo>
                      <a:pt x="889" y="93"/>
                      <a:pt x="889" y="93"/>
                      <a:pt x="889" y="93"/>
                    </a:cubicBezTo>
                    <a:cubicBezTo>
                      <a:pt x="889" y="93"/>
                      <a:pt x="889" y="93"/>
                      <a:pt x="889" y="93"/>
                    </a:cubicBezTo>
                    <a:cubicBezTo>
                      <a:pt x="890" y="93"/>
                      <a:pt x="890" y="93"/>
                      <a:pt x="891" y="93"/>
                    </a:cubicBezTo>
                    <a:cubicBezTo>
                      <a:pt x="891" y="93"/>
                      <a:pt x="891" y="93"/>
                      <a:pt x="891" y="93"/>
                    </a:cubicBezTo>
                    <a:cubicBezTo>
                      <a:pt x="890" y="93"/>
                      <a:pt x="890" y="93"/>
                      <a:pt x="889" y="93"/>
                    </a:cubicBezTo>
                    <a:cubicBezTo>
                      <a:pt x="889" y="93"/>
                      <a:pt x="889" y="93"/>
                      <a:pt x="889" y="93"/>
                    </a:cubicBezTo>
                    <a:cubicBezTo>
                      <a:pt x="889" y="93"/>
                      <a:pt x="889" y="93"/>
                      <a:pt x="889" y="93"/>
                    </a:cubicBezTo>
                    <a:cubicBezTo>
                      <a:pt x="884" y="94"/>
                      <a:pt x="880" y="95"/>
                      <a:pt x="876" y="96"/>
                    </a:cubicBezTo>
                    <a:cubicBezTo>
                      <a:pt x="863" y="99"/>
                      <a:pt x="849" y="102"/>
                      <a:pt x="836" y="106"/>
                    </a:cubicBezTo>
                    <a:cubicBezTo>
                      <a:pt x="827" y="109"/>
                      <a:pt x="818" y="112"/>
                      <a:pt x="809" y="116"/>
                    </a:cubicBezTo>
                    <a:cubicBezTo>
                      <a:pt x="799" y="119"/>
                      <a:pt x="790" y="123"/>
                      <a:pt x="780" y="127"/>
                    </a:cubicBezTo>
                    <a:cubicBezTo>
                      <a:pt x="771" y="132"/>
                      <a:pt x="762" y="137"/>
                      <a:pt x="752" y="141"/>
                    </a:cubicBezTo>
                    <a:cubicBezTo>
                      <a:pt x="742" y="145"/>
                      <a:pt x="733" y="151"/>
                      <a:pt x="724" y="157"/>
                    </a:cubicBezTo>
                    <a:cubicBezTo>
                      <a:pt x="720" y="159"/>
                      <a:pt x="715" y="162"/>
                      <a:pt x="711" y="165"/>
                    </a:cubicBezTo>
                    <a:cubicBezTo>
                      <a:pt x="711" y="165"/>
                      <a:pt x="711" y="165"/>
                      <a:pt x="711" y="165"/>
                    </a:cubicBezTo>
                    <a:cubicBezTo>
                      <a:pt x="711" y="165"/>
                      <a:pt x="711" y="165"/>
                      <a:pt x="711" y="165"/>
                    </a:cubicBezTo>
                    <a:cubicBezTo>
                      <a:pt x="711" y="165"/>
                      <a:pt x="711" y="165"/>
                      <a:pt x="711" y="165"/>
                    </a:cubicBezTo>
                    <a:close/>
                    <a:moveTo>
                      <a:pt x="108" y="368"/>
                    </a:moveTo>
                    <a:cubicBezTo>
                      <a:pt x="108" y="368"/>
                      <a:pt x="108" y="368"/>
                      <a:pt x="108" y="369"/>
                    </a:cubicBezTo>
                    <a:cubicBezTo>
                      <a:pt x="108" y="369"/>
                      <a:pt x="108" y="369"/>
                      <a:pt x="108" y="369"/>
                    </a:cubicBezTo>
                    <a:cubicBezTo>
                      <a:pt x="108" y="369"/>
                      <a:pt x="108" y="369"/>
                      <a:pt x="108" y="369"/>
                    </a:cubicBezTo>
                    <a:cubicBezTo>
                      <a:pt x="108" y="368"/>
                      <a:pt x="108" y="368"/>
                      <a:pt x="108" y="368"/>
                    </a:cubicBezTo>
                    <a:cubicBezTo>
                      <a:pt x="108" y="368"/>
                      <a:pt x="108" y="367"/>
                      <a:pt x="108" y="367"/>
                    </a:cubicBezTo>
                    <a:cubicBezTo>
                      <a:pt x="108" y="367"/>
                      <a:pt x="108" y="367"/>
                      <a:pt x="108" y="367"/>
                    </a:cubicBezTo>
                    <a:cubicBezTo>
                      <a:pt x="108" y="367"/>
                      <a:pt x="108" y="368"/>
                      <a:pt x="108" y="368"/>
                    </a:cubicBezTo>
                    <a:close/>
                    <a:moveTo>
                      <a:pt x="109" y="361"/>
                    </a:moveTo>
                    <a:cubicBezTo>
                      <a:pt x="109" y="361"/>
                      <a:pt x="109" y="361"/>
                      <a:pt x="109" y="361"/>
                    </a:cubicBezTo>
                    <a:cubicBezTo>
                      <a:pt x="109" y="361"/>
                      <a:pt x="109" y="361"/>
                      <a:pt x="109" y="361"/>
                    </a:cubicBezTo>
                    <a:close/>
                    <a:moveTo>
                      <a:pt x="110" y="355"/>
                    </a:moveTo>
                    <a:cubicBezTo>
                      <a:pt x="110" y="355"/>
                      <a:pt x="110" y="355"/>
                      <a:pt x="110" y="355"/>
                    </a:cubicBezTo>
                    <a:cubicBezTo>
                      <a:pt x="110" y="355"/>
                      <a:pt x="110" y="355"/>
                      <a:pt x="110" y="355"/>
                    </a:cubicBezTo>
                    <a:close/>
                    <a:moveTo>
                      <a:pt x="110" y="349"/>
                    </a:moveTo>
                    <a:cubicBezTo>
                      <a:pt x="110" y="349"/>
                      <a:pt x="110" y="349"/>
                      <a:pt x="110" y="349"/>
                    </a:cubicBezTo>
                    <a:cubicBezTo>
                      <a:pt x="110" y="349"/>
                      <a:pt x="110" y="349"/>
                      <a:pt x="110" y="349"/>
                    </a:cubicBezTo>
                    <a:close/>
                    <a:moveTo>
                      <a:pt x="170" y="174"/>
                    </a:moveTo>
                    <a:cubicBezTo>
                      <a:pt x="167" y="182"/>
                      <a:pt x="165" y="190"/>
                      <a:pt x="162" y="197"/>
                    </a:cubicBezTo>
                    <a:cubicBezTo>
                      <a:pt x="159" y="204"/>
                      <a:pt x="156" y="210"/>
                      <a:pt x="154" y="216"/>
                    </a:cubicBezTo>
                    <a:cubicBezTo>
                      <a:pt x="150" y="225"/>
                      <a:pt x="146" y="233"/>
                      <a:pt x="143" y="242"/>
                    </a:cubicBezTo>
                    <a:cubicBezTo>
                      <a:pt x="141" y="247"/>
                      <a:pt x="139" y="252"/>
                      <a:pt x="137" y="257"/>
                    </a:cubicBezTo>
                    <a:cubicBezTo>
                      <a:pt x="133" y="265"/>
                      <a:pt x="129" y="274"/>
                      <a:pt x="126" y="283"/>
                    </a:cubicBezTo>
                    <a:cubicBezTo>
                      <a:pt x="124" y="289"/>
                      <a:pt x="121" y="296"/>
                      <a:pt x="119" y="303"/>
                    </a:cubicBezTo>
                    <a:cubicBezTo>
                      <a:pt x="118" y="309"/>
                      <a:pt x="116" y="316"/>
                      <a:pt x="115" y="323"/>
                    </a:cubicBezTo>
                    <a:cubicBezTo>
                      <a:pt x="114" y="329"/>
                      <a:pt x="113" y="335"/>
                      <a:pt x="111" y="341"/>
                    </a:cubicBezTo>
                    <a:cubicBezTo>
                      <a:pt x="111" y="342"/>
                      <a:pt x="111" y="342"/>
                      <a:pt x="111" y="342"/>
                    </a:cubicBezTo>
                    <a:cubicBezTo>
                      <a:pt x="111" y="343"/>
                      <a:pt x="111" y="344"/>
                      <a:pt x="111" y="345"/>
                    </a:cubicBezTo>
                    <a:cubicBezTo>
                      <a:pt x="111" y="345"/>
                      <a:pt x="111" y="345"/>
                      <a:pt x="111" y="345"/>
                    </a:cubicBezTo>
                    <a:cubicBezTo>
                      <a:pt x="111" y="345"/>
                      <a:pt x="111" y="345"/>
                      <a:pt x="111" y="345"/>
                    </a:cubicBezTo>
                    <a:cubicBezTo>
                      <a:pt x="111" y="344"/>
                      <a:pt x="111" y="343"/>
                      <a:pt x="111" y="342"/>
                    </a:cubicBezTo>
                    <a:cubicBezTo>
                      <a:pt x="111" y="342"/>
                      <a:pt x="111" y="342"/>
                      <a:pt x="111" y="341"/>
                    </a:cubicBezTo>
                    <a:cubicBezTo>
                      <a:pt x="112" y="334"/>
                      <a:pt x="113" y="326"/>
                      <a:pt x="114" y="319"/>
                    </a:cubicBezTo>
                    <a:cubicBezTo>
                      <a:pt x="115" y="314"/>
                      <a:pt x="116" y="310"/>
                      <a:pt x="117" y="305"/>
                    </a:cubicBezTo>
                    <a:cubicBezTo>
                      <a:pt x="118" y="302"/>
                      <a:pt x="119" y="299"/>
                      <a:pt x="120" y="296"/>
                    </a:cubicBezTo>
                    <a:cubicBezTo>
                      <a:pt x="121" y="290"/>
                      <a:pt x="123" y="285"/>
                      <a:pt x="125" y="280"/>
                    </a:cubicBezTo>
                    <a:cubicBezTo>
                      <a:pt x="126" y="277"/>
                      <a:pt x="126" y="274"/>
                      <a:pt x="127" y="271"/>
                    </a:cubicBezTo>
                    <a:cubicBezTo>
                      <a:pt x="128" y="269"/>
                      <a:pt x="130" y="266"/>
                      <a:pt x="131" y="264"/>
                    </a:cubicBezTo>
                    <a:cubicBezTo>
                      <a:pt x="136" y="251"/>
                      <a:pt x="141" y="238"/>
                      <a:pt x="146" y="225"/>
                    </a:cubicBezTo>
                    <a:cubicBezTo>
                      <a:pt x="149" y="218"/>
                      <a:pt x="152" y="210"/>
                      <a:pt x="155" y="202"/>
                    </a:cubicBezTo>
                    <a:cubicBezTo>
                      <a:pt x="156" y="199"/>
                      <a:pt x="158" y="196"/>
                      <a:pt x="160" y="193"/>
                    </a:cubicBezTo>
                    <a:cubicBezTo>
                      <a:pt x="163" y="186"/>
                      <a:pt x="167" y="178"/>
                      <a:pt x="171" y="170"/>
                    </a:cubicBezTo>
                    <a:cubicBezTo>
                      <a:pt x="171" y="172"/>
                      <a:pt x="171" y="173"/>
                      <a:pt x="170" y="174"/>
                    </a:cubicBezTo>
                    <a:close/>
                    <a:moveTo>
                      <a:pt x="132" y="221"/>
                    </a:moveTo>
                    <a:cubicBezTo>
                      <a:pt x="136" y="210"/>
                      <a:pt x="142" y="200"/>
                      <a:pt x="148" y="190"/>
                    </a:cubicBezTo>
                    <a:cubicBezTo>
                      <a:pt x="155" y="177"/>
                      <a:pt x="163" y="165"/>
                      <a:pt x="172" y="154"/>
                    </a:cubicBezTo>
                    <a:cubicBezTo>
                      <a:pt x="172" y="153"/>
                      <a:pt x="173" y="152"/>
                      <a:pt x="174" y="151"/>
                    </a:cubicBezTo>
                    <a:cubicBezTo>
                      <a:pt x="174" y="151"/>
                      <a:pt x="174" y="151"/>
                      <a:pt x="174" y="152"/>
                    </a:cubicBezTo>
                    <a:cubicBezTo>
                      <a:pt x="173" y="154"/>
                      <a:pt x="171" y="157"/>
                      <a:pt x="169" y="160"/>
                    </a:cubicBezTo>
                    <a:cubicBezTo>
                      <a:pt x="164" y="169"/>
                      <a:pt x="158" y="178"/>
                      <a:pt x="153" y="188"/>
                    </a:cubicBezTo>
                    <a:cubicBezTo>
                      <a:pt x="150" y="194"/>
                      <a:pt x="147" y="200"/>
                      <a:pt x="145" y="206"/>
                    </a:cubicBezTo>
                    <a:cubicBezTo>
                      <a:pt x="140" y="216"/>
                      <a:pt x="137" y="227"/>
                      <a:pt x="132" y="237"/>
                    </a:cubicBezTo>
                    <a:cubicBezTo>
                      <a:pt x="129" y="246"/>
                      <a:pt x="124" y="254"/>
                      <a:pt x="121" y="263"/>
                    </a:cubicBezTo>
                    <a:cubicBezTo>
                      <a:pt x="117" y="274"/>
                      <a:pt x="113" y="286"/>
                      <a:pt x="111" y="298"/>
                    </a:cubicBezTo>
                    <a:cubicBezTo>
                      <a:pt x="110" y="299"/>
                      <a:pt x="110" y="300"/>
                      <a:pt x="109" y="301"/>
                    </a:cubicBezTo>
                    <a:cubicBezTo>
                      <a:pt x="110" y="297"/>
                      <a:pt x="110" y="294"/>
                      <a:pt x="111" y="291"/>
                    </a:cubicBezTo>
                    <a:cubicBezTo>
                      <a:pt x="112" y="283"/>
                      <a:pt x="114" y="275"/>
                      <a:pt x="116" y="267"/>
                    </a:cubicBezTo>
                    <a:cubicBezTo>
                      <a:pt x="117" y="264"/>
                      <a:pt x="118" y="261"/>
                      <a:pt x="119" y="257"/>
                    </a:cubicBezTo>
                    <a:cubicBezTo>
                      <a:pt x="123" y="246"/>
                      <a:pt x="127" y="234"/>
                      <a:pt x="132" y="222"/>
                    </a:cubicBezTo>
                    <a:cubicBezTo>
                      <a:pt x="132" y="222"/>
                      <a:pt x="132" y="221"/>
                      <a:pt x="132" y="221"/>
                    </a:cubicBezTo>
                    <a:close/>
                    <a:moveTo>
                      <a:pt x="101" y="340"/>
                    </a:moveTo>
                    <a:cubicBezTo>
                      <a:pt x="101" y="345"/>
                      <a:pt x="101" y="351"/>
                      <a:pt x="100" y="357"/>
                    </a:cubicBezTo>
                    <a:cubicBezTo>
                      <a:pt x="100" y="363"/>
                      <a:pt x="100" y="370"/>
                      <a:pt x="100" y="376"/>
                    </a:cubicBezTo>
                    <a:cubicBezTo>
                      <a:pt x="100" y="377"/>
                      <a:pt x="100" y="379"/>
                      <a:pt x="100" y="380"/>
                    </a:cubicBezTo>
                    <a:cubicBezTo>
                      <a:pt x="100" y="380"/>
                      <a:pt x="100" y="380"/>
                      <a:pt x="100" y="380"/>
                    </a:cubicBezTo>
                    <a:cubicBezTo>
                      <a:pt x="100" y="380"/>
                      <a:pt x="100" y="380"/>
                      <a:pt x="100" y="380"/>
                    </a:cubicBezTo>
                    <a:cubicBezTo>
                      <a:pt x="100" y="380"/>
                      <a:pt x="100" y="380"/>
                      <a:pt x="100" y="380"/>
                    </a:cubicBezTo>
                    <a:cubicBezTo>
                      <a:pt x="100" y="380"/>
                      <a:pt x="100" y="380"/>
                      <a:pt x="100" y="380"/>
                    </a:cubicBezTo>
                    <a:cubicBezTo>
                      <a:pt x="99" y="375"/>
                      <a:pt x="99" y="370"/>
                      <a:pt x="98" y="364"/>
                    </a:cubicBezTo>
                    <a:cubicBezTo>
                      <a:pt x="98" y="355"/>
                      <a:pt x="98" y="345"/>
                      <a:pt x="99" y="335"/>
                    </a:cubicBezTo>
                    <a:cubicBezTo>
                      <a:pt x="100" y="324"/>
                      <a:pt x="101" y="314"/>
                      <a:pt x="103" y="303"/>
                    </a:cubicBezTo>
                    <a:cubicBezTo>
                      <a:pt x="104" y="289"/>
                      <a:pt x="108" y="275"/>
                      <a:pt x="112" y="261"/>
                    </a:cubicBezTo>
                    <a:cubicBezTo>
                      <a:pt x="113" y="255"/>
                      <a:pt x="116" y="249"/>
                      <a:pt x="118" y="243"/>
                    </a:cubicBezTo>
                    <a:cubicBezTo>
                      <a:pt x="122" y="236"/>
                      <a:pt x="125" y="228"/>
                      <a:pt x="129" y="221"/>
                    </a:cubicBezTo>
                    <a:cubicBezTo>
                      <a:pt x="126" y="229"/>
                      <a:pt x="123" y="236"/>
                      <a:pt x="121" y="243"/>
                    </a:cubicBezTo>
                    <a:cubicBezTo>
                      <a:pt x="118" y="252"/>
                      <a:pt x="116" y="260"/>
                      <a:pt x="114" y="269"/>
                    </a:cubicBezTo>
                    <a:cubicBezTo>
                      <a:pt x="111" y="277"/>
                      <a:pt x="109" y="286"/>
                      <a:pt x="108" y="294"/>
                    </a:cubicBezTo>
                    <a:cubicBezTo>
                      <a:pt x="107" y="300"/>
                      <a:pt x="106" y="305"/>
                      <a:pt x="105" y="310"/>
                    </a:cubicBezTo>
                    <a:cubicBezTo>
                      <a:pt x="104" y="316"/>
                      <a:pt x="103" y="322"/>
                      <a:pt x="102" y="328"/>
                    </a:cubicBezTo>
                    <a:cubicBezTo>
                      <a:pt x="102" y="332"/>
                      <a:pt x="102" y="336"/>
                      <a:pt x="101" y="340"/>
                    </a:cubicBezTo>
                    <a:close/>
                    <a:moveTo>
                      <a:pt x="104" y="335"/>
                    </a:moveTo>
                    <a:cubicBezTo>
                      <a:pt x="104" y="335"/>
                      <a:pt x="104" y="335"/>
                      <a:pt x="104" y="334"/>
                    </a:cubicBezTo>
                    <a:cubicBezTo>
                      <a:pt x="104" y="333"/>
                      <a:pt x="104" y="332"/>
                      <a:pt x="105" y="331"/>
                    </a:cubicBezTo>
                    <a:cubicBezTo>
                      <a:pt x="105" y="328"/>
                      <a:pt x="105" y="325"/>
                      <a:pt x="106" y="321"/>
                    </a:cubicBezTo>
                    <a:cubicBezTo>
                      <a:pt x="106" y="321"/>
                      <a:pt x="106" y="320"/>
                      <a:pt x="106" y="320"/>
                    </a:cubicBezTo>
                    <a:cubicBezTo>
                      <a:pt x="106" y="320"/>
                      <a:pt x="106" y="320"/>
                      <a:pt x="106" y="320"/>
                    </a:cubicBezTo>
                    <a:cubicBezTo>
                      <a:pt x="106" y="320"/>
                      <a:pt x="106" y="319"/>
                      <a:pt x="106" y="319"/>
                    </a:cubicBezTo>
                    <a:cubicBezTo>
                      <a:pt x="106" y="319"/>
                      <a:pt x="106" y="319"/>
                      <a:pt x="106" y="320"/>
                    </a:cubicBezTo>
                    <a:cubicBezTo>
                      <a:pt x="106" y="320"/>
                      <a:pt x="106" y="320"/>
                      <a:pt x="106" y="320"/>
                    </a:cubicBezTo>
                    <a:cubicBezTo>
                      <a:pt x="106" y="324"/>
                      <a:pt x="105" y="328"/>
                      <a:pt x="105" y="331"/>
                    </a:cubicBezTo>
                    <a:cubicBezTo>
                      <a:pt x="104" y="332"/>
                      <a:pt x="104" y="333"/>
                      <a:pt x="104" y="334"/>
                    </a:cubicBezTo>
                    <a:cubicBezTo>
                      <a:pt x="104" y="335"/>
                      <a:pt x="104" y="335"/>
                      <a:pt x="104" y="335"/>
                    </a:cubicBezTo>
                    <a:close/>
                    <a:moveTo>
                      <a:pt x="103" y="391"/>
                    </a:moveTo>
                    <a:cubicBezTo>
                      <a:pt x="103" y="391"/>
                      <a:pt x="103" y="391"/>
                      <a:pt x="103" y="390"/>
                    </a:cubicBezTo>
                    <a:cubicBezTo>
                      <a:pt x="103" y="390"/>
                      <a:pt x="103" y="389"/>
                      <a:pt x="103" y="388"/>
                    </a:cubicBezTo>
                    <a:cubicBezTo>
                      <a:pt x="103" y="387"/>
                      <a:pt x="103" y="386"/>
                      <a:pt x="104" y="386"/>
                    </a:cubicBezTo>
                    <a:cubicBezTo>
                      <a:pt x="104" y="385"/>
                      <a:pt x="104" y="385"/>
                      <a:pt x="104" y="385"/>
                    </a:cubicBezTo>
                    <a:cubicBezTo>
                      <a:pt x="104" y="385"/>
                      <a:pt x="104" y="385"/>
                      <a:pt x="104" y="386"/>
                    </a:cubicBezTo>
                    <a:cubicBezTo>
                      <a:pt x="103" y="386"/>
                      <a:pt x="103" y="387"/>
                      <a:pt x="103" y="388"/>
                    </a:cubicBezTo>
                    <a:cubicBezTo>
                      <a:pt x="103" y="389"/>
                      <a:pt x="103" y="390"/>
                      <a:pt x="103" y="390"/>
                    </a:cubicBezTo>
                    <a:cubicBezTo>
                      <a:pt x="103" y="391"/>
                      <a:pt x="103" y="391"/>
                      <a:pt x="103" y="391"/>
                    </a:cubicBezTo>
                    <a:close/>
                    <a:moveTo>
                      <a:pt x="105" y="374"/>
                    </a:moveTo>
                    <a:cubicBezTo>
                      <a:pt x="104" y="375"/>
                      <a:pt x="104" y="376"/>
                      <a:pt x="104" y="377"/>
                    </a:cubicBezTo>
                    <a:cubicBezTo>
                      <a:pt x="104" y="377"/>
                      <a:pt x="104" y="377"/>
                      <a:pt x="104" y="377"/>
                    </a:cubicBezTo>
                    <a:cubicBezTo>
                      <a:pt x="104" y="377"/>
                      <a:pt x="104" y="377"/>
                      <a:pt x="104" y="377"/>
                    </a:cubicBezTo>
                    <a:cubicBezTo>
                      <a:pt x="104" y="377"/>
                      <a:pt x="104" y="377"/>
                      <a:pt x="104" y="377"/>
                    </a:cubicBezTo>
                    <a:cubicBezTo>
                      <a:pt x="104" y="377"/>
                      <a:pt x="104" y="377"/>
                      <a:pt x="104" y="377"/>
                    </a:cubicBezTo>
                    <a:cubicBezTo>
                      <a:pt x="104" y="371"/>
                      <a:pt x="104" y="366"/>
                      <a:pt x="105" y="360"/>
                    </a:cubicBezTo>
                    <a:cubicBezTo>
                      <a:pt x="105" y="355"/>
                      <a:pt x="106" y="350"/>
                      <a:pt x="107" y="345"/>
                    </a:cubicBezTo>
                    <a:cubicBezTo>
                      <a:pt x="107" y="345"/>
                      <a:pt x="107" y="345"/>
                      <a:pt x="107" y="345"/>
                    </a:cubicBezTo>
                    <a:cubicBezTo>
                      <a:pt x="107" y="344"/>
                      <a:pt x="107" y="344"/>
                      <a:pt x="107" y="343"/>
                    </a:cubicBezTo>
                    <a:cubicBezTo>
                      <a:pt x="107" y="343"/>
                      <a:pt x="107" y="343"/>
                      <a:pt x="107" y="342"/>
                    </a:cubicBezTo>
                    <a:cubicBezTo>
                      <a:pt x="108" y="338"/>
                      <a:pt x="108" y="334"/>
                      <a:pt x="108" y="331"/>
                    </a:cubicBezTo>
                    <a:cubicBezTo>
                      <a:pt x="109" y="325"/>
                      <a:pt x="110" y="319"/>
                      <a:pt x="111" y="313"/>
                    </a:cubicBezTo>
                    <a:cubicBezTo>
                      <a:pt x="112" y="307"/>
                      <a:pt x="113" y="302"/>
                      <a:pt x="114" y="296"/>
                    </a:cubicBezTo>
                    <a:cubicBezTo>
                      <a:pt x="116" y="288"/>
                      <a:pt x="119" y="280"/>
                      <a:pt x="122" y="272"/>
                    </a:cubicBezTo>
                    <a:cubicBezTo>
                      <a:pt x="123" y="268"/>
                      <a:pt x="125" y="263"/>
                      <a:pt x="126" y="258"/>
                    </a:cubicBezTo>
                    <a:cubicBezTo>
                      <a:pt x="129" y="252"/>
                      <a:pt x="132" y="246"/>
                      <a:pt x="134" y="240"/>
                    </a:cubicBezTo>
                    <a:cubicBezTo>
                      <a:pt x="135" y="239"/>
                      <a:pt x="135" y="239"/>
                      <a:pt x="135" y="238"/>
                    </a:cubicBezTo>
                    <a:cubicBezTo>
                      <a:pt x="139" y="227"/>
                      <a:pt x="144" y="216"/>
                      <a:pt x="148" y="204"/>
                    </a:cubicBezTo>
                    <a:cubicBezTo>
                      <a:pt x="151" y="199"/>
                      <a:pt x="153" y="194"/>
                      <a:pt x="155" y="190"/>
                    </a:cubicBezTo>
                    <a:cubicBezTo>
                      <a:pt x="163" y="177"/>
                      <a:pt x="170" y="165"/>
                      <a:pt x="177" y="152"/>
                    </a:cubicBezTo>
                    <a:cubicBezTo>
                      <a:pt x="177" y="153"/>
                      <a:pt x="178" y="153"/>
                      <a:pt x="178" y="153"/>
                    </a:cubicBezTo>
                    <a:cubicBezTo>
                      <a:pt x="177" y="155"/>
                      <a:pt x="176" y="158"/>
                      <a:pt x="174" y="160"/>
                    </a:cubicBezTo>
                    <a:cubicBezTo>
                      <a:pt x="170" y="166"/>
                      <a:pt x="166" y="173"/>
                      <a:pt x="163" y="180"/>
                    </a:cubicBezTo>
                    <a:cubicBezTo>
                      <a:pt x="160" y="186"/>
                      <a:pt x="156" y="193"/>
                      <a:pt x="153" y="199"/>
                    </a:cubicBezTo>
                    <a:cubicBezTo>
                      <a:pt x="153" y="200"/>
                      <a:pt x="152" y="201"/>
                      <a:pt x="152" y="202"/>
                    </a:cubicBezTo>
                    <a:cubicBezTo>
                      <a:pt x="148" y="211"/>
                      <a:pt x="144" y="220"/>
                      <a:pt x="141" y="229"/>
                    </a:cubicBezTo>
                    <a:cubicBezTo>
                      <a:pt x="136" y="240"/>
                      <a:pt x="133" y="251"/>
                      <a:pt x="128" y="262"/>
                    </a:cubicBezTo>
                    <a:cubicBezTo>
                      <a:pt x="124" y="270"/>
                      <a:pt x="122" y="278"/>
                      <a:pt x="119" y="287"/>
                    </a:cubicBezTo>
                    <a:cubicBezTo>
                      <a:pt x="113" y="302"/>
                      <a:pt x="110" y="319"/>
                      <a:pt x="109" y="336"/>
                    </a:cubicBezTo>
                    <a:cubicBezTo>
                      <a:pt x="108" y="338"/>
                      <a:pt x="108" y="340"/>
                      <a:pt x="107" y="342"/>
                    </a:cubicBezTo>
                    <a:cubicBezTo>
                      <a:pt x="107" y="343"/>
                      <a:pt x="107" y="343"/>
                      <a:pt x="107" y="343"/>
                    </a:cubicBezTo>
                    <a:cubicBezTo>
                      <a:pt x="107" y="344"/>
                      <a:pt x="107" y="344"/>
                      <a:pt x="107" y="345"/>
                    </a:cubicBezTo>
                    <a:cubicBezTo>
                      <a:pt x="107" y="345"/>
                      <a:pt x="107" y="345"/>
                      <a:pt x="107" y="345"/>
                    </a:cubicBezTo>
                    <a:cubicBezTo>
                      <a:pt x="107" y="349"/>
                      <a:pt x="107" y="353"/>
                      <a:pt x="106" y="357"/>
                    </a:cubicBezTo>
                    <a:cubicBezTo>
                      <a:pt x="106" y="363"/>
                      <a:pt x="105" y="368"/>
                      <a:pt x="105" y="374"/>
                    </a:cubicBezTo>
                    <a:close/>
                    <a:moveTo>
                      <a:pt x="136" y="435"/>
                    </a:moveTo>
                    <a:cubicBezTo>
                      <a:pt x="136" y="434"/>
                      <a:pt x="136" y="434"/>
                      <a:pt x="136" y="434"/>
                    </a:cubicBezTo>
                    <a:cubicBezTo>
                      <a:pt x="136" y="434"/>
                      <a:pt x="136" y="434"/>
                      <a:pt x="136" y="434"/>
                    </a:cubicBezTo>
                    <a:lnTo>
                      <a:pt x="136" y="435"/>
                    </a:lnTo>
                    <a:close/>
                    <a:moveTo>
                      <a:pt x="437" y="544"/>
                    </a:moveTo>
                    <a:cubicBezTo>
                      <a:pt x="431" y="543"/>
                      <a:pt x="426" y="541"/>
                      <a:pt x="420" y="540"/>
                    </a:cubicBezTo>
                    <a:cubicBezTo>
                      <a:pt x="413" y="538"/>
                      <a:pt x="405" y="536"/>
                      <a:pt x="397" y="533"/>
                    </a:cubicBezTo>
                    <a:cubicBezTo>
                      <a:pt x="387" y="530"/>
                      <a:pt x="376" y="527"/>
                      <a:pt x="366" y="524"/>
                    </a:cubicBezTo>
                    <a:cubicBezTo>
                      <a:pt x="352" y="520"/>
                      <a:pt x="339" y="516"/>
                      <a:pt x="326" y="512"/>
                    </a:cubicBezTo>
                    <a:cubicBezTo>
                      <a:pt x="316" y="509"/>
                      <a:pt x="306" y="506"/>
                      <a:pt x="296" y="503"/>
                    </a:cubicBezTo>
                    <a:cubicBezTo>
                      <a:pt x="284" y="499"/>
                      <a:pt x="272" y="494"/>
                      <a:pt x="259" y="490"/>
                    </a:cubicBezTo>
                    <a:cubicBezTo>
                      <a:pt x="254" y="488"/>
                      <a:pt x="250" y="486"/>
                      <a:pt x="245" y="484"/>
                    </a:cubicBezTo>
                    <a:cubicBezTo>
                      <a:pt x="236" y="480"/>
                      <a:pt x="228" y="476"/>
                      <a:pt x="219" y="473"/>
                    </a:cubicBezTo>
                    <a:cubicBezTo>
                      <a:pt x="216" y="471"/>
                      <a:pt x="213" y="470"/>
                      <a:pt x="210" y="468"/>
                    </a:cubicBezTo>
                    <a:cubicBezTo>
                      <a:pt x="201" y="464"/>
                      <a:pt x="192" y="459"/>
                      <a:pt x="183" y="455"/>
                    </a:cubicBezTo>
                    <a:cubicBezTo>
                      <a:pt x="176" y="452"/>
                      <a:pt x="168" y="449"/>
                      <a:pt x="161" y="446"/>
                    </a:cubicBezTo>
                    <a:cubicBezTo>
                      <a:pt x="153" y="443"/>
                      <a:pt x="146" y="440"/>
                      <a:pt x="138" y="438"/>
                    </a:cubicBezTo>
                    <a:cubicBezTo>
                      <a:pt x="138" y="437"/>
                      <a:pt x="138" y="437"/>
                      <a:pt x="138" y="437"/>
                    </a:cubicBezTo>
                    <a:cubicBezTo>
                      <a:pt x="138" y="437"/>
                      <a:pt x="138" y="437"/>
                      <a:pt x="137" y="437"/>
                    </a:cubicBezTo>
                    <a:cubicBezTo>
                      <a:pt x="137" y="437"/>
                      <a:pt x="137" y="437"/>
                      <a:pt x="136" y="437"/>
                    </a:cubicBezTo>
                    <a:cubicBezTo>
                      <a:pt x="137" y="437"/>
                      <a:pt x="137" y="437"/>
                      <a:pt x="137" y="437"/>
                    </a:cubicBezTo>
                    <a:cubicBezTo>
                      <a:pt x="137" y="437"/>
                      <a:pt x="137" y="437"/>
                      <a:pt x="137" y="437"/>
                    </a:cubicBezTo>
                    <a:cubicBezTo>
                      <a:pt x="138" y="437"/>
                      <a:pt x="138" y="437"/>
                      <a:pt x="138" y="437"/>
                    </a:cubicBezTo>
                    <a:cubicBezTo>
                      <a:pt x="138" y="437"/>
                      <a:pt x="138" y="437"/>
                      <a:pt x="138" y="438"/>
                    </a:cubicBezTo>
                    <a:cubicBezTo>
                      <a:pt x="143" y="439"/>
                      <a:pt x="149" y="440"/>
                      <a:pt x="154" y="441"/>
                    </a:cubicBezTo>
                    <a:cubicBezTo>
                      <a:pt x="161" y="443"/>
                      <a:pt x="167" y="445"/>
                      <a:pt x="174" y="447"/>
                    </a:cubicBezTo>
                    <a:cubicBezTo>
                      <a:pt x="181" y="450"/>
                      <a:pt x="187" y="452"/>
                      <a:pt x="194" y="454"/>
                    </a:cubicBezTo>
                    <a:cubicBezTo>
                      <a:pt x="201" y="457"/>
                      <a:pt x="208" y="459"/>
                      <a:pt x="214" y="462"/>
                    </a:cubicBezTo>
                    <a:cubicBezTo>
                      <a:pt x="219" y="464"/>
                      <a:pt x="224" y="466"/>
                      <a:pt x="228" y="468"/>
                    </a:cubicBezTo>
                    <a:cubicBezTo>
                      <a:pt x="239" y="473"/>
                      <a:pt x="251" y="479"/>
                      <a:pt x="262" y="483"/>
                    </a:cubicBezTo>
                    <a:cubicBezTo>
                      <a:pt x="274" y="487"/>
                      <a:pt x="286" y="492"/>
                      <a:pt x="298" y="497"/>
                    </a:cubicBezTo>
                    <a:cubicBezTo>
                      <a:pt x="304" y="500"/>
                      <a:pt x="311" y="502"/>
                      <a:pt x="318" y="504"/>
                    </a:cubicBezTo>
                    <a:cubicBezTo>
                      <a:pt x="325" y="506"/>
                      <a:pt x="333" y="508"/>
                      <a:pt x="340" y="512"/>
                    </a:cubicBezTo>
                    <a:cubicBezTo>
                      <a:pt x="345" y="514"/>
                      <a:pt x="351" y="515"/>
                      <a:pt x="357" y="517"/>
                    </a:cubicBezTo>
                    <a:cubicBezTo>
                      <a:pt x="365" y="520"/>
                      <a:pt x="373" y="523"/>
                      <a:pt x="382" y="526"/>
                    </a:cubicBezTo>
                    <a:cubicBezTo>
                      <a:pt x="391" y="529"/>
                      <a:pt x="400" y="532"/>
                      <a:pt x="410" y="533"/>
                    </a:cubicBezTo>
                    <a:cubicBezTo>
                      <a:pt x="413" y="534"/>
                      <a:pt x="416" y="535"/>
                      <a:pt x="419" y="536"/>
                    </a:cubicBezTo>
                    <a:cubicBezTo>
                      <a:pt x="427" y="539"/>
                      <a:pt x="434" y="541"/>
                      <a:pt x="442" y="543"/>
                    </a:cubicBezTo>
                    <a:cubicBezTo>
                      <a:pt x="444" y="544"/>
                      <a:pt x="447" y="544"/>
                      <a:pt x="449" y="545"/>
                    </a:cubicBezTo>
                    <a:cubicBezTo>
                      <a:pt x="445" y="545"/>
                      <a:pt x="441" y="545"/>
                      <a:pt x="437" y="544"/>
                    </a:cubicBezTo>
                    <a:close/>
                    <a:moveTo>
                      <a:pt x="489" y="545"/>
                    </a:moveTo>
                    <a:cubicBezTo>
                      <a:pt x="489" y="545"/>
                      <a:pt x="490" y="545"/>
                      <a:pt x="492" y="545"/>
                    </a:cubicBezTo>
                    <a:cubicBezTo>
                      <a:pt x="487" y="547"/>
                      <a:pt x="483" y="547"/>
                      <a:pt x="479" y="546"/>
                    </a:cubicBezTo>
                    <a:cubicBezTo>
                      <a:pt x="474" y="545"/>
                      <a:pt x="469" y="545"/>
                      <a:pt x="463" y="544"/>
                    </a:cubicBezTo>
                    <a:cubicBezTo>
                      <a:pt x="448" y="542"/>
                      <a:pt x="433" y="539"/>
                      <a:pt x="419" y="533"/>
                    </a:cubicBezTo>
                    <a:cubicBezTo>
                      <a:pt x="415" y="531"/>
                      <a:pt x="411" y="531"/>
                      <a:pt x="407" y="530"/>
                    </a:cubicBezTo>
                    <a:cubicBezTo>
                      <a:pt x="403" y="529"/>
                      <a:pt x="398" y="528"/>
                      <a:pt x="394" y="527"/>
                    </a:cubicBezTo>
                    <a:cubicBezTo>
                      <a:pt x="388" y="525"/>
                      <a:pt x="383" y="523"/>
                      <a:pt x="377" y="521"/>
                    </a:cubicBezTo>
                    <a:cubicBezTo>
                      <a:pt x="370" y="518"/>
                      <a:pt x="363" y="516"/>
                      <a:pt x="355" y="514"/>
                    </a:cubicBezTo>
                    <a:cubicBezTo>
                      <a:pt x="350" y="512"/>
                      <a:pt x="345" y="510"/>
                      <a:pt x="340" y="508"/>
                    </a:cubicBezTo>
                    <a:cubicBezTo>
                      <a:pt x="336" y="506"/>
                      <a:pt x="331" y="504"/>
                      <a:pt x="326" y="503"/>
                    </a:cubicBezTo>
                    <a:cubicBezTo>
                      <a:pt x="322" y="502"/>
                      <a:pt x="319" y="501"/>
                      <a:pt x="316" y="500"/>
                    </a:cubicBezTo>
                    <a:cubicBezTo>
                      <a:pt x="309" y="497"/>
                      <a:pt x="302" y="495"/>
                      <a:pt x="295" y="492"/>
                    </a:cubicBezTo>
                    <a:cubicBezTo>
                      <a:pt x="289" y="490"/>
                      <a:pt x="283" y="487"/>
                      <a:pt x="277" y="484"/>
                    </a:cubicBezTo>
                    <a:cubicBezTo>
                      <a:pt x="272" y="482"/>
                      <a:pt x="266" y="481"/>
                      <a:pt x="261" y="479"/>
                    </a:cubicBezTo>
                    <a:cubicBezTo>
                      <a:pt x="254" y="476"/>
                      <a:pt x="246" y="472"/>
                      <a:pt x="239" y="469"/>
                    </a:cubicBezTo>
                    <a:cubicBezTo>
                      <a:pt x="228" y="465"/>
                      <a:pt x="218" y="459"/>
                      <a:pt x="207" y="456"/>
                    </a:cubicBezTo>
                    <a:cubicBezTo>
                      <a:pt x="199" y="453"/>
                      <a:pt x="192" y="450"/>
                      <a:pt x="184" y="447"/>
                    </a:cubicBezTo>
                    <a:cubicBezTo>
                      <a:pt x="179" y="445"/>
                      <a:pt x="173" y="444"/>
                      <a:pt x="167" y="442"/>
                    </a:cubicBezTo>
                    <a:cubicBezTo>
                      <a:pt x="162" y="441"/>
                      <a:pt x="156" y="439"/>
                      <a:pt x="151" y="438"/>
                    </a:cubicBezTo>
                    <a:cubicBezTo>
                      <a:pt x="148" y="437"/>
                      <a:pt x="144" y="436"/>
                      <a:pt x="141" y="435"/>
                    </a:cubicBezTo>
                    <a:cubicBezTo>
                      <a:pt x="144" y="436"/>
                      <a:pt x="147" y="436"/>
                      <a:pt x="150" y="437"/>
                    </a:cubicBezTo>
                    <a:cubicBezTo>
                      <a:pt x="157" y="438"/>
                      <a:pt x="163" y="440"/>
                      <a:pt x="170" y="441"/>
                    </a:cubicBezTo>
                    <a:cubicBezTo>
                      <a:pt x="178" y="443"/>
                      <a:pt x="185" y="445"/>
                      <a:pt x="193" y="448"/>
                    </a:cubicBezTo>
                    <a:cubicBezTo>
                      <a:pt x="199" y="451"/>
                      <a:pt x="205" y="453"/>
                      <a:pt x="211" y="455"/>
                    </a:cubicBezTo>
                    <a:cubicBezTo>
                      <a:pt x="220" y="459"/>
                      <a:pt x="229" y="463"/>
                      <a:pt x="237" y="466"/>
                    </a:cubicBezTo>
                    <a:cubicBezTo>
                      <a:pt x="245" y="469"/>
                      <a:pt x="253" y="473"/>
                      <a:pt x="261" y="476"/>
                    </a:cubicBezTo>
                    <a:cubicBezTo>
                      <a:pt x="267" y="478"/>
                      <a:pt x="274" y="481"/>
                      <a:pt x="280" y="484"/>
                    </a:cubicBezTo>
                    <a:cubicBezTo>
                      <a:pt x="290" y="487"/>
                      <a:pt x="300" y="491"/>
                      <a:pt x="309" y="494"/>
                    </a:cubicBezTo>
                    <a:cubicBezTo>
                      <a:pt x="315" y="496"/>
                      <a:pt x="321" y="498"/>
                      <a:pt x="327" y="500"/>
                    </a:cubicBezTo>
                    <a:cubicBezTo>
                      <a:pt x="334" y="504"/>
                      <a:pt x="342" y="507"/>
                      <a:pt x="350" y="510"/>
                    </a:cubicBezTo>
                    <a:cubicBezTo>
                      <a:pt x="356" y="512"/>
                      <a:pt x="363" y="513"/>
                      <a:pt x="369" y="515"/>
                    </a:cubicBezTo>
                    <a:cubicBezTo>
                      <a:pt x="374" y="516"/>
                      <a:pt x="378" y="517"/>
                      <a:pt x="383" y="518"/>
                    </a:cubicBezTo>
                    <a:cubicBezTo>
                      <a:pt x="388" y="520"/>
                      <a:pt x="394" y="523"/>
                      <a:pt x="399" y="524"/>
                    </a:cubicBezTo>
                    <a:cubicBezTo>
                      <a:pt x="407" y="527"/>
                      <a:pt x="415" y="530"/>
                      <a:pt x="424" y="532"/>
                    </a:cubicBezTo>
                    <a:cubicBezTo>
                      <a:pt x="431" y="534"/>
                      <a:pt x="439" y="535"/>
                      <a:pt x="447" y="537"/>
                    </a:cubicBezTo>
                    <a:cubicBezTo>
                      <a:pt x="455" y="539"/>
                      <a:pt x="462" y="541"/>
                      <a:pt x="470" y="542"/>
                    </a:cubicBezTo>
                    <a:cubicBezTo>
                      <a:pt x="476" y="543"/>
                      <a:pt x="482" y="544"/>
                      <a:pt x="489" y="545"/>
                    </a:cubicBezTo>
                    <a:close/>
                    <a:moveTo>
                      <a:pt x="165" y="427"/>
                    </a:moveTo>
                    <a:cubicBezTo>
                      <a:pt x="170" y="428"/>
                      <a:pt x="176" y="429"/>
                      <a:pt x="182" y="430"/>
                    </a:cubicBezTo>
                    <a:cubicBezTo>
                      <a:pt x="186" y="431"/>
                      <a:pt x="191" y="432"/>
                      <a:pt x="196" y="433"/>
                    </a:cubicBezTo>
                    <a:cubicBezTo>
                      <a:pt x="200" y="434"/>
                      <a:pt x="204" y="435"/>
                      <a:pt x="208" y="437"/>
                    </a:cubicBezTo>
                    <a:cubicBezTo>
                      <a:pt x="216" y="440"/>
                      <a:pt x="224" y="444"/>
                      <a:pt x="232" y="447"/>
                    </a:cubicBezTo>
                    <a:cubicBezTo>
                      <a:pt x="237" y="449"/>
                      <a:pt x="243" y="451"/>
                      <a:pt x="249" y="453"/>
                    </a:cubicBezTo>
                    <a:cubicBezTo>
                      <a:pt x="256" y="455"/>
                      <a:pt x="262" y="458"/>
                      <a:pt x="269" y="461"/>
                    </a:cubicBezTo>
                    <a:cubicBezTo>
                      <a:pt x="278" y="465"/>
                      <a:pt x="287" y="469"/>
                      <a:pt x="296" y="472"/>
                    </a:cubicBezTo>
                    <a:cubicBezTo>
                      <a:pt x="309" y="478"/>
                      <a:pt x="322" y="483"/>
                      <a:pt x="335" y="489"/>
                    </a:cubicBezTo>
                    <a:cubicBezTo>
                      <a:pt x="340" y="491"/>
                      <a:pt x="345" y="492"/>
                      <a:pt x="350" y="494"/>
                    </a:cubicBezTo>
                    <a:cubicBezTo>
                      <a:pt x="355" y="496"/>
                      <a:pt x="359" y="498"/>
                      <a:pt x="364" y="500"/>
                    </a:cubicBezTo>
                    <a:cubicBezTo>
                      <a:pt x="371" y="503"/>
                      <a:pt x="378" y="505"/>
                      <a:pt x="385" y="508"/>
                    </a:cubicBezTo>
                    <a:cubicBezTo>
                      <a:pt x="390" y="510"/>
                      <a:pt x="395" y="511"/>
                      <a:pt x="400" y="513"/>
                    </a:cubicBezTo>
                    <a:cubicBezTo>
                      <a:pt x="409" y="516"/>
                      <a:pt x="418" y="520"/>
                      <a:pt x="427" y="523"/>
                    </a:cubicBezTo>
                    <a:cubicBezTo>
                      <a:pt x="433" y="524"/>
                      <a:pt x="439" y="525"/>
                      <a:pt x="445" y="527"/>
                    </a:cubicBezTo>
                    <a:cubicBezTo>
                      <a:pt x="453" y="529"/>
                      <a:pt x="460" y="531"/>
                      <a:pt x="468" y="533"/>
                    </a:cubicBezTo>
                    <a:cubicBezTo>
                      <a:pt x="472" y="535"/>
                      <a:pt x="476" y="536"/>
                      <a:pt x="480" y="538"/>
                    </a:cubicBezTo>
                    <a:cubicBezTo>
                      <a:pt x="478" y="538"/>
                      <a:pt x="475" y="538"/>
                      <a:pt x="473" y="537"/>
                    </a:cubicBezTo>
                    <a:cubicBezTo>
                      <a:pt x="468" y="536"/>
                      <a:pt x="462" y="535"/>
                      <a:pt x="457" y="533"/>
                    </a:cubicBezTo>
                    <a:cubicBezTo>
                      <a:pt x="449" y="531"/>
                      <a:pt x="441" y="530"/>
                      <a:pt x="433" y="527"/>
                    </a:cubicBezTo>
                    <a:cubicBezTo>
                      <a:pt x="428" y="526"/>
                      <a:pt x="424" y="524"/>
                      <a:pt x="419" y="522"/>
                    </a:cubicBezTo>
                    <a:cubicBezTo>
                      <a:pt x="411" y="519"/>
                      <a:pt x="403" y="516"/>
                      <a:pt x="395" y="514"/>
                    </a:cubicBezTo>
                    <a:cubicBezTo>
                      <a:pt x="389" y="512"/>
                      <a:pt x="383" y="510"/>
                      <a:pt x="377" y="508"/>
                    </a:cubicBezTo>
                    <a:cubicBezTo>
                      <a:pt x="372" y="506"/>
                      <a:pt x="366" y="504"/>
                      <a:pt x="360" y="502"/>
                    </a:cubicBezTo>
                    <a:cubicBezTo>
                      <a:pt x="355" y="501"/>
                      <a:pt x="351" y="499"/>
                      <a:pt x="346" y="497"/>
                    </a:cubicBezTo>
                    <a:cubicBezTo>
                      <a:pt x="344" y="497"/>
                      <a:pt x="342" y="496"/>
                      <a:pt x="340" y="496"/>
                    </a:cubicBezTo>
                    <a:cubicBezTo>
                      <a:pt x="334" y="494"/>
                      <a:pt x="328" y="490"/>
                      <a:pt x="321" y="489"/>
                    </a:cubicBezTo>
                    <a:cubicBezTo>
                      <a:pt x="316" y="488"/>
                      <a:pt x="312" y="486"/>
                      <a:pt x="307" y="484"/>
                    </a:cubicBezTo>
                    <a:cubicBezTo>
                      <a:pt x="304" y="483"/>
                      <a:pt x="302" y="481"/>
                      <a:pt x="299" y="480"/>
                    </a:cubicBezTo>
                    <a:cubicBezTo>
                      <a:pt x="294" y="478"/>
                      <a:pt x="288" y="475"/>
                      <a:pt x="282" y="472"/>
                    </a:cubicBezTo>
                    <a:cubicBezTo>
                      <a:pt x="277" y="469"/>
                      <a:pt x="271" y="466"/>
                      <a:pt x="265" y="464"/>
                    </a:cubicBezTo>
                    <a:cubicBezTo>
                      <a:pt x="258" y="461"/>
                      <a:pt x="252" y="457"/>
                      <a:pt x="245" y="455"/>
                    </a:cubicBezTo>
                    <a:cubicBezTo>
                      <a:pt x="235" y="451"/>
                      <a:pt x="226" y="447"/>
                      <a:pt x="217" y="444"/>
                    </a:cubicBezTo>
                    <a:cubicBezTo>
                      <a:pt x="213" y="444"/>
                      <a:pt x="210" y="442"/>
                      <a:pt x="207" y="441"/>
                    </a:cubicBezTo>
                    <a:cubicBezTo>
                      <a:pt x="198" y="438"/>
                      <a:pt x="189" y="435"/>
                      <a:pt x="180" y="432"/>
                    </a:cubicBezTo>
                    <a:cubicBezTo>
                      <a:pt x="172" y="430"/>
                      <a:pt x="164" y="429"/>
                      <a:pt x="156" y="427"/>
                    </a:cubicBezTo>
                    <a:cubicBezTo>
                      <a:pt x="156" y="427"/>
                      <a:pt x="156" y="427"/>
                      <a:pt x="156" y="427"/>
                    </a:cubicBezTo>
                    <a:cubicBezTo>
                      <a:pt x="159" y="427"/>
                      <a:pt x="162" y="427"/>
                      <a:pt x="165" y="427"/>
                    </a:cubicBezTo>
                    <a:close/>
                    <a:moveTo>
                      <a:pt x="124" y="430"/>
                    </a:moveTo>
                    <a:cubicBezTo>
                      <a:pt x="124" y="430"/>
                      <a:pt x="125" y="430"/>
                      <a:pt x="125" y="430"/>
                    </a:cubicBezTo>
                    <a:cubicBezTo>
                      <a:pt x="125" y="430"/>
                      <a:pt x="125" y="430"/>
                      <a:pt x="125" y="430"/>
                    </a:cubicBezTo>
                    <a:cubicBezTo>
                      <a:pt x="127" y="430"/>
                      <a:pt x="129" y="429"/>
                      <a:pt x="132" y="429"/>
                    </a:cubicBezTo>
                    <a:cubicBezTo>
                      <a:pt x="137" y="429"/>
                      <a:pt x="143" y="429"/>
                      <a:pt x="148" y="430"/>
                    </a:cubicBezTo>
                    <a:cubicBezTo>
                      <a:pt x="154" y="430"/>
                      <a:pt x="160" y="431"/>
                      <a:pt x="165" y="432"/>
                    </a:cubicBezTo>
                    <a:cubicBezTo>
                      <a:pt x="174" y="433"/>
                      <a:pt x="183" y="436"/>
                      <a:pt x="192" y="439"/>
                    </a:cubicBezTo>
                    <a:cubicBezTo>
                      <a:pt x="201" y="442"/>
                      <a:pt x="209" y="445"/>
                      <a:pt x="218" y="448"/>
                    </a:cubicBezTo>
                    <a:cubicBezTo>
                      <a:pt x="225" y="450"/>
                      <a:pt x="231" y="453"/>
                      <a:pt x="238" y="456"/>
                    </a:cubicBezTo>
                    <a:cubicBezTo>
                      <a:pt x="244" y="458"/>
                      <a:pt x="249" y="460"/>
                      <a:pt x="254" y="462"/>
                    </a:cubicBezTo>
                    <a:cubicBezTo>
                      <a:pt x="261" y="465"/>
                      <a:pt x="267" y="468"/>
                      <a:pt x="273" y="472"/>
                    </a:cubicBezTo>
                    <a:cubicBezTo>
                      <a:pt x="280" y="475"/>
                      <a:pt x="287" y="479"/>
                      <a:pt x="294" y="482"/>
                    </a:cubicBezTo>
                    <a:cubicBezTo>
                      <a:pt x="301" y="485"/>
                      <a:pt x="307" y="488"/>
                      <a:pt x="314" y="490"/>
                    </a:cubicBezTo>
                    <a:cubicBezTo>
                      <a:pt x="317" y="492"/>
                      <a:pt x="321" y="492"/>
                      <a:pt x="324" y="493"/>
                    </a:cubicBezTo>
                    <a:cubicBezTo>
                      <a:pt x="327" y="493"/>
                      <a:pt x="329" y="494"/>
                      <a:pt x="332" y="495"/>
                    </a:cubicBezTo>
                    <a:cubicBezTo>
                      <a:pt x="339" y="498"/>
                      <a:pt x="347" y="500"/>
                      <a:pt x="354" y="503"/>
                    </a:cubicBezTo>
                    <a:cubicBezTo>
                      <a:pt x="364" y="506"/>
                      <a:pt x="375" y="510"/>
                      <a:pt x="386" y="514"/>
                    </a:cubicBezTo>
                    <a:cubicBezTo>
                      <a:pt x="390" y="515"/>
                      <a:pt x="394" y="516"/>
                      <a:pt x="399" y="518"/>
                    </a:cubicBezTo>
                    <a:cubicBezTo>
                      <a:pt x="407" y="521"/>
                      <a:pt x="415" y="524"/>
                      <a:pt x="423" y="526"/>
                    </a:cubicBezTo>
                    <a:cubicBezTo>
                      <a:pt x="424" y="527"/>
                      <a:pt x="425" y="528"/>
                      <a:pt x="426" y="529"/>
                    </a:cubicBezTo>
                    <a:cubicBezTo>
                      <a:pt x="419" y="526"/>
                      <a:pt x="411" y="524"/>
                      <a:pt x="403" y="521"/>
                    </a:cubicBezTo>
                    <a:cubicBezTo>
                      <a:pt x="393" y="518"/>
                      <a:pt x="383" y="515"/>
                      <a:pt x="373" y="512"/>
                    </a:cubicBezTo>
                    <a:cubicBezTo>
                      <a:pt x="367" y="510"/>
                      <a:pt x="361" y="509"/>
                      <a:pt x="355" y="507"/>
                    </a:cubicBezTo>
                    <a:cubicBezTo>
                      <a:pt x="348" y="505"/>
                      <a:pt x="342" y="503"/>
                      <a:pt x="336" y="500"/>
                    </a:cubicBezTo>
                    <a:cubicBezTo>
                      <a:pt x="330" y="498"/>
                      <a:pt x="323" y="495"/>
                      <a:pt x="317" y="493"/>
                    </a:cubicBezTo>
                    <a:cubicBezTo>
                      <a:pt x="304" y="488"/>
                      <a:pt x="290" y="484"/>
                      <a:pt x="277" y="479"/>
                    </a:cubicBezTo>
                    <a:cubicBezTo>
                      <a:pt x="268" y="475"/>
                      <a:pt x="258" y="471"/>
                      <a:pt x="249" y="467"/>
                    </a:cubicBezTo>
                    <a:cubicBezTo>
                      <a:pt x="242" y="464"/>
                      <a:pt x="235" y="461"/>
                      <a:pt x="227" y="458"/>
                    </a:cubicBezTo>
                    <a:cubicBezTo>
                      <a:pt x="218" y="454"/>
                      <a:pt x="209" y="451"/>
                      <a:pt x="200" y="448"/>
                    </a:cubicBezTo>
                    <a:cubicBezTo>
                      <a:pt x="195" y="446"/>
                      <a:pt x="190" y="444"/>
                      <a:pt x="185" y="442"/>
                    </a:cubicBezTo>
                    <a:cubicBezTo>
                      <a:pt x="177" y="440"/>
                      <a:pt x="169" y="438"/>
                      <a:pt x="160" y="436"/>
                    </a:cubicBezTo>
                    <a:cubicBezTo>
                      <a:pt x="153" y="434"/>
                      <a:pt x="146" y="433"/>
                      <a:pt x="138" y="432"/>
                    </a:cubicBezTo>
                    <a:cubicBezTo>
                      <a:pt x="136" y="431"/>
                      <a:pt x="133" y="431"/>
                      <a:pt x="130" y="431"/>
                    </a:cubicBezTo>
                    <a:cubicBezTo>
                      <a:pt x="129" y="431"/>
                      <a:pt x="127" y="431"/>
                      <a:pt x="125" y="430"/>
                    </a:cubicBezTo>
                    <a:cubicBezTo>
                      <a:pt x="125" y="430"/>
                      <a:pt x="125" y="430"/>
                      <a:pt x="125" y="430"/>
                    </a:cubicBezTo>
                    <a:cubicBezTo>
                      <a:pt x="125" y="430"/>
                      <a:pt x="124" y="430"/>
                      <a:pt x="124" y="430"/>
                    </a:cubicBezTo>
                    <a:cubicBezTo>
                      <a:pt x="124" y="431"/>
                      <a:pt x="123" y="431"/>
                      <a:pt x="123" y="431"/>
                    </a:cubicBezTo>
                    <a:cubicBezTo>
                      <a:pt x="123" y="431"/>
                      <a:pt x="123" y="431"/>
                      <a:pt x="123" y="430"/>
                    </a:cubicBezTo>
                    <a:cubicBezTo>
                      <a:pt x="123" y="430"/>
                      <a:pt x="124" y="430"/>
                      <a:pt x="124" y="430"/>
                    </a:cubicBezTo>
                    <a:close/>
                    <a:moveTo>
                      <a:pt x="164" y="221"/>
                    </a:moveTo>
                    <a:cubicBezTo>
                      <a:pt x="164" y="219"/>
                      <a:pt x="165" y="217"/>
                      <a:pt x="166" y="216"/>
                    </a:cubicBezTo>
                    <a:cubicBezTo>
                      <a:pt x="169" y="208"/>
                      <a:pt x="173" y="200"/>
                      <a:pt x="177" y="193"/>
                    </a:cubicBezTo>
                    <a:cubicBezTo>
                      <a:pt x="180" y="189"/>
                      <a:pt x="182" y="185"/>
                      <a:pt x="185" y="181"/>
                    </a:cubicBezTo>
                    <a:cubicBezTo>
                      <a:pt x="197" y="164"/>
                      <a:pt x="211" y="147"/>
                      <a:pt x="227" y="133"/>
                    </a:cubicBezTo>
                    <a:cubicBezTo>
                      <a:pt x="229" y="131"/>
                      <a:pt x="231" y="129"/>
                      <a:pt x="233" y="127"/>
                    </a:cubicBezTo>
                    <a:cubicBezTo>
                      <a:pt x="233" y="127"/>
                      <a:pt x="233" y="127"/>
                      <a:pt x="233" y="127"/>
                    </a:cubicBezTo>
                    <a:cubicBezTo>
                      <a:pt x="234" y="127"/>
                      <a:pt x="234" y="127"/>
                      <a:pt x="234" y="127"/>
                    </a:cubicBezTo>
                    <a:cubicBezTo>
                      <a:pt x="234" y="127"/>
                      <a:pt x="234" y="127"/>
                      <a:pt x="233" y="127"/>
                    </a:cubicBezTo>
                    <a:cubicBezTo>
                      <a:pt x="233" y="127"/>
                      <a:pt x="233" y="127"/>
                      <a:pt x="233" y="127"/>
                    </a:cubicBezTo>
                    <a:cubicBezTo>
                      <a:pt x="232" y="130"/>
                      <a:pt x="230" y="133"/>
                      <a:pt x="229" y="135"/>
                    </a:cubicBezTo>
                    <a:cubicBezTo>
                      <a:pt x="223" y="143"/>
                      <a:pt x="218" y="150"/>
                      <a:pt x="212" y="157"/>
                    </a:cubicBezTo>
                    <a:cubicBezTo>
                      <a:pt x="207" y="164"/>
                      <a:pt x="203" y="171"/>
                      <a:pt x="198" y="178"/>
                    </a:cubicBezTo>
                    <a:cubicBezTo>
                      <a:pt x="197" y="179"/>
                      <a:pt x="196" y="180"/>
                      <a:pt x="196" y="181"/>
                    </a:cubicBezTo>
                    <a:cubicBezTo>
                      <a:pt x="191" y="188"/>
                      <a:pt x="186" y="195"/>
                      <a:pt x="181" y="202"/>
                    </a:cubicBezTo>
                    <a:cubicBezTo>
                      <a:pt x="175" y="210"/>
                      <a:pt x="170" y="219"/>
                      <a:pt x="165" y="227"/>
                    </a:cubicBezTo>
                    <a:cubicBezTo>
                      <a:pt x="163" y="230"/>
                      <a:pt x="162" y="233"/>
                      <a:pt x="161" y="235"/>
                    </a:cubicBezTo>
                    <a:cubicBezTo>
                      <a:pt x="157" y="243"/>
                      <a:pt x="154" y="250"/>
                      <a:pt x="151" y="257"/>
                    </a:cubicBezTo>
                    <a:cubicBezTo>
                      <a:pt x="154" y="244"/>
                      <a:pt x="158" y="233"/>
                      <a:pt x="164" y="221"/>
                    </a:cubicBezTo>
                    <a:close/>
                    <a:moveTo>
                      <a:pt x="131" y="369"/>
                    </a:moveTo>
                    <a:cubicBezTo>
                      <a:pt x="131" y="368"/>
                      <a:pt x="131" y="368"/>
                      <a:pt x="131" y="368"/>
                    </a:cubicBezTo>
                    <a:cubicBezTo>
                      <a:pt x="131" y="365"/>
                      <a:pt x="130" y="361"/>
                      <a:pt x="131" y="357"/>
                    </a:cubicBezTo>
                    <a:cubicBezTo>
                      <a:pt x="131" y="342"/>
                      <a:pt x="134" y="327"/>
                      <a:pt x="137" y="312"/>
                    </a:cubicBezTo>
                    <a:cubicBezTo>
                      <a:pt x="139" y="304"/>
                      <a:pt x="141" y="296"/>
                      <a:pt x="144" y="288"/>
                    </a:cubicBezTo>
                    <a:cubicBezTo>
                      <a:pt x="147" y="278"/>
                      <a:pt x="150" y="268"/>
                      <a:pt x="154" y="259"/>
                    </a:cubicBezTo>
                    <a:cubicBezTo>
                      <a:pt x="157" y="251"/>
                      <a:pt x="161" y="242"/>
                      <a:pt x="165" y="234"/>
                    </a:cubicBezTo>
                    <a:cubicBezTo>
                      <a:pt x="168" y="227"/>
                      <a:pt x="172" y="220"/>
                      <a:pt x="176" y="214"/>
                    </a:cubicBezTo>
                    <a:cubicBezTo>
                      <a:pt x="180" y="208"/>
                      <a:pt x="185" y="202"/>
                      <a:pt x="189" y="196"/>
                    </a:cubicBezTo>
                    <a:cubicBezTo>
                      <a:pt x="189" y="196"/>
                      <a:pt x="189" y="196"/>
                      <a:pt x="189" y="195"/>
                    </a:cubicBezTo>
                    <a:cubicBezTo>
                      <a:pt x="190" y="195"/>
                      <a:pt x="190" y="195"/>
                      <a:pt x="190" y="195"/>
                    </a:cubicBezTo>
                    <a:cubicBezTo>
                      <a:pt x="191" y="192"/>
                      <a:pt x="193" y="189"/>
                      <a:pt x="195" y="186"/>
                    </a:cubicBezTo>
                    <a:cubicBezTo>
                      <a:pt x="198" y="181"/>
                      <a:pt x="202" y="176"/>
                      <a:pt x="206" y="170"/>
                    </a:cubicBezTo>
                    <a:cubicBezTo>
                      <a:pt x="208" y="167"/>
                      <a:pt x="211" y="164"/>
                      <a:pt x="213" y="161"/>
                    </a:cubicBezTo>
                    <a:cubicBezTo>
                      <a:pt x="213" y="160"/>
                      <a:pt x="213" y="160"/>
                      <a:pt x="213" y="160"/>
                    </a:cubicBezTo>
                    <a:cubicBezTo>
                      <a:pt x="213" y="160"/>
                      <a:pt x="213" y="160"/>
                      <a:pt x="213" y="160"/>
                    </a:cubicBezTo>
                    <a:cubicBezTo>
                      <a:pt x="213" y="160"/>
                      <a:pt x="213" y="160"/>
                      <a:pt x="213" y="160"/>
                    </a:cubicBezTo>
                    <a:cubicBezTo>
                      <a:pt x="213" y="160"/>
                      <a:pt x="213" y="160"/>
                      <a:pt x="213" y="161"/>
                    </a:cubicBezTo>
                    <a:cubicBezTo>
                      <a:pt x="210" y="166"/>
                      <a:pt x="207" y="171"/>
                      <a:pt x="204" y="175"/>
                    </a:cubicBezTo>
                    <a:cubicBezTo>
                      <a:pt x="200" y="182"/>
                      <a:pt x="195" y="188"/>
                      <a:pt x="191" y="194"/>
                    </a:cubicBezTo>
                    <a:cubicBezTo>
                      <a:pt x="191" y="194"/>
                      <a:pt x="190" y="195"/>
                      <a:pt x="190" y="195"/>
                    </a:cubicBezTo>
                    <a:cubicBezTo>
                      <a:pt x="190" y="195"/>
                      <a:pt x="190" y="195"/>
                      <a:pt x="189" y="196"/>
                    </a:cubicBezTo>
                    <a:cubicBezTo>
                      <a:pt x="189" y="196"/>
                      <a:pt x="189" y="196"/>
                      <a:pt x="189" y="196"/>
                    </a:cubicBezTo>
                    <a:cubicBezTo>
                      <a:pt x="187" y="200"/>
                      <a:pt x="184" y="204"/>
                      <a:pt x="182" y="208"/>
                    </a:cubicBezTo>
                    <a:cubicBezTo>
                      <a:pt x="178" y="214"/>
                      <a:pt x="175" y="221"/>
                      <a:pt x="171" y="227"/>
                    </a:cubicBezTo>
                    <a:cubicBezTo>
                      <a:pt x="168" y="233"/>
                      <a:pt x="165" y="239"/>
                      <a:pt x="162" y="245"/>
                    </a:cubicBezTo>
                    <a:cubicBezTo>
                      <a:pt x="162" y="246"/>
                      <a:pt x="161" y="247"/>
                      <a:pt x="160" y="249"/>
                    </a:cubicBezTo>
                    <a:cubicBezTo>
                      <a:pt x="157" y="259"/>
                      <a:pt x="153" y="269"/>
                      <a:pt x="149" y="279"/>
                    </a:cubicBezTo>
                    <a:cubicBezTo>
                      <a:pt x="147" y="286"/>
                      <a:pt x="145" y="293"/>
                      <a:pt x="143" y="300"/>
                    </a:cubicBezTo>
                    <a:cubicBezTo>
                      <a:pt x="141" y="312"/>
                      <a:pt x="138" y="324"/>
                      <a:pt x="136" y="336"/>
                    </a:cubicBezTo>
                    <a:cubicBezTo>
                      <a:pt x="134" y="347"/>
                      <a:pt x="132" y="358"/>
                      <a:pt x="131" y="368"/>
                    </a:cubicBezTo>
                    <a:cubicBezTo>
                      <a:pt x="131" y="368"/>
                      <a:pt x="131" y="368"/>
                      <a:pt x="131" y="369"/>
                    </a:cubicBezTo>
                    <a:cubicBezTo>
                      <a:pt x="131" y="369"/>
                      <a:pt x="131" y="369"/>
                      <a:pt x="131" y="369"/>
                    </a:cubicBezTo>
                    <a:cubicBezTo>
                      <a:pt x="131" y="369"/>
                      <a:pt x="131" y="369"/>
                      <a:pt x="131" y="369"/>
                    </a:cubicBezTo>
                    <a:close/>
                    <a:moveTo>
                      <a:pt x="133" y="395"/>
                    </a:moveTo>
                    <a:cubicBezTo>
                      <a:pt x="134" y="395"/>
                      <a:pt x="134" y="395"/>
                      <a:pt x="134" y="396"/>
                    </a:cubicBezTo>
                    <a:cubicBezTo>
                      <a:pt x="134" y="395"/>
                      <a:pt x="133" y="395"/>
                      <a:pt x="133" y="395"/>
                    </a:cubicBezTo>
                    <a:cubicBezTo>
                      <a:pt x="133" y="395"/>
                      <a:pt x="133" y="395"/>
                      <a:pt x="133" y="395"/>
                    </a:cubicBezTo>
                    <a:cubicBezTo>
                      <a:pt x="133" y="393"/>
                      <a:pt x="132" y="391"/>
                      <a:pt x="133" y="389"/>
                    </a:cubicBezTo>
                    <a:cubicBezTo>
                      <a:pt x="133" y="380"/>
                      <a:pt x="134" y="372"/>
                      <a:pt x="135" y="364"/>
                    </a:cubicBezTo>
                    <a:cubicBezTo>
                      <a:pt x="136" y="356"/>
                      <a:pt x="137" y="348"/>
                      <a:pt x="139" y="341"/>
                    </a:cubicBezTo>
                    <a:cubicBezTo>
                      <a:pt x="141" y="329"/>
                      <a:pt x="143" y="317"/>
                      <a:pt x="145" y="305"/>
                    </a:cubicBezTo>
                    <a:cubicBezTo>
                      <a:pt x="148" y="295"/>
                      <a:pt x="150" y="285"/>
                      <a:pt x="154" y="275"/>
                    </a:cubicBezTo>
                    <a:cubicBezTo>
                      <a:pt x="157" y="268"/>
                      <a:pt x="159" y="261"/>
                      <a:pt x="162" y="254"/>
                    </a:cubicBezTo>
                    <a:cubicBezTo>
                      <a:pt x="166" y="246"/>
                      <a:pt x="170" y="239"/>
                      <a:pt x="173" y="231"/>
                    </a:cubicBezTo>
                    <a:cubicBezTo>
                      <a:pt x="176" y="225"/>
                      <a:pt x="179" y="220"/>
                      <a:pt x="182" y="215"/>
                    </a:cubicBezTo>
                    <a:cubicBezTo>
                      <a:pt x="184" y="210"/>
                      <a:pt x="187" y="205"/>
                      <a:pt x="191" y="201"/>
                    </a:cubicBezTo>
                    <a:cubicBezTo>
                      <a:pt x="198" y="190"/>
                      <a:pt x="206" y="179"/>
                      <a:pt x="213" y="168"/>
                    </a:cubicBezTo>
                    <a:cubicBezTo>
                      <a:pt x="216" y="163"/>
                      <a:pt x="219" y="158"/>
                      <a:pt x="222" y="153"/>
                    </a:cubicBezTo>
                    <a:cubicBezTo>
                      <a:pt x="225" y="148"/>
                      <a:pt x="229" y="143"/>
                      <a:pt x="232" y="138"/>
                    </a:cubicBezTo>
                    <a:cubicBezTo>
                      <a:pt x="234" y="135"/>
                      <a:pt x="236" y="133"/>
                      <a:pt x="237" y="130"/>
                    </a:cubicBezTo>
                    <a:cubicBezTo>
                      <a:pt x="238" y="130"/>
                      <a:pt x="238" y="130"/>
                      <a:pt x="238" y="130"/>
                    </a:cubicBezTo>
                    <a:cubicBezTo>
                      <a:pt x="237" y="132"/>
                      <a:pt x="236" y="134"/>
                      <a:pt x="235" y="136"/>
                    </a:cubicBezTo>
                    <a:cubicBezTo>
                      <a:pt x="230" y="145"/>
                      <a:pt x="225" y="154"/>
                      <a:pt x="220" y="163"/>
                    </a:cubicBezTo>
                    <a:cubicBezTo>
                      <a:pt x="215" y="171"/>
                      <a:pt x="209" y="179"/>
                      <a:pt x="204" y="187"/>
                    </a:cubicBezTo>
                    <a:cubicBezTo>
                      <a:pt x="199" y="194"/>
                      <a:pt x="195" y="202"/>
                      <a:pt x="190" y="209"/>
                    </a:cubicBezTo>
                    <a:cubicBezTo>
                      <a:pt x="187" y="216"/>
                      <a:pt x="183" y="223"/>
                      <a:pt x="179" y="229"/>
                    </a:cubicBezTo>
                    <a:cubicBezTo>
                      <a:pt x="176" y="234"/>
                      <a:pt x="174" y="239"/>
                      <a:pt x="172" y="245"/>
                    </a:cubicBezTo>
                    <a:cubicBezTo>
                      <a:pt x="169" y="251"/>
                      <a:pt x="166" y="258"/>
                      <a:pt x="163" y="266"/>
                    </a:cubicBezTo>
                    <a:cubicBezTo>
                      <a:pt x="160" y="276"/>
                      <a:pt x="157" y="286"/>
                      <a:pt x="155" y="296"/>
                    </a:cubicBezTo>
                    <a:cubicBezTo>
                      <a:pt x="153" y="303"/>
                      <a:pt x="151" y="309"/>
                      <a:pt x="149" y="316"/>
                    </a:cubicBezTo>
                    <a:cubicBezTo>
                      <a:pt x="148" y="322"/>
                      <a:pt x="147" y="327"/>
                      <a:pt x="145" y="333"/>
                    </a:cubicBezTo>
                    <a:cubicBezTo>
                      <a:pt x="144" y="339"/>
                      <a:pt x="142" y="344"/>
                      <a:pt x="141" y="350"/>
                    </a:cubicBezTo>
                    <a:cubicBezTo>
                      <a:pt x="137" y="363"/>
                      <a:pt x="134" y="375"/>
                      <a:pt x="134" y="389"/>
                    </a:cubicBezTo>
                    <a:cubicBezTo>
                      <a:pt x="134" y="391"/>
                      <a:pt x="134" y="393"/>
                      <a:pt x="133" y="395"/>
                    </a:cubicBezTo>
                    <a:cubicBezTo>
                      <a:pt x="133" y="395"/>
                      <a:pt x="133" y="395"/>
                      <a:pt x="133" y="395"/>
                    </a:cubicBezTo>
                    <a:close/>
                    <a:moveTo>
                      <a:pt x="313" y="129"/>
                    </a:moveTo>
                    <a:cubicBezTo>
                      <a:pt x="313" y="129"/>
                      <a:pt x="313" y="129"/>
                      <a:pt x="312" y="129"/>
                    </a:cubicBezTo>
                    <a:cubicBezTo>
                      <a:pt x="311" y="130"/>
                      <a:pt x="311" y="132"/>
                      <a:pt x="309" y="133"/>
                    </a:cubicBezTo>
                    <a:cubicBezTo>
                      <a:pt x="299" y="143"/>
                      <a:pt x="289" y="154"/>
                      <a:pt x="278" y="164"/>
                    </a:cubicBezTo>
                    <a:cubicBezTo>
                      <a:pt x="273" y="169"/>
                      <a:pt x="269" y="174"/>
                      <a:pt x="264" y="180"/>
                    </a:cubicBezTo>
                    <a:cubicBezTo>
                      <a:pt x="261" y="183"/>
                      <a:pt x="257" y="187"/>
                      <a:pt x="254" y="190"/>
                    </a:cubicBezTo>
                    <a:cubicBezTo>
                      <a:pt x="244" y="201"/>
                      <a:pt x="235" y="212"/>
                      <a:pt x="227" y="224"/>
                    </a:cubicBezTo>
                    <a:cubicBezTo>
                      <a:pt x="220" y="234"/>
                      <a:pt x="213" y="245"/>
                      <a:pt x="208" y="257"/>
                    </a:cubicBezTo>
                    <a:cubicBezTo>
                      <a:pt x="203" y="270"/>
                      <a:pt x="198" y="284"/>
                      <a:pt x="193" y="297"/>
                    </a:cubicBezTo>
                    <a:cubicBezTo>
                      <a:pt x="190" y="305"/>
                      <a:pt x="187" y="313"/>
                      <a:pt x="185" y="320"/>
                    </a:cubicBezTo>
                    <a:cubicBezTo>
                      <a:pt x="185" y="320"/>
                      <a:pt x="185" y="320"/>
                      <a:pt x="185" y="320"/>
                    </a:cubicBezTo>
                    <a:cubicBezTo>
                      <a:pt x="185" y="320"/>
                      <a:pt x="185" y="321"/>
                      <a:pt x="185" y="321"/>
                    </a:cubicBezTo>
                    <a:cubicBezTo>
                      <a:pt x="185" y="322"/>
                      <a:pt x="185" y="323"/>
                      <a:pt x="184" y="324"/>
                    </a:cubicBezTo>
                    <a:cubicBezTo>
                      <a:pt x="183" y="329"/>
                      <a:pt x="183" y="335"/>
                      <a:pt x="182" y="340"/>
                    </a:cubicBezTo>
                    <a:cubicBezTo>
                      <a:pt x="182" y="340"/>
                      <a:pt x="182" y="340"/>
                      <a:pt x="182" y="341"/>
                    </a:cubicBezTo>
                    <a:cubicBezTo>
                      <a:pt x="182" y="341"/>
                      <a:pt x="182" y="341"/>
                      <a:pt x="182" y="341"/>
                    </a:cubicBezTo>
                    <a:cubicBezTo>
                      <a:pt x="182" y="342"/>
                      <a:pt x="181" y="342"/>
                      <a:pt x="181" y="343"/>
                    </a:cubicBezTo>
                    <a:cubicBezTo>
                      <a:pt x="181" y="343"/>
                      <a:pt x="181" y="343"/>
                      <a:pt x="181" y="343"/>
                    </a:cubicBezTo>
                    <a:cubicBezTo>
                      <a:pt x="181" y="342"/>
                      <a:pt x="181" y="341"/>
                      <a:pt x="182" y="341"/>
                    </a:cubicBezTo>
                    <a:cubicBezTo>
                      <a:pt x="182" y="341"/>
                      <a:pt x="182" y="341"/>
                      <a:pt x="182" y="341"/>
                    </a:cubicBezTo>
                    <a:cubicBezTo>
                      <a:pt x="182" y="341"/>
                      <a:pt x="182" y="340"/>
                      <a:pt x="182" y="340"/>
                    </a:cubicBezTo>
                    <a:cubicBezTo>
                      <a:pt x="181" y="334"/>
                      <a:pt x="182" y="327"/>
                      <a:pt x="185" y="321"/>
                    </a:cubicBezTo>
                    <a:cubicBezTo>
                      <a:pt x="185" y="321"/>
                      <a:pt x="185" y="320"/>
                      <a:pt x="185" y="320"/>
                    </a:cubicBezTo>
                    <a:cubicBezTo>
                      <a:pt x="185" y="320"/>
                      <a:pt x="185" y="320"/>
                      <a:pt x="185" y="320"/>
                    </a:cubicBezTo>
                    <a:cubicBezTo>
                      <a:pt x="185" y="318"/>
                      <a:pt x="186" y="316"/>
                      <a:pt x="186" y="314"/>
                    </a:cubicBezTo>
                    <a:cubicBezTo>
                      <a:pt x="187" y="310"/>
                      <a:pt x="188" y="307"/>
                      <a:pt x="188" y="303"/>
                    </a:cubicBezTo>
                    <a:cubicBezTo>
                      <a:pt x="189" y="300"/>
                      <a:pt x="190" y="297"/>
                      <a:pt x="191" y="294"/>
                    </a:cubicBezTo>
                    <a:cubicBezTo>
                      <a:pt x="193" y="286"/>
                      <a:pt x="196" y="279"/>
                      <a:pt x="198" y="272"/>
                    </a:cubicBezTo>
                    <a:cubicBezTo>
                      <a:pt x="201" y="262"/>
                      <a:pt x="207" y="254"/>
                      <a:pt x="211" y="245"/>
                    </a:cubicBezTo>
                    <a:cubicBezTo>
                      <a:pt x="217" y="235"/>
                      <a:pt x="223" y="224"/>
                      <a:pt x="230" y="214"/>
                    </a:cubicBezTo>
                    <a:cubicBezTo>
                      <a:pt x="236" y="206"/>
                      <a:pt x="242" y="199"/>
                      <a:pt x="249" y="191"/>
                    </a:cubicBezTo>
                    <a:cubicBezTo>
                      <a:pt x="255" y="184"/>
                      <a:pt x="261" y="177"/>
                      <a:pt x="268" y="170"/>
                    </a:cubicBezTo>
                    <a:cubicBezTo>
                      <a:pt x="269" y="168"/>
                      <a:pt x="271" y="166"/>
                      <a:pt x="273" y="164"/>
                    </a:cubicBezTo>
                    <a:cubicBezTo>
                      <a:pt x="280" y="158"/>
                      <a:pt x="288" y="151"/>
                      <a:pt x="295" y="145"/>
                    </a:cubicBezTo>
                    <a:cubicBezTo>
                      <a:pt x="300" y="140"/>
                      <a:pt x="305" y="135"/>
                      <a:pt x="311" y="130"/>
                    </a:cubicBezTo>
                    <a:cubicBezTo>
                      <a:pt x="311" y="130"/>
                      <a:pt x="312" y="129"/>
                      <a:pt x="312" y="129"/>
                    </a:cubicBezTo>
                    <a:cubicBezTo>
                      <a:pt x="312" y="129"/>
                      <a:pt x="313" y="129"/>
                      <a:pt x="313" y="129"/>
                    </a:cubicBezTo>
                    <a:cubicBezTo>
                      <a:pt x="313" y="129"/>
                      <a:pt x="313" y="129"/>
                      <a:pt x="313" y="129"/>
                    </a:cubicBezTo>
                    <a:close/>
                    <a:moveTo>
                      <a:pt x="316" y="125"/>
                    </a:moveTo>
                    <a:cubicBezTo>
                      <a:pt x="316" y="125"/>
                      <a:pt x="316" y="125"/>
                      <a:pt x="316" y="125"/>
                    </a:cubicBezTo>
                    <a:cubicBezTo>
                      <a:pt x="316" y="125"/>
                      <a:pt x="316" y="125"/>
                      <a:pt x="316" y="125"/>
                    </a:cubicBezTo>
                    <a:cubicBezTo>
                      <a:pt x="316" y="125"/>
                      <a:pt x="316" y="125"/>
                      <a:pt x="316" y="125"/>
                    </a:cubicBezTo>
                    <a:close/>
                    <a:moveTo>
                      <a:pt x="324" y="117"/>
                    </a:moveTo>
                    <a:cubicBezTo>
                      <a:pt x="324" y="117"/>
                      <a:pt x="323" y="118"/>
                      <a:pt x="323" y="118"/>
                    </a:cubicBezTo>
                    <a:cubicBezTo>
                      <a:pt x="322" y="119"/>
                      <a:pt x="322" y="119"/>
                      <a:pt x="322" y="120"/>
                    </a:cubicBezTo>
                    <a:cubicBezTo>
                      <a:pt x="321" y="120"/>
                      <a:pt x="321" y="121"/>
                      <a:pt x="320" y="121"/>
                    </a:cubicBezTo>
                    <a:cubicBezTo>
                      <a:pt x="320" y="121"/>
                      <a:pt x="320" y="122"/>
                      <a:pt x="319" y="122"/>
                    </a:cubicBezTo>
                    <a:cubicBezTo>
                      <a:pt x="319" y="122"/>
                      <a:pt x="319" y="123"/>
                      <a:pt x="318" y="123"/>
                    </a:cubicBezTo>
                    <a:cubicBezTo>
                      <a:pt x="318" y="123"/>
                      <a:pt x="318" y="123"/>
                      <a:pt x="318" y="123"/>
                    </a:cubicBezTo>
                    <a:cubicBezTo>
                      <a:pt x="318" y="123"/>
                      <a:pt x="318" y="123"/>
                      <a:pt x="318" y="123"/>
                    </a:cubicBezTo>
                    <a:cubicBezTo>
                      <a:pt x="319" y="123"/>
                      <a:pt x="319" y="122"/>
                      <a:pt x="319" y="122"/>
                    </a:cubicBezTo>
                    <a:cubicBezTo>
                      <a:pt x="320" y="122"/>
                      <a:pt x="320" y="121"/>
                      <a:pt x="320" y="121"/>
                    </a:cubicBezTo>
                    <a:cubicBezTo>
                      <a:pt x="321" y="121"/>
                      <a:pt x="321" y="120"/>
                      <a:pt x="322" y="120"/>
                    </a:cubicBezTo>
                    <a:cubicBezTo>
                      <a:pt x="322" y="119"/>
                      <a:pt x="322" y="119"/>
                      <a:pt x="323" y="118"/>
                    </a:cubicBezTo>
                    <a:cubicBezTo>
                      <a:pt x="323" y="118"/>
                      <a:pt x="324" y="117"/>
                      <a:pt x="324" y="117"/>
                    </a:cubicBezTo>
                    <a:cubicBezTo>
                      <a:pt x="324" y="117"/>
                      <a:pt x="324" y="117"/>
                      <a:pt x="324" y="117"/>
                    </a:cubicBezTo>
                    <a:cubicBezTo>
                      <a:pt x="324" y="117"/>
                      <a:pt x="324" y="117"/>
                      <a:pt x="324" y="117"/>
                    </a:cubicBezTo>
                    <a:close/>
                    <a:moveTo>
                      <a:pt x="328" y="113"/>
                    </a:moveTo>
                    <a:cubicBezTo>
                      <a:pt x="327" y="114"/>
                      <a:pt x="327" y="114"/>
                      <a:pt x="327" y="114"/>
                    </a:cubicBezTo>
                    <a:cubicBezTo>
                      <a:pt x="326" y="114"/>
                      <a:pt x="326" y="114"/>
                      <a:pt x="326" y="114"/>
                    </a:cubicBezTo>
                    <a:cubicBezTo>
                      <a:pt x="326" y="114"/>
                      <a:pt x="326" y="114"/>
                      <a:pt x="327" y="114"/>
                    </a:cubicBezTo>
                    <a:cubicBezTo>
                      <a:pt x="327" y="114"/>
                      <a:pt x="327" y="113"/>
                      <a:pt x="328" y="113"/>
                    </a:cubicBezTo>
                    <a:cubicBezTo>
                      <a:pt x="328" y="113"/>
                      <a:pt x="328" y="113"/>
                      <a:pt x="328" y="113"/>
                    </a:cubicBezTo>
                    <a:cubicBezTo>
                      <a:pt x="328" y="113"/>
                      <a:pt x="328" y="113"/>
                      <a:pt x="328" y="113"/>
                    </a:cubicBezTo>
                    <a:close/>
                    <a:moveTo>
                      <a:pt x="332" y="105"/>
                    </a:moveTo>
                    <a:cubicBezTo>
                      <a:pt x="331" y="105"/>
                      <a:pt x="331" y="105"/>
                      <a:pt x="330" y="106"/>
                    </a:cubicBezTo>
                    <a:cubicBezTo>
                      <a:pt x="330" y="106"/>
                      <a:pt x="330" y="106"/>
                      <a:pt x="330" y="106"/>
                    </a:cubicBezTo>
                    <a:cubicBezTo>
                      <a:pt x="330" y="106"/>
                      <a:pt x="330" y="107"/>
                      <a:pt x="329" y="107"/>
                    </a:cubicBezTo>
                    <a:cubicBezTo>
                      <a:pt x="320" y="116"/>
                      <a:pt x="312" y="126"/>
                      <a:pt x="302" y="134"/>
                    </a:cubicBezTo>
                    <a:cubicBezTo>
                      <a:pt x="293" y="141"/>
                      <a:pt x="284" y="150"/>
                      <a:pt x="276" y="158"/>
                    </a:cubicBezTo>
                    <a:cubicBezTo>
                      <a:pt x="261" y="172"/>
                      <a:pt x="247" y="188"/>
                      <a:pt x="234" y="204"/>
                    </a:cubicBezTo>
                    <a:cubicBezTo>
                      <a:pt x="226" y="213"/>
                      <a:pt x="220" y="224"/>
                      <a:pt x="214" y="235"/>
                    </a:cubicBezTo>
                    <a:cubicBezTo>
                      <a:pt x="209" y="243"/>
                      <a:pt x="205" y="251"/>
                      <a:pt x="200" y="260"/>
                    </a:cubicBezTo>
                    <a:cubicBezTo>
                      <a:pt x="199" y="261"/>
                      <a:pt x="199" y="262"/>
                      <a:pt x="198" y="264"/>
                    </a:cubicBezTo>
                    <a:cubicBezTo>
                      <a:pt x="197" y="266"/>
                      <a:pt x="196" y="269"/>
                      <a:pt x="195" y="271"/>
                    </a:cubicBezTo>
                    <a:cubicBezTo>
                      <a:pt x="191" y="281"/>
                      <a:pt x="189" y="291"/>
                      <a:pt x="186" y="301"/>
                    </a:cubicBezTo>
                    <a:cubicBezTo>
                      <a:pt x="184" y="307"/>
                      <a:pt x="184" y="313"/>
                      <a:pt x="182" y="320"/>
                    </a:cubicBezTo>
                    <a:cubicBezTo>
                      <a:pt x="179" y="327"/>
                      <a:pt x="179" y="334"/>
                      <a:pt x="178" y="341"/>
                    </a:cubicBezTo>
                    <a:cubicBezTo>
                      <a:pt x="178" y="343"/>
                      <a:pt x="178" y="344"/>
                      <a:pt x="177" y="345"/>
                    </a:cubicBezTo>
                    <a:cubicBezTo>
                      <a:pt x="177" y="344"/>
                      <a:pt x="177" y="344"/>
                      <a:pt x="177" y="343"/>
                    </a:cubicBezTo>
                    <a:cubicBezTo>
                      <a:pt x="178" y="333"/>
                      <a:pt x="178" y="323"/>
                      <a:pt x="180" y="313"/>
                    </a:cubicBezTo>
                    <a:cubicBezTo>
                      <a:pt x="183" y="294"/>
                      <a:pt x="189" y="277"/>
                      <a:pt x="196" y="260"/>
                    </a:cubicBezTo>
                    <a:cubicBezTo>
                      <a:pt x="200" y="251"/>
                      <a:pt x="205" y="242"/>
                      <a:pt x="209" y="234"/>
                    </a:cubicBezTo>
                    <a:cubicBezTo>
                      <a:pt x="215" y="222"/>
                      <a:pt x="222" y="212"/>
                      <a:pt x="231" y="203"/>
                    </a:cubicBezTo>
                    <a:cubicBezTo>
                      <a:pt x="238" y="194"/>
                      <a:pt x="246" y="186"/>
                      <a:pt x="254" y="178"/>
                    </a:cubicBezTo>
                    <a:cubicBezTo>
                      <a:pt x="263" y="168"/>
                      <a:pt x="272" y="159"/>
                      <a:pt x="281" y="150"/>
                    </a:cubicBezTo>
                    <a:cubicBezTo>
                      <a:pt x="290" y="141"/>
                      <a:pt x="300" y="132"/>
                      <a:pt x="309" y="123"/>
                    </a:cubicBezTo>
                    <a:cubicBezTo>
                      <a:pt x="313" y="119"/>
                      <a:pt x="317" y="116"/>
                      <a:pt x="321" y="112"/>
                    </a:cubicBezTo>
                    <a:cubicBezTo>
                      <a:pt x="324" y="110"/>
                      <a:pt x="327" y="108"/>
                      <a:pt x="330" y="106"/>
                    </a:cubicBezTo>
                    <a:cubicBezTo>
                      <a:pt x="330" y="106"/>
                      <a:pt x="330" y="106"/>
                      <a:pt x="330" y="106"/>
                    </a:cubicBezTo>
                    <a:cubicBezTo>
                      <a:pt x="331" y="105"/>
                      <a:pt x="331" y="105"/>
                      <a:pt x="332" y="105"/>
                    </a:cubicBezTo>
                    <a:cubicBezTo>
                      <a:pt x="332" y="105"/>
                      <a:pt x="332" y="104"/>
                      <a:pt x="332" y="104"/>
                    </a:cubicBezTo>
                    <a:cubicBezTo>
                      <a:pt x="332" y="104"/>
                      <a:pt x="332" y="105"/>
                      <a:pt x="332" y="105"/>
                    </a:cubicBezTo>
                    <a:close/>
                    <a:moveTo>
                      <a:pt x="181" y="346"/>
                    </a:moveTo>
                    <a:cubicBezTo>
                      <a:pt x="180" y="347"/>
                      <a:pt x="180" y="347"/>
                      <a:pt x="180" y="347"/>
                    </a:cubicBezTo>
                    <a:cubicBezTo>
                      <a:pt x="180" y="347"/>
                      <a:pt x="180" y="346"/>
                      <a:pt x="180" y="346"/>
                    </a:cubicBezTo>
                    <a:cubicBezTo>
                      <a:pt x="180" y="346"/>
                      <a:pt x="181" y="346"/>
                      <a:pt x="181" y="346"/>
                    </a:cubicBezTo>
                    <a:close/>
                    <a:moveTo>
                      <a:pt x="180" y="350"/>
                    </a:moveTo>
                    <a:cubicBezTo>
                      <a:pt x="180" y="350"/>
                      <a:pt x="180" y="350"/>
                      <a:pt x="180" y="350"/>
                    </a:cubicBezTo>
                    <a:cubicBezTo>
                      <a:pt x="180" y="350"/>
                      <a:pt x="180" y="350"/>
                      <a:pt x="180" y="350"/>
                    </a:cubicBezTo>
                    <a:close/>
                    <a:moveTo>
                      <a:pt x="330" y="103"/>
                    </a:moveTo>
                    <a:cubicBezTo>
                      <a:pt x="329" y="103"/>
                      <a:pt x="329" y="104"/>
                      <a:pt x="328" y="104"/>
                    </a:cubicBezTo>
                    <a:cubicBezTo>
                      <a:pt x="320" y="109"/>
                      <a:pt x="313" y="116"/>
                      <a:pt x="306" y="122"/>
                    </a:cubicBezTo>
                    <a:cubicBezTo>
                      <a:pt x="292" y="136"/>
                      <a:pt x="277" y="150"/>
                      <a:pt x="263" y="164"/>
                    </a:cubicBezTo>
                    <a:cubicBezTo>
                      <a:pt x="254" y="172"/>
                      <a:pt x="246" y="181"/>
                      <a:pt x="238" y="190"/>
                    </a:cubicBezTo>
                    <a:cubicBezTo>
                      <a:pt x="228" y="201"/>
                      <a:pt x="217" y="213"/>
                      <a:pt x="209" y="227"/>
                    </a:cubicBezTo>
                    <a:cubicBezTo>
                      <a:pt x="203" y="239"/>
                      <a:pt x="196" y="251"/>
                      <a:pt x="191" y="264"/>
                    </a:cubicBezTo>
                    <a:cubicBezTo>
                      <a:pt x="189" y="272"/>
                      <a:pt x="186" y="280"/>
                      <a:pt x="183" y="288"/>
                    </a:cubicBezTo>
                    <a:cubicBezTo>
                      <a:pt x="180" y="297"/>
                      <a:pt x="178" y="306"/>
                      <a:pt x="177" y="315"/>
                    </a:cubicBezTo>
                    <a:cubicBezTo>
                      <a:pt x="176" y="315"/>
                      <a:pt x="176" y="316"/>
                      <a:pt x="176" y="316"/>
                    </a:cubicBezTo>
                    <a:cubicBezTo>
                      <a:pt x="177" y="308"/>
                      <a:pt x="177" y="299"/>
                      <a:pt x="179" y="291"/>
                    </a:cubicBezTo>
                    <a:cubicBezTo>
                      <a:pt x="180" y="288"/>
                      <a:pt x="181" y="284"/>
                      <a:pt x="182" y="281"/>
                    </a:cubicBezTo>
                    <a:cubicBezTo>
                      <a:pt x="183" y="278"/>
                      <a:pt x="185" y="275"/>
                      <a:pt x="186" y="272"/>
                    </a:cubicBezTo>
                    <a:cubicBezTo>
                      <a:pt x="188" y="268"/>
                      <a:pt x="190" y="265"/>
                      <a:pt x="191" y="261"/>
                    </a:cubicBezTo>
                    <a:cubicBezTo>
                      <a:pt x="196" y="249"/>
                      <a:pt x="202" y="239"/>
                      <a:pt x="207" y="227"/>
                    </a:cubicBezTo>
                    <a:cubicBezTo>
                      <a:pt x="209" y="223"/>
                      <a:pt x="211" y="219"/>
                      <a:pt x="214" y="215"/>
                    </a:cubicBezTo>
                    <a:cubicBezTo>
                      <a:pt x="221" y="202"/>
                      <a:pt x="231" y="192"/>
                      <a:pt x="241" y="181"/>
                    </a:cubicBezTo>
                    <a:cubicBezTo>
                      <a:pt x="252" y="170"/>
                      <a:pt x="263" y="159"/>
                      <a:pt x="274" y="147"/>
                    </a:cubicBezTo>
                    <a:cubicBezTo>
                      <a:pt x="278" y="143"/>
                      <a:pt x="283" y="139"/>
                      <a:pt x="288" y="134"/>
                    </a:cubicBezTo>
                    <a:cubicBezTo>
                      <a:pt x="296" y="128"/>
                      <a:pt x="303" y="121"/>
                      <a:pt x="310" y="115"/>
                    </a:cubicBezTo>
                    <a:cubicBezTo>
                      <a:pt x="314" y="112"/>
                      <a:pt x="318" y="110"/>
                      <a:pt x="322" y="107"/>
                    </a:cubicBezTo>
                    <a:cubicBezTo>
                      <a:pt x="325" y="105"/>
                      <a:pt x="327" y="104"/>
                      <a:pt x="330" y="102"/>
                    </a:cubicBezTo>
                    <a:cubicBezTo>
                      <a:pt x="331" y="101"/>
                      <a:pt x="332" y="100"/>
                      <a:pt x="334" y="98"/>
                    </a:cubicBezTo>
                    <a:cubicBezTo>
                      <a:pt x="334" y="98"/>
                      <a:pt x="334" y="99"/>
                      <a:pt x="334" y="99"/>
                    </a:cubicBezTo>
                    <a:cubicBezTo>
                      <a:pt x="333" y="100"/>
                      <a:pt x="331" y="101"/>
                      <a:pt x="330" y="103"/>
                    </a:cubicBezTo>
                    <a:close/>
                    <a:moveTo>
                      <a:pt x="338" y="100"/>
                    </a:moveTo>
                    <a:cubicBezTo>
                      <a:pt x="339" y="101"/>
                      <a:pt x="339" y="101"/>
                      <a:pt x="339" y="101"/>
                    </a:cubicBezTo>
                    <a:cubicBezTo>
                      <a:pt x="338" y="101"/>
                      <a:pt x="338" y="101"/>
                      <a:pt x="338" y="101"/>
                    </a:cubicBezTo>
                    <a:lnTo>
                      <a:pt x="338" y="100"/>
                    </a:lnTo>
                    <a:close/>
                    <a:moveTo>
                      <a:pt x="173" y="356"/>
                    </a:moveTo>
                    <a:cubicBezTo>
                      <a:pt x="173" y="356"/>
                      <a:pt x="173" y="356"/>
                      <a:pt x="173" y="356"/>
                    </a:cubicBezTo>
                    <a:cubicBezTo>
                      <a:pt x="173" y="356"/>
                      <a:pt x="173" y="356"/>
                      <a:pt x="173" y="356"/>
                    </a:cubicBezTo>
                    <a:close/>
                    <a:moveTo>
                      <a:pt x="173" y="324"/>
                    </a:moveTo>
                    <a:cubicBezTo>
                      <a:pt x="172" y="330"/>
                      <a:pt x="172" y="337"/>
                      <a:pt x="172" y="343"/>
                    </a:cubicBezTo>
                    <a:cubicBezTo>
                      <a:pt x="172" y="346"/>
                      <a:pt x="172" y="349"/>
                      <a:pt x="172" y="352"/>
                    </a:cubicBezTo>
                    <a:cubicBezTo>
                      <a:pt x="172" y="352"/>
                      <a:pt x="172" y="352"/>
                      <a:pt x="172" y="352"/>
                    </a:cubicBezTo>
                    <a:cubicBezTo>
                      <a:pt x="172" y="353"/>
                      <a:pt x="172" y="353"/>
                      <a:pt x="172" y="354"/>
                    </a:cubicBezTo>
                    <a:cubicBezTo>
                      <a:pt x="172" y="354"/>
                      <a:pt x="172" y="354"/>
                      <a:pt x="172" y="354"/>
                    </a:cubicBezTo>
                    <a:cubicBezTo>
                      <a:pt x="172" y="353"/>
                      <a:pt x="172" y="353"/>
                      <a:pt x="172" y="352"/>
                    </a:cubicBezTo>
                    <a:cubicBezTo>
                      <a:pt x="172" y="352"/>
                      <a:pt x="172" y="352"/>
                      <a:pt x="172" y="352"/>
                    </a:cubicBezTo>
                    <a:cubicBezTo>
                      <a:pt x="172" y="350"/>
                      <a:pt x="171" y="349"/>
                      <a:pt x="171" y="347"/>
                    </a:cubicBezTo>
                    <a:cubicBezTo>
                      <a:pt x="169" y="334"/>
                      <a:pt x="169" y="322"/>
                      <a:pt x="171" y="309"/>
                    </a:cubicBezTo>
                    <a:cubicBezTo>
                      <a:pt x="172" y="303"/>
                      <a:pt x="173" y="298"/>
                      <a:pt x="175" y="292"/>
                    </a:cubicBezTo>
                    <a:cubicBezTo>
                      <a:pt x="177" y="283"/>
                      <a:pt x="180" y="275"/>
                      <a:pt x="183" y="267"/>
                    </a:cubicBezTo>
                    <a:cubicBezTo>
                      <a:pt x="184" y="261"/>
                      <a:pt x="187" y="255"/>
                      <a:pt x="189" y="250"/>
                    </a:cubicBezTo>
                    <a:cubicBezTo>
                      <a:pt x="193" y="241"/>
                      <a:pt x="198" y="232"/>
                      <a:pt x="203" y="224"/>
                    </a:cubicBezTo>
                    <a:cubicBezTo>
                      <a:pt x="206" y="217"/>
                      <a:pt x="211" y="211"/>
                      <a:pt x="215" y="205"/>
                    </a:cubicBezTo>
                    <a:cubicBezTo>
                      <a:pt x="221" y="197"/>
                      <a:pt x="226" y="190"/>
                      <a:pt x="232" y="182"/>
                    </a:cubicBezTo>
                    <a:cubicBezTo>
                      <a:pt x="237" y="175"/>
                      <a:pt x="243" y="167"/>
                      <a:pt x="249" y="160"/>
                    </a:cubicBezTo>
                    <a:cubicBezTo>
                      <a:pt x="255" y="152"/>
                      <a:pt x="262" y="146"/>
                      <a:pt x="270" y="140"/>
                    </a:cubicBezTo>
                    <a:cubicBezTo>
                      <a:pt x="278" y="133"/>
                      <a:pt x="286" y="126"/>
                      <a:pt x="295" y="120"/>
                    </a:cubicBezTo>
                    <a:cubicBezTo>
                      <a:pt x="301" y="115"/>
                      <a:pt x="308" y="110"/>
                      <a:pt x="315" y="106"/>
                    </a:cubicBezTo>
                    <a:cubicBezTo>
                      <a:pt x="321" y="102"/>
                      <a:pt x="327" y="98"/>
                      <a:pt x="334" y="95"/>
                    </a:cubicBezTo>
                    <a:cubicBezTo>
                      <a:pt x="334" y="94"/>
                      <a:pt x="335" y="94"/>
                      <a:pt x="335" y="94"/>
                    </a:cubicBezTo>
                    <a:cubicBezTo>
                      <a:pt x="335" y="94"/>
                      <a:pt x="335" y="94"/>
                      <a:pt x="336" y="94"/>
                    </a:cubicBezTo>
                    <a:cubicBezTo>
                      <a:pt x="336" y="94"/>
                      <a:pt x="336" y="94"/>
                      <a:pt x="336" y="94"/>
                    </a:cubicBezTo>
                    <a:cubicBezTo>
                      <a:pt x="336" y="94"/>
                      <a:pt x="335" y="94"/>
                      <a:pt x="335" y="94"/>
                    </a:cubicBezTo>
                    <a:cubicBezTo>
                      <a:pt x="331" y="99"/>
                      <a:pt x="326" y="103"/>
                      <a:pt x="320" y="106"/>
                    </a:cubicBezTo>
                    <a:cubicBezTo>
                      <a:pt x="311" y="111"/>
                      <a:pt x="303" y="118"/>
                      <a:pt x="295" y="125"/>
                    </a:cubicBezTo>
                    <a:cubicBezTo>
                      <a:pt x="288" y="131"/>
                      <a:pt x="281" y="137"/>
                      <a:pt x="275" y="143"/>
                    </a:cubicBezTo>
                    <a:cubicBezTo>
                      <a:pt x="270" y="148"/>
                      <a:pt x="266" y="153"/>
                      <a:pt x="261" y="157"/>
                    </a:cubicBezTo>
                    <a:cubicBezTo>
                      <a:pt x="251" y="167"/>
                      <a:pt x="242" y="177"/>
                      <a:pt x="233" y="186"/>
                    </a:cubicBezTo>
                    <a:cubicBezTo>
                      <a:pt x="224" y="196"/>
                      <a:pt x="215" y="205"/>
                      <a:pt x="210" y="217"/>
                    </a:cubicBezTo>
                    <a:cubicBezTo>
                      <a:pt x="205" y="226"/>
                      <a:pt x="200" y="235"/>
                      <a:pt x="196" y="244"/>
                    </a:cubicBezTo>
                    <a:cubicBezTo>
                      <a:pt x="192" y="252"/>
                      <a:pt x="189" y="260"/>
                      <a:pt x="186" y="267"/>
                    </a:cubicBezTo>
                    <a:cubicBezTo>
                      <a:pt x="185" y="269"/>
                      <a:pt x="183" y="271"/>
                      <a:pt x="182" y="273"/>
                    </a:cubicBezTo>
                    <a:cubicBezTo>
                      <a:pt x="179" y="281"/>
                      <a:pt x="177" y="288"/>
                      <a:pt x="176" y="296"/>
                    </a:cubicBezTo>
                    <a:cubicBezTo>
                      <a:pt x="174" y="305"/>
                      <a:pt x="173" y="315"/>
                      <a:pt x="173" y="324"/>
                    </a:cubicBezTo>
                    <a:close/>
                    <a:moveTo>
                      <a:pt x="149" y="402"/>
                    </a:moveTo>
                    <a:cubicBezTo>
                      <a:pt x="149" y="402"/>
                      <a:pt x="149" y="402"/>
                      <a:pt x="149" y="402"/>
                    </a:cubicBezTo>
                    <a:cubicBezTo>
                      <a:pt x="149" y="402"/>
                      <a:pt x="149" y="402"/>
                      <a:pt x="149" y="402"/>
                    </a:cubicBezTo>
                    <a:cubicBezTo>
                      <a:pt x="149" y="402"/>
                      <a:pt x="149" y="402"/>
                      <a:pt x="149" y="402"/>
                    </a:cubicBezTo>
                    <a:cubicBezTo>
                      <a:pt x="149" y="402"/>
                      <a:pt x="149" y="402"/>
                      <a:pt x="149" y="402"/>
                    </a:cubicBezTo>
                    <a:cubicBezTo>
                      <a:pt x="150" y="401"/>
                      <a:pt x="151" y="400"/>
                      <a:pt x="152" y="399"/>
                    </a:cubicBezTo>
                    <a:cubicBezTo>
                      <a:pt x="157" y="396"/>
                      <a:pt x="162" y="392"/>
                      <a:pt x="167" y="388"/>
                    </a:cubicBezTo>
                    <a:cubicBezTo>
                      <a:pt x="172" y="385"/>
                      <a:pt x="177" y="382"/>
                      <a:pt x="181" y="379"/>
                    </a:cubicBezTo>
                    <a:cubicBezTo>
                      <a:pt x="182" y="379"/>
                      <a:pt x="184" y="379"/>
                      <a:pt x="185" y="379"/>
                    </a:cubicBezTo>
                    <a:cubicBezTo>
                      <a:pt x="189" y="380"/>
                      <a:pt x="192" y="382"/>
                      <a:pt x="195" y="384"/>
                    </a:cubicBezTo>
                    <a:cubicBezTo>
                      <a:pt x="208" y="390"/>
                      <a:pt x="220" y="396"/>
                      <a:pt x="233" y="402"/>
                    </a:cubicBezTo>
                    <a:cubicBezTo>
                      <a:pt x="233" y="402"/>
                      <a:pt x="233" y="402"/>
                      <a:pt x="233" y="403"/>
                    </a:cubicBezTo>
                    <a:cubicBezTo>
                      <a:pt x="233" y="403"/>
                      <a:pt x="233" y="403"/>
                      <a:pt x="232" y="403"/>
                    </a:cubicBezTo>
                    <a:cubicBezTo>
                      <a:pt x="220" y="402"/>
                      <a:pt x="209" y="401"/>
                      <a:pt x="197" y="401"/>
                    </a:cubicBezTo>
                    <a:cubicBezTo>
                      <a:pt x="190" y="400"/>
                      <a:pt x="183" y="401"/>
                      <a:pt x="176" y="401"/>
                    </a:cubicBezTo>
                    <a:cubicBezTo>
                      <a:pt x="167" y="401"/>
                      <a:pt x="158" y="401"/>
                      <a:pt x="149" y="402"/>
                    </a:cubicBezTo>
                    <a:close/>
                    <a:moveTo>
                      <a:pt x="223" y="387"/>
                    </a:moveTo>
                    <a:cubicBezTo>
                      <a:pt x="228" y="389"/>
                      <a:pt x="231" y="391"/>
                      <a:pt x="236" y="392"/>
                    </a:cubicBezTo>
                    <a:cubicBezTo>
                      <a:pt x="243" y="394"/>
                      <a:pt x="250" y="397"/>
                      <a:pt x="257" y="399"/>
                    </a:cubicBezTo>
                    <a:cubicBezTo>
                      <a:pt x="266" y="403"/>
                      <a:pt x="276" y="408"/>
                      <a:pt x="286" y="412"/>
                    </a:cubicBezTo>
                    <a:cubicBezTo>
                      <a:pt x="291" y="414"/>
                      <a:pt x="296" y="416"/>
                      <a:pt x="301" y="418"/>
                    </a:cubicBezTo>
                    <a:cubicBezTo>
                      <a:pt x="308" y="420"/>
                      <a:pt x="314" y="423"/>
                      <a:pt x="320" y="425"/>
                    </a:cubicBezTo>
                    <a:cubicBezTo>
                      <a:pt x="328" y="429"/>
                      <a:pt x="336" y="432"/>
                      <a:pt x="343" y="436"/>
                    </a:cubicBezTo>
                    <a:cubicBezTo>
                      <a:pt x="348" y="437"/>
                      <a:pt x="352" y="439"/>
                      <a:pt x="357" y="441"/>
                    </a:cubicBezTo>
                    <a:cubicBezTo>
                      <a:pt x="364" y="444"/>
                      <a:pt x="371" y="448"/>
                      <a:pt x="378" y="452"/>
                    </a:cubicBezTo>
                    <a:cubicBezTo>
                      <a:pt x="386" y="456"/>
                      <a:pt x="394" y="460"/>
                      <a:pt x="403" y="465"/>
                    </a:cubicBezTo>
                    <a:cubicBezTo>
                      <a:pt x="404" y="465"/>
                      <a:pt x="406" y="466"/>
                      <a:pt x="407" y="467"/>
                    </a:cubicBezTo>
                    <a:cubicBezTo>
                      <a:pt x="403" y="465"/>
                      <a:pt x="400" y="464"/>
                      <a:pt x="396" y="463"/>
                    </a:cubicBezTo>
                    <a:cubicBezTo>
                      <a:pt x="389" y="459"/>
                      <a:pt x="381" y="456"/>
                      <a:pt x="374" y="453"/>
                    </a:cubicBezTo>
                    <a:cubicBezTo>
                      <a:pt x="366" y="449"/>
                      <a:pt x="357" y="446"/>
                      <a:pt x="349" y="443"/>
                    </a:cubicBezTo>
                    <a:cubicBezTo>
                      <a:pt x="342" y="440"/>
                      <a:pt x="335" y="437"/>
                      <a:pt x="328" y="434"/>
                    </a:cubicBezTo>
                    <a:cubicBezTo>
                      <a:pt x="321" y="431"/>
                      <a:pt x="314" y="428"/>
                      <a:pt x="306" y="425"/>
                    </a:cubicBezTo>
                    <a:cubicBezTo>
                      <a:pt x="302" y="424"/>
                      <a:pt x="297" y="422"/>
                      <a:pt x="293" y="420"/>
                    </a:cubicBezTo>
                    <a:cubicBezTo>
                      <a:pt x="290" y="419"/>
                      <a:pt x="286" y="417"/>
                      <a:pt x="283" y="416"/>
                    </a:cubicBezTo>
                    <a:cubicBezTo>
                      <a:pt x="275" y="414"/>
                      <a:pt x="267" y="411"/>
                      <a:pt x="259" y="409"/>
                    </a:cubicBezTo>
                    <a:cubicBezTo>
                      <a:pt x="252" y="407"/>
                      <a:pt x="245" y="405"/>
                      <a:pt x="239" y="401"/>
                    </a:cubicBezTo>
                    <a:cubicBezTo>
                      <a:pt x="232" y="398"/>
                      <a:pt x="225" y="395"/>
                      <a:pt x="219" y="391"/>
                    </a:cubicBezTo>
                    <a:cubicBezTo>
                      <a:pt x="211" y="387"/>
                      <a:pt x="202" y="383"/>
                      <a:pt x="194" y="379"/>
                    </a:cubicBezTo>
                    <a:cubicBezTo>
                      <a:pt x="194" y="379"/>
                      <a:pt x="194" y="379"/>
                      <a:pt x="194" y="379"/>
                    </a:cubicBezTo>
                    <a:cubicBezTo>
                      <a:pt x="204" y="382"/>
                      <a:pt x="214" y="384"/>
                      <a:pt x="223" y="387"/>
                    </a:cubicBezTo>
                    <a:close/>
                    <a:moveTo>
                      <a:pt x="207" y="380"/>
                    </a:moveTo>
                    <a:cubicBezTo>
                      <a:pt x="207" y="380"/>
                      <a:pt x="207" y="380"/>
                      <a:pt x="207" y="380"/>
                    </a:cubicBezTo>
                    <a:cubicBezTo>
                      <a:pt x="208" y="380"/>
                      <a:pt x="208" y="380"/>
                      <a:pt x="208" y="380"/>
                    </a:cubicBezTo>
                    <a:cubicBezTo>
                      <a:pt x="208" y="380"/>
                      <a:pt x="208" y="380"/>
                      <a:pt x="208" y="380"/>
                    </a:cubicBezTo>
                    <a:cubicBezTo>
                      <a:pt x="208" y="380"/>
                      <a:pt x="208" y="380"/>
                      <a:pt x="207" y="380"/>
                    </a:cubicBezTo>
                    <a:close/>
                    <a:moveTo>
                      <a:pt x="462" y="499"/>
                    </a:moveTo>
                    <a:cubicBezTo>
                      <a:pt x="459" y="497"/>
                      <a:pt x="456" y="497"/>
                      <a:pt x="453" y="496"/>
                    </a:cubicBezTo>
                    <a:cubicBezTo>
                      <a:pt x="448" y="493"/>
                      <a:pt x="444" y="491"/>
                      <a:pt x="439" y="489"/>
                    </a:cubicBezTo>
                    <a:cubicBezTo>
                      <a:pt x="431" y="486"/>
                      <a:pt x="424" y="483"/>
                      <a:pt x="416" y="480"/>
                    </a:cubicBezTo>
                    <a:cubicBezTo>
                      <a:pt x="407" y="477"/>
                      <a:pt x="398" y="473"/>
                      <a:pt x="390" y="468"/>
                    </a:cubicBezTo>
                    <a:cubicBezTo>
                      <a:pt x="384" y="465"/>
                      <a:pt x="378" y="463"/>
                      <a:pt x="371" y="460"/>
                    </a:cubicBezTo>
                    <a:cubicBezTo>
                      <a:pt x="362" y="456"/>
                      <a:pt x="353" y="451"/>
                      <a:pt x="344" y="447"/>
                    </a:cubicBezTo>
                    <a:cubicBezTo>
                      <a:pt x="339" y="445"/>
                      <a:pt x="335" y="443"/>
                      <a:pt x="330" y="441"/>
                    </a:cubicBezTo>
                    <a:cubicBezTo>
                      <a:pt x="327" y="440"/>
                      <a:pt x="324" y="439"/>
                      <a:pt x="321" y="437"/>
                    </a:cubicBezTo>
                    <a:cubicBezTo>
                      <a:pt x="317" y="436"/>
                      <a:pt x="312" y="434"/>
                      <a:pt x="307" y="432"/>
                    </a:cubicBezTo>
                    <a:cubicBezTo>
                      <a:pt x="304" y="431"/>
                      <a:pt x="300" y="429"/>
                      <a:pt x="296" y="427"/>
                    </a:cubicBezTo>
                    <a:cubicBezTo>
                      <a:pt x="289" y="424"/>
                      <a:pt x="281" y="422"/>
                      <a:pt x="274" y="421"/>
                    </a:cubicBezTo>
                    <a:cubicBezTo>
                      <a:pt x="264" y="419"/>
                      <a:pt x="254" y="416"/>
                      <a:pt x="244" y="414"/>
                    </a:cubicBezTo>
                    <a:cubicBezTo>
                      <a:pt x="237" y="412"/>
                      <a:pt x="230" y="412"/>
                      <a:pt x="224" y="411"/>
                    </a:cubicBezTo>
                    <a:cubicBezTo>
                      <a:pt x="217" y="410"/>
                      <a:pt x="211" y="409"/>
                      <a:pt x="205" y="408"/>
                    </a:cubicBezTo>
                    <a:cubicBezTo>
                      <a:pt x="195" y="407"/>
                      <a:pt x="186" y="407"/>
                      <a:pt x="176" y="406"/>
                    </a:cubicBezTo>
                    <a:cubicBezTo>
                      <a:pt x="176" y="406"/>
                      <a:pt x="175" y="406"/>
                      <a:pt x="175" y="406"/>
                    </a:cubicBezTo>
                    <a:cubicBezTo>
                      <a:pt x="175" y="405"/>
                      <a:pt x="175" y="405"/>
                      <a:pt x="175" y="405"/>
                    </a:cubicBezTo>
                    <a:cubicBezTo>
                      <a:pt x="176" y="405"/>
                      <a:pt x="177" y="405"/>
                      <a:pt x="178" y="405"/>
                    </a:cubicBezTo>
                    <a:cubicBezTo>
                      <a:pt x="186" y="405"/>
                      <a:pt x="194" y="405"/>
                      <a:pt x="202" y="406"/>
                    </a:cubicBezTo>
                    <a:cubicBezTo>
                      <a:pt x="204" y="406"/>
                      <a:pt x="205" y="406"/>
                      <a:pt x="207" y="406"/>
                    </a:cubicBezTo>
                    <a:cubicBezTo>
                      <a:pt x="214" y="407"/>
                      <a:pt x="221" y="407"/>
                      <a:pt x="228" y="408"/>
                    </a:cubicBezTo>
                    <a:cubicBezTo>
                      <a:pt x="234" y="409"/>
                      <a:pt x="241" y="410"/>
                      <a:pt x="248" y="412"/>
                    </a:cubicBezTo>
                    <a:cubicBezTo>
                      <a:pt x="255" y="413"/>
                      <a:pt x="262" y="414"/>
                      <a:pt x="269" y="416"/>
                    </a:cubicBezTo>
                    <a:cubicBezTo>
                      <a:pt x="274" y="418"/>
                      <a:pt x="280" y="419"/>
                      <a:pt x="285" y="421"/>
                    </a:cubicBezTo>
                    <a:cubicBezTo>
                      <a:pt x="295" y="425"/>
                      <a:pt x="305" y="429"/>
                      <a:pt x="315" y="433"/>
                    </a:cubicBezTo>
                    <a:cubicBezTo>
                      <a:pt x="321" y="435"/>
                      <a:pt x="327" y="438"/>
                      <a:pt x="332" y="440"/>
                    </a:cubicBezTo>
                    <a:cubicBezTo>
                      <a:pt x="340" y="443"/>
                      <a:pt x="348" y="446"/>
                      <a:pt x="355" y="449"/>
                    </a:cubicBezTo>
                    <a:cubicBezTo>
                      <a:pt x="365" y="453"/>
                      <a:pt x="375" y="457"/>
                      <a:pt x="385" y="462"/>
                    </a:cubicBezTo>
                    <a:cubicBezTo>
                      <a:pt x="394" y="465"/>
                      <a:pt x="403" y="469"/>
                      <a:pt x="412" y="473"/>
                    </a:cubicBezTo>
                    <a:cubicBezTo>
                      <a:pt x="416" y="475"/>
                      <a:pt x="421" y="477"/>
                      <a:pt x="425" y="479"/>
                    </a:cubicBezTo>
                    <a:cubicBezTo>
                      <a:pt x="434" y="483"/>
                      <a:pt x="443" y="487"/>
                      <a:pt x="452" y="491"/>
                    </a:cubicBezTo>
                    <a:cubicBezTo>
                      <a:pt x="459" y="494"/>
                      <a:pt x="466" y="497"/>
                      <a:pt x="473" y="501"/>
                    </a:cubicBezTo>
                    <a:cubicBezTo>
                      <a:pt x="479" y="504"/>
                      <a:pt x="485" y="507"/>
                      <a:pt x="491" y="510"/>
                    </a:cubicBezTo>
                    <a:cubicBezTo>
                      <a:pt x="493" y="511"/>
                      <a:pt x="495" y="512"/>
                      <a:pt x="497" y="513"/>
                    </a:cubicBezTo>
                    <a:cubicBezTo>
                      <a:pt x="490" y="512"/>
                      <a:pt x="484" y="509"/>
                      <a:pt x="478" y="506"/>
                    </a:cubicBezTo>
                    <a:cubicBezTo>
                      <a:pt x="472" y="504"/>
                      <a:pt x="467" y="502"/>
                      <a:pt x="462" y="499"/>
                    </a:cubicBezTo>
                    <a:close/>
                    <a:moveTo>
                      <a:pt x="473" y="508"/>
                    </a:moveTo>
                    <a:cubicBezTo>
                      <a:pt x="467" y="507"/>
                      <a:pt x="460" y="505"/>
                      <a:pt x="454" y="503"/>
                    </a:cubicBezTo>
                    <a:cubicBezTo>
                      <a:pt x="445" y="500"/>
                      <a:pt x="437" y="497"/>
                      <a:pt x="428" y="493"/>
                    </a:cubicBezTo>
                    <a:cubicBezTo>
                      <a:pt x="416" y="489"/>
                      <a:pt x="404" y="484"/>
                      <a:pt x="392" y="479"/>
                    </a:cubicBezTo>
                    <a:cubicBezTo>
                      <a:pt x="385" y="475"/>
                      <a:pt x="377" y="471"/>
                      <a:pt x="369" y="468"/>
                    </a:cubicBezTo>
                    <a:cubicBezTo>
                      <a:pt x="360" y="463"/>
                      <a:pt x="350" y="459"/>
                      <a:pt x="341" y="455"/>
                    </a:cubicBezTo>
                    <a:cubicBezTo>
                      <a:pt x="333" y="451"/>
                      <a:pt x="326" y="448"/>
                      <a:pt x="318" y="445"/>
                    </a:cubicBezTo>
                    <a:cubicBezTo>
                      <a:pt x="315" y="444"/>
                      <a:pt x="312" y="442"/>
                      <a:pt x="308" y="441"/>
                    </a:cubicBezTo>
                    <a:cubicBezTo>
                      <a:pt x="301" y="438"/>
                      <a:pt x="293" y="435"/>
                      <a:pt x="285" y="432"/>
                    </a:cubicBezTo>
                    <a:cubicBezTo>
                      <a:pt x="280" y="430"/>
                      <a:pt x="275" y="428"/>
                      <a:pt x="270" y="426"/>
                    </a:cubicBezTo>
                    <a:cubicBezTo>
                      <a:pt x="261" y="424"/>
                      <a:pt x="253" y="421"/>
                      <a:pt x="245" y="419"/>
                    </a:cubicBezTo>
                    <a:cubicBezTo>
                      <a:pt x="241" y="418"/>
                      <a:pt x="237" y="417"/>
                      <a:pt x="233" y="416"/>
                    </a:cubicBezTo>
                    <a:cubicBezTo>
                      <a:pt x="230" y="415"/>
                      <a:pt x="227" y="414"/>
                      <a:pt x="224" y="414"/>
                    </a:cubicBezTo>
                    <a:cubicBezTo>
                      <a:pt x="224" y="414"/>
                      <a:pt x="224" y="414"/>
                      <a:pt x="224" y="413"/>
                    </a:cubicBezTo>
                    <a:cubicBezTo>
                      <a:pt x="224" y="413"/>
                      <a:pt x="224" y="413"/>
                      <a:pt x="224" y="413"/>
                    </a:cubicBezTo>
                    <a:cubicBezTo>
                      <a:pt x="223" y="413"/>
                      <a:pt x="222" y="413"/>
                      <a:pt x="221" y="413"/>
                    </a:cubicBezTo>
                    <a:cubicBezTo>
                      <a:pt x="221" y="413"/>
                      <a:pt x="221" y="413"/>
                      <a:pt x="221" y="413"/>
                    </a:cubicBezTo>
                    <a:cubicBezTo>
                      <a:pt x="222" y="413"/>
                      <a:pt x="223" y="413"/>
                      <a:pt x="224" y="413"/>
                    </a:cubicBezTo>
                    <a:cubicBezTo>
                      <a:pt x="224" y="413"/>
                      <a:pt x="224" y="413"/>
                      <a:pt x="224" y="413"/>
                    </a:cubicBezTo>
                    <a:cubicBezTo>
                      <a:pt x="224" y="413"/>
                      <a:pt x="224" y="413"/>
                      <a:pt x="224" y="414"/>
                    </a:cubicBezTo>
                    <a:cubicBezTo>
                      <a:pt x="228" y="414"/>
                      <a:pt x="231" y="414"/>
                      <a:pt x="234" y="414"/>
                    </a:cubicBezTo>
                    <a:cubicBezTo>
                      <a:pt x="245" y="417"/>
                      <a:pt x="256" y="419"/>
                      <a:pt x="266" y="422"/>
                    </a:cubicBezTo>
                    <a:cubicBezTo>
                      <a:pt x="274" y="423"/>
                      <a:pt x="281" y="425"/>
                      <a:pt x="289" y="427"/>
                    </a:cubicBezTo>
                    <a:cubicBezTo>
                      <a:pt x="292" y="428"/>
                      <a:pt x="295" y="430"/>
                      <a:pt x="298" y="431"/>
                    </a:cubicBezTo>
                    <a:cubicBezTo>
                      <a:pt x="304" y="434"/>
                      <a:pt x="310" y="436"/>
                      <a:pt x="316" y="438"/>
                    </a:cubicBezTo>
                    <a:cubicBezTo>
                      <a:pt x="319" y="439"/>
                      <a:pt x="322" y="440"/>
                      <a:pt x="325" y="442"/>
                    </a:cubicBezTo>
                    <a:cubicBezTo>
                      <a:pt x="336" y="447"/>
                      <a:pt x="347" y="452"/>
                      <a:pt x="359" y="457"/>
                    </a:cubicBezTo>
                    <a:cubicBezTo>
                      <a:pt x="362" y="459"/>
                      <a:pt x="366" y="460"/>
                      <a:pt x="369" y="462"/>
                    </a:cubicBezTo>
                    <a:cubicBezTo>
                      <a:pt x="379" y="467"/>
                      <a:pt x="388" y="471"/>
                      <a:pt x="398" y="476"/>
                    </a:cubicBezTo>
                    <a:cubicBezTo>
                      <a:pt x="403" y="478"/>
                      <a:pt x="409" y="480"/>
                      <a:pt x="415" y="483"/>
                    </a:cubicBezTo>
                    <a:cubicBezTo>
                      <a:pt x="423" y="486"/>
                      <a:pt x="431" y="489"/>
                      <a:pt x="439" y="493"/>
                    </a:cubicBezTo>
                    <a:cubicBezTo>
                      <a:pt x="445" y="495"/>
                      <a:pt x="452" y="498"/>
                      <a:pt x="458" y="500"/>
                    </a:cubicBezTo>
                    <a:cubicBezTo>
                      <a:pt x="461" y="502"/>
                      <a:pt x="464" y="504"/>
                      <a:pt x="467" y="505"/>
                    </a:cubicBezTo>
                    <a:cubicBezTo>
                      <a:pt x="469" y="506"/>
                      <a:pt x="471" y="507"/>
                      <a:pt x="473" y="508"/>
                    </a:cubicBezTo>
                    <a:close/>
                    <a:moveTo>
                      <a:pt x="217" y="412"/>
                    </a:moveTo>
                    <a:cubicBezTo>
                      <a:pt x="217" y="412"/>
                      <a:pt x="217" y="412"/>
                      <a:pt x="217" y="412"/>
                    </a:cubicBezTo>
                    <a:cubicBezTo>
                      <a:pt x="216" y="412"/>
                      <a:pt x="216" y="412"/>
                      <a:pt x="216" y="412"/>
                    </a:cubicBezTo>
                    <a:cubicBezTo>
                      <a:pt x="216" y="412"/>
                      <a:pt x="216" y="412"/>
                      <a:pt x="216" y="412"/>
                    </a:cubicBezTo>
                    <a:cubicBezTo>
                      <a:pt x="216" y="412"/>
                      <a:pt x="217" y="412"/>
                      <a:pt x="217" y="412"/>
                    </a:cubicBezTo>
                    <a:close/>
                    <a:moveTo>
                      <a:pt x="174" y="409"/>
                    </a:moveTo>
                    <a:cubicBezTo>
                      <a:pt x="174" y="409"/>
                      <a:pt x="174" y="409"/>
                      <a:pt x="174" y="409"/>
                    </a:cubicBezTo>
                    <a:cubicBezTo>
                      <a:pt x="174" y="409"/>
                      <a:pt x="174" y="409"/>
                      <a:pt x="173" y="408"/>
                    </a:cubicBezTo>
                    <a:cubicBezTo>
                      <a:pt x="173" y="408"/>
                      <a:pt x="173" y="408"/>
                      <a:pt x="173" y="408"/>
                    </a:cubicBezTo>
                    <a:cubicBezTo>
                      <a:pt x="174" y="408"/>
                      <a:pt x="174" y="409"/>
                      <a:pt x="174" y="409"/>
                    </a:cubicBezTo>
                    <a:close/>
                    <a:moveTo>
                      <a:pt x="457" y="516"/>
                    </a:moveTo>
                    <a:cubicBezTo>
                      <a:pt x="455" y="515"/>
                      <a:pt x="453" y="515"/>
                      <a:pt x="451" y="515"/>
                    </a:cubicBezTo>
                    <a:cubicBezTo>
                      <a:pt x="439" y="513"/>
                      <a:pt x="428" y="510"/>
                      <a:pt x="417" y="508"/>
                    </a:cubicBezTo>
                    <a:cubicBezTo>
                      <a:pt x="414" y="507"/>
                      <a:pt x="410" y="505"/>
                      <a:pt x="407" y="504"/>
                    </a:cubicBezTo>
                    <a:cubicBezTo>
                      <a:pt x="406" y="503"/>
                      <a:pt x="405" y="503"/>
                      <a:pt x="404" y="502"/>
                    </a:cubicBezTo>
                    <a:cubicBezTo>
                      <a:pt x="395" y="499"/>
                      <a:pt x="386" y="496"/>
                      <a:pt x="378" y="492"/>
                    </a:cubicBezTo>
                    <a:cubicBezTo>
                      <a:pt x="371" y="489"/>
                      <a:pt x="364" y="484"/>
                      <a:pt x="357" y="481"/>
                    </a:cubicBezTo>
                    <a:cubicBezTo>
                      <a:pt x="349" y="476"/>
                      <a:pt x="340" y="472"/>
                      <a:pt x="331" y="468"/>
                    </a:cubicBezTo>
                    <a:cubicBezTo>
                      <a:pt x="324" y="465"/>
                      <a:pt x="317" y="462"/>
                      <a:pt x="311" y="459"/>
                    </a:cubicBezTo>
                    <a:cubicBezTo>
                      <a:pt x="303" y="456"/>
                      <a:pt x="296" y="453"/>
                      <a:pt x="289" y="450"/>
                    </a:cubicBezTo>
                    <a:cubicBezTo>
                      <a:pt x="282" y="447"/>
                      <a:pt x="274" y="444"/>
                      <a:pt x="266" y="441"/>
                    </a:cubicBezTo>
                    <a:cubicBezTo>
                      <a:pt x="256" y="438"/>
                      <a:pt x="246" y="434"/>
                      <a:pt x="235" y="431"/>
                    </a:cubicBezTo>
                    <a:cubicBezTo>
                      <a:pt x="226" y="428"/>
                      <a:pt x="217" y="425"/>
                      <a:pt x="208" y="422"/>
                    </a:cubicBezTo>
                    <a:cubicBezTo>
                      <a:pt x="199" y="420"/>
                      <a:pt x="190" y="417"/>
                      <a:pt x="180" y="415"/>
                    </a:cubicBezTo>
                    <a:cubicBezTo>
                      <a:pt x="173" y="412"/>
                      <a:pt x="165" y="410"/>
                      <a:pt x="157" y="408"/>
                    </a:cubicBezTo>
                    <a:cubicBezTo>
                      <a:pt x="157" y="408"/>
                      <a:pt x="157" y="408"/>
                      <a:pt x="157" y="408"/>
                    </a:cubicBezTo>
                    <a:cubicBezTo>
                      <a:pt x="162" y="408"/>
                      <a:pt x="166" y="409"/>
                      <a:pt x="170" y="410"/>
                    </a:cubicBezTo>
                    <a:cubicBezTo>
                      <a:pt x="179" y="412"/>
                      <a:pt x="187" y="415"/>
                      <a:pt x="196" y="417"/>
                    </a:cubicBezTo>
                    <a:cubicBezTo>
                      <a:pt x="205" y="420"/>
                      <a:pt x="215" y="423"/>
                      <a:pt x="225" y="426"/>
                    </a:cubicBezTo>
                    <a:cubicBezTo>
                      <a:pt x="233" y="428"/>
                      <a:pt x="242" y="431"/>
                      <a:pt x="250" y="433"/>
                    </a:cubicBezTo>
                    <a:cubicBezTo>
                      <a:pt x="254" y="434"/>
                      <a:pt x="258" y="435"/>
                      <a:pt x="262" y="436"/>
                    </a:cubicBezTo>
                    <a:cubicBezTo>
                      <a:pt x="271" y="439"/>
                      <a:pt x="280" y="443"/>
                      <a:pt x="289" y="446"/>
                    </a:cubicBezTo>
                    <a:cubicBezTo>
                      <a:pt x="299" y="449"/>
                      <a:pt x="309" y="454"/>
                      <a:pt x="318" y="459"/>
                    </a:cubicBezTo>
                    <a:cubicBezTo>
                      <a:pt x="326" y="463"/>
                      <a:pt x="334" y="465"/>
                      <a:pt x="342" y="469"/>
                    </a:cubicBezTo>
                    <a:cubicBezTo>
                      <a:pt x="347" y="471"/>
                      <a:pt x="352" y="474"/>
                      <a:pt x="357" y="477"/>
                    </a:cubicBezTo>
                    <a:cubicBezTo>
                      <a:pt x="366" y="483"/>
                      <a:pt x="377" y="487"/>
                      <a:pt x="388" y="491"/>
                    </a:cubicBezTo>
                    <a:cubicBezTo>
                      <a:pt x="395" y="493"/>
                      <a:pt x="402" y="496"/>
                      <a:pt x="409" y="499"/>
                    </a:cubicBezTo>
                    <a:cubicBezTo>
                      <a:pt x="414" y="502"/>
                      <a:pt x="420" y="504"/>
                      <a:pt x="426" y="505"/>
                    </a:cubicBezTo>
                    <a:cubicBezTo>
                      <a:pt x="433" y="507"/>
                      <a:pt x="440" y="509"/>
                      <a:pt x="448" y="512"/>
                    </a:cubicBezTo>
                    <a:cubicBezTo>
                      <a:pt x="451" y="513"/>
                      <a:pt x="454" y="514"/>
                      <a:pt x="458" y="515"/>
                    </a:cubicBezTo>
                    <a:cubicBezTo>
                      <a:pt x="458" y="515"/>
                      <a:pt x="458" y="515"/>
                      <a:pt x="457" y="516"/>
                    </a:cubicBezTo>
                    <a:close/>
                    <a:moveTo>
                      <a:pt x="526" y="528"/>
                    </a:moveTo>
                    <a:cubicBezTo>
                      <a:pt x="527" y="530"/>
                      <a:pt x="529" y="532"/>
                      <a:pt x="532" y="534"/>
                    </a:cubicBezTo>
                    <a:cubicBezTo>
                      <a:pt x="526" y="531"/>
                      <a:pt x="521" y="529"/>
                      <a:pt x="517" y="526"/>
                    </a:cubicBezTo>
                    <a:cubicBezTo>
                      <a:pt x="521" y="524"/>
                      <a:pt x="523" y="524"/>
                      <a:pt x="526" y="528"/>
                    </a:cubicBezTo>
                    <a:close/>
                    <a:moveTo>
                      <a:pt x="523" y="532"/>
                    </a:moveTo>
                    <a:cubicBezTo>
                      <a:pt x="517" y="530"/>
                      <a:pt x="512" y="528"/>
                      <a:pt x="507" y="526"/>
                    </a:cubicBezTo>
                    <a:cubicBezTo>
                      <a:pt x="510" y="525"/>
                      <a:pt x="513" y="526"/>
                      <a:pt x="516" y="528"/>
                    </a:cubicBezTo>
                    <a:cubicBezTo>
                      <a:pt x="518" y="529"/>
                      <a:pt x="520" y="531"/>
                      <a:pt x="523" y="532"/>
                    </a:cubicBezTo>
                    <a:close/>
                    <a:moveTo>
                      <a:pt x="513" y="521"/>
                    </a:moveTo>
                    <a:cubicBezTo>
                      <a:pt x="513" y="521"/>
                      <a:pt x="513" y="521"/>
                      <a:pt x="513" y="521"/>
                    </a:cubicBezTo>
                    <a:cubicBezTo>
                      <a:pt x="514" y="521"/>
                      <a:pt x="515" y="521"/>
                      <a:pt x="516" y="521"/>
                    </a:cubicBezTo>
                    <a:cubicBezTo>
                      <a:pt x="516" y="521"/>
                      <a:pt x="516" y="521"/>
                      <a:pt x="516" y="521"/>
                    </a:cubicBezTo>
                    <a:cubicBezTo>
                      <a:pt x="516" y="521"/>
                      <a:pt x="516" y="521"/>
                      <a:pt x="516" y="521"/>
                    </a:cubicBezTo>
                    <a:cubicBezTo>
                      <a:pt x="515" y="521"/>
                      <a:pt x="514" y="521"/>
                      <a:pt x="514" y="521"/>
                    </a:cubicBezTo>
                    <a:cubicBezTo>
                      <a:pt x="513" y="521"/>
                      <a:pt x="513" y="521"/>
                      <a:pt x="513" y="521"/>
                    </a:cubicBezTo>
                    <a:cubicBezTo>
                      <a:pt x="510" y="521"/>
                      <a:pt x="507" y="522"/>
                      <a:pt x="503" y="521"/>
                    </a:cubicBezTo>
                    <a:cubicBezTo>
                      <a:pt x="493" y="520"/>
                      <a:pt x="483" y="516"/>
                      <a:pt x="472" y="515"/>
                    </a:cubicBezTo>
                    <a:cubicBezTo>
                      <a:pt x="462" y="514"/>
                      <a:pt x="452" y="510"/>
                      <a:pt x="442" y="507"/>
                    </a:cubicBezTo>
                    <a:cubicBezTo>
                      <a:pt x="433" y="505"/>
                      <a:pt x="425" y="502"/>
                      <a:pt x="416" y="499"/>
                    </a:cubicBezTo>
                    <a:cubicBezTo>
                      <a:pt x="413" y="498"/>
                      <a:pt x="410" y="496"/>
                      <a:pt x="406" y="495"/>
                    </a:cubicBezTo>
                    <a:cubicBezTo>
                      <a:pt x="400" y="492"/>
                      <a:pt x="394" y="490"/>
                      <a:pt x="388" y="488"/>
                    </a:cubicBezTo>
                    <a:cubicBezTo>
                      <a:pt x="378" y="484"/>
                      <a:pt x="367" y="481"/>
                      <a:pt x="358" y="474"/>
                    </a:cubicBezTo>
                    <a:cubicBezTo>
                      <a:pt x="352" y="470"/>
                      <a:pt x="345" y="467"/>
                      <a:pt x="338" y="464"/>
                    </a:cubicBezTo>
                    <a:cubicBezTo>
                      <a:pt x="327" y="460"/>
                      <a:pt x="316" y="455"/>
                      <a:pt x="305" y="449"/>
                    </a:cubicBezTo>
                    <a:cubicBezTo>
                      <a:pt x="304" y="448"/>
                      <a:pt x="303" y="448"/>
                      <a:pt x="301" y="447"/>
                    </a:cubicBezTo>
                    <a:cubicBezTo>
                      <a:pt x="291" y="444"/>
                      <a:pt x="281" y="440"/>
                      <a:pt x="270" y="436"/>
                    </a:cubicBezTo>
                    <a:cubicBezTo>
                      <a:pt x="267" y="435"/>
                      <a:pt x="263" y="434"/>
                      <a:pt x="260" y="433"/>
                    </a:cubicBezTo>
                    <a:cubicBezTo>
                      <a:pt x="256" y="432"/>
                      <a:pt x="253" y="431"/>
                      <a:pt x="249" y="430"/>
                    </a:cubicBezTo>
                    <a:cubicBezTo>
                      <a:pt x="239" y="427"/>
                      <a:pt x="229" y="424"/>
                      <a:pt x="218" y="421"/>
                    </a:cubicBezTo>
                    <a:cubicBezTo>
                      <a:pt x="207" y="417"/>
                      <a:pt x="195" y="414"/>
                      <a:pt x="183" y="411"/>
                    </a:cubicBezTo>
                    <a:cubicBezTo>
                      <a:pt x="181" y="411"/>
                      <a:pt x="179" y="410"/>
                      <a:pt x="177" y="409"/>
                    </a:cubicBezTo>
                    <a:cubicBezTo>
                      <a:pt x="184" y="410"/>
                      <a:pt x="190" y="411"/>
                      <a:pt x="197" y="412"/>
                    </a:cubicBezTo>
                    <a:cubicBezTo>
                      <a:pt x="204" y="413"/>
                      <a:pt x="210" y="414"/>
                      <a:pt x="217" y="416"/>
                    </a:cubicBezTo>
                    <a:cubicBezTo>
                      <a:pt x="224" y="417"/>
                      <a:pt x="230" y="418"/>
                      <a:pt x="237" y="420"/>
                    </a:cubicBezTo>
                    <a:cubicBezTo>
                      <a:pt x="246" y="422"/>
                      <a:pt x="254" y="425"/>
                      <a:pt x="262" y="428"/>
                    </a:cubicBezTo>
                    <a:cubicBezTo>
                      <a:pt x="268" y="430"/>
                      <a:pt x="274" y="431"/>
                      <a:pt x="279" y="433"/>
                    </a:cubicBezTo>
                    <a:cubicBezTo>
                      <a:pt x="287" y="436"/>
                      <a:pt x="295" y="439"/>
                      <a:pt x="303" y="442"/>
                    </a:cubicBezTo>
                    <a:cubicBezTo>
                      <a:pt x="312" y="446"/>
                      <a:pt x="322" y="450"/>
                      <a:pt x="332" y="454"/>
                    </a:cubicBezTo>
                    <a:cubicBezTo>
                      <a:pt x="339" y="458"/>
                      <a:pt x="346" y="461"/>
                      <a:pt x="354" y="465"/>
                    </a:cubicBezTo>
                    <a:cubicBezTo>
                      <a:pt x="358" y="467"/>
                      <a:pt x="363" y="469"/>
                      <a:pt x="367" y="471"/>
                    </a:cubicBezTo>
                    <a:cubicBezTo>
                      <a:pt x="373" y="473"/>
                      <a:pt x="378" y="476"/>
                      <a:pt x="384" y="479"/>
                    </a:cubicBezTo>
                    <a:cubicBezTo>
                      <a:pt x="394" y="483"/>
                      <a:pt x="403" y="487"/>
                      <a:pt x="413" y="491"/>
                    </a:cubicBezTo>
                    <a:cubicBezTo>
                      <a:pt x="419" y="494"/>
                      <a:pt x="427" y="497"/>
                      <a:pt x="434" y="499"/>
                    </a:cubicBezTo>
                    <a:cubicBezTo>
                      <a:pt x="441" y="502"/>
                      <a:pt x="448" y="505"/>
                      <a:pt x="455" y="507"/>
                    </a:cubicBezTo>
                    <a:cubicBezTo>
                      <a:pt x="462" y="510"/>
                      <a:pt x="470" y="511"/>
                      <a:pt x="477" y="513"/>
                    </a:cubicBezTo>
                    <a:cubicBezTo>
                      <a:pt x="481" y="514"/>
                      <a:pt x="485" y="515"/>
                      <a:pt x="489" y="516"/>
                    </a:cubicBezTo>
                    <a:cubicBezTo>
                      <a:pt x="496" y="519"/>
                      <a:pt x="503" y="520"/>
                      <a:pt x="510" y="521"/>
                    </a:cubicBezTo>
                    <a:cubicBezTo>
                      <a:pt x="511" y="521"/>
                      <a:pt x="512" y="521"/>
                      <a:pt x="513" y="521"/>
                    </a:cubicBezTo>
                    <a:close/>
                    <a:moveTo>
                      <a:pt x="506" y="511"/>
                    </a:moveTo>
                    <a:cubicBezTo>
                      <a:pt x="494" y="508"/>
                      <a:pt x="484" y="503"/>
                      <a:pt x="474" y="497"/>
                    </a:cubicBezTo>
                    <a:cubicBezTo>
                      <a:pt x="464" y="493"/>
                      <a:pt x="454" y="488"/>
                      <a:pt x="444" y="483"/>
                    </a:cubicBezTo>
                    <a:cubicBezTo>
                      <a:pt x="438" y="480"/>
                      <a:pt x="432" y="476"/>
                      <a:pt x="426" y="473"/>
                    </a:cubicBezTo>
                    <a:cubicBezTo>
                      <a:pt x="417" y="468"/>
                      <a:pt x="407" y="463"/>
                      <a:pt x="398" y="458"/>
                    </a:cubicBezTo>
                    <a:cubicBezTo>
                      <a:pt x="394" y="456"/>
                      <a:pt x="391" y="454"/>
                      <a:pt x="387" y="452"/>
                    </a:cubicBezTo>
                    <a:cubicBezTo>
                      <a:pt x="381" y="449"/>
                      <a:pt x="375" y="446"/>
                      <a:pt x="369" y="443"/>
                    </a:cubicBezTo>
                    <a:cubicBezTo>
                      <a:pt x="357" y="438"/>
                      <a:pt x="345" y="432"/>
                      <a:pt x="332" y="427"/>
                    </a:cubicBezTo>
                    <a:cubicBezTo>
                      <a:pt x="318" y="421"/>
                      <a:pt x="304" y="416"/>
                      <a:pt x="290" y="410"/>
                    </a:cubicBezTo>
                    <a:cubicBezTo>
                      <a:pt x="282" y="407"/>
                      <a:pt x="276" y="403"/>
                      <a:pt x="269" y="401"/>
                    </a:cubicBezTo>
                    <a:cubicBezTo>
                      <a:pt x="263" y="398"/>
                      <a:pt x="256" y="396"/>
                      <a:pt x="250" y="394"/>
                    </a:cubicBezTo>
                    <a:cubicBezTo>
                      <a:pt x="243" y="391"/>
                      <a:pt x="235" y="388"/>
                      <a:pt x="227" y="386"/>
                    </a:cubicBezTo>
                    <a:cubicBezTo>
                      <a:pt x="223" y="384"/>
                      <a:pt x="218" y="383"/>
                      <a:pt x="213" y="381"/>
                    </a:cubicBezTo>
                    <a:cubicBezTo>
                      <a:pt x="213" y="381"/>
                      <a:pt x="213" y="381"/>
                      <a:pt x="213" y="381"/>
                    </a:cubicBezTo>
                    <a:cubicBezTo>
                      <a:pt x="217" y="382"/>
                      <a:pt x="221" y="383"/>
                      <a:pt x="225" y="384"/>
                    </a:cubicBezTo>
                    <a:cubicBezTo>
                      <a:pt x="228" y="384"/>
                      <a:pt x="230" y="385"/>
                      <a:pt x="233" y="386"/>
                    </a:cubicBezTo>
                    <a:cubicBezTo>
                      <a:pt x="245" y="389"/>
                      <a:pt x="257" y="393"/>
                      <a:pt x="269" y="397"/>
                    </a:cubicBezTo>
                    <a:cubicBezTo>
                      <a:pt x="273" y="398"/>
                      <a:pt x="277" y="400"/>
                      <a:pt x="281" y="402"/>
                    </a:cubicBezTo>
                    <a:cubicBezTo>
                      <a:pt x="287" y="404"/>
                      <a:pt x="294" y="407"/>
                      <a:pt x="300" y="409"/>
                    </a:cubicBezTo>
                    <a:cubicBezTo>
                      <a:pt x="308" y="412"/>
                      <a:pt x="316" y="416"/>
                      <a:pt x="324" y="420"/>
                    </a:cubicBezTo>
                    <a:cubicBezTo>
                      <a:pt x="327" y="422"/>
                      <a:pt x="332" y="423"/>
                      <a:pt x="336" y="425"/>
                    </a:cubicBezTo>
                    <a:cubicBezTo>
                      <a:pt x="343" y="428"/>
                      <a:pt x="350" y="432"/>
                      <a:pt x="357" y="435"/>
                    </a:cubicBezTo>
                    <a:cubicBezTo>
                      <a:pt x="367" y="440"/>
                      <a:pt x="377" y="446"/>
                      <a:pt x="387" y="450"/>
                    </a:cubicBezTo>
                    <a:cubicBezTo>
                      <a:pt x="399" y="456"/>
                      <a:pt x="411" y="462"/>
                      <a:pt x="424" y="467"/>
                    </a:cubicBezTo>
                    <a:cubicBezTo>
                      <a:pt x="431" y="471"/>
                      <a:pt x="438" y="475"/>
                      <a:pt x="445" y="479"/>
                    </a:cubicBezTo>
                    <a:cubicBezTo>
                      <a:pt x="451" y="483"/>
                      <a:pt x="458" y="485"/>
                      <a:pt x="465" y="488"/>
                    </a:cubicBezTo>
                    <a:cubicBezTo>
                      <a:pt x="471" y="491"/>
                      <a:pt x="478" y="495"/>
                      <a:pt x="484" y="499"/>
                    </a:cubicBezTo>
                    <a:cubicBezTo>
                      <a:pt x="488" y="502"/>
                      <a:pt x="493" y="504"/>
                      <a:pt x="497" y="505"/>
                    </a:cubicBezTo>
                    <a:cubicBezTo>
                      <a:pt x="501" y="506"/>
                      <a:pt x="503" y="508"/>
                      <a:pt x="506" y="511"/>
                    </a:cubicBezTo>
                    <a:close/>
                    <a:moveTo>
                      <a:pt x="492" y="500"/>
                    </a:moveTo>
                    <a:cubicBezTo>
                      <a:pt x="492" y="500"/>
                      <a:pt x="492" y="500"/>
                      <a:pt x="492" y="500"/>
                    </a:cubicBezTo>
                    <a:cubicBezTo>
                      <a:pt x="492" y="500"/>
                      <a:pt x="492" y="500"/>
                      <a:pt x="492" y="500"/>
                    </a:cubicBezTo>
                    <a:cubicBezTo>
                      <a:pt x="492" y="500"/>
                      <a:pt x="492" y="500"/>
                      <a:pt x="492" y="500"/>
                    </a:cubicBezTo>
                    <a:cubicBezTo>
                      <a:pt x="492" y="500"/>
                      <a:pt x="492" y="500"/>
                      <a:pt x="492" y="500"/>
                    </a:cubicBezTo>
                    <a:close/>
                    <a:moveTo>
                      <a:pt x="206" y="376"/>
                    </a:moveTo>
                    <a:cubicBezTo>
                      <a:pt x="212" y="376"/>
                      <a:pt x="217" y="377"/>
                      <a:pt x="222" y="377"/>
                    </a:cubicBezTo>
                    <a:cubicBezTo>
                      <a:pt x="223" y="377"/>
                      <a:pt x="223" y="377"/>
                      <a:pt x="224" y="377"/>
                    </a:cubicBezTo>
                    <a:cubicBezTo>
                      <a:pt x="233" y="379"/>
                      <a:pt x="241" y="381"/>
                      <a:pt x="250" y="383"/>
                    </a:cubicBezTo>
                    <a:cubicBezTo>
                      <a:pt x="264" y="386"/>
                      <a:pt x="277" y="392"/>
                      <a:pt x="290" y="396"/>
                    </a:cubicBezTo>
                    <a:cubicBezTo>
                      <a:pt x="297" y="399"/>
                      <a:pt x="304" y="401"/>
                      <a:pt x="310" y="404"/>
                    </a:cubicBezTo>
                    <a:cubicBezTo>
                      <a:pt x="317" y="407"/>
                      <a:pt x="323" y="411"/>
                      <a:pt x="329" y="414"/>
                    </a:cubicBezTo>
                    <a:cubicBezTo>
                      <a:pt x="332" y="415"/>
                      <a:pt x="334" y="416"/>
                      <a:pt x="337" y="417"/>
                    </a:cubicBezTo>
                    <a:cubicBezTo>
                      <a:pt x="342" y="420"/>
                      <a:pt x="347" y="422"/>
                      <a:pt x="352" y="424"/>
                    </a:cubicBezTo>
                    <a:cubicBezTo>
                      <a:pt x="358" y="427"/>
                      <a:pt x="364" y="430"/>
                      <a:pt x="370" y="433"/>
                    </a:cubicBezTo>
                    <a:cubicBezTo>
                      <a:pt x="378" y="437"/>
                      <a:pt x="385" y="441"/>
                      <a:pt x="393" y="445"/>
                    </a:cubicBezTo>
                    <a:cubicBezTo>
                      <a:pt x="397" y="447"/>
                      <a:pt x="402" y="449"/>
                      <a:pt x="406" y="451"/>
                    </a:cubicBezTo>
                    <a:cubicBezTo>
                      <a:pt x="412" y="454"/>
                      <a:pt x="416" y="457"/>
                      <a:pt x="421" y="459"/>
                    </a:cubicBezTo>
                    <a:cubicBezTo>
                      <a:pt x="427" y="462"/>
                      <a:pt x="433" y="465"/>
                      <a:pt x="438" y="468"/>
                    </a:cubicBezTo>
                    <a:cubicBezTo>
                      <a:pt x="443" y="470"/>
                      <a:pt x="449" y="473"/>
                      <a:pt x="454" y="476"/>
                    </a:cubicBezTo>
                    <a:cubicBezTo>
                      <a:pt x="460" y="479"/>
                      <a:pt x="465" y="482"/>
                      <a:pt x="471" y="486"/>
                    </a:cubicBezTo>
                    <a:cubicBezTo>
                      <a:pt x="477" y="490"/>
                      <a:pt x="483" y="494"/>
                      <a:pt x="490" y="498"/>
                    </a:cubicBezTo>
                    <a:cubicBezTo>
                      <a:pt x="489" y="498"/>
                      <a:pt x="489" y="499"/>
                      <a:pt x="489" y="499"/>
                    </a:cubicBezTo>
                    <a:cubicBezTo>
                      <a:pt x="486" y="497"/>
                      <a:pt x="483" y="495"/>
                      <a:pt x="480" y="493"/>
                    </a:cubicBezTo>
                    <a:cubicBezTo>
                      <a:pt x="473" y="489"/>
                      <a:pt x="466" y="485"/>
                      <a:pt x="458" y="482"/>
                    </a:cubicBezTo>
                    <a:cubicBezTo>
                      <a:pt x="452" y="480"/>
                      <a:pt x="447" y="477"/>
                      <a:pt x="441" y="474"/>
                    </a:cubicBezTo>
                    <a:cubicBezTo>
                      <a:pt x="434" y="470"/>
                      <a:pt x="428" y="466"/>
                      <a:pt x="421" y="463"/>
                    </a:cubicBezTo>
                    <a:cubicBezTo>
                      <a:pt x="415" y="460"/>
                      <a:pt x="409" y="457"/>
                      <a:pt x="403" y="454"/>
                    </a:cubicBezTo>
                    <a:cubicBezTo>
                      <a:pt x="391" y="449"/>
                      <a:pt x="380" y="444"/>
                      <a:pt x="369" y="437"/>
                    </a:cubicBezTo>
                    <a:cubicBezTo>
                      <a:pt x="363" y="433"/>
                      <a:pt x="357" y="431"/>
                      <a:pt x="350" y="428"/>
                    </a:cubicBezTo>
                    <a:cubicBezTo>
                      <a:pt x="343" y="425"/>
                      <a:pt x="336" y="422"/>
                      <a:pt x="329" y="418"/>
                    </a:cubicBezTo>
                    <a:cubicBezTo>
                      <a:pt x="316" y="413"/>
                      <a:pt x="303" y="407"/>
                      <a:pt x="290" y="402"/>
                    </a:cubicBezTo>
                    <a:cubicBezTo>
                      <a:pt x="282" y="399"/>
                      <a:pt x="275" y="395"/>
                      <a:pt x="267" y="393"/>
                    </a:cubicBezTo>
                    <a:cubicBezTo>
                      <a:pt x="260" y="390"/>
                      <a:pt x="253" y="389"/>
                      <a:pt x="246" y="387"/>
                    </a:cubicBezTo>
                    <a:cubicBezTo>
                      <a:pt x="239" y="385"/>
                      <a:pt x="232" y="382"/>
                      <a:pt x="225" y="381"/>
                    </a:cubicBezTo>
                    <a:cubicBezTo>
                      <a:pt x="221" y="380"/>
                      <a:pt x="218" y="379"/>
                      <a:pt x="215" y="379"/>
                    </a:cubicBezTo>
                    <a:cubicBezTo>
                      <a:pt x="208" y="378"/>
                      <a:pt x="201" y="377"/>
                      <a:pt x="194" y="376"/>
                    </a:cubicBezTo>
                    <a:cubicBezTo>
                      <a:pt x="193" y="376"/>
                      <a:pt x="192" y="376"/>
                      <a:pt x="192" y="375"/>
                    </a:cubicBezTo>
                    <a:cubicBezTo>
                      <a:pt x="197" y="375"/>
                      <a:pt x="202" y="375"/>
                      <a:pt x="206" y="376"/>
                    </a:cubicBezTo>
                    <a:close/>
                    <a:moveTo>
                      <a:pt x="491" y="435"/>
                    </a:moveTo>
                    <a:cubicBezTo>
                      <a:pt x="486" y="433"/>
                      <a:pt x="481" y="430"/>
                      <a:pt x="476" y="427"/>
                    </a:cubicBezTo>
                    <a:cubicBezTo>
                      <a:pt x="466" y="421"/>
                      <a:pt x="456" y="415"/>
                      <a:pt x="446" y="409"/>
                    </a:cubicBezTo>
                    <a:cubicBezTo>
                      <a:pt x="433" y="403"/>
                      <a:pt x="421" y="397"/>
                      <a:pt x="409" y="391"/>
                    </a:cubicBezTo>
                    <a:cubicBezTo>
                      <a:pt x="402" y="388"/>
                      <a:pt x="394" y="385"/>
                      <a:pt x="387" y="381"/>
                    </a:cubicBezTo>
                    <a:cubicBezTo>
                      <a:pt x="378" y="378"/>
                      <a:pt x="370" y="374"/>
                      <a:pt x="362" y="371"/>
                    </a:cubicBezTo>
                    <a:cubicBezTo>
                      <a:pt x="352" y="367"/>
                      <a:pt x="342" y="364"/>
                      <a:pt x="332" y="361"/>
                    </a:cubicBezTo>
                    <a:cubicBezTo>
                      <a:pt x="331" y="360"/>
                      <a:pt x="329" y="360"/>
                      <a:pt x="328" y="359"/>
                    </a:cubicBezTo>
                    <a:cubicBezTo>
                      <a:pt x="328" y="359"/>
                      <a:pt x="328" y="359"/>
                      <a:pt x="329" y="359"/>
                    </a:cubicBezTo>
                    <a:cubicBezTo>
                      <a:pt x="343" y="362"/>
                      <a:pt x="358" y="366"/>
                      <a:pt x="372" y="372"/>
                    </a:cubicBezTo>
                    <a:cubicBezTo>
                      <a:pt x="378" y="374"/>
                      <a:pt x="384" y="376"/>
                      <a:pt x="389" y="379"/>
                    </a:cubicBezTo>
                    <a:cubicBezTo>
                      <a:pt x="401" y="384"/>
                      <a:pt x="413" y="389"/>
                      <a:pt x="425" y="394"/>
                    </a:cubicBezTo>
                    <a:cubicBezTo>
                      <a:pt x="430" y="397"/>
                      <a:pt x="436" y="399"/>
                      <a:pt x="441" y="402"/>
                    </a:cubicBezTo>
                    <a:cubicBezTo>
                      <a:pt x="457" y="409"/>
                      <a:pt x="471" y="417"/>
                      <a:pt x="485" y="426"/>
                    </a:cubicBezTo>
                    <a:cubicBezTo>
                      <a:pt x="491" y="430"/>
                      <a:pt x="498" y="433"/>
                      <a:pt x="504" y="437"/>
                    </a:cubicBezTo>
                    <a:cubicBezTo>
                      <a:pt x="508" y="439"/>
                      <a:pt x="511" y="442"/>
                      <a:pt x="514" y="444"/>
                    </a:cubicBezTo>
                    <a:cubicBezTo>
                      <a:pt x="518" y="446"/>
                      <a:pt x="521" y="449"/>
                      <a:pt x="524" y="452"/>
                    </a:cubicBezTo>
                    <a:cubicBezTo>
                      <a:pt x="520" y="449"/>
                      <a:pt x="516" y="447"/>
                      <a:pt x="511" y="445"/>
                    </a:cubicBezTo>
                    <a:cubicBezTo>
                      <a:pt x="505" y="441"/>
                      <a:pt x="498" y="439"/>
                      <a:pt x="491" y="435"/>
                    </a:cubicBezTo>
                    <a:close/>
                    <a:moveTo>
                      <a:pt x="494" y="440"/>
                    </a:moveTo>
                    <a:cubicBezTo>
                      <a:pt x="493" y="440"/>
                      <a:pt x="493" y="440"/>
                      <a:pt x="493" y="440"/>
                    </a:cubicBezTo>
                    <a:cubicBezTo>
                      <a:pt x="493" y="440"/>
                      <a:pt x="493" y="440"/>
                      <a:pt x="493" y="440"/>
                    </a:cubicBezTo>
                    <a:lnTo>
                      <a:pt x="494" y="440"/>
                    </a:lnTo>
                    <a:close/>
                    <a:moveTo>
                      <a:pt x="289" y="356"/>
                    </a:moveTo>
                    <a:cubicBezTo>
                      <a:pt x="294" y="356"/>
                      <a:pt x="300" y="357"/>
                      <a:pt x="305" y="358"/>
                    </a:cubicBezTo>
                    <a:cubicBezTo>
                      <a:pt x="312" y="359"/>
                      <a:pt x="319" y="360"/>
                      <a:pt x="325" y="362"/>
                    </a:cubicBezTo>
                    <a:cubicBezTo>
                      <a:pt x="334" y="365"/>
                      <a:pt x="343" y="368"/>
                      <a:pt x="352" y="372"/>
                    </a:cubicBezTo>
                    <a:cubicBezTo>
                      <a:pt x="362" y="375"/>
                      <a:pt x="372" y="379"/>
                      <a:pt x="382" y="383"/>
                    </a:cubicBezTo>
                    <a:cubicBezTo>
                      <a:pt x="396" y="389"/>
                      <a:pt x="411" y="396"/>
                      <a:pt x="425" y="403"/>
                    </a:cubicBezTo>
                    <a:cubicBezTo>
                      <a:pt x="437" y="409"/>
                      <a:pt x="449" y="415"/>
                      <a:pt x="461" y="421"/>
                    </a:cubicBezTo>
                    <a:cubicBezTo>
                      <a:pt x="463" y="423"/>
                      <a:pt x="465" y="424"/>
                      <a:pt x="468" y="426"/>
                    </a:cubicBezTo>
                    <a:cubicBezTo>
                      <a:pt x="467" y="426"/>
                      <a:pt x="467" y="426"/>
                      <a:pt x="467" y="426"/>
                    </a:cubicBezTo>
                    <a:cubicBezTo>
                      <a:pt x="462" y="424"/>
                      <a:pt x="457" y="421"/>
                      <a:pt x="451" y="418"/>
                    </a:cubicBezTo>
                    <a:cubicBezTo>
                      <a:pt x="446" y="416"/>
                      <a:pt x="441" y="414"/>
                      <a:pt x="436" y="412"/>
                    </a:cubicBezTo>
                    <a:cubicBezTo>
                      <a:pt x="434" y="411"/>
                      <a:pt x="432" y="410"/>
                      <a:pt x="431" y="409"/>
                    </a:cubicBezTo>
                    <a:cubicBezTo>
                      <a:pt x="424" y="405"/>
                      <a:pt x="417" y="402"/>
                      <a:pt x="410" y="399"/>
                    </a:cubicBezTo>
                    <a:cubicBezTo>
                      <a:pt x="400" y="395"/>
                      <a:pt x="390" y="391"/>
                      <a:pt x="381" y="387"/>
                    </a:cubicBezTo>
                    <a:cubicBezTo>
                      <a:pt x="374" y="385"/>
                      <a:pt x="367" y="383"/>
                      <a:pt x="360" y="381"/>
                    </a:cubicBezTo>
                    <a:cubicBezTo>
                      <a:pt x="351" y="378"/>
                      <a:pt x="343" y="376"/>
                      <a:pt x="334" y="373"/>
                    </a:cubicBezTo>
                    <a:cubicBezTo>
                      <a:pt x="326" y="371"/>
                      <a:pt x="319" y="369"/>
                      <a:pt x="311" y="367"/>
                    </a:cubicBezTo>
                    <a:cubicBezTo>
                      <a:pt x="304" y="365"/>
                      <a:pt x="297" y="363"/>
                      <a:pt x="290" y="361"/>
                    </a:cubicBezTo>
                    <a:cubicBezTo>
                      <a:pt x="285" y="360"/>
                      <a:pt x="281" y="359"/>
                      <a:pt x="277" y="359"/>
                    </a:cubicBezTo>
                    <a:cubicBezTo>
                      <a:pt x="264" y="356"/>
                      <a:pt x="250" y="354"/>
                      <a:pt x="237" y="352"/>
                    </a:cubicBezTo>
                    <a:cubicBezTo>
                      <a:pt x="237" y="352"/>
                      <a:pt x="237" y="352"/>
                      <a:pt x="236" y="351"/>
                    </a:cubicBezTo>
                    <a:cubicBezTo>
                      <a:pt x="240" y="351"/>
                      <a:pt x="243" y="351"/>
                      <a:pt x="246" y="351"/>
                    </a:cubicBezTo>
                    <a:cubicBezTo>
                      <a:pt x="254" y="352"/>
                      <a:pt x="263" y="353"/>
                      <a:pt x="271" y="353"/>
                    </a:cubicBezTo>
                    <a:cubicBezTo>
                      <a:pt x="277" y="354"/>
                      <a:pt x="283" y="355"/>
                      <a:pt x="289" y="356"/>
                    </a:cubicBezTo>
                    <a:close/>
                    <a:moveTo>
                      <a:pt x="274" y="350"/>
                    </a:moveTo>
                    <a:cubicBezTo>
                      <a:pt x="274" y="350"/>
                      <a:pt x="274" y="350"/>
                      <a:pt x="274" y="350"/>
                    </a:cubicBezTo>
                    <a:cubicBezTo>
                      <a:pt x="276" y="350"/>
                      <a:pt x="279" y="350"/>
                      <a:pt x="281" y="351"/>
                    </a:cubicBezTo>
                    <a:cubicBezTo>
                      <a:pt x="281" y="351"/>
                      <a:pt x="281" y="351"/>
                      <a:pt x="281" y="351"/>
                    </a:cubicBezTo>
                    <a:cubicBezTo>
                      <a:pt x="283" y="351"/>
                      <a:pt x="285" y="351"/>
                      <a:pt x="287" y="351"/>
                    </a:cubicBezTo>
                    <a:cubicBezTo>
                      <a:pt x="287" y="351"/>
                      <a:pt x="287" y="351"/>
                      <a:pt x="287" y="351"/>
                    </a:cubicBezTo>
                    <a:cubicBezTo>
                      <a:pt x="289" y="352"/>
                      <a:pt x="291" y="352"/>
                      <a:pt x="294" y="352"/>
                    </a:cubicBezTo>
                    <a:cubicBezTo>
                      <a:pt x="294" y="352"/>
                      <a:pt x="294" y="352"/>
                      <a:pt x="293" y="353"/>
                    </a:cubicBezTo>
                    <a:cubicBezTo>
                      <a:pt x="291" y="352"/>
                      <a:pt x="289" y="352"/>
                      <a:pt x="287" y="351"/>
                    </a:cubicBezTo>
                    <a:cubicBezTo>
                      <a:pt x="287" y="351"/>
                      <a:pt x="287" y="351"/>
                      <a:pt x="287" y="351"/>
                    </a:cubicBezTo>
                    <a:cubicBezTo>
                      <a:pt x="285" y="351"/>
                      <a:pt x="283" y="351"/>
                      <a:pt x="281" y="351"/>
                    </a:cubicBezTo>
                    <a:cubicBezTo>
                      <a:pt x="281" y="351"/>
                      <a:pt x="281" y="351"/>
                      <a:pt x="281" y="351"/>
                    </a:cubicBezTo>
                    <a:cubicBezTo>
                      <a:pt x="279" y="351"/>
                      <a:pt x="276" y="350"/>
                      <a:pt x="274" y="350"/>
                    </a:cubicBezTo>
                    <a:close/>
                    <a:moveTo>
                      <a:pt x="299" y="353"/>
                    </a:moveTo>
                    <a:cubicBezTo>
                      <a:pt x="299" y="353"/>
                      <a:pt x="299" y="353"/>
                      <a:pt x="299" y="353"/>
                    </a:cubicBezTo>
                    <a:cubicBezTo>
                      <a:pt x="299" y="353"/>
                      <a:pt x="299" y="353"/>
                      <a:pt x="299" y="353"/>
                    </a:cubicBezTo>
                    <a:cubicBezTo>
                      <a:pt x="299" y="353"/>
                      <a:pt x="299" y="353"/>
                      <a:pt x="299" y="353"/>
                    </a:cubicBezTo>
                    <a:close/>
                    <a:moveTo>
                      <a:pt x="305" y="354"/>
                    </a:moveTo>
                    <a:cubicBezTo>
                      <a:pt x="306" y="354"/>
                      <a:pt x="306" y="354"/>
                      <a:pt x="306" y="354"/>
                    </a:cubicBezTo>
                    <a:cubicBezTo>
                      <a:pt x="306" y="354"/>
                      <a:pt x="306" y="354"/>
                      <a:pt x="306" y="354"/>
                    </a:cubicBezTo>
                    <a:lnTo>
                      <a:pt x="305" y="354"/>
                    </a:lnTo>
                    <a:close/>
                    <a:moveTo>
                      <a:pt x="309" y="355"/>
                    </a:moveTo>
                    <a:cubicBezTo>
                      <a:pt x="310" y="355"/>
                      <a:pt x="310" y="354"/>
                      <a:pt x="310" y="354"/>
                    </a:cubicBezTo>
                    <a:cubicBezTo>
                      <a:pt x="312" y="355"/>
                      <a:pt x="315" y="355"/>
                      <a:pt x="318" y="356"/>
                    </a:cubicBezTo>
                    <a:cubicBezTo>
                      <a:pt x="318" y="356"/>
                      <a:pt x="318" y="356"/>
                      <a:pt x="318" y="356"/>
                    </a:cubicBezTo>
                    <a:cubicBezTo>
                      <a:pt x="315" y="356"/>
                      <a:pt x="312" y="355"/>
                      <a:pt x="309" y="355"/>
                    </a:cubicBezTo>
                    <a:close/>
                    <a:moveTo>
                      <a:pt x="322" y="357"/>
                    </a:moveTo>
                    <a:cubicBezTo>
                      <a:pt x="322" y="357"/>
                      <a:pt x="322" y="357"/>
                      <a:pt x="322" y="357"/>
                    </a:cubicBezTo>
                    <a:cubicBezTo>
                      <a:pt x="323" y="357"/>
                      <a:pt x="324" y="357"/>
                      <a:pt x="324" y="358"/>
                    </a:cubicBezTo>
                    <a:cubicBezTo>
                      <a:pt x="324" y="358"/>
                      <a:pt x="324" y="358"/>
                      <a:pt x="324" y="358"/>
                    </a:cubicBezTo>
                    <a:cubicBezTo>
                      <a:pt x="323" y="358"/>
                      <a:pt x="323" y="357"/>
                      <a:pt x="322" y="357"/>
                    </a:cubicBezTo>
                    <a:close/>
                    <a:moveTo>
                      <a:pt x="502" y="433"/>
                    </a:moveTo>
                    <a:cubicBezTo>
                      <a:pt x="501" y="432"/>
                      <a:pt x="500" y="432"/>
                      <a:pt x="499" y="431"/>
                    </a:cubicBezTo>
                    <a:cubicBezTo>
                      <a:pt x="499" y="431"/>
                      <a:pt x="499" y="431"/>
                      <a:pt x="499" y="431"/>
                    </a:cubicBezTo>
                    <a:cubicBezTo>
                      <a:pt x="499" y="431"/>
                      <a:pt x="499" y="431"/>
                      <a:pt x="499" y="431"/>
                    </a:cubicBezTo>
                    <a:cubicBezTo>
                      <a:pt x="489" y="426"/>
                      <a:pt x="480" y="419"/>
                      <a:pt x="470" y="414"/>
                    </a:cubicBezTo>
                    <a:cubicBezTo>
                      <a:pt x="465" y="411"/>
                      <a:pt x="460" y="408"/>
                      <a:pt x="455" y="405"/>
                    </a:cubicBezTo>
                    <a:cubicBezTo>
                      <a:pt x="450" y="403"/>
                      <a:pt x="445" y="400"/>
                      <a:pt x="440" y="398"/>
                    </a:cubicBezTo>
                    <a:cubicBezTo>
                      <a:pt x="434" y="395"/>
                      <a:pt x="428" y="392"/>
                      <a:pt x="422" y="390"/>
                    </a:cubicBezTo>
                    <a:cubicBezTo>
                      <a:pt x="417" y="388"/>
                      <a:pt x="412" y="385"/>
                      <a:pt x="407" y="383"/>
                    </a:cubicBezTo>
                    <a:cubicBezTo>
                      <a:pt x="404" y="381"/>
                      <a:pt x="400" y="380"/>
                      <a:pt x="396" y="378"/>
                    </a:cubicBezTo>
                    <a:cubicBezTo>
                      <a:pt x="392" y="377"/>
                      <a:pt x="389" y="375"/>
                      <a:pt x="385" y="374"/>
                    </a:cubicBezTo>
                    <a:cubicBezTo>
                      <a:pt x="377" y="371"/>
                      <a:pt x="369" y="367"/>
                      <a:pt x="361" y="365"/>
                    </a:cubicBezTo>
                    <a:cubicBezTo>
                      <a:pt x="352" y="362"/>
                      <a:pt x="343" y="360"/>
                      <a:pt x="334" y="358"/>
                    </a:cubicBezTo>
                    <a:cubicBezTo>
                      <a:pt x="328" y="356"/>
                      <a:pt x="321" y="354"/>
                      <a:pt x="314" y="352"/>
                    </a:cubicBezTo>
                    <a:cubicBezTo>
                      <a:pt x="306" y="351"/>
                      <a:pt x="298" y="350"/>
                      <a:pt x="290" y="349"/>
                    </a:cubicBezTo>
                    <a:cubicBezTo>
                      <a:pt x="277" y="347"/>
                      <a:pt x="263" y="347"/>
                      <a:pt x="250" y="347"/>
                    </a:cubicBezTo>
                    <a:cubicBezTo>
                      <a:pt x="249" y="346"/>
                      <a:pt x="247" y="346"/>
                      <a:pt x="246" y="346"/>
                    </a:cubicBezTo>
                    <a:cubicBezTo>
                      <a:pt x="252" y="345"/>
                      <a:pt x="257" y="343"/>
                      <a:pt x="263" y="343"/>
                    </a:cubicBezTo>
                    <a:cubicBezTo>
                      <a:pt x="268" y="342"/>
                      <a:pt x="274" y="343"/>
                      <a:pt x="279" y="343"/>
                    </a:cubicBezTo>
                    <a:cubicBezTo>
                      <a:pt x="285" y="344"/>
                      <a:pt x="290" y="343"/>
                      <a:pt x="296" y="344"/>
                    </a:cubicBezTo>
                    <a:cubicBezTo>
                      <a:pt x="303" y="344"/>
                      <a:pt x="311" y="346"/>
                      <a:pt x="318" y="348"/>
                    </a:cubicBezTo>
                    <a:cubicBezTo>
                      <a:pt x="322" y="350"/>
                      <a:pt x="325" y="351"/>
                      <a:pt x="329" y="351"/>
                    </a:cubicBezTo>
                    <a:cubicBezTo>
                      <a:pt x="337" y="353"/>
                      <a:pt x="343" y="355"/>
                      <a:pt x="350" y="358"/>
                    </a:cubicBezTo>
                    <a:cubicBezTo>
                      <a:pt x="364" y="363"/>
                      <a:pt x="378" y="368"/>
                      <a:pt x="391" y="374"/>
                    </a:cubicBezTo>
                    <a:cubicBezTo>
                      <a:pt x="399" y="377"/>
                      <a:pt x="406" y="380"/>
                      <a:pt x="413" y="383"/>
                    </a:cubicBezTo>
                    <a:cubicBezTo>
                      <a:pt x="417" y="385"/>
                      <a:pt x="420" y="386"/>
                      <a:pt x="424" y="387"/>
                    </a:cubicBezTo>
                    <a:cubicBezTo>
                      <a:pt x="424" y="388"/>
                      <a:pt x="424" y="388"/>
                      <a:pt x="425" y="388"/>
                    </a:cubicBezTo>
                    <a:cubicBezTo>
                      <a:pt x="433" y="392"/>
                      <a:pt x="442" y="395"/>
                      <a:pt x="451" y="400"/>
                    </a:cubicBezTo>
                    <a:cubicBezTo>
                      <a:pt x="460" y="406"/>
                      <a:pt x="470" y="412"/>
                      <a:pt x="480" y="419"/>
                    </a:cubicBezTo>
                    <a:cubicBezTo>
                      <a:pt x="486" y="422"/>
                      <a:pt x="491" y="425"/>
                      <a:pt x="496" y="428"/>
                    </a:cubicBezTo>
                    <a:cubicBezTo>
                      <a:pt x="497" y="429"/>
                      <a:pt x="498" y="430"/>
                      <a:pt x="499" y="431"/>
                    </a:cubicBezTo>
                    <a:cubicBezTo>
                      <a:pt x="499" y="431"/>
                      <a:pt x="499" y="431"/>
                      <a:pt x="499" y="431"/>
                    </a:cubicBezTo>
                    <a:cubicBezTo>
                      <a:pt x="499" y="431"/>
                      <a:pt x="499" y="431"/>
                      <a:pt x="499" y="431"/>
                    </a:cubicBezTo>
                    <a:cubicBezTo>
                      <a:pt x="500" y="431"/>
                      <a:pt x="502" y="432"/>
                      <a:pt x="503" y="432"/>
                    </a:cubicBezTo>
                    <a:cubicBezTo>
                      <a:pt x="503" y="433"/>
                      <a:pt x="503" y="433"/>
                      <a:pt x="502" y="433"/>
                    </a:cubicBezTo>
                    <a:close/>
                    <a:moveTo>
                      <a:pt x="445" y="392"/>
                    </a:moveTo>
                    <a:cubicBezTo>
                      <a:pt x="441" y="390"/>
                      <a:pt x="438" y="389"/>
                      <a:pt x="434" y="387"/>
                    </a:cubicBezTo>
                    <a:cubicBezTo>
                      <a:pt x="430" y="386"/>
                      <a:pt x="426" y="384"/>
                      <a:pt x="422" y="383"/>
                    </a:cubicBezTo>
                    <a:cubicBezTo>
                      <a:pt x="412" y="378"/>
                      <a:pt x="401" y="373"/>
                      <a:pt x="390" y="369"/>
                    </a:cubicBezTo>
                    <a:cubicBezTo>
                      <a:pt x="381" y="365"/>
                      <a:pt x="372" y="362"/>
                      <a:pt x="363" y="358"/>
                    </a:cubicBezTo>
                    <a:cubicBezTo>
                      <a:pt x="357" y="356"/>
                      <a:pt x="352" y="354"/>
                      <a:pt x="346" y="352"/>
                    </a:cubicBezTo>
                    <a:cubicBezTo>
                      <a:pt x="342" y="351"/>
                      <a:pt x="338" y="350"/>
                      <a:pt x="334" y="348"/>
                    </a:cubicBezTo>
                    <a:cubicBezTo>
                      <a:pt x="328" y="347"/>
                      <a:pt x="323" y="345"/>
                      <a:pt x="317" y="344"/>
                    </a:cubicBezTo>
                    <a:cubicBezTo>
                      <a:pt x="307" y="341"/>
                      <a:pt x="297" y="339"/>
                      <a:pt x="287" y="340"/>
                    </a:cubicBezTo>
                    <a:cubicBezTo>
                      <a:pt x="285" y="340"/>
                      <a:pt x="284" y="340"/>
                      <a:pt x="282" y="340"/>
                    </a:cubicBezTo>
                    <a:cubicBezTo>
                      <a:pt x="276" y="339"/>
                      <a:pt x="270" y="339"/>
                      <a:pt x="263" y="339"/>
                    </a:cubicBezTo>
                    <a:cubicBezTo>
                      <a:pt x="257" y="338"/>
                      <a:pt x="251" y="341"/>
                      <a:pt x="245" y="342"/>
                    </a:cubicBezTo>
                    <a:cubicBezTo>
                      <a:pt x="243" y="343"/>
                      <a:pt x="241" y="343"/>
                      <a:pt x="239" y="343"/>
                    </a:cubicBezTo>
                    <a:cubicBezTo>
                      <a:pt x="251" y="336"/>
                      <a:pt x="263" y="327"/>
                      <a:pt x="277" y="322"/>
                    </a:cubicBezTo>
                    <a:cubicBezTo>
                      <a:pt x="279" y="328"/>
                      <a:pt x="285" y="330"/>
                      <a:pt x="290" y="332"/>
                    </a:cubicBezTo>
                    <a:cubicBezTo>
                      <a:pt x="298" y="334"/>
                      <a:pt x="305" y="337"/>
                      <a:pt x="313" y="340"/>
                    </a:cubicBezTo>
                    <a:cubicBezTo>
                      <a:pt x="319" y="341"/>
                      <a:pt x="325" y="342"/>
                      <a:pt x="331" y="344"/>
                    </a:cubicBezTo>
                    <a:cubicBezTo>
                      <a:pt x="341" y="346"/>
                      <a:pt x="350" y="349"/>
                      <a:pt x="360" y="352"/>
                    </a:cubicBezTo>
                    <a:cubicBezTo>
                      <a:pt x="365" y="354"/>
                      <a:pt x="370" y="355"/>
                      <a:pt x="375" y="357"/>
                    </a:cubicBezTo>
                    <a:cubicBezTo>
                      <a:pt x="383" y="360"/>
                      <a:pt x="391" y="364"/>
                      <a:pt x="399" y="367"/>
                    </a:cubicBezTo>
                    <a:cubicBezTo>
                      <a:pt x="407" y="371"/>
                      <a:pt x="414" y="374"/>
                      <a:pt x="421" y="378"/>
                    </a:cubicBezTo>
                    <a:cubicBezTo>
                      <a:pt x="430" y="383"/>
                      <a:pt x="439" y="388"/>
                      <a:pt x="449" y="394"/>
                    </a:cubicBezTo>
                    <a:cubicBezTo>
                      <a:pt x="449" y="394"/>
                      <a:pt x="449" y="394"/>
                      <a:pt x="449" y="395"/>
                    </a:cubicBezTo>
                    <a:cubicBezTo>
                      <a:pt x="448" y="394"/>
                      <a:pt x="446" y="393"/>
                      <a:pt x="445" y="392"/>
                    </a:cubicBezTo>
                    <a:close/>
                    <a:moveTo>
                      <a:pt x="282" y="323"/>
                    </a:moveTo>
                    <a:cubicBezTo>
                      <a:pt x="282" y="323"/>
                      <a:pt x="282" y="322"/>
                      <a:pt x="282" y="322"/>
                    </a:cubicBezTo>
                    <a:cubicBezTo>
                      <a:pt x="283" y="323"/>
                      <a:pt x="284" y="324"/>
                      <a:pt x="285" y="324"/>
                    </a:cubicBezTo>
                    <a:cubicBezTo>
                      <a:pt x="285" y="325"/>
                      <a:pt x="285" y="325"/>
                      <a:pt x="284" y="325"/>
                    </a:cubicBezTo>
                    <a:cubicBezTo>
                      <a:pt x="284" y="324"/>
                      <a:pt x="283" y="323"/>
                      <a:pt x="282" y="323"/>
                    </a:cubicBezTo>
                    <a:close/>
                    <a:moveTo>
                      <a:pt x="288" y="326"/>
                    </a:moveTo>
                    <a:cubicBezTo>
                      <a:pt x="288" y="326"/>
                      <a:pt x="288" y="326"/>
                      <a:pt x="288" y="326"/>
                    </a:cubicBezTo>
                    <a:cubicBezTo>
                      <a:pt x="288" y="326"/>
                      <a:pt x="289" y="326"/>
                      <a:pt x="289" y="326"/>
                    </a:cubicBezTo>
                    <a:cubicBezTo>
                      <a:pt x="289" y="326"/>
                      <a:pt x="288" y="327"/>
                      <a:pt x="288" y="327"/>
                    </a:cubicBezTo>
                    <a:cubicBezTo>
                      <a:pt x="288" y="327"/>
                      <a:pt x="288" y="326"/>
                      <a:pt x="288" y="326"/>
                    </a:cubicBezTo>
                    <a:close/>
                    <a:moveTo>
                      <a:pt x="296" y="330"/>
                    </a:moveTo>
                    <a:cubicBezTo>
                      <a:pt x="296" y="330"/>
                      <a:pt x="296" y="330"/>
                      <a:pt x="296" y="330"/>
                    </a:cubicBezTo>
                    <a:cubicBezTo>
                      <a:pt x="296" y="330"/>
                      <a:pt x="296" y="330"/>
                      <a:pt x="296" y="330"/>
                    </a:cubicBezTo>
                    <a:close/>
                    <a:moveTo>
                      <a:pt x="301" y="331"/>
                    </a:moveTo>
                    <a:cubicBezTo>
                      <a:pt x="301" y="331"/>
                      <a:pt x="301" y="331"/>
                      <a:pt x="301" y="331"/>
                    </a:cubicBezTo>
                    <a:cubicBezTo>
                      <a:pt x="301" y="331"/>
                      <a:pt x="301" y="331"/>
                      <a:pt x="301" y="331"/>
                    </a:cubicBezTo>
                    <a:close/>
                    <a:moveTo>
                      <a:pt x="308" y="334"/>
                    </a:moveTo>
                    <a:cubicBezTo>
                      <a:pt x="308" y="334"/>
                      <a:pt x="308" y="334"/>
                      <a:pt x="308" y="334"/>
                    </a:cubicBezTo>
                    <a:cubicBezTo>
                      <a:pt x="309" y="334"/>
                      <a:pt x="309" y="334"/>
                      <a:pt x="309" y="334"/>
                    </a:cubicBezTo>
                    <a:cubicBezTo>
                      <a:pt x="309" y="334"/>
                      <a:pt x="309" y="334"/>
                      <a:pt x="309" y="334"/>
                    </a:cubicBezTo>
                    <a:cubicBezTo>
                      <a:pt x="309" y="334"/>
                      <a:pt x="309" y="334"/>
                      <a:pt x="308" y="334"/>
                    </a:cubicBezTo>
                    <a:close/>
                    <a:moveTo>
                      <a:pt x="283" y="320"/>
                    </a:moveTo>
                    <a:cubicBezTo>
                      <a:pt x="296" y="325"/>
                      <a:pt x="309" y="330"/>
                      <a:pt x="322" y="335"/>
                    </a:cubicBezTo>
                    <a:cubicBezTo>
                      <a:pt x="309" y="333"/>
                      <a:pt x="287" y="324"/>
                      <a:pt x="283" y="320"/>
                    </a:cubicBezTo>
                    <a:close/>
                    <a:moveTo>
                      <a:pt x="284" y="299"/>
                    </a:moveTo>
                    <a:cubicBezTo>
                      <a:pt x="284" y="298"/>
                      <a:pt x="284" y="298"/>
                      <a:pt x="284" y="298"/>
                    </a:cubicBezTo>
                    <a:cubicBezTo>
                      <a:pt x="284" y="299"/>
                      <a:pt x="284" y="299"/>
                      <a:pt x="284" y="299"/>
                    </a:cubicBezTo>
                    <a:close/>
                    <a:moveTo>
                      <a:pt x="377" y="130"/>
                    </a:moveTo>
                    <a:cubicBezTo>
                      <a:pt x="368" y="141"/>
                      <a:pt x="359" y="152"/>
                      <a:pt x="350" y="163"/>
                    </a:cubicBezTo>
                    <a:cubicBezTo>
                      <a:pt x="340" y="177"/>
                      <a:pt x="330" y="190"/>
                      <a:pt x="322" y="205"/>
                    </a:cubicBezTo>
                    <a:cubicBezTo>
                      <a:pt x="316" y="216"/>
                      <a:pt x="309" y="228"/>
                      <a:pt x="304" y="240"/>
                    </a:cubicBezTo>
                    <a:cubicBezTo>
                      <a:pt x="299" y="250"/>
                      <a:pt x="294" y="260"/>
                      <a:pt x="291" y="272"/>
                    </a:cubicBezTo>
                    <a:cubicBezTo>
                      <a:pt x="289" y="280"/>
                      <a:pt x="287" y="288"/>
                      <a:pt x="284" y="295"/>
                    </a:cubicBezTo>
                    <a:cubicBezTo>
                      <a:pt x="284" y="295"/>
                      <a:pt x="284" y="295"/>
                      <a:pt x="284" y="295"/>
                    </a:cubicBezTo>
                    <a:cubicBezTo>
                      <a:pt x="284" y="295"/>
                      <a:pt x="284" y="295"/>
                      <a:pt x="284" y="295"/>
                    </a:cubicBezTo>
                    <a:cubicBezTo>
                      <a:pt x="286" y="284"/>
                      <a:pt x="287" y="273"/>
                      <a:pt x="291" y="263"/>
                    </a:cubicBezTo>
                    <a:cubicBezTo>
                      <a:pt x="295" y="254"/>
                      <a:pt x="299" y="246"/>
                      <a:pt x="303" y="237"/>
                    </a:cubicBezTo>
                    <a:cubicBezTo>
                      <a:pt x="305" y="233"/>
                      <a:pt x="306" y="229"/>
                      <a:pt x="308" y="226"/>
                    </a:cubicBezTo>
                    <a:cubicBezTo>
                      <a:pt x="312" y="214"/>
                      <a:pt x="318" y="203"/>
                      <a:pt x="324" y="192"/>
                    </a:cubicBezTo>
                    <a:cubicBezTo>
                      <a:pt x="326" y="188"/>
                      <a:pt x="329" y="185"/>
                      <a:pt x="332" y="181"/>
                    </a:cubicBezTo>
                    <a:cubicBezTo>
                      <a:pt x="336" y="175"/>
                      <a:pt x="341" y="169"/>
                      <a:pt x="346" y="162"/>
                    </a:cubicBezTo>
                    <a:cubicBezTo>
                      <a:pt x="353" y="153"/>
                      <a:pt x="360" y="144"/>
                      <a:pt x="369" y="137"/>
                    </a:cubicBezTo>
                    <a:cubicBezTo>
                      <a:pt x="371" y="135"/>
                      <a:pt x="373" y="132"/>
                      <a:pt x="375" y="130"/>
                    </a:cubicBezTo>
                    <a:cubicBezTo>
                      <a:pt x="376" y="129"/>
                      <a:pt x="377" y="128"/>
                      <a:pt x="378" y="128"/>
                    </a:cubicBezTo>
                    <a:cubicBezTo>
                      <a:pt x="378" y="129"/>
                      <a:pt x="377" y="129"/>
                      <a:pt x="377" y="130"/>
                    </a:cubicBezTo>
                    <a:close/>
                    <a:moveTo>
                      <a:pt x="425" y="71"/>
                    </a:moveTo>
                    <a:cubicBezTo>
                      <a:pt x="425" y="71"/>
                      <a:pt x="425" y="70"/>
                      <a:pt x="426" y="70"/>
                    </a:cubicBezTo>
                    <a:cubicBezTo>
                      <a:pt x="426" y="70"/>
                      <a:pt x="426" y="70"/>
                      <a:pt x="427" y="70"/>
                    </a:cubicBezTo>
                    <a:cubicBezTo>
                      <a:pt x="427" y="69"/>
                      <a:pt x="427" y="69"/>
                      <a:pt x="428" y="69"/>
                    </a:cubicBezTo>
                    <a:cubicBezTo>
                      <a:pt x="428" y="68"/>
                      <a:pt x="428" y="68"/>
                      <a:pt x="429" y="68"/>
                    </a:cubicBezTo>
                    <a:cubicBezTo>
                      <a:pt x="429" y="67"/>
                      <a:pt x="429" y="67"/>
                      <a:pt x="430" y="67"/>
                    </a:cubicBezTo>
                    <a:cubicBezTo>
                      <a:pt x="430" y="67"/>
                      <a:pt x="430" y="67"/>
                      <a:pt x="430" y="67"/>
                    </a:cubicBezTo>
                    <a:cubicBezTo>
                      <a:pt x="430" y="67"/>
                      <a:pt x="430" y="67"/>
                      <a:pt x="430" y="67"/>
                    </a:cubicBezTo>
                    <a:cubicBezTo>
                      <a:pt x="429" y="67"/>
                      <a:pt x="429" y="67"/>
                      <a:pt x="429" y="68"/>
                    </a:cubicBezTo>
                    <a:cubicBezTo>
                      <a:pt x="428" y="68"/>
                      <a:pt x="428" y="68"/>
                      <a:pt x="428" y="69"/>
                    </a:cubicBezTo>
                    <a:cubicBezTo>
                      <a:pt x="427" y="69"/>
                      <a:pt x="427" y="69"/>
                      <a:pt x="427" y="70"/>
                    </a:cubicBezTo>
                    <a:cubicBezTo>
                      <a:pt x="426" y="70"/>
                      <a:pt x="426" y="70"/>
                      <a:pt x="426" y="70"/>
                    </a:cubicBezTo>
                    <a:cubicBezTo>
                      <a:pt x="425" y="70"/>
                      <a:pt x="425" y="71"/>
                      <a:pt x="425" y="71"/>
                    </a:cubicBezTo>
                    <a:cubicBezTo>
                      <a:pt x="424" y="71"/>
                      <a:pt x="424" y="71"/>
                      <a:pt x="424" y="71"/>
                    </a:cubicBezTo>
                    <a:lnTo>
                      <a:pt x="425" y="71"/>
                    </a:lnTo>
                    <a:close/>
                    <a:moveTo>
                      <a:pt x="435" y="66"/>
                    </a:moveTo>
                    <a:cubicBezTo>
                      <a:pt x="435" y="65"/>
                      <a:pt x="436" y="65"/>
                      <a:pt x="437" y="64"/>
                    </a:cubicBezTo>
                    <a:cubicBezTo>
                      <a:pt x="437" y="64"/>
                      <a:pt x="437" y="64"/>
                      <a:pt x="437" y="64"/>
                    </a:cubicBezTo>
                    <a:cubicBezTo>
                      <a:pt x="437" y="64"/>
                      <a:pt x="438" y="63"/>
                      <a:pt x="438" y="63"/>
                    </a:cubicBezTo>
                    <a:cubicBezTo>
                      <a:pt x="438" y="63"/>
                      <a:pt x="439" y="62"/>
                      <a:pt x="439" y="62"/>
                    </a:cubicBezTo>
                    <a:cubicBezTo>
                      <a:pt x="439" y="62"/>
                      <a:pt x="438" y="63"/>
                      <a:pt x="438" y="63"/>
                    </a:cubicBezTo>
                    <a:cubicBezTo>
                      <a:pt x="438" y="63"/>
                      <a:pt x="438" y="64"/>
                      <a:pt x="437" y="64"/>
                    </a:cubicBezTo>
                    <a:cubicBezTo>
                      <a:pt x="437" y="64"/>
                      <a:pt x="437" y="64"/>
                      <a:pt x="437" y="64"/>
                    </a:cubicBezTo>
                    <a:cubicBezTo>
                      <a:pt x="434" y="68"/>
                      <a:pt x="430" y="72"/>
                      <a:pt x="427" y="75"/>
                    </a:cubicBezTo>
                    <a:cubicBezTo>
                      <a:pt x="416" y="86"/>
                      <a:pt x="404" y="97"/>
                      <a:pt x="394" y="109"/>
                    </a:cubicBezTo>
                    <a:cubicBezTo>
                      <a:pt x="389" y="115"/>
                      <a:pt x="382" y="120"/>
                      <a:pt x="377" y="125"/>
                    </a:cubicBezTo>
                    <a:cubicBezTo>
                      <a:pt x="365" y="137"/>
                      <a:pt x="353" y="148"/>
                      <a:pt x="344" y="162"/>
                    </a:cubicBezTo>
                    <a:cubicBezTo>
                      <a:pt x="340" y="168"/>
                      <a:pt x="335" y="173"/>
                      <a:pt x="330" y="179"/>
                    </a:cubicBezTo>
                    <a:cubicBezTo>
                      <a:pt x="326" y="185"/>
                      <a:pt x="322" y="191"/>
                      <a:pt x="318" y="198"/>
                    </a:cubicBezTo>
                    <a:cubicBezTo>
                      <a:pt x="312" y="209"/>
                      <a:pt x="307" y="221"/>
                      <a:pt x="302" y="233"/>
                    </a:cubicBezTo>
                    <a:cubicBezTo>
                      <a:pt x="301" y="238"/>
                      <a:pt x="298" y="243"/>
                      <a:pt x="296" y="248"/>
                    </a:cubicBezTo>
                    <a:cubicBezTo>
                      <a:pt x="290" y="259"/>
                      <a:pt x="285" y="270"/>
                      <a:pt x="284" y="283"/>
                    </a:cubicBezTo>
                    <a:cubicBezTo>
                      <a:pt x="283" y="288"/>
                      <a:pt x="282" y="293"/>
                      <a:pt x="281" y="297"/>
                    </a:cubicBezTo>
                    <a:cubicBezTo>
                      <a:pt x="281" y="298"/>
                      <a:pt x="281" y="298"/>
                      <a:pt x="281" y="298"/>
                    </a:cubicBezTo>
                    <a:cubicBezTo>
                      <a:pt x="281" y="298"/>
                      <a:pt x="281" y="298"/>
                      <a:pt x="281" y="298"/>
                    </a:cubicBezTo>
                    <a:cubicBezTo>
                      <a:pt x="281" y="298"/>
                      <a:pt x="281" y="298"/>
                      <a:pt x="281" y="298"/>
                    </a:cubicBezTo>
                    <a:cubicBezTo>
                      <a:pt x="281" y="298"/>
                      <a:pt x="281" y="298"/>
                      <a:pt x="281" y="297"/>
                    </a:cubicBezTo>
                    <a:cubicBezTo>
                      <a:pt x="281" y="292"/>
                      <a:pt x="282" y="286"/>
                      <a:pt x="283" y="280"/>
                    </a:cubicBezTo>
                    <a:cubicBezTo>
                      <a:pt x="284" y="274"/>
                      <a:pt x="285" y="269"/>
                      <a:pt x="287" y="263"/>
                    </a:cubicBezTo>
                    <a:cubicBezTo>
                      <a:pt x="290" y="251"/>
                      <a:pt x="292" y="240"/>
                      <a:pt x="298" y="229"/>
                    </a:cubicBezTo>
                    <a:cubicBezTo>
                      <a:pt x="303" y="219"/>
                      <a:pt x="307" y="210"/>
                      <a:pt x="312" y="200"/>
                    </a:cubicBezTo>
                    <a:cubicBezTo>
                      <a:pt x="315" y="194"/>
                      <a:pt x="318" y="188"/>
                      <a:pt x="322" y="183"/>
                    </a:cubicBezTo>
                    <a:cubicBezTo>
                      <a:pt x="329" y="173"/>
                      <a:pt x="337" y="163"/>
                      <a:pt x="344" y="154"/>
                    </a:cubicBezTo>
                    <a:cubicBezTo>
                      <a:pt x="350" y="146"/>
                      <a:pt x="357" y="140"/>
                      <a:pt x="364" y="133"/>
                    </a:cubicBezTo>
                    <a:cubicBezTo>
                      <a:pt x="370" y="128"/>
                      <a:pt x="375" y="123"/>
                      <a:pt x="380" y="117"/>
                    </a:cubicBezTo>
                    <a:cubicBezTo>
                      <a:pt x="384" y="114"/>
                      <a:pt x="388" y="111"/>
                      <a:pt x="392" y="107"/>
                    </a:cubicBezTo>
                    <a:cubicBezTo>
                      <a:pt x="397" y="102"/>
                      <a:pt x="402" y="96"/>
                      <a:pt x="407" y="90"/>
                    </a:cubicBezTo>
                    <a:cubicBezTo>
                      <a:pt x="412" y="85"/>
                      <a:pt x="418" y="80"/>
                      <a:pt x="424" y="75"/>
                    </a:cubicBezTo>
                    <a:cubicBezTo>
                      <a:pt x="427" y="72"/>
                      <a:pt x="431" y="69"/>
                      <a:pt x="435" y="66"/>
                    </a:cubicBezTo>
                    <a:close/>
                    <a:moveTo>
                      <a:pt x="423" y="72"/>
                    </a:moveTo>
                    <a:cubicBezTo>
                      <a:pt x="423" y="72"/>
                      <a:pt x="423" y="72"/>
                      <a:pt x="423" y="72"/>
                    </a:cubicBezTo>
                    <a:cubicBezTo>
                      <a:pt x="423" y="72"/>
                      <a:pt x="423" y="72"/>
                      <a:pt x="423" y="72"/>
                    </a:cubicBezTo>
                    <a:close/>
                    <a:moveTo>
                      <a:pt x="410" y="82"/>
                    </a:moveTo>
                    <a:cubicBezTo>
                      <a:pt x="410" y="82"/>
                      <a:pt x="411" y="81"/>
                      <a:pt x="412" y="81"/>
                    </a:cubicBezTo>
                    <a:cubicBezTo>
                      <a:pt x="412" y="81"/>
                      <a:pt x="412" y="81"/>
                      <a:pt x="412" y="81"/>
                    </a:cubicBezTo>
                    <a:cubicBezTo>
                      <a:pt x="413" y="80"/>
                      <a:pt x="413" y="80"/>
                      <a:pt x="413" y="80"/>
                    </a:cubicBezTo>
                    <a:cubicBezTo>
                      <a:pt x="414" y="79"/>
                      <a:pt x="414" y="79"/>
                      <a:pt x="415" y="79"/>
                    </a:cubicBezTo>
                    <a:cubicBezTo>
                      <a:pt x="415" y="78"/>
                      <a:pt x="415" y="78"/>
                      <a:pt x="416" y="78"/>
                    </a:cubicBezTo>
                    <a:cubicBezTo>
                      <a:pt x="415" y="78"/>
                      <a:pt x="415" y="78"/>
                      <a:pt x="415" y="79"/>
                    </a:cubicBezTo>
                    <a:cubicBezTo>
                      <a:pt x="414" y="79"/>
                      <a:pt x="414" y="79"/>
                      <a:pt x="414" y="80"/>
                    </a:cubicBezTo>
                    <a:cubicBezTo>
                      <a:pt x="413" y="80"/>
                      <a:pt x="413" y="80"/>
                      <a:pt x="412" y="81"/>
                    </a:cubicBezTo>
                    <a:cubicBezTo>
                      <a:pt x="412" y="81"/>
                      <a:pt x="412" y="81"/>
                      <a:pt x="412" y="81"/>
                    </a:cubicBezTo>
                    <a:cubicBezTo>
                      <a:pt x="412" y="81"/>
                      <a:pt x="412" y="81"/>
                      <a:pt x="412" y="82"/>
                    </a:cubicBezTo>
                    <a:cubicBezTo>
                      <a:pt x="403" y="90"/>
                      <a:pt x="395" y="100"/>
                      <a:pt x="386" y="108"/>
                    </a:cubicBezTo>
                    <a:cubicBezTo>
                      <a:pt x="375" y="119"/>
                      <a:pt x="363" y="130"/>
                      <a:pt x="352" y="141"/>
                    </a:cubicBezTo>
                    <a:cubicBezTo>
                      <a:pt x="344" y="149"/>
                      <a:pt x="337" y="158"/>
                      <a:pt x="330" y="167"/>
                    </a:cubicBezTo>
                    <a:cubicBezTo>
                      <a:pt x="325" y="173"/>
                      <a:pt x="320" y="180"/>
                      <a:pt x="316" y="187"/>
                    </a:cubicBezTo>
                    <a:cubicBezTo>
                      <a:pt x="310" y="196"/>
                      <a:pt x="305" y="206"/>
                      <a:pt x="301" y="216"/>
                    </a:cubicBezTo>
                    <a:cubicBezTo>
                      <a:pt x="297" y="223"/>
                      <a:pt x="293" y="231"/>
                      <a:pt x="291" y="239"/>
                    </a:cubicBezTo>
                    <a:cubicBezTo>
                      <a:pt x="287" y="249"/>
                      <a:pt x="285" y="260"/>
                      <a:pt x="282" y="271"/>
                    </a:cubicBezTo>
                    <a:cubicBezTo>
                      <a:pt x="281" y="275"/>
                      <a:pt x="280" y="279"/>
                      <a:pt x="279" y="283"/>
                    </a:cubicBezTo>
                    <a:cubicBezTo>
                      <a:pt x="278" y="277"/>
                      <a:pt x="278" y="272"/>
                      <a:pt x="280" y="266"/>
                    </a:cubicBezTo>
                    <a:cubicBezTo>
                      <a:pt x="281" y="263"/>
                      <a:pt x="281" y="260"/>
                      <a:pt x="282" y="256"/>
                    </a:cubicBezTo>
                    <a:cubicBezTo>
                      <a:pt x="283" y="243"/>
                      <a:pt x="288" y="230"/>
                      <a:pt x="294" y="218"/>
                    </a:cubicBezTo>
                    <a:cubicBezTo>
                      <a:pt x="298" y="211"/>
                      <a:pt x="301" y="204"/>
                      <a:pt x="305" y="196"/>
                    </a:cubicBezTo>
                    <a:cubicBezTo>
                      <a:pt x="309" y="186"/>
                      <a:pt x="316" y="177"/>
                      <a:pt x="323" y="169"/>
                    </a:cubicBezTo>
                    <a:cubicBezTo>
                      <a:pt x="330" y="162"/>
                      <a:pt x="335" y="154"/>
                      <a:pt x="342" y="147"/>
                    </a:cubicBezTo>
                    <a:cubicBezTo>
                      <a:pt x="350" y="138"/>
                      <a:pt x="359" y="130"/>
                      <a:pt x="367" y="121"/>
                    </a:cubicBezTo>
                    <a:cubicBezTo>
                      <a:pt x="376" y="112"/>
                      <a:pt x="385" y="103"/>
                      <a:pt x="395" y="95"/>
                    </a:cubicBezTo>
                    <a:cubicBezTo>
                      <a:pt x="399" y="91"/>
                      <a:pt x="404" y="86"/>
                      <a:pt x="410" y="82"/>
                    </a:cubicBezTo>
                    <a:close/>
                    <a:moveTo>
                      <a:pt x="339" y="141"/>
                    </a:moveTo>
                    <a:cubicBezTo>
                      <a:pt x="350" y="132"/>
                      <a:pt x="361" y="123"/>
                      <a:pt x="371" y="113"/>
                    </a:cubicBezTo>
                    <a:cubicBezTo>
                      <a:pt x="374" y="110"/>
                      <a:pt x="377" y="108"/>
                      <a:pt x="380" y="105"/>
                    </a:cubicBezTo>
                    <a:cubicBezTo>
                      <a:pt x="380" y="105"/>
                      <a:pt x="381" y="105"/>
                      <a:pt x="381" y="105"/>
                    </a:cubicBezTo>
                    <a:cubicBezTo>
                      <a:pt x="381" y="104"/>
                      <a:pt x="381" y="104"/>
                      <a:pt x="382" y="104"/>
                    </a:cubicBezTo>
                    <a:cubicBezTo>
                      <a:pt x="382" y="103"/>
                      <a:pt x="383" y="103"/>
                      <a:pt x="383" y="102"/>
                    </a:cubicBezTo>
                    <a:cubicBezTo>
                      <a:pt x="383" y="102"/>
                      <a:pt x="383" y="102"/>
                      <a:pt x="383" y="102"/>
                    </a:cubicBezTo>
                    <a:cubicBezTo>
                      <a:pt x="383" y="102"/>
                      <a:pt x="383" y="102"/>
                      <a:pt x="383" y="102"/>
                    </a:cubicBezTo>
                    <a:cubicBezTo>
                      <a:pt x="383" y="103"/>
                      <a:pt x="382" y="103"/>
                      <a:pt x="382" y="104"/>
                    </a:cubicBezTo>
                    <a:cubicBezTo>
                      <a:pt x="381" y="104"/>
                      <a:pt x="381" y="104"/>
                      <a:pt x="381" y="105"/>
                    </a:cubicBezTo>
                    <a:cubicBezTo>
                      <a:pt x="381" y="105"/>
                      <a:pt x="380" y="105"/>
                      <a:pt x="380" y="105"/>
                    </a:cubicBezTo>
                    <a:cubicBezTo>
                      <a:pt x="375" y="110"/>
                      <a:pt x="369" y="116"/>
                      <a:pt x="364" y="122"/>
                    </a:cubicBezTo>
                    <a:cubicBezTo>
                      <a:pt x="352" y="134"/>
                      <a:pt x="341" y="146"/>
                      <a:pt x="329" y="159"/>
                    </a:cubicBezTo>
                    <a:cubicBezTo>
                      <a:pt x="323" y="165"/>
                      <a:pt x="318" y="172"/>
                      <a:pt x="313" y="179"/>
                    </a:cubicBezTo>
                    <a:cubicBezTo>
                      <a:pt x="307" y="186"/>
                      <a:pt x="303" y="194"/>
                      <a:pt x="298" y="203"/>
                    </a:cubicBezTo>
                    <a:cubicBezTo>
                      <a:pt x="295" y="210"/>
                      <a:pt x="292" y="216"/>
                      <a:pt x="289" y="223"/>
                    </a:cubicBezTo>
                    <a:cubicBezTo>
                      <a:pt x="284" y="233"/>
                      <a:pt x="282" y="243"/>
                      <a:pt x="280" y="253"/>
                    </a:cubicBezTo>
                    <a:cubicBezTo>
                      <a:pt x="279" y="258"/>
                      <a:pt x="278" y="263"/>
                      <a:pt x="277" y="268"/>
                    </a:cubicBezTo>
                    <a:cubicBezTo>
                      <a:pt x="276" y="271"/>
                      <a:pt x="276" y="275"/>
                      <a:pt x="276" y="278"/>
                    </a:cubicBezTo>
                    <a:cubicBezTo>
                      <a:pt x="276" y="283"/>
                      <a:pt x="276" y="288"/>
                      <a:pt x="275" y="293"/>
                    </a:cubicBezTo>
                    <a:cubicBezTo>
                      <a:pt x="275" y="299"/>
                      <a:pt x="274" y="304"/>
                      <a:pt x="276" y="309"/>
                    </a:cubicBezTo>
                    <a:cubicBezTo>
                      <a:pt x="276" y="311"/>
                      <a:pt x="276" y="312"/>
                      <a:pt x="273" y="312"/>
                    </a:cubicBezTo>
                    <a:cubicBezTo>
                      <a:pt x="272" y="308"/>
                      <a:pt x="271" y="304"/>
                      <a:pt x="270" y="299"/>
                    </a:cubicBezTo>
                    <a:cubicBezTo>
                      <a:pt x="268" y="280"/>
                      <a:pt x="269" y="262"/>
                      <a:pt x="273" y="244"/>
                    </a:cubicBezTo>
                    <a:cubicBezTo>
                      <a:pt x="277" y="228"/>
                      <a:pt x="283" y="214"/>
                      <a:pt x="291" y="200"/>
                    </a:cubicBezTo>
                    <a:cubicBezTo>
                      <a:pt x="296" y="192"/>
                      <a:pt x="301" y="184"/>
                      <a:pt x="307" y="175"/>
                    </a:cubicBezTo>
                    <a:cubicBezTo>
                      <a:pt x="312" y="167"/>
                      <a:pt x="319" y="160"/>
                      <a:pt x="326" y="153"/>
                    </a:cubicBezTo>
                    <a:cubicBezTo>
                      <a:pt x="330" y="149"/>
                      <a:pt x="335" y="145"/>
                      <a:pt x="339" y="141"/>
                    </a:cubicBezTo>
                    <a:close/>
                    <a:moveTo>
                      <a:pt x="295" y="182"/>
                    </a:moveTo>
                    <a:cubicBezTo>
                      <a:pt x="295" y="182"/>
                      <a:pt x="295" y="182"/>
                      <a:pt x="295" y="181"/>
                    </a:cubicBezTo>
                    <a:cubicBezTo>
                      <a:pt x="295" y="181"/>
                      <a:pt x="295" y="181"/>
                      <a:pt x="295" y="181"/>
                    </a:cubicBezTo>
                    <a:cubicBezTo>
                      <a:pt x="295" y="181"/>
                      <a:pt x="295" y="181"/>
                      <a:pt x="295" y="182"/>
                    </a:cubicBezTo>
                    <a:cubicBezTo>
                      <a:pt x="295" y="182"/>
                      <a:pt x="295" y="182"/>
                      <a:pt x="295" y="182"/>
                    </a:cubicBezTo>
                    <a:cubicBezTo>
                      <a:pt x="295" y="182"/>
                      <a:pt x="295" y="182"/>
                      <a:pt x="295" y="182"/>
                    </a:cubicBezTo>
                    <a:close/>
                    <a:moveTo>
                      <a:pt x="365" y="94"/>
                    </a:moveTo>
                    <a:cubicBezTo>
                      <a:pt x="367" y="91"/>
                      <a:pt x="369" y="89"/>
                      <a:pt x="371" y="86"/>
                    </a:cubicBezTo>
                    <a:cubicBezTo>
                      <a:pt x="371" y="86"/>
                      <a:pt x="372" y="85"/>
                      <a:pt x="372" y="85"/>
                    </a:cubicBezTo>
                    <a:cubicBezTo>
                      <a:pt x="373" y="84"/>
                      <a:pt x="373" y="84"/>
                      <a:pt x="373" y="84"/>
                    </a:cubicBezTo>
                    <a:cubicBezTo>
                      <a:pt x="373" y="84"/>
                      <a:pt x="373" y="84"/>
                      <a:pt x="373" y="84"/>
                    </a:cubicBezTo>
                    <a:cubicBezTo>
                      <a:pt x="373" y="83"/>
                      <a:pt x="373" y="83"/>
                      <a:pt x="374" y="82"/>
                    </a:cubicBezTo>
                    <a:cubicBezTo>
                      <a:pt x="374" y="82"/>
                      <a:pt x="374" y="82"/>
                      <a:pt x="375" y="82"/>
                    </a:cubicBezTo>
                    <a:cubicBezTo>
                      <a:pt x="374" y="83"/>
                      <a:pt x="373" y="84"/>
                      <a:pt x="373" y="84"/>
                    </a:cubicBezTo>
                    <a:cubicBezTo>
                      <a:pt x="373" y="84"/>
                      <a:pt x="373" y="84"/>
                      <a:pt x="373" y="84"/>
                    </a:cubicBezTo>
                    <a:cubicBezTo>
                      <a:pt x="373" y="84"/>
                      <a:pt x="373" y="85"/>
                      <a:pt x="372" y="85"/>
                    </a:cubicBezTo>
                    <a:cubicBezTo>
                      <a:pt x="369" y="90"/>
                      <a:pt x="366" y="95"/>
                      <a:pt x="363" y="100"/>
                    </a:cubicBezTo>
                    <a:cubicBezTo>
                      <a:pt x="356" y="111"/>
                      <a:pt x="346" y="120"/>
                      <a:pt x="338" y="130"/>
                    </a:cubicBezTo>
                    <a:cubicBezTo>
                      <a:pt x="332" y="138"/>
                      <a:pt x="325" y="146"/>
                      <a:pt x="318" y="153"/>
                    </a:cubicBezTo>
                    <a:cubicBezTo>
                      <a:pt x="318" y="154"/>
                      <a:pt x="318" y="154"/>
                      <a:pt x="318" y="154"/>
                    </a:cubicBezTo>
                    <a:cubicBezTo>
                      <a:pt x="312" y="157"/>
                      <a:pt x="309" y="163"/>
                      <a:pt x="304" y="168"/>
                    </a:cubicBezTo>
                    <a:cubicBezTo>
                      <a:pt x="301" y="171"/>
                      <a:pt x="298" y="175"/>
                      <a:pt x="294" y="178"/>
                    </a:cubicBezTo>
                    <a:cubicBezTo>
                      <a:pt x="294" y="178"/>
                      <a:pt x="294" y="179"/>
                      <a:pt x="294" y="179"/>
                    </a:cubicBezTo>
                    <a:cubicBezTo>
                      <a:pt x="293" y="179"/>
                      <a:pt x="293" y="180"/>
                      <a:pt x="293" y="181"/>
                    </a:cubicBezTo>
                    <a:cubicBezTo>
                      <a:pt x="292" y="181"/>
                      <a:pt x="292" y="181"/>
                      <a:pt x="292" y="181"/>
                    </a:cubicBezTo>
                    <a:cubicBezTo>
                      <a:pt x="292" y="181"/>
                      <a:pt x="292" y="181"/>
                      <a:pt x="293" y="181"/>
                    </a:cubicBezTo>
                    <a:cubicBezTo>
                      <a:pt x="293" y="180"/>
                      <a:pt x="293" y="179"/>
                      <a:pt x="294" y="179"/>
                    </a:cubicBezTo>
                    <a:cubicBezTo>
                      <a:pt x="294" y="179"/>
                      <a:pt x="294" y="178"/>
                      <a:pt x="294" y="178"/>
                    </a:cubicBezTo>
                    <a:cubicBezTo>
                      <a:pt x="297" y="175"/>
                      <a:pt x="300" y="171"/>
                      <a:pt x="303" y="168"/>
                    </a:cubicBezTo>
                    <a:cubicBezTo>
                      <a:pt x="314" y="156"/>
                      <a:pt x="326" y="143"/>
                      <a:pt x="337" y="131"/>
                    </a:cubicBezTo>
                    <a:cubicBezTo>
                      <a:pt x="339" y="128"/>
                      <a:pt x="341" y="124"/>
                      <a:pt x="344" y="121"/>
                    </a:cubicBezTo>
                    <a:cubicBezTo>
                      <a:pt x="351" y="112"/>
                      <a:pt x="358" y="103"/>
                      <a:pt x="365" y="94"/>
                    </a:cubicBezTo>
                    <a:close/>
                    <a:moveTo>
                      <a:pt x="215" y="319"/>
                    </a:moveTo>
                    <a:cubicBezTo>
                      <a:pt x="213" y="327"/>
                      <a:pt x="213" y="335"/>
                      <a:pt x="212" y="343"/>
                    </a:cubicBezTo>
                    <a:cubicBezTo>
                      <a:pt x="211" y="344"/>
                      <a:pt x="211" y="346"/>
                      <a:pt x="211" y="347"/>
                    </a:cubicBezTo>
                    <a:cubicBezTo>
                      <a:pt x="209" y="344"/>
                      <a:pt x="209" y="341"/>
                      <a:pt x="209" y="337"/>
                    </a:cubicBezTo>
                    <a:cubicBezTo>
                      <a:pt x="209" y="331"/>
                      <a:pt x="209" y="323"/>
                      <a:pt x="209" y="317"/>
                    </a:cubicBezTo>
                    <a:cubicBezTo>
                      <a:pt x="210" y="309"/>
                      <a:pt x="212" y="302"/>
                      <a:pt x="213" y="294"/>
                    </a:cubicBezTo>
                    <a:cubicBezTo>
                      <a:pt x="216" y="282"/>
                      <a:pt x="222" y="271"/>
                      <a:pt x="227" y="259"/>
                    </a:cubicBezTo>
                    <a:cubicBezTo>
                      <a:pt x="231" y="250"/>
                      <a:pt x="236" y="240"/>
                      <a:pt x="240" y="231"/>
                    </a:cubicBezTo>
                    <a:cubicBezTo>
                      <a:pt x="242" y="227"/>
                      <a:pt x="245" y="224"/>
                      <a:pt x="248" y="220"/>
                    </a:cubicBezTo>
                    <a:cubicBezTo>
                      <a:pt x="255" y="211"/>
                      <a:pt x="262" y="202"/>
                      <a:pt x="270" y="193"/>
                    </a:cubicBezTo>
                    <a:cubicBezTo>
                      <a:pt x="274" y="188"/>
                      <a:pt x="278" y="183"/>
                      <a:pt x="282" y="178"/>
                    </a:cubicBezTo>
                    <a:cubicBezTo>
                      <a:pt x="287" y="172"/>
                      <a:pt x="291" y="166"/>
                      <a:pt x="296" y="160"/>
                    </a:cubicBezTo>
                    <a:cubicBezTo>
                      <a:pt x="300" y="156"/>
                      <a:pt x="304" y="151"/>
                      <a:pt x="308" y="147"/>
                    </a:cubicBezTo>
                    <a:cubicBezTo>
                      <a:pt x="311" y="144"/>
                      <a:pt x="313" y="141"/>
                      <a:pt x="316" y="138"/>
                    </a:cubicBezTo>
                    <a:cubicBezTo>
                      <a:pt x="321" y="134"/>
                      <a:pt x="325" y="129"/>
                      <a:pt x="330" y="125"/>
                    </a:cubicBezTo>
                    <a:cubicBezTo>
                      <a:pt x="333" y="122"/>
                      <a:pt x="335" y="120"/>
                      <a:pt x="338" y="117"/>
                    </a:cubicBezTo>
                    <a:cubicBezTo>
                      <a:pt x="338" y="117"/>
                      <a:pt x="338" y="117"/>
                      <a:pt x="338" y="117"/>
                    </a:cubicBezTo>
                    <a:cubicBezTo>
                      <a:pt x="338" y="117"/>
                      <a:pt x="339" y="117"/>
                      <a:pt x="339" y="117"/>
                    </a:cubicBezTo>
                    <a:cubicBezTo>
                      <a:pt x="339" y="117"/>
                      <a:pt x="338" y="117"/>
                      <a:pt x="338" y="117"/>
                    </a:cubicBezTo>
                    <a:cubicBezTo>
                      <a:pt x="338" y="117"/>
                      <a:pt x="338" y="117"/>
                      <a:pt x="338" y="117"/>
                    </a:cubicBezTo>
                    <a:cubicBezTo>
                      <a:pt x="335" y="122"/>
                      <a:pt x="332" y="126"/>
                      <a:pt x="328" y="130"/>
                    </a:cubicBezTo>
                    <a:cubicBezTo>
                      <a:pt x="322" y="137"/>
                      <a:pt x="315" y="144"/>
                      <a:pt x="308" y="151"/>
                    </a:cubicBezTo>
                    <a:cubicBezTo>
                      <a:pt x="295" y="165"/>
                      <a:pt x="282" y="179"/>
                      <a:pt x="270" y="194"/>
                    </a:cubicBezTo>
                    <a:cubicBezTo>
                      <a:pt x="264" y="202"/>
                      <a:pt x="258" y="210"/>
                      <a:pt x="253" y="219"/>
                    </a:cubicBezTo>
                    <a:cubicBezTo>
                      <a:pt x="247" y="228"/>
                      <a:pt x="241" y="238"/>
                      <a:pt x="236" y="249"/>
                    </a:cubicBezTo>
                    <a:cubicBezTo>
                      <a:pt x="230" y="260"/>
                      <a:pt x="225" y="272"/>
                      <a:pt x="222" y="285"/>
                    </a:cubicBezTo>
                    <a:cubicBezTo>
                      <a:pt x="219" y="296"/>
                      <a:pt x="217" y="307"/>
                      <a:pt x="215" y="319"/>
                    </a:cubicBezTo>
                    <a:close/>
                    <a:moveTo>
                      <a:pt x="217" y="322"/>
                    </a:moveTo>
                    <a:cubicBezTo>
                      <a:pt x="217" y="322"/>
                      <a:pt x="217" y="321"/>
                      <a:pt x="217" y="321"/>
                    </a:cubicBezTo>
                    <a:cubicBezTo>
                      <a:pt x="217" y="318"/>
                      <a:pt x="218" y="316"/>
                      <a:pt x="218" y="313"/>
                    </a:cubicBezTo>
                    <a:cubicBezTo>
                      <a:pt x="219" y="313"/>
                      <a:pt x="219" y="313"/>
                      <a:pt x="219" y="313"/>
                    </a:cubicBezTo>
                    <a:cubicBezTo>
                      <a:pt x="218" y="316"/>
                      <a:pt x="218" y="319"/>
                      <a:pt x="217" y="322"/>
                    </a:cubicBezTo>
                    <a:close/>
                    <a:moveTo>
                      <a:pt x="226" y="279"/>
                    </a:moveTo>
                    <a:cubicBezTo>
                      <a:pt x="229" y="266"/>
                      <a:pt x="235" y="254"/>
                      <a:pt x="242" y="243"/>
                    </a:cubicBezTo>
                    <a:cubicBezTo>
                      <a:pt x="247" y="235"/>
                      <a:pt x="252" y="226"/>
                      <a:pt x="257" y="218"/>
                    </a:cubicBezTo>
                    <a:cubicBezTo>
                      <a:pt x="263" y="207"/>
                      <a:pt x="270" y="197"/>
                      <a:pt x="279" y="188"/>
                    </a:cubicBezTo>
                    <a:cubicBezTo>
                      <a:pt x="283" y="182"/>
                      <a:pt x="288" y="177"/>
                      <a:pt x="293" y="172"/>
                    </a:cubicBezTo>
                    <a:cubicBezTo>
                      <a:pt x="298" y="165"/>
                      <a:pt x="304" y="159"/>
                      <a:pt x="310" y="153"/>
                    </a:cubicBezTo>
                    <a:cubicBezTo>
                      <a:pt x="317" y="145"/>
                      <a:pt x="324" y="138"/>
                      <a:pt x="331" y="131"/>
                    </a:cubicBezTo>
                    <a:cubicBezTo>
                      <a:pt x="334" y="127"/>
                      <a:pt x="337" y="122"/>
                      <a:pt x="341" y="118"/>
                    </a:cubicBezTo>
                    <a:cubicBezTo>
                      <a:pt x="344" y="113"/>
                      <a:pt x="348" y="109"/>
                      <a:pt x="352" y="104"/>
                    </a:cubicBezTo>
                    <a:cubicBezTo>
                      <a:pt x="353" y="103"/>
                      <a:pt x="354" y="103"/>
                      <a:pt x="355" y="102"/>
                    </a:cubicBezTo>
                    <a:cubicBezTo>
                      <a:pt x="355" y="102"/>
                      <a:pt x="355" y="102"/>
                      <a:pt x="355" y="102"/>
                    </a:cubicBezTo>
                    <a:cubicBezTo>
                      <a:pt x="355" y="101"/>
                      <a:pt x="356" y="101"/>
                      <a:pt x="356" y="100"/>
                    </a:cubicBezTo>
                    <a:cubicBezTo>
                      <a:pt x="356" y="100"/>
                      <a:pt x="356" y="100"/>
                      <a:pt x="356" y="100"/>
                    </a:cubicBezTo>
                    <a:cubicBezTo>
                      <a:pt x="356" y="101"/>
                      <a:pt x="355" y="101"/>
                      <a:pt x="355" y="102"/>
                    </a:cubicBezTo>
                    <a:cubicBezTo>
                      <a:pt x="355" y="102"/>
                      <a:pt x="355" y="102"/>
                      <a:pt x="355" y="102"/>
                    </a:cubicBezTo>
                    <a:cubicBezTo>
                      <a:pt x="351" y="106"/>
                      <a:pt x="348" y="111"/>
                      <a:pt x="345" y="115"/>
                    </a:cubicBezTo>
                    <a:cubicBezTo>
                      <a:pt x="342" y="118"/>
                      <a:pt x="340" y="122"/>
                      <a:pt x="337" y="125"/>
                    </a:cubicBezTo>
                    <a:cubicBezTo>
                      <a:pt x="335" y="127"/>
                      <a:pt x="334" y="129"/>
                      <a:pt x="332" y="131"/>
                    </a:cubicBezTo>
                    <a:cubicBezTo>
                      <a:pt x="326" y="138"/>
                      <a:pt x="320" y="145"/>
                      <a:pt x="314" y="151"/>
                    </a:cubicBezTo>
                    <a:cubicBezTo>
                      <a:pt x="306" y="159"/>
                      <a:pt x="299" y="167"/>
                      <a:pt x="292" y="175"/>
                    </a:cubicBezTo>
                    <a:cubicBezTo>
                      <a:pt x="285" y="184"/>
                      <a:pt x="278" y="194"/>
                      <a:pt x="271" y="203"/>
                    </a:cubicBezTo>
                    <a:cubicBezTo>
                      <a:pt x="263" y="215"/>
                      <a:pt x="255" y="226"/>
                      <a:pt x="249" y="239"/>
                    </a:cubicBezTo>
                    <a:cubicBezTo>
                      <a:pt x="246" y="246"/>
                      <a:pt x="242" y="254"/>
                      <a:pt x="239" y="262"/>
                    </a:cubicBezTo>
                    <a:cubicBezTo>
                      <a:pt x="236" y="269"/>
                      <a:pt x="233" y="276"/>
                      <a:pt x="229" y="283"/>
                    </a:cubicBezTo>
                    <a:cubicBezTo>
                      <a:pt x="229" y="284"/>
                      <a:pt x="228" y="285"/>
                      <a:pt x="228" y="286"/>
                    </a:cubicBezTo>
                    <a:cubicBezTo>
                      <a:pt x="225" y="293"/>
                      <a:pt x="223" y="300"/>
                      <a:pt x="220" y="307"/>
                    </a:cubicBezTo>
                    <a:cubicBezTo>
                      <a:pt x="222" y="298"/>
                      <a:pt x="224" y="288"/>
                      <a:pt x="226" y="279"/>
                    </a:cubicBezTo>
                    <a:close/>
                    <a:moveTo>
                      <a:pt x="279" y="197"/>
                    </a:moveTo>
                    <a:cubicBezTo>
                      <a:pt x="279" y="197"/>
                      <a:pt x="279" y="197"/>
                      <a:pt x="279" y="197"/>
                    </a:cubicBezTo>
                    <a:cubicBezTo>
                      <a:pt x="279" y="197"/>
                      <a:pt x="279" y="197"/>
                      <a:pt x="279" y="197"/>
                    </a:cubicBezTo>
                    <a:close/>
                    <a:moveTo>
                      <a:pt x="277" y="201"/>
                    </a:moveTo>
                    <a:cubicBezTo>
                      <a:pt x="275" y="205"/>
                      <a:pt x="272" y="210"/>
                      <a:pt x="269" y="214"/>
                    </a:cubicBezTo>
                    <a:cubicBezTo>
                      <a:pt x="263" y="225"/>
                      <a:pt x="258" y="235"/>
                      <a:pt x="253" y="246"/>
                    </a:cubicBezTo>
                    <a:cubicBezTo>
                      <a:pt x="248" y="257"/>
                      <a:pt x="244" y="267"/>
                      <a:pt x="239" y="277"/>
                    </a:cubicBezTo>
                    <a:cubicBezTo>
                      <a:pt x="234" y="287"/>
                      <a:pt x="230" y="296"/>
                      <a:pt x="226" y="306"/>
                    </a:cubicBezTo>
                    <a:cubicBezTo>
                      <a:pt x="225" y="309"/>
                      <a:pt x="224" y="312"/>
                      <a:pt x="222" y="315"/>
                    </a:cubicBezTo>
                    <a:cubicBezTo>
                      <a:pt x="222" y="312"/>
                      <a:pt x="223" y="310"/>
                      <a:pt x="224" y="307"/>
                    </a:cubicBezTo>
                    <a:cubicBezTo>
                      <a:pt x="226" y="300"/>
                      <a:pt x="228" y="293"/>
                      <a:pt x="231" y="286"/>
                    </a:cubicBezTo>
                    <a:cubicBezTo>
                      <a:pt x="236" y="277"/>
                      <a:pt x="239" y="268"/>
                      <a:pt x="243" y="258"/>
                    </a:cubicBezTo>
                    <a:cubicBezTo>
                      <a:pt x="249" y="245"/>
                      <a:pt x="255" y="232"/>
                      <a:pt x="263" y="220"/>
                    </a:cubicBezTo>
                    <a:cubicBezTo>
                      <a:pt x="267" y="214"/>
                      <a:pt x="272" y="207"/>
                      <a:pt x="276" y="201"/>
                    </a:cubicBezTo>
                    <a:cubicBezTo>
                      <a:pt x="276" y="201"/>
                      <a:pt x="277" y="201"/>
                      <a:pt x="277" y="200"/>
                    </a:cubicBezTo>
                    <a:cubicBezTo>
                      <a:pt x="277" y="200"/>
                      <a:pt x="277" y="201"/>
                      <a:pt x="277" y="201"/>
                    </a:cubicBezTo>
                    <a:close/>
                    <a:moveTo>
                      <a:pt x="220" y="334"/>
                    </a:moveTo>
                    <a:cubicBezTo>
                      <a:pt x="220" y="334"/>
                      <a:pt x="220" y="334"/>
                      <a:pt x="220" y="334"/>
                    </a:cubicBezTo>
                    <a:cubicBezTo>
                      <a:pt x="222" y="327"/>
                      <a:pt x="223" y="320"/>
                      <a:pt x="226" y="314"/>
                    </a:cubicBezTo>
                    <a:cubicBezTo>
                      <a:pt x="231" y="299"/>
                      <a:pt x="237" y="285"/>
                      <a:pt x="245" y="272"/>
                    </a:cubicBezTo>
                    <a:cubicBezTo>
                      <a:pt x="247" y="267"/>
                      <a:pt x="249" y="262"/>
                      <a:pt x="251" y="257"/>
                    </a:cubicBezTo>
                    <a:cubicBezTo>
                      <a:pt x="257" y="243"/>
                      <a:pt x="264" y="228"/>
                      <a:pt x="272" y="215"/>
                    </a:cubicBezTo>
                    <a:cubicBezTo>
                      <a:pt x="276" y="209"/>
                      <a:pt x="279" y="202"/>
                      <a:pt x="282" y="197"/>
                    </a:cubicBezTo>
                    <a:cubicBezTo>
                      <a:pt x="285" y="192"/>
                      <a:pt x="289" y="188"/>
                      <a:pt x="292" y="184"/>
                    </a:cubicBezTo>
                    <a:cubicBezTo>
                      <a:pt x="292" y="184"/>
                      <a:pt x="293" y="184"/>
                      <a:pt x="293" y="185"/>
                    </a:cubicBezTo>
                    <a:cubicBezTo>
                      <a:pt x="293" y="186"/>
                      <a:pt x="292" y="187"/>
                      <a:pt x="292" y="188"/>
                    </a:cubicBezTo>
                    <a:cubicBezTo>
                      <a:pt x="286" y="197"/>
                      <a:pt x="281" y="206"/>
                      <a:pt x="276" y="215"/>
                    </a:cubicBezTo>
                    <a:cubicBezTo>
                      <a:pt x="273" y="221"/>
                      <a:pt x="270" y="226"/>
                      <a:pt x="267" y="231"/>
                    </a:cubicBezTo>
                    <a:cubicBezTo>
                      <a:pt x="264" y="236"/>
                      <a:pt x="261" y="242"/>
                      <a:pt x="259" y="247"/>
                    </a:cubicBezTo>
                    <a:cubicBezTo>
                      <a:pt x="256" y="252"/>
                      <a:pt x="255" y="258"/>
                      <a:pt x="252" y="263"/>
                    </a:cubicBezTo>
                    <a:cubicBezTo>
                      <a:pt x="248" y="273"/>
                      <a:pt x="243" y="283"/>
                      <a:pt x="237" y="292"/>
                    </a:cubicBezTo>
                    <a:cubicBezTo>
                      <a:pt x="235" y="295"/>
                      <a:pt x="233" y="299"/>
                      <a:pt x="232" y="303"/>
                    </a:cubicBezTo>
                    <a:cubicBezTo>
                      <a:pt x="229" y="310"/>
                      <a:pt x="226" y="317"/>
                      <a:pt x="223" y="324"/>
                    </a:cubicBezTo>
                    <a:cubicBezTo>
                      <a:pt x="222" y="327"/>
                      <a:pt x="221" y="331"/>
                      <a:pt x="220" y="334"/>
                    </a:cubicBezTo>
                    <a:close/>
                    <a:moveTo>
                      <a:pt x="225" y="338"/>
                    </a:moveTo>
                    <a:cubicBezTo>
                      <a:pt x="225" y="338"/>
                      <a:pt x="224" y="339"/>
                      <a:pt x="223" y="339"/>
                    </a:cubicBezTo>
                    <a:cubicBezTo>
                      <a:pt x="225" y="331"/>
                      <a:pt x="227" y="322"/>
                      <a:pt x="231" y="315"/>
                    </a:cubicBezTo>
                    <a:cubicBezTo>
                      <a:pt x="231" y="314"/>
                      <a:pt x="232" y="313"/>
                      <a:pt x="232" y="312"/>
                    </a:cubicBezTo>
                    <a:cubicBezTo>
                      <a:pt x="235" y="303"/>
                      <a:pt x="240" y="294"/>
                      <a:pt x="245" y="286"/>
                    </a:cubicBezTo>
                    <a:cubicBezTo>
                      <a:pt x="248" y="282"/>
                      <a:pt x="250" y="276"/>
                      <a:pt x="252" y="271"/>
                    </a:cubicBezTo>
                    <a:cubicBezTo>
                      <a:pt x="256" y="263"/>
                      <a:pt x="260" y="254"/>
                      <a:pt x="264" y="245"/>
                    </a:cubicBezTo>
                    <a:cubicBezTo>
                      <a:pt x="267" y="239"/>
                      <a:pt x="270" y="233"/>
                      <a:pt x="273" y="227"/>
                    </a:cubicBezTo>
                    <a:cubicBezTo>
                      <a:pt x="274" y="226"/>
                      <a:pt x="274" y="225"/>
                      <a:pt x="275" y="225"/>
                    </a:cubicBezTo>
                    <a:cubicBezTo>
                      <a:pt x="275" y="226"/>
                      <a:pt x="274" y="227"/>
                      <a:pt x="274" y="229"/>
                    </a:cubicBezTo>
                    <a:cubicBezTo>
                      <a:pt x="269" y="242"/>
                      <a:pt x="266" y="256"/>
                      <a:pt x="266" y="270"/>
                    </a:cubicBezTo>
                    <a:cubicBezTo>
                      <a:pt x="265" y="283"/>
                      <a:pt x="266" y="296"/>
                      <a:pt x="268" y="308"/>
                    </a:cubicBezTo>
                    <a:cubicBezTo>
                      <a:pt x="269" y="309"/>
                      <a:pt x="269" y="310"/>
                      <a:pt x="269" y="310"/>
                    </a:cubicBezTo>
                    <a:cubicBezTo>
                      <a:pt x="270" y="314"/>
                      <a:pt x="270" y="314"/>
                      <a:pt x="266" y="316"/>
                    </a:cubicBezTo>
                    <a:cubicBezTo>
                      <a:pt x="252" y="322"/>
                      <a:pt x="238" y="329"/>
                      <a:pt x="225" y="338"/>
                    </a:cubicBezTo>
                    <a:close/>
                    <a:moveTo>
                      <a:pt x="530" y="468"/>
                    </a:moveTo>
                    <a:cubicBezTo>
                      <a:pt x="527" y="466"/>
                      <a:pt x="525" y="465"/>
                      <a:pt x="522" y="463"/>
                    </a:cubicBezTo>
                    <a:cubicBezTo>
                      <a:pt x="517" y="460"/>
                      <a:pt x="511" y="457"/>
                      <a:pt x="506" y="455"/>
                    </a:cubicBezTo>
                    <a:cubicBezTo>
                      <a:pt x="499" y="451"/>
                      <a:pt x="491" y="447"/>
                      <a:pt x="484" y="443"/>
                    </a:cubicBezTo>
                    <a:cubicBezTo>
                      <a:pt x="477" y="439"/>
                      <a:pt x="469" y="436"/>
                      <a:pt x="462" y="432"/>
                    </a:cubicBezTo>
                    <a:cubicBezTo>
                      <a:pt x="448" y="426"/>
                      <a:pt x="434" y="419"/>
                      <a:pt x="420" y="413"/>
                    </a:cubicBezTo>
                    <a:cubicBezTo>
                      <a:pt x="414" y="410"/>
                      <a:pt x="408" y="408"/>
                      <a:pt x="401" y="406"/>
                    </a:cubicBezTo>
                    <a:cubicBezTo>
                      <a:pt x="397" y="404"/>
                      <a:pt x="392" y="402"/>
                      <a:pt x="388" y="401"/>
                    </a:cubicBezTo>
                    <a:cubicBezTo>
                      <a:pt x="383" y="399"/>
                      <a:pt x="378" y="397"/>
                      <a:pt x="373" y="396"/>
                    </a:cubicBezTo>
                    <a:cubicBezTo>
                      <a:pt x="361" y="392"/>
                      <a:pt x="350" y="388"/>
                      <a:pt x="339" y="384"/>
                    </a:cubicBezTo>
                    <a:cubicBezTo>
                      <a:pt x="329" y="381"/>
                      <a:pt x="320" y="379"/>
                      <a:pt x="311" y="376"/>
                    </a:cubicBezTo>
                    <a:cubicBezTo>
                      <a:pt x="307" y="375"/>
                      <a:pt x="304" y="373"/>
                      <a:pt x="301" y="372"/>
                    </a:cubicBezTo>
                    <a:cubicBezTo>
                      <a:pt x="291" y="368"/>
                      <a:pt x="280" y="365"/>
                      <a:pt x="269" y="364"/>
                    </a:cubicBezTo>
                    <a:cubicBezTo>
                      <a:pt x="263" y="362"/>
                      <a:pt x="257" y="361"/>
                      <a:pt x="250" y="359"/>
                    </a:cubicBezTo>
                    <a:cubicBezTo>
                      <a:pt x="246" y="358"/>
                      <a:pt x="241" y="357"/>
                      <a:pt x="236" y="356"/>
                    </a:cubicBezTo>
                    <a:cubicBezTo>
                      <a:pt x="234" y="355"/>
                      <a:pt x="232" y="355"/>
                      <a:pt x="229" y="354"/>
                    </a:cubicBezTo>
                    <a:cubicBezTo>
                      <a:pt x="229" y="354"/>
                      <a:pt x="229" y="353"/>
                      <a:pt x="229" y="353"/>
                    </a:cubicBezTo>
                    <a:cubicBezTo>
                      <a:pt x="235" y="354"/>
                      <a:pt x="240" y="355"/>
                      <a:pt x="245" y="356"/>
                    </a:cubicBezTo>
                    <a:cubicBezTo>
                      <a:pt x="259" y="358"/>
                      <a:pt x="273" y="361"/>
                      <a:pt x="288" y="364"/>
                    </a:cubicBezTo>
                    <a:cubicBezTo>
                      <a:pt x="290" y="364"/>
                      <a:pt x="292" y="365"/>
                      <a:pt x="295" y="366"/>
                    </a:cubicBezTo>
                    <a:cubicBezTo>
                      <a:pt x="302" y="368"/>
                      <a:pt x="309" y="370"/>
                      <a:pt x="317" y="372"/>
                    </a:cubicBezTo>
                    <a:cubicBezTo>
                      <a:pt x="325" y="374"/>
                      <a:pt x="332" y="376"/>
                      <a:pt x="340" y="378"/>
                    </a:cubicBezTo>
                    <a:cubicBezTo>
                      <a:pt x="344" y="379"/>
                      <a:pt x="348" y="381"/>
                      <a:pt x="352" y="382"/>
                    </a:cubicBezTo>
                    <a:cubicBezTo>
                      <a:pt x="365" y="385"/>
                      <a:pt x="378" y="389"/>
                      <a:pt x="390" y="395"/>
                    </a:cubicBezTo>
                    <a:cubicBezTo>
                      <a:pt x="393" y="396"/>
                      <a:pt x="396" y="397"/>
                      <a:pt x="399" y="398"/>
                    </a:cubicBezTo>
                    <a:cubicBezTo>
                      <a:pt x="406" y="401"/>
                      <a:pt x="413" y="404"/>
                      <a:pt x="420" y="407"/>
                    </a:cubicBezTo>
                    <a:cubicBezTo>
                      <a:pt x="424" y="409"/>
                      <a:pt x="428" y="411"/>
                      <a:pt x="432" y="413"/>
                    </a:cubicBezTo>
                    <a:cubicBezTo>
                      <a:pt x="437" y="415"/>
                      <a:pt x="442" y="417"/>
                      <a:pt x="447" y="420"/>
                    </a:cubicBezTo>
                    <a:cubicBezTo>
                      <a:pt x="452" y="422"/>
                      <a:pt x="458" y="425"/>
                      <a:pt x="464" y="428"/>
                    </a:cubicBezTo>
                    <a:cubicBezTo>
                      <a:pt x="469" y="431"/>
                      <a:pt x="475" y="433"/>
                      <a:pt x="480" y="436"/>
                    </a:cubicBezTo>
                    <a:cubicBezTo>
                      <a:pt x="483" y="437"/>
                      <a:pt x="486" y="439"/>
                      <a:pt x="489" y="441"/>
                    </a:cubicBezTo>
                    <a:cubicBezTo>
                      <a:pt x="499" y="447"/>
                      <a:pt x="509" y="453"/>
                      <a:pt x="518" y="459"/>
                    </a:cubicBezTo>
                    <a:cubicBezTo>
                      <a:pt x="523" y="461"/>
                      <a:pt x="527" y="464"/>
                      <a:pt x="531" y="467"/>
                    </a:cubicBezTo>
                    <a:cubicBezTo>
                      <a:pt x="531" y="467"/>
                      <a:pt x="530" y="468"/>
                      <a:pt x="530" y="468"/>
                    </a:cubicBezTo>
                    <a:close/>
                    <a:moveTo>
                      <a:pt x="591" y="500"/>
                    </a:moveTo>
                    <a:cubicBezTo>
                      <a:pt x="591" y="500"/>
                      <a:pt x="591" y="500"/>
                      <a:pt x="591" y="500"/>
                    </a:cubicBezTo>
                    <a:cubicBezTo>
                      <a:pt x="591" y="500"/>
                      <a:pt x="591" y="500"/>
                      <a:pt x="591" y="500"/>
                    </a:cubicBezTo>
                    <a:cubicBezTo>
                      <a:pt x="591" y="500"/>
                      <a:pt x="590" y="499"/>
                      <a:pt x="590" y="499"/>
                    </a:cubicBezTo>
                    <a:cubicBezTo>
                      <a:pt x="590" y="499"/>
                      <a:pt x="591" y="500"/>
                      <a:pt x="591" y="500"/>
                    </a:cubicBezTo>
                    <a:close/>
                    <a:moveTo>
                      <a:pt x="586" y="496"/>
                    </a:moveTo>
                    <a:cubicBezTo>
                      <a:pt x="586" y="496"/>
                      <a:pt x="586" y="496"/>
                      <a:pt x="586" y="496"/>
                    </a:cubicBezTo>
                    <a:cubicBezTo>
                      <a:pt x="586" y="496"/>
                      <a:pt x="586" y="496"/>
                      <a:pt x="586" y="496"/>
                    </a:cubicBezTo>
                    <a:close/>
                    <a:moveTo>
                      <a:pt x="567" y="483"/>
                    </a:moveTo>
                    <a:cubicBezTo>
                      <a:pt x="567" y="483"/>
                      <a:pt x="567" y="484"/>
                      <a:pt x="568" y="484"/>
                    </a:cubicBezTo>
                    <a:cubicBezTo>
                      <a:pt x="568" y="484"/>
                      <a:pt x="567" y="484"/>
                      <a:pt x="567" y="484"/>
                    </a:cubicBezTo>
                    <a:cubicBezTo>
                      <a:pt x="567" y="484"/>
                      <a:pt x="567" y="484"/>
                      <a:pt x="567" y="483"/>
                    </a:cubicBezTo>
                    <a:cubicBezTo>
                      <a:pt x="567" y="483"/>
                      <a:pt x="567" y="483"/>
                      <a:pt x="567" y="483"/>
                    </a:cubicBezTo>
                    <a:close/>
                    <a:moveTo>
                      <a:pt x="568" y="489"/>
                    </a:moveTo>
                    <a:cubicBezTo>
                      <a:pt x="572" y="491"/>
                      <a:pt x="575" y="493"/>
                      <a:pt x="579" y="495"/>
                    </a:cubicBezTo>
                    <a:cubicBezTo>
                      <a:pt x="580" y="496"/>
                      <a:pt x="581" y="497"/>
                      <a:pt x="582" y="498"/>
                    </a:cubicBezTo>
                    <a:cubicBezTo>
                      <a:pt x="582" y="498"/>
                      <a:pt x="582" y="498"/>
                      <a:pt x="582" y="498"/>
                    </a:cubicBezTo>
                    <a:cubicBezTo>
                      <a:pt x="582" y="498"/>
                      <a:pt x="582" y="498"/>
                      <a:pt x="582" y="498"/>
                    </a:cubicBezTo>
                    <a:cubicBezTo>
                      <a:pt x="582" y="498"/>
                      <a:pt x="582" y="498"/>
                      <a:pt x="582" y="498"/>
                    </a:cubicBezTo>
                    <a:cubicBezTo>
                      <a:pt x="582" y="498"/>
                      <a:pt x="582" y="498"/>
                      <a:pt x="582" y="498"/>
                    </a:cubicBezTo>
                    <a:cubicBezTo>
                      <a:pt x="577" y="495"/>
                      <a:pt x="573" y="493"/>
                      <a:pt x="568" y="490"/>
                    </a:cubicBezTo>
                    <a:cubicBezTo>
                      <a:pt x="565" y="488"/>
                      <a:pt x="562" y="486"/>
                      <a:pt x="559" y="485"/>
                    </a:cubicBezTo>
                    <a:cubicBezTo>
                      <a:pt x="551" y="481"/>
                      <a:pt x="545" y="475"/>
                      <a:pt x="539" y="470"/>
                    </a:cubicBezTo>
                    <a:cubicBezTo>
                      <a:pt x="539" y="470"/>
                      <a:pt x="539" y="470"/>
                      <a:pt x="539" y="470"/>
                    </a:cubicBezTo>
                    <a:cubicBezTo>
                      <a:pt x="538" y="469"/>
                      <a:pt x="538" y="469"/>
                      <a:pt x="538" y="469"/>
                    </a:cubicBezTo>
                    <a:cubicBezTo>
                      <a:pt x="535" y="466"/>
                      <a:pt x="531" y="464"/>
                      <a:pt x="527" y="461"/>
                    </a:cubicBezTo>
                    <a:cubicBezTo>
                      <a:pt x="520" y="457"/>
                      <a:pt x="513" y="452"/>
                      <a:pt x="506" y="448"/>
                    </a:cubicBezTo>
                    <a:cubicBezTo>
                      <a:pt x="503" y="446"/>
                      <a:pt x="500" y="444"/>
                      <a:pt x="497" y="441"/>
                    </a:cubicBezTo>
                    <a:cubicBezTo>
                      <a:pt x="499" y="443"/>
                      <a:pt x="502" y="444"/>
                      <a:pt x="504" y="445"/>
                    </a:cubicBezTo>
                    <a:cubicBezTo>
                      <a:pt x="513" y="450"/>
                      <a:pt x="522" y="455"/>
                      <a:pt x="530" y="461"/>
                    </a:cubicBezTo>
                    <a:cubicBezTo>
                      <a:pt x="533" y="464"/>
                      <a:pt x="536" y="467"/>
                      <a:pt x="538" y="469"/>
                    </a:cubicBezTo>
                    <a:cubicBezTo>
                      <a:pt x="538" y="469"/>
                      <a:pt x="538" y="469"/>
                      <a:pt x="539" y="470"/>
                    </a:cubicBezTo>
                    <a:cubicBezTo>
                      <a:pt x="539" y="470"/>
                      <a:pt x="539" y="470"/>
                      <a:pt x="539" y="470"/>
                    </a:cubicBezTo>
                    <a:cubicBezTo>
                      <a:pt x="540" y="470"/>
                      <a:pt x="541" y="471"/>
                      <a:pt x="542" y="472"/>
                    </a:cubicBezTo>
                    <a:cubicBezTo>
                      <a:pt x="551" y="477"/>
                      <a:pt x="559" y="483"/>
                      <a:pt x="568" y="489"/>
                    </a:cubicBezTo>
                    <a:close/>
                    <a:moveTo>
                      <a:pt x="532" y="458"/>
                    </a:moveTo>
                    <a:cubicBezTo>
                      <a:pt x="531" y="457"/>
                      <a:pt x="531" y="457"/>
                      <a:pt x="530" y="456"/>
                    </a:cubicBezTo>
                    <a:cubicBezTo>
                      <a:pt x="529" y="456"/>
                      <a:pt x="529" y="455"/>
                      <a:pt x="528" y="455"/>
                    </a:cubicBezTo>
                    <a:cubicBezTo>
                      <a:pt x="528" y="455"/>
                      <a:pt x="527" y="454"/>
                      <a:pt x="527" y="454"/>
                    </a:cubicBezTo>
                    <a:cubicBezTo>
                      <a:pt x="527" y="454"/>
                      <a:pt x="527" y="454"/>
                      <a:pt x="527" y="453"/>
                    </a:cubicBezTo>
                    <a:cubicBezTo>
                      <a:pt x="527" y="454"/>
                      <a:pt x="527" y="454"/>
                      <a:pt x="527" y="454"/>
                    </a:cubicBezTo>
                    <a:cubicBezTo>
                      <a:pt x="527" y="454"/>
                      <a:pt x="528" y="455"/>
                      <a:pt x="528" y="455"/>
                    </a:cubicBezTo>
                    <a:cubicBezTo>
                      <a:pt x="529" y="455"/>
                      <a:pt x="529" y="456"/>
                      <a:pt x="530" y="456"/>
                    </a:cubicBezTo>
                    <a:cubicBezTo>
                      <a:pt x="531" y="457"/>
                      <a:pt x="531" y="457"/>
                      <a:pt x="532" y="458"/>
                    </a:cubicBezTo>
                    <a:cubicBezTo>
                      <a:pt x="532" y="458"/>
                      <a:pt x="532" y="458"/>
                      <a:pt x="532" y="458"/>
                    </a:cubicBezTo>
                    <a:cubicBezTo>
                      <a:pt x="532" y="458"/>
                      <a:pt x="532" y="458"/>
                      <a:pt x="532" y="458"/>
                    </a:cubicBezTo>
                    <a:cubicBezTo>
                      <a:pt x="532" y="458"/>
                      <a:pt x="532" y="458"/>
                      <a:pt x="532" y="458"/>
                    </a:cubicBezTo>
                    <a:cubicBezTo>
                      <a:pt x="532" y="458"/>
                      <a:pt x="532" y="458"/>
                      <a:pt x="532" y="458"/>
                    </a:cubicBezTo>
                    <a:close/>
                    <a:moveTo>
                      <a:pt x="535" y="457"/>
                    </a:moveTo>
                    <a:cubicBezTo>
                      <a:pt x="535" y="457"/>
                      <a:pt x="535" y="457"/>
                      <a:pt x="536" y="457"/>
                    </a:cubicBezTo>
                    <a:cubicBezTo>
                      <a:pt x="539" y="459"/>
                      <a:pt x="543" y="462"/>
                      <a:pt x="547" y="465"/>
                    </a:cubicBezTo>
                    <a:cubicBezTo>
                      <a:pt x="547" y="465"/>
                      <a:pt x="546" y="466"/>
                      <a:pt x="546" y="466"/>
                    </a:cubicBezTo>
                    <a:cubicBezTo>
                      <a:pt x="543" y="463"/>
                      <a:pt x="539" y="460"/>
                      <a:pt x="535" y="457"/>
                    </a:cubicBezTo>
                    <a:close/>
                    <a:moveTo>
                      <a:pt x="559" y="477"/>
                    </a:moveTo>
                    <a:cubicBezTo>
                      <a:pt x="559" y="477"/>
                      <a:pt x="559" y="478"/>
                      <a:pt x="560" y="478"/>
                    </a:cubicBezTo>
                    <a:cubicBezTo>
                      <a:pt x="560" y="478"/>
                      <a:pt x="560" y="478"/>
                      <a:pt x="560" y="479"/>
                    </a:cubicBezTo>
                    <a:cubicBezTo>
                      <a:pt x="559" y="478"/>
                      <a:pt x="559" y="478"/>
                      <a:pt x="558" y="477"/>
                    </a:cubicBezTo>
                    <a:cubicBezTo>
                      <a:pt x="558" y="477"/>
                      <a:pt x="558" y="477"/>
                      <a:pt x="559" y="477"/>
                    </a:cubicBezTo>
                    <a:close/>
                    <a:moveTo>
                      <a:pt x="556" y="475"/>
                    </a:moveTo>
                    <a:cubicBezTo>
                      <a:pt x="556" y="475"/>
                      <a:pt x="556" y="475"/>
                      <a:pt x="556" y="476"/>
                    </a:cubicBezTo>
                    <a:cubicBezTo>
                      <a:pt x="550" y="473"/>
                      <a:pt x="544" y="469"/>
                      <a:pt x="539" y="465"/>
                    </a:cubicBezTo>
                    <a:cubicBezTo>
                      <a:pt x="539" y="465"/>
                      <a:pt x="540" y="465"/>
                      <a:pt x="540" y="464"/>
                    </a:cubicBezTo>
                    <a:cubicBezTo>
                      <a:pt x="545" y="468"/>
                      <a:pt x="551" y="472"/>
                      <a:pt x="556" y="475"/>
                    </a:cubicBezTo>
                    <a:close/>
                    <a:moveTo>
                      <a:pt x="608" y="491"/>
                    </a:moveTo>
                    <a:cubicBezTo>
                      <a:pt x="601" y="487"/>
                      <a:pt x="594" y="484"/>
                      <a:pt x="588" y="480"/>
                    </a:cubicBezTo>
                    <a:cubicBezTo>
                      <a:pt x="581" y="476"/>
                      <a:pt x="574" y="472"/>
                      <a:pt x="567" y="468"/>
                    </a:cubicBezTo>
                    <a:cubicBezTo>
                      <a:pt x="563" y="465"/>
                      <a:pt x="560" y="463"/>
                      <a:pt x="555" y="460"/>
                    </a:cubicBezTo>
                    <a:cubicBezTo>
                      <a:pt x="546" y="454"/>
                      <a:pt x="535" y="448"/>
                      <a:pt x="526" y="442"/>
                    </a:cubicBezTo>
                    <a:cubicBezTo>
                      <a:pt x="523" y="440"/>
                      <a:pt x="520" y="438"/>
                      <a:pt x="517" y="436"/>
                    </a:cubicBezTo>
                    <a:cubicBezTo>
                      <a:pt x="508" y="429"/>
                      <a:pt x="500" y="422"/>
                      <a:pt x="490" y="416"/>
                    </a:cubicBezTo>
                    <a:cubicBezTo>
                      <a:pt x="482" y="411"/>
                      <a:pt x="475" y="406"/>
                      <a:pt x="467" y="401"/>
                    </a:cubicBezTo>
                    <a:cubicBezTo>
                      <a:pt x="463" y="398"/>
                      <a:pt x="458" y="396"/>
                      <a:pt x="454" y="393"/>
                    </a:cubicBezTo>
                    <a:cubicBezTo>
                      <a:pt x="450" y="390"/>
                      <a:pt x="446" y="387"/>
                      <a:pt x="441" y="384"/>
                    </a:cubicBezTo>
                    <a:cubicBezTo>
                      <a:pt x="441" y="384"/>
                      <a:pt x="441" y="384"/>
                      <a:pt x="441" y="384"/>
                    </a:cubicBezTo>
                    <a:cubicBezTo>
                      <a:pt x="444" y="385"/>
                      <a:pt x="447" y="387"/>
                      <a:pt x="450" y="388"/>
                    </a:cubicBezTo>
                    <a:cubicBezTo>
                      <a:pt x="465" y="396"/>
                      <a:pt x="481" y="403"/>
                      <a:pt x="496" y="411"/>
                    </a:cubicBezTo>
                    <a:cubicBezTo>
                      <a:pt x="501" y="414"/>
                      <a:pt x="505" y="417"/>
                      <a:pt x="510" y="421"/>
                    </a:cubicBezTo>
                    <a:cubicBezTo>
                      <a:pt x="518" y="426"/>
                      <a:pt x="526" y="430"/>
                      <a:pt x="534" y="435"/>
                    </a:cubicBezTo>
                    <a:cubicBezTo>
                      <a:pt x="544" y="442"/>
                      <a:pt x="555" y="449"/>
                      <a:pt x="564" y="457"/>
                    </a:cubicBezTo>
                    <a:cubicBezTo>
                      <a:pt x="568" y="461"/>
                      <a:pt x="572" y="463"/>
                      <a:pt x="576" y="466"/>
                    </a:cubicBezTo>
                    <a:cubicBezTo>
                      <a:pt x="581" y="470"/>
                      <a:pt x="586" y="473"/>
                      <a:pt x="591" y="477"/>
                    </a:cubicBezTo>
                    <a:cubicBezTo>
                      <a:pt x="595" y="480"/>
                      <a:pt x="600" y="484"/>
                      <a:pt x="604" y="487"/>
                    </a:cubicBezTo>
                    <a:cubicBezTo>
                      <a:pt x="606" y="488"/>
                      <a:pt x="607" y="489"/>
                      <a:pt x="608" y="490"/>
                    </a:cubicBezTo>
                    <a:cubicBezTo>
                      <a:pt x="608" y="490"/>
                      <a:pt x="608" y="490"/>
                      <a:pt x="608" y="491"/>
                    </a:cubicBezTo>
                    <a:close/>
                    <a:moveTo>
                      <a:pt x="612" y="492"/>
                    </a:moveTo>
                    <a:cubicBezTo>
                      <a:pt x="612" y="492"/>
                      <a:pt x="611" y="492"/>
                      <a:pt x="611" y="492"/>
                    </a:cubicBezTo>
                    <a:cubicBezTo>
                      <a:pt x="611" y="492"/>
                      <a:pt x="611" y="492"/>
                      <a:pt x="611" y="492"/>
                    </a:cubicBezTo>
                    <a:cubicBezTo>
                      <a:pt x="611" y="492"/>
                      <a:pt x="612" y="492"/>
                      <a:pt x="612" y="492"/>
                    </a:cubicBezTo>
                    <a:cubicBezTo>
                      <a:pt x="612" y="492"/>
                      <a:pt x="612" y="492"/>
                      <a:pt x="612" y="492"/>
                    </a:cubicBezTo>
                    <a:close/>
                    <a:moveTo>
                      <a:pt x="619" y="492"/>
                    </a:moveTo>
                    <a:cubicBezTo>
                      <a:pt x="619" y="492"/>
                      <a:pt x="619" y="493"/>
                      <a:pt x="618" y="493"/>
                    </a:cubicBezTo>
                    <a:cubicBezTo>
                      <a:pt x="612" y="489"/>
                      <a:pt x="607" y="485"/>
                      <a:pt x="601" y="480"/>
                    </a:cubicBezTo>
                    <a:cubicBezTo>
                      <a:pt x="595" y="477"/>
                      <a:pt x="590" y="473"/>
                      <a:pt x="585" y="469"/>
                    </a:cubicBezTo>
                    <a:cubicBezTo>
                      <a:pt x="576" y="462"/>
                      <a:pt x="567" y="455"/>
                      <a:pt x="558" y="448"/>
                    </a:cubicBezTo>
                    <a:cubicBezTo>
                      <a:pt x="554" y="445"/>
                      <a:pt x="550" y="443"/>
                      <a:pt x="546" y="440"/>
                    </a:cubicBezTo>
                    <a:cubicBezTo>
                      <a:pt x="542" y="437"/>
                      <a:pt x="537" y="434"/>
                      <a:pt x="532" y="431"/>
                    </a:cubicBezTo>
                    <a:cubicBezTo>
                      <a:pt x="527" y="427"/>
                      <a:pt x="522" y="424"/>
                      <a:pt x="516" y="421"/>
                    </a:cubicBezTo>
                    <a:cubicBezTo>
                      <a:pt x="511" y="418"/>
                      <a:pt x="506" y="414"/>
                      <a:pt x="501" y="411"/>
                    </a:cubicBezTo>
                    <a:cubicBezTo>
                      <a:pt x="500" y="410"/>
                      <a:pt x="498" y="409"/>
                      <a:pt x="496" y="408"/>
                    </a:cubicBezTo>
                    <a:cubicBezTo>
                      <a:pt x="489" y="404"/>
                      <a:pt x="483" y="401"/>
                      <a:pt x="476" y="398"/>
                    </a:cubicBezTo>
                    <a:cubicBezTo>
                      <a:pt x="469" y="395"/>
                      <a:pt x="463" y="392"/>
                      <a:pt x="456" y="388"/>
                    </a:cubicBezTo>
                    <a:cubicBezTo>
                      <a:pt x="447" y="383"/>
                      <a:pt x="436" y="379"/>
                      <a:pt x="426" y="375"/>
                    </a:cubicBezTo>
                    <a:cubicBezTo>
                      <a:pt x="420" y="372"/>
                      <a:pt x="415" y="370"/>
                      <a:pt x="409" y="368"/>
                    </a:cubicBezTo>
                    <a:cubicBezTo>
                      <a:pt x="407" y="366"/>
                      <a:pt x="404" y="365"/>
                      <a:pt x="401" y="363"/>
                    </a:cubicBezTo>
                    <a:cubicBezTo>
                      <a:pt x="393" y="359"/>
                      <a:pt x="385" y="356"/>
                      <a:pt x="376" y="353"/>
                    </a:cubicBezTo>
                    <a:cubicBezTo>
                      <a:pt x="370" y="351"/>
                      <a:pt x="364" y="349"/>
                      <a:pt x="359" y="347"/>
                    </a:cubicBezTo>
                    <a:cubicBezTo>
                      <a:pt x="356" y="346"/>
                      <a:pt x="353" y="345"/>
                      <a:pt x="351" y="343"/>
                    </a:cubicBezTo>
                    <a:cubicBezTo>
                      <a:pt x="353" y="344"/>
                      <a:pt x="356" y="345"/>
                      <a:pt x="358" y="345"/>
                    </a:cubicBezTo>
                    <a:cubicBezTo>
                      <a:pt x="364" y="347"/>
                      <a:pt x="370" y="348"/>
                      <a:pt x="375" y="350"/>
                    </a:cubicBezTo>
                    <a:cubicBezTo>
                      <a:pt x="385" y="353"/>
                      <a:pt x="394" y="355"/>
                      <a:pt x="403" y="359"/>
                    </a:cubicBezTo>
                    <a:cubicBezTo>
                      <a:pt x="411" y="362"/>
                      <a:pt x="419" y="364"/>
                      <a:pt x="427" y="367"/>
                    </a:cubicBezTo>
                    <a:cubicBezTo>
                      <a:pt x="432" y="369"/>
                      <a:pt x="437" y="371"/>
                      <a:pt x="442" y="373"/>
                    </a:cubicBezTo>
                    <a:cubicBezTo>
                      <a:pt x="449" y="376"/>
                      <a:pt x="456" y="380"/>
                      <a:pt x="464" y="383"/>
                    </a:cubicBezTo>
                    <a:cubicBezTo>
                      <a:pt x="472" y="387"/>
                      <a:pt x="481" y="392"/>
                      <a:pt x="489" y="398"/>
                    </a:cubicBezTo>
                    <a:cubicBezTo>
                      <a:pt x="497" y="404"/>
                      <a:pt x="506" y="410"/>
                      <a:pt x="514" y="416"/>
                    </a:cubicBezTo>
                    <a:cubicBezTo>
                      <a:pt x="519" y="420"/>
                      <a:pt x="524" y="423"/>
                      <a:pt x="530" y="426"/>
                    </a:cubicBezTo>
                    <a:cubicBezTo>
                      <a:pt x="537" y="430"/>
                      <a:pt x="544" y="435"/>
                      <a:pt x="551" y="439"/>
                    </a:cubicBezTo>
                    <a:cubicBezTo>
                      <a:pt x="556" y="442"/>
                      <a:pt x="560" y="446"/>
                      <a:pt x="565" y="450"/>
                    </a:cubicBezTo>
                    <a:cubicBezTo>
                      <a:pt x="570" y="455"/>
                      <a:pt x="576" y="459"/>
                      <a:pt x="582" y="463"/>
                    </a:cubicBezTo>
                    <a:cubicBezTo>
                      <a:pt x="586" y="466"/>
                      <a:pt x="589" y="469"/>
                      <a:pt x="592" y="471"/>
                    </a:cubicBezTo>
                    <a:cubicBezTo>
                      <a:pt x="597" y="475"/>
                      <a:pt x="602" y="478"/>
                      <a:pt x="606" y="482"/>
                    </a:cubicBezTo>
                    <a:cubicBezTo>
                      <a:pt x="611" y="485"/>
                      <a:pt x="615" y="489"/>
                      <a:pt x="619" y="492"/>
                    </a:cubicBezTo>
                    <a:close/>
                    <a:moveTo>
                      <a:pt x="482" y="385"/>
                    </a:moveTo>
                    <a:cubicBezTo>
                      <a:pt x="485" y="386"/>
                      <a:pt x="487" y="388"/>
                      <a:pt x="490" y="390"/>
                    </a:cubicBezTo>
                    <a:cubicBezTo>
                      <a:pt x="499" y="394"/>
                      <a:pt x="507" y="399"/>
                      <a:pt x="515" y="403"/>
                    </a:cubicBezTo>
                    <a:cubicBezTo>
                      <a:pt x="520" y="406"/>
                      <a:pt x="525" y="410"/>
                      <a:pt x="530" y="413"/>
                    </a:cubicBezTo>
                    <a:cubicBezTo>
                      <a:pt x="534" y="416"/>
                      <a:pt x="537" y="419"/>
                      <a:pt x="541" y="422"/>
                    </a:cubicBezTo>
                    <a:cubicBezTo>
                      <a:pt x="545" y="425"/>
                      <a:pt x="548" y="428"/>
                      <a:pt x="551" y="431"/>
                    </a:cubicBezTo>
                    <a:cubicBezTo>
                      <a:pt x="559" y="438"/>
                      <a:pt x="568" y="444"/>
                      <a:pt x="576" y="451"/>
                    </a:cubicBezTo>
                    <a:cubicBezTo>
                      <a:pt x="582" y="457"/>
                      <a:pt x="589" y="462"/>
                      <a:pt x="596" y="468"/>
                    </a:cubicBezTo>
                    <a:cubicBezTo>
                      <a:pt x="600" y="471"/>
                      <a:pt x="603" y="474"/>
                      <a:pt x="607" y="478"/>
                    </a:cubicBezTo>
                    <a:cubicBezTo>
                      <a:pt x="608" y="478"/>
                      <a:pt x="608" y="478"/>
                      <a:pt x="608" y="479"/>
                    </a:cubicBezTo>
                    <a:cubicBezTo>
                      <a:pt x="608" y="479"/>
                      <a:pt x="608" y="479"/>
                      <a:pt x="608" y="479"/>
                    </a:cubicBezTo>
                    <a:cubicBezTo>
                      <a:pt x="605" y="477"/>
                      <a:pt x="602" y="475"/>
                      <a:pt x="600" y="473"/>
                    </a:cubicBezTo>
                    <a:cubicBezTo>
                      <a:pt x="595" y="469"/>
                      <a:pt x="590" y="465"/>
                      <a:pt x="585" y="461"/>
                    </a:cubicBezTo>
                    <a:cubicBezTo>
                      <a:pt x="576" y="456"/>
                      <a:pt x="569" y="449"/>
                      <a:pt x="561" y="443"/>
                    </a:cubicBezTo>
                    <a:cubicBezTo>
                      <a:pt x="554" y="437"/>
                      <a:pt x="547" y="432"/>
                      <a:pt x="539" y="428"/>
                    </a:cubicBezTo>
                    <a:cubicBezTo>
                      <a:pt x="535" y="426"/>
                      <a:pt x="532" y="424"/>
                      <a:pt x="529" y="422"/>
                    </a:cubicBezTo>
                    <a:cubicBezTo>
                      <a:pt x="512" y="412"/>
                      <a:pt x="498" y="399"/>
                      <a:pt x="481" y="389"/>
                    </a:cubicBezTo>
                    <a:cubicBezTo>
                      <a:pt x="473" y="384"/>
                      <a:pt x="464" y="381"/>
                      <a:pt x="456" y="376"/>
                    </a:cubicBezTo>
                    <a:cubicBezTo>
                      <a:pt x="454" y="376"/>
                      <a:pt x="452" y="375"/>
                      <a:pt x="451" y="373"/>
                    </a:cubicBezTo>
                    <a:cubicBezTo>
                      <a:pt x="455" y="375"/>
                      <a:pt x="460" y="377"/>
                      <a:pt x="464" y="378"/>
                    </a:cubicBezTo>
                    <a:cubicBezTo>
                      <a:pt x="470" y="380"/>
                      <a:pt x="476" y="383"/>
                      <a:pt x="482" y="385"/>
                    </a:cubicBezTo>
                    <a:close/>
                    <a:moveTo>
                      <a:pt x="309" y="321"/>
                    </a:moveTo>
                    <a:cubicBezTo>
                      <a:pt x="321" y="325"/>
                      <a:pt x="334" y="328"/>
                      <a:pt x="346" y="331"/>
                    </a:cubicBezTo>
                    <a:cubicBezTo>
                      <a:pt x="356" y="334"/>
                      <a:pt x="366" y="336"/>
                      <a:pt x="375" y="339"/>
                    </a:cubicBezTo>
                    <a:cubicBezTo>
                      <a:pt x="382" y="341"/>
                      <a:pt x="389" y="343"/>
                      <a:pt x="396" y="346"/>
                    </a:cubicBezTo>
                    <a:cubicBezTo>
                      <a:pt x="403" y="348"/>
                      <a:pt x="410" y="350"/>
                      <a:pt x="416" y="352"/>
                    </a:cubicBezTo>
                    <a:cubicBezTo>
                      <a:pt x="426" y="356"/>
                      <a:pt x="435" y="361"/>
                      <a:pt x="444" y="365"/>
                    </a:cubicBezTo>
                    <a:cubicBezTo>
                      <a:pt x="447" y="366"/>
                      <a:pt x="451" y="367"/>
                      <a:pt x="454" y="369"/>
                    </a:cubicBezTo>
                    <a:cubicBezTo>
                      <a:pt x="459" y="371"/>
                      <a:pt x="463" y="373"/>
                      <a:pt x="468" y="375"/>
                    </a:cubicBezTo>
                    <a:cubicBezTo>
                      <a:pt x="468" y="376"/>
                      <a:pt x="469" y="376"/>
                      <a:pt x="470" y="377"/>
                    </a:cubicBezTo>
                    <a:cubicBezTo>
                      <a:pt x="470" y="377"/>
                      <a:pt x="470" y="377"/>
                      <a:pt x="470" y="377"/>
                    </a:cubicBezTo>
                    <a:cubicBezTo>
                      <a:pt x="470" y="377"/>
                      <a:pt x="470" y="377"/>
                      <a:pt x="470" y="377"/>
                    </a:cubicBezTo>
                    <a:cubicBezTo>
                      <a:pt x="470" y="377"/>
                      <a:pt x="471" y="377"/>
                      <a:pt x="471" y="377"/>
                    </a:cubicBezTo>
                    <a:cubicBezTo>
                      <a:pt x="471" y="378"/>
                      <a:pt x="471" y="378"/>
                      <a:pt x="471" y="378"/>
                    </a:cubicBezTo>
                    <a:cubicBezTo>
                      <a:pt x="471" y="378"/>
                      <a:pt x="470" y="377"/>
                      <a:pt x="470" y="377"/>
                    </a:cubicBezTo>
                    <a:cubicBezTo>
                      <a:pt x="470" y="377"/>
                      <a:pt x="470" y="377"/>
                      <a:pt x="470" y="377"/>
                    </a:cubicBezTo>
                    <a:cubicBezTo>
                      <a:pt x="470" y="377"/>
                      <a:pt x="470" y="377"/>
                      <a:pt x="470" y="377"/>
                    </a:cubicBezTo>
                    <a:cubicBezTo>
                      <a:pt x="465" y="375"/>
                      <a:pt x="460" y="374"/>
                      <a:pt x="455" y="372"/>
                    </a:cubicBezTo>
                    <a:cubicBezTo>
                      <a:pt x="448" y="369"/>
                      <a:pt x="441" y="366"/>
                      <a:pt x="434" y="364"/>
                    </a:cubicBezTo>
                    <a:cubicBezTo>
                      <a:pt x="425" y="361"/>
                      <a:pt x="417" y="358"/>
                      <a:pt x="408" y="355"/>
                    </a:cubicBezTo>
                    <a:cubicBezTo>
                      <a:pt x="403" y="353"/>
                      <a:pt x="397" y="351"/>
                      <a:pt x="392" y="349"/>
                    </a:cubicBezTo>
                    <a:cubicBezTo>
                      <a:pt x="389" y="348"/>
                      <a:pt x="385" y="346"/>
                      <a:pt x="382" y="345"/>
                    </a:cubicBezTo>
                    <a:cubicBezTo>
                      <a:pt x="372" y="342"/>
                      <a:pt x="361" y="339"/>
                      <a:pt x="351" y="336"/>
                    </a:cubicBezTo>
                    <a:cubicBezTo>
                      <a:pt x="344" y="334"/>
                      <a:pt x="338" y="332"/>
                      <a:pt x="331" y="330"/>
                    </a:cubicBezTo>
                    <a:cubicBezTo>
                      <a:pt x="324" y="328"/>
                      <a:pt x="318" y="326"/>
                      <a:pt x="312" y="324"/>
                    </a:cubicBezTo>
                    <a:cubicBezTo>
                      <a:pt x="309" y="323"/>
                      <a:pt x="307" y="322"/>
                      <a:pt x="305" y="321"/>
                    </a:cubicBezTo>
                    <a:cubicBezTo>
                      <a:pt x="306" y="321"/>
                      <a:pt x="308" y="321"/>
                      <a:pt x="309" y="321"/>
                    </a:cubicBezTo>
                    <a:close/>
                    <a:moveTo>
                      <a:pt x="310" y="326"/>
                    </a:moveTo>
                    <a:cubicBezTo>
                      <a:pt x="314" y="327"/>
                      <a:pt x="317" y="328"/>
                      <a:pt x="321" y="329"/>
                    </a:cubicBezTo>
                    <a:cubicBezTo>
                      <a:pt x="328" y="332"/>
                      <a:pt x="335" y="333"/>
                      <a:pt x="342" y="335"/>
                    </a:cubicBezTo>
                    <a:cubicBezTo>
                      <a:pt x="351" y="338"/>
                      <a:pt x="360" y="341"/>
                      <a:pt x="369" y="344"/>
                    </a:cubicBezTo>
                    <a:cubicBezTo>
                      <a:pt x="370" y="345"/>
                      <a:pt x="370" y="345"/>
                      <a:pt x="371" y="345"/>
                    </a:cubicBezTo>
                    <a:cubicBezTo>
                      <a:pt x="371" y="345"/>
                      <a:pt x="371" y="346"/>
                      <a:pt x="371" y="346"/>
                    </a:cubicBezTo>
                    <a:cubicBezTo>
                      <a:pt x="366" y="344"/>
                      <a:pt x="361" y="343"/>
                      <a:pt x="356" y="341"/>
                    </a:cubicBezTo>
                    <a:cubicBezTo>
                      <a:pt x="348" y="339"/>
                      <a:pt x="341" y="337"/>
                      <a:pt x="333" y="335"/>
                    </a:cubicBezTo>
                    <a:cubicBezTo>
                      <a:pt x="323" y="333"/>
                      <a:pt x="313" y="329"/>
                      <a:pt x="304" y="325"/>
                    </a:cubicBezTo>
                    <a:cubicBezTo>
                      <a:pt x="301" y="324"/>
                      <a:pt x="297" y="323"/>
                      <a:pt x="293" y="321"/>
                    </a:cubicBezTo>
                    <a:cubicBezTo>
                      <a:pt x="291" y="321"/>
                      <a:pt x="289" y="320"/>
                      <a:pt x="287" y="318"/>
                    </a:cubicBezTo>
                    <a:cubicBezTo>
                      <a:pt x="288" y="317"/>
                      <a:pt x="290" y="317"/>
                      <a:pt x="291" y="318"/>
                    </a:cubicBezTo>
                    <a:cubicBezTo>
                      <a:pt x="297" y="320"/>
                      <a:pt x="304" y="323"/>
                      <a:pt x="310" y="326"/>
                    </a:cubicBezTo>
                    <a:close/>
                    <a:moveTo>
                      <a:pt x="775" y="370"/>
                    </a:moveTo>
                    <a:cubicBezTo>
                      <a:pt x="775" y="370"/>
                      <a:pt x="776" y="370"/>
                      <a:pt x="776" y="371"/>
                    </a:cubicBezTo>
                    <a:cubicBezTo>
                      <a:pt x="776" y="371"/>
                      <a:pt x="776" y="371"/>
                      <a:pt x="776" y="371"/>
                    </a:cubicBezTo>
                    <a:cubicBezTo>
                      <a:pt x="776" y="371"/>
                      <a:pt x="777" y="372"/>
                      <a:pt x="777" y="372"/>
                    </a:cubicBezTo>
                    <a:cubicBezTo>
                      <a:pt x="778" y="373"/>
                      <a:pt x="778" y="373"/>
                      <a:pt x="779" y="374"/>
                    </a:cubicBezTo>
                    <a:cubicBezTo>
                      <a:pt x="779" y="374"/>
                      <a:pt x="780" y="375"/>
                      <a:pt x="780" y="375"/>
                    </a:cubicBezTo>
                    <a:cubicBezTo>
                      <a:pt x="781" y="376"/>
                      <a:pt x="781" y="376"/>
                      <a:pt x="781" y="376"/>
                    </a:cubicBezTo>
                    <a:cubicBezTo>
                      <a:pt x="781" y="377"/>
                      <a:pt x="781" y="377"/>
                      <a:pt x="782" y="377"/>
                    </a:cubicBezTo>
                    <a:cubicBezTo>
                      <a:pt x="782" y="377"/>
                      <a:pt x="782" y="377"/>
                      <a:pt x="782" y="377"/>
                    </a:cubicBezTo>
                    <a:cubicBezTo>
                      <a:pt x="781" y="377"/>
                      <a:pt x="781" y="377"/>
                      <a:pt x="781" y="376"/>
                    </a:cubicBezTo>
                    <a:cubicBezTo>
                      <a:pt x="781" y="376"/>
                      <a:pt x="780" y="376"/>
                      <a:pt x="780" y="375"/>
                    </a:cubicBezTo>
                    <a:cubicBezTo>
                      <a:pt x="780" y="375"/>
                      <a:pt x="779" y="374"/>
                      <a:pt x="778" y="374"/>
                    </a:cubicBezTo>
                    <a:cubicBezTo>
                      <a:pt x="778" y="373"/>
                      <a:pt x="778" y="373"/>
                      <a:pt x="777" y="372"/>
                    </a:cubicBezTo>
                    <a:cubicBezTo>
                      <a:pt x="777" y="372"/>
                      <a:pt x="776" y="371"/>
                      <a:pt x="776" y="371"/>
                    </a:cubicBezTo>
                    <a:cubicBezTo>
                      <a:pt x="776" y="371"/>
                      <a:pt x="776" y="371"/>
                      <a:pt x="776" y="371"/>
                    </a:cubicBezTo>
                    <a:cubicBezTo>
                      <a:pt x="776" y="371"/>
                      <a:pt x="775" y="370"/>
                      <a:pt x="775" y="370"/>
                    </a:cubicBezTo>
                    <a:cubicBezTo>
                      <a:pt x="775" y="370"/>
                      <a:pt x="775" y="370"/>
                      <a:pt x="775" y="370"/>
                    </a:cubicBezTo>
                    <a:close/>
                    <a:moveTo>
                      <a:pt x="770" y="370"/>
                    </a:moveTo>
                    <a:cubicBezTo>
                      <a:pt x="772" y="372"/>
                      <a:pt x="774" y="375"/>
                      <a:pt x="777" y="377"/>
                    </a:cubicBezTo>
                    <a:cubicBezTo>
                      <a:pt x="777" y="378"/>
                      <a:pt x="778" y="379"/>
                      <a:pt x="778" y="380"/>
                    </a:cubicBezTo>
                    <a:cubicBezTo>
                      <a:pt x="779" y="380"/>
                      <a:pt x="779" y="380"/>
                      <a:pt x="779" y="380"/>
                    </a:cubicBezTo>
                    <a:cubicBezTo>
                      <a:pt x="779" y="380"/>
                      <a:pt x="779" y="380"/>
                      <a:pt x="779" y="380"/>
                    </a:cubicBezTo>
                    <a:cubicBezTo>
                      <a:pt x="779" y="380"/>
                      <a:pt x="779" y="380"/>
                      <a:pt x="778" y="380"/>
                    </a:cubicBezTo>
                    <a:cubicBezTo>
                      <a:pt x="775" y="377"/>
                      <a:pt x="772" y="375"/>
                      <a:pt x="769" y="372"/>
                    </a:cubicBezTo>
                    <a:cubicBezTo>
                      <a:pt x="767" y="371"/>
                      <a:pt x="766" y="370"/>
                      <a:pt x="765" y="369"/>
                    </a:cubicBezTo>
                    <a:cubicBezTo>
                      <a:pt x="764" y="368"/>
                      <a:pt x="763" y="368"/>
                      <a:pt x="762" y="366"/>
                    </a:cubicBezTo>
                    <a:cubicBezTo>
                      <a:pt x="765" y="366"/>
                      <a:pt x="768" y="367"/>
                      <a:pt x="770" y="370"/>
                    </a:cubicBezTo>
                    <a:close/>
                    <a:moveTo>
                      <a:pt x="758" y="356"/>
                    </a:moveTo>
                    <a:cubicBezTo>
                      <a:pt x="758" y="356"/>
                      <a:pt x="758" y="356"/>
                      <a:pt x="758" y="356"/>
                    </a:cubicBezTo>
                    <a:cubicBezTo>
                      <a:pt x="758" y="356"/>
                      <a:pt x="758" y="356"/>
                      <a:pt x="758" y="356"/>
                    </a:cubicBezTo>
                    <a:close/>
                    <a:moveTo>
                      <a:pt x="697" y="228"/>
                    </a:moveTo>
                    <a:cubicBezTo>
                      <a:pt x="697" y="227"/>
                      <a:pt x="697" y="227"/>
                      <a:pt x="697" y="227"/>
                    </a:cubicBezTo>
                    <a:cubicBezTo>
                      <a:pt x="696" y="226"/>
                      <a:pt x="696" y="226"/>
                      <a:pt x="696" y="226"/>
                    </a:cubicBezTo>
                    <a:cubicBezTo>
                      <a:pt x="695" y="225"/>
                      <a:pt x="695" y="225"/>
                      <a:pt x="695" y="225"/>
                    </a:cubicBezTo>
                    <a:cubicBezTo>
                      <a:pt x="695" y="224"/>
                      <a:pt x="694" y="224"/>
                      <a:pt x="694" y="224"/>
                    </a:cubicBezTo>
                    <a:cubicBezTo>
                      <a:pt x="694" y="223"/>
                      <a:pt x="694" y="223"/>
                      <a:pt x="693" y="223"/>
                    </a:cubicBezTo>
                    <a:cubicBezTo>
                      <a:pt x="693" y="222"/>
                      <a:pt x="693" y="222"/>
                      <a:pt x="692" y="221"/>
                    </a:cubicBezTo>
                    <a:cubicBezTo>
                      <a:pt x="692" y="221"/>
                      <a:pt x="692" y="221"/>
                      <a:pt x="691" y="220"/>
                    </a:cubicBezTo>
                    <a:cubicBezTo>
                      <a:pt x="691" y="220"/>
                      <a:pt x="691" y="220"/>
                      <a:pt x="691" y="220"/>
                    </a:cubicBezTo>
                    <a:cubicBezTo>
                      <a:pt x="691" y="220"/>
                      <a:pt x="691" y="220"/>
                      <a:pt x="691" y="220"/>
                    </a:cubicBezTo>
                    <a:cubicBezTo>
                      <a:pt x="691" y="220"/>
                      <a:pt x="691" y="220"/>
                      <a:pt x="691" y="220"/>
                    </a:cubicBezTo>
                    <a:cubicBezTo>
                      <a:pt x="691" y="220"/>
                      <a:pt x="691" y="220"/>
                      <a:pt x="691" y="220"/>
                    </a:cubicBezTo>
                    <a:cubicBezTo>
                      <a:pt x="692" y="221"/>
                      <a:pt x="692" y="221"/>
                      <a:pt x="692" y="221"/>
                    </a:cubicBezTo>
                    <a:cubicBezTo>
                      <a:pt x="693" y="222"/>
                      <a:pt x="693" y="222"/>
                      <a:pt x="693" y="223"/>
                    </a:cubicBezTo>
                    <a:cubicBezTo>
                      <a:pt x="694" y="223"/>
                      <a:pt x="694" y="223"/>
                      <a:pt x="694" y="224"/>
                    </a:cubicBezTo>
                    <a:cubicBezTo>
                      <a:pt x="695" y="224"/>
                      <a:pt x="695" y="224"/>
                      <a:pt x="695" y="225"/>
                    </a:cubicBezTo>
                    <a:cubicBezTo>
                      <a:pt x="695" y="225"/>
                      <a:pt x="696" y="225"/>
                      <a:pt x="696" y="226"/>
                    </a:cubicBezTo>
                    <a:cubicBezTo>
                      <a:pt x="696" y="226"/>
                      <a:pt x="697" y="226"/>
                      <a:pt x="697" y="227"/>
                    </a:cubicBezTo>
                    <a:cubicBezTo>
                      <a:pt x="697" y="227"/>
                      <a:pt x="697" y="227"/>
                      <a:pt x="697" y="228"/>
                    </a:cubicBezTo>
                    <a:close/>
                    <a:moveTo>
                      <a:pt x="831" y="343"/>
                    </a:moveTo>
                    <a:cubicBezTo>
                      <a:pt x="831" y="343"/>
                      <a:pt x="831" y="343"/>
                      <a:pt x="831" y="343"/>
                    </a:cubicBezTo>
                    <a:cubicBezTo>
                      <a:pt x="821" y="337"/>
                      <a:pt x="812" y="331"/>
                      <a:pt x="804" y="324"/>
                    </a:cubicBezTo>
                    <a:cubicBezTo>
                      <a:pt x="800" y="321"/>
                      <a:pt x="795" y="318"/>
                      <a:pt x="791" y="315"/>
                    </a:cubicBezTo>
                    <a:cubicBezTo>
                      <a:pt x="784" y="310"/>
                      <a:pt x="778" y="305"/>
                      <a:pt x="772" y="301"/>
                    </a:cubicBezTo>
                    <a:cubicBezTo>
                      <a:pt x="767" y="297"/>
                      <a:pt x="763" y="294"/>
                      <a:pt x="758" y="290"/>
                    </a:cubicBezTo>
                    <a:cubicBezTo>
                      <a:pt x="751" y="285"/>
                      <a:pt x="744" y="280"/>
                      <a:pt x="738" y="273"/>
                    </a:cubicBezTo>
                    <a:cubicBezTo>
                      <a:pt x="733" y="267"/>
                      <a:pt x="727" y="261"/>
                      <a:pt x="721" y="255"/>
                    </a:cubicBezTo>
                    <a:cubicBezTo>
                      <a:pt x="716" y="250"/>
                      <a:pt x="711" y="244"/>
                      <a:pt x="705" y="238"/>
                    </a:cubicBezTo>
                    <a:cubicBezTo>
                      <a:pt x="705" y="237"/>
                      <a:pt x="704" y="237"/>
                      <a:pt x="704" y="236"/>
                    </a:cubicBezTo>
                    <a:cubicBezTo>
                      <a:pt x="704" y="236"/>
                      <a:pt x="704" y="236"/>
                      <a:pt x="704" y="236"/>
                    </a:cubicBezTo>
                    <a:cubicBezTo>
                      <a:pt x="704" y="235"/>
                      <a:pt x="703" y="235"/>
                      <a:pt x="703" y="235"/>
                    </a:cubicBezTo>
                    <a:cubicBezTo>
                      <a:pt x="703" y="234"/>
                      <a:pt x="702" y="234"/>
                      <a:pt x="702" y="234"/>
                    </a:cubicBezTo>
                    <a:cubicBezTo>
                      <a:pt x="702" y="233"/>
                      <a:pt x="702" y="233"/>
                      <a:pt x="702" y="233"/>
                    </a:cubicBezTo>
                    <a:cubicBezTo>
                      <a:pt x="702" y="233"/>
                      <a:pt x="702" y="233"/>
                      <a:pt x="702" y="233"/>
                    </a:cubicBezTo>
                    <a:cubicBezTo>
                      <a:pt x="702" y="233"/>
                      <a:pt x="702" y="233"/>
                      <a:pt x="702" y="233"/>
                    </a:cubicBezTo>
                    <a:cubicBezTo>
                      <a:pt x="702" y="233"/>
                      <a:pt x="702" y="233"/>
                      <a:pt x="702" y="234"/>
                    </a:cubicBezTo>
                    <a:cubicBezTo>
                      <a:pt x="702" y="234"/>
                      <a:pt x="703" y="234"/>
                      <a:pt x="703" y="235"/>
                    </a:cubicBezTo>
                    <a:cubicBezTo>
                      <a:pt x="703" y="235"/>
                      <a:pt x="704" y="235"/>
                      <a:pt x="704" y="236"/>
                    </a:cubicBezTo>
                    <a:cubicBezTo>
                      <a:pt x="704" y="236"/>
                      <a:pt x="704" y="236"/>
                      <a:pt x="704" y="236"/>
                    </a:cubicBezTo>
                    <a:cubicBezTo>
                      <a:pt x="707" y="239"/>
                      <a:pt x="710" y="242"/>
                      <a:pt x="713" y="244"/>
                    </a:cubicBezTo>
                    <a:cubicBezTo>
                      <a:pt x="717" y="249"/>
                      <a:pt x="722" y="253"/>
                      <a:pt x="727" y="258"/>
                    </a:cubicBezTo>
                    <a:cubicBezTo>
                      <a:pt x="730" y="261"/>
                      <a:pt x="733" y="264"/>
                      <a:pt x="736" y="267"/>
                    </a:cubicBezTo>
                    <a:cubicBezTo>
                      <a:pt x="740" y="271"/>
                      <a:pt x="745" y="276"/>
                      <a:pt x="751" y="279"/>
                    </a:cubicBezTo>
                    <a:cubicBezTo>
                      <a:pt x="756" y="283"/>
                      <a:pt x="760" y="288"/>
                      <a:pt x="765" y="291"/>
                    </a:cubicBezTo>
                    <a:cubicBezTo>
                      <a:pt x="773" y="298"/>
                      <a:pt x="781" y="303"/>
                      <a:pt x="789" y="310"/>
                    </a:cubicBezTo>
                    <a:cubicBezTo>
                      <a:pt x="798" y="316"/>
                      <a:pt x="806" y="323"/>
                      <a:pt x="815" y="330"/>
                    </a:cubicBezTo>
                    <a:cubicBezTo>
                      <a:pt x="818" y="333"/>
                      <a:pt x="822" y="335"/>
                      <a:pt x="825" y="338"/>
                    </a:cubicBezTo>
                    <a:cubicBezTo>
                      <a:pt x="827" y="339"/>
                      <a:pt x="829" y="341"/>
                      <a:pt x="831" y="343"/>
                    </a:cubicBezTo>
                    <a:cubicBezTo>
                      <a:pt x="831" y="343"/>
                      <a:pt x="831" y="343"/>
                      <a:pt x="831" y="343"/>
                    </a:cubicBezTo>
                    <a:cubicBezTo>
                      <a:pt x="831" y="343"/>
                      <a:pt x="831" y="343"/>
                      <a:pt x="831" y="343"/>
                    </a:cubicBezTo>
                    <a:close/>
                    <a:moveTo>
                      <a:pt x="700" y="228"/>
                    </a:moveTo>
                    <a:cubicBezTo>
                      <a:pt x="701" y="227"/>
                      <a:pt x="702" y="227"/>
                      <a:pt x="702" y="227"/>
                    </a:cubicBezTo>
                    <a:cubicBezTo>
                      <a:pt x="710" y="234"/>
                      <a:pt x="718" y="240"/>
                      <a:pt x="726" y="247"/>
                    </a:cubicBezTo>
                    <a:cubicBezTo>
                      <a:pt x="731" y="251"/>
                      <a:pt x="735" y="255"/>
                      <a:pt x="739" y="259"/>
                    </a:cubicBezTo>
                    <a:cubicBezTo>
                      <a:pt x="745" y="264"/>
                      <a:pt x="751" y="269"/>
                      <a:pt x="757" y="274"/>
                    </a:cubicBezTo>
                    <a:cubicBezTo>
                      <a:pt x="762" y="278"/>
                      <a:pt x="766" y="282"/>
                      <a:pt x="770" y="286"/>
                    </a:cubicBezTo>
                    <a:cubicBezTo>
                      <a:pt x="774" y="289"/>
                      <a:pt x="778" y="292"/>
                      <a:pt x="782" y="295"/>
                    </a:cubicBezTo>
                    <a:cubicBezTo>
                      <a:pt x="791" y="302"/>
                      <a:pt x="801" y="309"/>
                      <a:pt x="809" y="317"/>
                    </a:cubicBezTo>
                    <a:cubicBezTo>
                      <a:pt x="812" y="321"/>
                      <a:pt x="816" y="325"/>
                      <a:pt x="820" y="329"/>
                    </a:cubicBezTo>
                    <a:cubicBezTo>
                      <a:pt x="820" y="329"/>
                      <a:pt x="820" y="329"/>
                      <a:pt x="820" y="329"/>
                    </a:cubicBezTo>
                    <a:cubicBezTo>
                      <a:pt x="820" y="329"/>
                      <a:pt x="820" y="329"/>
                      <a:pt x="820" y="329"/>
                    </a:cubicBezTo>
                    <a:cubicBezTo>
                      <a:pt x="820" y="329"/>
                      <a:pt x="820" y="329"/>
                      <a:pt x="820" y="329"/>
                    </a:cubicBezTo>
                    <a:cubicBezTo>
                      <a:pt x="817" y="327"/>
                      <a:pt x="814" y="325"/>
                      <a:pt x="812" y="323"/>
                    </a:cubicBezTo>
                    <a:cubicBezTo>
                      <a:pt x="807" y="320"/>
                      <a:pt x="803" y="316"/>
                      <a:pt x="799" y="313"/>
                    </a:cubicBezTo>
                    <a:cubicBezTo>
                      <a:pt x="794" y="309"/>
                      <a:pt x="789" y="306"/>
                      <a:pt x="785" y="302"/>
                    </a:cubicBezTo>
                    <a:cubicBezTo>
                      <a:pt x="776" y="296"/>
                      <a:pt x="767" y="289"/>
                      <a:pt x="759" y="282"/>
                    </a:cubicBezTo>
                    <a:cubicBezTo>
                      <a:pt x="751" y="276"/>
                      <a:pt x="743" y="269"/>
                      <a:pt x="735" y="262"/>
                    </a:cubicBezTo>
                    <a:cubicBezTo>
                      <a:pt x="730" y="256"/>
                      <a:pt x="724" y="252"/>
                      <a:pt x="719" y="246"/>
                    </a:cubicBezTo>
                    <a:cubicBezTo>
                      <a:pt x="713" y="240"/>
                      <a:pt x="707" y="234"/>
                      <a:pt x="700" y="228"/>
                    </a:cubicBezTo>
                    <a:close/>
                    <a:moveTo>
                      <a:pt x="821" y="330"/>
                    </a:moveTo>
                    <a:cubicBezTo>
                      <a:pt x="822" y="330"/>
                      <a:pt x="822" y="330"/>
                      <a:pt x="822" y="330"/>
                    </a:cubicBezTo>
                    <a:cubicBezTo>
                      <a:pt x="822" y="331"/>
                      <a:pt x="822" y="331"/>
                      <a:pt x="822" y="331"/>
                    </a:cubicBezTo>
                    <a:lnTo>
                      <a:pt x="821" y="330"/>
                    </a:lnTo>
                    <a:close/>
                    <a:moveTo>
                      <a:pt x="851" y="359"/>
                    </a:moveTo>
                    <a:cubicBezTo>
                      <a:pt x="851" y="359"/>
                      <a:pt x="851" y="359"/>
                      <a:pt x="851" y="359"/>
                    </a:cubicBezTo>
                    <a:cubicBezTo>
                      <a:pt x="851" y="359"/>
                      <a:pt x="851" y="359"/>
                      <a:pt x="851" y="359"/>
                    </a:cubicBezTo>
                    <a:cubicBezTo>
                      <a:pt x="851" y="359"/>
                      <a:pt x="851" y="359"/>
                      <a:pt x="851" y="359"/>
                    </a:cubicBezTo>
                    <a:cubicBezTo>
                      <a:pt x="845" y="352"/>
                      <a:pt x="839" y="345"/>
                      <a:pt x="833" y="338"/>
                    </a:cubicBezTo>
                    <a:cubicBezTo>
                      <a:pt x="829" y="333"/>
                      <a:pt x="825" y="328"/>
                      <a:pt x="820" y="324"/>
                    </a:cubicBezTo>
                    <a:cubicBezTo>
                      <a:pt x="819" y="323"/>
                      <a:pt x="819" y="322"/>
                      <a:pt x="819" y="321"/>
                    </a:cubicBezTo>
                    <a:cubicBezTo>
                      <a:pt x="819" y="322"/>
                      <a:pt x="820" y="322"/>
                      <a:pt x="821" y="323"/>
                    </a:cubicBezTo>
                    <a:cubicBezTo>
                      <a:pt x="826" y="328"/>
                      <a:pt x="832" y="333"/>
                      <a:pt x="837" y="339"/>
                    </a:cubicBezTo>
                    <a:cubicBezTo>
                      <a:pt x="841" y="345"/>
                      <a:pt x="846" y="351"/>
                      <a:pt x="850" y="357"/>
                    </a:cubicBezTo>
                    <a:cubicBezTo>
                      <a:pt x="851" y="357"/>
                      <a:pt x="851" y="358"/>
                      <a:pt x="851" y="359"/>
                    </a:cubicBezTo>
                    <a:close/>
                    <a:moveTo>
                      <a:pt x="734" y="237"/>
                    </a:moveTo>
                    <a:cubicBezTo>
                      <a:pt x="734" y="237"/>
                      <a:pt x="734" y="237"/>
                      <a:pt x="734" y="237"/>
                    </a:cubicBezTo>
                    <a:cubicBezTo>
                      <a:pt x="736" y="238"/>
                      <a:pt x="737" y="239"/>
                      <a:pt x="739" y="240"/>
                    </a:cubicBezTo>
                    <a:cubicBezTo>
                      <a:pt x="742" y="243"/>
                      <a:pt x="746" y="246"/>
                      <a:pt x="749" y="249"/>
                    </a:cubicBezTo>
                    <a:cubicBezTo>
                      <a:pt x="752" y="251"/>
                      <a:pt x="756" y="254"/>
                      <a:pt x="759" y="257"/>
                    </a:cubicBezTo>
                    <a:cubicBezTo>
                      <a:pt x="766" y="263"/>
                      <a:pt x="772" y="269"/>
                      <a:pt x="779" y="274"/>
                    </a:cubicBezTo>
                    <a:cubicBezTo>
                      <a:pt x="784" y="278"/>
                      <a:pt x="788" y="282"/>
                      <a:pt x="792" y="285"/>
                    </a:cubicBezTo>
                    <a:cubicBezTo>
                      <a:pt x="798" y="290"/>
                      <a:pt x="803" y="295"/>
                      <a:pt x="808" y="300"/>
                    </a:cubicBezTo>
                    <a:cubicBezTo>
                      <a:pt x="813" y="305"/>
                      <a:pt x="818" y="310"/>
                      <a:pt x="823" y="316"/>
                    </a:cubicBezTo>
                    <a:cubicBezTo>
                      <a:pt x="828" y="321"/>
                      <a:pt x="832" y="328"/>
                      <a:pt x="837" y="334"/>
                    </a:cubicBezTo>
                    <a:cubicBezTo>
                      <a:pt x="837" y="334"/>
                      <a:pt x="837" y="334"/>
                      <a:pt x="837" y="334"/>
                    </a:cubicBezTo>
                    <a:cubicBezTo>
                      <a:pt x="837" y="334"/>
                      <a:pt x="837" y="334"/>
                      <a:pt x="837" y="335"/>
                    </a:cubicBezTo>
                    <a:cubicBezTo>
                      <a:pt x="837" y="335"/>
                      <a:pt x="838" y="335"/>
                      <a:pt x="838" y="335"/>
                    </a:cubicBezTo>
                    <a:cubicBezTo>
                      <a:pt x="838" y="335"/>
                      <a:pt x="837" y="335"/>
                      <a:pt x="837" y="335"/>
                    </a:cubicBezTo>
                    <a:cubicBezTo>
                      <a:pt x="837" y="334"/>
                      <a:pt x="837" y="334"/>
                      <a:pt x="837" y="334"/>
                    </a:cubicBezTo>
                    <a:cubicBezTo>
                      <a:pt x="837" y="334"/>
                      <a:pt x="837" y="334"/>
                      <a:pt x="837" y="334"/>
                    </a:cubicBezTo>
                    <a:cubicBezTo>
                      <a:pt x="832" y="329"/>
                      <a:pt x="828" y="325"/>
                      <a:pt x="823" y="321"/>
                    </a:cubicBezTo>
                    <a:cubicBezTo>
                      <a:pt x="821" y="319"/>
                      <a:pt x="819" y="318"/>
                      <a:pt x="817" y="316"/>
                    </a:cubicBezTo>
                    <a:cubicBezTo>
                      <a:pt x="814" y="312"/>
                      <a:pt x="811" y="309"/>
                      <a:pt x="808" y="305"/>
                    </a:cubicBezTo>
                    <a:cubicBezTo>
                      <a:pt x="802" y="299"/>
                      <a:pt x="795" y="293"/>
                      <a:pt x="789" y="287"/>
                    </a:cubicBezTo>
                    <a:cubicBezTo>
                      <a:pt x="784" y="283"/>
                      <a:pt x="779" y="279"/>
                      <a:pt x="775" y="275"/>
                    </a:cubicBezTo>
                    <a:cubicBezTo>
                      <a:pt x="767" y="268"/>
                      <a:pt x="759" y="261"/>
                      <a:pt x="752" y="254"/>
                    </a:cubicBezTo>
                    <a:cubicBezTo>
                      <a:pt x="746" y="248"/>
                      <a:pt x="740" y="243"/>
                      <a:pt x="734" y="237"/>
                    </a:cubicBezTo>
                    <a:cubicBezTo>
                      <a:pt x="734" y="237"/>
                      <a:pt x="734" y="237"/>
                      <a:pt x="734" y="237"/>
                    </a:cubicBezTo>
                    <a:close/>
                    <a:moveTo>
                      <a:pt x="681" y="198"/>
                    </a:moveTo>
                    <a:cubicBezTo>
                      <a:pt x="687" y="202"/>
                      <a:pt x="693" y="206"/>
                      <a:pt x="699" y="211"/>
                    </a:cubicBezTo>
                    <a:cubicBezTo>
                      <a:pt x="704" y="214"/>
                      <a:pt x="708" y="218"/>
                      <a:pt x="713" y="221"/>
                    </a:cubicBezTo>
                    <a:cubicBezTo>
                      <a:pt x="717" y="225"/>
                      <a:pt x="722" y="229"/>
                      <a:pt x="726" y="233"/>
                    </a:cubicBezTo>
                    <a:cubicBezTo>
                      <a:pt x="732" y="239"/>
                      <a:pt x="738" y="246"/>
                      <a:pt x="745" y="252"/>
                    </a:cubicBezTo>
                    <a:cubicBezTo>
                      <a:pt x="753" y="258"/>
                      <a:pt x="759" y="265"/>
                      <a:pt x="766" y="271"/>
                    </a:cubicBezTo>
                    <a:cubicBezTo>
                      <a:pt x="774" y="279"/>
                      <a:pt x="783" y="287"/>
                      <a:pt x="792" y="294"/>
                    </a:cubicBezTo>
                    <a:cubicBezTo>
                      <a:pt x="798" y="300"/>
                      <a:pt x="804" y="307"/>
                      <a:pt x="810" y="313"/>
                    </a:cubicBezTo>
                    <a:cubicBezTo>
                      <a:pt x="811" y="313"/>
                      <a:pt x="811" y="314"/>
                      <a:pt x="811" y="314"/>
                    </a:cubicBezTo>
                    <a:cubicBezTo>
                      <a:pt x="811" y="314"/>
                      <a:pt x="811" y="314"/>
                      <a:pt x="811" y="314"/>
                    </a:cubicBezTo>
                    <a:cubicBezTo>
                      <a:pt x="812" y="315"/>
                      <a:pt x="812" y="315"/>
                      <a:pt x="813" y="315"/>
                    </a:cubicBezTo>
                    <a:cubicBezTo>
                      <a:pt x="813" y="316"/>
                      <a:pt x="813" y="317"/>
                      <a:pt x="814" y="317"/>
                    </a:cubicBezTo>
                    <a:cubicBezTo>
                      <a:pt x="814" y="317"/>
                      <a:pt x="814" y="318"/>
                      <a:pt x="814" y="318"/>
                    </a:cubicBezTo>
                    <a:cubicBezTo>
                      <a:pt x="814" y="318"/>
                      <a:pt x="814" y="317"/>
                      <a:pt x="814" y="317"/>
                    </a:cubicBezTo>
                    <a:cubicBezTo>
                      <a:pt x="813" y="317"/>
                      <a:pt x="813" y="316"/>
                      <a:pt x="812" y="315"/>
                    </a:cubicBezTo>
                    <a:cubicBezTo>
                      <a:pt x="812" y="315"/>
                      <a:pt x="812" y="315"/>
                      <a:pt x="811" y="314"/>
                    </a:cubicBezTo>
                    <a:cubicBezTo>
                      <a:pt x="811" y="314"/>
                      <a:pt x="811" y="314"/>
                      <a:pt x="811" y="314"/>
                    </a:cubicBezTo>
                    <a:cubicBezTo>
                      <a:pt x="811" y="314"/>
                      <a:pt x="810" y="313"/>
                      <a:pt x="809" y="312"/>
                    </a:cubicBezTo>
                    <a:cubicBezTo>
                      <a:pt x="800" y="303"/>
                      <a:pt x="790" y="296"/>
                      <a:pt x="779" y="288"/>
                    </a:cubicBezTo>
                    <a:cubicBezTo>
                      <a:pt x="776" y="285"/>
                      <a:pt x="772" y="282"/>
                      <a:pt x="769" y="279"/>
                    </a:cubicBezTo>
                    <a:cubicBezTo>
                      <a:pt x="762" y="273"/>
                      <a:pt x="755" y="268"/>
                      <a:pt x="748" y="262"/>
                    </a:cubicBezTo>
                    <a:cubicBezTo>
                      <a:pt x="744" y="259"/>
                      <a:pt x="740" y="255"/>
                      <a:pt x="736" y="251"/>
                    </a:cubicBezTo>
                    <a:cubicBezTo>
                      <a:pt x="731" y="247"/>
                      <a:pt x="726" y="242"/>
                      <a:pt x="721" y="238"/>
                    </a:cubicBezTo>
                    <a:cubicBezTo>
                      <a:pt x="712" y="231"/>
                      <a:pt x="703" y="224"/>
                      <a:pt x="696" y="216"/>
                    </a:cubicBezTo>
                    <a:cubicBezTo>
                      <a:pt x="689" y="209"/>
                      <a:pt x="683" y="202"/>
                      <a:pt x="677" y="194"/>
                    </a:cubicBezTo>
                    <a:cubicBezTo>
                      <a:pt x="678" y="196"/>
                      <a:pt x="680" y="197"/>
                      <a:pt x="681" y="198"/>
                    </a:cubicBezTo>
                    <a:close/>
                    <a:moveTo>
                      <a:pt x="672" y="195"/>
                    </a:moveTo>
                    <a:cubicBezTo>
                      <a:pt x="672" y="196"/>
                      <a:pt x="672" y="196"/>
                      <a:pt x="673" y="196"/>
                    </a:cubicBezTo>
                    <a:cubicBezTo>
                      <a:pt x="673" y="197"/>
                      <a:pt x="673" y="197"/>
                      <a:pt x="674" y="197"/>
                    </a:cubicBezTo>
                    <a:cubicBezTo>
                      <a:pt x="674" y="197"/>
                      <a:pt x="674" y="198"/>
                      <a:pt x="674" y="198"/>
                    </a:cubicBezTo>
                    <a:cubicBezTo>
                      <a:pt x="676" y="200"/>
                      <a:pt x="678" y="202"/>
                      <a:pt x="680" y="204"/>
                    </a:cubicBezTo>
                    <a:cubicBezTo>
                      <a:pt x="682" y="206"/>
                      <a:pt x="684" y="209"/>
                      <a:pt x="686" y="211"/>
                    </a:cubicBezTo>
                    <a:cubicBezTo>
                      <a:pt x="686" y="211"/>
                      <a:pt x="686" y="211"/>
                      <a:pt x="686" y="211"/>
                    </a:cubicBezTo>
                    <a:cubicBezTo>
                      <a:pt x="687" y="212"/>
                      <a:pt x="687" y="212"/>
                      <a:pt x="687" y="212"/>
                    </a:cubicBezTo>
                    <a:cubicBezTo>
                      <a:pt x="687" y="212"/>
                      <a:pt x="687" y="213"/>
                      <a:pt x="687" y="213"/>
                    </a:cubicBezTo>
                    <a:cubicBezTo>
                      <a:pt x="687" y="213"/>
                      <a:pt x="687" y="213"/>
                      <a:pt x="687" y="212"/>
                    </a:cubicBezTo>
                    <a:cubicBezTo>
                      <a:pt x="687" y="212"/>
                      <a:pt x="686" y="212"/>
                      <a:pt x="686" y="211"/>
                    </a:cubicBezTo>
                    <a:cubicBezTo>
                      <a:pt x="686" y="211"/>
                      <a:pt x="686" y="211"/>
                      <a:pt x="686" y="211"/>
                    </a:cubicBezTo>
                    <a:cubicBezTo>
                      <a:pt x="684" y="210"/>
                      <a:pt x="682" y="209"/>
                      <a:pt x="681" y="207"/>
                    </a:cubicBezTo>
                    <a:cubicBezTo>
                      <a:pt x="679" y="204"/>
                      <a:pt x="676" y="201"/>
                      <a:pt x="674" y="198"/>
                    </a:cubicBezTo>
                    <a:cubicBezTo>
                      <a:pt x="674" y="198"/>
                      <a:pt x="674" y="197"/>
                      <a:pt x="674" y="197"/>
                    </a:cubicBezTo>
                    <a:cubicBezTo>
                      <a:pt x="673" y="197"/>
                      <a:pt x="673" y="197"/>
                      <a:pt x="673" y="196"/>
                    </a:cubicBezTo>
                    <a:cubicBezTo>
                      <a:pt x="672" y="196"/>
                      <a:pt x="672" y="196"/>
                      <a:pt x="672" y="195"/>
                    </a:cubicBezTo>
                    <a:close/>
                    <a:moveTo>
                      <a:pt x="676" y="169"/>
                    </a:moveTo>
                    <a:cubicBezTo>
                      <a:pt x="676" y="169"/>
                      <a:pt x="676" y="169"/>
                      <a:pt x="676" y="169"/>
                    </a:cubicBezTo>
                    <a:cubicBezTo>
                      <a:pt x="676" y="169"/>
                      <a:pt x="676" y="169"/>
                      <a:pt x="676" y="169"/>
                    </a:cubicBezTo>
                    <a:cubicBezTo>
                      <a:pt x="676" y="169"/>
                      <a:pt x="676" y="169"/>
                      <a:pt x="676" y="169"/>
                    </a:cubicBezTo>
                    <a:close/>
                    <a:moveTo>
                      <a:pt x="826" y="66"/>
                    </a:moveTo>
                    <a:cubicBezTo>
                      <a:pt x="826" y="67"/>
                      <a:pt x="826" y="67"/>
                      <a:pt x="826" y="67"/>
                    </a:cubicBezTo>
                    <a:cubicBezTo>
                      <a:pt x="825" y="67"/>
                      <a:pt x="825" y="67"/>
                      <a:pt x="825" y="67"/>
                    </a:cubicBezTo>
                    <a:cubicBezTo>
                      <a:pt x="824" y="68"/>
                      <a:pt x="824" y="68"/>
                      <a:pt x="824" y="68"/>
                    </a:cubicBezTo>
                    <a:cubicBezTo>
                      <a:pt x="823" y="68"/>
                      <a:pt x="823" y="69"/>
                      <a:pt x="823" y="69"/>
                    </a:cubicBezTo>
                    <a:cubicBezTo>
                      <a:pt x="822" y="69"/>
                      <a:pt x="822" y="69"/>
                      <a:pt x="822" y="69"/>
                    </a:cubicBezTo>
                    <a:cubicBezTo>
                      <a:pt x="822" y="69"/>
                      <a:pt x="821" y="69"/>
                      <a:pt x="821" y="69"/>
                    </a:cubicBezTo>
                    <a:cubicBezTo>
                      <a:pt x="821" y="70"/>
                      <a:pt x="820" y="70"/>
                      <a:pt x="820" y="70"/>
                    </a:cubicBezTo>
                    <a:cubicBezTo>
                      <a:pt x="819" y="71"/>
                      <a:pt x="819" y="71"/>
                      <a:pt x="818" y="71"/>
                    </a:cubicBezTo>
                    <a:cubicBezTo>
                      <a:pt x="817" y="72"/>
                      <a:pt x="815" y="73"/>
                      <a:pt x="814" y="74"/>
                    </a:cubicBezTo>
                    <a:cubicBezTo>
                      <a:pt x="811" y="76"/>
                      <a:pt x="807" y="79"/>
                      <a:pt x="804" y="81"/>
                    </a:cubicBezTo>
                    <a:cubicBezTo>
                      <a:pt x="794" y="88"/>
                      <a:pt x="783" y="94"/>
                      <a:pt x="772" y="100"/>
                    </a:cubicBezTo>
                    <a:cubicBezTo>
                      <a:pt x="770" y="101"/>
                      <a:pt x="768" y="102"/>
                      <a:pt x="766" y="103"/>
                    </a:cubicBezTo>
                    <a:cubicBezTo>
                      <a:pt x="758" y="108"/>
                      <a:pt x="750" y="113"/>
                      <a:pt x="743" y="118"/>
                    </a:cubicBezTo>
                    <a:cubicBezTo>
                      <a:pt x="738" y="122"/>
                      <a:pt x="733" y="126"/>
                      <a:pt x="729" y="130"/>
                    </a:cubicBezTo>
                    <a:cubicBezTo>
                      <a:pt x="728" y="130"/>
                      <a:pt x="728" y="131"/>
                      <a:pt x="727" y="131"/>
                    </a:cubicBezTo>
                    <a:cubicBezTo>
                      <a:pt x="722" y="136"/>
                      <a:pt x="717" y="140"/>
                      <a:pt x="711" y="145"/>
                    </a:cubicBezTo>
                    <a:cubicBezTo>
                      <a:pt x="703" y="150"/>
                      <a:pt x="695" y="156"/>
                      <a:pt x="687" y="162"/>
                    </a:cubicBezTo>
                    <a:cubicBezTo>
                      <a:pt x="685" y="163"/>
                      <a:pt x="683" y="164"/>
                      <a:pt x="680" y="166"/>
                    </a:cubicBezTo>
                    <a:cubicBezTo>
                      <a:pt x="680" y="166"/>
                      <a:pt x="680" y="166"/>
                      <a:pt x="680" y="166"/>
                    </a:cubicBezTo>
                    <a:cubicBezTo>
                      <a:pt x="680" y="166"/>
                      <a:pt x="680" y="166"/>
                      <a:pt x="679" y="167"/>
                    </a:cubicBezTo>
                    <a:cubicBezTo>
                      <a:pt x="679" y="167"/>
                      <a:pt x="679" y="167"/>
                      <a:pt x="678" y="168"/>
                    </a:cubicBezTo>
                    <a:cubicBezTo>
                      <a:pt x="679" y="167"/>
                      <a:pt x="679" y="167"/>
                      <a:pt x="679" y="167"/>
                    </a:cubicBezTo>
                    <a:cubicBezTo>
                      <a:pt x="680" y="166"/>
                      <a:pt x="680" y="166"/>
                      <a:pt x="680" y="166"/>
                    </a:cubicBezTo>
                    <a:cubicBezTo>
                      <a:pt x="680" y="166"/>
                      <a:pt x="680" y="166"/>
                      <a:pt x="680" y="166"/>
                    </a:cubicBezTo>
                    <a:cubicBezTo>
                      <a:pt x="681" y="165"/>
                      <a:pt x="681" y="164"/>
                      <a:pt x="682" y="164"/>
                    </a:cubicBezTo>
                    <a:cubicBezTo>
                      <a:pt x="686" y="161"/>
                      <a:pt x="690" y="157"/>
                      <a:pt x="694" y="154"/>
                    </a:cubicBezTo>
                    <a:cubicBezTo>
                      <a:pt x="701" y="147"/>
                      <a:pt x="708" y="142"/>
                      <a:pt x="715" y="136"/>
                    </a:cubicBezTo>
                    <a:cubicBezTo>
                      <a:pt x="728" y="127"/>
                      <a:pt x="740" y="117"/>
                      <a:pt x="752" y="107"/>
                    </a:cubicBezTo>
                    <a:cubicBezTo>
                      <a:pt x="758" y="103"/>
                      <a:pt x="763" y="100"/>
                      <a:pt x="769" y="97"/>
                    </a:cubicBezTo>
                    <a:cubicBezTo>
                      <a:pt x="772" y="95"/>
                      <a:pt x="776" y="92"/>
                      <a:pt x="779" y="90"/>
                    </a:cubicBezTo>
                    <a:cubicBezTo>
                      <a:pt x="783" y="88"/>
                      <a:pt x="787" y="86"/>
                      <a:pt x="791" y="84"/>
                    </a:cubicBezTo>
                    <a:cubicBezTo>
                      <a:pt x="799" y="81"/>
                      <a:pt x="807" y="77"/>
                      <a:pt x="815" y="73"/>
                    </a:cubicBezTo>
                    <a:cubicBezTo>
                      <a:pt x="816" y="72"/>
                      <a:pt x="817" y="72"/>
                      <a:pt x="818" y="71"/>
                    </a:cubicBezTo>
                    <a:cubicBezTo>
                      <a:pt x="819" y="71"/>
                      <a:pt x="819" y="71"/>
                      <a:pt x="820" y="70"/>
                    </a:cubicBezTo>
                    <a:cubicBezTo>
                      <a:pt x="820" y="70"/>
                      <a:pt x="821" y="70"/>
                      <a:pt x="821" y="69"/>
                    </a:cubicBezTo>
                    <a:cubicBezTo>
                      <a:pt x="821" y="69"/>
                      <a:pt x="822" y="69"/>
                      <a:pt x="822" y="69"/>
                    </a:cubicBezTo>
                    <a:cubicBezTo>
                      <a:pt x="822" y="69"/>
                      <a:pt x="822" y="69"/>
                      <a:pt x="823" y="69"/>
                    </a:cubicBezTo>
                    <a:cubicBezTo>
                      <a:pt x="823" y="68"/>
                      <a:pt x="823" y="68"/>
                      <a:pt x="824" y="68"/>
                    </a:cubicBezTo>
                    <a:cubicBezTo>
                      <a:pt x="824" y="68"/>
                      <a:pt x="824" y="68"/>
                      <a:pt x="825" y="67"/>
                    </a:cubicBezTo>
                    <a:cubicBezTo>
                      <a:pt x="825" y="67"/>
                      <a:pt x="825" y="67"/>
                      <a:pt x="826" y="67"/>
                    </a:cubicBezTo>
                    <a:cubicBezTo>
                      <a:pt x="826" y="67"/>
                      <a:pt x="826" y="67"/>
                      <a:pt x="826" y="66"/>
                    </a:cubicBezTo>
                    <a:cubicBezTo>
                      <a:pt x="827" y="66"/>
                      <a:pt x="827" y="66"/>
                      <a:pt x="827" y="66"/>
                    </a:cubicBezTo>
                    <a:cubicBezTo>
                      <a:pt x="827" y="66"/>
                      <a:pt x="827" y="66"/>
                      <a:pt x="827" y="66"/>
                    </a:cubicBezTo>
                    <a:cubicBezTo>
                      <a:pt x="827" y="66"/>
                      <a:pt x="827" y="66"/>
                      <a:pt x="826" y="66"/>
                    </a:cubicBezTo>
                    <a:close/>
                    <a:moveTo>
                      <a:pt x="809" y="67"/>
                    </a:moveTo>
                    <a:cubicBezTo>
                      <a:pt x="809" y="67"/>
                      <a:pt x="810" y="67"/>
                      <a:pt x="810" y="67"/>
                    </a:cubicBezTo>
                    <a:cubicBezTo>
                      <a:pt x="810" y="67"/>
                      <a:pt x="810" y="66"/>
                      <a:pt x="811" y="66"/>
                    </a:cubicBezTo>
                    <a:cubicBezTo>
                      <a:pt x="811" y="66"/>
                      <a:pt x="811" y="66"/>
                      <a:pt x="812" y="66"/>
                    </a:cubicBezTo>
                    <a:cubicBezTo>
                      <a:pt x="812" y="66"/>
                      <a:pt x="812" y="66"/>
                      <a:pt x="812" y="66"/>
                    </a:cubicBezTo>
                    <a:cubicBezTo>
                      <a:pt x="813" y="65"/>
                      <a:pt x="813" y="65"/>
                      <a:pt x="813" y="65"/>
                    </a:cubicBezTo>
                    <a:cubicBezTo>
                      <a:pt x="813" y="66"/>
                      <a:pt x="813" y="66"/>
                      <a:pt x="813" y="66"/>
                    </a:cubicBezTo>
                    <a:cubicBezTo>
                      <a:pt x="812" y="66"/>
                      <a:pt x="812" y="66"/>
                      <a:pt x="812" y="66"/>
                    </a:cubicBezTo>
                    <a:cubicBezTo>
                      <a:pt x="811" y="66"/>
                      <a:pt x="811" y="66"/>
                      <a:pt x="811" y="66"/>
                    </a:cubicBezTo>
                    <a:cubicBezTo>
                      <a:pt x="811" y="66"/>
                      <a:pt x="810" y="67"/>
                      <a:pt x="810" y="67"/>
                    </a:cubicBezTo>
                    <a:cubicBezTo>
                      <a:pt x="810" y="67"/>
                      <a:pt x="809" y="67"/>
                      <a:pt x="809" y="67"/>
                    </a:cubicBezTo>
                    <a:cubicBezTo>
                      <a:pt x="809" y="67"/>
                      <a:pt x="808" y="67"/>
                      <a:pt x="808" y="67"/>
                    </a:cubicBezTo>
                    <a:cubicBezTo>
                      <a:pt x="808" y="67"/>
                      <a:pt x="809" y="67"/>
                      <a:pt x="809" y="67"/>
                    </a:cubicBezTo>
                    <a:close/>
                    <a:moveTo>
                      <a:pt x="732" y="108"/>
                    </a:moveTo>
                    <a:cubicBezTo>
                      <a:pt x="739" y="103"/>
                      <a:pt x="746" y="98"/>
                      <a:pt x="754" y="93"/>
                    </a:cubicBezTo>
                    <a:cubicBezTo>
                      <a:pt x="760" y="90"/>
                      <a:pt x="766" y="86"/>
                      <a:pt x="772" y="83"/>
                    </a:cubicBezTo>
                    <a:cubicBezTo>
                      <a:pt x="779" y="79"/>
                      <a:pt x="786" y="77"/>
                      <a:pt x="793" y="74"/>
                    </a:cubicBezTo>
                    <a:cubicBezTo>
                      <a:pt x="795" y="73"/>
                      <a:pt x="797" y="72"/>
                      <a:pt x="799" y="72"/>
                    </a:cubicBezTo>
                    <a:cubicBezTo>
                      <a:pt x="799" y="72"/>
                      <a:pt x="799" y="71"/>
                      <a:pt x="800" y="71"/>
                    </a:cubicBezTo>
                    <a:cubicBezTo>
                      <a:pt x="800" y="71"/>
                      <a:pt x="800" y="71"/>
                      <a:pt x="800" y="71"/>
                    </a:cubicBezTo>
                    <a:cubicBezTo>
                      <a:pt x="801" y="71"/>
                      <a:pt x="801" y="71"/>
                      <a:pt x="801" y="71"/>
                    </a:cubicBezTo>
                    <a:cubicBezTo>
                      <a:pt x="802" y="70"/>
                      <a:pt x="802" y="70"/>
                      <a:pt x="802" y="70"/>
                    </a:cubicBezTo>
                    <a:cubicBezTo>
                      <a:pt x="802" y="70"/>
                      <a:pt x="803" y="70"/>
                      <a:pt x="803" y="70"/>
                    </a:cubicBezTo>
                    <a:cubicBezTo>
                      <a:pt x="803" y="70"/>
                      <a:pt x="804" y="70"/>
                      <a:pt x="804" y="69"/>
                    </a:cubicBezTo>
                    <a:cubicBezTo>
                      <a:pt x="804" y="69"/>
                      <a:pt x="804" y="69"/>
                      <a:pt x="804" y="69"/>
                    </a:cubicBezTo>
                    <a:cubicBezTo>
                      <a:pt x="804" y="69"/>
                      <a:pt x="804" y="69"/>
                      <a:pt x="804" y="69"/>
                    </a:cubicBezTo>
                    <a:cubicBezTo>
                      <a:pt x="804" y="70"/>
                      <a:pt x="803" y="70"/>
                      <a:pt x="803" y="70"/>
                    </a:cubicBezTo>
                    <a:cubicBezTo>
                      <a:pt x="803" y="70"/>
                      <a:pt x="803" y="70"/>
                      <a:pt x="802" y="70"/>
                    </a:cubicBezTo>
                    <a:cubicBezTo>
                      <a:pt x="802" y="70"/>
                      <a:pt x="802" y="71"/>
                      <a:pt x="801" y="71"/>
                    </a:cubicBezTo>
                    <a:cubicBezTo>
                      <a:pt x="801" y="71"/>
                      <a:pt x="801" y="71"/>
                      <a:pt x="801" y="71"/>
                    </a:cubicBezTo>
                    <a:cubicBezTo>
                      <a:pt x="800" y="71"/>
                      <a:pt x="800" y="71"/>
                      <a:pt x="800" y="71"/>
                    </a:cubicBezTo>
                    <a:cubicBezTo>
                      <a:pt x="799" y="71"/>
                      <a:pt x="799" y="72"/>
                      <a:pt x="799" y="72"/>
                    </a:cubicBezTo>
                    <a:cubicBezTo>
                      <a:pt x="790" y="76"/>
                      <a:pt x="780" y="81"/>
                      <a:pt x="772" y="88"/>
                    </a:cubicBezTo>
                    <a:cubicBezTo>
                      <a:pt x="771" y="88"/>
                      <a:pt x="770" y="89"/>
                      <a:pt x="769" y="90"/>
                    </a:cubicBezTo>
                    <a:cubicBezTo>
                      <a:pt x="769" y="90"/>
                      <a:pt x="769" y="90"/>
                      <a:pt x="769" y="90"/>
                    </a:cubicBezTo>
                    <a:cubicBezTo>
                      <a:pt x="769" y="90"/>
                      <a:pt x="768" y="90"/>
                      <a:pt x="768" y="91"/>
                    </a:cubicBezTo>
                    <a:cubicBezTo>
                      <a:pt x="768" y="91"/>
                      <a:pt x="768" y="91"/>
                      <a:pt x="768" y="91"/>
                    </a:cubicBezTo>
                    <a:cubicBezTo>
                      <a:pt x="769" y="91"/>
                      <a:pt x="769" y="90"/>
                      <a:pt x="769" y="90"/>
                    </a:cubicBezTo>
                    <a:cubicBezTo>
                      <a:pt x="773" y="88"/>
                      <a:pt x="776" y="86"/>
                      <a:pt x="779" y="84"/>
                    </a:cubicBezTo>
                    <a:cubicBezTo>
                      <a:pt x="793" y="76"/>
                      <a:pt x="807" y="70"/>
                      <a:pt x="822" y="64"/>
                    </a:cubicBezTo>
                    <a:cubicBezTo>
                      <a:pt x="824" y="63"/>
                      <a:pt x="826" y="63"/>
                      <a:pt x="828" y="62"/>
                    </a:cubicBezTo>
                    <a:cubicBezTo>
                      <a:pt x="828" y="62"/>
                      <a:pt x="828" y="62"/>
                      <a:pt x="828" y="62"/>
                    </a:cubicBezTo>
                    <a:cubicBezTo>
                      <a:pt x="828" y="62"/>
                      <a:pt x="829" y="62"/>
                      <a:pt x="829" y="62"/>
                    </a:cubicBezTo>
                    <a:cubicBezTo>
                      <a:pt x="829" y="62"/>
                      <a:pt x="829" y="61"/>
                      <a:pt x="830" y="61"/>
                    </a:cubicBezTo>
                    <a:cubicBezTo>
                      <a:pt x="830" y="61"/>
                      <a:pt x="830" y="61"/>
                      <a:pt x="831" y="61"/>
                    </a:cubicBezTo>
                    <a:cubicBezTo>
                      <a:pt x="831" y="61"/>
                      <a:pt x="831" y="61"/>
                      <a:pt x="831" y="60"/>
                    </a:cubicBezTo>
                    <a:cubicBezTo>
                      <a:pt x="832" y="60"/>
                      <a:pt x="832" y="60"/>
                      <a:pt x="832" y="60"/>
                    </a:cubicBezTo>
                    <a:cubicBezTo>
                      <a:pt x="832" y="60"/>
                      <a:pt x="831" y="61"/>
                      <a:pt x="831" y="61"/>
                    </a:cubicBezTo>
                    <a:cubicBezTo>
                      <a:pt x="831" y="61"/>
                      <a:pt x="831" y="61"/>
                      <a:pt x="831" y="61"/>
                    </a:cubicBezTo>
                    <a:cubicBezTo>
                      <a:pt x="830" y="61"/>
                      <a:pt x="830" y="61"/>
                      <a:pt x="830" y="61"/>
                    </a:cubicBezTo>
                    <a:cubicBezTo>
                      <a:pt x="829" y="61"/>
                      <a:pt x="829" y="62"/>
                      <a:pt x="829" y="62"/>
                    </a:cubicBezTo>
                    <a:cubicBezTo>
                      <a:pt x="829" y="62"/>
                      <a:pt x="828" y="62"/>
                      <a:pt x="828" y="62"/>
                    </a:cubicBezTo>
                    <a:cubicBezTo>
                      <a:pt x="828" y="62"/>
                      <a:pt x="828" y="62"/>
                      <a:pt x="828" y="62"/>
                    </a:cubicBezTo>
                    <a:cubicBezTo>
                      <a:pt x="815" y="69"/>
                      <a:pt x="803" y="75"/>
                      <a:pt x="790" y="81"/>
                    </a:cubicBezTo>
                    <a:cubicBezTo>
                      <a:pt x="782" y="85"/>
                      <a:pt x="775" y="89"/>
                      <a:pt x="768" y="94"/>
                    </a:cubicBezTo>
                    <a:cubicBezTo>
                      <a:pt x="750" y="105"/>
                      <a:pt x="733" y="117"/>
                      <a:pt x="716" y="130"/>
                    </a:cubicBezTo>
                    <a:cubicBezTo>
                      <a:pt x="709" y="136"/>
                      <a:pt x="702" y="142"/>
                      <a:pt x="695" y="148"/>
                    </a:cubicBezTo>
                    <a:cubicBezTo>
                      <a:pt x="691" y="152"/>
                      <a:pt x="687" y="155"/>
                      <a:pt x="683" y="159"/>
                    </a:cubicBezTo>
                    <a:cubicBezTo>
                      <a:pt x="682" y="160"/>
                      <a:pt x="681" y="160"/>
                      <a:pt x="680" y="161"/>
                    </a:cubicBezTo>
                    <a:cubicBezTo>
                      <a:pt x="680" y="161"/>
                      <a:pt x="680" y="161"/>
                      <a:pt x="680" y="161"/>
                    </a:cubicBezTo>
                    <a:cubicBezTo>
                      <a:pt x="680" y="161"/>
                      <a:pt x="679" y="161"/>
                      <a:pt x="679" y="162"/>
                    </a:cubicBezTo>
                    <a:cubicBezTo>
                      <a:pt x="679" y="162"/>
                      <a:pt x="679" y="162"/>
                      <a:pt x="679" y="162"/>
                    </a:cubicBezTo>
                    <a:cubicBezTo>
                      <a:pt x="679" y="162"/>
                      <a:pt x="679" y="162"/>
                      <a:pt x="679" y="162"/>
                    </a:cubicBezTo>
                    <a:cubicBezTo>
                      <a:pt x="679" y="161"/>
                      <a:pt x="680" y="161"/>
                      <a:pt x="680" y="161"/>
                    </a:cubicBezTo>
                    <a:cubicBezTo>
                      <a:pt x="680" y="161"/>
                      <a:pt x="680" y="161"/>
                      <a:pt x="680" y="161"/>
                    </a:cubicBezTo>
                    <a:cubicBezTo>
                      <a:pt x="681" y="159"/>
                      <a:pt x="682" y="158"/>
                      <a:pt x="684" y="156"/>
                    </a:cubicBezTo>
                    <a:cubicBezTo>
                      <a:pt x="690" y="150"/>
                      <a:pt x="696" y="142"/>
                      <a:pt x="703" y="137"/>
                    </a:cubicBezTo>
                    <a:cubicBezTo>
                      <a:pt x="709" y="133"/>
                      <a:pt x="714" y="129"/>
                      <a:pt x="720" y="124"/>
                    </a:cubicBezTo>
                    <a:cubicBezTo>
                      <a:pt x="722" y="122"/>
                      <a:pt x="725" y="120"/>
                      <a:pt x="728" y="117"/>
                    </a:cubicBezTo>
                    <a:cubicBezTo>
                      <a:pt x="727" y="118"/>
                      <a:pt x="725" y="118"/>
                      <a:pt x="724" y="119"/>
                    </a:cubicBezTo>
                    <a:cubicBezTo>
                      <a:pt x="718" y="123"/>
                      <a:pt x="712" y="128"/>
                      <a:pt x="706" y="132"/>
                    </a:cubicBezTo>
                    <a:cubicBezTo>
                      <a:pt x="699" y="137"/>
                      <a:pt x="693" y="142"/>
                      <a:pt x="688" y="149"/>
                    </a:cubicBezTo>
                    <a:cubicBezTo>
                      <a:pt x="683" y="154"/>
                      <a:pt x="678" y="160"/>
                      <a:pt x="673" y="165"/>
                    </a:cubicBezTo>
                    <a:cubicBezTo>
                      <a:pt x="673" y="165"/>
                      <a:pt x="672" y="165"/>
                      <a:pt x="672" y="165"/>
                    </a:cubicBezTo>
                    <a:cubicBezTo>
                      <a:pt x="674" y="162"/>
                      <a:pt x="676" y="160"/>
                      <a:pt x="678" y="158"/>
                    </a:cubicBezTo>
                    <a:cubicBezTo>
                      <a:pt x="682" y="153"/>
                      <a:pt x="686" y="149"/>
                      <a:pt x="691" y="144"/>
                    </a:cubicBezTo>
                    <a:cubicBezTo>
                      <a:pt x="697" y="138"/>
                      <a:pt x="703" y="132"/>
                      <a:pt x="709" y="126"/>
                    </a:cubicBezTo>
                    <a:cubicBezTo>
                      <a:pt x="716" y="120"/>
                      <a:pt x="724" y="113"/>
                      <a:pt x="732" y="108"/>
                    </a:cubicBezTo>
                    <a:close/>
                    <a:moveTo>
                      <a:pt x="742" y="67"/>
                    </a:moveTo>
                    <a:cubicBezTo>
                      <a:pt x="752" y="62"/>
                      <a:pt x="763" y="58"/>
                      <a:pt x="774" y="56"/>
                    </a:cubicBezTo>
                    <a:cubicBezTo>
                      <a:pt x="774" y="56"/>
                      <a:pt x="774" y="56"/>
                      <a:pt x="774" y="56"/>
                    </a:cubicBezTo>
                    <a:cubicBezTo>
                      <a:pt x="774" y="55"/>
                      <a:pt x="775" y="55"/>
                      <a:pt x="775" y="55"/>
                    </a:cubicBezTo>
                    <a:cubicBezTo>
                      <a:pt x="775" y="55"/>
                      <a:pt x="776" y="55"/>
                      <a:pt x="776" y="55"/>
                    </a:cubicBezTo>
                    <a:cubicBezTo>
                      <a:pt x="776" y="55"/>
                      <a:pt x="776" y="55"/>
                      <a:pt x="776" y="55"/>
                    </a:cubicBezTo>
                    <a:cubicBezTo>
                      <a:pt x="776" y="55"/>
                      <a:pt x="776" y="55"/>
                      <a:pt x="776" y="55"/>
                    </a:cubicBezTo>
                    <a:cubicBezTo>
                      <a:pt x="776" y="55"/>
                      <a:pt x="775" y="55"/>
                      <a:pt x="775" y="55"/>
                    </a:cubicBezTo>
                    <a:cubicBezTo>
                      <a:pt x="775" y="55"/>
                      <a:pt x="775" y="55"/>
                      <a:pt x="774" y="56"/>
                    </a:cubicBezTo>
                    <a:cubicBezTo>
                      <a:pt x="774" y="56"/>
                      <a:pt x="774" y="56"/>
                      <a:pt x="774" y="56"/>
                    </a:cubicBezTo>
                    <a:cubicBezTo>
                      <a:pt x="765" y="60"/>
                      <a:pt x="755" y="64"/>
                      <a:pt x="746" y="68"/>
                    </a:cubicBezTo>
                    <a:cubicBezTo>
                      <a:pt x="745" y="69"/>
                      <a:pt x="743" y="69"/>
                      <a:pt x="742" y="70"/>
                    </a:cubicBezTo>
                    <a:cubicBezTo>
                      <a:pt x="742" y="70"/>
                      <a:pt x="743" y="70"/>
                      <a:pt x="743" y="71"/>
                    </a:cubicBezTo>
                    <a:cubicBezTo>
                      <a:pt x="744" y="70"/>
                      <a:pt x="745" y="70"/>
                      <a:pt x="746" y="70"/>
                    </a:cubicBezTo>
                    <a:cubicBezTo>
                      <a:pt x="756" y="65"/>
                      <a:pt x="767" y="60"/>
                      <a:pt x="778" y="56"/>
                    </a:cubicBezTo>
                    <a:cubicBezTo>
                      <a:pt x="788" y="52"/>
                      <a:pt x="797" y="49"/>
                      <a:pt x="807" y="45"/>
                    </a:cubicBezTo>
                    <a:cubicBezTo>
                      <a:pt x="808" y="45"/>
                      <a:pt x="809" y="45"/>
                      <a:pt x="810" y="45"/>
                    </a:cubicBezTo>
                    <a:cubicBezTo>
                      <a:pt x="810" y="45"/>
                      <a:pt x="810" y="45"/>
                      <a:pt x="810" y="45"/>
                    </a:cubicBezTo>
                    <a:cubicBezTo>
                      <a:pt x="811" y="45"/>
                      <a:pt x="811" y="44"/>
                      <a:pt x="811" y="44"/>
                    </a:cubicBezTo>
                    <a:cubicBezTo>
                      <a:pt x="811" y="44"/>
                      <a:pt x="811" y="44"/>
                      <a:pt x="811" y="44"/>
                    </a:cubicBezTo>
                    <a:cubicBezTo>
                      <a:pt x="811" y="45"/>
                      <a:pt x="811" y="45"/>
                      <a:pt x="810" y="45"/>
                    </a:cubicBezTo>
                    <a:cubicBezTo>
                      <a:pt x="810" y="45"/>
                      <a:pt x="810" y="45"/>
                      <a:pt x="810" y="45"/>
                    </a:cubicBezTo>
                    <a:cubicBezTo>
                      <a:pt x="809" y="45"/>
                      <a:pt x="808" y="46"/>
                      <a:pt x="807" y="46"/>
                    </a:cubicBezTo>
                    <a:cubicBezTo>
                      <a:pt x="794" y="51"/>
                      <a:pt x="781" y="56"/>
                      <a:pt x="768" y="61"/>
                    </a:cubicBezTo>
                    <a:cubicBezTo>
                      <a:pt x="755" y="67"/>
                      <a:pt x="742" y="72"/>
                      <a:pt x="730" y="80"/>
                    </a:cubicBezTo>
                    <a:cubicBezTo>
                      <a:pt x="721" y="86"/>
                      <a:pt x="713" y="92"/>
                      <a:pt x="705" y="99"/>
                    </a:cubicBezTo>
                    <a:cubicBezTo>
                      <a:pt x="698" y="106"/>
                      <a:pt x="691" y="112"/>
                      <a:pt x="684" y="118"/>
                    </a:cubicBezTo>
                    <a:cubicBezTo>
                      <a:pt x="674" y="128"/>
                      <a:pt x="665" y="137"/>
                      <a:pt x="655" y="147"/>
                    </a:cubicBezTo>
                    <a:cubicBezTo>
                      <a:pt x="649" y="154"/>
                      <a:pt x="642" y="160"/>
                      <a:pt x="636" y="167"/>
                    </a:cubicBezTo>
                    <a:cubicBezTo>
                      <a:pt x="631" y="171"/>
                      <a:pt x="627" y="176"/>
                      <a:pt x="622" y="180"/>
                    </a:cubicBezTo>
                    <a:cubicBezTo>
                      <a:pt x="647" y="150"/>
                      <a:pt x="673" y="122"/>
                      <a:pt x="702" y="97"/>
                    </a:cubicBezTo>
                    <a:cubicBezTo>
                      <a:pt x="702" y="96"/>
                      <a:pt x="702" y="96"/>
                      <a:pt x="702" y="96"/>
                    </a:cubicBezTo>
                    <a:cubicBezTo>
                      <a:pt x="701" y="97"/>
                      <a:pt x="699" y="97"/>
                      <a:pt x="698" y="98"/>
                    </a:cubicBezTo>
                    <a:cubicBezTo>
                      <a:pt x="688" y="107"/>
                      <a:pt x="677" y="116"/>
                      <a:pt x="668" y="126"/>
                    </a:cubicBezTo>
                    <a:cubicBezTo>
                      <a:pt x="658" y="137"/>
                      <a:pt x="647" y="149"/>
                      <a:pt x="637" y="160"/>
                    </a:cubicBezTo>
                    <a:cubicBezTo>
                      <a:pt x="634" y="162"/>
                      <a:pt x="632" y="164"/>
                      <a:pt x="630" y="167"/>
                    </a:cubicBezTo>
                    <a:cubicBezTo>
                      <a:pt x="630" y="167"/>
                      <a:pt x="630" y="167"/>
                      <a:pt x="630" y="167"/>
                    </a:cubicBezTo>
                    <a:cubicBezTo>
                      <a:pt x="630" y="167"/>
                      <a:pt x="630" y="167"/>
                      <a:pt x="630" y="167"/>
                    </a:cubicBezTo>
                    <a:cubicBezTo>
                      <a:pt x="630" y="167"/>
                      <a:pt x="630" y="167"/>
                      <a:pt x="630" y="167"/>
                    </a:cubicBezTo>
                    <a:cubicBezTo>
                      <a:pt x="630" y="167"/>
                      <a:pt x="630" y="167"/>
                      <a:pt x="630" y="167"/>
                    </a:cubicBezTo>
                    <a:cubicBezTo>
                      <a:pt x="636" y="159"/>
                      <a:pt x="640" y="152"/>
                      <a:pt x="646" y="145"/>
                    </a:cubicBezTo>
                    <a:cubicBezTo>
                      <a:pt x="653" y="137"/>
                      <a:pt x="660" y="129"/>
                      <a:pt x="667" y="122"/>
                    </a:cubicBezTo>
                    <a:cubicBezTo>
                      <a:pt x="677" y="113"/>
                      <a:pt x="687" y="104"/>
                      <a:pt x="697" y="95"/>
                    </a:cubicBezTo>
                    <a:cubicBezTo>
                      <a:pt x="711" y="84"/>
                      <a:pt x="726" y="75"/>
                      <a:pt x="742" y="67"/>
                    </a:cubicBezTo>
                    <a:close/>
                    <a:moveTo>
                      <a:pt x="704" y="69"/>
                    </a:moveTo>
                    <a:cubicBezTo>
                      <a:pt x="703" y="69"/>
                      <a:pt x="703" y="69"/>
                      <a:pt x="703" y="69"/>
                    </a:cubicBezTo>
                    <a:cubicBezTo>
                      <a:pt x="703" y="70"/>
                      <a:pt x="703" y="70"/>
                      <a:pt x="703" y="70"/>
                    </a:cubicBezTo>
                    <a:cubicBezTo>
                      <a:pt x="701" y="71"/>
                      <a:pt x="699" y="72"/>
                      <a:pt x="697" y="74"/>
                    </a:cubicBezTo>
                    <a:cubicBezTo>
                      <a:pt x="682" y="86"/>
                      <a:pt x="668" y="100"/>
                      <a:pt x="654" y="114"/>
                    </a:cubicBezTo>
                    <a:cubicBezTo>
                      <a:pt x="646" y="123"/>
                      <a:pt x="636" y="131"/>
                      <a:pt x="628" y="140"/>
                    </a:cubicBezTo>
                    <a:cubicBezTo>
                      <a:pt x="619" y="149"/>
                      <a:pt x="609" y="157"/>
                      <a:pt x="601" y="166"/>
                    </a:cubicBezTo>
                    <a:cubicBezTo>
                      <a:pt x="594" y="173"/>
                      <a:pt x="588" y="181"/>
                      <a:pt x="581" y="189"/>
                    </a:cubicBezTo>
                    <a:cubicBezTo>
                      <a:pt x="579" y="191"/>
                      <a:pt x="577" y="194"/>
                      <a:pt x="575" y="196"/>
                    </a:cubicBezTo>
                    <a:cubicBezTo>
                      <a:pt x="574" y="197"/>
                      <a:pt x="572" y="198"/>
                      <a:pt x="571" y="199"/>
                    </a:cubicBezTo>
                    <a:cubicBezTo>
                      <a:pt x="576" y="192"/>
                      <a:pt x="581" y="186"/>
                      <a:pt x="586" y="179"/>
                    </a:cubicBezTo>
                    <a:cubicBezTo>
                      <a:pt x="593" y="169"/>
                      <a:pt x="600" y="159"/>
                      <a:pt x="609" y="150"/>
                    </a:cubicBezTo>
                    <a:cubicBezTo>
                      <a:pt x="616" y="143"/>
                      <a:pt x="623" y="136"/>
                      <a:pt x="629" y="129"/>
                    </a:cubicBezTo>
                    <a:cubicBezTo>
                      <a:pt x="639" y="118"/>
                      <a:pt x="650" y="109"/>
                      <a:pt x="661" y="100"/>
                    </a:cubicBezTo>
                    <a:cubicBezTo>
                      <a:pt x="674" y="90"/>
                      <a:pt x="686" y="81"/>
                      <a:pt x="699" y="72"/>
                    </a:cubicBezTo>
                    <a:cubicBezTo>
                      <a:pt x="700" y="71"/>
                      <a:pt x="701" y="70"/>
                      <a:pt x="703" y="70"/>
                    </a:cubicBezTo>
                    <a:cubicBezTo>
                      <a:pt x="703" y="70"/>
                      <a:pt x="703" y="69"/>
                      <a:pt x="703" y="69"/>
                    </a:cubicBezTo>
                    <a:cubicBezTo>
                      <a:pt x="703" y="69"/>
                      <a:pt x="703" y="69"/>
                      <a:pt x="704" y="69"/>
                    </a:cubicBezTo>
                    <a:cubicBezTo>
                      <a:pt x="704" y="69"/>
                      <a:pt x="704" y="68"/>
                      <a:pt x="705" y="68"/>
                    </a:cubicBezTo>
                    <a:cubicBezTo>
                      <a:pt x="705" y="68"/>
                      <a:pt x="705" y="68"/>
                      <a:pt x="705" y="68"/>
                    </a:cubicBezTo>
                    <a:cubicBezTo>
                      <a:pt x="704" y="68"/>
                      <a:pt x="704" y="69"/>
                      <a:pt x="704" y="69"/>
                    </a:cubicBezTo>
                    <a:close/>
                    <a:moveTo>
                      <a:pt x="723" y="58"/>
                    </a:moveTo>
                    <a:cubicBezTo>
                      <a:pt x="724" y="58"/>
                      <a:pt x="724" y="58"/>
                      <a:pt x="725" y="57"/>
                    </a:cubicBezTo>
                    <a:cubicBezTo>
                      <a:pt x="725" y="57"/>
                      <a:pt x="725" y="57"/>
                      <a:pt x="725" y="57"/>
                    </a:cubicBezTo>
                    <a:cubicBezTo>
                      <a:pt x="725" y="57"/>
                      <a:pt x="725" y="57"/>
                      <a:pt x="725" y="57"/>
                    </a:cubicBezTo>
                    <a:cubicBezTo>
                      <a:pt x="725" y="57"/>
                      <a:pt x="725" y="57"/>
                      <a:pt x="725" y="57"/>
                    </a:cubicBezTo>
                    <a:cubicBezTo>
                      <a:pt x="725" y="57"/>
                      <a:pt x="725" y="57"/>
                      <a:pt x="725" y="57"/>
                    </a:cubicBezTo>
                    <a:cubicBezTo>
                      <a:pt x="723" y="59"/>
                      <a:pt x="721" y="61"/>
                      <a:pt x="719" y="63"/>
                    </a:cubicBezTo>
                    <a:cubicBezTo>
                      <a:pt x="711" y="70"/>
                      <a:pt x="703" y="77"/>
                      <a:pt x="694" y="84"/>
                    </a:cubicBezTo>
                    <a:cubicBezTo>
                      <a:pt x="692" y="87"/>
                      <a:pt x="689" y="89"/>
                      <a:pt x="686" y="91"/>
                    </a:cubicBezTo>
                    <a:cubicBezTo>
                      <a:pt x="685" y="92"/>
                      <a:pt x="684" y="92"/>
                      <a:pt x="684" y="93"/>
                    </a:cubicBezTo>
                    <a:cubicBezTo>
                      <a:pt x="679" y="99"/>
                      <a:pt x="672" y="104"/>
                      <a:pt x="667" y="109"/>
                    </a:cubicBezTo>
                    <a:cubicBezTo>
                      <a:pt x="659" y="117"/>
                      <a:pt x="651" y="126"/>
                      <a:pt x="644" y="134"/>
                    </a:cubicBezTo>
                    <a:cubicBezTo>
                      <a:pt x="636" y="143"/>
                      <a:pt x="628" y="151"/>
                      <a:pt x="620" y="160"/>
                    </a:cubicBezTo>
                    <a:cubicBezTo>
                      <a:pt x="609" y="171"/>
                      <a:pt x="597" y="181"/>
                      <a:pt x="585" y="191"/>
                    </a:cubicBezTo>
                    <a:cubicBezTo>
                      <a:pt x="584" y="191"/>
                      <a:pt x="584" y="192"/>
                      <a:pt x="583" y="192"/>
                    </a:cubicBezTo>
                    <a:cubicBezTo>
                      <a:pt x="583" y="192"/>
                      <a:pt x="583" y="192"/>
                      <a:pt x="583" y="192"/>
                    </a:cubicBezTo>
                    <a:cubicBezTo>
                      <a:pt x="583" y="192"/>
                      <a:pt x="583" y="192"/>
                      <a:pt x="583" y="192"/>
                    </a:cubicBezTo>
                    <a:cubicBezTo>
                      <a:pt x="583" y="192"/>
                      <a:pt x="583" y="192"/>
                      <a:pt x="583" y="192"/>
                    </a:cubicBezTo>
                    <a:cubicBezTo>
                      <a:pt x="583" y="192"/>
                      <a:pt x="583" y="192"/>
                      <a:pt x="583" y="192"/>
                    </a:cubicBezTo>
                    <a:cubicBezTo>
                      <a:pt x="588" y="186"/>
                      <a:pt x="592" y="181"/>
                      <a:pt x="597" y="175"/>
                    </a:cubicBezTo>
                    <a:cubicBezTo>
                      <a:pt x="605" y="165"/>
                      <a:pt x="615" y="156"/>
                      <a:pt x="624" y="147"/>
                    </a:cubicBezTo>
                    <a:cubicBezTo>
                      <a:pt x="639" y="134"/>
                      <a:pt x="653" y="120"/>
                      <a:pt x="666" y="106"/>
                    </a:cubicBezTo>
                    <a:cubicBezTo>
                      <a:pt x="677" y="96"/>
                      <a:pt x="687" y="86"/>
                      <a:pt x="698" y="76"/>
                    </a:cubicBezTo>
                    <a:cubicBezTo>
                      <a:pt x="706" y="70"/>
                      <a:pt x="714" y="63"/>
                      <a:pt x="723" y="58"/>
                    </a:cubicBezTo>
                    <a:close/>
                    <a:moveTo>
                      <a:pt x="580" y="201"/>
                    </a:moveTo>
                    <a:cubicBezTo>
                      <a:pt x="580" y="201"/>
                      <a:pt x="580" y="201"/>
                      <a:pt x="580" y="201"/>
                    </a:cubicBezTo>
                    <a:cubicBezTo>
                      <a:pt x="583" y="198"/>
                      <a:pt x="586" y="195"/>
                      <a:pt x="590" y="192"/>
                    </a:cubicBezTo>
                    <a:cubicBezTo>
                      <a:pt x="602" y="182"/>
                      <a:pt x="614" y="172"/>
                      <a:pt x="626" y="161"/>
                    </a:cubicBezTo>
                    <a:cubicBezTo>
                      <a:pt x="628" y="160"/>
                      <a:pt x="630" y="158"/>
                      <a:pt x="632" y="156"/>
                    </a:cubicBezTo>
                    <a:cubicBezTo>
                      <a:pt x="632" y="156"/>
                      <a:pt x="632" y="156"/>
                      <a:pt x="632" y="156"/>
                    </a:cubicBezTo>
                    <a:cubicBezTo>
                      <a:pt x="632" y="157"/>
                      <a:pt x="631" y="158"/>
                      <a:pt x="630" y="159"/>
                    </a:cubicBezTo>
                    <a:cubicBezTo>
                      <a:pt x="626" y="166"/>
                      <a:pt x="621" y="173"/>
                      <a:pt x="617" y="180"/>
                    </a:cubicBezTo>
                    <a:cubicBezTo>
                      <a:pt x="615" y="184"/>
                      <a:pt x="613" y="188"/>
                      <a:pt x="611" y="192"/>
                    </a:cubicBezTo>
                    <a:cubicBezTo>
                      <a:pt x="610" y="193"/>
                      <a:pt x="609" y="194"/>
                      <a:pt x="608" y="194"/>
                    </a:cubicBezTo>
                    <a:cubicBezTo>
                      <a:pt x="599" y="196"/>
                      <a:pt x="590" y="199"/>
                      <a:pt x="581" y="201"/>
                    </a:cubicBezTo>
                    <a:cubicBezTo>
                      <a:pt x="580" y="201"/>
                      <a:pt x="580" y="201"/>
                      <a:pt x="580" y="201"/>
                    </a:cubicBezTo>
                    <a:cubicBezTo>
                      <a:pt x="580" y="201"/>
                      <a:pt x="580" y="201"/>
                      <a:pt x="580" y="201"/>
                    </a:cubicBezTo>
                    <a:cubicBezTo>
                      <a:pt x="579" y="202"/>
                      <a:pt x="579" y="202"/>
                      <a:pt x="579" y="202"/>
                    </a:cubicBezTo>
                    <a:cubicBezTo>
                      <a:pt x="579" y="202"/>
                      <a:pt x="580" y="201"/>
                      <a:pt x="580" y="201"/>
                    </a:cubicBezTo>
                    <a:close/>
                    <a:moveTo>
                      <a:pt x="724" y="61"/>
                    </a:moveTo>
                    <a:cubicBezTo>
                      <a:pt x="724" y="61"/>
                      <a:pt x="724" y="62"/>
                      <a:pt x="723" y="62"/>
                    </a:cubicBezTo>
                    <a:cubicBezTo>
                      <a:pt x="723" y="62"/>
                      <a:pt x="723" y="62"/>
                      <a:pt x="723" y="63"/>
                    </a:cubicBezTo>
                    <a:cubicBezTo>
                      <a:pt x="718" y="68"/>
                      <a:pt x="713" y="72"/>
                      <a:pt x="708" y="78"/>
                    </a:cubicBezTo>
                    <a:cubicBezTo>
                      <a:pt x="697" y="89"/>
                      <a:pt x="685" y="100"/>
                      <a:pt x="673" y="110"/>
                    </a:cubicBezTo>
                    <a:cubicBezTo>
                      <a:pt x="666" y="117"/>
                      <a:pt x="660" y="124"/>
                      <a:pt x="654" y="130"/>
                    </a:cubicBezTo>
                    <a:cubicBezTo>
                      <a:pt x="648" y="136"/>
                      <a:pt x="644" y="141"/>
                      <a:pt x="637" y="146"/>
                    </a:cubicBezTo>
                    <a:cubicBezTo>
                      <a:pt x="637" y="146"/>
                      <a:pt x="637" y="146"/>
                      <a:pt x="637" y="146"/>
                    </a:cubicBezTo>
                    <a:cubicBezTo>
                      <a:pt x="636" y="147"/>
                      <a:pt x="636" y="147"/>
                      <a:pt x="635" y="148"/>
                    </a:cubicBezTo>
                    <a:cubicBezTo>
                      <a:pt x="635" y="148"/>
                      <a:pt x="634" y="149"/>
                      <a:pt x="634" y="149"/>
                    </a:cubicBezTo>
                    <a:cubicBezTo>
                      <a:pt x="634" y="150"/>
                      <a:pt x="633" y="150"/>
                      <a:pt x="633" y="150"/>
                    </a:cubicBezTo>
                    <a:cubicBezTo>
                      <a:pt x="633" y="150"/>
                      <a:pt x="633" y="150"/>
                      <a:pt x="633" y="150"/>
                    </a:cubicBezTo>
                    <a:cubicBezTo>
                      <a:pt x="633" y="150"/>
                      <a:pt x="633" y="150"/>
                      <a:pt x="633" y="150"/>
                    </a:cubicBezTo>
                    <a:cubicBezTo>
                      <a:pt x="633" y="150"/>
                      <a:pt x="634" y="149"/>
                      <a:pt x="634" y="149"/>
                    </a:cubicBezTo>
                    <a:cubicBezTo>
                      <a:pt x="634" y="149"/>
                      <a:pt x="635" y="148"/>
                      <a:pt x="635" y="148"/>
                    </a:cubicBezTo>
                    <a:cubicBezTo>
                      <a:pt x="636" y="147"/>
                      <a:pt x="636" y="147"/>
                      <a:pt x="637" y="146"/>
                    </a:cubicBezTo>
                    <a:cubicBezTo>
                      <a:pt x="637" y="146"/>
                      <a:pt x="637" y="146"/>
                      <a:pt x="637" y="146"/>
                    </a:cubicBezTo>
                    <a:cubicBezTo>
                      <a:pt x="640" y="143"/>
                      <a:pt x="642" y="140"/>
                      <a:pt x="644" y="138"/>
                    </a:cubicBezTo>
                    <a:cubicBezTo>
                      <a:pt x="652" y="129"/>
                      <a:pt x="660" y="120"/>
                      <a:pt x="668" y="111"/>
                    </a:cubicBezTo>
                    <a:cubicBezTo>
                      <a:pt x="671" y="108"/>
                      <a:pt x="674" y="106"/>
                      <a:pt x="677" y="103"/>
                    </a:cubicBezTo>
                    <a:cubicBezTo>
                      <a:pt x="679" y="101"/>
                      <a:pt x="681" y="99"/>
                      <a:pt x="683" y="98"/>
                    </a:cubicBezTo>
                    <a:cubicBezTo>
                      <a:pt x="686" y="95"/>
                      <a:pt x="689" y="92"/>
                      <a:pt x="692" y="89"/>
                    </a:cubicBezTo>
                    <a:cubicBezTo>
                      <a:pt x="699" y="83"/>
                      <a:pt x="705" y="77"/>
                      <a:pt x="712" y="71"/>
                    </a:cubicBezTo>
                    <a:cubicBezTo>
                      <a:pt x="716" y="68"/>
                      <a:pt x="719" y="66"/>
                      <a:pt x="723" y="63"/>
                    </a:cubicBezTo>
                    <a:cubicBezTo>
                      <a:pt x="723" y="62"/>
                      <a:pt x="723" y="62"/>
                      <a:pt x="723" y="62"/>
                    </a:cubicBezTo>
                    <a:cubicBezTo>
                      <a:pt x="724" y="62"/>
                      <a:pt x="724" y="61"/>
                      <a:pt x="724" y="61"/>
                    </a:cubicBezTo>
                    <a:cubicBezTo>
                      <a:pt x="725" y="61"/>
                      <a:pt x="725" y="60"/>
                      <a:pt x="725" y="60"/>
                    </a:cubicBezTo>
                    <a:cubicBezTo>
                      <a:pt x="726" y="60"/>
                      <a:pt x="726" y="60"/>
                      <a:pt x="726" y="60"/>
                    </a:cubicBezTo>
                    <a:cubicBezTo>
                      <a:pt x="725" y="60"/>
                      <a:pt x="725" y="61"/>
                      <a:pt x="724" y="61"/>
                    </a:cubicBezTo>
                    <a:close/>
                    <a:moveTo>
                      <a:pt x="565" y="198"/>
                    </a:moveTo>
                    <a:cubicBezTo>
                      <a:pt x="571" y="187"/>
                      <a:pt x="578" y="176"/>
                      <a:pt x="587" y="166"/>
                    </a:cubicBezTo>
                    <a:cubicBezTo>
                      <a:pt x="596" y="155"/>
                      <a:pt x="606" y="143"/>
                      <a:pt x="616" y="132"/>
                    </a:cubicBezTo>
                    <a:cubicBezTo>
                      <a:pt x="621" y="126"/>
                      <a:pt x="628" y="121"/>
                      <a:pt x="633" y="115"/>
                    </a:cubicBezTo>
                    <a:cubicBezTo>
                      <a:pt x="641" y="108"/>
                      <a:pt x="647" y="101"/>
                      <a:pt x="655" y="94"/>
                    </a:cubicBezTo>
                    <a:cubicBezTo>
                      <a:pt x="665" y="85"/>
                      <a:pt x="676" y="78"/>
                      <a:pt x="688" y="71"/>
                    </a:cubicBezTo>
                    <a:cubicBezTo>
                      <a:pt x="697" y="66"/>
                      <a:pt x="706" y="60"/>
                      <a:pt x="716" y="55"/>
                    </a:cubicBezTo>
                    <a:cubicBezTo>
                      <a:pt x="720" y="53"/>
                      <a:pt x="725" y="51"/>
                      <a:pt x="729" y="50"/>
                    </a:cubicBezTo>
                    <a:cubicBezTo>
                      <a:pt x="729" y="50"/>
                      <a:pt x="729" y="50"/>
                      <a:pt x="729" y="49"/>
                    </a:cubicBezTo>
                    <a:cubicBezTo>
                      <a:pt x="730" y="49"/>
                      <a:pt x="730" y="49"/>
                      <a:pt x="730" y="49"/>
                    </a:cubicBezTo>
                    <a:cubicBezTo>
                      <a:pt x="731" y="49"/>
                      <a:pt x="731" y="49"/>
                      <a:pt x="731" y="49"/>
                    </a:cubicBezTo>
                    <a:cubicBezTo>
                      <a:pt x="731" y="49"/>
                      <a:pt x="732" y="48"/>
                      <a:pt x="732" y="48"/>
                    </a:cubicBezTo>
                    <a:cubicBezTo>
                      <a:pt x="732" y="48"/>
                      <a:pt x="733" y="48"/>
                      <a:pt x="733" y="48"/>
                    </a:cubicBezTo>
                    <a:cubicBezTo>
                      <a:pt x="733" y="48"/>
                      <a:pt x="733" y="48"/>
                      <a:pt x="734" y="48"/>
                    </a:cubicBezTo>
                    <a:cubicBezTo>
                      <a:pt x="734" y="47"/>
                      <a:pt x="734" y="47"/>
                      <a:pt x="735" y="47"/>
                    </a:cubicBezTo>
                    <a:cubicBezTo>
                      <a:pt x="735" y="47"/>
                      <a:pt x="735" y="47"/>
                      <a:pt x="735" y="47"/>
                    </a:cubicBezTo>
                    <a:cubicBezTo>
                      <a:pt x="735" y="47"/>
                      <a:pt x="735" y="47"/>
                      <a:pt x="735" y="47"/>
                    </a:cubicBezTo>
                    <a:cubicBezTo>
                      <a:pt x="734" y="47"/>
                      <a:pt x="734" y="47"/>
                      <a:pt x="734" y="48"/>
                    </a:cubicBezTo>
                    <a:cubicBezTo>
                      <a:pt x="734" y="48"/>
                      <a:pt x="733" y="48"/>
                      <a:pt x="733" y="48"/>
                    </a:cubicBezTo>
                    <a:cubicBezTo>
                      <a:pt x="733" y="48"/>
                      <a:pt x="732" y="48"/>
                      <a:pt x="732" y="48"/>
                    </a:cubicBezTo>
                    <a:cubicBezTo>
                      <a:pt x="732" y="48"/>
                      <a:pt x="731" y="49"/>
                      <a:pt x="731" y="49"/>
                    </a:cubicBezTo>
                    <a:cubicBezTo>
                      <a:pt x="731" y="49"/>
                      <a:pt x="731" y="49"/>
                      <a:pt x="730" y="49"/>
                    </a:cubicBezTo>
                    <a:cubicBezTo>
                      <a:pt x="730" y="49"/>
                      <a:pt x="730" y="49"/>
                      <a:pt x="729" y="50"/>
                    </a:cubicBezTo>
                    <a:cubicBezTo>
                      <a:pt x="729" y="50"/>
                      <a:pt x="729" y="50"/>
                      <a:pt x="729" y="50"/>
                    </a:cubicBezTo>
                    <a:cubicBezTo>
                      <a:pt x="726" y="52"/>
                      <a:pt x="723" y="54"/>
                      <a:pt x="720" y="56"/>
                    </a:cubicBezTo>
                    <a:cubicBezTo>
                      <a:pt x="711" y="61"/>
                      <a:pt x="702" y="67"/>
                      <a:pt x="693" y="73"/>
                    </a:cubicBezTo>
                    <a:cubicBezTo>
                      <a:pt x="681" y="82"/>
                      <a:pt x="668" y="91"/>
                      <a:pt x="656" y="101"/>
                    </a:cubicBezTo>
                    <a:cubicBezTo>
                      <a:pt x="648" y="108"/>
                      <a:pt x="640" y="115"/>
                      <a:pt x="632" y="122"/>
                    </a:cubicBezTo>
                    <a:cubicBezTo>
                      <a:pt x="621" y="133"/>
                      <a:pt x="610" y="145"/>
                      <a:pt x="599" y="157"/>
                    </a:cubicBezTo>
                    <a:cubicBezTo>
                      <a:pt x="593" y="163"/>
                      <a:pt x="589" y="170"/>
                      <a:pt x="584" y="177"/>
                    </a:cubicBezTo>
                    <a:cubicBezTo>
                      <a:pt x="576" y="187"/>
                      <a:pt x="569" y="196"/>
                      <a:pt x="562" y="206"/>
                    </a:cubicBezTo>
                    <a:cubicBezTo>
                      <a:pt x="562" y="206"/>
                      <a:pt x="562" y="207"/>
                      <a:pt x="561" y="207"/>
                    </a:cubicBezTo>
                    <a:cubicBezTo>
                      <a:pt x="562" y="204"/>
                      <a:pt x="563" y="201"/>
                      <a:pt x="565" y="198"/>
                    </a:cubicBezTo>
                    <a:close/>
                    <a:moveTo>
                      <a:pt x="559" y="219"/>
                    </a:moveTo>
                    <a:cubicBezTo>
                      <a:pt x="562" y="221"/>
                      <a:pt x="563" y="225"/>
                      <a:pt x="564" y="229"/>
                    </a:cubicBezTo>
                    <a:cubicBezTo>
                      <a:pt x="567" y="239"/>
                      <a:pt x="572" y="247"/>
                      <a:pt x="579" y="254"/>
                    </a:cubicBezTo>
                    <a:cubicBezTo>
                      <a:pt x="586" y="261"/>
                      <a:pt x="592" y="268"/>
                      <a:pt x="599" y="274"/>
                    </a:cubicBezTo>
                    <a:cubicBezTo>
                      <a:pt x="599" y="275"/>
                      <a:pt x="598" y="275"/>
                      <a:pt x="598" y="275"/>
                    </a:cubicBezTo>
                    <a:cubicBezTo>
                      <a:pt x="591" y="270"/>
                      <a:pt x="584" y="266"/>
                      <a:pt x="577" y="261"/>
                    </a:cubicBezTo>
                    <a:cubicBezTo>
                      <a:pt x="571" y="257"/>
                      <a:pt x="565" y="254"/>
                      <a:pt x="559" y="250"/>
                    </a:cubicBezTo>
                    <a:cubicBezTo>
                      <a:pt x="553" y="246"/>
                      <a:pt x="547" y="242"/>
                      <a:pt x="541" y="239"/>
                    </a:cubicBezTo>
                    <a:cubicBezTo>
                      <a:pt x="536" y="236"/>
                      <a:pt x="530" y="233"/>
                      <a:pt x="525" y="231"/>
                    </a:cubicBezTo>
                    <a:cubicBezTo>
                      <a:pt x="527" y="229"/>
                      <a:pt x="548" y="221"/>
                      <a:pt x="559" y="219"/>
                    </a:cubicBezTo>
                    <a:close/>
                    <a:moveTo>
                      <a:pt x="581" y="281"/>
                    </a:moveTo>
                    <a:cubicBezTo>
                      <a:pt x="585" y="284"/>
                      <a:pt x="589" y="286"/>
                      <a:pt x="593" y="289"/>
                    </a:cubicBezTo>
                    <a:cubicBezTo>
                      <a:pt x="587" y="287"/>
                      <a:pt x="582" y="285"/>
                      <a:pt x="577" y="282"/>
                    </a:cubicBezTo>
                    <a:cubicBezTo>
                      <a:pt x="574" y="279"/>
                      <a:pt x="570" y="277"/>
                      <a:pt x="567" y="275"/>
                    </a:cubicBezTo>
                    <a:cubicBezTo>
                      <a:pt x="564" y="273"/>
                      <a:pt x="560" y="271"/>
                      <a:pt x="557" y="269"/>
                    </a:cubicBezTo>
                    <a:cubicBezTo>
                      <a:pt x="553" y="267"/>
                      <a:pt x="550" y="266"/>
                      <a:pt x="547" y="263"/>
                    </a:cubicBezTo>
                    <a:cubicBezTo>
                      <a:pt x="538" y="256"/>
                      <a:pt x="530" y="249"/>
                      <a:pt x="522" y="243"/>
                    </a:cubicBezTo>
                    <a:cubicBezTo>
                      <a:pt x="522" y="242"/>
                      <a:pt x="521" y="242"/>
                      <a:pt x="521" y="242"/>
                    </a:cubicBezTo>
                    <a:cubicBezTo>
                      <a:pt x="521" y="242"/>
                      <a:pt x="521" y="242"/>
                      <a:pt x="521" y="242"/>
                    </a:cubicBezTo>
                    <a:cubicBezTo>
                      <a:pt x="519" y="240"/>
                      <a:pt x="518" y="238"/>
                      <a:pt x="516" y="237"/>
                    </a:cubicBezTo>
                    <a:cubicBezTo>
                      <a:pt x="515" y="236"/>
                      <a:pt x="515" y="236"/>
                      <a:pt x="515" y="236"/>
                    </a:cubicBezTo>
                    <a:cubicBezTo>
                      <a:pt x="515" y="236"/>
                      <a:pt x="515" y="235"/>
                      <a:pt x="515" y="235"/>
                    </a:cubicBezTo>
                    <a:cubicBezTo>
                      <a:pt x="515" y="235"/>
                      <a:pt x="515" y="236"/>
                      <a:pt x="515" y="236"/>
                    </a:cubicBezTo>
                    <a:cubicBezTo>
                      <a:pt x="515" y="236"/>
                      <a:pt x="515" y="236"/>
                      <a:pt x="516" y="237"/>
                    </a:cubicBezTo>
                    <a:cubicBezTo>
                      <a:pt x="518" y="238"/>
                      <a:pt x="519" y="240"/>
                      <a:pt x="521" y="242"/>
                    </a:cubicBezTo>
                    <a:cubicBezTo>
                      <a:pt x="521" y="242"/>
                      <a:pt x="521" y="242"/>
                      <a:pt x="521" y="242"/>
                    </a:cubicBezTo>
                    <a:cubicBezTo>
                      <a:pt x="527" y="246"/>
                      <a:pt x="533" y="250"/>
                      <a:pt x="539" y="255"/>
                    </a:cubicBezTo>
                    <a:cubicBezTo>
                      <a:pt x="547" y="260"/>
                      <a:pt x="554" y="265"/>
                      <a:pt x="563" y="269"/>
                    </a:cubicBezTo>
                    <a:cubicBezTo>
                      <a:pt x="569" y="273"/>
                      <a:pt x="575" y="277"/>
                      <a:pt x="581" y="281"/>
                    </a:cubicBezTo>
                    <a:close/>
                    <a:moveTo>
                      <a:pt x="572" y="270"/>
                    </a:moveTo>
                    <a:cubicBezTo>
                      <a:pt x="572" y="270"/>
                      <a:pt x="572" y="270"/>
                      <a:pt x="572" y="270"/>
                    </a:cubicBezTo>
                    <a:cubicBezTo>
                      <a:pt x="572" y="270"/>
                      <a:pt x="572" y="270"/>
                      <a:pt x="573" y="270"/>
                    </a:cubicBezTo>
                    <a:cubicBezTo>
                      <a:pt x="573" y="270"/>
                      <a:pt x="573" y="270"/>
                      <a:pt x="573" y="271"/>
                    </a:cubicBezTo>
                    <a:cubicBezTo>
                      <a:pt x="572" y="270"/>
                      <a:pt x="572" y="270"/>
                      <a:pt x="572" y="270"/>
                    </a:cubicBezTo>
                    <a:close/>
                    <a:moveTo>
                      <a:pt x="580" y="276"/>
                    </a:moveTo>
                    <a:cubicBezTo>
                      <a:pt x="581" y="276"/>
                      <a:pt x="581" y="275"/>
                      <a:pt x="581" y="275"/>
                    </a:cubicBezTo>
                    <a:cubicBezTo>
                      <a:pt x="581" y="276"/>
                      <a:pt x="582" y="276"/>
                      <a:pt x="582" y="276"/>
                    </a:cubicBezTo>
                    <a:cubicBezTo>
                      <a:pt x="582" y="276"/>
                      <a:pt x="582" y="276"/>
                      <a:pt x="582" y="276"/>
                    </a:cubicBezTo>
                    <a:cubicBezTo>
                      <a:pt x="582" y="277"/>
                      <a:pt x="582" y="277"/>
                      <a:pt x="582" y="277"/>
                    </a:cubicBezTo>
                    <a:cubicBezTo>
                      <a:pt x="594" y="283"/>
                      <a:pt x="604" y="291"/>
                      <a:pt x="614" y="298"/>
                    </a:cubicBezTo>
                    <a:cubicBezTo>
                      <a:pt x="614" y="298"/>
                      <a:pt x="614" y="299"/>
                      <a:pt x="614" y="299"/>
                    </a:cubicBezTo>
                    <a:cubicBezTo>
                      <a:pt x="612" y="298"/>
                      <a:pt x="610" y="296"/>
                      <a:pt x="608" y="295"/>
                    </a:cubicBezTo>
                    <a:cubicBezTo>
                      <a:pt x="601" y="290"/>
                      <a:pt x="593" y="285"/>
                      <a:pt x="586" y="279"/>
                    </a:cubicBezTo>
                    <a:cubicBezTo>
                      <a:pt x="585" y="278"/>
                      <a:pt x="584" y="278"/>
                      <a:pt x="582" y="277"/>
                    </a:cubicBezTo>
                    <a:cubicBezTo>
                      <a:pt x="582" y="277"/>
                      <a:pt x="582" y="277"/>
                      <a:pt x="582" y="276"/>
                    </a:cubicBezTo>
                    <a:cubicBezTo>
                      <a:pt x="582" y="276"/>
                      <a:pt x="582" y="276"/>
                      <a:pt x="582" y="276"/>
                    </a:cubicBezTo>
                    <a:cubicBezTo>
                      <a:pt x="581" y="276"/>
                      <a:pt x="581" y="276"/>
                      <a:pt x="580" y="276"/>
                    </a:cubicBezTo>
                    <a:close/>
                    <a:moveTo>
                      <a:pt x="571" y="281"/>
                    </a:moveTo>
                    <a:cubicBezTo>
                      <a:pt x="571" y="281"/>
                      <a:pt x="571" y="281"/>
                      <a:pt x="571" y="281"/>
                    </a:cubicBezTo>
                    <a:cubicBezTo>
                      <a:pt x="571" y="281"/>
                      <a:pt x="571" y="281"/>
                      <a:pt x="571" y="281"/>
                    </a:cubicBezTo>
                    <a:close/>
                    <a:moveTo>
                      <a:pt x="485" y="259"/>
                    </a:moveTo>
                    <a:cubicBezTo>
                      <a:pt x="481" y="255"/>
                      <a:pt x="476" y="252"/>
                      <a:pt x="472" y="248"/>
                    </a:cubicBezTo>
                    <a:cubicBezTo>
                      <a:pt x="471" y="248"/>
                      <a:pt x="471" y="248"/>
                      <a:pt x="471" y="247"/>
                    </a:cubicBezTo>
                    <a:cubicBezTo>
                      <a:pt x="475" y="248"/>
                      <a:pt x="490" y="257"/>
                      <a:pt x="500" y="265"/>
                    </a:cubicBezTo>
                    <a:cubicBezTo>
                      <a:pt x="493" y="266"/>
                      <a:pt x="489" y="263"/>
                      <a:pt x="485" y="259"/>
                    </a:cubicBezTo>
                    <a:close/>
                    <a:moveTo>
                      <a:pt x="486" y="263"/>
                    </a:moveTo>
                    <a:cubicBezTo>
                      <a:pt x="483" y="263"/>
                      <a:pt x="477" y="259"/>
                      <a:pt x="474" y="253"/>
                    </a:cubicBezTo>
                    <a:cubicBezTo>
                      <a:pt x="474" y="253"/>
                      <a:pt x="474" y="253"/>
                      <a:pt x="474" y="253"/>
                    </a:cubicBezTo>
                    <a:cubicBezTo>
                      <a:pt x="474" y="253"/>
                      <a:pt x="473" y="252"/>
                      <a:pt x="473" y="252"/>
                    </a:cubicBezTo>
                    <a:cubicBezTo>
                      <a:pt x="473" y="252"/>
                      <a:pt x="474" y="253"/>
                      <a:pt x="474" y="253"/>
                    </a:cubicBezTo>
                    <a:cubicBezTo>
                      <a:pt x="474" y="253"/>
                      <a:pt x="474" y="253"/>
                      <a:pt x="474" y="253"/>
                    </a:cubicBezTo>
                    <a:cubicBezTo>
                      <a:pt x="477" y="255"/>
                      <a:pt x="480" y="257"/>
                      <a:pt x="482" y="260"/>
                    </a:cubicBezTo>
                    <a:cubicBezTo>
                      <a:pt x="484" y="261"/>
                      <a:pt x="485" y="262"/>
                      <a:pt x="486" y="263"/>
                    </a:cubicBezTo>
                    <a:close/>
                    <a:moveTo>
                      <a:pt x="498" y="259"/>
                    </a:moveTo>
                    <a:cubicBezTo>
                      <a:pt x="498" y="259"/>
                      <a:pt x="498" y="259"/>
                      <a:pt x="498" y="259"/>
                    </a:cubicBezTo>
                    <a:cubicBezTo>
                      <a:pt x="499" y="260"/>
                      <a:pt x="500" y="260"/>
                      <a:pt x="500" y="261"/>
                    </a:cubicBezTo>
                    <a:cubicBezTo>
                      <a:pt x="500" y="261"/>
                      <a:pt x="501" y="261"/>
                      <a:pt x="501" y="261"/>
                    </a:cubicBezTo>
                    <a:cubicBezTo>
                      <a:pt x="503" y="262"/>
                      <a:pt x="506" y="264"/>
                      <a:pt x="508" y="265"/>
                    </a:cubicBezTo>
                    <a:cubicBezTo>
                      <a:pt x="508" y="265"/>
                      <a:pt x="508" y="266"/>
                      <a:pt x="508" y="266"/>
                    </a:cubicBezTo>
                    <a:cubicBezTo>
                      <a:pt x="505" y="265"/>
                      <a:pt x="503" y="263"/>
                      <a:pt x="501" y="261"/>
                    </a:cubicBezTo>
                    <a:cubicBezTo>
                      <a:pt x="501" y="261"/>
                      <a:pt x="500" y="261"/>
                      <a:pt x="500" y="261"/>
                    </a:cubicBezTo>
                    <a:cubicBezTo>
                      <a:pt x="500" y="260"/>
                      <a:pt x="499" y="260"/>
                      <a:pt x="498" y="259"/>
                    </a:cubicBezTo>
                    <a:close/>
                    <a:moveTo>
                      <a:pt x="493" y="253"/>
                    </a:moveTo>
                    <a:cubicBezTo>
                      <a:pt x="490" y="252"/>
                      <a:pt x="487" y="251"/>
                      <a:pt x="484" y="249"/>
                    </a:cubicBezTo>
                    <a:cubicBezTo>
                      <a:pt x="482" y="248"/>
                      <a:pt x="480" y="248"/>
                      <a:pt x="477" y="247"/>
                    </a:cubicBezTo>
                    <a:cubicBezTo>
                      <a:pt x="478" y="247"/>
                      <a:pt x="478" y="246"/>
                      <a:pt x="478" y="246"/>
                    </a:cubicBezTo>
                    <a:cubicBezTo>
                      <a:pt x="493" y="250"/>
                      <a:pt x="506" y="257"/>
                      <a:pt x="518" y="267"/>
                    </a:cubicBezTo>
                    <a:cubicBezTo>
                      <a:pt x="518" y="267"/>
                      <a:pt x="518" y="267"/>
                      <a:pt x="518" y="268"/>
                    </a:cubicBezTo>
                    <a:cubicBezTo>
                      <a:pt x="516" y="267"/>
                      <a:pt x="514" y="267"/>
                      <a:pt x="513" y="266"/>
                    </a:cubicBezTo>
                    <a:cubicBezTo>
                      <a:pt x="506" y="262"/>
                      <a:pt x="500" y="257"/>
                      <a:pt x="493" y="253"/>
                    </a:cubicBezTo>
                    <a:close/>
                    <a:moveTo>
                      <a:pt x="515" y="185"/>
                    </a:moveTo>
                    <a:cubicBezTo>
                      <a:pt x="510" y="191"/>
                      <a:pt x="506" y="196"/>
                      <a:pt x="501" y="201"/>
                    </a:cubicBezTo>
                    <a:cubicBezTo>
                      <a:pt x="495" y="209"/>
                      <a:pt x="488" y="217"/>
                      <a:pt x="482" y="225"/>
                    </a:cubicBezTo>
                    <a:cubicBezTo>
                      <a:pt x="481" y="225"/>
                      <a:pt x="480" y="226"/>
                      <a:pt x="479" y="227"/>
                    </a:cubicBezTo>
                    <a:cubicBezTo>
                      <a:pt x="481" y="223"/>
                      <a:pt x="483" y="220"/>
                      <a:pt x="486" y="216"/>
                    </a:cubicBezTo>
                    <a:cubicBezTo>
                      <a:pt x="492" y="209"/>
                      <a:pt x="499" y="201"/>
                      <a:pt x="505" y="193"/>
                    </a:cubicBezTo>
                    <a:cubicBezTo>
                      <a:pt x="515" y="181"/>
                      <a:pt x="525" y="169"/>
                      <a:pt x="535" y="156"/>
                    </a:cubicBezTo>
                    <a:cubicBezTo>
                      <a:pt x="536" y="156"/>
                      <a:pt x="536" y="156"/>
                      <a:pt x="536" y="156"/>
                    </a:cubicBezTo>
                    <a:cubicBezTo>
                      <a:pt x="537" y="156"/>
                      <a:pt x="537" y="156"/>
                      <a:pt x="537" y="156"/>
                    </a:cubicBezTo>
                    <a:cubicBezTo>
                      <a:pt x="534" y="160"/>
                      <a:pt x="532" y="164"/>
                      <a:pt x="529" y="167"/>
                    </a:cubicBezTo>
                    <a:cubicBezTo>
                      <a:pt x="524" y="173"/>
                      <a:pt x="520" y="179"/>
                      <a:pt x="515" y="185"/>
                    </a:cubicBezTo>
                    <a:close/>
                    <a:moveTo>
                      <a:pt x="523" y="179"/>
                    </a:moveTo>
                    <a:cubicBezTo>
                      <a:pt x="522" y="183"/>
                      <a:pt x="520" y="187"/>
                      <a:pt x="519" y="191"/>
                    </a:cubicBezTo>
                    <a:cubicBezTo>
                      <a:pt x="515" y="201"/>
                      <a:pt x="510" y="212"/>
                      <a:pt x="506" y="222"/>
                    </a:cubicBezTo>
                    <a:cubicBezTo>
                      <a:pt x="506" y="225"/>
                      <a:pt x="504" y="226"/>
                      <a:pt x="502" y="226"/>
                    </a:cubicBezTo>
                    <a:cubicBezTo>
                      <a:pt x="495" y="228"/>
                      <a:pt x="488" y="231"/>
                      <a:pt x="481" y="233"/>
                    </a:cubicBezTo>
                    <a:cubicBezTo>
                      <a:pt x="481" y="233"/>
                      <a:pt x="480" y="233"/>
                      <a:pt x="479" y="233"/>
                    </a:cubicBezTo>
                    <a:cubicBezTo>
                      <a:pt x="479" y="233"/>
                      <a:pt x="479" y="233"/>
                      <a:pt x="479" y="233"/>
                    </a:cubicBezTo>
                    <a:cubicBezTo>
                      <a:pt x="479" y="233"/>
                      <a:pt x="479" y="233"/>
                      <a:pt x="479" y="233"/>
                    </a:cubicBezTo>
                    <a:cubicBezTo>
                      <a:pt x="479" y="233"/>
                      <a:pt x="479" y="233"/>
                      <a:pt x="479" y="233"/>
                    </a:cubicBezTo>
                    <a:cubicBezTo>
                      <a:pt x="485" y="227"/>
                      <a:pt x="490" y="220"/>
                      <a:pt x="495" y="214"/>
                    </a:cubicBezTo>
                    <a:cubicBezTo>
                      <a:pt x="502" y="206"/>
                      <a:pt x="510" y="197"/>
                      <a:pt x="517" y="188"/>
                    </a:cubicBezTo>
                    <a:cubicBezTo>
                      <a:pt x="519" y="186"/>
                      <a:pt x="521" y="183"/>
                      <a:pt x="523" y="179"/>
                    </a:cubicBezTo>
                    <a:close/>
                    <a:moveTo>
                      <a:pt x="487" y="246"/>
                    </a:moveTo>
                    <a:cubicBezTo>
                      <a:pt x="485" y="245"/>
                      <a:pt x="484" y="244"/>
                      <a:pt x="483" y="244"/>
                    </a:cubicBezTo>
                    <a:cubicBezTo>
                      <a:pt x="483" y="244"/>
                      <a:pt x="483" y="244"/>
                      <a:pt x="483" y="244"/>
                    </a:cubicBezTo>
                    <a:cubicBezTo>
                      <a:pt x="483" y="244"/>
                      <a:pt x="483" y="244"/>
                      <a:pt x="483" y="244"/>
                    </a:cubicBezTo>
                    <a:cubicBezTo>
                      <a:pt x="483" y="244"/>
                      <a:pt x="483" y="244"/>
                      <a:pt x="483" y="244"/>
                    </a:cubicBezTo>
                    <a:cubicBezTo>
                      <a:pt x="487" y="242"/>
                      <a:pt x="492" y="241"/>
                      <a:pt x="496" y="240"/>
                    </a:cubicBezTo>
                    <a:cubicBezTo>
                      <a:pt x="499" y="239"/>
                      <a:pt x="502" y="238"/>
                      <a:pt x="505" y="237"/>
                    </a:cubicBezTo>
                    <a:cubicBezTo>
                      <a:pt x="507" y="237"/>
                      <a:pt x="508" y="237"/>
                      <a:pt x="509" y="238"/>
                    </a:cubicBezTo>
                    <a:cubicBezTo>
                      <a:pt x="516" y="244"/>
                      <a:pt x="521" y="251"/>
                      <a:pt x="528" y="256"/>
                    </a:cubicBezTo>
                    <a:cubicBezTo>
                      <a:pt x="535" y="263"/>
                      <a:pt x="543" y="268"/>
                      <a:pt x="551" y="274"/>
                    </a:cubicBezTo>
                    <a:cubicBezTo>
                      <a:pt x="551" y="274"/>
                      <a:pt x="551" y="275"/>
                      <a:pt x="551" y="275"/>
                    </a:cubicBezTo>
                    <a:cubicBezTo>
                      <a:pt x="543" y="273"/>
                      <a:pt x="535" y="271"/>
                      <a:pt x="527" y="269"/>
                    </a:cubicBezTo>
                    <a:cubicBezTo>
                      <a:pt x="525" y="268"/>
                      <a:pt x="523" y="266"/>
                      <a:pt x="521" y="265"/>
                    </a:cubicBezTo>
                    <a:cubicBezTo>
                      <a:pt x="510" y="256"/>
                      <a:pt x="499" y="250"/>
                      <a:pt x="487" y="246"/>
                    </a:cubicBezTo>
                    <a:close/>
                    <a:moveTo>
                      <a:pt x="517" y="241"/>
                    </a:moveTo>
                    <a:cubicBezTo>
                      <a:pt x="517" y="241"/>
                      <a:pt x="517" y="241"/>
                      <a:pt x="517" y="241"/>
                    </a:cubicBezTo>
                    <a:cubicBezTo>
                      <a:pt x="517" y="242"/>
                      <a:pt x="518" y="242"/>
                      <a:pt x="518" y="243"/>
                    </a:cubicBezTo>
                    <a:cubicBezTo>
                      <a:pt x="519" y="243"/>
                      <a:pt x="520" y="244"/>
                      <a:pt x="521" y="245"/>
                    </a:cubicBezTo>
                    <a:cubicBezTo>
                      <a:pt x="521" y="245"/>
                      <a:pt x="521" y="246"/>
                      <a:pt x="521" y="246"/>
                    </a:cubicBezTo>
                    <a:cubicBezTo>
                      <a:pt x="521" y="246"/>
                      <a:pt x="522" y="246"/>
                      <a:pt x="522" y="246"/>
                    </a:cubicBezTo>
                    <a:cubicBezTo>
                      <a:pt x="522" y="246"/>
                      <a:pt x="522" y="246"/>
                      <a:pt x="522" y="246"/>
                    </a:cubicBezTo>
                    <a:cubicBezTo>
                      <a:pt x="522" y="247"/>
                      <a:pt x="523" y="247"/>
                      <a:pt x="523" y="247"/>
                    </a:cubicBezTo>
                    <a:cubicBezTo>
                      <a:pt x="524" y="248"/>
                      <a:pt x="525" y="249"/>
                      <a:pt x="526" y="250"/>
                    </a:cubicBezTo>
                    <a:cubicBezTo>
                      <a:pt x="527" y="251"/>
                      <a:pt x="528" y="251"/>
                      <a:pt x="529" y="252"/>
                    </a:cubicBezTo>
                    <a:cubicBezTo>
                      <a:pt x="529" y="253"/>
                      <a:pt x="530" y="253"/>
                      <a:pt x="530" y="254"/>
                    </a:cubicBezTo>
                    <a:cubicBezTo>
                      <a:pt x="531" y="254"/>
                      <a:pt x="532" y="255"/>
                      <a:pt x="533" y="256"/>
                    </a:cubicBezTo>
                    <a:cubicBezTo>
                      <a:pt x="534" y="256"/>
                      <a:pt x="534" y="256"/>
                      <a:pt x="534" y="256"/>
                    </a:cubicBezTo>
                    <a:cubicBezTo>
                      <a:pt x="534" y="256"/>
                      <a:pt x="534" y="256"/>
                      <a:pt x="534" y="257"/>
                    </a:cubicBezTo>
                    <a:cubicBezTo>
                      <a:pt x="534" y="256"/>
                      <a:pt x="534" y="256"/>
                      <a:pt x="534" y="256"/>
                    </a:cubicBezTo>
                    <a:cubicBezTo>
                      <a:pt x="534" y="256"/>
                      <a:pt x="534" y="256"/>
                      <a:pt x="534" y="256"/>
                    </a:cubicBezTo>
                    <a:cubicBezTo>
                      <a:pt x="534" y="256"/>
                      <a:pt x="533" y="256"/>
                      <a:pt x="533" y="256"/>
                    </a:cubicBezTo>
                    <a:cubicBezTo>
                      <a:pt x="532" y="255"/>
                      <a:pt x="531" y="254"/>
                      <a:pt x="530" y="254"/>
                    </a:cubicBezTo>
                    <a:cubicBezTo>
                      <a:pt x="530" y="253"/>
                      <a:pt x="529" y="253"/>
                      <a:pt x="528" y="252"/>
                    </a:cubicBezTo>
                    <a:cubicBezTo>
                      <a:pt x="528" y="251"/>
                      <a:pt x="527" y="251"/>
                      <a:pt x="526" y="250"/>
                    </a:cubicBezTo>
                    <a:cubicBezTo>
                      <a:pt x="525" y="249"/>
                      <a:pt x="524" y="248"/>
                      <a:pt x="523" y="247"/>
                    </a:cubicBezTo>
                    <a:cubicBezTo>
                      <a:pt x="523" y="247"/>
                      <a:pt x="522" y="247"/>
                      <a:pt x="522" y="246"/>
                    </a:cubicBezTo>
                    <a:cubicBezTo>
                      <a:pt x="522" y="246"/>
                      <a:pt x="522" y="246"/>
                      <a:pt x="522" y="246"/>
                    </a:cubicBezTo>
                    <a:cubicBezTo>
                      <a:pt x="521" y="246"/>
                      <a:pt x="521" y="246"/>
                      <a:pt x="521" y="246"/>
                    </a:cubicBezTo>
                    <a:cubicBezTo>
                      <a:pt x="521" y="246"/>
                      <a:pt x="521" y="245"/>
                      <a:pt x="521" y="245"/>
                    </a:cubicBezTo>
                    <a:cubicBezTo>
                      <a:pt x="520" y="244"/>
                      <a:pt x="519" y="243"/>
                      <a:pt x="518" y="243"/>
                    </a:cubicBezTo>
                    <a:cubicBezTo>
                      <a:pt x="518" y="242"/>
                      <a:pt x="517" y="242"/>
                      <a:pt x="517" y="241"/>
                    </a:cubicBezTo>
                    <a:cubicBezTo>
                      <a:pt x="517" y="241"/>
                      <a:pt x="517" y="241"/>
                      <a:pt x="517" y="241"/>
                    </a:cubicBezTo>
                    <a:close/>
                    <a:moveTo>
                      <a:pt x="547" y="267"/>
                    </a:moveTo>
                    <a:cubicBezTo>
                      <a:pt x="546" y="267"/>
                      <a:pt x="546" y="266"/>
                      <a:pt x="545" y="266"/>
                    </a:cubicBezTo>
                    <a:cubicBezTo>
                      <a:pt x="545" y="266"/>
                      <a:pt x="545" y="265"/>
                      <a:pt x="545" y="265"/>
                    </a:cubicBezTo>
                    <a:cubicBezTo>
                      <a:pt x="545" y="265"/>
                      <a:pt x="545" y="265"/>
                      <a:pt x="545" y="265"/>
                    </a:cubicBezTo>
                    <a:cubicBezTo>
                      <a:pt x="545" y="265"/>
                      <a:pt x="545" y="265"/>
                      <a:pt x="545" y="265"/>
                    </a:cubicBezTo>
                    <a:cubicBezTo>
                      <a:pt x="545" y="265"/>
                      <a:pt x="545" y="266"/>
                      <a:pt x="545" y="266"/>
                    </a:cubicBezTo>
                    <a:cubicBezTo>
                      <a:pt x="551" y="269"/>
                      <a:pt x="556" y="272"/>
                      <a:pt x="562" y="276"/>
                    </a:cubicBezTo>
                    <a:cubicBezTo>
                      <a:pt x="562" y="276"/>
                      <a:pt x="563" y="277"/>
                      <a:pt x="564" y="277"/>
                    </a:cubicBezTo>
                    <a:cubicBezTo>
                      <a:pt x="564" y="277"/>
                      <a:pt x="564" y="277"/>
                      <a:pt x="564" y="278"/>
                    </a:cubicBezTo>
                    <a:cubicBezTo>
                      <a:pt x="564" y="278"/>
                      <a:pt x="564" y="278"/>
                      <a:pt x="564" y="278"/>
                    </a:cubicBezTo>
                    <a:cubicBezTo>
                      <a:pt x="565" y="278"/>
                      <a:pt x="566" y="278"/>
                      <a:pt x="567" y="279"/>
                    </a:cubicBezTo>
                    <a:cubicBezTo>
                      <a:pt x="567" y="279"/>
                      <a:pt x="567" y="279"/>
                      <a:pt x="567" y="279"/>
                    </a:cubicBezTo>
                    <a:cubicBezTo>
                      <a:pt x="566" y="279"/>
                      <a:pt x="565" y="278"/>
                      <a:pt x="564" y="278"/>
                    </a:cubicBezTo>
                    <a:cubicBezTo>
                      <a:pt x="564" y="278"/>
                      <a:pt x="564" y="278"/>
                      <a:pt x="564" y="278"/>
                    </a:cubicBezTo>
                    <a:cubicBezTo>
                      <a:pt x="564" y="278"/>
                      <a:pt x="564" y="277"/>
                      <a:pt x="564" y="277"/>
                    </a:cubicBezTo>
                    <a:cubicBezTo>
                      <a:pt x="558" y="274"/>
                      <a:pt x="552" y="271"/>
                      <a:pt x="547" y="267"/>
                    </a:cubicBezTo>
                    <a:close/>
                    <a:moveTo>
                      <a:pt x="519" y="220"/>
                    </a:moveTo>
                    <a:cubicBezTo>
                      <a:pt x="519" y="218"/>
                      <a:pt x="520" y="216"/>
                      <a:pt x="521" y="214"/>
                    </a:cubicBezTo>
                    <a:cubicBezTo>
                      <a:pt x="530" y="199"/>
                      <a:pt x="539" y="183"/>
                      <a:pt x="551" y="168"/>
                    </a:cubicBezTo>
                    <a:cubicBezTo>
                      <a:pt x="560" y="157"/>
                      <a:pt x="569" y="146"/>
                      <a:pt x="578" y="135"/>
                    </a:cubicBezTo>
                    <a:cubicBezTo>
                      <a:pt x="585" y="127"/>
                      <a:pt x="592" y="119"/>
                      <a:pt x="598" y="111"/>
                    </a:cubicBezTo>
                    <a:cubicBezTo>
                      <a:pt x="603" y="105"/>
                      <a:pt x="608" y="99"/>
                      <a:pt x="613" y="94"/>
                    </a:cubicBezTo>
                    <a:cubicBezTo>
                      <a:pt x="623" y="84"/>
                      <a:pt x="632" y="73"/>
                      <a:pt x="643" y="65"/>
                    </a:cubicBezTo>
                    <a:cubicBezTo>
                      <a:pt x="643" y="64"/>
                      <a:pt x="644" y="64"/>
                      <a:pt x="644" y="63"/>
                    </a:cubicBezTo>
                    <a:cubicBezTo>
                      <a:pt x="644" y="63"/>
                      <a:pt x="645" y="63"/>
                      <a:pt x="645" y="63"/>
                    </a:cubicBezTo>
                    <a:cubicBezTo>
                      <a:pt x="645" y="63"/>
                      <a:pt x="645" y="63"/>
                      <a:pt x="646" y="62"/>
                    </a:cubicBezTo>
                    <a:cubicBezTo>
                      <a:pt x="646" y="62"/>
                      <a:pt x="646" y="62"/>
                      <a:pt x="647" y="61"/>
                    </a:cubicBezTo>
                    <a:cubicBezTo>
                      <a:pt x="647" y="61"/>
                      <a:pt x="647" y="61"/>
                      <a:pt x="648" y="60"/>
                    </a:cubicBezTo>
                    <a:cubicBezTo>
                      <a:pt x="648" y="60"/>
                      <a:pt x="649" y="60"/>
                      <a:pt x="649" y="59"/>
                    </a:cubicBezTo>
                    <a:cubicBezTo>
                      <a:pt x="649" y="59"/>
                      <a:pt x="649" y="59"/>
                      <a:pt x="650" y="59"/>
                    </a:cubicBezTo>
                    <a:cubicBezTo>
                      <a:pt x="650" y="59"/>
                      <a:pt x="650" y="59"/>
                      <a:pt x="650" y="59"/>
                    </a:cubicBezTo>
                    <a:cubicBezTo>
                      <a:pt x="650" y="59"/>
                      <a:pt x="650" y="59"/>
                      <a:pt x="650" y="59"/>
                    </a:cubicBezTo>
                    <a:cubicBezTo>
                      <a:pt x="650" y="59"/>
                      <a:pt x="649" y="59"/>
                      <a:pt x="649" y="59"/>
                    </a:cubicBezTo>
                    <a:cubicBezTo>
                      <a:pt x="649" y="60"/>
                      <a:pt x="648" y="60"/>
                      <a:pt x="648" y="60"/>
                    </a:cubicBezTo>
                    <a:cubicBezTo>
                      <a:pt x="647" y="61"/>
                      <a:pt x="647" y="61"/>
                      <a:pt x="647" y="61"/>
                    </a:cubicBezTo>
                    <a:cubicBezTo>
                      <a:pt x="646" y="62"/>
                      <a:pt x="646" y="62"/>
                      <a:pt x="646" y="62"/>
                    </a:cubicBezTo>
                    <a:cubicBezTo>
                      <a:pt x="645" y="63"/>
                      <a:pt x="645" y="63"/>
                      <a:pt x="645" y="63"/>
                    </a:cubicBezTo>
                    <a:cubicBezTo>
                      <a:pt x="645" y="63"/>
                      <a:pt x="645" y="63"/>
                      <a:pt x="644" y="63"/>
                    </a:cubicBezTo>
                    <a:cubicBezTo>
                      <a:pt x="644" y="64"/>
                      <a:pt x="644" y="65"/>
                      <a:pt x="643" y="66"/>
                    </a:cubicBezTo>
                    <a:cubicBezTo>
                      <a:pt x="632" y="77"/>
                      <a:pt x="621" y="88"/>
                      <a:pt x="610" y="100"/>
                    </a:cubicBezTo>
                    <a:cubicBezTo>
                      <a:pt x="602" y="108"/>
                      <a:pt x="595" y="118"/>
                      <a:pt x="588" y="127"/>
                    </a:cubicBezTo>
                    <a:cubicBezTo>
                      <a:pt x="580" y="137"/>
                      <a:pt x="572" y="148"/>
                      <a:pt x="564" y="158"/>
                    </a:cubicBezTo>
                    <a:cubicBezTo>
                      <a:pt x="559" y="165"/>
                      <a:pt x="553" y="171"/>
                      <a:pt x="547" y="177"/>
                    </a:cubicBezTo>
                    <a:cubicBezTo>
                      <a:pt x="544" y="182"/>
                      <a:pt x="541" y="187"/>
                      <a:pt x="538" y="191"/>
                    </a:cubicBezTo>
                    <a:cubicBezTo>
                      <a:pt x="536" y="193"/>
                      <a:pt x="535" y="195"/>
                      <a:pt x="533" y="197"/>
                    </a:cubicBezTo>
                    <a:cubicBezTo>
                      <a:pt x="529" y="204"/>
                      <a:pt x="525" y="212"/>
                      <a:pt x="520" y="219"/>
                    </a:cubicBezTo>
                    <a:cubicBezTo>
                      <a:pt x="520" y="219"/>
                      <a:pt x="519" y="220"/>
                      <a:pt x="519" y="220"/>
                    </a:cubicBezTo>
                    <a:cubicBezTo>
                      <a:pt x="519" y="220"/>
                      <a:pt x="519" y="220"/>
                      <a:pt x="519" y="220"/>
                    </a:cubicBezTo>
                    <a:close/>
                    <a:moveTo>
                      <a:pt x="522" y="237"/>
                    </a:moveTo>
                    <a:cubicBezTo>
                      <a:pt x="538" y="247"/>
                      <a:pt x="553" y="258"/>
                      <a:pt x="569" y="268"/>
                    </a:cubicBezTo>
                    <a:cubicBezTo>
                      <a:pt x="559" y="264"/>
                      <a:pt x="525" y="241"/>
                      <a:pt x="522" y="237"/>
                    </a:cubicBezTo>
                    <a:close/>
                    <a:moveTo>
                      <a:pt x="528" y="211"/>
                    </a:moveTo>
                    <a:cubicBezTo>
                      <a:pt x="528" y="211"/>
                      <a:pt x="528" y="211"/>
                      <a:pt x="528" y="211"/>
                    </a:cubicBezTo>
                    <a:cubicBezTo>
                      <a:pt x="528" y="211"/>
                      <a:pt x="528" y="211"/>
                      <a:pt x="528" y="211"/>
                    </a:cubicBezTo>
                    <a:close/>
                    <a:moveTo>
                      <a:pt x="656" y="57"/>
                    </a:moveTo>
                    <a:cubicBezTo>
                      <a:pt x="655" y="57"/>
                      <a:pt x="655" y="57"/>
                      <a:pt x="654" y="58"/>
                    </a:cubicBezTo>
                    <a:cubicBezTo>
                      <a:pt x="654" y="58"/>
                      <a:pt x="654" y="58"/>
                      <a:pt x="653" y="59"/>
                    </a:cubicBezTo>
                    <a:cubicBezTo>
                      <a:pt x="653" y="59"/>
                      <a:pt x="653" y="60"/>
                      <a:pt x="652" y="60"/>
                    </a:cubicBezTo>
                    <a:cubicBezTo>
                      <a:pt x="652" y="60"/>
                      <a:pt x="652" y="61"/>
                      <a:pt x="651" y="61"/>
                    </a:cubicBezTo>
                    <a:cubicBezTo>
                      <a:pt x="651" y="61"/>
                      <a:pt x="651" y="61"/>
                      <a:pt x="651" y="61"/>
                    </a:cubicBezTo>
                    <a:cubicBezTo>
                      <a:pt x="648" y="65"/>
                      <a:pt x="644" y="69"/>
                      <a:pt x="641" y="72"/>
                    </a:cubicBezTo>
                    <a:cubicBezTo>
                      <a:pt x="637" y="77"/>
                      <a:pt x="632" y="81"/>
                      <a:pt x="629" y="85"/>
                    </a:cubicBezTo>
                    <a:cubicBezTo>
                      <a:pt x="617" y="99"/>
                      <a:pt x="605" y="114"/>
                      <a:pt x="593" y="129"/>
                    </a:cubicBezTo>
                    <a:cubicBezTo>
                      <a:pt x="587" y="136"/>
                      <a:pt x="581" y="145"/>
                      <a:pt x="575" y="152"/>
                    </a:cubicBezTo>
                    <a:cubicBezTo>
                      <a:pt x="572" y="157"/>
                      <a:pt x="567" y="161"/>
                      <a:pt x="564" y="166"/>
                    </a:cubicBezTo>
                    <a:cubicBezTo>
                      <a:pt x="553" y="179"/>
                      <a:pt x="541" y="192"/>
                      <a:pt x="531" y="207"/>
                    </a:cubicBezTo>
                    <a:cubicBezTo>
                      <a:pt x="531" y="207"/>
                      <a:pt x="530" y="207"/>
                      <a:pt x="530" y="207"/>
                    </a:cubicBezTo>
                    <a:cubicBezTo>
                      <a:pt x="532" y="204"/>
                      <a:pt x="534" y="201"/>
                      <a:pt x="536" y="198"/>
                    </a:cubicBezTo>
                    <a:cubicBezTo>
                      <a:pt x="539" y="193"/>
                      <a:pt x="543" y="187"/>
                      <a:pt x="547" y="182"/>
                    </a:cubicBezTo>
                    <a:cubicBezTo>
                      <a:pt x="548" y="180"/>
                      <a:pt x="550" y="177"/>
                      <a:pt x="552" y="175"/>
                    </a:cubicBezTo>
                    <a:cubicBezTo>
                      <a:pt x="563" y="164"/>
                      <a:pt x="572" y="151"/>
                      <a:pt x="582" y="138"/>
                    </a:cubicBezTo>
                    <a:cubicBezTo>
                      <a:pt x="591" y="127"/>
                      <a:pt x="600" y="115"/>
                      <a:pt x="609" y="104"/>
                    </a:cubicBezTo>
                    <a:cubicBezTo>
                      <a:pt x="616" y="96"/>
                      <a:pt x="624" y="89"/>
                      <a:pt x="631" y="81"/>
                    </a:cubicBezTo>
                    <a:cubicBezTo>
                      <a:pt x="637" y="75"/>
                      <a:pt x="642" y="69"/>
                      <a:pt x="648" y="63"/>
                    </a:cubicBezTo>
                    <a:cubicBezTo>
                      <a:pt x="649" y="62"/>
                      <a:pt x="650" y="62"/>
                      <a:pt x="651" y="61"/>
                    </a:cubicBezTo>
                    <a:cubicBezTo>
                      <a:pt x="651" y="61"/>
                      <a:pt x="651" y="61"/>
                      <a:pt x="651" y="61"/>
                    </a:cubicBezTo>
                    <a:cubicBezTo>
                      <a:pt x="652" y="61"/>
                      <a:pt x="652" y="60"/>
                      <a:pt x="652" y="60"/>
                    </a:cubicBezTo>
                    <a:cubicBezTo>
                      <a:pt x="653" y="59"/>
                      <a:pt x="653" y="59"/>
                      <a:pt x="653" y="59"/>
                    </a:cubicBezTo>
                    <a:cubicBezTo>
                      <a:pt x="654" y="58"/>
                      <a:pt x="654" y="58"/>
                      <a:pt x="654" y="58"/>
                    </a:cubicBezTo>
                    <a:cubicBezTo>
                      <a:pt x="655" y="57"/>
                      <a:pt x="655" y="57"/>
                      <a:pt x="656" y="57"/>
                    </a:cubicBezTo>
                    <a:cubicBezTo>
                      <a:pt x="656" y="56"/>
                      <a:pt x="656" y="56"/>
                      <a:pt x="657" y="56"/>
                    </a:cubicBezTo>
                    <a:cubicBezTo>
                      <a:pt x="657" y="56"/>
                      <a:pt x="657" y="56"/>
                      <a:pt x="657" y="56"/>
                    </a:cubicBezTo>
                    <a:cubicBezTo>
                      <a:pt x="656" y="56"/>
                      <a:pt x="656" y="56"/>
                      <a:pt x="656" y="57"/>
                    </a:cubicBezTo>
                    <a:close/>
                    <a:moveTo>
                      <a:pt x="652" y="57"/>
                    </a:moveTo>
                    <a:cubicBezTo>
                      <a:pt x="652" y="57"/>
                      <a:pt x="652" y="57"/>
                      <a:pt x="652" y="57"/>
                    </a:cubicBezTo>
                    <a:cubicBezTo>
                      <a:pt x="652" y="57"/>
                      <a:pt x="652" y="57"/>
                      <a:pt x="652" y="57"/>
                    </a:cubicBezTo>
                    <a:close/>
                    <a:moveTo>
                      <a:pt x="657" y="48"/>
                    </a:moveTo>
                    <a:cubicBezTo>
                      <a:pt x="653" y="52"/>
                      <a:pt x="648" y="57"/>
                      <a:pt x="644" y="60"/>
                    </a:cubicBezTo>
                    <a:cubicBezTo>
                      <a:pt x="636" y="67"/>
                      <a:pt x="628" y="74"/>
                      <a:pt x="621" y="81"/>
                    </a:cubicBezTo>
                    <a:cubicBezTo>
                      <a:pt x="615" y="88"/>
                      <a:pt x="608" y="94"/>
                      <a:pt x="602" y="101"/>
                    </a:cubicBezTo>
                    <a:cubicBezTo>
                      <a:pt x="599" y="104"/>
                      <a:pt x="597" y="108"/>
                      <a:pt x="594" y="112"/>
                    </a:cubicBezTo>
                    <a:cubicBezTo>
                      <a:pt x="584" y="123"/>
                      <a:pt x="574" y="134"/>
                      <a:pt x="565" y="145"/>
                    </a:cubicBezTo>
                    <a:cubicBezTo>
                      <a:pt x="557" y="156"/>
                      <a:pt x="548" y="166"/>
                      <a:pt x="541" y="177"/>
                    </a:cubicBezTo>
                    <a:cubicBezTo>
                      <a:pt x="535" y="185"/>
                      <a:pt x="530" y="193"/>
                      <a:pt x="526" y="201"/>
                    </a:cubicBezTo>
                    <a:cubicBezTo>
                      <a:pt x="523" y="205"/>
                      <a:pt x="521" y="209"/>
                      <a:pt x="518" y="213"/>
                    </a:cubicBezTo>
                    <a:cubicBezTo>
                      <a:pt x="521" y="206"/>
                      <a:pt x="524" y="200"/>
                      <a:pt x="528" y="194"/>
                    </a:cubicBezTo>
                    <a:cubicBezTo>
                      <a:pt x="537" y="180"/>
                      <a:pt x="546" y="166"/>
                      <a:pt x="555" y="153"/>
                    </a:cubicBezTo>
                    <a:cubicBezTo>
                      <a:pt x="562" y="141"/>
                      <a:pt x="571" y="131"/>
                      <a:pt x="580" y="121"/>
                    </a:cubicBezTo>
                    <a:cubicBezTo>
                      <a:pt x="586" y="114"/>
                      <a:pt x="592" y="107"/>
                      <a:pt x="598" y="101"/>
                    </a:cubicBezTo>
                    <a:cubicBezTo>
                      <a:pt x="604" y="94"/>
                      <a:pt x="610" y="88"/>
                      <a:pt x="616" y="82"/>
                    </a:cubicBezTo>
                    <a:cubicBezTo>
                      <a:pt x="624" y="75"/>
                      <a:pt x="632" y="67"/>
                      <a:pt x="640" y="60"/>
                    </a:cubicBezTo>
                    <a:cubicBezTo>
                      <a:pt x="645" y="56"/>
                      <a:pt x="651" y="52"/>
                      <a:pt x="657" y="48"/>
                    </a:cubicBezTo>
                    <a:cubicBezTo>
                      <a:pt x="657" y="48"/>
                      <a:pt x="657" y="48"/>
                      <a:pt x="657" y="48"/>
                    </a:cubicBezTo>
                    <a:cubicBezTo>
                      <a:pt x="657" y="48"/>
                      <a:pt x="657" y="48"/>
                      <a:pt x="657" y="48"/>
                    </a:cubicBezTo>
                    <a:cubicBezTo>
                      <a:pt x="657" y="48"/>
                      <a:pt x="657" y="48"/>
                      <a:pt x="657" y="48"/>
                    </a:cubicBezTo>
                    <a:close/>
                    <a:moveTo>
                      <a:pt x="658" y="52"/>
                    </a:moveTo>
                    <a:cubicBezTo>
                      <a:pt x="658" y="52"/>
                      <a:pt x="658" y="51"/>
                      <a:pt x="658" y="51"/>
                    </a:cubicBezTo>
                    <a:cubicBezTo>
                      <a:pt x="658" y="51"/>
                      <a:pt x="658" y="51"/>
                      <a:pt x="658" y="51"/>
                    </a:cubicBezTo>
                    <a:cubicBezTo>
                      <a:pt x="658" y="52"/>
                      <a:pt x="658" y="52"/>
                      <a:pt x="658" y="52"/>
                    </a:cubicBezTo>
                    <a:close/>
                    <a:moveTo>
                      <a:pt x="660" y="53"/>
                    </a:moveTo>
                    <a:cubicBezTo>
                      <a:pt x="659" y="54"/>
                      <a:pt x="659" y="54"/>
                      <a:pt x="659" y="54"/>
                    </a:cubicBezTo>
                    <a:cubicBezTo>
                      <a:pt x="659" y="54"/>
                      <a:pt x="659" y="54"/>
                      <a:pt x="659" y="54"/>
                    </a:cubicBezTo>
                    <a:cubicBezTo>
                      <a:pt x="659" y="54"/>
                      <a:pt x="659" y="54"/>
                      <a:pt x="659" y="54"/>
                    </a:cubicBezTo>
                    <a:cubicBezTo>
                      <a:pt x="659" y="54"/>
                      <a:pt x="659" y="53"/>
                      <a:pt x="660" y="53"/>
                    </a:cubicBezTo>
                    <a:cubicBezTo>
                      <a:pt x="660" y="53"/>
                      <a:pt x="660" y="53"/>
                      <a:pt x="660" y="53"/>
                    </a:cubicBezTo>
                    <a:close/>
                    <a:moveTo>
                      <a:pt x="660" y="50"/>
                    </a:moveTo>
                    <a:cubicBezTo>
                      <a:pt x="660" y="50"/>
                      <a:pt x="660" y="50"/>
                      <a:pt x="660" y="50"/>
                    </a:cubicBezTo>
                    <a:cubicBezTo>
                      <a:pt x="660" y="50"/>
                      <a:pt x="660" y="50"/>
                      <a:pt x="660" y="50"/>
                    </a:cubicBezTo>
                    <a:cubicBezTo>
                      <a:pt x="660" y="50"/>
                      <a:pt x="660" y="50"/>
                      <a:pt x="660" y="50"/>
                    </a:cubicBezTo>
                    <a:close/>
                    <a:moveTo>
                      <a:pt x="664" y="49"/>
                    </a:moveTo>
                    <a:cubicBezTo>
                      <a:pt x="664" y="50"/>
                      <a:pt x="663" y="50"/>
                      <a:pt x="663" y="50"/>
                    </a:cubicBezTo>
                    <a:cubicBezTo>
                      <a:pt x="663" y="51"/>
                      <a:pt x="662" y="51"/>
                      <a:pt x="662" y="51"/>
                    </a:cubicBezTo>
                    <a:cubicBezTo>
                      <a:pt x="662" y="51"/>
                      <a:pt x="662" y="51"/>
                      <a:pt x="662" y="51"/>
                    </a:cubicBezTo>
                    <a:cubicBezTo>
                      <a:pt x="662" y="51"/>
                      <a:pt x="663" y="51"/>
                      <a:pt x="663" y="50"/>
                    </a:cubicBezTo>
                    <a:cubicBezTo>
                      <a:pt x="663" y="50"/>
                      <a:pt x="664" y="50"/>
                      <a:pt x="664" y="49"/>
                    </a:cubicBezTo>
                    <a:cubicBezTo>
                      <a:pt x="664" y="49"/>
                      <a:pt x="665" y="49"/>
                      <a:pt x="665" y="48"/>
                    </a:cubicBezTo>
                    <a:cubicBezTo>
                      <a:pt x="665" y="48"/>
                      <a:pt x="665" y="48"/>
                      <a:pt x="665" y="48"/>
                    </a:cubicBezTo>
                    <a:cubicBezTo>
                      <a:pt x="665" y="49"/>
                      <a:pt x="664" y="49"/>
                      <a:pt x="664" y="49"/>
                    </a:cubicBezTo>
                    <a:close/>
                    <a:moveTo>
                      <a:pt x="671" y="43"/>
                    </a:moveTo>
                    <a:cubicBezTo>
                      <a:pt x="672" y="43"/>
                      <a:pt x="672" y="43"/>
                      <a:pt x="672" y="43"/>
                    </a:cubicBezTo>
                    <a:cubicBezTo>
                      <a:pt x="672" y="43"/>
                      <a:pt x="671" y="43"/>
                      <a:pt x="671" y="43"/>
                    </a:cubicBezTo>
                    <a:cubicBezTo>
                      <a:pt x="671" y="43"/>
                      <a:pt x="671" y="43"/>
                      <a:pt x="670" y="44"/>
                    </a:cubicBezTo>
                    <a:cubicBezTo>
                      <a:pt x="670" y="44"/>
                      <a:pt x="670" y="45"/>
                      <a:pt x="669" y="45"/>
                    </a:cubicBezTo>
                    <a:cubicBezTo>
                      <a:pt x="669" y="45"/>
                      <a:pt x="669" y="46"/>
                      <a:pt x="668" y="46"/>
                    </a:cubicBezTo>
                    <a:cubicBezTo>
                      <a:pt x="668" y="46"/>
                      <a:pt x="668" y="46"/>
                      <a:pt x="668" y="46"/>
                    </a:cubicBezTo>
                    <a:cubicBezTo>
                      <a:pt x="669" y="46"/>
                      <a:pt x="669" y="45"/>
                      <a:pt x="669" y="45"/>
                    </a:cubicBezTo>
                    <a:cubicBezTo>
                      <a:pt x="670" y="44"/>
                      <a:pt x="670" y="44"/>
                      <a:pt x="670" y="44"/>
                    </a:cubicBezTo>
                    <a:cubicBezTo>
                      <a:pt x="671" y="43"/>
                      <a:pt x="671" y="43"/>
                      <a:pt x="671" y="43"/>
                    </a:cubicBezTo>
                    <a:close/>
                    <a:moveTo>
                      <a:pt x="617" y="72"/>
                    </a:moveTo>
                    <a:cubicBezTo>
                      <a:pt x="631" y="62"/>
                      <a:pt x="644" y="52"/>
                      <a:pt x="658" y="43"/>
                    </a:cubicBezTo>
                    <a:cubicBezTo>
                      <a:pt x="661" y="40"/>
                      <a:pt x="665" y="38"/>
                      <a:pt x="669" y="36"/>
                    </a:cubicBezTo>
                    <a:cubicBezTo>
                      <a:pt x="669" y="36"/>
                      <a:pt x="669" y="36"/>
                      <a:pt x="669" y="36"/>
                    </a:cubicBezTo>
                    <a:cubicBezTo>
                      <a:pt x="669" y="36"/>
                      <a:pt x="670" y="36"/>
                      <a:pt x="670" y="36"/>
                    </a:cubicBezTo>
                    <a:cubicBezTo>
                      <a:pt x="670" y="36"/>
                      <a:pt x="670" y="36"/>
                      <a:pt x="670" y="36"/>
                    </a:cubicBezTo>
                    <a:cubicBezTo>
                      <a:pt x="670" y="36"/>
                      <a:pt x="670" y="36"/>
                      <a:pt x="670" y="36"/>
                    </a:cubicBezTo>
                    <a:cubicBezTo>
                      <a:pt x="670" y="36"/>
                      <a:pt x="669" y="36"/>
                      <a:pt x="669" y="36"/>
                    </a:cubicBezTo>
                    <a:cubicBezTo>
                      <a:pt x="669" y="36"/>
                      <a:pt x="669" y="36"/>
                      <a:pt x="669" y="36"/>
                    </a:cubicBezTo>
                    <a:cubicBezTo>
                      <a:pt x="665" y="39"/>
                      <a:pt x="662" y="42"/>
                      <a:pt x="658" y="45"/>
                    </a:cubicBezTo>
                    <a:cubicBezTo>
                      <a:pt x="651" y="50"/>
                      <a:pt x="643" y="55"/>
                      <a:pt x="636" y="61"/>
                    </a:cubicBezTo>
                    <a:cubicBezTo>
                      <a:pt x="630" y="66"/>
                      <a:pt x="624" y="73"/>
                      <a:pt x="617" y="78"/>
                    </a:cubicBezTo>
                    <a:cubicBezTo>
                      <a:pt x="606" y="87"/>
                      <a:pt x="596" y="99"/>
                      <a:pt x="586" y="110"/>
                    </a:cubicBezTo>
                    <a:cubicBezTo>
                      <a:pt x="579" y="118"/>
                      <a:pt x="572" y="125"/>
                      <a:pt x="566" y="133"/>
                    </a:cubicBezTo>
                    <a:cubicBezTo>
                      <a:pt x="557" y="143"/>
                      <a:pt x="551" y="154"/>
                      <a:pt x="544" y="165"/>
                    </a:cubicBezTo>
                    <a:cubicBezTo>
                      <a:pt x="539" y="174"/>
                      <a:pt x="533" y="182"/>
                      <a:pt x="528" y="190"/>
                    </a:cubicBezTo>
                    <a:cubicBezTo>
                      <a:pt x="523" y="196"/>
                      <a:pt x="520" y="203"/>
                      <a:pt x="517" y="210"/>
                    </a:cubicBezTo>
                    <a:cubicBezTo>
                      <a:pt x="515" y="214"/>
                      <a:pt x="515" y="217"/>
                      <a:pt x="514" y="221"/>
                    </a:cubicBezTo>
                    <a:cubicBezTo>
                      <a:pt x="513" y="223"/>
                      <a:pt x="513" y="223"/>
                      <a:pt x="510" y="223"/>
                    </a:cubicBezTo>
                    <a:cubicBezTo>
                      <a:pt x="511" y="220"/>
                      <a:pt x="512" y="217"/>
                      <a:pt x="514" y="215"/>
                    </a:cubicBezTo>
                    <a:cubicBezTo>
                      <a:pt x="517" y="207"/>
                      <a:pt x="520" y="199"/>
                      <a:pt x="523" y="191"/>
                    </a:cubicBezTo>
                    <a:cubicBezTo>
                      <a:pt x="527" y="181"/>
                      <a:pt x="531" y="172"/>
                      <a:pt x="536" y="163"/>
                    </a:cubicBezTo>
                    <a:cubicBezTo>
                      <a:pt x="544" y="150"/>
                      <a:pt x="554" y="139"/>
                      <a:pt x="562" y="127"/>
                    </a:cubicBezTo>
                    <a:cubicBezTo>
                      <a:pt x="571" y="115"/>
                      <a:pt x="581" y="104"/>
                      <a:pt x="591" y="94"/>
                    </a:cubicBezTo>
                    <a:cubicBezTo>
                      <a:pt x="599" y="86"/>
                      <a:pt x="608" y="79"/>
                      <a:pt x="617" y="72"/>
                    </a:cubicBezTo>
                    <a:close/>
                    <a:moveTo>
                      <a:pt x="544" y="145"/>
                    </a:moveTo>
                    <a:cubicBezTo>
                      <a:pt x="544" y="145"/>
                      <a:pt x="544" y="145"/>
                      <a:pt x="544" y="145"/>
                    </a:cubicBezTo>
                    <a:cubicBezTo>
                      <a:pt x="544" y="145"/>
                      <a:pt x="544" y="145"/>
                      <a:pt x="544" y="145"/>
                    </a:cubicBezTo>
                    <a:cubicBezTo>
                      <a:pt x="545" y="144"/>
                      <a:pt x="545" y="144"/>
                      <a:pt x="545" y="144"/>
                    </a:cubicBezTo>
                    <a:cubicBezTo>
                      <a:pt x="545" y="144"/>
                      <a:pt x="545" y="144"/>
                      <a:pt x="545" y="144"/>
                    </a:cubicBezTo>
                    <a:cubicBezTo>
                      <a:pt x="545" y="144"/>
                      <a:pt x="545" y="144"/>
                      <a:pt x="544" y="145"/>
                    </a:cubicBezTo>
                    <a:cubicBezTo>
                      <a:pt x="544" y="145"/>
                      <a:pt x="544" y="145"/>
                      <a:pt x="544" y="145"/>
                    </a:cubicBezTo>
                    <a:close/>
                    <a:moveTo>
                      <a:pt x="553" y="133"/>
                    </a:moveTo>
                    <a:cubicBezTo>
                      <a:pt x="553" y="134"/>
                      <a:pt x="552" y="134"/>
                      <a:pt x="552" y="135"/>
                    </a:cubicBezTo>
                    <a:cubicBezTo>
                      <a:pt x="552" y="135"/>
                      <a:pt x="551" y="135"/>
                      <a:pt x="551" y="136"/>
                    </a:cubicBezTo>
                    <a:cubicBezTo>
                      <a:pt x="551" y="135"/>
                      <a:pt x="552" y="135"/>
                      <a:pt x="552" y="135"/>
                    </a:cubicBezTo>
                    <a:cubicBezTo>
                      <a:pt x="552" y="134"/>
                      <a:pt x="553" y="134"/>
                      <a:pt x="553" y="133"/>
                    </a:cubicBezTo>
                    <a:cubicBezTo>
                      <a:pt x="553" y="133"/>
                      <a:pt x="553" y="133"/>
                      <a:pt x="553" y="133"/>
                    </a:cubicBezTo>
                    <a:cubicBezTo>
                      <a:pt x="553" y="133"/>
                      <a:pt x="553" y="133"/>
                      <a:pt x="553" y="133"/>
                    </a:cubicBezTo>
                    <a:cubicBezTo>
                      <a:pt x="553" y="133"/>
                      <a:pt x="553" y="133"/>
                      <a:pt x="553" y="133"/>
                    </a:cubicBezTo>
                    <a:cubicBezTo>
                      <a:pt x="553" y="133"/>
                      <a:pt x="553" y="133"/>
                      <a:pt x="553" y="133"/>
                    </a:cubicBezTo>
                    <a:close/>
                    <a:moveTo>
                      <a:pt x="620" y="55"/>
                    </a:moveTo>
                    <a:cubicBezTo>
                      <a:pt x="620" y="55"/>
                      <a:pt x="619" y="56"/>
                      <a:pt x="619" y="56"/>
                    </a:cubicBezTo>
                    <a:cubicBezTo>
                      <a:pt x="619" y="56"/>
                      <a:pt x="618" y="57"/>
                      <a:pt x="618" y="57"/>
                    </a:cubicBezTo>
                    <a:cubicBezTo>
                      <a:pt x="617" y="57"/>
                      <a:pt x="617" y="58"/>
                      <a:pt x="617" y="58"/>
                    </a:cubicBezTo>
                    <a:cubicBezTo>
                      <a:pt x="616" y="58"/>
                      <a:pt x="616" y="59"/>
                      <a:pt x="616" y="59"/>
                    </a:cubicBezTo>
                    <a:cubicBezTo>
                      <a:pt x="615" y="59"/>
                      <a:pt x="615" y="60"/>
                      <a:pt x="614" y="60"/>
                    </a:cubicBezTo>
                    <a:cubicBezTo>
                      <a:pt x="614" y="60"/>
                      <a:pt x="614" y="60"/>
                      <a:pt x="614" y="60"/>
                    </a:cubicBezTo>
                    <a:cubicBezTo>
                      <a:pt x="611" y="64"/>
                      <a:pt x="608" y="67"/>
                      <a:pt x="605" y="70"/>
                    </a:cubicBezTo>
                    <a:cubicBezTo>
                      <a:pt x="596" y="82"/>
                      <a:pt x="586" y="93"/>
                      <a:pt x="576" y="104"/>
                    </a:cubicBezTo>
                    <a:cubicBezTo>
                      <a:pt x="571" y="110"/>
                      <a:pt x="566" y="115"/>
                      <a:pt x="560" y="121"/>
                    </a:cubicBezTo>
                    <a:cubicBezTo>
                      <a:pt x="554" y="128"/>
                      <a:pt x="548" y="135"/>
                      <a:pt x="543" y="142"/>
                    </a:cubicBezTo>
                    <a:cubicBezTo>
                      <a:pt x="537" y="149"/>
                      <a:pt x="532" y="157"/>
                      <a:pt x="526" y="164"/>
                    </a:cubicBezTo>
                    <a:cubicBezTo>
                      <a:pt x="515" y="177"/>
                      <a:pt x="504" y="190"/>
                      <a:pt x="493" y="203"/>
                    </a:cubicBezTo>
                    <a:cubicBezTo>
                      <a:pt x="487" y="211"/>
                      <a:pt x="481" y="219"/>
                      <a:pt x="476" y="228"/>
                    </a:cubicBezTo>
                    <a:cubicBezTo>
                      <a:pt x="475" y="229"/>
                      <a:pt x="473" y="231"/>
                      <a:pt x="472" y="233"/>
                    </a:cubicBezTo>
                    <a:cubicBezTo>
                      <a:pt x="474" y="227"/>
                      <a:pt x="477" y="222"/>
                      <a:pt x="481" y="217"/>
                    </a:cubicBezTo>
                    <a:cubicBezTo>
                      <a:pt x="488" y="206"/>
                      <a:pt x="496" y="195"/>
                      <a:pt x="504" y="184"/>
                    </a:cubicBezTo>
                    <a:cubicBezTo>
                      <a:pt x="513" y="173"/>
                      <a:pt x="521" y="160"/>
                      <a:pt x="530" y="149"/>
                    </a:cubicBezTo>
                    <a:cubicBezTo>
                      <a:pt x="540" y="136"/>
                      <a:pt x="551" y="124"/>
                      <a:pt x="562" y="112"/>
                    </a:cubicBezTo>
                    <a:cubicBezTo>
                      <a:pt x="570" y="103"/>
                      <a:pt x="579" y="94"/>
                      <a:pt x="588" y="85"/>
                    </a:cubicBezTo>
                    <a:cubicBezTo>
                      <a:pt x="596" y="76"/>
                      <a:pt x="605" y="69"/>
                      <a:pt x="613" y="61"/>
                    </a:cubicBezTo>
                    <a:cubicBezTo>
                      <a:pt x="614" y="60"/>
                      <a:pt x="614" y="60"/>
                      <a:pt x="614" y="60"/>
                    </a:cubicBezTo>
                    <a:cubicBezTo>
                      <a:pt x="614" y="60"/>
                      <a:pt x="614" y="60"/>
                      <a:pt x="614" y="60"/>
                    </a:cubicBezTo>
                    <a:cubicBezTo>
                      <a:pt x="615" y="60"/>
                      <a:pt x="615" y="59"/>
                      <a:pt x="616" y="59"/>
                    </a:cubicBezTo>
                    <a:cubicBezTo>
                      <a:pt x="616" y="59"/>
                      <a:pt x="616" y="58"/>
                      <a:pt x="617" y="58"/>
                    </a:cubicBezTo>
                    <a:cubicBezTo>
                      <a:pt x="617" y="58"/>
                      <a:pt x="617" y="57"/>
                      <a:pt x="618" y="57"/>
                    </a:cubicBezTo>
                    <a:cubicBezTo>
                      <a:pt x="618" y="57"/>
                      <a:pt x="618" y="56"/>
                      <a:pt x="619" y="56"/>
                    </a:cubicBezTo>
                    <a:cubicBezTo>
                      <a:pt x="619" y="56"/>
                      <a:pt x="620" y="55"/>
                      <a:pt x="620" y="55"/>
                    </a:cubicBezTo>
                    <a:cubicBezTo>
                      <a:pt x="620" y="55"/>
                      <a:pt x="620" y="55"/>
                      <a:pt x="620" y="55"/>
                    </a:cubicBezTo>
                    <a:cubicBezTo>
                      <a:pt x="620" y="55"/>
                      <a:pt x="620" y="55"/>
                      <a:pt x="620" y="55"/>
                    </a:cubicBezTo>
                    <a:close/>
                    <a:moveTo>
                      <a:pt x="622" y="53"/>
                    </a:moveTo>
                    <a:cubicBezTo>
                      <a:pt x="622" y="53"/>
                      <a:pt x="622" y="53"/>
                      <a:pt x="622" y="53"/>
                    </a:cubicBezTo>
                    <a:cubicBezTo>
                      <a:pt x="622" y="53"/>
                      <a:pt x="622" y="53"/>
                      <a:pt x="622" y="53"/>
                    </a:cubicBezTo>
                    <a:cubicBezTo>
                      <a:pt x="622" y="53"/>
                      <a:pt x="622" y="53"/>
                      <a:pt x="622" y="53"/>
                    </a:cubicBezTo>
                    <a:close/>
                    <a:moveTo>
                      <a:pt x="480" y="203"/>
                    </a:moveTo>
                    <a:cubicBezTo>
                      <a:pt x="480" y="203"/>
                      <a:pt x="480" y="203"/>
                      <a:pt x="480" y="203"/>
                    </a:cubicBezTo>
                    <a:cubicBezTo>
                      <a:pt x="481" y="202"/>
                      <a:pt x="481" y="201"/>
                      <a:pt x="482" y="200"/>
                    </a:cubicBezTo>
                    <a:cubicBezTo>
                      <a:pt x="482" y="200"/>
                      <a:pt x="482" y="200"/>
                      <a:pt x="482" y="200"/>
                    </a:cubicBezTo>
                    <a:cubicBezTo>
                      <a:pt x="486" y="190"/>
                      <a:pt x="492" y="181"/>
                      <a:pt x="498" y="173"/>
                    </a:cubicBezTo>
                    <a:cubicBezTo>
                      <a:pt x="504" y="163"/>
                      <a:pt x="511" y="154"/>
                      <a:pt x="518" y="144"/>
                    </a:cubicBezTo>
                    <a:cubicBezTo>
                      <a:pt x="526" y="133"/>
                      <a:pt x="535" y="123"/>
                      <a:pt x="544" y="113"/>
                    </a:cubicBezTo>
                    <a:cubicBezTo>
                      <a:pt x="548" y="108"/>
                      <a:pt x="552" y="103"/>
                      <a:pt x="556" y="99"/>
                    </a:cubicBezTo>
                    <a:cubicBezTo>
                      <a:pt x="564" y="91"/>
                      <a:pt x="572" y="83"/>
                      <a:pt x="580" y="75"/>
                    </a:cubicBezTo>
                    <a:cubicBezTo>
                      <a:pt x="586" y="69"/>
                      <a:pt x="594" y="63"/>
                      <a:pt x="601" y="57"/>
                    </a:cubicBezTo>
                    <a:cubicBezTo>
                      <a:pt x="609" y="50"/>
                      <a:pt x="617" y="45"/>
                      <a:pt x="627" y="41"/>
                    </a:cubicBezTo>
                    <a:cubicBezTo>
                      <a:pt x="627" y="40"/>
                      <a:pt x="627" y="40"/>
                      <a:pt x="627" y="40"/>
                    </a:cubicBezTo>
                    <a:cubicBezTo>
                      <a:pt x="627" y="40"/>
                      <a:pt x="627" y="40"/>
                      <a:pt x="628" y="40"/>
                    </a:cubicBezTo>
                    <a:cubicBezTo>
                      <a:pt x="628" y="40"/>
                      <a:pt x="628" y="39"/>
                      <a:pt x="629" y="39"/>
                    </a:cubicBezTo>
                    <a:cubicBezTo>
                      <a:pt x="629" y="39"/>
                      <a:pt x="629" y="39"/>
                      <a:pt x="630" y="39"/>
                    </a:cubicBezTo>
                    <a:cubicBezTo>
                      <a:pt x="630" y="38"/>
                      <a:pt x="630" y="38"/>
                      <a:pt x="630" y="38"/>
                    </a:cubicBezTo>
                    <a:cubicBezTo>
                      <a:pt x="631" y="38"/>
                      <a:pt x="631" y="38"/>
                      <a:pt x="631" y="38"/>
                    </a:cubicBezTo>
                    <a:cubicBezTo>
                      <a:pt x="630" y="38"/>
                      <a:pt x="630" y="38"/>
                      <a:pt x="630" y="38"/>
                    </a:cubicBezTo>
                    <a:cubicBezTo>
                      <a:pt x="630" y="38"/>
                      <a:pt x="630" y="38"/>
                      <a:pt x="630" y="39"/>
                    </a:cubicBezTo>
                    <a:cubicBezTo>
                      <a:pt x="629" y="39"/>
                      <a:pt x="629" y="39"/>
                      <a:pt x="629" y="39"/>
                    </a:cubicBezTo>
                    <a:cubicBezTo>
                      <a:pt x="628" y="39"/>
                      <a:pt x="628" y="40"/>
                      <a:pt x="628" y="40"/>
                    </a:cubicBezTo>
                    <a:cubicBezTo>
                      <a:pt x="627" y="40"/>
                      <a:pt x="627" y="40"/>
                      <a:pt x="627" y="40"/>
                    </a:cubicBezTo>
                    <a:cubicBezTo>
                      <a:pt x="627" y="40"/>
                      <a:pt x="627" y="40"/>
                      <a:pt x="627" y="41"/>
                    </a:cubicBezTo>
                    <a:cubicBezTo>
                      <a:pt x="624" y="43"/>
                      <a:pt x="621" y="45"/>
                      <a:pt x="618" y="47"/>
                    </a:cubicBezTo>
                    <a:cubicBezTo>
                      <a:pt x="604" y="55"/>
                      <a:pt x="593" y="65"/>
                      <a:pt x="582" y="77"/>
                    </a:cubicBezTo>
                    <a:cubicBezTo>
                      <a:pt x="577" y="83"/>
                      <a:pt x="572" y="89"/>
                      <a:pt x="567" y="94"/>
                    </a:cubicBezTo>
                    <a:cubicBezTo>
                      <a:pt x="559" y="103"/>
                      <a:pt x="551" y="111"/>
                      <a:pt x="543" y="120"/>
                    </a:cubicBezTo>
                    <a:cubicBezTo>
                      <a:pt x="536" y="127"/>
                      <a:pt x="530" y="135"/>
                      <a:pt x="523" y="142"/>
                    </a:cubicBezTo>
                    <a:cubicBezTo>
                      <a:pt x="513" y="154"/>
                      <a:pt x="505" y="166"/>
                      <a:pt x="497" y="179"/>
                    </a:cubicBezTo>
                    <a:cubicBezTo>
                      <a:pt x="492" y="185"/>
                      <a:pt x="488" y="192"/>
                      <a:pt x="483" y="198"/>
                    </a:cubicBezTo>
                    <a:cubicBezTo>
                      <a:pt x="483" y="199"/>
                      <a:pt x="482" y="199"/>
                      <a:pt x="482" y="200"/>
                    </a:cubicBezTo>
                    <a:cubicBezTo>
                      <a:pt x="482" y="200"/>
                      <a:pt x="482" y="200"/>
                      <a:pt x="482" y="200"/>
                    </a:cubicBezTo>
                    <a:cubicBezTo>
                      <a:pt x="481" y="201"/>
                      <a:pt x="481" y="202"/>
                      <a:pt x="480" y="203"/>
                    </a:cubicBezTo>
                    <a:cubicBezTo>
                      <a:pt x="480" y="203"/>
                      <a:pt x="480" y="203"/>
                      <a:pt x="480" y="203"/>
                    </a:cubicBezTo>
                    <a:cubicBezTo>
                      <a:pt x="480" y="203"/>
                      <a:pt x="479" y="204"/>
                      <a:pt x="479" y="204"/>
                    </a:cubicBezTo>
                    <a:cubicBezTo>
                      <a:pt x="479" y="204"/>
                      <a:pt x="479" y="204"/>
                      <a:pt x="479" y="204"/>
                    </a:cubicBezTo>
                    <a:cubicBezTo>
                      <a:pt x="479" y="204"/>
                      <a:pt x="480" y="203"/>
                      <a:pt x="480" y="203"/>
                    </a:cubicBezTo>
                    <a:close/>
                    <a:moveTo>
                      <a:pt x="471" y="225"/>
                    </a:moveTo>
                    <a:cubicBezTo>
                      <a:pt x="479" y="208"/>
                      <a:pt x="490" y="193"/>
                      <a:pt x="501" y="178"/>
                    </a:cubicBezTo>
                    <a:cubicBezTo>
                      <a:pt x="507" y="168"/>
                      <a:pt x="514" y="159"/>
                      <a:pt x="521" y="150"/>
                    </a:cubicBezTo>
                    <a:cubicBezTo>
                      <a:pt x="526" y="142"/>
                      <a:pt x="532" y="136"/>
                      <a:pt x="539" y="129"/>
                    </a:cubicBezTo>
                    <a:cubicBezTo>
                      <a:pt x="547" y="119"/>
                      <a:pt x="556" y="109"/>
                      <a:pt x="565" y="100"/>
                    </a:cubicBezTo>
                    <a:cubicBezTo>
                      <a:pt x="575" y="89"/>
                      <a:pt x="585" y="78"/>
                      <a:pt x="595" y="67"/>
                    </a:cubicBezTo>
                    <a:cubicBezTo>
                      <a:pt x="602" y="60"/>
                      <a:pt x="610" y="53"/>
                      <a:pt x="619" y="48"/>
                    </a:cubicBezTo>
                    <a:cubicBezTo>
                      <a:pt x="628" y="43"/>
                      <a:pt x="636" y="36"/>
                      <a:pt x="645" y="30"/>
                    </a:cubicBezTo>
                    <a:cubicBezTo>
                      <a:pt x="649" y="28"/>
                      <a:pt x="653" y="25"/>
                      <a:pt x="657" y="23"/>
                    </a:cubicBezTo>
                    <a:cubicBezTo>
                      <a:pt x="657" y="23"/>
                      <a:pt x="657" y="23"/>
                      <a:pt x="658" y="23"/>
                    </a:cubicBezTo>
                    <a:cubicBezTo>
                      <a:pt x="658" y="23"/>
                      <a:pt x="658" y="23"/>
                      <a:pt x="658" y="23"/>
                    </a:cubicBezTo>
                    <a:cubicBezTo>
                      <a:pt x="657" y="23"/>
                      <a:pt x="657" y="23"/>
                      <a:pt x="657" y="23"/>
                    </a:cubicBezTo>
                    <a:cubicBezTo>
                      <a:pt x="653" y="26"/>
                      <a:pt x="649" y="29"/>
                      <a:pt x="645" y="32"/>
                    </a:cubicBezTo>
                    <a:cubicBezTo>
                      <a:pt x="636" y="38"/>
                      <a:pt x="628" y="45"/>
                      <a:pt x="620" y="52"/>
                    </a:cubicBezTo>
                    <a:cubicBezTo>
                      <a:pt x="610" y="60"/>
                      <a:pt x="600" y="69"/>
                      <a:pt x="590" y="78"/>
                    </a:cubicBezTo>
                    <a:cubicBezTo>
                      <a:pt x="584" y="85"/>
                      <a:pt x="578" y="92"/>
                      <a:pt x="571" y="98"/>
                    </a:cubicBezTo>
                    <a:cubicBezTo>
                      <a:pt x="566" y="104"/>
                      <a:pt x="561" y="109"/>
                      <a:pt x="556" y="115"/>
                    </a:cubicBezTo>
                    <a:cubicBezTo>
                      <a:pt x="543" y="129"/>
                      <a:pt x="531" y="143"/>
                      <a:pt x="520" y="158"/>
                    </a:cubicBezTo>
                    <a:cubicBezTo>
                      <a:pt x="510" y="171"/>
                      <a:pt x="501" y="185"/>
                      <a:pt x="491" y="199"/>
                    </a:cubicBezTo>
                    <a:cubicBezTo>
                      <a:pt x="488" y="203"/>
                      <a:pt x="484" y="208"/>
                      <a:pt x="481" y="213"/>
                    </a:cubicBezTo>
                    <a:cubicBezTo>
                      <a:pt x="476" y="219"/>
                      <a:pt x="471" y="226"/>
                      <a:pt x="468" y="234"/>
                    </a:cubicBezTo>
                    <a:cubicBezTo>
                      <a:pt x="468" y="235"/>
                      <a:pt x="467" y="236"/>
                      <a:pt x="467" y="237"/>
                    </a:cubicBezTo>
                    <a:cubicBezTo>
                      <a:pt x="466" y="237"/>
                      <a:pt x="466" y="237"/>
                      <a:pt x="466" y="236"/>
                    </a:cubicBezTo>
                    <a:cubicBezTo>
                      <a:pt x="468" y="233"/>
                      <a:pt x="469" y="228"/>
                      <a:pt x="471" y="225"/>
                    </a:cubicBezTo>
                    <a:close/>
                    <a:moveTo>
                      <a:pt x="436" y="257"/>
                    </a:moveTo>
                    <a:cubicBezTo>
                      <a:pt x="445" y="254"/>
                      <a:pt x="455" y="251"/>
                      <a:pt x="465" y="249"/>
                    </a:cubicBezTo>
                    <a:cubicBezTo>
                      <a:pt x="466" y="248"/>
                      <a:pt x="467" y="249"/>
                      <a:pt x="468" y="250"/>
                    </a:cubicBezTo>
                    <a:cubicBezTo>
                      <a:pt x="471" y="254"/>
                      <a:pt x="474" y="258"/>
                      <a:pt x="478" y="263"/>
                    </a:cubicBezTo>
                    <a:cubicBezTo>
                      <a:pt x="475" y="262"/>
                      <a:pt x="472" y="262"/>
                      <a:pt x="469" y="262"/>
                    </a:cubicBezTo>
                    <a:cubicBezTo>
                      <a:pt x="463" y="261"/>
                      <a:pt x="458" y="261"/>
                      <a:pt x="452" y="260"/>
                    </a:cubicBezTo>
                    <a:cubicBezTo>
                      <a:pt x="451" y="260"/>
                      <a:pt x="450" y="260"/>
                      <a:pt x="448" y="260"/>
                    </a:cubicBezTo>
                    <a:cubicBezTo>
                      <a:pt x="445" y="259"/>
                      <a:pt x="442" y="259"/>
                      <a:pt x="439" y="258"/>
                    </a:cubicBezTo>
                    <a:cubicBezTo>
                      <a:pt x="438" y="258"/>
                      <a:pt x="437" y="257"/>
                      <a:pt x="436" y="257"/>
                    </a:cubicBezTo>
                    <a:cubicBezTo>
                      <a:pt x="436" y="257"/>
                      <a:pt x="436" y="257"/>
                      <a:pt x="436" y="257"/>
                    </a:cubicBezTo>
                    <a:cubicBezTo>
                      <a:pt x="436" y="257"/>
                      <a:pt x="436" y="257"/>
                      <a:pt x="436" y="257"/>
                    </a:cubicBezTo>
                    <a:cubicBezTo>
                      <a:pt x="436" y="257"/>
                      <a:pt x="436" y="257"/>
                      <a:pt x="436" y="257"/>
                    </a:cubicBezTo>
                    <a:close/>
                    <a:moveTo>
                      <a:pt x="433" y="265"/>
                    </a:moveTo>
                    <a:cubicBezTo>
                      <a:pt x="439" y="267"/>
                      <a:pt x="444" y="269"/>
                      <a:pt x="450" y="270"/>
                    </a:cubicBezTo>
                    <a:cubicBezTo>
                      <a:pt x="453" y="272"/>
                      <a:pt x="457" y="272"/>
                      <a:pt x="461" y="273"/>
                    </a:cubicBezTo>
                    <a:cubicBezTo>
                      <a:pt x="461" y="273"/>
                      <a:pt x="461" y="273"/>
                      <a:pt x="461" y="273"/>
                    </a:cubicBezTo>
                    <a:cubicBezTo>
                      <a:pt x="462" y="273"/>
                      <a:pt x="462" y="273"/>
                      <a:pt x="462" y="273"/>
                    </a:cubicBezTo>
                    <a:cubicBezTo>
                      <a:pt x="463" y="274"/>
                      <a:pt x="464" y="274"/>
                      <a:pt x="465" y="274"/>
                    </a:cubicBezTo>
                    <a:cubicBezTo>
                      <a:pt x="465" y="274"/>
                      <a:pt x="465" y="274"/>
                      <a:pt x="465" y="274"/>
                    </a:cubicBezTo>
                    <a:cubicBezTo>
                      <a:pt x="464" y="274"/>
                      <a:pt x="463" y="274"/>
                      <a:pt x="462" y="273"/>
                    </a:cubicBezTo>
                    <a:cubicBezTo>
                      <a:pt x="462" y="273"/>
                      <a:pt x="462" y="273"/>
                      <a:pt x="461" y="273"/>
                    </a:cubicBezTo>
                    <a:cubicBezTo>
                      <a:pt x="461" y="273"/>
                      <a:pt x="461" y="273"/>
                      <a:pt x="461" y="273"/>
                    </a:cubicBezTo>
                    <a:cubicBezTo>
                      <a:pt x="451" y="273"/>
                      <a:pt x="441" y="270"/>
                      <a:pt x="431" y="264"/>
                    </a:cubicBezTo>
                    <a:cubicBezTo>
                      <a:pt x="432" y="264"/>
                      <a:pt x="433" y="264"/>
                      <a:pt x="433" y="265"/>
                    </a:cubicBezTo>
                    <a:close/>
                    <a:moveTo>
                      <a:pt x="452" y="268"/>
                    </a:moveTo>
                    <a:cubicBezTo>
                      <a:pt x="452" y="268"/>
                      <a:pt x="452" y="268"/>
                      <a:pt x="452" y="268"/>
                    </a:cubicBezTo>
                    <a:cubicBezTo>
                      <a:pt x="452" y="268"/>
                      <a:pt x="452" y="268"/>
                      <a:pt x="452" y="268"/>
                    </a:cubicBezTo>
                    <a:close/>
                    <a:moveTo>
                      <a:pt x="429" y="263"/>
                    </a:moveTo>
                    <a:cubicBezTo>
                      <a:pt x="429" y="263"/>
                      <a:pt x="429" y="263"/>
                      <a:pt x="429" y="263"/>
                    </a:cubicBezTo>
                    <a:cubicBezTo>
                      <a:pt x="429" y="263"/>
                      <a:pt x="429" y="263"/>
                      <a:pt x="429" y="263"/>
                    </a:cubicBezTo>
                    <a:close/>
                    <a:moveTo>
                      <a:pt x="446" y="275"/>
                    </a:moveTo>
                    <a:cubicBezTo>
                      <a:pt x="451" y="276"/>
                      <a:pt x="456" y="277"/>
                      <a:pt x="461" y="278"/>
                    </a:cubicBezTo>
                    <a:cubicBezTo>
                      <a:pt x="470" y="279"/>
                      <a:pt x="478" y="281"/>
                      <a:pt x="486" y="282"/>
                    </a:cubicBezTo>
                    <a:cubicBezTo>
                      <a:pt x="487" y="282"/>
                      <a:pt x="488" y="283"/>
                      <a:pt x="489" y="283"/>
                    </a:cubicBezTo>
                    <a:cubicBezTo>
                      <a:pt x="492" y="286"/>
                      <a:pt x="495" y="289"/>
                      <a:pt x="499" y="292"/>
                    </a:cubicBezTo>
                    <a:cubicBezTo>
                      <a:pt x="499" y="292"/>
                      <a:pt x="498" y="292"/>
                      <a:pt x="498" y="293"/>
                    </a:cubicBezTo>
                    <a:cubicBezTo>
                      <a:pt x="480" y="286"/>
                      <a:pt x="461" y="283"/>
                      <a:pt x="441" y="280"/>
                    </a:cubicBezTo>
                    <a:cubicBezTo>
                      <a:pt x="422" y="277"/>
                      <a:pt x="403" y="278"/>
                      <a:pt x="382" y="278"/>
                    </a:cubicBezTo>
                    <a:cubicBezTo>
                      <a:pt x="383" y="277"/>
                      <a:pt x="383" y="277"/>
                      <a:pt x="383" y="277"/>
                    </a:cubicBezTo>
                    <a:cubicBezTo>
                      <a:pt x="393" y="272"/>
                      <a:pt x="402" y="268"/>
                      <a:pt x="411" y="264"/>
                    </a:cubicBezTo>
                    <a:cubicBezTo>
                      <a:pt x="418" y="261"/>
                      <a:pt x="418" y="261"/>
                      <a:pt x="424" y="265"/>
                    </a:cubicBezTo>
                    <a:cubicBezTo>
                      <a:pt x="431" y="270"/>
                      <a:pt x="438" y="273"/>
                      <a:pt x="446" y="275"/>
                    </a:cubicBezTo>
                    <a:close/>
                    <a:moveTo>
                      <a:pt x="469" y="272"/>
                    </a:moveTo>
                    <a:cubicBezTo>
                      <a:pt x="469" y="272"/>
                      <a:pt x="468" y="272"/>
                      <a:pt x="468" y="272"/>
                    </a:cubicBezTo>
                    <a:cubicBezTo>
                      <a:pt x="468" y="272"/>
                      <a:pt x="467" y="272"/>
                      <a:pt x="467" y="272"/>
                    </a:cubicBezTo>
                    <a:cubicBezTo>
                      <a:pt x="467" y="272"/>
                      <a:pt x="467" y="271"/>
                      <a:pt x="467" y="271"/>
                    </a:cubicBezTo>
                    <a:cubicBezTo>
                      <a:pt x="467" y="272"/>
                      <a:pt x="468" y="272"/>
                      <a:pt x="468" y="272"/>
                    </a:cubicBezTo>
                    <a:cubicBezTo>
                      <a:pt x="468" y="272"/>
                      <a:pt x="468" y="272"/>
                      <a:pt x="469" y="272"/>
                    </a:cubicBezTo>
                    <a:cubicBezTo>
                      <a:pt x="470" y="272"/>
                      <a:pt x="471" y="272"/>
                      <a:pt x="472" y="273"/>
                    </a:cubicBezTo>
                    <a:cubicBezTo>
                      <a:pt x="473" y="273"/>
                      <a:pt x="473" y="273"/>
                      <a:pt x="473" y="273"/>
                    </a:cubicBezTo>
                    <a:cubicBezTo>
                      <a:pt x="473" y="273"/>
                      <a:pt x="474" y="273"/>
                      <a:pt x="474" y="273"/>
                    </a:cubicBezTo>
                    <a:cubicBezTo>
                      <a:pt x="474" y="273"/>
                      <a:pt x="474" y="273"/>
                      <a:pt x="474" y="273"/>
                    </a:cubicBezTo>
                    <a:cubicBezTo>
                      <a:pt x="474" y="273"/>
                      <a:pt x="473" y="273"/>
                      <a:pt x="473" y="273"/>
                    </a:cubicBezTo>
                    <a:cubicBezTo>
                      <a:pt x="473" y="273"/>
                      <a:pt x="473" y="273"/>
                      <a:pt x="472" y="273"/>
                    </a:cubicBezTo>
                    <a:cubicBezTo>
                      <a:pt x="471" y="272"/>
                      <a:pt x="470" y="272"/>
                      <a:pt x="469" y="272"/>
                    </a:cubicBezTo>
                    <a:close/>
                    <a:moveTo>
                      <a:pt x="469" y="275"/>
                    </a:moveTo>
                    <a:cubicBezTo>
                      <a:pt x="469" y="275"/>
                      <a:pt x="469" y="275"/>
                      <a:pt x="469" y="275"/>
                    </a:cubicBezTo>
                    <a:cubicBezTo>
                      <a:pt x="469" y="275"/>
                      <a:pt x="469" y="275"/>
                      <a:pt x="469" y="275"/>
                    </a:cubicBezTo>
                    <a:cubicBezTo>
                      <a:pt x="469" y="275"/>
                      <a:pt x="469" y="275"/>
                      <a:pt x="469" y="275"/>
                    </a:cubicBezTo>
                    <a:close/>
                    <a:moveTo>
                      <a:pt x="518" y="299"/>
                    </a:moveTo>
                    <a:cubicBezTo>
                      <a:pt x="509" y="298"/>
                      <a:pt x="502" y="292"/>
                      <a:pt x="496" y="285"/>
                    </a:cubicBezTo>
                    <a:cubicBezTo>
                      <a:pt x="499" y="285"/>
                      <a:pt x="502" y="286"/>
                      <a:pt x="505" y="288"/>
                    </a:cubicBezTo>
                    <a:cubicBezTo>
                      <a:pt x="509" y="292"/>
                      <a:pt x="514" y="296"/>
                      <a:pt x="518" y="299"/>
                    </a:cubicBezTo>
                    <a:close/>
                    <a:moveTo>
                      <a:pt x="514" y="292"/>
                    </a:moveTo>
                    <a:cubicBezTo>
                      <a:pt x="520" y="291"/>
                      <a:pt x="528" y="297"/>
                      <a:pt x="537" y="308"/>
                    </a:cubicBezTo>
                    <a:cubicBezTo>
                      <a:pt x="527" y="306"/>
                      <a:pt x="520" y="299"/>
                      <a:pt x="514" y="292"/>
                    </a:cubicBezTo>
                    <a:close/>
                    <a:moveTo>
                      <a:pt x="594" y="406"/>
                    </a:moveTo>
                    <a:cubicBezTo>
                      <a:pt x="591" y="402"/>
                      <a:pt x="588" y="397"/>
                      <a:pt x="584" y="393"/>
                    </a:cubicBezTo>
                    <a:cubicBezTo>
                      <a:pt x="583" y="390"/>
                      <a:pt x="582" y="388"/>
                      <a:pt x="580" y="386"/>
                    </a:cubicBezTo>
                    <a:cubicBezTo>
                      <a:pt x="584" y="388"/>
                      <a:pt x="587" y="391"/>
                      <a:pt x="590" y="394"/>
                    </a:cubicBezTo>
                    <a:cubicBezTo>
                      <a:pt x="592" y="396"/>
                      <a:pt x="593" y="399"/>
                      <a:pt x="594" y="402"/>
                    </a:cubicBezTo>
                    <a:cubicBezTo>
                      <a:pt x="595" y="405"/>
                      <a:pt x="597" y="408"/>
                      <a:pt x="598" y="411"/>
                    </a:cubicBezTo>
                    <a:cubicBezTo>
                      <a:pt x="598" y="411"/>
                      <a:pt x="598" y="411"/>
                      <a:pt x="598" y="411"/>
                    </a:cubicBezTo>
                    <a:cubicBezTo>
                      <a:pt x="598" y="411"/>
                      <a:pt x="598" y="411"/>
                      <a:pt x="598" y="411"/>
                    </a:cubicBezTo>
                    <a:cubicBezTo>
                      <a:pt x="598" y="411"/>
                      <a:pt x="598" y="411"/>
                      <a:pt x="598" y="411"/>
                    </a:cubicBezTo>
                    <a:cubicBezTo>
                      <a:pt x="598" y="411"/>
                      <a:pt x="598" y="411"/>
                      <a:pt x="598" y="411"/>
                    </a:cubicBezTo>
                    <a:cubicBezTo>
                      <a:pt x="597" y="409"/>
                      <a:pt x="595" y="408"/>
                      <a:pt x="594" y="406"/>
                    </a:cubicBezTo>
                    <a:close/>
                    <a:moveTo>
                      <a:pt x="596" y="415"/>
                    </a:moveTo>
                    <a:cubicBezTo>
                      <a:pt x="596" y="415"/>
                      <a:pt x="596" y="415"/>
                      <a:pt x="596" y="415"/>
                    </a:cubicBezTo>
                    <a:cubicBezTo>
                      <a:pt x="596" y="414"/>
                      <a:pt x="595" y="414"/>
                      <a:pt x="595" y="414"/>
                    </a:cubicBezTo>
                    <a:cubicBezTo>
                      <a:pt x="595" y="414"/>
                      <a:pt x="595" y="414"/>
                      <a:pt x="595" y="413"/>
                    </a:cubicBezTo>
                    <a:cubicBezTo>
                      <a:pt x="595" y="414"/>
                      <a:pt x="595" y="414"/>
                      <a:pt x="595" y="414"/>
                    </a:cubicBezTo>
                    <a:cubicBezTo>
                      <a:pt x="595" y="414"/>
                      <a:pt x="596" y="414"/>
                      <a:pt x="596" y="415"/>
                    </a:cubicBezTo>
                    <a:cubicBezTo>
                      <a:pt x="596" y="415"/>
                      <a:pt x="596" y="415"/>
                      <a:pt x="596" y="415"/>
                    </a:cubicBezTo>
                    <a:close/>
                    <a:moveTo>
                      <a:pt x="593" y="411"/>
                    </a:moveTo>
                    <a:cubicBezTo>
                      <a:pt x="592" y="412"/>
                      <a:pt x="592" y="412"/>
                      <a:pt x="592" y="412"/>
                    </a:cubicBezTo>
                    <a:cubicBezTo>
                      <a:pt x="584" y="406"/>
                      <a:pt x="576" y="399"/>
                      <a:pt x="568" y="393"/>
                    </a:cubicBezTo>
                    <a:cubicBezTo>
                      <a:pt x="560" y="387"/>
                      <a:pt x="552" y="382"/>
                      <a:pt x="543" y="377"/>
                    </a:cubicBezTo>
                    <a:cubicBezTo>
                      <a:pt x="537" y="374"/>
                      <a:pt x="531" y="370"/>
                      <a:pt x="524" y="367"/>
                    </a:cubicBezTo>
                    <a:cubicBezTo>
                      <a:pt x="518" y="364"/>
                      <a:pt x="512" y="361"/>
                      <a:pt x="506" y="358"/>
                    </a:cubicBezTo>
                    <a:cubicBezTo>
                      <a:pt x="501" y="355"/>
                      <a:pt x="496" y="352"/>
                      <a:pt x="491" y="350"/>
                    </a:cubicBezTo>
                    <a:cubicBezTo>
                      <a:pt x="485" y="347"/>
                      <a:pt x="479" y="345"/>
                      <a:pt x="473" y="342"/>
                    </a:cubicBezTo>
                    <a:cubicBezTo>
                      <a:pt x="468" y="340"/>
                      <a:pt x="464" y="338"/>
                      <a:pt x="460" y="337"/>
                    </a:cubicBezTo>
                    <a:cubicBezTo>
                      <a:pt x="450" y="333"/>
                      <a:pt x="439" y="330"/>
                      <a:pt x="429" y="326"/>
                    </a:cubicBezTo>
                    <a:cubicBezTo>
                      <a:pt x="426" y="325"/>
                      <a:pt x="423" y="324"/>
                      <a:pt x="420" y="323"/>
                    </a:cubicBezTo>
                    <a:cubicBezTo>
                      <a:pt x="413" y="321"/>
                      <a:pt x="407" y="319"/>
                      <a:pt x="401" y="317"/>
                    </a:cubicBezTo>
                    <a:cubicBezTo>
                      <a:pt x="399" y="316"/>
                      <a:pt x="397" y="315"/>
                      <a:pt x="395" y="315"/>
                    </a:cubicBezTo>
                    <a:cubicBezTo>
                      <a:pt x="385" y="311"/>
                      <a:pt x="376" y="308"/>
                      <a:pt x="367" y="305"/>
                    </a:cubicBezTo>
                    <a:cubicBezTo>
                      <a:pt x="367" y="305"/>
                      <a:pt x="367" y="305"/>
                      <a:pt x="367" y="304"/>
                    </a:cubicBezTo>
                    <a:cubicBezTo>
                      <a:pt x="370" y="305"/>
                      <a:pt x="373" y="305"/>
                      <a:pt x="376" y="306"/>
                    </a:cubicBezTo>
                    <a:cubicBezTo>
                      <a:pt x="388" y="308"/>
                      <a:pt x="400" y="311"/>
                      <a:pt x="411" y="314"/>
                    </a:cubicBezTo>
                    <a:cubicBezTo>
                      <a:pt x="417" y="315"/>
                      <a:pt x="423" y="317"/>
                      <a:pt x="428" y="319"/>
                    </a:cubicBezTo>
                    <a:cubicBezTo>
                      <a:pt x="434" y="321"/>
                      <a:pt x="440" y="322"/>
                      <a:pt x="446" y="324"/>
                    </a:cubicBezTo>
                    <a:cubicBezTo>
                      <a:pt x="450" y="325"/>
                      <a:pt x="453" y="327"/>
                      <a:pt x="457" y="328"/>
                    </a:cubicBezTo>
                    <a:cubicBezTo>
                      <a:pt x="468" y="333"/>
                      <a:pt x="479" y="337"/>
                      <a:pt x="490" y="342"/>
                    </a:cubicBezTo>
                    <a:cubicBezTo>
                      <a:pt x="501" y="347"/>
                      <a:pt x="512" y="352"/>
                      <a:pt x="522" y="359"/>
                    </a:cubicBezTo>
                    <a:cubicBezTo>
                      <a:pt x="527" y="363"/>
                      <a:pt x="533" y="366"/>
                      <a:pt x="538" y="370"/>
                    </a:cubicBezTo>
                    <a:cubicBezTo>
                      <a:pt x="546" y="375"/>
                      <a:pt x="553" y="381"/>
                      <a:pt x="561" y="387"/>
                    </a:cubicBezTo>
                    <a:cubicBezTo>
                      <a:pt x="565" y="390"/>
                      <a:pt x="569" y="392"/>
                      <a:pt x="572" y="395"/>
                    </a:cubicBezTo>
                    <a:cubicBezTo>
                      <a:pt x="577" y="399"/>
                      <a:pt x="582" y="403"/>
                      <a:pt x="587" y="407"/>
                    </a:cubicBezTo>
                    <a:cubicBezTo>
                      <a:pt x="589" y="408"/>
                      <a:pt x="591" y="410"/>
                      <a:pt x="593" y="411"/>
                    </a:cubicBezTo>
                    <a:close/>
                    <a:moveTo>
                      <a:pt x="586" y="401"/>
                    </a:moveTo>
                    <a:cubicBezTo>
                      <a:pt x="586" y="401"/>
                      <a:pt x="586" y="401"/>
                      <a:pt x="586" y="401"/>
                    </a:cubicBezTo>
                    <a:cubicBezTo>
                      <a:pt x="586" y="401"/>
                      <a:pt x="586" y="401"/>
                      <a:pt x="586" y="401"/>
                    </a:cubicBezTo>
                    <a:cubicBezTo>
                      <a:pt x="586" y="401"/>
                      <a:pt x="586" y="401"/>
                      <a:pt x="586" y="401"/>
                    </a:cubicBezTo>
                    <a:cubicBezTo>
                      <a:pt x="586" y="401"/>
                      <a:pt x="586" y="401"/>
                      <a:pt x="586" y="401"/>
                    </a:cubicBezTo>
                    <a:cubicBezTo>
                      <a:pt x="585" y="400"/>
                      <a:pt x="584" y="400"/>
                      <a:pt x="584" y="399"/>
                    </a:cubicBezTo>
                    <a:cubicBezTo>
                      <a:pt x="579" y="394"/>
                      <a:pt x="575" y="389"/>
                      <a:pt x="571" y="384"/>
                    </a:cubicBezTo>
                    <a:cubicBezTo>
                      <a:pt x="569" y="381"/>
                      <a:pt x="567" y="379"/>
                      <a:pt x="565" y="376"/>
                    </a:cubicBezTo>
                    <a:cubicBezTo>
                      <a:pt x="570" y="378"/>
                      <a:pt x="575" y="381"/>
                      <a:pt x="577" y="386"/>
                    </a:cubicBezTo>
                    <a:cubicBezTo>
                      <a:pt x="580" y="391"/>
                      <a:pt x="583" y="396"/>
                      <a:pt x="586" y="401"/>
                    </a:cubicBezTo>
                    <a:close/>
                    <a:moveTo>
                      <a:pt x="567" y="384"/>
                    </a:moveTo>
                    <a:cubicBezTo>
                      <a:pt x="567" y="384"/>
                      <a:pt x="568" y="384"/>
                      <a:pt x="568" y="384"/>
                    </a:cubicBezTo>
                    <a:cubicBezTo>
                      <a:pt x="568" y="385"/>
                      <a:pt x="568" y="385"/>
                      <a:pt x="568" y="385"/>
                    </a:cubicBezTo>
                    <a:cubicBezTo>
                      <a:pt x="568" y="385"/>
                      <a:pt x="569" y="385"/>
                      <a:pt x="569" y="385"/>
                    </a:cubicBezTo>
                    <a:cubicBezTo>
                      <a:pt x="569" y="386"/>
                      <a:pt x="569" y="386"/>
                      <a:pt x="569" y="386"/>
                    </a:cubicBezTo>
                    <a:cubicBezTo>
                      <a:pt x="570" y="387"/>
                      <a:pt x="571" y="388"/>
                      <a:pt x="571" y="389"/>
                    </a:cubicBezTo>
                    <a:cubicBezTo>
                      <a:pt x="572" y="390"/>
                      <a:pt x="572" y="390"/>
                      <a:pt x="572" y="390"/>
                    </a:cubicBezTo>
                    <a:cubicBezTo>
                      <a:pt x="572" y="390"/>
                      <a:pt x="572" y="390"/>
                      <a:pt x="572" y="390"/>
                    </a:cubicBezTo>
                    <a:cubicBezTo>
                      <a:pt x="572" y="390"/>
                      <a:pt x="572" y="390"/>
                      <a:pt x="571" y="389"/>
                    </a:cubicBezTo>
                    <a:cubicBezTo>
                      <a:pt x="571" y="388"/>
                      <a:pt x="570" y="387"/>
                      <a:pt x="569" y="386"/>
                    </a:cubicBezTo>
                    <a:cubicBezTo>
                      <a:pt x="569" y="386"/>
                      <a:pt x="569" y="386"/>
                      <a:pt x="569" y="385"/>
                    </a:cubicBezTo>
                    <a:cubicBezTo>
                      <a:pt x="569" y="385"/>
                      <a:pt x="568" y="385"/>
                      <a:pt x="568" y="385"/>
                    </a:cubicBezTo>
                    <a:cubicBezTo>
                      <a:pt x="568" y="385"/>
                      <a:pt x="568" y="385"/>
                      <a:pt x="568" y="384"/>
                    </a:cubicBezTo>
                    <a:cubicBezTo>
                      <a:pt x="567" y="384"/>
                      <a:pt x="567" y="384"/>
                      <a:pt x="567" y="384"/>
                    </a:cubicBezTo>
                    <a:cubicBezTo>
                      <a:pt x="563" y="380"/>
                      <a:pt x="560" y="376"/>
                      <a:pt x="558" y="371"/>
                    </a:cubicBezTo>
                    <a:cubicBezTo>
                      <a:pt x="558" y="371"/>
                      <a:pt x="558" y="371"/>
                      <a:pt x="558" y="371"/>
                    </a:cubicBezTo>
                    <a:cubicBezTo>
                      <a:pt x="558" y="371"/>
                      <a:pt x="558" y="371"/>
                      <a:pt x="558" y="371"/>
                    </a:cubicBezTo>
                    <a:cubicBezTo>
                      <a:pt x="558" y="371"/>
                      <a:pt x="558" y="371"/>
                      <a:pt x="558" y="371"/>
                    </a:cubicBezTo>
                    <a:cubicBezTo>
                      <a:pt x="562" y="375"/>
                      <a:pt x="565" y="379"/>
                      <a:pt x="567" y="384"/>
                    </a:cubicBezTo>
                    <a:close/>
                    <a:moveTo>
                      <a:pt x="560" y="380"/>
                    </a:moveTo>
                    <a:cubicBezTo>
                      <a:pt x="560" y="380"/>
                      <a:pt x="560" y="381"/>
                      <a:pt x="560" y="381"/>
                    </a:cubicBezTo>
                    <a:cubicBezTo>
                      <a:pt x="560" y="381"/>
                      <a:pt x="560" y="381"/>
                      <a:pt x="560" y="381"/>
                    </a:cubicBezTo>
                    <a:cubicBezTo>
                      <a:pt x="560" y="381"/>
                      <a:pt x="560" y="381"/>
                      <a:pt x="560" y="380"/>
                    </a:cubicBezTo>
                    <a:cubicBezTo>
                      <a:pt x="558" y="379"/>
                      <a:pt x="556" y="378"/>
                      <a:pt x="555" y="377"/>
                    </a:cubicBezTo>
                    <a:cubicBezTo>
                      <a:pt x="547" y="372"/>
                      <a:pt x="540" y="367"/>
                      <a:pt x="533" y="362"/>
                    </a:cubicBezTo>
                    <a:cubicBezTo>
                      <a:pt x="530" y="360"/>
                      <a:pt x="527" y="358"/>
                      <a:pt x="523" y="356"/>
                    </a:cubicBezTo>
                    <a:cubicBezTo>
                      <a:pt x="515" y="350"/>
                      <a:pt x="506" y="346"/>
                      <a:pt x="497" y="341"/>
                    </a:cubicBezTo>
                    <a:cubicBezTo>
                      <a:pt x="484" y="334"/>
                      <a:pt x="470" y="329"/>
                      <a:pt x="456" y="324"/>
                    </a:cubicBezTo>
                    <a:cubicBezTo>
                      <a:pt x="448" y="321"/>
                      <a:pt x="440" y="318"/>
                      <a:pt x="432" y="316"/>
                    </a:cubicBezTo>
                    <a:cubicBezTo>
                      <a:pt x="426" y="314"/>
                      <a:pt x="420" y="312"/>
                      <a:pt x="414" y="310"/>
                    </a:cubicBezTo>
                    <a:cubicBezTo>
                      <a:pt x="407" y="309"/>
                      <a:pt x="400" y="307"/>
                      <a:pt x="393" y="306"/>
                    </a:cubicBezTo>
                    <a:cubicBezTo>
                      <a:pt x="383" y="303"/>
                      <a:pt x="373" y="302"/>
                      <a:pt x="362" y="300"/>
                    </a:cubicBezTo>
                    <a:cubicBezTo>
                      <a:pt x="356" y="299"/>
                      <a:pt x="350" y="297"/>
                      <a:pt x="344" y="295"/>
                    </a:cubicBezTo>
                    <a:cubicBezTo>
                      <a:pt x="344" y="295"/>
                      <a:pt x="343" y="295"/>
                      <a:pt x="341" y="294"/>
                    </a:cubicBezTo>
                    <a:cubicBezTo>
                      <a:pt x="350" y="290"/>
                      <a:pt x="358" y="287"/>
                      <a:pt x="366" y="283"/>
                    </a:cubicBezTo>
                    <a:cubicBezTo>
                      <a:pt x="372" y="291"/>
                      <a:pt x="381" y="294"/>
                      <a:pt x="390" y="297"/>
                    </a:cubicBezTo>
                    <a:cubicBezTo>
                      <a:pt x="401" y="300"/>
                      <a:pt x="412" y="303"/>
                      <a:pt x="423" y="307"/>
                    </a:cubicBezTo>
                    <a:cubicBezTo>
                      <a:pt x="434" y="310"/>
                      <a:pt x="444" y="315"/>
                      <a:pt x="453" y="320"/>
                    </a:cubicBezTo>
                    <a:cubicBezTo>
                      <a:pt x="459" y="323"/>
                      <a:pt x="465" y="324"/>
                      <a:pt x="470" y="327"/>
                    </a:cubicBezTo>
                    <a:cubicBezTo>
                      <a:pt x="477" y="330"/>
                      <a:pt x="484" y="333"/>
                      <a:pt x="490" y="336"/>
                    </a:cubicBezTo>
                    <a:cubicBezTo>
                      <a:pt x="491" y="336"/>
                      <a:pt x="491" y="337"/>
                      <a:pt x="492" y="337"/>
                    </a:cubicBezTo>
                    <a:cubicBezTo>
                      <a:pt x="504" y="340"/>
                      <a:pt x="514" y="346"/>
                      <a:pt x="525" y="352"/>
                    </a:cubicBezTo>
                    <a:cubicBezTo>
                      <a:pt x="531" y="355"/>
                      <a:pt x="538" y="358"/>
                      <a:pt x="544" y="361"/>
                    </a:cubicBezTo>
                    <a:cubicBezTo>
                      <a:pt x="546" y="362"/>
                      <a:pt x="549" y="364"/>
                      <a:pt x="550" y="366"/>
                    </a:cubicBezTo>
                    <a:cubicBezTo>
                      <a:pt x="554" y="371"/>
                      <a:pt x="557" y="376"/>
                      <a:pt x="560" y="380"/>
                    </a:cubicBezTo>
                    <a:close/>
                    <a:moveTo>
                      <a:pt x="364" y="304"/>
                    </a:moveTo>
                    <a:cubicBezTo>
                      <a:pt x="364" y="304"/>
                      <a:pt x="364" y="304"/>
                      <a:pt x="364" y="304"/>
                    </a:cubicBezTo>
                    <a:cubicBezTo>
                      <a:pt x="363" y="304"/>
                      <a:pt x="363" y="304"/>
                      <a:pt x="362" y="304"/>
                    </a:cubicBezTo>
                    <a:cubicBezTo>
                      <a:pt x="362" y="304"/>
                      <a:pt x="362" y="304"/>
                      <a:pt x="362" y="304"/>
                    </a:cubicBezTo>
                    <a:cubicBezTo>
                      <a:pt x="363" y="304"/>
                      <a:pt x="363" y="304"/>
                      <a:pt x="364" y="304"/>
                    </a:cubicBezTo>
                    <a:close/>
                    <a:moveTo>
                      <a:pt x="359" y="303"/>
                    </a:moveTo>
                    <a:cubicBezTo>
                      <a:pt x="359" y="303"/>
                      <a:pt x="359" y="303"/>
                      <a:pt x="358" y="303"/>
                    </a:cubicBezTo>
                    <a:cubicBezTo>
                      <a:pt x="358" y="303"/>
                      <a:pt x="358" y="303"/>
                      <a:pt x="358" y="303"/>
                    </a:cubicBezTo>
                    <a:cubicBezTo>
                      <a:pt x="358" y="303"/>
                      <a:pt x="359" y="303"/>
                      <a:pt x="359" y="303"/>
                    </a:cubicBezTo>
                    <a:cubicBezTo>
                      <a:pt x="359" y="303"/>
                      <a:pt x="359" y="303"/>
                      <a:pt x="359" y="303"/>
                    </a:cubicBezTo>
                    <a:close/>
                    <a:moveTo>
                      <a:pt x="367" y="271"/>
                    </a:moveTo>
                    <a:cubicBezTo>
                      <a:pt x="368" y="270"/>
                      <a:pt x="368" y="270"/>
                      <a:pt x="368" y="270"/>
                    </a:cubicBezTo>
                    <a:cubicBezTo>
                      <a:pt x="368" y="270"/>
                      <a:pt x="368" y="270"/>
                      <a:pt x="368" y="270"/>
                    </a:cubicBezTo>
                    <a:cubicBezTo>
                      <a:pt x="368" y="270"/>
                      <a:pt x="368" y="270"/>
                      <a:pt x="368" y="271"/>
                    </a:cubicBezTo>
                    <a:cubicBezTo>
                      <a:pt x="368" y="271"/>
                      <a:pt x="368" y="271"/>
                      <a:pt x="367" y="271"/>
                    </a:cubicBezTo>
                    <a:close/>
                    <a:moveTo>
                      <a:pt x="410" y="252"/>
                    </a:moveTo>
                    <a:cubicBezTo>
                      <a:pt x="410" y="253"/>
                      <a:pt x="410" y="254"/>
                      <a:pt x="410" y="256"/>
                    </a:cubicBezTo>
                    <a:cubicBezTo>
                      <a:pt x="398" y="260"/>
                      <a:pt x="385" y="265"/>
                      <a:pt x="373" y="269"/>
                    </a:cubicBezTo>
                    <a:cubicBezTo>
                      <a:pt x="373" y="268"/>
                      <a:pt x="373" y="268"/>
                      <a:pt x="373" y="267"/>
                    </a:cubicBezTo>
                    <a:cubicBezTo>
                      <a:pt x="378" y="257"/>
                      <a:pt x="384" y="247"/>
                      <a:pt x="391" y="238"/>
                    </a:cubicBezTo>
                    <a:cubicBezTo>
                      <a:pt x="401" y="225"/>
                      <a:pt x="411" y="213"/>
                      <a:pt x="420" y="200"/>
                    </a:cubicBezTo>
                    <a:cubicBezTo>
                      <a:pt x="421" y="198"/>
                      <a:pt x="422" y="197"/>
                      <a:pt x="424" y="195"/>
                    </a:cubicBezTo>
                    <a:cubicBezTo>
                      <a:pt x="424" y="195"/>
                      <a:pt x="424" y="195"/>
                      <a:pt x="424" y="195"/>
                    </a:cubicBezTo>
                    <a:cubicBezTo>
                      <a:pt x="424" y="195"/>
                      <a:pt x="424" y="195"/>
                      <a:pt x="424" y="195"/>
                    </a:cubicBezTo>
                    <a:cubicBezTo>
                      <a:pt x="424" y="195"/>
                      <a:pt x="424" y="194"/>
                      <a:pt x="424" y="194"/>
                    </a:cubicBezTo>
                    <a:cubicBezTo>
                      <a:pt x="424" y="194"/>
                      <a:pt x="425" y="194"/>
                      <a:pt x="425" y="194"/>
                    </a:cubicBezTo>
                    <a:cubicBezTo>
                      <a:pt x="424" y="195"/>
                      <a:pt x="424" y="195"/>
                      <a:pt x="424" y="195"/>
                    </a:cubicBezTo>
                    <a:cubicBezTo>
                      <a:pt x="424" y="195"/>
                      <a:pt x="424" y="195"/>
                      <a:pt x="424" y="195"/>
                    </a:cubicBezTo>
                    <a:cubicBezTo>
                      <a:pt x="424" y="195"/>
                      <a:pt x="424" y="195"/>
                      <a:pt x="424" y="195"/>
                    </a:cubicBezTo>
                    <a:cubicBezTo>
                      <a:pt x="421" y="203"/>
                      <a:pt x="417" y="210"/>
                      <a:pt x="415" y="218"/>
                    </a:cubicBezTo>
                    <a:cubicBezTo>
                      <a:pt x="411" y="229"/>
                      <a:pt x="408" y="240"/>
                      <a:pt x="410" y="252"/>
                    </a:cubicBezTo>
                    <a:close/>
                    <a:moveTo>
                      <a:pt x="372" y="282"/>
                    </a:moveTo>
                    <a:cubicBezTo>
                      <a:pt x="379" y="283"/>
                      <a:pt x="385" y="287"/>
                      <a:pt x="392" y="290"/>
                    </a:cubicBezTo>
                    <a:cubicBezTo>
                      <a:pt x="384" y="289"/>
                      <a:pt x="378" y="288"/>
                      <a:pt x="372" y="282"/>
                    </a:cubicBezTo>
                    <a:close/>
                    <a:moveTo>
                      <a:pt x="395" y="290"/>
                    </a:moveTo>
                    <a:cubicBezTo>
                      <a:pt x="395" y="290"/>
                      <a:pt x="396" y="290"/>
                      <a:pt x="396" y="290"/>
                    </a:cubicBezTo>
                    <a:cubicBezTo>
                      <a:pt x="396" y="291"/>
                      <a:pt x="395" y="291"/>
                      <a:pt x="395" y="291"/>
                    </a:cubicBezTo>
                    <a:cubicBezTo>
                      <a:pt x="395" y="291"/>
                      <a:pt x="395" y="290"/>
                      <a:pt x="395" y="290"/>
                    </a:cubicBezTo>
                    <a:close/>
                    <a:moveTo>
                      <a:pt x="382" y="282"/>
                    </a:moveTo>
                    <a:cubicBezTo>
                      <a:pt x="396" y="285"/>
                      <a:pt x="411" y="287"/>
                      <a:pt x="425" y="288"/>
                    </a:cubicBezTo>
                    <a:cubicBezTo>
                      <a:pt x="435" y="290"/>
                      <a:pt x="444" y="292"/>
                      <a:pt x="453" y="294"/>
                    </a:cubicBezTo>
                    <a:cubicBezTo>
                      <a:pt x="463" y="295"/>
                      <a:pt x="472" y="299"/>
                      <a:pt x="481" y="302"/>
                    </a:cubicBezTo>
                    <a:cubicBezTo>
                      <a:pt x="489" y="305"/>
                      <a:pt x="496" y="308"/>
                      <a:pt x="504" y="311"/>
                    </a:cubicBezTo>
                    <a:cubicBezTo>
                      <a:pt x="510" y="313"/>
                      <a:pt x="515" y="316"/>
                      <a:pt x="520" y="318"/>
                    </a:cubicBezTo>
                    <a:cubicBezTo>
                      <a:pt x="525" y="320"/>
                      <a:pt x="529" y="322"/>
                      <a:pt x="533" y="324"/>
                    </a:cubicBezTo>
                    <a:cubicBezTo>
                      <a:pt x="541" y="327"/>
                      <a:pt x="548" y="331"/>
                      <a:pt x="555" y="336"/>
                    </a:cubicBezTo>
                    <a:cubicBezTo>
                      <a:pt x="561" y="340"/>
                      <a:pt x="568" y="344"/>
                      <a:pt x="574" y="349"/>
                    </a:cubicBezTo>
                    <a:cubicBezTo>
                      <a:pt x="579" y="352"/>
                      <a:pt x="583" y="355"/>
                      <a:pt x="587" y="359"/>
                    </a:cubicBezTo>
                    <a:cubicBezTo>
                      <a:pt x="592" y="363"/>
                      <a:pt x="597" y="367"/>
                      <a:pt x="602" y="371"/>
                    </a:cubicBezTo>
                    <a:cubicBezTo>
                      <a:pt x="612" y="379"/>
                      <a:pt x="622" y="386"/>
                      <a:pt x="632" y="394"/>
                    </a:cubicBezTo>
                    <a:cubicBezTo>
                      <a:pt x="638" y="399"/>
                      <a:pt x="645" y="404"/>
                      <a:pt x="651" y="408"/>
                    </a:cubicBezTo>
                    <a:cubicBezTo>
                      <a:pt x="654" y="410"/>
                      <a:pt x="656" y="412"/>
                      <a:pt x="658" y="415"/>
                    </a:cubicBezTo>
                    <a:cubicBezTo>
                      <a:pt x="659" y="415"/>
                      <a:pt x="659" y="415"/>
                      <a:pt x="659" y="415"/>
                    </a:cubicBezTo>
                    <a:cubicBezTo>
                      <a:pt x="659" y="415"/>
                      <a:pt x="659" y="415"/>
                      <a:pt x="659" y="415"/>
                    </a:cubicBezTo>
                    <a:cubicBezTo>
                      <a:pt x="659" y="415"/>
                      <a:pt x="659" y="415"/>
                      <a:pt x="659" y="415"/>
                    </a:cubicBezTo>
                    <a:cubicBezTo>
                      <a:pt x="659" y="415"/>
                      <a:pt x="658" y="415"/>
                      <a:pt x="658" y="415"/>
                    </a:cubicBezTo>
                    <a:cubicBezTo>
                      <a:pt x="654" y="412"/>
                      <a:pt x="650" y="409"/>
                      <a:pt x="646" y="406"/>
                    </a:cubicBezTo>
                    <a:cubicBezTo>
                      <a:pt x="640" y="402"/>
                      <a:pt x="634" y="398"/>
                      <a:pt x="628" y="394"/>
                    </a:cubicBezTo>
                    <a:cubicBezTo>
                      <a:pt x="625" y="392"/>
                      <a:pt x="622" y="390"/>
                      <a:pt x="619" y="388"/>
                    </a:cubicBezTo>
                    <a:cubicBezTo>
                      <a:pt x="614" y="384"/>
                      <a:pt x="609" y="381"/>
                      <a:pt x="604" y="378"/>
                    </a:cubicBezTo>
                    <a:cubicBezTo>
                      <a:pt x="598" y="373"/>
                      <a:pt x="592" y="368"/>
                      <a:pt x="585" y="364"/>
                    </a:cubicBezTo>
                    <a:cubicBezTo>
                      <a:pt x="581" y="361"/>
                      <a:pt x="576" y="358"/>
                      <a:pt x="571" y="355"/>
                    </a:cubicBezTo>
                    <a:cubicBezTo>
                      <a:pt x="565" y="351"/>
                      <a:pt x="559" y="348"/>
                      <a:pt x="553" y="344"/>
                    </a:cubicBezTo>
                    <a:cubicBezTo>
                      <a:pt x="543" y="336"/>
                      <a:pt x="532" y="331"/>
                      <a:pt x="520" y="326"/>
                    </a:cubicBezTo>
                    <a:cubicBezTo>
                      <a:pt x="513" y="322"/>
                      <a:pt x="506" y="318"/>
                      <a:pt x="499" y="315"/>
                    </a:cubicBezTo>
                    <a:cubicBezTo>
                      <a:pt x="490" y="311"/>
                      <a:pt x="481" y="308"/>
                      <a:pt x="471" y="305"/>
                    </a:cubicBezTo>
                    <a:cubicBezTo>
                      <a:pt x="463" y="302"/>
                      <a:pt x="455" y="301"/>
                      <a:pt x="446" y="299"/>
                    </a:cubicBezTo>
                    <a:cubicBezTo>
                      <a:pt x="439" y="297"/>
                      <a:pt x="431" y="296"/>
                      <a:pt x="424" y="294"/>
                    </a:cubicBezTo>
                    <a:cubicBezTo>
                      <a:pt x="415" y="292"/>
                      <a:pt x="406" y="290"/>
                      <a:pt x="397" y="287"/>
                    </a:cubicBezTo>
                    <a:cubicBezTo>
                      <a:pt x="392" y="286"/>
                      <a:pt x="387" y="284"/>
                      <a:pt x="382" y="282"/>
                    </a:cubicBezTo>
                    <a:close/>
                    <a:moveTo>
                      <a:pt x="520" y="116"/>
                    </a:moveTo>
                    <a:cubicBezTo>
                      <a:pt x="512" y="126"/>
                      <a:pt x="504" y="136"/>
                      <a:pt x="497" y="147"/>
                    </a:cubicBezTo>
                    <a:cubicBezTo>
                      <a:pt x="491" y="155"/>
                      <a:pt x="485" y="163"/>
                      <a:pt x="479" y="171"/>
                    </a:cubicBezTo>
                    <a:cubicBezTo>
                      <a:pt x="473" y="181"/>
                      <a:pt x="466" y="190"/>
                      <a:pt x="459" y="199"/>
                    </a:cubicBezTo>
                    <a:cubicBezTo>
                      <a:pt x="451" y="210"/>
                      <a:pt x="443" y="221"/>
                      <a:pt x="435" y="232"/>
                    </a:cubicBezTo>
                    <a:cubicBezTo>
                      <a:pt x="435" y="232"/>
                      <a:pt x="435" y="232"/>
                      <a:pt x="435" y="233"/>
                    </a:cubicBezTo>
                    <a:cubicBezTo>
                      <a:pt x="434" y="233"/>
                      <a:pt x="434" y="232"/>
                      <a:pt x="434" y="232"/>
                    </a:cubicBezTo>
                    <a:cubicBezTo>
                      <a:pt x="436" y="229"/>
                      <a:pt x="437" y="226"/>
                      <a:pt x="439" y="223"/>
                    </a:cubicBezTo>
                    <a:cubicBezTo>
                      <a:pt x="446" y="212"/>
                      <a:pt x="453" y="201"/>
                      <a:pt x="460" y="191"/>
                    </a:cubicBezTo>
                    <a:cubicBezTo>
                      <a:pt x="467" y="181"/>
                      <a:pt x="475" y="172"/>
                      <a:pt x="482" y="162"/>
                    </a:cubicBezTo>
                    <a:cubicBezTo>
                      <a:pt x="485" y="158"/>
                      <a:pt x="489" y="153"/>
                      <a:pt x="492" y="149"/>
                    </a:cubicBezTo>
                    <a:cubicBezTo>
                      <a:pt x="501" y="137"/>
                      <a:pt x="511" y="125"/>
                      <a:pt x="521" y="113"/>
                    </a:cubicBezTo>
                    <a:cubicBezTo>
                      <a:pt x="525" y="107"/>
                      <a:pt x="530" y="102"/>
                      <a:pt x="535" y="97"/>
                    </a:cubicBezTo>
                    <a:cubicBezTo>
                      <a:pt x="535" y="97"/>
                      <a:pt x="535" y="97"/>
                      <a:pt x="536" y="98"/>
                    </a:cubicBezTo>
                    <a:cubicBezTo>
                      <a:pt x="530" y="104"/>
                      <a:pt x="525" y="110"/>
                      <a:pt x="520" y="116"/>
                    </a:cubicBezTo>
                    <a:close/>
                    <a:moveTo>
                      <a:pt x="602" y="24"/>
                    </a:moveTo>
                    <a:cubicBezTo>
                      <a:pt x="603" y="23"/>
                      <a:pt x="603" y="23"/>
                      <a:pt x="604" y="23"/>
                    </a:cubicBezTo>
                    <a:cubicBezTo>
                      <a:pt x="604" y="23"/>
                      <a:pt x="604" y="23"/>
                      <a:pt x="604" y="23"/>
                    </a:cubicBezTo>
                    <a:cubicBezTo>
                      <a:pt x="605" y="22"/>
                      <a:pt x="605" y="22"/>
                      <a:pt x="605" y="22"/>
                    </a:cubicBezTo>
                    <a:cubicBezTo>
                      <a:pt x="606" y="22"/>
                      <a:pt x="606" y="21"/>
                      <a:pt x="606" y="21"/>
                    </a:cubicBezTo>
                    <a:cubicBezTo>
                      <a:pt x="606" y="21"/>
                      <a:pt x="606" y="21"/>
                      <a:pt x="606" y="21"/>
                    </a:cubicBezTo>
                    <a:cubicBezTo>
                      <a:pt x="606" y="21"/>
                      <a:pt x="606" y="21"/>
                      <a:pt x="606" y="21"/>
                    </a:cubicBezTo>
                    <a:cubicBezTo>
                      <a:pt x="606" y="21"/>
                      <a:pt x="606" y="22"/>
                      <a:pt x="605" y="22"/>
                    </a:cubicBezTo>
                    <a:cubicBezTo>
                      <a:pt x="605" y="22"/>
                      <a:pt x="605" y="22"/>
                      <a:pt x="604" y="23"/>
                    </a:cubicBezTo>
                    <a:cubicBezTo>
                      <a:pt x="604" y="23"/>
                      <a:pt x="604" y="23"/>
                      <a:pt x="604" y="23"/>
                    </a:cubicBezTo>
                    <a:cubicBezTo>
                      <a:pt x="599" y="27"/>
                      <a:pt x="593" y="32"/>
                      <a:pt x="588" y="37"/>
                    </a:cubicBezTo>
                    <a:cubicBezTo>
                      <a:pt x="581" y="44"/>
                      <a:pt x="573" y="52"/>
                      <a:pt x="566" y="59"/>
                    </a:cubicBezTo>
                    <a:cubicBezTo>
                      <a:pt x="563" y="62"/>
                      <a:pt x="561" y="65"/>
                      <a:pt x="558" y="68"/>
                    </a:cubicBezTo>
                    <a:cubicBezTo>
                      <a:pt x="551" y="74"/>
                      <a:pt x="546" y="81"/>
                      <a:pt x="539" y="88"/>
                    </a:cubicBezTo>
                    <a:cubicBezTo>
                      <a:pt x="532" y="96"/>
                      <a:pt x="524" y="104"/>
                      <a:pt x="517" y="113"/>
                    </a:cubicBezTo>
                    <a:cubicBezTo>
                      <a:pt x="514" y="117"/>
                      <a:pt x="511" y="121"/>
                      <a:pt x="508" y="125"/>
                    </a:cubicBezTo>
                    <a:cubicBezTo>
                      <a:pt x="501" y="133"/>
                      <a:pt x="494" y="142"/>
                      <a:pt x="488" y="150"/>
                    </a:cubicBezTo>
                    <a:cubicBezTo>
                      <a:pt x="483" y="156"/>
                      <a:pt x="479" y="163"/>
                      <a:pt x="474" y="169"/>
                    </a:cubicBezTo>
                    <a:cubicBezTo>
                      <a:pt x="465" y="180"/>
                      <a:pt x="457" y="191"/>
                      <a:pt x="449" y="203"/>
                    </a:cubicBezTo>
                    <a:cubicBezTo>
                      <a:pt x="445" y="210"/>
                      <a:pt x="440" y="217"/>
                      <a:pt x="435" y="224"/>
                    </a:cubicBezTo>
                    <a:cubicBezTo>
                      <a:pt x="433" y="228"/>
                      <a:pt x="431" y="234"/>
                      <a:pt x="429" y="238"/>
                    </a:cubicBezTo>
                    <a:cubicBezTo>
                      <a:pt x="427" y="242"/>
                      <a:pt x="424" y="246"/>
                      <a:pt x="422" y="250"/>
                    </a:cubicBezTo>
                    <a:cubicBezTo>
                      <a:pt x="422" y="251"/>
                      <a:pt x="421" y="252"/>
                      <a:pt x="420" y="253"/>
                    </a:cubicBezTo>
                    <a:cubicBezTo>
                      <a:pt x="420" y="252"/>
                      <a:pt x="419" y="251"/>
                      <a:pt x="420" y="251"/>
                    </a:cubicBezTo>
                    <a:cubicBezTo>
                      <a:pt x="422" y="243"/>
                      <a:pt x="425" y="235"/>
                      <a:pt x="430" y="228"/>
                    </a:cubicBezTo>
                    <a:cubicBezTo>
                      <a:pt x="437" y="216"/>
                      <a:pt x="444" y="205"/>
                      <a:pt x="452" y="194"/>
                    </a:cubicBezTo>
                    <a:cubicBezTo>
                      <a:pt x="458" y="184"/>
                      <a:pt x="465" y="174"/>
                      <a:pt x="472" y="164"/>
                    </a:cubicBezTo>
                    <a:cubicBezTo>
                      <a:pt x="477" y="157"/>
                      <a:pt x="483" y="151"/>
                      <a:pt x="488" y="144"/>
                    </a:cubicBezTo>
                    <a:cubicBezTo>
                      <a:pt x="493" y="138"/>
                      <a:pt x="498" y="133"/>
                      <a:pt x="503" y="127"/>
                    </a:cubicBezTo>
                    <a:cubicBezTo>
                      <a:pt x="509" y="120"/>
                      <a:pt x="515" y="112"/>
                      <a:pt x="521" y="105"/>
                    </a:cubicBezTo>
                    <a:cubicBezTo>
                      <a:pt x="531" y="93"/>
                      <a:pt x="541" y="82"/>
                      <a:pt x="551" y="70"/>
                    </a:cubicBezTo>
                    <a:cubicBezTo>
                      <a:pt x="558" y="62"/>
                      <a:pt x="566" y="56"/>
                      <a:pt x="573" y="49"/>
                    </a:cubicBezTo>
                    <a:cubicBezTo>
                      <a:pt x="579" y="44"/>
                      <a:pt x="584" y="38"/>
                      <a:pt x="590" y="33"/>
                    </a:cubicBezTo>
                    <a:cubicBezTo>
                      <a:pt x="594" y="29"/>
                      <a:pt x="598" y="27"/>
                      <a:pt x="602" y="24"/>
                    </a:cubicBezTo>
                    <a:close/>
                    <a:moveTo>
                      <a:pt x="549" y="67"/>
                    </a:moveTo>
                    <a:cubicBezTo>
                      <a:pt x="549" y="66"/>
                      <a:pt x="550" y="66"/>
                      <a:pt x="550" y="66"/>
                    </a:cubicBezTo>
                    <a:cubicBezTo>
                      <a:pt x="550" y="66"/>
                      <a:pt x="550" y="66"/>
                      <a:pt x="550" y="66"/>
                    </a:cubicBezTo>
                    <a:cubicBezTo>
                      <a:pt x="550" y="66"/>
                      <a:pt x="550" y="66"/>
                      <a:pt x="551" y="66"/>
                    </a:cubicBezTo>
                    <a:cubicBezTo>
                      <a:pt x="552" y="64"/>
                      <a:pt x="553" y="62"/>
                      <a:pt x="554" y="61"/>
                    </a:cubicBezTo>
                    <a:cubicBezTo>
                      <a:pt x="562" y="53"/>
                      <a:pt x="570" y="45"/>
                      <a:pt x="579" y="38"/>
                    </a:cubicBezTo>
                    <a:cubicBezTo>
                      <a:pt x="579" y="38"/>
                      <a:pt x="580" y="38"/>
                      <a:pt x="580" y="37"/>
                    </a:cubicBezTo>
                    <a:cubicBezTo>
                      <a:pt x="580" y="37"/>
                      <a:pt x="580" y="37"/>
                      <a:pt x="580" y="37"/>
                    </a:cubicBezTo>
                    <a:cubicBezTo>
                      <a:pt x="581" y="37"/>
                      <a:pt x="582" y="36"/>
                      <a:pt x="582" y="35"/>
                    </a:cubicBezTo>
                    <a:cubicBezTo>
                      <a:pt x="583" y="35"/>
                      <a:pt x="583" y="35"/>
                      <a:pt x="583" y="35"/>
                    </a:cubicBezTo>
                    <a:cubicBezTo>
                      <a:pt x="583" y="35"/>
                      <a:pt x="583" y="35"/>
                      <a:pt x="583" y="35"/>
                    </a:cubicBezTo>
                    <a:cubicBezTo>
                      <a:pt x="583" y="35"/>
                      <a:pt x="583" y="35"/>
                      <a:pt x="583" y="35"/>
                    </a:cubicBezTo>
                    <a:cubicBezTo>
                      <a:pt x="583" y="35"/>
                      <a:pt x="583" y="35"/>
                      <a:pt x="582" y="35"/>
                    </a:cubicBezTo>
                    <a:cubicBezTo>
                      <a:pt x="582" y="36"/>
                      <a:pt x="581" y="37"/>
                      <a:pt x="580" y="37"/>
                    </a:cubicBezTo>
                    <a:cubicBezTo>
                      <a:pt x="580" y="37"/>
                      <a:pt x="580" y="37"/>
                      <a:pt x="580" y="37"/>
                    </a:cubicBezTo>
                    <a:cubicBezTo>
                      <a:pt x="574" y="44"/>
                      <a:pt x="567" y="50"/>
                      <a:pt x="560" y="56"/>
                    </a:cubicBezTo>
                    <a:cubicBezTo>
                      <a:pt x="557" y="59"/>
                      <a:pt x="554" y="63"/>
                      <a:pt x="551" y="66"/>
                    </a:cubicBezTo>
                    <a:cubicBezTo>
                      <a:pt x="550" y="66"/>
                      <a:pt x="550" y="66"/>
                      <a:pt x="550" y="66"/>
                    </a:cubicBezTo>
                    <a:cubicBezTo>
                      <a:pt x="550" y="66"/>
                      <a:pt x="550" y="66"/>
                      <a:pt x="550" y="66"/>
                    </a:cubicBezTo>
                    <a:cubicBezTo>
                      <a:pt x="547" y="69"/>
                      <a:pt x="545" y="73"/>
                      <a:pt x="542" y="76"/>
                    </a:cubicBezTo>
                    <a:cubicBezTo>
                      <a:pt x="532" y="86"/>
                      <a:pt x="523" y="97"/>
                      <a:pt x="514" y="108"/>
                    </a:cubicBezTo>
                    <a:cubicBezTo>
                      <a:pt x="508" y="117"/>
                      <a:pt x="500" y="124"/>
                      <a:pt x="494" y="133"/>
                    </a:cubicBezTo>
                    <a:cubicBezTo>
                      <a:pt x="487" y="141"/>
                      <a:pt x="480" y="149"/>
                      <a:pt x="474" y="157"/>
                    </a:cubicBezTo>
                    <a:cubicBezTo>
                      <a:pt x="466" y="168"/>
                      <a:pt x="458" y="178"/>
                      <a:pt x="451" y="190"/>
                    </a:cubicBezTo>
                    <a:cubicBezTo>
                      <a:pt x="442" y="205"/>
                      <a:pt x="430" y="219"/>
                      <a:pt x="422" y="236"/>
                    </a:cubicBezTo>
                    <a:cubicBezTo>
                      <a:pt x="420" y="240"/>
                      <a:pt x="419" y="246"/>
                      <a:pt x="417" y="251"/>
                    </a:cubicBezTo>
                    <a:cubicBezTo>
                      <a:pt x="416" y="252"/>
                      <a:pt x="415" y="253"/>
                      <a:pt x="414" y="254"/>
                    </a:cubicBezTo>
                    <a:cubicBezTo>
                      <a:pt x="413" y="251"/>
                      <a:pt x="413" y="248"/>
                      <a:pt x="414" y="245"/>
                    </a:cubicBezTo>
                    <a:cubicBezTo>
                      <a:pt x="419" y="232"/>
                      <a:pt x="424" y="219"/>
                      <a:pt x="432" y="208"/>
                    </a:cubicBezTo>
                    <a:cubicBezTo>
                      <a:pt x="439" y="198"/>
                      <a:pt x="445" y="187"/>
                      <a:pt x="452" y="177"/>
                    </a:cubicBezTo>
                    <a:cubicBezTo>
                      <a:pt x="459" y="168"/>
                      <a:pt x="466" y="159"/>
                      <a:pt x="474" y="150"/>
                    </a:cubicBezTo>
                    <a:cubicBezTo>
                      <a:pt x="480" y="143"/>
                      <a:pt x="486" y="136"/>
                      <a:pt x="492" y="129"/>
                    </a:cubicBezTo>
                    <a:cubicBezTo>
                      <a:pt x="499" y="121"/>
                      <a:pt x="507" y="113"/>
                      <a:pt x="514" y="105"/>
                    </a:cubicBezTo>
                    <a:cubicBezTo>
                      <a:pt x="518" y="100"/>
                      <a:pt x="522" y="96"/>
                      <a:pt x="526" y="91"/>
                    </a:cubicBezTo>
                    <a:cubicBezTo>
                      <a:pt x="534" y="83"/>
                      <a:pt x="541" y="75"/>
                      <a:pt x="549" y="67"/>
                    </a:cubicBezTo>
                    <a:close/>
                    <a:moveTo>
                      <a:pt x="473" y="133"/>
                    </a:moveTo>
                    <a:cubicBezTo>
                      <a:pt x="478" y="128"/>
                      <a:pt x="483" y="124"/>
                      <a:pt x="489" y="119"/>
                    </a:cubicBezTo>
                    <a:cubicBezTo>
                      <a:pt x="497" y="111"/>
                      <a:pt x="506" y="104"/>
                      <a:pt x="515" y="96"/>
                    </a:cubicBezTo>
                    <a:cubicBezTo>
                      <a:pt x="520" y="92"/>
                      <a:pt x="524" y="87"/>
                      <a:pt x="529" y="82"/>
                    </a:cubicBezTo>
                    <a:cubicBezTo>
                      <a:pt x="530" y="81"/>
                      <a:pt x="532" y="80"/>
                      <a:pt x="533" y="78"/>
                    </a:cubicBezTo>
                    <a:cubicBezTo>
                      <a:pt x="534" y="78"/>
                      <a:pt x="534" y="78"/>
                      <a:pt x="534" y="78"/>
                    </a:cubicBezTo>
                    <a:cubicBezTo>
                      <a:pt x="534" y="78"/>
                      <a:pt x="535" y="77"/>
                      <a:pt x="536" y="76"/>
                    </a:cubicBezTo>
                    <a:cubicBezTo>
                      <a:pt x="536" y="76"/>
                      <a:pt x="537" y="76"/>
                      <a:pt x="537" y="75"/>
                    </a:cubicBezTo>
                    <a:cubicBezTo>
                      <a:pt x="537" y="75"/>
                      <a:pt x="538" y="74"/>
                      <a:pt x="538" y="74"/>
                    </a:cubicBezTo>
                    <a:cubicBezTo>
                      <a:pt x="538" y="74"/>
                      <a:pt x="539" y="73"/>
                      <a:pt x="539" y="73"/>
                    </a:cubicBezTo>
                    <a:cubicBezTo>
                      <a:pt x="539" y="73"/>
                      <a:pt x="539" y="73"/>
                      <a:pt x="539" y="73"/>
                    </a:cubicBezTo>
                    <a:cubicBezTo>
                      <a:pt x="539" y="73"/>
                      <a:pt x="539" y="73"/>
                      <a:pt x="539" y="73"/>
                    </a:cubicBezTo>
                    <a:cubicBezTo>
                      <a:pt x="539" y="73"/>
                      <a:pt x="538" y="74"/>
                      <a:pt x="538" y="74"/>
                    </a:cubicBezTo>
                    <a:cubicBezTo>
                      <a:pt x="538" y="75"/>
                      <a:pt x="537" y="75"/>
                      <a:pt x="537" y="75"/>
                    </a:cubicBezTo>
                    <a:cubicBezTo>
                      <a:pt x="537" y="76"/>
                      <a:pt x="536" y="76"/>
                      <a:pt x="536" y="76"/>
                    </a:cubicBezTo>
                    <a:cubicBezTo>
                      <a:pt x="535" y="77"/>
                      <a:pt x="534" y="78"/>
                      <a:pt x="534" y="78"/>
                    </a:cubicBezTo>
                    <a:cubicBezTo>
                      <a:pt x="534" y="78"/>
                      <a:pt x="534" y="78"/>
                      <a:pt x="533" y="78"/>
                    </a:cubicBezTo>
                    <a:cubicBezTo>
                      <a:pt x="533" y="79"/>
                      <a:pt x="532" y="80"/>
                      <a:pt x="531" y="81"/>
                    </a:cubicBezTo>
                    <a:cubicBezTo>
                      <a:pt x="526" y="88"/>
                      <a:pt x="520" y="94"/>
                      <a:pt x="514" y="101"/>
                    </a:cubicBezTo>
                    <a:cubicBezTo>
                      <a:pt x="507" y="109"/>
                      <a:pt x="499" y="117"/>
                      <a:pt x="491" y="125"/>
                    </a:cubicBezTo>
                    <a:cubicBezTo>
                      <a:pt x="481" y="138"/>
                      <a:pt x="470" y="150"/>
                      <a:pt x="460" y="162"/>
                    </a:cubicBezTo>
                    <a:cubicBezTo>
                      <a:pt x="448" y="177"/>
                      <a:pt x="438" y="192"/>
                      <a:pt x="428" y="208"/>
                    </a:cubicBezTo>
                    <a:cubicBezTo>
                      <a:pt x="424" y="216"/>
                      <a:pt x="420" y="224"/>
                      <a:pt x="416" y="232"/>
                    </a:cubicBezTo>
                    <a:cubicBezTo>
                      <a:pt x="416" y="232"/>
                      <a:pt x="416" y="233"/>
                      <a:pt x="415" y="234"/>
                    </a:cubicBezTo>
                    <a:cubicBezTo>
                      <a:pt x="415" y="229"/>
                      <a:pt x="416" y="224"/>
                      <a:pt x="418" y="219"/>
                    </a:cubicBezTo>
                    <a:cubicBezTo>
                      <a:pt x="420" y="214"/>
                      <a:pt x="422" y="209"/>
                      <a:pt x="424" y="204"/>
                    </a:cubicBezTo>
                    <a:cubicBezTo>
                      <a:pt x="428" y="195"/>
                      <a:pt x="433" y="187"/>
                      <a:pt x="438" y="179"/>
                    </a:cubicBezTo>
                    <a:cubicBezTo>
                      <a:pt x="441" y="174"/>
                      <a:pt x="444" y="170"/>
                      <a:pt x="447" y="166"/>
                    </a:cubicBezTo>
                    <a:cubicBezTo>
                      <a:pt x="455" y="154"/>
                      <a:pt x="464" y="144"/>
                      <a:pt x="473" y="133"/>
                    </a:cubicBezTo>
                    <a:close/>
                    <a:moveTo>
                      <a:pt x="462" y="129"/>
                    </a:moveTo>
                    <a:cubicBezTo>
                      <a:pt x="462" y="129"/>
                      <a:pt x="462" y="129"/>
                      <a:pt x="462" y="129"/>
                    </a:cubicBezTo>
                    <a:cubicBezTo>
                      <a:pt x="458" y="135"/>
                      <a:pt x="454" y="141"/>
                      <a:pt x="450" y="146"/>
                    </a:cubicBezTo>
                    <a:cubicBezTo>
                      <a:pt x="443" y="159"/>
                      <a:pt x="435" y="171"/>
                      <a:pt x="427" y="184"/>
                    </a:cubicBezTo>
                    <a:cubicBezTo>
                      <a:pt x="418" y="197"/>
                      <a:pt x="408" y="211"/>
                      <a:pt x="397" y="224"/>
                    </a:cubicBezTo>
                    <a:cubicBezTo>
                      <a:pt x="391" y="233"/>
                      <a:pt x="385" y="242"/>
                      <a:pt x="379" y="250"/>
                    </a:cubicBezTo>
                    <a:cubicBezTo>
                      <a:pt x="379" y="250"/>
                      <a:pt x="378" y="251"/>
                      <a:pt x="377" y="251"/>
                    </a:cubicBezTo>
                    <a:cubicBezTo>
                      <a:pt x="378" y="249"/>
                      <a:pt x="379" y="247"/>
                      <a:pt x="380" y="245"/>
                    </a:cubicBezTo>
                    <a:cubicBezTo>
                      <a:pt x="382" y="241"/>
                      <a:pt x="385" y="237"/>
                      <a:pt x="387" y="233"/>
                    </a:cubicBezTo>
                    <a:cubicBezTo>
                      <a:pt x="392" y="226"/>
                      <a:pt x="398" y="220"/>
                      <a:pt x="403" y="213"/>
                    </a:cubicBezTo>
                    <a:cubicBezTo>
                      <a:pt x="412" y="202"/>
                      <a:pt x="419" y="191"/>
                      <a:pt x="425" y="179"/>
                    </a:cubicBezTo>
                    <a:cubicBezTo>
                      <a:pt x="432" y="164"/>
                      <a:pt x="441" y="151"/>
                      <a:pt x="453" y="139"/>
                    </a:cubicBezTo>
                    <a:cubicBezTo>
                      <a:pt x="456" y="135"/>
                      <a:pt x="459" y="132"/>
                      <a:pt x="462" y="129"/>
                    </a:cubicBezTo>
                    <a:cubicBezTo>
                      <a:pt x="462" y="129"/>
                      <a:pt x="462" y="129"/>
                      <a:pt x="462" y="129"/>
                    </a:cubicBezTo>
                    <a:cubicBezTo>
                      <a:pt x="462" y="129"/>
                      <a:pt x="462" y="129"/>
                      <a:pt x="462" y="129"/>
                    </a:cubicBezTo>
                    <a:cubicBezTo>
                      <a:pt x="462" y="129"/>
                      <a:pt x="462" y="129"/>
                      <a:pt x="462" y="129"/>
                    </a:cubicBezTo>
                    <a:close/>
                    <a:moveTo>
                      <a:pt x="537" y="44"/>
                    </a:moveTo>
                    <a:cubicBezTo>
                      <a:pt x="534" y="47"/>
                      <a:pt x="531" y="51"/>
                      <a:pt x="528" y="54"/>
                    </a:cubicBezTo>
                    <a:cubicBezTo>
                      <a:pt x="520" y="61"/>
                      <a:pt x="514" y="69"/>
                      <a:pt x="507" y="77"/>
                    </a:cubicBezTo>
                    <a:cubicBezTo>
                      <a:pt x="503" y="83"/>
                      <a:pt x="498" y="88"/>
                      <a:pt x="493" y="93"/>
                    </a:cubicBezTo>
                    <a:cubicBezTo>
                      <a:pt x="487" y="98"/>
                      <a:pt x="481" y="104"/>
                      <a:pt x="476" y="110"/>
                    </a:cubicBezTo>
                    <a:cubicBezTo>
                      <a:pt x="469" y="117"/>
                      <a:pt x="463" y="124"/>
                      <a:pt x="456" y="131"/>
                    </a:cubicBezTo>
                    <a:cubicBezTo>
                      <a:pt x="446" y="142"/>
                      <a:pt x="435" y="154"/>
                      <a:pt x="428" y="168"/>
                    </a:cubicBezTo>
                    <a:cubicBezTo>
                      <a:pt x="426" y="172"/>
                      <a:pt x="423" y="177"/>
                      <a:pt x="421" y="181"/>
                    </a:cubicBezTo>
                    <a:cubicBezTo>
                      <a:pt x="415" y="192"/>
                      <a:pt x="408" y="203"/>
                      <a:pt x="400" y="213"/>
                    </a:cubicBezTo>
                    <a:cubicBezTo>
                      <a:pt x="394" y="220"/>
                      <a:pt x="388" y="227"/>
                      <a:pt x="384" y="235"/>
                    </a:cubicBezTo>
                    <a:cubicBezTo>
                      <a:pt x="379" y="242"/>
                      <a:pt x="375" y="250"/>
                      <a:pt x="372" y="258"/>
                    </a:cubicBezTo>
                    <a:cubicBezTo>
                      <a:pt x="371" y="260"/>
                      <a:pt x="369" y="262"/>
                      <a:pt x="368" y="265"/>
                    </a:cubicBezTo>
                    <a:cubicBezTo>
                      <a:pt x="367" y="262"/>
                      <a:pt x="368" y="260"/>
                      <a:pt x="369" y="258"/>
                    </a:cubicBezTo>
                    <a:cubicBezTo>
                      <a:pt x="371" y="254"/>
                      <a:pt x="374" y="249"/>
                      <a:pt x="376" y="245"/>
                    </a:cubicBezTo>
                    <a:cubicBezTo>
                      <a:pt x="380" y="234"/>
                      <a:pt x="388" y="225"/>
                      <a:pt x="394" y="215"/>
                    </a:cubicBezTo>
                    <a:cubicBezTo>
                      <a:pt x="403" y="201"/>
                      <a:pt x="412" y="187"/>
                      <a:pt x="421" y="172"/>
                    </a:cubicBezTo>
                    <a:cubicBezTo>
                      <a:pt x="427" y="162"/>
                      <a:pt x="434" y="153"/>
                      <a:pt x="441" y="143"/>
                    </a:cubicBezTo>
                    <a:cubicBezTo>
                      <a:pt x="447" y="134"/>
                      <a:pt x="454" y="126"/>
                      <a:pt x="461" y="119"/>
                    </a:cubicBezTo>
                    <a:cubicBezTo>
                      <a:pt x="466" y="114"/>
                      <a:pt x="471" y="110"/>
                      <a:pt x="476" y="105"/>
                    </a:cubicBezTo>
                    <a:cubicBezTo>
                      <a:pt x="482" y="98"/>
                      <a:pt x="488" y="92"/>
                      <a:pt x="494" y="85"/>
                    </a:cubicBezTo>
                    <a:cubicBezTo>
                      <a:pt x="500" y="79"/>
                      <a:pt x="506" y="73"/>
                      <a:pt x="511" y="66"/>
                    </a:cubicBezTo>
                    <a:cubicBezTo>
                      <a:pt x="519" y="58"/>
                      <a:pt x="529" y="51"/>
                      <a:pt x="537" y="44"/>
                    </a:cubicBezTo>
                    <a:cubicBezTo>
                      <a:pt x="537" y="44"/>
                      <a:pt x="537" y="44"/>
                      <a:pt x="537" y="44"/>
                    </a:cubicBezTo>
                    <a:cubicBezTo>
                      <a:pt x="537" y="44"/>
                      <a:pt x="537" y="44"/>
                      <a:pt x="537" y="44"/>
                    </a:cubicBezTo>
                    <a:cubicBezTo>
                      <a:pt x="537" y="44"/>
                      <a:pt x="537" y="44"/>
                      <a:pt x="537" y="44"/>
                    </a:cubicBezTo>
                    <a:close/>
                    <a:moveTo>
                      <a:pt x="503" y="66"/>
                    </a:moveTo>
                    <a:cubicBezTo>
                      <a:pt x="503" y="66"/>
                      <a:pt x="503" y="66"/>
                      <a:pt x="503" y="66"/>
                    </a:cubicBezTo>
                    <a:cubicBezTo>
                      <a:pt x="508" y="60"/>
                      <a:pt x="512" y="55"/>
                      <a:pt x="518" y="51"/>
                    </a:cubicBezTo>
                    <a:cubicBezTo>
                      <a:pt x="523" y="48"/>
                      <a:pt x="528" y="45"/>
                      <a:pt x="532" y="42"/>
                    </a:cubicBezTo>
                    <a:cubicBezTo>
                      <a:pt x="534" y="41"/>
                      <a:pt x="536" y="40"/>
                      <a:pt x="537" y="40"/>
                    </a:cubicBezTo>
                    <a:cubicBezTo>
                      <a:pt x="537" y="40"/>
                      <a:pt x="538" y="40"/>
                      <a:pt x="538" y="39"/>
                    </a:cubicBezTo>
                    <a:cubicBezTo>
                      <a:pt x="538" y="39"/>
                      <a:pt x="538" y="39"/>
                      <a:pt x="538" y="39"/>
                    </a:cubicBezTo>
                    <a:cubicBezTo>
                      <a:pt x="539" y="39"/>
                      <a:pt x="539" y="38"/>
                      <a:pt x="539" y="38"/>
                    </a:cubicBezTo>
                    <a:cubicBezTo>
                      <a:pt x="539" y="38"/>
                      <a:pt x="539" y="39"/>
                      <a:pt x="538" y="39"/>
                    </a:cubicBezTo>
                    <a:cubicBezTo>
                      <a:pt x="538" y="39"/>
                      <a:pt x="538" y="39"/>
                      <a:pt x="538" y="39"/>
                    </a:cubicBezTo>
                    <a:cubicBezTo>
                      <a:pt x="538" y="40"/>
                      <a:pt x="537" y="40"/>
                      <a:pt x="537" y="40"/>
                    </a:cubicBezTo>
                    <a:cubicBezTo>
                      <a:pt x="533" y="43"/>
                      <a:pt x="529" y="47"/>
                      <a:pt x="524" y="50"/>
                    </a:cubicBezTo>
                    <a:cubicBezTo>
                      <a:pt x="521" y="52"/>
                      <a:pt x="518" y="54"/>
                      <a:pt x="515" y="57"/>
                    </a:cubicBezTo>
                    <a:cubicBezTo>
                      <a:pt x="511" y="60"/>
                      <a:pt x="507" y="63"/>
                      <a:pt x="503" y="66"/>
                    </a:cubicBezTo>
                    <a:cubicBezTo>
                      <a:pt x="503" y="66"/>
                      <a:pt x="503" y="66"/>
                      <a:pt x="503" y="66"/>
                    </a:cubicBezTo>
                    <a:cubicBezTo>
                      <a:pt x="503" y="66"/>
                      <a:pt x="502" y="66"/>
                      <a:pt x="502" y="66"/>
                    </a:cubicBezTo>
                    <a:cubicBezTo>
                      <a:pt x="502" y="66"/>
                      <a:pt x="503" y="66"/>
                      <a:pt x="503" y="66"/>
                    </a:cubicBezTo>
                    <a:close/>
                    <a:moveTo>
                      <a:pt x="495" y="74"/>
                    </a:moveTo>
                    <a:cubicBezTo>
                      <a:pt x="495" y="73"/>
                      <a:pt x="495" y="73"/>
                      <a:pt x="496" y="73"/>
                    </a:cubicBezTo>
                    <a:cubicBezTo>
                      <a:pt x="496" y="72"/>
                      <a:pt x="497" y="72"/>
                      <a:pt x="497" y="72"/>
                    </a:cubicBezTo>
                    <a:cubicBezTo>
                      <a:pt x="497" y="71"/>
                      <a:pt x="498" y="71"/>
                      <a:pt x="498" y="71"/>
                    </a:cubicBezTo>
                    <a:cubicBezTo>
                      <a:pt x="498" y="70"/>
                      <a:pt x="499" y="70"/>
                      <a:pt x="499" y="69"/>
                    </a:cubicBezTo>
                    <a:cubicBezTo>
                      <a:pt x="500" y="69"/>
                      <a:pt x="500" y="69"/>
                      <a:pt x="500" y="69"/>
                    </a:cubicBezTo>
                    <a:cubicBezTo>
                      <a:pt x="500" y="69"/>
                      <a:pt x="500" y="68"/>
                      <a:pt x="500" y="68"/>
                    </a:cubicBezTo>
                    <a:cubicBezTo>
                      <a:pt x="500" y="68"/>
                      <a:pt x="500" y="69"/>
                      <a:pt x="500" y="69"/>
                    </a:cubicBezTo>
                    <a:cubicBezTo>
                      <a:pt x="500" y="69"/>
                      <a:pt x="500" y="69"/>
                      <a:pt x="499" y="69"/>
                    </a:cubicBezTo>
                    <a:cubicBezTo>
                      <a:pt x="499" y="70"/>
                      <a:pt x="498" y="70"/>
                      <a:pt x="498" y="71"/>
                    </a:cubicBezTo>
                    <a:cubicBezTo>
                      <a:pt x="498" y="71"/>
                      <a:pt x="497" y="71"/>
                      <a:pt x="497" y="72"/>
                    </a:cubicBezTo>
                    <a:cubicBezTo>
                      <a:pt x="497" y="72"/>
                      <a:pt x="496" y="72"/>
                      <a:pt x="496" y="73"/>
                    </a:cubicBezTo>
                    <a:cubicBezTo>
                      <a:pt x="495" y="73"/>
                      <a:pt x="495" y="73"/>
                      <a:pt x="495" y="74"/>
                    </a:cubicBezTo>
                    <a:cubicBezTo>
                      <a:pt x="495" y="74"/>
                      <a:pt x="495" y="74"/>
                      <a:pt x="495" y="74"/>
                    </a:cubicBezTo>
                    <a:cubicBezTo>
                      <a:pt x="495" y="74"/>
                      <a:pt x="495" y="74"/>
                      <a:pt x="495" y="74"/>
                    </a:cubicBezTo>
                    <a:close/>
                    <a:moveTo>
                      <a:pt x="497" y="76"/>
                    </a:moveTo>
                    <a:cubicBezTo>
                      <a:pt x="497" y="76"/>
                      <a:pt x="498" y="76"/>
                      <a:pt x="498" y="76"/>
                    </a:cubicBezTo>
                    <a:cubicBezTo>
                      <a:pt x="498" y="75"/>
                      <a:pt x="498" y="75"/>
                      <a:pt x="498" y="75"/>
                    </a:cubicBezTo>
                    <a:cubicBezTo>
                      <a:pt x="498" y="75"/>
                      <a:pt x="498" y="75"/>
                      <a:pt x="498" y="76"/>
                    </a:cubicBezTo>
                    <a:cubicBezTo>
                      <a:pt x="498" y="76"/>
                      <a:pt x="497" y="76"/>
                      <a:pt x="497" y="76"/>
                    </a:cubicBezTo>
                    <a:cubicBezTo>
                      <a:pt x="494" y="80"/>
                      <a:pt x="491" y="84"/>
                      <a:pt x="488" y="88"/>
                    </a:cubicBezTo>
                    <a:cubicBezTo>
                      <a:pt x="480" y="97"/>
                      <a:pt x="470" y="106"/>
                      <a:pt x="461" y="115"/>
                    </a:cubicBezTo>
                    <a:cubicBezTo>
                      <a:pt x="453" y="122"/>
                      <a:pt x="445" y="131"/>
                      <a:pt x="439" y="140"/>
                    </a:cubicBezTo>
                    <a:cubicBezTo>
                      <a:pt x="433" y="149"/>
                      <a:pt x="427" y="158"/>
                      <a:pt x="421" y="167"/>
                    </a:cubicBezTo>
                    <a:cubicBezTo>
                      <a:pt x="414" y="178"/>
                      <a:pt x="408" y="188"/>
                      <a:pt x="401" y="199"/>
                    </a:cubicBezTo>
                    <a:cubicBezTo>
                      <a:pt x="394" y="210"/>
                      <a:pt x="386" y="221"/>
                      <a:pt x="379" y="232"/>
                    </a:cubicBezTo>
                    <a:cubicBezTo>
                      <a:pt x="377" y="235"/>
                      <a:pt x="376" y="238"/>
                      <a:pt x="374" y="241"/>
                    </a:cubicBezTo>
                    <a:cubicBezTo>
                      <a:pt x="372" y="244"/>
                      <a:pt x="371" y="247"/>
                      <a:pt x="369" y="251"/>
                    </a:cubicBezTo>
                    <a:cubicBezTo>
                      <a:pt x="369" y="251"/>
                      <a:pt x="369" y="251"/>
                      <a:pt x="368" y="251"/>
                    </a:cubicBezTo>
                    <a:cubicBezTo>
                      <a:pt x="369" y="250"/>
                      <a:pt x="369" y="249"/>
                      <a:pt x="369" y="248"/>
                    </a:cubicBezTo>
                    <a:cubicBezTo>
                      <a:pt x="376" y="230"/>
                      <a:pt x="385" y="213"/>
                      <a:pt x="396" y="197"/>
                    </a:cubicBezTo>
                    <a:cubicBezTo>
                      <a:pt x="400" y="191"/>
                      <a:pt x="403" y="184"/>
                      <a:pt x="408" y="178"/>
                    </a:cubicBezTo>
                    <a:cubicBezTo>
                      <a:pt x="415" y="168"/>
                      <a:pt x="423" y="157"/>
                      <a:pt x="430" y="147"/>
                    </a:cubicBezTo>
                    <a:cubicBezTo>
                      <a:pt x="438" y="136"/>
                      <a:pt x="447" y="126"/>
                      <a:pt x="456" y="116"/>
                    </a:cubicBezTo>
                    <a:cubicBezTo>
                      <a:pt x="460" y="111"/>
                      <a:pt x="466" y="107"/>
                      <a:pt x="471" y="102"/>
                    </a:cubicBezTo>
                    <a:cubicBezTo>
                      <a:pt x="479" y="95"/>
                      <a:pt x="486" y="87"/>
                      <a:pt x="493" y="79"/>
                    </a:cubicBezTo>
                    <a:cubicBezTo>
                      <a:pt x="495" y="78"/>
                      <a:pt x="496" y="77"/>
                      <a:pt x="497" y="76"/>
                    </a:cubicBezTo>
                    <a:close/>
                    <a:moveTo>
                      <a:pt x="492" y="76"/>
                    </a:moveTo>
                    <a:cubicBezTo>
                      <a:pt x="493" y="76"/>
                      <a:pt x="493" y="76"/>
                      <a:pt x="493" y="76"/>
                    </a:cubicBezTo>
                    <a:cubicBezTo>
                      <a:pt x="492" y="76"/>
                      <a:pt x="492" y="76"/>
                      <a:pt x="492" y="76"/>
                    </a:cubicBezTo>
                    <a:cubicBezTo>
                      <a:pt x="492" y="76"/>
                      <a:pt x="492" y="76"/>
                      <a:pt x="492" y="76"/>
                    </a:cubicBezTo>
                    <a:close/>
                    <a:moveTo>
                      <a:pt x="417" y="148"/>
                    </a:moveTo>
                    <a:cubicBezTo>
                      <a:pt x="425" y="139"/>
                      <a:pt x="433" y="130"/>
                      <a:pt x="442" y="121"/>
                    </a:cubicBezTo>
                    <a:cubicBezTo>
                      <a:pt x="450" y="114"/>
                      <a:pt x="458" y="106"/>
                      <a:pt x="466" y="99"/>
                    </a:cubicBezTo>
                    <a:cubicBezTo>
                      <a:pt x="473" y="92"/>
                      <a:pt x="481" y="86"/>
                      <a:pt x="489" y="79"/>
                    </a:cubicBezTo>
                    <a:cubicBezTo>
                      <a:pt x="489" y="79"/>
                      <a:pt x="490" y="78"/>
                      <a:pt x="490" y="78"/>
                    </a:cubicBezTo>
                    <a:cubicBezTo>
                      <a:pt x="490" y="78"/>
                      <a:pt x="490" y="78"/>
                      <a:pt x="491" y="78"/>
                    </a:cubicBezTo>
                    <a:cubicBezTo>
                      <a:pt x="483" y="86"/>
                      <a:pt x="476" y="94"/>
                      <a:pt x="468" y="102"/>
                    </a:cubicBezTo>
                    <a:cubicBezTo>
                      <a:pt x="461" y="108"/>
                      <a:pt x="454" y="114"/>
                      <a:pt x="448" y="121"/>
                    </a:cubicBezTo>
                    <a:cubicBezTo>
                      <a:pt x="433" y="137"/>
                      <a:pt x="421" y="153"/>
                      <a:pt x="409" y="171"/>
                    </a:cubicBezTo>
                    <a:cubicBezTo>
                      <a:pt x="401" y="184"/>
                      <a:pt x="393" y="197"/>
                      <a:pt x="385" y="210"/>
                    </a:cubicBezTo>
                    <a:cubicBezTo>
                      <a:pt x="377" y="223"/>
                      <a:pt x="370" y="237"/>
                      <a:pt x="366" y="252"/>
                    </a:cubicBezTo>
                    <a:cubicBezTo>
                      <a:pt x="364" y="257"/>
                      <a:pt x="362" y="263"/>
                      <a:pt x="360" y="268"/>
                    </a:cubicBezTo>
                    <a:cubicBezTo>
                      <a:pt x="361" y="264"/>
                      <a:pt x="362" y="261"/>
                      <a:pt x="362" y="258"/>
                    </a:cubicBezTo>
                    <a:cubicBezTo>
                      <a:pt x="363" y="250"/>
                      <a:pt x="367" y="242"/>
                      <a:pt x="370" y="234"/>
                    </a:cubicBezTo>
                    <a:cubicBezTo>
                      <a:pt x="374" y="223"/>
                      <a:pt x="380" y="213"/>
                      <a:pt x="386" y="203"/>
                    </a:cubicBezTo>
                    <a:cubicBezTo>
                      <a:pt x="389" y="197"/>
                      <a:pt x="392" y="190"/>
                      <a:pt x="396" y="183"/>
                    </a:cubicBezTo>
                    <a:cubicBezTo>
                      <a:pt x="402" y="171"/>
                      <a:pt x="408" y="159"/>
                      <a:pt x="417" y="148"/>
                    </a:cubicBezTo>
                    <a:close/>
                    <a:moveTo>
                      <a:pt x="316" y="292"/>
                    </a:moveTo>
                    <a:cubicBezTo>
                      <a:pt x="315" y="292"/>
                      <a:pt x="315" y="291"/>
                      <a:pt x="315" y="291"/>
                    </a:cubicBezTo>
                    <a:cubicBezTo>
                      <a:pt x="314" y="281"/>
                      <a:pt x="313" y="272"/>
                      <a:pt x="315" y="262"/>
                    </a:cubicBezTo>
                    <a:cubicBezTo>
                      <a:pt x="317" y="257"/>
                      <a:pt x="319" y="252"/>
                      <a:pt x="321" y="247"/>
                    </a:cubicBezTo>
                    <a:cubicBezTo>
                      <a:pt x="325" y="235"/>
                      <a:pt x="330" y="224"/>
                      <a:pt x="336" y="214"/>
                    </a:cubicBezTo>
                    <a:cubicBezTo>
                      <a:pt x="341" y="205"/>
                      <a:pt x="347" y="197"/>
                      <a:pt x="353" y="188"/>
                    </a:cubicBezTo>
                    <a:cubicBezTo>
                      <a:pt x="359" y="177"/>
                      <a:pt x="368" y="167"/>
                      <a:pt x="376" y="158"/>
                    </a:cubicBezTo>
                    <a:cubicBezTo>
                      <a:pt x="384" y="149"/>
                      <a:pt x="393" y="140"/>
                      <a:pt x="401" y="131"/>
                    </a:cubicBezTo>
                    <a:cubicBezTo>
                      <a:pt x="410" y="121"/>
                      <a:pt x="419" y="112"/>
                      <a:pt x="430" y="105"/>
                    </a:cubicBezTo>
                    <a:cubicBezTo>
                      <a:pt x="434" y="102"/>
                      <a:pt x="437" y="98"/>
                      <a:pt x="441" y="95"/>
                    </a:cubicBezTo>
                    <a:cubicBezTo>
                      <a:pt x="442" y="94"/>
                      <a:pt x="443" y="94"/>
                      <a:pt x="444" y="93"/>
                    </a:cubicBezTo>
                    <a:cubicBezTo>
                      <a:pt x="444" y="93"/>
                      <a:pt x="444" y="93"/>
                      <a:pt x="444" y="93"/>
                    </a:cubicBezTo>
                    <a:cubicBezTo>
                      <a:pt x="445" y="92"/>
                      <a:pt x="445" y="92"/>
                      <a:pt x="445" y="92"/>
                    </a:cubicBezTo>
                    <a:cubicBezTo>
                      <a:pt x="445" y="92"/>
                      <a:pt x="445" y="91"/>
                      <a:pt x="446" y="91"/>
                    </a:cubicBezTo>
                    <a:cubicBezTo>
                      <a:pt x="449" y="88"/>
                      <a:pt x="451" y="84"/>
                      <a:pt x="455" y="81"/>
                    </a:cubicBezTo>
                    <a:cubicBezTo>
                      <a:pt x="462" y="74"/>
                      <a:pt x="470" y="67"/>
                      <a:pt x="478" y="61"/>
                    </a:cubicBezTo>
                    <a:cubicBezTo>
                      <a:pt x="486" y="57"/>
                      <a:pt x="493" y="53"/>
                      <a:pt x="500" y="48"/>
                    </a:cubicBezTo>
                    <a:cubicBezTo>
                      <a:pt x="501" y="48"/>
                      <a:pt x="501" y="48"/>
                      <a:pt x="501" y="48"/>
                    </a:cubicBezTo>
                    <a:cubicBezTo>
                      <a:pt x="501" y="48"/>
                      <a:pt x="501" y="48"/>
                      <a:pt x="502" y="48"/>
                    </a:cubicBezTo>
                    <a:cubicBezTo>
                      <a:pt x="502" y="48"/>
                      <a:pt x="502" y="48"/>
                      <a:pt x="502" y="48"/>
                    </a:cubicBezTo>
                    <a:cubicBezTo>
                      <a:pt x="502" y="48"/>
                      <a:pt x="502" y="48"/>
                      <a:pt x="502" y="48"/>
                    </a:cubicBezTo>
                    <a:cubicBezTo>
                      <a:pt x="501" y="48"/>
                      <a:pt x="501" y="48"/>
                      <a:pt x="501" y="48"/>
                    </a:cubicBezTo>
                    <a:cubicBezTo>
                      <a:pt x="501" y="48"/>
                      <a:pt x="501" y="48"/>
                      <a:pt x="500" y="48"/>
                    </a:cubicBezTo>
                    <a:cubicBezTo>
                      <a:pt x="498" y="50"/>
                      <a:pt x="496" y="53"/>
                      <a:pt x="493" y="54"/>
                    </a:cubicBezTo>
                    <a:cubicBezTo>
                      <a:pt x="485" y="59"/>
                      <a:pt x="478" y="65"/>
                      <a:pt x="471" y="71"/>
                    </a:cubicBezTo>
                    <a:cubicBezTo>
                      <a:pt x="468" y="74"/>
                      <a:pt x="465" y="76"/>
                      <a:pt x="462" y="78"/>
                    </a:cubicBezTo>
                    <a:cubicBezTo>
                      <a:pt x="457" y="82"/>
                      <a:pt x="453" y="85"/>
                      <a:pt x="449" y="88"/>
                    </a:cubicBezTo>
                    <a:cubicBezTo>
                      <a:pt x="448" y="89"/>
                      <a:pt x="447" y="90"/>
                      <a:pt x="446" y="91"/>
                    </a:cubicBezTo>
                    <a:cubicBezTo>
                      <a:pt x="445" y="91"/>
                      <a:pt x="445" y="92"/>
                      <a:pt x="445" y="92"/>
                    </a:cubicBezTo>
                    <a:cubicBezTo>
                      <a:pt x="445" y="92"/>
                      <a:pt x="445" y="92"/>
                      <a:pt x="444" y="93"/>
                    </a:cubicBezTo>
                    <a:cubicBezTo>
                      <a:pt x="444" y="93"/>
                      <a:pt x="444" y="93"/>
                      <a:pt x="444" y="93"/>
                    </a:cubicBezTo>
                    <a:cubicBezTo>
                      <a:pt x="442" y="95"/>
                      <a:pt x="440" y="98"/>
                      <a:pt x="438" y="100"/>
                    </a:cubicBezTo>
                    <a:cubicBezTo>
                      <a:pt x="434" y="104"/>
                      <a:pt x="430" y="108"/>
                      <a:pt x="426" y="112"/>
                    </a:cubicBezTo>
                    <a:cubicBezTo>
                      <a:pt x="421" y="117"/>
                      <a:pt x="416" y="121"/>
                      <a:pt x="411" y="126"/>
                    </a:cubicBezTo>
                    <a:cubicBezTo>
                      <a:pt x="403" y="133"/>
                      <a:pt x="395" y="141"/>
                      <a:pt x="388" y="148"/>
                    </a:cubicBezTo>
                    <a:cubicBezTo>
                      <a:pt x="382" y="154"/>
                      <a:pt x="375" y="161"/>
                      <a:pt x="370" y="168"/>
                    </a:cubicBezTo>
                    <a:cubicBezTo>
                      <a:pt x="361" y="178"/>
                      <a:pt x="353" y="189"/>
                      <a:pt x="347" y="202"/>
                    </a:cubicBezTo>
                    <a:cubicBezTo>
                      <a:pt x="343" y="209"/>
                      <a:pt x="339" y="216"/>
                      <a:pt x="335" y="224"/>
                    </a:cubicBezTo>
                    <a:cubicBezTo>
                      <a:pt x="331" y="233"/>
                      <a:pt x="326" y="242"/>
                      <a:pt x="323" y="251"/>
                    </a:cubicBezTo>
                    <a:cubicBezTo>
                      <a:pt x="319" y="264"/>
                      <a:pt x="317" y="276"/>
                      <a:pt x="317" y="290"/>
                    </a:cubicBezTo>
                    <a:cubicBezTo>
                      <a:pt x="317" y="290"/>
                      <a:pt x="316" y="291"/>
                      <a:pt x="316" y="292"/>
                    </a:cubicBezTo>
                    <a:close/>
                    <a:moveTo>
                      <a:pt x="437" y="105"/>
                    </a:moveTo>
                    <a:cubicBezTo>
                      <a:pt x="437" y="105"/>
                      <a:pt x="436" y="106"/>
                      <a:pt x="436" y="106"/>
                    </a:cubicBezTo>
                    <a:cubicBezTo>
                      <a:pt x="435" y="106"/>
                      <a:pt x="435" y="107"/>
                      <a:pt x="435" y="107"/>
                    </a:cubicBezTo>
                    <a:cubicBezTo>
                      <a:pt x="434" y="107"/>
                      <a:pt x="434" y="108"/>
                      <a:pt x="434" y="108"/>
                    </a:cubicBezTo>
                    <a:cubicBezTo>
                      <a:pt x="434" y="108"/>
                      <a:pt x="433" y="108"/>
                      <a:pt x="433" y="108"/>
                    </a:cubicBezTo>
                    <a:cubicBezTo>
                      <a:pt x="432" y="109"/>
                      <a:pt x="431" y="111"/>
                      <a:pt x="430" y="112"/>
                    </a:cubicBezTo>
                    <a:cubicBezTo>
                      <a:pt x="430" y="112"/>
                      <a:pt x="430" y="112"/>
                      <a:pt x="430" y="111"/>
                    </a:cubicBezTo>
                    <a:cubicBezTo>
                      <a:pt x="431" y="110"/>
                      <a:pt x="432" y="109"/>
                      <a:pt x="433" y="108"/>
                    </a:cubicBezTo>
                    <a:cubicBezTo>
                      <a:pt x="433" y="108"/>
                      <a:pt x="434" y="108"/>
                      <a:pt x="434" y="108"/>
                    </a:cubicBezTo>
                    <a:cubicBezTo>
                      <a:pt x="434" y="108"/>
                      <a:pt x="434" y="107"/>
                      <a:pt x="435" y="107"/>
                    </a:cubicBezTo>
                    <a:cubicBezTo>
                      <a:pt x="435" y="107"/>
                      <a:pt x="435" y="106"/>
                      <a:pt x="436" y="106"/>
                    </a:cubicBezTo>
                    <a:cubicBezTo>
                      <a:pt x="436" y="105"/>
                      <a:pt x="437" y="105"/>
                      <a:pt x="437" y="105"/>
                    </a:cubicBezTo>
                    <a:close/>
                    <a:moveTo>
                      <a:pt x="428" y="114"/>
                    </a:moveTo>
                    <a:cubicBezTo>
                      <a:pt x="428" y="114"/>
                      <a:pt x="428" y="114"/>
                      <a:pt x="428" y="114"/>
                    </a:cubicBezTo>
                    <a:cubicBezTo>
                      <a:pt x="428" y="114"/>
                      <a:pt x="428" y="114"/>
                      <a:pt x="428" y="114"/>
                    </a:cubicBezTo>
                    <a:cubicBezTo>
                      <a:pt x="428" y="114"/>
                      <a:pt x="428" y="114"/>
                      <a:pt x="428" y="114"/>
                    </a:cubicBezTo>
                    <a:close/>
                    <a:moveTo>
                      <a:pt x="321" y="269"/>
                    </a:moveTo>
                    <a:cubicBezTo>
                      <a:pt x="322" y="261"/>
                      <a:pt x="325" y="253"/>
                      <a:pt x="328" y="245"/>
                    </a:cubicBezTo>
                    <a:cubicBezTo>
                      <a:pt x="330" y="241"/>
                      <a:pt x="333" y="236"/>
                      <a:pt x="335" y="231"/>
                    </a:cubicBezTo>
                    <a:cubicBezTo>
                      <a:pt x="340" y="222"/>
                      <a:pt x="345" y="212"/>
                      <a:pt x="350" y="202"/>
                    </a:cubicBezTo>
                    <a:cubicBezTo>
                      <a:pt x="354" y="194"/>
                      <a:pt x="360" y="186"/>
                      <a:pt x="365" y="178"/>
                    </a:cubicBezTo>
                    <a:cubicBezTo>
                      <a:pt x="373" y="167"/>
                      <a:pt x="382" y="157"/>
                      <a:pt x="392" y="148"/>
                    </a:cubicBezTo>
                    <a:cubicBezTo>
                      <a:pt x="401" y="140"/>
                      <a:pt x="409" y="131"/>
                      <a:pt x="418" y="123"/>
                    </a:cubicBezTo>
                    <a:cubicBezTo>
                      <a:pt x="419" y="122"/>
                      <a:pt x="420" y="122"/>
                      <a:pt x="421" y="121"/>
                    </a:cubicBezTo>
                    <a:cubicBezTo>
                      <a:pt x="421" y="121"/>
                      <a:pt x="421" y="121"/>
                      <a:pt x="421" y="121"/>
                    </a:cubicBezTo>
                    <a:cubicBezTo>
                      <a:pt x="422" y="120"/>
                      <a:pt x="423" y="118"/>
                      <a:pt x="424" y="117"/>
                    </a:cubicBezTo>
                    <a:cubicBezTo>
                      <a:pt x="425" y="117"/>
                      <a:pt x="425" y="117"/>
                      <a:pt x="425" y="116"/>
                    </a:cubicBezTo>
                    <a:cubicBezTo>
                      <a:pt x="425" y="117"/>
                      <a:pt x="425" y="117"/>
                      <a:pt x="424" y="117"/>
                    </a:cubicBezTo>
                    <a:cubicBezTo>
                      <a:pt x="423" y="119"/>
                      <a:pt x="422" y="120"/>
                      <a:pt x="421" y="121"/>
                    </a:cubicBezTo>
                    <a:cubicBezTo>
                      <a:pt x="421" y="121"/>
                      <a:pt x="421" y="121"/>
                      <a:pt x="421" y="121"/>
                    </a:cubicBezTo>
                    <a:cubicBezTo>
                      <a:pt x="416" y="126"/>
                      <a:pt x="411" y="131"/>
                      <a:pt x="407" y="136"/>
                    </a:cubicBezTo>
                    <a:cubicBezTo>
                      <a:pt x="400" y="143"/>
                      <a:pt x="393" y="150"/>
                      <a:pt x="386" y="158"/>
                    </a:cubicBezTo>
                    <a:cubicBezTo>
                      <a:pt x="376" y="169"/>
                      <a:pt x="368" y="181"/>
                      <a:pt x="360" y="193"/>
                    </a:cubicBezTo>
                    <a:cubicBezTo>
                      <a:pt x="351" y="208"/>
                      <a:pt x="342" y="224"/>
                      <a:pt x="336" y="240"/>
                    </a:cubicBezTo>
                    <a:cubicBezTo>
                      <a:pt x="333" y="247"/>
                      <a:pt x="329" y="255"/>
                      <a:pt x="326" y="263"/>
                    </a:cubicBezTo>
                    <a:cubicBezTo>
                      <a:pt x="324" y="271"/>
                      <a:pt x="321" y="280"/>
                      <a:pt x="318" y="288"/>
                    </a:cubicBezTo>
                    <a:cubicBezTo>
                      <a:pt x="319" y="282"/>
                      <a:pt x="320" y="276"/>
                      <a:pt x="321" y="269"/>
                    </a:cubicBezTo>
                    <a:close/>
                    <a:moveTo>
                      <a:pt x="322" y="289"/>
                    </a:moveTo>
                    <a:cubicBezTo>
                      <a:pt x="322" y="289"/>
                      <a:pt x="322" y="289"/>
                      <a:pt x="321" y="289"/>
                    </a:cubicBezTo>
                    <a:cubicBezTo>
                      <a:pt x="321" y="289"/>
                      <a:pt x="321" y="288"/>
                      <a:pt x="322" y="287"/>
                    </a:cubicBezTo>
                    <a:cubicBezTo>
                      <a:pt x="324" y="276"/>
                      <a:pt x="328" y="265"/>
                      <a:pt x="332" y="255"/>
                    </a:cubicBezTo>
                    <a:cubicBezTo>
                      <a:pt x="336" y="245"/>
                      <a:pt x="340" y="235"/>
                      <a:pt x="345" y="226"/>
                    </a:cubicBezTo>
                    <a:cubicBezTo>
                      <a:pt x="348" y="219"/>
                      <a:pt x="352" y="212"/>
                      <a:pt x="356" y="206"/>
                    </a:cubicBezTo>
                    <a:cubicBezTo>
                      <a:pt x="361" y="197"/>
                      <a:pt x="366" y="189"/>
                      <a:pt x="372" y="181"/>
                    </a:cubicBezTo>
                    <a:cubicBezTo>
                      <a:pt x="379" y="171"/>
                      <a:pt x="387" y="161"/>
                      <a:pt x="396" y="151"/>
                    </a:cubicBezTo>
                    <a:cubicBezTo>
                      <a:pt x="408" y="138"/>
                      <a:pt x="420" y="126"/>
                      <a:pt x="433" y="114"/>
                    </a:cubicBezTo>
                    <a:cubicBezTo>
                      <a:pt x="442" y="105"/>
                      <a:pt x="451" y="95"/>
                      <a:pt x="461" y="85"/>
                    </a:cubicBezTo>
                    <a:cubicBezTo>
                      <a:pt x="470" y="76"/>
                      <a:pt x="480" y="67"/>
                      <a:pt x="490" y="59"/>
                    </a:cubicBezTo>
                    <a:cubicBezTo>
                      <a:pt x="496" y="56"/>
                      <a:pt x="501" y="52"/>
                      <a:pt x="506" y="48"/>
                    </a:cubicBezTo>
                    <a:cubicBezTo>
                      <a:pt x="507" y="48"/>
                      <a:pt x="508" y="47"/>
                      <a:pt x="508" y="47"/>
                    </a:cubicBezTo>
                    <a:cubicBezTo>
                      <a:pt x="508" y="47"/>
                      <a:pt x="508" y="47"/>
                      <a:pt x="508" y="47"/>
                    </a:cubicBezTo>
                    <a:cubicBezTo>
                      <a:pt x="508" y="47"/>
                      <a:pt x="508" y="47"/>
                      <a:pt x="508" y="47"/>
                    </a:cubicBezTo>
                    <a:cubicBezTo>
                      <a:pt x="502" y="52"/>
                      <a:pt x="495" y="58"/>
                      <a:pt x="489" y="63"/>
                    </a:cubicBezTo>
                    <a:cubicBezTo>
                      <a:pt x="476" y="75"/>
                      <a:pt x="463" y="86"/>
                      <a:pt x="451" y="97"/>
                    </a:cubicBezTo>
                    <a:cubicBezTo>
                      <a:pt x="443" y="105"/>
                      <a:pt x="437" y="113"/>
                      <a:pt x="429" y="121"/>
                    </a:cubicBezTo>
                    <a:cubicBezTo>
                      <a:pt x="427" y="124"/>
                      <a:pt x="424" y="127"/>
                      <a:pt x="421" y="130"/>
                    </a:cubicBezTo>
                    <a:cubicBezTo>
                      <a:pt x="418" y="133"/>
                      <a:pt x="415" y="136"/>
                      <a:pt x="413" y="140"/>
                    </a:cubicBezTo>
                    <a:cubicBezTo>
                      <a:pt x="401" y="157"/>
                      <a:pt x="390" y="174"/>
                      <a:pt x="378" y="192"/>
                    </a:cubicBezTo>
                    <a:cubicBezTo>
                      <a:pt x="371" y="201"/>
                      <a:pt x="365" y="210"/>
                      <a:pt x="358" y="218"/>
                    </a:cubicBezTo>
                    <a:cubicBezTo>
                      <a:pt x="346" y="233"/>
                      <a:pt x="335" y="250"/>
                      <a:pt x="329" y="268"/>
                    </a:cubicBezTo>
                    <a:cubicBezTo>
                      <a:pt x="327" y="274"/>
                      <a:pt x="325" y="280"/>
                      <a:pt x="324" y="285"/>
                    </a:cubicBezTo>
                    <a:cubicBezTo>
                      <a:pt x="323" y="287"/>
                      <a:pt x="323" y="288"/>
                      <a:pt x="322" y="289"/>
                    </a:cubicBezTo>
                    <a:close/>
                    <a:moveTo>
                      <a:pt x="328" y="280"/>
                    </a:moveTo>
                    <a:cubicBezTo>
                      <a:pt x="330" y="272"/>
                      <a:pt x="333" y="263"/>
                      <a:pt x="337" y="255"/>
                    </a:cubicBezTo>
                    <a:cubicBezTo>
                      <a:pt x="339" y="252"/>
                      <a:pt x="341" y="248"/>
                      <a:pt x="343" y="244"/>
                    </a:cubicBezTo>
                    <a:cubicBezTo>
                      <a:pt x="348" y="235"/>
                      <a:pt x="355" y="227"/>
                      <a:pt x="361" y="219"/>
                    </a:cubicBezTo>
                    <a:cubicBezTo>
                      <a:pt x="368" y="209"/>
                      <a:pt x="376" y="198"/>
                      <a:pt x="383" y="188"/>
                    </a:cubicBezTo>
                    <a:cubicBezTo>
                      <a:pt x="387" y="183"/>
                      <a:pt x="389" y="178"/>
                      <a:pt x="392" y="174"/>
                    </a:cubicBezTo>
                    <a:cubicBezTo>
                      <a:pt x="393" y="174"/>
                      <a:pt x="393" y="174"/>
                      <a:pt x="393" y="174"/>
                    </a:cubicBezTo>
                    <a:cubicBezTo>
                      <a:pt x="390" y="181"/>
                      <a:pt x="386" y="188"/>
                      <a:pt x="383" y="195"/>
                    </a:cubicBezTo>
                    <a:cubicBezTo>
                      <a:pt x="378" y="204"/>
                      <a:pt x="372" y="213"/>
                      <a:pt x="366" y="221"/>
                    </a:cubicBezTo>
                    <a:cubicBezTo>
                      <a:pt x="361" y="227"/>
                      <a:pt x="357" y="233"/>
                      <a:pt x="352" y="239"/>
                    </a:cubicBezTo>
                    <a:cubicBezTo>
                      <a:pt x="345" y="247"/>
                      <a:pt x="339" y="255"/>
                      <a:pt x="335" y="264"/>
                    </a:cubicBezTo>
                    <a:cubicBezTo>
                      <a:pt x="333" y="270"/>
                      <a:pt x="330" y="275"/>
                      <a:pt x="328" y="280"/>
                    </a:cubicBezTo>
                    <a:close/>
                    <a:moveTo>
                      <a:pt x="330" y="286"/>
                    </a:moveTo>
                    <a:cubicBezTo>
                      <a:pt x="331" y="282"/>
                      <a:pt x="332" y="278"/>
                      <a:pt x="334" y="275"/>
                    </a:cubicBezTo>
                    <a:cubicBezTo>
                      <a:pt x="337" y="268"/>
                      <a:pt x="341" y="261"/>
                      <a:pt x="345" y="254"/>
                    </a:cubicBezTo>
                    <a:cubicBezTo>
                      <a:pt x="349" y="248"/>
                      <a:pt x="354" y="242"/>
                      <a:pt x="359" y="236"/>
                    </a:cubicBezTo>
                    <a:cubicBezTo>
                      <a:pt x="363" y="231"/>
                      <a:pt x="367" y="226"/>
                      <a:pt x="370" y="221"/>
                    </a:cubicBezTo>
                    <a:cubicBezTo>
                      <a:pt x="371" y="221"/>
                      <a:pt x="372" y="220"/>
                      <a:pt x="372" y="219"/>
                    </a:cubicBezTo>
                    <a:cubicBezTo>
                      <a:pt x="372" y="219"/>
                      <a:pt x="373" y="219"/>
                      <a:pt x="373" y="219"/>
                    </a:cubicBezTo>
                    <a:cubicBezTo>
                      <a:pt x="369" y="228"/>
                      <a:pt x="365" y="236"/>
                      <a:pt x="362" y="245"/>
                    </a:cubicBezTo>
                    <a:cubicBezTo>
                      <a:pt x="359" y="252"/>
                      <a:pt x="358" y="260"/>
                      <a:pt x="357" y="267"/>
                    </a:cubicBezTo>
                    <a:cubicBezTo>
                      <a:pt x="356" y="270"/>
                      <a:pt x="356" y="272"/>
                      <a:pt x="356" y="275"/>
                    </a:cubicBezTo>
                    <a:cubicBezTo>
                      <a:pt x="356" y="276"/>
                      <a:pt x="355" y="277"/>
                      <a:pt x="354" y="277"/>
                    </a:cubicBezTo>
                    <a:cubicBezTo>
                      <a:pt x="346" y="280"/>
                      <a:pt x="338" y="283"/>
                      <a:pt x="330" y="286"/>
                    </a:cubicBezTo>
                    <a:close/>
                    <a:moveTo>
                      <a:pt x="366" y="318"/>
                    </a:moveTo>
                    <a:cubicBezTo>
                      <a:pt x="353" y="313"/>
                      <a:pt x="341" y="306"/>
                      <a:pt x="335" y="300"/>
                    </a:cubicBezTo>
                    <a:cubicBezTo>
                      <a:pt x="340" y="302"/>
                      <a:pt x="344" y="304"/>
                      <a:pt x="349" y="306"/>
                    </a:cubicBezTo>
                    <a:cubicBezTo>
                      <a:pt x="356" y="310"/>
                      <a:pt x="363" y="314"/>
                      <a:pt x="371" y="317"/>
                    </a:cubicBezTo>
                    <a:cubicBezTo>
                      <a:pt x="381" y="321"/>
                      <a:pt x="391" y="324"/>
                      <a:pt x="401" y="328"/>
                    </a:cubicBezTo>
                    <a:cubicBezTo>
                      <a:pt x="397" y="329"/>
                      <a:pt x="378" y="323"/>
                      <a:pt x="366" y="318"/>
                    </a:cubicBezTo>
                    <a:close/>
                    <a:moveTo>
                      <a:pt x="406" y="330"/>
                    </a:moveTo>
                    <a:cubicBezTo>
                      <a:pt x="405" y="330"/>
                      <a:pt x="405" y="330"/>
                      <a:pt x="405" y="330"/>
                    </a:cubicBezTo>
                    <a:cubicBezTo>
                      <a:pt x="406" y="330"/>
                      <a:pt x="406" y="330"/>
                      <a:pt x="406" y="330"/>
                    </a:cubicBezTo>
                    <a:close/>
                    <a:moveTo>
                      <a:pt x="625" y="468"/>
                    </a:moveTo>
                    <a:cubicBezTo>
                      <a:pt x="625" y="468"/>
                      <a:pt x="625" y="468"/>
                      <a:pt x="625" y="468"/>
                    </a:cubicBezTo>
                    <a:cubicBezTo>
                      <a:pt x="625" y="468"/>
                      <a:pt x="625" y="468"/>
                      <a:pt x="625" y="468"/>
                    </a:cubicBezTo>
                    <a:cubicBezTo>
                      <a:pt x="625" y="468"/>
                      <a:pt x="625" y="468"/>
                      <a:pt x="625" y="468"/>
                    </a:cubicBezTo>
                    <a:cubicBezTo>
                      <a:pt x="621" y="466"/>
                      <a:pt x="618" y="463"/>
                      <a:pt x="615" y="459"/>
                    </a:cubicBezTo>
                    <a:cubicBezTo>
                      <a:pt x="609" y="454"/>
                      <a:pt x="605" y="447"/>
                      <a:pt x="601" y="440"/>
                    </a:cubicBezTo>
                    <a:cubicBezTo>
                      <a:pt x="599" y="437"/>
                      <a:pt x="596" y="434"/>
                      <a:pt x="593" y="430"/>
                    </a:cubicBezTo>
                    <a:cubicBezTo>
                      <a:pt x="594" y="430"/>
                      <a:pt x="594" y="430"/>
                      <a:pt x="594" y="430"/>
                    </a:cubicBezTo>
                    <a:cubicBezTo>
                      <a:pt x="595" y="431"/>
                      <a:pt x="597" y="432"/>
                      <a:pt x="598" y="433"/>
                    </a:cubicBezTo>
                    <a:cubicBezTo>
                      <a:pt x="600" y="436"/>
                      <a:pt x="602" y="440"/>
                      <a:pt x="604" y="443"/>
                    </a:cubicBezTo>
                    <a:cubicBezTo>
                      <a:pt x="609" y="449"/>
                      <a:pt x="615" y="455"/>
                      <a:pt x="620" y="462"/>
                    </a:cubicBezTo>
                    <a:cubicBezTo>
                      <a:pt x="621" y="464"/>
                      <a:pt x="623" y="466"/>
                      <a:pt x="625" y="468"/>
                    </a:cubicBezTo>
                    <a:close/>
                    <a:moveTo>
                      <a:pt x="613" y="449"/>
                    </a:moveTo>
                    <a:cubicBezTo>
                      <a:pt x="614" y="449"/>
                      <a:pt x="614" y="450"/>
                      <a:pt x="614" y="450"/>
                    </a:cubicBezTo>
                    <a:cubicBezTo>
                      <a:pt x="614" y="450"/>
                      <a:pt x="614" y="451"/>
                      <a:pt x="615" y="451"/>
                    </a:cubicBezTo>
                    <a:cubicBezTo>
                      <a:pt x="615" y="451"/>
                      <a:pt x="615" y="452"/>
                      <a:pt x="616" y="452"/>
                    </a:cubicBezTo>
                    <a:cubicBezTo>
                      <a:pt x="615" y="452"/>
                      <a:pt x="615" y="451"/>
                      <a:pt x="615" y="451"/>
                    </a:cubicBezTo>
                    <a:cubicBezTo>
                      <a:pt x="614" y="451"/>
                      <a:pt x="614" y="450"/>
                      <a:pt x="614" y="450"/>
                    </a:cubicBezTo>
                    <a:cubicBezTo>
                      <a:pt x="614" y="450"/>
                      <a:pt x="613" y="449"/>
                      <a:pt x="613" y="449"/>
                    </a:cubicBezTo>
                    <a:cubicBezTo>
                      <a:pt x="613" y="448"/>
                      <a:pt x="612" y="448"/>
                      <a:pt x="612" y="447"/>
                    </a:cubicBezTo>
                    <a:cubicBezTo>
                      <a:pt x="611" y="446"/>
                      <a:pt x="611" y="446"/>
                      <a:pt x="610" y="445"/>
                    </a:cubicBezTo>
                    <a:cubicBezTo>
                      <a:pt x="610" y="445"/>
                      <a:pt x="610" y="444"/>
                      <a:pt x="610" y="444"/>
                    </a:cubicBezTo>
                    <a:cubicBezTo>
                      <a:pt x="610" y="444"/>
                      <a:pt x="610" y="444"/>
                      <a:pt x="610" y="444"/>
                    </a:cubicBezTo>
                    <a:cubicBezTo>
                      <a:pt x="608" y="442"/>
                      <a:pt x="607" y="441"/>
                      <a:pt x="605" y="439"/>
                    </a:cubicBezTo>
                    <a:cubicBezTo>
                      <a:pt x="605" y="439"/>
                      <a:pt x="605" y="439"/>
                      <a:pt x="606" y="439"/>
                    </a:cubicBezTo>
                    <a:cubicBezTo>
                      <a:pt x="607" y="440"/>
                      <a:pt x="609" y="441"/>
                      <a:pt x="610" y="444"/>
                    </a:cubicBezTo>
                    <a:cubicBezTo>
                      <a:pt x="610" y="444"/>
                      <a:pt x="610" y="444"/>
                      <a:pt x="610" y="444"/>
                    </a:cubicBezTo>
                    <a:cubicBezTo>
                      <a:pt x="610" y="444"/>
                      <a:pt x="610" y="445"/>
                      <a:pt x="610" y="445"/>
                    </a:cubicBezTo>
                    <a:cubicBezTo>
                      <a:pt x="611" y="446"/>
                      <a:pt x="611" y="446"/>
                      <a:pt x="612" y="447"/>
                    </a:cubicBezTo>
                    <a:cubicBezTo>
                      <a:pt x="612" y="448"/>
                      <a:pt x="613" y="448"/>
                      <a:pt x="613" y="449"/>
                    </a:cubicBezTo>
                    <a:close/>
                    <a:moveTo>
                      <a:pt x="613" y="444"/>
                    </a:moveTo>
                    <a:cubicBezTo>
                      <a:pt x="613" y="444"/>
                      <a:pt x="613" y="444"/>
                      <a:pt x="613" y="444"/>
                    </a:cubicBezTo>
                    <a:cubicBezTo>
                      <a:pt x="614" y="445"/>
                      <a:pt x="615" y="446"/>
                      <a:pt x="615" y="447"/>
                    </a:cubicBezTo>
                    <a:cubicBezTo>
                      <a:pt x="616" y="447"/>
                      <a:pt x="616" y="447"/>
                      <a:pt x="616" y="448"/>
                    </a:cubicBezTo>
                    <a:cubicBezTo>
                      <a:pt x="616" y="448"/>
                      <a:pt x="616" y="448"/>
                      <a:pt x="616" y="448"/>
                    </a:cubicBezTo>
                    <a:cubicBezTo>
                      <a:pt x="616" y="447"/>
                      <a:pt x="615" y="447"/>
                      <a:pt x="615" y="447"/>
                    </a:cubicBezTo>
                    <a:cubicBezTo>
                      <a:pt x="615" y="446"/>
                      <a:pt x="614" y="445"/>
                      <a:pt x="613" y="444"/>
                    </a:cubicBezTo>
                    <a:close/>
                    <a:moveTo>
                      <a:pt x="617" y="450"/>
                    </a:moveTo>
                    <a:cubicBezTo>
                      <a:pt x="617" y="450"/>
                      <a:pt x="617" y="450"/>
                      <a:pt x="617" y="450"/>
                    </a:cubicBezTo>
                    <a:cubicBezTo>
                      <a:pt x="617" y="450"/>
                      <a:pt x="617" y="450"/>
                      <a:pt x="618" y="451"/>
                    </a:cubicBezTo>
                    <a:cubicBezTo>
                      <a:pt x="617" y="450"/>
                      <a:pt x="617" y="450"/>
                      <a:pt x="617" y="450"/>
                    </a:cubicBezTo>
                    <a:close/>
                    <a:moveTo>
                      <a:pt x="616" y="432"/>
                    </a:moveTo>
                    <a:cubicBezTo>
                      <a:pt x="617" y="432"/>
                      <a:pt x="617" y="432"/>
                      <a:pt x="618" y="433"/>
                    </a:cubicBezTo>
                    <a:cubicBezTo>
                      <a:pt x="618" y="433"/>
                      <a:pt x="618" y="433"/>
                      <a:pt x="618" y="433"/>
                    </a:cubicBezTo>
                    <a:cubicBezTo>
                      <a:pt x="617" y="432"/>
                      <a:pt x="617" y="432"/>
                      <a:pt x="616" y="432"/>
                    </a:cubicBezTo>
                    <a:cubicBezTo>
                      <a:pt x="616" y="431"/>
                      <a:pt x="616" y="431"/>
                      <a:pt x="616" y="431"/>
                    </a:cubicBezTo>
                    <a:lnTo>
                      <a:pt x="616" y="432"/>
                    </a:lnTo>
                    <a:close/>
                    <a:moveTo>
                      <a:pt x="635" y="452"/>
                    </a:moveTo>
                    <a:cubicBezTo>
                      <a:pt x="635" y="452"/>
                      <a:pt x="635" y="452"/>
                      <a:pt x="635" y="453"/>
                    </a:cubicBezTo>
                    <a:cubicBezTo>
                      <a:pt x="634" y="452"/>
                      <a:pt x="633" y="452"/>
                      <a:pt x="632" y="451"/>
                    </a:cubicBezTo>
                    <a:cubicBezTo>
                      <a:pt x="626" y="448"/>
                      <a:pt x="620" y="444"/>
                      <a:pt x="614" y="440"/>
                    </a:cubicBezTo>
                    <a:cubicBezTo>
                      <a:pt x="604" y="432"/>
                      <a:pt x="594" y="425"/>
                      <a:pt x="584" y="418"/>
                    </a:cubicBezTo>
                    <a:cubicBezTo>
                      <a:pt x="580" y="414"/>
                      <a:pt x="575" y="411"/>
                      <a:pt x="570" y="408"/>
                    </a:cubicBezTo>
                    <a:cubicBezTo>
                      <a:pt x="567" y="406"/>
                      <a:pt x="564" y="404"/>
                      <a:pt x="561" y="402"/>
                    </a:cubicBezTo>
                    <a:cubicBezTo>
                      <a:pt x="555" y="398"/>
                      <a:pt x="549" y="394"/>
                      <a:pt x="542" y="390"/>
                    </a:cubicBezTo>
                    <a:cubicBezTo>
                      <a:pt x="535" y="385"/>
                      <a:pt x="528" y="381"/>
                      <a:pt x="521" y="376"/>
                    </a:cubicBezTo>
                    <a:cubicBezTo>
                      <a:pt x="518" y="374"/>
                      <a:pt x="514" y="372"/>
                      <a:pt x="510" y="370"/>
                    </a:cubicBezTo>
                    <a:cubicBezTo>
                      <a:pt x="505" y="367"/>
                      <a:pt x="500" y="364"/>
                      <a:pt x="494" y="361"/>
                    </a:cubicBezTo>
                    <a:cubicBezTo>
                      <a:pt x="487" y="358"/>
                      <a:pt x="480" y="355"/>
                      <a:pt x="473" y="351"/>
                    </a:cubicBezTo>
                    <a:cubicBezTo>
                      <a:pt x="471" y="350"/>
                      <a:pt x="468" y="349"/>
                      <a:pt x="465" y="348"/>
                    </a:cubicBezTo>
                    <a:cubicBezTo>
                      <a:pt x="455" y="344"/>
                      <a:pt x="445" y="341"/>
                      <a:pt x="434" y="338"/>
                    </a:cubicBezTo>
                    <a:cubicBezTo>
                      <a:pt x="427" y="336"/>
                      <a:pt x="420" y="333"/>
                      <a:pt x="413" y="330"/>
                    </a:cubicBezTo>
                    <a:cubicBezTo>
                      <a:pt x="409" y="328"/>
                      <a:pt x="405" y="327"/>
                      <a:pt x="402" y="325"/>
                    </a:cubicBezTo>
                    <a:cubicBezTo>
                      <a:pt x="398" y="324"/>
                      <a:pt x="394" y="322"/>
                      <a:pt x="390" y="321"/>
                    </a:cubicBezTo>
                    <a:cubicBezTo>
                      <a:pt x="384" y="319"/>
                      <a:pt x="378" y="317"/>
                      <a:pt x="372" y="315"/>
                    </a:cubicBezTo>
                    <a:cubicBezTo>
                      <a:pt x="365" y="312"/>
                      <a:pt x="359" y="308"/>
                      <a:pt x="352" y="305"/>
                    </a:cubicBezTo>
                    <a:cubicBezTo>
                      <a:pt x="352" y="305"/>
                      <a:pt x="352" y="305"/>
                      <a:pt x="352" y="304"/>
                    </a:cubicBezTo>
                    <a:cubicBezTo>
                      <a:pt x="352" y="304"/>
                      <a:pt x="353" y="304"/>
                      <a:pt x="353" y="304"/>
                    </a:cubicBezTo>
                    <a:cubicBezTo>
                      <a:pt x="362" y="307"/>
                      <a:pt x="372" y="310"/>
                      <a:pt x="381" y="313"/>
                    </a:cubicBezTo>
                    <a:cubicBezTo>
                      <a:pt x="390" y="316"/>
                      <a:pt x="399" y="319"/>
                      <a:pt x="407" y="322"/>
                    </a:cubicBezTo>
                    <a:cubicBezTo>
                      <a:pt x="415" y="324"/>
                      <a:pt x="423" y="327"/>
                      <a:pt x="431" y="330"/>
                    </a:cubicBezTo>
                    <a:cubicBezTo>
                      <a:pt x="444" y="334"/>
                      <a:pt x="456" y="339"/>
                      <a:pt x="468" y="344"/>
                    </a:cubicBezTo>
                    <a:cubicBezTo>
                      <a:pt x="476" y="347"/>
                      <a:pt x="484" y="350"/>
                      <a:pt x="492" y="354"/>
                    </a:cubicBezTo>
                    <a:cubicBezTo>
                      <a:pt x="503" y="360"/>
                      <a:pt x="514" y="365"/>
                      <a:pt x="525" y="371"/>
                    </a:cubicBezTo>
                    <a:cubicBezTo>
                      <a:pt x="535" y="376"/>
                      <a:pt x="544" y="382"/>
                      <a:pt x="554" y="387"/>
                    </a:cubicBezTo>
                    <a:cubicBezTo>
                      <a:pt x="555" y="388"/>
                      <a:pt x="556" y="389"/>
                      <a:pt x="557" y="390"/>
                    </a:cubicBezTo>
                    <a:cubicBezTo>
                      <a:pt x="564" y="395"/>
                      <a:pt x="572" y="401"/>
                      <a:pt x="579" y="406"/>
                    </a:cubicBezTo>
                    <a:cubicBezTo>
                      <a:pt x="585" y="411"/>
                      <a:pt x="591" y="416"/>
                      <a:pt x="597" y="421"/>
                    </a:cubicBezTo>
                    <a:cubicBezTo>
                      <a:pt x="602" y="424"/>
                      <a:pt x="607" y="428"/>
                      <a:pt x="611" y="432"/>
                    </a:cubicBezTo>
                    <a:cubicBezTo>
                      <a:pt x="619" y="439"/>
                      <a:pt x="627" y="445"/>
                      <a:pt x="635" y="452"/>
                    </a:cubicBezTo>
                    <a:close/>
                    <a:moveTo>
                      <a:pt x="610" y="427"/>
                    </a:moveTo>
                    <a:cubicBezTo>
                      <a:pt x="610" y="427"/>
                      <a:pt x="610" y="427"/>
                      <a:pt x="610" y="426"/>
                    </a:cubicBezTo>
                    <a:cubicBezTo>
                      <a:pt x="610" y="426"/>
                      <a:pt x="609" y="426"/>
                      <a:pt x="608" y="425"/>
                    </a:cubicBezTo>
                    <a:cubicBezTo>
                      <a:pt x="608" y="425"/>
                      <a:pt x="608" y="425"/>
                      <a:pt x="608" y="425"/>
                    </a:cubicBezTo>
                    <a:cubicBezTo>
                      <a:pt x="605" y="422"/>
                      <a:pt x="602" y="420"/>
                      <a:pt x="598" y="417"/>
                    </a:cubicBezTo>
                    <a:cubicBezTo>
                      <a:pt x="598" y="417"/>
                      <a:pt x="599" y="417"/>
                      <a:pt x="599" y="417"/>
                    </a:cubicBezTo>
                    <a:cubicBezTo>
                      <a:pt x="602" y="419"/>
                      <a:pt x="605" y="422"/>
                      <a:pt x="608" y="425"/>
                    </a:cubicBezTo>
                    <a:cubicBezTo>
                      <a:pt x="608" y="425"/>
                      <a:pt x="608" y="425"/>
                      <a:pt x="609" y="425"/>
                    </a:cubicBezTo>
                    <a:cubicBezTo>
                      <a:pt x="609" y="426"/>
                      <a:pt x="610" y="426"/>
                      <a:pt x="610" y="426"/>
                    </a:cubicBezTo>
                    <a:cubicBezTo>
                      <a:pt x="610" y="427"/>
                      <a:pt x="610" y="427"/>
                      <a:pt x="610" y="427"/>
                    </a:cubicBezTo>
                    <a:close/>
                    <a:moveTo>
                      <a:pt x="608" y="419"/>
                    </a:moveTo>
                    <a:cubicBezTo>
                      <a:pt x="609" y="419"/>
                      <a:pt x="609" y="419"/>
                      <a:pt x="609" y="419"/>
                    </a:cubicBezTo>
                    <a:cubicBezTo>
                      <a:pt x="609" y="419"/>
                      <a:pt x="609" y="419"/>
                      <a:pt x="609" y="419"/>
                    </a:cubicBezTo>
                    <a:cubicBezTo>
                      <a:pt x="609" y="419"/>
                      <a:pt x="609" y="419"/>
                      <a:pt x="608" y="419"/>
                    </a:cubicBezTo>
                    <a:cubicBezTo>
                      <a:pt x="604" y="417"/>
                      <a:pt x="602" y="412"/>
                      <a:pt x="600" y="408"/>
                    </a:cubicBezTo>
                    <a:cubicBezTo>
                      <a:pt x="598" y="404"/>
                      <a:pt x="596" y="400"/>
                      <a:pt x="594" y="396"/>
                    </a:cubicBezTo>
                    <a:cubicBezTo>
                      <a:pt x="598" y="397"/>
                      <a:pt x="599" y="399"/>
                      <a:pt x="601" y="402"/>
                    </a:cubicBezTo>
                    <a:cubicBezTo>
                      <a:pt x="603" y="408"/>
                      <a:pt x="606" y="414"/>
                      <a:pt x="608" y="419"/>
                    </a:cubicBezTo>
                    <a:close/>
                    <a:moveTo>
                      <a:pt x="667" y="431"/>
                    </a:moveTo>
                    <a:cubicBezTo>
                      <a:pt x="664" y="429"/>
                      <a:pt x="660" y="428"/>
                      <a:pt x="657" y="426"/>
                    </a:cubicBezTo>
                    <a:cubicBezTo>
                      <a:pt x="645" y="420"/>
                      <a:pt x="634" y="414"/>
                      <a:pt x="623" y="407"/>
                    </a:cubicBezTo>
                    <a:cubicBezTo>
                      <a:pt x="618" y="403"/>
                      <a:pt x="613" y="401"/>
                      <a:pt x="608" y="398"/>
                    </a:cubicBezTo>
                    <a:cubicBezTo>
                      <a:pt x="598" y="394"/>
                      <a:pt x="590" y="388"/>
                      <a:pt x="581" y="381"/>
                    </a:cubicBezTo>
                    <a:cubicBezTo>
                      <a:pt x="577" y="378"/>
                      <a:pt x="572" y="374"/>
                      <a:pt x="567" y="371"/>
                    </a:cubicBezTo>
                    <a:cubicBezTo>
                      <a:pt x="562" y="368"/>
                      <a:pt x="557" y="365"/>
                      <a:pt x="552" y="362"/>
                    </a:cubicBezTo>
                    <a:cubicBezTo>
                      <a:pt x="552" y="361"/>
                      <a:pt x="551" y="360"/>
                      <a:pt x="550" y="359"/>
                    </a:cubicBezTo>
                    <a:cubicBezTo>
                      <a:pt x="549" y="358"/>
                      <a:pt x="548" y="357"/>
                      <a:pt x="546" y="357"/>
                    </a:cubicBezTo>
                    <a:cubicBezTo>
                      <a:pt x="545" y="357"/>
                      <a:pt x="544" y="357"/>
                      <a:pt x="544" y="356"/>
                    </a:cubicBezTo>
                    <a:cubicBezTo>
                      <a:pt x="533" y="351"/>
                      <a:pt x="522" y="345"/>
                      <a:pt x="512" y="340"/>
                    </a:cubicBezTo>
                    <a:cubicBezTo>
                      <a:pt x="506" y="338"/>
                      <a:pt x="500" y="335"/>
                      <a:pt x="494" y="333"/>
                    </a:cubicBezTo>
                    <a:cubicBezTo>
                      <a:pt x="493" y="332"/>
                      <a:pt x="491" y="331"/>
                      <a:pt x="489" y="330"/>
                    </a:cubicBezTo>
                    <a:cubicBezTo>
                      <a:pt x="483" y="328"/>
                      <a:pt x="478" y="325"/>
                      <a:pt x="472" y="323"/>
                    </a:cubicBezTo>
                    <a:cubicBezTo>
                      <a:pt x="467" y="321"/>
                      <a:pt x="461" y="319"/>
                      <a:pt x="456" y="317"/>
                    </a:cubicBezTo>
                    <a:cubicBezTo>
                      <a:pt x="452" y="315"/>
                      <a:pt x="449" y="313"/>
                      <a:pt x="445" y="311"/>
                    </a:cubicBezTo>
                    <a:cubicBezTo>
                      <a:pt x="441" y="309"/>
                      <a:pt x="437" y="308"/>
                      <a:pt x="433" y="306"/>
                    </a:cubicBezTo>
                    <a:cubicBezTo>
                      <a:pt x="423" y="302"/>
                      <a:pt x="413" y="299"/>
                      <a:pt x="403" y="295"/>
                    </a:cubicBezTo>
                    <a:cubicBezTo>
                      <a:pt x="409" y="297"/>
                      <a:pt x="414" y="298"/>
                      <a:pt x="420" y="299"/>
                    </a:cubicBezTo>
                    <a:cubicBezTo>
                      <a:pt x="423" y="300"/>
                      <a:pt x="427" y="301"/>
                      <a:pt x="430" y="302"/>
                    </a:cubicBezTo>
                    <a:cubicBezTo>
                      <a:pt x="437" y="304"/>
                      <a:pt x="444" y="307"/>
                      <a:pt x="451" y="309"/>
                    </a:cubicBezTo>
                    <a:cubicBezTo>
                      <a:pt x="454" y="310"/>
                      <a:pt x="457" y="311"/>
                      <a:pt x="459" y="311"/>
                    </a:cubicBezTo>
                    <a:cubicBezTo>
                      <a:pt x="468" y="314"/>
                      <a:pt x="477" y="318"/>
                      <a:pt x="485" y="321"/>
                    </a:cubicBezTo>
                    <a:cubicBezTo>
                      <a:pt x="487" y="322"/>
                      <a:pt x="489" y="323"/>
                      <a:pt x="492" y="324"/>
                    </a:cubicBezTo>
                    <a:cubicBezTo>
                      <a:pt x="502" y="328"/>
                      <a:pt x="512" y="333"/>
                      <a:pt x="522" y="339"/>
                    </a:cubicBezTo>
                    <a:cubicBezTo>
                      <a:pt x="527" y="342"/>
                      <a:pt x="532" y="344"/>
                      <a:pt x="536" y="347"/>
                    </a:cubicBezTo>
                    <a:cubicBezTo>
                      <a:pt x="542" y="350"/>
                      <a:pt x="547" y="354"/>
                      <a:pt x="552" y="357"/>
                    </a:cubicBezTo>
                    <a:cubicBezTo>
                      <a:pt x="557" y="361"/>
                      <a:pt x="563" y="364"/>
                      <a:pt x="568" y="368"/>
                    </a:cubicBezTo>
                    <a:cubicBezTo>
                      <a:pt x="575" y="372"/>
                      <a:pt x="581" y="377"/>
                      <a:pt x="588" y="381"/>
                    </a:cubicBezTo>
                    <a:cubicBezTo>
                      <a:pt x="593" y="385"/>
                      <a:pt x="597" y="388"/>
                      <a:pt x="603" y="391"/>
                    </a:cubicBezTo>
                    <a:cubicBezTo>
                      <a:pt x="608" y="394"/>
                      <a:pt x="612" y="397"/>
                      <a:pt x="617" y="400"/>
                    </a:cubicBezTo>
                    <a:cubicBezTo>
                      <a:pt x="627" y="407"/>
                      <a:pt x="637" y="413"/>
                      <a:pt x="648" y="419"/>
                    </a:cubicBezTo>
                    <a:cubicBezTo>
                      <a:pt x="651" y="420"/>
                      <a:pt x="653" y="421"/>
                      <a:pt x="655" y="423"/>
                    </a:cubicBezTo>
                    <a:cubicBezTo>
                      <a:pt x="658" y="425"/>
                      <a:pt x="662" y="427"/>
                      <a:pt x="665" y="429"/>
                    </a:cubicBezTo>
                    <a:cubicBezTo>
                      <a:pt x="666" y="429"/>
                      <a:pt x="667" y="430"/>
                      <a:pt x="667" y="430"/>
                    </a:cubicBezTo>
                    <a:cubicBezTo>
                      <a:pt x="667" y="430"/>
                      <a:pt x="667" y="430"/>
                      <a:pt x="667" y="431"/>
                    </a:cubicBezTo>
                    <a:close/>
                    <a:moveTo>
                      <a:pt x="677" y="432"/>
                    </a:moveTo>
                    <a:cubicBezTo>
                      <a:pt x="668" y="427"/>
                      <a:pt x="660" y="422"/>
                      <a:pt x="652" y="417"/>
                    </a:cubicBezTo>
                    <a:cubicBezTo>
                      <a:pt x="648" y="414"/>
                      <a:pt x="643" y="412"/>
                      <a:pt x="639" y="410"/>
                    </a:cubicBezTo>
                    <a:cubicBezTo>
                      <a:pt x="635" y="408"/>
                      <a:pt x="631" y="406"/>
                      <a:pt x="627" y="403"/>
                    </a:cubicBezTo>
                    <a:cubicBezTo>
                      <a:pt x="619" y="397"/>
                      <a:pt x="610" y="391"/>
                      <a:pt x="601" y="387"/>
                    </a:cubicBezTo>
                    <a:cubicBezTo>
                      <a:pt x="598" y="385"/>
                      <a:pt x="594" y="382"/>
                      <a:pt x="591" y="380"/>
                    </a:cubicBezTo>
                    <a:cubicBezTo>
                      <a:pt x="582" y="372"/>
                      <a:pt x="572" y="366"/>
                      <a:pt x="562" y="360"/>
                    </a:cubicBezTo>
                    <a:cubicBezTo>
                      <a:pt x="557" y="357"/>
                      <a:pt x="553" y="353"/>
                      <a:pt x="548" y="350"/>
                    </a:cubicBezTo>
                    <a:cubicBezTo>
                      <a:pt x="540" y="345"/>
                      <a:pt x="533" y="341"/>
                      <a:pt x="525" y="337"/>
                    </a:cubicBezTo>
                    <a:cubicBezTo>
                      <a:pt x="521" y="335"/>
                      <a:pt x="517" y="332"/>
                      <a:pt x="512" y="330"/>
                    </a:cubicBezTo>
                    <a:cubicBezTo>
                      <a:pt x="506" y="326"/>
                      <a:pt x="500" y="323"/>
                      <a:pt x="493" y="321"/>
                    </a:cubicBezTo>
                    <a:cubicBezTo>
                      <a:pt x="488" y="320"/>
                      <a:pt x="484" y="317"/>
                      <a:pt x="479" y="315"/>
                    </a:cubicBezTo>
                    <a:cubicBezTo>
                      <a:pt x="472" y="313"/>
                      <a:pt x="466" y="310"/>
                      <a:pt x="459" y="308"/>
                    </a:cubicBezTo>
                    <a:cubicBezTo>
                      <a:pt x="454" y="306"/>
                      <a:pt x="448" y="304"/>
                      <a:pt x="443" y="302"/>
                    </a:cubicBezTo>
                    <a:cubicBezTo>
                      <a:pt x="443" y="302"/>
                      <a:pt x="442" y="302"/>
                      <a:pt x="442" y="302"/>
                    </a:cubicBezTo>
                    <a:cubicBezTo>
                      <a:pt x="442" y="302"/>
                      <a:pt x="442" y="302"/>
                      <a:pt x="442" y="302"/>
                    </a:cubicBezTo>
                    <a:cubicBezTo>
                      <a:pt x="442" y="302"/>
                      <a:pt x="442" y="302"/>
                      <a:pt x="442" y="302"/>
                    </a:cubicBezTo>
                    <a:cubicBezTo>
                      <a:pt x="442" y="302"/>
                      <a:pt x="443" y="302"/>
                      <a:pt x="443" y="302"/>
                    </a:cubicBezTo>
                    <a:cubicBezTo>
                      <a:pt x="446" y="303"/>
                      <a:pt x="450" y="304"/>
                      <a:pt x="453" y="304"/>
                    </a:cubicBezTo>
                    <a:cubicBezTo>
                      <a:pt x="464" y="306"/>
                      <a:pt x="474" y="309"/>
                      <a:pt x="484" y="313"/>
                    </a:cubicBezTo>
                    <a:cubicBezTo>
                      <a:pt x="493" y="317"/>
                      <a:pt x="503" y="321"/>
                      <a:pt x="512" y="325"/>
                    </a:cubicBezTo>
                    <a:cubicBezTo>
                      <a:pt x="524" y="331"/>
                      <a:pt x="535" y="337"/>
                      <a:pt x="547" y="343"/>
                    </a:cubicBezTo>
                    <a:cubicBezTo>
                      <a:pt x="549" y="345"/>
                      <a:pt x="552" y="347"/>
                      <a:pt x="555" y="349"/>
                    </a:cubicBezTo>
                    <a:cubicBezTo>
                      <a:pt x="562" y="353"/>
                      <a:pt x="570" y="358"/>
                      <a:pt x="577" y="362"/>
                    </a:cubicBezTo>
                    <a:cubicBezTo>
                      <a:pt x="582" y="366"/>
                      <a:pt x="586" y="370"/>
                      <a:pt x="591" y="373"/>
                    </a:cubicBezTo>
                    <a:cubicBezTo>
                      <a:pt x="597" y="377"/>
                      <a:pt x="603" y="381"/>
                      <a:pt x="608" y="385"/>
                    </a:cubicBezTo>
                    <a:cubicBezTo>
                      <a:pt x="611" y="387"/>
                      <a:pt x="615" y="389"/>
                      <a:pt x="618" y="391"/>
                    </a:cubicBezTo>
                    <a:cubicBezTo>
                      <a:pt x="627" y="398"/>
                      <a:pt x="636" y="404"/>
                      <a:pt x="646" y="411"/>
                    </a:cubicBezTo>
                    <a:cubicBezTo>
                      <a:pt x="652" y="415"/>
                      <a:pt x="657" y="419"/>
                      <a:pt x="664" y="423"/>
                    </a:cubicBezTo>
                    <a:cubicBezTo>
                      <a:pt x="670" y="426"/>
                      <a:pt x="676" y="429"/>
                      <a:pt x="682" y="432"/>
                    </a:cubicBezTo>
                    <a:cubicBezTo>
                      <a:pt x="686" y="434"/>
                      <a:pt x="690" y="435"/>
                      <a:pt x="694" y="437"/>
                    </a:cubicBezTo>
                    <a:cubicBezTo>
                      <a:pt x="688" y="437"/>
                      <a:pt x="682" y="435"/>
                      <a:pt x="677" y="432"/>
                    </a:cubicBezTo>
                    <a:close/>
                    <a:moveTo>
                      <a:pt x="662" y="417"/>
                    </a:moveTo>
                    <a:cubicBezTo>
                      <a:pt x="662" y="417"/>
                      <a:pt x="662" y="417"/>
                      <a:pt x="662" y="417"/>
                    </a:cubicBezTo>
                    <a:cubicBezTo>
                      <a:pt x="662" y="417"/>
                      <a:pt x="662" y="417"/>
                      <a:pt x="662" y="417"/>
                    </a:cubicBezTo>
                    <a:close/>
                    <a:moveTo>
                      <a:pt x="586" y="347"/>
                    </a:moveTo>
                    <a:cubicBezTo>
                      <a:pt x="592" y="353"/>
                      <a:pt x="599" y="358"/>
                      <a:pt x="605" y="363"/>
                    </a:cubicBezTo>
                    <a:cubicBezTo>
                      <a:pt x="610" y="367"/>
                      <a:pt x="615" y="371"/>
                      <a:pt x="619" y="375"/>
                    </a:cubicBezTo>
                    <a:cubicBezTo>
                      <a:pt x="625" y="380"/>
                      <a:pt x="631" y="384"/>
                      <a:pt x="637" y="389"/>
                    </a:cubicBezTo>
                    <a:cubicBezTo>
                      <a:pt x="648" y="397"/>
                      <a:pt x="660" y="405"/>
                      <a:pt x="671" y="415"/>
                    </a:cubicBezTo>
                    <a:cubicBezTo>
                      <a:pt x="679" y="421"/>
                      <a:pt x="687" y="427"/>
                      <a:pt x="696" y="431"/>
                    </a:cubicBezTo>
                    <a:cubicBezTo>
                      <a:pt x="699" y="433"/>
                      <a:pt x="702" y="434"/>
                      <a:pt x="705" y="436"/>
                    </a:cubicBezTo>
                    <a:cubicBezTo>
                      <a:pt x="698" y="434"/>
                      <a:pt x="691" y="432"/>
                      <a:pt x="684" y="428"/>
                    </a:cubicBezTo>
                    <a:cubicBezTo>
                      <a:pt x="676" y="423"/>
                      <a:pt x="667" y="418"/>
                      <a:pt x="660" y="411"/>
                    </a:cubicBezTo>
                    <a:cubicBezTo>
                      <a:pt x="654" y="406"/>
                      <a:pt x="647" y="401"/>
                      <a:pt x="641" y="396"/>
                    </a:cubicBezTo>
                    <a:cubicBezTo>
                      <a:pt x="633" y="391"/>
                      <a:pt x="626" y="385"/>
                      <a:pt x="618" y="379"/>
                    </a:cubicBezTo>
                    <a:cubicBezTo>
                      <a:pt x="614" y="376"/>
                      <a:pt x="609" y="372"/>
                      <a:pt x="605" y="369"/>
                    </a:cubicBezTo>
                    <a:cubicBezTo>
                      <a:pt x="599" y="364"/>
                      <a:pt x="594" y="359"/>
                      <a:pt x="588" y="355"/>
                    </a:cubicBezTo>
                    <a:cubicBezTo>
                      <a:pt x="583" y="351"/>
                      <a:pt x="578" y="347"/>
                      <a:pt x="573" y="344"/>
                    </a:cubicBezTo>
                    <a:cubicBezTo>
                      <a:pt x="567" y="340"/>
                      <a:pt x="561" y="336"/>
                      <a:pt x="555" y="332"/>
                    </a:cubicBezTo>
                    <a:cubicBezTo>
                      <a:pt x="549" y="328"/>
                      <a:pt x="541" y="324"/>
                      <a:pt x="534" y="321"/>
                    </a:cubicBezTo>
                    <a:cubicBezTo>
                      <a:pt x="526" y="318"/>
                      <a:pt x="518" y="314"/>
                      <a:pt x="511" y="310"/>
                    </a:cubicBezTo>
                    <a:cubicBezTo>
                      <a:pt x="503" y="307"/>
                      <a:pt x="496" y="305"/>
                      <a:pt x="488" y="302"/>
                    </a:cubicBezTo>
                    <a:cubicBezTo>
                      <a:pt x="482" y="299"/>
                      <a:pt x="476" y="297"/>
                      <a:pt x="471" y="295"/>
                    </a:cubicBezTo>
                    <a:cubicBezTo>
                      <a:pt x="469" y="294"/>
                      <a:pt x="467" y="293"/>
                      <a:pt x="465" y="293"/>
                    </a:cubicBezTo>
                    <a:cubicBezTo>
                      <a:pt x="457" y="291"/>
                      <a:pt x="449" y="289"/>
                      <a:pt x="441" y="288"/>
                    </a:cubicBezTo>
                    <a:cubicBezTo>
                      <a:pt x="432" y="286"/>
                      <a:pt x="422" y="285"/>
                      <a:pt x="412" y="284"/>
                    </a:cubicBezTo>
                    <a:cubicBezTo>
                      <a:pt x="407" y="283"/>
                      <a:pt x="402" y="283"/>
                      <a:pt x="397" y="282"/>
                    </a:cubicBezTo>
                    <a:cubicBezTo>
                      <a:pt x="411" y="280"/>
                      <a:pt x="425" y="282"/>
                      <a:pt x="440" y="284"/>
                    </a:cubicBezTo>
                    <a:cubicBezTo>
                      <a:pt x="445" y="285"/>
                      <a:pt x="450" y="285"/>
                      <a:pt x="455" y="286"/>
                    </a:cubicBezTo>
                    <a:cubicBezTo>
                      <a:pt x="465" y="288"/>
                      <a:pt x="475" y="289"/>
                      <a:pt x="485" y="293"/>
                    </a:cubicBezTo>
                    <a:cubicBezTo>
                      <a:pt x="491" y="295"/>
                      <a:pt x="497" y="296"/>
                      <a:pt x="502" y="298"/>
                    </a:cubicBezTo>
                    <a:cubicBezTo>
                      <a:pt x="513" y="303"/>
                      <a:pt x="525" y="306"/>
                      <a:pt x="535" y="312"/>
                    </a:cubicBezTo>
                    <a:cubicBezTo>
                      <a:pt x="543" y="317"/>
                      <a:pt x="550" y="321"/>
                      <a:pt x="557" y="325"/>
                    </a:cubicBezTo>
                    <a:cubicBezTo>
                      <a:pt x="567" y="332"/>
                      <a:pt x="577" y="339"/>
                      <a:pt x="586" y="347"/>
                    </a:cubicBezTo>
                    <a:close/>
                    <a:moveTo>
                      <a:pt x="554" y="318"/>
                    </a:moveTo>
                    <a:cubicBezTo>
                      <a:pt x="544" y="314"/>
                      <a:pt x="539" y="305"/>
                      <a:pt x="531" y="298"/>
                    </a:cubicBezTo>
                    <a:cubicBezTo>
                      <a:pt x="542" y="301"/>
                      <a:pt x="549" y="309"/>
                      <a:pt x="554" y="318"/>
                    </a:cubicBezTo>
                    <a:close/>
                    <a:moveTo>
                      <a:pt x="694" y="413"/>
                    </a:moveTo>
                    <a:cubicBezTo>
                      <a:pt x="694" y="413"/>
                      <a:pt x="694" y="413"/>
                      <a:pt x="694" y="413"/>
                    </a:cubicBezTo>
                    <a:cubicBezTo>
                      <a:pt x="690" y="409"/>
                      <a:pt x="686" y="406"/>
                      <a:pt x="682" y="402"/>
                    </a:cubicBezTo>
                    <a:cubicBezTo>
                      <a:pt x="679" y="399"/>
                      <a:pt x="676" y="396"/>
                      <a:pt x="673" y="394"/>
                    </a:cubicBezTo>
                    <a:cubicBezTo>
                      <a:pt x="672" y="393"/>
                      <a:pt x="671" y="392"/>
                      <a:pt x="670" y="391"/>
                    </a:cubicBezTo>
                    <a:cubicBezTo>
                      <a:pt x="670" y="390"/>
                      <a:pt x="670" y="390"/>
                      <a:pt x="670" y="390"/>
                    </a:cubicBezTo>
                    <a:cubicBezTo>
                      <a:pt x="672" y="391"/>
                      <a:pt x="674" y="392"/>
                      <a:pt x="676" y="393"/>
                    </a:cubicBezTo>
                    <a:cubicBezTo>
                      <a:pt x="682" y="399"/>
                      <a:pt x="688" y="406"/>
                      <a:pt x="694" y="413"/>
                    </a:cubicBezTo>
                    <a:cubicBezTo>
                      <a:pt x="694" y="413"/>
                      <a:pt x="694" y="413"/>
                      <a:pt x="694" y="413"/>
                    </a:cubicBezTo>
                    <a:cubicBezTo>
                      <a:pt x="694" y="413"/>
                      <a:pt x="695" y="413"/>
                      <a:pt x="695" y="413"/>
                    </a:cubicBezTo>
                    <a:cubicBezTo>
                      <a:pt x="695" y="413"/>
                      <a:pt x="694" y="413"/>
                      <a:pt x="694" y="413"/>
                    </a:cubicBezTo>
                    <a:close/>
                    <a:moveTo>
                      <a:pt x="702" y="417"/>
                    </a:moveTo>
                    <a:cubicBezTo>
                      <a:pt x="696" y="411"/>
                      <a:pt x="690" y="405"/>
                      <a:pt x="684" y="399"/>
                    </a:cubicBezTo>
                    <a:cubicBezTo>
                      <a:pt x="692" y="403"/>
                      <a:pt x="697" y="410"/>
                      <a:pt x="702" y="416"/>
                    </a:cubicBezTo>
                    <a:cubicBezTo>
                      <a:pt x="702" y="416"/>
                      <a:pt x="702" y="416"/>
                      <a:pt x="702" y="417"/>
                    </a:cubicBezTo>
                    <a:close/>
                    <a:moveTo>
                      <a:pt x="712" y="420"/>
                    </a:moveTo>
                    <a:cubicBezTo>
                      <a:pt x="712" y="419"/>
                      <a:pt x="712" y="419"/>
                      <a:pt x="712" y="419"/>
                    </a:cubicBezTo>
                    <a:cubicBezTo>
                      <a:pt x="706" y="416"/>
                      <a:pt x="702" y="412"/>
                      <a:pt x="698" y="406"/>
                    </a:cubicBezTo>
                    <a:cubicBezTo>
                      <a:pt x="701" y="407"/>
                      <a:pt x="703" y="408"/>
                      <a:pt x="705" y="410"/>
                    </a:cubicBezTo>
                    <a:cubicBezTo>
                      <a:pt x="707" y="413"/>
                      <a:pt x="709" y="416"/>
                      <a:pt x="712" y="419"/>
                    </a:cubicBezTo>
                    <a:cubicBezTo>
                      <a:pt x="712" y="419"/>
                      <a:pt x="712" y="419"/>
                      <a:pt x="712" y="419"/>
                    </a:cubicBezTo>
                    <a:lnTo>
                      <a:pt x="712" y="420"/>
                    </a:lnTo>
                    <a:close/>
                    <a:moveTo>
                      <a:pt x="711" y="408"/>
                    </a:moveTo>
                    <a:cubicBezTo>
                      <a:pt x="708" y="406"/>
                      <a:pt x="703" y="404"/>
                      <a:pt x="700" y="403"/>
                    </a:cubicBezTo>
                    <a:cubicBezTo>
                      <a:pt x="696" y="401"/>
                      <a:pt x="692" y="399"/>
                      <a:pt x="689" y="396"/>
                    </a:cubicBezTo>
                    <a:cubicBezTo>
                      <a:pt x="683" y="393"/>
                      <a:pt x="677" y="389"/>
                      <a:pt x="671" y="385"/>
                    </a:cubicBezTo>
                    <a:cubicBezTo>
                      <a:pt x="666" y="383"/>
                      <a:pt x="662" y="380"/>
                      <a:pt x="657" y="377"/>
                    </a:cubicBezTo>
                    <a:cubicBezTo>
                      <a:pt x="655" y="375"/>
                      <a:pt x="653" y="374"/>
                      <a:pt x="651" y="372"/>
                    </a:cubicBezTo>
                    <a:cubicBezTo>
                      <a:pt x="641" y="365"/>
                      <a:pt x="632" y="359"/>
                      <a:pt x="622" y="352"/>
                    </a:cubicBezTo>
                    <a:cubicBezTo>
                      <a:pt x="619" y="350"/>
                      <a:pt x="616" y="348"/>
                      <a:pt x="614" y="346"/>
                    </a:cubicBezTo>
                    <a:cubicBezTo>
                      <a:pt x="605" y="340"/>
                      <a:pt x="596" y="334"/>
                      <a:pt x="587" y="328"/>
                    </a:cubicBezTo>
                    <a:cubicBezTo>
                      <a:pt x="581" y="325"/>
                      <a:pt x="576" y="320"/>
                      <a:pt x="570" y="317"/>
                    </a:cubicBezTo>
                    <a:cubicBezTo>
                      <a:pt x="565" y="313"/>
                      <a:pt x="559" y="309"/>
                      <a:pt x="553" y="306"/>
                    </a:cubicBezTo>
                    <a:cubicBezTo>
                      <a:pt x="548" y="302"/>
                      <a:pt x="543" y="299"/>
                      <a:pt x="537" y="296"/>
                    </a:cubicBezTo>
                    <a:cubicBezTo>
                      <a:pt x="532" y="293"/>
                      <a:pt x="527" y="291"/>
                      <a:pt x="521" y="289"/>
                    </a:cubicBezTo>
                    <a:cubicBezTo>
                      <a:pt x="516" y="287"/>
                      <a:pt x="510" y="286"/>
                      <a:pt x="505" y="284"/>
                    </a:cubicBezTo>
                    <a:cubicBezTo>
                      <a:pt x="505" y="284"/>
                      <a:pt x="504" y="283"/>
                      <a:pt x="504" y="283"/>
                    </a:cubicBezTo>
                    <a:cubicBezTo>
                      <a:pt x="504" y="283"/>
                      <a:pt x="504" y="283"/>
                      <a:pt x="504" y="282"/>
                    </a:cubicBezTo>
                    <a:cubicBezTo>
                      <a:pt x="515" y="286"/>
                      <a:pt x="526" y="289"/>
                      <a:pt x="537" y="292"/>
                    </a:cubicBezTo>
                    <a:cubicBezTo>
                      <a:pt x="544" y="295"/>
                      <a:pt x="551" y="298"/>
                      <a:pt x="558" y="302"/>
                    </a:cubicBezTo>
                    <a:cubicBezTo>
                      <a:pt x="563" y="304"/>
                      <a:pt x="568" y="306"/>
                      <a:pt x="573" y="308"/>
                    </a:cubicBezTo>
                    <a:cubicBezTo>
                      <a:pt x="578" y="311"/>
                      <a:pt x="582" y="314"/>
                      <a:pt x="587" y="316"/>
                    </a:cubicBezTo>
                    <a:cubicBezTo>
                      <a:pt x="593" y="320"/>
                      <a:pt x="599" y="324"/>
                      <a:pt x="606" y="328"/>
                    </a:cubicBezTo>
                    <a:cubicBezTo>
                      <a:pt x="610" y="330"/>
                      <a:pt x="614" y="333"/>
                      <a:pt x="618" y="336"/>
                    </a:cubicBezTo>
                    <a:cubicBezTo>
                      <a:pt x="622" y="339"/>
                      <a:pt x="626" y="341"/>
                      <a:pt x="630" y="344"/>
                    </a:cubicBezTo>
                    <a:cubicBezTo>
                      <a:pt x="634" y="346"/>
                      <a:pt x="637" y="349"/>
                      <a:pt x="641" y="352"/>
                    </a:cubicBezTo>
                    <a:cubicBezTo>
                      <a:pt x="647" y="356"/>
                      <a:pt x="652" y="360"/>
                      <a:pt x="658" y="364"/>
                    </a:cubicBezTo>
                    <a:cubicBezTo>
                      <a:pt x="668" y="372"/>
                      <a:pt x="678" y="379"/>
                      <a:pt x="689" y="387"/>
                    </a:cubicBezTo>
                    <a:cubicBezTo>
                      <a:pt x="694" y="391"/>
                      <a:pt x="699" y="394"/>
                      <a:pt x="704" y="397"/>
                    </a:cubicBezTo>
                    <a:cubicBezTo>
                      <a:pt x="712" y="402"/>
                      <a:pt x="719" y="408"/>
                      <a:pt x="727" y="413"/>
                    </a:cubicBezTo>
                    <a:cubicBezTo>
                      <a:pt x="728" y="414"/>
                      <a:pt x="729" y="415"/>
                      <a:pt x="730" y="416"/>
                    </a:cubicBezTo>
                    <a:cubicBezTo>
                      <a:pt x="723" y="414"/>
                      <a:pt x="717" y="411"/>
                      <a:pt x="711" y="408"/>
                    </a:cubicBezTo>
                    <a:close/>
                    <a:moveTo>
                      <a:pt x="730" y="408"/>
                    </a:moveTo>
                    <a:cubicBezTo>
                      <a:pt x="733" y="410"/>
                      <a:pt x="735" y="413"/>
                      <a:pt x="738" y="416"/>
                    </a:cubicBezTo>
                    <a:cubicBezTo>
                      <a:pt x="736" y="415"/>
                      <a:pt x="733" y="414"/>
                      <a:pt x="732" y="412"/>
                    </a:cubicBezTo>
                    <a:cubicBezTo>
                      <a:pt x="720" y="403"/>
                      <a:pt x="707" y="395"/>
                      <a:pt x="695" y="387"/>
                    </a:cubicBezTo>
                    <a:cubicBezTo>
                      <a:pt x="690" y="383"/>
                      <a:pt x="685" y="379"/>
                      <a:pt x="680" y="376"/>
                    </a:cubicBezTo>
                    <a:cubicBezTo>
                      <a:pt x="676" y="373"/>
                      <a:pt x="672" y="370"/>
                      <a:pt x="667" y="367"/>
                    </a:cubicBezTo>
                    <a:cubicBezTo>
                      <a:pt x="666" y="366"/>
                      <a:pt x="664" y="365"/>
                      <a:pt x="662" y="363"/>
                    </a:cubicBezTo>
                    <a:cubicBezTo>
                      <a:pt x="656" y="359"/>
                      <a:pt x="650" y="354"/>
                      <a:pt x="644" y="350"/>
                    </a:cubicBezTo>
                    <a:cubicBezTo>
                      <a:pt x="641" y="348"/>
                      <a:pt x="639" y="346"/>
                      <a:pt x="636" y="344"/>
                    </a:cubicBezTo>
                    <a:cubicBezTo>
                      <a:pt x="632" y="341"/>
                      <a:pt x="627" y="338"/>
                      <a:pt x="623" y="336"/>
                    </a:cubicBezTo>
                    <a:cubicBezTo>
                      <a:pt x="619" y="333"/>
                      <a:pt x="616" y="330"/>
                      <a:pt x="612" y="328"/>
                    </a:cubicBezTo>
                    <a:cubicBezTo>
                      <a:pt x="605" y="323"/>
                      <a:pt x="598" y="319"/>
                      <a:pt x="591" y="315"/>
                    </a:cubicBezTo>
                    <a:cubicBezTo>
                      <a:pt x="586" y="312"/>
                      <a:pt x="581" y="309"/>
                      <a:pt x="576" y="307"/>
                    </a:cubicBezTo>
                    <a:cubicBezTo>
                      <a:pt x="572" y="304"/>
                      <a:pt x="567" y="302"/>
                      <a:pt x="562" y="300"/>
                    </a:cubicBezTo>
                    <a:cubicBezTo>
                      <a:pt x="554" y="296"/>
                      <a:pt x="546" y="292"/>
                      <a:pt x="537" y="289"/>
                    </a:cubicBezTo>
                    <a:cubicBezTo>
                      <a:pt x="529" y="286"/>
                      <a:pt x="521" y="284"/>
                      <a:pt x="514" y="282"/>
                    </a:cubicBezTo>
                    <a:cubicBezTo>
                      <a:pt x="504" y="280"/>
                      <a:pt x="493" y="278"/>
                      <a:pt x="483" y="275"/>
                    </a:cubicBezTo>
                    <a:cubicBezTo>
                      <a:pt x="481" y="275"/>
                      <a:pt x="480" y="274"/>
                      <a:pt x="478" y="274"/>
                    </a:cubicBezTo>
                    <a:cubicBezTo>
                      <a:pt x="478" y="274"/>
                      <a:pt x="478" y="274"/>
                      <a:pt x="478" y="274"/>
                    </a:cubicBezTo>
                    <a:cubicBezTo>
                      <a:pt x="483" y="274"/>
                      <a:pt x="487" y="275"/>
                      <a:pt x="492" y="276"/>
                    </a:cubicBezTo>
                    <a:cubicBezTo>
                      <a:pt x="499" y="277"/>
                      <a:pt x="506" y="279"/>
                      <a:pt x="513" y="281"/>
                    </a:cubicBezTo>
                    <a:cubicBezTo>
                      <a:pt x="519" y="282"/>
                      <a:pt x="525" y="284"/>
                      <a:pt x="531" y="286"/>
                    </a:cubicBezTo>
                    <a:cubicBezTo>
                      <a:pt x="537" y="287"/>
                      <a:pt x="542" y="290"/>
                      <a:pt x="548" y="292"/>
                    </a:cubicBezTo>
                    <a:cubicBezTo>
                      <a:pt x="552" y="293"/>
                      <a:pt x="555" y="294"/>
                      <a:pt x="559" y="295"/>
                    </a:cubicBezTo>
                    <a:cubicBezTo>
                      <a:pt x="567" y="298"/>
                      <a:pt x="575" y="300"/>
                      <a:pt x="582" y="304"/>
                    </a:cubicBezTo>
                    <a:cubicBezTo>
                      <a:pt x="586" y="307"/>
                      <a:pt x="591" y="308"/>
                      <a:pt x="596" y="310"/>
                    </a:cubicBezTo>
                    <a:cubicBezTo>
                      <a:pt x="602" y="313"/>
                      <a:pt x="608" y="316"/>
                      <a:pt x="613" y="320"/>
                    </a:cubicBezTo>
                    <a:cubicBezTo>
                      <a:pt x="617" y="322"/>
                      <a:pt x="621" y="324"/>
                      <a:pt x="624" y="326"/>
                    </a:cubicBezTo>
                    <a:cubicBezTo>
                      <a:pt x="630" y="330"/>
                      <a:pt x="637" y="334"/>
                      <a:pt x="643" y="338"/>
                    </a:cubicBezTo>
                    <a:cubicBezTo>
                      <a:pt x="649" y="342"/>
                      <a:pt x="655" y="346"/>
                      <a:pt x="661" y="351"/>
                    </a:cubicBezTo>
                    <a:cubicBezTo>
                      <a:pt x="668" y="356"/>
                      <a:pt x="675" y="362"/>
                      <a:pt x="683" y="368"/>
                    </a:cubicBezTo>
                    <a:cubicBezTo>
                      <a:pt x="689" y="373"/>
                      <a:pt x="695" y="378"/>
                      <a:pt x="701" y="383"/>
                    </a:cubicBezTo>
                    <a:cubicBezTo>
                      <a:pt x="706" y="387"/>
                      <a:pt x="711" y="391"/>
                      <a:pt x="716" y="395"/>
                    </a:cubicBezTo>
                    <a:cubicBezTo>
                      <a:pt x="721" y="399"/>
                      <a:pt x="725" y="404"/>
                      <a:pt x="730" y="408"/>
                    </a:cubicBezTo>
                    <a:close/>
                    <a:moveTo>
                      <a:pt x="719" y="393"/>
                    </a:moveTo>
                    <a:cubicBezTo>
                      <a:pt x="719" y="393"/>
                      <a:pt x="719" y="393"/>
                      <a:pt x="719" y="393"/>
                    </a:cubicBezTo>
                    <a:cubicBezTo>
                      <a:pt x="719" y="393"/>
                      <a:pt x="719" y="393"/>
                      <a:pt x="719" y="393"/>
                    </a:cubicBezTo>
                    <a:cubicBezTo>
                      <a:pt x="719" y="393"/>
                      <a:pt x="719" y="393"/>
                      <a:pt x="719" y="393"/>
                    </a:cubicBezTo>
                    <a:close/>
                    <a:moveTo>
                      <a:pt x="705" y="377"/>
                    </a:moveTo>
                    <a:cubicBezTo>
                      <a:pt x="709" y="382"/>
                      <a:pt x="713" y="386"/>
                      <a:pt x="716" y="391"/>
                    </a:cubicBezTo>
                    <a:cubicBezTo>
                      <a:pt x="713" y="388"/>
                      <a:pt x="709" y="385"/>
                      <a:pt x="706" y="382"/>
                    </a:cubicBezTo>
                    <a:cubicBezTo>
                      <a:pt x="702" y="379"/>
                      <a:pt x="698" y="375"/>
                      <a:pt x="694" y="372"/>
                    </a:cubicBezTo>
                    <a:cubicBezTo>
                      <a:pt x="689" y="368"/>
                      <a:pt x="684" y="364"/>
                      <a:pt x="679" y="360"/>
                    </a:cubicBezTo>
                    <a:cubicBezTo>
                      <a:pt x="671" y="354"/>
                      <a:pt x="662" y="348"/>
                      <a:pt x="654" y="341"/>
                    </a:cubicBezTo>
                    <a:cubicBezTo>
                      <a:pt x="648" y="338"/>
                      <a:pt x="643" y="334"/>
                      <a:pt x="638" y="331"/>
                    </a:cubicBezTo>
                    <a:cubicBezTo>
                      <a:pt x="635" y="328"/>
                      <a:pt x="631" y="326"/>
                      <a:pt x="627" y="324"/>
                    </a:cubicBezTo>
                    <a:cubicBezTo>
                      <a:pt x="621" y="320"/>
                      <a:pt x="615" y="316"/>
                      <a:pt x="609" y="313"/>
                    </a:cubicBezTo>
                    <a:cubicBezTo>
                      <a:pt x="603" y="310"/>
                      <a:pt x="597" y="307"/>
                      <a:pt x="591" y="305"/>
                    </a:cubicBezTo>
                    <a:cubicBezTo>
                      <a:pt x="586" y="302"/>
                      <a:pt x="581" y="300"/>
                      <a:pt x="576" y="298"/>
                    </a:cubicBezTo>
                    <a:cubicBezTo>
                      <a:pt x="572" y="296"/>
                      <a:pt x="568" y="295"/>
                      <a:pt x="564" y="294"/>
                    </a:cubicBezTo>
                    <a:cubicBezTo>
                      <a:pt x="559" y="291"/>
                      <a:pt x="553" y="289"/>
                      <a:pt x="547" y="287"/>
                    </a:cubicBezTo>
                    <a:cubicBezTo>
                      <a:pt x="546" y="287"/>
                      <a:pt x="545" y="287"/>
                      <a:pt x="545" y="286"/>
                    </a:cubicBezTo>
                    <a:cubicBezTo>
                      <a:pt x="536" y="284"/>
                      <a:pt x="528" y="281"/>
                      <a:pt x="519" y="279"/>
                    </a:cubicBezTo>
                    <a:cubicBezTo>
                      <a:pt x="513" y="277"/>
                      <a:pt x="507" y="276"/>
                      <a:pt x="502" y="275"/>
                    </a:cubicBezTo>
                    <a:cubicBezTo>
                      <a:pt x="493" y="273"/>
                      <a:pt x="485" y="271"/>
                      <a:pt x="476" y="270"/>
                    </a:cubicBezTo>
                    <a:cubicBezTo>
                      <a:pt x="467" y="268"/>
                      <a:pt x="458" y="266"/>
                      <a:pt x="449" y="264"/>
                    </a:cubicBezTo>
                    <a:cubicBezTo>
                      <a:pt x="448" y="264"/>
                      <a:pt x="446" y="263"/>
                      <a:pt x="444" y="263"/>
                    </a:cubicBezTo>
                    <a:cubicBezTo>
                      <a:pt x="444" y="263"/>
                      <a:pt x="444" y="263"/>
                      <a:pt x="444" y="263"/>
                    </a:cubicBezTo>
                    <a:cubicBezTo>
                      <a:pt x="444" y="263"/>
                      <a:pt x="444" y="263"/>
                      <a:pt x="444" y="263"/>
                    </a:cubicBezTo>
                    <a:cubicBezTo>
                      <a:pt x="444" y="263"/>
                      <a:pt x="444" y="263"/>
                      <a:pt x="444" y="263"/>
                    </a:cubicBezTo>
                    <a:cubicBezTo>
                      <a:pt x="448" y="263"/>
                      <a:pt x="451" y="263"/>
                      <a:pt x="454" y="264"/>
                    </a:cubicBezTo>
                    <a:cubicBezTo>
                      <a:pt x="464" y="265"/>
                      <a:pt x="473" y="265"/>
                      <a:pt x="482" y="267"/>
                    </a:cubicBezTo>
                    <a:cubicBezTo>
                      <a:pt x="489" y="268"/>
                      <a:pt x="496" y="268"/>
                      <a:pt x="503" y="269"/>
                    </a:cubicBezTo>
                    <a:cubicBezTo>
                      <a:pt x="503" y="269"/>
                      <a:pt x="504" y="269"/>
                      <a:pt x="505" y="269"/>
                    </a:cubicBezTo>
                    <a:cubicBezTo>
                      <a:pt x="508" y="272"/>
                      <a:pt x="513" y="269"/>
                      <a:pt x="517" y="272"/>
                    </a:cubicBezTo>
                    <a:cubicBezTo>
                      <a:pt x="520" y="273"/>
                      <a:pt x="524" y="272"/>
                      <a:pt x="527" y="273"/>
                    </a:cubicBezTo>
                    <a:cubicBezTo>
                      <a:pt x="537" y="276"/>
                      <a:pt x="548" y="279"/>
                      <a:pt x="558" y="281"/>
                    </a:cubicBezTo>
                    <a:cubicBezTo>
                      <a:pt x="564" y="283"/>
                      <a:pt x="570" y="284"/>
                      <a:pt x="575" y="287"/>
                    </a:cubicBezTo>
                    <a:cubicBezTo>
                      <a:pt x="575" y="288"/>
                      <a:pt x="576" y="288"/>
                      <a:pt x="576" y="288"/>
                    </a:cubicBezTo>
                    <a:cubicBezTo>
                      <a:pt x="580" y="287"/>
                      <a:pt x="582" y="289"/>
                      <a:pt x="585" y="290"/>
                    </a:cubicBezTo>
                    <a:cubicBezTo>
                      <a:pt x="596" y="294"/>
                      <a:pt x="606" y="299"/>
                      <a:pt x="616" y="304"/>
                    </a:cubicBezTo>
                    <a:cubicBezTo>
                      <a:pt x="623" y="308"/>
                      <a:pt x="631" y="312"/>
                      <a:pt x="638" y="317"/>
                    </a:cubicBezTo>
                    <a:cubicBezTo>
                      <a:pt x="642" y="319"/>
                      <a:pt x="646" y="322"/>
                      <a:pt x="650" y="325"/>
                    </a:cubicBezTo>
                    <a:cubicBezTo>
                      <a:pt x="655" y="329"/>
                      <a:pt x="660" y="332"/>
                      <a:pt x="665" y="336"/>
                    </a:cubicBezTo>
                    <a:cubicBezTo>
                      <a:pt x="670" y="340"/>
                      <a:pt x="675" y="345"/>
                      <a:pt x="679" y="349"/>
                    </a:cubicBezTo>
                    <a:cubicBezTo>
                      <a:pt x="688" y="358"/>
                      <a:pt x="696" y="368"/>
                      <a:pt x="705" y="377"/>
                    </a:cubicBezTo>
                    <a:close/>
                    <a:moveTo>
                      <a:pt x="680" y="344"/>
                    </a:moveTo>
                    <a:cubicBezTo>
                      <a:pt x="680" y="344"/>
                      <a:pt x="680" y="344"/>
                      <a:pt x="680" y="344"/>
                    </a:cubicBezTo>
                    <a:cubicBezTo>
                      <a:pt x="680" y="344"/>
                      <a:pt x="680" y="344"/>
                      <a:pt x="680" y="345"/>
                    </a:cubicBezTo>
                    <a:cubicBezTo>
                      <a:pt x="680" y="344"/>
                      <a:pt x="680" y="344"/>
                      <a:pt x="680" y="344"/>
                    </a:cubicBezTo>
                    <a:cubicBezTo>
                      <a:pt x="680" y="344"/>
                      <a:pt x="680" y="344"/>
                      <a:pt x="680" y="344"/>
                    </a:cubicBezTo>
                    <a:cubicBezTo>
                      <a:pt x="673" y="337"/>
                      <a:pt x="665" y="331"/>
                      <a:pt x="657" y="325"/>
                    </a:cubicBezTo>
                    <a:cubicBezTo>
                      <a:pt x="649" y="319"/>
                      <a:pt x="641" y="313"/>
                      <a:pt x="633" y="307"/>
                    </a:cubicBezTo>
                    <a:cubicBezTo>
                      <a:pt x="629" y="305"/>
                      <a:pt x="626" y="303"/>
                      <a:pt x="623" y="300"/>
                    </a:cubicBezTo>
                    <a:cubicBezTo>
                      <a:pt x="615" y="295"/>
                      <a:pt x="607" y="289"/>
                      <a:pt x="599" y="283"/>
                    </a:cubicBezTo>
                    <a:cubicBezTo>
                      <a:pt x="590" y="277"/>
                      <a:pt x="579" y="271"/>
                      <a:pt x="569" y="265"/>
                    </a:cubicBezTo>
                    <a:cubicBezTo>
                      <a:pt x="563" y="261"/>
                      <a:pt x="558" y="257"/>
                      <a:pt x="552" y="253"/>
                    </a:cubicBezTo>
                    <a:cubicBezTo>
                      <a:pt x="547" y="250"/>
                      <a:pt x="542" y="247"/>
                      <a:pt x="537" y="244"/>
                    </a:cubicBezTo>
                    <a:cubicBezTo>
                      <a:pt x="533" y="241"/>
                      <a:pt x="529" y="238"/>
                      <a:pt x="525" y="235"/>
                    </a:cubicBezTo>
                    <a:cubicBezTo>
                      <a:pt x="525" y="235"/>
                      <a:pt x="525" y="235"/>
                      <a:pt x="525" y="235"/>
                    </a:cubicBezTo>
                    <a:cubicBezTo>
                      <a:pt x="527" y="236"/>
                      <a:pt x="529" y="236"/>
                      <a:pt x="531" y="237"/>
                    </a:cubicBezTo>
                    <a:cubicBezTo>
                      <a:pt x="538" y="241"/>
                      <a:pt x="545" y="245"/>
                      <a:pt x="551" y="249"/>
                    </a:cubicBezTo>
                    <a:cubicBezTo>
                      <a:pt x="555" y="252"/>
                      <a:pt x="560" y="254"/>
                      <a:pt x="564" y="257"/>
                    </a:cubicBezTo>
                    <a:cubicBezTo>
                      <a:pt x="567" y="259"/>
                      <a:pt x="571" y="261"/>
                      <a:pt x="574" y="263"/>
                    </a:cubicBezTo>
                    <a:cubicBezTo>
                      <a:pt x="580" y="267"/>
                      <a:pt x="585" y="271"/>
                      <a:pt x="591" y="274"/>
                    </a:cubicBezTo>
                    <a:cubicBezTo>
                      <a:pt x="600" y="281"/>
                      <a:pt x="610" y="287"/>
                      <a:pt x="619" y="293"/>
                    </a:cubicBezTo>
                    <a:cubicBezTo>
                      <a:pt x="629" y="300"/>
                      <a:pt x="639" y="308"/>
                      <a:pt x="649" y="315"/>
                    </a:cubicBezTo>
                    <a:cubicBezTo>
                      <a:pt x="658" y="321"/>
                      <a:pt x="665" y="327"/>
                      <a:pt x="673" y="335"/>
                    </a:cubicBezTo>
                    <a:cubicBezTo>
                      <a:pt x="675" y="337"/>
                      <a:pt x="677" y="341"/>
                      <a:pt x="680" y="344"/>
                    </a:cubicBezTo>
                    <a:close/>
                    <a:moveTo>
                      <a:pt x="724" y="353"/>
                    </a:moveTo>
                    <a:cubicBezTo>
                      <a:pt x="719" y="351"/>
                      <a:pt x="714" y="348"/>
                      <a:pt x="709" y="346"/>
                    </a:cubicBezTo>
                    <a:cubicBezTo>
                      <a:pt x="705" y="344"/>
                      <a:pt x="700" y="342"/>
                      <a:pt x="696" y="339"/>
                    </a:cubicBezTo>
                    <a:cubicBezTo>
                      <a:pt x="692" y="337"/>
                      <a:pt x="688" y="335"/>
                      <a:pt x="684" y="333"/>
                    </a:cubicBezTo>
                    <a:cubicBezTo>
                      <a:pt x="675" y="327"/>
                      <a:pt x="666" y="322"/>
                      <a:pt x="658" y="316"/>
                    </a:cubicBezTo>
                    <a:cubicBezTo>
                      <a:pt x="653" y="312"/>
                      <a:pt x="648" y="308"/>
                      <a:pt x="643" y="305"/>
                    </a:cubicBezTo>
                    <a:cubicBezTo>
                      <a:pt x="638" y="301"/>
                      <a:pt x="632" y="297"/>
                      <a:pt x="627" y="293"/>
                    </a:cubicBezTo>
                    <a:cubicBezTo>
                      <a:pt x="619" y="287"/>
                      <a:pt x="611" y="282"/>
                      <a:pt x="605" y="274"/>
                    </a:cubicBezTo>
                    <a:cubicBezTo>
                      <a:pt x="603" y="272"/>
                      <a:pt x="601" y="270"/>
                      <a:pt x="599" y="268"/>
                    </a:cubicBezTo>
                    <a:cubicBezTo>
                      <a:pt x="592" y="261"/>
                      <a:pt x="585" y="254"/>
                      <a:pt x="578" y="246"/>
                    </a:cubicBezTo>
                    <a:cubicBezTo>
                      <a:pt x="573" y="241"/>
                      <a:pt x="570" y="234"/>
                      <a:pt x="568" y="227"/>
                    </a:cubicBezTo>
                    <a:cubicBezTo>
                      <a:pt x="568" y="226"/>
                      <a:pt x="568" y="225"/>
                      <a:pt x="567" y="224"/>
                    </a:cubicBezTo>
                    <a:cubicBezTo>
                      <a:pt x="567" y="224"/>
                      <a:pt x="568" y="224"/>
                      <a:pt x="568" y="224"/>
                    </a:cubicBezTo>
                    <a:cubicBezTo>
                      <a:pt x="570" y="227"/>
                      <a:pt x="572" y="229"/>
                      <a:pt x="574" y="232"/>
                    </a:cubicBezTo>
                    <a:cubicBezTo>
                      <a:pt x="577" y="236"/>
                      <a:pt x="581" y="241"/>
                      <a:pt x="585" y="245"/>
                    </a:cubicBezTo>
                    <a:cubicBezTo>
                      <a:pt x="589" y="250"/>
                      <a:pt x="594" y="255"/>
                      <a:pt x="599" y="260"/>
                    </a:cubicBezTo>
                    <a:cubicBezTo>
                      <a:pt x="605" y="266"/>
                      <a:pt x="611" y="272"/>
                      <a:pt x="617" y="277"/>
                    </a:cubicBezTo>
                    <a:cubicBezTo>
                      <a:pt x="623" y="283"/>
                      <a:pt x="631" y="288"/>
                      <a:pt x="637" y="294"/>
                    </a:cubicBezTo>
                    <a:cubicBezTo>
                      <a:pt x="642" y="298"/>
                      <a:pt x="646" y="301"/>
                      <a:pt x="651" y="305"/>
                    </a:cubicBezTo>
                    <a:cubicBezTo>
                      <a:pt x="656" y="309"/>
                      <a:pt x="661" y="313"/>
                      <a:pt x="667" y="317"/>
                    </a:cubicBezTo>
                    <a:cubicBezTo>
                      <a:pt x="674" y="322"/>
                      <a:pt x="682" y="327"/>
                      <a:pt x="689" y="332"/>
                    </a:cubicBezTo>
                    <a:cubicBezTo>
                      <a:pt x="694" y="336"/>
                      <a:pt x="699" y="339"/>
                      <a:pt x="705" y="342"/>
                    </a:cubicBezTo>
                    <a:cubicBezTo>
                      <a:pt x="709" y="345"/>
                      <a:pt x="714" y="347"/>
                      <a:pt x="719" y="350"/>
                    </a:cubicBezTo>
                    <a:cubicBezTo>
                      <a:pt x="722" y="351"/>
                      <a:pt x="725" y="352"/>
                      <a:pt x="728" y="353"/>
                    </a:cubicBezTo>
                    <a:cubicBezTo>
                      <a:pt x="732" y="355"/>
                      <a:pt x="737" y="356"/>
                      <a:pt x="742" y="358"/>
                    </a:cubicBezTo>
                    <a:cubicBezTo>
                      <a:pt x="736" y="356"/>
                      <a:pt x="730" y="355"/>
                      <a:pt x="724" y="353"/>
                    </a:cubicBezTo>
                    <a:close/>
                    <a:moveTo>
                      <a:pt x="731" y="350"/>
                    </a:moveTo>
                    <a:cubicBezTo>
                      <a:pt x="726" y="349"/>
                      <a:pt x="721" y="348"/>
                      <a:pt x="718" y="345"/>
                    </a:cubicBezTo>
                    <a:cubicBezTo>
                      <a:pt x="706" y="338"/>
                      <a:pt x="694" y="331"/>
                      <a:pt x="683" y="323"/>
                    </a:cubicBezTo>
                    <a:cubicBezTo>
                      <a:pt x="677" y="319"/>
                      <a:pt x="672" y="316"/>
                      <a:pt x="666" y="312"/>
                    </a:cubicBezTo>
                    <a:cubicBezTo>
                      <a:pt x="662" y="309"/>
                      <a:pt x="657" y="306"/>
                      <a:pt x="653" y="302"/>
                    </a:cubicBezTo>
                    <a:cubicBezTo>
                      <a:pt x="646" y="297"/>
                      <a:pt x="639" y="291"/>
                      <a:pt x="632" y="286"/>
                    </a:cubicBezTo>
                    <a:cubicBezTo>
                      <a:pt x="626" y="281"/>
                      <a:pt x="621" y="276"/>
                      <a:pt x="615" y="271"/>
                    </a:cubicBezTo>
                    <a:cubicBezTo>
                      <a:pt x="609" y="265"/>
                      <a:pt x="604" y="259"/>
                      <a:pt x="598" y="254"/>
                    </a:cubicBezTo>
                    <a:cubicBezTo>
                      <a:pt x="589" y="247"/>
                      <a:pt x="583" y="239"/>
                      <a:pt x="576" y="231"/>
                    </a:cubicBezTo>
                    <a:cubicBezTo>
                      <a:pt x="576" y="231"/>
                      <a:pt x="576" y="230"/>
                      <a:pt x="576" y="230"/>
                    </a:cubicBezTo>
                    <a:cubicBezTo>
                      <a:pt x="576" y="230"/>
                      <a:pt x="576" y="230"/>
                      <a:pt x="576" y="230"/>
                    </a:cubicBezTo>
                    <a:cubicBezTo>
                      <a:pt x="579" y="233"/>
                      <a:pt x="583" y="236"/>
                      <a:pt x="586" y="239"/>
                    </a:cubicBezTo>
                    <a:cubicBezTo>
                      <a:pt x="593" y="245"/>
                      <a:pt x="600" y="251"/>
                      <a:pt x="607" y="256"/>
                    </a:cubicBezTo>
                    <a:cubicBezTo>
                      <a:pt x="617" y="265"/>
                      <a:pt x="628" y="274"/>
                      <a:pt x="638" y="283"/>
                    </a:cubicBezTo>
                    <a:cubicBezTo>
                      <a:pt x="643" y="287"/>
                      <a:pt x="648" y="291"/>
                      <a:pt x="652" y="296"/>
                    </a:cubicBezTo>
                    <a:cubicBezTo>
                      <a:pt x="655" y="298"/>
                      <a:pt x="658" y="299"/>
                      <a:pt x="661" y="302"/>
                    </a:cubicBezTo>
                    <a:cubicBezTo>
                      <a:pt x="670" y="309"/>
                      <a:pt x="680" y="316"/>
                      <a:pt x="690" y="324"/>
                    </a:cubicBezTo>
                    <a:cubicBezTo>
                      <a:pt x="697" y="329"/>
                      <a:pt x="705" y="334"/>
                      <a:pt x="713" y="340"/>
                    </a:cubicBezTo>
                    <a:cubicBezTo>
                      <a:pt x="718" y="344"/>
                      <a:pt x="724" y="346"/>
                      <a:pt x="730" y="348"/>
                    </a:cubicBezTo>
                    <a:cubicBezTo>
                      <a:pt x="736" y="351"/>
                      <a:pt x="742" y="353"/>
                      <a:pt x="747" y="356"/>
                    </a:cubicBezTo>
                    <a:cubicBezTo>
                      <a:pt x="742" y="354"/>
                      <a:pt x="736" y="352"/>
                      <a:pt x="731" y="350"/>
                    </a:cubicBezTo>
                    <a:close/>
                    <a:moveTo>
                      <a:pt x="580" y="229"/>
                    </a:moveTo>
                    <a:cubicBezTo>
                      <a:pt x="581" y="229"/>
                      <a:pt x="581" y="229"/>
                      <a:pt x="581" y="229"/>
                    </a:cubicBezTo>
                    <a:cubicBezTo>
                      <a:pt x="581" y="229"/>
                      <a:pt x="581" y="229"/>
                      <a:pt x="581" y="229"/>
                    </a:cubicBezTo>
                    <a:lnTo>
                      <a:pt x="580" y="229"/>
                    </a:lnTo>
                    <a:close/>
                    <a:moveTo>
                      <a:pt x="751" y="358"/>
                    </a:moveTo>
                    <a:cubicBezTo>
                      <a:pt x="751" y="358"/>
                      <a:pt x="751" y="358"/>
                      <a:pt x="751" y="358"/>
                    </a:cubicBezTo>
                    <a:cubicBezTo>
                      <a:pt x="751" y="358"/>
                      <a:pt x="751" y="358"/>
                      <a:pt x="751" y="358"/>
                    </a:cubicBezTo>
                    <a:cubicBezTo>
                      <a:pt x="751" y="358"/>
                      <a:pt x="751" y="358"/>
                      <a:pt x="751" y="358"/>
                    </a:cubicBezTo>
                    <a:close/>
                    <a:moveTo>
                      <a:pt x="754" y="354"/>
                    </a:moveTo>
                    <a:cubicBezTo>
                      <a:pt x="752" y="353"/>
                      <a:pt x="751" y="353"/>
                      <a:pt x="750" y="352"/>
                    </a:cubicBezTo>
                    <a:cubicBezTo>
                      <a:pt x="750" y="352"/>
                      <a:pt x="750" y="352"/>
                      <a:pt x="750" y="352"/>
                    </a:cubicBezTo>
                    <a:cubicBezTo>
                      <a:pt x="749" y="352"/>
                      <a:pt x="748" y="352"/>
                      <a:pt x="747" y="351"/>
                    </a:cubicBezTo>
                    <a:cubicBezTo>
                      <a:pt x="739" y="348"/>
                      <a:pt x="732" y="344"/>
                      <a:pt x="724" y="341"/>
                    </a:cubicBezTo>
                    <a:cubicBezTo>
                      <a:pt x="718" y="339"/>
                      <a:pt x="713" y="335"/>
                      <a:pt x="708" y="332"/>
                    </a:cubicBezTo>
                    <a:cubicBezTo>
                      <a:pt x="703" y="329"/>
                      <a:pt x="698" y="325"/>
                      <a:pt x="694" y="322"/>
                    </a:cubicBezTo>
                    <a:cubicBezTo>
                      <a:pt x="690" y="319"/>
                      <a:pt x="686" y="316"/>
                      <a:pt x="682" y="313"/>
                    </a:cubicBezTo>
                    <a:cubicBezTo>
                      <a:pt x="677" y="309"/>
                      <a:pt x="671" y="304"/>
                      <a:pt x="665" y="300"/>
                    </a:cubicBezTo>
                    <a:cubicBezTo>
                      <a:pt x="652" y="291"/>
                      <a:pt x="641" y="280"/>
                      <a:pt x="629" y="270"/>
                    </a:cubicBezTo>
                    <a:cubicBezTo>
                      <a:pt x="625" y="267"/>
                      <a:pt x="621" y="264"/>
                      <a:pt x="617" y="260"/>
                    </a:cubicBezTo>
                    <a:cubicBezTo>
                      <a:pt x="612" y="257"/>
                      <a:pt x="608" y="253"/>
                      <a:pt x="604" y="249"/>
                    </a:cubicBezTo>
                    <a:cubicBezTo>
                      <a:pt x="598" y="244"/>
                      <a:pt x="592" y="239"/>
                      <a:pt x="586" y="235"/>
                    </a:cubicBezTo>
                    <a:cubicBezTo>
                      <a:pt x="585" y="233"/>
                      <a:pt x="584" y="232"/>
                      <a:pt x="582" y="231"/>
                    </a:cubicBezTo>
                    <a:cubicBezTo>
                      <a:pt x="583" y="231"/>
                      <a:pt x="583" y="231"/>
                      <a:pt x="583" y="231"/>
                    </a:cubicBezTo>
                    <a:cubicBezTo>
                      <a:pt x="586" y="233"/>
                      <a:pt x="588" y="235"/>
                      <a:pt x="591" y="237"/>
                    </a:cubicBezTo>
                    <a:cubicBezTo>
                      <a:pt x="597" y="242"/>
                      <a:pt x="602" y="246"/>
                      <a:pt x="608" y="250"/>
                    </a:cubicBezTo>
                    <a:cubicBezTo>
                      <a:pt x="613" y="255"/>
                      <a:pt x="619" y="259"/>
                      <a:pt x="624" y="263"/>
                    </a:cubicBezTo>
                    <a:cubicBezTo>
                      <a:pt x="630" y="267"/>
                      <a:pt x="635" y="272"/>
                      <a:pt x="641" y="276"/>
                    </a:cubicBezTo>
                    <a:cubicBezTo>
                      <a:pt x="652" y="284"/>
                      <a:pt x="663" y="291"/>
                      <a:pt x="673" y="299"/>
                    </a:cubicBezTo>
                    <a:cubicBezTo>
                      <a:pt x="679" y="304"/>
                      <a:pt x="684" y="308"/>
                      <a:pt x="690" y="312"/>
                    </a:cubicBezTo>
                    <a:cubicBezTo>
                      <a:pt x="698" y="318"/>
                      <a:pt x="706" y="323"/>
                      <a:pt x="713" y="329"/>
                    </a:cubicBezTo>
                    <a:cubicBezTo>
                      <a:pt x="722" y="335"/>
                      <a:pt x="730" y="340"/>
                      <a:pt x="739" y="345"/>
                    </a:cubicBezTo>
                    <a:cubicBezTo>
                      <a:pt x="743" y="347"/>
                      <a:pt x="746" y="350"/>
                      <a:pt x="750" y="352"/>
                    </a:cubicBezTo>
                    <a:cubicBezTo>
                      <a:pt x="750" y="352"/>
                      <a:pt x="750" y="352"/>
                      <a:pt x="750" y="352"/>
                    </a:cubicBezTo>
                    <a:cubicBezTo>
                      <a:pt x="751" y="353"/>
                      <a:pt x="753" y="353"/>
                      <a:pt x="754" y="354"/>
                    </a:cubicBezTo>
                    <a:cubicBezTo>
                      <a:pt x="754" y="354"/>
                      <a:pt x="754" y="354"/>
                      <a:pt x="754" y="354"/>
                    </a:cubicBezTo>
                    <a:cubicBezTo>
                      <a:pt x="754" y="354"/>
                      <a:pt x="754" y="354"/>
                      <a:pt x="754" y="354"/>
                    </a:cubicBezTo>
                    <a:close/>
                    <a:moveTo>
                      <a:pt x="755" y="350"/>
                    </a:moveTo>
                    <a:cubicBezTo>
                      <a:pt x="752" y="348"/>
                      <a:pt x="748" y="346"/>
                      <a:pt x="744" y="344"/>
                    </a:cubicBezTo>
                    <a:cubicBezTo>
                      <a:pt x="740" y="342"/>
                      <a:pt x="737" y="340"/>
                      <a:pt x="733" y="337"/>
                    </a:cubicBezTo>
                    <a:cubicBezTo>
                      <a:pt x="726" y="333"/>
                      <a:pt x="719" y="328"/>
                      <a:pt x="713" y="324"/>
                    </a:cubicBezTo>
                    <a:cubicBezTo>
                      <a:pt x="706" y="319"/>
                      <a:pt x="700" y="315"/>
                      <a:pt x="694" y="311"/>
                    </a:cubicBezTo>
                    <a:cubicBezTo>
                      <a:pt x="687" y="306"/>
                      <a:pt x="681" y="301"/>
                      <a:pt x="674" y="296"/>
                    </a:cubicBezTo>
                    <a:cubicBezTo>
                      <a:pt x="668" y="291"/>
                      <a:pt x="661" y="286"/>
                      <a:pt x="654" y="281"/>
                    </a:cubicBezTo>
                    <a:cubicBezTo>
                      <a:pt x="650" y="278"/>
                      <a:pt x="646" y="275"/>
                      <a:pt x="642" y="272"/>
                    </a:cubicBezTo>
                    <a:cubicBezTo>
                      <a:pt x="633" y="265"/>
                      <a:pt x="625" y="259"/>
                      <a:pt x="616" y="253"/>
                    </a:cubicBezTo>
                    <a:cubicBezTo>
                      <a:pt x="612" y="249"/>
                      <a:pt x="607" y="246"/>
                      <a:pt x="603" y="242"/>
                    </a:cubicBezTo>
                    <a:cubicBezTo>
                      <a:pt x="595" y="236"/>
                      <a:pt x="588" y="231"/>
                      <a:pt x="580" y="225"/>
                    </a:cubicBezTo>
                    <a:cubicBezTo>
                      <a:pt x="578" y="223"/>
                      <a:pt x="575" y="221"/>
                      <a:pt x="573" y="219"/>
                    </a:cubicBezTo>
                    <a:cubicBezTo>
                      <a:pt x="579" y="222"/>
                      <a:pt x="584" y="224"/>
                      <a:pt x="590" y="227"/>
                    </a:cubicBezTo>
                    <a:cubicBezTo>
                      <a:pt x="605" y="236"/>
                      <a:pt x="619" y="246"/>
                      <a:pt x="633" y="256"/>
                    </a:cubicBezTo>
                    <a:cubicBezTo>
                      <a:pt x="639" y="260"/>
                      <a:pt x="645" y="265"/>
                      <a:pt x="651" y="270"/>
                    </a:cubicBezTo>
                    <a:cubicBezTo>
                      <a:pt x="661" y="279"/>
                      <a:pt x="671" y="287"/>
                      <a:pt x="681" y="296"/>
                    </a:cubicBezTo>
                    <a:cubicBezTo>
                      <a:pt x="685" y="299"/>
                      <a:pt x="689" y="303"/>
                      <a:pt x="693" y="306"/>
                    </a:cubicBezTo>
                    <a:cubicBezTo>
                      <a:pt x="695" y="309"/>
                      <a:pt x="698" y="311"/>
                      <a:pt x="701" y="313"/>
                    </a:cubicBezTo>
                    <a:cubicBezTo>
                      <a:pt x="712" y="320"/>
                      <a:pt x="722" y="327"/>
                      <a:pt x="733" y="334"/>
                    </a:cubicBezTo>
                    <a:cubicBezTo>
                      <a:pt x="740" y="339"/>
                      <a:pt x="748" y="344"/>
                      <a:pt x="756" y="350"/>
                    </a:cubicBezTo>
                    <a:cubicBezTo>
                      <a:pt x="755" y="350"/>
                      <a:pt x="755" y="350"/>
                      <a:pt x="755" y="350"/>
                    </a:cubicBezTo>
                    <a:close/>
                    <a:moveTo>
                      <a:pt x="712" y="312"/>
                    </a:moveTo>
                    <a:cubicBezTo>
                      <a:pt x="709" y="307"/>
                      <a:pt x="706" y="302"/>
                      <a:pt x="702" y="298"/>
                    </a:cubicBezTo>
                    <a:cubicBezTo>
                      <a:pt x="696" y="289"/>
                      <a:pt x="689" y="280"/>
                      <a:pt x="683" y="270"/>
                    </a:cubicBezTo>
                    <a:cubicBezTo>
                      <a:pt x="680" y="267"/>
                      <a:pt x="678" y="264"/>
                      <a:pt x="677" y="261"/>
                    </a:cubicBezTo>
                    <a:cubicBezTo>
                      <a:pt x="676" y="260"/>
                      <a:pt x="676" y="260"/>
                      <a:pt x="676" y="260"/>
                    </a:cubicBezTo>
                    <a:cubicBezTo>
                      <a:pt x="676" y="260"/>
                      <a:pt x="676" y="260"/>
                      <a:pt x="676" y="260"/>
                    </a:cubicBezTo>
                    <a:cubicBezTo>
                      <a:pt x="676" y="259"/>
                      <a:pt x="676" y="259"/>
                      <a:pt x="676" y="259"/>
                    </a:cubicBezTo>
                    <a:cubicBezTo>
                      <a:pt x="676" y="259"/>
                      <a:pt x="675" y="259"/>
                      <a:pt x="675" y="259"/>
                    </a:cubicBezTo>
                    <a:cubicBezTo>
                      <a:pt x="675" y="259"/>
                      <a:pt x="675" y="258"/>
                      <a:pt x="675" y="258"/>
                    </a:cubicBezTo>
                    <a:cubicBezTo>
                      <a:pt x="676" y="259"/>
                      <a:pt x="676" y="259"/>
                      <a:pt x="676" y="259"/>
                    </a:cubicBezTo>
                    <a:cubicBezTo>
                      <a:pt x="676" y="259"/>
                      <a:pt x="676" y="259"/>
                      <a:pt x="676" y="260"/>
                    </a:cubicBezTo>
                    <a:cubicBezTo>
                      <a:pt x="676" y="260"/>
                      <a:pt x="676" y="260"/>
                      <a:pt x="676" y="260"/>
                    </a:cubicBezTo>
                    <a:cubicBezTo>
                      <a:pt x="676" y="260"/>
                      <a:pt x="676" y="260"/>
                      <a:pt x="677" y="261"/>
                    </a:cubicBezTo>
                    <a:cubicBezTo>
                      <a:pt x="679" y="263"/>
                      <a:pt x="681" y="266"/>
                      <a:pt x="683" y="269"/>
                    </a:cubicBezTo>
                    <a:cubicBezTo>
                      <a:pt x="687" y="273"/>
                      <a:pt x="690" y="277"/>
                      <a:pt x="693" y="281"/>
                    </a:cubicBezTo>
                    <a:cubicBezTo>
                      <a:pt x="697" y="287"/>
                      <a:pt x="701" y="292"/>
                      <a:pt x="705" y="297"/>
                    </a:cubicBezTo>
                    <a:cubicBezTo>
                      <a:pt x="708" y="300"/>
                      <a:pt x="709" y="304"/>
                      <a:pt x="711" y="307"/>
                    </a:cubicBezTo>
                    <a:cubicBezTo>
                      <a:pt x="714" y="311"/>
                      <a:pt x="716" y="315"/>
                      <a:pt x="719" y="319"/>
                    </a:cubicBezTo>
                    <a:cubicBezTo>
                      <a:pt x="719" y="319"/>
                      <a:pt x="719" y="319"/>
                      <a:pt x="719" y="319"/>
                    </a:cubicBezTo>
                    <a:cubicBezTo>
                      <a:pt x="719" y="319"/>
                      <a:pt x="719" y="319"/>
                      <a:pt x="719" y="319"/>
                    </a:cubicBezTo>
                    <a:cubicBezTo>
                      <a:pt x="719" y="319"/>
                      <a:pt x="719" y="319"/>
                      <a:pt x="719" y="319"/>
                    </a:cubicBezTo>
                    <a:cubicBezTo>
                      <a:pt x="719" y="319"/>
                      <a:pt x="719" y="319"/>
                      <a:pt x="719" y="319"/>
                    </a:cubicBezTo>
                    <a:cubicBezTo>
                      <a:pt x="719" y="319"/>
                      <a:pt x="719" y="319"/>
                      <a:pt x="719" y="319"/>
                    </a:cubicBezTo>
                    <a:cubicBezTo>
                      <a:pt x="719" y="319"/>
                      <a:pt x="719" y="319"/>
                      <a:pt x="719" y="319"/>
                    </a:cubicBezTo>
                    <a:cubicBezTo>
                      <a:pt x="719" y="319"/>
                      <a:pt x="719" y="319"/>
                      <a:pt x="719" y="319"/>
                    </a:cubicBezTo>
                    <a:cubicBezTo>
                      <a:pt x="715" y="318"/>
                      <a:pt x="714" y="314"/>
                      <a:pt x="712" y="312"/>
                    </a:cubicBezTo>
                    <a:close/>
                    <a:moveTo>
                      <a:pt x="698" y="269"/>
                    </a:moveTo>
                    <a:cubicBezTo>
                      <a:pt x="699" y="269"/>
                      <a:pt x="699" y="269"/>
                      <a:pt x="699" y="270"/>
                    </a:cubicBezTo>
                    <a:cubicBezTo>
                      <a:pt x="699" y="270"/>
                      <a:pt x="700" y="270"/>
                      <a:pt x="700" y="271"/>
                    </a:cubicBezTo>
                    <a:cubicBezTo>
                      <a:pt x="700" y="271"/>
                      <a:pt x="700" y="271"/>
                      <a:pt x="701" y="272"/>
                    </a:cubicBezTo>
                    <a:cubicBezTo>
                      <a:pt x="701" y="272"/>
                      <a:pt x="702" y="273"/>
                      <a:pt x="702" y="274"/>
                    </a:cubicBezTo>
                    <a:cubicBezTo>
                      <a:pt x="704" y="275"/>
                      <a:pt x="705" y="277"/>
                      <a:pt x="706" y="279"/>
                    </a:cubicBezTo>
                    <a:cubicBezTo>
                      <a:pt x="707" y="280"/>
                      <a:pt x="707" y="281"/>
                      <a:pt x="708" y="281"/>
                    </a:cubicBezTo>
                    <a:cubicBezTo>
                      <a:pt x="708" y="282"/>
                      <a:pt x="709" y="283"/>
                      <a:pt x="709" y="283"/>
                    </a:cubicBezTo>
                    <a:cubicBezTo>
                      <a:pt x="710" y="284"/>
                      <a:pt x="710" y="284"/>
                      <a:pt x="710" y="284"/>
                    </a:cubicBezTo>
                    <a:cubicBezTo>
                      <a:pt x="710" y="284"/>
                      <a:pt x="710" y="285"/>
                      <a:pt x="710" y="285"/>
                    </a:cubicBezTo>
                    <a:cubicBezTo>
                      <a:pt x="713" y="288"/>
                      <a:pt x="716" y="290"/>
                      <a:pt x="718" y="293"/>
                    </a:cubicBezTo>
                    <a:cubicBezTo>
                      <a:pt x="723" y="299"/>
                      <a:pt x="727" y="304"/>
                      <a:pt x="731" y="309"/>
                    </a:cubicBezTo>
                    <a:cubicBezTo>
                      <a:pt x="736" y="316"/>
                      <a:pt x="741" y="324"/>
                      <a:pt x="746" y="331"/>
                    </a:cubicBezTo>
                    <a:cubicBezTo>
                      <a:pt x="749" y="336"/>
                      <a:pt x="752" y="340"/>
                      <a:pt x="756" y="345"/>
                    </a:cubicBezTo>
                    <a:cubicBezTo>
                      <a:pt x="751" y="343"/>
                      <a:pt x="749" y="339"/>
                      <a:pt x="746" y="335"/>
                    </a:cubicBezTo>
                    <a:cubicBezTo>
                      <a:pt x="742" y="329"/>
                      <a:pt x="738" y="323"/>
                      <a:pt x="734" y="317"/>
                    </a:cubicBezTo>
                    <a:cubicBezTo>
                      <a:pt x="728" y="310"/>
                      <a:pt x="723" y="303"/>
                      <a:pt x="717" y="296"/>
                    </a:cubicBezTo>
                    <a:cubicBezTo>
                      <a:pt x="715" y="292"/>
                      <a:pt x="713" y="288"/>
                      <a:pt x="710" y="285"/>
                    </a:cubicBezTo>
                    <a:cubicBezTo>
                      <a:pt x="710" y="285"/>
                      <a:pt x="710" y="284"/>
                      <a:pt x="710" y="284"/>
                    </a:cubicBezTo>
                    <a:cubicBezTo>
                      <a:pt x="710" y="284"/>
                      <a:pt x="709" y="284"/>
                      <a:pt x="709" y="283"/>
                    </a:cubicBezTo>
                    <a:cubicBezTo>
                      <a:pt x="709" y="283"/>
                      <a:pt x="708" y="282"/>
                      <a:pt x="708" y="281"/>
                    </a:cubicBezTo>
                    <a:cubicBezTo>
                      <a:pt x="707" y="281"/>
                      <a:pt x="707" y="280"/>
                      <a:pt x="706" y="279"/>
                    </a:cubicBezTo>
                    <a:cubicBezTo>
                      <a:pt x="705" y="277"/>
                      <a:pt x="704" y="275"/>
                      <a:pt x="702" y="274"/>
                    </a:cubicBezTo>
                    <a:cubicBezTo>
                      <a:pt x="702" y="273"/>
                      <a:pt x="701" y="272"/>
                      <a:pt x="701" y="272"/>
                    </a:cubicBezTo>
                    <a:cubicBezTo>
                      <a:pt x="700" y="271"/>
                      <a:pt x="700" y="271"/>
                      <a:pt x="700" y="271"/>
                    </a:cubicBezTo>
                    <a:cubicBezTo>
                      <a:pt x="700" y="270"/>
                      <a:pt x="699" y="270"/>
                      <a:pt x="699" y="270"/>
                    </a:cubicBezTo>
                    <a:cubicBezTo>
                      <a:pt x="699" y="269"/>
                      <a:pt x="699" y="269"/>
                      <a:pt x="698" y="269"/>
                    </a:cubicBezTo>
                    <a:cubicBezTo>
                      <a:pt x="698" y="268"/>
                      <a:pt x="698" y="268"/>
                      <a:pt x="698" y="268"/>
                    </a:cubicBezTo>
                    <a:lnTo>
                      <a:pt x="698" y="269"/>
                    </a:lnTo>
                    <a:close/>
                    <a:moveTo>
                      <a:pt x="653" y="223"/>
                    </a:moveTo>
                    <a:cubicBezTo>
                      <a:pt x="653" y="223"/>
                      <a:pt x="653" y="223"/>
                      <a:pt x="653" y="223"/>
                    </a:cubicBezTo>
                    <a:cubicBezTo>
                      <a:pt x="657" y="227"/>
                      <a:pt x="662" y="231"/>
                      <a:pt x="666" y="235"/>
                    </a:cubicBezTo>
                    <a:cubicBezTo>
                      <a:pt x="671" y="240"/>
                      <a:pt x="677" y="246"/>
                      <a:pt x="682" y="252"/>
                    </a:cubicBezTo>
                    <a:cubicBezTo>
                      <a:pt x="686" y="257"/>
                      <a:pt x="690" y="262"/>
                      <a:pt x="693" y="267"/>
                    </a:cubicBezTo>
                    <a:cubicBezTo>
                      <a:pt x="696" y="271"/>
                      <a:pt x="699" y="276"/>
                      <a:pt x="702" y="280"/>
                    </a:cubicBezTo>
                    <a:cubicBezTo>
                      <a:pt x="706" y="285"/>
                      <a:pt x="709" y="290"/>
                      <a:pt x="713" y="295"/>
                    </a:cubicBezTo>
                    <a:cubicBezTo>
                      <a:pt x="717" y="301"/>
                      <a:pt x="721" y="306"/>
                      <a:pt x="725" y="311"/>
                    </a:cubicBezTo>
                    <a:cubicBezTo>
                      <a:pt x="728" y="314"/>
                      <a:pt x="730" y="318"/>
                      <a:pt x="733" y="321"/>
                    </a:cubicBezTo>
                    <a:cubicBezTo>
                      <a:pt x="736" y="326"/>
                      <a:pt x="739" y="330"/>
                      <a:pt x="741" y="335"/>
                    </a:cubicBezTo>
                    <a:cubicBezTo>
                      <a:pt x="737" y="332"/>
                      <a:pt x="733" y="330"/>
                      <a:pt x="729" y="327"/>
                    </a:cubicBezTo>
                    <a:cubicBezTo>
                      <a:pt x="727" y="325"/>
                      <a:pt x="726" y="322"/>
                      <a:pt x="724" y="320"/>
                    </a:cubicBezTo>
                    <a:cubicBezTo>
                      <a:pt x="722" y="317"/>
                      <a:pt x="720" y="314"/>
                      <a:pt x="718" y="311"/>
                    </a:cubicBezTo>
                    <a:cubicBezTo>
                      <a:pt x="714" y="304"/>
                      <a:pt x="710" y="298"/>
                      <a:pt x="706" y="292"/>
                    </a:cubicBezTo>
                    <a:cubicBezTo>
                      <a:pt x="699" y="282"/>
                      <a:pt x="691" y="273"/>
                      <a:pt x="684" y="264"/>
                    </a:cubicBezTo>
                    <a:cubicBezTo>
                      <a:pt x="680" y="260"/>
                      <a:pt x="677" y="255"/>
                      <a:pt x="674" y="251"/>
                    </a:cubicBezTo>
                    <a:cubicBezTo>
                      <a:pt x="672" y="248"/>
                      <a:pt x="670" y="246"/>
                      <a:pt x="668" y="243"/>
                    </a:cubicBezTo>
                    <a:cubicBezTo>
                      <a:pt x="667" y="242"/>
                      <a:pt x="667" y="241"/>
                      <a:pt x="666" y="240"/>
                    </a:cubicBezTo>
                    <a:cubicBezTo>
                      <a:pt x="661" y="234"/>
                      <a:pt x="657" y="229"/>
                      <a:pt x="653" y="223"/>
                    </a:cubicBezTo>
                    <a:cubicBezTo>
                      <a:pt x="653" y="223"/>
                      <a:pt x="653" y="223"/>
                      <a:pt x="653" y="223"/>
                    </a:cubicBezTo>
                    <a:cubicBezTo>
                      <a:pt x="652" y="223"/>
                      <a:pt x="652" y="223"/>
                      <a:pt x="652" y="223"/>
                    </a:cubicBezTo>
                    <a:cubicBezTo>
                      <a:pt x="652" y="223"/>
                      <a:pt x="652" y="223"/>
                      <a:pt x="653" y="223"/>
                    </a:cubicBezTo>
                    <a:close/>
                    <a:moveTo>
                      <a:pt x="639" y="216"/>
                    </a:moveTo>
                    <a:cubicBezTo>
                      <a:pt x="645" y="223"/>
                      <a:pt x="651" y="230"/>
                      <a:pt x="657" y="237"/>
                    </a:cubicBezTo>
                    <a:cubicBezTo>
                      <a:pt x="660" y="242"/>
                      <a:pt x="664" y="246"/>
                      <a:pt x="667" y="251"/>
                    </a:cubicBezTo>
                    <a:cubicBezTo>
                      <a:pt x="670" y="255"/>
                      <a:pt x="671" y="258"/>
                      <a:pt x="673" y="262"/>
                    </a:cubicBezTo>
                    <a:cubicBezTo>
                      <a:pt x="675" y="265"/>
                      <a:pt x="677" y="269"/>
                      <a:pt x="680" y="272"/>
                    </a:cubicBezTo>
                    <a:cubicBezTo>
                      <a:pt x="686" y="281"/>
                      <a:pt x="693" y="290"/>
                      <a:pt x="699" y="299"/>
                    </a:cubicBezTo>
                    <a:cubicBezTo>
                      <a:pt x="702" y="302"/>
                      <a:pt x="704" y="306"/>
                      <a:pt x="706" y="310"/>
                    </a:cubicBezTo>
                    <a:cubicBezTo>
                      <a:pt x="705" y="309"/>
                      <a:pt x="704" y="308"/>
                      <a:pt x="703" y="308"/>
                    </a:cubicBezTo>
                    <a:cubicBezTo>
                      <a:pt x="697" y="304"/>
                      <a:pt x="692" y="299"/>
                      <a:pt x="688" y="293"/>
                    </a:cubicBezTo>
                    <a:cubicBezTo>
                      <a:pt x="685" y="288"/>
                      <a:pt x="681" y="283"/>
                      <a:pt x="678" y="278"/>
                    </a:cubicBezTo>
                    <a:cubicBezTo>
                      <a:pt x="674" y="271"/>
                      <a:pt x="670" y="264"/>
                      <a:pt x="666" y="257"/>
                    </a:cubicBezTo>
                    <a:cubicBezTo>
                      <a:pt x="659" y="247"/>
                      <a:pt x="652" y="238"/>
                      <a:pt x="645" y="228"/>
                    </a:cubicBezTo>
                    <a:cubicBezTo>
                      <a:pt x="641" y="222"/>
                      <a:pt x="636" y="216"/>
                      <a:pt x="632" y="210"/>
                    </a:cubicBezTo>
                    <a:cubicBezTo>
                      <a:pt x="634" y="212"/>
                      <a:pt x="637" y="213"/>
                      <a:pt x="639" y="216"/>
                    </a:cubicBezTo>
                    <a:close/>
                    <a:moveTo>
                      <a:pt x="632" y="217"/>
                    </a:moveTo>
                    <a:cubicBezTo>
                      <a:pt x="633" y="220"/>
                      <a:pt x="636" y="222"/>
                      <a:pt x="638" y="225"/>
                    </a:cubicBezTo>
                    <a:cubicBezTo>
                      <a:pt x="645" y="234"/>
                      <a:pt x="652" y="244"/>
                      <a:pt x="658" y="254"/>
                    </a:cubicBezTo>
                    <a:cubicBezTo>
                      <a:pt x="663" y="260"/>
                      <a:pt x="666" y="266"/>
                      <a:pt x="670" y="272"/>
                    </a:cubicBezTo>
                    <a:cubicBezTo>
                      <a:pt x="673" y="278"/>
                      <a:pt x="676" y="283"/>
                      <a:pt x="679" y="289"/>
                    </a:cubicBezTo>
                    <a:cubicBezTo>
                      <a:pt x="674" y="284"/>
                      <a:pt x="669" y="280"/>
                      <a:pt x="664" y="276"/>
                    </a:cubicBezTo>
                    <a:cubicBezTo>
                      <a:pt x="646" y="260"/>
                      <a:pt x="626" y="246"/>
                      <a:pt x="606" y="233"/>
                    </a:cubicBezTo>
                    <a:cubicBezTo>
                      <a:pt x="599" y="229"/>
                      <a:pt x="593" y="225"/>
                      <a:pt x="587" y="222"/>
                    </a:cubicBezTo>
                    <a:cubicBezTo>
                      <a:pt x="583" y="220"/>
                      <a:pt x="578" y="218"/>
                      <a:pt x="574" y="216"/>
                    </a:cubicBezTo>
                    <a:cubicBezTo>
                      <a:pt x="573" y="216"/>
                      <a:pt x="572" y="215"/>
                      <a:pt x="571" y="215"/>
                    </a:cubicBezTo>
                    <a:cubicBezTo>
                      <a:pt x="571" y="215"/>
                      <a:pt x="571" y="215"/>
                      <a:pt x="570" y="214"/>
                    </a:cubicBezTo>
                    <a:cubicBezTo>
                      <a:pt x="575" y="212"/>
                      <a:pt x="580" y="210"/>
                      <a:pt x="585" y="209"/>
                    </a:cubicBezTo>
                    <a:cubicBezTo>
                      <a:pt x="594" y="206"/>
                      <a:pt x="603" y="203"/>
                      <a:pt x="612" y="200"/>
                    </a:cubicBezTo>
                    <a:cubicBezTo>
                      <a:pt x="614" y="199"/>
                      <a:pt x="615" y="200"/>
                      <a:pt x="616" y="201"/>
                    </a:cubicBezTo>
                    <a:cubicBezTo>
                      <a:pt x="623" y="205"/>
                      <a:pt x="628" y="210"/>
                      <a:pt x="632" y="217"/>
                    </a:cubicBezTo>
                    <a:close/>
                    <a:moveTo>
                      <a:pt x="623" y="188"/>
                    </a:moveTo>
                    <a:cubicBezTo>
                      <a:pt x="622" y="189"/>
                      <a:pt x="621" y="190"/>
                      <a:pt x="620" y="190"/>
                    </a:cubicBezTo>
                    <a:cubicBezTo>
                      <a:pt x="620" y="190"/>
                      <a:pt x="620" y="190"/>
                      <a:pt x="620" y="190"/>
                    </a:cubicBezTo>
                    <a:cubicBezTo>
                      <a:pt x="620" y="190"/>
                      <a:pt x="620" y="190"/>
                      <a:pt x="620" y="190"/>
                    </a:cubicBezTo>
                    <a:cubicBezTo>
                      <a:pt x="620" y="190"/>
                      <a:pt x="620" y="190"/>
                      <a:pt x="620" y="190"/>
                    </a:cubicBezTo>
                    <a:cubicBezTo>
                      <a:pt x="625" y="182"/>
                      <a:pt x="631" y="176"/>
                      <a:pt x="638" y="169"/>
                    </a:cubicBezTo>
                    <a:cubicBezTo>
                      <a:pt x="638" y="169"/>
                      <a:pt x="638" y="169"/>
                      <a:pt x="638" y="169"/>
                    </a:cubicBezTo>
                    <a:cubicBezTo>
                      <a:pt x="638" y="169"/>
                      <a:pt x="639" y="168"/>
                      <a:pt x="639" y="168"/>
                    </a:cubicBezTo>
                    <a:cubicBezTo>
                      <a:pt x="640" y="167"/>
                      <a:pt x="641" y="166"/>
                      <a:pt x="641" y="165"/>
                    </a:cubicBezTo>
                    <a:cubicBezTo>
                      <a:pt x="642" y="165"/>
                      <a:pt x="642" y="165"/>
                      <a:pt x="642" y="164"/>
                    </a:cubicBezTo>
                    <a:cubicBezTo>
                      <a:pt x="644" y="163"/>
                      <a:pt x="645" y="162"/>
                      <a:pt x="646" y="161"/>
                    </a:cubicBezTo>
                    <a:cubicBezTo>
                      <a:pt x="646" y="160"/>
                      <a:pt x="647" y="160"/>
                      <a:pt x="647" y="160"/>
                    </a:cubicBezTo>
                    <a:cubicBezTo>
                      <a:pt x="647" y="159"/>
                      <a:pt x="648" y="159"/>
                      <a:pt x="648" y="159"/>
                    </a:cubicBezTo>
                    <a:cubicBezTo>
                      <a:pt x="648" y="159"/>
                      <a:pt x="649" y="158"/>
                      <a:pt x="649" y="158"/>
                    </a:cubicBezTo>
                    <a:cubicBezTo>
                      <a:pt x="652" y="155"/>
                      <a:pt x="655" y="152"/>
                      <a:pt x="658" y="149"/>
                    </a:cubicBezTo>
                    <a:cubicBezTo>
                      <a:pt x="667" y="140"/>
                      <a:pt x="676" y="130"/>
                      <a:pt x="686" y="121"/>
                    </a:cubicBezTo>
                    <a:cubicBezTo>
                      <a:pt x="697" y="110"/>
                      <a:pt x="709" y="100"/>
                      <a:pt x="721" y="90"/>
                    </a:cubicBezTo>
                    <a:cubicBezTo>
                      <a:pt x="730" y="82"/>
                      <a:pt x="740" y="76"/>
                      <a:pt x="751" y="72"/>
                    </a:cubicBezTo>
                    <a:cubicBezTo>
                      <a:pt x="766" y="65"/>
                      <a:pt x="781" y="59"/>
                      <a:pt x="796" y="53"/>
                    </a:cubicBezTo>
                    <a:cubicBezTo>
                      <a:pt x="799" y="52"/>
                      <a:pt x="802" y="51"/>
                      <a:pt x="805" y="50"/>
                    </a:cubicBezTo>
                    <a:cubicBezTo>
                      <a:pt x="805" y="50"/>
                      <a:pt x="805" y="50"/>
                      <a:pt x="805" y="50"/>
                    </a:cubicBezTo>
                    <a:cubicBezTo>
                      <a:pt x="806" y="50"/>
                      <a:pt x="806" y="50"/>
                      <a:pt x="806" y="50"/>
                    </a:cubicBezTo>
                    <a:cubicBezTo>
                      <a:pt x="807" y="50"/>
                      <a:pt x="807" y="49"/>
                      <a:pt x="807" y="49"/>
                    </a:cubicBezTo>
                    <a:cubicBezTo>
                      <a:pt x="807" y="49"/>
                      <a:pt x="808" y="49"/>
                      <a:pt x="808" y="49"/>
                    </a:cubicBezTo>
                    <a:cubicBezTo>
                      <a:pt x="808" y="49"/>
                      <a:pt x="808" y="49"/>
                      <a:pt x="808" y="49"/>
                    </a:cubicBezTo>
                    <a:cubicBezTo>
                      <a:pt x="808" y="49"/>
                      <a:pt x="808" y="49"/>
                      <a:pt x="808" y="49"/>
                    </a:cubicBezTo>
                    <a:cubicBezTo>
                      <a:pt x="808" y="49"/>
                      <a:pt x="807" y="49"/>
                      <a:pt x="807" y="49"/>
                    </a:cubicBezTo>
                    <a:cubicBezTo>
                      <a:pt x="807" y="49"/>
                      <a:pt x="807" y="50"/>
                      <a:pt x="806" y="50"/>
                    </a:cubicBezTo>
                    <a:cubicBezTo>
                      <a:pt x="806" y="50"/>
                      <a:pt x="806" y="50"/>
                      <a:pt x="805" y="50"/>
                    </a:cubicBezTo>
                    <a:cubicBezTo>
                      <a:pt x="805" y="50"/>
                      <a:pt x="805" y="50"/>
                      <a:pt x="805" y="50"/>
                    </a:cubicBezTo>
                    <a:cubicBezTo>
                      <a:pt x="797" y="54"/>
                      <a:pt x="789" y="57"/>
                      <a:pt x="781" y="60"/>
                    </a:cubicBezTo>
                    <a:cubicBezTo>
                      <a:pt x="765" y="67"/>
                      <a:pt x="749" y="74"/>
                      <a:pt x="734" y="84"/>
                    </a:cubicBezTo>
                    <a:cubicBezTo>
                      <a:pt x="727" y="88"/>
                      <a:pt x="721" y="94"/>
                      <a:pt x="715" y="100"/>
                    </a:cubicBezTo>
                    <a:cubicBezTo>
                      <a:pt x="707" y="107"/>
                      <a:pt x="701" y="115"/>
                      <a:pt x="693" y="122"/>
                    </a:cubicBezTo>
                    <a:cubicBezTo>
                      <a:pt x="688" y="128"/>
                      <a:pt x="682" y="133"/>
                      <a:pt x="676" y="137"/>
                    </a:cubicBezTo>
                    <a:cubicBezTo>
                      <a:pt x="667" y="144"/>
                      <a:pt x="659" y="151"/>
                      <a:pt x="650" y="157"/>
                    </a:cubicBezTo>
                    <a:cubicBezTo>
                      <a:pt x="650" y="157"/>
                      <a:pt x="650" y="158"/>
                      <a:pt x="649" y="158"/>
                    </a:cubicBezTo>
                    <a:cubicBezTo>
                      <a:pt x="649" y="158"/>
                      <a:pt x="648" y="159"/>
                      <a:pt x="648" y="159"/>
                    </a:cubicBezTo>
                    <a:cubicBezTo>
                      <a:pt x="648" y="159"/>
                      <a:pt x="647" y="159"/>
                      <a:pt x="647" y="160"/>
                    </a:cubicBezTo>
                    <a:cubicBezTo>
                      <a:pt x="647" y="160"/>
                      <a:pt x="646" y="160"/>
                      <a:pt x="646" y="161"/>
                    </a:cubicBezTo>
                    <a:cubicBezTo>
                      <a:pt x="645" y="162"/>
                      <a:pt x="644" y="163"/>
                      <a:pt x="642" y="164"/>
                    </a:cubicBezTo>
                    <a:cubicBezTo>
                      <a:pt x="642" y="165"/>
                      <a:pt x="642" y="165"/>
                      <a:pt x="641" y="165"/>
                    </a:cubicBezTo>
                    <a:cubicBezTo>
                      <a:pt x="641" y="166"/>
                      <a:pt x="640" y="167"/>
                      <a:pt x="639" y="168"/>
                    </a:cubicBezTo>
                    <a:cubicBezTo>
                      <a:pt x="639" y="168"/>
                      <a:pt x="638" y="169"/>
                      <a:pt x="638" y="169"/>
                    </a:cubicBezTo>
                    <a:cubicBezTo>
                      <a:pt x="638" y="169"/>
                      <a:pt x="638" y="169"/>
                      <a:pt x="638" y="169"/>
                    </a:cubicBezTo>
                    <a:cubicBezTo>
                      <a:pt x="635" y="173"/>
                      <a:pt x="632" y="176"/>
                      <a:pt x="630" y="179"/>
                    </a:cubicBezTo>
                    <a:cubicBezTo>
                      <a:pt x="627" y="182"/>
                      <a:pt x="625" y="185"/>
                      <a:pt x="623" y="188"/>
                    </a:cubicBezTo>
                    <a:close/>
                    <a:moveTo>
                      <a:pt x="630" y="183"/>
                    </a:moveTo>
                    <a:cubicBezTo>
                      <a:pt x="630" y="183"/>
                      <a:pt x="630" y="183"/>
                      <a:pt x="630" y="183"/>
                    </a:cubicBezTo>
                    <a:cubicBezTo>
                      <a:pt x="630" y="183"/>
                      <a:pt x="630" y="183"/>
                      <a:pt x="630" y="183"/>
                    </a:cubicBezTo>
                    <a:cubicBezTo>
                      <a:pt x="630" y="183"/>
                      <a:pt x="630" y="183"/>
                      <a:pt x="630" y="183"/>
                    </a:cubicBezTo>
                    <a:cubicBezTo>
                      <a:pt x="638" y="172"/>
                      <a:pt x="647" y="163"/>
                      <a:pt x="657" y="154"/>
                    </a:cubicBezTo>
                    <a:cubicBezTo>
                      <a:pt x="667" y="146"/>
                      <a:pt x="678" y="138"/>
                      <a:pt x="688" y="129"/>
                    </a:cubicBezTo>
                    <a:cubicBezTo>
                      <a:pt x="695" y="124"/>
                      <a:pt x="700" y="118"/>
                      <a:pt x="706" y="112"/>
                    </a:cubicBezTo>
                    <a:cubicBezTo>
                      <a:pt x="716" y="102"/>
                      <a:pt x="725" y="93"/>
                      <a:pt x="736" y="85"/>
                    </a:cubicBezTo>
                    <a:cubicBezTo>
                      <a:pt x="739" y="83"/>
                      <a:pt x="743" y="81"/>
                      <a:pt x="747" y="79"/>
                    </a:cubicBezTo>
                    <a:cubicBezTo>
                      <a:pt x="748" y="79"/>
                      <a:pt x="748" y="78"/>
                      <a:pt x="749" y="78"/>
                    </a:cubicBezTo>
                    <a:cubicBezTo>
                      <a:pt x="749" y="78"/>
                      <a:pt x="749" y="78"/>
                      <a:pt x="750" y="78"/>
                    </a:cubicBezTo>
                    <a:cubicBezTo>
                      <a:pt x="750" y="78"/>
                      <a:pt x="750" y="77"/>
                      <a:pt x="750" y="77"/>
                    </a:cubicBezTo>
                    <a:cubicBezTo>
                      <a:pt x="751" y="77"/>
                      <a:pt x="751" y="77"/>
                      <a:pt x="751" y="76"/>
                    </a:cubicBezTo>
                    <a:cubicBezTo>
                      <a:pt x="752" y="76"/>
                      <a:pt x="752" y="76"/>
                      <a:pt x="752" y="76"/>
                    </a:cubicBezTo>
                    <a:cubicBezTo>
                      <a:pt x="753" y="76"/>
                      <a:pt x="753" y="76"/>
                      <a:pt x="753" y="75"/>
                    </a:cubicBezTo>
                    <a:cubicBezTo>
                      <a:pt x="754" y="75"/>
                      <a:pt x="754" y="75"/>
                      <a:pt x="754" y="75"/>
                    </a:cubicBezTo>
                    <a:cubicBezTo>
                      <a:pt x="754" y="75"/>
                      <a:pt x="755" y="75"/>
                      <a:pt x="755" y="75"/>
                    </a:cubicBezTo>
                    <a:cubicBezTo>
                      <a:pt x="755" y="75"/>
                      <a:pt x="755" y="75"/>
                      <a:pt x="755" y="75"/>
                    </a:cubicBezTo>
                    <a:cubicBezTo>
                      <a:pt x="755" y="75"/>
                      <a:pt x="754" y="75"/>
                      <a:pt x="754" y="75"/>
                    </a:cubicBezTo>
                    <a:cubicBezTo>
                      <a:pt x="754" y="75"/>
                      <a:pt x="754" y="75"/>
                      <a:pt x="753" y="75"/>
                    </a:cubicBezTo>
                    <a:cubicBezTo>
                      <a:pt x="753" y="76"/>
                      <a:pt x="753" y="76"/>
                      <a:pt x="752" y="76"/>
                    </a:cubicBezTo>
                    <a:cubicBezTo>
                      <a:pt x="752" y="76"/>
                      <a:pt x="752" y="76"/>
                      <a:pt x="752" y="76"/>
                    </a:cubicBezTo>
                    <a:cubicBezTo>
                      <a:pt x="751" y="77"/>
                      <a:pt x="751" y="77"/>
                      <a:pt x="750" y="77"/>
                    </a:cubicBezTo>
                    <a:cubicBezTo>
                      <a:pt x="750" y="77"/>
                      <a:pt x="750" y="78"/>
                      <a:pt x="750" y="78"/>
                    </a:cubicBezTo>
                    <a:cubicBezTo>
                      <a:pt x="749" y="78"/>
                      <a:pt x="749" y="78"/>
                      <a:pt x="749" y="78"/>
                    </a:cubicBezTo>
                    <a:cubicBezTo>
                      <a:pt x="748" y="78"/>
                      <a:pt x="748" y="79"/>
                      <a:pt x="747" y="80"/>
                    </a:cubicBezTo>
                    <a:cubicBezTo>
                      <a:pt x="744" y="81"/>
                      <a:pt x="742" y="83"/>
                      <a:pt x="740" y="85"/>
                    </a:cubicBezTo>
                    <a:cubicBezTo>
                      <a:pt x="732" y="92"/>
                      <a:pt x="725" y="99"/>
                      <a:pt x="718" y="106"/>
                    </a:cubicBezTo>
                    <a:cubicBezTo>
                      <a:pt x="711" y="114"/>
                      <a:pt x="704" y="122"/>
                      <a:pt x="696" y="129"/>
                    </a:cubicBezTo>
                    <a:cubicBezTo>
                      <a:pt x="687" y="138"/>
                      <a:pt x="677" y="146"/>
                      <a:pt x="667" y="155"/>
                    </a:cubicBezTo>
                    <a:cubicBezTo>
                      <a:pt x="665" y="156"/>
                      <a:pt x="664" y="158"/>
                      <a:pt x="662" y="159"/>
                    </a:cubicBezTo>
                    <a:cubicBezTo>
                      <a:pt x="651" y="166"/>
                      <a:pt x="640" y="174"/>
                      <a:pt x="630" y="183"/>
                    </a:cubicBezTo>
                    <a:cubicBezTo>
                      <a:pt x="630" y="183"/>
                      <a:pt x="630" y="183"/>
                      <a:pt x="630" y="183"/>
                    </a:cubicBezTo>
                    <a:close/>
                    <a:moveTo>
                      <a:pt x="663" y="171"/>
                    </a:moveTo>
                    <a:cubicBezTo>
                      <a:pt x="661" y="174"/>
                      <a:pt x="659" y="177"/>
                      <a:pt x="657" y="180"/>
                    </a:cubicBezTo>
                    <a:cubicBezTo>
                      <a:pt x="657" y="181"/>
                      <a:pt x="656" y="182"/>
                      <a:pt x="655" y="182"/>
                    </a:cubicBezTo>
                    <a:cubicBezTo>
                      <a:pt x="647" y="183"/>
                      <a:pt x="640" y="185"/>
                      <a:pt x="632" y="186"/>
                    </a:cubicBezTo>
                    <a:cubicBezTo>
                      <a:pt x="632" y="186"/>
                      <a:pt x="632" y="186"/>
                      <a:pt x="632" y="186"/>
                    </a:cubicBezTo>
                    <a:cubicBezTo>
                      <a:pt x="636" y="182"/>
                      <a:pt x="640" y="179"/>
                      <a:pt x="644" y="175"/>
                    </a:cubicBezTo>
                    <a:cubicBezTo>
                      <a:pt x="655" y="167"/>
                      <a:pt x="667" y="161"/>
                      <a:pt x="677" y="152"/>
                    </a:cubicBezTo>
                    <a:cubicBezTo>
                      <a:pt x="678" y="151"/>
                      <a:pt x="679" y="150"/>
                      <a:pt x="680" y="149"/>
                    </a:cubicBezTo>
                    <a:cubicBezTo>
                      <a:pt x="674" y="156"/>
                      <a:pt x="668" y="163"/>
                      <a:pt x="663" y="171"/>
                    </a:cubicBezTo>
                    <a:close/>
                    <a:moveTo>
                      <a:pt x="874" y="305"/>
                    </a:moveTo>
                    <a:cubicBezTo>
                      <a:pt x="871" y="304"/>
                      <a:pt x="868" y="302"/>
                      <a:pt x="864" y="300"/>
                    </a:cubicBezTo>
                    <a:cubicBezTo>
                      <a:pt x="857" y="297"/>
                      <a:pt x="850" y="293"/>
                      <a:pt x="842" y="289"/>
                    </a:cubicBezTo>
                    <a:cubicBezTo>
                      <a:pt x="841" y="288"/>
                      <a:pt x="839" y="287"/>
                      <a:pt x="838" y="286"/>
                    </a:cubicBezTo>
                    <a:cubicBezTo>
                      <a:pt x="828" y="280"/>
                      <a:pt x="818" y="274"/>
                      <a:pt x="809" y="268"/>
                    </a:cubicBezTo>
                    <a:cubicBezTo>
                      <a:pt x="804" y="265"/>
                      <a:pt x="800" y="262"/>
                      <a:pt x="796" y="259"/>
                    </a:cubicBezTo>
                    <a:cubicBezTo>
                      <a:pt x="790" y="255"/>
                      <a:pt x="785" y="252"/>
                      <a:pt x="779" y="248"/>
                    </a:cubicBezTo>
                    <a:cubicBezTo>
                      <a:pt x="772" y="244"/>
                      <a:pt x="766" y="239"/>
                      <a:pt x="759" y="234"/>
                    </a:cubicBezTo>
                    <a:cubicBezTo>
                      <a:pt x="753" y="230"/>
                      <a:pt x="748" y="227"/>
                      <a:pt x="742" y="223"/>
                    </a:cubicBezTo>
                    <a:cubicBezTo>
                      <a:pt x="738" y="220"/>
                      <a:pt x="734" y="218"/>
                      <a:pt x="731" y="214"/>
                    </a:cubicBezTo>
                    <a:cubicBezTo>
                      <a:pt x="727" y="209"/>
                      <a:pt x="723" y="205"/>
                      <a:pt x="719" y="201"/>
                    </a:cubicBezTo>
                    <a:cubicBezTo>
                      <a:pt x="713" y="194"/>
                      <a:pt x="708" y="186"/>
                      <a:pt x="703" y="179"/>
                    </a:cubicBezTo>
                    <a:cubicBezTo>
                      <a:pt x="704" y="179"/>
                      <a:pt x="705" y="180"/>
                      <a:pt x="705" y="180"/>
                    </a:cubicBezTo>
                    <a:cubicBezTo>
                      <a:pt x="711" y="185"/>
                      <a:pt x="716" y="191"/>
                      <a:pt x="722" y="196"/>
                    </a:cubicBezTo>
                    <a:cubicBezTo>
                      <a:pt x="733" y="205"/>
                      <a:pt x="743" y="215"/>
                      <a:pt x="755" y="223"/>
                    </a:cubicBezTo>
                    <a:cubicBezTo>
                      <a:pt x="761" y="227"/>
                      <a:pt x="767" y="233"/>
                      <a:pt x="773" y="237"/>
                    </a:cubicBezTo>
                    <a:cubicBezTo>
                      <a:pt x="780" y="242"/>
                      <a:pt x="787" y="247"/>
                      <a:pt x="794" y="252"/>
                    </a:cubicBezTo>
                    <a:cubicBezTo>
                      <a:pt x="801" y="258"/>
                      <a:pt x="809" y="262"/>
                      <a:pt x="817" y="266"/>
                    </a:cubicBezTo>
                    <a:cubicBezTo>
                      <a:pt x="824" y="270"/>
                      <a:pt x="831" y="274"/>
                      <a:pt x="839" y="278"/>
                    </a:cubicBezTo>
                    <a:cubicBezTo>
                      <a:pt x="847" y="283"/>
                      <a:pt x="856" y="287"/>
                      <a:pt x="865" y="292"/>
                    </a:cubicBezTo>
                    <a:cubicBezTo>
                      <a:pt x="870" y="295"/>
                      <a:pt x="874" y="298"/>
                      <a:pt x="879" y="301"/>
                    </a:cubicBezTo>
                    <a:cubicBezTo>
                      <a:pt x="884" y="305"/>
                      <a:pt x="889" y="308"/>
                      <a:pt x="894" y="311"/>
                    </a:cubicBezTo>
                    <a:cubicBezTo>
                      <a:pt x="897" y="313"/>
                      <a:pt x="899" y="315"/>
                      <a:pt x="902" y="317"/>
                    </a:cubicBezTo>
                    <a:cubicBezTo>
                      <a:pt x="892" y="313"/>
                      <a:pt x="883" y="309"/>
                      <a:pt x="874" y="305"/>
                    </a:cubicBezTo>
                    <a:close/>
                    <a:moveTo>
                      <a:pt x="917" y="325"/>
                    </a:moveTo>
                    <a:cubicBezTo>
                      <a:pt x="916" y="324"/>
                      <a:pt x="915" y="324"/>
                      <a:pt x="914" y="323"/>
                    </a:cubicBezTo>
                    <a:cubicBezTo>
                      <a:pt x="913" y="322"/>
                      <a:pt x="912" y="321"/>
                      <a:pt x="911" y="321"/>
                    </a:cubicBezTo>
                    <a:cubicBezTo>
                      <a:pt x="904" y="313"/>
                      <a:pt x="894" y="307"/>
                      <a:pt x="885" y="302"/>
                    </a:cubicBezTo>
                    <a:cubicBezTo>
                      <a:pt x="880" y="298"/>
                      <a:pt x="874" y="294"/>
                      <a:pt x="868" y="290"/>
                    </a:cubicBezTo>
                    <a:cubicBezTo>
                      <a:pt x="866" y="289"/>
                      <a:pt x="864" y="288"/>
                      <a:pt x="863" y="287"/>
                    </a:cubicBezTo>
                    <a:cubicBezTo>
                      <a:pt x="856" y="283"/>
                      <a:pt x="849" y="280"/>
                      <a:pt x="843" y="277"/>
                    </a:cubicBezTo>
                    <a:cubicBezTo>
                      <a:pt x="838" y="274"/>
                      <a:pt x="833" y="271"/>
                      <a:pt x="828" y="268"/>
                    </a:cubicBezTo>
                    <a:cubicBezTo>
                      <a:pt x="819" y="263"/>
                      <a:pt x="810" y="258"/>
                      <a:pt x="801" y="253"/>
                    </a:cubicBezTo>
                    <a:cubicBezTo>
                      <a:pt x="800" y="253"/>
                      <a:pt x="798" y="251"/>
                      <a:pt x="797" y="250"/>
                    </a:cubicBezTo>
                    <a:cubicBezTo>
                      <a:pt x="789" y="244"/>
                      <a:pt x="781" y="239"/>
                      <a:pt x="773" y="233"/>
                    </a:cubicBezTo>
                    <a:cubicBezTo>
                      <a:pt x="764" y="227"/>
                      <a:pt x="756" y="221"/>
                      <a:pt x="748" y="214"/>
                    </a:cubicBezTo>
                    <a:cubicBezTo>
                      <a:pt x="747" y="214"/>
                      <a:pt x="747" y="213"/>
                      <a:pt x="746" y="213"/>
                    </a:cubicBezTo>
                    <a:cubicBezTo>
                      <a:pt x="746" y="212"/>
                      <a:pt x="746" y="212"/>
                      <a:pt x="746" y="212"/>
                    </a:cubicBezTo>
                    <a:cubicBezTo>
                      <a:pt x="746" y="212"/>
                      <a:pt x="745" y="211"/>
                      <a:pt x="744" y="211"/>
                    </a:cubicBezTo>
                    <a:cubicBezTo>
                      <a:pt x="744" y="211"/>
                      <a:pt x="744" y="211"/>
                      <a:pt x="743" y="210"/>
                    </a:cubicBezTo>
                    <a:cubicBezTo>
                      <a:pt x="744" y="211"/>
                      <a:pt x="744" y="211"/>
                      <a:pt x="744" y="211"/>
                    </a:cubicBezTo>
                    <a:cubicBezTo>
                      <a:pt x="745" y="211"/>
                      <a:pt x="746" y="212"/>
                      <a:pt x="746" y="212"/>
                    </a:cubicBezTo>
                    <a:cubicBezTo>
                      <a:pt x="746" y="212"/>
                      <a:pt x="746" y="212"/>
                      <a:pt x="746" y="213"/>
                    </a:cubicBezTo>
                    <a:cubicBezTo>
                      <a:pt x="751" y="215"/>
                      <a:pt x="755" y="218"/>
                      <a:pt x="760" y="221"/>
                    </a:cubicBezTo>
                    <a:cubicBezTo>
                      <a:pt x="767" y="225"/>
                      <a:pt x="774" y="229"/>
                      <a:pt x="780" y="232"/>
                    </a:cubicBezTo>
                    <a:cubicBezTo>
                      <a:pt x="787" y="236"/>
                      <a:pt x="793" y="239"/>
                      <a:pt x="799" y="243"/>
                    </a:cubicBezTo>
                    <a:cubicBezTo>
                      <a:pt x="805" y="247"/>
                      <a:pt x="811" y="250"/>
                      <a:pt x="817" y="254"/>
                    </a:cubicBezTo>
                    <a:cubicBezTo>
                      <a:pt x="821" y="256"/>
                      <a:pt x="825" y="259"/>
                      <a:pt x="829" y="262"/>
                    </a:cubicBezTo>
                    <a:cubicBezTo>
                      <a:pt x="833" y="264"/>
                      <a:pt x="838" y="266"/>
                      <a:pt x="842" y="269"/>
                    </a:cubicBezTo>
                    <a:cubicBezTo>
                      <a:pt x="845" y="271"/>
                      <a:pt x="848" y="272"/>
                      <a:pt x="851" y="274"/>
                    </a:cubicBezTo>
                    <a:cubicBezTo>
                      <a:pt x="858" y="278"/>
                      <a:pt x="865" y="283"/>
                      <a:pt x="871" y="288"/>
                    </a:cubicBezTo>
                    <a:cubicBezTo>
                      <a:pt x="875" y="291"/>
                      <a:pt x="880" y="293"/>
                      <a:pt x="884" y="296"/>
                    </a:cubicBezTo>
                    <a:cubicBezTo>
                      <a:pt x="891" y="302"/>
                      <a:pt x="899" y="308"/>
                      <a:pt x="906" y="314"/>
                    </a:cubicBezTo>
                    <a:cubicBezTo>
                      <a:pt x="910" y="317"/>
                      <a:pt x="913" y="321"/>
                      <a:pt x="917" y="324"/>
                    </a:cubicBezTo>
                    <a:cubicBezTo>
                      <a:pt x="917" y="324"/>
                      <a:pt x="917" y="325"/>
                      <a:pt x="917" y="325"/>
                    </a:cubicBezTo>
                    <a:close/>
                    <a:moveTo>
                      <a:pt x="734" y="188"/>
                    </a:moveTo>
                    <a:cubicBezTo>
                      <a:pt x="735" y="188"/>
                      <a:pt x="736" y="189"/>
                      <a:pt x="736" y="189"/>
                    </a:cubicBezTo>
                    <a:cubicBezTo>
                      <a:pt x="736" y="189"/>
                      <a:pt x="736" y="190"/>
                      <a:pt x="737" y="190"/>
                    </a:cubicBezTo>
                    <a:cubicBezTo>
                      <a:pt x="743" y="192"/>
                      <a:pt x="749" y="197"/>
                      <a:pt x="755" y="201"/>
                    </a:cubicBezTo>
                    <a:cubicBezTo>
                      <a:pt x="757" y="202"/>
                      <a:pt x="759" y="204"/>
                      <a:pt x="762" y="205"/>
                    </a:cubicBezTo>
                    <a:cubicBezTo>
                      <a:pt x="773" y="212"/>
                      <a:pt x="783" y="218"/>
                      <a:pt x="794" y="225"/>
                    </a:cubicBezTo>
                    <a:cubicBezTo>
                      <a:pt x="801" y="229"/>
                      <a:pt x="808" y="232"/>
                      <a:pt x="815" y="236"/>
                    </a:cubicBezTo>
                    <a:cubicBezTo>
                      <a:pt x="825" y="241"/>
                      <a:pt x="834" y="247"/>
                      <a:pt x="844" y="253"/>
                    </a:cubicBezTo>
                    <a:cubicBezTo>
                      <a:pt x="857" y="260"/>
                      <a:pt x="870" y="270"/>
                      <a:pt x="883" y="279"/>
                    </a:cubicBezTo>
                    <a:cubicBezTo>
                      <a:pt x="890" y="284"/>
                      <a:pt x="897" y="289"/>
                      <a:pt x="902" y="296"/>
                    </a:cubicBezTo>
                    <a:cubicBezTo>
                      <a:pt x="905" y="299"/>
                      <a:pt x="908" y="303"/>
                      <a:pt x="910" y="306"/>
                    </a:cubicBezTo>
                    <a:cubicBezTo>
                      <a:pt x="910" y="306"/>
                      <a:pt x="911" y="306"/>
                      <a:pt x="911" y="306"/>
                    </a:cubicBezTo>
                    <a:cubicBezTo>
                      <a:pt x="911" y="307"/>
                      <a:pt x="911" y="307"/>
                      <a:pt x="912" y="308"/>
                    </a:cubicBezTo>
                    <a:cubicBezTo>
                      <a:pt x="911" y="307"/>
                      <a:pt x="911" y="307"/>
                      <a:pt x="911" y="306"/>
                    </a:cubicBezTo>
                    <a:cubicBezTo>
                      <a:pt x="910" y="306"/>
                      <a:pt x="910" y="306"/>
                      <a:pt x="910" y="306"/>
                    </a:cubicBezTo>
                    <a:cubicBezTo>
                      <a:pt x="909" y="305"/>
                      <a:pt x="907" y="304"/>
                      <a:pt x="906" y="303"/>
                    </a:cubicBezTo>
                    <a:cubicBezTo>
                      <a:pt x="899" y="297"/>
                      <a:pt x="892" y="290"/>
                      <a:pt x="884" y="284"/>
                    </a:cubicBezTo>
                    <a:cubicBezTo>
                      <a:pt x="881" y="282"/>
                      <a:pt x="877" y="279"/>
                      <a:pt x="873" y="277"/>
                    </a:cubicBezTo>
                    <a:cubicBezTo>
                      <a:pt x="866" y="272"/>
                      <a:pt x="859" y="267"/>
                      <a:pt x="853" y="263"/>
                    </a:cubicBezTo>
                    <a:cubicBezTo>
                      <a:pt x="848" y="260"/>
                      <a:pt x="844" y="258"/>
                      <a:pt x="839" y="255"/>
                    </a:cubicBezTo>
                    <a:cubicBezTo>
                      <a:pt x="833" y="252"/>
                      <a:pt x="827" y="248"/>
                      <a:pt x="821" y="244"/>
                    </a:cubicBezTo>
                    <a:cubicBezTo>
                      <a:pt x="815" y="240"/>
                      <a:pt x="808" y="236"/>
                      <a:pt x="802" y="232"/>
                    </a:cubicBezTo>
                    <a:cubicBezTo>
                      <a:pt x="801" y="231"/>
                      <a:pt x="799" y="230"/>
                      <a:pt x="798" y="229"/>
                    </a:cubicBezTo>
                    <a:cubicBezTo>
                      <a:pt x="793" y="226"/>
                      <a:pt x="789" y="223"/>
                      <a:pt x="784" y="220"/>
                    </a:cubicBezTo>
                    <a:cubicBezTo>
                      <a:pt x="775" y="216"/>
                      <a:pt x="767" y="210"/>
                      <a:pt x="759" y="205"/>
                    </a:cubicBezTo>
                    <a:cubicBezTo>
                      <a:pt x="752" y="201"/>
                      <a:pt x="746" y="196"/>
                      <a:pt x="739" y="192"/>
                    </a:cubicBezTo>
                    <a:cubicBezTo>
                      <a:pt x="738" y="191"/>
                      <a:pt x="737" y="190"/>
                      <a:pt x="737" y="190"/>
                    </a:cubicBezTo>
                    <a:cubicBezTo>
                      <a:pt x="736" y="190"/>
                      <a:pt x="736" y="190"/>
                      <a:pt x="736" y="189"/>
                    </a:cubicBezTo>
                    <a:cubicBezTo>
                      <a:pt x="736" y="189"/>
                      <a:pt x="735" y="188"/>
                      <a:pt x="734" y="188"/>
                    </a:cubicBezTo>
                    <a:cubicBezTo>
                      <a:pt x="734" y="188"/>
                      <a:pt x="734" y="188"/>
                      <a:pt x="733" y="187"/>
                    </a:cubicBezTo>
                    <a:cubicBezTo>
                      <a:pt x="734" y="188"/>
                      <a:pt x="734" y="188"/>
                      <a:pt x="734" y="188"/>
                    </a:cubicBezTo>
                    <a:close/>
                    <a:moveTo>
                      <a:pt x="735" y="192"/>
                    </a:moveTo>
                    <a:cubicBezTo>
                      <a:pt x="744" y="199"/>
                      <a:pt x="753" y="205"/>
                      <a:pt x="763" y="212"/>
                    </a:cubicBezTo>
                    <a:cubicBezTo>
                      <a:pt x="766" y="214"/>
                      <a:pt x="769" y="215"/>
                      <a:pt x="772" y="217"/>
                    </a:cubicBezTo>
                    <a:cubicBezTo>
                      <a:pt x="779" y="221"/>
                      <a:pt x="786" y="225"/>
                      <a:pt x="792" y="229"/>
                    </a:cubicBezTo>
                    <a:cubicBezTo>
                      <a:pt x="800" y="235"/>
                      <a:pt x="808" y="240"/>
                      <a:pt x="816" y="245"/>
                    </a:cubicBezTo>
                    <a:cubicBezTo>
                      <a:pt x="822" y="249"/>
                      <a:pt x="828" y="253"/>
                      <a:pt x="834" y="256"/>
                    </a:cubicBezTo>
                    <a:cubicBezTo>
                      <a:pt x="838" y="259"/>
                      <a:pt x="843" y="261"/>
                      <a:pt x="847" y="264"/>
                    </a:cubicBezTo>
                    <a:cubicBezTo>
                      <a:pt x="852" y="267"/>
                      <a:pt x="857" y="270"/>
                      <a:pt x="862" y="273"/>
                    </a:cubicBezTo>
                    <a:cubicBezTo>
                      <a:pt x="867" y="277"/>
                      <a:pt x="873" y="281"/>
                      <a:pt x="879" y="285"/>
                    </a:cubicBezTo>
                    <a:cubicBezTo>
                      <a:pt x="884" y="289"/>
                      <a:pt x="889" y="293"/>
                      <a:pt x="893" y="296"/>
                    </a:cubicBezTo>
                    <a:cubicBezTo>
                      <a:pt x="899" y="301"/>
                      <a:pt x="905" y="306"/>
                      <a:pt x="911" y="312"/>
                    </a:cubicBezTo>
                    <a:cubicBezTo>
                      <a:pt x="915" y="316"/>
                      <a:pt x="920" y="320"/>
                      <a:pt x="924" y="326"/>
                    </a:cubicBezTo>
                    <a:cubicBezTo>
                      <a:pt x="924" y="326"/>
                      <a:pt x="924" y="326"/>
                      <a:pt x="924" y="326"/>
                    </a:cubicBezTo>
                    <a:cubicBezTo>
                      <a:pt x="924" y="326"/>
                      <a:pt x="924" y="326"/>
                      <a:pt x="924" y="326"/>
                    </a:cubicBezTo>
                    <a:cubicBezTo>
                      <a:pt x="924" y="326"/>
                      <a:pt x="924" y="326"/>
                      <a:pt x="924" y="326"/>
                    </a:cubicBezTo>
                    <a:cubicBezTo>
                      <a:pt x="922" y="324"/>
                      <a:pt x="921" y="323"/>
                      <a:pt x="919" y="322"/>
                    </a:cubicBezTo>
                    <a:cubicBezTo>
                      <a:pt x="912" y="315"/>
                      <a:pt x="905" y="309"/>
                      <a:pt x="898" y="302"/>
                    </a:cubicBezTo>
                    <a:cubicBezTo>
                      <a:pt x="896" y="301"/>
                      <a:pt x="894" y="300"/>
                      <a:pt x="892" y="298"/>
                    </a:cubicBezTo>
                    <a:cubicBezTo>
                      <a:pt x="887" y="293"/>
                      <a:pt x="881" y="290"/>
                      <a:pt x="875" y="286"/>
                    </a:cubicBezTo>
                    <a:cubicBezTo>
                      <a:pt x="870" y="282"/>
                      <a:pt x="865" y="279"/>
                      <a:pt x="859" y="275"/>
                    </a:cubicBezTo>
                    <a:cubicBezTo>
                      <a:pt x="853" y="272"/>
                      <a:pt x="847" y="268"/>
                      <a:pt x="841" y="264"/>
                    </a:cubicBezTo>
                    <a:cubicBezTo>
                      <a:pt x="833" y="259"/>
                      <a:pt x="824" y="254"/>
                      <a:pt x="816" y="249"/>
                    </a:cubicBezTo>
                    <a:cubicBezTo>
                      <a:pt x="808" y="244"/>
                      <a:pt x="800" y="240"/>
                      <a:pt x="793" y="235"/>
                    </a:cubicBezTo>
                    <a:cubicBezTo>
                      <a:pt x="785" y="231"/>
                      <a:pt x="777" y="227"/>
                      <a:pt x="769" y="222"/>
                    </a:cubicBezTo>
                    <a:cubicBezTo>
                      <a:pt x="758" y="215"/>
                      <a:pt x="746" y="207"/>
                      <a:pt x="735" y="200"/>
                    </a:cubicBezTo>
                    <a:cubicBezTo>
                      <a:pt x="730" y="196"/>
                      <a:pt x="727" y="192"/>
                      <a:pt x="722" y="188"/>
                    </a:cubicBezTo>
                    <a:cubicBezTo>
                      <a:pt x="719" y="185"/>
                      <a:pt x="715" y="182"/>
                      <a:pt x="711" y="179"/>
                    </a:cubicBezTo>
                    <a:cubicBezTo>
                      <a:pt x="711" y="178"/>
                      <a:pt x="710" y="178"/>
                      <a:pt x="709" y="177"/>
                    </a:cubicBezTo>
                    <a:cubicBezTo>
                      <a:pt x="712" y="177"/>
                      <a:pt x="714" y="178"/>
                      <a:pt x="716" y="179"/>
                    </a:cubicBezTo>
                    <a:cubicBezTo>
                      <a:pt x="722" y="183"/>
                      <a:pt x="728" y="188"/>
                      <a:pt x="735" y="192"/>
                    </a:cubicBezTo>
                    <a:close/>
                    <a:moveTo>
                      <a:pt x="743" y="161"/>
                    </a:moveTo>
                    <a:cubicBezTo>
                      <a:pt x="743" y="162"/>
                      <a:pt x="743" y="162"/>
                      <a:pt x="742" y="162"/>
                    </a:cubicBezTo>
                    <a:cubicBezTo>
                      <a:pt x="742" y="162"/>
                      <a:pt x="742" y="162"/>
                      <a:pt x="742" y="162"/>
                    </a:cubicBezTo>
                    <a:cubicBezTo>
                      <a:pt x="742" y="162"/>
                      <a:pt x="742" y="162"/>
                      <a:pt x="742" y="162"/>
                    </a:cubicBezTo>
                    <a:cubicBezTo>
                      <a:pt x="743" y="162"/>
                      <a:pt x="743" y="162"/>
                      <a:pt x="743" y="161"/>
                    </a:cubicBezTo>
                    <a:cubicBezTo>
                      <a:pt x="744" y="161"/>
                      <a:pt x="744" y="161"/>
                      <a:pt x="744" y="161"/>
                    </a:cubicBezTo>
                    <a:cubicBezTo>
                      <a:pt x="744" y="161"/>
                      <a:pt x="744" y="161"/>
                      <a:pt x="743" y="161"/>
                    </a:cubicBezTo>
                    <a:close/>
                    <a:moveTo>
                      <a:pt x="900" y="262"/>
                    </a:moveTo>
                    <a:cubicBezTo>
                      <a:pt x="897" y="261"/>
                      <a:pt x="894" y="260"/>
                      <a:pt x="891" y="259"/>
                    </a:cubicBezTo>
                    <a:cubicBezTo>
                      <a:pt x="886" y="257"/>
                      <a:pt x="882" y="255"/>
                      <a:pt x="877" y="253"/>
                    </a:cubicBezTo>
                    <a:cubicBezTo>
                      <a:pt x="868" y="250"/>
                      <a:pt x="859" y="245"/>
                      <a:pt x="850" y="240"/>
                    </a:cubicBezTo>
                    <a:cubicBezTo>
                      <a:pt x="847" y="238"/>
                      <a:pt x="843" y="237"/>
                      <a:pt x="840" y="235"/>
                    </a:cubicBezTo>
                    <a:cubicBezTo>
                      <a:pt x="835" y="232"/>
                      <a:pt x="830" y="229"/>
                      <a:pt x="825" y="226"/>
                    </a:cubicBezTo>
                    <a:cubicBezTo>
                      <a:pt x="819" y="222"/>
                      <a:pt x="813" y="218"/>
                      <a:pt x="807" y="214"/>
                    </a:cubicBezTo>
                    <a:cubicBezTo>
                      <a:pt x="799" y="210"/>
                      <a:pt x="792" y="205"/>
                      <a:pt x="785" y="199"/>
                    </a:cubicBezTo>
                    <a:cubicBezTo>
                      <a:pt x="778" y="193"/>
                      <a:pt x="770" y="189"/>
                      <a:pt x="763" y="184"/>
                    </a:cubicBezTo>
                    <a:cubicBezTo>
                      <a:pt x="760" y="182"/>
                      <a:pt x="757" y="179"/>
                      <a:pt x="754" y="177"/>
                    </a:cubicBezTo>
                    <a:cubicBezTo>
                      <a:pt x="754" y="177"/>
                      <a:pt x="754" y="177"/>
                      <a:pt x="754" y="177"/>
                    </a:cubicBezTo>
                    <a:cubicBezTo>
                      <a:pt x="754" y="177"/>
                      <a:pt x="754" y="177"/>
                      <a:pt x="754" y="177"/>
                    </a:cubicBezTo>
                    <a:cubicBezTo>
                      <a:pt x="754" y="177"/>
                      <a:pt x="754" y="177"/>
                      <a:pt x="754" y="177"/>
                    </a:cubicBezTo>
                    <a:cubicBezTo>
                      <a:pt x="754" y="177"/>
                      <a:pt x="754" y="177"/>
                      <a:pt x="754" y="177"/>
                    </a:cubicBezTo>
                    <a:cubicBezTo>
                      <a:pt x="757" y="179"/>
                      <a:pt x="760" y="180"/>
                      <a:pt x="762" y="182"/>
                    </a:cubicBezTo>
                    <a:cubicBezTo>
                      <a:pt x="768" y="186"/>
                      <a:pt x="773" y="190"/>
                      <a:pt x="779" y="193"/>
                    </a:cubicBezTo>
                    <a:cubicBezTo>
                      <a:pt x="787" y="198"/>
                      <a:pt x="795" y="203"/>
                      <a:pt x="803" y="207"/>
                    </a:cubicBezTo>
                    <a:cubicBezTo>
                      <a:pt x="811" y="213"/>
                      <a:pt x="820" y="218"/>
                      <a:pt x="829" y="223"/>
                    </a:cubicBezTo>
                    <a:cubicBezTo>
                      <a:pt x="833" y="225"/>
                      <a:pt x="837" y="227"/>
                      <a:pt x="841" y="229"/>
                    </a:cubicBezTo>
                    <a:cubicBezTo>
                      <a:pt x="848" y="233"/>
                      <a:pt x="855" y="237"/>
                      <a:pt x="862" y="241"/>
                    </a:cubicBezTo>
                    <a:cubicBezTo>
                      <a:pt x="868" y="245"/>
                      <a:pt x="875" y="249"/>
                      <a:pt x="881" y="252"/>
                    </a:cubicBezTo>
                    <a:cubicBezTo>
                      <a:pt x="887" y="255"/>
                      <a:pt x="893" y="258"/>
                      <a:pt x="899" y="260"/>
                    </a:cubicBezTo>
                    <a:cubicBezTo>
                      <a:pt x="899" y="261"/>
                      <a:pt x="900" y="261"/>
                      <a:pt x="901" y="262"/>
                    </a:cubicBezTo>
                    <a:cubicBezTo>
                      <a:pt x="901" y="262"/>
                      <a:pt x="900" y="262"/>
                      <a:pt x="900" y="262"/>
                    </a:cubicBezTo>
                    <a:close/>
                    <a:moveTo>
                      <a:pt x="936" y="275"/>
                    </a:moveTo>
                    <a:cubicBezTo>
                      <a:pt x="932" y="274"/>
                      <a:pt x="929" y="272"/>
                      <a:pt x="925" y="270"/>
                    </a:cubicBezTo>
                    <a:cubicBezTo>
                      <a:pt x="910" y="263"/>
                      <a:pt x="895" y="255"/>
                      <a:pt x="880" y="248"/>
                    </a:cubicBezTo>
                    <a:cubicBezTo>
                      <a:pt x="873" y="244"/>
                      <a:pt x="866" y="240"/>
                      <a:pt x="859" y="236"/>
                    </a:cubicBezTo>
                    <a:cubicBezTo>
                      <a:pt x="852" y="232"/>
                      <a:pt x="845" y="228"/>
                      <a:pt x="838" y="224"/>
                    </a:cubicBezTo>
                    <a:cubicBezTo>
                      <a:pt x="834" y="222"/>
                      <a:pt x="830" y="220"/>
                      <a:pt x="827" y="218"/>
                    </a:cubicBezTo>
                    <a:cubicBezTo>
                      <a:pt x="821" y="215"/>
                      <a:pt x="815" y="211"/>
                      <a:pt x="810" y="208"/>
                    </a:cubicBezTo>
                    <a:cubicBezTo>
                      <a:pt x="802" y="203"/>
                      <a:pt x="793" y="199"/>
                      <a:pt x="785" y="194"/>
                    </a:cubicBezTo>
                    <a:cubicBezTo>
                      <a:pt x="780" y="191"/>
                      <a:pt x="775" y="188"/>
                      <a:pt x="770" y="184"/>
                    </a:cubicBezTo>
                    <a:cubicBezTo>
                      <a:pt x="771" y="184"/>
                      <a:pt x="771" y="184"/>
                      <a:pt x="771" y="184"/>
                    </a:cubicBezTo>
                    <a:cubicBezTo>
                      <a:pt x="774" y="185"/>
                      <a:pt x="776" y="186"/>
                      <a:pt x="779" y="188"/>
                    </a:cubicBezTo>
                    <a:cubicBezTo>
                      <a:pt x="789" y="194"/>
                      <a:pt x="800" y="199"/>
                      <a:pt x="810" y="204"/>
                    </a:cubicBezTo>
                    <a:cubicBezTo>
                      <a:pt x="817" y="208"/>
                      <a:pt x="824" y="211"/>
                      <a:pt x="831" y="215"/>
                    </a:cubicBezTo>
                    <a:cubicBezTo>
                      <a:pt x="834" y="216"/>
                      <a:pt x="838" y="218"/>
                      <a:pt x="841" y="219"/>
                    </a:cubicBezTo>
                    <a:cubicBezTo>
                      <a:pt x="848" y="223"/>
                      <a:pt x="854" y="226"/>
                      <a:pt x="861" y="230"/>
                    </a:cubicBezTo>
                    <a:cubicBezTo>
                      <a:pt x="867" y="233"/>
                      <a:pt x="874" y="237"/>
                      <a:pt x="880" y="240"/>
                    </a:cubicBezTo>
                    <a:cubicBezTo>
                      <a:pt x="885" y="243"/>
                      <a:pt x="891" y="247"/>
                      <a:pt x="896" y="250"/>
                    </a:cubicBezTo>
                    <a:cubicBezTo>
                      <a:pt x="902" y="253"/>
                      <a:pt x="907" y="256"/>
                      <a:pt x="912" y="259"/>
                    </a:cubicBezTo>
                    <a:cubicBezTo>
                      <a:pt x="916" y="262"/>
                      <a:pt x="921" y="265"/>
                      <a:pt x="925" y="268"/>
                    </a:cubicBezTo>
                    <a:cubicBezTo>
                      <a:pt x="929" y="270"/>
                      <a:pt x="932" y="272"/>
                      <a:pt x="936" y="274"/>
                    </a:cubicBezTo>
                    <a:cubicBezTo>
                      <a:pt x="936" y="274"/>
                      <a:pt x="936" y="275"/>
                      <a:pt x="936" y="275"/>
                    </a:cubicBezTo>
                    <a:cubicBezTo>
                      <a:pt x="936" y="275"/>
                      <a:pt x="936" y="275"/>
                      <a:pt x="936" y="275"/>
                    </a:cubicBezTo>
                    <a:close/>
                    <a:moveTo>
                      <a:pt x="943" y="278"/>
                    </a:moveTo>
                    <a:cubicBezTo>
                      <a:pt x="942" y="278"/>
                      <a:pt x="941" y="278"/>
                      <a:pt x="940" y="277"/>
                    </a:cubicBezTo>
                    <a:cubicBezTo>
                      <a:pt x="940" y="277"/>
                      <a:pt x="940" y="277"/>
                      <a:pt x="940" y="277"/>
                    </a:cubicBezTo>
                    <a:cubicBezTo>
                      <a:pt x="941" y="277"/>
                      <a:pt x="942" y="278"/>
                      <a:pt x="943" y="278"/>
                    </a:cubicBezTo>
                    <a:cubicBezTo>
                      <a:pt x="943" y="278"/>
                      <a:pt x="943" y="278"/>
                      <a:pt x="943" y="278"/>
                    </a:cubicBezTo>
                    <a:close/>
                    <a:moveTo>
                      <a:pt x="767" y="173"/>
                    </a:moveTo>
                    <a:cubicBezTo>
                      <a:pt x="772" y="175"/>
                      <a:pt x="777" y="176"/>
                      <a:pt x="781" y="177"/>
                    </a:cubicBezTo>
                    <a:cubicBezTo>
                      <a:pt x="792" y="180"/>
                      <a:pt x="803" y="184"/>
                      <a:pt x="814" y="187"/>
                    </a:cubicBezTo>
                    <a:cubicBezTo>
                      <a:pt x="820" y="189"/>
                      <a:pt x="825" y="192"/>
                      <a:pt x="831" y="194"/>
                    </a:cubicBezTo>
                    <a:cubicBezTo>
                      <a:pt x="841" y="199"/>
                      <a:pt x="851" y="204"/>
                      <a:pt x="861" y="210"/>
                    </a:cubicBezTo>
                    <a:cubicBezTo>
                      <a:pt x="867" y="213"/>
                      <a:pt x="873" y="216"/>
                      <a:pt x="880" y="219"/>
                    </a:cubicBezTo>
                    <a:cubicBezTo>
                      <a:pt x="880" y="219"/>
                      <a:pt x="881" y="219"/>
                      <a:pt x="881" y="220"/>
                    </a:cubicBezTo>
                    <a:cubicBezTo>
                      <a:pt x="886" y="223"/>
                      <a:pt x="890" y="226"/>
                      <a:pt x="895" y="229"/>
                    </a:cubicBezTo>
                    <a:cubicBezTo>
                      <a:pt x="898" y="232"/>
                      <a:pt x="902" y="235"/>
                      <a:pt x="905" y="237"/>
                    </a:cubicBezTo>
                    <a:cubicBezTo>
                      <a:pt x="912" y="242"/>
                      <a:pt x="919" y="247"/>
                      <a:pt x="925" y="253"/>
                    </a:cubicBezTo>
                    <a:cubicBezTo>
                      <a:pt x="930" y="257"/>
                      <a:pt x="935" y="261"/>
                      <a:pt x="940" y="266"/>
                    </a:cubicBezTo>
                    <a:cubicBezTo>
                      <a:pt x="939" y="266"/>
                      <a:pt x="939" y="266"/>
                      <a:pt x="939" y="267"/>
                    </a:cubicBezTo>
                    <a:cubicBezTo>
                      <a:pt x="936" y="264"/>
                      <a:pt x="933" y="262"/>
                      <a:pt x="930" y="260"/>
                    </a:cubicBezTo>
                    <a:cubicBezTo>
                      <a:pt x="919" y="252"/>
                      <a:pt x="908" y="245"/>
                      <a:pt x="897" y="237"/>
                    </a:cubicBezTo>
                    <a:cubicBezTo>
                      <a:pt x="888" y="230"/>
                      <a:pt x="878" y="223"/>
                      <a:pt x="868" y="218"/>
                    </a:cubicBezTo>
                    <a:cubicBezTo>
                      <a:pt x="854" y="209"/>
                      <a:pt x="839" y="202"/>
                      <a:pt x="823" y="196"/>
                    </a:cubicBezTo>
                    <a:cubicBezTo>
                      <a:pt x="816" y="194"/>
                      <a:pt x="809" y="192"/>
                      <a:pt x="803" y="189"/>
                    </a:cubicBezTo>
                    <a:cubicBezTo>
                      <a:pt x="796" y="187"/>
                      <a:pt x="790" y="183"/>
                      <a:pt x="784" y="181"/>
                    </a:cubicBezTo>
                    <a:cubicBezTo>
                      <a:pt x="778" y="179"/>
                      <a:pt x="772" y="177"/>
                      <a:pt x="767" y="175"/>
                    </a:cubicBezTo>
                    <a:cubicBezTo>
                      <a:pt x="767" y="174"/>
                      <a:pt x="767" y="174"/>
                      <a:pt x="767" y="173"/>
                    </a:cubicBezTo>
                    <a:close/>
                    <a:moveTo>
                      <a:pt x="763" y="173"/>
                    </a:moveTo>
                    <a:cubicBezTo>
                      <a:pt x="763" y="173"/>
                      <a:pt x="763" y="173"/>
                      <a:pt x="763" y="173"/>
                    </a:cubicBezTo>
                    <a:cubicBezTo>
                      <a:pt x="763" y="173"/>
                      <a:pt x="763" y="173"/>
                      <a:pt x="763" y="173"/>
                    </a:cubicBezTo>
                    <a:close/>
                    <a:moveTo>
                      <a:pt x="782" y="183"/>
                    </a:moveTo>
                    <a:cubicBezTo>
                      <a:pt x="784" y="184"/>
                      <a:pt x="787" y="186"/>
                      <a:pt x="790" y="187"/>
                    </a:cubicBezTo>
                    <a:cubicBezTo>
                      <a:pt x="799" y="190"/>
                      <a:pt x="809" y="194"/>
                      <a:pt x="818" y="198"/>
                    </a:cubicBezTo>
                    <a:cubicBezTo>
                      <a:pt x="830" y="202"/>
                      <a:pt x="841" y="206"/>
                      <a:pt x="852" y="212"/>
                    </a:cubicBezTo>
                    <a:cubicBezTo>
                      <a:pt x="863" y="219"/>
                      <a:pt x="874" y="225"/>
                      <a:pt x="885" y="232"/>
                    </a:cubicBezTo>
                    <a:cubicBezTo>
                      <a:pt x="893" y="237"/>
                      <a:pt x="900" y="242"/>
                      <a:pt x="907" y="247"/>
                    </a:cubicBezTo>
                    <a:cubicBezTo>
                      <a:pt x="912" y="251"/>
                      <a:pt x="917" y="253"/>
                      <a:pt x="921" y="256"/>
                    </a:cubicBezTo>
                    <a:cubicBezTo>
                      <a:pt x="924" y="258"/>
                      <a:pt x="926" y="261"/>
                      <a:pt x="929" y="263"/>
                    </a:cubicBezTo>
                    <a:cubicBezTo>
                      <a:pt x="934" y="267"/>
                      <a:pt x="940" y="270"/>
                      <a:pt x="946" y="274"/>
                    </a:cubicBezTo>
                    <a:cubicBezTo>
                      <a:pt x="946" y="275"/>
                      <a:pt x="946" y="275"/>
                      <a:pt x="946" y="275"/>
                    </a:cubicBezTo>
                    <a:cubicBezTo>
                      <a:pt x="941" y="274"/>
                      <a:pt x="938" y="272"/>
                      <a:pt x="934" y="269"/>
                    </a:cubicBezTo>
                    <a:cubicBezTo>
                      <a:pt x="928" y="265"/>
                      <a:pt x="922" y="261"/>
                      <a:pt x="916" y="257"/>
                    </a:cubicBezTo>
                    <a:cubicBezTo>
                      <a:pt x="907" y="252"/>
                      <a:pt x="898" y="246"/>
                      <a:pt x="889" y="241"/>
                    </a:cubicBezTo>
                    <a:cubicBezTo>
                      <a:pt x="883" y="238"/>
                      <a:pt x="878" y="235"/>
                      <a:pt x="873" y="232"/>
                    </a:cubicBezTo>
                    <a:cubicBezTo>
                      <a:pt x="867" y="229"/>
                      <a:pt x="862" y="226"/>
                      <a:pt x="857" y="224"/>
                    </a:cubicBezTo>
                    <a:cubicBezTo>
                      <a:pt x="853" y="222"/>
                      <a:pt x="850" y="220"/>
                      <a:pt x="846" y="218"/>
                    </a:cubicBezTo>
                    <a:cubicBezTo>
                      <a:pt x="843" y="216"/>
                      <a:pt x="840" y="215"/>
                      <a:pt x="837" y="213"/>
                    </a:cubicBezTo>
                    <a:cubicBezTo>
                      <a:pt x="831" y="211"/>
                      <a:pt x="826" y="208"/>
                      <a:pt x="821" y="205"/>
                    </a:cubicBezTo>
                    <a:cubicBezTo>
                      <a:pt x="815" y="202"/>
                      <a:pt x="809" y="200"/>
                      <a:pt x="803" y="197"/>
                    </a:cubicBezTo>
                    <a:cubicBezTo>
                      <a:pt x="794" y="192"/>
                      <a:pt x="785" y="187"/>
                      <a:pt x="776" y="183"/>
                    </a:cubicBezTo>
                    <a:cubicBezTo>
                      <a:pt x="772" y="181"/>
                      <a:pt x="769" y="179"/>
                      <a:pt x="765" y="177"/>
                    </a:cubicBezTo>
                    <a:cubicBezTo>
                      <a:pt x="762" y="176"/>
                      <a:pt x="758" y="174"/>
                      <a:pt x="755" y="172"/>
                    </a:cubicBezTo>
                    <a:cubicBezTo>
                      <a:pt x="755" y="172"/>
                      <a:pt x="754" y="172"/>
                      <a:pt x="754" y="172"/>
                    </a:cubicBezTo>
                    <a:cubicBezTo>
                      <a:pt x="754" y="172"/>
                      <a:pt x="754" y="172"/>
                      <a:pt x="754" y="172"/>
                    </a:cubicBezTo>
                    <a:cubicBezTo>
                      <a:pt x="754" y="172"/>
                      <a:pt x="753" y="171"/>
                      <a:pt x="753" y="171"/>
                    </a:cubicBezTo>
                    <a:cubicBezTo>
                      <a:pt x="753" y="171"/>
                      <a:pt x="753" y="171"/>
                      <a:pt x="753" y="171"/>
                    </a:cubicBezTo>
                    <a:cubicBezTo>
                      <a:pt x="753" y="171"/>
                      <a:pt x="754" y="172"/>
                      <a:pt x="754" y="172"/>
                    </a:cubicBezTo>
                    <a:cubicBezTo>
                      <a:pt x="754" y="172"/>
                      <a:pt x="754" y="172"/>
                      <a:pt x="754" y="172"/>
                    </a:cubicBezTo>
                    <a:cubicBezTo>
                      <a:pt x="754" y="172"/>
                      <a:pt x="755" y="172"/>
                      <a:pt x="755" y="172"/>
                    </a:cubicBezTo>
                    <a:cubicBezTo>
                      <a:pt x="764" y="176"/>
                      <a:pt x="773" y="179"/>
                      <a:pt x="782" y="183"/>
                    </a:cubicBezTo>
                    <a:close/>
                    <a:moveTo>
                      <a:pt x="771" y="158"/>
                    </a:moveTo>
                    <a:cubicBezTo>
                      <a:pt x="771" y="158"/>
                      <a:pt x="770" y="158"/>
                      <a:pt x="770" y="158"/>
                    </a:cubicBezTo>
                    <a:cubicBezTo>
                      <a:pt x="770" y="158"/>
                      <a:pt x="770" y="158"/>
                      <a:pt x="769" y="158"/>
                    </a:cubicBezTo>
                    <a:cubicBezTo>
                      <a:pt x="769" y="158"/>
                      <a:pt x="769" y="158"/>
                      <a:pt x="769" y="158"/>
                    </a:cubicBezTo>
                    <a:cubicBezTo>
                      <a:pt x="769" y="158"/>
                      <a:pt x="769" y="158"/>
                      <a:pt x="769" y="158"/>
                    </a:cubicBezTo>
                    <a:cubicBezTo>
                      <a:pt x="770" y="158"/>
                      <a:pt x="770" y="158"/>
                      <a:pt x="770" y="158"/>
                    </a:cubicBezTo>
                    <a:cubicBezTo>
                      <a:pt x="770" y="158"/>
                      <a:pt x="771" y="158"/>
                      <a:pt x="771" y="158"/>
                    </a:cubicBezTo>
                    <a:cubicBezTo>
                      <a:pt x="772" y="157"/>
                      <a:pt x="772" y="157"/>
                      <a:pt x="772" y="157"/>
                    </a:cubicBezTo>
                    <a:cubicBezTo>
                      <a:pt x="773" y="157"/>
                      <a:pt x="773" y="157"/>
                      <a:pt x="773" y="157"/>
                    </a:cubicBezTo>
                    <a:cubicBezTo>
                      <a:pt x="774" y="157"/>
                      <a:pt x="775" y="157"/>
                      <a:pt x="776" y="156"/>
                    </a:cubicBezTo>
                    <a:cubicBezTo>
                      <a:pt x="776" y="156"/>
                      <a:pt x="776" y="156"/>
                      <a:pt x="776" y="156"/>
                    </a:cubicBezTo>
                    <a:cubicBezTo>
                      <a:pt x="779" y="156"/>
                      <a:pt x="781" y="155"/>
                      <a:pt x="784" y="154"/>
                    </a:cubicBezTo>
                    <a:cubicBezTo>
                      <a:pt x="805" y="148"/>
                      <a:pt x="827" y="143"/>
                      <a:pt x="849" y="142"/>
                    </a:cubicBezTo>
                    <a:cubicBezTo>
                      <a:pt x="865" y="142"/>
                      <a:pt x="880" y="143"/>
                      <a:pt x="895" y="145"/>
                    </a:cubicBezTo>
                    <a:cubicBezTo>
                      <a:pt x="907" y="146"/>
                      <a:pt x="919" y="148"/>
                      <a:pt x="931" y="151"/>
                    </a:cubicBezTo>
                    <a:cubicBezTo>
                      <a:pt x="931" y="151"/>
                      <a:pt x="931" y="151"/>
                      <a:pt x="931" y="151"/>
                    </a:cubicBezTo>
                    <a:cubicBezTo>
                      <a:pt x="931" y="151"/>
                      <a:pt x="931" y="151"/>
                      <a:pt x="932" y="151"/>
                    </a:cubicBezTo>
                    <a:cubicBezTo>
                      <a:pt x="945" y="153"/>
                      <a:pt x="958" y="155"/>
                      <a:pt x="971" y="160"/>
                    </a:cubicBezTo>
                    <a:cubicBezTo>
                      <a:pt x="967" y="159"/>
                      <a:pt x="962" y="158"/>
                      <a:pt x="958" y="158"/>
                    </a:cubicBezTo>
                    <a:cubicBezTo>
                      <a:pt x="950" y="156"/>
                      <a:pt x="942" y="154"/>
                      <a:pt x="934" y="152"/>
                    </a:cubicBezTo>
                    <a:cubicBezTo>
                      <a:pt x="933" y="152"/>
                      <a:pt x="932" y="152"/>
                      <a:pt x="932" y="151"/>
                    </a:cubicBezTo>
                    <a:cubicBezTo>
                      <a:pt x="931" y="151"/>
                      <a:pt x="931" y="151"/>
                      <a:pt x="931" y="151"/>
                    </a:cubicBezTo>
                    <a:cubicBezTo>
                      <a:pt x="931" y="151"/>
                      <a:pt x="931" y="151"/>
                      <a:pt x="931" y="151"/>
                    </a:cubicBezTo>
                    <a:cubicBezTo>
                      <a:pt x="927" y="151"/>
                      <a:pt x="922" y="150"/>
                      <a:pt x="918" y="149"/>
                    </a:cubicBezTo>
                    <a:cubicBezTo>
                      <a:pt x="908" y="148"/>
                      <a:pt x="899" y="147"/>
                      <a:pt x="890" y="147"/>
                    </a:cubicBezTo>
                    <a:cubicBezTo>
                      <a:pt x="885" y="147"/>
                      <a:pt x="880" y="146"/>
                      <a:pt x="875" y="145"/>
                    </a:cubicBezTo>
                    <a:cubicBezTo>
                      <a:pt x="868" y="144"/>
                      <a:pt x="861" y="145"/>
                      <a:pt x="854" y="145"/>
                    </a:cubicBezTo>
                    <a:cubicBezTo>
                      <a:pt x="843" y="146"/>
                      <a:pt x="832" y="147"/>
                      <a:pt x="822" y="148"/>
                    </a:cubicBezTo>
                    <a:cubicBezTo>
                      <a:pt x="819" y="149"/>
                      <a:pt x="815" y="149"/>
                      <a:pt x="812" y="150"/>
                    </a:cubicBezTo>
                    <a:cubicBezTo>
                      <a:pt x="802" y="152"/>
                      <a:pt x="791" y="154"/>
                      <a:pt x="781" y="156"/>
                    </a:cubicBezTo>
                    <a:cubicBezTo>
                      <a:pt x="779" y="156"/>
                      <a:pt x="778" y="156"/>
                      <a:pt x="776" y="156"/>
                    </a:cubicBezTo>
                    <a:cubicBezTo>
                      <a:pt x="776" y="156"/>
                      <a:pt x="776" y="156"/>
                      <a:pt x="776" y="157"/>
                    </a:cubicBezTo>
                    <a:cubicBezTo>
                      <a:pt x="775" y="157"/>
                      <a:pt x="774" y="157"/>
                      <a:pt x="773" y="157"/>
                    </a:cubicBezTo>
                    <a:cubicBezTo>
                      <a:pt x="773" y="157"/>
                      <a:pt x="773" y="157"/>
                      <a:pt x="773" y="157"/>
                    </a:cubicBezTo>
                    <a:cubicBezTo>
                      <a:pt x="772" y="157"/>
                      <a:pt x="772" y="158"/>
                      <a:pt x="771" y="158"/>
                    </a:cubicBezTo>
                    <a:close/>
                    <a:moveTo>
                      <a:pt x="780" y="159"/>
                    </a:moveTo>
                    <a:cubicBezTo>
                      <a:pt x="780" y="159"/>
                      <a:pt x="780" y="159"/>
                      <a:pt x="780" y="159"/>
                    </a:cubicBezTo>
                    <a:cubicBezTo>
                      <a:pt x="778" y="160"/>
                      <a:pt x="776" y="160"/>
                      <a:pt x="774" y="160"/>
                    </a:cubicBezTo>
                    <a:cubicBezTo>
                      <a:pt x="774" y="160"/>
                      <a:pt x="773" y="160"/>
                      <a:pt x="773" y="160"/>
                    </a:cubicBezTo>
                    <a:cubicBezTo>
                      <a:pt x="773" y="160"/>
                      <a:pt x="774" y="160"/>
                      <a:pt x="774" y="160"/>
                    </a:cubicBezTo>
                    <a:cubicBezTo>
                      <a:pt x="776" y="160"/>
                      <a:pt x="778" y="160"/>
                      <a:pt x="780" y="159"/>
                    </a:cubicBezTo>
                    <a:cubicBezTo>
                      <a:pt x="780" y="159"/>
                      <a:pt x="780" y="159"/>
                      <a:pt x="780" y="159"/>
                    </a:cubicBezTo>
                    <a:cubicBezTo>
                      <a:pt x="781" y="159"/>
                      <a:pt x="782" y="158"/>
                      <a:pt x="784" y="158"/>
                    </a:cubicBezTo>
                    <a:cubicBezTo>
                      <a:pt x="796" y="156"/>
                      <a:pt x="808" y="153"/>
                      <a:pt x="820" y="151"/>
                    </a:cubicBezTo>
                    <a:cubicBezTo>
                      <a:pt x="821" y="150"/>
                      <a:pt x="823" y="151"/>
                      <a:pt x="824" y="150"/>
                    </a:cubicBezTo>
                    <a:cubicBezTo>
                      <a:pt x="834" y="150"/>
                      <a:pt x="844" y="149"/>
                      <a:pt x="854" y="148"/>
                    </a:cubicBezTo>
                    <a:cubicBezTo>
                      <a:pt x="864" y="147"/>
                      <a:pt x="874" y="147"/>
                      <a:pt x="884" y="149"/>
                    </a:cubicBezTo>
                    <a:cubicBezTo>
                      <a:pt x="890" y="149"/>
                      <a:pt x="895" y="149"/>
                      <a:pt x="901" y="150"/>
                    </a:cubicBezTo>
                    <a:cubicBezTo>
                      <a:pt x="908" y="150"/>
                      <a:pt x="915" y="151"/>
                      <a:pt x="921" y="153"/>
                    </a:cubicBezTo>
                    <a:cubicBezTo>
                      <a:pt x="932" y="155"/>
                      <a:pt x="943" y="157"/>
                      <a:pt x="953" y="160"/>
                    </a:cubicBezTo>
                    <a:cubicBezTo>
                      <a:pt x="960" y="161"/>
                      <a:pt x="968" y="162"/>
                      <a:pt x="975" y="164"/>
                    </a:cubicBezTo>
                    <a:cubicBezTo>
                      <a:pt x="987" y="167"/>
                      <a:pt x="999" y="172"/>
                      <a:pt x="1010" y="178"/>
                    </a:cubicBezTo>
                    <a:cubicBezTo>
                      <a:pt x="1016" y="182"/>
                      <a:pt x="1023" y="186"/>
                      <a:pt x="1029" y="190"/>
                    </a:cubicBezTo>
                    <a:cubicBezTo>
                      <a:pt x="1029" y="190"/>
                      <a:pt x="1029" y="191"/>
                      <a:pt x="1029" y="191"/>
                    </a:cubicBezTo>
                    <a:cubicBezTo>
                      <a:pt x="1028" y="191"/>
                      <a:pt x="1027" y="190"/>
                      <a:pt x="1026" y="190"/>
                    </a:cubicBezTo>
                    <a:cubicBezTo>
                      <a:pt x="1013" y="184"/>
                      <a:pt x="1001" y="179"/>
                      <a:pt x="988" y="173"/>
                    </a:cubicBezTo>
                    <a:cubicBezTo>
                      <a:pt x="977" y="168"/>
                      <a:pt x="966" y="166"/>
                      <a:pt x="954" y="163"/>
                    </a:cubicBezTo>
                    <a:cubicBezTo>
                      <a:pt x="946" y="161"/>
                      <a:pt x="937" y="159"/>
                      <a:pt x="928" y="157"/>
                    </a:cubicBezTo>
                    <a:cubicBezTo>
                      <a:pt x="922" y="156"/>
                      <a:pt x="915" y="154"/>
                      <a:pt x="909" y="154"/>
                    </a:cubicBezTo>
                    <a:cubicBezTo>
                      <a:pt x="892" y="153"/>
                      <a:pt x="875" y="153"/>
                      <a:pt x="859" y="152"/>
                    </a:cubicBezTo>
                    <a:cubicBezTo>
                      <a:pt x="843" y="152"/>
                      <a:pt x="828" y="153"/>
                      <a:pt x="813" y="154"/>
                    </a:cubicBezTo>
                    <a:cubicBezTo>
                      <a:pt x="809" y="154"/>
                      <a:pt x="804" y="155"/>
                      <a:pt x="800" y="156"/>
                    </a:cubicBezTo>
                    <a:cubicBezTo>
                      <a:pt x="794" y="157"/>
                      <a:pt x="787" y="158"/>
                      <a:pt x="780" y="159"/>
                    </a:cubicBezTo>
                    <a:close/>
                    <a:moveTo>
                      <a:pt x="791" y="165"/>
                    </a:moveTo>
                    <a:cubicBezTo>
                      <a:pt x="790" y="165"/>
                      <a:pt x="790" y="165"/>
                      <a:pt x="789" y="165"/>
                    </a:cubicBezTo>
                    <a:cubicBezTo>
                      <a:pt x="789" y="165"/>
                      <a:pt x="788" y="165"/>
                      <a:pt x="788" y="165"/>
                    </a:cubicBezTo>
                    <a:cubicBezTo>
                      <a:pt x="788" y="165"/>
                      <a:pt x="789" y="165"/>
                      <a:pt x="789" y="165"/>
                    </a:cubicBezTo>
                    <a:cubicBezTo>
                      <a:pt x="790" y="165"/>
                      <a:pt x="790" y="165"/>
                      <a:pt x="791" y="165"/>
                    </a:cubicBezTo>
                    <a:cubicBezTo>
                      <a:pt x="791" y="165"/>
                      <a:pt x="791" y="165"/>
                      <a:pt x="791" y="165"/>
                    </a:cubicBezTo>
                    <a:cubicBezTo>
                      <a:pt x="791" y="165"/>
                      <a:pt x="791" y="165"/>
                      <a:pt x="791" y="165"/>
                    </a:cubicBezTo>
                    <a:close/>
                    <a:moveTo>
                      <a:pt x="798" y="166"/>
                    </a:moveTo>
                    <a:cubicBezTo>
                      <a:pt x="797" y="166"/>
                      <a:pt x="796" y="166"/>
                      <a:pt x="795" y="166"/>
                    </a:cubicBezTo>
                    <a:cubicBezTo>
                      <a:pt x="795" y="165"/>
                      <a:pt x="795" y="165"/>
                      <a:pt x="795" y="165"/>
                    </a:cubicBezTo>
                    <a:cubicBezTo>
                      <a:pt x="796" y="165"/>
                      <a:pt x="797" y="165"/>
                      <a:pt x="798" y="166"/>
                    </a:cubicBezTo>
                    <a:cubicBezTo>
                      <a:pt x="798" y="166"/>
                      <a:pt x="799" y="166"/>
                      <a:pt x="799" y="166"/>
                    </a:cubicBezTo>
                    <a:cubicBezTo>
                      <a:pt x="799" y="166"/>
                      <a:pt x="799" y="166"/>
                      <a:pt x="799" y="166"/>
                    </a:cubicBezTo>
                    <a:cubicBezTo>
                      <a:pt x="803" y="166"/>
                      <a:pt x="808" y="166"/>
                      <a:pt x="813" y="166"/>
                    </a:cubicBezTo>
                    <a:cubicBezTo>
                      <a:pt x="820" y="167"/>
                      <a:pt x="827" y="167"/>
                      <a:pt x="835" y="168"/>
                    </a:cubicBezTo>
                    <a:cubicBezTo>
                      <a:pt x="840" y="168"/>
                      <a:pt x="845" y="169"/>
                      <a:pt x="850" y="169"/>
                    </a:cubicBezTo>
                    <a:cubicBezTo>
                      <a:pt x="854" y="170"/>
                      <a:pt x="858" y="171"/>
                      <a:pt x="862" y="172"/>
                    </a:cubicBezTo>
                    <a:cubicBezTo>
                      <a:pt x="871" y="173"/>
                      <a:pt x="879" y="174"/>
                      <a:pt x="888" y="175"/>
                    </a:cubicBezTo>
                    <a:cubicBezTo>
                      <a:pt x="891" y="175"/>
                      <a:pt x="893" y="176"/>
                      <a:pt x="895" y="176"/>
                    </a:cubicBezTo>
                    <a:cubicBezTo>
                      <a:pt x="895" y="176"/>
                      <a:pt x="895" y="176"/>
                      <a:pt x="895" y="175"/>
                    </a:cubicBezTo>
                    <a:cubicBezTo>
                      <a:pt x="893" y="174"/>
                      <a:pt x="891" y="173"/>
                      <a:pt x="888" y="173"/>
                    </a:cubicBezTo>
                    <a:cubicBezTo>
                      <a:pt x="880" y="171"/>
                      <a:pt x="871" y="170"/>
                      <a:pt x="862" y="169"/>
                    </a:cubicBezTo>
                    <a:cubicBezTo>
                      <a:pt x="856" y="168"/>
                      <a:pt x="850" y="166"/>
                      <a:pt x="844" y="165"/>
                    </a:cubicBezTo>
                    <a:cubicBezTo>
                      <a:pt x="839" y="165"/>
                      <a:pt x="834" y="165"/>
                      <a:pt x="830" y="164"/>
                    </a:cubicBezTo>
                    <a:cubicBezTo>
                      <a:pt x="829" y="164"/>
                      <a:pt x="827" y="164"/>
                      <a:pt x="826" y="164"/>
                    </a:cubicBezTo>
                    <a:cubicBezTo>
                      <a:pt x="826" y="164"/>
                      <a:pt x="826" y="164"/>
                      <a:pt x="826" y="164"/>
                    </a:cubicBezTo>
                    <a:cubicBezTo>
                      <a:pt x="824" y="164"/>
                      <a:pt x="822" y="164"/>
                      <a:pt x="821" y="163"/>
                    </a:cubicBezTo>
                    <a:cubicBezTo>
                      <a:pt x="821" y="163"/>
                      <a:pt x="821" y="163"/>
                      <a:pt x="821" y="163"/>
                    </a:cubicBezTo>
                    <a:cubicBezTo>
                      <a:pt x="821" y="163"/>
                      <a:pt x="821" y="163"/>
                      <a:pt x="821" y="163"/>
                    </a:cubicBezTo>
                    <a:cubicBezTo>
                      <a:pt x="822" y="163"/>
                      <a:pt x="824" y="164"/>
                      <a:pt x="826" y="164"/>
                    </a:cubicBezTo>
                    <a:cubicBezTo>
                      <a:pt x="826" y="164"/>
                      <a:pt x="826" y="164"/>
                      <a:pt x="826" y="164"/>
                    </a:cubicBezTo>
                    <a:cubicBezTo>
                      <a:pt x="830" y="164"/>
                      <a:pt x="835" y="163"/>
                      <a:pt x="839" y="163"/>
                    </a:cubicBezTo>
                    <a:cubicBezTo>
                      <a:pt x="846" y="164"/>
                      <a:pt x="854" y="164"/>
                      <a:pt x="861" y="165"/>
                    </a:cubicBezTo>
                    <a:cubicBezTo>
                      <a:pt x="866" y="165"/>
                      <a:pt x="871" y="166"/>
                      <a:pt x="875" y="167"/>
                    </a:cubicBezTo>
                    <a:cubicBezTo>
                      <a:pt x="887" y="169"/>
                      <a:pt x="899" y="172"/>
                      <a:pt x="910" y="176"/>
                    </a:cubicBezTo>
                    <a:cubicBezTo>
                      <a:pt x="920" y="180"/>
                      <a:pt x="930" y="184"/>
                      <a:pt x="939" y="189"/>
                    </a:cubicBezTo>
                    <a:cubicBezTo>
                      <a:pt x="949" y="193"/>
                      <a:pt x="959" y="197"/>
                      <a:pt x="967" y="204"/>
                    </a:cubicBezTo>
                    <a:cubicBezTo>
                      <a:pt x="966" y="203"/>
                      <a:pt x="965" y="203"/>
                      <a:pt x="963" y="202"/>
                    </a:cubicBezTo>
                    <a:cubicBezTo>
                      <a:pt x="958" y="199"/>
                      <a:pt x="953" y="197"/>
                      <a:pt x="948" y="195"/>
                    </a:cubicBezTo>
                    <a:cubicBezTo>
                      <a:pt x="936" y="189"/>
                      <a:pt x="925" y="184"/>
                      <a:pt x="913" y="179"/>
                    </a:cubicBezTo>
                    <a:cubicBezTo>
                      <a:pt x="911" y="178"/>
                      <a:pt x="908" y="177"/>
                      <a:pt x="906" y="179"/>
                    </a:cubicBezTo>
                    <a:cubicBezTo>
                      <a:pt x="906" y="180"/>
                      <a:pt x="907" y="180"/>
                      <a:pt x="908" y="180"/>
                    </a:cubicBezTo>
                    <a:cubicBezTo>
                      <a:pt x="911" y="181"/>
                      <a:pt x="913" y="182"/>
                      <a:pt x="916" y="183"/>
                    </a:cubicBezTo>
                    <a:cubicBezTo>
                      <a:pt x="919" y="184"/>
                      <a:pt x="921" y="185"/>
                      <a:pt x="923" y="186"/>
                    </a:cubicBezTo>
                    <a:cubicBezTo>
                      <a:pt x="931" y="190"/>
                      <a:pt x="939" y="193"/>
                      <a:pt x="947" y="197"/>
                    </a:cubicBezTo>
                    <a:cubicBezTo>
                      <a:pt x="955" y="201"/>
                      <a:pt x="963" y="205"/>
                      <a:pt x="971" y="209"/>
                    </a:cubicBezTo>
                    <a:cubicBezTo>
                      <a:pt x="977" y="212"/>
                      <a:pt x="983" y="216"/>
                      <a:pt x="989" y="220"/>
                    </a:cubicBezTo>
                    <a:cubicBezTo>
                      <a:pt x="993" y="222"/>
                      <a:pt x="996" y="224"/>
                      <a:pt x="1000" y="226"/>
                    </a:cubicBezTo>
                    <a:cubicBezTo>
                      <a:pt x="1011" y="231"/>
                      <a:pt x="1021" y="239"/>
                      <a:pt x="1031" y="247"/>
                    </a:cubicBezTo>
                    <a:cubicBezTo>
                      <a:pt x="1031" y="247"/>
                      <a:pt x="1031" y="247"/>
                      <a:pt x="1031" y="248"/>
                    </a:cubicBezTo>
                    <a:cubicBezTo>
                      <a:pt x="1031" y="248"/>
                      <a:pt x="1031" y="248"/>
                      <a:pt x="1031" y="248"/>
                    </a:cubicBezTo>
                    <a:cubicBezTo>
                      <a:pt x="1032" y="248"/>
                      <a:pt x="1033" y="248"/>
                      <a:pt x="1033" y="249"/>
                    </a:cubicBezTo>
                    <a:cubicBezTo>
                      <a:pt x="1034" y="249"/>
                      <a:pt x="1034" y="250"/>
                      <a:pt x="1035" y="250"/>
                    </a:cubicBezTo>
                    <a:cubicBezTo>
                      <a:pt x="1035" y="250"/>
                      <a:pt x="1035" y="251"/>
                      <a:pt x="1036" y="251"/>
                    </a:cubicBezTo>
                    <a:cubicBezTo>
                      <a:pt x="1035" y="251"/>
                      <a:pt x="1035" y="250"/>
                      <a:pt x="1035" y="250"/>
                    </a:cubicBezTo>
                    <a:cubicBezTo>
                      <a:pt x="1034" y="250"/>
                      <a:pt x="1034" y="249"/>
                      <a:pt x="1033" y="249"/>
                    </a:cubicBezTo>
                    <a:cubicBezTo>
                      <a:pt x="1033" y="249"/>
                      <a:pt x="1032" y="248"/>
                      <a:pt x="1031" y="248"/>
                    </a:cubicBezTo>
                    <a:cubicBezTo>
                      <a:pt x="1031" y="248"/>
                      <a:pt x="1031" y="248"/>
                      <a:pt x="1031" y="248"/>
                    </a:cubicBezTo>
                    <a:cubicBezTo>
                      <a:pt x="1027" y="245"/>
                      <a:pt x="1023" y="243"/>
                      <a:pt x="1019" y="240"/>
                    </a:cubicBezTo>
                    <a:cubicBezTo>
                      <a:pt x="1012" y="236"/>
                      <a:pt x="1005" y="232"/>
                      <a:pt x="999" y="228"/>
                    </a:cubicBezTo>
                    <a:cubicBezTo>
                      <a:pt x="994" y="225"/>
                      <a:pt x="989" y="221"/>
                      <a:pt x="983" y="218"/>
                    </a:cubicBezTo>
                    <a:cubicBezTo>
                      <a:pt x="977" y="214"/>
                      <a:pt x="970" y="211"/>
                      <a:pt x="963" y="208"/>
                    </a:cubicBezTo>
                    <a:cubicBezTo>
                      <a:pt x="960" y="207"/>
                      <a:pt x="958" y="206"/>
                      <a:pt x="955" y="204"/>
                    </a:cubicBezTo>
                    <a:cubicBezTo>
                      <a:pt x="948" y="201"/>
                      <a:pt x="940" y="198"/>
                      <a:pt x="932" y="194"/>
                    </a:cubicBezTo>
                    <a:cubicBezTo>
                      <a:pt x="923" y="189"/>
                      <a:pt x="913" y="186"/>
                      <a:pt x="903" y="182"/>
                    </a:cubicBezTo>
                    <a:cubicBezTo>
                      <a:pt x="895" y="179"/>
                      <a:pt x="887" y="177"/>
                      <a:pt x="879" y="176"/>
                    </a:cubicBezTo>
                    <a:cubicBezTo>
                      <a:pt x="871" y="175"/>
                      <a:pt x="864" y="173"/>
                      <a:pt x="857" y="172"/>
                    </a:cubicBezTo>
                    <a:cubicBezTo>
                      <a:pt x="852" y="171"/>
                      <a:pt x="847" y="171"/>
                      <a:pt x="842" y="171"/>
                    </a:cubicBezTo>
                    <a:cubicBezTo>
                      <a:pt x="835" y="170"/>
                      <a:pt x="828" y="170"/>
                      <a:pt x="822" y="169"/>
                    </a:cubicBezTo>
                    <a:cubicBezTo>
                      <a:pt x="815" y="168"/>
                      <a:pt x="808" y="167"/>
                      <a:pt x="801" y="167"/>
                    </a:cubicBezTo>
                    <a:cubicBezTo>
                      <a:pt x="801" y="166"/>
                      <a:pt x="800" y="166"/>
                      <a:pt x="799" y="166"/>
                    </a:cubicBezTo>
                    <a:cubicBezTo>
                      <a:pt x="799" y="166"/>
                      <a:pt x="799" y="166"/>
                      <a:pt x="799" y="166"/>
                    </a:cubicBezTo>
                    <a:cubicBezTo>
                      <a:pt x="799" y="166"/>
                      <a:pt x="798" y="166"/>
                      <a:pt x="798" y="166"/>
                    </a:cubicBezTo>
                    <a:close/>
                    <a:moveTo>
                      <a:pt x="808" y="171"/>
                    </a:moveTo>
                    <a:cubicBezTo>
                      <a:pt x="808" y="171"/>
                      <a:pt x="807" y="171"/>
                      <a:pt x="807" y="171"/>
                    </a:cubicBezTo>
                    <a:cubicBezTo>
                      <a:pt x="807" y="171"/>
                      <a:pt x="807" y="171"/>
                      <a:pt x="807" y="171"/>
                    </a:cubicBezTo>
                    <a:cubicBezTo>
                      <a:pt x="806" y="171"/>
                      <a:pt x="804" y="170"/>
                      <a:pt x="803" y="170"/>
                    </a:cubicBezTo>
                    <a:cubicBezTo>
                      <a:pt x="803" y="170"/>
                      <a:pt x="803" y="170"/>
                      <a:pt x="803" y="170"/>
                    </a:cubicBezTo>
                    <a:cubicBezTo>
                      <a:pt x="802" y="170"/>
                      <a:pt x="800" y="170"/>
                      <a:pt x="799" y="170"/>
                    </a:cubicBezTo>
                    <a:cubicBezTo>
                      <a:pt x="799" y="170"/>
                      <a:pt x="799" y="170"/>
                      <a:pt x="799" y="170"/>
                    </a:cubicBezTo>
                    <a:cubicBezTo>
                      <a:pt x="800" y="170"/>
                      <a:pt x="802" y="170"/>
                      <a:pt x="803" y="170"/>
                    </a:cubicBezTo>
                    <a:cubicBezTo>
                      <a:pt x="803" y="170"/>
                      <a:pt x="803" y="170"/>
                      <a:pt x="803" y="170"/>
                    </a:cubicBezTo>
                    <a:cubicBezTo>
                      <a:pt x="804" y="170"/>
                      <a:pt x="805" y="171"/>
                      <a:pt x="807" y="171"/>
                    </a:cubicBezTo>
                    <a:cubicBezTo>
                      <a:pt x="807" y="171"/>
                      <a:pt x="807" y="171"/>
                      <a:pt x="807" y="171"/>
                    </a:cubicBezTo>
                    <a:cubicBezTo>
                      <a:pt x="807" y="171"/>
                      <a:pt x="808" y="171"/>
                      <a:pt x="808" y="171"/>
                    </a:cubicBezTo>
                    <a:cubicBezTo>
                      <a:pt x="808" y="171"/>
                      <a:pt x="808" y="171"/>
                      <a:pt x="808" y="171"/>
                    </a:cubicBezTo>
                    <a:close/>
                    <a:moveTo>
                      <a:pt x="1013" y="244"/>
                    </a:moveTo>
                    <a:cubicBezTo>
                      <a:pt x="1006" y="240"/>
                      <a:pt x="999" y="236"/>
                      <a:pt x="993" y="232"/>
                    </a:cubicBezTo>
                    <a:cubicBezTo>
                      <a:pt x="985" y="228"/>
                      <a:pt x="977" y="223"/>
                      <a:pt x="970" y="219"/>
                    </a:cubicBezTo>
                    <a:cubicBezTo>
                      <a:pt x="966" y="217"/>
                      <a:pt x="963" y="216"/>
                      <a:pt x="960" y="214"/>
                    </a:cubicBezTo>
                    <a:cubicBezTo>
                      <a:pt x="958" y="214"/>
                      <a:pt x="957" y="214"/>
                      <a:pt x="956" y="214"/>
                    </a:cubicBezTo>
                    <a:cubicBezTo>
                      <a:pt x="956" y="214"/>
                      <a:pt x="956" y="214"/>
                      <a:pt x="955" y="214"/>
                    </a:cubicBezTo>
                    <a:cubicBezTo>
                      <a:pt x="956" y="215"/>
                      <a:pt x="956" y="215"/>
                      <a:pt x="957" y="216"/>
                    </a:cubicBezTo>
                    <a:cubicBezTo>
                      <a:pt x="967" y="221"/>
                      <a:pt x="976" y="226"/>
                      <a:pt x="986" y="232"/>
                    </a:cubicBezTo>
                    <a:cubicBezTo>
                      <a:pt x="990" y="234"/>
                      <a:pt x="995" y="237"/>
                      <a:pt x="999" y="239"/>
                    </a:cubicBezTo>
                    <a:cubicBezTo>
                      <a:pt x="999" y="239"/>
                      <a:pt x="999" y="239"/>
                      <a:pt x="999" y="239"/>
                    </a:cubicBezTo>
                    <a:cubicBezTo>
                      <a:pt x="999" y="239"/>
                      <a:pt x="999" y="239"/>
                      <a:pt x="999" y="239"/>
                    </a:cubicBezTo>
                    <a:cubicBezTo>
                      <a:pt x="1000" y="240"/>
                      <a:pt x="1001" y="240"/>
                      <a:pt x="1001" y="240"/>
                    </a:cubicBezTo>
                    <a:cubicBezTo>
                      <a:pt x="1001" y="240"/>
                      <a:pt x="1001" y="240"/>
                      <a:pt x="1001" y="240"/>
                    </a:cubicBezTo>
                    <a:cubicBezTo>
                      <a:pt x="1000" y="240"/>
                      <a:pt x="1000" y="240"/>
                      <a:pt x="999" y="239"/>
                    </a:cubicBezTo>
                    <a:cubicBezTo>
                      <a:pt x="999" y="239"/>
                      <a:pt x="999" y="239"/>
                      <a:pt x="999" y="239"/>
                    </a:cubicBezTo>
                    <a:cubicBezTo>
                      <a:pt x="999" y="239"/>
                      <a:pt x="999" y="239"/>
                      <a:pt x="999" y="239"/>
                    </a:cubicBezTo>
                    <a:cubicBezTo>
                      <a:pt x="991" y="236"/>
                      <a:pt x="983" y="234"/>
                      <a:pt x="975" y="231"/>
                    </a:cubicBezTo>
                    <a:cubicBezTo>
                      <a:pt x="961" y="225"/>
                      <a:pt x="946" y="220"/>
                      <a:pt x="932" y="214"/>
                    </a:cubicBezTo>
                    <a:cubicBezTo>
                      <a:pt x="927" y="213"/>
                      <a:pt x="923" y="212"/>
                      <a:pt x="919" y="210"/>
                    </a:cubicBezTo>
                    <a:cubicBezTo>
                      <a:pt x="905" y="205"/>
                      <a:pt x="891" y="199"/>
                      <a:pt x="877" y="194"/>
                    </a:cubicBezTo>
                    <a:cubicBezTo>
                      <a:pt x="871" y="192"/>
                      <a:pt x="865" y="190"/>
                      <a:pt x="859" y="189"/>
                    </a:cubicBezTo>
                    <a:cubicBezTo>
                      <a:pt x="856" y="187"/>
                      <a:pt x="852" y="186"/>
                      <a:pt x="848" y="185"/>
                    </a:cubicBezTo>
                    <a:cubicBezTo>
                      <a:pt x="839" y="181"/>
                      <a:pt x="830" y="178"/>
                      <a:pt x="821" y="177"/>
                    </a:cubicBezTo>
                    <a:cubicBezTo>
                      <a:pt x="817" y="176"/>
                      <a:pt x="814" y="175"/>
                      <a:pt x="810" y="174"/>
                    </a:cubicBezTo>
                    <a:cubicBezTo>
                      <a:pt x="814" y="174"/>
                      <a:pt x="818" y="174"/>
                      <a:pt x="821" y="175"/>
                    </a:cubicBezTo>
                    <a:cubicBezTo>
                      <a:pt x="831" y="177"/>
                      <a:pt x="841" y="179"/>
                      <a:pt x="851" y="182"/>
                    </a:cubicBezTo>
                    <a:cubicBezTo>
                      <a:pt x="858" y="183"/>
                      <a:pt x="865" y="185"/>
                      <a:pt x="872" y="187"/>
                    </a:cubicBezTo>
                    <a:cubicBezTo>
                      <a:pt x="876" y="188"/>
                      <a:pt x="879" y="190"/>
                      <a:pt x="883" y="191"/>
                    </a:cubicBezTo>
                    <a:cubicBezTo>
                      <a:pt x="890" y="193"/>
                      <a:pt x="897" y="195"/>
                      <a:pt x="904" y="197"/>
                    </a:cubicBezTo>
                    <a:cubicBezTo>
                      <a:pt x="914" y="200"/>
                      <a:pt x="923" y="203"/>
                      <a:pt x="933" y="206"/>
                    </a:cubicBezTo>
                    <a:cubicBezTo>
                      <a:pt x="937" y="207"/>
                      <a:pt x="940" y="208"/>
                      <a:pt x="944" y="209"/>
                    </a:cubicBezTo>
                    <a:cubicBezTo>
                      <a:pt x="944" y="209"/>
                      <a:pt x="944" y="209"/>
                      <a:pt x="944" y="209"/>
                    </a:cubicBezTo>
                    <a:cubicBezTo>
                      <a:pt x="943" y="208"/>
                      <a:pt x="942" y="207"/>
                      <a:pt x="941" y="207"/>
                    </a:cubicBezTo>
                    <a:cubicBezTo>
                      <a:pt x="929" y="203"/>
                      <a:pt x="918" y="199"/>
                      <a:pt x="906" y="195"/>
                    </a:cubicBezTo>
                    <a:cubicBezTo>
                      <a:pt x="894" y="191"/>
                      <a:pt x="882" y="187"/>
                      <a:pt x="870" y="184"/>
                    </a:cubicBezTo>
                    <a:cubicBezTo>
                      <a:pt x="863" y="182"/>
                      <a:pt x="856" y="180"/>
                      <a:pt x="849" y="178"/>
                    </a:cubicBezTo>
                    <a:cubicBezTo>
                      <a:pt x="843" y="177"/>
                      <a:pt x="836" y="175"/>
                      <a:pt x="830" y="174"/>
                    </a:cubicBezTo>
                    <a:cubicBezTo>
                      <a:pt x="831" y="173"/>
                      <a:pt x="831" y="173"/>
                      <a:pt x="831" y="173"/>
                    </a:cubicBezTo>
                    <a:cubicBezTo>
                      <a:pt x="838" y="174"/>
                      <a:pt x="844" y="174"/>
                      <a:pt x="850" y="175"/>
                    </a:cubicBezTo>
                    <a:cubicBezTo>
                      <a:pt x="858" y="176"/>
                      <a:pt x="866" y="177"/>
                      <a:pt x="873" y="179"/>
                    </a:cubicBezTo>
                    <a:cubicBezTo>
                      <a:pt x="882" y="180"/>
                      <a:pt x="890" y="182"/>
                      <a:pt x="898" y="184"/>
                    </a:cubicBezTo>
                    <a:cubicBezTo>
                      <a:pt x="905" y="187"/>
                      <a:pt x="912" y="189"/>
                      <a:pt x="919" y="192"/>
                    </a:cubicBezTo>
                    <a:cubicBezTo>
                      <a:pt x="932" y="198"/>
                      <a:pt x="946" y="203"/>
                      <a:pt x="958" y="210"/>
                    </a:cubicBezTo>
                    <a:cubicBezTo>
                      <a:pt x="963" y="213"/>
                      <a:pt x="969" y="215"/>
                      <a:pt x="974" y="217"/>
                    </a:cubicBezTo>
                    <a:cubicBezTo>
                      <a:pt x="981" y="221"/>
                      <a:pt x="989" y="225"/>
                      <a:pt x="996" y="229"/>
                    </a:cubicBezTo>
                    <a:cubicBezTo>
                      <a:pt x="1002" y="233"/>
                      <a:pt x="1008" y="237"/>
                      <a:pt x="1014" y="241"/>
                    </a:cubicBezTo>
                    <a:cubicBezTo>
                      <a:pt x="1021" y="246"/>
                      <a:pt x="1027" y="250"/>
                      <a:pt x="1034" y="254"/>
                    </a:cubicBezTo>
                    <a:cubicBezTo>
                      <a:pt x="1035" y="255"/>
                      <a:pt x="1035" y="255"/>
                      <a:pt x="1036" y="256"/>
                    </a:cubicBezTo>
                    <a:cubicBezTo>
                      <a:pt x="1028" y="252"/>
                      <a:pt x="1021" y="248"/>
                      <a:pt x="1013" y="244"/>
                    </a:cubicBezTo>
                    <a:close/>
                    <a:moveTo>
                      <a:pt x="1041" y="258"/>
                    </a:moveTo>
                    <a:cubicBezTo>
                      <a:pt x="1041" y="258"/>
                      <a:pt x="1040" y="258"/>
                      <a:pt x="1040" y="257"/>
                    </a:cubicBezTo>
                    <a:cubicBezTo>
                      <a:pt x="1040" y="257"/>
                      <a:pt x="1040" y="257"/>
                      <a:pt x="1039" y="257"/>
                    </a:cubicBezTo>
                    <a:cubicBezTo>
                      <a:pt x="1039" y="257"/>
                      <a:pt x="1039" y="257"/>
                      <a:pt x="1039" y="257"/>
                    </a:cubicBezTo>
                    <a:cubicBezTo>
                      <a:pt x="1039" y="257"/>
                      <a:pt x="1039" y="257"/>
                      <a:pt x="1039" y="257"/>
                    </a:cubicBezTo>
                    <a:cubicBezTo>
                      <a:pt x="1040" y="257"/>
                      <a:pt x="1040" y="257"/>
                      <a:pt x="1040" y="257"/>
                    </a:cubicBezTo>
                    <a:cubicBezTo>
                      <a:pt x="1040" y="258"/>
                      <a:pt x="1041" y="258"/>
                      <a:pt x="1041" y="258"/>
                    </a:cubicBezTo>
                    <a:cubicBezTo>
                      <a:pt x="1041" y="258"/>
                      <a:pt x="1041" y="258"/>
                      <a:pt x="1041" y="258"/>
                    </a:cubicBezTo>
                    <a:close/>
                    <a:moveTo>
                      <a:pt x="1047" y="261"/>
                    </a:moveTo>
                    <a:cubicBezTo>
                      <a:pt x="1046" y="261"/>
                      <a:pt x="1046" y="261"/>
                      <a:pt x="1045" y="260"/>
                    </a:cubicBezTo>
                    <a:cubicBezTo>
                      <a:pt x="1045" y="260"/>
                      <a:pt x="1045" y="260"/>
                      <a:pt x="1045" y="260"/>
                    </a:cubicBezTo>
                    <a:cubicBezTo>
                      <a:pt x="1046" y="260"/>
                      <a:pt x="1046" y="261"/>
                      <a:pt x="1047" y="261"/>
                    </a:cubicBezTo>
                    <a:cubicBezTo>
                      <a:pt x="1047" y="261"/>
                      <a:pt x="1047" y="261"/>
                      <a:pt x="1047" y="2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2" name="Google Shape;1592;p21"/>
              <p:cNvSpPr/>
              <p:nvPr/>
            </p:nvSpPr>
            <p:spPr>
              <a:xfrm>
                <a:off x="4453534" y="3478264"/>
                <a:ext cx="30492" cy="19778"/>
              </a:xfrm>
              <a:custGeom>
                <a:avLst/>
                <a:gdLst/>
                <a:ahLst/>
                <a:cxnLst/>
                <a:rect l="l" t="t" r="r" b="b"/>
                <a:pathLst>
                  <a:path w="32" h="21" extrusionOk="0">
                    <a:moveTo>
                      <a:pt x="0" y="21"/>
                    </a:moveTo>
                    <a:cubicBezTo>
                      <a:pt x="12" y="14"/>
                      <a:pt x="22" y="7"/>
                      <a:pt x="32" y="0"/>
                    </a:cubicBezTo>
                    <a:cubicBezTo>
                      <a:pt x="29" y="0"/>
                      <a:pt x="2" y="18"/>
                      <a:pt x="0" y="2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593" name="Google Shape;1593;p21"/>
          <p:cNvSpPr/>
          <p:nvPr/>
        </p:nvSpPr>
        <p:spPr>
          <a:xfrm>
            <a:off x="8653700" y="535000"/>
            <a:ext cx="75300" cy="4077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1594" name="Google Shape;1594;p21"/>
          <p:cNvSpPr>
            <a:spLocks noGrp="1"/>
          </p:cNvSpPr>
          <p:nvPr>
            <p:ph type="pic" idx="2"/>
          </p:nvPr>
        </p:nvSpPr>
        <p:spPr>
          <a:xfrm>
            <a:off x="593100" y="878000"/>
            <a:ext cx="2028000" cy="3387600"/>
          </a:xfrm>
          <a:prstGeom prst="rect">
            <a:avLst/>
          </a:prstGeom>
          <a:noFill/>
          <a:ln>
            <a:noFill/>
          </a:ln>
          <a:effectLst>
            <a:outerShdw blurRad="57150" dist="19050" dir="5400000" algn="bl" rotWithShape="0">
              <a:srgbClr val="000000">
                <a:alpha val="50000"/>
              </a:srgbClr>
            </a:outerShdw>
          </a:effectLst>
        </p:spPr>
      </p:sp>
      <p:sp>
        <p:nvSpPr>
          <p:cNvPr id="1595" name="Google Shape;1595;p21"/>
          <p:cNvSpPr txBox="1">
            <a:spLocks noGrp="1"/>
          </p:cNvSpPr>
          <p:nvPr>
            <p:ph type="title" hasCustomPrompt="1"/>
          </p:nvPr>
        </p:nvSpPr>
        <p:spPr>
          <a:xfrm>
            <a:off x="2835250" y="535000"/>
            <a:ext cx="5593500" cy="701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l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596" name="Google Shape;1596;p21"/>
          <p:cNvSpPr txBox="1">
            <a:spLocks noGrp="1"/>
          </p:cNvSpPr>
          <p:nvPr>
            <p:ph type="subTitle" idx="1"/>
          </p:nvPr>
        </p:nvSpPr>
        <p:spPr>
          <a:xfrm>
            <a:off x="2835250" y="1272742"/>
            <a:ext cx="5593500" cy="34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97" name="Google Shape;1597;p21"/>
          <p:cNvSpPr txBox="1">
            <a:spLocks noGrp="1"/>
          </p:cNvSpPr>
          <p:nvPr>
            <p:ph type="title" idx="3" hasCustomPrompt="1"/>
          </p:nvPr>
        </p:nvSpPr>
        <p:spPr>
          <a:xfrm>
            <a:off x="2835250" y="2024942"/>
            <a:ext cx="5593500" cy="701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l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598" name="Google Shape;1598;p21"/>
          <p:cNvSpPr txBox="1">
            <a:spLocks noGrp="1"/>
          </p:cNvSpPr>
          <p:nvPr>
            <p:ph type="subTitle" idx="4"/>
          </p:nvPr>
        </p:nvSpPr>
        <p:spPr>
          <a:xfrm>
            <a:off x="2835250" y="2762708"/>
            <a:ext cx="5593500" cy="34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99" name="Google Shape;1599;p21"/>
          <p:cNvSpPr txBox="1">
            <a:spLocks noGrp="1"/>
          </p:cNvSpPr>
          <p:nvPr>
            <p:ph type="title" idx="5" hasCustomPrompt="1"/>
          </p:nvPr>
        </p:nvSpPr>
        <p:spPr>
          <a:xfrm>
            <a:off x="2835250" y="3514908"/>
            <a:ext cx="5593500" cy="701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l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600" name="Google Shape;1600;p21"/>
          <p:cNvSpPr txBox="1">
            <a:spLocks noGrp="1"/>
          </p:cNvSpPr>
          <p:nvPr>
            <p:ph type="subTitle" idx="6"/>
          </p:nvPr>
        </p:nvSpPr>
        <p:spPr>
          <a:xfrm>
            <a:off x="2835250" y="4252675"/>
            <a:ext cx="5593500" cy="34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601"/>
        <p:cNvGrpSpPr/>
        <p:nvPr/>
      </p:nvGrpSpPr>
      <p:grpSpPr>
        <a:xfrm>
          <a:off x="0" y="0"/>
          <a:ext cx="0" cy="0"/>
          <a:chOff x="0" y="0"/>
          <a:chExt cx="0" cy="0"/>
        </a:xfrm>
      </p:grpSpPr>
      <p:sp>
        <p:nvSpPr>
          <p:cNvPr id="1602" name="Google Shape;1602;p22"/>
          <p:cNvSpPr/>
          <p:nvPr/>
        </p:nvSpPr>
        <p:spPr>
          <a:xfrm>
            <a:off x="6667500" y="0"/>
            <a:ext cx="24765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1603" name="Google Shape;1603;p22"/>
          <p:cNvSpPr/>
          <p:nvPr/>
        </p:nvSpPr>
        <p:spPr>
          <a:xfrm flipH="1">
            <a:off x="375800" y="533350"/>
            <a:ext cx="75300" cy="40767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grpSp>
        <p:nvGrpSpPr>
          <p:cNvPr id="1604" name="Google Shape;1604;p22"/>
          <p:cNvGrpSpPr/>
          <p:nvPr/>
        </p:nvGrpSpPr>
        <p:grpSpPr>
          <a:xfrm rot="-2160839">
            <a:off x="7657359" y="3789809"/>
            <a:ext cx="2291458" cy="1353605"/>
            <a:chOff x="2436958" y="1235878"/>
            <a:chExt cx="1103471" cy="651865"/>
          </a:xfrm>
        </p:grpSpPr>
        <p:sp>
          <p:nvSpPr>
            <p:cNvPr id="1605" name="Google Shape;1605;p22"/>
            <p:cNvSpPr/>
            <p:nvPr/>
          </p:nvSpPr>
          <p:spPr>
            <a:xfrm>
              <a:off x="3394564" y="1318289"/>
              <a:ext cx="824" cy="824"/>
            </a:xfrm>
            <a:custGeom>
              <a:avLst/>
              <a:gdLst/>
              <a:ahLst/>
              <a:cxnLst/>
              <a:rect l="l" t="t" r="r" b="b"/>
              <a:pathLst>
                <a:path w="1" h="1" extrusionOk="0">
                  <a:moveTo>
                    <a:pt x="1" y="1"/>
                  </a:moveTo>
                  <a:cubicBezTo>
                    <a:pt x="1" y="1"/>
                    <a:pt x="0" y="0"/>
                    <a:pt x="0" y="0"/>
                  </a:cubicBezTo>
                  <a:cubicBezTo>
                    <a:pt x="0" y="0"/>
                    <a:pt x="0" y="1"/>
                    <a:pt x="0" y="1"/>
                  </a:cubicBezTo>
                  <a:lnTo>
                    <a:pt x="1" y="1"/>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6" name="Google Shape;1606;p22"/>
            <p:cNvSpPr/>
            <p:nvPr/>
          </p:nvSpPr>
          <p:spPr>
            <a:xfrm>
              <a:off x="2436958" y="1235878"/>
              <a:ext cx="1103471" cy="651865"/>
            </a:xfrm>
            <a:custGeom>
              <a:avLst/>
              <a:gdLst/>
              <a:ahLst/>
              <a:cxnLst/>
              <a:rect l="l" t="t" r="r" b="b"/>
              <a:pathLst>
                <a:path w="1170" h="691" extrusionOk="0">
                  <a:moveTo>
                    <a:pt x="1167" y="257"/>
                  </a:moveTo>
                  <a:cubicBezTo>
                    <a:pt x="1166" y="257"/>
                    <a:pt x="1165" y="256"/>
                    <a:pt x="1163" y="256"/>
                  </a:cubicBezTo>
                  <a:cubicBezTo>
                    <a:pt x="1163" y="254"/>
                    <a:pt x="1163" y="251"/>
                    <a:pt x="1164" y="249"/>
                  </a:cubicBezTo>
                  <a:cubicBezTo>
                    <a:pt x="1165" y="236"/>
                    <a:pt x="1165" y="222"/>
                    <a:pt x="1163" y="208"/>
                  </a:cubicBezTo>
                  <a:cubicBezTo>
                    <a:pt x="1161" y="200"/>
                    <a:pt x="1159" y="192"/>
                    <a:pt x="1155" y="185"/>
                  </a:cubicBezTo>
                  <a:cubicBezTo>
                    <a:pt x="1152" y="182"/>
                    <a:pt x="1152" y="178"/>
                    <a:pt x="1152" y="174"/>
                  </a:cubicBezTo>
                  <a:cubicBezTo>
                    <a:pt x="1152" y="171"/>
                    <a:pt x="1151" y="167"/>
                    <a:pt x="1150" y="164"/>
                  </a:cubicBezTo>
                  <a:cubicBezTo>
                    <a:pt x="1149" y="161"/>
                    <a:pt x="1147" y="159"/>
                    <a:pt x="1148" y="156"/>
                  </a:cubicBezTo>
                  <a:cubicBezTo>
                    <a:pt x="1148" y="155"/>
                    <a:pt x="1146" y="154"/>
                    <a:pt x="1145" y="154"/>
                  </a:cubicBezTo>
                  <a:cubicBezTo>
                    <a:pt x="1140" y="150"/>
                    <a:pt x="1134" y="147"/>
                    <a:pt x="1128" y="144"/>
                  </a:cubicBezTo>
                  <a:cubicBezTo>
                    <a:pt x="1124" y="142"/>
                    <a:pt x="1120" y="140"/>
                    <a:pt x="1115" y="138"/>
                  </a:cubicBezTo>
                  <a:cubicBezTo>
                    <a:pt x="1110" y="137"/>
                    <a:pt x="1106" y="134"/>
                    <a:pt x="1102" y="131"/>
                  </a:cubicBezTo>
                  <a:cubicBezTo>
                    <a:pt x="1099" y="129"/>
                    <a:pt x="1097" y="128"/>
                    <a:pt x="1094" y="127"/>
                  </a:cubicBezTo>
                  <a:cubicBezTo>
                    <a:pt x="1091" y="126"/>
                    <a:pt x="1088" y="125"/>
                    <a:pt x="1085" y="123"/>
                  </a:cubicBezTo>
                  <a:cubicBezTo>
                    <a:pt x="1079" y="121"/>
                    <a:pt x="1074" y="118"/>
                    <a:pt x="1069" y="115"/>
                  </a:cubicBezTo>
                  <a:cubicBezTo>
                    <a:pt x="1066" y="114"/>
                    <a:pt x="1064" y="111"/>
                    <a:pt x="1061" y="109"/>
                  </a:cubicBezTo>
                  <a:cubicBezTo>
                    <a:pt x="1056" y="103"/>
                    <a:pt x="1051" y="97"/>
                    <a:pt x="1045" y="91"/>
                  </a:cubicBezTo>
                  <a:cubicBezTo>
                    <a:pt x="1041" y="86"/>
                    <a:pt x="1035" y="82"/>
                    <a:pt x="1029" y="79"/>
                  </a:cubicBezTo>
                  <a:cubicBezTo>
                    <a:pt x="1010" y="70"/>
                    <a:pt x="992" y="60"/>
                    <a:pt x="972" y="53"/>
                  </a:cubicBezTo>
                  <a:cubicBezTo>
                    <a:pt x="967" y="51"/>
                    <a:pt x="962" y="48"/>
                    <a:pt x="956" y="47"/>
                  </a:cubicBezTo>
                  <a:cubicBezTo>
                    <a:pt x="954" y="47"/>
                    <a:pt x="952" y="45"/>
                    <a:pt x="950" y="44"/>
                  </a:cubicBezTo>
                  <a:cubicBezTo>
                    <a:pt x="947" y="42"/>
                    <a:pt x="945" y="39"/>
                    <a:pt x="942" y="37"/>
                  </a:cubicBezTo>
                  <a:cubicBezTo>
                    <a:pt x="941" y="36"/>
                    <a:pt x="939" y="37"/>
                    <a:pt x="938" y="36"/>
                  </a:cubicBezTo>
                  <a:cubicBezTo>
                    <a:pt x="931" y="33"/>
                    <a:pt x="923" y="31"/>
                    <a:pt x="915" y="29"/>
                  </a:cubicBezTo>
                  <a:cubicBezTo>
                    <a:pt x="912" y="29"/>
                    <a:pt x="909" y="28"/>
                    <a:pt x="906" y="28"/>
                  </a:cubicBezTo>
                  <a:cubicBezTo>
                    <a:pt x="907" y="27"/>
                    <a:pt x="907" y="26"/>
                    <a:pt x="908" y="24"/>
                  </a:cubicBezTo>
                  <a:cubicBezTo>
                    <a:pt x="905" y="21"/>
                    <a:pt x="901" y="22"/>
                    <a:pt x="897" y="22"/>
                  </a:cubicBezTo>
                  <a:cubicBezTo>
                    <a:pt x="894" y="21"/>
                    <a:pt x="890" y="22"/>
                    <a:pt x="886" y="22"/>
                  </a:cubicBezTo>
                  <a:cubicBezTo>
                    <a:pt x="879" y="23"/>
                    <a:pt x="871" y="24"/>
                    <a:pt x="863" y="24"/>
                  </a:cubicBezTo>
                  <a:cubicBezTo>
                    <a:pt x="860" y="25"/>
                    <a:pt x="858" y="26"/>
                    <a:pt x="856" y="27"/>
                  </a:cubicBezTo>
                  <a:cubicBezTo>
                    <a:pt x="851" y="32"/>
                    <a:pt x="848" y="37"/>
                    <a:pt x="844" y="42"/>
                  </a:cubicBezTo>
                  <a:cubicBezTo>
                    <a:pt x="842" y="46"/>
                    <a:pt x="840" y="49"/>
                    <a:pt x="838" y="53"/>
                  </a:cubicBezTo>
                  <a:cubicBezTo>
                    <a:pt x="837" y="55"/>
                    <a:pt x="836" y="58"/>
                    <a:pt x="835" y="61"/>
                  </a:cubicBezTo>
                  <a:cubicBezTo>
                    <a:pt x="835" y="61"/>
                    <a:pt x="834" y="61"/>
                    <a:pt x="834" y="61"/>
                  </a:cubicBezTo>
                  <a:cubicBezTo>
                    <a:pt x="834" y="58"/>
                    <a:pt x="834" y="55"/>
                    <a:pt x="835" y="52"/>
                  </a:cubicBezTo>
                  <a:cubicBezTo>
                    <a:pt x="836" y="46"/>
                    <a:pt x="837" y="40"/>
                    <a:pt x="838" y="34"/>
                  </a:cubicBezTo>
                  <a:cubicBezTo>
                    <a:pt x="840" y="29"/>
                    <a:pt x="842" y="23"/>
                    <a:pt x="845" y="18"/>
                  </a:cubicBezTo>
                  <a:cubicBezTo>
                    <a:pt x="847" y="15"/>
                    <a:pt x="846" y="13"/>
                    <a:pt x="842" y="13"/>
                  </a:cubicBezTo>
                  <a:cubicBezTo>
                    <a:pt x="835" y="14"/>
                    <a:pt x="828" y="14"/>
                    <a:pt x="820" y="15"/>
                  </a:cubicBezTo>
                  <a:cubicBezTo>
                    <a:pt x="810" y="15"/>
                    <a:pt x="800" y="16"/>
                    <a:pt x="790" y="16"/>
                  </a:cubicBezTo>
                  <a:cubicBezTo>
                    <a:pt x="789" y="16"/>
                    <a:pt x="787" y="16"/>
                    <a:pt x="786" y="16"/>
                  </a:cubicBezTo>
                  <a:cubicBezTo>
                    <a:pt x="783" y="15"/>
                    <a:pt x="781" y="14"/>
                    <a:pt x="777" y="14"/>
                  </a:cubicBezTo>
                  <a:cubicBezTo>
                    <a:pt x="777" y="16"/>
                    <a:pt x="777" y="18"/>
                    <a:pt x="777" y="20"/>
                  </a:cubicBezTo>
                  <a:cubicBezTo>
                    <a:pt x="779" y="31"/>
                    <a:pt x="776" y="41"/>
                    <a:pt x="775" y="51"/>
                  </a:cubicBezTo>
                  <a:cubicBezTo>
                    <a:pt x="773" y="64"/>
                    <a:pt x="770" y="76"/>
                    <a:pt x="766" y="88"/>
                  </a:cubicBezTo>
                  <a:cubicBezTo>
                    <a:pt x="763" y="95"/>
                    <a:pt x="761" y="102"/>
                    <a:pt x="759" y="109"/>
                  </a:cubicBezTo>
                  <a:cubicBezTo>
                    <a:pt x="758" y="112"/>
                    <a:pt x="756" y="115"/>
                    <a:pt x="755" y="118"/>
                  </a:cubicBezTo>
                  <a:cubicBezTo>
                    <a:pt x="752" y="123"/>
                    <a:pt x="749" y="128"/>
                    <a:pt x="746" y="133"/>
                  </a:cubicBezTo>
                  <a:cubicBezTo>
                    <a:pt x="744" y="137"/>
                    <a:pt x="742" y="141"/>
                    <a:pt x="739" y="145"/>
                  </a:cubicBezTo>
                  <a:cubicBezTo>
                    <a:pt x="735" y="152"/>
                    <a:pt x="730" y="158"/>
                    <a:pt x="727" y="165"/>
                  </a:cubicBezTo>
                  <a:cubicBezTo>
                    <a:pt x="725" y="169"/>
                    <a:pt x="722" y="173"/>
                    <a:pt x="719" y="177"/>
                  </a:cubicBezTo>
                  <a:cubicBezTo>
                    <a:pt x="721" y="171"/>
                    <a:pt x="722" y="165"/>
                    <a:pt x="724" y="160"/>
                  </a:cubicBezTo>
                  <a:cubicBezTo>
                    <a:pt x="725" y="155"/>
                    <a:pt x="727" y="150"/>
                    <a:pt x="727" y="145"/>
                  </a:cubicBezTo>
                  <a:cubicBezTo>
                    <a:pt x="729" y="138"/>
                    <a:pt x="730" y="131"/>
                    <a:pt x="730" y="124"/>
                  </a:cubicBezTo>
                  <a:cubicBezTo>
                    <a:pt x="731" y="117"/>
                    <a:pt x="731" y="109"/>
                    <a:pt x="731" y="101"/>
                  </a:cubicBezTo>
                  <a:cubicBezTo>
                    <a:pt x="731" y="96"/>
                    <a:pt x="730" y="90"/>
                    <a:pt x="730" y="85"/>
                  </a:cubicBezTo>
                  <a:cubicBezTo>
                    <a:pt x="731" y="76"/>
                    <a:pt x="732" y="66"/>
                    <a:pt x="732" y="57"/>
                  </a:cubicBezTo>
                  <a:cubicBezTo>
                    <a:pt x="733" y="50"/>
                    <a:pt x="732" y="43"/>
                    <a:pt x="733" y="36"/>
                  </a:cubicBezTo>
                  <a:cubicBezTo>
                    <a:pt x="733" y="32"/>
                    <a:pt x="732" y="28"/>
                    <a:pt x="733" y="24"/>
                  </a:cubicBezTo>
                  <a:cubicBezTo>
                    <a:pt x="733" y="24"/>
                    <a:pt x="733" y="23"/>
                    <a:pt x="733" y="22"/>
                  </a:cubicBezTo>
                  <a:cubicBezTo>
                    <a:pt x="731" y="16"/>
                    <a:pt x="733" y="10"/>
                    <a:pt x="733" y="4"/>
                  </a:cubicBezTo>
                  <a:cubicBezTo>
                    <a:pt x="733" y="2"/>
                    <a:pt x="733" y="1"/>
                    <a:pt x="732" y="0"/>
                  </a:cubicBezTo>
                  <a:cubicBezTo>
                    <a:pt x="731" y="0"/>
                    <a:pt x="730" y="0"/>
                    <a:pt x="729" y="1"/>
                  </a:cubicBezTo>
                  <a:cubicBezTo>
                    <a:pt x="721" y="5"/>
                    <a:pt x="714" y="8"/>
                    <a:pt x="706" y="11"/>
                  </a:cubicBezTo>
                  <a:cubicBezTo>
                    <a:pt x="700" y="12"/>
                    <a:pt x="695" y="15"/>
                    <a:pt x="689" y="16"/>
                  </a:cubicBezTo>
                  <a:cubicBezTo>
                    <a:pt x="684" y="18"/>
                    <a:pt x="678" y="19"/>
                    <a:pt x="673" y="20"/>
                  </a:cubicBezTo>
                  <a:cubicBezTo>
                    <a:pt x="672" y="20"/>
                    <a:pt x="670" y="21"/>
                    <a:pt x="669" y="21"/>
                  </a:cubicBezTo>
                  <a:cubicBezTo>
                    <a:pt x="665" y="22"/>
                    <a:pt x="661" y="23"/>
                    <a:pt x="657" y="22"/>
                  </a:cubicBezTo>
                  <a:cubicBezTo>
                    <a:pt x="652" y="21"/>
                    <a:pt x="646" y="21"/>
                    <a:pt x="641" y="20"/>
                  </a:cubicBezTo>
                  <a:cubicBezTo>
                    <a:pt x="641" y="19"/>
                    <a:pt x="641" y="17"/>
                    <a:pt x="641" y="14"/>
                  </a:cubicBezTo>
                  <a:cubicBezTo>
                    <a:pt x="641" y="11"/>
                    <a:pt x="640" y="10"/>
                    <a:pt x="636" y="10"/>
                  </a:cubicBezTo>
                  <a:cubicBezTo>
                    <a:pt x="635" y="10"/>
                    <a:pt x="634" y="11"/>
                    <a:pt x="632" y="11"/>
                  </a:cubicBezTo>
                  <a:cubicBezTo>
                    <a:pt x="625" y="14"/>
                    <a:pt x="618" y="16"/>
                    <a:pt x="610" y="17"/>
                  </a:cubicBezTo>
                  <a:cubicBezTo>
                    <a:pt x="608" y="17"/>
                    <a:pt x="606" y="18"/>
                    <a:pt x="604" y="16"/>
                  </a:cubicBezTo>
                  <a:cubicBezTo>
                    <a:pt x="603" y="16"/>
                    <a:pt x="601" y="16"/>
                    <a:pt x="600" y="16"/>
                  </a:cubicBezTo>
                  <a:cubicBezTo>
                    <a:pt x="591" y="16"/>
                    <a:pt x="583" y="20"/>
                    <a:pt x="575" y="24"/>
                  </a:cubicBezTo>
                  <a:cubicBezTo>
                    <a:pt x="565" y="30"/>
                    <a:pt x="555" y="37"/>
                    <a:pt x="545" y="44"/>
                  </a:cubicBezTo>
                  <a:cubicBezTo>
                    <a:pt x="521" y="61"/>
                    <a:pt x="495" y="76"/>
                    <a:pt x="467" y="89"/>
                  </a:cubicBezTo>
                  <a:cubicBezTo>
                    <a:pt x="443" y="101"/>
                    <a:pt x="419" y="115"/>
                    <a:pt x="395" y="128"/>
                  </a:cubicBezTo>
                  <a:cubicBezTo>
                    <a:pt x="378" y="137"/>
                    <a:pt x="361" y="145"/>
                    <a:pt x="343" y="152"/>
                  </a:cubicBezTo>
                  <a:cubicBezTo>
                    <a:pt x="335" y="156"/>
                    <a:pt x="327" y="160"/>
                    <a:pt x="319" y="164"/>
                  </a:cubicBezTo>
                  <a:cubicBezTo>
                    <a:pt x="313" y="167"/>
                    <a:pt x="311" y="172"/>
                    <a:pt x="311" y="178"/>
                  </a:cubicBezTo>
                  <a:cubicBezTo>
                    <a:pt x="310" y="186"/>
                    <a:pt x="309" y="193"/>
                    <a:pt x="308" y="201"/>
                  </a:cubicBezTo>
                  <a:cubicBezTo>
                    <a:pt x="307" y="208"/>
                    <a:pt x="307" y="215"/>
                    <a:pt x="307" y="222"/>
                  </a:cubicBezTo>
                  <a:cubicBezTo>
                    <a:pt x="306" y="224"/>
                    <a:pt x="306" y="225"/>
                    <a:pt x="306" y="227"/>
                  </a:cubicBezTo>
                  <a:cubicBezTo>
                    <a:pt x="305" y="226"/>
                    <a:pt x="305" y="225"/>
                    <a:pt x="305" y="224"/>
                  </a:cubicBezTo>
                  <a:cubicBezTo>
                    <a:pt x="303" y="215"/>
                    <a:pt x="302" y="205"/>
                    <a:pt x="303" y="195"/>
                  </a:cubicBezTo>
                  <a:cubicBezTo>
                    <a:pt x="304" y="190"/>
                    <a:pt x="303" y="184"/>
                    <a:pt x="303" y="179"/>
                  </a:cubicBezTo>
                  <a:cubicBezTo>
                    <a:pt x="303" y="178"/>
                    <a:pt x="302" y="177"/>
                    <a:pt x="302" y="176"/>
                  </a:cubicBezTo>
                  <a:cubicBezTo>
                    <a:pt x="301" y="176"/>
                    <a:pt x="300" y="177"/>
                    <a:pt x="299" y="178"/>
                  </a:cubicBezTo>
                  <a:cubicBezTo>
                    <a:pt x="298" y="181"/>
                    <a:pt x="296" y="184"/>
                    <a:pt x="294" y="186"/>
                  </a:cubicBezTo>
                  <a:cubicBezTo>
                    <a:pt x="287" y="195"/>
                    <a:pt x="279" y="205"/>
                    <a:pt x="272" y="213"/>
                  </a:cubicBezTo>
                  <a:cubicBezTo>
                    <a:pt x="268" y="218"/>
                    <a:pt x="263" y="223"/>
                    <a:pt x="258" y="226"/>
                  </a:cubicBezTo>
                  <a:cubicBezTo>
                    <a:pt x="253" y="229"/>
                    <a:pt x="249" y="233"/>
                    <a:pt x="245" y="238"/>
                  </a:cubicBezTo>
                  <a:cubicBezTo>
                    <a:pt x="243" y="242"/>
                    <a:pt x="241" y="246"/>
                    <a:pt x="238" y="249"/>
                  </a:cubicBezTo>
                  <a:cubicBezTo>
                    <a:pt x="236" y="251"/>
                    <a:pt x="236" y="254"/>
                    <a:pt x="235" y="256"/>
                  </a:cubicBezTo>
                  <a:cubicBezTo>
                    <a:pt x="232" y="264"/>
                    <a:pt x="230" y="272"/>
                    <a:pt x="227" y="279"/>
                  </a:cubicBezTo>
                  <a:cubicBezTo>
                    <a:pt x="223" y="287"/>
                    <a:pt x="222" y="294"/>
                    <a:pt x="219" y="301"/>
                  </a:cubicBezTo>
                  <a:cubicBezTo>
                    <a:pt x="218" y="303"/>
                    <a:pt x="218" y="304"/>
                    <a:pt x="218" y="305"/>
                  </a:cubicBezTo>
                  <a:cubicBezTo>
                    <a:pt x="216" y="322"/>
                    <a:pt x="214" y="338"/>
                    <a:pt x="211" y="355"/>
                  </a:cubicBezTo>
                  <a:cubicBezTo>
                    <a:pt x="211" y="360"/>
                    <a:pt x="211" y="366"/>
                    <a:pt x="209" y="371"/>
                  </a:cubicBezTo>
                  <a:cubicBezTo>
                    <a:pt x="209" y="369"/>
                    <a:pt x="209" y="367"/>
                    <a:pt x="209" y="365"/>
                  </a:cubicBezTo>
                  <a:cubicBezTo>
                    <a:pt x="208" y="358"/>
                    <a:pt x="208" y="351"/>
                    <a:pt x="207" y="343"/>
                  </a:cubicBezTo>
                  <a:cubicBezTo>
                    <a:pt x="207" y="341"/>
                    <a:pt x="208" y="338"/>
                    <a:pt x="208" y="336"/>
                  </a:cubicBezTo>
                  <a:cubicBezTo>
                    <a:pt x="209" y="332"/>
                    <a:pt x="210" y="329"/>
                    <a:pt x="211" y="325"/>
                  </a:cubicBezTo>
                  <a:cubicBezTo>
                    <a:pt x="211" y="324"/>
                    <a:pt x="210" y="323"/>
                    <a:pt x="210" y="323"/>
                  </a:cubicBezTo>
                  <a:cubicBezTo>
                    <a:pt x="209" y="323"/>
                    <a:pt x="208" y="324"/>
                    <a:pt x="207" y="325"/>
                  </a:cubicBezTo>
                  <a:cubicBezTo>
                    <a:pt x="206" y="332"/>
                    <a:pt x="200" y="338"/>
                    <a:pt x="195" y="344"/>
                  </a:cubicBezTo>
                  <a:cubicBezTo>
                    <a:pt x="194" y="345"/>
                    <a:pt x="193" y="346"/>
                    <a:pt x="191" y="347"/>
                  </a:cubicBezTo>
                  <a:cubicBezTo>
                    <a:pt x="189" y="349"/>
                    <a:pt x="188" y="351"/>
                    <a:pt x="188" y="354"/>
                  </a:cubicBezTo>
                  <a:cubicBezTo>
                    <a:pt x="186" y="359"/>
                    <a:pt x="185" y="365"/>
                    <a:pt x="183" y="370"/>
                  </a:cubicBezTo>
                  <a:cubicBezTo>
                    <a:pt x="183" y="371"/>
                    <a:pt x="183" y="372"/>
                    <a:pt x="183" y="373"/>
                  </a:cubicBezTo>
                  <a:cubicBezTo>
                    <a:pt x="180" y="392"/>
                    <a:pt x="179" y="410"/>
                    <a:pt x="180" y="428"/>
                  </a:cubicBezTo>
                  <a:cubicBezTo>
                    <a:pt x="180" y="445"/>
                    <a:pt x="180" y="462"/>
                    <a:pt x="176" y="478"/>
                  </a:cubicBezTo>
                  <a:cubicBezTo>
                    <a:pt x="176" y="481"/>
                    <a:pt x="174" y="484"/>
                    <a:pt x="172" y="486"/>
                  </a:cubicBezTo>
                  <a:cubicBezTo>
                    <a:pt x="163" y="495"/>
                    <a:pt x="154" y="503"/>
                    <a:pt x="146" y="512"/>
                  </a:cubicBezTo>
                  <a:cubicBezTo>
                    <a:pt x="142" y="517"/>
                    <a:pt x="137" y="521"/>
                    <a:pt x="132" y="525"/>
                  </a:cubicBezTo>
                  <a:cubicBezTo>
                    <a:pt x="121" y="534"/>
                    <a:pt x="111" y="545"/>
                    <a:pt x="101" y="556"/>
                  </a:cubicBezTo>
                  <a:cubicBezTo>
                    <a:pt x="91" y="568"/>
                    <a:pt x="81" y="579"/>
                    <a:pt x="70" y="591"/>
                  </a:cubicBezTo>
                  <a:cubicBezTo>
                    <a:pt x="62" y="599"/>
                    <a:pt x="54" y="608"/>
                    <a:pt x="46" y="616"/>
                  </a:cubicBezTo>
                  <a:cubicBezTo>
                    <a:pt x="41" y="623"/>
                    <a:pt x="34" y="629"/>
                    <a:pt x="29" y="635"/>
                  </a:cubicBezTo>
                  <a:cubicBezTo>
                    <a:pt x="19" y="646"/>
                    <a:pt x="9" y="658"/>
                    <a:pt x="1" y="671"/>
                  </a:cubicBezTo>
                  <a:cubicBezTo>
                    <a:pt x="0" y="673"/>
                    <a:pt x="0" y="675"/>
                    <a:pt x="1" y="677"/>
                  </a:cubicBezTo>
                  <a:cubicBezTo>
                    <a:pt x="6" y="685"/>
                    <a:pt x="14" y="688"/>
                    <a:pt x="22" y="690"/>
                  </a:cubicBezTo>
                  <a:cubicBezTo>
                    <a:pt x="25" y="691"/>
                    <a:pt x="28" y="689"/>
                    <a:pt x="30" y="687"/>
                  </a:cubicBezTo>
                  <a:cubicBezTo>
                    <a:pt x="34" y="682"/>
                    <a:pt x="38" y="677"/>
                    <a:pt x="42" y="672"/>
                  </a:cubicBezTo>
                  <a:cubicBezTo>
                    <a:pt x="59" y="652"/>
                    <a:pt x="75" y="632"/>
                    <a:pt x="92" y="612"/>
                  </a:cubicBezTo>
                  <a:cubicBezTo>
                    <a:pt x="105" y="596"/>
                    <a:pt x="120" y="581"/>
                    <a:pt x="136" y="567"/>
                  </a:cubicBezTo>
                  <a:cubicBezTo>
                    <a:pt x="145" y="558"/>
                    <a:pt x="153" y="548"/>
                    <a:pt x="162" y="539"/>
                  </a:cubicBezTo>
                  <a:cubicBezTo>
                    <a:pt x="171" y="530"/>
                    <a:pt x="180" y="521"/>
                    <a:pt x="189" y="512"/>
                  </a:cubicBezTo>
                  <a:cubicBezTo>
                    <a:pt x="192" y="510"/>
                    <a:pt x="196" y="509"/>
                    <a:pt x="200" y="509"/>
                  </a:cubicBezTo>
                  <a:cubicBezTo>
                    <a:pt x="203" y="509"/>
                    <a:pt x="206" y="509"/>
                    <a:pt x="210" y="509"/>
                  </a:cubicBezTo>
                  <a:cubicBezTo>
                    <a:pt x="213" y="509"/>
                    <a:pt x="217" y="509"/>
                    <a:pt x="220" y="509"/>
                  </a:cubicBezTo>
                  <a:cubicBezTo>
                    <a:pt x="230" y="506"/>
                    <a:pt x="240" y="503"/>
                    <a:pt x="249" y="499"/>
                  </a:cubicBezTo>
                  <a:cubicBezTo>
                    <a:pt x="255" y="497"/>
                    <a:pt x="261" y="493"/>
                    <a:pt x="265" y="488"/>
                  </a:cubicBezTo>
                  <a:cubicBezTo>
                    <a:pt x="277" y="476"/>
                    <a:pt x="292" y="469"/>
                    <a:pt x="308" y="462"/>
                  </a:cubicBezTo>
                  <a:cubicBezTo>
                    <a:pt x="312" y="461"/>
                    <a:pt x="316" y="459"/>
                    <a:pt x="321" y="457"/>
                  </a:cubicBezTo>
                  <a:cubicBezTo>
                    <a:pt x="324" y="455"/>
                    <a:pt x="327" y="453"/>
                    <a:pt x="329" y="449"/>
                  </a:cubicBezTo>
                  <a:cubicBezTo>
                    <a:pt x="330" y="445"/>
                    <a:pt x="331" y="441"/>
                    <a:pt x="332" y="438"/>
                  </a:cubicBezTo>
                  <a:cubicBezTo>
                    <a:pt x="333" y="432"/>
                    <a:pt x="334" y="426"/>
                    <a:pt x="335" y="420"/>
                  </a:cubicBezTo>
                  <a:cubicBezTo>
                    <a:pt x="336" y="415"/>
                    <a:pt x="336" y="410"/>
                    <a:pt x="337" y="405"/>
                  </a:cubicBezTo>
                  <a:cubicBezTo>
                    <a:pt x="338" y="399"/>
                    <a:pt x="338" y="393"/>
                    <a:pt x="339" y="385"/>
                  </a:cubicBezTo>
                  <a:cubicBezTo>
                    <a:pt x="341" y="389"/>
                    <a:pt x="342" y="392"/>
                    <a:pt x="341" y="394"/>
                  </a:cubicBezTo>
                  <a:cubicBezTo>
                    <a:pt x="340" y="408"/>
                    <a:pt x="339" y="422"/>
                    <a:pt x="338" y="436"/>
                  </a:cubicBezTo>
                  <a:cubicBezTo>
                    <a:pt x="338" y="438"/>
                    <a:pt x="337" y="441"/>
                    <a:pt x="336" y="443"/>
                  </a:cubicBezTo>
                  <a:cubicBezTo>
                    <a:pt x="336" y="444"/>
                    <a:pt x="336" y="445"/>
                    <a:pt x="336" y="446"/>
                  </a:cubicBezTo>
                  <a:cubicBezTo>
                    <a:pt x="336" y="448"/>
                    <a:pt x="336" y="450"/>
                    <a:pt x="337" y="451"/>
                  </a:cubicBezTo>
                  <a:cubicBezTo>
                    <a:pt x="338" y="451"/>
                    <a:pt x="340" y="450"/>
                    <a:pt x="341" y="450"/>
                  </a:cubicBezTo>
                  <a:cubicBezTo>
                    <a:pt x="347" y="447"/>
                    <a:pt x="352" y="444"/>
                    <a:pt x="357" y="441"/>
                  </a:cubicBezTo>
                  <a:cubicBezTo>
                    <a:pt x="367" y="436"/>
                    <a:pt x="376" y="430"/>
                    <a:pt x="386" y="424"/>
                  </a:cubicBezTo>
                  <a:cubicBezTo>
                    <a:pt x="399" y="416"/>
                    <a:pt x="413" y="409"/>
                    <a:pt x="428" y="404"/>
                  </a:cubicBezTo>
                  <a:cubicBezTo>
                    <a:pt x="455" y="394"/>
                    <a:pt x="480" y="381"/>
                    <a:pt x="505" y="367"/>
                  </a:cubicBezTo>
                  <a:cubicBezTo>
                    <a:pt x="519" y="358"/>
                    <a:pt x="534" y="352"/>
                    <a:pt x="551" y="349"/>
                  </a:cubicBezTo>
                  <a:cubicBezTo>
                    <a:pt x="564" y="346"/>
                    <a:pt x="578" y="342"/>
                    <a:pt x="591" y="338"/>
                  </a:cubicBezTo>
                  <a:cubicBezTo>
                    <a:pt x="605" y="333"/>
                    <a:pt x="616" y="326"/>
                    <a:pt x="626" y="316"/>
                  </a:cubicBezTo>
                  <a:cubicBezTo>
                    <a:pt x="628" y="314"/>
                    <a:pt x="630" y="310"/>
                    <a:pt x="631" y="307"/>
                  </a:cubicBezTo>
                  <a:cubicBezTo>
                    <a:pt x="631" y="307"/>
                    <a:pt x="631" y="306"/>
                    <a:pt x="632" y="306"/>
                  </a:cubicBezTo>
                  <a:cubicBezTo>
                    <a:pt x="637" y="298"/>
                    <a:pt x="636" y="288"/>
                    <a:pt x="636" y="279"/>
                  </a:cubicBezTo>
                  <a:cubicBezTo>
                    <a:pt x="636" y="270"/>
                    <a:pt x="633" y="262"/>
                    <a:pt x="630" y="253"/>
                  </a:cubicBezTo>
                  <a:cubicBezTo>
                    <a:pt x="629" y="250"/>
                    <a:pt x="628" y="247"/>
                    <a:pt x="627" y="244"/>
                  </a:cubicBezTo>
                  <a:cubicBezTo>
                    <a:pt x="626" y="241"/>
                    <a:pt x="624" y="239"/>
                    <a:pt x="622" y="236"/>
                  </a:cubicBezTo>
                  <a:cubicBezTo>
                    <a:pt x="627" y="238"/>
                    <a:pt x="629" y="240"/>
                    <a:pt x="631" y="244"/>
                  </a:cubicBezTo>
                  <a:cubicBezTo>
                    <a:pt x="636" y="253"/>
                    <a:pt x="640" y="263"/>
                    <a:pt x="643" y="273"/>
                  </a:cubicBezTo>
                  <a:cubicBezTo>
                    <a:pt x="645" y="282"/>
                    <a:pt x="645" y="291"/>
                    <a:pt x="643" y="300"/>
                  </a:cubicBezTo>
                  <a:cubicBezTo>
                    <a:pt x="643" y="302"/>
                    <a:pt x="641" y="305"/>
                    <a:pt x="639" y="307"/>
                  </a:cubicBezTo>
                  <a:cubicBezTo>
                    <a:pt x="638" y="310"/>
                    <a:pt x="637" y="312"/>
                    <a:pt x="635" y="314"/>
                  </a:cubicBezTo>
                  <a:cubicBezTo>
                    <a:pt x="635" y="315"/>
                    <a:pt x="635" y="317"/>
                    <a:pt x="636" y="318"/>
                  </a:cubicBezTo>
                  <a:cubicBezTo>
                    <a:pt x="637" y="318"/>
                    <a:pt x="639" y="318"/>
                    <a:pt x="639" y="317"/>
                  </a:cubicBezTo>
                  <a:cubicBezTo>
                    <a:pt x="642" y="316"/>
                    <a:pt x="645" y="313"/>
                    <a:pt x="648" y="312"/>
                  </a:cubicBezTo>
                  <a:cubicBezTo>
                    <a:pt x="652" y="311"/>
                    <a:pt x="656" y="310"/>
                    <a:pt x="660" y="310"/>
                  </a:cubicBezTo>
                  <a:cubicBezTo>
                    <a:pt x="668" y="309"/>
                    <a:pt x="677" y="307"/>
                    <a:pt x="686" y="306"/>
                  </a:cubicBezTo>
                  <a:cubicBezTo>
                    <a:pt x="703" y="305"/>
                    <a:pt x="721" y="302"/>
                    <a:pt x="738" y="297"/>
                  </a:cubicBezTo>
                  <a:cubicBezTo>
                    <a:pt x="746" y="294"/>
                    <a:pt x="754" y="291"/>
                    <a:pt x="762" y="288"/>
                  </a:cubicBezTo>
                  <a:cubicBezTo>
                    <a:pt x="765" y="287"/>
                    <a:pt x="769" y="286"/>
                    <a:pt x="772" y="285"/>
                  </a:cubicBezTo>
                  <a:cubicBezTo>
                    <a:pt x="773" y="285"/>
                    <a:pt x="775" y="284"/>
                    <a:pt x="775" y="283"/>
                  </a:cubicBezTo>
                  <a:cubicBezTo>
                    <a:pt x="776" y="280"/>
                    <a:pt x="779" y="280"/>
                    <a:pt x="781" y="279"/>
                  </a:cubicBezTo>
                  <a:cubicBezTo>
                    <a:pt x="801" y="270"/>
                    <a:pt x="821" y="266"/>
                    <a:pt x="843" y="267"/>
                  </a:cubicBezTo>
                  <a:cubicBezTo>
                    <a:pt x="852" y="267"/>
                    <a:pt x="861" y="267"/>
                    <a:pt x="870" y="268"/>
                  </a:cubicBezTo>
                  <a:cubicBezTo>
                    <a:pt x="882" y="268"/>
                    <a:pt x="894" y="268"/>
                    <a:pt x="905" y="269"/>
                  </a:cubicBezTo>
                  <a:cubicBezTo>
                    <a:pt x="917" y="270"/>
                    <a:pt x="928" y="271"/>
                    <a:pt x="939" y="271"/>
                  </a:cubicBezTo>
                  <a:cubicBezTo>
                    <a:pt x="948" y="272"/>
                    <a:pt x="957" y="272"/>
                    <a:pt x="966" y="273"/>
                  </a:cubicBezTo>
                  <a:cubicBezTo>
                    <a:pt x="969" y="273"/>
                    <a:pt x="971" y="273"/>
                    <a:pt x="973" y="273"/>
                  </a:cubicBezTo>
                  <a:cubicBezTo>
                    <a:pt x="976" y="272"/>
                    <a:pt x="976" y="270"/>
                    <a:pt x="977" y="267"/>
                  </a:cubicBezTo>
                  <a:cubicBezTo>
                    <a:pt x="978" y="261"/>
                    <a:pt x="980" y="256"/>
                    <a:pt x="981" y="250"/>
                  </a:cubicBezTo>
                  <a:cubicBezTo>
                    <a:pt x="981" y="249"/>
                    <a:pt x="981" y="249"/>
                    <a:pt x="981" y="248"/>
                  </a:cubicBezTo>
                  <a:cubicBezTo>
                    <a:pt x="981" y="248"/>
                    <a:pt x="981" y="248"/>
                    <a:pt x="982" y="247"/>
                  </a:cubicBezTo>
                  <a:cubicBezTo>
                    <a:pt x="983" y="256"/>
                    <a:pt x="983" y="265"/>
                    <a:pt x="981" y="274"/>
                  </a:cubicBezTo>
                  <a:cubicBezTo>
                    <a:pt x="984" y="274"/>
                    <a:pt x="986" y="274"/>
                    <a:pt x="988" y="274"/>
                  </a:cubicBezTo>
                  <a:cubicBezTo>
                    <a:pt x="998" y="274"/>
                    <a:pt x="1008" y="276"/>
                    <a:pt x="1018" y="279"/>
                  </a:cubicBezTo>
                  <a:cubicBezTo>
                    <a:pt x="1037" y="285"/>
                    <a:pt x="1056" y="283"/>
                    <a:pt x="1074" y="276"/>
                  </a:cubicBezTo>
                  <a:cubicBezTo>
                    <a:pt x="1088" y="271"/>
                    <a:pt x="1103" y="268"/>
                    <a:pt x="1117" y="265"/>
                  </a:cubicBezTo>
                  <a:cubicBezTo>
                    <a:pt x="1124" y="264"/>
                    <a:pt x="1131" y="265"/>
                    <a:pt x="1137" y="266"/>
                  </a:cubicBezTo>
                  <a:cubicBezTo>
                    <a:pt x="1145" y="267"/>
                    <a:pt x="1153" y="267"/>
                    <a:pt x="1161" y="266"/>
                  </a:cubicBezTo>
                  <a:cubicBezTo>
                    <a:pt x="1163" y="265"/>
                    <a:pt x="1165" y="265"/>
                    <a:pt x="1167" y="264"/>
                  </a:cubicBezTo>
                  <a:cubicBezTo>
                    <a:pt x="1170" y="262"/>
                    <a:pt x="1170" y="259"/>
                    <a:pt x="1167" y="257"/>
                  </a:cubicBezTo>
                  <a:close/>
                  <a:moveTo>
                    <a:pt x="1159" y="238"/>
                  </a:moveTo>
                  <a:cubicBezTo>
                    <a:pt x="1159" y="238"/>
                    <a:pt x="1159" y="238"/>
                    <a:pt x="1159" y="238"/>
                  </a:cubicBezTo>
                  <a:cubicBezTo>
                    <a:pt x="1159" y="238"/>
                    <a:pt x="1159" y="238"/>
                    <a:pt x="1159" y="238"/>
                  </a:cubicBezTo>
                  <a:cubicBezTo>
                    <a:pt x="1159" y="238"/>
                    <a:pt x="1159" y="238"/>
                    <a:pt x="1159" y="238"/>
                  </a:cubicBezTo>
                  <a:cubicBezTo>
                    <a:pt x="1160" y="243"/>
                    <a:pt x="1159" y="249"/>
                    <a:pt x="1159" y="255"/>
                  </a:cubicBezTo>
                  <a:cubicBezTo>
                    <a:pt x="1151" y="254"/>
                    <a:pt x="1144" y="253"/>
                    <a:pt x="1136" y="251"/>
                  </a:cubicBezTo>
                  <a:cubicBezTo>
                    <a:pt x="1136" y="251"/>
                    <a:pt x="1136" y="251"/>
                    <a:pt x="1136" y="250"/>
                  </a:cubicBezTo>
                  <a:cubicBezTo>
                    <a:pt x="1145" y="248"/>
                    <a:pt x="1153" y="245"/>
                    <a:pt x="1159" y="238"/>
                  </a:cubicBezTo>
                  <a:cubicBezTo>
                    <a:pt x="1159" y="238"/>
                    <a:pt x="1159" y="238"/>
                    <a:pt x="1159" y="238"/>
                  </a:cubicBezTo>
                  <a:cubicBezTo>
                    <a:pt x="1158" y="238"/>
                    <a:pt x="1156" y="239"/>
                    <a:pt x="1155" y="240"/>
                  </a:cubicBezTo>
                  <a:cubicBezTo>
                    <a:pt x="1148" y="244"/>
                    <a:pt x="1140" y="246"/>
                    <a:pt x="1132" y="249"/>
                  </a:cubicBezTo>
                  <a:cubicBezTo>
                    <a:pt x="1131" y="249"/>
                    <a:pt x="1129" y="249"/>
                    <a:pt x="1127" y="249"/>
                  </a:cubicBezTo>
                  <a:cubicBezTo>
                    <a:pt x="1132" y="246"/>
                    <a:pt x="1137" y="245"/>
                    <a:pt x="1140" y="240"/>
                  </a:cubicBezTo>
                  <a:cubicBezTo>
                    <a:pt x="1133" y="243"/>
                    <a:pt x="1126" y="248"/>
                    <a:pt x="1117" y="246"/>
                  </a:cubicBezTo>
                  <a:cubicBezTo>
                    <a:pt x="1133" y="241"/>
                    <a:pt x="1147" y="234"/>
                    <a:pt x="1159" y="223"/>
                  </a:cubicBezTo>
                  <a:cubicBezTo>
                    <a:pt x="1160" y="228"/>
                    <a:pt x="1160" y="233"/>
                    <a:pt x="1159" y="238"/>
                  </a:cubicBezTo>
                  <a:close/>
                  <a:moveTo>
                    <a:pt x="1150" y="188"/>
                  </a:moveTo>
                  <a:cubicBezTo>
                    <a:pt x="1152" y="191"/>
                    <a:pt x="1153" y="193"/>
                    <a:pt x="1154" y="195"/>
                  </a:cubicBezTo>
                  <a:cubicBezTo>
                    <a:pt x="1155" y="196"/>
                    <a:pt x="1155" y="198"/>
                    <a:pt x="1153" y="200"/>
                  </a:cubicBezTo>
                  <a:cubicBezTo>
                    <a:pt x="1151" y="202"/>
                    <a:pt x="1149" y="205"/>
                    <a:pt x="1146" y="207"/>
                  </a:cubicBezTo>
                  <a:cubicBezTo>
                    <a:pt x="1145" y="208"/>
                    <a:pt x="1144" y="210"/>
                    <a:pt x="1143" y="212"/>
                  </a:cubicBezTo>
                  <a:cubicBezTo>
                    <a:pt x="1148" y="208"/>
                    <a:pt x="1152" y="205"/>
                    <a:pt x="1156" y="201"/>
                  </a:cubicBezTo>
                  <a:cubicBezTo>
                    <a:pt x="1157" y="205"/>
                    <a:pt x="1157" y="208"/>
                    <a:pt x="1158" y="211"/>
                  </a:cubicBezTo>
                  <a:cubicBezTo>
                    <a:pt x="1159" y="214"/>
                    <a:pt x="1158" y="217"/>
                    <a:pt x="1156" y="220"/>
                  </a:cubicBezTo>
                  <a:cubicBezTo>
                    <a:pt x="1155" y="221"/>
                    <a:pt x="1153" y="222"/>
                    <a:pt x="1152" y="223"/>
                  </a:cubicBezTo>
                  <a:cubicBezTo>
                    <a:pt x="1146" y="229"/>
                    <a:pt x="1139" y="232"/>
                    <a:pt x="1132" y="236"/>
                  </a:cubicBezTo>
                  <a:cubicBezTo>
                    <a:pt x="1127" y="238"/>
                    <a:pt x="1122" y="240"/>
                    <a:pt x="1117" y="242"/>
                  </a:cubicBezTo>
                  <a:cubicBezTo>
                    <a:pt x="1114" y="243"/>
                    <a:pt x="1110" y="243"/>
                    <a:pt x="1106" y="244"/>
                  </a:cubicBezTo>
                  <a:cubicBezTo>
                    <a:pt x="1106" y="244"/>
                    <a:pt x="1106" y="244"/>
                    <a:pt x="1106" y="243"/>
                  </a:cubicBezTo>
                  <a:cubicBezTo>
                    <a:pt x="1114" y="238"/>
                    <a:pt x="1124" y="236"/>
                    <a:pt x="1130" y="229"/>
                  </a:cubicBezTo>
                  <a:cubicBezTo>
                    <a:pt x="1122" y="232"/>
                    <a:pt x="1115" y="235"/>
                    <a:pt x="1108" y="239"/>
                  </a:cubicBezTo>
                  <a:cubicBezTo>
                    <a:pt x="1104" y="241"/>
                    <a:pt x="1101" y="241"/>
                    <a:pt x="1097" y="242"/>
                  </a:cubicBezTo>
                  <a:cubicBezTo>
                    <a:pt x="1100" y="240"/>
                    <a:pt x="1103" y="238"/>
                    <a:pt x="1106" y="236"/>
                  </a:cubicBezTo>
                  <a:cubicBezTo>
                    <a:pt x="1108" y="234"/>
                    <a:pt x="1112" y="234"/>
                    <a:pt x="1114" y="229"/>
                  </a:cubicBezTo>
                  <a:cubicBezTo>
                    <a:pt x="1106" y="233"/>
                    <a:pt x="1100" y="238"/>
                    <a:pt x="1091" y="240"/>
                  </a:cubicBezTo>
                  <a:cubicBezTo>
                    <a:pt x="1093" y="238"/>
                    <a:pt x="1095" y="237"/>
                    <a:pt x="1097" y="236"/>
                  </a:cubicBezTo>
                  <a:cubicBezTo>
                    <a:pt x="1106" y="229"/>
                    <a:pt x="1115" y="223"/>
                    <a:pt x="1124" y="216"/>
                  </a:cubicBezTo>
                  <a:cubicBezTo>
                    <a:pt x="1132" y="209"/>
                    <a:pt x="1141" y="202"/>
                    <a:pt x="1147" y="192"/>
                  </a:cubicBezTo>
                  <a:cubicBezTo>
                    <a:pt x="1148" y="191"/>
                    <a:pt x="1149" y="190"/>
                    <a:pt x="1150" y="188"/>
                  </a:cubicBezTo>
                  <a:close/>
                  <a:moveTo>
                    <a:pt x="1145" y="177"/>
                  </a:moveTo>
                  <a:cubicBezTo>
                    <a:pt x="1143" y="179"/>
                    <a:pt x="1140" y="181"/>
                    <a:pt x="1140" y="185"/>
                  </a:cubicBezTo>
                  <a:cubicBezTo>
                    <a:pt x="1142" y="183"/>
                    <a:pt x="1144" y="181"/>
                    <a:pt x="1147" y="179"/>
                  </a:cubicBezTo>
                  <a:cubicBezTo>
                    <a:pt x="1147" y="182"/>
                    <a:pt x="1148" y="185"/>
                    <a:pt x="1146" y="187"/>
                  </a:cubicBezTo>
                  <a:cubicBezTo>
                    <a:pt x="1143" y="190"/>
                    <a:pt x="1141" y="194"/>
                    <a:pt x="1138" y="197"/>
                  </a:cubicBezTo>
                  <a:cubicBezTo>
                    <a:pt x="1131" y="206"/>
                    <a:pt x="1122" y="212"/>
                    <a:pt x="1114" y="219"/>
                  </a:cubicBezTo>
                  <a:cubicBezTo>
                    <a:pt x="1109" y="223"/>
                    <a:pt x="1104" y="226"/>
                    <a:pt x="1098" y="230"/>
                  </a:cubicBezTo>
                  <a:cubicBezTo>
                    <a:pt x="1095" y="232"/>
                    <a:pt x="1091" y="234"/>
                    <a:pt x="1087" y="237"/>
                  </a:cubicBezTo>
                  <a:cubicBezTo>
                    <a:pt x="1084" y="240"/>
                    <a:pt x="1081" y="238"/>
                    <a:pt x="1077" y="237"/>
                  </a:cubicBezTo>
                  <a:cubicBezTo>
                    <a:pt x="1082" y="234"/>
                    <a:pt x="1086" y="232"/>
                    <a:pt x="1090" y="230"/>
                  </a:cubicBezTo>
                  <a:cubicBezTo>
                    <a:pt x="1094" y="227"/>
                    <a:pt x="1099" y="225"/>
                    <a:pt x="1101" y="220"/>
                  </a:cubicBezTo>
                  <a:cubicBezTo>
                    <a:pt x="1100" y="221"/>
                    <a:pt x="1099" y="221"/>
                    <a:pt x="1098" y="222"/>
                  </a:cubicBezTo>
                  <a:cubicBezTo>
                    <a:pt x="1091" y="227"/>
                    <a:pt x="1084" y="232"/>
                    <a:pt x="1076" y="234"/>
                  </a:cubicBezTo>
                  <a:cubicBezTo>
                    <a:pt x="1073" y="235"/>
                    <a:pt x="1069" y="236"/>
                    <a:pt x="1066" y="234"/>
                  </a:cubicBezTo>
                  <a:cubicBezTo>
                    <a:pt x="1069" y="233"/>
                    <a:pt x="1072" y="233"/>
                    <a:pt x="1074" y="232"/>
                  </a:cubicBezTo>
                  <a:cubicBezTo>
                    <a:pt x="1082" y="228"/>
                    <a:pt x="1091" y="224"/>
                    <a:pt x="1096" y="216"/>
                  </a:cubicBezTo>
                  <a:cubicBezTo>
                    <a:pt x="1090" y="221"/>
                    <a:pt x="1084" y="227"/>
                    <a:pt x="1075" y="229"/>
                  </a:cubicBezTo>
                  <a:cubicBezTo>
                    <a:pt x="1082" y="223"/>
                    <a:pt x="1089" y="218"/>
                    <a:pt x="1096" y="212"/>
                  </a:cubicBezTo>
                  <a:cubicBezTo>
                    <a:pt x="1100" y="209"/>
                    <a:pt x="1103" y="206"/>
                    <a:pt x="1107" y="203"/>
                  </a:cubicBezTo>
                  <a:cubicBezTo>
                    <a:pt x="1117" y="197"/>
                    <a:pt x="1124" y="189"/>
                    <a:pt x="1132" y="180"/>
                  </a:cubicBezTo>
                  <a:cubicBezTo>
                    <a:pt x="1135" y="178"/>
                    <a:pt x="1137" y="175"/>
                    <a:pt x="1139" y="172"/>
                  </a:cubicBezTo>
                  <a:cubicBezTo>
                    <a:pt x="1139" y="172"/>
                    <a:pt x="1139" y="173"/>
                    <a:pt x="1140" y="173"/>
                  </a:cubicBezTo>
                  <a:cubicBezTo>
                    <a:pt x="1137" y="178"/>
                    <a:pt x="1133" y="182"/>
                    <a:pt x="1131" y="187"/>
                  </a:cubicBezTo>
                  <a:cubicBezTo>
                    <a:pt x="1134" y="184"/>
                    <a:pt x="1137" y="181"/>
                    <a:pt x="1139" y="178"/>
                  </a:cubicBezTo>
                  <a:cubicBezTo>
                    <a:pt x="1142" y="175"/>
                    <a:pt x="1144" y="172"/>
                    <a:pt x="1146" y="168"/>
                  </a:cubicBezTo>
                  <a:cubicBezTo>
                    <a:pt x="1149" y="172"/>
                    <a:pt x="1147" y="174"/>
                    <a:pt x="1145" y="177"/>
                  </a:cubicBezTo>
                  <a:close/>
                  <a:moveTo>
                    <a:pt x="1146" y="163"/>
                  </a:moveTo>
                  <a:cubicBezTo>
                    <a:pt x="1145" y="166"/>
                    <a:pt x="1143" y="169"/>
                    <a:pt x="1140" y="170"/>
                  </a:cubicBezTo>
                  <a:cubicBezTo>
                    <a:pt x="1142" y="168"/>
                    <a:pt x="1143" y="165"/>
                    <a:pt x="1144" y="163"/>
                  </a:cubicBezTo>
                  <a:cubicBezTo>
                    <a:pt x="1145" y="163"/>
                    <a:pt x="1145" y="163"/>
                    <a:pt x="1146" y="163"/>
                  </a:cubicBezTo>
                  <a:close/>
                  <a:moveTo>
                    <a:pt x="1119" y="158"/>
                  </a:moveTo>
                  <a:cubicBezTo>
                    <a:pt x="1122" y="156"/>
                    <a:pt x="1125" y="153"/>
                    <a:pt x="1128" y="150"/>
                  </a:cubicBezTo>
                  <a:cubicBezTo>
                    <a:pt x="1128" y="150"/>
                    <a:pt x="1128" y="151"/>
                    <a:pt x="1128" y="151"/>
                  </a:cubicBezTo>
                  <a:cubicBezTo>
                    <a:pt x="1127" y="153"/>
                    <a:pt x="1125" y="155"/>
                    <a:pt x="1123" y="157"/>
                  </a:cubicBezTo>
                  <a:cubicBezTo>
                    <a:pt x="1121" y="159"/>
                    <a:pt x="1119" y="161"/>
                    <a:pt x="1117" y="164"/>
                  </a:cubicBezTo>
                  <a:cubicBezTo>
                    <a:pt x="1115" y="166"/>
                    <a:pt x="1113" y="168"/>
                    <a:pt x="1111" y="170"/>
                  </a:cubicBezTo>
                  <a:cubicBezTo>
                    <a:pt x="1108" y="172"/>
                    <a:pt x="1106" y="173"/>
                    <a:pt x="1104" y="174"/>
                  </a:cubicBezTo>
                  <a:cubicBezTo>
                    <a:pt x="1108" y="174"/>
                    <a:pt x="1112" y="173"/>
                    <a:pt x="1114" y="170"/>
                  </a:cubicBezTo>
                  <a:cubicBezTo>
                    <a:pt x="1119" y="164"/>
                    <a:pt x="1126" y="159"/>
                    <a:pt x="1130" y="152"/>
                  </a:cubicBezTo>
                  <a:cubicBezTo>
                    <a:pt x="1130" y="152"/>
                    <a:pt x="1131" y="152"/>
                    <a:pt x="1131" y="152"/>
                  </a:cubicBezTo>
                  <a:cubicBezTo>
                    <a:pt x="1135" y="153"/>
                    <a:pt x="1138" y="155"/>
                    <a:pt x="1142" y="157"/>
                  </a:cubicBezTo>
                  <a:cubicBezTo>
                    <a:pt x="1142" y="158"/>
                    <a:pt x="1142" y="158"/>
                    <a:pt x="1141" y="159"/>
                  </a:cubicBezTo>
                  <a:cubicBezTo>
                    <a:pt x="1141" y="160"/>
                    <a:pt x="1140" y="161"/>
                    <a:pt x="1140" y="162"/>
                  </a:cubicBezTo>
                  <a:cubicBezTo>
                    <a:pt x="1130" y="175"/>
                    <a:pt x="1119" y="188"/>
                    <a:pt x="1105" y="198"/>
                  </a:cubicBezTo>
                  <a:cubicBezTo>
                    <a:pt x="1100" y="203"/>
                    <a:pt x="1096" y="209"/>
                    <a:pt x="1089" y="212"/>
                  </a:cubicBezTo>
                  <a:cubicBezTo>
                    <a:pt x="1089" y="212"/>
                    <a:pt x="1089" y="212"/>
                    <a:pt x="1088" y="212"/>
                  </a:cubicBezTo>
                  <a:cubicBezTo>
                    <a:pt x="1083" y="216"/>
                    <a:pt x="1077" y="221"/>
                    <a:pt x="1072" y="225"/>
                  </a:cubicBezTo>
                  <a:cubicBezTo>
                    <a:pt x="1069" y="228"/>
                    <a:pt x="1065" y="229"/>
                    <a:pt x="1062" y="231"/>
                  </a:cubicBezTo>
                  <a:cubicBezTo>
                    <a:pt x="1060" y="232"/>
                    <a:pt x="1059" y="231"/>
                    <a:pt x="1058" y="230"/>
                  </a:cubicBezTo>
                  <a:cubicBezTo>
                    <a:pt x="1061" y="227"/>
                    <a:pt x="1064" y="224"/>
                    <a:pt x="1068" y="222"/>
                  </a:cubicBezTo>
                  <a:cubicBezTo>
                    <a:pt x="1072" y="219"/>
                    <a:pt x="1074" y="216"/>
                    <a:pt x="1077" y="212"/>
                  </a:cubicBezTo>
                  <a:cubicBezTo>
                    <a:pt x="1076" y="212"/>
                    <a:pt x="1075" y="213"/>
                    <a:pt x="1074" y="213"/>
                  </a:cubicBezTo>
                  <a:cubicBezTo>
                    <a:pt x="1068" y="218"/>
                    <a:pt x="1062" y="223"/>
                    <a:pt x="1056" y="228"/>
                  </a:cubicBezTo>
                  <a:cubicBezTo>
                    <a:pt x="1055" y="228"/>
                    <a:pt x="1054" y="229"/>
                    <a:pt x="1053" y="229"/>
                  </a:cubicBezTo>
                  <a:cubicBezTo>
                    <a:pt x="1050" y="228"/>
                    <a:pt x="1047" y="226"/>
                    <a:pt x="1043" y="225"/>
                  </a:cubicBezTo>
                  <a:cubicBezTo>
                    <a:pt x="1051" y="220"/>
                    <a:pt x="1058" y="216"/>
                    <a:pt x="1064" y="212"/>
                  </a:cubicBezTo>
                  <a:cubicBezTo>
                    <a:pt x="1071" y="207"/>
                    <a:pt x="1077" y="202"/>
                    <a:pt x="1081" y="195"/>
                  </a:cubicBezTo>
                  <a:cubicBezTo>
                    <a:pt x="1076" y="199"/>
                    <a:pt x="1071" y="203"/>
                    <a:pt x="1067" y="206"/>
                  </a:cubicBezTo>
                  <a:cubicBezTo>
                    <a:pt x="1061" y="210"/>
                    <a:pt x="1056" y="214"/>
                    <a:pt x="1050" y="217"/>
                  </a:cubicBezTo>
                  <a:cubicBezTo>
                    <a:pt x="1048" y="219"/>
                    <a:pt x="1045" y="220"/>
                    <a:pt x="1042" y="222"/>
                  </a:cubicBezTo>
                  <a:cubicBezTo>
                    <a:pt x="1040" y="223"/>
                    <a:pt x="1037" y="223"/>
                    <a:pt x="1034" y="221"/>
                  </a:cubicBezTo>
                  <a:cubicBezTo>
                    <a:pt x="1035" y="221"/>
                    <a:pt x="1036" y="220"/>
                    <a:pt x="1036" y="220"/>
                  </a:cubicBezTo>
                  <a:cubicBezTo>
                    <a:pt x="1042" y="216"/>
                    <a:pt x="1047" y="212"/>
                    <a:pt x="1053" y="209"/>
                  </a:cubicBezTo>
                  <a:cubicBezTo>
                    <a:pt x="1055" y="207"/>
                    <a:pt x="1057" y="205"/>
                    <a:pt x="1058" y="203"/>
                  </a:cubicBezTo>
                  <a:cubicBezTo>
                    <a:pt x="1057" y="203"/>
                    <a:pt x="1057" y="203"/>
                    <a:pt x="1056" y="203"/>
                  </a:cubicBezTo>
                  <a:cubicBezTo>
                    <a:pt x="1052" y="206"/>
                    <a:pt x="1047" y="209"/>
                    <a:pt x="1043" y="212"/>
                  </a:cubicBezTo>
                  <a:cubicBezTo>
                    <a:pt x="1039" y="214"/>
                    <a:pt x="1036" y="216"/>
                    <a:pt x="1033" y="218"/>
                  </a:cubicBezTo>
                  <a:cubicBezTo>
                    <a:pt x="1031" y="219"/>
                    <a:pt x="1030" y="220"/>
                    <a:pt x="1028" y="219"/>
                  </a:cubicBezTo>
                  <a:cubicBezTo>
                    <a:pt x="1030" y="217"/>
                    <a:pt x="1032" y="216"/>
                    <a:pt x="1035" y="214"/>
                  </a:cubicBezTo>
                  <a:cubicBezTo>
                    <a:pt x="1043" y="207"/>
                    <a:pt x="1053" y="202"/>
                    <a:pt x="1063" y="196"/>
                  </a:cubicBezTo>
                  <a:cubicBezTo>
                    <a:pt x="1068" y="193"/>
                    <a:pt x="1074" y="190"/>
                    <a:pt x="1079" y="186"/>
                  </a:cubicBezTo>
                  <a:cubicBezTo>
                    <a:pt x="1084" y="182"/>
                    <a:pt x="1090" y="178"/>
                    <a:pt x="1096" y="173"/>
                  </a:cubicBezTo>
                  <a:cubicBezTo>
                    <a:pt x="1103" y="167"/>
                    <a:pt x="1111" y="160"/>
                    <a:pt x="1118" y="154"/>
                  </a:cubicBezTo>
                  <a:cubicBezTo>
                    <a:pt x="1119" y="153"/>
                    <a:pt x="1120" y="152"/>
                    <a:pt x="1122" y="151"/>
                  </a:cubicBezTo>
                  <a:cubicBezTo>
                    <a:pt x="1122" y="155"/>
                    <a:pt x="1117" y="154"/>
                    <a:pt x="1119" y="158"/>
                  </a:cubicBezTo>
                  <a:close/>
                  <a:moveTo>
                    <a:pt x="1096" y="134"/>
                  </a:moveTo>
                  <a:cubicBezTo>
                    <a:pt x="1098" y="135"/>
                    <a:pt x="1098" y="136"/>
                    <a:pt x="1100" y="137"/>
                  </a:cubicBezTo>
                  <a:cubicBezTo>
                    <a:pt x="1094" y="144"/>
                    <a:pt x="1087" y="150"/>
                    <a:pt x="1081" y="156"/>
                  </a:cubicBezTo>
                  <a:cubicBezTo>
                    <a:pt x="1085" y="155"/>
                    <a:pt x="1088" y="151"/>
                    <a:pt x="1092" y="148"/>
                  </a:cubicBezTo>
                  <a:cubicBezTo>
                    <a:pt x="1095" y="145"/>
                    <a:pt x="1098" y="142"/>
                    <a:pt x="1102" y="138"/>
                  </a:cubicBezTo>
                  <a:cubicBezTo>
                    <a:pt x="1102" y="138"/>
                    <a:pt x="1103" y="139"/>
                    <a:pt x="1104" y="140"/>
                  </a:cubicBezTo>
                  <a:cubicBezTo>
                    <a:pt x="1101" y="147"/>
                    <a:pt x="1093" y="149"/>
                    <a:pt x="1089" y="155"/>
                  </a:cubicBezTo>
                  <a:cubicBezTo>
                    <a:pt x="1097" y="152"/>
                    <a:pt x="1102" y="147"/>
                    <a:pt x="1107" y="141"/>
                  </a:cubicBezTo>
                  <a:cubicBezTo>
                    <a:pt x="1109" y="142"/>
                    <a:pt x="1111" y="143"/>
                    <a:pt x="1112" y="144"/>
                  </a:cubicBezTo>
                  <a:cubicBezTo>
                    <a:pt x="1107" y="151"/>
                    <a:pt x="1100" y="155"/>
                    <a:pt x="1093" y="160"/>
                  </a:cubicBezTo>
                  <a:cubicBezTo>
                    <a:pt x="1097" y="160"/>
                    <a:pt x="1097" y="160"/>
                    <a:pt x="1101" y="158"/>
                  </a:cubicBezTo>
                  <a:cubicBezTo>
                    <a:pt x="1105" y="154"/>
                    <a:pt x="1109" y="151"/>
                    <a:pt x="1113" y="147"/>
                  </a:cubicBezTo>
                  <a:cubicBezTo>
                    <a:pt x="1115" y="145"/>
                    <a:pt x="1115" y="145"/>
                    <a:pt x="1118" y="148"/>
                  </a:cubicBezTo>
                  <a:cubicBezTo>
                    <a:pt x="1117" y="149"/>
                    <a:pt x="1115" y="150"/>
                    <a:pt x="1114" y="151"/>
                  </a:cubicBezTo>
                  <a:cubicBezTo>
                    <a:pt x="1110" y="155"/>
                    <a:pt x="1106" y="158"/>
                    <a:pt x="1102" y="162"/>
                  </a:cubicBezTo>
                  <a:cubicBezTo>
                    <a:pt x="1096" y="167"/>
                    <a:pt x="1090" y="172"/>
                    <a:pt x="1084" y="177"/>
                  </a:cubicBezTo>
                  <a:cubicBezTo>
                    <a:pt x="1080" y="180"/>
                    <a:pt x="1075" y="183"/>
                    <a:pt x="1071" y="186"/>
                  </a:cubicBezTo>
                  <a:cubicBezTo>
                    <a:pt x="1064" y="190"/>
                    <a:pt x="1057" y="194"/>
                    <a:pt x="1050" y="198"/>
                  </a:cubicBezTo>
                  <a:cubicBezTo>
                    <a:pt x="1042" y="203"/>
                    <a:pt x="1034" y="209"/>
                    <a:pt x="1026" y="215"/>
                  </a:cubicBezTo>
                  <a:cubicBezTo>
                    <a:pt x="1022" y="217"/>
                    <a:pt x="1020" y="218"/>
                    <a:pt x="1016" y="215"/>
                  </a:cubicBezTo>
                  <a:cubicBezTo>
                    <a:pt x="1019" y="213"/>
                    <a:pt x="1022" y="212"/>
                    <a:pt x="1025" y="210"/>
                  </a:cubicBezTo>
                  <a:cubicBezTo>
                    <a:pt x="1028" y="208"/>
                    <a:pt x="1032" y="206"/>
                    <a:pt x="1033" y="203"/>
                  </a:cubicBezTo>
                  <a:cubicBezTo>
                    <a:pt x="1031" y="204"/>
                    <a:pt x="1029" y="205"/>
                    <a:pt x="1027" y="206"/>
                  </a:cubicBezTo>
                  <a:cubicBezTo>
                    <a:pt x="1022" y="208"/>
                    <a:pt x="1018" y="211"/>
                    <a:pt x="1014" y="213"/>
                  </a:cubicBezTo>
                  <a:cubicBezTo>
                    <a:pt x="1012" y="214"/>
                    <a:pt x="1009" y="214"/>
                    <a:pt x="1007" y="212"/>
                  </a:cubicBezTo>
                  <a:cubicBezTo>
                    <a:pt x="1016" y="209"/>
                    <a:pt x="1024" y="203"/>
                    <a:pt x="1031" y="198"/>
                  </a:cubicBezTo>
                  <a:cubicBezTo>
                    <a:pt x="1029" y="198"/>
                    <a:pt x="1027" y="199"/>
                    <a:pt x="1025" y="200"/>
                  </a:cubicBezTo>
                  <a:cubicBezTo>
                    <a:pt x="1018" y="204"/>
                    <a:pt x="1012" y="208"/>
                    <a:pt x="1005" y="210"/>
                  </a:cubicBezTo>
                  <a:cubicBezTo>
                    <a:pt x="1002" y="212"/>
                    <a:pt x="999" y="212"/>
                    <a:pt x="995" y="210"/>
                  </a:cubicBezTo>
                  <a:cubicBezTo>
                    <a:pt x="997" y="208"/>
                    <a:pt x="999" y="207"/>
                    <a:pt x="1001" y="207"/>
                  </a:cubicBezTo>
                  <a:cubicBezTo>
                    <a:pt x="1008" y="204"/>
                    <a:pt x="1015" y="201"/>
                    <a:pt x="1020" y="196"/>
                  </a:cubicBezTo>
                  <a:cubicBezTo>
                    <a:pt x="1024" y="193"/>
                    <a:pt x="1027" y="190"/>
                    <a:pt x="1031" y="187"/>
                  </a:cubicBezTo>
                  <a:cubicBezTo>
                    <a:pt x="1041" y="179"/>
                    <a:pt x="1052" y="172"/>
                    <a:pt x="1062" y="163"/>
                  </a:cubicBezTo>
                  <a:cubicBezTo>
                    <a:pt x="1071" y="156"/>
                    <a:pt x="1080" y="148"/>
                    <a:pt x="1089" y="140"/>
                  </a:cubicBezTo>
                  <a:cubicBezTo>
                    <a:pt x="1092" y="138"/>
                    <a:pt x="1094" y="136"/>
                    <a:pt x="1096" y="134"/>
                  </a:cubicBezTo>
                  <a:close/>
                  <a:moveTo>
                    <a:pt x="1051" y="107"/>
                  </a:moveTo>
                  <a:cubicBezTo>
                    <a:pt x="1056" y="112"/>
                    <a:pt x="1056" y="112"/>
                    <a:pt x="1053" y="119"/>
                  </a:cubicBezTo>
                  <a:cubicBezTo>
                    <a:pt x="1052" y="122"/>
                    <a:pt x="1050" y="126"/>
                    <a:pt x="1048" y="130"/>
                  </a:cubicBezTo>
                  <a:cubicBezTo>
                    <a:pt x="1047" y="131"/>
                    <a:pt x="1047" y="131"/>
                    <a:pt x="1047" y="132"/>
                  </a:cubicBezTo>
                  <a:cubicBezTo>
                    <a:pt x="1053" y="128"/>
                    <a:pt x="1055" y="121"/>
                    <a:pt x="1058" y="115"/>
                  </a:cubicBezTo>
                  <a:cubicBezTo>
                    <a:pt x="1060" y="116"/>
                    <a:pt x="1061" y="117"/>
                    <a:pt x="1063" y="119"/>
                  </a:cubicBezTo>
                  <a:cubicBezTo>
                    <a:pt x="1061" y="123"/>
                    <a:pt x="1059" y="128"/>
                    <a:pt x="1058" y="133"/>
                  </a:cubicBezTo>
                  <a:cubicBezTo>
                    <a:pt x="1058" y="133"/>
                    <a:pt x="1058" y="133"/>
                    <a:pt x="1059" y="133"/>
                  </a:cubicBezTo>
                  <a:cubicBezTo>
                    <a:pt x="1062" y="129"/>
                    <a:pt x="1064" y="125"/>
                    <a:pt x="1065" y="120"/>
                  </a:cubicBezTo>
                  <a:cubicBezTo>
                    <a:pt x="1068" y="121"/>
                    <a:pt x="1071" y="123"/>
                    <a:pt x="1074" y="124"/>
                  </a:cubicBezTo>
                  <a:cubicBezTo>
                    <a:pt x="1072" y="131"/>
                    <a:pt x="1065" y="135"/>
                    <a:pt x="1064" y="142"/>
                  </a:cubicBezTo>
                  <a:cubicBezTo>
                    <a:pt x="1065" y="141"/>
                    <a:pt x="1066" y="140"/>
                    <a:pt x="1067" y="139"/>
                  </a:cubicBezTo>
                  <a:cubicBezTo>
                    <a:pt x="1070" y="135"/>
                    <a:pt x="1073" y="131"/>
                    <a:pt x="1075" y="127"/>
                  </a:cubicBezTo>
                  <a:cubicBezTo>
                    <a:pt x="1076" y="126"/>
                    <a:pt x="1077" y="126"/>
                    <a:pt x="1078" y="126"/>
                  </a:cubicBezTo>
                  <a:cubicBezTo>
                    <a:pt x="1078" y="126"/>
                    <a:pt x="1078" y="127"/>
                    <a:pt x="1078" y="127"/>
                  </a:cubicBezTo>
                  <a:cubicBezTo>
                    <a:pt x="1077" y="129"/>
                    <a:pt x="1077" y="132"/>
                    <a:pt x="1076" y="134"/>
                  </a:cubicBezTo>
                  <a:cubicBezTo>
                    <a:pt x="1073" y="138"/>
                    <a:pt x="1073" y="138"/>
                    <a:pt x="1073" y="140"/>
                  </a:cubicBezTo>
                  <a:cubicBezTo>
                    <a:pt x="1077" y="137"/>
                    <a:pt x="1079" y="132"/>
                    <a:pt x="1081" y="128"/>
                  </a:cubicBezTo>
                  <a:cubicBezTo>
                    <a:pt x="1084" y="130"/>
                    <a:pt x="1088" y="131"/>
                    <a:pt x="1091" y="133"/>
                  </a:cubicBezTo>
                  <a:cubicBezTo>
                    <a:pt x="1090" y="134"/>
                    <a:pt x="1089" y="135"/>
                    <a:pt x="1088" y="136"/>
                  </a:cubicBezTo>
                  <a:cubicBezTo>
                    <a:pt x="1082" y="141"/>
                    <a:pt x="1077" y="145"/>
                    <a:pt x="1071" y="149"/>
                  </a:cubicBezTo>
                  <a:cubicBezTo>
                    <a:pt x="1064" y="155"/>
                    <a:pt x="1057" y="161"/>
                    <a:pt x="1050" y="167"/>
                  </a:cubicBezTo>
                  <a:cubicBezTo>
                    <a:pt x="1039" y="176"/>
                    <a:pt x="1028" y="184"/>
                    <a:pt x="1017" y="192"/>
                  </a:cubicBezTo>
                  <a:cubicBezTo>
                    <a:pt x="1014" y="194"/>
                    <a:pt x="1011" y="197"/>
                    <a:pt x="1008" y="198"/>
                  </a:cubicBezTo>
                  <a:cubicBezTo>
                    <a:pt x="1002" y="201"/>
                    <a:pt x="996" y="204"/>
                    <a:pt x="990" y="207"/>
                  </a:cubicBezTo>
                  <a:cubicBezTo>
                    <a:pt x="988" y="208"/>
                    <a:pt x="986" y="209"/>
                    <a:pt x="984" y="207"/>
                  </a:cubicBezTo>
                  <a:cubicBezTo>
                    <a:pt x="997" y="201"/>
                    <a:pt x="1009" y="194"/>
                    <a:pt x="1016" y="183"/>
                  </a:cubicBezTo>
                  <a:cubicBezTo>
                    <a:pt x="1010" y="187"/>
                    <a:pt x="1005" y="192"/>
                    <a:pt x="999" y="196"/>
                  </a:cubicBezTo>
                  <a:cubicBezTo>
                    <a:pt x="987" y="204"/>
                    <a:pt x="982" y="206"/>
                    <a:pt x="978" y="205"/>
                  </a:cubicBezTo>
                  <a:cubicBezTo>
                    <a:pt x="981" y="204"/>
                    <a:pt x="983" y="203"/>
                    <a:pt x="985" y="201"/>
                  </a:cubicBezTo>
                  <a:cubicBezTo>
                    <a:pt x="987" y="200"/>
                    <a:pt x="989" y="198"/>
                    <a:pt x="990" y="196"/>
                  </a:cubicBezTo>
                  <a:cubicBezTo>
                    <a:pt x="992" y="195"/>
                    <a:pt x="994" y="193"/>
                    <a:pt x="996" y="191"/>
                  </a:cubicBezTo>
                  <a:cubicBezTo>
                    <a:pt x="998" y="190"/>
                    <a:pt x="1000" y="188"/>
                    <a:pt x="1000" y="186"/>
                  </a:cubicBezTo>
                  <a:cubicBezTo>
                    <a:pt x="997" y="188"/>
                    <a:pt x="995" y="190"/>
                    <a:pt x="992" y="193"/>
                  </a:cubicBezTo>
                  <a:cubicBezTo>
                    <a:pt x="989" y="195"/>
                    <a:pt x="986" y="197"/>
                    <a:pt x="983" y="199"/>
                  </a:cubicBezTo>
                  <a:cubicBezTo>
                    <a:pt x="981" y="201"/>
                    <a:pt x="978" y="204"/>
                    <a:pt x="974" y="205"/>
                  </a:cubicBezTo>
                  <a:cubicBezTo>
                    <a:pt x="977" y="201"/>
                    <a:pt x="980" y="199"/>
                    <a:pt x="984" y="196"/>
                  </a:cubicBezTo>
                  <a:cubicBezTo>
                    <a:pt x="987" y="192"/>
                    <a:pt x="991" y="188"/>
                    <a:pt x="995" y="185"/>
                  </a:cubicBezTo>
                  <a:cubicBezTo>
                    <a:pt x="999" y="181"/>
                    <a:pt x="1003" y="178"/>
                    <a:pt x="1007" y="174"/>
                  </a:cubicBezTo>
                  <a:cubicBezTo>
                    <a:pt x="1014" y="165"/>
                    <a:pt x="1021" y="156"/>
                    <a:pt x="1029" y="147"/>
                  </a:cubicBezTo>
                  <a:cubicBezTo>
                    <a:pt x="1029" y="147"/>
                    <a:pt x="1030" y="146"/>
                    <a:pt x="1030" y="145"/>
                  </a:cubicBezTo>
                  <a:cubicBezTo>
                    <a:pt x="1033" y="142"/>
                    <a:pt x="1035" y="139"/>
                    <a:pt x="1037" y="135"/>
                  </a:cubicBezTo>
                  <a:cubicBezTo>
                    <a:pt x="1044" y="128"/>
                    <a:pt x="1048" y="119"/>
                    <a:pt x="1050" y="110"/>
                  </a:cubicBezTo>
                  <a:cubicBezTo>
                    <a:pt x="1050" y="109"/>
                    <a:pt x="1050" y="108"/>
                    <a:pt x="1051" y="107"/>
                  </a:cubicBezTo>
                  <a:close/>
                  <a:moveTo>
                    <a:pt x="1031" y="89"/>
                  </a:moveTo>
                  <a:cubicBezTo>
                    <a:pt x="1031" y="94"/>
                    <a:pt x="1031" y="100"/>
                    <a:pt x="1028" y="105"/>
                  </a:cubicBezTo>
                  <a:cubicBezTo>
                    <a:pt x="1027" y="107"/>
                    <a:pt x="1027" y="110"/>
                    <a:pt x="1026" y="112"/>
                  </a:cubicBezTo>
                  <a:cubicBezTo>
                    <a:pt x="1032" y="106"/>
                    <a:pt x="1033" y="98"/>
                    <a:pt x="1034" y="89"/>
                  </a:cubicBezTo>
                  <a:cubicBezTo>
                    <a:pt x="1039" y="93"/>
                    <a:pt x="1039" y="92"/>
                    <a:pt x="1039" y="98"/>
                  </a:cubicBezTo>
                  <a:cubicBezTo>
                    <a:pt x="1038" y="105"/>
                    <a:pt x="1034" y="112"/>
                    <a:pt x="1032" y="118"/>
                  </a:cubicBezTo>
                  <a:cubicBezTo>
                    <a:pt x="1031" y="119"/>
                    <a:pt x="1031" y="120"/>
                    <a:pt x="1030" y="122"/>
                  </a:cubicBezTo>
                  <a:cubicBezTo>
                    <a:pt x="1037" y="114"/>
                    <a:pt x="1040" y="106"/>
                    <a:pt x="1042" y="96"/>
                  </a:cubicBezTo>
                  <a:cubicBezTo>
                    <a:pt x="1044" y="99"/>
                    <a:pt x="1047" y="100"/>
                    <a:pt x="1046" y="103"/>
                  </a:cubicBezTo>
                  <a:cubicBezTo>
                    <a:pt x="1045" y="111"/>
                    <a:pt x="1044" y="119"/>
                    <a:pt x="1039" y="125"/>
                  </a:cubicBezTo>
                  <a:cubicBezTo>
                    <a:pt x="1033" y="134"/>
                    <a:pt x="1026" y="142"/>
                    <a:pt x="1020" y="151"/>
                  </a:cubicBezTo>
                  <a:cubicBezTo>
                    <a:pt x="1018" y="153"/>
                    <a:pt x="1016" y="155"/>
                    <a:pt x="1015" y="157"/>
                  </a:cubicBezTo>
                  <a:cubicBezTo>
                    <a:pt x="1010" y="162"/>
                    <a:pt x="1006" y="168"/>
                    <a:pt x="1002" y="172"/>
                  </a:cubicBezTo>
                  <a:cubicBezTo>
                    <a:pt x="998" y="176"/>
                    <a:pt x="994" y="179"/>
                    <a:pt x="991" y="183"/>
                  </a:cubicBezTo>
                  <a:cubicBezTo>
                    <a:pt x="986" y="188"/>
                    <a:pt x="981" y="193"/>
                    <a:pt x="976" y="197"/>
                  </a:cubicBezTo>
                  <a:cubicBezTo>
                    <a:pt x="974" y="199"/>
                    <a:pt x="972" y="201"/>
                    <a:pt x="969" y="203"/>
                  </a:cubicBezTo>
                  <a:cubicBezTo>
                    <a:pt x="969" y="203"/>
                    <a:pt x="968" y="203"/>
                    <a:pt x="966" y="204"/>
                  </a:cubicBezTo>
                  <a:cubicBezTo>
                    <a:pt x="973" y="197"/>
                    <a:pt x="980" y="191"/>
                    <a:pt x="982" y="181"/>
                  </a:cubicBezTo>
                  <a:cubicBezTo>
                    <a:pt x="981" y="183"/>
                    <a:pt x="980" y="184"/>
                    <a:pt x="980" y="184"/>
                  </a:cubicBezTo>
                  <a:cubicBezTo>
                    <a:pt x="975" y="190"/>
                    <a:pt x="970" y="195"/>
                    <a:pt x="965" y="201"/>
                  </a:cubicBezTo>
                  <a:cubicBezTo>
                    <a:pt x="963" y="202"/>
                    <a:pt x="961" y="203"/>
                    <a:pt x="959" y="201"/>
                  </a:cubicBezTo>
                  <a:cubicBezTo>
                    <a:pt x="961" y="199"/>
                    <a:pt x="964" y="198"/>
                    <a:pt x="966" y="196"/>
                  </a:cubicBezTo>
                  <a:cubicBezTo>
                    <a:pt x="969" y="193"/>
                    <a:pt x="970" y="191"/>
                    <a:pt x="973" y="188"/>
                  </a:cubicBezTo>
                  <a:cubicBezTo>
                    <a:pt x="972" y="188"/>
                    <a:pt x="972" y="188"/>
                    <a:pt x="972" y="188"/>
                  </a:cubicBezTo>
                  <a:cubicBezTo>
                    <a:pt x="967" y="192"/>
                    <a:pt x="961" y="196"/>
                    <a:pt x="956" y="201"/>
                  </a:cubicBezTo>
                  <a:cubicBezTo>
                    <a:pt x="958" y="198"/>
                    <a:pt x="961" y="195"/>
                    <a:pt x="963" y="193"/>
                  </a:cubicBezTo>
                  <a:cubicBezTo>
                    <a:pt x="968" y="187"/>
                    <a:pt x="974" y="182"/>
                    <a:pt x="979" y="176"/>
                  </a:cubicBezTo>
                  <a:cubicBezTo>
                    <a:pt x="984" y="171"/>
                    <a:pt x="988" y="166"/>
                    <a:pt x="992" y="161"/>
                  </a:cubicBezTo>
                  <a:cubicBezTo>
                    <a:pt x="995" y="157"/>
                    <a:pt x="999" y="153"/>
                    <a:pt x="1001" y="149"/>
                  </a:cubicBezTo>
                  <a:cubicBezTo>
                    <a:pt x="1006" y="140"/>
                    <a:pt x="1011" y="132"/>
                    <a:pt x="1015" y="123"/>
                  </a:cubicBezTo>
                  <a:cubicBezTo>
                    <a:pt x="1018" y="118"/>
                    <a:pt x="1020" y="112"/>
                    <a:pt x="1022" y="106"/>
                  </a:cubicBezTo>
                  <a:cubicBezTo>
                    <a:pt x="1024" y="99"/>
                    <a:pt x="1026" y="92"/>
                    <a:pt x="1028" y="85"/>
                  </a:cubicBezTo>
                  <a:cubicBezTo>
                    <a:pt x="1030" y="86"/>
                    <a:pt x="1031" y="87"/>
                    <a:pt x="1031" y="89"/>
                  </a:cubicBezTo>
                  <a:close/>
                  <a:moveTo>
                    <a:pt x="992" y="67"/>
                  </a:moveTo>
                  <a:cubicBezTo>
                    <a:pt x="993" y="69"/>
                    <a:pt x="994" y="69"/>
                    <a:pt x="994" y="70"/>
                  </a:cubicBezTo>
                  <a:cubicBezTo>
                    <a:pt x="994" y="71"/>
                    <a:pt x="993" y="73"/>
                    <a:pt x="993" y="74"/>
                  </a:cubicBezTo>
                  <a:cubicBezTo>
                    <a:pt x="992" y="79"/>
                    <a:pt x="991" y="83"/>
                    <a:pt x="991" y="87"/>
                  </a:cubicBezTo>
                  <a:cubicBezTo>
                    <a:pt x="991" y="87"/>
                    <a:pt x="991" y="88"/>
                    <a:pt x="991" y="89"/>
                  </a:cubicBezTo>
                  <a:cubicBezTo>
                    <a:pt x="996" y="83"/>
                    <a:pt x="994" y="76"/>
                    <a:pt x="997" y="70"/>
                  </a:cubicBezTo>
                  <a:cubicBezTo>
                    <a:pt x="999" y="71"/>
                    <a:pt x="1000" y="72"/>
                    <a:pt x="1002" y="73"/>
                  </a:cubicBezTo>
                  <a:cubicBezTo>
                    <a:pt x="1002" y="73"/>
                    <a:pt x="1002" y="73"/>
                    <a:pt x="1001" y="73"/>
                  </a:cubicBezTo>
                  <a:cubicBezTo>
                    <a:pt x="1001" y="73"/>
                    <a:pt x="1001" y="73"/>
                    <a:pt x="1001" y="73"/>
                  </a:cubicBezTo>
                  <a:cubicBezTo>
                    <a:pt x="1002" y="73"/>
                    <a:pt x="1002" y="73"/>
                    <a:pt x="1002" y="73"/>
                  </a:cubicBezTo>
                  <a:cubicBezTo>
                    <a:pt x="1006" y="75"/>
                    <a:pt x="1011" y="77"/>
                    <a:pt x="1016" y="79"/>
                  </a:cubicBezTo>
                  <a:cubicBezTo>
                    <a:pt x="1015" y="81"/>
                    <a:pt x="1015" y="82"/>
                    <a:pt x="1015" y="84"/>
                  </a:cubicBezTo>
                  <a:cubicBezTo>
                    <a:pt x="1015" y="85"/>
                    <a:pt x="1015" y="86"/>
                    <a:pt x="1015" y="87"/>
                  </a:cubicBezTo>
                  <a:cubicBezTo>
                    <a:pt x="1016" y="85"/>
                    <a:pt x="1017" y="83"/>
                    <a:pt x="1018" y="80"/>
                  </a:cubicBezTo>
                  <a:cubicBezTo>
                    <a:pt x="1023" y="82"/>
                    <a:pt x="1023" y="82"/>
                    <a:pt x="1022" y="87"/>
                  </a:cubicBezTo>
                  <a:cubicBezTo>
                    <a:pt x="1021" y="92"/>
                    <a:pt x="1020" y="96"/>
                    <a:pt x="1018" y="101"/>
                  </a:cubicBezTo>
                  <a:cubicBezTo>
                    <a:pt x="1018" y="104"/>
                    <a:pt x="1017" y="107"/>
                    <a:pt x="1016" y="110"/>
                  </a:cubicBezTo>
                  <a:cubicBezTo>
                    <a:pt x="1013" y="116"/>
                    <a:pt x="1012" y="122"/>
                    <a:pt x="1008" y="128"/>
                  </a:cubicBezTo>
                  <a:cubicBezTo>
                    <a:pt x="1003" y="136"/>
                    <a:pt x="999" y="146"/>
                    <a:pt x="992" y="153"/>
                  </a:cubicBezTo>
                  <a:cubicBezTo>
                    <a:pt x="986" y="160"/>
                    <a:pt x="981" y="168"/>
                    <a:pt x="975" y="175"/>
                  </a:cubicBezTo>
                  <a:cubicBezTo>
                    <a:pt x="967" y="183"/>
                    <a:pt x="959" y="191"/>
                    <a:pt x="951" y="199"/>
                  </a:cubicBezTo>
                  <a:cubicBezTo>
                    <a:pt x="951" y="200"/>
                    <a:pt x="950" y="200"/>
                    <a:pt x="949" y="200"/>
                  </a:cubicBezTo>
                  <a:cubicBezTo>
                    <a:pt x="949" y="200"/>
                    <a:pt x="948" y="200"/>
                    <a:pt x="948" y="199"/>
                  </a:cubicBezTo>
                  <a:cubicBezTo>
                    <a:pt x="952" y="195"/>
                    <a:pt x="955" y="191"/>
                    <a:pt x="958" y="187"/>
                  </a:cubicBezTo>
                  <a:cubicBezTo>
                    <a:pt x="962" y="183"/>
                    <a:pt x="965" y="179"/>
                    <a:pt x="968" y="175"/>
                  </a:cubicBezTo>
                  <a:cubicBezTo>
                    <a:pt x="967" y="175"/>
                    <a:pt x="966" y="175"/>
                    <a:pt x="965" y="176"/>
                  </a:cubicBezTo>
                  <a:cubicBezTo>
                    <a:pt x="959" y="183"/>
                    <a:pt x="953" y="190"/>
                    <a:pt x="947" y="196"/>
                  </a:cubicBezTo>
                  <a:cubicBezTo>
                    <a:pt x="944" y="199"/>
                    <a:pt x="944" y="200"/>
                    <a:pt x="940" y="197"/>
                  </a:cubicBezTo>
                  <a:cubicBezTo>
                    <a:pt x="950" y="190"/>
                    <a:pt x="957" y="180"/>
                    <a:pt x="963" y="170"/>
                  </a:cubicBezTo>
                  <a:cubicBezTo>
                    <a:pt x="960" y="171"/>
                    <a:pt x="958" y="174"/>
                    <a:pt x="956" y="177"/>
                  </a:cubicBezTo>
                  <a:cubicBezTo>
                    <a:pt x="951" y="184"/>
                    <a:pt x="945" y="190"/>
                    <a:pt x="939" y="195"/>
                  </a:cubicBezTo>
                  <a:cubicBezTo>
                    <a:pt x="937" y="197"/>
                    <a:pt x="935" y="197"/>
                    <a:pt x="933" y="195"/>
                  </a:cubicBezTo>
                  <a:cubicBezTo>
                    <a:pt x="939" y="190"/>
                    <a:pt x="944" y="185"/>
                    <a:pt x="949" y="178"/>
                  </a:cubicBezTo>
                  <a:cubicBezTo>
                    <a:pt x="947" y="179"/>
                    <a:pt x="946" y="179"/>
                    <a:pt x="945" y="180"/>
                  </a:cubicBezTo>
                  <a:cubicBezTo>
                    <a:pt x="949" y="174"/>
                    <a:pt x="952" y="169"/>
                    <a:pt x="955" y="164"/>
                  </a:cubicBezTo>
                  <a:cubicBezTo>
                    <a:pt x="962" y="152"/>
                    <a:pt x="968" y="139"/>
                    <a:pt x="975" y="127"/>
                  </a:cubicBezTo>
                  <a:cubicBezTo>
                    <a:pt x="976" y="124"/>
                    <a:pt x="978" y="122"/>
                    <a:pt x="979" y="119"/>
                  </a:cubicBezTo>
                  <a:cubicBezTo>
                    <a:pt x="984" y="106"/>
                    <a:pt x="988" y="94"/>
                    <a:pt x="989" y="81"/>
                  </a:cubicBezTo>
                  <a:cubicBezTo>
                    <a:pt x="990" y="76"/>
                    <a:pt x="991" y="72"/>
                    <a:pt x="992" y="67"/>
                  </a:cubicBezTo>
                  <a:close/>
                  <a:moveTo>
                    <a:pt x="959" y="62"/>
                  </a:moveTo>
                  <a:cubicBezTo>
                    <a:pt x="959" y="59"/>
                    <a:pt x="959" y="57"/>
                    <a:pt x="959" y="54"/>
                  </a:cubicBezTo>
                  <a:cubicBezTo>
                    <a:pt x="962" y="55"/>
                    <a:pt x="964" y="56"/>
                    <a:pt x="964" y="59"/>
                  </a:cubicBezTo>
                  <a:cubicBezTo>
                    <a:pt x="965" y="65"/>
                    <a:pt x="964" y="71"/>
                    <a:pt x="962" y="77"/>
                  </a:cubicBezTo>
                  <a:cubicBezTo>
                    <a:pt x="961" y="80"/>
                    <a:pt x="960" y="83"/>
                    <a:pt x="959" y="86"/>
                  </a:cubicBezTo>
                  <a:cubicBezTo>
                    <a:pt x="959" y="86"/>
                    <a:pt x="960" y="86"/>
                    <a:pt x="960" y="86"/>
                  </a:cubicBezTo>
                  <a:cubicBezTo>
                    <a:pt x="966" y="78"/>
                    <a:pt x="968" y="68"/>
                    <a:pt x="967" y="57"/>
                  </a:cubicBezTo>
                  <a:cubicBezTo>
                    <a:pt x="969" y="58"/>
                    <a:pt x="971" y="59"/>
                    <a:pt x="972" y="60"/>
                  </a:cubicBezTo>
                  <a:cubicBezTo>
                    <a:pt x="972" y="68"/>
                    <a:pt x="972" y="68"/>
                    <a:pt x="974" y="69"/>
                  </a:cubicBezTo>
                  <a:cubicBezTo>
                    <a:pt x="975" y="67"/>
                    <a:pt x="975" y="64"/>
                    <a:pt x="976" y="62"/>
                  </a:cubicBezTo>
                  <a:cubicBezTo>
                    <a:pt x="980" y="63"/>
                    <a:pt x="980" y="63"/>
                    <a:pt x="980" y="66"/>
                  </a:cubicBezTo>
                  <a:cubicBezTo>
                    <a:pt x="979" y="71"/>
                    <a:pt x="979" y="75"/>
                    <a:pt x="979" y="80"/>
                  </a:cubicBezTo>
                  <a:cubicBezTo>
                    <a:pt x="978" y="81"/>
                    <a:pt x="979" y="82"/>
                    <a:pt x="979" y="83"/>
                  </a:cubicBezTo>
                  <a:cubicBezTo>
                    <a:pt x="983" y="77"/>
                    <a:pt x="981" y="70"/>
                    <a:pt x="983" y="64"/>
                  </a:cubicBezTo>
                  <a:cubicBezTo>
                    <a:pt x="985" y="65"/>
                    <a:pt x="985" y="65"/>
                    <a:pt x="986" y="66"/>
                  </a:cubicBezTo>
                  <a:cubicBezTo>
                    <a:pt x="987" y="71"/>
                    <a:pt x="986" y="75"/>
                    <a:pt x="985" y="80"/>
                  </a:cubicBezTo>
                  <a:cubicBezTo>
                    <a:pt x="984" y="87"/>
                    <a:pt x="983" y="95"/>
                    <a:pt x="981" y="102"/>
                  </a:cubicBezTo>
                  <a:cubicBezTo>
                    <a:pt x="979" y="107"/>
                    <a:pt x="977" y="113"/>
                    <a:pt x="974" y="119"/>
                  </a:cubicBezTo>
                  <a:cubicBezTo>
                    <a:pt x="971" y="126"/>
                    <a:pt x="967" y="132"/>
                    <a:pt x="964" y="139"/>
                  </a:cubicBezTo>
                  <a:cubicBezTo>
                    <a:pt x="958" y="151"/>
                    <a:pt x="951" y="162"/>
                    <a:pt x="944" y="174"/>
                  </a:cubicBezTo>
                  <a:cubicBezTo>
                    <a:pt x="940" y="180"/>
                    <a:pt x="935" y="187"/>
                    <a:pt x="929" y="193"/>
                  </a:cubicBezTo>
                  <a:cubicBezTo>
                    <a:pt x="928" y="195"/>
                    <a:pt x="927" y="196"/>
                    <a:pt x="924" y="194"/>
                  </a:cubicBezTo>
                  <a:cubicBezTo>
                    <a:pt x="926" y="192"/>
                    <a:pt x="927" y="190"/>
                    <a:pt x="928" y="189"/>
                  </a:cubicBezTo>
                  <a:cubicBezTo>
                    <a:pt x="934" y="184"/>
                    <a:pt x="938" y="178"/>
                    <a:pt x="943" y="172"/>
                  </a:cubicBezTo>
                  <a:cubicBezTo>
                    <a:pt x="943" y="172"/>
                    <a:pt x="943" y="170"/>
                    <a:pt x="944" y="169"/>
                  </a:cubicBezTo>
                  <a:cubicBezTo>
                    <a:pt x="943" y="169"/>
                    <a:pt x="943" y="169"/>
                    <a:pt x="943" y="169"/>
                  </a:cubicBezTo>
                  <a:cubicBezTo>
                    <a:pt x="940" y="172"/>
                    <a:pt x="938" y="175"/>
                    <a:pt x="936" y="177"/>
                  </a:cubicBezTo>
                  <a:cubicBezTo>
                    <a:pt x="931" y="182"/>
                    <a:pt x="927" y="187"/>
                    <a:pt x="922" y="192"/>
                  </a:cubicBezTo>
                  <a:cubicBezTo>
                    <a:pt x="921" y="193"/>
                    <a:pt x="920" y="194"/>
                    <a:pt x="918" y="193"/>
                  </a:cubicBezTo>
                  <a:cubicBezTo>
                    <a:pt x="919" y="191"/>
                    <a:pt x="920" y="190"/>
                    <a:pt x="921" y="189"/>
                  </a:cubicBezTo>
                  <a:cubicBezTo>
                    <a:pt x="924" y="185"/>
                    <a:pt x="928" y="181"/>
                    <a:pt x="932" y="176"/>
                  </a:cubicBezTo>
                  <a:cubicBezTo>
                    <a:pt x="933" y="175"/>
                    <a:pt x="934" y="174"/>
                    <a:pt x="933" y="171"/>
                  </a:cubicBezTo>
                  <a:cubicBezTo>
                    <a:pt x="928" y="178"/>
                    <a:pt x="923" y="183"/>
                    <a:pt x="917" y="189"/>
                  </a:cubicBezTo>
                  <a:cubicBezTo>
                    <a:pt x="914" y="193"/>
                    <a:pt x="913" y="193"/>
                    <a:pt x="909" y="191"/>
                  </a:cubicBezTo>
                  <a:cubicBezTo>
                    <a:pt x="910" y="191"/>
                    <a:pt x="910" y="190"/>
                    <a:pt x="911" y="189"/>
                  </a:cubicBezTo>
                  <a:cubicBezTo>
                    <a:pt x="921" y="180"/>
                    <a:pt x="930" y="169"/>
                    <a:pt x="938" y="157"/>
                  </a:cubicBezTo>
                  <a:cubicBezTo>
                    <a:pt x="939" y="155"/>
                    <a:pt x="939" y="153"/>
                    <a:pt x="940" y="150"/>
                  </a:cubicBezTo>
                  <a:cubicBezTo>
                    <a:pt x="938" y="152"/>
                    <a:pt x="937" y="154"/>
                    <a:pt x="936" y="156"/>
                  </a:cubicBezTo>
                  <a:cubicBezTo>
                    <a:pt x="932" y="161"/>
                    <a:pt x="928" y="167"/>
                    <a:pt x="924" y="171"/>
                  </a:cubicBezTo>
                  <a:cubicBezTo>
                    <a:pt x="919" y="178"/>
                    <a:pt x="913" y="184"/>
                    <a:pt x="907" y="190"/>
                  </a:cubicBezTo>
                  <a:cubicBezTo>
                    <a:pt x="907" y="191"/>
                    <a:pt x="906" y="191"/>
                    <a:pt x="905" y="191"/>
                  </a:cubicBezTo>
                  <a:cubicBezTo>
                    <a:pt x="907" y="187"/>
                    <a:pt x="911" y="184"/>
                    <a:pt x="913" y="181"/>
                  </a:cubicBezTo>
                  <a:cubicBezTo>
                    <a:pt x="922" y="166"/>
                    <a:pt x="931" y="152"/>
                    <a:pt x="937" y="136"/>
                  </a:cubicBezTo>
                  <a:cubicBezTo>
                    <a:pt x="939" y="133"/>
                    <a:pt x="940" y="130"/>
                    <a:pt x="941" y="127"/>
                  </a:cubicBezTo>
                  <a:cubicBezTo>
                    <a:pt x="943" y="121"/>
                    <a:pt x="946" y="116"/>
                    <a:pt x="948" y="110"/>
                  </a:cubicBezTo>
                  <a:cubicBezTo>
                    <a:pt x="951" y="103"/>
                    <a:pt x="953" y="95"/>
                    <a:pt x="955" y="88"/>
                  </a:cubicBezTo>
                  <a:cubicBezTo>
                    <a:pt x="958" y="79"/>
                    <a:pt x="959" y="71"/>
                    <a:pt x="959" y="62"/>
                  </a:cubicBezTo>
                  <a:close/>
                  <a:moveTo>
                    <a:pt x="936" y="42"/>
                  </a:moveTo>
                  <a:cubicBezTo>
                    <a:pt x="938" y="42"/>
                    <a:pt x="939" y="43"/>
                    <a:pt x="938" y="45"/>
                  </a:cubicBezTo>
                  <a:cubicBezTo>
                    <a:pt x="937" y="51"/>
                    <a:pt x="935" y="58"/>
                    <a:pt x="933" y="64"/>
                  </a:cubicBezTo>
                  <a:cubicBezTo>
                    <a:pt x="933" y="65"/>
                    <a:pt x="933" y="66"/>
                    <a:pt x="933" y="68"/>
                  </a:cubicBezTo>
                  <a:cubicBezTo>
                    <a:pt x="936" y="66"/>
                    <a:pt x="937" y="63"/>
                    <a:pt x="937" y="61"/>
                  </a:cubicBezTo>
                  <a:cubicBezTo>
                    <a:pt x="938" y="56"/>
                    <a:pt x="939" y="51"/>
                    <a:pt x="941" y="47"/>
                  </a:cubicBezTo>
                  <a:cubicBezTo>
                    <a:pt x="941" y="46"/>
                    <a:pt x="941" y="45"/>
                    <a:pt x="942" y="45"/>
                  </a:cubicBezTo>
                  <a:cubicBezTo>
                    <a:pt x="942" y="45"/>
                    <a:pt x="942" y="45"/>
                    <a:pt x="943" y="45"/>
                  </a:cubicBezTo>
                  <a:cubicBezTo>
                    <a:pt x="943" y="46"/>
                    <a:pt x="943" y="48"/>
                    <a:pt x="942" y="49"/>
                  </a:cubicBezTo>
                  <a:cubicBezTo>
                    <a:pt x="942" y="52"/>
                    <a:pt x="941" y="54"/>
                    <a:pt x="940" y="57"/>
                  </a:cubicBezTo>
                  <a:cubicBezTo>
                    <a:pt x="940" y="58"/>
                    <a:pt x="940" y="59"/>
                    <a:pt x="942" y="60"/>
                  </a:cubicBezTo>
                  <a:cubicBezTo>
                    <a:pt x="944" y="56"/>
                    <a:pt x="945" y="52"/>
                    <a:pt x="946" y="47"/>
                  </a:cubicBezTo>
                  <a:cubicBezTo>
                    <a:pt x="949" y="50"/>
                    <a:pt x="951" y="52"/>
                    <a:pt x="953" y="54"/>
                  </a:cubicBezTo>
                  <a:cubicBezTo>
                    <a:pt x="954" y="55"/>
                    <a:pt x="954" y="56"/>
                    <a:pt x="955" y="58"/>
                  </a:cubicBezTo>
                  <a:cubicBezTo>
                    <a:pt x="956" y="66"/>
                    <a:pt x="954" y="75"/>
                    <a:pt x="953" y="83"/>
                  </a:cubicBezTo>
                  <a:cubicBezTo>
                    <a:pt x="950" y="92"/>
                    <a:pt x="947" y="101"/>
                    <a:pt x="944" y="109"/>
                  </a:cubicBezTo>
                  <a:cubicBezTo>
                    <a:pt x="941" y="117"/>
                    <a:pt x="938" y="124"/>
                    <a:pt x="935" y="131"/>
                  </a:cubicBezTo>
                  <a:cubicBezTo>
                    <a:pt x="933" y="135"/>
                    <a:pt x="932" y="139"/>
                    <a:pt x="930" y="142"/>
                  </a:cubicBezTo>
                  <a:cubicBezTo>
                    <a:pt x="927" y="148"/>
                    <a:pt x="924" y="153"/>
                    <a:pt x="921" y="159"/>
                  </a:cubicBezTo>
                  <a:cubicBezTo>
                    <a:pt x="916" y="168"/>
                    <a:pt x="910" y="178"/>
                    <a:pt x="903" y="186"/>
                  </a:cubicBezTo>
                  <a:cubicBezTo>
                    <a:pt x="902" y="187"/>
                    <a:pt x="901" y="188"/>
                    <a:pt x="900" y="189"/>
                  </a:cubicBezTo>
                  <a:cubicBezTo>
                    <a:pt x="899" y="190"/>
                    <a:pt x="898" y="190"/>
                    <a:pt x="896" y="189"/>
                  </a:cubicBezTo>
                  <a:cubicBezTo>
                    <a:pt x="898" y="187"/>
                    <a:pt x="899" y="185"/>
                    <a:pt x="901" y="184"/>
                  </a:cubicBezTo>
                  <a:cubicBezTo>
                    <a:pt x="903" y="181"/>
                    <a:pt x="903" y="181"/>
                    <a:pt x="903" y="178"/>
                  </a:cubicBezTo>
                  <a:cubicBezTo>
                    <a:pt x="901" y="181"/>
                    <a:pt x="898" y="183"/>
                    <a:pt x="895" y="186"/>
                  </a:cubicBezTo>
                  <a:cubicBezTo>
                    <a:pt x="893" y="189"/>
                    <a:pt x="891" y="189"/>
                    <a:pt x="888" y="188"/>
                  </a:cubicBezTo>
                  <a:cubicBezTo>
                    <a:pt x="891" y="184"/>
                    <a:pt x="893" y="180"/>
                    <a:pt x="896" y="177"/>
                  </a:cubicBezTo>
                  <a:cubicBezTo>
                    <a:pt x="903" y="170"/>
                    <a:pt x="906" y="161"/>
                    <a:pt x="910" y="152"/>
                  </a:cubicBezTo>
                  <a:cubicBezTo>
                    <a:pt x="910" y="152"/>
                    <a:pt x="910" y="151"/>
                    <a:pt x="910" y="151"/>
                  </a:cubicBezTo>
                  <a:cubicBezTo>
                    <a:pt x="910" y="150"/>
                    <a:pt x="910" y="150"/>
                    <a:pt x="909" y="150"/>
                  </a:cubicBezTo>
                  <a:cubicBezTo>
                    <a:pt x="903" y="164"/>
                    <a:pt x="894" y="176"/>
                    <a:pt x="885" y="187"/>
                  </a:cubicBezTo>
                  <a:cubicBezTo>
                    <a:pt x="882" y="187"/>
                    <a:pt x="880" y="187"/>
                    <a:pt x="877" y="187"/>
                  </a:cubicBezTo>
                  <a:cubicBezTo>
                    <a:pt x="880" y="183"/>
                    <a:pt x="883" y="180"/>
                    <a:pt x="886" y="177"/>
                  </a:cubicBezTo>
                  <a:cubicBezTo>
                    <a:pt x="890" y="172"/>
                    <a:pt x="895" y="166"/>
                    <a:pt x="898" y="160"/>
                  </a:cubicBezTo>
                  <a:cubicBezTo>
                    <a:pt x="902" y="154"/>
                    <a:pt x="905" y="148"/>
                    <a:pt x="908" y="142"/>
                  </a:cubicBezTo>
                  <a:cubicBezTo>
                    <a:pt x="910" y="138"/>
                    <a:pt x="911" y="133"/>
                    <a:pt x="913" y="129"/>
                  </a:cubicBezTo>
                  <a:cubicBezTo>
                    <a:pt x="918" y="118"/>
                    <a:pt x="922" y="106"/>
                    <a:pt x="924" y="95"/>
                  </a:cubicBezTo>
                  <a:cubicBezTo>
                    <a:pt x="928" y="80"/>
                    <a:pt x="931" y="66"/>
                    <a:pt x="934" y="52"/>
                  </a:cubicBezTo>
                  <a:cubicBezTo>
                    <a:pt x="935" y="49"/>
                    <a:pt x="935" y="45"/>
                    <a:pt x="936" y="42"/>
                  </a:cubicBezTo>
                  <a:close/>
                  <a:moveTo>
                    <a:pt x="914" y="35"/>
                  </a:moveTo>
                  <a:cubicBezTo>
                    <a:pt x="916" y="35"/>
                    <a:pt x="918" y="36"/>
                    <a:pt x="920" y="36"/>
                  </a:cubicBezTo>
                  <a:cubicBezTo>
                    <a:pt x="917" y="47"/>
                    <a:pt x="917" y="47"/>
                    <a:pt x="919" y="50"/>
                  </a:cubicBezTo>
                  <a:cubicBezTo>
                    <a:pt x="921" y="45"/>
                    <a:pt x="922" y="41"/>
                    <a:pt x="923" y="37"/>
                  </a:cubicBezTo>
                  <a:cubicBezTo>
                    <a:pt x="924" y="37"/>
                    <a:pt x="924" y="37"/>
                    <a:pt x="924" y="37"/>
                  </a:cubicBezTo>
                  <a:cubicBezTo>
                    <a:pt x="925" y="38"/>
                    <a:pt x="925" y="39"/>
                    <a:pt x="925" y="39"/>
                  </a:cubicBezTo>
                  <a:cubicBezTo>
                    <a:pt x="925" y="42"/>
                    <a:pt x="924" y="45"/>
                    <a:pt x="924" y="48"/>
                  </a:cubicBezTo>
                  <a:cubicBezTo>
                    <a:pt x="923" y="55"/>
                    <a:pt x="922" y="63"/>
                    <a:pt x="919" y="70"/>
                  </a:cubicBezTo>
                  <a:cubicBezTo>
                    <a:pt x="918" y="71"/>
                    <a:pt x="918" y="72"/>
                    <a:pt x="918" y="73"/>
                  </a:cubicBezTo>
                  <a:cubicBezTo>
                    <a:pt x="921" y="70"/>
                    <a:pt x="923" y="68"/>
                    <a:pt x="923" y="65"/>
                  </a:cubicBezTo>
                  <a:cubicBezTo>
                    <a:pt x="925" y="59"/>
                    <a:pt x="925" y="52"/>
                    <a:pt x="926" y="46"/>
                  </a:cubicBezTo>
                  <a:cubicBezTo>
                    <a:pt x="927" y="44"/>
                    <a:pt x="927" y="41"/>
                    <a:pt x="928" y="39"/>
                  </a:cubicBezTo>
                  <a:cubicBezTo>
                    <a:pt x="929" y="39"/>
                    <a:pt x="930" y="39"/>
                    <a:pt x="932" y="40"/>
                  </a:cubicBezTo>
                  <a:cubicBezTo>
                    <a:pt x="931" y="46"/>
                    <a:pt x="929" y="51"/>
                    <a:pt x="928" y="57"/>
                  </a:cubicBezTo>
                  <a:cubicBezTo>
                    <a:pt x="926" y="67"/>
                    <a:pt x="924" y="77"/>
                    <a:pt x="921" y="87"/>
                  </a:cubicBezTo>
                  <a:cubicBezTo>
                    <a:pt x="919" y="96"/>
                    <a:pt x="917" y="104"/>
                    <a:pt x="914" y="113"/>
                  </a:cubicBezTo>
                  <a:cubicBezTo>
                    <a:pt x="912" y="120"/>
                    <a:pt x="908" y="128"/>
                    <a:pt x="906" y="136"/>
                  </a:cubicBezTo>
                  <a:cubicBezTo>
                    <a:pt x="902" y="147"/>
                    <a:pt x="896" y="156"/>
                    <a:pt x="889" y="166"/>
                  </a:cubicBezTo>
                  <a:cubicBezTo>
                    <a:pt x="884" y="173"/>
                    <a:pt x="878" y="179"/>
                    <a:pt x="871" y="185"/>
                  </a:cubicBezTo>
                  <a:cubicBezTo>
                    <a:pt x="869" y="187"/>
                    <a:pt x="868" y="187"/>
                    <a:pt x="865" y="186"/>
                  </a:cubicBezTo>
                  <a:cubicBezTo>
                    <a:pt x="870" y="180"/>
                    <a:pt x="876" y="175"/>
                    <a:pt x="878" y="168"/>
                  </a:cubicBezTo>
                  <a:cubicBezTo>
                    <a:pt x="876" y="170"/>
                    <a:pt x="874" y="173"/>
                    <a:pt x="872" y="175"/>
                  </a:cubicBezTo>
                  <a:cubicBezTo>
                    <a:pt x="869" y="179"/>
                    <a:pt x="865" y="182"/>
                    <a:pt x="862" y="185"/>
                  </a:cubicBezTo>
                  <a:cubicBezTo>
                    <a:pt x="861" y="186"/>
                    <a:pt x="860" y="186"/>
                    <a:pt x="859" y="186"/>
                  </a:cubicBezTo>
                  <a:cubicBezTo>
                    <a:pt x="859" y="186"/>
                    <a:pt x="859" y="185"/>
                    <a:pt x="859" y="185"/>
                  </a:cubicBezTo>
                  <a:cubicBezTo>
                    <a:pt x="861" y="183"/>
                    <a:pt x="864" y="180"/>
                    <a:pt x="866" y="178"/>
                  </a:cubicBezTo>
                  <a:cubicBezTo>
                    <a:pt x="867" y="175"/>
                    <a:pt x="870" y="172"/>
                    <a:pt x="870" y="168"/>
                  </a:cubicBezTo>
                  <a:cubicBezTo>
                    <a:pt x="864" y="174"/>
                    <a:pt x="861" y="181"/>
                    <a:pt x="854" y="185"/>
                  </a:cubicBezTo>
                  <a:cubicBezTo>
                    <a:pt x="864" y="173"/>
                    <a:pt x="873" y="160"/>
                    <a:pt x="881" y="146"/>
                  </a:cubicBezTo>
                  <a:cubicBezTo>
                    <a:pt x="879" y="147"/>
                    <a:pt x="878" y="148"/>
                    <a:pt x="877" y="149"/>
                  </a:cubicBezTo>
                  <a:cubicBezTo>
                    <a:pt x="875" y="153"/>
                    <a:pt x="873" y="156"/>
                    <a:pt x="870" y="160"/>
                  </a:cubicBezTo>
                  <a:cubicBezTo>
                    <a:pt x="866" y="165"/>
                    <a:pt x="863" y="170"/>
                    <a:pt x="859" y="175"/>
                  </a:cubicBezTo>
                  <a:cubicBezTo>
                    <a:pt x="856" y="178"/>
                    <a:pt x="854" y="181"/>
                    <a:pt x="851" y="183"/>
                  </a:cubicBezTo>
                  <a:cubicBezTo>
                    <a:pt x="850" y="185"/>
                    <a:pt x="848" y="185"/>
                    <a:pt x="846" y="184"/>
                  </a:cubicBezTo>
                  <a:cubicBezTo>
                    <a:pt x="851" y="179"/>
                    <a:pt x="856" y="174"/>
                    <a:pt x="858" y="168"/>
                  </a:cubicBezTo>
                  <a:cubicBezTo>
                    <a:pt x="857" y="169"/>
                    <a:pt x="856" y="170"/>
                    <a:pt x="855" y="171"/>
                  </a:cubicBezTo>
                  <a:cubicBezTo>
                    <a:pt x="852" y="174"/>
                    <a:pt x="849" y="178"/>
                    <a:pt x="846" y="182"/>
                  </a:cubicBezTo>
                  <a:cubicBezTo>
                    <a:pt x="845" y="183"/>
                    <a:pt x="844" y="185"/>
                    <a:pt x="842" y="184"/>
                  </a:cubicBezTo>
                  <a:cubicBezTo>
                    <a:pt x="844" y="181"/>
                    <a:pt x="846" y="178"/>
                    <a:pt x="848" y="176"/>
                  </a:cubicBezTo>
                  <a:cubicBezTo>
                    <a:pt x="852" y="172"/>
                    <a:pt x="855" y="168"/>
                    <a:pt x="858" y="163"/>
                  </a:cubicBezTo>
                  <a:cubicBezTo>
                    <a:pt x="862" y="158"/>
                    <a:pt x="865" y="152"/>
                    <a:pt x="869" y="146"/>
                  </a:cubicBezTo>
                  <a:cubicBezTo>
                    <a:pt x="874" y="137"/>
                    <a:pt x="880" y="129"/>
                    <a:pt x="885" y="120"/>
                  </a:cubicBezTo>
                  <a:cubicBezTo>
                    <a:pt x="888" y="115"/>
                    <a:pt x="889" y="110"/>
                    <a:pt x="891" y="105"/>
                  </a:cubicBezTo>
                  <a:cubicBezTo>
                    <a:pt x="896" y="92"/>
                    <a:pt x="901" y="79"/>
                    <a:pt x="906" y="66"/>
                  </a:cubicBezTo>
                  <a:cubicBezTo>
                    <a:pt x="908" y="61"/>
                    <a:pt x="909" y="55"/>
                    <a:pt x="910" y="49"/>
                  </a:cubicBezTo>
                  <a:cubicBezTo>
                    <a:pt x="912" y="45"/>
                    <a:pt x="913" y="40"/>
                    <a:pt x="914" y="35"/>
                  </a:cubicBezTo>
                  <a:close/>
                  <a:moveTo>
                    <a:pt x="900" y="33"/>
                  </a:moveTo>
                  <a:cubicBezTo>
                    <a:pt x="897" y="40"/>
                    <a:pt x="890" y="43"/>
                    <a:pt x="890" y="51"/>
                  </a:cubicBezTo>
                  <a:cubicBezTo>
                    <a:pt x="893" y="48"/>
                    <a:pt x="895" y="45"/>
                    <a:pt x="897" y="42"/>
                  </a:cubicBezTo>
                  <a:cubicBezTo>
                    <a:pt x="899" y="40"/>
                    <a:pt x="900" y="36"/>
                    <a:pt x="905" y="34"/>
                  </a:cubicBezTo>
                  <a:cubicBezTo>
                    <a:pt x="900" y="44"/>
                    <a:pt x="897" y="53"/>
                    <a:pt x="896" y="63"/>
                  </a:cubicBezTo>
                  <a:cubicBezTo>
                    <a:pt x="897" y="62"/>
                    <a:pt x="897" y="61"/>
                    <a:pt x="898" y="60"/>
                  </a:cubicBezTo>
                  <a:cubicBezTo>
                    <a:pt x="899" y="56"/>
                    <a:pt x="901" y="51"/>
                    <a:pt x="903" y="46"/>
                  </a:cubicBezTo>
                  <a:cubicBezTo>
                    <a:pt x="904" y="42"/>
                    <a:pt x="905" y="39"/>
                    <a:pt x="907" y="36"/>
                  </a:cubicBezTo>
                  <a:cubicBezTo>
                    <a:pt x="907" y="35"/>
                    <a:pt x="908" y="35"/>
                    <a:pt x="909" y="34"/>
                  </a:cubicBezTo>
                  <a:cubicBezTo>
                    <a:pt x="909" y="35"/>
                    <a:pt x="909" y="36"/>
                    <a:pt x="909" y="36"/>
                  </a:cubicBezTo>
                  <a:cubicBezTo>
                    <a:pt x="908" y="43"/>
                    <a:pt x="906" y="51"/>
                    <a:pt x="904" y="58"/>
                  </a:cubicBezTo>
                  <a:cubicBezTo>
                    <a:pt x="902" y="64"/>
                    <a:pt x="900" y="71"/>
                    <a:pt x="898" y="77"/>
                  </a:cubicBezTo>
                  <a:cubicBezTo>
                    <a:pt x="896" y="83"/>
                    <a:pt x="893" y="89"/>
                    <a:pt x="891" y="95"/>
                  </a:cubicBezTo>
                  <a:cubicBezTo>
                    <a:pt x="888" y="101"/>
                    <a:pt x="886" y="108"/>
                    <a:pt x="883" y="115"/>
                  </a:cubicBezTo>
                  <a:cubicBezTo>
                    <a:pt x="881" y="119"/>
                    <a:pt x="879" y="123"/>
                    <a:pt x="876" y="127"/>
                  </a:cubicBezTo>
                  <a:cubicBezTo>
                    <a:pt x="873" y="132"/>
                    <a:pt x="870" y="137"/>
                    <a:pt x="866" y="142"/>
                  </a:cubicBezTo>
                  <a:cubicBezTo>
                    <a:pt x="863" y="147"/>
                    <a:pt x="860" y="153"/>
                    <a:pt x="856" y="158"/>
                  </a:cubicBezTo>
                  <a:cubicBezTo>
                    <a:pt x="854" y="161"/>
                    <a:pt x="851" y="165"/>
                    <a:pt x="849" y="168"/>
                  </a:cubicBezTo>
                  <a:cubicBezTo>
                    <a:pt x="847" y="172"/>
                    <a:pt x="844" y="175"/>
                    <a:pt x="841" y="178"/>
                  </a:cubicBezTo>
                  <a:cubicBezTo>
                    <a:pt x="840" y="180"/>
                    <a:pt x="838" y="181"/>
                    <a:pt x="837" y="182"/>
                  </a:cubicBezTo>
                  <a:cubicBezTo>
                    <a:pt x="836" y="183"/>
                    <a:pt x="835" y="183"/>
                    <a:pt x="834" y="183"/>
                  </a:cubicBezTo>
                  <a:cubicBezTo>
                    <a:pt x="834" y="183"/>
                    <a:pt x="833" y="183"/>
                    <a:pt x="833" y="183"/>
                  </a:cubicBezTo>
                  <a:cubicBezTo>
                    <a:pt x="837" y="178"/>
                    <a:pt x="840" y="174"/>
                    <a:pt x="844" y="169"/>
                  </a:cubicBezTo>
                  <a:cubicBezTo>
                    <a:pt x="847" y="164"/>
                    <a:pt x="850" y="160"/>
                    <a:pt x="850" y="154"/>
                  </a:cubicBezTo>
                  <a:cubicBezTo>
                    <a:pt x="850" y="155"/>
                    <a:pt x="849" y="155"/>
                    <a:pt x="848" y="156"/>
                  </a:cubicBezTo>
                  <a:cubicBezTo>
                    <a:pt x="845" y="161"/>
                    <a:pt x="842" y="166"/>
                    <a:pt x="839" y="171"/>
                  </a:cubicBezTo>
                  <a:cubicBezTo>
                    <a:pt x="836" y="175"/>
                    <a:pt x="834" y="178"/>
                    <a:pt x="831" y="181"/>
                  </a:cubicBezTo>
                  <a:cubicBezTo>
                    <a:pt x="829" y="183"/>
                    <a:pt x="827" y="184"/>
                    <a:pt x="825" y="183"/>
                  </a:cubicBezTo>
                  <a:cubicBezTo>
                    <a:pt x="841" y="166"/>
                    <a:pt x="842" y="165"/>
                    <a:pt x="843" y="159"/>
                  </a:cubicBezTo>
                  <a:cubicBezTo>
                    <a:pt x="842" y="159"/>
                    <a:pt x="842" y="159"/>
                    <a:pt x="841" y="160"/>
                  </a:cubicBezTo>
                  <a:cubicBezTo>
                    <a:pt x="836" y="167"/>
                    <a:pt x="831" y="174"/>
                    <a:pt x="825" y="180"/>
                  </a:cubicBezTo>
                  <a:cubicBezTo>
                    <a:pt x="822" y="182"/>
                    <a:pt x="820" y="184"/>
                    <a:pt x="816" y="182"/>
                  </a:cubicBezTo>
                  <a:cubicBezTo>
                    <a:pt x="820" y="178"/>
                    <a:pt x="824" y="174"/>
                    <a:pt x="827" y="169"/>
                  </a:cubicBezTo>
                  <a:cubicBezTo>
                    <a:pt x="830" y="165"/>
                    <a:pt x="835" y="161"/>
                    <a:pt x="835" y="155"/>
                  </a:cubicBezTo>
                  <a:cubicBezTo>
                    <a:pt x="828" y="164"/>
                    <a:pt x="822" y="175"/>
                    <a:pt x="811" y="182"/>
                  </a:cubicBezTo>
                  <a:cubicBezTo>
                    <a:pt x="814" y="177"/>
                    <a:pt x="818" y="174"/>
                    <a:pt x="819" y="169"/>
                  </a:cubicBezTo>
                  <a:cubicBezTo>
                    <a:pt x="818" y="169"/>
                    <a:pt x="818" y="170"/>
                    <a:pt x="817" y="171"/>
                  </a:cubicBezTo>
                  <a:cubicBezTo>
                    <a:pt x="814" y="174"/>
                    <a:pt x="812" y="177"/>
                    <a:pt x="809" y="180"/>
                  </a:cubicBezTo>
                  <a:cubicBezTo>
                    <a:pt x="808" y="182"/>
                    <a:pt x="806" y="183"/>
                    <a:pt x="803" y="182"/>
                  </a:cubicBezTo>
                  <a:cubicBezTo>
                    <a:pt x="810" y="174"/>
                    <a:pt x="816" y="167"/>
                    <a:pt x="822" y="159"/>
                  </a:cubicBezTo>
                  <a:cubicBezTo>
                    <a:pt x="825" y="156"/>
                    <a:pt x="827" y="153"/>
                    <a:pt x="829" y="150"/>
                  </a:cubicBezTo>
                  <a:cubicBezTo>
                    <a:pt x="836" y="139"/>
                    <a:pt x="840" y="126"/>
                    <a:pt x="845" y="114"/>
                  </a:cubicBezTo>
                  <a:cubicBezTo>
                    <a:pt x="847" y="109"/>
                    <a:pt x="849" y="104"/>
                    <a:pt x="851" y="100"/>
                  </a:cubicBezTo>
                  <a:cubicBezTo>
                    <a:pt x="857" y="90"/>
                    <a:pt x="862" y="80"/>
                    <a:pt x="868" y="70"/>
                  </a:cubicBezTo>
                  <a:cubicBezTo>
                    <a:pt x="871" y="66"/>
                    <a:pt x="873" y="61"/>
                    <a:pt x="875" y="57"/>
                  </a:cubicBezTo>
                  <a:cubicBezTo>
                    <a:pt x="881" y="49"/>
                    <a:pt x="888" y="43"/>
                    <a:pt x="895" y="36"/>
                  </a:cubicBezTo>
                  <a:cubicBezTo>
                    <a:pt x="896" y="35"/>
                    <a:pt x="898" y="34"/>
                    <a:pt x="900" y="33"/>
                  </a:cubicBezTo>
                  <a:close/>
                  <a:moveTo>
                    <a:pt x="849" y="45"/>
                  </a:moveTo>
                  <a:cubicBezTo>
                    <a:pt x="850" y="43"/>
                    <a:pt x="851" y="41"/>
                    <a:pt x="852" y="39"/>
                  </a:cubicBezTo>
                  <a:cubicBezTo>
                    <a:pt x="855" y="33"/>
                    <a:pt x="861" y="30"/>
                    <a:pt x="868" y="29"/>
                  </a:cubicBezTo>
                  <a:cubicBezTo>
                    <a:pt x="870" y="28"/>
                    <a:pt x="872" y="28"/>
                    <a:pt x="874" y="28"/>
                  </a:cubicBezTo>
                  <a:cubicBezTo>
                    <a:pt x="871" y="35"/>
                    <a:pt x="864" y="40"/>
                    <a:pt x="862" y="47"/>
                  </a:cubicBezTo>
                  <a:cubicBezTo>
                    <a:pt x="863" y="46"/>
                    <a:pt x="864" y="45"/>
                    <a:pt x="865" y="44"/>
                  </a:cubicBezTo>
                  <a:cubicBezTo>
                    <a:pt x="869" y="40"/>
                    <a:pt x="873" y="35"/>
                    <a:pt x="877" y="30"/>
                  </a:cubicBezTo>
                  <a:cubicBezTo>
                    <a:pt x="879" y="27"/>
                    <a:pt x="882" y="27"/>
                    <a:pt x="886" y="27"/>
                  </a:cubicBezTo>
                  <a:cubicBezTo>
                    <a:pt x="884" y="30"/>
                    <a:pt x="881" y="32"/>
                    <a:pt x="880" y="34"/>
                  </a:cubicBezTo>
                  <a:cubicBezTo>
                    <a:pt x="878" y="37"/>
                    <a:pt x="875" y="38"/>
                    <a:pt x="875" y="43"/>
                  </a:cubicBezTo>
                  <a:cubicBezTo>
                    <a:pt x="879" y="38"/>
                    <a:pt x="883" y="35"/>
                    <a:pt x="886" y="31"/>
                  </a:cubicBezTo>
                  <a:cubicBezTo>
                    <a:pt x="889" y="27"/>
                    <a:pt x="892" y="27"/>
                    <a:pt x="896" y="27"/>
                  </a:cubicBezTo>
                  <a:cubicBezTo>
                    <a:pt x="892" y="31"/>
                    <a:pt x="889" y="35"/>
                    <a:pt x="885" y="38"/>
                  </a:cubicBezTo>
                  <a:cubicBezTo>
                    <a:pt x="876" y="46"/>
                    <a:pt x="870" y="56"/>
                    <a:pt x="864" y="67"/>
                  </a:cubicBezTo>
                  <a:cubicBezTo>
                    <a:pt x="860" y="75"/>
                    <a:pt x="855" y="84"/>
                    <a:pt x="850" y="92"/>
                  </a:cubicBezTo>
                  <a:cubicBezTo>
                    <a:pt x="844" y="101"/>
                    <a:pt x="840" y="111"/>
                    <a:pt x="837" y="122"/>
                  </a:cubicBezTo>
                  <a:cubicBezTo>
                    <a:pt x="835" y="127"/>
                    <a:pt x="833" y="131"/>
                    <a:pt x="831" y="136"/>
                  </a:cubicBezTo>
                  <a:cubicBezTo>
                    <a:pt x="827" y="145"/>
                    <a:pt x="823" y="153"/>
                    <a:pt x="816" y="160"/>
                  </a:cubicBezTo>
                  <a:cubicBezTo>
                    <a:pt x="812" y="166"/>
                    <a:pt x="807" y="171"/>
                    <a:pt x="802" y="176"/>
                  </a:cubicBezTo>
                  <a:cubicBezTo>
                    <a:pt x="800" y="180"/>
                    <a:pt x="796" y="181"/>
                    <a:pt x="792" y="182"/>
                  </a:cubicBezTo>
                  <a:cubicBezTo>
                    <a:pt x="791" y="183"/>
                    <a:pt x="790" y="182"/>
                    <a:pt x="789" y="182"/>
                  </a:cubicBezTo>
                  <a:cubicBezTo>
                    <a:pt x="807" y="165"/>
                    <a:pt x="808" y="164"/>
                    <a:pt x="808" y="159"/>
                  </a:cubicBezTo>
                  <a:cubicBezTo>
                    <a:pt x="806" y="162"/>
                    <a:pt x="804" y="164"/>
                    <a:pt x="801" y="167"/>
                  </a:cubicBezTo>
                  <a:cubicBezTo>
                    <a:pt x="796" y="172"/>
                    <a:pt x="791" y="177"/>
                    <a:pt x="786" y="182"/>
                  </a:cubicBezTo>
                  <a:cubicBezTo>
                    <a:pt x="785" y="183"/>
                    <a:pt x="783" y="184"/>
                    <a:pt x="781" y="182"/>
                  </a:cubicBezTo>
                  <a:cubicBezTo>
                    <a:pt x="784" y="180"/>
                    <a:pt x="787" y="177"/>
                    <a:pt x="789" y="175"/>
                  </a:cubicBezTo>
                  <a:cubicBezTo>
                    <a:pt x="792" y="172"/>
                    <a:pt x="794" y="169"/>
                    <a:pt x="796" y="165"/>
                  </a:cubicBezTo>
                  <a:cubicBezTo>
                    <a:pt x="798" y="162"/>
                    <a:pt x="801" y="160"/>
                    <a:pt x="801" y="156"/>
                  </a:cubicBezTo>
                  <a:cubicBezTo>
                    <a:pt x="797" y="161"/>
                    <a:pt x="794" y="165"/>
                    <a:pt x="790" y="170"/>
                  </a:cubicBezTo>
                  <a:cubicBezTo>
                    <a:pt x="786" y="175"/>
                    <a:pt x="782" y="179"/>
                    <a:pt x="777" y="182"/>
                  </a:cubicBezTo>
                  <a:cubicBezTo>
                    <a:pt x="777" y="181"/>
                    <a:pt x="777" y="180"/>
                    <a:pt x="778" y="179"/>
                  </a:cubicBezTo>
                  <a:cubicBezTo>
                    <a:pt x="787" y="171"/>
                    <a:pt x="794" y="161"/>
                    <a:pt x="799" y="151"/>
                  </a:cubicBezTo>
                  <a:cubicBezTo>
                    <a:pt x="804" y="142"/>
                    <a:pt x="807" y="134"/>
                    <a:pt x="812" y="126"/>
                  </a:cubicBezTo>
                  <a:cubicBezTo>
                    <a:pt x="818" y="114"/>
                    <a:pt x="822" y="102"/>
                    <a:pt x="827" y="90"/>
                  </a:cubicBezTo>
                  <a:cubicBezTo>
                    <a:pt x="829" y="84"/>
                    <a:pt x="831" y="78"/>
                    <a:pt x="834" y="73"/>
                  </a:cubicBezTo>
                  <a:cubicBezTo>
                    <a:pt x="838" y="63"/>
                    <a:pt x="844" y="54"/>
                    <a:pt x="849" y="45"/>
                  </a:cubicBezTo>
                  <a:close/>
                  <a:moveTo>
                    <a:pt x="819" y="30"/>
                  </a:moveTo>
                  <a:cubicBezTo>
                    <a:pt x="820" y="29"/>
                    <a:pt x="821" y="29"/>
                    <a:pt x="821" y="28"/>
                  </a:cubicBezTo>
                  <a:cubicBezTo>
                    <a:pt x="822" y="26"/>
                    <a:pt x="823" y="25"/>
                    <a:pt x="824" y="23"/>
                  </a:cubicBezTo>
                  <a:cubicBezTo>
                    <a:pt x="824" y="21"/>
                    <a:pt x="826" y="20"/>
                    <a:pt x="828" y="21"/>
                  </a:cubicBezTo>
                  <a:cubicBezTo>
                    <a:pt x="828" y="32"/>
                    <a:pt x="824" y="42"/>
                    <a:pt x="823" y="53"/>
                  </a:cubicBezTo>
                  <a:cubicBezTo>
                    <a:pt x="828" y="42"/>
                    <a:pt x="829" y="31"/>
                    <a:pt x="832" y="20"/>
                  </a:cubicBezTo>
                  <a:cubicBezTo>
                    <a:pt x="834" y="20"/>
                    <a:pt x="836" y="20"/>
                    <a:pt x="838" y="20"/>
                  </a:cubicBezTo>
                  <a:cubicBezTo>
                    <a:pt x="838" y="21"/>
                    <a:pt x="838" y="21"/>
                    <a:pt x="838" y="22"/>
                  </a:cubicBezTo>
                  <a:cubicBezTo>
                    <a:pt x="833" y="33"/>
                    <a:pt x="832" y="46"/>
                    <a:pt x="830" y="58"/>
                  </a:cubicBezTo>
                  <a:cubicBezTo>
                    <a:pt x="829" y="66"/>
                    <a:pt x="828" y="74"/>
                    <a:pt x="825" y="81"/>
                  </a:cubicBezTo>
                  <a:cubicBezTo>
                    <a:pt x="824" y="83"/>
                    <a:pt x="823" y="85"/>
                    <a:pt x="823" y="87"/>
                  </a:cubicBezTo>
                  <a:cubicBezTo>
                    <a:pt x="820" y="94"/>
                    <a:pt x="817" y="102"/>
                    <a:pt x="814" y="109"/>
                  </a:cubicBezTo>
                  <a:cubicBezTo>
                    <a:pt x="809" y="121"/>
                    <a:pt x="803" y="132"/>
                    <a:pt x="798" y="144"/>
                  </a:cubicBezTo>
                  <a:cubicBezTo>
                    <a:pt x="791" y="158"/>
                    <a:pt x="781" y="170"/>
                    <a:pt x="771" y="181"/>
                  </a:cubicBezTo>
                  <a:cubicBezTo>
                    <a:pt x="769" y="183"/>
                    <a:pt x="767" y="184"/>
                    <a:pt x="764" y="183"/>
                  </a:cubicBezTo>
                  <a:cubicBezTo>
                    <a:pt x="766" y="181"/>
                    <a:pt x="767" y="179"/>
                    <a:pt x="769" y="178"/>
                  </a:cubicBezTo>
                  <a:cubicBezTo>
                    <a:pt x="770" y="176"/>
                    <a:pt x="772" y="175"/>
                    <a:pt x="774" y="173"/>
                  </a:cubicBezTo>
                  <a:cubicBezTo>
                    <a:pt x="775" y="171"/>
                    <a:pt x="776" y="170"/>
                    <a:pt x="776" y="167"/>
                  </a:cubicBezTo>
                  <a:cubicBezTo>
                    <a:pt x="775" y="168"/>
                    <a:pt x="774" y="169"/>
                    <a:pt x="773" y="170"/>
                  </a:cubicBezTo>
                  <a:cubicBezTo>
                    <a:pt x="770" y="174"/>
                    <a:pt x="766" y="178"/>
                    <a:pt x="762" y="182"/>
                  </a:cubicBezTo>
                  <a:cubicBezTo>
                    <a:pt x="760" y="184"/>
                    <a:pt x="759" y="184"/>
                    <a:pt x="756" y="184"/>
                  </a:cubicBezTo>
                  <a:cubicBezTo>
                    <a:pt x="759" y="181"/>
                    <a:pt x="762" y="178"/>
                    <a:pt x="766" y="175"/>
                  </a:cubicBezTo>
                  <a:cubicBezTo>
                    <a:pt x="773" y="169"/>
                    <a:pt x="773" y="168"/>
                    <a:pt x="773" y="165"/>
                  </a:cubicBezTo>
                  <a:cubicBezTo>
                    <a:pt x="769" y="169"/>
                    <a:pt x="765" y="174"/>
                    <a:pt x="760" y="176"/>
                  </a:cubicBezTo>
                  <a:cubicBezTo>
                    <a:pt x="763" y="172"/>
                    <a:pt x="766" y="168"/>
                    <a:pt x="769" y="164"/>
                  </a:cubicBezTo>
                  <a:cubicBezTo>
                    <a:pt x="774" y="158"/>
                    <a:pt x="778" y="153"/>
                    <a:pt x="780" y="147"/>
                  </a:cubicBezTo>
                  <a:cubicBezTo>
                    <a:pt x="784" y="140"/>
                    <a:pt x="787" y="132"/>
                    <a:pt x="790" y="124"/>
                  </a:cubicBezTo>
                  <a:cubicBezTo>
                    <a:pt x="793" y="115"/>
                    <a:pt x="796" y="105"/>
                    <a:pt x="798" y="95"/>
                  </a:cubicBezTo>
                  <a:cubicBezTo>
                    <a:pt x="802" y="82"/>
                    <a:pt x="805" y="69"/>
                    <a:pt x="808" y="56"/>
                  </a:cubicBezTo>
                  <a:cubicBezTo>
                    <a:pt x="809" y="49"/>
                    <a:pt x="812" y="42"/>
                    <a:pt x="814" y="36"/>
                  </a:cubicBezTo>
                  <a:cubicBezTo>
                    <a:pt x="815" y="32"/>
                    <a:pt x="816" y="28"/>
                    <a:pt x="819" y="24"/>
                  </a:cubicBezTo>
                  <a:cubicBezTo>
                    <a:pt x="819" y="26"/>
                    <a:pt x="819" y="28"/>
                    <a:pt x="819" y="30"/>
                  </a:cubicBezTo>
                  <a:close/>
                  <a:moveTo>
                    <a:pt x="721" y="183"/>
                  </a:moveTo>
                  <a:cubicBezTo>
                    <a:pt x="724" y="178"/>
                    <a:pt x="728" y="173"/>
                    <a:pt x="731" y="168"/>
                  </a:cubicBezTo>
                  <a:cubicBezTo>
                    <a:pt x="737" y="159"/>
                    <a:pt x="743" y="150"/>
                    <a:pt x="748" y="140"/>
                  </a:cubicBezTo>
                  <a:cubicBezTo>
                    <a:pt x="752" y="133"/>
                    <a:pt x="756" y="126"/>
                    <a:pt x="760" y="119"/>
                  </a:cubicBezTo>
                  <a:cubicBezTo>
                    <a:pt x="763" y="113"/>
                    <a:pt x="765" y="107"/>
                    <a:pt x="768" y="101"/>
                  </a:cubicBezTo>
                  <a:cubicBezTo>
                    <a:pt x="771" y="94"/>
                    <a:pt x="774" y="86"/>
                    <a:pt x="776" y="79"/>
                  </a:cubicBezTo>
                  <a:cubicBezTo>
                    <a:pt x="777" y="73"/>
                    <a:pt x="778" y="68"/>
                    <a:pt x="779" y="62"/>
                  </a:cubicBezTo>
                  <a:cubicBezTo>
                    <a:pt x="782" y="53"/>
                    <a:pt x="784" y="44"/>
                    <a:pt x="784" y="35"/>
                  </a:cubicBezTo>
                  <a:cubicBezTo>
                    <a:pt x="784" y="31"/>
                    <a:pt x="785" y="27"/>
                    <a:pt x="785" y="23"/>
                  </a:cubicBezTo>
                  <a:cubicBezTo>
                    <a:pt x="790" y="24"/>
                    <a:pt x="790" y="24"/>
                    <a:pt x="790" y="27"/>
                  </a:cubicBezTo>
                  <a:cubicBezTo>
                    <a:pt x="790" y="28"/>
                    <a:pt x="790" y="29"/>
                    <a:pt x="790" y="30"/>
                  </a:cubicBezTo>
                  <a:cubicBezTo>
                    <a:pt x="790" y="33"/>
                    <a:pt x="790" y="36"/>
                    <a:pt x="789" y="39"/>
                  </a:cubicBezTo>
                  <a:cubicBezTo>
                    <a:pt x="794" y="34"/>
                    <a:pt x="792" y="29"/>
                    <a:pt x="793" y="23"/>
                  </a:cubicBezTo>
                  <a:cubicBezTo>
                    <a:pt x="795" y="23"/>
                    <a:pt x="798" y="23"/>
                    <a:pt x="799" y="23"/>
                  </a:cubicBezTo>
                  <a:cubicBezTo>
                    <a:pt x="799" y="27"/>
                    <a:pt x="799" y="30"/>
                    <a:pt x="799" y="34"/>
                  </a:cubicBezTo>
                  <a:cubicBezTo>
                    <a:pt x="799" y="37"/>
                    <a:pt x="797" y="41"/>
                    <a:pt x="799" y="45"/>
                  </a:cubicBezTo>
                  <a:cubicBezTo>
                    <a:pt x="802" y="37"/>
                    <a:pt x="800" y="29"/>
                    <a:pt x="804" y="23"/>
                  </a:cubicBezTo>
                  <a:cubicBezTo>
                    <a:pt x="808" y="23"/>
                    <a:pt x="811" y="22"/>
                    <a:pt x="816" y="22"/>
                  </a:cubicBezTo>
                  <a:cubicBezTo>
                    <a:pt x="809" y="34"/>
                    <a:pt x="806" y="46"/>
                    <a:pt x="803" y="58"/>
                  </a:cubicBezTo>
                  <a:cubicBezTo>
                    <a:pt x="801" y="67"/>
                    <a:pt x="799" y="77"/>
                    <a:pt x="797" y="86"/>
                  </a:cubicBezTo>
                  <a:cubicBezTo>
                    <a:pt x="793" y="100"/>
                    <a:pt x="788" y="115"/>
                    <a:pt x="784" y="129"/>
                  </a:cubicBezTo>
                  <a:cubicBezTo>
                    <a:pt x="781" y="137"/>
                    <a:pt x="778" y="145"/>
                    <a:pt x="773" y="152"/>
                  </a:cubicBezTo>
                  <a:cubicBezTo>
                    <a:pt x="770" y="156"/>
                    <a:pt x="767" y="159"/>
                    <a:pt x="765" y="163"/>
                  </a:cubicBezTo>
                  <a:cubicBezTo>
                    <a:pt x="760" y="170"/>
                    <a:pt x="754" y="177"/>
                    <a:pt x="748" y="182"/>
                  </a:cubicBezTo>
                  <a:cubicBezTo>
                    <a:pt x="744" y="186"/>
                    <a:pt x="740" y="187"/>
                    <a:pt x="734" y="186"/>
                  </a:cubicBezTo>
                  <a:cubicBezTo>
                    <a:pt x="741" y="180"/>
                    <a:pt x="748" y="175"/>
                    <a:pt x="750" y="166"/>
                  </a:cubicBezTo>
                  <a:cubicBezTo>
                    <a:pt x="745" y="174"/>
                    <a:pt x="739" y="179"/>
                    <a:pt x="732" y="185"/>
                  </a:cubicBezTo>
                  <a:cubicBezTo>
                    <a:pt x="731" y="186"/>
                    <a:pt x="730" y="187"/>
                    <a:pt x="729" y="187"/>
                  </a:cubicBezTo>
                  <a:cubicBezTo>
                    <a:pt x="726" y="187"/>
                    <a:pt x="722" y="187"/>
                    <a:pt x="718" y="188"/>
                  </a:cubicBezTo>
                  <a:cubicBezTo>
                    <a:pt x="719" y="186"/>
                    <a:pt x="720" y="185"/>
                    <a:pt x="721" y="183"/>
                  </a:cubicBezTo>
                  <a:close/>
                  <a:moveTo>
                    <a:pt x="705" y="16"/>
                  </a:moveTo>
                  <a:cubicBezTo>
                    <a:pt x="709" y="22"/>
                    <a:pt x="707" y="29"/>
                    <a:pt x="710" y="36"/>
                  </a:cubicBezTo>
                  <a:cubicBezTo>
                    <a:pt x="712" y="28"/>
                    <a:pt x="711" y="21"/>
                    <a:pt x="708" y="15"/>
                  </a:cubicBezTo>
                  <a:cubicBezTo>
                    <a:pt x="710" y="14"/>
                    <a:pt x="712" y="13"/>
                    <a:pt x="713" y="13"/>
                  </a:cubicBezTo>
                  <a:cubicBezTo>
                    <a:pt x="716" y="18"/>
                    <a:pt x="717" y="23"/>
                    <a:pt x="717" y="28"/>
                  </a:cubicBezTo>
                  <a:cubicBezTo>
                    <a:pt x="716" y="32"/>
                    <a:pt x="718" y="35"/>
                    <a:pt x="718" y="39"/>
                  </a:cubicBezTo>
                  <a:cubicBezTo>
                    <a:pt x="719" y="39"/>
                    <a:pt x="719" y="39"/>
                    <a:pt x="719" y="39"/>
                  </a:cubicBezTo>
                  <a:cubicBezTo>
                    <a:pt x="720" y="30"/>
                    <a:pt x="720" y="21"/>
                    <a:pt x="716" y="12"/>
                  </a:cubicBezTo>
                  <a:cubicBezTo>
                    <a:pt x="717" y="11"/>
                    <a:pt x="718" y="11"/>
                    <a:pt x="719" y="11"/>
                  </a:cubicBezTo>
                  <a:cubicBezTo>
                    <a:pt x="721" y="16"/>
                    <a:pt x="720" y="21"/>
                    <a:pt x="723" y="25"/>
                  </a:cubicBezTo>
                  <a:cubicBezTo>
                    <a:pt x="725" y="20"/>
                    <a:pt x="722" y="15"/>
                    <a:pt x="722" y="10"/>
                  </a:cubicBezTo>
                  <a:cubicBezTo>
                    <a:pt x="727" y="11"/>
                    <a:pt x="728" y="12"/>
                    <a:pt x="728" y="16"/>
                  </a:cubicBezTo>
                  <a:cubicBezTo>
                    <a:pt x="728" y="22"/>
                    <a:pt x="728" y="27"/>
                    <a:pt x="728" y="32"/>
                  </a:cubicBezTo>
                  <a:cubicBezTo>
                    <a:pt x="729" y="42"/>
                    <a:pt x="729" y="51"/>
                    <a:pt x="727" y="61"/>
                  </a:cubicBezTo>
                  <a:cubicBezTo>
                    <a:pt x="726" y="73"/>
                    <a:pt x="726" y="85"/>
                    <a:pt x="726" y="97"/>
                  </a:cubicBezTo>
                  <a:cubicBezTo>
                    <a:pt x="727" y="106"/>
                    <a:pt x="727" y="115"/>
                    <a:pt x="726" y="123"/>
                  </a:cubicBezTo>
                  <a:cubicBezTo>
                    <a:pt x="725" y="137"/>
                    <a:pt x="723" y="150"/>
                    <a:pt x="719" y="163"/>
                  </a:cubicBezTo>
                  <a:cubicBezTo>
                    <a:pt x="718" y="163"/>
                    <a:pt x="718" y="163"/>
                    <a:pt x="717" y="162"/>
                  </a:cubicBezTo>
                  <a:cubicBezTo>
                    <a:pt x="717" y="163"/>
                    <a:pt x="716" y="164"/>
                    <a:pt x="716" y="165"/>
                  </a:cubicBezTo>
                  <a:cubicBezTo>
                    <a:pt x="713" y="173"/>
                    <a:pt x="709" y="180"/>
                    <a:pt x="705" y="187"/>
                  </a:cubicBezTo>
                  <a:cubicBezTo>
                    <a:pt x="703" y="189"/>
                    <a:pt x="701" y="190"/>
                    <a:pt x="699" y="189"/>
                  </a:cubicBezTo>
                  <a:cubicBezTo>
                    <a:pt x="705" y="180"/>
                    <a:pt x="710" y="170"/>
                    <a:pt x="713" y="159"/>
                  </a:cubicBezTo>
                  <a:cubicBezTo>
                    <a:pt x="712" y="161"/>
                    <a:pt x="711" y="163"/>
                    <a:pt x="709" y="165"/>
                  </a:cubicBezTo>
                  <a:cubicBezTo>
                    <a:pt x="705" y="173"/>
                    <a:pt x="701" y="181"/>
                    <a:pt x="697" y="188"/>
                  </a:cubicBezTo>
                  <a:cubicBezTo>
                    <a:pt x="696" y="190"/>
                    <a:pt x="695" y="190"/>
                    <a:pt x="693" y="190"/>
                  </a:cubicBezTo>
                  <a:cubicBezTo>
                    <a:pt x="693" y="190"/>
                    <a:pt x="693" y="189"/>
                    <a:pt x="693" y="189"/>
                  </a:cubicBezTo>
                  <a:cubicBezTo>
                    <a:pt x="696" y="180"/>
                    <a:pt x="701" y="172"/>
                    <a:pt x="703" y="163"/>
                  </a:cubicBezTo>
                  <a:cubicBezTo>
                    <a:pt x="705" y="158"/>
                    <a:pt x="708" y="153"/>
                    <a:pt x="708" y="147"/>
                  </a:cubicBezTo>
                  <a:cubicBezTo>
                    <a:pt x="708" y="140"/>
                    <a:pt x="709" y="134"/>
                    <a:pt x="710" y="127"/>
                  </a:cubicBezTo>
                  <a:cubicBezTo>
                    <a:pt x="710" y="121"/>
                    <a:pt x="710" y="115"/>
                    <a:pt x="711" y="109"/>
                  </a:cubicBezTo>
                  <a:cubicBezTo>
                    <a:pt x="711" y="100"/>
                    <a:pt x="711" y="91"/>
                    <a:pt x="711" y="81"/>
                  </a:cubicBezTo>
                  <a:cubicBezTo>
                    <a:pt x="711" y="75"/>
                    <a:pt x="710" y="68"/>
                    <a:pt x="710" y="61"/>
                  </a:cubicBezTo>
                  <a:cubicBezTo>
                    <a:pt x="709" y="51"/>
                    <a:pt x="707" y="40"/>
                    <a:pt x="704" y="30"/>
                  </a:cubicBezTo>
                  <a:cubicBezTo>
                    <a:pt x="703" y="26"/>
                    <a:pt x="701" y="22"/>
                    <a:pt x="700" y="17"/>
                  </a:cubicBezTo>
                  <a:cubicBezTo>
                    <a:pt x="702" y="17"/>
                    <a:pt x="703" y="17"/>
                    <a:pt x="705" y="16"/>
                  </a:cubicBezTo>
                  <a:close/>
                  <a:moveTo>
                    <a:pt x="716" y="175"/>
                  </a:moveTo>
                  <a:cubicBezTo>
                    <a:pt x="715" y="179"/>
                    <a:pt x="714" y="182"/>
                    <a:pt x="712" y="185"/>
                  </a:cubicBezTo>
                  <a:cubicBezTo>
                    <a:pt x="711" y="189"/>
                    <a:pt x="711" y="189"/>
                    <a:pt x="707" y="189"/>
                  </a:cubicBezTo>
                  <a:cubicBezTo>
                    <a:pt x="709" y="184"/>
                    <a:pt x="712" y="180"/>
                    <a:pt x="715" y="175"/>
                  </a:cubicBezTo>
                  <a:cubicBezTo>
                    <a:pt x="715" y="175"/>
                    <a:pt x="715" y="175"/>
                    <a:pt x="716" y="175"/>
                  </a:cubicBezTo>
                  <a:close/>
                  <a:moveTo>
                    <a:pt x="681" y="26"/>
                  </a:moveTo>
                  <a:cubicBezTo>
                    <a:pt x="682" y="30"/>
                    <a:pt x="683" y="34"/>
                    <a:pt x="683" y="37"/>
                  </a:cubicBezTo>
                  <a:cubicBezTo>
                    <a:pt x="683" y="39"/>
                    <a:pt x="683" y="40"/>
                    <a:pt x="685" y="41"/>
                  </a:cubicBezTo>
                  <a:cubicBezTo>
                    <a:pt x="687" y="35"/>
                    <a:pt x="685" y="29"/>
                    <a:pt x="682" y="23"/>
                  </a:cubicBezTo>
                  <a:cubicBezTo>
                    <a:pt x="685" y="22"/>
                    <a:pt x="688" y="21"/>
                    <a:pt x="691" y="20"/>
                  </a:cubicBezTo>
                  <a:cubicBezTo>
                    <a:pt x="692" y="23"/>
                    <a:pt x="693" y="26"/>
                    <a:pt x="694" y="28"/>
                  </a:cubicBezTo>
                  <a:cubicBezTo>
                    <a:pt x="695" y="31"/>
                    <a:pt x="694" y="34"/>
                    <a:pt x="697" y="36"/>
                  </a:cubicBezTo>
                  <a:cubicBezTo>
                    <a:pt x="699" y="30"/>
                    <a:pt x="695" y="25"/>
                    <a:pt x="695" y="19"/>
                  </a:cubicBezTo>
                  <a:cubicBezTo>
                    <a:pt x="696" y="20"/>
                    <a:pt x="696" y="20"/>
                    <a:pt x="697" y="21"/>
                  </a:cubicBezTo>
                  <a:cubicBezTo>
                    <a:pt x="699" y="27"/>
                    <a:pt x="701" y="33"/>
                    <a:pt x="703" y="40"/>
                  </a:cubicBezTo>
                  <a:cubicBezTo>
                    <a:pt x="704" y="47"/>
                    <a:pt x="706" y="55"/>
                    <a:pt x="706" y="64"/>
                  </a:cubicBezTo>
                  <a:cubicBezTo>
                    <a:pt x="706" y="74"/>
                    <a:pt x="708" y="84"/>
                    <a:pt x="708" y="95"/>
                  </a:cubicBezTo>
                  <a:cubicBezTo>
                    <a:pt x="708" y="105"/>
                    <a:pt x="707" y="114"/>
                    <a:pt x="706" y="124"/>
                  </a:cubicBezTo>
                  <a:cubicBezTo>
                    <a:pt x="706" y="127"/>
                    <a:pt x="706" y="130"/>
                    <a:pt x="705" y="133"/>
                  </a:cubicBezTo>
                  <a:cubicBezTo>
                    <a:pt x="705" y="140"/>
                    <a:pt x="704" y="146"/>
                    <a:pt x="703" y="152"/>
                  </a:cubicBezTo>
                  <a:cubicBezTo>
                    <a:pt x="702" y="158"/>
                    <a:pt x="699" y="164"/>
                    <a:pt x="697" y="170"/>
                  </a:cubicBezTo>
                  <a:cubicBezTo>
                    <a:pt x="695" y="177"/>
                    <a:pt x="692" y="182"/>
                    <a:pt x="689" y="188"/>
                  </a:cubicBezTo>
                  <a:cubicBezTo>
                    <a:pt x="688" y="191"/>
                    <a:pt x="688" y="191"/>
                    <a:pt x="684" y="191"/>
                  </a:cubicBezTo>
                  <a:cubicBezTo>
                    <a:pt x="687" y="185"/>
                    <a:pt x="689" y="180"/>
                    <a:pt x="691" y="174"/>
                  </a:cubicBezTo>
                  <a:cubicBezTo>
                    <a:pt x="692" y="169"/>
                    <a:pt x="696" y="164"/>
                    <a:pt x="696" y="158"/>
                  </a:cubicBezTo>
                  <a:cubicBezTo>
                    <a:pt x="693" y="163"/>
                    <a:pt x="691" y="167"/>
                    <a:pt x="689" y="172"/>
                  </a:cubicBezTo>
                  <a:cubicBezTo>
                    <a:pt x="687" y="178"/>
                    <a:pt x="684" y="184"/>
                    <a:pt x="682" y="190"/>
                  </a:cubicBezTo>
                  <a:cubicBezTo>
                    <a:pt x="681" y="192"/>
                    <a:pt x="679" y="193"/>
                    <a:pt x="676" y="193"/>
                  </a:cubicBezTo>
                  <a:cubicBezTo>
                    <a:pt x="678" y="186"/>
                    <a:pt x="684" y="182"/>
                    <a:pt x="684" y="174"/>
                  </a:cubicBezTo>
                  <a:cubicBezTo>
                    <a:pt x="684" y="175"/>
                    <a:pt x="683" y="175"/>
                    <a:pt x="683" y="175"/>
                  </a:cubicBezTo>
                  <a:cubicBezTo>
                    <a:pt x="680" y="181"/>
                    <a:pt x="677" y="186"/>
                    <a:pt x="675" y="191"/>
                  </a:cubicBezTo>
                  <a:cubicBezTo>
                    <a:pt x="674" y="193"/>
                    <a:pt x="673" y="195"/>
                    <a:pt x="671" y="194"/>
                  </a:cubicBezTo>
                  <a:cubicBezTo>
                    <a:pt x="672" y="189"/>
                    <a:pt x="674" y="184"/>
                    <a:pt x="676" y="180"/>
                  </a:cubicBezTo>
                  <a:cubicBezTo>
                    <a:pt x="676" y="179"/>
                    <a:pt x="675" y="179"/>
                    <a:pt x="675" y="179"/>
                  </a:cubicBezTo>
                  <a:cubicBezTo>
                    <a:pt x="674" y="180"/>
                    <a:pt x="674" y="181"/>
                    <a:pt x="673" y="181"/>
                  </a:cubicBezTo>
                  <a:cubicBezTo>
                    <a:pt x="672" y="185"/>
                    <a:pt x="670" y="189"/>
                    <a:pt x="669" y="192"/>
                  </a:cubicBezTo>
                  <a:cubicBezTo>
                    <a:pt x="668" y="194"/>
                    <a:pt x="668" y="196"/>
                    <a:pt x="665" y="195"/>
                  </a:cubicBezTo>
                  <a:cubicBezTo>
                    <a:pt x="666" y="193"/>
                    <a:pt x="667" y="191"/>
                    <a:pt x="667" y="189"/>
                  </a:cubicBezTo>
                  <a:cubicBezTo>
                    <a:pt x="670" y="181"/>
                    <a:pt x="673" y="173"/>
                    <a:pt x="675" y="165"/>
                  </a:cubicBezTo>
                  <a:cubicBezTo>
                    <a:pt x="678" y="153"/>
                    <a:pt x="680" y="141"/>
                    <a:pt x="683" y="129"/>
                  </a:cubicBezTo>
                  <a:cubicBezTo>
                    <a:pt x="684" y="123"/>
                    <a:pt x="685" y="116"/>
                    <a:pt x="685" y="110"/>
                  </a:cubicBezTo>
                  <a:cubicBezTo>
                    <a:pt x="685" y="97"/>
                    <a:pt x="684" y="84"/>
                    <a:pt x="684" y="71"/>
                  </a:cubicBezTo>
                  <a:cubicBezTo>
                    <a:pt x="684" y="60"/>
                    <a:pt x="681" y="49"/>
                    <a:pt x="679" y="39"/>
                  </a:cubicBezTo>
                  <a:cubicBezTo>
                    <a:pt x="678" y="34"/>
                    <a:pt x="677" y="29"/>
                    <a:pt x="675" y="24"/>
                  </a:cubicBezTo>
                  <a:cubicBezTo>
                    <a:pt x="678" y="23"/>
                    <a:pt x="680" y="24"/>
                    <a:pt x="681" y="26"/>
                  </a:cubicBezTo>
                  <a:close/>
                  <a:moveTo>
                    <a:pt x="664" y="27"/>
                  </a:moveTo>
                  <a:cubicBezTo>
                    <a:pt x="666" y="30"/>
                    <a:pt x="663" y="34"/>
                    <a:pt x="666" y="37"/>
                  </a:cubicBezTo>
                  <a:cubicBezTo>
                    <a:pt x="667" y="33"/>
                    <a:pt x="667" y="30"/>
                    <a:pt x="667" y="27"/>
                  </a:cubicBezTo>
                  <a:cubicBezTo>
                    <a:pt x="668" y="27"/>
                    <a:pt x="670" y="27"/>
                    <a:pt x="671" y="26"/>
                  </a:cubicBezTo>
                  <a:cubicBezTo>
                    <a:pt x="672" y="30"/>
                    <a:pt x="674" y="34"/>
                    <a:pt x="675" y="38"/>
                  </a:cubicBezTo>
                  <a:cubicBezTo>
                    <a:pt x="676" y="42"/>
                    <a:pt x="676" y="46"/>
                    <a:pt x="677" y="50"/>
                  </a:cubicBezTo>
                  <a:cubicBezTo>
                    <a:pt x="679" y="60"/>
                    <a:pt x="680" y="70"/>
                    <a:pt x="680" y="80"/>
                  </a:cubicBezTo>
                  <a:cubicBezTo>
                    <a:pt x="680" y="86"/>
                    <a:pt x="680" y="92"/>
                    <a:pt x="680" y="97"/>
                  </a:cubicBezTo>
                  <a:cubicBezTo>
                    <a:pt x="681" y="108"/>
                    <a:pt x="680" y="118"/>
                    <a:pt x="678" y="129"/>
                  </a:cubicBezTo>
                  <a:cubicBezTo>
                    <a:pt x="677" y="139"/>
                    <a:pt x="674" y="149"/>
                    <a:pt x="672" y="159"/>
                  </a:cubicBezTo>
                  <a:cubicBezTo>
                    <a:pt x="671" y="164"/>
                    <a:pt x="670" y="168"/>
                    <a:pt x="669" y="173"/>
                  </a:cubicBezTo>
                  <a:cubicBezTo>
                    <a:pt x="667" y="180"/>
                    <a:pt x="664" y="186"/>
                    <a:pt x="662" y="193"/>
                  </a:cubicBezTo>
                  <a:cubicBezTo>
                    <a:pt x="660" y="197"/>
                    <a:pt x="658" y="198"/>
                    <a:pt x="653" y="197"/>
                  </a:cubicBezTo>
                  <a:cubicBezTo>
                    <a:pt x="657" y="188"/>
                    <a:pt x="662" y="180"/>
                    <a:pt x="662" y="169"/>
                  </a:cubicBezTo>
                  <a:cubicBezTo>
                    <a:pt x="661" y="170"/>
                    <a:pt x="661" y="171"/>
                    <a:pt x="660" y="171"/>
                  </a:cubicBezTo>
                  <a:cubicBezTo>
                    <a:pt x="657" y="179"/>
                    <a:pt x="654" y="188"/>
                    <a:pt x="651" y="196"/>
                  </a:cubicBezTo>
                  <a:cubicBezTo>
                    <a:pt x="651" y="197"/>
                    <a:pt x="649" y="198"/>
                    <a:pt x="648" y="199"/>
                  </a:cubicBezTo>
                  <a:cubicBezTo>
                    <a:pt x="644" y="200"/>
                    <a:pt x="640" y="200"/>
                    <a:pt x="636" y="201"/>
                  </a:cubicBezTo>
                  <a:cubicBezTo>
                    <a:pt x="637" y="198"/>
                    <a:pt x="638" y="196"/>
                    <a:pt x="639" y="194"/>
                  </a:cubicBezTo>
                  <a:cubicBezTo>
                    <a:pt x="643" y="183"/>
                    <a:pt x="648" y="172"/>
                    <a:pt x="650" y="161"/>
                  </a:cubicBezTo>
                  <a:cubicBezTo>
                    <a:pt x="652" y="155"/>
                    <a:pt x="653" y="149"/>
                    <a:pt x="654" y="143"/>
                  </a:cubicBezTo>
                  <a:cubicBezTo>
                    <a:pt x="656" y="132"/>
                    <a:pt x="658" y="120"/>
                    <a:pt x="660" y="108"/>
                  </a:cubicBezTo>
                  <a:cubicBezTo>
                    <a:pt x="662" y="98"/>
                    <a:pt x="663" y="87"/>
                    <a:pt x="664" y="77"/>
                  </a:cubicBezTo>
                  <a:cubicBezTo>
                    <a:pt x="666" y="65"/>
                    <a:pt x="665" y="53"/>
                    <a:pt x="662" y="41"/>
                  </a:cubicBezTo>
                  <a:cubicBezTo>
                    <a:pt x="661" y="37"/>
                    <a:pt x="660" y="32"/>
                    <a:pt x="658" y="28"/>
                  </a:cubicBezTo>
                  <a:cubicBezTo>
                    <a:pt x="660" y="27"/>
                    <a:pt x="662" y="27"/>
                    <a:pt x="664" y="27"/>
                  </a:cubicBezTo>
                  <a:close/>
                  <a:moveTo>
                    <a:pt x="641" y="97"/>
                  </a:moveTo>
                  <a:cubicBezTo>
                    <a:pt x="641" y="90"/>
                    <a:pt x="642" y="83"/>
                    <a:pt x="643" y="76"/>
                  </a:cubicBezTo>
                  <a:cubicBezTo>
                    <a:pt x="643" y="73"/>
                    <a:pt x="642" y="70"/>
                    <a:pt x="643" y="67"/>
                  </a:cubicBezTo>
                  <a:cubicBezTo>
                    <a:pt x="645" y="57"/>
                    <a:pt x="644" y="48"/>
                    <a:pt x="642" y="38"/>
                  </a:cubicBezTo>
                  <a:cubicBezTo>
                    <a:pt x="642" y="35"/>
                    <a:pt x="641" y="32"/>
                    <a:pt x="641" y="28"/>
                  </a:cubicBezTo>
                  <a:cubicBezTo>
                    <a:pt x="641" y="28"/>
                    <a:pt x="641" y="28"/>
                    <a:pt x="642" y="27"/>
                  </a:cubicBezTo>
                  <a:cubicBezTo>
                    <a:pt x="643" y="27"/>
                    <a:pt x="644" y="27"/>
                    <a:pt x="645" y="27"/>
                  </a:cubicBezTo>
                  <a:cubicBezTo>
                    <a:pt x="647" y="33"/>
                    <a:pt x="646" y="38"/>
                    <a:pt x="649" y="43"/>
                  </a:cubicBezTo>
                  <a:cubicBezTo>
                    <a:pt x="650" y="38"/>
                    <a:pt x="648" y="33"/>
                    <a:pt x="648" y="28"/>
                  </a:cubicBezTo>
                  <a:cubicBezTo>
                    <a:pt x="650" y="28"/>
                    <a:pt x="652" y="28"/>
                    <a:pt x="653" y="28"/>
                  </a:cubicBezTo>
                  <a:cubicBezTo>
                    <a:pt x="655" y="33"/>
                    <a:pt x="657" y="38"/>
                    <a:pt x="658" y="43"/>
                  </a:cubicBezTo>
                  <a:cubicBezTo>
                    <a:pt x="659" y="53"/>
                    <a:pt x="661" y="63"/>
                    <a:pt x="660" y="73"/>
                  </a:cubicBezTo>
                  <a:cubicBezTo>
                    <a:pt x="660" y="76"/>
                    <a:pt x="659" y="79"/>
                    <a:pt x="659" y="83"/>
                  </a:cubicBezTo>
                  <a:cubicBezTo>
                    <a:pt x="658" y="90"/>
                    <a:pt x="657" y="97"/>
                    <a:pt x="656" y="105"/>
                  </a:cubicBezTo>
                  <a:cubicBezTo>
                    <a:pt x="655" y="111"/>
                    <a:pt x="653" y="118"/>
                    <a:pt x="652" y="125"/>
                  </a:cubicBezTo>
                  <a:cubicBezTo>
                    <a:pt x="651" y="131"/>
                    <a:pt x="651" y="138"/>
                    <a:pt x="649" y="144"/>
                  </a:cubicBezTo>
                  <a:cubicBezTo>
                    <a:pt x="646" y="155"/>
                    <a:pt x="645" y="166"/>
                    <a:pt x="641" y="176"/>
                  </a:cubicBezTo>
                  <a:cubicBezTo>
                    <a:pt x="638" y="182"/>
                    <a:pt x="636" y="189"/>
                    <a:pt x="633" y="196"/>
                  </a:cubicBezTo>
                  <a:cubicBezTo>
                    <a:pt x="632" y="198"/>
                    <a:pt x="630" y="201"/>
                    <a:pt x="628" y="204"/>
                  </a:cubicBezTo>
                  <a:cubicBezTo>
                    <a:pt x="629" y="196"/>
                    <a:pt x="633" y="189"/>
                    <a:pt x="634" y="182"/>
                  </a:cubicBezTo>
                  <a:cubicBezTo>
                    <a:pt x="633" y="183"/>
                    <a:pt x="632" y="185"/>
                    <a:pt x="631" y="186"/>
                  </a:cubicBezTo>
                  <a:cubicBezTo>
                    <a:pt x="629" y="192"/>
                    <a:pt x="627" y="197"/>
                    <a:pt x="625" y="203"/>
                  </a:cubicBezTo>
                  <a:cubicBezTo>
                    <a:pt x="624" y="206"/>
                    <a:pt x="622" y="207"/>
                    <a:pt x="619" y="207"/>
                  </a:cubicBezTo>
                  <a:cubicBezTo>
                    <a:pt x="626" y="192"/>
                    <a:pt x="632" y="178"/>
                    <a:pt x="634" y="162"/>
                  </a:cubicBezTo>
                  <a:cubicBezTo>
                    <a:pt x="633" y="165"/>
                    <a:pt x="632" y="167"/>
                    <a:pt x="631" y="170"/>
                  </a:cubicBezTo>
                  <a:cubicBezTo>
                    <a:pt x="629" y="175"/>
                    <a:pt x="627" y="181"/>
                    <a:pt x="624" y="187"/>
                  </a:cubicBezTo>
                  <a:cubicBezTo>
                    <a:pt x="622" y="193"/>
                    <a:pt x="619" y="200"/>
                    <a:pt x="616" y="206"/>
                  </a:cubicBezTo>
                  <a:cubicBezTo>
                    <a:pt x="616" y="208"/>
                    <a:pt x="615" y="209"/>
                    <a:pt x="612" y="208"/>
                  </a:cubicBezTo>
                  <a:cubicBezTo>
                    <a:pt x="613" y="207"/>
                    <a:pt x="614" y="205"/>
                    <a:pt x="614" y="204"/>
                  </a:cubicBezTo>
                  <a:cubicBezTo>
                    <a:pt x="619" y="195"/>
                    <a:pt x="623" y="186"/>
                    <a:pt x="625" y="177"/>
                  </a:cubicBezTo>
                  <a:cubicBezTo>
                    <a:pt x="628" y="167"/>
                    <a:pt x="631" y="157"/>
                    <a:pt x="633" y="147"/>
                  </a:cubicBezTo>
                  <a:cubicBezTo>
                    <a:pt x="635" y="141"/>
                    <a:pt x="636" y="135"/>
                    <a:pt x="637" y="129"/>
                  </a:cubicBezTo>
                  <a:cubicBezTo>
                    <a:pt x="639" y="119"/>
                    <a:pt x="640" y="108"/>
                    <a:pt x="641" y="97"/>
                  </a:cubicBezTo>
                  <a:close/>
                  <a:moveTo>
                    <a:pt x="600" y="100"/>
                  </a:moveTo>
                  <a:cubicBezTo>
                    <a:pt x="601" y="96"/>
                    <a:pt x="600" y="92"/>
                    <a:pt x="600" y="89"/>
                  </a:cubicBezTo>
                  <a:cubicBezTo>
                    <a:pt x="600" y="82"/>
                    <a:pt x="601" y="76"/>
                    <a:pt x="602" y="69"/>
                  </a:cubicBezTo>
                  <a:cubicBezTo>
                    <a:pt x="602" y="66"/>
                    <a:pt x="602" y="63"/>
                    <a:pt x="603" y="59"/>
                  </a:cubicBezTo>
                  <a:cubicBezTo>
                    <a:pt x="603" y="50"/>
                    <a:pt x="603" y="40"/>
                    <a:pt x="603" y="30"/>
                  </a:cubicBezTo>
                  <a:cubicBezTo>
                    <a:pt x="603" y="28"/>
                    <a:pt x="603" y="25"/>
                    <a:pt x="604" y="23"/>
                  </a:cubicBezTo>
                  <a:cubicBezTo>
                    <a:pt x="605" y="24"/>
                    <a:pt x="605" y="24"/>
                    <a:pt x="605" y="24"/>
                  </a:cubicBezTo>
                  <a:cubicBezTo>
                    <a:pt x="606" y="25"/>
                    <a:pt x="606" y="26"/>
                    <a:pt x="606" y="27"/>
                  </a:cubicBezTo>
                  <a:cubicBezTo>
                    <a:pt x="607" y="33"/>
                    <a:pt x="607" y="39"/>
                    <a:pt x="606" y="46"/>
                  </a:cubicBezTo>
                  <a:cubicBezTo>
                    <a:pt x="605" y="48"/>
                    <a:pt x="605" y="50"/>
                    <a:pt x="606" y="53"/>
                  </a:cubicBezTo>
                  <a:cubicBezTo>
                    <a:pt x="609" y="43"/>
                    <a:pt x="610" y="33"/>
                    <a:pt x="608" y="22"/>
                  </a:cubicBezTo>
                  <a:cubicBezTo>
                    <a:pt x="610" y="22"/>
                    <a:pt x="611" y="22"/>
                    <a:pt x="611" y="22"/>
                  </a:cubicBezTo>
                  <a:cubicBezTo>
                    <a:pt x="613" y="27"/>
                    <a:pt x="611" y="31"/>
                    <a:pt x="614" y="36"/>
                  </a:cubicBezTo>
                  <a:cubicBezTo>
                    <a:pt x="615" y="33"/>
                    <a:pt x="615" y="30"/>
                    <a:pt x="615" y="27"/>
                  </a:cubicBezTo>
                  <a:cubicBezTo>
                    <a:pt x="614" y="26"/>
                    <a:pt x="615" y="24"/>
                    <a:pt x="615" y="22"/>
                  </a:cubicBezTo>
                  <a:cubicBezTo>
                    <a:pt x="615" y="22"/>
                    <a:pt x="616" y="21"/>
                    <a:pt x="617" y="21"/>
                  </a:cubicBezTo>
                  <a:cubicBezTo>
                    <a:pt x="618" y="26"/>
                    <a:pt x="617" y="31"/>
                    <a:pt x="619" y="37"/>
                  </a:cubicBezTo>
                  <a:cubicBezTo>
                    <a:pt x="622" y="31"/>
                    <a:pt x="620" y="26"/>
                    <a:pt x="618" y="21"/>
                  </a:cubicBezTo>
                  <a:cubicBezTo>
                    <a:pt x="620" y="20"/>
                    <a:pt x="622" y="20"/>
                    <a:pt x="623" y="20"/>
                  </a:cubicBezTo>
                  <a:cubicBezTo>
                    <a:pt x="624" y="20"/>
                    <a:pt x="624" y="21"/>
                    <a:pt x="624" y="22"/>
                  </a:cubicBezTo>
                  <a:cubicBezTo>
                    <a:pt x="626" y="31"/>
                    <a:pt x="626" y="42"/>
                    <a:pt x="626" y="52"/>
                  </a:cubicBezTo>
                  <a:cubicBezTo>
                    <a:pt x="626" y="54"/>
                    <a:pt x="626" y="56"/>
                    <a:pt x="628" y="57"/>
                  </a:cubicBezTo>
                  <a:cubicBezTo>
                    <a:pt x="630" y="44"/>
                    <a:pt x="629" y="32"/>
                    <a:pt x="627" y="19"/>
                  </a:cubicBezTo>
                  <a:cubicBezTo>
                    <a:pt x="630" y="17"/>
                    <a:pt x="633" y="16"/>
                    <a:pt x="636" y="14"/>
                  </a:cubicBezTo>
                  <a:cubicBezTo>
                    <a:pt x="636" y="17"/>
                    <a:pt x="636" y="18"/>
                    <a:pt x="636" y="20"/>
                  </a:cubicBezTo>
                  <a:cubicBezTo>
                    <a:pt x="637" y="26"/>
                    <a:pt x="636" y="32"/>
                    <a:pt x="637" y="38"/>
                  </a:cubicBezTo>
                  <a:cubicBezTo>
                    <a:pt x="639" y="45"/>
                    <a:pt x="639" y="53"/>
                    <a:pt x="639" y="61"/>
                  </a:cubicBezTo>
                  <a:cubicBezTo>
                    <a:pt x="639" y="64"/>
                    <a:pt x="638" y="67"/>
                    <a:pt x="638" y="70"/>
                  </a:cubicBezTo>
                  <a:cubicBezTo>
                    <a:pt x="638" y="74"/>
                    <a:pt x="638" y="79"/>
                    <a:pt x="637" y="84"/>
                  </a:cubicBezTo>
                  <a:cubicBezTo>
                    <a:pt x="637" y="90"/>
                    <a:pt x="635" y="96"/>
                    <a:pt x="635" y="102"/>
                  </a:cubicBezTo>
                  <a:cubicBezTo>
                    <a:pt x="635" y="117"/>
                    <a:pt x="632" y="131"/>
                    <a:pt x="629" y="145"/>
                  </a:cubicBezTo>
                  <a:cubicBezTo>
                    <a:pt x="628" y="149"/>
                    <a:pt x="627" y="152"/>
                    <a:pt x="626" y="156"/>
                  </a:cubicBezTo>
                  <a:cubicBezTo>
                    <a:pt x="625" y="161"/>
                    <a:pt x="624" y="166"/>
                    <a:pt x="622" y="171"/>
                  </a:cubicBezTo>
                  <a:cubicBezTo>
                    <a:pt x="620" y="178"/>
                    <a:pt x="618" y="185"/>
                    <a:pt x="615" y="192"/>
                  </a:cubicBezTo>
                  <a:cubicBezTo>
                    <a:pt x="612" y="198"/>
                    <a:pt x="609" y="204"/>
                    <a:pt x="606" y="210"/>
                  </a:cubicBezTo>
                  <a:cubicBezTo>
                    <a:pt x="602" y="212"/>
                    <a:pt x="597" y="213"/>
                    <a:pt x="593" y="215"/>
                  </a:cubicBezTo>
                  <a:cubicBezTo>
                    <a:pt x="595" y="208"/>
                    <a:pt x="598" y="200"/>
                    <a:pt x="600" y="193"/>
                  </a:cubicBezTo>
                  <a:cubicBezTo>
                    <a:pt x="602" y="186"/>
                    <a:pt x="605" y="178"/>
                    <a:pt x="607" y="170"/>
                  </a:cubicBezTo>
                  <a:cubicBezTo>
                    <a:pt x="608" y="167"/>
                    <a:pt x="610" y="164"/>
                    <a:pt x="608" y="160"/>
                  </a:cubicBezTo>
                  <a:cubicBezTo>
                    <a:pt x="607" y="165"/>
                    <a:pt x="605" y="169"/>
                    <a:pt x="604" y="173"/>
                  </a:cubicBezTo>
                  <a:cubicBezTo>
                    <a:pt x="599" y="186"/>
                    <a:pt x="595" y="199"/>
                    <a:pt x="592" y="212"/>
                  </a:cubicBezTo>
                  <a:cubicBezTo>
                    <a:pt x="591" y="216"/>
                    <a:pt x="589" y="218"/>
                    <a:pt x="585" y="218"/>
                  </a:cubicBezTo>
                  <a:cubicBezTo>
                    <a:pt x="588" y="209"/>
                    <a:pt x="591" y="201"/>
                    <a:pt x="593" y="192"/>
                  </a:cubicBezTo>
                  <a:cubicBezTo>
                    <a:pt x="595" y="183"/>
                    <a:pt x="598" y="175"/>
                    <a:pt x="597" y="166"/>
                  </a:cubicBezTo>
                  <a:cubicBezTo>
                    <a:pt x="596" y="168"/>
                    <a:pt x="596" y="171"/>
                    <a:pt x="595" y="173"/>
                  </a:cubicBezTo>
                  <a:cubicBezTo>
                    <a:pt x="593" y="183"/>
                    <a:pt x="590" y="193"/>
                    <a:pt x="587" y="202"/>
                  </a:cubicBezTo>
                  <a:cubicBezTo>
                    <a:pt x="586" y="207"/>
                    <a:pt x="584" y="211"/>
                    <a:pt x="583" y="216"/>
                  </a:cubicBezTo>
                  <a:cubicBezTo>
                    <a:pt x="582" y="218"/>
                    <a:pt x="581" y="221"/>
                    <a:pt x="577" y="221"/>
                  </a:cubicBezTo>
                  <a:cubicBezTo>
                    <a:pt x="579" y="216"/>
                    <a:pt x="581" y="211"/>
                    <a:pt x="582" y="207"/>
                  </a:cubicBezTo>
                  <a:cubicBezTo>
                    <a:pt x="584" y="203"/>
                    <a:pt x="586" y="199"/>
                    <a:pt x="587" y="195"/>
                  </a:cubicBezTo>
                  <a:cubicBezTo>
                    <a:pt x="589" y="186"/>
                    <a:pt x="591" y="177"/>
                    <a:pt x="593" y="168"/>
                  </a:cubicBezTo>
                  <a:cubicBezTo>
                    <a:pt x="594" y="163"/>
                    <a:pt x="595" y="157"/>
                    <a:pt x="596" y="151"/>
                  </a:cubicBezTo>
                  <a:cubicBezTo>
                    <a:pt x="596" y="149"/>
                    <a:pt x="596" y="147"/>
                    <a:pt x="597" y="145"/>
                  </a:cubicBezTo>
                  <a:cubicBezTo>
                    <a:pt x="597" y="139"/>
                    <a:pt x="599" y="133"/>
                    <a:pt x="599" y="127"/>
                  </a:cubicBezTo>
                  <a:cubicBezTo>
                    <a:pt x="600" y="118"/>
                    <a:pt x="600" y="109"/>
                    <a:pt x="600" y="100"/>
                  </a:cubicBezTo>
                  <a:close/>
                  <a:moveTo>
                    <a:pt x="559" y="46"/>
                  </a:moveTo>
                  <a:cubicBezTo>
                    <a:pt x="561" y="53"/>
                    <a:pt x="563" y="60"/>
                    <a:pt x="565" y="67"/>
                  </a:cubicBezTo>
                  <a:cubicBezTo>
                    <a:pt x="565" y="67"/>
                    <a:pt x="566" y="67"/>
                    <a:pt x="566" y="67"/>
                  </a:cubicBezTo>
                  <a:cubicBezTo>
                    <a:pt x="566" y="65"/>
                    <a:pt x="566" y="62"/>
                    <a:pt x="565" y="60"/>
                  </a:cubicBezTo>
                  <a:cubicBezTo>
                    <a:pt x="564" y="54"/>
                    <a:pt x="562" y="49"/>
                    <a:pt x="561" y="43"/>
                  </a:cubicBezTo>
                  <a:cubicBezTo>
                    <a:pt x="560" y="41"/>
                    <a:pt x="560" y="40"/>
                    <a:pt x="563" y="40"/>
                  </a:cubicBezTo>
                  <a:cubicBezTo>
                    <a:pt x="563" y="43"/>
                    <a:pt x="564" y="46"/>
                    <a:pt x="565" y="50"/>
                  </a:cubicBezTo>
                  <a:cubicBezTo>
                    <a:pt x="567" y="46"/>
                    <a:pt x="565" y="42"/>
                    <a:pt x="565" y="38"/>
                  </a:cubicBezTo>
                  <a:cubicBezTo>
                    <a:pt x="566" y="37"/>
                    <a:pt x="567" y="36"/>
                    <a:pt x="569" y="35"/>
                  </a:cubicBezTo>
                  <a:cubicBezTo>
                    <a:pt x="569" y="38"/>
                    <a:pt x="570" y="41"/>
                    <a:pt x="570" y="44"/>
                  </a:cubicBezTo>
                  <a:cubicBezTo>
                    <a:pt x="571" y="46"/>
                    <a:pt x="570" y="49"/>
                    <a:pt x="573" y="50"/>
                  </a:cubicBezTo>
                  <a:cubicBezTo>
                    <a:pt x="572" y="45"/>
                    <a:pt x="572" y="39"/>
                    <a:pt x="571" y="33"/>
                  </a:cubicBezTo>
                  <a:cubicBezTo>
                    <a:pt x="573" y="32"/>
                    <a:pt x="576" y="31"/>
                    <a:pt x="578" y="29"/>
                  </a:cubicBezTo>
                  <a:cubicBezTo>
                    <a:pt x="578" y="31"/>
                    <a:pt x="579" y="33"/>
                    <a:pt x="579" y="34"/>
                  </a:cubicBezTo>
                  <a:cubicBezTo>
                    <a:pt x="579" y="36"/>
                    <a:pt x="579" y="38"/>
                    <a:pt x="582" y="39"/>
                  </a:cubicBezTo>
                  <a:cubicBezTo>
                    <a:pt x="581" y="35"/>
                    <a:pt x="581" y="31"/>
                    <a:pt x="581" y="28"/>
                  </a:cubicBezTo>
                  <a:cubicBezTo>
                    <a:pt x="584" y="27"/>
                    <a:pt x="586" y="26"/>
                    <a:pt x="589" y="24"/>
                  </a:cubicBezTo>
                  <a:cubicBezTo>
                    <a:pt x="588" y="35"/>
                    <a:pt x="590" y="45"/>
                    <a:pt x="591" y="56"/>
                  </a:cubicBezTo>
                  <a:cubicBezTo>
                    <a:pt x="593" y="53"/>
                    <a:pt x="593" y="49"/>
                    <a:pt x="593" y="45"/>
                  </a:cubicBezTo>
                  <a:cubicBezTo>
                    <a:pt x="592" y="39"/>
                    <a:pt x="592" y="34"/>
                    <a:pt x="592" y="28"/>
                  </a:cubicBezTo>
                  <a:cubicBezTo>
                    <a:pt x="592" y="23"/>
                    <a:pt x="593" y="22"/>
                    <a:pt x="598" y="23"/>
                  </a:cubicBezTo>
                  <a:cubicBezTo>
                    <a:pt x="597" y="35"/>
                    <a:pt x="597" y="47"/>
                    <a:pt x="597" y="60"/>
                  </a:cubicBezTo>
                  <a:cubicBezTo>
                    <a:pt x="597" y="63"/>
                    <a:pt x="597" y="66"/>
                    <a:pt x="597" y="69"/>
                  </a:cubicBezTo>
                  <a:cubicBezTo>
                    <a:pt x="596" y="74"/>
                    <a:pt x="596" y="80"/>
                    <a:pt x="596" y="85"/>
                  </a:cubicBezTo>
                  <a:cubicBezTo>
                    <a:pt x="595" y="89"/>
                    <a:pt x="596" y="94"/>
                    <a:pt x="596" y="98"/>
                  </a:cubicBezTo>
                  <a:cubicBezTo>
                    <a:pt x="595" y="110"/>
                    <a:pt x="594" y="121"/>
                    <a:pt x="593" y="133"/>
                  </a:cubicBezTo>
                  <a:cubicBezTo>
                    <a:pt x="593" y="140"/>
                    <a:pt x="592" y="148"/>
                    <a:pt x="591" y="155"/>
                  </a:cubicBezTo>
                  <a:cubicBezTo>
                    <a:pt x="589" y="162"/>
                    <a:pt x="587" y="170"/>
                    <a:pt x="586" y="178"/>
                  </a:cubicBezTo>
                  <a:cubicBezTo>
                    <a:pt x="583" y="191"/>
                    <a:pt x="579" y="204"/>
                    <a:pt x="573" y="216"/>
                  </a:cubicBezTo>
                  <a:cubicBezTo>
                    <a:pt x="572" y="218"/>
                    <a:pt x="571" y="220"/>
                    <a:pt x="569" y="223"/>
                  </a:cubicBezTo>
                  <a:cubicBezTo>
                    <a:pt x="569" y="223"/>
                    <a:pt x="568" y="224"/>
                    <a:pt x="566" y="225"/>
                  </a:cubicBezTo>
                  <a:cubicBezTo>
                    <a:pt x="568" y="222"/>
                    <a:pt x="569" y="220"/>
                    <a:pt x="569" y="218"/>
                  </a:cubicBezTo>
                  <a:cubicBezTo>
                    <a:pt x="574" y="208"/>
                    <a:pt x="576" y="199"/>
                    <a:pt x="578" y="189"/>
                  </a:cubicBezTo>
                  <a:cubicBezTo>
                    <a:pt x="578" y="187"/>
                    <a:pt x="578" y="185"/>
                    <a:pt x="578" y="184"/>
                  </a:cubicBezTo>
                  <a:cubicBezTo>
                    <a:pt x="575" y="193"/>
                    <a:pt x="572" y="202"/>
                    <a:pt x="569" y="211"/>
                  </a:cubicBezTo>
                  <a:cubicBezTo>
                    <a:pt x="567" y="216"/>
                    <a:pt x="565" y="220"/>
                    <a:pt x="563" y="224"/>
                  </a:cubicBezTo>
                  <a:cubicBezTo>
                    <a:pt x="562" y="225"/>
                    <a:pt x="561" y="226"/>
                    <a:pt x="560" y="227"/>
                  </a:cubicBezTo>
                  <a:cubicBezTo>
                    <a:pt x="558" y="228"/>
                    <a:pt x="556" y="229"/>
                    <a:pt x="553" y="230"/>
                  </a:cubicBezTo>
                  <a:cubicBezTo>
                    <a:pt x="554" y="226"/>
                    <a:pt x="554" y="224"/>
                    <a:pt x="555" y="221"/>
                  </a:cubicBezTo>
                  <a:cubicBezTo>
                    <a:pt x="559" y="205"/>
                    <a:pt x="563" y="190"/>
                    <a:pt x="565" y="174"/>
                  </a:cubicBezTo>
                  <a:cubicBezTo>
                    <a:pt x="567" y="161"/>
                    <a:pt x="567" y="149"/>
                    <a:pt x="567" y="136"/>
                  </a:cubicBezTo>
                  <a:cubicBezTo>
                    <a:pt x="567" y="126"/>
                    <a:pt x="567" y="116"/>
                    <a:pt x="566" y="106"/>
                  </a:cubicBezTo>
                  <a:cubicBezTo>
                    <a:pt x="566" y="99"/>
                    <a:pt x="565" y="91"/>
                    <a:pt x="564" y="83"/>
                  </a:cubicBezTo>
                  <a:cubicBezTo>
                    <a:pt x="562" y="72"/>
                    <a:pt x="560" y="61"/>
                    <a:pt x="558" y="51"/>
                  </a:cubicBezTo>
                  <a:cubicBezTo>
                    <a:pt x="558" y="49"/>
                    <a:pt x="558" y="48"/>
                    <a:pt x="558" y="46"/>
                  </a:cubicBezTo>
                  <a:cubicBezTo>
                    <a:pt x="558" y="46"/>
                    <a:pt x="558" y="46"/>
                    <a:pt x="559" y="46"/>
                  </a:cubicBezTo>
                  <a:close/>
                  <a:moveTo>
                    <a:pt x="535" y="59"/>
                  </a:moveTo>
                  <a:cubicBezTo>
                    <a:pt x="537" y="62"/>
                    <a:pt x="539" y="64"/>
                    <a:pt x="539" y="68"/>
                  </a:cubicBezTo>
                  <a:cubicBezTo>
                    <a:pt x="540" y="72"/>
                    <a:pt x="540" y="76"/>
                    <a:pt x="541" y="80"/>
                  </a:cubicBezTo>
                  <a:cubicBezTo>
                    <a:pt x="541" y="82"/>
                    <a:pt x="542" y="83"/>
                    <a:pt x="542" y="85"/>
                  </a:cubicBezTo>
                  <a:cubicBezTo>
                    <a:pt x="543" y="85"/>
                    <a:pt x="543" y="85"/>
                    <a:pt x="543" y="85"/>
                  </a:cubicBezTo>
                  <a:cubicBezTo>
                    <a:pt x="543" y="83"/>
                    <a:pt x="543" y="82"/>
                    <a:pt x="543" y="80"/>
                  </a:cubicBezTo>
                  <a:cubicBezTo>
                    <a:pt x="542" y="76"/>
                    <a:pt x="542" y="72"/>
                    <a:pt x="541" y="68"/>
                  </a:cubicBezTo>
                  <a:cubicBezTo>
                    <a:pt x="541" y="64"/>
                    <a:pt x="540" y="60"/>
                    <a:pt x="536" y="58"/>
                  </a:cubicBezTo>
                  <a:cubicBezTo>
                    <a:pt x="538" y="56"/>
                    <a:pt x="540" y="55"/>
                    <a:pt x="542" y="54"/>
                  </a:cubicBezTo>
                  <a:cubicBezTo>
                    <a:pt x="544" y="57"/>
                    <a:pt x="544" y="61"/>
                    <a:pt x="547" y="63"/>
                  </a:cubicBezTo>
                  <a:cubicBezTo>
                    <a:pt x="547" y="60"/>
                    <a:pt x="546" y="57"/>
                    <a:pt x="545" y="55"/>
                  </a:cubicBezTo>
                  <a:cubicBezTo>
                    <a:pt x="544" y="53"/>
                    <a:pt x="544" y="52"/>
                    <a:pt x="546" y="52"/>
                  </a:cubicBezTo>
                  <a:cubicBezTo>
                    <a:pt x="548" y="56"/>
                    <a:pt x="550" y="61"/>
                    <a:pt x="552" y="67"/>
                  </a:cubicBezTo>
                  <a:cubicBezTo>
                    <a:pt x="554" y="60"/>
                    <a:pt x="549" y="55"/>
                    <a:pt x="548" y="50"/>
                  </a:cubicBezTo>
                  <a:cubicBezTo>
                    <a:pt x="549" y="49"/>
                    <a:pt x="551" y="48"/>
                    <a:pt x="553" y="46"/>
                  </a:cubicBezTo>
                  <a:cubicBezTo>
                    <a:pt x="553" y="48"/>
                    <a:pt x="554" y="50"/>
                    <a:pt x="554" y="51"/>
                  </a:cubicBezTo>
                  <a:cubicBezTo>
                    <a:pt x="555" y="58"/>
                    <a:pt x="557" y="65"/>
                    <a:pt x="558" y="72"/>
                  </a:cubicBezTo>
                  <a:cubicBezTo>
                    <a:pt x="559" y="80"/>
                    <a:pt x="560" y="88"/>
                    <a:pt x="561" y="95"/>
                  </a:cubicBezTo>
                  <a:cubicBezTo>
                    <a:pt x="562" y="103"/>
                    <a:pt x="563" y="110"/>
                    <a:pt x="562" y="117"/>
                  </a:cubicBezTo>
                  <a:cubicBezTo>
                    <a:pt x="562" y="132"/>
                    <a:pt x="564" y="147"/>
                    <a:pt x="562" y="162"/>
                  </a:cubicBezTo>
                  <a:cubicBezTo>
                    <a:pt x="561" y="170"/>
                    <a:pt x="560" y="178"/>
                    <a:pt x="559" y="186"/>
                  </a:cubicBezTo>
                  <a:cubicBezTo>
                    <a:pt x="558" y="192"/>
                    <a:pt x="556" y="199"/>
                    <a:pt x="555" y="205"/>
                  </a:cubicBezTo>
                  <a:cubicBezTo>
                    <a:pt x="552" y="214"/>
                    <a:pt x="550" y="223"/>
                    <a:pt x="548" y="232"/>
                  </a:cubicBezTo>
                  <a:cubicBezTo>
                    <a:pt x="546" y="233"/>
                    <a:pt x="543" y="234"/>
                    <a:pt x="540" y="236"/>
                  </a:cubicBezTo>
                  <a:cubicBezTo>
                    <a:pt x="544" y="225"/>
                    <a:pt x="548" y="215"/>
                    <a:pt x="548" y="204"/>
                  </a:cubicBezTo>
                  <a:cubicBezTo>
                    <a:pt x="546" y="210"/>
                    <a:pt x="544" y="217"/>
                    <a:pt x="542" y="224"/>
                  </a:cubicBezTo>
                  <a:cubicBezTo>
                    <a:pt x="540" y="228"/>
                    <a:pt x="539" y="232"/>
                    <a:pt x="537" y="235"/>
                  </a:cubicBezTo>
                  <a:cubicBezTo>
                    <a:pt x="537" y="236"/>
                    <a:pt x="536" y="237"/>
                    <a:pt x="535" y="238"/>
                  </a:cubicBezTo>
                  <a:cubicBezTo>
                    <a:pt x="533" y="239"/>
                    <a:pt x="531" y="240"/>
                    <a:pt x="527" y="241"/>
                  </a:cubicBezTo>
                  <a:cubicBezTo>
                    <a:pt x="529" y="238"/>
                    <a:pt x="530" y="237"/>
                    <a:pt x="530" y="235"/>
                  </a:cubicBezTo>
                  <a:cubicBezTo>
                    <a:pt x="536" y="223"/>
                    <a:pt x="538" y="210"/>
                    <a:pt x="539" y="197"/>
                  </a:cubicBezTo>
                  <a:cubicBezTo>
                    <a:pt x="540" y="182"/>
                    <a:pt x="540" y="166"/>
                    <a:pt x="540" y="150"/>
                  </a:cubicBezTo>
                  <a:cubicBezTo>
                    <a:pt x="540" y="137"/>
                    <a:pt x="540" y="124"/>
                    <a:pt x="539" y="111"/>
                  </a:cubicBezTo>
                  <a:cubicBezTo>
                    <a:pt x="538" y="101"/>
                    <a:pt x="536" y="91"/>
                    <a:pt x="535" y="80"/>
                  </a:cubicBezTo>
                  <a:cubicBezTo>
                    <a:pt x="534" y="75"/>
                    <a:pt x="533" y="69"/>
                    <a:pt x="533" y="64"/>
                  </a:cubicBezTo>
                  <a:cubicBezTo>
                    <a:pt x="532" y="62"/>
                    <a:pt x="532" y="60"/>
                    <a:pt x="535" y="59"/>
                  </a:cubicBezTo>
                  <a:close/>
                  <a:moveTo>
                    <a:pt x="501" y="85"/>
                  </a:moveTo>
                  <a:cubicBezTo>
                    <a:pt x="504" y="93"/>
                    <a:pt x="506" y="102"/>
                    <a:pt x="509" y="111"/>
                  </a:cubicBezTo>
                  <a:cubicBezTo>
                    <a:pt x="509" y="111"/>
                    <a:pt x="509" y="111"/>
                    <a:pt x="510" y="111"/>
                  </a:cubicBezTo>
                  <a:cubicBezTo>
                    <a:pt x="509" y="100"/>
                    <a:pt x="505" y="90"/>
                    <a:pt x="502" y="79"/>
                  </a:cubicBezTo>
                  <a:cubicBezTo>
                    <a:pt x="506" y="77"/>
                    <a:pt x="509" y="75"/>
                    <a:pt x="513" y="73"/>
                  </a:cubicBezTo>
                  <a:cubicBezTo>
                    <a:pt x="514" y="77"/>
                    <a:pt x="516" y="80"/>
                    <a:pt x="517" y="83"/>
                  </a:cubicBezTo>
                  <a:cubicBezTo>
                    <a:pt x="517" y="83"/>
                    <a:pt x="518" y="83"/>
                    <a:pt x="518" y="83"/>
                  </a:cubicBezTo>
                  <a:cubicBezTo>
                    <a:pt x="517" y="80"/>
                    <a:pt x="517" y="78"/>
                    <a:pt x="516" y="75"/>
                  </a:cubicBezTo>
                  <a:cubicBezTo>
                    <a:pt x="515" y="72"/>
                    <a:pt x="515" y="72"/>
                    <a:pt x="518" y="71"/>
                  </a:cubicBezTo>
                  <a:cubicBezTo>
                    <a:pt x="520" y="75"/>
                    <a:pt x="521" y="79"/>
                    <a:pt x="522" y="84"/>
                  </a:cubicBezTo>
                  <a:cubicBezTo>
                    <a:pt x="524" y="78"/>
                    <a:pt x="522" y="73"/>
                    <a:pt x="520" y="69"/>
                  </a:cubicBezTo>
                  <a:cubicBezTo>
                    <a:pt x="523" y="67"/>
                    <a:pt x="525" y="66"/>
                    <a:pt x="527" y="64"/>
                  </a:cubicBezTo>
                  <a:cubicBezTo>
                    <a:pt x="528" y="66"/>
                    <a:pt x="528" y="67"/>
                    <a:pt x="528" y="67"/>
                  </a:cubicBezTo>
                  <a:cubicBezTo>
                    <a:pt x="529" y="75"/>
                    <a:pt x="531" y="83"/>
                    <a:pt x="532" y="91"/>
                  </a:cubicBezTo>
                  <a:cubicBezTo>
                    <a:pt x="533" y="101"/>
                    <a:pt x="534" y="110"/>
                    <a:pt x="535" y="119"/>
                  </a:cubicBezTo>
                  <a:cubicBezTo>
                    <a:pt x="535" y="131"/>
                    <a:pt x="534" y="143"/>
                    <a:pt x="534" y="155"/>
                  </a:cubicBezTo>
                  <a:cubicBezTo>
                    <a:pt x="534" y="162"/>
                    <a:pt x="534" y="168"/>
                    <a:pt x="534" y="175"/>
                  </a:cubicBezTo>
                  <a:cubicBezTo>
                    <a:pt x="534" y="185"/>
                    <a:pt x="535" y="196"/>
                    <a:pt x="533" y="206"/>
                  </a:cubicBezTo>
                  <a:cubicBezTo>
                    <a:pt x="532" y="216"/>
                    <a:pt x="530" y="225"/>
                    <a:pt x="526" y="233"/>
                  </a:cubicBezTo>
                  <a:cubicBezTo>
                    <a:pt x="525" y="236"/>
                    <a:pt x="523" y="238"/>
                    <a:pt x="522" y="241"/>
                  </a:cubicBezTo>
                  <a:cubicBezTo>
                    <a:pt x="522" y="245"/>
                    <a:pt x="519" y="245"/>
                    <a:pt x="516" y="246"/>
                  </a:cubicBezTo>
                  <a:cubicBezTo>
                    <a:pt x="516" y="245"/>
                    <a:pt x="516" y="245"/>
                    <a:pt x="516" y="245"/>
                  </a:cubicBezTo>
                  <a:cubicBezTo>
                    <a:pt x="519" y="238"/>
                    <a:pt x="522" y="231"/>
                    <a:pt x="523" y="223"/>
                  </a:cubicBezTo>
                  <a:cubicBezTo>
                    <a:pt x="523" y="222"/>
                    <a:pt x="524" y="221"/>
                    <a:pt x="524" y="220"/>
                  </a:cubicBezTo>
                  <a:cubicBezTo>
                    <a:pt x="524" y="215"/>
                    <a:pt x="525" y="210"/>
                    <a:pt x="524" y="205"/>
                  </a:cubicBezTo>
                  <a:cubicBezTo>
                    <a:pt x="523" y="206"/>
                    <a:pt x="523" y="207"/>
                    <a:pt x="523" y="208"/>
                  </a:cubicBezTo>
                  <a:cubicBezTo>
                    <a:pt x="522" y="215"/>
                    <a:pt x="521" y="222"/>
                    <a:pt x="519" y="229"/>
                  </a:cubicBezTo>
                  <a:cubicBezTo>
                    <a:pt x="518" y="235"/>
                    <a:pt x="516" y="240"/>
                    <a:pt x="514" y="245"/>
                  </a:cubicBezTo>
                  <a:cubicBezTo>
                    <a:pt x="513" y="248"/>
                    <a:pt x="512" y="249"/>
                    <a:pt x="509" y="249"/>
                  </a:cubicBezTo>
                  <a:cubicBezTo>
                    <a:pt x="511" y="242"/>
                    <a:pt x="512" y="234"/>
                    <a:pt x="513" y="227"/>
                  </a:cubicBezTo>
                  <a:cubicBezTo>
                    <a:pt x="515" y="219"/>
                    <a:pt x="516" y="211"/>
                    <a:pt x="515" y="203"/>
                  </a:cubicBezTo>
                  <a:cubicBezTo>
                    <a:pt x="514" y="205"/>
                    <a:pt x="514" y="206"/>
                    <a:pt x="513" y="208"/>
                  </a:cubicBezTo>
                  <a:cubicBezTo>
                    <a:pt x="512" y="215"/>
                    <a:pt x="511" y="223"/>
                    <a:pt x="510" y="230"/>
                  </a:cubicBezTo>
                  <a:cubicBezTo>
                    <a:pt x="509" y="237"/>
                    <a:pt x="508" y="243"/>
                    <a:pt x="507" y="249"/>
                  </a:cubicBezTo>
                  <a:cubicBezTo>
                    <a:pt x="507" y="251"/>
                    <a:pt x="506" y="252"/>
                    <a:pt x="505" y="252"/>
                  </a:cubicBezTo>
                  <a:cubicBezTo>
                    <a:pt x="505" y="250"/>
                    <a:pt x="504" y="247"/>
                    <a:pt x="505" y="245"/>
                  </a:cubicBezTo>
                  <a:cubicBezTo>
                    <a:pt x="507" y="238"/>
                    <a:pt x="507" y="231"/>
                    <a:pt x="507" y="225"/>
                  </a:cubicBezTo>
                  <a:cubicBezTo>
                    <a:pt x="508" y="217"/>
                    <a:pt x="508" y="210"/>
                    <a:pt x="509" y="203"/>
                  </a:cubicBezTo>
                  <a:cubicBezTo>
                    <a:pt x="511" y="190"/>
                    <a:pt x="510" y="176"/>
                    <a:pt x="511" y="163"/>
                  </a:cubicBezTo>
                  <a:cubicBezTo>
                    <a:pt x="511" y="154"/>
                    <a:pt x="510" y="145"/>
                    <a:pt x="509" y="137"/>
                  </a:cubicBezTo>
                  <a:cubicBezTo>
                    <a:pt x="507" y="126"/>
                    <a:pt x="506" y="114"/>
                    <a:pt x="504" y="103"/>
                  </a:cubicBezTo>
                  <a:cubicBezTo>
                    <a:pt x="503" y="97"/>
                    <a:pt x="502" y="91"/>
                    <a:pt x="500" y="85"/>
                  </a:cubicBezTo>
                  <a:cubicBezTo>
                    <a:pt x="501" y="85"/>
                    <a:pt x="501" y="85"/>
                    <a:pt x="501" y="85"/>
                  </a:cubicBezTo>
                  <a:close/>
                  <a:moveTo>
                    <a:pt x="468" y="97"/>
                  </a:moveTo>
                  <a:cubicBezTo>
                    <a:pt x="471" y="109"/>
                    <a:pt x="475" y="120"/>
                    <a:pt x="478" y="131"/>
                  </a:cubicBezTo>
                  <a:cubicBezTo>
                    <a:pt x="478" y="131"/>
                    <a:pt x="479" y="131"/>
                    <a:pt x="479" y="131"/>
                  </a:cubicBezTo>
                  <a:cubicBezTo>
                    <a:pt x="478" y="119"/>
                    <a:pt x="473" y="107"/>
                    <a:pt x="469" y="96"/>
                  </a:cubicBezTo>
                  <a:cubicBezTo>
                    <a:pt x="471" y="95"/>
                    <a:pt x="473" y="94"/>
                    <a:pt x="475" y="93"/>
                  </a:cubicBezTo>
                  <a:cubicBezTo>
                    <a:pt x="476" y="95"/>
                    <a:pt x="477" y="97"/>
                    <a:pt x="478" y="100"/>
                  </a:cubicBezTo>
                  <a:cubicBezTo>
                    <a:pt x="480" y="97"/>
                    <a:pt x="477" y="95"/>
                    <a:pt x="478" y="92"/>
                  </a:cubicBezTo>
                  <a:cubicBezTo>
                    <a:pt x="479" y="91"/>
                    <a:pt x="481" y="90"/>
                    <a:pt x="483" y="89"/>
                  </a:cubicBezTo>
                  <a:cubicBezTo>
                    <a:pt x="484" y="90"/>
                    <a:pt x="485" y="91"/>
                    <a:pt x="485" y="92"/>
                  </a:cubicBezTo>
                  <a:cubicBezTo>
                    <a:pt x="486" y="93"/>
                    <a:pt x="486" y="94"/>
                    <a:pt x="487" y="95"/>
                  </a:cubicBezTo>
                  <a:cubicBezTo>
                    <a:pt x="487" y="95"/>
                    <a:pt x="488" y="95"/>
                    <a:pt x="488" y="95"/>
                  </a:cubicBezTo>
                  <a:cubicBezTo>
                    <a:pt x="487" y="92"/>
                    <a:pt x="487" y="90"/>
                    <a:pt x="486" y="87"/>
                  </a:cubicBezTo>
                  <a:cubicBezTo>
                    <a:pt x="487" y="87"/>
                    <a:pt x="488" y="87"/>
                    <a:pt x="488" y="87"/>
                  </a:cubicBezTo>
                  <a:cubicBezTo>
                    <a:pt x="489" y="89"/>
                    <a:pt x="489" y="90"/>
                    <a:pt x="490" y="91"/>
                  </a:cubicBezTo>
                  <a:cubicBezTo>
                    <a:pt x="491" y="96"/>
                    <a:pt x="492" y="102"/>
                    <a:pt x="493" y="107"/>
                  </a:cubicBezTo>
                  <a:cubicBezTo>
                    <a:pt x="493" y="108"/>
                    <a:pt x="494" y="110"/>
                    <a:pt x="494" y="111"/>
                  </a:cubicBezTo>
                  <a:cubicBezTo>
                    <a:pt x="495" y="111"/>
                    <a:pt x="495" y="111"/>
                    <a:pt x="496" y="111"/>
                  </a:cubicBezTo>
                  <a:cubicBezTo>
                    <a:pt x="495" y="107"/>
                    <a:pt x="495" y="102"/>
                    <a:pt x="494" y="98"/>
                  </a:cubicBezTo>
                  <a:cubicBezTo>
                    <a:pt x="493" y="94"/>
                    <a:pt x="491" y="90"/>
                    <a:pt x="490" y="86"/>
                  </a:cubicBezTo>
                  <a:cubicBezTo>
                    <a:pt x="491" y="85"/>
                    <a:pt x="493" y="84"/>
                    <a:pt x="494" y="84"/>
                  </a:cubicBezTo>
                  <a:cubicBezTo>
                    <a:pt x="495" y="85"/>
                    <a:pt x="495" y="85"/>
                    <a:pt x="495" y="86"/>
                  </a:cubicBezTo>
                  <a:cubicBezTo>
                    <a:pt x="497" y="96"/>
                    <a:pt x="499" y="105"/>
                    <a:pt x="501" y="115"/>
                  </a:cubicBezTo>
                  <a:cubicBezTo>
                    <a:pt x="502" y="124"/>
                    <a:pt x="504" y="133"/>
                    <a:pt x="505" y="142"/>
                  </a:cubicBezTo>
                  <a:cubicBezTo>
                    <a:pt x="506" y="154"/>
                    <a:pt x="506" y="166"/>
                    <a:pt x="506" y="178"/>
                  </a:cubicBezTo>
                  <a:cubicBezTo>
                    <a:pt x="506" y="188"/>
                    <a:pt x="505" y="198"/>
                    <a:pt x="504" y="208"/>
                  </a:cubicBezTo>
                  <a:cubicBezTo>
                    <a:pt x="503" y="222"/>
                    <a:pt x="503" y="235"/>
                    <a:pt x="500" y="248"/>
                  </a:cubicBezTo>
                  <a:cubicBezTo>
                    <a:pt x="499" y="252"/>
                    <a:pt x="499" y="257"/>
                    <a:pt x="493" y="258"/>
                  </a:cubicBezTo>
                  <a:cubicBezTo>
                    <a:pt x="493" y="253"/>
                    <a:pt x="494" y="248"/>
                    <a:pt x="494" y="243"/>
                  </a:cubicBezTo>
                  <a:cubicBezTo>
                    <a:pt x="495" y="238"/>
                    <a:pt x="494" y="233"/>
                    <a:pt x="494" y="228"/>
                  </a:cubicBezTo>
                  <a:cubicBezTo>
                    <a:pt x="494" y="223"/>
                    <a:pt x="495" y="218"/>
                    <a:pt x="493" y="213"/>
                  </a:cubicBezTo>
                  <a:cubicBezTo>
                    <a:pt x="492" y="218"/>
                    <a:pt x="492" y="224"/>
                    <a:pt x="492" y="229"/>
                  </a:cubicBezTo>
                  <a:cubicBezTo>
                    <a:pt x="491" y="238"/>
                    <a:pt x="491" y="247"/>
                    <a:pt x="490" y="256"/>
                  </a:cubicBezTo>
                  <a:cubicBezTo>
                    <a:pt x="490" y="260"/>
                    <a:pt x="488" y="262"/>
                    <a:pt x="484" y="262"/>
                  </a:cubicBezTo>
                  <a:cubicBezTo>
                    <a:pt x="487" y="250"/>
                    <a:pt x="487" y="238"/>
                    <a:pt x="486" y="226"/>
                  </a:cubicBezTo>
                  <a:cubicBezTo>
                    <a:pt x="485" y="231"/>
                    <a:pt x="484" y="235"/>
                    <a:pt x="484" y="240"/>
                  </a:cubicBezTo>
                  <a:cubicBezTo>
                    <a:pt x="484" y="247"/>
                    <a:pt x="483" y="254"/>
                    <a:pt x="481" y="262"/>
                  </a:cubicBezTo>
                  <a:cubicBezTo>
                    <a:pt x="480" y="264"/>
                    <a:pt x="479" y="266"/>
                    <a:pt x="476" y="267"/>
                  </a:cubicBezTo>
                  <a:cubicBezTo>
                    <a:pt x="476" y="263"/>
                    <a:pt x="477" y="261"/>
                    <a:pt x="477" y="259"/>
                  </a:cubicBezTo>
                  <a:cubicBezTo>
                    <a:pt x="478" y="251"/>
                    <a:pt x="480" y="244"/>
                    <a:pt x="480" y="236"/>
                  </a:cubicBezTo>
                  <a:cubicBezTo>
                    <a:pt x="481" y="224"/>
                    <a:pt x="481" y="213"/>
                    <a:pt x="480" y="201"/>
                  </a:cubicBezTo>
                  <a:cubicBezTo>
                    <a:pt x="480" y="194"/>
                    <a:pt x="479" y="186"/>
                    <a:pt x="478" y="179"/>
                  </a:cubicBezTo>
                  <a:cubicBezTo>
                    <a:pt x="477" y="169"/>
                    <a:pt x="476" y="159"/>
                    <a:pt x="474" y="149"/>
                  </a:cubicBezTo>
                  <a:cubicBezTo>
                    <a:pt x="471" y="132"/>
                    <a:pt x="469" y="115"/>
                    <a:pt x="463" y="99"/>
                  </a:cubicBezTo>
                  <a:cubicBezTo>
                    <a:pt x="464" y="98"/>
                    <a:pt x="466" y="98"/>
                    <a:pt x="468" y="97"/>
                  </a:cubicBezTo>
                  <a:close/>
                  <a:moveTo>
                    <a:pt x="440" y="111"/>
                  </a:moveTo>
                  <a:cubicBezTo>
                    <a:pt x="442" y="115"/>
                    <a:pt x="443" y="119"/>
                    <a:pt x="445" y="123"/>
                  </a:cubicBezTo>
                  <a:cubicBezTo>
                    <a:pt x="446" y="127"/>
                    <a:pt x="446" y="131"/>
                    <a:pt x="449" y="134"/>
                  </a:cubicBezTo>
                  <a:cubicBezTo>
                    <a:pt x="451" y="125"/>
                    <a:pt x="446" y="117"/>
                    <a:pt x="443" y="109"/>
                  </a:cubicBezTo>
                  <a:cubicBezTo>
                    <a:pt x="448" y="107"/>
                    <a:pt x="453" y="103"/>
                    <a:pt x="458" y="102"/>
                  </a:cubicBezTo>
                  <a:cubicBezTo>
                    <a:pt x="459" y="103"/>
                    <a:pt x="460" y="105"/>
                    <a:pt x="460" y="106"/>
                  </a:cubicBezTo>
                  <a:cubicBezTo>
                    <a:pt x="464" y="123"/>
                    <a:pt x="467" y="139"/>
                    <a:pt x="470" y="156"/>
                  </a:cubicBezTo>
                  <a:cubicBezTo>
                    <a:pt x="471" y="161"/>
                    <a:pt x="472" y="167"/>
                    <a:pt x="473" y="173"/>
                  </a:cubicBezTo>
                  <a:cubicBezTo>
                    <a:pt x="473" y="177"/>
                    <a:pt x="474" y="181"/>
                    <a:pt x="474" y="186"/>
                  </a:cubicBezTo>
                  <a:cubicBezTo>
                    <a:pt x="475" y="194"/>
                    <a:pt x="475" y="202"/>
                    <a:pt x="476" y="210"/>
                  </a:cubicBezTo>
                  <a:cubicBezTo>
                    <a:pt x="477" y="225"/>
                    <a:pt x="476" y="240"/>
                    <a:pt x="473" y="255"/>
                  </a:cubicBezTo>
                  <a:cubicBezTo>
                    <a:pt x="473" y="259"/>
                    <a:pt x="471" y="264"/>
                    <a:pt x="470" y="268"/>
                  </a:cubicBezTo>
                  <a:cubicBezTo>
                    <a:pt x="470" y="270"/>
                    <a:pt x="469" y="271"/>
                    <a:pt x="467" y="270"/>
                  </a:cubicBezTo>
                  <a:cubicBezTo>
                    <a:pt x="469" y="262"/>
                    <a:pt x="468" y="240"/>
                    <a:pt x="466" y="233"/>
                  </a:cubicBezTo>
                  <a:cubicBezTo>
                    <a:pt x="466" y="234"/>
                    <a:pt x="465" y="235"/>
                    <a:pt x="465" y="236"/>
                  </a:cubicBezTo>
                  <a:cubicBezTo>
                    <a:pt x="465" y="242"/>
                    <a:pt x="465" y="247"/>
                    <a:pt x="465" y="252"/>
                  </a:cubicBezTo>
                  <a:cubicBezTo>
                    <a:pt x="465" y="259"/>
                    <a:pt x="464" y="265"/>
                    <a:pt x="463" y="271"/>
                  </a:cubicBezTo>
                  <a:cubicBezTo>
                    <a:pt x="462" y="274"/>
                    <a:pt x="461" y="275"/>
                    <a:pt x="458" y="276"/>
                  </a:cubicBezTo>
                  <a:cubicBezTo>
                    <a:pt x="464" y="261"/>
                    <a:pt x="465" y="237"/>
                    <a:pt x="460" y="230"/>
                  </a:cubicBezTo>
                  <a:cubicBezTo>
                    <a:pt x="460" y="236"/>
                    <a:pt x="459" y="241"/>
                    <a:pt x="459" y="247"/>
                  </a:cubicBezTo>
                  <a:cubicBezTo>
                    <a:pt x="459" y="254"/>
                    <a:pt x="460" y="261"/>
                    <a:pt x="457" y="268"/>
                  </a:cubicBezTo>
                  <a:cubicBezTo>
                    <a:pt x="456" y="270"/>
                    <a:pt x="455" y="273"/>
                    <a:pt x="455" y="276"/>
                  </a:cubicBezTo>
                  <a:cubicBezTo>
                    <a:pt x="454" y="279"/>
                    <a:pt x="453" y="280"/>
                    <a:pt x="450" y="281"/>
                  </a:cubicBezTo>
                  <a:cubicBezTo>
                    <a:pt x="451" y="272"/>
                    <a:pt x="453" y="263"/>
                    <a:pt x="453" y="254"/>
                  </a:cubicBezTo>
                  <a:cubicBezTo>
                    <a:pt x="454" y="245"/>
                    <a:pt x="453" y="237"/>
                    <a:pt x="453" y="229"/>
                  </a:cubicBezTo>
                  <a:cubicBezTo>
                    <a:pt x="453" y="226"/>
                    <a:pt x="453" y="223"/>
                    <a:pt x="453" y="220"/>
                  </a:cubicBezTo>
                  <a:cubicBezTo>
                    <a:pt x="451" y="210"/>
                    <a:pt x="449" y="200"/>
                    <a:pt x="447" y="190"/>
                  </a:cubicBezTo>
                  <a:cubicBezTo>
                    <a:pt x="446" y="181"/>
                    <a:pt x="445" y="171"/>
                    <a:pt x="443" y="162"/>
                  </a:cubicBezTo>
                  <a:cubicBezTo>
                    <a:pt x="440" y="147"/>
                    <a:pt x="437" y="132"/>
                    <a:pt x="430" y="118"/>
                  </a:cubicBezTo>
                  <a:cubicBezTo>
                    <a:pt x="430" y="118"/>
                    <a:pt x="430" y="117"/>
                    <a:pt x="429" y="116"/>
                  </a:cubicBezTo>
                  <a:cubicBezTo>
                    <a:pt x="433" y="114"/>
                    <a:pt x="436" y="112"/>
                    <a:pt x="440" y="111"/>
                  </a:cubicBezTo>
                  <a:close/>
                  <a:moveTo>
                    <a:pt x="424" y="119"/>
                  </a:moveTo>
                  <a:cubicBezTo>
                    <a:pt x="425" y="120"/>
                    <a:pt x="426" y="122"/>
                    <a:pt x="427" y="123"/>
                  </a:cubicBezTo>
                  <a:cubicBezTo>
                    <a:pt x="429" y="129"/>
                    <a:pt x="431" y="135"/>
                    <a:pt x="433" y="142"/>
                  </a:cubicBezTo>
                  <a:cubicBezTo>
                    <a:pt x="435" y="151"/>
                    <a:pt x="438" y="161"/>
                    <a:pt x="439" y="170"/>
                  </a:cubicBezTo>
                  <a:cubicBezTo>
                    <a:pt x="442" y="183"/>
                    <a:pt x="444" y="196"/>
                    <a:pt x="446" y="210"/>
                  </a:cubicBezTo>
                  <a:cubicBezTo>
                    <a:pt x="446" y="215"/>
                    <a:pt x="448" y="220"/>
                    <a:pt x="448" y="226"/>
                  </a:cubicBezTo>
                  <a:cubicBezTo>
                    <a:pt x="448" y="238"/>
                    <a:pt x="449" y="251"/>
                    <a:pt x="447" y="263"/>
                  </a:cubicBezTo>
                  <a:cubicBezTo>
                    <a:pt x="446" y="270"/>
                    <a:pt x="446" y="278"/>
                    <a:pt x="444" y="285"/>
                  </a:cubicBezTo>
                  <a:cubicBezTo>
                    <a:pt x="441" y="286"/>
                    <a:pt x="439" y="287"/>
                    <a:pt x="437" y="288"/>
                  </a:cubicBezTo>
                  <a:cubicBezTo>
                    <a:pt x="438" y="280"/>
                    <a:pt x="439" y="273"/>
                    <a:pt x="439" y="265"/>
                  </a:cubicBezTo>
                  <a:cubicBezTo>
                    <a:pt x="440" y="255"/>
                    <a:pt x="438" y="245"/>
                    <a:pt x="435" y="242"/>
                  </a:cubicBezTo>
                  <a:cubicBezTo>
                    <a:pt x="435" y="246"/>
                    <a:pt x="435" y="249"/>
                    <a:pt x="435" y="252"/>
                  </a:cubicBezTo>
                  <a:cubicBezTo>
                    <a:pt x="437" y="265"/>
                    <a:pt x="436" y="277"/>
                    <a:pt x="433" y="290"/>
                  </a:cubicBezTo>
                  <a:cubicBezTo>
                    <a:pt x="432" y="292"/>
                    <a:pt x="431" y="293"/>
                    <a:pt x="428" y="293"/>
                  </a:cubicBezTo>
                  <a:cubicBezTo>
                    <a:pt x="430" y="286"/>
                    <a:pt x="431" y="278"/>
                    <a:pt x="431" y="271"/>
                  </a:cubicBezTo>
                  <a:cubicBezTo>
                    <a:pt x="431" y="257"/>
                    <a:pt x="431" y="242"/>
                    <a:pt x="431" y="228"/>
                  </a:cubicBezTo>
                  <a:cubicBezTo>
                    <a:pt x="431" y="226"/>
                    <a:pt x="430" y="223"/>
                    <a:pt x="430" y="220"/>
                  </a:cubicBezTo>
                  <a:cubicBezTo>
                    <a:pt x="429" y="213"/>
                    <a:pt x="429" y="206"/>
                    <a:pt x="427" y="199"/>
                  </a:cubicBezTo>
                  <a:cubicBezTo>
                    <a:pt x="425" y="190"/>
                    <a:pt x="424" y="180"/>
                    <a:pt x="421" y="172"/>
                  </a:cubicBezTo>
                  <a:cubicBezTo>
                    <a:pt x="418" y="166"/>
                    <a:pt x="417" y="161"/>
                    <a:pt x="415" y="155"/>
                  </a:cubicBezTo>
                  <a:cubicBezTo>
                    <a:pt x="412" y="148"/>
                    <a:pt x="409" y="141"/>
                    <a:pt x="405" y="134"/>
                  </a:cubicBezTo>
                  <a:cubicBezTo>
                    <a:pt x="405" y="133"/>
                    <a:pt x="404" y="132"/>
                    <a:pt x="404" y="130"/>
                  </a:cubicBezTo>
                  <a:cubicBezTo>
                    <a:pt x="411" y="126"/>
                    <a:pt x="417" y="123"/>
                    <a:pt x="424" y="119"/>
                  </a:cubicBezTo>
                  <a:close/>
                  <a:moveTo>
                    <a:pt x="398" y="133"/>
                  </a:moveTo>
                  <a:cubicBezTo>
                    <a:pt x="400" y="133"/>
                    <a:pt x="401" y="136"/>
                    <a:pt x="401" y="137"/>
                  </a:cubicBezTo>
                  <a:cubicBezTo>
                    <a:pt x="407" y="149"/>
                    <a:pt x="412" y="161"/>
                    <a:pt x="416" y="174"/>
                  </a:cubicBezTo>
                  <a:cubicBezTo>
                    <a:pt x="420" y="185"/>
                    <a:pt x="422" y="196"/>
                    <a:pt x="423" y="206"/>
                  </a:cubicBezTo>
                  <a:cubicBezTo>
                    <a:pt x="424" y="212"/>
                    <a:pt x="425" y="217"/>
                    <a:pt x="425" y="223"/>
                  </a:cubicBezTo>
                  <a:cubicBezTo>
                    <a:pt x="426" y="228"/>
                    <a:pt x="427" y="233"/>
                    <a:pt x="426" y="238"/>
                  </a:cubicBezTo>
                  <a:cubicBezTo>
                    <a:pt x="425" y="245"/>
                    <a:pt x="426" y="251"/>
                    <a:pt x="426" y="258"/>
                  </a:cubicBezTo>
                  <a:cubicBezTo>
                    <a:pt x="426" y="266"/>
                    <a:pt x="427" y="274"/>
                    <a:pt x="426" y="283"/>
                  </a:cubicBezTo>
                  <a:cubicBezTo>
                    <a:pt x="425" y="287"/>
                    <a:pt x="424" y="292"/>
                    <a:pt x="423" y="297"/>
                  </a:cubicBezTo>
                  <a:cubicBezTo>
                    <a:pt x="423" y="297"/>
                    <a:pt x="422" y="298"/>
                    <a:pt x="421" y="299"/>
                  </a:cubicBezTo>
                  <a:cubicBezTo>
                    <a:pt x="421" y="294"/>
                    <a:pt x="421" y="291"/>
                    <a:pt x="421" y="287"/>
                  </a:cubicBezTo>
                  <a:cubicBezTo>
                    <a:pt x="420" y="287"/>
                    <a:pt x="420" y="287"/>
                    <a:pt x="420" y="287"/>
                  </a:cubicBezTo>
                  <a:cubicBezTo>
                    <a:pt x="419" y="289"/>
                    <a:pt x="418" y="291"/>
                    <a:pt x="418" y="293"/>
                  </a:cubicBezTo>
                  <a:cubicBezTo>
                    <a:pt x="417" y="295"/>
                    <a:pt x="417" y="297"/>
                    <a:pt x="417" y="298"/>
                  </a:cubicBezTo>
                  <a:cubicBezTo>
                    <a:pt x="416" y="301"/>
                    <a:pt x="415" y="303"/>
                    <a:pt x="412" y="304"/>
                  </a:cubicBezTo>
                  <a:cubicBezTo>
                    <a:pt x="412" y="302"/>
                    <a:pt x="412" y="301"/>
                    <a:pt x="412" y="300"/>
                  </a:cubicBezTo>
                  <a:cubicBezTo>
                    <a:pt x="414" y="281"/>
                    <a:pt x="416" y="263"/>
                    <a:pt x="415" y="244"/>
                  </a:cubicBezTo>
                  <a:cubicBezTo>
                    <a:pt x="415" y="226"/>
                    <a:pt x="414" y="207"/>
                    <a:pt x="408" y="188"/>
                  </a:cubicBezTo>
                  <a:cubicBezTo>
                    <a:pt x="406" y="181"/>
                    <a:pt x="403" y="174"/>
                    <a:pt x="401" y="166"/>
                  </a:cubicBezTo>
                  <a:cubicBezTo>
                    <a:pt x="398" y="157"/>
                    <a:pt x="395" y="148"/>
                    <a:pt x="396" y="139"/>
                  </a:cubicBezTo>
                  <a:cubicBezTo>
                    <a:pt x="396" y="137"/>
                    <a:pt x="395" y="134"/>
                    <a:pt x="398" y="133"/>
                  </a:cubicBezTo>
                  <a:close/>
                  <a:moveTo>
                    <a:pt x="371" y="149"/>
                  </a:moveTo>
                  <a:cubicBezTo>
                    <a:pt x="371" y="149"/>
                    <a:pt x="372" y="147"/>
                    <a:pt x="372" y="147"/>
                  </a:cubicBezTo>
                  <a:cubicBezTo>
                    <a:pt x="375" y="145"/>
                    <a:pt x="378" y="144"/>
                    <a:pt x="381" y="143"/>
                  </a:cubicBezTo>
                  <a:cubicBezTo>
                    <a:pt x="384" y="167"/>
                    <a:pt x="384" y="167"/>
                    <a:pt x="389" y="171"/>
                  </a:cubicBezTo>
                  <a:cubicBezTo>
                    <a:pt x="389" y="170"/>
                    <a:pt x="389" y="169"/>
                    <a:pt x="388" y="168"/>
                  </a:cubicBezTo>
                  <a:cubicBezTo>
                    <a:pt x="386" y="161"/>
                    <a:pt x="385" y="154"/>
                    <a:pt x="385" y="147"/>
                  </a:cubicBezTo>
                  <a:cubicBezTo>
                    <a:pt x="384" y="140"/>
                    <a:pt x="383" y="141"/>
                    <a:pt x="391" y="137"/>
                  </a:cubicBezTo>
                  <a:cubicBezTo>
                    <a:pt x="391" y="153"/>
                    <a:pt x="396" y="167"/>
                    <a:pt x="401" y="181"/>
                  </a:cubicBezTo>
                  <a:cubicBezTo>
                    <a:pt x="402" y="183"/>
                    <a:pt x="403" y="185"/>
                    <a:pt x="403" y="188"/>
                  </a:cubicBezTo>
                  <a:cubicBezTo>
                    <a:pt x="408" y="202"/>
                    <a:pt x="409" y="216"/>
                    <a:pt x="410" y="230"/>
                  </a:cubicBezTo>
                  <a:cubicBezTo>
                    <a:pt x="413" y="254"/>
                    <a:pt x="410" y="278"/>
                    <a:pt x="408" y="303"/>
                  </a:cubicBezTo>
                  <a:cubicBezTo>
                    <a:pt x="408" y="307"/>
                    <a:pt x="406" y="309"/>
                    <a:pt x="402" y="311"/>
                  </a:cubicBezTo>
                  <a:cubicBezTo>
                    <a:pt x="400" y="300"/>
                    <a:pt x="402" y="290"/>
                    <a:pt x="399" y="281"/>
                  </a:cubicBezTo>
                  <a:cubicBezTo>
                    <a:pt x="398" y="289"/>
                    <a:pt x="397" y="298"/>
                    <a:pt x="398" y="307"/>
                  </a:cubicBezTo>
                  <a:cubicBezTo>
                    <a:pt x="398" y="309"/>
                    <a:pt x="398" y="311"/>
                    <a:pt x="397" y="312"/>
                  </a:cubicBezTo>
                  <a:cubicBezTo>
                    <a:pt x="397" y="315"/>
                    <a:pt x="396" y="315"/>
                    <a:pt x="393" y="316"/>
                  </a:cubicBezTo>
                  <a:cubicBezTo>
                    <a:pt x="397" y="299"/>
                    <a:pt x="396" y="282"/>
                    <a:pt x="394" y="266"/>
                  </a:cubicBezTo>
                  <a:cubicBezTo>
                    <a:pt x="393" y="272"/>
                    <a:pt x="392" y="278"/>
                    <a:pt x="392" y="283"/>
                  </a:cubicBezTo>
                  <a:cubicBezTo>
                    <a:pt x="392" y="294"/>
                    <a:pt x="391" y="304"/>
                    <a:pt x="390" y="314"/>
                  </a:cubicBezTo>
                  <a:cubicBezTo>
                    <a:pt x="389" y="318"/>
                    <a:pt x="388" y="321"/>
                    <a:pt x="383" y="322"/>
                  </a:cubicBezTo>
                  <a:cubicBezTo>
                    <a:pt x="384" y="313"/>
                    <a:pt x="387" y="304"/>
                    <a:pt x="385" y="294"/>
                  </a:cubicBezTo>
                  <a:cubicBezTo>
                    <a:pt x="384" y="299"/>
                    <a:pt x="383" y="303"/>
                    <a:pt x="382" y="308"/>
                  </a:cubicBezTo>
                  <a:cubicBezTo>
                    <a:pt x="382" y="308"/>
                    <a:pt x="382" y="308"/>
                    <a:pt x="381" y="308"/>
                  </a:cubicBezTo>
                  <a:cubicBezTo>
                    <a:pt x="381" y="305"/>
                    <a:pt x="381" y="303"/>
                    <a:pt x="381" y="300"/>
                  </a:cubicBezTo>
                  <a:cubicBezTo>
                    <a:pt x="381" y="281"/>
                    <a:pt x="381" y="262"/>
                    <a:pt x="379" y="243"/>
                  </a:cubicBezTo>
                  <a:cubicBezTo>
                    <a:pt x="376" y="216"/>
                    <a:pt x="373" y="189"/>
                    <a:pt x="370" y="162"/>
                  </a:cubicBezTo>
                  <a:cubicBezTo>
                    <a:pt x="370" y="158"/>
                    <a:pt x="370" y="154"/>
                    <a:pt x="371" y="149"/>
                  </a:cubicBezTo>
                  <a:close/>
                  <a:moveTo>
                    <a:pt x="337" y="162"/>
                  </a:moveTo>
                  <a:cubicBezTo>
                    <a:pt x="346" y="159"/>
                    <a:pt x="354" y="155"/>
                    <a:pt x="362" y="151"/>
                  </a:cubicBezTo>
                  <a:cubicBezTo>
                    <a:pt x="364" y="151"/>
                    <a:pt x="365" y="151"/>
                    <a:pt x="366" y="150"/>
                  </a:cubicBezTo>
                  <a:cubicBezTo>
                    <a:pt x="366" y="154"/>
                    <a:pt x="366" y="157"/>
                    <a:pt x="366" y="160"/>
                  </a:cubicBezTo>
                  <a:cubicBezTo>
                    <a:pt x="367" y="171"/>
                    <a:pt x="368" y="182"/>
                    <a:pt x="369" y="193"/>
                  </a:cubicBezTo>
                  <a:cubicBezTo>
                    <a:pt x="374" y="230"/>
                    <a:pt x="379" y="267"/>
                    <a:pt x="378" y="304"/>
                  </a:cubicBezTo>
                  <a:cubicBezTo>
                    <a:pt x="377" y="310"/>
                    <a:pt x="376" y="316"/>
                    <a:pt x="375" y="322"/>
                  </a:cubicBezTo>
                  <a:cubicBezTo>
                    <a:pt x="375" y="324"/>
                    <a:pt x="373" y="327"/>
                    <a:pt x="372" y="329"/>
                  </a:cubicBezTo>
                  <a:cubicBezTo>
                    <a:pt x="368" y="332"/>
                    <a:pt x="363" y="335"/>
                    <a:pt x="358" y="338"/>
                  </a:cubicBezTo>
                  <a:cubicBezTo>
                    <a:pt x="360" y="331"/>
                    <a:pt x="362" y="324"/>
                    <a:pt x="363" y="318"/>
                  </a:cubicBezTo>
                  <a:cubicBezTo>
                    <a:pt x="365" y="310"/>
                    <a:pt x="368" y="302"/>
                    <a:pt x="367" y="294"/>
                  </a:cubicBezTo>
                  <a:cubicBezTo>
                    <a:pt x="367" y="289"/>
                    <a:pt x="367" y="284"/>
                    <a:pt x="364" y="279"/>
                  </a:cubicBezTo>
                  <a:cubicBezTo>
                    <a:pt x="364" y="280"/>
                    <a:pt x="364" y="281"/>
                    <a:pt x="364" y="282"/>
                  </a:cubicBezTo>
                  <a:cubicBezTo>
                    <a:pt x="364" y="286"/>
                    <a:pt x="364" y="290"/>
                    <a:pt x="364" y="295"/>
                  </a:cubicBezTo>
                  <a:cubicBezTo>
                    <a:pt x="364" y="301"/>
                    <a:pt x="363" y="308"/>
                    <a:pt x="361" y="314"/>
                  </a:cubicBezTo>
                  <a:cubicBezTo>
                    <a:pt x="359" y="322"/>
                    <a:pt x="357" y="331"/>
                    <a:pt x="354" y="339"/>
                  </a:cubicBezTo>
                  <a:cubicBezTo>
                    <a:pt x="354" y="341"/>
                    <a:pt x="353" y="343"/>
                    <a:pt x="350" y="342"/>
                  </a:cubicBezTo>
                  <a:cubicBezTo>
                    <a:pt x="351" y="342"/>
                    <a:pt x="351" y="341"/>
                    <a:pt x="351" y="340"/>
                  </a:cubicBezTo>
                  <a:cubicBezTo>
                    <a:pt x="355" y="331"/>
                    <a:pt x="355" y="322"/>
                    <a:pt x="355" y="313"/>
                  </a:cubicBezTo>
                  <a:cubicBezTo>
                    <a:pt x="356" y="301"/>
                    <a:pt x="355" y="289"/>
                    <a:pt x="355" y="277"/>
                  </a:cubicBezTo>
                  <a:cubicBezTo>
                    <a:pt x="355" y="275"/>
                    <a:pt x="354" y="273"/>
                    <a:pt x="354" y="271"/>
                  </a:cubicBezTo>
                  <a:cubicBezTo>
                    <a:pt x="353" y="275"/>
                    <a:pt x="352" y="278"/>
                    <a:pt x="352" y="282"/>
                  </a:cubicBezTo>
                  <a:cubicBezTo>
                    <a:pt x="352" y="298"/>
                    <a:pt x="352" y="314"/>
                    <a:pt x="350" y="330"/>
                  </a:cubicBezTo>
                  <a:cubicBezTo>
                    <a:pt x="350" y="333"/>
                    <a:pt x="349" y="336"/>
                    <a:pt x="348" y="339"/>
                  </a:cubicBezTo>
                  <a:cubicBezTo>
                    <a:pt x="348" y="339"/>
                    <a:pt x="347" y="339"/>
                    <a:pt x="347" y="339"/>
                  </a:cubicBezTo>
                  <a:cubicBezTo>
                    <a:pt x="347" y="337"/>
                    <a:pt x="347" y="336"/>
                    <a:pt x="347" y="334"/>
                  </a:cubicBezTo>
                  <a:cubicBezTo>
                    <a:pt x="348" y="327"/>
                    <a:pt x="348" y="320"/>
                    <a:pt x="348" y="313"/>
                  </a:cubicBezTo>
                  <a:cubicBezTo>
                    <a:pt x="348" y="282"/>
                    <a:pt x="345" y="252"/>
                    <a:pt x="338" y="222"/>
                  </a:cubicBezTo>
                  <a:cubicBezTo>
                    <a:pt x="336" y="212"/>
                    <a:pt x="334" y="201"/>
                    <a:pt x="334" y="191"/>
                  </a:cubicBezTo>
                  <a:cubicBezTo>
                    <a:pt x="333" y="183"/>
                    <a:pt x="333" y="176"/>
                    <a:pt x="333" y="168"/>
                  </a:cubicBezTo>
                  <a:cubicBezTo>
                    <a:pt x="333" y="165"/>
                    <a:pt x="334" y="163"/>
                    <a:pt x="337" y="162"/>
                  </a:cubicBezTo>
                  <a:close/>
                  <a:moveTo>
                    <a:pt x="314" y="184"/>
                  </a:moveTo>
                  <a:cubicBezTo>
                    <a:pt x="315" y="178"/>
                    <a:pt x="316" y="173"/>
                    <a:pt x="322" y="170"/>
                  </a:cubicBezTo>
                  <a:cubicBezTo>
                    <a:pt x="324" y="169"/>
                    <a:pt x="326" y="168"/>
                    <a:pt x="328" y="167"/>
                  </a:cubicBezTo>
                  <a:cubicBezTo>
                    <a:pt x="329" y="174"/>
                    <a:pt x="329" y="181"/>
                    <a:pt x="329" y="187"/>
                  </a:cubicBezTo>
                  <a:cubicBezTo>
                    <a:pt x="330" y="198"/>
                    <a:pt x="331" y="208"/>
                    <a:pt x="333" y="219"/>
                  </a:cubicBezTo>
                  <a:cubicBezTo>
                    <a:pt x="339" y="245"/>
                    <a:pt x="343" y="271"/>
                    <a:pt x="344" y="297"/>
                  </a:cubicBezTo>
                  <a:cubicBezTo>
                    <a:pt x="345" y="313"/>
                    <a:pt x="345" y="329"/>
                    <a:pt x="342" y="345"/>
                  </a:cubicBezTo>
                  <a:cubicBezTo>
                    <a:pt x="342" y="350"/>
                    <a:pt x="338" y="354"/>
                    <a:pt x="332" y="355"/>
                  </a:cubicBezTo>
                  <a:cubicBezTo>
                    <a:pt x="332" y="355"/>
                    <a:pt x="332" y="355"/>
                    <a:pt x="332" y="355"/>
                  </a:cubicBezTo>
                  <a:cubicBezTo>
                    <a:pt x="333" y="353"/>
                    <a:pt x="333" y="352"/>
                    <a:pt x="333" y="351"/>
                  </a:cubicBezTo>
                  <a:cubicBezTo>
                    <a:pt x="336" y="335"/>
                    <a:pt x="338" y="320"/>
                    <a:pt x="337" y="305"/>
                  </a:cubicBezTo>
                  <a:cubicBezTo>
                    <a:pt x="335" y="286"/>
                    <a:pt x="333" y="267"/>
                    <a:pt x="331" y="249"/>
                  </a:cubicBezTo>
                  <a:cubicBezTo>
                    <a:pt x="331" y="246"/>
                    <a:pt x="330" y="244"/>
                    <a:pt x="330" y="241"/>
                  </a:cubicBezTo>
                  <a:cubicBezTo>
                    <a:pt x="329" y="244"/>
                    <a:pt x="329" y="247"/>
                    <a:pt x="329" y="249"/>
                  </a:cubicBezTo>
                  <a:cubicBezTo>
                    <a:pt x="330" y="262"/>
                    <a:pt x="331" y="275"/>
                    <a:pt x="332" y="288"/>
                  </a:cubicBezTo>
                  <a:cubicBezTo>
                    <a:pt x="334" y="307"/>
                    <a:pt x="334" y="326"/>
                    <a:pt x="331" y="346"/>
                  </a:cubicBezTo>
                  <a:cubicBezTo>
                    <a:pt x="330" y="349"/>
                    <a:pt x="330" y="353"/>
                    <a:pt x="329" y="356"/>
                  </a:cubicBezTo>
                  <a:cubicBezTo>
                    <a:pt x="328" y="360"/>
                    <a:pt x="327" y="361"/>
                    <a:pt x="323" y="361"/>
                  </a:cubicBezTo>
                  <a:cubicBezTo>
                    <a:pt x="329" y="338"/>
                    <a:pt x="331" y="317"/>
                    <a:pt x="327" y="309"/>
                  </a:cubicBezTo>
                  <a:cubicBezTo>
                    <a:pt x="327" y="315"/>
                    <a:pt x="326" y="322"/>
                    <a:pt x="326" y="328"/>
                  </a:cubicBezTo>
                  <a:cubicBezTo>
                    <a:pt x="325" y="339"/>
                    <a:pt x="323" y="350"/>
                    <a:pt x="320" y="360"/>
                  </a:cubicBezTo>
                  <a:cubicBezTo>
                    <a:pt x="318" y="366"/>
                    <a:pt x="314" y="368"/>
                    <a:pt x="309" y="371"/>
                  </a:cubicBezTo>
                  <a:cubicBezTo>
                    <a:pt x="309" y="370"/>
                    <a:pt x="310" y="369"/>
                    <a:pt x="310" y="369"/>
                  </a:cubicBezTo>
                  <a:cubicBezTo>
                    <a:pt x="313" y="362"/>
                    <a:pt x="314" y="355"/>
                    <a:pt x="315" y="348"/>
                  </a:cubicBezTo>
                  <a:cubicBezTo>
                    <a:pt x="315" y="340"/>
                    <a:pt x="315" y="332"/>
                    <a:pt x="315" y="323"/>
                  </a:cubicBezTo>
                  <a:cubicBezTo>
                    <a:pt x="315" y="303"/>
                    <a:pt x="315" y="283"/>
                    <a:pt x="311" y="263"/>
                  </a:cubicBezTo>
                  <a:cubicBezTo>
                    <a:pt x="310" y="257"/>
                    <a:pt x="310" y="250"/>
                    <a:pt x="310" y="243"/>
                  </a:cubicBezTo>
                  <a:cubicBezTo>
                    <a:pt x="310" y="223"/>
                    <a:pt x="311" y="204"/>
                    <a:pt x="314" y="184"/>
                  </a:cubicBezTo>
                  <a:close/>
                  <a:moveTo>
                    <a:pt x="291" y="205"/>
                  </a:moveTo>
                  <a:cubicBezTo>
                    <a:pt x="291" y="200"/>
                    <a:pt x="293" y="196"/>
                    <a:pt x="298" y="193"/>
                  </a:cubicBezTo>
                  <a:cubicBezTo>
                    <a:pt x="298" y="193"/>
                    <a:pt x="298" y="194"/>
                    <a:pt x="298" y="195"/>
                  </a:cubicBezTo>
                  <a:cubicBezTo>
                    <a:pt x="298" y="207"/>
                    <a:pt x="300" y="220"/>
                    <a:pt x="302" y="232"/>
                  </a:cubicBezTo>
                  <a:cubicBezTo>
                    <a:pt x="304" y="245"/>
                    <a:pt x="305" y="259"/>
                    <a:pt x="307" y="272"/>
                  </a:cubicBezTo>
                  <a:cubicBezTo>
                    <a:pt x="308" y="276"/>
                    <a:pt x="309" y="281"/>
                    <a:pt x="310" y="285"/>
                  </a:cubicBezTo>
                  <a:cubicBezTo>
                    <a:pt x="310" y="286"/>
                    <a:pt x="310" y="287"/>
                    <a:pt x="310" y="288"/>
                  </a:cubicBezTo>
                  <a:cubicBezTo>
                    <a:pt x="310" y="307"/>
                    <a:pt x="311" y="327"/>
                    <a:pt x="311" y="346"/>
                  </a:cubicBezTo>
                  <a:cubicBezTo>
                    <a:pt x="311" y="354"/>
                    <a:pt x="309" y="362"/>
                    <a:pt x="305" y="370"/>
                  </a:cubicBezTo>
                  <a:cubicBezTo>
                    <a:pt x="302" y="376"/>
                    <a:pt x="298" y="381"/>
                    <a:pt x="291" y="385"/>
                  </a:cubicBezTo>
                  <a:cubicBezTo>
                    <a:pt x="291" y="383"/>
                    <a:pt x="291" y="382"/>
                    <a:pt x="291" y="381"/>
                  </a:cubicBezTo>
                  <a:cubicBezTo>
                    <a:pt x="294" y="368"/>
                    <a:pt x="297" y="354"/>
                    <a:pt x="299" y="341"/>
                  </a:cubicBezTo>
                  <a:cubicBezTo>
                    <a:pt x="301" y="332"/>
                    <a:pt x="302" y="322"/>
                    <a:pt x="303" y="313"/>
                  </a:cubicBezTo>
                  <a:cubicBezTo>
                    <a:pt x="303" y="312"/>
                    <a:pt x="303" y="310"/>
                    <a:pt x="302" y="308"/>
                  </a:cubicBezTo>
                  <a:cubicBezTo>
                    <a:pt x="300" y="322"/>
                    <a:pt x="297" y="334"/>
                    <a:pt x="295" y="347"/>
                  </a:cubicBezTo>
                  <a:cubicBezTo>
                    <a:pt x="292" y="360"/>
                    <a:pt x="290" y="372"/>
                    <a:pt x="287" y="385"/>
                  </a:cubicBezTo>
                  <a:cubicBezTo>
                    <a:pt x="287" y="388"/>
                    <a:pt x="285" y="390"/>
                    <a:pt x="280" y="392"/>
                  </a:cubicBezTo>
                  <a:cubicBezTo>
                    <a:pt x="285" y="384"/>
                    <a:pt x="287" y="376"/>
                    <a:pt x="288" y="368"/>
                  </a:cubicBezTo>
                  <a:cubicBezTo>
                    <a:pt x="289" y="352"/>
                    <a:pt x="291" y="336"/>
                    <a:pt x="291" y="320"/>
                  </a:cubicBezTo>
                  <a:cubicBezTo>
                    <a:pt x="292" y="301"/>
                    <a:pt x="292" y="282"/>
                    <a:pt x="292" y="263"/>
                  </a:cubicBezTo>
                  <a:cubicBezTo>
                    <a:pt x="292" y="251"/>
                    <a:pt x="292" y="239"/>
                    <a:pt x="291" y="227"/>
                  </a:cubicBezTo>
                  <a:cubicBezTo>
                    <a:pt x="291" y="220"/>
                    <a:pt x="291" y="212"/>
                    <a:pt x="291" y="205"/>
                  </a:cubicBezTo>
                  <a:close/>
                  <a:moveTo>
                    <a:pt x="260" y="241"/>
                  </a:moveTo>
                  <a:cubicBezTo>
                    <a:pt x="260" y="238"/>
                    <a:pt x="261" y="235"/>
                    <a:pt x="261" y="233"/>
                  </a:cubicBezTo>
                  <a:cubicBezTo>
                    <a:pt x="262" y="232"/>
                    <a:pt x="262" y="230"/>
                    <a:pt x="263" y="230"/>
                  </a:cubicBezTo>
                  <a:cubicBezTo>
                    <a:pt x="272" y="224"/>
                    <a:pt x="278" y="216"/>
                    <a:pt x="285" y="208"/>
                  </a:cubicBezTo>
                  <a:cubicBezTo>
                    <a:pt x="285" y="208"/>
                    <a:pt x="286" y="207"/>
                    <a:pt x="287" y="206"/>
                  </a:cubicBezTo>
                  <a:cubicBezTo>
                    <a:pt x="287" y="216"/>
                    <a:pt x="288" y="226"/>
                    <a:pt x="288" y="235"/>
                  </a:cubicBezTo>
                  <a:cubicBezTo>
                    <a:pt x="288" y="255"/>
                    <a:pt x="289" y="275"/>
                    <a:pt x="288" y="294"/>
                  </a:cubicBezTo>
                  <a:cubicBezTo>
                    <a:pt x="288" y="317"/>
                    <a:pt x="286" y="339"/>
                    <a:pt x="285" y="362"/>
                  </a:cubicBezTo>
                  <a:cubicBezTo>
                    <a:pt x="284" y="366"/>
                    <a:pt x="284" y="370"/>
                    <a:pt x="283" y="374"/>
                  </a:cubicBezTo>
                  <a:cubicBezTo>
                    <a:pt x="282" y="380"/>
                    <a:pt x="280" y="385"/>
                    <a:pt x="278" y="390"/>
                  </a:cubicBezTo>
                  <a:cubicBezTo>
                    <a:pt x="277" y="392"/>
                    <a:pt x="276" y="393"/>
                    <a:pt x="274" y="392"/>
                  </a:cubicBezTo>
                  <a:cubicBezTo>
                    <a:pt x="283" y="360"/>
                    <a:pt x="280" y="314"/>
                    <a:pt x="276" y="302"/>
                  </a:cubicBezTo>
                  <a:cubicBezTo>
                    <a:pt x="276" y="305"/>
                    <a:pt x="276" y="307"/>
                    <a:pt x="276" y="309"/>
                  </a:cubicBezTo>
                  <a:cubicBezTo>
                    <a:pt x="277" y="320"/>
                    <a:pt x="277" y="330"/>
                    <a:pt x="277" y="341"/>
                  </a:cubicBezTo>
                  <a:cubicBezTo>
                    <a:pt x="277" y="356"/>
                    <a:pt x="276" y="371"/>
                    <a:pt x="272" y="385"/>
                  </a:cubicBezTo>
                  <a:cubicBezTo>
                    <a:pt x="270" y="391"/>
                    <a:pt x="268" y="398"/>
                    <a:pt x="266" y="404"/>
                  </a:cubicBezTo>
                  <a:cubicBezTo>
                    <a:pt x="265" y="406"/>
                    <a:pt x="264" y="408"/>
                    <a:pt x="260" y="409"/>
                  </a:cubicBezTo>
                  <a:cubicBezTo>
                    <a:pt x="272" y="371"/>
                    <a:pt x="276" y="332"/>
                    <a:pt x="269" y="293"/>
                  </a:cubicBezTo>
                  <a:cubicBezTo>
                    <a:pt x="269" y="295"/>
                    <a:pt x="269" y="297"/>
                    <a:pt x="269" y="299"/>
                  </a:cubicBezTo>
                  <a:cubicBezTo>
                    <a:pt x="270" y="309"/>
                    <a:pt x="270" y="320"/>
                    <a:pt x="270" y="330"/>
                  </a:cubicBezTo>
                  <a:cubicBezTo>
                    <a:pt x="270" y="357"/>
                    <a:pt x="266" y="383"/>
                    <a:pt x="257" y="408"/>
                  </a:cubicBezTo>
                  <a:cubicBezTo>
                    <a:pt x="256" y="411"/>
                    <a:pt x="255" y="415"/>
                    <a:pt x="251" y="416"/>
                  </a:cubicBezTo>
                  <a:cubicBezTo>
                    <a:pt x="251" y="415"/>
                    <a:pt x="251" y="414"/>
                    <a:pt x="252" y="413"/>
                  </a:cubicBezTo>
                  <a:cubicBezTo>
                    <a:pt x="256" y="406"/>
                    <a:pt x="258" y="398"/>
                    <a:pt x="259" y="390"/>
                  </a:cubicBezTo>
                  <a:cubicBezTo>
                    <a:pt x="261" y="378"/>
                    <a:pt x="261" y="367"/>
                    <a:pt x="260" y="356"/>
                  </a:cubicBezTo>
                  <a:cubicBezTo>
                    <a:pt x="259" y="337"/>
                    <a:pt x="258" y="318"/>
                    <a:pt x="258" y="299"/>
                  </a:cubicBezTo>
                  <a:cubicBezTo>
                    <a:pt x="258" y="280"/>
                    <a:pt x="259" y="260"/>
                    <a:pt x="260" y="241"/>
                  </a:cubicBezTo>
                  <a:close/>
                  <a:moveTo>
                    <a:pt x="234" y="283"/>
                  </a:moveTo>
                  <a:cubicBezTo>
                    <a:pt x="234" y="281"/>
                    <a:pt x="234" y="278"/>
                    <a:pt x="235" y="276"/>
                  </a:cubicBezTo>
                  <a:cubicBezTo>
                    <a:pt x="238" y="268"/>
                    <a:pt x="241" y="260"/>
                    <a:pt x="245" y="252"/>
                  </a:cubicBezTo>
                  <a:cubicBezTo>
                    <a:pt x="247" y="248"/>
                    <a:pt x="250" y="243"/>
                    <a:pt x="253" y="239"/>
                  </a:cubicBezTo>
                  <a:cubicBezTo>
                    <a:pt x="253" y="238"/>
                    <a:pt x="254" y="237"/>
                    <a:pt x="256" y="236"/>
                  </a:cubicBezTo>
                  <a:cubicBezTo>
                    <a:pt x="255" y="239"/>
                    <a:pt x="255" y="240"/>
                    <a:pt x="255" y="242"/>
                  </a:cubicBezTo>
                  <a:cubicBezTo>
                    <a:pt x="253" y="268"/>
                    <a:pt x="253" y="294"/>
                    <a:pt x="254" y="320"/>
                  </a:cubicBezTo>
                  <a:cubicBezTo>
                    <a:pt x="255" y="335"/>
                    <a:pt x="256" y="350"/>
                    <a:pt x="257" y="366"/>
                  </a:cubicBezTo>
                  <a:cubicBezTo>
                    <a:pt x="258" y="383"/>
                    <a:pt x="255" y="400"/>
                    <a:pt x="247" y="416"/>
                  </a:cubicBezTo>
                  <a:cubicBezTo>
                    <a:pt x="243" y="422"/>
                    <a:pt x="239" y="426"/>
                    <a:pt x="233" y="430"/>
                  </a:cubicBezTo>
                  <a:cubicBezTo>
                    <a:pt x="233" y="429"/>
                    <a:pt x="233" y="428"/>
                    <a:pt x="234" y="427"/>
                  </a:cubicBezTo>
                  <a:cubicBezTo>
                    <a:pt x="236" y="417"/>
                    <a:pt x="237" y="407"/>
                    <a:pt x="237" y="397"/>
                  </a:cubicBezTo>
                  <a:cubicBezTo>
                    <a:pt x="237" y="395"/>
                    <a:pt x="237" y="393"/>
                    <a:pt x="237" y="390"/>
                  </a:cubicBezTo>
                  <a:cubicBezTo>
                    <a:pt x="238" y="373"/>
                    <a:pt x="237" y="355"/>
                    <a:pt x="235" y="337"/>
                  </a:cubicBezTo>
                  <a:cubicBezTo>
                    <a:pt x="233" y="319"/>
                    <a:pt x="233" y="301"/>
                    <a:pt x="234" y="283"/>
                  </a:cubicBezTo>
                  <a:close/>
                  <a:moveTo>
                    <a:pt x="213" y="383"/>
                  </a:moveTo>
                  <a:cubicBezTo>
                    <a:pt x="215" y="371"/>
                    <a:pt x="215" y="359"/>
                    <a:pt x="216" y="348"/>
                  </a:cubicBezTo>
                  <a:cubicBezTo>
                    <a:pt x="218" y="338"/>
                    <a:pt x="220" y="329"/>
                    <a:pt x="221" y="319"/>
                  </a:cubicBezTo>
                  <a:cubicBezTo>
                    <a:pt x="222" y="310"/>
                    <a:pt x="226" y="301"/>
                    <a:pt x="230" y="292"/>
                  </a:cubicBezTo>
                  <a:cubicBezTo>
                    <a:pt x="230" y="294"/>
                    <a:pt x="230" y="296"/>
                    <a:pt x="230" y="297"/>
                  </a:cubicBezTo>
                  <a:cubicBezTo>
                    <a:pt x="230" y="309"/>
                    <a:pt x="230" y="320"/>
                    <a:pt x="231" y="332"/>
                  </a:cubicBezTo>
                  <a:cubicBezTo>
                    <a:pt x="234" y="359"/>
                    <a:pt x="234" y="387"/>
                    <a:pt x="233" y="414"/>
                  </a:cubicBezTo>
                  <a:cubicBezTo>
                    <a:pt x="233" y="421"/>
                    <a:pt x="230" y="428"/>
                    <a:pt x="228" y="434"/>
                  </a:cubicBezTo>
                  <a:cubicBezTo>
                    <a:pt x="227" y="436"/>
                    <a:pt x="225" y="438"/>
                    <a:pt x="222" y="439"/>
                  </a:cubicBezTo>
                  <a:cubicBezTo>
                    <a:pt x="228" y="422"/>
                    <a:pt x="229" y="404"/>
                    <a:pt x="229" y="386"/>
                  </a:cubicBezTo>
                  <a:cubicBezTo>
                    <a:pt x="228" y="387"/>
                    <a:pt x="228" y="387"/>
                    <a:pt x="228" y="387"/>
                  </a:cubicBezTo>
                  <a:cubicBezTo>
                    <a:pt x="227" y="406"/>
                    <a:pt x="224" y="423"/>
                    <a:pt x="219" y="441"/>
                  </a:cubicBezTo>
                  <a:cubicBezTo>
                    <a:pt x="218" y="443"/>
                    <a:pt x="217" y="445"/>
                    <a:pt x="214" y="447"/>
                  </a:cubicBezTo>
                  <a:cubicBezTo>
                    <a:pt x="218" y="432"/>
                    <a:pt x="220" y="419"/>
                    <a:pt x="220" y="404"/>
                  </a:cubicBezTo>
                  <a:cubicBezTo>
                    <a:pt x="218" y="416"/>
                    <a:pt x="216" y="428"/>
                    <a:pt x="213" y="440"/>
                  </a:cubicBezTo>
                  <a:cubicBezTo>
                    <a:pt x="212" y="439"/>
                    <a:pt x="212" y="439"/>
                    <a:pt x="212" y="439"/>
                  </a:cubicBezTo>
                  <a:cubicBezTo>
                    <a:pt x="212" y="438"/>
                    <a:pt x="212" y="438"/>
                    <a:pt x="212" y="437"/>
                  </a:cubicBezTo>
                  <a:cubicBezTo>
                    <a:pt x="212" y="419"/>
                    <a:pt x="211" y="401"/>
                    <a:pt x="213" y="383"/>
                  </a:cubicBezTo>
                  <a:close/>
                  <a:moveTo>
                    <a:pt x="184" y="462"/>
                  </a:moveTo>
                  <a:cubicBezTo>
                    <a:pt x="186" y="448"/>
                    <a:pt x="185" y="434"/>
                    <a:pt x="185" y="420"/>
                  </a:cubicBezTo>
                  <a:cubicBezTo>
                    <a:pt x="184" y="405"/>
                    <a:pt x="185" y="390"/>
                    <a:pt x="187" y="375"/>
                  </a:cubicBezTo>
                  <a:cubicBezTo>
                    <a:pt x="187" y="373"/>
                    <a:pt x="187" y="372"/>
                    <a:pt x="188" y="371"/>
                  </a:cubicBezTo>
                  <a:cubicBezTo>
                    <a:pt x="189" y="367"/>
                    <a:pt x="190" y="362"/>
                    <a:pt x="192" y="358"/>
                  </a:cubicBezTo>
                  <a:cubicBezTo>
                    <a:pt x="192" y="356"/>
                    <a:pt x="193" y="354"/>
                    <a:pt x="195" y="352"/>
                  </a:cubicBezTo>
                  <a:cubicBezTo>
                    <a:pt x="197" y="349"/>
                    <a:pt x="199" y="346"/>
                    <a:pt x="201" y="343"/>
                  </a:cubicBezTo>
                  <a:cubicBezTo>
                    <a:pt x="202" y="342"/>
                    <a:pt x="202" y="342"/>
                    <a:pt x="203" y="341"/>
                  </a:cubicBezTo>
                  <a:cubicBezTo>
                    <a:pt x="204" y="349"/>
                    <a:pt x="204" y="356"/>
                    <a:pt x="205" y="363"/>
                  </a:cubicBezTo>
                  <a:cubicBezTo>
                    <a:pt x="207" y="383"/>
                    <a:pt x="207" y="403"/>
                    <a:pt x="207" y="423"/>
                  </a:cubicBezTo>
                  <a:cubicBezTo>
                    <a:pt x="207" y="424"/>
                    <a:pt x="206" y="425"/>
                    <a:pt x="206" y="426"/>
                  </a:cubicBezTo>
                  <a:cubicBezTo>
                    <a:pt x="206" y="426"/>
                    <a:pt x="206" y="426"/>
                    <a:pt x="206" y="426"/>
                  </a:cubicBezTo>
                  <a:cubicBezTo>
                    <a:pt x="206" y="426"/>
                    <a:pt x="206" y="426"/>
                    <a:pt x="206" y="426"/>
                  </a:cubicBezTo>
                  <a:cubicBezTo>
                    <a:pt x="206" y="426"/>
                    <a:pt x="206" y="427"/>
                    <a:pt x="206" y="427"/>
                  </a:cubicBezTo>
                  <a:cubicBezTo>
                    <a:pt x="207" y="436"/>
                    <a:pt x="206" y="446"/>
                    <a:pt x="204" y="455"/>
                  </a:cubicBezTo>
                  <a:cubicBezTo>
                    <a:pt x="204" y="457"/>
                    <a:pt x="203" y="458"/>
                    <a:pt x="201" y="459"/>
                  </a:cubicBezTo>
                  <a:cubicBezTo>
                    <a:pt x="203" y="450"/>
                    <a:pt x="204" y="441"/>
                    <a:pt x="205" y="433"/>
                  </a:cubicBezTo>
                  <a:cubicBezTo>
                    <a:pt x="206" y="431"/>
                    <a:pt x="206" y="428"/>
                    <a:pt x="206" y="426"/>
                  </a:cubicBezTo>
                  <a:cubicBezTo>
                    <a:pt x="206" y="426"/>
                    <a:pt x="206" y="426"/>
                    <a:pt x="206" y="426"/>
                  </a:cubicBezTo>
                  <a:cubicBezTo>
                    <a:pt x="206" y="426"/>
                    <a:pt x="206" y="426"/>
                    <a:pt x="206" y="426"/>
                  </a:cubicBezTo>
                  <a:cubicBezTo>
                    <a:pt x="206" y="422"/>
                    <a:pt x="205" y="418"/>
                    <a:pt x="205" y="415"/>
                  </a:cubicBezTo>
                  <a:cubicBezTo>
                    <a:pt x="204" y="419"/>
                    <a:pt x="204" y="422"/>
                    <a:pt x="203" y="426"/>
                  </a:cubicBezTo>
                  <a:cubicBezTo>
                    <a:pt x="202" y="438"/>
                    <a:pt x="200" y="449"/>
                    <a:pt x="197" y="460"/>
                  </a:cubicBezTo>
                  <a:cubicBezTo>
                    <a:pt x="196" y="464"/>
                    <a:pt x="195" y="466"/>
                    <a:pt x="190" y="468"/>
                  </a:cubicBezTo>
                  <a:cubicBezTo>
                    <a:pt x="199" y="441"/>
                    <a:pt x="197" y="415"/>
                    <a:pt x="195" y="388"/>
                  </a:cubicBezTo>
                  <a:cubicBezTo>
                    <a:pt x="195" y="389"/>
                    <a:pt x="195" y="390"/>
                    <a:pt x="195" y="391"/>
                  </a:cubicBezTo>
                  <a:cubicBezTo>
                    <a:pt x="194" y="403"/>
                    <a:pt x="194" y="416"/>
                    <a:pt x="194" y="429"/>
                  </a:cubicBezTo>
                  <a:cubicBezTo>
                    <a:pt x="194" y="443"/>
                    <a:pt x="191" y="457"/>
                    <a:pt x="186" y="471"/>
                  </a:cubicBezTo>
                  <a:cubicBezTo>
                    <a:pt x="186" y="473"/>
                    <a:pt x="185" y="475"/>
                    <a:pt x="182" y="475"/>
                  </a:cubicBezTo>
                  <a:cubicBezTo>
                    <a:pt x="183" y="471"/>
                    <a:pt x="184" y="466"/>
                    <a:pt x="184" y="462"/>
                  </a:cubicBezTo>
                  <a:close/>
                  <a:moveTo>
                    <a:pt x="199" y="502"/>
                  </a:moveTo>
                  <a:cubicBezTo>
                    <a:pt x="202" y="500"/>
                    <a:pt x="205" y="497"/>
                    <a:pt x="208" y="494"/>
                  </a:cubicBezTo>
                  <a:cubicBezTo>
                    <a:pt x="210" y="496"/>
                    <a:pt x="212" y="497"/>
                    <a:pt x="214" y="498"/>
                  </a:cubicBezTo>
                  <a:cubicBezTo>
                    <a:pt x="215" y="500"/>
                    <a:pt x="217" y="501"/>
                    <a:pt x="219" y="502"/>
                  </a:cubicBezTo>
                  <a:cubicBezTo>
                    <a:pt x="215" y="504"/>
                    <a:pt x="206" y="504"/>
                    <a:pt x="199" y="502"/>
                  </a:cubicBezTo>
                  <a:close/>
                  <a:moveTo>
                    <a:pt x="220" y="498"/>
                  </a:moveTo>
                  <a:cubicBezTo>
                    <a:pt x="217" y="497"/>
                    <a:pt x="213" y="495"/>
                    <a:pt x="209" y="493"/>
                  </a:cubicBezTo>
                  <a:cubicBezTo>
                    <a:pt x="212" y="490"/>
                    <a:pt x="214" y="488"/>
                    <a:pt x="217" y="486"/>
                  </a:cubicBezTo>
                  <a:cubicBezTo>
                    <a:pt x="222" y="490"/>
                    <a:pt x="227" y="494"/>
                    <a:pt x="233" y="498"/>
                  </a:cubicBezTo>
                  <a:cubicBezTo>
                    <a:pt x="229" y="500"/>
                    <a:pt x="225" y="501"/>
                    <a:pt x="220" y="498"/>
                  </a:cubicBezTo>
                  <a:close/>
                  <a:moveTo>
                    <a:pt x="232" y="494"/>
                  </a:moveTo>
                  <a:cubicBezTo>
                    <a:pt x="227" y="491"/>
                    <a:pt x="223" y="487"/>
                    <a:pt x="219" y="484"/>
                  </a:cubicBezTo>
                  <a:cubicBezTo>
                    <a:pt x="221" y="483"/>
                    <a:pt x="222" y="481"/>
                    <a:pt x="224" y="480"/>
                  </a:cubicBezTo>
                  <a:cubicBezTo>
                    <a:pt x="227" y="484"/>
                    <a:pt x="232" y="485"/>
                    <a:pt x="236" y="487"/>
                  </a:cubicBezTo>
                  <a:cubicBezTo>
                    <a:pt x="239" y="488"/>
                    <a:pt x="242" y="490"/>
                    <a:pt x="244" y="493"/>
                  </a:cubicBezTo>
                  <a:cubicBezTo>
                    <a:pt x="239" y="498"/>
                    <a:pt x="236" y="496"/>
                    <a:pt x="232" y="494"/>
                  </a:cubicBezTo>
                  <a:close/>
                  <a:moveTo>
                    <a:pt x="250" y="492"/>
                  </a:moveTo>
                  <a:cubicBezTo>
                    <a:pt x="245" y="489"/>
                    <a:pt x="240" y="486"/>
                    <a:pt x="236" y="483"/>
                  </a:cubicBezTo>
                  <a:cubicBezTo>
                    <a:pt x="233" y="482"/>
                    <a:pt x="230" y="480"/>
                    <a:pt x="228" y="477"/>
                  </a:cubicBezTo>
                  <a:cubicBezTo>
                    <a:pt x="231" y="475"/>
                    <a:pt x="233" y="473"/>
                    <a:pt x="235" y="471"/>
                  </a:cubicBezTo>
                  <a:cubicBezTo>
                    <a:pt x="243" y="476"/>
                    <a:pt x="250" y="481"/>
                    <a:pt x="258" y="487"/>
                  </a:cubicBezTo>
                  <a:cubicBezTo>
                    <a:pt x="255" y="489"/>
                    <a:pt x="252" y="490"/>
                    <a:pt x="250" y="492"/>
                  </a:cubicBezTo>
                  <a:close/>
                  <a:moveTo>
                    <a:pt x="260" y="484"/>
                  </a:moveTo>
                  <a:cubicBezTo>
                    <a:pt x="252" y="479"/>
                    <a:pt x="244" y="475"/>
                    <a:pt x="238" y="469"/>
                  </a:cubicBezTo>
                  <a:cubicBezTo>
                    <a:pt x="240" y="467"/>
                    <a:pt x="240" y="467"/>
                    <a:pt x="242" y="468"/>
                  </a:cubicBezTo>
                  <a:cubicBezTo>
                    <a:pt x="245" y="470"/>
                    <a:pt x="248" y="473"/>
                    <a:pt x="252" y="476"/>
                  </a:cubicBezTo>
                  <a:cubicBezTo>
                    <a:pt x="253" y="477"/>
                    <a:pt x="255" y="478"/>
                    <a:pt x="257" y="478"/>
                  </a:cubicBezTo>
                  <a:cubicBezTo>
                    <a:pt x="257" y="478"/>
                    <a:pt x="257" y="478"/>
                    <a:pt x="257" y="478"/>
                  </a:cubicBezTo>
                  <a:cubicBezTo>
                    <a:pt x="255" y="476"/>
                    <a:pt x="253" y="474"/>
                    <a:pt x="251" y="473"/>
                  </a:cubicBezTo>
                  <a:cubicBezTo>
                    <a:pt x="249" y="470"/>
                    <a:pt x="246" y="468"/>
                    <a:pt x="244" y="466"/>
                  </a:cubicBezTo>
                  <a:cubicBezTo>
                    <a:pt x="242" y="465"/>
                    <a:pt x="242" y="464"/>
                    <a:pt x="244" y="463"/>
                  </a:cubicBezTo>
                  <a:cubicBezTo>
                    <a:pt x="252" y="469"/>
                    <a:pt x="252" y="469"/>
                    <a:pt x="255" y="468"/>
                  </a:cubicBezTo>
                  <a:cubicBezTo>
                    <a:pt x="252" y="466"/>
                    <a:pt x="249" y="464"/>
                    <a:pt x="246" y="461"/>
                  </a:cubicBezTo>
                  <a:cubicBezTo>
                    <a:pt x="250" y="458"/>
                    <a:pt x="253" y="456"/>
                    <a:pt x="256" y="453"/>
                  </a:cubicBezTo>
                  <a:cubicBezTo>
                    <a:pt x="259" y="457"/>
                    <a:pt x="261" y="459"/>
                    <a:pt x="264" y="462"/>
                  </a:cubicBezTo>
                  <a:cubicBezTo>
                    <a:pt x="267" y="466"/>
                    <a:pt x="270" y="469"/>
                    <a:pt x="272" y="474"/>
                  </a:cubicBezTo>
                  <a:cubicBezTo>
                    <a:pt x="267" y="477"/>
                    <a:pt x="264" y="481"/>
                    <a:pt x="260" y="484"/>
                  </a:cubicBezTo>
                  <a:close/>
                  <a:moveTo>
                    <a:pt x="275" y="471"/>
                  </a:moveTo>
                  <a:cubicBezTo>
                    <a:pt x="272" y="465"/>
                    <a:pt x="267" y="461"/>
                    <a:pt x="262" y="456"/>
                  </a:cubicBezTo>
                  <a:cubicBezTo>
                    <a:pt x="262" y="455"/>
                    <a:pt x="261" y="455"/>
                    <a:pt x="261" y="454"/>
                  </a:cubicBezTo>
                  <a:cubicBezTo>
                    <a:pt x="260" y="451"/>
                    <a:pt x="261" y="448"/>
                    <a:pt x="264" y="447"/>
                  </a:cubicBezTo>
                  <a:cubicBezTo>
                    <a:pt x="269" y="461"/>
                    <a:pt x="269" y="461"/>
                    <a:pt x="273" y="462"/>
                  </a:cubicBezTo>
                  <a:cubicBezTo>
                    <a:pt x="270" y="457"/>
                    <a:pt x="267" y="451"/>
                    <a:pt x="266" y="444"/>
                  </a:cubicBezTo>
                  <a:cubicBezTo>
                    <a:pt x="267" y="443"/>
                    <a:pt x="269" y="442"/>
                    <a:pt x="270" y="441"/>
                  </a:cubicBezTo>
                  <a:cubicBezTo>
                    <a:pt x="272" y="450"/>
                    <a:pt x="272" y="450"/>
                    <a:pt x="276" y="452"/>
                  </a:cubicBezTo>
                  <a:cubicBezTo>
                    <a:pt x="275" y="449"/>
                    <a:pt x="274" y="446"/>
                    <a:pt x="274" y="442"/>
                  </a:cubicBezTo>
                  <a:cubicBezTo>
                    <a:pt x="273" y="438"/>
                    <a:pt x="275" y="436"/>
                    <a:pt x="278" y="434"/>
                  </a:cubicBezTo>
                  <a:cubicBezTo>
                    <a:pt x="280" y="445"/>
                    <a:pt x="287" y="453"/>
                    <a:pt x="292" y="462"/>
                  </a:cubicBezTo>
                  <a:cubicBezTo>
                    <a:pt x="286" y="465"/>
                    <a:pt x="281" y="468"/>
                    <a:pt x="275" y="471"/>
                  </a:cubicBezTo>
                  <a:close/>
                  <a:moveTo>
                    <a:pt x="308" y="452"/>
                  </a:moveTo>
                  <a:cubicBezTo>
                    <a:pt x="308" y="454"/>
                    <a:pt x="308" y="455"/>
                    <a:pt x="306" y="456"/>
                  </a:cubicBezTo>
                  <a:cubicBezTo>
                    <a:pt x="303" y="457"/>
                    <a:pt x="300" y="459"/>
                    <a:pt x="297" y="460"/>
                  </a:cubicBezTo>
                  <a:cubicBezTo>
                    <a:pt x="292" y="456"/>
                    <a:pt x="284" y="444"/>
                    <a:pt x="283" y="439"/>
                  </a:cubicBezTo>
                  <a:cubicBezTo>
                    <a:pt x="283" y="436"/>
                    <a:pt x="283" y="433"/>
                    <a:pt x="283" y="430"/>
                  </a:cubicBezTo>
                  <a:cubicBezTo>
                    <a:pt x="284" y="429"/>
                    <a:pt x="284" y="428"/>
                    <a:pt x="285" y="427"/>
                  </a:cubicBezTo>
                  <a:cubicBezTo>
                    <a:pt x="288" y="436"/>
                    <a:pt x="290" y="445"/>
                    <a:pt x="297" y="450"/>
                  </a:cubicBezTo>
                  <a:cubicBezTo>
                    <a:pt x="293" y="442"/>
                    <a:pt x="290" y="434"/>
                    <a:pt x="288" y="425"/>
                  </a:cubicBezTo>
                  <a:cubicBezTo>
                    <a:pt x="290" y="424"/>
                    <a:pt x="292" y="422"/>
                    <a:pt x="294" y="421"/>
                  </a:cubicBezTo>
                  <a:cubicBezTo>
                    <a:pt x="296" y="425"/>
                    <a:pt x="295" y="431"/>
                    <a:pt x="300" y="434"/>
                  </a:cubicBezTo>
                  <a:cubicBezTo>
                    <a:pt x="300" y="432"/>
                    <a:pt x="300" y="431"/>
                    <a:pt x="299" y="430"/>
                  </a:cubicBezTo>
                  <a:cubicBezTo>
                    <a:pt x="298" y="427"/>
                    <a:pt x="297" y="424"/>
                    <a:pt x="297" y="421"/>
                  </a:cubicBezTo>
                  <a:cubicBezTo>
                    <a:pt x="296" y="420"/>
                    <a:pt x="296" y="418"/>
                    <a:pt x="298" y="417"/>
                  </a:cubicBezTo>
                  <a:cubicBezTo>
                    <a:pt x="301" y="415"/>
                    <a:pt x="304" y="412"/>
                    <a:pt x="307" y="410"/>
                  </a:cubicBezTo>
                  <a:cubicBezTo>
                    <a:pt x="308" y="410"/>
                    <a:pt x="308" y="411"/>
                    <a:pt x="308" y="411"/>
                  </a:cubicBezTo>
                  <a:cubicBezTo>
                    <a:pt x="306" y="422"/>
                    <a:pt x="308" y="432"/>
                    <a:pt x="308" y="443"/>
                  </a:cubicBezTo>
                  <a:cubicBezTo>
                    <a:pt x="308" y="446"/>
                    <a:pt x="308" y="449"/>
                    <a:pt x="308" y="452"/>
                  </a:cubicBezTo>
                  <a:close/>
                  <a:moveTo>
                    <a:pt x="334" y="393"/>
                  </a:moveTo>
                  <a:cubicBezTo>
                    <a:pt x="333" y="397"/>
                    <a:pt x="333" y="400"/>
                    <a:pt x="333" y="404"/>
                  </a:cubicBezTo>
                  <a:cubicBezTo>
                    <a:pt x="332" y="410"/>
                    <a:pt x="332" y="416"/>
                    <a:pt x="331" y="422"/>
                  </a:cubicBezTo>
                  <a:cubicBezTo>
                    <a:pt x="330" y="426"/>
                    <a:pt x="329" y="431"/>
                    <a:pt x="328" y="436"/>
                  </a:cubicBezTo>
                  <a:cubicBezTo>
                    <a:pt x="328" y="439"/>
                    <a:pt x="327" y="443"/>
                    <a:pt x="326" y="446"/>
                  </a:cubicBezTo>
                  <a:cubicBezTo>
                    <a:pt x="325" y="447"/>
                    <a:pt x="324" y="448"/>
                    <a:pt x="323" y="449"/>
                  </a:cubicBezTo>
                  <a:cubicBezTo>
                    <a:pt x="319" y="451"/>
                    <a:pt x="316" y="452"/>
                    <a:pt x="312" y="453"/>
                  </a:cubicBezTo>
                  <a:cubicBezTo>
                    <a:pt x="312" y="446"/>
                    <a:pt x="312" y="440"/>
                    <a:pt x="311" y="433"/>
                  </a:cubicBezTo>
                  <a:cubicBezTo>
                    <a:pt x="311" y="427"/>
                    <a:pt x="312" y="422"/>
                    <a:pt x="312" y="416"/>
                  </a:cubicBezTo>
                  <a:cubicBezTo>
                    <a:pt x="312" y="411"/>
                    <a:pt x="314" y="407"/>
                    <a:pt x="317" y="402"/>
                  </a:cubicBezTo>
                  <a:cubicBezTo>
                    <a:pt x="317" y="403"/>
                    <a:pt x="317" y="403"/>
                    <a:pt x="317" y="403"/>
                  </a:cubicBezTo>
                  <a:cubicBezTo>
                    <a:pt x="315" y="414"/>
                    <a:pt x="315" y="425"/>
                    <a:pt x="314" y="436"/>
                  </a:cubicBezTo>
                  <a:cubicBezTo>
                    <a:pt x="314" y="438"/>
                    <a:pt x="314" y="440"/>
                    <a:pt x="316" y="441"/>
                  </a:cubicBezTo>
                  <a:cubicBezTo>
                    <a:pt x="317" y="440"/>
                    <a:pt x="317" y="439"/>
                    <a:pt x="317" y="438"/>
                  </a:cubicBezTo>
                  <a:cubicBezTo>
                    <a:pt x="317" y="430"/>
                    <a:pt x="318" y="423"/>
                    <a:pt x="319" y="415"/>
                  </a:cubicBezTo>
                  <a:cubicBezTo>
                    <a:pt x="319" y="410"/>
                    <a:pt x="320" y="405"/>
                    <a:pt x="321" y="400"/>
                  </a:cubicBezTo>
                  <a:cubicBezTo>
                    <a:pt x="321" y="399"/>
                    <a:pt x="322" y="397"/>
                    <a:pt x="325" y="396"/>
                  </a:cubicBezTo>
                  <a:cubicBezTo>
                    <a:pt x="325" y="397"/>
                    <a:pt x="324" y="398"/>
                    <a:pt x="324" y="399"/>
                  </a:cubicBezTo>
                  <a:cubicBezTo>
                    <a:pt x="323" y="407"/>
                    <a:pt x="322" y="415"/>
                    <a:pt x="322" y="423"/>
                  </a:cubicBezTo>
                  <a:cubicBezTo>
                    <a:pt x="321" y="427"/>
                    <a:pt x="322" y="430"/>
                    <a:pt x="325" y="433"/>
                  </a:cubicBezTo>
                  <a:cubicBezTo>
                    <a:pt x="325" y="431"/>
                    <a:pt x="324" y="428"/>
                    <a:pt x="324" y="426"/>
                  </a:cubicBezTo>
                  <a:cubicBezTo>
                    <a:pt x="325" y="416"/>
                    <a:pt x="326" y="406"/>
                    <a:pt x="327" y="396"/>
                  </a:cubicBezTo>
                  <a:cubicBezTo>
                    <a:pt x="328" y="392"/>
                    <a:pt x="330" y="389"/>
                    <a:pt x="334" y="388"/>
                  </a:cubicBezTo>
                  <a:cubicBezTo>
                    <a:pt x="334" y="390"/>
                    <a:pt x="334" y="392"/>
                    <a:pt x="334" y="393"/>
                  </a:cubicBezTo>
                  <a:close/>
                  <a:moveTo>
                    <a:pt x="363" y="417"/>
                  </a:moveTo>
                  <a:cubicBezTo>
                    <a:pt x="362" y="416"/>
                    <a:pt x="362" y="414"/>
                    <a:pt x="361" y="413"/>
                  </a:cubicBezTo>
                  <a:cubicBezTo>
                    <a:pt x="360" y="416"/>
                    <a:pt x="360" y="419"/>
                    <a:pt x="361" y="422"/>
                  </a:cubicBezTo>
                  <a:cubicBezTo>
                    <a:pt x="361" y="424"/>
                    <a:pt x="359" y="427"/>
                    <a:pt x="362" y="428"/>
                  </a:cubicBezTo>
                  <a:cubicBezTo>
                    <a:pt x="362" y="429"/>
                    <a:pt x="362" y="431"/>
                    <a:pt x="361" y="431"/>
                  </a:cubicBezTo>
                  <a:cubicBezTo>
                    <a:pt x="358" y="433"/>
                    <a:pt x="355" y="435"/>
                    <a:pt x="351" y="436"/>
                  </a:cubicBezTo>
                  <a:cubicBezTo>
                    <a:pt x="353" y="430"/>
                    <a:pt x="353" y="424"/>
                    <a:pt x="351" y="419"/>
                  </a:cubicBezTo>
                  <a:cubicBezTo>
                    <a:pt x="351" y="420"/>
                    <a:pt x="351" y="420"/>
                    <a:pt x="351" y="421"/>
                  </a:cubicBezTo>
                  <a:cubicBezTo>
                    <a:pt x="350" y="425"/>
                    <a:pt x="350" y="429"/>
                    <a:pt x="350" y="433"/>
                  </a:cubicBezTo>
                  <a:cubicBezTo>
                    <a:pt x="349" y="438"/>
                    <a:pt x="347" y="440"/>
                    <a:pt x="342" y="441"/>
                  </a:cubicBezTo>
                  <a:cubicBezTo>
                    <a:pt x="342" y="440"/>
                    <a:pt x="342" y="440"/>
                    <a:pt x="342" y="439"/>
                  </a:cubicBezTo>
                  <a:cubicBezTo>
                    <a:pt x="343" y="428"/>
                    <a:pt x="344" y="417"/>
                    <a:pt x="345" y="405"/>
                  </a:cubicBezTo>
                  <a:cubicBezTo>
                    <a:pt x="346" y="398"/>
                    <a:pt x="346" y="391"/>
                    <a:pt x="344" y="384"/>
                  </a:cubicBezTo>
                  <a:cubicBezTo>
                    <a:pt x="343" y="381"/>
                    <a:pt x="343" y="380"/>
                    <a:pt x="347" y="379"/>
                  </a:cubicBezTo>
                  <a:cubicBezTo>
                    <a:pt x="349" y="387"/>
                    <a:pt x="351" y="395"/>
                    <a:pt x="353" y="402"/>
                  </a:cubicBezTo>
                  <a:cubicBezTo>
                    <a:pt x="354" y="402"/>
                    <a:pt x="354" y="402"/>
                    <a:pt x="354" y="402"/>
                  </a:cubicBezTo>
                  <a:cubicBezTo>
                    <a:pt x="355" y="393"/>
                    <a:pt x="351" y="385"/>
                    <a:pt x="349" y="377"/>
                  </a:cubicBezTo>
                  <a:cubicBezTo>
                    <a:pt x="349" y="376"/>
                    <a:pt x="350" y="376"/>
                    <a:pt x="350" y="375"/>
                  </a:cubicBezTo>
                  <a:cubicBezTo>
                    <a:pt x="351" y="375"/>
                    <a:pt x="352" y="375"/>
                    <a:pt x="353" y="374"/>
                  </a:cubicBezTo>
                  <a:cubicBezTo>
                    <a:pt x="362" y="387"/>
                    <a:pt x="363" y="402"/>
                    <a:pt x="364" y="417"/>
                  </a:cubicBezTo>
                  <a:cubicBezTo>
                    <a:pt x="363" y="417"/>
                    <a:pt x="363" y="417"/>
                    <a:pt x="363" y="417"/>
                  </a:cubicBezTo>
                  <a:close/>
                  <a:moveTo>
                    <a:pt x="383" y="415"/>
                  </a:moveTo>
                  <a:cubicBezTo>
                    <a:pt x="383" y="417"/>
                    <a:pt x="382" y="419"/>
                    <a:pt x="379" y="420"/>
                  </a:cubicBezTo>
                  <a:cubicBezTo>
                    <a:pt x="379" y="417"/>
                    <a:pt x="381" y="414"/>
                    <a:pt x="378" y="411"/>
                  </a:cubicBezTo>
                  <a:cubicBezTo>
                    <a:pt x="376" y="414"/>
                    <a:pt x="376" y="417"/>
                    <a:pt x="375" y="420"/>
                  </a:cubicBezTo>
                  <a:cubicBezTo>
                    <a:pt x="375" y="421"/>
                    <a:pt x="375" y="423"/>
                    <a:pt x="374" y="423"/>
                  </a:cubicBezTo>
                  <a:cubicBezTo>
                    <a:pt x="372" y="425"/>
                    <a:pt x="369" y="427"/>
                    <a:pt x="366" y="428"/>
                  </a:cubicBezTo>
                  <a:cubicBezTo>
                    <a:pt x="366" y="421"/>
                    <a:pt x="367" y="415"/>
                    <a:pt x="366" y="408"/>
                  </a:cubicBezTo>
                  <a:cubicBezTo>
                    <a:pt x="366" y="402"/>
                    <a:pt x="364" y="396"/>
                    <a:pt x="364" y="389"/>
                  </a:cubicBezTo>
                  <a:cubicBezTo>
                    <a:pt x="363" y="383"/>
                    <a:pt x="358" y="378"/>
                    <a:pt x="356" y="371"/>
                  </a:cubicBezTo>
                  <a:cubicBezTo>
                    <a:pt x="358" y="370"/>
                    <a:pt x="360" y="369"/>
                    <a:pt x="362" y="368"/>
                  </a:cubicBezTo>
                  <a:cubicBezTo>
                    <a:pt x="364" y="379"/>
                    <a:pt x="364" y="379"/>
                    <a:pt x="367" y="382"/>
                  </a:cubicBezTo>
                  <a:cubicBezTo>
                    <a:pt x="369" y="376"/>
                    <a:pt x="365" y="371"/>
                    <a:pt x="365" y="366"/>
                  </a:cubicBezTo>
                  <a:cubicBezTo>
                    <a:pt x="366" y="365"/>
                    <a:pt x="368" y="364"/>
                    <a:pt x="369" y="363"/>
                  </a:cubicBezTo>
                  <a:cubicBezTo>
                    <a:pt x="370" y="364"/>
                    <a:pt x="370" y="365"/>
                    <a:pt x="370" y="366"/>
                  </a:cubicBezTo>
                  <a:cubicBezTo>
                    <a:pt x="371" y="372"/>
                    <a:pt x="371" y="378"/>
                    <a:pt x="372" y="383"/>
                  </a:cubicBezTo>
                  <a:cubicBezTo>
                    <a:pt x="372" y="386"/>
                    <a:pt x="373" y="388"/>
                    <a:pt x="375" y="389"/>
                  </a:cubicBezTo>
                  <a:cubicBezTo>
                    <a:pt x="375" y="380"/>
                    <a:pt x="375" y="371"/>
                    <a:pt x="371" y="362"/>
                  </a:cubicBezTo>
                  <a:cubicBezTo>
                    <a:pt x="374" y="360"/>
                    <a:pt x="377" y="358"/>
                    <a:pt x="379" y="356"/>
                  </a:cubicBezTo>
                  <a:cubicBezTo>
                    <a:pt x="380" y="357"/>
                    <a:pt x="380" y="358"/>
                    <a:pt x="380" y="358"/>
                  </a:cubicBezTo>
                  <a:cubicBezTo>
                    <a:pt x="380" y="359"/>
                    <a:pt x="380" y="360"/>
                    <a:pt x="380" y="362"/>
                  </a:cubicBezTo>
                  <a:cubicBezTo>
                    <a:pt x="379" y="372"/>
                    <a:pt x="380" y="382"/>
                    <a:pt x="382" y="392"/>
                  </a:cubicBezTo>
                  <a:cubicBezTo>
                    <a:pt x="383" y="395"/>
                    <a:pt x="384" y="398"/>
                    <a:pt x="384" y="402"/>
                  </a:cubicBezTo>
                  <a:cubicBezTo>
                    <a:pt x="385" y="406"/>
                    <a:pt x="385" y="411"/>
                    <a:pt x="383" y="415"/>
                  </a:cubicBezTo>
                  <a:close/>
                  <a:moveTo>
                    <a:pt x="400" y="393"/>
                  </a:moveTo>
                  <a:cubicBezTo>
                    <a:pt x="399" y="398"/>
                    <a:pt x="399" y="403"/>
                    <a:pt x="398" y="407"/>
                  </a:cubicBezTo>
                  <a:cubicBezTo>
                    <a:pt x="398" y="408"/>
                    <a:pt x="398" y="410"/>
                    <a:pt x="397" y="410"/>
                  </a:cubicBezTo>
                  <a:cubicBezTo>
                    <a:pt x="394" y="412"/>
                    <a:pt x="391" y="414"/>
                    <a:pt x="387" y="416"/>
                  </a:cubicBezTo>
                  <a:cubicBezTo>
                    <a:pt x="389" y="406"/>
                    <a:pt x="387" y="398"/>
                    <a:pt x="386" y="390"/>
                  </a:cubicBezTo>
                  <a:cubicBezTo>
                    <a:pt x="384" y="382"/>
                    <a:pt x="383" y="373"/>
                    <a:pt x="384" y="364"/>
                  </a:cubicBezTo>
                  <a:cubicBezTo>
                    <a:pt x="384" y="361"/>
                    <a:pt x="384" y="358"/>
                    <a:pt x="383" y="355"/>
                  </a:cubicBezTo>
                  <a:cubicBezTo>
                    <a:pt x="383" y="353"/>
                    <a:pt x="384" y="352"/>
                    <a:pt x="386" y="352"/>
                  </a:cubicBezTo>
                  <a:cubicBezTo>
                    <a:pt x="390" y="359"/>
                    <a:pt x="388" y="368"/>
                    <a:pt x="391" y="376"/>
                  </a:cubicBezTo>
                  <a:cubicBezTo>
                    <a:pt x="393" y="374"/>
                    <a:pt x="392" y="371"/>
                    <a:pt x="392" y="369"/>
                  </a:cubicBezTo>
                  <a:cubicBezTo>
                    <a:pt x="392" y="364"/>
                    <a:pt x="392" y="358"/>
                    <a:pt x="390" y="352"/>
                  </a:cubicBezTo>
                  <a:cubicBezTo>
                    <a:pt x="389" y="349"/>
                    <a:pt x="389" y="349"/>
                    <a:pt x="393" y="347"/>
                  </a:cubicBezTo>
                  <a:cubicBezTo>
                    <a:pt x="394" y="350"/>
                    <a:pt x="394" y="352"/>
                    <a:pt x="395" y="354"/>
                  </a:cubicBezTo>
                  <a:cubicBezTo>
                    <a:pt x="399" y="361"/>
                    <a:pt x="400" y="369"/>
                    <a:pt x="400" y="376"/>
                  </a:cubicBezTo>
                  <a:cubicBezTo>
                    <a:pt x="401" y="382"/>
                    <a:pt x="400" y="388"/>
                    <a:pt x="400" y="393"/>
                  </a:cubicBezTo>
                  <a:close/>
                  <a:moveTo>
                    <a:pt x="415" y="400"/>
                  </a:moveTo>
                  <a:cubicBezTo>
                    <a:pt x="414" y="402"/>
                    <a:pt x="414" y="403"/>
                    <a:pt x="411" y="403"/>
                  </a:cubicBezTo>
                  <a:cubicBezTo>
                    <a:pt x="411" y="396"/>
                    <a:pt x="411" y="396"/>
                    <a:pt x="409" y="393"/>
                  </a:cubicBezTo>
                  <a:cubicBezTo>
                    <a:pt x="408" y="396"/>
                    <a:pt x="408" y="399"/>
                    <a:pt x="408" y="401"/>
                  </a:cubicBezTo>
                  <a:cubicBezTo>
                    <a:pt x="407" y="406"/>
                    <a:pt x="407" y="406"/>
                    <a:pt x="401" y="408"/>
                  </a:cubicBezTo>
                  <a:cubicBezTo>
                    <a:pt x="401" y="406"/>
                    <a:pt x="402" y="405"/>
                    <a:pt x="402" y="404"/>
                  </a:cubicBezTo>
                  <a:cubicBezTo>
                    <a:pt x="403" y="394"/>
                    <a:pt x="404" y="385"/>
                    <a:pt x="404" y="376"/>
                  </a:cubicBezTo>
                  <a:cubicBezTo>
                    <a:pt x="404" y="370"/>
                    <a:pt x="402" y="364"/>
                    <a:pt x="401" y="358"/>
                  </a:cubicBezTo>
                  <a:cubicBezTo>
                    <a:pt x="400" y="353"/>
                    <a:pt x="397" y="349"/>
                    <a:pt x="396" y="344"/>
                  </a:cubicBezTo>
                  <a:cubicBezTo>
                    <a:pt x="397" y="343"/>
                    <a:pt x="399" y="342"/>
                    <a:pt x="400" y="341"/>
                  </a:cubicBezTo>
                  <a:cubicBezTo>
                    <a:pt x="402" y="345"/>
                    <a:pt x="401" y="349"/>
                    <a:pt x="403" y="353"/>
                  </a:cubicBezTo>
                  <a:cubicBezTo>
                    <a:pt x="407" y="348"/>
                    <a:pt x="404" y="343"/>
                    <a:pt x="403" y="338"/>
                  </a:cubicBezTo>
                  <a:cubicBezTo>
                    <a:pt x="404" y="338"/>
                    <a:pt x="405" y="337"/>
                    <a:pt x="407" y="336"/>
                  </a:cubicBezTo>
                  <a:cubicBezTo>
                    <a:pt x="408" y="346"/>
                    <a:pt x="409" y="354"/>
                    <a:pt x="410" y="363"/>
                  </a:cubicBezTo>
                  <a:cubicBezTo>
                    <a:pt x="413" y="362"/>
                    <a:pt x="413" y="360"/>
                    <a:pt x="413" y="358"/>
                  </a:cubicBezTo>
                  <a:cubicBezTo>
                    <a:pt x="412" y="350"/>
                    <a:pt x="411" y="342"/>
                    <a:pt x="411" y="333"/>
                  </a:cubicBezTo>
                  <a:cubicBezTo>
                    <a:pt x="412" y="333"/>
                    <a:pt x="413" y="332"/>
                    <a:pt x="416" y="330"/>
                  </a:cubicBezTo>
                  <a:cubicBezTo>
                    <a:pt x="416" y="332"/>
                    <a:pt x="417" y="333"/>
                    <a:pt x="417" y="334"/>
                  </a:cubicBezTo>
                  <a:cubicBezTo>
                    <a:pt x="422" y="352"/>
                    <a:pt x="422" y="371"/>
                    <a:pt x="418" y="389"/>
                  </a:cubicBezTo>
                  <a:cubicBezTo>
                    <a:pt x="417" y="393"/>
                    <a:pt x="416" y="397"/>
                    <a:pt x="415" y="400"/>
                  </a:cubicBezTo>
                  <a:close/>
                  <a:moveTo>
                    <a:pt x="444" y="391"/>
                  </a:moveTo>
                  <a:cubicBezTo>
                    <a:pt x="443" y="391"/>
                    <a:pt x="441" y="392"/>
                    <a:pt x="440" y="392"/>
                  </a:cubicBezTo>
                  <a:cubicBezTo>
                    <a:pt x="439" y="388"/>
                    <a:pt x="442" y="383"/>
                    <a:pt x="439" y="378"/>
                  </a:cubicBezTo>
                  <a:cubicBezTo>
                    <a:pt x="438" y="383"/>
                    <a:pt x="437" y="387"/>
                    <a:pt x="436" y="391"/>
                  </a:cubicBezTo>
                  <a:cubicBezTo>
                    <a:pt x="435" y="393"/>
                    <a:pt x="435" y="395"/>
                    <a:pt x="432" y="395"/>
                  </a:cubicBezTo>
                  <a:cubicBezTo>
                    <a:pt x="431" y="390"/>
                    <a:pt x="434" y="386"/>
                    <a:pt x="430" y="381"/>
                  </a:cubicBezTo>
                  <a:cubicBezTo>
                    <a:pt x="429" y="385"/>
                    <a:pt x="429" y="388"/>
                    <a:pt x="428" y="391"/>
                  </a:cubicBezTo>
                  <a:cubicBezTo>
                    <a:pt x="428" y="398"/>
                    <a:pt x="427" y="398"/>
                    <a:pt x="421" y="399"/>
                  </a:cubicBezTo>
                  <a:cubicBezTo>
                    <a:pt x="421" y="399"/>
                    <a:pt x="420" y="399"/>
                    <a:pt x="420" y="398"/>
                  </a:cubicBezTo>
                  <a:cubicBezTo>
                    <a:pt x="424" y="391"/>
                    <a:pt x="424" y="384"/>
                    <a:pt x="424" y="376"/>
                  </a:cubicBezTo>
                  <a:cubicBezTo>
                    <a:pt x="425" y="360"/>
                    <a:pt x="425" y="344"/>
                    <a:pt x="419" y="328"/>
                  </a:cubicBezTo>
                  <a:cubicBezTo>
                    <a:pt x="422" y="326"/>
                    <a:pt x="425" y="324"/>
                    <a:pt x="428" y="322"/>
                  </a:cubicBezTo>
                  <a:cubicBezTo>
                    <a:pt x="437" y="332"/>
                    <a:pt x="446" y="371"/>
                    <a:pt x="444" y="391"/>
                  </a:cubicBezTo>
                  <a:close/>
                  <a:moveTo>
                    <a:pt x="457" y="385"/>
                  </a:moveTo>
                  <a:cubicBezTo>
                    <a:pt x="458" y="372"/>
                    <a:pt x="457" y="363"/>
                    <a:pt x="453" y="359"/>
                  </a:cubicBezTo>
                  <a:cubicBezTo>
                    <a:pt x="454" y="369"/>
                    <a:pt x="454" y="378"/>
                    <a:pt x="454" y="387"/>
                  </a:cubicBezTo>
                  <a:cubicBezTo>
                    <a:pt x="452" y="387"/>
                    <a:pt x="450" y="388"/>
                    <a:pt x="448" y="389"/>
                  </a:cubicBezTo>
                  <a:cubicBezTo>
                    <a:pt x="450" y="364"/>
                    <a:pt x="444" y="341"/>
                    <a:pt x="433" y="319"/>
                  </a:cubicBezTo>
                  <a:cubicBezTo>
                    <a:pt x="435" y="317"/>
                    <a:pt x="438" y="315"/>
                    <a:pt x="441" y="313"/>
                  </a:cubicBezTo>
                  <a:cubicBezTo>
                    <a:pt x="445" y="317"/>
                    <a:pt x="448" y="321"/>
                    <a:pt x="450" y="326"/>
                  </a:cubicBezTo>
                  <a:cubicBezTo>
                    <a:pt x="453" y="333"/>
                    <a:pt x="456" y="342"/>
                    <a:pt x="459" y="350"/>
                  </a:cubicBezTo>
                  <a:cubicBezTo>
                    <a:pt x="462" y="360"/>
                    <a:pt x="465" y="370"/>
                    <a:pt x="468" y="380"/>
                  </a:cubicBezTo>
                  <a:cubicBezTo>
                    <a:pt x="464" y="382"/>
                    <a:pt x="461" y="383"/>
                    <a:pt x="457" y="385"/>
                  </a:cubicBezTo>
                  <a:close/>
                  <a:moveTo>
                    <a:pt x="485" y="370"/>
                  </a:moveTo>
                  <a:cubicBezTo>
                    <a:pt x="481" y="373"/>
                    <a:pt x="477" y="375"/>
                    <a:pt x="472" y="378"/>
                  </a:cubicBezTo>
                  <a:cubicBezTo>
                    <a:pt x="473" y="372"/>
                    <a:pt x="473" y="366"/>
                    <a:pt x="469" y="361"/>
                  </a:cubicBezTo>
                  <a:cubicBezTo>
                    <a:pt x="469" y="364"/>
                    <a:pt x="469" y="366"/>
                    <a:pt x="469" y="370"/>
                  </a:cubicBezTo>
                  <a:cubicBezTo>
                    <a:pt x="469" y="368"/>
                    <a:pt x="468" y="368"/>
                    <a:pt x="468" y="367"/>
                  </a:cubicBezTo>
                  <a:cubicBezTo>
                    <a:pt x="466" y="361"/>
                    <a:pt x="465" y="354"/>
                    <a:pt x="463" y="348"/>
                  </a:cubicBezTo>
                  <a:cubicBezTo>
                    <a:pt x="461" y="342"/>
                    <a:pt x="460" y="337"/>
                    <a:pt x="457" y="332"/>
                  </a:cubicBezTo>
                  <a:cubicBezTo>
                    <a:pt x="454" y="325"/>
                    <a:pt x="452" y="317"/>
                    <a:pt x="446" y="311"/>
                  </a:cubicBezTo>
                  <a:cubicBezTo>
                    <a:pt x="447" y="310"/>
                    <a:pt x="448" y="309"/>
                    <a:pt x="450" y="308"/>
                  </a:cubicBezTo>
                  <a:cubicBezTo>
                    <a:pt x="451" y="310"/>
                    <a:pt x="453" y="312"/>
                    <a:pt x="454" y="313"/>
                  </a:cubicBezTo>
                  <a:cubicBezTo>
                    <a:pt x="456" y="317"/>
                    <a:pt x="457" y="320"/>
                    <a:pt x="459" y="324"/>
                  </a:cubicBezTo>
                  <a:cubicBezTo>
                    <a:pt x="460" y="326"/>
                    <a:pt x="461" y="327"/>
                    <a:pt x="462" y="329"/>
                  </a:cubicBezTo>
                  <a:cubicBezTo>
                    <a:pt x="463" y="324"/>
                    <a:pt x="461" y="321"/>
                    <a:pt x="459" y="317"/>
                  </a:cubicBezTo>
                  <a:cubicBezTo>
                    <a:pt x="458" y="313"/>
                    <a:pt x="456" y="310"/>
                    <a:pt x="454" y="306"/>
                  </a:cubicBezTo>
                  <a:cubicBezTo>
                    <a:pt x="455" y="305"/>
                    <a:pt x="457" y="304"/>
                    <a:pt x="459" y="303"/>
                  </a:cubicBezTo>
                  <a:cubicBezTo>
                    <a:pt x="460" y="303"/>
                    <a:pt x="461" y="303"/>
                    <a:pt x="462" y="304"/>
                  </a:cubicBezTo>
                  <a:cubicBezTo>
                    <a:pt x="464" y="306"/>
                    <a:pt x="466" y="308"/>
                    <a:pt x="468" y="311"/>
                  </a:cubicBezTo>
                  <a:cubicBezTo>
                    <a:pt x="472" y="321"/>
                    <a:pt x="476" y="330"/>
                    <a:pt x="480" y="339"/>
                  </a:cubicBezTo>
                  <a:cubicBezTo>
                    <a:pt x="483" y="347"/>
                    <a:pt x="484" y="355"/>
                    <a:pt x="486" y="363"/>
                  </a:cubicBezTo>
                  <a:cubicBezTo>
                    <a:pt x="486" y="365"/>
                    <a:pt x="486" y="366"/>
                    <a:pt x="486" y="368"/>
                  </a:cubicBezTo>
                  <a:cubicBezTo>
                    <a:pt x="486" y="369"/>
                    <a:pt x="486" y="370"/>
                    <a:pt x="485" y="370"/>
                  </a:cubicBezTo>
                  <a:close/>
                  <a:moveTo>
                    <a:pt x="505" y="359"/>
                  </a:moveTo>
                  <a:cubicBezTo>
                    <a:pt x="504" y="360"/>
                    <a:pt x="502" y="360"/>
                    <a:pt x="501" y="361"/>
                  </a:cubicBezTo>
                  <a:cubicBezTo>
                    <a:pt x="501" y="355"/>
                    <a:pt x="501" y="349"/>
                    <a:pt x="496" y="345"/>
                  </a:cubicBezTo>
                  <a:cubicBezTo>
                    <a:pt x="497" y="351"/>
                    <a:pt x="497" y="357"/>
                    <a:pt x="498" y="363"/>
                  </a:cubicBezTo>
                  <a:cubicBezTo>
                    <a:pt x="495" y="365"/>
                    <a:pt x="493" y="366"/>
                    <a:pt x="489" y="368"/>
                  </a:cubicBezTo>
                  <a:cubicBezTo>
                    <a:pt x="490" y="353"/>
                    <a:pt x="486" y="340"/>
                    <a:pt x="480" y="328"/>
                  </a:cubicBezTo>
                  <a:cubicBezTo>
                    <a:pt x="478" y="323"/>
                    <a:pt x="476" y="318"/>
                    <a:pt x="474" y="314"/>
                  </a:cubicBezTo>
                  <a:cubicBezTo>
                    <a:pt x="472" y="309"/>
                    <a:pt x="469" y="304"/>
                    <a:pt x="465" y="301"/>
                  </a:cubicBezTo>
                  <a:cubicBezTo>
                    <a:pt x="465" y="300"/>
                    <a:pt x="465" y="300"/>
                    <a:pt x="465" y="299"/>
                  </a:cubicBezTo>
                  <a:cubicBezTo>
                    <a:pt x="466" y="299"/>
                    <a:pt x="468" y="298"/>
                    <a:pt x="469" y="298"/>
                  </a:cubicBezTo>
                  <a:cubicBezTo>
                    <a:pt x="475" y="303"/>
                    <a:pt x="479" y="310"/>
                    <a:pt x="482" y="318"/>
                  </a:cubicBezTo>
                  <a:cubicBezTo>
                    <a:pt x="482" y="318"/>
                    <a:pt x="482" y="318"/>
                    <a:pt x="483" y="317"/>
                  </a:cubicBezTo>
                  <a:cubicBezTo>
                    <a:pt x="482" y="315"/>
                    <a:pt x="481" y="312"/>
                    <a:pt x="480" y="309"/>
                  </a:cubicBezTo>
                  <a:cubicBezTo>
                    <a:pt x="481" y="310"/>
                    <a:pt x="482" y="310"/>
                    <a:pt x="484" y="311"/>
                  </a:cubicBezTo>
                  <a:cubicBezTo>
                    <a:pt x="481" y="305"/>
                    <a:pt x="477" y="300"/>
                    <a:pt x="476" y="294"/>
                  </a:cubicBezTo>
                  <a:cubicBezTo>
                    <a:pt x="481" y="296"/>
                    <a:pt x="482" y="303"/>
                    <a:pt x="486" y="307"/>
                  </a:cubicBezTo>
                  <a:cubicBezTo>
                    <a:pt x="485" y="301"/>
                    <a:pt x="481" y="297"/>
                    <a:pt x="479" y="292"/>
                  </a:cubicBezTo>
                  <a:cubicBezTo>
                    <a:pt x="481" y="290"/>
                    <a:pt x="483" y="290"/>
                    <a:pt x="484" y="292"/>
                  </a:cubicBezTo>
                  <a:cubicBezTo>
                    <a:pt x="486" y="295"/>
                    <a:pt x="488" y="298"/>
                    <a:pt x="490" y="301"/>
                  </a:cubicBezTo>
                  <a:cubicBezTo>
                    <a:pt x="494" y="310"/>
                    <a:pt x="497" y="318"/>
                    <a:pt x="501" y="327"/>
                  </a:cubicBezTo>
                  <a:cubicBezTo>
                    <a:pt x="505" y="336"/>
                    <a:pt x="507" y="345"/>
                    <a:pt x="508" y="354"/>
                  </a:cubicBezTo>
                  <a:cubicBezTo>
                    <a:pt x="508" y="357"/>
                    <a:pt x="507" y="358"/>
                    <a:pt x="505" y="359"/>
                  </a:cubicBezTo>
                  <a:close/>
                  <a:moveTo>
                    <a:pt x="472" y="296"/>
                  </a:moveTo>
                  <a:cubicBezTo>
                    <a:pt x="475" y="298"/>
                    <a:pt x="475" y="299"/>
                    <a:pt x="476" y="303"/>
                  </a:cubicBezTo>
                  <a:cubicBezTo>
                    <a:pt x="475" y="301"/>
                    <a:pt x="472" y="299"/>
                    <a:pt x="472" y="296"/>
                  </a:cubicBezTo>
                  <a:close/>
                  <a:moveTo>
                    <a:pt x="518" y="348"/>
                  </a:moveTo>
                  <a:cubicBezTo>
                    <a:pt x="518" y="350"/>
                    <a:pt x="517" y="351"/>
                    <a:pt x="516" y="353"/>
                  </a:cubicBezTo>
                  <a:cubicBezTo>
                    <a:pt x="514" y="346"/>
                    <a:pt x="516" y="338"/>
                    <a:pt x="512" y="332"/>
                  </a:cubicBezTo>
                  <a:cubicBezTo>
                    <a:pt x="512" y="340"/>
                    <a:pt x="513" y="347"/>
                    <a:pt x="512" y="355"/>
                  </a:cubicBezTo>
                  <a:cubicBezTo>
                    <a:pt x="512" y="353"/>
                    <a:pt x="511" y="352"/>
                    <a:pt x="511" y="351"/>
                  </a:cubicBezTo>
                  <a:cubicBezTo>
                    <a:pt x="511" y="346"/>
                    <a:pt x="510" y="342"/>
                    <a:pt x="509" y="337"/>
                  </a:cubicBezTo>
                  <a:cubicBezTo>
                    <a:pt x="507" y="330"/>
                    <a:pt x="504" y="322"/>
                    <a:pt x="501" y="315"/>
                  </a:cubicBezTo>
                  <a:cubicBezTo>
                    <a:pt x="497" y="307"/>
                    <a:pt x="493" y="299"/>
                    <a:pt x="489" y="292"/>
                  </a:cubicBezTo>
                  <a:cubicBezTo>
                    <a:pt x="489" y="290"/>
                    <a:pt x="488" y="289"/>
                    <a:pt x="487" y="287"/>
                  </a:cubicBezTo>
                  <a:cubicBezTo>
                    <a:pt x="490" y="286"/>
                    <a:pt x="491" y="288"/>
                    <a:pt x="492" y="289"/>
                  </a:cubicBezTo>
                  <a:cubicBezTo>
                    <a:pt x="493" y="291"/>
                    <a:pt x="494" y="292"/>
                    <a:pt x="495" y="294"/>
                  </a:cubicBezTo>
                  <a:cubicBezTo>
                    <a:pt x="496" y="296"/>
                    <a:pt x="497" y="297"/>
                    <a:pt x="498" y="299"/>
                  </a:cubicBezTo>
                  <a:cubicBezTo>
                    <a:pt x="499" y="300"/>
                    <a:pt x="500" y="302"/>
                    <a:pt x="501" y="303"/>
                  </a:cubicBezTo>
                  <a:cubicBezTo>
                    <a:pt x="501" y="303"/>
                    <a:pt x="502" y="303"/>
                    <a:pt x="502" y="303"/>
                  </a:cubicBezTo>
                  <a:cubicBezTo>
                    <a:pt x="501" y="296"/>
                    <a:pt x="495" y="291"/>
                    <a:pt x="492" y="285"/>
                  </a:cubicBezTo>
                  <a:cubicBezTo>
                    <a:pt x="494" y="284"/>
                    <a:pt x="495" y="284"/>
                    <a:pt x="496" y="286"/>
                  </a:cubicBezTo>
                  <a:cubicBezTo>
                    <a:pt x="498" y="289"/>
                    <a:pt x="501" y="293"/>
                    <a:pt x="503" y="297"/>
                  </a:cubicBezTo>
                  <a:cubicBezTo>
                    <a:pt x="503" y="298"/>
                    <a:pt x="504" y="299"/>
                    <a:pt x="506" y="299"/>
                  </a:cubicBezTo>
                  <a:cubicBezTo>
                    <a:pt x="505" y="293"/>
                    <a:pt x="500" y="288"/>
                    <a:pt x="497" y="283"/>
                  </a:cubicBezTo>
                  <a:cubicBezTo>
                    <a:pt x="500" y="281"/>
                    <a:pt x="500" y="281"/>
                    <a:pt x="502" y="283"/>
                  </a:cubicBezTo>
                  <a:cubicBezTo>
                    <a:pt x="504" y="285"/>
                    <a:pt x="506" y="288"/>
                    <a:pt x="508" y="291"/>
                  </a:cubicBezTo>
                  <a:cubicBezTo>
                    <a:pt x="512" y="300"/>
                    <a:pt x="516" y="310"/>
                    <a:pt x="519" y="320"/>
                  </a:cubicBezTo>
                  <a:cubicBezTo>
                    <a:pt x="522" y="329"/>
                    <a:pt x="521" y="339"/>
                    <a:pt x="518" y="348"/>
                  </a:cubicBezTo>
                  <a:close/>
                  <a:moveTo>
                    <a:pt x="540" y="345"/>
                  </a:moveTo>
                  <a:cubicBezTo>
                    <a:pt x="538" y="345"/>
                    <a:pt x="536" y="346"/>
                    <a:pt x="533" y="346"/>
                  </a:cubicBezTo>
                  <a:cubicBezTo>
                    <a:pt x="536" y="340"/>
                    <a:pt x="538" y="334"/>
                    <a:pt x="534" y="328"/>
                  </a:cubicBezTo>
                  <a:cubicBezTo>
                    <a:pt x="535" y="334"/>
                    <a:pt x="534" y="339"/>
                    <a:pt x="531" y="344"/>
                  </a:cubicBezTo>
                  <a:cubicBezTo>
                    <a:pt x="530" y="348"/>
                    <a:pt x="528" y="349"/>
                    <a:pt x="523" y="349"/>
                  </a:cubicBezTo>
                  <a:cubicBezTo>
                    <a:pt x="523" y="348"/>
                    <a:pt x="523" y="346"/>
                    <a:pt x="524" y="344"/>
                  </a:cubicBezTo>
                  <a:cubicBezTo>
                    <a:pt x="526" y="336"/>
                    <a:pt x="526" y="329"/>
                    <a:pt x="524" y="321"/>
                  </a:cubicBezTo>
                  <a:cubicBezTo>
                    <a:pt x="523" y="317"/>
                    <a:pt x="522" y="313"/>
                    <a:pt x="520" y="309"/>
                  </a:cubicBezTo>
                  <a:cubicBezTo>
                    <a:pt x="517" y="299"/>
                    <a:pt x="513" y="290"/>
                    <a:pt x="507" y="281"/>
                  </a:cubicBezTo>
                  <a:cubicBezTo>
                    <a:pt x="507" y="280"/>
                    <a:pt x="506" y="280"/>
                    <a:pt x="506" y="279"/>
                  </a:cubicBezTo>
                  <a:cubicBezTo>
                    <a:pt x="506" y="278"/>
                    <a:pt x="506" y="278"/>
                    <a:pt x="506" y="278"/>
                  </a:cubicBezTo>
                  <a:cubicBezTo>
                    <a:pt x="510" y="279"/>
                    <a:pt x="511" y="282"/>
                    <a:pt x="513" y="285"/>
                  </a:cubicBezTo>
                  <a:cubicBezTo>
                    <a:pt x="515" y="287"/>
                    <a:pt x="517" y="290"/>
                    <a:pt x="518" y="293"/>
                  </a:cubicBezTo>
                  <a:cubicBezTo>
                    <a:pt x="520" y="295"/>
                    <a:pt x="521" y="298"/>
                    <a:pt x="523" y="301"/>
                  </a:cubicBezTo>
                  <a:cubicBezTo>
                    <a:pt x="523" y="301"/>
                    <a:pt x="523" y="301"/>
                    <a:pt x="524" y="301"/>
                  </a:cubicBezTo>
                  <a:cubicBezTo>
                    <a:pt x="523" y="291"/>
                    <a:pt x="516" y="284"/>
                    <a:pt x="509" y="277"/>
                  </a:cubicBezTo>
                  <a:cubicBezTo>
                    <a:pt x="511" y="276"/>
                    <a:pt x="512" y="275"/>
                    <a:pt x="514" y="275"/>
                  </a:cubicBezTo>
                  <a:cubicBezTo>
                    <a:pt x="518" y="281"/>
                    <a:pt x="522" y="286"/>
                    <a:pt x="526" y="292"/>
                  </a:cubicBezTo>
                  <a:cubicBezTo>
                    <a:pt x="527" y="291"/>
                    <a:pt x="527" y="291"/>
                    <a:pt x="527" y="291"/>
                  </a:cubicBezTo>
                  <a:cubicBezTo>
                    <a:pt x="525" y="285"/>
                    <a:pt x="520" y="280"/>
                    <a:pt x="516" y="274"/>
                  </a:cubicBezTo>
                  <a:cubicBezTo>
                    <a:pt x="521" y="271"/>
                    <a:pt x="521" y="271"/>
                    <a:pt x="523" y="275"/>
                  </a:cubicBezTo>
                  <a:cubicBezTo>
                    <a:pt x="524" y="276"/>
                    <a:pt x="525" y="278"/>
                    <a:pt x="526" y="279"/>
                  </a:cubicBezTo>
                  <a:cubicBezTo>
                    <a:pt x="529" y="283"/>
                    <a:pt x="531" y="287"/>
                    <a:pt x="533" y="291"/>
                  </a:cubicBezTo>
                  <a:cubicBezTo>
                    <a:pt x="534" y="292"/>
                    <a:pt x="534" y="295"/>
                    <a:pt x="535" y="296"/>
                  </a:cubicBezTo>
                  <a:cubicBezTo>
                    <a:pt x="538" y="304"/>
                    <a:pt x="541" y="312"/>
                    <a:pt x="542" y="320"/>
                  </a:cubicBezTo>
                  <a:cubicBezTo>
                    <a:pt x="543" y="329"/>
                    <a:pt x="543" y="337"/>
                    <a:pt x="540" y="345"/>
                  </a:cubicBezTo>
                  <a:close/>
                  <a:moveTo>
                    <a:pt x="560" y="340"/>
                  </a:moveTo>
                  <a:cubicBezTo>
                    <a:pt x="563" y="330"/>
                    <a:pt x="562" y="322"/>
                    <a:pt x="558" y="313"/>
                  </a:cubicBezTo>
                  <a:cubicBezTo>
                    <a:pt x="559" y="322"/>
                    <a:pt x="560" y="331"/>
                    <a:pt x="558" y="340"/>
                  </a:cubicBezTo>
                  <a:cubicBezTo>
                    <a:pt x="557" y="340"/>
                    <a:pt x="556" y="341"/>
                    <a:pt x="554" y="341"/>
                  </a:cubicBezTo>
                  <a:cubicBezTo>
                    <a:pt x="554" y="334"/>
                    <a:pt x="554" y="326"/>
                    <a:pt x="553" y="319"/>
                  </a:cubicBezTo>
                  <a:cubicBezTo>
                    <a:pt x="553" y="319"/>
                    <a:pt x="553" y="319"/>
                    <a:pt x="552" y="319"/>
                  </a:cubicBezTo>
                  <a:cubicBezTo>
                    <a:pt x="552" y="320"/>
                    <a:pt x="552" y="322"/>
                    <a:pt x="552" y="323"/>
                  </a:cubicBezTo>
                  <a:cubicBezTo>
                    <a:pt x="552" y="328"/>
                    <a:pt x="552" y="332"/>
                    <a:pt x="552" y="337"/>
                  </a:cubicBezTo>
                  <a:cubicBezTo>
                    <a:pt x="552" y="342"/>
                    <a:pt x="552" y="342"/>
                    <a:pt x="547" y="343"/>
                  </a:cubicBezTo>
                  <a:cubicBezTo>
                    <a:pt x="547" y="343"/>
                    <a:pt x="546" y="343"/>
                    <a:pt x="544" y="343"/>
                  </a:cubicBezTo>
                  <a:cubicBezTo>
                    <a:pt x="547" y="334"/>
                    <a:pt x="547" y="326"/>
                    <a:pt x="546" y="317"/>
                  </a:cubicBezTo>
                  <a:cubicBezTo>
                    <a:pt x="544" y="307"/>
                    <a:pt x="540" y="298"/>
                    <a:pt x="537" y="288"/>
                  </a:cubicBezTo>
                  <a:cubicBezTo>
                    <a:pt x="537" y="286"/>
                    <a:pt x="536" y="285"/>
                    <a:pt x="535" y="284"/>
                  </a:cubicBezTo>
                  <a:cubicBezTo>
                    <a:pt x="533" y="280"/>
                    <a:pt x="530" y="277"/>
                    <a:pt x="528" y="274"/>
                  </a:cubicBezTo>
                  <a:cubicBezTo>
                    <a:pt x="527" y="273"/>
                    <a:pt x="526" y="271"/>
                    <a:pt x="526" y="270"/>
                  </a:cubicBezTo>
                  <a:cubicBezTo>
                    <a:pt x="526" y="269"/>
                    <a:pt x="526" y="269"/>
                    <a:pt x="526" y="269"/>
                  </a:cubicBezTo>
                  <a:cubicBezTo>
                    <a:pt x="527" y="269"/>
                    <a:pt x="528" y="269"/>
                    <a:pt x="529" y="269"/>
                  </a:cubicBezTo>
                  <a:cubicBezTo>
                    <a:pt x="534" y="276"/>
                    <a:pt x="539" y="282"/>
                    <a:pt x="544" y="288"/>
                  </a:cubicBezTo>
                  <a:cubicBezTo>
                    <a:pt x="544" y="287"/>
                    <a:pt x="544" y="285"/>
                    <a:pt x="543" y="283"/>
                  </a:cubicBezTo>
                  <a:cubicBezTo>
                    <a:pt x="540" y="280"/>
                    <a:pt x="538" y="277"/>
                    <a:pt x="536" y="275"/>
                  </a:cubicBezTo>
                  <a:cubicBezTo>
                    <a:pt x="534" y="272"/>
                    <a:pt x="532" y="270"/>
                    <a:pt x="530" y="268"/>
                  </a:cubicBezTo>
                  <a:cubicBezTo>
                    <a:pt x="532" y="266"/>
                    <a:pt x="533" y="267"/>
                    <a:pt x="534" y="268"/>
                  </a:cubicBezTo>
                  <a:cubicBezTo>
                    <a:pt x="538" y="272"/>
                    <a:pt x="541" y="276"/>
                    <a:pt x="544" y="280"/>
                  </a:cubicBezTo>
                  <a:cubicBezTo>
                    <a:pt x="546" y="281"/>
                    <a:pt x="547" y="283"/>
                    <a:pt x="548" y="284"/>
                  </a:cubicBezTo>
                  <a:cubicBezTo>
                    <a:pt x="547" y="276"/>
                    <a:pt x="539" y="272"/>
                    <a:pt x="536" y="265"/>
                  </a:cubicBezTo>
                  <a:cubicBezTo>
                    <a:pt x="538" y="262"/>
                    <a:pt x="540" y="264"/>
                    <a:pt x="542" y="266"/>
                  </a:cubicBezTo>
                  <a:cubicBezTo>
                    <a:pt x="546" y="270"/>
                    <a:pt x="550" y="274"/>
                    <a:pt x="555" y="278"/>
                  </a:cubicBezTo>
                  <a:cubicBezTo>
                    <a:pt x="556" y="279"/>
                    <a:pt x="557" y="280"/>
                    <a:pt x="557" y="282"/>
                  </a:cubicBezTo>
                  <a:cubicBezTo>
                    <a:pt x="562" y="292"/>
                    <a:pt x="567" y="303"/>
                    <a:pt x="570" y="314"/>
                  </a:cubicBezTo>
                  <a:cubicBezTo>
                    <a:pt x="571" y="321"/>
                    <a:pt x="572" y="329"/>
                    <a:pt x="573" y="336"/>
                  </a:cubicBezTo>
                  <a:cubicBezTo>
                    <a:pt x="569" y="338"/>
                    <a:pt x="565" y="339"/>
                    <a:pt x="560" y="340"/>
                  </a:cubicBezTo>
                  <a:close/>
                  <a:moveTo>
                    <a:pt x="586" y="332"/>
                  </a:moveTo>
                  <a:cubicBezTo>
                    <a:pt x="585" y="324"/>
                    <a:pt x="584" y="316"/>
                    <a:pt x="582" y="309"/>
                  </a:cubicBezTo>
                  <a:cubicBezTo>
                    <a:pt x="582" y="309"/>
                    <a:pt x="581" y="309"/>
                    <a:pt x="581" y="309"/>
                  </a:cubicBezTo>
                  <a:cubicBezTo>
                    <a:pt x="582" y="317"/>
                    <a:pt x="583" y="325"/>
                    <a:pt x="584" y="333"/>
                  </a:cubicBezTo>
                  <a:cubicBezTo>
                    <a:pt x="582" y="334"/>
                    <a:pt x="579" y="335"/>
                    <a:pt x="577" y="335"/>
                  </a:cubicBezTo>
                  <a:cubicBezTo>
                    <a:pt x="576" y="333"/>
                    <a:pt x="576" y="332"/>
                    <a:pt x="576" y="330"/>
                  </a:cubicBezTo>
                  <a:cubicBezTo>
                    <a:pt x="576" y="320"/>
                    <a:pt x="574" y="310"/>
                    <a:pt x="570" y="300"/>
                  </a:cubicBezTo>
                  <a:cubicBezTo>
                    <a:pt x="568" y="293"/>
                    <a:pt x="564" y="286"/>
                    <a:pt x="561" y="279"/>
                  </a:cubicBezTo>
                  <a:cubicBezTo>
                    <a:pt x="560" y="278"/>
                    <a:pt x="560" y="277"/>
                    <a:pt x="559" y="277"/>
                  </a:cubicBezTo>
                  <a:cubicBezTo>
                    <a:pt x="555" y="273"/>
                    <a:pt x="551" y="268"/>
                    <a:pt x="547" y="264"/>
                  </a:cubicBezTo>
                  <a:cubicBezTo>
                    <a:pt x="546" y="263"/>
                    <a:pt x="545" y="262"/>
                    <a:pt x="544" y="261"/>
                  </a:cubicBezTo>
                  <a:cubicBezTo>
                    <a:pt x="545" y="260"/>
                    <a:pt x="546" y="260"/>
                    <a:pt x="547" y="259"/>
                  </a:cubicBezTo>
                  <a:cubicBezTo>
                    <a:pt x="552" y="264"/>
                    <a:pt x="557" y="270"/>
                    <a:pt x="563" y="274"/>
                  </a:cubicBezTo>
                  <a:cubicBezTo>
                    <a:pt x="564" y="273"/>
                    <a:pt x="564" y="273"/>
                    <a:pt x="564" y="273"/>
                  </a:cubicBezTo>
                  <a:cubicBezTo>
                    <a:pt x="559" y="268"/>
                    <a:pt x="554" y="263"/>
                    <a:pt x="548" y="259"/>
                  </a:cubicBezTo>
                  <a:cubicBezTo>
                    <a:pt x="550" y="256"/>
                    <a:pt x="552" y="257"/>
                    <a:pt x="553" y="258"/>
                  </a:cubicBezTo>
                  <a:cubicBezTo>
                    <a:pt x="555" y="260"/>
                    <a:pt x="557" y="262"/>
                    <a:pt x="559" y="263"/>
                  </a:cubicBezTo>
                  <a:cubicBezTo>
                    <a:pt x="561" y="265"/>
                    <a:pt x="564" y="267"/>
                    <a:pt x="567" y="267"/>
                  </a:cubicBezTo>
                  <a:cubicBezTo>
                    <a:pt x="563" y="263"/>
                    <a:pt x="557" y="260"/>
                    <a:pt x="554" y="255"/>
                  </a:cubicBezTo>
                  <a:cubicBezTo>
                    <a:pt x="555" y="255"/>
                    <a:pt x="555" y="254"/>
                    <a:pt x="556" y="254"/>
                  </a:cubicBezTo>
                  <a:cubicBezTo>
                    <a:pt x="556" y="254"/>
                    <a:pt x="557" y="254"/>
                    <a:pt x="557" y="254"/>
                  </a:cubicBezTo>
                  <a:cubicBezTo>
                    <a:pt x="581" y="274"/>
                    <a:pt x="590" y="300"/>
                    <a:pt x="592" y="330"/>
                  </a:cubicBezTo>
                  <a:cubicBezTo>
                    <a:pt x="590" y="331"/>
                    <a:pt x="588" y="331"/>
                    <a:pt x="586" y="332"/>
                  </a:cubicBezTo>
                  <a:close/>
                  <a:moveTo>
                    <a:pt x="605" y="322"/>
                  </a:moveTo>
                  <a:cubicBezTo>
                    <a:pt x="604" y="325"/>
                    <a:pt x="603" y="326"/>
                    <a:pt x="600" y="326"/>
                  </a:cubicBezTo>
                  <a:cubicBezTo>
                    <a:pt x="599" y="320"/>
                    <a:pt x="600" y="313"/>
                    <a:pt x="597" y="306"/>
                  </a:cubicBezTo>
                  <a:cubicBezTo>
                    <a:pt x="597" y="310"/>
                    <a:pt x="597" y="314"/>
                    <a:pt x="597" y="317"/>
                  </a:cubicBezTo>
                  <a:cubicBezTo>
                    <a:pt x="597" y="325"/>
                    <a:pt x="597" y="325"/>
                    <a:pt x="596" y="327"/>
                  </a:cubicBezTo>
                  <a:cubicBezTo>
                    <a:pt x="595" y="313"/>
                    <a:pt x="592" y="299"/>
                    <a:pt x="587" y="286"/>
                  </a:cubicBezTo>
                  <a:cubicBezTo>
                    <a:pt x="581" y="272"/>
                    <a:pt x="572" y="262"/>
                    <a:pt x="562" y="251"/>
                  </a:cubicBezTo>
                  <a:cubicBezTo>
                    <a:pt x="563" y="251"/>
                    <a:pt x="564" y="250"/>
                    <a:pt x="566" y="249"/>
                  </a:cubicBezTo>
                  <a:cubicBezTo>
                    <a:pt x="571" y="255"/>
                    <a:pt x="575" y="260"/>
                    <a:pt x="580" y="266"/>
                  </a:cubicBezTo>
                  <a:cubicBezTo>
                    <a:pt x="579" y="265"/>
                    <a:pt x="579" y="264"/>
                    <a:pt x="579" y="264"/>
                  </a:cubicBezTo>
                  <a:cubicBezTo>
                    <a:pt x="577" y="260"/>
                    <a:pt x="574" y="256"/>
                    <a:pt x="571" y="252"/>
                  </a:cubicBezTo>
                  <a:cubicBezTo>
                    <a:pt x="571" y="251"/>
                    <a:pt x="570" y="250"/>
                    <a:pt x="568" y="248"/>
                  </a:cubicBezTo>
                  <a:cubicBezTo>
                    <a:pt x="570" y="247"/>
                    <a:pt x="572" y="247"/>
                    <a:pt x="573" y="246"/>
                  </a:cubicBezTo>
                  <a:cubicBezTo>
                    <a:pt x="578" y="252"/>
                    <a:pt x="582" y="258"/>
                    <a:pt x="587" y="264"/>
                  </a:cubicBezTo>
                  <a:cubicBezTo>
                    <a:pt x="587" y="255"/>
                    <a:pt x="579" y="251"/>
                    <a:pt x="576" y="245"/>
                  </a:cubicBezTo>
                  <a:cubicBezTo>
                    <a:pt x="580" y="243"/>
                    <a:pt x="581" y="246"/>
                    <a:pt x="583" y="248"/>
                  </a:cubicBezTo>
                  <a:cubicBezTo>
                    <a:pt x="585" y="249"/>
                    <a:pt x="586" y="252"/>
                    <a:pt x="588" y="254"/>
                  </a:cubicBezTo>
                  <a:cubicBezTo>
                    <a:pt x="588" y="254"/>
                    <a:pt x="589" y="254"/>
                    <a:pt x="589" y="253"/>
                  </a:cubicBezTo>
                  <a:cubicBezTo>
                    <a:pt x="588" y="249"/>
                    <a:pt x="584" y="246"/>
                    <a:pt x="581" y="242"/>
                  </a:cubicBezTo>
                  <a:cubicBezTo>
                    <a:pt x="583" y="241"/>
                    <a:pt x="585" y="241"/>
                    <a:pt x="587" y="240"/>
                  </a:cubicBezTo>
                  <a:cubicBezTo>
                    <a:pt x="589" y="243"/>
                    <a:pt x="591" y="246"/>
                    <a:pt x="593" y="250"/>
                  </a:cubicBezTo>
                  <a:cubicBezTo>
                    <a:pt x="596" y="256"/>
                    <a:pt x="600" y="262"/>
                    <a:pt x="602" y="269"/>
                  </a:cubicBezTo>
                  <a:cubicBezTo>
                    <a:pt x="605" y="279"/>
                    <a:pt x="608" y="290"/>
                    <a:pt x="608" y="302"/>
                  </a:cubicBezTo>
                  <a:cubicBezTo>
                    <a:pt x="608" y="309"/>
                    <a:pt x="607" y="315"/>
                    <a:pt x="605" y="322"/>
                  </a:cubicBezTo>
                  <a:close/>
                  <a:moveTo>
                    <a:pt x="625" y="253"/>
                  </a:moveTo>
                  <a:cubicBezTo>
                    <a:pt x="626" y="255"/>
                    <a:pt x="626" y="257"/>
                    <a:pt x="627" y="259"/>
                  </a:cubicBezTo>
                  <a:cubicBezTo>
                    <a:pt x="632" y="272"/>
                    <a:pt x="632" y="285"/>
                    <a:pt x="630" y="298"/>
                  </a:cubicBezTo>
                  <a:cubicBezTo>
                    <a:pt x="630" y="300"/>
                    <a:pt x="629" y="302"/>
                    <a:pt x="626" y="303"/>
                  </a:cubicBezTo>
                  <a:cubicBezTo>
                    <a:pt x="627" y="299"/>
                    <a:pt x="627" y="296"/>
                    <a:pt x="628" y="292"/>
                  </a:cubicBezTo>
                  <a:cubicBezTo>
                    <a:pt x="624" y="298"/>
                    <a:pt x="625" y="305"/>
                    <a:pt x="621" y="311"/>
                  </a:cubicBezTo>
                  <a:cubicBezTo>
                    <a:pt x="622" y="300"/>
                    <a:pt x="624" y="290"/>
                    <a:pt x="621" y="279"/>
                  </a:cubicBezTo>
                  <a:cubicBezTo>
                    <a:pt x="621" y="283"/>
                    <a:pt x="621" y="286"/>
                    <a:pt x="620" y="290"/>
                  </a:cubicBezTo>
                  <a:cubicBezTo>
                    <a:pt x="619" y="298"/>
                    <a:pt x="618" y="306"/>
                    <a:pt x="617" y="314"/>
                  </a:cubicBezTo>
                  <a:cubicBezTo>
                    <a:pt x="617" y="319"/>
                    <a:pt x="616" y="320"/>
                    <a:pt x="610" y="321"/>
                  </a:cubicBezTo>
                  <a:cubicBezTo>
                    <a:pt x="616" y="291"/>
                    <a:pt x="609" y="263"/>
                    <a:pt x="592" y="238"/>
                  </a:cubicBezTo>
                  <a:cubicBezTo>
                    <a:pt x="594" y="237"/>
                    <a:pt x="595" y="238"/>
                    <a:pt x="596" y="239"/>
                  </a:cubicBezTo>
                  <a:cubicBezTo>
                    <a:pt x="599" y="244"/>
                    <a:pt x="601" y="250"/>
                    <a:pt x="603" y="255"/>
                  </a:cubicBezTo>
                  <a:cubicBezTo>
                    <a:pt x="604" y="257"/>
                    <a:pt x="604" y="257"/>
                    <a:pt x="606" y="258"/>
                  </a:cubicBezTo>
                  <a:cubicBezTo>
                    <a:pt x="605" y="250"/>
                    <a:pt x="601" y="243"/>
                    <a:pt x="597" y="236"/>
                  </a:cubicBezTo>
                  <a:cubicBezTo>
                    <a:pt x="599" y="235"/>
                    <a:pt x="600" y="235"/>
                    <a:pt x="601" y="236"/>
                  </a:cubicBezTo>
                  <a:cubicBezTo>
                    <a:pt x="604" y="241"/>
                    <a:pt x="607" y="246"/>
                    <a:pt x="609" y="252"/>
                  </a:cubicBezTo>
                  <a:cubicBezTo>
                    <a:pt x="610" y="255"/>
                    <a:pt x="611" y="259"/>
                    <a:pt x="612" y="263"/>
                  </a:cubicBezTo>
                  <a:cubicBezTo>
                    <a:pt x="615" y="257"/>
                    <a:pt x="612" y="252"/>
                    <a:pt x="610" y="248"/>
                  </a:cubicBezTo>
                  <a:cubicBezTo>
                    <a:pt x="608" y="243"/>
                    <a:pt x="605" y="239"/>
                    <a:pt x="602" y="233"/>
                  </a:cubicBezTo>
                  <a:cubicBezTo>
                    <a:pt x="609" y="236"/>
                    <a:pt x="611" y="243"/>
                    <a:pt x="616" y="247"/>
                  </a:cubicBezTo>
                  <a:cubicBezTo>
                    <a:pt x="615" y="244"/>
                    <a:pt x="614" y="241"/>
                    <a:pt x="613" y="239"/>
                  </a:cubicBezTo>
                  <a:cubicBezTo>
                    <a:pt x="612" y="236"/>
                    <a:pt x="608" y="235"/>
                    <a:pt x="608" y="232"/>
                  </a:cubicBezTo>
                  <a:cubicBezTo>
                    <a:pt x="609" y="232"/>
                    <a:pt x="609" y="232"/>
                    <a:pt x="609" y="232"/>
                  </a:cubicBezTo>
                  <a:cubicBezTo>
                    <a:pt x="612" y="234"/>
                    <a:pt x="616" y="236"/>
                    <a:pt x="618" y="239"/>
                  </a:cubicBezTo>
                  <a:cubicBezTo>
                    <a:pt x="622" y="243"/>
                    <a:pt x="624" y="247"/>
                    <a:pt x="625" y="253"/>
                  </a:cubicBezTo>
                  <a:close/>
                  <a:moveTo>
                    <a:pt x="663" y="293"/>
                  </a:moveTo>
                  <a:cubicBezTo>
                    <a:pt x="662" y="298"/>
                    <a:pt x="660" y="302"/>
                    <a:pt x="655" y="304"/>
                  </a:cubicBezTo>
                  <a:cubicBezTo>
                    <a:pt x="660" y="288"/>
                    <a:pt x="658" y="278"/>
                    <a:pt x="656" y="272"/>
                  </a:cubicBezTo>
                  <a:cubicBezTo>
                    <a:pt x="656" y="278"/>
                    <a:pt x="656" y="285"/>
                    <a:pt x="655" y="291"/>
                  </a:cubicBezTo>
                  <a:cubicBezTo>
                    <a:pt x="655" y="295"/>
                    <a:pt x="654" y="299"/>
                    <a:pt x="652" y="303"/>
                  </a:cubicBezTo>
                  <a:cubicBezTo>
                    <a:pt x="651" y="305"/>
                    <a:pt x="649" y="307"/>
                    <a:pt x="646" y="307"/>
                  </a:cubicBezTo>
                  <a:cubicBezTo>
                    <a:pt x="647" y="305"/>
                    <a:pt x="648" y="304"/>
                    <a:pt x="648" y="302"/>
                  </a:cubicBezTo>
                  <a:cubicBezTo>
                    <a:pt x="649" y="296"/>
                    <a:pt x="651" y="289"/>
                    <a:pt x="649" y="282"/>
                  </a:cubicBezTo>
                  <a:cubicBezTo>
                    <a:pt x="648" y="277"/>
                    <a:pt x="648" y="272"/>
                    <a:pt x="647" y="268"/>
                  </a:cubicBezTo>
                  <a:cubicBezTo>
                    <a:pt x="644" y="260"/>
                    <a:pt x="640" y="253"/>
                    <a:pt x="637" y="245"/>
                  </a:cubicBezTo>
                  <a:cubicBezTo>
                    <a:pt x="635" y="239"/>
                    <a:pt x="631" y="235"/>
                    <a:pt x="625" y="232"/>
                  </a:cubicBezTo>
                  <a:cubicBezTo>
                    <a:pt x="624" y="231"/>
                    <a:pt x="622" y="230"/>
                    <a:pt x="622" y="228"/>
                  </a:cubicBezTo>
                  <a:cubicBezTo>
                    <a:pt x="624" y="227"/>
                    <a:pt x="626" y="228"/>
                    <a:pt x="628" y="229"/>
                  </a:cubicBezTo>
                  <a:cubicBezTo>
                    <a:pt x="633" y="232"/>
                    <a:pt x="636" y="237"/>
                    <a:pt x="640" y="242"/>
                  </a:cubicBezTo>
                  <a:cubicBezTo>
                    <a:pt x="640" y="243"/>
                    <a:pt x="642" y="245"/>
                    <a:pt x="643" y="246"/>
                  </a:cubicBezTo>
                  <a:cubicBezTo>
                    <a:pt x="642" y="239"/>
                    <a:pt x="639" y="236"/>
                    <a:pt x="632" y="228"/>
                  </a:cubicBezTo>
                  <a:cubicBezTo>
                    <a:pt x="643" y="233"/>
                    <a:pt x="649" y="241"/>
                    <a:pt x="655" y="250"/>
                  </a:cubicBezTo>
                  <a:cubicBezTo>
                    <a:pt x="657" y="254"/>
                    <a:pt x="658" y="259"/>
                    <a:pt x="660" y="263"/>
                  </a:cubicBezTo>
                  <a:cubicBezTo>
                    <a:pt x="663" y="273"/>
                    <a:pt x="664" y="283"/>
                    <a:pt x="663" y="293"/>
                  </a:cubicBezTo>
                  <a:close/>
                  <a:moveTo>
                    <a:pt x="679" y="300"/>
                  </a:moveTo>
                  <a:cubicBezTo>
                    <a:pt x="679" y="300"/>
                    <a:pt x="679" y="300"/>
                    <a:pt x="678" y="300"/>
                  </a:cubicBezTo>
                  <a:cubicBezTo>
                    <a:pt x="679" y="292"/>
                    <a:pt x="679" y="285"/>
                    <a:pt x="676" y="279"/>
                  </a:cubicBezTo>
                  <a:cubicBezTo>
                    <a:pt x="676" y="286"/>
                    <a:pt x="677" y="293"/>
                    <a:pt x="675" y="301"/>
                  </a:cubicBezTo>
                  <a:cubicBezTo>
                    <a:pt x="672" y="301"/>
                    <a:pt x="669" y="301"/>
                    <a:pt x="665" y="302"/>
                  </a:cubicBezTo>
                  <a:cubicBezTo>
                    <a:pt x="670" y="287"/>
                    <a:pt x="668" y="272"/>
                    <a:pt x="663" y="258"/>
                  </a:cubicBezTo>
                  <a:cubicBezTo>
                    <a:pt x="658" y="244"/>
                    <a:pt x="650" y="233"/>
                    <a:pt x="637" y="224"/>
                  </a:cubicBezTo>
                  <a:cubicBezTo>
                    <a:pt x="639" y="224"/>
                    <a:pt x="641" y="223"/>
                    <a:pt x="642" y="224"/>
                  </a:cubicBezTo>
                  <a:cubicBezTo>
                    <a:pt x="647" y="226"/>
                    <a:pt x="653" y="228"/>
                    <a:pt x="656" y="233"/>
                  </a:cubicBezTo>
                  <a:cubicBezTo>
                    <a:pt x="657" y="235"/>
                    <a:pt x="658" y="236"/>
                    <a:pt x="662" y="236"/>
                  </a:cubicBezTo>
                  <a:cubicBezTo>
                    <a:pt x="659" y="233"/>
                    <a:pt x="658" y="230"/>
                    <a:pt x="655" y="228"/>
                  </a:cubicBezTo>
                  <a:cubicBezTo>
                    <a:pt x="653" y="225"/>
                    <a:pt x="650" y="224"/>
                    <a:pt x="647" y="222"/>
                  </a:cubicBezTo>
                  <a:cubicBezTo>
                    <a:pt x="647" y="222"/>
                    <a:pt x="647" y="221"/>
                    <a:pt x="647" y="221"/>
                  </a:cubicBezTo>
                  <a:cubicBezTo>
                    <a:pt x="654" y="222"/>
                    <a:pt x="658" y="227"/>
                    <a:pt x="663" y="230"/>
                  </a:cubicBezTo>
                  <a:cubicBezTo>
                    <a:pt x="662" y="225"/>
                    <a:pt x="657" y="223"/>
                    <a:pt x="653" y="220"/>
                  </a:cubicBezTo>
                  <a:cubicBezTo>
                    <a:pt x="660" y="218"/>
                    <a:pt x="660" y="218"/>
                    <a:pt x="663" y="222"/>
                  </a:cubicBezTo>
                  <a:cubicBezTo>
                    <a:pt x="665" y="225"/>
                    <a:pt x="667" y="228"/>
                    <a:pt x="669" y="231"/>
                  </a:cubicBezTo>
                  <a:cubicBezTo>
                    <a:pt x="676" y="242"/>
                    <a:pt x="680" y="253"/>
                    <a:pt x="682" y="265"/>
                  </a:cubicBezTo>
                  <a:cubicBezTo>
                    <a:pt x="683" y="275"/>
                    <a:pt x="684" y="284"/>
                    <a:pt x="685" y="293"/>
                  </a:cubicBezTo>
                  <a:cubicBezTo>
                    <a:pt x="686" y="299"/>
                    <a:pt x="685" y="300"/>
                    <a:pt x="679" y="300"/>
                  </a:cubicBezTo>
                  <a:close/>
                  <a:moveTo>
                    <a:pt x="708" y="291"/>
                  </a:moveTo>
                  <a:cubicBezTo>
                    <a:pt x="708" y="294"/>
                    <a:pt x="707" y="297"/>
                    <a:pt x="703" y="298"/>
                  </a:cubicBezTo>
                  <a:cubicBezTo>
                    <a:pt x="701" y="298"/>
                    <a:pt x="698" y="298"/>
                    <a:pt x="695" y="299"/>
                  </a:cubicBezTo>
                  <a:cubicBezTo>
                    <a:pt x="696" y="292"/>
                    <a:pt x="698" y="287"/>
                    <a:pt x="695" y="281"/>
                  </a:cubicBezTo>
                  <a:cubicBezTo>
                    <a:pt x="694" y="282"/>
                    <a:pt x="694" y="283"/>
                    <a:pt x="694" y="284"/>
                  </a:cubicBezTo>
                  <a:cubicBezTo>
                    <a:pt x="694" y="288"/>
                    <a:pt x="693" y="293"/>
                    <a:pt x="693" y="297"/>
                  </a:cubicBezTo>
                  <a:cubicBezTo>
                    <a:pt x="692" y="298"/>
                    <a:pt x="691" y="298"/>
                    <a:pt x="690" y="300"/>
                  </a:cubicBezTo>
                  <a:cubicBezTo>
                    <a:pt x="690" y="296"/>
                    <a:pt x="690" y="293"/>
                    <a:pt x="690" y="290"/>
                  </a:cubicBezTo>
                  <a:cubicBezTo>
                    <a:pt x="689" y="282"/>
                    <a:pt x="687" y="274"/>
                    <a:pt x="687" y="266"/>
                  </a:cubicBezTo>
                  <a:cubicBezTo>
                    <a:pt x="685" y="252"/>
                    <a:pt x="680" y="239"/>
                    <a:pt x="672" y="228"/>
                  </a:cubicBezTo>
                  <a:cubicBezTo>
                    <a:pt x="670" y="224"/>
                    <a:pt x="668" y="221"/>
                    <a:pt x="665" y="217"/>
                  </a:cubicBezTo>
                  <a:cubicBezTo>
                    <a:pt x="668" y="216"/>
                    <a:pt x="671" y="215"/>
                    <a:pt x="673" y="217"/>
                  </a:cubicBezTo>
                  <a:cubicBezTo>
                    <a:pt x="677" y="222"/>
                    <a:pt x="681" y="226"/>
                    <a:pt x="683" y="231"/>
                  </a:cubicBezTo>
                  <a:cubicBezTo>
                    <a:pt x="683" y="232"/>
                    <a:pt x="684" y="233"/>
                    <a:pt x="685" y="234"/>
                  </a:cubicBezTo>
                  <a:cubicBezTo>
                    <a:pt x="685" y="226"/>
                    <a:pt x="680" y="221"/>
                    <a:pt x="675" y="216"/>
                  </a:cubicBezTo>
                  <a:cubicBezTo>
                    <a:pt x="678" y="214"/>
                    <a:pt x="679" y="215"/>
                    <a:pt x="681" y="217"/>
                  </a:cubicBezTo>
                  <a:cubicBezTo>
                    <a:pt x="683" y="221"/>
                    <a:pt x="686" y="225"/>
                    <a:pt x="688" y="230"/>
                  </a:cubicBezTo>
                  <a:cubicBezTo>
                    <a:pt x="689" y="230"/>
                    <a:pt x="689" y="231"/>
                    <a:pt x="690" y="232"/>
                  </a:cubicBezTo>
                  <a:cubicBezTo>
                    <a:pt x="690" y="225"/>
                    <a:pt x="685" y="220"/>
                    <a:pt x="682" y="215"/>
                  </a:cubicBezTo>
                  <a:cubicBezTo>
                    <a:pt x="683" y="215"/>
                    <a:pt x="683" y="214"/>
                    <a:pt x="683" y="214"/>
                  </a:cubicBezTo>
                  <a:cubicBezTo>
                    <a:pt x="686" y="218"/>
                    <a:pt x="689" y="221"/>
                    <a:pt x="691" y="225"/>
                  </a:cubicBezTo>
                  <a:cubicBezTo>
                    <a:pt x="696" y="233"/>
                    <a:pt x="700" y="242"/>
                    <a:pt x="702" y="251"/>
                  </a:cubicBezTo>
                  <a:cubicBezTo>
                    <a:pt x="704" y="259"/>
                    <a:pt x="706" y="267"/>
                    <a:pt x="707" y="275"/>
                  </a:cubicBezTo>
                  <a:cubicBezTo>
                    <a:pt x="708" y="280"/>
                    <a:pt x="708" y="285"/>
                    <a:pt x="708" y="291"/>
                  </a:cubicBezTo>
                  <a:close/>
                  <a:moveTo>
                    <a:pt x="727" y="293"/>
                  </a:moveTo>
                  <a:cubicBezTo>
                    <a:pt x="725" y="293"/>
                    <a:pt x="723" y="294"/>
                    <a:pt x="721" y="294"/>
                  </a:cubicBezTo>
                  <a:cubicBezTo>
                    <a:pt x="722" y="287"/>
                    <a:pt x="720" y="280"/>
                    <a:pt x="718" y="274"/>
                  </a:cubicBezTo>
                  <a:cubicBezTo>
                    <a:pt x="718" y="278"/>
                    <a:pt x="719" y="282"/>
                    <a:pt x="719" y="286"/>
                  </a:cubicBezTo>
                  <a:cubicBezTo>
                    <a:pt x="719" y="288"/>
                    <a:pt x="719" y="290"/>
                    <a:pt x="719" y="293"/>
                  </a:cubicBezTo>
                  <a:cubicBezTo>
                    <a:pt x="719" y="293"/>
                    <a:pt x="718" y="295"/>
                    <a:pt x="718" y="295"/>
                  </a:cubicBezTo>
                  <a:cubicBezTo>
                    <a:pt x="715" y="296"/>
                    <a:pt x="713" y="297"/>
                    <a:pt x="711" y="296"/>
                  </a:cubicBezTo>
                  <a:cubicBezTo>
                    <a:pt x="713" y="291"/>
                    <a:pt x="712" y="286"/>
                    <a:pt x="712" y="281"/>
                  </a:cubicBezTo>
                  <a:cubicBezTo>
                    <a:pt x="711" y="275"/>
                    <a:pt x="710" y="269"/>
                    <a:pt x="709" y="262"/>
                  </a:cubicBezTo>
                  <a:cubicBezTo>
                    <a:pt x="708" y="253"/>
                    <a:pt x="705" y="244"/>
                    <a:pt x="701" y="235"/>
                  </a:cubicBezTo>
                  <a:cubicBezTo>
                    <a:pt x="698" y="227"/>
                    <a:pt x="695" y="220"/>
                    <a:pt x="689" y="214"/>
                  </a:cubicBezTo>
                  <a:cubicBezTo>
                    <a:pt x="691" y="212"/>
                    <a:pt x="692" y="212"/>
                    <a:pt x="694" y="214"/>
                  </a:cubicBezTo>
                  <a:cubicBezTo>
                    <a:pt x="695" y="214"/>
                    <a:pt x="695" y="215"/>
                    <a:pt x="696" y="216"/>
                  </a:cubicBezTo>
                  <a:cubicBezTo>
                    <a:pt x="703" y="220"/>
                    <a:pt x="708" y="228"/>
                    <a:pt x="712" y="235"/>
                  </a:cubicBezTo>
                  <a:cubicBezTo>
                    <a:pt x="717" y="245"/>
                    <a:pt x="721" y="255"/>
                    <a:pt x="724" y="266"/>
                  </a:cubicBezTo>
                  <a:cubicBezTo>
                    <a:pt x="725" y="271"/>
                    <a:pt x="726" y="277"/>
                    <a:pt x="727" y="283"/>
                  </a:cubicBezTo>
                  <a:cubicBezTo>
                    <a:pt x="728" y="286"/>
                    <a:pt x="728" y="289"/>
                    <a:pt x="727" y="293"/>
                  </a:cubicBezTo>
                  <a:close/>
                  <a:moveTo>
                    <a:pt x="742" y="288"/>
                  </a:moveTo>
                  <a:cubicBezTo>
                    <a:pt x="741" y="288"/>
                    <a:pt x="741" y="288"/>
                    <a:pt x="740" y="289"/>
                  </a:cubicBezTo>
                  <a:cubicBezTo>
                    <a:pt x="738" y="279"/>
                    <a:pt x="736" y="271"/>
                    <a:pt x="732" y="263"/>
                  </a:cubicBezTo>
                  <a:cubicBezTo>
                    <a:pt x="733" y="272"/>
                    <a:pt x="737" y="280"/>
                    <a:pt x="737" y="290"/>
                  </a:cubicBezTo>
                  <a:cubicBezTo>
                    <a:pt x="736" y="290"/>
                    <a:pt x="734" y="291"/>
                    <a:pt x="732" y="291"/>
                  </a:cubicBezTo>
                  <a:cubicBezTo>
                    <a:pt x="731" y="285"/>
                    <a:pt x="730" y="279"/>
                    <a:pt x="729" y="273"/>
                  </a:cubicBezTo>
                  <a:cubicBezTo>
                    <a:pt x="728" y="263"/>
                    <a:pt x="724" y="253"/>
                    <a:pt x="720" y="244"/>
                  </a:cubicBezTo>
                  <a:cubicBezTo>
                    <a:pt x="718" y="238"/>
                    <a:pt x="715" y="233"/>
                    <a:pt x="712" y="228"/>
                  </a:cubicBezTo>
                  <a:cubicBezTo>
                    <a:pt x="709" y="222"/>
                    <a:pt x="705" y="218"/>
                    <a:pt x="701" y="214"/>
                  </a:cubicBezTo>
                  <a:cubicBezTo>
                    <a:pt x="700" y="213"/>
                    <a:pt x="700" y="213"/>
                    <a:pt x="699" y="212"/>
                  </a:cubicBezTo>
                  <a:cubicBezTo>
                    <a:pt x="699" y="212"/>
                    <a:pt x="699" y="211"/>
                    <a:pt x="699" y="211"/>
                  </a:cubicBezTo>
                  <a:cubicBezTo>
                    <a:pt x="701" y="211"/>
                    <a:pt x="703" y="211"/>
                    <a:pt x="704" y="212"/>
                  </a:cubicBezTo>
                  <a:cubicBezTo>
                    <a:pt x="711" y="218"/>
                    <a:pt x="717" y="224"/>
                    <a:pt x="719" y="233"/>
                  </a:cubicBezTo>
                  <a:cubicBezTo>
                    <a:pt x="720" y="233"/>
                    <a:pt x="720" y="234"/>
                    <a:pt x="721" y="235"/>
                  </a:cubicBezTo>
                  <a:cubicBezTo>
                    <a:pt x="721" y="224"/>
                    <a:pt x="713" y="218"/>
                    <a:pt x="707" y="211"/>
                  </a:cubicBezTo>
                  <a:cubicBezTo>
                    <a:pt x="714" y="209"/>
                    <a:pt x="715" y="209"/>
                    <a:pt x="718" y="212"/>
                  </a:cubicBezTo>
                  <a:cubicBezTo>
                    <a:pt x="722" y="217"/>
                    <a:pt x="726" y="221"/>
                    <a:pt x="729" y="227"/>
                  </a:cubicBezTo>
                  <a:cubicBezTo>
                    <a:pt x="734" y="239"/>
                    <a:pt x="740" y="250"/>
                    <a:pt x="743" y="263"/>
                  </a:cubicBezTo>
                  <a:cubicBezTo>
                    <a:pt x="745" y="270"/>
                    <a:pt x="747" y="278"/>
                    <a:pt x="749" y="286"/>
                  </a:cubicBezTo>
                  <a:cubicBezTo>
                    <a:pt x="746" y="287"/>
                    <a:pt x="744" y="287"/>
                    <a:pt x="742" y="288"/>
                  </a:cubicBezTo>
                  <a:cubicBezTo>
                    <a:pt x="742" y="288"/>
                    <a:pt x="742" y="288"/>
                    <a:pt x="742" y="288"/>
                  </a:cubicBezTo>
                  <a:cubicBezTo>
                    <a:pt x="742" y="288"/>
                    <a:pt x="742" y="288"/>
                    <a:pt x="741" y="288"/>
                  </a:cubicBezTo>
                  <a:lnTo>
                    <a:pt x="742" y="288"/>
                  </a:lnTo>
                  <a:close/>
                  <a:moveTo>
                    <a:pt x="769" y="281"/>
                  </a:moveTo>
                  <a:cubicBezTo>
                    <a:pt x="766" y="282"/>
                    <a:pt x="762" y="283"/>
                    <a:pt x="759" y="284"/>
                  </a:cubicBezTo>
                  <a:cubicBezTo>
                    <a:pt x="758" y="280"/>
                    <a:pt x="758" y="276"/>
                    <a:pt x="758" y="272"/>
                  </a:cubicBezTo>
                  <a:cubicBezTo>
                    <a:pt x="757" y="266"/>
                    <a:pt x="755" y="260"/>
                    <a:pt x="754" y="254"/>
                  </a:cubicBezTo>
                  <a:cubicBezTo>
                    <a:pt x="754" y="253"/>
                    <a:pt x="753" y="253"/>
                    <a:pt x="751" y="251"/>
                  </a:cubicBezTo>
                  <a:cubicBezTo>
                    <a:pt x="752" y="255"/>
                    <a:pt x="752" y="258"/>
                    <a:pt x="753" y="260"/>
                  </a:cubicBezTo>
                  <a:cubicBezTo>
                    <a:pt x="753" y="263"/>
                    <a:pt x="753" y="265"/>
                    <a:pt x="754" y="267"/>
                  </a:cubicBezTo>
                  <a:cubicBezTo>
                    <a:pt x="756" y="272"/>
                    <a:pt x="756" y="277"/>
                    <a:pt x="756" y="283"/>
                  </a:cubicBezTo>
                  <a:cubicBezTo>
                    <a:pt x="756" y="285"/>
                    <a:pt x="755" y="285"/>
                    <a:pt x="753" y="285"/>
                  </a:cubicBezTo>
                  <a:cubicBezTo>
                    <a:pt x="753" y="285"/>
                    <a:pt x="752" y="284"/>
                    <a:pt x="752" y="284"/>
                  </a:cubicBezTo>
                  <a:cubicBezTo>
                    <a:pt x="751" y="278"/>
                    <a:pt x="750" y="272"/>
                    <a:pt x="749" y="267"/>
                  </a:cubicBezTo>
                  <a:cubicBezTo>
                    <a:pt x="747" y="260"/>
                    <a:pt x="745" y="253"/>
                    <a:pt x="742" y="246"/>
                  </a:cubicBezTo>
                  <a:cubicBezTo>
                    <a:pt x="740" y="239"/>
                    <a:pt x="736" y="233"/>
                    <a:pt x="734" y="227"/>
                  </a:cubicBezTo>
                  <a:cubicBezTo>
                    <a:pt x="731" y="221"/>
                    <a:pt x="728" y="216"/>
                    <a:pt x="724" y="212"/>
                  </a:cubicBezTo>
                  <a:cubicBezTo>
                    <a:pt x="724" y="211"/>
                    <a:pt x="723" y="210"/>
                    <a:pt x="723" y="209"/>
                  </a:cubicBezTo>
                  <a:cubicBezTo>
                    <a:pt x="727" y="210"/>
                    <a:pt x="729" y="213"/>
                    <a:pt x="732" y="216"/>
                  </a:cubicBezTo>
                  <a:cubicBezTo>
                    <a:pt x="734" y="219"/>
                    <a:pt x="737" y="222"/>
                    <a:pt x="739" y="225"/>
                  </a:cubicBezTo>
                  <a:cubicBezTo>
                    <a:pt x="738" y="218"/>
                    <a:pt x="733" y="214"/>
                    <a:pt x="730" y="209"/>
                  </a:cubicBezTo>
                  <a:cubicBezTo>
                    <a:pt x="732" y="208"/>
                    <a:pt x="733" y="208"/>
                    <a:pt x="735" y="209"/>
                  </a:cubicBezTo>
                  <a:cubicBezTo>
                    <a:pt x="737" y="211"/>
                    <a:pt x="738" y="212"/>
                    <a:pt x="740" y="214"/>
                  </a:cubicBezTo>
                  <a:cubicBezTo>
                    <a:pt x="742" y="216"/>
                    <a:pt x="744" y="219"/>
                    <a:pt x="747" y="221"/>
                  </a:cubicBezTo>
                  <a:cubicBezTo>
                    <a:pt x="747" y="217"/>
                    <a:pt x="743" y="215"/>
                    <a:pt x="742" y="212"/>
                  </a:cubicBezTo>
                  <a:cubicBezTo>
                    <a:pt x="743" y="211"/>
                    <a:pt x="743" y="211"/>
                    <a:pt x="743" y="211"/>
                  </a:cubicBezTo>
                  <a:cubicBezTo>
                    <a:pt x="743" y="212"/>
                    <a:pt x="744" y="212"/>
                    <a:pt x="744" y="212"/>
                  </a:cubicBezTo>
                  <a:cubicBezTo>
                    <a:pt x="751" y="219"/>
                    <a:pt x="756" y="226"/>
                    <a:pt x="760" y="234"/>
                  </a:cubicBezTo>
                  <a:cubicBezTo>
                    <a:pt x="763" y="242"/>
                    <a:pt x="766" y="250"/>
                    <a:pt x="768" y="257"/>
                  </a:cubicBezTo>
                  <a:cubicBezTo>
                    <a:pt x="770" y="263"/>
                    <a:pt x="770" y="269"/>
                    <a:pt x="771" y="275"/>
                  </a:cubicBezTo>
                  <a:cubicBezTo>
                    <a:pt x="772" y="277"/>
                    <a:pt x="772" y="280"/>
                    <a:pt x="769" y="281"/>
                  </a:cubicBezTo>
                  <a:close/>
                  <a:moveTo>
                    <a:pt x="790" y="268"/>
                  </a:moveTo>
                  <a:cubicBezTo>
                    <a:pt x="789" y="269"/>
                    <a:pt x="787" y="270"/>
                    <a:pt x="784" y="270"/>
                  </a:cubicBezTo>
                  <a:cubicBezTo>
                    <a:pt x="784" y="265"/>
                    <a:pt x="784" y="260"/>
                    <a:pt x="784" y="255"/>
                  </a:cubicBezTo>
                  <a:cubicBezTo>
                    <a:pt x="783" y="250"/>
                    <a:pt x="782" y="245"/>
                    <a:pt x="780" y="240"/>
                  </a:cubicBezTo>
                  <a:cubicBezTo>
                    <a:pt x="779" y="250"/>
                    <a:pt x="783" y="261"/>
                    <a:pt x="781" y="272"/>
                  </a:cubicBezTo>
                  <a:cubicBezTo>
                    <a:pt x="780" y="272"/>
                    <a:pt x="778" y="273"/>
                    <a:pt x="775" y="274"/>
                  </a:cubicBezTo>
                  <a:cubicBezTo>
                    <a:pt x="774" y="269"/>
                    <a:pt x="774" y="264"/>
                    <a:pt x="773" y="260"/>
                  </a:cubicBezTo>
                  <a:cubicBezTo>
                    <a:pt x="772" y="255"/>
                    <a:pt x="770" y="250"/>
                    <a:pt x="769" y="246"/>
                  </a:cubicBezTo>
                  <a:cubicBezTo>
                    <a:pt x="767" y="241"/>
                    <a:pt x="766" y="236"/>
                    <a:pt x="763" y="232"/>
                  </a:cubicBezTo>
                  <a:cubicBezTo>
                    <a:pt x="761" y="228"/>
                    <a:pt x="759" y="224"/>
                    <a:pt x="756" y="220"/>
                  </a:cubicBezTo>
                  <a:cubicBezTo>
                    <a:pt x="753" y="216"/>
                    <a:pt x="750" y="212"/>
                    <a:pt x="748" y="208"/>
                  </a:cubicBezTo>
                  <a:cubicBezTo>
                    <a:pt x="755" y="211"/>
                    <a:pt x="758" y="219"/>
                    <a:pt x="764" y="224"/>
                  </a:cubicBezTo>
                  <a:cubicBezTo>
                    <a:pt x="763" y="217"/>
                    <a:pt x="757" y="214"/>
                    <a:pt x="755" y="208"/>
                  </a:cubicBezTo>
                  <a:cubicBezTo>
                    <a:pt x="760" y="210"/>
                    <a:pt x="762" y="217"/>
                    <a:pt x="767" y="220"/>
                  </a:cubicBezTo>
                  <a:cubicBezTo>
                    <a:pt x="767" y="220"/>
                    <a:pt x="767" y="219"/>
                    <a:pt x="768" y="219"/>
                  </a:cubicBezTo>
                  <a:cubicBezTo>
                    <a:pt x="765" y="215"/>
                    <a:pt x="763" y="212"/>
                    <a:pt x="760" y="208"/>
                  </a:cubicBezTo>
                  <a:cubicBezTo>
                    <a:pt x="763" y="207"/>
                    <a:pt x="765" y="207"/>
                    <a:pt x="766" y="207"/>
                  </a:cubicBezTo>
                  <a:cubicBezTo>
                    <a:pt x="767" y="209"/>
                    <a:pt x="768" y="210"/>
                    <a:pt x="769" y="211"/>
                  </a:cubicBezTo>
                  <a:cubicBezTo>
                    <a:pt x="770" y="212"/>
                    <a:pt x="771" y="213"/>
                    <a:pt x="772" y="214"/>
                  </a:cubicBezTo>
                  <a:cubicBezTo>
                    <a:pt x="772" y="214"/>
                    <a:pt x="772" y="214"/>
                    <a:pt x="773" y="214"/>
                  </a:cubicBezTo>
                  <a:cubicBezTo>
                    <a:pt x="772" y="212"/>
                    <a:pt x="771" y="210"/>
                    <a:pt x="770" y="207"/>
                  </a:cubicBezTo>
                  <a:cubicBezTo>
                    <a:pt x="772" y="207"/>
                    <a:pt x="774" y="207"/>
                    <a:pt x="776" y="207"/>
                  </a:cubicBezTo>
                  <a:cubicBezTo>
                    <a:pt x="787" y="225"/>
                    <a:pt x="793" y="255"/>
                    <a:pt x="790" y="268"/>
                  </a:cubicBezTo>
                  <a:close/>
                  <a:moveTo>
                    <a:pt x="814" y="262"/>
                  </a:moveTo>
                  <a:cubicBezTo>
                    <a:pt x="814" y="257"/>
                    <a:pt x="814" y="252"/>
                    <a:pt x="812" y="248"/>
                  </a:cubicBezTo>
                  <a:cubicBezTo>
                    <a:pt x="812" y="245"/>
                    <a:pt x="811" y="243"/>
                    <a:pt x="809" y="241"/>
                  </a:cubicBezTo>
                  <a:cubicBezTo>
                    <a:pt x="809" y="242"/>
                    <a:pt x="809" y="244"/>
                    <a:pt x="810" y="246"/>
                  </a:cubicBezTo>
                  <a:cubicBezTo>
                    <a:pt x="810" y="250"/>
                    <a:pt x="811" y="254"/>
                    <a:pt x="812" y="258"/>
                  </a:cubicBezTo>
                  <a:cubicBezTo>
                    <a:pt x="813" y="262"/>
                    <a:pt x="812" y="263"/>
                    <a:pt x="807" y="263"/>
                  </a:cubicBezTo>
                  <a:cubicBezTo>
                    <a:pt x="807" y="256"/>
                    <a:pt x="806" y="248"/>
                    <a:pt x="803" y="245"/>
                  </a:cubicBezTo>
                  <a:cubicBezTo>
                    <a:pt x="802" y="251"/>
                    <a:pt x="806" y="258"/>
                    <a:pt x="804" y="264"/>
                  </a:cubicBezTo>
                  <a:cubicBezTo>
                    <a:pt x="801" y="265"/>
                    <a:pt x="798" y="266"/>
                    <a:pt x="795" y="266"/>
                  </a:cubicBezTo>
                  <a:cubicBezTo>
                    <a:pt x="796" y="255"/>
                    <a:pt x="795" y="245"/>
                    <a:pt x="792" y="235"/>
                  </a:cubicBezTo>
                  <a:cubicBezTo>
                    <a:pt x="789" y="226"/>
                    <a:pt x="785" y="216"/>
                    <a:pt x="782" y="207"/>
                  </a:cubicBezTo>
                  <a:cubicBezTo>
                    <a:pt x="783" y="206"/>
                    <a:pt x="784" y="207"/>
                    <a:pt x="785" y="208"/>
                  </a:cubicBezTo>
                  <a:cubicBezTo>
                    <a:pt x="787" y="213"/>
                    <a:pt x="790" y="218"/>
                    <a:pt x="792" y="224"/>
                  </a:cubicBezTo>
                  <a:cubicBezTo>
                    <a:pt x="793" y="225"/>
                    <a:pt x="793" y="226"/>
                    <a:pt x="794" y="227"/>
                  </a:cubicBezTo>
                  <a:cubicBezTo>
                    <a:pt x="795" y="219"/>
                    <a:pt x="789" y="213"/>
                    <a:pt x="787" y="207"/>
                  </a:cubicBezTo>
                  <a:cubicBezTo>
                    <a:pt x="795" y="205"/>
                    <a:pt x="796" y="206"/>
                    <a:pt x="798" y="211"/>
                  </a:cubicBezTo>
                  <a:cubicBezTo>
                    <a:pt x="804" y="222"/>
                    <a:pt x="809" y="233"/>
                    <a:pt x="813" y="245"/>
                  </a:cubicBezTo>
                  <a:cubicBezTo>
                    <a:pt x="813" y="246"/>
                    <a:pt x="813" y="247"/>
                    <a:pt x="812" y="248"/>
                  </a:cubicBezTo>
                  <a:cubicBezTo>
                    <a:pt x="817" y="251"/>
                    <a:pt x="816" y="257"/>
                    <a:pt x="818" y="261"/>
                  </a:cubicBezTo>
                  <a:cubicBezTo>
                    <a:pt x="816" y="261"/>
                    <a:pt x="815" y="262"/>
                    <a:pt x="814" y="262"/>
                  </a:cubicBezTo>
                  <a:close/>
                  <a:moveTo>
                    <a:pt x="835" y="260"/>
                  </a:moveTo>
                  <a:cubicBezTo>
                    <a:pt x="832" y="248"/>
                    <a:pt x="831" y="248"/>
                    <a:pt x="827" y="246"/>
                  </a:cubicBezTo>
                  <a:cubicBezTo>
                    <a:pt x="829" y="251"/>
                    <a:pt x="832" y="255"/>
                    <a:pt x="832" y="260"/>
                  </a:cubicBezTo>
                  <a:cubicBezTo>
                    <a:pt x="829" y="260"/>
                    <a:pt x="825" y="261"/>
                    <a:pt x="822" y="261"/>
                  </a:cubicBezTo>
                  <a:cubicBezTo>
                    <a:pt x="819" y="241"/>
                    <a:pt x="810" y="225"/>
                    <a:pt x="802" y="207"/>
                  </a:cubicBezTo>
                  <a:cubicBezTo>
                    <a:pt x="811" y="214"/>
                    <a:pt x="815" y="224"/>
                    <a:pt x="820" y="233"/>
                  </a:cubicBezTo>
                  <a:cubicBezTo>
                    <a:pt x="818" y="222"/>
                    <a:pt x="812" y="214"/>
                    <a:pt x="806" y="206"/>
                  </a:cubicBezTo>
                  <a:cubicBezTo>
                    <a:pt x="808" y="205"/>
                    <a:pt x="809" y="206"/>
                    <a:pt x="811" y="207"/>
                  </a:cubicBezTo>
                  <a:cubicBezTo>
                    <a:pt x="813" y="209"/>
                    <a:pt x="815" y="211"/>
                    <a:pt x="817" y="212"/>
                  </a:cubicBezTo>
                  <a:cubicBezTo>
                    <a:pt x="819" y="214"/>
                    <a:pt x="821" y="215"/>
                    <a:pt x="823" y="217"/>
                  </a:cubicBezTo>
                  <a:cubicBezTo>
                    <a:pt x="829" y="221"/>
                    <a:pt x="832" y="226"/>
                    <a:pt x="836" y="232"/>
                  </a:cubicBezTo>
                  <a:cubicBezTo>
                    <a:pt x="842" y="240"/>
                    <a:pt x="847" y="249"/>
                    <a:pt x="851" y="259"/>
                  </a:cubicBezTo>
                  <a:cubicBezTo>
                    <a:pt x="851" y="259"/>
                    <a:pt x="851" y="260"/>
                    <a:pt x="851" y="260"/>
                  </a:cubicBezTo>
                  <a:cubicBezTo>
                    <a:pt x="845" y="260"/>
                    <a:pt x="840" y="260"/>
                    <a:pt x="835" y="260"/>
                  </a:cubicBezTo>
                  <a:close/>
                  <a:moveTo>
                    <a:pt x="856" y="260"/>
                  </a:moveTo>
                  <a:cubicBezTo>
                    <a:pt x="852" y="252"/>
                    <a:pt x="848" y="244"/>
                    <a:pt x="843" y="236"/>
                  </a:cubicBezTo>
                  <a:cubicBezTo>
                    <a:pt x="837" y="225"/>
                    <a:pt x="829" y="215"/>
                    <a:pt x="818" y="208"/>
                  </a:cubicBezTo>
                  <a:cubicBezTo>
                    <a:pt x="817" y="207"/>
                    <a:pt x="817" y="207"/>
                    <a:pt x="816" y="206"/>
                  </a:cubicBezTo>
                  <a:cubicBezTo>
                    <a:pt x="820" y="205"/>
                    <a:pt x="820" y="205"/>
                    <a:pt x="821" y="207"/>
                  </a:cubicBezTo>
                  <a:cubicBezTo>
                    <a:pt x="824" y="209"/>
                    <a:pt x="828" y="212"/>
                    <a:pt x="831" y="215"/>
                  </a:cubicBezTo>
                  <a:cubicBezTo>
                    <a:pt x="834" y="218"/>
                    <a:pt x="836" y="221"/>
                    <a:pt x="839" y="224"/>
                  </a:cubicBezTo>
                  <a:cubicBezTo>
                    <a:pt x="840" y="224"/>
                    <a:pt x="840" y="224"/>
                    <a:pt x="840" y="224"/>
                  </a:cubicBezTo>
                  <a:cubicBezTo>
                    <a:pt x="837" y="216"/>
                    <a:pt x="831" y="211"/>
                    <a:pt x="824" y="206"/>
                  </a:cubicBezTo>
                  <a:cubicBezTo>
                    <a:pt x="828" y="204"/>
                    <a:pt x="831" y="205"/>
                    <a:pt x="833" y="208"/>
                  </a:cubicBezTo>
                  <a:cubicBezTo>
                    <a:pt x="836" y="211"/>
                    <a:pt x="839" y="215"/>
                    <a:pt x="842" y="218"/>
                  </a:cubicBezTo>
                  <a:cubicBezTo>
                    <a:pt x="843" y="219"/>
                    <a:pt x="844" y="220"/>
                    <a:pt x="845" y="221"/>
                  </a:cubicBezTo>
                  <a:cubicBezTo>
                    <a:pt x="845" y="217"/>
                    <a:pt x="843" y="215"/>
                    <a:pt x="841" y="213"/>
                  </a:cubicBezTo>
                  <a:cubicBezTo>
                    <a:pt x="839" y="211"/>
                    <a:pt x="838" y="209"/>
                    <a:pt x="836" y="206"/>
                  </a:cubicBezTo>
                  <a:cubicBezTo>
                    <a:pt x="840" y="210"/>
                    <a:pt x="843" y="213"/>
                    <a:pt x="847" y="216"/>
                  </a:cubicBezTo>
                  <a:cubicBezTo>
                    <a:pt x="847" y="217"/>
                    <a:pt x="848" y="217"/>
                    <a:pt x="848" y="218"/>
                  </a:cubicBezTo>
                  <a:cubicBezTo>
                    <a:pt x="851" y="221"/>
                    <a:pt x="853" y="224"/>
                    <a:pt x="855" y="227"/>
                  </a:cubicBezTo>
                  <a:cubicBezTo>
                    <a:pt x="859" y="233"/>
                    <a:pt x="863" y="239"/>
                    <a:pt x="866" y="245"/>
                  </a:cubicBezTo>
                  <a:cubicBezTo>
                    <a:pt x="867" y="247"/>
                    <a:pt x="868" y="249"/>
                    <a:pt x="869" y="251"/>
                  </a:cubicBezTo>
                  <a:cubicBezTo>
                    <a:pt x="871" y="254"/>
                    <a:pt x="872" y="257"/>
                    <a:pt x="874" y="261"/>
                  </a:cubicBezTo>
                  <a:cubicBezTo>
                    <a:pt x="867" y="261"/>
                    <a:pt x="861" y="261"/>
                    <a:pt x="856" y="260"/>
                  </a:cubicBezTo>
                  <a:close/>
                  <a:moveTo>
                    <a:pt x="881" y="262"/>
                  </a:moveTo>
                  <a:cubicBezTo>
                    <a:pt x="879" y="262"/>
                    <a:pt x="878" y="261"/>
                    <a:pt x="878" y="259"/>
                  </a:cubicBezTo>
                  <a:cubicBezTo>
                    <a:pt x="875" y="254"/>
                    <a:pt x="872" y="250"/>
                    <a:pt x="870" y="245"/>
                  </a:cubicBezTo>
                  <a:cubicBezTo>
                    <a:pt x="867" y="238"/>
                    <a:pt x="864" y="232"/>
                    <a:pt x="860" y="227"/>
                  </a:cubicBezTo>
                  <a:cubicBezTo>
                    <a:pt x="856" y="221"/>
                    <a:pt x="852" y="214"/>
                    <a:pt x="846" y="210"/>
                  </a:cubicBezTo>
                  <a:cubicBezTo>
                    <a:pt x="845" y="209"/>
                    <a:pt x="844" y="208"/>
                    <a:pt x="843" y="207"/>
                  </a:cubicBezTo>
                  <a:cubicBezTo>
                    <a:pt x="843" y="206"/>
                    <a:pt x="843" y="206"/>
                    <a:pt x="844" y="206"/>
                  </a:cubicBezTo>
                  <a:cubicBezTo>
                    <a:pt x="845" y="206"/>
                    <a:pt x="847" y="206"/>
                    <a:pt x="848" y="207"/>
                  </a:cubicBezTo>
                  <a:cubicBezTo>
                    <a:pt x="854" y="214"/>
                    <a:pt x="859" y="220"/>
                    <a:pt x="864" y="227"/>
                  </a:cubicBezTo>
                  <a:cubicBezTo>
                    <a:pt x="866" y="230"/>
                    <a:pt x="868" y="234"/>
                    <a:pt x="871" y="238"/>
                  </a:cubicBezTo>
                  <a:cubicBezTo>
                    <a:pt x="871" y="237"/>
                    <a:pt x="871" y="237"/>
                    <a:pt x="872" y="237"/>
                  </a:cubicBezTo>
                  <a:cubicBezTo>
                    <a:pt x="867" y="226"/>
                    <a:pt x="859" y="216"/>
                    <a:pt x="851" y="207"/>
                  </a:cubicBezTo>
                  <a:cubicBezTo>
                    <a:pt x="856" y="206"/>
                    <a:pt x="856" y="206"/>
                    <a:pt x="859" y="209"/>
                  </a:cubicBezTo>
                  <a:cubicBezTo>
                    <a:pt x="861" y="213"/>
                    <a:pt x="864" y="216"/>
                    <a:pt x="867" y="219"/>
                  </a:cubicBezTo>
                  <a:cubicBezTo>
                    <a:pt x="868" y="220"/>
                    <a:pt x="869" y="222"/>
                    <a:pt x="871" y="223"/>
                  </a:cubicBezTo>
                  <a:cubicBezTo>
                    <a:pt x="869" y="216"/>
                    <a:pt x="864" y="213"/>
                    <a:pt x="861" y="208"/>
                  </a:cubicBezTo>
                  <a:cubicBezTo>
                    <a:pt x="866" y="206"/>
                    <a:pt x="870" y="208"/>
                    <a:pt x="873" y="212"/>
                  </a:cubicBezTo>
                  <a:cubicBezTo>
                    <a:pt x="878" y="220"/>
                    <a:pt x="882" y="230"/>
                    <a:pt x="887" y="238"/>
                  </a:cubicBezTo>
                  <a:cubicBezTo>
                    <a:pt x="890" y="243"/>
                    <a:pt x="892" y="248"/>
                    <a:pt x="894" y="253"/>
                  </a:cubicBezTo>
                  <a:cubicBezTo>
                    <a:pt x="895" y="256"/>
                    <a:pt x="896" y="259"/>
                    <a:pt x="897" y="262"/>
                  </a:cubicBezTo>
                  <a:cubicBezTo>
                    <a:pt x="891" y="262"/>
                    <a:pt x="886" y="262"/>
                    <a:pt x="881" y="262"/>
                  </a:cubicBezTo>
                  <a:close/>
                  <a:moveTo>
                    <a:pt x="917" y="263"/>
                  </a:moveTo>
                  <a:cubicBezTo>
                    <a:pt x="915" y="257"/>
                    <a:pt x="913" y="252"/>
                    <a:pt x="910" y="247"/>
                  </a:cubicBezTo>
                  <a:cubicBezTo>
                    <a:pt x="910" y="247"/>
                    <a:pt x="910" y="247"/>
                    <a:pt x="909" y="247"/>
                  </a:cubicBezTo>
                  <a:cubicBezTo>
                    <a:pt x="911" y="252"/>
                    <a:pt x="912" y="257"/>
                    <a:pt x="914" y="263"/>
                  </a:cubicBezTo>
                  <a:cubicBezTo>
                    <a:pt x="913" y="263"/>
                    <a:pt x="911" y="263"/>
                    <a:pt x="910" y="263"/>
                  </a:cubicBezTo>
                  <a:cubicBezTo>
                    <a:pt x="909" y="255"/>
                    <a:pt x="908" y="248"/>
                    <a:pt x="902" y="244"/>
                  </a:cubicBezTo>
                  <a:cubicBezTo>
                    <a:pt x="903" y="247"/>
                    <a:pt x="905" y="250"/>
                    <a:pt x="906" y="253"/>
                  </a:cubicBezTo>
                  <a:cubicBezTo>
                    <a:pt x="907" y="256"/>
                    <a:pt x="907" y="259"/>
                    <a:pt x="908" y="263"/>
                  </a:cubicBezTo>
                  <a:cubicBezTo>
                    <a:pt x="905" y="263"/>
                    <a:pt x="904" y="262"/>
                    <a:pt x="902" y="262"/>
                  </a:cubicBezTo>
                  <a:cubicBezTo>
                    <a:pt x="895" y="243"/>
                    <a:pt x="886" y="226"/>
                    <a:pt x="876" y="208"/>
                  </a:cubicBezTo>
                  <a:cubicBezTo>
                    <a:pt x="880" y="210"/>
                    <a:pt x="882" y="214"/>
                    <a:pt x="885" y="217"/>
                  </a:cubicBezTo>
                  <a:cubicBezTo>
                    <a:pt x="889" y="220"/>
                    <a:pt x="892" y="224"/>
                    <a:pt x="895" y="227"/>
                  </a:cubicBezTo>
                  <a:cubicBezTo>
                    <a:pt x="893" y="219"/>
                    <a:pt x="886" y="215"/>
                    <a:pt x="881" y="209"/>
                  </a:cubicBezTo>
                  <a:cubicBezTo>
                    <a:pt x="882" y="208"/>
                    <a:pt x="882" y="208"/>
                    <a:pt x="882" y="208"/>
                  </a:cubicBezTo>
                  <a:cubicBezTo>
                    <a:pt x="886" y="207"/>
                    <a:pt x="888" y="210"/>
                    <a:pt x="890" y="213"/>
                  </a:cubicBezTo>
                  <a:cubicBezTo>
                    <a:pt x="892" y="216"/>
                    <a:pt x="893" y="219"/>
                    <a:pt x="897" y="221"/>
                  </a:cubicBezTo>
                  <a:cubicBezTo>
                    <a:pt x="896" y="216"/>
                    <a:pt x="893" y="213"/>
                    <a:pt x="890" y="209"/>
                  </a:cubicBezTo>
                  <a:cubicBezTo>
                    <a:pt x="894" y="209"/>
                    <a:pt x="896" y="210"/>
                    <a:pt x="898" y="210"/>
                  </a:cubicBezTo>
                  <a:cubicBezTo>
                    <a:pt x="899" y="210"/>
                    <a:pt x="900" y="211"/>
                    <a:pt x="900" y="211"/>
                  </a:cubicBezTo>
                  <a:cubicBezTo>
                    <a:pt x="903" y="216"/>
                    <a:pt x="908" y="220"/>
                    <a:pt x="909" y="226"/>
                  </a:cubicBezTo>
                  <a:cubicBezTo>
                    <a:pt x="911" y="230"/>
                    <a:pt x="913" y="234"/>
                    <a:pt x="914" y="238"/>
                  </a:cubicBezTo>
                  <a:cubicBezTo>
                    <a:pt x="915" y="240"/>
                    <a:pt x="915" y="241"/>
                    <a:pt x="915" y="242"/>
                  </a:cubicBezTo>
                  <a:cubicBezTo>
                    <a:pt x="917" y="247"/>
                    <a:pt x="919" y="253"/>
                    <a:pt x="921" y="258"/>
                  </a:cubicBezTo>
                  <a:cubicBezTo>
                    <a:pt x="921" y="260"/>
                    <a:pt x="922" y="261"/>
                    <a:pt x="922" y="264"/>
                  </a:cubicBezTo>
                  <a:cubicBezTo>
                    <a:pt x="920" y="264"/>
                    <a:pt x="918" y="264"/>
                    <a:pt x="917" y="263"/>
                  </a:cubicBezTo>
                  <a:close/>
                  <a:moveTo>
                    <a:pt x="946" y="266"/>
                  </a:moveTo>
                  <a:cubicBezTo>
                    <a:pt x="942" y="265"/>
                    <a:pt x="939" y="265"/>
                    <a:pt x="936" y="265"/>
                  </a:cubicBezTo>
                  <a:cubicBezTo>
                    <a:pt x="935" y="256"/>
                    <a:pt x="932" y="249"/>
                    <a:pt x="927" y="242"/>
                  </a:cubicBezTo>
                  <a:cubicBezTo>
                    <a:pt x="929" y="249"/>
                    <a:pt x="933" y="256"/>
                    <a:pt x="933" y="264"/>
                  </a:cubicBezTo>
                  <a:cubicBezTo>
                    <a:pt x="932" y="264"/>
                    <a:pt x="931" y="264"/>
                    <a:pt x="930" y="264"/>
                  </a:cubicBezTo>
                  <a:cubicBezTo>
                    <a:pt x="928" y="264"/>
                    <a:pt x="927" y="264"/>
                    <a:pt x="926" y="264"/>
                  </a:cubicBezTo>
                  <a:cubicBezTo>
                    <a:pt x="922" y="246"/>
                    <a:pt x="916" y="229"/>
                    <a:pt x="908" y="212"/>
                  </a:cubicBezTo>
                  <a:cubicBezTo>
                    <a:pt x="913" y="213"/>
                    <a:pt x="915" y="216"/>
                    <a:pt x="918" y="219"/>
                  </a:cubicBezTo>
                  <a:cubicBezTo>
                    <a:pt x="921" y="222"/>
                    <a:pt x="922" y="226"/>
                    <a:pt x="925" y="230"/>
                  </a:cubicBezTo>
                  <a:cubicBezTo>
                    <a:pt x="926" y="223"/>
                    <a:pt x="921" y="220"/>
                    <a:pt x="918" y="215"/>
                  </a:cubicBezTo>
                  <a:cubicBezTo>
                    <a:pt x="923" y="214"/>
                    <a:pt x="926" y="216"/>
                    <a:pt x="928" y="220"/>
                  </a:cubicBezTo>
                  <a:cubicBezTo>
                    <a:pt x="929" y="224"/>
                    <a:pt x="931" y="227"/>
                    <a:pt x="933" y="231"/>
                  </a:cubicBezTo>
                  <a:cubicBezTo>
                    <a:pt x="935" y="225"/>
                    <a:pt x="929" y="221"/>
                    <a:pt x="930" y="216"/>
                  </a:cubicBezTo>
                  <a:cubicBezTo>
                    <a:pt x="933" y="218"/>
                    <a:pt x="933" y="217"/>
                    <a:pt x="934" y="220"/>
                  </a:cubicBezTo>
                  <a:cubicBezTo>
                    <a:pt x="938" y="230"/>
                    <a:pt x="941" y="239"/>
                    <a:pt x="945" y="248"/>
                  </a:cubicBezTo>
                  <a:cubicBezTo>
                    <a:pt x="947" y="254"/>
                    <a:pt x="947" y="260"/>
                    <a:pt x="946" y="266"/>
                  </a:cubicBezTo>
                  <a:close/>
                  <a:moveTo>
                    <a:pt x="960" y="266"/>
                  </a:moveTo>
                  <a:cubicBezTo>
                    <a:pt x="960" y="266"/>
                    <a:pt x="959" y="266"/>
                    <a:pt x="959" y="266"/>
                  </a:cubicBezTo>
                  <a:cubicBezTo>
                    <a:pt x="959" y="264"/>
                    <a:pt x="959" y="263"/>
                    <a:pt x="959" y="261"/>
                  </a:cubicBezTo>
                  <a:cubicBezTo>
                    <a:pt x="960" y="261"/>
                    <a:pt x="960" y="261"/>
                    <a:pt x="960" y="261"/>
                  </a:cubicBezTo>
                  <a:cubicBezTo>
                    <a:pt x="960" y="263"/>
                    <a:pt x="960" y="264"/>
                    <a:pt x="960" y="266"/>
                  </a:cubicBezTo>
                  <a:close/>
                  <a:moveTo>
                    <a:pt x="960" y="257"/>
                  </a:moveTo>
                  <a:cubicBezTo>
                    <a:pt x="959" y="255"/>
                    <a:pt x="958" y="252"/>
                    <a:pt x="958" y="250"/>
                  </a:cubicBezTo>
                  <a:cubicBezTo>
                    <a:pt x="957" y="250"/>
                    <a:pt x="957" y="250"/>
                    <a:pt x="957" y="250"/>
                  </a:cubicBezTo>
                  <a:cubicBezTo>
                    <a:pt x="957" y="255"/>
                    <a:pt x="956" y="261"/>
                    <a:pt x="956" y="266"/>
                  </a:cubicBezTo>
                  <a:cubicBezTo>
                    <a:pt x="954" y="266"/>
                    <a:pt x="952" y="266"/>
                    <a:pt x="949" y="266"/>
                  </a:cubicBezTo>
                  <a:cubicBezTo>
                    <a:pt x="949" y="264"/>
                    <a:pt x="950" y="262"/>
                    <a:pt x="950" y="260"/>
                  </a:cubicBezTo>
                  <a:cubicBezTo>
                    <a:pt x="949" y="256"/>
                    <a:pt x="950" y="252"/>
                    <a:pt x="948" y="248"/>
                  </a:cubicBezTo>
                  <a:cubicBezTo>
                    <a:pt x="945" y="239"/>
                    <a:pt x="942" y="230"/>
                    <a:pt x="938" y="221"/>
                  </a:cubicBezTo>
                  <a:cubicBezTo>
                    <a:pt x="938" y="220"/>
                    <a:pt x="938" y="219"/>
                    <a:pt x="937" y="218"/>
                  </a:cubicBezTo>
                  <a:cubicBezTo>
                    <a:pt x="938" y="218"/>
                    <a:pt x="938" y="217"/>
                    <a:pt x="938" y="217"/>
                  </a:cubicBezTo>
                  <a:cubicBezTo>
                    <a:pt x="945" y="220"/>
                    <a:pt x="945" y="227"/>
                    <a:pt x="949" y="232"/>
                  </a:cubicBezTo>
                  <a:cubicBezTo>
                    <a:pt x="949" y="227"/>
                    <a:pt x="947" y="223"/>
                    <a:pt x="945" y="218"/>
                  </a:cubicBezTo>
                  <a:cubicBezTo>
                    <a:pt x="948" y="218"/>
                    <a:pt x="949" y="220"/>
                    <a:pt x="950" y="223"/>
                  </a:cubicBezTo>
                  <a:cubicBezTo>
                    <a:pt x="951" y="225"/>
                    <a:pt x="952" y="228"/>
                    <a:pt x="954" y="231"/>
                  </a:cubicBezTo>
                  <a:cubicBezTo>
                    <a:pt x="956" y="227"/>
                    <a:pt x="952" y="223"/>
                    <a:pt x="952" y="220"/>
                  </a:cubicBezTo>
                  <a:cubicBezTo>
                    <a:pt x="955" y="219"/>
                    <a:pt x="956" y="221"/>
                    <a:pt x="957" y="223"/>
                  </a:cubicBezTo>
                  <a:cubicBezTo>
                    <a:pt x="959" y="232"/>
                    <a:pt x="960" y="241"/>
                    <a:pt x="961" y="250"/>
                  </a:cubicBezTo>
                  <a:cubicBezTo>
                    <a:pt x="961" y="253"/>
                    <a:pt x="961" y="255"/>
                    <a:pt x="961" y="257"/>
                  </a:cubicBezTo>
                  <a:cubicBezTo>
                    <a:pt x="960" y="257"/>
                    <a:pt x="960" y="257"/>
                    <a:pt x="960" y="257"/>
                  </a:cubicBezTo>
                  <a:close/>
                  <a:moveTo>
                    <a:pt x="972" y="267"/>
                  </a:moveTo>
                  <a:cubicBezTo>
                    <a:pt x="970" y="267"/>
                    <a:pt x="967" y="267"/>
                    <a:pt x="964" y="267"/>
                  </a:cubicBezTo>
                  <a:cubicBezTo>
                    <a:pt x="964" y="259"/>
                    <a:pt x="965" y="251"/>
                    <a:pt x="964" y="244"/>
                  </a:cubicBezTo>
                  <a:cubicBezTo>
                    <a:pt x="964" y="237"/>
                    <a:pt x="962" y="229"/>
                    <a:pt x="961" y="222"/>
                  </a:cubicBezTo>
                  <a:cubicBezTo>
                    <a:pt x="961" y="221"/>
                    <a:pt x="962" y="221"/>
                    <a:pt x="962" y="221"/>
                  </a:cubicBezTo>
                  <a:cubicBezTo>
                    <a:pt x="963" y="222"/>
                    <a:pt x="964" y="223"/>
                    <a:pt x="965" y="224"/>
                  </a:cubicBezTo>
                  <a:cubicBezTo>
                    <a:pt x="966" y="228"/>
                    <a:pt x="968" y="233"/>
                    <a:pt x="967" y="238"/>
                  </a:cubicBezTo>
                  <a:cubicBezTo>
                    <a:pt x="967" y="240"/>
                    <a:pt x="967" y="242"/>
                    <a:pt x="970" y="244"/>
                  </a:cubicBezTo>
                  <a:cubicBezTo>
                    <a:pt x="970" y="239"/>
                    <a:pt x="970" y="236"/>
                    <a:pt x="970" y="233"/>
                  </a:cubicBezTo>
                  <a:cubicBezTo>
                    <a:pt x="969" y="229"/>
                    <a:pt x="968" y="226"/>
                    <a:pt x="967" y="222"/>
                  </a:cubicBezTo>
                  <a:cubicBezTo>
                    <a:pt x="970" y="223"/>
                    <a:pt x="973" y="224"/>
                    <a:pt x="975" y="224"/>
                  </a:cubicBezTo>
                  <a:cubicBezTo>
                    <a:pt x="978" y="239"/>
                    <a:pt x="978" y="253"/>
                    <a:pt x="972" y="267"/>
                  </a:cubicBezTo>
                  <a:close/>
                  <a:moveTo>
                    <a:pt x="1002" y="270"/>
                  </a:moveTo>
                  <a:cubicBezTo>
                    <a:pt x="1002" y="267"/>
                    <a:pt x="1004" y="263"/>
                    <a:pt x="1001" y="260"/>
                  </a:cubicBezTo>
                  <a:cubicBezTo>
                    <a:pt x="1001" y="264"/>
                    <a:pt x="1000" y="266"/>
                    <a:pt x="1000" y="269"/>
                  </a:cubicBezTo>
                  <a:cubicBezTo>
                    <a:pt x="998" y="269"/>
                    <a:pt x="997" y="269"/>
                    <a:pt x="996" y="269"/>
                  </a:cubicBezTo>
                  <a:cubicBezTo>
                    <a:pt x="997" y="265"/>
                    <a:pt x="998" y="261"/>
                    <a:pt x="995" y="257"/>
                  </a:cubicBezTo>
                  <a:cubicBezTo>
                    <a:pt x="994" y="261"/>
                    <a:pt x="995" y="265"/>
                    <a:pt x="993" y="268"/>
                  </a:cubicBezTo>
                  <a:cubicBezTo>
                    <a:pt x="991" y="268"/>
                    <a:pt x="989" y="268"/>
                    <a:pt x="987" y="268"/>
                  </a:cubicBezTo>
                  <a:cubicBezTo>
                    <a:pt x="986" y="254"/>
                    <a:pt x="988" y="240"/>
                    <a:pt x="982" y="227"/>
                  </a:cubicBezTo>
                  <a:cubicBezTo>
                    <a:pt x="984" y="226"/>
                    <a:pt x="985" y="228"/>
                    <a:pt x="986" y="230"/>
                  </a:cubicBezTo>
                  <a:cubicBezTo>
                    <a:pt x="988" y="234"/>
                    <a:pt x="990" y="239"/>
                    <a:pt x="993" y="244"/>
                  </a:cubicBezTo>
                  <a:cubicBezTo>
                    <a:pt x="994" y="240"/>
                    <a:pt x="992" y="238"/>
                    <a:pt x="991" y="236"/>
                  </a:cubicBezTo>
                  <a:cubicBezTo>
                    <a:pt x="990" y="234"/>
                    <a:pt x="990" y="232"/>
                    <a:pt x="989" y="229"/>
                  </a:cubicBezTo>
                  <a:cubicBezTo>
                    <a:pt x="989" y="229"/>
                    <a:pt x="990" y="229"/>
                    <a:pt x="990" y="229"/>
                  </a:cubicBezTo>
                  <a:cubicBezTo>
                    <a:pt x="991" y="231"/>
                    <a:pt x="992" y="233"/>
                    <a:pt x="993" y="235"/>
                  </a:cubicBezTo>
                  <a:cubicBezTo>
                    <a:pt x="995" y="237"/>
                    <a:pt x="995" y="240"/>
                    <a:pt x="999" y="242"/>
                  </a:cubicBezTo>
                  <a:cubicBezTo>
                    <a:pt x="998" y="239"/>
                    <a:pt x="997" y="236"/>
                    <a:pt x="996" y="234"/>
                  </a:cubicBezTo>
                  <a:cubicBezTo>
                    <a:pt x="997" y="235"/>
                    <a:pt x="999" y="236"/>
                    <a:pt x="999" y="237"/>
                  </a:cubicBezTo>
                  <a:cubicBezTo>
                    <a:pt x="1004" y="248"/>
                    <a:pt x="1009" y="259"/>
                    <a:pt x="1010" y="271"/>
                  </a:cubicBezTo>
                  <a:cubicBezTo>
                    <a:pt x="1007" y="271"/>
                    <a:pt x="1005" y="270"/>
                    <a:pt x="1002" y="270"/>
                  </a:cubicBezTo>
                  <a:close/>
                  <a:moveTo>
                    <a:pt x="1015" y="273"/>
                  </a:moveTo>
                  <a:cubicBezTo>
                    <a:pt x="1013" y="258"/>
                    <a:pt x="1008" y="245"/>
                    <a:pt x="1001" y="231"/>
                  </a:cubicBezTo>
                  <a:cubicBezTo>
                    <a:pt x="1006" y="231"/>
                    <a:pt x="1010" y="232"/>
                    <a:pt x="1012" y="237"/>
                  </a:cubicBezTo>
                  <a:cubicBezTo>
                    <a:pt x="1012" y="239"/>
                    <a:pt x="1014" y="242"/>
                    <a:pt x="1017" y="242"/>
                  </a:cubicBezTo>
                  <a:cubicBezTo>
                    <a:pt x="1015" y="239"/>
                    <a:pt x="1014" y="237"/>
                    <a:pt x="1012" y="233"/>
                  </a:cubicBezTo>
                  <a:cubicBezTo>
                    <a:pt x="1015" y="234"/>
                    <a:pt x="1018" y="233"/>
                    <a:pt x="1019" y="235"/>
                  </a:cubicBezTo>
                  <a:cubicBezTo>
                    <a:pt x="1022" y="238"/>
                    <a:pt x="1024" y="242"/>
                    <a:pt x="1026" y="245"/>
                  </a:cubicBezTo>
                  <a:cubicBezTo>
                    <a:pt x="1031" y="252"/>
                    <a:pt x="1031" y="260"/>
                    <a:pt x="1032" y="268"/>
                  </a:cubicBezTo>
                  <a:cubicBezTo>
                    <a:pt x="1033" y="271"/>
                    <a:pt x="1033" y="273"/>
                    <a:pt x="1033" y="277"/>
                  </a:cubicBezTo>
                  <a:cubicBezTo>
                    <a:pt x="1027" y="275"/>
                    <a:pt x="1021" y="274"/>
                    <a:pt x="1015" y="273"/>
                  </a:cubicBezTo>
                  <a:close/>
                  <a:moveTo>
                    <a:pt x="1061" y="274"/>
                  </a:moveTo>
                  <a:cubicBezTo>
                    <a:pt x="1059" y="275"/>
                    <a:pt x="1057" y="275"/>
                    <a:pt x="1054" y="276"/>
                  </a:cubicBezTo>
                  <a:cubicBezTo>
                    <a:pt x="1054" y="273"/>
                    <a:pt x="1054" y="271"/>
                    <a:pt x="1054" y="269"/>
                  </a:cubicBezTo>
                  <a:cubicBezTo>
                    <a:pt x="1054" y="267"/>
                    <a:pt x="1054" y="265"/>
                    <a:pt x="1053" y="264"/>
                  </a:cubicBezTo>
                  <a:cubicBezTo>
                    <a:pt x="1053" y="262"/>
                    <a:pt x="1054" y="260"/>
                    <a:pt x="1051" y="258"/>
                  </a:cubicBezTo>
                  <a:cubicBezTo>
                    <a:pt x="1051" y="264"/>
                    <a:pt x="1051" y="270"/>
                    <a:pt x="1051" y="276"/>
                  </a:cubicBezTo>
                  <a:cubicBezTo>
                    <a:pt x="1050" y="276"/>
                    <a:pt x="1049" y="276"/>
                    <a:pt x="1048" y="276"/>
                  </a:cubicBezTo>
                  <a:cubicBezTo>
                    <a:pt x="1048" y="270"/>
                    <a:pt x="1050" y="264"/>
                    <a:pt x="1044" y="260"/>
                  </a:cubicBezTo>
                  <a:cubicBezTo>
                    <a:pt x="1046" y="265"/>
                    <a:pt x="1046" y="271"/>
                    <a:pt x="1045" y="277"/>
                  </a:cubicBezTo>
                  <a:cubicBezTo>
                    <a:pt x="1043" y="277"/>
                    <a:pt x="1040" y="277"/>
                    <a:pt x="1038" y="277"/>
                  </a:cubicBezTo>
                  <a:cubicBezTo>
                    <a:pt x="1036" y="262"/>
                    <a:pt x="1035" y="248"/>
                    <a:pt x="1025" y="236"/>
                  </a:cubicBezTo>
                  <a:cubicBezTo>
                    <a:pt x="1029" y="236"/>
                    <a:pt x="1031" y="237"/>
                    <a:pt x="1032" y="239"/>
                  </a:cubicBezTo>
                  <a:cubicBezTo>
                    <a:pt x="1033" y="241"/>
                    <a:pt x="1034" y="243"/>
                    <a:pt x="1036" y="245"/>
                  </a:cubicBezTo>
                  <a:cubicBezTo>
                    <a:pt x="1037" y="247"/>
                    <a:pt x="1038" y="249"/>
                    <a:pt x="1040" y="250"/>
                  </a:cubicBezTo>
                  <a:cubicBezTo>
                    <a:pt x="1040" y="250"/>
                    <a:pt x="1040" y="250"/>
                    <a:pt x="1041" y="249"/>
                  </a:cubicBezTo>
                  <a:cubicBezTo>
                    <a:pt x="1040" y="248"/>
                    <a:pt x="1039" y="246"/>
                    <a:pt x="1038" y="244"/>
                  </a:cubicBezTo>
                  <a:cubicBezTo>
                    <a:pt x="1037" y="242"/>
                    <a:pt x="1036" y="240"/>
                    <a:pt x="1034" y="238"/>
                  </a:cubicBezTo>
                  <a:cubicBezTo>
                    <a:pt x="1041" y="237"/>
                    <a:pt x="1041" y="243"/>
                    <a:pt x="1046" y="246"/>
                  </a:cubicBezTo>
                  <a:cubicBezTo>
                    <a:pt x="1045" y="244"/>
                    <a:pt x="1045" y="242"/>
                    <a:pt x="1044" y="240"/>
                  </a:cubicBezTo>
                  <a:cubicBezTo>
                    <a:pt x="1049" y="242"/>
                    <a:pt x="1053" y="243"/>
                    <a:pt x="1057" y="244"/>
                  </a:cubicBezTo>
                  <a:cubicBezTo>
                    <a:pt x="1059" y="245"/>
                    <a:pt x="1060" y="246"/>
                    <a:pt x="1061" y="248"/>
                  </a:cubicBezTo>
                  <a:cubicBezTo>
                    <a:pt x="1061" y="251"/>
                    <a:pt x="1061" y="254"/>
                    <a:pt x="1062" y="257"/>
                  </a:cubicBezTo>
                  <a:cubicBezTo>
                    <a:pt x="1063" y="263"/>
                    <a:pt x="1063" y="268"/>
                    <a:pt x="1061" y="274"/>
                  </a:cubicBezTo>
                  <a:close/>
                  <a:moveTo>
                    <a:pt x="1081" y="268"/>
                  </a:moveTo>
                  <a:cubicBezTo>
                    <a:pt x="1081" y="263"/>
                    <a:pt x="1081" y="263"/>
                    <a:pt x="1078" y="260"/>
                  </a:cubicBezTo>
                  <a:cubicBezTo>
                    <a:pt x="1078" y="262"/>
                    <a:pt x="1079" y="264"/>
                    <a:pt x="1078" y="266"/>
                  </a:cubicBezTo>
                  <a:cubicBezTo>
                    <a:pt x="1078" y="268"/>
                    <a:pt x="1078" y="270"/>
                    <a:pt x="1075" y="269"/>
                  </a:cubicBezTo>
                  <a:cubicBezTo>
                    <a:pt x="1075" y="263"/>
                    <a:pt x="1075" y="263"/>
                    <a:pt x="1073" y="261"/>
                  </a:cubicBezTo>
                  <a:cubicBezTo>
                    <a:pt x="1073" y="265"/>
                    <a:pt x="1073" y="267"/>
                    <a:pt x="1073" y="271"/>
                  </a:cubicBezTo>
                  <a:cubicBezTo>
                    <a:pt x="1071" y="271"/>
                    <a:pt x="1068" y="272"/>
                    <a:pt x="1065" y="273"/>
                  </a:cubicBezTo>
                  <a:cubicBezTo>
                    <a:pt x="1067" y="264"/>
                    <a:pt x="1066" y="256"/>
                    <a:pt x="1065" y="247"/>
                  </a:cubicBezTo>
                  <a:cubicBezTo>
                    <a:pt x="1069" y="248"/>
                    <a:pt x="1074" y="249"/>
                    <a:pt x="1078" y="250"/>
                  </a:cubicBezTo>
                  <a:cubicBezTo>
                    <a:pt x="1081" y="251"/>
                    <a:pt x="1082" y="253"/>
                    <a:pt x="1083" y="256"/>
                  </a:cubicBezTo>
                  <a:cubicBezTo>
                    <a:pt x="1083" y="259"/>
                    <a:pt x="1083" y="262"/>
                    <a:pt x="1083" y="265"/>
                  </a:cubicBezTo>
                  <a:cubicBezTo>
                    <a:pt x="1083" y="267"/>
                    <a:pt x="1083" y="268"/>
                    <a:pt x="1081" y="268"/>
                  </a:cubicBezTo>
                  <a:close/>
                  <a:moveTo>
                    <a:pt x="1096" y="264"/>
                  </a:moveTo>
                  <a:cubicBezTo>
                    <a:pt x="1093" y="265"/>
                    <a:pt x="1090" y="266"/>
                    <a:pt x="1087" y="266"/>
                  </a:cubicBezTo>
                  <a:cubicBezTo>
                    <a:pt x="1087" y="264"/>
                    <a:pt x="1087" y="262"/>
                    <a:pt x="1087" y="260"/>
                  </a:cubicBezTo>
                  <a:cubicBezTo>
                    <a:pt x="1087" y="257"/>
                    <a:pt x="1087" y="255"/>
                    <a:pt x="1086" y="253"/>
                  </a:cubicBezTo>
                  <a:cubicBezTo>
                    <a:pt x="1089" y="253"/>
                    <a:pt x="1090" y="255"/>
                    <a:pt x="1091" y="257"/>
                  </a:cubicBezTo>
                  <a:cubicBezTo>
                    <a:pt x="1091" y="258"/>
                    <a:pt x="1091" y="260"/>
                    <a:pt x="1094" y="261"/>
                  </a:cubicBezTo>
                  <a:cubicBezTo>
                    <a:pt x="1093" y="259"/>
                    <a:pt x="1093" y="258"/>
                    <a:pt x="1093" y="257"/>
                  </a:cubicBezTo>
                  <a:cubicBezTo>
                    <a:pt x="1093" y="256"/>
                    <a:pt x="1093" y="255"/>
                    <a:pt x="1093" y="254"/>
                  </a:cubicBezTo>
                  <a:cubicBezTo>
                    <a:pt x="1098" y="255"/>
                    <a:pt x="1098" y="258"/>
                    <a:pt x="1096" y="264"/>
                  </a:cubicBezTo>
                  <a:close/>
                  <a:moveTo>
                    <a:pt x="1100" y="263"/>
                  </a:moveTo>
                  <a:cubicBezTo>
                    <a:pt x="1101" y="261"/>
                    <a:pt x="1101" y="260"/>
                    <a:pt x="1101" y="259"/>
                  </a:cubicBezTo>
                  <a:cubicBezTo>
                    <a:pt x="1101" y="258"/>
                    <a:pt x="1101" y="257"/>
                    <a:pt x="1101" y="256"/>
                  </a:cubicBezTo>
                  <a:cubicBezTo>
                    <a:pt x="1105" y="258"/>
                    <a:pt x="1110" y="258"/>
                    <a:pt x="1113" y="261"/>
                  </a:cubicBezTo>
                  <a:cubicBezTo>
                    <a:pt x="1109" y="262"/>
                    <a:pt x="1105" y="262"/>
                    <a:pt x="1100" y="263"/>
                  </a:cubicBezTo>
                  <a:close/>
                  <a:moveTo>
                    <a:pt x="1141" y="262"/>
                  </a:moveTo>
                  <a:cubicBezTo>
                    <a:pt x="1138" y="262"/>
                    <a:pt x="1134" y="260"/>
                    <a:pt x="1130" y="259"/>
                  </a:cubicBezTo>
                  <a:cubicBezTo>
                    <a:pt x="1129" y="259"/>
                    <a:pt x="1127" y="258"/>
                    <a:pt x="1125" y="257"/>
                  </a:cubicBezTo>
                  <a:cubicBezTo>
                    <a:pt x="1114" y="255"/>
                    <a:pt x="1103" y="252"/>
                    <a:pt x="1092" y="250"/>
                  </a:cubicBezTo>
                  <a:cubicBezTo>
                    <a:pt x="1086" y="248"/>
                    <a:pt x="1079" y="246"/>
                    <a:pt x="1073" y="245"/>
                  </a:cubicBezTo>
                  <a:cubicBezTo>
                    <a:pt x="1067" y="243"/>
                    <a:pt x="1060" y="241"/>
                    <a:pt x="1054" y="238"/>
                  </a:cubicBezTo>
                  <a:cubicBezTo>
                    <a:pt x="1040" y="233"/>
                    <a:pt x="1026" y="230"/>
                    <a:pt x="1011" y="228"/>
                  </a:cubicBezTo>
                  <a:cubicBezTo>
                    <a:pt x="1003" y="226"/>
                    <a:pt x="995" y="225"/>
                    <a:pt x="987" y="222"/>
                  </a:cubicBezTo>
                  <a:cubicBezTo>
                    <a:pt x="972" y="217"/>
                    <a:pt x="957" y="215"/>
                    <a:pt x="942" y="212"/>
                  </a:cubicBezTo>
                  <a:cubicBezTo>
                    <a:pt x="929" y="210"/>
                    <a:pt x="916" y="208"/>
                    <a:pt x="903" y="206"/>
                  </a:cubicBezTo>
                  <a:cubicBezTo>
                    <a:pt x="895" y="204"/>
                    <a:pt x="887" y="203"/>
                    <a:pt x="878" y="202"/>
                  </a:cubicBezTo>
                  <a:cubicBezTo>
                    <a:pt x="873" y="202"/>
                    <a:pt x="868" y="202"/>
                    <a:pt x="863" y="202"/>
                  </a:cubicBezTo>
                  <a:cubicBezTo>
                    <a:pt x="846" y="200"/>
                    <a:pt x="829" y="199"/>
                    <a:pt x="812" y="201"/>
                  </a:cubicBezTo>
                  <a:cubicBezTo>
                    <a:pt x="811" y="201"/>
                    <a:pt x="809" y="201"/>
                    <a:pt x="807" y="201"/>
                  </a:cubicBezTo>
                  <a:cubicBezTo>
                    <a:pt x="790" y="201"/>
                    <a:pt x="772" y="202"/>
                    <a:pt x="755" y="202"/>
                  </a:cubicBezTo>
                  <a:cubicBezTo>
                    <a:pt x="739" y="202"/>
                    <a:pt x="723" y="202"/>
                    <a:pt x="707" y="205"/>
                  </a:cubicBezTo>
                  <a:cubicBezTo>
                    <a:pt x="684" y="208"/>
                    <a:pt x="661" y="211"/>
                    <a:pt x="639" y="217"/>
                  </a:cubicBezTo>
                  <a:cubicBezTo>
                    <a:pt x="618" y="223"/>
                    <a:pt x="598" y="228"/>
                    <a:pt x="579" y="237"/>
                  </a:cubicBezTo>
                  <a:cubicBezTo>
                    <a:pt x="570" y="241"/>
                    <a:pt x="561" y="245"/>
                    <a:pt x="551" y="250"/>
                  </a:cubicBezTo>
                  <a:cubicBezTo>
                    <a:pt x="544" y="254"/>
                    <a:pt x="537" y="258"/>
                    <a:pt x="530" y="261"/>
                  </a:cubicBezTo>
                  <a:cubicBezTo>
                    <a:pt x="500" y="274"/>
                    <a:pt x="471" y="288"/>
                    <a:pt x="444" y="305"/>
                  </a:cubicBezTo>
                  <a:cubicBezTo>
                    <a:pt x="434" y="311"/>
                    <a:pt x="425" y="317"/>
                    <a:pt x="416" y="323"/>
                  </a:cubicBezTo>
                  <a:cubicBezTo>
                    <a:pt x="412" y="325"/>
                    <a:pt x="408" y="328"/>
                    <a:pt x="404" y="330"/>
                  </a:cubicBezTo>
                  <a:cubicBezTo>
                    <a:pt x="405" y="330"/>
                    <a:pt x="405" y="330"/>
                    <a:pt x="405" y="330"/>
                  </a:cubicBezTo>
                  <a:cubicBezTo>
                    <a:pt x="403" y="331"/>
                    <a:pt x="402" y="332"/>
                    <a:pt x="400" y="333"/>
                  </a:cubicBezTo>
                  <a:cubicBezTo>
                    <a:pt x="388" y="342"/>
                    <a:pt x="376" y="351"/>
                    <a:pt x="364" y="359"/>
                  </a:cubicBezTo>
                  <a:cubicBezTo>
                    <a:pt x="348" y="370"/>
                    <a:pt x="332" y="381"/>
                    <a:pt x="317" y="394"/>
                  </a:cubicBezTo>
                  <a:cubicBezTo>
                    <a:pt x="301" y="408"/>
                    <a:pt x="284" y="421"/>
                    <a:pt x="268" y="435"/>
                  </a:cubicBezTo>
                  <a:cubicBezTo>
                    <a:pt x="251" y="450"/>
                    <a:pt x="233" y="463"/>
                    <a:pt x="217" y="479"/>
                  </a:cubicBezTo>
                  <a:cubicBezTo>
                    <a:pt x="206" y="490"/>
                    <a:pt x="193" y="501"/>
                    <a:pt x="181" y="512"/>
                  </a:cubicBezTo>
                  <a:cubicBezTo>
                    <a:pt x="171" y="522"/>
                    <a:pt x="161" y="533"/>
                    <a:pt x="151" y="543"/>
                  </a:cubicBezTo>
                  <a:cubicBezTo>
                    <a:pt x="142" y="551"/>
                    <a:pt x="134" y="560"/>
                    <a:pt x="126" y="568"/>
                  </a:cubicBezTo>
                  <a:cubicBezTo>
                    <a:pt x="119" y="575"/>
                    <a:pt x="111" y="582"/>
                    <a:pt x="104" y="590"/>
                  </a:cubicBezTo>
                  <a:cubicBezTo>
                    <a:pt x="87" y="608"/>
                    <a:pt x="71" y="627"/>
                    <a:pt x="56" y="646"/>
                  </a:cubicBezTo>
                  <a:cubicBezTo>
                    <a:pt x="54" y="649"/>
                    <a:pt x="52" y="651"/>
                    <a:pt x="50" y="653"/>
                  </a:cubicBezTo>
                  <a:cubicBezTo>
                    <a:pt x="50" y="653"/>
                    <a:pt x="50" y="653"/>
                    <a:pt x="49" y="652"/>
                  </a:cubicBezTo>
                  <a:cubicBezTo>
                    <a:pt x="51" y="650"/>
                    <a:pt x="53" y="647"/>
                    <a:pt x="54" y="645"/>
                  </a:cubicBezTo>
                  <a:cubicBezTo>
                    <a:pt x="59" y="637"/>
                    <a:pt x="66" y="630"/>
                    <a:pt x="72" y="623"/>
                  </a:cubicBezTo>
                  <a:cubicBezTo>
                    <a:pt x="81" y="613"/>
                    <a:pt x="90" y="602"/>
                    <a:pt x="99" y="591"/>
                  </a:cubicBezTo>
                  <a:cubicBezTo>
                    <a:pt x="111" y="578"/>
                    <a:pt x="124" y="566"/>
                    <a:pt x="137" y="553"/>
                  </a:cubicBezTo>
                  <a:cubicBezTo>
                    <a:pt x="145" y="545"/>
                    <a:pt x="153" y="537"/>
                    <a:pt x="161" y="529"/>
                  </a:cubicBezTo>
                  <a:cubicBezTo>
                    <a:pt x="162" y="528"/>
                    <a:pt x="163" y="527"/>
                    <a:pt x="164" y="526"/>
                  </a:cubicBezTo>
                  <a:cubicBezTo>
                    <a:pt x="159" y="527"/>
                    <a:pt x="156" y="530"/>
                    <a:pt x="153" y="533"/>
                  </a:cubicBezTo>
                  <a:cubicBezTo>
                    <a:pt x="141" y="546"/>
                    <a:pt x="128" y="558"/>
                    <a:pt x="116" y="570"/>
                  </a:cubicBezTo>
                  <a:cubicBezTo>
                    <a:pt x="106" y="580"/>
                    <a:pt x="97" y="590"/>
                    <a:pt x="88" y="601"/>
                  </a:cubicBezTo>
                  <a:cubicBezTo>
                    <a:pt x="80" y="609"/>
                    <a:pt x="72" y="618"/>
                    <a:pt x="64" y="627"/>
                  </a:cubicBezTo>
                  <a:cubicBezTo>
                    <a:pt x="61" y="632"/>
                    <a:pt x="56" y="637"/>
                    <a:pt x="53" y="641"/>
                  </a:cubicBezTo>
                  <a:cubicBezTo>
                    <a:pt x="43" y="655"/>
                    <a:pt x="34" y="669"/>
                    <a:pt x="25" y="683"/>
                  </a:cubicBezTo>
                  <a:cubicBezTo>
                    <a:pt x="24" y="685"/>
                    <a:pt x="22" y="685"/>
                    <a:pt x="20" y="684"/>
                  </a:cubicBezTo>
                  <a:cubicBezTo>
                    <a:pt x="23" y="680"/>
                    <a:pt x="27" y="676"/>
                    <a:pt x="30" y="672"/>
                  </a:cubicBezTo>
                  <a:cubicBezTo>
                    <a:pt x="36" y="662"/>
                    <a:pt x="43" y="652"/>
                    <a:pt x="50" y="642"/>
                  </a:cubicBezTo>
                  <a:cubicBezTo>
                    <a:pt x="51" y="641"/>
                    <a:pt x="51" y="639"/>
                    <a:pt x="52" y="638"/>
                  </a:cubicBezTo>
                  <a:cubicBezTo>
                    <a:pt x="52" y="638"/>
                    <a:pt x="51" y="637"/>
                    <a:pt x="51" y="637"/>
                  </a:cubicBezTo>
                  <a:cubicBezTo>
                    <a:pt x="44" y="647"/>
                    <a:pt x="36" y="658"/>
                    <a:pt x="29" y="668"/>
                  </a:cubicBezTo>
                  <a:cubicBezTo>
                    <a:pt x="25" y="672"/>
                    <a:pt x="22" y="677"/>
                    <a:pt x="18" y="681"/>
                  </a:cubicBezTo>
                  <a:cubicBezTo>
                    <a:pt x="18" y="682"/>
                    <a:pt x="17" y="682"/>
                    <a:pt x="16" y="682"/>
                  </a:cubicBezTo>
                  <a:cubicBezTo>
                    <a:pt x="16" y="682"/>
                    <a:pt x="16" y="682"/>
                    <a:pt x="16" y="682"/>
                  </a:cubicBezTo>
                  <a:cubicBezTo>
                    <a:pt x="18" y="678"/>
                    <a:pt x="20" y="674"/>
                    <a:pt x="22" y="670"/>
                  </a:cubicBezTo>
                  <a:cubicBezTo>
                    <a:pt x="21" y="670"/>
                    <a:pt x="21" y="669"/>
                    <a:pt x="21" y="669"/>
                  </a:cubicBezTo>
                  <a:cubicBezTo>
                    <a:pt x="19" y="671"/>
                    <a:pt x="18" y="673"/>
                    <a:pt x="17" y="675"/>
                  </a:cubicBezTo>
                  <a:cubicBezTo>
                    <a:pt x="15" y="677"/>
                    <a:pt x="15" y="679"/>
                    <a:pt x="12" y="680"/>
                  </a:cubicBezTo>
                  <a:cubicBezTo>
                    <a:pt x="14" y="675"/>
                    <a:pt x="17" y="670"/>
                    <a:pt x="19" y="666"/>
                  </a:cubicBezTo>
                  <a:cubicBezTo>
                    <a:pt x="21" y="661"/>
                    <a:pt x="26" y="657"/>
                    <a:pt x="27" y="652"/>
                  </a:cubicBezTo>
                  <a:cubicBezTo>
                    <a:pt x="19" y="658"/>
                    <a:pt x="15" y="667"/>
                    <a:pt x="8" y="675"/>
                  </a:cubicBezTo>
                  <a:cubicBezTo>
                    <a:pt x="8" y="672"/>
                    <a:pt x="9" y="671"/>
                    <a:pt x="10" y="669"/>
                  </a:cubicBezTo>
                  <a:cubicBezTo>
                    <a:pt x="14" y="663"/>
                    <a:pt x="19" y="657"/>
                    <a:pt x="23" y="652"/>
                  </a:cubicBezTo>
                  <a:cubicBezTo>
                    <a:pt x="29" y="644"/>
                    <a:pt x="35" y="637"/>
                    <a:pt x="41" y="630"/>
                  </a:cubicBezTo>
                  <a:cubicBezTo>
                    <a:pt x="49" y="621"/>
                    <a:pt x="57" y="613"/>
                    <a:pt x="65" y="604"/>
                  </a:cubicBezTo>
                  <a:cubicBezTo>
                    <a:pt x="75" y="594"/>
                    <a:pt x="85" y="583"/>
                    <a:pt x="95" y="573"/>
                  </a:cubicBezTo>
                  <a:cubicBezTo>
                    <a:pt x="108" y="558"/>
                    <a:pt x="119" y="543"/>
                    <a:pt x="134" y="530"/>
                  </a:cubicBezTo>
                  <a:cubicBezTo>
                    <a:pt x="149" y="516"/>
                    <a:pt x="164" y="502"/>
                    <a:pt x="179" y="488"/>
                  </a:cubicBezTo>
                  <a:cubicBezTo>
                    <a:pt x="193" y="474"/>
                    <a:pt x="208" y="460"/>
                    <a:pt x="223" y="447"/>
                  </a:cubicBezTo>
                  <a:cubicBezTo>
                    <a:pt x="234" y="438"/>
                    <a:pt x="245" y="429"/>
                    <a:pt x="256" y="420"/>
                  </a:cubicBezTo>
                  <a:cubicBezTo>
                    <a:pt x="264" y="413"/>
                    <a:pt x="272" y="407"/>
                    <a:pt x="281" y="401"/>
                  </a:cubicBezTo>
                  <a:cubicBezTo>
                    <a:pt x="293" y="392"/>
                    <a:pt x="304" y="382"/>
                    <a:pt x="317" y="373"/>
                  </a:cubicBezTo>
                  <a:cubicBezTo>
                    <a:pt x="331" y="363"/>
                    <a:pt x="346" y="354"/>
                    <a:pt x="361" y="344"/>
                  </a:cubicBezTo>
                  <a:cubicBezTo>
                    <a:pt x="368" y="339"/>
                    <a:pt x="375" y="334"/>
                    <a:pt x="383" y="329"/>
                  </a:cubicBezTo>
                  <a:cubicBezTo>
                    <a:pt x="386" y="328"/>
                    <a:pt x="389" y="326"/>
                    <a:pt x="392" y="324"/>
                  </a:cubicBezTo>
                  <a:cubicBezTo>
                    <a:pt x="403" y="317"/>
                    <a:pt x="414" y="310"/>
                    <a:pt x="424" y="303"/>
                  </a:cubicBezTo>
                  <a:cubicBezTo>
                    <a:pt x="432" y="298"/>
                    <a:pt x="439" y="293"/>
                    <a:pt x="446" y="289"/>
                  </a:cubicBezTo>
                  <a:cubicBezTo>
                    <a:pt x="461" y="281"/>
                    <a:pt x="476" y="274"/>
                    <a:pt x="490" y="266"/>
                  </a:cubicBezTo>
                  <a:cubicBezTo>
                    <a:pt x="515" y="252"/>
                    <a:pt x="541" y="241"/>
                    <a:pt x="567" y="230"/>
                  </a:cubicBezTo>
                  <a:cubicBezTo>
                    <a:pt x="580" y="225"/>
                    <a:pt x="594" y="220"/>
                    <a:pt x="607" y="215"/>
                  </a:cubicBezTo>
                  <a:cubicBezTo>
                    <a:pt x="607" y="215"/>
                    <a:pt x="608" y="215"/>
                    <a:pt x="608" y="215"/>
                  </a:cubicBezTo>
                  <a:cubicBezTo>
                    <a:pt x="620" y="212"/>
                    <a:pt x="632" y="208"/>
                    <a:pt x="644" y="205"/>
                  </a:cubicBezTo>
                  <a:cubicBezTo>
                    <a:pt x="653" y="203"/>
                    <a:pt x="663" y="201"/>
                    <a:pt x="673" y="199"/>
                  </a:cubicBezTo>
                  <a:cubicBezTo>
                    <a:pt x="680" y="197"/>
                    <a:pt x="687" y="197"/>
                    <a:pt x="695" y="195"/>
                  </a:cubicBezTo>
                  <a:cubicBezTo>
                    <a:pt x="702" y="193"/>
                    <a:pt x="709" y="194"/>
                    <a:pt x="716" y="193"/>
                  </a:cubicBezTo>
                  <a:cubicBezTo>
                    <a:pt x="724" y="191"/>
                    <a:pt x="732" y="192"/>
                    <a:pt x="740" y="192"/>
                  </a:cubicBezTo>
                  <a:cubicBezTo>
                    <a:pt x="741" y="192"/>
                    <a:pt x="741" y="192"/>
                    <a:pt x="742" y="191"/>
                  </a:cubicBezTo>
                  <a:cubicBezTo>
                    <a:pt x="744" y="191"/>
                    <a:pt x="746" y="190"/>
                    <a:pt x="748" y="190"/>
                  </a:cubicBezTo>
                  <a:cubicBezTo>
                    <a:pt x="765" y="189"/>
                    <a:pt x="782" y="187"/>
                    <a:pt x="799" y="188"/>
                  </a:cubicBezTo>
                  <a:cubicBezTo>
                    <a:pt x="800" y="189"/>
                    <a:pt x="801" y="188"/>
                    <a:pt x="803" y="188"/>
                  </a:cubicBezTo>
                  <a:cubicBezTo>
                    <a:pt x="814" y="187"/>
                    <a:pt x="825" y="188"/>
                    <a:pt x="836" y="189"/>
                  </a:cubicBezTo>
                  <a:cubicBezTo>
                    <a:pt x="848" y="190"/>
                    <a:pt x="860" y="191"/>
                    <a:pt x="872" y="192"/>
                  </a:cubicBezTo>
                  <a:cubicBezTo>
                    <a:pt x="879" y="192"/>
                    <a:pt x="886" y="193"/>
                    <a:pt x="894" y="194"/>
                  </a:cubicBezTo>
                  <a:cubicBezTo>
                    <a:pt x="915" y="198"/>
                    <a:pt x="935" y="202"/>
                    <a:pt x="956" y="206"/>
                  </a:cubicBezTo>
                  <a:cubicBezTo>
                    <a:pt x="959" y="207"/>
                    <a:pt x="961" y="207"/>
                    <a:pt x="963" y="208"/>
                  </a:cubicBezTo>
                  <a:cubicBezTo>
                    <a:pt x="967" y="209"/>
                    <a:pt x="970" y="210"/>
                    <a:pt x="974" y="211"/>
                  </a:cubicBezTo>
                  <a:cubicBezTo>
                    <a:pt x="996" y="215"/>
                    <a:pt x="1018" y="221"/>
                    <a:pt x="1039" y="229"/>
                  </a:cubicBezTo>
                  <a:cubicBezTo>
                    <a:pt x="1053" y="234"/>
                    <a:pt x="1067" y="239"/>
                    <a:pt x="1082" y="242"/>
                  </a:cubicBezTo>
                  <a:cubicBezTo>
                    <a:pt x="1091" y="244"/>
                    <a:pt x="1100" y="246"/>
                    <a:pt x="1109" y="248"/>
                  </a:cubicBezTo>
                  <a:cubicBezTo>
                    <a:pt x="1112" y="249"/>
                    <a:pt x="1116" y="250"/>
                    <a:pt x="1119" y="251"/>
                  </a:cubicBezTo>
                  <a:cubicBezTo>
                    <a:pt x="1127" y="255"/>
                    <a:pt x="1136" y="255"/>
                    <a:pt x="1144" y="257"/>
                  </a:cubicBezTo>
                  <a:cubicBezTo>
                    <a:pt x="1149" y="257"/>
                    <a:pt x="1154" y="258"/>
                    <a:pt x="1158" y="258"/>
                  </a:cubicBezTo>
                  <a:cubicBezTo>
                    <a:pt x="1160" y="258"/>
                    <a:pt x="1161" y="258"/>
                    <a:pt x="1161" y="260"/>
                  </a:cubicBezTo>
                  <a:cubicBezTo>
                    <a:pt x="1155" y="263"/>
                    <a:pt x="1148" y="262"/>
                    <a:pt x="1141" y="26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7" name="Google Shape;1607;p22"/>
            <p:cNvSpPr/>
            <p:nvPr/>
          </p:nvSpPr>
          <p:spPr>
            <a:xfrm>
              <a:off x="2866315" y="1469924"/>
              <a:ext cx="84883" cy="44502"/>
            </a:xfrm>
            <a:custGeom>
              <a:avLst/>
              <a:gdLst/>
              <a:ahLst/>
              <a:cxnLst/>
              <a:rect l="l" t="t" r="r" b="b"/>
              <a:pathLst>
                <a:path w="90" h="47" extrusionOk="0">
                  <a:moveTo>
                    <a:pt x="90" y="0"/>
                  </a:moveTo>
                  <a:cubicBezTo>
                    <a:pt x="59" y="14"/>
                    <a:pt x="29" y="29"/>
                    <a:pt x="0" y="47"/>
                  </a:cubicBezTo>
                  <a:cubicBezTo>
                    <a:pt x="30" y="32"/>
                    <a:pt x="61" y="17"/>
                    <a:pt x="9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8" name="Google Shape;1608;p22"/>
            <p:cNvSpPr/>
            <p:nvPr/>
          </p:nvSpPr>
          <p:spPr>
            <a:xfrm>
              <a:off x="2656169" y="1607549"/>
              <a:ext cx="70873" cy="60160"/>
            </a:xfrm>
            <a:custGeom>
              <a:avLst/>
              <a:gdLst/>
              <a:ahLst/>
              <a:cxnLst/>
              <a:rect l="l" t="t" r="r" b="b"/>
              <a:pathLst>
                <a:path w="75" h="64" extrusionOk="0">
                  <a:moveTo>
                    <a:pt x="75" y="0"/>
                  </a:moveTo>
                  <a:cubicBezTo>
                    <a:pt x="49" y="20"/>
                    <a:pt x="24" y="42"/>
                    <a:pt x="0" y="64"/>
                  </a:cubicBezTo>
                  <a:cubicBezTo>
                    <a:pt x="8" y="61"/>
                    <a:pt x="71" y="6"/>
                    <a:pt x="75"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9" name="Google Shape;1609;p22"/>
            <p:cNvSpPr/>
            <p:nvPr/>
          </p:nvSpPr>
          <p:spPr>
            <a:xfrm>
              <a:off x="2600954" y="1673477"/>
              <a:ext cx="47798" cy="46150"/>
            </a:xfrm>
            <a:custGeom>
              <a:avLst/>
              <a:gdLst/>
              <a:ahLst/>
              <a:cxnLst/>
              <a:rect l="l" t="t" r="r" b="b"/>
              <a:pathLst>
                <a:path w="50" h="49" extrusionOk="0">
                  <a:moveTo>
                    <a:pt x="0" y="48"/>
                  </a:moveTo>
                  <a:cubicBezTo>
                    <a:pt x="0" y="49"/>
                    <a:pt x="1" y="49"/>
                    <a:pt x="1" y="49"/>
                  </a:cubicBezTo>
                  <a:cubicBezTo>
                    <a:pt x="2" y="48"/>
                    <a:pt x="3" y="48"/>
                    <a:pt x="3" y="47"/>
                  </a:cubicBezTo>
                  <a:cubicBezTo>
                    <a:pt x="11" y="40"/>
                    <a:pt x="19" y="32"/>
                    <a:pt x="27" y="24"/>
                  </a:cubicBezTo>
                  <a:cubicBezTo>
                    <a:pt x="34" y="18"/>
                    <a:pt x="40" y="12"/>
                    <a:pt x="47" y="6"/>
                  </a:cubicBezTo>
                  <a:cubicBezTo>
                    <a:pt x="48" y="4"/>
                    <a:pt x="50" y="3"/>
                    <a:pt x="49" y="0"/>
                  </a:cubicBezTo>
                  <a:cubicBezTo>
                    <a:pt x="32" y="16"/>
                    <a:pt x="15" y="31"/>
                    <a:pt x="0" y="4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0" name="Google Shape;1610;p22"/>
            <p:cNvSpPr/>
            <p:nvPr/>
          </p:nvSpPr>
          <p:spPr>
            <a:xfrm>
              <a:off x="2558101" y="1716331"/>
              <a:ext cx="39557" cy="40381"/>
            </a:xfrm>
            <a:custGeom>
              <a:avLst/>
              <a:gdLst/>
              <a:ahLst/>
              <a:cxnLst/>
              <a:rect l="l" t="t" r="r" b="b"/>
              <a:pathLst>
                <a:path w="42" h="43" extrusionOk="0">
                  <a:moveTo>
                    <a:pt x="0" y="43"/>
                  </a:moveTo>
                  <a:cubicBezTo>
                    <a:pt x="5" y="40"/>
                    <a:pt x="40" y="5"/>
                    <a:pt x="42" y="0"/>
                  </a:cubicBezTo>
                  <a:cubicBezTo>
                    <a:pt x="27" y="13"/>
                    <a:pt x="13" y="27"/>
                    <a:pt x="0" y="4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1" name="Google Shape;1611;p22"/>
            <p:cNvSpPr/>
            <p:nvPr/>
          </p:nvSpPr>
          <p:spPr>
            <a:xfrm>
              <a:off x="2492997" y="1784731"/>
              <a:ext cx="36260" cy="40381"/>
            </a:xfrm>
            <a:custGeom>
              <a:avLst/>
              <a:gdLst/>
              <a:ahLst/>
              <a:cxnLst/>
              <a:rect l="l" t="t" r="r" b="b"/>
              <a:pathLst>
                <a:path w="39" h="43" extrusionOk="0">
                  <a:moveTo>
                    <a:pt x="0" y="43"/>
                  </a:moveTo>
                  <a:cubicBezTo>
                    <a:pt x="2" y="42"/>
                    <a:pt x="5" y="40"/>
                    <a:pt x="6" y="38"/>
                  </a:cubicBezTo>
                  <a:cubicBezTo>
                    <a:pt x="13" y="31"/>
                    <a:pt x="20" y="23"/>
                    <a:pt x="27" y="15"/>
                  </a:cubicBezTo>
                  <a:cubicBezTo>
                    <a:pt x="30" y="12"/>
                    <a:pt x="33" y="9"/>
                    <a:pt x="36" y="6"/>
                  </a:cubicBezTo>
                  <a:cubicBezTo>
                    <a:pt x="37" y="4"/>
                    <a:pt x="38" y="2"/>
                    <a:pt x="39" y="0"/>
                  </a:cubicBezTo>
                  <a:cubicBezTo>
                    <a:pt x="25" y="13"/>
                    <a:pt x="12" y="27"/>
                    <a:pt x="0" y="4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2" name="Google Shape;1612;p22"/>
            <p:cNvSpPr/>
            <p:nvPr/>
          </p:nvSpPr>
          <p:spPr>
            <a:xfrm>
              <a:off x="2769895" y="1542445"/>
              <a:ext cx="53567" cy="35437"/>
            </a:xfrm>
            <a:custGeom>
              <a:avLst/>
              <a:gdLst/>
              <a:ahLst/>
              <a:cxnLst/>
              <a:rect l="l" t="t" r="r" b="b"/>
              <a:pathLst>
                <a:path w="57" h="38" extrusionOk="0">
                  <a:moveTo>
                    <a:pt x="0" y="38"/>
                  </a:moveTo>
                  <a:cubicBezTo>
                    <a:pt x="2" y="37"/>
                    <a:pt x="3" y="37"/>
                    <a:pt x="4" y="36"/>
                  </a:cubicBezTo>
                  <a:cubicBezTo>
                    <a:pt x="18" y="25"/>
                    <a:pt x="33" y="15"/>
                    <a:pt x="49" y="6"/>
                  </a:cubicBezTo>
                  <a:cubicBezTo>
                    <a:pt x="49" y="6"/>
                    <a:pt x="51" y="5"/>
                    <a:pt x="52" y="5"/>
                  </a:cubicBezTo>
                  <a:cubicBezTo>
                    <a:pt x="52" y="5"/>
                    <a:pt x="51" y="5"/>
                    <a:pt x="51" y="5"/>
                  </a:cubicBezTo>
                  <a:cubicBezTo>
                    <a:pt x="53" y="4"/>
                    <a:pt x="55" y="2"/>
                    <a:pt x="57" y="0"/>
                  </a:cubicBezTo>
                  <a:cubicBezTo>
                    <a:pt x="46" y="3"/>
                    <a:pt x="6" y="29"/>
                    <a:pt x="0" y="3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3" name="Google Shape;1613;p22"/>
            <p:cNvSpPr/>
            <p:nvPr/>
          </p:nvSpPr>
          <p:spPr>
            <a:xfrm>
              <a:off x="2461681" y="1830057"/>
              <a:ext cx="24723" cy="31316"/>
            </a:xfrm>
            <a:custGeom>
              <a:avLst/>
              <a:gdLst/>
              <a:ahLst/>
              <a:cxnLst/>
              <a:rect l="l" t="t" r="r" b="b"/>
              <a:pathLst>
                <a:path w="26" h="33" extrusionOk="0">
                  <a:moveTo>
                    <a:pt x="0" y="33"/>
                  </a:moveTo>
                  <a:cubicBezTo>
                    <a:pt x="1" y="32"/>
                    <a:pt x="2" y="32"/>
                    <a:pt x="3" y="31"/>
                  </a:cubicBezTo>
                  <a:cubicBezTo>
                    <a:pt x="10" y="22"/>
                    <a:pt x="17" y="12"/>
                    <a:pt x="25" y="2"/>
                  </a:cubicBezTo>
                  <a:cubicBezTo>
                    <a:pt x="25" y="2"/>
                    <a:pt x="25" y="1"/>
                    <a:pt x="26" y="0"/>
                  </a:cubicBezTo>
                  <a:cubicBezTo>
                    <a:pt x="19" y="3"/>
                    <a:pt x="3" y="25"/>
                    <a:pt x="0"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4" name="Google Shape;1614;p22"/>
            <p:cNvSpPr/>
            <p:nvPr/>
          </p:nvSpPr>
          <p:spPr>
            <a:xfrm>
              <a:off x="2736931" y="1576233"/>
              <a:ext cx="29668" cy="23899"/>
            </a:xfrm>
            <a:custGeom>
              <a:avLst/>
              <a:gdLst/>
              <a:ahLst/>
              <a:cxnLst/>
              <a:rect l="l" t="t" r="r" b="b"/>
              <a:pathLst>
                <a:path w="31" h="25" extrusionOk="0">
                  <a:moveTo>
                    <a:pt x="0" y="25"/>
                  </a:moveTo>
                  <a:cubicBezTo>
                    <a:pt x="6" y="23"/>
                    <a:pt x="29" y="4"/>
                    <a:pt x="31" y="0"/>
                  </a:cubicBezTo>
                  <a:cubicBezTo>
                    <a:pt x="25" y="3"/>
                    <a:pt x="8" y="17"/>
                    <a:pt x="0" y="2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5" name="Google Shape;1615;p22"/>
            <p:cNvSpPr/>
            <p:nvPr/>
          </p:nvSpPr>
          <p:spPr>
            <a:xfrm>
              <a:off x="2831703" y="1521018"/>
              <a:ext cx="23899" cy="14834"/>
            </a:xfrm>
            <a:custGeom>
              <a:avLst/>
              <a:gdLst/>
              <a:ahLst/>
              <a:cxnLst/>
              <a:rect l="l" t="t" r="r" b="b"/>
              <a:pathLst>
                <a:path w="26" h="16" extrusionOk="0">
                  <a:moveTo>
                    <a:pt x="26" y="0"/>
                  </a:moveTo>
                  <a:cubicBezTo>
                    <a:pt x="17" y="4"/>
                    <a:pt x="8" y="9"/>
                    <a:pt x="0" y="16"/>
                  </a:cubicBezTo>
                  <a:cubicBezTo>
                    <a:pt x="4" y="15"/>
                    <a:pt x="24" y="3"/>
                    <a:pt x="26"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6" name="Google Shape;1616;p22"/>
            <p:cNvSpPr/>
            <p:nvPr/>
          </p:nvSpPr>
          <p:spPr>
            <a:xfrm>
              <a:off x="3021246" y="1279556"/>
              <a:ext cx="3296" cy="32964"/>
            </a:xfrm>
            <a:custGeom>
              <a:avLst/>
              <a:gdLst/>
              <a:ahLst/>
              <a:cxnLst/>
              <a:rect l="l" t="t" r="r" b="b"/>
              <a:pathLst>
                <a:path w="4" h="35" extrusionOk="0">
                  <a:moveTo>
                    <a:pt x="3" y="30"/>
                  </a:moveTo>
                  <a:cubicBezTo>
                    <a:pt x="3" y="20"/>
                    <a:pt x="4" y="11"/>
                    <a:pt x="4" y="1"/>
                  </a:cubicBezTo>
                  <a:cubicBezTo>
                    <a:pt x="4" y="1"/>
                    <a:pt x="3" y="1"/>
                    <a:pt x="3" y="0"/>
                  </a:cubicBezTo>
                  <a:cubicBezTo>
                    <a:pt x="3" y="0"/>
                    <a:pt x="3" y="0"/>
                    <a:pt x="2" y="0"/>
                  </a:cubicBezTo>
                  <a:cubicBezTo>
                    <a:pt x="1" y="12"/>
                    <a:pt x="1" y="23"/>
                    <a:pt x="0" y="35"/>
                  </a:cubicBezTo>
                  <a:cubicBezTo>
                    <a:pt x="2" y="33"/>
                    <a:pt x="3" y="31"/>
                    <a:pt x="3" y="3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7" name="Google Shape;1617;p22"/>
            <p:cNvSpPr/>
            <p:nvPr/>
          </p:nvSpPr>
          <p:spPr>
            <a:xfrm>
              <a:off x="3014653" y="1275435"/>
              <a:ext cx="4121" cy="23899"/>
            </a:xfrm>
            <a:custGeom>
              <a:avLst/>
              <a:gdLst/>
              <a:ahLst/>
              <a:cxnLst/>
              <a:rect l="l" t="t" r="r" b="b"/>
              <a:pathLst>
                <a:path w="5" h="25" extrusionOk="0">
                  <a:moveTo>
                    <a:pt x="3" y="0"/>
                  </a:moveTo>
                  <a:cubicBezTo>
                    <a:pt x="2" y="8"/>
                    <a:pt x="0" y="16"/>
                    <a:pt x="1" y="25"/>
                  </a:cubicBezTo>
                  <a:cubicBezTo>
                    <a:pt x="4" y="20"/>
                    <a:pt x="5" y="7"/>
                    <a:pt x="3"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8" name="Google Shape;1618;p22"/>
            <p:cNvSpPr/>
            <p:nvPr/>
          </p:nvSpPr>
          <p:spPr>
            <a:xfrm>
              <a:off x="3011357" y="1387513"/>
              <a:ext cx="9065" cy="19778"/>
            </a:xfrm>
            <a:custGeom>
              <a:avLst/>
              <a:gdLst/>
              <a:ahLst/>
              <a:cxnLst/>
              <a:rect l="l" t="t" r="r" b="b"/>
              <a:pathLst>
                <a:path w="9" h="21" extrusionOk="0">
                  <a:moveTo>
                    <a:pt x="8" y="0"/>
                  </a:moveTo>
                  <a:cubicBezTo>
                    <a:pt x="5" y="7"/>
                    <a:pt x="3" y="14"/>
                    <a:pt x="0" y="21"/>
                  </a:cubicBezTo>
                  <a:cubicBezTo>
                    <a:pt x="5" y="17"/>
                    <a:pt x="8" y="7"/>
                    <a:pt x="9" y="0"/>
                  </a:cubicBezTo>
                  <a:cubicBezTo>
                    <a:pt x="8" y="0"/>
                    <a:pt x="8" y="0"/>
                    <a:pt x="8"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9" name="Google Shape;1619;p22"/>
            <p:cNvSpPr/>
            <p:nvPr/>
          </p:nvSpPr>
          <p:spPr>
            <a:xfrm>
              <a:off x="3002291" y="1416357"/>
              <a:ext cx="6593" cy="18130"/>
            </a:xfrm>
            <a:custGeom>
              <a:avLst/>
              <a:gdLst/>
              <a:ahLst/>
              <a:cxnLst/>
              <a:rect l="l" t="t" r="r" b="b"/>
              <a:pathLst>
                <a:path w="7" h="20" extrusionOk="0">
                  <a:moveTo>
                    <a:pt x="3" y="9"/>
                  </a:moveTo>
                  <a:cubicBezTo>
                    <a:pt x="2" y="12"/>
                    <a:pt x="1" y="16"/>
                    <a:pt x="0" y="20"/>
                  </a:cubicBezTo>
                  <a:cubicBezTo>
                    <a:pt x="4" y="16"/>
                    <a:pt x="7" y="4"/>
                    <a:pt x="6" y="0"/>
                  </a:cubicBezTo>
                  <a:cubicBezTo>
                    <a:pt x="5" y="3"/>
                    <a:pt x="4" y="6"/>
                    <a:pt x="3" y="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0" name="Google Shape;1620;p22"/>
            <p:cNvSpPr/>
            <p:nvPr/>
          </p:nvSpPr>
          <p:spPr>
            <a:xfrm>
              <a:off x="2761654" y="1392458"/>
              <a:ext cx="4945" cy="32140"/>
            </a:xfrm>
            <a:custGeom>
              <a:avLst/>
              <a:gdLst/>
              <a:ahLst/>
              <a:cxnLst/>
              <a:rect l="l" t="t" r="r" b="b"/>
              <a:pathLst>
                <a:path w="5" h="34" extrusionOk="0">
                  <a:moveTo>
                    <a:pt x="3" y="34"/>
                  </a:moveTo>
                  <a:cubicBezTo>
                    <a:pt x="3" y="34"/>
                    <a:pt x="4" y="34"/>
                    <a:pt x="5" y="34"/>
                  </a:cubicBezTo>
                  <a:cubicBezTo>
                    <a:pt x="5" y="32"/>
                    <a:pt x="5" y="30"/>
                    <a:pt x="5" y="28"/>
                  </a:cubicBezTo>
                  <a:cubicBezTo>
                    <a:pt x="3" y="20"/>
                    <a:pt x="4" y="12"/>
                    <a:pt x="5" y="3"/>
                  </a:cubicBezTo>
                  <a:cubicBezTo>
                    <a:pt x="5" y="3"/>
                    <a:pt x="5" y="2"/>
                    <a:pt x="5" y="2"/>
                  </a:cubicBezTo>
                  <a:cubicBezTo>
                    <a:pt x="4" y="1"/>
                    <a:pt x="3" y="1"/>
                    <a:pt x="3" y="0"/>
                  </a:cubicBezTo>
                  <a:cubicBezTo>
                    <a:pt x="2" y="1"/>
                    <a:pt x="2" y="1"/>
                    <a:pt x="2" y="2"/>
                  </a:cubicBezTo>
                  <a:cubicBezTo>
                    <a:pt x="0" y="11"/>
                    <a:pt x="1" y="20"/>
                    <a:pt x="2" y="29"/>
                  </a:cubicBezTo>
                  <a:cubicBezTo>
                    <a:pt x="2" y="30"/>
                    <a:pt x="2" y="32"/>
                    <a:pt x="3" y="3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1" name="Google Shape;1621;p22"/>
            <p:cNvSpPr/>
            <p:nvPr/>
          </p:nvSpPr>
          <p:spPr>
            <a:xfrm>
              <a:off x="2770719" y="1385865"/>
              <a:ext cx="3296" cy="26371"/>
            </a:xfrm>
            <a:custGeom>
              <a:avLst/>
              <a:gdLst/>
              <a:ahLst/>
              <a:cxnLst/>
              <a:rect l="l" t="t" r="r" b="b"/>
              <a:pathLst>
                <a:path w="3" h="28" extrusionOk="0">
                  <a:moveTo>
                    <a:pt x="1" y="28"/>
                  </a:moveTo>
                  <a:cubicBezTo>
                    <a:pt x="1" y="27"/>
                    <a:pt x="2" y="27"/>
                    <a:pt x="2" y="27"/>
                  </a:cubicBezTo>
                  <a:cubicBezTo>
                    <a:pt x="2" y="23"/>
                    <a:pt x="2" y="18"/>
                    <a:pt x="3" y="14"/>
                  </a:cubicBezTo>
                  <a:cubicBezTo>
                    <a:pt x="3" y="9"/>
                    <a:pt x="3" y="5"/>
                    <a:pt x="2" y="0"/>
                  </a:cubicBezTo>
                  <a:cubicBezTo>
                    <a:pt x="0" y="3"/>
                    <a:pt x="0" y="7"/>
                    <a:pt x="0" y="11"/>
                  </a:cubicBezTo>
                  <a:cubicBezTo>
                    <a:pt x="0" y="15"/>
                    <a:pt x="0" y="20"/>
                    <a:pt x="0" y="25"/>
                  </a:cubicBezTo>
                  <a:cubicBezTo>
                    <a:pt x="0" y="26"/>
                    <a:pt x="1" y="27"/>
                    <a:pt x="1" y="2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2" name="Google Shape;1622;p22"/>
            <p:cNvSpPr/>
            <p:nvPr/>
          </p:nvSpPr>
          <p:spPr>
            <a:xfrm>
              <a:off x="2771543" y="1423774"/>
              <a:ext cx="5769" cy="14010"/>
            </a:xfrm>
            <a:custGeom>
              <a:avLst/>
              <a:gdLst/>
              <a:ahLst/>
              <a:cxnLst/>
              <a:rect l="l" t="t" r="r" b="b"/>
              <a:pathLst>
                <a:path w="6" h="15" extrusionOk="0">
                  <a:moveTo>
                    <a:pt x="6" y="15"/>
                  </a:moveTo>
                  <a:cubicBezTo>
                    <a:pt x="5" y="10"/>
                    <a:pt x="4" y="5"/>
                    <a:pt x="3" y="0"/>
                  </a:cubicBezTo>
                  <a:cubicBezTo>
                    <a:pt x="0" y="5"/>
                    <a:pt x="0" y="12"/>
                    <a:pt x="6" y="1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3" name="Google Shape;1623;p22"/>
            <p:cNvSpPr/>
            <p:nvPr/>
          </p:nvSpPr>
          <p:spPr>
            <a:xfrm>
              <a:off x="2968503" y="1401523"/>
              <a:ext cx="11537" cy="37085"/>
            </a:xfrm>
            <a:custGeom>
              <a:avLst/>
              <a:gdLst/>
              <a:ahLst/>
              <a:cxnLst/>
              <a:rect l="l" t="t" r="r" b="b"/>
              <a:pathLst>
                <a:path w="13" h="39" extrusionOk="0">
                  <a:moveTo>
                    <a:pt x="5" y="28"/>
                  </a:moveTo>
                  <a:cubicBezTo>
                    <a:pt x="6" y="22"/>
                    <a:pt x="8" y="16"/>
                    <a:pt x="10" y="10"/>
                  </a:cubicBezTo>
                  <a:cubicBezTo>
                    <a:pt x="10" y="6"/>
                    <a:pt x="13" y="3"/>
                    <a:pt x="11" y="0"/>
                  </a:cubicBezTo>
                  <a:cubicBezTo>
                    <a:pt x="9" y="4"/>
                    <a:pt x="1" y="31"/>
                    <a:pt x="0" y="39"/>
                  </a:cubicBezTo>
                  <a:cubicBezTo>
                    <a:pt x="3" y="36"/>
                    <a:pt x="4" y="32"/>
                    <a:pt x="5" y="2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4" name="Google Shape;1624;p22"/>
            <p:cNvSpPr/>
            <p:nvPr/>
          </p:nvSpPr>
          <p:spPr>
            <a:xfrm>
              <a:off x="2984161" y="1281204"/>
              <a:ext cx="4945" cy="28844"/>
            </a:xfrm>
            <a:custGeom>
              <a:avLst/>
              <a:gdLst/>
              <a:ahLst/>
              <a:cxnLst/>
              <a:rect l="l" t="t" r="r" b="b"/>
              <a:pathLst>
                <a:path w="5" h="31" extrusionOk="0">
                  <a:moveTo>
                    <a:pt x="4" y="31"/>
                  </a:moveTo>
                  <a:cubicBezTo>
                    <a:pt x="5" y="21"/>
                    <a:pt x="4" y="11"/>
                    <a:pt x="1" y="0"/>
                  </a:cubicBezTo>
                  <a:cubicBezTo>
                    <a:pt x="1" y="2"/>
                    <a:pt x="0" y="4"/>
                    <a:pt x="0" y="6"/>
                  </a:cubicBezTo>
                  <a:cubicBezTo>
                    <a:pt x="1" y="15"/>
                    <a:pt x="3" y="23"/>
                    <a:pt x="4" y="3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5" name="Google Shape;1625;p22"/>
            <p:cNvSpPr/>
            <p:nvPr/>
          </p:nvSpPr>
          <p:spPr>
            <a:xfrm>
              <a:off x="2973448" y="1290269"/>
              <a:ext cx="4945" cy="18955"/>
            </a:xfrm>
            <a:custGeom>
              <a:avLst/>
              <a:gdLst/>
              <a:ahLst/>
              <a:cxnLst/>
              <a:rect l="l" t="t" r="r" b="b"/>
              <a:pathLst>
                <a:path w="5" h="20" extrusionOk="0">
                  <a:moveTo>
                    <a:pt x="0" y="0"/>
                  </a:moveTo>
                  <a:cubicBezTo>
                    <a:pt x="1" y="7"/>
                    <a:pt x="2" y="14"/>
                    <a:pt x="2" y="20"/>
                  </a:cubicBezTo>
                  <a:cubicBezTo>
                    <a:pt x="5" y="16"/>
                    <a:pt x="4" y="5"/>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6" name="Google Shape;1626;p22"/>
            <p:cNvSpPr/>
            <p:nvPr/>
          </p:nvSpPr>
          <p:spPr>
            <a:xfrm>
              <a:off x="2799562" y="1403172"/>
              <a:ext cx="6593" cy="15658"/>
            </a:xfrm>
            <a:custGeom>
              <a:avLst/>
              <a:gdLst/>
              <a:ahLst/>
              <a:cxnLst/>
              <a:rect l="l" t="t" r="r" b="b"/>
              <a:pathLst>
                <a:path w="7" h="17" extrusionOk="0">
                  <a:moveTo>
                    <a:pt x="3" y="15"/>
                  </a:moveTo>
                  <a:cubicBezTo>
                    <a:pt x="3" y="16"/>
                    <a:pt x="5" y="16"/>
                    <a:pt x="6" y="17"/>
                  </a:cubicBezTo>
                  <a:cubicBezTo>
                    <a:pt x="6" y="16"/>
                    <a:pt x="7" y="15"/>
                    <a:pt x="6" y="14"/>
                  </a:cubicBezTo>
                  <a:cubicBezTo>
                    <a:pt x="5" y="10"/>
                    <a:pt x="4" y="6"/>
                    <a:pt x="3" y="1"/>
                  </a:cubicBezTo>
                  <a:cubicBezTo>
                    <a:pt x="3" y="1"/>
                    <a:pt x="2" y="0"/>
                    <a:pt x="1" y="0"/>
                  </a:cubicBezTo>
                  <a:cubicBezTo>
                    <a:pt x="1" y="0"/>
                    <a:pt x="1" y="0"/>
                    <a:pt x="0" y="0"/>
                  </a:cubicBezTo>
                  <a:cubicBezTo>
                    <a:pt x="1" y="3"/>
                    <a:pt x="1" y="5"/>
                    <a:pt x="1" y="8"/>
                  </a:cubicBezTo>
                  <a:cubicBezTo>
                    <a:pt x="1" y="10"/>
                    <a:pt x="2" y="13"/>
                    <a:pt x="3" y="1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7" name="Google Shape;1627;p22"/>
            <p:cNvSpPr/>
            <p:nvPr/>
          </p:nvSpPr>
          <p:spPr>
            <a:xfrm>
              <a:off x="2790498" y="1394931"/>
              <a:ext cx="5769" cy="14834"/>
            </a:xfrm>
            <a:custGeom>
              <a:avLst/>
              <a:gdLst/>
              <a:ahLst/>
              <a:cxnLst/>
              <a:rect l="l" t="t" r="r" b="b"/>
              <a:pathLst>
                <a:path w="6" h="15" extrusionOk="0">
                  <a:moveTo>
                    <a:pt x="3" y="0"/>
                  </a:moveTo>
                  <a:cubicBezTo>
                    <a:pt x="0" y="6"/>
                    <a:pt x="1" y="11"/>
                    <a:pt x="4" y="15"/>
                  </a:cubicBezTo>
                  <a:cubicBezTo>
                    <a:pt x="6" y="10"/>
                    <a:pt x="4" y="6"/>
                    <a:pt x="3"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8" name="Google Shape;1628;p22"/>
            <p:cNvSpPr/>
            <p:nvPr/>
          </p:nvSpPr>
          <p:spPr>
            <a:xfrm>
              <a:off x="3261884" y="1283676"/>
              <a:ext cx="11537" cy="23899"/>
            </a:xfrm>
            <a:custGeom>
              <a:avLst/>
              <a:gdLst/>
              <a:ahLst/>
              <a:cxnLst/>
              <a:rect l="l" t="t" r="r" b="b"/>
              <a:pathLst>
                <a:path w="13" h="25" extrusionOk="0">
                  <a:moveTo>
                    <a:pt x="12" y="0"/>
                  </a:moveTo>
                  <a:cubicBezTo>
                    <a:pt x="6" y="7"/>
                    <a:pt x="4" y="16"/>
                    <a:pt x="0" y="24"/>
                  </a:cubicBezTo>
                  <a:cubicBezTo>
                    <a:pt x="1" y="24"/>
                    <a:pt x="1" y="25"/>
                    <a:pt x="2" y="25"/>
                  </a:cubicBezTo>
                  <a:cubicBezTo>
                    <a:pt x="6" y="17"/>
                    <a:pt x="9" y="9"/>
                    <a:pt x="13" y="1"/>
                  </a:cubicBezTo>
                  <a:cubicBezTo>
                    <a:pt x="13" y="1"/>
                    <a:pt x="12" y="0"/>
                    <a:pt x="12"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9" name="Google Shape;1629;p22"/>
            <p:cNvSpPr/>
            <p:nvPr/>
          </p:nvSpPr>
          <p:spPr>
            <a:xfrm>
              <a:off x="3266828" y="1293566"/>
              <a:ext cx="10714" cy="22251"/>
            </a:xfrm>
            <a:custGeom>
              <a:avLst/>
              <a:gdLst/>
              <a:ahLst/>
              <a:cxnLst/>
              <a:rect l="l" t="t" r="r" b="b"/>
              <a:pathLst>
                <a:path w="11" h="24" extrusionOk="0">
                  <a:moveTo>
                    <a:pt x="3" y="24"/>
                  </a:moveTo>
                  <a:cubicBezTo>
                    <a:pt x="5" y="16"/>
                    <a:pt x="8" y="8"/>
                    <a:pt x="11" y="0"/>
                  </a:cubicBezTo>
                  <a:cubicBezTo>
                    <a:pt x="5" y="6"/>
                    <a:pt x="0" y="20"/>
                    <a:pt x="3" y="2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0" name="Google Shape;1630;p22"/>
            <p:cNvSpPr/>
            <p:nvPr/>
          </p:nvSpPr>
          <p:spPr>
            <a:xfrm>
              <a:off x="2736931" y="1418829"/>
              <a:ext cx="4121" cy="36261"/>
            </a:xfrm>
            <a:custGeom>
              <a:avLst/>
              <a:gdLst/>
              <a:ahLst/>
              <a:cxnLst/>
              <a:rect l="l" t="t" r="r" b="b"/>
              <a:pathLst>
                <a:path w="4" h="38" extrusionOk="0">
                  <a:moveTo>
                    <a:pt x="4" y="38"/>
                  </a:moveTo>
                  <a:cubicBezTo>
                    <a:pt x="3" y="25"/>
                    <a:pt x="3" y="13"/>
                    <a:pt x="2" y="0"/>
                  </a:cubicBezTo>
                  <a:cubicBezTo>
                    <a:pt x="2" y="0"/>
                    <a:pt x="2" y="0"/>
                    <a:pt x="1" y="0"/>
                  </a:cubicBezTo>
                  <a:cubicBezTo>
                    <a:pt x="0" y="13"/>
                    <a:pt x="0" y="25"/>
                    <a:pt x="3" y="38"/>
                  </a:cubicBezTo>
                  <a:cubicBezTo>
                    <a:pt x="3" y="38"/>
                    <a:pt x="4" y="38"/>
                    <a:pt x="4" y="3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1" name="Google Shape;1631;p22"/>
            <p:cNvSpPr/>
            <p:nvPr/>
          </p:nvSpPr>
          <p:spPr>
            <a:xfrm>
              <a:off x="2699022" y="1450145"/>
              <a:ext cx="4121" cy="32964"/>
            </a:xfrm>
            <a:custGeom>
              <a:avLst/>
              <a:gdLst/>
              <a:ahLst/>
              <a:cxnLst/>
              <a:rect l="l" t="t" r="r" b="b"/>
              <a:pathLst>
                <a:path w="4" h="35" extrusionOk="0">
                  <a:moveTo>
                    <a:pt x="2" y="0"/>
                  </a:moveTo>
                  <a:cubicBezTo>
                    <a:pt x="1" y="12"/>
                    <a:pt x="0" y="24"/>
                    <a:pt x="2" y="35"/>
                  </a:cubicBezTo>
                  <a:cubicBezTo>
                    <a:pt x="4" y="24"/>
                    <a:pt x="3" y="12"/>
                    <a:pt x="2"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2" name="Google Shape;1632;p22"/>
            <p:cNvSpPr/>
            <p:nvPr/>
          </p:nvSpPr>
          <p:spPr>
            <a:xfrm>
              <a:off x="2692429" y="1452618"/>
              <a:ext cx="4945" cy="23899"/>
            </a:xfrm>
            <a:custGeom>
              <a:avLst/>
              <a:gdLst/>
              <a:ahLst/>
              <a:cxnLst/>
              <a:rect l="l" t="t" r="r" b="b"/>
              <a:pathLst>
                <a:path w="5" h="25" extrusionOk="0">
                  <a:moveTo>
                    <a:pt x="1" y="0"/>
                  </a:moveTo>
                  <a:cubicBezTo>
                    <a:pt x="1" y="0"/>
                    <a:pt x="1" y="0"/>
                    <a:pt x="0" y="0"/>
                  </a:cubicBezTo>
                  <a:cubicBezTo>
                    <a:pt x="0" y="8"/>
                    <a:pt x="1" y="16"/>
                    <a:pt x="1" y="25"/>
                  </a:cubicBezTo>
                  <a:cubicBezTo>
                    <a:pt x="5" y="20"/>
                    <a:pt x="4" y="8"/>
                    <a:pt x="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3" name="Google Shape;1633;p22"/>
            <p:cNvSpPr/>
            <p:nvPr/>
          </p:nvSpPr>
          <p:spPr>
            <a:xfrm>
              <a:off x="2688309" y="1461683"/>
              <a:ext cx="3296" cy="14834"/>
            </a:xfrm>
            <a:custGeom>
              <a:avLst/>
              <a:gdLst/>
              <a:ahLst/>
              <a:cxnLst/>
              <a:rect l="l" t="t" r="r" b="b"/>
              <a:pathLst>
                <a:path w="4" h="16" extrusionOk="0">
                  <a:moveTo>
                    <a:pt x="1" y="0"/>
                  </a:moveTo>
                  <a:cubicBezTo>
                    <a:pt x="0" y="6"/>
                    <a:pt x="0" y="14"/>
                    <a:pt x="2" y="16"/>
                  </a:cubicBezTo>
                  <a:cubicBezTo>
                    <a:pt x="4" y="13"/>
                    <a:pt x="4" y="5"/>
                    <a:pt x="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4" name="Google Shape;1634;p22"/>
            <p:cNvSpPr/>
            <p:nvPr/>
          </p:nvSpPr>
          <p:spPr>
            <a:xfrm>
              <a:off x="2891038" y="1339715"/>
              <a:ext cx="6593" cy="24723"/>
            </a:xfrm>
            <a:custGeom>
              <a:avLst/>
              <a:gdLst/>
              <a:ahLst/>
              <a:cxnLst/>
              <a:rect l="l" t="t" r="r" b="b"/>
              <a:pathLst>
                <a:path w="7" h="26" extrusionOk="0">
                  <a:moveTo>
                    <a:pt x="1" y="0"/>
                  </a:moveTo>
                  <a:cubicBezTo>
                    <a:pt x="0" y="4"/>
                    <a:pt x="3" y="22"/>
                    <a:pt x="5" y="26"/>
                  </a:cubicBezTo>
                  <a:cubicBezTo>
                    <a:pt x="7" y="22"/>
                    <a:pt x="4" y="4"/>
                    <a:pt x="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5" name="Google Shape;1635;p22"/>
            <p:cNvSpPr/>
            <p:nvPr/>
          </p:nvSpPr>
          <p:spPr>
            <a:xfrm>
              <a:off x="2895158" y="1414709"/>
              <a:ext cx="3296" cy="14834"/>
            </a:xfrm>
            <a:custGeom>
              <a:avLst/>
              <a:gdLst/>
              <a:ahLst/>
              <a:cxnLst/>
              <a:rect l="l" t="t" r="r" b="b"/>
              <a:pathLst>
                <a:path w="3" h="15" extrusionOk="0">
                  <a:moveTo>
                    <a:pt x="2" y="0"/>
                  </a:moveTo>
                  <a:cubicBezTo>
                    <a:pt x="2" y="0"/>
                    <a:pt x="1" y="0"/>
                    <a:pt x="1" y="0"/>
                  </a:cubicBezTo>
                  <a:cubicBezTo>
                    <a:pt x="1" y="5"/>
                    <a:pt x="0" y="10"/>
                    <a:pt x="0" y="15"/>
                  </a:cubicBezTo>
                  <a:cubicBezTo>
                    <a:pt x="3" y="10"/>
                    <a:pt x="3" y="5"/>
                    <a:pt x="2"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6" name="Google Shape;1636;p22"/>
            <p:cNvSpPr/>
            <p:nvPr/>
          </p:nvSpPr>
          <p:spPr>
            <a:xfrm>
              <a:off x="2897631" y="1338067"/>
              <a:ext cx="2473" cy="9065"/>
            </a:xfrm>
            <a:custGeom>
              <a:avLst/>
              <a:gdLst/>
              <a:ahLst/>
              <a:cxnLst/>
              <a:rect l="l" t="t" r="r" b="b"/>
              <a:pathLst>
                <a:path w="3" h="10" extrusionOk="0">
                  <a:moveTo>
                    <a:pt x="0" y="0"/>
                  </a:moveTo>
                  <a:cubicBezTo>
                    <a:pt x="0" y="4"/>
                    <a:pt x="0" y="7"/>
                    <a:pt x="3" y="10"/>
                  </a:cubicBezTo>
                  <a:cubicBezTo>
                    <a:pt x="3" y="6"/>
                    <a:pt x="3" y="3"/>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7" name="Google Shape;1637;p22"/>
            <p:cNvSpPr/>
            <p:nvPr/>
          </p:nvSpPr>
          <p:spPr>
            <a:xfrm>
              <a:off x="3180297" y="1286973"/>
              <a:ext cx="7417" cy="28844"/>
            </a:xfrm>
            <a:custGeom>
              <a:avLst/>
              <a:gdLst/>
              <a:ahLst/>
              <a:cxnLst/>
              <a:rect l="l" t="t" r="r" b="b"/>
              <a:pathLst>
                <a:path w="8" h="31" extrusionOk="0">
                  <a:moveTo>
                    <a:pt x="1" y="31"/>
                  </a:moveTo>
                  <a:cubicBezTo>
                    <a:pt x="5" y="22"/>
                    <a:pt x="8" y="11"/>
                    <a:pt x="8" y="0"/>
                  </a:cubicBezTo>
                  <a:cubicBezTo>
                    <a:pt x="6" y="3"/>
                    <a:pt x="0" y="26"/>
                    <a:pt x="1" y="3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8" name="Google Shape;1638;p22"/>
            <p:cNvSpPr/>
            <p:nvPr/>
          </p:nvSpPr>
          <p:spPr>
            <a:xfrm>
              <a:off x="3118490" y="1387513"/>
              <a:ext cx="18130" cy="23899"/>
            </a:xfrm>
            <a:custGeom>
              <a:avLst/>
              <a:gdLst/>
              <a:ahLst/>
              <a:cxnLst/>
              <a:rect l="l" t="t" r="r" b="b"/>
              <a:pathLst>
                <a:path w="20" h="25" extrusionOk="0">
                  <a:moveTo>
                    <a:pt x="20" y="0"/>
                  </a:moveTo>
                  <a:cubicBezTo>
                    <a:pt x="13" y="8"/>
                    <a:pt x="7" y="17"/>
                    <a:pt x="0" y="25"/>
                  </a:cubicBezTo>
                  <a:cubicBezTo>
                    <a:pt x="6" y="24"/>
                    <a:pt x="18" y="9"/>
                    <a:pt x="2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9" name="Google Shape;1639;p22"/>
            <p:cNvSpPr/>
            <p:nvPr/>
          </p:nvSpPr>
          <p:spPr>
            <a:xfrm>
              <a:off x="3178649" y="1282028"/>
              <a:ext cx="4945" cy="17306"/>
            </a:xfrm>
            <a:custGeom>
              <a:avLst/>
              <a:gdLst/>
              <a:ahLst/>
              <a:cxnLst/>
              <a:rect l="l" t="t" r="r" b="b"/>
              <a:pathLst>
                <a:path w="5" h="18" extrusionOk="0">
                  <a:moveTo>
                    <a:pt x="4" y="0"/>
                  </a:moveTo>
                  <a:cubicBezTo>
                    <a:pt x="4" y="0"/>
                    <a:pt x="3" y="0"/>
                    <a:pt x="3" y="0"/>
                  </a:cubicBezTo>
                  <a:cubicBezTo>
                    <a:pt x="2" y="6"/>
                    <a:pt x="1" y="12"/>
                    <a:pt x="0" y="18"/>
                  </a:cubicBezTo>
                  <a:cubicBezTo>
                    <a:pt x="0" y="18"/>
                    <a:pt x="1" y="18"/>
                    <a:pt x="1" y="18"/>
                  </a:cubicBezTo>
                  <a:cubicBezTo>
                    <a:pt x="4" y="12"/>
                    <a:pt x="5" y="6"/>
                    <a:pt x="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0" name="Google Shape;1640;p22"/>
            <p:cNvSpPr/>
            <p:nvPr/>
          </p:nvSpPr>
          <p:spPr>
            <a:xfrm>
              <a:off x="2927298" y="1320761"/>
              <a:ext cx="4945" cy="25547"/>
            </a:xfrm>
            <a:custGeom>
              <a:avLst/>
              <a:gdLst/>
              <a:ahLst/>
              <a:cxnLst/>
              <a:rect l="l" t="t" r="r" b="b"/>
              <a:pathLst>
                <a:path w="5" h="27" extrusionOk="0">
                  <a:moveTo>
                    <a:pt x="1" y="0"/>
                  </a:moveTo>
                  <a:cubicBezTo>
                    <a:pt x="0" y="5"/>
                    <a:pt x="2" y="23"/>
                    <a:pt x="5" y="27"/>
                  </a:cubicBezTo>
                  <a:cubicBezTo>
                    <a:pt x="4" y="19"/>
                    <a:pt x="5" y="10"/>
                    <a:pt x="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1" name="Google Shape;1641;p22"/>
            <p:cNvSpPr/>
            <p:nvPr/>
          </p:nvSpPr>
          <p:spPr>
            <a:xfrm>
              <a:off x="2925650" y="1394931"/>
              <a:ext cx="4945" cy="22251"/>
            </a:xfrm>
            <a:custGeom>
              <a:avLst/>
              <a:gdLst/>
              <a:ahLst/>
              <a:cxnLst/>
              <a:rect l="l" t="t" r="r" b="b"/>
              <a:pathLst>
                <a:path w="5" h="23" extrusionOk="0">
                  <a:moveTo>
                    <a:pt x="2" y="0"/>
                  </a:moveTo>
                  <a:cubicBezTo>
                    <a:pt x="2" y="8"/>
                    <a:pt x="1" y="15"/>
                    <a:pt x="0" y="23"/>
                  </a:cubicBezTo>
                  <a:cubicBezTo>
                    <a:pt x="4" y="19"/>
                    <a:pt x="5" y="6"/>
                    <a:pt x="2"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2" name="Google Shape;1642;p22"/>
            <p:cNvSpPr/>
            <p:nvPr/>
          </p:nvSpPr>
          <p:spPr>
            <a:xfrm>
              <a:off x="2916585" y="1309224"/>
              <a:ext cx="6593" cy="18955"/>
            </a:xfrm>
            <a:custGeom>
              <a:avLst/>
              <a:gdLst/>
              <a:ahLst/>
              <a:cxnLst/>
              <a:rect l="l" t="t" r="r" b="b"/>
              <a:pathLst>
                <a:path w="7" h="20" extrusionOk="0">
                  <a:moveTo>
                    <a:pt x="0" y="0"/>
                  </a:moveTo>
                  <a:cubicBezTo>
                    <a:pt x="2" y="7"/>
                    <a:pt x="3" y="13"/>
                    <a:pt x="5" y="20"/>
                  </a:cubicBezTo>
                  <a:cubicBezTo>
                    <a:pt x="7" y="13"/>
                    <a:pt x="5" y="3"/>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3" name="Google Shape;1643;p22"/>
            <p:cNvSpPr/>
            <p:nvPr/>
          </p:nvSpPr>
          <p:spPr>
            <a:xfrm>
              <a:off x="2923178" y="1335595"/>
              <a:ext cx="3296" cy="13186"/>
            </a:xfrm>
            <a:custGeom>
              <a:avLst/>
              <a:gdLst/>
              <a:ahLst/>
              <a:cxnLst/>
              <a:rect l="l" t="t" r="r" b="b"/>
              <a:pathLst>
                <a:path w="4" h="14" extrusionOk="0">
                  <a:moveTo>
                    <a:pt x="2" y="14"/>
                  </a:moveTo>
                  <a:cubicBezTo>
                    <a:pt x="4" y="11"/>
                    <a:pt x="4" y="7"/>
                    <a:pt x="1" y="0"/>
                  </a:cubicBezTo>
                  <a:cubicBezTo>
                    <a:pt x="0" y="6"/>
                    <a:pt x="2" y="10"/>
                    <a:pt x="2" y="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4" name="Google Shape;1644;p22"/>
            <p:cNvSpPr/>
            <p:nvPr/>
          </p:nvSpPr>
          <p:spPr>
            <a:xfrm>
              <a:off x="2861370" y="1340540"/>
              <a:ext cx="12362" cy="33789"/>
            </a:xfrm>
            <a:custGeom>
              <a:avLst/>
              <a:gdLst/>
              <a:ahLst/>
              <a:cxnLst/>
              <a:rect l="l" t="t" r="r" b="b"/>
              <a:pathLst>
                <a:path w="13" h="36" extrusionOk="0">
                  <a:moveTo>
                    <a:pt x="7" y="24"/>
                  </a:moveTo>
                  <a:cubicBezTo>
                    <a:pt x="8" y="28"/>
                    <a:pt x="9" y="32"/>
                    <a:pt x="10" y="36"/>
                  </a:cubicBezTo>
                  <a:cubicBezTo>
                    <a:pt x="10" y="36"/>
                    <a:pt x="10" y="36"/>
                    <a:pt x="11" y="36"/>
                  </a:cubicBezTo>
                  <a:cubicBezTo>
                    <a:pt x="13" y="29"/>
                    <a:pt x="8" y="11"/>
                    <a:pt x="0" y="0"/>
                  </a:cubicBezTo>
                  <a:cubicBezTo>
                    <a:pt x="0" y="5"/>
                    <a:pt x="2" y="9"/>
                    <a:pt x="4" y="12"/>
                  </a:cubicBezTo>
                  <a:cubicBezTo>
                    <a:pt x="5" y="16"/>
                    <a:pt x="6" y="20"/>
                    <a:pt x="7" y="2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5" name="Google Shape;1645;p22"/>
            <p:cNvSpPr/>
            <p:nvPr/>
          </p:nvSpPr>
          <p:spPr>
            <a:xfrm>
              <a:off x="2863842" y="1377624"/>
              <a:ext cx="7417" cy="26371"/>
            </a:xfrm>
            <a:custGeom>
              <a:avLst/>
              <a:gdLst/>
              <a:ahLst/>
              <a:cxnLst/>
              <a:rect l="l" t="t" r="r" b="b"/>
              <a:pathLst>
                <a:path w="8" h="28" extrusionOk="0">
                  <a:moveTo>
                    <a:pt x="4" y="28"/>
                  </a:moveTo>
                  <a:cubicBezTo>
                    <a:pt x="8" y="21"/>
                    <a:pt x="5" y="5"/>
                    <a:pt x="0" y="0"/>
                  </a:cubicBezTo>
                  <a:cubicBezTo>
                    <a:pt x="0" y="9"/>
                    <a:pt x="2" y="18"/>
                    <a:pt x="4" y="2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6" name="Google Shape;1646;p22"/>
            <p:cNvSpPr/>
            <p:nvPr/>
          </p:nvSpPr>
          <p:spPr>
            <a:xfrm>
              <a:off x="2953670" y="1300983"/>
              <a:ext cx="6593" cy="24723"/>
            </a:xfrm>
            <a:custGeom>
              <a:avLst/>
              <a:gdLst/>
              <a:ahLst/>
              <a:cxnLst/>
              <a:rect l="l" t="t" r="r" b="b"/>
              <a:pathLst>
                <a:path w="7" h="26" extrusionOk="0">
                  <a:moveTo>
                    <a:pt x="0" y="0"/>
                  </a:moveTo>
                  <a:cubicBezTo>
                    <a:pt x="2" y="9"/>
                    <a:pt x="4" y="17"/>
                    <a:pt x="5" y="26"/>
                  </a:cubicBezTo>
                  <a:cubicBezTo>
                    <a:pt x="7" y="20"/>
                    <a:pt x="4" y="5"/>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7" name="Google Shape;1647;p22"/>
            <p:cNvSpPr/>
            <p:nvPr/>
          </p:nvSpPr>
          <p:spPr>
            <a:xfrm>
              <a:off x="2952021" y="1325706"/>
              <a:ext cx="4945" cy="14010"/>
            </a:xfrm>
            <a:custGeom>
              <a:avLst/>
              <a:gdLst/>
              <a:ahLst/>
              <a:cxnLst/>
              <a:rect l="l" t="t" r="r" b="b"/>
              <a:pathLst>
                <a:path w="5" h="15" extrusionOk="0">
                  <a:moveTo>
                    <a:pt x="1" y="0"/>
                  </a:moveTo>
                  <a:cubicBezTo>
                    <a:pt x="0" y="5"/>
                    <a:pt x="2" y="10"/>
                    <a:pt x="3" y="15"/>
                  </a:cubicBezTo>
                  <a:cubicBezTo>
                    <a:pt x="5" y="9"/>
                    <a:pt x="3" y="4"/>
                    <a:pt x="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8" name="Google Shape;1648;p22"/>
            <p:cNvSpPr/>
            <p:nvPr/>
          </p:nvSpPr>
          <p:spPr>
            <a:xfrm>
              <a:off x="2951197" y="1404820"/>
              <a:ext cx="4121" cy="14010"/>
            </a:xfrm>
            <a:custGeom>
              <a:avLst/>
              <a:gdLst/>
              <a:ahLst/>
              <a:cxnLst/>
              <a:rect l="l" t="t" r="r" b="b"/>
              <a:pathLst>
                <a:path w="4" h="15" extrusionOk="0">
                  <a:moveTo>
                    <a:pt x="4" y="0"/>
                  </a:moveTo>
                  <a:cubicBezTo>
                    <a:pt x="4" y="0"/>
                    <a:pt x="3" y="0"/>
                    <a:pt x="3" y="0"/>
                  </a:cubicBezTo>
                  <a:cubicBezTo>
                    <a:pt x="1" y="5"/>
                    <a:pt x="0" y="10"/>
                    <a:pt x="0" y="15"/>
                  </a:cubicBezTo>
                  <a:cubicBezTo>
                    <a:pt x="0" y="15"/>
                    <a:pt x="1" y="15"/>
                    <a:pt x="1" y="15"/>
                  </a:cubicBezTo>
                  <a:cubicBezTo>
                    <a:pt x="2" y="10"/>
                    <a:pt x="3" y="5"/>
                    <a:pt x="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9" name="Google Shape;1649;p22"/>
            <p:cNvSpPr/>
            <p:nvPr/>
          </p:nvSpPr>
          <p:spPr>
            <a:xfrm>
              <a:off x="3086350" y="1261426"/>
              <a:ext cx="6593" cy="34612"/>
            </a:xfrm>
            <a:custGeom>
              <a:avLst/>
              <a:gdLst/>
              <a:ahLst/>
              <a:cxnLst/>
              <a:rect l="l" t="t" r="r" b="b"/>
              <a:pathLst>
                <a:path w="7" h="37" extrusionOk="0">
                  <a:moveTo>
                    <a:pt x="0" y="0"/>
                  </a:moveTo>
                  <a:cubicBezTo>
                    <a:pt x="3" y="12"/>
                    <a:pt x="2" y="24"/>
                    <a:pt x="3" y="37"/>
                  </a:cubicBezTo>
                  <a:cubicBezTo>
                    <a:pt x="7" y="28"/>
                    <a:pt x="5" y="5"/>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0" name="Google Shape;1650;p22"/>
            <p:cNvSpPr/>
            <p:nvPr/>
          </p:nvSpPr>
          <p:spPr>
            <a:xfrm>
              <a:off x="3093767" y="1284501"/>
              <a:ext cx="4945" cy="29668"/>
            </a:xfrm>
            <a:custGeom>
              <a:avLst/>
              <a:gdLst/>
              <a:ahLst/>
              <a:cxnLst/>
              <a:rect l="l" t="t" r="r" b="b"/>
              <a:pathLst>
                <a:path w="5" h="31" extrusionOk="0">
                  <a:moveTo>
                    <a:pt x="3" y="0"/>
                  </a:moveTo>
                  <a:cubicBezTo>
                    <a:pt x="0" y="5"/>
                    <a:pt x="2" y="10"/>
                    <a:pt x="1" y="15"/>
                  </a:cubicBezTo>
                  <a:cubicBezTo>
                    <a:pt x="0" y="20"/>
                    <a:pt x="0" y="25"/>
                    <a:pt x="0" y="31"/>
                  </a:cubicBezTo>
                  <a:cubicBezTo>
                    <a:pt x="4" y="25"/>
                    <a:pt x="5" y="8"/>
                    <a:pt x="3"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1" name="Google Shape;1651;p22"/>
            <p:cNvSpPr/>
            <p:nvPr/>
          </p:nvSpPr>
          <p:spPr>
            <a:xfrm>
              <a:off x="3075637" y="1381745"/>
              <a:ext cx="6593" cy="15658"/>
            </a:xfrm>
            <a:custGeom>
              <a:avLst/>
              <a:gdLst/>
              <a:ahLst/>
              <a:cxnLst/>
              <a:rect l="l" t="t" r="r" b="b"/>
              <a:pathLst>
                <a:path w="7" h="16" extrusionOk="0">
                  <a:moveTo>
                    <a:pt x="0" y="16"/>
                  </a:moveTo>
                  <a:cubicBezTo>
                    <a:pt x="5" y="11"/>
                    <a:pt x="7" y="6"/>
                    <a:pt x="7" y="0"/>
                  </a:cubicBezTo>
                  <a:cubicBezTo>
                    <a:pt x="7" y="0"/>
                    <a:pt x="7" y="0"/>
                    <a:pt x="6" y="0"/>
                  </a:cubicBezTo>
                  <a:cubicBezTo>
                    <a:pt x="4" y="5"/>
                    <a:pt x="2" y="10"/>
                    <a:pt x="0" y="1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2" name="Google Shape;1652;p22"/>
            <p:cNvSpPr/>
            <p:nvPr/>
          </p:nvSpPr>
          <p:spPr>
            <a:xfrm>
              <a:off x="3235512" y="1268842"/>
              <a:ext cx="16482" cy="21427"/>
            </a:xfrm>
            <a:custGeom>
              <a:avLst/>
              <a:gdLst/>
              <a:ahLst/>
              <a:cxnLst/>
              <a:rect l="l" t="t" r="r" b="b"/>
              <a:pathLst>
                <a:path w="18" h="23" extrusionOk="0">
                  <a:moveTo>
                    <a:pt x="18" y="0"/>
                  </a:moveTo>
                  <a:cubicBezTo>
                    <a:pt x="9" y="6"/>
                    <a:pt x="3" y="13"/>
                    <a:pt x="0" y="23"/>
                  </a:cubicBezTo>
                  <a:cubicBezTo>
                    <a:pt x="1" y="23"/>
                    <a:pt x="1" y="23"/>
                    <a:pt x="1" y="23"/>
                  </a:cubicBezTo>
                  <a:cubicBezTo>
                    <a:pt x="7" y="15"/>
                    <a:pt x="12" y="7"/>
                    <a:pt x="18"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3" name="Google Shape;1653;p22"/>
            <p:cNvSpPr/>
            <p:nvPr/>
          </p:nvSpPr>
          <p:spPr>
            <a:xfrm>
              <a:off x="3239633" y="1295214"/>
              <a:ext cx="10714" cy="18130"/>
            </a:xfrm>
            <a:custGeom>
              <a:avLst/>
              <a:gdLst/>
              <a:ahLst/>
              <a:cxnLst/>
              <a:rect l="l" t="t" r="r" b="b"/>
              <a:pathLst>
                <a:path w="11" h="19" extrusionOk="0">
                  <a:moveTo>
                    <a:pt x="11" y="0"/>
                  </a:moveTo>
                  <a:cubicBezTo>
                    <a:pt x="6" y="6"/>
                    <a:pt x="1" y="12"/>
                    <a:pt x="0" y="19"/>
                  </a:cubicBezTo>
                  <a:cubicBezTo>
                    <a:pt x="4" y="13"/>
                    <a:pt x="9" y="8"/>
                    <a:pt x="1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4" name="Google Shape;1654;p22"/>
            <p:cNvSpPr/>
            <p:nvPr/>
          </p:nvSpPr>
          <p:spPr>
            <a:xfrm>
              <a:off x="3237161" y="1286149"/>
              <a:ext cx="9065" cy="15658"/>
            </a:xfrm>
            <a:custGeom>
              <a:avLst/>
              <a:gdLst/>
              <a:ahLst/>
              <a:cxnLst/>
              <a:rect l="l" t="t" r="r" b="b"/>
              <a:pathLst>
                <a:path w="10" h="17" extrusionOk="0">
                  <a:moveTo>
                    <a:pt x="1" y="17"/>
                  </a:moveTo>
                  <a:cubicBezTo>
                    <a:pt x="4" y="14"/>
                    <a:pt x="10" y="5"/>
                    <a:pt x="10" y="0"/>
                  </a:cubicBezTo>
                  <a:cubicBezTo>
                    <a:pt x="5" y="4"/>
                    <a:pt x="0" y="12"/>
                    <a:pt x="1" y="1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5" name="Google Shape;1655;p22"/>
            <p:cNvSpPr/>
            <p:nvPr/>
          </p:nvSpPr>
          <p:spPr>
            <a:xfrm>
              <a:off x="3296496" y="1291093"/>
              <a:ext cx="5769" cy="20603"/>
            </a:xfrm>
            <a:custGeom>
              <a:avLst/>
              <a:gdLst/>
              <a:ahLst/>
              <a:cxnLst/>
              <a:rect l="l" t="t" r="r" b="b"/>
              <a:pathLst>
                <a:path w="6" h="21" extrusionOk="0">
                  <a:moveTo>
                    <a:pt x="5" y="8"/>
                  </a:moveTo>
                  <a:cubicBezTo>
                    <a:pt x="6" y="5"/>
                    <a:pt x="6" y="2"/>
                    <a:pt x="6" y="0"/>
                  </a:cubicBezTo>
                  <a:cubicBezTo>
                    <a:pt x="5" y="7"/>
                    <a:pt x="0" y="13"/>
                    <a:pt x="0" y="20"/>
                  </a:cubicBezTo>
                  <a:cubicBezTo>
                    <a:pt x="0" y="21"/>
                    <a:pt x="0" y="21"/>
                    <a:pt x="1" y="21"/>
                  </a:cubicBezTo>
                  <a:cubicBezTo>
                    <a:pt x="2" y="16"/>
                    <a:pt x="4" y="12"/>
                    <a:pt x="5"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6" name="Google Shape;1656;p22"/>
            <p:cNvSpPr/>
            <p:nvPr/>
          </p:nvSpPr>
          <p:spPr>
            <a:xfrm>
              <a:off x="3380554" y="1313344"/>
              <a:ext cx="9065" cy="22251"/>
            </a:xfrm>
            <a:custGeom>
              <a:avLst/>
              <a:gdLst/>
              <a:ahLst/>
              <a:cxnLst/>
              <a:rect l="l" t="t" r="r" b="b"/>
              <a:pathLst>
                <a:path w="10" h="24" extrusionOk="0">
                  <a:moveTo>
                    <a:pt x="9" y="0"/>
                  </a:moveTo>
                  <a:cubicBezTo>
                    <a:pt x="7" y="2"/>
                    <a:pt x="2" y="17"/>
                    <a:pt x="0" y="24"/>
                  </a:cubicBezTo>
                  <a:cubicBezTo>
                    <a:pt x="5" y="21"/>
                    <a:pt x="10" y="6"/>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7" name="Google Shape;1657;p22"/>
            <p:cNvSpPr/>
            <p:nvPr/>
          </p:nvSpPr>
          <p:spPr>
            <a:xfrm>
              <a:off x="3394564" y="1319113"/>
              <a:ext cx="824" cy="0"/>
            </a:xfrm>
            <a:custGeom>
              <a:avLst/>
              <a:gdLst/>
              <a:ahLst/>
              <a:cxnLst/>
              <a:rect l="l" t="t" r="r" b="b"/>
              <a:pathLst>
                <a:path w="1" h="120000" extrusionOk="0">
                  <a:moveTo>
                    <a:pt x="0" y="0"/>
                  </a:moveTo>
                  <a:cubicBezTo>
                    <a:pt x="0" y="0"/>
                    <a:pt x="1" y="0"/>
                    <a:pt x="1" y="0"/>
                  </a:cubicBezTo>
                  <a:cubicBezTo>
                    <a:pt x="1" y="0"/>
                    <a:pt x="0" y="0"/>
                    <a:pt x="0" y="0"/>
                  </a:cubicBezTo>
                  <a:cubicBezTo>
                    <a:pt x="0" y="0"/>
                    <a:pt x="0" y="0"/>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8" name="Google Shape;1658;p22"/>
            <p:cNvSpPr/>
            <p:nvPr/>
          </p:nvSpPr>
          <p:spPr>
            <a:xfrm>
              <a:off x="3387147" y="1319113"/>
              <a:ext cx="8241" cy="23075"/>
            </a:xfrm>
            <a:custGeom>
              <a:avLst/>
              <a:gdLst/>
              <a:ahLst/>
              <a:cxnLst/>
              <a:rect l="l" t="t" r="r" b="b"/>
              <a:pathLst>
                <a:path w="9" h="25" extrusionOk="0">
                  <a:moveTo>
                    <a:pt x="1" y="18"/>
                  </a:moveTo>
                  <a:cubicBezTo>
                    <a:pt x="0" y="20"/>
                    <a:pt x="0" y="22"/>
                    <a:pt x="0" y="25"/>
                  </a:cubicBezTo>
                  <a:cubicBezTo>
                    <a:pt x="0" y="24"/>
                    <a:pt x="1" y="24"/>
                    <a:pt x="1" y="24"/>
                  </a:cubicBezTo>
                  <a:cubicBezTo>
                    <a:pt x="5" y="17"/>
                    <a:pt x="7" y="9"/>
                    <a:pt x="9" y="1"/>
                  </a:cubicBezTo>
                  <a:cubicBezTo>
                    <a:pt x="9" y="1"/>
                    <a:pt x="9" y="0"/>
                    <a:pt x="8" y="0"/>
                  </a:cubicBezTo>
                  <a:cubicBezTo>
                    <a:pt x="7" y="3"/>
                    <a:pt x="6" y="5"/>
                    <a:pt x="5" y="8"/>
                  </a:cubicBezTo>
                  <a:cubicBezTo>
                    <a:pt x="4" y="11"/>
                    <a:pt x="2" y="14"/>
                    <a:pt x="1" y="1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9" name="Google Shape;1659;p22"/>
            <p:cNvSpPr/>
            <p:nvPr/>
          </p:nvSpPr>
          <p:spPr>
            <a:xfrm>
              <a:off x="3374785" y="1305103"/>
              <a:ext cx="7417" cy="21427"/>
            </a:xfrm>
            <a:custGeom>
              <a:avLst/>
              <a:gdLst/>
              <a:ahLst/>
              <a:cxnLst/>
              <a:rect l="l" t="t" r="r" b="b"/>
              <a:pathLst>
                <a:path w="8" h="23" extrusionOk="0">
                  <a:moveTo>
                    <a:pt x="5" y="2"/>
                  </a:moveTo>
                  <a:cubicBezTo>
                    <a:pt x="4" y="8"/>
                    <a:pt x="2" y="14"/>
                    <a:pt x="1" y="20"/>
                  </a:cubicBezTo>
                  <a:cubicBezTo>
                    <a:pt x="0" y="20"/>
                    <a:pt x="1" y="21"/>
                    <a:pt x="0" y="23"/>
                  </a:cubicBezTo>
                  <a:cubicBezTo>
                    <a:pt x="2" y="21"/>
                    <a:pt x="3" y="21"/>
                    <a:pt x="3" y="20"/>
                  </a:cubicBezTo>
                  <a:cubicBezTo>
                    <a:pt x="6" y="14"/>
                    <a:pt x="8" y="8"/>
                    <a:pt x="7" y="2"/>
                  </a:cubicBezTo>
                  <a:cubicBezTo>
                    <a:pt x="7" y="1"/>
                    <a:pt x="7" y="1"/>
                    <a:pt x="7" y="0"/>
                  </a:cubicBezTo>
                  <a:cubicBezTo>
                    <a:pt x="7" y="1"/>
                    <a:pt x="6" y="2"/>
                    <a:pt x="5" y="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0" name="Google Shape;1660;p22"/>
            <p:cNvSpPr/>
            <p:nvPr/>
          </p:nvSpPr>
          <p:spPr>
            <a:xfrm>
              <a:off x="3367369" y="1331474"/>
              <a:ext cx="3296" cy="7417"/>
            </a:xfrm>
            <a:custGeom>
              <a:avLst/>
              <a:gdLst/>
              <a:ahLst/>
              <a:cxnLst/>
              <a:rect l="l" t="t" r="r" b="b"/>
              <a:pathLst>
                <a:path w="4" h="8" extrusionOk="0">
                  <a:moveTo>
                    <a:pt x="3" y="0"/>
                  </a:moveTo>
                  <a:cubicBezTo>
                    <a:pt x="1" y="2"/>
                    <a:pt x="0" y="5"/>
                    <a:pt x="1" y="8"/>
                  </a:cubicBezTo>
                  <a:cubicBezTo>
                    <a:pt x="4" y="5"/>
                    <a:pt x="4" y="4"/>
                    <a:pt x="3"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1" name="Google Shape;1661;p22"/>
            <p:cNvSpPr/>
            <p:nvPr/>
          </p:nvSpPr>
          <p:spPr>
            <a:xfrm>
              <a:off x="3349238" y="1311696"/>
              <a:ext cx="7417" cy="24723"/>
            </a:xfrm>
            <a:custGeom>
              <a:avLst/>
              <a:gdLst/>
              <a:ahLst/>
              <a:cxnLst/>
              <a:rect l="l" t="t" r="r" b="b"/>
              <a:pathLst>
                <a:path w="8" h="27" extrusionOk="0">
                  <a:moveTo>
                    <a:pt x="1" y="27"/>
                  </a:moveTo>
                  <a:cubicBezTo>
                    <a:pt x="8" y="19"/>
                    <a:pt x="8" y="10"/>
                    <a:pt x="8" y="0"/>
                  </a:cubicBezTo>
                  <a:cubicBezTo>
                    <a:pt x="8" y="0"/>
                    <a:pt x="8" y="0"/>
                    <a:pt x="7" y="0"/>
                  </a:cubicBezTo>
                  <a:cubicBezTo>
                    <a:pt x="6" y="4"/>
                    <a:pt x="6" y="9"/>
                    <a:pt x="4" y="13"/>
                  </a:cubicBezTo>
                  <a:cubicBezTo>
                    <a:pt x="3" y="18"/>
                    <a:pt x="2" y="22"/>
                    <a:pt x="0" y="26"/>
                  </a:cubicBezTo>
                  <a:cubicBezTo>
                    <a:pt x="1" y="27"/>
                    <a:pt x="1" y="27"/>
                    <a:pt x="1" y="2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2" name="Google Shape;1662;p22"/>
            <p:cNvSpPr/>
            <p:nvPr/>
          </p:nvSpPr>
          <p:spPr>
            <a:xfrm>
              <a:off x="3347590" y="1303455"/>
              <a:ext cx="5769" cy="18130"/>
            </a:xfrm>
            <a:custGeom>
              <a:avLst/>
              <a:gdLst/>
              <a:ahLst/>
              <a:cxnLst/>
              <a:rect l="l" t="t" r="r" b="b"/>
              <a:pathLst>
                <a:path w="6" h="19" extrusionOk="0">
                  <a:moveTo>
                    <a:pt x="5" y="0"/>
                  </a:moveTo>
                  <a:cubicBezTo>
                    <a:pt x="5" y="1"/>
                    <a:pt x="4" y="2"/>
                    <a:pt x="4" y="2"/>
                  </a:cubicBezTo>
                  <a:cubicBezTo>
                    <a:pt x="3" y="8"/>
                    <a:pt x="1" y="13"/>
                    <a:pt x="0" y="18"/>
                  </a:cubicBezTo>
                  <a:cubicBezTo>
                    <a:pt x="1" y="18"/>
                    <a:pt x="1" y="19"/>
                    <a:pt x="1" y="19"/>
                  </a:cubicBezTo>
                  <a:cubicBezTo>
                    <a:pt x="5" y="13"/>
                    <a:pt x="6" y="7"/>
                    <a:pt x="5"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3" name="Google Shape;1663;p22"/>
            <p:cNvSpPr/>
            <p:nvPr/>
          </p:nvSpPr>
          <p:spPr>
            <a:xfrm>
              <a:off x="2663586" y="1492175"/>
              <a:ext cx="4945" cy="28020"/>
            </a:xfrm>
            <a:custGeom>
              <a:avLst/>
              <a:gdLst/>
              <a:ahLst/>
              <a:cxnLst/>
              <a:rect l="l" t="t" r="r" b="b"/>
              <a:pathLst>
                <a:path w="5" h="29" extrusionOk="0">
                  <a:moveTo>
                    <a:pt x="3" y="0"/>
                  </a:moveTo>
                  <a:cubicBezTo>
                    <a:pt x="3" y="9"/>
                    <a:pt x="0" y="19"/>
                    <a:pt x="4" y="29"/>
                  </a:cubicBezTo>
                  <a:cubicBezTo>
                    <a:pt x="5" y="19"/>
                    <a:pt x="5" y="9"/>
                    <a:pt x="3"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4" name="Google Shape;1664;p22"/>
            <p:cNvSpPr/>
            <p:nvPr/>
          </p:nvSpPr>
          <p:spPr>
            <a:xfrm>
              <a:off x="2660289" y="1504536"/>
              <a:ext cx="2473" cy="10714"/>
            </a:xfrm>
            <a:custGeom>
              <a:avLst/>
              <a:gdLst/>
              <a:ahLst/>
              <a:cxnLst/>
              <a:rect l="l" t="t" r="r" b="b"/>
              <a:pathLst>
                <a:path w="2" h="11" extrusionOk="0">
                  <a:moveTo>
                    <a:pt x="1" y="0"/>
                  </a:moveTo>
                  <a:cubicBezTo>
                    <a:pt x="0" y="3"/>
                    <a:pt x="0" y="5"/>
                    <a:pt x="1" y="11"/>
                  </a:cubicBezTo>
                  <a:cubicBezTo>
                    <a:pt x="2" y="7"/>
                    <a:pt x="2" y="4"/>
                    <a:pt x="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5" name="Google Shape;1665;p22"/>
            <p:cNvSpPr/>
            <p:nvPr/>
          </p:nvSpPr>
          <p:spPr>
            <a:xfrm>
              <a:off x="3044321" y="1371031"/>
              <a:ext cx="18130" cy="46974"/>
            </a:xfrm>
            <a:custGeom>
              <a:avLst/>
              <a:gdLst/>
              <a:ahLst/>
              <a:cxnLst/>
              <a:rect l="l" t="t" r="r" b="b"/>
              <a:pathLst>
                <a:path w="19" h="50" extrusionOk="0">
                  <a:moveTo>
                    <a:pt x="0" y="50"/>
                  </a:moveTo>
                  <a:cubicBezTo>
                    <a:pt x="2" y="48"/>
                    <a:pt x="5" y="45"/>
                    <a:pt x="6" y="42"/>
                  </a:cubicBezTo>
                  <a:cubicBezTo>
                    <a:pt x="7" y="39"/>
                    <a:pt x="8" y="37"/>
                    <a:pt x="9" y="34"/>
                  </a:cubicBezTo>
                  <a:cubicBezTo>
                    <a:pt x="12" y="25"/>
                    <a:pt x="15" y="16"/>
                    <a:pt x="18" y="7"/>
                  </a:cubicBezTo>
                  <a:cubicBezTo>
                    <a:pt x="19" y="5"/>
                    <a:pt x="19" y="3"/>
                    <a:pt x="19" y="1"/>
                  </a:cubicBezTo>
                  <a:cubicBezTo>
                    <a:pt x="19" y="0"/>
                    <a:pt x="18" y="0"/>
                    <a:pt x="18" y="0"/>
                  </a:cubicBezTo>
                  <a:cubicBezTo>
                    <a:pt x="12" y="17"/>
                    <a:pt x="7" y="34"/>
                    <a:pt x="0" y="5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6" name="Google Shape;1666;p22"/>
            <p:cNvSpPr/>
            <p:nvPr/>
          </p:nvSpPr>
          <p:spPr>
            <a:xfrm>
              <a:off x="3068219" y="1277908"/>
              <a:ext cx="2473" cy="14834"/>
            </a:xfrm>
            <a:custGeom>
              <a:avLst/>
              <a:gdLst/>
              <a:ahLst/>
              <a:cxnLst/>
              <a:rect l="l" t="t" r="r" b="b"/>
              <a:pathLst>
                <a:path w="3" h="15" extrusionOk="0">
                  <a:moveTo>
                    <a:pt x="0" y="0"/>
                  </a:moveTo>
                  <a:cubicBezTo>
                    <a:pt x="0" y="5"/>
                    <a:pt x="0" y="10"/>
                    <a:pt x="1" y="15"/>
                  </a:cubicBezTo>
                  <a:cubicBezTo>
                    <a:pt x="3" y="10"/>
                    <a:pt x="3" y="6"/>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7" name="Google Shape;1667;p22"/>
            <p:cNvSpPr/>
            <p:nvPr/>
          </p:nvSpPr>
          <p:spPr>
            <a:xfrm>
              <a:off x="3326987" y="1289445"/>
              <a:ext cx="4945" cy="27196"/>
            </a:xfrm>
            <a:custGeom>
              <a:avLst/>
              <a:gdLst/>
              <a:ahLst/>
              <a:cxnLst/>
              <a:rect l="l" t="t" r="r" b="b"/>
              <a:pathLst>
                <a:path w="6" h="29" extrusionOk="0">
                  <a:moveTo>
                    <a:pt x="6" y="0"/>
                  </a:moveTo>
                  <a:cubicBezTo>
                    <a:pt x="5" y="2"/>
                    <a:pt x="4" y="3"/>
                    <a:pt x="4" y="4"/>
                  </a:cubicBezTo>
                  <a:cubicBezTo>
                    <a:pt x="3" y="12"/>
                    <a:pt x="2" y="21"/>
                    <a:pt x="0" y="29"/>
                  </a:cubicBezTo>
                  <a:cubicBezTo>
                    <a:pt x="1" y="29"/>
                    <a:pt x="1" y="29"/>
                    <a:pt x="1" y="29"/>
                  </a:cubicBezTo>
                  <a:cubicBezTo>
                    <a:pt x="4" y="25"/>
                    <a:pt x="5" y="16"/>
                    <a:pt x="6"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8" name="Google Shape;1668;p22"/>
            <p:cNvSpPr/>
            <p:nvPr/>
          </p:nvSpPr>
          <p:spPr>
            <a:xfrm>
              <a:off x="3317922" y="1302631"/>
              <a:ext cx="5769" cy="16482"/>
            </a:xfrm>
            <a:custGeom>
              <a:avLst/>
              <a:gdLst/>
              <a:ahLst/>
              <a:cxnLst/>
              <a:rect l="l" t="t" r="r" b="b"/>
              <a:pathLst>
                <a:path w="6" h="17" extrusionOk="0">
                  <a:moveTo>
                    <a:pt x="4" y="0"/>
                  </a:moveTo>
                  <a:cubicBezTo>
                    <a:pt x="3" y="6"/>
                    <a:pt x="1" y="11"/>
                    <a:pt x="0" y="17"/>
                  </a:cubicBezTo>
                  <a:cubicBezTo>
                    <a:pt x="5" y="12"/>
                    <a:pt x="6" y="6"/>
                    <a:pt x="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9" name="Google Shape;1669;p22"/>
            <p:cNvSpPr/>
            <p:nvPr/>
          </p:nvSpPr>
          <p:spPr>
            <a:xfrm>
              <a:off x="3420111" y="1366911"/>
              <a:ext cx="12362" cy="14834"/>
            </a:xfrm>
            <a:custGeom>
              <a:avLst/>
              <a:gdLst/>
              <a:ahLst/>
              <a:cxnLst/>
              <a:rect l="l" t="t" r="r" b="b"/>
              <a:pathLst>
                <a:path w="13" h="16" extrusionOk="0">
                  <a:moveTo>
                    <a:pt x="0" y="16"/>
                  </a:moveTo>
                  <a:cubicBezTo>
                    <a:pt x="5" y="11"/>
                    <a:pt x="10" y="6"/>
                    <a:pt x="13" y="0"/>
                  </a:cubicBezTo>
                  <a:cubicBezTo>
                    <a:pt x="8" y="5"/>
                    <a:pt x="3" y="10"/>
                    <a:pt x="0" y="1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0" name="Google Shape;1670;p22"/>
            <p:cNvSpPr/>
            <p:nvPr/>
          </p:nvSpPr>
          <p:spPr>
            <a:xfrm>
              <a:off x="3407749" y="1368559"/>
              <a:ext cx="12362" cy="15658"/>
            </a:xfrm>
            <a:custGeom>
              <a:avLst/>
              <a:gdLst/>
              <a:ahLst/>
              <a:cxnLst/>
              <a:rect l="l" t="t" r="r" b="b"/>
              <a:pathLst>
                <a:path w="13" h="16" extrusionOk="0">
                  <a:moveTo>
                    <a:pt x="3" y="15"/>
                  </a:moveTo>
                  <a:cubicBezTo>
                    <a:pt x="6" y="11"/>
                    <a:pt x="10" y="7"/>
                    <a:pt x="13" y="1"/>
                  </a:cubicBezTo>
                  <a:cubicBezTo>
                    <a:pt x="13" y="1"/>
                    <a:pt x="12" y="1"/>
                    <a:pt x="12" y="0"/>
                  </a:cubicBezTo>
                  <a:cubicBezTo>
                    <a:pt x="8" y="5"/>
                    <a:pt x="4" y="10"/>
                    <a:pt x="0" y="16"/>
                  </a:cubicBezTo>
                  <a:cubicBezTo>
                    <a:pt x="1" y="16"/>
                    <a:pt x="2" y="16"/>
                    <a:pt x="3" y="1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1" name="Google Shape;1671;p22"/>
            <p:cNvSpPr/>
            <p:nvPr/>
          </p:nvSpPr>
          <p:spPr>
            <a:xfrm>
              <a:off x="3426704" y="1378448"/>
              <a:ext cx="8241" cy="8241"/>
            </a:xfrm>
            <a:custGeom>
              <a:avLst/>
              <a:gdLst/>
              <a:ahLst/>
              <a:cxnLst/>
              <a:rect l="l" t="t" r="r" b="b"/>
              <a:pathLst>
                <a:path w="9" h="9" extrusionOk="0">
                  <a:moveTo>
                    <a:pt x="9" y="0"/>
                  </a:moveTo>
                  <a:cubicBezTo>
                    <a:pt x="6" y="3"/>
                    <a:pt x="3" y="6"/>
                    <a:pt x="0" y="9"/>
                  </a:cubicBezTo>
                  <a:cubicBezTo>
                    <a:pt x="6" y="7"/>
                    <a:pt x="8" y="5"/>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2" name="Google Shape;1672;p22"/>
            <p:cNvSpPr/>
            <p:nvPr/>
          </p:nvSpPr>
          <p:spPr>
            <a:xfrm>
              <a:off x="3204196" y="1274611"/>
              <a:ext cx="6593" cy="18130"/>
            </a:xfrm>
            <a:custGeom>
              <a:avLst/>
              <a:gdLst/>
              <a:ahLst/>
              <a:cxnLst/>
              <a:rect l="l" t="t" r="r" b="b"/>
              <a:pathLst>
                <a:path w="7" h="19" extrusionOk="0">
                  <a:moveTo>
                    <a:pt x="6" y="0"/>
                  </a:moveTo>
                  <a:cubicBezTo>
                    <a:pt x="4" y="6"/>
                    <a:pt x="0" y="12"/>
                    <a:pt x="1" y="19"/>
                  </a:cubicBezTo>
                  <a:cubicBezTo>
                    <a:pt x="5" y="13"/>
                    <a:pt x="7" y="7"/>
                    <a:pt x="6"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3" name="Google Shape;1673;p22"/>
            <p:cNvSpPr/>
            <p:nvPr/>
          </p:nvSpPr>
          <p:spPr>
            <a:xfrm>
              <a:off x="3205020" y="1289445"/>
              <a:ext cx="6593" cy="13186"/>
            </a:xfrm>
            <a:custGeom>
              <a:avLst/>
              <a:gdLst/>
              <a:ahLst/>
              <a:cxnLst/>
              <a:rect l="l" t="t" r="r" b="b"/>
              <a:pathLst>
                <a:path w="7" h="14" extrusionOk="0">
                  <a:moveTo>
                    <a:pt x="5" y="0"/>
                  </a:moveTo>
                  <a:cubicBezTo>
                    <a:pt x="4" y="5"/>
                    <a:pt x="2" y="9"/>
                    <a:pt x="0" y="14"/>
                  </a:cubicBezTo>
                  <a:cubicBezTo>
                    <a:pt x="6" y="10"/>
                    <a:pt x="7" y="7"/>
                    <a:pt x="5"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4" name="Google Shape;1674;p22"/>
            <p:cNvSpPr/>
            <p:nvPr/>
          </p:nvSpPr>
          <p:spPr>
            <a:xfrm>
              <a:off x="2838295" y="1371856"/>
              <a:ext cx="9065" cy="27196"/>
            </a:xfrm>
            <a:custGeom>
              <a:avLst/>
              <a:gdLst/>
              <a:ahLst/>
              <a:cxnLst/>
              <a:rect l="l" t="t" r="r" b="b"/>
              <a:pathLst>
                <a:path w="10" h="29" extrusionOk="0">
                  <a:moveTo>
                    <a:pt x="8" y="29"/>
                  </a:moveTo>
                  <a:cubicBezTo>
                    <a:pt x="10" y="23"/>
                    <a:pt x="5" y="5"/>
                    <a:pt x="0" y="0"/>
                  </a:cubicBezTo>
                  <a:cubicBezTo>
                    <a:pt x="2" y="9"/>
                    <a:pt x="4" y="18"/>
                    <a:pt x="7" y="27"/>
                  </a:cubicBezTo>
                  <a:cubicBezTo>
                    <a:pt x="7" y="28"/>
                    <a:pt x="8" y="28"/>
                    <a:pt x="8" y="2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5" name="Google Shape;1675;p22"/>
            <p:cNvSpPr/>
            <p:nvPr/>
          </p:nvSpPr>
          <p:spPr>
            <a:xfrm>
              <a:off x="3108601" y="1276260"/>
              <a:ext cx="4121" cy="19778"/>
            </a:xfrm>
            <a:custGeom>
              <a:avLst/>
              <a:gdLst/>
              <a:ahLst/>
              <a:cxnLst/>
              <a:rect l="l" t="t" r="r" b="b"/>
              <a:pathLst>
                <a:path w="4" h="21" extrusionOk="0">
                  <a:moveTo>
                    <a:pt x="0" y="0"/>
                  </a:moveTo>
                  <a:cubicBezTo>
                    <a:pt x="1" y="7"/>
                    <a:pt x="1" y="15"/>
                    <a:pt x="4" y="21"/>
                  </a:cubicBezTo>
                  <a:cubicBezTo>
                    <a:pt x="4" y="14"/>
                    <a:pt x="4" y="6"/>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6" name="Google Shape;1676;p22"/>
            <p:cNvSpPr/>
            <p:nvPr/>
          </p:nvSpPr>
          <p:spPr>
            <a:xfrm>
              <a:off x="3483567" y="1385041"/>
              <a:ext cx="20603" cy="21427"/>
            </a:xfrm>
            <a:custGeom>
              <a:avLst/>
              <a:gdLst/>
              <a:ahLst/>
              <a:cxnLst/>
              <a:rect l="l" t="t" r="r" b="b"/>
              <a:pathLst>
                <a:path w="22" h="23" extrusionOk="0">
                  <a:moveTo>
                    <a:pt x="20" y="7"/>
                  </a:moveTo>
                  <a:cubicBezTo>
                    <a:pt x="21" y="6"/>
                    <a:pt x="22" y="4"/>
                    <a:pt x="22" y="0"/>
                  </a:cubicBezTo>
                  <a:cubicBezTo>
                    <a:pt x="16" y="10"/>
                    <a:pt x="8" y="16"/>
                    <a:pt x="0" y="23"/>
                  </a:cubicBezTo>
                  <a:cubicBezTo>
                    <a:pt x="9" y="20"/>
                    <a:pt x="14" y="13"/>
                    <a:pt x="20" y="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7" name="Google Shape;1677;p22"/>
            <p:cNvSpPr/>
            <p:nvPr/>
          </p:nvSpPr>
          <p:spPr>
            <a:xfrm>
              <a:off x="3049265" y="1282028"/>
              <a:ext cx="4945" cy="23899"/>
            </a:xfrm>
            <a:custGeom>
              <a:avLst/>
              <a:gdLst/>
              <a:ahLst/>
              <a:cxnLst/>
              <a:rect l="l" t="t" r="r" b="b"/>
              <a:pathLst>
                <a:path w="5" h="25" extrusionOk="0">
                  <a:moveTo>
                    <a:pt x="1" y="0"/>
                  </a:moveTo>
                  <a:cubicBezTo>
                    <a:pt x="1" y="9"/>
                    <a:pt x="0" y="17"/>
                    <a:pt x="0" y="25"/>
                  </a:cubicBezTo>
                  <a:cubicBezTo>
                    <a:pt x="4" y="19"/>
                    <a:pt x="5" y="9"/>
                    <a:pt x="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8" name="Google Shape;1678;p22"/>
            <p:cNvSpPr/>
            <p:nvPr/>
          </p:nvSpPr>
          <p:spPr>
            <a:xfrm>
              <a:off x="3427528" y="1393282"/>
              <a:ext cx="17306" cy="13186"/>
            </a:xfrm>
            <a:custGeom>
              <a:avLst/>
              <a:gdLst/>
              <a:ahLst/>
              <a:cxnLst/>
              <a:rect l="l" t="t" r="r" b="b"/>
              <a:pathLst>
                <a:path w="18" h="14" extrusionOk="0">
                  <a:moveTo>
                    <a:pt x="18" y="0"/>
                  </a:moveTo>
                  <a:cubicBezTo>
                    <a:pt x="12" y="4"/>
                    <a:pt x="6" y="9"/>
                    <a:pt x="0" y="13"/>
                  </a:cubicBezTo>
                  <a:cubicBezTo>
                    <a:pt x="5" y="14"/>
                    <a:pt x="15" y="7"/>
                    <a:pt x="18"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9" name="Google Shape;1679;p22"/>
            <p:cNvSpPr/>
            <p:nvPr/>
          </p:nvSpPr>
          <p:spPr>
            <a:xfrm>
              <a:off x="2834175" y="1499591"/>
              <a:ext cx="824" cy="3296"/>
            </a:xfrm>
            <a:custGeom>
              <a:avLst/>
              <a:gdLst/>
              <a:ahLst/>
              <a:cxnLst/>
              <a:rect l="l" t="t" r="r" b="b"/>
              <a:pathLst>
                <a:path w="1" h="3" extrusionOk="0">
                  <a:moveTo>
                    <a:pt x="1" y="1"/>
                  </a:moveTo>
                  <a:cubicBezTo>
                    <a:pt x="0" y="0"/>
                    <a:pt x="0" y="0"/>
                    <a:pt x="0" y="0"/>
                  </a:cubicBezTo>
                  <a:cubicBezTo>
                    <a:pt x="0" y="1"/>
                    <a:pt x="0" y="1"/>
                    <a:pt x="0" y="2"/>
                  </a:cubicBezTo>
                  <a:cubicBezTo>
                    <a:pt x="0" y="2"/>
                    <a:pt x="0" y="3"/>
                    <a:pt x="0" y="3"/>
                  </a:cubicBezTo>
                  <a:cubicBezTo>
                    <a:pt x="0" y="3"/>
                    <a:pt x="0" y="3"/>
                    <a:pt x="0" y="3"/>
                  </a:cubicBezTo>
                  <a:cubicBezTo>
                    <a:pt x="0" y="2"/>
                    <a:pt x="0" y="2"/>
                    <a:pt x="1" y="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0" name="Google Shape;1680;p22"/>
            <p:cNvSpPr/>
            <p:nvPr/>
          </p:nvSpPr>
          <p:spPr>
            <a:xfrm>
              <a:off x="2955318" y="1515250"/>
              <a:ext cx="3296" cy="8241"/>
            </a:xfrm>
            <a:custGeom>
              <a:avLst/>
              <a:gdLst/>
              <a:ahLst/>
              <a:cxnLst/>
              <a:rect l="l" t="t" r="r" b="b"/>
              <a:pathLst>
                <a:path w="4" h="9" extrusionOk="0">
                  <a:moveTo>
                    <a:pt x="0" y="0"/>
                  </a:moveTo>
                  <a:cubicBezTo>
                    <a:pt x="1" y="3"/>
                    <a:pt x="2" y="6"/>
                    <a:pt x="3" y="9"/>
                  </a:cubicBezTo>
                  <a:cubicBezTo>
                    <a:pt x="4" y="5"/>
                    <a:pt x="3" y="2"/>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1" name="Google Shape;1681;p22"/>
            <p:cNvSpPr/>
            <p:nvPr/>
          </p:nvSpPr>
          <p:spPr>
            <a:xfrm>
              <a:off x="3095415" y="1488054"/>
              <a:ext cx="6593" cy="21427"/>
            </a:xfrm>
            <a:custGeom>
              <a:avLst/>
              <a:gdLst/>
              <a:ahLst/>
              <a:cxnLst/>
              <a:rect l="l" t="t" r="r" b="b"/>
              <a:pathLst>
                <a:path w="7" h="23" extrusionOk="0">
                  <a:moveTo>
                    <a:pt x="1" y="3"/>
                  </a:moveTo>
                  <a:cubicBezTo>
                    <a:pt x="2" y="10"/>
                    <a:pt x="3" y="16"/>
                    <a:pt x="4" y="23"/>
                  </a:cubicBezTo>
                  <a:cubicBezTo>
                    <a:pt x="7" y="19"/>
                    <a:pt x="6" y="11"/>
                    <a:pt x="1" y="0"/>
                  </a:cubicBezTo>
                  <a:cubicBezTo>
                    <a:pt x="1" y="1"/>
                    <a:pt x="0" y="2"/>
                    <a:pt x="1" y="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2" name="Google Shape;1682;p22"/>
            <p:cNvSpPr/>
            <p:nvPr/>
          </p:nvSpPr>
          <p:spPr>
            <a:xfrm>
              <a:off x="3151454" y="1469100"/>
              <a:ext cx="7417" cy="21427"/>
            </a:xfrm>
            <a:custGeom>
              <a:avLst/>
              <a:gdLst/>
              <a:ahLst/>
              <a:cxnLst/>
              <a:rect l="l" t="t" r="r" b="b"/>
              <a:pathLst>
                <a:path w="8" h="23" extrusionOk="0">
                  <a:moveTo>
                    <a:pt x="0" y="0"/>
                  </a:moveTo>
                  <a:cubicBezTo>
                    <a:pt x="0" y="8"/>
                    <a:pt x="6" y="15"/>
                    <a:pt x="5" y="23"/>
                  </a:cubicBezTo>
                  <a:cubicBezTo>
                    <a:pt x="6" y="23"/>
                    <a:pt x="6" y="23"/>
                    <a:pt x="6" y="23"/>
                  </a:cubicBezTo>
                  <a:cubicBezTo>
                    <a:pt x="7" y="22"/>
                    <a:pt x="8" y="20"/>
                    <a:pt x="7" y="19"/>
                  </a:cubicBezTo>
                  <a:cubicBezTo>
                    <a:pt x="6" y="12"/>
                    <a:pt x="4" y="6"/>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3" name="Google Shape;1683;p22"/>
            <p:cNvSpPr/>
            <p:nvPr/>
          </p:nvSpPr>
          <p:spPr>
            <a:xfrm>
              <a:off x="3517355" y="1436136"/>
              <a:ext cx="9065" cy="8241"/>
            </a:xfrm>
            <a:custGeom>
              <a:avLst/>
              <a:gdLst/>
              <a:ahLst/>
              <a:cxnLst/>
              <a:rect l="l" t="t" r="r" b="b"/>
              <a:pathLst>
                <a:path w="10" h="9" extrusionOk="0">
                  <a:moveTo>
                    <a:pt x="10" y="0"/>
                  </a:moveTo>
                  <a:cubicBezTo>
                    <a:pt x="7" y="3"/>
                    <a:pt x="4" y="5"/>
                    <a:pt x="0" y="8"/>
                  </a:cubicBezTo>
                  <a:cubicBezTo>
                    <a:pt x="5" y="9"/>
                    <a:pt x="9" y="6"/>
                    <a:pt x="1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4" name="Google Shape;1684;p22"/>
            <p:cNvSpPr/>
            <p:nvPr/>
          </p:nvSpPr>
          <p:spPr>
            <a:xfrm>
              <a:off x="3496752" y="1417181"/>
              <a:ext cx="9889" cy="9065"/>
            </a:xfrm>
            <a:custGeom>
              <a:avLst/>
              <a:gdLst/>
              <a:ahLst/>
              <a:cxnLst/>
              <a:rect l="l" t="t" r="r" b="b"/>
              <a:pathLst>
                <a:path w="11" h="10" extrusionOk="0">
                  <a:moveTo>
                    <a:pt x="0" y="10"/>
                  </a:moveTo>
                  <a:cubicBezTo>
                    <a:pt x="6" y="8"/>
                    <a:pt x="8" y="5"/>
                    <a:pt x="11" y="0"/>
                  </a:cubicBezTo>
                  <a:cubicBezTo>
                    <a:pt x="7" y="2"/>
                    <a:pt x="2" y="7"/>
                    <a:pt x="0" y="1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5" name="Google Shape;1685;p22"/>
            <p:cNvSpPr/>
            <p:nvPr/>
          </p:nvSpPr>
          <p:spPr>
            <a:xfrm>
              <a:off x="2884445" y="1576233"/>
              <a:ext cx="4121" cy="12362"/>
            </a:xfrm>
            <a:custGeom>
              <a:avLst/>
              <a:gdLst/>
              <a:ahLst/>
              <a:cxnLst/>
              <a:rect l="l" t="t" r="r" b="b"/>
              <a:pathLst>
                <a:path w="5" h="13" extrusionOk="0">
                  <a:moveTo>
                    <a:pt x="2" y="13"/>
                  </a:moveTo>
                  <a:cubicBezTo>
                    <a:pt x="5" y="8"/>
                    <a:pt x="5" y="4"/>
                    <a:pt x="1" y="0"/>
                  </a:cubicBezTo>
                  <a:cubicBezTo>
                    <a:pt x="2" y="5"/>
                    <a:pt x="0" y="9"/>
                    <a:pt x="2" y="1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6" name="Google Shape;1686;p22"/>
            <p:cNvSpPr/>
            <p:nvPr/>
          </p:nvSpPr>
          <p:spPr>
            <a:xfrm>
              <a:off x="3166288" y="1461683"/>
              <a:ext cx="4121" cy="17306"/>
            </a:xfrm>
            <a:custGeom>
              <a:avLst/>
              <a:gdLst/>
              <a:ahLst/>
              <a:cxnLst/>
              <a:rect l="l" t="t" r="r" b="b"/>
              <a:pathLst>
                <a:path w="4" h="19" extrusionOk="0">
                  <a:moveTo>
                    <a:pt x="3" y="19"/>
                  </a:moveTo>
                  <a:cubicBezTo>
                    <a:pt x="4" y="19"/>
                    <a:pt x="4" y="19"/>
                    <a:pt x="4" y="19"/>
                  </a:cubicBezTo>
                  <a:cubicBezTo>
                    <a:pt x="4" y="12"/>
                    <a:pt x="4" y="6"/>
                    <a:pt x="0" y="0"/>
                  </a:cubicBezTo>
                  <a:cubicBezTo>
                    <a:pt x="1" y="7"/>
                    <a:pt x="2" y="13"/>
                    <a:pt x="3" y="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7" name="Google Shape;1687;p22"/>
            <p:cNvSpPr/>
            <p:nvPr/>
          </p:nvSpPr>
          <p:spPr>
            <a:xfrm>
              <a:off x="3130027" y="1479813"/>
              <a:ext cx="8241" cy="28020"/>
            </a:xfrm>
            <a:custGeom>
              <a:avLst/>
              <a:gdLst/>
              <a:ahLst/>
              <a:cxnLst/>
              <a:rect l="l" t="t" r="r" b="b"/>
              <a:pathLst>
                <a:path w="8" h="29" extrusionOk="0">
                  <a:moveTo>
                    <a:pt x="1" y="2"/>
                  </a:moveTo>
                  <a:cubicBezTo>
                    <a:pt x="1" y="1"/>
                    <a:pt x="1" y="1"/>
                    <a:pt x="0" y="0"/>
                  </a:cubicBezTo>
                  <a:cubicBezTo>
                    <a:pt x="3" y="10"/>
                    <a:pt x="6" y="19"/>
                    <a:pt x="7" y="29"/>
                  </a:cubicBezTo>
                  <a:cubicBezTo>
                    <a:pt x="7" y="27"/>
                    <a:pt x="8" y="26"/>
                    <a:pt x="8" y="25"/>
                  </a:cubicBezTo>
                  <a:cubicBezTo>
                    <a:pt x="8" y="17"/>
                    <a:pt x="6" y="9"/>
                    <a:pt x="1" y="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8" name="Google Shape;1688;p22"/>
            <p:cNvSpPr/>
            <p:nvPr/>
          </p:nvSpPr>
          <p:spPr>
            <a:xfrm>
              <a:off x="2839119" y="1543269"/>
              <a:ext cx="6593" cy="18955"/>
            </a:xfrm>
            <a:custGeom>
              <a:avLst/>
              <a:gdLst/>
              <a:ahLst/>
              <a:cxnLst/>
              <a:rect l="l" t="t" r="r" b="b"/>
              <a:pathLst>
                <a:path w="7" h="20" extrusionOk="0">
                  <a:moveTo>
                    <a:pt x="5" y="20"/>
                  </a:moveTo>
                  <a:cubicBezTo>
                    <a:pt x="7" y="13"/>
                    <a:pt x="4" y="6"/>
                    <a:pt x="0" y="0"/>
                  </a:cubicBezTo>
                  <a:cubicBezTo>
                    <a:pt x="0" y="7"/>
                    <a:pt x="2" y="14"/>
                    <a:pt x="5" y="2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9" name="Google Shape;1689;p22"/>
            <p:cNvSpPr/>
            <p:nvPr/>
          </p:nvSpPr>
          <p:spPr>
            <a:xfrm>
              <a:off x="3221502" y="1465803"/>
              <a:ext cx="8241" cy="14010"/>
            </a:xfrm>
            <a:custGeom>
              <a:avLst/>
              <a:gdLst/>
              <a:ahLst/>
              <a:cxnLst/>
              <a:rect l="l" t="t" r="r" b="b"/>
              <a:pathLst>
                <a:path w="8" h="15" extrusionOk="0">
                  <a:moveTo>
                    <a:pt x="0" y="0"/>
                  </a:moveTo>
                  <a:cubicBezTo>
                    <a:pt x="3" y="5"/>
                    <a:pt x="5" y="10"/>
                    <a:pt x="7" y="15"/>
                  </a:cubicBezTo>
                  <a:cubicBezTo>
                    <a:pt x="8" y="9"/>
                    <a:pt x="6" y="3"/>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0" name="Google Shape;1690;p22"/>
            <p:cNvSpPr/>
            <p:nvPr/>
          </p:nvSpPr>
          <p:spPr>
            <a:xfrm>
              <a:off x="3225623" y="1461683"/>
              <a:ext cx="5769" cy="10714"/>
            </a:xfrm>
            <a:custGeom>
              <a:avLst/>
              <a:gdLst/>
              <a:ahLst/>
              <a:cxnLst/>
              <a:rect l="l" t="t" r="r" b="b"/>
              <a:pathLst>
                <a:path w="6" h="12" extrusionOk="0">
                  <a:moveTo>
                    <a:pt x="0" y="0"/>
                  </a:moveTo>
                  <a:cubicBezTo>
                    <a:pt x="2" y="4"/>
                    <a:pt x="4" y="8"/>
                    <a:pt x="6" y="12"/>
                  </a:cubicBezTo>
                  <a:cubicBezTo>
                    <a:pt x="6" y="12"/>
                    <a:pt x="6" y="11"/>
                    <a:pt x="6" y="11"/>
                  </a:cubicBezTo>
                  <a:cubicBezTo>
                    <a:pt x="6" y="7"/>
                    <a:pt x="5" y="3"/>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1" name="Google Shape;1691;p22"/>
            <p:cNvSpPr/>
            <p:nvPr/>
          </p:nvSpPr>
          <p:spPr>
            <a:xfrm>
              <a:off x="3431649" y="1466627"/>
              <a:ext cx="2473" cy="9065"/>
            </a:xfrm>
            <a:custGeom>
              <a:avLst/>
              <a:gdLst/>
              <a:ahLst/>
              <a:cxnLst/>
              <a:rect l="l" t="t" r="r" b="b"/>
              <a:pathLst>
                <a:path w="3" h="9" extrusionOk="0">
                  <a:moveTo>
                    <a:pt x="0" y="0"/>
                  </a:moveTo>
                  <a:cubicBezTo>
                    <a:pt x="0" y="4"/>
                    <a:pt x="0" y="7"/>
                    <a:pt x="2" y="9"/>
                  </a:cubicBezTo>
                  <a:cubicBezTo>
                    <a:pt x="3" y="6"/>
                    <a:pt x="3" y="3"/>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2" name="Google Shape;1692;p22"/>
            <p:cNvSpPr/>
            <p:nvPr/>
          </p:nvSpPr>
          <p:spPr>
            <a:xfrm>
              <a:off x="3398684" y="1476516"/>
              <a:ext cx="7417" cy="14834"/>
            </a:xfrm>
            <a:custGeom>
              <a:avLst/>
              <a:gdLst/>
              <a:ahLst/>
              <a:cxnLst/>
              <a:rect l="l" t="t" r="r" b="b"/>
              <a:pathLst>
                <a:path w="8" h="16" extrusionOk="0">
                  <a:moveTo>
                    <a:pt x="6" y="16"/>
                  </a:moveTo>
                  <a:cubicBezTo>
                    <a:pt x="8" y="9"/>
                    <a:pt x="5" y="5"/>
                    <a:pt x="0" y="0"/>
                  </a:cubicBezTo>
                  <a:cubicBezTo>
                    <a:pt x="2" y="5"/>
                    <a:pt x="4" y="11"/>
                    <a:pt x="6" y="1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3" name="Google Shape;1693;p22"/>
            <p:cNvSpPr/>
            <p:nvPr/>
          </p:nvSpPr>
          <p:spPr>
            <a:xfrm>
              <a:off x="3390443" y="1471572"/>
              <a:ext cx="6593" cy="12362"/>
            </a:xfrm>
            <a:custGeom>
              <a:avLst/>
              <a:gdLst/>
              <a:ahLst/>
              <a:cxnLst/>
              <a:rect l="l" t="t" r="r" b="b"/>
              <a:pathLst>
                <a:path w="7" h="13" extrusionOk="0">
                  <a:moveTo>
                    <a:pt x="7" y="13"/>
                  </a:moveTo>
                  <a:cubicBezTo>
                    <a:pt x="7" y="8"/>
                    <a:pt x="3" y="4"/>
                    <a:pt x="1" y="0"/>
                  </a:cubicBezTo>
                  <a:cubicBezTo>
                    <a:pt x="0" y="5"/>
                    <a:pt x="4" y="9"/>
                    <a:pt x="7" y="1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94" name="Google Shape;1694;p22"/>
          <p:cNvSpPr>
            <a:spLocks noGrp="1"/>
          </p:cNvSpPr>
          <p:nvPr>
            <p:ph type="pic" idx="2"/>
          </p:nvPr>
        </p:nvSpPr>
        <p:spPr>
          <a:xfrm>
            <a:off x="5217500" y="533350"/>
            <a:ext cx="3211500" cy="4076700"/>
          </a:xfrm>
          <a:prstGeom prst="rect">
            <a:avLst/>
          </a:prstGeom>
          <a:noFill/>
          <a:ln>
            <a:noFill/>
          </a:ln>
          <a:effectLst>
            <a:outerShdw blurRad="57150" dist="19050" dir="5400000" algn="bl" rotWithShape="0">
              <a:srgbClr val="000000">
                <a:alpha val="50000"/>
              </a:srgbClr>
            </a:outerShdw>
          </a:effectLst>
        </p:spPr>
      </p:sp>
      <p:sp>
        <p:nvSpPr>
          <p:cNvPr id="1695" name="Google Shape;1695;p22"/>
          <p:cNvSpPr txBox="1">
            <a:spLocks noGrp="1"/>
          </p:cNvSpPr>
          <p:nvPr>
            <p:ph type="ctrTitle"/>
          </p:nvPr>
        </p:nvSpPr>
        <p:spPr>
          <a:xfrm>
            <a:off x="715100" y="688225"/>
            <a:ext cx="3609000" cy="10563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60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696" name="Google Shape;1696;p22"/>
          <p:cNvSpPr txBox="1">
            <a:spLocks noGrp="1"/>
          </p:cNvSpPr>
          <p:nvPr>
            <p:ph type="subTitle" idx="1"/>
          </p:nvPr>
        </p:nvSpPr>
        <p:spPr>
          <a:xfrm>
            <a:off x="715182" y="1718043"/>
            <a:ext cx="3609000" cy="11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697" name="Google Shape;1697;p22"/>
          <p:cNvSpPr txBox="1"/>
          <p:nvPr/>
        </p:nvSpPr>
        <p:spPr>
          <a:xfrm>
            <a:off x="715175" y="3563450"/>
            <a:ext cx="43794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000">
                <a:solidFill>
                  <a:schemeClr val="dk1"/>
                </a:solidFill>
                <a:latin typeface="Catamaran"/>
                <a:ea typeface="Catamaran"/>
                <a:cs typeface="Catamaran"/>
                <a:sym typeface="Catamaran"/>
              </a:rPr>
              <a:t>CREDITS: This presentation template was created by </a:t>
            </a:r>
            <a:r>
              <a:rPr lang="en" sz="1000" b="1" u="sng">
                <a:solidFill>
                  <a:schemeClr val="dk1"/>
                </a:solidFill>
                <a:latin typeface="Catamaran"/>
                <a:ea typeface="Catamaran"/>
                <a:cs typeface="Catamaran"/>
                <a:sym typeface="Catamaran"/>
                <a:hlinkClick r:id="rId2">
                  <a:extLst>
                    <a:ext uri="{A12FA001-AC4F-418D-AE19-62706E023703}">
                      <ahyp:hlinkClr xmlns:ahyp="http://schemas.microsoft.com/office/drawing/2018/hyperlinkcolor" val="tx"/>
                    </a:ext>
                  </a:extLst>
                </a:hlinkClick>
              </a:rPr>
              <a:t>Slidesgo</a:t>
            </a:r>
            <a:r>
              <a:rPr lang="en" sz="1000" u="sng">
                <a:solidFill>
                  <a:schemeClr val="dk1"/>
                </a:solidFill>
                <a:latin typeface="Catamaran"/>
                <a:ea typeface="Catamaran"/>
                <a:cs typeface="Catamaran"/>
                <a:sym typeface="Catamaran"/>
              </a:rPr>
              <a:t>,</a:t>
            </a:r>
            <a:r>
              <a:rPr lang="en" sz="1000">
                <a:solidFill>
                  <a:schemeClr val="dk1"/>
                </a:solidFill>
                <a:latin typeface="Catamaran"/>
                <a:ea typeface="Catamaran"/>
                <a:cs typeface="Catamaran"/>
                <a:sym typeface="Catamaran"/>
              </a:rPr>
              <a:t> and includes icons by </a:t>
            </a:r>
            <a:r>
              <a:rPr lang="en" sz="1000" b="1" u="sng">
                <a:solidFill>
                  <a:schemeClr val="dk1"/>
                </a:solidFill>
                <a:latin typeface="Catamaran"/>
                <a:ea typeface="Catamaran"/>
                <a:cs typeface="Catamaran"/>
                <a:sym typeface="Catamaran"/>
                <a:hlinkClick r:id="rId3">
                  <a:extLst>
                    <a:ext uri="{A12FA001-AC4F-418D-AE19-62706E023703}">
                      <ahyp:hlinkClr xmlns:ahyp="http://schemas.microsoft.com/office/drawing/2018/hyperlinkcolor" val="tx"/>
                    </a:ext>
                  </a:extLst>
                </a:hlinkClick>
              </a:rPr>
              <a:t>Flaticon</a:t>
            </a:r>
            <a:r>
              <a:rPr lang="en" sz="1000" u="sng">
                <a:solidFill>
                  <a:schemeClr val="dk1"/>
                </a:solidFill>
                <a:latin typeface="Catamaran"/>
                <a:ea typeface="Catamaran"/>
                <a:cs typeface="Catamaran"/>
                <a:sym typeface="Catamaran"/>
              </a:rPr>
              <a:t>,</a:t>
            </a:r>
            <a:r>
              <a:rPr lang="en" sz="1000">
                <a:solidFill>
                  <a:schemeClr val="dk1"/>
                </a:solidFill>
                <a:latin typeface="Catamaran"/>
                <a:ea typeface="Catamaran"/>
                <a:cs typeface="Catamaran"/>
                <a:sym typeface="Catamaran"/>
              </a:rPr>
              <a:t> and infographics &amp; images by </a:t>
            </a:r>
            <a:r>
              <a:rPr lang="en" sz="1000" b="1" u="sng">
                <a:solidFill>
                  <a:schemeClr val="dk1"/>
                </a:solidFill>
                <a:latin typeface="Catamaran"/>
                <a:ea typeface="Catamaran"/>
                <a:cs typeface="Catamaran"/>
                <a:sym typeface="Catamaran"/>
                <a:hlinkClick r:id="rId4">
                  <a:extLst>
                    <a:ext uri="{A12FA001-AC4F-418D-AE19-62706E023703}">
                      <ahyp:hlinkClr xmlns:ahyp="http://schemas.microsoft.com/office/drawing/2018/hyperlinkcolor" val="tx"/>
                    </a:ext>
                  </a:extLst>
                </a:hlinkClick>
              </a:rPr>
              <a:t>Freepik</a:t>
            </a:r>
            <a:endParaRPr sz="1000" b="1" u="sng">
              <a:solidFill>
                <a:schemeClr val="dk1"/>
              </a:solidFill>
              <a:latin typeface="Catamaran"/>
              <a:ea typeface="Catamaran"/>
              <a:cs typeface="Catamaran"/>
              <a:sym typeface="Catamar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698"/>
        <p:cNvGrpSpPr/>
        <p:nvPr/>
      </p:nvGrpSpPr>
      <p:grpSpPr>
        <a:xfrm>
          <a:off x="0" y="0"/>
          <a:ext cx="0" cy="0"/>
          <a:chOff x="0" y="0"/>
          <a:chExt cx="0" cy="0"/>
        </a:xfrm>
      </p:grpSpPr>
      <p:grpSp>
        <p:nvGrpSpPr>
          <p:cNvPr id="1699" name="Google Shape;1699;p23"/>
          <p:cNvGrpSpPr/>
          <p:nvPr/>
        </p:nvGrpSpPr>
        <p:grpSpPr>
          <a:xfrm>
            <a:off x="531945" y="-1073046"/>
            <a:ext cx="8764497" cy="7300293"/>
            <a:chOff x="531945" y="-1073046"/>
            <a:chExt cx="8764497" cy="7300293"/>
          </a:xfrm>
        </p:grpSpPr>
        <p:grpSp>
          <p:nvGrpSpPr>
            <p:cNvPr id="1700" name="Google Shape;1700;p23"/>
            <p:cNvGrpSpPr/>
            <p:nvPr/>
          </p:nvGrpSpPr>
          <p:grpSpPr>
            <a:xfrm rot="2700000">
              <a:off x="4604365" y="-443909"/>
              <a:ext cx="2355952" cy="1391757"/>
              <a:chOff x="2436958" y="1235878"/>
              <a:chExt cx="1103471" cy="651865"/>
            </a:xfrm>
          </p:grpSpPr>
          <p:sp>
            <p:nvSpPr>
              <p:cNvPr id="1701" name="Google Shape;1701;p23"/>
              <p:cNvSpPr/>
              <p:nvPr/>
            </p:nvSpPr>
            <p:spPr>
              <a:xfrm>
                <a:off x="3394564" y="1318289"/>
                <a:ext cx="824" cy="824"/>
              </a:xfrm>
              <a:custGeom>
                <a:avLst/>
                <a:gdLst/>
                <a:ahLst/>
                <a:cxnLst/>
                <a:rect l="l" t="t" r="r" b="b"/>
                <a:pathLst>
                  <a:path w="1" h="1" extrusionOk="0">
                    <a:moveTo>
                      <a:pt x="1" y="1"/>
                    </a:moveTo>
                    <a:cubicBezTo>
                      <a:pt x="1" y="1"/>
                      <a:pt x="0" y="0"/>
                      <a:pt x="0" y="0"/>
                    </a:cubicBezTo>
                    <a:cubicBezTo>
                      <a:pt x="0" y="0"/>
                      <a:pt x="0" y="1"/>
                      <a:pt x="0" y="1"/>
                    </a:cubicBez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2" name="Google Shape;1702;p23"/>
              <p:cNvSpPr/>
              <p:nvPr/>
            </p:nvSpPr>
            <p:spPr>
              <a:xfrm>
                <a:off x="2436958" y="1235878"/>
                <a:ext cx="1103471" cy="651865"/>
              </a:xfrm>
              <a:custGeom>
                <a:avLst/>
                <a:gdLst/>
                <a:ahLst/>
                <a:cxnLst/>
                <a:rect l="l" t="t" r="r" b="b"/>
                <a:pathLst>
                  <a:path w="1170" h="691" extrusionOk="0">
                    <a:moveTo>
                      <a:pt x="1167" y="257"/>
                    </a:moveTo>
                    <a:cubicBezTo>
                      <a:pt x="1166" y="257"/>
                      <a:pt x="1165" y="256"/>
                      <a:pt x="1163" y="256"/>
                    </a:cubicBezTo>
                    <a:cubicBezTo>
                      <a:pt x="1163" y="254"/>
                      <a:pt x="1163" y="251"/>
                      <a:pt x="1164" y="249"/>
                    </a:cubicBezTo>
                    <a:cubicBezTo>
                      <a:pt x="1165" y="236"/>
                      <a:pt x="1165" y="222"/>
                      <a:pt x="1163" y="208"/>
                    </a:cubicBezTo>
                    <a:cubicBezTo>
                      <a:pt x="1161" y="200"/>
                      <a:pt x="1159" y="192"/>
                      <a:pt x="1155" y="185"/>
                    </a:cubicBezTo>
                    <a:cubicBezTo>
                      <a:pt x="1152" y="182"/>
                      <a:pt x="1152" y="178"/>
                      <a:pt x="1152" y="174"/>
                    </a:cubicBezTo>
                    <a:cubicBezTo>
                      <a:pt x="1152" y="171"/>
                      <a:pt x="1151" y="167"/>
                      <a:pt x="1150" y="164"/>
                    </a:cubicBezTo>
                    <a:cubicBezTo>
                      <a:pt x="1149" y="161"/>
                      <a:pt x="1147" y="159"/>
                      <a:pt x="1148" y="156"/>
                    </a:cubicBezTo>
                    <a:cubicBezTo>
                      <a:pt x="1148" y="155"/>
                      <a:pt x="1146" y="154"/>
                      <a:pt x="1145" y="154"/>
                    </a:cubicBezTo>
                    <a:cubicBezTo>
                      <a:pt x="1140" y="150"/>
                      <a:pt x="1134" y="147"/>
                      <a:pt x="1128" y="144"/>
                    </a:cubicBezTo>
                    <a:cubicBezTo>
                      <a:pt x="1124" y="142"/>
                      <a:pt x="1120" y="140"/>
                      <a:pt x="1115" y="138"/>
                    </a:cubicBezTo>
                    <a:cubicBezTo>
                      <a:pt x="1110" y="137"/>
                      <a:pt x="1106" y="134"/>
                      <a:pt x="1102" y="131"/>
                    </a:cubicBezTo>
                    <a:cubicBezTo>
                      <a:pt x="1099" y="129"/>
                      <a:pt x="1097" y="128"/>
                      <a:pt x="1094" y="127"/>
                    </a:cubicBezTo>
                    <a:cubicBezTo>
                      <a:pt x="1091" y="126"/>
                      <a:pt x="1088" y="125"/>
                      <a:pt x="1085" y="123"/>
                    </a:cubicBezTo>
                    <a:cubicBezTo>
                      <a:pt x="1079" y="121"/>
                      <a:pt x="1074" y="118"/>
                      <a:pt x="1069" y="115"/>
                    </a:cubicBezTo>
                    <a:cubicBezTo>
                      <a:pt x="1066" y="114"/>
                      <a:pt x="1064" y="111"/>
                      <a:pt x="1061" y="109"/>
                    </a:cubicBezTo>
                    <a:cubicBezTo>
                      <a:pt x="1056" y="103"/>
                      <a:pt x="1051" y="97"/>
                      <a:pt x="1045" y="91"/>
                    </a:cubicBezTo>
                    <a:cubicBezTo>
                      <a:pt x="1041" y="86"/>
                      <a:pt x="1035" y="82"/>
                      <a:pt x="1029" y="79"/>
                    </a:cubicBezTo>
                    <a:cubicBezTo>
                      <a:pt x="1010" y="70"/>
                      <a:pt x="992" y="60"/>
                      <a:pt x="972" y="53"/>
                    </a:cubicBezTo>
                    <a:cubicBezTo>
                      <a:pt x="967" y="51"/>
                      <a:pt x="962" y="48"/>
                      <a:pt x="956" y="47"/>
                    </a:cubicBezTo>
                    <a:cubicBezTo>
                      <a:pt x="954" y="47"/>
                      <a:pt x="952" y="45"/>
                      <a:pt x="950" y="44"/>
                    </a:cubicBezTo>
                    <a:cubicBezTo>
                      <a:pt x="947" y="42"/>
                      <a:pt x="945" y="39"/>
                      <a:pt x="942" y="37"/>
                    </a:cubicBezTo>
                    <a:cubicBezTo>
                      <a:pt x="941" y="36"/>
                      <a:pt x="939" y="37"/>
                      <a:pt x="938" y="36"/>
                    </a:cubicBezTo>
                    <a:cubicBezTo>
                      <a:pt x="931" y="33"/>
                      <a:pt x="923" y="31"/>
                      <a:pt x="915" y="29"/>
                    </a:cubicBezTo>
                    <a:cubicBezTo>
                      <a:pt x="912" y="29"/>
                      <a:pt x="909" y="28"/>
                      <a:pt x="906" y="28"/>
                    </a:cubicBezTo>
                    <a:cubicBezTo>
                      <a:pt x="907" y="27"/>
                      <a:pt x="907" y="26"/>
                      <a:pt x="908" y="24"/>
                    </a:cubicBezTo>
                    <a:cubicBezTo>
                      <a:pt x="905" y="21"/>
                      <a:pt x="901" y="22"/>
                      <a:pt x="897" y="22"/>
                    </a:cubicBezTo>
                    <a:cubicBezTo>
                      <a:pt x="894" y="21"/>
                      <a:pt x="890" y="22"/>
                      <a:pt x="886" y="22"/>
                    </a:cubicBezTo>
                    <a:cubicBezTo>
                      <a:pt x="879" y="23"/>
                      <a:pt x="871" y="24"/>
                      <a:pt x="863" y="24"/>
                    </a:cubicBezTo>
                    <a:cubicBezTo>
                      <a:pt x="860" y="25"/>
                      <a:pt x="858" y="26"/>
                      <a:pt x="856" y="27"/>
                    </a:cubicBezTo>
                    <a:cubicBezTo>
                      <a:pt x="851" y="32"/>
                      <a:pt x="848" y="37"/>
                      <a:pt x="844" y="42"/>
                    </a:cubicBezTo>
                    <a:cubicBezTo>
                      <a:pt x="842" y="46"/>
                      <a:pt x="840" y="49"/>
                      <a:pt x="838" y="53"/>
                    </a:cubicBezTo>
                    <a:cubicBezTo>
                      <a:pt x="837" y="55"/>
                      <a:pt x="836" y="58"/>
                      <a:pt x="835" y="61"/>
                    </a:cubicBezTo>
                    <a:cubicBezTo>
                      <a:pt x="835" y="61"/>
                      <a:pt x="834" y="61"/>
                      <a:pt x="834" y="61"/>
                    </a:cubicBezTo>
                    <a:cubicBezTo>
                      <a:pt x="834" y="58"/>
                      <a:pt x="834" y="55"/>
                      <a:pt x="835" y="52"/>
                    </a:cubicBezTo>
                    <a:cubicBezTo>
                      <a:pt x="836" y="46"/>
                      <a:pt x="837" y="40"/>
                      <a:pt x="838" y="34"/>
                    </a:cubicBezTo>
                    <a:cubicBezTo>
                      <a:pt x="840" y="29"/>
                      <a:pt x="842" y="23"/>
                      <a:pt x="845" y="18"/>
                    </a:cubicBezTo>
                    <a:cubicBezTo>
                      <a:pt x="847" y="15"/>
                      <a:pt x="846" y="13"/>
                      <a:pt x="842" y="13"/>
                    </a:cubicBezTo>
                    <a:cubicBezTo>
                      <a:pt x="835" y="14"/>
                      <a:pt x="828" y="14"/>
                      <a:pt x="820" y="15"/>
                    </a:cubicBezTo>
                    <a:cubicBezTo>
                      <a:pt x="810" y="15"/>
                      <a:pt x="800" y="16"/>
                      <a:pt x="790" y="16"/>
                    </a:cubicBezTo>
                    <a:cubicBezTo>
                      <a:pt x="789" y="16"/>
                      <a:pt x="787" y="16"/>
                      <a:pt x="786" y="16"/>
                    </a:cubicBezTo>
                    <a:cubicBezTo>
                      <a:pt x="783" y="15"/>
                      <a:pt x="781" y="14"/>
                      <a:pt x="777" y="14"/>
                    </a:cubicBezTo>
                    <a:cubicBezTo>
                      <a:pt x="777" y="16"/>
                      <a:pt x="777" y="18"/>
                      <a:pt x="777" y="20"/>
                    </a:cubicBezTo>
                    <a:cubicBezTo>
                      <a:pt x="779" y="31"/>
                      <a:pt x="776" y="41"/>
                      <a:pt x="775" y="51"/>
                    </a:cubicBezTo>
                    <a:cubicBezTo>
                      <a:pt x="773" y="64"/>
                      <a:pt x="770" y="76"/>
                      <a:pt x="766" y="88"/>
                    </a:cubicBezTo>
                    <a:cubicBezTo>
                      <a:pt x="763" y="95"/>
                      <a:pt x="761" y="102"/>
                      <a:pt x="759" y="109"/>
                    </a:cubicBezTo>
                    <a:cubicBezTo>
                      <a:pt x="758" y="112"/>
                      <a:pt x="756" y="115"/>
                      <a:pt x="755" y="118"/>
                    </a:cubicBezTo>
                    <a:cubicBezTo>
                      <a:pt x="752" y="123"/>
                      <a:pt x="749" y="128"/>
                      <a:pt x="746" y="133"/>
                    </a:cubicBezTo>
                    <a:cubicBezTo>
                      <a:pt x="744" y="137"/>
                      <a:pt x="742" y="141"/>
                      <a:pt x="739" y="145"/>
                    </a:cubicBezTo>
                    <a:cubicBezTo>
                      <a:pt x="735" y="152"/>
                      <a:pt x="730" y="158"/>
                      <a:pt x="727" y="165"/>
                    </a:cubicBezTo>
                    <a:cubicBezTo>
                      <a:pt x="725" y="169"/>
                      <a:pt x="722" y="173"/>
                      <a:pt x="719" y="177"/>
                    </a:cubicBezTo>
                    <a:cubicBezTo>
                      <a:pt x="721" y="171"/>
                      <a:pt x="722" y="165"/>
                      <a:pt x="724" y="160"/>
                    </a:cubicBezTo>
                    <a:cubicBezTo>
                      <a:pt x="725" y="155"/>
                      <a:pt x="727" y="150"/>
                      <a:pt x="727" y="145"/>
                    </a:cubicBezTo>
                    <a:cubicBezTo>
                      <a:pt x="729" y="138"/>
                      <a:pt x="730" y="131"/>
                      <a:pt x="730" y="124"/>
                    </a:cubicBezTo>
                    <a:cubicBezTo>
                      <a:pt x="731" y="117"/>
                      <a:pt x="731" y="109"/>
                      <a:pt x="731" y="101"/>
                    </a:cubicBezTo>
                    <a:cubicBezTo>
                      <a:pt x="731" y="96"/>
                      <a:pt x="730" y="90"/>
                      <a:pt x="730" y="85"/>
                    </a:cubicBezTo>
                    <a:cubicBezTo>
                      <a:pt x="731" y="76"/>
                      <a:pt x="732" y="66"/>
                      <a:pt x="732" y="57"/>
                    </a:cubicBezTo>
                    <a:cubicBezTo>
                      <a:pt x="733" y="50"/>
                      <a:pt x="732" y="43"/>
                      <a:pt x="733" y="36"/>
                    </a:cubicBezTo>
                    <a:cubicBezTo>
                      <a:pt x="733" y="32"/>
                      <a:pt x="732" y="28"/>
                      <a:pt x="733" y="24"/>
                    </a:cubicBezTo>
                    <a:cubicBezTo>
                      <a:pt x="733" y="24"/>
                      <a:pt x="733" y="23"/>
                      <a:pt x="733" y="22"/>
                    </a:cubicBezTo>
                    <a:cubicBezTo>
                      <a:pt x="731" y="16"/>
                      <a:pt x="733" y="10"/>
                      <a:pt x="733" y="4"/>
                    </a:cubicBezTo>
                    <a:cubicBezTo>
                      <a:pt x="733" y="2"/>
                      <a:pt x="733" y="1"/>
                      <a:pt x="732" y="0"/>
                    </a:cubicBezTo>
                    <a:cubicBezTo>
                      <a:pt x="731" y="0"/>
                      <a:pt x="730" y="0"/>
                      <a:pt x="729" y="1"/>
                    </a:cubicBezTo>
                    <a:cubicBezTo>
                      <a:pt x="721" y="5"/>
                      <a:pt x="714" y="8"/>
                      <a:pt x="706" y="11"/>
                    </a:cubicBezTo>
                    <a:cubicBezTo>
                      <a:pt x="700" y="12"/>
                      <a:pt x="695" y="15"/>
                      <a:pt x="689" y="16"/>
                    </a:cubicBezTo>
                    <a:cubicBezTo>
                      <a:pt x="684" y="18"/>
                      <a:pt x="678" y="19"/>
                      <a:pt x="673" y="20"/>
                    </a:cubicBezTo>
                    <a:cubicBezTo>
                      <a:pt x="672" y="20"/>
                      <a:pt x="670" y="21"/>
                      <a:pt x="669" y="21"/>
                    </a:cubicBezTo>
                    <a:cubicBezTo>
                      <a:pt x="665" y="22"/>
                      <a:pt x="661" y="23"/>
                      <a:pt x="657" y="22"/>
                    </a:cubicBezTo>
                    <a:cubicBezTo>
                      <a:pt x="652" y="21"/>
                      <a:pt x="646" y="21"/>
                      <a:pt x="641" y="20"/>
                    </a:cubicBezTo>
                    <a:cubicBezTo>
                      <a:pt x="641" y="19"/>
                      <a:pt x="641" y="17"/>
                      <a:pt x="641" y="14"/>
                    </a:cubicBezTo>
                    <a:cubicBezTo>
                      <a:pt x="641" y="11"/>
                      <a:pt x="640" y="10"/>
                      <a:pt x="636" y="10"/>
                    </a:cubicBezTo>
                    <a:cubicBezTo>
                      <a:pt x="635" y="10"/>
                      <a:pt x="634" y="11"/>
                      <a:pt x="632" y="11"/>
                    </a:cubicBezTo>
                    <a:cubicBezTo>
                      <a:pt x="625" y="14"/>
                      <a:pt x="618" y="16"/>
                      <a:pt x="610" y="17"/>
                    </a:cubicBezTo>
                    <a:cubicBezTo>
                      <a:pt x="608" y="17"/>
                      <a:pt x="606" y="18"/>
                      <a:pt x="604" y="16"/>
                    </a:cubicBezTo>
                    <a:cubicBezTo>
                      <a:pt x="603" y="16"/>
                      <a:pt x="601" y="16"/>
                      <a:pt x="600" y="16"/>
                    </a:cubicBezTo>
                    <a:cubicBezTo>
                      <a:pt x="591" y="16"/>
                      <a:pt x="583" y="20"/>
                      <a:pt x="575" y="24"/>
                    </a:cubicBezTo>
                    <a:cubicBezTo>
                      <a:pt x="565" y="30"/>
                      <a:pt x="555" y="37"/>
                      <a:pt x="545" y="44"/>
                    </a:cubicBezTo>
                    <a:cubicBezTo>
                      <a:pt x="521" y="61"/>
                      <a:pt x="495" y="76"/>
                      <a:pt x="467" y="89"/>
                    </a:cubicBezTo>
                    <a:cubicBezTo>
                      <a:pt x="443" y="101"/>
                      <a:pt x="419" y="115"/>
                      <a:pt x="395" y="128"/>
                    </a:cubicBezTo>
                    <a:cubicBezTo>
                      <a:pt x="378" y="137"/>
                      <a:pt x="361" y="145"/>
                      <a:pt x="343" y="152"/>
                    </a:cubicBezTo>
                    <a:cubicBezTo>
                      <a:pt x="335" y="156"/>
                      <a:pt x="327" y="160"/>
                      <a:pt x="319" y="164"/>
                    </a:cubicBezTo>
                    <a:cubicBezTo>
                      <a:pt x="313" y="167"/>
                      <a:pt x="311" y="172"/>
                      <a:pt x="311" y="178"/>
                    </a:cubicBezTo>
                    <a:cubicBezTo>
                      <a:pt x="310" y="186"/>
                      <a:pt x="309" y="193"/>
                      <a:pt x="308" y="201"/>
                    </a:cubicBezTo>
                    <a:cubicBezTo>
                      <a:pt x="307" y="208"/>
                      <a:pt x="307" y="215"/>
                      <a:pt x="307" y="222"/>
                    </a:cubicBezTo>
                    <a:cubicBezTo>
                      <a:pt x="306" y="224"/>
                      <a:pt x="306" y="225"/>
                      <a:pt x="306" y="227"/>
                    </a:cubicBezTo>
                    <a:cubicBezTo>
                      <a:pt x="305" y="226"/>
                      <a:pt x="305" y="225"/>
                      <a:pt x="305" y="224"/>
                    </a:cubicBezTo>
                    <a:cubicBezTo>
                      <a:pt x="303" y="215"/>
                      <a:pt x="302" y="205"/>
                      <a:pt x="303" y="195"/>
                    </a:cubicBezTo>
                    <a:cubicBezTo>
                      <a:pt x="304" y="190"/>
                      <a:pt x="303" y="184"/>
                      <a:pt x="303" y="179"/>
                    </a:cubicBezTo>
                    <a:cubicBezTo>
                      <a:pt x="303" y="178"/>
                      <a:pt x="302" y="177"/>
                      <a:pt x="302" y="176"/>
                    </a:cubicBezTo>
                    <a:cubicBezTo>
                      <a:pt x="301" y="176"/>
                      <a:pt x="300" y="177"/>
                      <a:pt x="299" y="178"/>
                    </a:cubicBezTo>
                    <a:cubicBezTo>
                      <a:pt x="298" y="181"/>
                      <a:pt x="296" y="184"/>
                      <a:pt x="294" y="186"/>
                    </a:cubicBezTo>
                    <a:cubicBezTo>
                      <a:pt x="287" y="195"/>
                      <a:pt x="279" y="205"/>
                      <a:pt x="272" y="213"/>
                    </a:cubicBezTo>
                    <a:cubicBezTo>
                      <a:pt x="268" y="218"/>
                      <a:pt x="263" y="223"/>
                      <a:pt x="258" y="226"/>
                    </a:cubicBezTo>
                    <a:cubicBezTo>
                      <a:pt x="253" y="229"/>
                      <a:pt x="249" y="233"/>
                      <a:pt x="245" y="238"/>
                    </a:cubicBezTo>
                    <a:cubicBezTo>
                      <a:pt x="243" y="242"/>
                      <a:pt x="241" y="246"/>
                      <a:pt x="238" y="249"/>
                    </a:cubicBezTo>
                    <a:cubicBezTo>
                      <a:pt x="236" y="251"/>
                      <a:pt x="236" y="254"/>
                      <a:pt x="235" y="256"/>
                    </a:cubicBezTo>
                    <a:cubicBezTo>
                      <a:pt x="232" y="264"/>
                      <a:pt x="230" y="272"/>
                      <a:pt x="227" y="279"/>
                    </a:cubicBezTo>
                    <a:cubicBezTo>
                      <a:pt x="223" y="287"/>
                      <a:pt x="222" y="294"/>
                      <a:pt x="219" y="301"/>
                    </a:cubicBezTo>
                    <a:cubicBezTo>
                      <a:pt x="218" y="303"/>
                      <a:pt x="218" y="304"/>
                      <a:pt x="218" y="305"/>
                    </a:cubicBezTo>
                    <a:cubicBezTo>
                      <a:pt x="216" y="322"/>
                      <a:pt x="214" y="338"/>
                      <a:pt x="211" y="355"/>
                    </a:cubicBezTo>
                    <a:cubicBezTo>
                      <a:pt x="211" y="360"/>
                      <a:pt x="211" y="366"/>
                      <a:pt x="209" y="371"/>
                    </a:cubicBezTo>
                    <a:cubicBezTo>
                      <a:pt x="209" y="369"/>
                      <a:pt x="209" y="367"/>
                      <a:pt x="209" y="365"/>
                    </a:cubicBezTo>
                    <a:cubicBezTo>
                      <a:pt x="208" y="358"/>
                      <a:pt x="208" y="351"/>
                      <a:pt x="207" y="343"/>
                    </a:cubicBezTo>
                    <a:cubicBezTo>
                      <a:pt x="207" y="341"/>
                      <a:pt x="208" y="338"/>
                      <a:pt x="208" y="336"/>
                    </a:cubicBezTo>
                    <a:cubicBezTo>
                      <a:pt x="209" y="332"/>
                      <a:pt x="210" y="329"/>
                      <a:pt x="211" y="325"/>
                    </a:cubicBezTo>
                    <a:cubicBezTo>
                      <a:pt x="211" y="324"/>
                      <a:pt x="210" y="323"/>
                      <a:pt x="210" y="323"/>
                    </a:cubicBezTo>
                    <a:cubicBezTo>
                      <a:pt x="209" y="323"/>
                      <a:pt x="208" y="324"/>
                      <a:pt x="207" y="325"/>
                    </a:cubicBezTo>
                    <a:cubicBezTo>
                      <a:pt x="206" y="332"/>
                      <a:pt x="200" y="338"/>
                      <a:pt x="195" y="344"/>
                    </a:cubicBezTo>
                    <a:cubicBezTo>
                      <a:pt x="194" y="345"/>
                      <a:pt x="193" y="346"/>
                      <a:pt x="191" y="347"/>
                    </a:cubicBezTo>
                    <a:cubicBezTo>
                      <a:pt x="189" y="349"/>
                      <a:pt x="188" y="351"/>
                      <a:pt x="188" y="354"/>
                    </a:cubicBezTo>
                    <a:cubicBezTo>
                      <a:pt x="186" y="359"/>
                      <a:pt x="185" y="365"/>
                      <a:pt x="183" y="370"/>
                    </a:cubicBezTo>
                    <a:cubicBezTo>
                      <a:pt x="183" y="371"/>
                      <a:pt x="183" y="372"/>
                      <a:pt x="183" y="373"/>
                    </a:cubicBezTo>
                    <a:cubicBezTo>
                      <a:pt x="180" y="392"/>
                      <a:pt x="179" y="410"/>
                      <a:pt x="180" y="428"/>
                    </a:cubicBezTo>
                    <a:cubicBezTo>
                      <a:pt x="180" y="445"/>
                      <a:pt x="180" y="462"/>
                      <a:pt x="176" y="478"/>
                    </a:cubicBezTo>
                    <a:cubicBezTo>
                      <a:pt x="176" y="481"/>
                      <a:pt x="174" y="484"/>
                      <a:pt x="172" y="486"/>
                    </a:cubicBezTo>
                    <a:cubicBezTo>
                      <a:pt x="163" y="495"/>
                      <a:pt x="154" y="503"/>
                      <a:pt x="146" y="512"/>
                    </a:cubicBezTo>
                    <a:cubicBezTo>
                      <a:pt x="142" y="517"/>
                      <a:pt x="137" y="521"/>
                      <a:pt x="132" y="525"/>
                    </a:cubicBezTo>
                    <a:cubicBezTo>
                      <a:pt x="121" y="534"/>
                      <a:pt x="111" y="545"/>
                      <a:pt x="101" y="556"/>
                    </a:cubicBezTo>
                    <a:cubicBezTo>
                      <a:pt x="91" y="568"/>
                      <a:pt x="81" y="579"/>
                      <a:pt x="70" y="591"/>
                    </a:cubicBezTo>
                    <a:cubicBezTo>
                      <a:pt x="62" y="599"/>
                      <a:pt x="54" y="608"/>
                      <a:pt x="46" y="616"/>
                    </a:cubicBezTo>
                    <a:cubicBezTo>
                      <a:pt x="41" y="623"/>
                      <a:pt x="34" y="629"/>
                      <a:pt x="29" y="635"/>
                    </a:cubicBezTo>
                    <a:cubicBezTo>
                      <a:pt x="19" y="646"/>
                      <a:pt x="9" y="658"/>
                      <a:pt x="1" y="671"/>
                    </a:cubicBezTo>
                    <a:cubicBezTo>
                      <a:pt x="0" y="673"/>
                      <a:pt x="0" y="675"/>
                      <a:pt x="1" y="677"/>
                    </a:cubicBezTo>
                    <a:cubicBezTo>
                      <a:pt x="6" y="685"/>
                      <a:pt x="14" y="688"/>
                      <a:pt x="22" y="690"/>
                    </a:cubicBezTo>
                    <a:cubicBezTo>
                      <a:pt x="25" y="691"/>
                      <a:pt x="28" y="689"/>
                      <a:pt x="30" y="687"/>
                    </a:cubicBezTo>
                    <a:cubicBezTo>
                      <a:pt x="34" y="682"/>
                      <a:pt x="38" y="677"/>
                      <a:pt x="42" y="672"/>
                    </a:cubicBezTo>
                    <a:cubicBezTo>
                      <a:pt x="59" y="652"/>
                      <a:pt x="75" y="632"/>
                      <a:pt x="92" y="612"/>
                    </a:cubicBezTo>
                    <a:cubicBezTo>
                      <a:pt x="105" y="596"/>
                      <a:pt x="120" y="581"/>
                      <a:pt x="136" y="567"/>
                    </a:cubicBezTo>
                    <a:cubicBezTo>
                      <a:pt x="145" y="558"/>
                      <a:pt x="153" y="548"/>
                      <a:pt x="162" y="539"/>
                    </a:cubicBezTo>
                    <a:cubicBezTo>
                      <a:pt x="171" y="530"/>
                      <a:pt x="180" y="521"/>
                      <a:pt x="189" y="512"/>
                    </a:cubicBezTo>
                    <a:cubicBezTo>
                      <a:pt x="192" y="510"/>
                      <a:pt x="196" y="509"/>
                      <a:pt x="200" y="509"/>
                    </a:cubicBezTo>
                    <a:cubicBezTo>
                      <a:pt x="203" y="509"/>
                      <a:pt x="206" y="509"/>
                      <a:pt x="210" y="509"/>
                    </a:cubicBezTo>
                    <a:cubicBezTo>
                      <a:pt x="213" y="509"/>
                      <a:pt x="217" y="509"/>
                      <a:pt x="220" y="509"/>
                    </a:cubicBezTo>
                    <a:cubicBezTo>
                      <a:pt x="230" y="506"/>
                      <a:pt x="240" y="503"/>
                      <a:pt x="249" y="499"/>
                    </a:cubicBezTo>
                    <a:cubicBezTo>
                      <a:pt x="255" y="497"/>
                      <a:pt x="261" y="493"/>
                      <a:pt x="265" y="488"/>
                    </a:cubicBezTo>
                    <a:cubicBezTo>
                      <a:pt x="277" y="476"/>
                      <a:pt x="292" y="469"/>
                      <a:pt x="308" y="462"/>
                    </a:cubicBezTo>
                    <a:cubicBezTo>
                      <a:pt x="312" y="461"/>
                      <a:pt x="316" y="459"/>
                      <a:pt x="321" y="457"/>
                    </a:cubicBezTo>
                    <a:cubicBezTo>
                      <a:pt x="324" y="455"/>
                      <a:pt x="327" y="453"/>
                      <a:pt x="329" y="449"/>
                    </a:cubicBezTo>
                    <a:cubicBezTo>
                      <a:pt x="330" y="445"/>
                      <a:pt x="331" y="441"/>
                      <a:pt x="332" y="438"/>
                    </a:cubicBezTo>
                    <a:cubicBezTo>
                      <a:pt x="333" y="432"/>
                      <a:pt x="334" y="426"/>
                      <a:pt x="335" y="420"/>
                    </a:cubicBezTo>
                    <a:cubicBezTo>
                      <a:pt x="336" y="415"/>
                      <a:pt x="336" y="410"/>
                      <a:pt x="337" y="405"/>
                    </a:cubicBezTo>
                    <a:cubicBezTo>
                      <a:pt x="338" y="399"/>
                      <a:pt x="338" y="393"/>
                      <a:pt x="339" y="385"/>
                    </a:cubicBezTo>
                    <a:cubicBezTo>
                      <a:pt x="341" y="389"/>
                      <a:pt x="342" y="392"/>
                      <a:pt x="341" y="394"/>
                    </a:cubicBezTo>
                    <a:cubicBezTo>
                      <a:pt x="340" y="408"/>
                      <a:pt x="339" y="422"/>
                      <a:pt x="338" y="436"/>
                    </a:cubicBezTo>
                    <a:cubicBezTo>
                      <a:pt x="338" y="438"/>
                      <a:pt x="337" y="441"/>
                      <a:pt x="336" y="443"/>
                    </a:cubicBezTo>
                    <a:cubicBezTo>
                      <a:pt x="336" y="444"/>
                      <a:pt x="336" y="445"/>
                      <a:pt x="336" y="446"/>
                    </a:cubicBezTo>
                    <a:cubicBezTo>
                      <a:pt x="336" y="448"/>
                      <a:pt x="336" y="450"/>
                      <a:pt x="337" y="451"/>
                    </a:cubicBezTo>
                    <a:cubicBezTo>
                      <a:pt x="338" y="451"/>
                      <a:pt x="340" y="450"/>
                      <a:pt x="341" y="450"/>
                    </a:cubicBezTo>
                    <a:cubicBezTo>
                      <a:pt x="347" y="447"/>
                      <a:pt x="352" y="444"/>
                      <a:pt x="357" y="441"/>
                    </a:cubicBezTo>
                    <a:cubicBezTo>
                      <a:pt x="367" y="436"/>
                      <a:pt x="376" y="430"/>
                      <a:pt x="386" y="424"/>
                    </a:cubicBezTo>
                    <a:cubicBezTo>
                      <a:pt x="399" y="416"/>
                      <a:pt x="413" y="409"/>
                      <a:pt x="428" y="404"/>
                    </a:cubicBezTo>
                    <a:cubicBezTo>
                      <a:pt x="455" y="394"/>
                      <a:pt x="480" y="381"/>
                      <a:pt x="505" y="367"/>
                    </a:cubicBezTo>
                    <a:cubicBezTo>
                      <a:pt x="519" y="358"/>
                      <a:pt x="534" y="352"/>
                      <a:pt x="551" y="349"/>
                    </a:cubicBezTo>
                    <a:cubicBezTo>
                      <a:pt x="564" y="346"/>
                      <a:pt x="578" y="342"/>
                      <a:pt x="591" y="338"/>
                    </a:cubicBezTo>
                    <a:cubicBezTo>
                      <a:pt x="605" y="333"/>
                      <a:pt x="616" y="326"/>
                      <a:pt x="626" y="316"/>
                    </a:cubicBezTo>
                    <a:cubicBezTo>
                      <a:pt x="628" y="314"/>
                      <a:pt x="630" y="310"/>
                      <a:pt x="631" y="307"/>
                    </a:cubicBezTo>
                    <a:cubicBezTo>
                      <a:pt x="631" y="307"/>
                      <a:pt x="631" y="306"/>
                      <a:pt x="632" y="306"/>
                    </a:cubicBezTo>
                    <a:cubicBezTo>
                      <a:pt x="637" y="298"/>
                      <a:pt x="636" y="288"/>
                      <a:pt x="636" y="279"/>
                    </a:cubicBezTo>
                    <a:cubicBezTo>
                      <a:pt x="636" y="270"/>
                      <a:pt x="633" y="262"/>
                      <a:pt x="630" y="253"/>
                    </a:cubicBezTo>
                    <a:cubicBezTo>
                      <a:pt x="629" y="250"/>
                      <a:pt x="628" y="247"/>
                      <a:pt x="627" y="244"/>
                    </a:cubicBezTo>
                    <a:cubicBezTo>
                      <a:pt x="626" y="241"/>
                      <a:pt x="624" y="239"/>
                      <a:pt x="622" y="236"/>
                    </a:cubicBezTo>
                    <a:cubicBezTo>
                      <a:pt x="627" y="238"/>
                      <a:pt x="629" y="240"/>
                      <a:pt x="631" y="244"/>
                    </a:cubicBezTo>
                    <a:cubicBezTo>
                      <a:pt x="636" y="253"/>
                      <a:pt x="640" y="263"/>
                      <a:pt x="643" y="273"/>
                    </a:cubicBezTo>
                    <a:cubicBezTo>
                      <a:pt x="645" y="282"/>
                      <a:pt x="645" y="291"/>
                      <a:pt x="643" y="300"/>
                    </a:cubicBezTo>
                    <a:cubicBezTo>
                      <a:pt x="643" y="302"/>
                      <a:pt x="641" y="305"/>
                      <a:pt x="639" y="307"/>
                    </a:cubicBezTo>
                    <a:cubicBezTo>
                      <a:pt x="638" y="310"/>
                      <a:pt x="637" y="312"/>
                      <a:pt x="635" y="314"/>
                    </a:cubicBezTo>
                    <a:cubicBezTo>
                      <a:pt x="635" y="315"/>
                      <a:pt x="635" y="317"/>
                      <a:pt x="636" y="318"/>
                    </a:cubicBezTo>
                    <a:cubicBezTo>
                      <a:pt x="637" y="318"/>
                      <a:pt x="639" y="318"/>
                      <a:pt x="639" y="317"/>
                    </a:cubicBezTo>
                    <a:cubicBezTo>
                      <a:pt x="642" y="316"/>
                      <a:pt x="645" y="313"/>
                      <a:pt x="648" y="312"/>
                    </a:cubicBezTo>
                    <a:cubicBezTo>
                      <a:pt x="652" y="311"/>
                      <a:pt x="656" y="310"/>
                      <a:pt x="660" y="310"/>
                    </a:cubicBezTo>
                    <a:cubicBezTo>
                      <a:pt x="668" y="309"/>
                      <a:pt x="677" y="307"/>
                      <a:pt x="686" y="306"/>
                    </a:cubicBezTo>
                    <a:cubicBezTo>
                      <a:pt x="703" y="305"/>
                      <a:pt x="721" y="302"/>
                      <a:pt x="738" y="297"/>
                    </a:cubicBezTo>
                    <a:cubicBezTo>
                      <a:pt x="746" y="294"/>
                      <a:pt x="754" y="291"/>
                      <a:pt x="762" y="288"/>
                    </a:cubicBezTo>
                    <a:cubicBezTo>
                      <a:pt x="765" y="287"/>
                      <a:pt x="769" y="286"/>
                      <a:pt x="772" y="285"/>
                    </a:cubicBezTo>
                    <a:cubicBezTo>
                      <a:pt x="773" y="285"/>
                      <a:pt x="775" y="284"/>
                      <a:pt x="775" y="283"/>
                    </a:cubicBezTo>
                    <a:cubicBezTo>
                      <a:pt x="776" y="280"/>
                      <a:pt x="779" y="280"/>
                      <a:pt x="781" y="279"/>
                    </a:cubicBezTo>
                    <a:cubicBezTo>
                      <a:pt x="801" y="270"/>
                      <a:pt x="821" y="266"/>
                      <a:pt x="843" y="267"/>
                    </a:cubicBezTo>
                    <a:cubicBezTo>
                      <a:pt x="852" y="267"/>
                      <a:pt x="861" y="267"/>
                      <a:pt x="870" y="268"/>
                    </a:cubicBezTo>
                    <a:cubicBezTo>
                      <a:pt x="882" y="268"/>
                      <a:pt x="894" y="268"/>
                      <a:pt x="905" y="269"/>
                    </a:cubicBezTo>
                    <a:cubicBezTo>
                      <a:pt x="917" y="270"/>
                      <a:pt x="928" y="271"/>
                      <a:pt x="939" y="271"/>
                    </a:cubicBezTo>
                    <a:cubicBezTo>
                      <a:pt x="948" y="272"/>
                      <a:pt x="957" y="272"/>
                      <a:pt x="966" y="273"/>
                    </a:cubicBezTo>
                    <a:cubicBezTo>
                      <a:pt x="969" y="273"/>
                      <a:pt x="971" y="273"/>
                      <a:pt x="973" y="273"/>
                    </a:cubicBezTo>
                    <a:cubicBezTo>
                      <a:pt x="976" y="272"/>
                      <a:pt x="976" y="270"/>
                      <a:pt x="977" y="267"/>
                    </a:cubicBezTo>
                    <a:cubicBezTo>
                      <a:pt x="978" y="261"/>
                      <a:pt x="980" y="256"/>
                      <a:pt x="981" y="250"/>
                    </a:cubicBezTo>
                    <a:cubicBezTo>
                      <a:pt x="981" y="249"/>
                      <a:pt x="981" y="249"/>
                      <a:pt x="981" y="248"/>
                    </a:cubicBezTo>
                    <a:cubicBezTo>
                      <a:pt x="981" y="248"/>
                      <a:pt x="981" y="248"/>
                      <a:pt x="982" y="247"/>
                    </a:cubicBezTo>
                    <a:cubicBezTo>
                      <a:pt x="983" y="256"/>
                      <a:pt x="983" y="265"/>
                      <a:pt x="981" y="274"/>
                    </a:cubicBezTo>
                    <a:cubicBezTo>
                      <a:pt x="984" y="274"/>
                      <a:pt x="986" y="274"/>
                      <a:pt x="988" y="274"/>
                    </a:cubicBezTo>
                    <a:cubicBezTo>
                      <a:pt x="998" y="274"/>
                      <a:pt x="1008" y="276"/>
                      <a:pt x="1018" y="279"/>
                    </a:cubicBezTo>
                    <a:cubicBezTo>
                      <a:pt x="1037" y="285"/>
                      <a:pt x="1056" y="283"/>
                      <a:pt x="1074" y="276"/>
                    </a:cubicBezTo>
                    <a:cubicBezTo>
                      <a:pt x="1088" y="271"/>
                      <a:pt x="1103" y="268"/>
                      <a:pt x="1117" y="265"/>
                    </a:cubicBezTo>
                    <a:cubicBezTo>
                      <a:pt x="1124" y="264"/>
                      <a:pt x="1131" y="265"/>
                      <a:pt x="1137" y="266"/>
                    </a:cubicBezTo>
                    <a:cubicBezTo>
                      <a:pt x="1145" y="267"/>
                      <a:pt x="1153" y="267"/>
                      <a:pt x="1161" y="266"/>
                    </a:cubicBezTo>
                    <a:cubicBezTo>
                      <a:pt x="1163" y="265"/>
                      <a:pt x="1165" y="265"/>
                      <a:pt x="1167" y="264"/>
                    </a:cubicBezTo>
                    <a:cubicBezTo>
                      <a:pt x="1170" y="262"/>
                      <a:pt x="1170" y="259"/>
                      <a:pt x="1167" y="257"/>
                    </a:cubicBezTo>
                    <a:close/>
                    <a:moveTo>
                      <a:pt x="1159" y="238"/>
                    </a:moveTo>
                    <a:cubicBezTo>
                      <a:pt x="1159" y="238"/>
                      <a:pt x="1159" y="238"/>
                      <a:pt x="1159" y="238"/>
                    </a:cubicBezTo>
                    <a:cubicBezTo>
                      <a:pt x="1159" y="238"/>
                      <a:pt x="1159" y="238"/>
                      <a:pt x="1159" y="238"/>
                    </a:cubicBezTo>
                    <a:cubicBezTo>
                      <a:pt x="1159" y="238"/>
                      <a:pt x="1159" y="238"/>
                      <a:pt x="1159" y="238"/>
                    </a:cubicBezTo>
                    <a:cubicBezTo>
                      <a:pt x="1160" y="243"/>
                      <a:pt x="1159" y="249"/>
                      <a:pt x="1159" y="255"/>
                    </a:cubicBezTo>
                    <a:cubicBezTo>
                      <a:pt x="1151" y="254"/>
                      <a:pt x="1144" y="253"/>
                      <a:pt x="1136" y="251"/>
                    </a:cubicBezTo>
                    <a:cubicBezTo>
                      <a:pt x="1136" y="251"/>
                      <a:pt x="1136" y="251"/>
                      <a:pt x="1136" y="250"/>
                    </a:cubicBezTo>
                    <a:cubicBezTo>
                      <a:pt x="1145" y="248"/>
                      <a:pt x="1153" y="245"/>
                      <a:pt x="1159" y="238"/>
                    </a:cubicBezTo>
                    <a:cubicBezTo>
                      <a:pt x="1159" y="238"/>
                      <a:pt x="1159" y="238"/>
                      <a:pt x="1159" y="238"/>
                    </a:cubicBezTo>
                    <a:cubicBezTo>
                      <a:pt x="1158" y="238"/>
                      <a:pt x="1156" y="239"/>
                      <a:pt x="1155" y="240"/>
                    </a:cubicBezTo>
                    <a:cubicBezTo>
                      <a:pt x="1148" y="244"/>
                      <a:pt x="1140" y="246"/>
                      <a:pt x="1132" y="249"/>
                    </a:cubicBezTo>
                    <a:cubicBezTo>
                      <a:pt x="1131" y="249"/>
                      <a:pt x="1129" y="249"/>
                      <a:pt x="1127" y="249"/>
                    </a:cubicBezTo>
                    <a:cubicBezTo>
                      <a:pt x="1132" y="246"/>
                      <a:pt x="1137" y="245"/>
                      <a:pt x="1140" y="240"/>
                    </a:cubicBezTo>
                    <a:cubicBezTo>
                      <a:pt x="1133" y="243"/>
                      <a:pt x="1126" y="248"/>
                      <a:pt x="1117" y="246"/>
                    </a:cubicBezTo>
                    <a:cubicBezTo>
                      <a:pt x="1133" y="241"/>
                      <a:pt x="1147" y="234"/>
                      <a:pt x="1159" y="223"/>
                    </a:cubicBezTo>
                    <a:cubicBezTo>
                      <a:pt x="1160" y="228"/>
                      <a:pt x="1160" y="233"/>
                      <a:pt x="1159" y="238"/>
                    </a:cubicBezTo>
                    <a:close/>
                    <a:moveTo>
                      <a:pt x="1150" y="188"/>
                    </a:moveTo>
                    <a:cubicBezTo>
                      <a:pt x="1152" y="191"/>
                      <a:pt x="1153" y="193"/>
                      <a:pt x="1154" y="195"/>
                    </a:cubicBezTo>
                    <a:cubicBezTo>
                      <a:pt x="1155" y="196"/>
                      <a:pt x="1155" y="198"/>
                      <a:pt x="1153" y="200"/>
                    </a:cubicBezTo>
                    <a:cubicBezTo>
                      <a:pt x="1151" y="202"/>
                      <a:pt x="1149" y="205"/>
                      <a:pt x="1146" y="207"/>
                    </a:cubicBezTo>
                    <a:cubicBezTo>
                      <a:pt x="1145" y="208"/>
                      <a:pt x="1144" y="210"/>
                      <a:pt x="1143" y="212"/>
                    </a:cubicBezTo>
                    <a:cubicBezTo>
                      <a:pt x="1148" y="208"/>
                      <a:pt x="1152" y="205"/>
                      <a:pt x="1156" y="201"/>
                    </a:cubicBezTo>
                    <a:cubicBezTo>
                      <a:pt x="1157" y="205"/>
                      <a:pt x="1157" y="208"/>
                      <a:pt x="1158" y="211"/>
                    </a:cubicBezTo>
                    <a:cubicBezTo>
                      <a:pt x="1159" y="214"/>
                      <a:pt x="1158" y="217"/>
                      <a:pt x="1156" y="220"/>
                    </a:cubicBezTo>
                    <a:cubicBezTo>
                      <a:pt x="1155" y="221"/>
                      <a:pt x="1153" y="222"/>
                      <a:pt x="1152" y="223"/>
                    </a:cubicBezTo>
                    <a:cubicBezTo>
                      <a:pt x="1146" y="229"/>
                      <a:pt x="1139" y="232"/>
                      <a:pt x="1132" y="236"/>
                    </a:cubicBezTo>
                    <a:cubicBezTo>
                      <a:pt x="1127" y="238"/>
                      <a:pt x="1122" y="240"/>
                      <a:pt x="1117" y="242"/>
                    </a:cubicBezTo>
                    <a:cubicBezTo>
                      <a:pt x="1114" y="243"/>
                      <a:pt x="1110" y="243"/>
                      <a:pt x="1106" y="244"/>
                    </a:cubicBezTo>
                    <a:cubicBezTo>
                      <a:pt x="1106" y="244"/>
                      <a:pt x="1106" y="244"/>
                      <a:pt x="1106" y="243"/>
                    </a:cubicBezTo>
                    <a:cubicBezTo>
                      <a:pt x="1114" y="238"/>
                      <a:pt x="1124" y="236"/>
                      <a:pt x="1130" y="229"/>
                    </a:cubicBezTo>
                    <a:cubicBezTo>
                      <a:pt x="1122" y="232"/>
                      <a:pt x="1115" y="235"/>
                      <a:pt x="1108" y="239"/>
                    </a:cubicBezTo>
                    <a:cubicBezTo>
                      <a:pt x="1104" y="241"/>
                      <a:pt x="1101" y="241"/>
                      <a:pt x="1097" y="242"/>
                    </a:cubicBezTo>
                    <a:cubicBezTo>
                      <a:pt x="1100" y="240"/>
                      <a:pt x="1103" y="238"/>
                      <a:pt x="1106" y="236"/>
                    </a:cubicBezTo>
                    <a:cubicBezTo>
                      <a:pt x="1108" y="234"/>
                      <a:pt x="1112" y="234"/>
                      <a:pt x="1114" y="229"/>
                    </a:cubicBezTo>
                    <a:cubicBezTo>
                      <a:pt x="1106" y="233"/>
                      <a:pt x="1100" y="238"/>
                      <a:pt x="1091" y="240"/>
                    </a:cubicBezTo>
                    <a:cubicBezTo>
                      <a:pt x="1093" y="238"/>
                      <a:pt x="1095" y="237"/>
                      <a:pt x="1097" y="236"/>
                    </a:cubicBezTo>
                    <a:cubicBezTo>
                      <a:pt x="1106" y="229"/>
                      <a:pt x="1115" y="223"/>
                      <a:pt x="1124" y="216"/>
                    </a:cubicBezTo>
                    <a:cubicBezTo>
                      <a:pt x="1132" y="209"/>
                      <a:pt x="1141" y="202"/>
                      <a:pt x="1147" y="192"/>
                    </a:cubicBezTo>
                    <a:cubicBezTo>
                      <a:pt x="1148" y="191"/>
                      <a:pt x="1149" y="190"/>
                      <a:pt x="1150" y="188"/>
                    </a:cubicBezTo>
                    <a:close/>
                    <a:moveTo>
                      <a:pt x="1145" y="177"/>
                    </a:moveTo>
                    <a:cubicBezTo>
                      <a:pt x="1143" y="179"/>
                      <a:pt x="1140" y="181"/>
                      <a:pt x="1140" y="185"/>
                    </a:cubicBezTo>
                    <a:cubicBezTo>
                      <a:pt x="1142" y="183"/>
                      <a:pt x="1144" y="181"/>
                      <a:pt x="1147" y="179"/>
                    </a:cubicBezTo>
                    <a:cubicBezTo>
                      <a:pt x="1147" y="182"/>
                      <a:pt x="1148" y="185"/>
                      <a:pt x="1146" y="187"/>
                    </a:cubicBezTo>
                    <a:cubicBezTo>
                      <a:pt x="1143" y="190"/>
                      <a:pt x="1141" y="194"/>
                      <a:pt x="1138" y="197"/>
                    </a:cubicBezTo>
                    <a:cubicBezTo>
                      <a:pt x="1131" y="206"/>
                      <a:pt x="1122" y="212"/>
                      <a:pt x="1114" y="219"/>
                    </a:cubicBezTo>
                    <a:cubicBezTo>
                      <a:pt x="1109" y="223"/>
                      <a:pt x="1104" y="226"/>
                      <a:pt x="1098" y="230"/>
                    </a:cubicBezTo>
                    <a:cubicBezTo>
                      <a:pt x="1095" y="232"/>
                      <a:pt x="1091" y="234"/>
                      <a:pt x="1087" y="237"/>
                    </a:cubicBezTo>
                    <a:cubicBezTo>
                      <a:pt x="1084" y="240"/>
                      <a:pt x="1081" y="238"/>
                      <a:pt x="1077" y="237"/>
                    </a:cubicBezTo>
                    <a:cubicBezTo>
                      <a:pt x="1082" y="234"/>
                      <a:pt x="1086" y="232"/>
                      <a:pt x="1090" y="230"/>
                    </a:cubicBezTo>
                    <a:cubicBezTo>
                      <a:pt x="1094" y="227"/>
                      <a:pt x="1099" y="225"/>
                      <a:pt x="1101" y="220"/>
                    </a:cubicBezTo>
                    <a:cubicBezTo>
                      <a:pt x="1100" y="221"/>
                      <a:pt x="1099" y="221"/>
                      <a:pt x="1098" y="222"/>
                    </a:cubicBezTo>
                    <a:cubicBezTo>
                      <a:pt x="1091" y="227"/>
                      <a:pt x="1084" y="232"/>
                      <a:pt x="1076" y="234"/>
                    </a:cubicBezTo>
                    <a:cubicBezTo>
                      <a:pt x="1073" y="235"/>
                      <a:pt x="1069" y="236"/>
                      <a:pt x="1066" y="234"/>
                    </a:cubicBezTo>
                    <a:cubicBezTo>
                      <a:pt x="1069" y="233"/>
                      <a:pt x="1072" y="233"/>
                      <a:pt x="1074" y="232"/>
                    </a:cubicBezTo>
                    <a:cubicBezTo>
                      <a:pt x="1082" y="228"/>
                      <a:pt x="1091" y="224"/>
                      <a:pt x="1096" y="216"/>
                    </a:cubicBezTo>
                    <a:cubicBezTo>
                      <a:pt x="1090" y="221"/>
                      <a:pt x="1084" y="227"/>
                      <a:pt x="1075" y="229"/>
                    </a:cubicBezTo>
                    <a:cubicBezTo>
                      <a:pt x="1082" y="223"/>
                      <a:pt x="1089" y="218"/>
                      <a:pt x="1096" y="212"/>
                    </a:cubicBezTo>
                    <a:cubicBezTo>
                      <a:pt x="1100" y="209"/>
                      <a:pt x="1103" y="206"/>
                      <a:pt x="1107" y="203"/>
                    </a:cubicBezTo>
                    <a:cubicBezTo>
                      <a:pt x="1117" y="197"/>
                      <a:pt x="1124" y="189"/>
                      <a:pt x="1132" y="180"/>
                    </a:cubicBezTo>
                    <a:cubicBezTo>
                      <a:pt x="1135" y="178"/>
                      <a:pt x="1137" y="175"/>
                      <a:pt x="1139" y="172"/>
                    </a:cubicBezTo>
                    <a:cubicBezTo>
                      <a:pt x="1139" y="172"/>
                      <a:pt x="1139" y="173"/>
                      <a:pt x="1140" y="173"/>
                    </a:cubicBezTo>
                    <a:cubicBezTo>
                      <a:pt x="1137" y="178"/>
                      <a:pt x="1133" y="182"/>
                      <a:pt x="1131" y="187"/>
                    </a:cubicBezTo>
                    <a:cubicBezTo>
                      <a:pt x="1134" y="184"/>
                      <a:pt x="1137" y="181"/>
                      <a:pt x="1139" y="178"/>
                    </a:cubicBezTo>
                    <a:cubicBezTo>
                      <a:pt x="1142" y="175"/>
                      <a:pt x="1144" y="172"/>
                      <a:pt x="1146" y="168"/>
                    </a:cubicBezTo>
                    <a:cubicBezTo>
                      <a:pt x="1149" y="172"/>
                      <a:pt x="1147" y="174"/>
                      <a:pt x="1145" y="177"/>
                    </a:cubicBezTo>
                    <a:close/>
                    <a:moveTo>
                      <a:pt x="1146" y="163"/>
                    </a:moveTo>
                    <a:cubicBezTo>
                      <a:pt x="1145" y="166"/>
                      <a:pt x="1143" y="169"/>
                      <a:pt x="1140" y="170"/>
                    </a:cubicBezTo>
                    <a:cubicBezTo>
                      <a:pt x="1142" y="168"/>
                      <a:pt x="1143" y="165"/>
                      <a:pt x="1144" y="163"/>
                    </a:cubicBezTo>
                    <a:cubicBezTo>
                      <a:pt x="1145" y="163"/>
                      <a:pt x="1145" y="163"/>
                      <a:pt x="1146" y="163"/>
                    </a:cubicBezTo>
                    <a:close/>
                    <a:moveTo>
                      <a:pt x="1119" y="158"/>
                    </a:moveTo>
                    <a:cubicBezTo>
                      <a:pt x="1122" y="156"/>
                      <a:pt x="1125" y="153"/>
                      <a:pt x="1128" y="150"/>
                    </a:cubicBezTo>
                    <a:cubicBezTo>
                      <a:pt x="1128" y="150"/>
                      <a:pt x="1128" y="151"/>
                      <a:pt x="1128" y="151"/>
                    </a:cubicBezTo>
                    <a:cubicBezTo>
                      <a:pt x="1127" y="153"/>
                      <a:pt x="1125" y="155"/>
                      <a:pt x="1123" y="157"/>
                    </a:cubicBezTo>
                    <a:cubicBezTo>
                      <a:pt x="1121" y="159"/>
                      <a:pt x="1119" y="161"/>
                      <a:pt x="1117" y="164"/>
                    </a:cubicBezTo>
                    <a:cubicBezTo>
                      <a:pt x="1115" y="166"/>
                      <a:pt x="1113" y="168"/>
                      <a:pt x="1111" y="170"/>
                    </a:cubicBezTo>
                    <a:cubicBezTo>
                      <a:pt x="1108" y="172"/>
                      <a:pt x="1106" y="173"/>
                      <a:pt x="1104" y="174"/>
                    </a:cubicBezTo>
                    <a:cubicBezTo>
                      <a:pt x="1108" y="174"/>
                      <a:pt x="1112" y="173"/>
                      <a:pt x="1114" y="170"/>
                    </a:cubicBezTo>
                    <a:cubicBezTo>
                      <a:pt x="1119" y="164"/>
                      <a:pt x="1126" y="159"/>
                      <a:pt x="1130" y="152"/>
                    </a:cubicBezTo>
                    <a:cubicBezTo>
                      <a:pt x="1130" y="152"/>
                      <a:pt x="1131" y="152"/>
                      <a:pt x="1131" y="152"/>
                    </a:cubicBezTo>
                    <a:cubicBezTo>
                      <a:pt x="1135" y="153"/>
                      <a:pt x="1138" y="155"/>
                      <a:pt x="1142" y="157"/>
                    </a:cubicBezTo>
                    <a:cubicBezTo>
                      <a:pt x="1142" y="158"/>
                      <a:pt x="1142" y="158"/>
                      <a:pt x="1141" y="159"/>
                    </a:cubicBezTo>
                    <a:cubicBezTo>
                      <a:pt x="1141" y="160"/>
                      <a:pt x="1140" y="161"/>
                      <a:pt x="1140" y="162"/>
                    </a:cubicBezTo>
                    <a:cubicBezTo>
                      <a:pt x="1130" y="175"/>
                      <a:pt x="1119" y="188"/>
                      <a:pt x="1105" y="198"/>
                    </a:cubicBezTo>
                    <a:cubicBezTo>
                      <a:pt x="1100" y="203"/>
                      <a:pt x="1096" y="209"/>
                      <a:pt x="1089" y="212"/>
                    </a:cubicBezTo>
                    <a:cubicBezTo>
                      <a:pt x="1089" y="212"/>
                      <a:pt x="1089" y="212"/>
                      <a:pt x="1088" y="212"/>
                    </a:cubicBezTo>
                    <a:cubicBezTo>
                      <a:pt x="1083" y="216"/>
                      <a:pt x="1077" y="221"/>
                      <a:pt x="1072" y="225"/>
                    </a:cubicBezTo>
                    <a:cubicBezTo>
                      <a:pt x="1069" y="228"/>
                      <a:pt x="1065" y="229"/>
                      <a:pt x="1062" y="231"/>
                    </a:cubicBezTo>
                    <a:cubicBezTo>
                      <a:pt x="1060" y="232"/>
                      <a:pt x="1059" y="231"/>
                      <a:pt x="1058" y="230"/>
                    </a:cubicBezTo>
                    <a:cubicBezTo>
                      <a:pt x="1061" y="227"/>
                      <a:pt x="1064" y="224"/>
                      <a:pt x="1068" y="222"/>
                    </a:cubicBezTo>
                    <a:cubicBezTo>
                      <a:pt x="1072" y="219"/>
                      <a:pt x="1074" y="216"/>
                      <a:pt x="1077" y="212"/>
                    </a:cubicBezTo>
                    <a:cubicBezTo>
                      <a:pt x="1076" y="212"/>
                      <a:pt x="1075" y="213"/>
                      <a:pt x="1074" y="213"/>
                    </a:cubicBezTo>
                    <a:cubicBezTo>
                      <a:pt x="1068" y="218"/>
                      <a:pt x="1062" y="223"/>
                      <a:pt x="1056" y="228"/>
                    </a:cubicBezTo>
                    <a:cubicBezTo>
                      <a:pt x="1055" y="228"/>
                      <a:pt x="1054" y="229"/>
                      <a:pt x="1053" y="229"/>
                    </a:cubicBezTo>
                    <a:cubicBezTo>
                      <a:pt x="1050" y="228"/>
                      <a:pt x="1047" y="226"/>
                      <a:pt x="1043" y="225"/>
                    </a:cubicBezTo>
                    <a:cubicBezTo>
                      <a:pt x="1051" y="220"/>
                      <a:pt x="1058" y="216"/>
                      <a:pt x="1064" y="212"/>
                    </a:cubicBezTo>
                    <a:cubicBezTo>
                      <a:pt x="1071" y="207"/>
                      <a:pt x="1077" y="202"/>
                      <a:pt x="1081" y="195"/>
                    </a:cubicBezTo>
                    <a:cubicBezTo>
                      <a:pt x="1076" y="199"/>
                      <a:pt x="1071" y="203"/>
                      <a:pt x="1067" y="206"/>
                    </a:cubicBezTo>
                    <a:cubicBezTo>
                      <a:pt x="1061" y="210"/>
                      <a:pt x="1056" y="214"/>
                      <a:pt x="1050" y="217"/>
                    </a:cubicBezTo>
                    <a:cubicBezTo>
                      <a:pt x="1048" y="219"/>
                      <a:pt x="1045" y="220"/>
                      <a:pt x="1042" y="222"/>
                    </a:cubicBezTo>
                    <a:cubicBezTo>
                      <a:pt x="1040" y="223"/>
                      <a:pt x="1037" y="223"/>
                      <a:pt x="1034" y="221"/>
                    </a:cubicBezTo>
                    <a:cubicBezTo>
                      <a:pt x="1035" y="221"/>
                      <a:pt x="1036" y="220"/>
                      <a:pt x="1036" y="220"/>
                    </a:cubicBezTo>
                    <a:cubicBezTo>
                      <a:pt x="1042" y="216"/>
                      <a:pt x="1047" y="212"/>
                      <a:pt x="1053" y="209"/>
                    </a:cubicBezTo>
                    <a:cubicBezTo>
                      <a:pt x="1055" y="207"/>
                      <a:pt x="1057" y="205"/>
                      <a:pt x="1058" y="203"/>
                    </a:cubicBezTo>
                    <a:cubicBezTo>
                      <a:pt x="1057" y="203"/>
                      <a:pt x="1057" y="203"/>
                      <a:pt x="1056" y="203"/>
                    </a:cubicBezTo>
                    <a:cubicBezTo>
                      <a:pt x="1052" y="206"/>
                      <a:pt x="1047" y="209"/>
                      <a:pt x="1043" y="212"/>
                    </a:cubicBezTo>
                    <a:cubicBezTo>
                      <a:pt x="1039" y="214"/>
                      <a:pt x="1036" y="216"/>
                      <a:pt x="1033" y="218"/>
                    </a:cubicBezTo>
                    <a:cubicBezTo>
                      <a:pt x="1031" y="219"/>
                      <a:pt x="1030" y="220"/>
                      <a:pt x="1028" y="219"/>
                    </a:cubicBezTo>
                    <a:cubicBezTo>
                      <a:pt x="1030" y="217"/>
                      <a:pt x="1032" y="216"/>
                      <a:pt x="1035" y="214"/>
                    </a:cubicBezTo>
                    <a:cubicBezTo>
                      <a:pt x="1043" y="207"/>
                      <a:pt x="1053" y="202"/>
                      <a:pt x="1063" y="196"/>
                    </a:cubicBezTo>
                    <a:cubicBezTo>
                      <a:pt x="1068" y="193"/>
                      <a:pt x="1074" y="190"/>
                      <a:pt x="1079" y="186"/>
                    </a:cubicBezTo>
                    <a:cubicBezTo>
                      <a:pt x="1084" y="182"/>
                      <a:pt x="1090" y="178"/>
                      <a:pt x="1096" y="173"/>
                    </a:cubicBezTo>
                    <a:cubicBezTo>
                      <a:pt x="1103" y="167"/>
                      <a:pt x="1111" y="160"/>
                      <a:pt x="1118" y="154"/>
                    </a:cubicBezTo>
                    <a:cubicBezTo>
                      <a:pt x="1119" y="153"/>
                      <a:pt x="1120" y="152"/>
                      <a:pt x="1122" y="151"/>
                    </a:cubicBezTo>
                    <a:cubicBezTo>
                      <a:pt x="1122" y="155"/>
                      <a:pt x="1117" y="154"/>
                      <a:pt x="1119" y="158"/>
                    </a:cubicBezTo>
                    <a:close/>
                    <a:moveTo>
                      <a:pt x="1096" y="134"/>
                    </a:moveTo>
                    <a:cubicBezTo>
                      <a:pt x="1098" y="135"/>
                      <a:pt x="1098" y="136"/>
                      <a:pt x="1100" y="137"/>
                    </a:cubicBezTo>
                    <a:cubicBezTo>
                      <a:pt x="1094" y="144"/>
                      <a:pt x="1087" y="150"/>
                      <a:pt x="1081" y="156"/>
                    </a:cubicBezTo>
                    <a:cubicBezTo>
                      <a:pt x="1085" y="155"/>
                      <a:pt x="1088" y="151"/>
                      <a:pt x="1092" y="148"/>
                    </a:cubicBezTo>
                    <a:cubicBezTo>
                      <a:pt x="1095" y="145"/>
                      <a:pt x="1098" y="142"/>
                      <a:pt x="1102" y="138"/>
                    </a:cubicBezTo>
                    <a:cubicBezTo>
                      <a:pt x="1102" y="138"/>
                      <a:pt x="1103" y="139"/>
                      <a:pt x="1104" y="140"/>
                    </a:cubicBezTo>
                    <a:cubicBezTo>
                      <a:pt x="1101" y="147"/>
                      <a:pt x="1093" y="149"/>
                      <a:pt x="1089" y="155"/>
                    </a:cubicBezTo>
                    <a:cubicBezTo>
                      <a:pt x="1097" y="152"/>
                      <a:pt x="1102" y="147"/>
                      <a:pt x="1107" y="141"/>
                    </a:cubicBezTo>
                    <a:cubicBezTo>
                      <a:pt x="1109" y="142"/>
                      <a:pt x="1111" y="143"/>
                      <a:pt x="1112" y="144"/>
                    </a:cubicBezTo>
                    <a:cubicBezTo>
                      <a:pt x="1107" y="151"/>
                      <a:pt x="1100" y="155"/>
                      <a:pt x="1093" y="160"/>
                    </a:cubicBezTo>
                    <a:cubicBezTo>
                      <a:pt x="1097" y="160"/>
                      <a:pt x="1097" y="160"/>
                      <a:pt x="1101" y="158"/>
                    </a:cubicBezTo>
                    <a:cubicBezTo>
                      <a:pt x="1105" y="154"/>
                      <a:pt x="1109" y="151"/>
                      <a:pt x="1113" y="147"/>
                    </a:cubicBezTo>
                    <a:cubicBezTo>
                      <a:pt x="1115" y="145"/>
                      <a:pt x="1115" y="145"/>
                      <a:pt x="1118" y="148"/>
                    </a:cubicBezTo>
                    <a:cubicBezTo>
                      <a:pt x="1117" y="149"/>
                      <a:pt x="1115" y="150"/>
                      <a:pt x="1114" y="151"/>
                    </a:cubicBezTo>
                    <a:cubicBezTo>
                      <a:pt x="1110" y="155"/>
                      <a:pt x="1106" y="158"/>
                      <a:pt x="1102" y="162"/>
                    </a:cubicBezTo>
                    <a:cubicBezTo>
                      <a:pt x="1096" y="167"/>
                      <a:pt x="1090" y="172"/>
                      <a:pt x="1084" y="177"/>
                    </a:cubicBezTo>
                    <a:cubicBezTo>
                      <a:pt x="1080" y="180"/>
                      <a:pt x="1075" y="183"/>
                      <a:pt x="1071" y="186"/>
                    </a:cubicBezTo>
                    <a:cubicBezTo>
                      <a:pt x="1064" y="190"/>
                      <a:pt x="1057" y="194"/>
                      <a:pt x="1050" y="198"/>
                    </a:cubicBezTo>
                    <a:cubicBezTo>
                      <a:pt x="1042" y="203"/>
                      <a:pt x="1034" y="209"/>
                      <a:pt x="1026" y="215"/>
                    </a:cubicBezTo>
                    <a:cubicBezTo>
                      <a:pt x="1022" y="217"/>
                      <a:pt x="1020" y="218"/>
                      <a:pt x="1016" y="215"/>
                    </a:cubicBezTo>
                    <a:cubicBezTo>
                      <a:pt x="1019" y="213"/>
                      <a:pt x="1022" y="212"/>
                      <a:pt x="1025" y="210"/>
                    </a:cubicBezTo>
                    <a:cubicBezTo>
                      <a:pt x="1028" y="208"/>
                      <a:pt x="1032" y="206"/>
                      <a:pt x="1033" y="203"/>
                    </a:cubicBezTo>
                    <a:cubicBezTo>
                      <a:pt x="1031" y="204"/>
                      <a:pt x="1029" y="205"/>
                      <a:pt x="1027" y="206"/>
                    </a:cubicBezTo>
                    <a:cubicBezTo>
                      <a:pt x="1022" y="208"/>
                      <a:pt x="1018" y="211"/>
                      <a:pt x="1014" y="213"/>
                    </a:cubicBezTo>
                    <a:cubicBezTo>
                      <a:pt x="1012" y="214"/>
                      <a:pt x="1009" y="214"/>
                      <a:pt x="1007" y="212"/>
                    </a:cubicBezTo>
                    <a:cubicBezTo>
                      <a:pt x="1016" y="209"/>
                      <a:pt x="1024" y="203"/>
                      <a:pt x="1031" y="198"/>
                    </a:cubicBezTo>
                    <a:cubicBezTo>
                      <a:pt x="1029" y="198"/>
                      <a:pt x="1027" y="199"/>
                      <a:pt x="1025" y="200"/>
                    </a:cubicBezTo>
                    <a:cubicBezTo>
                      <a:pt x="1018" y="204"/>
                      <a:pt x="1012" y="208"/>
                      <a:pt x="1005" y="210"/>
                    </a:cubicBezTo>
                    <a:cubicBezTo>
                      <a:pt x="1002" y="212"/>
                      <a:pt x="999" y="212"/>
                      <a:pt x="995" y="210"/>
                    </a:cubicBezTo>
                    <a:cubicBezTo>
                      <a:pt x="997" y="208"/>
                      <a:pt x="999" y="207"/>
                      <a:pt x="1001" y="207"/>
                    </a:cubicBezTo>
                    <a:cubicBezTo>
                      <a:pt x="1008" y="204"/>
                      <a:pt x="1015" y="201"/>
                      <a:pt x="1020" y="196"/>
                    </a:cubicBezTo>
                    <a:cubicBezTo>
                      <a:pt x="1024" y="193"/>
                      <a:pt x="1027" y="190"/>
                      <a:pt x="1031" y="187"/>
                    </a:cubicBezTo>
                    <a:cubicBezTo>
                      <a:pt x="1041" y="179"/>
                      <a:pt x="1052" y="172"/>
                      <a:pt x="1062" y="163"/>
                    </a:cubicBezTo>
                    <a:cubicBezTo>
                      <a:pt x="1071" y="156"/>
                      <a:pt x="1080" y="148"/>
                      <a:pt x="1089" y="140"/>
                    </a:cubicBezTo>
                    <a:cubicBezTo>
                      <a:pt x="1092" y="138"/>
                      <a:pt x="1094" y="136"/>
                      <a:pt x="1096" y="134"/>
                    </a:cubicBezTo>
                    <a:close/>
                    <a:moveTo>
                      <a:pt x="1051" y="107"/>
                    </a:moveTo>
                    <a:cubicBezTo>
                      <a:pt x="1056" y="112"/>
                      <a:pt x="1056" y="112"/>
                      <a:pt x="1053" y="119"/>
                    </a:cubicBezTo>
                    <a:cubicBezTo>
                      <a:pt x="1052" y="122"/>
                      <a:pt x="1050" y="126"/>
                      <a:pt x="1048" y="130"/>
                    </a:cubicBezTo>
                    <a:cubicBezTo>
                      <a:pt x="1047" y="131"/>
                      <a:pt x="1047" y="131"/>
                      <a:pt x="1047" y="132"/>
                    </a:cubicBezTo>
                    <a:cubicBezTo>
                      <a:pt x="1053" y="128"/>
                      <a:pt x="1055" y="121"/>
                      <a:pt x="1058" y="115"/>
                    </a:cubicBezTo>
                    <a:cubicBezTo>
                      <a:pt x="1060" y="116"/>
                      <a:pt x="1061" y="117"/>
                      <a:pt x="1063" y="119"/>
                    </a:cubicBezTo>
                    <a:cubicBezTo>
                      <a:pt x="1061" y="123"/>
                      <a:pt x="1059" y="128"/>
                      <a:pt x="1058" y="133"/>
                    </a:cubicBezTo>
                    <a:cubicBezTo>
                      <a:pt x="1058" y="133"/>
                      <a:pt x="1058" y="133"/>
                      <a:pt x="1059" y="133"/>
                    </a:cubicBezTo>
                    <a:cubicBezTo>
                      <a:pt x="1062" y="129"/>
                      <a:pt x="1064" y="125"/>
                      <a:pt x="1065" y="120"/>
                    </a:cubicBezTo>
                    <a:cubicBezTo>
                      <a:pt x="1068" y="121"/>
                      <a:pt x="1071" y="123"/>
                      <a:pt x="1074" y="124"/>
                    </a:cubicBezTo>
                    <a:cubicBezTo>
                      <a:pt x="1072" y="131"/>
                      <a:pt x="1065" y="135"/>
                      <a:pt x="1064" y="142"/>
                    </a:cubicBezTo>
                    <a:cubicBezTo>
                      <a:pt x="1065" y="141"/>
                      <a:pt x="1066" y="140"/>
                      <a:pt x="1067" y="139"/>
                    </a:cubicBezTo>
                    <a:cubicBezTo>
                      <a:pt x="1070" y="135"/>
                      <a:pt x="1073" y="131"/>
                      <a:pt x="1075" y="127"/>
                    </a:cubicBezTo>
                    <a:cubicBezTo>
                      <a:pt x="1076" y="126"/>
                      <a:pt x="1077" y="126"/>
                      <a:pt x="1078" y="126"/>
                    </a:cubicBezTo>
                    <a:cubicBezTo>
                      <a:pt x="1078" y="126"/>
                      <a:pt x="1078" y="127"/>
                      <a:pt x="1078" y="127"/>
                    </a:cubicBezTo>
                    <a:cubicBezTo>
                      <a:pt x="1077" y="129"/>
                      <a:pt x="1077" y="132"/>
                      <a:pt x="1076" y="134"/>
                    </a:cubicBezTo>
                    <a:cubicBezTo>
                      <a:pt x="1073" y="138"/>
                      <a:pt x="1073" y="138"/>
                      <a:pt x="1073" y="140"/>
                    </a:cubicBezTo>
                    <a:cubicBezTo>
                      <a:pt x="1077" y="137"/>
                      <a:pt x="1079" y="132"/>
                      <a:pt x="1081" y="128"/>
                    </a:cubicBezTo>
                    <a:cubicBezTo>
                      <a:pt x="1084" y="130"/>
                      <a:pt x="1088" y="131"/>
                      <a:pt x="1091" y="133"/>
                    </a:cubicBezTo>
                    <a:cubicBezTo>
                      <a:pt x="1090" y="134"/>
                      <a:pt x="1089" y="135"/>
                      <a:pt x="1088" y="136"/>
                    </a:cubicBezTo>
                    <a:cubicBezTo>
                      <a:pt x="1082" y="141"/>
                      <a:pt x="1077" y="145"/>
                      <a:pt x="1071" y="149"/>
                    </a:cubicBezTo>
                    <a:cubicBezTo>
                      <a:pt x="1064" y="155"/>
                      <a:pt x="1057" y="161"/>
                      <a:pt x="1050" y="167"/>
                    </a:cubicBezTo>
                    <a:cubicBezTo>
                      <a:pt x="1039" y="176"/>
                      <a:pt x="1028" y="184"/>
                      <a:pt x="1017" y="192"/>
                    </a:cubicBezTo>
                    <a:cubicBezTo>
                      <a:pt x="1014" y="194"/>
                      <a:pt x="1011" y="197"/>
                      <a:pt x="1008" y="198"/>
                    </a:cubicBezTo>
                    <a:cubicBezTo>
                      <a:pt x="1002" y="201"/>
                      <a:pt x="996" y="204"/>
                      <a:pt x="990" y="207"/>
                    </a:cubicBezTo>
                    <a:cubicBezTo>
                      <a:pt x="988" y="208"/>
                      <a:pt x="986" y="209"/>
                      <a:pt x="984" y="207"/>
                    </a:cubicBezTo>
                    <a:cubicBezTo>
                      <a:pt x="997" y="201"/>
                      <a:pt x="1009" y="194"/>
                      <a:pt x="1016" y="183"/>
                    </a:cubicBezTo>
                    <a:cubicBezTo>
                      <a:pt x="1010" y="187"/>
                      <a:pt x="1005" y="192"/>
                      <a:pt x="999" y="196"/>
                    </a:cubicBezTo>
                    <a:cubicBezTo>
                      <a:pt x="987" y="204"/>
                      <a:pt x="982" y="206"/>
                      <a:pt x="978" y="205"/>
                    </a:cubicBezTo>
                    <a:cubicBezTo>
                      <a:pt x="981" y="204"/>
                      <a:pt x="983" y="203"/>
                      <a:pt x="985" y="201"/>
                    </a:cubicBezTo>
                    <a:cubicBezTo>
                      <a:pt x="987" y="200"/>
                      <a:pt x="989" y="198"/>
                      <a:pt x="990" y="196"/>
                    </a:cubicBezTo>
                    <a:cubicBezTo>
                      <a:pt x="992" y="195"/>
                      <a:pt x="994" y="193"/>
                      <a:pt x="996" y="191"/>
                    </a:cubicBezTo>
                    <a:cubicBezTo>
                      <a:pt x="998" y="190"/>
                      <a:pt x="1000" y="188"/>
                      <a:pt x="1000" y="186"/>
                    </a:cubicBezTo>
                    <a:cubicBezTo>
                      <a:pt x="997" y="188"/>
                      <a:pt x="995" y="190"/>
                      <a:pt x="992" y="193"/>
                    </a:cubicBezTo>
                    <a:cubicBezTo>
                      <a:pt x="989" y="195"/>
                      <a:pt x="986" y="197"/>
                      <a:pt x="983" y="199"/>
                    </a:cubicBezTo>
                    <a:cubicBezTo>
                      <a:pt x="981" y="201"/>
                      <a:pt x="978" y="204"/>
                      <a:pt x="974" y="205"/>
                    </a:cubicBezTo>
                    <a:cubicBezTo>
                      <a:pt x="977" y="201"/>
                      <a:pt x="980" y="199"/>
                      <a:pt x="984" y="196"/>
                    </a:cubicBezTo>
                    <a:cubicBezTo>
                      <a:pt x="987" y="192"/>
                      <a:pt x="991" y="188"/>
                      <a:pt x="995" y="185"/>
                    </a:cubicBezTo>
                    <a:cubicBezTo>
                      <a:pt x="999" y="181"/>
                      <a:pt x="1003" y="178"/>
                      <a:pt x="1007" y="174"/>
                    </a:cubicBezTo>
                    <a:cubicBezTo>
                      <a:pt x="1014" y="165"/>
                      <a:pt x="1021" y="156"/>
                      <a:pt x="1029" y="147"/>
                    </a:cubicBezTo>
                    <a:cubicBezTo>
                      <a:pt x="1029" y="147"/>
                      <a:pt x="1030" y="146"/>
                      <a:pt x="1030" y="145"/>
                    </a:cubicBezTo>
                    <a:cubicBezTo>
                      <a:pt x="1033" y="142"/>
                      <a:pt x="1035" y="139"/>
                      <a:pt x="1037" y="135"/>
                    </a:cubicBezTo>
                    <a:cubicBezTo>
                      <a:pt x="1044" y="128"/>
                      <a:pt x="1048" y="119"/>
                      <a:pt x="1050" y="110"/>
                    </a:cubicBezTo>
                    <a:cubicBezTo>
                      <a:pt x="1050" y="109"/>
                      <a:pt x="1050" y="108"/>
                      <a:pt x="1051" y="107"/>
                    </a:cubicBezTo>
                    <a:close/>
                    <a:moveTo>
                      <a:pt x="1031" y="89"/>
                    </a:moveTo>
                    <a:cubicBezTo>
                      <a:pt x="1031" y="94"/>
                      <a:pt x="1031" y="100"/>
                      <a:pt x="1028" y="105"/>
                    </a:cubicBezTo>
                    <a:cubicBezTo>
                      <a:pt x="1027" y="107"/>
                      <a:pt x="1027" y="110"/>
                      <a:pt x="1026" y="112"/>
                    </a:cubicBezTo>
                    <a:cubicBezTo>
                      <a:pt x="1032" y="106"/>
                      <a:pt x="1033" y="98"/>
                      <a:pt x="1034" y="89"/>
                    </a:cubicBezTo>
                    <a:cubicBezTo>
                      <a:pt x="1039" y="93"/>
                      <a:pt x="1039" y="92"/>
                      <a:pt x="1039" y="98"/>
                    </a:cubicBezTo>
                    <a:cubicBezTo>
                      <a:pt x="1038" y="105"/>
                      <a:pt x="1034" y="112"/>
                      <a:pt x="1032" y="118"/>
                    </a:cubicBezTo>
                    <a:cubicBezTo>
                      <a:pt x="1031" y="119"/>
                      <a:pt x="1031" y="120"/>
                      <a:pt x="1030" y="122"/>
                    </a:cubicBezTo>
                    <a:cubicBezTo>
                      <a:pt x="1037" y="114"/>
                      <a:pt x="1040" y="106"/>
                      <a:pt x="1042" y="96"/>
                    </a:cubicBezTo>
                    <a:cubicBezTo>
                      <a:pt x="1044" y="99"/>
                      <a:pt x="1047" y="100"/>
                      <a:pt x="1046" y="103"/>
                    </a:cubicBezTo>
                    <a:cubicBezTo>
                      <a:pt x="1045" y="111"/>
                      <a:pt x="1044" y="119"/>
                      <a:pt x="1039" y="125"/>
                    </a:cubicBezTo>
                    <a:cubicBezTo>
                      <a:pt x="1033" y="134"/>
                      <a:pt x="1026" y="142"/>
                      <a:pt x="1020" y="151"/>
                    </a:cubicBezTo>
                    <a:cubicBezTo>
                      <a:pt x="1018" y="153"/>
                      <a:pt x="1016" y="155"/>
                      <a:pt x="1015" y="157"/>
                    </a:cubicBezTo>
                    <a:cubicBezTo>
                      <a:pt x="1010" y="162"/>
                      <a:pt x="1006" y="168"/>
                      <a:pt x="1002" y="172"/>
                    </a:cubicBezTo>
                    <a:cubicBezTo>
                      <a:pt x="998" y="176"/>
                      <a:pt x="994" y="179"/>
                      <a:pt x="991" y="183"/>
                    </a:cubicBezTo>
                    <a:cubicBezTo>
                      <a:pt x="986" y="188"/>
                      <a:pt x="981" y="193"/>
                      <a:pt x="976" y="197"/>
                    </a:cubicBezTo>
                    <a:cubicBezTo>
                      <a:pt x="974" y="199"/>
                      <a:pt x="972" y="201"/>
                      <a:pt x="969" y="203"/>
                    </a:cubicBezTo>
                    <a:cubicBezTo>
                      <a:pt x="969" y="203"/>
                      <a:pt x="968" y="203"/>
                      <a:pt x="966" y="204"/>
                    </a:cubicBezTo>
                    <a:cubicBezTo>
                      <a:pt x="973" y="197"/>
                      <a:pt x="980" y="191"/>
                      <a:pt x="982" y="181"/>
                    </a:cubicBezTo>
                    <a:cubicBezTo>
                      <a:pt x="981" y="183"/>
                      <a:pt x="980" y="184"/>
                      <a:pt x="980" y="184"/>
                    </a:cubicBezTo>
                    <a:cubicBezTo>
                      <a:pt x="975" y="190"/>
                      <a:pt x="970" y="195"/>
                      <a:pt x="965" y="201"/>
                    </a:cubicBezTo>
                    <a:cubicBezTo>
                      <a:pt x="963" y="202"/>
                      <a:pt x="961" y="203"/>
                      <a:pt x="959" y="201"/>
                    </a:cubicBezTo>
                    <a:cubicBezTo>
                      <a:pt x="961" y="199"/>
                      <a:pt x="964" y="198"/>
                      <a:pt x="966" y="196"/>
                    </a:cubicBezTo>
                    <a:cubicBezTo>
                      <a:pt x="969" y="193"/>
                      <a:pt x="970" y="191"/>
                      <a:pt x="973" y="188"/>
                    </a:cubicBezTo>
                    <a:cubicBezTo>
                      <a:pt x="972" y="188"/>
                      <a:pt x="972" y="188"/>
                      <a:pt x="972" y="188"/>
                    </a:cubicBezTo>
                    <a:cubicBezTo>
                      <a:pt x="967" y="192"/>
                      <a:pt x="961" y="196"/>
                      <a:pt x="956" y="201"/>
                    </a:cubicBezTo>
                    <a:cubicBezTo>
                      <a:pt x="958" y="198"/>
                      <a:pt x="961" y="195"/>
                      <a:pt x="963" y="193"/>
                    </a:cubicBezTo>
                    <a:cubicBezTo>
                      <a:pt x="968" y="187"/>
                      <a:pt x="974" y="182"/>
                      <a:pt x="979" y="176"/>
                    </a:cubicBezTo>
                    <a:cubicBezTo>
                      <a:pt x="984" y="171"/>
                      <a:pt x="988" y="166"/>
                      <a:pt x="992" y="161"/>
                    </a:cubicBezTo>
                    <a:cubicBezTo>
                      <a:pt x="995" y="157"/>
                      <a:pt x="999" y="153"/>
                      <a:pt x="1001" y="149"/>
                    </a:cubicBezTo>
                    <a:cubicBezTo>
                      <a:pt x="1006" y="140"/>
                      <a:pt x="1011" y="132"/>
                      <a:pt x="1015" y="123"/>
                    </a:cubicBezTo>
                    <a:cubicBezTo>
                      <a:pt x="1018" y="118"/>
                      <a:pt x="1020" y="112"/>
                      <a:pt x="1022" y="106"/>
                    </a:cubicBezTo>
                    <a:cubicBezTo>
                      <a:pt x="1024" y="99"/>
                      <a:pt x="1026" y="92"/>
                      <a:pt x="1028" y="85"/>
                    </a:cubicBezTo>
                    <a:cubicBezTo>
                      <a:pt x="1030" y="86"/>
                      <a:pt x="1031" y="87"/>
                      <a:pt x="1031" y="89"/>
                    </a:cubicBezTo>
                    <a:close/>
                    <a:moveTo>
                      <a:pt x="992" y="67"/>
                    </a:moveTo>
                    <a:cubicBezTo>
                      <a:pt x="993" y="69"/>
                      <a:pt x="994" y="69"/>
                      <a:pt x="994" y="70"/>
                    </a:cubicBezTo>
                    <a:cubicBezTo>
                      <a:pt x="994" y="71"/>
                      <a:pt x="993" y="73"/>
                      <a:pt x="993" y="74"/>
                    </a:cubicBezTo>
                    <a:cubicBezTo>
                      <a:pt x="992" y="79"/>
                      <a:pt x="991" y="83"/>
                      <a:pt x="991" y="87"/>
                    </a:cubicBezTo>
                    <a:cubicBezTo>
                      <a:pt x="991" y="87"/>
                      <a:pt x="991" y="88"/>
                      <a:pt x="991" y="89"/>
                    </a:cubicBezTo>
                    <a:cubicBezTo>
                      <a:pt x="996" y="83"/>
                      <a:pt x="994" y="76"/>
                      <a:pt x="997" y="70"/>
                    </a:cubicBezTo>
                    <a:cubicBezTo>
                      <a:pt x="999" y="71"/>
                      <a:pt x="1000" y="72"/>
                      <a:pt x="1002" y="73"/>
                    </a:cubicBezTo>
                    <a:cubicBezTo>
                      <a:pt x="1002" y="73"/>
                      <a:pt x="1002" y="73"/>
                      <a:pt x="1001" y="73"/>
                    </a:cubicBezTo>
                    <a:cubicBezTo>
                      <a:pt x="1001" y="73"/>
                      <a:pt x="1001" y="73"/>
                      <a:pt x="1001" y="73"/>
                    </a:cubicBezTo>
                    <a:cubicBezTo>
                      <a:pt x="1002" y="73"/>
                      <a:pt x="1002" y="73"/>
                      <a:pt x="1002" y="73"/>
                    </a:cubicBezTo>
                    <a:cubicBezTo>
                      <a:pt x="1006" y="75"/>
                      <a:pt x="1011" y="77"/>
                      <a:pt x="1016" y="79"/>
                    </a:cubicBezTo>
                    <a:cubicBezTo>
                      <a:pt x="1015" y="81"/>
                      <a:pt x="1015" y="82"/>
                      <a:pt x="1015" y="84"/>
                    </a:cubicBezTo>
                    <a:cubicBezTo>
                      <a:pt x="1015" y="85"/>
                      <a:pt x="1015" y="86"/>
                      <a:pt x="1015" y="87"/>
                    </a:cubicBezTo>
                    <a:cubicBezTo>
                      <a:pt x="1016" y="85"/>
                      <a:pt x="1017" y="83"/>
                      <a:pt x="1018" y="80"/>
                    </a:cubicBezTo>
                    <a:cubicBezTo>
                      <a:pt x="1023" y="82"/>
                      <a:pt x="1023" y="82"/>
                      <a:pt x="1022" y="87"/>
                    </a:cubicBezTo>
                    <a:cubicBezTo>
                      <a:pt x="1021" y="92"/>
                      <a:pt x="1020" y="96"/>
                      <a:pt x="1018" y="101"/>
                    </a:cubicBezTo>
                    <a:cubicBezTo>
                      <a:pt x="1018" y="104"/>
                      <a:pt x="1017" y="107"/>
                      <a:pt x="1016" y="110"/>
                    </a:cubicBezTo>
                    <a:cubicBezTo>
                      <a:pt x="1013" y="116"/>
                      <a:pt x="1012" y="122"/>
                      <a:pt x="1008" y="128"/>
                    </a:cubicBezTo>
                    <a:cubicBezTo>
                      <a:pt x="1003" y="136"/>
                      <a:pt x="999" y="146"/>
                      <a:pt x="992" y="153"/>
                    </a:cubicBezTo>
                    <a:cubicBezTo>
                      <a:pt x="986" y="160"/>
                      <a:pt x="981" y="168"/>
                      <a:pt x="975" y="175"/>
                    </a:cubicBezTo>
                    <a:cubicBezTo>
                      <a:pt x="967" y="183"/>
                      <a:pt x="959" y="191"/>
                      <a:pt x="951" y="199"/>
                    </a:cubicBezTo>
                    <a:cubicBezTo>
                      <a:pt x="951" y="200"/>
                      <a:pt x="950" y="200"/>
                      <a:pt x="949" y="200"/>
                    </a:cubicBezTo>
                    <a:cubicBezTo>
                      <a:pt x="949" y="200"/>
                      <a:pt x="948" y="200"/>
                      <a:pt x="948" y="199"/>
                    </a:cubicBezTo>
                    <a:cubicBezTo>
                      <a:pt x="952" y="195"/>
                      <a:pt x="955" y="191"/>
                      <a:pt x="958" y="187"/>
                    </a:cubicBezTo>
                    <a:cubicBezTo>
                      <a:pt x="962" y="183"/>
                      <a:pt x="965" y="179"/>
                      <a:pt x="968" y="175"/>
                    </a:cubicBezTo>
                    <a:cubicBezTo>
                      <a:pt x="967" y="175"/>
                      <a:pt x="966" y="175"/>
                      <a:pt x="965" y="176"/>
                    </a:cubicBezTo>
                    <a:cubicBezTo>
                      <a:pt x="959" y="183"/>
                      <a:pt x="953" y="190"/>
                      <a:pt x="947" y="196"/>
                    </a:cubicBezTo>
                    <a:cubicBezTo>
                      <a:pt x="944" y="199"/>
                      <a:pt x="944" y="200"/>
                      <a:pt x="940" y="197"/>
                    </a:cubicBezTo>
                    <a:cubicBezTo>
                      <a:pt x="950" y="190"/>
                      <a:pt x="957" y="180"/>
                      <a:pt x="963" y="170"/>
                    </a:cubicBezTo>
                    <a:cubicBezTo>
                      <a:pt x="960" y="171"/>
                      <a:pt x="958" y="174"/>
                      <a:pt x="956" y="177"/>
                    </a:cubicBezTo>
                    <a:cubicBezTo>
                      <a:pt x="951" y="184"/>
                      <a:pt x="945" y="190"/>
                      <a:pt x="939" y="195"/>
                    </a:cubicBezTo>
                    <a:cubicBezTo>
                      <a:pt x="937" y="197"/>
                      <a:pt x="935" y="197"/>
                      <a:pt x="933" y="195"/>
                    </a:cubicBezTo>
                    <a:cubicBezTo>
                      <a:pt x="939" y="190"/>
                      <a:pt x="944" y="185"/>
                      <a:pt x="949" y="178"/>
                    </a:cubicBezTo>
                    <a:cubicBezTo>
                      <a:pt x="947" y="179"/>
                      <a:pt x="946" y="179"/>
                      <a:pt x="945" y="180"/>
                    </a:cubicBezTo>
                    <a:cubicBezTo>
                      <a:pt x="949" y="174"/>
                      <a:pt x="952" y="169"/>
                      <a:pt x="955" y="164"/>
                    </a:cubicBezTo>
                    <a:cubicBezTo>
                      <a:pt x="962" y="152"/>
                      <a:pt x="968" y="139"/>
                      <a:pt x="975" y="127"/>
                    </a:cubicBezTo>
                    <a:cubicBezTo>
                      <a:pt x="976" y="124"/>
                      <a:pt x="978" y="122"/>
                      <a:pt x="979" y="119"/>
                    </a:cubicBezTo>
                    <a:cubicBezTo>
                      <a:pt x="984" y="106"/>
                      <a:pt x="988" y="94"/>
                      <a:pt x="989" y="81"/>
                    </a:cubicBezTo>
                    <a:cubicBezTo>
                      <a:pt x="990" y="76"/>
                      <a:pt x="991" y="72"/>
                      <a:pt x="992" y="67"/>
                    </a:cubicBezTo>
                    <a:close/>
                    <a:moveTo>
                      <a:pt x="959" y="62"/>
                    </a:moveTo>
                    <a:cubicBezTo>
                      <a:pt x="959" y="59"/>
                      <a:pt x="959" y="57"/>
                      <a:pt x="959" y="54"/>
                    </a:cubicBezTo>
                    <a:cubicBezTo>
                      <a:pt x="962" y="55"/>
                      <a:pt x="964" y="56"/>
                      <a:pt x="964" y="59"/>
                    </a:cubicBezTo>
                    <a:cubicBezTo>
                      <a:pt x="965" y="65"/>
                      <a:pt x="964" y="71"/>
                      <a:pt x="962" y="77"/>
                    </a:cubicBezTo>
                    <a:cubicBezTo>
                      <a:pt x="961" y="80"/>
                      <a:pt x="960" y="83"/>
                      <a:pt x="959" y="86"/>
                    </a:cubicBezTo>
                    <a:cubicBezTo>
                      <a:pt x="959" y="86"/>
                      <a:pt x="960" y="86"/>
                      <a:pt x="960" y="86"/>
                    </a:cubicBezTo>
                    <a:cubicBezTo>
                      <a:pt x="966" y="78"/>
                      <a:pt x="968" y="68"/>
                      <a:pt x="967" y="57"/>
                    </a:cubicBezTo>
                    <a:cubicBezTo>
                      <a:pt x="969" y="58"/>
                      <a:pt x="971" y="59"/>
                      <a:pt x="972" y="60"/>
                    </a:cubicBezTo>
                    <a:cubicBezTo>
                      <a:pt x="972" y="68"/>
                      <a:pt x="972" y="68"/>
                      <a:pt x="974" y="69"/>
                    </a:cubicBezTo>
                    <a:cubicBezTo>
                      <a:pt x="975" y="67"/>
                      <a:pt x="975" y="64"/>
                      <a:pt x="976" y="62"/>
                    </a:cubicBezTo>
                    <a:cubicBezTo>
                      <a:pt x="980" y="63"/>
                      <a:pt x="980" y="63"/>
                      <a:pt x="980" y="66"/>
                    </a:cubicBezTo>
                    <a:cubicBezTo>
                      <a:pt x="979" y="71"/>
                      <a:pt x="979" y="75"/>
                      <a:pt x="979" y="80"/>
                    </a:cubicBezTo>
                    <a:cubicBezTo>
                      <a:pt x="978" y="81"/>
                      <a:pt x="979" y="82"/>
                      <a:pt x="979" y="83"/>
                    </a:cubicBezTo>
                    <a:cubicBezTo>
                      <a:pt x="983" y="77"/>
                      <a:pt x="981" y="70"/>
                      <a:pt x="983" y="64"/>
                    </a:cubicBezTo>
                    <a:cubicBezTo>
                      <a:pt x="985" y="65"/>
                      <a:pt x="985" y="65"/>
                      <a:pt x="986" y="66"/>
                    </a:cubicBezTo>
                    <a:cubicBezTo>
                      <a:pt x="987" y="71"/>
                      <a:pt x="986" y="75"/>
                      <a:pt x="985" y="80"/>
                    </a:cubicBezTo>
                    <a:cubicBezTo>
                      <a:pt x="984" y="87"/>
                      <a:pt x="983" y="95"/>
                      <a:pt x="981" y="102"/>
                    </a:cubicBezTo>
                    <a:cubicBezTo>
                      <a:pt x="979" y="107"/>
                      <a:pt x="977" y="113"/>
                      <a:pt x="974" y="119"/>
                    </a:cubicBezTo>
                    <a:cubicBezTo>
                      <a:pt x="971" y="126"/>
                      <a:pt x="967" y="132"/>
                      <a:pt x="964" y="139"/>
                    </a:cubicBezTo>
                    <a:cubicBezTo>
                      <a:pt x="958" y="151"/>
                      <a:pt x="951" y="162"/>
                      <a:pt x="944" y="174"/>
                    </a:cubicBezTo>
                    <a:cubicBezTo>
                      <a:pt x="940" y="180"/>
                      <a:pt x="935" y="187"/>
                      <a:pt x="929" y="193"/>
                    </a:cubicBezTo>
                    <a:cubicBezTo>
                      <a:pt x="928" y="195"/>
                      <a:pt x="927" y="196"/>
                      <a:pt x="924" y="194"/>
                    </a:cubicBezTo>
                    <a:cubicBezTo>
                      <a:pt x="926" y="192"/>
                      <a:pt x="927" y="190"/>
                      <a:pt x="928" y="189"/>
                    </a:cubicBezTo>
                    <a:cubicBezTo>
                      <a:pt x="934" y="184"/>
                      <a:pt x="938" y="178"/>
                      <a:pt x="943" y="172"/>
                    </a:cubicBezTo>
                    <a:cubicBezTo>
                      <a:pt x="943" y="172"/>
                      <a:pt x="943" y="170"/>
                      <a:pt x="944" y="169"/>
                    </a:cubicBezTo>
                    <a:cubicBezTo>
                      <a:pt x="943" y="169"/>
                      <a:pt x="943" y="169"/>
                      <a:pt x="943" y="169"/>
                    </a:cubicBezTo>
                    <a:cubicBezTo>
                      <a:pt x="940" y="172"/>
                      <a:pt x="938" y="175"/>
                      <a:pt x="936" y="177"/>
                    </a:cubicBezTo>
                    <a:cubicBezTo>
                      <a:pt x="931" y="182"/>
                      <a:pt x="927" y="187"/>
                      <a:pt x="922" y="192"/>
                    </a:cubicBezTo>
                    <a:cubicBezTo>
                      <a:pt x="921" y="193"/>
                      <a:pt x="920" y="194"/>
                      <a:pt x="918" y="193"/>
                    </a:cubicBezTo>
                    <a:cubicBezTo>
                      <a:pt x="919" y="191"/>
                      <a:pt x="920" y="190"/>
                      <a:pt x="921" y="189"/>
                    </a:cubicBezTo>
                    <a:cubicBezTo>
                      <a:pt x="924" y="185"/>
                      <a:pt x="928" y="181"/>
                      <a:pt x="932" y="176"/>
                    </a:cubicBezTo>
                    <a:cubicBezTo>
                      <a:pt x="933" y="175"/>
                      <a:pt x="934" y="174"/>
                      <a:pt x="933" y="171"/>
                    </a:cubicBezTo>
                    <a:cubicBezTo>
                      <a:pt x="928" y="178"/>
                      <a:pt x="923" y="183"/>
                      <a:pt x="917" y="189"/>
                    </a:cubicBezTo>
                    <a:cubicBezTo>
                      <a:pt x="914" y="193"/>
                      <a:pt x="913" y="193"/>
                      <a:pt x="909" y="191"/>
                    </a:cubicBezTo>
                    <a:cubicBezTo>
                      <a:pt x="910" y="191"/>
                      <a:pt x="910" y="190"/>
                      <a:pt x="911" y="189"/>
                    </a:cubicBezTo>
                    <a:cubicBezTo>
                      <a:pt x="921" y="180"/>
                      <a:pt x="930" y="169"/>
                      <a:pt x="938" y="157"/>
                    </a:cubicBezTo>
                    <a:cubicBezTo>
                      <a:pt x="939" y="155"/>
                      <a:pt x="939" y="153"/>
                      <a:pt x="940" y="150"/>
                    </a:cubicBezTo>
                    <a:cubicBezTo>
                      <a:pt x="938" y="152"/>
                      <a:pt x="937" y="154"/>
                      <a:pt x="936" y="156"/>
                    </a:cubicBezTo>
                    <a:cubicBezTo>
                      <a:pt x="932" y="161"/>
                      <a:pt x="928" y="167"/>
                      <a:pt x="924" y="171"/>
                    </a:cubicBezTo>
                    <a:cubicBezTo>
                      <a:pt x="919" y="178"/>
                      <a:pt x="913" y="184"/>
                      <a:pt x="907" y="190"/>
                    </a:cubicBezTo>
                    <a:cubicBezTo>
                      <a:pt x="907" y="191"/>
                      <a:pt x="906" y="191"/>
                      <a:pt x="905" y="191"/>
                    </a:cubicBezTo>
                    <a:cubicBezTo>
                      <a:pt x="907" y="187"/>
                      <a:pt x="911" y="184"/>
                      <a:pt x="913" y="181"/>
                    </a:cubicBezTo>
                    <a:cubicBezTo>
                      <a:pt x="922" y="166"/>
                      <a:pt x="931" y="152"/>
                      <a:pt x="937" y="136"/>
                    </a:cubicBezTo>
                    <a:cubicBezTo>
                      <a:pt x="939" y="133"/>
                      <a:pt x="940" y="130"/>
                      <a:pt x="941" y="127"/>
                    </a:cubicBezTo>
                    <a:cubicBezTo>
                      <a:pt x="943" y="121"/>
                      <a:pt x="946" y="116"/>
                      <a:pt x="948" y="110"/>
                    </a:cubicBezTo>
                    <a:cubicBezTo>
                      <a:pt x="951" y="103"/>
                      <a:pt x="953" y="95"/>
                      <a:pt x="955" y="88"/>
                    </a:cubicBezTo>
                    <a:cubicBezTo>
                      <a:pt x="958" y="79"/>
                      <a:pt x="959" y="71"/>
                      <a:pt x="959" y="62"/>
                    </a:cubicBezTo>
                    <a:close/>
                    <a:moveTo>
                      <a:pt x="936" y="42"/>
                    </a:moveTo>
                    <a:cubicBezTo>
                      <a:pt x="938" y="42"/>
                      <a:pt x="939" y="43"/>
                      <a:pt x="938" y="45"/>
                    </a:cubicBezTo>
                    <a:cubicBezTo>
                      <a:pt x="937" y="51"/>
                      <a:pt x="935" y="58"/>
                      <a:pt x="933" y="64"/>
                    </a:cubicBezTo>
                    <a:cubicBezTo>
                      <a:pt x="933" y="65"/>
                      <a:pt x="933" y="66"/>
                      <a:pt x="933" y="68"/>
                    </a:cubicBezTo>
                    <a:cubicBezTo>
                      <a:pt x="936" y="66"/>
                      <a:pt x="937" y="63"/>
                      <a:pt x="937" y="61"/>
                    </a:cubicBezTo>
                    <a:cubicBezTo>
                      <a:pt x="938" y="56"/>
                      <a:pt x="939" y="51"/>
                      <a:pt x="941" y="47"/>
                    </a:cubicBezTo>
                    <a:cubicBezTo>
                      <a:pt x="941" y="46"/>
                      <a:pt x="941" y="45"/>
                      <a:pt x="942" y="45"/>
                    </a:cubicBezTo>
                    <a:cubicBezTo>
                      <a:pt x="942" y="45"/>
                      <a:pt x="942" y="45"/>
                      <a:pt x="943" y="45"/>
                    </a:cubicBezTo>
                    <a:cubicBezTo>
                      <a:pt x="943" y="46"/>
                      <a:pt x="943" y="48"/>
                      <a:pt x="942" y="49"/>
                    </a:cubicBezTo>
                    <a:cubicBezTo>
                      <a:pt x="942" y="52"/>
                      <a:pt x="941" y="54"/>
                      <a:pt x="940" y="57"/>
                    </a:cubicBezTo>
                    <a:cubicBezTo>
                      <a:pt x="940" y="58"/>
                      <a:pt x="940" y="59"/>
                      <a:pt x="942" y="60"/>
                    </a:cubicBezTo>
                    <a:cubicBezTo>
                      <a:pt x="944" y="56"/>
                      <a:pt x="945" y="52"/>
                      <a:pt x="946" y="47"/>
                    </a:cubicBezTo>
                    <a:cubicBezTo>
                      <a:pt x="949" y="50"/>
                      <a:pt x="951" y="52"/>
                      <a:pt x="953" y="54"/>
                    </a:cubicBezTo>
                    <a:cubicBezTo>
                      <a:pt x="954" y="55"/>
                      <a:pt x="954" y="56"/>
                      <a:pt x="955" y="58"/>
                    </a:cubicBezTo>
                    <a:cubicBezTo>
                      <a:pt x="956" y="66"/>
                      <a:pt x="954" y="75"/>
                      <a:pt x="953" y="83"/>
                    </a:cubicBezTo>
                    <a:cubicBezTo>
                      <a:pt x="950" y="92"/>
                      <a:pt x="947" y="101"/>
                      <a:pt x="944" y="109"/>
                    </a:cubicBezTo>
                    <a:cubicBezTo>
                      <a:pt x="941" y="117"/>
                      <a:pt x="938" y="124"/>
                      <a:pt x="935" y="131"/>
                    </a:cubicBezTo>
                    <a:cubicBezTo>
                      <a:pt x="933" y="135"/>
                      <a:pt x="932" y="139"/>
                      <a:pt x="930" y="142"/>
                    </a:cubicBezTo>
                    <a:cubicBezTo>
                      <a:pt x="927" y="148"/>
                      <a:pt x="924" y="153"/>
                      <a:pt x="921" y="159"/>
                    </a:cubicBezTo>
                    <a:cubicBezTo>
                      <a:pt x="916" y="168"/>
                      <a:pt x="910" y="178"/>
                      <a:pt x="903" y="186"/>
                    </a:cubicBezTo>
                    <a:cubicBezTo>
                      <a:pt x="902" y="187"/>
                      <a:pt x="901" y="188"/>
                      <a:pt x="900" y="189"/>
                    </a:cubicBezTo>
                    <a:cubicBezTo>
                      <a:pt x="899" y="190"/>
                      <a:pt x="898" y="190"/>
                      <a:pt x="896" y="189"/>
                    </a:cubicBezTo>
                    <a:cubicBezTo>
                      <a:pt x="898" y="187"/>
                      <a:pt x="899" y="185"/>
                      <a:pt x="901" y="184"/>
                    </a:cubicBezTo>
                    <a:cubicBezTo>
                      <a:pt x="903" y="181"/>
                      <a:pt x="903" y="181"/>
                      <a:pt x="903" y="178"/>
                    </a:cubicBezTo>
                    <a:cubicBezTo>
                      <a:pt x="901" y="181"/>
                      <a:pt x="898" y="183"/>
                      <a:pt x="895" y="186"/>
                    </a:cubicBezTo>
                    <a:cubicBezTo>
                      <a:pt x="893" y="189"/>
                      <a:pt x="891" y="189"/>
                      <a:pt x="888" y="188"/>
                    </a:cubicBezTo>
                    <a:cubicBezTo>
                      <a:pt x="891" y="184"/>
                      <a:pt x="893" y="180"/>
                      <a:pt x="896" y="177"/>
                    </a:cubicBezTo>
                    <a:cubicBezTo>
                      <a:pt x="903" y="170"/>
                      <a:pt x="906" y="161"/>
                      <a:pt x="910" y="152"/>
                    </a:cubicBezTo>
                    <a:cubicBezTo>
                      <a:pt x="910" y="152"/>
                      <a:pt x="910" y="151"/>
                      <a:pt x="910" y="151"/>
                    </a:cubicBezTo>
                    <a:cubicBezTo>
                      <a:pt x="910" y="150"/>
                      <a:pt x="910" y="150"/>
                      <a:pt x="909" y="150"/>
                    </a:cubicBezTo>
                    <a:cubicBezTo>
                      <a:pt x="903" y="164"/>
                      <a:pt x="894" y="176"/>
                      <a:pt x="885" y="187"/>
                    </a:cubicBezTo>
                    <a:cubicBezTo>
                      <a:pt x="882" y="187"/>
                      <a:pt x="880" y="187"/>
                      <a:pt x="877" y="187"/>
                    </a:cubicBezTo>
                    <a:cubicBezTo>
                      <a:pt x="880" y="183"/>
                      <a:pt x="883" y="180"/>
                      <a:pt x="886" y="177"/>
                    </a:cubicBezTo>
                    <a:cubicBezTo>
                      <a:pt x="890" y="172"/>
                      <a:pt x="895" y="166"/>
                      <a:pt x="898" y="160"/>
                    </a:cubicBezTo>
                    <a:cubicBezTo>
                      <a:pt x="902" y="154"/>
                      <a:pt x="905" y="148"/>
                      <a:pt x="908" y="142"/>
                    </a:cubicBezTo>
                    <a:cubicBezTo>
                      <a:pt x="910" y="138"/>
                      <a:pt x="911" y="133"/>
                      <a:pt x="913" y="129"/>
                    </a:cubicBezTo>
                    <a:cubicBezTo>
                      <a:pt x="918" y="118"/>
                      <a:pt x="922" y="106"/>
                      <a:pt x="924" y="95"/>
                    </a:cubicBezTo>
                    <a:cubicBezTo>
                      <a:pt x="928" y="80"/>
                      <a:pt x="931" y="66"/>
                      <a:pt x="934" y="52"/>
                    </a:cubicBezTo>
                    <a:cubicBezTo>
                      <a:pt x="935" y="49"/>
                      <a:pt x="935" y="45"/>
                      <a:pt x="936" y="42"/>
                    </a:cubicBezTo>
                    <a:close/>
                    <a:moveTo>
                      <a:pt x="914" y="35"/>
                    </a:moveTo>
                    <a:cubicBezTo>
                      <a:pt x="916" y="35"/>
                      <a:pt x="918" y="36"/>
                      <a:pt x="920" y="36"/>
                    </a:cubicBezTo>
                    <a:cubicBezTo>
                      <a:pt x="917" y="47"/>
                      <a:pt x="917" y="47"/>
                      <a:pt x="919" y="50"/>
                    </a:cubicBezTo>
                    <a:cubicBezTo>
                      <a:pt x="921" y="45"/>
                      <a:pt x="922" y="41"/>
                      <a:pt x="923" y="37"/>
                    </a:cubicBezTo>
                    <a:cubicBezTo>
                      <a:pt x="924" y="37"/>
                      <a:pt x="924" y="37"/>
                      <a:pt x="924" y="37"/>
                    </a:cubicBezTo>
                    <a:cubicBezTo>
                      <a:pt x="925" y="38"/>
                      <a:pt x="925" y="39"/>
                      <a:pt x="925" y="39"/>
                    </a:cubicBezTo>
                    <a:cubicBezTo>
                      <a:pt x="925" y="42"/>
                      <a:pt x="924" y="45"/>
                      <a:pt x="924" y="48"/>
                    </a:cubicBezTo>
                    <a:cubicBezTo>
                      <a:pt x="923" y="55"/>
                      <a:pt x="922" y="63"/>
                      <a:pt x="919" y="70"/>
                    </a:cubicBezTo>
                    <a:cubicBezTo>
                      <a:pt x="918" y="71"/>
                      <a:pt x="918" y="72"/>
                      <a:pt x="918" y="73"/>
                    </a:cubicBezTo>
                    <a:cubicBezTo>
                      <a:pt x="921" y="70"/>
                      <a:pt x="923" y="68"/>
                      <a:pt x="923" y="65"/>
                    </a:cubicBezTo>
                    <a:cubicBezTo>
                      <a:pt x="925" y="59"/>
                      <a:pt x="925" y="52"/>
                      <a:pt x="926" y="46"/>
                    </a:cubicBezTo>
                    <a:cubicBezTo>
                      <a:pt x="927" y="44"/>
                      <a:pt x="927" y="41"/>
                      <a:pt x="928" y="39"/>
                    </a:cubicBezTo>
                    <a:cubicBezTo>
                      <a:pt x="929" y="39"/>
                      <a:pt x="930" y="39"/>
                      <a:pt x="932" y="40"/>
                    </a:cubicBezTo>
                    <a:cubicBezTo>
                      <a:pt x="931" y="46"/>
                      <a:pt x="929" y="51"/>
                      <a:pt x="928" y="57"/>
                    </a:cubicBezTo>
                    <a:cubicBezTo>
                      <a:pt x="926" y="67"/>
                      <a:pt x="924" y="77"/>
                      <a:pt x="921" y="87"/>
                    </a:cubicBezTo>
                    <a:cubicBezTo>
                      <a:pt x="919" y="96"/>
                      <a:pt x="917" y="104"/>
                      <a:pt x="914" y="113"/>
                    </a:cubicBezTo>
                    <a:cubicBezTo>
                      <a:pt x="912" y="120"/>
                      <a:pt x="908" y="128"/>
                      <a:pt x="906" y="136"/>
                    </a:cubicBezTo>
                    <a:cubicBezTo>
                      <a:pt x="902" y="147"/>
                      <a:pt x="896" y="156"/>
                      <a:pt x="889" y="166"/>
                    </a:cubicBezTo>
                    <a:cubicBezTo>
                      <a:pt x="884" y="173"/>
                      <a:pt x="878" y="179"/>
                      <a:pt x="871" y="185"/>
                    </a:cubicBezTo>
                    <a:cubicBezTo>
                      <a:pt x="869" y="187"/>
                      <a:pt x="868" y="187"/>
                      <a:pt x="865" y="186"/>
                    </a:cubicBezTo>
                    <a:cubicBezTo>
                      <a:pt x="870" y="180"/>
                      <a:pt x="876" y="175"/>
                      <a:pt x="878" y="168"/>
                    </a:cubicBezTo>
                    <a:cubicBezTo>
                      <a:pt x="876" y="170"/>
                      <a:pt x="874" y="173"/>
                      <a:pt x="872" y="175"/>
                    </a:cubicBezTo>
                    <a:cubicBezTo>
                      <a:pt x="869" y="179"/>
                      <a:pt x="865" y="182"/>
                      <a:pt x="862" y="185"/>
                    </a:cubicBezTo>
                    <a:cubicBezTo>
                      <a:pt x="861" y="186"/>
                      <a:pt x="860" y="186"/>
                      <a:pt x="859" y="186"/>
                    </a:cubicBezTo>
                    <a:cubicBezTo>
                      <a:pt x="859" y="186"/>
                      <a:pt x="859" y="185"/>
                      <a:pt x="859" y="185"/>
                    </a:cubicBezTo>
                    <a:cubicBezTo>
                      <a:pt x="861" y="183"/>
                      <a:pt x="864" y="180"/>
                      <a:pt x="866" y="178"/>
                    </a:cubicBezTo>
                    <a:cubicBezTo>
                      <a:pt x="867" y="175"/>
                      <a:pt x="870" y="172"/>
                      <a:pt x="870" y="168"/>
                    </a:cubicBezTo>
                    <a:cubicBezTo>
                      <a:pt x="864" y="174"/>
                      <a:pt x="861" y="181"/>
                      <a:pt x="854" y="185"/>
                    </a:cubicBezTo>
                    <a:cubicBezTo>
                      <a:pt x="864" y="173"/>
                      <a:pt x="873" y="160"/>
                      <a:pt x="881" y="146"/>
                    </a:cubicBezTo>
                    <a:cubicBezTo>
                      <a:pt x="879" y="147"/>
                      <a:pt x="878" y="148"/>
                      <a:pt x="877" y="149"/>
                    </a:cubicBezTo>
                    <a:cubicBezTo>
                      <a:pt x="875" y="153"/>
                      <a:pt x="873" y="156"/>
                      <a:pt x="870" y="160"/>
                    </a:cubicBezTo>
                    <a:cubicBezTo>
                      <a:pt x="866" y="165"/>
                      <a:pt x="863" y="170"/>
                      <a:pt x="859" y="175"/>
                    </a:cubicBezTo>
                    <a:cubicBezTo>
                      <a:pt x="856" y="178"/>
                      <a:pt x="854" y="181"/>
                      <a:pt x="851" y="183"/>
                    </a:cubicBezTo>
                    <a:cubicBezTo>
                      <a:pt x="850" y="185"/>
                      <a:pt x="848" y="185"/>
                      <a:pt x="846" y="184"/>
                    </a:cubicBezTo>
                    <a:cubicBezTo>
                      <a:pt x="851" y="179"/>
                      <a:pt x="856" y="174"/>
                      <a:pt x="858" y="168"/>
                    </a:cubicBezTo>
                    <a:cubicBezTo>
                      <a:pt x="857" y="169"/>
                      <a:pt x="856" y="170"/>
                      <a:pt x="855" y="171"/>
                    </a:cubicBezTo>
                    <a:cubicBezTo>
                      <a:pt x="852" y="174"/>
                      <a:pt x="849" y="178"/>
                      <a:pt x="846" y="182"/>
                    </a:cubicBezTo>
                    <a:cubicBezTo>
                      <a:pt x="845" y="183"/>
                      <a:pt x="844" y="185"/>
                      <a:pt x="842" y="184"/>
                    </a:cubicBezTo>
                    <a:cubicBezTo>
                      <a:pt x="844" y="181"/>
                      <a:pt x="846" y="178"/>
                      <a:pt x="848" y="176"/>
                    </a:cubicBezTo>
                    <a:cubicBezTo>
                      <a:pt x="852" y="172"/>
                      <a:pt x="855" y="168"/>
                      <a:pt x="858" y="163"/>
                    </a:cubicBezTo>
                    <a:cubicBezTo>
                      <a:pt x="862" y="158"/>
                      <a:pt x="865" y="152"/>
                      <a:pt x="869" y="146"/>
                    </a:cubicBezTo>
                    <a:cubicBezTo>
                      <a:pt x="874" y="137"/>
                      <a:pt x="880" y="129"/>
                      <a:pt x="885" y="120"/>
                    </a:cubicBezTo>
                    <a:cubicBezTo>
                      <a:pt x="888" y="115"/>
                      <a:pt x="889" y="110"/>
                      <a:pt x="891" y="105"/>
                    </a:cubicBezTo>
                    <a:cubicBezTo>
                      <a:pt x="896" y="92"/>
                      <a:pt x="901" y="79"/>
                      <a:pt x="906" y="66"/>
                    </a:cubicBezTo>
                    <a:cubicBezTo>
                      <a:pt x="908" y="61"/>
                      <a:pt x="909" y="55"/>
                      <a:pt x="910" y="49"/>
                    </a:cubicBezTo>
                    <a:cubicBezTo>
                      <a:pt x="912" y="45"/>
                      <a:pt x="913" y="40"/>
                      <a:pt x="914" y="35"/>
                    </a:cubicBezTo>
                    <a:close/>
                    <a:moveTo>
                      <a:pt x="900" y="33"/>
                    </a:moveTo>
                    <a:cubicBezTo>
                      <a:pt x="897" y="40"/>
                      <a:pt x="890" y="43"/>
                      <a:pt x="890" y="51"/>
                    </a:cubicBezTo>
                    <a:cubicBezTo>
                      <a:pt x="893" y="48"/>
                      <a:pt x="895" y="45"/>
                      <a:pt x="897" y="42"/>
                    </a:cubicBezTo>
                    <a:cubicBezTo>
                      <a:pt x="899" y="40"/>
                      <a:pt x="900" y="36"/>
                      <a:pt x="905" y="34"/>
                    </a:cubicBezTo>
                    <a:cubicBezTo>
                      <a:pt x="900" y="44"/>
                      <a:pt x="897" y="53"/>
                      <a:pt x="896" y="63"/>
                    </a:cubicBezTo>
                    <a:cubicBezTo>
                      <a:pt x="897" y="62"/>
                      <a:pt x="897" y="61"/>
                      <a:pt x="898" y="60"/>
                    </a:cubicBezTo>
                    <a:cubicBezTo>
                      <a:pt x="899" y="56"/>
                      <a:pt x="901" y="51"/>
                      <a:pt x="903" y="46"/>
                    </a:cubicBezTo>
                    <a:cubicBezTo>
                      <a:pt x="904" y="42"/>
                      <a:pt x="905" y="39"/>
                      <a:pt x="907" y="36"/>
                    </a:cubicBezTo>
                    <a:cubicBezTo>
                      <a:pt x="907" y="35"/>
                      <a:pt x="908" y="35"/>
                      <a:pt x="909" y="34"/>
                    </a:cubicBezTo>
                    <a:cubicBezTo>
                      <a:pt x="909" y="35"/>
                      <a:pt x="909" y="36"/>
                      <a:pt x="909" y="36"/>
                    </a:cubicBezTo>
                    <a:cubicBezTo>
                      <a:pt x="908" y="43"/>
                      <a:pt x="906" y="51"/>
                      <a:pt x="904" y="58"/>
                    </a:cubicBezTo>
                    <a:cubicBezTo>
                      <a:pt x="902" y="64"/>
                      <a:pt x="900" y="71"/>
                      <a:pt x="898" y="77"/>
                    </a:cubicBezTo>
                    <a:cubicBezTo>
                      <a:pt x="896" y="83"/>
                      <a:pt x="893" y="89"/>
                      <a:pt x="891" y="95"/>
                    </a:cubicBezTo>
                    <a:cubicBezTo>
                      <a:pt x="888" y="101"/>
                      <a:pt x="886" y="108"/>
                      <a:pt x="883" y="115"/>
                    </a:cubicBezTo>
                    <a:cubicBezTo>
                      <a:pt x="881" y="119"/>
                      <a:pt x="879" y="123"/>
                      <a:pt x="876" y="127"/>
                    </a:cubicBezTo>
                    <a:cubicBezTo>
                      <a:pt x="873" y="132"/>
                      <a:pt x="870" y="137"/>
                      <a:pt x="866" y="142"/>
                    </a:cubicBezTo>
                    <a:cubicBezTo>
                      <a:pt x="863" y="147"/>
                      <a:pt x="860" y="153"/>
                      <a:pt x="856" y="158"/>
                    </a:cubicBezTo>
                    <a:cubicBezTo>
                      <a:pt x="854" y="161"/>
                      <a:pt x="851" y="165"/>
                      <a:pt x="849" y="168"/>
                    </a:cubicBezTo>
                    <a:cubicBezTo>
                      <a:pt x="847" y="172"/>
                      <a:pt x="844" y="175"/>
                      <a:pt x="841" y="178"/>
                    </a:cubicBezTo>
                    <a:cubicBezTo>
                      <a:pt x="840" y="180"/>
                      <a:pt x="838" y="181"/>
                      <a:pt x="837" y="182"/>
                    </a:cubicBezTo>
                    <a:cubicBezTo>
                      <a:pt x="836" y="183"/>
                      <a:pt x="835" y="183"/>
                      <a:pt x="834" y="183"/>
                    </a:cubicBezTo>
                    <a:cubicBezTo>
                      <a:pt x="834" y="183"/>
                      <a:pt x="833" y="183"/>
                      <a:pt x="833" y="183"/>
                    </a:cubicBezTo>
                    <a:cubicBezTo>
                      <a:pt x="837" y="178"/>
                      <a:pt x="840" y="174"/>
                      <a:pt x="844" y="169"/>
                    </a:cubicBezTo>
                    <a:cubicBezTo>
                      <a:pt x="847" y="164"/>
                      <a:pt x="850" y="160"/>
                      <a:pt x="850" y="154"/>
                    </a:cubicBezTo>
                    <a:cubicBezTo>
                      <a:pt x="850" y="155"/>
                      <a:pt x="849" y="155"/>
                      <a:pt x="848" y="156"/>
                    </a:cubicBezTo>
                    <a:cubicBezTo>
                      <a:pt x="845" y="161"/>
                      <a:pt x="842" y="166"/>
                      <a:pt x="839" y="171"/>
                    </a:cubicBezTo>
                    <a:cubicBezTo>
                      <a:pt x="836" y="175"/>
                      <a:pt x="834" y="178"/>
                      <a:pt x="831" y="181"/>
                    </a:cubicBezTo>
                    <a:cubicBezTo>
                      <a:pt x="829" y="183"/>
                      <a:pt x="827" y="184"/>
                      <a:pt x="825" y="183"/>
                    </a:cubicBezTo>
                    <a:cubicBezTo>
                      <a:pt x="841" y="166"/>
                      <a:pt x="842" y="165"/>
                      <a:pt x="843" y="159"/>
                    </a:cubicBezTo>
                    <a:cubicBezTo>
                      <a:pt x="842" y="159"/>
                      <a:pt x="842" y="159"/>
                      <a:pt x="841" y="160"/>
                    </a:cubicBezTo>
                    <a:cubicBezTo>
                      <a:pt x="836" y="167"/>
                      <a:pt x="831" y="174"/>
                      <a:pt x="825" y="180"/>
                    </a:cubicBezTo>
                    <a:cubicBezTo>
                      <a:pt x="822" y="182"/>
                      <a:pt x="820" y="184"/>
                      <a:pt x="816" y="182"/>
                    </a:cubicBezTo>
                    <a:cubicBezTo>
                      <a:pt x="820" y="178"/>
                      <a:pt x="824" y="174"/>
                      <a:pt x="827" y="169"/>
                    </a:cubicBezTo>
                    <a:cubicBezTo>
                      <a:pt x="830" y="165"/>
                      <a:pt x="835" y="161"/>
                      <a:pt x="835" y="155"/>
                    </a:cubicBezTo>
                    <a:cubicBezTo>
                      <a:pt x="828" y="164"/>
                      <a:pt x="822" y="175"/>
                      <a:pt x="811" y="182"/>
                    </a:cubicBezTo>
                    <a:cubicBezTo>
                      <a:pt x="814" y="177"/>
                      <a:pt x="818" y="174"/>
                      <a:pt x="819" y="169"/>
                    </a:cubicBezTo>
                    <a:cubicBezTo>
                      <a:pt x="818" y="169"/>
                      <a:pt x="818" y="170"/>
                      <a:pt x="817" y="171"/>
                    </a:cubicBezTo>
                    <a:cubicBezTo>
                      <a:pt x="814" y="174"/>
                      <a:pt x="812" y="177"/>
                      <a:pt x="809" y="180"/>
                    </a:cubicBezTo>
                    <a:cubicBezTo>
                      <a:pt x="808" y="182"/>
                      <a:pt x="806" y="183"/>
                      <a:pt x="803" y="182"/>
                    </a:cubicBezTo>
                    <a:cubicBezTo>
                      <a:pt x="810" y="174"/>
                      <a:pt x="816" y="167"/>
                      <a:pt x="822" y="159"/>
                    </a:cubicBezTo>
                    <a:cubicBezTo>
                      <a:pt x="825" y="156"/>
                      <a:pt x="827" y="153"/>
                      <a:pt x="829" y="150"/>
                    </a:cubicBezTo>
                    <a:cubicBezTo>
                      <a:pt x="836" y="139"/>
                      <a:pt x="840" y="126"/>
                      <a:pt x="845" y="114"/>
                    </a:cubicBezTo>
                    <a:cubicBezTo>
                      <a:pt x="847" y="109"/>
                      <a:pt x="849" y="104"/>
                      <a:pt x="851" y="100"/>
                    </a:cubicBezTo>
                    <a:cubicBezTo>
                      <a:pt x="857" y="90"/>
                      <a:pt x="862" y="80"/>
                      <a:pt x="868" y="70"/>
                    </a:cubicBezTo>
                    <a:cubicBezTo>
                      <a:pt x="871" y="66"/>
                      <a:pt x="873" y="61"/>
                      <a:pt x="875" y="57"/>
                    </a:cubicBezTo>
                    <a:cubicBezTo>
                      <a:pt x="881" y="49"/>
                      <a:pt x="888" y="43"/>
                      <a:pt x="895" y="36"/>
                    </a:cubicBezTo>
                    <a:cubicBezTo>
                      <a:pt x="896" y="35"/>
                      <a:pt x="898" y="34"/>
                      <a:pt x="900" y="33"/>
                    </a:cubicBezTo>
                    <a:close/>
                    <a:moveTo>
                      <a:pt x="849" y="45"/>
                    </a:moveTo>
                    <a:cubicBezTo>
                      <a:pt x="850" y="43"/>
                      <a:pt x="851" y="41"/>
                      <a:pt x="852" y="39"/>
                    </a:cubicBezTo>
                    <a:cubicBezTo>
                      <a:pt x="855" y="33"/>
                      <a:pt x="861" y="30"/>
                      <a:pt x="868" y="29"/>
                    </a:cubicBezTo>
                    <a:cubicBezTo>
                      <a:pt x="870" y="28"/>
                      <a:pt x="872" y="28"/>
                      <a:pt x="874" y="28"/>
                    </a:cubicBezTo>
                    <a:cubicBezTo>
                      <a:pt x="871" y="35"/>
                      <a:pt x="864" y="40"/>
                      <a:pt x="862" y="47"/>
                    </a:cubicBezTo>
                    <a:cubicBezTo>
                      <a:pt x="863" y="46"/>
                      <a:pt x="864" y="45"/>
                      <a:pt x="865" y="44"/>
                    </a:cubicBezTo>
                    <a:cubicBezTo>
                      <a:pt x="869" y="40"/>
                      <a:pt x="873" y="35"/>
                      <a:pt x="877" y="30"/>
                    </a:cubicBezTo>
                    <a:cubicBezTo>
                      <a:pt x="879" y="27"/>
                      <a:pt x="882" y="27"/>
                      <a:pt x="886" y="27"/>
                    </a:cubicBezTo>
                    <a:cubicBezTo>
                      <a:pt x="884" y="30"/>
                      <a:pt x="881" y="32"/>
                      <a:pt x="880" y="34"/>
                    </a:cubicBezTo>
                    <a:cubicBezTo>
                      <a:pt x="878" y="37"/>
                      <a:pt x="875" y="38"/>
                      <a:pt x="875" y="43"/>
                    </a:cubicBezTo>
                    <a:cubicBezTo>
                      <a:pt x="879" y="38"/>
                      <a:pt x="883" y="35"/>
                      <a:pt x="886" y="31"/>
                    </a:cubicBezTo>
                    <a:cubicBezTo>
                      <a:pt x="889" y="27"/>
                      <a:pt x="892" y="27"/>
                      <a:pt x="896" y="27"/>
                    </a:cubicBezTo>
                    <a:cubicBezTo>
                      <a:pt x="892" y="31"/>
                      <a:pt x="889" y="35"/>
                      <a:pt x="885" y="38"/>
                    </a:cubicBezTo>
                    <a:cubicBezTo>
                      <a:pt x="876" y="46"/>
                      <a:pt x="870" y="56"/>
                      <a:pt x="864" y="67"/>
                    </a:cubicBezTo>
                    <a:cubicBezTo>
                      <a:pt x="860" y="75"/>
                      <a:pt x="855" y="84"/>
                      <a:pt x="850" y="92"/>
                    </a:cubicBezTo>
                    <a:cubicBezTo>
                      <a:pt x="844" y="101"/>
                      <a:pt x="840" y="111"/>
                      <a:pt x="837" y="122"/>
                    </a:cubicBezTo>
                    <a:cubicBezTo>
                      <a:pt x="835" y="127"/>
                      <a:pt x="833" y="131"/>
                      <a:pt x="831" y="136"/>
                    </a:cubicBezTo>
                    <a:cubicBezTo>
                      <a:pt x="827" y="145"/>
                      <a:pt x="823" y="153"/>
                      <a:pt x="816" y="160"/>
                    </a:cubicBezTo>
                    <a:cubicBezTo>
                      <a:pt x="812" y="166"/>
                      <a:pt x="807" y="171"/>
                      <a:pt x="802" y="176"/>
                    </a:cubicBezTo>
                    <a:cubicBezTo>
                      <a:pt x="800" y="180"/>
                      <a:pt x="796" y="181"/>
                      <a:pt x="792" y="182"/>
                    </a:cubicBezTo>
                    <a:cubicBezTo>
                      <a:pt x="791" y="183"/>
                      <a:pt x="790" y="182"/>
                      <a:pt x="789" y="182"/>
                    </a:cubicBezTo>
                    <a:cubicBezTo>
                      <a:pt x="807" y="165"/>
                      <a:pt x="808" y="164"/>
                      <a:pt x="808" y="159"/>
                    </a:cubicBezTo>
                    <a:cubicBezTo>
                      <a:pt x="806" y="162"/>
                      <a:pt x="804" y="164"/>
                      <a:pt x="801" y="167"/>
                    </a:cubicBezTo>
                    <a:cubicBezTo>
                      <a:pt x="796" y="172"/>
                      <a:pt x="791" y="177"/>
                      <a:pt x="786" y="182"/>
                    </a:cubicBezTo>
                    <a:cubicBezTo>
                      <a:pt x="785" y="183"/>
                      <a:pt x="783" y="184"/>
                      <a:pt x="781" y="182"/>
                    </a:cubicBezTo>
                    <a:cubicBezTo>
                      <a:pt x="784" y="180"/>
                      <a:pt x="787" y="177"/>
                      <a:pt x="789" y="175"/>
                    </a:cubicBezTo>
                    <a:cubicBezTo>
                      <a:pt x="792" y="172"/>
                      <a:pt x="794" y="169"/>
                      <a:pt x="796" y="165"/>
                    </a:cubicBezTo>
                    <a:cubicBezTo>
                      <a:pt x="798" y="162"/>
                      <a:pt x="801" y="160"/>
                      <a:pt x="801" y="156"/>
                    </a:cubicBezTo>
                    <a:cubicBezTo>
                      <a:pt x="797" y="161"/>
                      <a:pt x="794" y="165"/>
                      <a:pt x="790" y="170"/>
                    </a:cubicBezTo>
                    <a:cubicBezTo>
                      <a:pt x="786" y="175"/>
                      <a:pt x="782" y="179"/>
                      <a:pt x="777" y="182"/>
                    </a:cubicBezTo>
                    <a:cubicBezTo>
                      <a:pt x="777" y="181"/>
                      <a:pt x="777" y="180"/>
                      <a:pt x="778" y="179"/>
                    </a:cubicBezTo>
                    <a:cubicBezTo>
                      <a:pt x="787" y="171"/>
                      <a:pt x="794" y="161"/>
                      <a:pt x="799" y="151"/>
                    </a:cubicBezTo>
                    <a:cubicBezTo>
                      <a:pt x="804" y="142"/>
                      <a:pt x="807" y="134"/>
                      <a:pt x="812" y="126"/>
                    </a:cubicBezTo>
                    <a:cubicBezTo>
                      <a:pt x="818" y="114"/>
                      <a:pt x="822" y="102"/>
                      <a:pt x="827" y="90"/>
                    </a:cubicBezTo>
                    <a:cubicBezTo>
                      <a:pt x="829" y="84"/>
                      <a:pt x="831" y="78"/>
                      <a:pt x="834" y="73"/>
                    </a:cubicBezTo>
                    <a:cubicBezTo>
                      <a:pt x="838" y="63"/>
                      <a:pt x="844" y="54"/>
                      <a:pt x="849" y="45"/>
                    </a:cubicBezTo>
                    <a:close/>
                    <a:moveTo>
                      <a:pt x="819" y="30"/>
                    </a:moveTo>
                    <a:cubicBezTo>
                      <a:pt x="820" y="29"/>
                      <a:pt x="821" y="29"/>
                      <a:pt x="821" y="28"/>
                    </a:cubicBezTo>
                    <a:cubicBezTo>
                      <a:pt x="822" y="26"/>
                      <a:pt x="823" y="25"/>
                      <a:pt x="824" y="23"/>
                    </a:cubicBezTo>
                    <a:cubicBezTo>
                      <a:pt x="824" y="21"/>
                      <a:pt x="826" y="20"/>
                      <a:pt x="828" y="21"/>
                    </a:cubicBezTo>
                    <a:cubicBezTo>
                      <a:pt x="828" y="32"/>
                      <a:pt x="824" y="42"/>
                      <a:pt x="823" y="53"/>
                    </a:cubicBezTo>
                    <a:cubicBezTo>
                      <a:pt x="828" y="42"/>
                      <a:pt x="829" y="31"/>
                      <a:pt x="832" y="20"/>
                    </a:cubicBezTo>
                    <a:cubicBezTo>
                      <a:pt x="834" y="20"/>
                      <a:pt x="836" y="20"/>
                      <a:pt x="838" y="20"/>
                    </a:cubicBezTo>
                    <a:cubicBezTo>
                      <a:pt x="838" y="21"/>
                      <a:pt x="838" y="21"/>
                      <a:pt x="838" y="22"/>
                    </a:cubicBezTo>
                    <a:cubicBezTo>
                      <a:pt x="833" y="33"/>
                      <a:pt x="832" y="46"/>
                      <a:pt x="830" y="58"/>
                    </a:cubicBezTo>
                    <a:cubicBezTo>
                      <a:pt x="829" y="66"/>
                      <a:pt x="828" y="74"/>
                      <a:pt x="825" y="81"/>
                    </a:cubicBezTo>
                    <a:cubicBezTo>
                      <a:pt x="824" y="83"/>
                      <a:pt x="823" y="85"/>
                      <a:pt x="823" y="87"/>
                    </a:cubicBezTo>
                    <a:cubicBezTo>
                      <a:pt x="820" y="94"/>
                      <a:pt x="817" y="102"/>
                      <a:pt x="814" y="109"/>
                    </a:cubicBezTo>
                    <a:cubicBezTo>
                      <a:pt x="809" y="121"/>
                      <a:pt x="803" y="132"/>
                      <a:pt x="798" y="144"/>
                    </a:cubicBezTo>
                    <a:cubicBezTo>
                      <a:pt x="791" y="158"/>
                      <a:pt x="781" y="170"/>
                      <a:pt x="771" y="181"/>
                    </a:cubicBezTo>
                    <a:cubicBezTo>
                      <a:pt x="769" y="183"/>
                      <a:pt x="767" y="184"/>
                      <a:pt x="764" y="183"/>
                    </a:cubicBezTo>
                    <a:cubicBezTo>
                      <a:pt x="766" y="181"/>
                      <a:pt x="767" y="179"/>
                      <a:pt x="769" y="178"/>
                    </a:cubicBezTo>
                    <a:cubicBezTo>
                      <a:pt x="770" y="176"/>
                      <a:pt x="772" y="175"/>
                      <a:pt x="774" y="173"/>
                    </a:cubicBezTo>
                    <a:cubicBezTo>
                      <a:pt x="775" y="171"/>
                      <a:pt x="776" y="170"/>
                      <a:pt x="776" y="167"/>
                    </a:cubicBezTo>
                    <a:cubicBezTo>
                      <a:pt x="775" y="168"/>
                      <a:pt x="774" y="169"/>
                      <a:pt x="773" y="170"/>
                    </a:cubicBezTo>
                    <a:cubicBezTo>
                      <a:pt x="770" y="174"/>
                      <a:pt x="766" y="178"/>
                      <a:pt x="762" y="182"/>
                    </a:cubicBezTo>
                    <a:cubicBezTo>
                      <a:pt x="760" y="184"/>
                      <a:pt x="759" y="184"/>
                      <a:pt x="756" y="184"/>
                    </a:cubicBezTo>
                    <a:cubicBezTo>
                      <a:pt x="759" y="181"/>
                      <a:pt x="762" y="178"/>
                      <a:pt x="766" y="175"/>
                    </a:cubicBezTo>
                    <a:cubicBezTo>
                      <a:pt x="773" y="169"/>
                      <a:pt x="773" y="168"/>
                      <a:pt x="773" y="165"/>
                    </a:cubicBezTo>
                    <a:cubicBezTo>
                      <a:pt x="769" y="169"/>
                      <a:pt x="765" y="174"/>
                      <a:pt x="760" y="176"/>
                    </a:cubicBezTo>
                    <a:cubicBezTo>
                      <a:pt x="763" y="172"/>
                      <a:pt x="766" y="168"/>
                      <a:pt x="769" y="164"/>
                    </a:cubicBezTo>
                    <a:cubicBezTo>
                      <a:pt x="774" y="158"/>
                      <a:pt x="778" y="153"/>
                      <a:pt x="780" y="147"/>
                    </a:cubicBezTo>
                    <a:cubicBezTo>
                      <a:pt x="784" y="140"/>
                      <a:pt x="787" y="132"/>
                      <a:pt x="790" y="124"/>
                    </a:cubicBezTo>
                    <a:cubicBezTo>
                      <a:pt x="793" y="115"/>
                      <a:pt x="796" y="105"/>
                      <a:pt x="798" y="95"/>
                    </a:cubicBezTo>
                    <a:cubicBezTo>
                      <a:pt x="802" y="82"/>
                      <a:pt x="805" y="69"/>
                      <a:pt x="808" y="56"/>
                    </a:cubicBezTo>
                    <a:cubicBezTo>
                      <a:pt x="809" y="49"/>
                      <a:pt x="812" y="42"/>
                      <a:pt x="814" y="36"/>
                    </a:cubicBezTo>
                    <a:cubicBezTo>
                      <a:pt x="815" y="32"/>
                      <a:pt x="816" y="28"/>
                      <a:pt x="819" y="24"/>
                    </a:cubicBezTo>
                    <a:cubicBezTo>
                      <a:pt x="819" y="26"/>
                      <a:pt x="819" y="28"/>
                      <a:pt x="819" y="30"/>
                    </a:cubicBezTo>
                    <a:close/>
                    <a:moveTo>
                      <a:pt x="721" y="183"/>
                    </a:moveTo>
                    <a:cubicBezTo>
                      <a:pt x="724" y="178"/>
                      <a:pt x="728" y="173"/>
                      <a:pt x="731" y="168"/>
                    </a:cubicBezTo>
                    <a:cubicBezTo>
                      <a:pt x="737" y="159"/>
                      <a:pt x="743" y="150"/>
                      <a:pt x="748" y="140"/>
                    </a:cubicBezTo>
                    <a:cubicBezTo>
                      <a:pt x="752" y="133"/>
                      <a:pt x="756" y="126"/>
                      <a:pt x="760" y="119"/>
                    </a:cubicBezTo>
                    <a:cubicBezTo>
                      <a:pt x="763" y="113"/>
                      <a:pt x="765" y="107"/>
                      <a:pt x="768" y="101"/>
                    </a:cubicBezTo>
                    <a:cubicBezTo>
                      <a:pt x="771" y="94"/>
                      <a:pt x="774" y="86"/>
                      <a:pt x="776" y="79"/>
                    </a:cubicBezTo>
                    <a:cubicBezTo>
                      <a:pt x="777" y="73"/>
                      <a:pt x="778" y="68"/>
                      <a:pt x="779" y="62"/>
                    </a:cubicBezTo>
                    <a:cubicBezTo>
                      <a:pt x="782" y="53"/>
                      <a:pt x="784" y="44"/>
                      <a:pt x="784" y="35"/>
                    </a:cubicBezTo>
                    <a:cubicBezTo>
                      <a:pt x="784" y="31"/>
                      <a:pt x="785" y="27"/>
                      <a:pt x="785" y="23"/>
                    </a:cubicBezTo>
                    <a:cubicBezTo>
                      <a:pt x="790" y="24"/>
                      <a:pt x="790" y="24"/>
                      <a:pt x="790" y="27"/>
                    </a:cubicBezTo>
                    <a:cubicBezTo>
                      <a:pt x="790" y="28"/>
                      <a:pt x="790" y="29"/>
                      <a:pt x="790" y="30"/>
                    </a:cubicBezTo>
                    <a:cubicBezTo>
                      <a:pt x="790" y="33"/>
                      <a:pt x="790" y="36"/>
                      <a:pt x="789" y="39"/>
                    </a:cubicBezTo>
                    <a:cubicBezTo>
                      <a:pt x="794" y="34"/>
                      <a:pt x="792" y="29"/>
                      <a:pt x="793" y="23"/>
                    </a:cubicBezTo>
                    <a:cubicBezTo>
                      <a:pt x="795" y="23"/>
                      <a:pt x="798" y="23"/>
                      <a:pt x="799" y="23"/>
                    </a:cubicBezTo>
                    <a:cubicBezTo>
                      <a:pt x="799" y="27"/>
                      <a:pt x="799" y="30"/>
                      <a:pt x="799" y="34"/>
                    </a:cubicBezTo>
                    <a:cubicBezTo>
                      <a:pt x="799" y="37"/>
                      <a:pt x="797" y="41"/>
                      <a:pt x="799" y="45"/>
                    </a:cubicBezTo>
                    <a:cubicBezTo>
                      <a:pt x="802" y="37"/>
                      <a:pt x="800" y="29"/>
                      <a:pt x="804" y="23"/>
                    </a:cubicBezTo>
                    <a:cubicBezTo>
                      <a:pt x="808" y="23"/>
                      <a:pt x="811" y="22"/>
                      <a:pt x="816" y="22"/>
                    </a:cubicBezTo>
                    <a:cubicBezTo>
                      <a:pt x="809" y="34"/>
                      <a:pt x="806" y="46"/>
                      <a:pt x="803" y="58"/>
                    </a:cubicBezTo>
                    <a:cubicBezTo>
                      <a:pt x="801" y="67"/>
                      <a:pt x="799" y="77"/>
                      <a:pt x="797" y="86"/>
                    </a:cubicBezTo>
                    <a:cubicBezTo>
                      <a:pt x="793" y="100"/>
                      <a:pt x="788" y="115"/>
                      <a:pt x="784" y="129"/>
                    </a:cubicBezTo>
                    <a:cubicBezTo>
                      <a:pt x="781" y="137"/>
                      <a:pt x="778" y="145"/>
                      <a:pt x="773" y="152"/>
                    </a:cubicBezTo>
                    <a:cubicBezTo>
                      <a:pt x="770" y="156"/>
                      <a:pt x="767" y="159"/>
                      <a:pt x="765" y="163"/>
                    </a:cubicBezTo>
                    <a:cubicBezTo>
                      <a:pt x="760" y="170"/>
                      <a:pt x="754" y="177"/>
                      <a:pt x="748" y="182"/>
                    </a:cubicBezTo>
                    <a:cubicBezTo>
                      <a:pt x="744" y="186"/>
                      <a:pt x="740" y="187"/>
                      <a:pt x="734" y="186"/>
                    </a:cubicBezTo>
                    <a:cubicBezTo>
                      <a:pt x="741" y="180"/>
                      <a:pt x="748" y="175"/>
                      <a:pt x="750" y="166"/>
                    </a:cubicBezTo>
                    <a:cubicBezTo>
                      <a:pt x="745" y="174"/>
                      <a:pt x="739" y="179"/>
                      <a:pt x="732" y="185"/>
                    </a:cubicBezTo>
                    <a:cubicBezTo>
                      <a:pt x="731" y="186"/>
                      <a:pt x="730" y="187"/>
                      <a:pt x="729" y="187"/>
                    </a:cubicBezTo>
                    <a:cubicBezTo>
                      <a:pt x="726" y="187"/>
                      <a:pt x="722" y="187"/>
                      <a:pt x="718" y="188"/>
                    </a:cubicBezTo>
                    <a:cubicBezTo>
                      <a:pt x="719" y="186"/>
                      <a:pt x="720" y="185"/>
                      <a:pt x="721" y="183"/>
                    </a:cubicBezTo>
                    <a:close/>
                    <a:moveTo>
                      <a:pt x="705" y="16"/>
                    </a:moveTo>
                    <a:cubicBezTo>
                      <a:pt x="709" y="22"/>
                      <a:pt x="707" y="29"/>
                      <a:pt x="710" y="36"/>
                    </a:cubicBezTo>
                    <a:cubicBezTo>
                      <a:pt x="712" y="28"/>
                      <a:pt x="711" y="21"/>
                      <a:pt x="708" y="15"/>
                    </a:cubicBezTo>
                    <a:cubicBezTo>
                      <a:pt x="710" y="14"/>
                      <a:pt x="712" y="13"/>
                      <a:pt x="713" y="13"/>
                    </a:cubicBezTo>
                    <a:cubicBezTo>
                      <a:pt x="716" y="18"/>
                      <a:pt x="717" y="23"/>
                      <a:pt x="717" y="28"/>
                    </a:cubicBezTo>
                    <a:cubicBezTo>
                      <a:pt x="716" y="32"/>
                      <a:pt x="718" y="35"/>
                      <a:pt x="718" y="39"/>
                    </a:cubicBezTo>
                    <a:cubicBezTo>
                      <a:pt x="719" y="39"/>
                      <a:pt x="719" y="39"/>
                      <a:pt x="719" y="39"/>
                    </a:cubicBezTo>
                    <a:cubicBezTo>
                      <a:pt x="720" y="30"/>
                      <a:pt x="720" y="21"/>
                      <a:pt x="716" y="12"/>
                    </a:cubicBezTo>
                    <a:cubicBezTo>
                      <a:pt x="717" y="11"/>
                      <a:pt x="718" y="11"/>
                      <a:pt x="719" y="11"/>
                    </a:cubicBezTo>
                    <a:cubicBezTo>
                      <a:pt x="721" y="16"/>
                      <a:pt x="720" y="21"/>
                      <a:pt x="723" y="25"/>
                    </a:cubicBezTo>
                    <a:cubicBezTo>
                      <a:pt x="725" y="20"/>
                      <a:pt x="722" y="15"/>
                      <a:pt x="722" y="10"/>
                    </a:cubicBezTo>
                    <a:cubicBezTo>
                      <a:pt x="727" y="11"/>
                      <a:pt x="728" y="12"/>
                      <a:pt x="728" y="16"/>
                    </a:cubicBezTo>
                    <a:cubicBezTo>
                      <a:pt x="728" y="22"/>
                      <a:pt x="728" y="27"/>
                      <a:pt x="728" y="32"/>
                    </a:cubicBezTo>
                    <a:cubicBezTo>
                      <a:pt x="729" y="42"/>
                      <a:pt x="729" y="51"/>
                      <a:pt x="727" y="61"/>
                    </a:cubicBezTo>
                    <a:cubicBezTo>
                      <a:pt x="726" y="73"/>
                      <a:pt x="726" y="85"/>
                      <a:pt x="726" y="97"/>
                    </a:cubicBezTo>
                    <a:cubicBezTo>
                      <a:pt x="727" y="106"/>
                      <a:pt x="727" y="115"/>
                      <a:pt x="726" y="123"/>
                    </a:cubicBezTo>
                    <a:cubicBezTo>
                      <a:pt x="725" y="137"/>
                      <a:pt x="723" y="150"/>
                      <a:pt x="719" y="163"/>
                    </a:cubicBezTo>
                    <a:cubicBezTo>
                      <a:pt x="718" y="163"/>
                      <a:pt x="718" y="163"/>
                      <a:pt x="717" y="162"/>
                    </a:cubicBezTo>
                    <a:cubicBezTo>
                      <a:pt x="717" y="163"/>
                      <a:pt x="716" y="164"/>
                      <a:pt x="716" y="165"/>
                    </a:cubicBezTo>
                    <a:cubicBezTo>
                      <a:pt x="713" y="173"/>
                      <a:pt x="709" y="180"/>
                      <a:pt x="705" y="187"/>
                    </a:cubicBezTo>
                    <a:cubicBezTo>
                      <a:pt x="703" y="189"/>
                      <a:pt x="701" y="190"/>
                      <a:pt x="699" y="189"/>
                    </a:cubicBezTo>
                    <a:cubicBezTo>
                      <a:pt x="705" y="180"/>
                      <a:pt x="710" y="170"/>
                      <a:pt x="713" y="159"/>
                    </a:cubicBezTo>
                    <a:cubicBezTo>
                      <a:pt x="712" y="161"/>
                      <a:pt x="711" y="163"/>
                      <a:pt x="709" y="165"/>
                    </a:cubicBezTo>
                    <a:cubicBezTo>
                      <a:pt x="705" y="173"/>
                      <a:pt x="701" y="181"/>
                      <a:pt x="697" y="188"/>
                    </a:cubicBezTo>
                    <a:cubicBezTo>
                      <a:pt x="696" y="190"/>
                      <a:pt x="695" y="190"/>
                      <a:pt x="693" y="190"/>
                    </a:cubicBezTo>
                    <a:cubicBezTo>
                      <a:pt x="693" y="190"/>
                      <a:pt x="693" y="189"/>
                      <a:pt x="693" y="189"/>
                    </a:cubicBezTo>
                    <a:cubicBezTo>
                      <a:pt x="696" y="180"/>
                      <a:pt x="701" y="172"/>
                      <a:pt x="703" y="163"/>
                    </a:cubicBezTo>
                    <a:cubicBezTo>
                      <a:pt x="705" y="158"/>
                      <a:pt x="708" y="153"/>
                      <a:pt x="708" y="147"/>
                    </a:cubicBezTo>
                    <a:cubicBezTo>
                      <a:pt x="708" y="140"/>
                      <a:pt x="709" y="134"/>
                      <a:pt x="710" y="127"/>
                    </a:cubicBezTo>
                    <a:cubicBezTo>
                      <a:pt x="710" y="121"/>
                      <a:pt x="710" y="115"/>
                      <a:pt x="711" y="109"/>
                    </a:cubicBezTo>
                    <a:cubicBezTo>
                      <a:pt x="711" y="100"/>
                      <a:pt x="711" y="91"/>
                      <a:pt x="711" y="81"/>
                    </a:cubicBezTo>
                    <a:cubicBezTo>
                      <a:pt x="711" y="75"/>
                      <a:pt x="710" y="68"/>
                      <a:pt x="710" y="61"/>
                    </a:cubicBezTo>
                    <a:cubicBezTo>
                      <a:pt x="709" y="51"/>
                      <a:pt x="707" y="40"/>
                      <a:pt x="704" y="30"/>
                    </a:cubicBezTo>
                    <a:cubicBezTo>
                      <a:pt x="703" y="26"/>
                      <a:pt x="701" y="22"/>
                      <a:pt x="700" y="17"/>
                    </a:cubicBezTo>
                    <a:cubicBezTo>
                      <a:pt x="702" y="17"/>
                      <a:pt x="703" y="17"/>
                      <a:pt x="705" y="16"/>
                    </a:cubicBezTo>
                    <a:close/>
                    <a:moveTo>
                      <a:pt x="716" y="175"/>
                    </a:moveTo>
                    <a:cubicBezTo>
                      <a:pt x="715" y="179"/>
                      <a:pt x="714" y="182"/>
                      <a:pt x="712" y="185"/>
                    </a:cubicBezTo>
                    <a:cubicBezTo>
                      <a:pt x="711" y="189"/>
                      <a:pt x="711" y="189"/>
                      <a:pt x="707" y="189"/>
                    </a:cubicBezTo>
                    <a:cubicBezTo>
                      <a:pt x="709" y="184"/>
                      <a:pt x="712" y="180"/>
                      <a:pt x="715" y="175"/>
                    </a:cubicBezTo>
                    <a:cubicBezTo>
                      <a:pt x="715" y="175"/>
                      <a:pt x="715" y="175"/>
                      <a:pt x="716" y="175"/>
                    </a:cubicBezTo>
                    <a:close/>
                    <a:moveTo>
                      <a:pt x="681" y="26"/>
                    </a:moveTo>
                    <a:cubicBezTo>
                      <a:pt x="682" y="30"/>
                      <a:pt x="683" y="34"/>
                      <a:pt x="683" y="37"/>
                    </a:cubicBezTo>
                    <a:cubicBezTo>
                      <a:pt x="683" y="39"/>
                      <a:pt x="683" y="40"/>
                      <a:pt x="685" y="41"/>
                    </a:cubicBezTo>
                    <a:cubicBezTo>
                      <a:pt x="687" y="35"/>
                      <a:pt x="685" y="29"/>
                      <a:pt x="682" y="23"/>
                    </a:cubicBezTo>
                    <a:cubicBezTo>
                      <a:pt x="685" y="22"/>
                      <a:pt x="688" y="21"/>
                      <a:pt x="691" y="20"/>
                    </a:cubicBezTo>
                    <a:cubicBezTo>
                      <a:pt x="692" y="23"/>
                      <a:pt x="693" y="26"/>
                      <a:pt x="694" y="28"/>
                    </a:cubicBezTo>
                    <a:cubicBezTo>
                      <a:pt x="695" y="31"/>
                      <a:pt x="694" y="34"/>
                      <a:pt x="697" y="36"/>
                    </a:cubicBezTo>
                    <a:cubicBezTo>
                      <a:pt x="699" y="30"/>
                      <a:pt x="695" y="25"/>
                      <a:pt x="695" y="19"/>
                    </a:cubicBezTo>
                    <a:cubicBezTo>
                      <a:pt x="696" y="20"/>
                      <a:pt x="696" y="20"/>
                      <a:pt x="697" y="21"/>
                    </a:cubicBezTo>
                    <a:cubicBezTo>
                      <a:pt x="699" y="27"/>
                      <a:pt x="701" y="33"/>
                      <a:pt x="703" y="40"/>
                    </a:cubicBezTo>
                    <a:cubicBezTo>
                      <a:pt x="704" y="47"/>
                      <a:pt x="706" y="55"/>
                      <a:pt x="706" y="64"/>
                    </a:cubicBezTo>
                    <a:cubicBezTo>
                      <a:pt x="706" y="74"/>
                      <a:pt x="708" y="84"/>
                      <a:pt x="708" y="95"/>
                    </a:cubicBezTo>
                    <a:cubicBezTo>
                      <a:pt x="708" y="105"/>
                      <a:pt x="707" y="114"/>
                      <a:pt x="706" y="124"/>
                    </a:cubicBezTo>
                    <a:cubicBezTo>
                      <a:pt x="706" y="127"/>
                      <a:pt x="706" y="130"/>
                      <a:pt x="705" y="133"/>
                    </a:cubicBezTo>
                    <a:cubicBezTo>
                      <a:pt x="705" y="140"/>
                      <a:pt x="704" y="146"/>
                      <a:pt x="703" y="152"/>
                    </a:cubicBezTo>
                    <a:cubicBezTo>
                      <a:pt x="702" y="158"/>
                      <a:pt x="699" y="164"/>
                      <a:pt x="697" y="170"/>
                    </a:cubicBezTo>
                    <a:cubicBezTo>
                      <a:pt x="695" y="177"/>
                      <a:pt x="692" y="182"/>
                      <a:pt x="689" y="188"/>
                    </a:cubicBezTo>
                    <a:cubicBezTo>
                      <a:pt x="688" y="191"/>
                      <a:pt x="688" y="191"/>
                      <a:pt x="684" y="191"/>
                    </a:cubicBezTo>
                    <a:cubicBezTo>
                      <a:pt x="687" y="185"/>
                      <a:pt x="689" y="180"/>
                      <a:pt x="691" y="174"/>
                    </a:cubicBezTo>
                    <a:cubicBezTo>
                      <a:pt x="692" y="169"/>
                      <a:pt x="696" y="164"/>
                      <a:pt x="696" y="158"/>
                    </a:cubicBezTo>
                    <a:cubicBezTo>
                      <a:pt x="693" y="163"/>
                      <a:pt x="691" y="167"/>
                      <a:pt x="689" y="172"/>
                    </a:cubicBezTo>
                    <a:cubicBezTo>
                      <a:pt x="687" y="178"/>
                      <a:pt x="684" y="184"/>
                      <a:pt x="682" y="190"/>
                    </a:cubicBezTo>
                    <a:cubicBezTo>
                      <a:pt x="681" y="192"/>
                      <a:pt x="679" y="193"/>
                      <a:pt x="676" y="193"/>
                    </a:cubicBezTo>
                    <a:cubicBezTo>
                      <a:pt x="678" y="186"/>
                      <a:pt x="684" y="182"/>
                      <a:pt x="684" y="174"/>
                    </a:cubicBezTo>
                    <a:cubicBezTo>
                      <a:pt x="684" y="175"/>
                      <a:pt x="683" y="175"/>
                      <a:pt x="683" y="175"/>
                    </a:cubicBezTo>
                    <a:cubicBezTo>
                      <a:pt x="680" y="181"/>
                      <a:pt x="677" y="186"/>
                      <a:pt x="675" y="191"/>
                    </a:cubicBezTo>
                    <a:cubicBezTo>
                      <a:pt x="674" y="193"/>
                      <a:pt x="673" y="195"/>
                      <a:pt x="671" y="194"/>
                    </a:cubicBezTo>
                    <a:cubicBezTo>
                      <a:pt x="672" y="189"/>
                      <a:pt x="674" y="184"/>
                      <a:pt x="676" y="180"/>
                    </a:cubicBezTo>
                    <a:cubicBezTo>
                      <a:pt x="676" y="179"/>
                      <a:pt x="675" y="179"/>
                      <a:pt x="675" y="179"/>
                    </a:cubicBezTo>
                    <a:cubicBezTo>
                      <a:pt x="674" y="180"/>
                      <a:pt x="674" y="181"/>
                      <a:pt x="673" y="181"/>
                    </a:cubicBezTo>
                    <a:cubicBezTo>
                      <a:pt x="672" y="185"/>
                      <a:pt x="670" y="189"/>
                      <a:pt x="669" y="192"/>
                    </a:cubicBezTo>
                    <a:cubicBezTo>
                      <a:pt x="668" y="194"/>
                      <a:pt x="668" y="196"/>
                      <a:pt x="665" y="195"/>
                    </a:cubicBezTo>
                    <a:cubicBezTo>
                      <a:pt x="666" y="193"/>
                      <a:pt x="667" y="191"/>
                      <a:pt x="667" y="189"/>
                    </a:cubicBezTo>
                    <a:cubicBezTo>
                      <a:pt x="670" y="181"/>
                      <a:pt x="673" y="173"/>
                      <a:pt x="675" y="165"/>
                    </a:cubicBezTo>
                    <a:cubicBezTo>
                      <a:pt x="678" y="153"/>
                      <a:pt x="680" y="141"/>
                      <a:pt x="683" y="129"/>
                    </a:cubicBezTo>
                    <a:cubicBezTo>
                      <a:pt x="684" y="123"/>
                      <a:pt x="685" y="116"/>
                      <a:pt x="685" y="110"/>
                    </a:cubicBezTo>
                    <a:cubicBezTo>
                      <a:pt x="685" y="97"/>
                      <a:pt x="684" y="84"/>
                      <a:pt x="684" y="71"/>
                    </a:cubicBezTo>
                    <a:cubicBezTo>
                      <a:pt x="684" y="60"/>
                      <a:pt x="681" y="49"/>
                      <a:pt x="679" y="39"/>
                    </a:cubicBezTo>
                    <a:cubicBezTo>
                      <a:pt x="678" y="34"/>
                      <a:pt x="677" y="29"/>
                      <a:pt x="675" y="24"/>
                    </a:cubicBezTo>
                    <a:cubicBezTo>
                      <a:pt x="678" y="23"/>
                      <a:pt x="680" y="24"/>
                      <a:pt x="681" y="26"/>
                    </a:cubicBezTo>
                    <a:close/>
                    <a:moveTo>
                      <a:pt x="664" y="27"/>
                    </a:moveTo>
                    <a:cubicBezTo>
                      <a:pt x="666" y="30"/>
                      <a:pt x="663" y="34"/>
                      <a:pt x="666" y="37"/>
                    </a:cubicBezTo>
                    <a:cubicBezTo>
                      <a:pt x="667" y="33"/>
                      <a:pt x="667" y="30"/>
                      <a:pt x="667" y="27"/>
                    </a:cubicBezTo>
                    <a:cubicBezTo>
                      <a:pt x="668" y="27"/>
                      <a:pt x="670" y="27"/>
                      <a:pt x="671" y="26"/>
                    </a:cubicBezTo>
                    <a:cubicBezTo>
                      <a:pt x="672" y="30"/>
                      <a:pt x="674" y="34"/>
                      <a:pt x="675" y="38"/>
                    </a:cubicBezTo>
                    <a:cubicBezTo>
                      <a:pt x="676" y="42"/>
                      <a:pt x="676" y="46"/>
                      <a:pt x="677" y="50"/>
                    </a:cubicBezTo>
                    <a:cubicBezTo>
                      <a:pt x="679" y="60"/>
                      <a:pt x="680" y="70"/>
                      <a:pt x="680" y="80"/>
                    </a:cubicBezTo>
                    <a:cubicBezTo>
                      <a:pt x="680" y="86"/>
                      <a:pt x="680" y="92"/>
                      <a:pt x="680" y="97"/>
                    </a:cubicBezTo>
                    <a:cubicBezTo>
                      <a:pt x="681" y="108"/>
                      <a:pt x="680" y="118"/>
                      <a:pt x="678" y="129"/>
                    </a:cubicBezTo>
                    <a:cubicBezTo>
                      <a:pt x="677" y="139"/>
                      <a:pt x="674" y="149"/>
                      <a:pt x="672" y="159"/>
                    </a:cubicBezTo>
                    <a:cubicBezTo>
                      <a:pt x="671" y="164"/>
                      <a:pt x="670" y="168"/>
                      <a:pt x="669" y="173"/>
                    </a:cubicBezTo>
                    <a:cubicBezTo>
                      <a:pt x="667" y="180"/>
                      <a:pt x="664" y="186"/>
                      <a:pt x="662" y="193"/>
                    </a:cubicBezTo>
                    <a:cubicBezTo>
                      <a:pt x="660" y="197"/>
                      <a:pt x="658" y="198"/>
                      <a:pt x="653" y="197"/>
                    </a:cubicBezTo>
                    <a:cubicBezTo>
                      <a:pt x="657" y="188"/>
                      <a:pt x="662" y="180"/>
                      <a:pt x="662" y="169"/>
                    </a:cubicBezTo>
                    <a:cubicBezTo>
                      <a:pt x="661" y="170"/>
                      <a:pt x="661" y="171"/>
                      <a:pt x="660" y="171"/>
                    </a:cubicBezTo>
                    <a:cubicBezTo>
                      <a:pt x="657" y="179"/>
                      <a:pt x="654" y="188"/>
                      <a:pt x="651" y="196"/>
                    </a:cubicBezTo>
                    <a:cubicBezTo>
                      <a:pt x="651" y="197"/>
                      <a:pt x="649" y="198"/>
                      <a:pt x="648" y="199"/>
                    </a:cubicBezTo>
                    <a:cubicBezTo>
                      <a:pt x="644" y="200"/>
                      <a:pt x="640" y="200"/>
                      <a:pt x="636" y="201"/>
                    </a:cubicBezTo>
                    <a:cubicBezTo>
                      <a:pt x="637" y="198"/>
                      <a:pt x="638" y="196"/>
                      <a:pt x="639" y="194"/>
                    </a:cubicBezTo>
                    <a:cubicBezTo>
                      <a:pt x="643" y="183"/>
                      <a:pt x="648" y="172"/>
                      <a:pt x="650" y="161"/>
                    </a:cubicBezTo>
                    <a:cubicBezTo>
                      <a:pt x="652" y="155"/>
                      <a:pt x="653" y="149"/>
                      <a:pt x="654" y="143"/>
                    </a:cubicBezTo>
                    <a:cubicBezTo>
                      <a:pt x="656" y="132"/>
                      <a:pt x="658" y="120"/>
                      <a:pt x="660" y="108"/>
                    </a:cubicBezTo>
                    <a:cubicBezTo>
                      <a:pt x="662" y="98"/>
                      <a:pt x="663" y="87"/>
                      <a:pt x="664" y="77"/>
                    </a:cubicBezTo>
                    <a:cubicBezTo>
                      <a:pt x="666" y="65"/>
                      <a:pt x="665" y="53"/>
                      <a:pt x="662" y="41"/>
                    </a:cubicBezTo>
                    <a:cubicBezTo>
                      <a:pt x="661" y="37"/>
                      <a:pt x="660" y="32"/>
                      <a:pt x="658" y="28"/>
                    </a:cubicBezTo>
                    <a:cubicBezTo>
                      <a:pt x="660" y="27"/>
                      <a:pt x="662" y="27"/>
                      <a:pt x="664" y="27"/>
                    </a:cubicBezTo>
                    <a:close/>
                    <a:moveTo>
                      <a:pt x="641" y="97"/>
                    </a:moveTo>
                    <a:cubicBezTo>
                      <a:pt x="641" y="90"/>
                      <a:pt x="642" y="83"/>
                      <a:pt x="643" y="76"/>
                    </a:cubicBezTo>
                    <a:cubicBezTo>
                      <a:pt x="643" y="73"/>
                      <a:pt x="642" y="70"/>
                      <a:pt x="643" y="67"/>
                    </a:cubicBezTo>
                    <a:cubicBezTo>
                      <a:pt x="645" y="57"/>
                      <a:pt x="644" y="48"/>
                      <a:pt x="642" y="38"/>
                    </a:cubicBezTo>
                    <a:cubicBezTo>
                      <a:pt x="642" y="35"/>
                      <a:pt x="641" y="32"/>
                      <a:pt x="641" y="28"/>
                    </a:cubicBezTo>
                    <a:cubicBezTo>
                      <a:pt x="641" y="28"/>
                      <a:pt x="641" y="28"/>
                      <a:pt x="642" y="27"/>
                    </a:cubicBezTo>
                    <a:cubicBezTo>
                      <a:pt x="643" y="27"/>
                      <a:pt x="644" y="27"/>
                      <a:pt x="645" y="27"/>
                    </a:cubicBezTo>
                    <a:cubicBezTo>
                      <a:pt x="647" y="33"/>
                      <a:pt x="646" y="38"/>
                      <a:pt x="649" y="43"/>
                    </a:cubicBezTo>
                    <a:cubicBezTo>
                      <a:pt x="650" y="38"/>
                      <a:pt x="648" y="33"/>
                      <a:pt x="648" y="28"/>
                    </a:cubicBezTo>
                    <a:cubicBezTo>
                      <a:pt x="650" y="28"/>
                      <a:pt x="652" y="28"/>
                      <a:pt x="653" y="28"/>
                    </a:cubicBezTo>
                    <a:cubicBezTo>
                      <a:pt x="655" y="33"/>
                      <a:pt x="657" y="38"/>
                      <a:pt x="658" y="43"/>
                    </a:cubicBezTo>
                    <a:cubicBezTo>
                      <a:pt x="659" y="53"/>
                      <a:pt x="661" y="63"/>
                      <a:pt x="660" y="73"/>
                    </a:cubicBezTo>
                    <a:cubicBezTo>
                      <a:pt x="660" y="76"/>
                      <a:pt x="659" y="79"/>
                      <a:pt x="659" y="83"/>
                    </a:cubicBezTo>
                    <a:cubicBezTo>
                      <a:pt x="658" y="90"/>
                      <a:pt x="657" y="97"/>
                      <a:pt x="656" y="105"/>
                    </a:cubicBezTo>
                    <a:cubicBezTo>
                      <a:pt x="655" y="111"/>
                      <a:pt x="653" y="118"/>
                      <a:pt x="652" y="125"/>
                    </a:cubicBezTo>
                    <a:cubicBezTo>
                      <a:pt x="651" y="131"/>
                      <a:pt x="651" y="138"/>
                      <a:pt x="649" y="144"/>
                    </a:cubicBezTo>
                    <a:cubicBezTo>
                      <a:pt x="646" y="155"/>
                      <a:pt x="645" y="166"/>
                      <a:pt x="641" y="176"/>
                    </a:cubicBezTo>
                    <a:cubicBezTo>
                      <a:pt x="638" y="182"/>
                      <a:pt x="636" y="189"/>
                      <a:pt x="633" y="196"/>
                    </a:cubicBezTo>
                    <a:cubicBezTo>
                      <a:pt x="632" y="198"/>
                      <a:pt x="630" y="201"/>
                      <a:pt x="628" y="204"/>
                    </a:cubicBezTo>
                    <a:cubicBezTo>
                      <a:pt x="629" y="196"/>
                      <a:pt x="633" y="189"/>
                      <a:pt x="634" y="182"/>
                    </a:cubicBezTo>
                    <a:cubicBezTo>
                      <a:pt x="633" y="183"/>
                      <a:pt x="632" y="185"/>
                      <a:pt x="631" y="186"/>
                    </a:cubicBezTo>
                    <a:cubicBezTo>
                      <a:pt x="629" y="192"/>
                      <a:pt x="627" y="197"/>
                      <a:pt x="625" y="203"/>
                    </a:cubicBezTo>
                    <a:cubicBezTo>
                      <a:pt x="624" y="206"/>
                      <a:pt x="622" y="207"/>
                      <a:pt x="619" y="207"/>
                    </a:cubicBezTo>
                    <a:cubicBezTo>
                      <a:pt x="626" y="192"/>
                      <a:pt x="632" y="178"/>
                      <a:pt x="634" y="162"/>
                    </a:cubicBezTo>
                    <a:cubicBezTo>
                      <a:pt x="633" y="165"/>
                      <a:pt x="632" y="167"/>
                      <a:pt x="631" y="170"/>
                    </a:cubicBezTo>
                    <a:cubicBezTo>
                      <a:pt x="629" y="175"/>
                      <a:pt x="627" y="181"/>
                      <a:pt x="624" y="187"/>
                    </a:cubicBezTo>
                    <a:cubicBezTo>
                      <a:pt x="622" y="193"/>
                      <a:pt x="619" y="200"/>
                      <a:pt x="616" y="206"/>
                    </a:cubicBezTo>
                    <a:cubicBezTo>
                      <a:pt x="616" y="208"/>
                      <a:pt x="615" y="209"/>
                      <a:pt x="612" y="208"/>
                    </a:cubicBezTo>
                    <a:cubicBezTo>
                      <a:pt x="613" y="207"/>
                      <a:pt x="614" y="205"/>
                      <a:pt x="614" y="204"/>
                    </a:cubicBezTo>
                    <a:cubicBezTo>
                      <a:pt x="619" y="195"/>
                      <a:pt x="623" y="186"/>
                      <a:pt x="625" y="177"/>
                    </a:cubicBezTo>
                    <a:cubicBezTo>
                      <a:pt x="628" y="167"/>
                      <a:pt x="631" y="157"/>
                      <a:pt x="633" y="147"/>
                    </a:cubicBezTo>
                    <a:cubicBezTo>
                      <a:pt x="635" y="141"/>
                      <a:pt x="636" y="135"/>
                      <a:pt x="637" y="129"/>
                    </a:cubicBezTo>
                    <a:cubicBezTo>
                      <a:pt x="639" y="119"/>
                      <a:pt x="640" y="108"/>
                      <a:pt x="641" y="97"/>
                    </a:cubicBezTo>
                    <a:close/>
                    <a:moveTo>
                      <a:pt x="600" y="100"/>
                    </a:moveTo>
                    <a:cubicBezTo>
                      <a:pt x="601" y="96"/>
                      <a:pt x="600" y="92"/>
                      <a:pt x="600" y="89"/>
                    </a:cubicBezTo>
                    <a:cubicBezTo>
                      <a:pt x="600" y="82"/>
                      <a:pt x="601" y="76"/>
                      <a:pt x="602" y="69"/>
                    </a:cubicBezTo>
                    <a:cubicBezTo>
                      <a:pt x="602" y="66"/>
                      <a:pt x="602" y="63"/>
                      <a:pt x="603" y="59"/>
                    </a:cubicBezTo>
                    <a:cubicBezTo>
                      <a:pt x="603" y="50"/>
                      <a:pt x="603" y="40"/>
                      <a:pt x="603" y="30"/>
                    </a:cubicBezTo>
                    <a:cubicBezTo>
                      <a:pt x="603" y="28"/>
                      <a:pt x="603" y="25"/>
                      <a:pt x="604" y="23"/>
                    </a:cubicBezTo>
                    <a:cubicBezTo>
                      <a:pt x="605" y="24"/>
                      <a:pt x="605" y="24"/>
                      <a:pt x="605" y="24"/>
                    </a:cubicBezTo>
                    <a:cubicBezTo>
                      <a:pt x="606" y="25"/>
                      <a:pt x="606" y="26"/>
                      <a:pt x="606" y="27"/>
                    </a:cubicBezTo>
                    <a:cubicBezTo>
                      <a:pt x="607" y="33"/>
                      <a:pt x="607" y="39"/>
                      <a:pt x="606" y="46"/>
                    </a:cubicBezTo>
                    <a:cubicBezTo>
                      <a:pt x="605" y="48"/>
                      <a:pt x="605" y="50"/>
                      <a:pt x="606" y="53"/>
                    </a:cubicBezTo>
                    <a:cubicBezTo>
                      <a:pt x="609" y="43"/>
                      <a:pt x="610" y="33"/>
                      <a:pt x="608" y="22"/>
                    </a:cubicBezTo>
                    <a:cubicBezTo>
                      <a:pt x="610" y="22"/>
                      <a:pt x="611" y="22"/>
                      <a:pt x="611" y="22"/>
                    </a:cubicBezTo>
                    <a:cubicBezTo>
                      <a:pt x="613" y="27"/>
                      <a:pt x="611" y="31"/>
                      <a:pt x="614" y="36"/>
                    </a:cubicBezTo>
                    <a:cubicBezTo>
                      <a:pt x="615" y="33"/>
                      <a:pt x="615" y="30"/>
                      <a:pt x="615" y="27"/>
                    </a:cubicBezTo>
                    <a:cubicBezTo>
                      <a:pt x="614" y="26"/>
                      <a:pt x="615" y="24"/>
                      <a:pt x="615" y="22"/>
                    </a:cubicBezTo>
                    <a:cubicBezTo>
                      <a:pt x="615" y="22"/>
                      <a:pt x="616" y="21"/>
                      <a:pt x="617" y="21"/>
                    </a:cubicBezTo>
                    <a:cubicBezTo>
                      <a:pt x="618" y="26"/>
                      <a:pt x="617" y="31"/>
                      <a:pt x="619" y="37"/>
                    </a:cubicBezTo>
                    <a:cubicBezTo>
                      <a:pt x="622" y="31"/>
                      <a:pt x="620" y="26"/>
                      <a:pt x="618" y="21"/>
                    </a:cubicBezTo>
                    <a:cubicBezTo>
                      <a:pt x="620" y="20"/>
                      <a:pt x="622" y="20"/>
                      <a:pt x="623" y="20"/>
                    </a:cubicBezTo>
                    <a:cubicBezTo>
                      <a:pt x="624" y="20"/>
                      <a:pt x="624" y="21"/>
                      <a:pt x="624" y="22"/>
                    </a:cubicBezTo>
                    <a:cubicBezTo>
                      <a:pt x="626" y="31"/>
                      <a:pt x="626" y="42"/>
                      <a:pt x="626" y="52"/>
                    </a:cubicBezTo>
                    <a:cubicBezTo>
                      <a:pt x="626" y="54"/>
                      <a:pt x="626" y="56"/>
                      <a:pt x="628" y="57"/>
                    </a:cubicBezTo>
                    <a:cubicBezTo>
                      <a:pt x="630" y="44"/>
                      <a:pt x="629" y="32"/>
                      <a:pt x="627" y="19"/>
                    </a:cubicBezTo>
                    <a:cubicBezTo>
                      <a:pt x="630" y="17"/>
                      <a:pt x="633" y="16"/>
                      <a:pt x="636" y="14"/>
                    </a:cubicBezTo>
                    <a:cubicBezTo>
                      <a:pt x="636" y="17"/>
                      <a:pt x="636" y="18"/>
                      <a:pt x="636" y="20"/>
                    </a:cubicBezTo>
                    <a:cubicBezTo>
                      <a:pt x="637" y="26"/>
                      <a:pt x="636" y="32"/>
                      <a:pt x="637" y="38"/>
                    </a:cubicBezTo>
                    <a:cubicBezTo>
                      <a:pt x="639" y="45"/>
                      <a:pt x="639" y="53"/>
                      <a:pt x="639" y="61"/>
                    </a:cubicBezTo>
                    <a:cubicBezTo>
                      <a:pt x="639" y="64"/>
                      <a:pt x="638" y="67"/>
                      <a:pt x="638" y="70"/>
                    </a:cubicBezTo>
                    <a:cubicBezTo>
                      <a:pt x="638" y="74"/>
                      <a:pt x="638" y="79"/>
                      <a:pt x="637" y="84"/>
                    </a:cubicBezTo>
                    <a:cubicBezTo>
                      <a:pt x="637" y="90"/>
                      <a:pt x="635" y="96"/>
                      <a:pt x="635" y="102"/>
                    </a:cubicBezTo>
                    <a:cubicBezTo>
                      <a:pt x="635" y="117"/>
                      <a:pt x="632" y="131"/>
                      <a:pt x="629" y="145"/>
                    </a:cubicBezTo>
                    <a:cubicBezTo>
                      <a:pt x="628" y="149"/>
                      <a:pt x="627" y="152"/>
                      <a:pt x="626" y="156"/>
                    </a:cubicBezTo>
                    <a:cubicBezTo>
                      <a:pt x="625" y="161"/>
                      <a:pt x="624" y="166"/>
                      <a:pt x="622" y="171"/>
                    </a:cubicBezTo>
                    <a:cubicBezTo>
                      <a:pt x="620" y="178"/>
                      <a:pt x="618" y="185"/>
                      <a:pt x="615" y="192"/>
                    </a:cubicBezTo>
                    <a:cubicBezTo>
                      <a:pt x="612" y="198"/>
                      <a:pt x="609" y="204"/>
                      <a:pt x="606" y="210"/>
                    </a:cubicBezTo>
                    <a:cubicBezTo>
                      <a:pt x="602" y="212"/>
                      <a:pt x="597" y="213"/>
                      <a:pt x="593" y="215"/>
                    </a:cubicBezTo>
                    <a:cubicBezTo>
                      <a:pt x="595" y="208"/>
                      <a:pt x="598" y="200"/>
                      <a:pt x="600" y="193"/>
                    </a:cubicBezTo>
                    <a:cubicBezTo>
                      <a:pt x="602" y="186"/>
                      <a:pt x="605" y="178"/>
                      <a:pt x="607" y="170"/>
                    </a:cubicBezTo>
                    <a:cubicBezTo>
                      <a:pt x="608" y="167"/>
                      <a:pt x="610" y="164"/>
                      <a:pt x="608" y="160"/>
                    </a:cubicBezTo>
                    <a:cubicBezTo>
                      <a:pt x="607" y="165"/>
                      <a:pt x="605" y="169"/>
                      <a:pt x="604" y="173"/>
                    </a:cubicBezTo>
                    <a:cubicBezTo>
                      <a:pt x="599" y="186"/>
                      <a:pt x="595" y="199"/>
                      <a:pt x="592" y="212"/>
                    </a:cubicBezTo>
                    <a:cubicBezTo>
                      <a:pt x="591" y="216"/>
                      <a:pt x="589" y="218"/>
                      <a:pt x="585" y="218"/>
                    </a:cubicBezTo>
                    <a:cubicBezTo>
                      <a:pt x="588" y="209"/>
                      <a:pt x="591" y="201"/>
                      <a:pt x="593" y="192"/>
                    </a:cubicBezTo>
                    <a:cubicBezTo>
                      <a:pt x="595" y="183"/>
                      <a:pt x="598" y="175"/>
                      <a:pt x="597" y="166"/>
                    </a:cubicBezTo>
                    <a:cubicBezTo>
                      <a:pt x="596" y="168"/>
                      <a:pt x="596" y="171"/>
                      <a:pt x="595" y="173"/>
                    </a:cubicBezTo>
                    <a:cubicBezTo>
                      <a:pt x="593" y="183"/>
                      <a:pt x="590" y="193"/>
                      <a:pt x="587" y="202"/>
                    </a:cubicBezTo>
                    <a:cubicBezTo>
                      <a:pt x="586" y="207"/>
                      <a:pt x="584" y="211"/>
                      <a:pt x="583" y="216"/>
                    </a:cubicBezTo>
                    <a:cubicBezTo>
                      <a:pt x="582" y="218"/>
                      <a:pt x="581" y="221"/>
                      <a:pt x="577" y="221"/>
                    </a:cubicBezTo>
                    <a:cubicBezTo>
                      <a:pt x="579" y="216"/>
                      <a:pt x="581" y="211"/>
                      <a:pt x="582" y="207"/>
                    </a:cubicBezTo>
                    <a:cubicBezTo>
                      <a:pt x="584" y="203"/>
                      <a:pt x="586" y="199"/>
                      <a:pt x="587" y="195"/>
                    </a:cubicBezTo>
                    <a:cubicBezTo>
                      <a:pt x="589" y="186"/>
                      <a:pt x="591" y="177"/>
                      <a:pt x="593" y="168"/>
                    </a:cubicBezTo>
                    <a:cubicBezTo>
                      <a:pt x="594" y="163"/>
                      <a:pt x="595" y="157"/>
                      <a:pt x="596" y="151"/>
                    </a:cubicBezTo>
                    <a:cubicBezTo>
                      <a:pt x="596" y="149"/>
                      <a:pt x="596" y="147"/>
                      <a:pt x="597" y="145"/>
                    </a:cubicBezTo>
                    <a:cubicBezTo>
                      <a:pt x="597" y="139"/>
                      <a:pt x="599" y="133"/>
                      <a:pt x="599" y="127"/>
                    </a:cubicBezTo>
                    <a:cubicBezTo>
                      <a:pt x="600" y="118"/>
                      <a:pt x="600" y="109"/>
                      <a:pt x="600" y="100"/>
                    </a:cubicBezTo>
                    <a:close/>
                    <a:moveTo>
                      <a:pt x="559" y="46"/>
                    </a:moveTo>
                    <a:cubicBezTo>
                      <a:pt x="561" y="53"/>
                      <a:pt x="563" y="60"/>
                      <a:pt x="565" y="67"/>
                    </a:cubicBezTo>
                    <a:cubicBezTo>
                      <a:pt x="565" y="67"/>
                      <a:pt x="566" y="67"/>
                      <a:pt x="566" y="67"/>
                    </a:cubicBezTo>
                    <a:cubicBezTo>
                      <a:pt x="566" y="65"/>
                      <a:pt x="566" y="62"/>
                      <a:pt x="565" y="60"/>
                    </a:cubicBezTo>
                    <a:cubicBezTo>
                      <a:pt x="564" y="54"/>
                      <a:pt x="562" y="49"/>
                      <a:pt x="561" y="43"/>
                    </a:cubicBezTo>
                    <a:cubicBezTo>
                      <a:pt x="560" y="41"/>
                      <a:pt x="560" y="40"/>
                      <a:pt x="563" y="40"/>
                    </a:cubicBezTo>
                    <a:cubicBezTo>
                      <a:pt x="563" y="43"/>
                      <a:pt x="564" y="46"/>
                      <a:pt x="565" y="50"/>
                    </a:cubicBezTo>
                    <a:cubicBezTo>
                      <a:pt x="567" y="46"/>
                      <a:pt x="565" y="42"/>
                      <a:pt x="565" y="38"/>
                    </a:cubicBezTo>
                    <a:cubicBezTo>
                      <a:pt x="566" y="37"/>
                      <a:pt x="567" y="36"/>
                      <a:pt x="569" y="35"/>
                    </a:cubicBezTo>
                    <a:cubicBezTo>
                      <a:pt x="569" y="38"/>
                      <a:pt x="570" y="41"/>
                      <a:pt x="570" y="44"/>
                    </a:cubicBezTo>
                    <a:cubicBezTo>
                      <a:pt x="571" y="46"/>
                      <a:pt x="570" y="49"/>
                      <a:pt x="573" y="50"/>
                    </a:cubicBezTo>
                    <a:cubicBezTo>
                      <a:pt x="572" y="45"/>
                      <a:pt x="572" y="39"/>
                      <a:pt x="571" y="33"/>
                    </a:cubicBezTo>
                    <a:cubicBezTo>
                      <a:pt x="573" y="32"/>
                      <a:pt x="576" y="31"/>
                      <a:pt x="578" y="29"/>
                    </a:cubicBezTo>
                    <a:cubicBezTo>
                      <a:pt x="578" y="31"/>
                      <a:pt x="579" y="33"/>
                      <a:pt x="579" y="34"/>
                    </a:cubicBezTo>
                    <a:cubicBezTo>
                      <a:pt x="579" y="36"/>
                      <a:pt x="579" y="38"/>
                      <a:pt x="582" y="39"/>
                    </a:cubicBezTo>
                    <a:cubicBezTo>
                      <a:pt x="581" y="35"/>
                      <a:pt x="581" y="31"/>
                      <a:pt x="581" y="28"/>
                    </a:cubicBezTo>
                    <a:cubicBezTo>
                      <a:pt x="584" y="27"/>
                      <a:pt x="586" y="26"/>
                      <a:pt x="589" y="24"/>
                    </a:cubicBezTo>
                    <a:cubicBezTo>
                      <a:pt x="588" y="35"/>
                      <a:pt x="590" y="45"/>
                      <a:pt x="591" y="56"/>
                    </a:cubicBezTo>
                    <a:cubicBezTo>
                      <a:pt x="593" y="53"/>
                      <a:pt x="593" y="49"/>
                      <a:pt x="593" y="45"/>
                    </a:cubicBezTo>
                    <a:cubicBezTo>
                      <a:pt x="592" y="39"/>
                      <a:pt x="592" y="34"/>
                      <a:pt x="592" y="28"/>
                    </a:cubicBezTo>
                    <a:cubicBezTo>
                      <a:pt x="592" y="23"/>
                      <a:pt x="593" y="22"/>
                      <a:pt x="598" y="23"/>
                    </a:cubicBezTo>
                    <a:cubicBezTo>
                      <a:pt x="597" y="35"/>
                      <a:pt x="597" y="47"/>
                      <a:pt x="597" y="60"/>
                    </a:cubicBezTo>
                    <a:cubicBezTo>
                      <a:pt x="597" y="63"/>
                      <a:pt x="597" y="66"/>
                      <a:pt x="597" y="69"/>
                    </a:cubicBezTo>
                    <a:cubicBezTo>
                      <a:pt x="596" y="74"/>
                      <a:pt x="596" y="80"/>
                      <a:pt x="596" y="85"/>
                    </a:cubicBezTo>
                    <a:cubicBezTo>
                      <a:pt x="595" y="89"/>
                      <a:pt x="596" y="94"/>
                      <a:pt x="596" y="98"/>
                    </a:cubicBezTo>
                    <a:cubicBezTo>
                      <a:pt x="595" y="110"/>
                      <a:pt x="594" y="121"/>
                      <a:pt x="593" y="133"/>
                    </a:cubicBezTo>
                    <a:cubicBezTo>
                      <a:pt x="593" y="140"/>
                      <a:pt x="592" y="148"/>
                      <a:pt x="591" y="155"/>
                    </a:cubicBezTo>
                    <a:cubicBezTo>
                      <a:pt x="589" y="162"/>
                      <a:pt x="587" y="170"/>
                      <a:pt x="586" y="178"/>
                    </a:cubicBezTo>
                    <a:cubicBezTo>
                      <a:pt x="583" y="191"/>
                      <a:pt x="579" y="204"/>
                      <a:pt x="573" y="216"/>
                    </a:cubicBezTo>
                    <a:cubicBezTo>
                      <a:pt x="572" y="218"/>
                      <a:pt x="571" y="220"/>
                      <a:pt x="569" y="223"/>
                    </a:cubicBezTo>
                    <a:cubicBezTo>
                      <a:pt x="569" y="223"/>
                      <a:pt x="568" y="224"/>
                      <a:pt x="566" y="225"/>
                    </a:cubicBezTo>
                    <a:cubicBezTo>
                      <a:pt x="568" y="222"/>
                      <a:pt x="569" y="220"/>
                      <a:pt x="569" y="218"/>
                    </a:cubicBezTo>
                    <a:cubicBezTo>
                      <a:pt x="574" y="208"/>
                      <a:pt x="576" y="199"/>
                      <a:pt x="578" y="189"/>
                    </a:cubicBezTo>
                    <a:cubicBezTo>
                      <a:pt x="578" y="187"/>
                      <a:pt x="578" y="185"/>
                      <a:pt x="578" y="184"/>
                    </a:cubicBezTo>
                    <a:cubicBezTo>
                      <a:pt x="575" y="193"/>
                      <a:pt x="572" y="202"/>
                      <a:pt x="569" y="211"/>
                    </a:cubicBezTo>
                    <a:cubicBezTo>
                      <a:pt x="567" y="216"/>
                      <a:pt x="565" y="220"/>
                      <a:pt x="563" y="224"/>
                    </a:cubicBezTo>
                    <a:cubicBezTo>
                      <a:pt x="562" y="225"/>
                      <a:pt x="561" y="226"/>
                      <a:pt x="560" y="227"/>
                    </a:cubicBezTo>
                    <a:cubicBezTo>
                      <a:pt x="558" y="228"/>
                      <a:pt x="556" y="229"/>
                      <a:pt x="553" y="230"/>
                    </a:cubicBezTo>
                    <a:cubicBezTo>
                      <a:pt x="554" y="226"/>
                      <a:pt x="554" y="224"/>
                      <a:pt x="555" y="221"/>
                    </a:cubicBezTo>
                    <a:cubicBezTo>
                      <a:pt x="559" y="205"/>
                      <a:pt x="563" y="190"/>
                      <a:pt x="565" y="174"/>
                    </a:cubicBezTo>
                    <a:cubicBezTo>
                      <a:pt x="567" y="161"/>
                      <a:pt x="567" y="149"/>
                      <a:pt x="567" y="136"/>
                    </a:cubicBezTo>
                    <a:cubicBezTo>
                      <a:pt x="567" y="126"/>
                      <a:pt x="567" y="116"/>
                      <a:pt x="566" y="106"/>
                    </a:cubicBezTo>
                    <a:cubicBezTo>
                      <a:pt x="566" y="99"/>
                      <a:pt x="565" y="91"/>
                      <a:pt x="564" y="83"/>
                    </a:cubicBezTo>
                    <a:cubicBezTo>
                      <a:pt x="562" y="72"/>
                      <a:pt x="560" y="61"/>
                      <a:pt x="558" y="51"/>
                    </a:cubicBezTo>
                    <a:cubicBezTo>
                      <a:pt x="558" y="49"/>
                      <a:pt x="558" y="48"/>
                      <a:pt x="558" y="46"/>
                    </a:cubicBezTo>
                    <a:cubicBezTo>
                      <a:pt x="558" y="46"/>
                      <a:pt x="558" y="46"/>
                      <a:pt x="559" y="46"/>
                    </a:cubicBezTo>
                    <a:close/>
                    <a:moveTo>
                      <a:pt x="535" y="59"/>
                    </a:moveTo>
                    <a:cubicBezTo>
                      <a:pt x="537" y="62"/>
                      <a:pt x="539" y="64"/>
                      <a:pt x="539" y="68"/>
                    </a:cubicBezTo>
                    <a:cubicBezTo>
                      <a:pt x="540" y="72"/>
                      <a:pt x="540" y="76"/>
                      <a:pt x="541" y="80"/>
                    </a:cubicBezTo>
                    <a:cubicBezTo>
                      <a:pt x="541" y="82"/>
                      <a:pt x="542" y="83"/>
                      <a:pt x="542" y="85"/>
                    </a:cubicBezTo>
                    <a:cubicBezTo>
                      <a:pt x="543" y="85"/>
                      <a:pt x="543" y="85"/>
                      <a:pt x="543" y="85"/>
                    </a:cubicBezTo>
                    <a:cubicBezTo>
                      <a:pt x="543" y="83"/>
                      <a:pt x="543" y="82"/>
                      <a:pt x="543" y="80"/>
                    </a:cubicBezTo>
                    <a:cubicBezTo>
                      <a:pt x="542" y="76"/>
                      <a:pt x="542" y="72"/>
                      <a:pt x="541" y="68"/>
                    </a:cubicBezTo>
                    <a:cubicBezTo>
                      <a:pt x="541" y="64"/>
                      <a:pt x="540" y="60"/>
                      <a:pt x="536" y="58"/>
                    </a:cubicBezTo>
                    <a:cubicBezTo>
                      <a:pt x="538" y="56"/>
                      <a:pt x="540" y="55"/>
                      <a:pt x="542" y="54"/>
                    </a:cubicBezTo>
                    <a:cubicBezTo>
                      <a:pt x="544" y="57"/>
                      <a:pt x="544" y="61"/>
                      <a:pt x="547" y="63"/>
                    </a:cubicBezTo>
                    <a:cubicBezTo>
                      <a:pt x="547" y="60"/>
                      <a:pt x="546" y="57"/>
                      <a:pt x="545" y="55"/>
                    </a:cubicBezTo>
                    <a:cubicBezTo>
                      <a:pt x="544" y="53"/>
                      <a:pt x="544" y="52"/>
                      <a:pt x="546" y="52"/>
                    </a:cubicBezTo>
                    <a:cubicBezTo>
                      <a:pt x="548" y="56"/>
                      <a:pt x="550" y="61"/>
                      <a:pt x="552" y="67"/>
                    </a:cubicBezTo>
                    <a:cubicBezTo>
                      <a:pt x="554" y="60"/>
                      <a:pt x="549" y="55"/>
                      <a:pt x="548" y="50"/>
                    </a:cubicBezTo>
                    <a:cubicBezTo>
                      <a:pt x="549" y="49"/>
                      <a:pt x="551" y="48"/>
                      <a:pt x="553" y="46"/>
                    </a:cubicBezTo>
                    <a:cubicBezTo>
                      <a:pt x="553" y="48"/>
                      <a:pt x="554" y="50"/>
                      <a:pt x="554" y="51"/>
                    </a:cubicBezTo>
                    <a:cubicBezTo>
                      <a:pt x="555" y="58"/>
                      <a:pt x="557" y="65"/>
                      <a:pt x="558" y="72"/>
                    </a:cubicBezTo>
                    <a:cubicBezTo>
                      <a:pt x="559" y="80"/>
                      <a:pt x="560" y="88"/>
                      <a:pt x="561" y="95"/>
                    </a:cubicBezTo>
                    <a:cubicBezTo>
                      <a:pt x="562" y="103"/>
                      <a:pt x="563" y="110"/>
                      <a:pt x="562" y="117"/>
                    </a:cubicBezTo>
                    <a:cubicBezTo>
                      <a:pt x="562" y="132"/>
                      <a:pt x="564" y="147"/>
                      <a:pt x="562" y="162"/>
                    </a:cubicBezTo>
                    <a:cubicBezTo>
                      <a:pt x="561" y="170"/>
                      <a:pt x="560" y="178"/>
                      <a:pt x="559" y="186"/>
                    </a:cubicBezTo>
                    <a:cubicBezTo>
                      <a:pt x="558" y="192"/>
                      <a:pt x="556" y="199"/>
                      <a:pt x="555" y="205"/>
                    </a:cubicBezTo>
                    <a:cubicBezTo>
                      <a:pt x="552" y="214"/>
                      <a:pt x="550" y="223"/>
                      <a:pt x="548" y="232"/>
                    </a:cubicBezTo>
                    <a:cubicBezTo>
                      <a:pt x="546" y="233"/>
                      <a:pt x="543" y="234"/>
                      <a:pt x="540" y="236"/>
                    </a:cubicBezTo>
                    <a:cubicBezTo>
                      <a:pt x="544" y="225"/>
                      <a:pt x="548" y="215"/>
                      <a:pt x="548" y="204"/>
                    </a:cubicBezTo>
                    <a:cubicBezTo>
                      <a:pt x="546" y="210"/>
                      <a:pt x="544" y="217"/>
                      <a:pt x="542" y="224"/>
                    </a:cubicBezTo>
                    <a:cubicBezTo>
                      <a:pt x="540" y="228"/>
                      <a:pt x="539" y="232"/>
                      <a:pt x="537" y="235"/>
                    </a:cubicBezTo>
                    <a:cubicBezTo>
                      <a:pt x="537" y="236"/>
                      <a:pt x="536" y="237"/>
                      <a:pt x="535" y="238"/>
                    </a:cubicBezTo>
                    <a:cubicBezTo>
                      <a:pt x="533" y="239"/>
                      <a:pt x="531" y="240"/>
                      <a:pt x="527" y="241"/>
                    </a:cubicBezTo>
                    <a:cubicBezTo>
                      <a:pt x="529" y="238"/>
                      <a:pt x="530" y="237"/>
                      <a:pt x="530" y="235"/>
                    </a:cubicBezTo>
                    <a:cubicBezTo>
                      <a:pt x="536" y="223"/>
                      <a:pt x="538" y="210"/>
                      <a:pt x="539" y="197"/>
                    </a:cubicBezTo>
                    <a:cubicBezTo>
                      <a:pt x="540" y="182"/>
                      <a:pt x="540" y="166"/>
                      <a:pt x="540" y="150"/>
                    </a:cubicBezTo>
                    <a:cubicBezTo>
                      <a:pt x="540" y="137"/>
                      <a:pt x="540" y="124"/>
                      <a:pt x="539" y="111"/>
                    </a:cubicBezTo>
                    <a:cubicBezTo>
                      <a:pt x="538" y="101"/>
                      <a:pt x="536" y="91"/>
                      <a:pt x="535" y="80"/>
                    </a:cubicBezTo>
                    <a:cubicBezTo>
                      <a:pt x="534" y="75"/>
                      <a:pt x="533" y="69"/>
                      <a:pt x="533" y="64"/>
                    </a:cubicBezTo>
                    <a:cubicBezTo>
                      <a:pt x="532" y="62"/>
                      <a:pt x="532" y="60"/>
                      <a:pt x="535" y="59"/>
                    </a:cubicBezTo>
                    <a:close/>
                    <a:moveTo>
                      <a:pt x="501" y="85"/>
                    </a:moveTo>
                    <a:cubicBezTo>
                      <a:pt x="504" y="93"/>
                      <a:pt x="506" y="102"/>
                      <a:pt x="509" y="111"/>
                    </a:cubicBezTo>
                    <a:cubicBezTo>
                      <a:pt x="509" y="111"/>
                      <a:pt x="509" y="111"/>
                      <a:pt x="510" y="111"/>
                    </a:cubicBezTo>
                    <a:cubicBezTo>
                      <a:pt x="509" y="100"/>
                      <a:pt x="505" y="90"/>
                      <a:pt x="502" y="79"/>
                    </a:cubicBezTo>
                    <a:cubicBezTo>
                      <a:pt x="506" y="77"/>
                      <a:pt x="509" y="75"/>
                      <a:pt x="513" y="73"/>
                    </a:cubicBezTo>
                    <a:cubicBezTo>
                      <a:pt x="514" y="77"/>
                      <a:pt x="516" y="80"/>
                      <a:pt x="517" y="83"/>
                    </a:cubicBezTo>
                    <a:cubicBezTo>
                      <a:pt x="517" y="83"/>
                      <a:pt x="518" y="83"/>
                      <a:pt x="518" y="83"/>
                    </a:cubicBezTo>
                    <a:cubicBezTo>
                      <a:pt x="517" y="80"/>
                      <a:pt x="517" y="78"/>
                      <a:pt x="516" y="75"/>
                    </a:cubicBezTo>
                    <a:cubicBezTo>
                      <a:pt x="515" y="72"/>
                      <a:pt x="515" y="72"/>
                      <a:pt x="518" y="71"/>
                    </a:cubicBezTo>
                    <a:cubicBezTo>
                      <a:pt x="520" y="75"/>
                      <a:pt x="521" y="79"/>
                      <a:pt x="522" y="84"/>
                    </a:cubicBezTo>
                    <a:cubicBezTo>
                      <a:pt x="524" y="78"/>
                      <a:pt x="522" y="73"/>
                      <a:pt x="520" y="69"/>
                    </a:cubicBezTo>
                    <a:cubicBezTo>
                      <a:pt x="523" y="67"/>
                      <a:pt x="525" y="66"/>
                      <a:pt x="527" y="64"/>
                    </a:cubicBezTo>
                    <a:cubicBezTo>
                      <a:pt x="528" y="66"/>
                      <a:pt x="528" y="67"/>
                      <a:pt x="528" y="67"/>
                    </a:cubicBezTo>
                    <a:cubicBezTo>
                      <a:pt x="529" y="75"/>
                      <a:pt x="531" y="83"/>
                      <a:pt x="532" y="91"/>
                    </a:cubicBezTo>
                    <a:cubicBezTo>
                      <a:pt x="533" y="101"/>
                      <a:pt x="534" y="110"/>
                      <a:pt x="535" y="119"/>
                    </a:cubicBezTo>
                    <a:cubicBezTo>
                      <a:pt x="535" y="131"/>
                      <a:pt x="534" y="143"/>
                      <a:pt x="534" y="155"/>
                    </a:cubicBezTo>
                    <a:cubicBezTo>
                      <a:pt x="534" y="162"/>
                      <a:pt x="534" y="168"/>
                      <a:pt x="534" y="175"/>
                    </a:cubicBezTo>
                    <a:cubicBezTo>
                      <a:pt x="534" y="185"/>
                      <a:pt x="535" y="196"/>
                      <a:pt x="533" y="206"/>
                    </a:cubicBezTo>
                    <a:cubicBezTo>
                      <a:pt x="532" y="216"/>
                      <a:pt x="530" y="225"/>
                      <a:pt x="526" y="233"/>
                    </a:cubicBezTo>
                    <a:cubicBezTo>
                      <a:pt x="525" y="236"/>
                      <a:pt x="523" y="238"/>
                      <a:pt x="522" y="241"/>
                    </a:cubicBezTo>
                    <a:cubicBezTo>
                      <a:pt x="522" y="245"/>
                      <a:pt x="519" y="245"/>
                      <a:pt x="516" y="246"/>
                    </a:cubicBezTo>
                    <a:cubicBezTo>
                      <a:pt x="516" y="245"/>
                      <a:pt x="516" y="245"/>
                      <a:pt x="516" y="245"/>
                    </a:cubicBezTo>
                    <a:cubicBezTo>
                      <a:pt x="519" y="238"/>
                      <a:pt x="522" y="231"/>
                      <a:pt x="523" y="223"/>
                    </a:cubicBezTo>
                    <a:cubicBezTo>
                      <a:pt x="523" y="222"/>
                      <a:pt x="524" y="221"/>
                      <a:pt x="524" y="220"/>
                    </a:cubicBezTo>
                    <a:cubicBezTo>
                      <a:pt x="524" y="215"/>
                      <a:pt x="525" y="210"/>
                      <a:pt x="524" y="205"/>
                    </a:cubicBezTo>
                    <a:cubicBezTo>
                      <a:pt x="523" y="206"/>
                      <a:pt x="523" y="207"/>
                      <a:pt x="523" y="208"/>
                    </a:cubicBezTo>
                    <a:cubicBezTo>
                      <a:pt x="522" y="215"/>
                      <a:pt x="521" y="222"/>
                      <a:pt x="519" y="229"/>
                    </a:cubicBezTo>
                    <a:cubicBezTo>
                      <a:pt x="518" y="235"/>
                      <a:pt x="516" y="240"/>
                      <a:pt x="514" y="245"/>
                    </a:cubicBezTo>
                    <a:cubicBezTo>
                      <a:pt x="513" y="248"/>
                      <a:pt x="512" y="249"/>
                      <a:pt x="509" y="249"/>
                    </a:cubicBezTo>
                    <a:cubicBezTo>
                      <a:pt x="511" y="242"/>
                      <a:pt x="512" y="234"/>
                      <a:pt x="513" y="227"/>
                    </a:cubicBezTo>
                    <a:cubicBezTo>
                      <a:pt x="515" y="219"/>
                      <a:pt x="516" y="211"/>
                      <a:pt x="515" y="203"/>
                    </a:cubicBezTo>
                    <a:cubicBezTo>
                      <a:pt x="514" y="205"/>
                      <a:pt x="514" y="206"/>
                      <a:pt x="513" y="208"/>
                    </a:cubicBezTo>
                    <a:cubicBezTo>
                      <a:pt x="512" y="215"/>
                      <a:pt x="511" y="223"/>
                      <a:pt x="510" y="230"/>
                    </a:cubicBezTo>
                    <a:cubicBezTo>
                      <a:pt x="509" y="237"/>
                      <a:pt x="508" y="243"/>
                      <a:pt x="507" y="249"/>
                    </a:cubicBezTo>
                    <a:cubicBezTo>
                      <a:pt x="507" y="251"/>
                      <a:pt x="506" y="252"/>
                      <a:pt x="505" y="252"/>
                    </a:cubicBezTo>
                    <a:cubicBezTo>
                      <a:pt x="505" y="250"/>
                      <a:pt x="504" y="247"/>
                      <a:pt x="505" y="245"/>
                    </a:cubicBezTo>
                    <a:cubicBezTo>
                      <a:pt x="507" y="238"/>
                      <a:pt x="507" y="231"/>
                      <a:pt x="507" y="225"/>
                    </a:cubicBezTo>
                    <a:cubicBezTo>
                      <a:pt x="508" y="217"/>
                      <a:pt x="508" y="210"/>
                      <a:pt x="509" y="203"/>
                    </a:cubicBezTo>
                    <a:cubicBezTo>
                      <a:pt x="511" y="190"/>
                      <a:pt x="510" y="176"/>
                      <a:pt x="511" y="163"/>
                    </a:cubicBezTo>
                    <a:cubicBezTo>
                      <a:pt x="511" y="154"/>
                      <a:pt x="510" y="145"/>
                      <a:pt x="509" y="137"/>
                    </a:cubicBezTo>
                    <a:cubicBezTo>
                      <a:pt x="507" y="126"/>
                      <a:pt x="506" y="114"/>
                      <a:pt x="504" y="103"/>
                    </a:cubicBezTo>
                    <a:cubicBezTo>
                      <a:pt x="503" y="97"/>
                      <a:pt x="502" y="91"/>
                      <a:pt x="500" y="85"/>
                    </a:cubicBezTo>
                    <a:cubicBezTo>
                      <a:pt x="501" y="85"/>
                      <a:pt x="501" y="85"/>
                      <a:pt x="501" y="85"/>
                    </a:cubicBezTo>
                    <a:close/>
                    <a:moveTo>
                      <a:pt x="468" y="97"/>
                    </a:moveTo>
                    <a:cubicBezTo>
                      <a:pt x="471" y="109"/>
                      <a:pt x="475" y="120"/>
                      <a:pt x="478" y="131"/>
                    </a:cubicBezTo>
                    <a:cubicBezTo>
                      <a:pt x="478" y="131"/>
                      <a:pt x="479" y="131"/>
                      <a:pt x="479" y="131"/>
                    </a:cubicBezTo>
                    <a:cubicBezTo>
                      <a:pt x="478" y="119"/>
                      <a:pt x="473" y="107"/>
                      <a:pt x="469" y="96"/>
                    </a:cubicBezTo>
                    <a:cubicBezTo>
                      <a:pt x="471" y="95"/>
                      <a:pt x="473" y="94"/>
                      <a:pt x="475" y="93"/>
                    </a:cubicBezTo>
                    <a:cubicBezTo>
                      <a:pt x="476" y="95"/>
                      <a:pt x="477" y="97"/>
                      <a:pt x="478" y="100"/>
                    </a:cubicBezTo>
                    <a:cubicBezTo>
                      <a:pt x="480" y="97"/>
                      <a:pt x="477" y="95"/>
                      <a:pt x="478" y="92"/>
                    </a:cubicBezTo>
                    <a:cubicBezTo>
                      <a:pt x="479" y="91"/>
                      <a:pt x="481" y="90"/>
                      <a:pt x="483" y="89"/>
                    </a:cubicBezTo>
                    <a:cubicBezTo>
                      <a:pt x="484" y="90"/>
                      <a:pt x="485" y="91"/>
                      <a:pt x="485" y="92"/>
                    </a:cubicBezTo>
                    <a:cubicBezTo>
                      <a:pt x="486" y="93"/>
                      <a:pt x="486" y="94"/>
                      <a:pt x="487" y="95"/>
                    </a:cubicBezTo>
                    <a:cubicBezTo>
                      <a:pt x="487" y="95"/>
                      <a:pt x="488" y="95"/>
                      <a:pt x="488" y="95"/>
                    </a:cubicBezTo>
                    <a:cubicBezTo>
                      <a:pt x="487" y="92"/>
                      <a:pt x="487" y="90"/>
                      <a:pt x="486" y="87"/>
                    </a:cubicBezTo>
                    <a:cubicBezTo>
                      <a:pt x="487" y="87"/>
                      <a:pt x="488" y="87"/>
                      <a:pt x="488" y="87"/>
                    </a:cubicBezTo>
                    <a:cubicBezTo>
                      <a:pt x="489" y="89"/>
                      <a:pt x="489" y="90"/>
                      <a:pt x="490" y="91"/>
                    </a:cubicBezTo>
                    <a:cubicBezTo>
                      <a:pt x="491" y="96"/>
                      <a:pt x="492" y="102"/>
                      <a:pt x="493" y="107"/>
                    </a:cubicBezTo>
                    <a:cubicBezTo>
                      <a:pt x="493" y="108"/>
                      <a:pt x="494" y="110"/>
                      <a:pt x="494" y="111"/>
                    </a:cubicBezTo>
                    <a:cubicBezTo>
                      <a:pt x="495" y="111"/>
                      <a:pt x="495" y="111"/>
                      <a:pt x="496" y="111"/>
                    </a:cubicBezTo>
                    <a:cubicBezTo>
                      <a:pt x="495" y="107"/>
                      <a:pt x="495" y="102"/>
                      <a:pt x="494" y="98"/>
                    </a:cubicBezTo>
                    <a:cubicBezTo>
                      <a:pt x="493" y="94"/>
                      <a:pt x="491" y="90"/>
                      <a:pt x="490" y="86"/>
                    </a:cubicBezTo>
                    <a:cubicBezTo>
                      <a:pt x="491" y="85"/>
                      <a:pt x="493" y="84"/>
                      <a:pt x="494" y="84"/>
                    </a:cubicBezTo>
                    <a:cubicBezTo>
                      <a:pt x="495" y="85"/>
                      <a:pt x="495" y="85"/>
                      <a:pt x="495" y="86"/>
                    </a:cubicBezTo>
                    <a:cubicBezTo>
                      <a:pt x="497" y="96"/>
                      <a:pt x="499" y="105"/>
                      <a:pt x="501" y="115"/>
                    </a:cubicBezTo>
                    <a:cubicBezTo>
                      <a:pt x="502" y="124"/>
                      <a:pt x="504" y="133"/>
                      <a:pt x="505" y="142"/>
                    </a:cubicBezTo>
                    <a:cubicBezTo>
                      <a:pt x="506" y="154"/>
                      <a:pt x="506" y="166"/>
                      <a:pt x="506" y="178"/>
                    </a:cubicBezTo>
                    <a:cubicBezTo>
                      <a:pt x="506" y="188"/>
                      <a:pt x="505" y="198"/>
                      <a:pt x="504" y="208"/>
                    </a:cubicBezTo>
                    <a:cubicBezTo>
                      <a:pt x="503" y="222"/>
                      <a:pt x="503" y="235"/>
                      <a:pt x="500" y="248"/>
                    </a:cubicBezTo>
                    <a:cubicBezTo>
                      <a:pt x="499" y="252"/>
                      <a:pt x="499" y="257"/>
                      <a:pt x="493" y="258"/>
                    </a:cubicBezTo>
                    <a:cubicBezTo>
                      <a:pt x="493" y="253"/>
                      <a:pt x="494" y="248"/>
                      <a:pt x="494" y="243"/>
                    </a:cubicBezTo>
                    <a:cubicBezTo>
                      <a:pt x="495" y="238"/>
                      <a:pt x="494" y="233"/>
                      <a:pt x="494" y="228"/>
                    </a:cubicBezTo>
                    <a:cubicBezTo>
                      <a:pt x="494" y="223"/>
                      <a:pt x="495" y="218"/>
                      <a:pt x="493" y="213"/>
                    </a:cubicBezTo>
                    <a:cubicBezTo>
                      <a:pt x="492" y="218"/>
                      <a:pt x="492" y="224"/>
                      <a:pt x="492" y="229"/>
                    </a:cubicBezTo>
                    <a:cubicBezTo>
                      <a:pt x="491" y="238"/>
                      <a:pt x="491" y="247"/>
                      <a:pt x="490" y="256"/>
                    </a:cubicBezTo>
                    <a:cubicBezTo>
                      <a:pt x="490" y="260"/>
                      <a:pt x="488" y="262"/>
                      <a:pt x="484" y="262"/>
                    </a:cubicBezTo>
                    <a:cubicBezTo>
                      <a:pt x="487" y="250"/>
                      <a:pt x="487" y="238"/>
                      <a:pt x="486" y="226"/>
                    </a:cubicBezTo>
                    <a:cubicBezTo>
                      <a:pt x="485" y="231"/>
                      <a:pt x="484" y="235"/>
                      <a:pt x="484" y="240"/>
                    </a:cubicBezTo>
                    <a:cubicBezTo>
                      <a:pt x="484" y="247"/>
                      <a:pt x="483" y="254"/>
                      <a:pt x="481" y="262"/>
                    </a:cubicBezTo>
                    <a:cubicBezTo>
                      <a:pt x="480" y="264"/>
                      <a:pt x="479" y="266"/>
                      <a:pt x="476" y="267"/>
                    </a:cubicBezTo>
                    <a:cubicBezTo>
                      <a:pt x="476" y="263"/>
                      <a:pt x="477" y="261"/>
                      <a:pt x="477" y="259"/>
                    </a:cubicBezTo>
                    <a:cubicBezTo>
                      <a:pt x="478" y="251"/>
                      <a:pt x="480" y="244"/>
                      <a:pt x="480" y="236"/>
                    </a:cubicBezTo>
                    <a:cubicBezTo>
                      <a:pt x="481" y="224"/>
                      <a:pt x="481" y="213"/>
                      <a:pt x="480" y="201"/>
                    </a:cubicBezTo>
                    <a:cubicBezTo>
                      <a:pt x="480" y="194"/>
                      <a:pt x="479" y="186"/>
                      <a:pt x="478" y="179"/>
                    </a:cubicBezTo>
                    <a:cubicBezTo>
                      <a:pt x="477" y="169"/>
                      <a:pt x="476" y="159"/>
                      <a:pt x="474" y="149"/>
                    </a:cubicBezTo>
                    <a:cubicBezTo>
                      <a:pt x="471" y="132"/>
                      <a:pt x="469" y="115"/>
                      <a:pt x="463" y="99"/>
                    </a:cubicBezTo>
                    <a:cubicBezTo>
                      <a:pt x="464" y="98"/>
                      <a:pt x="466" y="98"/>
                      <a:pt x="468" y="97"/>
                    </a:cubicBezTo>
                    <a:close/>
                    <a:moveTo>
                      <a:pt x="440" y="111"/>
                    </a:moveTo>
                    <a:cubicBezTo>
                      <a:pt x="442" y="115"/>
                      <a:pt x="443" y="119"/>
                      <a:pt x="445" y="123"/>
                    </a:cubicBezTo>
                    <a:cubicBezTo>
                      <a:pt x="446" y="127"/>
                      <a:pt x="446" y="131"/>
                      <a:pt x="449" y="134"/>
                    </a:cubicBezTo>
                    <a:cubicBezTo>
                      <a:pt x="451" y="125"/>
                      <a:pt x="446" y="117"/>
                      <a:pt x="443" y="109"/>
                    </a:cubicBezTo>
                    <a:cubicBezTo>
                      <a:pt x="448" y="107"/>
                      <a:pt x="453" y="103"/>
                      <a:pt x="458" y="102"/>
                    </a:cubicBezTo>
                    <a:cubicBezTo>
                      <a:pt x="459" y="103"/>
                      <a:pt x="460" y="105"/>
                      <a:pt x="460" y="106"/>
                    </a:cubicBezTo>
                    <a:cubicBezTo>
                      <a:pt x="464" y="123"/>
                      <a:pt x="467" y="139"/>
                      <a:pt x="470" y="156"/>
                    </a:cubicBezTo>
                    <a:cubicBezTo>
                      <a:pt x="471" y="161"/>
                      <a:pt x="472" y="167"/>
                      <a:pt x="473" y="173"/>
                    </a:cubicBezTo>
                    <a:cubicBezTo>
                      <a:pt x="473" y="177"/>
                      <a:pt x="474" y="181"/>
                      <a:pt x="474" y="186"/>
                    </a:cubicBezTo>
                    <a:cubicBezTo>
                      <a:pt x="475" y="194"/>
                      <a:pt x="475" y="202"/>
                      <a:pt x="476" y="210"/>
                    </a:cubicBezTo>
                    <a:cubicBezTo>
                      <a:pt x="477" y="225"/>
                      <a:pt x="476" y="240"/>
                      <a:pt x="473" y="255"/>
                    </a:cubicBezTo>
                    <a:cubicBezTo>
                      <a:pt x="473" y="259"/>
                      <a:pt x="471" y="264"/>
                      <a:pt x="470" y="268"/>
                    </a:cubicBezTo>
                    <a:cubicBezTo>
                      <a:pt x="470" y="270"/>
                      <a:pt x="469" y="271"/>
                      <a:pt x="467" y="270"/>
                    </a:cubicBezTo>
                    <a:cubicBezTo>
                      <a:pt x="469" y="262"/>
                      <a:pt x="468" y="240"/>
                      <a:pt x="466" y="233"/>
                    </a:cubicBezTo>
                    <a:cubicBezTo>
                      <a:pt x="466" y="234"/>
                      <a:pt x="465" y="235"/>
                      <a:pt x="465" y="236"/>
                    </a:cubicBezTo>
                    <a:cubicBezTo>
                      <a:pt x="465" y="242"/>
                      <a:pt x="465" y="247"/>
                      <a:pt x="465" y="252"/>
                    </a:cubicBezTo>
                    <a:cubicBezTo>
                      <a:pt x="465" y="259"/>
                      <a:pt x="464" y="265"/>
                      <a:pt x="463" y="271"/>
                    </a:cubicBezTo>
                    <a:cubicBezTo>
                      <a:pt x="462" y="274"/>
                      <a:pt x="461" y="275"/>
                      <a:pt x="458" y="276"/>
                    </a:cubicBezTo>
                    <a:cubicBezTo>
                      <a:pt x="464" y="261"/>
                      <a:pt x="465" y="237"/>
                      <a:pt x="460" y="230"/>
                    </a:cubicBezTo>
                    <a:cubicBezTo>
                      <a:pt x="460" y="236"/>
                      <a:pt x="459" y="241"/>
                      <a:pt x="459" y="247"/>
                    </a:cubicBezTo>
                    <a:cubicBezTo>
                      <a:pt x="459" y="254"/>
                      <a:pt x="460" y="261"/>
                      <a:pt x="457" y="268"/>
                    </a:cubicBezTo>
                    <a:cubicBezTo>
                      <a:pt x="456" y="270"/>
                      <a:pt x="455" y="273"/>
                      <a:pt x="455" y="276"/>
                    </a:cubicBezTo>
                    <a:cubicBezTo>
                      <a:pt x="454" y="279"/>
                      <a:pt x="453" y="280"/>
                      <a:pt x="450" y="281"/>
                    </a:cubicBezTo>
                    <a:cubicBezTo>
                      <a:pt x="451" y="272"/>
                      <a:pt x="453" y="263"/>
                      <a:pt x="453" y="254"/>
                    </a:cubicBezTo>
                    <a:cubicBezTo>
                      <a:pt x="454" y="245"/>
                      <a:pt x="453" y="237"/>
                      <a:pt x="453" y="229"/>
                    </a:cubicBezTo>
                    <a:cubicBezTo>
                      <a:pt x="453" y="226"/>
                      <a:pt x="453" y="223"/>
                      <a:pt x="453" y="220"/>
                    </a:cubicBezTo>
                    <a:cubicBezTo>
                      <a:pt x="451" y="210"/>
                      <a:pt x="449" y="200"/>
                      <a:pt x="447" y="190"/>
                    </a:cubicBezTo>
                    <a:cubicBezTo>
                      <a:pt x="446" y="181"/>
                      <a:pt x="445" y="171"/>
                      <a:pt x="443" y="162"/>
                    </a:cubicBezTo>
                    <a:cubicBezTo>
                      <a:pt x="440" y="147"/>
                      <a:pt x="437" y="132"/>
                      <a:pt x="430" y="118"/>
                    </a:cubicBezTo>
                    <a:cubicBezTo>
                      <a:pt x="430" y="118"/>
                      <a:pt x="430" y="117"/>
                      <a:pt x="429" y="116"/>
                    </a:cubicBezTo>
                    <a:cubicBezTo>
                      <a:pt x="433" y="114"/>
                      <a:pt x="436" y="112"/>
                      <a:pt x="440" y="111"/>
                    </a:cubicBezTo>
                    <a:close/>
                    <a:moveTo>
                      <a:pt x="424" y="119"/>
                    </a:moveTo>
                    <a:cubicBezTo>
                      <a:pt x="425" y="120"/>
                      <a:pt x="426" y="122"/>
                      <a:pt x="427" y="123"/>
                    </a:cubicBezTo>
                    <a:cubicBezTo>
                      <a:pt x="429" y="129"/>
                      <a:pt x="431" y="135"/>
                      <a:pt x="433" y="142"/>
                    </a:cubicBezTo>
                    <a:cubicBezTo>
                      <a:pt x="435" y="151"/>
                      <a:pt x="438" y="161"/>
                      <a:pt x="439" y="170"/>
                    </a:cubicBezTo>
                    <a:cubicBezTo>
                      <a:pt x="442" y="183"/>
                      <a:pt x="444" y="196"/>
                      <a:pt x="446" y="210"/>
                    </a:cubicBezTo>
                    <a:cubicBezTo>
                      <a:pt x="446" y="215"/>
                      <a:pt x="448" y="220"/>
                      <a:pt x="448" y="226"/>
                    </a:cubicBezTo>
                    <a:cubicBezTo>
                      <a:pt x="448" y="238"/>
                      <a:pt x="449" y="251"/>
                      <a:pt x="447" y="263"/>
                    </a:cubicBezTo>
                    <a:cubicBezTo>
                      <a:pt x="446" y="270"/>
                      <a:pt x="446" y="278"/>
                      <a:pt x="444" y="285"/>
                    </a:cubicBezTo>
                    <a:cubicBezTo>
                      <a:pt x="441" y="286"/>
                      <a:pt x="439" y="287"/>
                      <a:pt x="437" y="288"/>
                    </a:cubicBezTo>
                    <a:cubicBezTo>
                      <a:pt x="438" y="280"/>
                      <a:pt x="439" y="273"/>
                      <a:pt x="439" y="265"/>
                    </a:cubicBezTo>
                    <a:cubicBezTo>
                      <a:pt x="440" y="255"/>
                      <a:pt x="438" y="245"/>
                      <a:pt x="435" y="242"/>
                    </a:cubicBezTo>
                    <a:cubicBezTo>
                      <a:pt x="435" y="246"/>
                      <a:pt x="435" y="249"/>
                      <a:pt x="435" y="252"/>
                    </a:cubicBezTo>
                    <a:cubicBezTo>
                      <a:pt x="437" y="265"/>
                      <a:pt x="436" y="277"/>
                      <a:pt x="433" y="290"/>
                    </a:cubicBezTo>
                    <a:cubicBezTo>
                      <a:pt x="432" y="292"/>
                      <a:pt x="431" y="293"/>
                      <a:pt x="428" y="293"/>
                    </a:cubicBezTo>
                    <a:cubicBezTo>
                      <a:pt x="430" y="286"/>
                      <a:pt x="431" y="278"/>
                      <a:pt x="431" y="271"/>
                    </a:cubicBezTo>
                    <a:cubicBezTo>
                      <a:pt x="431" y="257"/>
                      <a:pt x="431" y="242"/>
                      <a:pt x="431" y="228"/>
                    </a:cubicBezTo>
                    <a:cubicBezTo>
                      <a:pt x="431" y="226"/>
                      <a:pt x="430" y="223"/>
                      <a:pt x="430" y="220"/>
                    </a:cubicBezTo>
                    <a:cubicBezTo>
                      <a:pt x="429" y="213"/>
                      <a:pt x="429" y="206"/>
                      <a:pt x="427" y="199"/>
                    </a:cubicBezTo>
                    <a:cubicBezTo>
                      <a:pt x="425" y="190"/>
                      <a:pt x="424" y="180"/>
                      <a:pt x="421" y="172"/>
                    </a:cubicBezTo>
                    <a:cubicBezTo>
                      <a:pt x="418" y="166"/>
                      <a:pt x="417" y="161"/>
                      <a:pt x="415" y="155"/>
                    </a:cubicBezTo>
                    <a:cubicBezTo>
                      <a:pt x="412" y="148"/>
                      <a:pt x="409" y="141"/>
                      <a:pt x="405" y="134"/>
                    </a:cubicBezTo>
                    <a:cubicBezTo>
                      <a:pt x="405" y="133"/>
                      <a:pt x="404" y="132"/>
                      <a:pt x="404" y="130"/>
                    </a:cubicBezTo>
                    <a:cubicBezTo>
                      <a:pt x="411" y="126"/>
                      <a:pt x="417" y="123"/>
                      <a:pt x="424" y="119"/>
                    </a:cubicBezTo>
                    <a:close/>
                    <a:moveTo>
                      <a:pt x="398" y="133"/>
                    </a:moveTo>
                    <a:cubicBezTo>
                      <a:pt x="400" y="133"/>
                      <a:pt x="401" y="136"/>
                      <a:pt x="401" y="137"/>
                    </a:cubicBezTo>
                    <a:cubicBezTo>
                      <a:pt x="407" y="149"/>
                      <a:pt x="412" y="161"/>
                      <a:pt x="416" y="174"/>
                    </a:cubicBezTo>
                    <a:cubicBezTo>
                      <a:pt x="420" y="185"/>
                      <a:pt x="422" y="196"/>
                      <a:pt x="423" y="206"/>
                    </a:cubicBezTo>
                    <a:cubicBezTo>
                      <a:pt x="424" y="212"/>
                      <a:pt x="425" y="217"/>
                      <a:pt x="425" y="223"/>
                    </a:cubicBezTo>
                    <a:cubicBezTo>
                      <a:pt x="426" y="228"/>
                      <a:pt x="427" y="233"/>
                      <a:pt x="426" y="238"/>
                    </a:cubicBezTo>
                    <a:cubicBezTo>
                      <a:pt x="425" y="245"/>
                      <a:pt x="426" y="251"/>
                      <a:pt x="426" y="258"/>
                    </a:cubicBezTo>
                    <a:cubicBezTo>
                      <a:pt x="426" y="266"/>
                      <a:pt x="427" y="274"/>
                      <a:pt x="426" y="283"/>
                    </a:cubicBezTo>
                    <a:cubicBezTo>
                      <a:pt x="425" y="287"/>
                      <a:pt x="424" y="292"/>
                      <a:pt x="423" y="297"/>
                    </a:cubicBezTo>
                    <a:cubicBezTo>
                      <a:pt x="423" y="297"/>
                      <a:pt x="422" y="298"/>
                      <a:pt x="421" y="299"/>
                    </a:cubicBezTo>
                    <a:cubicBezTo>
                      <a:pt x="421" y="294"/>
                      <a:pt x="421" y="291"/>
                      <a:pt x="421" y="287"/>
                    </a:cubicBezTo>
                    <a:cubicBezTo>
                      <a:pt x="420" y="287"/>
                      <a:pt x="420" y="287"/>
                      <a:pt x="420" y="287"/>
                    </a:cubicBezTo>
                    <a:cubicBezTo>
                      <a:pt x="419" y="289"/>
                      <a:pt x="418" y="291"/>
                      <a:pt x="418" y="293"/>
                    </a:cubicBezTo>
                    <a:cubicBezTo>
                      <a:pt x="417" y="295"/>
                      <a:pt x="417" y="297"/>
                      <a:pt x="417" y="298"/>
                    </a:cubicBezTo>
                    <a:cubicBezTo>
                      <a:pt x="416" y="301"/>
                      <a:pt x="415" y="303"/>
                      <a:pt x="412" y="304"/>
                    </a:cubicBezTo>
                    <a:cubicBezTo>
                      <a:pt x="412" y="302"/>
                      <a:pt x="412" y="301"/>
                      <a:pt x="412" y="300"/>
                    </a:cubicBezTo>
                    <a:cubicBezTo>
                      <a:pt x="414" y="281"/>
                      <a:pt x="416" y="263"/>
                      <a:pt x="415" y="244"/>
                    </a:cubicBezTo>
                    <a:cubicBezTo>
                      <a:pt x="415" y="226"/>
                      <a:pt x="414" y="207"/>
                      <a:pt x="408" y="188"/>
                    </a:cubicBezTo>
                    <a:cubicBezTo>
                      <a:pt x="406" y="181"/>
                      <a:pt x="403" y="174"/>
                      <a:pt x="401" y="166"/>
                    </a:cubicBezTo>
                    <a:cubicBezTo>
                      <a:pt x="398" y="157"/>
                      <a:pt x="395" y="148"/>
                      <a:pt x="396" y="139"/>
                    </a:cubicBezTo>
                    <a:cubicBezTo>
                      <a:pt x="396" y="137"/>
                      <a:pt x="395" y="134"/>
                      <a:pt x="398" y="133"/>
                    </a:cubicBezTo>
                    <a:close/>
                    <a:moveTo>
                      <a:pt x="371" y="149"/>
                    </a:moveTo>
                    <a:cubicBezTo>
                      <a:pt x="371" y="149"/>
                      <a:pt x="372" y="147"/>
                      <a:pt x="372" y="147"/>
                    </a:cubicBezTo>
                    <a:cubicBezTo>
                      <a:pt x="375" y="145"/>
                      <a:pt x="378" y="144"/>
                      <a:pt x="381" y="143"/>
                    </a:cubicBezTo>
                    <a:cubicBezTo>
                      <a:pt x="384" y="167"/>
                      <a:pt x="384" y="167"/>
                      <a:pt x="389" y="171"/>
                    </a:cubicBezTo>
                    <a:cubicBezTo>
                      <a:pt x="389" y="170"/>
                      <a:pt x="389" y="169"/>
                      <a:pt x="388" y="168"/>
                    </a:cubicBezTo>
                    <a:cubicBezTo>
                      <a:pt x="386" y="161"/>
                      <a:pt x="385" y="154"/>
                      <a:pt x="385" y="147"/>
                    </a:cubicBezTo>
                    <a:cubicBezTo>
                      <a:pt x="384" y="140"/>
                      <a:pt x="383" y="141"/>
                      <a:pt x="391" y="137"/>
                    </a:cubicBezTo>
                    <a:cubicBezTo>
                      <a:pt x="391" y="153"/>
                      <a:pt x="396" y="167"/>
                      <a:pt x="401" y="181"/>
                    </a:cubicBezTo>
                    <a:cubicBezTo>
                      <a:pt x="402" y="183"/>
                      <a:pt x="403" y="185"/>
                      <a:pt x="403" y="188"/>
                    </a:cubicBezTo>
                    <a:cubicBezTo>
                      <a:pt x="408" y="202"/>
                      <a:pt x="409" y="216"/>
                      <a:pt x="410" y="230"/>
                    </a:cubicBezTo>
                    <a:cubicBezTo>
                      <a:pt x="413" y="254"/>
                      <a:pt x="410" y="278"/>
                      <a:pt x="408" y="303"/>
                    </a:cubicBezTo>
                    <a:cubicBezTo>
                      <a:pt x="408" y="307"/>
                      <a:pt x="406" y="309"/>
                      <a:pt x="402" y="311"/>
                    </a:cubicBezTo>
                    <a:cubicBezTo>
                      <a:pt x="400" y="300"/>
                      <a:pt x="402" y="290"/>
                      <a:pt x="399" y="281"/>
                    </a:cubicBezTo>
                    <a:cubicBezTo>
                      <a:pt x="398" y="289"/>
                      <a:pt x="397" y="298"/>
                      <a:pt x="398" y="307"/>
                    </a:cubicBezTo>
                    <a:cubicBezTo>
                      <a:pt x="398" y="309"/>
                      <a:pt x="398" y="311"/>
                      <a:pt x="397" y="312"/>
                    </a:cubicBezTo>
                    <a:cubicBezTo>
                      <a:pt x="397" y="315"/>
                      <a:pt x="396" y="315"/>
                      <a:pt x="393" y="316"/>
                    </a:cubicBezTo>
                    <a:cubicBezTo>
                      <a:pt x="397" y="299"/>
                      <a:pt x="396" y="282"/>
                      <a:pt x="394" y="266"/>
                    </a:cubicBezTo>
                    <a:cubicBezTo>
                      <a:pt x="393" y="272"/>
                      <a:pt x="392" y="278"/>
                      <a:pt x="392" y="283"/>
                    </a:cubicBezTo>
                    <a:cubicBezTo>
                      <a:pt x="392" y="294"/>
                      <a:pt x="391" y="304"/>
                      <a:pt x="390" y="314"/>
                    </a:cubicBezTo>
                    <a:cubicBezTo>
                      <a:pt x="389" y="318"/>
                      <a:pt x="388" y="321"/>
                      <a:pt x="383" y="322"/>
                    </a:cubicBezTo>
                    <a:cubicBezTo>
                      <a:pt x="384" y="313"/>
                      <a:pt x="387" y="304"/>
                      <a:pt x="385" y="294"/>
                    </a:cubicBezTo>
                    <a:cubicBezTo>
                      <a:pt x="384" y="299"/>
                      <a:pt x="383" y="303"/>
                      <a:pt x="382" y="308"/>
                    </a:cubicBezTo>
                    <a:cubicBezTo>
                      <a:pt x="382" y="308"/>
                      <a:pt x="382" y="308"/>
                      <a:pt x="381" y="308"/>
                    </a:cubicBezTo>
                    <a:cubicBezTo>
                      <a:pt x="381" y="305"/>
                      <a:pt x="381" y="303"/>
                      <a:pt x="381" y="300"/>
                    </a:cubicBezTo>
                    <a:cubicBezTo>
                      <a:pt x="381" y="281"/>
                      <a:pt x="381" y="262"/>
                      <a:pt x="379" y="243"/>
                    </a:cubicBezTo>
                    <a:cubicBezTo>
                      <a:pt x="376" y="216"/>
                      <a:pt x="373" y="189"/>
                      <a:pt x="370" y="162"/>
                    </a:cubicBezTo>
                    <a:cubicBezTo>
                      <a:pt x="370" y="158"/>
                      <a:pt x="370" y="154"/>
                      <a:pt x="371" y="149"/>
                    </a:cubicBezTo>
                    <a:close/>
                    <a:moveTo>
                      <a:pt x="337" y="162"/>
                    </a:moveTo>
                    <a:cubicBezTo>
                      <a:pt x="346" y="159"/>
                      <a:pt x="354" y="155"/>
                      <a:pt x="362" y="151"/>
                    </a:cubicBezTo>
                    <a:cubicBezTo>
                      <a:pt x="364" y="151"/>
                      <a:pt x="365" y="151"/>
                      <a:pt x="366" y="150"/>
                    </a:cubicBezTo>
                    <a:cubicBezTo>
                      <a:pt x="366" y="154"/>
                      <a:pt x="366" y="157"/>
                      <a:pt x="366" y="160"/>
                    </a:cubicBezTo>
                    <a:cubicBezTo>
                      <a:pt x="367" y="171"/>
                      <a:pt x="368" y="182"/>
                      <a:pt x="369" y="193"/>
                    </a:cubicBezTo>
                    <a:cubicBezTo>
                      <a:pt x="374" y="230"/>
                      <a:pt x="379" y="267"/>
                      <a:pt x="378" y="304"/>
                    </a:cubicBezTo>
                    <a:cubicBezTo>
                      <a:pt x="377" y="310"/>
                      <a:pt x="376" y="316"/>
                      <a:pt x="375" y="322"/>
                    </a:cubicBezTo>
                    <a:cubicBezTo>
                      <a:pt x="375" y="324"/>
                      <a:pt x="373" y="327"/>
                      <a:pt x="372" y="329"/>
                    </a:cubicBezTo>
                    <a:cubicBezTo>
                      <a:pt x="368" y="332"/>
                      <a:pt x="363" y="335"/>
                      <a:pt x="358" y="338"/>
                    </a:cubicBezTo>
                    <a:cubicBezTo>
                      <a:pt x="360" y="331"/>
                      <a:pt x="362" y="324"/>
                      <a:pt x="363" y="318"/>
                    </a:cubicBezTo>
                    <a:cubicBezTo>
                      <a:pt x="365" y="310"/>
                      <a:pt x="368" y="302"/>
                      <a:pt x="367" y="294"/>
                    </a:cubicBezTo>
                    <a:cubicBezTo>
                      <a:pt x="367" y="289"/>
                      <a:pt x="367" y="284"/>
                      <a:pt x="364" y="279"/>
                    </a:cubicBezTo>
                    <a:cubicBezTo>
                      <a:pt x="364" y="280"/>
                      <a:pt x="364" y="281"/>
                      <a:pt x="364" y="282"/>
                    </a:cubicBezTo>
                    <a:cubicBezTo>
                      <a:pt x="364" y="286"/>
                      <a:pt x="364" y="290"/>
                      <a:pt x="364" y="295"/>
                    </a:cubicBezTo>
                    <a:cubicBezTo>
                      <a:pt x="364" y="301"/>
                      <a:pt x="363" y="308"/>
                      <a:pt x="361" y="314"/>
                    </a:cubicBezTo>
                    <a:cubicBezTo>
                      <a:pt x="359" y="322"/>
                      <a:pt x="357" y="331"/>
                      <a:pt x="354" y="339"/>
                    </a:cubicBezTo>
                    <a:cubicBezTo>
                      <a:pt x="354" y="341"/>
                      <a:pt x="353" y="343"/>
                      <a:pt x="350" y="342"/>
                    </a:cubicBezTo>
                    <a:cubicBezTo>
                      <a:pt x="351" y="342"/>
                      <a:pt x="351" y="341"/>
                      <a:pt x="351" y="340"/>
                    </a:cubicBezTo>
                    <a:cubicBezTo>
                      <a:pt x="355" y="331"/>
                      <a:pt x="355" y="322"/>
                      <a:pt x="355" y="313"/>
                    </a:cubicBezTo>
                    <a:cubicBezTo>
                      <a:pt x="356" y="301"/>
                      <a:pt x="355" y="289"/>
                      <a:pt x="355" y="277"/>
                    </a:cubicBezTo>
                    <a:cubicBezTo>
                      <a:pt x="355" y="275"/>
                      <a:pt x="354" y="273"/>
                      <a:pt x="354" y="271"/>
                    </a:cubicBezTo>
                    <a:cubicBezTo>
                      <a:pt x="353" y="275"/>
                      <a:pt x="352" y="278"/>
                      <a:pt x="352" y="282"/>
                    </a:cubicBezTo>
                    <a:cubicBezTo>
                      <a:pt x="352" y="298"/>
                      <a:pt x="352" y="314"/>
                      <a:pt x="350" y="330"/>
                    </a:cubicBezTo>
                    <a:cubicBezTo>
                      <a:pt x="350" y="333"/>
                      <a:pt x="349" y="336"/>
                      <a:pt x="348" y="339"/>
                    </a:cubicBezTo>
                    <a:cubicBezTo>
                      <a:pt x="348" y="339"/>
                      <a:pt x="347" y="339"/>
                      <a:pt x="347" y="339"/>
                    </a:cubicBezTo>
                    <a:cubicBezTo>
                      <a:pt x="347" y="337"/>
                      <a:pt x="347" y="336"/>
                      <a:pt x="347" y="334"/>
                    </a:cubicBezTo>
                    <a:cubicBezTo>
                      <a:pt x="348" y="327"/>
                      <a:pt x="348" y="320"/>
                      <a:pt x="348" y="313"/>
                    </a:cubicBezTo>
                    <a:cubicBezTo>
                      <a:pt x="348" y="282"/>
                      <a:pt x="345" y="252"/>
                      <a:pt x="338" y="222"/>
                    </a:cubicBezTo>
                    <a:cubicBezTo>
                      <a:pt x="336" y="212"/>
                      <a:pt x="334" y="201"/>
                      <a:pt x="334" y="191"/>
                    </a:cubicBezTo>
                    <a:cubicBezTo>
                      <a:pt x="333" y="183"/>
                      <a:pt x="333" y="176"/>
                      <a:pt x="333" y="168"/>
                    </a:cubicBezTo>
                    <a:cubicBezTo>
                      <a:pt x="333" y="165"/>
                      <a:pt x="334" y="163"/>
                      <a:pt x="337" y="162"/>
                    </a:cubicBezTo>
                    <a:close/>
                    <a:moveTo>
                      <a:pt x="314" y="184"/>
                    </a:moveTo>
                    <a:cubicBezTo>
                      <a:pt x="315" y="178"/>
                      <a:pt x="316" y="173"/>
                      <a:pt x="322" y="170"/>
                    </a:cubicBezTo>
                    <a:cubicBezTo>
                      <a:pt x="324" y="169"/>
                      <a:pt x="326" y="168"/>
                      <a:pt x="328" y="167"/>
                    </a:cubicBezTo>
                    <a:cubicBezTo>
                      <a:pt x="329" y="174"/>
                      <a:pt x="329" y="181"/>
                      <a:pt x="329" y="187"/>
                    </a:cubicBezTo>
                    <a:cubicBezTo>
                      <a:pt x="330" y="198"/>
                      <a:pt x="331" y="208"/>
                      <a:pt x="333" y="219"/>
                    </a:cubicBezTo>
                    <a:cubicBezTo>
                      <a:pt x="339" y="245"/>
                      <a:pt x="343" y="271"/>
                      <a:pt x="344" y="297"/>
                    </a:cubicBezTo>
                    <a:cubicBezTo>
                      <a:pt x="345" y="313"/>
                      <a:pt x="345" y="329"/>
                      <a:pt x="342" y="345"/>
                    </a:cubicBezTo>
                    <a:cubicBezTo>
                      <a:pt x="342" y="350"/>
                      <a:pt x="338" y="354"/>
                      <a:pt x="332" y="355"/>
                    </a:cubicBezTo>
                    <a:cubicBezTo>
                      <a:pt x="332" y="355"/>
                      <a:pt x="332" y="355"/>
                      <a:pt x="332" y="355"/>
                    </a:cubicBezTo>
                    <a:cubicBezTo>
                      <a:pt x="333" y="353"/>
                      <a:pt x="333" y="352"/>
                      <a:pt x="333" y="351"/>
                    </a:cubicBezTo>
                    <a:cubicBezTo>
                      <a:pt x="336" y="335"/>
                      <a:pt x="338" y="320"/>
                      <a:pt x="337" y="305"/>
                    </a:cubicBezTo>
                    <a:cubicBezTo>
                      <a:pt x="335" y="286"/>
                      <a:pt x="333" y="267"/>
                      <a:pt x="331" y="249"/>
                    </a:cubicBezTo>
                    <a:cubicBezTo>
                      <a:pt x="331" y="246"/>
                      <a:pt x="330" y="244"/>
                      <a:pt x="330" y="241"/>
                    </a:cubicBezTo>
                    <a:cubicBezTo>
                      <a:pt x="329" y="244"/>
                      <a:pt x="329" y="247"/>
                      <a:pt x="329" y="249"/>
                    </a:cubicBezTo>
                    <a:cubicBezTo>
                      <a:pt x="330" y="262"/>
                      <a:pt x="331" y="275"/>
                      <a:pt x="332" y="288"/>
                    </a:cubicBezTo>
                    <a:cubicBezTo>
                      <a:pt x="334" y="307"/>
                      <a:pt x="334" y="326"/>
                      <a:pt x="331" y="346"/>
                    </a:cubicBezTo>
                    <a:cubicBezTo>
                      <a:pt x="330" y="349"/>
                      <a:pt x="330" y="353"/>
                      <a:pt x="329" y="356"/>
                    </a:cubicBezTo>
                    <a:cubicBezTo>
                      <a:pt x="328" y="360"/>
                      <a:pt x="327" y="361"/>
                      <a:pt x="323" y="361"/>
                    </a:cubicBezTo>
                    <a:cubicBezTo>
                      <a:pt x="329" y="338"/>
                      <a:pt x="331" y="317"/>
                      <a:pt x="327" y="309"/>
                    </a:cubicBezTo>
                    <a:cubicBezTo>
                      <a:pt x="327" y="315"/>
                      <a:pt x="326" y="322"/>
                      <a:pt x="326" y="328"/>
                    </a:cubicBezTo>
                    <a:cubicBezTo>
                      <a:pt x="325" y="339"/>
                      <a:pt x="323" y="350"/>
                      <a:pt x="320" y="360"/>
                    </a:cubicBezTo>
                    <a:cubicBezTo>
                      <a:pt x="318" y="366"/>
                      <a:pt x="314" y="368"/>
                      <a:pt x="309" y="371"/>
                    </a:cubicBezTo>
                    <a:cubicBezTo>
                      <a:pt x="309" y="370"/>
                      <a:pt x="310" y="369"/>
                      <a:pt x="310" y="369"/>
                    </a:cubicBezTo>
                    <a:cubicBezTo>
                      <a:pt x="313" y="362"/>
                      <a:pt x="314" y="355"/>
                      <a:pt x="315" y="348"/>
                    </a:cubicBezTo>
                    <a:cubicBezTo>
                      <a:pt x="315" y="340"/>
                      <a:pt x="315" y="332"/>
                      <a:pt x="315" y="323"/>
                    </a:cubicBezTo>
                    <a:cubicBezTo>
                      <a:pt x="315" y="303"/>
                      <a:pt x="315" y="283"/>
                      <a:pt x="311" y="263"/>
                    </a:cubicBezTo>
                    <a:cubicBezTo>
                      <a:pt x="310" y="257"/>
                      <a:pt x="310" y="250"/>
                      <a:pt x="310" y="243"/>
                    </a:cubicBezTo>
                    <a:cubicBezTo>
                      <a:pt x="310" y="223"/>
                      <a:pt x="311" y="204"/>
                      <a:pt x="314" y="184"/>
                    </a:cubicBezTo>
                    <a:close/>
                    <a:moveTo>
                      <a:pt x="291" y="205"/>
                    </a:moveTo>
                    <a:cubicBezTo>
                      <a:pt x="291" y="200"/>
                      <a:pt x="293" y="196"/>
                      <a:pt x="298" y="193"/>
                    </a:cubicBezTo>
                    <a:cubicBezTo>
                      <a:pt x="298" y="193"/>
                      <a:pt x="298" y="194"/>
                      <a:pt x="298" y="195"/>
                    </a:cubicBezTo>
                    <a:cubicBezTo>
                      <a:pt x="298" y="207"/>
                      <a:pt x="300" y="220"/>
                      <a:pt x="302" y="232"/>
                    </a:cubicBezTo>
                    <a:cubicBezTo>
                      <a:pt x="304" y="245"/>
                      <a:pt x="305" y="259"/>
                      <a:pt x="307" y="272"/>
                    </a:cubicBezTo>
                    <a:cubicBezTo>
                      <a:pt x="308" y="276"/>
                      <a:pt x="309" y="281"/>
                      <a:pt x="310" y="285"/>
                    </a:cubicBezTo>
                    <a:cubicBezTo>
                      <a:pt x="310" y="286"/>
                      <a:pt x="310" y="287"/>
                      <a:pt x="310" y="288"/>
                    </a:cubicBezTo>
                    <a:cubicBezTo>
                      <a:pt x="310" y="307"/>
                      <a:pt x="311" y="327"/>
                      <a:pt x="311" y="346"/>
                    </a:cubicBezTo>
                    <a:cubicBezTo>
                      <a:pt x="311" y="354"/>
                      <a:pt x="309" y="362"/>
                      <a:pt x="305" y="370"/>
                    </a:cubicBezTo>
                    <a:cubicBezTo>
                      <a:pt x="302" y="376"/>
                      <a:pt x="298" y="381"/>
                      <a:pt x="291" y="385"/>
                    </a:cubicBezTo>
                    <a:cubicBezTo>
                      <a:pt x="291" y="383"/>
                      <a:pt x="291" y="382"/>
                      <a:pt x="291" y="381"/>
                    </a:cubicBezTo>
                    <a:cubicBezTo>
                      <a:pt x="294" y="368"/>
                      <a:pt x="297" y="354"/>
                      <a:pt x="299" y="341"/>
                    </a:cubicBezTo>
                    <a:cubicBezTo>
                      <a:pt x="301" y="332"/>
                      <a:pt x="302" y="322"/>
                      <a:pt x="303" y="313"/>
                    </a:cubicBezTo>
                    <a:cubicBezTo>
                      <a:pt x="303" y="312"/>
                      <a:pt x="303" y="310"/>
                      <a:pt x="302" y="308"/>
                    </a:cubicBezTo>
                    <a:cubicBezTo>
                      <a:pt x="300" y="322"/>
                      <a:pt x="297" y="334"/>
                      <a:pt x="295" y="347"/>
                    </a:cubicBezTo>
                    <a:cubicBezTo>
                      <a:pt x="292" y="360"/>
                      <a:pt x="290" y="372"/>
                      <a:pt x="287" y="385"/>
                    </a:cubicBezTo>
                    <a:cubicBezTo>
                      <a:pt x="287" y="388"/>
                      <a:pt x="285" y="390"/>
                      <a:pt x="280" y="392"/>
                    </a:cubicBezTo>
                    <a:cubicBezTo>
                      <a:pt x="285" y="384"/>
                      <a:pt x="287" y="376"/>
                      <a:pt x="288" y="368"/>
                    </a:cubicBezTo>
                    <a:cubicBezTo>
                      <a:pt x="289" y="352"/>
                      <a:pt x="291" y="336"/>
                      <a:pt x="291" y="320"/>
                    </a:cubicBezTo>
                    <a:cubicBezTo>
                      <a:pt x="292" y="301"/>
                      <a:pt x="292" y="282"/>
                      <a:pt x="292" y="263"/>
                    </a:cubicBezTo>
                    <a:cubicBezTo>
                      <a:pt x="292" y="251"/>
                      <a:pt x="292" y="239"/>
                      <a:pt x="291" y="227"/>
                    </a:cubicBezTo>
                    <a:cubicBezTo>
                      <a:pt x="291" y="220"/>
                      <a:pt x="291" y="212"/>
                      <a:pt x="291" y="205"/>
                    </a:cubicBezTo>
                    <a:close/>
                    <a:moveTo>
                      <a:pt x="260" y="241"/>
                    </a:moveTo>
                    <a:cubicBezTo>
                      <a:pt x="260" y="238"/>
                      <a:pt x="261" y="235"/>
                      <a:pt x="261" y="233"/>
                    </a:cubicBezTo>
                    <a:cubicBezTo>
                      <a:pt x="262" y="232"/>
                      <a:pt x="262" y="230"/>
                      <a:pt x="263" y="230"/>
                    </a:cubicBezTo>
                    <a:cubicBezTo>
                      <a:pt x="272" y="224"/>
                      <a:pt x="278" y="216"/>
                      <a:pt x="285" y="208"/>
                    </a:cubicBezTo>
                    <a:cubicBezTo>
                      <a:pt x="285" y="208"/>
                      <a:pt x="286" y="207"/>
                      <a:pt x="287" y="206"/>
                    </a:cubicBezTo>
                    <a:cubicBezTo>
                      <a:pt x="287" y="216"/>
                      <a:pt x="288" y="226"/>
                      <a:pt x="288" y="235"/>
                    </a:cubicBezTo>
                    <a:cubicBezTo>
                      <a:pt x="288" y="255"/>
                      <a:pt x="289" y="275"/>
                      <a:pt x="288" y="294"/>
                    </a:cubicBezTo>
                    <a:cubicBezTo>
                      <a:pt x="288" y="317"/>
                      <a:pt x="286" y="339"/>
                      <a:pt x="285" y="362"/>
                    </a:cubicBezTo>
                    <a:cubicBezTo>
                      <a:pt x="284" y="366"/>
                      <a:pt x="284" y="370"/>
                      <a:pt x="283" y="374"/>
                    </a:cubicBezTo>
                    <a:cubicBezTo>
                      <a:pt x="282" y="380"/>
                      <a:pt x="280" y="385"/>
                      <a:pt x="278" y="390"/>
                    </a:cubicBezTo>
                    <a:cubicBezTo>
                      <a:pt x="277" y="392"/>
                      <a:pt x="276" y="393"/>
                      <a:pt x="274" y="392"/>
                    </a:cubicBezTo>
                    <a:cubicBezTo>
                      <a:pt x="283" y="360"/>
                      <a:pt x="280" y="314"/>
                      <a:pt x="276" y="302"/>
                    </a:cubicBezTo>
                    <a:cubicBezTo>
                      <a:pt x="276" y="305"/>
                      <a:pt x="276" y="307"/>
                      <a:pt x="276" y="309"/>
                    </a:cubicBezTo>
                    <a:cubicBezTo>
                      <a:pt x="277" y="320"/>
                      <a:pt x="277" y="330"/>
                      <a:pt x="277" y="341"/>
                    </a:cubicBezTo>
                    <a:cubicBezTo>
                      <a:pt x="277" y="356"/>
                      <a:pt x="276" y="371"/>
                      <a:pt x="272" y="385"/>
                    </a:cubicBezTo>
                    <a:cubicBezTo>
                      <a:pt x="270" y="391"/>
                      <a:pt x="268" y="398"/>
                      <a:pt x="266" y="404"/>
                    </a:cubicBezTo>
                    <a:cubicBezTo>
                      <a:pt x="265" y="406"/>
                      <a:pt x="264" y="408"/>
                      <a:pt x="260" y="409"/>
                    </a:cubicBezTo>
                    <a:cubicBezTo>
                      <a:pt x="272" y="371"/>
                      <a:pt x="276" y="332"/>
                      <a:pt x="269" y="293"/>
                    </a:cubicBezTo>
                    <a:cubicBezTo>
                      <a:pt x="269" y="295"/>
                      <a:pt x="269" y="297"/>
                      <a:pt x="269" y="299"/>
                    </a:cubicBezTo>
                    <a:cubicBezTo>
                      <a:pt x="270" y="309"/>
                      <a:pt x="270" y="320"/>
                      <a:pt x="270" y="330"/>
                    </a:cubicBezTo>
                    <a:cubicBezTo>
                      <a:pt x="270" y="357"/>
                      <a:pt x="266" y="383"/>
                      <a:pt x="257" y="408"/>
                    </a:cubicBezTo>
                    <a:cubicBezTo>
                      <a:pt x="256" y="411"/>
                      <a:pt x="255" y="415"/>
                      <a:pt x="251" y="416"/>
                    </a:cubicBezTo>
                    <a:cubicBezTo>
                      <a:pt x="251" y="415"/>
                      <a:pt x="251" y="414"/>
                      <a:pt x="252" y="413"/>
                    </a:cubicBezTo>
                    <a:cubicBezTo>
                      <a:pt x="256" y="406"/>
                      <a:pt x="258" y="398"/>
                      <a:pt x="259" y="390"/>
                    </a:cubicBezTo>
                    <a:cubicBezTo>
                      <a:pt x="261" y="378"/>
                      <a:pt x="261" y="367"/>
                      <a:pt x="260" y="356"/>
                    </a:cubicBezTo>
                    <a:cubicBezTo>
                      <a:pt x="259" y="337"/>
                      <a:pt x="258" y="318"/>
                      <a:pt x="258" y="299"/>
                    </a:cubicBezTo>
                    <a:cubicBezTo>
                      <a:pt x="258" y="280"/>
                      <a:pt x="259" y="260"/>
                      <a:pt x="260" y="241"/>
                    </a:cubicBezTo>
                    <a:close/>
                    <a:moveTo>
                      <a:pt x="234" y="283"/>
                    </a:moveTo>
                    <a:cubicBezTo>
                      <a:pt x="234" y="281"/>
                      <a:pt x="234" y="278"/>
                      <a:pt x="235" y="276"/>
                    </a:cubicBezTo>
                    <a:cubicBezTo>
                      <a:pt x="238" y="268"/>
                      <a:pt x="241" y="260"/>
                      <a:pt x="245" y="252"/>
                    </a:cubicBezTo>
                    <a:cubicBezTo>
                      <a:pt x="247" y="248"/>
                      <a:pt x="250" y="243"/>
                      <a:pt x="253" y="239"/>
                    </a:cubicBezTo>
                    <a:cubicBezTo>
                      <a:pt x="253" y="238"/>
                      <a:pt x="254" y="237"/>
                      <a:pt x="256" y="236"/>
                    </a:cubicBezTo>
                    <a:cubicBezTo>
                      <a:pt x="255" y="239"/>
                      <a:pt x="255" y="240"/>
                      <a:pt x="255" y="242"/>
                    </a:cubicBezTo>
                    <a:cubicBezTo>
                      <a:pt x="253" y="268"/>
                      <a:pt x="253" y="294"/>
                      <a:pt x="254" y="320"/>
                    </a:cubicBezTo>
                    <a:cubicBezTo>
                      <a:pt x="255" y="335"/>
                      <a:pt x="256" y="350"/>
                      <a:pt x="257" y="366"/>
                    </a:cubicBezTo>
                    <a:cubicBezTo>
                      <a:pt x="258" y="383"/>
                      <a:pt x="255" y="400"/>
                      <a:pt x="247" y="416"/>
                    </a:cubicBezTo>
                    <a:cubicBezTo>
                      <a:pt x="243" y="422"/>
                      <a:pt x="239" y="426"/>
                      <a:pt x="233" y="430"/>
                    </a:cubicBezTo>
                    <a:cubicBezTo>
                      <a:pt x="233" y="429"/>
                      <a:pt x="233" y="428"/>
                      <a:pt x="234" y="427"/>
                    </a:cubicBezTo>
                    <a:cubicBezTo>
                      <a:pt x="236" y="417"/>
                      <a:pt x="237" y="407"/>
                      <a:pt x="237" y="397"/>
                    </a:cubicBezTo>
                    <a:cubicBezTo>
                      <a:pt x="237" y="395"/>
                      <a:pt x="237" y="393"/>
                      <a:pt x="237" y="390"/>
                    </a:cubicBezTo>
                    <a:cubicBezTo>
                      <a:pt x="238" y="373"/>
                      <a:pt x="237" y="355"/>
                      <a:pt x="235" y="337"/>
                    </a:cubicBezTo>
                    <a:cubicBezTo>
                      <a:pt x="233" y="319"/>
                      <a:pt x="233" y="301"/>
                      <a:pt x="234" y="283"/>
                    </a:cubicBezTo>
                    <a:close/>
                    <a:moveTo>
                      <a:pt x="213" y="383"/>
                    </a:moveTo>
                    <a:cubicBezTo>
                      <a:pt x="215" y="371"/>
                      <a:pt x="215" y="359"/>
                      <a:pt x="216" y="348"/>
                    </a:cubicBezTo>
                    <a:cubicBezTo>
                      <a:pt x="218" y="338"/>
                      <a:pt x="220" y="329"/>
                      <a:pt x="221" y="319"/>
                    </a:cubicBezTo>
                    <a:cubicBezTo>
                      <a:pt x="222" y="310"/>
                      <a:pt x="226" y="301"/>
                      <a:pt x="230" y="292"/>
                    </a:cubicBezTo>
                    <a:cubicBezTo>
                      <a:pt x="230" y="294"/>
                      <a:pt x="230" y="296"/>
                      <a:pt x="230" y="297"/>
                    </a:cubicBezTo>
                    <a:cubicBezTo>
                      <a:pt x="230" y="309"/>
                      <a:pt x="230" y="320"/>
                      <a:pt x="231" y="332"/>
                    </a:cubicBezTo>
                    <a:cubicBezTo>
                      <a:pt x="234" y="359"/>
                      <a:pt x="234" y="387"/>
                      <a:pt x="233" y="414"/>
                    </a:cubicBezTo>
                    <a:cubicBezTo>
                      <a:pt x="233" y="421"/>
                      <a:pt x="230" y="428"/>
                      <a:pt x="228" y="434"/>
                    </a:cubicBezTo>
                    <a:cubicBezTo>
                      <a:pt x="227" y="436"/>
                      <a:pt x="225" y="438"/>
                      <a:pt x="222" y="439"/>
                    </a:cubicBezTo>
                    <a:cubicBezTo>
                      <a:pt x="228" y="422"/>
                      <a:pt x="229" y="404"/>
                      <a:pt x="229" y="386"/>
                    </a:cubicBezTo>
                    <a:cubicBezTo>
                      <a:pt x="228" y="387"/>
                      <a:pt x="228" y="387"/>
                      <a:pt x="228" y="387"/>
                    </a:cubicBezTo>
                    <a:cubicBezTo>
                      <a:pt x="227" y="406"/>
                      <a:pt x="224" y="423"/>
                      <a:pt x="219" y="441"/>
                    </a:cubicBezTo>
                    <a:cubicBezTo>
                      <a:pt x="218" y="443"/>
                      <a:pt x="217" y="445"/>
                      <a:pt x="214" y="447"/>
                    </a:cubicBezTo>
                    <a:cubicBezTo>
                      <a:pt x="218" y="432"/>
                      <a:pt x="220" y="419"/>
                      <a:pt x="220" y="404"/>
                    </a:cubicBezTo>
                    <a:cubicBezTo>
                      <a:pt x="218" y="416"/>
                      <a:pt x="216" y="428"/>
                      <a:pt x="213" y="440"/>
                    </a:cubicBezTo>
                    <a:cubicBezTo>
                      <a:pt x="212" y="439"/>
                      <a:pt x="212" y="439"/>
                      <a:pt x="212" y="439"/>
                    </a:cubicBezTo>
                    <a:cubicBezTo>
                      <a:pt x="212" y="438"/>
                      <a:pt x="212" y="438"/>
                      <a:pt x="212" y="437"/>
                    </a:cubicBezTo>
                    <a:cubicBezTo>
                      <a:pt x="212" y="419"/>
                      <a:pt x="211" y="401"/>
                      <a:pt x="213" y="383"/>
                    </a:cubicBezTo>
                    <a:close/>
                    <a:moveTo>
                      <a:pt x="184" y="462"/>
                    </a:moveTo>
                    <a:cubicBezTo>
                      <a:pt x="186" y="448"/>
                      <a:pt x="185" y="434"/>
                      <a:pt x="185" y="420"/>
                    </a:cubicBezTo>
                    <a:cubicBezTo>
                      <a:pt x="184" y="405"/>
                      <a:pt x="185" y="390"/>
                      <a:pt x="187" y="375"/>
                    </a:cubicBezTo>
                    <a:cubicBezTo>
                      <a:pt x="187" y="373"/>
                      <a:pt x="187" y="372"/>
                      <a:pt x="188" y="371"/>
                    </a:cubicBezTo>
                    <a:cubicBezTo>
                      <a:pt x="189" y="367"/>
                      <a:pt x="190" y="362"/>
                      <a:pt x="192" y="358"/>
                    </a:cubicBezTo>
                    <a:cubicBezTo>
                      <a:pt x="192" y="356"/>
                      <a:pt x="193" y="354"/>
                      <a:pt x="195" y="352"/>
                    </a:cubicBezTo>
                    <a:cubicBezTo>
                      <a:pt x="197" y="349"/>
                      <a:pt x="199" y="346"/>
                      <a:pt x="201" y="343"/>
                    </a:cubicBezTo>
                    <a:cubicBezTo>
                      <a:pt x="202" y="342"/>
                      <a:pt x="202" y="342"/>
                      <a:pt x="203" y="341"/>
                    </a:cubicBezTo>
                    <a:cubicBezTo>
                      <a:pt x="204" y="349"/>
                      <a:pt x="204" y="356"/>
                      <a:pt x="205" y="363"/>
                    </a:cubicBezTo>
                    <a:cubicBezTo>
                      <a:pt x="207" y="383"/>
                      <a:pt x="207" y="403"/>
                      <a:pt x="207" y="423"/>
                    </a:cubicBezTo>
                    <a:cubicBezTo>
                      <a:pt x="207" y="424"/>
                      <a:pt x="206" y="425"/>
                      <a:pt x="206" y="426"/>
                    </a:cubicBezTo>
                    <a:cubicBezTo>
                      <a:pt x="206" y="426"/>
                      <a:pt x="206" y="426"/>
                      <a:pt x="206" y="426"/>
                    </a:cubicBezTo>
                    <a:cubicBezTo>
                      <a:pt x="206" y="426"/>
                      <a:pt x="206" y="426"/>
                      <a:pt x="206" y="426"/>
                    </a:cubicBezTo>
                    <a:cubicBezTo>
                      <a:pt x="206" y="426"/>
                      <a:pt x="206" y="427"/>
                      <a:pt x="206" y="427"/>
                    </a:cubicBezTo>
                    <a:cubicBezTo>
                      <a:pt x="207" y="436"/>
                      <a:pt x="206" y="446"/>
                      <a:pt x="204" y="455"/>
                    </a:cubicBezTo>
                    <a:cubicBezTo>
                      <a:pt x="204" y="457"/>
                      <a:pt x="203" y="458"/>
                      <a:pt x="201" y="459"/>
                    </a:cubicBezTo>
                    <a:cubicBezTo>
                      <a:pt x="203" y="450"/>
                      <a:pt x="204" y="441"/>
                      <a:pt x="205" y="433"/>
                    </a:cubicBezTo>
                    <a:cubicBezTo>
                      <a:pt x="206" y="431"/>
                      <a:pt x="206" y="428"/>
                      <a:pt x="206" y="426"/>
                    </a:cubicBezTo>
                    <a:cubicBezTo>
                      <a:pt x="206" y="426"/>
                      <a:pt x="206" y="426"/>
                      <a:pt x="206" y="426"/>
                    </a:cubicBezTo>
                    <a:cubicBezTo>
                      <a:pt x="206" y="426"/>
                      <a:pt x="206" y="426"/>
                      <a:pt x="206" y="426"/>
                    </a:cubicBezTo>
                    <a:cubicBezTo>
                      <a:pt x="206" y="422"/>
                      <a:pt x="205" y="418"/>
                      <a:pt x="205" y="415"/>
                    </a:cubicBezTo>
                    <a:cubicBezTo>
                      <a:pt x="204" y="419"/>
                      <a:pt x="204" y="422"/>
                      <a:pt x="203" y="426"/>
                    </a:cubicBezTo>
                    <a:cubicBezTo>
                      <a:pt x="202" y="438"/>
                      <a:pt x="200" y="449"/>
                      <a:pt x="197" y="460"/>
                    </a:cubicBezTo>
                    <a:cubicBezTo>
                      <a:pt x="196" y="464"/>
                      <a:pt x="195" y="466"/>
                      <a:pt x="190" y="468"/>
                    </a:cubicBezTo>
                    <a:cubicBezTo>
                      <a:pt x="199" y="441"/>
                      <a:pt x="197" y="415"/>
                      <a:pt x="195" y="388"/>
                    </a:cubicBezTo>
                    <a:cubicBezTo>
                      <a:pt x="195" y="389"/>
                      <a:pt x="195" y="390"/>
                      <a:pt x="195" y="391"/>
                    </a:cubicBezTo>
                    <a:cubicBezTo>
                      <a:pt x="194" y="403"/>
                      <a:pt x="194" y="416"/>
                      <a:pt x="194" y="429"/>
                    </a:cubicBezTo>
                    <a:cubicBezTo>
                      <a:pt x="194" y="443"/>
                      <a:pt x="191" y="457"/>
                      <a:pt x="186" y="471"/>
                    </a:cubicBezTo>
                    <a:cubicBezTo>
                      <a:pt x="186" y="473"/>
                      <a:pt x="185" y="475"/>
                      <a:pt x="182" y="475"/>
                    </a:cubicBezTo>
                    <a:cubicBezTo>
                      <a:pt x="183" y="471"/>
                      <a:pt x="184" y="466"/>
                      <a:pt x="184" y="462"/>
                    </a:cubicBezTo>
                    <a:close/>
                    <a:moveTo>
                      <a:pt x="199" y="502"/>
                    </a:moveTo>
                    <a:cubicBezTo>
                      <a:pt x="202" y="500"/>
                      <a:pt x="205" y="497"/>
                      <a:pt x="208" y="494"/>
                    </a:cubicBezTo>
                    <a:cubicBezTo>
                      <a:pt x="210" y="496"/>
                      <a:pt x="212" y="497"/>
                      <a:pt x="214" y="498"/>
                    </a:cubicBezTo>
                    <a:cubicBezTo>
                      <a:pt x="215" y="500"/>
                      <a:pt x="217" y="501"/>
                      <a:pt x="219" y="502"/>
                    </a:cubicBezTo>
                    <a:cubicBezTo>
                      <a:pt x="215" y="504"/>
                      <a:pt x="206" y="504"/>
                      <a:pt x="199" y="502"/>
                    </a:cubicBezTo>
                    <a:close/>
                    <a:moveTo>
                      <a:pt x="220" y="498"/>
                    </a:moveTo>
                    <a:cubicBezTo>
                      <a:pt x="217" y="497"/>
                      <a:pt x="213" y="495"/>
                      <a:pt x="209" y="493"/>
                    </a:cubicBezTo>
                    <a:cubicBezTo>
                      <a:pt x="212" y="490"/>
                      <a:pt x="214" y="488"/>
                      <a:pt x="217" y="486"/>
                    </a:cubicBezTo>
                    <a:cubicBezTo>
                      <a:pt x="222" y="490"/>
                      <a:pt x="227" y="494"/>
                      <a:pt x="233" y="498"/>
                    </a:cubicBezTo>
                    <a:cubicBezTo>
                      <a:pt x="229" y="500"/>
                      <a:pt x="225" y="501"/>
                      <a:pt x="220" y="498"/>
                    </a:cubicBezTo>
                    <a:close/>
                    <a:moveTo>
                      <a:pt x="232" y="494"/>
                    </a:moveTo>
                    <a:cubicBezTo>
                      <a:pt x="227" y="491"/>
                      <a:pt x="223" y="487"/>
                      <a:pt x="219" y="484"/>
                    </a:cubicBezTo>
                    <a:cubicBezTo>
                      <a:pt x="221" y="483"/>
                      <a:pt x="222" y="481"/>
                      <a:pt x="224" y="480"/>
                    </a:cubicBezTo>
                    <a:cubicBezTo>
                      <a:pt x="227" y="484"/>
                      <a:pt x="232" y="485"/>
                      <a:pt x="236" y="487"/>
                    </a:cubicBezTo>
                    <a:cubicBezTo>
                      <a:pt x="239" y="488"/>
                      <a:pt x="242" y="490"/>
                      <a:pt x="244" y="493"/>
                    </a:cubicBezTo>
                    <a:cubicBezTo>
                      <a:pt x="239" y="498"/>
                      <a:pt x="236" y="496"/>
                      <a:pt x="232" y="494"/>
                    </a:cubicBezTo>
                    <a:close/>
                    <a:moveTo>
                      <a:pt x="250" y="492"/>
                    </a:moveTo>
                    <a:cubicBezTo>
                      <a:pt x="245" y="489"/>
                      <a:pt x="240" y="486"/>
                      <a:pt x="236" y="483"/>
                    </a:cubicBezTo>
                    <a:cubicBezTo>
                      <a:pt x="233" y="482"/>
                      <a:pt x="230" y="480"/>
                      <a:pt x="228" y="477"/>
                    </a:cubicBezTo>
                    <a:cubicBezTo>
                      <a:pt x="231" y="475"/>
                      <a:pt x="233" y="473"/>
                      <a:pt x="235" y="471"/>
                    </a:cubicBezTo>
                    <a:cubicBezTo>
                      <a:pt x="243" y="476"/>
                      <a:pt x="250" y="481"/>
                      <a:pt x="258" y="487"/>
                    </a:cubicBezTo>
                    <a:cubicBezTo>
                      <a:pt x="255" y="489"/>
                      <a:pt x="252" y="490"/>
                      <a:pt x="250" y="492"/>
                    </a:cubicBezTo>
                    <a:close/>
                    <a:moveTo>
                      <a:pt x="260" y="484"/>
                    </a:moveTo>
                    <a:cubicBezTo>
                      <a:pt x="252" y="479"/>
                      <a:pt x="244" y="475"/>
                      <a:pt x="238" y="469"/>
                    </a:cubicBezTo>
                    <a:cubicBezTo>
                      <a:pt x="240" y="467"/>
                      <a:pt x="240" y="467"/>
                      <a:pt x="242" y="468"/>
                    </a:cubicBezTo>
                    <a:cubicBezTo>
                      <a:pt x="245" y="470"/>
                      <a:pt x="248" y="473"/>
                      <a:pt x="252" y="476"/>
                    </a:cubicBezTo>
                    <a:cubicBezTo>
                      <a:pt x="253" y="477"/>
                      <a:pt x="255" y="478"/>
                      <a:pt x="257" y="478"/>
                    </a:cubicBezTo>
                    <a:cubicBezTo>
                      <a:pt x="257" y="478"/>
                      <a:pt x="257" y="478"/>
                      <a:pt x="257" y="478"/>
                    </a:cubicBezTo>
                    <a:cubicBezTo>
                      <a:pt x="255" y="476"/>
                      <a:pt x="253" y="474"/>
                      <a:pt x="251" y="473"/>
                    </a:cubicBezTo>
                    <a:cubicBezTo>
                      <a:pt x="249" y="470"/>
                      <a:pt x="246" y="468"/>
                      <a:pt x="244" y="466"/>
                    </a:cubicBezTo>
                    <a:cubicBezTo>
                      <a:pt x="242" y="465"/>
                      <a:pt x="242" y="464"/>
                      <a:pt x="244" y="463"/>
                    </a:cubicBezTo>
                    <a:cubicBezTo>
                      <a:pt x="252" y="469"/>
                      <a:pt x="252" y="469"/>
                      <a:pt x="255" y="468"/>
                    </a:cubicBezTo>
                    <a:cubicBezTo>
                      <a:pt x="252" y="466"/>
                      <a:pt x="249" y="464"/>
                      <a:pt x="246" y="461"/>
                    </a:cubicBezTo>
                    <a:cubicBezTo>
                      <a:pt x="250" y="458"/>
                      <a:pt x="253" y="456"/>
                      <a:pt x="256" y="453"/>
                    </a:cubicBezTo>
                    <a:cubicBezTo>
                      <a:pt x="259" y="457"/>
                      <a:pt x="261" y="459"/>
                      <a:pt x="264" y="462"/>
                    </a:cubicBezTo>
                    <a:cubicBezTo>
                      <a:pt x="267" y="466"/>
                      <a:pt x="270" y="469"/>
                      <a:pt x="272" y="474"/>
                    </a:cubicBezTo>
                    <a:cubicBezTo>
                      <a:pt x="267" y="477"/>
                      <a:pt x="264" y="481"/>
                      <a:pt x="260" y="484"/>
                    </a:cubicBezTo>
                    <a:close/>
                    <a:moveTo>
                      <a:pt x="275" y="471"/>
                    </a:moveTo>
                    <a:cubicBezTo>
                      <a:pt x="272" y="465"/>
                      <a:pt x="267" y="461"/>
                      <a:pt x="262" y="456"/>
                    </a:cubicBezTo>
                    <a:cubicBezTo>
                      <a:pt x="262" y="455"/>
                      <a:pt x="261" y="455"/>
                      <a:pt x="261" y="454"/>
                    </a:cubicBezTo>
                    <a:cubicBezTo>
                      <a:pt x="260" y="451"/>
                      <a:pt x="261" y="448"/>
                      <a:pt x="264" y="447"/>
                    </a:cubicBezTo>
                    <a:cubicBezTo>
                      <a:pt x="269" y="461"/>
                      <a:pt x="269" y="461"/>
                      <a:pt x="273" y="462"/>
                    </a:cubicBezTo>
                    <a:cubicBezTo>
                      <a:pt x="270" y="457"/>
                      <a:pt x="267" y="451"/>
                      <a:pt x="266" y="444"/>
                    </a:cubicBezTo>
                    <a:cubicBezTo>
                      <a:pt x="267" y="443"/>
                      <a:pt x="269" y="442"/>
                      <a:pt x="270" y="441"/>
                    </a:cubicBezTo>
                    <a:cubicBezTo>
                      <a:pt x="272" y="450"/>
                      <a:pt x="272" y="450"/>
                      <a:pt x="276" y="452"/>
                    </a:cubicBezTo>
                    <a:cubicBezTo>
                      <a:pt x="275" y="449"/>
                      <a:pt x="274" y="446"/>
                      <a:pt x="274" y="442"/>
                    </a:cubicBezTo>
                    <a:cubicBezTo>
                      <a:pt x="273" y="438"/>
                      <a:pt x="275" y="436"/>
                      <a:pt x="278" y="434"/>
                    </a:cubicBezTo>
                    <a:cubicBezTo>
                      <a:pt x="280" y="445"/>
                      <a:pt x="287" y="453"/>
                      <a:pt x="292" y="462"/>
                    </a:cubicBezTo>
                    <a:cubicBezTo>
                      <a:pt x="286" y="465"/>
                      <a:pt x="281" y="468"/>
                      <a:pt x="275" y="471"/>
                    </a:cubicBezTo>
                    <a:close/>
                    <a:moveTo>
                      <a:pt x="308" y="452"/>
                    </a:moveTo>
                    <a:cubicBezTo>
                      <a:pt x="308" y="454"/>
                      <a:pt x="308" y="455"/>
                      <a:pt x="306" y="456"/>
                    </a:cubicBezTo>
                    <a:cubicBezTo>
                      <a:pt x="303" y="457"/>
                      <a:pt x="300" y="459"/>
                      <a:pt x="297" y="460"/>
                    </a:cubicBezTo>
                    <a:cubicBezTo>
                      <a:pt x="292" y="456"/>
                      <a:pt x="284" y="444"/>
                      <a:pt x="283" y="439"/>
                    </a:cubicBezTo>
                    <a:cubicBezTo>
                      <a:pt x="283" y="436"/>
                      <a:pt x="283" y="433"/>
                      <a:pt x="283" y="430"/>
                    </a:cubicBezTo>
                    <a:cubicBezTo>
                      <a:pt x="284" y="429"/>
                      <a:pt x="284" y="428"/>
                      <a:pt x="285" y="427"/>
                    </a:cubicBezTo>
                    <a:cubicBezTo>
                      <a:pt x="288" y="436"/>
                      <a:pt x="290" y="445"/>
                      <a:pt x="297" y="450"/>
                    </a:cubicBezTo>
                    <a:cubicBezTo>
                      <a:pt x="293" y="442"/>
                      <a:pt x="290" y="434"/>
                      <a:pt x="288" y="425"/>
                    </a:cubicBezTo>
                    <a:cubicBezTo>
                      <a:pt x="290" y="424"/>
                      <a:pt x="292" y="422"/>
                      <a:pt x="294" y="421"/>
                    </a:cubicBezTo>
                    <a:cubicBezTo>
                      <a:pt x="296" y="425"/>
                      <a:pt x="295" y="431"/>
                      <a:pt x="300" y="434"/>
                    </a:cubicBezTo>
                    <a:cubicBezTo>
                      <a:pt x="300" y="432"/>
                      <a:pt x="300" y="431"/>
                      <a:pt x="299" y="430"/>
                    </a:cubicBezTo>
                    <a:cubicBezTo>
                      <a:pt x="298" y="427"/>
                      <a:pt x="297" y="424"/>
                      <a:pt x="297" y="421"/>
                    </a:cubicBezTo>
                    <a:cubicBezTo>
                      <a:pt x="296" y="420"/>
                      <a:pt x="296" y="418"/>
                      <a:pt x="298" y="417"/>
                    </a:cubicBezTo>
                    <a:cubicBezTo>
                      <a:pt x="301" y="415"/>
                      <a:pt x="304" y="412"/>
                      <a:pt x="307" y="410"/>
                    </a:cubicBezTo>
                    <a:cubicBezTo>
                      <a:pt x="308" y="410"/>
                      <a:pt x="308" y="411"/>
                      <a:pt x="308" y="411"/>
                    </a:cubicBezTo>
                    <a:cubicBezTo>
                      <a:pt x="306" y="422"/>
                      <a:pt x="308" y="432"/>
                      <a:pt x="308" y="443"/>
                    </a:cubicBezTo>
                    <a:cubicBezTo>
                      <a:pt x="308" y="446"/>
                      <a:pt x="308" y="449"/>
                      <a:pt x="308" y="452"/>
                    </a:cubicBezTo>
                    <a:close/>
                    <a:moveTo>
                      <a:pt x="334" y="393"/>
                    </a:moveTo>
                    <a:cubicBezTo>
                      <a:pt x="333" y="397"/>
                      <a:pt x="333" y="400"/>
                      <a:pt x="333" y="404"/>
                    </a:cubicBezTo>
                    <a:cubicBezTo>
                      <a:pt x="332" y="410"/>
                      <a:pt x="332" y="416"/>
                      <a:pt x="331" y="422"/>
                    </a:cubicBezTo>
                    <a:cubicBezTo>
                      <a:pt x="330" y="426"/>
                      <a:pt x="329" y="431"/>
                      <a:pt x="328" y="436"/>
                    </a:cubicBezTo>
                    <a:cubicBezTo>
                      <a:pt x="328" y="439"/>
                      <a:pt x="327" y="443"/>
                      <a:pt x="326" y="446"/>
                    </a:cubicBezTo>
                    <a:cubicBezTo>
                      <a:pt x="325" y="447"/>
                      <a:pt x="324" y="448"/>
                      <a:pt x="323" y="449"/>
                    </a:cubicBezTo>
                    <a:cubicBezTo>
                      <a:pt x="319" y="451"/>
                      <a:pt x="316" y="452"/>
                      <a:pt x="312" y="453"/>
                    </a:cubicBezTo>
                    <a:cubicBezTo>
                      <a:pt x="312" y="446"/>
                      <a:pt x="312" y="440"/>
                      <a:pt x="311" y="433"/>
                    </a:cubicBezTo>
                    <a:cubicBezTo>
                      <a:pt x="311" y="427"/>
                      <a:pt x="312" y="422"/>
                      <a:pt x="312" y="416"/>
                    </a:cubicBezTo>
                    <a:cubicBezTo>
                      <a:pt x="312" y="411"/>
                      <a:pt x="314" y="407"/>
                      <a:pt x="317" y="402"/>
                    </a:cubicBezTo>
                    <a:cubicBezTo>
                      <a:pt x="317" y="403"/>
                      <a:pt x="317" y="403"/>
                      <a:pt x="317" y="403"/>
                    </a:cubicBezTo>
                    <a:cubicBezTo>
                      <a:pt x="315" y="414"/>
                      <a:pt x="315" y="425"/>
                      <a:pt x="314" y="436"/>
                    </a:cubicBezTo>
                    <a:cubicBezTo>
                      <a:pt x="314" y="438"/>
                      <a:pt x="314" y="440"/>
                      <a:pt x="316" y="441"/>
                    </a:cubicBezTo>
                    <a:cubicBezTo>
                      <a:pt x="317" y="440"/>
                      <a:pt x="317" y="439"/>
                      <a:pt x="317" y="438"/>
                    </a:cubicBezTo>
                    <a:cubicBezTo>
                      <a:pt x="317" y="430"/>
                      <a:pt x="318" y="423"/>
                      <a:pt x="319" y="415"/>
                    </a:cubicBezTo>
                    <a:cubicBezTo>
                      <a:pt x="319" y="410"/>
                      <a:pt x="320" y="405"/>
                      <a:pt x="321" y="400"/>
                    </a:cubicBezTo>
                    <a:cubicBezTo>
                      <a:pt x="321" y="399"/>
                      <a:pt x="322" y="397"/>
                      <a:pt x="325" y="396"/>
                    </a:cubicBezTo>
                    <a:cubicBezTo>
                      <a:pt x="325" y="397"/>
                      <a:pt x="324" y="398"/>
                      <a:pt x="324" y="399"/>
                    </a:cubicBezTo>
                    <a:cubicBezTo>
                      <a:pt x="323" y="407"/>
                      <a:pt x="322" y="415"/>
                      <a:pt x="322" y="423"/>
                    </a:cubicBezTo>
                    <a:cubicBezTo>
                      <a:pt x="321" y="427"/>
                      <a:pt x="322" y="430"/>
                      <a:pt x="325" y="433"/>
                    </a:cubicBezTo>
                    <a:cubicBezTo>
                      <a:pt x="325" y="431"/>
                      <a:pt x="324" y="428"/>
                      <a:pt x="324" y="426"/>
                    </a:cubicBezTo>
                    <a:cubicBezTo>
                      <a:pt x="325" y="416"/>
                      <a:pt x="326" y="406"/>
                      <a:pt x="327" y="396"/>
                    </a:cubicBezTo>
                    <a:cubicBezTo>
                      <a:pt x="328" y="392"/>
                      <a:pt x="330" y="389"/>
                      <a:pt x="334" y="388"/>
                    </a:cubicBezTo>
                    <a:cubicBezTo>
                      <a:pt x="334" y="390"/>
                      <a:pt x="334" y="392"/>
                      <a:pt x="334" y="393"/>
                    </a:cubicBezTo>
                    <a:close/>
                    <a:moveTo>
                      <a:pt x="363" y="417"/>
                    </a:moveTo>
                    <a:cubicBezTo>
                      <a:pt x="362" y="416"/>
                      <a:pt x="362" y="414"/>
                      <a:pt x="361" y="413"/>
                    </a:cubicBezTo>
                    <a:cubicBezTo>
                      <a:pt x="360" y="416"/>
                      <a:pt x="360" y="419"/>
                      <a:pt x="361" y="422"/>
                    </a:cubicBezTo>
                    <a:cubicBezTo>
                      <a:pt x="361" y="424"/>
                      <a:pt x="359" y="427"/>
                      <a:pt x="362" y="428"/>
                    </a:cubicBezTo>
                    <a:cubicBezTo>
                      <a:pt x="362" y="429"/>
                      <a:pt x="362" y="431"/>
                      <a:pt x="361" y="431"/>
                    </a:cubicBezTo>
                    <a:cubicBezTo>
                      <a:pt x="358" y="433"/>
                      <a:pt x="355" y="435"/>
                      <a:pt x="351" y="436"/>
                    </a:cubicBezTo>
                    <a:cubicBezTo>
                      <a:pt x="353" y="430"/>
                      <a:pt x="353" y="424"/>
                      <a:pt x="351" y="419"/>
                    </a:cubicBezTo>
                    <a:cubicBezTo>
                      <a:pt x="351" y="420"/>
                      <a:pt x="351" y="420"/>
                      <a:pt x="351" y="421"/>
                    </a:cubicBezTo>
                    <a:cubicBezTo>
                      <a:pt x="350" y="425"/>
                      <a:pt x="350" y="429"/>
                      <a:pt x="350" y="433"/>
                    </a:cubicBezTo>
                    <a:cubicBezTo>
                      <a:pt x="349" y="438"/>
                      <a:pt x="347" y="440"/>
                      <a:pt x="342" y="441"/>
                    </a:cubicBezTo>
                    <a:cubicBezTo>
                      <a:pt x="342" y="440"/>
                      <a:pt x="342" y="440"/>
                      <a:pt x="342" y="439"/>
                    </a:cubicBezTo>
                    <a:cubicBezTo>
                      <a:pt x="343" y="428"/>
                      <a:pt x="344" y="417"/>
                      <a:pt x="345" y="405"/>
                    </a:cubicBezTo>
                    <a:cubicBezTo>
                      <a:pt x="346" y="398"/>
                      <a:pt x="346" y="391"/>
                      <a:pt x="344" y="384"/>
                    </a:cubicBezTo>
                    <a:cubicBezTo>
                      <a:pt x="343" y="381"/>
                      <a:pt x="343" y="380"/>
                      <a:pt x="347" y="379"/>
                    </a:cubicBezTo>
                    <a:cubicBezTo>
                      <a:pt x="349" y="387"/>
                      <a:pt x="351" y="395"/>
                      <a:pt x="353" y="402"/>
                    </a:cubicBezTo>
                    <a:cubicBezTo>
                      <a:pt x="354" y="402"/>
                      <a:pt x="354" y="402"/>
                      <a:pt x="354" y="402"/>
                    </a:cubicBezTo>
                    <a:cubicBezTo>
                      <a:pt x="355" y="393"/>
                      <a:pt x="351" y="385"/>
                      <a:pt x="349" y="377"/>
                    </a:cubicBezTo>
                    <a:cubicBezTo>
                      <a:pt x="349" y="376"/>
                      <a:pt x="350" y="376"/>
                      <a:pt x="350" y="375"/>
                    </a:cubicBezTo>
                    <a:cubicBezTo>
                      <a:pt x="351" y="375"/>
                      <a:pt x="352" y="375"/>
                      <a:pt x="353" y="374"/>
                    </a:cubicBezTo>
                    <a:cubicBezTo>
                      <a:pt x="362" y="387"/>
                      <a:pt x="363" y="402"/>
                      <a:pt x="364" y="417"/>
                    </a:cubicBezTo>
                    <a:cubicBezTo>
                      <a:pt x="363" y="417"/>
                      <a:pt x="363" y="417"/>
                      <a:pt x="363" y="417"/>
                    </a:cubicBezTo>
                    <a:close/>
                    <a:moveTo>
                      <a:pt x="383" y="415"/>
                    </a:moveTo>
                    <a:cubicBezTo>
                      <a:pt x="383" y="417"/>
                      <a:pt x="382" y="419"/>
                      <a:pt x="379" y="420"/>
                    </a:cubicBezTo>
                    <a:cubicBezTo>
                      <a:pt x="379" y="417"/>
                      <a:pt x="381" y="414"/>
                      <a:pt x="378" y="411"/>
                    </a:cubicBezTo>
                    <a:cubicBezTo>
                      <a:pt x="376" y="414"/>
                      <a:pt x="376" y="417"/>
                      <a:pt x="375" y="420"/>
                    </a:cubicBezTo>
                    <a:cubicBezTo>
                      <a:pt x="375" y="421"/>
                      <a:pt x="375" y="423"/>
                      <a:pt x="374" y="423"/>
                    </a:cubicBezTo>
                    <a:cubicBezTo>
                      <a:pt x="372" y="425"/>
                      <a:pt x="369" y="427"/>
                      <a:pt x="366" y="428"/>
                    </a:cubicBezTo>
                    <a:cubicBezTo>
                      <a:pt x="366" y="421"/>
                      <a:pt x="367" y="415"/>
                      <a:pt x="366" y="408"/>
                    </a:cubicBezTo>
                    <a:cubicBezTo>
                      <a:pt x="366" y="402"/>
                      <a:pt x="364" y="396"/>
                      <a:pt x="364" y="389"/>
                    </a:cubicBezTo>
                    <a:cubicBezTo>
                      <a:pt x="363" y="383"/>
                      <a:pt x="358" y="378"/>
                      <a:pt x="356" y="371"/>
                    </a:cubicBezTo>
                    <a:cubicBezTo>
                      <a:pt x="358" y="370"/>
                      <a:pt x="360" y="369"/>
                      <a:pt x="362" y="368"/>
                    </a:cubicBezTo>
                    <a:cubicBezTo>
                      <a:pt x="364" y="379"/>
                      <a:pt x="364" y="379"/>
                      <a:pt x="367" y="382"/>
                    </a:cubicBezTo>
                    <a:cubicBezTo>
                      <a:pt x="369" y="376"/>
                      <a:pt x="365" y="371"/>
                      <a:pt x="365" y="366"/>
                    </a:cubicBezTo>
                    <a:cubicBezTo>
                      <a:pt x="366" y="365"/>
                      <a:pt x="368" y="364"/>
                      <a:pt x="369" y="363"/>
                    </a:cubicBezTo>
                    <a:cubicBezTo>
                      <a:pt x="370" y="364"/>
                      <a:pt x="370" y="365"/>
                      <a:pt x="370" y="366"/>
                    </a:cubicBezTo>
                    <a:cubicBezTo>
                      <a:pt x="371" y="372"/>
                      <a:pt x="371" y="378"/>
                      <a:pt x="372" y="383"/>
                    </a:cubicBezTo>
                    <a:cubicBezTo>
                      <a:pt x="372" y="386"/>
                      <a:pt x="373" y="388"/>
                      <a:pt x="375" y="389"/>
                    </a:cubicBezTo>
                    <a:cubicBezTo>
                      <a:pt x="375" y="380"/>
                      <a:pt x="375" y="371"/>
                      <a:pt x="371" y="362"/>
                    </a:cubicBezTo>
                    <a:cubicBezTo>
                      <a:pt x="374" y="360"/>
                      <a:pt x="377" y="358"/>
                      <a:pt x="379" y="356"/>
                    </a:cubicBezTo>
                    <a:cubicBezTo>
                      <a:pt x="380" y="357"/>
                      <a:pt x="380" y="358"/>
                      <a:pt x="380" y="358"/>
                    </a:cubicBezTo>
                    <a:cubicBezTo>
                      <a:pt x="380" y="359"/>
                      <a:pt x="380" y="360"/>
                      <a:pt x="380" y="362"/>
                    </a:cubicBezTo>
                    <a:cubicBezTo>
                      <a:pt x="379" y="372"/>
                      <a:pt x="380" y="382"/>
                      <a:pt x="382" y="392"/>
                    </a:cubicBezTo>
                    <a:cubicBezTo>
                      <a:pt x="383" y="395"/>
                      <a:pt x="384" y="398"/>
                      <a:pt x="384" y="402"/>
                    </a:cubicBezTo>
                    <a:cubicBezTo>
                      <a:pt x="385" y="406"/>
                      <a:pt x="385" y="411"/>
                      <a:pt x="383" y="415"/>
                    </a:cubicBezTo>
                    <a:close/>
                    <a:moveTo>
                      <a:pt x="400" y="393"/>
                    </a:moveTo>
                    <a:cubicBezTo>
                      <a:pt x="399" y="398"/>
                      <a:pt x="399" y="403"/>
                      <a:pt x="398" y="407"/>
                    </a:cubicBezTo>
                    <a:cubicBezTo>
                      <a:pt x="398" y="408"/>
                      <a:pt x="398" y="410"/>
                      <a:pt x="397" y="410"/>
                    </a:cubicBezTo>
                    <a:cubicBezTo>
                      <a:pt x="394" y="412"/>
                      <a:pt x="391" y="414"/>
                      <a:pt x="387" y="416"/>
                    </a:cubicBezTo>
                    <a:cubicBezTo>
                      <a:pt x="389" y="406"/>
                      <a:pt x="387" y="398"/>
                      <a:pt x="386" y="390"/>
                    </a:cubicBezTo>
                    <a:cubicBezTo>
                      <a:pt x="384" y="382"/>
                      <a:pt x="383" y="373"/>
                      <a:pt x="384" y="364"/>
                    </a:cubicBezTo>
                    <a:cubicBezTo>
                      <a:pt x="384" y="361"/>
                      <a:pt x="384" y="358"/>
                      <a:pt x="383" y="355"/>
                    </a:cubicBezTo>
                    <a:cubicBezTo>
                      <a:pt x="383" y="353"/>
                      <a:pt x="384" y="352"/>
                      <a:pt x="386" y="352"/>
                    </a:cubicBezTo>
                    <a:cubicBezTo>
                      <a:pt x="390" y="359"/>
                      <a:pt x="388" y="368"/>
                      <a:pt x="391" y="376"/>
                    </a:cubicBezTo>
                    <a:cubicBezTo>
                      <a:pt x="393" y="374"/>
                      <a:pt x="392" y="371"/>
                      <a:pt x="392" y="369"/>
                    </a:cubicBezTo>
                    <a:cubicBezTo>
                      <a:pt x="392" y="364"/>
                      <a:pt x="392" y="358"/>
                      <a:pt x="390" y="352"/>
                    </a:cubicBezTo>
                    <a:cubicBezTo>
                      <a:pt x="389" y="349"/>
                      <a:pt x="389" y="349"/>
                      <a:pt x="393" y="347"/>
                    </a:cubicBezTo>
                    <a:cubicBezTo>
                      <a:pt x="394" y="350"/>
                      <a:pt x="394" y="352"/>
                      <a:pt x="395" y="354"/>
                    </a:cubicBezTo>
                    <a:cubicBezTo>
                      <a:pt x="399" y="361"/>
                      <a:pt x="400" y="369"/>
                      <a:pt x="400" y="376"/>
                    </a:cubicBezTo>
                    <a:cubicBezTo>
                      <a:pt x="401" y="382"/>
                      <a:pt x="400" y="388"/>
                      <a:pt x="400" y="393"/>
                    </a:cubicBezTo>
                    <a:close/>
                    <a:moveTo>
                      <a:pt x="415" y="400"/>
                    </a:moveTo>
                    <a:cubicBezTo>
                      <a:pt x="414" y="402"/>
                      <a:pt x="414" y="403"/>
                      <a:pt x="411" y="403"/>
                    </a:cubicBezTo>
                    <a:cubicBezTo>
                      <a:pt x="411" y="396"/>
                      <a:pt x="411" y="396"/>
                      <a:pt x="409" y="393"/>
                    </a:cubicBezTo>
                    <a:cubicBezTo>
                      <a:pt x="408" y="396"/>
                      <a:pt x="408" y="399"/>
                      <a:pt x="408" y="401"/>
                    </a:cubicBezTo>
                    <a:cubicBezTo>
                      <a:pt x="407" y="406"/>
                      <a:pt x="407" y="406"/>
                      <a:pt x="401" y="408"/>
                    </a:cubicBezTo>
                    <a:cubicBezTo>
                      <a:pt x="401" y="406"/>
                      <a:pt x="402" y="405"/>
                      <a:pt x="402" y="404"/>
                    </a:cubicBezTo>
                    <a:cubicBezTo>
                      <a:pt x="403" y="394"/>
                      <a:pt x="404" y="385"/>
                      <a:pt x="404" y="376"/>
                    </a:cubicBezTo>
                    <a:cubicBezTo>
                      <a:pt x="404" y="370"/>
                      <a:pt x="402" y="364"/>
                      <a:pt x="401" y="358"/>
                    </a:cubicBezTo>
                    <a:cubicBezTo>
                      <a:pt x="400" y="353"/>
                      <a:pt x="397" y="349"/>
                      <a:pt x="396" y="344"/>
                    </a:cubicBezTo>
                    <a:cubicBezTo>
                      <a:pt x="397" y="343"/>
                      <a:pt x="399" y="342"/>
                      <a:pt x="400" y="341"/>
                    </a:cubicBezTo>
                    <a:cubicBezTo>
                      <a:pt x="402" y="345"/>
                      <a:pt x="401" y="349"/>
                      <a:pt x="403" y="353"/>
                    </a:cubicBezTo>
                    <a:cubicBezTo>
                      <a:pt x="407" y="348"/>
                      <a:pt x="404" y="343"/>
                      <a:pt x="403" y="338"/>
                    </a:cubicBezTo>
                    <a:cubicBezTo>
                      <a:pt x="404" y="338"/>
                      <a:pt x="405" y="337"/>
                      <a:pt x="407" y="336"/>
                    </a:cubicBezTo>
                    <a:cubicBezTo>
                      <a:pt x="408" y="346"/>
                      <a:pt x="409" y="354"/>
                      <a:pt x="410" y="363"/>
                    </a:cubicBezTo>
                    <a:cubicBezTo>
                      <a:pt x="413" y="362"/>
                      <a:pt x="413" y="360"/>
                      <a:pt x="413" y="358"/>
                    </a:cubicBezTo>
                    <a:cubicBezTo>
                      <a:pt x="412" y="350"/>
                      <a:pt x="411" y="342"/>
                      <a:pt x="411" y="333"/>
                    </a:cubicBezTo>
                    <a:cubicBezTo>
                      <a:pt x="412" y="333"/>
                      <a:pt x="413" y="332"/>
                      <a:pt x="416" y="330"/>
                    </a:cubicBezTo>
                    <a:cubicBezTo>
                      <a:pt x="416" y="332"/>
                      <a:pt x="417" y="333"/>
                      <a:pt x="417" y="334"/>
                    </a:cubicBezTo>
                    <a:cubicBezTo>
                      <a:pt x="422" y="352"/>
                      <a:pt x="422" y="371"/>
                      <a:pt x="418" y="389"/>
                    </a:cubicBezTo>
                    <a:cubicBezTo>
                      <a:pt x="417" y="393"/>
                      <a:pt x="416" y="397"/>
                      <a:pt x="415" y="400"/>
                    </a:cubicBezTo>
                    <a:close/>
                    <a:moveTo>
                      <a:pt x="444" y="391"/>
                    </a:moveTo>
                    <a:cubicBezTo>
                      <a:pt x="443" y="391"/>
                      <a:pt x="441" y="392"/>
                      <a:pt x="440" y="392"/>
                    </a:cubicBezTo>
                    <a:cubicBezTo>
                      <a:pt x="439" y="388"/>
                      <a:pt x="442" y="383"/>
                      <a:pt x="439" y="378"/>
                    </a:cubicBezTo>
                    <a:cubicBezTo>
                      <a:pt x="438" y="383"/>
                      <a:pt x="437" y="387"/>
                      <a:pt x="436" y="391"/>
                    </a:cubicBezTo>
                    <a:cubicBezTo>
                      <a:pt x="435" y="393"/>
                      <a:pt x="435" y="395"/>
                      <a:pt x="432" y="395"/>
                    </a:cubicBezTo>
                    <a:cubicBezTo>
                      <a:pt x="431" y="390"/>
                      <a:pt x="434" y="386"/>
                      <a:pt x="430" y="381"/>
                    </a:cubicBezTo>
                    <a:cubicBezTo>
                      <a:pt x="429" y="385"/>
                      <a:pt x="429" y="388"/>
                      <a:pt x="428" y="391"/>
                    </a:cubicBezTo>
                    <a:cubicBezTo>
                      <a:pt x="428" y="398"/>
                      <a:pt x="427" y="398"/>
                      <a:pt x="421" y="399"/>
                    </a:cubicBezTo>
                    <a:cubicBezTo>
                      <a:pt x="421" y="399"/>
                      <a:pt x="420" y="399"/>
                      <a:pt x="420" y="398"/>
                    </a:cubicBezTo>
                    <a:cubicBezTo>
                      <a:pt x="424" y="391"/>
                      <a:pt x="424" y="384"/>
                      <a:pt x="424" y="376"/>
                    </a:cubicBezTo>
                    <a:cubicBezTo>
                      <a:pt x="425" y="360"/>
                      <a:pt x="425" y="344"/>
                      <a:pt x="419" y="328"/>
                    </a:cubicBezTo>
                    <a:cubicBezTo>
                      <a:pt x="422" y="326"/>
                      <a:pt x="425" y="324"/>
                      <a:pt x="428" y="322"/>
                    </a:cubicBezTo>
                    <a:cubicBezTo>
                      <a:pt x="437" y="332"/>
                      <a:pt x="446" y="371"/>
                      <a:pt x="444" y="391"/>
                    </a:cubicBezTo>
                    <a:close/>
                    <a:moveTo>
                      <a:pt x="457" y="385"/>
                    </a:moveTo>
                    <a:cubicBezTo>
                      <a:pt x="458" y="372"/>
                      <a:pt x="457" y="363"/>
                      <a:pt x="453" y="359"/>
                    </a:cubicBezTo>
                    <a:cubicBezTo>
                      <a:pt x="454" y="369"/>
                      <a:pt x="454" y="378"/>
                      <a:pt x="454" y="387"/>
                    </a:cubicBezTo>
                    <a:cubicBezTo>
                      <a:pt x="452" y="387"/>
                      <a:pt x="450" y="388"/>
                      <a:pt x="448" y="389"/>
                    </a:cubicBezTo>
                    <a:cubicBezTo>
                      <a:pt x="450" y="364"/>
                      <a:pt x="444" y="341"/>
                      <a:pt x="433" y="319"/>
                    </a:cubicBezTo>
                    <a:cubicBezTo>
                      <a:pt x="435" y="317"/>
                      <a:pt x="438" y="315"/>
                      <a:pt x="441" y="313"/>
                    </a:cubicBezTo>
                    <a:cubicBezTo>
                      <a:pt x="445" y="317"/>
                      <a:pt x="448" y="321"/>
                      <a:pt x="450" y="326"/>
                    </a:cubicBezTo>
                    <a:cubicBezTo>
                      <a:pt x="453" y="333"/>
                      <a:pt x="456" y="342"/>
                      <a:pt x="459" y="350"/>
                    </a:cubicBezTo>
                    <a:cubicBezTo>
                      <a:pt x="462" y="360"/>
                      <a:pt x="465" y="370"/>
                      <a:pt x="468" y="380"/>
                    </a:cubicBezTo>
                    <a:cubicBezTo>
                      <a:pt x="464" y="382"/>
                      <a:pt x="461" y="383"/>
                      <a:pt x="457" y="385"/>
                    </a:cubicBezTo>
                    <a:close/>
                    <a:moveTo>
                      <a:pt x="485" y="370"/>
                    </a:moveTo>
                    <a:cubicBezTo>
                      <a:pt x="481" y="373"/>
                      <a:pt x="477" y="375"/>
                      <a:pt x="472" y="378"/>
                    </a:cubicBezTo>
                    <a:cubicBezTo>
                      <a:pt x="473" y="372"/>
                      <a:pt x="473" y="366"/>
                      <a:pt x="469" y="361"/>
                    </a:cubicBezTo>
                    <a:cubicBezTo>
                      <a:pt x="469" y="364"/>
                      <a:pt x="469" y="366"/>
                      <a:pt x="469" y="370"/>
                    </a:cubicBezTo>
                    <a:cubicBezTo>
                      <a:pt x="469" y="368"/>
                      <a:pt x="468" y="368"/>
                      <a:pt x="468" y="367"/>
                    </a:cubicBezTo>
                    <a:cubicBezTo>
                      <a:pt x="466" y="361"/>
                      <a:pt x="465" y="354"/>
                      <a:pt x="463" y="348"/>
                    </a:cubicBezTo>
                    <a:cubicBezTo>
                      <a:pt x="461" y="342"/>
                      <a:pt x="460" y="337"/>
                      <a:pt x="457" y="332"/>
                    </a:cubicBezTo>
                    <a:cubicBezTo>
                      <a:pt x="454" y="325"/>
                      <a:pt x="452" y="317"/>
                      <a:pt x="446" y="311"/>
                    </a:cubicBezTo>
                    <a:cubicBezTo>
                      <a:pt x="447" y="310"/>
                      <a:pt x="448" y="309"/>
                      <a:pt x="450" y="308"/>
                    </a:cubicBezTo>
                    <a:cubicBezTo>
                      <a:pt x="451" y="310"/>
                      <a:pt x="453" y="312"/>
                      <a:pt x="454" y="313"/>
                    </a:cubicBezTo>
                    <a:cubicBezTo>
                      <a:pt x="456" y="317"/>
                      <a:pt x="457" y="320"/>
                      <a:pt x="459" y="324"/>
                    </a:cubicBezTo>
                    <a:cubicBezTo>
                      <a:pt x="460" y="326"/>
                      <a:pt x="461" y="327"/>
                      <a:pt x="462" y="329"/>
                    </a:cubicBezTo>
                    <a:cubicBezTo>
                      <a:pt x="463" y="324"/>
                      <a:pt x="461" y="321"/>
                      <a:pt x="459" y="317"/>
                    </a:cubicBezTo>
                    <a:cubicBezTo>
                      <a:pt x="458" y="313"/>
                      <a:pt x="456" y="310"/>
                      <a:pt x="454" y="306"/>
                    </a:cubicBezTo>
                    <a:cubicBezTo>
                      <a:pt x="455" y="305"/>
                      <a:pt x="457" y="304"/>
                      <a:pt x="459" y="303"/>
                    </a:cubicBezTo>
                    <a:cubicBezTo>
                      <a:pt x="460" y="303"/>
                      <a:pt x="461" y="303"/>
                      <a:pt x="462" y="304"/>
                    </a:cubicBezTo>
                    <a:cubicBezTo>
                      <a:pt x="464" y="306"/>
                      <a:pt x="466" y="308"/>
                      <a:pt x="468" y="311"/>
                    </a:cubicBezTo>
                    <a:cubicBezTo>
                      <a:pt x="472" y="321"/>
                      <a:pt x="476" y="330"/>
                      <a:pt x="480" y="339"/>
                    </a:cubicBezTo>
                    <a:cubicBezTo>
                      <a:pt x="483" y="347"/>
                      <a:pt x="484" y="355"/>
                      <a:pt x="486" y="363"/>
                    </a:cubicBezTo>
                    <a:cubicBezTo>
                      <a:pt x="486" y="365"/>
                      <a:pt x="486" y="366"/>
                      <a:pt x="486" y="368"/>
                    </a:cubicBezTo>
                    <a:cubicBezTo>
                      <a:pt x="486" y="369"/>
                      <a:pt x="486" y="370"/>
                      <a:pt x="485" y="370"/>
                    </a:cubicBezTo>
                    <a:close/>
                    <a:moveTo>
                      <a:pt x="505" y="359"/>
                    </a:moveTo>
                    <a:cubicBezTo>
                      <a:pt x="504" y="360"/>
                      <a:pt x="502" y="360"/>
                      <a:pt x="501" y="361"/>
                    </a:cubicBezTo>
                    <a:cubicBezTo>
                      <a:pt x="501" y="355"/>
                      <a:pt x="501" y="349"/>
                      <a:pt x="496" y="345"/>
                    </a:cubicBezTo>
                    <a:cubicBezTo>
                      <a:pt x="497" y="351"/>
                      <a:pt x="497" y="357"/>
                      <a:pt x="498" y="363"/>
                    </a:cubicBezTo>
                    <a:cubicBezTo>
                      <a:pt x="495" y="365"/>
                      <a:pt x="493" y="366"/>
                      <a:pt x="489" y="368"/>
                    </a:cubicBezTo>
                    <a:cubicBezTo>
                      <a:pt x="490" y="353"/>
                      <a:pt x="486" y="340"/>
                      <a:pt x="480" y="328"/>
                    </a:cubicBezTo>
                    <a:cubicBezTo>
                      <a:pt x="478" y="323"/>
                      <a:pt x="476" y="318"/>
                      <a:pt x="474" y="314"/>
                    </a:cubicBezTo>
                    <a:cubicBezTo>
                      <a:pt x="472" y="309"/>
                      <a:pt x="469" y="304"/>
                      <a:pt x="465" y="301"/>
                    </a:cubicBezTo>
                    <a:cubicBezTo>
                      <a:pt x="465" y="300"/>
                      <a:pt x="465" y="300"/>
                      <a:pt x="465" y="299"/>
                    </a:cubicBezTo>
                    <a:cubicBezTo>
                      <a:pt x="466" y="299"/>
                      <a:pt x="468" y="298"/>
                      <a:pt x="469" y="298"/>
                    </a:cubicBezTo>
                    <a:cubicBezTo>
                      <a:pt x="475" y="303"/>
                      <a:pt x="479" y="310"/>
                      <a:pt x="482" y="318"/>
                    </a:cubicBezTo>
                    <a:cubicBezTo>
                      <a:pt x="482" y="318"/>
                      <a:pt x="482" y="318"/>
                      <a:pt x="483" y="317"/>
                    </a:cubicBezTo>
                    <a:cubicBezTo>
                      <a:pt x="482" y="315"/>
                      <a:pt x="481" y="312"/>
                      <a:pt x="480" y="309"/>
                    </a:cubicBezTo>
                    <a:cubicBezTo>
                      <a:pt x="481" y="310"/>
                      <a:pt x="482" y="310"/>
                      <a:pt x="484" y="311"/>
                    </a:cubicBezTo>
                    <a:cubicBezTo>
                      <a:pt x="481" y="305"/>
                      <a:pt x="477" y="300"/>
                      <a:pt x="476" y="294"/>
                    </a:cubicBezTo>
                    <a:cubicBezTo>
                      <a:pt x="481" y="296"/>
                      <a:pt x="482" y="303"/>
                      <a:pt x="486" y="307"/>
                    </a:cubicBezTo>
                    <a:cubicBezTo>
                      <a:pt x="485" y="301"/>
                      <a:pt x="481" y="297"/>
                      <a:pt x="479" y="292"/>
                    </a:cubicBezTo>
                    <a:cubicBezTo>
                      <a:pt x="481" y="290"/>
                      <a:pt x="483" y="290"/>
                      <a:pt x="484" y="292"/>
                    </a:cubicBezTo>
                    <a:cubicBezTo>
                      <a:pt x="486" y="295"/>
                      <a:pt x="488" y="298"/>
                      <a:pt x="490" y="301"/>
                    </a:cubicBezTo>
                    <a:cubicBezTo>
                      <a:pt x="494" y="310"/>
                      <a:pt x="497" y="318"/>
                      <a:pt x="501" y="327"/>
                    </a:cubicBezTo>
                    <a:cubicBezTo>
                      <a:pt x="505" y="336"/>
                      <a:pt x="507" y="345"/>
                      <a:pt x="508" y="354"/>
                    </a:cubicBezTo>
                    <a:cubicBezTo>
                      <a:pt x="508" y="357"/>
                      <a:pt x="507" y="358"/>
                      <a:pt x="505" y="359"/>
                    </a:cubicBezTo>
                    <a:close/>
                    <a:moveTo>
                      <a:pt x="472" y="296"/>
                    </a:moveTo>
                    <a:cubicBezTo>
                      <a:pt x="475" y="298"/>
                      <a:pt x="475" y="299"/>
                      <a:pt x="476" y="303"/>
                    </a:cubicBezTo>
                    <a:cubicBezTo>
                      <a:pt x="475" y="301"/>
                      <a:pt x="472" y="299"/>
                      <a:pt x="472" y="296"/>
                    </a:cubicBezTo>
                    <a:close/>
                    <a:moveTo>
                      <a:pt x="518" y="348"/>
                    </a:moveTo>
                    <a:cubicBezTo>
                      <a:pt x="518" y="350"/>
                      <a:pt x="517" y="351"/>
                      <a:pt x="516" y="353"/>
                    </a:cubicBezTo>
                    <a:cubicBezTo>
                      <a:pt x="514" y="346"/>
                      <a:pt x="516" y="338"/>
                      <a:pt x="512" y="332"/>
                    </a:cubicBezTo>
                    <a:cubicBezTo>
                      <a:pt x="512" y="340"/>
                      <a:pt x="513" y="347"/>
                      <a:pt x="512" y="355"/>
                    </a:cubicBezTo>
                    <a:cubicBezTo>
                      <a:pt x="512" y="353"/>
                      <a:pt x="511" y="352"/>
                      <a:pt x="511" y="351"/>
                    </a:cubicBezTo>
                    <a:cubicBezTo>
                      <a:pt x="511" y="346"/>
                      <a:pt x="510" y="342"/>
                      <a:pt x="509" y="337"/>
                    </a:cubicBezTo>
                    <a:cubicBezTo>
                      <a:pt x="507" y="330"/>
                      <a:pt x="504" y="322"/>
                      <a:pt x="501" y="315"/>
                    </a:cubicBezTo>
                    <a:cubicBezTo>
                      <a:pt x="497" y="307"/>
                      <a:pt x="493" y="299"/>
                      <a:pt x="489" y="292"/>
                    </a:cubicBezTo>
                    <a:cubicBezTo>
                      <a:pt x="489" y="290"/>
                      <a:pt x="488" y="289"/>
                      <a:pt x="487" y="287"/>
                    </a:cubicBezTo>
                    <a:cubicBezTo>
                      <a:pt x="490" y="286"/>
                      <a:pt x="491" y="288"/>
                      <a:pt x="492" y="289"/>
                    </a:cubicBezTo>
                    <a:cubicBezTo>
                      <a:pt x="493" y="291"/>
                      <a:pt x="494" y="292"/>
                      <a:pt x="495" y="294"/>
                    </a:cubicBezTo>
                    <a:cubicBezTo>
                      <a:pt x="496" y="296"/>
                      <a:pt x="497" y="297"/>
                      <a:pt x="498" y="299"/>
                    </a:cubicBezTo>
                    <a:cubicBezTo>
                      <a:pt x="499" y="300"/>
                      <a:pt x="500" y="302"/>
                      <a:pt x="501" y="303"/>
                    </a:cubicBezTo>
                    <a:cubicBezTo>
                      <a:pt x="501" y="303"/>
                      <a:pt x="502" y="303"/>
                      <a:pt x="502" y="303"/>
                    </a:cubicBezTo>
                    <a:cubicBezTo>
                      <a:pt x="501" y="296"/>
                      <a:pt x="495" y="291"/>
                      <a:pt x="492" y="285"/>
                    </a:cubicBezTo>
                    <a:cubicBezTo>
                      <a:pt x="494" y="284"/>
                      <a:pt x="495" y="284"/>
                      <a:pt x="496" y="286"/>
                    </a:cubicBezTo>
                    <a:cubicBezTo>
                      <a:pt x="498" y="289"/>
                      <a:pt x="501" y="293"/>
                      <a:pt x="503" y="297"/>
                    </a:cubicBezTo>
                    <a:cubicBezTo>
                      <a:pt x="503" y="298"/>
                      <a:pt x="504" y="299"/>
                      <a:pt x="506" y="299"/>
                    </a:cubicBezTo>
                    <a:cubicBezTo>
                      <a:pt x="505" y="293"/>
                      <a:pt x="500" y="288"/>
                      <a:pt x="497" y="283"/>
                    </a:cubicBezTo>
                    <a:cubicBezTo>
                      <a:pt x="500" y="281"/>
                      <a:pt x="500" y="281"/>
                      <a:pt x="502" y="283"/>
                    </a:cubicBezTo>
                    <a:cubicBezTo>
                      <a:pt x="504" y="285"/>
                      <a:pt x="506" y="288"/>
                      <a:pt x="508" y="291"/>
                    </a:cubicBezTo>
                    <a:cubicBezTo>
                      <a:pt x="512" y="300"/>
                      <a:pt x="516" y="310"/>
                      <a:pt x="519" y="320"/>
                    </a:cubicBezTo>
                    <a:cubicBezTo>
                      <a:pt x="522" y="329"/>
                      <a:pt x="521" y="339"/>
                      <a:pt x="518" y="348"/>
                    </a:cubicBezTo>
                    <a:close/>
                    <a:moveTo>
                      <a:pt x="540" y="345"/>
                    </a:moveTo>
                    <a:cubicBezTo>
                      <a:pt x="538" y="345"/>
                      <a:pt x="536" y="346"/>
                      <a:pt x="533" y="346"/>
                    </a:cubicBezTo>
                    <a:cubicBezTo>
                      <a:pt x="536" y="340"/>
                      <a:pt x="538" y="334"/>
                      <a:pt x="534" y="328"/>
                    </a:cubicBezTo>
                    <a:cubicBezTo>
                      <a:pt x="535" y="334"/>
                      <a:pt x="534" y="339"/>
                      <a:pt x="531" y="344"/>
                    </a:cubicBezTo>
                    <a:cubicBezTo>
                      <a:pt x="530" y="348"/>
                      <a:pt x="528" y="349"/>
                      <a:pt x="523" y="349"/>
                    </a:cubicBezTo>
                    <a:cubicBezTo>
                      <a:pt x="523" y="348"/>
                      <a:pt x="523" y="346"/>
                      <a:pt x="524" y="344"/>
                    </a:cubicBezTo>
                    <a:cubicBezTo>
                      <a:pt x="526" y="336"/>
                      <a:pt x="526" y="329"/>
                      <a:pt x="524" y="321"/>
                    </a:cubicBezTo>
                    <a:cubicBezTo>
                      <a:pt x="523" y="317"/>
                      <a:pt x="522" y="313"/>
                      <a:pt x="520" y="309"/>
                    </a:cubicBezTo>
                    <a:cubicBezTo>
                      <a:pt x="517" y="299"/>
                      <a:pt x="513" y="290"/>
                      <a:pt x="507" y="281"/>
                    </a:cubicBezTo>
                    <a:cubicBezTo>
                      <a:pt x="507" y="280"/>
                      <a:pt x="506" y="280"/>
                      <a:pt x="506" y="279"/>
                    </a:cubicBezTo>
                    <a:cubicBezTo>
                      <a:pt x="506" y="278"/>
                      <a:pt x="506" y="278"/>
                      <a:pt x="506" y="278"/>
                    </a:cubicBezTo>
                    <a:cubicBezTo>
                      <a:pt x="510" y="279"/>
                      <a:pt x="511" y="282"/>
                      <a:pt x="513" y="285"/>
                    </a:cubicBezTo>
                    <a:cubicBezTo>
                      <a:pt x="515" y="287"/>
                      <a:pt x="517" y="290"/>
                      <a:pt x="518" y="293"/>
                    </a:cubicBezTo>
                    <a:cubicBezTo>
                      <a:pt x="520" y="295"/>
                      <a:pt x="521" y="298"/>
                      <a:pt x="523" y="301"/>
                    </a:cubicBezTo>
                    <a:cubicBezTo>
                      <a:pt x="523" y="301"/>
                      <a:pt x="523" y="301"/>
                      <a:pt x="524" y="301"/>
                    </a:cubicBezTo>
                    <a:cubicBezTo>
                      <a:pt x="523" y="291"/>
                      <a:pt x="516" y="284"/>
                      <a:pt x="509" y="277"/>
                    </a:cubicBezTo>
                    <a:cubicBezTo>
                      <a:pt x="511" y="276"/>
                      <a:pt x="512" y="275"/>
                      <a:pt x="514" y="275"/>
                    </a:cubicBezTo>
                    <a:cubicBezTo>
                      <a:pt x="518" y="281"/>
                      <a:pt x="522" y="286"/>
                      <a:pt x="526" y="292"/>
                    </a:cubicBezTo>
                    <a:cubicBezTo>
                      <a:pt x="527" y="291"/>
                      <a:pt x="527" y="291"/>
                      <a:pt x="527" y="291"/>
                    </a:cubicBezTo>
                    <a:cubicBezTo>
                      <a:pt x="525" y="285"/>
                      <a:pt x="520" y="280"/>
                      <a:pt x="516" y="274"/>
                    </a:cubicBezTo>
                    <a:cubicBezTo>
                      <a:pt x="521" y="271"/>
                      <a:pt x="521" y="271"/>
                      <a:pt x="523" y="275"/>
                    </a:cubicBezTo>
                    <a:cubicBezTo>
                      <a:pt x="524" y="276"/>
                      <a:pt x="525" y="278"/>
                      <a:pt x="526" y="279"/>
                    </a:cubicBezTo>
                    <a:cubicBezTo>
                      <a:pt x="529" y="283"/>
                      <a:pt x="531" y="287"/>
                      <a:pt x="533" y="291"/>
                    </a:cubicBezTo>
                    <a:cubicBezTo>
                      <a:pt x="534" y="292"/>
                      <a:pt x="534" y="295"/>
                      <a:pt x="535" y="296"/>
                    </a:cubicBezTo>
                    <a:cubicBezTo>
                      <a:pt x="538" y="304"/>
                      <a:pt x="541" y="312"/>
                      <a:pt x="542" y="320"/>
                    </a:cubicBezTo>
                    <a:cubicBezTo>
                      <a:pt x="543" y="329"/>
                      <a:pt x="543" y="337"/>
                      <a:pt x="540" y="345"/>
                    </a:cubicBezTo>
                    <a:close/>
                    <a:moveTo>
                      <a:pt x="560" y="340"/>
                    </a:moveTo>
                    <a:cubicBezTo>
                      <a:pt x="563" y="330"/>
                      <a:pt x="562" y="322"/>
                      <a:pt x="558" y="313"/>
                    </a:cubicBezTo>
                    <a:cubicBezTo>
                      <a:pt x="559" y="322"/>
                      <a:pt x="560" y="331"/>
                      <a:pt x="558" y="340"/>
                    </a:cubicBezTo>
                    <a:cubicBezTo>
                      <a:pt x="557" y="340"/>
                      <a:pt x="556" y="341"/>
                      <a:pt x="554" y="341"/>
                    </a:cubicBezTo>
                    <a:cubicBezTo>
                      <a:pt x="554" y="334"/>
                      <a:pt x="554" y="326"/>
                      <a:pt x="553" y="319"/>
                    </a:cubicBezTo>
                    <a:cubicBezTo>
                      <a:pt x="553" y="319"/>
                      <a:pt x="553" y="319"/>
                      <a:pt x="552" y="319"/>
                    </a:cubicBezTo>
                    <a:cubicBezTo>
                      <a:pt x="552" y="320"/>
                      <a:pt x="552" y="322"/>
                      <a:pt x="552" y="323"/>
                    </a:cubicBezTo>
                    <a:cubicBezTo>
                      <a:pt x="552" y="328"/>
                      <a:pt x="552" y="332"/>
                      <a:pt x="552" y="337"/>
                    </a:cubicBezTo>
                    <a:cubicBezTo>
                      <a:pt x="552" y="342"/>
                      <a:pt x="552" y="342"/>
                      <a:pt x="547" y="343"/>
                    </a:cubicBezTo>
                    <a:cubicBezTo>
                      <a:pt x="547" y="343"/>
                      <a:pt x="546" y="343"/>
                      <a:pt x="544" y="343"/>
                    </a:cubicBezTo>
                    <a:cubicBezTo>
                      <a:pt x="547" y="334"/>
                      <a:pt x="547" y="326"/>
                      <a:pt x="546" y="317"/>
                    </a:cubicBezTo>
                    <a:cubicBezTo>
                      <a:pt x="544" y="307"/>
                      <a:pt x="540" y="298"/>
                      <a:pt x="537" y="288"/>
                    </a:cubicBezTo>
                    <a:cubicBezTo>
                      <a:pt x="537" y="286"/>
                      <a:pt x="536" y="285"/>
                      <a:pt x="535" y="284"/>
                    </a:cubicBezTo>
                    <a:cubicBezTo>
                      <a:pt x="533" y="280"/>
                      <a:pt x="530" y="277"/>
                      <a:pt x="528" y="274"/>
                    </a:cubicBezTo>
                    <a:cubicBezTo>
                      <a:pt x="527" y="273"/>
                      <a:pt x="526" y="271"/>
                      <a:pt x="526" y="270"/>
                    </a:cubicBezTo>
                    <a:cubicBezTo>
                      <a:pt x="526" y="269"/>
                      <a:pt x="526" y="269"/>
                      <a:pt x="526" y="269"/>
                    </a:cubicBezTo>
                    <a:cubicBezTo>
                      <a:pt x="527" y="269"/>
                      <a:pt x="528" y="269"/>
                      <a:pt x="529" y="269"/>
                    </a:cubicBezTo>
                    <a:cubicBezTo>
                      <a:pt x="534" y="276"/>
                      <a:pt x="539" y="282"/>
                      <a:pt x="544" y="288"/>
                    </a:cubicBezTo>
                    <a:cubicBezTo>
                      <a:pt x="544" y="287"/>
                      <a:pt x="544" y="285"/>
                      <a:pt x="543" y="283"/>
                    </a:cubicBezTo>
                    <a:cubicBezTo>
                      <a:pt x="540" y="280"/>
                      <a:pt x="538" y="277"/>
                      <a:pt x="536" y="275"/>
                    </a:cubicBezTo>
                    <a:cubicBezTo>
                      <a:pt x="534" y="272"/>
                      <a:pt x="532" y="270"/>
                      <a:pt x="530" y="268"/>
                    </a:cubicBezTo>
                    <a:cubicBezTo>
                      <a:pt x="532" y="266"/>
                      <a:pt x="533" y="267"/>
                      <a:pt x="534" y="268"/>
                    </a:cubicBezTo>
                    <a:cubicBezTo>
                      <a:pt x="538" y="272"/>
                      <a:pt x="541" y="276"/>
                      <a:pt x="544" y="280"/>
                    </a:cubicBezTo>
                    <a:cubicBezTo>
                      <a:pt x="546" y="281"/>
                      <a:pt x="547" y="283"/>
                      <a:pt x="548" y="284"/>
                    </a:cubicBezTo>
                    <a:cubicBezTo>
                      <a:pt x="547" y="276"/>
                      <a:pt x="539" y="272"/>
                      <a:pt x="536" y="265"/>
                    </a:cubicBezTo>
                    <a:cubicBezTo>
                      <a:pt x="538" y="262"/>
                      <a:pt x="540" y="264"/>
                      <a:pt x="542" y="266"/>
                    </a:cubicBezTo>
                    <a:cubicBezTo>
                      <a:pt x="546" y="270"/>
                      <a:pt x="550" y="274"/>
                      <a:pt x="555" y="278"/>
                    </a:cubicBezTo>
                    <a:cubicBezTo>
                      <a:pt x="556" y="279"/>
                      <a:pt x="557" y="280"/>
                      <a:pt x="557" y="282"/>
                    </a:cubicBezTo>
                    <a:cubicBezTo>
                      <a:pt x="562" y="292"/>
                      <a:pt x="567" y="303"/>
                      <a:pt x="570" y="314"/>
                    </a:cubicBezTo>
                    <a:cubicBezTo>
                      <a:pt x="571" y="321"/>
                      <a:pt x="572" y="329"/>
                      <a:pt x="573" y="336"/>
                    </a:cubicBezTo>
                    <a:cubicBezTo>
                      <a:pt x="569" y="338"/>
                      <a:pt x="565" y="339"/>
                      <a:pt x="560" y="340"/>
                    </a:cubicBezTo>
                    <a:close/>
                    <a:moveTo>
                      <a:pt x="586" y="332"/>
                    </a:moveTo>
                    <a:cubicBezTo>
                      <a:pt x="585" y="324"/>
                      <a:pt x="584" y="316"/>
                      <a:pt x="582" y="309"/>
                    </a:cubicBezTo>
                    <a:cubicBezTo>
                      <a:pt x="582" y="309"/>
                      <a:pt x="581" y="309"/>
                      <a:pt x="581" y="309"/>
                    </a:cubicBezTo>
                    <a:cubicBezTo>
                      <a:pt x="582" y="317"/>
                      <a:pt x="583" y="325"/>
                      <a:pt x="584" y="333"/>
                    </a:cubicBezTo>
                    <a:cubicBezTo>
                      <a:pt x="582" y="334"/>
                      <a:pt x="579" y="335"/>
                      <a:pt x="577" y="335"/>
                    </a:cubicBezTo>
                    <a:cubicBezTo>
                      <a:pt x="576" y="333"/>
                      <a:pt x="576" y="332"/>
                      <a:pt x="576" y="330"/>
                    </a:cubicBezTo>
                    <a:cubicBezTo>
                      <a:pt x="576" y="320"/>
                      <a:pt x="574" y="310"/>
                      <a:pt x="570" y="300"/>
                    </a:cubicBezTo>
                    <a:cubicBezTo>
                      <a:pt x="568" y="293"/>
                      <a:pt x="564" y="286"/>
                      <a:pt x="561" y="279"/>
                    </a:cubicBezTo>
                    <a:cubicBezTo>
                      <a:pt x="560" y="278"/>
                      <a:pt x="560" y="277"/>
                      <a:pt x="559" y="277"/>
                    </a:cubicBezTo>
                    <a:cubicBezTo>
                      <a:pt x="555" y="273"/>
                      <a:pt x="551" y="268"/>
                      <a:pt x="547" y="264"/>
                    </a:cubicBezTo>
                    <a:cubicBezTo>
                      <a:pt x="546" y="263"/>
                      <a:pt x="545" y="262"/>
                      <a:pt x="544" y="261"/>
                    </a:cubicBezTo>
                    <a:cubicBezTo>
                      <a:pt x="545" y="260"/>
                      <a:pt x="546" y="260"/>
                      <a:pt x="547" y="259"/>
                    </a:cubicBezTo>
                    <a:cubicBezTo>
                      <a:pt x="552" y="264"/>
                      <a:pt x="557" y="270"/>
                      <a:pt x="563" y="274"/>
                    </a:cubicBezTo>
                    <a:cubicBezTo>
                      <a:pt x="564" y="273"/>
                      <a:pt x="564" y="273"/>
                      <a:pt x="564" y="273"/>
                    </a:cubicBezTo>
                    <a:cubicBezTo>
                      <a:pt x="559" y="268"/>
                      <a:pt x="554" y="263"/>
                      <a:pt x="548" y="259"/>
                    </a:cubicBezTo>
                    <a:cubicBezTo>
                      <a:pt x="550" y="256"/>
                      <a:pt x="552" y="257"/>
                      <a:pt x="553" y="258"/>
                    </a:cubicBezTo>
                    <a:cubicBezTo>
                      <a:pt x="555" y="260"/>
                      <a:pt x="557" y="262"/>
                      <a:pt x="559" y="263"/>
                    </a:cubicBezTo>
                    <a:cubicBezTo>
                      <a:pt x="561" y="265"/>
                      <a:pt x="564" y="267"/>
                      <a:pt x="567" y="267"/>
                    </a:cubicBezTo>
                    <a:cubicBezTo>
                      <a:pt x="563" y="263"/>
                      <a:pt x="557" y="260"/>
                      <a:pt x="554" y="255"/>
                    </a:cubicBezTo>
                    <a:cubicBezTo>
                      <a:pt x="555" y="255"/>
                      <a:pt x="555" y="254"/>
                      <a:pt x="556" y="254"/>
                    </a:cubicBezTo>
                    <a:cubicBezTo>
                      <a:pt x="556" y="254"/>
                      <a:pt x="557" y="254"/>
                      <a:pt x="557" y="254"/>
                    </a:cubicBezTo>
                    <a:cubicBezTo>
                      <a:pt x="581" y="274"/>
                      <a:pt x="590" y="300"/>
                      <a:pt x="592" y="330"/>
                    </a:cubicBezTo>
                    <a:cubicBezTo>
                      <a:pt x="590" y="331"/>
                      <a:pt x="588" y="331"/>
                      <a:pt x="586" y="332"/>
                    </a:cubicBezTo>
                    <a:close/>
                    <a:moveTo>
                      <a:pt x="605" y="322"/>
                    </a:moveTo>
                    <a:cubicBezTo>
                      <a:pt x="604" y="325"/>
                      <a:pt x="603" y="326"/>
                      <a:pt x="600" y="326"/>
                    </a:cubicBezTo>
                    <a:cubicBezTo>
                      <a:pt x="599" y="320"/>
                      <a:pt x="600" y="313"/>
                      <a:pt x="597" y="306"/>
                    </a:cubicBezTo>
                    <a:cubicBezTo>
                      <a:pt x="597" y="310"/>
                      <a:pt x="597" y="314"/>
                      <a:pt x="597" y="317"/>
                    </a:cubicBezTo>
                    <a:cubicBezTo>
                      <a:pt x="597" y="325"/>
                      <a:pt x="597" y="325"/>
                      <a:pt x="596" y="327"/>
                    </a:cubicBezTo>
                    <a:cubicBezTo>
                      <a:pt x="595" y="313"/>
                      <a:pt x="592" y="299"/>
                      <a:pt x="587" y="286"/>
                    </a:cubicBezTo>
                    <a:cubicBezTo>
                      <a:pt x="581" y="272"/>
                      <a:pt x="572" y="262"/>
                      <a:pt x="562" y="251"/>
                    </a:cubicBezTo>
                    <a:cubicBezTo>
                      <a:pt x="563" y="251"/>
                      <a:pt x="564" y="250"/>
                      <a:pt x="566" y="249"/>
                    </a:cubicBezTo>
                    <a:cubicBezTo>
                      <a:pt x="571" y="255"/>
                      <a:pt x="575" y="260"/>
                      <a:pt x="580" y="266"/>
                    </a:cubicBezTo>
                    <a:cubicBezTo>
                      <a:pt x="579" y="265"/>
                      <a:pt x="579" y="264"/>
                      <a:pt x="579" y="264"/>
                    </a:cubicBezTo>
                    <a:cubicBezTo>
                      <a:pt x="577" y="260"/>
                      <a:pt x="574" y="256"/>
                      <a:pt x="571" y="252"/>
                    </a:cubicBezTo>
                    <a:cubicBezTo>
                      <a:pt x="571" y="251"/>
                      <a:pt x="570" y="250"/>
                      <a:pt x="568" y="248"/>
                    </a:cubicBezTo>
                    <a:cubicBezTo>
                      <a:pt x="570" y="247"/>
                      <a:pt x="572" y="247"/>
                      <a:pt x="573" y="246"/>
                    </a:cubicBezTo>
                    <a:cubicBezTo>
                      <a:pt x="578" y="252"/>
                      <a:pt x="582" y="258"/>
                      <a:pt x="587" y="264"/>
                    </a:cubicBezTo>
                    <a:cubicBezTo>
                      <a:pt x="587" y="255"/>
                      <a:pt x="579" y="251"/>
                      <a:pt x="576" y="245"/>
                    </a:cubicBezTo>
                    <a:cubicBezTo>
                      <a:pt x="580" y="243"/>
                      <a:pt x="581" y="246"/>
                      <a:pt x="583" y="248"/>
                    </a:cubicBezTo>
                    <a:cubicBezTo>
                      <a:pt x="585" y="249"/>
                      <a:pt x="586" y="252"/>
                      <a:pt x="588" y="254"/>
                    </a:cubicBezTo>
                    <a:cubicBezTo>
                      <a:pt x="588" y="254"/>
                      <a:pt x="589" y="254"/>
                      <a:pt x="589" y="253"/>
                    </a:cubicBezTo>
                    <a:cubicBezTo>
                      <a:pt x="588" y="249"/>
                      <a:pt x="584" y="246"/>
                      <a:pt x="581" y="242"/>
                    </a:cubicBezTo>
                    <a:cubicBezTo>
                      <a:pt x="583" y="241"/>
                      <a:pt x="585" y="241"/>
                      <a:pt x="587" y="240"/>
                    </a:cubicBezTo>
                    <a:cubicBezTo>
                      <a:pt x="589" y="243"/>
                      <a:pt x="591" y="246"/>
                      <a:pt x="593" y="250"/>
                    </a:cubicBezTo>
                    <a:cubicBezTo>
                      <a:pt x="596" y="256"/>
                      <a:pt x="600" y="262"/>
                      <a:pt x="602" y="269"/>
                    </a:cubicBezTo>
                    <a:cubicBezTo>
                      <a:pt x="605" y="279"/>
                      <a:pt x="608" y="290"/>
                      <a:pt x="608" y="302"/>
                    </a:cubicBezTo>
                    <a:cubicBezTo>
                      <a:pt x="608" y="309"/>
                      <a:pt x="607" y="315"/>
                      <a:pt x="605" y="322"/>
                    </a:cubicBezTo>
                    <a:close/>
                    <a:moveTo>
                      <a:pt x="625" y="253"/>
                    </a:moveTo>
                    <a:cubicBezTo>
                      <a:pt x="626" y="255"/>
                      <a:pt x="626" y="257"/>
                      <a:pt x="627" y="259"/>
                    </a:cubicBezTo>
                    <a:cubicBezTo>
                      <a:pt x="632" y="272"/>
                      <a:pt x="632" y="285"/>
                      <a:pt x="630" y="298"/>
                    </a:cubicBezTo>
                    <a:cubicBezTo>
                      <a:pt x="630" y="300"/>
                      <a:pt x="629" y="302"/>
                      <a:pt x="626" y="303"/>
                    </a:cubicBezTo>
                    <a:cubicBezTo>
                      <a:pt x="627" y="299"/>
                      <a:pt x="627" y="296"/>
                      <a:pt x="628" y="292"/>
                    </a:cubicBezTo>
                    <a:cubicBezTo>
                      <a:pt x="624" y="298"/>
                      <a:pt x="625" y="305"/>
                      <a:pt x="621" y="311"/>
                    </a:cubicBezTo>
                    <a:cubicBezTo>
                      <a:pt x="622" y="300"/>
                      <a:pt x="624" y="290"/>
                      <a:pt x="621" y="279"/>
                    </a:cubicBezTo>
                    <a:cubicBezTo>
                      <a:pt x="621" y="283"/>
                      <a:pt x="621" y="286"/>
                      <a:pt x="620" y="290"/>
                    </a:cubicBezTo>
                    <a:cubicBezTo>
                      <a:pt x="619" y="298"/>
                      <a:pt x="618" y="306"/>
                      <a:pt x="617" y="314"/>
                    </a:cubicBezTo>
                    <a:cubicBezTo>
                      <a:pt x="617" y="319"/>
                      <a:pt x="616" y="320"/>
                      <a:pt x="610" y="321"/>
                    </a:cubicBezTo>
                    <a:cubicBezTo>
                      <a:pt x="616" y="291"/>
                      <a:pt x="609" y="263"/>
                      <a:pt x="592" y="238"/>
                    </a:cubicBezTo>
                    <a:cubicBezTo>
                      <a:pt x="594" y="237"/>
                      <a:pt x="595" y="238"/>
                      <a:pt x="596" y="239"/>
                    </a:cubicBezTo>
                    <a:cubicBezTo>
                      <a:pt x="599" y="244"/>
                      <a:pt x="601" y="250"/>
                      <a:pt x="603" y="255"/>
                    </a:cubicBezTo>
                    <a:cubicBezTo>
                      <a:pt x="604" y="257"/>
                      <a:pt x="604" y="257"/>
                      <a:pt x="606" y="258"/>
                    </a:cubicBezTo>
                    <a:cubicBezTo>
                      <a:pt x="605" y="250"/>
                      <a:pt x="601" y="243"/>
                      <a:pt x="597" y="236"/>
                    </a:cubicBezTo>
                    <a:cubicBezTo>
                      <a:pt x="599" y="235"/>
                      <a:pt x="600" y="235"/>
                      <a:pt x="601" y="236"/>
                    </a:cubicBezTo>
                    <a:cubicBezTo>
                      <a:pt x="604" y="241"/>
                      <a:pt x="607" y="246"/>
                      <a:pt x="609" y="252"/>
                    </a:cubicBezTo>
                    <a:cubicBezTo>
                      <a:pt x="610" y="255"/>
                      <a:pt x="611" y="259"/>
                      <a:pt x="612" y="263"/>
                    </a:cubicBezTo>
                    <a:cubicBezTo>
                      <a:pt x="615" y="257"/>
                      <a:pt x="612" y="252"/>
                      <a:pt x="610" y="248"/>
                    </a:cubicBezTo>
                    <a:cubicBezTo>
                      <a:pt x="608" y="243"/>
                      <a:pt x="605" y="239"/>
                      <a:pt x="602" y="233"/>
                    </a:cubicBezTo>
                    <a:cubicBezTo>
                      <a:pt x="609" y="236"/>
                      <a:pt x="611" y="243"/>
                      <a:pt x="616" y="247"/>
                    </a:cubicBezTo>
                    <a:cubicBezTo>
                      <a:pt x="615" y="244"/>
                      <a:pt x="614" y="241"/>
                      <a:pt x="613" y="239"/>
                    </a:cubicBezTo>
                    <a:cubicBezTo>
                      <a:pt x="612" y="236"/>
                      <a:pt x="608" y="235"/>
                      <a:pt x="608" y="232"/>
                    </a:cubicBezTo>
                    <a:cubicBezTo>
                      <a:pt x="609" y="232"/>
                      <a:pt x="609" y="232"/>
                      <a:pt x="609" y="232"/>
                    </a:cubicBezTo>
                    <a:cubicBezTo>
                      <a:pt x="612" y="234"/>
                      <a:pt x="616" y="236"/>
                      <a:pt x="618" y="239"/>
                    </a:cubicBezTo>
                    <a:cubicBezTo>
                      <a:pt x="622" y="243"/>
                      <a:pt x="624" y="247"/>
                      <a:pt x="625" y="253"/>
                    </a:cubicBezTo>
                    <a:close/>
                    <a:moveTo>
                      <a:pt x="663" y="293"/>
                    </a:moveTo>
                    <a:cubicBezTo>
                      <a:pt x="662" y="298"/>
                      <a:pt x="660" y="302"/>
                      <a:pt x="655" y="304"/>
                    </a:cubicBezTo>
                    <a:cubicBezTo>
                      <a:pt x="660" y="288"/>
                      <a:pt x="658" y="278"/>
                      <a:pt x="656" y="272"/>
                    </a:cubicBezTo>
                    <a:cubicBezTo>
                      <a:pt x="656" y="278"/>
                      <a:pt x="656" y="285"/>
                      <a:pt x="655" y="291"/>
                    </a:cubicBezTo>
                    <a:cubicBezTo>
                      <a:pt x="655" y="295"/>
                      <a:pt x="654" y="299"/>
                      <a:pt x="652" y="303"/>
                    </a:cubicBezTo>
                    <a:cubicBezTo>
                      <a:pt x="651" y="305"/>
                      <a:pt x="649" y="307"/>
                      <a:pt x="646" y="307"/>
                    </a:cubicBezTo>
                    <a:cubicBezTo>
                      <a:pt x="647" y="305"/>
                      <a:pt x="648" y="304"/>
                      <a:pt x="648" y="302"/>
                    </a:cubicBezTo>
                    <a:cubicBezTo>
                      <a:pt x="649" y="296"/>
                      <a:pt x="651" y="289"/>
                      <a:pt x="649" y="282"/>
                    </a:cubicBezTo>
                    <a:cubicBezTo>
                      <a:pt x="648" y="277"/>
                      <a:pt x="648" y="272"/>
                      <a:pt x="647" y="268"/>
                    </a:cubicBezTo>
                    <a:cubicBezTo>
                      <a:pt x="644" y="260"/>
                      <a:pt x="640" y="253"/>
                      <a:pt x="637" y="245"/>
                    </a:cubicBezTo>
                    <a:cubicBezTo>
                      <a:pt x="635" y="239"/>
                      <a:pt x="631" y="235"/>
                      <a:pt x="625" y="232"/>
                    </a:cubicBezTo>
                    <a:cubicBezTo>
                      <a:pt x="624" y="231"/>
                      <a:pt x="622" y="230"/>
                      <a:pt x="622" y="228"/>
                    </a:cubicBezTo>
                    <a:cubicBezTo>
                      <a:pt x="624" y="227"/>
                      <a:pt x="626" y="228"/>
                      <a:pt x="628" y="229"/>
                    </a:cubicBezTo>
                    <a:cubicBezTo>
                      <a:pt x="633" y="232"/>
                      <a:pt x="636" y="237"/>
                      <a:pt x="640" y="242"/>
                    </a:cubicBezTo>
                    <a:cubicBezTo>
                      <a:pt x="640" y="243"/>
                      <a:pt x="642" y="245"/>
                      <a:pt x="643" y="246"/>
                    </a:cubicBezTo>
                    <a:cubicBezTo>
                      <a:pt x="642" y="239"/>
                      <a:pt x="639" y="236"/>
                      <a:pt x="632" y="228"/>
                    </a:cubicBezTo>
                    <a:cubicBezTo>
                      <a:pt x="643" y="233"/>
                      <a:pt x="649" y="241"/>
                      <a:pt x="655" y="250"/>
                    </a:cubicBezTo>
                    <a:cubicBezTo>
                      <a:pt x="657" y="254"/>
                      <a:pt x="658" y="259"/>
                      <a:pt x="660" y="263"/>
                    </a:cubicBezTo>
                    <a:cubicBezTo>
                      <a:pt x="663" y="273"/>
                      <a:pt x="664" y="283"/>
                      <a:pt x="663" y="293"/>
                    </a:cubicBezTo>
                    <a:close/>
                    <a:moveTo>
                      <a:pt x="679" y="300"/>
                    </a:moveTo>
                    <a:cubicBezTo>
                      <a:pt x="679" y="300"/>
                      <a:pt x="679" y="300"/>
                      <a:pt x="678" y="300"/>
                    </a:cubicBezTo>
                    <a:cubicBezTo>
                      <a:pt x="679" y="292"/>
                      <a:pt x="679" y="285"/>
                      <a:pt x="676" y="279"/>
                    </a:cubicBezTo>
                    <a:cubicBezTo>
                      <a:pt x="676" y="286"/>
                      <a:pt x="677" y="293"/>
                      <a:pt x="675" y="301"/>
                    </a:cubicBezTo>
                    <a:cubicBezTo>
                      <a:pt x="672" y="301"/>
                      <a:pt x="669" y="301"/>
                      <a:pt x="665" y="302"/>
                    </a:cubicBezTo>
                    <a:cubicBezTo>
                      <a:pt x="670" y="287"/>
                      <a:pt x="668" y="272"/>
                      <a:pt x="663" y="258"/>
                    </a:cubicBezTo>
                    <a:cubicBezTo>
                      <a:pt x="658" y="244"/>
                      <a:pt x="650" y="233"/>
                      <a:pt x="637" y="224"/>
                    </a:cubicBezTo>
                    <a:cubicBezTo>
                      <a:pt x="639" y="224"/>
                      <a:pt x="641" y="223"/>
                      <a:pt x="642" y="224"/>
                    </a:cubicBezTo>
                    <a:cubicBezTo>
                      <a:pt x="647" y="226"/>
                      <a:pt x="653" y="228"/>
                      <a:pt x="656" y="233"/>
                    </a:cubicBezTo>
                    <a:cubicBezTo>
                      <a:pt x="657" y="235"/>
                      <a:pt x="658" y="236"/>
                      <a:pt x="662" y="236"/>
                    </a:cubicBezTo>
                    <a:cubicBezTo>
                      <a:pt x="659" y="233"/>
                      <a:pt x="658" y="230"/>
                      <a:pt x="655" y="228"/>
                    </a:cubicBezTo>
                    <a:cubicBezTo>
                      <a:pt x="653" y="225"/>
                      <a:pt x="650" y="224"/>
                      <a:pt x="647" y="222"/>
                    </a:cubicBezTo>
                    <a:cubicBezTo>
                      <a:pt x="647" y="222"/>
                      <a:pt x="647" y="221"/>
                      <a:pt x="647" y="221"/>
                    </a:cubicBezTo>
                    <a:cubicBezTo>
                      <a:pt x="654" y="222"/>
                      <a:pt x="658" y="227"/>
                      <a:pt x="663" y="230"/>
                    </a:cubicBezTo>
                    <a:cubicBezTo>
                      <a:pt x="662" y="225"/>
                      <a:pt x="657" y="223"/>
                      <a:pt x="653" y="220"/>
                    </a:cubicBezTo>
                    <a:cubicBezTo>
                      <a:pt x="660" y="218"/>
                      <a:pt x="660" y="218"/>
                      <a:pt x="663" y="222"/>
                    </a:cubicBezTo>
                    <a:cubicBezTo>
                      <a:pt x="665" y="225"/>
                      <a:pt x="667" y="228"/>
                      <a:pt x="669" y="231"/>
                    </a:cubicBezTo>
                    <a:cubicBezTo>
                      <a:pt x="676" y="242"/>
                      <a:pt x="680" y="253"/>
                      <a:pt x="682" y="265"/>
                    </a:cubicBezTo>
                    <a:cubicBezTo>
                      <a:pt x="683" y="275"/>
                      <a:pt x="684" y="284"/>
                      <a:pt x="685" y="293"/>
                    </a:cubicBezTo>
                    <a:cubicBezTo>
                      <a:pt x="686" y="299"/>
                      <a:pt x="685" y="300"/>
                      <a:pt x="679" y="300"/>
                    </a:cubicBezTo>
                    <a:close/>
                    <a:moveTo>
                      <a:pt x="708" y="291"/>
                    </a:moveTo>
                    <a:cubicBezTo>
                      <a:pt x="708" y="294"/>
                      <a:pt x="707" y="297"/>
                      <a:pt x="703" y="298"/>
                    </a:cubicBezTo>
                    <a:cubicBezTo>
                      <a:pt x="701" y="298"/>
                      <a:pt x="698" y="298"/>
                      <a:pt x="695" y="299"/>
                    </a:cubicBezTo>
                    <a:cubicBezTo>
                      <a:pt x="696" y="292"/>
                      <a:pt x="698" y="287"/>
                      <a:pt x="695" y="281"/>
                    </a:cubicBezTo>
                    <a:cubicBezTo>
                      <a:pt x="694" y="282"/>
                      <a:pt x="694" y="283"/>
                      <a:pt x="694" y="284"/>
                    </a:cubicBezTo>
                    <a:cubicBezTo>
                      <a:pt x="694" y="288"/>
                      <a:pt x="693" y="293"/>
                      <a:pt x="693" y="297"/>
                    </a:cubicBezTo>
                    <a:cubicBezTo>
                      <a:pt x="692" y="298"/>
                      <a:pt x="691" y="298"/>
                      <a:pt x="690" y="300"/>
                    </a:cubicBezTo>
                    <a:cubicBezTo>
                      <a:pt x="690" y="296"/>
                      <a:pt x="690" y="293"/>
                      <a:pt x="690" y="290"/>
                    </a:cubicBezTo>
                    <a:cubicBezTo>
                      <a:pt x="689" y="282"/>
                      <a:pt x="687" y="274"/>
                      <a:pt x="687" y="266"/>
                    </a:cubicBezTo>
                    <a:cubicBezTo>
                      <a:pt x="685" y="252"/>
                      <a:pt x="680" y="239"/>
                      <a:pt x="672" y="228"/>
                    </a:cubicBezTo>
                    <a:cubicBezTo>
                      <a:pt x="670" y="224"/>
                      <a:pt x="668" y="221"/>
                      <a:pt x="665" y="217"/>
                    </a:cubicBezTo>
                    <a:cubicBezTo>
                      <a:pt x="668" y="216"/>
                      <a:pt x="671" y="215"/>
                      <a:pt x="673" y="217"/>
                    </a:cubicBezTo>
                    <a:cubicBezTo>
                      <a:pt x="677" y="222"/>
                      <a:pt x="681" y="226"/>
                      <a:pt x="683" y="231"/>
                    </a:cubicBezTo>
                    <a:cubicBezTo>
                      <a:pt x="683" y="232"/>
                      <a:pt x="684" y="233"/>
                      <a:pt x="685" y="234"/>
                    </a:cubicBezTo>
                    <a:cubicBezTo>
                      <a:pt x="685" y="226"/>
                      <a:pt x="680" y="221"/>
                      <a:pt x="675" y="216"/>
                    </a:cubicBezTo>
                    <a:cubicBezTo>
                      <a:pt x="678" y="214"/>
                      <a:pt x="679" y="215"/>
                      <a:pt x="681" y="217"/>
                    </a:cubicBezTo>
                    <a:cubicBezTo>
                      <a:pt x="683" y="221"/>
                      <a:pt x="686" y="225"/>
                      <a:pt x="688" y="230"/>
                    </a:cubicBezTo>
                    <a:cubicBezTo>
                      <a:pt x="689" y="230"/>
                      <a:pt x="689" y="231"/>
                      <a:pt x="690" y="232"/>
                    </a:cubicBezTo>
                    <a:cubicBezTo>
                      <a:pt x="690" y="225"/>
                      <a:pt x="685" y="220"/>
                      <a:pt x="682" y="215"/>
                    </a:cubicBezTo>
                    <a:cubicBezTo>
                      <a:pt x="683" y="215"/>
                      <a:pt x="683" y="214"/>
                      <a:pt x="683" y="214"/>
                    </a:cubicBezTo>
                    <a:cubicBezTo>
                      <a:pt x="686" y="218"/>
                      <a:pt x="689" y="221"/>
                      <a:pt x="691" y="225"/>
                    </a:cubicBezTo>
                    <a:cubicBezTo>
                      <a:pt x="696" y="233"/>
                      <a:pt x="700" y="242"/>
                      <a:pt x="702" y="251"/>
                    </a:cubicBezTo>
                    <a:cubicBezTo>
                      <a:pt x="704" y="259"/>
                      <a:pt x="706" y="267"/>
                      <a:pt x="707" y="275"/>
                    </a:cubicBezTo>
                    <a:cubicBezTo>
                      <a:pt x="708" y="280"/>
                      <a:pt x="708" y="285"/>
                      <a:pt x="708" y="291"/>
                    </a:cubicBezTo>
                    <a:close/>
                    <a:moveTo>
                      <a:pt x="727" y="293"/>
                    </a:moveTo>
                    <a:cubicBezTo>
                      <a:pt x="725" y="293"/>
                      <a:pt x="723" y="294"/>
                      <a:pt x="721" y="294"/>
                    </a:cubicBezTo>
                    <a:cubicBezTo>
                      <a:pt x="722" y="287"/>
                      <a:pt x="720" y="280"/>
                      <a:pt x="718" y="274"/>
                    </a:cubicBezTo>
                    <a:cubicBezTo>
                      <a:pt x="718" y="278"/>
                      <a:pt x="719" y="282"/>
                      <a:pt x="719" y="286"/>
                    </a:cubicBezTo>
                    <a:cubicBezTo>
                      <a:pt x="719" y="288"/>
                      <a:pt x="719" y="290"/>
                      <a:pt x="719" y="293"/>
                    </a:cubicBezTo>
                    <a:cubicBezTo>
                      <a:pt x="719" y="293"/>
                      <a:pt x="718" y="295"/>
                      <a:pt x="718" y="295"/>
                    </a:cubicBezTo>
                    <a:cubicBezTo>
                      <a:pt x="715" y="296"/>
                      <a:pt x="713" y="297"/>
                      <a:pt x="711" y="296"/>
                    </a:cubicBezTo>
                    <a:cubicBezTo>
                      <a:pt x="713" y="291"/>
                      <a:pt x="712" y="286"/>
                      <a:pt x="712" y="281"/>
                    </a:cubicBezTo>
                    <a:cubicBezTo>
                      <a:pt x="711" y="275"/>
                      <a:pt x="710" y="269"/>
                      <a:pt x="709" y="262"/>
                    </a:cubicBezTo>
                    <a:cubicBezTo>
                      <a:pt x="708" y="253"/>
                      <a:pt x="705" y="244"/>
                      <a:pt x="701" y="235"/>
                    </a:cubicBezTo>
                    <a:cubicBezTo>
                      <a:pt x="698" y="227"/>
                      <a:pt x="695" y="220"/>
                      <a:pt x="689" y="214"/>
                    </a:cubicBezTo>
                    <a:cubicBezTo>
                      <a:pt x="691" y="212"/>
                      <a:pt x="692" y="212"/>
                      <a:pt x="694" y="214"/>
                    </a:cubicBezTo>
                    <a:cubicBezTo>
                      <a:pt x="695" y="214"/>
                      <a:pt x="695" y="215"/>
                      <a:pt x="696" y="216"/>
                    </a:cubicBezTo>
                    <a:cubicBezTo>
                      <a:pt x="703" y="220"/>
                      <a:pt x="708" y="228"/>
                      <a:pt x="712" y="235"/>
                    </a:cubicBezTo>
                    <a:cubicBezTo>
                      <a:pt x="717" y="245"/>
                      <a:pt x="721" y="255"/>
                      <a:pt x="724" y="266"/>
                    </a:cubicBezTo>
                    <a:cubicBezTo>
                      <a:pt x="725" y="271"/>
                      <a:pt x="726" y="277"/>
                      <a:pt x="727" y="283"/>
                    </a:cubicBezTo>
                    <a:cubicBezTo>
                      <a:pt x="728" y="286"/>
                      <a:pt x="728" y="289"/>
                      <a:pt x="727" y="293"/>
                    </a:cubicBezTo>
                    <a:close/>
                    <a:moveTo>
                      <a:pt x="742" y="288"/>
                    </a:moveTo>
                    <a:cubicBezTo>
                      <a:pt x="741" y="288"/>
                      <a:pt x="741" y="288"/>
                      <a:pt x="740" y="289"/>
                    </a:cubicBezTo>
                    <a:cubicBezTo>
                      <a:pt x="738" y="279"/>
                      <a:pt x="736" y="271"/>
                      <a:pt x="732" y="263"/>
                    </a:cubicBezTo>
                    <a:cubicBezTo>
                      <a:pt x="733" y="272"/>
                      <a:pt x="737" y="280"/>
                      <a:pt x="737" y="290"/>
                    </a:cubicBezTo>
                    <a:cubicBezTo>
                      <a:pt x="736" y="290"/>
                      <a:pt x="734" y="291"/>
                      <a:pt x="732" y="291"/>
                    </a:cubicBezTo>
                    <a:cubicBezTo>
                      <a:pt x="731" y="285"/>
                      <a:pt x="730" y="279"/>
                      <a:pt x="729" y="273"/>
                    </a:cubicBezTo>
                    <a:cubicBezTo>
                      <a:pt x="728" y="263"/>
                      <a:pt x="724" y="253"/>
                      <a:pt x="720" y="244"/>
                    </a:cubicBezTo>
                    <a:cubicBezTo>
                      <a:pt x="718" y="238"/>
                      <a:pt x="715" y="233"/>
                      <a:pt x="712" y="228"/>
                    </a:cubicBezTo>
                    <a:cubicBezTo>
                      <a:pt x="709" y="222"/>
                      <a:pt x="705" y="218"/>
                      <a:pt x="701" y="214"/>
                    </a:cubicBezTo>
                    <a:cubicBezTo>
                      <a:pt x="700" y="213"/>
                      <a:pt x="700" y="213"/>
                      <a:pt x="699" y="212"/>
                    </a:cubicBezTo>
                    <a:cubicBezTo>
                      <a:pt x="699" y="212"/>
                      <a:pt x="699" y="211"/>
                      <a:pt x="699" y="211"/>
                    </a:cubicBezTo>
                    <a:cubicBezTo>
                      <a:pt x="701" y="211"/>
                      <a:pt x="703" y="211"/>
                      <a:pt x="704" y="212"/>
                    </a:cubicBezTo>
                    <a:cubicBezTo>
                      <a:pt x="711" y="218"/>
                      <a:pt x="717" y="224"/>
                      <a:pt x="719" y="233"/>
                    </a:cubicBezTo>
                    <a:cubicBezTo>
                      <a:pt x="720" y="233"/>
                      <a:pt x="720" y="234"/>
                      <a:pt x="721" y="235"/>
                    </a:cubicBezTo>
                    <a:cubicBezTo>
                      <a:pt x="721" y="224"/>
                      <a:pt x="713" y="218"/>
                      <a:pt x="707" y="211"/>
                    </a:cubicBezTo>
                    <a:cubicBezTo>
                      <a:pt x="714" y="209"/>
                      <a:pt x="715" y="209"/>
                      <a:pt x="718" y="212"/>
                    </a:cubicBezTo>
                    <a:cubicBezTo>
                      <a:pt x="722" y="217"/>
                      <a:pt x="726" y="221"/>
                      <a:pt x="729" y="227"/>
                    </a:cubicBezTo>
                    <a:cubicBezTo>
                      <a:pt x="734" y="239"/>
                      <a:pt x="740" y="250"/>
                      <a:pt x="743" y="263"/>
                    </a:cubicBezTo>
                    <a:cubicBezTo>
                      <a:pt x="745" y="270"/>
                      <a:pt x="747" y="278"/>
                      <a:pt x="749" y="286"/>
                    </a:cubicBezTo>
                    <a:cubicBezTo>
                      <a:pt x="746" y="287"/>
                      <a:pt x="744" y="287"/>
                      <a:pt x="742" y="288"/>
                    </a:cubicBezTo>
                    <a:cubicBezTo>
                      <a:pt x="742" y="288"/>
                      <a:pt x="742" y="288"/>
                      <a:pt x="742" y="288"/>
                    </a:cubicBezTo>
                    <a:cubicBezTo>
                      <a:pt x="742" y="288"/>
                      <a:pt x="742" y="288"/>
                      <a:pt x="741" y="288"/>
                    </a:cubicBezTo>
                    <a:lnTo>
                      <a:pt x="742" y="288"/>
                    </a:lnTo>
                    <a:close/>
                    <a:moveTo>
                      <a:pt x="769" y="281"/>
                    </a:moveTo>
                    <a:cubicBezTo>
                      <a:pt x="766" y="282"/>
                      <a:pt x="762" y="283"/>
                      <a:pt x="759" y="284"/>
                    </a:cubicBezTo>
                    <a:cubicBezTo>
                      <a:pt x="758" y="280"/>
                      <a:pt x="758" y="276"/>
                      <a:pt x="758" y="272"/>
                    </a:cubicBezTo>
                    <a:cubicBezTo>
                      <a:pt x="757" y="266"/>
                      <a:pt x="755" y="260"/>
                      <a:pt x="754" y="254"/>
                    </a:cubicBezTo>
                    <a:cubicBezTo>
                      <a:pt x="754" y="253"/>
                      <a:pt x="753" y="253"/>
                      <a:pt x="751" y="251"/>
                    </a:cubicBezTo>
                    <a:cubicBezTo>
                      <a:pt x="752" y="255"/>
                      <a:pt x="752" y="258"/>
                      <a:pt x="753" y="260"/>
                    </a:cubicBezTo>
                    <a:cubicBezTo>
                      <a:pt x="753" y="263"/>
                      <a:pt x="753" y="265"/>
                      <a:pt x="754" y="267"/>
                    </a:cubicBezTo>
                    <a:cubicBezTo>
                      <a:pt x="756" y="272"/>
                      <a:pt x="756" y="277"/>
                      <a:pt x="756" y="283"/>
                    </a:cubicBezTo>
                    <a:cubicBezTo>
                      <a:pt x="756" y="285"/>
                      <a:pt x="755" y="285"/>
                      <a:pt x="753" y="285"/>
                    </a:cubicBezTo>
                    <a:cubicBezTo>
                      <a:pt x="753" y="285"/>
                      <a:pt x="752" y="284"/>
                      <a:pt x="752" y="284"/>
                    </a:cubicBezTo>
                    <a:cubicBezTo>
                      <a:pt x="751" y="278"/>
                      <a:pt x="750" y="272"/>
                      <a:pt x="749" y="267"/>
                    </a:cubicBezTo>
                    <a:cubicBezTo>
                      <a:pt x="747" y="260"/>
                      <a:pt x="745" y="253"/>
                      <a:pt x="742" y="246"/>
                    </a:cubicBezTo>
                    <a:cubicBezTo>
                      <a:pt x="740" y="239"/>
                      <a:pt x="736" y="233"/>
                      <a:pt x="734" y="227"/>
                    </a:cubicBezTo>
                    <a:cubicBezTo>
                      <a:pt x="731" y="221"/>
                      <a:pt x="728" y="216"/>
                      <a:pt x="724" y="212"/>
                    </a:cubicBezTo>
                    <a:cubicBezTo>
                      <a:pt x="724" y="211"/>
                      <a:pt x="723" y="210"/>
                      <a:pt x="723" y="209"/>
                    </a:cubicBezTo>
                    <a:cubicBezTo>
                      <a:pt x="727" y="210"/>
                      <a:pt x="729" y="213"/>
                      <a:pt x="732" y="216"/>
                    </a:cubicBezTo>
                    <a:cubicBezTo>
                      <a:pt x="734" y="219"/>
                      <a:pt x="737" y="222"/>
                      <a:pt x="739" y="225"/>
                    </a:cubicBezTo>
                    <a:cubicBezTo>
                      <a:pt x="738" y="218"/>
                      <a:pt x="733" y="214"/>
                      <a:pt x="730" y="209"/>
                    </a:cubicBezTo>
                    <a:cubicBezTo>
                      <a:pt x="732" y="208"/>
                      <a:pt x="733" y="208"/>
                      <a:pt x="735" y="209"/>
                    </a:cubicBezTo>
                    <a:cubicBezTo>
                      <a:pt x="737" y="211"/>
                      <a:pt x="738" y="212"/>
                      <a:pt x="740" y="214"/>
                    </a:cubicBezTo>
                    <a:cubicBezTo>
                      <a:pt x="742" y="216"/>
                      <a:pt x="744" y="219"/>
                      <a:pt x="747" y="221"/>
                    </a:cubicBezTo>
                    <a:cubicBezTo>
                      <a:pt x="747" y="217"/>
                      <a:pt x="743" y="215"/>
                      <a:pt x="742" y="212"/>
                    </a:cubicBezTo>
                    <a:cubicBezTo>
                      <a:pt x="743" y="211"/>
                      <a:pt x="743" y="211"/>
                      <a:pt x="743" y="211"/>
                    </a:cubicBezTo>
                    <a:cubicBezTo>
                      <a:pt x="743" y="212"/>
                      <a:pt x="744" y="212"/>
                      <a:pt x="744" y="212"/>
                    </a:cubicBezTo>
                    <a:cubicBezTo>
                      <a:pt x="751" y="219"/>
                      <a:pt x="756" y="226"/>
                      <a:pt x="760" y="234"/>
                    </a:cubicBezTo>
                    <a:cubicBezTo>
                      <a:pt x="763" y="242"/>
                      <a:pt x="766" y="250"/>
                      <a:pt x="768" y="257"/>
                    </a:cubicBezTo>
                    <a:cubicBezTo>
                      <a:pt x="770" y="263"/>
                      <a:pt x="770" y="269"/>
                      <a:pt x="771" y="275"/>
                    </a:cubicBezTo>
                    <a:cubicBezTo>
                      <a:pt x="772" y="277"/>
                      <a:pt x="772" y="280"/>
                      <a:pt x="769" y="281"/>
                    </a:cubicBezTo>
                    <a:close/>
                    <a:moveTo>
                      <a:pt x="790" y="268"/>
                    </a:moveTo>
                    <a:cubicBezTo>
                      <a:pt x="789" y="269"/>
                      <a:pt x="787" y="270"/>
                      <a:pt x="784" y="270"/>
                    </a:cubicBezTo>
                    <a:cubicBezTo>
                      <a:pt x="784" y="265"/>
                      <a:pt x="784" y="260"/>
                      <a:pt x="784" y="255"/>
                    </a:cubicBezTo>
                    <a:cubicBezTo>
                      <a:pt x="783" y="250"/>
                      <a:pt x="782" y="245"/>
                      <a:pt x="780" y="240"/>
                    </a:cubicBezTo>
                    <a:cubicBezTo>
                      <a:pt x="779" y="250"/>
                      <a:pt x="783" y="261"/>
                      <a:pt x="781" y="272"/>
                    </a:cubicBezTo>
                    <a:cubicBezTo>
                      <a:pt x="780" y="272"/>
                      <a:pt x="778" y="273"/>
                      <a:pt x="775" y="274"/>
                    </a:cubicBezTo>
                    <a:cubicBezTo>
                      <a:pt x="774" y="269"/>
                      <a:pt x="774" y="264"/>
                      <a:pt x="773" y="260"/>
                    </a:cubicBezTo>
                    <a:cubicBezTo>
                      <a:pt x="772" y="255"/>
                      <a:pt x="770" y="250"/>
                      <a:pt x="769" y="246"/>
                    </a:cubicBezTo>
                    <a:cubicBezTo>
                      <a:pt x="767" y="241"/>
                      <a:pt x="766" y="236"/>
                      <a:pt x="763" y="232"/>
                    </a:cubicBezTo>
                    <a:cubicBezTo>
                      <a:pt x="761" y="228"/>
                      <a:pt x="759" y="224"/>
                      <a:pt x="756" y="220"/>
                    </a:cubicBezTo>
                    <a:cubicBezTo>
                      <a:pt x="753" y="216"/>
                      <a:pt x="750" y="212"/>
                      <a:pt x="748" y="208"/>
                    </a:cubicBezTo>
                    <a:cubicBezTo>
                      <a:pt x="755" y="211"/>
                      <a:pt x="758" y="219"/>
                      <a:pt x="764" y="224"/>
                    </a:cubicBezTo>
                    <a:cubicBezTo>
                      <a:pt x="763" y="217"/>
                      <a:pt x="757" y="214"/>
                      <a:pt x="755" y="208"/>
                    </a:cubicBezTo>
                    <a:cubicBezTo>
                      <a:pt x="760" y="210"/>
                      <a:pt x="762" y="217"/>
                      <a:pt x="767" y="220"/>
                    </a:cubicBezTo>
                    <a:cubicBezTo>
                      <a:pt x="767" y="220"/>
                      <a:pt x="767" y="219"/>
                      <a:pt x="768" y="219"/>
                    </a:cubicBezTo>
                    <a:cubicBezTo>
                      <a:pt x="765" y="215"/>
                      <a:pt x="763" y="212"/>
                      <a:pt x="760" y="208"/>
                    </a:cubicBezTo>
                    <a:cubicBezTo>
                      <a:pt x="763" y="207"/>
                      <a:pt x="765" y="207"/>
                      <a:pt x="766" y="207"/>
                    </a:cubicBezTo>
                    <a:cubicBezTo>
                      <a:pt x="767" y="209"/>
                      <a:pt x="768" y="210"/>
                      <a:pt x="769" y="211"/>
                    </a:cubicBezTo>
                    <a:cubicBezTo>
                      <a:pt x="770" y="212"/>
                      <a:pt x="771" y="213"/>
                      <a:pt x="772" y="214"/>
                    </a:cubicBezTo>
                    <a:cubicBezTo>
                      <a:pt x="772" y="214"/>
                      <a:pt x="772" y="214"/>
                      <a:pt x="773" y="214"/>
                    </a:cubicBezTo>
                    <a:cubicBezTo>
                      <a:pt x="772" y="212"/>
                      <a:pt x="771" y="210"/>
                      <a:pt x="770" y="207"/>
                    </a:cubicBezTo>
                    <a:cubicBezTo>
                      <a:pt x="772" y="207"/>
                      <a:pt x="774" y="207"/>
                      <a:pt x="776" y="207"/>
                    </a:cubicBezTo>
                    <a:cubicBezTo>
                      <a:pt x="787" y="225"/>
                      <a:pt x="793" y="255"/>
                      <a:pt x="790" y="268"/>
                    </a:cubicBezTo>
                    <a:close/>
                    <a:moveTo>
                      <a:pt x="814" y="262"/>
                    </a:moveTo>
                    <a:cubicBezTo>
                      <a:pt x="814" y="257"/>
                      <a:pt x="814" y="252"/>
                      <a:pt x="812" y="248"/>
                    </a:cubicBezTo>
                    <a:cubicBezTo>
                      <a:pt x="812" y="245"/>
                      <a:pt x="811" y="243"/>
                      <a:pt x="809" y="241"/>
                    </a:cubicBezTo>
                    <a:cubicBezTo>
                      <a:pt x="809" y="242"/>
                      <a:pt x="809" y="244"/>
                      <a:pt x="810" y="246"/>
                    </a:cubicBezTo>
                    <a:cubicBezTo>
                      <a:pt x="810" y="250"/>
                      <a:pt x="811" y="254"/>
                      <a:pt x="812" y="258"/>
                    </a:cubicBezTo>
                    <a:cubicBezTo>
                      <a:pt x="813" y="262"/>
                      <a:pt x="812" y="263"/>
                      <a:pt x="807" y="263"/>
                    </a:cubicBezTo>
                    <a:cubicBezTo>
                      <a:pt x="807" y="256"/>
                      <a:pt x="806" y="248"/>
                      <a:pt x="803" y="245"/>
                    </a:cubicBezTo>
                    <a:cubicBezTo>
                      <a:pt x="802" y="251"/>
                      <a:pt x="806" y="258"/>
                      <a:pt x="804" y="264"/>
                    </a:cubicBezTo>
                    <a:cubicBezTo>
                      <a:pt x="801" y="265"/>
                      <a:pt x="798" y="266"/>
                      <a:pt x="795" y="266"/>
                    </a:cubicBezTo>
                    <a:cubicBezTo>
                      <a:pt x="796" y="255"/>
                      <a:pt x="795" y="245"/>
                      <a:pt x="792" y="235"/>
                    </a:cubicBezTo>
                    <a:cubicBezTo>
                      <a:pt x="789" y="226"/>
                      <a:pt x="785" y="216"/>
                      <a:pt x="782" y="207"/>
                    </a:cubicBezTo>
                    <a:cubicBezTo>
                      <a:pt x="783" y="206"/>
                      <a:pt x="784" y="207"/>
                      <a:pt x="785" y="208"/>
                    </a:cubicBezTo>
                    <a:cubicBezTo>
                      <a:pt x="787" y="213"/>
                      <a:pt x="790" y="218"/>
                      <a:pt x="792" y="224"/>
                    </a:cubicBezTo>
                    <a:cubicBezTo>
                      <a:pt x="793" y="225"/>
                      <a:pt x="793" y="226"/>
                      <a:pt x="794" y="227"/>
                    </a:cubicBezTo>
                    <a:cubicBezTo>
                      <a:pt x="795" y="219"/>
                      <a:pt x="789" y="213"/>
                      <a:pt x="787" y="207"/>
                    </a:cubicBezTo>
                    <a:cubicBezTo>
                      <a:pt x="795" y="205"/>
                      <a:pt x="796" y="206"/>
                      <a:pt x="798" y="211"/>
                    </a:cubicBezTo>
                    <a:cubicBezTo>
                      <a:pt x="804" y="222"/>
                      <a:pt x="809" y="233"/>
                      <a:pt x="813" y="245"/>
                    </a:cubicBezTo>
                    <a:cubicBezTo>
                      <a:pt x="813" y="246"/>
                      <a:pt x="813" y="247"/>
                      <a:pt x="812" y="248"/>
                    </a:cubicBezTo>
                    <a:cubicBezTo>
                      <a:pt x="817" y="251"/>
                      <a:pt x="816" y="257"/>
                      <a:pt x="818" y="261"/>
                    </a:cubicBezTo>
                    <a:cubicBezTo>
                      <a:pt x="816" y="261"/>
                      <a:pt x="815" y="262"/>
                      <a:pt x="814" y="262"/>
                    </a:cubicBezTo>
                    <a:close/>
                    <a:moveTo>
                      <a:pt x="835" y="260"/>
                    </a:moveTo>
                    <a:cubicBezTo>
                      <a:pt x="832" y="248"/>
                      <a:pt x="831" y="248"/>
                      <a:pt x="827" y="246"/>
                    </a:cubicBezTo>
                    <a:cubicBezTo>
                      <a:pt x="829" y="251"/>
                      <a:pt x="832" y="255"/>
                      <a:pt x="832" y="260"/>
                    </a:cubicBezTo>
                    <a:cubicBezTo>
                      <a:pt x="829" y="260"/>
                      <a:pt x="825" y="261"/>
                      <a:pt x="822" y="261"/>
                    </a:cubicBezTo>
                    <a:cubicBezTo>
                      <a:pt x="819" y="241"/>
                      <a:pt x="810" y="225"/>
                      <a:pt x="802" y="207"/>
                    </a:cubicBezTo>
                    <a:cubicBezTo>
                      <a:pt x="811" y="214"/>
                      <a:pt x="815" y="224"/>
                      <a:pt x="820" y="233"/>
                    </a:cubicBezTo>
                    <a:cubicBezTo>
                      <a:pt x="818" y="222"/>
                      <a:pt x="812" y="214"/>
                      <a:pt x="806" y="206"/>
                    </a:cubicBezTo>
                    <a:cubicBezTo>
                      <a:pt x="808" y="205"/>
                      <a:pt x="809" y="206"/>
                      <a:pt x="811" y="207"/>
                    </a:cubicBezTo>
                    <a:cubicBezTo>
                      <a:pt x="813" y="209"/>
                      <a:pt x="815" y="211"/>
                      <a:pt x="817" y="212"/>
                    </a:cubicBezTo>
                    <a:cubicBezTo>
                      <a:pt x="819" y="214"/>
                      <a:pt x="821" y="215"/>
                      <a:pt x="823" y="217"/>
                    </a:cubicBezTo>
                    <a:cubicBezTo>
                      <a:pt x="829" y="221"/>
                      <a:pt x="832" y="226"/>
                      <a:pt x="836" y="232"/>
                    </a:cubicBezTo>
                    <a:cubicBezTo>
                      <a:pt x="842" y="240"/>
                      <a:pt x="847" y="249"/>
                      <a:pt x="851" y="259"/>
                    </a:cubicBezTo>
                    <a:cubicBezTo>
                      <a:pt x="851" y="259"/>
                      <a:pt x="851" y="260"/>
                      <a:pt x="851" y="260"/>
                    </a:cubicBezTo>
                    <a:cubicBezTo>
                      <a:pt x="845" y="260"/>
                      <a:pt x="840" y="260"/>
                      <a:pt x="835" y="260"/>
                    </a:cubicBezTo>
                    <a:close/>
                    <a:moveTo>
                      <a:pt x="856" y="260"/>
                    </a:moveTo>
                    <a:cubicBezTo>
                      <a:pt x="852" y="252"/>
                      <a:pt x="848" y="244"/>
                      <a:pt x="843" y="236"/>
                    </a:cubicBezTo>
                    <a:cubicBezTo>
                      <a:pt x="837" y="225"/>
                      <a:pt x="829" y="215"/>
                      <a:pt x="818" y="208"/>
                    </a:cubicBezTo>
                    <a:cubicBezTo>
                      <a:pt x="817" y="207"/>
                      <a:pt x="817" y="207"/>
                      <a:pt x="816" y="206"/>
                    </a:cubicBezTo>
                    <a:cubicBezTo>
                      <a:pt x="820" y="205"/>
                      <a:pt x="820" y="205"/>
                      <a:pt x="821" y="207"/>
                    </a:cubicBezTo>
                    <a:cubicBezTo>
                      <a:pt x="824" y="209"/>
                      <a:pt x="828" y="212"/>
                      <a:pt x="831" y="215"/>
                    </a:cubicBezTo>
                    <a:cubicBezTo>
                      <a:pt x="834" y="218"/>
                      <a:pt x="836" y="221"/>
                      <a:pt x="839" y="224"/>
                    </a:cubicBezTo>
                    <a:cubicBezTo>
                      <a:pt x="840" y="224"/>
                      <a:pt x="840" y="224"/>
                      <a:pt x="840" y="224"/>
                    </a:cubicBezTo>
                    <a:cubicBezTo>
                      <a:pt x="837" y="216"/>
                      <a:pt x="831" y="211"/>
                      <a:pt x="824" y="206"/>
                    </a:cubicBezTo>
                    <a:cubicBezTo>
                      <a:pt x="828" y="204"/>
                      <a:pt x="831" y="205"/>
                      <a:pt x="833" y="208"/>
                    </a:cubicBezTo>
                    <a:cubicBezTo>
                      <a:pt x="836" y="211"/>
                      <a:pt x="839" y="215"/>
                      <a:pt x="842" y="218"/>
                    </a:cubicBezTo>
                    <a:cubicBezTo>
                      <a:pt x="843" y="219"/>
                      <a:pt x="844" y="220"/>
                      <a:pt x="845" y="221"/>
                    </a:cubicBezTo>
                    <a:cubicBezTo>
                      <a:pt x="845" y="217"/>
                      <a:pt x="843" y="215"/>
                      <a:pt x="841" y="213"/>
                    </a:cubicBezTo>
                    <a:cubicBezTo>
                      <a:pt x="839" y="211"/>
                      <a:pt x="838" y="209"/>
                      <a:pt x="836" y="206"/>
                    </a:cubicBezTo>
                    <a:cubicBezTo>
                      <a:pt x="840" y="210"/>
                      <a:pt x="843" y="213"/>
                      <a:pt x="847" y="216"/>
                    </a:cubicBezTo>
                    <a:cubicBezTo>
                      <a:pt x="847" y="217"/>
                      <a:pt x="848" y="217"/>
                      <a:pt x="848" y="218"/>
                    </a:cubicBezTo>
                    <a:cubicBezTo>
                      <a:pt x="851" y="221"/>
                      <a:pt x="853" y="224"/>
                      <a:pt x="855" y="227"/>
                    </a:cubicBezTo>
                    <a:cubicBezTo>
                      <a:pt x="859" y="233"/>
                      <a:pt x="863" y="239"/>
                      <a:pt x="866" y="245"/>
                    </a:cubicBezTo>
                    <a:cubicBezTo>
                      <a:pt x="867" y="247"/>
                      <a:pt x="868" y="249"/>
                      <a:pt x="869" y="251"/>
                    </a:cubicBezTo>
                    <a:cubicBezTo>
                      <a:pt x="871" y="254"/>
                      <a:pt x="872" y="257"/>
                      <a:pt x="874" y="261"/>
                    </a:cubicBezTo>
                    <a:cubicBezTo>
                      <a:pt x="867" y="261"/>
                      <a:pt x="861" y="261"/>
                      <a:pt x="856" y="260"/>
                    </a:cubicBezTo>
                    <a:close/>
                    <a:moveTo>
                      <a:pt x="881" y="262"/>
                    </a:moveTo>
                    <a:cubicBezTo>
                      <a:pt x="879" y="262"/>
                      <a:pt x="878" y="261"/>
                      <a:pt x="878" y="259"/>
                    </a:cubicBezTo>
                    <a:cubicBezTo>
                      <a:pt x="875" y="254"/>
                      <a:pt x="872" y="250"/>
                      <a:pt x="870" y="245"/>
                    </a:cubicBezTo>
                    <a:cubicBezTo>
                      <a:pt x="867" y="238"/>
                      <a:pt x="864" y="232"/>
                      <a:pt x="860" y="227"/>
                    </a:cubicBezTo>
                    <a:cubicBezTo>
                      <a:pt x="856" y="221"/>
                      <a:pt x="852" y="214"/>
                      <a:pt x="846" y="210"/>
                    </a:cubicBezTo>
                    <a:cubicBezTo>
                      <a:pt x="845" y="209"/>
                      <a:pt x="844" y="208"/>
                      <a:pt x="843" y="207"/>
                    </a:cubicBezTo>
                    <a:cubicBezTo>
                      <a:pt x="843" y="206"/>
                      <a:pt x="843" y="206"/>
                      <a:pt x="844" y="206"/>
                    </a:cubicBezTo>
                    <a:cubicBezTo>
                      <a:pt x="845" y="206"/>
                      <a:pt x="847" y="206"/>
                      <a:pt x="848" y="207"/>
                    </a:cubicBezTo>
                    <a:cubicBezTo>
                      <a:pt x="854" y="214"/>
                      <a:pt x="859" y="220"/>
                      <a:pt x="864" y="227"/>
                    </a:cubicBezTo>
                    <a:cubicBezTo>
                      <a:pt x="866" y="230"/>
                      <a:pt x="868" y="234"/>
                      <a:pt x="871" y="238"/>
                    </a:cubicBezTo>
                    <a:cubicBezTo>
                      <a:pt x="871" y="237"/>
                      <a:pt x="871" y="237"/>
                      <a:pt x="872" y="237"/>
                    </a:cubicBezTo>
                    <a:cubicBezTo>
                      <a:pt x="867" y="226"/>
                      <a:pt x="859" y="216"/>
                      <a:pt x="851" y="207"/>
                    </a:cubicBezTo>
                    <a:cubicBezTo>
                      <a:pt x="856" y="206"/>
                      <a:pt x="856" y="206"/>
                      <a:pt x="859" y="209"/>
                    </a:cubicBezTo>
                    <a:cubicBezTo>
                      <a:pt x="861" y="213"/>
                      <a:pt x="864" y="216"/>
                      <a:pt x="867" y="219"/>
                    </a:cubicBezTo>
                    <a:cubicBezTo>
                      <a:pt x="868" y="220"/>
                      <a:pt x="869" y="222"/>
                      <a:pt x="871" y="223"/>
                    </a:cubicBezTo>
                    <a:cubicBezTo>
                      <a:pt x="869" y="216"/>
                      <a:pt x="864" y="213"/>
                      <a:pt x="861" y="208"/>
                    </a:cubicBezTo>
                    <a:cubicBezTo>
                      <a:pt x="866" y="206"/>
                      <a:pt x="870" y="208"/>
                      <a:pt x="873" y="212"/>
                    </a:cubicBezTo>
                    <a:cubicBezTo>
                      <a:pt x="878" y="220"/>
                      <a:pt x="882" y="230"/>
                      <a:pt x="887" y="238"/>
                    </a:cubicBezTo>
                    <a:cubicBezTo>
                      <a:pt x="890" y="243"/>
                      <a:pt x="892" y="248"/>
                      <a:pt x="894" y="253"/>
                    </a:cubicBezTo>
                    <a:cubicBezTo>
                      <a:pt x="895" y="256"/>
                      <a:pt x="896" y="259"/>
                      <a:pt x="897" y="262"/>
                    </a:cubicBezTo>
                    <a:cubicBezTo>
                      <a:pt x="891" y="262"/>
                      <a:pt x="886" y="262"/>
                      <a:pt x="881" y="262"/>
                    </a:cubicBezTo>
                    <a:close/>
                    <a:moveTo>
                      <a:pt x="917" y="263"/>
                    </a:moveTo>
                    <a:cubicBezTo>
                      <a:pt x="915" y="257"/>
                      <a:pt x="913" y="252"/>
                      <a:pt x="910" y="247"/>
                    </a:cubicBezTo>
                    <a:cubicBezTo>
                      <a:pt x="910" y="247"/>
                      <a:pt x="910" y="247"/>
                      <a:pt x="909" y="247"/>
                    </a:cubicBezTo>
                    <a:cubicBezTo>
                      <a:pt x="911" y="252"/>
                      <a:pt x="912" y="257"/>
                      <a:pt x="914" y="263"/>
                    </a:cubicBezTo>
                    <a:cubicBezTo>
                      <a:pt x="913" y="263"/>
                      <a:pt x="911" y="263"/>
                      <a:pt x="910" y="263"/>
                    </a:cubicBezTo>
                    <a:cubicBezTo>
                      <a:pt x="909" y="255"/>
                      <a:pt x="908" y="248"/>
                      <a:pt x="902" y="244"/>
                    </a:cubicBezTo>
                    <a:cubicBezTo>
                      <a:pt x="903" y="247"/>
                      <a:pt x="905" y="250"/>
                      <a:pt x="906" y="253"/>
                    </a:cubicBezTo>
                    <a:cubicBezTo>
                      <a:pt x="907" y="256"/>
                      <a:pt x="907" y="259"/>
                      <a:pt x="908" y="263"/>
                    </a:cubicBezTo>
                    <a:cubicBezTo>
                      <a:pt x="905" y="263"/>
                      <a:pt x="904" y="262"/>
                      <a:pt x="902" y="262"/>
                    </a:cubicBezTo>
                    <a:cubicBezTo>
                      <a:pt x="895" y="243"/>
                      <a:pt x="886" y="226"/>
                      <a:pt x="876" y="208"/>
                    </a:cubicBezTo>
                    <a:cubicBezTo>
                      <a:pt x="880" y="210"/>
                      <a:pt x="882" y="214"/>
                      <a:pt x="885" y="217"/>
                    </a:cubicBezTo>
                    <a:cubicBezTo>
                      <a:pt x="889" y="220"/>
                      <a:pt x="892" y="224"/>
                      <a:pt x="895" y="227"/>
                    </a:cubicBezTo>
                    <a:cubicBezTo>
                      <a:pt x="893" y="219"/>
                      <a:pt x="886" y="215"/>
                      <a:pt x="881" y="209"/>
                    </a:cubicBezTo>
                    <a:cubicBezTo>
                      <a:pt x="882" y="208"/>
                      <a:pt x="882" y="208"/>
                      <a:pt x="882" y="208"/>
                    </a:cubicBezTo>
                    <a:cubicBezTo>
                      <a:pt x="886" y="207"/>
                      <a:pt x="888" y="210"/>
                      <a:pt x="890" y="213"/>
                    </a:cubicBezTo>
                    <a:cubicBezTo>
                      <a:pt x="892" y="216"/>
                      <a:pt x="893" y="219"/>
                      <a:pt x="897" y="221"/>
                    </a:cubicBezTo>
                    <a:cubicBezTo>
                      <a:pt x="896" y="216"/>
                      <a:pt x="893" y="213"/>
                      <a:pt x="890" y="209"/>
                    </a:cubicBezTo>
                    <a:cubicBezTo>
                      <a:pt x="894" y="209"/>
                      <a:pt x="896" y="210"/>
                      <a:pt x="898" y="210"/>
                    </a:cubicBezTo>
                    <a:cubicBezTo>
                      <a:pt x="899" y="210"/>
                      <a:pt x="900" y="211"/>
                      <a:pt x="900" y="211"/>
                    </a:cubicBezTo>
                    <a:cubicBezTo>
                      <a:pt x="903" y="216"/>
                      <a:pt x="908" y="220"/>
                      <a:pt x="909" y="226"/>
                    </a:cubicBezTo>
                    <a:cubicBezTo>
                      <a:pt x="911" y="230"/>
                      <a:pt x="913" y="234"/>
                      <a:pt x="914" y="238"/>
                    </a:cubicBezTo>
                    <a:cubicBezTo>
                      <a:pt x="915" y="240"/>
                      <a:pt x="915" y="241"/>
                      <a:pt x="915" y="242"/>
                    </a:cubicBezTo>
                    <a:cubicBezTo>
                      <a:pt x="917" y="247"/>
                      <a:pt x="919" y="253"/>
                      <a:pt x="921" y="258"/>
                    </a:cubicBezTo>
                    <a:cubicBezTo>
                      <a:pt x="921" y="260"/>
                      <a:pt x="922" y="261"/>
                      <a:pt x="922" y="264"/>
                    </a:cubicBezTo>
                    <a:cubicBezTo>
                      <a:pt x="920" y="264"/>
                      <a:pt x="918" y="264"/>
                      <a:pt x="917" y="263"/>
                    </a:cubicBezTo>
                    <a:close/>
                    <a:moveTo>
                      <a:pt x="946" y="266"/>
                    </a:moveTo>
                    <a:cubicBezTo>
                      <a:pt x="942" y="265"/>
                      <a:pt x="939" y="265"/>
                      <a:pt x="936" y="265"/>
                    </a:cubicBezTo>
                    <a:cubicBezTo>
                      <a:pt x="935" y="256"/>
                      <a:pt x="932" y="249"/>
                      <a:pt x="927" y="242"/>
                    </a:cubicBezTo>
                    <a:cubicBezTo>
                      <a:pt x="929" y="249"/>
                      <a:pt x="933" y="256"/>
                      <a:pt x="933" y="264"/>
                    </a:cubicBezTo>
                    <a:cubicBezTo>
                      <a:pt x="932" y="264"/>
                      <a:pt x="931" y="264"/>
                      <a:pt x="930" y="264"/>
                    </a:cubicBezTo>
                    <a:cubicBezTo>
                      <a:pt x="928" y="264"/>
                      <a:pt x="927" y="264"/>
                      <a:pt x="926" y="264"/>
                    </a:cubicBezTo>
                    <a:cubicBezTo>
                      <a:pt x="922" y="246"/>
                      <a:pt x="916" y="229"/>
                      <a:pt x="908" y="212"/>
                    </a:cubicBezTo>
                    <a:cubicBezTo>
                      <a:pt x="913" y="213"/>
                      <a:pt x="915" y="216"/>
                      <a:pt x="918" y="219"/>
                    </a:cubicBezTo>
                    <a:cubicBezTo>
                      <a:pt x="921" y="222"/>
                      <a:pt x="922" y="226"/>
                      <a:pt x="925" y="230"/>
                    </a:cubicBezTo>
                    <a:cubicBezTo>
                      <a:pt x="926" y="223"/>
                      <a:pt x="921" y="220"/>
                      <a:pt x="918" y="215"/>
                    </a:cubicBezTo>
                    <a:cubicBezTo>
                      <a:pt x="923" y="214"/>
                      <a:pt x="926" y="216"/>
                      <a:pt x="928" y="220"/>
                    </a:cubicBezTo>
                    <a:cubicBezTo>
                      <a:pt x="929" y="224"/>
                      <a:pt x="931" y="227"/>
                      <a:pt x="933" y="231"/>
                    </a:cubicBezTo>
                    <a:cubicBezTo>
                      <a:pt x="935" y="225"/>
                      <a:pt x="929" y="221"/>
                      <a:pt x="930" y="216"/>
                    </a:cubicBezTo>
                    <a:cubicBezTo>
                      <a:pt x="933" y="218"/>
                      <a:pt x="933" y="217"/>
                      <a:pt x="934" y="220"/>
                    </a:cubicBezTo>
                    <a:cubicBezTo>
                      <a:pt x="938" y="230"/>
                      <a:pt x="941" y="239"/>
                      <a:pt x="945" y="248"/>
                    </a:cubicBezTo>
                    <a:cubicBezTo>
                      <a:pt x="947" y="254"/>
                      <a:pt x="947" y="260"/>
                      <a:pt x="946" y="266"/>
                    </a:cubicBezTo>
                    <a:close/>
                    <a:moveTo>
                      <a:pt x="960" y="266"/>
                    </a:moveTo>
                    <a:cubicBezTo>
                      <a:pt x="960" y="266"/>
                      <a:pt x="959" y="266"/>
                      <a:pt x="959" y="266"/>
                    </a:cubicBezTo>
                    <a:cubicBezTo>
                      <a:pt x="959" y="264"/>
                      <a:pt x="959" y="263"/>
                      <a:pt x="959" y="261"/>
                    </a:cubicBezTo>
                    <a:cubicBezTo>
                      <a:pt x="960" y="261"/>
                      <a:pt x="960" y="261"/>
                      <a:pt x="960" y="261"/>
                    </a:cubicBezTo>
                    <a:cubicBezTo>
                      <a:pt x="960" y="263"/>
                      <a:pt x="960" y="264"/>
                      <a:pt x="960" y="266"/>
                    </a:cubicBezTo>
                    <a:close/>
                    <a:moveTo>
                      <a:pt x="960" y="257"/>
                    </a:moveTo>
                    <a:cubicBezTo>
                      <a:pt x="959" y="255"/>
                      <a:pt x="958" y="252"/>
                      <a:pt x="958" y="250"/>
                    </a:cubicBezTo>
                    <a:cubicBezTo>
                      <a:pt x="957" y="250"/>
                      <a:pt x="957" y="250"/>
                      <a:pt x="957" y="250"/>
                    </a:cubicBezTo>
                    <a:cubicBezTo>
                      <a:pt x="957" y="255"/>
                      <a:pt x="956" y="261"/>
                      <a:pt x="956" y="266"/>
                    </a:cubicBezTo>
                    <a:cubicBezTo>
                      <a:pt x="954" y="266"/>
                      <a:pt x="952" y="266"/>
                      <a:pt x="949" y="266"/>
                    </a:cubicBezTo>
                    <a:cubicBezTo>
                      <a:pt x="949" y="264"/>
                      <a:pt x="950" y="262"/>
                      <a:pt x="950" y="260"/>
                    </a:cubicBezTo>
                    <a:cubicBezTo>
                      <a:pt x="949" y="256"/>
                      <a:pt x="950" y="252"/>
                      <a:pt x="948" y="248"/>
                    </a:cubicBezTo>
                    <a:cubicBezTo>
                      <a:pt x="945" y="239"/>
                      <a:pt x="942" y="230"/>
                      <a:pt x="938" y="221"/>
                    </a:cubicBezTo>
                    <a:cubicBezTo>
                      <a:pt x="938" y="220"/>
                      <a:pt x="938" y="219"/>
                      <a:pt x="937" y="218"/>
                    </a:cubicBezTo>
                    <a:cubicBezTo>
                      <a:pt x="938" y="218"/>
                      <a:pt x="938" y="217"/>
                      <a:pt x="938" y="217"/>
                    </a:cubicBezTo>
                    <a:cubicBezTo>
                      <a:pt x="945" y="220"/>
                      <a:pt x="945" y="227"/>
                      <a:pt x="949" y="232"/>
                    </a:cubicBezTo>
                    <a:cubicBezTo>
                      <a:pt x="949" y="227"/>
                      <a:pt x="947" y="223"/>
                      <a:pt x="945" y="218"/>
                    </a:cubicBezTo>
                    <a:cubicBezTo>
                      <a:pt x="948" y="218"/>
                      <a:pt x="949" y="220"/>
                      <a:pt x="950" y="223"/>
                    </a:cubicBezTo>
                    <a:cubicBezTo>
                      <a:pt x="951" y="225"/>
                      <a:pt x="952" y="228"/>
                      <a:pt x="954" y="231"/>
                    </a:cubicBezTo>
                    <a:cubicBezTo>
                      <a:pt x="956" y="227"/>
                      <a:pt x="952" y="223"/>
                      <a:pt x="952" y="220"/>
                    </a:cubicBezTo>
                    <a:cubicBezTo>
                      <a:pt x="955" y="219"/>
                      <a:pt x="956" y="221"/>
                      <a:pt x="957" y="223"/>
                    </a:cubicBezTo>
                    <a:cubicBezTo>
                      <a:pt x="959" y="232"/>
                      <a:pt x="960" y="241"/>
                      <a:pt x="961" y="250"/>
                    </a:cubicBezTo>
                    <a:cubicBezTo>
                      <a:pt x="961" y="253"/>
                      <a:pt x="961" y="255"/>
                      <a:pt x="961" y="257"/>
                    </a:cubicBezTo>
                    <a:cubicBezTo>
                      <a:pt x="960" y="257"/>
                      <a:pt x="960" y="257"/>
                      <a:pt x="960" y="257"/>
                    </a:cubicBezTo>
                    <a:close/>
                    <a:moveTo>
                      <a:pt x="972" y="267"/>
                    </a:moveTo>
                    <a:cubicBezTo>
                      <a:pt x="970" y="267"/>
                      <a:pt x="967" y="267"/>
                      <a:pt x="964" y="267"/>
                    </a:cubicBezTo>
                    <a:cubicBezTo>
                      <a:pt x="964" y="259"/>
                      <a:pt x="965" y="251"/>
                      <a:pt x="964" y="244"/>
                    </a:cubicBezTo>
                    <a:cubicBezTo>
                      <a:pt x="964" y="237"/>
                      <a:pt x="962" y="229"/>
                      <a:pt x="961" y="222"/>
                    </a:cubicBezTo>
                    <a:cubicBezTo>
                      <a:pt x="961" y="221"/>
                      <a:pt x="962" y="221"/>
                      <a:pt x="962" y="221"/>
                    </a:cubicBezTo>
                    <a:cubicBezTo>
                      <a:pt x="963" y="222"/>
                      <a:pt x="964" y="223"/>
                      <a:pt x="965" y="224"/>
                    </a:cubicBezTo>
                    <a:cubicBezTo>
                      <a:pt x="966" y="228"/>
                      <a:pt x="968" y="233"/>
                      <a:pt x="967" y="238"/>
                    </a:cubicBezTo>
                    <a:cubicBezTo>
                      <a:pt x="967" y="240"/>
                      <a:pt x="967" y="242"/>
                      <a:pt x="970" y="244"/>
                    </a:cubicBezTo>
                    <a:cubicBezTo>
                      <a:pt x="970" y="239"/>
                      <a:pt x="970" y="236"/>
                      <a:pt x="970" y="233"/>
                    </a:cubicBezTo>
                    <a:cubicBezTo>
                      <a:pt x="969" y="229"/>
                      <a:pt x="968" y="226"/>
                      <a:pt x="967" y="222"/>
                    </a:cubicBezTo>
                    <a:cubicBezTo>
                      <a:pt x="970" y="223"/>
                      <a:pt x="973" y="224"/>
                      <a:pt x="975" y="224"/>
                    </a:cubicBezTo>
                    <a:cubicBezTo>
                      <a:pt x="978" y="239"/>
                      <a:pt x="978" y="253"/>
                      <a:pt x="972" y="267"/>
                    </a:cubicBezTo>
                    <a:close/>
                    <a:moveTo>
                      <a:pt x="1002" y="270"/>
                    </a:moveTo>
                    <a:cubicBezTo>
                      <a:pt x="1002" y="267"/>
                      <a:pt x="1004" y="263"/>
                      <a:pt x="1001" y="260"/>
                    </a:cubicBezTo>
                    <a:cubicBezTo>
                      <a:pt x="1001" y="264"/>
                      <a:pt x="1000" y="266"/>
                      <a:pt x="1000" y="269"/>
                    </a:cubicBezTo>
                    <a:cubicBezTo>
                      <a:pt x="998" y="269"/>
                      <a:pt x="997" y="269"/>
                      <a:pt x="996" y="269"/>
                    </a:cubicBezTo>
                    <a:cubicBezTo>
                      <a:pt x="997" y="265"/>
                      <a:pt x="998" y="261"/>
                      <a:pt x="995" y="257"/>
                    </a:cubicBezTo>
                    <a:cubicBezTo>
                      <a:pt x="994" y="261"/>
                      <a:pt x="995" y="265"/>
                      <a:pt x="993" y="268"/>
                    </a:cubicBezTo>
                    <a:cubicBezTo>
                      <a:pt x="991" y="268"/>
                      <a:pt x="989" y="268"/>
                      <a:pt x="987" y="268"/>
                    </a:cubicBezTo>
                    <a:cubicBezTo>
                      <a:pt x="986" y="254"/>
                      <a:pt x="988" y="240"/>
                      <a:pt x="982" y="227"/>
                    </a:cubicBezTo>
                    <a:cubicBezTo>
                      <a:pt x="984" y="226"/>
                      <a:pt x="985" y="228"/>
                      <a:pt x="986" y="230"/>
                    </a:cubicBezTo>
                    <a:cubicBezTo>
                      <a:pt x="988" y="234"/>
                      <a:pt x="990" y="239"/>
                      <a:pt x="993" y="244"/>
                    </a:cubicBezTo>
                    <a:cubicBezTo>
                      <a:pt x="994" y="240"/>
                      <a:pt x="992" y="238"/>
                      <a:pt x="991" y="236"/>
                    </a:cubicBezTo>
                    <a:cubicBezTo>
                      <a:pt x="990" y="234"/>
                      <a:pt x="990" y="232"/>
                      <a:pt x="989" y="229"/>
                    </a:cubicBezTo>
                    <a:cubicBezTo>
                      <a:pt x="989" y="229"/>
                      <a:pt x="990" y="229"/>
                      <a:pt x="990" y="229"/>
                    </a:cubicBezTo>
                    <a:cubicBezTo>
                      <a:pt x="991" y="231"/>
                      <a:pt x="992" y="233"/>
                      <a:pt x="993" y="235"/>
                    </a:cubicBezTo>
                    <a:cubicBezTo>
                      <a:pt x="995" y="237"/>
                      <a:pt x="995" y="240"/>
                      <a:pt x="999" y="242"/>
                    </a:cubicBezTo>
                    <a:cubicBezTo>
                      <a:pt x="998" y="239"/>
                      <a:pt x="997" y="236"/>
                      <a:pt x="996" y="234"/>
                    </a:cubicBezTo>
                    <a:cubicBezTo>
                      <a:pt x="997" y="235"/>
                      <a:pt x="999" y="236"/>
                      <a:pt x="999" y="237"/>
                    </a:cubicBezTo>
                    <a:cubicBezTo>
                      <a:pt x="1004" y="248"/>
                      <a:pt x="1009" y="259"/>
                      <a:pt x="1010" y="271"/>
                    </a:cubicBezTo>
                    <a:cubicBezTo>
                      <a:pt x="1007" y="271"/>
                      <a:pt x="1005" y="270"/>
                      <a:pt x="1002" y="270"/>
                    </a:cubicBezTo>
                    <a:close/>
                    <a:moveTo>
                      <a:pt x="1015" y="273"/>
                    </a:moveTo>
                    <a:cubicBezTo>
                      <a:pt x="1013" y="258"/>
                      <a:pt x="1008" y="245"/>
                      <a:pt x="1001" y="231"/>
                    </a:cubicBezTo>
                    <a:cubicBezTo>
                      <a:pt x="1006" y="231"/>
                      <a:pt x="1010" y="232"/>
                      <a:pt x="1012" y="237"/>
                    </a:cubicBezTo>
                    <a:cubicBezTo>
                      <a:pt x="1012" y="239"/>
                      <a:pt x="1014" y="242"/>
                      <a:pt x="1017" y="242"/>
                    </a:cubicBezTo>
                    <a:cubicBezTo>
                      <a:pt x="1015" y="239"/>
                      <a:pt x="1014" y="237"/>
                      <a:pt x="1012" y="233"/>
                    </a:cubicBezTo>
                    <a:cubicBezTo>
                      <a:pt x="1015" y="234"/>
                      <a:pt x="1018" y="233"/>
                      <a:pt x="1019" y="235"/>
                    </a:cubicBezTo>
                    <a:cubicBezTo>
                      <a:pt x="1022" y="238"/>
                      <a:pt x="1024" y="242"/>
                      <a:pt x="1026" y="245"/>
                    </a:cubicBezTo>
                    <a:cubicBezTo>
                      <a:pt x="1031" y="252"/>
                      <a:pt x="1031" y="260"/>
                      <a:pt x="1032" y="268"/>
                    </a:cubicBezTo>
                    <a:cubicBezTo>
                      <a:pt x="1033" y="271"/>
                      <a:pt x="1033" y="273"/>
                      <a:pt x="1033" y="277"/>
                    </a:cubicBezTo>
                    <a:cubicBezTo>
                      <a:pt x="1027" y="275"/>
                      <a:pt x="1021" y="274"/>
                      <a:pt x="1015" y="273"/>
                    </a:cubicBezTo>
                    <a:close/>
                    <a:moveTo>
                      <a:pt x="1061" y="274"/>
                    </a:moveTo>
                    <a:cubicBezTo>
                      <a:pt x="1059" y="275"/>
                      <a:pt x="1057" y="275"/>
                      <a:pt x="1054" y="276"/>
                    </a:cubicBezTo>
                    <a:cubicBezTo>
                      <a:pt x="1054" y="273"/>
                      <a:pt x="1054" y="271"/>
                      <a:pt x="1054" y="269"/>
                    </a:cubicBezTo>
                    <a:cubicBezTo>
                      <a:pt x="1054" y="267"/>
                      <a:pt x="1054" y="265"/>
                      <a:pt x="1053" y="264"/>
                    </a:cubicBezTo>
                    <a:cubicBezTo>
                      <a:pt x="1053" y="262"/>
                      <a:pt x="1054" y="260"/>
                      <a:pt x="1051" y="258"/>
                    </a:cubicBezTo>
                    <a:cubicBezTo>
                      <a:pt x="1051" y="264"/>
                      <a:pt x="1051" y="270"/>
                      <a:pt x="1051" y="276"/>
                    </a:cubicBezTo>
                    <a:cubicBezTo>
                      <a:pt x="1050" y="276"/>
                      <a:pt x="1049" y="276"/>
                      <a:pt x="1048" y="276"/>
                    </a:cubicBezTo>
                    <a:cubicBezTo>
                      <a:pt x="1048" y="270"/>
                      <a:pt x="1050" y="264"/>
                      <a:pt x="1044" y="260"/>
                    </a:cubicBezTo>
                    <a:cubicBezTo>
                      <a:pt x="1046" y="265"/>
                      <a:pt x="1046" y="271"/>
                      <a:pt x="1045" y="277"/>
                    </a:cubicBezTo>
                    <a:cubicBezTo>
                      <a:pt x="1043" y="277"/>
                      <a:pt x="1040" y="277"/>
                      <a:pt x="1038" y="277"/>
                    </a:cubicBezTo>
                    <a:cubicBezTo>
                      <a:pt x="1036" y="262"/>
                      <a:pt x="1035" y="248"/>
                      <a:pt x="1025" y="236"/>
                    </a:cubicBezTo>
                    <a:cubicBezTo>
                      <a:pt x="1029" y="236"/>
                      <a:pt x="1031" y="237"/>
                      <a:pt x="1032" y="239"/>
                    </a:cubicBezTo>
                    <a:cubicBezTo>
                      <a:pt x="1033" y="241"/>
                      <a:pt x="1034" y="243"/>
                      <a:pt x="1036" y="245"/>
                    </a:cubicBezTo>
                    <a:cubicBezTo>
                      <a:pt x="1037" y="247"/>
                      <a:pt x="1038" y="249"/>
                      <a:pt x="1040" y="250"/>
                    </a:cubicBezTo>
                    <a:cubicBezTo>
                      <a:pt x="1040" y="250"/>
                      <a:pt x="1040" y="250"/>
                      <a:pt x="1041" y="249"/>
                    </a:cubicBezTo>
                    <a:cubicBezTo>
                      <a:pt x="1040" y="248"/>
                      <a:pt x="1039" y="246"/>
                      <a:pt x="1038" y="244"/>
                    </a:cubicBezTo>
                    <a:cubicBezTo>
                      <a:pt x="1037" y="242"/>
                      <a:pt x="1036" y="240"/>
                      <a:pt x="1034" y="238"/>
                    </a:cubicBezTo>
                    <a:cubicBezTo>
                      <a:pt x="1041" y="237"/>
                      <a:pt x="1041" y="243"/>
                      <a:pt x="1046" y="246"/>
                    </a:cubicBezTo>
                    <a:cubicBezTo>
                      <a:pt x="1045" y="244"/>
                      <a:pt x="1045" y="242"/>
                      <a:pt x="1044" y="240"/>
                    </a:cubicBezTo>
                    <a:cubicBezTo>
                      <a:pt x="1049" y="242"/>
                      <a:pt x="1053" y="243"/>
                      <a:pt x="1057" y="244"/>
                    </a:cubicBezTo>
                    <a:cubicBezTo>
                      <a:pt x="1059" y="245"/>
                      <a:pt x="1060" y="246"/>
                      <a:pt x="1061" y="248"/>
                    </a:cubicBezTo>
                    <a:cubicBezTo>
                      <a:pt x="1061" y="251"/>
                      <a:pt x="1061" y="254"/>
                      <a:pt x="1062" y="257"/>
                    </a:cubicBezTo>
                    <a:cubicBezTo>
                      <a:pt x="1063" y="263"/>
                      <a:pt x="1063" y="268"/>
                      <a:pt x="1061" y="274"/>
                    </a:cubicBezTo>
                    <a:close/>
                    <a:moveTo>
                      <a:pt x="1081" y="268"/>
                    </a:moveTo>
                    <a:cubicBezTo>
                      <a:pt x="1081" y="263"/>
                      <a:pt x="1081" y="263"/>
                      <a:pt x="1078" y="260"/>
                    </a:cubicBezTo>
                    <a:cubicBezTo>
                      <a:pt x="1078" y="262"/>
                      <a:pt x="1079" y="264"/>
                      <a:pt x="1078" y="266"/>
                    </a:cubicBezTo>
                    <a:cubicBezTo>
                      <a:pt x="1078" y="268"/>
                      <a:pt x="1078" y="270"/>
                      <a:pt x="1075" y="269"/>
                    </a:cubicBezTo>
                    <a:cubicBezTo>
                      <a:pt x="1075" y="263"/>
                      <a:pt x="1075" y="263"/>
                      <a:pt x="1073" y="261"/>
                    </a:cubicBezTo>
                    <a:cubicBezTo>
                      <a:pt x="1073" y="265"/>
                      <a:pt x="1073" y="267"/>
                      <a:pt x="1073" y="271"/>
                    </a:cubicBezTo>
                    <a:cubicBezTo>
                      <a:pt x="1071" y="271"/>
                      <a:pt x="1068" y="272"/>
                      <a:pt x="1065" y="273"/>
                    </a:cubicBezTo>
                    <a:cubicBezTo>
                      <a:pt x="1067" y="264"/>
                      <a:pt x="1066" y="256"/>
                      <a:pt x="1065" y="247"/>
                    </a:cubicBezTo>
                    <a:cubicBezTo>
                      <a:pt x="1069" y="248"/>
                      <a:pt x="1074" y="249"/>
                      <a:pt x="1078" y="250"/>
                    </a:cubicBezTo>
                    <a:cubicBezTo>
                      <a:pt x="1081" y="251"/>
                      <a:pt x="1082" y="253"/>
                      <a:pt x="1083" y="256"/>
                    </a:cubicBezTo>
                    <a:cubicBezTo>
                      <a:pt x="1083" y="259"/>
                      <a:pt x="1083" y="262"/>
                      <a:pt x="1083" y="265"/>
                    </a:cubicBezTo>
                    <a:cubicBezTo>
                      <a:pt x="1083" y="267"/>
                      <a:pt x="1083" y="268"/>
                      <a:pt x="1081" y="268"/>
                    </a:cubicBezTo>
                    <a:close/>
                    <a:moveTo>
                      <a:pt x="1096" y="264"/>
                    </a:moveTo>
                    <a:cubicBezTo>
                      <a:pt x="1093" y="265"/>
                      <a:pt x="1090" y="266"/>
                      <a:pt x="1087" y="266"/>
                    </a:cubicBezTo>
                    <a:cubicBezTo>
                      <a:pt x="1087" y="264"/>
                      <a:pt x="1087" y="262"/>
                      <a:pt x="1087" y="260"/>
                    </a:cubicBezTo>
                    <a:cubicBezTo>
                      <a:pt x="1087" y="257"/>
                      <a:pt x="1087" y="255"/>
                      <a:pt x="1086" y="253"/>
                    </a:cubicBezTo>
                    <a:cubicBezTo>
                      <a:pt x="1089" y="253"/>
                      <a:pt x="1090" y="255"/>
                      <a:pt x="1091" y="257"/>
                    </a:cubicBezTo>
                    <a:cubicBezTo>
                      <a:pt x="1091" y="258"/>
                      <a:pt x="1091" y="260"/>
                      <a:pt x="1094" y="261"/>
                    </a:cubicBezTo>
                    <a:cubicBezTo>
                      <a:pt x="1093" y="259"/>
                      <a:pt x="1093" y="258"/>
                      <a:pt x="1093" y="257"/>
                    </a:cubicBezTo>
                    <a:cubicBezTo>
                      <a:pt x="1093" y="256"/>
                      <a:pt x="1093" y="255"/>
                      <a:pt x="1093" y="254"/>
                    </a:cubicBezTo>
                    <a:cubicBezTo>
                      <a:pt x="1098" y="255"/>
                      <a:pt x="1098" y="258"/>
                      <a:pt x="1096" y="264"/>
                    </a:cubicBezTo>
                    <a:close/>
                    <a:moveTo>
                      <a:pt x="1100" y="263"/>
                    </a:moveTo>
                    <a:cubicBezTo>
                      <a:pt x="1101" y="261"/>
                      <a:pt x="1101" y="260"/>
                      <a:pt x="1101" y="259"/>
                    </a:cubicBezTo>
                    <a:cubicBezTo>
                      <a:pt x="1101" y="258"/>
                      <a:pt x="1101" y="257"/>
                      <a:pt x="1101" y="256"/>
                    </a:cubicBezTo>
                    <a:cubicBezTo>
                      <a:pt x="1105" y="258"/>
                      <a:pt x="1110" y="258"/>
                      <a:pt x="1113" y="261"/>
                    </a:cubicBezTo>
                    <a:cubicBezTo>
                      <a:pt x="1109" y="262"/>
                      <a:pt x="1105" y="262"/>
                      <a:pt x="1100" y="263"/>
                    </a:cubicBezTo>
                    <a:close/>
                    <a:moveTo>
                      <a:pt x="1141" y="262"/>
                    </a:moveTo>
                    <a:cubicBezTo>
                      <a:pt x="1138" y="262"/>
                      <a:pt x="1134" y="260"/>
                      <a:pt x="1130" y="259"/>
                    </a:cubicBezTo>
                    <a:cubicBezTo>
                      <a:pt x="1129" y="259"/>
                      <a:pt x="1127" y="258"/>
                      <a:pt x="1125" y="257"/>
                    </a:cubicBezTo>
                    <a:cubicBezTo>
                      <a:pt x="1114" y="255"/>
                      <a:pt x="1103" y="252"/>
                      <a:pt x="1092" y="250"/>
                    </a:cubicBezTo>
                    <a:cubicBezTo>
                      <a:pt x="1086" y="248"/>
                      <a:pt x="1079" y="246"/>
                      <a:pt x="1073" y="245"/>
                    </a:cubicBezTo>
                    <a:cubicBezTo>
                      <a:pt x="1067" y="243"/>
                      <a:pt x="1060" y="241"/>
                      <a:pt x="1054" y="238"/>
                    </a:cubicBezTo>
                    <a:cubicBezTo>
                      <a:pt x="1040" y="233"/>
                      <a:pt x="1026" y="230"/>
                      <a:pt x="1011" y="228"/>
                    </a:cubicBezTo>
                    <a:cubicBezTo>
                      <a:pt x="1003" y="226"/>
                      <a:pt x="995" y="225"/>
                      <a:pt x="987" y="222"/>
                    </a:cubicBezTo>
                    <a:cubicBezTo>
                      <a:pt x="972" y="217"/>
                      <a:pt x="957" y="215"/>
                      <a:pt x="942" y="212"/>
                    </a:cubicBezTo>
                    <a:cubicBezTo>
                      <a:pt x="929" y="210"/>
                      <a:pt x="916" y="208"/>
                      <a:pt x="903" y="206"/>
                    </a:cubicBezTo>
                    <a:cubicBezTo>
                      <a:pt x="895" y="204"/>
                      <a:pt x="887" y="203"/>
                      <a:pt x="878" y="202"/>
                    </a:cubicBezTo>
                    <a:cubicBezTo>
                      <a:pt x="873" y="202"/>
                      <a:pt x="868" y="202"/>
                      <a:pt x="863" y="202"/>
                    </a:cubicBezTo>
                    <a:cubicBezTo>
                      <a:pt x="846" y="200"/>
                      <a:pt x="829" y="199"/>
                      <a:pt x="812" y="201"/>
                    </a:cubicBezTo>
                    <a:cubicBezTo>
                      <a:pt x="811" y="201"/>
                      <a:pt x="809" y="201"/>
                      <a:pt x="807" y="201"/>
                    </a:cubicBezTo>
                    <a:cubicBezTo>
                      <a:pt x="790" y="201"/>
                      <a:pt x="772" y="202"/>
                      <a:pt x="755" y="202"/>
                    </a:cubicBezTo>
                    <a:cubicBezTo>
                      <a:pt x="739" y="202"/>
                      <a:pt x="723" y="202"/>
                      <a:pt x="707" y="205"/>
                    </a:cubicBezTo>
                    <a:cubicBezTo>
                      <a:pt x="684" y="208"/>
                      <a:pt x="661" y="211"/>
                      <a:pt x="639" y="217"/>
                    </a:cubicBezTo>
                    <a:cubicBezTo>
                      <a:pt x="618" y="223"/>
                      <a:pt x="598" y="228"/>
                      <a:pt x="579" y="237"/>
                    </a:cubicBezTo>
                    <a:cubicBezTo>
                      <a:pt x="570" y="241"/>
                      <a:pt x="561" y="245"/>
                      <a:pt x="551" y="250"/>
                    </a:cubicBezTo>
                    <a:cubicBezTo>
                      <a:pt x="544" y="254"/>
                      <a:pt x="537" y="258"/>
                      <a:pt x="530" y="261"/>
                    </a:cubicBezTo>
                    <a:cubicBezTo>
                      <a:pt x="500" y="274"/>
                      <a:pt x="471" y="288"/>
                      <a:pt x="444" y="305"/>
                    </a:cubicBezTo>
                    <a:cubicBezTo>
                      <a:pt x="434" y="311"/>
                      <a:pt x="425" y="317"/>
                      <a:pt x="416" y="323"/>
                    </a:cubicBezTo>
                    <a:cubicBezTo>
                      <a:pt x="412" y="325"/>
                      <a:pt x="408" y="328"/>
                      <a:pt x="404" y="330"/>
                    </a:cubicBezTo>
                    <a:cubicBezTo>
                      <a:pt x="405" y="330"/>
                      <a:pt x="405" y="330"/>
                      <a:pt x="405" y="330"/>
                    </a:cubicBezTo>
                    <a:cubicBezTo>
                      <a:pt x="403" y="331"/>
                      <a:pt x="402" y="332"/>
                      <a:pt x="400" y="333"/>
                    </a:cubicBezTo>
                    <a:cubicBezTo>
                      <a:pt x="388" y="342"/>
                      <a:pt x="376" y="351"/>
                      <a:pt x="364" y="359"/>
                    </a:cubicBezTo>
                    <a:cubicBezTo>
                      <a:pt x="348" y="370"/>
                      <a:pt x="332" y="381"/>
                      <a:pt x="317" y="394"/>
                    </a:cubicBezTo>
                    <a:cubicBezTo>
                      <a:pt x="301" y="408"/>
                      <a:pt x="284" y="421"/>
                      <a:pt x="268" y="435"/>
                    </a:cubicBezTo>
                    <a:cubicBezTo>
                      <a:pt x="251" y="450"/>
                      <a:pt x="233" y="463"/>
                      <a:pt x="217" y="479"/>
                    </a:cubicBezTo>
                    <a:cubicBezTo>
                      <a:pt x="206" y="490"/>
                      <a:pt x="193" y="501"/>
                      <a:pt x="181" y="512"/>
                    </a:cubicBezTo>
                    <a:cubicBezTo>
                      <a:pt x="171" y="522"/>
                      <a:pt x="161" y="533"/>
                      <a:pt x="151" y="543"/>
                    </a:cubicBezTo>
                    <a:cubicBezTo>
                      <a:pt x="142" y="551"/>
                      <a:pt x="134" y="560"/>
                      <a:pt x="126" y="568"/>
                    </a:cubicBezTo>
                    <a:cubicBezTo>
                      <a:pt x="119" y="575"/>
                      <a:pt x="111" y="582"/>
                      <a:pt x="104" y="590"/>
                    </a:cubicBezTo>
                    <a:cubicBezTo>
                      <a:pt x="87" y="608"/>
                      <a:pt x="71" y="627"/>
                      <a:pt x="56" y="646"/>
                    </a:cubicBezTo>
                    <a:cubicBezTo>
                      <a:pt x="54" y="649"/>
                      <a:pt x="52" y="651"/>
                      <a:pt x="50" y="653"/>
                    </a:cubicBezTo>
                    <a:cubicBezTo>
                      <a:pt x="50" y="653"/>
                      <a:pt x="50" y="653"/>
                      <a:pt x="49" y="652"/>
                    </a:cubicBezTo>
                    <a:cubicBezTo>
                      <a:pt x="51" y="650"/>
                      <a:pt x="53" y="647"/>
                      <a:pt x="54" y="645"/>
                    </a:cubicBezTo>
                    <a:cubicBezTo>
                      <a:pt x="59" y="637"/>
                      <a:pt x="66" y="630"/>
                      <a:pt x="72" y="623"/>
                    </a:cubicBezTo>
                    <a:cubicBezTo>
                      <a:pt x="81" y="613"/>
                      <a:pt x="90" y="602"/>
                      <a:pt x="99" y="591"/>
                    </a:cubicBezTo>
                    <a:cubicBezTo>
                      <a:pt x="111" y="578"/>
                      <a:pt x="124" y="566"/>
                      <a:pt x="137" y="553"/>
                    </a:cubicBezTo>
                    <a:cubicBezTo>
                      <a:pt x="145" y="545"/>
                      <a:pt x="153" y="537"/>
                      <a:pt x="161" y="529"/>
                    </a:cubicBezTo>
                    <a:cubicBezTo>
                      <a:pt x="162" y="528"/>
                      <a:pt x="163" y="527"/>
                      <a:pt x="164" y="526"/>
                    </a:cubicBezTo>
                    <a:cubicBezTo>
                      <a:pt x="159" y="527"/>
                      <a:pt x="156" y="530"/>
                      <a:pt x="153" y="533"/>
                    </a:cubicBezTo>
                    <a:cubicBezTo>
                      <a:pt x="141" y="546"/>
                      <a:pt x="128" y="558"/>
                      <a:pt x="116" y="570"/>
                    </a:cubicBezTo>
                    <a:cubicBezTo>
                      <a:pt x="106" y="580"/>
                      <a:pt x="97" y="590"/>
                      <a:pt x="88" y="601"/>
                    </a:cubicBezTo>
                    <a:cubicBezTo>
                      <a:pt x="80" y="609"/>
                      <a:pt x="72" y="618"/>
                      <a:pt x="64" y="627"/>
                    </a:cubicBezTo>
                    <a:cubicBezTo>
                      <a:pt x="61" y="632"/>
                      <a:pt x="56" y="637"/>
                      <a:pt x="53" y="641"/>
                    </a:cubicBezTo>
                    <a:cubicBezTo>
                      <a:pt x="43" y="655"/>
                      <a:pt x="34" y="669"/>
                      <a:pt x="25" y="683"/>
                    </a:cubicBezTo>
                    <a:cubicBezTo>
                      <a:pt x="24" y="685"/>
                      <a:pt x="22" y="685"/>
                      <a:pt x="20" y="684"/>
                    </a:cubicBezTo>
                    <a:cubicBezTo>
                      <a:pt x="23" y="680"/>
                      <a:pt x="27" y="676"/>
                      <a:pt x="30" y="672"/>
                    </a:cubicBezTo>
                    <a:cubicBezTo>
                      <a:pt x="36" y="662"/>
                      <a:pt x="43" y="652"/>
                      <a:pt x="50" y="642"/>
                    </a:cubicBezTo>
                    <a:cubicBezTo>
                      <a:pt x="51" y="641"/>
                      <a:pt x="51" y="639"/>
                      <a:pt x="52" y="638"/>
                    </a:cubicBezTo>
                    <a:cubicBezTo>
                      <a:pt x="52" y="638"/>
                      <a:pt x="51" y="637"/>
                      <a:pt x="51" y="637"/>
                    </a:cubicBezTo>
                    <a:cubicBezTo>
                      <a:pt x="44" y="647"/>
                      <a:pt x="36" y="658"/>
                      <a:pt x="29" y="668"/>
                    </a:cubicBezTo>
                    <a:cubicBezTo>
                      <a:pt x="25" y="672"/>
                      <a:pt x="22" y="677"/>
                      <a:pt x="18" y="681"/>
                    </a:cubicBezTo>
                    <a:cubicBezTo>
                      <a:pt x="18" y="682"/>
                      <a:pt x="17" y="682"/>
                      <a:pt x="16" y="682"/>
                    </a:cubicBezTo>
                    <a:cubicBezTo>
                      <a:pt x="16" y="682"/>
                      <a:pt x="16" y="682"/>
                      <a:pt x="16" y="682"/>
                    </a:cubicBezTo>
                    <a:cubicBezTo>
                      <a:pt x="18" y="678"/>
                      <a:pt x="20" y="674"/>
                      <a:pt x="22" y="670"/>
                    </a:cubicBezTo>
                    <a:cubicBezTo>
                      <a:pt x="21" y="670"/>
                      <a:pt x="21" y="669"/>
                      <a:pt x="21" y="669"/>
                    </a:cubicBezTo>
                    <a:cubicBezTo>
                      <a:pt x="19" y="671"/>
                      <a:pt x="18" y="673"/>
                      <a:pt x="17" y="675"/>
                    </a:cubicBezTo>
                    <a:cubicBezTo>
                      <a:pt x="15" y="677"/>
                      <a:pt x="15" y="679"/>
                      <a:pt x="12" y="680"/>
                    </a:cubicBezTo>
                    <a:cubicBezTo>
                      <a:pt x="14" y="675"/>
                      <a:pt x="17" y="670"/>
                      <a:pt x="19" y="666"/>
                    </a:cubicBezTo>
                    <a:cubicBezTo>
                      <a:pt x="21" y="661"/>
                      <a:pt x="26" y="657"/>
                      <a:pt x="27" y="652"/>
                    </a:cubicBezTo>
                    <a:cubicBezTo>
                      <a:pt x="19" y="658"/>
                      <a:pt x="15" y="667"/>
                      <a:pt x="8" y="675"/>
                    </a:cubicBezTo>
                    <a:cubicBezTo>
                      <a:pt x="8" y="672"/>
                      <a:pt x="9" y="671"/>
                      <a:pt x="10" y="669"/>
                    </a:cubicBezTo>
                    <a:cubicBezTo>
                      <a:pt x="14" y="663"/>
                      <a:pt x="19" y="657"/>
                      <a:pt x="23" y="652"/>
                    </a:cubicBezTo>
                    <a:cubicBezTo>
                      <a:pt x="29" y="644"/>
                      <a:pt x="35" y="637"/>
                      <a:pt x="41" y="630"/>
                    </a:cubicBezTo>
                    <a:cubicBezTo>
                      <a:pt x="49" y="621"/>
                      <a:pt x="57" y="613"/>
                      <a:pt x="65" y="604"/>
                    </a:cubicBezTo>
                    <a:cubicBezTo>
                      <a:pt x="75" y="594"/>
                      <a:pt x="85" y="583"/>
                      <a:pt x="95" y="573"/>
                    </a:cubicBezTo>
                    <a:cubicBezTo>
                      <a:pt x="108" y="558"/>
                      <a:pt x="119" y="543"/>
                      <a:pt x="134" y="530"/>
                    </a:cubicBezTo>
                    <a:cubicBezTo>
                      <a:pt x="149" y="516"/>
                      <a:pt x="164" y="502"/>
                      <a:pt x="179" y="488"/>
                    </a:cubicBezTo>
                    <a:cubicBezTo>
                      <a:pt x="193" y="474"/>
                      <a:pt x="208" y="460"/>
                      <a:pt x="223" y="447"/>
                    </a:cubicBezTo>
                    <a:cubicBezTo>
                      <a:pt x="234" y="438"/>
                      <a:pt x="245" y="429"/>
                      <a:pt x="256" y="420"/>
                    </a:cubicBezTo>
                    <a:cubicBezTo>
                      <a:pt x="264" y="413"/>
                      <a:pt x="272" y="407"/>
                      <a:pt x="281" y="401"/>
                    </a:cubicBezTo>
                    <a:cubicBezTo>
                      <a:pt x="293" y="392"/>
                      <a:pt x="304" y="382"/>
                      <a:pt x="317" y="373"/>
                    </a:cubicBezTo>
                    <a:cubicBezTo>
                      <a:pt x="331" y="363"/>
                      <a:pt x="346" y="354"/>
                      <a:pt x="361" y="344"/>
                    </a:cubicBezTo>
                    <a:cubicBezTo>
                      <a:pt x="368" y="339"/>
                      <a:pt x="375" y="334"/>
                      <a:pt x="383" y="329"/>
                    </a:cubicBezTo>
                    <a:cubicBezTo>
                      <a:pt x="386" y="328"/>
                      <a:pt x="389" y="326"/>
                      <a:pt x="392" y="324"/>
                    </a:cubicBezTo>
                    <a:cubicBezTo>
                      <a:pt x="403" y="317"/>
                      <a:pt x="414" y="310"/>
                      <a:pt x="424" y="303"/>
                    </a:cubicBezTo>
                    <a:cubicBezTo>
                      <a:pt x="432" y="298"/>
                      <a:pt x="439" y="293"/>
                      <a:pt x="446" y="289"/>
                    </a:cubicBezTo>
                    <a:cubicBezTo>
                      <a:pt x="461" y="281"/>
                      <a:pt x="476" y="274"/>
                      <a:pt x="490" y="266"/>
                    </a:cubicBezTo>
                    <a:cubicBezTo>
                      <a:pt x="515" y="252"/>
                      <a:pt x="541" y="241"/>
                      <a:pt x="567" y="230"/>
                    </a:cubicBezTo>
                    <a:cubicBezTo>
                      <a:pt x="580" y="225"/>
                      <a:pt x="594" y="220"/>
                      <a:pt x="607" y="215"/>
                    </a:cubicBezTo>
                    <a:cubicBezTo>
                      <a:pt x="607" y="215"/>
                      <a:pt x="608" y="215"/>
                      <a:pt x="608" y="215"/>
                    </a:cubicBezTo>
                    <a:cubicBezTo>
                      <a:pt x="620" y="212"/>
                      <a:pt x="632" y="208"/>
                      <a:pt x="644" y="205"/>
                    </a:cubicBezTo>
                    <a:cubicBezTo>
                      <a:pt x="653" y="203"/>
                      <a:pt x="663" y="201"/>
                      <a:pt x="673" y="199"/>
                    </a:cubicBezTo>
                    <a:cubicBezTo>
                      <a:pt x="680" y="197"/>
                      <a:pt x="687" y="197"/>
                      <a:pt x="695" y="195"/>
                    </a:cubicBezTo>
                    <a:cubicBezTo>
                      <a:pt x="702" y="193"/>
                      <a:pt x="709" y="194"/>
                      <a:pt x="716" y="193"/>
                    </a:cubicBezTo>
                    <a:cubicBezTo>
                      <a:pt x="724" y="191"/>
                      <a:pt x="732" y="192"/>
                      <a:pt x="740" y="192"/>
                    </a:cubicBezTo>
                    <a:cubicBezTo>
                      <a:pt x="741" y="192"/>
                      <a:pt x="741" y="192"/>
                      <a:pt x="742" y="191"/>
                    </a:cubicBezTo>
                    <a:cubicBezTo>
                      <a:pt x="744" y="191"/>
                      <a:pt x="746" y="190"/>
                      <a:pt x="748" y="190"/>
                    </a:cubicBezTo>
                    <a:cubicBezTo>
                      <a:pt x="765" y="189"/>
                      <a:pt x="782" y="187"/>
                      <a:pt x="799" y="188"/>
                    </a:cubicBezTo>
                    <a:cubicBezTo>
                      <a:pt x="800" y="189"/>
                      <a:pt x="801" y="188"/>
                      <a:pt x="803" y="188"/>
                    </a:cubicBezTo>
                    <a:cubicBezTo>
                      <a:pt x="814" y="187"/>
                      <a:pt x="825" y="188"/>
                      <a:pt x="836" y="189"/>
                    </a:cubicBezTo>
                    <a:cubicBezTo>
                      <a:pt x="848" y="190"/>
                      <a:pt x="860" y="191"/>
                      <a:pt x="872" y="192"/>
                    </a:cubicBezTo>
                    <a:cubicBezTo>
                      <a:pt x="879" y="192"/>
                      <a:pt x="886" y="193"/>
                      <a:pt x="894" y="194"/>
                    </a:cubicBezTo>
                    <a:cubicBezTo>
                      <a:pt x="915" y="198"/>
                      <a:pt x="935" y="202"/>
                      <a:pt x="956" y="206"/>
                    </a:cubicBezTo>
                    <a:cubicBezTo>
                      <a:pt x="959" y="207"/>
                      <a:pt x="961" y="207"/>
                      <a:pt x="963" y="208"/>
                    </a:cubicBezTo>
                    <a:cubicBezTo>
                      <a:pt x="967" y="209"/>
                      <a:pt x="970" y="210"/>
                      <a:pt x="974" y="211"/>
                    </a:cubicBezTo>
                    <a:cubicBezTo>
                      <a:pt x="996" y="215"/>
                      <a:pt x="1018" y="221"/>
                      <a:pt x="1039" y="229"/>
                    </a:cubicBezTo>
                    <a:cubicBezTo>
                      <a:pt x="1053" y="234"/>
                      <a:pt x="1067" y="239"/>
                      <a:pt x="1082" y="242"/>
                    </a:cubicBezTo>
                    <a:cubicBezTo>
                      <a:pt x="1091" y="244"/>
                      <a:pt x="1100" y="246"/>
                      <a:pt x="1109" y="248"/>
                    </a:cubicBezTo>
                    <a:cubicBezTo>
                      <a:pt x="1112" y="249"/>
                      <a:pt x="1116" y="250"/>
                      <a:pt x="1119" y="251"/>
                    </a:cubicBezTo>
                    <a:cubicBezTo>
                      <a:pt x="1127" y="255"/>
                      <a:pt x="1136" y="255"/>
                      <a:pt x="1144" y="257"/>
                    </a:cubicBezTo>
                    <a:cubicBezTo>
                      <a:pt x="1149" y="257"/>
                      <a:pt x="1154" y="258"/>
                      <a:pt x="1158" y="258"/>
                    </a:cubicBezTo>
                    <a:cubicBezTo>
                      <a:pt x="1160" y="258"/>
                      <a:pt x="1161" y="258"/>
                      <a:pt x="1161" y="260"/>
                    </a:cubicBezTo>
                    <a:cubicBezTo>
                      <a:pt x="1155" y="263"/>
                      <a:pt x="1148" y="262"/>
                      <a:pt x="1141" y="26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3" name="Google Shape;1703;p23"/>
              <p:cNvSpPr/>
              <p:nvPr/>
            </p:nvSpPr>
            <p:spPr>
              <a:xfrm>
                <a:off x="2866315" y="1469924"/>
                <a:ext cx="84883" cy="44502"/>
              </a:xfrm>
              <a:custGeom>
                <a:avLst/>
                <a:gdLst/>
                <a:ahLst/>
                <a:cxnLst/>
                <a:rect l="l" t="t" r="r" b="b"/>
                <a:pathLst>
                  <a:path w="90" h="47" extrusionOk="0">
                    <a:moveTo>
                      <a:pt x="90" y="0"/>
                    </a:moveTo>
                    <a:cubicBezTo>
                      <a:pt x="59" y="14"/>
                      <a:pt x="29" y="29"/>
                      <a:pt x="0" y="47"/>
                    </a:cubicBezTo>
                    <a:cubicBezTo>
                      <a:pt x="30" y="32"/>
                      <a:pt x="61" y="17"/>
                      <a:pt x="9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4" name="Google Shape;1704;p23"/>
              <p:cNvSpPr/>
              <p:nvPr/>
            </p:nvSpPr>
            <p:spPr>
              <a:xfrm>
                <a:off x="2656169" y="1607549"/>
                <a:ext cx="70873" cy="60160"/>
              </a:xfrm>
              <a:custGeom>
                <a:avLst/>
                <a:gdLst/>
                <a:ahLst/>
                <a:cxnLst/>
                <a:rect l="l" t="t" r="r" b="b"/>
                <a:pathLst>
                  <a:path w="75" h="64" extrusionOk="0">
                    <a:moveTo>
                      <a:pt x="75" y="0"/>
                    </a:moveTo>
                    <a:cubicBezTo>
                      <a:pt x="49" y="20"/>
                      <a:pt x="24" y="42"/>
                      <a:pt x="0" y="64"/>
                    </a:cubicBezTo>
                    <a:cubicBezTo>
                      <a:pt x="8" y="61"/>
                      <a:pt x="71" y="6"/>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5" name="Google Shape;1705;p23"/>
              <p:cNvSpPr/>
              <p:nvPr/>
            </p:nvSpPr>
            <p:spPr>
              <a:xfrm>
                <a:off x="2600954" y="1673477"/>
                <a:ext cx="47798" cy="46150"/>
              </a:xfrm>
              <a:custGeom>
                <a:avLst/>
                <a:gdLst/>
                <a:ahLst/>
                <a:cxnLst/>
                <a:rect l="l" t="t" r="r" b="b"/>
                <a:pathLst>
                  <a:path w="50" h="49" extrusionOk="0">
                    <a:moveTo>
                      <a:pt x="0" y="48"/>
                    </a:moveTo>
                    <a:cubicBezTo>
                      <a:pt x="0" y="49"/>
                      <a:pt x="1" y="49"/>
                      <a:pt x="1" y="49"/>
                    </a:cubicBezTo>
                    <a:cubicBezTo>
                      <a:pt x="2" y="48"/>
                      <a:pt x="3" y="48"/>
                      <a:pt x="3" y="47"/>
                    </a:cubicBezTo>
                    <a:cubicBezTo>
                      <a:pt x="11" y="40"/>
                      <a:pt x="19" y="32"/>
                      <a:pt x="27" y="24"/>
                    </a:cubicBezTo>
                    <a:cubicBezTo>
                      <a:pt x="34" y="18"/>
                      <a:pt x="40" y="12"/>
                      <a:pt x="47" y="6"/>
                    </a:cubicBezTo>
                    <a:cubicBezTo>
                      <a:pt x="48" y="4"/>
                      <a:pt x="50" y="3"/>
                      <a:pt x="49" y="0"/>
                    </a:cubicBezTo>
                    <a:cubicBezTo>
                      <a:pt x="32" y="16"/>
                      <a:pt x="15" y="31"/>
                      <a:pt x="0" y="4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6" name="Google Shape;1706;p23"/>
              <p:cNvSpPr/>
              <p:nvPr/>
            </p:nvSpPr>
            <p:spPr>
              <a:xfrm>
                <a:off x="2558101" y="1716331"/>
                <a:ext cx="39557" cy="40381"/>
              </a:xfrm>
              <a:custGeom>
                <a:avLst/>
                <a:gdLst/>
                <a:ahLst/>
                <a:cxnLst/>
                <a:rect l="l" t="t" r="r" b="b"/>
                <a:pathLst>
                  <a:path w="42" h="43" extrusionOk="0">
                    <a:moveTo>
                      <a:pt x="0" y="43"/>
                    </a:moveTo>
                    <a:cubicBezTo>
                      <a:pt x="5" y="40"/>
                      <a:pt x="40" y="5"/>
                      <a:pt x="42" y="0"/>
                    </a:cubicBezTo>
                    <a:cubicBezTo>
                      <a:pt x="27" y="13"/>
                      <a:pt x="13" y="27"/>
                      <a:pt x="0" y="4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7" name="Google Shape;1707;p23"/>
              <p:cNvSpPr/>
              <p:nvPr/>
            </p:nvSpPr>
            <p:spPr>
              <a:xfrm>
                <a:off x="2492997" y="1784731"/>
                <a:ext cx="36260" cy="40381"/>
              </a:xfrm>
              <a:custGeom>
                <a:avLst/>
                <a:gdLst/>
                <a:ahLst/>
                <a:cxnLst/>
                <a:rect l="l" t="t" r="r" b="b"/>
                <a:pathLst>
                  <a:path w="39" h="43" extrusionOk="0">
                    <a:moveTo>
                      <a:pt x="0" y="43"/>
                    </a:moveTo>
                    <a:cubicBezTo>
                      <a:pt x="2" y="42"/>
                      <a:pt x="5" y="40"/>
                      <a:pt x="6" y="38"/>
                    </a:cubicBezTo>
                    <a:cubicBezTo>
                      <a:pt x="13" y="31"/>
                      <a:pt x="20" y="23"/>
                      <a:pt x="27" y="15"/>
                    </a:cubicBezTo>
                    <a:cubicBezTo>
                      <a:pt x="30" y="12"/>
                      <a:pt x="33" y="9"/>
                      <a:pt x="36" y="6"/>
                    </a:cubicBezTo>
                    <a:cubicBezTo>
                      <a:pt x="37" y="4"/>
                      <a:pt x="38" y="2"/>
                      <a:pt x="39" y="0"/>
                    </a:cubicBezTo>
                    <a:cubicBezTo>
                      <a:pt x="25" y="13"/>
                      <a:pt x="12" y="27"/>
                      <a:pt x="0" y="4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8" name="Google Shape;1708;p23"/>
              <p:cNvSpPr/>
              <p:nvPr/>
            </p:nvSpPr>
            <p:spPr>
              <a:xfrm>
                <a:off x="2769895" y="1542445"/>
                <a:ext cx="53567" cy="35437"/>
              </a:xfrm>
              <a:custGeom>
                <a:avLst/>
                <a:gdLst/>
                <a:ahLst/>
                <a:cxnLst/>
                <a:rect l="l" t="t" r="r" b="b"/>
                <a:pathLst>
                  <a:path w="57" h="38" extrusionOk="0">
                    <a:moveTo>
                      <a:pt x="0" y="38"/>
                    </a:moveTo>
                    <a:cubicBezTo>
                      <a:pt x="2" y="37"/>
                      <a:pt x="3" y="37"/>
                      <a:pt x="4" y="36"/>
                    </a:cubicBezTo>
                    <a:cubicBezTo>
                      <a:pt x="18" y="25"/>
                      <a:pt x="33" y="15"/>
                      <a:pt x="49" y="6"/>
                    </a:cubicBezTo>
                    <a:cubicBezTo>
                      <a:pt x="49" y="6"/>
                      <a:pt x="51" y="5"/>
                      <a:pt x="52" y="5"/>
                    </a:cubicBezTo>
                    <a:cubicBezTo>
                      <a:pt x="52" y="5"/>
                      <a:pt x="51" y="5"/>
                      <a:pt x="51" y="5"/>
                    </a:cubicBezTo>
                    <a:cubicBezTo>
                      <a:pt x="53" y="4"/>
                      <a:pt x="55" y="2"/>
                      <a:pt x="57" y="0"/>
                    </a:cubicBezTo>
                    <a:cubicBezTo>
                      <a:pt x="46" y="3"/>
                      <a:pt x="6" y="29"/>
                      <a:pt x="0" y="3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9" name="Google Shape;1709;p23"/>
              <p:cNvSpPr/>
              <p:nvPr/>
            </p:nvSpPr>
            <p:spPr>
              <a:xfrm>
                <a:off x="2461681" y="1830057"/>
                <a:ext cx="24723" cy="31316"/>
              </a:xfrm>
              <a:custGeom>
                <a:avLst/>
                <a:gdLst/>
                <a:ahLst/>
                <a:cxnLst/>
                <a:rect l="l" t="t" r="r" b="b"/>
                <a:pathLst>
                  <a:path w="26" h="33" extrusionOk="0">
                    <a:moveTo>
                      <a:pt x="0" y="33"/>
                    </a:moveTo>
                    <a:cubicBezTo>
                      <a:pt x="1" y="32"/>
                      <a:pt x="2" y="32"/>
                      <a:pt x="3" y="31"/>
                    </a:cubicBezTo>
                    <a:cubicBezTo>
                      <a:pt x="10" y="22"/>
                      <a:pt x="17" y="12"/>
                      <a:pt x="25" y="2"/>
                    </a:cubicBezTo>
                    <a:cubicBezTo>
                      <a:pt x="25" y="2"/>
                      <a:pt x="25" y="1"/>
                      <a:pt x="26" y="0"/>
                    </a:cubicBezTo>
                    <a:cubicBezTo>
                      <a:pt x="19" y="3"/>
                      <a:pt x="3" y="25"/>
                      <a:pt x="0" y="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0" name="Google Shape;1710;p23"/>
              <p:cNvSpPr/>
              <p:nvPr/>
            </p:nvSpPr>
            <p:spPr>
              <a:xfrm>
                <a:off x="2736931" y="1576233"/>
                <a:ext cx="29668" cy="23899"/>
              </a:xfrm>
              <a:custGeom>
                <a:avLst/>
                <a:gdLst/>
                <a:ahLst/>
                <a:cxnLst/>
                <a:rect l="l" t="t" r="r" b="b"/>
                <a:pathLst>
                  <a:path w="31" h="25" extrusionOk="0">
                    <a:moveTo>
                      <a:pt x="0" y="25"/>
                    </a:moveTo>
                    <a:cubicBezTo>
                      <a:pt x="6" y="23"/>
                      <a:pt x="29" y="4"/>
                      <a:pt x="31" y="0"/>
                    </a:cubicBezTo>
                    <a:cubicBezTo>
                      <a:pt x="25" y="3"/>
                      <a:pt x="8" y="17"/>
                      <a:pt x="0" y="2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1" name="Google Shape;1711;p23"/>
              <p:cNvSpPr/>
              <p:nvPr/>
            </p:nvSpPr>
            <p:spPr>
              <a:xfrm>
                <a:off x="2831703" y="1521018"/>
                <a:ext cx="23899" cy="14834"/>
              </a:xfrm>
              <a:custGeom>
                <a:avLst/>
                <a:gdLst/>
                <a:ahLst/>
                <a:cxnLst/>
                <a:rect l="l" t="t" r="r" b="b"/>
                <a:pathLst>
                  <a:path w="26" h="16" extrusionOk="0">
                    <a:moveTo>
                      <a:pt x="26" y="0"/>
                    </a:moveTo>
                    <a:cubicBezTo>
                      <a:pt x="17" y="4"/>
                      <a:pt x="8" y="9"/>
                      <a:pt x="0" y="16"/>
                    </a:cubicBezTo>
                    <a:cubicBezTo>
                      <a:pt x="4" y="15"/>
                      <a:pt x="24" y="3"/>
                      <a:pt x="26"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2" name="Google Shape;1712;p23"/>
              <p:cNvSpPr/>
              <p:nvPr/>
            </p:nvSpPr>
            <p:spPr>
              <a:xfrm>
                <a:off x="3021246" y="1279556"/>
                <a:ext cx="3296" cy="32964"/>
              </a:xfrm>
              <a:custGeom>
                <a:avLst/>
                <a:gdLst/>
                <a:ahLst/>
                <a:cxnLst/>
                <a:rect l="l" t="t" r="r" b="b"/>
                <a:pathLst>
                  <a:path w="4" h="35" extrusionOk="0">
                    <a:moveTo>
                      <a:pt x="3" y="30"/>
                    </a:moveTo>
                    <a:cubicBezTo>
                      <a:pt x="3" y="20"/>
                      <a:pt x="4" y="11"/>
                      <a:pt x="4" y="1"/>
                    </a:cubicBezTo>
                    <a:cubicBezTo>
                      <a:pt x="4" y="1"/>
                      <a:pt x="3" y="1"/>
                      <a:pt x="3" y="0"/>
                    </a:cubicBezTo>
                    <a:cubicBezTo>
                      <a:pt x="3" y="0"/>
                      <a:pt x="3" y="0"/>
                      <a:pt x="2" y="0"/>
                    </a:cubicBezTo>
                    <a:cubicBezTo>
                      <a:pt x="1" y="12"/>
                      <a:pt x="1" y="23"/>
                      <a:pt x="0" y="35"/>
                    </a:cubicBezTo>
                    <a:cubicBezTo>
                      <a:pt x="2" y="33"/>
                      <a:pt x="3" y="31"/>
                      <a:pt x="3" y="3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3" name="Google Shape;1713;p23"/>
              <p:cNvSpPr/>
              <p:nvPr/>
            </p:nvSpPr>
            <p:spPr>
              <a:xfrm>
                <a:off x="3014653" y="1275435"/>
                <a:ext cx="4121" cy="23899"/>
              </a:xfrm>
              <a:custGeom>
                <a:avLst/>
                <a:gdLst/>
                <a:ahLst/>
                <a:cxnLst/>
                <a:rect l="l" t="t" r="r" b="b"/>
                <a:pathLst>
                  <a:path w="5" h="25" extrusionOk="0">
                    <a:moveTo>
                      <a:pt x="3" y="0"/>
                    </a:moveTo>
                    <a:cubicBezTo>
                      <a:pt x="2" y="8"/>
                      <a:pt x="0" y="16"/>
                      <a:pt x="1" y="25"/>
                    </a:cubicBezTo>
                    <a:cubicBezTo>
                      <a:pt x="4" y="20"/>
                      <a:pt x="5" y="7"/>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4" name="Google Shape;1714;p23"/>
              <p:cNvSpPr/>
              <p:nvPr/>
            </p:nvSpPr>
            <p:spPr>
              <a:xfrm>
                <a:off x="3011357" y="1387513"/>
                <a:ext cx="9065" cy="19778"/>
              </a:xfrm>
              <a:custGeom>
                <a:avLst/>
                <a:gdLst/>
                <a:ahLst/>
                <a:cxnLst/>
                <a:rect l="l" t="t" r="r" b="b"/>
                <a:pathLst>
                  <a:path w="9" h="21" extrusionOk="0">
                    <a:moveTo>
                      <a:pt x="8" y="0"/>
                    </a:moveTo>
                    <a:cubicBezTo>
                      <a:pt x="5" y="7"/>
                      <a:pt x="3" y="14"/>
                      <a:pt x="0" y="21"/>
                    </a:cubicBezTo>
                    <a:cubicBezTo>
                      <a:pt x="5" y="17"/>
                      <a:pt x="8" y="7"/>
                      <a:pt x="9" y="0"/>
                    </a:cubicBezTo>
                    <a:cubicBezTo>
                      <a:pt x="8" y="0"/>
                      <a:pt x="8" y="0"/>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5" name="Google Shape;1715;p23"/>
              <p:cNvSpPr/>
              <p:nvPr/>
            </p:nvSpPr>
            <p:spPr>
              <a:xfrm>
                <a:off x="3002291" y="1416357"/>
                <a:ext cx="6593" cy="18130"/>
              </a:xfrm>
              <a:custGeom>
                <a:avLst/>
                <a:gdLst/>
                <a:ahLst/>
                <a:cxnLst/>
                <a:rect l="l" t="t" r="r" b="b"/>
                <a:pathLst>
                  <a:path w="7" h="20" extrusionOk="0">
                    <a:moveTo>
                      <a:pt x="3" y="9"/>
                    </a:moveTo>
                    <a:cubicBezTo>
                      <a:pt x="2" y="12"/>
                      <a:pt x="1" y="16"/>
                      <a:pt x="0" y="20"/>
                    </a:cubicBezTo>
                    <a:cubicBezTo>
                      <a:pt x="4" y="16"/>
                      <a:pt x="7" y="4"/>
                      <a:pt x="6" y="0"/>
                    </a:cubicBezTo>
                    <a:cubicBezTo>
                      <a:pt x="5" y="3"/>
                      <a:pt x="4" y="6"/>
                      <a:pt x="3"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6" name="Google Shape;1716;p23"/>
              <p:cNvSpPr/>
              <p:nvPr/>
            </p:nvSpPr>
            <p:spPr>
              <a:xfrm>
                <a:off x="2761654" y="1392458"/>
                <a:ext cx="4945" cy="32140"/>
              </a:xfrm>
              <a:custGeom>
                <a:avLst/>
                <a:gdLst/>
                <a:ahLst/>
                <a:cxnLst/>
                <a:rect l="l" t="t" r="r" b="b"/>
                <a:pathLst>
                  <a:path w="5" h="34" extrusionOk="0">
                    <a:moveTo>
                      <a:pt x="3" y="34"/>
                    </a:moveTo>
                    <a:cubicBezTo>
                      <a:pt x="3" y="34"/>
                      <a:pt x="4" y="34"/>
                      <a:pt x="5" y="34"/>
                    </a:cubicBezTo>
                    <a:cubicBezTo>
                      <a:pt x="5" y="32"/>
                      <a:pt x="5" y="30"/>
                      <a:pt x="5" y="28"/>
                    </a:cubicBezTo>
                    <a:cubicBezTo>
                      <a:pt x="3" y="20"/>
                      <a:pt x="4" y="12"/>
                      <a:pt x="5" y="3"/>
                    </a:cubicBezTo>
                    <a:cubicBezTo>
                      <a:pt x="5" y="3"/>
                      <a:pt x="5" y="2"/>
                      <a:pt x="5" y="2"/>
                    </a:cubicBezTo>
                    <a:cubicBezTo>
                      <a:pt x="4" y="1"/>
                      <a:pt x="3" y="1"/>
                      <a:pt x="3" y="0"/>
                    </a:cubicBezTo>
                    <a:cubicBezTo>
                      <a:pt x="2" y="1"/>
                      <a:pt x="2" y="1"/>
                      <a:pt x="2" y="2"/>
                    </a:cubicBezTo>
                    <a:cubicBezTo>
                      <a:pt x="0" y="11"/>
                      <a:pt x="1" y="20"/>
                      <a:pt x="2" y="29"/>
                    </a:cubicBezTo>
                    <a:cubicBezTo>
                      <a:pt x="2" y="30"/>
                      <a:pt x="2" y="32"/>
                      <a:pt x="3" y="3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7" name="Google Shape;1717;p23"/>
              <p:cNvSpPr/>
              <p:nvPr/>
            </p:nvSpPr>
            <p:spPr>
              <a:xfrm>
                <a:off x="2770719" y="1385865"/>
                <a:ext cx="3296" cy="26371"/>
              </a:xfrm>
              <a:custGeom>
                <a:avLst/>
                <a:gdLst/>
                <a:ahLst/>
                <a:cxnLst/>
                <a:rect l="l" t="t" r="r" b="b"/>
                <a:pathLst>
                  <a:path w="3" h="28" extrusionOk="0">
                    <a:moveTo>
                      <a:pt x="1" y="28"/>
                    </a:moveTo>
                    <a:cubicBezTo>
                      <a:pt x="1" y="27"/>
                      <a:pt x="2" y="27"/>
                      <a:pt x="2" y="27"/>
                    </a:cubicBezTo>
                    <a:cubicBezTo>
                      <a:pt x="2" y="23"/>
                      <a:pt x="2" y="18"/>
                      <a:pt x="3" y="14"/>
                    </a:cubicBezTo>
                    <a:cubicBezTo>
                      <a:pt x="3" y="9"/>
                      <a:pt x="3" y="5"/>
                      <a:pt x="2" y="0"/>
                    </a:cubicBezTo>
                    <a:cubicBezTo>
                      <a:pt x="0" y="3"/>
                      <a:pt x="0" y="7"/>
                      <a:pt x="0" y="11"/>
                    </a:cubicBezTo>
                    <a:cubicBezTo>
                      <a:pt x="0" y="15"/>
                      <a:pt x="0" y="20"/>
                      <a:pt x="0" y="25"/>
                    </a:cubicBezTo>
                    <a:cubicBezTo>
                      <a:pt x="0" y="26"/>
                      <a:pt x="1" y="27"/>
                      <a:pt x="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8" name="Google Shape;1718;p23"/>
              <p:cNvSpPr/>
              <p:nvPr/>
            </p:nvSpPr>
            <p:spPr>
              <a:xfrm>
                <a:off x="2771543" y="1423774"/>
                <a:ext cx="5769" cy="14010"/>
              </a:xfrm>
              <a:custGeom>
                <a:avLst/>
                <a:gdLst/>
                <a:ahLst/>
                <a:cxnLst/>
                <a:rect l="l" t="t" r="r" b="b"/>
                <a:pathLst>
                  <a:path w="6" h="15" extrusionOk="0">
                    <a:moveTo>
                      <a:pt x="6" y="15"/>
                    </a:moveTo>
                    <a:cubicBezTo>
                      <a:pt x="5" y="10"/>
                      <a:pt x="4" y="5"/>
                      <a:pt x="3" y="0"/>
                    </a:cubicBezTo>
                    <a:cubicBezTo>
                      <a:pt x="0" y="5"/>
                      <a:pt x="0" y="12"/>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9" name="Google Shape;1719;p23"/>
              <p:cNvSpPr/>
              <p:nvPr/>
            </p:nvSpPr>
            <p:spPr>
              <a:xfrm>
                <a:off x="2968503" y="1401523"/>
                <a:ext cx="11537" cy="37085"/>
              </a:xfrm>
              <a:custGeom>
                <a:avLst/>
                <a:gdLst/>
                <a:ahLst/>
                <a:cxnLst/>
                <a:rect l="l" t="t" r="r" b="b"/>
                <a:pathLst>
                  <a:path w="13" h="39" extrusionOk="0">
                    <a:moveTo>
                      <a:pt x="5" y="28"/>
                    </a:moveTo>
                    <a:cubicBezTo>
                      <a:pt x="6" y="22"/>
                      <a:pt x="8" y="16"/>
                      <a:pt x="10" y="10"/>
                    </a:cubicBezTo>
                    <a:cubicBezTo>
                      <a:pt x="10" y="6"/>
                      <a:pt x="13" y="3"/>
                      <a:pt x="11" y="0"/>
                    </a:cubicBezTo>
                    <a:cubicBezTo>
                      <a:pt x="9" y="4"/>
                      <a:pt x="1" y="31"/>
                      <a:pt x="0" y="39"/>
                    </a:cubicBezTo>
                    <a:cubicBezTo>
                      <a:pt x="3" y="36"/>
                      <a:pt x="4" y="32"/>
                      <a:pt x="5"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0" name="Google Shape;1720;p23"/>
              <p:cNvSpPr/>
              <p:nvPr/>
            </p:nvSpPr>
            <p:spPr>
              <a:xfrm>
                <a:off x="2984161" y="1281204"/>
                <a:ext cx="4945" cy="28844"/>
              </a:xfrm>
              <a:custGeom>
                <a:avLst/>
                <a:gdLst/>
                <a:ahLst/>
                <a:cxnLst/>
                <a:rect l="l" t="t" r="r" b="b"/>
                <a:pathLst>
                  <a:path w="5" h="31" extrusionOk="0">
                    <a:moveTo>
                      <a:pt x="4" y="31"/>
                    </a:moveTo>
                    <a:cubicBezTo>
                      <a:pt x="5" y="21"/>
                      <a:pt x="4" y="11"/>
                      <a:pt x="1" y="0"/>
                    </a:cubicBezTo>
                    <a:cubicBezTo>
                      <a:pt x="1" y="2"/>
                      <a:pt x="0" y="4"/>
                      <a:pt x="0" y="6"/>
                    </a:cubicBezTo>
                    <a:cubicBezTo>
                      <a:pt x="1" y="15"/>
                      <a:pt x="3" y="23"/>
                      <a:pt x="4" y="3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1" name="Google Shape;1721;p23"/>
              <p:cNvSpPr/>
              <p:nvPr/>
            </p:nvSpPr>
            <p:spPr>
              <a:xfrm>
                <a:off x="2973448" y="1290269"/>
                <a:ext cx="4945" cy="18955"/>
              </a:xfrm>
              <a:custGeom>
                <a:avLst/>
                <a:gdLst/>
                <a:ahLst/>
                <a:cxnLst/>
                <a:rect l="l" t="t" r="r" b="b"/>
                <a:pathLst>
                  <a:path w="5" h="20" extrusionOk="0">
                    <a:moveTo>
                      <a:pt x="0" y="0"/>
                    </a:moveTo>
                    <a:cubicBezTo>
                      <a:pt x="1" y="7"/>
                      <a:pt x="2" y="14"/>
                      <a:pt x="2" y="20"/>
                    </a:cubicBezTo>
                    <a:cubicBezTo>
                      <a:pt x="5" y="16"/>
                      <a:pt x="4" y="5"/>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2" name="Google Shape;1722;p23"/>
              <p:cNvSpPr/>
              <p:nvPr/>
            </p:nvSpPr>
            <p:spPr>
              <a:xfrm>
                <a:off x="2799562" y="1403172"/>
                <a:ext cx="6593" cy="15658"/>
              </a:xfrm>
              <a:custGeom>
                <a:avLst/>
                <a:gdLst/>
                <a:ahLst/>
                <a:cxnLst/>
                <a:rect l="l" t="t" r="r" b="b"/>
                <a:pathLst>
                  <a:path w="7" h="17" extrusionOk="0">
                    <a:moveTo>
                      <a:pt x="3" y="15"/>
                    </a:moveTo>
                    <a:cubicBezTo>
                      <a:pt x="3" y="16"/>
                      <a:pt x="5" y="16"/>
                      <a:pt x="6" y="17"/>
                    </a:cubicBezTo>
                    <a:cubicBezTo>
                      <a:pt x="6" y="16"/>
                      <a:pt x="7" y="15"/>
                      <a:pt x="6" y="14"/>
                    </a:cubicBezTo>
                    <a:cubicBezTo>
                      <a:pt x="5" y="10"/>
                      <a:pt x="4" y="6"/>
                      <a:pt x="3" y="1"/>
                    </a:cubicBezTo>
                    <a:cubicBezTo>
                      <a:pt x="3" y="1"/>
                      <a:pt x="2" y="0"/>
                      <a:pt x="1" y="0"/>
                    </a:cubicBezTo>
                    <a:cubicBezTo>
                      <a:pt x="1" y="0"/>
                      <a:pt x="1" y="0"/>
                      <a:pt x="0" y="0"/>
                    </a:cubicBezTo>
                    <a:cubicBezTo>
                      <a:pt x="1" y="3"/>
                      <a:pt x="1" y="5"/>
                      <a:pt x="1" y="8"/>
                    </a:cubicBezTo>
                    <a:cubicBezTo>
                      <a:pt x="1" y="10"/>
                      <a:pt x="2" y="13"/>
                      <a:pt x="3"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3" name="Google Shape;1723;p23"/>
              <p:cNvSpPr/>
              <p:nvPr/>
            </p:nvSpPr>
            <p:spPr>
              <a:xfrm>
                <a:off x="2790498" y="1394931"/>
                <a:ext cx="5769" cy="14834"/>
              </a:xfrm>
              <a:custGeom>
                <a:avLst/>
                <a:gdLst/>
                <a:ahLst/>
                <a:cxnLst/>
                <a:rect l="l" t="t" r="r" b="b"/>
                <a:pathLst>
                  <a:path w="6" h="15" extrusionOk="0">
                    <a:moveTo>
                      <a:pt x="3" y="0"/>
                    </a:moveTo>
                    <a:cubicBezTo>
                      <a:pt x="0" y="6"/>
                      <a:pt x="1" y="11"/>
                      <a:pt x="4" y="15"/>
                    </a:cubicBezTo>
                    <a:cubicBezTo>
                      <a:pt x="6" y="10"/>
                      <a:pt x="4" y="6"/>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4" name="Google Shape;1724;p23"/>
              <p:cNvSpPr/>
              <p:nvPr/>
            </p:nvSpPr>
            <p:spPr>
              <a:xfrm>
                <a:off x="3261884" y="1283676"/>
                <a:ext cx="11537" cy="23899"/>
              </a:xfrm>
              <a:custGeom>
                <a:avLst/>
                <a:gdLst/>
                <a:ahLst/>
                <a:cxnLst/>
                <a:rect l="l" t="t" r="r" b="b"/>
                <a:pathLst>
                  <a:path w="13" h="25" extrusionOk="0">
                    <a:moveTo>
                      <a:pt x="12" y="0"/>
                    </a:moveTo>
                    <a:cubicBezTo>
                      <a:pt x="6" y="7"/>
                      <a:pt x="4" y="16"/>
                      <a:pt x="0" y="24"/>
                    </a:cubicBezTo>
                    <a:cubicBezTo>
                      <a:pt x="1" y="24"/>
                      <a:pt x="1" y="25"/>
                      <a:pt x="2" y="25"/>
                    </a:cubicBezTo>
                    <a:cubicBezTo>
                      <a:pt x="6" y="17"/>
                      <a:pt x="9" y="9"/>
                      <a:pt x="13" y="1"/>
                    </a:cubicBezTo>
                    <a:cubicBezTo>
                      <a:pt x="13" y="1"/>
                      <a:pt x="12" y="0"/>
                      <a:pt x="1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5" name="Google Shape;1725;p23"/>
              <p:cNvSpPr/>
              <p:nvPr/>
            </p:nvSpPr>
            <p:spPr>
              <a:xfrm>
                <a:off x="3266828" y="1293566"/>
                <a:ext cx="10714" cy="22251"/>
              </a:xfrm>
              <a:custGeom>
                <a:avLst/>
                <a:gdLst/>
                <a:ahLst/>
                <a:cxnLst/>
                <a:rect l="l" t="t" r="r" b="b"/>
                <a:pathLst>
                  <a:path w="11" h="24" extrusionOk="0">
                    <a:moveTo>
                      <a:pt x="3" y="24"/>
                    </a:moveTo>
                    <a:cubicBezTo>
                      <a:pt x="5" y="16"/>
                      <a:pt x="8" y="8"/>
                      <a:pt x="11" y="0"/>
                    </a:cubicBezTo>
                    <a:cubicBezTo>
                      <a:pt x="5" y="6"/>
                      <a:pt x="0" y="20"/>
                      <a:pt x="3" y="2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6" name="Google Shape;1726;p23"/>
              <p:cNvSpPr/>
              <p:nvPr/>
            </p:nvSpPr>
            <p:spPr>
              <a:xfrm>
                <a:off x="2736931" y="1418829"/>
                <a:ext cx="4121" cy="36261"/>
              </a:xfrm>
              <a:custGeom>
                <a:avLst/>
                <a:gdLst/>
                <a:ahLst/>
                <a:cxnLst/>
                <a:rect l="l" t="t" r="r" b="b"/>
                <a:pathLst>
                  <a:path w="4" h="38" extrusionOk="0">
                    <a:moveTo>
                      <a:pt x="4" y="38"/>
                    </a:moveTo>
                    <a:cubicBezTo>
                      <a:pt x="3" y="25"/>
                      <a:pt x="3" y="13"/>
                      <a:pt x="2" y="0"/>
                    </a:cubicBezTo>
                    <a:cubicBezTo>
                      <a:pt x="2" y="0"/>
                      <a:pt x="2" y="0"/>
                      <a:pt x="1" y="0"/>
                    </a:cubicBezTo>
                    <a:cubicBezTo>
                      <a:pt x="0" y="13"/>
                      <a:pt x="0" y="25"/>
                      <a:pt x="3" y="38"/>
                    </a:cubicBezTo>
                    <a:cubicBezTo>
                      <a:pt x="3" y="38"/>
                      <a:pt x="4" y="38"/>
                      <a:pt x="4" y="3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7" name="Google Shape;1727;p23"/>
              <p:cNvSpPr/>
              <p:nvPr/>
            </p:nvSpPr>
            <p:spPr>
              <a:xfrm>
                <a:off x="2699022" y="1450145"/>
                <a:ext cx="4121" cy="32964"/>
              </a:xfrm>
              <a:custGeom>
                <a:avLst/>
                <a:gdLst/>
                <a:ahLst/>
                <a:cxnLst/>
                <a:rect l="l" t="t" r="r" b="b"/>
                <a:pathLst>
                  <a:path w="4" h="35" extrusionOk="0">
                    <a:moveTo>
                      <a:pt x="2" y="0"/>
                    </a:moveTo>
                    <a:cubicBezTo>
                      <a:pt x="1" y="12"/>
                      <a:pt x="0" y="24"/>
                      <a:pt x="2" y="35"/>
                    </a:cubicBezTo>
                    <a:cubicBezTo>
                      <a:pt x="4" y="24"/>
                      <a:pt x="3" y="1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8" name="Google Shape;1728;p23"/>
              <p:cNvSpPr/>
              <p:nvPr/>
            </p:nvSpPr>
            <p:spPr>
              <a:xfrm>
                <a:off x="2692429" y="1452618"/>
                <a:ext cx="4945" cy="23899"/>
              </a:xfrm>
              <a:custGeom>
                <a:avLst/>
                <a:gdLst/>
                <a:ahLst/>
                <a:cxnLst/>
                <a:rect l="l" t="t" r="r" b="b"/>
                <a:pathLst>
                  <a:path w="5" h="25" extrusionOk="0">
                    <a:moveTo>
                      <a:pt x="1" y="0"/>
                    </a:moveTo>
                    <a:cubicBezTo>
                      <a:pt x="1" y="0"/>
                      <a:pt x="1" y="0"/>
                      <a:pt x="0" y="0"/>
                    </a:cubicBezTo>
                    <a:cubicBezTo>
                      <a:pt x="0" y="8"/>
                      <a:pt x="1" y="16"/>
                      <a:pt x="1" y="25"/>
                    </a:cubicBezTo>
                    <a:cubicBezTo>
                      <a:pt x="5" y="20"/>
                      <a:pt x="4" y="8"/>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9" name="Google Shape;1729;p23"/>
              <p:cNvSpPr/>
              <p:nvPr/>
            </p:nvSpPr>
            <p:spPr>
              <a:xfrm>
                <a:off x="2688309" y="1461683"/>
                <a:ext cx="3296" cy="14834"/>
              </a:xfrm>
              <a:custGeom>
                <a:avLst/>
                <a:gdLst/>
                <a:ahLst/>
                <a:cxnLst/>
                <a:rect l="l" t="t" r="r" b="b"/>
                <a:pathLst>
                  <a:path w="4" h="16" extrusionOk="0">
                    <a:moveTo>
                      <a:pt x="1" y="0"/>
                    </a:moveTo>
                    <a:cubicBezTo>
                      <a:pt x="0" y="6"/>
                      <a:pt x="0" y="14"/>
                      <a:pt x="2" y="16"/>
                    </a:cubicBezTo>
                    <a:cubicBezTo>
                      <a:pt x="4" y="13"/>
                      <a:pt x="4" y="5"/>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0" name="Google Shape;1730;p23"/>
              <p:cNvSpPr/>
              <p:nvPr/>
            </p:nvSpPr>
            <p:spPr>
              <a:xfrm>
                <a:off x="2891038" y="1339715"/>
                <a:ext cx="6593" cy="24723"/>
              </a:xfrm>
              <a:custGeom>
                <a:avLst/>
                <a:gdLst/>
                <a:ahLst/>
                <a:cxnLst/>
                <a:rect l="l" t="t" r="r" b="b"/>
                <a:pathLst>
                  <a:path w="7" h="26" extrusionOk="0">
                    <a:moveTo>
                      <a:pt x="1" y="0"/>
                    </a:moveTo>
                    <a:cubicBezTo>
                      <a:pt x="0" y="4"/>
                      <a:pt x="3" y="22"/>
                      <a:pt x="5" y="26"/>
                    </a:cubicBezTo>
                    <a:cubicBezTo>
                      <a:pt x="7" y="22"/>
                      <a:pt x="4" y="4"/>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1" name="Google Shape;1731;p23"/>
              <p:cNvSpPr/>
              <p:nvPr/>
            </p:nvSpPr>
            <p:spPr>
              <a:xfrm>
                <a:off x="2895158" y="1414709"/>
                <a:ext cx="3296" cy="14834"/>
              </a:xfrm>
              <a:custGeom>
                <a:avLst/>
                <a:gdLst/>
                <a:ahLst/>
                <a:cxnLst/>
                <a:rect l="l" t="t" r="r" b="b"/>
                <a:pathLst>
                  <a:path w="3" h="15" extrusionOk="0">
                    <a:moveTo>
                      <a:pt x="2" y="0"/>
                    </a:moveTo>
                    <a:cubicBezTo>
                      <a:pt x="2" y="0"/>
                      <a:pt x="1" y="0"/>
                      <a:pt x="1" y="0"/>
                    </a:cubicBezTo>
                    <a:cubicBezTo>
                      <a:pt x="1" y="5"/>
                      <a:pt x="0" y="10"/>
                      <a:pt x="0" y="15"/>
                    </a:cubicBezTo>
                    <a:cubicBezTo>
                      <a:pt x="3" y="10"/>
                      <a:pt x="3" y="5"/>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2" name="Google Shape;1732;p23"/>
              <p:cNvSpPr/>
              <p:nvPr/>
            </p:nvSpPr>
            <p:spPr>
              <a:xfrm>
                <a:off x="2897631" y="1338067"/>
                <a:ext cx="2473" cy="9065"/>
              </a:xfrm>
              <a:custGeom>
                <a:avLst/>
                <a:gdLst/>
                <a:ahLst/>
                <a:cxnLst/>
                <a:rect l="l" t="t" r="r" b="b"/>
                <a:pathLst>
                  <a:path w="3" h="10" extrusionOk="0">
                    <a:moveTo>
                      <a:pt x="0" y="0"/>
                    </a:moveTo>
                    <a:cubicBezTo>
                      <a:pt x="0" y="4"/>
                      <a:pt x="0" y="7"/>
                      <a:pt x="3" y="10"/>
                    </a:cubicBezTo>
                    <a:cubicBezTo>
                      <a:pt x="3" y="6"/>
                      <a:pt x="3"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3" name="Google Shape;1733;p23"/>
              <p:cNvSpPr/>
              <p:nvPr/>
            </p:nvSpPr>
            <p:spPr>
              <a:xfrm>
                <a:off x="3180297" y="1286973"/>
                <a:ext cx="7417" cy="28844"/>
              </a:xfrm>
              <a:custGeom>
                <a:avLst/>
                <a:gdLst/>
                <a:ahLst/>
                <a:cxnLst/>
                <a:rect l="l" t="t" r="r" b="b"/>
                <a:pathLst>
                  <a:path w="8" h="31" extrusionOk="0">
                    <a:moveTo>
                      <a:pt x="1" y="31"/>
                    </a:moveTo>
                    <a:cubicBezTo>
                      <a:pt x="5" y="22"/>
                      <a:pt x="8" y="11"/>
                      <a:pt x="8" y="0"/>
                    </a:cubicBezTo>
                    <a:cubicBezTo>
                      <a:pt x="6" y="3"/>
                      <a:pt x="0" y="26"/>
                      <a:pt x="1" y="3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4" name="Google Shape;1734;p23"/>
              <p:cNvSpPr/>
              <p:nvPr/>
            </p:nvSpPr>
            <p:spPr>
              <a:xfrm>
                <a:off x="3118490" y="1387513"/>
                <a:ext cx="18130" cy="23899"/>
              </a:xfrm>
              <a:custGeom>
                <a:avLst/>
                <a:gdLst/>
                <a:ahLst/>
                <a:cxnLst/>
                <a:rect l="l" t="t" r="r" b="b"/>
                <a:pathLst>
                  <a:path w="20" h="25" extrusionOk="0">
                    <a:moveTo>
                      <a:pt x="20" y="0"/>
                    </a:moveTo>
                    <a:cubicBezTo>
                      <a:pt x="13" y="8"/>
                      <a:pt x="7" y="17"/>
                      <a:pt x="0" y="25"/>
                    </a:cubicBezTo>
                    <a:cubicBezTo>
                      <a:pt x="6" y="24"/>
                      <a:pt x="18" y="9"/>
                      <a:pt x="2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5" name="Google Shape;1735;p23"/>
              <p:cNvSpPr/>
              <p:nvPr/>
            </p:nvSpPr>
            <p:spPr>
              <a:xfrm>
                <a:off x="3178649" y="1282028"/>
                <a:ext cx="4945" cy="17306"/>
              </a:xfrm>
              <a:custGeom>
                <a:avLst/>
                <a:gdLst/>
                <a:ahLst/>
                <a:cxnLst/>
                <a:rect l="l" t="t" r="r" b="b"/>
                <a:pathLst>
                  <a:path w="5" h="18" extrusionOk="0">
                    <a:moveTo>
                      <a:pt x="4" y="0"/>
                    </a:moveTo>
                    <a:cubicBezTo>
                      <a:pt x="4" y="0"/>
                      <a:pt x="3" y="0"/>
                      <a:pt x="3" y="0"/>
                    </a:cubicBezTo>
                    <a:cubicBezTo>
                      <a:pt x="2" y="6"/>
                      <a:pt x="1" y="12"/>
                      <a:pt x="0" y="18"/>
                    </a:cubicBezTo>
                    <a:cubicBezTo>
                      <a:pt x="0" y="18"/>
                      <a:pt x="1" y="18"/>
                      <a:pt x="1" y="18"/>
                    </a:cubicBezTo>
                    <a:cubicBezTo>
                      <a:pt x="4" y="12"/>
                      <a:pt x="5" y="6"/>
                      <a:pt x="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6" name="Google Shape;1736;p23"/>
              <p:cNvSpPr/>
              <p:nvPr/>
            </p:nvSpPr>
            <p:spPr>
              <a:xfrm>
                <a:off x="2927298" y="1320761"/>
                <a:ext cx="4945" cy="25547"/>
              </a:xfrm>
              <a:custGeom>
                <a:avLst/>
                <a:gdLst/>
                <a:ahLst/>
                <a:cxnLst/>
                <a:rect l="l" t="t" r="r" b="b"/>
                <a:pathLst>
                  <a:path w="5" h="27" extrusionOk="0">
                    <a:moveTo>
                      <a:pt x="1" y="0"/>
                    </a:moveTo>
                    <a:cubicBezTo>
                      <a:pt x="0" y="5"/>
                      <a:pt x="2" y="23"/>
                      <a:pt x="5" y="27"/>
                    </a:cubicBezTo>
                    <a:cubicBezTo>
                      <a:pt x="4" y="19"/>
                      <a:pt x="5" y="1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7" name="Google Shape;1737;p23"/>
              <p:cNvSpPr/>
              <p:nvPr/>
            </p:nvSpPr>
            <p:spPr>
              <a:xfrm>
                <a:off x="2925650" y="1394931"/>
                <a:ext cx="4945" cy="22251"/>
              </a:xfrm>
              <a:custGeom>
                <a:avLst/>
                <a:gdLst/>
                <a:ahLst/>
                <a:cxnLst/>
                <a:rect l="l" t="t" r="r" b="b"/>
                <a:pathLst>
                  <a:path w="5" h="23" extrusionOk="0">
                    <a:moveTo>
                      <a:pt x="2" y="0"/>
                    </a:moveTo>
                    <a:cubicBezTo>
                      <a:pt x="2" y="8"/>
                      <a:pt x="1" y="15"/>
                      <a:pt x="0" y="23"/>
                    </a:cubicBezTo>
                    <a:cubicBezTo>
                      <a:pt x="4" y="19"/>
                      <a:pt x="5" y="6"/>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8" name="Google Shape;1738;p23"/>
              <p:cNvSpPr/>
              <p:nvPr/>
            </p:nvSpPr>
            <p:spPr>
              <a:xfrm>
                <a:off x="2916585" y="1309224"/>
                <a:ext cx="6593" cy="18955"/>
              </a:xfrm>
              <a:custGeom>
                <a:avLst/>
                <a:gdLst/>
                <a:ahLst/>
                <a:cxnLst/>
                <a:rect l="l" t="t" r="r" b="b"/>
                <a:pathLst>
                  <a:path w="7" h="20" extrusionOk="0">
                    <a:moveTo>
                      <a:pt x="0" y="0"/>
                    </a:moveTo>
                    <a:cubicBezTo>
                      <a:pt x="2" y="7"/>
                      <a:pt x="3" y="13"/>
                      <a:pt x="5" y="20"/>
                    </a:cubicBezTo>
                    <a:cubicBezTo>
                      <a:pt x="7" y="13"/>
                      <a:pt x="5"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9" name="Google Shape;1739;p23"/>
              <p:cNvSpPr/>
              <p:nvPr/>
            </p:nvSpPr>
            <p:spPr>
              <a:xfrm>
                <a:off x="2923178" y="1335595"/>
                <a:ext cx="3296" cy="13186"/>
              </a:xfrm>
              <a:custGeom>
                <a:avLst/>
                <a:gdLst/>
                <a:ahLst/>
                <a:cxnLst/>
                <a:rect l="l" t="t" r="r" b="b"/>
                <a:pathLst>
                  <a:path w="4" h="14" extrusionOk="0">
                    <a:moveTo>
                      <a:pt x="2" y="14"/>
                    </a:moveTo>
                    <a:cubicBezTo>
                      <a:pt x="4" y="11"/>
                      <a:pt x="4" y="7"/>
                      <a:pt x="1" y="0"/>
                    </a:cubicBezTo>
                    <a:cubicBezTo>
                      <a:pt x="0" y="6"/>
                      <a:pt x="2" y="10"/>
                      <a:pt x="2" y="1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0" name="Google Shape;1740;p23"/>
              <p:cNvSpPr/>
              <p:nvPr/>
            </p:nvSpPr>
            <p:spPr>
              <a:xfrm>
                <a:off x="2861370" y="1340540"/>
                <a:ext cx="12362" cy="33789"/>
              </a:xfrm>
              <a:custGeom>
                <a:avLst/>
                <a:gdLst/>
                <a:ahLst/>
                <a:cxnLst/>
                <a:rect l="l" t="t" r="r" b="b"/>
                <a:pathLst>
                  <a:path w="13" h="36" extrusionOk="0">
                    <a:moveTo>
                      <a:pt x="7" y="24"/>
                    </a:moveTo>
                    <a:cubicBezTo>
                      <a:pt x="8" y="28"/>
                      <a:pt x="9" y="32"/>
                      <a:pt x="10" y="36"/>
                    </a:cubicBezTo>
                    <a:cubicBezTo>
                      <a:pt x="10" y="36"/>
                      <a:pt x="10" y="36"/>
                      <a:pt x="11" y="36"/>
                    </a:cubicBezTo>
                    <a:cubicBezTo>
                      <a:pt x="13" y="29"/>
                      <a:pt x="8" y="11"/>
                      <a:pt x="0" y="0"/>
                    </a:cubicBezTo>
                    <a:cubicBezTo>
                      <a:pt x="0" y="5"/>
                      <a:pt x="2" y="9"/>
                      <a:pt x="4" y="12"/>
                    </a:cubicBezTo>
                    <a:cubicBezTo>
                      <a:pt x="5" y="16"/>
                      <a:pt x="6" y="20"/>
                      <a:pt x="7" y="2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1" name="Google Shape;1741;p23"/>
              <p:cNvSpPr/>
              <p:nvPr/>
            </p:nvSpPr>
            <p:spPr>
              <a:xfrm>
                <a:off x="2863842" y="1377624"/>
                <a:ext cx="7417" cy="26371"/>
              </a:xfrm>
              <a:custGeom>
                <a:avLst/>
                <a:gdLst/>
                <a:ahLst/>
                <a:cxnLst/>
                <a:rect l="l" t="t" r="r" b="b"/>
                <a:pathLst>
                  <a:path w="8" h="28" extrusionOk="0">
                    <a:moveTo>
                      <a:pt x="4" y="28"/>
                    </a:moveTo>
                    <a:cubicBezTo>
                      <a:pt x="8" y="21"/>
                      <a:pt x="5" y="5"/>
                      <a:pt x="0" y="0"/>
                    </a:cubicBezTo>
                    <a:cubicBezTo>
                      <a:pt x="0" y="9"/>
                      <a:pt x="2" y="18"/>
                      <a:pt x="4"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2" name="Google Shape;1742;p23"/>
              <p:cNvSpPr/>
              <p:nvPr/>
            </p:nvSpPr>
            <p:spPr>
              <a:xfrm>
                <a:off x="2953670" y="1300983"/>
                <a:ext cx="6593" cy="24723"/>
              </a:xfrm>
              <a:custGeom>
                <a:avLst/>
                <a:gdLst/>
                <a:ahLst/>
                <a:cxnLst/>
                <a:rect l="l" t="t" r="r" b="b"/>
                <a:pathLst>
                  <a:path w="7" h="26" extrusionOk="0">
                    <a:moveTo>
                      <a:pt x="0" y="0"/>
                    </a:moveTo>
                    <a:cubicBezTo>
                      <a:pt x="2" y="9"/>
                      <a:pt x="4" y="17"/>
                      <a:pt x="5" y="26"/>
                    </a:cubicBezTo>
                    <a:cubicBezTo>
                      <a:pt x="7" y="20"/>
                      <a:pt x="4" y="5"/>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3" name="Google Shape;1743;p23"/>
              <p:cNvSpPr/>
              <p:nvPr/>
            </p:nvSpPr>
            <p:spPr>
              <a:xfrm>
                <a:off x="2952021" y="1325706"/>
                <a:ext cx="4945" cy="14010"/>
              </a:xfrm>
              <a:custGeom>
                <a:avLst/>
                <a:gdLst/>
                <a:ahLst/>
                <a:cxnLst/>
                <a:rect l="l" t="t" r="r" b="b"/>
                <a:pathLst>
                  <a:path w="5" h="15" extrusionOk="0">
                    <a:moveTo>
                      <a:pt x="1" y="0"/>
                    </a:moveTo>
                    <a:cubicBezTo>
                      <a:pt x="0" y="5"/>
                      <a:pt x="2" y="10"/>
                      <a:pt x="3" y="15"/>
                    </a:cubicBezTo>
                    <a:cubicBezTo>
                      <a:pt x="5" y="9"/>
                      <a:pt x="3" y="4"/>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4" name="Google Shape;1744;p23"/>
              <p:cNvSpPr/>
              <p:nvPr/>
            </p:nvSpPr>
            <p:spPr>
              <a:xfrm>
                <a:off x="2951197" y="1404820"/>
                <a:ext cx="4121" cy="14010"/>
              </a:xfrm>
              <a:custGeom>
                <a:avLst/>
                <a:gdLst/>
                <a:ahLst/>
                <a:cxnLst/>
                <a:rect l="l" t="t" r="r" b="b"/>
                <a:pathLst>
                  <a:path w="4" h="15" extrusionOk="0">
                    <a:moveTo>
                      <a:pt x="4" y="0"/>
                    </a:moveTo>
                    <a:cubicBezTo>
                      <a:pt x="4" y="0"/>
                      <a:pt x="3" y="0"/>
                      <a:pt x="3" y="0"/>
                    </a:cubicBezTo>
                    <a:cubicBezTo>
                      <a:pt x="1" y="5"/>
                      <a:pt x="0" y="10"/>
                      <a:pt x="0" y="15"/>
                    </a:cubicBezTo>
                    <a:cubicBezTo>
                      <a:pt x="0" y="15"/>
                      <a:pt x="1" y="15"/>
                      <a:pt x="1" y="15"/>
                    </a:cubicBezTo>
                    <a:cubicBezTo>
                      <a:pt x="2" y="10"/>
                      <a:pt x="3" y="5"/>
                      <a:pt x="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5" name="Google Shape;1745;p23"/>
              <p:cNvSpPr/>
              <p:nvPr/>
            </p:nvSpPr>
            <p:spPr>
              <a:xfrm>
                <a:off x="3086350" y="1261426"/>
                <a:ext cx="6593" cy="34612"/>
              </a:xfrm>
              <a:custGeom>
                <a:avLst/>
                <a:gdLst/>
                <a:ahLst/>
                <a:cxnLst/>
                <a:rect l="l" t="t" r="r" b="b"/>
                <a:pathLst>
                  <a:path w="7" h="37" extrusionOk="0">
                    <a:moveTo>
                      <a:pt x="0" y="0"/>
                    </a:moveTo>
                    <a:cubicBezTo>
                      <a:pt x="3" y="12"/>
                      <a:pt x="2" y="24"/>
                      <a:pt x="3" y="37"/>
                    </a:cubicBezTo>
                    <a:cubicBezTo>
                      <a:pt x="7" y="28"/>
                      <a:pt x="5" y="5"/>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6" name="Google Shape;1746;p23"/>
              <p:cNvSpPr/>
              <p:nvPr/>
            </p:nvSpPr>
            <p:spPr>
              <a:xfrm>
                <a:off x="3093767" y="1284501"/>
                <a:ext cx="4945" cy="29668"/>
              </a:xfrm>
              <a:custGeom>
                <a:avLst/>
                <a:gdLst/>
                <a:ahLst/>
                <a:cxnLst/>
                <a:rect l="l" t="t" r="r" b="b"/>
                <a:pathLst>
                  <a:path w="5" h="31" extrusionOk="0">
                    <a:moveTo>
                      <a:pt x="3" y="0"/>
                    </a:moveTo>
                    <a:cubicBezTo>
                      <a:pt x="0" y="5"/>
                      <a:pt x="2" y="10"/>
                      <a:pt x="1" y="15"/>
                    </a:cubicBezTo>
                    <a:cubicBezTo>
                      <a:pt x="0" y="20"/>
                      <a:pt x="0" y="25"/>
                      <a:pt x="0" y="31"/>
                    </a:cubicBezTo>
                    <a:cubicBezTo>
                      <a:pt x="4" y="25"/>
                      <a:pt x="5" y="8"/>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7" name="Google Shape;1747;p23"/>
              <p:cNvSpPr/>
              <p:nvPr/>
            </p:nvSpPr>
            <p:spPr>
              <a:xfrm>
                <a:off x="3075637" y="1381745"/>
                <a:ext cx="6593" cy="15658"/>
              </a:xfrm>
              <a:custGeom>
                <a:avLst/>
                <a:gdLst/>
                <a:ahLst/>
                <a:cxnLst/>
                <a:rect l="l" t="t" r="r" b="b"/>
                <a:pathLst>
                  <a:path w="7" h="16" extrusionOk="0">
                    <a:moveTo>
                      <a:pt x="0" y="16"/>
                    </a:moveTo>
                    <a:cubicBezTo>
                      <a:pt x="5" y="11"/>
                      <a:pt x="7" y="6"/>
                      <a:pt x="7" y="0"/>
                    </a:cubicBezTo>
                    <a:cubicBezTo>
                      <a:pt x="7" y="0"/>
                      <a:pt x="7" y="0"/>
                      <a:pt x="6" y="0"/>
                    </a:cubicBezTo>
                    <a:cubicBezTo>
                      <a:pt x="4" y="5"/>
                      <a:pt x="2" y="10"/>
                      <a:pt x="0" y="1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8" name="Google Shape;1748;p23"/>
              <p:cNvSpPr/>
              <p:nvPr/>
            </p:nvSpPr>
            <p:spPr>
              <a:xfrm>
                <a:off x="3235512" y="1268842"/>
                <a:ext cx="16482" cy="21427"/>
              </a:xfrm>
              <a:custGeom>
                <a:avLst/>
                <a:gdLst/>
                <a:ahLst/>
                <a:cxnLst/>
                <a:rect l="l" t="t" r="r" b="b"/>
                <a:pathLst>
                  <a:path w="18" h="23" extrusionOk="0">
                    <a:moveTo>
                      <a:pt x="18" y="0"/>
                    </a:moveTo>
                    <a:cubicBezTo>
                      <a:pt x="9" y="6"/>
                      <a:pt x="3" y="13"/>
                      <a:pt x="0" y="23"/>
                    </a:cubicBezTo>
                    <a:cubicBezTo>
                      <a:pt x="1" y="23"/>
                      <a:pt x="1" y="23"/>
                      <a:pt x="1" y="23"/>
                    </a:cubicBezTo>
                    <a:cubicBezTo>
                      <a:pt x="7" y="15"/>
                      <a:pt x="12" y="7"/>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9" name="Google Shape;1749;p23"/>
              <p:cNvSpPr/>
              <p:nvPr/>
            </p:nvSpPr>
            <p:spPr>
              <a:xfrm>
                <a:off x="3239633" y="1295214"/>
                <a:ext cx="10714" cy="18130"/>
              </a:xfrm>
              <a:custGeom>
                <a:avLst/>
                <a:gdLst/>
                <a:ahLst/>
                <a:cxnLst/>
                <a:rect l="l" t="t" r="r" b="b"/>
                <a:pathLst>
                  <a:path w="11" h="19" extrusionOk="0">
                    <a:moveTo>
                      <a:pt x="11" y="0"/>
                    </a:moveTo>
                    <a:cubicBezTo>
                      <a:pt x="6" y="6"/>
                      <a:pt x="1" y="12"/>
                      <a:pt x="0" y="19"/>
                    </a:cubicBezTo>
                    <a:cubicBezTo>
                      <a:pt x="4" y="13"/>
                      <a:pt x="9" y="8"/>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0" name="Google Shape;1750;p23"/>
              <p:cNvSpPr/>
              <p:nvPr/>
            </p:nvSpPr>
            <p:spPr>
              <a:xfrm>
                <a:off x="3237161" y="1286149"/>
                <a:ext cx="9065" cy="15658"/>
              </a:xfrm>
              <a:custGeom>
                <a:avLst/>
                <a:gdLst/>
                <a:ahLst/>
                <a:cxnLst/>
                <a:rect l="l" t="t" r="r" b="b"/>
                <a:pathLst>
                  <a:path w="10" h="17" extrusionOk="0">
                    <a:moveTo>
                      <a:pt x="1" y="17"/>
                    </a:moveTo>
                    <a:cubicBezTo>
                      <a:pt x="4" y="14"/>
                      <a:pt x="10" y="5"/>
                      <a:pt x="10" y="0"/>
                    </a:cubicBezTo>
                    <a:cubicBezTo>
                      <a:pt x="5" y="4"/>
                      <a:pt x="0" y="12"/>
                      <a:pt x="1" y="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1" name="Google Shape;1751;p23"/>
              <p:cNvSpPr/>
              <p:nvPr/>
            </p:nvSpPr>
            <p:spPr>
              <a:xfrm>
                <a:off x="3296496" y="1291093"/>
                <a:ext cx="5769" cy="20603"/>
              </a:xfrm>
              <a:custGeom>
                <a:avLst/>
                <a:gdLst/>
                <a:ahLst/>
                <a:cxnLst/>
                <a:rect l="l" t="t" r="r" b="b"/>
                <a:pathLst>
                  <a:path w="6" h="21" extrusionOk="0">
                    <a:moveTo>
                      <a:pt x="5" y="8"/>
                    </a:moveTo>
                    <a:cubicBezTo>
                      <a:pt x="6" y="5"/>
                      <a:pt x="6" y="2"/>
                      <a:pt x="6" y="0"/>
                    </a:cubicBezTo>
                    <a:cubicBezTo>
                      <a:pt x="5" y="7"/>
                      <a:pt x="0" y="13"/>
                      <a:pt x="0" y="20"/>
                    </a:cubicBezTo>
                    <a:cubicBezTo>
                      <a:pt x="0" y="21"/>
                      <a:pt x="0" y="21"/>
                      <a:pt x="1" y="21"/>
                    </a:cubicBezTo>
                    <a:cubicBezTo>
                      <a:pt x="2" y="16"/>
                      <a:pt x="4" y="12"/>
                      <a:pt x="5"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2" name="Google Shape;1752;p23"/>
              <p:cNvSpPr/>
              <p:nvPr/>
            </p:nvSpPr>
            <p:spPr>
              <a:xfrm>
                <a:off x="3380554" y="1313344"/>
                <a:ext cx="9065" cy="22251"/>
              </a:xfrm>
              <a:custGeom>
                <a:avLst/>
                <a:gdLst/>
                <a:ahLst/>
                <a:cxnLst/>
                <a:rect l="l" t="t" r="r" b="b"/>
                <a:pathLst>
                  <a:path w="10" h="24" extrusionOk="0">
                    <a:moveTo>
                      <a:pt x="9" y="0"/>
                    </a:moveTo>
                    <a:cubicBezTo>
                      <a:pt x="7" y="2"/>
                      <a:pt x="2" y="17"/>
                      <a:pt x="0" y="24"/>
                    </a:cubicBezTo>
                    <a:cubicBezTo>
                      <a:pt x="5" y="21"/>
                      <a:pt x="10" y="6"/>
                      <a:pt x="9"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3" name="Google Shape;1753;p23"/>
              <p:cNvSpPr/>
              <p:nvPr/>
            </p:nvSpPr>
            <p:spPr>
              <a:xfrm>
                <a:off x="3394564" y="1319113"/>
                <a:ext cx="824" cy="0"/>
              </a:xfrm>
              <a:custGeom>
                <a:avLst/>
                <a:gdLst/>
                <a:ahLst/>
                <a:cxnLst/>
                <a:rect l="l" t="t" r="r" b="b"/>
                <a:pathLst>
                  <a:path w="1" h="120000" extrusionOk="0">
                    <a:moveTo>
                      <a:pt x="0" y="0"/>
                    </a:moveTo>
                    <a:cubicBezTo>
                      <a:pt x="0" y="0"/>
                      <a:pt x="1" y="0"/>
                      <a:pt x="1" y="0"/>
                    </a:cubicBezTo>
                    <a:cubicBezTo>
                      <a:pt x="1" y="0"/>
                      <a:pt x="0" y="0"/>
                      <a:pt x="0" y="0"/>
                    </a:cubicBezTo>
                    <a:cubicBezTo>
                      <a:pt x="0" y="0"/>
                      <a:pt x="0"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4" name="Google Shape;1754;p23"/>
              <p:cNvSpPr/>
              <p:nvPr/>
            </p:nvSpPr>
            <p:spPr>
              <a:xfrm>
                <a:off x="3387147" y="1319113"/>
                <a:ext cx="8241" cy="23075"/>
              </a:xfrm>
              <a:custGeom>
                <a:avLst/>
                <a:gdLst/>
                <a:ahLst/>
                <a:cxnLst/>
                <a:rect l="l" t="t" r="r" b="b"/>
                <a:pathLst>
                  <a:path w="9" h="25" extrusionOk="0">
                    <a:moveTo>
                      <a:pt x="1" y="18"/>
                    </a:moveTo>
                    <a:cubicBezTo>
                      <a:pt x="0" y="20"/>
                      <a:pt x="0" y="22"/>
                      <a:pt x="0" y="25"/>
                    </a:cubicBezTo>
                    <a:cubicBezTo>
                      <a:pt x="0" y="24"/>
                      <a:pt x="1" y="24"/>
                      <a:pt x="1" y="24"/>
                    </a:cubicBezTo>
                    <a:cubicBezTo>
                      <a:pt x="5" y="17"/>
                      <a:pt x="7" y="9"/>
                      <a:pt x="9" y="1"/>
                    </a:cubicBezTo>
                    <a:cubicBezTo>
                      <a:pt x="9" y="1"/>
                      <a:pt x="9" y="0"/>
                      <a:pt x="8" y="0"/>
                    </a:cubicBezTo>
                    <a:cubicBezTo>
                      <a:pt x="7" y="3"/>
                      <a:pt x="6" y="5"/>
                      <a:pt x="5" y="8"/>
                    </a:cubicBezTo>
                    <a:cubicBezTo>
                      <a:pt x="4" y="11"/>
                      <a:pt x="2" y="14"/>
                      <a:pt x="1" y="1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5" name="Google Shape;1755;p23"/>
              <p:cNvSpPr/>
              <p:nvPr/>
            </p:nvSpPr>
            <p:spPr>
              <a:xfrm>
                <a:off x="3374785" y="1305103"/>
                <a:ext cx="7417" cy="21427"/>
              </a:xfrm>
              <a:custGeom>
                <a:avLst/>
                <a:gdLst/>
                <a:ahLst/>
                <a:cxnLst/>
                <a:rect l="l" t="t" r="r" b="b"/>
                <a:pathLst>
                  <a:path w="8" h="23" extrusionOk="0">
                    <a:moveTo>
                      <a:pt x="5" y="2"/>
                    </a:moveTo>
                    <a:cubicBezTo>
                      <a:pt x="4" y="8"/>
                      <a:pt x="2" y="14"/>
                      <a:pt x="1" y="20"/>
                    </a:cubicBezTo>
                    <a:cubicBezTo>
                      <a:pt x="0" y="20"/>
                      <a:pt x="1" y="21"/>
                      <a:pt x="0" y="23"/>
                    </a:cubicBezTo>
                    <a:cubicBezTo>
                      <a:pt x="2" y="21"/>
                      <a:pt x="3" y="21"/>
                      <a:pt x="3" y="20"/>
                    </a:cubicBezTo>
                    <a:cubicBezTo>
                      <a:pt x="6" y="14"/>
                      <a:pt x="8" y="8"/>
                      <a:pt x="7" y="2"/>
                    </a:cubicBezTo>
                    <a:cubicBezTo>
                      <a:pt x="7" y="1"/>
                      <a:pt x="7" y="1"/>
                      <a:pt x="7" y="0"/>
                    </a:cubicBezTo>
                    <a:cubicBezTo>
                      <a:pt x="7" y="1"/>
                      <a:pt x="6" y="2"/>
                      <a:pt x="5"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6" name="Google Shape;1756;p23"/>
              <p:cNvSpPr/>
              <p:nvPr/>
            </p:nvSpPr>
            <p:spPr>
              <a:xfrm>
                <a:off x="3367369" y="1331474"/>
                <a:ext cx="3296" cy="7417"/>
              </a:xfrm>
              <a:custGeom>
                <a:avLst/>
                <a:gdLst/>
                <a:ahLst/>
                <a:cxnLst/>
                <a:rect l="l" t="t" r="r" b="b"/>
                <a:pathLst>
                  <a:path w="4" h="8" extrusionOk="0">
                    <a:moveTo>
                      <a:pt x="3" y="0"/>
                    </a:moveTo>
                    <a:cubicBezTo>
                      <a:pt x="1" y="2"/>
                      <a:pt x="0" y="5"/>
                      <a:pt x="1" y="8"/>
                    </a:cubicBezTo>
                    <a:cubicBezTo>
                      <a:pt x="4" y="5"/>
                      <a:pt x="4" y="4"/>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7" name="Google Shape;1757;p23"/>
              <p:cNvSpPr/>
              <p:nvPr/>
            </p:nvSpPr>
            <p:spPr>
              <a:xfrm>
                <a:off x="3349238" y="1311696"/>
                <a:ext cx="7417" cy="24723"/>
              </a:xfrm>
              <a:custGeom>
                <a:avLst/>
                <a:gdLst/>
                <a:ahLst/>
                <a:cxnLst/>
                <a:rect l="l" t="t" r="r" b="b"/>
                <a:pathLst>
                  <a:path w="8" h="27" extrusionOk="0">
                    <a:moveTo>
                      <a:pt x="1" y="27"/>
                    </a:moveTo>
                    <a:cubicBezTo>
                      <a:pt x="8" y="19"/>
                      <a:pt x="8" y="10"/>
                      <a:pt x="8" y="0"/>
                    </a:cubicBezTo>
                    <a:cubicBezTo>
                      <a:pt x="8" y="0"/>
                      <a:pt x="8" y="0"/>
                      <a:pt x="7" y="0"/>
                    </a:cubicBezTo>
                    <a:cubicBezTo>
                      <a:pt x="6" y="4"/>
                      <a:pt x="6" y="9"/>
                      <a:pt x="4" y="13"/>
                    </a:cubicBezTo>
                    <a:cubicBezTo>
                      <a:pt x="3" y="18"/>
                      <a:pt x="2" y="22"/>
                      <a:pt x="0" y="26"/>
                    </a:cubicBezTo>
                    <a:cubicBezTo>
                      <a:pt x="1" y="27"/>
                      <a:pt x="1" y="27"/>
                      <a:pt x="1"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8" name="Google Shape;1758;p23"/>
              <p:cNvSpPr/>
              <p:nvPr/>
            </p:nvSpPr>
            <p:spPr>
              <a:xfrm>
                <a:off x="3347590" y="1303455"/>
                <a:ext cx="5769" cy="18130"/>
              </a:xfrm>
              <a:custGeom>
                <a:avLst/>
                <a:gdLst/>
                <a:ahLst/>
                <a:cxnLst/>
                <a:rect l="l" t="t" r="r" b="b"/>
                <a:pathLst>
                  <a:path w="6" h="19" extrusionOk="0">
                    <a:moveTo>
                      <a:pt x="5" y="0"/>
                    </a:moveTo>
                    <a:cubicBezTo>
                      <a:pt x="5" y="1"/>
                      <a:pt x="4" y="2"/>
                      <a:pt x="4" y="2"/>
                    </a:cubicBezTo>
                    <a:cubicBezTo>
                      <a:pt x="3" y="8"/>
                      <a:pt x="1" y="13"/>
                      <a:pt x="0" y="18"/>
                    </a:cubicBezTo>
                    <a:cubicBezTo>
                      <a:pt x="1" y="18"/>
                      <a:pt x="1" y="19"/>
                      <a:pt x="1" y="19"/>
                    </a:cubicBezTo>
                    <a:cubicBezTo>
                      <a:pt x="5" y="13"/>
                      <a:pt x="6" y="7"/>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9" name="Google Shape;1759;p23"/>
              <p:cNvSpPr/>
              <p:nvPr/>
            </p:nvSpPr>
            <p:spPr>
              <a:xfrm>
                <a:off x="2663586" y="1492175"/>
                <a:ext cx="4945" cy="28020"/>
              </a:xfrm>
              <a:custGeom>
                <a:avLst/>
                <a:gdLst/>
                <a:ahLst/>
                <a:cxnLst/>
                <a:rect l="l" t="t" r="r" b="b"/>
                <a:pathLst>
                  <a:path w="5" h="29" extrusionOk="0">
                    <a:moveTo>
                      <a:pt x="3" y="0"/>
                    </a:moveTo>
                    <a:cubicBezTo>
                      <a:pt x="3" y="9"/>
                      <a:pt x="0" y="19"/>
                      <a:pt x="4" y="29"/>
                    </a:cubicBezTo>
                    <a:cubicBezTo>
                      <a:pt x="5" y="19"/>
                      <a:pt x="5" y="9"/>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0" name="Google Shape;1760;p23"/>
              <p:cNvSpPr/>
              <p:nvPr/>
            </p:nvSpPr>
            <p:spPr>
              <a:xfrm>
                <a:off x="2660289" y="1504536"/>
                <a:ext cx="2473" cy="10714"/>
              </a:xfrm>
              <a:custGeom>
                <a:avLst/>
                <a:gdLst/>
                <a:ahLst/>
                <a:cxnLst/>
                <a:rect l="l" t="t" r="r" b="b"/>
                <a:pathLst>
                  <a:path w="2" h="11" extrusionOk="0">
                    <a:moveTo>
                      <a:pt x="1" y="0"/>
                    </a:moveTo>
                    <a:cubicBezTo>
                      <a:pt x="0" y="3"/>
                      <a:pt x="0" y="5"/>
                      <a:pt x="1" y="11"/>
                    </a:cubicBezTo>
                    <a:cubicBezTo>
                      <a:pt x="2" y="7"/>
                      <a:pt x="2" y="4"/>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1" name="Google Shape;1761;p23"/>
              <p:cNvSpPr/>
              <p:nvPr/>
            </p:nvSpPr>
            <p:spPr>
              <a:xfrm>
                <a:off x="3044321" y="1371031"/>
                <a:ext cx="18130" cy="46974"/>
              </a:xfrm>
              <a:custGeom>
                <a:avLst/>
                <a:gdLst/>
                <a:ahLst/>
                <a:cxnLst/>
                <a:rect l="l" t="t" r="r" b="b"/>
                <a:pathLst>
                  <a:path w="19" h="50" extrusionOk="0">
                    <a:moveTo>
                      <a:pt x="0" y="50"/>
                    </a:moveTo>
                    <a:cubicBezTo>
                      <a:pt x="2" y="48"/>
                      <a:pt x="5" y="45"/>
                      <a:pt x="6" y="42"/>
                    </a:cubicBezTo>
                    <a:cubicBezTo>
                      <a:pt x="7" y="39"/>
                      <a:pt x="8" y="37"/>
                      <a:pt x="9" y="34"/>
                    </a:cubicBezTo>
                    <a:cubicBezTo>
                      <a:pt x="12" y="25"/>
                      <a:pt x="15" y="16"/>
                      <a:pt x="18" y="7"/>
                    </a:cubicBezTo>
                    <a:cubicBezTo>
                      <a:pt x="19" y="5"/>
                      <a:pt x="19" y="3"/>
                      <a:pt x="19" y="1"/>
                    </a:cubicBezTo>
                    <a:cubicBezTo>
                      <a:pt x="19" y="0"/>
                      <a:pt x="18" y="0"/>
                      <a:pt x="18" y="0"/>
                    </a:cubicBezTo>
                    <a:cubicBezTo>
                      <a:pt x="12" y="17"/>
                      <a:pt x="7" y="34"/>
                      <a:pt x="0" y="5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2" name="Google Shape;1762;p23"/>
              <p:cNvSpPr/>
              <p:nvPr/>
            </p:nvSpPr>
            <p:spPr>
              <a:xfrm>
                <a:off x="3068219" y="1277908"/>
                <a:ext cx="2473" cy="14834"/>
              </a:xfrm>
              <a:custGeom>
                <a:avLst/>
                <a:gdLst/>
                <a:ahLst/>
                <a:cxnLst/>
                <a:rect l="l" t="t" r="r" b="b"/>
                <a:pathLst>
                  <a:path w="3" h="15" extrusionOk="0">
                    <a:moveTo>
                      <a:pt x="0" y="0"/>
                    </a:moveTo>
                    <a:cubicBezTo>
                      <a:pt x="0" y="5"/>
                      <a:pt x="0" y="10"/>
                      <a:pt x="1" y="15"/>
                    </a:cubicBezTo>
                    <a:cubicBezTo>
                      <a:pt x="3" y="10"/>
                      <a:pt x="3" y="6"/>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3" name="Google Shape;1763;p23"/>
              <p:cNvSpPr/>
              <p:nvPr/>
            </p:nvSpPr>
            <p:spPr>
              <a:xfrm>
                <a:off x="3326987" y="1289445"/>
                <a:ext cx="4945" cy="27196"/>
              </a:xfrm>
              <a:custGeom>
                <a:avLst/>
                <a:gdLst/>
                <a:ahLst/>
                <a:cxnLst/>
                <a:rect l="l" t="t" r="r" b="b"/>
                <a:pathLst>
                  <a:path w="6" h="29" extrusionOk="0">
                    <a:moveTo>
                      <a:pt x="6" y="0"/>
                    </a:moveTo>
                    <a:cubicBezTo>
                      <a:pt x="5" y="2"/>
                      <a:pt x="4" y="3"/>
                      <a:pt x="4" y="4"/>
                    </a:cubicBezTo>
                    <a:cubicBezTo>
                      <a:pt x="3" y="12"/>
                      <a:pt x="2" y="21"/>
                      <a:pt x="0" y="29"/>
                    </a:cubicBezTo>
                    <a:cubicBezTo>
                      <a:pt x="1" y="29"/>
                      <a:pt x="1" y="29"/>
                      <a:pt x="1" y="29"/>
                    </a:cubicBezTo>
                    <a:cubicBezTo>
                      <a:pt x="4" y="25"/>
                      <a:pt x="5" y="16"/>
                      <a:pt x="6"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4" name="Google Shape;1764;p23"/>
              <p:cNvSpPr/>
              <p:nvPr/>
            </p:nvSpPr>
            <p:spPr>
              <a:xfrm>
                <a:off x="3317922" y="1302631"/>
                <a:ext cx="5769" cy="16482"/>
              </a:xfrm>
              <a:custGeom>
                <a:avLst/>
                <a:gdLst/>
                <a:ahLst/>
                <a:cxnLst/>
                <a:rect l="l" t="t" r="r" b="b"/>
                <a:pathLst>
                  <a:path w="6" h="17" extrusionOk="0">
                    <a:moveTo>
                      <a:pt x="4" y="0"/>
                    </a:moveTo>
                    <a:cubicBezTo>
                      <a:pt x="3" y="6"/>
                      <a:pt x="1" y="11"/>
                      <a:pt x="0" y="17"/>
                    </a:cubicBezTo>
                    <a:cubicBezTo>
                      <a:pt x="5" y="12"/>
                      <a:pt x="6" y="6"/>
                      <a:pt x="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5" name="Google Shape;1765;p23"/>
              <p:cNvSpPr/>
              <p:nvPr/>
            </p:nvSpPr>
            <p:spPr>
              <a:xfrm>
                <a:off x="3420111" y="1366911"/>
                <a:ext cx="12362" cy="14834"/>
              </a:xfrm>
              <a:custGeom>
                <a:avLst/>
                <a:gdLst/>
                <a:ahLst/>
                <a:cxnLst/>
                <a:rect l="l" t="t" r="r" b="b"/>
                <a:pathLst>
                  <a:path w="13" h="16" extrusionOk="0">
                    <a:moveTo>
                      <a:pt x="0" y="16"/>
                    </a:moveTo>
                    <a:cubicBezTo>
                      <a:pt x="5" y="11"/>
                      <a:pt x="10" y="6"/>
                      <a:pt x="13" y="0"/>
                    </a:cubicBezTo>
                    <a:cubicBezTo>
                      <a:pt x="8" y="5"/>
                      <a:pt x="3" y="10"/>
                      <a:pt x="0" y="1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6" name="Google Shape;1766;p23"/>
              <p:cNvSpPr/>
              <p:nvPr/>
            </p:nvSpPr>
            <p:spPr>
              <a:xfrm>
                <a:off x="3407749" y="1368559"/>
                <a:ext cx="12362" cy="15658"/>
              </a:xfrm>
              <a:custGeom>
                <a:avLst/>
                <a:gdLst/>
                <a:ahLst/>
                <a:cxnLst/>
                <a:rect l="l" t="t" r="r" b="b"/>
                <a:pathLst>
                  <a:path w="13" h="16" extrusionOk="0">
                    <a:moveTo>
                      <a:pt x="3" y="15"/>
                    </a:moveTo>
                    <a:cubicBezTo>
                      <a:pt x="6" y="11"/>
                      <a:pt x="10" y="7"/>
                      <a:pt x="13" y="1"/>
                    </a:cubicBezTo>
                    <a:cubicBezTo>
                      <a:pt x="13" y="1"/>
                      <a:pt x="12" y="1"/>
                      <a:pt x="12" y="0"/>
                    </a:cubicBezTo>
                    <a:cubicBezTo>
                      <a:pt x="8" y="5"/>
                      <a:pt x="4" y="10"/>
                      <a:pt x="0" y="16"/>
                    </a:cubicBezTo>
                    <a:cubicBezTo>
                      <a:pt x="1" y="16"/>
                      <a:pt x="2" y="16"/>
                      <a:pt x="3"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7" name="Google Shape;1767;p23"/>
              <p:cNvSpPr/>
              <p:nvPr/>
            </p:nvSpPr>
            <p:spPr>
              <a:xfrm>
                <a:off x="3426704" y="1378448"/>
                <a:ext cx="8241" cy="8241"/>
              </a:xfrm>
              <a:custGeom>
                <a:avLst/>
                <a:gdLst/>
                <a:ahLst/>
                <a:cxnLst/>
                <a:rect l="l" t="t" r="r" b="b"/>
                <a:pathLst>
                  <a:path w="9" h="9" extrusionOk="0">
                    <a:moveTo>
                      <a:pt x="9" y="0"/>
                    </a:moveTo>
                    <a:cubicBezTo>
                      <a:pt x="6" y="3"/>
                      <a:pt x="3" y="6"/>
                      <a:pt x="0" y="9"/>
                    </a:cubicBezTo>
                    <a:cubicBezTo>
                      <a:pt x="6" y="7"/>
                      <a:pt x="8" y="5"/>
                      <a:pt x="9"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8" name="Google Shape;1768;p23"/>
              <p:cNvSpPr/>
              <p:nvPr/>
            </p:nvSpPr>
            <p:spPr>
              <a:xfrm>
                <a:off x="3204196" y="1274611"/>
                <a:ext cx="6593" cy="18130"/>
              </a:xfrm>
              <a:custGeom>
                <a:avLst/>
                <a:gdLst/>
                <a:ahLst/>
                <a:cxnLst/>
                <a:rect l="l" t="t" r="r" b="b"/>
                <a:pathLst>
                  <a:path w="7" h="19" extrusionOk="0">
                    <a:moveTo>
                      <a:pt x="6" y="0"/>
                    </a:moveTo>
                    <a:cubicBezTo>
                      <a:pt x="4" y="6"/>
                      <a:pt x="0" y="12"/>
                      <a:pt x="1" y="19"/>
                    </a:cubicBezTo>
                    <a:cubicBezTo>
                      <a:pt x="5" y="13"/>
                      <a:pt x="7" y="7"/>
                      <a:pt x="6"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9" name="Google Shape;1769;p23"/>
              <p:cNvSpPr/>
              <p:nvPr/>
            </p:nvSpPr>
            <p:spPr>
              <a:xfrm>
                <a:off x="3205020" y="1289445"/>
                <a:ext cx="6593" cy="13186"/>
              </a:xfrm>
              <a:custGeom>
                <a:avLst/>
                <a:gdLst/>
                <a:ahLst/>
                <a:cxnLst/>
                <a:rect l="l" t="t" r="r" b="b"/>
                <a:pathLst>
                  <a:path w="7" h="14" extrusionOk="0">
                    <a:moveTo>
                      <a:pt x="5" y="0"/>
                    </a:moveTo>
                    <a:cubicBezTo>
                      <a:pt x="4" y="5"/>
                      <a:pt x="2" y="9"/>
                      <a:pt x="0" y="14"/>
                    </a:cubicBezTo>
                    <a:cubicBezTo>
                      <a:pt x="6" y="10"/>
                      <a:pt x="7" y="7"/>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0" name="Google Shape;1770;p23"/>
              <p:cNvSpPr/>
              <p:nvPr/>
            </p:nvSpPr>
            <p:spPr>
              <a:xfrm>
                <a:off x="2838295" y="1371856"/>
                <a:ext cx="9065" cy="27196"/>
              </a:xfrm>
              <a:custGeom>
                <a:avLst/>
                <a:gdLst/>
                <a:ahLst/>
                <a:cxnLst/>
                <a:rect l="l" t="t" r="r" b="b"/>
                <a:pathLst>
                  <a:path w="10" h="29" extrusionOk="0">
                    <a:moveTo>
                      <a:pt x="8" y="29"/>
                    </a:moveTo>
                    <a:cubicBezTo>
                      <a:pt x="10" y="23"/>
                      <a:pt x="5" y="5"/>
                      <a:pt x="0" y="0"/>
                    </a:cubicBezTo>
                    <a:cubicBezTo>
                      <a:pt x="2" y="9"/>
                      <a:pt x="4" y="18"/>
                      <a:pt x="7" y="27"/>
                    </a:cubicBezTo>
                    <a:cubicBezTo>
                      <a:pt x="7" y="28"/>
                      <a:pt x="8" y="28"/>
                      <a:pt x="8" y="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1" name="Google Shape;1771;p23"/>
              <p:cNvSpPr/>
              <p:nvPr/>
            </p:nvSpPr>
            <p:spPr>
              <a:xfrm>
                <a:off x="3108601" y="1276260"/>
                <a:ext cx="4121" cy="19778"/>
              </a:xfrm>
              <a:custGeom>
                <a:avLst/>
                <a:gdLst/>
                <a:ahLst/>
                <a:cxnLst/>
                <a:rect l="l" t="t" r="r" b="b"/>
                <a:pathLst>
                  <a:path w="4" h="21" extrusionOk="0">
                    <a:moveTo>
                      <a:pt x="0" y="0"/>
                    </a:moveTo>
                    <a:cubicBezTo>
                      <a:pt x="1" y="7"/>
                      <a:pt x="1" y="15"/>
                      <a:pt x="4" y="21"/>
                    </a:cubicBezTo>
                    <a:cubicBezTo>
                      <a:pt x="4" y="14"/>
                      <a:pt x="4" y="6"/>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2" name="Google Shape;1772;p23"/>
              <p:cNvSpPr/>
              <p:nvPr/>
            </p:nvSpPr>
            <p:spPr>
              <a:xfrm>
                <a:off x="3483567" y="1385041"/>
                <a:ext cx="20603" cy="21427"/>
              </a:xfrm>
              <a:custGeom>
                <a:avLst/>
                <a:gdLst/>
                <a:ahLst/>
                <a:cxnLst/>
                <a:rect l="l" t="t" r="r" b="b"/>
                <a:pathLst>
                  <a:path w="22" h="23" extrusionOk="0">
                    <a:moveTo>
                      <a:pt x="20" y="7"/>
                    </a:moveTo>
                    <a:cubicBezTo>
                      <a:pt x="21" y="6"/>
                      <a:pt x="22" y="4"/>
                      <a:pt x="22" y="0"/>
                    </a:cubicBezTo>
                    <a:cubicBezTo>
                      <a:pt x="16" y="10"/>
                      <a:pt x="8" y="16"/>
                      <a:pt x="0" y="23"/>
                    </a:cubicBezTo>
                    <a:cubicBezTo>
                      <a:pt x="9" y="20"/>
                      <a:pt x="14" y="13"/>
                      <a:pt x="20"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3" name="Google Shape;1773;p23"/>
              <p:cNvSpPr/>
              <p:nvPr/>
            </p:nvSpPr>
            <p:spPr>
              <a:xfrm>
                <a:off x="3049265" y="1282028"/>
                <a:ext cx="4945" cy="23899"/>
              </a:xfrm>
              <a:custGeom>
                <a:avLst/>
                <a:gdLst/>
                <a:ahLst/>
                <a:cxnLst/>
                <a:rect l="l" t="t" r="r" b="b"/>
                <a:pathLst>
                  <a:path w="5" h="25" extrusionOk="0">
                    <a:moveTo>
                      <a:pt x="1" y="0"/>
                    </a:moveTo>
                    <a:cubicBezTo>
                      <a:pt x="1" y="9"/>
                      <a:pt x="0" y="17"/>
                      <a:pt x="0" y="25"/>
                    </a:cubicBezTo>
                    <a:cubicBezTo>
                      <a:pt x="4" y="19"/>
                      <a:pt x="5" y="9"/>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4" name="Google Shape;1774;p23"/>
              <p:cNvSpPr/>
              <p:nvPr/>
            </p:nvSpPr>
            <p:spPr>
              <a:xfrm>
                <a:off x="3427528" y="1393282"/>
                <a:ext cx="17306" cy="13186"/>
              </a:xfrm>
              <a:custGeom>
                <a:avLst/>
                <a:gdLst/>
                <a:ahLst/>
                <a:cxnLst/>
                <a:rect l="l" t="t" r="r" b="b"/>
                <a:pathLst>
                  <a:path w="18" h="14" extrusionOk="0">
                    <a:moveTo>
                      <a:pt x="18" y="0"/>
                    </a:moveTo>
                    <a:cubicBezTo>
                      <a:pt x="12" y="4"/>
                      <a:pt x="6" y="9"/>
                      <a:pt x="0" y="13"/>
                    </a:cubicBezTo>
                    <a:cubicBezTo>
                      <a:pt x="5" y="14"/>
                      <a:pt x="15" y="7"/>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5" name="Google Shape;1775;p23"/>
              <p:cNvSpPr/>
              <p:nvPr/>
            </p:nvSpPr>
            <p:spPr>
              <a:xfrm>
                <a:off x="2834175" y="1499591"/>
                <a:ext cx="824" cy="3296"/>
              </a:xfrm>
              <a:custGeom>
                <a:avLst/>
                <a:gdLst/>
                <a:ahLst/>
                <a:cxnLst/>
                <a:rect l="l" t="t" r="r" b="b"/>
                <a:pathLst>
                  <a:path w="1" h="3" extrusionOk="0">
                    <a:moveTo>
                      <a:pt x="1" y="1"/>
                    </a:moveTo>
                    <a:cubicBezTo>
                      <a:pt x="0" y="0"/>
                      <a:pt x="0" y="0"/>
                      <a:pt x="0" y="0"/>
                    </a:cubicBezTo>
                    <a:cubicBezTo>
                      <a:pt x="0" y="1"/>
                      <a:pt x="0" y="1"/>
                      <a:pt x="0" y="2"/>
                    </a:cubicBezTo>
                    <a:cubicBezTo>
                      <a:pt x="0" y="2"/>
                      <a:pt x="0" y="3"/>
                      <a:pt x="0" y="3"/>
                    </a:cubicBezTo>
                    <a:cubicBezTo>
                      <a:pt x="0" y="3"/>
                      <a:pt x="0" y="3"/>
                      <a:pt x="0" y="3"/>
                    </a:cubicBezTo>
                    <a:cubicBezTo>
                      <a:pt x="0" y="2"/>
                      <a:pt x="0" y="2"/>
                      <a:pt x="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6" name="Google Shape;1776;p23"/>
              <p:cNvSpPr/>
              <p:nvPr/>
            </p:nvSpPr>
            <p:spPr>
              <a:xfrm>
                <a:off x="2955318" y="1515250"/>
                <a:ext cx="3296" cy="8241"/>
              </a:xfrm>
              <a:custGeom>
                <a:avLst/>
                <a:gdLst/>
                <a:ahLst/>
                <a:cxnLst/>
                <a:rect l="l" t="t" r="r" b="b"/>
                <a:pathLst>
                  <a:path w="4" h="9" extrusionOk="0">
                    <a:moveTo>
                      <a:pt x="0" y="0"/>
                    </a:moveTo>
                    <a:cubicBezTo>
                      <a:pt x="1" y="3"/>
                      <a:pt x="2" y="6"/>
                      <a:pt x="3" y="9"/>
                    </a:cubicBezTo>
                    <a:cubicBezTo>
                      <a:pt x="4" y="5"/>
                      <a:pt x="3" y="2"/>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7" name="Google Shape;1777;p23"/>
              <p:cNvSpPr/>
              <p:nvPr/>
            </p:nvSpPr>
            <p:spPr>
              <a:xfrm>
                <a:off x="3095415" y="1488054"/>
                <a:ext cx="6593" cy="21427"/>
              </a:xfrm>
              <a:custGeom>
                <a:avLst/>
                <a:gdLst/>
                <a:ahLst/>
                <a:cxnLst/>
                <a:rect l="l" t="t" r="r" b="b"/>
                <a:pathLst>
                  <a:path w="7" h="23" extrusionOk="0">
                    <a:moveTo>
                      <a:pt x="1" y="3"/>
                    </a:moveTo>
                    <a:cubicBezTo>
                      <a:pt x="2" y="10"/>
                      <a:pt x="3" y="16"/>
                      <a:pt x="4" y="23"/>
                    </a:cubicBezTo>
                    <a:cubicBezTo>
                      <a:pt x="7" y="19"/>
                      <a:pt x="6" y="11"/>
                      <a:pt x="1" y="0"/>
                    </a:cubicBezTo>
                    <a:cubicBezTo>
                      <a:pt x="1" y="1"/>
                      <a:pt x="0" y="2"/>
                      <a:pt x="1"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8" name="Google Shape;1778;p23"/>
              <p:cNvSpPr/>
              <p:nvPr/>
            </p:nvSpPr>
            <p:spPr>
              <a:xfrm>
                <a:off x="3151454" y="1469100"/>
                <a:ext cx="7417" cy="21427"/>
              </a:xfrm>
              <a:custGeom>
                <a:avLst/>
                <a:gdLst/>
                <a:ahLst/>
                <a:cxnLst/>
                <a:rect l="l" t="t" r="r" b="b"/>
                <a:pathLst>
                  <a:path w="8" h="23" extrusionOk="0">
                    <a:moveTo>
                      <a:pt x="0" y="0"/>
                    </a:moveTo>
                    <a:cubicBezTo>
                      <a:pt x="0" y="8"/>
                      <a:pt x="6" y="15"/>
                      <a:pt x="5" y="23"/>
                    </a:cubicBezTo>
                    <a:cubicBezTo>
                      <a:pt x="6" y="23"/>
                      <a:pt x="6" y="23"/>
                      <a:pt x="6" y="23"/>
                    </a:cubicBezTo>
                    <a:cubicBezTo>
                      <a:pt x="7" y="22"/>
                      <a:pt x="8" y="20"/>
                      <a:pt x="7" y="19"/>
                    </a:cubicBezTo>
                    <a:cubicBezTo>
                      <a:pt x="6" y="12"/>
                      <a:pt x="4" y="6"/>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9" name="Google Shape;1779;p23"/>
              <p:cNvSpPr/>
              <p:nvPr/>
            </p:nvSpPr>
            <p:spPr>
              <a:xfrm>
                <a:off x="3517355" y="1436136"/>
                <a:ext cx="9065" cy="8241"/>
              </a:xfrm>
              <a:custGeom>
                <a:avLst/>
                <a:gdLst/>
                <a:ahLst/>
                <a:cxnLst/>
                <a:rect l="l" t="t" r="r" b="b"/>
                <a:pathLst>
                  <a:path w="10" h="9" extrusionOk="0">
                    <a:moveTo>
                      <a:pt x="10" y="0"/>
                    </a:moveTo>
                    <a:cubicBezTo>
                      <a:pt x="7" y="3"/>
                      <a:pt x="4" y="5"/>
                      <a:pt x="0" y="8"/>
                    </a:cubicBezTo>
                    <a:cubicBezTo>
                      <a:pt x="5" y="9"/>
                      <a:pt x="9" y="6"/>
                      <a:pt x="1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0" name="Google Shape;1780;p23"/>
              <p:cNvSpPr/>
              <p:nvPr/>
            </p:nvSpPr>
            <p:spPr>
              <a:xfrm>
                <a:off x="3496752" y="1417181"/>
                <a:ext cx="9889" cy="9065"/>
              </a:xfrm>
              <a:custGeom>
                <a:avLst/>
                <a:gdLst/>
                <a:ahLst/>
                <a:cxnLst/>
                <a:rect l="l" t="t" r="r" b="b"/>
                <a:pathLst>
                  <a:path w="11" h="10" extrusionOk="0">
                    <a:moveTo>
                      <a:pt x="0" y="10"/>
                    </a:moveTo>
                    <a:cubicBezTo>
                      <a:pt x="6" y="8"/>
                      <a:pt x="8" y="5"/>
                      <a:pt x="11" y="0"/>
                    </a:cubicBezTo>
                    <a:cubicBezTo>
                      <a:pt x="7" y="2"/>
                      <a:pt x="2" y="7"/>
                      <a:pt x="0" y="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1" name="Google Shape;1781;p23"/>
              <p:cNvSpPr/>
              <p:nvPr/>
            </p:nvSpPr>
            <p:spPr>
              <a:xfrm>
                <a:off x="2884445" y="1576233"/>
                <a:ext cx="4121" cy="12362"/>
              </a:xfrm>
              <a:custGeom>
                <a:avLst/>
                <a:gdLst/>
                <a:ahLst/>
                <a:cxnLst/>
                <a:rect l="l" t="t" r="r" b="b"/>
                <a:pathLst>
                  <a:path w="5" h="13" extrusionOk="0">
                    <a:moveTo>
                      <a:pt x="2" y="13"/>
                    </a:moveTo>
                    <a:cubicBezTo>
                      <a:pt x="5" y="8"/>
                      <a:pt x="5" y="4"/>
                      <a:pt x="1" y="0"/>
                    </a:cubicBezTo>
                    <a:cubicBezTo>
                      <a:pt x="2" y="5"/>
                      <a:pt x="0" y="9"/>
                      <a:pt x="2" y="1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2" name="Google Shape;1782;p23"/>
              <p:cNvSpPr/>
              <p:nvPr/>
            </p:nvSpPr>
            <p:spPr>
              <a:xfrm>
                <a:off x="3166288" y="1461683"/>
                <a:ext cx="4121" cy="17306"/>
              </a:xfrm>
              <a:custGeom>
                <a:avLst/>
                <a:gdLst/>
                <a:ahLst/>
                <a:cxnLst/>
                <a:rect l="l" t="t" r="r" b="b"/>
                <a:pathLst>
                  <a:path w="4" h="19" extrusionOk="0">
                    <a:moveTo>
                      <a:pt x="3" y="19"/>
                    </a:moveTo>
                    <a:cubicBezTo>
                      <a:pt x="4" y="19"/>
                      <a:pt x="4" y="19"/>
                      <a:pt x="4" y="19"/>
                    </a:cubicBezTo>
                    <a:cubicBezTo>
                      <a:pt x="4" y="12"/>
                      <a:pt x="4" y="6"/>
                      <a:pt x="0" y="0"/>
                    </a:cubicBezTo>
                    <a:cubicBezTo>
                      <a:pt x="1" y="7"/>
                      <a:pt x="2" y="13"/>
                      <a:pt x="3" y="1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3" name="Google Shape;1783;p23"/>
              <p:cNvSpPr/>
              <p:nvPr/>
            </p:nvSpPr>
            <p:spPr>
              <a:xfrm>
                <a:off x="3130027" y="1479813"/>
                <a:ext cx="8241" cy="28020"/>
              </a:xfrm>
              <a:custGeom>
                <a:avLst/>
                <a:gdLst/>
                <a:ahLst/>
                <a:cxnLst/>
                <a:rect l="l" t="t" r="r" b="b"/>
                <a:pathLst>
                  <a:path w="8" h="29" extrusionOk="0">
                    <a:moveTo>
                      <a:pt x="1" y="2"/>
                    </a:moveTo>
                    <a:cubicBezTo>
                      <a:pt x="1" y="1"/>
                      <a:pt x="1" y="1"/>
                      <a:pt x="0" y="0"/>
                    </a:cubicBezTo>
                    <a:cubicBezTo>
                      <a:pt x="3" y="10"/>
                      <a:pt x="6" y="19"/>
                      <a:pt x="7" y="29"/>
                    </a:cubicBezTo>
                    <a:cubicBezTo>
                      <a:pt x="7" y="27"/>
                      <a:pt x="8" y="26"/>
                      <a:pt x="8" y="25"/>
                    </a:cubicBezTo>
                    <a:cubicBezTo>
                      <a:pt x="8" y="17"/>
                      <a:pt x="6" y="9"/>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4" name="Google Shape;1784;p23"/>
              <p:cNvSpPr/>
              <p:nvPr/>
            </p:nvSpPr>
            <p:spPr>
              <a:xfrm>
                <a:off x="2839119" y="1543269"/>
                <a:ext cx="6593" cy="18955"/>
              </a:xfrm>
              <a:custGeom>
                <a:avLst/>
                <a:gdLst/>
                <a:ahLst/>
                <a:cxnLst/>
                <a:rect l="l" t="t" r="r" b="b"/>
                <a:pathLst>
                  <a:path w="7" h="20" extrusionOk="0">
                    <a:moveTo>
                      <a:pt x="5" y="20"/>
                    </a:moveTo>
                    <a:cubicBezTo>
                      <a:pt x="7" y="13"/>
                      <a:pt x="4" y="6"/>
                      <a:pt x="0" y="0"/>
                    </a:cubicBezTo>
                    <a:cubicBezTo>
                      <a:pt x="0" y="7"/>
                      <a:pt x="2" y="14"/>
                      <a:pt x="5" y="2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5" name="Google Shape;1785;p23"/>
              <p:cNvSpPr/>
              <p:nvPr/>
            </p:nvSpPr>
            <p:spPr>
              <a:xfrm>
                <a:off x="3221502" y="1465803"/>
                <a:ext cx="8241" cy="14010"/>
              </a:xfrm>
              <a:custGeom>
                <a:avLst/>
                <a:gdLst/>
                <a:ahLst/>
                <a:cxnLst/>
                <a:rect l="l" t="t" r="r" b="b"/>
                <a:pathLst>
                  <a:path w="8" h="15" extrusionOk="0">
                    <a:moveTo>
                      <a:pt x="0" y="0"/>
                    </a:moveTo>
                    <a:cubicBezTo>
                      <a:pt x="3" y="5"/>
                      <a:pt x="5" y="10"/>
                      <a:pt x="7" y="15"/>
                    </a:cubicBezTo>
                    <a:cubicBezTo>
                      <a:pt x="8" y="9"/>
                      <a:pt x="6"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6" name="Google Shape;1786;p23"/>
              <p:cNvSpPr/>
              <p:nvPr/>
            </p:nvSpPr>
            <p:spPr>
              <a:xfrm>
                <a:off x="3225623" y="1461683"/>
                <a:ext cx="5769" cy="10714"/>
              </a:xfrm>
              <a:custGeom>
                <a:avLst/>
                <a:gdLst/>
                <a:ahLst/>
                <a:cxnLst/>
                <a:rect l="l" t="t" r="r" b="b"/>
                <a:pathLst>
                  <a:path w="6" h="12" extrusionOk="0">
                    <a:moveTo>
                      <a:pt x="0" y="0"/>
                    </a:moveTo>
                    <a:cubicBezTo>
                      <a:pt x="2" y="4"/>
                      <a:pt x="4" y="8"/>
                      <a:pt x="6" y="12"/>
                    </a:cubicBezTo>
                    <a:cubicBezTo>
                      <a:pt x="6" y="12"/>
                      <a:pt x="6" y="11"/>
                      <a:pt x="6" y="11"/>
                    </a:cubicBezTo>
                    <a:cubicBezTo>
                      <a:pt x="6" y="7"/>
                      <a:pt x="5"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7" name="Google Shape;1787;p23"/>
              <p:cNvSpPr/>
              <p:nvPr/>
            </p:nvSpPr>
            <p:spPr>
              <a:xfrm>
                <a:off x="3431649" y="1466627"/>
                <a:ext cx="2473" cy="9065"/>
              </a:xfrm>
              <a:custGeom>
                <a:avLst/>
                <a:gdLst/>
                <a:ahLst/>
                <a:cxnLst/>
                <a:rect l="l" t="t" r="r" b="b"/>
                <a:pathLst>
                  <a:path w="3" h="9" extrusionOk="0">
                    <a:moveTo>
                      <a:pt x="0" y="0"/>
                    </a:moveTo>
                    <a:cubicBezTo>
                      <a:pt x="0" y="4"/>
                      <a:pt x="0" y="7"/>
                      <a:pt x="2" y="9"/>
                    </a:cubicBezTo>
                    <a:cubicBezTo>
                      <a:pt x="3" y="6"/>
                      <a:pt x="3"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8" name="Google Shape;1788;p23"/>
              <p:cNvSpPr/>
              <p:nvPr/>
            </p:nvSpPr>
            <p:spPr>
              <a:xfrm>
                <a:off x="3398684" y="1476516"/>
                <a:ext cx="7417" cy="14834"/>
              </a:xfrm>
              <a:custGeom>
                <a:avLst/>
                <a:gdLst/>
                <a:ahLst/>
                <a:cxnLst/>
                <a:rect l="l" t="t" r="r" b="b"/>
                <a:pathLst>
                  <a:path w="8" h="16" extrusionOk="0">
                    <a:moveTo>
                      <a:pt x="6" y="16"/>
                    </a:moveTo>
                    <a:cubicBezTo>
                      <a:pt x="8" y="9"/>
                      <a:pt x="5" y="5"/>
                      <a:pt x="0" y="0"/>
                    </a:cubicBezTo>
                    <a:cubicBezTo>
                      <a:pt x="2" y="5"/>
                      <a:pt x="4" y="11"/>
                      <a:pt x="6" y="1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9" name="Google Shape;1789;p23"/>
              <p:cNvSpPr/>
              <p:nvPr/>
            </p:nvSpPr>
            <p:spPr>
              <a:xfrm>
                <a:off x="3390443" y="1471572"/>
                <a:ext cx="6593" cy="12362"/>
              </a:xfrm>
              <a:custGeom>
                <a:avLst/>
                <a:gdLst/>
                <a:ahLst/>
                <a:cxnLst/>
                <a:rect l="l" t="t" r="r" b="b"/>
                <a:pathLst>
                  <a:path w="7" h="13" extrusionOk="0">
                    <a:moveTo>
                      <a:pt x="7" y="13"/>
                    </a:moveTo>
                    <a:cubicBezTo>
                      <a:pt x="7" y="8"/>
                      <a:pt x="3" y="4"/>
                      <a:pt x="1" y="0"/>
                    </a:cubicBezTo>
                    <a:cubicBezTo>
                      <a:pt x="0" y="5"/>
                      <a:pt x="4" y="9"/>
                      <a:pt x="7" y="1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90" name="Google Shape;1790;p23"/>
            <p:cNvGrpSpPr/>
            <p:nvPr/>
          </p:nvGrpSpPr>
          <p:grpSpPr>
            <a:xfrm rot="-8293783">
              <a:off x="642046" y="4320077"/>
              <a:ext cx="2429828" cy="1257700"/>
              <a:chOff x="3763761" y="3390084"/>
              <a:chExt cx="1006229" cy="520833"/>
            </a:xfrm>
          </p:grpSpPr>
          <p:sp>
            <p:nvSpPr>
              <p:cNvPr id="1791" name="Google Shape;1791;p23"/>
              <p:cNvSpPr/>
              <p:nvPr/>
            </p:nvSpPr>
            <p:spPr>
              <a:xfrm>
                <a:off x="4450238" y="3500514"/>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2" name="Google Shape;1792;p23"/>
              <p:cNvSpPr/>
              <p:nvPr/>
            </p:nvSpPr>
            <p:spPr>
              <a:xfrm>
                <a:off x="3763761" y="3390084"/>
                <a:ext cx="1006229" cy="520833"/>
              </a:xfrm>
              <a:custGeom>
                <a:avLst/>
                <a:gdLst/>
                <a:ahLst/>
                <a:cxnLst/>
                <a:rect l="l" t="t" r="r" b="b"/>
                <a:pathLst>
                  <a:path w="1067" h="552" extrusionOk="0">
                    <a:moveTo>
                      <a:pt x="1065" y="269"/>
                    </a:moveTo>
                    <a:cubicBezTo>
                      <a:pt x="1058" y="263"/>
                      <a:pt x="1052" y="257"/>
                      <a:pt x="1045" y="252"/>
                    </a:cubicBezTo>
                    <a:cubicBezTo>
                      <a:pt x="1032" y="241"/>
                      <a:pt x="1019" y="230"/>
                      <a:pt x="1005" y="221"/>
                    </a:cubicBezTo>
                    <a:cubicBezTo>
                      <a:pt x="999" y="218"/>
                      <a:pt x="994" y="215"/>
                      <a:pt x="989" y="211"/>
                    </a:cubicBezTo>
                    <a:cubicBezTo>
                      <a:pt x="985" y="209"/>
                      <a:pt x="982" y="206"/>
                      <a:pt x="978" y="204"/>
                    </a:cubicBezTo>
                    <a:cubicBezTo>
                      <a:pt x="971" y="200"/>
                      <a:pt x="964" y="195"/>
                      <a:pt x="957" y="192"/>
                    </a:cubicBezTo>
                    <a:cubicBezTo>
                      <a:pt x="944" y="186"/>
                      <a:pt x="931" y="180"/>
                      <a:pt x="918" y="175"/>
                    </a:cubicBezTo>
                    <a:cubicBezTo>
                      <a:pt x="909" y="171"/>
                      <a:pt x="899" y="167"/>
                      <a:pt x="889" y="165"/>
                    </a:cubicBezTo>
                    <a:cubicBezTo>
                      <a:pt x="882" y="164"/>
                      <a:pt x="875" y="162"/>
                      <a:pt x="868" y="161"/>
                    </a:cubicBezTo>
                    <a:cubicBezTo>
                      <a:pt x="860" y="160"/>
                      <a:pt x="852" y="160"/>
                      <a:pt x="845" y="160"/>
                    </a:cubicBezTo>
                    <a:cubicBezTo>
                      <a:pt x="835" y="159"/>
                      <a:pt x="825" y="159"/>
                      <a:pt x="816" y="160"/>
                    </a:cubicBezTo>
                    <a:cubicBezTo>
                      <a:pt x="813" y="160"/>
                      <a:pt x="810" y="160"/>
                      <a:pt x="807" y="159"/>
                    </a:cubicBezTo>
                    <a:cubicBezTo>
                      <a:pt x="807" y="159"/>
                      <a:pt x="807" y="159"/>
                      <a:pt x="807" y="159"/>
                    </a:cubicBezTo>
                    <a:cubicBezTo>
                      <a:pt x="807" y="159"/>
                      <a:pt x="807" y="159"/>
                      <a:pt x="807" y="159"/>
                    </a:cubicBezTo>
                    <a:cubicBezTo>
                      <a:pt x="807" y="159"/>
                      <a:pt x="807" y="159"/>
                      <a:pt x="807" y="159"/>
                    </a:cubicBezTo>
                    <a:cubicBezTo>
                      <a:pt x="808" y="159"/>
                      <a:pt x="810" y="159"/>
                      <a:pt x="812" y="159"/>
                    </a:cubicBezTo>
                    <a:cubicBezTo>
                      <a:pt x="828" y="158"/>
                      <a:pt x="843" y="157"/>
                      <a:pt x="859" y="157"/>
                    </a:cubicBezTo>
                    <a:cubicBezTo>
                      <a:pt x="875" y="157"/>
                      <a:pt x="891" y="158"/>
                      <a:pt x="908" y="159"/>
                    </a:cubicBezTo>
                    <a:cubicBezTo>
                      <a:pt x="915" y="159"/>
                      <a:pt x="923" y="161"/>
                      <a:pt x="931" y="162"/>
                    </a:cubicBezTo>
                    <a:cubicBezTo>
                      <a:pt x="937" y="164"/>
                      <a:pt x="942" y="166"/>
                      <a:pt x="948" y="167"/>
                    </a:cubicBezTo>
                    <a:cubicBezTo>
                      <a:pt x="964" y="171"/>
                      <a:pt x="980" y="175"/>
                      <a:pt x="995" y="181"/>
                    </a:cubicBezTo>
                    <a:cubicBezTo>
                      <a:pt x="1000" y="184"/>
                      <a:pt x="1006" y="186"/>
                      <a:pt x="1012" y="188"/>
                    </a:cubicBezTo>
                    <a:cubicBezTo>
                      <a:pt x="1019" y="191"/>
                      <a:pt x="1026" y="194"/>
                      <a:pt x="1033" y="196"/>
                    </a:cubicBezTo>
                    <a:cubicBezTo>
                      <a:pt x="1034" y="197"/>
                      <a:pt x="1035" y="198"/>
                      <a:pt x="1037" y="198"/>
                    </a:cubicBezTo>
                    <a:cubicBezTo>
                      <a:pt x="1038" y="199"/>
                      <a:pt x="1039" y="199"/>
                      <a:pt x="1040" y="198"/>
                    </a:cubicBezTo>
                    <a:cubicBezTo>
                      <a:pt x="1040" y="197"/>
                      <a:pt x="1040" y="196"/>
                      <a:pt x="1040" y="195"/>
                    </a:cubicBezTo>
                    <a:cubicBezTo>
                      <a:pt x="1040" y="194"/>
                      <a:pt x="1039" y="194"/>
                      <a:pt x="1039" y="193"/>
                    </a:cubicBezTo>
                    <a:cubicBezTo>
                      <a:pt x="1036" y="190"/>
                      <a:pt x="1033" y="188"/>
                      <a:pt x="1030" y="185"/>
                    </a:cubicBezTo>
                    <a:cubicBezTo>
                      <a:pt x="1028" y="184"/>
                      <a:pt x="1026" y="183"/>
                      <a:pt x="1024" y="182"/>
                    </a:cubicBezTo>
                    <a:cubicBezTo>
                      <a:pt x="1009" y="172"/>
                      <a:pt x="994" y="163"/>
                      <a:pt x="977" y="157"/>
                    </a:cubicBezTo>
                    <a:cubicBezTo>
                      <a:pt x="968" y="154"/>
                      <a:pt x="958" y="151"/>
                      <a:pt x="947" y="149"/>
                    </a:cubicBezTo>
                    <a:cubicBezTo>
                      <a:pt x="932" y="146"/>
                      <a:pt x="916" y="143"/>
                      <a:pt x="900" y="141"/>
                    </a:cubicBezTo>
                    <a:cubicBezTo>
                      <a:pt x="884" y="139"/>
                      <a:pt x="868" y="137"/>
                      <a:pt x="851" y="138"/>
                    </a:cubicBezTo>
                    <a:cubicBezTo>
                      <a:pt x="828" y="139"/>
                      <a:pt x="805" y="144"/>
                      <a:pt x="782" y="150"/>
                    </a:cubicBezTo>
                    <a:cubicBezTo>
                      <a:pt x="777" y="151"/>
                      <a:pt x="772" y="152"/>
                      <a:pt x="767" y="154"/>
                    </a:cubicBezTo>
                    <a:cubicBezTo>
                      <a:pt x="767" y="154"/>
                      <a:pt x="767" y="154"/>
                      <a:pt x="767" y="154"/>
                    </a:cubicBezTo>
                    <a:cubicBezTo>
                      <a:pt x="766" y="154"/>
                      <a:pt x="766" y="154"/>
                      <a:pt x="766" y="154"/>
                    </a:cubicBezTo>
                    <a:cubicBezTo>
                      <a:pt x="766" y="154"/>
                      <a:pt x="765" y="155"/>
                      <a:pt x="765" y="155"/>
                    </a:cubicBezTo>
                    <a:cubicBezTo>
                      <a:pt x="765" y="155"/>
                      <a:pt x="765" y="155"/>
                      <a:pt x="765" y="155"/>
                    </a:cubicBezTo>
                    <a:cubicBezTo>
                      <a:pt x="765" y="155"/>
                      <a:pt x="765" y="155"/>
                      <a:pt x="765" y="155"/>
                    </a:cubicBezTo>
                    <a:cubicBezTo>
                      <a:pt x="765" y="154"/>
                      <a:pt x="766" y="154"/>
                      <a:pt x="766" y="154"/>
                    </a:cubicBezTo>
                    <a:cubicBezTo>
                      <a:pt x="766" y="154"/>
                      <a:pt x="766" y="154"/>
                      <a:pt x="767" y="154"/>
                    </a:cubicBezTo>
                    <a:cubicBezTo>
                      <a:pt x="767" y="154"/>
                      <a:pt x="767" y="154"/>
                      <a:pt x="767" y="154"/>
                    </a:cubicBezTo>
                    <a:cubicBezTo>
                      <a:pt x="768" y="153"/>
                      <a:pt x="768" y="153"/>
                      <a:pt x="769" y="153"/>
                    </a:cubicBezTo>
                    <a:cubicBezTo>
                      <a:pt x="777" y="149"/>
                      <a:pt x="785" y="146"/>
                      <a:pt x="794" y="143"/>
                    </a:cubicBezTo>
                    <a:cubicBezTo>
                      <a:pt x="797" y="142"/>
                      <a:pt x="800" y="141"/>
                      <a:pt x="803" y="140"/>
                    </a:cubicBezTo>
                    <a:cubicBezTo>
                      <a:pt x="809" y="138"/>
                      <a:pt x="816" y="136"/>
                      <a:pt x="823" y="134"/>
                    </a:cubicBezTo>
                    <a:cubicBezTo>
                      <a:pt x="827" y="133"/>
                      <a:pt x="832" y="132"/>
                      <a:pt x="837" y="132"/>
                    </a:cubicBezTo>
                    <a:cubicBezTo>
                      <a:pt x="842" y="131"/>
                      <a:pt x="847" y="131"/>
                      <a:pt x="852" y="130"/>
                    </a:cubicBezTo>
                    <a:cubicBezTo>
                      <a:pt x="858" y="130"/>
                      <a:pt x="863" y="129"/>
                      <a:pt x="868" y="128"/>
                    </a:cubicBezTo>
                    <a:cubicBezTo>
                      <a:pt x="878" y="128"/>
                      <a:pt x="887" y="127"/>
                      <a:pt x="897" y="126"/>
                    </a:cubicBezTo>
                    <a:cubicBezTo>
                      <a:pt x="903" y="126"/>
                      <a:pt x="908" y="126"/>
                      <a:pt x="914" y="125"/>
                    </a:cubicBezTo>
                    <a:cubicBezTo>
                      <a:pt x="920" y="125"/>
                      <a:pt x="926" y="125"/>
                      <a:pt x="932" y="124"/>
                    </a:cubicBezTo>
                    <a:cubicBezTo>
                      <a:pt x="942" y="122"/>
                      <a:pt x="952" y="121"/>
                      <a:pt x="962" y="119"/>
                    </a:cubicBezTo>
                    <a:cubicBezTo>
                      <a:pt x="963" y="119"/>
                      <a:pt x="964" y="119"/>
                      <a:pt x="965" y="118"/>
                    </a:cubicBezTo>
                    <a:cubicBezTo>
                      <a:pt x="965" y="118"/>
                      <a:pt x="965" y="118"/>
                      <a:pt x="965" y="118"/>
                    </a:cubicBezTo>
                    <a:cubicBezTo>
                      <a:pt x="964" y="117"/>
                      <a:pt x="963" y="117"/>
                      <a:pt x="962" y="116"/>
                    </a:cubicBezTo>
                    <a:cubicBezTo>
                      <a:pt x="960" y="115"/>
                      <a:pt x="958" y="115"/>
                      <a:pt x="956" y="114"/>
                    </a:cubicBezTo>
                    <a:cubicBezTo>
                      <a:pt x="948" y="111"/>
                      <a:pt x="940" y="109"/>
                      <a:pt x="931" y="108"/>
                    </a:cubicBezTo>
                    <a:cubicBezTo>
                      <a:pt x="924" y="107"/>
                      <a:pt x="917" y="106"/>
                      <a:pt x="909" y="105"/>
                    </a:cubicBezTo>
                    <a:cubicBezTo>
                      <a:pt x="905" y="105"/>
                      <a:pt x="900" y="104"/>
                      <a:pt x="896" y="104"/>
                    </a:cubicBezTo>
                    <a:cubicBezTo>
                      <a:pt x="887" y="104"/>
                      <a:pt x="877" y="105"/>
                      <a:pt x="868" y="106"/>
                    </a:cubicBezTo>
                    <a:cubicBezTo>
                      <a:pt x="865" y="106"/>
                      <a:pt x="862" y="106"/>
                      <a:pt x="859" y="107"/>
                    </a:cubicBezTo>
                    <a:cubicBezTo>
                      <a:pt x="855" y="108"/>
                      <a:pt x="851" y="109"/>
                      <a:pt x="847" y="110"/>
                    </a:cubicBezTo>
                    <a:cubicBezTo>
                      <a:pt x="841" y="112"/>
                      <a:pt x="835" y="113"/>
                      <a:pt x="829" y="115"/>
                    </a:cubicBezTo>
                    <a:cubicBezTo>
                      <a:pt x="826" y="116"/>
                      <a:pt x="823" y="117"/>
                      <a:pt x="819" y="119"/>
                    </a:cubicBezTo>
                    <a:cubicBezTo>
                      <a:pt x="815" y="120"/>
                      <a:pt x="810" y="122"/>
                      <a:pt x="806" y="124"/>
                    </a:cubicBezTo>
                    <a:cubicBezTo>
                      <a:pt x="802" y="125"/>
                      <a:pt x="799" y="127"/>
                      <a:pt x="795" y="128"/>
                    </a:cubicBezTo>
                    <a:cubicBezTo>
                      <a:pt x="789" y="131"/>
                      <a:pt x="783" y="134"/>
                      <a:pt x="777" y="138"/>
                    </a:cubicBezTo>
                    <a:cubicBezTo>
                      <a:pt x="770" y="141"/>
                      <a:pt x="763" y="145"/>
                      <a:pt x="756" y="149"/>
                    </a:cubicBezTo>
                    <a:cubicBezTo>
                      <a:pt x="752" y="151"/>
                      <a:pt x="749" y="154"/>
                      <a:pt x="744" y="156"/>
                    </a:cubicBezTo>
                    <a:cubicBezTo>
                      <a:pt x="740" y="158"/>
                      <a:pt x="736" y="161"/>
                      <a:pt x="733" y="164"/>
                    </a:cubicBezTo>
                    <a:cubicBezTo>
                      <a:pt x="732" y="165"/>
                      <a:pt x="730" y="166"/>
                      <a:pt x="729" y="166"/>
                    </a:cubicBezTo>
                    <a:cubicBezTo>
                      <a:pt x="723" y="168"/>
                      <a:pt x="717" y="169"/>
                      <a:pt x="712" y="170"/>
                    </a:cubicBezTo>
                    <a:cubicBezTo>
                      <a:pt x="711" y="170"/>
                      <a:pt x="710" y="170"/>
                      <a:pt x="710" y="170"/>
                    </a:cubicBezTo>
                    <a:cubicBezTo>
                      <a:pt x="710" y="170"/>
                      <a:pt x="709" y="170"/>
                      <a:pt x="709" y="170"/>
                    </a:cubicBezTo>
                    <a:cubicBezTo>
                      <a:pt x="717" y="165"/>
                      <a:pt x="724" y="160"/>
                      <a:pt x="731" y="156"/>
                    </a:cubicBezTo>
                    <a:cubicBezTo>
                      <a:pt x="739" y="152"/>
                      <a:pt x="748" y="147"/>
                      <a:pt x="756" y="143"/>
                    </a:cubicBezTo>
                    <a:cubicBezTo>
                      <a:pt x="770" y="137"/>
                      <a:pt x="783" y="130"/>
                      <a:pt x="796" y="124"/>
                    </a:cubicBezTo>
                    <a:cubicBezTo>
                      <a:pt x="804" y="121"/>
                      <a:pt x="813" y="118"/>
                      <a:pt x="821" y="115"/>
                    </a:cubicBezTo>
                    <a:cubicBezTo>
                      <a:pt x="828" y="113"/>
                      <a:pt x="835" y="110"/>
                      <a:pt x="842" y="108"/>
                    </a:cubicBezTo>
                    <a:cubicBezTo>
                      <a:pt x="849" y="106"/>
                      <a:pt x="856" y="105"/>
                      <a:pt x="863" y="104"/>
                    </a:cubicBezTo>
                    <a:cubicBezTo>
                      <a:pt x="874" y="101"/>
                      <a:pt x="884" y="99"/>
                      <a:pt x="895" y="97"/>
                    </a:cubicBezTo>
                    <a:cubicBezTo>
                      <a:pt x="910" y="95"/>
                      <a:pt x="924" y="93"/>
                      <a:pt x="939" y="91"/>
                    </a:cubicBezTo>
                    <a:cubicBezTo>
                      <a:pt x="940" y="91"/>
                      <a:pt x="941" y="90"/>
                      <a:pt x="941" y="90"/>
                    </a:cubicBezTo>
                    <a:cubicBezTo>
                      <a:pt x="941" y="89"/>
                      <a:pt x="940" y="89"/>
                      <a:pt x="939" y="88"/>
                    </a:cubicBezTo>
                    <a:cubicBezTo>
                      <a:pt x="939" y="88"/>
                      <a:pt x="939" y="88"/>
                      <a:pt x="938" y="88"/>
                    </a:cubicBezTo>
                    <a:cubicBezTo>
                      <a:pt x="932" y="87"/>
                      <a:pt x="926" y="86"/>
                      <a:pt x="920" y="86"/>
                    </a:cubicBezTo>
                    <a:cubicBezTo>
                      <a:pt x="909" y="85"/>
                      <a:pt x="898" y="84"/>
                      <a:pt x="888" y="83"/>
                    </a:cubicBezTo>
                    <a:cubicBezTo>
                      <a:pt x="882" y="83"/>
                      <a:pt x="877" y="82"/>
                      <a:pt x="871" y="83"/>
                    </a:cubicBezTo>
                    <a:cubicBezTo>
                      <a:pt x="867" y="83"/>
                      <a:pt x="862" y="84"/>
                      <a:pt x="858" y="84"/>
                    </a:cubicBezTo>
                    <a:cubicBezTo>
                      <a:pt x="847" y="84"/>
                      <a:pt x="837" y="85"/>
                      <a:pt x="827" y="88"/>
                    </a:cubicBezTo>
                    <a:cubicBezTo>
                      <a:pt x="820" y="90"/>
                      <a:pt x="813" y="92"/>
                      <a:pt x="805" y="95"/>
                    </a:cubicBezTo>
                    <a:cubicBezTo>
                      <a:pt x="798" y="97"/>
                      <a:pt x="791" y="101"/>
                      <a:pt x="784" y="104"/>
                    </a:cubicBezTo>
                    <a:cubicBezTo>
                      <a:pt x="776" y="108"/>
                      <a:pt x="768" y="111"/>
                      <a:pt x="760" y="115"/>
                    </a:cubicBezTo>
                    <a:cubicBezTo>
                      <a:pt x="751" y="120"/>
                      <a:pt x="742" y="125"/>
                      <a:pt x="735" y="131"/>
                    </a:cubicBezTo>
                    <a:cubicBezTo>
                      <a:pt x="733" y="132"/>
                      <a:pt x="732" y="133"/>
                      <a:pt x="731" y="134"/>
                    </a:cubicBezTo>
                    <a:cubicBezTo>
                      <a:pt x="731" y="135"/>
                      <a:pt x="730" y="135"/>
                      <a:pt x="730" y="135"/>
                    </a:cubicBezTo>
                    <a:cubicBezTo>
                      <a:pt x="730" y="135"/>
                      <a:pt x="730" y="136"/>
                      <a:pt x="729" y="136"/>
                    </a:cubicBezTo>
                    <a:cubicBezTo>
                      <a:pt x="729" y="136"/>
                      <a:pt x="729" y="136"/>
                      <a:pt x="729" y="136"/>
                    </a:cubicBezTo>
                    <a:cubicBezTo>
                      <a:pt x="726" y="139"/>
                      <a:pt x="723" y="142"/>
                      <a:pt x="719" y="145"/>
                    </a:cubicBezTo>
                    <a:cubicBezTo>
                      <a:pt x="712" y="152"/>
                      <a:pt x="706" y="159"/>
                      <a:pt x="700" y="167"/>
                    </a:cubicBezTo>
                    <a:cubicBezTo>
                      <a:pt x="698" y="169"/>
                      <a:pt x="697" y="171"/>
                      <a:pt x="695" y="172"/>
                    </a:cubicBezTo>
                    <a:cubicBezTo>
                      <a:pt x="695" y="173"/>
                      <a:pt x="694" y="174"/>
                      <a:pt x="693" y="174"/>
                    </a:cubicBezTo>
                    <a:cubicBezTo>
                      <a:pt x="686" y="175"/>
                      <a:pt x="679" y="177"/>
                      <a:pt x="672" y="178"/>
                    </a:cubicBezTo>
                    <a:cubicBezTo>
                      <a:pt x="677" y="174"/>
                      <a:pt x="682" y="171"/>
                      <a:pt x="687" y="167"/>
                    </a:cubicBezTo>
                    <a:cubicBezTo>
                      <a:pt x="688" y="166"/>
                      <a:pt x="689" y="166"/>
                      <a:pt x="690" y="165"/>
                    </a:cubicBezTo>
                    <a:cubicBezTo>
                      <a:pt x="699" y="158"/>
                      <a:pt x="709" y="152"/>
                      <a:pt x="718" y="145"/>
                    </a:cubicBezTo>
                    <a:cubicBezTo>
                      <a:pt x="721" y="143"/>
                      <a:pt x="724" y="140"/>
                      <a:pt x="727" y="137"/>
                    </a:cubicBezTo>
                    <a:cubicBezTo>
                      <a:pt x="727" y="137"/>
                      <a:pt x="728" y="136"/>
                      <a:pt x="729" y="136"/>
                    </a:cubicBezTo>
                    <a:cubicBezTo>
                      <a:pt x="729" y="136"/>
                      <a:pt x="729" y="136"/>
                      <a:pt x="729" y="136"/>
                    </a:cubicBezTo>
                    <a:cubicBezTo>
                      <a:pt x="730" y="136"/>
                      <a:pt x="730" y="135"/>
                      <a:pt x="730" y="135"/>
                    </a:cubicBezTo>
                    <a:cubicBezTo>
                      <a:pt x="730" y="135"/>
                      <a:pt x="731" y="135"/>
                      <a:pt x="731" y="134"/>
                    </a:cubicBezTo>
                    <a:cubicBezTo>
                      <a:pt x="732" y="133"/>
                      <a:pt x="734" y="131"/>
                      <a:pt x="735" y="130"/>
                    </a:cubicBezTo>
                    <a:cubicBezTo>
                      <a:pt x="738" y="128"/>
                      <a:pt x="741" y="126"/>
                      <a:pt x="744" y="123"/>
                    </a:cubicBezTo>
                    <a:cubicBezTo>
                      <a:pt x="746" y="122"/>
                      <a:pt x="747" y="120"/>
                      <a:pt x="749" y="119"/>
                    </a:cubicBezTo>
                    <a:cubicBezTo>
                      <a:pt x="756" y="114"/>
                      <a:pt x="763" y="110"/>
                      <a:pt x="769" y="106"/>
                    </a:cubicBezTo>
                    <a:cubicBezTo>
                      <a:pt x="770" y="105"/>
                      <a:pt x="771" y="104"/>
                      <a:pt x="773" y="104"/>
                    </a:cubicBezTo>
                    <a:cubicBezTo>
                      <a:pt x="782" y="99"/>
                      <a:pt x="791" y="93"/>
                      <a:pt x="800" y="87"/>
                    </a:cubicBezTo>
                    <a:cubicBezTo>
                      <a:pt x="815" y="77"/>
                      <a:pt x="830" y="68"/>
                      <a:pt x="845" y="58"/>
                    </a:cubicBezTo>
                    <a:cubicBezTo>
                      <a:pt x="846" y="57"/>
                      <a:pt x="848" y="57"/>
                      <a:pt x="847" y="55"/>
                    </a:cubicBezTo>
                    <a:cubicBezTo>
                      <a:pt x="846" y="55"/>
                      <a:pt x="844" y="55"/>
                      <a:pt x="843" y="55"/>
                    </a:cubicBezTo>
                    <a:cubicBezTo>
                      <a:pt x="840" y="56"/>
                      <a:pt x="836" y="56"/>
                      <a:pt x="833" y="57"/>
                    </a:cubicBezTo>
                    <a:cubicBezTo>
                      <a:pt x="832" y="57"/>
                      <a:pt x="830" y="57"/>
                      <a:pt x="829" y="58"/>
                    </a:cubicBezTo>
                    <a:cubicBezTo>
                      <a:pt x="819" y="61"/>
                      <a:pt x="808" y="64"/>
                      <a:pt x="798" y="67"/>
                    </a:cubicBezTo>
                    <a:cubicBezTo>
                      <a:pt x="788" y="70"/>
                      <a:pt x="779" y="74"/>
                      <a:pt x="770" y="79"/>
                    </a:cubicBezTo>
                    <a:cubicBezTo>
                      <a:pt x="764" y="82"/>
                      <a:pt x="758" y="86"/>
                      <a:pt x="751" y="90"/>
                    </a:cubicBezTo>
                    <a:cubicBezTo>
                      <a:pt x="745" y="94"/>
                      <a:pt x="738" y="98"/>
                      <a:pt x="732" y="102"/>
                    </a:cubicBezTo>
                    <a:cubicBezTo>
                      <a:pt x="727" y="105"/>
                      <a:pt x="723" y="108"/>
                      <a:pt x="719" y="111"/>
                    </a:cubicBezTo>
                    <a:cubicBezTo>
                      <a:pt x="719" y="111"/>
                      <a:pt x="719" y="111"/>
                      <a:pt x="719" y="111"/>
                    </a:cubicBezTo>
                    <a:cubicBezTo>
                      <a:pt x="719" y="111"/>
                      <a:pt x="719" y="111"/>
                      <a:pt x="719" y="111"/>
                    </a:cubicBezTo>
                    <a:cubicBezTo>
                      <a:pt x="719" y="111"/>
                      <a:pt x="719" y="111"/>
                      <a:pt x="719" y="111"/>
                    </a:cubicBezTo>
                    <a:cubicBezTo>
                      <a:pt x="719" y="111"/>
                      <a:pt x="719" y="111"/>
                      <a:pt x="719" y="111"/>
                    </a:cubicBezTo>
                    <a:cubicBezTo>
                      <a:pt x="726" y="104"/>
                      <a:pt x="732" y="96"/>
                      <a:pt x="739" y="91"/>
                    </a:cubicBezTo>
                    <a:cubicBezTo>
                      <a:pt x="746" y="86"/>
                      <a:pt x="752" y="81"/>
                      <a:pt x="759" y="77"/>
                    </a:cubicBezTo>
                    <a:cubicBezTo>
                      <a:pt x="767" y="72"/>
                      <a:pt x="775" y="67"/>
                      <a:pt x="784" y="63"/>
                    </a:cubicBezTo>
                    <a:cubicBezTo>
                      <a:pt x="797" y="57"/>
                      <a:pt x="811" y="51"/>
                      <a:pt x="823" y="44"/>
                    </a:cubicBezTo>
                    <a:cubicBezTo>
                      <a:pt x="826" y="43"/>
                      <a:pt x="828" y="41"/>
                      <a:pt x="830" y="40"/>
                    </a:cubicBezTo>
                    <a:cubicBezTo>
                      <a:pt x="831" y="39"/>
                      <a:pt x="831" y="38"/>
                      <a:pt x="832" y="37"/>
                    </a:cubicBezTo>
                    <a:cubicBezTo>
                      <a:pt x="831" y="36"/>
                      <a:pt x="831" y="36"/>
                      <a:pt x="830" y="36"/>
                    </a:cubicBezTo>
                    <a:cubicBezTo>
                      <a:pt x="820" y="39"/>
                      <a:pt x="810" y="41"/>
                      <a:pt x="801" y="43"/>
                    </a:cubicBezTo>
                    <a:cubicBezTo>
                      <a:pt x="789" y="47"/>
                      <a:pt x="778" y="50"/>
                      <a:pt x="767" y="53"/>
                    </a:cubicBezTo>
                    <a:cubicBezTo>
                      <a:pt x="754" y="57"/>
                      <a:pt x="741" y="62"/>
                      <a:pt x="729" y="69"/>
                    </a:cubicBezTo>
                    <a:cubicBezTo>
                      <a:pt x="723" y="73"/>
                      <a:pt x="717" y="76"/>
                      <a:pt x="711" y="80"/>
                    </a:cubicBezTo>
                    <a:cubicBezTo>
                      <a:pt x="711" y="80"/>
                      <a:pt x="711" y="80"/>
                      <a:pt x="711" y="80"/>
                    </a:cubicBezTo>
                    <a:cubicBezTo>
                      <a:pt x="711" y="80"/>
                      <a:pt x="711" y="80"/>
                      <a:pt x="711" y="80"/>
                    </a:cubicBezTo>
                    <a:cubicBezTo>
                      <a:pt x="711" y="80"/>
                      <a:pt x="711" y="80"/>
                      <a:pt x="711" y="80"/>
                    </a:cubicBezTo>
                    <a:cubicBezTo>
                      <a:pt x="715" y="76"/>
                      <a:pt x="718" y="73"/>
                      <a:pt x="721" y="69"/>
                    </a:cubicBezTo>
                    <a:cubicBezTo>
                      <a:pt x="734" y="57"/>
                      <a:pt x="748" y="45"/>
                      <a:pt x="764" y="36"/>
                    </a:cubicBezTo>
                    <a:cubicBezTo>
                      <a:pt x="765" y="36"/>
                      <a:pt x="765" y="35"/>
                      <a:pt x="766" y="34"/>
                    </a:cubicBezTo>
                    <a:cubicBezTo>
                      <a:pt x="766" y="34"/>
                      <a:pt x="766" y="34"/>
                      <a:pt x="766" y="34"/>
                    </a:cubicBezTo>
                    <a:cubicBezTo>
                      <a:pt x="765" y="34"/>
                      <a:pt x="763" y="34"/>
                      <a:pt x="762" y="34"/>
                    </a:cubicBezTo>
                    <a:cubicBezTo>
                      <a:pt x="753" y="37"/>
                      <a:pt x="744" y="40"/>
                      <a:pt x="735" y="44"/>
                    </a:cubicBezTo>
                    <a:cubicBezTo>
                      <a:pt x="728" y="47"/>
                      <a:pt x="720" y="50"/>
                      <a:pt x="713" y="53"/>
                    </a:cubicBezTo>
                    <a:cubicBezTo>
                      <a:pt x="697" y="61"/>
                      <a:pt x="681" y="70"/>
                      <a:pt x="666" y="81"/>
                    </a:cubicBezTo>
                    <a:cubicBezTo>
                      <a:pt x="660" y="85"/>
                      <a:pt x="654" y="90"/>
                      <a:pt x="649" y="95"/>
                    </a:cubicBezTo>
                    <a:cubicBezTo>
                      <a:pt x="643" y="100"/>
                      <a:pt x="638" y="105"/>
                      <a:pt x="633" y="110"/>
                    </a:cubicBezTo>
                    <a:cubicBezTo>
                      <a:pt x="625" y="118"/>
                      <a:pt x="618" y="125"/>
                      <a:pt x="610" y="133"/>
                    </a:cubicBezTo>
                    <a:cubicBezTo>
                      <a:pt x="606" y="137"/>
                      <a:pt x="602" y="142"/>
                      <a:pt x="597" y="147"/>
                    </a:cubicBezTo>
                    <a:cubicBezTo>
                      <a:pt x="585" y="160"/>
                      <a:pt x="574" y="174"/>
                      <a:pt x="565" y="190"/>
                    </a:cubicBezTo>
                    <a:cubicBezTo>
                      <a:pt x="563" y="193"/>
                      <a:pt x="562" y="196"/>
                      <a:pt x="560" y="199"/>
                    </a:cubicBezTo>
                    <a:cubicBezTo>
                      <a:pt x="559" y="202"/>
                      <a:pt x="558" y="205"/>
                      <a:pt x="556" y="208"/>
                    </a:cubicBezTo>
                    <a:cubicBezTo>
                      <a:pt x="555" y="209"/>
                      <a:pt x="555" y="210"/>
                      <a:pt x="554" y="210"/>
                    </a:cubicBezTo>
                    <a:cubicBezTo>
                      <a:pt x="545" y="213"/>
                      <a:pt x="537" y="215"/>
                      <a:pt x="528" y="218"/>
                    </a:cubicBezTo>
                    <a:cubicBezTo>
                      <a:pt x="528" y="218"/>
                      <a:pt x="528" y="218"/>
                      <a:pt x="528" y="218"/>
                    </a:cubicBezTo>
                    <a:cubicBezTo>
                      <a:pt x="528" y="218"/>
                      <a:pt x="528" y="218"/>
                      <a:pt x="528" y="218"/>
                    </a:cubicBezTo>
                    <a:cubicBezTo>
                      <a:pt x="528" y="218"/>
                      <a:pt x="528" y="218"/>
                      <a:pt x="528" y="218"/>
                    </a:cubicBezTo>
                    <a:cubicBezTo>
                      <a:pt x="530" y="214"/>
                      <a:pt x="533" y="210"/>
                      <a:pt x="535" y="206"/>
                    </a:cubicBezTo>
                    <a:cubicBezTo>
                      <a:pt x="545" y="194"/>
                      <a:pt x="556" y="181"/>
                      <a:pt x="566" y="169"/>
                    </a:cubicBezTo>
                    <a:cubicBezTo>
                      <a:pt x="573" y="161"/>
                      <a:pt x="579" y="154"/>
                      <a:pt x="585" y="146"/>
                    </a:cubicBezTo>
                    <a:cubicBezTo>
                      <a:pt x="593" y="135"/>
                      <a:pt x="601" y="125"/>
                      <a:pt x="609" y="114"/>
                    </a:cubicBezTo>
                    <a:cubicBezTo>
                      <a:pt x="615" y="107"/>
                      <a:pt x="620" y="101"/>
                      <a:pt x="626" y="94"/>
                    </a:cubicBezTo>
                    <a:cubicBezTo>
                      <a:pt x="632" y="87"/>
                      <a:pt x="638" y="80"/>
                      <a:pt x="644" y="74"/>
                    </a:cubicBezTo>
                    <a:cubicBezTo>
                      <a:pt x="651" y="67"/>
                      <a:pt x="659" y="60"/>
                      <a:pt x="666" y="53"/>
                    </a:cubicBezTo>
                    <a:cubicBezTo>
                      <a:pt x="669" y="50"/>
                      <a:pt x="673" y="46"/>
                      <a:pt x="676" y="43"/>
                    </a:cubicBezTo>
                    <a:cubicBezTo>
                      <a:pt x="683" y="37"/>
                      <a:pt x="690" y="31"/>
                      <a:pt x="697" y="24"/>
                    </a:cubicBezTo>
                    <a:cubicBezTo>
                      <a:pt x="702" y="20"/>
                      <a:pt x="707" y="15"/>
                      <a:pt x="712" y="10"/>
                    </a:cubicBezTo>
                    <a:cubicBezTo>
                      <a:pt x="713" y="9"/>
                      <a:pt x="713" y="8"/>
                      <a:pt x="714" y="7"/>
                    </a:cubicBezTo>
                    <a:cubicBezTo>
                      <a:pt x="714" y="7"/>
                      <a:pt x="713" y="7"/>
                      <a:pt x="713" y="6"/>
                    </a:cubicBezTo>
                    <a:cubicBezTo>
                      <a:pt x="712" y="7"/>
                      <a:pt x="710" y="8"/>
                      <a:pt x="708" y="9"/>
                    </a:cubicBezTo>
                    <a:cubicBezTo>
                      <a:pt x="702" y="13"/>
                      <a:pt x="697" y="17"/>
                      <a:pt x="690" y="20"/>
                    </a:cubicBezTo>
                    <a:cubicBezTo>
                      <a:pt x="677" y="26"/>
                      <a:pt x="665" y="33"/>
                      <a:pt x="653" y="41"/>
                    </a:cubicBezTo>
                    <a:cubicBezTo>
                      <a:pt x="645" y="47"/>
                      <a:pt x="637" y="53"/>
                      <a:pt x="628" y="59"/>
                    </a:cubicBezTo>
                    <a:cubicBezTo>
                      <a:pt x="627" y="59"/>
                      <a:pt x="626" y="60"/>
                      <a:pt x="625" y="61"/>
                    </a:cubicBezTo>
                    <a:cubicBezTo>
                      <a:pt x="619" y="65"/>
                      <a:pt x="614" y="70"/>
                      <a:pt x="608" y="74"/>
                    </a:cubicBezTo>
                    <a:cubicBezTo>
                      <a:pt x="608" y="74"/>
                      <a:pt x="608" y="74"/>
                      <a:pt x="608" y="74"/>
                    </a:cubicBezTo>
                    <a:cubicBezTo>
                      <a:pt x="608" y="74"/>
                      <a:pt x="608" y="74"/>
                      <a:pt x="608" y="74"/>
                    </a:cubicBezTo>
                    <a:cubicBezTo>
                      <a:pt x="608" y="74"/>
                      <a:pt x="608" y="74"/>
                      <a:pt x="608" y="74"/>
                    </a:cubicBezTo>
                    <a:cubicBezTo>
                      <a:pt x="609" y="73"/>
                      <a:pt x="609" y="72"/>
                      <a:pt x="610" y="71"/>
                    </a:cubicBezTo>
                    <a:cubicBezTo>
                      <a:pt x="616" y="64"/>
                      <a:pt x="623" y="58"/>
                      <a:pt x="629" y="51"/>
                    </a:cubicBezTo>
                    <a:cubicBezTo>
                      <a:pt x="636" y="44"/>
                      <a:pt x="643" y="38"/>
                      <a:pt x="651" y="33"/>
                    </a:cubicBezTo>
                    <a:cubicBezTo>
                      <a:pt x="661" y="26"/>
                      <a:pt x="671" y="20"/>
                      <a:pt x="681" y="13"/>
                    </a:cubicBezTo>
                    <a:cubicBezTo>
                      <a:pt x="685" y="10"/>
                      <a:pt x="690" y="8"/>
                      <a:pt x="695" y="5"/>
                    </a:cubicBezTo>
                    <a:cubicBezTo>
                      <a:pt x="696" y="4"/>
                      <a:pt x="697" y="4"/>
                      <a:pt x="698" y="3"/>
                    </a:cubicBezTo>
                    <a:cubicBezTo>
                      <a:pt x="696" y="1"/>
                      <a:pt x="694" y="2"/>
                      <a:pt x="693" y="3"/>
                    </a:cubicBezTo>
                    <a:cubicBezTo>
                      <a:pt x="680" y="9"/>
                      <a:pt x="667" y="14"/>
                      <a:pt x="654" y="21"/>
                    </a:cubicBezTo>
                    <a:cubicBezTo>
                      <a:pt x="645" y="25"/>
                      <a:pt x="636" y="31"/>
                      <a:pt x="627" y="36"/>
                    </a:cubicBezTo>
                    <a:cubicBezTo>
                      <a:pt x="621" y="40"/>
                      <a:pt x="615" y="43"/>
                      <a:pt x="609" y="47"/>
                    </a:cubicBezTo>
                    <a:cubicBezTo>
                      <a:pt x="597" y="55"/>
                      <a:pt x="585" y="65"/>
                      <a:pt x="574" y="75"/>
                    </a:cubicBezTo>
                    <a:cubicBezTo>
                      <a:pt x="564" y="85"/>
                      <a:pt x="554" y="96"/>
                      <a:pt x="544" y="108"/>
                    </a:cubicBezTo>
                    <a:cubicBezTo>
                      <a:pt x="540" y="113"/>
                      <a:pt x="535" y="118"/>
                      <a:pt x="531" y="123"/>
                    </a:cubicBezTo>
                    <a:cubicBezTo>
                      <a:pt x="527" y="128"/>
                      <a:pt x="523" y="133"/>
                      <a:pt x="519" y="138"/>
                    </a:cubicBezTo>
                    <a:cubicBezTo>
                      <a:pt x="515" y="143"/>
                      <a:pt x="510" y="149"/>
                      <a:pt x="506" y="154"/>
                    </a:cubicBezTo>
                    <a:cubicBezTo>
                      <a:pt x="496" y="168"/>
                      <a:pt x="487" y="182"/>
                      <a:pt x="479" y="197"/>
                    </a:cubicBezTo>
                    <a:cubicBezTo>
                      <a:pt x="476" y="203"/>
                      <a:pt x="472" y="210"/>
                      <a:pt x="469" y="217"/>
                    </a:cubicBezTo>
                    <a:cubicBezTo>
                      <a:pt x="466" y="223"/>
                      <a:pt x="464" y="230"/>
                      <a:pt x="461" y="236"/>
                    </a:cubicBezTo>
                    <a:cubicBezTo>
                      <a:pt x="461" y="238"/>
                      <a:pt x="460" y="240"/>
                      <a:pt x="457" y="240"/>
                    </a:cubicBezTo>
                    <a:cubicBezTo>
                      <a:pt x="448" y="243"/>
                      <a:pt x="438" y="246"/>
                      <a:pt x="429" y="249"/>
                    </a:cubicBezTo>
                    <a:cubicBezTo>
                      <a:pt x="429" y="249"/>
                      <a:pt x="428" y="249"/>
                      <a:pt x="427" y="249"/>
                    </a:cubicBezTo>
                    <a:cubicBezTo>
                      <a:pt x="428" y="248"/>
                      <a:pt x="429" y="247"/>
                      <a:pt x="429" y="247"/>
                    </a:cubicBezTo>
                    <a:cubicBezTo>
                      <a:pt x="436" y="237"/>
                      <a:pt x="443" y="228"/>
                      <a:pt x="450" y="218"/>
                    </a:cubicBezTo>
                    <a:cubicBezTo>
                      <a:pt x="455" y="210"/>
                      <a:pt x="461" y="202"/>
                      <a:pt x="467" y="195"/>
                    </a:cubicBezTo>
                    <a:cubicBezTo>
                      <a:pt x="472" y="188"/>
                      <a:pt x="477" y="181"/>
                      <a:pt x="482" y="174"/>
                    </a:cubicBezTo>
                    <a:cubicBezTo>
                      <a:pt x="487" y="166"/>
                      <a:pt x="493" y="159"/>
                      <a:pt x="498" y="152"/>
                    </a:cubicBezTo>
                    <a:cubicBezTo>
                      <a:pt x="504" y="144"/>
                      <a:pt x="509" y="136"/>
                      <a:pt x="515" y="129"/>
                    </a:cubicBezTo>
                    <a:cubicBezTo>
                      <a:pt x="520" y="122"/>
                      <a:pt x="526" y="116"/>
                      <a:pt x="531" y="110"/>
                    </a:cubicBezTo>
                    <a:cubicBezTo>
                      <a:pt x="538" y="101"/>
                      <a:pt x="544" y="92"/>
                      <a:pt x="551" y="83"/>
                    </a:cubicBezTo>
                    <a:cubicBezTo>
                      <a:pt x="557" y="75"/>
                      <a:pt x="564" y="67"/>
                      <a:pt x="570" y="59"/>
                    </a:cubicBezTo>
                    <a:cubicBezTo>
                      <a:pt x="575" y="54"/>
                      <a:pt x="580" y="49"/>
                      <a:pt x="585" y="45"/>
                    </a:cubicBezTo>
                    <a:cubicBezTo>
                      <a:pt x="590" y="40"/>
                      <a:pt x="595" y="36"/>
                      <a:pt x="600" y="31"/>
                    </a:cubicBezTo>
                    <a:cubicBezTo>
                      <a:pt x="609" y="23"/>
                      <a:pt x="617" y="15"/>
                      <a:pt x="627" y="8"/>
                    </a:cubicBezTo>
                    <a:cubicBezTo>
                      <a:pt x="629" y="7"/>
                      <a:pt x="630" y="5"/>
                      <a:pt x="632" y="3"/>
                    </a:cubicBezTo>
                    <a:cubicBezTo>
                      <a:pt x="632" y="3"/>
                      <a:pt x="632" y="2"/>
                      <a:pt x="633" y="0"/>
                    </a:cubicBezTo>
                    <a:cubicBezTo>
                      <a:pt x="631" y="1"/>
                      <a:pt x="630" y="2"/>
                      <a:pt x="629" y="2"/>
                    </a:cubicBezTo>
                    <a:cubicBezTo>
                      <a:pt x="619" y="8"/>
                      <a:pt x="608" y="14"/>
                      <a:pt x="598" y="20"/>
                    </a:cubicBezTo>
                    <a:cubicBezTo>
                      <a:pt x="587" y="27"/>
                      <a:pt x="576" y="35"/>
                      <a:pt x="567" y="43"/>
                    </a:cubicBezTo>
                    <a:cubicBezTo>
                      <a:pt x="560" y="49"/>
                      <a:pt x="553" y="54"/>
                      <a:pt x="547" y="60"/>
                    </a:cubicBezTo>
                    <a:cubicBezTo>
                      <a:pt x="538" y="69"/>
                      <a:pt x="529" y="78"/>
                      <a:pt x="520" y="86"/>
                    </a:cubicBezTo>
                    <a:cubicBezTo>
                      <a:pt x="510" y="95"/>
                      <a:pt x="500" y="105"/>
                      <a:pt x="489" y="113"/>
                    </a:cubicBezTo>
                    <a:cubicBezTo>
                      <a:pt x="478" y="123"/>
                      <a:pt x="467" y="133"/>
                      <a:pt x="458" y="145"/>
                    </a:cubicBezTo>
                    <a:cubicBezTo>
                      <a:pt x="456" y="147"/>
                      <a:pt x="453" y="150"/>
                      <a:pt x="451" y="152"/>
                    </a:cubicBezTo>
                    <a:cubicBezTo>
                      <a:pt x="451" y="153"/>
                      <a:pt x="451" y="153"/>
                      <a:pt x="451" y="153"/>
                    </a:cubicBezTo>
                    <a:cubicBezTo>
                      <a:pt x="451" y="153"/>
                      <a:pt x="451" y="153"/>
                      <a:pt x="451" y="153"/>
                    </a:cubicBezTo>
                    <a:cubicBezTo>
                      <a:pt x="451" y="153"/>
                      <a:pt x="451" y="154"/>
                      <a:pt x="450" y="154"/>
                    </a:cubicBezTo>
                    <a:cubicBezTo>
                      <a:pt x="450" y="154"/>
                      <a:pt x="450" y="154"/>
                      <a:pt x="450" y="154"/>
                    </a:cubicBezTo>
                    <a:cubicBezTo>
                      <a:pt x="450" y="153"/>
                      <a:pt x="451" y="153"/>
                      <a:pt x="451" y="153"/>
                    </a:cubicBezTo>
                    <a:cubicBezTo>
                      <a:pt x="451" y="153"/>
                      <a:pt x="451" y="153"/>
                      <a:pt x="451" y="153"/>
                    </a:cubicBezTo>
                    <a:cubicBezTo>
                      <a:pt x="451" y="153"/>
                      <a:pt x="451" y="153"/>
                      <a:pt x="451" y="152"/>
                    </a:cubicBezTo>
                    <a:cubicBezTo>
                      <a:pt x="457" y="144"/>
                      <a:pt x="463" y="134"/>
                      <a:pt x="470" y="126"/>
                    </a:cubicBezTo>
                    <a:cubicBezTo>
                      <a:pt x="476" y="117"/>
                      <a:pt x="484" y="110"/>
                      <a:pt x="492" y="102"/>
                    </a:cubicBezTo>
                    <a:cubicBezTo>
                      <a:pt x="498" y="95"/>
                      <a:pt x="504" y="88"/>
                      <a:pt x="510" y="80"/>
                    </a:cubicBezTo>
                    <a:cubicBezTo>
                      <a:pt x="516" y="72"/>
                      <a:pt x="522" y="65"/>
                      <a:pt x="529" y="58"/>
                    </a:cubicBezTo>
                    <a:cubicBezTo>
                      <a:pt x="535" y="52"/>
                      <a:pt x="540" y="47"/>
                      <a:pt x="546" y="41"/>
                    </a:cubicBezTo>
                    <a:cubicBezTo>
                      <a:pt x="550" y="36"/>
                      <a:pt x="554" y="31"/>
                      <a:pt x="560" y="27"/>
                    </a:cubicBezTo>
                    <a:cubicBezTo>
                      <a:pt x="560" y="27"/>
                      <a:pt x="560" y="27"/>
                      <a:pt x="560" y="26"/>
                    </a:cubicBezTo>
                    <a:cubicBezTo>
                      <a:pt x="559" y="26"/>
                      <a:pt x="557" y="27"/>
                      <a:pt x="555" y="27"/>
                    </a:cubicBezTo>
                    <a:cubicBezTo>
                      <a:pt x="548" y="30"/>
                      <a:pt x="542" y="34"/>
                      <a:pt x="535" y="37"/>
                    </a:cubicBezTo>
                    <a:cubicBezTo>
                      <a:pt x="527" y="41"/>
                      <a:pt x="519" y="47"/>
                      <a:pt x="512" y="52"/>
                    </a:cubicBezTo>
                    <a:cubicBezTo>
                      <a:pt x="510" y="53"/>
                      <a:pt x="509" y="55"/>
                      <a:pt x="508" y="56"/>
                    </a:cubicBezTo>
                    <a:cubicBezTo>
                      <a:pt x="501" y="63"/>
                      <a:pt x="494" y="69"/>
                      <a:pt x="487" y="76"/>
                    </a:cubicBezTo>
                    <a:cubicBezTo>
                      <a:pt x="482" y="81"/>
                      <a:pt x="476" y="86"/>
                      <a:pt x="470" y="91"/>
                    </a:cubicBezTo>
                    <a:cubicBezTo>
                      <a:pt x="463" y="97"/>
                      <a:pt x="456" y="103"/>
                      <a:pt x="449" y="110"/>
                    </a:cubicBezTo>
                    <a:cubicBezTo>
                      <a:pt x="441" y="118"/>
                      <a:pt x="433" y="126"/>
                      <a:pt x="425" y="134"/>
                    </a:cubicBezTo>
                    <a:cubicBezTo>
                      <a:pt x="422" y="136"/>
                      <a:pt x="420" y="139"/>
                      <a:pt x="417" y="142"/>
                    </a:cubicBezTo>
                    <a:cubicBezTo>
                      <a:pt x="417" y="142"/>
                      <a:pt x="417" y="142"/>
                      <a:pt x="417" y="142"/>
                    </a:cubicBezTo>
                    <a:cubicBezTo>
                      <a:pt x="416" y="143"/>
                      <a:pt x="416" y="144"/>
                      <a:pt x="415" y="145"/>
                    </a:cubicBezTo>
                    <a:cubicBezTo>
                      <a:pt x="414" y="146"/>
                      <a:pt x="413" y="148"/>
                      <a:pt x="412" y="149"/>
                    </a:cubicBezTo>
                    <a:cubicBezTo>
                      <a:pt x="412" y="149"/>
                      <a:pt x="412" y="149"/>
                      <a:pt x="412" y="149"/>
                    </a:cubicBezTo>
                    <a:cubicBezTo>
                      <a:pt x="412" y="149"/>
                      <a:pt x="412" y="149"/>
                      <a:pt x="412" y="149"/>
                    </a:cubicBezTo>
                    <a:cubicBezTo>
                      <a:pt x="413" y="148"/>
                      <a:pt x="414" y="146"/>
                      <a:pt x="415" y="145"/>
                    </a:cubicBezTo>
                    <a:cubicBezTo>
                      <a:pt x="416" y="144"/>
                      <a:pt x="416" y="143"/>
                      <a:pt x="417" y="142"/>
                    </a:cubicBezTo>
                    <a:cubicBezTo>
                      <a:pt x="417" y="142"/>
                      <a:pt x="417" y="142"/>
                      <a:pt x="417" y="142"/>
                    </a:cubicBezTo>
                    <a:cubicBezTo>
                      <a:pt x="419" y="139"/>
                      <a:pt x="421" y="137"/>
                      <a:pt x="423" y="134"/>
                    </a:cubicBezTo>
                    <a:cubicBezTo>
                      <a:pt x="436" y="118"/>
                      <a:pt x="450" y="103"/>
                      <a:pt x="465" y="89"/>
                    </a:cubicBezTo>
                    <a:cubicBezTo>
                      <a:pt x="477" y="78"/>
                      <a:pt x="489" y="68"/>
                      <a:pt x="502" y="57"/>
                    </a:cubicBezTo>
                    <a:cubicBezTo>
                      <a:pt x="511" y="49"/>
                      <a:pt x="520" y="40"/>
                      <a:pt x="530" y="31"/>
                    </a:cubicBezTo>
                    <a:cubicBezTo>
                      <a:pt x="531" y="31"/>
                      <a:pt x="531" y="30"/>
                      <a:pt x="532" y="29"/>
                    </a:cubicBezTo>
                    <a:cubicBezTo>
                      <a:pt x="532" y="28"/>
                      <a:pt x="531" y="28"/>
                      <a:pt x="531" y="28"/>
                    </a:cubicBezTo>
                    <a:cubicBezTo>
                      <a:pt x="530" y="28"/>
                      <a:pt x="529" y="29"/>
                      <a:pt x="528" y="29"/>
                    </a:cubicBezTo>
                    <a:cubicBezTo>
                      <a:pt x="516" y="36"/>
                      <a:pt x="505" y="43"/>
                      <a:pt x="493" y="49"/>
                    </a:cubicBezTo>
                    <a:cubicBezTo>
                      <a:pt x="476" y="58"/>
                      <a:pt x="461" y="70"/>
                      <a:pt x="448" y="84"/>
                    </a:cubicBezTo>
                    <a:cubicBezTo>
                      <a:pt x="441" y="91"/>
                      <a:pt x="434" y="98"/>
                      <a:pt x="426" y="104"/>
                    </a:cubicBezTo>
                    <a:cubicBezTo>
                      <a:pt x="420" y="109"/>
                      <a:pt x="413" y="114"/>
                      <a:pt x="407" y="120"/>
                    </a:cubicBezTo>
                    <a:cubicBezTo>
                      <a:pt x="396" y="131"/>
                      <a:pt x="386" y="143"/>
                      <a:pt x="375" y="155"/>
                    </a:cubicBezTo>
                    <a:cubicBezTo>
                      <a:pt x="365" y="165"/>
                      <a:pt x="356" y="176"/>
                      <a:pt x="349" y="188"/>
                    </a:cubicBezTo>
                    <a:cubicBezTo>
                      <a:pt x="341" y="201"/>
                      <a:pt x="331" y="213"/>
                      <a:pt x="325" y="227"/>
                    </a:cubicBezTo>
                    <a:cubicBezTo>
                      <a:pt x="321" y="237"/>
                      <a:pt x="317" y="247"/>
                      <a:pt x="313" y="257"/>
                    </a:cubicBezTo>
                    <a:cubicBezTo>
                      <a:pt x="312" y="259"/>
                      <a:pt x="312" y="263"/>
                      <a:pt x="311" y="266"/>
                    </a:cubicBezTo>
                    <a:cubicBezTo>
                      <a:pt x="310" y="274"/>
                      <a:pt x="311" y="283"/>
                      <a:pt x="311" y="291"/>
                    </a:cubicBezTo>
                    <a:cubicBezTo>
                      <a:pt x="312" y="294"/>
                      <a:pt x="311" y="295"/>
                      <a:pt x="309" y="296"/>
                    </a:cubicBezTo>
                    <a:cubicBezTo>
                      <a:pt x="302" y="299"/>
                      <a:pt x="295" y="302"/>
                      <a:pt x="288" y="306"/>
                    </a:cubicBezTo>
                    <a:cubicBezTo>
                      <a:pt x="287" y="306"/>
                      <a:pt x="287" y="306"/>
                      <a:pt x="285" y="307"/>
                    </a:cubicBezTo>
                    <a:cubicBezTo>
                      <a:pt x="286" y="306"/>
                      <a:pt x="286" y="305"/>
                      <a:pt x="286" y="305"/>
                    </a:cubicBezTo>
                    <a:cubicBezTo>
                      <a:pt x="287" y="298"/>
                      <a:pt x="289" y="291"/>
                      <a:pt x="291" y="285"/>
                    </a:cubicBezTo>
                    <a:cubicBezTo>
                      <a:pt x="294" y="276"/>
                      <a:pt x="296" y="268"/>
                      <a:pt x="299" y="259"/>
                    </a:cubicBezTo>
                    <a:cubicBezTo>
                      <a:pt x="303" y="248"/>
                      <a:pt x="308" y="238"/>
                      <a:pt x="314" y="228"/>
                    </a:cubicBezTo>
                    <a:cubicBezTo>
                      <a:pt x="321" y="214"/>
                      <a:pt x="329" y="200"/>
                      <a:pt x="338" y="187"/>
                    </a:cubicBezTo>
                    <a:cubicBezTo>
                      <a:pt x="342" y="181"/>
                      <a:pt x="347" y="174"/>
                      <a:pt x="351" y="168"/>
                    </a:cubicBezTo>
                    <a:cubicBezTo>
                      <a:pt x="356" y="161"/>
                      <a:pt x="361" y="155"/>
                      <a:pt x="366" y="148"/>
                    </a:cubicBezTo>
                    <a:cubicBezTo>
                      <a:pt x="371" y="142"/>
                      <a:pt x="377" y="136"/>
                      <a:pt x="381" y="130"/>
                    </a:cubicBezTo>
                    <a:cubicBezTo>
                      <a:pt x="388" y="122"/>
                      <a:pt x="394" y="113"/>
                      <a:pt x="402" y="106"/>
                    </a:cubicBezTo>
                    <a:cubicBezTo>
                      <a:pt x="408" y="100"/>
                      <a:pt x="414" y="94"/>
                      <a:pt x="420" y="88"/>
                    </a:cubicBezTo>
                    <a:cubicBezTo>
                      <a:pt x="430" y="78"/>
                      <a:pt x="439" y="68"/>
                      <a:pt x="447" y="58"/>
                    </a:cubicBezTo>
                    <a:cubicBezTo>
                      <a:pt x="449" y="55"/>
                      <a:pt x="451" y="53"/>
                      <a:pt x="452" y="50"/>
                    </a:cubicBezTo>
                    <a:cubicBezTo>
                      <a:pt x="453" y="49"/>
                      <a:pt x="452" y="48"/>
                      <a:pt x="452" y="48"/>
                    </a:cubicBezTo>
                    <a:cubicBezTo>
                      <a:pt x="452" y="48"/>
                      <a:pt x="451" y="47"/>
                      <a:pt x="450" y="48"/>
                    </a:cubicBezTo>
                    <a:cubicBezTo>
                      <a:pt x="448" y="49"/>
                      <a:pt x="446" y="50"/>
                      <a:pt x="445" y="51"/>
                    </a:cubicBezTo>
                    <a:cubicBezTo>
                      <a:pt x="438" y="56"/>
                      <a:pt x="432" y="61"/>
                      <a:pt x="425" y="66"/>
                    </a:cubicBezTo>
                    <a:cubicBezTo>
                      <a:pt x="415" y="74"/>
                      <a:pt x="405" y="81"/>
                      <a:pt x="395" y="89"/>
                    </a:cubicBezTo>
                    <a:cubicBezTo>
                      <a:pt x="386" y="96"/>
                      <a:pt x="377" y="102"/>
                      <a:pt x="368" y="110"/>
                    </a:cubicBezTo>
                    <a:cubicBezTo>
                      <a:pt x="359" y="120"/>
                      <a:pt x="348" y="128"/>
                      <a:pt x="338" y="138"/>
                    </a:cubicBezTo>
                    <a:cubicBezTo>
                      <a:pt x="337" y="138"/>
                      <a:pt x="337" y="138"/>
                      <a:pt x="336" y="138"/>
                    </a:cubicBezTo>
                    <a:cubicBezTo>
                      <a:pt x="336" y="138"/>
                      <a:pt x="336" y="138"/>
                      <a:pt x="336" y="138"/>
                    </a:cubicBezTo>
                    <a:cubicBezTo>
                      <a:pt x="336" y="138"/>
                      <a:pt x="336" y="138"/>
                      <a:pt x="336" y="138"/>
                    </a:cubicBezTo>
                    <a:cubicBezTo>
                      <a:pt x="336" y="138"/>
                      <a:pt x="336" y="138"/>
                      <a:pt x="336" y="138"/>
                    </a:cubicBezTo>
                    <a:cubicBezTo>
                      <a:pt x="338" y="136"/>
                      <a:pt x="340" y="135"/>
                      <a:pt x="341" y="133"/>
                    </a:cubicBezTo>
                    <a:cubicBezTo>
                      <a:pt x="344" y="129"/>
                      <a:pt x="347" y="125"/>
                      <a:pt x="350" y="121"/>
                    </a:cubicBezTo>
                    <a:cubicBezTo>
                      <a:pt x="356" y="115"/>
                      <a:pt x="362" y="108"/>
                      <a:pt x="367" y="100"/>
                    </a:cubicBezTo>
                    <a:cubicBezTo>
                      <a:pt x="373" y="92"/>
                      <a:pt x="378" y="83"/>
                      <a:pt x="384" y="75"/>
                    </a:cubicBezTo>
                    <a:cubicBezTo>
                      <a:pt x="385" y="74"/>
                      <a:pt x="385" y="72"/>
                      <a:pt x="386" y="71"/>
                    </a:cubicBezTo>
                    <a:cubicBezTo>
                      <a:pt x="385" y="71"/>
                      <a:pt x="385" y="71"/>
                      <a:pt x="385" y="71"/>
                    </a:cubicBezTo>
                    <a:cubicBezTo>
                      <a:pt x="384" y="71"/>
                      <a:pt x="384" y="71"/>
                      <a:pt x="383" y="72"/>
                    </a:cubicBezTo>
                    <a:cubicBezTo>
                      <a:pt x="377" y="75"/>
                      <a:pt x="372" y="79"/>
                      <a:pt x="367" y="84"/>
                    </a:cubicBezTo>
                    <a:cubicBezTo>
                      <a:pt x="360" y="91"/>
                      <a:pt x="354" y="98"/>
                      <a:pt x="347" y="105"/>
                    </a:cubicBezTo>
                    <a:cubicBezTo>
                      <a:pt x="340" y="111"/>
                      <a:pt x="333" y="116"/>
                      <a:pt x="326" y="123"/>
                    </a:cubicBezTo>
                    <a:cubicBezTo>
                      <a:pt x="323" y="127"/>
                      <a:pt x="318" y="131"/>
                      <a:pt x="314" y="135"/>
                    </a:cubicBezTo>
                    <a:cubicBezTo>
                      <a:pt x="309" y="140"/>
                      <a:pt x="304" y="145"/>
                      <a:pt x="299" y="151"/>
                    </a:cubicBezTo>
                    <a:cubicBezTo>
                      <a:pt x="297" y="153"/>
                      <a:pt x="295" y="156"/>
                      <a:pt x="293" y="158"/>
                    </a:cubicBezTo>
                    <a:cubicBezTo>
                      <a:pt x="288" y="164"/>
                      <a:pt x="284" y="170"/>
                      <a:pt x="279" y="176"/>
                    </a:cubicBezTo>
                    <a:cubicBezTo>
                      <a:pt x="275" y="181"/>
                      <a:pt x="271" y="185"/>
                      <a:pt x="267" y="190"/>
                    </a:cubicBezTo>
                    <a:cubicBezTo>
                      <a:pt x="260" y="199"/>
                      <a:pt x="253" y="208"/>
                      <a:pt x="246" y="217"/>
                    </a:cubicBezTo>
                    <a:cubicBezTo>
                      <a:pt x="240" y="223"/>
                      <a:pt x="236" y="230"/>
                      <a:pt x="233" y="237"/>
                    </a:cubicBezTo>
                    <a:cubicBezTo>
                      <a:pt x="230" y="244"/>
                      <a:pt x="226" y="251"/>
                      <a:pt x="223" y="258"/>
                    </a:cubicBezTo>
                    <a:cubicBezTo>
                      <a:pt x="220" y="265"/>
                      <a:pt x="216" y="273"/>
                      <a:pt x="213" y="281"/>
                    </a:cubicBezTo>
                    <a:cubicBezTo>
                      <a:pt x="212" y="283"/>
                      <a:pt x="211" y="286"/>
                      <a:pt x="211" y="289"/>
                    </a:cubicBezTo>
                    <a:cubicBezTo>
                      <a:pt x="209" y="298"/>
                      <a:pt x="207" y="306"/>
                      <a:pt x="205" y="315"/>
                    </a:cubicBezTo>
                    <a:cubicBezTo>
                      <a:pt x="205" y="320"/>
                      <a:pt x="206" y="325"/>
                      <a:pt x="205" y="330"/>
                    </a:cubicBezTo>
                    <a:cubicBezTo>
                      <a:pt x="204" y="337"/>
                      <a:pt x="205" y="343"/>
                      <a:pt x="207" y="349"/>
                    </a:cubicBezTo>
                    <a:cubicBezTo>
                      <a:pt x="207" y="350"/>
                      <a:pt x="207" y="350"/>
                      <a:pt x="207" y="350"/>
                    </a:cubicBezTo>
                    <a:cubicBezTo>
                      <a:pt x="199" y="355"/>
                      <a:pt x="191" y="360"/>
                      <a:pt x="184" y="365"/>
                    </a:cubicBezTo>
                    <a:cubicBezTo>
                      <a:pt x="183" y="365"/>
                      <a:pt x="183" y="365"/>
                      <a:pt x="183" y="364"/>
                    </a:cubicBezTo>
                    <a:cubicBezTo>
                      <a:pt x="183" y="360"/>
                      <a:pt x="183" y="356"/>
                      <a:pt x="184" y="352"/>
                    </a:cubicBezTo>
                    <a:cubicBezTo>
                      <a:pt x="184" y="347"/>
                      <a:pt x="185" y="342"/>
                      <a:pt x="186" y="337"/>
                    </a:cubicBezTo>
                    <a:cubicBezTo>
                      <a:pt x="187" y="333"/>
                      <a:pt x="187" y="327"/>
                      <a:pt x="189" y="323"/>
                    </a:cubicBezTo>
                    <a:cubicBezTo>
                      <a:pt x="192" y="310"/>
                      <a:pt x="196" y="298"/>
                      <a:pt x="201" y="286"/>
                    </a:cubicBezTo>
                    <a:cubicBezTo>
                      <a:pt x="206" y="272"/>
                      <a:pt x="210" y="258"/>
                      <a:pt x="218" y="246"/>
                    </a:cubicBezTo>
                    <a:cubicBezTo>
                      <a:pt x="222" y="238"/>
                      <a:pt x="226" y="230"/>
                      <a:pt x="232" y="223"/>
                    </a:cubicBezTo>
                    <a:cubicBezTo>
                      <a:pt x="238" y="215"/>
                      <a:pt x="245" y="206"/>
                      <a:pt x="252" y="198"/>
                    </a:cubicBezTo>
                    <a:cubicBezTo>
                      <a:pt x="258" y="190"/>
                      <a:pt x="266" y="182"/>
                      <a:pt x="273" y="175"/>
                    </a:cubicBezTo>
                    <a:cubicBezTo>
                      <a:pt x="276" y="170"/>
                      <a:pt x="281" y="167"/>
                      <a:pt x="284" y="163"/>
                    </a:cubicBezTo>
                    <a:cubicBezTo>
                      <a:pt x="289" y="159"/>
                      <a:pt x="293" y="154"/>
                      <a:pt x="297" y="150"/>
                    </a:cubicBezTo>
                    <a:cubicBezTo>
                      <a:pt x="300" y="147"/>
                      <a:pt x="304" y="143"/>
                      <a:pt x="307" y="140"/>
                    </a:cubicBezTo>
                    <a:cubicBezTo>
                      <a:pt x="311" y="136"/>
                      <a:pt x="315" y="132"/>
                      <a:pt x="318" y="128"/>
                    </a:cubicBezTo>
                    <a:cubicBezTo>
                      <a:pt x="323" y="123"/>
                      <a:pt x="328" y="118"/>
                      <a:pt x="332" y="113"/>
                    </a:cubicBezTo>
                    <a:cubicBezTo>
                      <a:pt x="339" y="105"/>
                      <a:pt x="345" y="97"/>
                      <a:pt x="351" y="89"/>
                    </a:cubicBezTo>
                    <a:cubicBezTo>
                      <a:pt x="353" y="86"/>
                      <a:pt x="356" y="82"/>
                      <a:pt x="358" y="78"/>
                    </a:cubicBezTo>
                    <a:cubicBezTo>
                      <a:pt x="358" y="78"/>
                      <a:pt x="357" y="78"/>
                      <a:pt x="357" y="77"/>
                    </a:cubicBezTo>
                    <a:cubicBezTo>
                      <a:pt x="355" y="78"/>
                      <a:pt x="354" y="79"/>
                      <a:pt x="352" y="80"/>
                    </a:cubicBezTo>
                    <a:cubicBezTo>
                      <a:pt x="350" y="82"/>
                      <a:pt x="348" y="84"/>
                      <a:pt x="346" y="85"/>
                    </a:cubicBezTo>
                    <a:cubicBezTo>
                      <a:pt x="335" y="91"/>
                      <a:pt x="324" y="96"/>
                      <a:pt x="314" y="103"/>
                    </a:cubicBezTo>
                    <a:cubicBezTo>
                      <a:pt x="307" y="107"/>
                      <a:pt x="299" y="112"/>
                      <a:pt x="292" y="118"/>
                    </a:cubicBezTo>
                    <a:cubicBezTo>
                      <a:pt x="286" y="122"/>
                      <a:pt x="280" y="127"/>
                      <a:pt x="274" y="132"/>
                    </a:cubicBezTo>
                    <a:cubicBezTo>
                      <a:pt x="266" y="139"/>
                      <a:pt x="257" y="146"/>
                      <a:pt x="250" y="153"/>
                    </a:cubicBezTo>
                    <a:cubicBezTo>
                      <a:pt x="243" y="161"/>
                      <a:pt x="237" y="169"/>
                      <a:pt x="231" y="177"/>
                    </a:cubicBezTo>
                    <a:cubicBezTo>
                      <a:pt x="223" y="187"/>
                      <a:pt x="216" y="198"/>
                      <a:pt x="209" y="208"/>
                    </a:cubicBezTo>
                    <a:cubicBezTo>
                      <a:pt x="204" y="214"/>
                      <a:pt x="201" y="220"/>
                      <a:pt x="197" y="227"/>
                    </a:cubicBezTo>
                    <a:cubicBezTo>
                      <a:pt x="193" y="235"/>
                      <a:pt x="189" y="243"/>
                      <a:pt x="185" y="252"/>
                    </a:cubicBezTo>
                    <a:cubicBezTo>
                      <a:pt x="182" y="256"/>
                      <a:pt x="181" y="261"/>
                      <a:pt x="179" y="265"/>
                    </a:cubicBezTo>
                    <a:cubicBezTo>
                      <a:pt x="177" y="273"/>
                      <a:pt x="175" y="281"/>
                      <a:pt x="172" y="289"/>
                    </a:cubicBezTo>
                    <a:cubicBezTo>
                      <a:pt x="166" y="305"/>
                      <a:pt x="165" y="322"/>
                      <a:pt x="166" y="338"/>
                    </a:cubicBezTo>
                    <a:cubicBezTo>
                      <a:pt x="167" y="349"/>
                      <a:pt x="169" y="359"/>
                      <a:pt x="173" y="369"/>
                    </a:cubicBezTo>
                    <a:cubicBezTo>
                      <a:pt x="174" y="372"/>
                      <a:pt x="174" y="372"/>
                      <a:pt x="171" y="374"/>
                    </a:cubicBezTo>
                    <a:cubicBezTo>
                      <a:pt x="165" y="378"/>
                      <a:pt x="158" y="383"/>
                      <a:pt x="151" y="387"/>
                    </a:cubicBezTo>
                    <a:cubicBezTo>
                      <a:pt x="147" y="391"/>
                      <a:pt x="143" y="394"/>
                      <a:pt x="138" y="397"/>
                    </a:cubicBezTo>
                    <a:cubicBezTo>
                      <a:pt x="138" y="391"/>
                      <a:pt x="138" y="385"/>
                      <a:pt x="138" y="380"/>
                    </a:cubicBezTo>
                    <a:cubicBezTo>
                      <a:pt x="140" y="366"/>
                      <a:pt x="145" y="352"/>
                      <a:pt x="148" y="338"/>
                    </a:cubicBezTo>
                    <a:cubicBezTo>
                      <a:pt x="151" y="328"/>
                      <a:pt x="154" y="318"/>
                      <a:pt x="156" y="307"/>
                    </a:cubicBezTo>
                    <a:cubicBezTo>
                      <a:pt x="159" y="294"/>
                      <a:pt x="163" y="281"/>
                      <a:pt x="167" y="268"/>
                    </a:cubicBezTo>
                    <a:cubicBezTo>
                      <a:pt x="171" y="255"/>
                      <a:pt x="176" y="243"/>
                      <a:pt x="183" y="231"/>
                    </a:cubicBezTo>
                    <a:cubicBezTo>
                      <a:pt x="187" y="222"/>
                      <a:pt x="192" y="214"/>
                      <a:pt x="197" y="206"/>
                    </a:cubicBezTo>
                    <a:cubicBezTo>
                      <a:pt x="204" y="194"/>
                      <a:pt x="212" y="183"/>
                      <a:pt x="219" y="171"/>
                    </a:cubicBezTo>
                    <a:cubicBezTo>
                      <a:pt x="224" y="164"/>
                      <a:pt x="228" y="156"/>
                      <a:pt x="232" y="149"/>
                    </a:cubicBezTo>
                    <a:cubicBezTo>
                      <a:pt x="239" y="138"/>
                      <a:pt x="244" y="126"/>
                      <a:pt x="249" y="115"/>
                    </a:cubicBezTo>
                    <a:cubicBezTo>
                      <a:pt x="249" y="114"/>
                      <a:pt x="249" y="113"/>
                      <a:pt x="249" y="111"/>
                    </a:cubicBezTo>
                    <a:cubicBezTo>
                      <a:pt x="248" y="112"/>
                      <a:pt x="247" y="112"/>
                      <a:pt x="246" y="113"/>
                    </a:cubicBezTo>
                    <a:cubicBezTo>
                      <a:pt x="239" y="118"/>
                      <a:pt x="232" y="124"/>
                      <a:pt x="226" y="129"/>
                    </a:cubicBezTo>
                    <a:cubicBezTo>
                      <a:pt x="212" y="141"/>
                      <a:pt x="200" y="154"/>
                      <a:pt x="190" y="169"/>
                    </a:cubicBezTo>
                    <a:cubicBezTo>
                      <a:pt x="183" y="177"/>
                      <a:pt x="177" y="186"/>
                      <a:pt x="172" y="195"/>
                    </a:cubicBezTo>
                    <a:cubicBezTo>
                      <a:pt x="167" y="204"/>
                      <a:pt x="163" y="213"/>
                      <a:pt x="159" y="222"/>
                    </a:cubicBezTo>
                    <a:cubicBezTo>
                      <a:pt x="153" y="236"/>
                      <a:pt x="148" y="249"/>
                      <a:pt x="145" y="263"/>
                    </a:cubicBezTo>
                    <a:cubicBezTo>
                      <a:pt x="142" y="274"/>
                      <a:pt x="139" y="285"/>
                      <a:pt x="137" y="297"/>
                    </a:cubicBezTo>
                    <a:cubicBezTo>
                      <a:pt x="135" y="305"/>
                      <a:pt x="132" y="314"/>
                      <a:pt x="131" y="323"/>
                    </a:cubicBezTo>
                    <a:cubicBezTo>
                      <a:pt x="129" y="334"/>
                      <a:pt x="128" y="345"/>
                      <a:pt x="127" y="357"/>
                    </a:cubicBezTo>
                    <a:cubicBezTo>
                      <a:pt x="126" y="363"/>
                      <a:pt x="126" y="371"/>
                      <a:pt x="127" y="377"/>
                    </a:cubicBezTo>
                    <a:cubicBezTo>
                      <a:pt x="127" y="385"/>
                      <a:pt x="129" y="393"/>
                      <a:pt x="130" y="400"/>
                    </a:cubicBezTo>
                    <a:cubicBezTo>
                      <a:pt x="130" y="403"/>
                      <a:pt x="130" y="404"/>
                      <a:pt x="128" y="406"/>
                    </a:cubicBezTo>
                    <a:cubicBezTo>
                      <a:pt x="122" y="411"/>
                      <a:pt x="116" y="416"/>
                      <a:pt x="110" y="421"/>
                    </a:cubicBezTo>
                    <a:cubicBezTo>
                      <a:pt x="109" y="421"/>
                      <a:pt x="108" y="422"/>
                      <a:pt x="107" y="423"/>
                    </a:cubicBezTo>
                    <a:cubicBezTo>
                      <a:pt x="107" y="417"/>
                      <a:pt x="107" y="412"/>
                      <a:pt x="107" y="407"/>
                    </a:cubicBezTo>
                    <a:cubicBezTo>
                      <a:pt x="108" y="400"/>
                      <a:pt x="109" y="393"/>
                      <a:pt x="110" y="385"/>
                    </a:cubicBezTo>
                    <a:cubicBezTo>
                      <a:pt x="113" y="365"/>
                      <a:pt x="115" y="344"/>
                      <a:pt x="119" y="324"/>
                    </a:cubicBezTo>
                    <a:cubicBezTo>
                      <a:pt x="121" y="310"/>
                      <a:pt x="126" y="297"/>
                      <a:pt x="130" y="285"/>
                    </a:cubicBezTo>
                    <a:cubicBezTo>
                      <a:pt x="134" y="272"/>
                      <a:pt x="139" y="260"/>
                      <a:pt x="144" y="248"/>
                    </a:cubicBezTo>
                    <a:cubicBezTo>
                      <a:pt x="144" y="248"/>
                      <a:pt x="144" y="248"/>
                      <a:pt x="144" y="248"/>
                    </a:cubicBezTo>
                    <a:cubicBezTo>
                      <a:pt x="148" y="240"/>
                      <a:pt x="151" y="232"/>
                      <a:pt x="155" y="224"/>
                    </a:cubicBezTo>
                    <a:cubicBezTo>
                      <a:pt x="155" y="223"/>
                      <a:pt x="155" y="222"/>
                      <a:pt x="156" y="221"/>
                    </a:cubicBezTo>
                    <a:cubicBezTo>
                      <a:pt x="159" y="213"/>
                      <a:pt x="163" y="204"/>
                      <a:pt x="166" y="195"/>
                    </a:cubicBezTo>
                    <a:cubicBezTo>
                      <a:pt x="170" y="184"/>
                      <a:pt x="174" y="173"/>
                      <a:pt x="178" y="162"/>
                    </a:cubicBezTo>
                    <a:cubicBezTo>
                      <a:pt x="180" y="155"/>
                      <a:pt x="183" y="148"/>
                      <a:pt x="185" y="141"/>
                    </a:cubicBezTo>
                    <a:cubicBezTo>
                      <a:pt x="186" y="139"/>
                      <a:pt x="186" y="138"/>
                      <a:pt x="186" y="137"/>
                    </a:cubicBezTo>
                    <a:cubicBezTo>
                      <a:pt x="186" y="137"/>
                      <a:pt x="185" y="137"/>
                      <a:pt x="185" y="137"/>
                    </a:cubicBezTo>
                    <a:cubicBezTo>
                      <a:pt x="184" y="137"/>
                      <a:pt x="183" y="138"/>
                      <a:pt x="183" y="138"/>
                    </a:cubicBezTo>
                    <a:cubicBezTo>
                      <a:pt x="172" y="148"/>
                      <a:pt x="163" y="159"/>
                      <a:pt x="155" y="171"/>
                    </a:cubicBezTo>
                    <a:cubicBezTo>
                      <a:pt x="149" y="180"/>
                      <a:pt x="144" y="189"/>
                      <a:pt x="138" y="199"/>
                    </a:cubicBezTo>
                    <a:cubicBezTo>
                      <a:pt x="132" y="208"/>
                      <a:pt x="126" y="218"/>
                      <a:pt x="121" y="228"/>
                    </a:cubicBezTo>
                    <a:cubicBezTo>
                      <a:pt x="115" y="240"/>
                      <a:pt x="110" y="251"/>
                      <a:pt x="107" y="263"/>
                    </a:cubicBezTo>
                    <a:cubicBezTo>
                      <a:pt x="105" y="271"/>
                      <a:pt x="103" y="280"/>
                      <a:pt x="101" y="288"/>
                    </a:cubicBezTo>
                    <a:cubicBezTo>
                      <a:pt x="99" y="296"/>
                      <a:pt x="98" y="304"/>
                      <a:pt x="97" y="312"/>
                    </a:cubicBezTo>
                    <a:cubicBezTo>
                      <a:pt x="96" y="319"/>
                      <a:pt x="95" y="326"/>
                      <a:pt x="95" y="334"/>
                    </a:cubicBezTo>
                    <a:cubicBezTo>
                      <a:pt x="94" y="341"/>
                      <a:pt x="94" y="348"/>
                      <a:pt x="94" y="356"/>
                    </a:cubicBezTo>
                    <a:cubicBezTo>
                      <a:pt x="94" y="362"/>
                      <a:pt x="94" y="369"/>
                      <a:pt x="95" y="375"/>
                    </a:cubicBezTo>
                    <a:cubicBezTo>
                      <a:pt x="95" y="378"/>
                      <a:pt x="96" y="382"/>
                      <a:pt x="96" y="385"/>
                    </a:cubicBezTo>
                    <a:cubicBezTo>
                      <a:pt x="96" y="390"/>
                      <a:pt x="97" y="395"/>
                      <a:pt x="97" y="400"/>
                    </a:cubicBezTo>
                    <a:cubicBezTo>
                      <a:pt x="98" y="408"/>
                      <a:pt x="100" y="417"/>
                      <a:pt x="100" y="425"/>
                    </a:cubicBezTo>
                    <a:cubicBezTo>
                      <a:pt x="100" y="427"/>
                      <a:pt x="100" y="429"/>
                      <a:pt x="98" y="430"/>
                    </a:cubicBezTo>
                    <a:cubicBezTo>
                      <a:pt x="92" y="435"/>
                      <a:pt x="86" y="440"/>
                      <a:pt x="79" y="445"/>
                    </a:cubicBezTo>
                    <a:cubicBezTo>
                      <a:pt x="69" y="454"/>
                      <a:pt x="60" y="464"/>
                      <a:pt x="51" y="473"/>
                    </a:cubicBezTo>
                    <a:cubicBezTo>
                      <a:pt x="38" y="487"/>
                      <a:pt x="24" y="502"/>
                      <a:pt x="13" y="518"/>
                    </a:cubicBezTo>
                    <a:cubicBezTo>
                      <a:pt x="8" y="525"/>
                      <a:pt x="4" y="532"/>
                      <a:pt x="1" y="539"/>
                    </a:cubicBezTo>
                    <a:cubicBezTo>
                      <a:pt x="1" y="541"/>
                      <a:pt x="0" y="543"/>
                      <a:pt x="1" y="545"/>
                    </a:cubicBezTo>
                    <a:cubicBezTo>
                      <a:pt x="1" y="546"/>
                      <a:pt x="2" y="547"/>
                      <a:pt x="3" y="548"/>
                    </a:cubicBezTo>
                    <a:cubicBezTo>
                      <a:pt x="5" y="549"/>
                      <a:pt x="6" y="548"/>
                      <a:pt x="7" y="546"/>
                    </a:cubicBezTo>
                    <a:cubicBezTo>
                      <a:pt x="9" y="544"/>
                      <a:pt x="11" y="542"/>
                      <a:pt x="12" y="540"/>
                    </a:cubicBezTo>
                    <a:cubicBezTo>
                      <a:pt x="18" y="530"/>
                      <a:pt x="24" y="521"/>
                      <a:pt x="31" y="513"/>
                    </a:cubicBezTo>
                    <a:cubicBezTo>
                      <a:pt x="35" y="508"/>
                      <a:pt x="38" y="503"/>
                      <a:pt x="42" y="499"/>
                    </a:cubicBezTo>
                    <a:cubicBezTo>
                      <a:pt x="49" y="491"/>
                      <a:pt x="56" y="483"/>
                      <a:pt x="63" y="476"/>
                    </a:cubicBezTo>
                    <a:cubicBezTo>
                      <a:pt x="77" y="463"/>
                      <a:pt x="92" y="450"/>
                      <a:pt x="106" y="438"/>
                    </a:cubicBezTo>
                    <a:cubicBezTo>
                      <a:pt x="107" y="437"/>
                      <a:pt x="108" y="437"/>
                      <a:pt x="109" y="437"/>
                    </a:cubicBezTo>
                    <a:cubicBezTo>
                      <a:pt x="113" y="437"/>
                      <a:pt x="116" y="437"/>
                      <a:pt x="119" y="438"/>
                    </a:cubicBezTo>
                    <a:cubicBezTo>
                      <a:pt x="126" y="439"/>
                      <a:pt x="133" y="440"/>
                      <a:pt x="140" y="442"/>
                    </a:cubicBezTo>
                    <a:cubicBezTo>
                      <a:pt x="149" y="446"/>
                      <a:pt x="159" y="449"/>
                      <a:pt x="169" y="453"/>
                    </a:cubicBezTo>
                    <a:cubicBezTo>
                      <a:pt x="178" y="457"/>
                      <a:pt x="187" y="461"/>
                      <a:pt x="195" y="466"/>
                    </a:cubicBezTo>
                    <a:cubicBezTo>
                      <a:pt x="204" y="470"/>
                      <a:pt x="212" y="474"/>
                      <a:pt x="220" y="477"/>
                    </a:cubicBezTo>
                    <a:cubicBezTo>
                      <a:pt x="230" y="482"/>
                      <a:pt x="239" y="486"/>
                      <a:pt x="249" y="490"/>
                    </a:cubicBezTo>
                    <a:cubicBezTo>
                      <a:pt x="252" y="491"/>
                      <a:pt x="256" y="493"/>
                      <a:pt x="260" y="494"/>
                    </a:cubicBezTo>
                    <a:cubicBezTo>
                      <a:pt x="268" y="498"/>
                      <a:pt x="278" y="501"/>
                      <a:pt x="287" y="504"/>
                    </a:cubicBezTo>
                    <a:cubicBezTo>
                      <a:pt x="293" y="506"/>
                      <a:pt x="300" y="509"/>
                      <a:pt x="307" y="511"/>
                    </a:cubicBezTo>
                    <a:cubicBezTo>
                      <a:pt x="313" y="513"/>
                      <a:pt x="320" y="514"/>
                      <a:pt x="326" y="516"/>
                    </a:cubicBezTo>
                    <a:cubicBezTo>
                      <a:pt x="335" y="519"/>
                      <a:pt x="345" y="522"/>
                      <a:pt x="355" y="525"/>
                    </a:cubicBezTo>
                    <a:cubicBezTo>
                      <a:pt x="360" y="526"/>
                      <a:pt x="365" y="528"/>
                      <a:pt x="370" y="529"/>
                    </a:cubicBezTo>
                    <a:cubicBezTo>
                      <a:pt x="378" y="532"/>
                      <a:pt x="387" y="535"/>
                      <a:pt x="395" y="537"/>
                    </a:cubicBezTo>
                    <a:cubicBezTo>
                      <a:pt x="399" y="538"/>
                      <a:pt x="402" y="539"/>
                      <a:pt x="405" y="540"/>
                    </a:cubicBezTo>
                    <a:cubicBezTo>
                      <a:pt x="413" y="542"/>
                      <a:pt x="420" y="544"/>
                      <a:pt x="427" y="545"/>
                    </a:cubicBezTo>
                    <a:cubicBezTo>
                      <a:pt x="430" y="546"/>
                      <a:pt x="433" y="547"/>
                      <a:pt x="435" y="547"/>
                    </a:cubicBezTo>
                    <a:cubicBezTo>
                      <a:pt x="437" y="548"/>
                      <a:pt x="438" y="548"/>
                      <a:pt x="439" y="548"/>
                    </a:cubicBezTo>
                    <a:cubicBezTo>
                      <a:pt x="449" y="549"/>
                      <a:pt x="458" y="550"/>
                      <a:pt x="468" y="551"/>
                    </a:cubicBezTo>
                    <a:cubicBezTo>
                      <a:pt x="479" y="552"/>
                      <a:pt x="490" y="551"/>
                      <a:pt x="500" y="546"/>
                    </a:cubicBezTo>
                    <a:cubicBezTo>
                      <a:pt x="503" y="545"/>
                      <a:pt x="506" y="543"/>
                      <a:pt x="508" y="542"/>
                    </a:cubicBezTo>
                    <a:cubicBezTo>
                      <a:pt x="507" y="541"/>
                      <a:pt x="506" y="541"/>
                      <a:pt x="505" y="540"/>
                    </a:cubicBezTo>
                    <a:cubicBezTo>
                      <a:pt x="501" y="539"/>
                      <a:pt x="497" y="538"/>
                      <a:pt x="492" y="537"/>
                    </a:cubicBezTo>
                    <a:cubicBezTo>
                      <a:pt x="490" y="536"/>
                      <a:pt x="487" y="536"/>
                      <a:pt x="485" y="535"/>
                    </a:cubicBezTo>
                    <a:cubicBezTo>
                      <a:pt x="478" y="533"/>
                      <a:pt x="471" y="531"/>
                      <a:pt x="464" y="529"/>
                    </a:cubicBezTo>
                    <a:cubicBezTo>
                      <a:pt x="455" y="525"/>
                      <a:pt x="446" y="523"/>
                      <a:pt x="437" y="521"/>
                    </a:cubicBezTo>
                    <a:cubicBezTo>
                      <a:pt x="429" y="519"/>
                      <a:pt x="422" y="517"/>
                      <a:pt x="415" y="515"/>
                    </a:cubicBezTo>
                    <a:cubicBezTo>
                      <a:pt x="406" y="511"/>
                      <a:pt x="397" y="508"/>
                      <a:pt x="388" y="505"/>
                    </a:cubicBezTo>
                    <a:cubicBezTo>
                      <a:pt x="380" y="502"/>
                      <a:pt x="373" y="499"/>
                      <a:pt x="365" y="496"/>
                    </a:cubicBezTo>
                    <a:cubicBezTo>
                      <a:pt x="358" y="494"/>
                      <a:pt x="351" y="490"/>
                      <a:pt x="343" y="487"/>
                    </a:cubicBezTo>
                    <a:cubicBezTo>
                      <a:pt x="340" y="486"/>
                      <a:pt x="337" y="485"/>
                      <a:pt x="334" y="484"/>
                    </a:cubicBezTo>
                    <a:cubicBezTo>
                      <a:pt x="324" y="480"/>
                      <a:pt x="314" y="475"/>
                      <a:pt x="304" y="471"/>
                    </a:cubicBezTo>
                    <a:cubicBezTo>
                      <a:pt x="295" y="468"/>
                      <a:pt x="286" y="465"/>
                      <a:pt x="278" y="461"/>
                    </a:cubicBezTo>
                    <a:cubicBezTo>
                      <a:pt x="266" y="455"/>
                      <a:pt x="253" y="450"/>
                      <a:pt x="240" y="446"/>
                    </a:cubicBezTo>
                    <a:cubicBezTo>
                      <a:pt x="233" y="443"/>
                      <a:pt x="226" y="440"/>
                      <a:pt x="219" y="437"/>
                    </a:cubicBezTo>
                    <a:cubicBezTo>
                      <a:pt x="214" y="435"/>
                      <a:pt x="210" y="433"/>
                      <a:pt x="205" y="432"/>
                    </a:cubicBezTo>
                    <a:cubicBezTo>
                      <a:pt x="200" y="430"/>
                      <a:pt x="195" y="429"/>
                      <a:pt x="190" y="428"/>
                    </a:cubicBezTo>
                    <a:cubicBezTo>
                      <a:pt x="186" y="427"/>
                      <a:pt x="183" y="426"/>
                      <a:pt x="179" y="425"/>
                    </a:cubicBezTo>
                    <a:cubicBezTo>
                      <a:pt x="169" y="423"/>
                      <a:pt x="159" y="422"/>
                      <a:pt x="148" y="423"/>
                    </a:cubicBezTo>
                    <a:cubicBezTo>
                      <a:pt x="141" y="424"/>
                      <a:pt x="135" y="424"/>
                      <a:pt x="128" y="425"/>
                    </a:cubicBezTo>
                    <a:cubicBezTo>
                      <a:pt x="125" y="425"/>
                      <a:pt x="123" y="425"/>
                      <a:pt x="120" y="426"/>
                    </a:cubicBezTo>
                    <a:cubicBezTo>
                      <a:pt x="120" y="426"/>
                      <a:pt x="120" y="426"/>
                      <a:pt x="120" y="426"/>
                    </a:cubicBezTo>
                    <a:cubicBezTo>
                      <a:pt x="120" y="426"/>
                      <a:pt x="120" y="426"/>
                      <a:pt x="120" y="426"/>
                    </a:cubicBezTo>
                    <a:cubicBezTo>
                      <a:pt x="120" y="426"/>
                      <a:pt x="120" y="426"/>
                      <a:pt x="120" y="426"/>
                    </a:cubicBezTo>
                    <a:cubicBezTo>
                      <a:pt x="126" y="420"/>
                      <a:pt x="132" y="415"/>
                      <a:pt x="138" y="410"/>
                    </a:cubicBezTo>
                    <a:cubicBezTo>
                      <a:pt x="139" y="409"/>
                      <a:pt x="140" y="409"/>
                      <a:pt x="142" y="409"/>
                    </a:cubicBezTo>
                    <a:cubicBezTo>
                      <a:pt x="146" y="410"/>
                      <a:pt x="151" y="411"/>
                      <a:pt x="155" y="412"/>
                    </a:cubicBezTo>
                    <a:cubicBezTo>
                      <a:pt x="163" y="414"/>
                      <a:pt x="171" y="416"/>
                      <a:pt x="179" y="418"/>
                    </a:cubicBezTo>
                    <a:cubicBezTo>
                      <a:pt x="185" y="420"/>
                      <a:pt x="191" y="421"/>
                      <a:pt x="197" y="423"/>
                    </a:cubicBezTo>
                    <a:cubicBezTo>
                      <a:pt x="210" y="427"/>
                      <a:pt x="223" y="431"/>
                      <a:pt x="235" y="435"/>
                    </a:cubicBezTo>
                    <a:cubicBezTo>
                      <a:pt x="245" y="438"/>
                      <a:pt x="255" y="441"/>
                      <a:pt x="265" y="444"/>
                    </a:cubicBezTo>
                    <a:cubicBezTo>
                      <a:pt x="274" y="448"/>
                      <a:pt x="282" y="451"/>
                      <a:pt x="291" y="454"/>
                    </a:cubicBezTo>
                    <a:cubicBezTo>
                      <a:pt x="294" y="455"/>
                      <a:pt x="296" y="456"/>
                      <a:pt x="299" y="457"/>
                    </a:cubicBezTo>
                    <a:cubicBezTo>
                      <a:pt x="307" y="461"/>
                      <a:pt x="316" y="466"/>
                      <a:pt x="325" y="470"/>
                    </a:cubicBezTo>
                    <a:cubicBezTo>
                      <a:pt x="335" y="474"/>
                      <a:pt x="345" y="478"/>
                      <a:pt x="355" y="484"/>
                    </a:cubicBezTo>
                    <a:cubicBezTo>
                      <a:pt x="362" y="488"/>
                      <a:pt x="369" y="492"/>
                      <a:pt x="377" y="495"/>
                    </a:cubicBezTo>
                    <a:cubicBezTo>
                      <a:pt x="387" y="500"/>
                      <a:pt x="398" y="504"/>
                      <a:pt x="408" y="508"/>
                    </a:cubicBezTo>
                    <a:cubicBezTo>
                      <a:pt x="414" y="511"/>
                      <a:pt x="421" y="513"/>
                      <a:pt x="427" y="514"/>
                    </a:cubicBezTo>
                    <a:cubicBezTo>
                      <a:pt x="434" y="515"/>
                      <a:pt x="442" y="517"/>
                      <a:pt x="449" y="518"/>
                    </a:cubicBezTo>
                    <a:cubicBezTo>
                      <a:pt x="460" y="520"/>
                      <a:pt x="470" y="521"/>
                      <a:pt x="481" y="523"/>
                    </a:cubicBezTo>
                    <a:cubicBezTo>
                      <a:pt x="486" y="523"/>
                      <a:pt x="490" y="524"/>
                      <a:pt x="495" y="526"/>
                    </a:cubicBezTo>
                    <a:cubicBezTo>
                      <a:pt x="498" y="527"/>
                      <a:pt x="501" y="528"/>
                      <a:pt x="504" y="529"/>
                    </a:cubicBezTo>
                    <a:cubicBezTo>
                      <a:pt x="515" y="534"/>
                      <a:pt x="526" y="538"/>
                      <a:pt x="537" y="543"/>
                    </a:cubicBezTo>
                    <a:cubicBezTo>
                      <a:pt x="539" y="543"/>
                      <a:pt x="541" y="544"/>
                      <a:pt x="542" y="544"/>
                    </a:cubicBezTo>
                    <a:cubicBezTo>
                      <a:pt x="543" y="544"/>
                      <a:pt x="544" y="544"/>
                      <a:pt x="545" y="543"/>
                    </a:cubicBezTo>
                    <a:cubicBezTo>
                      <a:pt x="545" y="543"/>
                      <a:pt x="544" y="542"/>
                      <a:pt x="544" y="541"/>
                    </a:cubicBezTo>
                    <a:cubicBezTo>
                      <a:pt x="538" y="536"/>
                      <a:pt x="533" y="531"/>
                      <a:pt x="528" y="526"/>
                    </a:cubicBezTo>
                    <a:cubicBezTo>
                      <a:pt x="527" y="525"/>
                      <a:pt x="527" y="525"/>
                      <a:pt x="527" y="524"/>
                    </a:cubicBezTo>
                    <a:cubicBezTo>
                      <a:pt x="528" y="523"/>
                      <a:pt x="530" y="522"/>
                      <a:pt x="532" y="521"/>
                    </a:cubicBezTo>
                    <a:cubicBezTo>
                      <a:pt x="529" y="519"/>
                      <a:pt x="527" y="518"/>
                      <a:pt x="524" y="518"/>
                    </a:cubicBezTo>
                    <a:cubicBezTo>
                      <a:pt x="520" y="517"/>
                      <a:pt x="516" y="516"/>
                      <a:pt x="514" y="512"/>
                    </a:cubicBezTo>
                    <a:cubicBezTo>
                      <a:pt x="513" y="511"/>
                      <a:pt x="512" y="510"/>
                      <a:pt x="511" y="510"/>
                    </a:cubicBezTo>
                    <a:cubicBezTo>
                      <a:pt x="504" y="504"/>
                      <a:pt x="496" y="499"/>
                      <a:pt x="489" y="493"/>
                    </a:cubicBezTo>
                    <a:cubicBezTo>
                      <a:pt x="483" y="489"/>
                      <a:pt x="478" y="485"/>
                      <a:pt x="472" y="482"/>
                    </a:cubicBezTo>
                    <a:cubicBezTo>
                      <a:pt x="467" y="479"/>
                      <a:pt x="462" y="476"/>
                      <a:pt x="456" y="473"/>
                    </a:cubicBezTo>
                    <a:cubicBezTo>
                      <a:pt x="450" y="470"/>
                      <a:pt x="444" y="466"/>
                      <a:pt x="438" y="463"/>
                    </a:cubicBezTo>
                    <a:cubicBezTo>
                      <a:pt x="433" y="461"/>
                      <a:pt x="428" y="458"/>
                      <a:pt x="422" y="455"/>
                    </a:cubicBezTo>
                    <a:cubicBezTo>
                      <a:pt x="417" y="452"/>
                      <a:pt x="411" y="449"/>
                      <a:pt x="405" y="446"/>
                    </a:cubicBezTo>
                    <a:cubicBezTo>
                      <a:pt x="396" y="441"/>
                      <a:pt x="386" y="437"/>
                      <a:pt x="377" y="432"/>
                    </a:cubicBezTo>
                    <a:cubicBezTo>
                      <a:pt x="369" y="428"/>
                      <a:pt x="361" y="424"/>
                      <a:pt x="352" y="420"/>
                    </a:cubicBezTo>
                    <a:cubicBezTo>
                      <a:pt x="343" y="415"/>
                      <a:pt x="334" y="411"/>
                      <a:pt x="325" y="407"/>
                    </a:cubicBezTo>
                    <a:cubicBezTo>
                      <a:pt x="316" y="403"/>
                      <a:pt x="308" y="399"/>
                      <a:pt x="299" y="395"/>
                    </a:cubicBezTo>
                    <a:cubicBezTo>
                      <a:pt x="298" y="395"/>
                      <a:pt x="296" y="395"/>
                      <a:pt x="295" y="394"/>
                    </a:cubicBezTo>
                    <a:cubicBezTo>
                      <a:pt x="289" y="392"/>
                      <a:pt x="284" y="390"/>
                      <a:pt x="278" y="388"/>
                    </a:cubicBezTo>
                    <a:cubicBezTo>
                      <a:pt x="272" y="385"/>
                      <a:pt x="266" y="383"/>
                      <a:pt x="260" y="381"/>
                    </a:cubicBezTo>
                    <a:cubicBezTo>
                      <a:pt x="256" y="380"/>
                      <a:pt x="251" y="379"/>
                      <a:pt x="246" y="378"/>
                    </a:cubicBezTo>
                    <a:cubicBezTo>
                      <a:pt x="241" y="377"/>
                      <a:pt x="235" y="375"/>
                      <a:pt x="229" y="374"/>
                    </a:cubicBezTo>
                    <a:cubicBezTo>
                      <a:pt x="220" y="373"/>
                      <a:pt x="211" y="373"/>
                      <a:pt x="201" y="372"/>
                    </a:cubicBezTo>
                    <a:cubicBezTo>
                      <a:pt x="199" y="372"/>
                      <a:pt x="197" y="372"/>
                      <a:pt x="194" y="372"/>
                    </a:cubicBezTo>
                    <a:cubicBezTo>
                      <a:pt x="194" y="372"/>
                      <a:pt x="194" y="372"/>
                      <a:pt x="194" y="372"/>
                    </a:cubicBezTo>
                    <a:cubicBezTo>
                      <a:pt x="194" y="372"/>
                      <a:pt x="194" y="372"/>
                      <a:pt x="194" y="372"/>
                    </a:cubicBezTo>
                    <a:cubicBezTo>
                      <a:pt x="194" y="372"/>
                      <a:pt x="194" y="372"/>
                      <a:pt x="194" y="372"/>
                    </a:cubicBezTo>
                    <a:cubicBezTo>
                      <a:pt x="195" y="371"/>
                      <a:pt x="196" y="370"/>
                      <a:pt x="197" y="369"/>
                    </a:cubicBezTo>
                    <a:cubicBezTo>
                      <a:pt x="203" y="366"/>
                      <a:pt x="210" y="362"/>
                      <a:pt x="215" y="358"/>
                    </a:cubicBezTo>
                    <a:cubicBezTo>
                      <a:pt x="219" y="356"/>
                      <a:pt x="222" y="355"/>
                      <a:pt x="225" y="356"/>
                    </a:cubicBezTo>
                    <a:cubicBezTo>
                      <a:pt x="227" y="357"/>
                      <a:pt x="229" y="358"/>
                      <a:pt x="231" y="358"/>
                    </a:cubicBezTo>
                    <a:cubicBezTo>
                      <a:pt x="233" y="359"/>
                      <a:pt x="234" y="359"/>
                      <a:pt x="236" y="360"/>
                    </a:cubicBezTo>
                    <a:cubicBezTo>
                      <a:pt x="240" y="361"/>
                      <a:pt x="245" y="362"/>
                      <a:pt x="249" y="363"/>
                    </a:cubicBezTo>
                    <a:cubicBezTo>
                      <a:pt x="256" y="365"/>
                      <a:pt x="262" y="366"/>
                      <a:pt x="269" y="368"/>
                    </a:cubicBezTo>
                    <a:cubicBezTo>
                      <a:pt x="276" y="369"/>
                      <a:pt x="283" y="371"/>
                      <a:pt x="291" y="373"/>
                    </a:cubicBezTo>
                    <a:cubicBezTo>
                      <a:pt x="296" y="375"/>
                      <a:pt x="302" y="377"/>
                      <a:pt x="308" y="379"/>
                    </a:cubicBezTo>
                    <a:cubicBezTo>
                      <a:pt x="317" y="382"/>
                      <a:pt x="327" y="385"/>
                      <a:pt x="336" y="388"/>
                    </a:cubicBezTo>
                    <a:cubicBezTo>
                      <a:pt x="347" y="391"/>
                      <a:pt x="359" y="395"/>
                      <a:pt x="370" y="399"/>
                    </a:cubicBezTo>
                    <a:cubicBezTo>
                      <a:pt x="376" y="401"/>
                      <a:pt x="382" y="403"/>
                      <a:pt x="388" y="405"/>
                    </a:cubicBezTo>
                    <a:cubicBezTo>
                      <a:pt x="394" y="407"/>
                      <a:pt x="400" y="410"/>
                      <a:pt x="406" y="412"/>
                    </a:cubicBezTo>
                    <a:cubicBezTo>
                      <a:pt x="413" y="415"/>
                      <a:pt x="420" y="418"/>
                      <a:pt x="427" y="421"/>
                    </a:cubicBezTo>
                    <a:cubicBezTo>
                      <a:pt x="439" y="426"/>
                      <a:pt x="451" y="432"/>
                      <a:pt x="463" y="437"/>
                    </a:cubicBezTo>
                    <a:cubicBezTo>
                      <a:pt x="468" y="440"/>
                      <a:pt x="473" y="442"/>
                      <a:pt x="479" y="445"/>
                    </a:cubicBezTo>
                    <a:cubicBezTo>
                      <a:pt x="491" y="451"/>
                      <a:pt x="503" y="458"/>
                      <a:pt x="515" y="464"/>
                    </a:cubicBezTo>
                    <a:cubicBezTo>
                      <a:pt x="522" y="468"/>
                      <a:pt x="530" y="472"/>
                      <a:pt x="537" y="477"/>
                    </a:cubicBezTo>
                    <a:cubicBezTo>
                      <a:pt x="543" y="480"/>
                      <a:pt x="548" y="484"/>
                      <a:pt x="554" y="487"/>
                    </a:cubicBezTo>
                    <a:cubicBezTo>
                      <a:pt x="563" y="492"/>
                      <a:pt x="572" y="497"/>
                      <a:pt x="581" y="502"/>
                    </a:cubicBezTo>
                    <a:cubicBezTo>
                      <a:pt x="586" y="505"/>
                      <a:pt x="591" y="508"/>
                      <a:pt x="596" y="511"/>
                    </a:cubicBezTo>
                    <a:cubicBezTo>
                      <a:pt x="600" y="513"/>
                      <a:pt x="604" y="516"/>
                      <a:pt x="608" y="518"/>
                    </a:cubicBezTo>
                    <a:cubicBezTo>
                      <a:pt x="613" y="521"/>
                      <a:pt x="618" y="521"/>
                      <a:pt x="624" y="522"/>
                    </a:cubicBezTo>
                    <a:cubicBezTo>
                      <a:pt x="623" y="522"/>
                      <a:pt x="622" y="521"/>
                      <a:pt x="622" y="520"/>
                    </a:cubicBezTo>
                    <a:cubicBezTo>
                      <a:pt x="616" y="516"/>
                      <a:pt x="611" y="511"/>
                      <a:pt x="606" y="507"/>
                    </a:cubicBezTo>
                    <a:cubicBezTo>
                      <a:pt x="601" y="503"/>
                      <a:pt x="597" y="499"/>
                      <a:pt x="592" y="496"/>
                    </a:cubicBezTo>
                    <a:cubicBezTo>
                      <a:pt x="589" y="493"/>
                      <a:pt x="585" y="490"/>
                      <a:pt x="581" y="487"/>
                    </a:cubicBezTo>
                    <a:cubicBezTo>
                      <a:pt x="575" y="482"/>
                      <a:pt x="569" y="477"/>
                      <a:pt x="563" y="472"/>
                    </a:cubicBezTo>
                    <a:cubicBezTo>
                      <a:pt x="559" y="469"/>
                      <a:pt x="555" y="467"/>
                      <a:pt x="551" y="464"/>
                    </a:cubicBezTo>
                    <a:cubicBezTo>
                      <a:pt x="550" y="463"/>
                      <a:pt x="549" y="462"/>
                      <a:pt x="548" y="461"/>
                    </a:cubicBezTo>
                    <a:cubicBezTo>
                      <a:pt x="549" y="461"/>
                      <a:pt x="550" y="461"/>
                      <a:pt x="551" y="462"/>
                    </a:cubicBezTo>
                    <a:cubicBezTo>
                      <a:pt x="555" y="464"/>
                      <a:pt x="558" y="467"/>
                      <a:pt x="562" y="469"/>
                    </a:cubicBezTo>
                    <a:cubicBezTo>
                      <a:pt x="572" y="476"/>
                      <a:pt x="582" y="482"/>
                      <a:pt x="592" y="487"/>
                    </a:cubicBezTo>
                    <a:cubicBezTo>
                      <a:pt x="603" y="493"/>
                      <a:pt x="614" y="498"/>
                      <a:pt x="625" y="503"/>
                    </a:cubicBezTo>
                    <a:cubicBezTo>
                      <a:pt x="631" y="505"/>
                      <a:pt x="637" y="507"/>
                      <a:pt x="643" y="509"/>
                    </a:cubicBezTo>
                    <a:cubicBezTo>
                      <a:pt x="644" y="509"/>
                      <a:pt x="644" y="510"/>
                      <a:pt x="645" y="509"/>
                    </a:cubicBezTo>
                    <a:cubicBezTo>
                      <a:pt x="646" y="509"/>
                      <a:pt x="647" y="509"/>
                      <a:pt x="647" y="509"/>
                    </a:cubicBezTo>
                    <a:cubicBezTo>
                      <a:pt x="647" y="508"/>
                      <a:pt x="647" y="507"/>
                      <a:pt x="646" y="507"/>
                    </a:cubicBezTo>
                    <a:cubicBezTo>
                      <a:pt x="646" y="506"/>
                      <a:pt x="646" y="506"/>
                      <a:pt x="645" y="506"/>
                    </a:cubicBezTo>
                    <a:cubicBezTo>
                      <a:pt x="641" y="503"/>
                      <a:pt x="637" y="499"/>
                      <a:pt x="634" y="496"/>
                    </a:cubicBezTo>
                    <a:cubicBezTo>
                      <a:pt x="626" y="490"/>
                      <a:pt x="619" y="483"/>
                      <a:pt x="612" y="476"/>
                    </a:cubicBezTo>
                    <a:cubicBezTo>
                      <a:pt x="604" y="469"/>
                      <a:pt x="595" y="462"/>
                      <a:pt x="587" y="455"/>
                    </a:cubicBezTo>
                    <a:cubicBezTo>
                      <a:pt x="582" y="450"/>
                      <a:pt x="576" y="447"/>
                      <a:pt x="571" y="442"/>
                    </a:cubicBezTo>
                    <a:cubicBezTo>
                      <a:pt x="566" y="438"/>
                      <a:pt x="561" y="434"/>
                      <a:pt x="556" y="430"/>
                    </a:cubicBezTo>
                    <a:cubicBezTo>
                      <a:pt x="553" y="427"/>
                      <a:pt x="551" y="425"/>
                      <a:pt x="548" y="423"/>
                    </a:cubicBezTo>
                    <a:cubicBezTo>
                      <a:pt x="544" y="419"/>
                      <a:pt x="540" y="415"/>
                      <a:pt x="535" y="412"/>
                    </a:cubicBezTo>
                    <a:cubicBezTo>
                      <a:pt x="530" y="408"/>
                      <a:pt x="525" y="405"/>
                      <a:pt x="520" y="401"/>
                    </a:cubicBezTo>
                    <a:cubicBezTo>
                      <a:pt x="517" y="399"/>
                      <a:pt x="514" y="398"/>
                      <a:pt x="511" y="396"/>
                    </a:cubicBezTo>
                    <a:cubicBezTo>
                      <a:pt x="507" y="394"/>
                      <a:pt x="503" y="392"/>
                      <a:pt x="499" y="389"/>
                    </a:cubicBezTo>
                    <a:cubicBezTo>
                      <a:pt x="493" y="386"/>
                      <a:pt x="487" y="382"/>
                      <a:pt x="481" y="379"/>
                    </a:cubicBezTo>
                    <a:cubicBezTo>
                      <a:pt x="477" y="376"/>
                      <a:pt x="473" y="373"/>
                      <a:pt x="468" y="371"/>
                    </a:cubicBezTo>
                    <a:cubicBezTo>
                      <a:pt x="461" y="368"/>
                      <a:pt x="454" y="365"/>
                      <a:pt x="446" y="361"/>
                    </a:cubicBezTo>
                    <a:cubicBezTo>
                      <a:pt x="439" y="358"/>
                      <a:pt x="432" y="354"/>
                      <a:pt x="424" y="351"/>
                    </a:cubicBezTo>
                    <a:cubicBezTo>
                      <a:pt x="418" y="349"/>
                      <a:pt x="411" y="346"/>
                      <a:pt x="405" y="344"/>
                    </a:cubicBezTo>
                    <a:cubicBezTo>
                      <a:pt x="399" y="342"/>
                      <a:pt x="393" y="341"/>
                      <a:pt x="387" y="339"/>
                    </a:cubicBezTo>
                    <a:cubicBezTo>
                      <a:pt x="379" y="337"/>
                      <a:pt x="371" y="334"/>
                      <a:pt x="363" y="332"/>
                    </a:cubicBezTo>
                    <a:cubicBezTo>
                      <a:pt x="359" y="331"/>
                      <a:pt x="354" y="330"/>
                      <a:pt x="350" y="329"/>
                    </a:cubicBezTo>
                    <a:cubicBezTo>
                      <a:pt x="341" y="326"/>
                      <a:pt x="333" y="323"/>
                      <a:pt x="324" y="321"/>
                    </a:cubicBezTo>
                    <a:cubicBezTo>
                      <a:pt x="317" y="319"/>
                      <a:pt x="309" y="318"/>
                      <a:pt x="302" y="316"/>
                    </a:cubicBezTo>
                    <a:cubicBezTo>
                      <a:pt x="300" y="316"/>
                      <a:pt x="298" y="315"/>
                      <a:pt x="296" y="315"/>
                    </a:cubicBezTo>
                    <a:cubicBezTo>
                      <a:pt x="296" y="315"/>
                      <a:pt x="296" y="314"/>
                      <a:pt x="296" y="314"/>
                    </a:cubicBezTo>
                    <a:cubicBezTo>
                      <a:pt x="307" y="309"/>
                      <a:pt x="317" y="304"/>
                      <a:pt x="328" y="299"/>
                    </a:cubicBezTo>
                    <a:cubicBezTo>
                      <a:pt x="330" y="301"/>
                      <a:pt x="331" y="302"/>
                      <a:pt x="333" y="304"/>
                    </a:cubicBezTo>
                    <a:cubicBezTo>
                      <a:pt x="336" y="306"/>
                      <a:pt x="340" y="309"/>
                      <a:pt x="344" y="311"/>
                    </a:cubicBezTo>
                    <a:cubicBezTo>
                      <a:pt x="356" y="319"/>
                      <a:pt x="369" y="324"/>
                      <a:pt x="382" y="328"/>
                    </a:cubicBezTo>
                    <a:cubicBezTo>
                      <a:pt x="396" y="332"/>
                      <a:pt x="410" y="335"/>
                      <a:pt x="424" y="339"/>
                    </a:cubicBezTo>
                    <a:cubicBezTo>
                      <a:pt x="436" y="342"/>
                      <a:pt x="447" y="346"/>
                      <a:pt x="459" y="350"/>
                    </a:cubicBezTo>
                    <a:cubicBezTo>
                      <a:pt x="462" y="351"/>
                      <a:pt x="465" y="352"/>
                      <a:pt x="468" y="353"/>
                    </a:cubicBezTo>
                    <a:cubicBezTo>
                      <a:pt x="472" y="355"/>
                      <a:pt x="476" y="357"/>
                      <a:pt x="480" y="359"/>
                    </a:cubicBezTo>
                    <a:cubicBezTo>
                      <a:pt x="486" y="362"/>
                      <a:pt x="492" y="365"/>
                      <a:pt x="497" y="368"/>
                    </a:cubicBezTo>
                    <a:cubicBezTo>
                      <a:pt x="498" y="368"/>
                      <a:pt x="499" y="369"/>
                      <a:pt x="500" y="369"/>
                    </a:cubicBezTo>
                    <a:cubicBezTo>
                      <a:pt x="506" y="373"/>
                      <a:pt x="513" y="376"/>
                      <a:pt x="519" y="379"/>
                    </a:cubicBezTo>
                    <a:cubicBezTo>
                      <a:pt x="526" y="384"/>
                      <a:pt x="533" y="388"/>
                      <a:pt x="540" y="393"/>
                    </a:cubicBezTo>
                    <a:cubicBezTo>
                      <a:pt x="547" y="398"/>
                      <a:pt x="555" y="402"/>
                      <a:pt x="562" y="407"/>
                    </a:cubicBezTo>
                    <a:cubicBezTo>
                      <a:pt x="569" y="412"/>
                      <a:pt x="576" y="417"/>
                      <a:pt x="582" y="421"/>
                    </a:cubicBezTo>
                    <a:cubicBezTo>
                      <a:pt x="583" y="422"/>
                      <a:pt x="584" y="423"/>
                      <a:pt x="585" y="424"/>
                    </a:cubicBezTo>
                    <a:cubicBezTo>
                      <a:pt x="586" y="427"/>
                      <a:pt x="588" y="429"/>
                      <a:pt x="589" y="432"/>
                    </a:cubicBezTo>
                    <a:cubicBezTo>
                      <a:pt x="595" y="438"/>
                      <a:pt x="599" y="445"/>
                      <a:pt x="604" y="452"/>
                    </a:cubicBezTo>
                    <a:cubicBezTo>
                      <a:pt x="608" y="458"/>
                      <a:pt x="613" y="464"/>
                      <a:pt x="619" y="469"/>
                    </a:cubicBezTo>
                    <a:cubicBezTo>
                      <a:pt x="624" y="473"/>
                      <a:pt x="629" y="477"/>
                      <a:pt x="634" y="481"/>
                    </a:cubicBezTo>
                    <a:cubicBezTo>
                      <a:pt x="636" y="482"/>
                      <a:pt x="636" y="484"/>
                      <a:pt x="638" y="484"/>
                    </a:cubicBezTo>
                    <a:cubicBezTo>
                      <a:pt x="638" y="485"/>
                      <a:pt x="640" y="484"/>
                      <a:pt x="641" y="484"/>
                    </a:cubicBezTo>
                    <a:cubicBezTo>
                      <a:pt x="641" y="483"/>
                      <a:pt x="641" y="482"/>
                      <a:pt x="640" y="482"/>
                    </a:cubicBezTo>
                    <a:cubicBezTo>
                      <a:pt x="640" y="481"/>
                      <a:pt x="639" y="480"/>
                      <a:pt x="638" y="479"/>
                    </a:cubicBezTo>
                    <a:cubicBezTo>
                      <a:pt x="635" y="473"/>
                      <a:pt x="631" y="466"/>
                      <a:pt x="627" y="460"/>
                    </a:cubicBezTo>
                    <a:cubicBezTo>
                      <a:pt x="625" y="456"/>
                      <a:pt x="623" y="453"/>
                      <a:pt x="620" y="449"/>
                    </a:cubicBezTo>
                    <a:cubicBezTo>
                      <a:pt x="621" y="449"/>
                      <a:pt x="622" y="449"/>
                      <a:pt x="622" y="449"/>
                    </a:cubicBezTo>
                    <a:cubicBezTo>
                      <a:pt x="628" y="453"/>
                      <a:pt x="635" y="458"/>
                      <a:pt x="641" y="462"/>
                    </a:cubicBezTo>
                    <a:cubicBezTo>
                      <a:pt x="642" y="463"/>
                      <a:pt x="644" y="463"/>
                      <a:pt x="645" y="464"/>
                    </a:cubicBezTo>
                    <a:cubicBezTo>
                      <a:pt x="650" y="466"/>
                      <a:pt x="655" y="469"/>
                      <a:pt x="660" y="471"/>
                    </a:cubicBezTo>
                    <a:cubicBezTo>
                      <a:pt x="666" y="474"/>
                      <a:pt x="671" y="477"/>
                      <a:pt x="678" y="478"/>
                    </a:cubicBezTo>
                    <a:cubicBezTo>
                      <a:pt x="678" y="478"/>
                      <a:pt x="679" y="478"/>
                      <a:pt x="680" y="478"/>
                    </a:cubicBezTo>
                    <a:cubicBezTo>
                      <a:pt x="680" y="476"/>
                      <a:pt x="678" y="475"/>
                      <a:pt x="677" y="474"/>
                    </a:cubicBezTo>
                    <a:cubicBezTo>
                      <a:pt x="667" y="469"/>
                      <a:pt x="658" y="461"/>
                      <a:pt x="649" y="454"/>
                    </a:cubicBezTo>
                    <a:cubicBezTo>
                      <a:pt x="642" y="448"/>
                      <a:pt x="635" y="442"/>
                      <a:pt x="628" y="436"/>
                    </a:cubicBezTo>
                    <a:cubicBezTo>
                      <a:pt x="622" y="432"/>
                      <a:pt x="617" y="427"/>
                      <a:pt x="614" y="421"/>
                    </a:cubicBezTo>
                    <a:cubicBezTo>
                      <a:pt x="610" y="415"/>
                      <a:pt x="608" y="410"/>
                      <a:pt x="605" y="404"/>
                    </a:cubicBezTo>
                    <a:cubicBezTo>
                      <a:pt x="605" y="403"/>
                      <a:pt x="605" y="403"/>
                      <a:pt x="605" y="402"/>
                    </a:cubicBezTo>
                    <a:cubicBezTo>
                      <a:pt x="605" y="402"/>
                      <a:pt x="605" y="402"/>
                      <a:pt x="605" y="402"/>
                    </a:cubicBezTo>
                    <a:cubicBezTo>
                      <a:pt x="608" y="403"/>
                      <a:pt x="611" y="404"/>
                      <a:pt x="613" y="406"/>
                    </a:cubicBezTo>
                    <a:cubicBezTo>
                      <a:pt x="618" y="409"/>
                      <a:pt x="623" y="412"/>
                      <a:pt x="628" y="415"/>
                    </a:cubicBezTo>
                    <a:cubicBezTo>
                      <a:pt x="632" y="417"/>
                      <a:pt x="636" y="420"/>
                      <a:pt x="640" y="422"/>
                    </a:cubicBezTo>
                    <a:cubicBezTo>
                      <a:pt x="648" y="426"/>
                      <a:pt x="655" y="429"/>
                      <a:pt x="663" y="433"/>
                    </a:cubicBezTo>
                    <a:cubicBezTo>
                      <a:pt x="669" y="436"/>
                      <a:pt x="675" y="437"/>
                      <a:pt x="682" y="439"/>
                    </a:cubicBezTo>
                    <a:cubicBezTo>
                      <a:pt x="684" y="439"/>
                      <a:pt x="686" y="441"/>
                      <a:pt x="689" y="441"/>
                    </a:cubicBezTo>
                    <a:cubicBezTo>
                      <a:pt x="694" y="442"/>
                      <a:pt x="699" y="442"/>
                      <a:pt x="704" y="443"/>
                    </a:cubicBezTo>
                    <a:cubicBezTo>
                      <a:pt x="710" y="444"/>
                      <a:pt x="717" y="445"/>
                      <a:pt x="724" y="446"/>
                    </a:cubicBezTo>
                    <a:cubicBezTo>
                      <a:pt x="725" y="446"/>
                      <a:pt x="726" y="446"/>
                      <a:pt x="727" y="446"/>
                    </a:cubicBezTo>
                    <a:cubicBezTo>
                      <a:pt x="728" y="446"/>
                      <a:pt x="729" y="445"/>
                      <a:pt x="729" y="445"/>
                    </a:cubicBezTo>
                    <a:cubicBezTo>
                      <a:pt x="729" y="444"/>
                      <a:pt x="729" y="443"/>
                      <a:pt x="728" y="442"/>
                    </a:cubicBezTo>
                    <a:cubicBezTo>
                      <a:pt x="728" y="442"/>
                      <a:pt x="727" y="442"/>
                      <a:pt x="727" y="441"/>
                    </a:cubicBezTo>
                    <a:cubicBezTo>
                      <a:pt x="717" y="436"/>
                      <a:pt x="706" y="432"/>
                      <a:pt x="696" y="427"/>
                    </a:cubicBezTo>
                    <a:cubicBezTo>
                      <a:pt x="688" y="422"/>
                      <a:pt x="680" y="417"/>
                      <a:pt x="673" y="412"/>
                    </a:cubicBezTo>
                    <a:cubicBezTo>
                      <a:pt x="665" y="405"/>
                      <a:pt x="657" y="398"/>
                      <a:pt x="649" y="392"/>
                    </a:cubicBezTo>
                    <a:cubicBezTo>
                      <a:pt x="639" y="386"/>
                      <a:pt x="630" y="379"/>
                      <a:pt x="621" y="371"/>
                    </a:cubicBezTo>
                    <a:cubicBezTo>
                      <a:pt x="616" y="368"/>
                      <a:pt x="612" y="364"/>
                      <a:pt x="608" y="360"/>
                    </a:cubicBezTo>
                    <a:cubicBezTo>
                      <a:pt x="601" y="355"/>
                      <a:pt x="595" y="350"/>
                      <a:pt x="589" y="344"/>
                    </a:cubicBezTo>
                    <a:cubicBezTo>
                      <a:pt x="584" y="340"/>
                      <a:pt x="579" y="336"/>
                      <a:pt x="574" y="332"/>
                    </a:cubicBezTo>
                    <a:cubicBezTo>
                      <a:pt x="568" y="328"/>
                      <a:pt x="562" y="324"/>
                      <a:pt x="558" y="318"/>
                    </a:cubicBezTo>
                    <a:cubicBezTo>
                      <a:pt x="556" y="315"/>
                      <a:pt x="554" y="313"/>
                      <a:pt x="552" y="310"/>
                    </a:cubicBezTo>
                    <a:cubicBezTo>
                      <a:pt x="552" y="310"/>
                      <a:pt x="553" y="310"/>
                      <a:pt x="553" y="310"/>
                    </a:cubicBezTo>
                    <a:cubicBezTo>
                      <a:pt x="558" y="313"/>
                      <a:pt x="564" y="317"/>
                      <a:pt x="570" y="321"/>
                    </a:cubicBezTo>
                    <a:cubicBezTo>
                      <a:pt x="575" y="324"/>
                      <a:pt x="580" y="328"/>
                      <a:pt x="585" y="332"/>
                    </a:cubicBezTo>
                    <a:cubicBezTo>
                      <a:pt x="593" y="338"/>
                      <a:pt x="602" y="343"/>
                      <a:pt x="611" y="349"/>
                    </a:cubicBezTo>
                    <a:cubicBezTo>
                      <a:pt x="614" y="351"/>
                      <a:pt x="616" y="353"/>
                      <a:pt x="619" y="355"/>
                    </a:cubicBezTo>
                    <a:cubicBezTo>
                      <a:pt x="625" y="359"/>
                      <a:pt x="631" y="363"/>
                      <a:pt x="637" y="367"/>
                    </a:cubicBezTo>
                    <a:cubicBezTo>
                      <a:pt x="640" y="368"/>
                      <a:pt x="642" y="370"/>
                      <a:pt x="644" y="372"/>
                    </a:cubicBezTo>
                    <a:cubicBezTo>
                      <a:pt x="648" y="375"/>
                      <a:pt x="653" y="378"/>
                      <a:pt x="657" y="382"/>
                    </a:cubicBezTo>
                    <a:cubicBezTo>
                      <a:pt x="659" y="383"/>
                      <a:pt x="660" y="384"/>
                      <a:pt x="662" y="386"/>
                    </a:cubicBezTo>
                    <a:cubicBezTo>
                      <a:pt x="666" y="390"/>
                      <a:pt x="669" y="394"/>
                      <a:pt x="673" y="398"/>
                    </a:cubicBezTo>
                    <a:cubicBezTo>
                      <a:pt x="678" y="403"/>
                      <a:pt x="683" y="407"/>
                      <a:pt x="687" y="412"/>
                    </a:cubicBezTo>
                    <a:cubicBezTo>
                      <a:pt x="691" y="415"/>
                      <a:pt x="694" y="418"/>
                      <a:pt x="698" y="420"/>
                    </a:cubicBezTo>
                    <a:cubicBezTo>
                      <a:pt x="706" y="425"/>
                      <a:pt x="714" y="429"/>
                      <a:pt x="723" y="433"/>
                    </a:cubicBezTo>
                    <a:cubicBezTo>
                      <a:pt x="724" y="434"/>
                      <a:pt x="725" y="435"/>
                      <a:pt x="726" y="433"/>
                    </a:cubicBezTo>
                    <a:cubicBezTo>
                      <a:pt x="726" y="433"/>
                      <a:pt x="726" y="431"/>
                      <a:pt x="725" y="430"/>
                    </a:cubicBezTo>
                    <a:cubicBezTo>
                      <a:pt x="722" y="426"/>
                      <a:pt x="720" y="422"/>
                      <a:pt x="717" y="418"/>
                    </a:cubicBezTo>
                    <a:cubicBezTo>
                      <a:pt x="716" y="417"/>
                      <a:pt x="716" y="416"/>
                      <a:pt x="715" y="415"/>
                    </a:cubicBezTo>
                    <a:cubicBezTo>
                      <a:pt x="718" y="416"/>
                      <a:pt x="721" y="417"/>
                      <a:pt x="723" y="418"/>
                    </a:cubicBezTo>
                    <a:cubicBezTo>
                      <a:pt x="727" y="419"/>
                      <a:pt x="731" y="421"/>
                      <a:pt x="736" y="422"/>
                    </a:cubicBezTo>
                    <a:cubicBezTo>
                      <a:pt x="741" y="424"/>
                      <a:pt x="747" y="425"/>
                      <a:pt x="752" y="427"/>
                    </a:cubicBezTo>
                    <a:cubicBezTo>
                      <a:pt x="754" y="427"/>
                      <a:pt x="756" y="428"/>
                      <a:pt x="758" y="429"/>
                    </a:cubicBezTo>
                    <a:cubicBezTo>
                      <a:pt x="759" y="429"/>
                      <a:pt x="760" y="429"/>
                      <a:pt x="760" y="428"/>
                    </a:cubicBezTo>
                    <a:cubicBezTo>
                      <a:pt x="761" y="428"/>
                      <a:pt x="760" y="426"/>
                      <a:pt x="760" y="426"/>
                    </a:cubicBezTo>
                    <a:cubicBezTo>
                      <a:pt x="759" y="425"/>
                      <a:pt x="758" y="424"/>
                      <a:pt x="757" y="424"/>
                    </a:cubicBezTo>
                    <a:cubicBezTo>
                      <a:pt x="752" y="419"/>
                      <a:pt x="747" y="416"/>
                      <a:pt x="742" y="411"/>
                    </a:cubicBezTo>
                    <a:cubicBezTo>
                      <a:pt x="734" y="404"/>
                      <a:pt x="727" y="396"/>
                      <a:pt x="719" y="388"/>
                    </a:cubicBezTo>
                    <a:cubicBezTo>
                      <a:pt x="715" y="383"/>
                      <a:pt x="711" y="379"/>
                      <a:pt x="707" y="374"/>
                    </a:cubicBezTo>
                    <a:cubicBezTo>
                      <a:pt x="705" y="372"/>
                      <a:pt x="703" y="369"/>
                      <a:pt x="701" y="366"/>
                    </a:cubicBezTo>
                    <a:cubicBezTo>
                      <a:pt x="699" y="364"/>
                      <a:pt x="697" y="361"/>
                      <a:pt x="695" y="359"/>
                    </a:cubicBezTo>
                    <a:cubicBezTo>
                      <a:pt x="688" y="350"/>
                      <a:pt x="681" y="341"/>
                      <a:pt x="674" y="331"/>
                    </a:cubicBezTo>
                    <a:cubicBezTo>
                      <a:pt x="674" y="331"/>
                      <a:pt x="674" y="331"/>
                      <a:pt x="674" y="331"/>
                    </a:cubicBezTo>
                    <a:cubicBezTo>
                      <a:pt x="674" y="331"/>
                      <a:pt x="674" y="331"/>
                      <a:pt x="674" y="331"/>
                    </a:cubicBezTo>
                    <a:cubicBezTo>
                      <a:pt x="674" y="331"/>
                      <a:pt x="674" y="331"/>
                      <a:pt x="674" y="331"/>
                    </a:cubicBezTo>
                    <a:cubicBezTo>
                      <a:pt x="674" y="331"/>
                      <a:pt x="674" y="331"/>
                      <a:pt x="674" y="331"/>
                    </a:cubicBezTo>
                    <a:cubicBezTo>
                      <a:pt x="676" y="332"/>
                      <a:pt x="677" y="333"/>
                      <a:pt x="679" y="334"/>
                    </a:cubicBezTo>
                    <a:cubicBezTo>
                      <a:pt x="682" y="336"/>
                      <a:pt x="685" y="339"/>
                      <a:pt x="689" y="341"/>
                    </a:cubicBezTo>
                    <a:cubicBezTo>
                      <a:pt x="695" y="344"/>
                      <a:pt x="702" y="348"/>
                      <a:pt x="709" y="351"/>
                    </a:cubicBezTo>
                    <a:cubicBezTo>
                      <a:pt x="718" y="355"/>
                      <a:pt x="726" y="359"/>
                      <a:pt x="736" y="361"/>
                    </a:cubicBezTo>
                    <a:cubicBezTo>
                      <a:pt x="738" y="362"/>
                      <a:pt x="741" y="363"/>
                      <a:pt x="743" y="364"/>
                    </a:cubicBezTo>
                    <a:cubicBezTo>
                      <a:pt x="745" y="367"/>
                      <a:pt x="748" y="369"/>
                      <a:pt x="751" y="371"/>
                    </a:cubicBezTo>
                    <a:cubicBezTo>
                      <a:pt x="758" y="375"/>
                      <a:pt x="765" y="379"/>
                      <a:pt x="771" y="383"/>
                    </a:cubicBezTo>
                    <a:cubicBezTo>
                      <a:pt x="777" y="386"/>
                      <a:pt x="783" y="389"/>
                      <a:pt x="790" y="391"/>
                    </a:cubicBezTo>
                    <a:cubicBezTo>
                      <a:pt x="793" y="392"/>
                      <a:pt x="796" y="393"/>
                      <a:pt x="799" y="394"/>
                    </a:cubicBezTo>
                    <a:cubicBezTo>
                      <a:pt x="800" y="395"/>
                      <a:pt x="801" y="395"/>
                      <a:pt x="801" y="395"/>
                    </a:cubicBezTo>
                    <a:cubicBezTo>
                      <a:pt x="802" y="395"/>
                      <a:pt x="802" y="394"/>
                      <a:pt x="802" y="394"/>
                    </a:cubicBezTo>
                    <a:cubicBezTo>
                      <a:pt x="798" y="390"/>
                      <a:pt x="794" y="386"/>
                      <a:pt x="791" y="382"/>
                    </a:cubicBezTo>
                    <a:cubicBezTo>
                      <a:pt x="787" y="378"/>
                      <a:pt x="784" y="373"/>
                      <a:pt x="780" y="369"/>
                    </a:cubicBezTo>
                    <a:cubicBezTo>
                      <a:pt x="781" y="369"/>
                      <a:pt x="782" y="369"/>
                      <a:pt x="782" y="369"/>
                    </a:cubicBezTo>
                    <a:cubicBezTo>
                      <a:pt x="787" y="369"/>
                      <a:pt x="792" y="370"/>
                      <a:pt x="796" y="370"/>
                    </a:cubicBezTo>
                    <a:cubicBezTo>
                      <a:pt x="799" y="371"/>
                      <a:pt x="801" y="369"/>
                      <a:pt x="801" y="368"/>
                    </a:cubicBezTo>
                    <a:cubicBezTo>
                      <a:pt x="801" y="366"/>
                      <a:pt x="799" y="365"/>
                      <a:pt x="798" y="365"/>
                    </a:cubicBezTo>
                    <a:cubicBezTo>
                      <a:pt x="789" y="361"/>
                      <a:pt x="780" y="357"/>
                      <a:pt x="771" y="354"/>
                    </a:cubicBezTo>
                    <a:cubicBezTo>
                      <a:pt x="767" y="352"/>
                      <a:pt x="765" y="350"/>
                      <a:pt x="763" y="347"/>
                    </a:cubicBezTo>
                    <a:cubicBezTo>
                      <a:pt x="760" y="345"/>
                      <a:pt x="758" y="342"/>
                      <a:pt x="756" y="339"/>
                    </a:cubicBezTo>
                    <a:cubicBezTo>
                      <a:pt x="753" y="334"/>
                      <a:pt x="751" y="329"/>
                      <a:pt x="747" y="325"/>
                    </a:cubicBezTo>
                    <a:cubicBezTo>
                      <a:pt x="741" y="317"/>
                      <a:pt x="735" y="309"/>
                      <a:pt x="729" y="301"/>
                    </a:cubicBezTo>
                    <a:cubicBezTo>
                      <a:pt x="722" y="291"/>
                      <a:pt x="714" y="281"/>
                      <a:pt x="706" y="272"/>
                    </a:cubicBezTo>
                    <a:cubicBezTo>
                      <a:pt x="698" y="261"/>
                      <a:pt x="688" y="252"/>
                      <a:pt x="679" y="242"/>
                    </a:cubicBezTo>
                    <a:cubicBezTo>
                      <a:pt x="674" y="237"/>
                      <a:pt x="669" y="232"/>
                      <a:pt x="664" y="227"/>
                    </a:cubicBezTo>
                    <a:cubicBezTo>
                      <a:pt x="659" y="223"/>
                      <a:pt x="655" y="218"/>
                      <a:pt x="650" y="213"/>
                    </a:cubicBezTo>
                    <a:cubicBezTo>
                      <a:pt x="642" y="207"/>
                      <a:pt x="635" y="201"/>
                      <a:pt x="626" y="196"/>
                    </a:cubicBezTo>
                    <a:cubicBezTo>
                      <a:pt x="627" y="196"/>
                      <a:pt x="627" y="196"/>
                      <a:pt x="627" y="196"/>
                    </a:cubicBezTo>
                    <a:cubicBezTo>
                      <a:pt x="637" y="193"/>
                      <a:pt x="646" y="191"/>
                      <a:pt x="655" y="188"/>
                    </a:cubicBezTo>
                    <a:cubicBezTo>
                      <a:pt x="657" y="188"/>
                      <a:pt x="659" y="188"/>
                      <a:pt x="660" y="190"/>
                    </a:cubicBezTo>
                    <a:cubicBezTo>
                      <a:pt x="664" y="195"/>
                      <a:pt x="668" y="201"/>
                      <a:pt x="673" y="206"/>
                    </a:cubicBezTo>
                    <a:cubicBezTo>
                      <a:pt x="676" y="210"/>
                      <a:pt x="679" y="213"/>
                      <a:pt x="683" y="216"/>
                    </a:cubicBezTo>
                    <a:cubicBezTo>
                      <a:pt x="688" y="223"/>
                      <a:pt x="694" y="231"/>
                      <a:pt x="700" y="238"/>
                    </a:cubicBezTo>
                    <a:cubicBezTo>
                      <a:pt x="706" y="245"/>
                      <a:pt x="712" y="252"/>
                      <a:pt x="719" y="258"/>
                    </a:cubicBezTo>
                    <a:cubicBezTo>
                      <a:pt x="724" y="264"/>
                      <a:pt x="729" y="270"/>
                      <a:pt x="734" y="275"/>
                    </a:cubicBezTo>
                    <a:cubicBezTo>
                      <a:pt x="741" y="283"/>
                      <a:pt x="748" y="288"/>
                      <a:pt x="756" y="294"/>
                    </a:cubicBezTo>
                    <a:cubicBezTo>
                      <a:pt x="760" y="297"/>
                      <a:pt x="765" y="301"/>
                      <a:pt x="770" y="304"/>
                    </a:cubicBezTo>
                    <a:cubicBezTo>
                      <a:pt x="776" y="309"/>
                      <a:pt x="783" y="314"/>
                      <a:pt x="789" y="319"/>
                    </a:cubicBezTo>
                    <a:cubicBezTo>
                      <a:pt x="793" y="322"/>
                      <a:pt x="797" y="325"/>
                      <a:pt x="802" y="327"/>
                    </a:cubicBezTo>
                    <a:cubicBezTo>
                      <a:pt x="808" y="332"/>
                      <a:pt x="815" y="337"/>
                      <a:pt x="821" y="341"/>
                    </a:cubicBezTo>
                    <a:cubicBezTo>
                      <a:pt x="825" y="344"/>
                      <a:pt x="830" y="347"/>
                      <a:pt x="833" y="350"/>
                    </a:cubicBezTo>
                    <a:cubicBezTo>
                      <a:pt x="842" y="357"/>
                      <a:pt x="850" y="365"/>
                      <a:pt x="857" y="374"/>
                    </a:cubicBezTo>
                    <a:cubicBezTo>
                      <a:pt x="859" y="377"/>
                      <a:pt x="862" y="380"/>
                      <a:pt x="864" y="382"/>
                    </a:cubicBezTo>
                    <a:cubicBezTo>
                      <a:pt x="865" y="383"/>
                      <a:pt x="866" y="383"/>
                      <a:pt x="867" y="383"/>
                    </a:cubicBezTo>
                    <a:cubicBezTo>
                      <a:pt x="867" y="382"/>
                      <a:pt x="867" y="381"/>
                      <a:pt x="868" y="380"/>
                    </a:cubicBezTo>
                    <a:cubicBezTo>
                      <a:pt x="868" y="380"/>
                      <a:pt x="867" y="379"/>
                      <a:pt x="867" y="379"/>
                    </a:cubicBezTo>
                    <a:cubicBezTo>
                      <a:pt x="863" y="371"/>
                      <a:pt x="858" y="362"/>
                      <a:pt x="854" y="354"/>
                    </a:cubicBezTo>
                    <a:cubicBezTo>
                      <a:pt x="848" y="344"/>
                      <a:pt x="843" y="335"/>
                      <a:pt x="837" y="326"/>
                    </a:cubicBezTo>
                    <a:cubicBezTo>
                      <a:pt x="830" y="318"/>
                      <a:pt x="824" y="310"/>
                      <a:pt x="816" y="303"/>
                    </a:cubicBezTo>
                    <a:cubicBezTo>
                      <a:pt x="812" y="298"/>
                      <a:pt x="808" y="294"/>
                      <a:pt x="804" y="290"/>
                    </a:cubicBezTo>
                    <a:cubicBezTo>
                      <a:pt x="798" y="285"/>
                      <a:pt x="793" y="280"/>
                      <a:pt x="787" y="276"/>
                    </a:cubicBezTo>
                    <a:cubicBezTo>
                      <a:pt x="779" y="268"/>
                      <a:pt x="770" y="261"/>
                      <a:pt x="761" y="254"/>
                    </a:cubicBezTo>
                    <a:cubicBezTo>
                      <a:pt x="758" y="251"/>
                      <a:pt x="755" y="249"/>
                      <a:pt x="752" y="246"/>
                    </a:cubicBezTo>
                    <a:cubicBezTo>
                      <a:pt x="747" y="242"/>
                      <a:pt x="742" y="238"/>
                      <a:pt x="737" y="234"/>
                    </a:cubicBezTo>
                    <a:cubicBezTo>
                      <a:pt x="731" y="229"/>
                      <a:pt x="725" y="225"/>
                      <a:pt x="719" y="220"/>
                    </a:cubicBezTo>
                    <a:cubicBezTo>
                      <a:pt x="715" y="217"/>
                      <a:pt x="711" y="214"/>
                      <a:pt x="707" y="211"/>
                    </a:cubicBezTo>
                    <a:cubicBezTo>
                      <a:pt x="702" y="208"/>
                      <a:pt x="698" y="204"/>
                      <a:pt x="693" y="201"/>
                    </a:cubicBezTo>
                    <a:cubicBezTo>
                      <a:pt x="687" y="195"/>
                      <a:pt x="679" y="191"/>
                      <a:pt x="672" y="187"/>
                    </a:cubicBezTo>
                    <a:cubicBezTo>
                      <a:pt x="671" y="187"/>
                      <a:pt x="671" y="186"/>
                      <a:pt x="669" y="186"/>
                    </a:cubicBezTo>
                    <a:cubicBezTo>
                      <a:pt x="671" y="185"/>
                      <a:pt x="671" y="185"/>
                      <a:pt x="672" y="185"/>
                    </a:cubicBezTo>
                    <a:cubicBezTo>
                      <a:pt x="678" y="183"/>
                      <a:pt x="685" y="182"/>
                      <a:pt x="692" y="180"/>
                    </a:cubicBezTo>
                    <a:cubicBezTo>
                      <a:pt x="698" y="179"/>
                      <a:pt x="698" y="179"/>
                      <a:pt x="702" y="184"/>
                    </a:cubicBezTo>
                    <a:cubicBezTo>
                      <a:pt x="707" y="191"/>
                      <a:pt x="712" y="198"/>
                      <a:pt x="717" y="205"/>
                    </a:cubicBezTo>
                    <a:cubicBezTo>
                      <a:pt x="719" y="207"/>
                      <a:pt x="721" y="209"/>
                      <a:pt x="723" y="211"/>
                    </a:cubicBezTo>
                    <a:cubicBezTo>
                      <a:pt x="726" y="214"/>
                      <a:pt x="728" y="217"/>
                      <a:pt x="731" y="220"/>
                    </a:cubicBezTo>
                    <a:cubicBezTo>
                      <a:pt x="733" y="222"/>
                      <a:pt x="736" y="224"/>
                      <a:pt x="738" y="225"/>
                    </a:cubicBezTo>
                    <a:cubicBezTo>
                      <a:pt x="744" y="229"/>
                      <a:pt x="750" y="233"/>
                      <a:pt x="756" y="237"/>
                    </a:cubicBezTo>
                    <a:cubicBezTo>
                      <a:pt x="763" y="242"/>
                      <a:pt x="771" y="247"/>
                      <a:pt x="778" y="252"/>
                    </a:cubicBezTo>
                    <a:cubicBezTo>
                      <a:pt x="783" y="256"/>
                      <a:pt x="789" y="259"/>
                      <a:pt x="794" y="263"/>
                    </a:cubicBezTo>
                    <a:cubicBezTo>
                      <a:pt x="799" y="266"/>
                      <a:pt x="803" y="269"/>
                      <a:pt x="808" y="272"/>
                    </a:cubicBezTo>
                    <a:cubicBezTo>
                      <a:pt x="816" y="278"/>
                      <a:pt x="825" y="283"/>
                      <a:pt x="834" y="288"/>
                    </a:cubicBezTo>
                    <a:cubicBezTo>
                      <a:pt x="836" y="289"/>
                      <a:pt x="837" y="291"/>
                      <a:pt x="839" y="291"/>
                    </a:cubicBezTo>
                    <a:cubicBezTo>
                      <a:pt x="847" y="296"/>
                      <a:pt x="856" y="299"/>
                      <a:pt x="863" y="304"/>
                    </a:cubicBezTo>
                    <a:cubicBezTo>
                      <a:pt x="867" y="307"/>
                      <a:pt x="871" y="308"/>
                      <a:pt x="875" y="310"/>
                    </a:cubicBezTo>
                    <a:cubicBezTo>
                      <a:pt x="879" y="312"/>
                      <a:pt x="883" y="313"/>
                      <a:pt x="888" y="315"/>
                    </a:cubicBezTo>
                    <a:cubicBezTo>
                      <a:pt x="893" y="317"/>
                      <a:pt x="898" y="320"/>
                      <a:pt x="904" y="323"/>
                    </a:cubicBezTo>
                    <a:cubicBezTo>
                      <a:pt x="911" y="326"/>
                      <a:pt x="919" y="330"/>
                      <a:pt x="927" y="334"/>
                    </a:cubicBezTo>
                    <a:cubicBezTo>
                      <a:pt x="930" y="336"/>
                      <a:pt x="933" y="339"/>
                      <a:pt x="937" y="341"/>
                    </a:cubicBezTo>
                    <a:cubicBezTo>
                      <a:pt x="938" y="342"/>
                      <a:pt x="939" y="341"/>
                      <a:pt x="940" y="341"/>
                    </a:cubicBezTo>
                    <a:cubicBezTo>
                      <a:pt x="940" y="340"/>
                      <a:pt x="940" y="339"/>
                      <a:pt x="939" y="338"/>
                    </a:cubicBezTo>
                    <a:cubicBezTo>
                      <a:pt x="938" y="336"/>
                      <a:pt x="936" y="334"/>
                      <a:pt x="934" y="331"/>
                    </a:cubicBezTo>
                    <a:cubicBezTo>
                      <a:pt x="931" y="328"/>
                      <a:pt x="928" y="324"/>
                      <a:pt x="925" y="321"/>
                    </a:cubicBezTo>
                    <a:cubicBezTo>
                      <a:pt x="924" y="318"/>
                      <a:pt x="922" y="315"/>
                      <a:pt x="920" y="313"/>
                    </a:cubicBezTo>
                    <a:cubicBezTo>
                      <a:pt x="917" y="308"/>
                      <a:pt x="913" y="304"/>
                      <a:pt x="910" y="299"/>
                    </a:cubicBezTo>
                    <a:cubicBezTo>
                      <a:pt x="906" y="295"/>
                      <a:pt x="902" y="290"/>
                      <a:pt x="898" y="286"/>
                    </a:cubicBezTo>
                    <a:cubicBezTo>
                      <a:pt x="887" y="278"/>
                      <a:pt x="877" y="270"/>
                      <a:pt x="866" y="262"/>
                    </a:cubicBezTo>
                    <a:cubicBezTo>
                      <a:pt x="859" y="258"/>
                      <a:pt x="852" y="254"/>
                      <a:pt x="845" y="250"/>
                    </a:cubicBezTo>
                    <a:cubicBezTo>
                      <a:pt x="837" y="245"/>
                      <a:pt x="829" y="240"/>
                      <a:pt x="821" y="235"/>
                    </a:cubicBezTo>
                    <a:cubicBezTo>
                      <a:pt x="810" y="229"/>
                      <a:pt x="800" y="223"/>
                      <a:pt x="790" y="217"/>
                    </a:cubicBezTo>
                    <a:cubicBezTo>
                      <a:pt x="782" y="213"/>
                      <a:pt x="774" y="208"/>
                      <a:pt x="765" y="203"/>
                    </a:cubicBezTo>
                    <a:cubicBezTo>
                      <a:pt x="756" y="198"/>
                      <a:pt x="748" y="191"/>
                      <a:pt x="738" y="186"/>
                    </a:cubicBezTo>
                    <a:cubicBezTo>
                      <a:pt x="731" y="182"/>
                      <a:pt x="724" y="179"/>
                      <a:pt x="717" y="175"/>
                    </a:cubicBezTo>
                    <a:cubicBezTo>
                      <a:pt x="723" y="174"/>
                      <a:pt x="729" y="172"/>
                      <a:pt x="735" y="171"/>
                    </a:cubicBezTo>
                    <a:cubicBezTo>
                      <a:pt x="736" y="170"/>
                      <a:pt x="738" y="171"/>
                      <a:pt x="739" y="171"/>
                    </a:cubicBezTo>
                    <a:cubicBezTo>
                      <a:pt x="743" y="174"/>
                      <a:pt x="747" y="176"/>
                      <a:pt x="751" y="180"/>
                    </a:cubicBezTo>
                    <a:cubicBezTo>
                      <a:pt x="755" y="184"/>
                      <a:pt x="760" y="187"/>
                      <a:pt x="765" y="191"/>
                    </a:cubicBezTo>
                    <a:cubicBezTo>
                      <a:pt x="771" y="194"/>
                      <a:pt x="777" y="198"/>
                      <a:pt x="783" y="202"/>
                    </a:cubicBezTo>
                    <a:cubicBezTo>
                      <a:pt x="789" y="207"/>
                      <a:pt x="795" y="211"/>
                      <a:pt x="801" y="215"/>
                    </a:cubicBezTo>
                    <a:cubicBezTo>
                      <a:pt x="808" y="220"/>
                      <a:pt x="815" y="224"/>
                      <a:pt x="821" y="228"/>
                    </a:cubicBezTo>
                    <a:cubicBezTo>
                      <a:pt x="829" y="233"/>
                      <a:pt x="836" y="237"/>
                      <a:pt x="844" y="241"/>
                    </a:cubicBezTo>
                    <a:cubicBezTo>
                      <a:pt x="854" y="246"/>
                      <a:pt x="863" y="252"/>
                      <a:pt x="873" y="256"/>
                    </a:cubicBezTo>
                    <a:cubicBezTo>
                      <a:pt x="882" y="259"/>
                      <a:pt x="890" y="262"/>
                      <a:pt x="898" y="265"/>
                    </a:cubicBezTo>
                    <a:cubicBezTo>
                      <a:pt x="902" y="267"/>
                      <a:pt x="907" y="268"/>
                      <a:pt x="911" y="270"/>
                    </a:cubicBezTo>
                    <a:cubicBezTo>
                      <a:pt x="916" y="272"/>
                      <a:pt x="921" y="274"/>
                      <a:pt x="927" y="276"/>
                    </a:cubicBezTo>
                    <a:cubicBezTo>
                      <a:pt x="936" y="280"/>
                      <a:pt x="945" y="283"/>
                      <a:pt x="954" y="286"/>
                    </a:cubicBezTo>
                    <a:cubicBezTo>
                      <a:pt x="959" y="289"/>
                      <a:pt x="965" y="290"/>
                      <a:pt x="970" y="294"/>
                    </a:cubicBezTo>
                    <a:cubicBezTo>
                      <a:pt x="971" y="294"/>
                      <a:pt x="972" y="295"/>
                      <a:pt x="973" y="295"/>
                    </a:cubicBezTo>
                    <a:cubicBezTo>
                      <a:pt x="973" y="294"/>
                      <a:pt x="973" y="293"/>
                      <a:pt x="972" y="292"/>
                    </a:cubicBezTo>
                    <a:cubicBezTo>
                      <a:pt x="968" y="288"/>
                      <a:pt x="964" y="283"/>
                      <a:pt x="960" y="278"/>
                    </a:cubicBezTo>
                    <a:cubicBezTo>
                      <a:pt x="955" y="274"/>
                      <a:pt x="950" y="270"/>
                      <a:pt x="945" y="266"/>
                    </a:cubicBezTo>
                    <a:cubicBezTo>
                      <a:pt x="936" y="258"/>
                      <a:pt x="927" y="250"/>
                      <a:pt x="918" y="242"/>
                    </a:cubicBezTo>
                    <a:cubicBezTo>
                      <a:pt x="912" y="237"/>
                      <a:pt x="906" y="233"/>
                      <a:pt x="899" y="228"/>
                    </a:cubicBezTo>
                    <a:cubicBezTo>
                      <a:pt x="895" y="225"/>
                      <a:pt x="891" y="223"/>
                      <a:pt x="887" y="220"/>
                    </a:cubicBezTo>
                    <a:cubicBezTo>
                      <a:pt x="882" y="215"/>
                      <a:pt x="875" y="213"/>
                      <a:pt x="869" y="209"/>
                    </a:cubicBezTo>
                    <a:cubicBezTo>
                      <a:pt x="863" y="206"/>
                      <a:pt x="857" y="203"/>
                      <a:pt x="851" y="200"/>
                    </a:cubicBezTo>
                    <a:cubicBezTo>
                      <a:pt x="841" y="196"/>
                      <a:pt x="832" y="191"/>
                      <a:pt x="822" y="187"/>
                    </a:cubicBezTo>
                    <a:cubicBezTo>
                      <a:pt x="818" y="185"/>
                      <a:pt x="814" y="184"/>
                      <a:pt x="809" y="182"/>
                    </a:cubicBezTo>
                    <a:cubicBezTo>
                      <a:pt x="800" y="179"/>
                      <a:pt x="790" y="176"/>
                      <a:pt x="781" y="174"/>
                    </a:cubicBezTo>
                    <a:cubicBezTo>
                      <a:pt x="774" y="172"/>
                      <a:pt x="768" y="170"/>
                      <a:pt x="761" y="169"/>
                    </a:cubicBezTo>
                    <a:cubicBezTo>
                      <a:pt x="762" y="168"/>
                      <a:pt x="762" y="168"/>
                      <a:pt x="763" y="168"/>
                    </a:cubicBezTo>
                    <a:cubicBezTo>
                      <a:pt x="768" y="169"/>
                      <a:pt x="772" y="169"/>
                      <a:pt x="777" y="170"/>
                    </a:cubicBezTo>
                    <a:cubicBezTo>
                      <a:pt x="780" y="170"/>
                      <a:pt x="783" y="171"/>
                      <a:pt x="786" y="172"/>
                    </a:cubicBezTo>
                    <a:cubicBezTo>
                      <a:pt x="790" y="172"/>
                      <a:pt x="793" y="173"/>
                      <a:pt x="797" y="174"/>
                    </a:cubicBezTo>
                    <a:cubicBezTo>
                      <a:pt x="803" y="176"/>
                      <a:pt x="810" y="179"/>
                      <a:pt x="817" y="180"/>
                    </a:cubicBezTo>
                    <a:cubicBezTo>
                      <a:pt x="827" y="182"/>
                      <a:pt x="838" y="185"/>
                      <a:pt x="848" y="189"/>
                    </a:cubicBezTo>
                    <a:cubicBezTo>
                      <a:pt x="859" y="194"/>
                      <a:pt x="870" y="196"/>
                      <a:pt x="880" y="200"/>
                    </a:cubicBezTo>
                    <a:cubicBezTo>
                      <a:pt x="891" y="205"/>
                      <a:pt x="901" y="208"/>
                      <a:pt x="912" y="212"/>
                    </a:cubicBezTo>
                    <a:cubicBezTo>
                      <a:pt x="919" y="215"/>
                      <a:pt x="926" y="217"/>
                      <a:pt x="933" y="220"/>
                    </a:cubicBezTo>
                    <a:cubicBezTo>
                      <a:pt x="942" y="223"/>
                      <a:pt x="950" y="226"/>
                      <a:pt x="959" y="229"/>
                    </a:cubicBezTo>
                    <a:cubicBezTo>
                      <a:pt x="963" y="230"/>
                      <a:pt x="966" y="232"/>
                      <a:pt x="970" y="233"/>
                    </a:cubicBezTo>
                    <a:cubicBezTo>
                      <a:pt x="975" y="235"/>
                      <a:pt x="980" y="237"/>
                      <a:pt x="985" y="239"/>
                    </a:cubicBezTo>
                    <a:cubicBezTo>
                      <a:pt x="989" y="240"/>
                      <a:pt x="993" y="241"/>
                      <a:pt x="996" y="243"/>
                    </a:cubicBezTo>
                    <a:cubicBezTo>
                      <a:pt x="1001" y="245"/>
                      <a:pt x="1006" y="247"/>
                      <a:pt x="1010" y="249"/>
                    </a:cubicBezTo>
                    <a:cubicBezTo>
                      <a:pt x="1020" y="253"/>
                      <a:pt x="1030" y="257"/>
                      <a:pt x="1039" y="262"/>
                    </a:cubicBezTo>
                    <a:cubicBezTo>
                      <a:pt x="1047" y="266"/>
                      <a:pt x="1054" y="269"/>
                      <a:pt x="1062" y="273"/>
                    </a:cubicBezTo>
                    <a:cubicBezTo>
                      <a:pt x="1063" y="273"/>
                      <a:pt x="1065" y="274"/>
                      <a:pt x="1066" y="272"/>
                    </a:cubicBezTo>
                    <a:cubicBezTo>
                      <a:pt x="1067" y="271"/>
                      <a:pt x="1066" y="270"/>
                      <a:pt x="1065" y="269"/>
                    </a:cubicBezTo>
                    <a:close/>
                    <a:moveTo>
                      <a:pt x="933" y="119"/>
                    </a:moveTo>
                    <a:cubicBezTo>
                      <a:pt x="933" y="119"/>
                      <a:pt x="933" y="119"/>
                      <a:pt x="933" y="119"/>
                    </a:cubicBezTo>
                    <a:cubicBezTo>
                      <a:pt x="930" y="120"/>
                      <a:pt x="926" y="121"/>
                      <a:pt x="922" y="121"/>
                    </a:cubicBezTo>
                    <a:cubicBezTo>
                      <a:pt x="913" y="121"/>
                      <a:pt x="904" y="121"/>
                      <a:pt x="895" y="122"/>
                    </a:cubicBezTo>
                    <a:cubicBezTo>
                      <a:pt x="891" y="123"/>
                      <a:pt x="887" y="123"/>
                      <a:pt x="882" y="123"/>
                    </a:cubicBezTo>
                    <a:cubicBezTo>
                      <a:pt x="877" y="124"/>
                      <a:pt x="871" y="124"/>
                      <a:pt x="866" y="124"/>
                    </a:cubicBezTo>
                    <a:cubicBezTo>
                      <a:pt x="862" y="125"/>
                      <a:pt x="857" y="126"/>
                      <a:pt x="853" y="126"/>
                    </a:cubicBezTo>
                    <a:cubicBezTo>
                      <a:pt x="847" y="127"/>
                      <a:pt x="841" y="127"/>
                      <a:pt x="836" y="128"/>
                    </a:cubicBezTo>
                    <a:cubicBezTo>
                      <a:pt x="829" y="129"/>
                      <a:pt x="823" y="131"/>
                      <a:pt x="817" y="132"/>
                    </a:cubicBezTo>
                    <a:cubicBezTo>
                      <a:pt x="812" y="133"/>
                      <a:pt x="807" y="135"/>
                      <a:pt x="802" y="136"/>
                    </a:cubicBezTo>
                    <a:cubicBezTo>
                      <a:pt x="800" y="137"/>
                      <a:pt x="798" y="137"/>
                      <a:pt x="795" y="138"/>
                    </a:cubicBezTo>
                    <a:cubicBezTo>
                      <a:pt x="795" y="138"/>
                      <a:pt x="795" y="138"/>
                      <a:pt x="795" y="138"/>
                    </a:cubicBezTo>
                    <a:cubicBezTo>
                      <a:pt x="795" y="139"/>
                      <a:pt x="795" y="139"/>
                      <a:pt x="794" y="139"/>
                    </a:cubicBezTo>
                    <a:cubicBezTo>
                      <a:pt x="794" y="139"/>
                      <a:pt x="794" y="139"/>
                      <a:pt x="793" y="139"/>
                    </a:cubicBezTo>
                    <a:cubicBezTo>
                      <a:pt x="793" y="139"/>
                      <a:pt x="792" y="139"/>
                      <a:pt x="792" y="139"/>
                    </a:cubicBezTo>
                    <a:cubicBezTo>
                      <a:pt x="792" y="139"/>
                      <a:pt x="791" y="140"/>
                      <a:pt x="790" y="140"/>
                    </a:cubicBezTo>
                    <a:cubicBezTo>
                      <a:pt x="790" y="140"/>
                      <a:pt x="790" y="140"/>
                      <a:pt x="790" y="140"/>
                    </a:cubicBezTo>
                    <a:cubicBezTo>
                      <a:pt x="789" y="140"/>
                      <a:pt x="789" y="140"/>
                      <a:pt x="789" y="141"/>
                    </a:cubicBezTo>
                    <a:cubicBezTo>
                      <a:pt x="789" y="141"/>
                      <a:pt x="789" y="141"/>
                      <a:pt x="789" y="141"/>
                    </a:cubicBezTo>
                    <a:cubicBezTo>
                      <a:pt x="789" y="141"/>
                      <a:pt x="788" y="141"/>
                      <a:pt x="788" y="141"/>
                    </a:cubicBezTo>
                    <a:cubicBezTo>
                      <a:pt x="788" y="141"/>
                      <a:pt x="788" y="141"/>
                      <a:pt x="788" y="141"/>
                    </a:cubicBezTo>
                    <a:cubicBezTo>
                      <a:pt x="788" y="141"/>
                      <a:pt x="787" y="141"/>
                      <a:pt x="787" y="141"/>
                    </a:cubicBezTo>
                    <a:cubicBezTo>
                      <a:pt x="787" y="142"/>
                      <a:pt x="787" y="142"/>
                      <a:pt x="786" y="142"/>
                    </a:cubicBezTo>
                    <a:cubicBezTo>
                      <a:pt x="785" y="142"/>
                      <a:pt x="783" y="143"/>
                      <a:pt x="781" y="144"/>
                    </a:cubicBezTo>
                    <a:cubicBezTo>
                      <a:pt x="781" y="143"/>
                      <a:pt x="781" y="143"/>
                      <a:pt x="781" y="143"/>
                    </a:cubicBezTo>
                    <a:cubicBezTo>
                      <a:pt x="783" y="143"/>
                      <a:pt x="785" y="142"/>
                      <a:pt x="786" y="142"/>
                    </a:cubicBezTo>
                    <a:cubicBezTo>
                      <a:pt x="787" y="142"/>
                      <a:pt x="787" y="142"/>
                      <a:pt x="787" y="141"/>
                    </a:cubicBezTo>
                    <a:cubicBezTo>
                      <a:pt x="787" y="141"/>
                      <a:pt x="788" y="141"/>
                      <a:pt x="788" y="141"/>
                    </a:cubicBezTo>
                    <a:cubicBezTo>
                      <a:pt x="788" y="141"/>
                      <a:pt x="788" y="141"/>
                      <a:pt x="788" y="141"/>
                    </a:cubicBezTo>
                    <a:cubicBezTo>
                      <a:pt x="788" y="141"/>
                      <a:pt x="789" y="141"/>
                      <a:pt x="789" y="141"/>
                    </a:cubicBezTo>
                    <a:cubicBezTo>
                      <a:pt x="789" y="141"/>
                      <a:pt x="789" y="141"/>
                      <a:pt x="789" y="141"/>
                    </a:cubicBezTo>
                    <a:cubicBezTo>
                      <a:pt x="789" y="140"/>
                      <a:pt x="789" y="140"/>
                      <a:pt x="790" y="140"/>
                    </a:cubicBezTo>
                    <a:cubicBezTo>
                      <a:pt x="790" y="140"/>
                      <a:pt x="790" y="140"/>
                      <a:pt x="790" y="140"/>
                    </a:cubicBezTo>
                    <a:cubicBezTo>
                      <a:pt x="791" y="140"/>
                      <a:pt x="792" y="139"/>
                      <a:pt x="792" y="139"/>
                    </a:cubicBezTo>
                    <a:cubicBezTo>
                      <a:pt x="792" y="139"/>
                      <a:pt x="793" y="139"/>
                      <a:pt x="793" y="139"/>
                    </a:cubicBezTo>
                    <a:cubicBezTo>
                      <a:pt x="793" y="139"/>
                      <a:pt x="794" y="139"/>
                      <a:pt x="794" y="139"/>
                    </a:cubicBezTo>
                    <a:cubicBezTo>
                      <a:pt x="795" y="139"/>
                      <a:pt x="795" y="138"/>
                      <a:pt x="795" y="138"/>
                    </a:cubicBezTo>
                    <a:cubicBezTo>
                      <a:pt x="795" y="138"/>
                      <a:pt x="795" y="138"/>
                      <a:pt x="795" y="138"/>
                    </a:cubicBezTo>
                    <a:cubicBezTo>
                      <a:pt x="798" y="137"/>
                      <a:pt x="800" y="136"/>
                      <a:pt x="802" y="135"/>
                    </a:cubicBezTo>
                    <a:cubicBezTo>
                      <a:pt x="814" y="131"/>
                      <a:pt x="826" y="126"/>
                      <a:pt x="839" y="125"/>
                    </a:cubicBezTo>
                    <a:cubicBezTo>
                      <a:pt x="848" y="124"/>
                      <a:pt x="857" y="121"/>
                      <a:pt x="865" y="120"/>
                    </a:cubicBezTo>
                    <a:cubicBezTo>
                      <a:pt x="872" y="119"/>
                      <a:pt x="879" y="119"/>
                      <a:pt x="885" y="119"/>
                    </a:cubicBezTo>
                    <a:cubicBezTo>
                      <a:pt x="893" y="118"/>
                      <a:pt x="900" y="118"/>
                      <a:pt x="908" y="118"/>
                    </a:cubicBezTo>
                    <a:cubicBezTo>
                      <a:pt x="915" y="118"/>
                      <a:pt x="922" y="119"/>
                      <a:pt x="928" y="119"/>
                    </a:cubicBezTo>
                    <a:cubicBezTo>
                      <a:pt x="930" y="119"/>
                      <a:pt x="932" y="119"/>
                      <a:pt x="933" y="119"/>
                    </a:cubicBezTo>
                    <a:cubicBezTo>
                      <a:pt x="933" y="119"/>
                      <a:pt x="933" y="119"/>
                      <a:pt x="933" y="119"/>
                    </a:cubicBezTo>
                    <a:cubicBezTo>
                      <a:pt x="934" y="119"/>
                      <a:pt x="934" y="119"/>
                      <a:pt x="934" y="119"/>
                    </a:cubicBezTo>
                    <a:cubicBezTo>
                      <a:pt x="934" y="119"/>
                      <a:pt x="934" y="119"/>
                      <a:pt x="933" y="119"/>
                    </a:cubicBezTo>
                    <a:close/>
                    <a:moveTo>
                      <a:pt x="778" y="142"/>
                    </a:moveTo>
                    <a:cubicBezTo>
                      <a:pt x="779" y="142"/>
                      <a:pt x="779" y="142"/>
                      <a:pt x="779" y="141"/>
                    </a:cubicBezTo>
                    <a:cubicBezTo>
                      <a:pt x="779" y="141"/>
                      <a:pt x="780" y="141"/>
                      <a:pt x="780" y="141"/>
                    </a:cubicBezTo>
                    <a:cubicBezTo>
                      <a:pt x="780" y="141"/>
                      <a:pt x="781" y="141"/>
                      <a:pt x="781" y="141"/>
                    </a:cubicBezTo>
                    <a:cubicBezTo>
                      <a:pt x="782" y="140"/>
                      <a:pt x="782" y="140"/>
                      <a:pt x="783" y="139"/>
                    </a:cubicBezTo>
                    <a:cubicBezTo>
                      <a:pt x="783" y="139"/>
                      <a:pt x="783" y="139"/>
                      <a:pt x="783" y="139"/>
                    </a:cubicBezTo>
                    <a:cubicBezTo>
                      <a:pt x="790" y="136"/>
                      <a:pt x="797" y="132"/>
                      <a:pt x="804" y="129"/>
                    </a:cubicBezTo>
                    <a:cubicBezTo>
                      <a:pt x="807" y="128"/>
                      <a:pt x="810" y="126"/>
                      <a:pt x="813" y="125"/>
                    </a:cubicBezTo>
                    <a:cubicBezTo>
                      <a:pt x="825" y="121"/>
                      <a:pt x="837" y="117"/>
                      <a:pt x="849" y="113"/>
                    </a:cubicBezTo>
                    <a:cubicBezTo>
                      <a:pt x="855" y="112"/>
                      <a:pt x="861" y="110"/>
                      <a:pt x="867" y="110"/>
                    </a:cubicBezTo>
                    <a:cubicBezTo>
                      <a:pt x="872" y="109"/>
                      <a:pt x="876" y="109"/>
                      <a:pt x="880" y="109"/>
                    </a:cubicBezTo>
                    <a:cubicBezTo>
                      <a:pt x="885" y="108"/>
                      <a:pt x="889" y="108"/>
                      <a:pt x="893" y="108"/>
                    </a:cubicBezTo>
                    <a:cubicBezTo>
                      <a:pt x="898" y="108"/>
                      <a:pt x="903" y="108"/>
                      <a:pt x="909" y="109"/>
                    </a:cubicBezTo>
                    <a:cubicBezTo>
                      <a:pt x="916" y="109"/>
                      <a:pt x="923" y="110"/>
                      <a:pt x="931" y="112"/>
                    </a:cubicBezTo>
                    <a:cubicBezTo>
                      <a:pt x="936" y="113"/>
                      <a:pt x="942" y="114"/>
                      <a:pt x="947" y="115"/>
                    </a:cubicBezTo>
                    <a:cubicBezTo>
                      <a:pt x="947" y="115"/>
                      <a:pt x="947" y="116"/>
                      <a:pt x="947" y="116"/>
                    </a:cubicBezTo>
                    <a:cubicBezTo>
                      <a:pt x="946" y="116"/>
                      <a:pt x="945" y="116"/>
                      <a:pt x="944" y="116"/>
                    </a:cubicBezTo>
                    <a:cubicBezTo>
                      <a:pt x="939" y="116"/>
                      <a:pt x="934" y="116"/>
                      <a:pt x="928" y="116"/>
                    </a:cubicBezTo>
                    <a:cubicBezTo>
                      <a:pt x="920" y="116"/>
                      <a:pt x="912" y="115"/>
                      <a:pt x="903" y="115"/>
                    </a:cubicBezTo>
                    <a:cubicBezTo>
                      <a:pt x="897" y="115"/>
                      <a:pt x="890" y="116"/>
                      <a:pt x="884" y="116"/>
                    </a:cubicBezTo>
                    <a:cubicBezTo>
                      <a:pt x="874" y="115"/>
                      <a:pt x="865" y="117"/>
                      <a:pt x="856" y="119"/>
                    </a:cubicBezTo>
                    <a:cubicBezTo>
                      <a:pt x="847" y="120"/>
                      <a:pt x="838" y="121"/>
                      <a:pt x="829" y="123"/>
                    </a:cubicBezTo>
                    <a:cubicBezTo>
                      <a:pt x="824" y="124"/>
                      <a:pt x="819" y="126"/>
                      <a:pt x="815" y="127"/>
                    </a:cubicBezTo>
                    <a:cubicBezTo>
                      <a:pt x="807" y="130"/>
                      <a:pt x="799" y="133"/>
                      <a:pt x="791" y="136"/>
                    </a:cubicBezTo>
                    <a:cubicBezTo>
                      <a:pt x="789" y="137"/>
                      <a:pt x="786" y="138"/>
                      <a:pt x="783" y="139"/>
                    </a:cubicBezTo>
                    <a:cubicBezTo>
                      <a:pt x="783" y="139"/>
                      <a:pt x="783" y="139"/>
                      <a:pt x="783" y="139"/>
                    </a:cubicBezTo>
                    <a:cubicBezTo>
                      <a:pt x="782" y="140"/>
                      <a:pt x="782" y="140"/>
                      <a:pt x="781" y="141"/>
                    </a:cubicBezTo>
                    <a:cubicBezTo>
                      <a:pt x="781" y="141"/>
                      <a:pt x="780" y="141"/>
                      <a:pt x="780" y="141"/>
                    </a:cubicBezTo>
                    <a:cubicBezTo>
                      <a:pt x="780" y="141"/>
                      <a:pt x="779" y="141"/>
                      <a:pt x="779" y="141"/>
                    </a:cubicBezTo>
                    <a:cubicBezTo>
                      <a:pt x="779" y="142"/>
                      <a:pt x="779" y="142"/>
                      <a:pt x="778" y="142"/>
                    </a:cubicBezTo>
                    <a:cubicBezTo>
                      <a:pt x="778" y="142"/>
                      <a:pt x="778" y="142"/>
                      <a:pt x="777" y="142"/>
                    </a:cubicBezTo>
                    <a:cubicBezTo>
                      <a:pt x="777" y="142"/>
                      <a:pt x="777" y="142"/>
                      <a:pt x="777" y="142"/>
                    </a:cubicBezTo>
                    <a:cubicBezTo>
                      <a:pt x="778" y="142"/>
                      <a:pt x="778" y="142"/>
                      <a:pt x="778" y="142"/>
                    </a:cubicBezTo>
                    <a:close/>
                    <a:moveTo>
                      <a:pt x="775" y="146"/>
                    </a:moveTo>
                    <a:cubicBezTo>
                      <a:pt x="775" y="146"/>
                      <a:pt x="776" y="146"/>
                      <a:pt x="776" y="146"/>
                    </a:cubicBezTo>
                    <a:cubicBezTo>
                      <a:pt x="776" y="146"/>
                      <a:pt x="777" y="146"/>
                      <a:pt x="777" y="146"/>
                    </a:cubicBezTo>
                    <a:cubicBezTo>
                      <a:pt x="777" y="145"/>
                      <a:pt x="777" y="145"/>
                      <a:pt x="778" y="145"/>
                    </a:cubicBezTo>
                    <a:cubicBezTo>
                      <a:pt x="778" y="145"/>
                      <a:pt x="778" y="145"/>
                      <a:pt x="779" y="145"/>
                    </a:cubicBezTo>
                    <a:cubicBezTo>
                      <a:pt x="778" y="145"/>
                      <a:pt x="778" y="145"/>
                      <a:pt x="778" y="145"/>
                    </a:cubicBezTo>
                    <a:cubicBezTo>
                      <a:pt x="778" y="145"/>
                      <a:pt x="777" y="145"/>
                      <a:pt x="777" y="146"/>
                    </a:cubicBezTo>
                    <a:cubicBezTo>
                      <a:pt x="777" y="146"/>
                      <a:pt x="776" y="146"/>
                      <a:pt x="776" y="146"/>
                    </a:cubicBezTo>
                    <a:cubicBezTo>
                      <a:pt x="776" y="146"/>
                      <a:pt x="776" y="146"/>
                      <a:pt x="775" y="146"/>
                    </a:cubicBezTo>
                    <a:cubicBezTo>
                      <a:pt x="775" y="146"/>
                      <a:pt x="775" y="146"/>
                      <a:pt x="775" y="146"/>
                    </a:cubicBezTo>
                    <a:close/>
                    <a:moveTo>
                      <a:pt x="771" y="145"/>
                    </a:moveTo>
                    <a:cubicBezTo>
                      <a:pt x="771" y="145"/>
                      <a:pt x="771" y="145"/>
                      <a:pt x="771" y="145"/>
                    </a:cubicBezTo>
                    <a:cubicBezTo>
                      <a:pt x="772" y="145"/>
                      <a:pt x="772" y="145"/>
                      <a:pt x="772" y="145"/>
                    </a:cubicBezTo>
                    <a:cubicBezTo>
                      <a:pt x="773" y="144"/>
                      <a:pt x="773" y="144"/>
                      <a:pt x="773" y="144"/>
                    </a:cubicBezTo>
                    <a:cubicBezTo>
                      <a:pt x="773" y="144"/>
                      <a:pt x="773" y="144"/>
                      <a:pt x="773" y="144"/>
                    </a:cubicBezTo>
                    <a:cubicBezTo>
                      <a:pt x="773" y="144"/>
                      <a:pt x="773" y="144"/>
                      <a:pt x="773" y="144"/>
                    </a:cubicBezTo>
                    <a:cubicBezTo>
                      <a:pt x="773" y="144"/>
                      <a:pt x="773" y="144"/>
                      <a:pt x="772" y="145"/>
                    </a:cubicBezTo>
                    <a:cubicBezTo>
                      <a:pt x="772" y="145"/>
                      <a:pt x="772" y="145"/>
                      <a:pt x="771" y="145"/>
                    </a:cubicBezTo>
                    <a:cubicBezTo>
                      <a:pt x="771" y="145"/>
                      <a:pt x="771" y="145"/>
                      <a:pt x="771" y="145"/>
                    </a:cubicBezTo>
                    <a:cubicBezTo>
                      <a:pt x="770" y="145"/>
                      <a:pt x="770" y="146"/>
                      <a:pt x="770" y="146"/>
                    </a:cubicBezTo>
                    <a:cubicBezTo>
                      <a:pt x="770" y="146"/>
                      <a:pt x="770" y="146"/>
                      <a:pt x="770" y="146"/>
                    </a:cubicBezTo>
                    <a:cubicBezTo>
                      <a:pt x="770" y="146"/>
                      <a:pt x="770" y="145"/>
                      <a:pt x="771" y="145"/>
                    </a:cubicBezTo>
                    <a:close/>
                    <a:moveTo>
                      <a:pt x="835" y="91"/>
                    </a:moveTo>
                    <a:cubicBezTo>
                      <a:pt x="835" y="91"/>
                      <a:pt x="835" y="91"/>
                      <a:pt x="835" y="91"/>
                    </a:cubicBezTo>
                    <a:cubicBezTo>
                      <a:pt x="834" y="91"/>
                      <a:pt x="833" y="91"/>
                      <a:pt x="833" y="92"/>
                    </a:cubicBezTo>
                    <a:cubicBezTo>
                      <a:pt x="833" y="92"/>
                      <a:pt x="833" y="92"/>
                      <a:pt x="833" y="92"/>
                    </a:cubicBezTo>
                    <a:cubicBezTo>
                      <a:pt x="833" y="91"/>
                      <a:pt x="834" y="91"/>
                      <a:pt x="835" y="91"/>
                    </a:cubicBezTo>
                    <a:close/>
                    <a:moveTo>
                      <a:pt x="868" y="88"/>
                    </a:moveTo>
                    <a:cubicBezTo>
                      <a:pt x="877" y="87"/>
                      <a:pt x="886" y="87"/>
                      <a:pt x="895" y="88"/>
                    </a:cubicBezTo>
                    <a:cubicBezTo>
                      <a:pt x="898" y="89"/>
                      <a:pt x="900" y="89"/>
                      <a:pt x="903" y="89"/>
                    </a:cubicBezTo>
                    <a:cubicBezTo>
                      <a:pt x="903" y="89"/>
                      <a:pt x="903" y="90"/>
                      <a:pt x="903" y="90"/>
                    </a:cubicBezTo>
                    <a:cubicBezTo>
                      <a:pt x="900" y="90"/>
                      <a:pt x="897" y="90"/>
                      <a:pt x="894" y="90"/>
                    </a:cubicBezTo>
                    <a:cubicBezTo>
                      <a:pt x="888" y="90"/>
                      <a:pt x="883" y="90"/>
                      <a:pt x="878" y="90"/>
                    </a:cubicBezTo>
                    <a:cubicBezTo>
                      <a:pt x="869" y="90"/>
                      <a:pt x="861" y="92"/>
                      <a:pt x="853" y="92"/>
                    </a:cubicBezTo>
                    <a:cubicBezTo>
                      <a:pt x="847" y="92"/>
                      <a:pt x="842" y="93"/>
                      <a:pt x="837" y="95"/>
                    </a:cubicBezTo>
                    <a:cubicBezTo>
                      <a:pt x="831" y="97"/>
                      <a:pt x="825" y="98"/>
                      <a:pt x="820" y="100"/>
                    </a:cubicBezTo>
                    <a:cubicBezTo>
                      <a:pt x="822" y="99"/>
                      <a:pt x="824" y="97"/>
                      <a:pt x="827" y="96"/>
                    </a:cubicBezTo>
                    <a:cubicBezTo>
                      <a:pt x="840" y="93"/>
                      <a:pt x="854" y="89"/>
                      <a:pt x="868" y="88"/>
                    </a:cubicBezTo>
                    <a:close/>
                    <a:moveTo>
                      <a:pt x="718" y="154"/>
                    </a:moveTo>
                    <a:cubicBezTo>
                      <a:pt x="718" y="154"/>
                      <a:pt x="718" y="154"/>
                      <a:pt x="718" y="154"/>
                    </a:cubicBezTo>
                    <a:cubicBezTo>
                      <a:pt x="718" y="154"/>
                      <a:pt x="718" y="154"/>
                      <a:pt x="719" y="154"/>
                    </a:cubicBezTo>
                    <a:cubicBezTo>
                      <a:pt x="721" y="151"/>
                      <a:pt x="723" y="149"/>
                      <a:pt x="725" y="147"/>
                    </a:cubicBezTo>
                    <a:cubicBezTo>
                      <a:pt x="728" y="144"/>
                      <a:pt x="731" y="142"/>
                      <a:pt x="733" y="139"/>
                    </a:cubicBezTo>
                    <a:cubicBezTo>
                      <a:pt x="736" y="137"/>
                      <a:pt x="737" y="135"/>
                      <a:pt x="740" y="134"/>
                    </a:cubicBezTo>
                    <a:cubicBezTo>
                      <a:pt x="748" y="127"/>
                      <a:pt x="756" y="122"/>
                      <a:pt x="766" y="118"/>
                    </a:cubicBezTo>
                    <a:cubicBezTo>
                      <a:pt x="779" y="112"/>
                      <a:pt x="792" y="105"/>
                      <a:pt x="806" y="100"/>
                    </a:cubicBezTo>
                    <a:cubicBezTo>
                      <a:pt x="811" y="97"/>
                      <a:pt x="816" y="96"/>
                      <a:pt x="822" y="95"/>
                    </a:cubicBezTo>
                    <a:cubicBezTo>
                      <a:pt x="822" y="95"/>
                      <a:pt x="822" y="95"/>
                      <a:pt x="822" y="95"/>
                    </a:cubicBezTo>
                    <a:cubicBezTo>
                      <a:pt x="822" y="95"/>
                      <a:pt x="823" y="95"/>
                      <a:pt x="823" y="94"/>
                    </a:cubicBezTo>
                    <a:cubicBezTo>
                      <a:pt x="823" y="94"/>
                      <a:pt x="824" y="94"/>
                      <a:pt x="824" y="94"/>
                    </a:cubicBezTo>
                    <a:cubicBezTo>
                      <a:pt x="824" y="94"/>
                      <a:pt x="824" y="94"/>
                      <a:pt x="824" y="94"/>
                    </a:cubicBezTo>
                    <a:cubicBezTo>
                      <a:pt x="824" y="94"/>
                      <a:pt x="823" y="94"/>
                      <a:pt x="823" y="94"/>
                    </a:cubicBezTo>
                    <a:cubicBezTo>
                      <a:pt x="823" y="95"/>
                      <a:pt x="823" y="95"/>
                      <a:pt x="822" y="95"/>
                    </a:cubicBezTo>
                    <a:cubicBezTo>
                      <a:pt x="822" y="95"/>
                      <a:pt x="822" y="95"/>
                      <a:pt x="822" y="95"/>
                    </a:cubicBezTo>
                    <a:cubicBezTo>
                      <a:pt x="812" y="99"/>
                      <a:pt x="801" y="103"/>
                      <a:pt x="791" y="108"/>
                    </a:cubicBezTo>
                    <a:cubicBezTo>
                      <a:pt x="785" y="110"/>
                      <a:pt x="780" y="113"/>
                      <a:pt x="775" y="116"/>
                    </a:cubicBezTo>
                    <a:cubicBezTo>
                      <a:pt x="766" y="122"/>
                      <a:pt x="757" y="128"/>
                      <a:pt x="748" y="133"/>
                    </a:cubicBezTo>
                    <a:cubicBezTo>
                      <a:pt x="739" y="140"/>
                      <a:pt x="729" y="146"/>
                      <a:pt x="720" y="153"/>
                    </a:cubicBezTo>
                    <a:cubicBezTo>
                      <a:pt x="720" y="153"/>
                      <a:pt x="719" y="153"/>
                      <a:pt x="719" y="154"/>
                    </a:cubicBezTo>
                    <a:cubicBezTo>
                      <a:pt x="718" y="154"/>
                      <a:pt x="718" y="154"/>
                      <a:pt x="718" y="154"/>
                    </a:cubicBezTo>
                    <a:cubicBezTo>
                      <a:pt x="718" y="154"/>
                      <a:pt x="718" y="154"/>
                      <a:pt x="718" y="154"/>
                    </a:cubicBezTo>
                    <a:cubicBezTo>
                      <a:pt x="717" y="154"/>
                      <a:pt x="717" y="154"/>
                      <a:pt x="717" y="154"/>
                    </a:cubicBezTo>
                    <a:lnTo>
                      <a:pt x="718" y="154"/>
                    </a:lnTo>
                    <a:close/>
                    <a:moveTo>
                      <a:pt x="820" y="100"/>
                    </a:moveTo>
                    <a:cubicBezTo>
                      <a:pt x="819" y="100"/>
                      <a:pt x="819" y="100"/>
                      <a:pt x="819" y="100"/>
                    </a:cubicBezTo>
                    <a:cubicBezTo>
                      <a:pt x="819" y="100"/>
                      <a:pt x="818" y="100"/>
                      <a:pt x="818" y="100"/>
                    </a:cubicBezTo>
                    <a:cubicBezTo>
                      <a:pt x="818" y="101"/>
                      <a:pt x="817" y="101"/>
                      <a:pt x="817" y="101"/>
                    </a:cubicBezTo>
                    <a:cubicBezTo>
                      <a:pt x="817" y="101"/>
                      <a:pt x="817" y="101"/>
                      <a:pt x="817" y="101"/>
                    </a:cubicBezTo>
                    <a:cubicBezTo>
                      <a:pt x="812" y="103"/>
                      <a:pt x="807" y="105"/>
                      <a:pt x="803" y="108"/>
                    </a:cubicBezTo>
                    <a:cubicBezTo>
                      <a:pt x="794" y="112"/>
                      <a:pt x="786" y="117"/>
                      <a:pt x="777" y="121"/>
                    </a:cubicBezTo>
                    <a:cubicBezTo>
                      <a:pt x="773" y="123"/>
                      <a:pt x="768" y="125"/>
                      <a:pt x="764" y="127"/>
                    </a:cubicBezTo>
                    <a:cubicBezTo>
                      <a:pt x="764" y="127"/>
                      <a:pt x="764" y="127"/>
                      <a:pt x="764" y="127"/>
                    </a:cubicBezTo>
                    <a:cubicBezTo>
                      <a:pt x="764" y="127"/>
                      <a:pt x="763" y="127"/>
                      <a:pt x="763" y="128"/>
                    </a:cubicBezTo>
                    <a:cubicBezTo>
                      <a:pt x="762" y="128"/>
                      <a:pt x="761" y="128"/>
                      <a:pt x="760" y="129"/>
                    </a:cubicBezTo>
                    <a:cubicBezTo>
                      <a:pt x="760" y="129"/>
                      <a:pt x="760" y="129"/>
                      <a:pt x="760" y="129"/>
                    </a:cubicBezTo>
                    <a:cubicBezTo>
                      <a:pt x="761" y="128"/>
                      <a:pt x="762" y="128"/>
                      <a:pt x="763" y="128"/>
                    </a:cubicBezTo>
                    <a:cubicBezTo>
                      <a:pt x="763" y="127"/>
                      <a:pt x="764" y="127"/>
                      <a:pt x="764" y="127"/>
                    </a:cubicBezTo>
                    <a:cubicBezTo>
                      <a:pt x="764" y="127"/>
                      <a:pt x="764" y="127"/>
                      <a:pt x="764" y="127"/>
                    </a:cubicBezTo>
                    <a:cubicBezTo>
                      <a:pt x="768" y="124"/>
                      <a:pt x="773" y="121"/>
                      <a:pt x="777" y="118"/>
                    </a:cubicBezTo>
                    <a:cubicBezTo>
                      <a:pt x="789" y="110"/>
                      <a:pt x="803" y="106"/>
                      <a:pt x="816" y="101"/>
                    </a:cubicBezTo>
                    <a:cubicBezTo>
                      <a:pt x="816" y="101"/>
                      <a:pt x="817" y="101"/>
                      <a:pt x="817" y="101"/>
                    </a:cubicBezTo>
                    <a:cubicBezTo>
                      <a:pt x="817" y="101"/>
                      <a:pt x="817" y="101"/>
                      <a:pt x="817" y="101"/>
                    </a:cubicBezTo>
                    <a:cubicBezTo>
                      <a:pt x="817" y="101"/>
                      <a:pt x="818" y="100"/>
                      <a:pt x="818" y="100"/>
                    </a:cubicBezTo>
                    <a:cubicBezTo>
                      <a:pt x="818" y="100"/>
                      <a:pt x="819" y="100"/>
                      <a:pt x="819" y="100"/>
                    </a:cubicBezTo>
                    <a:cubicBezTo>
                      <a:pt x="819" y="100"/>
                      <a:pt x="819" y="100"/>
                      <a:pt x="820" y="100"/>
                    </a:cubicBezTo>
                    <a:close/>
                    <a:moveTo>
                      <a:pt x="711" y="165"/>
                    </a:moveTo>
                    <a:cubicBezTo>
                      <a:pt x="714" y="162"/>
                      <a:pt x="716" y="160"/>
                      <a:pt x="719" y="157"/>
                    </a:cubicBezTo>
                    <a:cubicBezTo>
                      <a:pt x="724" y="154"/>
                      <a:pt x="728" y="151"/>
                      <a:pt x="733" y="149"/>
                    </a:cubicBezTo>
                    <a:cubicBezTo>
                      <a:pt x="737" y="146"/>
                      <a:pt x="742" y="143"/>
                      <a:pt x="746" y="141"/>
                    </a:cubicBezTo>
                    <a:cubicBezTo>
                      <a:pt x="758" y="135"/>
                      <a:pt x="770" y="130"/>
                      <a:pt x="781" y="124"/>
                    </a:cubicBezTo>
                    <a:cubicBezTo>
                      <a:pt x="790" y="120"/>
                      <a:pt x="799" y="115"/>
                      <a:pt x="808" y="110"/>
                    </a:cubicBezTo>
                    <a:cubicBezTo>
                      <a:pt x="816" y="105"/>
                      <a:pt x="825" y="102"/>
                      <a:pt x="835" y="100"/>
                    </a:cubicBezTo>
                    <a:cubicBezTo>
                      <a:pt x="837" y="99"/>
                      <a:pt x="839" y="98"/>
                      <a:pt x="841" y="98"/>
                    </a:cubicBezTo>
                    <a:cubicBezTo>
                      <a:pt x="847" y="95"/>
                      <a:pt x="854" y="95"/>
                      <a:pt x="860" y="95"/>
                    </a:cubicBezTo>
                    <a:cubicBezTo>
                      <a:pt x="866" y="94"/>
                      <a:pt x="871" y="94"/>
                      <a:pt x="877" y="93"/>
                    </a:cubicBezTo>
                    <a:cubicBezTo>
                      <a:pt x="881" y="93"/>
                      <a:pt x="885" y="93"/>
                      <a:pt x="889" y="93"/>
                    </a:cubicBezTo>
                    <a:cubicBezTo>
                      <a:pt x="889" y="93"/>
                      <a:pt x="889" y="93"/>
                      <a:pt x="889" y="93"/>
                    </a:cubicBezTo>
                    <a:cubicBezTo>
                      <a:pt x="889" y="93"/>
                      <a:pt x="889" y="93"/>
                      <a:pt x="889" y="93"/>
                    </a:cubicBezTo>
                    <a:cubicBezTo>
                      <a:pt x="890" y="93"/>
                      <a:pt x="890" y="93"/>
                      <a:pt x="891" y="93"/>
                    </a:cubicBezTo>
                    <a:cubicBezTo>
                      <a:pt x="891" y="93"/>
                      <a:pt x="891" y="93"/>
                      <a:pt x="891" y="93"/>
                    </a:cubicBezTo>
                    <a:cubicBezTo>
                      <a:pt x="890" y="93"/>
                      <a:pt x="890" y="93"/>
                      <a:pt x="889" y="93"/>
                    </a:cubicBezTo>
                    <a:cubicBezTo>
                      <a:pt x="889" y="93"/>
                      <a:pt x="889" y="93"/>
                      <a:pt x="889" y="93"/>
                    </a:cubicBezTo>
                    <a:cubicBezTo>
                      <a:pt x="889" y="93"/>
                      <a:pt x="889" y="93"/>
                      <a:pt x="889" y="93"/>
                    </a:cubicBezTo>
                    <a:cubicBezTo>
                      <a:pt x="884" y="94"/>
                      <a:pt x="880" y="95"/>
                      <a:pt x="876" y="96"/>
                    </a:cubicBezTo>
                    <a:cubicBezTo>
                      <a:pt x="863" y="99"/>
                      <a:pt x="849" y="102"/>
                      <a:pt x="836" y="106"/>
                    </a:cubicBezTo>
                    <a:cubicBezTo>
                      <a:pt x="827" y="109"/>
                      <a:pt x="818" y="112"/>
                      <a:pt x="809" y="116"/>
                    </a:cubicBezTo>
                    <a:cubicBezTo>
                      <a:pt x="799" y="119"/>
                      <a:pt x="790" y="123"/>
                      <a:pt x="780" y="127"/>
                    </a:cubicBezTo>
                    <a:cubicBezTo>
                      <a:pt x="771" y="132"/>
                      <a:pt x="762" y="137"/>
                      <a:pt x="752" y="141"/>
                    </a:cubicBezTo>
                    <a:cubicBezTo>
                      <a:pt x="742" y="145"/>
                      <a:pt x="733" y="151"/>
                      <a:pt x="724" y="157"/>
                    </a:cubicBezTo>
                    <a:cubicBezTo>
                      <a:pt x="720" y="159"/>
                      <a:pt x="715" y="162"/>
                      <a:pt x="711" y="165"/>
                    </a:cubicBezTo>
                    <a:cubicBezTo>
                      <a:pt x="711" y="165"/>
                      <a:pt x="711" y="165"/>
                      <a:pt x="711" y="165"/>
                    </a:cubicBezTo>
                    <a:cubicBezTo>
                      <a:pt x="711" y="165"/>
                      <a:pt x="711" y="165"/>
                      <a:pt x="711" y="165"/>
                    </a:cubicBezTo>
                    <a:cubicBezTo>
                      <a:pt x="711" y="165"/>
                      <a:pt x="711" y="165"/>
                      <a:pt x="711" y="165"/>
                    </a:cubicBezTo>
                    <a:close/>
                    <a:moveTo>
                      <a:pt x="108" y="368"/>
                    </a:moveTo>
                    <a:cubicBezTo>
                      <a:pt x="108" y="368"/>
                      <a:pt x="108" y="368"/>
                      <a:pt x="108" y="369"/>
                    </a:cubicBezTo>
                    <a:cubicBezTo>
                      <a:pt x="108" y="369"/>
                      <a:pt x="108" y="369"/>
                      <a:pt x="108" y="369"/>
                    </a:cubicBezTo>
                    <a:cubicBezTo>
                      <a:pt x="108" y="369"/>
                      <a:pt x="108" y="369"/>
                      <a:pt x="108" y="369"/>
                    </a:cubicBezTo>
                    <a:cubicBezTo>
                      <a:pt x="108" y="368"/>
                      <a:pt x="108" y="368"/>
                      <a:pt x="108" y="368"/>
                    </a:cubicBezTo>
                    <a:cubicBezTo>
                      <a:pt x="108" y="368"/>
                      <a:pt x="108" y="367"/>
                      <a:pt x="108" y="367"/>
                    </a:cubicBezTo>
                    <a:cubicBezTo>
                      <a:pt x="108" y="367"/>
                      <a:pt x="108" y="367"/>
                      <a:pt x="108" y="367"/>
                    </a:cubicBezTo>
                    <a:cubicBezTo>
                      <a:pt x="108" y="367"/>
                      <a:pt x="108" y="368"/>
                      <a:pt x="108" y="368"/>
                    </a:cubicBezTo>
                    <a:close/>
                    <a:moveTo>
                      <a:pt x="109" y="361"/>
                    </a:moveTo>
                    <a:cubicBezTo>
                      <a:pt x="109" y="361"/>
                      <a:pt x="109" y="361"/>
                      <a:pt x="109" y="361"/>
                    </a:cubicBezTo>
                    <a:cubicBezTo>
                      <a:pt x="109" y="361"/>
                      <a:pt x="109" y="361"/>
                      <a:pt x="109" y="361"/>
                    </a:cubicBezTo>
                    <a:close/>
                    <a:moveTo>
                      <a:pt x="110" y="355"/>
                    </a:moveTo>
                    <a:cubicBezTo>
                      <a:pt x="110" y="355"/>
                      <a:pt x="110" y="355"/>
                      <a:pt x="110" y="355"/>
                    </a:cubicBezTo>
                    <a:cubicBezTo>
                      <a:pt x="110" y="355"/>
                      <a:pt x="110" y="355"/>
                      <a:pt x="110" y="355"/>
                    </a:cubicBezTo>
                    <a:close/>
                    <a:moveTo>
                      <a:pt x="110" y="349"/>
                    </a:moveTo>
                    <a:cubicBezTo>
                      <a:pt x="110" y="349"/>
                      <a:pt x="110" y="349"/>
                      <a:pt x="110" y="349"/>
                    </a:cubicBezTo>
                    <a:cubicBezTo>
                      <a:pt x="110" y="349"/>
                      <a:pt x="110" y="349"/>
                      <a:pt x="110" y="349"/>
                    </a:cubicBezTo>
                    <a:close/>
                    <a:moveTo>
                      <a:pt x="170" y="174"/>
                    </a:moveTo>
                    <a:cubicBezTo>
                      <a:pt x="167" y="182"/>
                      <a:pt x="165" y="190"/>
                      <a:pt x="162" y="197"/>
                    </a:cubicBezTo>
                    <a:cubicBezTo>
                      <a:pt x="159" y="204"/>
                      <a:pt x="156" y="210"/>
                      <a:pt x="154" y="216"/>
                    </a:cubicBezTo>
                    <a:cubicBezTo>
                      <a:pt x="150" y="225"/>
                      <a:pt x="146" y="233"/>
                      <a:pt x="143" y="242"/>
                    </a:cubicBezTo>
                    <a:cubicBezTo>
                      <a:pt x="141" y="247"/>
                      <a:pt x="139" y="252"/>
                      <a:pt x="137" y="257"/>
                    </a:cubicBezTo>
                    <a:cubicBezTo>
                      <a:pt x="133" y="265"/>
                      <a:pt x="129" y="274"/>
                      <a:pt x="126" y="283"/>
                    </a:cubicBezTo>
                    <a:cubicBezTo>
                      <a:pt x="124" y="289"/>
                      <a:pt x="121" y="296"/>
                      <a:pt x="119" y="303"/>
                    </a:cubicBezTo>
                    <a:cubicBezTo>
                      <a:pt x="118" y="309"/>
                      <a:pt x="116" y="316"/>
                      <a:pt x="115" y="323"/>
                    </a:cubicBezTo>
                    <a:cubicBezTo>
                      <a:pt x="114" y="329"/>
                      <a:pt x="113" y="335"/>
                      <a:pt x="111" y="341"/>
                    </a:cubicBezTo>
                    <a:cubicBezTo>
                      <a:pt x="111" y="342"/>
                      <a:pt x="111" y="342"/>
                      <a:pt x="111" y="342"/>
                    </a:cubicBezTo>
                    <a:cubicBezTo>
                      <a:pt x="111" y="343"/>
                      <a:pt x="111" y="344"/>
                      <a:pt x="111" y="345"/>
                    </a:cubicBezTo>
                    <a:cubicBezTo>
                      <a:pt x="111" y="345"/>
                      <a:pt x="111" y="345"/>
                      <a:pt x="111" y="345"/>
                    </a:cubicBezTo>
                    <a:cubicBezTo>
                      <a:pt x="111" y="345"/>
                      <a:pt x="111" y="345"/>
                      <a:pt x="111" y="345"/>
                    </a:cubicBezTo>
                    <a:cubicBezTo>
                      <a:pt x="111" y="344"/>
                      <a:pt x="111" y="343"/>
                      <a:pt x="111" y="342"/>
                    </a:cubicBezTo>
                    <a:cubicBezTo>
                      <a:pt x="111" y="342"/>
                      <a:pt x="111" y="342"/>
                      <a:pt x="111" y="341"/>
                    </a:cubicBezTo>
                    <a:cubicBezTo>
                      <a:pt x="112" y="334"/>
                      <a:pt x="113" y="326"/>
                      <a:pt x="114" y="319"/>
                    </a:cubicBezTo>
                    <a:cubicBezTo>
                      <a:pt x="115" y="314"/>
                      <a:pt x="116" y="310"/>
                      <a:pt x="117" y="305"/>
                    </a:cubicBezTo>
                    <a:cubicBezTo>
                      <a:pt x="118" y="302"/>
                      <a:pt x="119" y="299"/>
                      <a:pt x="120" y="296"/>
                    </a:cubicBezTo>
                    <a:cubicBezTo>
                      <a:pt x="121" y="290"/>
                      <a:pt x="123" y="285"/>
                      <a:pt x="125" y="280"/>
                    </a:cubicBezTo>
                    <a:cubicBezTo>
                      <a:pt x="126" y="277"/>
                      <a:pt x="126" y="274"/>
                      <a:pt x="127" y="271"/>
                    </a:cubicBezTo>
                    <a:cubicBezTo>
                      <a:pt x="128" y="269"/>
                      <a:pt x="130" y="266"/>
                      <a:pt x="131" y="264"/>
                    </a:cubicBezTo>
                    <a:cubicBezTo>
                      <a:pt x="136" y="251"/>
                      <a:pt x="141" y="238"/>
                      <a:pt x="146" y="225"/>
                    </a:cubicBezTo>
                    <a:cubicBezTo>
                      <a:pt x="149" y="218"/>
                      <a:pt x="152" y="210"/>
                      <a:pt x="155" y="202"/>
                    </a:cubicBezTo>
                    <a:cubicBezTo>
                      <a:pt x="156" y="199"/>
                      <a:pt x="158" y="196"/>
                      <a:pt x="160" y="193"/>
                    </a:cubicBezTo>
                    <a:cubicBezTo>
                      <a:pt x="163" y="186"/>
                      <a:pt x="167" y="178"/>
                      <a:pt x="171" y="170"/>
                    </a:cubicBezTo>
                    <a:cubicBezTo>
                      <a:pt x="171" y="172"/>
                      <a:pt x="171" y="173"/>
                      <a:pt x="170" y="174"/>
                    </a:cubicBezTo>
                    <a:close/>
                    <a:moveTo>
                      <a:pt x="132" y="221"/>
                    </a:moveTo>
                    <a:cubicBezTo>
                      <a:pt x="136" y="210"/>
                      <a:pt x="142" y="200"/>
                      <a:pt x="148" y="190"/>
                    </a:cubicBezTo>
                    <a:cubicBezTo>
                      <a:pt x="155" y="177"/>
                      <a:pt x="163" y="165"/>
                      <a:pt x="172" y="154"/>
                    </a:cubicBezTo>
                    <a:cubicBezTo>
                      <a:pt x="172" y="153"/>
                      <a:pt x="173" y="152"/>
                      <a:pt x="174" y="151"/>
                    </a:cubicBezTo>
                    <a:cubicBezTo>
                      <a:pt x="174" y="151"/>
                      <a:pt x="174" y="151"/>
                      <a:pt x="174" y="152"/>
                    </a:cubicBezTo>
                    <a:cubicBezTo>
                      <a:pt x="173" y="154"/>
                      <a:pt x="171" y="157"/>
                      <a:pt x="169" y="160"/>
                    </a:cubicBezTo>
                    <a:cubicBezTo>
                      <a:pt x="164" y="169"/>
                      <a:pt x="158" y="178"/>
                      <a:pt x="153" y="188"/>
                    </a:cubicBezTo>
                    <a:cubicBezTo>
                      <a:pt x="150" y="194"/>
                      <a:pt x="147" y="200"/>
                      <a:pt x="145" y="206"/>
                    </a:cubicBezTo>
                    <a:cubicBezTo>
                      <a:pt x="140" y="216"/>
                      <a:pt x="137" y="227"/>
                      <a:pt x="132" y="237"/>
                    </a:cubicBezTo>
                    <a:cubicBezTo>
                      <a:pt x="129" y="246"/>
                      <a:pt x="124" y="254"/>
                      <a:pt x="121" y="263"/>
                    </a:cubicBezTo>
                    <a:cubicBezTo>
                      <a:pt x="117" y="274"/>
                      <a:pt x="113" y="286"/>
                      <a:pt x="111" y="298"/>
                    </a:cubicBezTo>
                    <a:cubicBezTo>
                      <a:pt x="110" y="299"/>
                      <a:pt x="110" y="300"/>
                      <a:pt x="109" y="301"/>
                    </a:cubicBezTo>
                    <a:cubicBezTo>
                      <a:pt x="110" y="297"/>
                      <a:pt x="110" y="294"/>
                      <a:pt x="111" y="291"/>
                    </a:cubicBezTo>
                    <a:cubicBezTo>
                      <a:pt x="112" y="283"/>
                      <a:pt x="114" y="275"/>
                      <a:pt x="116" y="267"/>
                    </a:cubicBezTo>
                    <a:cubicBezTo>
                      <a:pt x="117" y="264"/>
                      <a:pt x="118" y="261"/>
                      <a:pt x="119" y="257"/>
                    </a:cubicBezTo>
                    <a:cubicBezTo>
                      <a:pt x="123" y="246"/>
                      <a:pt x="127" y="234"/>
                      <a:pt x="132" y="222"/>
                    </a:cubicBezTo>
                    <a:cubicBezTo>
                      <a:pt x="132" y="222"/>
                      <a:pt x="132" y="221"/>
                      <a:pt x="132" y="221"/>
                    </a:cubicBezTo>
                    <a:close/>
                    <a:moveTo>
                      <a:pt x="101" y="340"/>
                    </a:moveTo>
                    <a:cubicBezTo>
                      <a:pt x="101" y="345"/>
                      <a:pt x="101" y="351"/>
                      <a:pt x="100" y="357"/>
                    </a:cubicBezTo>
                    <a:cubicBezTo>
                      <a:pt x="100" y="363"/>
                      <a:pt x="100" y="370"/>
                      <a:pt x="100" y="376"/>
                    </a:cubicBezTo>
                    <a:cubicBezTo>
                      <a:pt x="100" y="377"/>
                      <a:pt x="100" y="379"/>
                      <a:pt x="100" y="380"/>
                    </a:cubicBezTo>
                    <a:cubicBezTo>
                      <a:pt x="100" y="380"/>
                      <a:pt x="100" y="380"/>
                      <a:pt x="100" y="380"/>
                    </a:cubicBezTo>
                    <a:cubicBezTo>
                      <a:pt x="100" y="380"/>
                      <a:pt x="100" y="380"/>
                      <a:pt x="100" y="380"/>
                    </a:cubicBezTo>
                    <a:cubicBezTo>
                      <a:pt x="100" y="380"/>
                      <a:pt x="100" y="380"/>
                      <a:pt x="100" y="380"/>
                    </a:cubicBezTo>
                    <a:cubicBezTo>
                      <a:pt x="100" y="380"/>
                      <a:pt x="100" y="380"/>
                      <a:pt x="100" y="380"/>
                    </a:cubicBezTo>
                    <a:cubicBezTo>
                      <a:pt x="99" y="375"/>
                      <a:pt x="99" y="370"/>
                      <a:pt x="98" y="364"/>
                    </a:cubicBezTo>
                    <a:cubicBezTo>
                      <a:pt x="98" y="355"/>
                      <a:pt x="98" y="345"/>
                      <a:pt x="99" y="335"/>
                    </a:cubicBezTo>
                    <a:cubicBezTo>
                      <a:pt x="100" y="324"/>
                      <a:pt x="101" y="314"/>
                      <a:pt x="103" y="303"/>
                    </a:cubicBezTo>
                    <a:cubicBezTo>
                      <a:pt x="104" y="289"/>
                      <a:pt x="108" y="275"/>
                      <a:pt x="112" y="261"/>
                    </a:cubicBezTo>
                    <a:cubicBezTo>
                      <a:pt x="113" y="255"/>
                      <a:pt x="116" y="249"/>
                      <a:pt x="118" y="243"/>
                    </a:cubicBezTo>
                    <a:cubicBezTo>
                      <a:pt x="122" y="236"/>
                      <a:pt x="125" y="228"/>
                      <a:pt x="129" y="221"/>
                    </a:cubicBezTo>
                    <a:cubicBezTo>
                      <a:pt x="126" y="229"/>
                      <a:pt x="123" y="236"/>
                      <a:pt x="121" y="243"/>
                    </a:cubicBezTo>
                    <a:cubicBezTo>
                      <a:pt x="118" y="252"/>
                      <a:pt x="116" y="260"/>
                      <a:pt x="114" y="269"/>
                    </a:cubicBezTo>
                    <a:cubicBezTo>
                      <a:pt x="111" y="277"/>
                      <a:pt x="109" y="286"/>
                      <a:pt x="108" y="294"/>
                    </a:cubicBezTo>
                    <a:cubicBezTo>
                      <a:pt x="107" y="300"/>
                      <a:pt x="106" y="305"/>
                      <a:pt x="105" y="310"/>
                    </a:cubicBezTo>
                    <a:cubicBezTo>
                      <a:pt x="104" y="316"/>
                      <a:pt x="103" y="322"/>
                      <a:pt x="102" y="328"/>
                    </a:cubicBezTo>
                    <a:cubicBezTo>
                      <a:pt x="102" y="332"/>
                      <a:pt x="102" y="336"/>
                      <a:pt x="101" y="340"/>
                    </a:cubicBezTo>
                    <a:close/>
                    <a:moveTo>
                      <a:pt x="104" y="335"/>
                    </a:moveTo>
                    <a:cubicBezTo>
                      <a:pt x="104" y="335"/>
                      <a:pt x="104" y="335"/>
                      <a:pt x="104" y="334"/>
                    </a:cubicBezTo>
                    <a:cubicBezTo>
                      <a:pt x="104" y="333"/>
                      <a:pt x="104" y="332"/>
                      <a:pt x="105" y="331"/>
                    </a:cubicBezTo>
                    <a:cubicBezTo>
                      <a:pt x="105" y="328"/>
                      <a:pt x="105" y="325"/>
                      <a:pt x="106" y="321"/>
                    </a:cubicBezTo>
                    <a:cubicBezTo>
                      <a:pt x="106" y="321"/>
                      <a:pt x="106" y="320"/>
                      <a:pt x="106" y="320"/>
                    </a:cubicBezTo>
                    <a:cubicBezTo>
                      <a:pt x="106" y="320"/>
                      <a:pt x="106" y="320"/>
                      <a:pt x="106" y="320"/>
                    </a:cubicBezTo>
                    <a:cubicBezTo>
                      <a:pt x="106" y="320"/>
                      <a:pt x="106" y="319"/>
                      <a:pt x="106" y="319"/>
                    </a:cubicBezTo>
                    <a:cubicBezTo>
                      <a:pt x="106" y="319"/>
                      <a:pt x="106" y="319"/>
                      <a:pt x="106" y="320"/>
                    </a:cubicBezTo>
                    <a:cubicBezTo>
                      <a:pt x="106" y="320"/>
                      <a:pt x="106" y="320"/>
                      <a:pt x="106" y="320"/>
                    </a:cubicBezTo>
                    <a:cubicBezTo>
                      <a:pt x="106" y="324"/>
                      <a:pt x="105" y="328"/>
                      <a:pt x="105" y="331"/>
                    </a:cubicBezTo>
                    <a:cubicBezTo>
                      <a:pt x="104" y="332"/>
                      <a:pt x="104" y="333"/>
                      <a:pt x="104" y="334"/>
                    </a:cubicBezTo>
                    <a:cubicBezTo>
                      <a:pt x="104" y="335"/>
                      <a:pt x="104" y="335"/>
                      <a:pt x="104" y="335"/>
                    </a:cubicBezTo>
                    <a:close/>
                    <a:moveTo>
                      <a:pt x="103" y="391"/>
                    </a:moveTo>
                    <a:cubicBezTo>
                      <a:pt x="103" y="391"/>
                      <a:pt x="103" y="391"/>
                      <a:pt x="103" y="390"/>
                    </a:cubicBezTo>
                    <a:cubicBezTo>
                      <a:pt x="103" y="390"/>
                      <a:pt x="103" y="389"/>
                      <a:pt x="103" y="388"/>
                    </a:cubicBezTo>
                    <a:cubicBezTo>
                      <a:pt x="103" y="387"/>
                      <a:pt x="103" y="386"/>
                      <a:pt x="104" y="386"/>
                    </a:cubicBezTo>
                    <a:cubicBezTo>
                      <a:pt x="104" y="385"/>
                      <a:pt x="104" y="385"/>
                      <a:pt x="104" y="385"/>
                    </a:cubicBezTo>
                    <a:cubicBezTo>
                      <a:pt x="104" y="385"/>
                      <a:pt x="104" y="385"/>
                      <a:pt x="104" y="386"/>
                    </a:cubicBezTo>
                    <a:cubicBezTo>
                      <a:pt x="103" y="386"/>
                      <a:pt x="103" y="387"/>
                      <a:pt x="103" y="388"/>
                    </a:cubicBezTo>
                    <a:cubicBezTo>
                      <a:pt x="103" y="389"/>
                      <a:pt x="103" y="390"/>
                      <a:pt x="103" y="390"/>
                    </a:cubicBezTo>
                    <a:cubicBezTo>
                      <a:pt x="103" y="391"/>
                      <a:pt x="103" y="391"/>
                      <a:pt x="103" y="391"/>
                    </a:cubicBezTo>
                    <a:close/>
                    <a:moveTo>
                      <a:pt x="105" y="374"/>
                    </a:moveTo>
                    <a:cubicBezTo>
                      <a:pt x="104" y="375"/>
                      <a:pt x="104" y="376"/>
                      <a:pt x="104" y="377"/>
                    </a:cubicBezTo>
                    <a:cubicBezTo>
                      <a:pt x="104" y="377"/>
                      <a:pt x="104" y="377"/>
                      <a:pt x="104" y="377"/>
                    </a:cubicBezTo>
                    <a:cubicBezTo>
                      <a:pt x="104" y="377"/>
                      <a:pt x="104" y="377"/>
                      <a:pt x="104" y="377"/>
                    </a:cubicBezTo>
                    <a:cubicBezTo>
                      <a:pt x="104" y="377"/>
                      <a:pt x="104" y="377"/>
                      <a:pt x="104" y="377"/>
                    </a:cubicBezTo>
                    <a:cubicBezTo>
                      <a:pt x="104" y="377"/>
                      <a:pt x="104" y="377"/>
                      <a:pt x="104" y="377"/>
                    </a:cubicBezTo>
                    <a:cubicBezTo>
                      <a:pt x="104" y="371"/>
                      <a:pt x="104" y="366"/>
                      <a:pt x="105" y="360"/>
                    </a:cubicBezTo>
                    <a:cubicBezTo>
                      <a:pt x="105" y="355"/>
                      <a:pt x="106" y="350"/>
                      <a:pt x="107" y="345"/>
                    </a:cubicBezTo>
                    <a:cubicBezTo>
                      <a:pt x="107" y="345"/>
                      <a:pt x="107" y="345"/>
                      <a:pt x="107" y="345"/>
                    </a:cubicBezTo>
                    <a:cubicBezTo>
                      <a:pt x="107" y="344"/>
                      <a:pt x="107" y="344"/>
                      <a:pt x="107" y="343"/>
                    </a:cubicBezTo>
                    <a:cubicBezTo>
                      <a:pt x="107" y="343"/>
                      <a:pt x="107" y="343"/>
                      <a:pt x="107" y="342"/>
                    </a:cubicBezTo>
                    <a:cubicBezTo>
                      <a:pt x="108" y="338"/>
                      <a:pt x="108" y="334"/>
                      <a:pt x="108" y="331"/>
                    </a:cubicBezTo>
                    <a:cubicBezTo>
                      <a:pt x="109" y="325"/>
                      <a:pt x="110" y="319"/>
                      <a:pt x="111" y="313"/>
                    </a:cubicBezTo>
                    <a:cubicBezTo>
                      <a:pt x="112" y="307"/>
                      <a:pt x="113" y="302"/>
                      <a:pt x="114" y="296"/>
                    </a:cubicBezTo>
                    <a:cubicBezTo>
                      <a:pt x="116" y="288"/>
                      <a:pt x="119" y="280"/>
                      <a:pt x="122" y="272"/>
                    </a:cubicBezTo>
                    <a:cubicBezTo>
                      <a:pt x="123" y="268"/>
                      <a:pt x="125" y="263"/>
                      <a:pt x="126" y="258"/>
                    </a:cubicBezTo>
                    <a:cubicBezTo>
                      <a:pt x="129" y="252"/>
                      <a:pt x="132" y="246"/>
                      <a:pt x="134" y="240"/>
                    </a:cubicBezTo>
                    <a:cubicBezTo>
                      <a:pt x="135" y="239"/>
                      <a:pt x="135" y="239"/>
                      <a:pt x="135" y="238"/>
                    </a:cubicBezTo>
                    <a:cubicBezTo>
                      <a:pt x="139" y="227"/>
                      <a:pt x="144" y="216"/>
                      <a:pt x="148" y="204"/>
                    </a:cubicBezTo>
                    <a:cubicBezTo>
                      <a:pt x="151" y="199"/>
                      <a:pt x="153" y="194"/>
                      <a:pt x="155" y="190"/>
                    </a:cubicBezTo>
                    <a:cubicBezTo>
                      <a:pt x="163" y="177"/>
                      <a:pt x="170" y="165"/>
                      <a:pt x="177" y="152"/>
                    </a:cubicBezTo>
                    <a:cubicBezTo>
                      <a:pt x="177" y="153"/>
                      <a:pt x="178" y="153"/>
                      <a:pt x="178" y="153"/>
                    </a:cubicBezTo>
                    <a:cubicBezTo>
                      <a:pt x="177" y="155"/>
                      <a:pt x="176" y="158"/>
                      <a:pt x="174" y="160"/>
                    </a:cubicBezTo>
                    <a:cubicBezTo>
                      <a:pt x="170" y="166"/>
                      <a:pt x="166" y="173"/>
                      <a:pt x="163" y="180"/>
                    </a:cubicBezTo>
                    <a:cubicBezTo>
                      <a:pt x="160" y="186"/>
                      <a:pt x="156" y="193"/>
                      <a:pt x="153" y="199"/>
                    </a:cubicBezTo>
                    <a:cubicBezTo>
                      <a:pt x="153" y="200"/>
                      <a:pt x="152" y="201"/>
                      <a:pt x="152" y="202"/>
                    </a:cubicBezTo>
                    <a:cubicBezTo>
                      <a:pt x="148" y="211"/>
                      <a:pt x="144" y="220"/>
                      <a:pt x="141" y="229"/>
                    </a:cubicBezTo>
                    <a:cubicBezTo>
                      <a:pt x="136" y="240"/>
                      <a:pt x="133" y="251"/>
                      <a:pt x="128" y="262"/>
                    </a:cubicBezTo>
                    <a:cubicBezTo>
                      <a:pt x="124" y="270"/>
                      <a:pt x="122" y="278"/>
                      <a:pt x="119" y="287"/>
                    </a:cubicBezTo>
                    <a:cubicBezTo>
                      <a:pt x="113" y="302"/>
                      <a:pt x="110" y="319"/>
                      <a:pt x="109" y="336"/>
                    </a:cubicBezTo>
                    <a:cubicBezTo>
                      <a:pt x="108" y="338"/>
                      <a:pt x="108" y="340"/>
                      <a:pt x="107" y="342"/>
                    </a:cubicBezTo>
                    <a:cubicBezTo>
                      <a:pt x="107" y="343"/>
                      <a:pt x="107" y="343"/>
                      <a:pt x="107" y="343"/>
                    </a:cubicBezTo>
                    <a:cubicBezTo>
                      <a:pt x="107" y="344"/>
                      <a:pt x="107" y="344"/>
                      <a:pt x="107" y="345"/>
                    </a:cubicBezTo>
                    <a:cubicBezTo>
                      <a:pt x="107" y="345"/>
                      <a:pt x="107" y="345"/>
                      <a:pt x="107" y="345"/>
                    </a:cubicBezTo>
                    <a:cubicBezTo>
                      <a:pt x="107" y="349"/>
                      <a:pt x="107" y="353"/>
                      <a:pt x="106" y="357"/>
                    </a:cubicBezTo>
                    <a:cubicBezTo>
                      <a:pt x="106" y="363"/>
                      <a:pt x="105" y="368"/>
                      <a:pt x="105" y="374"/>
                    </a:cubicBezTo>
                    <a:close/>
                    <a:moveTo>
                      <a:pt x="136" y="435"/>
                    </a:moveTo>
                    <a:cubicBezTo>
                      <a:pt x="136" y="434"/>
                      <a:pt x="136" y="434"/>
                      <a:pt x="136" y="434"/>
                    </a:cubicBezTo>
                    <a:cubicBezTo>
                      <a:pt x="136" y="434"/>
                      <a:pt x="136" y="434"/>
                      <a:pt x="136" y="434"/>
                    </a:cubicBezTo>
                    <a:lnTo>
                      <a:pt x="136" y="435"/>
                    </a:lnTo>
                    <a:close/>
                    <a:moveTo>
                      <a:pt x="437" y="544"/>
                    </a:moveTo>
                    <a:cubicBezTo>
                      <a:pt x="431" y="543"/>
                      <a:pt x="426" y="541"/>
                      <a:pt x="420" y="540"/>
                    </a:cubicBezTo>
                    <a:cubicBezTo>
                      <a:pt x="413" y="538"/>
                      <a:pt x="405" y="536"/>
                      <a:pt x="397" y="533"/>
                    </a:cubicBezTo>
                    <a:cubicBezTo>
                      <a:pt x="387" y="530"/>
                      <a:pt x="376" y="527"/>
                      <a:pt x="366" y="524"/>
                    </a:cubicBezTo>
                    <a:cubicBezTo>
                      <a:pt x="352" y="520"/>
                      <a:pt x="339" y="516"/>
                      <a:pt x="326" y="512"/>
                    </a:cubicBezTo>
                    <a:cubicBezTo>
                      <a:pt x="316" y="509"/>
                      <a:pt x="306" y="506"/>
                      <a:pt x="296" y="503"/>
                    </a:cubicBezTo>
                    <a:cubicBezTo>
                      <a:pt x="284" y="499"/>
                      <a:pt x="272" y="494"/>
                      <a:pt x="259" y="490"/>
                    </a:cubicBezTo>
                    <a:cubicBezTo>
                      <a:pt x="254" y="488"/>
                      <a:pt x="250" y="486"/>
                      <a:pt x="245" y="484"/>
                    </a:cubicBezTo>
                    <a:cubicBezTo>
                      <a:pt x="236" y="480"/>
                      <a:pt x="228" y="476"/>
                      <a:pt x="219" y="473"/>
                    </a:cubicBezTo>
                    <a:cubicBezTo>
                      <a:pt x="216" y="471"/>
                      <a:pt x="213" y="470"/>
                      <a:pt x="210" y="468"/>
                    </a:cubicBezTo>
                    <a:cubicBezTo>
                      <a:pt x="201" y="464"/>
                      <a:pt x="192" y="459"/>
                      <a:pt x="183" y="455"/>
                    </a:cubicBezTo>
                    <a:cubicBezTo>
                      <a:pt x="176" y="452"/>
                      <a:pt x="168" y="449"/>
                      <a:pt x="161" y="446"/>
                    </a:cubicBezTo>
                    <a:cubicBezTo>
                      <a:pt x="153" y="443"/>
                      <a:pt x="146" y="440"/>
                      <a:pt x="138" y="438"/>
                    </a:cubicBezTo>
                    <a:cubicBezTo>
                      <a:pt x="138" y="437"/>
                      <a:pt x="138" y="437"/>
                      <a:pt x="138" y="437"/>
                    </a:cubicBezTo>
                    <a:cubicBezTo>
                      <a:pt x="138" y="437"/>
                      <a:pt x="138" y="437"/>
                      <a:pt x="137" y="437"/>
                    </a:cubicBezTo>
                    <a:cubicBezTo>
                      <a:pt x="137" y="437"/>
                      <a:pt x="137" y="437"/>
                      <a:pt x="136" y="437"/>
                    </a:cubicBezTo>
                    <a:cubicBezTo>
                      <a:pt x="137" y="437"/>
                      <a:pt x="137" y="437"/>
                      <a:pt x="137" y="437"/>
                    </a:cubicBezTo>
                    <a:cubicBezTo>
                      <a:pt x="137" y="437"/>
                      <a:pt x="137" y="437"/>
                      <a:pt x="137" y="437"/>
                    </a:cubicBezTo>
                    <a:cubicBezTo>
                      <a:pt x="138" y="437"/>
                      <a:pt x="138" y="437"/>
                      <a:pt x="138" y="437"/>
                    </a:cubicBezTo>
                    <a:cubicBezTo>
                      <a:pt x="138" y="437"/>
                      <a:pt x="138" y="437"/>
                      <a:pt x="138" y="438"/>
                    </a:cubicBezTo>
                    <a:cubicBezTo>
                      <a:pt x="143" y="439"/>
                      <a:pt x="149" y="440"/>
                      <a:pt x="154" y="441"/>
                    </a:cubicBezTo>
                    <a:cubicBezTo>
                      <a:pt x="161" y="443"/>
                      <a:pt x="167" y="445"/>
                      <a:pt x="174" y="447"/>
                    </a:cubicBezTo>
                    <a:cubicBezTo>
                      <a:pt x="181" y="450"/>
                      <a:pt x="187" y="452"/>
                      <a:pt x="194" y="454"/>
                    </a:cubicBezTo>
                    <a:cubicBezTo>
                      <a:pt x="201" y="457"/>
                      <a:pt x="208" y="459"/>
                      <a:pt x="214" y="462"/>
                    </a:cubicBezTo>
                    <a:cubicBezTo>
                      <a:pt x="219" y="464"/>
                      <a:pt x="224" y="466"/>
                      <a:pt x="228" y="468"/>
                    </a:cubicBezTo>
                    <a:cubicBezTo>
                      <a:pt x="239" y="473"/>
                      <a:pt x="251" y="479"/>
                      <a:pt x="262" y="483"/>
                    </a:cubicBezTo>
                    <a:cubicBezTo>
                      <a:pt x="274" y="487"/>
                      <a:pt x="286" y="492"/>
                      <a:pt x="298" y="497"/>
                    </a:cubicBezTo>
                    <a:cubicBezTo>
                      <a:pt x="304" y="500"/>
                      <a:pt x="311" y="502"/>
                      <a:pt x="318" y="504"/>
                    </a:cubicBezTo>
                    <a:cubicBezTo>
                      <a:pt x="325" y="506"/>
                      <a:pt x="333" y="508"/>
                      <a:pt x="340" y="512"/>
                    </a:cubicBezTo>
                    <a:cubicBezTo>
                      <a:pt x="345" y="514"/>
                      <a:pt x="351" y="515"/>
                      <a:pt x="357" y="517"/>
                    </a:cubicBezTo>
                    <a:cubicBezTo>
                      <a:pt x="365" y="520"/>
                      <a:pt x="373" y="523"/>
                      <a:pt x="382" y="526"/>
                    </a:cubicBezTo>
                    <a:cubicBezTo>
                      <a:pt x="391" y="529"/>
                      <a:pt x="400" y="532"/>
                      <a:pt x="410" y="533"/>
                    </a:cubicBezTo>
                    <a:cubicBezTo>
                      <a:pt x="413" y="534"/>
                      <a:pt x="416" y="535"/>
                      <a:pt x="419" y="536"/>
                    </a:cubicBezTo>
                    <a:cubicBezTo>
                      <a:pt x="427" y="539"/>
                      <a:pt x="434" y="541"/>
                      <a:pt x="442" y="543"/>
                    </a:cubicBezTo>
                    <a:cubicBezTo>
                      <a:pt x="444" y="544"/>
                      <a:pt x="447" y="544"/>
                      <a:pt x="449" y="545"/>
                    </a:cubicBezTo>
                    <a:cubicBezTo>
                      <a:pt x="445" y="545"/>
                      <a:pt x="441" y="545"/>
                      <a:pt x="437" y="544"/>
                    </a:cubicBezTo>
                    <a:close/>
                    <a:moveTo>
                      <a:pt x="489" y="545"/>
                    </a:moveTo>
                    <a:cubicBezTo>
                      <a:pt x="489" y="545"/>
                      <a:pt x="490" y="545"/>
                      <a:pt x="492" y="545"/>
                    </a:cubicBezTo>
                    <a:cubicBezTo>
                      <a:pt x="487" y="547"/>
                      <a:pt x="483" y="547"/>
                      <a:pt x="479" y="546"/>
                    </a:cubicBezTo>
                    <a:cubicBezTo>
                      <a:pt x="474" y="545"/>
                      <a:pt x="469" y="545"/>
                      <a:pt x="463" y="544"/>
                    </a:cubicBezTo>
                    <a:cubicBezTo>
                      <a:pt x="448" y="542"/>
                      <a:pt x="433" y="539"/>
                      <a:pt x="419" y="533"/>
                    </a:cubicBezTo>
                    <a:cubicBezTo>
                      <a:pt x="415" y="531"/>
                      <a:pt x="411" y="531"/>
                      <a:pt x="407" y="530"/>
                    </a:cubicBezTo>
                    <a:cubicBezTo>
                      <a:pt x="403" y="529"/>
                      <a:pt x="398" y="528"/>
                      <a:pt x="394" y="527"/>
                    </a:cubicBezTo>
                    <a:cubicBezTo>
                      <a:pt x="388" y="525"/>
                      <a:pt x="383" y="523"/>
                      <a:pt x="377" y="521"/>
                    </a:cubicBezTo>
                    <a:cubicBezTo>
                      <a:pt x="370" y="518"/>
                      <a:pt x="363" y="516"/>
                      <a:pt x="355" y="514"/>
                    </a:cubicBezTo>
                    <a:cubicBezTo>
                      <a:pt x="350" y="512"/>
                      <a:pt x="345" y="510"/>
                      <a:pt x="340" y="508"/>
                    </a:cubicBezTo>
                    <a:cubicBezTo>
                      <a:pt x="336" y="506"/>
                      <a:pt x="331" y="504"/>
                      <a:pt x="326" y="503"/>
                    </a:cubicBezTo>
                    <a:cubicBezTo>
                      <a:pt x="322" y="502"/>
                      <a:pt x="319" y="501"/>
                      <a:pt x="316" y="500"/>
                    </a:cubicBezTo>
                    <a:cubicBezTo>
                      <a:pt x="309" y="497"/>
                      <a:pt x="302" y="495"/>
                      <a:pt x="295" y="492"/>
                    </a:cubicBezTo>
                    <a:cubicBezTo>
                      <a:pt x="289" y="490"/>
                      <a:pt x="283" y="487"/>
                      <a:pt x="277" y="484"/>
                    </a:cubicBezTo>
                    <a:cubicBezTo>
                      <a:pt x="272" y="482"/>
                      <a:pt x="266" y="481"/>
                      <a:pt x="261" y="479"/>
                    </a:cubicBezTo>
                    <a:cubicBezTo>
                      <a:pt x="254" y="476"/>
                      <a:pt x="246" y="472"/>
                      <a:pt x="239" y="469"/>
                    </a:cubicBezTo>
                    <a:cubicBezTo>
                      <a:pt x="228" y="465"/>
                      <a:pt x="218" y="459"/>
                      <a:pt x="207" y="456"/>
                    </a:cubicBezTo>
                    <a:cubicBezTo>
                      <a:pt x="199" y="453"/>
                      <a:pt x="192" y="450"/>
                      <a:pt x="184" y="447"/>
                    </a:cubicBezTo>
                    <a:cubicBezTo>
                      <a:pt x="179" y="445"/>
                      <a:pt x="173" y="444"/>
                      <a:pt x="167" y="442"/>
                    </a:cubicBezTo>
                    <a:cubicBezTo>
                      <a:pt x="162" y="441"/>
                      <a:pt x="156" y="439"/>
                      <a:pt x="151" y="438"/>
                    </a:cubicBezTo>
                    <a:cubicBezTo>
                      <a:pt x="148" y="437"/>
                      <a:pt x="144" y="436"/>
                      <a:pt x="141" y="435"/>
                    </a:cubicBezTo>
                    <a:cubicBezTo>
                      <a:pt x="144" y="436"/>
                      <a:pt x="147" y="436"/>
                      <a:pt x="150" y="437"/>
                    </a:cubicBezTo>
                    <a:cubicBezTo>
                      <a:pt x="157" y="438"/>
                      <a:pt x="163" y="440"/>
                      <a:pt x="170" y="441"/>
                    </a:cubicBezTo>
                    <a:cubicBezTo>
                      <a:pt x="178" y="443"/>
                      <a:pt x="185" y="445"/>
                      <a:pt x="193" y="448"/>
                    </a:cubicBezTo>
                    <a:cubicBezTo>
                      <a:pt x="199" y="451"/>
                      <a:pt x="205" y="453"/>
                      <a:pt x="211" y="455"/>
                    </a:cubicBezTo>
                    <a:cubicBezTo>
                      <a:pt x="220" y="459"/>
                      <a:pt x="229" y="463"/>
                      <a:pt x="237" y="466"/>
                    </a:cubicBezTo>
                    <a:cubicBezTo>
                      <a:pt x="245" y="469"/>
                      <a:pt x="253" y="473"/>
                      <a:pt x="261" y="476"/>
                    </a:cubicBezTo>
                    <a:cubicBezTo>
                      <a:pt x="267" y="478"/>
                      <a:pt x="274" y="481"/>
                      <a:pt x="280" y="484"/>
                    </a:cubicBezTo>
                    <a:cubicBezTo>
                      <a:pt x="290" y="487"/>
                      <a:pt x="300" y="491"/>
                      <a:pt x="309" y="494"/>
                    </a:cubicBezTo>
                    <a:cubicBezTo>
                      <a:pt x="315" y="496"/>
                      <a:pt x="321" y="498"/>
                      <a:pt x="327" y="500"/>
                    </a:cubicBezTo>
                    <a:cubicBezTo>
                      <a:pt x="334" y="504"/>
                      <a:pt x="342" y="507"/>
                      <a:pt x="350" y="510"/>
                    </a:cubicBezTo>
                    <a:cubicBezTo>
                      <a:pt x="356" y="512"/>
                      <a:pt x="363" y="513"/>
                      <a:pt x="369" y="515"/>
                    </a:cubicBezTo>
                    <a:cubicBezTo>
                      <a:pt x="374" y="516"/>
                      <a:pt x="378" y="517"/>
                      <a:pt x="383" y="518"/>
                    </a:cubicBezTo>
                    <a:cubicBezTo>
                      <a:pt x="388" y="520"/>
                      <a:pt x="394" y="523"/>
                      <a:pt x="399" y="524"/>
                    </a:cubicBezTo>
                    <a:cubicBezTo>
                      <a:pt x="407" y="527"/>
                      <a:pt x="415" y="530"/>
                      <a:pt x="424" y="532"/>
                    </a:cubicBezTo>
                    <a:cubicBezTo>
                      <a:pt x="431" y="534"/>
                      <a:pt x="439" y="535"/>
                      <a:pt x="447" y="537"/>
                    </a:cubicBezTo>
                    <a:cubicBezTo>
                      <a:pt x="455" y="539"/>
                      <a:pt x="462" y="541"/>
                      <a:pt x="470" y="542"/>
                    </a:cubicBezTo>
                    <a:cubicBezTo>
                      <a:pt x="476" y="543"/>
                      <a:pt x="482" y="544"/>
                      <a:pt x="489" y="545"/>
                    </a:cubicBezTo>
                    <a:close/>
                    <a:moveTo>
                      <a:pt x="165" y="427"/>
                    </a:moveTo>
                    <a:cubicBezTo>
                      <a:pt x="170" y="428"/>
                      <a:pt x="176" y="429"/>
                      <a:pt x="182" y="430"/>
                    </a:cubicBezTo>
                    <a:cubicBezTo>
                      <a:pt x="186" y="431"/>
                      <a:pt x="191" y="432"/>
                      <a:pt x="196" y="433"/>
                    </a:cubicBezTo>
                    <a:cubicBezTo>
                      <a:pt x="200" y="434"/>
                      <a:pt x="204" y="435"/>
                      <a:pt x="208" y="437"/>
                    </a:cubicBezTo>
                    <a:cubicBezTo>
                      <a:pt x="216" y="440"/>
                      <a:pt x="224" y="444"/>
                      <a:pt x="232" y="447"/>
                    </a:cubicBezTo>
                    <a:cubicBezTo>
                      <a:pt x="237" y="449"/>
                      <a:pt x="243" y="451"/>
                      <a:pt x="249" y="453"/>
                    </a:cubicBezTo>
                    <a:cubicBezTo>
                      <a:pt x="256" y="455"/>
                      <a:pt x="262" y="458"/>
                      <a:pt x="269" y="461"/>
                    </a:cubicBezTo>
                    <a:cubicBezTo>
                      <a:pt x="278" y="465"/>
                      <a:pt x="287" y="469"/>
                      <a:pt x="296" y="472"/>
                    </a:cubicBezTo>
                    <a:cubicBezTo>
                      <a:pt x="309" y="478"/>
                      <a:pt x="322" y="483"/>
                      <a:pt x="335" y="489"/>
                    </a:cubicBezTo>
                    <a:cubicBezTo>
                      <a:pt x="340" y="491"/>
                      <a:pt x="345" y="492"/>
                      <a:pt x="350" y="494"/>
                    </a:cubicBezTo>
                    <a:cubicBezTo>
                      <a:pt x="355" y="496"/>
                      <a:pt x="359" y="498"/>
                      <a:pt x="364" y="500"/>
                    </a:cubicBezTo>
                    <a:cubicBezTo>
                      <a:pt x="371" y="503"/>
                      <a:pt x="378" y="505"/>
                      <a:pt x="385" y="508"/>
                    </a:cubicBezTo>
                    <a:cubicBezTo>
                      <a:pt x="390" y="510"/>
                      <a:pt x="395" y="511"/>
                      <a:pt x="400" y="513"/>
                    </a:cubicBezTo>
                    <a:cubicBezTo>
                      <a:pt x="409" y="516"/>
                      <a:pt x="418" y="520"/>
                      <a:pt x="427" y="523"/>
                    </a:cubicBezTo>
                    <a:cubicBezTo>
                      <a:pt x="433" y="524"/>
                      <a:pt x="439" y="525"/>
                      <a:pt x="445" y="527"/>
                    </a:cubicBezTo>
                    <a:cubicBezTo>
                      <a:pt x="453" y="529"/>
                      <a:pt x="460" y="531"/>
                      <a:pt x="468" y="533"/>
                    </a:cubicBezTo>
                    <a:cubicBezTo>
                      <a:pt x="472" y="535"/>
                      <a:pt x="476" y="536"/>
                      <a:pt x="480" y="538"/>
                    </a:cubicBezTo>
                    <a:cubicBezTo>
                      <a:pt x="478" y="538"/>
                      <a:pt x="475" y="538"/>
                      <a:pt x="473" y="537"/>
                    </a:cubicBezTo>
                    <a:cubicBezTo>
                      <a:pt x="468" y="536"/>
                      <a:pt x="462" y="535"/>
                      <a:pt x="457" y="533"/>
                    </a:cubicBezTo>
                    <a:cubicBezTo>
                      <a:pt x="449" y="531"/>
                      <a:pt x="441" y="530"/>
                      <a:pt x="433" y="527"/>
                    </a:cubicBezTo>
                    <a:cubicBezTo>
                      <a:pt x="428" y="526"/>
                      <a:pt x="424" y="524"/>
                      <a:pt x="419" y="522"/>
                    </a:cubicBezTo>
                    <a:cubicBezTo>
                      <a:pt x="411" y="519"/>
                      <a:pt x="403" y="516"/>
                      <a:pt x="395" y="514"/>
                    </a:cubicBezTo>
                    <a:cubicBezTo>
                      <a:pt x="389" y="512"/>
                      <a:pt x="383" y="510"/>
                      <a:pt x="377" y="508"/>
                    </a:cubicBezTo>
                    <a:cubicBezTo>
                      <a:pt x="372" y="506"/>
                      <a:pt x="366" y="504"/>
                      <a:pt x="360" y="502"/>
                    </a:cubicBezTo>
                    <a:cubicBezTo>
                      <a:pt x="355" y="501"/>
                      <a:pt x="351" y="499"/>
                      <a:pt x="346" y="497"/>
                    </a:cubicBezTo>
                    <a:cubicBezTo>
                      <a:pt x="344" y="497"/>
                      <a:pt x="342" y="496"/>
                      <a:pt x="340" y="496"/>
                    </a:cubicBezTo>
                    <a:cubicBezTo>
                      <a:pt x="334" y="494"/>
                      <a:pt x="328" y="490"/>
                      <a:pt x="321" y="489"/>
                    </a:cubicBezTo>
                    <a:cubicBezTo>
                      <a:pt x="316" y="488"/>
                      <a:pt x="312" y="486"/>
                      <a:pt x="307" y="484"/>
                    </a:cubicBezTo>
                    <a:cubicBezTo>
                      <a:pt x="304" y="483"/>
                      <a:pt x="302" y="481"/>
                      <a:pt x="299" y="480"/>
                    </a:cubicBezTo>
                    <a:cubicBezTo>
                      <a:pt x="294" y="478"/>
                      <a:pt x="288" y="475"/>
                      <a:pt x="282" y="472"/>
                    </a:cubicBezTo>
                    <a:cubicBezTo>
                      <a:pt x="277" y="469"/>
                      <a:pt x="271" y="466"/>
                      <a:pt x="265" y="464"/>
                    </a:cubicBezTo>
                    <a:cubicBezTo>
                      <a:pt x="258" y="461"/>
                      <a:pt x="252" y="457"/>
                      <a:pt x="245" y="455"/>
                    </a:cubicBezTo>
                    <a:cubicBezTo>
                      <a:pt x="235" y="451"/>
                      <a:pt x="226" y="447"/>
                      <a:pt x="217" y="444"/>
                    </a:cubicBezTo>
                    <a:cubicBezTo>
                      <a:pt x="213" y="444"/>
                      <a:pt x="210" y="442"/>
                      <a:pt x="207" y="441"/>
                    </a:cubicBezTo>
                    <a:cubicBezTo>
                      <a:pt x="198" y="438"/>
                      <a:pt x="189" y="435"/>
                      <a:pt x="180" y="432"/>
                    </a:cubicBezTo>
                    <a:cubicBezTo>
                      <a:pt x="172" y="430"/>
                      <a:pt x="164" y="429"/>
                      <a:pt x="156" y="427"/>
                    </a:cubicBezTo>
                    <a:cubicBezTo>
                      <a:pt x="156" y="427"/>
                      <a:pt x="156" y="427"/>
                      <a:pt x="156" y="427"/>
                    </a:cubicBezTo>
                    <a:cubicBezTo>
                      <a:pt x="159" y="427"/>
                      <a:pt x="162" y="427"/>
                      <a:pt x="165" y="427"/>
                    </a:cubicBezTo>
                    <a:close/>
                    <a:moveTo>
                      <a:pt x="124" y="430"/>
                    </a:moveTo>
                    <a:cubicBezTo>
                      <a:pt x="124" y="430"/>
                      <a:pt x="125" y="430"/>
                      <a:pt x="125" y="430"/>
                    </a:cubicBezTo>
                    <a:cubicBezTo>
                      <a:pt x="125" y="430"/>
                      <a:pt x="125" y="430"/>
                      <a:pt x="125" y="430"/>
                    </a:cubicBezTo>
                    <a:cubicBezTo>
                      <a:pt x="127" y="430"/>
                      <a:pt x="129" y="429"/>
                      <a:pt x="132" y="429"/>
                    </a:cubicBezTo>
                    <a:cubicBezTo>
                      <a:pt x="137" y="429"/>
                      <a:pt x="143" y="429"/>
                      <a:pt x="148" y="430"/>
                    </a:cubicBezTo>
                    <a:cubicBezTo>
                      <a:pt x="154" y="430"/>
                      <a:pt x="160" y="431"/>
                      <a:pt x="165" y="432"/>
                    </a:cubicBezTo>
                    <a:cubicBezTo>
                      <a:pt x="174" y="433"/>
                      <a:pt x="183" y="436"/>
                      <a:pt x="192" y="439"/>
                    </a:cubicBezTo>
                    <a:cubicBezTo>
                      <a:pt x="201" y="442"/>
                      <a:pt x="209" y="445"/>
                      <a:pt x="218" y="448"/>
                    </a:cubicBezTo>
                    <a:cubicBezTo>
                      <a:pt x="225" y="450"/>
                      <a:pt x="231" y="453"/>
                      <a:pt x="238" y="456"/>
                    </a:cubicBezTo>
                    <a:cubicBezTo>
                      <a:pt x="244" y="458"/>
                      <a:pt x="249" y="460"/>
                      <a:pt x="254" y="462"/>
                    </a:cubicBezTo>
                    <a:cubicBezTo>
                      <a:pt x="261" y="465"/>
                      <a:pt x="267" y="468"/>
                      <a:pt x="273" y="472"/>
                    </a:cubicBezTo>
                    <a:cubicBezTo>
                      <a:pt x="280" y="475"/>
                      <a:pt x="287" y="479"/>
                      <a:pt x="294" y="482"/>
                    </a:cubicBezTo>
                    <a:cubicBezTo>
                      <a:pt x="301" y="485"/>
                      <a:pt x="307" y="488"/>
                      <a:pt x="314" y="490"/>
                    </a:cubicBezTo>
                    <a:cubicBezTo>
                      <a:pt x="317" y="492"/>
                      <a:pt x="321" y="492"/>
                      <a:pt x="324" y="493"/>
                    </a:cubicBezTo>
                    <a:cubicBezTo>
                      <a:pt x="327" y="493"/>
                      <a:pt x="329" y="494"/>
                      <a:pt x="332" y="495"/>
                    </a:cubicBezTo>
                    <a:cubicBezTo>
                      <a:pt x="339" y="498"/>
                      <a:pt x="347" y="500"/>
                      <a:pt x="354" y="503"/>
                    </a:cubicBezTo>
                    <a:cubicBezTo>
                      <a:pt x="364" y="506"/>
                      <a:pt x="375" y="510"/>
                      <a:pt x="386" y="514"/>
                    </a:cubicBezTo>
                    <a:cubicBezTo>
                      <a:pt x="390" y="515"/>
                      <a:pt x="394" y="516"/>
                      <a:pt x="399" y="518"/>
                    </a:cubicBezTo>
                    <a:cubicBezTo>
                      <a:pt x="407" y="521"/>
                      <a:pt x="415" y="524"/>
                      <a:pt x="423" y="526"/>
                    </a:cubicBezTo>
                    <a:cubicBezTo>
                      <a:pt x="424" y="527"/>
                      <a:pt x="425" y="528"/>
                      <a:pt x="426" y="529"/>
                    </a:cubicBezTo>
                    <a:cubicBezTo>
                      <a:pt x="419" y="526"/>
                      <a:pt x="411" y="524"/>
                      <a:pt x="403" y="521"/>
                    </a:cubicBezTo>
                    <a:cubicBezTo>
                      <a:pt x="393" y="518"/>
                      <a:pt x="383" y="515"/>
                      <a:pt x="373" y="512"/>
                    </a:cubicBezTo>
                    <a:cubicBezTo>
                      <a:pt x="367" y="510"/>
                      <a:pt x="361" y="509"/>
                      <a:pt x="355" y="507"/>
                    </a:cubicBezTo>
                    <a:cubicBezTo>
                      <a:pt x="348" y="505"/>
                      <a:pt x="342" y="503"/>
                      <a:pt x="336" y="500"/>
                    </a:cubicBezTo>
                    <a:cubicBezTo>
                      <a:pt x="330" y="498"/>
                      <a:pt x="323" y="495"/>
                      <a:pt x="317" y="493"/>
                    </a:cubicBezTo>
                    <a:cubicBezTo>
                      <a:pt x="304" y="488"/>
                      <a:pt x="290" y="484"/>
                      <a:pt x="277" y="479"/>
                    </a:cubicBezTo>
                    <a:cubicBezTo>
                      <a:pt x="268" y="475"/>
                      <a:pt x="258" y="471"/>
                      <a:pt x="249" y="467"/>
                    </a:cubicBezTo>
                    <a:cubicBezTo>
                      <a:pt x="242" y="464"/>
                      <a:pt x="235" y="461"/>
                      <a:pt x="227" y="458"/>
                    </a:cubicBezTo>
                    <a:cubicBezTo>
                      <a:pt x="218" y="454"/>
                      <a:pt x="209" y="451"/>
                      <a:pt x="200" y="448"/>
                    </a:cubicBezTo>
                    <a:cubicBezTo>
                      <a:pt x="195" y="446"/>
                      <a:pt x="190" y="444"/>
                      <a:pt x="185" y="442"/>
                    </a:cubicBezTo>
                    <a:cubicBezTo>
                      <a:pt x="177" y="440"/>
                      <a:pt x="169" y="438"/>
                      <a:pt x="160" y="436"/>
                    </a:cubicBezTo>
                    <a:cubicBezTo>
                      <a:pt x="153" y="434"/>
                      <a:pt x="146" y="433"/>
                      <a:pt x="138" y="432"/>
                    </a:cubicBezTo>
                    <a:cubicBezTo>
                      <a:pt x="136" y="431"/>
                      <a:pt x="133" y="431"/>
                      <a:pt x="130" y="431"/>
                    </a:cubicBezTo>
                    <a:cubicBezTo>
                      <a:pt x="129" y="431"/>
                      <a:pt x="127" y="431"/>
                      <a:pt x="125" y="430"/>
                    </a:cubicBezTo>
                    <a:cubicBezTo>
                      <a:pt x="125" y="430"/>
                      <a:pt x="125" y="430"/>
                      <a:pt x="125" y="430"/>
                    </a:cubicBezTo>
                    <a:cubicBezTo>
                      <a:pt x="125" y="430"/>
                      <a:pt x="124" y="430"/>
                      <a:pt x="124" y="430"/>
                    </a:cubicBezTo>
                    <a:cubicBezTo>
                      <a:pt x="124" y="431"/>
                      <a:pt x="123" y="431"/>
                      <a:pt x="123" y="431"/>
                    </a:cubicBezTo>
                    <a:cubicBezTo>
                      <a:pt x="123" y="431"/>
                      <a:pt x="123" y="431"/>
                      <a:pt x="123" y="430"/>
                    </a:cubicBezTo>
                    <a:cubicBezTo>
                      <a:pt x="123" y="430"/>
                      <a:pt x="124" y="430"/>
                      <a:pt x="124" y="430"/>
                    </a:cubicBezTo>
                    <a:close/>
                    <a:moveTo>
                      <a:pt x="164" y="221"/>
                    </a:moveTo>
                    <a:cubicBezTo>
                      <a:pt x="164" y="219"/>
                      <a:pt x="165" y="217"/>
                      <a:pt x="166" y="216"/>
                    </a:cubicBezTo>
                    <a:cubicBezTo>
                      <a:pt x="169" y="208"/>
                      <a:pt x="173" y="200"/>
                      <a:pt x="177" y="193"/>
                    </a:cubicBezTo>
                    <a:cubicBezTo>
                      <a:pt x="180" y="189"/>
                      <a:pt x="182" y="185"/>
                      <a:pt x="185" y="181"/>
                    </a:cubicBezTo>
                    <a:cubicBezTo>
                      <a:pt x="197" y="164"/>
                      <a:pt x="211" y="147"/>
                      <a:pt x="227" y="133"/>
                    </a:cubicBezTo>
                    <a:cubicBezTo>
                      <a:pt x="229" y="131"/>
                      <a:pt x="231" y="129"/>
                      <a:pt x="233" y="127"/>
                    </a:cubicBezTo>
                    <a:cubicBezTo>
                      <a:pt x="233" y="127"/>
                      <a:pt x="233" y="127"/>
                      <a:pt x="233" y="127"/>
                    </a:cubicBezTo>
                    <a:cubicBezTo>
                      <a:pt x="234" y="127"/>
                      <a:pt x="234" y="127"/>
                      <a:pt x="234" y="127"/>
                    </a:cubicBezTo>
                    <a:cubicBezTo>
                      <a:pt x="234" y="127"/>
                      <a:pt x="234" y="127"/>
                      <a:pt x="233" y="127"/>
                    </a:cubicBezTo>
                    <a:cubicBezTo>
                      <a:pt x="233" y="127"/>
                      <a:pt x="233" y="127"/>
                      <a:pt x="233" y="127"/>
                    </a:cubicBezTo>
                    <a:cubicBezTo>
                      <a:pt x="232" y="130"/>
                      <a:pt x="230" y="133"/>
                      <a:pt x="229" y="135"/>
                    </a:cubicBezTo>
                    <a:cubicBezTo>
                      <a:pt x="223" y="143"/>
                      <a:pt x="218" y="150"/>
                      <a:pt x="212" y="157"/>
                    </a:cubicBezTo>
                    <a:cubicBezTo>
                      <a:pt x="207" y="164"/>
                      <a:pt x="203" y="171"/>
                      <a:pt x="198" y="178"/>
                    </a:cubicBezTo>
                    <a:cubicBezTo>
                      <a:pt x="197" y="179"/>
                      <a:pt x="196" y="180"/>
                      <a:pt x="196" y="181"/>
                    </a:cubicBezTo>
                    <a:cubicBezTo>
                      <a:pt x="191" y="188"/>
                      <a:pt x="186" y="195"/>
                      <a:pt x="181" y="202"/>
                    </a:cubicBezTo>
                    <a:cubicBezTo>
                      <a:pt x="175" y="210"/>
                      <a:pt x="170" y="219"/>
                      <a:pt x="165" y="227"/>
                    </a:cubicBezTo>
                    <a:cubicBezTo>
                      <a:pt x="163" y="230"/>
                      <a:pt x="162" y="233"/>
                      <a:pt x="161" y="235"/>
                    </a:cubicBezTo>
                    <a:cubicBezTo>
                      <a:pt x="157" y="243"/>
                      <a:pt x="154" y="250"/>
                      <a:pt x="151" y="257"/>
                    </a:cubicBezTo>
                    <a:cubicBezTo>
                      <a:pt x="154" y="244"/>
                      <a:pt x="158" y="233"/>
                      <a:pt x="164" y="221"/>
                    </a:cubicBezTo>
                    <a:close/>
                    <a:moveTo>
                      <a:pt x="131" y="369"/>
                    </a:moveTo>
                    <a:cubicBezTo>
                      <a:pt x="131" y="368"/>
                      <a:pt x="131" y="368"/>
                      <a:pt x="131" y="368"/>
                    </a:cubicBezTo>
                    <a:cubicBezTo>
                      <a:pt x="131" y="365"/>
                      <a:pt x="130" y="361"/>
                      <a:pt x="131" y="357"/>
                    </a:cubicBezTo>
                    <a:cubicBezTo>
                      <a:pt x="131" y="342"/>
                      <a:pt x="134" y="327"/>
                      <a:pt x="137" y="312"/>
                    </a:cubicBezTo>
                    <a:cubicBezTo>
                      <a:pt x="139" y="304"/>
                      <a:pt x="141" y="296"/>
                      <a:pt x="144" y="288"/>
                    </a:cubicBezTo>
                    <a:cubicBezTo>
                      <a:pt x="147" y="278"/>
                      <a:pt x="150" y="268"/>
                      <a:pt x="154" y="259"/>
                    </a:cubicBezTo>
                    <a:cubicBezTo>
                      <a:pt x="157" y="251"/>
                      <a:pt x="161" y="242"/>
                      <a:pt x="165" y="234"/>
                    </a:cubicBezTo>
                    <a:cubicBezTo>
                      <a:pt x="168" y="227"/>
                      <a:pt x="172" y="220"/>
                      <a:pt x="176" y="214"/>
                    </a:cubicBezTo>
                    <a:cubicBezTo>
                      <a:pt x="180" y="208"/>
                      <a:pt x="185" y="202"/>
                      <a:pt x="189" y="196"/>
                    </a:cubicBezTo>
                    <a:cubicBezTo>
                      <a:pt x="189" y="196"/>
                      <a:pt x="189" y="196"/>
                      <a:pt x="189" y="195"/>
                    </a:cubicBezTo>
                    <a:cubicBezTo>
                      <a:pt x="190" y="195"/>
                      <a:pt x="190" y="195"/>
                      <a:pt x="190" y="195"/>
                    </a:cubicBezTo>
                    <a:cubicBezTo>
                      <a:pt x="191" y="192"/>
                      <a:pt x="193" y="189"/>
                      <a:pt x="195" y="186"/>
                    </a:cubicBezTo>
                    <a:cubicBezTo>
                      <a:pt x="198" y="181"/>
                      <a:pt x="202" y="176"/>
                      <a:pt x="206" y="170"/>
                    </a:cubicBezTo>
                    <a:cubicBezTo>
                      <a:pt x="208" y="167"/>
                      <a:pt x="211" y="164"/>
                      <a:pt x="213" y="161"/>
                    </a:cubicBezTo>
                    <a:cubicBezTo>
                      <a:pt x="213" y="160"/>
                      <a:pt x="213" y="160"/>
                      <a:pt x="213" y="160"/>
                    </a:cubicBezTo>
                    <a:cubicBezTo>
                      <a:pt x="213" y="160"/>
                      <a:pt x="213" y="160"/>
                      <a:pt x="213" y="160"/>
                    </a:cubicBezTo>
                    <a:cubicBezTo>
                      <a:pt x="213" y="160"/>
                      <a:pt x="213" y="160"/>
                      <a:pt x="213" y="160"/>
                    </a:cubicBezTo>
                    <a:cubicBezTo>
                      <a:pt x="213" y="160"/>
                      <a:pt x="213" y="160"/>
                      <a:pt x="213" y="161"/>
                    </a:cubicBezTo>
                    <a:cubicBezTo>
                      <a:pt x="210" y="166"/>
                      <a:pt x="207" y="171"/>
                      <a:pt x="204" y="175"/>
                    </a:cubicBezTo>
                    <a:cubicBezTo>
                      <a:pt x="200" y="182"/>
                      <a:pt x="195" y="188"/>
                      <a:pt x="191" y="194"/>
                    </a:cubicBezTo>
                    <a:cubicBezTo>
                      <a:pt x="191" y="194"/>
                      <a:pt x="190" y="195"/>
                      <a:pt x="190" y="195"/>
                    </a:cubicBezTo>
                    <a:cubicBezTo>
                      <a:pt x="190" y="195"/>
                      <a:pt x="190" y="195"/>
                      <a:pt x="189" y="196"/>
                    </a:cubicBezTo>
                    <a:cubicBezTo>
                      <a:pt x="189" y="196"/>
                      <a:pt x="189" y="196"/>
                      <a:pt x="189" y="196"/>
                    </a:cubicBezTo>
                    <a:cubicBezTo>
                      <a:pt x="187" y="200"/>
                      <a:pt x="184" y="204"/>
                      <a:pt x="182" y="208"/>
                    </a:cubicBezTo>
                    <a:cubicBezTo>
                      <a:pt x="178" y="214"/>
                      <a:pt x="175" y="221"/>
                      <a:pt x="171" y="227"/>
                    </a:cubicBezTo>
                    <a:cubicBezTo>
                      <a:pt x="168" y="233"/>
                      <a:pt x="165" y="239"/>
                      <a:pt x="162" y="245"/>
                    </a:cubicBezTo>
                    <a:cubicBezTo>
                      <a:pt x="162" y="246"/>
                      <a:pt x="161" y="247"/>
                      <a:pt x="160" y="249"/>
                    </a:cubicBezTo>
                    <a:cubicBezTo>
                      <a:pt x="157" y="259"/>
                      <a:pt x="153" y="269"/>
                      <a:pt x="149" y="279"/>
                    </a:cubicBezTo>
                    <a:cubicBezTo>
                      <a:pt x="147" y="286"/>
                      <a:pt x="145" y="293"/>
                      <a:pt x="143" y="300"/>
                    </a:cubicBezTo>
                    <a:cubicBezTo>
                      <a:pt x="141" y="312"/>
                      <a:pt x="138" y="324"/>
                      <a:pt x="136" y="336"/>
                    </a:cubicBezTo>
                    <a:cubicBezTo>
                      <a:pt x="134" y="347"/>
                      <a:pt x="132" y="358"/>
                      <a:pt x="131" y="368"/>
                    </a:cubicBezTo>
                    <a:cubicBezTo>
                      <a:pt x="131" y="368"/>
                      <a:pt x="131" y="368"/>
                      <a:pt x="131" y="369"/>
                    </a:cubicBezTo>
                    <a:cubicBezTo>
                      <a:pt x="131" y="369"/>
                      <a:pt x="131" y="369"/>
                      <a:pt x="131" y="369"/>
                    </a:cubicBezTo>
                    <a:cubicBezTo>
                      <a:pt x="131" y="369"/>
                      <a:pt x="131" y="369"/>
                      <a:pt x="131" y="369"/>
                    </a:cubicBezTo>
                    <a:close/>
                    <a:moveTo>
                      <a:pt x="133" y="395"/>
                    </a:moveTo>
                    <a:cubicBezTo>
                      <a:pt x="134" y="395"/>
                      <a:pt x="134" y="395"/>
                      <a:pt x="134" y="396"/>
                    </a:cubicBezTo>
                    <a:cubicBezTo>
                      <a:pt x="134" y="395"/>
                      <a:pt x="133" y="395"/>
                      <a:pt x="133" y="395"/>
                    </a:cubicBezTo>
                    <a:cubicBezTo>
                      <a:pt x="133" y="395"/>
                      <a:pt x="133" y="395"/>
                      <a:pt x="133" y="395"/>
                    </a:cubicBezTo>
                    <a:cubicBezTo>
                      <a:pt x="133" y="393"/>
                      <a:pt x="132" y="391"/>
                      <a:pt x="133" y="389"/>
                    </a:cubicBezTo>
                    <a:cubicBezTo>
                      <a:pt x="133" y="380"/>
                      <a:pt x="134" y="372"/>
                      <a:pt x="135" y="364"/>
                    </a:cubicBezTo>
                    <a:cubicBezTo>
                      <a:pt x="136" y="356"/>
                      <a:pt x="137" y="348"/>
                      <a:pt x="139" y="341"/>
                    </a:cubicBezTo>
                    <a:cubicBezTo>
                      <a:pt x="141" y="329"/>
                      <a:pt x="143" y="317"/>
                      <a:pt x="145" y="305"/>
                    </a:cubicBezTo>
                    <a:cubicBezTo>
                      <a:pt x="148" y="295"/>
                      <a:pt x="150" y="285"/>
                      <a:pt x="154" y="275"/>
                    </a:cubicBezTo>
                    <a:cubicBezTo>
                      <a:pt x="157" y="268"/>
                      <a:pt x="159" y="261"/>
                      <a:pt x="162" y="254"/>
                    </a:cubicBezTo>
                    <a:cubicBezTo>
                      <a:pt x="166" y="246"/>
                      <a:pt x="170" y="239"/>
                      <a:pt x="173" y="231"/>
                    </a:cubicBezTo>
                    <a:cubicBezTo>
                      <a:pt x="176" y="225"/>
                      <a:pt x="179" y="220"/>
                      <a:pt x="182" y="215"/>
                    </a:cubicBezTo>
                    <a:cubicBezTo>
                      <a:pt x="184" y="210"/>
                      <a:pt x="187" y="205"/>
                      <a:pt x="191" y="201"/>
                    </a:cubicBezTo>
                    <a:cubicBezTo>
                      <a:pt x="198" y="190"/>
                      <a:pt x="206" y="179"/>
                      <a:pt x="213" y="168"/>
                    </a:cubicBezTo>
                    <a:cubicBezTo>
                      <a:pt x="216" y="163"/>
                      <a:pt x="219" y="158"/>
                      <a:pt x="222" y="153"/>
                    </a:cubicBezTo>
                    <a:cubicBezTo>
                      <a:pt x="225" y="148"/>
                      <a:pt x="229" y="143"/>
                      <a:pt x="232" y="138"/>
                    </a:cubicBezTo>
                    <a:cubicBezTo>
                      <a:pt x="234" y="135"/>
                      <a:pt x="236" y="133"/>
                      <a:pt x="237" y="130"/>
                    </a:cubicBezTo>
                    <a:cubicBezTo>
                      <a:pt x="238" y="130"/>
                      <a:pt x="238" y="130"/>
                      <a:pt x="238" y="130"/>
                    </a:cubicBezTo>
                    <a:cubicBezTo>
                      <a:pt x="237" y="132"/>
                      <a:pt x="236" y="134"/>
                      <a:pt x="235" y="136"/>
                    </a:cubicBezTo>
                    <a:cubicBezTo>
                      <a:pt x="230" y="145"/>
                      <a:pt x="225" y="154"/>
                      <a:pt x="220" y="163"/>
                    </a:cubicBezTo>
                    <a:cubicBezTo>
                      <a:pt x="215" y="171"/>
                      <a:pt x="209" y="179"/>
                      <a:pt x="204" y="187"/>
                    </a:cubicBezTo>
                    <a:cubicBezTo>
                      <a:pt x="199" y="194"/>
                      <a:pt x="195" y="202"/>
                      <a:pt x="190" y="209"/>
                    </a:cubicBezTo>
                    <a:cubicBezTo>
                      <a:pt x="187" y="216"/>
                      <a:pt x="183" y="223"/>
                      <a:pt x="179" y="229"/>
                    </a:cubicBezTo>
                    <a:cubicBezTo>
                      <a:pt x="176" y="234"/>
                      <a:pt x="174" y="239"/>
                      <a:pt x="172" y="245"/>
                    </a:cubicBezTo>
                    <a:cubicBezTo>
                      <a:pt x="169" y="251"/>
                      <a:pt x="166" y="258"/>
                      <a:pt x="163" y="266"/>
                    </a:cubicBezTo>
                    <a:cubicBezTo>
                      <a:pt x="160" y="276"/>
                      <a:pt x="157" y="286"/>
                      <a:pt x="155" y="296"/>
                    </a:cubicBezTo>
                    <a:cubicBezTo>
                      <a:pt x="153" y="303"/>
                      <a:pt x="151" y="309"/>
                      <a:pt x="149" y="316"/>
                    </a:cubicBezTo>
                    <a:cubicBezTo>
                      <a:pt x="148" y="322"/>
                      <a:pt x="147" y="327"/>
                      <a:pt x="145" y="333"/>
                    </a:cubicBezTo>
                    <a:cubicBezTo>
                      <a:pt x="144" y="339"/>
                      <a:pt x="142" y="344"/>
                      <a:pt x="141" y="350"/>
                    </a:cubicBezTo>
                    <a:cubicBezTo>
                      <a:pt x="137" y="363"/>
                      <a:pt x="134" y="375"/>
                      <a:pt x="134" y="389"/>
                    </a:cubicBezTo>
                    <a:cubicBezTo>
                      <a:pt x="134" y="391"/>
                      <a:pt x="134" y="393"/>
                      <a:pt x="133" y="395"/>
                    </a:cubicBezTo>
                    <a:cubicBezTo>
                      <a:pt x="133" y="395"/>
                      <a:pt x="133" y="395"/>
                      <a:pt x="133" y="395"/>
                    </a:cubicBezTo>
                    <a:close/>
                    <a:moveTo>
                      <a:pt x="313" y="129"/>
                    </a:moveTo>
                    <a:cubicBezTo>
                      <a:pt x="313" y="129"/>
                      <a:pt x="313" y="129"/>
                      <a:pt x="312" y="129"/>
                    </a:cubicBezTo>
                    <a:cubicBezTo>
                      <a:pt x="311" y="130"/>
                      <a:pt x="311" y="132"/>
                      <a:pt x="309" y="133"/>
                    </a:cubicBezTo>
                    <a:cubicBezTo>
                      <a:pt x="299" y="143"/>
                      <a:pt x="289" y="154"/>
                      <a:pt x="278" y="164"/>
                    </a:cubicBezTo>
                    <a:cubicBezTo>
                      <a:pt x="273" y="169"/>
                      <a:pt x="269" y="174"/>
                      <a:pt x="264" y="180"/>
                    </a:cubicBezTo>
                    <a:cubicBezTo>
                      <a:pt x="261" y="183"/>
                      <a:pt x="257" y="187"/>
                      <a:pt x="254" y="190"/>
                    </a:cubicBezTo>
                    <a:cubicBezTo>
                      <a:pt x="244" y="201"/>
                      <a:pt x="235" y="212"/>
                      <a:pt x="227" y="224"/>
                    </a:cubicBezTo>
                    <a:cubicBezTo>
                      <a:pt x="220" y="234"/>
                      <a:pt x="213" y="245"/>
                      <a:pt x="208" y="257"/>
                    </a:cubicBezTo>
                    <a:cubicBezTo>
                      <a:pt x="203" y="270"/>
                      <a:pt x="198" y="284"/>
                      <a:pt x="193" y="297"/>
                    </a:cubicBezTo>
                    <a:cubicBezTo>
                      <a:pt x="190" y="305"/>
                      <a:pt x="187" y="313"/>
                      <a:pt x="185" y="320"/>
                    </a:cubicBezTo>
                    <a:cubicBezTo>
                      <a:pt x="185" y="320"/>
                      <a:pt x="185" y="320"/>
                      <a:pt x="185" y="320"/>
                    </a:cubicBezTo>
                    <a:cubicBezTo>
                      <a:pt x="185" y="320"/>
                      <a:pt x="185" y="321"/>
                      <a:pt x="185" y="321"/>
                    </a:cubicBezTo>
                    <a:cubicBezTo>
                      <a:pt x="185" y="322"/>
                      <a:pt x="185" y="323"/>
                      <a:pt x="184" y="324"/>
                    </a:cubicBezTo>
                    <a:cubicBezTo>
                      <a:pt x="183" y="329"/>
                      <a:pt x="183" y="335"/>
                      <a:pt x="182" y="340"/>
                    </a:cubicBezTo>
                    <a:cubicBezTo>
                      <a:pt x="182" y="340"/>
                      <a:pt x="182" y="340"/>
                      <a:pt x="182" y="341"/>
                    </a:cubicBezTo>
                    <a:cubicBezTo>
                      <a:pt x="182" y="341"/>
                      <a:pt x="182" y="341"/>
                      <a:pt x="182" y="341"/>
                    </a:cubicBezTo>
                    <a:cubicBezTo>
                      <a:pt x="182" y="342"/>
                      <a:pt x="181" y="342"/>
                      <a:pt x="181" y="343"/>
                    </a:cubicBezTo>
                    <a:cubicBezTo>
                      <a:pt x="181" y="343"/>
                      <a:pt x="181" y="343"/>
                      <a:pt x="181" y="343"/>
                    </a:cubicBezTo>
                    <a:cubicBezTo>
                      <a:pt x="181" y="342"/>
                      <a:pt x="181" y="341"/>
                      <a:pt x="182" y="341"/>
                    </a:cubicBezTo>
                    <a:cubicBezTo>
                      <a:pt x="182" y="341"/>
                      <a:pt x="182" y="341"/>
                      <a:pt x="182" y="341"/>
                    </a:cubicBezTo>
                    <a:cubicBezTo>
                      <a:pt x="182" y="341"/>
                      <a:pt x="182" y="340"/>
                      <a:pt x="182" y="340"/>
                    </a:cubicBezTo>
                    <a:cubicBezTo>
                      <a:pt x="181" y="334"/>
                      <a:pt x="182" y="327"/>
                      <a:pt x="185" y="321"/>
                    </a:cubicBezTo>
                    <a:cubicBezTo>
                      <a:pt x="185" y="321"/>
                      <a:pt x="185" y="320"/>
                      <a:pt x="185" y="320"/>
                    </a:cubicBezTo>
                    <a:cubicBezTo>
                      <a:pt x="185" y="320"/>
                      <a:pt x="185" y="320"/>
                      <a:pt x="185" y="320"/>
                    </a:cubicBezTo>
                    <a:cubicBezTo>
                      <a:pt x="185" y="318"/>
                      <a:pt x="186" y="316"/>
                      <a:pt x="186" y="314"/>
                    </a:cubicBezTo>
                    <a:cubicBezTo>
                      <a:pt x="187" y="310"/>
                      <a:pt x="188" y="307"/>
                      <a:pt x="188" y="303"/>
                    </a:cubicBezTo>
                    <a:cubicBezTo>
                      <a:pt x="189" y="300"/>
                      <a:pt x="190" y="297"/>
                      <a:pt x="191" y="294"/>
                    </a:cubicBezTo>
                    <a:cubicBezTo>
                      <a:pt x="193" y="286"/>
                      <a:pt x="196" y="279"/>
                      <a:pt x="198" y="272"/>
                    </a:cubicBezTo>
                    <a:cubicBezTo>
                      <a:pt x="201" y="262"/>
                      <a:pt x="207" y="254"/>
                      <a:pt x="211" y="245"/>
                    </a:cubicBezTo>
                    <a:cubicBezTo>
                      <a:pt x="217" y="235"/>
                      <a:pt x="223" y="224"/>
                      <a:pt x="230" y="214"/>
                    </a:cubicBezTo>
                    <a:cubicBezTo>
                      <a:pt x="236" y="206"/>
                      <a:pt x="242" y="199"/>
                      <a:pt x="249" y="191"/>
                    </a:cubicBezTo>
                    <a:cubicBezTo>
                      <a:pt x="255" y="184"/>
                      <a:pt x="261" y="177"/>
                      <a:pt x="268" y="170"/>
                    </a:cubicBezTo>
                    <a:cubicBezTo>
                      <a:pt x="269" y="168"/>
                      <a:pt x="271" y="166"/>
                      <a:pt x="273" y="164"/>
                    </a:cubicBezTo>
                    <a:cubicBezTo>
                      <a:pt x="280" y="158"/>
                      <a:pt x="288" y="151"/>
                      <a:pt x="295" y="145"/>
                    </a:cubicBezTo>
                    <a:cubicBezTo>
                      <a:pt x="300" y="140"/>
                      <a:pt x="305" y="135"/>
                      <a:pt x="311" y="130"/>
                    </a:cubicBezTo>
                    <a:cubicBezTo>
                      <a:pt x="311" y="130"/>
                      <a:pt x="312" y="129"/>
                      <a:pt x="312" y="129"/>
                    </a:cubicBezTo>
                    <a:cubicBezTo>
                      <a:pt x="312" y="129"/>
                      <a:pt x="313" y="129"/>
                      <a:pt x="313" y="129"/>
                    </a:cubicBezTo>
                    <a:cubicBezTo>
                      <a:pt x="313" y="129"/>
                      <a:pt x="313" y="129"/>
                      <a:pt x="313" y="129"/>
                    </a:cubicBezTo>
                    <a:close/>
                    <a:moveTo>
                      <a:pt x="316" y="125"/>
                    </a:moveTo>
                    <a:cubicBezTo>
                      <a:pt x="316" y="125"/>
                      <a:pt x="316" y="125"/>
                      <a:pt x="316" y="125"/>
                    </a:cubicBezTo>
                    <a:cubicBezTo>
                      <a:pt x="316" y="125"/>
                      <a:pt x="316" y="125"/>
                      <a:pt x="316" y="125"/>
                    </a:cubicBezTo>
                    <a:cubicBezTo>
                      <a:pt x="316" y="125"/>
                      <a:pt x="316" y="125"/>
                      <a:pt x="316" y="125"/>
                    </a:cubicBezTo>
                    <a:close/>
                    <a:moveTo>
                      <a:pt x="324" y="117"/>
                    </a:moveTo>
                    <a:cubicBezTo>
                      <a:pt x="324" y="117"/>
                      <a:pt x="323" y="118"/>
                      <a:pt x="323" y="118"/>
                    </a:cubicBezTo>
                    <a:cubicBezTo>
                      <a:pt x="322" y="119"/>
                      <a:pt x="322" y="119"/>
                      <a:pt x="322" y="120"/>
                    </a:cubicBezTo>
                    <a:cubicBezTo>
                      <a:pt x="321" y="120"/>
                      <a:pt x="321" y="121"/>
                      <a:pt x="320" y="121"/>
                    </a:cubicBezTo>
                    <a:cubicBezTo>
                      <a:pt x="320" y="121"/>
                      <a:pt x="320" y="122"/>
                      <a:pt x="319" y="122"/>
                    </a:cubicBezTo>
                    <a:cubicBezTo>
                      <a:pt x="319" y="122"/>
                      <a:pt x="319" y="123"/>
                      <a:pt x="318" y="123"/>
                    </a:cubicBezTo>
                    <a:cubicBezTo>
                      <a:pt x="318" y="123"/>
                      <a:pt x="318" y="123"/>
                      <a:pt x="318" y="123"/>
                    </a:cubicBezTo>
                    <a:cubicBezTo>
                      <a:pt x="318" y="123"/>
                      <a:pt x="318" y="123"/>
                      <a:pt x="318" y="123"/>
                    </a:cubicBezTo>
                    <a:cubicBezTo>
                      <a:pt x="319" y="123"/>
                      <a:pt x="319" y="122"/>
                      <a:pt x="319" y="122"/>
                    </a:cubicBezTo>
                    <a:cubicBezTo>
                      <a:pt x="320" y="122"/>
                      <a:pt x="320" y="121"/>
                      <a:pt x="320" y="121"/>
                    </a:cubicBezTo>
                    <a:cubicBezTo>
                      <a:pt x="321" y="121"/>
                      <a:pt x="321" y="120"/>
                      <a:pt x="322" y="120"/>
                    </a:cubicBezTo>
                    <a:cubicBezTo>
                      <a:pt x="322" y="119"/>
                      <a:pt x="322" y="119"/>
                      <a:pt x="323" y="118"/>
                    </a:cubicBezTo>
                    <a:cubicBezTo>
                      <a:pt x="323" y="118"/>
                      <a:pt x="324" y="117"/>
                      <a:pt x="324" y="117"/>
                    </a:cubicBezTo>
                    <a:cubicBezTo>
                      <a:pt x="324" y="117"/>
                      <a:pt x="324" y="117"/>
                      <a:pt x="324" y="117"/>
                    </a:cubicBezTo>
                    <a:cubicBezTo>
                      <a:pt x="324" y="117"/>
                      <a:pt x="324" y="117"/>
                      <a:pt x="324" y="117"/>
                    </a:cubicBezTo>
                    <a:close/>
                    <a:moveTo>
                      <a:pt x="328" y="113"/>
                    </a:moveTo>
                    <a:cubicBezTo>
                      <a:pt x="327" y="114"/>
                      <a:pt x="327" y="114"/>
                      <a:pt x="327" y="114"/>
                    </a:cubicBezTo>
                    <a:cubicBezTo>
                      <a:pt x="326" y="114"/>
                      <a:pt x="326" y="114"/>
                      <a:pt x="326" y="114"/>
                    </a:cubicBezTo>
                    <a:cubicBezTo>
                      <a:pt x="326" y="114"/>
                      <a:pt x="326" y="114"/>
                      <a:pt x="327" y="114"/>
                    </a:cubicBezTo>
                    <a:cubicBezTo>
                      <a:pt x="327" y="114"/>
                      <a:pt x="327" y="113"/>
                      <a:pt x="328" y="113"/>
                    </a:cubicBezTo>
                    <a:cubicBezTo>
                      <a:pt x="328" y="113"/>
                      <a:pt x="328" y="113"/>
                      <a:pt x="328" y="113"/>
                    </a:cubicBezTo>
                    <a:cubicBezTo>
                      <a:pt x="328" y="113"/>
                      <a:pt x="328" y="113"/>
                      <a:pt x="328" y="113"/>
                    </a:cubicBezTo>
                    <a:close/>
                    <a:moveTo>
                      <a:pt x="332" y="105"/>
                    </a:moveTo>
                    <a:cubicBezTo>
                      <a:pt x="331" y="105"/>
                      <a:pt x="331" y="105"/>
                      <a:pt x="330" y="106"/>
                    </a:cubicBezTo>
                    <a:cubicBezTo>
                      <a:pt x="330" y="106"/>
                      <a:pt x="330" y="106"/>
                      <a:pt x="330" y="106"/>
                    </a:cubicBezTo>
                    <a:cubicBezTo>
                      <a:pt x="330" y="106"/>
                      <a:pt x="330" y="107"/>
                      <a:pt x="329" y="107"/>
                    </a:cubicBezTo>
                    <a:cubicBezTo>
                      <a:pt x="320" y="116"/>
                      <a:pt x="312" y="126"/>
                      <a:pt x="302" y="134"/>
                    </a:cubicBezTo>
                    <a:cubicBezTo>
                      <a:pt x="293" y="141"/>
                      <a:pt x="284" y="150"/>
                      <a:pt x="276" y="158"/>
                    </a:cubicBezTo>
                    <a:cubicBezTo>
                      <a:pt x="261" y="172"/>
                      <a:pt x="247" y="188"/>
                      <a:pt x="234" y="204"/>
                    </a:cubicBezTo>
                    <a:cubicBezTo>
                      <a:pt x="226" y="213"/>
                      <a:pt x="220" y="224"/>
                      <a:pt x="214" y="235"/>
                    </a:cubicBezTo>
                    <a:cubicBezTo>
                      <a:pt x="209" y="243"/>
                      <a:pt x="205" y="251"/>
                      <a:pt x="200" y="260"/>
                    </a:cubicBezTo>
                    <a:cubicBezTo>
                      <a:pt x="199" y="261"/>
                      <a:pt x="199" y="262"/>
                      <a:pt x="198" y="264"/>
                    </a:cubicBezTo>
                    <a:cubicBezTo>
                      <a:pt x="197" y="266"/>
                      <a:pt x="196" y="269"/>
                      <a:pt x="195" y="271"/>
                    </a:cubicBezTo>
                    <a:cubicBezTo>
                      <a:pt x="191" y="281"/>
                      <a:pt x="189" y="291"/>
                      <a:pt x="186" y="301"/>
                    </a:cubicBezTo>
                    <a:cubicBezTo>
                      <a:pt x="184" y="307"/>
                      <a:pt x="184" y="313"/>
                      <a:pt x="182" y="320"/>
                    </a:cubicBezTo>
                    <a:cubicBezTo>
                      <a:pt x="179" y="327"/>
                      <a:pt x="179" y="334"/>
                      <a:pt x="178" y="341"/>
                    </a:cubicBezTo>
                    <a:cubicBezTo>
                      <a:pt x="178" y="343"/>
                      <a:pt x="178" y="344"/>
                      <a:pt x="177" y="345"/>
                    </a:cubicBezTo>
                    <a:cubicBezTo>
                      <a:pt x="177" y="344"/>
                      <a:pt x="177" y="344"/>
                      <a:pt x="177" y="343"/>
                    </a:cubicBezTo>
                    <a:cubicBezTo>
                      <a:pt x="178" y="333"/>
                      <a:pt x="178" y="323"/>
                      <a:pt x="180" y="313"/>
                    </a:cubicBezTo>
                    <a:cubicBezTo>
                      <a:pt x="183" y="294"/>
                      <a:pt x="189" y="277"/>
                      <a:pt x="196" y="260"/>
                    </a:cubicBezTo>
                    <a:cubicBezTo>
                      <a:pt x="200" y="251"/>
                      <a:pt x="205" y="242"/>
                      <a:pt x="209" y="234"/>
                    </a:cubicBezTo>
                    <a:cubicBezTo>
                      <a:pt x="215" y="222"/>
                      <a:pt x="222" y="212"/>
                      <a:pt x="231" y="203"/>
                    </a:cubicBezTo>
                    <a:cubicBezTo>
                      <a:pt x="238" y="194"/>
                      <a:pt x="246" y="186"/>
                      <a:pt x="254" y="178"/>
                    </a:cubicBezTo>
                    <a:cubicBezTo>
                      <a:pt x="263" y="168"/>
                      <a:pt x="272" y="159"/>
                      <a:pt x="281" y="150"/>
                    </a:cubicBezTo>
                    <a:cubicBezTo>
                      <a:pt x="290" y="141"/>
                      <a:pt x="300" y="132"/>
                      <a:pt x="309" y="123"/>
                    </a:cubicBezTo>
                    <a:cubicBezTo>
                      <a:pt x="313" y="119"/>
                      <a:pt x="317" y="116"/>
                      <a:pt x="321" y="112"/>
                    </a:cubicBezTo>
                    <a:cubicBezTo>
                      <a:pt x="324" y="110"/>
                      <a:pt x="327" y="108"/>
                      <a:pt x="330" y="106"/>
                    </a:cubicBezTo>
                    <a:cubicBezTo>
                      <a:pt x="330" y="106"/>
                      <a:pt x="330" y="106"/>
                      <a:pt x="330" y="106"/>
                    </a:cubicBezTo>
                    <a:cubicBezTo>
                      <a:pt x="331" y="105"/>
                      <a:pt x="331" y="105"/>
                      <a:pt x="332" y="105"/>
                    </a:cubicBezTo>
                    <a:cubicBezTo>
                      <a:pt x="332" y="105"/>
                      <a:pt x="332" y="104"/>
                      <a:pt x="332" y="104"/>
                    </a:cubicBezTo>
                    <a:cubicBezTo>
                      <a:pt x="332" y="104"/>
                      <a:pt x="332" y="105"/>
                      <a:pt x="332" y="105"/>
                    </a:cubicBezTo>
                    <a:close/>
                    <a:moveTo>
                      <a:pt x="181" y="346"/>
                    </a:moveTo>
                    <a:cubicBezTo>
                      <a:pt x="180" y="347"/>
                      <a:pt x="180" y="347"/>
                      <a:pt x="180" y="347"/>
                    </a:cubicBezTo>
                    <a:cubicBezTo>
                      <a:pt x="180" y="347"/>
                      <a:pt x="180" y="346"/>
                      <a:pt x="180" y="346"/>
                    </a:cubicBezTo>
                    <a:cubicBezTo>
                      <a:pt x="180" y="346"/>
                      <a:pt x="181" y="346"/>
                      <a:pt x="181" y="346"/>
                    </a:cubicBezTo>
                    <a:close/>
                    <a:moveTo>
                      <a:pt x="180" y="350"/>
                    </a:moveTo>
                    <a:cubicBezTo>
                      <a:pt x="180" y="350"/>
                      <a:pt x="180" y="350"/>
                      <a:pt x="180" y="350"/>
                    </a:cubicBezTo>
                    <a:cubicBezTo>
                      <a:pt x="180" y="350"/>
                      <a:pt x="180" y="350"/>
                      <a:pt x="180" y="350"/>
                    </a:cubicBezTo>
                    <a:close/>
                    <a:moveTo>
                      <a:pt x="330" y="103"/>
                    </a:moveTo>
                    <a:cubicBezTo>
                      <a:pt x="329" y="103"/>
                      <a:pt x="329" y="104"/>
                      <a:pt x="328" y="104"/>
                    </a:cubicBezTo>
                    <a:cubicBezTo>
                      <a:pt x="320" y="109"/>
                      <a:pt x="313" y="116"/>
                      <a:pt x="306" y="122"/>
                    </a:cubicBezTo>
                    <a:cubicBezTo>
                      <a:pt x="292" y="136"/>
                      <a:pt x="277" y="150"/>
                      <a:pt x="263" y="164"/>
                    </a:cubicBezTo>
                    <a:cubicBezTo>
                      <a:pt x="254" y="172"/>
                      <a:pt x="246" y="181"/>
                      <a:pt x="238" y="190"/>
                    </a:cubicBezTo>
                    <a:cubicBezTo>
                      <a:pt x="228" y="201"/>
                      <a:pt x="217" y="213"/>
                      <a:pt x="209" y="227"/>
                    </a:cubicBezTo>
                    <a:cubicBezTo>
                      <a:pt x="203" y="239"/>
                      <a:pt x="196" y="251"/>
                      <a:pt x="191" y="264"/>
                    </a:cubicBezTo>
                    <a:cubicBezTo>
                      <a:pt x="189" y="272"/>
                      <a:pt x="186" y="280"/>
                      <a:pt x="183" y="288"/>
                    </a:cubicBezTo>
                    <a:cubicBezTo>
                      <a:pt x="180" y="297"/>
                      <a:pt x="178" y="306"/>
                      <a:pt x="177" y="315"/>
                    </a:cubicBezTo>
                    <a:cubicBezTo>
                      <a:pt x="176" y="315"/>
                      <a:pt x="176" y="316"/>
                      <a:pt x="176" y="316"/>
                    </a:cubicBezTo>
                    <a:cubicBezTo>
                      <a:pt x="177" y="308"/>
                      <a:pt x="177" y="299"/>
                      <a:pt x="179" y="291"/>
                    </a:cubicBezTo>
                    <a:cubicBezTo>
                      <a:pt x="180" y="288"/>
                      <a:pt x="181" y="284"/>
                      <a:pt x="182" y="281"/>
                    </a:cubicBezTo>
                    <a:cubicBezTo>
                      <a:pt x="183" y="278"/>
                      <a:pt x="185" y="275"/>
                      <a:pt x="186" y="272"/>
                    </a:cubicBezTo>
                    <a:cubicBezTo>
                      <a:pt x="188" y="268"/>
                      <a:pt x="190" y="265"/>
                      <a:pt x="191" y="261"/>
                    </a:cubicBezTo>
                    <a:cubicBezTo>
                      <a:pt x="196" y="249"/>
                      <a:pt x="202" y="239"/>
                      <a:pt x="207" y="227"/>
                    </a:cubicBezTo>
                    <a:cubicBezTo>
                      <a:pt x="209" y="223"/>
                      <a:pt x="211" y="219"/>
                      <a:pt x="214" y="215"/>
                    </a:cubicBezTo>
                    <a:cubicBezTo>
                      <a:pt x="221" y="202"/>
                      <a:pt x="231" y="192"/>
                      <a:pt x="241" y="181"/>
                    </a:cubicBezTo>
                    <a:cubicBezTo>
                      <a:pt x="252" y="170"/>
                      <a:pt x="263" y="159"/>
                      <a:pt x="274" y="147"/>
                    </a:cubicBezTo>
                    <a:cubicBezTo>
                      <a:pt x="278" y="143"/>
                      <a:pt x="283" y="139"/>
                      <a:pt x="288" y="134"/>
                    </a:cubicBezTo>
                    <a:cubicBezTo>
                      <a:pt x="296" y="128"/>
                      <a:pt x="303" y="121"/>
                      <a:pt x="310" y="115"/>
                    </a:cubicBezTo>
                    <a:cubicBezTo>
                      <a:pt x="314" y="112"/>
                      <a:pt x="318" y="110"/>
                      <a:pt x="322" y="107"/>
                    </a:cubicBezTo>
                    <a:cubicBezTo>
                      <a:pt x="325" y="105"/>
                      <a:pt x="327" y="104"/>
                      <a:pt x="330" y="102"/>
                    </a:cubicBezTo>
                    <a:cubicBezTo>
                      <a:pt x="331" y="101"/>
                      <a:pt x="332" y="100"/>
                      <a:pt x="334" y="98"/>
                    </a:cubicBezTo>
                    <a:cubicBezTo>
                      <a:pt x="334" y="98"/>
                      <a:pt x="334" y="99"/>
                      <a:pt x="334" y="99"/>
                    </a:cubicBezTo>
                    <a:cubicBezTo>
                      <a:pt x="333" y="100"/>
                      <a:pt x="331" y="101"/>
                      <a:pt x="330" y="103"/>
                    </a:cubicBezTo>
                    <a:close/>
                    <a:moveTo>
                      <a:pt x="338" y="100"/>
                    </a:moveTo>
                    <a:cubicBezTo>
                      <a:pt x="339" y="101"/>
                      <a:pt x="339" y="101"/>
                      <a:pt x="339" y="101"/>
                    </a:cubicBezTo>
                    <a:cubicBezTo>
                      <a:pt x="338" y="101"/>
                      <a:pt x="338" y="101"/>
                      <a:pt x="338" y="101"/>
                    </a:cubicBezTo>
                    <a:lnTo>
                      <a:pt x="338" y="100"/>
                    </a:lnTo>
                    <a:close/>
                    <a:moveTo>
                      <a:pt x="173" y="356"/>
                    </a:moveTo>
                    <a:cubicBezTo>
                      <a:pt x="173" y="356"/>
                      <a:pt x="173" y="356"/>
                      <a:pt x="173" y="356"/>
                    </a:cubicBezTo>
                    <a:cubicBezTo>
                      <a:pt x="173" y="356"/>
                      <a:pt x="173" y="356"/>
                      <a:pt x="173" y="356"/>
                    </a:cubicBezTo>
                    <a:close/>
                    <a:moveTo>
                      <a:pt x="173" y="324"/>
                    </a:moveTo>
                    <a:cubicBezTo>
                      <a:pt x="172" y="330"/>
                      <a:pt x="172" y="337"/>
                      <a:pt x="172" y="343"/>
                    </a:cubicBezTo>
                    <a:cubicBezTo>
                      <a:pt x="172" y="346"/>
                      <a:pt x="172" y="349"/>
                      <a:pt x="172" y="352"/>
                    </a:cubicBezTo>
                    <a:cubicBezTo>
                      <a:pt x="172" y="352"/>
                      <a:pt x="172" y="352"/>
                      <a:pt x="172" y="352"/>
                    </a:cubicBezTo>
                    <a:cubicBezTo>
                      <a:pt x="172" y="353"/>
                      <a:pt x="172" y="353"/>
                      <a:pt x="172" y="354"/>
                    </a:cubicBezTo>
                    <a:cubicBezTo>
                      <a:pt x="172" y="354"/>
                      <a:pt x="172" y="354"/>
                      <a:pt x="172" y="354"/>
                    </a:cubicBezTo>
                    <a:cubicBezTo>
                      <a:pt x="172" y="353"/>
                      <a:pt x="172" y="353"/>
                      <a:pt x="172" y="352"/>
                    </a:cubicBezTo>
                    <a:cubicBezTo>
                      <a:pt x="172" y="352"/>
                      <a:pt x="172" y="352"/>
                      <a:pt x="172" y="352"/>
                    </a:cubicBezTo>
                    <a:cubicBezTo>
                      <a:pt x="172" y="350"/>
                      <a:pt x="171" y="349"/>
                      <a:pt x="171" y="347"/>
                    </a:cubicBezTo>
                    <a:cubicBezTo>
                      <a:pt x="169" y="334"/>
                      <a:pt x="169" y="322"/>
                      <a:pt x="171" y="309"/>
                    </a:cubicBezTo>
                    <a:cubicBezTo>
                      <a:pt x="172" y="303"/>
                      <a:pt x="173" y="298"/>
                      <a:pt x="175" y="292"/>
                    </a:cubicBezTo>
                    <a:cubicBezTo>
                      <a:pt x="177" y="283"/>
                      <a:pt x="180" y="275"/>
                      <a:pt x="183" y="267"/>
                    </a:cubicBezTo>
                    <a:cubicBezTo>
                      <a:pt x="184" y="261"/>
                      <a:pt x="187" y="255"/>
                      <a:pt x="189" y="250"/>
                    </a:cubicBezTo>
                    <a:cubicBezTo>
                      <a:pt x="193" y="241"/>
                      <a:pt x="198" y="232"/>
                      <a:pt x="203" y="224"/>
                    </a:cubicBezTo>
                    <a:cubicBezTo>
                      <a:pt x="206" y="217"/>
                      <a:pt x="211" y="211"/>
                      <a:pt x="215" y="205"/>
                    </a:cubicBezTo>
                    <a:cubicBezTo>
                      <a:pt x="221" y="197"/>
                      <a:pt x="226" y="190"/>
                      <a:pt x="232" y="182"/>
                    </a:cubicBezTo>
                    <a:cubicBezTo>
                      <a:pt x="237" y="175"/>
                      <a:pt x="243" y="167"/>
                      <a:pt x="249" y="160"/>
                    </a:cubicBezTo>
                    <a:cubicBezTo>
                      <a:pt x="255" y="152"/>
                      <a:pt x="262" y="146"/>
                      <a:pt x="270" y="140"/>
                    </a:cubicBezTo>
                    <a:cubicBezTo>
                      <a:pt x="278" y="133"/>
                      <a:pt x="286" y="126"/>
                      <a:pt x="295" y="120"/>
                    </a:cubicBezTo>
                    <a:cubicBezTo>
                      <a:pt x="301" y="115"/>
                      <a:pt x="308" y="110"/>
                      <a:pt x="315" y="106"/>
                    </a:cubicBezTo>
                    <a:cubicBezTo>
                      <a:pt x="321" y="102"/>
                      <a:pt x="327" y="98"/>
                      <a:pt x="334" y="95"/>
                    </a:cubicBezTo>
                    <a:cubicBezTo>
                      <a:pt x="334" y="94"/>
                      <a:pt x="335" y="94"/>
                      <a:pt x="335" y="94"/>
                    </a:cubicBezTo>
                    <a:cubicBezTo>
                      <a:pt x="335" y="94"/>
                      <a:pt x="335" y="94"/>
                      <a:pt x="336" y="94"/>
                    </a:cubicBezTo>
                    <a:cubicBezTo>
                      <a:pt x="336" y="94"/>
                      <a:pt x="336" y="94"/>
                      <a:pt x="336" y="94"/>
                    </a:cubicBezTo>
                    <a:cubicBezTo>
                      <a:pt x="336" y="94"/>
                      <a:pt x="335" y="94"/>
                      <a:pt x="335" y="94"/>
                    </a:cubicBezTo>
                    <a:cubicBezTo>
                      <a:pt x="331" y="99"/>
                      <a:pt x="326" y="103"/>
                      <a:pt x="320" y="106"/>
                    </a:cubicBezTo>
                    <a:cubicBezTo>
                      <a:pt x="311" y="111"/>
                      <a:pt x="303" y="118"/>
                      <a:pt x="295" y="125"/>
                    </a:cubicBezTo>
                    <a:cubicBezTo>
                      <a:pt x="288" y="131"/>
                      <a:pt x="281" y="137"/>
                      <a:pt x="275" y="143"/>
                    </a:cubicBezTo>
                    <a:cubicBezTo>
                      <a:pt x="270" y="148"/>
                      <a:pt x="266" y="153"/>
                      <a:pt x="261" y="157"/>
                    </a:cubicBezTo>
                    <a:cubicBezTo>
                      <a:pt x="251" y="167"/>
                      <a:pt x="242" y="177"/>
                      <a:pt x="233" y="186"/>
                    </a:cubicBezTo>
                    <a:cubicBezTo>
                      <a:pt x="224" y="196"/>
                      <a:pt x="215" y="205"/>
                      <a:pt x="210" y="217"/>
                    </a:cubicBezTo>
                    <a:cubicBezTo>
                      <a:pt x="205" y="226"/>
                      <a:pt x="200" y="235"/>
                      <a:pt x="196" y="244"/>
                    </a:cubicBezTo>
                    <a:cubicBezTo>
                      <a:pt x="192" y="252"/>
                      <a:pt x="189" y="260"/>
                      <a:pt x="186" y="267"/>
                    </a:cubicBezTo>
                    <a:cubicBezTo>
                      <a:pt x="185" y="269"/>
                      <a:pt x="183" y="271"/>
                      <a:pt x="182" y="273"/>
                    </a:cubicBezTo>
                    <a:cubicBezTo>
                      <a:pt x="179" y="281"/>
                      <a:pt x="177" y="288"/>
                      <a:pt x="176" y="296"/>
                    </a:cubicBezTo>
                    <a:cubicBezTo>
                      <a:pt x="174" y="305"/>
                      <a:pt x="173" y="315"/>
                      <a:pt x="173" y="324"/>
                    </a:cubicBezTo>
                    <a:close/>
                    <a:moveTo>
                      <a:pt x="149" y="402"/>
                    </a:moveTo>
                    <a:cubicBezTo>
                      <a:pt x="149" y="402"/>
                      <a:pt x="149" y="402"/>
                      <a:pt x="149" y="402"/>
                    </a:cubicBezTo>
                    <a:cubicBezTo>
                      <a:pt x="149" y="402"/>
                      <a:pt x="149" y="402"/>
                      <a:pt x="149" y="402"/>
                    </a:cubicBezTo>
                    <a:cubicBezTo>
                      <a:pt x="149" y="402"/>
                      <a:pt x="149" y="402"/>
                      <a:pt x="149" y="402"/>
                    </a:cubicBezTo>
                    <a:cubicBezTo>
                      <a:pt x="149" y="402"/>
                      <a:pt x="149" y="402"/>
                      <a:pt x="149" y="402"/>
                    </a:cubicBezTo>
                    <a:cubicBezTo>
                      <a:pt x="150" y="401"/>
                      <a:pt x="151" y="400"/>
                      <a:pt x="152" y="399"/>
                    </a:cubicBezTo>
                    <a:cubicBezTo>
                      <a:pt x="157" y="396"/>
                      <a:pt x="162" y="392"/>
                      <a:pt x="167" y="388"/>
                    </a:cubicBezTo>
                    <a:cubicBezTo>
                      <a:pt x="172" y="385"/>
                      <a:pt x="177" y="382"/>
                      <a:pt x="181" y="379"/>
                    </a:cubicBezTo>
                    <a:cubicBezTo>
                      <a:pt x="182" y="379"/>
                      <a:pt x="184" y="379"/>
                      <a:pt x="185" y="379"/>
                    </a:cubicBezTo>
                    <a:cubicBezTo>
                      <a:pt x="189" y="380"/>
                      <a:pt x="192" y="382"/>
                      <a:pt x="195" y="384"/>
                    </a:cubicBezTo>
                    <a:cubicBezTo>
                      <a:pt x="208" y="390"/>
                      <a:pt x="220" y="396"/>
                      <a:pt x="233" y="402"/>
                    </a:cubicBezTo>
                    <a:cubicBezTo>
                      <a:pt x="233" y="402"/>
                      <a:pt x="233" y="402"/>
                      <a:pt x="233" y="403"/>
                    </a:cubicBezTo>
                    <a:cubicBezTo>
                      <a:pt x="233" y="403"/>
                      <a:pt x="233" y="403"/>
                      <a:pt x="232" y="403"/>
                    </a:cubicBezTo>
                    <a:cubicBezTo>
                      <a:pt x="220" y="402"/>
                      <a:pt x="209" y="401"/>
                      <a:pt x="197" y="401"/>
                    </a:cubicBezTo>
                    <a:cubicBezTo>
                      <a:pt x="190" y="400"/>
                      <a:pt x="183" y="401"/>
                      <a:pt x="176" y="401"/>
                    </a:cubicBezTo>
                    <a:cubicBezTo>
                      <a:pt x="167" y="401"/>
                      <a:pt x="158" y="401"/>
                      <a:pt x="149" y="402"/>
                    </a:cubicBezTo>
                    <a:close/>
                    <a:moveTo>
                      <a:pt x="223" y="387"/>
                    </a:moveTo>
                    <a:cubicBezTo>
                      <a:pt x="228" y="389"/>
                      <a:pt x="231" y="391"/>
                      <a:pt x="236" y="392"/>
                    </a:cubicBezTo>
                    <a:cubicBezTo>
                      <a:pt x="243" y="394"/>
                      <a:pt x="250" y="397"/>
                      <a:pt x="257" y="399"/>
                    </a:cubicBezTo>
                    <a:cubicBezTo>
                      <a:pt x="266" y="403"/>
                      <a:pt x="276" y="408"/>
                      <a:pt x="286" y="412"/>
                    </a:cubicBezTo>
                    <a:cubicBezTo>
                      <a:pt x="291" y="414"/>
                      <a:pt x="296" y="416"/>
                      <a:pt x="301" y="418"/>
                    </a:cubicBezTo>
                    <a:cubicBezTo>
                      <a:pt x="308" y="420"/>
                      <a:pt x="314" y="423"/>
                      <a:pt x="320" y="425"/>
                    </a:cubicBezTo>
                    <a:cubicBezTo>
                      <a:pt x="328" y="429"/>
                      <a:pt x="336" y="432"/>
                      <a:pt x="343" y="436"/>
                    </a:cubicBezTo>
                    <a:cubicBezTo>
                      <a:pt x="348" y="437"/>
                      <a:pt x="352" y="439"/>
                      <a:pt x="357" y="441"/>
                    </a:cubicBezTo>
                    <a:cubicBezTo>
                      <a:pt x="364" y="444"/>
                      <a:pt x="371" y="448"/>
                      <a:pt x="378" y="452"/>
                    </a:cubicBezTo>
                    <a:cubicBezTo>
                      <a:pt x="386" y="456"/>
                      <a:pt x="394" y="460"/>
                      <a:pt x="403" y="465"/>
                    </a:cubicBezTo>
                    <a:cubicBezTo>
                      <a:pt x="404" y="465"/>
                      <a:pt x="406" y="466"/>
                      <a:pt x="407" y="467"/>
                    </a:cubicBezTo>
                    <a:cubicBezTo>
                      <a:pt x="403" y="465"/>
                      <a:pt x="400" y="464"/>
                      <a:pt x="396" y="463"/>
                    </a:cubicBezTo>
                    <a:cubicBezTo>
                      <a:pt x="389" y="459"/>
                      <a:pt x="381" y="456"/>
                      <a:pt x="374" y="453"/>
                    </a:cubicBezTo>
                    <a:cubicBezTo>
                      <a:pt x="366" y="449"/>
                      <a:pt x="357" y="446"/>
                      <a:pt x="349" y="443"/>
                    </a:cubicBezTo>
                    <a:cubicBezTo>
                      <a:pt x="342" y="440"/>
                      <a:pt x="335" y="437"/>
                      <a:pt x="328" y="434"/>
                    </a:cubicBezTo>
                    <a:cubicBezTo>
                      <a:pt x="321" y="431"/>
                      <a:pt x="314" y="428"/>
                      <a:pt x="306" y="425"/>
                    </a:cubicBezTo>
                    <a:cubicBezTo>
                      <a:pt x="302" y="424"/>
                      <a:pt x="297" y="422"/>
                      <a:pt x="293" y="420"/>
                    </a:cubicBezTo>
                    <a:cubicBezTo>
                      <a:pt x="290" y="419"/>
                      <a:pt x="286" y="417"/>
                      <a:pt x="283" y="416"/>
                    </a:cubicBezTo>
                    <a:cubicBezTo>
                      <a:pt x="275" y="414"/>
                      <a:pt x="267" y="411"/>
                      <a:pt x="259" y="409"/>
                    </a:cubicBezTo>
                    <a:cubicBezTo>
                      <a:pt x="252" y="407"/>
                      <a:pt x="245" y="405"/>
                      <a:pt x="239" y="401"/>
                    </a:cubicBezTo>
                    <a:cubicBezTo>
                      <a:pt x="232" y="398"/>
                      <a:pt x="225" y="395"/>
                      <a:pt x="219" y="391"/>
                    </a:cubicBezTo>
                    <a:cubicBezTo>
                      <a:pt x="211" y="387"/>
                      <a:pt x="202" y="383"/>
                      <a:pt x="194" y="379"/>
                    </a:cubicBezTo>
                    <a:cubicBezTo>
                      <a:pt x="194" y="379"/>
                      <a:pt x="194" y="379"/>
                      <a:pt x="194" y="379"/>
                    </a:cubicBezTo>
                    <a:cubicBezTo>
                      <a:pt x="204" y="382"/>
                      <a:pt x="214" y="384"/>
                      <a:pt x="223" y="387"/>
                    </a:cubicBezTo>
                    <a:close/>
                    <a:moveTo>
                      <a:pt x="207" y="380"/>
                    </a:moveTo>
                    <a:cubicBezTo>
                      <a:pt x="207" y="380"/>
                      <a:pt x="207" y="380"/>
                      <a:pt x="207" y="380"/>
                    </a:cubicBezTo>
                    <a:cubicBezTo>
                      <a:pt x="208" y="380"/>
                      <a:pt x="208" y="380"/>
                      <a:pt x="208" y="380"/>
                    </a:cubicBezTo>
                    <a:cubicBezTo>
                      <a:pt x="208" y="380"/>
                      <a:pt x="208" y="380"/>
                      <a:pt x="208" y="380"/>
                    </a:cubicBezTo>
                    <a:cubicBezTo>
                      <a:pt x="208" y="380"/>
                      <a:pt x="208" y="380"/>
                      <a:pt x="207" y="380"/>
                    </a:cubicBezTo>
                    <a:close/>
                    <a:moveTo>
                      <a:pt x="462" y="499"/>
                    </a:moveTo>
                    <a:cubicBezTo>
                      <a:pt x="459" y="497"/>
                      <a:pt x="456" y="497"/>
                      <a:pt x="453" y="496"/>
                    </a:cubicBezTo>
                    <a:cubicBezTo>
                      <a:pt x="448" y="493"/>
                      <a:pt x="444" y="491"/>
                      <a:pt x="439" y="489"/>
                    </a:cubicBezTo>
                    <a:cubicBezTo>
                      <a:pt x="431" y="486"/>
                      <a:pt x="424" y="483"/>
                      <a:pt x="416" y="480"/>
                    </a:cubicBezTo>
                    <a:cubicBezTo>
                      <a:pt x="407" y="477"/>
                      <a:pt x="398" y="473"/>
                      <a:pt x="390" y="468"/>
                    </a:cubicBezTo>
                    <a:cubicBezTo>
                      <a:pt x="384" y="465"/>
                      <a:pt x="378" y="463"/>
                      <a:pt x="371" y="460"/>
                    </a:cubicBezTo>
                    <a:cubicBezTo>
                      <a:pt x="362" y="456"/>
                      <a:pt x="353" y="451"/>
                      <a:pt x="344" y="447"/>
                    </a:cubicBezTo>
                    <a:cubicBezTo>
                      <a:pt x="339" y="445"/>
                      <a:pt x="335" y="443"/>
                      <a:pt x="330" y="441"/>
                    </a:cubicBezTo>
                    <a:cubicBezTo>
                      <a:pt x="327" y="440"/>
                      <a:pt x="324" y="439"/>
                      <a:pt x="321" y="437"/>
                    </a:cubicBezTo>
                    <a:cubicBezTo>
                      <a:pt x="317" y="436"/>
                      <a:pt x="312" y="434"/>
                      <a:pt x="307" y="432"/>
                    </a:cubicBezTo>
                    <a:cubicBezTo>
                      <a:pt x="304" y="431"/>
                      <a:pt x="300" y="429"/>
                      <a:pt x="296" y="427"/>
                    </a:cubicBezTo>
                    <a:cubicBezTo>
                      <a:pt x="289" y="424"/>
                      <a:pt x="281" y="422"/>
                      <a:pt x="274" y="421"/>
                    </a:cubicBezTo>
                    <a:cubicBezTo>
                      <a:pt x="264" y="419"/>
                      <a:pt x="254" y="416"/>
                      <a:pt x="244" y="414"/>
                    </a:cubicBezTo>
                    <a:cubicBezTo>
                      <a:pt x="237" y="412"/>
                      <a:pt x="230" y="412"/>
                      <a:pt x="224" y="411"/>
                    </a:cubicBezTo>
                    <a:cubicBezTo>
                      <a:pt x="217" y="410"/>
                      <a:pt x="211" y="409"/>
                      <a:pt x="205" y="408"/>
                    </a:cubicBezTo>
                    <a:cubicBezTo>
                      <a:pt x="195" y="407"/>
                      <a:pt x="186" y="407"/>
                      <a:pt x="176" y="406"/>
                    </a:cubicBezTo>
                    <a:cubicBezTo>
                      <a:pt x="176" y="406"/>
                      <a:pt x="175" y="406"/>
                      <a:pt x="175" y="406"/>
                    </a:cubicBezTo>
                    <a:cubicBezTo>
                      <a:pt x="175" y="405"/>
                      <a:pt x="175" y="405"/>
                      <a:pt x="175" y="405"/>
                    </a:cubicBezTo>
                    <a:cubicBezTo>
                      <a:pt x="176" y="405"/>
                      <a:pt x="177" y="405"/>
                      <a:pt x="178" y="405"/>
                    </a:cubicBezTo>
                    <a:cubicBezTo>
                      <a:pt x="186" y="405"/>
                      <a:pt x="194" y="405"/>
                      <a:pt x="202" y="406"/>
                    </a:cubicBezTo>
                    <a:cubicBezTo>
                      <a:pt x="204" y="406"/>
                      <a:pt x="205" y="406"/>
                      <a:pt x="207" y="406"/>
                    </a:cubicBezTo>
                    <a:cubicBezTo>
                      <a:pt x="214" y="407"/>
                      <a:pt x="221" y="407"/>
                      <a:pt x="228" y="408"/>
                    </a:cubicBezTo>
                    <a:cubicBezTo>
                      <a:pt x="234" y="409"/>
                      <a:pt x="241" y="410"/>
                      <a:pt x="248" y="412"/>
                    </a:cubicBezTo>
                    <a:cubicBezTo>
                      <a:pt x="255" y="413"/>
                      <a:pt x="262" y="414"/>
                      <a:pt x="269" y="416"/>
                    </a:cubicBezTo>
                    <a:cubicBezTo>
                      <a:pt x="274" y="418"/>
                      <a:pt x="280" y="419"/>
                      <a:pt x="285" y="421"/>
                    </a:cubicBezTo>
                    <a:cubicBezTo>
                      <a:pt x="295" y="425"/>
                      <a:pt x="305" y="429"/>
                      <a:pt x="315" y="433"/>
                    </a:cubicBezTo>
                    <a:cubicBezTo>
                      <a:pt x="321" y="435"/>
                      <a:pt x="327" y="438"/>
                      <a:pt x="332" y="440"/>
                    </a:cubicBezTo>
                    <a:cubicBezTo>
                      <a:pt x="340" y="443"/>
                      <a:pt x="348" y="446"/>
                      <a:pt x="355" y="449"/>
                    </a:cubicBezTo>
                    <a:cubicBezTo>
                      <a:pt x="365" y="453"/>
                      <a:pt x="375" y="457"/>
                      <a:pt x="385" y="462"/>
                    </a:cubicBezTo>
                    <a:cubicBezTo>
                      <a:pt x="394" y="465"/>
                      <a:pt x="403" y="469"/>
                      <a:pt x="412" y="473"/>
                    </a:cubicBezTo>
                    <a:cubicBezTo>
                      <a:pt x="416" y="475"/>
                      <a:pt x="421" y="477"/>
                      <a:pt x="425" y="479"/>
                    </a:cubicBezTo>
                    <a:cubicBezTo>
                      <a:pt x="434" y="483"/>
                      <a:pt x="443" y="487"/>
                      <a:pt x="452" y="491"/>
                    </a:cubicBezTo>
                    <a:cubicBezTo>
                      <a:pt x="459" y="494"/>
                      <a:pt x="466" y="497"/>
                      <a:pt x="473" y="501"/>
                    </a:cubicBezTo>
                    <a:cubicBezTo>
                      <a:pt x="479" y="504"/>
                      <a:pt x="485" y="507"/>
                      <a:pt x="491" y="510"/>
                    </a:cubicBezTo>
                    <a:cubicBezTo>
                      <a:pt x="493" y="511"/>
                      <a:pt x="495" y="512"/>
                      <a:pt x="497" y="513"/>
                    </a:cubicBezTo>
                    <a:cubicBezTo>
                      <a:pt x="490" y="512"/>
                      <a:pt x="484" y="509"/>
                      <a:pt x="478" y="506"/>
                    </a:cubicBezTo>
                    <a:cubicBezTo>
                      <a:pt x="472" y="504"/>
                      <a:pt x="467" y="502"/>
                      <a:pt x="462" y="499"/>
                    </a:cubicBezTo>
                    <a:close/>
                    <a:moveTo>
                      <a:pt x="473" y="508"/>
                    </a:moveTo>
                    <a:cubicBezTo>
                      <a:pt x="467" y="507"/>
                      <a:pt x="460" y="505"/>
                      <a:pt x="454" y="503"/>
                    </a:cubicBezTo>
                    <a:cubicBezTo>
                      <a:pt x="445" y="500"/>
                      <a:pt x="437" y="497"/>
                      <a:pt x="428" y="493"/>
                    </a:cubicBezTo>
                    <a:cubicBezTo>
                      <a:pt x="416" y="489"/>
                      <a:pt x="404" y="484"/>
                      <a:pt x="392" y="479"/>
                    </a:cubicBezTo>
                    <a:cubicBezTo>
                      <a:pt x="385" y="475"/>
                      <a:pt x="377" y="471"/>
                      <a:pt x="369" y="468"/>
                    </a:cubicBezTo>
                    <a:cubicBezTo>
                      <a:pt x="360" y="463"/>
                      <a:pt x="350" y="459"/>
                      <a:pt x="341" y="455"/>
                    </a:cubicBezTo>
                    <a:cubicBezTo>
                      <a:pt x="333" y="451"/>
                      <a:pt x="326" y="448"/>
                      <a:pt x="318" y="445"/>
                    </a:cubicBezTo>
                    <a:cubicBezTo>
                      <a:pt x="315" y="444"/>
                      <a:pt x="312" y="442"/>
                      <a:pt x="308" y="441"/>
                    </a:cubicBezTo>
                    <a:cubicBezTo>
                      <a:pt x="301" y="438"/>
                      <a:pt x="293" y="435"/>
                      <a:pt x="285" y="432"/>
                    </a:cubicBezTo>
                    <a:cubicBezTo>
                      <a:pt x="280" y="430"/>
                      <a:pt x="275" y="428"/>
                      <a:pt x="270" y="426"/>
                    </a:cubicBezTo>
                    <a:cubicBezTo>
                      <a:pt x="261" y="424"/>
                      <a:pt x="253" y="421"/>
                      <a:pt x="245" y="419"/>
                    </a:cubicBezTo>
                    <a:cubicBezTo>
                      <a:pt x="241" y="418"/>
                      <a:pt x="237" y="417"/>
                      <a:pt x="233" y="416"/>
                    </a:cubicBezTo>
                    <a:cubicBezTo>
                      <a:pt x="230" y="415"/>
                      <a:pt x="227" y="414"/>
                      <a:pt x="224" y="414"/>
                    </a:cubicBezTo>
                    <a:cubicBezTo>
                      <a:pt x="224" y="414"/>
                      <a:pt x="224" y="414"/>
                      <a:pt x="224" y="413"/>
                    </a:cubicBezTo>
                    <a:cubicBezTo>
                      <a:pt x="224" y="413"/>
                      <a:pt x="224" y="413"/>
                      <a:pt x="224" y="413"/>
                    </a:cubicBezTo>
                    <a:cubicBezTo>
                      <a:pt x="223" y="413"/>
                      <a:pt x="222" y="413"/>
                      <a:pt x="221" y="413"/>
                    </a:cubicBezTo>
                    <a:cubicBezTo>
                      <a:pt x="221" y="413"/>
                      <a:pt x="221" y="413"/>
                      <a:pt x="221" y="413"/>
                    </a:cubicBezTo>
                    <a:cubicBezTo>
                      <a:pt x="222" y="413"/>
                      <a:pt x="223" y="413"/>
                      <a:pt x="224" y="413"/>
                    </a:cubicBezTo>
                    <a:cubicBezTo>
                      <a:pt x="224" y="413"/>
                      <a:pt x="224" y="413"/>
                      <a:pt x="224" y="413"/>
                    </a:cubicBezTo>
                    <a:cubicBezTo>
                      <a:pt x="224" y="413"/>
                      <a:pt x="224" y="413"/>
                      <a:pt x="224" y="414"/>
                    </a:cubicBezTo>
                    <a:cubicBezTo>
                      <a:pt x="228" y="414"/>
                      <a:pt x="231" y="414"/>
                      <a:pt x="234" y="414"/>
                    </a:cubicBezTo>
                    <a:cubicBezTo>
                      <a:pt x="245" y="417"/>
                      <a:pt x="256" y="419"/>
                      <a:pt x="266" y="422"/>
                    </a:cubicBezTo>
                    <a:cubicBezTo>
                      <a:pt x="274" y="423"/>
                      <a:pt x="281" y="425"/>
                      <a:pt x="289" y="427"/>
                    </a:cubicBezTo>
                    <a:cubicBezTo>
                      <a:pt x="292" y="428"/>
                      <a:pt x="295" y="430"/>
                      <a:pt x="298" y="431"/>
                    </a:cubicBezTo>
                    <a:cubicBezTo>
                      <a:pt x="304" y="434"/>
                      <a:pt x="310" y="436"/>
                      <a:pt x="316" y="438"/>
                    </a:cubicBezTo>
                    <a:cubicBezTo>
                      <a:pt x="319" y="439"/>
                      <a:pt x="322" y="440"/>
                      <a:pt x="325" y="442"/>
                    </a:cubicBezTo>
                    <a:cubicBezTo>
                      <a:pt x="336" y="447"/>
                      <a:pt x="347" y="452"/>
                      <a:pt x="359" y="457"/>
                    </a:cubicBezTo>
                    <a:cubicBezTo>
                      <a:pt x="362" y="459"/>
                      <a:pt x="366" y="460"/>
                      <a:pt x="369" y="462"/>
                    </a:cubicBezTo>
                    <a:cubicBezTo>
                      <a:pt x="379" y="467"/>
                      <a:pt x="388" y="471"/>
                      <a:pt x="398" y="476"/>
                    </a:cubicBezTo>
                    <a:cubicBezTo>
                      <a:pt x="403" y="478"/>
                      <a:pt x="409" y="480"/>
                      <a:pt x="415" y="483"/>
                    </a:cubicBezTo>
                    <a:cubicBezTo>
                      <a:pt x="423" y="486"/>
                      <a:pt x="431" y="489"/>
                      <a:pt x="439" y="493"/>
                    </a:cubicBezTo>
                    <a:cubicBezTo>
                      <a:pt x="445" y="495"/>
                      <a:pt x="452" y="498"/>
                      <a:pt x="458" y="500"/>
                    </a:cubicBezTo>
                    <a:cubicBezTo>
                      <a:pt x="461" y="502"/>
                      <a:pt x="464" y="504"/>
                      <a:pt x="467" y="505"/>
                    </a:cubicBezTo>
                    <a:cubicBezTo>
                      <a:pt x="469" y="506"/>
                      <a:pt x="471" y="507"/>
                      <a:pt x="473" y="508"/>
                    </a:cubicBezTo>
                    <a:close/>
                    <a:moveTo>
                      <a:pt x="217" y="412"/>
                    </a:moveTo>
                    <a:cubicBezTo>
                      <a:pt x="217" y="412"/>
                      <a:pt x="217" y="412"/>
                      <a:pt x="217" y="412"/>
                    </a:cubicBezTo>
                    <a:cubicBezTo>
                      <a:pt x="216" y="412"/>
                      <a:pt x="216" y="412"/>
                      <a:pt x="216" y="412"/>
                    </a:cubicBezTo>
                    <a:cubicBezTo>
                      <a:pt x="216" y="412"/>
                      <a:pt x="216" y="412"/>
                      <a:pt x="216" y="412"/>
                    </a:cubicBezTo>
                    <a:cubicBezTo>
                      <a:pt x="216" y="412"/>
                      <a:pt x="217" y="412"/>
                      <a:pt x="217" y="412"/>
                    </a:cubicBezTo>
                    <a:close/>
                    <a:moveTo>
                      <a:pt x="174" y="409"/>
                    </a:moveTo>
                    <a:cubicBezTo>
                      <a:pt x="174" y="409"/>
                      <a:pt x="174" y="409"/>
                      <a:pt x="174" y="409"/>
                    </a:cubicBezTo>
                    <a:cubicBezTo>
                      <a:pt x="174" y="409"/>
                      <a:pt x="174" y="409"/>
                      <a:pt x="173" y="408"/>
                    </a:cubicBezTo>
                    <a:cubicBezTo>
                      <a:pt x="173" y="408"/>
                      <a:pt x="173" y="408"/>
                      <a:pt x="173" y="408"/>
                    </a:cubicBezTo>
                    <a:cubicBezTo>
                      <a:pt x="174" y="408"/>
                      <a:pt x="174" y="409"/>
                      <a:pt x="174" y="409"/>
                    </a:cubicBezTo>
                    <a:close/>
                    <a:moveTo>
                      <a:pt x="457" y="516"/>
                    </a:moveTo>
                    <a:cubicBezTo>
                      <a:pt x="455" y="515"/>
                      <a:pt x="453" y="515"/>
                      <a:pt x="451" y="515"/>
                    </a:cubicBezTo>
                    <a:cubicBezTo>
                      <a:pt x="439" y="513"/>
                      <a:pt x="428" y="510"/>
                      <a:pt x="417" y="508"/>
                    </a:cubicBezTo>
                    <a:cubicBezTo>
                      <a:pt x="414" y="507"/>
                      <a:pt x="410" y="505"/>
                      <a:pt x="407" y="504"/>
                    </a:cubicBezTo>
                    <a:cubicBezTo>
                      <a:pt x="406" y="503"/>
                      <a:pt x="405" y="503"/>
                      <a:pt x="404" y="502"/>
                    </a:cubicBezTo>
                    <a:cubicBezTo>
                      <a:pt x="395" y="499"/>
                      <a:pt x="386" y="496"/>
                      <a:pt x="378" y="492"/>
                    </a:cubicBezTo>
                    <a:cubicBezTo>
                      <a:pt x="371" y="489"/>
                      <a:pt x="364" y="484"/>
                      <a:pt x="357" y="481"/>
                    </a:cubicBezTo>
                    <a:cubicBezTo>
                      <a:pt x="349" y="476"/>
                      <a:pt x="340" y="472"/>
                      <a:pt x="331" y="468"/>
                    </a:cubicBezTo>
                    <a:cubicBezTo>
                      <a:pt x="324" y="465"/>
                      <a:pt x="317" y="462"/>
                      <a:pt x="311" y="459"/>
                    </a:cubicBezTo>
                    <a:cubicBezTo>
                      <a:pt x="303" y="456"/>
                      <a:pt x="296" y="453"/>
                      <a:pt x="289" y="450"/>
                    </a:cubicBezTo>
                    <a:cubicBezTo>
                      <a:pt x="282" y="447"/>
                      <a:pt x="274" y="444"/>
                      <a:pt x="266" y="441"/>
                    </a:cubicBezTo>
                    <a:cubicBezTo>
                      <a:pt x="256" y="438"/>
                      <a:pt x="246" y="434"/>
                      <a:pt x="235" y="431"/>
                    </a:cubicBezTo>
                    <a:cubicBezTo>
                      <a:pt x="226" y="428"/>
                      <a:pt x="217" y="425"/>
                      <a:pt x="208" y="422"/>
                    </a:cubicBezTo>
                    <a:cubicBezTo>
                      <a:pt x="199" y="420"/>
                      <a:pt x="190" y="417"/>
                      <a:pt x="180" y="415"/>
                    </a:cubicBezTo>
                    <a:cubicBezTo>
                      <a:pt x="173" y="412"/>
                      <a:pt x="165" y="410"/>
                      <a:pt x="157" y="408"/>
                    </a:cubicBezTo>
                    <a:cubicBezTo>
                      <a:pt x="157" y="408"/>
                      <a:pt x="157" y="408"/>
                      <a:pt x="157" y="408"/>
                    </a:cubicBezTo>
                    <a:cubicBezTo>
                      <a:pt x="162" y="408"/>
                      <a:pt x="166" y="409"/>
                      <a:pt x="170" y="410"/>
                    </a:cubicBezTo>
                    <a:cubicBezTo>
                      <a:pt x="179" y="412"/>
                      <a:pt x="187" y="415"/>
                      <a:pt x="196" y="417"/>
                    </a:cubicBezTo>
                    <a:cubicBezTo>
                      <a:pt x="205" y="420"/>
                      <a:pt x="215" y="423"/>
                      <a:pt x="225" y="426"/>
                    </a:cubicBezTo>
                    <a:cubicBezTo>
                      <a:pt x="233" y="428"/>
                      <a:pt x="242" y="431"/>
                      <a:pt x="250" y="433"/>
                    </a:cubicBezTo>
                    <a:cubicBezTo>
                      <a:pt x="254" y="434"/>
                      <a:pt x="258" y="435"/>
                      <a:pt x="262" y="436"/>
                    </a:cubicBezTo>
                    <a:cubicBezTo>
                      <a:pt x="271" y="439"/>
                      <a:pt x="280" y="443"/>
                      <a:pt x="289" y="446"/>
                    </a:cubicBezTo>
                    <a:cubicBezTo>
                      <a:pt x="299" y="449"/>
                      <a:pt x="309" y="454"/>
                      <a:pt x="318" y="459"/>
                    </a:cubicBezTo>
                    <a:cubicBezTo>
                      <a:pt x="326" y="463"/>
                      <a:pt x="334" y="465"/>
                      <a:pt x="342" y="469"/>
                    </a:cubicBezTo>
                    <a:cubicBezTo>
                      <a:pt x="347" y="471"/>
                      <a:pt x="352" y="474"/>
                      <a:pt x="357" y="477"/>
                    </a:cubicBezTo>
                    <a:cubicBezTo>
                      <a:pt x="366" y="483"/>
                      <a:pt x="377" y="487"/>
                      <a:pt x="388" y="491"/>
                    </a:cubicBezTo>
                    <a:cubicBezTo>
                      <a:pt x="395" y="493"/>
                      <a:pt x="402" y="496"/>
                      <a:pt x="409" y="499"/>
                    </a:cubicBezTo>
                    <a:cubicBezTo>
                      <a:pt x="414" y="502"/>
                      <a:pt x="420" y="504"/>
                      <a:pt x="426" y="505"/>
                    </a:cubicBezTo>
                    <a:cubicBezTo>
                      <a:pt x="433" y="507"/>
                      <a:pt x="440" y="509"/>
                      <a:pt x="448" y="512"/>
                    </a:cubicBezTo>
                    <a:cubicBezTo>
                      <a:pt x="451" y="513"/>
                      <a:pt x="454" y="514"/>
                      <a:pt x="458" y="515"/>
                    </a:cubicBezTo>
                    <a:cubicBezTo>
                      <a:pt x="458" y="515"/>
                      <a:pt x="458" y="515"/>
                      <a:pt x="457" y="516"/>
                    </a:cubicBezTo>
                    <a:close/>
                    <a:moveTo>
                      <a:pt x="526" y="528"/>
                    </a:moveTo>
                    <a:cubicBezTo>
                      <a:pt x="527" y="530"/>
                      <a:pt x="529" y="532"/>
                      <a:pt x="532" y="534"/>
                    </a:cubicBezTo>
                    <a:cubicBezTo>
                      <a:pt x="526" y="531"/>
                      <a:pt x="521" y="529"/>
                      <a:pt x="517" y="526"/>
                    </a:cubicBezTo>
                    <a:cubicBezTo>
                      <a:pt x="521" y="524"/>
                      <a:pt x="523" y="524"/>
                      <a:pt x="526" y="528"/>
                    </a:cubicBezTo>
                    <a:close/>
                    <a:moveTo>
                      <a:pt x="523" y="532"/>
                    </a:moveTo>
                    <a:cubicBezTo>
                      <a:pt x="517" y="530"/>
                      <a:pt x="512" y="528"/>
                      <a:pt x="507" y="526"/>
                    </a:cubicBezTo>
                    <a:cubicBezTo>
                      <a:pt x="510" y="525"/>
                      <a:pt x="513" y="526"/>
                      <a:pt x="516" y="528"/>
                    </a:cubicBezTo>
                    <a:cubicBezTo>
                      <a:pt x="518" y="529"/>
                      <a:pt x="520" y="531"/>
                      <a:pt x="523" y="532"/>
                    </a:cubicBezTo>
                    <a:close/>
                    <a:moveTo>
                      <a:pt x="513" y="521"/>
                    </a:moveTo>
                    <a:cubicBezTo>
                      <a:pt x="513" y="521"/>
                      <a:pt x="513" y="521"/>
                      <a:pt x="513" y="521"/>
                    </a:cubicBezTo>
                    <a:cubicBezTo>
                      <a:pt x="514" y="521"/>
                      <a:pt x="515" y="521"/>
                      <a:pt x="516" y="521"/>
                    </a:cubicBezTo>
                    <a:cubicBezTo>
                      <a:pt x="516" y="521"/>
                      <a:pt x="516" y="521"/>
                      <a:pt x="516" y="521"/>
                    </a:cubicBezTo>
                    <a:cubicBezTo>
                      <a:pt x="516" y="521"/>
                      <a:pt x="516" y="521"/>
                      <a:pt x="516" y="521"/>
                    </a:cubicBezTo>
                    <a:cubicBezTo>
                      <a:pt x="515" y="521"/>
                      <a:pt x="514" y="521"/>
                      <a:pt x="514" y="521"/>
                    </a:cubicBezTo>
                    <a:cubicBezTo>
                      <a:pt x="513" y="521"/>
                      <a:pt x="513" y="521"/>
                      <a:pt x="513" y="521"/>
                    </a:cubicBezTo>
                    <a:cubicBezTo>
                      <a:pt x="510" y="521"/>
                      <a:pt x="507" y="522"/>
                      <a:pt x="503" y="521"/>
                    </a:cubicBezTo>
                    <a:cubicBezTo>
                      <a:pt x="493" y="520"/>
                      <a:pt x="483" y="516"/>
                      <a:pt x="472" y="515"/>
                    </a:cubicBezTo>
                    <a:cubicBezTo>
                      <a:pt x="462" y="514"/>
                      <a:pt x="452" y="510"/>
                      <a:pt x="442" y="507"/>
                    </a:cubicBezTo>
                    <a:cubicBezTo>
                      <a:pt x="433" y="505"/>
                      <a:pt x="425" y="502"/>
                      <a:pt x="416" y="499"/>
                    </a:cubicBezTo>
                    <a:cubicBezTo>
                      <a:pt x="413" y="498"/>
                      <a:pt x="410" y="496"/>
                      <a:pt x="406" y="495"/>
                    </a:cubicBezTo>
                    <a:cubicBezTo>
                      <a:pt x="400" y="492"/>
                      <a:pt x="394" y="490"/>
                      <a:pt x="388" y="488"/>
                    </a:cubicBezTo>
                    <a:cubicBezTo>
                      <a:pt x="378" y="484"/>
                      <a:pt x="367" y="481"/>
                      <a:pt x="358" y="474"/>
                    </a:cubicBezTo>
                    <a:cubicBezTo>
                      <a:pt x="352" y="470"/>
                      <a:pt x="345" y="467"/>
                      <a:pt x="338" y="464"/>
                    </a:cubicBezTo>
                    <a:cubicBezTo>
                      <a:pt x="327" y="460"/>
                      <a:pt x="316" y="455"/>
                      <a:pt x="305" y="449"/>
                    </a:cubicBezTo>
                    <a:cubicBezTo>
                      <a:pt x="304" y="448"/>
                      <a:pt x="303" y="448"/>
                      <a:pt x="301" y="447"/>
                    </a:cubicBezTo>
                    <a:cubicBezTo>
                      <a:pt x="291" y="444"/>
                      <a:pt x="281" y="440"/>
                      <a:pt x="270" y="436"/>
                    </a:cubicBezTo>
                    <a:cubicBezTo>
                      <a:pt x="267" y="435"/>
                      <a:pt x="263" y="434"/>
                      <a:pt x="260" y="433"/>
                    </a:cubicBezTo>
                    <a:cubicBezTo>
                      <a:pt x="256" y="432"/>
                      <a:pt x="253" y="431"/>
                      <a:pt x="249" y="430"/>
                    </a:cubicBezTo>
                    <a:cubicBezTo>
                      <a:pt x="239" y="427"/>
                      <a:pt x="229" y="424"/>
                      <a:pt x="218" y="421"/>
                    </a:cubicBezTo>
                    <a:cubicBezTo>
                      <a:pt x="207" y="417"/>
                      <a:pt x="195" y="414"/>
                      <a:pt x="183" y="411"/>
                    </a:cubicBezTo>
                    <a:cubicBezTo>
                      <a:pt x="181" y="411"/>
                      <a:pt x="179" y="410"/>
                      <a:pt x="177" y="409"/>
                    </a:cubicBezTo>
                    <a:cubicBezTo>
                      <a:pt x="184" y="410"/>
                      <a:pt x="190" y="411"/>
                      <a:pt x="197" y="412"/>
                    </a:cubicBezTo>
                    <a:cubicBezTo>
                      <a:pt x="204" y="413"/>
                      <a:pt x="210" y="414"/>
                      <a:pt x="217" y="416"/>
                    </a:cubicBezTo>
                    <a:cubicBezTo>
                      <a:pt x="224" y="417"/>
                      <a:pt x="230" y="418"/>
                      <a:pt x="237" y="420"/>
                    </a:cubicBezTo>
                    <a:cubicBezTo>
                      <a:pt x="246" y="422"/>
                      <a:pt x="254" y="425"/>
                      <a:pt x="262" y="428"/>
                    </a:cubicBezTo>
                    <a:cubicBezTo>
                      <a:pt x="268" y="430"/>
                      <a:pt x="274" y="431"/>
                      <a:pt x="279" y="433"/>
                    </a:cubicBezTo>
                    <a:cubicBezTo>
                      <a:pt x="287" y="436"/>
                      <a:pt x="295" y="439"/>
                      <a:pt x="303" y="442"/>
                    </a:cubicBezTo>
                    <a:cubicBezTo>
                      <a:pt x="312" y="446"/>
                      <a:pt x="322" y="450"/>
                      <a:pt x="332" y="454"/>
                    </a:cubicBezTo>
                    <a:cubicBezTo>
                      <a:pt x="339" y="458"/>
                      <a:pt x="346" y="461"/>
                      <a:pt x="354" y="465"/>
                    </a:cubicBezTo>
                    <a:cubicBezTo>
                      <a:pt x="358" y="467"/>
                      <a:pt x="363" y="469"/>
                      <a:pt x="367" y="471"/>
                    </a:cubicBezTo>
                    <a:cubicBezTo>
                      <a:pt x="373" y="473"/>
                      <a:pt x="378" y="476"/>
                      <a:pt x="384" y="479"/>
                    </a:cubicBezTo>
                    <a:cubicBezTo>
                      <a:pt x="394" y="483"/>
                      <a:pt x="403" y="487"/>
                      <a:pt x="413" y="491"/>
                    </a:cubicBezTo>
                    <a:cubicBezTo>
                      <a:pt x="419" y="494"/>
                      <a:pt x="427" y="497"/>
                      <a:pt x="434" y="499"/>
                    </a:cubicBezTo>
                    <a:cubicBezTo>
                      <a:pt x="441" y="502"/>
                      <a:pt x="448" y="505"/>
                      <a:pt x="455" y="507"/>
                    </a:cubicBezTo>
                    <a:cubicBezTo>
                      <a:pt x="462" y="510"/>
                      <a:pt x="470" y="511"/>
                      <a:pt x="477" y="513"/>
                    </a:cubicBezTo>
                    <a:cubicBezTo>
                      <a:pt x="481" y="514"/>
                      <a:pt x="485" y="515"/>
                      <a:pt x="489" y="516"/>
                    </a:cubicBezTo>
                    <a:cubicBezTo>
                      <a:pt x="496" y="519"/>
                      <a:pt x="503" y="520"/>
                      <a:pt x="510" y="521"/>
                    </a:cubicBezTo>
                    <a:cubicBezTo>
                      <a:pt x="511" y="521"/>
                      <a:pt x="512" y="521"/>
                      <a:pt x="513" y="521"/>
                    </a:cubicBezTo>
                    <a:close/>
                    <a:moveTo>
                      <a:pt x="506" y="511"/>
                    </a:moveTo>
                    <a:cubicBezTo>
                      <a:pt x="494" y="508"/>
                      <a:pt x="484" y="503"/>
                      <a:pt x="474" y="497"/>
                    </a:cubicBezTo>
                    <a:cubicBezTo>
                      <a:pt x="464" y="493"/>
                      <a:pt x="454" y="488"/>
                      <a:pt x="444" y="483"/>
                    </a:cubicBezTo>
                    <a:cubicBezTo>
                      <a:pt x="438" y="480"/>
                      <a:pt x="432" y="476"/>
                      <a:pt x="426" y="473"/>
                    </a:cubicBezTo>
                    <a:cubicBezTo>
                      <a:pt x="417" y="468"/>
                      <a:pt x="407" y="463"/>
                      <a:pt x="398" y="458"/>
                    </a:cubicBezTo>
                    <a:cubicBezTo>
                      <a:pt x="394" y="456"/>
                      <a:pt x="391" y="454"/>
                      <a:pt x="387" y="452"/>
                    </a:cubicBezTo>
                    <a:cubicBezTo>
                      <a:pt x="381" y="449"/>
                      <a:pt x="375" y="446"/>
                      <a:pt x="369" y="443"/>
                    </a:cubicBezTo>
                    <a:cubicBezTo>
                      <a:pt x="357" y="438"/>
                      <a:pt x="345" y="432"/>
                      <a:pt x="332" y="427"/>
                    </a:cubicBezTo>
                    <a:cubicBezTo>
                      <a:pt x="318" y="421"/>
                      <a:pt x="304" y="416"/>
                      <a:pt x="290" y="410"/>
                    </a:cubicBezTo>
                    <a:cubicBezTo>
                      <a:pt x="282" y="407"/>
                      <a:pt x="276" y="403"/>
                      <a:pt x="269" y="401"/>
                    </a:cubicBezTo>
                    <a:cubicBezTo>
                      <a:pt x="263" y="398"/>
                      <a:pt x="256" y="396"/>
                      <a:pt x="250" y="394"/>
                    </a:cubicBezTo>
                    <a:cubicBezTo>
                      <a:pt x="243" y="391"/>
                      <a:pt x="235" y="388"/>
                      <a:pt x="227" y="386"/>
                    </a:cubicBezTo>
                    <a:cubicBezTo>
                      <a:pt x="223" y="384"/>
                      <a:pt x="218" y="383"/>
                      <a:pt x="213" y="381"/>
                    </a:cubicBezTo>
                    <a:cubicBezTo>
                      <a:pt x="213" y="381"/>
                      <a:pt x="213" y="381"/>
                      <a:pt x="213" y="381"/>
                    </a:cubicBezTo>
                    <a:cubicBezTo>
                      <a:pt x="217" y="382"/>
                      <a:pt x="221" y="383"/>
                      <a:pt x="225" y="384"/>
                    </a:cubicBezTo>
                    <a:cubicBezTo>
                      <a:pt x="228" y="384"/>
                      <a:pt x="230" y="385"/>
                      <a:pt x="233" y="386"/>
                    </a:cubicBezTo>
                    <a:cubicBezTo>
                      <a:pt x="245" y="389"/>
                      <a:pt x="257" y="393"/>
                      <a:pt x="269" y="397"/>
                    </a:cubicBezTo>
                    <a:cubicBezTo>
                      <a:pt x="273" y="398"/>
                      <a:pt x="277" y="400"/>
                      <a:pt x="281" y="402"/>
                    </a:cubicBezTo>
                    <a:cubicBezTo>
                      <a:pt x="287" y="404"/>
                      <a:pt x="294" y="407"/>
                      <a:pt x="300" y="409"/>
                    </a:cubicBezTo>
                    <a:cubicBezTo>
                      <a:pt x="308" y="412"/>
                      <a:pt x="316" y="416"/>
                      <a:pt x="324" y="420"/>
                    </a:cubicBezTo>
                    <a:cubicBezTo>
                      <a:pt x="327" y="422"/>
                      <a:pt x="332" y="423"/>
                      <a:pt x="336" y="425"/>
                    </a:cubicBezTo>
                    <a:cubicBezTo>
                      <a:pt x="343" y="428"/>
                      <a:pt x="350" y="432"/>
                      <a:pt x="357" y="435"/>
                    </a:cubicBezTo>
                    <a:cubicBezTo>
                      <a:pt x="367" y="440"/>
                      <a:pt x="377" y="446"/>
                      <a:pt x="387" y="450"/>
                    </a:cubicBezTo>
                    <a:cubicBezTo>
                      <a:pt x="399" y="456"/>
                      <a:pt x="411" y="462"/>
                      <a:pt x="424" y="467"/>
                    </a:cubicBezTo>
                    <a:cubicBezTo>
                      <a:pt x="431" y="471"/>
                      <a:pt x="438" y="475"/>
                      <a:pt x="445" y="479"/>
                    </a:cubicBezTo>
                    <a:cubicBezTo>
                      <a:pt x="451" y="483"/>
                      <a:pt x="458" y="485"/>
                      <a:pt x="465" y="488"/>
                    </a:cubicBezTo>
                    <a:cubicBezTo>
                      <a:pt x="471" y="491"/>
                      <a:pt x="478" y="495"/>
                      <a:pt x="484" y="499"/>
                    </a:cubicBezTo>
                    <a:cubicBezTo>
                      <a:pt x="488" y="502"/>
                      <a:pt x="493" y="504"/>
                      <a:pt x="497" y="505"/>
                    </a:cubicBezTo>
                    <a:cubicBezTo>
                      <a:pt x="501" y="506"/>
                      <a:pt x="503" y="508"/>
                      <a:pt x="506" y="511"/>
                    </a:cubicBezTo>
                    <a:close/>
                    <a:moveTo>
                      <a:pt x="492" y="500"/>
                    </a:moveTo>
                    <a:cubicBezTo>
                      <a:pt x="492" y="500"/>
                      <a:pt x="492" y="500"/>
                      <a:pt x="492" y="500"/>
                    </a:cubicBezTo>
                    <a:cubicBezTo>
                      <a:pt x="492" y="500"/>
                      <a:pt x="492" y="500"/>
                      <a:pt x="492" y="500"/>
                    </a:cubicBezTo>
                    <a:cubicBezTo>
                      <a:pt x="492" y="500"/>
                      <a:pt x="492" y="500"/>
                      <a:pt x="492" y="500"/>
                    </a:cubicBezTo>
                    <a:cubicBezTo>
                      <a:pt x="492" y="500"/>
                      <a:pt x="492" y="500"/>
                      <a:pt x="492" y="500"/>
                    </a:cubicBezTo>
                    <a:close/>
                    <a:moveTo>
                      <a:pt x="206" y="376"/>
                    </a:moveTo>
                    <a:cubicBezTo>
                      <a:pt x="212" y="376"/>
                      <a:pt x="217" y="377"/>
                      <a:pt x="222" y="377"/>
                    </a:cubicBezTo>
                    <a:cubicBezTo>
                      <a:pt x="223" y="377"/>
                      <a:pt x="223" y="377"/>
                      <a:pt x="224" y="377"/>
                    </a:cubicBezTo>
                    <a:cubicBezTo>
                      <a:pt x="233" y="379"/>
                      <a:pt x="241" y="381"/>
                      <a:pt x="250" y="383"/>
                    </a:cubicBezTo>
                    <a:cubicBezTo>
                      <a:pt x="264" y="386"/>
                      <a:pt x="277" y="392"/>
                      <a:pt x="290" y="396"/>
                    </a:cubicBezTo>
                    <a:cubicBezTo>
                      <a:pt x="297" y="399"/>
                      <a:pt x="304" y="401"/>
                      <a:pt x="310" y="404"/>
                    </a:cubicBezTo>
                    <a:cubicBezTo>
                      <a:pt x="317" y="407"/>
                      <a:pt x="323" y="411"/>
                      <a:pt x="329" y="414"/>
                    </a:cubicBezTo>
                    <a:cubicBezTo>
                      <a:pt x="332" y="415"/>
                      <a:pt x="334" y="416"/>
                      <a:pt x="337" y="417"/>
                    </a:cubicBezTo>
                    <a:cubicBezTo>
                      <a:pt x="342" y="420"/>
                      <a:pt x="347" y="422"/>
                      <a:pt x="352" y="424"/>
                    </a:cubicBezTo>
                    <a:cubicBezTo>
                      <a:pt x="358" y="427"/>
                      <a:pt x="364" y="430"/>
                      <a:pt x="370" y="433"/>
                    </a:cubicBezTo>
                    <a:cubicBezTo>
                      <a:pt x="378" y="437"/>
                      <a:pt x="385" y="441"/>
                      <a:pt x="393" y="445"/>
                    </a:cubicBezTo>
                    <a:cubicBezTo>
                      <a:pt x="397" y="447"/>
                      <a:pt x="402" y="449"/>
                      <a:pt x="406" y="451"/>
                    </a:cubicBezTo>
                    <a:cubicBezTo>
                      <a:pt x="412" y="454"/>
                      <a:pt x="416" y="457"/>
                      <a:pt x="421" y="459"/>
                    </a:cubicBezTo>
                    <a:cubicBezTo>
                      <a:pt x="427" y="462"/>
                      <a:pt x="433" y="465"/>
                      <a:pt x="438" y="468"/>
                    </a:cubicBezTo>
                    <a:cubicBezTo>
                      <a:pt x="443" y="470"/>
                      <a:pt x="449" y="473"/>
                      <a:pt x="454" y="476"/>
                    </a:cubicBezTo>
                    <a:cubicBezTo>
                      <a:pt x="460" y="479"/>
                      <a:pt x="465" y="482"/>
                      <a:pt x="471" y="486"/>
                    </a:cubicBezTo>
                    <a:cubicBezTo>
                      <a:pt x="477" y="490"/>
                      <a:pt x="483" y="494"/>
                      <a:pt x="490" y="498"/>
                    </a:cubicBezTo>
                    <a:cubicBezTo>
                      <a:pt x="489" y="498"/>
                      <a:pt x="489" y="499"/>
                      <a:pt x="489" y="499"/>
                    </a:cubicBezTo>
                    <a:cubicBezTo>
                      <a:pt x="486" y="497"/>
                      <a:pt x="483" y="495"/>
                      <a:pt x="480" y="493"/>
                    </a:cubicBezTo>
                    <a:cubicBezTo>
                      <a:pt x="473" y="489"/>
                      <a:pt x="466" y="485"/>
                      <a:pt x="458" y="482"/>
                    </a:cubicBezTo>
                    <a:cubicBezTo>
                      <a:pt x="452" y="480"/>
                      <a:pt x="447" y="477"/>
                      <a:pt x="441" y="474"/>
                    </a:cubicBezTo>
                    <a:cubicBezTo>
                      <a:pt x="434" y="470"/>
                      <a:pt x="428" y="466"/>
                      <a:pt x="421" y="463"/>
                    </a:cubicBezTo>
                    <a:cubicBezTo>
                      <a:pt x="415" y="460"/>
                      <a:pt x="409" y="457"/>
                      <a:pt x="403" y="454"/>
                    </a:cubicBezTo>
                    <a:cubicBezTo>
                      <a:pt x="391" y="449"/>
                      <a:pt x="380" y="444"/>
                      <a:pt x="369" y="437"/>
                    </a:cubicBezTo>
                    <a:cubicBezTo>
                      <a:pt x="363" y="433"/>
                      <a:pt x="357" y="431"/>
                      <a:pt x="350" y="428"/>
                    </a:cubicBezTo>
                    <a:cubicBezTo>
                      <a:pt x="343" y="425"/>
                      <a:pt x="336" y="422"/>
                      <a:pt x="329" y="418"/>
                    </a:cubicBezTo>
                    <a:cubicBezTo>
                      <a:pt x="316" y="413"/>
                      <a:pt x="303" y="407"/>
                      <a:pt x="290" y="402"/>
                    </a:cubicBezTo>
                    <a:cubicBezTo>
                      <a:pt x="282" y="399"/>
                      <a:pt x="275" y="395"/>
                      <a:pt x="267" y="393"/>
                    </a:cubicBezTo>
                    <a:cubicBezTo>
                      <a:pt x="260" y="390"/>
                      <a:pt x="253" y="389"/>
                      <a:pt x="246" y="387"/>
                    </a:cubicBezTo>
                    <a:cubicBezTo>
                      <a:pt x="239" y="385"/>
                      <a:pt x="232" y="382"/>
                      <a:pt x="225" y="381"/>
                    </a:cubicBezTo>
                    <a:cubicBezTo>
                      <a:pt x="221" y="380"/>
                      <a:pt x="218" y="379"/>
                      <a:pt x="215" y="379"/>
                    </a:cubicBezTo>
                    <a:cubicBezTo>
                      <a:pt x="208" y="378"/>
                      <a:pt x="201" y="377"/>
                      <a:pt x="194" y="376"/>
                    </a:cubicBezTo>
                    <a:cubicBezTo>
                      <a:pt x="193" y="376"/>
                      <a:pt x="192" y="376"/>
                      <a:pt x="192" y="375"/>
                    </a:cubicBezTo>
                    <a:cubicBezTo>
                      <a:pt x="197" y="375"/>
                      <a:pt x="202" y="375"/>
                      <a:pt x="206" y="376"/>
                    </a:cubicBezTo>
                    <a:close/>
                    <a:moveTo>
                      <a:pt x="491" y="435"/>
                    </a:moveTo>
                    <a:cubicBezTo>
                      <a:pt x="486" y="433"/>
                      <a:pt x="481" y="430"/>
                      <a:pt x="476" y="427"/>
                    </a:cubicBezTo>
                    <a:cubicBezTo>
                      <a:pt x="466" y="421"/>
                      <a:pt x="456" y="415"/>
                      <a:pt x="446" y="409"/>
                    </a:cubicBezTo>
                    <a:cubicBezTo>
                      <a:pt x="433" y="403"/>
                      <a:pt x="421" y="397"/>
                      <a:pt x="409" y="391"/>
                    </a:cubicBezTo>
                    <a:cubicBezTo>
                      <a:pt x="402" y="388"/>
                      <a:pt x="394" y="385"/>
                      <a:pt x="387" y="381"/>
                    </a:cubicBezTo>
                    <a:cubicBezTo>
                      <a:pt x="378" y="378"/>
                      <a:pt x="370" y="374"/>
                      <a:pt x="362" y="371"/>
                    </a:cubicBezTo>
                    <a:cubicBezTo>
                      <a:pt x="352" y="367"/>
                      <a:pt x="342" y="364"/>
                      <a:pt x="332" y="361"/>
                    </a:cubicBezTo>
                    <a:cubicBezTo>
                      <a:pt x="331" y="360"/>
                      <a:pt x="329" y="360"/>
                      <a:pt x="328" y="359"/>
                    </a:cubicBezTo>
                    <a:cubicBezTo>
                      <a:pt x="328" y="359"/>
                      <a:pt x="328" y="359"/>
                      <a:pt x="329" y="359"/>
                    </a:cubicBezTo>
                    <a:cubicBezTo>
                      <a:pt x="343" y="362"/>
                      <a:pt x="358" y="366"/>
                      <a:pt x="372" y="372"/>
                    </a:cubicBezTo>
                    <a:cubicBezTo>
                      <a:pt x="378" y="374"/>
                      <a:pt x="384" y="376"/>
                      <a:pt x="389" y="379"/>
                    </a:cubicBezTo>
                    <a:cubicBezTo>
                      <a:pt x="401" y="384"/>
                      <a:pt x="413" y="389"/>
                      <a:pt x="425" y="394"/>
                    </a:cubicBezTo>
                    <a:cubicBezTo>
                      <a:pt x="430" y="397"/>
                      <a:pt x="436" y="399"/>
                      <a:pt x="441" y="402"/>
                    </a:cubicBezTo>
                    <a:cubicBezTo>
                      <a:pt x="457" y="409"/>
                      <a:pt x="471" y="417"/>
                      <a:pt x="485" y="426"/>
                    </a:cubicBezTo>
                    <a:cubicBezTo>
                      <a:pt x="491" y="430"/>
                      <a:pt x="498" y="433"/>
                      <a:pt x="504" y="437"/>
                    </a:cubicBezTo>
                    <a:cubicBezTo>
                      <a:pt x="508" y="439"/>
                      <a:pt x="511" y="442"/>
                      <a:pt x="514" y="444"/>
                    </a:cubicBezTo>
                    <a:cubicBezTo>
                      <a:pt x="518" y="446"/>
                      <a:pt x="521" y="449"/>
                      <a:pt x="524" y="452"/>
                    </a:cubicBezTo>
                    <a:cubicBezTo>
                      <a:pt x="520" y="449"/>
                      <a:pt x="516" y="447"/>
                      <a:pt x="511" y="445"/>
                    </a:cubicBezTo>
                    <a:cubicBezTo>
                      <a:pt x="505" y="441"/>
                      <a:pt x="498" y="439"/>
                      <a:pt x="491" y="435"/>
                    </a:cubicBezTo>
                    <a:close/>
                    <a:moveTo>
                      <a:pt x="494" y="440"/>
                    </a:moveTo>
                    <a:cubicBezTo>
                      <a:pt x="493" y="440"/>
                      <a:pt x="493" y="440"/>
                      <a:pt x="493" y="440"/>
                    </a:cubicBezTo>
                    <a:cubicBezTo>
                      <a:pt x="493" y="440"/>
                      <a:pt x="493" y="440"/>
                      <a:pt x="493" y="440"/>
                    </a:cubicBezTo>
                    <a:lnTo>
                      <a:pt x="494" y="440"/>
                    </a:lnTo>
                    <a:close/>
                    <a:moveTo>
                      <a:pt x="289" y="356"/>
                    </a:moveTo>
                    <a:cubicBezTo>
                      <a:pt x="294" y="356"/>
                      <a:pt x="300" y="357"/>
                      <a:pt x="305" y="358"/>
                    </a:cubicBezTo>
                    <a:cubicBezTo>
                      <a:pt x="312" y="359"/>
                      <a:pt x="319" y="360"/>
                      <a:pt x="325" y="362"/>
                    </a:cubicBezTo>
                    <a:cubicBezTo>
                      <a:pt x="334" y="365"/>
                      <a:pt x="343" y="368"/>
                      <a:pt x="352" y="372"/>
                    </a:cubicBezTo>
                    <a:cubicBezTo>
                      <a:pt x="362" y="375"/>
                      <a:pt x="372" y="379"/>
                      <a:pt x="382" y="383"/>
                    </a:cubicBezTo>
                    <a:cubicBezTo>
                      <a:pt x="396" y="389"/>
                      <a:pt x="411" y="396"/>
                      <a:pt x="425" y="403"/>
                    </a:cubicBezTo>
                    <a:cubicBezTo>
                      <a:pt x="437" y="409"/>
                      <a:pt x="449" y="415"/>
                      <a:pt x="461" y="421"/>
                    </a:cubicBezTo>
                    <a:cubicBezTo>
                      <a:pt x="463" y="423"/>
                      <a:pt x="465" y="424"/>
                      <a:pt x="468" y="426"/>
                    </a:cubicBezTo>
                    <a:cubicBezTo>
                      <a:pt x="467" y="426"/>
                      <a:pt x="467" y="426"/>
                      <a:pt x="467" y="426"/>
                    </a:cubicBezTo>
                    <a:cubicBezTo>
                      <a:pt x="462" y="424"/>
                      <a:pt x="457" y="421"/>
                      <a:pt x="451" y="418"/>
                    </a:cubicBezTo>
                    <a:cubicBezTo>
                      <a:pt x="446" y="416"/>
                      <a:pt x="441" y="414"/>
                      <a:pt x="436" y="412"/>
                    </a:cubicBezTo>
                    <a:cubicBezTo>
                      <a:pt x="434" y="411"/>
                      <a:pt x="432" y="410"/>
                      <a:pt x="431" y="409"/>
                    </a:cubicBezTo>
                    <a:cubicBezTo>
                      <a:pt x="424" y="405"/>
                      <a:pt x="417" y="402"/>
                      <a:pt x="410" y="399"/>
                    </a:cubicBezTo>
                    <a:cubicBezTo>
                      <a:pt x="400" y="395"/>
                      <a:pt x="390" y="391"/>
                      <a:pt x="381" y="387"/>
                    </a:cubicBezTo>
                    <a:cubicBezTo>
                      <a:pt x="374" y="385"/>
                      <a:pt x="367" y="383"/>
                      <a:pt x="360" y="381"/>
                    </a:cubicBezTo>
                    <a:cubicBezTo>
                      <a:pt x="351" y="378"/>
                      <a:pt x="343" y="376"/>
                      <a:pt x="334" y="373"/>
                    </a:cubicBezTo>
                    <a:cubicBezTo>
                      <a:pt x="326" y="371"/>
                      <a:pt x="319" y="369"/>
                      <a:pt x="311" y="367"/>
                    </a:cubicBezTo>
                    <a:cubicBezTo>
                      <a:pt x="304" y="365"/>
                      <a:pt x="297" y="363"/>
                      <a:pt x="290" y="361"/>
                    </a:cubicBezTo>
                    <a:cubicBezTo>
                      <a:pt x="285" y="360"/>
                      <a:pt x="281" y="359"/>
                      <a:pt x="277" y="359"/>
                    </a:cubicBezTo>
                    <a:cubicBezTo>
                      <a:pt x="264" y="356"/>
                      <a:pt x="250" y="354"/>
                      <a:pt x="237" y="352"/>
                    </a:cubicBezTo>
                    <a:cubicBezTo>
                      <a:pt x="237" y="352"/>
                      <a:pt x="237" y="352"/>
                      <a:pt x="236" y="351"/>
                    </a:cubicBezTo>
                    <a:cubicBezTo>
                      <a:pt x="240" y="351"/>
                      <a:pt x="243" y="351"/>
                      <a:pt x="246" y="351"/>
                    </a:cubicBezTo>
                    <a:cubicBezTo>
                      <a:pt x="254" y="352"/>
                      <a:pt x="263" y="353"/>
                      <a:pt x="271" y="353"/>
                    </a:cubicBezTo>
                    <a:cubicBezTo>
                      <a:pt x="277" y="354"/>
                      <a:pt x="283" y="355"/>
                      <a:pt x="289" y="356"/>
                    </a:cubicBezTo>
                    <a:close/>
                    <a:moveTo>
                      <a:pt x="274" y="350"/>
                    </a:moveTo>
                    <a:cubicBezTo>
                      <a:pt x="274" y="350"/>
                      <a:pt x="274" y="350"/>
                      <a:pt x="274" y="350"/>
                    </a:cubicBezTo>
                    <a:cubicBezTo>
                      <a:pt x="276" y="350"/>
                      <a:pt x="279" y="350"/>
                      <a:pt x="281" y="351"/>
                    </a:cubicBezTo>
                    <a:cubicBezTo>
                      <a:pt x="281" y="351"/>
                      <a:pt x="281" y="351"/>
                      <a:pt x="281" y="351"/>
                    </a:cubicBezTo>
                    <a:cubicBezTo>
                      <a:pt x="283" y="351"/>
                      <a:pt x="285" y="351"/>
                      <a:pt x="287" y="351"/>
                    </a:cubicBezTo>
                    <a:cubicBezTo>
                      <a:pt x="287" y="351"/>
                      <a:pt x="287" y="351"/>
                      <a:pt x="287" y="351"/>
                    </a:cubicBezTo>
                    <a:cubicBezTo>
                      <a:pt x="289" y="352"/>
                      <a:pt x="291" y="352"/>
                      <a:pt x="294" y="352"/>
                    </a:cubicBezTo>
                    <a:cubicBezTo>
                      <a:pt x="294" y="352"/>
                      <a:pt x="294" y="352"/>
                      <a:pt x="293" y="353"/>
                    </a:cubicBezTo>
                    <a:cubicBezTo>
                      <a:pt x="291" y="352"/>
                      <a:pt x="289" y="352"/>
                      <a:pt x="287" y="351"/>
                    </a:cubicBezTo>
                    <a:cubicBezTo>
                      <a:pt x="287" y="351"/>
                      <a:pt x="287" y="351"/>
                      <a:pt x="287" y="351"/>
                    </a:cubicBezTo>
                    <a:cubicBezTo>
                      <a:pt x="285" y="351"/>
                      <a:pt x="283" y="351"/>
                      <a:pt x="281" y="351"/>
                    </a:cubicBezTo>
                    <a:cubicBezTo>
                      <a:pt x="281" y="351"/>
                      <a:pt x="281" y="351"/>
                      <a:pt x="281" y="351"/>
                    </a:cubicBezTo>
                    <a:cubicBezTo>
                      <a:pt x="279" y="351"/>
                      <a:pt x="276" y="350"/>
                      <a:pt x="274" y="350"/>
                    </a:cubicBezTo>
                    <a:close/>
                    <a:moveTo>
                      <a:pt x="299" y="353"/>
                    </a:moveTo>
                    <a:cubicBezTo>
                      <a:pt x="299" y="353"/>
                      <a:pt x="299" y="353"/>
                      <a:pt x="299" y="353"/>
                    </a:cubicBezTo>
                    <a:cubicBezTo>
                      <a:pt x="299" y="353"/>
                      <a:pt x="299" y="353"/>
                      <a:pt x="299" y="353"/>
                    </a:cubicBezTo>
                    <a:cubicBezTo>
                      <a:pt x="299" y="353"/>
                      <a:pt x="299" y="353"/>
                      <a:pt x="299" y="353"/>
                    </a:cubicBezTo>
                    <a:close/>
                    <a:moveTo>
                      <a:pt x="305" y="354"/>
                    </a:moveTo>
                    <a:cubicBezTo>
                      <a:pt x="306" y="354"/>
                      <a:pt x="306" y="354"/>
                      <a:pt x="306" y="354"/>
                    </a:cubicBezTo>
                    <a:cubicBezTo>
                      <a:pt x="306" y="354"/>
                      <a:pt x="306" y="354"/>
                      <a:pt x="306" y="354"/>
                    </a:cubicBezTo>
                    <a:lnTo>
                      <a:pt x="305" y="354"/>
                    </a:lnTo>
                    <a:close/>
                    <a:moveTo>
                      <a:pt x="309" y="355"/>
                    </a:moveTo>
                    <a:cubicBezTo>
                      <a:pt x="310" y="355"/>
                      <a:pt x="310" y="354"/>
                      <a:pt x="310" y="354"/>
                    </a:cubicBezTo>
                    <a:cubicBezTo>
                      <a:pt x="312" y="355"/>
                      <a:pt x="315" y="355"/>
                      <a:pt x="318" y="356"/>
                    </a:cubicBezTo>
                    <a:cubicBezTo>
                      <a:pt x="318" y="356"/>
                      <a:pt x="318" y="356"/>
                      <a:pt x="318" y="356"/>
                    </a:cubicBezTo>
                    <a:cubicBezTo>
                      <a:pt x="315" y="356"/>
                      <a:pt x="312" y="355"/>
                      <a:pt x="309" y="355"/>
                    </a:cubicBezTo>
                    <a:close/>
                    <a:moveTo>
                      <a:pt x="322" y="357"/>
                    </a:moveTo>
                    <a:cubicBezTo>
                      <a:pt x="322" y="357"/>
                      <a:pt x="322" y="357"/>
                      <a:pt x="322" y="357"/>
                    </a:cubicBezTo>
                    <a:cubicBezTo>
                      <a:pt x="323" y="357"/>
                      <a:pt x="324" y="357"/>
                      <a:pt x="324" y="358"/>
                    </a:cubicBezTo>
                    <a:cubicBezTo>
                      <a:pt x="324" y="358"/>
                      <a:pt x="324" y="358"/>
                      <a:pt x="324" y="358"/>
                    </a:cubicBezTo>
                    <a:cubicBezTo>
                      <a:pt x="323" y="358"/>
                      <a:pt x="323" y="357"/>
                      <a:pt x="322" y="357"/>
                    </a:cubicBezTo>
                    <a:close/>
                    <a:moveTo>
                      <a:pt x="502" y="433"/>
                    </a:moveTo>
                    <a:cubicBezTo>
                      <a:pt x="501" y="432"/>
                      <a:pt x="500" y="432"/>
                      <a:pt x="499" y="431"/>
                    </a:cubicBezTo>
                    <a:cubicBezTo>
                      <a:pt x="499" y="431"/>
                      <a:pt x="499" y="431"/>
                      <a:pt x="499" y="431"/>
                    </a:cubicBezTo>
                    <a:cubicBezTo>
                      <a:pt x="499" y="431"/>
                      <a:pt x="499" y="431"/>
                      <a:pt x="499" y="431"/>
                    </a:cubicBezTo>
                    <a:cubicBezTo>
                      <a:pt x="489" y="426"/>
                      <a:pt x="480" y="419"/>
                      <a:pt x="470" y="414"/>
                    </a:cubicBezTo>
                    <a:cubicBezTo>
                      <a:pt x="465" y="411"/>
                      <a:pt x="460" y="408"/>
                      <a:pt x="455" y="405"/>
                    </a:cubicBezTo>
                    <a:cubicBezTo>
                      <a:pt x="450" y="403"/>
                      <a:pt x="445" y="400"/>
                      <a:pt x="440" y="398"/>
                    </a:cubicBezTo>
                    <a:cubicBezTo>
                      <a:pt x="434" y="395"/>
                      <a:pt x="428" y="392"/>
                      <a:pt x="422" y="390"/>
                    </a:cubicBezTo>
                    <a:cubicBezTo>
                      <a:pt x="417" y="388"/>
                      <a:pt x="412" y="385"/>
                      <a:pt x="407" y="383"/>
                    </a:cubicBezTo>
                    <a:cubicBezTo>
                      <a:pt x="404" y="381"/>
                      <a:pt x="400" y="380"/>
                      <a:pt x="396" y="378"/>
                    </a:cubicBezTo>
                    <a:cubicBezTo>
                      <a:pt x="392" y="377"/>
                      <a:pt x="389" y="375"/>
                      <a:pt x="385" y="374"/>
                    </a:cubicBezTo>
                    <a:cubicBezTo>
                      <a:pt x="377" y="371"/>
                      <a:pt x="369" y="367"/>
                      <a:pt x="361" y="365"/>
                    </a:cubicBezTo>
                    <a:cubicBezTo>
                      <a:pt x="352" y="362"/>
                      <a:pt x="343" y="360"/>
                      <a:pt x="334" y="358"/>
                    </a:cubicBezTo>
                    <a:cubicBezTo>
                      <a:pt x="328" y="356"/>
                      <a:pt x="321" y="354"/>
                      <a:pt x="314" y="352"/>
                    </a:cubicBezTo>
                    <a:cubicBezTo>
                      <a:pt x="306" y="351"/>
                      <a:pt x="298" y="350"/>
                      <a:pt x="290" y="349"/>
                    </a:cubicBezTo>
                    <a:cubicBezTo>
                      <a:pt x="277" y="347"/>
                      <a:pt x="263" y="347"/>
                      <a:pt x="250" y="347"/>
                    </a:cubicBezTo>
                    <a:cubicBezTo>
                      <a:pt x="249" y="346"/>
                      <a:pt x="247" y="346"/>
                      <a:pt x="246" y="346"/>
                    </a:cubicBezTo>
                    <a:cubicBezTo>
                      <a:pt x="252" y="345"/>
                      <a:pt x="257" y="343"/>
                      <a:pt x="263" y="343"/>
                    </a:cubicBezTo>
                    <a:cubicBezTo>
                      <a:pt x="268" y="342"/>
                      <a:pt x="274" y="343"/>
                      <a:pt x="279" y="343"/>
                    </a:cubicBezTo>
                    <a:cubicBezTo>
                      <a:pt x="285" y="344"/>
                      <a:pt x="290" y="343"/>
                      <a:pt x="296" y="344"/>
                    </a:cubicBezTo>
                    <a:cubicBezTo>
                      <a:pt x="303" y="344"/>
                      <a:pt x="311" y="346"/>
                      <a:pt x="318" y="348"/>
                    </a:cubicBezTo>
                    <a:cubicBezTo>
                      <a:pt x="322" y="350"/>
                      <a:pt x="325" y="351"/>
                      <a:pt x="329" y="351"/>
                    </a:cubicBezTo>
                    <a:cubicBezTo>
                      <a:pt x="337" y="353"/>
                      <a:pt x="343" y="355"/>
                      <a:pt x="350" y="358"/>
                    </a:cubicBezTo>
                    <a:cubicBezTo>
                      <a:pt x="364" y="363"/>
                      <a:pt x="378" y="368"/>
                      <a:pt x="391" y="374"/>
                    </a:cubicBezTo>
                    <a:cubicBezTo>
                      <a:pt x="399" y="377"/>
                      <a:pt x="406" y="380"/>
                      <a:pt x="413" y="383"/>
                    </a:cubicBezTo>
                    <a:cubicBezTo>
                      <a:pt x="417" y="385"/>
                      <a:pt x="420" y="386"/>
                      <a:pt x="424" y="387"/>
                    </a:cubicBezTo>
                    <a:cubicBezTo>
                      <a:pt x="424" y="388"/>
                      <a:pt x="424" y="388"/>
                      <a:pt x="425" y="388"/>
                    </a:cubicBezTo>
                    <a:cubicBezTo>
                      <a:pt x="433" y="392"/>
                      <a:pt x="442" y="395"/>
                      <a:pt x="451" y="400"/>
                    </a:cubicBezTo>
                    <a:cubicBezTo>
                      <a:pt x="460" y="406"/>
                      <a:pt x="470" y="412"/>
                      <a:pt x="480" y="419"/>
                    </a:cubicBezTo>
                    <a:cubicBezTo>
                      <a:pt x="486" y="422"/>
                      <a:pt x="491" y="425"/>
                      <a:pt x="496" y="428"/>
                    </a:cubicBezTo>
                    <a:cubicBezTo>
                      <a:pt x="497" y="429"/>
                      <a:pt x="498" y="430"/>
                      <a:pt x="499" y="431"/>
                    </a:cubicBezTo>
                    <a:cubicBezTo>
                      <a:pt x="499" y="431"/>
                      <a:pt x="499" y="431"/>
                      <a:pt x="499" y="431"/>
                    </a:cubicBezTo>
                    <a:cubicBezTo>
                      <a:pt x="499" y="431"/>
                      <a:pt x="499" y="431"/>
                      <a:pt x="499" y="431"/>
                    </a:cubicBezTo>
                    <a:cubicBezTo>
                      <a:pt x="500" y="431"/>
                      <a:pt x="502" y="432"/>
                      <a:pt x="503" y="432"/>
                    </a:cubicBezTo>
                    <a:cubicBezTo>
                      <a:pt x="503" y="433"/>
                      <a:pt x="503" y="433"/>
                      <a:pt x="502" y="433"/>
                    </a:cubicBezTo>
                    <a:close/>
                    <a:moveTo>
                      <a:pt x="445" y="392"/>
                    </a:moveTo>
                    <a:cubicBezTo>
                      <a:pt x="441" y="390"/>
                      <a:pt x="438" y="389"/>
                      <a:pt x="434" y="387"/>
                    </a:cubicBezTo>
                    <a:cubicBezTo>
                      <a:pt x="430" y="386"/>
                      <a:pt x="426" y="384"/>
                      <a:pt x="422" y="383"/>
                    </a:cubicBezTo>
                    <a:cubicBezTo>
                      <a:pt x="412" y="378"/>
                      <a:pt x="401" y="373"/>
                      <a:pt x="390" y="369"/>
                    </a:cubicBezTo>
                    <a:cubicBezTo>
                      <a:pt x="381" y="365"/>
                      <a:pt x="372" y="362"/>
                      <a:pt x="363" y="358"/>
                    </a:cubicBezTo>
                    <a:cubicBezTo>
                      <a:pt x="357" y="356"/>
                      <a:pt x="352" y="354"/>
                      <a:pt x="346" y="352"/>
                    </a:cubicBezTo>
                    <a:cubicBezTo>
                      <a:pt x="342" y="351"/>
                      <a:pt x="338" y="350"/>
                      <a:pt x="334" y="348"/>
                    </a:cubicBezTo>
                    <a:cubicBezTo>
                      <a:pt x="328" y="347"/>
                      <a:pt x="323" y="345"/>
                      <a:pt x="317" y="344"/>
                    </a:cubicBezTo>
                    <a:cubicBezTo>
                      <a:pt x="307" y="341"/>
                      <a:pt x="297" y="339"/>
                      <a:pt x="287" y="340"/>
                    </a:cubicBezTo>
                    <a:cubicBezTo>
                      <a:pt x="285" y="340"/>
                      <a:pt x="284" y="340"/>
                      <a:pt x="282" y="340"/>
                    </a:cubicBezTo>
                    <a:cubicBezTo>
                      <a:pt x="276" y="339"/>
                      <a:pt x="270" y="339"/>
                      <a:pt x="263" y="339"/>
                    </a:cubicBezTo>
                    <a:cubicBezTo>
                      <a:pt x="257" y="338"/>
                      <a:pt x="251" y="341"/>
                      <a:pt x="245" y="342"/>
                    </a:cubicBezTo>
                    <a:cubicBezTo>
                      <a:pt x="243" y="343"/>
                      <a:pt x="241" y="343"/>
                      <a:pt x="239" y="343"/>
                    </a:cubicBezTo>
                    <a:cubicBezTo>
                      <a:pt x="251" y="336"/>
                      <a:pt x="263" y="327"/>
                      <a:pt x="277" y="322"/>
                    </a:cubicBezTo>
                    <a:cubicBezTo>
                      <a:pt x="279" y="328"/>
                      <a:pt x="285" y="330"/>
                      <a:pt x="290" y="332"/>
                    </a:cubicBezTo>
                    <a:cubicBezTo>
                      <a:pt x="298" y="334"/>
                      <a:pt x="305" y="337"/>
                      <a:pt x="313" y="340"/>
                    </a:cubicBezTo>
                    <a:cubicBezTo>
                      <a:pt x="319" y="341"/>
                      <a:pt x="325" y="342"/>
                      <a:pt x="331" y="344"/>
                    </a:cubicBezTo>
                    <a:cubicBezTo>
                      <a:pt x="341" y="346"/>
                      <a:pt x="350" y="349"/>
                      <a:pt x="360" y="352"/>
                    </a:cubicBezTo>
                    <a:cubicBezTo>
                      <a:pt x="365" y="354"/>
                      <a:pt x="370" y="355"/>
                      <a:pt x="375" y="357"/>
                    </a:cubicBezTo>
                    <a:cubicBezTo>
                      <a:pt x="383" y="360"/>
                      <a:pt x="391" y="364"/>
                      <a:pt x="399" y="367"/>
                    </a:cubicBezTo>
                    <a:cubicBezTo>
                      <a:pt x="407" y="371"/>
                      <a:pt x="414" y="374"/>
                      <a:pt x="421" y="378"/>
                    </a:cubicBezTo>
                    <a:cubicBezTo>
                      <a:pt x="430" y="383"/>
                      <a:pt x="439" y="388"/>
                      <a:pt x="449" y="394"/>
                    </a:cubicBezTo>
                    <a:cubicBezTo>
                      <a:pt x="449" y="394"/>
                      <a:pt x="449" y="394"/>
                      <a:pt x="449" y="395"/>
                    </a:cubicBezTo>
                    <a:cubicBezTo>
                      <a:pt x="448" y="394"/>
                      <a:pt x="446" y="393"/>
                      <a:pt x="445" y="392"/>
                    </a:cubicBezTo>
                    <a:close/>
                    <a:moveTo>
                      <a:pt x="282" y="323"/>
                    </a:moveTo>
                    <a:cubicBezTo>
                      <a:pt x="282" y="323"/>
                      <a:pt x="282" y="322"/>
                      <a:pt x="282" y="322"/>
                    </a:cubicBezTo>
                    <a:cubicBezTo>
                      <a:pt x="283" y="323"/>
                      <a:pt x="284" y="324"/>
                      <a:pt x="285" y="324"/>
                    </a:cubicBezTo>
                    <a:cubicBezTo>
                      <a:pt x="285" y="325"/>
                      <a:pt x="285" y="325"/>
                      <a:pt x="284" y="325"/>
                    </a:cubicBezTo>
                    <a:cubicBezTo>
                      <a:pt x="284" y="324"/>
                      <a:pt x="283" y="323"/>
                      <a:pt x="282" y="323"/>
                    </a:cubicBezTo>
                    <a:close/>
                    <a:moveTo>
                      <a:pt x="288" y="326"/>
                    </a:moveTo>
                    <a:cubicBezTo>
                      <a:pt x="288" y="326"/>
                      <a:pt x="288" y="326"/>
                      <a:pt x="288" y="326"/>
                    </a:cubicBezTo>
                    <a:cubicBezTo>
                      <a:pt x="288" y="326"/>
                      <a:pt x="289" y="326"/>
                      <a:pt x="289" y="326"/>
                    </a:cubicBezTo>
                    <a:cubicBezTo>
                      <a:pt x="289" y="326"/>
                      <a:pt x="288" y="327"/>
                      <a:pt x="288" y="327"/>
                    </a:cubicBezTo>
                    <a:cubicBezTo>
                      <a:pt x="288" y="327"/>
                      <a:pt x="288" y="326"/>
                      <a:pt x="288" y="326"/>
                    </a:cubicBezTo>
                    <a:close/>
                    <a:moveTo>
                      <a:pt x="296" y="330"/>
                    </a:moveTo>
                    <a:cubicBezTo>
                      <a:pt x="296" y="330"/>
                      <a:pt x="296" y="330"/>
                      <a:pt x="296" y="330"/>
                    </a:cubicBezTo>
                    <a:cubicBezTo>
                      <a:pt x="296" y="330"/>
                      <a:pt x="296" y="330"/>
                      <a:pt x="296" y="330"/>
                    </a:cubicBezTo>
                    <a:close/>
                    <a:moveTo>
                      <a:pt x="301" y="331"/>
                    </a:moveTo>
                    <a:cubicBezTo>
                      <a:pt x="301" y="331"/>
                      <a:pt x="301" y="331"/>
                      <a:pt x="301" y="331"/>
                    </a:cubicBezTo>
                    <a:cubicBezTo>
                      <a:pt x="301" y="331"/>
                      <a:pt x="301" y="331"/>
                      <a:pt x="301" y="331"/>
                    </a:cubicBezTo>
                    <a:close/>
                    <a:moveTo>
                      <a:pt x="308" y="334"/>
                    </a:moveTo>
                    <a:cubicBezTo>
                      <a:pt x="308" y="334"/>
                      <a:pt x="308" y="334"/>
                      <a:pt x="308" y="334"/>
                    </a:cubicBezTo>
                    <a:cubicBezTo>
                      <a:pt x="309" y="334"/>
                      <a:pt x="309" y="334"/>
                      <a:pt x="309" y="334"/>
                    </a:cubicBezTo>
                    <a:cubicBezTo>
                      <a:pt x="309" y="334"/>
                      <a:pt x="309" y="334"/>
                      <a:pt x="309" y="334"/>
                    </a:cubicBezTo>
                    <a:cubicBezTo>
                      <a:pt x="309" y="334"/>
                      <a:pt x="309" y="334"/>
                      <a:pt x="308" y="334"/>
                    </a:cubicBezTo>
                    <a:close/>
                    <a:moveTo>
                      <a:pt x="283" y="320"/>
                    </a:moveTo>
                    <a:cubicBezTo>
                      <a:pt x="296" y="325"/>
                      <a:pt x="309" y="330"/>
                      <a:pt x="322" y="335"/>
                    </a:cubicBezTo>
                    <a:cubicBezTo>
                      <a:pt x="309" y="333"/>
                      <a:pt x="287" y="324"/>
                      <a:pt x="283" y="320"/>
                    </a:cubicBezTo>
                    <a:close/>
                    <a:moveTo>
                      <a:pt x="284" y="299"/>
                    </a:moveTo>
                    <a:cubicBezTo>
                      <a:pt x="284" y="298"/>
                      <a:pt x="284" y="298"/>
                      <a:pt x="284" y="298"/>
                    </a:cubicBezTo>
                    <a:cubicBezTo>
                      <a:pt x="284" y="299"/>
                      <a:pt x="284" y="299"/>
                      <a:pt x="284" y="299"/>
                    </a:cubicBezTo>
                    <a:close/>
                    <a:moveTo>
                      <a:pt x="377" y="130"/>
                    </a:moveTo>
                    <a:cubicBezTo>
                      <a:pt x="368" y="141"/>
                      <a:pt x="359" y="152"/>
                      <a:pt x="350" y="163"/>
                    </a:cubicBezTo>
                    <a:cubicBezTo>
                      <a:pt x="340" y="177"/>
                      <a:pt x="330" y="190"/>
                      <a:pt x="322" y="205"/>
                    </a:cubicBezTo>
                    <a:cubicBezTo>
                      <a:pt x="316" y="216"/>
                      <a:pt x="309" y="228"/>
                      <a:pt x="304" y="240"/>
                    </a:cubicBezTo>
                    <a:cubicBezTo>
                      <a:pt x="299" y="250"/>
                      <a:pt x="294" y="260"/>
                      <a:pt x="291" y="272"/>
                    </a:cubicBezTo>
                    <a:cubicBezTo>
                      <a:pt x="289" y="280"/>
                      <a:pt x="287" y="288"/>
                      <a:pt x="284" y="295"/>
                    </a:cubicBezTo>
                    <a:cubicBezTo>
                      <a:pt x="284" y="295"/>
                      <a:pt x="284" y="295"/>
                      <a:pt x="284" y="295"/>
                    </a:cubicBezTo>
                    <a:cubicBezTo>
                      <a:pt x="284" y="295"/>
                      <a:pt x="284" y="295"/>
                      <a:pt x="284" y="295"/>
                    </a:cubicBezTo>
                    <a:cubicBezTo>
                      <a:pt x="286" y="284"/>
                      <a:pt x="287" y="273"/>
                      <a:pt x="291" y="263"/>
                    </a:cubicBezTo>
                    <a:cubicBezTo>
                      <a:pt x="295" y="254"/>
                      <a:pt x="299" y="246"/>
                      <a:pt x="303" y="237"/>
                    </a:cubicBezTo>
                    <a:cubicBezTo>
                      <a:pt x="305" y="233"/>
                      <a:pt x="306" y="229"/>
                      <a:pt x="308" y="226"/>
                    </a:cubicBezTo>
                    <a:cubicBezTo>
                      <a:pt x="312" y="214"/>
                      <a:pt x="318" y="203"/>
                      <a:pt x="324" y="192"/>
                    </a:cubicBezTo>
                    <a:cubicBezTo>
                      <a:pt x="326" y="188"/>
                      <a:pt x="329" y="185"/>
                      <a:pt x="332" y="181"/>
                    </a:cubicBezTo>
                    <a:cubicBezTo>
                      <a:pt x="336" y="175"/>
                      <a:pt x="341" y="169"/>
                      <a:pt x="346" y="162"/>
                    </a:cubicBezTo>
                    <a:cubicBezTo>
                      <a:pt x="353" y="153"/>
                      <a:pt x="360" y="144"/>
                      <a:pt x="369" y="137"/>
                    </a:cubicBezTo>
                    <a:cubicBezTo>
                      <a:pt x="371" y="135"/>
                      <a:pt x="373" y="132"/>
                      <a:pt x="375" y="130"/>
                    </a:cubicBezTo>
                    <a:cubicBezTo>
                      <a:pt x="376" y="129"/>
                      <a:pt x="377" y="128"/>
                      <a:pt x="378" y="128"/>
                    </a:cubicBezTo>
                    <a:cubicBezTo>
                      <a:pt x="378" y="129"/>
                      <a:pt x="377" y="129"/>
                      <a:pt x="377" y="130"/>
                    </a:cubicBezTo>
                    <a:close/>
                    <a:moveTo>
                      <a:pt x="425" y="71"/>
                    </a:moveTo>
                    <a:cubicBezTo>
                      <a:pt x="425" y="71"/>
                      <a:pt x="425" y="70"/>
                      <a:pt x="426" y="70"/>
                    </a:cubicBezTo>
                    <a:cubicBezTo>
                      <a:pt x="426" y="70"/>
                      <a:pt x="426" y="70"/>
                      <a:pt x="427" y="70"/>
                    </a:cubicBezTo>
                    <a:cubicBezTo>
                      <a:pt x="427" y="69"/>
                      <a:pt x="427" y="69"/>
                      <a:pt x="428" y="69"/>
                    </a:cubicBezTo>
                    <a:cubicBezTo>
                      <a:pt x="428" y="68"/>
                      <a:pt x="428" y="68"/>
                      <a:pt x="429" y="68"/>
                    </a:cubicBezTo>
                    <a:cubicBezTo>
                      <a:pt x="429" y="67"/>
                      <a:pt x="429" y="67"/>
                      <a:pt x="430" y="67"/>
                    </a:cubicBezTo>
                    <a:cubicBezTo>
                      <a:pt x="430" y="67"/>
                      <a:pt x="430" y="67"/>
                      <a:pt x="430" y="67"/>
                    </a:cubicBezTo>
                    <a:cubicBezTo>
                      <a:pt x="430" y="67"/>
                      <a:pt x="430" y="67"/>
                      <a:pt x="430" y="67"/>
                    </a:cubicBezTo>
                    <a:cubicBezTo>
                      <a:pt x="429" y="67"/>
                      <a:pt x="429" y="67"/>
                      <a:pt x="429" y="68"/>
                    </a:cubicBezTo>
                    <a:cubicBezTo>
                      <a:pt x="428" y="68"/>
                      <a:pt x="428" y="68"/>
                      <a:pt x="428" y="69"/>
                    </a:cubicBezTo>
                    <a:cubicBezTo>
                      <a:pt x="427" y="69"/>
                      <a:pt x="427" y="69"/>
                      <a:pt x="427" y="70"/>
                    </a:cubicBezTo>
                    <a:cubicBezTo>
                      <a:pt x="426" y="70"/>
                      <a:pt x="426" y="70"/>
                      <a:pt x="426" y="70"/>
                    </a:cubicBezTo>
                    <a:cubicBezTo>
                      <a:pt x="425" y="70"/>
                      <a:pt x="425" y="71"/>
                      <a:pt x="425" y="71"/>
                    </a:cubicBezTo>
                    <a:cubicBezTo>
                      <a:pt x="424" y="71"/>
                      <a:pt x="424" y="71"/>
                      <a:pt x="424" y="71"/>
                    </a:cubicBezTo>
                    <a:lnTo>
                      <a:pt x="425" y="71"/>
                    </a:lnTo>
                    <a:close/>
                    <a:moveTo>
                      <a:pt x="435" y="66"/>
                    </a:moveTo>
                    <a:cubicBezTo>
                      <a:pt x="435" y="65"/>
                      <a:pt x="436" y="65"/>
                      <a:pt x="437" y="64"/>
                    </a:cubicBezTo>
                    <a:cubicBezTo>
                      <a:pt x="437" y="64"/>
                      <a:pt x="437" y="64"/>
                      <a:pt x="437" y="64"/>
                    </a:cubicBezTo>
                    <a:cubicBezTo>
                      <a:pt x="437" y="64"/>
                      <a:pt x="438" y="63"/>
                      <a:pt x="438" y="63"/>
                    </a:cubicBezTo>
                    <a:cubicBezTo>
                      <a:pt x="438" y="63"/>
                      <a:pt x="439" y="62"/>
                      <a:pt x="439" y="62"/>
                    </a:cubicBezTo>
                    <a:cubicBezTo>
                      <a:pt x="439" y="62"/>
                      <a:pt x="438" y="63"/>
                      <a:pt x="438" y="63"/>
                    </a:cubicBezTo>
                    <a:cubicBezTo>
                      <a:pt x="438" y="63"/>
                      <a:pt x="438" y="64"/>
                      <a:pt x="437" y="64"/>
                    </a:cubicBezTo>
                    <a:cubicBezTo>
                      <a:pt x="437" y="64"/>
                      <a:pt x="437" y="64"/>
                      <a:pt x="437" y="64"/>
                    </a:cubicBezTo>
                    <a:cubicBezTo>
                      <a:pt x="434" y="68"/>
                      <a:pt x="430" y="72"/>
                      <a:pt x="427" y="75"/>
                    </a:cubicBezTo>
                    <a:cubicBezTo>
                      <a:pt x="416" y="86"/>
                      <a:pt x="404" y="97"/>
                      <a:pt x="394" y="109"/>
                    </a:cubicBezTo>
                    <a:cubicBezTo>
                      <a:pt x="389" y="115"/>
                      <a:pt x="382" y="120"/>
                      <a:pt x="377" y="125"/>
                    </a:cubicBezTo>
                    <a:cubicBezTo>
                      <a:pt x="365" y="137"/>
                      <a:pt x="353" y="148"/>
                      <a:pt x="344" y="162"/>
                    </a:cubicBezTo>
                    <a:cubicBezTo>
                      <a:pt x="340" y="168"/>
                      <a:pt x="335" y="173"/>
                      <a:pt x="330" y="179"/>
                    </a:cubicBezTo>
                    <a:cubicBezTo>
                      <a:pt x="326" y="185"/>
                      <a:pt x="322" y="191"/>
                      <a:pt x="318" y="198"/>
                    </a:cubicBezTo>
                    <a:cubicBezTo>
                      <a:pt x="312" y="209"/>
                      <a:pt x="307" y="221"/>
                      <a:pt x="302" y="233"/>
                    </a:cubicBezTo>
                    <a:cubicBezTo>
                      <a:pt x="301" y="238"/>
                      <a:pt x="298" y="243"/>
                      <a:pt x="296" y="248"/>
                    </a:cubicBezTo>
                    <a:cubicBezTo>
                      <a:pt x="290" y="259"/>
                      <a:pt x="285" y="270"/>
                      <a:pt x="284" y="283"/>
                    </a:cubicBezTo>
                    <a:cubicBezTo>
                      <a:pt x="283" y="288"/>
                      <a:pt x="282" y="293"/>
                      <a:pt x="281" y="297"/>
                    </a:cubicBezTo>
                    <a:cubicBezTo>
                      <a:pt x="281" y="298"/>
                      <a:pt x="281" y="298"/>
                      <a:pt x="281" y="298"/>
                    </a:cubicBezTo>
                    <a:cubicBezTo>
                      <a:pt x="281" y="298"/>
                      <a:pt x="281" y="298"/>
                      <a:pt x="281" y="298"/>
                    </a:cubicBezTo>
                    <a:cubicBezTo>
                      <a:pt x="281" y="298"/>
                      <a:pt x="281" y="298"/>
                      <a:pt x="281" y="298"/>
                    </a:cubicBezTo>
                    <a:cubicBezTo>
                      <a:pt x="281" y="298"/>
                      <a:pt x="281" y="298"/>
                      <a:pt x="281" y="297"/>
                    </a:cubicBezTo>
                    <a:cubicBezTo>
                      <a:pt x="281" y="292"/>
                      <a:pt x="282" y="286"/>
                      <a:pt x="283" y="280"/>
                    </a:cubicBezTo>
                    <a:cubicBezTo>
                      <a:pt x="284" y="274"/>
                      <a:pt x="285" y="269"/>
                      <a:pt x="287" y="263"/>
                    </a:cubicBezTo>
                    <a:cubicBezTo>
                      <a:pt x="290" y="251"/>
                      <a:pt x="292" y="240"/>
                      <a:pt x="298" y="229"/>
                    </a:cubicBezTo>
                    <a:cubicBezTo>
                      <a:pt x="303" y="219"/>
                      <a:pt x="307" y="210"/>
                      <a:pt x="312" y="200"/>
                    </a:cubicBezTo>
                    <a:cubicBezTo>
                      <a:pt x="315" y="194"/>
                      <a:pt x="318" y="188"/>
                      <a:pt x="322" y="183"/>
                    </a:cubicBezTo>
                    <a:cubicBezTo>
                      <a:pt x="329" y="173"/>
                      <a:pt x="337" y="163"/>
                      <a:pt x="344" y="154"/>
                    </a:cubicBezTo>
                    <a:cubicBezTo>
                      <a:pt x="350" y="146"/>
                      <a:pt x="357" y="140"/>
                      <a:pt x="364" y="133"/>
                    </a:cubicBezTo>
                    <a:cubicBezTo>
                      <a:pt x="370" y="128"/>
                      <a:pt x="375" y="123"/>
                      <a:pt x="380" y="117"/>
                    </a:cubicBezTo>
                    <a:cubicBezTo>
                      <a:pt x="384" y="114"/>
                      <a:pt x="388" y="111"/>
                      <a:pt x="392" y="107"/>
                    </a:cubicBezTo>
                    <a:cubicBezTo>
                      <a:pt x="397" y="102"/>
                      <a:pt x="402" y="96"/>
                      <a:pt x="407" y="90"/>
                    </a:cubicBezTo>
                    <a:cubicBezTo>
                      <a:pt x="412" y="85"/>
                      <a:pt x="418" y="80"/>
                      <a:pt x="424" y="75"/>
                    </a:cubicBezTo>
                    <a:cubicBezTo>
                      <a:pt x="427" y="72"/>
                      <a:pt x="431" y="69"/>
                      <a:pt x="435" y="66"/>
                    </a:cubicBezTo>
                    <a:close/>
                    <a:moveTo>
                      <a:pt x="423" y="72"/>
                    </a:moveTo>
                    <a:cubicBezTo>
                      <a:pt x="423" y="72"/>
                      <a:pt x="423" y="72"/>
                      <a:pt x="423" y="72"/>
                    </a:cubicBezTo>
                    <a:cubicBezTo>
                      <a:pt x="423" y="72"/>
                      <a:pt x="423" y="72"/>
                      <a:pt x="423" y="72"/>
                    </a:cubicBezTo>
                    <a:close/>
                    <a:moveTo>
                      <a:pt x="410" y="82"/>
                    </a:moveTo>
                    <a:cubicBezTo>
                      <a:pt x="410" y="82"/>
                      <a:pt x="411" y="81"/>
                      <a:pt x="412" y="81"/>
                    </a:cubicBezTo>
                    <a:cubicBezTo>
                      <a:pt x="412" y="81"/>
                      <a:pt x="412" y="81"/>
                      <a:pt x="412" y="81"/>
                    </a:cubicBezTo>
                    <a:cubicBezTo>
                      <a:pt x="413" y="80"/>
                      <a:pt x="413" y="80"/>
                      <a:pt x="413" y="80"/>
                    </a:cubicBezTo>
                    <a:cubicBezTo>
                      <a:pt x="414" y="79"/>
                      <a:pt x="414" y="79"/>
                      <a:pt x="415" y="79"/>
                    </a:cubicBezTo>
                    <a:cubicBezTo>
                      <a:pt x="415" y="78"/>
                      <a:pt x="415" y="78"/>
                      <a:pt x="416" y="78"/>
                    </a:cubicBezTo>
                    <a:cubicBezTo>
                      <a:pt x="415" y="78"/>
                      <a:pt x="415" y="78"/>
                      <a:pt x="415" y="79"/>
                    </a:cubicBezTo>
                    <a:cubicBezTo>
                      <a:pt x="414" y="79"/>
                      <a:pt x="414" y="79"/>
                      <a:pt x="414" y="80"/>
                    </a:cubicBezTo>
                    <a:cubicBezTo>
                      <a:pt x="413" y="80"/>
                      <a:pt x="413" y="80"/>
                      <a:pt x="412" y="81"/>
                    </a:cubicBezTo>
                    <a:cubicBezTo>
                      <a:pt x="412" y="81"/>
                      <a:pt x="412" y="81"/>
                      <a:pt x="412" y="81"/>
                    </a:cubicBezTo>
                    <a:cubicBezTo>
                      <a:pt x="412" y="81"/>
                      <a:pt x="412" y="81"/>
                      <a:pt x="412" y="82"/>
                    </a:cubicBezTo>
                    <a:cubicBezTo>
                      <a:pt x="403" y="90"/>
                      <a:pt x="395" y="100"/>
                      <a:pt x="386" y="108"/>
                    </a:cubicBezTo>
                    <a:cubicBezTo>
                      <a:pt x="375" y="119"/>
                      <a:pt x="363" y="130"/>
                      <a:pt x="352" y="141"/>
                    </a:cubicBezTo>
                    <a:cubicBezTo>
                      <a:pt x="344" y="149"/>
                      <a:pt x="337" y="158"/>
                      <a:pt x="330" y="167"/>
                    </a:cubicBezTo>
                    <a:cubicBezTo>
                      <a:pt x="325" y="173"/>
                      <a:pt x="320" y="180"/>
                      <a:pt x="316" y="187"/>
                    </a:cubicBezTo>
                    <a:cubicBezTo>
                      <a:pt x="310" y="196"/>
                      <a:pt x="305" y="206"/>
                      <a:pt x="301" y="216"/>
                    </a:cubicBezTo>
                    <a:cubicBezTo>
                      <a:pt x="297" y="223"/>
                      <a:pt x="293" y="231"/>
                      <a:pt x="291" y="239"/>
                    </a:cubicBezTo>
                    <a:cubicBezTo>
                      <a:pt x="287" y="249"/>
                      <a:pt x="285" y="260"/>
                      <a:pt x="282" y="271"/>
                    </a:cubicBezTo>
                    <a:cubicBezTo>
                      <a:pt x="281" y="275"/>
                      <a:pt x="280" y="279"/>
                      <a:pt x="279" y="283"/>
                    </a:cubicBezTo>
                    <a:cubicBezTo>
                      <a:pt x="278" y="277"/>
                      <a:pt x="278" y="272"/>
                      <a:pt x="280" y="266"/>
                    </a:cubicBezTo>
                    <a:cubicBezTo>
                      <a:pt x="281" y="263"/>
                      <a:pt x="281" y="260"/>
                      <a:pt x="282" y="256"/>
                    </a:cubicBezTo>
                    <a:cubicBezTo>
                      <a:pt x="283" y="243"/>
                      <a:pt x="288" y="230"/>
                      <a:pt x="294" y="218"/>
                    </a:cubicBezTo>
                    <a:cubicBezTo>
                      <a:pt x="298" y="211"/>
                      <a:pt x="301" y="204"/>
                      <a:pt x="305" y="196"/>
                    </a:cubicBezTo>
                    <a:cubicBezTo>
                      <a:pt x="309" y="186"/>
                      <a:pt x="316" y="177"/>
                      <a:pt x="323" y="169"/>
                    </a:cubicBezTo>
                    <a:cubicBezTo>
                      <a:pt x="330" y="162"/>
                      <a:pt x="335" y="154"/>
                      <a:pt x="342" y="147"/>
                    </a:cubicBezTo>
                    <a:cubicBezTo>
                      <a:pt x="350" y="138"/>
                      <a:pt x="359" y="130"/>
                      <a:pt x="367" y="121"/>
                    </a:cubicBezTo>
                    <a:cubicBezTo>
                      <a:pt x="376" y="112"/>
                      <a:pt x="385" y="103"/>
                      <a:pt x="395" y="95"/>
                    </a:cubicBezTo>
                    <a:cubicBezTo>
                      <a:pt x="399" y="91"/>
                      <a:pt x="404" y="86"/>
                      <a:pt x="410" y="82"/>
                    </a:cubicBezTo>
                    <a:close/>
                    <a:moveTo>
                      <a:pt x="339" y="141"/>
                    </a:moveTo>
                    <a:cubicBezTo>
                      <a:pt x="350" y="132"/>
                      <a:pt x="361" y="123"/>
                      <a:pt x="371" y="113"/>
                    </a:cubicBezTo>
                    <a:cubicBezTo>
                      <a:pt x="374" y="110"/>
                      <a:pt x="377" y="108"/>
                      <a:pt x="380" y="105"/>
                    </a:cubicBezTo>
                    <a:cubicBezTo>
                      <a:pt x="380" y="105"/>
                      <a:pt x="381" y="105"/>
                      <a:pt x="381" y="105"/>
                    </a:cubicBezTo>
                    <a:cubicBezTo>
                      <a:pt x="381" y="104"/>
                      <a:pt x="381" y="104"/>
                      <a:pt x="382" y="104"/>
                    </a:cubicBezTo>
                    <a:cubicBezTo>
                      <a:pt x="382" y="103"/>
                      <a:pt x="383" y="103"/>
                      <a:pt x="383" y="102"/>
                    </a:cubicBezTo>
                    <a:cubicBezTo>
                      <a:pt x="383" y="102"/>
                      <a:pt x="383" y="102"/>
                      <a:pt x="383" y="102"/>
                    </a:cubicBezTo>
                    <a:cubicBezTo>
                      <a:pt x="383" y="102"/>
                      <a:pt x="383" y="102"/>
                      <a:pt x="383" y="102"/>
                    </a:cubicBezTo>
                    <a:cubicBezTo>
                      <a:pt x="383" y="103"/>
                      <a:pt x="382" y="103"/>
                      <a:pt x="382" y="104"/>
                    </a:cubicBezTo>
                    <a:cubicBezTo>
                      <a:pt x="381" y="104"/>
                      <a:pt x="381" y="104"/>
                      <a:pt x="381" y="105"/>
                    </a:cubicBezTo>
                    <a:cubicBezTo>
                      <a:pt x="381" y="105"/>
                      <a:pt x="380" y="105"/>
                      <a:pt x="380" y="105"/>
                    </a:cubicBezTo>
                    <a:cubicBezTo>
                      <a:pt x="375" y="110"/>
                      <a:pt x="369" y="116"/>
                      <a:pt x="364" y="122"/>
                    </a:cubicBezTo>
                    <a:cubicBezTo>
                      <a:pt x="352" y="134"/>
                      <a:pt x="341" y="146"/>
                      <a:pt x="329" y="159"/>
                    </a:cubicBezTo>
                    <a:cubicBezTo>
                      <a:pt x="323" y="165"/>
                      <a:pt x="318" y="172"/>
                      <a:pt x="313" y="179"/>
                    </a:cubicBezTo>
                    <a:cubicBezTo>
                      <a:pt x="307" y="186"/>
                      <a:pt x="303" y="194"/>
                      <a:pt x="298" y="203"/>
                    </a:cubicBezTo>
                    <a:cubicBezTo>
                      <a:pt x="295" y="210"/>
                      <a:pt x="292" y="216"/>
                      <a:pt x="289" y="223"/>
                    </a:cubicBezTo>
                    <a:cubicBezTo>
                      <a:pt x="284" y="233"/>
                      <a:pt x="282" y="243"/>
                      <a:pt x="280" y="253"/>
                    </a:cubicBezTo>
                    <a:cubicBezTo>
                      <a:pt x="279" y="258"/>
                      <a:pt x="278" y="263"/>
                      <a:pt x="277" y="268"/>
                    </a:cubicBezTo>
                    <a:cubicBezTo>
                      <a:pt x="276" y="271"/>
                      <a:pt x="276" y="275"/>
                      <a:pt x="276" y="278"/>
                    </a:cubicBezTo>
                    <a:cubicBezTo>
                      <a:pt x="276" y="283"/>
                      <a:pt x="276" y="288"/>
                      <a:pt x="275" y="293"/>
                    </a:cubicBezTo>
                    <a:cubicBezTo>
                      <a:pt x="275" y="299"/>
                      <a:pt x="274" y="304"/>
                      <a:pt x="276" y="309"/>
                    </a:cubicBezTo>
                    <a:cubicBezTo>
                      <a:pt x="276" y="311"/>
                      <a:pt x="276" y="312"/>
                      <a:pt x="273" y="312"/>
                    </a:cubicBezTo>
                    <a:cubicBezTo>
                      <a:pt x="272" y="308"/>
                      <a:pt x="271" y="304"/>
                      <a:pt x="270" y="299"/>
                    </a:cubicBezTo>
                    <a:cubicBezTo>
                      <a:pt x="268" y="280"/>
                      <a:pt x="269" y="262"/>
                      <a:pt x="273" y="244"/>
                    </a:cubicBezTo>
                    <a:cubicBezTo>
                      <a:pt x="277" y="228"/>
                      <a:pt x="283" y="214"/>
                      <a:pt x="291" y="200"/>
                    </a:cubicBezTo>
                    <a:cubicBezTo>
                      <a:pt x="296" y="192"/>
                      <a:pt x="301" y="184"/>
                      <a:pt x="307" y="175"/>
                    </a:cubicBezTo>
                    <a:cubicBezTo>
                      <a:pt x="312" y="167"/>
                      <a:pt x="319" y="160"/>
                      <a:pt x="326" y="153"/>
                    </a:cubicBezTo>
                    <a:cubicBezTo>
                      <a:pt x="330" y="149"/>
                      <a:pt x="335" y="145"/>
                      <a:pt x="339" y="141"/>
                    </a:cubicBezTo>
                    <a:close/>
                    <a:moveTo>
                      <a:pt x="295" y="182"/>
                    </a:moveTo>
                    <a:cubicBezTo>
                      <a:pt x="295" y="182"/>
                      <a:pt x="295" y="182"/>
                      <a:pt x="295" y="181"/>
                    </a:cubicBezTo>
                    <a:cubicBezTo>
                      <a:pt x="295" y="181"/>
                      <a:pt x="295" y="181"/>
                      <a:pt x="295" y="181"/>
                    </a:cubicBezTo>
                    <a:cubicBezTo>
                      <a:pt x="295" y="181"/>
                      <a:pt x="295" y="181"/>
                      <a:pt x="295" y="182"/>
                    </a:cubicBezTo>
                    <a:cubicBezTo>
                      <a:pt x="295" y="182"/>
                      <a:pt x="295" y="182"/>
                      <a:pt x="295" y="182"/>
                    </a:cubicBezTo>
                    <a:cubicBezTo>
                      <a:pt x="295" y="182"/>
                      <a:pt x="295" y="182"/>
                      <a:pt x="295" y="182"/>
                    </a:cubicBezTo>
                    <a:close/>
                    <a:moveTo>
                      <a:pt x="365" y="94"/>
                    </a:moveTo>
                    <a:cubicBezTo>
                      <a:pt x="367" y="91"/>
                      <a:pt x="369" y="89"/>
                      <a:pt x="371" y="86"/>
                    </a:cubicBezTo>
                    <a:cubicBezTo>
                      <a:pt x="371" y="86"/>
                      <a:pt x="372" y="85"/>
                      <a:pt x="372" y="85"/>
                    </a:cubicBezTo>
                    <a:cubicBezTo>
                      <a:pt x="373" y="84"/>
                      <a:pt x="373" y="84"/>
                      <a:pt x="373" y="84"/>
                    </a:cubicBezTo>
                    <a:cubicBezTo>
                      <a:pt x="373" y="84"/>
                      <a:pt x="373" y="84"/>
                      <a:pt x="373" y="84"/>
                    </a:cubicBezTo>
                    <a:cubicBezTo>
                      <a:pt x="373" y="83"/>
                      <a:pt x="373" y="83"/>
                      <a:pt x="374" y="82"/>
                    </a:cubicBezTo>
                    <a:cubicBezTo>
                      <a:pt x="374" y="82"/>
                      <a:pt x="374" y="82"/>
                      <a:pt x="375" y="82"/>
                    </a:cubicBezTo>
                    <a:cubicBezTo>
                      <a:pt x="374" y="83"/>
                      <a:pt x="373" y="84"/>
                      <a:pt x="373" y="84"/>
                    </a:cubicBezTo>
                    <a:cubicBezTo>
                      <a:pt x="373" y="84"/>
                      <a:pt x="373" y="84"/>
                      <a:pt x="373" y="84"/>
                    </a:cubicBezTo>
                    <a:cubicBezTo>
                      <a:pt x="373" y="84"/>
                      <a:pt x="373" y="85"/>
                      <a:pt x="372" y="85"/>
                    </a:cubicBezTo>
                    <a:cubicBezTo>
                      <a:pt x="369" y="90"/>
                      <a:pt x="366" y="95"/>
                      <a:pt x="363" y="100"/>
                    </a:cubicBezTo>
                    <a:cubicBezTo>
                      <a:pt x="356" y="111"/>
                      <a:pt x="346" y="120"/>
                      <a:pt x="338" y="130"/>
                    </a:cubicBezTo>
                    <a:cubicBezTo>
                      <a:pt x="332" y="138"/>
                      <a:pt x="325" y="146"/>
                      <a:pt x="318" y="153"/>
                    </a:cubicBezTo>
                    <a:cubicBezTo>
                      <a:pt x="318" y="154"/>
                      <a:pt x="318" y="154"/>
                      <a:pt x="318" y="154"/>
                    </a:cubicBezTo>
                    <a:cubicBezTo>
                      <a:pt x="312" y="157"/>
                      <a:pt x="309" y="163"/>
                      <a:pt x="304" y="168"/>
                    </a:cubicBezTo>
                    <a:cubicBezTo>
                      <a:pt x="301" y="171"/>
                      <a:pt x="298" y="175"/>
                      <a:pt x="294" y="178"/>
                    </a:cubicBezTo>
                    <a:cubicBezTo>
                      <a:pt x="294" y="178"/>
                      <a:pt x="294" y="179"/>
                      <a:pt x="294" y="179"/>
                    </a:cubicBezTo>
                    <a:cubicBezTo>
                      <a:pt x="293" y="179"/>
                      <a:pt x="293" y="180"/>
                      <a:pt x="293" y="181"/>
                    </a:cubicBezTo>
                    <a:cubicBezTo>
                      <a:pt x="292" y="181"/>
                      <a:pt x="292" y="181"/>
                      <a:pt x="292" y="181"/>
                    </a:cubicBezTo>
                    <a:cubicBezTo>
                      <a:pt x="292" y="181"/>
                      <a:pt x="292" y="181"/>
                      <a:pt x="293" y="181"/>
                    </a:cubicBezTo>
                    <a:cubicBezTo>
                      <a:pt x="293" y="180"/>
                      <a:pt x="293" y="179"/>
                      <a:pt x="294" y="179"/>
                    </a:cubicBezTo>
                    <a:cubicBezTo>
                      <a:pt x="294" y="179"/>
                      <a:pt x="294" y="178"/>
                      <a:pt x="294" y="178"/>
                    </a:cubicBezTo>
                    <a:cubicBezTo>
                      <a:pt x="297" y="175"/>
                      <a:pt x="300" y="171"/>
                      <a:pt x="303" y="168"/>
                    </a:cubicBezTo>
                    <a:cubicBezTo>
                      <a:pt x="314" y="156"/>
                      <a:pt x="326" y="143"/>
                      <a:pt x="337" y="131"/>
                    </a:cubicBezTo>
                    <a:cubicBezTo>
                      <a:pt x="339" y="128"/>
                      <a:pt x="341" y="124"/>
                      <a:pt x="344" y="121"/>
                    </a:cubicBezTo>
                    <a:cubicBezTo>
                      <a:pt x="351" y="112"/>
                      <a:pt x="358" y="103"/>
                      <a:pt x="365" y="94"/>
                    </a:cubicBezTo>
                    <a:close/>
                    <a:moveTo>
                      <a:pt x="215" y="319"/>
                    </a:moveTo>
                    <a:cubicBezTo>
                      <a:pt x="213" y="327"/>
                      <a:pt x="213" y="335"/>
                      <a:pt x="212" y="343"/>
                    </a:cubicBezTo>
                    <a:cubicBezTo>
                      <a:pt x="211" y="344"/>
                      <a:pt x="211" y="346"/>
                      <a:pt x="211" y="347"/>
                    </a:cubicBezTo>
                    <a:cubicBezTo>
                      <a:pt x="209" y="344"/>
                      <a:pt x="209" y="341"/>
                      <a:pt x="209" y="337"/>
                    </a:cubicBezTo>
                    <a:cubicBezTo>
                      <a:pt x="209" y="331"/>
                      <a:pt x="209" y="323"/>
                      <a:pt x="209" y="317"/>
                    </a:cubicBezTo>
                    <a:cubicBezTo>
                      <a:pt x="210" y="309"/>
                      <a:pt x="212" y="302"/>
                      <a:pt x="213" y="294"/>
                    </a:cubicBezTo>
                    <a:cubicBezTo>
                      <a:pt x="216" y="282"/>
                      <a:pt x="222" y="271"/>
                      <a:pt x="227" y="259"/>
                    </a:cubicBezTo>
                    <a:cubicBezTo>
                      <a:pt x="231" y="250"/>
                      <a:pt x="236" y="240"/>
                      <a:pt x="240" y="231"/>
                    </a:cubicBezTo>
                    <a:cubicBezTo>
                      <a:pt x="242" y="227"/>
                      <a:pt x="245" y="224"/>
                      <a:pt x="248" y="220"/>
                    </a:cubicBezTo>
                    <a:cubicBezTo>
                      <a:pt x="255" y="211"/>
                      <a:pt x="262" y="202"/>
                      <a:pt x="270" y="193"/>
                    </a:cubicBezTo>
                    <a:cubicBezTo>
                      <a:pt x="274" y="188"/>
                      <a:pt x="278" y="183"/>
                      <a:pt x="282" y="178"/>
                    </a:cubicBezTo>
                    <a:cubicBezTo>
                      <a:pt x="287" y="172"/>
                      <a:pt x="291" y="166"/>
                      <a:pt x="296" y="160"/>
                    </a:cubicBezTo>
                    <a:cubicBezTo>
                      <a:pt x="300" y="156"/>
                      <a:pt x="304" y="151"/>
                      <a:pt x="308" y="147"/>
                    </a:cubicBezTo>
                    <a:cubicBezTo>
                      <a:pt x="311" y="144"/>
                      <a:pt x="313" y="141"/>
                      <a:pt x="316" y="138"/>
                    </a:cubicBezTo>
                    <a:cubicBezTo>
                      <a:pt x="321" y="134"/>
                      <a:pt x="325" y="129"/>
                      <a:pt x="330" y="125"/>
                    </a:cubicBezTo>
                    <a:cubicBezTo>
                      <a:pt x="333" y="122"/>
                      <a:pt x="335" y="120"/>
                      <a:pt x="338" y="117"/>
                    </a:cubicBezTo>
                    <a:cubicBezTo>
                      <a:pt x="338" y="117"/>
                      <a:pt x="338" y="117"/>
                      <a:pt x="338" y="117"/>
                    </a:cubicBezTo>
                    <a:cubicBezTo>
                      <a:pt x="338" y="117"/>
                      <a:pt x="339" y="117"/>
                      <a:pt x="339" y="117"/>
                    </a:cubicBezTo>
                    <a:cubicBezTo>
                      <a:pt x="339" y="117"/>
                      <a:pt x="338" y="117"/>
                      <a:pt x="338" y="117"/>
                    </a:cubicBezTo>
                    <a:cubicBezTo>
                      <a:pt x="338" y="117"/>
                      <a:pt x="338" y="117"/>
                      <a:pt x="338" y="117"/>
                    </a:cubicBezTo>
                    <a:cubicBezTo>
                      <a:pt x="335" y="122"/>
                      <a:pt x="332" y="126"/>
                      <a:pt x="328" y="130"/>
                    </a:cubicBezTo>
                    <a:cubicBezTo>
                      <a:pt x="322" y="137"/>
                      <a:pt x="315" y="144"/>
                      <a:pt x="308" y="151"/>
                    </a:cubicBezTo>
                    <a:cubicBezTo>
                      <a:pt x="295" y="165"/>
                      <a:pt x="282" y="179"/>
                      <a:pt x="270" y="194"/>
                    </a:cubicBezTo>
                    <a:cubicBezTo>
                      <a:pt x="264" y="202"/>
                      <a:pt x="258" y="210"/>
                      <a:pt x="253" y="219"/>
                    </a:cubicBezTo>
                    <a:cubicBezTo>
                      <a:pt x="247" y="228"/>
                      <a:pt x="241" y="238"/>
                      <a:pt x="236" y="249"/>
                    </a:cubicBezTo>
                    <a:cubicBezTo>
                      <a:pt x="230" y="260"/>
                      <a:pt x="225" y="272"/>
                      <a:pt x="222" y="285"/>
                    </a:cubicBezTo>
                    <a:cubicBezTo>
                      <a:pt x="219" y="296"/>
                      <a:pt x="217" y="307"/>
                      <a:pt x="215" y="319"/>
                    </a:cubicBezTo>
                    <a:close/>
                    <a:moveTo>
                      <a:pt x="217" y="322"/>
                    </a:moveTo>
                    <a:cubicBezTo>
                      <a:pt x="217" y="322"/>
                      <a:pt x="217" y="321"/>
                      <a:pt x="217" y="321"/>
                    </a:cubicBezTo>
                    <a:cubicBezTo>
                      <a:pt x="217" y="318"/>
                      <a:pt x="218" y="316"/>
                      <a:pt x="218" y="313"/>
                    </a:cubicBezTo>
                    <a:cubicBezTo>
                      <a:pt x="219" y="313"/>
                      <a:pt x="219" y="313"/>
                      <a:pt x="219" y="313"/>
                    </a:cubicBezTo>
                    <a:cubicBezTo>
                      <a:pt x="218" y="316"/>
                      <a:pt x="218" y="319"/>
                      <a:pt x="217" y="322"/>
                    </a:cubicBezTo>
                    <a:close/>
                    <a:moveTo>
                      <a:pt x="226" y="279"/>
                    </a:moveTo>
                    <a:cubicBezTo>
                      <a:pt x="229" y="266"/>
                      <a:pt x="235" y="254"/>
                      <a:pt x="242" y="243"/>
                    </a:cubicBezTo>
                    <a:cubicBezTo>
                      <a:pt x="247" y="235"/>
                      <a:pt x="252" y="226"/>
                      <a:pt x="257" y="218"/>
                    </a:cubicBezTo>
                    <a:cubicBezTo>
                      <a:pt x="263" y="207"/>
                      <a:pt x="270" y="197"/>
                      <a:pt x="279" y="188"/>
                    </a:cubicBezTo>
                    <a:cubicBezTo>
                      <a:pt x="283" y="182"/>
                      <a:pt x="288" y="177"/>
                      <a:pt x="293" y="172"/>
                    </a:cubicBezTo>
                    <a:cubicBezTo>
                      <a:pt x="298" y="165"/>
                      <a:pt x="304" y="159"/>
                      <a:pt x="310" y="153"/>
                    </a:cubicBezTo>
                    <a:cubicBezTo>
                      <a:pt x="317" y="145"/>
                      <a:pt x="324" y="138"/>
                      <a:pt x="331" y="131"/>
                    </a:cubicBezTo>
                    <a:cubicBezTo>
                      <a:pt x="334" y="127"/>
                      <a:pt x="337" y="122"/>
                      <a:pt x="341" y="118"/>
                    </a:cubicBezTo>
                    <a:cubicBezTo>
                      <a:pt x="344" y="113"/>
                      <a:pt x="348" y="109"/>
                      <a:pt x="352" y="104"/>
                    </a:cubicBezTo>
                    <a:cubicBezTo>
                      <a:pt x="353" y="103"/>
                      <a:pt x="354" y="103"/>
                      <a:pt x="355" y="102"/>
                    </a:cubicBezTo>
                    <a:cubicBezTo>
                      <a:pt x="355" y="102"/>
                      <a:pt x="355" y="102"/>
                      <a:pt x="355" y="102"/>
                    </a:cubicBezTo>
                    <a:cubicBezTo>
                      <a:pt x="355" y="101"/>
                      <a:pt x="356" y="101"/>
                      <a:pt x="356" y="100"/>
                    </a:cubicBezTo>
                    <a:cubicBezTo>
                      <a:pt x="356" y="100"/>
                      <a:pt x="356" y="100"/>
                      <a:pt x="356" y="100"/>
                    </a:cubicBezTo>
                    <a:cubicBezTo>
                      <a:pt x="356" y="101"/>
                      <a:pt x="355" y="101"/>
                      <a:pt x="355" y="102"/>
                    </a:cubicBezTo>
                    <a:cubicBezTo>
                      <a:pt x="355" y="102"/>
                      <a:pt x="355" y="102"/>
                      <a:pt x="355" y="102"/>
                    </a:cubicBezTo>
                    <a:cubicBezTo>
                      <a:pt x="351" y="106"/>
                      <a:pt x="348" y="111"/>
                      <a:pt x="345" y="115"/>
                    </a:cubicBezTo>
                    <a:cubicBezTo>
                      <a:pt x="342" y="118"/>
                      <a:pt x="340" y="122"/>
                      <a:pt x="337" y="125"/>
                    </a:cubicBezTo>
                    <a:cubicBezTo>
                      <a:pt x="335" y="127"/>
                      <a:pt x="334" y="129"/>
                      <a:pt x="332" y="131"/>
                    </a:cubicBezTo>
                    <a:cubicBezTo>
                      <a:pt x="326" y="138"/>
                      <a:pt x="320" y="145"/>
                      <a:pt x="314" y="151"/>
                    </a:cubicBezTo>
                    <a:cubicBezTo>
                      <a:pt x="306" y="159"/>
                      <a:pt x="299" y="167"/>
                      <a:pt x="292" y="175"/>
                    </a:cubicBezTo>
                    <a:cubicBezTo>
                      <a:pt x="285" y="184"/>
                      <a:pt x="278" y="194"/>
                      <a:pt x="271" y="203"/>
                    </a:cubicBezTo>
                    <a:cubicBezTo>
                      <a:pt x="263" y="215"/>
                      <a:pt x="255" y="226"/>
                      <a:pt x="249" y="239"/>
                    </a:cubicBezTo>
                    <a:cubicBezTo>
                      <a:pt x="246" y="246"/>
                      <a:pt x="242" y="254"/>
                      <a:pt x="239" y="262"/>
                    </a:cubicBezTo>
                    <a:cubicBezTo>
                      <a:pt x="236" y="269"/>
                      <a:pt x="233" y="276"/>
                      <a:pt x="229" y="283"/>
                    </a:cubicBezTo>
                    <a:cubicBezTo>
                      <a:pt x="229" y="284"/>
                      <a:pt x="228" y="285"/>
                      <a:pt x="228" y="286"/>
                    </a:cubicBezTo>
                    <a:cubicBezTo>
                      <a:pt x="225" y="293"/>
                      <a:pt x="223" y="300"/>
                      <a:pt x="220" y="307"/>
                    </a:cubicBezTo>
                    <a:cubicBezTo>
                      <a:pt x="222" y="298"/>
                      <a:pt x="224" y="288"/>
                      <a:pt x="226" y="279"/>
                    </a:cubicBezTo>
                    <a:close/>
                    <a:moveTo>
                      <a:pt x="279" y="197"/>
                    </a:moveTo>
                    <a:cubicBezTo>
                      <a:pt x="279" y="197"/>
                      <a:pt x="279" y="197"/>
                      <a:pt x="279" y="197"/>
                    </a:cubicBezTo>
                    <a:cubicBezTo>
                      <a:pt x="279" y="197"/>
                      <a:pt x="279" y="197"/>
                      <a:pt x="279" y="197"/>
                    </a:cubicBezTo>
                    <a:close/>
                    <a:moveTo>
                      <a:pt x="277" y="201"/>
                    </a:moveTo>
                    <a:cubicBezTo>
                      <a:pt x="275" y="205"/>
                      <a:pt x="272" y="210"/>
                      <a:pt x="269" y="214"/>
                    </a:cubicBezTo>
                    <a:cubicBezTo>
                      <a:pt x="263" y="225"/>
                      <a:pt x="258" y="235"/>
                      <a:pt x="253" y="246"/>
                    </a:cubicBezTo>
                    <a:cubicBezTo>
                      <a:pt x="248" y="257"/>
                      <a:pt x="244" y="267"/>
                      <a:pt x="239" y="277"/>
                    </a:cubicBezTo>
                    <a:cubicBezTo>
                      <a:pt x="234" y="287"/>
                      <a:pt x="230" y="296"/>
                      <a:pt x="226" y="306"/>
                    </a:cubicBezTo>
                    <a:cubicBezTo>
                      <a:pt x="225" y="309"/>
                      <a:pt x="224" y="312"/>
                      <a:pt x="222" y="315"/>
                    </a:cubicBezTo>
                    <a:cubicBezTo>
                      <a:pt x="222" y="312"/>
                      <a:pt x="223" y="310"/>
                      <a:pt x="224" y="307"/>
                    </a:cubicBezTo>
                    <a:cubicBezTo>
                      <a:pt x="226" y="300"/>
                      <a:pt x="228" y="293"/>
                      <a:pt x="231" y="286"/>
                    </a:cubicBezTo>
                    <a:cubicBezTo>
                      <a:pt x="236" y="277"/>
                      <a:pt x="239" y="268"/>
                      <a:pt x="243" y="258"/>
                    </a:cubicBezTo>
                    <a:cubicBezTo>
                      <a:pt x="249" y="245"/>
                      <a:pt x="255" y="232"/>
                      <a:pt x="263" y="220"/>
                    </a:cubicBezTo>
                    <a:cubicBezTo>
                      <a:pt x="267" y="214"/>
                      <a:pt x="272" y="207"/>
                      <a:pt x="276" y="201"/>
                    </a:cubicBezTo>
                    <a:cubicBezTo>
                      <a:pt x="276" y="201"/>
                      <a:pt x="277" y="201"/>
                      <a:pt x="277" y="200"/>
                    </a:cubicBezTo>
                    <a:cubicBezTo>
                      <a:pt x="277" y="200"/>
                      <a:pt x="277" y="201"/>
                      <a:pt x="277" y="201"/>
                    </a:cubicBezTo>
                    <a:close/>
                    <a:moveTo>
                      <a:pt x="220" y="334"/>
                    </a:moveTo>
                    <a:cubicBezTo>
                      <a:pt x="220" y="334"/>
                      <a:pt x="220" y="334"/>
                      <a:pt x="220" y="334"/>
                    </a:cubicBezTo>
                    <a:cubicBezTo>
                      <a:pt x="222" y="327"/>
                      <a:pt x="223" y="320"/>
                      <a:pt x="226" y="314"/>
                    </a:cubicBezTo>
                    <a:cubicBezTo>
                      <a:pt x="231" y="299"/>
                      <a:pt x="237" y="285"/>
                      <a:pt x="245" y="272"/>
                    </a:cubicBezTo>
                    <a:cubicBezTo>
                      <a:pt x="247" y="267"/>
                      <a:pt x="249" y="262"/>
                      <a:pt x="251" y="257"/>
                    </a:cubicBezTo>
                    <a:cubicBezTo>
                      <a:pt x="257" y="243"/>
                      <a:pt x="264" y="228"/>
                      <a:pt x="272" y="215"/>
                    </a:cubicBezTo>
                    <a:cubicBezTo>
                      <a:pt x="276" y="209"/>
                      <a:pt x="279" y="202"/>
                      <a:pt x="282" y="197"/>
                    </a:cubicBezTo>
                    <a:cubicBezTo>
                      <a:pt x="285" y="192"/>
                      <a:pt x="289" y="188"/>
                      <a:pt x="292" y="184"/>
                    </a:cubicBezTo>
                    <a:cubicBezTo>
                      <a:pt x="292" y="184"/>
                      <a:pt x="293" y="184"/>
                      <a:pt x="293" y="185"/>
                    </a:cubicBezTo>
                    <a:cubicBezTo>
                      <a:pt x="293" y="186"/>
                      <a:pt x="292" y="187"/>
                      <a:pt x="292" y="188"/>
                    </a:cubicBezTo>
                    <a:cubicBezTo>
                      <a:pt x="286" y="197"/>
                      <a:pt x="281" y="206"/>
                      <a:pt x="276" y="215"/>
                    </a:cubicBezTo>
                    <a:cubicBezTo>
                      <a:pt x="273" y="221"/>
                      <a:pt x="270" y="226"/>
                      <a:pt x="267" y="231"/>
                    </a:cubicBezTo>
                    <a:cubicBezTo>
                      <a:pt x="264" y="236"/>
                      <a:pt x="261" y="242"/>
                      <a:pt x="259" y="247"/>
                    </a:cubicBezTo>
                    <a:cubicBezTo>
                      <a:pt x="256" y="252"/>
                      <a:pt x="255" y="258"/>
                      <a:pt x="252" y="263"/>
                    </a:cubicBezTo>
                    <a:cubicBezTo>
                      <a:pt x="248" y="273"/>
                      <a:pt x="243" y="283"/>
                      <a:pt x="237" y="292"/>
                    </a:cubicBezTo>
                    <a:cubicBezTo>
                      <a:pt x="235" y="295"/>
                      <a:pt x="233" y="299"/>
                      <a:pt x="232" y="303"/>
                    </a:cubicBezTo>
                    <a:cubicBezTo>
                      <a:pt x="229" y="310"/>
                      <a:pt x="226" y="317"/>
                      <a:pt x="223" y="324"/>
                    </a:cubicBezTo>
                    <a:cubicBezTo>
                      <a:pt x="222" y="327"/>
                      <a:pt x="221" y="331"/>
                      <a:pt x="220" y="334"/>
                    </a:cubicBezTo>
                    <a:close/>
                    <a:moveTo>
                      <a:pt x="225" y="338"/>
                    </a:moveTo>
                    <a:cubicBezTo>
                      <a:pt x="225" y="338"/>
                      <a:pt x="224" y="339"/>
                      <a:pt x="223" y="339"/>
                    </a:cubicBezTo>
                    <a:cubicBezTo>
                      <a:pt x="225" y="331"/>
                      <a:pt x="227" y="322"/>
                      <a:pt x="231" y="315"/>
                    </a:cubicBezTo>
                    <a:cubicBezTo>
                      <a:pt x="231" y="314"/>
                      <a:pt x="232" y="313"/>
                      <a:pt x="232" y="312"/>
                    </a:cubicBezTo>
                    <a:cubicBezTo>
                      <a:pt x="235" y="303"/>
                      <a:pt x="240" y="294"/>
                      <a:pt x="245" y="286"/>
                    </a:cubicBezTo>
                    <a:cubicBezTo>
                      <a:pt x="248" y="282"/>
                      <a:pt x="250" y="276"/>
                      <a:pt x="252" y="271"/>
                    </a:cubicBezTo>
                    <a:cubicBezTo>
                      <a:pt x="256" y="263"/>
                      <a:pt x="260" y="254"/>
                      <a:pt x="264" y="245"/>
                    </a:cubicBezTo>
                    <a:cubicBezTo>
                      <a:pt x="267" y="239"/>
                      <a:pt x="270" y="233"/>
                      <a:pt x="273" y="227"/>
                    </a:cubicBezTo>
                    <a:cubicBezTo>
                      <a:pt x="274" y="226"/>
                      <a:pt x="274" y="225"/>
                      <a:pt x="275" y="225"/>
                    </a:cubicBezTo>
                    <a:cubicBezTo>
                      <a:pt x="275" y="226"/>
                      <a:pt x="274" y="227"/>
                      <a:pt x="274" y="229"/>
                    </a:cubicBezTo>
                    <a:cubicBezTo>
                      <a:pt x="269" y="242"/>
                      <a:pt x="266" y="256"/>
                      <a:pt x="266" y="270"/>
                    </a:cubicBezTo>
                    <a:cubicBezTo>
                      <a:pt x="265" y="283"/>
                      <a:pt x="266" y="296"/>
                      <a:pt x="268" y="308"/>
                    </a:cubicBezTo>
                    <a:cubicBezTo>
                      <a:pt x="269" y="309"/>
                      <a:pt x="269" y="310"/>
                      <a:pt x="269" y="310"/>
                    </a:cubicBezTo>
                    <a:cubicBezTo>
                      <a:pt x="270" y="314"/>
                      <a:pt x="270" y="314"/>
                      <a:pt x="266" y="316"/>
                    </a:cubicBezTo>
                    <a:cubicBezTo>
                      <a:pt x="252" y="322"/>
                      <a:pt x="238" y="329"/>
                      <a:pt x="225" y="338"/>
                    </a:cubicBezTo>
                    <a:close/>
                    <a:moveTo>
                      <a:pt x="530" y="468"/>
                    </a:moveTo>
                    <a:cubicBezTo>
                      <a:pt x="527" y="466"/>
                      <a:pt x="525" y="465"/>
                      <a:pt x="522" y="463"/>
                    </a:cubicBezTo>
                    <a:cubicBezTo>
                      <a:pt x="517" y="460"/>
                      <a:pt x="511" y="457"/>
                      <a:pt x="506" y="455"/>
                    </a:cubicBezTo>
                    <a:cubicBezTo>
                      <a:pt x="499" y="451"/>
                      <a:pt x="491" y="447"/>
                      <a:pt x="484" y="443"/>
                    </a:cubicBezTo>
                    <a:cubicBezTo>
                      <a:pt x="477" y="439"/>
                      <a:pt x="469" y="436"/>
                      <a:pt x="462" y="432"/>
                    </a:cubicBezTo>
                    <a:cubicBezTo>
                      <a:pt x="448" y="426"/>
                      <a:pt x="434" y="419"/>
                      <a:pt x="420" y="413"/>
                    </a:cubicBezTo>
                    <a:cubicBezTo>
                      <a:pt x="414" y="410"/>
                      <a:pt x="408" y="408"/>
                      <a:pt x="401" y="406"/>
                    </a:cubicBezTo>
                    <a:cubicBezTo>
                      <a:pt x="397" y="404"/>
                      <a:pt x="392" y="402"/>
                      <a:pt x="388" y="401"/>
                    </a:cubicBezTo>
                    <a:cubicBezTo>
                      <a:pt x="383" y="399"/>
                      <a:pt x="378" y="397"/>
                      <a:pt x="373" y="396"/>
                    </a:cubicBezTo>
                    <a:cubicBezTo>
                      <a:pt x="361" y="392"/>
                      <a:pt x="350" y="388"/>
                      <a:pt x="339" y="384"/>
                    </a:cubicBezTo>
                    <a:cubicBezTo>
                      <a:pt x="329" y="381"/>
                      <a:pt x="320" y="379"/>
                      <a:pt x="311" y="376"/>
                    </a:cubicBezTo>
                    <a:cubicBezTo>
                      <a:pt x="307" y="375"/>
                      <a:pt x="304" y="373"/>
                      <a:pt x="301" y="372"/>
                    </a:cubicBezTo>
                    <a:cubicBezTo>
                      <a:pt x="291" y="368"/>
                      <a:pt x="280" y="365"/>
                      <a:pt x="269" y="364"/>
                    </a:cubicBezTo>
                    <a:cubicBezTo>
                      <a:pt x="263" y="362"/>
                      <a:pt x="257" y="361"/>
                      <a:pt x="250" y="359"/>
                    </a:cubicBezTo>
                    <a:cubicBezTo>
                      <a:pt x="246" y="358"/>
                      <a:pt x="241" y="357"/>
                      <a:pt x="236" y="356"/>
                    </a:cubicBezTo>
                    <a:cubicBezTo>
                      <a:pt x="234" y="355"/>
                      <a:pt x="232" y="355"/>
                      <a:pt x="229" y="354"/>
                    </a:cubicBezTo>
                    <a:cubicBezTo>
                      <a:pt x="229" y="354"/>
                      <a:pt x="229" y="353"/>
                      <a:pt x="229" y="353"/>
                    </a:cubicBezTo>
                    <a:cubicBezTo>
                      <a:pt x="235" y="354"/>
                      <a:pt x="240" y="355"/>
                      <a:pt x="245" y="356"/>
                    </a:cubicBezTo>
                    <a:cubicBezTo>
                      <a:pt x="259" y="358"/>
                      <a:pt x="273" y="361"/>
                      <a:pt x="288" y="364"/>
                    </a:cubicBezTo>
                    <a:cubicBezTo>
                      <a:pt x="290" y="364"/>
                      <a:pt x="292" y="365"/>
                      <a:pt x="295" y="366"/>
                    </a:cubicBezTo>
                    <a:cubicBezTo>
                      <a:pt x="302" y="368"/>
                      <a:pt x="309" y="370"/>
                      <a:pt x="317" y="372"/>
                    </a:cubicBezTo>
                    <a:cubicBezTo>
                      <a:pt x="325" y="374"/>
                      <a:pt x="332" y="376"/>
                      <a:pt x="340" y="378"/>
                    </a:cubicBezTo>
                    <a:cubicBezTo>
                      <a:pt x="344" y="379"/>
                      <a:pt x="348" y="381"/>
                      <a:pt x="352" y="382"/>
                    </a:cubicBezTo>
                    <a:cubicBezTo>
                      <a:pt x="365" y="385"/>
                      <a:pt x="378" y="389"/>
                      <a:pt x="390" y="395"/>
                    </a:cubicBezTo>
                    <a:cubicBezTo>
                      <a:pt x="393" y="396"/>
                      <a:pt x="396" y="397"/>
                      <a:pt x="399" y="398"/>
                    </a:cubicBezTo>
                    <a:cubicBezTo>
                      <a:pt x="406" y="401"/>
                      <a:pt x="413" y="404"/>
                      <a:pt x="420" y="407"/>
                    </a:cubicBezTo>
                    <a:cubicBezTo>
                      <a:pt x="424" y="409"/>
                      <a:pt x="428" y="411"/>
                      <a:pt x="432" y="413"/>
                    </a:cubicBezTo>
                    <a:cubicBezTo>
                      <a:pt x="437" y="415"/>
                      <a:pt x="442" y="417"/>
                      <a:pt x="447" y="420"/>
                    </a:cubicBezTo>
                    <a:cubicBezTo>
                      <a:pt x="452" y="422"/>
                      <a:pt x="458" y="425"/>
                      <a:pt x="464" y="428"/>
                    </a:cubicBezTo>
                    <a:cubicBezTo>
                      <a:pt x="469" y="431"/>
                      <a:pt x="475" y="433"/>
                      <a:pt x="480" y="436"/>
                    </a:cubicBezTo>
                    <a:cubicBezTo>
                      <a:pt x="483" y="437"/>
                      <a:pt x="486" y="439"/>
                      <a:pt x="489" y="441"/>
                    </a:cubicBezTo>
                    <a:cubicBezTo>
                      <a:pt x="499" y="447"/>
                      <a:pt x="509" y="453"/>
                      <a:pt x="518" y="459"/>
                    </a:cubicBezTo>
                    <a:cubicBezTo>
                      <a:pt x="523" y="461"/>
                      <a:pt x="527" y="464"/>
                      <a:pt x="531" y="467"/>
                    </a:cubicBezTo>
                    <a:cubicBezTo>
                      <a:pt x="531" y="467"/>
                      <a:pt x="530" y="468"/>
                      <a:pt x="530" y="468"/>
                    </a:cubicBezTo>
                    <a:close/>
                    <a:moveTo>
                      <a:pt x="591" y="500"/>
                    </a:moveTo>
                    <a:cubicBezTo>
                      <a:pt x="591" y="500"/>
                      <a:pt x="591" y="500"/>
                      <a:pt x="591" y="500"/>
                    </a:cubicBezTo>
                    <a:cubicBezTo>
                      <a:pt x="591" y="500"/>
                      <a:pt x="591" y="500"/>
                      <a:pt x="591" y="500"/>
                    </a:cubicBezTo>
                    <a:cubicBezTo>
                      <a:pt x="591" y="500"/>
                      <a:pt x="590" y="499"/>
                      <a:pt x="590" y="499"/>
                    </a:cubicBezTo>
                    <a:cubicBezTo>
                      <a:pt x="590" y="499"/>
                      <a:pt x="591" y="500"/>
                      <a:pt x="591" y="500"/>
                    </a:cubicBezTo>
                    <a:close/>
                    <a:moveTo>
                      <a:pt x="586" y="496"/>
                    </a:moveTo>
                    <a:cubicBezTo>
                      <a:pt x="586" y="496"/>
                      <a:pt x="586" y="496"/>
                      <a:pt x="586" y="496"/>
                    </a:cubicBezTo>
                    <a:cubicBezTo>
                      <a:pt x="586" y="496"/>
                      <a:pt x="586" y="496"/>
                      <a:pt x="586" y="496"/>
                    </a:cubicBezTo>
                    <a:close/>
                    <a:moveTo>
                      <a:pt x="567" y="483"/>
                    </a:moveTo>
                    <a:cubicBezTo>
                      <a:pt x="567" y="483"/>
                      <a:pt x="567" y="484"/>
                      <a:pt x="568" y="484"/>
                    </a:cubicBezTo>
                    <a:cubicBezTo>
                      <a:pt x="568" y="484"/>
                      <a:pt x="567" y="484"/>
                      <a:pt x="567" y="484"/>
                    </a:cubicBezTo>
                    <a:cubicBezTo>
                      <a:pt x="567" y="484"/>
                      <a:pt x="567" y="484"/>
                      <a:pt x="567" y="483"/>
                    </a:cubicBezTo>
                    <a:cubicBezTo>
                      <a:pt x="567" y="483"/>
                      <a:pt x="567" y="483"/>
                      <a:pt x="567" y="483"/>
                    </a:cubicBezTo>
                    <a:close/>
                    <a:moveTo>
                      <a:pt x="568" y="489"/>
                    </a:moveTo>
                    <a:cubicBezTo>
                      <a:pt x="572" y="491"/>
                      <a:pt x="575" y="493"/>
                      <a:pt x="579" y="495"/>
                    </a:cubicBezTo>
                    <a:cubicBezTo>
                      <a:pt x="580" y="496"/>
                      <a:pt x="581" y="497"/>
                      <a:pt x="582" y="498"/>
                    </a:cubicBezTo>
                    <a:cubicBezTo>
                      <a:pt x="582" y="498"/>
                      <a:pt x="582" y="498"/>
                      <a:pt x="582" y="498"/>
                    </a:cubicBezTo>
                    <a:cubicBezTo>
                      <a:pt x="582" y="498"/>
                      <a:pt x="582" y="498"/>
                      <a:pt x="582" y="498"/>
                    </a:cubicBezTo>
                    <a:cubicBezTo>
                      <a:pt x="582" y="498"/>
                      <a:pt x="582" y="498"/>
                      <a:pt x="582" y="498"/>
                    </a:cubicBezTo>
                    <a:cubicBezTo>
                      <a:pt x="582" y="498"/>
                      <a:pt x="582" y="498"/>
                      <a:pt x="582" y="498"/>
                    </a:cubicBezTo>
                    <a:cubicBezTo>
                      <a:pt x="577" y="495"/>
                      <a:pt x="573" y="493"/>
                      <a:pt x="568" y="490"/>
                    </a:cubicBezTo>
                    <a:cubicBezTo>
                      <a:pt x="565" y="488"/>
                      <a:pt x="562" y="486"/>
                      <a:pt x="559" y="485"/>
                    </a:cubicBezTo>
                    <a:cubicBezTo>
                      <a:pt x="551" y="481"/>
                      <a:pt x="545" y="475"/>
                      <a:pt x="539" y="470"/>
                    </a:cubicBezTo>
                    <a:cubicBezTo>
                      <a:pt x="539" y="470"/>
                      <a:pt x="539" y="470"/>
                      <a:pt x="539" y="470"/>
                    </a:cubicBezTo>
                    <a:cubicBezTo>
                      <a:pt x="538" y="469"/>
                      <a:pt x="538" y="469"/>
                      <a:pt x="538" y="469"/>
                    </a:cubicBezTo>
                    <a:cubicBezTo>
                      <a:pt x="535" y="466"/>
                      <a:pt x="531" y="464"/>
                      <a:pt x="527" y="461"/>
                    </a:cubicBezTo>
                    <a:cubicBezTo>
                      <a:pt x="520" y="457"/>
                      <a:pt x="513" y="452"/>
                      <a:pt x="506" y="448"/>
                    </a:cubicBezTo>
                    <a:cubicBezTo>
                      <a:pt x="503" y="446"/>
                      <a:pt x="500" y="444"/>
                      <a:pt x="497" y="441"/>
                    </a:cubicBezTo>
                    <a:cubicBezTo>
                      <a:pt x="499" y="443"/>
                      <a:pt x="502" y="444"/>
                      <a:pt x="504" y="445"/>
                    </a:cubicBezTo>
                    <a:cubicBezTo>
                      <a:pt x="513" y="450"/>
                      <a:pt x="522" y="455"/>
                      <a:pt x="530" y="461"/>
                    </a:cubicBezTo>
                    <a:cubicBezTo>
                      <a:pt x="533" y="464"/>
                      <a:pt x="536" y="467"/>
                      <a:pt x="538" y="469"/>
                    </a:cubicBezTo>
                    <a:cubicBezTo>
                      <a:pt x="538" y="469"/>
                      <a:pt x="538" y="469"/>
                      <a:pt x="539" y="470"/>
                    </a:cubicBezTo>
                    <a:cubicBezTo>
                      <a:pt x="539" y="470"/>
                      <a:pt x="539" y="470"/>
                      <a:pt x="539" y="470"/>
                    </a:cubicBezTo>
                    <a:cubicBezTo>
                      <a:pt x="540" y="470"/>
                      <a:pt x="541" y="471"/>
                      <a:pt x="542" y="472"/>
                    </a:cubicBezTo>
                    <a:cubicBezTo>
                      <a:pt x="551" y="477"/>
                      <a:pt x="559" y="483"/>
                      <a:pt x="568" y="489"/>
                    </a:cubicBezTo>
                    <a:close/>
                    <a:moveTo>
                      <a:pt x="532" y="458"/>
                    </a:moveTo>
                    <a:cubicBezTo>
                      <a:pt x="531" y="457"/>
                      <a:pt x="531" y="457"/>
                      <a:pt x="530" y="456"/>
                    </a:cubicBezTo>
                    <a:cubicBezTo>
                      <a:pt x="529" y="456"/>
                      <a:pt x="529" y="455"/>
                      <a:pt x="528" y="455"/>
                    </a:cubicBezTo>
                    <a:cubicBezTo>
                      <a:pt x="528" y="455"/>
                      <a:pt x="527" y="454"/>
                      <a:pt x="527" y="454"/>
                    </a:cubicBezTo>
                    <a:cubicBezTo>
                      <a:pt x="527" y="454"/>
                      <a:pt x="527" y="454"/>
                      <a:pt x="527" y="453"/>
                    </a:cubicBezTo>
                    <a:cubicBezTo>
                      <a:pt x="527" y="454"/>
                      <a:pt x="527" y="454"/>
                      <a:pt x="527" y="454"/>
                    </a:cubicBezTo>
                    <a:cubicBezTo>
                      <a:pt x="527" y="454"/>
                      <a:pt x="528" y="455"/>
                      <a:pt x="528" y="455"/>
                    </a:cubicBezTo>
                    <a:cubicBezTo>
                      <a:pt x="529" y="455"/>
                      <a:pt x="529" y="456"/>
                      <a:pt x="530" y="456"/>
                    </a:cubicBezTo>
                    <a:cubicBezTo>
                      <a:pt x="531" y="457"/>
                      <a:pt x="531" y="457"/>
                      <a:pt x="532" y="458"/>
                    </a:cubicBezTo>
                    <a:cubicBezTo>
                      <a:pt x="532" y="458"/>
                      <a:pt x="532" y="458"/>
                      <a:pt x="532" y="458"/>
                    </a:cubicBezTo>
                    <a:cubicBezTo>
                      <a:pt x="532" y="458"/>
                      <a:pt x="532" y="458"/>
                      <a:pt x="532" y="458"/>
                    </a:cubicBezTo>
                    <a:cubicBezTo>
                      <a:pt x="532" y="458"/>
                      <a:pt x="532" y="458"/>
                      <a:pt x="532" y="458"/>
                    </a:cubicBezTo>
                    <a:cubicBezTo>
                      <a:pt x="532" y="458"/>
                      <a:pt x="532" y="458"/>
                      <a:pt x="532" y="458"/>
                    </a:cubicBezTo>
                    <a:close/>
                    <a:moveTo>
                      <a:pt x="535" y="457"/>
                    </a:moveTo>
                    <a:cubicBezTo>
                      <a:pt x="535" y="457"/>
                      <a:pt x="535" y="457"/>
                      <a:pt x="536" y="457"/>
                    </a:cubicBezTo>
                    <a:cubicBezTo>
                      <a:pt x="539" y="459"/>
                      <a:pt x="543" y="462"/>
                      <a:pt x="547" y="465"/>
                    </a:cubicBezTo>
                    <a:cubicBezTo>
                      <a:pt x="547" y="465"/>
                      <a:pt x="546" y="466"/>
                      <a:pt x="546" y="466"/>
                    </a:cubicBezTo>
                    <a:cubicBezTo>
                      <a:pt x="543" y="463"/>
                      <a:pt x="539" y="460"/>
                      <a:pt x="535" y="457"/>
                    </a:cubicBezTo>
                    <a:close/>
                    <a:moveTo>
                      <a:pt x="559" y="477"/>
                    </a:moveTo>
                    <a:cubicBezTo>
                      <a:pt x="559" y="477"/>
                      <a:pt x="559" y="478"/>
                      <a:pt x="560" y="478"/>
                    </a:cubicBezTo>
                    <a:cubicBezTo>
                      <a:pt x="560" y="478"/>
                      <a:pt x="560" y="478"/>
                      <a:pt x="560" y="479"/>
                    </a:cubicBezTo>
                    <a:cubicBezTo>
                      <a:pt x="559" y="478"/>
                      <a:pt x="559" y="478"/>
                      <a:pt x="558" y="477"/>
                    </a:cubicBezTo>
                    <a:cubicBezTo>
                      <a:pt x="558" y="477"/>
                      <a:pt x="558" y="477"/>
                      <a:pt x="559" y="477"/>
                    </a:cubicBezTo>
                    <a:close/>
                    <a:moveTo>
                      <a:pt x="556" y="475"/>
                    </a:moveTo>
                    <a:cubicBezTo>
                      <a:pt x="556" y="475"/>
                      <a:pt x="556" y="475"/>
                      <a:pt x="556" y="476"/>
                    </a:cubicBezTo>
                    <a:cubicBezTo>
                      <a:pt x="550" y="473"/>
                      <a:pt x="544" y="469"/>
                      <a:pt x="539" y="465"/>
                    </a:cubicBezTo>
                    <a:cubicBezTo>
                      <a:pt x="539" y="465"/>
                      <a:pt x="540" y="465"/>
                      <a:pt x="540" y="464"/>
                    </a:cubicBezTo>
                    <a:cubicBezTo>
                      <a:pt x="545" y="468"/>
                      <a:pt x="551" y="472"/>
                      <a:pt x="556" y="475"/>
                    </a:cubicBezTo>
                    <a:close/>
                    <a:moveTo>
                      <a:pt x="608" y="491"/>
                    </a:moveTo>
                    <a:cubicBezTo>
                      <a:pt x="601" y="487"/>
                      <a:pt x="594" y="484"/>
                      <a:pt x="588" y="480"/>
                    </a:cubicBezTo>
                    <a:cubicBezTo>
                      <a:pt x="581" y="476"/>
                      <a:pt x="574" y="472"/>
                      <a:pt x="567" y="468"/>
                    </a:cubicBezTo>
                    <a:cubicBezTo>
                      <a:pt x="563" y="465"/>
                      <a:pt x="560" y="463"/>
                      <a:pt x="555" y="460"/>
                    </a:cubicBezTo>
                    <a:cubicBezTo>
                      <a:pt x="546" y="454"/>
                      <a:pt x="535" y="448"/>
                      <a:pt x="526" y="442"/>
                    </a:cubicBezTo>
                    <a:cubicBezTo>
                      <a:pt x="523" y="440"/>
                      <a:pt x="520" y="438"/>
                      <a:pt x="517" y="436"/>
                    </a:cubicBezTo>
                    <a:cubicBezTo>
                      <a:pt x="508" y="429"/>
                      <a:pt x="500" y="422"/>
                      <a:pt x="490" y="416"/>
                    </a:cubicBezTo>
                    <a:cubicBezTo>
                      <a:pt x="482" y="411"/>
                      <a:pt x="475" y="406"/>
                      <a:pt x="467" y="401"/>
                    </a:cubicBezTo>
                    <a:cubicBezTo>
                      <a:pt x="463" y="398"/>
                      <a:pt x="458" y="396"/>
                      <a:pt x="454" y="393"/>
                    </a:cubicBezTo>
                    <a:cubicBezTo>
                      <a:pt x="450" y="390"/>
                      <a:pt x="446" y="387"/>
                      <a:pt x="441" y="384"/>
                    </a:cubicBezTo>
                    <a:cubicBezTo>
                      <a:pt x="441" y="384"/>
                      <a:pt x="441" y="384"/>
                      <a:pt x="441" y="384"/>
                    </a:cubicBezTo>
                    <a:cubicBezTo>
                      <a:pt x="444" y="385"/>
                      <a:pt x="447" y="387"/>
                      <a:pt x="450" y="388"/>
                    </a:cubicBezTo>
                    <a:cubicBezTo>
                      <a:pt x="465" y="396"/>
                      <a:pt x="481" y="403"/>
                      <a:pt x="496" y="411"/>
                    </a:cubicBezTo>
                    <a:cubicBezTo>
                      <a:pt x="501" y="414"/>
                      <a:pt x="505" y="417"/>
                      <a:pt x="510" y="421"/>
                    </a:cubicBezTo>
                    <a:cubicBezTo>
                      <a:pt x="518" y="426"/>
                      <a:pt x="526" y="430"/>
                      <a:pt x="534" y="435"/>
                    </a:cubicBezTo>
                    <a:cubicBezTo>
                      <a:pt x="544" y="442"/>
                      <a:pt x="555" y="449"/>
                      <a:pt x="564" y="457"/>
                    </a:cubicBezTo>
                    <a:cubicBezTo>
                      <a:pt x="568" y="461"/>
                      <a:pt x="572" y="463"/>
                      <a:pt x="576" y="466"/>
                    </a:cubicBezTo>
                    <a:cubicBezTo>
                      <a:pt x="581" y="470"/>
                      <a:pt x="586" y="473"/>
                      <a:pt x="591" y="477"/>
                    </a:cubicBezTo>
                    <a:cubicBezTo>
                      <a:pt x="595" y="480"/>
                      <a:pt x="600" y="484"/>
                      <a:pt x="604" y="487"/>
                    </a:cubicBezTo>
                    <a:cubicBezTo>
                      <a:pt x="606" y="488"/>
                      <a:pt x="607" y="489"/>
                      <a:pt x="608" y="490"/>
                    </a:cubicBezTo>
                    <a:cubicBezTo>
                      <a:pt x="608" y="490"/>
                      <a:pt x="608" y="490"/>
                      <a:pt x="608" y="491"/>
                    </a:cubicBezTo>
                    <a:close/>
                    <a:moveTo>
                      <a:pt x="612" y="492"/>
                    </a:moveTo>
                    <a:cubicBezTo>
                      <a:pt x="612" y="492"/>
                      <a:pt x="611" y="492"/>
                      <a:pt x="611" y="492"/>
                    </a:cubicBezTo>
                    <a:cubicBezTo>
                      <a:pt x="611" y="492"/>
                      <a:pt x="611" y="492"/>
                      <a:pt x="611" y="492"/>
                    </a:cubicBezTo>
                    <a:cubicBezTo>
                      <a:pt x="611" y="492"/>
                      <a:pt x="612" y="492"/>
                      <a:pt x="612" y="492"/>
                    </a:cubicBezTo>
                    <a:cubicBezTo>
                      <a:pt x="612" y="492"/>
                      <a:pt x="612" y="492"/>
                      <a:pt x="612" y="492"/>
                    </a:cubicBezTo>
                    <a:close/>
                    <a:moveTo>
                      <a:pt x="619" y="492"/>
                    </a:moveTo>
                    <a:cubicBezTo>
                      <a:pt x="619" y="492"/>
                      <a:pt x="619" y="493"/>
                      <a:pt x="618" y="493"/>
                    </a:cubicBezTo>
                    <a:cubicBezTo>
                      <a:pt x="612" y="489"/>
                      <a:pt x="607" y="485"/>
                      <a:pt x="601" y="480"/>
                    </a:cubicBezTo>
                    <a:cubicBezTo>
                      <a:pt x="595" y="477"/>
                      <a:pt x="590" y="473"/>
                      <a:pt x="585" y="469"/>
                    </a:cubicBezTo>
                    <a:cubicBezTo>
                      <a:pt x="576" y="462"/>
                      <a:pt x="567" y="455"/>
                      <a:pt x="558" y="448"/>
                    </a:cubicBezTo>
                    <a:cubicBezTo>
                      <a:pt x="554" y="445"/>
                      <a:pt x="550" y="443"/>
                      <a:pt x="546" y="440"/>
                    </a:cubicBezTo>
                    <a:cubicBezTo>
                      <a:pt x="542" y="437"/>
                      <a:pt x="537" y="434"/>
                      <a:pt x="532" y="431"/>
                    </a:cubicBezTo>
                    <a:cubicBezTo>
                      <a:pt x="527" y="427"/>
                      <a:pt x="522" y="424"/>
                      <a:pt x="516" y="421"/>
                    </a:cubicBezTo>
                    <a:cubicBezTo>
                      <a:pt x="511" y="418"/>
                      <a:pt x="506" y="414"/>
                      <a:pt x="501" y="411"/>
                    </a:cubicBezTo>
                    <a:cubicBezTo>
                      <a:pt x="500" y="410"/>
                      <a:pt x="498" y="409"/>
                      <a:pt x="496" y="408"/>
                    </a:cubicBezTo>
                    <a:cubicBezTo>
                      <a:pt x="489" y="404"/>
                      <a:pt x="483" y="401"/>
                      <a:pt x="476" y="398"/>
                    </a:cubicBezTo>
                    <a:cubicBezTo>
                      <a:pt x="469" y="395"/>
                      <a:pt x="463" y="392"/>
                      <a:pt x="456" y="388"/>
                    </a:cubicBezTo>
                    <a:cubicBezTo>
                      <a:pt x="447" y="383"/>
                      <a:pt x="436" y="379"/>
                      <a:pt x="426" y="375"/>
                    </a:cubicBezTo>
                    <a:cubicBezTo>
                      <a:pt x="420" y="372"/>
                      <a:pt x="415" y="370"/>
                      <a:pt x="409" y="368"/>
                    </a:cubicBezTo>
                    <a:cubicBezTo>
                      <a:pt x="407" y="366"/>
                      <a:pt x="404" y="365"/>
                      <a:pt x="401" y="363"/>
                    </a:cubicBezTo>
                    <a:cubicBezTo>
                      <a:pt x="393" y="359"/>
                      <a:pt x="385" y="356"/>
                      <a:pt x="376" y="353"/>
                    </a:cubicBezTo>
                    <a:cubicBezTo>
                      <a:pt x="370" y="351"/>
                      <a:pt x="364" y="349"/>
                      <a:pt x="359" y="347"/>
                    </a:cubicBezTo>
                    <a:cubicBezTo>
                      <a:pt x="356" y="346"/>
                      <a:pt x="353" y="345"/>
                      <a:pt x="351" y="343"/>
                    </a:cubicBezTo>
                    <a:cubicBezTo>
                      <a:pt x="353" y="344"/>
                      <a:pt x="356" y="345"/>
                      <a:pt x="358" y="345"/>
                    </a:cubicBezTo>
                    <a:cubicBezTo>
                      <a:pt x="364" y="347"/>
                      <a:pt x="370" y="348"/>
                      <a:pt x="375" y="350"/>
                    </a:cubicBezTo>
                    <a:cubicBezTo>
                      <a:pt x="385" y="353"/>
                      <a:pt x="394" y="355"/>
                      <a:pt x="403" y="359"/>
                    </a:cubicBezTo>
                    <a:cubicBezTo>
                      <a:pt x="411" y="362"/>
                      <a:pt x="419" y="364"/>
                      <a:pt x="427" y="367"/>
                    </a:cubicBezTo>
                    <a:cubicBezTo>
                      <a:pt x="432" y="369"/>
                      <a:pt x="437" y="371"/>
                      <a:pt x="442" y="373"/>
                    </a:cubicBezTo>
                    <a:cubicBezTo>
                      <a:pt x="449" y="376"/>
                      <a:pt x="456" y="380"/>
                      <a:pt x="464" y="383"/>
                    </a:cubicBezTo>
                    <a:cubicBezTo>
                      <a:pt x="472" y="387"/>
                      <a:pt x="481" y="392"/>
                      <a:pt x="489" y="398"/>
                    </a:cubicBezTo>
                    <a:cubicBezTo>
                      <a:pt x="497" y="404"/>
                      <a:pt x="506" y="410"/>
                      <a:pt x="514" y="416"/>
                    </a:cubicBezTo>
                    <a:cubicBezTo>
                      <a:pt x="519" y="420"/>
                      <a:pt x="524" y="423"/>
                      <a:pt x="530" y="426"/>
                    </a:cubicBezTo>
                    <a:cubicBezTo>
                      <a:pt x="537" y="430"/>
                      <a:pt x="544" y="435"/>
                      <a:pt x="551" y="439"/>
                    </a:cubicBezTo>
                    <a:cubicBezTo>
                      <a:pt x="556" y="442"/>
                      <a:pt x="560" y="446"/>
                      <a:pt x="565" y="450"/>
                    </a:cubicBezTo>
                    <a:cubicBezTo>
                      <a:pt x="570" y="455"/>
                      <a:pt x="576" y="459"/>
                      <a:pt x="582" y="463"/>
                    </a:cubicBezTo>
                    <a:cubicBezTo>
                      <a:pt x="586" y="466"/>
                      <a:pt x="589" y="469"/>
                      <a:pt x="592" y="471"/>
                    </a:cubicBezTo>
                    <a:cubicBezTo>
                      <a:pt x="597" y="475"/>
                      <a:pt x="602" y="478"/>
                      <a:pt x="606" y="482"/>
                    </a:cubicBezTo>
                    <a:cubicBezTo>
                      <a:pt x="611" y="485"/>
                      <a:pt x="615" y="489"/>
                      <a:pt x="619" y="492"/>
                    </a:cubicBezTo>
                    <a:close/>
                    <a:moveTo>
                      <a:pt x="482" y="385"/>
                    </a:moveTo>
                    <a:cubicBezTo>
                      <a:pt x="485" y="386"/>
                      <a:pt x="487" y="388"/>
                      <a:pt x="490" y="390"/>
                    </a:cubicBezTo>
                    <a:cubicBezTo>
                      <a:pt x="499" y="394"/>
                      <a:pt x="507" y="399"/>
                      <a:pt x="515" y="403"/>
                    </a:cubicBezTo>
                    <a:cubicBezTo>
                      <a:pt x="520" y="406"/>
                      <a:pt x="525" y="410"/>
                      <a:pt x="530" y="413"/>
                    </a:cubicBezTo>
                    <a:cubicBezTo>
                      <a:pt x="534" y="416"/>
                      <a:pt x="537" y="419"/>
                      <a:pt x="541" y="422"/>
                    </a:cubicBezTo>
                    <a:cubicBezTo>
                      <a:pt x="545" y="425"/>
                      <a:pt x="548" y="428"/>
                      <a:pt x="551" y="431"/>
                    </a:cubicBezTo>
                    <a:cubicBezTo>
                      <a:pt x="559" y="438"/>
                      <a:pt x="568" y="444"/>
                      <a:pt x="576" y="451"/>
                    </a:cubicBezTo>
                    <a:cubicBezTo>
                      <a:pt x="582" y="457"/>
                      <a:pt x="589" y="462"/>
                      <a:pt x="596" y="468"/>
                    </a:cubicBezTo>
                    <a:cubicBezTo>
                      <a:pt x="600" y="471"/>
                      <a:pt x="603" y="474"/>
                      <a:pt x="607" y="478"/>
                    </a:cubicBezTo>
                    <a:cubicBezTo>
                      <a:pt x="608" y="478"/>
                      <a:pt x="608" y="478"/>
                      <a:pt x="608" y="479"/>
                    </a:cubicBezTo>
                    <a:cubicBezTo>
                      <a:pt x="608" y="479"/>
                      <a:pt x="608" y="479"/>
                      <a:pt x="608" y="479"/>
                    </a:cubicBezTo>
                    <a:cubicBezTo>
                      <a:pt x="605" y="477"/>
                      <a:pt x="602" y="475"/>
                      <a:pt x="600" y="473"/>
                    </a:cubicBezTo>
                    <a:cubicBezTo>
                      <a:pt x="595" y="469"/>
                      <a:pt x="590" y="465"/>
                      <a:pt x="585" y="461"/>
                    </a:cubicBezTo>
                    <a:cubicBezTo>
                      <a:pt x="576" y="456"/>
                      <a:pt x="569" y="449"/>
                      <a:pt x="561" y="443"/>
                    </a:cubicBezTo>
                    <a:cubicBezTo>
                      <a:pt x="554" y="437"/>
                      <a:pt x="547" y="432"/>
                      <a:pt x="539" y="428"/>
                    </a:cubicBezTo>
                    <a:cubicBezTo>
                      <a:pt x="535" y="426"/>
                      <a:pt x="532" y="424"/>
                      <a:pt x="529" y="422"/>
                    </a:cubicBezTo>
                    <a:cubicBezTo>
                      <a:pt x="512" y="412"/>
                      <a:pt x="498" y="399"/>
                      <a:pt x="481" y="389"/>
                    </a:cubicBezTo>
                    <a:cubicBezTo>
                      <a:pt x="473" y="384"/>
                      <a:pt x="464" y="381"/>
                      <a:pt x="456" y="376"/>
                    </a:cubicBezTo>
                    <a:cubicBezTo>
                      <a:pt x="454" y="376"/>
                      <a:pt x="452" y="375"/>
                      <a:pt x="451" y="373"/>
                    </a:cubicBezTo>
                    <a:cubicBezTo>
                      <a:pt x="455" y="375"/>
                      <a:pt x="460" y="377"/>
                      <a:pt x="464" y="378"/>
                    </a:cubicBezTo>
                    <a:cubicBezTo>
                      <a:pt x="470" y="380"/>
                      <a:pt x="476" y="383"/>
                      <a:pt x="482" y="385"/>
                    </a:cubicBezTo>
                    <a:close/>
                    <a:moveTo>
                      <a:pt x="309" y="321"/>
                    </a:moveTo>
                    <a:cubicBezTo>
                      <a:pt x="321" y="325"/>
                      <a:pt x="334" y="328"/>
                      <a:pt x="346" y="331"/>
                    </a:cubicBezTo>
                    <a:cubicBezTo>
                      <a:pt x="356" y="334"/>
                      <a:pt x="366" y="336"/>
                      <a:pt x="375" y="339"/>
                    </a:cubicBezTo>
                    <a:cubicBezTo>
                      <a:pt x="382" y="341"/>
                      <a:pt x="389" y="343"/>
                      <a:pt x="396" y="346"/>
                    </a:cubicBezTo>
                    <a:cubicBezTo>
                      <a:pt x="403" y="348"/>
                      <a:pt x="410" y="350"/>
                      <a:pt x="416" y="352"/>
                    </a:cubicBezTo>
                    <a:cubicBezTo>
                      <a:pt x="426" y="356"/>
                      <a:pt x="435" y="361"/>
                      <a:pt x="444" y="365"/>
                    </a:cubicBezTo>
                    <a:cubicBezTo>
                      <a:pt x="447" y="366"/>
                      <a:pt x="451" y="367"/>
                      <a:pt x="454" y="369"/>
                    </a:cubicBezTo>
                    <a:cubicBezTo>
                      <a:pt x="459" y="371"/>
                      <a:pt x="463" y="373"/>
                      <a:pt x="468" y="375"/>
                    </a:cubicBezTo>
                    <a:cubicBezTo>
                      <a:pt x="468" y="376"/>
                      <a:pt x="469" y="376"/>
                      <a:pt x="470" y="377"/>
                    </a:cubicBezTo>
                    <a:cubicBezTo>
                      <a:pt x="470" y="377"/>
                      <a:pt x="470" y="377"/>
                      <a:pt x="470" y="377"/>
                    </a:cubicBezTo>
                    <a:cubicBezTo>
                      <a:pt x="470" y="377"/>
                      <a:pt x="470" y="377"/>
                      <a:pt x="470" y="377"/>
                    </a:cubicBezTo>
                    <a:cubicBezTo>
                      <a:pt x="470" y="377"/>
                      <a:pt x="471" y="377"/>
                      <a:pt x="471" y="377"/>
                    </a:cubicBezTo>
                    <a:cubicBezTo>
                      <a:pt x="471" y="378"/>
                      <a:pt x="471" y="378"/>
                      <a:pt x="471" y="378"/>
                    </a:cubicBezTo>
                    <a:cubicBezTo>
                      <a:pt x="471" y="378"/>
                      <a:pt x="470" y="377"/>
                      <a:pt x="470" y="377"/>
                    </a:cubicBezTo>
                    <a:cubicBezTo>
                      <a:pt x="470" y="377"/>
                      <a:pt x="470" y="377"/>
                      <a:pt x="470" y="377"/>
                    </a:cubicBezTo>
                    <a:cubicBezTo>
                      <a:pt x="470" y="377"/>
                      <a:pt x="470" y="377"/>
                      <a:pt x="470" y="377"/>
                    </a:cubicBezTo>
                    <a:cubicBezTo>
                      <a:pt x="465" y="375"/>
                      <a:pt x="460" y="374"/>
                      <a:pt x="455" y="372"/>
                    </a:cubicBezTo>
                    <a:cubicBezTo>
                      <a:pt x="448" y="369"/>
                      <a:pt x="441" y="366"/>
                      <a:pt x="434" y="364"/>
                    </a:cubicBezTo>
                    <a:cubicBezTo>
                      <a:pt x="425" y="361"/>
                      <a:pt x="417" y="358"/>
                      <a:pt x="408" y="355"/>
                    </a:cubicBezTo>
                    <a:cubicBezTo>
                      <a:pt x="403" y="353"/>
                      <a:pt x="397" y="351"/>
                      <a:pt x="392" y="349"/>
                    </a:cubicBezTo>
                    <a:cubicBezTo>
                      <a:pt x="389" y="348"/>
                      <a:pt x="385" y="346"/>
                      <a:pt x="382" y="345"/>
                    </a:cubicBezTo>
                    <a:cubicBezTo>
                      <a:pt x="372" y="342"/>
                      <a:pt x="361" y="339"/>
                      <a:pt x="351" y="336"/>
                    </a:cubicBezTo>
                    <a:cubicBezTo>
                      <a:pt x="344" y="334"/>
                      <a:pt x="338" y="332"/>
                      <a:pt x="331" y="330"/>
                    </a:cubicBezTo>
                    <a:cubicBezTo>
                      <a:pt x="324" y="328"/>
                      <a:pt x="318" y="326"/>
                      <a:pt x="312" y="324"/>
                    </a:cubicBezTo>
                    <a:cubicBezTo>
                      <a:pt x="309" y="323"/>
                      <a:pt x="307" y="322"/>
                      <a:pt x="305" y="321"/>
                    </a:cubicBezTo>
                    <a:cubicBezTo>
                      <a:pt x="306" y="321"/>
                      <a:pt x="308" y="321"/>
                      <a:pt x="309" y="321"/>
                    </a:cubicBezTo>
                    <a:close/>
                    <a:moveTo>
                      <a:pt x="310" y="326"/>
                    </a:moveTo>
                    <a:cubicBezTo>
                      <a:pt x="314" y="327"/>
                      <a:pt x="317" y="328"/>
                      <a:pt x="321" y="329"/>
                    </a:cubicBezTo>
                    <a:cubicBezTo>
                      <a:pt x="328" y="332"/>
                      <a:pt x="335" y="333"/>
                      <a:pt x="342" y="335"/>
                    </a:cubicBezTo>
                    <a:cubicBezTo>
                      <a:pt x="351" y="338"/>
                      <a:pt x="360" y="341"/>
                      <a:pt x="369" y="344"/>
                    </a:cubicBezTo>
                    <a:cubicBezTo>
                      <a:pt x="370" y="345"/>
                      <a:pt x="370" y="345"/>
                      <a:pt x="371" y="345"/>
                    </a:cubicBezTo>
                    <a:cubicBezTo>
                      <a:pt x="371" y="345"/>
                      <a:pt x="371" y="346"/>
                      <a:pt x="371" y="346"/>
                    </a:cubicBezTo>
                    <a:cubicBezTo>
                      <a:pt x="366" y="344"/>
                      <a:pt x="361" y="343"/>
                      <a:pt x="356" y="341"/>
                    </a:cubicBezTo>
                    <a:cubicBezTo>
                      <a:pt x="348" y="339"/>
                      <a:pt x="341" y="337"/>
                      <a:pt x="333" y="335"/>
                    </a:cubicBezTo>
                    <a:cubicBezTo>
                      <a:pt x="323" y="333"/>
                      <a:pt x="313" y="329"/>
                      <a:pt x="304" y="325"/>
                    </a:cubicBezTo>
                    <a:cubicBezTo>
                      <a:pt x="301" y="324"/>
                      <a:pt x="297" y="323"/>
                      <a:pt x="293" y="321"/>
                    </a:cubicBezTo>
                    <a:cubicBezTo>
                      <a:pt x="291" y="321"/>
                      <a:pt x="289" y="320"/>
                      <a:pt x="287" y="318"/>
                    </a:cubicBezTo>
                    <a:cubicBezTo>
                      <a:pt x="288" y="317"/>
                      <a:pt x="290" y="317"/>
                      <a:pt x="291" y="318"/>
                    </a:cubicBezTo>
                    <a:cubicBezTo>
                      <a:pt x="297" y="320"/>
                      <a:pt x="304" y="323"/>
                      <a:pt x="310" y="326"/>
                    </a:cubicBezTo>
                    <a:close/>
                    <a:moveTo>
                      <a:pt x="775" y="370"/>
                    </a:moveTo>
                    <a:cubicBezTo>
                      <a:pt x="775" y="370"/>
                      <a:pt x="776" y="370"/>
                      <a:pt x="776" y="371"/>
                    </a:cubicBezTo>
                    <a:cubicBezTo>
                      <a:pt x="776" y="371"/>
                      <a:pt x="776" y="371"/>
                      <a:pt x="776" y="371"/>
                    </a:cubicBezTo>
                    <a:cubicBezTo>
                      <a:pt x="776" y="371"/>
                      <a:pt x="777" y="372"/>
                      <a:pt x="777" y="372"/>
                    </a:cubicBezTo>
                    <a:cubicBezTo>
                      <a:pt x="778" y="373"/>
                      <a:pt x="778" y="373"/>
                      <a:pt x="779" y="374"/>
                    </a:cubicBezTo>
                    <a:cubicBezTo>
                      <a:pt x="779" y="374"/>
                      <a:pt x="780" y="375"/>
                      <a:pt x="780" y="375"/>
                    </a:cubicBezTo>
                    <a:cubicBezTo>
                      <a:pt x="781" y="376"/>
                      <a:pt x="781" y="376"/>
                      <a:pt x="781" y="376"/>
                    </a:cubicBezTo>
                    <a:cubicBezTo>
                      <a:pt x="781" y="377"/>
                      <a:pt x="781" y="377"/>
                      <a:pt x="782" y="377"/>
                    </a:cubicBezTo>
                    <a:cubicBezTo>
                      <a:pt x="782" y="377"/>
                      <a:pt x="782" y="377"/>
                      <a:pt x="782" y="377"/>
                    </a:cubicBezTo>
                    <a:cubicBezTo>
                      <a:pt x="781" y="377"/>
                      <a:pt x="781" y="377"/>
                      <a:pt x="781" y="376"/>
                    </a:cubicBezTo>
                    <a:cubicBezTo>
                      <a:pt x="781" y="376"/>
                      <a:pt x="780" y="376"/>
                      <a:pt x="780" y="375"/>
                    </a:cubicBezTo>
                    <a:cubicBezTo>
                      <a:pt x="780" y="375"/>
                      <a:pt x="779" y="374"/>
                      <a:pt x="778" y="374"/>
                    </a:cubicBezTo>
                    <a:cubicBezTo>
                      <a:pt x="778" y="373"/>
                      <a:pt x="778" y="373"/>
                      <a:pt x="777" y="372"/>
                    </a:cubicBezTo>
                    <a:cubicBezTo>
                      <a:pt x="777" y="372"/>
                      <a:pt x="776" y="371"/>
                      <a:pt x="776" y="371"/>
                    </a:cubicBezTo>
                    <a:cubicBezTo>
                      <a:pt x="776" y="371"/>
                      <a:pt x="776" y="371"/>
                      <a:pt x="776" y="371"/>
                    </a:cubicBezTo>
                    <a:cubicBezTo>
                      <a:pt x="776" y="371"/>
                      <a:pt x="775" y="370"/>
                      <a:pt x="775" y="370"/>
                    </a:cubicBezTo>
                    <a:cubicBezTo>
                      <a:pt x="775" y="370"/>
                      <a:pt x="775" y="370"/>
                      <a:pt x="775" y="370"/>
                    </a:cubicBezTo>
                    <a:close/>
                    <a:moveTo>
                      <a:pt x="770" y="370"/>
                    </a:moveTo>
                    <a:cubicBezTo>
                      <a:pt x="772" y="372"/>
                      <a:pt x="774" y="375"/>
                      <a:pt x="777" y="377"/>
                    </a:cubicBezTo>
                    <a:cubicBezTo>
                      <a:pt x="777" y="378"/>
                      <a:pt x="778" y="379"/>
                      <a:pt x="778" y="380"/>
                    </a:cubicBezTo>
                    <a:cubicBezTo>
                      <a:pt x="779" y="380"/>
                      <a:pt x="779" y="380"/>
                      <a:pt x="779" y="380"/>
                    </a:cubicBezTo>
                    <a:cubicBezTo>
                      <a:pt x="779" y="380"/>
                      <a:pt x="779" y="380"/>
                      <a:pt x="779" y="380"/>
                    </a:cubicBezTo>
                    <a:cubicBezTo>
                      <a:pt x="779" y="380"/>
                      <a:pt x="779" y="380"/>
                      <a:pt x="778" y="380"/>
                    </a:cubicBezTo>
                    <a:cubicBezTo>
                      <a:pt x="775" y="377"/>
                      <a:pt x="772" y="375"/>
                      <a:pt x="769" y="372"/>
                    </a:cubicBezTo>
                    <a:cubicBezTo>
                      <a:pt x="767" y="371"/>
                      <a:pt x="766" y="370"/>
                      <a:pt x="765" y="369"/>
                    </a:cubicBezTo>
                    <a:cubicBezTo>
                      <a:pt x="764" y="368"/>
                      <a:pt x="763" y="368"/>
                      <a:pt x="762" y="366"/>
                    </a:cubicBezTo>
                    <a:cubicBezTo>
                      <a:pt x="765" y="366"/>
                      <a:pt x="768" y="367"/>
                      <a:pt x="770" y="370"/>
                    </a:cubicBezTo>
                    <a:close/>
                    <a:moveTo>
                      <a:pt x="758" y="356"/>
                    </a:moveTo>
                    <a:cubicBezTo>
                      <a:pt x="758" y="356"/>
                      <a:pt x="758" y="356"/>
                      <a:pt x="758" y="356"/>
                    </a:cubicBezTo>
                    <a:cubicBezTo>
                      <a:pt x="758" y="356"/>
                      <a:pt x="758" y="356"/>
                      <a:pt x="758" y="356"/>
                    </a:cubicBezTo>
                    <a:close/>
                    <a:moveTo>
                      <a:pt x="697" y="228"/>
                    </a:moveTo>
                    <a:cubicBezTo>
                      <a:pt x="697" y="227"/>
                      <a:pt x="697" y="227"/>
                      <a:pt x="697" y="227"/>
                    </a:cubicBezTo>
                    <a:cubicBezTo>
                      <a:pt x="696" y="226"/>
                      <a:pt x="696" y="226"/>
                      <a:pt x="696" y="226"/>
                    </a:cubicBezTo>
                    <a:cubicBezTo>
                      <a:pt x="695" y="225"/>
                      <a:pt x="695" y="225"/>
                      <a:pt x="695" y="225"/>
                    </a:cubicBezTo>
                    <a:cubicBezTo>
                      <a:pt x="695" y="224"/>
                      <a:pt x="694" y="224"/>
                      <a:pt x="694" y="224"/>
                    </a:cubicBezTo>
                    <a:cubicBezTo>
                      <a:pt x="694" y="223"/>
                      <a:pt x="694" y="223"/>
                      <a:pt x="693" y="223"/>
                    </a:cubicBezTo>
                    <a:cubicBezTo>
                      <a:pt x="693" y="222"/>
                      <a:pt x="693" y="222"/>
                      <a:pt x="692" y="221"/>
                    </a:cubicBezTo>
                    <a:cubicBezTo>
                      <a:pt x="692" y="221"/>
                      <a:pt x="692" y="221"/>
                      <a:pt x="691" y="220"/>
                    </a:cubicBezTo>
                    <a:cubicBezTo>
                      <a:pt x="691" y="220"/>
                      <a:pt x="691" y="220"/>
                      <a:pt x="691" y="220"/>
                    </a:cubicBezTo>
                    <a:cubicBezTo>
                      <a:pt x="691" y="220"/>
                      <a:pt x="691" y="220"/>
                      <a:pt x="691" y="220"/>
                    </a:cubicBezTo>
                    <a:cubicBezTo>
                      <a:pt x="691" y="220"/>
                      <a:pt x="691" y="220"/>
                      <a:pt x="691" y="220"/>
                    </a:cubicBezTo>
                    <a:cubicBezTo>
                      <a:pt x="691" y="220"/>
                      <a:pt x="691" y="220"/>
                      <a:pt x="691" y="220"/>
                    </a:cubicBezTo>
                    <a:cubicBezTo>
                      <a:pt x="692" y="221"/>
                      <a:pt x="692" y="221"/>
                      <a:pt x="692" y="221"/>
                    </a:cubicBezTo>
                    <a:cubicBezTo>
                      <a:pt x="693" y="222"/>
                      <a:pt x="693" y="222"/>
                      <a:pt x="693" y="223"/>
                    </a:cubicBezTo>
                    <a:cubicBezTo>
                      <a:pt x="694" y="223"/>
                      <a:pt x="694" y="223"/>
                      <a:pt x="694" y="224"/>
                    </a:cubicBezTo>
                    <a:cubicBezTo>
                      <a:pt x="695" y="224"/>
                      <a:pt x="695" y="224"/>
                      <a:pt x="695" y="225"/>
                    </a:cubicBezTo>
                    <a:cubicBezTo>
                      <a:pt x="695" y="225"/>
                      <a:pt x="696" y="225"/>
                      <a:pt x="696" y="226"/>
                    </a:cubicBezTo>
                    <a:cubicBezTo>
                      <a:pt x="696" y="226"/>
                      <a:pt x="697" y="226"/>
                      <a:pt x="697" y="227"/>
                    </a:cubicBezTo>
                    <a:cubicBezTo>
                      <a:pt x="697" y="227"/>
                      <a:pt x="697" y="227"/>
                      <a:pt x="697" y="228"/>
                    </a:cubicBezTo>
                    <a:close/>
                    <a:moveTo>
                      <a:pt x="831" y="343"/>
                    </a:moveTo>
                    <a:cubicBezTo>
                      <a:pt x="831" y="343"/>
                      <a:pt x="831" y="343"/>
                      <a:pt x="831" y="343"/>
                    </a:cubicBezTo>
                    <a:cubicBezTo>
                      <a:pt x="821" y="337"/>
                      <a:pt x="812" y="331"/>
                      <a:pt x="804" y="324"/>
                    </a:cubicBezTo>
                    <a:cubicBezTo>
                      <a:pt x="800" y="321"/>
                      <a:pt x="795" y="318"/>
                      <a:pt x="791" y="315"/>
                    </a:cubicBezTo>
                    <a:cubicBezTo>
                      <a:pt x="784" y="310"/>
                      <a:pt x="778" y="305"/>
                      <a:pt x="772" y="301"/>
                    </a:cubicBezTo>
                    <a:cubicBezTo>
                      <a:pt x="767" y="297"/>
                      <a:pt x="763" y="294"/>
                      <a:pt x="758" y="290"/>
                    </a:cubicBezTo>
                    <a:cubicBezTo>
                      <a:pt x="751" y="285"/>
                      <a:pt x="744" y="280"/>
                      <a:pt x="738" y="273"/>
                    </a:cubicBezTo>
                    <a:cubicBezTo>
                      <a:pt x="733" y="267"/>
                      <a:pt x="727" y="261"/>
                      <a:pt x="721" y="255"/>
                    </a:cubicBezTo>
                    <a:cubicBezTo>
                      <a:pt x="716" y="250"/>
                      <a:pt x="711" y="244"/>
                      <a:pt x="705" y="238"/>
                    </a:cubicBezTo>
                    <a:cubicBezTo>
                      <a:pt x="705" y="237"/>
                      <a:pt x="704" y="237"/>
                      <a:pt x="704" y="236"/>
                    </a:cubicBezTo>
                    <a:cubicBezTo>
                      <a:pt x="704" y="236"/>
                      <a:pt x="704" y="236"/>
                      <a:pt x="704" y="236"/>
                    </a:cubicBezTo>
                    <a:cubicBezTo>
                      <a:pt x="704" y="235"/>
                      <a:pt x="703" y="235"/>
                      <a:pt x="703" y="235"/>
                    </a:cubicBezTo>
                    <a:cubicBezTo>
                      <a:pt x="703" y="234"/>
                      <a:pt x="702" y="234"/>
                      <a:pt x="702" y="234"/>
                    </a:cubicBezTo>
                    <a:cubicBezTo>
                      <a:pt x="702" y="233"/>
                      <a:pt x="702" y="233"/>
                      <a:pt x="702" y="233"/>
                    </a:cubicBezTo>
                    <a:cubicBezTo>
                      <a:pt x="702" y="233"/>
                      <a:pt x="702" y="233"/>
                      <a:pt x="702" y="233"/>
                    </a:cubicBezTo>
                    <a:cubicBezTo>
                      <a:pt x="702" y="233"/>
                      <a:pt x="702" y="233"/>
                      <a:pt x="702" y="233"/>
                    </a:cubicBezTo>
                    <a:cubicBezTo>
                      <a:pt x="702" y="233"/>
                      <a:pt x="702" y="233"/>
                      <a:pt x="702" y="234"/>
                    </a:cubicBezTo>
                    <a:cubicBezTo>
                      <a:pt x="702" y="234"/>
                      <a:pt x="703" y="234"/>
                      <a:pt x="703" y="235"/>
                    </a:cubicBezTo>
                    <a:cubicBezTo>
                      <a:pt x="703" y="235"/>
                      <a:pt x="704" y="235"/>
                      <a:pt x="704" y="236"/>
                    </a:cubicBezTo>
                    <a:cubicBezTo>
                      <a:pt x="704" y="236"/>
                      <a:pt x="704" y="236"/>
                      <a:pt x="704" y="236"/>
                    </a:cubicBezTo>
                    <a:cubicBezTo>
                      <a:pt x="707" y="239"/>
                      <a:pt x="710" y="242"/>
                      <a:pt x="713" y="244"/>
                    </a:cubicBezTo>
                    <a:cubicBezTo>
                      <a:pt x="717" y="249"/>
                      <a:pt x="722" y="253"/>
                      <a:pt x="727" y="258"/>
                    </a:cubicBezTo>
                    <a:cubicBezTo>
                      <a:pt x="730" y="261"/>
                      <a:pt x="733" y="264"/>
                      <a:pt x="736" y="267"/>
                    </a:cubicBezTo>
                    <a:cubicBezTo>
                      <a:pt x="740" y="271"/>
                      <a:pt x="745" y="276"/>
                      <a:pt x="751" y="279"/>
                    </a:cubicBezTo>
                    <a:cubicBezTo>
                      <a:pt x="756" y="283"/>
                      <a:pt x="760" y="288"/>
                      <a:pt x="765" y="291"/>
                    </a:cubicBezTo>
                    <a:cubicBezTo>
                      <a:pt x="773" y="298"/>
                      <a:pt x="781" y="303"/>
                      <a:pt x="789" y="310"/>
                    </a:cubicBezTo>
                    <a:cubicBezTo>
                      <a:pt x="798" y="316"/>
                      <a:pt x="806" y="323"/>
                      <a:pt x="815" y="330"/>
                    </a:cubicBezTo>
                    <a:cubicBezTo>
                      <a:pt x="818" y="333"/>
                      <a:pt x="822" y="335"/>
                      <a:pt x="825" y="338"/>
                    </a:cubicBezTo>
                    <a:cubicBezTo>
                      <a:pt x="827" y="339"/>
                      <a:pt x="829" y="341"/>
                      <a:pt x="831" y="343"/>
                    </a:cubicBezTo>
                    <a:cubicBezTo>
                      <a:pt x="831" y="343"/>
                      <a:pt x="831" y="343"/>
                      <a:pt x="831" y="343"/>
                    </a:cubicBezTo>
                    <a:cubicBezTo>
                      <a:pt x="831" y="343"/>
                      <a:pt x="831" y="343"/>
                      <a:pt x="831" y="343"/>
                    </a:cubicBezTo>
                    <a:close/>
                    <a:moveTo>
                      <a:pt x="700" y="228"/>
                    </a:moveTo>
                    <a:cubicBezTo>
                      <a:pt x="701" y="227"/>
                      <a:pt x="702" y="227"/>
                      <a:pt x="702" y="227"/>
                    </a:cubicBezTo>
                    <a:cubicBezTo>
                      <a:pt x="710" y="234"/>
                      <a:pt x="718" y="240"/>
                      <a:pt x="726" y="247"/>
                    </a:cubicBezTo>
                    <a:cubicBezTo>
                      <a:pt x="731" y="251"/>
                      <a:pt x="735" y="255"/>
                      <a:pt x="739" y="259"/>
                    </a:cubicBezTo>
                    <a:cubicBezTo>
                      <a:pt x="745" y="264"/>
                      <a:pt x="751" y="269"/>
                      <a:pt x="757" y="274"/>
                    </a:cubicBezTo>
                    <a:cubicBezTo>
                      <a:pt x="762" y="278"/>
                      <a:pt x="766" y="282"/>
                      <a:pt x="770" y="286"/>
                    </a:cubicBezTo>
                    <a:cubicBezTo>
                      <a:pt x="774" y="289"/>
                      <a:pt x="778" y="292"/>
                      <a:pt x="782" y="295"/>
                    </a:cubicBezTo>
                    <a:cubicBezTo>
                      <a:pt x="791" y="302"/>
                      <a:pt x="801" y="309"/>
                      <a:pt x="809" y="317"/>
                    </a:cubicBezTo>
                    <a:cubicBezTo>
                      <a:pt x="812" y="321"/>
                      <a:pt x="816" y="325"/>
                      <a:pt x="820" y="329"/>
                    </a:cubicBezTo>
                    <a:cubicBezTo>
                      <a:pt x="820" y="329"/>
                      <a:pt x="820" y="329"/>
                      <a:pt x="820" y="329"/>
                    </a:cubicBezTo>
                    <a:cubicBezTo>
                      <a:pt x="820" y="329"/>
                      <a:pt x="820" y="329"/>
                      <a:pt x="820" y="329"/>
                    </a:cubicBezTo>
                    <a:cubicBezTo>
                      <a:pt x="820" y="329"/>
                      <a:pt x="820" y="329"/>
                      <a:pt x="820" y="329"/>
                    </a:cubicBezTo>
                    <a:cubicBezTo>
                      <a:pt x="817" y="327"/>
                      <a:pt x="814" y="325"/>
                      <a:pt x="812" y="323"/>
                    </a:cubicBezTo>
                    <a:cubicBezTo>
                      <a:pt x="807" y="320"/>
                      <a:pt x="803" y="316"/>
                      <a:pt x="799" y="313"/>
                    </a:cubicBezTo>
                    <a:cubicBezTo>
                      <a:pt x="794" y="309"/>
                      <a:pt x="789" y="306"/>
                      <a:pt x="785" y="302"/>
                    </a:cubicBezTo>
                    <a:cubicBezTo>
                      <a:pt x="776" y="296"/>
                      <a:pt x="767" y="289"/>
                      <a:pt x="759" y="282"/>
                    </a:cubicBezTo>
                    <a:cubicBezTo>
                      <a:pt x="751" y="276"/>
                      <a:pt x="743" y="269"/>
                      <a:pt x="735" y="262"/>
                    </a:cubicBezTo>
                    <a:cubicBezTo>
                      <a:pt x="730" y="256"/>
                      <a:pt x="724" y="252"/>
                      <a:pt x="719" y="246"/>
                    </a:cubicBezTo>
                    <a:cubicBezTo>
                      <a:pt x="713" y="240"/>
                      <a:pt x="707" y="234"/>
                      <a:pt x="700" y="228"/>
                    </a:cubicBezTo>
                    <a:close/>
                    <a:moveTo>
                      <a:pt x="821" y="330"/>
                    </a:moveTo>
                    <a:cubicBezTo>
                      <a:pt x="822" y="330"/>
                      <a:pt x="822" y="330"/>
                      <a:pt x="822" y="330"/>
                    </a:cubicBezTo>
                    <a:cubicBezTo>
                      <a:pt x="822" y="331"/>
                      <a:pt x="822" y="331"/>
                      <a:pt x="822" y="331"/>
                    </a:cubicBezTo>
                    <a:lnTo>
                      <a:pt x="821" y="330"/>
                    </a:lnTo>
                    <a:close/>
                    <a:moveTo>
                      <a:pt x="851" y="359"/>
                    </a:moveTo>
                    <a:cubicBezTo>
                      <a:pt x="851" y="359"/>
                      <a:pt x="851" y="359"/>
                      <a:pt x="851" y="359"/>
                    </a:cubicBezTo>
                    <a:cubicBezTo>
                      <a:pt x="851" y="359"/>
                      <a:pt x="851" y="359"/>
                      <a:pt x="851" y="359"/>
                    </a:cubicBezTo>
                    <a:cubicBezTo>
                      <a:pt x="851" y="359"/>
                      <a:pt x="851" y="359"/>
                      <a:pt x="851" y="359"/>
                    </a:cubicBezTo>
                    <a:cubicBezTo>
                      <a:pt x="845" y="352"/>
                      <a:pt x="839" y="345"/>
                      <a:pt x="833" y="338"/>
                    </a:cubicBezTo>
                    <a:cubicBezTo>
                      <a:pt x="829" y="333"/>
                      <a:pt x="825" y="328"/>
                      <a:pt x="820" y="324"/>
                    </a:cubicBezTo>
                    <a:cubicBezTo>
                      <a:pt x="819" y="323"/>
                      <a:pt x="819" y="322"/>
                      <a:pt x="819" y="321"/>
                    </a:cubicBezTo>
                    <a:cubicBezTo>
                      <a:pt x="819" y="322"/>
                      <a:pt x="820" y="322"/>
                      <a:pt x="821" y="323"/>
                    </a:cubicBezTo>
                    <a:cubicBezTo>
                      <a:pt x="826" y="328"/>
                      <a:pt x="832" y="333"/>
                      <a:pt x="837" y="339"/>
                    </a:cubicBezTo>
                    <a:cubicBezTo>
                      <a:pt x="841" y="345"/>
                      <a:pt x="846" y="351"/>
                      <a:pt x="850" y="357"/>
                    </a:cubicBezTo>
                    <a:cubicBezTo>
                      <a:pt x="851" y="357"/>
                      <a:pt x="851" y="358"/>
                      <a:pt x="851" y="359"/>
                    </a:cubicBezTo>
                    <a:close/>
                    <a:moveTo>
                      <a:pt x="734" y="237"/>
                    </a:moveTo>
                    <a:cubicBezTo>
                      <a:pt x="734" y="237"/>
                      <a:pt x="734" y="237"/>
                      <a:pt x="734" y="237"/>
                    </a:cubicBezTo>
                    <a:cubicBezTo>
                      <a:pt x="736" y="238"/>
                      <a:pt x="737" y="239"/>
                      <a:pt x="739" y="240"/>
                    </a:cubicBezTo>
                    <a:cubicBezTo>
                      <a:pt x="742" y="243"/>
                      <a:pt x="746" y="246"/>
                      <a:pt x="749" y="249"/>
                    </a:cubicBezTo>
                    <a:cubicBezTo>
                      <a:pt x="752" y="251"/>
                      <a:pt x="756" y="254"/>
                      <a:pt x="759" y="257"/>
                    </a:cubicBezTo>
                    <a:cubicBezTo>
                      <a:pt x="766" y="263"/>
                      <a:pt x="772" y="269"/>
                      <a:pt x="779" y="274"/>
                    </a:cubicBezTo>
                    <a:cubicBezTo>
                      <a:pt x="784" y="278"/>
                      <a:pt x="788" y="282"/>
                      <a:pt x="792" y="285"/>
                    </a:cubicBezTo>
                    <a:cubicBezTo>
                      <a:pt x="798" y="290"/>
                      <a:pt x="803" y="295"/>
                      <a:pt x="808" y="300"/>
                    </a:cubicBezTo>
                    <a:cubicBezTo>
                      <a:pt x="813" y="305"/>
                      <a:pt x="818" y="310"/>
                      <a:pt x="823" y="316"/>
                    </a:cubicBezTo>
                    <a:cubicBezTo>
                      <a:pt x="828" y="321"/>
                      <a:pt x="832" y="328"/>
                      <a:pt x="837" y="334"/>
                    </a:cubicBezTo>
                    <a:cubicBezTo>
                      <a:pt x="837" y="334"/>
                      <a:pt x="837" y="334"/>
                      <a:pt x="837" y="334"/>
                    </a:cubicBezTo>
                    <a:cubicBezTo>
                      <a:pt x="837" y="334"/>
                      <a:pt x="837" y="334"/>
                      <a:pt x="837" y="335"/>
                    </a:cubicBezTo>
                    <a:cubicBezTo>
                      <a:pt x="837" y="335"/>
                      <a:pt x="838" y="335"/>
                      <a:pt x="838" y="335"/>
                    </a:cubicBezTo>
                    <a:cubicBezTo>
                      <a:pt x="838" y="335"/>
                      <a:pt x="837" y="335"/>
                      <a:pt x="837" y="335"/>
                    </a:cubicBezTo>
                    <a:cubicBezTo>
                      <a:pt x="837" y="334"/>
                      <a:pt x="837" y="334"/>
                      <a:pt x="837" y="334"/>
                    </a:cubicBezTo>
                    <a:cubicBezTo>
                      <a:pt x="837" y="334"/>
                      <a:pt x="837" y="334"/>
                      <a:pt x="837" y="334"/>
                    </a:cubicBezTo>
                    <a:cubicBezTo>
                      <a:pt x="832" y="329"/>
                      <a:pt x="828" y="325"/>
                      <a:pt x="823" y="321"/>
                    </a:cubicBezTo>
                    <a:cubicBezTo>
                      <a:pt x="821" y="319"/>
                      <a:pt x="819" y="318"/>
                      <a:pt x="817" y="316"/>
                    </a:cubicBezTo>
                    <a:cubicBezTo>
                      <a:pt x="814" y="312"/>
                      <a:pt x="811" y="309"/>
                      <a:pt x="808" y="305"/>
                    </a:cubicBezTo>
                    <a:cubicBezTo>
                      <a:pt x="802" y="299"/>
                      <a:pt x="795" y="293"/>
                      <a:pt x="789" y="287"/>
                    </a:cubicBezTo>
                    <a:cubicBezTo>
                      <a:pt x="784" y="283"/>
                      <a:pt x="779" y="279"/>
                      <a:pt x="775" y="275"/>
                    </a:cubicBezTo>
                    <a:cubicBezTo>
                      <a:pt x="767" y="268"/>
                      <a:pt x="759" y="261"/>
                      <a:pt x="752" y="254"/>
                    </a:cubicBezTo>
                    <a:cubicBezTo>
                      <a:pt x="746" y="248"/>
                      <a:pt x="740" y="243"/>
                      <a:pt x="734" y="237"/>
                    </a:cubicBezTo>
                    <a:cubicBezTo>
                      <a:pt x="734" y="237"/>
                      <a:pt x="734" y="237"/>
                      <a:pt x="734" y="237"/>
                    </a:cubicBezTo>
                    <a:close/>
                    <a:moveTo>
                      <a:pt x="681" y="198"/>
                    </a:moveTo>
                    <a:cubicBezTo>
                      <a:pt x="687" y="202"/>
                      <a:pt x="693" y="206"/>
                      <a:pt x="699" y="211"/>
                    </a:cubicBezTo>
                    <a:cubicBezTo>
                      <a:pt x="704" y="214"/>
                      <a:pt x="708" y="218"/>
                      <a:pt x="713" y="221"/>
                    </a:cubicBezTo>
                    <a:cubicBezTo>
                      <a:pt x="717" y="225"/>
                      <a:pt x="722" y="229"/>
                      <a:pt x="726" y="233"/>
                    </a:cubicBezTo>
                    <a:cubicBezTo>
                      <a:pt x="732" y="239"/>
                      <a:pt x="738" y="246"/>
                      <a:pt x="745" y="252"/>
                    </a:cubicBezTo>
                    <a:cubicBezTo>
                      <a:pt x="753" y="258"/>
                      <a:pt x="759" y="265"/>
                      <a:pt x="766" y="271"/>
                    </a:cubicBezTo>
                    <a:cubicBezTo>
                      <a:pt x="774" y="279"/>
                      <a:pt x="783" y="287"/>
                      <a:pt x="792" y="294"/>
                    </a:cubicBezTo>
                    <a:cubicBezTo>
                      <a:pt x="798" y="300"/>
                      <a:pt x="804" y="307"/>
                      <a:pt x="810" y="313"/>
                    </a:cubicBezTo>
                    <a:cubicBezTo>
                      <a:pt x="811" y="313"/>
                      <a:pt x="811" y="314"/>
                      <a:pt x="811" y="314"/>
                    </a:cubicBezTo>
                    <a:cubicBezTo>
                      <a:pt x="811" y="314"/>
                      <a:pt x="811" y="314"/>
                      <a:pt x="811" y="314"/>
                    </a:cubicBezTo>
                    <a:cubicBezTo>
                      <a:pt x="812" y="315"/>
                      <a:pt x="812" y="315"/>
                      <a:pt x="813" y="315"/>
                    </a:cubicBezTo>
                    <a:cubicBezTo>
                      <a:pt x="813" y="316"/>
                      <a:pt x="813" y="317"/>
                      <a:pt x="814" y="317"/>
                    </a:cubicBezTo>
                    <a:cubicBezTo>
                      <a:pt x="814" y="317"/>
                      <a:pt x="814" y="318"/>
                      <a:pt x="814" y="318"/>
                    </a:cubicBezTo>
                    <a:cubicBezTo>
                      <a:pt x="814" y="318"/>
                      <a:pt x="814" y="317"/>
                      <a:pt x="814" y="317"/>
                    </a:cubicBezTo>
                    <a:cubicBezTo>
                      <a:pt x="813" y="317"/>
                      <a:pt x="813" y="316"/>
                      <a:pt x="812" y="315"/>
                    </a:cubicBezTo>
                    <a:cubicBezTo>
                      <a:pt x="812" y="315"/>
                      <a:pt x="812" y="315"/>
                      <a:pt x="811" y="314"/>
                    </a:cubicBezTo>
                    <a:cubicBezTo>
                      <a:pt x="811" y="314"/>
                      <a:pt x="811" y="314"/>
                      <a:pt x="811" y="314"/>
                    </a:cubicBezTo>
                    <a:cubicBezTo>
                      <a:pt x="811" y="314"/>
                      <a:pt x="810" y="313"/>
                      <a:pt x="809" y="312"/>
                    </a:cubicBezTo>
                    <a:cubicBezTo>
                      <a:pt x="800" y="303"/>
                      <a:pt x="790" y="296"/>
                      <a:pt x="779" y="288"/>
                    </a:cubicBezTo>
                    <a:cubicBezTo>
                      <a:pt x="776" y="285"/>
                      <a:pt x="772" y="282"/>
                      <a:pt x="769" y="279"/>
                    </a:cubicBezTo>
                    <a:cubicBezTo>
                      <a:pt x="762" y="273"/>
                      <a:pt x="755" y="268"/>
                      <a:pt x="748" y="262"/>
                    </a:cubicBezTo>
                    <a:cubicBezTo>
                      <a:pt x="744" y="259"/>
                      <a:pt x="740" y="255"/>
                      <a:pt x="736" y="251"/>
                    </a:cubicBezTo>
                    <a:cubicBezTo>
                      <a:pt x="731" y="247"/>
                      <a:pt x="726" y="242"/>
                      <a:pt x="721" y="238"/>
                    </a:cubicBezTo>
                    <a:cubicBezTo>
                      <a:pt x="712" y="231"/>
                      <a:pt x="703" y="224"/>
                      <a:pt x="696" y="216"/>
                    </a:cubicBezTo>
                    <a:cubicBezTo>
                      <a:pt x="689" y="209"/>
                      <a:pt x="683" y="202"/>
                      <a:pt x="677" y="194"/>
                    </a:cubicBezTo>
                    <a:cubicBezTo>
                      <a:pt x="678" y="196"/>
                      <a:pt x="680" y="197"/>
                      <a:pt x="681" y="198"/>
                    </a:cubicBezTo>
                    <a:close/>
                    <a:moveTo>
                      <a:pt x="672" y="195"/>
                    </a:moveTo>
                    <a:cubicBezTo>
                      <a:pt x="672" y="196"/>
                      <a:pt x="672" y="196"/>
                      <a:pt x="673" y="196"/>
                    </a:cubicBezTo>
                    <a:cubicBezTo>
                      <a:pt x="673" y="197"/>
                      <a:pt x="673" y="197"/>
                      <a:pt x="674" y="197"/>
                    </a:cubicBezTo>
                    <a:cubicBezTo>
                      <a:pt x="674" y="197"/>
                      <a:pt x="674" y="198"/>
                      <a:pt x="674" y="198"/>
                    </a:cubicBezTo>
                    <a:cubicBezTo>
                      <a:pt x="676" y="200"/>
                      <a:pt x="678" y="202"/>
                      <a:pt x="680" y="204"/>
                    </a:cubicBezTo>
                    <a:cubicBezTo>
                      <a:pt x="682" y="206"/>
                      <a:pt x="684" y="209"/>
                      <a:pt x="686" y="211"/>
                    </a:cubicBezTo>
                    <a:cubicBezTo>
                      <a:pt x="686" y="211"/>
                      <a:pt x="686" y="211"/>
                      <a:pt x="686" y="211"/>
                    </a:cubicBezTo>
                    <a:cubicBezTo>
                      <a:pt x="687" y="212"/>
                      <a:pt x="687" y="212"/>
                      <a:pt x="687" y="212"/>
                    </a:cubicBezTo>
                    <a:cubicBezTo>
                      <a:pt x="687" y="212"/>
                      <a:pt x="687" y="213"/>
                      <a:pt x="687" y="213"/>
                    </a:cubicBezTo>
                    <a:cubicBezTo>
                      <a:pt x="687" y="213"/>
                      <a:pt x="687" y="213"/>
                      <a:pt x="687" y="212"/>
                    </a:cubicBezTo>
                    <a:cubicBezTo>
                      <a:pt x="687" y="212"/>
                      <a:pt x="686" y="212"/>
                      <a:pt x="686" y="211"/>
                    </a:cubicBezTo>
                    <a:cubicBezTo>
                      <a:pt x="686" y="211"/>
                      <a:pt x="686" y="211"/>
                      <a:pt x="686" y="211"/>
                    </a:cubicBezTo>
                    <a:cubicBezTo>
                      <a:pt x="684" y="210"/>
                      <a:pt x="682" y="209"/>
                      <a:pt x="681" y="207"/>
                    </a:cubicBezTo>
                    <a:cubicBezTo>
                      <a:pt x="679" y="204"/>
                      <a:pt x="676" y="201"/>
                      <a:pt x="674" y="198"/>
                    </a:cubicBezTo>
                    <a:cubicBezTo>
                      <a:pt x="674" y="198"/>
                      <a:pt x="674" y="197"/>
                      <a:pt x="674" y="197"/>
                    </a:cubicBezTo>
                    <a:cubicBezTo>
                      <a:pt x="673" y="197"/>
                      <a:pt x="673" y="197"/>
                      <a:pt x="673" y="196"/>
                    </a:cubicBezTo>
                    <a:cubicBezTo>
                      <a:pt x="672" y="196"/>
                      <a:pt x="672" y="196"/>
                      <a:pt x="672" y="195"/>
                    </a:cubicBezTo>
                    <a:close/>
                    <a:moveTo>
                      <a:pt x="676" y="169"/>
                    </a:moveTo>
                    <a:cubicBezTo>
                      <a:pt x="676" y="169"/>
                      <a:pt x="676" y="169"/>
                      <a:pt x="676" y="169"/>
                    </a:cubicBezTo>
                    <a:cubicBezTo>
                      <a:pt x="676" y="169"/>
                      <a:pt x="676" y="169"/>
                      <a:pt x="676" y="169"/>
                    </a:cubicBezTo>
                    <a:cubicBezTo>
                      <a:pt x="676" y="169"/>
                      <a:pt x="676" y="169"/>
                      <a:pt x="676" y="169"/>
                    </a:cubicBezTo>
                    <a:close/>
                    <a:moveTo>
                      <a:pt x="826" y="66"/>
                    </a:moveTo>
                    <a:cubicBezTo>
                      <a:pt x="826" y="67"/>
                      <a:pt x="826" y="67"/>
                      <a:pt x="826" y="67"/>
                    </a:cubicBezTo>
                    <a:cubicBezTo>
                      <a:pt x="825" y="67"/>
                      <a:pt x="825" y="67"/>
                      <a:pt x="825" y="67"/>
                    </a:cubicBezTo>
                    <a:cubicBezTo>
                      <a:pt x="824" y="68"/>
                      <a:pt x="824" y="68"/>
                      <a:pt x="824" y="68"/>
                    </a:cubicBezTo>
                    <a:cubicBezTo>
                      <a:pt x="823" y="68"/>
                      <a:pt x="823" y="69"/>
                      <a:pt x="823" y="69"/>
                    </a:cubicBezTo>
                    <a:cubicBezTo>
                      <a:pt x="822" y="69"/>
                      <a:pt x="822" y="69"/>
                      <a:pt x="822" y="69"/>
                    </a:cubicBezTo>
                    <a:cubicBezTo>
                      <a:pt x="822" y="69"/>
                      <a:pt x="821" y="69"/>
                      <a:pt x="821" y="69"/>
                    </a:cubicBezTo>
                    <a:cubicBezTo>
                      <a:pt x="821" y="70"/>
                      <a:pt x="820" y="70"/>
                      <a:pt x="820" y="70"/>
                    </a:cubicBezTo>
                    <a:cubicBezTo>
                      <a:pt x="819" y="71"/>
                      <a:pt x="819" y="71"/>
                      <a:pt x="818" y="71"/>
                    </a:cubicBezTo>
                    <a:cubicBezTo>
                      <a:pt x="817" y="72"/>
                      <a:pt x="815" y="73"/>
                      <a:pt x="814" y="74"/>
                    </a:cubicBezTo>
                    <a:cubicBezTo>
                      <a:pt x="811" y="76"/>
                      <a:pt x="807" y="79"/>
                      <a:pt x="804" y="81"/>
                    </a:cubicBezTo>
                    <a:cubicBezTo>
                      <a:pt x="794" y="88"/>
                      <a:pt x="783" y="94"/>
                      <a:pt x="772" y="100"/>
                    </a:cubicBezTo>
                    <a:cubicBezTo>
                      <a:pt x="770" y="101"/>
                      <a:pt x="768" y="102"/>
                      <a:pt x="766" y="103"/>
                    </a:cubicBezTo>
                    <a:cubicBezTo>
                      <a:pt x="758" y="108"/>
                      <a:pt x="750" y="113"/>
                      <a:pt x="743" y="118"/>
                    </a:cubicBezTo>
                    <a:cubicBezTo>
                      <a:pt x="738" y="122"/>
                      <a:pt x="733" y="126"/>
                      <a:pt x="729" y="130"/>
                    </a:cubicBezTo>
                    <a:cubicBezTo>
                      <a:pt x="728" y="130"/>
                      <a:pt x="728" y="131"/>
                      <a:pt x="727" y="131"/>
                    </a:cubicBezTo>
                    <a:cubicBezTo>
                      <a:pt x="722" y="136"/>
                      <a:pt x="717" y="140"/>
                      <a:pt x="711" y="145"/>
                    </a:cubicBezTo>
                    <a:cubicBezTo>
                      <a:pt x="703" y="150"/>
                      <a:pt x="695" y="156"/>
                      <a:pt x="687" y="162"/>
                    </a:cubicBezTo>
                    <a:cubicBezTo>
                      <a:pt x="685" y="163"/>
                      <a:pt x="683" y="164"/>
                      <a:pt x="680" y="166"/>
                    </a:cubicBezTo>
                    <a:cubicBezTo>
                      <a:pt x="680" y="166"/>
                      <a:pt x="680" y="166"/>
                      <a:pt x="680" y="166"/>
                    </a:cubicBezTo>
                    <a:cubicBezTo>
                      <a:pt x="680" y="166"/>
                      <a:pt x="680" y="166"/>
                      <a:pt x="679" y="167"/>
                    </a:cubicBezTo>
                    <a:cubicBezTo>
                      <a:pt x="679" y="167"/>
                      <a:pt x="679" y="167"/>
                      <a:pt x="678" y="168"/>
                    </a:cubicBezTo>
                    <a:cubicBezTo>
                      <a:pt x="679" y="167"/>
                      <a:pt x="679" y="167"/>
                      <a:pt x="679" y="167"/>
                    </a:cubicBezTo>
                    <a:cubicBezTo>
                      <a:pt x="680" y="166"/>
                      <a:pt x="680" y="166"/>
                      <a:pt x="680" y="166"/>
                    </a:cubicBezTo>
                    <a:cubicBezTo>
                      <a:pt x="680" y="166"/>
                      <a:pt x="680" y="166"/>
                      <a:pt x="680" y="166"/>
                    </a:cubicBezTo>
                    <a:cubicBezTo>
                      <a:pt x="681" y="165"/>
                      <a:pt x="681" y="164"/>
                      <a:pt x="682" y="164"/>
                    </a:cubicBezTo>
                    <a:cubicBezTo>
                      <a:pt x="686" y="161"/>
                      <a:pt x="690" y="157"/>
                      <a:pt x="694" y="154"/>
                    </a:cubicBezTo>
                    <a:cubicBezTo>
                      <a:pt x="701" y="147"/>
                      <a:pt x="708" y="142"/>
                      <a:pt x="715" y="136"/>
                    </a:cubicBezTo>
                    <a:cubicBezTo>
                      <a:pt x="728" y="127"/>
                      <a:pt x="740" y="117"/>
                      <a:pt x="752" y="107"/>
                    </a:cubicBezTo>
                    <a:cubicBezTo>
                      <a:pt x="758" y="103"/>
                      <a:pt x="763" y="100"/>
                      <a:pt x="769" y="97"/>
                    </a:cubicBezTo>
                    <a:cubicBezTo>
                      <a:pt x="772" y="95"/>
                      <a:pt x="776" y="92"/>
                      <a:pt x="779" y="90"/>
                    </a:cubicBezTo>
                    <a:cubicBezTo>
                      <a:pt x="783" y="88"/>
                      <a:pt x="787" y="86"/>
                      <a:pt x="791" y="84"/>
                    </a:cubicBezTo>
                    <a:cubicBezTo>
                      <a:pt x="799" y="81"/>
                      <a:pt x="807" y="77"/>
                      <a:pt x="815" y="73"/>
                    </a:cubicBezTo>
                    <a:cubicBezTo>
                      <a:pt x="816" y="72"/>
                      <a:pt x="817" y="72"/>
                      <a:pt x="818" y="71"/>
                    </a:cubicBezTo>
                    <a:cubicBezTo>
                      <a:pt x="819" y="71"/>
                      <a:pt x="819" y="71"/>
                      <a:pt x="820" y="70"/>
                    </a:cubicBezTo>
                    <a:cubicBezTo>
                      <a:pt x="820" y="70"/>
                      <a:pt x="821" y="70"/>
                      <a:pt x="821" y="69"/>
                    </a:cubicBezTo>
                    <a:cubicBezTo>
                      <a:pt x="821" y="69"/>
                      <a:pt x="822" y="69"/>
                      <a:pt x="822" y="69"/>
                    </a:cubicBezTo>
                    <a:cubicBezTo>
                      <a:pt x="822" y="69"/>
                      <a:pt x="822" y="69"/>
                      <a:pt x="823" y="69"/>
                    </a:cubicBezTo>
                    <a:cubicBezTo>
                      <a:pt x="823" y="68"/>
                      <a:pt x="823" y="68"/>
                      <a:pt x="824" y="68"/>
                    </a:cubicBezTo>
                    <a:cubicBezTo>
                      <a:pt x="824" y="68"/>
                      <a:pt x="824" y="68"/>
                      <a:pt x="825" y="67"/>
                    </a:cubicBezTo>
                    <a:cubicBezTo>
                      <a:pt x="825" y="67"/>
                      <a:pt x="825" y="67"/>
                      <a:pt x="826" y="67"/>
                    </a:cubicBezTo>
                    <a:cubicBezTo>
                      <a:pt x="826" y="67"/>
                      <a:pt x="826" y="67"/>
                      <a:pt x="826" y="66"/>
                    </a:cubicBezTo>
                    <a:cubicBezTo>
                      <a:pt x="827" y="66"/>
                      <a:pt x="827" y="66"/>
                      <a:pt x="827" y="66"/>
                    </a:cubicBezTo>
                    <a:cubicBezTo>
                      <a:pt x="827" y="66"/>
                      <a:pt x="827" y="66"/>
                      <a:pt x="827" y="66"/>
                    </a:cubicBezTo>
                    <a:cubicBezTo>
                      <a:pt x="827" y="66"/>
                      <a:pt x="827" y="66"/>
                      <a:pt x="826" y="66"/>
                    </a:cubicBezTo>
                    <a:close/>
                    <a:moveTo>
                      <a:pt x="809" y="67"/>
                    </a:moveTo>
                    <a:cubicBezTo>
                      <a:pt x="809" y="67"/>
                      <a:pt x="810" y="67"/>
                      <a:pt x="810" y="67"/>
                    </a:cubicBezTo>
                    <a:cubicBezTo>
                      <a:pt x="810" y="67"/>
                      <a:pt x="810" y="66"/>
                      <a:pt x="811" y="66"/>
                    </a:cubicBezTo>
                    <a:cubicBezTo>
                      <a:pt x="811" y="66"/>
                      <a:pt x="811" y="66"/>
                      <a:pt x="812" y="66"/>
                    </a:cubicBezTo>
                    <a:cubicBezTo>
                      <a:pt x="812" y="66"/>
                      <a:pt x="812" y="66"/>
                      <a:pt x="812" y="66"/>
                    </a:cubicBezTo>
                    <a:cubicBezTo>
                      <a:pt x="813" y="65"/>
                      <a:pt x="813" y="65"/>
                      <a:pt x="813" y="65"/>
                    </a:cubicBezTo>
                    <a:cubicBezTo>
                      <a:pt x="813" y="66"/>
                      <a:pt x="813" y="66"/>
                      <a:pt x="813" y="66"/>
                    </a:cubicBezTo>
                    <a:cubicBezTo>
                      <a:pt x="812" y="66"/>
                      <a:pt x="812" y="66"/>
                      <a:pt x="812" y="66"/>
                    </a:cubicBezTo>
                    <a:cubicBezTo>
                      <a:pt x="811" y="66"/>
                      <a:pt x="811" y="66"/>
                      <a:pt x="811" y="66"/>
                    </a:cubicBezTo>
                    <a:cubicBezTo>
                      <a:pt x="811" y="66"/>
                      <a:pt x="810" y="67"/>
                      <a:pt x="810" y="67"/>
                    </a:cubicBezTo>
                    <a:cubicBezTo>
                      <a:pt x="810" y="67"/>
                      <a:pt x="809" y="67"/>
                      <a:pt x="809" y="67"/>
                    </a:cubicBezTo>
                    <a:cubicBezTo>
                      <a:pt x="809" y="67"/>
                      <a:pt x="808" y="67"/>
                      <a:pt x="808" y="67"/>
                    </a:cubicBezTo>
                    <a:cubicBezTo>
                      <a:pt x="808" y="67"/>
                      <a:pt x="809" y="67"/>
                      <a:pt x="809" y="67"/>
                    </a:cubicBezTo>
                    <a:close/>
                    <a:moveTo>
                      <a:pt x="732" y="108"/>
                    </a:moveTo>
                    <a:cubicBezTo>
                      <a:pt x="739" y="103"/>
                      <a:pt x="746" y="98"/>
                      <a:pt x="754" y="93"/>
                    </a:cubicBezTo>
                    <a:cubicBezTo>
                      <a:pt x="760" y="90"/>
                      <a:pt x="766" y="86"/>
                      <a:pt x="772" y="83"/>
                    </a:cubicBezTo>
                    <a:cubicBezTo>
                      <a:pt x="779" y="79"/>
                      <a:pt x="786" y="77"/>
                      <a:pt x="793" y="74"/>
                    </a:cubicBezTo>
                    <a:cubicBezTo>
                      <a:pt x="795" y="73"/>
                      <a:pt x="797" y="72"/>
                      <a:pt x="799" y="72"/>
                    </a:cubicBezTo>
                    <a:cubicBezTo>
                      <a:pt x="799" y="72"/>
                      <a:pt x="799" y="71"/>
                      <a:pt x="800" y="71"/>
                    </a:cubicBezTo>
                    <a:cubicBezTo>
                      <a:pt x="800" y="71"/>
                      <a:pt x="800" y="71"/>
                      <a:pt x="800" y="71"/>
                    </a:cubicBezTo>
                    <a:cubicBezTo>
                      <a:pt x="801" y="71"/>
                      <a:pt x="801" y="71"/>
                      <a:pt x="801" y="71"/>
                    </a:cubicBezTo>
                    <a:cubicBezTo>
                      <a:pt x="802" y="70"/>
                      <a:pt x="802" y="70"/>
                      <a:pt x="802" y="70"/>
                    </a:cubicBezTo>
                    <a:cubicBezTo>
                      <a:pt x="802" y="70"/>
                      <a:pt x="803" y="70"/>
                      <a:pt x="803" y="70"/>
                    </a:cubicBezTo>
                    <a:cubicBezTo>
                      <a:pt x="803" y="70"/>
                      <a:pt x="804" y="70"/>
                      <a:pt x="804" y="69"/>
                    </a:cubicBezTo>
                    <a:cubicBezTo>
                      <a:pt x="804" y="69"/>
                      <a:pt x="804" y="69"/>
                      <a:pt x="804" y="69"/>
                    </a:cubicBezTo>
                    <a:cubicBezTo>
                      <a:pt x="804" y="69"/>
                      <a:pt x="804" y="69"/>
                      <a:pt x="804" y="69"/>
                    </a:cubicBezTo>
                    <a:cubicBezTo>
                      <a:pt x="804" y="70"/>
                      <a:pt x="803" y="70"/>
                      <a:pt x="803" y="70"/>
                    </a:cubicBezTo>
                    <a:cubicBezTo>
                      <a:pt x="803" y="70"/>
                      <a:pt x="803" y="70"/>
                      <a:pt x="802" y="70"/>
                    </a:cubicBezTo>
                    <a:cubicBezTo>
                      <a:pt x="802" y="70"/>
                      <a:pt x="802" y="71"/>
                      <a:pt x="801" y="71"/>
                    </a:cubicBezTo>
                    <a:cubicBezTo>
                      <a:pt x="801" y="71"/>
                      <a:pt x="801" y="71"/>
                      <a:pt x="801" y="71"/>
                    </a:cubicBezTo>
                    <a:cubicBezTo>
                      <a:pt x="800" y="71"/>
                      <a:pt x="800" y="71"/>
                      <a:pt x="800" y="71"/>
                    </a:cubicBezTo>
                    <a:cubicBezTo>
                      <a:pt x="799" y="71"/>
                      <a:pt x="799" y="72"/>
                      <a:pt x="799" y="72"/>
                    </a:cubicBezTo>
                    <a:cubicBezTo>
                      <a:pt x="790" y="76"/>
                      <a:pt x="780" y="81"/>
                      <a:pt x="772" y="88"/>
                    </a:cubicBezTo>
                    <a:cubicBezTo>
                      <a:pt x="771" y="88"/>
                      <a:pt x="770" y="89"/>
                      <a:pt x="769" y="90"/>
                    </a:cubicBezTo>
                    <a:cubicBezTo>
                      <a:pt x="769" y="90"/>
                      <a:pt x="769" y="90"/>
                      <a:pt x="769" y="90"/>
                    </a:cubicBezTo>
                    <a:cubicBezTo>
                      <a:pt x="769" y="90"/>
                      <a:pt x="768" y="90"/>
                      <a:pt x="768" y="91"/>
                    </a:cubicBezTo>
                    <a:cubicBezTo>
                      <a:pt x="768" y="91"/>
                      <a:pt x="768" y="91"/>
                      <a:pt x="768" y="91"/>
                    </a:cubicBezTo>
                    <a:cubicBezTo>
                      <a:pt x="769" y="91"/>
                      <a:pt x="769" y="90"/>
                      <a:pt x="769" y="90"/>
                    </a:cubicBezTo>
                    <a:cubicBezTo>
                      <a:pt x="773" y="88"/>
                      <a:pt x="776" y="86"/>
                      <a:pt x="779" y="84"/>
                    </a:cubicBezTo>
                    <a:cubicBezTo>
                      <a:pt x="793" y="76"/>
                      <a:pt x="807" y="70"/>
                      <a:pt x="822" y="64"/>
                    </a:cubicBezTo>
                    <a:cubicBezTo>
                      <a:pt x="824" y="63"/>
                      <a:pt x="826" y="63"/>
                      <a:pt x="828" y="62"/>
                    </a:cubicBezTo>
                    <a:cubicBezTo>
                      <a:pt x="828" y="62"/>
                      <a:pt x="828" y="62"/>
                      <a:pt x="828" y="62"/>
                    </a:cubicBezTo>
                    <a:cubicBezTo>
                      <a:pt x="828" y="62"/>
                      <a:pt x="829" y="62"/>
                      <a:pt x="829" y="62"/>
                    </a:cubicBezTo>
                    <a:cubicBezTo>
                      <a:pt x="829" y="62"/>
                      <a:pt x="829" y="61"/>
                      <a:pt x="830" y="61"/>
                    </a:cubicBezTo>
                    <a:cubicBezTo>
                      <a:pt x="830" y="61"/>
                      <a:pt x="830" y="61"/>
                      <a:pt x="831" y="61"/>
                    </a:cubicBezTo>
                    <a:cubicBezTo>
                      <a:pt x="831" y="61"/>
                      <a:pt x="831" y="61"/>
                      <a:pt x="831" y="60"/>
                    </a:cubicBezTo>
                    <a:cubicBezTo>
                      <a:pt x="832" y="60"/>
                      <a:pt x="832" y="60"/>
                      <a:pt x="832" y="60"/>
                    </a:cubicBezTo>
                    <a:cubicBezTo>
                      <a:pt x="832" y="60"/>
                      <a:pt x="831" y="61"/>
                      <a:pt x="831" y="61"/>
                    </a:cubicBezTo>
                    <a:cubicBezTo>
                      <a:pt x="831" y="61"/>
                      <a:pt x="831" y="61"/>
                      <a:pt x="831" y="61"/>
                    </a:cubicBezTo>
                    <a:cubicBezTo>
                      <a:pt x="830" y="61"/>
                      <a:pt x="830" y="61"/>
                      <a:pt x="830" y="61"/>
                    </a:cubicBezTo>
                    <a:cubicBezTo>
                      <a:pt x="829" y="61"/>
                      <a:pt x="829" y="62"/>
                      <a:pt x="829" y="62"/>
                    </a:cubicBezTo>
                    <a:cubicBezTo>
                      <a:pt x="829" y="62"/>
                      <a:pt x="828" y="62"/>
                      <a:pt x="828" y="62"/>
                    </a:cubicBezTo>
                    <a:cubicBezTo>
                      <a:pt x="828" y="62"/>
                      <a:pt x="828" y="62"/>
                      <a:pt x="828" y="62"/>
                    </a:cubicBezTo>
                    <a:cubicBezTo>
                      <a:pt x="815" y="69"/>
                      <a:pt x="803" y="75"/>
                      <a:pt x="790" y="81"/>
                    </a:cubicBezTo>
                    <a:cubicBezTo>
                      <a:pt x="782" y="85"/>
                      <a:pt x="775" y="89"/>
                      <a:pt x="768" y="94"/>
                    </a:cubicBezTo>
                    <a:cubicBezTo>
                      <a:pt x="750" y="105"/>
                      <a:pt x="733" y="117"/>
                      <a:pt x="716" y="130"/>
                    </a:cubicBezTo>
                    <a:cubicBezTo>
                      <a:pt x="709" y="136"/>
                      <a:pt x="702" y="142"/>
                      <a:pt x="695" y="148"/>
                    </a:cubicBezTo>
                    <a:cubicBezTo>
                      <a:pt x="691" y="152"/>
                      <a:pt x="687" y="155"/>
                      <a:pt x="683" y="159"/>
                    </a:cubicBezTo>
                    <a:cubicBezTo>
                      <a:pt x="682" y="160"/>
                      <a:pt x="681" y="160"/>
                      <a:pt x="680" y="161"/>
                    </a:cubicBezTo>
                    <a:cubicBezTo>
                      <a:pt x="680" y="161"/>
                      <a:pt x="680" y="161"/>
                      <a:pt x="680" y="161"/>
                    </a:cubicBezTo>
                    <a:cubicBezTo>
                      <a:pt x="680" y="161"/>
                      <a:pt x="679" y="161"/>
                      <a:pt x="679" y="162"/>
                    </a:cubicBezTo>
                    <a:cubicBezTo>
                      <a:pt x="679" y="162"/>
                      <a:pt x="679" y="162"/>
                      <a:pt x="679" y="162"/>
                    </a:cubicBezTo>
                    <a:cubicBezTo>
                      <a:pt x="679" y="162"/>
                      <a:pt x="679" y="162"/>
                      <a:pt x="679" y="162"/>
                    </a:cubicBezTo>
                    <a:cubicBezTo>
                      <a:pt x="679" y="161"/>
                      <a:pt x="680" y="161"/>
                      <a:pt x="680" y="161"/>
                    </a:cubicBezTo>
                    <a:cubicBezTo>
                      <a:pt x="680" y="161"/>
                      <a:pt x="680" y="161"/>
                      <a:pt x="680" y="161"/>
                    </a:cubicBezTo>
                    <a:cubicBezTo>
                      <a:pt x="681" y="159"/>
                      <a:pt x="682" y="158"/>
                      <a:pt x="684" y="156"/>
                    </a:cubicBezTo>
                    <a:cubicBezTo>
                      <a:pt x="690" y="150"/>
                      <a:pt x="696" y="142"/>
                      <a:pt x="703" y="137"/>
                    </a:cubicBezTo>
                    <a:cubicBezTo>
                      <a:pt x="709" y="133"/>
                      <a:pt x="714" y="129"/>
                      <a:pt x="720" y="124"/>
                    </a:cubicBezTo>
                    <a:cubicBezTo>
                      <a:pt x="722" y="122"/>
                      <a:pt x="725" y="120"/>
                      <a:pt x="728" y="117"/>
                    </a:cubicBezTo>
                    <a:cubicBezTo>
                      <a:pt x="727" y="118"/>
                      <a:pt x="725" y="118"/>
                      <a:pt x="724" y="119"/>
                    </a:cubicBezTo>
                    <a:cubicBezTo>
                      <a:pt x="718" y="123"/>
                      <a:pt x="712" y="128"/>
                      <a:pt x="706" y="132"/>
                    </a:cubicBezTo>
                    <a:cubicBezTo>
                      <a:pt x="699" y="137"/>
                      <a:pt x="693" y="142"/>
                      <a:pt x="688" y="149"/>
                    </a:cubicBezTo>
                    <a:cubicBezTo>
                      <a:pt x="683" y="154"/>
                      <a:pt x="678" y="160"/>
                      <a:pt x="673" y="165"/>
                    </a:cubicBezTo>
                    <a:cubicBezTo>
                      <a:pt x="673" y="165"/>
                      <a:pt x="672" y="165"/>
                      <a:pt x="672" y="165"/>
                    </a:cubicBezTo>
                    <a:cubicBezTo>
                      <a:pt x="674" y="162"/>
                      <a:pt x="676" y="160"/>
                      <a:pt x="678" y="158"/>
                    </a:cubicBezTo>
                    <a:cubicBezTo>
                      <a:pt x="682" y="153"/>
                      <a:pt x="686" y="149"/>
                      <a:pt x="691" y="144"/>
                    </a:cubicBezTo>
                    <a:cubicBezTo>
                      <a:pt x="697" y="138"/>
                      <a:pt x="703" y="132"/>
                      <a:pt x="709" y="126"/>
                    </a:cubicBezTo>
                    <a:cubicBezTo>
                      <a:pt x="716" y="120"/>
                      <a:pt x="724" y="113"/>
                      <a:pt x="732" y="108"/>
                    </a:cubicBezTo>
                    <a:close/>
                    <a:moveTo>
                      <a:pt x="742" y="67"/>
                    </a:moveTo>
                    <a:cubicBezTo>
                      <a:pt x="752" y="62"/>
                      <a:pt x="763" y="58"/>
                      <a:pt x="774" y="56"/>
                    </a:cubicBezTo>
                    <a:cubicBezTo>
                      <a:pt x="774" y="56"/>
                      <a:pt x="774" y="56"/>
                      <a:pt x="774" y="56"/>
                    </a:cubicBezTo>
                    <a:cubicBezTo>
                      <a:pt x="774" y="55"/>
                      <a:pt x="775" y="55"/>
                      <a:pt x="775" y="55"/>
                    </a:cubicBezTo>
                    <a:cubicBezTo>
                      <a:pt x="775" y="55"/>
                      <a:pt x="776" y="55"/>
                      <a:pt x="776" y="55"/>
                    </a:cubicBezTo>
                    <a:cubicBezTo>
                      <a:pt x="776" y="55"/>
                      <a:pt x="776" y="55"/>
                      <a:pt x="776" y="55"/>
                    </a:cubicBezTo>
                    <a:cubicBezTo>
                      <a:pt x="776" y="55"/>
                      <a:pt x="776" y="55"/>
                      <a:pt x="776" y="55"/>
                    </a:cubicBezTo>
                    <a:cubicBezTo>
                      <a:pt x="776" y="55"/>
                      <a:pt x="775" y="55"/>
                      <a:pt x="775" y="55"/>
                    </a:cubicBezTo>
                    <a:cubicBezTo>
                      <a:pt x="775" y="55"/>
                      <a:pt x="775" y="55"/>
                      <a:pt x="774" y="56"/>
                    </a:cubicBezTo>
                    <a:cubicBezTo>
                      <a:pt x="774" y="56"/>
                      <a:pt x="774" y="56"/>
                      <a:pt x="774" y="56"/>
                    </a:cubicBezTo>
                    <a:cubicBezTo>
                      <a:pt x="765" y="60"/>
                      <a:pt x="755" y="64"/>
                      <a:pt x="746" y="68"/>
                    </a:cubicBezTo>
                    <a:cubicBezTo>
                      <a:pt x="745" y="69"/>
                      <a:pt x="743" y="69"/>
                      <a:pt x="742" y="70"/>
                    </a:cubicBezTo>
                    <a:cubicBezTo>
                      <a:pt x="742" y="70"/>
                      <a:pt x="743" y="70"/>
                      <a:pt x="743" y="71"/>
                    </a:cubicBezTo>
                    <a:cubicBezTo>
                      <a:pt x="744" y="70"/>
                      <a:pt x="745" y="70"/>
                      <a:pt x="746" y="70"/>
                    </a:cubicBezTo>
                    <a:cubicBezTo>
                      <a:pt x="756" y="65"/>
                      <a:pt x="767" y="60"/>
                      <a:pt x="778" y="56"/>
                    </a:cubicBezTo>
                    <a:cubicBezTo>
                      <a:pt x="788" y="52"/>
                      <a:pt x="797" y="49"/>
                      <a:pt x="807" y="45"/>
                    </a:cubicBezTo>
                    <a:cubicBezTo>
                      <a:pt x="808" y="45"/>
                      <a:pt x="809" y="45"/>
                      <a:pt x="810" y="45"/>
                    </a:cubicBezTo>
                    <a:cubicBezTo>
                      <a:pt x="810" y="45"/>
                      <a:pt x="810" y="45"/>
                      <a:pt x="810" y="45"/>
                    </a:cubicBezTo>
                    <a:cubicBezTo>
                      <a:pt x="811" y="45"/>
                      <a:pt x="811" y="44"/>
                      <a:pt x="811" y="44"/>
                    </a:cubicBezTo>
                    <a:cubicBezTo>
                      <a:pt x="811" y="44"/>
                      <a:pt x="811" y="44"/>
                      <a:pt x="811" y="44"/>
                    </a:cubicBezTo>
                    <a:cubicBezTo>
                      <a:pt x="811" y="45"/>
                      <a:pt x="811" y="45"/>
                      <a:pt x="810" y="45"/>
                    </a:cubicBezTo>
                    <a:cubicBezTo>
                      <a:pt x="810" y="45"/>
                      <a:pt x="810" y="45"/>
                      <a:pt x="810" y="45"/>
                    </a:cubicBezTo>
                    <a:cubicBezTo>
                      <a:pt x="809" y="45"/>
                      <a:pt x="808" y="46"/>
                      <a:pt x="807" y="46"/>
                    </a:cubicBezTo>
                    <a:cubicBezTo>
                      <a:pt x="794" y="51"/>
                      <a:pt x="781" y="56"/>
                      <a:pt x="768" y="61"/>
                    </a:cubicBezTo>
                    <a:cubicBezTo>
                      <a:pt x="755" y="67"/>
                      <a:pt x="742" y="72"/>
                      <a:pt x="730" y="80"/>
                    </a:cubicBezTo>
                    <a:cubicBezTo>
                      <a:pt x="721" y="86"/>
                      <a:pt x="713" y="92"/>
                      <a:pt x="705" y="99"/>
                    </a:cubicBezTo>
                    <a:cubicBezTo>
                      <a:pt x="698" y="106"/>
                      <a:pt x="691" y="112"/>
                      <a:pt x="684" y="118"/>
                    </a:cubicBezTo>
                    <a:cubicBezTo>
                      <a:pt x="674" y="128"/>
                      <a:pt x="665" y="137"/>
                      <a:pt x="655" y="147"/>
                    </a:cubicBezTo>
                    <a:cubicBezTo>
                      <a:pt x="649" y="154"/>
                      <a:pt x="642" y="160"/>
                      <a:pt x="636" y="167"/>
                    </a:cubicBezTo>
                    <a:cubicBezTo>
                      <a:pt x="631" y="171"/>
                      <a:pt x="627" y="176"/>
                      <a:pt x="622" y="180"/>
                    </a:cubicBezTo>
                    <a:cubicBezTo>
                      <a:pt x="647" y="150"/>
                      <a:pt x="673" y="122"/>
                      <a:pt x="702" y="97"/>
                    </a:cubicBezTo>
                    <a:cubicBezTo>
                      <a:pt x="702" y="96"/>
                      <a:pt x="702" y="96"/>
                      <a:pt x="702" y="96"/>
                    </a:cubicBezTo>
                    <a:cubicBezTo>
                      <a:pt x="701" y="97"/>
                      <a:pt x="699" y="97"/>
                      <a:pt x="698" y="98"/>
                    </a:cubicBezTo>
                    <a:cubicBezTo>
                      <a:pt x="688" y="107"/>
                      <a:pt x="677" y="116"/>
                      <a:pt x="668" y="126"/>
                    </a:cubicBezTo>
                    <a:cubicBezTo>
                      <a:pt x="658" y="137"/>
                      <a:pt x="647" y="149"/>
                      <a:pt x="637" y="160"/>
                    </a:cubicBezTo>
                    <a:cubicBezTo>
                      <a:pt x="634" y="162"/>
                      <a:pt x="632" y="164"/>
                      <a:pt x="630" y="167"/>
                    </a:cubicBezTo>
                    <a:cubicBezTo>
                      <a:pt x="630" y="167"/>
                      <a:pt x="630" y="167"/>
                      <a:pt x="630" y="167"/>
                    </a:cubicBezTo>
                    <a:cubicBezTo>
                      <a:pt x="630" y="167"/>
                      <a:pt x="630" y="167"/>
                      <a:pt x="630" y="167"/>
                    </a:cubicBezTo>
                    <a:cubicBezTo>
                      <a:pt x="630" y="167"/>
                      <a:pt x="630" y="167"/>
                      <a:pt x="630" y="167"/>
                    </a:cubicBezTo>
                    <a:cubicBezTo>
                      <a:pt x="630" y="167"/>
                      <a:pt x="630" y="167"/>
                      <a:pt x="630" y="167"/>
                    </a:cubicBezTo>
                    <a:cubicBezTo>
                      <a:pt x="636" y="159"/>
                      <a:pt x="640" y="152"/>
                      <a:pt x="646" y="145"/>
                    </a:cubicBezTo>
                    <a:cubicBezTo>
                      <a:pt x="653" y="137"/>
                      <a:pt x="660" y="129"/>
                      <a:pt x="667" y="122"/>
                    </a:cubicBezTo>
                    <a:cubicBezTo>
                      <a:pt x="677" y="113"/>
                      <a:pt x="687" y="104"/>
                      <a:pt x="697" y="95"/>
                    </a:cubicBezTo>
                    <a:cubicBezTo>
                      <a:pt x="711" y="84"/>
                      <a:pt x="726" y="75"/>
                      <a:pt x="742" y="67"/>
                    </a:cubicBezTo>
                    <a:close/>
                    <a:moveTo>
                      <a:pt x="704" y="69"/>
                    </a:moveTo>
                    <a:cubicBezTo>
                      <a:pt x="703" y="69"/>
                      <a:pt x="703" y="69"/>
                      <a:pt x="703" y="69"/>
                    </a:cubicBezTo>
                    <a:cubicBezTo>
                      <a:pt x="703" y="70"/>
                      <a:pt x="703" y="70"/>
                      <a:pt x="703" y="70"/>
                    </a:cubicBezTo>
                    <a:cubicBezTo>
                      <a:pt x="701" y="71"/>
                      <a:pt x="699" y="72"/>
                      <a:pt x="697" y="74"/>
                    </a:cubicBezTo>
                    <a:cubicBezTo>
                      <a:pt x="682" y="86"/>
                      <a:pt x="668" y="100"/>
                      <a:pt x="654" y="114"/>
                    </a:cubicBezTo>
                    <a:cubicBezTo>
                      <a:pt x="646" y="123"/>
                      <a:pt x="636" y="131"/>
                      <a:pt x="628" y="140"/>
                    </a:cubicBezTo>
                    <a:cubicBezTo>
                      <a:pt x="619" y="149"/>
                      <a:pt x="609" y="157"/>
                      <a:pt x="601" y="166"/>
                    </a:cubicBezTo>
                    <a:cubicBezTo>
                      <a:pt x="594" y="173"/>
                      <a:pt x="588" y="181"/>
                      <a:pt x="581" y="189"/>
                    </a:cubicBezTo>
                    <a:cubicBezTo>
                      <a:pt x="579" y="191"/>
                      <a:pt x="577" y="194"/>
                      <a:pt x="575" y="196"/>
                    </a:cubicBezTo>
                    <a:cubicBezTo>
                      <a:pt x="574" y="197"/>
                      <a:pt x="572" y="198"/>
                      <a:pt x="571" y="199"/>
                    </a:cubicBezTo>
                    <a:cubicBezTo>
                      <a:pt x="576" y="192"/>
                      <a:pt x="581" y="186"/>
                      <a:pt x="586" y="179"/>
                    </a:cubicBezTo>
                    <a:cubicBezTo>
                      <a:pt x="593" y="169"/>
                      <a:pt x="600" y="159"/>
                      <a:pt x="609" y="150"/>
                    </a:cubicBezTo>
                    <a:cubicBezTo>
                      <a:pt x="616" y="143"/>
                      <a:pt x="623" y="136"/>
                      <a:pt x="629" y="129"/>
                    </a:cubicBezTo>
                    <a:cubicBezTo>
                      <a:pt x="639" y="118"/>
                      <a:pt x="650" y="109"/>
                      <a:pt x="661" y="100"/>
                    </a:cubicBezTo>
                    <a:cubicBezTo>
                      <a:pt x="674" y="90"/>
                      <a:pt x="686" y="81"/>
                      <a:pt x="699" y="72"/>
                    </a:cubicBezTo>
                    <a:cubicBezTo>
                      <a:pt x="700" y="71"/>
                      <a:pt x="701" y="70"/>
                      <a:pt x="703" y="70"/>
                    </a:cubicBezTo>
                    <a:cubicBezTo>
                      <a:pt x="703" y="70"/>
                      <a:pt x="703" y="69"/>
                      <a:pt x="703" y="69"/>
                    </a:cubicBezTo>
                    <a:cubicBezTo>
                      <a:pt x="703" y="69"/>
                      <a:pt x="703" y="69"/>
                      <a:pt x="704" y="69"/>
                    </a:cubicBezTo>
                    <a:cubicBezTo>
                      <a:pt x="704" y="69"/>
                      <a:pt x="704" y="68"/>
                      <a:pt x="705" y="68"/>
                    </a:cubicBezTo>
                    <a:cubicBezTo>
                      <a:pt x="705" y="68"/>
                      <a:pt x="705" y="68"/>
                      <a:pt x="705" y="68"/>
                    </a:cubicBezTo>
                    <a:cubicBezTo>
                      <a:pt x="704" y="68"/>
                      <a:pt x="704" y="69"/>
                      <a:pt x="704" y="69"/>
                    </a:cubicBezTo>
                    <a:close/>
                    <a:moveTo>
                      <a:pt x="723" y="58"/>
                    </a:moveTo>
                    <a:cubicBezTo>
                      <a:pt x="724" y="58"/>
                      <a:pt x="724" y="58"/>
                      <a:pt x="725" y="57"/>
                    </a:cubicBezTo>
                    <a:cubicBezTo>
                      <a:pt x="725" y="57"/>
                      <a:pt x="725" y="57"/>
                      <a:pt x="725" y="57"/>
                    </a:cubicBezTo>
                    <a:cubicBezTo>
                      <a:pt x="725" y="57"/>
                      <a:pt x="725" y="57"/>
                      <a:pt x="725" y="57"/>
                    </a:cubicBezTo>
                    <a:cubicBezTo>
                      <a:pt x="725" y="57"/>
                      <a:pt x="725" y="57"/>
                      <a:pt x="725" y="57"/>
                    </a:cubicBezTo>
                    <a:cubicBezTo>
                      <a:pt x="725" y="57"/>
                      <a:pt x="725" y="57"/>
                      <a:pt x="725" y="57"/>
                    </a:cubicBezTo>
                    <a:cubicBezTo>
                      <a:pt x="723" y="59"/>
                      <a:pt x="721" y="61"/>
                      <a:pt x="719" y="63"/>
                    </a:cubicBezTo>
                    <a:cubicBezTo>
                      <a:pt x="711" y="70"/>
                      <a:pt x="703" y="77"/>
                      <a:pt x="694" y="84"/>
                    </a:cubicBezTo>
                    <a:cubicBezTo>
                      <a:pt x="692" y="87"/>
                      <a:pt x="689" y="89"/>
                      <a:pt x="686" y="91"/>
                    </a:cubicBezTo>
                    <a:cubicBezTo>
                      <a:pt x="685" y="92"/>
                      <a:pt x="684" y="92"/>
                      <a:pt x="684" y="93"/>
                    </a:cubicBezTo>
                    <a:cubicBezTo>
                      <a:pt x="679" y="99"/>
                      <a:pt x="672" y="104"/>
                      <a:pt x="667" y="109"/>
                    </a:cubicBezTo>
                    <a:cubicBezTo>
                      <a:pt x="659" y="117"/>
                      <a:pt x="651" y="126"/>
                      <a:pt x="644" y="134"/>
                    </a:cubicBezTo>
                    <a:cubicBezTo>
                      <a:pt x="636" y="143"/>
                      <a:pt x="628" y="151"/>
                      <a:pt x="620" y="160"/>
                    </a:cubicBezTo>
                    <a:cubicBezTo>
                      <a:pt x="609" y="171"/>
                      <a:pt x="597" y="181"/>
                      <a:pt x="585" y="191"/>
                    </a:cubicBezTo>
                    <a:cubicBezTo>
                      <a:pt x="584" y="191"/>
                      <a:pt x="584" y="192"/>
                      <a:pt x="583" y="192"/>
                    </a:cubicBezTo>
                    <a:cubicBezTo>
                      <a:pt x="583" y="192"/>
                      <a:pt x="583" y="192"/>
                      <a:pt x="583" y="192"/>
                    </a:cubicBezTo>
                    <a:cubicBezTo>
                      <a:pt x="583" y="192"/>
                      <a:pt x="583" y="192"/>
                      <a:pt x="583" y="192"/>
                    </a:cubicBezTo>
                    <a:cubicBezTo>
                      <a:pt x="583" y="192"/>
                      <a:pt x="583" y="192"/>
                      <a:pt x="583" y="192"/>
                    </a:cubicBezTo>
                    <a:cubicBezTo>
                      <a:pt x="583" y="192"/>
                      <a:pt x="583" y="192"/>
                      <a:pt x="583" y="192"/>
                    </a:cubicBezTo>
                    <a:cubicBezTo>
                      <a:pt x="588" y="186"/>
                      <a:pt x="592" y="181"/>
                      <a:pt x="597" y="175"/>
                    </a:cubicBezTo>
                    <a:cubicBezTo>
                      <a:pt x="605" y="165"/>
                      <a:pt x="615" y="156"/>
                      <a:pt x="624" y="147"/>
                    </a:cubicBezTo>
                    <a:cubicBezTo>
                      <a:pt x="639" y="134"/>
                      <a:pt x="653" y="120"/>
                      <a:pt x="666" y="106"/>
                    </a:cubicBezTo>
                    <a:cubicBezTo>
                      <a:pt x="677" y="96"/>
                      <a:pt x="687" y="86"/>
                      <a:pt x="698" y="76"/>
                    </a:cubicBezTo>
                    <a:cubicBezTo>
                      <a:pt x="706" y="70"/>
                      <a:pt x="714" y="63"/>
                      <a:pt x="723" y="58"/>
                    </a:cubicBezTo>
                    <a:close/>
                    <a:moveTo>
                      <a:pt x="580" y="201"/>
                    </a:moveTo>
                    <a:cubicBezTo>
                      <a:pt x="580" y="201"/>
                      <a:pt x="580" y="201"/>
                      <a:pt x="580" y="201"/>
                    </a:cubicBezTo>
                    <a:cubicBezTo>
                      <a:pt x="583" y="198"/>
                      <a:pt x="586" y="195"/>
                      <a:pt x="590" y="192"/>
                    </a:cubicBezTo>
                    <a:cubicBezTo>
                      <a:pt x="602" y="182"/>
                      <a:pt x="614" y="172"/>
                      <a:pt x="626" y="161"/>
                    </a:cubicBezTo>
                    <a:cubicBezTo>
                      <a:pt x="628" y="160"/>
                      <a:pt x="630" y="158"/>
                      <a:pt x="632" y="156"/>
                    </a:cubicBezTo>
                    <a:cubicBezTo>
                      <a:pt x="632" y="156"/>
                      <a:pt x="632" y="156"/>
                      <a:pt x="632" y="156"/>
                    </a:cubicBezTo>
                    <a:cubicBezTo>
                      <a:pt x="632" y="157"/>
                      <a:pt x="631" y="158"/>
                      <a:pt x="630" y="159"/>
                    </a:cubicBezTo>
                    <a:cubicBezTo>
                      <a:pt x="626" y="166"/>
                      <a:pt x="621" y="173"/>
                      <a:pt x="617" y="180"/>
                    </a:cubicBezTo>
                    <a:cubicBezTo>
                      <a:pt x="615" y="184"/>
                      <a:pt x="613" y="188"/>
                      <a:pt x="611" y="192"/>
                    </a:cubicBezTo>
                    <a:cubicBezTo>
                      <a:pt x="610" y="193"/>
                      <a:pt x="609" y="194"/>
                      <a:pt x="608" y="194"/>
                    </a:cubicBezTo>
                    <a:cubicBezTo>
                      <a:pt x="599" y="196"/>
                      <a:pt x="590" y="199"/>
                      <a:pt x="581" y="201"/>
                    </a:cubicBezTo>
                    <a:cubicBezTo>
                      <a:pt x="580" y="201"/>
                      <a:pt x="580" y="201"/>
                      <a:pt x="580" y="201"/>
                    </a:cubicBezTo>
                    <a:cubicBezTo>
                      <a:pt x="580" y="201"/>
                      <a:pt x="580" y="201"/>
                      <a:pt x="580" y="201"/>
                    </a:cubicBezTo>
                    <a:cubicBezTo>
                      <a:pt x="579" y="202"/>
                      <a:pt x="579" y="202"/>
                      <a:pt x="579" y="202"/>
                    </a:cubicBezTo>
                    <a:cubicBezTo>
                      <a:pt x="579" y="202"/>
                      <a:pt x="580" y="201"/>
                      <a:pt x="580" y="201"/>
                    </a:cubicBezTo>
                    <a:close/>
                    <a:moveTo>
                      <a:pt x="724" y="61"/>
                    </a:moveTo>
                    <a:cubicBezTo>
                      <a:pt x="724" y="61"/>
                      <a:pt x="724" y="62"/>
                      <a:pt x="723" y="62"/>
                    </a:cubicBezTo>
                    <a:cubicBezTo>
                      <a:pt x="723" y="62"/>
                      <a:pt x="723" y="62"/>
                      <a:pt x="723" y="63"/>
                    </a:cubicBezTo>
                    <a:cubicBezTo>
                      <a:pt x="718" y="68"/>
                      <a:pt x="713" y="72"/>
                      <a:pt x="708" y="78"/>
                    </a:cubicBezTo>
                    <a:cubicBezTo>
                      <a:pt x="697" y="89"/>
                      <a:pt x="685" y="100"/>
                      <a:pt x="673" y="110"/>
                    </a:cubicBezTo>
                    <a:cubicBezTo>
                      <a:pt x="666" y="117"/>
                      <a:pt x="660" y="124"/>
                      <a:pt x="654" y="130"/>
                    </a:cubicBezTo>
                    <a:cubicBezTo>
                      <a:pt x="648" y="136"/>
                      <a:pt x="644" y="141"/>
                      <a:pt x="637" y="146"/>
                    </a:cubicBezTo>
                    <a:cubicBezTo>
                      <a:pt x="637" y="146"/>
                      <a:pt x="637" y="146"/>
                      <a:pt x="637" y="146"/>
                    </a:cubicBezTo>
                    <a:cubicBezTo>
                      <a:pt x="636" y="147"/>
                      <a:pt x="636" y="147"/>
                      <a:pt x="635" y="148"/>
                    </a:cubicBezTo>
                    <a:cubicBezTo>
                      <a:pt x="635" y="148"/>
                      <a:pt x="634" y="149"/>
                      <a:pt x="634" y="149"/>
                    </a:cubicBezTo>
                    <a:cubicBezTo>
                      <a:pt x="634" y="150"/>
                      <a:pt x="633" y="150"/>
                      <a:pt x="633" y="150"/>
                    </a:cubicBezTo>
                    <a:cubicBezTo>
                      <a:pt x="633" y="150"/>
                      <a:pt x="633" y="150"/>
                      <a:pt x="633" y="150"/>
                    </a:cubicBezTo>
                    <a:cubicBezTo>
                      <a:pt x="633" y="150"/>
                      <a:pt x="633" y="150"/>
                      <a:pt x="633" y="150"/>
                    </a:cubicBezTo>
                    <a:cubicBezTo>
                      <a:pt x="633" y="150"/>
                      <a:pt x="634" y="149"/>
                      <a:pt x="634" y="149"/>
                    </a:cubicBezTo>
                    <a:cubicBezTo>
                      <a:pt x="634" y="149"/>
                      <a:pt x="635" y="148"/>
                      <a:pt x="635" y="148"/>
                    </a:cubicBezTo>
                    <a:cubicBezTo>
                      <a:pt x="636" y="147"/>
                      <a:pt x="636" y="147"/>
                      <a:pt x="637" y="146"/>
                    </a:cubicBezTo>
                    <a:cubicBezTo>
                      <a:pt x="637" y="146"/>
                      <a:pt x="637" y="146"/>
                      <a:pt x="637" y="146"/>
                    </a:cubicBezTo>
                    <a:cubicBezTo>
                      <a:pt x="640" y="143"/>
                      <a:pt x="642" y="140"/>
                      <a:pt x="644" y="138"/>
                    </a:cubicBezTo>
                    <a:cubicBezTo>
                      <a:pt x="652" y="129"/>
                      <a:pt x="660" y="120"/>
                      <a:pt x="668" y="111"/>
                    </a:cubicBezTo>
                    <a:cubicBezTo>
                      <a:pt x="671" y="108"/>
                      <a:pt x="674" y="106"/>
                      <a:pt x="677" y="103"/>
                    </a:cubicBezTo>
                    <a:cubicBezTo>
                      <a:pt x="679" y="101"/>
                      <a:pt x="681" y="99"/>
                      <a:pt x="683" y="98"/>
                    </a:cubicBezTo>
                    <a:cubicBezTo>
                      <a:pt x="686" y="95"/>
                      <a:pt x="689" y="92"/>
                      <a:pt x="692" y="89"/>
                    </a:cubicBezTo>
                    <a:cubicBezTo>
                      <a:pt x="699" y="83"/>
                      <a:pt x="705" y="77"/>
                      <a:pt x="712" y="71"/>
                    </a:cubicBezTo>
                    <a:cubicBezTo>
                      <a:pt x="716" y="68"/>
                      <a:pt x="719" y="66"/>
                      <a:pt x="723" y="63"/>
                    </a:cubicBezTo>
                    <a:cubicBezTo>
                      <a:pt x="723" y="62"/>
                      <a:pt x="723" y="62"/>
                      <a:pt x="723" y="62"/>
                    </a:cubicBezTo>
                    <a:cubicBezTo>
                      <a:pt x="724" y="62"/>
                      <a:pt x="724" y="61"/>
                      <a:pt x="724" y="61"/>
                    </a:cubicBezTo>
                    <a:cubicBezTo>
                      <a:pt x="725" y="61"/>
                      <a:pt x="725" y="60"/>
                      <a:pt x="725" y="60"/>
                    </a:cubicBezTo>
                    <a:cubicBezTo>
                      <a:pt x="726" y="60"/>
                      <a:pt x="726" y="60"/>
                      <a:pt x="726" y="60"/>
                    </a:cubicBezTo>
                    <a:cubicBezTo>
                      <a:pt x="725" y="60"/>
                      <a:pt x="725" y="61"/>
                      <a:pt x="724" y="61"/>
                    </a:cubicBezTo>
                    <a:close/>
                    <a:moveTo>
                      <a:pt x="565" y="198"/>
                    </a:moveTo>
                    <a:cubicBezTo>
                      <a:pt x="571" y="187"/>
                      <a:pt x="578" y="176"/>
                      <a:pt x="587" y="166"/>
                    </a:cubicBezTo>
                    <a:cubicBezTo>
                      <a:pt x="596" y="155"/>
                      <a:pt x="606" y="143"/>
                      <a:pt x="616" y="132"/>
                    </a:cubicBezTo>
                    <a:cubicBezTo>
                      <a:pt x="621" y="126"/>
                      <a:pt x="628" y="121"/>
                      <a:pt x="633" y="115"/>
                    </a:cubicBezTo>
                    <a:cubicBezTo>
                      <a:pt x="641" y="108"/>
                      <a:pt x="647" y="101"/>
                      <a:pt x="655" y="94"/>
                    </a:cubicBezTo>
                    <a:cubicBezTo>
                      <a:pt x="665" y="85"/>
                      <a:pt x="676" y="78"/>
                      <a:pt x="688" y="71"/>
                    </a:cubicBezTo>
                    <a:cubicBezTo>
                      <a:pt x="697" y="66"/>
                      <a:pt x="706" y="60"/>
                      <a:pt x="716" y="55"/>
                    </a:cubicBezTo>
                    <a:cubicBezTo>
                      <a:pt x="720" y="53"/>
                      <a:pt x="725" y="51"/>
                      <a:pt x="729" y="50"/>
                    </a:cubicBezTo>
                    <a:cubicBezTo>
                      <a:pt x="729" y="50"/>
                      <a:pt x="729" y="50"/>
                      <a:pt x="729" y="49"/>
                    </a:cubicBezTo>
                    <a:cubicBezTo>
                      <a:pt x="730" y="49"/>
                      <a:pt x="730" y="49"/>
                      <a:pt x="730" y="49"/>
                    </a:cubicBezTo>
                    <a:cubicBezTo>
                      <a:pt x="731" y="49"/>
                      <a:pt x="731" y="49"/>
                      <a:pt x="731" y="49"/>
                    </a:cubicBezTo>
                    <a:cubicBezTo>
                      <a:pt x="731" y="49"/>
                      <a:pt x="732" y="48"/>
                      <a:pt x="732" y="48"/>
                    </a:cubicBezTo>
                    <a:cubicBezTo>
                      <a:pt x="732" y="48"/>
                      <a:pt x="733" y="48"/>
                      <a:pt x="733" y="48"/>
                    </a:cubicBezTo>
                    <a:cubicBezTo>
                      <a:pt x="733" y="48"/>
                      <a:pt x="733" y="48"/>
                      <a:pt x="734" y="48"/>
                    </a:cubicBezTo>
                    <a:cubicBezTo>
                      <a:pt x="734" y="47"/>
                      <a:pt x="734" y="47"/>
                      <a:pt x="735" y="47"/>
                    </a:cubicBezTo>
                    <a:cubicBezTo>
                      <a:pt x="735" y="47"/>
                      <a:pt x="735" y="47"/>
                      <a:pt x="735" y="47"/>
                    </a:cubicBezTo>
                    <a:cubicBezTo>
                      <a:pt x="735" y="47"/>
                      <a:pt x="735" y="47"/>
                      <a:pt x="735" y="47"/>
                    </a:cubicBezTo>
                    <a:cubicBezTo>
                      <a:pt x="734" y="47"/>
                      <a:pt x="734" y="47"/>
                      <a:pt x="734" y="48"/>
                    </a:cubicBezTo>
                    <a:cubicBezTo>
                      <a:pt x="734" y="48"/>
                      <a:pt x="733" y="48"/>
                      <a:pt x="733" y="48"/>
                    </a:cubicBezTo>
                    <a:cubicBezTo>
                      <a:pt x="733" y="48"/>
                      <a:pt x="732" y="48"/>
                      <a:pt x="732" y="48"/>
                    </a:cubicBezTo>
                    <a:cubicBezTo>
                      <a:pt x="732" y="48"/>
                      <a:pt x="731" y="49"/>
                      <a:pt x="731" y="49"/>
                    </a:cubicBezTo>
                    <a:cubicBezTo>
                      <a:pt x="731" y="49"/>
                      <a:pt x="731" y="49"/>
                      <a:pt x="730" y="49"/>
                    </a:cubicBezTo>
                    <a:cubicBezTo>
                      <a:pt x="730" y="49"/>
                      <a:pt x="730" y="49"/>
                      <a:pt x="729" y="50"/>
                    </a:cubicBezTo>
                    <a:cubicBezTo>
                      <a:pt x="729" y="50"/>
                      <a:pt x="729" y="50"/>
                      <a:pt x="729" y="50"/>
                    </a:cubicBezTo>
                    <a:cubicBezTo>
                      <a:pt x="726" y="52"/>
                      <a:pt x="723" y="54"/>
                      <a:pt x="720" y="56"/>
                    </a:cubicBezTo>
                    <a:cubicBezTo>
                      <a:pt x="711" y="61"/>
                      <a:pt x="702" y="67"/>
                      <a:pt x="693" y="73"/>
                    </a:cubicBezTo>
                    <a:cubicBezTo>
                      <a:pt x="681" y="82"/>
                      <a:pt x="668" y="91"/>
                      <a:pt x="656" y="101"/>
                    </a:cubicBezTo>
                    <a:cubicBezTo>
                      <a:pt x="648" y="108"/>
                      <a:pt x="640" y="115"/>
                      <a:pt x="632" y="122"/>
                    </a:cubicBezTo>
                    <a:cubicBezTo>
                      <a:pt x="621" y="133"/>
                      <a:pt x="610" y="145"/>
                      <a:pt x="599" y="157"/>
                    </a:cubicBezTo>
                    <a:cubicBezTo>
                      <a:pt x="593" y="163"/>
                      <a:pt x="589" y="170"/>
                      <a:pt x="584" y="177"/>
                    </a:cubicBezTo>
                    <a:cubicBezTo>
                      <a:pt x="576" y="187"/>
                      <a:pt x="569" y="196"/>
                      <a:pt x="562" y="206"/>
                    </a:cubicBezTo>
                    <a:cubicBezTo>
                      <a:pt x="562" y="206"/>
                      <a:pt x="562" y="207"/>
                      <a:pt x="561" y="207"/>
                    </a:cubicBezTo>
                    <a:cubicBezTo>
                      <a:pt x="562" y="204"/>
                      <a:pt x="563" y="201"/>
                      <a:pt x="565" y="198"/>
                    </a:cubicBezTo>
                    <a:close/>
                    <a:moveTo>
                      <a:pt x="559" y="219"/>
                    </a:moveTo>
                    <a:cubicBezTo>
                      <a:pt x="562" y="221"/>
                      <a:pt x="563" y="225"/>
                      <a:pt x="564" y="229"/>
                    </a:cubicBezTo>
                    <a:cubicBezTo>
                      <a:pt x="567" y="239"/>
                      <a:pt x="572" y="247"/>
                      <a:pt x="579" y="254"/>
                    </a:cubicBezTo>
                    <a:cubicBezTo>
                      <a:pt x="586" y="261"/>
                      <a:pt x="592" y="268"/>
                      <a:pt x="599" y="274"/>
                    </a:cubicBezTo>
                    <a:cubicBezTo>
                      <a:pt x="599" y="275"/>
                      <a:pt x="598" y="275"/>
                      <a:pt x="598" y="275"/>
                    </a:cubicBezTo>
                    <a:cubicBezTo>
                      <a:pt x="591" y="270"/>
                      <a:pt x="584" y="266"/>
                      <a:pt x="577" y="261"/>
                    </a:cubicBezTo>
                    <a:cubicBezTo>
                      <a:pt x="571" y="257"/>
                      <a:pt x="565" y="254"/>
                      <a:pt x="559" y="250"/>
                    </a:cubicBezTo>
                    <a:cubicBezTo>
                      <a:pt x="553" y="246"/>
                      <a:pt x="547" y="242"/>
                      <a:pt x="541" y="239"/>
                    </a:cubicBezTo>
                    <a:cubicBezTo>
                      <a:pt x="536" y="236"/>
                      <a:pt x="530" y="233"/>
                      <a:pt x="525" y="231"/>
                    </a:cubicBezTo>
                    <a:cubicBezTo>
                      <a:pt x="527" y="229"/>
                      <a:pt x="548" y="221"/>
                      <a:pt x="559" y="219"/>
                    </a:cubicBezTo>
                    <a:close/>
                    <a:moveTo>
                      <a:pt x="581" y="281"/>
                    </a:moveTo>
                    <a:cubicBezTo>
                      <a:pt x="585" y="284"/>
                      <a:pt x="589" y="286"/>
                      <a:pt x="593" y="289"/>
                    </a:cubicBezTo>
                    <a:cubicBezTo>
                      <a:pt x="587" y="287"/>
                      <a:pt x="582" y="285"/>
                      <a:pt x="577" y="282"/>
                    </a:cubicBezTo>
                    <a:cubicBezTo>
                      <a:pt x="574" y="279"/>
                      <a:pt x="570" y="277"/>
                      <a:pt x="567" y="275"/>
                    </a:cubicBezTo>
                    <a:cubicBezTo>
                      <a:pt x="564" y="273"/>
                      <a:pt x="560" y="271"/>
                      <a:pt x="557" y="269"/>
                    </a:cubicBezTo>
                    <a:cubicBezTo>
                      <a:pt x="553" y="267"/>
                      <a:pt x="550" y="266"/>
                      <a:pt x="547" y="263"/>
                    </a:cubicBezTo>
                    <a:cubicBezTo>
                      <a:pt x="538" y="256"/>
                      <a:pt x="530" y="249"/>
                      <a:pt x="522" y="243"/>
                    </a:cubicBezTo>
                    <a:cubicBezTo>
                      <a:pt x="522" y="242"/>
                      <a:pt x="521" y="242"/>
                      <a:pt x="521" y="242"/>
                    </a:cubicBezTo>
                    <a:cubicBezTo>
                      <a:pt x="521" y="242"/>
                      <a:pt x="521" y="242"/>
                      <a:pt x="521" y="242"/>
                    </a:cubicBezTo>
                    <a:cubicBezTo>
                      <a:pt x="519" y="240"/>
                      <a:pt x="518" y="238"/>
                      <a:pt x="516" y="237"/>
                    </a:cubicBezTo>
                    <a:cubicBezTo>
                      <a:pt x="515" y="236"/>
                      <a:pt x="515" y="236"/>
                      <a:pt x="515" y="236"/>
                    </a:cubicBezTo>
                    <a:cubicBezTo>
                      <a:pt x="515" y="236"/>
                      <a:pt x="515" y="235"/>
                      <a:pt x="515" y="235"/>
                    </a:cubicBezTo>
                    <a:cubicBezTo>
                      <a:pt x="515" y="235"/>
                      <a:pt x="515" y="236"/>
                      <a:pt x="515" y="236"/>
                    </a:cubicBezTo>
                    <a:cubicBezTo>
                      <a:pt x="515" y="236"/>
                      <a:pt x="515" y="236"/>
                      <a:pt x="516" y="237"/>
                    </a:cubicBezTo>
                    <a:cubicBezTo>
                      <a:pt x="518" y="238"/>
                      <a:pt x="519" y="240"/>
                      <a:pt x="521" y="242"/>
                    </a:cubicBezTo>
                    <a:cubicBezTo>
                      <a:pt x="521" y="242"/>
                      <a:pt x="521" y="242"/>
                      <a:pt x="521" y="242"/>
                    </a:cubicBezTo>
                    <a:cubicBezTo>
                      <a:pt x="527" y="246"/>
                      <a:pt x="533" y="250"/>
                      <a:pt x="539" y="255"/>
                    </a:cubicBezTo>
                    <a:cubicBezTo>
                      <a:pt x="547" y="260"/>
                      <a:pt x="554" y="265"/>
                      <a:pt x="563" y="269"/>
                    </a:cubicBezTo>
                    <a:cubicBezTo>
                      <a:pt x="569" y="273"/>
                      <a:pt x="575" y="277"/>
                      <a:pt x="581" y="281"/>
                    </a:cubicBezTo>
                    <a:close/>
                    <a:moveTo>
                      <a:pt x="572" y="270"/>
                    </a:moveTo>
                    <a:cubicBezTo>
                      <a:pt x="572" y="270"/>
                      <a:pt x="572" y="270"/>
                      <a:pt x="572" y="270"/>
                    </a:cubicBezTo>
                    <a:cubicBezTo>
                      <a:pt x="572" y="270"/>
                      <a:pt x="572" y="270"/>
                      <a:pt x="573" y="270"/>
                    </a:cubicBezTo>
                    <a:cubicBezTo>
                      <a:pt x="573" y="270"/>
                      <a:pt x="573" y="270"/>
                      <a:pt x="573" y="271"/>
                    </a:cubicBezTo>
                    <a:cubicBezTo>
                      <a:pt x="572" y="270"/>
                      <a:pt x="572" y="270"/>
                      <a:pt x="572" y="270"/>
                    </a:cubicBezTo>
                    <a:close/>
                    <a:moveTo>
                      <a:pt x="580" y="276"/>
                    </a:moveTo>
                    <a:cubicBezTo>
                      <a:pt x="581" y="276"/>
                      <a:pt x="581" y="275"/>
                      <a:pt x="581" y="275"/>
                    </a:cubicBezTo>
                    <a:cubicBezTo>
                      <a:pt x="581" y="276"/>
                      <a:pt x="582" y="276"/>
                      <a:pt x="582" y="276"/>
                    </a:cubicBezTo>
                    <a:cubicBezTo>
                      <a:pt x="582" y="276"/>
                      <a:pt x="582" y="276"/>
                      <a:pt x="582" y="276"/>
                    </a:cubicBezTo>
                    <a:cubicBezTo>
                      <a:pt x="582" y="277"/>
                      <a:pt x="582" y="277"/>
                      <a:pt x="582" y="277"/>
                    </a:cubicBezTo>
                    <a:cubicBezTo>
                      <a:pt x="594" y="283"/>
                      <a:pt x="604" y="291"/>
                      <a:pt x="614" y="298"/>
                    </a:cubicBezTo>
                    <a:cubicBezTo>
                      <a:pt x="614" y="298"/>
                      <a:pt x="614" y="299"/>
                      <a:pt x="614" y="299"/>
                    </a:cubicBezTo>
                    <a:cubicBezTo>
                      <a:pt x="612" y="298"/>
                      <a:pt x="610" y="296"/>
                      <a:pt x="608" y="295"/>
                    </a:cubicBezTo>
                    <a:cubicBezTo>
                      <a:pt x="601" y="290"/>
                      <a:pt x="593" y="285"/>
                      <a:pt x="586" y="279"/>
                    </a:cubicBezTo>
                    <a:cubicBezTo>
                      <a:pt x="585" y="278"/>
                      <a:pt x="584" y="278"/>
                      <a:pt x="582" y="277"/>
                    </a:cubicBezTo>
                    <a:cubicBezTo>
                      <a:pt x="582" y="277"/>
                      <a:pt x="582" y="277"/>
                      <a:pt x="582" y="276"/>
                    </a:cubicBezTo>
                    <a:cubicBezTo>
                      <a:pt x="582" y="276"/>
                      <a:pt x="582" y="276"/>
                      <a:pt x="582" y="276"/>
                    </a:cubicBezTo>
                    <a:cubicBezTo>
                      <a:pt x="581" y="276"/>
                      <a:pt x="581" y="276"/>
                      <a:pt x="580" y="276"/>
                    </a:cubicBezTo>
                    <a:close/>
                    <a:moveTo>
                      <a:pt x="571" y="281"/>
                    </a:moveTo>
                    <a:cubicBezTo>
                      <a:pt x="571" y="281"/>
                      <a:pt x="571" y="281"/>
                      <a:pt x="571" y="281"/>
                    </a:cubicBezTo>
                    <a:cubicBezTo>
                      <a:pt x="571" y="281"/>
                      <a:pt x="571" y="281"/>
                      <a:pt x="571" y="281"/>
                    </a:cubicBezTo>
                    <a:close/>
                    <a:moveTo>
                      <a:pt x="485" y="259"/>
                    </a:moveTo>
                    <a:cubicBezTo>
                      <a:pt x="481" y="255"/>
                      <a:pt x="476" y="252"/>
                      <a:pt x="472" y="248"/>
                    </a:cubicBezTo>
                    <a:cubicBezTo>
                      <a:pt x="471" y="248"/>
                      <a:pt x="471" y="248"/>
                      <a:pt x="471" y="247"/>
                    </a:cubicBezTo>
                    <a:cubicBezTo>
                      <a:pt x="475" y="248"/>
                      <a:pt x="490" y="257"/>
                      <a:pt x="500" y="265"/>
                    </a:cubicBezTo>
                    <a:cubicBezTo>
                      <a:pt x="493" y="266"/>
                      <a:pt x="489" y="263"/>
                      <a:pt x="485" y="259"/>
                    </a:cubicBezTo>
                    <a:close/>
                    <a:moveTo>
                      <a:pt x="486" y="263"/>
                    </a:moveTo>
                    <a:cubicBezTo>
                      <a:pt x="483" y="263"/>
                      <a:pt x="477" y="259"/>
                      <a:pt x="474" y="253"/>
                    </a:cubicBezTo>
                    <a:cubicBezTo>
                      <a:pt x="474" y="253"/>
                      <a:pt x="474" y="253"/>
                      <a:pt x="474" y="253"/>
                    </a:cubicBezTo>
                    <a:cubicBezTo>
                      <a:pt x="474" y="253"/>
                      <a:pt x="473" y="252"/>
                      <a:pt x="473" y="252"/>
                    </a:cubicBezTo>
                    <a:cubicBezTo>
                      <a:pt x="473" y="252"/>
                      <a:pt x="474" y="253"/>
                      <a:pt x="474" y="253"/>
                    </a:cubicBezTo>
                    <a:cubicBezTo>
                      <a:pt x="474" y="253"/>
                      <a:pt x="474" y="253"/>
                      <a:pt x="474" y="253"/>
                    </a:cubicBezTo>
                    <a:cubicBezTo>
                      <a:pt x="477" y="255"/>
                      <a:pt x="480" y="257"/>
                      <a:pt x="482" y="260"/>
                    </a:cubicBezTo>
                    <a:cubicBezTo>
                      <a:pt x="484" y="261"/>
                      <a:pt x="485" y="262"/>
                      <a:pt x="486" y="263"/>
                    </a:cubicBezTo>
                    <a:close/>
                    <a:moveTo>
                      <a:pt x="498" y="259"/>
                    </a:moveTo>
                    <a:cubicBezTo>
                      <a:pt x="498" y="259"/>
                      <a:pt x="498" y="259"/>
                      <a:pt x="498" y="259"/>
                    </a:cubicBezTo>
                    <a:cubicBezTo>
                      <a:pt x="499" y="260"/>
                      <a:pt x="500" y="260"/>
                      <a:pt x="500" y="261"/>
                    </a:cubicBezTo>
                    <a:cubicBezTo>
                      <a:pt x="500" y="261"/>
                      <a:pt x="501" y="261"/>
                      <a:pt x="501" y="261"/>
                    </a:cubicBezTo>
                    <a:cubicBezTo>
                      <a:pt x="503" y="262"/>
                      <a:pt x="506" y="264"/>
                      <a:pt x="508" y="265"/>
                    </a:cubicBezTo>
                    <a:cubicBezTo>
                      <a:pt x="508" y="265"/>
                      <a:pt x="508" y="266"/>
                      <a:pt x="508" y="266"/>
                    </a:cubicBezTo>
                    <a:cubicBezTo>
                      <a:pt x="505" y="265"/>
                      <a:pt x="503" y="263"/>
                      <a:pt x="501" y="261"/>
                    </a:cubicBezTo>
                    <a:cubicBezTo>
                      <a:pt x="501" y="261"/>
                      <a:pt x="500" y="261"/>
                      <a:pt x="500" y="261"/>
                    </a:cubicBezTo>
                    <a:cubicBezTo>
                      <a:pt x="500" y="260"/>
                      <a:pt x="499" y="260"/>
                      <a:pt x="498" y="259"/>
                    </a:cubicBezTo>
                    <a:close/>
                    <a:moveTo>
                      <a:pt x="493" y="253"/>
                    </a:moveTo>
                    <a:cubicBezTo>
                      <a:pt x="490" y="252"/>
                      <a:pt x="487" y="251"/>
                      <a:pt x="484" y="249"/>
                    </a:cubicBezTo>
                    <a:cubicBezTo>
                      <a:pt x="482" y="248"/>
                      <a:pt x="480" y="248"/>
                      <a:pt x="477" y="247"/>
                    </a:cubicBezTo>
                    <a:cubicBezTo>
                      <a:pt x="478" y="247"/>
                      <a:pt x="478" y="246"/>
                      <a:pt x="478" y="246"/>
                    </a:cubicBezTo>
                    <a:cubicBezTo>
                      <a:pt x="493" y="250"/>
                      <a:pt x="506" y="257"/>
                      <a:pt x="518" y="267"/>
                    </a:cubicBezTo>
                    <a:cubicBezTo>
                      <a:pt x="518" y="267"/>
                      <a:pt x="518" y="267"/>
                      <a:pt x="518" y="268"/>
                    </a:cubicBezTo>
                    <a:cubicBezTo>
                      <a:pt x="516" y="267"/>
                      <a:pt x="514" y="267"/>
                      <a:pt x="513" y="266"/>
                    </a:cubicBezTo>
                    <a:cubicBezTo>
                      <a:pt x="506" y="262"/>
                      <a:pt x="500" y="257"/>
                      <a:pt x="493" y="253"/>
                    </a:cubicBezTo>
                    <a:close/>
                    <a:moveTo>
                      <a:pt x="515" y="185"/>
                    </a:moveTo>
                    <a:cubicBezTo>
                      <a:pt x="510" y="191"/>
                      <a:pt x="506" y="196"/>
                      <a:pt x="501" y="201"/>
                    </a:cubicBezTo>
                    <a:cubicBezTo>
                      <a:pt x="495" y="209"/>
                      <a:pt x="488" y="217"/>
                      <a:pt x="482" y="225"/>
                    </a:cubicBezTo>
                    <a:cubicBezTo>
                      <a:pt x="481" y="225"/>
                      <a:pt x="480" y="226"/>
                      <a:pt x="479" y="227"/>
                    </a:cubicBezTo>
                    <a:cubicBezTo>
                      <a:pt x="481" y="223"/>
                      <a:pt x="483" y="220"/>
                      <a:pt x="486" y="216"/>
                    </a:cubicBezTo>
                    <a:cubicBezTo>
                      <a:pt x="492" y="209"/>
                      <a:pt x="499" y="201"/>
                      <a:pt x="505" y="193"/>
                    </a:cubicBezTo>
                    <a:cubicBezTo>
                      <a:pt x="515" y="181"/>
                      <a:pt x="525" y="169"/>
                      <a:pt x="535" y="156"/>
                    </a:cubicBezTo>
                    <a:cubicBezTo>
                      <a:pt x="536" y="156"/>
                      <a:pt x="536" y="156"/>
                      <a:pt x="536" y="156"/>
                    </a:cubicBezTo>
                    <a:cubicBezTo>
                      <a:pt x="537" y="156"/>
                      <a:pt x="537" y="156"/>
                      <a:pt x="537" y="156"/>
                    </a:cubicBezTo>
                    <a:cubicBezTo>
                      <a:pt x="534" y="160"/>
                      <a:pt x="532" y="164"/>
                      <a:pt x="529" y="167"/>
                    </a:cubicBezTo>
                    <a:cubicBezTo>
                      <a:pt x="524" y="173"/>
                      <a:pt x="520" y="179"/>
                      <a:pt x="515" y="185"/>
                    </a:cubicBezTo>
                    <a:close/>
                    <a:moveTo>
                      <a:pt x="523" y="179"/>
                    </a:moveTo>
                    <a:cubicBezTo>
                      <a:pt x="522" y="183"/>
                      <a:pt x="520" y="187"/>
                      <a:pt x="519" y="191"/>
                    </a:cubicBezTo>
                    <a:cubicBezTo>
                      <a:pt x="515" y="201"/>
                      <a:pt x="510" y="212"/>
                      <a:pt x="506" y="222"/>
                    </a:cubicBezTo>
                    <a:cubicBezTo>
                      <a:pt x="506" y="225"/>
                      <a:pt x="504" y="226"/>
                      <a:pt x="502" y="226"/>
                    </a:cubicBezTo>
                    <a:cubicBezTo>
                      <a:pt x="495" y="228"/>
                      <a:pt x="488" y="231"/>
                      <a:pt x="481" y="233"/>
                    </a:cubicBezTo>
                    <a:cubicBezTo>
                      <a:pt x="481" y="233"/>
                      <a:pt x="480" y="233"/>
                      <a:pt x="479" y="233"/>
                    </a:cubicBezTo>
                    <a:cubicBezTo>
                      <a:pt x="479" y="233"/>
                      <a:pt x="479" y="233"/>
                      <a:pt x="479" y="233"/>
                    </a:cubicBezTo>
                    <a:cubicBezTo>
                      <a:pt x="479" y="233"/>
                      <a:pt x="479" y="233"/>
                      <a:pt x="479" y="233"/>
                    </a:cubicBezTo>
                    <a:cubicBezTo>
                      <a:pt x="479" y="233"/>
                      <a:pt x="479" y="233"/>
                      <a:pt x="479" y="233"/>
                    </a:cubicBezTo>
                    <a:cubicBezTo>
                      <a:pt x="485" y="227"/>
                      <a:pt x="490" y="220"/>
                      <a:pt x="495" y="214"/>
                    </a:cubicBezTo>
                    <a:cubicBezTo>
                      <a:pt x="502" y="206"/>
                      <a:pt x="510" y="197"/>
                      <a:pt x="517" y="188"/>
                    </a:cubicBezTo>
                    <a:cubicBezTo>
                      <a:pt x="519" y="186"/>
                      <a:pt x="521" y="183"/>
                      <a:pt x="523" y="179"/>
                    </a:cubicBezTo>
                    <a:close/>
                    <a:moveTo>
                      <a:pt x="487" y="246"/>
                    </a:moveTo>
                    <a:cubicBezTo>
                      <a:pt x="485" y="245"/>
                      <a:pt x="484" y="244"/>
                      <a:pt x="483" y="244"/>
                    </a:cubicBezTo>
                    <a:cubicBezTo>
                      <a:pt x="483" y="244"/>
                      <a:pt x="483" y="244"/>
                      <a:pt x="483" y="244"/>
                    </a:cubicBezTo>
                    <a:cubicBezTo>
                      <a:pt x="483" y="244"/>
                      <a:pt x="483" y="244"/>
                      <a:pt x="483" y="244"/>
                    </a:cubicBezTo>
                    <a:cubicBezTo>
                      <a:pt x="483" y="244"/>
                      <a:pt x="483" y="244"/>
                      <a:pt x="483" y="244"/>
                    </a:cubicBezTo>
                    <a:cubicBezTo>
                      <a:pt x="487" y="242"/>
                      <a:pt x="492" y="241"/>
                      <a:pt x="496" y="240"/>
                    </a:cubicBezTo>
                    <a:cubicBezTo>
                      <a:pt x="499" y="239"/>
                      <a:pt x="502" y="238"/>
                      <a:pt x="505" y="237"/>
                    </a:cubicBezTo>
                    <a:cubicBezTo>
                      <a:pt x="507" y="237"/>
                      <a:pt x="508" y="237"/>
                      <a:pt x="509" y="238"/>
                    </a:cubicBezTo>
                    <a:cubicBezTo>
                      <a:pt x="516" y="244"/>
                      <a:pt x="521" y="251"/>
                      <a:pt x="528" y="256"/>
                    </a:cubicBezTo>
                    <a:cubicBezTo>
                      <a:pt x="535" y="263"/>
                      <a:pt x="543" y="268"/>
                      <a:pt x="551" y="274"/>
                    </a:cubicBezTo>
                    <a:cubicBezTo>
                      <a:pt x="551" y="274"/>
                      <a:pt x="551" y="275"/>
                      <a:pt x="551" y="275"/>
                    </a:cubicBezTo>
                    <a:cubicBezTo>
                      <a:pt x="543" y="273"/>
                      <a:pt x="535" y="271"/>
                      <a:pt x="527" y="269"/>
                    </a:cubicBezTo>
                    <a:cubicBezTo>
                      <a:pt x="525" y="268"/>
                      <a:pt x="523" y="266"/>
                      <a:pt x="521" y="265"/>
                    </a:cubicBezTo>
                    <a:cubicBezTo>
                      <a:pt x="510" y="256"/>
                      <a:pt x="499" y="250"/>
                      <a:pt x="487" y="246"/>
                    </a:cubicBezTo>
                    <a:close/>
                    <a:moveTo>
                      <a:pt x="517" y="241"/>
                    </a:moveTo>
                    <a:cubicBezTo>
                      <a:pt x="517" y="241"/>
                      <a:pt x="517" y="241"/>
                      <a:pt x="517" y="241"/>
                    </a:cubicBezTo>
                    <a:cubicBezTo>
                      <a:pt x="517" y="242"/>
                      <a:pt x="518" y="242"/>
                      <a:pt x="518" y="243"/>
                    </a:cubicBezTo>
                    <a:cubicBezTo>
                      <a:pt x="519" y="243"/>
                      <a:pt x="520" y="244"/>
                      <a:pt x="521" y="245"/>
                    </a:cubicBezTo>
                    <a:cubicBezTo>
                      <a:pt x="521" y="245"/>
                      <a:pt x="521" y="246"/>
                      <a:pt x="521" y="246"/>
                    </a:cubicBezTo>
                    <a:cubicBezTo>
                      <a:pt x="521" y="246"/>
                      <a:pt x="522" y="246"/>
                      <a:pt x="522" y="246"/>
                    </a:cubicBezTo>
                    <a:cubicBezTo>
                      <a:pt x="522" y="246"/>
                      <a:pt x="522" y="246"/>
                      <a:pt x="522" y="246"/>
                    </a:cubicBezTo>
                    <a:cubicBezTo>
                      <a:pt x="522" y="247"/>
                      <a:pt x="523" y="247"/>
                      <a:pt x="523" y="247"/>
                    </a:cubicBezTo>
                    <a:cubicBezTo>
                      <a:pt x="524" y="248"/>
                      <a:pt x="525" y="249"/>
                      <a:pt x="526" y="250"/>
                    </a:cubicBezTo>
                    <a:cubicBezTo>
                      <a:pt x="527" y="251"/>
                      <a:pt x="528" y="251"/>
                      <a:pt x="529" y="252"/>
                    </a:cubicBezTo>
                    <a:cubicBezTo>
                      <a:pt x="529" y="253"/>
                      <a:pt x="530" y="253"/>
                      <a:pt x="530" y="254"/>
                    </a:cubicBezTo>
                    <a:cubicBezTo>
                      <a:pt x="531" y="254"/>
                      <a:pt x="532" y="255"/>
                      <a:pt x="533" y="256"/>
                    </a:cubicBezTo>
                    <a:cubicBezTo>
                      <a:pt x="534" y="256"/>
                      <a:pt x="534" y="256"/>
                      <a:pt x="534" y="256"/>
                    </a:cubicBezTo>
                    <a:cubicBezTo>
                      <a:pt x="534" y="256"/>
                      <a:pt x="534" y="256"/>
                      <a:pt x="534" y="257"/>
                    </a:cubicBezTo>
                    <a:cubicBezTo>
                      <a:pt x="534" y="256"/>
                      <a:pt x="534" y="256"/>
                      <a:pt x="534" y="256"/>
                    </a:cubicBezTo>
                    <a:cubicBezTo>
                      <a:pt x="534" y="256"/>
                      <a:pt x="534" y="256"/>
                      <a:pt x="534" y="256"/>
                    </a:cubicBezTo>
                    <a:cubicBezTo>
                      <a:pt x="534" y="256"/>
                      <a:pt x="533" y="256"/>
                      <a:pt x="533" y="256"/>
                    </a:cubicBezTo>
                    <a:cubicBezTo>
                      <a:pt x="532" y="255"/>
                      <a:pt x="531" y="254"/>
                      <a:pt x="530" y="254"/>
                    </a:cubicBezTo>
                    <a:cubicBezTo>
                      <a:pt x="530" y="253"/>
                      <a:pt x="529" y="253"/>
                      <a:pt x="528" y="252"/>
                    </a:cubicBezTo>
                    <a:cubicBezTo>
                      <a:pt x="528" y="251"/>
                      <a:pt x="527" y="251"/>
                      <a:pt x="526" y="250"/>
                    </a:cubicBezTo>
                    <a:cubicBezTo>
                      <a:pt x="525" y="249"/>
                      <a:pt x="524" y="248"/>
                      <a:pt x="523" y="247"/>
                    </a:cubicBezTo>
                    <a:cubicBezTo>
                      <a:pt x="523" y="247"/>
                      <a:pt x="522" y="247"/>
                      <a:pt x="522" y="246"/>
                    </a:cubicBezTo>
                    <a:cubicBezTo>
                      <a:pt x="522" y="246"/>
                      <a:pt x="522" y="246"/>
                      <a:pt x="522" y="246"/>
                    </a:cubicBezTo>
                    <a:cubicBezTo>
                      <a:pt x="521" y="246"/>
                      <a:pt x="521" y="246"/>
                      <a:pt x="521" y="246"/>
                    </a:cubicBezTo>
                    <a:cubicBezTo>
                      <a:pt x="521" y="246"/>
                      <a:pt x="521" y="245"/>
                      <a:pt x="521" y="245"/>
                    </a:cubicBezTo>
                    <a:cubicBezTo>
                      <a:pt x="520" y="244"/>
                      <a:pt x="519" y="243"/>
                      <a:pt x="518" y="243"/>
                    </a:cubicBezTo>
                    <a:cubicBezTo>
                      <a:pt x="518" y="242"/>
                      <a:pt x="517" y="242"/>
                      <a:pt x="517" y="241"/>
                    </a:cubicBezTo>
                    <a:cubicBezTo>
                      <a:pt x="517" y="241"/>
                      <a:pt x="517" y="241"/>
                      <a:pt x="517" y="241"/>
                    </a:cubicBezTo>
                    <a:close/>
                    <a:moveTo>
                      <a:pt x="547" y="267"/>
                    </a:moveTo>
                    <a:cubicBezTo>
                      <a:pt x="546" y="267"/>
                      <a:pt x="546" y="266"/>
                      <a:pt x="545" y="266"/>
                    </a:cubicBezTo>
                    <a:cubicBezTo>
                      <a:pt x="545" y="266"/>
                      <a:pt x="545" y="265"/>
                      <a:pt x="545" y="265"/>
                    </a:cubicBezTo>
                    <a:cubicBezTo>
                      <a:pt x="545" y="265"/>
                      <a:pt x="545" y="265"/>
                      <a:pt x="545" y="265"/>
                    </a:cubicBezTo>
                    <a:cubicBezTo>
                      <a:pt x="545" y="265"/>
                      <a:pt x="545" y="265"/>
                      <a:pt x="545" y="265"/>
                    </a:cubicBezTo>
                    <a:cubicBezTo>
                      <a:pt x="545" y="265"/>
                      <a:pt x="545" y="266"/>
                      <a:pt x="545" y="266"/>
                    </a:cubicBezTo>
                    <a:cubicBezTo>
                      <a:pt x="551" y="269"/>
                      <a:pt x="556" y="272"/>
                      <a:pt x="562" y="276"/>
                    </a:cubicBezTo>
                    <a:cubicBezTo>
                      <a:pt x="562" y="276"/>
                      <a:pt x="563" y="277"/>
                      <a:pt x="564" y="277"/>
                    </a:cubicBezTo>
                    <a:cubicBezTo>
                      <a:pt x="564" y="277"/>
                      <a:pt x="564" y="277"/>
                      <a:pt x="564" y="278"/>
                    </a:cubicBezTo>
                    <a:cubicBezTo>
                      <a:pt x="564" y="278"/>
                      <a:pt x="564" y="278"/>
                      <a:pt x="564" y="278"/>
                    </a:cubicBezTo>
                    <a:cubicBezTo>
                      <a:pt x="565" y="278"/>
                      <a:pt x="566" y="278"/>
                      <a:pt x="567" y="279"/>
                    </a:cubicBezTo>
                    <a:cubicBezTo>
                      <a:pt x="567" y="279"/>
                      <a:pt x="567" y="279"/>
                      <a:pt x="567" y="279"/>
                    </a:cubicBezTo>
                    <a:cubicBezTo>
                      <a:pt x="566" y="279"/>
                      <a:pt x="565" y="278"/>
                      <a:pt x="564" y="278"/>
                    </a:cubicBezTo>
                    <a:cubicBezTo>
                      <a:pt x="564" y="278"/>
                      <a:pt x="564" y="278"/>
                      <a:pt x="564" y="278"/>
                    </a:cubicBezTo>
                    <a:cubicBezTo>
                      <a:pt x="564" y="278"/>
                      <a:pt x="564" y="277"/>
                      <a:pt x="564" y="277"/>
                    </a:cubicBezTo>
                    <a:cubicBezTo>
                      <a:pt x="558" y="274"/>
                      <a:pt x="552" y="271"/>
                      <a:pt x="547" y="267"/>
                    </a:cubicBezTo>
                    <a:close/>
                    <a:moveTo>
                      <a:pt x="519" y="220"/>
                    </a:moveTo>
                    <a:cubicBezTo>
                      <a:pt x="519" y="218"/>
                      <a:pt x="520" y="216"/>
                      <a:pt x="521" y="214"/>
                    </a:cubicBezTo>
                    <a:cubicBezTo>
                      <a:pt x="530" y="199"/>
                      <a:pt x="539" y="183"/>
                      <a:pt x="551" y="168"/>
                    </a:cubicBezTo>
                    <a:cubicBezTo>
                      <a:pt x="560" y="157"/>
                      <a:pt x="569" y="146"/>
                      <a:pt x="578" y="135"/>
                    </a:cubicBezTo>
                    <a:cubicBezTo>
                      <a:pt x="585" y="127"/>
                      <a:pt x="592" y="119"/>
                      <a:pt x="598" y="111"/>
                    </a:cubicBezTo>
                    <a:cubicBezTo>
                      <a:pt x="603" y="105"/>
                      <a:pt x="608" y="99"/>
                      <a:pt x="613" y="94"/>
                    </a:cubicBezTo>
                    <a:cubicBezTo>
                      <a:pt x="623" y="84"/>
                      <a:pt x="632" y="73"/>
                      <a:pt x="643" y="65"/>
                    </a:cubicBezTo>
                    <a:cubicBezTo>
                      <a:pt x="643" y="64"/>
                      <a:pt x="644" y="64"/>
                      <a:pt x="644" y="63"/>
                    </a:cubicBezTo>
                    <a:cubicBezTo>
                      <a:pt x="644" y="63"/>
                      <a:pt x="645" y="63"/>
                      <a:pt x="645" y="63"/>
                    </a:cubicBezTo>
                    <a:cubicBezTo>
                      <a:pt x="645" y="63"/>
                      <a:pt x="645" y="63"/>
                      <a:pt x="646" y="62"/>
                    </a:cubicBezTo>
                    <a:cubicBezTo>
                      <a:pt x="646" y="62"/>
                      <a:pt x="646" y="62"/>
                      <a:pt x="647" y="61"/>
                    </a:cubicBezTo>
                    <a:cubicBezTo>
                      <a:pt x="647" y="61"/>
                      <a:pt x="647" y="61"/>
                      <a:pt x="648" y="60"/>
                    </a:cubicBezTo>
                    <a:cubicBezTo>
                      <a:pt x="648" y="60"/>
                      <a:pt x="649" y="60"/>
                      <a:pt x="649" y="59"/>
                    </a:cubicBezTo>
                    <a:cubicBezTo>
                      <a:pt x="649" y="59"/>
                      <a:pt x="649" y="59"/>
                      <a:pt x="650" y="59"/>
                    </a:cubicBezTo>
                    <a:cubicBezTo>
                      <a:pt x="650" y="59"/>
                      <a:pt x="650" y="59"/>
                      <a:pt x="650" y="59"/>
                    </a:cubicBezTo>
                    <a:cubicBezTo>
                      <a:pt x="650" y="59"/>
                      <a:pt x="650" y="59"/>
                      <a:pt x="650" y="59"/>
                    </a:cubicBezTo>
                    <a:cubicBezTo>
                      <a:pt x="650" y="59"/>
                      <a:pt x="649" y="59"/>
                      <a:pt x="649" y="59"/>
                    </a:cubicBezTo>
                    <a:cubicBezTo>
                      <a:pt x="649" y="60"/>
                      <a:pt x="648" y="60"/>
                      <a:pt x="648" y="60"/>
                    </a:cubicBezTo>
                    <a:cubicBezTo>
                      <a:pt x="647" y="61"/>
                      <a:pt x="647" y="61"/>
                      <a:pt x="647" y="61"/>
                    </a:cubicBezTo>
                    <a:cubicBezTo>
                      <a:pt x="646" y="62"/>
                      <a:pt x="646" y="62"/>
                      <a:pt x="646" y="62"/>
                    </a:cubicBezTo>
                    <a:cubicBezTo>
                      <a:pt x="645" y="63"/>
                      <a:pt x="645" y="63"/>
                      <a:pt x="645" y="63"/>
                    </a:cubicBezTo>
                    <a:cubicBezTo>
                      <a:pt x="645" y="63"/>
                      <a:pt x="645" y="63"/>
                      <a:pt x="644" y="63"/>
                    </a:cubicBezTo>
                    <a:cubicBezTo>
                      <a:pt x="644" y="64"/>
                      <a:pt x="644" y="65"/>
                      <a:pt x="643" y="66"/>
                    </a:cubicBezTo>
                    <a:cubicBezTo>
                      <a:pt x="632" y="77"/>
                      <a:pt x="621" y="88"/>
                      <a:pt x="610" y="100"/>
                    </a:cubicBezTo>
                    <a:cubicBezTo>
                      <a:pt x="602" y="108"/>
                      <a:pt x="595" y="118"/>
                      <a:pt x="588" y="127"/>
                    </a:cubicBezTo>
                    <a:cubicBezTo>
                      <a:pt x="580" y="137"/>
                      <a:pt x="572" y="148"/>
                      <a:pt x="564" y="158"/>
                    </a:cubicBezTo>
                    <a:cubicBezTo>
                      <a:pt x="559" y="165"/>
                      <a:pt x="553" y="171"/>
                      <a:pt x="547" y="177"/>
                    </a:cubicBezTo>
                    <a:cubicBezTo>
                      <a:pt x="544" y="182"/>
                      <a:pt x="541" y="187"/>
                      <a:pt x="538" y="191"/>
                    </a:cubicBezTo>
                    <a:cubicBezTo>
                      <a:pt x="536" y="193"/>
                      <a:pt x="535" y="195"/>
                      <a:pt x="533" y="197"/>
                    </a:cubicBezTo>
                    <a:cubicBezTo>
                      <a:pt x="529" y="204"/>
                      <a:pt x="525" y="212"/>
                      <a:pt x="520" y="219"/>
                    </a:cubicBezTo>
                    <a:cubicBezTo>
                      <a:pt x="520" y="219"/>
                      <a:pt x="519" y="220"/>
                      <a:pt x="519" y="220"/>
                    </a:cubicBezTo>
                    <a:cubicBezTo>
                      <a:pt x="519" y="220"/>
                      <a:pt x="519" y="220"/>
                      <a:pt x="519" y="220"/>
                    </a:cubicBezTo>
                    <a:close/>
                    <a:moveTo>
                      <a:pt x="522" y="237"/>
                    </a:moveTo>
                    <a:cubicBezTo>
                      <a:pt x="538" y="247"/>
                      <a:pt x="553" y="258"/>
                      <a:pt x="569" y="268"/>
                    </a:cubicBezTo>
                    <a:cubicBezTo>
                      <a:pt x="559" y="264"/>
                      <a:pt x="525" y="241"/>
                      <a:pt x="522" y="237"/>
                    </a:cubicBezTo>
                    <a:close/>
                    <a:moveTo>
                      <a:pt x="528" y="211"/>
                    </a:moveTo>
                    <a:cubicBezTo>
                      <a:pt x="528" y="211"/>
                      <a:pt x="528" y="211"/>
                      <a:pt x="528" y="211"/>
                    </a:cubicBezTo>
                    <a:cubicBezTo>
                      <a:pt x="528" y="211"/>
                      <a:pt x="528" y="211"/>
                      <a:pt x="528" y="211"/>
                    </a:cubicBezTo>
                    <a:close/>
                    <a:moveTo>
                      <a:pt x="656" y="57"/>
                    </a:moveTo>
                    <a:cubicBezTo>
                      <a:pt x="655" y="57"/>
                      <a:pt x="655" y="57"/>
                      <a:pt x="654" y="58"/>
                    </a:cubicBezTo>
                    <a:cubicBezTo>
                      <a:pt x="654" y="58"/>
                      <a:pt x="654" y="58"/>
                      <a:pt x="653" y="59"/>
                    </a:cubicBezTo>
                    <a:cubicBezTo>
                      <a:pt x="653" y="59"/>
                      <a:pt x="653" y="60"/>
                      <a:pt x="652" y="60"/>
                    </a:cubicBezTo>
                    <a:cubicBezTo>
                      <a:pt x="652" y="60"/>
                      <a:pt x="652" y="61"/>
                      <a:pt x="651" y="61"/>
                    </a:cubicBezTo>
                    <a:cubicBezTo>
                      <a:pt x="651" y="61"/>
                      <a:pt x="651" y="61"/>
                      <a:pt x="651" y="61"/>
                    </a:cubicBezTo>
                    <a:cubicBezTo>
                      <a:pt x="648" y="65"/>
                      <a:pt x="644" y="69"/>
                      <a:pt x="641" y="72"/>
                    </a:cubicBezTo>
                    <a:cubicBezTo>
                      <a:pt x="637" y="77"/>
                      <a:pt x="632" y="81"/>
                      <a:pt x="629" y="85"/>
                    </a:cubicBezTo>
                    <a:cubicBezTo>
                      <a:pt x="617" y="99"/>
                      <a:pt x="605" y="114"/>
                      <a:pt x="593" y="129"/>
                    </a:cubicBezTo>
                    <a:cubicBezTo>
                      <a:pt x="587" y="136"/>
                      <a:pt x="581" y="145"/>
                      <a:pt x="575" y="152"/>
                    </a:cubicBezTo>
                    <a:cubicBezTo>
                      <a:pt x="572" y="157"/>
                      <a:pt x="567" y="161"/>
                      <a:pt x="564" y="166"/>
                    </a:cubicBezTo>
                    <a:cubicBezTo>
                      <a:pt x="553" y="179"/>
                      <a:pt x="541" y="192"/>
                      <a:pt x="531" y="207"/>
                    </a:cubicBezTo>
                    <a:cubicBezTo>
                      <a:pt x="531" y="207"/>
                      <a:pt x="530" y="207"/>
                      <a:pt x="530" y="207"/>
                    </a:cubicBezTo>
                    <a:cubicBezTo>
                      <a:pt x="532" y="204"/>
                      <a:pt x="534" y="201"/>
                      <a:pt x="536" y="198"/>
                    </a:cubicBezTo>
                    <a:cubicBezTo>
                      <a:pt x="539" y="193"/>
                      <a:pt x="543" y="187"/>
                      <a:pt x="547" y="182"/>
                    </a:cubicBezTo>
                    <a:cubicBezTo>
                      <a:pt x="548" y="180"/>
                      <a:pt x="550" y="177"/>
                      <a:pt x="552" y="175"/>
                    </a:cubicBezTo>
                    <a:cubicBezTo>
                      <a:pt x="563" y="164"/>
                      <a:pt x="572" y="151"/>
                      <a:pt x="582" y="138"/>
                    </a:cubicBezTo>
                    <a:cubicBezTo>
                      <a:pt x="591" y="127"/>
                      <a:pt x="600" y="115"/>
                      <a:pt x="609" y="104"/>
                    </a:cubicBezTo>
                    <a:cubicBezTo>
                      <a:pt x="616" y="96"/>
                      <a:pt x="624" y="89"/>
                      <a:pt x="631" y="81"/>
                    </a:cubicBezTo>
                    <a:cubicBezTo>
                      <a:pt x="637" y="75"/>
                      <a:pt x="642" y="69"/>
                      <a:pt x="648" y="63"/>
                    </a:cubicBezTo>
                    <a:cubicBezTo>
                      <a:pt x="649" y="62"/>
                      <a:pt x="650" y="62"/>
                      <a:pt x="651" y="61"/>
                    </a:cubicBezTo>
                    <a:cubicBezTo>
                      <a:pt x="651" y="61"/>
                      <a:pt x="651" y="61"/>
                      <a:pt x="651" y="61"/>
                    </a:cubicBezTo>
                    <a:cubicBezTo>
                      <a:pt x="652" y="61"/>
                      <a:pt x="652" y="60"/>
                      <a:pt x="652" y="60"/>
                    </a:cubicBezTo>
                    <a:cubicBezTo>
                      <a:pt x="653" y="59"/>
                      <a:pt x="653" y="59"/>
                      <a:pt x="653" y="59"/>
                    </a:cubicBezTo>
                    <a:cubicBezTo>
                      <a:pt x="654" y="58"/>
                      <a:pt x="654" y="58"/>
                      <a:pt x="654" y="58"/>
                    </a:cubicBezTo>
                    <a:cubicBezTo>
                      <a:pt x="655" y="57"/>
                      <a:pt x="655" y="57"/>
                      <a:pt x="656" y="57"/>
                    </a:cubicBezTo>
                    <a:cubicBezTo>
                      <a:pt x="656" y="56"/>
                      <a:pt x="656" y="56"/>
                      <a:pt x="657" y="56"/>
                    </a:cubicBezTo>
                    <a:cubicBezTo>
                      <a:pt x="657" y="56"/>
                      <a:pt x="657" y="56"/>
                      <a:pt x="657" y="56"/>
                    </a:cubicBezTo>
                    <a:cubicBezTo>
                      <a:pt x="656" y="56"/>
                      <a:pt x="656" y="56"/>
                      <a:pt x="656" y="57"/>
                    </a:cubicBezTo>
                    <a:close/>
                    <a:moveTo>
                      <a:pt x="652" y="57"/>
                    </a:moveTo>
                    <a:cubicBezTo>
                      <a:pt x="652" y="57"/>
                      <a:pt x="652" y="57"/>
                      <a:pt x="652" y="57"/>
                    </a:cubicBezTo>
                    <a:cubicBezTo>
                      <a:pt x="652" y="57"/>
                      <a:pt x="652" y="57"/>
                      <a:pt x="652" y="57"/>
                    </a:cubicBezTo>
                    <a:close/>
                    <a:moveTo>
                      <a:pt x="657" y="48"/>
                    </a:moveTo>
                    <a:cubicBezTo>
                      <a:pt x="653" y="52"/>
                      <a:pt x="648" y="57"/>
                      <a:pt x="644" y="60"/>
                    </a:cubicBezTo>
                    <a:cubicBezTo>
                      <a:pt x="636" y="67"/>
                      <a:pt x="628" y="74"/>
                      <a:pt x="621" y="81"/>
                    </a:cubicBezTo>
                    <a:cubicBezTo>
                      <a:pt x="615" y="88"/>
                      <a:pt x="608" y="94"/>
                      <a:pt x="602" y="101"/>
                    </a:cubicBezTo>
                    <a:cubicBezTo>
                      <a:pt x="599" y="104"/>
                      <a:pt x="597" y="108"/>
                      <a:pt x="594" y="112"/>
                    </a:cubicBezTo>
                    <a:cubicBezTo>
                      <a:pt x="584" y="123"/>
                      <a:pt x="574" y="134"/>
                      <a:pt x="565" y="145"/>
                    </a:cubicBezTo>
                    <a:cubicBezTo>
                      <a:pt x="557" y="156"/>
                      <a:pt x="548" y="166"/>
                      <a:pt x="541" y="177"/>
                    </a:cubicBezTo>
                    <a:cubicBezTo>
                      <a:pt x="535" y="185"/>
                      <a:pt x="530" y="193"/>
                      <a:pt x="526" y="201"/>
                    </a:cubicBezTo>
                    <a:cubicBezTo>
                      <a:pt x="523" y="205"/>
                      <a:pt x="521" y="209"/>
                      <a:pt x="518" y="213"/>
                    </a:cubicBezTo>
                    <a:cubicBezTo>
                      <a:pt x="521" y="206"/>
                      <a:pt x="524" y="200"/>
                      <a:pt x="528" y="194"/>
                    </a:cubicBezTo>
                    <a:cubicBezTo>
                      <a:pt x="537" y="180"/>
                      <a:pt x="546" y="166"/>
                      <a:pt x="555" y="153"/>
                    </a:cubicBezTo>
                    <a:cubicBezTo>
                      <a:pt x="562" y="141"/>
                      <a:pt x="571" y="131"/>
                      <a:pt x="580" y="121"/>
                    </a:cubicBezTo>
                    <a:cubicBezTo>
                      <a:pt x="586" y="114"/>
                      <a:pt x="592" y="107"/>
                      <a:pt x="598" y="101"/>
                    </a:cubicBezTo>
                    <a:cubicBezTo>
                      <a:pt x="604" y="94"/>
                      <a:pt x="610" y="88"/>
                      <a:pt x="616" y="82"/>
                    </a:cubicBezTo>
                    <a:cubicBezTo>
                      <a:pt x="624" y="75"/>
                      <a:pt x="632" y="67"/>
                      <a:pt x="640" y="60"/>
                    </a:cubicBezTo>
                    <a:cubicBezTo>
                      <a:pt x="645" y="56"/>
                      <a:pt x="651" y="52"/>
                      <a:pt x="657" y="48"/>
                    </a:cubicBezTo>
                    <a:cubicBezTo>
                      <a:pt x="657" y="48"/>
                      <a:pt x="657" y="48"/>
                      <a:pt x="657" y="48"/>
                    </a:cubicBezTo>
                    <a:cubicBezTo>
                      <a:pt x="657" y="48"/>
                      <a:pt x="657" y="48"/>
                      <a:pt x="657" y="48"/>
                    </a:cubicBezTo>
                    <a:cubicBezTo>
                      <a:pt x="657" y="48"/>
                      <a:pt x="657" y="48"/>
                      <a:pt x="657" y="48"/>
                    </a:cubicBezTo>
                    <a:close/>
                    <a:moveTo>
                      <a:pt x="658" y="52"/>
                    </a:moveTo>
                    <a:cubicBezTo>
                      <a:pt x="658" y="52"/>
                      <a:pt x="658" y="51"/>
                      <a:pt x="658" y="51"/>
                    </a:cubicBezTo>
                    <a:cubicBezTo>
                      <a:pt x="658" y="51"/>
                      <a:pt x="658" y="51"/>
                      <a:pt x="658" y="51"/>
                    </a:cubicBezTo>
                    <a:cubicBezTo>
                      <a:pt x="658" y="52"/>
                      <a:pt x="658" y="52"/>
                      <a:pt x="658" y="52"/>
                    </a:cubicBezTo>
                    <a:close/>
                    <a:moveTo>
                      <a:pt x="660" y="53"/>
                    </a:moveTo>
                    <a:cubicBezTo>
                      <a:pt x="659" y="54"/>
                      <a:pt x="659" y="54"/>
                      <a:pt x="659" y="54"/>
                    </a:cubicBezTo>
                    <a:cubicBezTo>
                      <a:pt x="659" y="54"/>
                      <a:pt x="659" y="54"/>
                      <a:pt x="659" y="54"/>
                    </a:cubicBezTo>
                    <a:cubicBezTo>
                      <a:pt x="659" y="54"/>
                      <a:pt x="659" y="54"/>
                      <a:pt x="659" y="54"/>
                    </a:cubicBezTo>
                    <a:cubicBezTo>
                      <a:pt x="659" y="54"/>
                      <a:pt x="659" y="53"/>
                      <a:pt x="660" y="53"/>
                    </a:cubicBezTo>
                    <a:cubicBezTo>
                      <a:pt x="660" y="53"/>
                      <a:pt x="660" y="53"/>
                      <a:pt x="660" y="53"/>
                    </a:cubicBezTo>
                    <a:close/>
                    <a:moveTo>
                      <a:pt x="660" y="50"/>
                    </a:moveTo>
                    <a:cubicBezTo>
                      <a:pt x="660" y="50"/>
                      <a:pt x="660" y="50"/>
                      <a:pt x="660" y="50"/>
                    </a:cubicBezTo>
                    <a:cubicBezTo>
                      <a:pt x="660" y="50"/>
                      <a:pt x="660" y="50"/>
                      <a:pt x="660" y="50"/>
                    </a:cubicBezTo>
                    <a:cubicBezTo>
                      <a:pt x="660" y="50"/>
                      <a:pt x="660" y="50"/>
                      <a:pt x="660" y="50"/>
                    </a:cubicBezTo>
                    <a:close/>
                    <a:moveTo>
                      <a:pt x="664" y="49"/>
                    </a:moveTo>
                    <a:cubicBezTo>
                      <a:pt x="664" y="50"/>
                      <a:pt x="663" y="50"/>
                      <a:pt x="663" y="50"/>
                    </a:cubicBezTo>
                    <a:cubicBezTo>
                      <a:pt x="663" y="51"/>
                      <a:pt x="662" y="51"/>
                      <a:pt x="662" y="51"/>
                    </a:cubicBezTo>
                    <a:cubicBezTo>
                      <a:pt x="662" y="51"/>
                      <a:pt x="662" y="51"/>
                      <a:pt x="662" y="51"/>
                    </a:cubicBezTo>
                    <a:cubicBezTo>
                      <a:pt x="662" y="51"/>
                      <a:pt x="663" y="51"/>
                      <a:pt x="663" y="50"/>
                    </a:cubicBezTo>
                    <a:cubicBezTo>
                      <a:pt x="663" y="50"/>
                      <a:pt x="664" y="50"/>
                      <a:pt x="664" y="49"/>
                    </a:cubicBezTo>
                    <a:cubicBezTo>
                      <a:pt x="664" y="49"/>
                      <a:pt x="665" y="49"/>
                      <a:pt x="665" y="48"/>
                    </a:cubicBezTo>
                    <a:cubicBezTo>
                      <a:pt x="665" y="48"/>
                      <a:pt x="665" y="48"/>
                      <a:pt x="665" y="48"/>
                    </a:cubicBezTo>
                    <a:cubicBezTo>
                      <a:pt x="665" y="49"/>
                      <a:pt x="664" y="49"/>
                      <a:pt x="664" y="49"/>
                    </a:cubicBezTo>
                    <a:close/>
                    <a:moveTo>
                      <a:pt x="671" y="43"/>
                    </a:moveTo>
                    <a:cubicBezTo>
                      <a:pt x="672" y="43"/>
                      <a:pt x="672" y="43"/>
                      <a:pt x="672" y="43"/>
                    </a:cubicBezTo>
                    <a:cubicBezTo>
                      <a:pt x="672" y="43"/>
                      <a:pt x="671" y="43"/>
                      <a:pt x="671" y="43"/>
                    </a:cubicBezTo>
                    <a:cubicBezTo>
                      <a:pt x="671" y="43"/>
                      <a:pt x="671" y="43"/>
                      <a:pt x="670" y="44"/>
                    </a:cubicBezTo>
                    <a:cubicBezTo>
                      <a:pt x="670" y="44"/>
                      <a:pt x="670" y="45"/>
                      <a:pt x="669" y="45"/>
                    </a:cubicBezTo>
                    <a:cubicBezTo>
                      <a:pt x="669" y="45"/>
                      <a:pt x="669" y="46"/>
                      <a:pt x="668" y="46"/>
                    </a:cubicBezTo>
                    <a:cubicBezTo>
                      <a:pt x="668" y="46"/>
                      <a:pt x="668" y="46"/>
                      <a:pt x="668" y="46"/>
                    </a:cubicBezTo>
                    <a:cubicBezTo>
                      <a:pt x="669" y="46"/>
                      <a:pt x="669" y="45"/>
                      <a:pt x="669" y="45"/>
                    </a:cubicBezTo>
                    <a:cubicBezTo>
                      <a:pt x="670" y="44"/>
                      <a:pt x="670" y="44"/>
                      <a:pt x="670" y="44"/>
                    </a:cubicBezTo>
                    <a:cubicBezTo>
                      <a:pt x="671" y="43"/>
                      <a:pt x="671" y="43"/>
                      <a:pt x="671" y="43"/>
                    </a:cubicBezTo>
                    <a:close/>
                    <a:moveTo>
                      <a:pt x="617" y="72"/>
                    </a:moveTo>
                    <a:cubicBezTo>
                      <a:pt x="631" y="62"/>
                      <a:pt x="644" y="52"/>
                      <a:pt x="658" y="43"/>
                    </a:cubicBezTo>
                    <a:cubicBezTo>
                      <a:pt x="661" y="40"/>
                      <a:pt x="665" y="38"/>
                      <a:pt x="669" y="36"/>
                    </a:cubicBezTo>
                    <a:cubicBezTo>
                      <a:pt x="669" y="36"/>
                      <a:pt x="669" y="36"/>
                      <a:pt x="669" y="36"/>
                    </a:cubicBezTo>
                    <a:cubicBezTo>
                      <a:pt x="669" y="36"/>
                      <a:pt x="670" y="36"/>
                      <a:pt x="670" y="36"/>
                    </a:cubicBezTo>
                    <a:cubicBezTo>
                      <a:pt x="670" y="36"/>
                      <a:pt x="670" y="36"/>
                      <a:pt x="670" y="36"/>
                    </a:cubicBezTo>
                    <a:cubicBezTo>
                      <a:pt x="670" y="36"/>
                      <a:pt x="670" y="36"/>
                      <a:pt x="670" y="36"/>
                    </a:cubicBezTo>
                    <a:cubicBezTo>
                      <a:pt x="670" y="36"/>
                      <a:pt x="669" y="36"/>
                      <a:pt x="669" y="36"/>
                    </a:cubicBezTo>
                    <a:cubicBezTo>
                      <a:pt x="669" y="36"/>
                      <a:pt x="669" y="36"/>
                      <a:pt x="669" y="36"/>
                    </a:cubicBezTo>
                    <a:cubicBezTo>
                      <a:pt x="665" y="39"/>
                      <a:pt x="662" y="42"/>
                      <a:pt x="658" y="45"/>
                    </a:cubicBezTo>
                    <a:cubicBezTo>
                      <a:pt x="651" y="50"/>
                      <a:pt x="643" y="55"/>
                      <a:pt x="636" y="61"/>
                    </a:cubicBezTo>
                    <a:cubicBezTo>
                      <a:pt x="630" y="66"/>
                      <a:pt x="624" y="73"/>
                      <a:pt x="617" y="78"/>
                    </a:cubicBezTo>
                    <a:cubicBezTo>
                      <a:pt x="606" y="87"/>
                      <a:pt x="596" y="99"/>
                      <a:pt x="586" y="110"/>
                    </a:cubicBezTo>
                    <a:cubicBezTo>
                      <a:pt x="579" y="118"/>
                      <a:pt x="572" y="125"/>
                      <a:pt x="566" y="133"/>
                    </a:cubicBezTo>
                    <a:cubicBezTo>
                      <a:pt x="557" y="143"/>
                      <a:pt x="551" y="154"/>
                      <a:pt x="544" y="165"/>
                    </a:cubicBezTo>
                    <a:cubicBezTo>
                      <a:pt x="539" y="174"/>
                      <a:pt x="533" y="182"/>
                      <a:pt x="528" y="190"/>
                    </a:cubicBezTo>
                    <a:cubicBezTo>
                      <a:pt x="523" y="196"/>
                      <a:pt x="520" y="203"/>
                      <a:pt x="517" y="210"/>
                    </a:cubicBezTo>
                    <a:cubicBezTo>
                      <a:pt x="515" y="214"/>
                      <a:pt x="515" y="217"/>
                      <a:pt x="514" y="221"/>
                    </a:cubicBezTo>
                    <a:cubicBezTo>
                      <a:pt x="513" y="223"/>
                      <a:pt x="513" y="223"/>
                      <a:pt x="510" y="223"/>
                    </a:cubicBezTo>
                    <a:cubicBezTo>
                      <a:pt x="511" y="220"/>
                      <a:pt x="512" y="217"/>
                      <a:pt x="514" y="215"/>
                    </a:cubicBezTo>
                    <a:cubicBezTo>
                      <a:pt x="517" y="207"/>
                      <a:pt x="520" y="199"/>
                      <a:pt x="523" y="191"/>
                    </a:cubicBezTo>
                    <a:cubicBezTo>
                      <a:pt x="527" y="181"/>
                      <a:pt x="531" y="172"/>
                      <a:pt x="536" y="163"/>
                    </a:cubicBezTo>
                    <a:cubicBezTo>
                      <a:pt x="544" y="150"/>
                      <a:pt x="554" y="139"/>
                      <a:pt x="562" y="127"/>
                    </a:cubicBezTo>
                    <a:cubicBezTo>
                      <a:pt x="571" y="115"/>
                      <a:pt x="581" y="104"/>
                      <a:pt x="591" y="94"/>
                    </a:cubicBezTo>
                    <a:cubicBezTo>
                      <a:pt x="599" y="86"/>
                      <a:pt x="608" y="79"/>
                      <a:pt x="617" y="72"/>
                    </a:cubicBezTo>
                    <a:close/>
                    <a:moveTo>
                      <a:pt x="544" y="145"/>
                    </a:moveTo>
                    <a:cubicBezTo>
                      <a:pt x="544" y="145"/>
                      <a:pt x="544" y="145"/>
                      <a:pt x="544" y="145"/>
                    </a:cubicBezTo>
                    <a:cubicBezTo>
                      <a:pt x="544" y="145"/>
                      <a:pt x="544" y="145"/>
                      <a:pt x="544" y="145"/>
                    </a:cubicBezTo>
                    <a:cubicBezTo>
                      <a:pt x="545" y="144"/>
                      <a:pt x="545" y="144"/>
                      <a:pt x="545" y="144"/>
                    </a:cubicBezTo>
                    <a:cubicBezTo>
                      <a:pt x="545" y="144"/>
                      <a:pt x="545" y="144"/>
                      <a:pt x="545" y="144"/>
                    </a:cubicBezTo>
                    <a:cubicBezTo>
                      <a:pt x="545" y="144"/>
                      <a:pt x="545" y="144"/>
                      <a:pt x="544" y="145"/>
                    </a:cubicBezTo>
                    <a:cubicBezTo>
                      <a:pt x="544" y="145"/>
                      <a:pt x="544" y="145"/>
                      <a:pt x="544" y="145"/>
                    </a:cubicBezTo>
                    <a:close/>
                    <a:moveTo>
                      <a:pt x="553" y="133"/>
                    </a:moveTo>
                    <a:cubicBezTo>
                      <a:pt x="553" y="134"/>
                      <a:pt x="552" y="134"/>
                      <a:pt x="552" y="135"/>
                    </a:cubicBezTo>
                    <a:cubicBezTo>
                      <a:pt x="552" y="135"/>
                      <a:pt x="551" y="135"/>
                      <a:pt x="551" y="136"/>
                    </a:cubicBezTo>
                    <a:cubicBezTo>
                      <a:pt x="551" y="135"/>
                      <a:pt x="552" y="135"/>
                      <a:pt x="552" y="135"/>
                    </a:cubicBezTo>
                    <a:cubicBezTo>
                      <a:pt x="552" y="134"/>
                      <a:pt x="553" y="134"/>
                      <a:pt x="553" y="133"/>
                    </a:cubicBezTo>
                    <a:cubicBezTo>
                      <a:pt x="553" y="133"/>
                      <a:pt x="553" y="133"/>
                      <a:pt x="553" y="133"/>
                    </a:cubicBezTo>
                    <a:cubicBezTo>
                      <a:pt x="553" y="133"/>
                      <a:pt x="553" y="133"/>
                      <a:pt x="553" y="133"/>
                    </a:cubicBezTo>
                    <a:cubicBezTo>
                      <a:pt x="553" y="133"/>
                      <a:pt x="553" y="133"/>
                      <a:pt x="553" y="133"/>
                    </a:cubicBezTo>
                    <a:cubicBezTo>
                      <a:pt x="553" y="133"/>
                      <a:pt x="553" y="133"/>
                      <a:pt x="553" y="133"/>
                    </a:cubicBezTo>
                    <a:close/>
                    <a:moveTo>
                      <a:pt x="620" y="55"/>
                    </a:moveTo>
                    <a:cubicBezTo>
                      <a:pt x="620" y="55"/>
                      <a:pt x="619" y="56"/>
                      <a:pt x="619" y="56"/>
                    </a:cubicBezTo>
                    <a:cubicBezTo>
                      <a:pt x="619" y="56"/>
                      <a:pt x="618" y="57"/>
                      <a:pt x="618" y="57"/>
                    </a:cubicBezTo>
                    <a:cubicBezTo>
                      <a:pt x="617" y="57"/>
                      <a:pt x="617" y="58"/>
                      <a:pt x="617" y="58"/>
                    </a:cubicBezTo>
                    <a:cubicBezTo>
                      <a:pt x="616" y="58"/>
                      <a:pt x="616" y="59"/>
                      <a:pt x="616" y="59"/>
                    </a:cubicBezTo>
                    <a:cubicBezTo>
                      <a:pt x="615" y="59"/>
                      <a:pt x="615" y="60"/>
                      <a:pt x="614" y="60"/>
                    </a:cubicBezTo>
                    <a:cubicBezTo>
                      <a:pt x="614" y="60"/>
                      <a:pt x="614" y="60"/>
                      <a:pt x="614" y="60"/>
                    </a:cubicBezTo>
                    <a:cubicBezTo>
                      <a:pt x="611" y="64"/>
                      <a:pt x="608" y="67"/>
                      <a:pt x="605" y="70"/>
                    </a:cubicBezTo>
                    <a:cubicBezTo>
                      <a:pt x="596" y="82"/>
                      <a:pt x="586" y="93"/>
                      <a:pt x="576" y="104"/>
                    </a:cubicBezTo>
                    <a:cubicBezTo>
                      <a:pt x="571" y="110"/>
                      <a:pt x="566" y="115"/>
                      <a:pt x="560" y="121"/>
                    </a:cubicBezTo>
                    <a:cubicBezTo>
                      <a:pt x="554" y="128"/>
                      <a:pt x="548" y="135"/>
                      <a:pt x="543" y="142"/>
                    </a:cubicBezTo>
                    <a:cubicBezTo>
                      <a:pt x="537" y="149"/>
                      <a:pt x="532" y="157"/>
                      <a:pt x="526" y="164"/>
                    </a:cubicBezTo>
                    <a:cubicBezTo>
                      <a:pt x="515" y="177"/>
                      <a:pt x="504" y="190"/>
                      <a:pt x="493" y="203"/>
                    </a:cubicBezTo>
                    <a:cubicBezTo>
                      <a:pt x="487" y="211"/>
                      <a:pt x="481" y="219"/>
                      <a:pt x="476" y="228"/>
                    </a:cubicBezTo>
                    <a:cubicBezTo>
                      <a:pt x="475" y="229"/>
                      <a:pt x="473" y="231"/>
                      <a:pt x="472" y="233"/>
                    </a:cubicBezTo>
                    <a:cubicBezTo>
                      <a:pt x="474" y="227"/>
                      <a:pt x="477" y="222"/>
                      <a:pt x="481" y="217"/>
                    </a:cubicBezTo>
                    <a:cubicBezTo>
                      <a:pt x="488" y="206"/>
                      <a:pt x="496" y="195"/>
                      <a:pt x="504" y="184"/>
                    </a:cubicBezTo>
                    <a:cubicBezTo>
                      <a:pt x="513" y="173"/>
                      <a:pt x="521" y="160"/>
                      <a:pt x="530" y="149"/>
                    </a:cubicBezTo>
                    <a:cubicBezTo>
                      <a:pt x="540" y="136"/>
                      <a:pt x="551" y="124"/>
                      <a:pt x="562" y="112"/>
                    </a:cubicBezTo>
                    <a:cubicBezTo>
                      <a:pt x="570" y="103"/>
                      <a:pt x="579" y="94"/>
                      <a:pt x="588" y="85"/>
                    </a:cubicBezTo>
                    <a:cubicBezTo>
                      <a:pt x="596" y="76"/>
                      <a:pt x="605" y="69"/>
                      <a:pt x="613" y="61"/>
                    </a:cubicBezTo>
                    <a:cubicBezTo>
                      <a:pt x="614" y="60"/>
                      <a:pt x="614" y="60"/>
                      <a:pt x="614" y="60"/>
                    </a:cubicBezTo>
                    <a:cubicBezTo>
                      <a:pt x="614" y="60"/>
                      <a:pt x="614" y="60"/>
                      <a:pt x="614" y="60"/>
                    </a:cubicBezTo>
                    <a:cubicBezTo>
                      <a:pt x="615" y="60"/>
                      <a:pt x="615" y="59"/>
                      <a:pt x="616" y="59"/>
                    </a:cubicBezTo>
                    <a:cubicBezTo>
                      <a:pt x="616" y="59"/>
                      <a:pt x="616" y="58"/>
                      <a:pt x="617" y="58"/>
                    </a:cubicBezTo>
                    <a:cubicBezTo>
                      <a:pt x="617" y="58"/>
                      <a:pt x="617" y="57"/>
                      <a:pt x="618" y="57"/>
                    </a:cubicBezTo>
                    <a:cubicBezTo>
                      <a:pt x="618" y="57"/>
                      <a:pt x="618" y="56"/>
                      <a:pt x="619" y="56"/>
                    </a:cubicBezTo>
                    <a:cubicBezTo>
                      <a:pt x="619" y="56"/>
                      <a:pt x="620" y="55"/>
                      <a:pt x="620" y="55"/>
                    </a:cubicBezTo>
                    <a:cubicBezTo>
                      <a:pt x="620" y="55"/>
                      <a:pt x="620" y="55"/>
                      <a:pt x="620" y="55"/>
                    </a:cubicBezTo>
                    <a:cubicBezTo>
                      <a:pt x="620" y="55"/>
                      <a:pt x="620" y="55"/>
                      <a:pt x="620" y="55"/>
                    </a:cubicBezTo>
                    <a:close/>
                    <a:moveTo>
                      <a:pt x="622" y="53"/>
                    </a:moveTo>
                    <a:cubicBezTo>
                      <a:pt x="622" y="53"/>
                      <a:pt x="622" y="53"/>
                      <a:pt x="622" y="53"/>
                    </a:cubicBezTo>
                    <a:cubicBezTo>
                      <a:pt x="622" y="53"/>
                      <a:pt x="622" y="53"/>
                      <a:pt x="622" y="53"/>
                    </a:cubicBezTo>
                    <a:cubicBezTo>
                      <a:pt x="622" y="53"/>
                      <a:pt x="622" y="53"/>
                      <a:pt x="622" y="53"/>
                    </a:cubicBezTo>
                    <a:close/>
                    <a:moveTo>
                      <a:pt x="480" y="203"/>
                    </a:moveTo>
                    <a:cubicBezTo>
                      <a:pt x="480" y="203"/>
                      <a:pt x="480" y="203"/>
                      <a:pt x="480" y="203"/>
                    </a:cubicBezTo>
                    <a:cubicBezTo>
                      <a:pt x="481" y="202"/>
                      <a:pt x="481" y="201"/>
                      <a:pt x="482" y="200"/>
                    </a:cubicBezTo>
                    <a:cubicBezTo>
                      <a:pt x="482" y="200"/>
                      <a:pt x="482" y="200"/>
                      <a:pt x="482" y="200"/>
                    </a:cubicBezTo>
                    <a:cubicBezTo>
                      <a:pt x="486" y="190"/>
                      <a:pt x="492" y="181"/>
                      <a:pt x="498" y="173"/>
                    </a:cubicBezTo>
                    <a:cubicBezTo>
                      <a:pt x="504" y="163"/>
                      <a:pt x="511" y="154"/>
                      <a:pt x="518" y="144"/>
                    </a:cubicBezTo>
                    <a:cubicBezTo>
                      <a:pt x="526" y="133"/>
                      <a:pt x="535" y="123"/>
                      <a:pt x="544" y="113"/>
                    </a:cubicBezTo>
                    <a:cubicBezTo>
                      <a:pt x="548" y="108"/>
                      <a:pt x="552" y="103"/>
                      <a:pt x="556" y="99"/>
                    </a:cubicBezTo>
                    <a:cubicBezTo>
                      <a:pt x="564" y="91"/>
                      <a:pt x="572" y="83"/>
                      <a:pt x="580" y="75"/>
                    </a:cubicBezTo>
                    <a:cubicBezTo>
                      <a:pt x="586" y="69"/>
                      <a:pt x="594" y="63"/>
                      <a:pt x="601" y="57"/>
                    </a:cubicBezTo>
                    <a:cubicBezTo>
                      <a:pt x="609" y="50"/>
                      <a:pt x="617" y="45"/>
                      <a:pt x="627" y="41"/>
                    </a:cubicBezTo>
                    <a:cubicBezTo>
                      <a:pt x="627" y="40"/>
                      <a:pt x="627" y="40"/>
                      <a:pt x="627" y="40"/>
                    </a:cubicBezTo>
                    <a:cubicBezTo>
                      <a:pt x="627" y="40"/>
                      <a:pt x="627" y="40"/>
                      <a:pt x="628" y="40"/>
                    </a:cubicBezTo>
                    <a:cubicBezTo>
                      <a:pt x="628" y="40"/>
                      <a:pt x="628" y="39"/>
                      <a:pt x="629" y="39"/>
                    </a:cubicBezTo>
                    <a:cubicBezTo>
                      <a:pt x="629" y="39"/>
                      <a:pt x="629" y="39"/>
                      <a:pt x="630" y="39"/>
                    </a:cubicBezTo>
                    <a:cubicBezTo>
                      <a:pt x="630" y="38"/>
                      <a:pt x="630" y="38"/>
                      <a:pt x="630" y="38"/>
                    </a:cubicBezTo>
                    <a:cubicBezTo>
                      <a:pt x="631" y="38"/>
                      <a:pt x="631" y="38"/>
                      <a:pt x="631" y="38"/>
                    </a:cubicBezTo>
                    <a:cubicBezTo>
                      <a:pt x="630" y="38"/>
                      <a:pt x="630" y="38"/>
                      <a:pt x="630" y="38"/>
                    </a:cubicBezTo>
                    <a:cubicBezTo>
                      <a:pt x="630" y="38"/>
                      <a:pt x="630" y="38"/>
                      <a:pt x="630" y="39"/>
                    </a:cubicBezTo>
                    <a:cubicBezTo>
                      <a:pt x="629" y="39"/>
                      <a:pt x="629" y="39"/>
                      <a:pt x="629" y="39"/>
                    </a:cubicBezTo>
                    <a:cubicBezTo>
                      <a:pt x="628" y="39"/>
                      <a:pt x="628" y="40"/>
                      <a:pt x="628" y="40"/>
                    </a:cubicBezTo>
                    <a:cubicBezTo>
                      <a:pt x="627" y="40"/>
                      <a:pt x="627" y="40"/>
                      <a:pt x="627" y="40"/>
                    </a:cubicBezTo>
                    <a:cubicBezTo>
                      <a:pt x="627" y="40"/>
                      <a:pt x="627" y="40"/>
                      <a:pt x="627" y="41"/>
                    </a:cubicBezTo>
                    <a:cubicBezTo>
                      <a:pt x="624" y="43"/>
                      <a:pt x="621" y="45"/>
                      <a:pt x="618" y="47"/>
                    </a:cubicBezTo>
                    <a:cubicBezTo>
                      <a:pt x="604" y="55"/>
                      <a:pt x="593" y="65"/>
                      <a:pt x="582" y="77"/>
                    </a:cubicBezTo>
                    <a:cubicBezTo>
                      <a:pt x="577" y="83"/>
                      <a:pt x="572" y="89"/>
                      <a:pt x="567" y="94"/>
                    </a:cubicBezTo>
                    <a:cubicBezTo>
                      <a:pt x="559" y="103"/>
                      <a:pt x="551" y="111"/>
                      <a:pt x="543" y="120"/>
                    </a:cubicBezTo>
                    <a:cubicBezTo>
                      <a:pt x="536" y="127"/>
                      <a:pt x="530" y="135"/>
                      <a:pt x="523" y="142"/>
                    </a:cubicBezTo>
                    <a:cubicBezTo>
                      <a:pt x="513" y="154"/>
                      <a:pt x="505" y="166"/>
                      <a:pt x="497" y="179"/>
                    </a:cubicBezTo>
                    <a:cubicBezTo>
                      <a:pt x="492" y="185"/>
                      <a:pt x="488" y="192"/>
                      <a:pt x="483" y="198"/>
                    </a:cubicBezTo>
                    <a:cubicBezTo>
                      <a:pt x="483" y="199"/>
                      <a:pt x="482" y="199"/>
                      <a:pt x="482" y="200"/>
                    </a:cubicBezTo>
                    <a:cubicBezTo>
                      <a:pt x="482" y="200"/>
                      <a:pt x="482" y="200"/>
                      <a:pt x="482" y="200"/>
                    </a:cubicBezTo>
                    <a:cubicBezTo>
                      <a:pt x="481" y="201"/>
                      <a:pt x="481" y="202"/>
                      <a:pt x="480" y="203"/>
                    </a:cubicBezTo>
                    <a:cubicBezTo>
                      <a:pt x="480" y="203"/>
                      <a:pt x="480" y="203"/>
                      <a:pt x="480" y="203"/>
                    </a:cubicBezTo>
                    <a:cubicBezTo>
                      <a:pt x="480" y="203"/>
                      <a:pt x="479" y="204"/>
                      <a:pt x="479" y="204"/>
                    </a:cubicBezTo>
                    <a:cubicBezTo>
                      <a:pt x="479" y="204"/>
                      <a:pt x="479" y="204"/>
                      <a:pt x="479" y="204"/>
                    </a:cubicBezTo>
                    <a:cubicBezTo>
                      <a:pt x="479" y="204"/>
                      <a:pt x="480" y="203"/>
                      <a:pt x="480" y="203"/>
                    </a:cubicBezTo>
                    <a:close/>
                    <a:moveTo>
                      <a:pt x="471" y="225"/>
                    </a:moveTo>
                    <a:cubicBezTo>
                      <a:pt x="479" y="208"/>
                      <a:pt x="490" y="193"/>
                      <a:pt x="501" y="178"/>
                    </a:cubicBezTo>
                    <a:cubicBezTo>
                      <a:pt x="507" y="168"/>
                      <a:pt x="514" y="159"/>
                      <a:pt x="521" y="150"/>
                    </a:cubicBezTo>
                    <a:cubicBezTo>
                      <a:pt x="526" y="142"/>
                      <a:pt x="532" y="136"/>
                      <a:pt x="539" y="129"/>
                    </a:cubicBezTo>
                    <a:cubicBezTo>
                      <a:pt x="547" y="119"/>
                      <a:pt x="556" y="109"/>
                      <a:pt x="565" y="100"/>
                    </a:cubicBezTo>
                    <a:cubicBezTo>
                      <a:pt x="575" y="89"/>
                      <a:pt x="585" y="78"/>
                      <a:pt x="595" y="67"/>
                    </a:cubicBezTo>
                    <a:cubicBezTo>
                      <a:pt x="602" y="60"/>
                      <a:pt x="610" y="53"/>
                      <a:pt x="619" y="48"/>
                    </a:cubicBezTo>
                    <a:cubicBezTo>
                      <a:pt x="628" y="43"/>
                      <a:pt x="636" y="36"/>
                      <a:pt x="645" y="30"/>
                    </a:cubicBezTo>
                    <a:cubicBezTo>
                      <a:pt x="649" y="28"/>
                      <a:pt x="653" y="25"/>
                      <a:pt x="657" y="23"/>
                    </a:cubicBezTo>
                    <a:cubicBezTo>
                      <a:pt x="657" y="23"/>
                      <a:pt x="657" y="23"/>
                      <a:pt x="658" y="23"/>
                    </a:cubicBezTo>
                    <a:cubicBezTo>
                      <a:pt x="658" y="23"/>
                      <a:pt x="658" y="23"/>
                      <a:pt x="658" y="23"/>
                    </a:cubicBezTo>
                    <a:cubicBezTo>
                      <a:pt x="657" y="23"/>
                      <a:pt x="657" y="23"/>
                      <a:pt x="657" y="23"/>
                    </a:cubicBezTo>
                    <a:cubicBezTo>
                      <a:pt x="653" y="26"/>
                      <a:pt x="649" y="29"/>
                      <a:pt x="645" y="32"/>
                    </a:cubicBezTo>
                    <a:cubicBezTo>
                      <a:pt x="636" y="38"/>
                      <a:pt x="628" y="45"/>
                      <a:pt x="620" y="52"/>
                    </a:cubicBezTo>
                    <a:cubicBezTo>
                      <a:pt x="610" y="60"/>
                      <a:pt x="600" y="69"/>
                      <a:pt x="590" y="78"/>
                    </a:cubicBezTo>
                    <a:cubicBezTo>
                      <a:pt x="584" y="85"/>
                      <a:pt x="578" y="92"/>
                      <a:pt x="571" y="98"/>
                    </a:cubicBezTo>
                    <a:cubicBezTo>
                      <a:pt x="566" y="104"/>
                      <a:pt x="561" y="109"/>
                      <a:pt x="556" y="115"/>
                    </a:cubicBezTo>
                    <a:cubicBezTo>
                      <a:pt x="543" y="129"/>
                      <a:pt x="531" y="143"/>
                      <a:pt x="520" y="158"/>
                    </a:cubicBezTo>
                    <a:cubicBezTo>
                      <a:pt x="510" y="171"/>
                      <a:pt x="501" y="185"/>
                      <a:pt x="491" y="199"/>
                    </a:cubicBezTo>
                    <a:cubicBezTo>
                      <a:pt x="488" y="203"/>
                      <a:pt x="484" y="208"/>
                      <a:pt x="481" y="213"/>
                    </a:cubicBezTo>
                    <a:cubicBezTo>
                      <a:pt x="476" y="219"/>
                      <a:pt x="471" y="226"/>
                      <a:pt x="468" y="234"/>
                    </a:cubicBezTo>
                    <a:cubicBezTo>
                      <a:pt x="468" y="235"/>
                      <a:pt x="467" y="236"/>
                      <a:pt x="467" y="237"/>
                    </a:cubicBezTo>
                    <a:cubicBezTo>
                      <a:pt x="466" y="237"/>
                      <a:pt x="466" y="237"/>
                      <a:pt x="466" y="236"/>
                    </a:cubicBezTo>
                    <a:cubicBezTo>
                      <a:pt x="468" y="233"/>
                      <a:pt x="469" y="228"/>
                      <a:pt x="471" y="225"/>
                    </a:cubicBezTo>
                    <a:close/>
                    <a:moveTo>
                      <a:pt x="436" y="257"/>
                    </a:moveTo>
                    <a:cubicBezTo>
                      <a:pt x="445" y="254"/>
                      <a:pt x="455" y="251"/>
                      <a:pt x="465" y="249"/>
                    </a:cubicBezTo>
                    <a:cubicBezTo>
                      <a:pt x="466" y="248"/>
                      <a:pt x="467" y="249"/>
                      <a:pt x="468" y="250"/>
                    </a:cubicBezTo>
                    <a:cubicBezTo>
                      <a:pt x="471" y="254"/>
                      <a:pt x="474" y="258"/>
                      <a:pt x="478" y="263"/>
                    </a:cubicBezTo>
                    <a:cubicBezTo>
                      <a:pt x="475" y="262"/>
                      <a:pt x="472" y="262"/>
                      <a:pt x="469" y="262"/>
                    </a:cubicBezTo>
                    <a:cubicBezTo>
                      <a:pt x="463" y="261"/>
                      <a:pt x="458" y="261"/>
                      <a:pt x="452" y="260"/>
                    </a:cubicBezTo>
                    <a:cubicBezTo>
                      <a:pt x="451" y="260"/>
                      <a:pt x="450" y="260"/>
                      <a:pt x="448" y="260"/>
                    </a:cubicBezTo>
                    <a:cubicBezTo>
                      <a:pt x="445" y="259"/>
                      <a:pt x="442" y="259"/>
                      <a:pt x="439" y="258"/>
                    </a:cubicBezTo>
                    <a:cubicBezTo>
                      <a:pt x="438" y="258"/>
                      <a:pt x="437" y="257"/>
                      <a:pt x="436" y="257"/>
                    </a:cubicBezTo>
                    <a:cubicBezTo>
                      <a:pt x="436" y="257"/>
                      <a:pt x="436" y="257"/>
                      <a:pt x="436" y="257"/>
                    </a:cubicBezTo>
                    <a:cubicBezTo>
                      <a:pt x="436" y="257"/>
                      <a:pt x="436" y="257"/>
                      <a:pt x="436" y="257"/>
                    </a:cubicBezTo>
                    <a:cubicBezTo>
                      <a:pt x="436" y="257"/>
                      <a:pt x="436" y="257"/>
                      <a:pt x="436" y="257"/>
                    </a:cubicBezTo>
                    <a:close/>
                    <a:moveTo>
                      <a:pt x="433" y="265"/>
                    </a:moveTo>
                    <a:cubicBezTo>
                      <a:pt x="439" y="267"/>
                      <a:pt x="444" y="269"/>
                      <a:pt x="450" y="270"/>
                    </a:cubicBezTo>
                    <a:cubicBezTo>
                      <a:pt x="453" y="272"/>
                      <a:pt x="457" y="272"/>
                      <a:pt x="461" y="273"/>
                    </a:cubicBezTo>
                    <a:cubicBezTo>
                      <a:pt x="461" y="273"/>
                      <a:pt x="461" y="273"/>
                      <a:pt x="461" y="273"/>
                    </a:cubicBezTo>
                    <a:cubicBezTo>
                      <a:pt x="462" y="273"/>
                      <a:pt x="462" y="273"/>
                      <a:pt x="462" y="273"/>
                    </a:cubicBezTo>
                    <a:cubicBezTo>
                      <a:pt x="463" y="274"/>
                      <a:pt x="464" y="274"/>
                      <a:pt x="465" y="274"/>
                    </a:cubicBezTo>
                    <a:cubicBezTo>
                      <a:pt x="465" y="274"/>
                      <a:pt x="465" y="274"/>
                      <a:pt x="465" y="274"/>
                    </a:cubicBezTo>
                    <a:cubicBezTo>
                      <a:pt x="464" y="274"/>
                      <a:pt x="463" y="274"/>
                      <a:pt x="462" y="273"/>
                    </a:cubicBezTo>
                    <a:cubicBezTo>
                      <a:pt x="462" y="273"/>
                      <a:pt x="462" y="273"/>
                      <a:pt x="461" y="273"/>
                    </a:cubicBezTo>
                    <a:cubicBezTo>
                      <a:pt x="461" y="273"/>
                      <a:pt x="461" y="273"/>
                      <a:pt x="461" y="273"/>
                    </a:cubicBezTo>
                    <a:cubicBezTo>
                      <a:pt x="451" y="273"/>
                      <a:pt x="441" y="270"/>
                      <a:pt x="431" y="264"/>
                    </a:cubicBezTo>
                    <a:cubicBezTo>
                      <a:pt x="432" y="264"/>
                      <a:pt x="433" y="264"/>
                      <a:pt x="433" y="265"/>
                    </a:cubicBezTo>
                    <a:close/>
                    <a:moveTo>
                      <a:pt x="452" y="268"/>
                    </a:moveTo>
                    <a:cubicBezTo>
                      <a:pt x="452" y="268"/>
                      <a:pt x="452" y="268"/>
                      <a:pt x="452" y="268"/>
                    </a:cubicBezTo>
                    <a:cubicBezTo>
                      <a:pt x="452" y="268"/>
                      <a:pt x="452" y="268"/>
                      <a:pt x="452" y="268"/>
                    </a:cubicBezTo>
                    <a:close/>
                    <a:moveTo>
                      <a:pt x="429" y="263"/>
                    </a:moveTo>
                    <a:cubicBezTo>
                      <a:pt x="429" y="263"/>
                      <a:pt x="429" y="263"/>
                      <a:pt x="429" y="263"/>
                    </a:cubicBezTo>
                    <a:cubicBezTo>
                      <a:pt x="429" y="263"/>
                      <a:pt x="429" y="263"/>
                      <a:pt x="429" y="263"/>
                    </a:cubicBezTo>
                    <a:close/>
                    <a:moveTo>
                      <a:pt x="446" y="275"/>
                    </a:moveTo>
                    <a:cubicBezTo>
                      <a:pt x="451" y="276"/>
                      <a:pt x="456" y="277"/>
                      <a:pt x="461" y="278"/>
                    </a:cubicBezTo>
                    <a:cubicBezTo>
                      <a:pt x="470" y="279"/>
                      <a:pt x="478" y="281"/>
                      <a:pt x="486" y="282"/>
                    </a:cubicBezTo>
                    <a:cubicBezTo>
                      <a:pt x="487" y="282"/>
                      <a:pt x="488" y="283"/>
                      <a:pt x="489" y="283"/>
                    </a:cubicBezTo>
                    <a:cubicBezTo>
                      <a:pt x="492" y="286"/>
                      <a:pt x="495" y="289"/>
                      <a:pt x="499" y="292"/>
                    </a:cubicBezTo>
                    <a:cubicBezTo>
                      <a:pt x="499" y="292"/>
                      <a:pt x="498" y="292"/>
                      <a:pt x="498" y="293"/>
                    </a:cubicBezTo>
                    <a:cubicBezTo>
                      <a:pt x="480" y="286"/>
                      <a:pt x="461" y="283"/>
                      <a:pt x="441" y="280"/>
                    </a:cubicBezTo>
                    <a:cubicBezTo>
                      <a:pt x="422" y="277"/>
                      <a:pt x="403" y="278"/>
                      <a:pt x="382" y="278"/>
                    </a:cubicBezTo>
                    <a:cubicBezTo>
                      <a:pt x="383" y="277"/>
                      <a:pt x="383" y="277"/>
                      <a:pt x="383" y="277"/>
                    </a:cubicBezTo>
                    <a:cubicBezTo>
                      <a:pt x="393" y="272"/>
                      <a:pt x="402" y="268"/>
                      <a:pt x="411" y="264"/>
                    </a:cubicBezTo>
                    <a:cubicBezTo>
                      <a:pt x="418" y="261"/>
                      <a:pt x="418" y="261"/>
                      <a:pt x="424" y="265"/>
                    </a:cubicBezTo>
                    <a:cubicBezTo>
                      <a:pt x="431" y="270"/>
                      <a:pt x="438" y="273"/>
                      <a:pt x="446" y="275"/>
                    </a:cubicBezTo>
                    <a:close/>
                    <a:moveTo>
                      <a:pt x="469" y="272"/>
                    </a:moveTo>
                    <a:cubicBezTo>
                      <a:pt x="469" y="272"/>
                      <a:pt x="468" y="272"/>
                      <a:pt x="468" y="272"/>
                    </a:cubicBezTo>
                    <a:cubicBezTo>
                      <a:pt x="468" y="272"/>
                      <a:pt x="467" y="272"/>
                      <a:pt x="467" y="272"/>
                    </a:cubicBezTo>
                    <a:cubicBezTo>
                      <a:pt x="467" y="272"/>
                      <a:pt x="467" y="271"/>
                      <a:pt x="467" y="271"/>
                    </a:cubicBezTo>
                    <a:cubicBezTo>
                      <a:pt x="467" y="272"/>
                      <a:pt x="468" y="272"/>
                      <a:pt x="468" y="272"/>
                    </a:cubicBezTo>
                    <a:cubicBezTo>
                      <a:pt x="468" y="272"/>
                      <a:pt x="468" y="272"/>
                      <a:pt x="469" y="272"/>
                    </a:cubicBezTo>
                    <a:cubicBezTo>
                      <a:pt x="470" y="272"/>
                      <a:pt x="471" y="272"/>
                      <a:pt x="472" y="273"/>
                    </a:cubicBezTo>
                    <a:cubicBezTo>
                      <a:pt x="473" y="273"/>
                      <a:pt x="473" y="273"/>
                      <a:pt x="473" y="273"/>
                    </a:cubicBezTo>
                    <a:cubicBezTo>
                      <a:pt x="473" y="273"/>
                      <a:pt x="474" y="273"/>
                      <a:pt x="474" y="273"/>
                    </a:cubicBezTo>
                    <a:cubicBezTo>
                      <a:pt x="474" y="273"/>
                      <a:pt x="474" y="273"/>
                      <a:pt x="474" y="273"/>
                    </a:cubicBezTo>
                    <a:cubicBezTo>
                      <a:pt x="474" y="273"/>
                      <a:pt x="473" y="273"/>
                      <a:pt x="473" y="273"/>
                    </a:cubicBezTo>
                    <a:cubicBezTo>
                      <a:pt x="473" y="273"/>
                      <a:pt x="473" y="273"/>
                      <a:pt x="472" y="273"/>
                    </a:cubicBezTo>
                    <a:cubicBezTo>
                      <a:pt x="471" y="272"/>
                      <a:pt x="470" y="272"/>
                      <a:pt x="469" y="272"/>
                    </a:cubicBezTo>
                    <a:close/>
                    <a:moveTo>
                      <a:pt x="469" y="275"/>
                    </a:moveTo>
                    <a:cubicBezTo>
                      <a:pt x="469" y="275"/>
                      <a:pt x="469" y="275"/>
                      <a:pt x="469" y="275"/>
                    </a:cubicBezTo>
                    <a:cubicBezTo>
                      <a:pt x="469" y="275"/>
                      <a:pt x="469" y="275"/>
                      <a:pt x="469" y="275"/>
                    </a:cubicBezTo>
                    <a:cubicBezTo>
                      <a:pt x="469" y="275"/>
                      <a:pt x="469" y="275"/>
                      <a:pt x="469" y="275"/>
                    </a:cubicBezTo>
                    <a:close/>
                    <a:moveTo>
                      <a:pt x="518" y="299"/>
                    </a:moveTo>
                    <a:cubicBezTo>
                      <a:pt x="509" y="298"/>
                      <a:pt x="502" y="292"/>
                      <a:pt x="496" y="285"/>
                    </a:cubicBezTo>
                    <a:cubicBezTo>
                      <a:pt x="499" y="285"/>
                      <a:pt x="502" y="286"/>
                      <a:pt x="505" y="288"/>
                    </a:cubicBezTo>
                    <a:cubicBezTo>
                      <a:pt x="509" y="292"/>
                      <a:pt x="514" y="296"/>
                      <a:pt x="518" y="299"/>
                    </a:cubicBezTo>
                    <a:close/>
                    <a:moveTo>
                      <a:pt x="514" y="292"/>
                    </a:moveTo>
                    <a:cubicBezTo>
                      <a:pt x="520" y="291"/>
                      <a:pt x="528" y="297"/>
                      <a:pt x="537" y="308"/>
                    </a:cubicBezTo>
                    <a:cubicBezTo>
                      <a:pt x="527" y="306"/>
                      <a:pt x="520" y="299"/>
                      <a:pt x="514" y="292"/>
                    </a:cubicBezTo>
                    <a:close/>
                    <a:moveTo>
                      <a:pt x="594" y="406"/>
                    </a:moveTo>
                    <a:cubicBezTo>
                      <a:pt x="591" y="402"/>
                      <a:pt x="588" y="397"/>
                      <a:pt x="584" y="393"/>
                    </a:cubicBezTo>
                    <a:cubicBezTo>
                      <a:pt x="583" y="390"/>
                      <a:pt x="582" y="388"/>
                      <a:pt x="580" y="386"/>
                    </a:cubicBezTo>
                    <a:cubicBezTo>
                      <a:pt x="584" y="388"/>
                      <a:pt x="587" y="391"/>
                      <a:pt x="590" y="394"/>
                    </a:cubicBezTo>
                    <a:cubicBezTo>
                      <a:pt x="592" y="396"/>
                      <a:pt x="593" y="399"/>
                      <a:pt x="594" y="402"/>
                    </a:cubicBezTo>
                    <a:cubicBezTo>
                      <a:pt x="595" y="405"/>
                      <a:pt x="597" y="408"/>
                      <a:pt x="598" y="411"/>
                    </a:cubicBezTo>
                    <a:cubicBezTo>
                      <a:pt x="598" y="411"/>
                      <a:pt x="598" y="411"/>
                      <a:pt x="598" y="411"/>
                    </a:cubicBezTo>
                    <a:cubicBezTo>
                      <a:pt x="598" y="411"/>
                      <a:pt x="598" y="411"/>
                      <a:pt x="598" y="411"/>
                    </a:cubicBezTo>
                    <a:cubicBezTo>
                      <a:pt x="598" y="411"/>
                      <a:pt x="598" y="411"/>
                      <a:pt x="598" y="411"/>
                    </a:cubicBezTo>
                    <a:cubicBezTo>
                      <a:pt x="598" y="411"/>
                      <a:pt x="598" y="411"/>
                      <a:pt x="598" y="411"/>
                    </a:cubicBezTo>
                    <a:cubicBezTo>
                      <a:pt x="597" y="409"/>
                      <a:pt x="595" y="408"/>
                      <a:pt x="594" y="406"/>
                    </a:cubicBezTo>
                    <a:close/>
                    <a:moveTo>
                      <a:pt x="596" y="415"/>
                    </a:moveTo>
                    <a:cubicBezTo>
                      <a:pt x="596" y="415"/>
                      <a:pt x="596" y="415"/>
                      <a:pt x="596" y="415"/>
                    </a:cubicBezTo>
                    <a:cubicBezTo>
                      <a:pt x="596" y="414"/>
                      <a:pt x="595" y="414"/>
                      <a:pt x="595" y="414"/>
                    </a:cubicBezTo>
                    <a:cubicBezTo>
                      <a:pt x="595" y="414"/>
                      <a:pt x="595" y="414"/>
                      <a:pt x="595" y="413"/>
                    </a:cubicBezTo>
                    <a:cubicBezTo>
                      <a:pt x="595" y="414"/>
                      <a:pt x="595" y="414"/>
                      <a:pt x="595" y="414"/>
                    </a:cubicBezTo>
                    <a:cubicBezTo>
                      <a:pt x="595" y="414"/>
                      <a:pt x="596" y="414"/>
                      <a:pt x="596" y="415"/>
                    </a:cubicBezTo>
                    <a:cubicBezTo>
                      <a:pt x="596" y="415"/>
                      <a:pt x="596" y="415"/>
                      <a:pt x="596" y="415"/>
                    </a:cubicBezTo>
                    <a:close/>
                    <a:moveTo>
                      <a:pt x="593" y="411"/>
                    </a:moveTo>
                    <a:cubicBezTo>
                      <a:pt x="592" y="412"/>
                      <a:pt x="592" y="412"/>
                      <a:pt x="592" y="412"/>
                    </a:cubicBezTo>
                    <a:cubicBezTo>
                      <a:pt x="584" y="406"/>
                      <a:pt x="576" y="399"/>
                      <a:pt x="568" y="393"/>
                    </a:cubicBezTo>
                    <a:cubicBezTo>
                      <a:pt x="560" y="387"/>
                      <a:pt x="552" y="382"/>
                      <a:pt x="543" y="377"/>
                    </a:cubicBezTo>
                    <a:cubicBezTo>
                      <a:pt x="537" y="374"/>
                      <a:pt x="531" y="370"/>
                      <a:pt x="524" y="367"/>
                    </a:cubicBezTo>
                    <a:cubicBezTo>
                      <a:pt x="518" y="364"/>
                      <a:pt x="512" y="361"/>
                      <a:pt x="506" y="358"/>
                    </a:cubicBezTo>
                    <a:cubicBezTo>
                      <a:pt x="501" y="355"/>
                      <a:pt x="496" y="352"/>
                      <a:pt x="491" y="350"/>
                    </a:cubicBezTo>
                    <a:cubicBezTo>
                      <a:pt x="485" y="347"/>
                      <a:pt x="479" y="345"/>
                      <a:pt x="473" y="342"/>
                    </a:cubicBezTo>
                    <a:cubicBezTo>
                      <a:pt x="468" y="340"/>
                      <a:pt x="464" y="338"/>
                      <a:pt x="460" y="337"/>
                    </a:cubicBezTo>
                    <a:cubicBezTo>
                      <a:pt x="450" y="333"/>
                      <a:pt x="439" y="330"/>
                      <a:pt x="429" y="326"/>
                    </a:cubicBezTo>
                    <a:cubicBezTo>
                      <a:pt x="426" y="325"/>
                      <a:pt x="423" y="324"/>
                      <a:pt x="420" y="323"/>
                    </a:cubicBezTo>
                    <a:cubicBezTo>
                      <a:pt x="413" y="321"/>
                      <a:pt x="407" y="319"/>
                      <a:pt x="401" y="317"/>
                    </a:cubicBezTo>
                    <a:cubicBezTo>
                      <a:pt x="399" y="316"/>
                      <a:pt x="397" y="315"/>
                      <a:pt x="395" y="315"/>
                    </a:cubicBezTo>
                    <a:cubicBezTo>
                      <a:pt x="385" y="311"/>
                      <a:pt x="376" y="308"/>
                      <a:pt x="367" y="305"/>
                    </a:cubicBezTo>
                    <a:cubicBezTo>
                      <a:pt x="367" y="305"/>
                      <a:pt x="367" y="305"/>
                      <a:pt x="367" y="304"/>
                    </a:cubicBezTo>
                    <a:cubicBezTo>
                      <a:pt x="370" y="305"/>
                      <a:pt x="373" y="305"/>
                      <a:pt x="376" y="306"/>
                    </a:cubicBezTo>
                    <a:cubicBezTo>
                      <a:pt x="388" y="308"/>
                      <a:pt x="400" y="311"/>
                      <a:pt x="411" y="314"/>
                    </a:cubicBezTo>
                    <a:cubicBezTo>
                      <a:pt x="417" y="315"/>
                      <a:pt x="423" y="317"/>
                      <a:pt x="428" y="319"/>
                    </a:cubicBezTo>
                    <a:cubicBezTo>
                      <a:pt x="434" y="321"/>
                      <a:pt x="440" y="322"/>
                      <a:pt x="446" y="324"/>
                    </a:cubicBezTo>
                    <a:cubicBezTo>
                      <a:pt x="450" y="325"/>
                      <a:pt x="453" y="327"/>
                      <a:pt x="457" y="328"/>
                    </a:cubicBezTo>
                    <a:cubicBezTo>
                      <a:pt x="468" y="333"/>
                      <a:pt x="479" y="337"/>
                      <a:pt x="490" y="342"/>
                    </a:cubicBezTo>
                    <a:cubicBezTo>
                      <a:pt x="501" y="347"/>
                      <a:pt x="512" y="352"/>
                      <a:pt x="522" y="359"/>
                    </a:cubicBezTo>
                    <a:cubicBezTo>
                      <a:pt x="527" y="363"/>
                      <a:pt x="533" y="366"/>
                      <a:pt x="538" y="370"/>
                    </a:cubicBezTo>
                    <a:cubicBezTo>
                      <a:pt x="546" y="375"/>
                      <a:pt x="553" y="381"/>
                      <a:pt x="561" y="387"/>
                    </a:cubicBezTo>
                    <a:cubicBezTo>
                      <a:pt x="565" y="390"/>
                      <a:pt x="569" y="392"/>
                      <a:pt x="572" y="395"/>
                    </a:cubicBezTo>
                    <a:cubicBezTo>
                      <a:pt x="577" y="399"/>
                      <a:pt x="582" y="403"/>
                      <a:pt x="587" y="407"/>
                    </a:cubicBezTo>
                    <a:cubicBezTo>
                      <a:pt x="589" y="408"/>
                      <a:pt x="591" y="410"/>
                      <a:pt x="593" y="411"/>
                    </a:cubicBezTo>
                    <a:close/>
                    <a:moveTo>
                      <a:pt x="586" y="401"/>
                    </a:moveTo>
                    <a:cubicBezTo>
                      <a:pt x="586" y="401"/>
                      <a:pt x="586" y="401"/>
                      <a:pt x="586" y="401"/>
                    </a:cubicBezTo>
                    <a:cubicBezTo>
                      <a:pt x="586" y="401"/>
                      <a:pt x="586" y="401"/>
                      <a:pt x="586" y="401"/>
                    </a:cubicBezTo>
                    <a:cubicBezTo>
                      <a:pt x="586" y="401"/>
                      <a:pt x="586" y="401"/>
                      <a:pt x="586" y="401"/>
                    </a:cubicBezTo>
                    <a:cubicBezTo>
                      <a:pt x="586" y="401"/>
                      <a:pt x="586" y="401"/>
                      <a:pt x="586" y="401"/>
                    </a:cubicBezTo>
                    <a:cubicBezTo>
                      <a:pt x="585" y="400"/>
                      <a:pt x="584" y="400"/>
                      <a:pt x="584" y="399"/>
                    </a:cubicBezTo>
                    <a:cubicBezTo>
                      <a:pt x="579" y="394"/>
                      <a:pt x="575" y="389"/>
                      <a:pt x="571" y="384"/>
                    </a:cubicBezTo>
                    <a:cubicBezTo>
                      <a:pt x="569" y="381"/>
                      <a:pt x="567" y="379"/>
                      <a:pt x="565" y="376"/>
                    </a:cubicBezTo>
                    <a:cubicBezTo>
                      <a:pt x="570" y="378"/>
                      <a:pt x="575" y="381"/>
                      <a:pt x="577" y="386"/>
                    </a:cubicBezTo>
                    <a:cubicBezTo>
                      <a:pt x="580" y="391"/>
                      <a:pt x="583" y="396"/>
                      <a:pt x="586" y="401"/>
                    </a:cubicBezTo>
                    <a:close/>
                    <a:moveTo>
                      <a:pt x="567" y="384"/>
                    </a:moveTo>
                    <a:cubicBezTo>
                      <a:pt x="567" y="384"/>
                      <a:pt x="568" y="384"/>
                      <a:pt x="568" y="384"/>
                    </a:cubicBezTo>
                    <a:cubicBezTo>
                      <a:pt x="568" y="385"/>
                      <a:pt x="568" y="385"/>
                      <a:pt x="568" y="385"/>
                    </a:cubicBezTo>
                    <a:cubicBezTo>
                      <a:pt x="568" y="385"/>
                      <a:pt x="569" y="385"/>
                      <a:pt x="569" y="385"/>
                    </a:cubicBezTo>
                    <a:cubicBezTo>
                      <a:pt x="569" y="386"/>
                      <a:pt x="569" y="386"/>
                      <a:pt x="569" y="386"/>
                    </a:cubicBezTo>
                    <a:cubicBezTo>
                      <a:pt x="570" y="387"/>
                      <a:pt x="571" y="388"/>
                      <a:pt x="571" y="389"/>
                    </a:cubicBezTo>
                    <a:cubicBezTo>
                      <a:pt x="572" y="390"/>
                      <a:pt x="572" y="390"/>
                      <a:pt x="572" y="390"/>
                    </a:cubicBezTo>
                    <a:cubicBezTo>
                      <a:pt x="572" y="390"/>
                      <a:pt x="572" y="390"/>
                      <a:pt x="572" y="390"/>
                    </a:cubicBezTo>
                    <a:cubicBezTo>
                      <a:pt x="572" y="390"/>
                      <a:pt x="572" y="390"/>
                      <a:pt x="571" y="389"/>
                    </a:cubicBezTo>
                    <a:cubicBezTo>
                      <a:pt x="571" y="388"/>
                      <a:pt x="570" y="387"/>
                      <a:pt x="569" y="386"/>
                    </a:cubicBezTo>
                    <a:cubicBezTo>
                      <a:pt x="569" y="386"/>
                      <a:pt x="569" y="386"/>
                      <a:pt x="569" y="385"/>
                    </a:cubicBezTo>
                    <a:cubicBezTo>
                      <a:pt x="569" y="385"/>
                      <a:pt x="568" y="385"/>
                      <a:pt x="568" y="385"/>
                    </a:cubicBezTo>
                    <a:cubicBezTo>
                      <a:pt x="568" y="385"/>
                      <a:pt x="568" y="385"/>
                      <a:pt x="568" y="384"/>
                    </a:cubicBezTo>
                    <a:cubicBezTo>
                      <a:pt x="567" y="384"/>
                      <a:pt x="567" y="384"/>
                      <a:pt x="567" y="384"/>
                    </a:cubicBezTo>
                    <a:cubicBezTo>
                      <a:pt x="563" y="380"/>
                      <a:pt x="560" y="376"/>
                      <a:pt x="558" y="371"/>
                    </a:cubicBezTo>
                    <a:cubicBezTo>
                      <a:pt x="558" y="371"/>
                      <a:pt x="558" y="371"/>
                      <a:pt x="558" y="371"/>
                    </a:cubicBezTo>
                    <a:cubicBezTo>
                      <a:pt x="558" y="371"/>
                      <a:pt x="558" y="371"/>
                      <a:pt x="558" y="371"/>
                    </a:cubicBezTo>
                    <a:cubicBezTo>
                      <a:pt x="558" y="371"/>
                      <a:pt x="558" y="371"/>
                      <a:pt x="558" y="371"/>
                    </a:cubicBezTo>
                    <a:cubicBezTo>
                      <a:pt x="562" y="375"/>
                      <a:pt x="565" y="379"/>
                      <a:pt x="567" y="384"/>
                    </a:cubicBezTo>
                    <a:close/>
                    <a:moveTo>
                      <a:pt x="560" y="380"/>
                    </a:moveTo>
                    <a:cubicBezTo>
                      <a:pt x="560" y="380"/>
                      <a:pt x="560" y="381"/>
                      <a:pt x="560" y="381"/>
                    </a:cubicBezTo>
                    <a:cubicBezTo>
                      <a:pt x="560" y="381"/>
                      <a:pt x="560" y="381"/>
                      <a:pt x="560" y="381"/>
                    </a:cubicBezTo>
                    <a:cubicBezTo>
                      <a:pt x="560" y="381"/>
                      <a:pt x="560" y="381"/>
                      <a:pt x="560" y="380"/>
                    </a:cubicBezTo>
                    <a:cubicBezTo>
                      <a:pt x="558" y="379"/>
                      <a:pt x="556" y="378"/>
                      <a:pt x="555" y="377"/>
                    </a:cubicBezTo>
                    <a:cubicBezTo>
                      <a:pt x="547" y="372"/>
                      <a:pt x="540" y="367"/>
                      <a:pt x="533" y="362"/>
                    </a:cubicBezTo>
                    <a:cubicBezTo>
                      <a:pt x="530" y="360"/>
                      <a:pt x="527" y="358"/>
                      <a:pt x="523" y="356"/>
                    </a:cubicBezTo>
                    <a:cubicBezTo>
                      <a:pt x="515" y="350"/>
                      <a:pt x="506" y="346"/>
                      <a:pt x="497" y="341"/>
                    </a:cubicBezTo>
                    <a:cubicBezTo>
                      <a:pt x="484" y="334"/>
                      <a:pt x="470" y="329"/>
                      <a:pt x="456" y="324"/>
                    </a:cubicBezTo>
                    <a:cubicBezTo>
                      <a:pt x="448" y="321"/>
                      <a:pt x="440" y="318"/>
                      <a:pt x="432" y="316"/>
                    </a:cubicBezTo>
                    <a:cubicBezTo>
                      <a:pt x="426" y="314"/>
                      <a:pt x="420" y="312"/>
                      <a:pt x="414" y="310"/>
                    </a:cubicBezTo>
                    <a:cubicBezTo>
                      <a:pt x="407" y="309"/>
                      <a:pt x="400" y="307"/>
                      <a:pt x="393" y="306"/>
                    </a:cubicBezTo>
                    <a:cubicBezTo>
                      <a:pt x="383" y="303"/>
                      <a:pt x="373" y="302"/>
                      <a:pt x="362" y="300"/>
                    </a:cubicBezTo>
                    <a:cubicBezTo>
                      <a:pt x="356" y="299"/>
                      <a:pt x="350" y="297"/>
                      <a:pt x="344" y="295"/>
                    </a:cubicBezTo>
                    <a:cubicBezTo>
                      <a:pt x="344" y="295"/>
                      <a:pt x="343" y="295"/>
                      <a:pt x="341" y="294"/>
                    </a:cubicBezTo>
                    <a:cubicBezTo>
                      <a:pt x="350" y="290"/>
                      <a:pt x="358" y="287"/>
                      <a:pt x="366" y="283"/>
                    </a:cubicBezTo>
                    <a:cubicBezTo>
                      <a:pt x="372" y="291"/>
                      <a:pt x="381" y="294"/>
                      <a:pt x="390" y="297"/>
                    </a:cubicBezTo>
                    <a:cubicBezTo>
                      <a:pt x="401" y="300"/>
                      <a:pt x="412" y="303"/>
                      <a:pt x="423" y="307"/>
                    </a:cubicBezTo>
                    <a:cubicBezTo>
                      <a:pt x="434" y="310"/>
                      <a:pt x="444" y="315"/>
                      <a:pt x="453" y="320"/>
                    </a:cubicBezTo>
                    <a:cubicBezTo>
                      <a:pt x="459" y="323"/>
                      <a:pt x="465" y="324"/>
                      <a:pt x="470" y="327"/>
                    </a:cubicBezTo>
                    <a:cubicBezTo>
                      <a:pt x="477" y="330"/>
                      <a:pt x="484" y="333"/>
                      <a:pt x="490" y="336"/>
                    </a:cubicBezTo>
                    <a:cubicBezTo>
                      <a:pt x="491" y="336"/>
                      <a:pt x="491" y="337"/>
                      <a:pt x="492" y="337"/>
                    </a:cubicBezTo>
                    <a:cubicBezTo>
                      <a:pt x="504" y="340"/>
                      <a:pt x="514" y="346"/>
                      <a:pt x="525" y="352"/>
                    </a:cubicBezTo>
                    <a:cubicBezTo>
                      <a:pt x="531" y="355"/>
                      <a:pt x="538" y="358"/>
                      <a:pt x="544" y="361"/>
                    </a:cubicBezTo>
                    <a:cubicBezTo>
                      <a:pt x="546" y="362"/>
                      <a:pt x="549" y="364"/>
                      <a:pt x="550" y="366"/>
                    </a:cubicBezTo>
                    <a:cubicBezTo>
                      <a:pt x="554" y="371"/>
                      <a:pt x="557" y="376"/>
                      <a:pt x="560" y="380"/>
                    </a:cubicBezTo>
                    <a:close/>
                    <a:moveTo>
                      <a:pt x="364" y="304"/>
                    </a:moveTo>
                    <a:cubicBezTo>
                      <a:pt x="364" y="304"/>
                      <a:pt x="364" y="304"/>
                      <a:pt x="364" y="304"/>
                    </a:cubicBezTo>
                    <a:cubicBezTo>
                      <a:pt x="363" y="304"/>
                      <a:pt x="363" y="304"/>
                      <a:pt x="362" y="304"/>
                    </a:cubicBezTo>
                    <a:cubicBezTo>
                      <a:pt x="362" y="304"/>
                      <a:pt x="362" y="304"/>
                      <a:pt x="362" y="304"/>
                    </a:cubicBezTo>
                    <a:cubicBezTo>
                      <a:pt x="363" y="304"/>
                      <a:pt x="363" y="304"/>
                      <a:pt x="364" y="304"/>
                    </a:cubicBezTo>
                    <a:close/>
                    <a:moveTo>
                      <a:pt x="359" y="303"/>
                    </a:moveTo>
                    <a:cubicBezTo>
                      <a:pt x="359" y="303"/>
                      <a:pt x="359" y="303"/>
                      <a:pt x="358" y="303"/>
                    </a:cubicBezTo>
                    <a:cubicBezTo>
                      <a:pt x="358" y="303"/>
                      <a:pt x="358" y="303"/>
                      <a:pt x="358" y="303"/>
                    </a:cubicBezTo>
                    <a:cubicBezTo>
                      <a:pt x="358" y="303"/>
                      <a:pt x="359" y="303"/>
                      <a:pt x="359" y="303"/>
                    </a:cubicBezTo>
                    <a:cubicBezTo>
                      <a:pt x="359" y="303"/>
                      <a:pt x="359" y="303"/>
                      <a:pt x="359" y="303"/>
                    </a:cubicBezTo>
                    <a:close/>
                    <a:moveTo>
                      <a:pt x="367" y="271"/>
                    </a:moveTo>
                    <a:cubicBezTo>
                      <a:pt x="368" y="270"/>
                      <a:pt x="368" y="270"/>
                      <a:pt x="368" y="270"/>
                    </a:cubicBezTo>
                    <a:cubicBezTo>
                      <a:pt x="368" y="270"/>
                      <a:pt x="368" y="270"/>
                      <a:pt x="368" y="270"/>
                    </a:cubicBezTo>
                    <a:cubicBezTo>
                      <a:pt x="368" y="270"/>
                      <a:pt x="368" y="270"/>
                      <a:pt x="368" y="271"/>
                    </a:cubicBezTo>
                    <a:cubicBezTo>
                      <a:pt x="368" y="271"/>
                      <a:pt x="368" y="271"/>
                      <a:pt x="367" y="271"/>
                    </a:cubicBezTo>
                    <a:close/>
                    <a:moveTo>
                      <a:pt x="410" y="252"/>
                    </a:moveTo>
                    <a:cubicBezTo>
                      <a:pt x="410" y="253"/>
                      <a:pt x="410" y="254"/>
                      <a:pt x="410" y="256"/>
                    </a:cubicBezTo>
                    <a:cubicBezTo>
                      <a:pt x="398" y="260"/>
                      <a:pt x="385" y="265"/>
                      <a:pt x="373" y="269"/>
                    </a:cubicBezTo>
                    <a:cubicBezTo>
                      <a:pt x="373" y="268"/>
                      <a:pt x="373" y="268"/>
                      <a:pt x="373" y="267"/>
                    </a:cubicBezTo>
                    <a:cubicBezTo>
                      <a:pt x="378" y="257"/>
                      <a:pt x="384" y="247"/>
                      <a:pt x="391" y="238"/>
                    </a:cubicBezTo>
                    <a:cubicBezTo>
                      <a:pt x="401" y="225"/>
                      <a:pt x="411" y="213"/>
                      <a:pt x="420" y="200"/>
                    </a:cubicBezTo>
                    <a:cubicBezTo>
                      <a:pt x="421" y="198"/>
                      <a:pt x="422" y="197"/>
                      <a:pt x="424" y="195"/>
                    </a:cubicBezTo>
                    <a:cubicBezTo>
                      <a:pt x="424" y="195"/>
                      <a:pt x="424" y="195"/>
                      <a:pt x="424" y="195"/>
                    </a:cubicBezTo>
                    <a:cubicBezTo>
                      <a:pt x="424" y="195"/>
                      <a:pt x="424" y="195"/>
                      <a:pt x="424" y="195"/>
                    </a:cubicBezTo>
                    <a:cubicBezTo>
                      <a:pt x="424" y="195"/>
                      <a:pt x="424" y="194"/>
                      <a:pt x="424" y="194"/>
                    </a:cubicBezTo>
                    <a:cubicBezTo>
                      <a:pt x="424" y="194"/>
                      <a:pt x="425" y="194"/>
                      <a:pt x="425" y="194"/>
                    </a:cubicBezTo>
                    <a:cubicBezTo>
                      <a:pt x="424" y="195"/>
                      <a:pt x="424" y="195"/>
                      <a:pt x="424" y="195"/>
                    </a:cubicBezTo>
                    <a:cubicBezTo>
                      <a:pt x="424" y="195"/>
                      <a:pt x="424" y="195"/>
                      <a:pt x="424" y="195"/>
                    </a:cubicBezTo>
                    <a:cubicBezTo>
                      <a:pt x="424" y="195"/>
                      <a:pt x="424" y="195"/>
                      <a:pt x="424" y="195"/>
                    </a:cubicBezTo>
                    <a:cubicBezTo>
                      <a:pt x="421" y="203"/>
                      <a:pt x="417" y="210"/>
                      <a:pt x="415" y="218"/>
                    </a:cubicBezTo>
                    <a:cubicBezTo>
                      <a:pt x="411" y="229"/>
                      <a:pt x="408" y="240"/>
                      <a:pt x="410" y="252"/>
                    </a:cubicBezTo>
                    <a:close/>
                    <a:moveTo>
                      <a:pt x="372" y="282"/>
                    </a:moveTo>
                    <a:cubicBezTo>
                      <a:pt x="379" y="283"/>
                      <a:pt x="385" y="287"/>
                      <a:pt x="392" y="290"/>
                    </a:cubicBezTo>
                    <a:cubicBezTo>
                      <a:pt x="384" y="289"/>
                      <a:pt x="378" y="288"/>
                      <a:pt x="372" y="282"/>
                    </a:cubicBezTo>
                    <a:close/>
                    <a:moveTo>
                      <a:pt x="395" y="290"/>
                    </a:moveTo>
                    <a:cubicBezTo>
                      <a:pt x="395" y="290"/>
                      <a:pt x="396" y="290"/>
                      <a:pt x="396" y="290"/>
                    </a:cubicBezTo>
                    <a:cubicBezTo>
                      <a:pt x="396" y="291"/>
                      <a:pt x="395" y="291"/>
                      <a:pt x="395" y="291"/>
                    </a:cubicBezTo>
                    <a:cubicBezTo>
                      <a:pt x="395" y="291"/>
                      <a:pt x="395" y="290"/>
                      <a:pt x="395" y="290"/>
                    </a:cubicBezTo>
                    <a:close/>
                    <a:moveTo>
                      <a:pt x="382" y="282"/>
                    </a:moveTo>
                    <a:cubicBezTo>
                      <a:pt x="396" y="285"/>
                      <a:pt x="411" y="287"/>
                      <a:pt x="425" y="288"/>
                    </a:cubicBezTo>
                    <a:cubicBezTo>
                      <a:pt x="435" y="290"/>
                      <a:pt x="444" y="292"/>
                      <a:pt x="453" y="294"/>
                    </a:cubicBezTo>
                    <a:cubicBezTo>
                      <a:pt x="463" y="295"/>
                      <a:pt x="472" y="299"/>
                      <a:pt x="481" y="302"/>
                    </a:cubicBezTo>
                    <a:cubicBezTo>
                      <a:pt x="489" y="305"/>
                      <a:pt x="496" y="308"/>
                      <a:pt x="504" y="311"/>
                    </a:cubicBezTo>
                    <a:cubicBezTo>
                      <a:pt x="510" y="313"/>
                      <a:pt x="515" y="316"/>
                      <a:pt x="520" y="318"/>
                    </a:cubicBezTo>
                    <a:cubicBezTo>
                      <a:pt x="525" y="320"/>
                      <a:pt x="529" y="322"/>
                      <a:pt x="533" y="324"/>
                    </a:cubicBezTo>
                    <a:cubicBezTo>
                      <a:pt x="541" y="327"/>
                      <a:pt x="548" y="331"/>
                      <a:pt x="555" y="336"/>
                    </a:cubicBezTo>
                    <a:cubicBezTo>
                      <a:pt x="561" y="340"/>
                      <a:pt x="568" y="344"/>
                      <a:pt x="574" y="349"/>
                    </a:cubicBezTo>
                    <a:cubicBezTo>
                      <a:pt x="579" y="352"/>
                      <a:pt x="583" y="355"/>
                      <a:pt x="587" y="359"/>
                    </a:cubicBezTo>
                    <a:cubicBezTo>
                      <a:pt x="592" y="363"/>
                      <a:pt x="597" y="367"/>
                      <a:pt x="602" y="371"/>
                    </a:cubicBezTo>
                    <a:cubicBezTo>
                      <a:pt x="612" y="379"/>
                      <a:pt x="622" y="386"/>
                      <a:pt x="632" y="394"/>
                    </a:cubicBezTo>
                    <a:cubicBezTo>
                      <a:pt x="638" y="399"/>
                      <a:pt x="645" y="404"/>
                      <a:pt x="651" y="408"/>
                    </a:cubicBezTo>
                    <a:cubicBezTo>
                      <a:pt x="654" y="410"/>
                      <a:pt x="656" y="412"/>
                      <a:pt x="658" y="415"/>
                    </a:cubicBezTo>
                    <a:cubicBezTo>
                      <a:pt x="659" y="415"/>
                      <a:pt x="659" y="415"/>
                      <a:pt x="659" y="415"/>
                    </a:cubicBezTo>
                    <a:cubicBezTo>
                      <a:pt x="659" y="415"/>
                      <a:pt x="659" y="415"/>
                      <a:pt x="659" y="415"/>
                    </a:cubicBezTo>
                    <a:cubicBezTo>
                      <a:pt x="659" y="415"/>
                      <a:pt x="659" y="415"/>
                      <a:pt x="659" y="415"/>
                    </a:cubicBezTo>
                    <a:cubicBezTo>
                      <a:pt x="659" y="415"/>
                      <a:pt x="658" y="415"/>
                      <a:pt x="658" y="415"/>
                    </a:cubicBezTo>
                    <a:cubicBezTo>
                      <a:pt x="654" y="412"/>
                      <a:pt x="650" y="409"/>
                      <a:pt x="646" y="406"/>
                    </a:cubicBezTo>
                    <a:cubicBezTo>
                      <a:pt x="640" y="402"/>
                      <a:pt x="634" y="398"/>
                      <a:pt x="628" y="394"/>
                    </a:cubicBezTo>
                    <a:cubicBezTo>
                      <a:pt x="625" y="392"/>
                      <a:pt x="622" y="390"/>
                      <a:pt x="619" y="388"/>
                    </a:cubicBezTo>
                    <a:cubicBezTo>
                      <a:pt x="614" y="384"/>
                      <a:pt x="609" y="381"/>
                      <a:pt x="604" y="378"/>
                    </a:cubicBezTo>
                    <a:cubicBezTo>
                      <a:pt x="598" y="373"/>
                      <a:pt x="592" y="368"/>
                      <a:pt x="585" y="364"/>
                    </a:cubicBezTo>
                    <a:cubicBezTo>
                      <a:pt x="581" y="361"/>
                      <a:pt x="576" y="358"/>
                      <a:pt x="571" y="355"/>
                    </a:cubicBezTo>
                    <a:cubicBezTo>
                      <a:pt x="565" y="351"/>
                      <a:pt x="559" y="348"/>
                      <a:pt x="553" y="344"/>
                    </a:cubicBezTo>
                    <a:cubicBezTo>
                      <a:pt x="543" y="336"/>
                      <a:pt x="532" y="331"/>
                      <a:pt x="520" y="326"/>
                    </a:cubicBezTo>
                    <a:cubicBezTo>
                      <a:pt x="513" y="322"/>
                      <a:pt x="506" y="318"/>
                      <a:pt x="499" y="315"/>
                    </a:cubicBezTo>
                    <a:cubicBezTo>
                      <a:pt x="490" y="311"/>
                      <a:pt x="481" y="308"/>
                      <a:pt x="471" y="305"/>
                    </a:cubicBezTo>
                    <a:cubicBezTo>
                      <a:pt x="463" y="302"/>
                      <a:pt x="455" y="301"/>
                      <a:pt x="446" y="299"/>
                    </a:cubicBezTo>
                    <a:cubicBezTo>
                      <a:pt x="439" y="297"/>
                      <a:pt x="431" y="296"/>
                      <a:pt x="424" y="294"/>
                    </a:cubicBezTo>
                    <a:cubicBezTo>
                      <a:pt x="415" y="292"/>
                      <a:pt x="406" y="290"/>
                      <a:pt x="397" y="287"/>
                    </a:cubicBezTo>
                    <a:cubicBezTo>
                      <a:pt x="392" y="286"/>
                      <a:pt x="387" y="284"/>
                      <a:pt x="382" y="282"/>
                    </a:cubicBezTo>
                    <a:close/>
                    <a:moveTo>
                      <a:pt x="520" y="116"/>
                    </a:moveTo>
                    <a:cubicBezTo>
                      <a:pt x="512" y="126"/>
                      <a:pt x="504" y="136"/>
                      <a:pt x="497" y="147"/>
                    </a:cubicBezTo>
                    <a:cubicBezTo>
                      <a:pt x="491" y="155"/>
                      <a:pt x="485" y="163"/>
                      <a:pt x="479" y="171"/>
                    </a:cubicBezTo>
                    <a:cubicBezTo>
                      <a:pt x="473" y="181"/>
                      <a:pt x="466" y="190"/>
                      <a:pt x="459" y="199"/>
                    </a:cubicBezTo>
                    <a:cubicBezTo>
                      <a:pt x="451" y="210"/>
                      <a:pt x="443" y="221"/>
                      <a:pt x="435" y="232"/>
                    </a:cubicBezTo>
                    <a:cubicBezTo>
                      <a:pt x="435" y="232"/>
                      <a:pt x="435" y="232"/>
                      <a:pt x="435" y="233"/>
                    </a:cubicBezTo>
                    <a:cubicBezTo>
                      <a:pt x="434" y="233"/>
                      <a:pt x="434" y="232"/>
                      <a:pt x="434" y="232"/>
                    </a:cubicBezTo>
                    <a:cubicBezTo>
                      <a:pt x="436" y="229"/>
                      <a:pt x="437" y="226"/>
                      <a:pt x="439" y="223"/>
                    </a:cubicBezTo>
                    <a:cubicBezTo>
                      <a:pt x="446" y="212"/>
                      <a:pt x="453" y="201"/>
                      <a:pt x="460" y="191"/>
                    </a:cubicBezTo>
                    <a:cubicBezTo>
                      <a:pt x="467" y="181"/>
                      <a:pt x="475" y="172"/>
                      <a:pt x="482" y="162"/>
                    </a:cubicBezTo>
                    <a:cubicBezTo>
                      <a:pt x="485" y="158"/>
                      <a:pt x="489" y="153"/>
                      <a:pt x="492" y="149"/>
                    </a:cubicBezTo>
                    <a:cubicBezTo>
                      <a:pt x="501" y="137"/>
                      <a:pt x="511" y="125"/>
                      <a:pt x="521" y="113"/>
                    </a:cubicBezTo>
                    <a:cubicBezTo>
                      <a:pt x="525" y="107"/>
                      <a:pt x="530" y="102"/>
                      <a:pt x="535" y="97"/>
                    </a:cubicBezTo>
                    <a:cubicBezTo>
                      <a:pt x="535" y="97"/>
                      <a:pt x="535" y="97"/>
                      <a:pt x="536" y="98"/>
                    </a:cubicBezTo>
                    <a:cubicBezTo>
                      <a:pt x="530" y="104"/>
                      <a:pt x="525" y="110"/>
                      <a:pt x="520" y="116"/>
                    </a:cubicBezTo>
                    <a:close/>
                    <a:moveTo>
                      <a:pt x="602" y="24"/>
                    </a:moveTo>
                    <a:cubicBezTo>
                      <a:pt x="603" y="23"/>
                      <a:pt x="603" y="23"/>
                      <a:pt x="604" y="23"/>
                    </a:cubicBezTo>
                    <a:cubicBezTo>
                      <a:pt x="604" y="23"/>
                      <a:pt x="604" y="23"/>
                      <a:pt x="604" y="23"/>
                    </a:cubicBezTo>
                    <a:cubicBezTo>
                      <a:pt x="605" y="22"/>
                      <a:pt x="605" y="22"/>
                      <a:pt x="605" y="22"/>
                    </a:cubicBezTo>
                    <a:cubicBezTo>
                      <a:pt x="606" y="22"/>
                      <a:pt x="606" y="21"/>
                      <a:pt x="606" y="21"/>
                    </a:cubicBezTo>
                    <a:cubicBezTo>
                      <a:pt x="606" y="21"/>
                      <a:pt x="606" y="21"/>
                      <a:pt x="606" y="21"/>
                    </a:cubicBezTo>
                    <a:cubicBezTo>
                      <a:pt x="606" y="21"/>
                      <a:pt x="606" y="21"/>
                      <a:pt x="606" y="21"/>
                    </a:cubicBezTo>
                    <a:cubicBezTo>
                      <a:pt x="606" y="21"/>
                      <a:pt x="606" y="22"/>
                      <a:pt x="605" y="22"/>
                    </a:cubicBezTo>
                    <a:cubicBezTo>
                      <a:pt x="605" y="22"/>
                      <a:pt x="605" y="22"/>
                      <a:pt x="604" y="23"/>
                    </a:cubicBezTo>
                    <a:cubicBezTo>
                      <a:pt x="604" y="23"/>
                      <a:pt x="604" y="23"/>
                      <a:pt x="604" y="23"/>
                    </a:cubicBezTo>
                    <a:cubicBezTo>
                      <a:pt x="599" y="27"/>
                      <a:pt x="593" y="32"/>
                      <a:pt x="588" y="37"/>
                    </a:cubicBezTo>
                    <a:cubicBezTo>
                      <a:pt x="581" y="44"/>
                      <a:pt x="573" y="52"/>
                      <a:pt x="566" y="59"/>
                    </a:cubicBezTo>
                    <a:cubicBezTo>
                      <a:pt x="563" y="62"/>
                      <a:pt x="561" y="65"/>
                      <a:pt x="558" y="68"/>
                    </a:cubicBezTo>
                    <a:cubicBezTo>
                      <a:pt x="551" y="74"/>
                      <a:pt x="546" y="81"/>
                      <a:pt x="539" y="88"/>
                    </a:cubicBezTo>
                    <a:cubicBezTo>
                      <a:pt x="532" y="96"/>
                      <a:pt x="524" y="104"/>
                      <a:pt x="517" y="113"/>
                    </a:cubicBezTo>
                    <a:cubicBezTo>
                      <a:pt x="514" y="117"/>
                      <a:pt x="511" y="121"/>
                      <a:pt x="508" y="125"/>
                    </a:cubicBezTo>
                    <a:cubicBezTo>
                      <a:pt x="501" y="133"/>
                      <a:pt x="494" y="142"/>
                      <a:pt x="488" y="150"/>
                    </a:cubicBezTo>
                    <a:cubicBezTo>
                      <a:pt x="483" y="156"/>
                      <a:pt x="479" y="163"/>
                      <a:pt x="474" y="169"/>
                    </a:cubicBezTo>
                    <a:cubicBezTo>
                      <a:pt x="465" y="180"/>
                      <a:pt x="457" y="191"/>
                      <a:pt x="449" y="203"/>
                    </a:cubicBezTo>
                    <a:cubicBezTo>
                      <a:pt x="445" y="210"/>
                      <a:pt x="440" y="217"/>
                      <a:pt x="435" y="224"/>
                    </a:cubicBezTo>
                    <a:cubicBezTo>
                      <a:pt x="433" y="228"/>
                      <a:pt x="431" y="234"/>
                      <a:pt x="429" y="238"/>
                    </a:cubicBezTo>
                    <a:cubicBezTo>
                      <a:pt x="427" y="242"/>
                      <a:pt x="424" y="246"/>
                      <a:pt x="422" y="250"/>
                    </a:cubicBezTo>
                    <a:cubicBezTo>
                      <a:pt x="422" y="251"/>
                      <a:pt x="421" y="252"/>
                      <a:pt x="420" y="253"/>
                    </a:cubicBezTo>
                    <a:cubicBezTo>
                      <a:pt x="420" y="252"/>
                      <a:pt x="419" y="251"/>
                      <a:pt x="420" y="251"/>
                    </a:cubicBezTo>
                    <a:cubicBezTo>
                      <a:pt x="422" y="243"/>
                      <a:pt x="425" y="235"/>
                      <a:pt x="430" y="228"/>
                    </a:cubicBezTo>
                    <a:cubicBezTo>
                      <a:pt x="437" y="216"/>
                      <a:pt x="444" y="205"/>
                      <a:pt x="452" y="194"/>
                    </a:cubicBezTo>
                    <a:cubicBezTo>
                      <a:pt x="458" y="184"/>
                      <a:pt x="465" y="174"/>
                      <a:pt x="472" y="164"/>
                    </a:cubicBezTo>
                    <a:cubicBezTo>
                      <a:pt x="477" y="157"/>
                      <a:pt x="483" y="151"/>
                      <a:pt x="488" y="144"/>
                    </a:cubicBezTo>
                    <a:cubicBezTo>
                      <a:pt x="493" y="138"/>
                      <a:pt x="498" y="133"/>
                      <a:pt x="503" y="127"/>
                    </a:cubicBezTo>
                    <a:cubicBezTo>
                      <a:pt x="509" y="120"/>
                      <a:pt x="515" y="112"/>
                      <a:pt x="521" y="105"/>
                    </a:cubicBezTo>
                    <a:cubicBezTo>
                      <a:pt x="531" y="93"/>
                      <a:pt x="541" y="82"/>
                      <a:pt x="551" y="70"/>
                    </a:cubicBezTo>
                    <a:cubicBezTo>
                      <a:pt x="558" y="62"/>
                      <a:pt x="566" y="56"/>
                      <a:pt x="573" y="49"/>
                    </a:cubicBezTo>
                    <a:cubicBezTo>
                      <a:pt x="579" y="44"/>
                      <a:pt x="584" y="38"/>
                      <a:pt x="590" y="33"/>
                    </a:cubicBezTo>
                    <a:cubicBezTo>
                      <a:pt x="594" y="29"/>
                      <a:pt x="598" y="27"/>
                      <a:pt x="602" y="24"/>
                    </a:cubicBezTo>
                    <a:close/>
                    <a:moveTo>
                      <a:pt x="549" y="67"/>
                    </a:moveTo>
                    <a:cubicBezTo>
                      <a:pt x="549" y="66"/>
                      <a:pt x="550" y="66"/>
                      <a:pt x="550" y="66"/>
                    </a:cubicBezTo>
                    <a:cubicBezTo>
                      <a:pt x="550" y="66"/>
                      <a:pt x="550" y="66"/>
                      <a:pt x="550" y="66"/>
                    </a:cubicBezTo>
                    <a:cubicBezTo>
                      <a:pt x="550" y="66"/>
                      <a:pt x="550" y="66"/>
                      <a:pt x="551" y="66"/>
                    </a:cubicBezTo>
                    <a:cubicBezTo>
                      <a:pt x="552" y="64"/>
                      <a:pt x="553" y="62"/>
                      <a:pt x="554" y="61"/>
                    </a:cubicBezTo>
                    <a:cubicBezTo>
                      <a:pt x="562" y="53"/>
                      <a:pt x="570" y="45"/>
                      <a:pt x="579" y="38"/>
                    </a:cubicBezTo>
                    <a:cubicBezTo>
                      <a:pt x="579" y="38"/>
                      <a:pt x="580" y="38"/>
                      <a:pt x="580" y="37"/>
                    </a:cubicBezTo>
                    <a:cubicBezTo>
                      <a:pt x="580" y="37"/>
                      <a:pt x="580" y="37"/>
                      <a:pt x="580" y="37"/>
                    </a:cubicBezTo>
                    <a:cubicBezTo>
                      <a:pt x="581" y="37"/>
                      <a:pt x="582" y="36"/>
                      <a:pt x="582" y="35"/>
                    </a:cubicBezTo>
                    <a:cubicBezTo>
                      <a:pt x="583" y="35"/>
                      <a:pt x="583" y="35"/>
                      <a:pt x="583" y="35"/>
                    </a:cubicBezTo>
                    <a:cubicBezTo>
                      <a:pt x="583" y="35"/>
                      <a:pt x="583" y="35"/>
                      <a:pt x="583" y="35"/>
                    </a:cubicBezTo>
                    <a:cubicBezTo>
                      <a:pt x="583" y="35"/>
                      <a:pt x="583" y="35"/>
                      <a:pt x="583" y="35"/>
                    </a:cubicBezTo>
                    <a:cubicBezTo>
                      <a:pt x="583" y="35"/>
                      <a:pt x="583" y="35"/>
                      <a:pt x="582" y="35"/>
                    </a:cubicBezTo>
                    <a:cubicBezTo>
                      <a:pt x="582" y="36"/>
                      <a:pt x="581" y="37"/>
                      <a:pt x="580" y="37"/>
                    </a:cubicBezTo>
                    <a:cubicBezTo>
                      <a:pt x="580" y="37"/>
                      <a:pt x="580" y="37"/>
                      <a:pt x="580" y="37"/>
                    </a:cubicBezTo>
                    <a:cubicBezTo>
                      <a:pt x="574" y="44"/>
                      <a:pt x="567" y="50"/>
                      <a:pt x="560" y="56"/>
                    </a:cubicBezTo>
                    <a:cubicBezTo>
                      <a:pt x="557" y="59"/>
                      <a:pt x="554" y="63"/>
                      <a:pt x="551" y="66"/>
                    </a:cubicBezTo>
                    <a:cubicBezTo>
                      <a:pt x="550" y="66"/>
                      <a:pt x="550" y="66"/>
                      <a:pt x="550" y="66"/>
                    </a:cubicBezTo>
                    <a:cubicBezTo>
                      <a:pt x="550" y="66"/>
                      <a:pt x="550" y="66"/>
                      <a:pt x="550" y="66"/>
                    </a:cubicBezTo>
                    <a:cubicBezTo>
                      <a:pt x="547" y="69"/>
                      <a:pt x="545" y="73"/>
                      <a:pt x="542" y="76"/>
                    </a:cubicBezTo>
                    <a:cubicBezTo>
                      <a:pt x="532" y="86"/>
                      <a:pt x="523" y="97"/>
                      <a:pt x="514" y="108"/>
                    </a:cubicBezTo>
                    <a:cubicBezTo>
                      <a:pt x="508" y="117"/>
                      <a:pt x="500" y="124"/>
                      <a:pt x="494" y="133"/>
                    </a:cubicBezTo>
                    <a:cubicBezTo>
                      <a:pt x="487" y="141"/>
                      <a:pt x="480" y="149"/>
                      <a:pt x="474" y="157"/>
                    </a:cubicBezTo>
                    <a:cubicBezTo>
                      <a:pt x="466" y="168"/>
                      <a:pt x="458" y="178"/>
                      <a:pt x="451" y="190"/>
                    </a:cubicBezTo>
                    <a:cubicBezTo>
                      <a:pt x="442" y="205"/>
                      <a:pt x="430" y="219"/>
                      <a:pt x="422" y="236"/>
                    </a:cubicBezTo>
                    <a:cubicBezTo>
                      <a:pt x="420" y="240"/>
                      <a:pt x="419" y="246"/>
                      <a:pt x="417" y="251"/>
                    </a:cubicBezTo>
                    <a:cubicBezTo>
                      <a:pt x="416" y="252"/>
                      <a:pt x="415" y="253"/>
                      <a:pt x="414" y="254"/>
                    </a:cubicBezTo>
                    <a:cubicBezTo>
                      <a:pt x="413" y="251"/>
                      <a:pt x="413" y="248"/>
                      <a:pt x="414" y="245"/>
                    </a:cubicBezTo>
                    <a:cubicBezTo>
                      <a:pt x="419" y="232"/>
                      <a:pt x="424" y="219"/>
                      <a:pt x="432" y="208"/>
                    </a:cubicBezTo>
                    <a:cubicBezTo>
                      <a:pt x="439" y="198"/>
                      <a:pt x="445" y="187"/>
                      <a:pt x="452" y="177"/>
                    </a:cubicBezTo>
                    <a:cubicBezTo>
                      <a:pt x="459" y="168"/>
                      <a:pt x="466" y="159"/>
                      <a:pt x="474" y="150"/>
                    </a:cubicBezTo>
                    <a:cubicBezTo>
                      <a:pt x="480" y="143"/>
                      <a:pt x="486" y="136"/>
                      <a:pt x="492" y="129"/>
                    </a:cubicBezTo>
                    <a:cubicBezTo>
                      <a:pt x="499" y="121"/>
                      <a:pt x="507" y="113"/>
                      <a:pt x="514" y="105"/>
                    </a:cubicBezTo>
                    <a:cubicBezTo>
                      <a:pt x="518" y="100"/>
                      <a:pt x="522" y="96"/>
                      <a:pt x="526" y="91"/>
                    </a:cubicBezTo>
                    <a:cubicBezTo>
                      <a:pt x="534" y="83"/>
                      <a:pt x="541" y="75"/>
                      <a:pt x="549" y="67"/>
                    </a:cubicBezTo>
                    <a:close/>
                    <a:moveTo>
                      <a:pt x="473" y="133"/>
                    </a:moveTo>
                    <a:cubicBezTo>
                      <a:pt x="478" y="128"/>
                      <a:pt x="483" y="124"/>
                      <a:pt x="489" y="119"/>
                    </a:cubicBezTo>
                    <a:cubicBezTo>
                      <a:pt x="497" y="111"/>
                      <a:pt x="506" y="104"/>
                      <a:pt x="515" y="96"/>
                    </a:cubicBezTo>
                    <a:cubicBezTo>
                      <a:pt x="520" y="92"/>
                      <a:pt x="524" y="87"/>
                      <a:pt x="529" y="82"/>
                    </a:cubicBezTo>
                    <a:cubicBezTo>
                      <a:pt x="530" y="81"/>
                      <a:pt x="532" y="80"/>
                      <a:pt x="533" y="78"/>
                    </a:cubicBezTo>
                    <a:cubicBezTo>
                      <a:pt x="534" y="78"/>
                      <a:pt x="534" y="78"/>
                      <a:pt x="534" y="78"/>
                    </a:cubicBezTo>
                    <a:cubicBezTo>
                      <a:pt x="534" y="78"/>
                      <a:pt x="535" y="77"/>
                      <a:pt x="536" y="76"/>
                    </a:cubicBezTo>
                    <a:cubicBezTo>
                      <a:pt x="536" y="76"/>
                      <a:pt x="537" y="76"/>
                      <a:pt x="537" y="75"/>
                    </a:cubicBezTo>
                    <a:cubicBezTo>
                      <a:pt x="537" y="75"/>
                      <a:pt x="538" y="74"/>
                      <a:pt x="538" y="74"/>
                    </a:cubicBezTo>
                    <a:cubicBezTo>
                      <a:pt x="538" y="74"/>
                      <a:pt x="539" y="73"/>
                      <a:pt x="539" y="73"/>
                    </a:cubicBezTo>
                    <a:cubicBezTo>
                      <a:pt x="539" y="73"/>
                      <a:pt x="539" y="73"/>
                      <a:pt x="539" y="73"/>
                    </a:cubicBezTo>
                    <a:cubicBezTo>
                      <a:pt x="539" y="73"/>
                      <a:pt x="539" y="73"/>
                      <a:pt x="539" y="73"/>
                    </a:cubicBezTo>
                    <a:cubicBezTo>
                      <a:pt x="539" y="73"/>
                      <a:pt x="538" y="74"/>
                      <a:pt x="538" y="74"/>
                    </a:cubicBezTo>
                    <a:cubicBezTo>
                      <a:pt x="538" y="75"/>
                      <a:pt x="537" y="75"/>
                      <a:pt x="537" y="75"/>
                    </a:cubicBezTo>
                    <a:cubicBezTo>
                      <a:pt x="537" y="76"/>
                      <a:pt x="536" y="76"/>
                      <a:pt x="536" y="76"/>
                    </a:cubicBezTo>
                    <a:cubicBezTo>
                      <a:pt x="535" y="77"/>
                      <a:pt x="534" y="78"/>
                      <a:pt x="534" y="78"/>
                    </a:cubicBezTo>
                    <a:cubicBezTo>
                      <a:pt x="534" y="78"/>
                      <a:pt x="534" y="78"/>
                      <a:pt x="533" y="78"/>
                    </a:cubicBezTo>
                    <a:cubicBezTo>
                      <a:pt x="533" y="79"/>
                      <a:pt x="532" y="80"/>
                      <a:pt x="531" y="81"/>
                    </a:cubicBezTo>
                    <a:cubicBezTo>
                      <a:pt x="526" y="88"/>
                      <a:pt x="520" y="94"/>
                      <a:pt x="514" y="101"/>
                    </a:cubicBezTo>
                    <a:cubicBezTo>
                      <a:pt x="507" y="109"/>
                      <a:pt x="499" y="117"/>
                      <a:pt x="491" y="125"/>
                    </a:cubicBezTo>
                    <a:cubicBezTo>
                      <a:pt x="481" y="138"/>
                      <a:pt x="470" y="150"/>
                      <a:pt x="460" y="162"/>
                    </a:cubicBezTo>
                    <a:cubicBezTo>
                      <a:pt x="448" y="177"/>
                      <a:pt x="438" y="192"/>
                      <a:pt x="428" y="208"/>
                    </a:cubicBezTo>
                    <a:cubicBezTo>
                      <a:pt x="424" y="216"/>
                      <a:pt x="420" y="224"/>
                      <a:pt x="416" y="232"/>
                    </a:cubicBezTo>
                    <a:cubicBezTo>
                      <a:pt x="416" y="232"/>
                      <a:pt x="416" y="233"/>
                      <a:pt x="415" y="234"/>
                    </a:cubicBezTo>
                    <a:cubicBezTo>
                      <a:pt x="415" y="229"/>
                      <a:pt x="416" y="224"/>
                      <a:pt x="418" y="219"/>
                    </a:cubicBezTo>
                    <a:cubicBezTo>
                      <a:pt x="420" y="214"/>
                      <a:pt x="422" y="209"/>
                      <a:pt x="424" y="204"/>
                    </a:cubicBezTo>
                    <a:cubicBezTo>
                      <a:pt x="428" y="195"/>
                      <a:pt x="433" y="187"/>
                      <a:pt x="438" y="179"/>
                    </a:cubicBezTo>
                    <a:cubicBezTo>
                      <a:pt x="441" y="174"/>
                      <a:pt x="444" y="170"/>
                      <a:pt x="447" y="166"/>
                    </a:cubicBezTo>
                    <a:cubicBezTo>
                      <a:pt x="455" y="154"/>
                      <a:pt x="464" y="144"/>
                      <a:pt x="473" y="133"/>
                    </a:cubicBezTo>
                    <a:close/>
                    <a:moveTo>
                      <a:pt x="462" y="129"/>
                    </a:moveTo>
                    <a:cubicBezTo>
                      <a:pt x="462" y="129"/>
                      <a:pt x="462" y="129"/>
                      <a:pt x="462" y="129"/>
                    </a:cubicBezTo>
                    <a:cubicBezTo>
                      <a:pt x="458" y="135"/>
                      <a:pt x="454" y="141"/>
                      <a:pt x="450" y="146"/>
                    </a:cubicBezTo>
                    <a:cubicBezTo>
                      <a:pt x="443" y="159"/>
                      <a:pt x="435" y="171"/>
                      <a:pt x="427" y="184"/>
                    </a:cubicBezTo>
                    <a:cubicBezTo>
                      <a:pt x="418" y="197"/>
                      <a:pt x="408" y="211"/>
                      <a:pt x="397" y="224"/>
                    </a:cubicBezTo>
                    <a:cubicBezTo>
                      <a:pt x="391" y="233"/>
                      <a:pt x="385" y="242"/>
                      <a:pt x="379" y="250"/>
                    </a:cubicBezTo>
                    <a:cubicBezTo>
                      <a:pt x="379" y="250"/>
                      <a:pt x="378" y="251"/>
                      <a:pt x="377" y="251"/>
                    </a:cubicBezTo>
                    <a:cubicBezTo>
                      <a:pt x="378" y="249"/>
                      <a:pt x="379" y="247"/>
                      <a:pt x="380" y="245"/>
                    </a:cubicBezTo>
                    <a:cubicBezTo>
                      <a:pt x="382" y="241"/>
                      <a:pt x="385" y="237"/>
                      <a:pt x="387" y="233"/>
                    </a:cubicBezTo>
                    <a:cubicBezTo>
                      <a:pt x="392" y="226"/>
                      <a:pt x="398" y="220"/>
                      <a:pt x="403" y="213"/>
                    </a:cubicBezTo>
                    <a:cubicBezTo>
                      <a:pt x="412" y="202"/>
                      <a:pt x="419" y="191"/>
                      <a:pt x="425" y="179"/>
                    </a:cubicBezTo>
                    <a:cubicBezTo>
                      <a:pt x="432" y="164"/>
                      <a:pt x="441" y="151"/>
                      <a:pt x="453" y="139"/>
                    </a:cubicBezTo>
                    <a:cubicBezTo>
                      <a:pt x="456" y="135"/>
                      <a:pt x="459" y="132"/>
                      <a:pt x="462" y="129"/>
                    </a:cubicBezTo>
                    <a:cubicBezTo>
                      <a:pt x="462" y="129"/>
                      <a:pt x="462" y="129"/>
                      <a:pt x="462" y="129"/>
                    </a:cubicBezTo>
                    <a:cubicBezTo>
                      <a:pt x="462" y="129"/>
                      <a:pt x="462" y="129"/>
                      <a:pt x="462" y="129"/>
                    </a:cubicBezTo>
                    <a:cubicBezTo>
                      <a:pt x="462" y="129"/>
                      <a:pt x="462" y="129"/>
                      <a:pt x="462" y="129"/>
                    </a:cubicBezTo>
                    <a:close/>
                    <a:moveTo>
                      <a:pt x="537" y="44"/>
                    </a:moveTo>
                    <a:cubicBezTo>
                      <a:pt x="534" y="47"/>
                      <a:pt x="531" y="51"/>
                      <a:pt x="528" y="54"/>
                    </a:cubicBezTo>
                    <a:cubicBezTo>
                      <a:pt x="520" y="61"/>
                      <a:pt x="514" y="69"/>
                      <a:pt x="507" y="77"/>
                    </a:cubicBezTo>
                    <a:cubicBezTo>
                      <a:pt x="503" y="83"/>
                      <a:pt x="498" y="88"/>
                      <a:pt x="493" y="93"/>
                    </a:cubicBezTo>
                    <a:cubicBezTo>
                      <a:pt x="487" y="98"/>
                      <a:pt x="481" y="104"/>
                      <a:pt x="476" y="110"/>
                    </a:cubicBezTo>
                    <a:cubicBezTo>
                      <a:pt x="469" y="117"/>
                      <a:pt x="463" y="124"/>
                      <a:pt x="456" y="131"/>
                    </a:cubicBezTo>
                    <a:cubicBezTo>
                      <a:pt x="446" y="142"/>
                      <a:pt x="435" y="154"/>
                      <a:pt x="428" y="168"/>
                    </a:cubicBezTo>
                    <a:cubicBezTo>
                      <a:pt x="426" y="172"/>
                      <a:pt x="423" y="177"/>
                      <a:pt x="421" y="181"/>
                    </a:cubicBezTo>
                    <a:cubicBezTo>
                      <a:pt x="415" y="192"/>
                      <a:pt x="408" y="203"/>
                      <a:pt x="400" y="213"/>
                    </a:cubicBezTo>
                    <a:cubicBezTo>
                      <a:pt x="394" y="220"/>
                      <a:pt x="388" y="227"/>
                      <a:pt x="384" y="235"/>
                    </a:cubicBezTo>
                    <a:cubicBezTo>
                      <a:pt x="379" y="242"/>
                      <a:pt x="375" y="250"/>
                      <a:pt x="372" y="258"/>
                    </a:cubicBezTo>
                    <a:cubicBezTo>
                      <a:pt x="371" y="260"/>
                      <a:pt x="369" y="262"/>
                      <a:pt x="368" y="265"/>
                    </a:cubicBezTo>
                    <a:cubicBezTo>
                      <a:pt x="367" y="262"/>
                      <a:pt x="368" y="260"/>
                      <a:pt x="369" y="258"/>
                    </a:cubicBezTo>
                    <a:cubicBezTo>
                      <a:pt x="371" y="254"/>
                      <a:pt x="374" y="249"/>
                      <a:pt x="376" y="245"/>
                    </a:cubicBezTo>
                    <a:cubicBezTo>
                      <a:pt x="380" y="234"/>
                      <a:pt x="388" y="225"/>
                      <a:pt x="394" y="215"/>
                    </a:cubicBezTo>
                    <a:cubicBezTo>
                      <a:pt x="403" y="201"/>
                      <a:pt x="412" y="187"/>
                      <a:pt x="421" y="172"/>
                    </a:cubicBezTo>
                    <a:cubicBezTo>
                      <a:pt x="427" y="162"/>
                      <a:pt x="434" y="153"/>
                      <a:pt x="441" y="143"/>
                    </a:cubicBezTo>
                    <a:cubicBezTo>
                      <a:pt x="447" y="134"/>
                      <a:pt x="454" y="126"/>
                      <a:pt x="461" y="119"/>
                    </a:cubicBezTo>
                    <a:cubicBezTo>
                      <a:pt x="466" y="114"/>
                      <a:pt x="471" y="110"/>
                      <a:pt x="476" y="105"/>
                    </a:cubicBezTo>
                    <a:cubicBezTo>
                      <a:pt x="482" y="98"/>
                      <a:pt x="488" y="92"/>
                      <a:pt x="494" y="85"/>
                    </a:cubicBezTo>
                    <a:cubicBezTo>
                      <a:pt x="500" y="79"/>
                      <a:pt x="506" y="73"/>
                      <a:pt x="511" y="66"/>
                    </a:cubicBezTo>
                    <a:cubicBezTo>
                      <a:pt x="519" y="58"/>
                      <a:pt x="529" y="51"/>
                      <a:pt x="537" y="44"/>
                    </a:cubicBezTo>
                    <a:cubicBezTo>
                      <a:pt x="537" y="44"/>
                      <a:pt x="537" y="44"/>
                      <a:pt x="537" y="44"/>
                    </a:cubicBezTo>
                    <a:cubicBezTo>
                      <a:pt x="537" y="44"/>
                      <a:pt x="537" y="44"/>
                      <a:pt x="537" y="44"/>
                    </a:cubicBezTo>
                    <a:cubicBezTo>
                      <a:pt x="537" y="44"/>
                      <a:pt x="537" y="44"/>
                      <a:pt x="537" y="44"/>
                    </a:cubicBezTo>
                    <a:close/>
                    <a:moveTo>
                      <a:pt x="503" y="66"/>
                    </a:moveTo>
                    <a:cubicBezTo>
                      <a:pt x="503" y="66"/>
                      <a:pt x="503" y="66"/>
                      <a:pt x="503" y="66"/>
                    </a:cubicBezTo>
                    <a:cubicBezTo>
                      <a:pt x="508" y="60"/>
                      <a:pt x="512" y="55"/>
                      <a:pt x="518" y="51"/>
                    </a:cubicBezTo>
                    <a:cubicBezTo>
                      <a:pt x="523" y="48"/>
                      <a:pt x="528" y="45"/>
                      <a:pt x="532" y="42"/>
                    </a:cubicBezTo>
                    <a:cubicBezTo>
                      <a:pt x="534" y="41"/>
                      <a:pt x="536" y="40"/>
                      <a:pt x="537" y="40"/>
                    </a:cubicBezTo>
                    <a:cubicBezTo>
                      <a:pt x="537" y="40"/>
                      <a:pt x="538" y="40"/>
                      <a:pt x="538" y="39"/>
                    </a:cubicBezTo>
                    <a:cubicBezTo>
                      <a:pt x="538" y="39"/>
                      <a:pt x="538" y="39"/>
                      <a:pt x="538" y="39"/>
                    </a:cubicBezTo>
                    <a:cubicBezTo>
                      <a:pt x="539" y="39"/>
                      <a:pt x="539" y="38"/>
                      <a:pt x="539" y="38"/>
                    </a:cubicBezTo>
                    <a:cubicBezTo>
                      <a:pt x="539" y="38"/>
                      <a:pt x="539" y="39"/>
                      <a:pt x="538" y="39"/>
                    </a:cubicBezTo>
                    <a:cubicBezTo>
                      <a:pt x="538" y="39"/>
                      <a:pt x="538" y="39"/>
                      <a:pt x="538" y="39"/>
                    </a:cubicBezTo>
                    <a:cubicBezTo>
                      <a:pt x="538" y="40"/>
                      <a:pt x="537" y="40"/>
                      <a:pt x="537" y="40"/>
                    </a:cubicBezTo>
                    <a:cubicBezTo>
                      <a:pt x="533" y="43"/>
                      <a:pt x="529" y="47"/>
                      <a:pt x="524" y="50"/>
                    </a:cubicBezTo>
                    <a:cubicBezTo>
                      <a:pt x="521" y="52"/>
                      <a:pt x="518" y="54"/>
                      <a:pt x="515" y="57"/>
                    </a:cubicBezTo>
                    <a:cubicBezTo>
                      <a:pt x="511" y="60"/>
                      <a:pt x="507" y="63"/>
                      <a:pt x="503" y="66"/>
                    </a:cubicBezTo>
                    <a:cubicBezTo>
                      <a:pt x="503" y="66"/>
                      <a:pt x="503" y="66"/>
                      <a:pt x="503" y="66"/>
                    </a:cubicBezTo>
                    <a:cubicBezTo>
                      <a:pt x="503" y="66"/>
                      <a:pt x="502" y="66"/>
                      <a:pt x="502" y="66"/>
                    </a:cubicBezTo>
                    <a:cubicBezTo>
                      <a:pt x="502" y="66"/>
                      <a:pt x="503" y="66"/>
                      <a:pt x="503" y="66"/>
                    </a:cubicBezTo>
                    <a:close/>
                    <a:moveTo>
                      <a:pt x="495" y="74"/>
                    </a:moveTo>
                    <a:cubicBezTo>
                      <a:pt x="495" y="73"/>
                      <a:pt x="495" y="73"/>
                      <a:pt x="496" y="73"/>
                    </a:cubicBezTo>
                    <a:cubicBezTo>
                      <a:pt x="496" y="72"/>
                      <a:pt x="497" y="72"/>
                      <a:pt x="497" y="72"/>
                    </a:cubicBezTo>
                    <a:cubicBezTo>
                      <a:pt x="497" y="71"/>
                      <a:pt x="498" y="71"/>
                      <a:pt x="498" y="71"/>
                    </a:cubicBezTo>
                    <a:cubicBezTo>
                      <a:pt x="498" y="70"/>
                      <a:pt x="499" y="70"/>
                      <a:pt x="499" y="69"/>
                    </a:cubicBezTo>
                    <a:cubicBezTo>
                      <a:pt x="500" y="69"/>
                      <a:pt x="500" y="69"/>
                      <a:pt x="500" y="69"/>
                    </a:cubicBezTo>
                    <a:cubicBezTo>
                      <a:pt x="500" y="69"/>
                      <a:pt x="500" y="68"/>
                      <a:pt x="500" y="68"/>
                    </a:cubicBezTo>
                    <a:cubicBezTo>
                      <a:pt x="500" y="68"/>
                      <a:pt x="500" y="69"/>
                      <a:pt x="500" y="69"/>
                    </a:cubicBezTo>
                    <a:cubicBezTo>
                      <a:pt x="500" y="69"/>
                      <a:pt x="500" y="69"/>
                      <a:pt x="499" y="69"/>
                    </a:cubicBezTo>
                    <a:cubicBezTo>
                      <a:pt x="499" y="70"/>
                      <a:pt x="498" y="70"/>
                      <a:pt x="498" y="71"/>
                    </a:cubicBezTo>
                    <a:cubicBezTo>
                      <a:pt x="498" y="71"/>
                      <a:pt x="497" y="71"/>
                      <a:pt x="497" y="72"/>
                    </a:cubicBezTo>
                    <a:cubicBezTo>
                      <a:pt x="497" y="72"/>
                      <a:pt x="496" y="72"/>
                      <a:pt x="496" y="73"/>
                    </a:cubicBezTo>
                    <a:cubicBezTo>
                      <a:pt x="495" y="73"/>
                      <a:pt x="495" y="73"/>
                      <a:pt x="495" y="74"/>
                    </a:cubicBezTo>
                    <a:cubicBezTo>
                      <a:pt x="495" y="74"/>
                      <a:pt x="495" y="74"/>
                      <a:pt x="495" y="74"/>
                    </a:cubicBezTo>
                    <a:cubicBezTo>
                      <a:pt x="495" y="74"/>
                      <a:pt x="495" y="74"/>
                      <a:pt x="495" y="74"/>
                    </a:cubicBezTo>
                    <a:close/>
                    <a:moveTo>
                      <a:pt x="497" y="76"/>
                    </a:moveTo>
                    <a:cubicBezTo>
                      <a:pt x="497" y="76"/>
                      <a:pt x="498" y="76"/>
                      <a:pt x="498" y="76"/>
                    </a:cubicBezTo>
                    <a:cubicBezTo>
                      <a:pt x="498" y="75"/>
                      <a:pt x="498" y="75"/>
                      <a:pt x="498" y="75"/>
                    </a:cubicBezTo>
                    <a:cubicBezTo>
                      <a:pt x="498" y="75"/>
                      <a:pt x="498" y="75"/>
                      <a:pt x="498" y="76"/>
                    </a:cubicBezTo>
                    <a:cubicBezTo>
                      <a:pt x="498" y="76"/>
                      <a:pt x="497" y="76"/>
                      <a:pt x="497" y="76"/>
                    </a:cubicBezTo>
                    <a:cubicBezTo>
                      <a:pt x="494" y="80"/>
                      <a:pt x="491" y="84"/>
                      <a:pt x="488" y="88"/>
                    </a:cubicBezTo>
                    <a:cubicBezTo>
                      <a:pt x="480" y="97"/>
                      <a:pt x="470" y="106"/>
                      <a:pt x="461" y="115"/>
                    </a:cubicBezTo>
                    <a:cubicBezTo>
                      <a:pt x="453" y="122"/>
                      <a:pt x="445" y="131"/>
                      <a:pt x="439" y="140"/>
                    </a:cubicBezTo>
                    <a:cubicBezTo>
                      <a:pt x="433" y="149"/>
                      <a:pt x="427" y="158"/>
                      <a:pt x="421" y="167"/>
                    </a:cubicBezTo>
                    <a:cubicBezTo>
                      <a:pt x="414" y="178"/>
                      <a:pt x="408" y="188"/>
                      <a:pt x="401" y="199"/>
                    </a:cubicBezTo>
                    <a:cubicBezTo>
                      <a:pt x="394" y="210"/>
                      <a:pt x="386" y="221"/>
                      <a:pt x="379" y="232"/>
                    </a:cubicBezTo>
                    <a:cubicBezTo>
                      <a:pt x="377" y="235"/>
                      <a:pt x="376" y="238"/>
                      <a:pt x="374" y="241"/>
                    </a:cubicBezTo>
                    <a:cubicBezTo>
                      <a:pt x="372" y="244"/>
                      <a:pt x="371" y="247"/>
                      <a:pt x="369" y="251"/>
                    </a:cubicBezTo>
                    <a:cubicBezTo>
                      <a:pt x="369" y="251"/>
                      <a:pt x="369" y="251"/>
                      <a:pt x="368" y="251"/>
                    </a:cubicBezTo>
                    <a:cubicBezTo>
                      <a:pt x="369" y="250"/>
                      <a:pt x="369" y="249"/>
                      <a:pt x="369" y="248"/>
                    </a:cubicBezTo>
                    <a:cubicBezTo>
                      <a:pt x="376" y="230"/>
                      <a:pt x="385" y="213"/>
                      <a:pt x="396" y="197"/>
                    </a:cubicBezTo>
                    <a:cubicBezTo>
                      <a:pt x="400" y="191"/>
                      <a:pt x="403" y="184"/>
                      <a:pt x="408" y="178"/>
                    </a:cubicBezTo>
                    <a:cubicBezTo>
                      <a:pt x="415" y="168"/>
                      <a:pt x="423" y="157"/>
                      <a:pt x="430" y="147"/>
                    </a:cubicBezTo>
                    <a:cubicBezTo>
                      <a:pt x="438" y="136"/>
                      <a:pt x="447" y="126"/>
                      <a:pt x="456" y="116"/>
                    </a:cubicBezTo>
                    <a:cubicBezTo>
                      <a:pt x="460" y="111"/>
                      <a:pt x="466" y="107"/>
                      <a:pt x="471" y="102"/>
                    </a:cubicBezTo>
                    <a:cubicBezTo>
                      <a:pt x="479" y="95"/>
                      <a:pt x="486" y="87"/>
                      <a:pt x="493" y="79"/>
                    </a:cubicBezTo>
                    <a:cubicBezTo>
                      <a:pt x="495" y="78"/>
                      <a:pt x="496" y="77"/>
                      <a:pt x="497" y="76"/>
                    </a:cubicBezTo>
                    <a:close/>
                    <a:moveTo>
                      <a:pt x="492" y="76"/>
                    </a:moveTo>
                    <a:cubicBezTo>
                      <a:pt x="493" y="76"/>
                      <a:pt x="493" y="76"/>
                      <a:pt x="493" y="76"/>
                    </a:cubicBezTo>
                    <a:cubicBezTo>
                      <a:pt x="492" y="76"/>
                      <a:pt x="492" y="76"/>
                      <a:pt x="492" y="76"/>
                    </a:cubicBezTo>
                    <a:cubicBezTo>
                      <a:pt x="492" y="76"/>
                      <a:pt x="492" y="76"/>
                      <a:pt x="492" y="76"/>
                    </a:cubicBezTo>
                    <a:close/>
                    <a:moveTo>
                      <a:pt x="417" y="148"/>
                    </a:moveTo>
                    <a:cubicBezTo>
                      <a:pt x="425" y="139"/>
                      <a:pt x="433" y="130"/>
                      <a:pt x="442" y="121"/>
                    </a:cubicBezTo>
                    <a:cubicBezTo>
                      <a:pt x="450" y="114"/>
                      <a:pt x="458" y="106"/>
                      <a:pt x="466" y="99"/>
                    </a:cubicBezTo>
                    <a:cubicBezTo>
                      <a:pt x="473" y="92"/>
                      <a:pt x="481" y="86"/>
                      <a:pt x="489" y="79"/>
                    </a:cubicBezTo>
                    <a:cubicBezTo>
                      <a:pt x="489" y="79"/>
                      <a:pt x="490" y="78"/>
                      <a:pt x="490" y="78"/>
                    </a:cubicBezTo>
                    <a:cubicBezTo>
                      <a:pt x="490" y="78"/>
                      <a:pt x="490" y="78"/>
                      <a:pt x="491" y="78"/>
                    </a:cubicBezTo>
                    <a:cubicBezTo>
                      <a:pt x="483" y="86"/>
                      <a:pt x="476" y="94"/>
                      <a:pt x="468" y="102"/>
                    </a:cubicBezTo>
                    <a:cubicBezTo>
                      <a:pt x="461" y="108"/>
                      <a:pt x="454" y="114"/>
                      <a:pt x="448" y="121"/>
                    </a:cubicBezTo>
                    <a:cubicBezTo>
                      <a:pt x="433" y="137"/>
                      <a:pt x="421" y="153"/>
                      <a:pt x="409" y="171"/>
                    </a:cubicBezTo>
                    <a:cubicBezTo>
                      <a:pt x="401" y="184"/>
                      <a:pt x="393" y="197"/>
                      <a:pt x="385" y="210"/>
                    </a:cubicBezTo>
                    <a:cubicBezTo>
                      <a:pt x="377" y="223"/>
                      <a:pt x="370" y="237"/>
                      <a:pt x="366" y="252"/>
                    </a:cubicBezTo>
                    <a:cubicBezTo>
                      <a:pt x="364" y="257"/>
                      <a:pt x="362" y="263"/>
                      <a:pt x="360" y="268"/>
                    </a:cubicBezTo>
                    <a:cubicBezTo>
                      <a:pt x="361" y="264"/>
                      <a:pt x="362" y="261"/>
                      <a:pt x="362" y="258"/>
                    </a:cubicBezTo>
                    <a:cubicBezTo>
                      <a:pt x="363" y="250"/>
                      <a:pt x="367" y="242"/>
                      <a:pt x="370" y="234"/>
                    </a:cubicBezTo>
                    <a:cubicBezTo>
                      <a:pt x="374" y="223"/>
                      <a:pt x="380" y="213"/>
                      <a:pt x="386" y="203"/>
                    </a:cubicBezTo>
                    <a:cubicBezTo>
                      <a:pt x="389" y="197"/>
                      <a:pt x="392" y="190"/>
                      <a:pt x="396" y="183"/>
                    </a:cubicBezTo>
                    <a:cubicBezTo>
                      <a:pt x="402" y="171"/>
                      <a:pt x="408" y="159"/>
                      <a:pt x="417" y="148"/>
                    </a:cubicBezTo>
                    <a:close/>
                    <a:moveTo>
                      <a:pt x="316" y="292"/>
                    </a:moveTo>
                    <a:cubicBezTo>
                      <a:pt x="315" y="292"/>
                      <a:pt x="315" y="291"/>
                      <a:pt x="315" y="291"/>
                    </a:cubicBezTo>
                    <a:cubicBezTo>
                      <a:pt x="314" y="281"/>
                      <a:pt x="313" y="272"/>
                      <a:pt x="315" y="262"/>
                    </a:cubicBezTo>
                    <a:cubicBezTo>
                      <a:pt x="317" y="257"/>
                      <a:pt x="319" y="252"/>
                      <a:pt x="321" y="247"/>
                    </a:cubicBezTo>
                    <a:cubicBezTo>
                      <a:pt x="325" y="235"/>
                      <a:pt x="330" y="224"/>
                      <a:pt x="336" y="214"/>
                    </a:cubicBezTo>
                    <a:cubicBezTo>
                      <a:pt x="341" y="205"/>
                      <a:pt x="347" y="197"/>
                      <a:pt x="353" y="188"/>
                    </a:cubicBezTo>
                    <a:cubicBezTo>
                      <a:pt x="359" y="177"/>
                      <a:pt x="368" y="167"/>
                      <a:pt x="376" y="158"/>
                    </a:cubicBezTo>
                    <a:cubicBezTo>
                      <a:pt x="384" y="149"/>
                      <a:pt x="393" y="140"/>
                      <a:pt x="401" y="131"/>
                    </a:cubicBezTo>
                    <a:cubicBezTo>
                      <a:pt x="410" y="121"/>
                      <a:pt x="419" y="112"/>
                      <a:pt x="430" y="105"/>
                    </a:cubicBezTo>
                    <a:cubicBezTo>
                      <a:pt x="434" y="102"/>
                      <a:pt x="437" y="98"/>
                      <a:pt x="441" y="95"/>
                    </a:cubicBezTo>
                    <a:cubicBezTo>
                      <a:pt x="442" y="94"/>
                      <a:pt x="443" y="94"/>
                      <a:pt x="444" y="93"/>
                    </a:cubicBezTo>
                    <a:cubicBezTo>
                      <a:pt x="444" y="93"/>
                      <a:pt x="444" y="93"/>
                      <a:pt x="444" y="93"/>
                    </a:cubicBezTo>
                    <a:cubicBezTo>
                      <a:pt x="445" y="92"/>
                      <a:pt x="445" y="92"/>
                      <a:pt x="445" y="92"/>
                    </a:cubicBezTo>
                    <a:cubicBezTo>
                      <a:pt x="445" y="92"/>
                      <a:pt x="445" y="91"/>
                      <a:pt x="446" y="91"/>
                    </a:cubicBezTo>
                    <a:cubicBezTo>
                      <a:pt x="449" y="88"/>
                      <a:pt x="451" y="84"/>
                      <a:pt x="455" y="81"/>
                    </a:cubicBezTo>
                    <a:cubicBezTo>
                      <a:pt x="462" y="74"/>
                      <a:pt x="470" y="67"/>
                      <a:pt x="478" y="61"/>
                    </a:cubicBezTo>
                    <a:cubicBezTo>
                      <a:pt x="486" y="57"/>
                      <a:pt x="493" y="53"/>
                      <a:pt x="500" y="48"/>
                    </a:cubicBezTo>
                    <a:cubicBezTo>
                      <a:pt x="501" y="48"/>
                      <a:pt x="501" y="48"/>
                      <a:pt x="501" y="48"/>
                    </a:cubicBezTo>
                    <a:cubicBezTo>
                      <a:pt x="501" y="48"/>
                      <a:pt x="501" y="48"/>
                      <a:pt x="502" y="48"/>
                    </a:cubicBezTo>
                    <a:cubicBezTo>
                      <a:pt x="502" y="48"/>
                      <a:pt x="502" y="48"/>
                      <a:pt x="502" y="48"/>
                    </a:cubicBezTo>
                    <a:cubicBezTo>
                      <a:pt x="502" y="48"/>
                      <a:pt x="502" y="48"/>
                      <a:pt x="502" y="48"/>
                    </a:cubicBezTo>
                    <a:cubicBezTo>
                      <a:pt x="501" y="48"/>
                      <a:pt x="501" y="48"/>
                      <a:pt x="501" y="48"/>
                    </a:cubicBezTo>
                    <a:cubicBezTo>
                      <a:pt x="501" y="48"/>
                      <a:pt x="501" y="48"/>
                      <a:pt x="500" y="48"/>
                    </a:cubicBezTo>
                    <a:cubicBezTo>
                      <a:pt x="498" y="50"/>
                      <a:pt x="496" y="53"/>
                      <a:pt x="493" y="54"/>
                    </a:cubicBezTo>
                    <a:cubicBezTo>
                      <a:pt x="485" y="59"/>
                      <a:pt x="478" y="65"/>
                      <a:pt x="471" y="71"/>
                    </a:cubicBezTo>
                    <a:cubicBezTo>
                      <a:pt x="468" y="74"/>
                      <a:pt x="465" y="76"/>
                      <a:pt x="462" y="78"/>
                    </a:cubicBezTo>
                    <a:cubicBezTo>
                      <a:pt x="457" y="82"/>
                      <a:pt x="453" y="85"/>
                      <a:pt x="449" y="88"/>
                    </a:cubicBezTo>
                    <a:cubicBezTo>
                      <a:pt x="448" y="89"/>
                      <a:pt x="447" y="90"/>
                      <a:pt x="446" y="91"/>
                    </a:cubicBezTo>
                    <a:cubicBezTo>
                      <a:pt x="445" y="91"/>
                      <a:pt x="445" y="92"/>
                      <a:pt x="445" y="92"/>
                    </a:cubicBezTo>
                    <a:cubicBezTo>
                      <a:pt x="445" y="92"/>
                      <a:pt x="445" y="92"/>
                      <a:pt x="444" y="93"/>
                    </a:cubicBezTo>
                    <a:cubicBezTo>
                      <a:pt x="444" y="93"/>
                      <a:pt x="444" y="93"/>
                      <a:pt x="444" y="93"/>
                    </a:cubicBezTo>
                    <a:cubicBezTo>
                      <a:pt x="442" y="95"/>
                      <a:pt x="440" y="98"/>
                      <a:pt x="438" y="100"/>
                    </a:cubicBezTo>
                    <a:cubicBezTo>
                      <a:pt x="434" y="104"/>
                      <a:pt x="430" y="108"/>
                      <a:pt x="426" y="112"/>
                    </a:cubicBezTo>
                    <a:cubicBezTo>
                      <a:pt x="421" y="117"/>
                      <a:pt x="416" y="121"/>
                      <a:pt x="411" y="126"/>
                    </a:cubicBezTo>
                    <a:cubicBezTo>
                      <a:pt x="403" y="133"/>
                      <a:pt x="395" y="141"/>
                      <a:pt x="388" y="148"/>
                    </a:cubicBezTo>
                    <a:cubicBezTo>
                      <a:pt x="382" y="154"/>
                      <a:pt x="375" y="161"/>
                      <a:pt x="370" y="168"/>
                    </a:cubicBezTo>
                    <a:cubicBezTo>
                      <a:pt x="361" y="178"/>
                      <a:pt x="353" y="189"/>
                      <a:pt x="347" y="202"/>
                    </a:cubicBezTo>
                    <a:cubicBezTo>
                      <a:pt x="343" y="209"/>
                      <a:pt x="339" y="216"/>
                      <a:pt x="335" y="224"/>
                    </a:cubicBezTo>
                    <a:cubicBezTo>
                      <a:pt x="331" y="233"/>
                      <a:pt x="326" y="242"/>
                      <a:pt x="323" y="251"/>
                    </a:cubicBezTo>
                    <a:cubicBezTo>
                      <a:pt x="319" y="264"/>
                      <a:pt x="317" y="276"/>
                      <a:pt x="317" y="290"/>
                    </a:cubicBezTo>
                    <a:cubicBezTo>
                      <a:pt x="317" y="290"/>
                      <a:pt x="316" y="291"/>
                      <a:pt x="316" y="292"/>
                    </a:cubicBezTo>
                    <a:close/>
                    <a:moveTo>
                      <a:pt x="437" y="105"/>
                    </a:moveTo>
                    <a:cubicBezTo>
                      <a:pt x="437" y="105"/>
                      <a:pt x="436" y="106"/>
                      <a:pt x="436" y="106"/>
                    </a:cubicBezTo>
                    <a:cubicBezTo>
                      <a:pt x="435" y="106"/>
                      <a:pt x="435" y="107"/>
                      <a:pt x="435" y="107"/>
                    </a:cubicBezTo>
                    <a:cubicBezTo>
                      <a:pt x="434" y="107"/>
                      <a:pt x="434" y="108"/>
                      <a:pt x="434" y="108"/>
                    </a:cubicBezTo>
                    <a:cubicBezTo>
                      <a:pt x="434" y="108"/>
                      <a:pt x="433" y="108"/>
                      <a:pt x="433" y="108"/>
                    </a:cubicBezTo>
                    <a:cubicBezTo>
                      <a:pt x="432" y="109"/>
                      <a:pt x="431" y="111"/>
                      <a:pt x="430" y="112"/>
                    </a:cubicBezTo>
                    <a:cubicBezTo>
                      <a:pt x="430" y="112"/>
                      <a:pt x="430" y="112"/>
                      <a:pt x="430" y="111"/>
                    </a:cubicBezTo>
                    <a:cubicBezTo>
                      <a:pt x="431" y="110"/>
                      <a:pt x="432" y="109"/>
                      <a:pt x="433" y="108"/>
                    </a:cubicBezTo>
                    <a:cubicBezTo>
                      <a:pt x="433" y="108"/>
                      <a:pt x="434" y="108"/>
                      <a:pt x="434" y="108"/>
                    </a:cubicBezTo>
                    <a:cubicBezTo>
                      <a:pt x="434" y="108"/>
                      <a:pt x="434" y="107"/>
                      <a:pt x="435" y="107"/>
                    </a:cubicBezTo>
                    <a:cubicBezTo>
                      <a:pt x="435" y="107"/>
                      <a:pt x="435" y="106"/>
                      <a:pt x="436" y="106"/>
                    </a:cubicBezTo>
                    <a:cubicBezTo>
                      <a:pt x="436" y="105"/>
                      <a:pt x="437" y="105"/>
                      <a:pt x="437" y="105"/>
                    </a:cubicBezTo>
                    <a:close/>
                    <a:moveTo>
                      <a:pt x="428" y="114"/>
                    </a:moveTo>
                    <a:cubicBezTo>
                      <a:pt x="428" y="114"/>
                      <a:pt x="428" y="114"/>
                      <a:pt x="428" y="114"/>
                    </a:cubicBezTo>
                    <a:cubicBezTo>
                      <a:pt x="428" y="114"/>
                      <a:pt x="428" y="114"/>
                      <a:pt x="428" y="114"/>
                    </a:cubicBezTo>
                    <a:cubicBezTo>
                      <a:pt x="428" y="114"/>
                      <a:pt x="428" y="114"/>
                      <a:pt x="428" y="114"/>
                    </a:cubicBezTo>
                    <a:close/>
                    <a:moveTo>
                      <a:pt x="321" y="269"/>
                    </a:moveTo>
                    <a:cubicBezTo>
                      <a:pt x="322" y="261"/>
                      <a:pt x="325" y="253"/>
                      <a:pt x="328" y="245"/>
                    </a:cubicBezTo>
                    <a:cubicBezTo>
                      <a:pt x="330" y="241"/>
                      <a:pt x="333" y="236"/>
                      <a:pt x="335" y="231"/>
                    </a:cubicBezTo>
                    <a:cubicBezTo>
                      <a:pt x="340" y="222"/>
                      <a:pt x="345" y="212"/>
                      <a:pt x="350" y="202"/>
                    </a:cubicBezTo>
                    <a:cubicBezTo>
                      <a:pt x="354" y="194"/>
                      <a:pt x="360" y="186"/>
                      <a:pt x="365" y="178"/>
                    </a:cubicBezTo>
                    <a:cubicBezTo>
                      <a:pt x="373" y="167"/>
                      <a:pt x="382" y="157"/>
                      <a:pt x="392" y="148"/>
                    </a:cubicBezTo>
                    <a:cubicBezTo>
                      <a:pt x="401" y="140"/>
                      <a:pt x="409" y="131"/>
                      <a:pt x="418" y="123"/>
                    </a:cubicBezTo>
                    <a:cubicBezTo>
                      <a:pt x="419" y="122"/>
                      <a:pt x="420" y="122"/>
                      <a:pt x="421" y="121"/>
                    </a:cubicBezTo>
                    <a:cubicBezTo>
                      <a:pt x="421" y="121"/>
                      <a:pt x="421" y="121"/>
                      <a:pt x="421" y="121"/>
                    </a:cubicBezTo>
                    <a:cubicBezTo>
                      <a:pt x="422" y="120"/>
                      <a:pt x="423" y="118"/>
                      <a:pt x="424" y="117"/>
                    </a:cubicBezTo>
                    <a:cubicBezTo>
                      <a:pt x="425" y="117"/>
                      <a:pt x="425" y="117"/>
                      <a:pt x="425" y="116"/>
                    </a:cubicBezTo>
                    <a:cubicBezTo>
                      <a:pt x="425" y="117"/>
                      <a:pt x="425" y="117"/>
                      <a:pt x="424" y="117"/>
                    </a:cubicBezTo>
                    <a:cubicBezTo>
                      <a:pt x="423" y="119"/>
                      <a:pt x="422" y="120"/>
                      <a:pt x="421" y="121"/>
                    </a:cubicBezTo>
                    <a:cubicBezTo>
                      <a:pt x="421" y="121"/>
                      <a:pt x="421" y="121"/>
                      <a:pt x="421" y="121"/>
                    </a:cubicBezTo>
                    <a:cubicBezTo>
                      <a:pt x="416" y="126"/>
                      <a:pt x="411" y="131"/>
                      <a:pt x="407" y="136"/>
                    </a:cubicBezTo>
                    <a:cubicBezTo>
                      <a:pt x="400" y="143"/>
                      <a:pt x="393" y="150"/>
                      <a:pt x="386" y="158"/>
                    </a:cubicBezTo>
                    <a:cubicBezTo>
                      <a:pt x="376" y="169"/>
                      <a:pt x="368" y="181"/>
                      <a:pt x="360" y="193"/>
                    </a:cubicBezTo>
                    <a:cubicBezTo>
                      <a:pt x="351" y="208"/>
                      <a:pt x="342" y="224"/>
                      <a:pt x="336" y="240"/>
                    </a:cubicBezTo>
                    <a:cubicBezTo>
                      <a:pt x="333" y="247"/>
                      <a:pt x="329" y="255"/>
                      <a:pt x="326" y="263"/>
                    </a:cubicBezTo>
                    <a:cubicBezTo>
                      <a:pt x="324" y="271"/>
                      <a:pt x="321" y="280"/>
                      <a:pt x="318" y="288"/>
                    </a:cubicBezTo>
                    <a:cubicBezTo>
                      <a:pt x="319" y="282"/>
                      <a:pt x="320" y="276"/>
                      <a:pt x="321" y="269"/>
                    </a:cubicBezTo>
                    <a:close/>
                    <a:moveTo>
                      <a:pt x="322" y="289"/>
                    </a:moveTo>
                    <a:cubicBezTo>
                      <a:pt x="322" y="289"/>
                      <a:pt x="322" y="289"/>
                      <a:pt x="321" y="289"/>
                    </a:cubicBezTo>
                    <a:cubicBezTo>
                      <a:pt x="321" y="289"/>
                      <a:pt x="321" y="288"/>
                      <a:pt x="322" y="287"/>
                    </a:cubicBezTo>
                    <a:cubicBezTo>
                      <a:pt x="324" y="276"/>
                      <a:pt x="328" y="265"/>
                      <a:pt x="332" y="255"/>
                    </a:cubicBezTo>
                    <a:cubicBezTo>
                      <a:pt x="336" y="245"/>
                      <a:pt x="340" y="235"/>
                      <a:pt x="345" y="226"/>
                    </a:cubicBezTo>
                    <a:cubicBezTo>
                      <a:pt x="348" y="219"/>
                      <a:pt x="352" y="212"/>
                      <a:pt x="356" y="206"/>
                    </a:cubicBezTo>
                    <a:cubicBezTo>
                      <a:pt x="361" y="197"/>
                      <a:pt x="366" y="189"/>
                      <a:pt x="372" y="181"/>
                    </a:cubicBezTo>
                    <a:cubicBezTo>
                      <a:pt x="379" y="171"/>
                      <a:pt x="387" y="161"/>
                      <a:pt x="396" y="151"/>
                    </a:cubicBezTo>
                    <a:cubicBezTo>
                      <a:pt x="408" y="138"/>
                      <a:pt x="420" y="126"/>
                      <a:pt x="433" y="114"/>
                    </a:cubicBezTo>
                    <a:cubicBezTo>
                      <a:pt x="442" y="105"/>
                      <a:pt x="451" y="95"/>
                      <a:pt x="461" y="85"/>
                    </a:cubicBezTo>
                    <a:cubicBezTo>
                      <a:pt x="470" y="76"/>
                      <a:pt x="480" y="67"/>
                      <a:pt x="490" y="59"/>
                    </a:cubicBezTo>
                    <a:cubicBezTo>
                      <a:pt x="496" y="56"/>
                      <a:pt x="501" y="52"/>
                      <a:pt x="506" y="48"/>
                    </a:cubicBezTo>
                    <a:cubicBezTo>
                      <a:pt x="507" y="48"/>
                      <a:pt x="508" y="47"/>
                      <a:pt x="508" y="47"/>
                    </a:cubicBezTo>
                    <a:cubicBezTo>
                      <a:pt x="508" y="47"/>
                      <a:pt x="508" y="47"/>
                      <a:pt x="508" y="47"/>
                    </a:cubicBezTo>
                    <a:cubicBezTo>
                      <a:pt x="508" y="47"/>
                      <a:pt x="508" y="47"/>
                      <a:pt x="508" y="47"/>
                    </a:cubicBezTo>
                    <a:cubicBezTo>
                      <a:pt x="502" y="52"/>
                      <a:pt x="495" y="58"/>
                      <a:pt x="489" y="63"/>
                    </a:cubicBezTo>
                    <a:cubicBezTo>
                      <a:pt x="476" y="75"/>
                      <a:pt x="463" y="86"/>
                      <a:pt x="451" y="97"/>
                    </a:cubicBezTo>
                    <a:cubicBezTo>
                      <a:pt x="443" y="105"/>
                      <a:pt x="437" y="113"/>
                      <a:pt x="429" y="121"/>
                    </a:cubicBezTo>
                    <a:cubicBezTo>
                      <a:pt x="427" y="124"/>
                      <a:pt x="424" y="127"/>
                      <a:pt x="421" y="130"/>
                    </a:cubicBezTo>
                    <a:cubicBezTo>
                      <a:pt x="418" y="133"/>
                      <a:pt x="415" y="136"/>
                      <a:pt x="413" y="140"/>
                    </a:cubicBezTo>
                    <a:cubicBezTo>
                      <a:pt x="401" y="157"/>
                      <a:pt x="390" y="174"/>
                      <a:pt x="378" y="192"/>
                    </a:cubicBezTo>
                    <a:cubicBezTo>
                      <a:pt x="371" y="201"/>
                      <a:pt x="365" y="210"/>
                      <a:pt x="358" y="218"/>
                    </a:cubicBezTo>
                    <a:cubicBezTo>
                      <a:pt x="346" y="233"/>
                      <a:pt x="335" y="250"/>
                      <a:pt x="329" y="268"/>
                    </a:cubicBezTo>
                    <a:cubicBezTo>
                      <a:pt x="327" y="274"/>
                      <a:pt x="325" y="280"/>
                      <a:pt x="324" y="285"/>
                    </a:cubicBezTo>
                    <a:cubicBezTo>
                      <a:pt x="323" y="287"/>
                      <a:pt x="323" y="288"/>
                      <a:pt x="322" y="289"/>
                    </a:cubicBezTo>
                    <a:close/>
                    <a:moveTo>
                      <a:pt x="328" y="280"/>
                    </a:moveTo>
                    <a:cubicBezTo>
                      <a:pt x="330" y="272"/>
                      <a:pt x="333" y="263"/>
                      <a:pt x="337" y="255"/>
                    </a:cubicBezTo>
                    <a:cubicBezTo>
                      <a:pt x="339" y="252"/>
                      <a:pt x="341" y="248"/>
                      <a:pt x="343" y="244"/>
                    </a:cubicBezTo>
                    <a:cubicBezTo>
                      <a:pt x="348" y="235"/>
                      <a:pt x="355" y="227"/>
                      <a:pt x="361" y="219"/>
                    </a:cubicBezTo>
                    <a:cubicBezTo>
                      <a:pt x="368" y="209"/>
                      <a:pt x="376" y="198"/>
                      <a:pt x="383" y="188"/>
                    </a:cubicBezTo>
                    <a:cubicBezTo>
                      <a:pt x="387" y="183"/>
                      <a:pt x="389" y="178"/>
                      <a:pt x="392" y="174"/>
                    </a:cubicBezTo>
                    <a:cubicBezTo>
                      <a:pt x="393" y="174"/>
                      <a:pt x="393" y="174"/>
                      <a:pt x="393" y="174"/>
                    </a:cubicBezTo>
                    <a:cubicBezTo>
                      <a:pt x="390" y="181"/>
                      <a:pt x="386" y="188"/>
                      <a:pt x="383" y="195"/>
                    </a:cubicBezTo>
                    <a:cubicBezTo>
                      <a:pt x="378" y="204"/>
                      <a:pt x="372" y="213"/>
                      <a:pt x="366" y="221"/>
                    </a:cubicBezTo>
                    <a:cubicBezTo>
                      <a:pt x="361" y="227"/>
                      <a:pt x="357" y="233"/>
                      <a:pt x="352" y="239"/>
                    </a:cubicBezTo>
                    <a:cubicBezTo>
                      <a:pt x="345" y="247"/>
                      <a:pt x="339" y="255"/>
                      <a:pt x="335" y="264"/>
                    </a:cubicBezTo>
                    <a:cubicBezTo>
                      <a:pt x="333" y="270"/>
                      <a:pt x="330" y="275"/>
                      <a:pt x="328" y="280"/>
                    </a:cubicBezTo>
                    <a:close/>
                    <a:moveTo>
                      <a:pt x="330" y="286"/>
                    </a:moveTo>
                    <a:cubicBezTo>
                      <a:pt x="331" y="282"/>
                      <a:pt x="332" y="278"/>
                      <a:pt x="334" y="275"/>
                    </a:cubicBezTo>
                    <a:cubicBezTo>
                      <a:pt x="337" y="268"/>
                      <a:pt x="341" y="261"/>
                      <a:pt x="345" y="254"/>
                    </a:cubicBezTo>
                    <a:cubicBezTo>
                      <a:pt x="349" y="248"/>
                      <a:pt x="354" y="242"/>
                      <a:pt x="359" y="236"/>
                    </a:cubicBezTo>
                    <a:cubicBezTo>
                      <a:pt x="363" y="231"/>
                      <a:pt x="367" y="226"/>
                      <a:pt x="370" y="221"/>
                    </a:cubicBezTo>
                    <a:cubicBezTo>
                      <a:pt x="371" y="221"/>
                      <a:pt x="372" y="220"/>
                      <a:pt x="372" y="219"/>
                    </a:cubicBezTo>
                    <a:cubicBezTo>
                      <a:pt x="372" y="219"/>
                      <a:pt x="373" y="219"/>
                      <a:pt x="373" y="219"/>
                    </a:cubicBezTo>
                    <a:cubicBezTo>
                      <a:pt x="369" y="228"/>
                      <a:pt x="365" y="236"/>
                      <a:pt x="362" y="245"/>
                    </a:cubicBezTo>
                    <a:cubicBezTo>
                      <a:pt x="359" y="252"/>
                      <a:pt x="358" y="260"/>
                      <a:pt x="357" y="267"/>
                    </a:cubicBezTo>
                    <a:cubicBezTo>
                      <a:pt x="356" y="270"/>
                      <a:pt x="356" y="272"/>
                      <a:pt x="356" y="275"/>
                    </a:cubicBezTo>
                    <a:cubicBezTo>
                      <a:pt x="356" y="276"/>
                      <a:pt x="355" y="277"/>
                      <a:pt x="354" y="277"/>
                    </a:cubicBezTo>
                    <a:cubicBezTo>
                      <a:pt x="346" y="280"/>
                      <a:pt x="338" y="283"/>
                      <a:pt x="330" y="286"/>
                    </a:cubicBezTo>
                    <a:close/>
                    <a:moveTo>
                      <a:pt x="366" y="318"/>
                    </a:moveTo>
                    <a:cubicBezTo>
                      <a:pt x="353" y="313"/>
                      <a:pt x="341" y="306"/>
                      <a:pt x="335" y="300"/>
                    </a:cubicBezTo>
                    <a:cubicBezTo>
                      <a:pt x="340" y="302"/>
                      <a:pt x="344" y="304"/>
                      <a:pt x="349" y="306"/>
                    </a:cubicBezTo>
                    <a:cubicBezTo>
                      <a:pt x="356" y="310"/>
                      <a:pt x="363" y="314"/>
                      <a:pt x="371" y="317"/>
                    </a:cubicBezTo>
                    <a:cubicBezTo>
                      <a:pt x="381" y="321"/>
                      <a:pt x="391" y="324"/>
                      <a:pt x="401" y="328"/>
                    </a:cubicBezTo>
                    <a:cubicBezTo>
                      <a:pt x="397" y="329"/>
                      <a:pt x="378" y="323"/>
                      <a:pt x="366" y="318"/>
                    </a:cubicBezTo>
                    <a:close/>
                    <a:moveTo>
                      <a:pt x="406" y="330"/>
                    </a:moveTo>
                    <a:cubicBezTo>
                      <a:pt x="405" y="330"/>
                      <a:pt x="405" y="330"/>
                      <a:pt x="405" y="330"/>
                    </a:cubicBezTo>
                    <a:cubicBezTo>
                      <a:pt x="406" y="330"/>
                      <a:pt x="406" y="330"/>
                      <a:pt x="406" y="330"/>
                    </a:cubicBezTo>
                    <a:close/>
                    <a:moveTo>
                      <a:pt x="625" y="468"/>
                    </a:moveTo>
                    <a:cubicBezTo>
                      <a:pt x="625" y="468"/>
                      <a:pt x="625" y="468"/>
                      <a:pt x="625" y="468"/>
                    </a:cubicBezTo>
                    <a:cubicBezTo>
                      <a:pt x="625" y="468"/>
                      <a:pt x="625" y="468"/>
                      <a:pt x="625" y="468"/>
                    </a:cubicBezTo>
                    <a:cubicBezTo>
                      <a:pt x="625" y="468"/>
                      <a:pt x="625" y="468"/>
                      <a:pt x="625" y="468"/>
                    </a:cubicBezTo>
                    <a:cubicBezTo>
                      <a:pt x="621" y="466"/>
                      <a:pt x="618" y="463"/>
                      <a:pt x="615" y="459"/>
                    </a:cubicBezTo>
                    <a:cubicBezTo>
                      <a:pt x="609" y="454"/>
                      <a:pt x="605" y="447"/>
                      <a:pt x="601" y="440"/>
                    </a:cubicBezTo>
                    <a:cubicBezTo>
                      <a:pt x="599" y="437"/>
                      <a:pt x="596" y="434"/>
                      <a:pt x="593" y="430"/>
                    </a:cubicBezTo>
                    <a:cubicBezTo>
                      <a:pt x="594" y="430"/>
                      <a:pt x="594" y="430"/>
                      <a:pt x="594" y="430"/>
                    </a:cubicBezTo>
                    <a:cubicBezTo>
                      <a:pt x="595" y="431"/>
                      <a:pt x="597" y="432"/>
                      <a:pt x="598" y="433"/>
                    </a:cubicBezTo>
                    <a:cubicBezTo>
                      <a:pt x="600" y="436"/>
                      <a:pt x="602" y="440"/>
                      <a:pt x="604" y="443"/>
                    </a:cubicBezTo>
                    <a:cubicBezTo>
                      <a:pt x="609" y="449"/>
                      <a:pt x="615" y="455"/>
                      <a:pt x="620" y="462"/>
                    </a:cubicBezTo>
                    <a:cubicBezTo>
                      <a:pt x="621" y="464"/>
                      <a:pt x="623" y="466"/>
                      <a:pt x="625" y="468"/>
                    </a:cubicBezTo>
                    <a:close/>
                    <a:moveTo>
                      <a:pt x="613" y="449"/>
                    </a:moveTo>
                    <a:cubicBezTo>
                      <a:pt x="614" y="449"/>
                      <a:pt x="614" y="450"/>
                      <a:pt x="614" y="450"/>
                    </a:cubicBezTo>
                    <a:cubicBezTo>
                      <a:pt x="614" y="450"/>
                      <a:pt x="614" y="451"/>
                      <a:pt x="615" y="451"/>
                    </a:cubicBezTo>
                    <a:cubicBezTo>
                      <a:pt x="615" y="451"/>
                      <a:pt x="615" y="452"/>
                      <a:pt x="616" y="452"/>
                    </a:cubicBezTo>
                    <a:cubicBezTo>
                      <a:pt x="615" y="452"/>
                      <a:pt x="615" y="451"/>
                      <a:pt x="615" y="451"/>
                    </a:cubicBezTo>
                    <a:cubicBezTo>
                      <a:pt x="614" y="451"/>
                      <a:pt x="614" y="450"/>
                      <a:pt x="614" y="450"/>
                    </a:cubicBezTo>
                    <a:cubicBezTo>
                      <a:pt x="614" y="450"/>
                      <a:pt x="613" y="449"/>
                      <a:pt x="613" y="449"/>
                    </a:cubicBezTo>
                    <a:cubicBezTo>
                      <a:pt x="613" y="448"/>
                      <a:pt x="612" y="448"/>
                      <a:pt x="612" y="447"/>
                    </a:cubicBezTo>
                    <a:cubicBezTo>
                      <a:pt x="611" y="446"/>
                      <a:pt x="611" y="446"/>
                      <a:pt x="610" y="445"/>
                    </a:cubicBezTo>
                    <a:cubicBezTo>
                      <a:pt x="610" y="445"/>
                      <a:pt x="610" y="444"/>
                      <a:pt x="610" y="444"/>
                    </a:cubicBezTo>
                    <a:cubicBezTo>
                      <a:pt x="610" y="444"/>
                      <a:pt x="610" y="444"/>
                      <a:pt x="610" y="444"/>
                    </a:cubicBezTo>
                    <a:cubicBezTo>
                      <a:pt x="608" y="442"/>
                      <a:pt x="607" y="441"/>
                      <a:pt x="605" y="439"/>
                    </a:cubicBezTo>
                    <a:cubicBezTo>
                      <a:pt x="605" y="439"/>
                      <a:pt x="605" y="439"/>
                      <a:pt x="606" y="439"/>
                    </a:cubicBezTo>
                    <a:cubicBezTo>
                      <a:pt x="607" y="440"/>
                      <a:pt x="609" y="441"/>
                      <a:pt x="610" y="444"/>
                    </a:cubicBezTo>
                    <a:cubicBezTo>
                      <a:pt x="610" y="444"/>
                      <a:pt x="610" y="444"/>
                      <a:pt x="610" y="444"/>
                    </a:cubicBezTo>
                    <a:cubicBezTo>
                      <a:pt x="610" y="444"/>
                      <a:pt x="610" y="445"/>
                      <a:pt x="610" y="445"/>
                    </a:cubicBezTo>
                    <a:cubicBezTo>
                      <a:pt x="611" y="446"/>
                      <a:pt x="611" y="446"/>
                      <a:pt x="612" y="447"/>
                    </a:cubicBezTo>
                    <a:cubicBezTo>
                      <a:pt x="612" y="448"/>
                      <a:pt x="613" y="448"/>
                      <a:pt x="613" y="449"/>
                    </a:cubicBezTo>
                    <a:close/>
                    <a:moveTo>
                      <a:pt x="613" y="444"/>
                    </a:moveTo>
                    <a:cubicBezTo>
                      <a:pt x="613" y="444"/>
                      <a:pt x="613" y="444"/>
                      <a:pt x="613" y="444"/>
                    </a:cubicBezTo>
                    <a:cubicBezTo>
                      <a:pt x="614" y="445"/>
                      <a:pt x="615" y="446"/>
                      <a:pt x="615" y="447"/>
                    </a:cubicBezTo>
                    <a:cubicBezTo>
                      <a:pt x="616" y="447"/>
                      <a:pt x="616" y="447"/>
                      <a:pt x="616" y="448"/>
                    </a:cubicBezTo>
                    <a:cubicBezTo>
                      <a:pt x="616" y="448"/>
                      <a:pt x="616" y="448"/>
                      <a:pt x="616" y="448"/>
                    </a:cubicBezTo>
                    <a:cubicBezTo>
                      <a:pt x="616" y="447"/>
                      <a:pt x="615" y="447"/>
                      <a:pt x="615" y="447"/>
                    </a:cubicBezTo>
                    <a:cubicBezTo>
                      <a:pt x="615" y="446"/>
                      <a:pt x="614" y="445"/>
                      <a:pt x="613" y="444"/>
                    </a:cubicBezTo>
                    <a:close/>
                    <a:moveTo>
                      <a:pt x="617" y="450"/>
                    </a:moveTo>
                    <a:cubicBezTo>
                      <a:pt x="617" y="450"/>
                      <a:pt x="617" y="450"/>
                      <a:pt x="617" y="450"/>
                    </a:cubicBezTo>
                    <a:cubicBezTo>
                      <a:pt x="617" y="450"/>
                      <a:pt x="617" y="450"/>
                      <a:pt x="618" y="451"/>
                    </a:cubicBezTo>
                    <a:cubicBezTo>
                      <a:pt x="617" y="450"/>
                      <a:pt x="617" y="450"/>
                      <a:pt x="617" y="450"/>
                    </a:cubicBezTo>
                    <a:close/>
                    <a:moveTo>
                      <a:pt x="616" y="432"/>
                    </a:moveTo>
                    <a:cubicBezTo>
                      <a:pt x="617" y="432"/>
                      <a:pt x="617" y="432"/>
                      <a:pt x="618" y="433"/>
                    </a:cubicBezTo>
                    <a:cubicBezTo>
                      <a:pt x="618" y="433"/>
                      <a:pt x="618" y="433"/>
                      <a:pt x="618" y="433"/>
                    </a:cubicBezTo>
                    <a:cubicBezTo>
                      <a:pt x="617" y="432"/>
                      <a:pt x="617" y="432"/>
                      <a:pt x="616" y="432"/>
                    </a:cubicBezTo>
                    <a:cubicBezTo>
                      <a:pt x="616" y="431"/>
                      <a:pt x="616" y="431"/>
                      <a:pt x="616" y="431"/>
                    </a:cubicBezTo>
                    <a:lnTo>
                      <a:pt x="616" y="432"/>
                    </a:lnTo>
                    <a:close/>
                    <a:moveTo>
                      <a:pt x="635" y="452"/>
                    </a:moveTo>
                    <a:cubicBezTo>
                      <a:pt x="635" y="452"/>
                      <a:pt x="635" y="452"/>
                      <a:pt x="635" y="453"/>
                    </a:cubicBezTo>
                    <a:cubicBezTo>
                      <a:pt x="634" y="452"/>
                      <a:pt x="633" y="452"/>
                      <a:pt x="632" y="451"/>
                    </a:cubicBezTo>
                    <a:cubicBezTo>
                      <a:pt x="626" y="448"/>
                      <a:pt x="620" y="444"/>
                      <a:pt x="614" y="440"/>
                    </a:cubicBezTo>
                    <a:cubicBezTo>
                      <a:pt x="604" y="432"/>
                      <a:pt x="594" y="425"/>
                      <a:pt x="584" y="418"/>
                    </a:cubicBezTo>
                    <a:cubicBezTo>
                      <a:pt x="580" y="414"/>
                      <a:pt x="575" y="411"/>
                      <a:pt x="570" y="408"/>
                    </a:cubicBezTo>
                    <a:cubicBezTo>
                      <a:pt x="567" y="406"/>
                      <a:pt x="564" y="404"/>
                      <a:pt x="561" y="402"/>
                    </a:cubicBezTo>
                    <a:cubicBezTo>
                      <a:pt x="555" y="398"/>
                      <a:pt x="549" y="394"/>
                      <a:pt x="542" y="390"/>
                    </a:cubicBezTo>
                    <a:cubicBezTo>
                      <a:pt x="535" y="385"/>
                      <a:pt x="528" y="381"/>
                      <a:pt x="521" y="376"/>
                    </a:cubicBezTo>
                    <a:cubicBezTo>
                      <a:pt x="518" y="374"/>
                      <a:pt x="514" y="372"/>
                      <a:pt x="510" y="370"/>
                    </a:cubicBezTo>
                    <a:cubicBezTo>
                      <a:pt x="505" y="367"/>
                      <a:pt x="500" y="364"/>
                      <a:pt x="494" y="361"/>
                    </a:cubicBezTo>
                    <a:cubicBezTo>
                      <a:pt x="487" y="358"/>
                      <a:pt x="480" y="355"/>
                      <a:pt x="473" y="351"/>
                    </a:cubicBezTo>
                    <a:cubicBezTo>
                      <a:pt x="471" y="350"/>
                      <a:pt x="468" y="349"/>
                      <a:pt x="465" y="348"/>
                    </a:cubicBezTo>
                    <a:cubicBezTo>
                      <a:pt x="455" y="344"/>
                      <a:pt x="445" y="341"/>
                      <a:pt x="434" y="338"/>
                    </a:cubicBezTo>
                    <a:cubicBezTo>
                      <a:pt x="427" y="336"/>
                      <a:pt x="420" y="333"/>
                      <a:pt x="413" y="330"/>
                    </a:cubicBezTo>
                    <a:cubicBezTo>
                      <a:pt x="409" y="328"/>
                      <a:pt x="405" y="327"/>
                      <a:pt x="402" y="325"/>
                    </a:cubicBezTo>
                    <a:cubicBezTo>
                      <a:pt x="398" y="324"/>
                      <a:pt x="394" y="322"/>
                      <a:pt x="390" y="321"/>
                    </a:cubicBezTo>
                    <a:cubicBezTo>
                      <a:pt x="384" y="319"/>
                      <a:pt x="378" y="317"/>
                      <a:pt x="372" y="315"/>
                    </a:cubicBezTo>
                    <a:cubicBezTo>
                      <a:pt x="365" y="312"/>
                      <a:pt x="359" y="308"/>
                      <a:pt x="352" y="305"/>
                    </a:cubicBezTo>
                    <a:cubicBezTo>
                      <a:pt x="352" y="305"/>
                      <a:pt x="352" y="305"/>
                      <a:pt x="352" y="304"/>
                    </a:cubicBezTo>
                    <a:cubicBezTo>
                      <a:pt x="352" y="304"/>
                      <a:pt x="353" y="304"/>
                      <a:pt x="353" y="304"/>
                    </a:cubicBezTo>
                    <a:cubicBezTo>
                      <a:pt x="362" y="307"/>
                      <a:pt x="372" y="310"/>
                      <a:pt x="381" y="313"/>
                    </a:cubicBezTo>
                    <a:cubicBezTo>
                      <a:pt x="390" y="316"/>
                      <a:pt x="399" y="319"/>
                      <a:pt x="407" y="322"/>
                    </a:cubicBezTo>
                    <a:cubicBezTo>
                      <a:pt x="415" y="324"/>
                      <a:pt x="423" y="327"/>
                      <a:pt x="431" y="330"/>
                    </a:cubicBezTo>
                    <a:cubicBezTo>
                      <a:pt x="444" y="334"/>
                      <a:pt x="456" y="339"/>
                      <a:pt x="468" y="344"/>
                    </a:cubicBezTo>
                    <a:cubicBezTo>
                      <a:pt x="476" y="347"/>
                      <a:pt x="484" y="350"/>
                      <a:pt x="492" y="354"/>
                    </a:cubicBezTo>
                    <a:cubicBezTo>
                      <a:pt x="503" y="360"/>
                      <a:pt x="514" y="365"/>
                      <a:pt x="525" y="371"/>
                    </a:cubicBezTo>
                    <a:cubicBezTo>
                      <a:pt x="535" y="376"/>
                      <a:pt x="544" y="382"/>
                      <a:pt x="554" y="387"/>
                    </a:cubicBezTo>
                    <a:cubicBezTo>
                      <a:pt x="555" y="388"/>
                      <a:pt x="556" y="389"/>
                      <a:pt x="557" y="390"/>
                    </a:cubicBezTo>
                    <a:cubicBezTo>
                      <a:pt x="564" y="395"/>
                      <a:pt x="572" y="401"/>
                      <a:pt x="579" y="406"/>
                    </a:cubicBezTo>
                    <a:cubicBezTo>
                      <a:pt x="585" y="411"/>
                      <a:pt x="591" y="416"/>
                      <a:pt x="597" y="421"/>
                    </a:cubicBezTo>
                    <a:cubicBezTo>
                      <a:pt x="602" y="424"/>
                      <a:pt x="607" y="428"/>
                      <a:pt x="611" y="432"/>
                    </a:cubicBezTo>
                    <a:cubicBezTo>
                      <a:pt x="619" y="439"/>
                      <a:pt x="627" y="445"/>
                      <a:pt x="635" y="452"/>
                    </a:cubicBezTo>
                    <a:close/>
                    <a:moveTo>
                      <a:pt x="610" y="427"/>
                    </a:moveTo>
                    <a:cubicBezTo>
                      <a:pt x="610" y="427"/>
                      <a:pt x="610" y="427"/>
                      <a:pt x="610" y="426"/>
                    </a:cubicBezTo>
                    <a:cubicBezTo>
                      <a:pt x="610" y="426"/>
                      <a:pt x="609" y="426"/>
                      <a:pt x="608" y="425"/>
                    </a:cubicBezTo>
                    <a:cubicBezTo>
                      <a:pt x="608" y="425"/>
                      <a:pt x="608" y="425"/>
                      <a:pt x="608" y="425"/>
                    </a:cubicBezTo>
                    <a:cubicBezTo>
                      <a:pt x="605" y="422"/>
                      <a:pt x="602" y="420"/>
                      <a:pt x="598" y="417"/>
                    </a:cubicBezTo>
                    <a:cubicBezTo>
                      <a:pt x="598" y="417"/>
                      <a:pt x="599" y="417"/>
                      <a:pt x="599" y="417"/>
                    </a:cubicBezTo>
                    <a:cubicBezTo>
                      <a:pt x="602" y="419"/>
                      <a:pt x="605" y="422"/>
                      <a:pt x="608" y="425"/>
                    </a:cubicBezTo>
                    <a:cubicBezTo>
                      <a:pt x="608" y="425"/>
                      <a:pt x="608" y="425"/>
                      <a:pt x="609" y="425"/>
                    </a:cubicBezTo>
                    <a:cubicBezTo>
                      <a:pt x="609" y="426"/>
                      <a:pt x="610" y="426"/>
                      <a:pt x="610" y="426"/>
                    </a:cubicBezTo>
                    <a:cubicBezTo>
                      <a:pt x="610" y="427"/>
                      <a:pt x="610" y="427"/>
                      <a:pt x="610" y="427"/>
                    </a:cubicBezTo>
                    <a:close/>
                    <a:moveTo>
                      <a:pt x="608" y="419"/>
                    </a:moveTo>
                    <a:cubicBezTo>
                      <a:pt x="609" y="419"/>
                      <a:pt x="609" y="419"/>
                      <a:pt x="609" y="419"/>
                    </a:cubicBezTo>
                    <a:cubicBezTo>
                      <a:pt x="609" y="419"/>
                      <a:pt x="609" y="419"/>
                      <a:pt x="609" y="419"/>
                    </a:cubicBezTo>
                    <a:cubicBezTo>
                      <a:pt x="609" y="419"/>
                      <a:pt x="609" y="419"/>
                      <a:pt x="608" y="419"/>
                    </a:cubicBezTo>
                    <a:cubicBezTo>
                      <a:pt x="604" y="417"/>
                      <a:pt x="602" y="412"/>
                      <a:pt x="600" y="408"/>
                    </a:cubicBezTo>
                    <a:cubicBezTo>
                      <a:pt x="598" y="404"/>
                      <a:pt x="596" y="400"/>
                      <a:pt x="594" y="396"/>
                    </a:cubicBezTo>
                    <a:cubicBezTo>
                      <a:pt x="598" y="397"/>
                      <a:pt x="599" y="399"/>
                      <a:pt x="601" y="402"/>
                    </a:cubicBezTo>
                    <a:cubicBezTo>
                      <a:pt x="603" y="408"/>
                      <a:pt x="606" y="414"/>
                      <a:pt x="608" y="419"/>
                    </a:cubicBezTo>
                    <a:close/>
                    <a:moveTo>
                      <a:pt x="667" y="431"/>
                    </a:moveTo>
                    <a:cubicBezTo>
                      <a:pt x="664" y="429"/>
                      <a:pt x="660" y="428"/>
                      <a:pt x="657" y="426"/>
                    </a:cubicBezTo>
                    <a:cubicBezTo>
                      <a:pt x="645" y="420"/>
                      <a:pt x="634" y="414"/>
                      <a:pt x="623" y="407"/>
                    </a:cubicBezTo>
                    <a:cubicBezTo>
                      <a:pt x="618" y="403"/>
                      <a:pt x="613" y="401"/>
                      <a:pt x="608" y="398"/>
                    </a:cubicBezTo>
                    <a:cubicBezTo>
                      <a:pt x="598" y="394"/>
                      <a:pt x="590" y="388"/>
                      <a:pt x="581" y="381"/>
                    </a:cubicBezTo>
                    <a:cubicBezTo>
                      <a:pt x="577" y="378"/>
                      <a:pt x="572" y="374"/>
                      <a:pt x="567" y="371"/>
                    </a:cubicBezTo>
                    <a:cubicBezTo>
                      <a:pt x="562" y="368"/>
                      <a:pt x="557" y="365"/>
                      <a:pt x="552" y="362"/>
                    </a:cubicBezTo>
                    <a:cubicBezTo>
                      <a:pt x="552" y="361"/>
                      <a:pt x="551" y="360"/>
                      <a:pt x="550" y="359"/>
                    </a:cubicBezTo>
                    <a:cubicBezTo>
                      <a:pt x="549" y="358"/>
                      <a:pt x="548" y="357"/>
                      <a:pt x="546" y="357"/>
                    </a:cubicBezTo>
                    <a:cubicBezTo>
                      <a:pt x="545" y="357"/>
                      <a:pt x="544" y="357"/>
                      <a:pt x="544" y="356"/>
                    </a:cubicBezTo>
                    <a:cubicBezTo>
                      <a:pt x="533" y="351"/>
                      <a:pt x="522" y="345"/>
                      <a:pt x="512" y="340"/>
                    </a:cubicBezTo>
                    <a:cubicBezTo>
                      <a:pt x="506" y="338"/>
                      <a:pt x="500" y="335"/>
                      <a:pt x="494" y="333"/>
                    </a:cubicBezTo>
                    <a:cubicBezTo>
                      <a:pt x="493" y="332"/>
                      <a:pt x="491" y="331"/>
                      <a:pt x="489" y="330"/>
                    </a:cubicBezTo>
                    <a:cubicBezTo>
                      <a:pt x="483" y="328"/>
                      <a:pt x="478" y="325"/>
                      <a:pt x="472" y="323"/>
                    </a:cubicBezTo>
                    <a:cubicBezTo>
                      <a:pt x="467" y="321"/>
                      <a:pt x="461" y="319"/>
                      <a:pt x="456" y="317"/>
                    </a:cubicBezTo>
                    <a:cubicBezTo>
                      <a:pt x="452" y="315"/>
                      <a:pt x="449" y="313"/>
                      <a:pt x="445" y="311"/>
                    </a:cubicBezTo>
                    <a:cubicBezTo>
                      <a:pt x="441" y="309"/>
                      <a:pt x="437" y="308"/>
                      <a:pt x="433" y="306"/>
                    </a:cubicBezTo>
                    <a:cubicBezTo>
                      <a:pt x="423" y="302"/>
                      <a:pt x="413" y="299"/>
                      <a:pt x="403" y="295"/>
                    </a:cubicBezTo>
                    <a:cubicBezTo>
                      <a:pt x="409" y="297"/>
                      <a:pt x="414" y="298"/>
                      <a:pt x="420" y="299"/>
                    </a:cubicBezTo>
                    <a:cubicBezTo>
                      <a:pt x="423" y="300"/>
                      <a:pt x="427" y="301"/>
                      <a:pt x="430" y="302"/>
                    </a:cubicBezTo>
                    <a:cubicBezTo>
                      <a:pt x="437" y="304"/>
                      <a:pt x="444" y="307"/>
                      <a:pt x="451" y="309"/>
                    </a:cubicBezTo>
                    <a:cubicBezTo>
                      <a:pt x="454" y="310"/>
                      <a:pt x="457" y="311"/>
                      <a:pt x="459" y="311"/>
                    </a:cubicBezTo>
                    <a:cubicBezTo>
                      <a:pt x="468" y="314"/>
                      <a:pt x="477" y="318"/>
                      <a:pt x="485" y="321"/>
                    </a:cubicBezTo>
                    <a:cubicBezTo>
                      <a:pt x="487" y="322"/>
                      <a:pt x="489" y="323"/>
                      <a:pt x="492" y="324"/>
                    </a:cubicBezTo>
                    <a:cubicBezTo>
                      <a:pt x="502" y="328"/>
                      <a:pt x="512" y="333"/>
                      <a:pt x="522" y="339"/>
                    </a:cubicBezTo>
                    <a:cubicBezTo>
                      <a:pt x="527" y="342"/>
                      <a:pt x="532" y="344"/>
                      <a:pt x="536" y="347"/>
                    </a:cubicBezTo>
                    <a:cubicBezTo>
                      <a:pt x="542" y="350"/>
                      <a:pt x="547" y="354"/>
                      <a:pt x="552" y="357"/>
                    </a:cubicBezTo>
                    <a:cubicBezTo>
                      <a:pt x="557" y="361"/>
                      <a:pt x="563" y="364"/>
                      <a:pt x="568" y="368"/>
                    </a:cubicBezTo>
                    <a:cubicBezTo>
                      <a:pt x="575" y="372"/>
                      <a:pt x="581" y="377"/>
                      <a:pt x="588" y="381"/>
                    </a:cubicBezTo>
                    <a:cubicBezTo>
                      <a:pt x="593" y="385"/>
                      <a:pt x="597" y="388"/>
                      <a:pt x="603" y="391"/>
                    </a:cubicBezTo>
                    <a:cubicBezTo>
                      <a:pt x="608" y="394"/>
                      <a:pt x="612" y="397"/>
                      <a:pt x="617" y="400"/>
                    </a:cubicBezTo>
                    <a:cubicBezTo>
                      <a:pt x="627" y="407"/>
                      <a:pt x="637" y="413"/>
                      <a:pt x="648" y="419"/>
                    </a:cubicBezTo>
                    <a:cubicBezTo>
                      <a:pt x="651" y="420"/>
                      <a:pt x="653" y="421"/>
                      <a:pt x="655" y="423"/>
                    </a:cubicBezTo>
                    <a:cubicBezTo>
                      <a:pt x="658" y="425"/>
                      <a:pt x="662" y="427"/>
                      <a:pt x="665" y="429"/>
                    </a:cubicBezTo>
                    <a:cubicBezTo>
                      <a:pt x="666" y="429"/>
                      <a:pt x="667" y="430"/>
                      <a:pt x="667" y="430"/>
                    </a:cubicBezTo>
                    <a:cubicBezTo>
                      <a:pt x="667" y="430"/>
                      <a:pt x="667" y="430"/>
                      <a:pt x="667" y="431"/>
                    </a:cubicBezTo>
                    <a:close/>
                    <a:moveTo>
                      <a:pt x="677" y="432"/>
                    </a:moveTo>
                    <a:cubicBezTo>
                      <a:pt x="668" y="427"/>
                      <a:pt x="660" y="422"/>
                      <a:pt x="652" y="417"/>
                    </a:cubicBezTo>
                    <a:cubicBezTo>
                      <a:pt x="648" y="414"/>
                      <a:pt x="643" y="412"/>
                      <a:pt x="639" y="410"/>
                    </a:cubicBezTo>
                    <a:cubicBezTo>
                      <a:pt x="635" y="408"/>
                      <a:pt x="631" y="406"/>
                      <a:pt x="627" y="403"/>
                    </a:cubicBezTo>
                    <a:cubicBezTo>
                      <a:pt x="619" y="397"/>
                      <a:pt x="610" y="391"/>
                      <a:pt x="601" y="387"/>
                    </a:cubicBezTo>
                    <a:cubicBezTo>
                      <a:pt x="598" y="385"/>
                      <a:pt x="594" y="382"/>
                      <a:pt x="591" y="380"/>
                    </a:cubicBezTo>
                    <a:cubicBezTo>
                      <a:pt x="582" y="372"/>
                      <a:pt x="572" y="366"/>
                      <a:pt x="562" y="360"/>
                    </a:cubicBezTo>
                    <a:cubicBezTo>
                      <a:pt x="557" y="357"/>
                      <a:pt x="553" y="353"/>
                      <a:pt x="548" y="350"/>
                    </a:cubicBezTo>
                    <a:cubicBezTo>
                      <a:pt x="540" y="345"/>
                      <a:pt x="533" y="341"/>
                      <a:pt x="525" y="337"/>
                    </a:cubicBezTo>
                    <a:cubicBezTo>
                      <a:pt x="521" y="335"/>
                      <a:pt x="517" y="332"/>
                      <a:pt x="512" y="330"/>
                    </a:cubicBezTo>
                    <a:cubicBezTo>
                      <a:pt x="506" y="326"/>
                      <a:pt x="500" y="323"/>
                      <a:pt x="493" y="321"/>
                    </a:cubicBezTo>
                    <a:cubicBezTo>
                      <a:pt x="488" y="320"/>
                      <a:pt x="484" y="317"/>
                      <a:pt x="479" y="315"/>
                    </a:cubicBezTo>
                    <a:cubicBezTo>
                      <a:pt x="472" y="313"/>
                      <a:pt x="466" y="310"/>
                      <a:pt x="459" y="308"/>
                    </a:cubicBezTo>
                    <a:cubicBezTo>
                      <a:pt x="454" y="306"/>
                      <a:pt x="448" y="304"/>
                      <a:pt x="443" y="302"/>
                    </a:cubicBezTo>
                    <a:cubicBezTo>
                      <a:pt x="443" y="302"/>
                      <a:pt x="442" y="302"/>
                      <a:pt x="442" y="302"/>
                    </a:cubicBezTo>
                    <a:cubicBezTo>
                      <a:pt x="442" y="302"/>
                      <a:pt x="442" y="302"/>
                      <a:pt x="442" y="302"/>
                    </a:cubicBezTo>
                    <a:cubicBezTo>
                      <a:pt x="442" y="302"/>
                      <a:pt x="442" y="302"/>
                      <a:pt x="442" y="302"/>
                    </a:cubicBezTo>
                    <a:cubicBezTo>
                      <a:pt x="442" y="302"/>
                      <a:pt x="443" y="302"/>
                      <a:pt x="443" y="302"/>
                    </a:cubicBezTo>
                    <a:cubicBezTo>
                      <a:pt x="446" y="303"/>
                      <a:pt x="450" y="304"/>
                      <a:pt x="453" y="304"/>
                    </a:cubicBezTo>
                    <a:cubicBezTo>
                      <a:pt x="464" y="306"/>
                      <a:pt x="474" y="309"/>
                      <a:pt x="484" y="313"/>
                    </a:cubicBezTo>
                    <a:cubicBezTo>
                      <a:pt x="493" y="317"/>
                      <a:pt x="503" y="321"/>
                      <a:pt x="512" y="325"/>
                    </a:cubicBezTo>
                    <a:cubicBezTo>
                      <a:pt x="524" y="331"/>
                      <a:pt x="535" y="337"/>
                      <a:pt x="547" y="343"/>
                    </a:cubicBezTo>
                    <a:cubicBezTo>
                      <a:pt x="549" y="345"/>
                      <a:pt x="552" y="347"/>
                      <a:pt x="555" y="349"/>
                    </a:cubicBezTo>
                    <a:cubicBezTo>
                      <a:pt x="562" y="353"/>
                      <a:pt x="570" y="358"/>
                      <a:pt x="577" y="362"/>
                    </a:cubicBezTo>
                    <a:cubicBezTo>
                      <a:pt x="582" y="366"/>
                      <a:pt x="586" y="370"/>
                      <a:pt x="591" y="373"/>
                    </a:cubicBezTo>
                    <a:cubicBezTo>
                      <a:pt x="597" y="377"/>
                      <a:pt x="603" y="381"/>
                      <a:pt x="608" y="385"/>
                    </a:cubicBezTo>
                    <a:cubicBezTo>
                      <a:pt x="611" y="387"/>
                      <a:pt x="615" y="389"/>
                      <a:pt x="618" y="391"/>
                    </a:cubicBezTo>
                    <a:cubicBezTo>
                      <a:pt x="627" y="398"/>
                      <a:pt x="636" y="404"/>
                      <a:pt x="646" y="411"/>
                    </a:cubicBezTo>
                    <a:cubicBezTo>
                      <a:pt x="652" y="415"/>
                      <a:pt x="657" y="419"/>
                      <a:pt x="664" y="423"/>
                    </a:cubicBezTo>
                    <a:cubicBezTo>
                      <a:pt x="670" y="426"/>
                      <a:pt x="676" y="429"/>
                      <a:pt x="682" y="432"/>
                    </a:cubicBezTo>
                    <a:cubicBezTo>
                      <a:pt x="686" y="434"/>
                      <a:pt x="690" y="435"/>
                      <a:pt x="694" y="437"/>
                    </a:cubicBezTo>
                    <a:cubicBezTo>
                      <a:pt x="688" y="437"/>
                      <a:pt x="682" y="435"/>
                      <a:pt x="677" y="432"/>
                    </a:cubicBezTo>
                    <a:close/>
                    <a:moveTo>
                      <a:pt x="662" y="417"/>
                    </a:moveTo>
                    <a:cubicBezTo>
                      <a:pt x="662" y="417"/>
                      <a:pt x="662" y="417"/>
                      <a:pt x="662" y="417"/>
                    </a:cubicBezTo>
                    <a:cubicBezTo>
                      <a:pt x="662" y="417"/>
                      <a:pt x="662" y="417"/>
                      <a:pt x="662" y="417"/>
                    </a:cubicBezTo>
                    <a:close/>
                    <a:moveTo>
                      <a:pt x="586" y="347"/>
                    </a:moveTo>
                    <a:cubicBezTo>
                      <a:pt x="592" y="353"/>
                      <a:pt x="599" y="358"/>
                      <a:pt x="605" y="363"/>
                    </a:cubicBezTo>
                    <a:cubicBezTo>
                      <a:pt x="610" y="367"/>
                      <a:pt x="615" y="371"/>
                      <a:pt x="619" y="375"/>
                    </a:cubicBezTo>
                    <a:cubicBezTo>
                      <a:pt x="625" y="380"/>
                      <a:pt x="631" y="384"/>
                      <a:pt x="637" y="389"/>
                    </a:cubicBezTo>
                    <a:cubicBezTo>
                      <a:pt x="648" y="397"/>
                      <a:pt x="660" y="405"/>
                      <a:pt x="671" y="415"/>
                    </a:cubicBezTo>
                    <a:cubicBezTo>
                      <a:pt x="679" y="421"/>
                      <a:pt x="687" y="427"/>
                      <a:pt x="696" y="431"/>
                    </a:cubicBezTo>
                    <a:cubicBezTo>
                      <a:pt x="699" y="433"/>
                      <a:pt x="702" y="434"/>
                      <a:pt x="705" y="436"/>
                    </a:cubicBezTo>
                    <a:cubicBezTo>
                      <a:pt x="698" y="434"/>
                      <a:pt x="691" y="432"/>
                      <a:pt x="684" y="428"/>
                    </a:cubicBezTo>
                    <a:cubicBezTo>
                      <a:pt x="676" y="423"/>
                      <a:pt x="667" y="418"/>
                      <a:pt x="660" y="411"/>
                    </a:cubicBezTo>
                    <a:cubicBezTo>
                      <a:pt x="654" y="406"/>
                      <a:pt x="647" y="401"/>
                      <a:pt x="641" y="396"/>
                    </a:cubicBezTo>
                    <a:cubicBezTo>
                      <a:pt x="633" y="391"/>
                      <a:pt x="626" y="385"/>
                      <a:pt x="618" y="379"/>
                    </a:cubicBezTo>
                    <a:cubicBezTo>
                      <a:pt x="614" y="376"/>
                      <a:pt x="609" y="372"/>
                      <a:pt x="605" y="369"/>
                    </a:cubicBezTo>
                    <a:cubicBezTo>
                      <a:pt x="599" y="364"/>
                      <a:pt x="594" y="359"/>
                      <a:pt x="588" y="355"/>
                    </a:cubicBezTo>
                    <a:cubicBezTo>
                      <a:pt x="583" y="351"/>
                      <a:pt x="578" y="347"/>
                      <a:pt x="573" y="344"/>
                    </a:cubicBezTo>
                    <a:cubicBezTo>
                      <a:pt x="567" y="340"/>
                      <a:pt x="561" y="336"/>
                      <a:pt x="555" y="332"/>
                    </a:cubicBezTo>
                    <a:cubicBezTo>
                      <a:pt x="549" y="328"/>
                      <a:pt x="541" y="324"/>
                      <a:pt x="534" y="321"/>
                    </a:cubicBezTo>
                    <a:cubicBezTo>
                      <a:pt x="526" y="318"/>
                      <a:pt x="518" y="314"/>
                      <a:pt x="511" y="310"/>
                    </a:cubicBezTo>
                    <a:cubicBezTo>
                      <a:pt x="503" y="307"/>
                      <a:pt x="496" y="305"/>
                      <a:pt x="488" y="302"/>
                    </a:cubicBezTo>
                    <a:cubicBezTo>
                      <a:pt x="482" y="299"/>
                      <a:pt x="476" y="297"/>
                      <a:pt x="471" y="295"/>
                    </a:cubicBezTo>
                    <a:cubicBezTo>
                      <a:pt x="469" y="294"/>
                      <a:pt x="467" y="293"/>
                      <a:pt x="465" y="293"/>
                    </a:cubicBezTo>
                    <a:cubicBezTo>
                      <a:pt x="457" y="291"/>
                      <a:pt x="449" y="289"/>
                      <a:pt x="441" y="288"/>
                    </a:cubicBezTo>
                    <a:cubicBezTo>
                      <a:pt x="432" y="286"/>
                      <a:pt x="422" y="285"/>
                      <a:pt x="412" y="284"/>
                    </a:cubicBezTo>
                    <a:cubicBezTo>
                      <a:pt x="407" y="283"/>
                      <a:pt x="402" y="283"/>
                      <a:pt x="397" y="282"/>
                    </a:cubicBezTo>
                    <a:cubicBezTo>
                      <a:pt x="411" y="280"/>
                      <a:pt x="425" y="282"/>
                      <a:pt x="440" y="284"/>
                    </a:cubicBezTo>
                    <a:cubicBezTo>
                      <a:pt x="445" y="285"/>
                      <a:pt x="450" y="285"/>
                      <a:pt x="455" y="286"/>
                    </a:cubicBezTo>
                    <a:cubicBezTo>
                      <a:pt x="465" y="288"/>
                      <a:pt x="475" y="289"/>
                      <a:pt x="485" y="293"/>
                    </a:cubicBezTo>
                    <a:cubicBezTo>
                      <a:pt x="491" y="295"/>
                      <a:pt x="497" y="296"/>
                      <a:pt x="502" y="298"/>
                    </a:cubicBezTo>
                    <a:cubicBezTo>
                      <a:pt x="513" y="303"/>
                      <a:pt x="525" y="306"/>
                      <a:pt x="535" y="312"/>
                    </a:cubicBezTo>
                    <a:cubicBezTo>
                      <a:pt x="543" y="317"/>
                      <a:pt x="550" y="321"/>
                      <a:pt x="557" y="325"/>
                    </a:cubicBezTo>
                    <a:cubicBezTo>
                      <a:pt x="567" y="332"/>
                      <a:pt x="577" y="339"/>
                      <a:pt x="586" y="347"/>
                    </a:cubicBezTo>
                    <a:close/>
                    <a:moveTo>
                      <a:pt x="554" y="318"/>
                    </a:moveTo>
                    <a:cubicBezTo>
                      <a:pt x="544" y="314"/>
                      <a:pt x="539" y="305"/>
                      <a:pt x="531" y="298"/>
                    </a:cubicBezTo>
                    <a:cubicBezTo>
                      <a:pt x="542" y="301"/>
                      <a:pt x="549" y="309"/>
                      <a:pt x="554" y="318"/>
                    </a:cubicBezTo>
                    <a:close/>
                    <a:moveTo>
                      <a:pt x="694" y="413"/>
                    </a:moveTo>
                    <a:cubicBezTo>
                      <a:pt x="694" y="413"/>
                      <a:pt x="694" y="413"/>
                      <a:pt x="694" y="413"/>
                    </a:cubicBezTo>
                    <a:cubicBezTo>
                      <a:pt x="690" y="409"/>
                      <a:pt x="686" y="406"/>
                      <a:pt x="682" y="402"/>
                    </a:cubicBezTo>
                    <a:cubicBezTo>
                      <a:pt x="679" y="399"/>
                      <a:pt x="676" y="396"/>
                      <a:pt x="673" y="394"/>
                    </a:cubicBezTo>
                    <a:cubicBezTo>
                      <a:pt x="672" y="393"/>
                      <a:pt x="671" y="392"/>
                      <a:pt x="670" y="391"/>
                    </a:cubicBezTo>
                    <a:cubicBezTo>
                      <a:pt x="670" y="390"/>
                      <a:pt x="670" y="390"/>
                      <a:pt x="670" y="390"/>
                    </a:cubicBezTo>
                    <a:cubicBezTo>
                      <a:pt x="672" y="391"/>
                      <a:pt x="674" y="392"/>
                      <a:pt x="676" y="393"/>
                    </a:cubicBezTo>
                    <a:cubicBezTo>
                      <a:pt x="682" y="399"/>
                      <a:pt x="688" y="406"/>
                      <a:pt x="694" y="413"/>
                    </a:cubicBezTo>
                    <a:cubicBezTo>
                      <a:pt x="694" y="413"/>
                      <a:pt x="694" y="413"/>
                      <a:pt x="694" y="413"/>
                    </a:cubicBezTo>
                    <a:cubicBezTo>
                      <a:pt x="694" y="413"/>
                      <a:pt x="695" y="413"/>
                      <a:pt x="695" y="413"/>
                    </a:cubicBezTo>
                    <a:cubicBezTo>
                      <a:pt x="695" y="413"/>
                      <a:pt x="694" y="413"/>
                      <a:pt x="694" y="413"/>
                    </a:cubicBezTo>
                    <a:close/>
                    <a:moveTo>
                      <a:pt x="702" y="417"/>
                    </a:moveTo>
                    <a:cubicBezTo>
                      <a:pt x="696" y="411"/>
                      <a:pt x="690" y="405"/>
                      <a:pt x="684" y="399"/>
                    </a:cubicBezTo>
                    <a:cubicBezTo>
                      <a:pt x="692" y="403"/>
                      <a:pt x="697" y="410"/>
                      <a:pt x="702" y="416"/>
                    </a:cubicBezTo>
                    <a:cubicBezTo>
                      <a:pt x="702" y="416"/>
                      <a:pt x="702" y="416"/>
                      <a:pt x="702" y="417"/>
                    </a:cubicBezTo>
                    <a:close/>
                    <a:moveTo>
                      <a:pt x="712" y="420"/>
                    </a:moveTo>
                    <a:cubicBezTo>
                      <a:pt x="712" y="419"/>
                      <a:pt x="712" y="419"/>
                      <a:pt x="712" y="419"/>
                    </a:cubicBezTo>
                    <a:cubicBezTo>
                      <a:pt x="706" y="416"/>
                      <a:pt x="702" y="412"/>
                      <a:pt x="698" y="406"/>
                    </a:cubicBezTo>
                    <a:cubicBezTo>
                      <a:pt x="701" y="407"/>
                      <a:pt x="703" y="408"/>
                      <a:pt x="705" y="410"/>
                    </a:cubicBezTo>
                    <a:cubicBezTo>
                      <a:pt x="707" y="413"/>
                      <a:pt x="709" y="416"/>
                      <a:pt x="712" y="419"/>
                    </a:cubicBezTo>
                    <a:cubicBezTo>
                      <a:pt x="712" y="419"/>
                      <a:pt x="712" y="419"/>
                      <a:pt x="712" y="419"/>
                    </a:cubicBezTo>
                    <a:lnTo>
                      <a:pt x="712" y="420"/>
                    </a:lnTo>
                    <a:close/>
                    <a:moveTo>
                      <a:pt x="711" y="408"/>
                    </a:moveTo>
                    <a:cubicBezTo>
                      <a:pt x="708" y="406"/>
                      <a:pt x="703" y="404"/>
                      <a:pt x="700" y="403"/>
                    </a:cubicBezTo>
                    <a:cubicBezTo>
                      <a:pt x="696" y="401"/>
                      <a:pt x="692" y="399"/>
                      <a:pt x="689" y="396"/>
                    </a:cubicBezTo>
                    <a:cubicBezTo>
                      <a:pt x="683" y="393"/>
                      <a:pt x="677" y="389"/>
                      <a:pt x="671" y="385"/>
                    </a:cubicBezTo>
                    <a:cubicBezTo>
                      <a:pt x="666" y="383"/>
                      <a:pt x="662" y="380"/>
                      <a:pt x="657" y="377"/>
                    </a:cubicBezTo>
                    <a:cubicBezTo>
                      <a:pt x="655" y="375"/>
                      <a:pt x="653" y="374"/>
                      <a:pt x="651" y="372"/>
                    </a:cubicBezTo>
                    <a:cubicBezTo>
                      <a:pt x="641" y="365"/>
                      <a:pt x="632" y="359"/>
                      <a:pt x="622" y="352"/>
                    </a:cubicBezTo>
                    <a:cubicBezTo>
                      <a:pt x="619" y="350"/>
                      <a:pt x="616" y="348"/>
                      <a:pt x="614" y="346"/>
                    </a:cubicBezTo>
                    <a:cubicBezTo>
                      <a:pt x="605" y="340"/>
                      <a:pt x="596" y="334"/>
                      <a:pt x="587" y="328"/>
                    </a:cubicBezTo>
                    <a:cubicBezTo>
                      <a:pt x="581" y="325"/>
                      <a:pt x="576" y="320"/>
                      <a:pt x="570" y="317"/>
                    </a:cubicBezTo>
                    <a:cubicBezTo>
                      <a:pt x="565" y="313"/>
                      <a:pt x="559" y="309"/>
                      <a:pt x="553" y="306"/>
                    </a:cubicBezTo>
                    <a:cubicBezTo>
                      <a:pt x="548" y="302"/>
                      <a:pt x="543" y="299"/>
                      <a:pt x="537" y="296"/>
                    </a:cubicBezTo>
                    <a:cubicBezTo>
                      <a:pt x="532" y="293"/>
                      <a:pt x="527" y="291"/>
                      <a:pt x="521" y="289"/>
                    </a:cubicBezTo>
                    <a:cubicBezTo>
                      <a:pt x="516" y="287"/>
                      <a:pt x="510" y="286"/>
                      <a:pt x="505" y="284"/>
                    </a:cubicBezTo>
                    <a:cubicBezTo>
                      <a:pt x="505" y="284"/>
                      <a:pt x="504" y="283"/>
                      <a:pt x="504" y="283"/>
                    </a:cubicBezTo>
                    <a:cubicBezTo>
                      <a:pt x="504" y="283"/>
                      <a:pt x="504" y="283"/>
                      <a:pt x="504" y="282"/>
                    </a:cubicBezTo>
                    <a:cubicBezTo>
                      <a:pt x="515" y="286"/>
                      <a:pt x="526" y="289"/>
                      <a:pt x="537" y="292"/>
                    </a:cubicBezTo>
                    <a:cubicBezTo>
                      <a:pt x="544" y="295"/>
                      <a:pt x="551" y="298"/>
                      <a:pt x="558" y="302"/>
                    </a:cubicBezTo>
                    <a:cubicBezTo>
                      <a:pt x="563" y="304"/>
                      <a:pt x="568" y="306"/>
                      <a:pt x="573" y="308"/>
                    </a:cubicBezTo>
                    <a:cubicBezTo>
                      <a:pt x="578" y="311"/>
                      <a:pt x="582" y="314"/>
                      <a:pt x="587" y="316"/>
                    </a:cubicBezTo>
                    <a:cubicBezTo>
                      <a:pt x="593" y="320"/>
                      <a:pt x="599" y="324"/>
                      <a:pt x="606" y="328"/>
                    </a:cubicBezTo>
                    <a:cubicBezTo>
                      <a:pt x="610" y="330"/>
                      <a:pt x="614" y="333"/>
                      <a:pt x="618" y="336"/>
                    </a:cubicBezTo>
                    <a:cubicBezTo>
                      <a:pt x="622" y="339"/>
                      <a:pt x="626" y="341"/>
                      <a:pt x="630" y="344"/>
                    </a:cubicBezTo>
                    <a:cubicBezTo>
                      <a:pt x="634" y="346"/>
                      <a:pt x="637" y="349"/>
                      <a:pt x="641" y="352"/>
                    </a:cubicBezTo>
                    <a:cubicBezTo>
                      <a:pt x="647" y="356"/>
                      <a:pt x="652" y="360"/>
                      <a:pt x="658" y="364"/>
                    </a:cubicBezTo>
                    <a:cubicBezTo>
                      <a:pt x="668" y="372"/>
                      <a:pt x="678" y="379"/>
                      <a:pt x="689" y="387"/>
                    </a:cubicBezTo>
                    <a:cubicBezTo>
                      <a:pt x="694" y="391"/>
                      <a:pt x="699" y="394"/>
                      <a:pt x="704" y="397"/>
                    </a:cubicBezTo>
                    <a:cubicBezTo>
                      <a:pt x="712" y="402"/>
                      <a:pt x="719" y="408"/>
                      <a:pt x="727" y="413"/>
                    </a:cubicBezTo>
                    <a:cubicBezTo>
                      <a:pt x="728" y="414"/>
                      <a:pt x="729" y="415"/>
                      <a:pt x="730" y="416"/>
                    </a:cubicBezTo>
                    <a:cubicBezTo>
                      <a:pt x="723" y="414"/>
                      <a:pt x="717" y="411"/>
                      <a:pt x="711" y="408"/>
                    </a:cubicBezTo>
                    <a:close/>
                    <a:moveTo>
                      <a:pt x="730" y="408"/>
                    </a:moveTo>
                    <a:cubicBezTo>
                      <a:pt x="733" y="410"/>
                      <a:pt x="735" y="413"/>
                      <a:pt x="738" y="416"/>
                    </a:cubicBezTo>
                    <a:cubicBezTo>
                      <a:pt x="736" y="415"/>
                      <a:pt x="733" y="414"/>
                      <a:pt x="732" y="412"/>
                    </a:cubicBezTo>
                    <a:cubicBezTo>
                      <a:pt x="720" y="403"/>
                      <a:pt x="707" y="395"/>
                      <a:pt x="695" y="387"/>
                    </a:cubicBezTo>
                    <a:cubicBezTo>
                      <a:pt x="690" y="383"/>
                      <a:pt x="685" y="379"/>
                      <a:pt x="680" y="376"/>
                    </a:cubicBezTo>
                    <a:cubicBezTo>
                      <a:pt x="676" y="373"/>
                      <a:pt x="672" y="370"/>
                      <a:pt x="667" y="367"/>
                    </a:cubicBezTo>
                    <a:cubicBezTo>
                      <a:pt x="666" y="366"/>
                      <a:pt x="664" y="365"/>
                      <a:pt x="662" y="363"/>
                    </a:cubicBezTo>
                    <a:cubicBezTo>
                      <a:pt x="656" y="359"/>
                      <a:pt x="650" y="354"/>
                      <a:pt x="644" y="350"/>
                    </a:cubicBezTo>
                    <a:cubicBezTo>
                      <a:pt x="641" y="348"/>
                      <a:pt x="639" y="346"/>
                      <a:pt x="636" y="344"/>
                    </a:cubicBezTo>
                    <a:cubicBezTo>
                      <a:pt x="632" y="341"/>
                      <a:pt x="627" y="338"/>
                      <a:pt x="623" y="336"/>
                    </a:cubicBezTo>
                    <a:cubicBezTo>
                      <a:pt x="619" y="333"/>
                      <a:pt x="616" y="330"/>
                      <a:pt x="612" y="328"/>
                    </a:cubicBezTo>
                    <a:cubicBezTo>
                      <a:pt x="605" y="323"/>
                      <a:pt x="598" y="319"/>
                      <a:pt x="591" y="315"/>
                    </a:cubicBezTo>
                    <a:cubicBezTo>
                      <a:pt x="586" y="312"/>
                      <a:pt x="581" y="309"/>
                      <a:pt x="576" y="307"/>
                    </a:cubicBezTo>
                    <a:cubicBezTo>
                      <a:pt x="572" y="304"/>
                      <a:pt x="567" y="302"/>
                      <a:pt x="562" y="300"/>
                    </a:cubicBezTo>
                    <a:cubicBezTo>
                      <a:pt x="554" y="296"/>
                      <a:pt x="546" y="292"/>
                      <a:pt x="537" y="289"/>
                    </a:cubicBezTo>
                    <a:cubicBezTo>
                      <a:pt x="529" y="286"/>
                      <a:pt x="521" y="284"/>
                      <a:pt x="514" y="282"/>
                    </a:cubicBezTo>
                    <a:cubicBezTo>
                      <a:pt x="504" y="280"/>
                      <a:pt x="493" y="278"/>
                      <a:pt x="483" y="275"/>
                    </a:cubicBezTo>
                    <a:cubicBezTo>
                      <a:pt x="481" y="275"/>
                      <a:pt x="480" y="274"/>
                      <a:pt x="478" y="274"/>
                    </a:cubicBezTo>
                    <a:cubicBezTo>
                      <a:pt x="478" y="274"/>
                      <a:pt x="478" y="274"/>
                      <a:pt x="478" y="274"/>
                    </a:cubicBezTo>
                    <a:cubicBezTo>
                      <a:pt x="483" y="274"/>
                      <a:pt x="487" y="275"/>
                      <a:pt x="492" y="276"/>
                    </a:cubicBezTo>
                    <a:cubicBezTo>
                      <a:pt x="499" y="277"/>
                      <a:pt x="506" y="279"/>
                      <a:pt x="513" y="281"/>
                    </a:cubicBezTo>
                    <a:cubicBezTo>
                      <a:pt x="519" y="282"/>
                      <a:pt x="525" y="284"/>
                      <a:pt x="531" y="286"/>
                    </a:cubicBezTo>
                    <a:cubicBezTo>
                      <a:pt x="537" y="287"/>
                      <a:pt x="542" y="290"/>
                      <a:pt x="548" y="292"/>
                    </a:cubicBezTo>
                    <a:cubicBezTo>
                      <a:pt x="552" y="293"/>
                      <a:pt x="555" y="294"/>
                      <a:pt x="559" y="295"/>
                    </a:cubicBezTo>
                    <a:cubicBezTo>
                      <a:pt x="567" y="298"/>
                      <a:pt x="575" y="300"/>
                      <a:pt x="582" y="304"/>
                    </a:cubicBezTo>
                    <a:cubicBezTo>
                      <a:pt x="586" y="307"/>
                      <a:pt x="591" y="308"/>
                      <a:pt x="596" y="310"/>
                    </a:cubicBezTo>
                    <a:cubicBezTo>
                      <a:pt x="602" y="313"/>
                      <a:pt x="608" y="316"/>
                      <a:pt x="613" y="320"/>
                    </a:cubicBezTo>
                    <a:cubicBezTo>
                      <a:pt x="617" y="322"/>
                      <a:pt x="621" y="324"/>
                      <a:pt x="624" y="326"/>
                    </a:cubicBezTo>
                    <a:cubicBezTo>
                      <a:pt x="630" y="330"/>
                      <a:pt x="637" y="334"/>
                      <a:pt x="643" y="338"/>
                    </a:cubicBezTo>
                    <a:cubicBezTo>
                      <a:pt x="649" y="342"/>
                      <a:pt x="655" y="346"/>
                      <a:pt x="661" y="351"/>
                    </a:cubicBezTo>
                    <a:cubicBezTo>
                      <a:pt x="668" y="356"/>
                      <a:pt x="675" y="362"/>
                      <a:pt x="683" y="368"/>
                    </a:cubicBezTo>
                    <a:cubicBezTo>
                      <a:pt x="689" y="373"/>
                      <a:pt x="695" y="378"/>
                      <a:pt x="701" y="383"/>
                    </a:cubicBezTo>
                    <a:cubicBezTo>
                      <a:pt x="706" y="387"/>
                      <a:pt x="711" y="391"/>
                      <a:pt x="716" y="395"/>
                    </a:cubicBezTo>
                    <a:cubicBezTo>
                      <a:pt x="721" y="399"/>
                      <a:pt x="725" y="404"/>
                      <a:pt x="730" y="408"/>
                    </a:cubicBezTo>
                    <a:close/>
                    <a:moveTo>
                      <a:pt x="719" y="393"/>
                    </a:moveTo>
                    <a:cubicBezTo>
                      <a:pt x="719" y="393"/>
                      <a:pt x="719" y="393"/>
                      <a:pt x="719" y="393"/>
                    </a:cubicBezTo>
                    <a:cubicBezTo>
                      <a:pt x="719" y="393"/>
                      <a:pt x="719" y="393"/>
                      <a:pt x="719" y="393"/>
                    </a:cubicBezTo>
                    <a:cubicBezTo>
                      <a:pt x="719" y="393"/>
                      <a:pt x="719" y="393"/>
                      <a:pt x="719" y="393"/>
                    </a:cubicBezTo>
                    <a:close/>
                    <a:moveTo>
                      <a:pt x="705" y="377"/>
                    </a:moveTo>
                    <a:cubicBezTo>
                      <a:pt x="709" y="382"/>
                      <a:pt x="713" y="386"/>
                      <a:pt x="716" y="391"/>
                    </a:cubicBezTo>
                    <a:cubicBezTo>
                      <a:pt x="713" y="388"/>
                      <a:pt x="709" y="385"/>
                      <a:pt x="706" y="382"/>
                    </a:cubicBezTo>
                    <a:cubicBezTo>
                      <a:pt x="702" y="379"/>
                      <a:pt x="698" y="375"/>
                      <a:pt x="694" y="372"/>
                    </a:cubicBezTo>
                    <a:cubicBezTo>
                      <a:pt x="689" y="368"/>
                      <a:pt x="684" y="364"/>
                      <a:pt x="679" y="360"/>
                    </a:cubicBezTo>
                    <a:cubicBezTo>
                      <a:pt x="671" y="354"/>
                      <a:pt x="662" y="348"/>
                      <a:pt x="654" y="341"/>
                    </a:cubicBezTo>
                    <a:cubicBezTo>
                      <a:pt x="648" y="338"/>
                      <a:pt x="643" y="334"/>
                      <a:pt x="638" y="331"/>
                    </a:cubicBezTo>
                    <a:cubicBezTo>
                      <a:pt x="635" y="328"/>
                      <a:pt x="631" y="326"/>
                      <a:pt x="627" y="324"/>
                    </a:cubicBezTo>
                    <a:cubicBezTo>
                      <a:pt x="621" y="320"/>
                      <a:pt x="615" y="316"/>
                      <a:pt x="609" y="313"/>
                    </a:cubicBezTo>
                    <a:cubicBezTo>
                      <a:pt x="603" y="310"/>
                      <a:pt x="597" y="307"/>
                      <a:pt x="591" y="305"/>
                    </a:cubicBezTo>
                    <a:cubicBezTo>
                      <a:pt x="586" y="302"/>
                      <a:pt x="581" y="300"/>
                      <a:pt x="576" y="298"/>
                    </a:cubicBezTo>
                    <a:cubicBezTo>
                      <a:pt x="572" y="296"/>
                      <a:pt x="568" y="295"/>
                      <a:pt x="564" y="294"/>
                    </a:cubicBezTo>
                    <a:cubicBezTo>
                      <a:pt x="559" y="291"/>
                      <a:pt x="553" y="289"/>
                      <a:pt x="547" y="287"/>
                    </a:cubicBezTo>
                    <a:cubicBezTo>
                      <a:pt x="546" y="287"/>
                      <a:pt x="545" y="287"/>
                      <a:pt x="545" y="286"/>
                    </a:cubicBezTo>
                    <a:cubicBezTo>
                      <a:pt x="536" y="284"/>
                      <a:pt x="528" y="281"/>
                      <a:pt x="519" y="279"/>
                    </a:cubicBezTo>
                    <a:cubicBezTo>
                      <a:pt x="513" y="277"/>
                      <a:pt x="507" y="276"/>
                      <a:pt x="502" y="275"/>
                    </a:cubicBezTo>
                    <a:cubicBezTo>
                      <a:pt x="493" y="273"/>
                      <a:pt x="485" y="271"/>
                      <a:pt x="476" y="270"/>
                    </a:cubicBezTo>
                    <a:cubicBezTo>
                      <a:pt x="467" y="268"/>
                      <a:pt x="458" y="266"/>
                      <a:pt x="449" y="264"/>
                    </a:cubicBezTo>
                    <a:cubicBezTo>
                      <a:pt x="448" y="264"/>
                      <a:pt x="446" y="263"/>
                      <a:pt x="444" y="263"/>
                    </a:cubicBezTo>
                    <a:cubicBezTo>
                      <a:pt x="444" y="263"/>
                      <a:pt x="444" y="263"/>
                      <a:pt x="444" y="263"/>
                    </a:cubicBezTo>
                    <a:cubicBezTo>
                      <a:pt x="444" y="263"/>
                      <a:pt x="444" y="263"/>
                      <a:pt x="444" y="263"/>
                    </a:cubicBezTo>
                    <a:cubicBezTo>
                      <a:pt x="444" y="263"/>
                      <a:pt x="444" y="263"/>
                      <a:pt x="444" y="263"/>
                    </a:cubicBezTo>
                    <a:cubicBezTo>
                      <a:pt x="448" y="263"/>
                      <a:pt x="451" y="263"/>
                      <a:pt x="454" y="264"/>
                    </a:cubicBezTo>
                    <a:cubicBezTo>
                      <a:pt x="464" y="265"/>
                      <a:pt x="473" y="265"/>
                      <a:pt x="482" y="267"/>
                    </a:cubicBezTo>
                    <a:cubicBezTo>
                      <a:pt x="489" y="268"/>
                      <a:pt x="496" y="268"/>
                      <a:pt x="503" y="269"/>
                    </a:cubicBezTo>
                    <a:cubicBezTo>
                      <a:pt x="503" y="269"/>
                      <a:pt x="504" y="269"/>
                      <a:pt x="505" y="269"/>
                    </a:cubicBezTo>
                    <a:cubicBezTo>
                      <a:pt x="508" y="272"/>
                      <a:pt x="513" y="269"/>
                      <a:pt x="517" y="272"/>
                    </a:cubicBezTo>
                    <a:cubicBezTo>
                      <a:pt x="520" y="273"/>
                      <a:pt x="524" y="272"/>
                      <a:pt x="527" y="273"/>
                    </a:cubicBezTo>
                    <a:cubicBezTo>
                      <a:pt x="537" y="276"/>
                      <a:pt x="548" y="279"/>
                      <a:pt x="558" y="281"/>
                    </a:cubicBezTo>
                    <a:cubicBezTo>
                      <a:pt x="564" y="283"/>
                      <a:pt x="570" y="284"/>
                      <a:pt x="575" y="287"/>
                    </a:cubicBezTo>
                    <a:cubicBezTo>
                      <a:pt x="575" y="288"/>
                      <a:pt x="576" y="288"/>
                      <a:pt x="576" y="288"/>
                    </a:cubicBezTo>
                    <a:cubicBezTo>
                      <a:pt x="580" y="287"/>
                      <a:pt x="582" y="289"/>
                      <a:pt x="585" y="290"/>
                    </a:cubicBezTo>
                    <a:cubicBezTo>
                      <a:pt x="596" y="294"/>
                      <a:pt x="606" y="299"/>
                      <a:pt x="616" y="304"/>
                    </a:cubicBezTo>
                    <a:cubicBezTo>
                      <a:pt x="623" y="308"/>
                      <a:pt x="631" y="312"/>
                      <a:pt x="638" y="317"/>
                    </a:cubicBezTo>
                    <a:cubicBezTo>
                      <a:pt x="642" y="319"/>
                      <a:pt x="646" y="322"/>
                      <a:pt x="650" y="325"/>
                    </a:cubicBezTo>
                    <a:cubicBezTo>
                      <a:pt x="655" y="329"/>
                      <a:pt x="660" y="332"/>
                      <a:pt x="665" y="336"/>
                    </a:cubicBezTo>
                    <a:cubicBezTo>
                      <a:pt x="670" y="340"/>
                      <a:pt x="675" y="345"/>
                      <a:pt x="679" y="349"/>
                    </a:cubicBezTo>
                    <a:cubicBezTo>
                      <a:pt x="688" y="358"/>
                      <a:pt x="696" y="368"/>
                      <a:pt x="705" y="377"/>
                    </a:cubicBezTo>
                    <a:close/>
                    <a:moveTo>
                      <a:pt x="680" y="344"/>
                    </a:moveTo>
                    <a:cubicBezTo>
                      <a:pt x="680" y="344"/>
                      <a:pt x="680" y="344"/>
                      <a:pt x="680" y="344"/>
                    </a:cubicBezTo>
                    <a:cubicBezTo>
                      <a:pt x="680" y="344"/>
                      <a:pt x="680" y="344"/>
                      <a:pt x="680" y="345"/>
                    </a:cubicBezTo>
                    <a:cubicBezTo>
                      <a:pt x="680" y="344"/>
                      <a:pt x="680" y="344"/>
                      <a:pt x="680" y="344"/>
                    </a:cubicBezTo>
                    <a:cubicBezTo>
                      <a:pt x="680" y="344"/>
                      <a:pt x="680" y="344"/>
                      <a:pt x="680" y="344"/>
                    </a:cubicBezTo>
                    <a:cubicBezTo>
                      <a:pt x="673" y="337"/>
                      <a:pt x="665" y="331"/>
                      <a:pt x="657" y="325"/>
                    </a:cubicBezTo>
                    <a:cubicBezTo>
                      <a:pt x="649" y="319"/>
                      <a:pt x="641" y="313"/>
                      <a:pt x="633" y="307"/>
                    </a:cubicBezTo>
                    <a:cubicBezTo>
                      <a:pt x="629" y="305"/>
                      <a:pt x="626" y="303"/>
                      <a:pt x="623" y="300"/>
                    </a:cubicBezTo>
                    <a:cubicBezTo>
                      <a:pt x="615" y="295"/>
                      <a:pt x="607" y="289"/>
                      <a:pt x="599" y="283"/>
                    </a:cubicBezTo>
                    <a:cubicBezTo>
                      <a:pt x="590" y="277"/>
                      <a:pt x="579" y="271"/>
                      <a:pt x="569" y="265"/>
                    </a:cubicBezTo>
                    <a:cubicBezTo>
                      <a:pt x="563" y="261"/>
                      <a:pt x="558" y="257"/>
                      <a:pt x="552" y="253"/>
                    </a:cubicBezTo>
                    <a:cubicBezTo>
                      <a:pt x="547" y="250"/>
                      <a:pt x="542" y="247"/>
                      <a:pt x="537" y="244"/>
                    </a:cubicBezTo>
                    <a:cubicBezTo>
                      <a:pt x="533" y="241"/>
                      <a:pt x="529" y="238"/>
                      <a:pt x="525" y="235"/>
                    </a:cubicBezTo>
                    <a:cubicBezTo>
                      <a:pt x="525" y="235"/>
                      <a:pt x="525" y="235"/>
                      <a:pt x="525" y="235"/>
                    </a:cubicBezTo>
                    <a:cubicBezTo>
                      <a:pt x="527" y="236"/>
                      <a:pt x="529" y="236"/>
                      <a:pt x="531" y="237"/>
                    </a:cubicBezTo>
                    <a:cubicBezTo>
                      <a:pt x="538" y="241"/>
                      <a:pt x="545" y="245"/>
                      <a:pt x="551" y="249"/>
                    </a:cubicBezTo>
                    <a:cubicBezTo>
                      <a:pt x="555" y="252"/>
                      <a:pt x="560" y="254"/>
                      <a:pt x="564" y="257"/>
                    </a:cubicBezTo>
                    <a:cubicBezTo>
                      <a:pt x="567" y="259"/>
                      <a:pt x="571" y="261"/>
                      <a:pt x="574" y="263"/>
                    </a:cubicBezTo>
                    <a:cubicBezTo>
                      <a:pt x="580" y="267"/>
                      <a:pt x="585" y="271"/>
                      <a:pt x="591" y="274"/>
                    </a:cubicBezTo>
                    <a:cubicBezTo>
                      <a:pt x="600" y="281"/>
                      <a:pt x="610" y="287"/>
                      <a:pt x="619" y="293"/>
                    </a:cubicBezTo>
                    <a:cubicBezTo>
                      <a:pt x="629" y="300"/>
                      <a:pt x="639" y="308"/>
                      <a:pt x="649" y="315"/>
                    </a:cubicBezTo>
                    <a:cubicBezTo>
                      <a:pt x="658" y="321"/>
                      <a:pt x="665" y="327"/>
                      <a:pt x="673" y="335"/>
                    </a:cubicBezTo>
                    <a:cubicBezTo>
                      <a:pt x="675" y="337"/>
                      <a:pt x="677" y="341"/>
                      <a:pt x="680" y="344"/>
                    </a:cubicBezTo>
                    <a:close/>
                    <a:moveTo>
                      <a:pt x="724" y="353"/>
                    </a:moveTo>
                    <a:cubicBezTo>
                      <a:pt x="719" y="351"/>
                      <a:pt x="714" y="348"/>
                      <a:pt x="709" y="346"/>
                    </a:cubicBezTo>
                    <a:cubicBezTo>
                      <a:pt x="705" y="344"/>
                      <a:pt x="700" y="342"/>
                      <a:pt x="696" y="339"/>
                    </a:cubicBezTo>
                    <a:cubicBezTo>
                      <a:pt x="692" y="337"/>
                      <a:pt x="688" y="335"/>
                      <a:pt x="684" y="333"/>
                    </a:cubicBezTo>
                    <a:cubicBezTo>
                      <a:pt x="675" y="327"/>
                      <a:pt x="666" y="322"/>
                      <a:pt x="658" y="316"/>
                    </a:cubicBezTo>
                    <a:cubicBezTo>
                      <a:pt x="653" y="312"/>
                      <a:pt x="648" y="308"/>
                      <a:pt x="643" y="305"/>
                    </a:cubicBezTo>
                    <a:cubicBezTo>
                      <a:pt x="638" y="301"/>
                      <a:pt x="632" y="297"/>
                      <a:pt x="627" y="293"/>
                    </a:cubicBezTo>
                    <a:cubicBezTo>
                      <a:pt x="619" y="287"/>
                      <a:pt x="611" y="282"/>
                      <a:pt x="605" y="274"/>
                    </a:cubicBezTo>
                    <a:cubicBezTo>
                      <a:pt x="603" y="272"/>
                      <a:pt x="601" y="270"/>
                      <a:pt x="599" y="268"/>
                    </a:cubicBezTo>
                    <a:cubicBezTo>
                      <a:pt x="592" y="261"/>
                      <a:pt x="585" y="254"/>
                      <a:pt x="578" y="246"/>
                    </a:cubicBezTo>
                    <a:cubicBezTo>
                      <a:pt x="573" y="241"/>
                      <a:pt x="570" y="234"/>
                      <a:pt x="568" y="227"/>
                    </a:cubicBezTo>
                    <a:cubicBezTo>
                      <a:pt x="568" y="226"/>
                      <a:pt x="568" y="225"/>
                      <a:pt x="567" y="224"/>
                    </a:cubicBezTo>
                    <a:cubicBezTo>
                      <a:pt x="567" y="224"/>
                      <a:pt x="568" y="224"/>
                      <a:pt x="568" y="224"/>
                    </a:cubicBezTo>
                    <a:cubicBezTo>
                      <a:pt x="570" y="227"/>
                      <a:pt x="572" y="229"/>
                      <a:pt x="574" y="232"/>
                    </a:cubicBezTo>
                    <a:cubicBezTo>
                      <a:pt x="577" y="236"/>
                      <a:pt x="581" y="241"/>
                      <a:pt x="585" y="245"/>
                    </a:cubicBezTo>
                    <a:cubicBezTo>
                      <a:pt x="589" y="250"/>
                      <a:pt x="594" y="255"/>
                      <a:pt x="599" y="260"/>
                    </a:cubicBezTo>
                    <a:cubicBezTo>
                      <a:pt x="605" y="266"/>
                      <a:pt x="611" y="272"/>
                      <a:pt x="617" y="277"/>
                    </a:cubicBezTo>
                    <a:cubicBezTo>
                      <a:pt x="623" y="283"/>
                      <a:pt x="631" y="288"/>
                      <a:pt x="637" y="294"/>
                    </a:cubicBezTo>
                    <a:cubicBezTo>
                      <a:pt x="642" y="298"/>
                      <a:pt x="646" y="301"/>
                      <a:pt x="651" y="305"/>
                    </a:cubicBezTo>
                    <a:cubicBezTo>
                      <a:pt x="656" y="309"/>
                      <a:pt x="661" y="313"/>
                      <a:pt x="667" y="317"/>
                    </a:cubicBezTo>
                    <a:cubicBezTo>
                      <a:pt x="674" y="322"/>
                      <a:pt x="682" y="327"/>
                      <a:pt x="689" y="332"/>
                    </a:cubicBezTo>
                    <a:cubicBezTo>
                      <a:pt x="694" y="336"/>
                      <a:pt x="699" y="339"/>
                      <a:pt x="705" y="342"/>
                    </a:cubicBezTo>
                    <a:cubicBezTo>
                      <a:pt x="709" y="345"/>
                      <a:pt x="714" y="347"/>
                      <a:pt x="719" y="350"/>
                    </a:cubicBezTo>
                    <a:cubicBezTo>
                      <a:pt x="722" y="351"/>
                      <a:pt x="725" y="352"/>
                      <a:pt x="728" y="353"/>
                    </a:cubicBezTo>
                    <a:cubicBezTo>
                      <a:pt x="732" y="355"/>
                      <a:pt x="737" y="356"/>
                      <a:pt x="742" y="358"/>
                    </a:cubicBezTo>
                    <a:cubicBezTo>
                      <a:pt x="736" y="356"/>
                      <a:pt x="730" y="355"/>
                      <a:pt x="724" y="353"/>
                    </a:cubicBezTo>
                    <a:close/>
                    <a:moveTo>
                      <a:pt x="731" y="350"/>
                    </a:moveTo>
                    <a:cubicBezTo>
                      <a:pt x="726" y="349"/>
                      <a:pt x="721" y="348"/>
                      <a:pt x="718" y="345"/>
                    </a:cubicBezTo>
                    <a:cubicBezTo>
                      <a:pt x="706" y="338"/>
                      <a:pt x="694" y="331"/>
                      <a:pt x="683" y="323"/>
                    </a:cubicBezTo>
                    <a:cubicBezTo>
                      <a:pt x="677" y="319"/>
                      <a:pt x="672" y="316"/>
                      <a:pt x="666" y="312"/>
                    </a:cubicBezTo>
                    <a:cubicBezTo>
                      <a:pt x="662" y="309"/>
                      <a:pt x="657" y="306"/>
                      <a:pt x="653" y="302"/>
                    </a:cubicBezTo>
                    <a:cubicBezTo>
                      <a:pt x="646" y="297"/>
                      <a:pt x="639" y="291"/>
                      <a:pt x="632" y="286"/>
                    </a:cubicBezTo>
                    <a:cubicBezTo>
                      <a:pt x="626" y="281"/>
                      <a:pt x="621" y="276"/>
                      <a:pt x="615" y="271"/>
                    </a:cubicBezTo>
                    <a:cubicBezTo>
                      <a:pt x="609" y="265"/>
                      <a:pt x="604" y="259"/>
                      <a:pt x="598" y="254"/>
                    </a:cubicBezTo>
                    <a:cubicBezTo>
                      <a:pt x="589" y="247"/>
                      <a:pt x="583" y="239"/>
                      <a:pt x="576" y="231"/>
                    </a:cubicBezTo>
                    <a:cubicBezTo>
                      <a:pt x="576" y="231"/>
                      <a:pt x="576" y="230"/>
                      <a:pt x="576" y="230"/>
                    </a:cubicBezTo>
                    <a:cubicBezTo>
                      <a:pt x="576" y="230"/>
                      <a:pt x="576" y="230"/>
                      <a:pt x="576" y="230"/>
                    </a:cubicBezTo>
                    <a:cubicBezTo>
                      <a:pt x="579" y="233"/>
                      <a:pt x="583" y="236"/>
                      <a:pt x="586" y="239"/>
                    </a:cubicBezTo>
                    <a:cubicBezTo>
                      <a:pt x="593" y="245"/>
                      <a:pt x="600" y="251"/>
                      <a:pt x="607" y="256"/>
                    </a:cubicBezTo>
                    <a:cubicBezTo>
                      <a:pt x="617" y="265"/>
                      <a:pt x="628" y="274"/>
                      <a:pt x="638" y="283"/>
                    </a:cubicBezTo>
                    <a:cubicBezTo>
                      <a:pt x="643" y="287"/>
                      <a:pt x="648" y="291"/>
                      <a:pt x="652" y="296"/>
                    </a:cubicBezTo>
                    <a:cubicBezTo>
                      <a:pt x="655" y="298"/>
                      <a:pt x="658" y="299"/>
                      <a:pt x="661" y="302"/>
                    </a:cubicBezTo>
                    <a:cubicBezTo>
                      <a:pt x="670" y="309"/>
                      <a:pt x="680" y="316"/>
                      <a:pt x="690" y="324"/>
                    </a:cubicBezTo>
                    <a:cubicBezTo>
                      <a:pt x="697" y="329"/>
                      <a:pt x="705" y="334"/>
                      <a:pt x="713" y="340"/>
                    </a:cubicBezTo>
                    <a:cubicBezTo>
                      <a:pt x="718" y="344"/>
                      <a:pt x="724" y="346"/>
                      <a:pt x="730" y="348"/>
                    </a:cubicBezTo>
                    <a:cubicBezTo>
                      <a:pt x="736" y="351"/>
                      <a:pt x="742" y="353"/>
                      <a:pt x="747" y="356"/>
                    </a:cubicBezTo>
                    <a:cubicBezTo>
                      <a:pt x="742" y="354"/>
                      <a:pt x="736" y="352"/>
                      <a:pt x="731" y="350"/>
                    </a:cubicBezTo>
                    <a:close/>
                    <a:moveTo>
                      <a:pt x="580" y="229"/>
                    </a:moveTo>
                    <a:cubicBezTo>
                      <a:pt x="581" y="229"/>
                      <a:pt x="581" y="229"/>
                      <a:pt x="581" y="229"/>
                    </a:cubicBezTo>
                    <a:cubicBezTo>
                      <a:pt x="581" y="229"/>
                      <a:pt x="581" y="229"/>
                      <a:pt x="581" y="229"/>
                    </a:cubicBezTo>
                    <a:lnTo>
                      <a:pt x="580" y="229"/>
                    </a:lnTo>
                    <a:close/>
                    <a:moveTo>
                      <a:pt x="751" y="358"/>
                    </a:moveTo>
                    <a:cubicBezTo>
                      <a:pt x="751" y="358"/>
                      <a:pt x="751" y="358"/>
                      <a:pt x="751" y="358"/>
                    </a:cubicBezTo>
                    <a:cubicBezTo>
                      <a:pt x="751" y="358"/>
                      <a:pt x="751" y="358"/>
                      <a:pt x="751" y="358"/>
                    </a:cubicBezTo>
                    <a:cubicBezTo>
                      <a:pt x="751" y="358"/>
                      <a:pt x="751" y="358"/>
                      <a:pt x="751" y="358"/>
                    </a:cubicBezTo>
                    <a:close/>
                    <a:moveTo>
                      <a:pt x="754" y="354"/>
                    </a:moveTo>
                    <a:cubicBezTo>
                      <a:pt x="752" y="353"/>
                      <a:pt x="751" y="353"/>
                      <a:pt x="750" y="352"/>
                    </a:cubicBezTo>
                    <a:cubicBezTo>
                      <a:pt x="750" y="352"/>
                      <a:pt x="750" y="352"/>
                      <a:pt x="750" y="352"/>
                    </a:cubicBezTo>
                    <a:cubicBezTo>
                      <a:pt x="749" y="352"/>
                      <a:pt x="748" y="352"/>
                      <a:pt x="747" y="351"/>
                    </a:cubicBezTo>
                    <a:cubicBezTo>
                      <a:pt x="739" y="348"/>
                      <a:pt x="732" y="344"/>
                      <a:pt x="724" y="341"/>
                    </a:cubicBezTo>
                    <a:cubicBezTo>
                      <a:pt x="718" y="339"/>
                      <a:pt x="713" y="335"/>
                      <a:pt x="708" y="332"/>
                    </a:cubicBezTo>
                    <a:cubicBezTo>
                      <a:pt x="703" y="329"/>
                      <a:pt x="698" y="325"/>
                      <a:pt x="694" y="322"/>
                    </a:cubicBezTo>
                    <a:cubicBezTo>
                      <a:pt x="690" y="319"/>
                      <a:pt x="686" y="316"/>
                      <a:pt x="682" y="313"/>
                    </a:cubicBezTo>
                    <a:cubicBezTo>
                      <a:pt x="677" y="309"/>
                      <a:pt x="671" y="304"/>
                      <a:pt x="665" y="300"/>
                    </a:cubicBezTo>
                    <a:cubicBezTo>
                      <a:pt x="652" y="291"/>
                      <a:pt x="641" y="280"/>
                      <a:pt x="629" y="270"/>
                    </a:cubicBezTo>
                    <a:cubicBezTo>
                      <a:pt x="625" y="267"/>
                      <a:pt x="621" y="264"/>
                      <a:pt x="617" y="260"/>
                    </a:cubicBezTo>
                    <a:cubicBezTo>
                      <a:pt x="612" y="257"/>
                      <a:pt x="608" y="253"/>
                      <a:pt x="604" y="249"/>
                    </a:cubicBezTo>
                    <a:cubicBezTo>
                      <a:pt x="598" y="244"/>
                      <a:pt x="592" y="239"/>
                      <a:pt x="586" y="235"/>
                    </a:cubicBezTo>
                    <a:cubicBezTo>
                      <a:pt x="585" y="233"/>
                      <a:pt x="584" y="232"/>
                      <a:pt x="582" y="231"/>
                    </a:cubicBezTo>
                    <a:cubicBezTo>
                      <a:pt x="583" y="231"/>
                      <a:pt x="583" y="231"/>
                      <a:pt x="583" y="231"/>
                    </a:cubicBezTo>
                    <a:cubicBezTo>
                      <a:pt x="586" y="233"/>
                      <a:pt x="588" y="235"/>
                      <a:pt x="591" y="237"/>
                    </a:cubicBezTo>
                    <a:cubicBezTo>
                      <a:pt x="597" y="242"/>
                      <a:pt x="602" y="246"/>
                      <a:pt x="608" y="250"/>
                    </a:cubicBezTo>
                    <a:cubicBezTo>
                      <a:pt x="613" y="255"/>
                      <a:pt x="619" y="259"/>
                      <a:pt x="624" y="263"/>
                    </a:cubicBezTo>
                    <a:cubicBezTo>
                      <a:pt x="630" y="267"/>
                      <a:pt x="635" y="272"/>
                      <a:pt x="641" y="276"/>
                    </a:cubicBezTo>
                    <a:cubicBezTo>
                      <a:pt x="652" y="284"/>
                      <a:pt x="663" y="291"/>
                      <a:pt x="673" y="299"/>
                    </a:cubicBezTo>
                    <a:cubicBezTo>
                      <a:pt x="679" y="304"/>
                      <a:pt x="684" y="308"/>
                      <a:pt x="690" y="312"/>
                    </a:cubicBezTo>
                    <a:cubicBezTo>
                      <a:pt x="698" y="318"/>
                      <a:pt x="706" y="323"/>
                      <a:pt x="713" y="329"/>
                    </a:cubicBezTo>
                    <a:cubicBezTo>
                      <a:pt x="722" y="335"/>
                      <a:pt x="730" y="340"/>
                      <a:pt x="739" y="345"/>
                    </a:cubicBezTo>
                    <a:cubicBezTo>
                      <a:pt x="743" y="347"/>
                      <a:pt x="746" y="350"/>
                      <a:pt x="750" y="352"/>
                    </a:cubicBezTo>
                    <a:cubicBezTo>
                      <a:pt x="750" y="352"/>
                      <a:pt x="750" y="352"/>
                      <a:pt x="750" y="352"/>
                    </a:cubicBezTo>
                    <a:cubicBezTo>
                      <a:pt x="751" y="353"/>
                      <a:pt x="753" y="353"/>
                      <a:pt x="754" y="354"/>
                    </a:cubicBezTo>
                    <a:cubicBezTo>
                      <a:pt x="754" y="354"/>
                      <a:pt x="754" y="354"/>
                      <a:pt x="754" y="354"/>
                    </a:cubicBezTo>
                    <a:cubicBezTo>
                      <a:pt x="754" y="354"/>
                      <a:pt x="754" y="354"/>
                      <a:pt x="754" y="354"/>
                    </a:cubicBezTo>
                    <a:close/>
                    <a:moveTo>
                      <a:pt x="755" y="350"/>
                    </a:moveTo>
                    <a:cubicBezTo>
                      <a:pt x="752" y="348"/>
                      <a:pt x="748" y="346"/>
                      <a:pt x="744" y="344"/>
                    </a:cubicBezTo>
                    <a:cubicBezTo>
                      <a:pt x="740" y="342"/>
                      <a:pt x="737" y="340"/>
                      <a:pt x="733" y="337"/>
                    </a:cubicBezTo>
                    <a:cubicBezTo>
                      <a:pt x="726" y="333"/>
                      <a:pt x="719" y="328"/>
                      <a:pt x="713" y="324"/>
                    </a:cubicBezTo>
                    <a:cubicBezTo>
                      <a:pt x="706" y="319"/>
                      <a:pt x="700" y="315"/>
                      <a:pt x="694" y="311"/>
                    </a:cubicBezTo>
                    <a:cubicBezTo>
                      <a:pt x="687" y="306"/>
                      <a:pt x="681" y="301"/>
                      <a:pt x="674" y="296"/>
                    </a:cubicBezTo>
                    <a:cubicBezTo>
                      <a:pt x="668" y="291"/>
                      <a:pt x="661" y="286"/>
                      <a:pt x="654" y="281"/>
                    </a:cubicBezTo>
                    <a:cubicBezTo>
                      <a:pt x="650" y="278"/>
                      <a:pt x="646" y="275"/>
                      <a:pt x="642" y="272"/>
                    </a:cubicBezTo>
                    <a:cubicBezTo>
                      <a:pt x="633" y="265"/>
                      <a:pt x="625" y="259"/>
                      <a:pt x="616" y="253"/>
                    </a:cubicBezTo>
                    <a:cubicBezTo>
                      <a:pt x="612" y="249"/>
                      <a:pt x="607" y="246"/>
                      <a:pt x="603" y="242"/>
                    </a:cubicBezTo>
                    <a:cubicBezTo>
                      <a:pt x="595" y="236"/>
                      <a:pt x="588" y="231"/>
                      <a:pt x="580" y="225"/>
                    </a:cubicBezTo>
                    <a:cubicBezTo>
                      <a:pt x="578" y="223"/>
                      <a:pt x="575" y="221"/>
                      <a:pt x="573" y="219"/>
                    </a:cubicBezTo>
                    <a:cubicBezTo>
                      <a:pt x="579" y="222"/>
                      <a:pt x="584" y="224"/>
                      <a:pt x="590" y="227"/>
                    </a:cubicBezTo>
                    <a:cubicBezTo>
                      <a:pt x="605" y="236"/>
                      <a:pt x="619" y="246"/>
                      <a:pt x="633" y="256"/>
                    </a:cubicBezTo>
                    <a:cubicBezTo>
                      <a:pt x="639" y="260"/>
                      <a:pt x="645" y="265"/>
                      <a:pt x="651" y="270"/>
                    </a:cubicBezTo>
                    <a:cubicBezTo>
                      <a:pt x="661" y="279"/>
                      <a:pt x="671" y="287"/>
                      <a:pt x="681" y="296"/>
                    </a:cubicBezTo>
                    <a:cubicBezTo>
                      <a:pt x="685" y="299"/>
                      <a:pt x="689" y="303"/>
                      <a:pt x="693" y="306"/>
                    </a:cubicBezTo>
                    <a:cubicBezTo>
                      <a:pt x="695" y="309"/>
                      <a:pt x="698" y="311"/>
                      <a:pt x="701" y="313"/>
                    </a:cubicBezTo>
                    <a:cubicBezTo>
                      <a:pt x="712" y="320"/>
                      <a:pt x="722" y="327"/>
                      <a:pt x="733" y="334"/>
                    </a:cubicBezTo>
                    <a:cubicBezTo>
                      <a:pt x="740" y="339"/>
                      <a:pt x="748" y="344"/>
                      <a:pt x="756" y="350"/>
                    </a:cubicBezTo>
                    <a:cubicBezTo>
                      <a:pt x="755" y="350"/>
                      <a:pt x="755" y="350"/>
                      <a:pt x="755" y="350"/>
                    </a:cubicBezTo>
                    <a:close/>
                    <a:moveTo>
                      <a:pt x="712" y="312"/>
                    </a:moveTo>
                    <a:cubicBezTo>
                      <a:pt x="709" y="307"/>
                      <a:pt x="706" y="302"/>
                      <a:pt x="702" y="298"/>
                    </a:cubicBezTo>
                    <a:cubicBezTo>
                      <a:pt x="696" y="289"/>
                      <a:pt x="689" y="280"/>
                      <a:pt x="683" y="270"/>
                    </a:cubicBezTo>
                    <a:cubicBezTo>
                      <a:pt x="680" y="267"/>
                      <a:pt x="678" y="264"/>
                      <a:pt x="677" y="261"/>
                    </a:cubicBezTo>
                    <a:cubicBezTo>
                      <a:pt x="676" y="260"/>
                      <a:pt x="676" y="260"/>
                      <a:pt x="676" y="260"/>
                    </a:cubicBezTo>
                    <a:cubicBezTo>
                      <a:pt x="676" y="260"/>
                      <a:pt x="676" y="260"/>
                      <a:pt x="676" y="260"/>
                    </a:cubicBezTo>
                    <a:cubicBezTo>
                      <a:pt x="676" y="259"/>
                      <a:pt x="676" y="259"/>
                      <a:pt x="676" y="259"/>
                    </a:cubicBezTo>
                    <a:cubicBezTo>
                      <a:pt x="676" y="259"/>
                      <a:pt x="675" y="259"/>
                      <a:pt x="675" y="259"/>
                    </a:cubicBezTo>
                    <a:cubicBezTo>
                      <a:pt x="675" y="259"/>
                      <a:pt x="675" y="258"/>
                      <a:pt x="675" y="258"/>
                    </a:cubicBezTo>
                    <a:cubicBezTo>
                      <a:pt x="676" y="259"/>
                      <a:pt x="676" y="259"/>
                      <a:pt x="676" y="259"/>
                    </a:cubicBezTo>
                    <a:cubicBezTo>
                      <a:pt x="676" y="259"/>
                      <a:pt x="676" y="259"/>
                      <a:pt x="676" y="260"/>
                    </a:cubicBezTo>
                    <a:cubicBezTo>
                      <a:pt x="676" y="260"/>
                      <a:pt x="676" y="260"/>
                      <a:pt x="676" y="260"/>
                    </a:cubicBezTo>
                    <a:cubicBezTo>
                      <a:pt x="676" y="260"/>
                      <a:pt x="676" y="260"/>
                      <a:pt x="677" y="261"/>
                    </a:cubicBezTo>
                    <a:cubicBezTo>
                      <a:pt x="679" y="263"/>
                      <a:pt x="681" y="266"/>
                      <a:pt x="683" y="269"/>
                    </a:cubicBezTo>
                    <a:cubicBezTo>
                      <a:pt x="687" y="273"/>
                      <a:pt x="690" y="277"/>
                      <a:pt x="693" y="281"/>
                    </a:cubicBezTo>
                    <a:cubicBezTo>
                      <a:pt x="697" y="287"/>
                      <a:pt x="701" y="292"/>
                      <a:pt x="705" y="297"/>
                    </a:cubicBezTo>
                    <a:cubicBezTo>
                      <a:pt x="708" y="300"/>
                      <a:pt x="709" y="304"/>
                      <a:pt x="711" y="307"/>
                    </a:cubicBezTo>
                    <a:cubicBezTo>
                      <a:pt x="714" y="311"/>
                      <a:pt x="716" y="315"/>
                      <a:pt x="719" y="319"/>
                    </a:cubicBezTo>
                    <a:cubicBezTo>
                      <a:pt x="719" y="319"/>
                      <a:pt x="719" y="319"/>
                      <a:pt x="719" y="319"/>
                    </a:cubicBezTo>
                    <a:cubicBezTo>
                      <a:pt x="719" y="319"/>
                      <a:pt x="719" y="319"/>
                      <a:pt x="719" y="319"/>
                    </a:cubicBezTo>
                    <a:cubicBezTo>
                      <a:pt x="719" y="319"/>
                      <a:pt x="719" y="319"/>
                      <a:pt x="719" y="319"/>
                    </a:cubicBezTo>
                    <a:cubicBezTo>
                      <a:pt x="719" y="319"/>
                      <a:pt x="719" y="319"/>
                      <a:pt x="719" y="319"/>
                    </a:cubicBezTo>
                    <a:cubicBezTo>
                      <a:pt x="719" y="319"/>
                      <a:pt x="719" y="319"/>
                      <a:pt x="719" y="319"/>
                    </a:cubicBezTo>
                    <a:cubicBezTo>
                      <a:pt x="719" y="319"/>
                      <a:pt x="719" y="319"/>
                      <a:pt x="719" y="319"/>
                    </a:cubicBezTo>
                    <a:cubicBezTo>
                      <a:pt x="719" y="319"/>
                      <a:pt x="719" y="319"/>
                      <a:pt x="719" y="319"/>
                    </a:cubicBezTo>
                    <a:cubicBezTo>
                      <a:pt x="715" y="318"/>
                      <a:pt x="714" y="314"/>
                      <a:pt x="712" y="312"/>
                    </a:cubicBezTo>
                    <a:close/>
                    <a:moveTo>
                      <a:pt x="698" y="269"/>
                    </a:moveTo>
                    <a:cubicBezTo>
                      <a:pt x="699" y="269"/>
                      <a:pt x="699" y="269"/>
                      <a:pt x="699" y="270"/>
                    </a:cubicBezTo>
                    <a:cubicBezTo>
                      <a:pt x="699" y="270"/>
                      <a:pt x="700" y="270"/>
                      <a:pt x="700" y="271"/>
                    </a:cubicBezTo>
                    <a:cubicBezTo>
                      <a:pt x="700" y="271"/>
                      <a:pt x="700" y="271"/>
                      <a:pt x="701" y="272"/>
                    </a:cubicBezTo>
                    <a:cubicBezTo>
                      <a:pt x="701" y="272"/>
                      <a:pt x="702" y="273"/>
                      <a:pt x="702" y="274"/>
                    </a:cubicBezTo>
                    <a:cubicBezTo>
                      <a:pt x="704" y="275"/>
                      <a:pt x="705" y="277"/>
                      <a:pt x="706" y="279"/>
                    </a:cubicBezTo>
                    <a:cubicBezTo>
                      <a:pt x="707" y="280"/>
                      <a:pt x="707" y="281"/>
                      <a:pt x="708" y="281"/>
                    </a:cubicBezTo>
                    <a:cubicBezTo>
                      <a:pt x="708" y="282"/>
                      <a:pt x="709" y="283"/>
                      <a:pt x="709" y="283"/>
                    </a:cubicBezTo>
                    <a:cubicBezTo>
                      <a:pt x="710" y="284"/>
                      <a:pt x="710" y="284"/>
                      <a:pt x="710" y="284"/>
                    </a:cubicBezTo>
                    <a:cubicBezTo>
                      <a:pt x="710" y="284"/>
                      <a:pt x="710" y="285"/>
                      <a:pt x="710" y="285"/>
                    </a:cubicBezTo>
                    <a:cubicBezTo>
                      <a:pt x="713" y="288"/>
                      <a:pt x="716" y="290"/>
                      <a:pt x="718" y="293"/>
                    </a:cubicBezTo>
                    <a:cubicBezTo>
                      <a:pt x="723" y="299"/>
                      <a:pt x="727" y="304"/>
                      <a:pt x="731" y="309"/>
                    </a:cubicBezTo>
                    <a:cubicBezTo>
                      <a:pt x="736" y="316"/>
                      <a:pt x="741" y="324"/>
                      <a:pt x="746" y="331"/>
                    </a:cubicBezTo>
                    <a:cubicBezTo>
                      <a:pt x="749" y="336"/>
                      <a:pt x="752" y="340"/>
                      <a:pt x="756" y="345"/>
                    </a:cubicBezTo>
                    <a:cubicBezTo>
                      <a:pt x="751" y="343"/>
                      <a:pt x="749" y="339"/>
                      <a:pt x="746" y="335"/>
                    </a:cubicBezTo>
                    <a:cubicBezTo>
                      <a:pt x="742" y="329"/>
                      <a:pt x="738" y="323"/>
                      <a:pt x="734" y="317"/>
                    </a:cubicBezTo>
                    <a:cubicBezTo>
                      <a:pt x="728" y="310"/>
                      <a:pt x="723" y="303"/>
                      <a:pt x="717" y="296"/>
                    </a:cubicBezTo>
                    <a:cubicBezTo>
                      <a:pt x="715" y="292"/>
                      <a:pt x="713" y="288"/>
                      <a:pt x="710" y="285"/>
                    </a:cubicBezTo>
                    <a:cubicBezTo>
                      <a:pt x="710" y="285"/>
                      <a:pt x="710" y="284"/>
                      <a:pt x="710" y="284"/>
                    </a:cubicBezTo>
                    <a:cubicBezTo>
                      <a:pt x="710" y="284"/>
                      <a:pt x="709" y="284"/>
                      <a:pt x="709" y="283"/>
                    </a:cubicBezTo>
                    <a:cubicBezTo>
                      <a:pt x="709" y="283"/>
                      <a:pt x="708" y="282"/>
                      <a:pt x="708" y="281"/>
                    </a:cubicBezTo>
                    <a:cubicBezTo>
                      <a:pt x="707" y="281"/>
                      <a:pt x="707" y="280"/>
                      <a:pt x="706" y="279"/>
                    </a:cubicBezTo>
                    <a:cubicBezTo>
                      <a:pt x="705" y="277"/>
                      <a:pt x="704" y="275"/>
                      <a:pt x="702" y="274"/>
                    </a:cubicBezTo>
                    <a:cubicBezTo>
                      <a:pt x="702" y="273"/>
                      <a:pt x="701" y="272"/>
                      <a:pt x="701" y="272"/>
                    </a:cubicBezTo>
                    <a:cubicBezTo>
                      <a:pt x="700" y="271"/>
                      <a:pt x="700" y="271"/>
                      <a:pt x="700" y="271"/>
                    </a:cubicBezTo>
                    <a:cubicBezTo>
                      <a:pt x="700" y="270"/>
                      <a:pt x="699" y="270"/>
                      <a:pt x="699" y="270"/>
                    </a:cubicBezTo>
                    <a:cubicBezTo>
                      <a:pt x="699" y="269"/>
                      <a:pt x="699" y="269"/>
                      <a:pt x="698" y="269"/>
                    </a:cubicBezTo>
                    <a:cubicBezTo>
                      <a:pt x="698" y="268"/>
                      <a:pt x="698" y="268"/>
                      <a:pt x="698" y="268"/>
                    </a:cubicBezTo>
                    <a:lnTo>
                      <a:pt x="698" y="269"/>
                    </a:lnTo>
                    <a:close/>
                    <a:moveTo>
                      <a:pt x="653" y="223"/>
                    </a:moveTo>
                    <a:cubicBezTo>
                      <a:pt x="653" y="223"/>
                      <a:pt x="653" y="223"/>
                      <a:pt x="653" y="223"/>
                    </a:cubicBezTo>
                    <a:cubicBezTo>
                      <a:pt x="657" y="227"/>
                      <a:pt x="662" y="231"/>
                      <a:pt x="666" y="235"/>
                    </a:cubicBezTo>
                    <a:cubicBezTo>
                      <a:pt x="671" y="240"/>
                      <a:pt x="677" y="246"/>
                      <a:pt x="682" y="252"/>
                    </a:cubicBezTo>
                    <a:cubicBezTo>
                      <a:pt x="686" y="257"/>
                      <a:pt x="690" y="262"/>
                      <a:pt x="693" y="267"/>
                    </a:cubicBezTo>
                    <a:cubicBezTo>
                      <a:pt x="696" y="271"/>
                      <a:pt x="699" y="276"/>
                      <a:pt x="702" y="280"/>
                    </a:cubicBezTo>
                    <a:cubicBezTo>
                      <a:pt x="706" y="285"/>
                      <a:pt x="709" y="290"/>
                      <a:pt x="713" y="295"/>
                    </a:cubicBezTo>
                    <a:cubicBezTo>
                      <a:pt x="717" y="301"/>
                      <a:pt x="721" y="306"/>
                      <a:pt x="725" y="311"/>
                    </a:cubicBezTo>
                    <a:cubicBezTo>
                      <a:pt x="728" y="314"/>
                      <a:pt x="730" y="318"/>
                      <a:pt x="733" y="321"/>
                    </a:cubicBezTo>
                    <a:cubicBezTo>
                      <a:pt x="736" y="326"/>
                      <a:pt x="739" y="330"/>
                      <a:pt x="741" y="335"/>
                    </a:cubicBezTo>
                    <a:cubicBezTo>
                      <a:pt x="737" y="332"/>
                      <a:pt x="733" y="330"/>
                      <a:pt x="729" y="327"/>
                    </a:cubicBezTo>
                    <a:cubicBezTo>
                      <a:pt x="727" y="325"/>
                      <a:pt x="726" y="322"/>
                      <a:pt x="724" y="320"/>
                    </a:cubicBezTo>
                    <a:cubicBezTo>
                      <a:pt x="722" y="317"/>
                      <a:pt x="720" y="314"/>
                      <a:pt x="718" y="311"/>
                    </a:cubicBezTo>
                    <a:cubicBezTo>
                      <a:pt x="714" y="304"/>
                      <a:pt x="710" y="298"/>
                      <a:pt x="706" y="292"/>
                    </a:cubicBezTo>
                    <a:cubicBezTo>
                      <a:pt x="699" y="282"/>
                      <a:pt x="691" y="273"/>
                      <a:pt x="684" y="264"/>
                    </a:cubicBezTo>
                    <a:cubicBezTo>
                      <a:pt x="680" y="260"/>
                      <a:pt x="677" y="255"/>
                      <a:pt x="674" y="251"/>
                    </a:cubicBezTo>
                    <a:cubicBezTo>
                      <a:pt x="672" y="248"/>
                      <a:pt x="670" y="246"/>
                      <a:pt x="668" y="243"/>
                    </a:cubicBezTo>
                    <a:cubicBezTo>
                      <a:pt x="667" y="242"/>
                      <a:pt x="667" y="241"/>
                      <a:pt x="666" y="240"/>
                    </a:cubicBezTo>
                    <a:cubicBezTo>
                      <a:pt x="661" y="234"/>
                      <a:pt x="657" y="229"/>
                      <a:pt x="653" y="223"/>
                    </a:cubicBezTo>
                    <a:cubicBezTo>
                      <a:pt x="653" y="223"/>
                      <a:pt x="653" y="223"/>
                      <a:pt x="653" y="223"/>
                    </a:cubicBezTo>
                    <a:cubicBezTo>
                      <a:pt x="652" y="223"/>
                      <a:pt x="652" y="223"/>
                      <a:pt x="652" y="223"/>
                    </a:cubicBezTo>
                    <a:cubicBezTo>
                      <a:pt x="652" y="223"/>
                      <a:pt x="652" y="223"/>
                      <a:pt x="653" y="223"/>
                    </a:cubicBezTo>
                    <a:close/>
                    <a:moveTo>
                      <a:pt x="639" y="216"/>
                    </a:moveTo>
                    <a:cubicBezTo>
                      <a:pt x="645" y="223"/>
                      <a:pt x="651" y="230"/>
                      <a:pt x="657" y="237"/>
                    </a:cubicBezTo>
                    <a:cubicBezTo>
                      <a:pt x="660" y="242"/>
                      <a:pt x="664" y="246"/>
                      <a:pt x="667" y="251"/>
                    </a:cubicBezTo>
                    <a:cubicBezTo>
                      <a:pt x="670" y="255"/>
                      <a:pt x="671" y="258"/>
                      <a:pt x="673" y="262"/>
                    </a:cubicBezTo>
                    <a:cubicBezTo>
                      <a:pt x="675" y="265"/>
                      <a:pt x="677" y="269"/>
                      <a:pt x="680" y="272"/>
                    </a:cubicBezTo>
                    <a:cubicBezTo>
                      <a:pt x="686" y="281"/>
                      <a:pt x="693" y="290"/>
                      <a:pt x="699" y="299"/>
                    </a:cubicBezTo>
                    <a:cubicBezTo>
                      <a:pt x="702" y="302"/>
                      <a:pt x="704" y="306"/>
                      <a:pt x="706" y="310"/>
                    </a:cubicBezTo>
                    <a:cubicBezTo>
                      <a:pt x="705" y="309"/>
                      <a:pt x="704" y="308"/>
                      <a:pt x="703" y="308"/>
                    </a:cubicBezTo>
                    <a:cubicBezTo>
                      <a:pt x="697" y="304"/>
                      <a:pt x="692" y="299"/>
                      <a:pt x="688" y="293"/>
                    </a:cubicBezTo>
                    <a:cubicBezTo>
                      <a:pt x="685" y="288"/>
                      <a:pt x="681" y="283"/>
                      <a:pt x="678" y="278"/>
                    </a:cubicBezTo>
                    <a:cubicBezTo>
                      <a:pt x="674" y="271"/>
                      <a:pt x="670" y="264"/>
                      <a:pt x="666" y="257"/>
                    </a:cubicBezTo>
                    <a:cubicBezTo>
                      <a:pt x="659" y="247"/>
                      <a:pt x="652" y="238"/>
                      <a:pt x="645" y="228"/>
                    </a:cubicBezTo>
                    <a:cubicBezTo>
                      <a:pt x="641" y="222"/>
                      <a:pt x="636" y="216"/>
                      <a:pt x="632" y="210"/>
                    </a:cubicBezTo>
                    <a:cubicBezTo>
                      <a:pt x="634" y="212"/>
                      <a:pt x="637" y="213"/>
                      <a:pt x="639" y="216"/>
                    </a:cubicBezTo>
                    <a:close/>
                    <a:moveTo>
                      <a:pt x="632" y="217"/>
                    </a:moveTo>
                    <a:cubicBezTo>
                      <a:pt x="633" y="220"/>
                      <a:pt x="636" y="222"/>
                      <a:pt x="638" y="225"/>
                    </a:cubicBezTo>
                    <a:cubicBezTo>
                      <a:pt x="645" y="234"/>
                      <a:pt x="652" y="244"/>
                      <a:pt x="658" y="254"/>
                    </a:cubicBezTo>
                    <a:cubicBezTo>
                      <a:pt x="663" y="260"/>
                      <a:pt x="666" y="266"/>
                      <a:pt x="670" y="272"/>
                    </a:cubicBezTo>
                    <a:cubicBezTo>
                      <a:pt x="673" y="278"/>
                      <a:pt x="676" y="283"/>
                      <a:pt x="679" y="289"/>
                    </a:cubicBezTo>
                    <a:cubicBezTo>
                      <a:pt x="674" y="284"/>
                      <a:pt x="669" y="280"/>
                      <a:pt x="664" y="276"/>
                    </a:cubicBezTo>
                    <a:cubicBezTo>
                      <a:pt x="646" y="260"/>
                      <a:pt x="626" y="246"/>
                      <a:pt x="606" y="233"/>
                    </a:cubicBezTo>
                    <a:cubicBezTo>
                      <a:pt x="599" y="229"/>
                      <a:pt x="593" y="225"/>
                      <a:pt x="587" y="222"/>
                    </a:cubicBezTo>
                    <a:cubicBezTo>
                      <a:pt x="583" y="220"/>
                      <a:pt x="578" y="218"/>
                      <a:pt x="574" y="216"/>
                    </a:cubicBezTo>
                    <a:cubicBezTo>
                      <a:pt x="573" y="216"/>
                      <a:pt x="572" y="215"/>
                      <a:pt x="571" y="215"/>
                    </a:cubicBezTo>
                    <a:cubicBezTo>
                      <a:pt x="571" y="215"/>
                      <a:pt x="571" y="215"/>
                      <a:pt x="570" y="214"/>
                    </a:cubicBezTo>
                    <a:cubicBezTo>
                      <a:pt x="575" y="212"/>
                      <a:pt x="580" y="210"/>
                      <a:pt x="585" y="209"/>
                    </a:cubicBezTo>
                    <a:cubicBezTo>
                      <a:pt x="594" y="206"/>
                      <a:pt x="603" y="203"/>
                      <a:pt x="612" y="200"/>
                    </a:cubicBezTo>
                    <a:cubicBezTo>
                      <a:pt x="614" y="199"/>
                      <a:pt x="615" y="200"/>
                      <a:pt x="616" y="201"/>
                    </a:cubicBezTo>
                    <a:cubicBezTo>
                      <a:pt x="623" y="205"/>
                      <a:pt x="628" y="210"/>
                      <a:pt x="632" y="217"/>
                    </a:cubicBezTo>
                    <a:close/>
                    <a:moveTo>
                      <a:pt x="623" y="188"/>
                    </a:moveTo>
                    <a:cubicBezTo>
                      <a:pt x="622" y="189"/>
                      <a:pt x="621" y="190"/>
                      <a:pt x="620" y="190"/>
                    </a:cubicBezTo>
                    <a:cubicBezTo>
                      <a:pt x="620" y="190"/>
                      <a:pt x="620" y="190"/>
                      <a:pt x="620" y="190"/>
                    </a:cubicBezTo>
                    <a:cubicBezTo>
                      <a:pt x="620" y="190"/>
                      <a:pt x="620" y="190"/>
                      <a:pt x="620" y="190"/>
                    </a:cubicBezTo>
                    <a:cubicBezTo>
                      <a:pt x="620" y="190"/>
                      <a:pt x="620" y="190"/>
                      <a:pt x="620" y="190"/>
                    </a:cubicBezTo>
                    <a:cubicBezTo>
                      <a:pt x="625" y="182"/>
                      <a:pt x="631" y="176"/>
                      <a:pt x="638" y="169"/>
                    </a:cubicBezTo>
                    <a:cubicBezTo>
                      <a:pt x="638" y="169"/>
                      <a:pt x="638" y="169"/>
                      <a:pt x="638" y="169"/>
                    </a:cubicBezTo>
                    <a:cubicBezTo>
                      <a:pt x="638" y="169"/>
                      <a:pt x="639" y="168"/>
                      <a:pt x="639" y="168"/>
                    </a:cubicBezTo>
                    <a:cubicBezTo>
                      <a:pt x="640" y="167"/>
                      <a:pt x="641" y="166"/>
                      <a:pt x="641" y="165"/>
                    </a:cubicBezTo>
                    <a:cubicBezTo>
                      <a:pt x="642" y="165"/>
                      <a:pt x="642" y="165"/>
                      <a:pt x="642" y="164"/>
                    </a:cubicBezTo>
                    <a:cubicBezTo>
                      <a:pt x="644" y="163"/>
                      <a:pt x="645" y="162"/>
                      <a:pt x="646" y="161"/>
                    </a:cubicBezTo>
                    <a:cubicBezTo>
                      <a:pt x="646" y="160"/>
                      <a:pt x="647" y="160"/>
                      <a:pt x="647" y="160"/>
                    </a:cubicBezTo>
                    <a:cubicBezTo>
                      <a:pt x="647" y="159"/>
                      <a:pt x="648" y="159"/>
                      <a:pt x="648" y="159"/>
                    </a:cubicBezTo>
                    <a:cubicBezTo>
                      <a:pt x="648" y="159"/>
                      <a:pt x="649" y="158"/>
                      <a:pt x="649" y="158"/>
                    </a:cubicBezTo>
                    <a:cubicBezTo>
                      <a:pt x="652" y="155"/>
                      <a:pt x="655" y="152"/>
                      <a:pt x="658" y="149"/>
                    </a:cubicBezTo>
                    <a:cubicBezTo>
                      <a:pt x="667" y="140"/>
                      <a:pt x="676" y="130"/>
                      <a:pt x="686" y="121"/>
                    </a:cubicBezTo>
                    <a:cubicBezTo>
                      <a:pt x="697" y="110"/>
                      <a:pt x="709" y="100"/>
                      <a:pt x="721" y="90"/>
                    </a:cubicBezTo>
                    <a:cubicBezTo>
                      <a:pt x="730" y="82"/>
                      <a:pt x="740" y="76"/>
                      <a:pt x="751" y="72"/>
                    </a:cubicBezTo>
                    <a:cubicBezTo>
                      <a:pt x="766" y="65"/>
                      <a:pt x="781" y="59"/>
                      <a:pt x="796" y="53"/>
                    </a:cubicBezTo>
                    <a:cubicBezTo>
                      <a:pt x="799" y="52"/>
                      <a:pt x="802" y="51"/>
                      <a:pt x="805" y="50"/>
                    </a:cubicBezTo>
                    <a:cubicBezTo>
                      <a:pt x="805" y="50"/>
                      <a:pt x="805" y="50"/>
                      <a:pt x="805" y="50"/>
                    </a:cubicBezTo>
                    <a:cubicBezTo>
                      <a:pt x="806" y="50"/>
                      <a:pt x="806" y="50"/>
                      <a:pt x="806" y="50"/>
                    </a:cubicBezTo>
                    <a:cubicBezTo>
                      <a:pt x="807" y="50"/>
                      <a:pt x="807" y="49"/>
                      <a:pt x="807" y="49"/>
                    </a:cubicBezTo>
                    <a:cubicBezTo>
                      <a:pt x="807" y="49"/>
                      <a:pt x="808" y="49"/>
                      <a:pt x="808" y="49"/>
                    </a:cubicBezTo>
                    <a:cubicBezTo>
                      <a:pt x="808" y="49"/>
                      <a:pt x="808" y="49"/>
                      <a:pt x="808" y="49"/>
                    </a:cubicBezTo>
                    <a:cubicBezTo>
                      <a:pt x="808" y="49"/>
                      <a:pt x="808" y="49"/>
                      <a:pt x="808" y="49"/>
                    </a:cubicBezTo>
                    <a:cubicBezTo>
                      <a:pt x="808" y="49"/>
                      <a:pt x="807" y="49"/>
                      <a:pt x="807" y="49"/>
                    </a:cubicBezTo>
                    <a:cubicBezTo>
                      <a:pt x="807" y="49"/>
                      <a:pt x="807" y="50"/>
                      <a:pt x="806" y="50"/>
                    </a:cubicBezTo>
                    <a:cubicBezTo>
                      <a:pt x="806" y="50"/>
                      <a:pt x="806" y="50"/>
                      <a:pt x="805" y="50"/>
                    </a:cubicBezTo>
                    <a:cubicBezTo>
                      <a:pt x="805" y="50"/>
                      <a:pt x="805" y="50"/>
                      <a:pt x="805" y="50"/>
                    </a:cubicBezTo>
                    <a:cubicBezTo>
                      <a:pt x="797" y="54"/>
                      <a:pt x="789" y="57"/>
                      <a:pt x="781" y="60"/>
                    </a:cubicBezTo>
                    <a:cubicBezTo>
                      <a:pt x="765" y="67"/>
                      <a:pt x="749" y="74"/>
                      <a:pt x="734" y="84"/>
                    </a:cubicBezTo>
                    <a:cubicBezTo>
                      <a:pt x="727" y="88"/>
                      <a:pt x="721" y="94"/>
                      <a:pt x="715" y="100"/>
                    </a:cubicBezTo>
                    <a:cubicBezTo>
                      <a:pt x="707" y="107"/>
                      <a:pt x="701" y="115"/>
                      <a:pt x="693" y="122"/>
                    </a:cubicBezTo>
                    <a:cubicBezTo>
                      <a:pt x="688" y="128"/>
                      <a:pt x="682" y="133"/>
                      <a:pt x="676" y="137"/>
                    </a:cubicBezTo>
                    <a:cubicBezTo>
                      <a:pt x="667" y="144"/>
                      <a:pt x="659" y="151"/>
                      <a:pt x="650" y="157"/>
                    </a:cubicBezTo>
                    <a:cubicBezTo>
                      <a:pt x="650" y="157"/>
                      <a:pt x="650" y="158"/>
                      <a:pt x="649" y="158"/>
                    </a:cubicBezTo>
                    <a:cubicBezTo>
                      <a:pt x="649" y="158"/>
                      <a:pt x="648" y="159"/>
                      <a:pt x="648" y="159"/>
                    </a:cubicBezTo>
                    <a:cubicBezTo>
                      <a:pt x="648" y="159"/>
                      <a:pt x="647" y="159"/>
                      <a:pt x="647" y="160"/>
                    </a:cubicBezTo>
                    <a:cubicBezTo>
                      <a:pt x="647" y="160"/>
                      <a:pt x="646" y="160"/>
                      <a:pt x="646" y="161"/>
                    </a:cubicBezTo>
                    <a:cubicBezTo>
                      <a:pt x="645" y="162"/>
                      <a:pt x="644" y="163"/>
                      <a:pt x="642" y="164"/>
                    </a:cubicBezTo>
                    <a:cubicBezTo>
                      <a:pt x="642" y="165"/>
                      <a:pt x="642" y="165"/>
                      <a:pt x="641" y="165"/>
                    </a:cubicBezTo>
                    <a:cubicBezTo>
                      <a:pt x="641" y="166"/>
                      <a:pt x="640" y="167"/>
                      <a:pt x="639" y="168"/>
                    </a:cubicBezTo>
                    <a:cubicBezTo>
                      <a:pt x="639" y="168"/>
                      <a:pt x="638" y="169"/>
                      <a:pt x="638" y="169"/>
                    </a:cubicBezTo>
                    <a:cubicBezTo>
                      <a:pt x="638" y="169"/>
                      <a:pt x="638" y="169"/>
                      <a:pt x="638" y="169"/>
                    </a:cubicBezTo>
                    <a:cubicBezTo>
                      <a:pt x="635" y="173"/>
                      <a:pt x="632" y="176"/>
                      <a:pt x="630" y="179"/>
                    </a:cubicBezTo>
                    <a:cubicBezTo>
                      <a:pt x="627" y="182"/>
                      <a:pt x="625" y="185"/>
                      <a:pt x="623" y="188"/>
                    </a:cubicBezTo>
                    <a:close/>
                    <a:moveTo>
                      <a:pt x="630" y="183"/>
                    </a:moveTo>
                    <a:cubicBezTo>
                      <a:pt x="630" y="183"/>
                      <a:pt x="630" y="183"/>
                      <a:pt x="630" y="183"/>
                    </a:cubicBezTo>
                    <a:cubicBezTo>
                      <a:pt x="630" y="183"/>
                      <a:pt x="630" y="183"/>
                      <a:pt x="630" y="183"/>
                    </a:cubicBezTo>
                    <a:cubicBezTo>
                      <a:pt x="630" y="183"/>
                      <a:pt x="630" y="183"/>
                      <a:pt x="630" y="183"/>
                    </a:cubicBezTo>
                    <a:cubicBezTo>
                      <a:pt x="638" y="172"/>
                      <a:pt x="647" y="163"/>
                      <a:pt x="657" y="154"/>
                    </a:cubicBezTo>
                    <a:cubicBezTo>
                      <a:pt x="667" y="146"/>
                      <a:pt x="678" y="138"/>
                      <a:pt x="688" y="129"/>
                    </a:cubicBezTo>
                    <a:cubicBezTo>
                      <a:pt x="695" y="124"/>
                      <a:pt x="700" y="118"/>
                      <a:pt x="706" y="112"/>
                    </a:cubicBezTo>
                    <a:cubicBezTo>
                      <a:pt x="716" y="102"/>
                      <a:pt x="725" y="93"/>
                      <a:pt x="736" y="85"/>
                    </a:cubicBezTo>
                    <a:cubicBezTo>
                      <a:pt x="739" y="83"/>
                      <a:pt x="743" y="81"/>
                      <a:pt x="747" y="79"/>
                    </a:cubicBezTo>
                    <a:cubicBezTo>
                      <a:pt x="748" y="79"/>
                      <a:pt x="748" y="78"/>
                      <a:pt x="749" y="78"/>
                    </a:cubicBezTo>
                    <a:cubicBezTo>
                      <a:pt x="749" y="78"/>
                      <a:pt x="749" y="78"/>
                      <a:pt x="750" y="78"/>
                    </a:cubicBezTo>
                    <a:cubicBezTo>
                      <a:pt x="750" y="78"/>
                      <a:pt x="750" y="77"/>
                      <a:pt x="750" y="77"/>
                    </a:cubicBezTo>
                    <a:cubicBezTo>
                      <a:pt x="751" y="77"/>
                      <a:pt x="751" y="77"/>
                      <a:pt x="751" y="76"/>
                    </a:cubicBezTo>
                    <a:cubicBezTo>
                      <a:pt x="752" y="76"/>
                      <a:pt x="752" y="76"/>
                      <a:pt x="752" y="76"/>
                    </a:cubicBezTo>
                    <a:cubicBezTo>
                      <a:pt x="753" y="76"/>
                      <a:pt x="753" y="76"/>
                      <a:pt x="753" y="75"/>
                    </a:cubicBezTo>
                    <a:cubicBezTo>
                      <a:pt x="754" y="75"/>
                      <a:pt x="754" y="75"/>
                      <a:pt x="754" y="75"/>
                    </a:cubicBezTo>
                    <a:cubicBezTo>
                      <a:pt x="754" y="75"/>
                      <a:pt x="755" y="75"/>
                      <a:pt x="755" y="75"/>
                    </a:cubicBezTo>
                    <a:cubicBezTo>
                      <a:pt x="755" y="75"/>
                      <a:pt x="755" y="75"/>
                      <a:pt x="755" y="75"/>
                    </a:cubicBezTo>
                    <a:cubicBezTo>
                      <a:pt x="755" y="75"/>
                      <a:pt x="754" y="75"/>
                      <a:pt x="754" y="75"/>
                    </a:cubicBezTo>
                    <a:cubicBezTo>
                      <a:pt x="754" y="75"/>
                      <a:pt x="754" y="75"/>
                      <a:pt x="753" y="75"/>
                    </a:cubicBezTo>
                    <a:cubicBezTo>
                      <a:pt x="753" y="76"/>
                      <a:pt x="753" y="76"/>
                      <a:pt x="752" y="76"/>
                    </a:cubicBezTo>
                    <a:cubicBezTo>
                      <a:pt x="752" y="76"/>
                      <a:pt x="752" y="76"/>
                      <a:pt x="752" y="76"/>
                    </a:cubicBezTo>
                    <a:cubicBezTo>
                      <a:pt x="751" y="77"/>
                      <a:pt x="751" y="77"/>
                      <a:pt x="750" y="77"/>
                    </a:cubicBezTo>
                    <a:cubicBezTo>
                      <a:pt x="750" y="77"/>
                      <a:pt x="750" y="78"/>
                      <a:pt x="750" y="78"/>
                    </a:cubicBezTo>
                    <a:cubicBezTo>
                      <a:pt x="749" y="78"/>
                      <a:pt x="749" y="78"/>
                      <a:pt x="749" y="78"/>
                    </a:cubicBezTo>
                    <a:cubicBezTo>
                      <a:pt x="748" y="78"/>
                      <a:pt x="748" y="79"/>
                      <a:pt x="747" y="80"/>
                    </a:cubicBezTo>
                    <a:cubicBezTo>
                      <a:pt x="744" y="81"/>
                      <a:pt x="742" y="83"/>
                      <a:pt x="740" y="85"/>
                    </a:cubicBezTo>
                    <a:cubicBezTo>
                      <a:pt x="732" y="92"/>
                      <a:pt x="725" y="99"/>
                      <a:pt x="718" y="106"/>
                    </a:cubicBezTo>
                    <a:cubicBezTo>
                      <a:pt x="711" y="114"/>
                      <a:pt x="704" y="122"/>
                      <a:pt x="696" y="129"/>
                    </a:cubicBezTo>
                    <a:cubicBezTo>
                      <a:pt x="687" y="138"/>
                      <a:pt x="677" y="146"/>
                      <a:pt x="667" y="155"/>
                    </a:cubicBezTo>
                    <a:cubicBezTo>
                      <a:pt x="665" y="156"/>
                      <a:pt x="664" y="158"/>
                      <a:pt x="662" y="159"/>
                    </a:cubicBezTo>
                    <a:cubicBezTo>
                      <a:pt x="651" y="166"/>
                      <a:pt x="640" y="174"/>
                      <a:pt x="630" y="183"/>
                    </a:cubicBezTo>
                    <a:cubicBezTo>
                      <a:pt x="630" y="183"/>
                      <a:pt x="630" y="183"/>
                      <a:pt x="630" y="183"/>
                    </a:cubicBezTo>
                    <a:close/>
                    <a:moveTo>
                      <a:pt x="663" y="171"/>
                    </a:moveTo>
                    <a:cubicBezTo>
                      <a:pt x="661" y="174"/>
                      <a:pt x="659" y="177"/>
                      <a:pt x="657" y="180"/>
                    </a:cubicBezTo>
                    <a:cubicBezTo>
                      <a:pt x="657" y="181"/>
                      <a:pt x="656" y="182"/>
                      <a:pt x="655" y="182"/>
                    </a:cubicBezTo>
                    <a:cubicBezTo>
                      <a:pt x="647" y="183"/>
                      <a:pt x="640" y="185"/>
                      <a:pt x="632" y="186"/>
                    </a:cubicBezTo>
                    <a:cubicBezTo>
                      <a:pt x="632" y="186"/>
                      <a:pt x="632" y="186"/>
                      <a:pt x="632" y="186"/>
                    </a:cubicBezTo>
                    <a:cubicBezTo>
                      <a:pt x="636" y="182"/>
                      <a:pt x="640" y="179"/>
                      <a:pt x="644" y="175"/>
                    </a:cubicBezTo>
                    <a:cubicBezTo>
                      <a:pt x="655" y="167"/>
                      <a:pt x="667" y="161"/>
                      <a:pt x="677" y="152"/>
                    </a:cubicBezTo>
                    <a:cubicBezTo>
                      <a:pt x="678" y="151"/>
                      <a:pt x="679" y="150"/>
                      <a:pt x="680" y="149"/>
                    </a:cubicBezTo>
                    <a:cubicBezTo>
                      <a:pt x="674" y="156"/>
                      <a:pt x="668" y="163"/>
                      <a:pt x="663" y="171"/>
                    </a:cubicBezTo>
                    <a:close/>
                    <a:moveTo>
                      <a:pt x="874" y="305"/>
                    </a:moveTo>
                    <a:cubicBezTo>
                      <a:pt x="871" y="304"/>
                      <a:pt x="868" y="302"/>
                      <a:pt x="864" y="300"/>
                    </a:cubicBezTo>
                    <a:cubicBezTo>
                      <a:pt x="857" y="297"/>
                      <a:pt x="850" y="293"/>
                      <a:pt x="842" y="289"/>
                    </a:cubicBezTo>
                    <a:cubicBezTo>
                      <a:pt x="841" y="288"/>
                      <a:pt x="839" y="287"/>
                      <a:pt x="838" y="286"/>
                    </a:cubicBezTo>
                    <a:cubicBezTo>
                      <a:pt x="828" y="280"/>
                      <a:pt x="818" y="274"/>
                      <a:pt x="809" y="268"/>
                    </a:cubicBezTo>
                    <a:cubicBezTo>
                      <a:pt x="804" y="265"/>
                      <a:pt x="800" y="262"/>
                      <a:pt x="796" y="259"/>
                    </a:cubicBezTo>
                    <a:cubicBezTo>
                      <a:pt x="790" y="255"/>
                      <a:pt x="785" y="252"/>
                      <a:pt x="779" y="248"/>
                    </a:cubicBezTo>
                    <a:cubicBezTo>
                      <a:pt x="772" y="244"/>
                      <a:pt x="766" y="239"/>
                      <a:pt x="759" y="234"/>
                    </a:cubicBezTo>
                    <a:cubicBezTo>
                      <a:pt x="753" y="230"/>
                      <a:pt x="748" y="227"/>
                      <a:pt x="742" y="223"/>
                    </a:cubicBezTo>
                    <a:cubicBezTo>
                      <a:pt x="738" y="220"/>
                      <a:pt x="734" y="218"/>
                      <a:pt x="731" y="214"/>
                    </a:cubicBezTo>
                    <a:cubicBezTo>
                      <a:pt x="727" y="209"/>
                      <a:pt x="723" y="205"/>
                      <a:pt x="719" y="201"/>
                    </a:cubicBezTo>
                    <a:cubicBezTo>
                      <a:pt x="713" y="194"/>
                      <a:pt x="708" y="186"/>
                      <a:pt x="703" y="179"/>
                    </a:cubicBezTo>
                    <a:cubicBezTo>
                      <a:pt x="704" y="179"/>
                      <a:pt x="705" y="180"/>
                      <a:pt x="705" y="180"/>
                    </a:cubicBezTo>
                    <a:cubicBezTo>
                      <a:pt x="711" y="185"/>
                      <a:pt x="716" y="191"/>
                      <a:pt x="722" y="196"/>
                    </a:cubicBezTo>
                    <a:cubicBezTo>
                      <a:pt x="733" y="205"/>
                      <a:pt x="743" y="215"/>
                      <a:pt x="755" y="223"/>
                    </a:cubicBezTo>
                    <a:cubicBezTo>
                      <a:pt x="761" y="227"/>
                      <a:pt x="767" y="233"/>
                      <a:pt x="773" y="237"/>
                    </a:cubicBezTo>
                    <a:cubicBezTo>
                      <a:pt x="780" y="242"/>
                      <a:pt x="787" y="247"/>
                      <a:pt x="794" y="252"/>
                    </a:cubicBezTo>
                    <a:cubicBezTo>
                      <a:pt x="801" y="258"/>
                      <a:pt x="809" y="262"/>
                      <a:pt x="817" y="266"/>
                    </a:cubicBezTo>
                    <a:cubicBezTo>
                      <a:pt x="824" y="270"/>
                      <a:pt x="831" y="274"/>
                      <a:pt x="839" y="278"/>
                    </a:cubicBezTo>
                    <a:cubicBezTo>
                      <a:pt x="847" y="283"/>
                      <a:pt x="856" y="287"/>
                      <a:pt x="865" y="292"/>
                    </a:cubicBezTo>
                    <a:cubicBezTo>
                      <a:pt x="870" y="295"/>
                      <a:pt x="874" y="298"/>
                      <a:pt x="879" y="301"/>
                    </a:cubicBezTo>
                    <a:cubicBezTo>
                      <a:pt x="884" y="305"/>
                      <a:pt x="889" y="308"/>
                      <a:pt x="894" y="311"/>
                    </a:cubicBezTo>
                    <a:cubicBezTo>
                      <a:pt x="897" y="313"/>
                      <a:pt x="899" y="315"/>
                      <a:pt x="902" y="317"/>
                    </a:cubicBezTo>
                    <a:cubicBezTo>
                      <a:pt x="892" y="313"/>
                      <a:pt x="883" y="309"/>
                      <a:pt x="874" y="305"/>
                    </a:cubicBezTo>
                    <a:close/>
                    <a:moveTo>
                      <a:pt x="917" y="325"/>
                    </a:moveTo>
                    <a:cubicBezTo>
                      <a:pt x="916" y="324"/>
                      <a:pt x="915" y="324"/>
                      <a:pt x="914" y="323"/>
                    </a:cubicBezTo>
                    <a:cubicBezTo>
                      <a:pt x="913" y="322"/>
                      <a:pt x="912" y="321"/>
                      <a:pt x="911" y="321"/>
                    </a:cubicBezTo>
                    <a:cubicBezTo>
                      <a:pt x="904" y="313"/>
                      <a:pt x="894" y="307"/>
                      <a:pt x="885" y="302"/>
                    </a:cubicBezTo>
                    <a:cubicBezTo>
                      <a:pt x="880" y="298"/>
                      <a:pt x="874" y="294"/>
                      <a:pt x="868" y="290"/>
                    </a:cubicBezTo>
                    <a:cubicBezTo>
                      <a:pt x="866" y="289"/>
                      <a:pt x="864" y="288"/>
                      <a:pt x="863" y="287"/>
                    </a:cubicBezTo>
                    <a:cubicBezTo>
                      <a:pt x="856" y="283"/>
                      <a:pt x="849" y="280"/>
                      <a:pt x="843" y="277"/>
                    </a:cubicBezTo>
                    <a:cubicBezTo>
                      <a:pt x="838" y="274"/>
                      <a:pt x="833" y="271"/>
                      <a:pt x="828" y="268"/>
                    </a:cubicBezTo>
                    <a:cubicBezTo>
                      <a:pt x="819" y="263"/>
                      <a:pt x="810" y="258"/>
                      <a:pt x="801" y="253"/>
                    </a:cubicBezTo>
                    <a:cubicBezTo>
                      <a:pt x="800" y="253"/>
                      <a:pt x="798" y="251"/>
                      <a:pt x="797" y="250"/>
                    </a:cubicBezTo>
                    <a:cubicBezTo>
                      <a:pt x="789" y="244"/>
                      <a:pt x="781" y="239"/>
                      <a:pt x="773" y="233"/>
                    </a:cubicBezTo>
                    <a:cubicBezTo>
                      <a:pt x="764" y="227"/>
                      <a:pt x="756" y="221"/>
                      <a:pt x="748" y="214"/>
                    </a:cubicBezTo>
                    <a:cubicBezTo>
                      <a:pt x="747" y="214"/>
                      <a:pt x="747" y="213"/>
                      <a:pt x="746" y="213"/>
                    </a:cubicBezTo>
                    <a:cubicBezTo>
                      <a:pt x="746" y="212"/>
                      <a:pt x="746" y="212"/>
                      <a:pt x="746" y="212"/>
                    </a:cubicBezTo>
                    <a:cubicBezTo>
                      <a:pt x="746" y="212"/>
                      <a:pt x="745" y="211"/>
                      <a:pt x="744" y="211"/>
                    </a:cubicBezTo>
                    <a:cubicBezTo>
                      <a:pt x="744" y="211"/>
                      <a:pt x="744" y="211"/>
                      <a:pt x="743" y="210"/>
                    </a:cubicBezTo>
                    <a:cubicBezTo>
                      <a:pt x="744" y="211"/>
                      <a:pt x="744" y="211"/>
                      <a:pt x="744" y="211"/>
                    </a:cubicBezTo>
                    <a:cubicBezTo>
                      <a:pt x="745" y="211"/>
                      <a:pt x="746" y="212"/>
                      <a:pt x="746" y="212"/>
                    </a:cubicBezTo>
                    <a:cubicBezTo>
                      <a:pt x="746" y="212"/>
                      <a:pt x="746" y="212"/>
                      <a:pt x="746" y="213"/>
                    </a:cubicBezTo>
                    <a:cubicBezTo>
                      <a:pt x="751" y="215"/>
                      <a:pt x="755" y="218"/>
                      <a:pt x="760" y="221"/>
                    </a:cubicBezTo>
                    <a:cubicBezTo>
                      <a:pt x="767" y="225"/>
                      <a:pt x="774" y="229"/>
                      <a:pt x="780" y="232"/>
                    </a:cubicBezTo>
                    <a:cubicBezTo>
                      <a:pt x="787" y="236"/>
                      <a:pt x="793" y="239"/>
                      <a:pt x="799" y="243"/>
                    </a:cubicBezTo>
                    <a:cubicBezTo>
                      <a:pt x="805" y="247"/>
                      <a:pt x="811" y="250"/>
                      <a:pt x="817" y="254"/>
                    </a:cubicBezTo>
                    <a:cubicBezTo>
                      <a:pt x="821" y="256"/>
                      <a:pt x="825" y="259"/>
                      <a:pt x="829" y="262"/>
                    </a:cubicBezTo>
                    <a:cubicBezTo>
                      <a:pt x="833" y="264"/>
                      <a:pt x="838" y="266"/>
                      <a:pt x="842" y="269"/>
                    </a:cubicBezTo>
                    <a:cubicBezTo>
                      <a:pt x="845" y="271"/>
                      <a:pt x="848" y="272"/>
                      <a:pt x="851" y="274"/>
                    </a:cubicBezTo>
                    <a:cubicBezTo>
                      <a:pt x="858" y="278"/>
                      <a:pt x="865" y="283"/>
                      <a:pt x="871" y="288"/>
                    </a:cubicBezTo>
                    <a:cubicBezTo>
                      <a:pt x="875" y="291"/>
                      <a:pt x="880" y="293"/>
                      <a:pt x="884" y="296"/>
                    </a:cubicBezTo>
                    <a:cubicBezTo>
                      <a:pt x="891" y="302"/>
                      <a:pt x="899" y="308"/>
                      <a:pt x="906" y="314"/>
                    </a:cubicBezTo>
                    <a:cubicBezTo>
                      <a:pt x="910" y="317"/>
                      <a:pt x="913" y="321"/>
                      <a:pt x="917" y="324"/>
                    </a:cubicBezTo>
                    <a:cubicBezTo>
                      <a:pt x="917" y="324"/>
                      <a:pt x="917" y="325"/>
                      <a:pt x="917" y="325"/>
                    </a:cubicBezTo>
                    <a:close/>
                    <a:moveTo>
                      <a:pt x="734" y="188"/>
                    </a:moveTo>
                    <a:cubicBezTo>
                      <a:pt x="735" y="188"/>
                      <a:pt x="736" y="189"/>
                      <a:pt x="736" y="189"/>
                    </a:cubicBezTo>
                    <a:cubicBezTo>
                      <a:pt x="736" y="189"/>
                      <a:pt x="736" y="190"/>
                      <a:pt x="737" y="190"/>
                    </a:cubicBezTo>
                    <a:cubicBezTo>
                      <a:pt x="743" y="192"/>
                      <a:pt x="749" y="197"/>
                      <a:pt x="755" y="201"/>
                    </a:cubicBezTo>
                    <a:cubicBezTo>
                      <a:pt x="757" y="202"/>
                      <a:pt x="759" y="204"/>
                      <a:pt x="762" y="205"/>
                    </a:cubicBezTo>
                    <a:cubicBezTo>
                      <a:pt x="773" y="212"/>
                      <a:pt x="783" y="218"/>
                      <a:pt x="794" y="225"/>
                    </a:cubicBezTo>
                    <a:cubicBezTo>
                      <a:pt x="801" y="229"/>
                      <a:pt x="808" y="232"/>
                      <a:pt x="815" y="236"/>
                    </a:cubicBezTo>
                    <a:cubicBezTo>
                      <a:pt x="825" y="241"/>
                      <a:pt x="834" y="247"/>
                      <a:pt x="844" y="253"/>
                    </a:cubicBezTo>
                    <a:cubicBezTo>
                      <a:pt x="857" y="260"/>
                      <a:pt x="870" y="270"/>
                      <a:pt x="883" y="279"/>
                    </a:cubicBezTo>
                    <a:cubicBezTo>
                      <a:pt x="890" y="284"/>
                      <a:pt x="897" y="289"/>
                      <a:pt x="902" y="296"/>
                    </a:cubicBezTo>
                    <a:cubicBezTo>
                      <a:pt x="905" y="299"/>
                      <a:pt x="908" y="303"/>
                      <a:pt x="910" y="306"/>
                    </a:cubicBezTo>
                    <a:cubicBezTo>
                      <a:pt x="910" y="306"/>
                      <a:pt x="911" y="306"/>
                      <a:pt x="911" y="306"/>
                    </a:cubicBezTo>
                    <a:cubicBezTo>
                      <a:pt x="911" y="307"/>
                      <a:pt x="911" y="307"/>
                      <a:pt x="912" y="308"/>
                    </a:cubicBezTo>
                    <a:cubicBezTo>
                      <a:pt x="911" y="307"/>
                      <a:pt x="911" y="307"/>
                      <a:pt x="911" y="306"/>
                    </a:cubicBezTo>
                    <a:cubicBezTo>
                      <a:pt x="910" y="306"/>
                      <a:pt x="910" y="306"/>
                      <a:pt x="910" y="306"/>
                    </a:cubicBezTo>
                    <a:cubicBezTo>
                      <a:pt x="909" y="305"/>
                      <a:pt x="907" y="304"/>
                      <a:pt x="906" y="303"/>
                    </a:cubicBezTo>
                    <a:cubicBezTo>
                      <a:pt x="899" y="297"/>
                      <a:pt x="892" y="290"/>
                      <a:pt x="884" y="284"/>
                    </a:cubicBezTo>
                    <a:cubicBezTo>
                      <a:pt x="881" y="282"/>
                      <a:pt x="877" y="279"/>
                      <a:pt x="873" y="277"/>
                    </a:cubicBezTo>
                    <a:cubicBezTo>
                      <a:pt x="866" y="272"/>
                      <a:pt x="859" y="267"/>
                      <a:pt x="853" y="263"/>
                    </a:cubicBezTo>
                    <a:cubicBezTo>
                      <a:pt x="848" y="260"/>
                      <a:pt x="844" y="258"/>
                      <a:pt x="839" y="255"/>
                    </a:cubicBezTo>
                    <a:cubicBezTo>
                      <a:pt x="833" y="252"/>
                      <a:pt x="827" y="248"/>
                      <a:pt x="821" y="244"/>
                    </a:cubicBezTo>
                    <a:cubicBezTo>
                      <a:pt x="815" y="240"/>
                      <a:pt x="808" y="236"/>
                      <a:pt x="802" y="232"/>
                    </a:cubicBezTo>
                    <a:cubicBezTo>
                      <a:pt x="801" y="231"/>
                      <a:pt x="799" y="230"/>
                      <a:pt x="798" y="229"/>
                    </a:cubicBezTo>
                    <a:cubicBezTo>
                      <a:pt x="793" y="226"/>
                      <a:pt x="789" y="223"/>
                      <a:pt x="784" y="220"/>
                    </a:cubicBezTo>
                    <a:cubicBezTo>
                      <a:pt x="775" y="216"/>
                      <a:pt x="767" y="210"/>
                      <a:pt x="759" y="205"/>
                    </a:cubicBezTo>
                    <a:cubicBezTo>
                      <a:pt x="752" y="201"/>
                      <a:pt x="746" y="196"/>
                      <a:pt x="739" y="192"/>
                    </a:cubicBezTo>
                    <a:cubicBezTo>
                      <a:pt x="738" y="191"/>
                      <a:pt x="737" y="190"/>
                      <a:pt x="737" y="190"/>
                    </a:cubicBezTo>
                    <a:cubicBezTo>
                      <a:pt x="736" y="190"/>
                      <a:pt x="736" y="190"/>
                      <a:pt x="736" y="189"/>
                    </a:cubicBezTo>
                    <a:cubicBezTo>
                      <a:pt x="736" y="189"/>
                      <a:pt x="735" y="188"/>
                      <a:pt x="734" y="188"/>
                    </a:cubicBezTo>
                    <a:cubicBezTo>
                      <a:pt x="734" y="188"/>
                      <a:pt x="734" y="188"/>
                      <a:pt x="733" y="187"/>
                    </a:cubicBezTo>
                    <a:cubicBezTo>
                      <a:pt x="734" y="188"/>
                      <a:pt x="734" y="188"/>
                      <a:pt x="734" y="188"/>
                    </a:cubicBezTo>
                    <a:close/>
                    <a:moveTo>
                      <a:pt x="735" y="192"/>
                    </a:moveTo>
                    <a:cubicBezTo>
                      <a:pt x="744" y="199"/>
                      <a:pt x="753" y="205"/>
                      <a:pt x="763" y="212"/>
                    </a:cubicBezTo>
                    <a:cubicBezTo>
                      <a:pt x="766" y="214"/>
                      <a:pt x="769" y="215"/>
                      <a:pt x="772" y="217"/>
                    </a:cubicBezTo>
                    <a:cubicBezTo>
                      <a:pt x="779" y="221"/>
                      <a:pt x="786" y="225"/>
                      <a:pt x="792" y="229"/>
                    </a:cubicBezTo>
                    <a:cubicBezTo>
                      <a:pt x="800" y="235"/>
                      <a:pt x="808" y="240"/>
                      <a:pt x="816" y="245"/>
                    </a:cubicBezTo>
                    <a:cubicBezTo>
                      <a:pt x="822" y="249"/>
                      <a:pt x="828" y="253"/>
                      <a:pt x="834" y="256"/>
                    </a:cubicBezTo>
                    <a:cubicBezTo>
                      <a:pt x="838" y="259"/>
                      <a:pt x="843" y="261"/>
                      <a:pt x="847" y="264"/>
                    </a:cubicBezTo>
                    <a:cubicBezTo>
                      <a:pt x="852" y="267"/>
                      <a:pt x="857" y="270"/>
                      <a:pt x="862" y="273"/>
                    </a:cubicBezTo>
                    <a:cubicBezTo>
                      <a:pt x="867" y="277"/>
                      <a:pt x="873" y="281"/>
                      <a:pt x="879" y="285"/>
                    </a:cubicBezTo>
                    <a:cubicBezTo>
                      <a:pt x="884" y="289"/>
                      <a:pt x="889" y="293"/>
                      <a:pt x="893" y="296"/>
                    </a:cubicBezTo>
                    <a:cubicBezTo>
                      <a:pt x="899" y="301"/>
                      <a:pt x="905" y="306"/>
                      <a:pt x="911" y="312"/>
                    </a:cubicBezTo>
                    <a:cubicBezTo>
                      <a:pt x="915" y="316"/>
                      <a:pt x="920" y="320"/>
                      <a:pt x="924" y="326"/>
                    </a:cubicBezTo>
                    <a:cubicBezTo>
                      <a:pt x="924" y="326"/>
                      <a:pt x="924" y="326"/>
                      <a:pt x="924" y="326"/>
                    </a:cubicBezTo>
                    <a:cubicBezTo>
                      <a:pt x="924" y="326"/>
                      <a:pt x="924" y="326"/>
                      <a:pt x="924" y="326"/>
                    </a:cubicBezTo>
                    <a:cubicBezTo>
                      <a:pt x="924" y="326"/>
                      <a:pt x="924" y="326"/>
                      <a:pt x="924" y="326"/>
                    </a:cubicBezTo>
                    <a:cubicBezTo>
                      <a:pt x="922" y="324"/>
                      <a:pt x="921" y="323"/>
                      <a:pt x="919" y="322"/>
                    </a:cubicBezTo>
                    <a:cubicBezTo>
                      <a:pt x="912" y="315"/>
                      <a:pt x="905" y="309"/>
                      <a:pt x="898" y="302"/>
                    </a:cubicBezTo>
                    <a:cubicBezTo>
                      <a:pt x="896" y="301"/>
                      <a:pt x="894" y="300"/>
                      <a:pt x="892" y="298"/>
                    </a:cubicBezTo>
                    <a:cubicBezTo>
                      <a:pt x="887" y="293"/>
                      <a:pt x="881" y="290"/>
                      <a:pt x="875" y="286"/>
                    </a:cubicBezTo>
                    <a:cubicBezTo>
                      <a:pt x="870" y="282"/>
                      <a:pt x="865" y="279"/>
                      <a:pt x="859" y="275"/>
                    </a:cubicBezTo>
                    <a:cubicBezTo>
                      <a:pt x="853" y="272"/>
                      <a:pt x="847" y="268"/>
                      <a:pt x="841" y="264"/>
                    </a:cubicBezTo>
                    <a:cubicBezTo>
                      <a:pt x="833" y="259"/>
                      <a:pt x="824" y="254"/>
                      <a:pt x="816" y="249"/>
                    </a:cubicBezTo>
                    <a:cubicBezTo>
                      <a:pt x="808" y="244"/>
                      <a:pt x="800" y="240"/>
                      <a:pt x="793" y="235"/>
                    </a:cubicBezTo>
                    <a:cubicBezTo>
                      <a:pt x="785" y="231"/>
                      <a:pt x="777" y="227"/>
                      <a:pt x="769" y="222"/>
                    </a:cubicBezTo>
                    <a:cubicBezTo>
                      <a:pt x="758" y="215"/>
                      <a:pt x="746" y="207"/>
                      <a:pt x="735" y="200"/>
                    </a:cubicBezTo>
                    <a:cubicBezTo>
                      <a:pt x="730" y="196"/>
                      <a:pt x="727" y="192"/>
                      <a:pt x="722" y="188"/>
                    </a:cubicBezTo>
                    <a:cubicBezTo>
                      <a:pt x="719" y="185"/>
                      <a:pt x="715" y="182"/>
                      <a:pt x="711" y="179"/>
                    </a:cubicBezTo>
                    <a:cubicBezTo>
                      <a:pt x="711" y="178"/>
                      <a:pt x="710" y="178"/>
                      <a:pt x="709" y="177"/>
                    </a:cubicBezTo>
                    <a:cubicBezTo>
                      <a:pt x="712" y="177"/>
                      <a:pt x="714" y="178"/>
                      <a:pt x="716" y="179"/>
                    </a:cubicBezTo>
                    <a:cubicBezTo>
                      <a:pt x="722" y="183"/>
                      <a:pt x="728" y="188"/>
                      <a:pt x="735" y="192"/>
                    </a:cubicBezTo>
                    <a:close/>
                    <a:moveTo>
                      <a:pt x="743" y="161"/>
                    </a:moveTo>
                    <a:cubicBezTo>
                      <a:pt x="743" y="162"/>
                      <a:pt x="743" y="162"/>
                      <a:pt x="742" y="162"/>
                    </a:cubicBezTo>
                    <a:cubicBezTo>
                      <a:pt x="742" y="162"/>
                      <a:pt x="742" y="162"/>
                      <a:pt x="742" y="162"/>
                    </a:cubicBezTo>
                    <a:cubicBezTo>
                      <a:pt x="742" y="162"/>
                      <a:pt x="742" y="162"/>
                      <a:pt x="742" y="162"/>
                    </a:cubicBezTo>
                    <a:cubicBezTo>
                      <a:pt x="743" y="162"/>
                      <a:pt x="743" y="162"/>
                      <a:pt x="743" y="161"/>
                    </a:cubicBezTo>
                    <a:cubicBezTo>
                      <a:pt x="744" y="161"/>
                      <a:pt x="744" y="161"/>
                      <a:pt x="744" y="161"/>
                    </a:cubicBezTo>
                    <a:cubicBezTo>
                      <a:pt x="744" y="161"/>
                      <a:pt x="744" y="161"/>
                      <a:pt x="743" y="161"/>
                    </a:cubicBezTo>
                    <a:close/>
                    <a:moveTo>
                      <a:pt x="900" y="262"/>
                    </a:moveTo>
                    <a:cubicBezTo>
                      <a:pt x="897" y="261"/>
                      <a:pt x="894" y="260"/>
                      <a:pt x="891" y="259"/>
                    </a:cubicBezTo>
                    <a:cubicBezTo>
                      <a:pt x="886" y="257"/>
                      <a:pt x="882" y="255"/>
                      <a:pt x="877" y="253"/>
                    </a:cubicBezTo>
                    <a:cubicBezTo>
                      <a:pt x="868" y="250"/>
                      <a:pt x="859" y="245"/>
                      <a:pt x="850" y="240"/>
                    </a:cubicBezTo>
                    <a:cubicBezTo>
                      <a:pt x="847" y="238"/>
                      <a:pt x="843" y="237"/>
                      <a:pt x="840" y="235"/>
                    </a:cubicBezTo>
                    <a:cubicBezTo>
                      <a:pt x="835" y="232"/>
                      <a:pt x="830" y="229"/>
                      <a:pt x="825" y="226"/>
                    </a:cubicBezTo>
                    <a:cubicBezTo>
                      <a:pt x="819" y="222"/>
                      <a:pt x="813" y="218"/>
                      <a:pt x="807" y="214"/>
                    </a:cubicBezTo>
                    <a:cubicBezTo>
                      <a:pt x="799" y="210"/>
                      <a:pt x="792" y="205"/>
                      <a:pt x="785" y="199"/>
                    </a:cubicBezTo>
                    <a:cubicBezTo>
                      <a:pt x="778" y="193"/>
                      <a:pt x="770" y="189"/>
                      <a:pt x="763" y="184"/>
                    </a:cubicBezTo>
                    <a:cubicBezTo>
                      <a:pt x="760" y="182"/>
                      <a:pt x="757" y="179"/>
                      <a:pt x="754" y="177"/>
                    </a:cubicBezTo>
                    <a:cubicBezTo>
                      <a:pt x="754" y="177"/>
                      <a:pt x="754" y="177"/>
                      <a:pt x="754" y="177"/>
                    </a:cubicBezTo>
                    <a:cubicBezTo>
                      <a:pt x="754" y="177"/>
                      <a:pt x="754" y="177"/>
                      <a:pt x="754" y="177"/>
                    </a:cubicBezTo>
                    <a:cubicBezTo>
                      <a:pt x="754" y="177"/>
                      <a:pt x="754" y="177"/>
                      <a:pt x="754" y="177"/>
                    </a:cubicBezTo>
                    <a:cubicBezTo>
                      <a:pt x="754" y="177"/>
                      <a:pt x="754" y="177"/>
                      <a:pt x="754" y="177"/>
                    </a:cubicBezTo>
                    <a:cubicBezTo>
                      <a:pt x="757" y="179"/>
                      <a:pt x="760" y="180"/>
                      <a:pt x="762" y="182"/>
                    </a:cubicBezTo>
                    <a:cubicBezTo>
                      <a:pt x="768" y="186"/>
                      <a:pt x="773" y="190"/>
                      <a:pt x="779" y="193"/>
                    </a:cubicBezTo>
                    <a:cubicBezTo>
                      <a:pt x="787" y="198"/>
                      <a:pt x="795" y="203"/>
                      <a:pt x="803" y="207"/>
                    </a:cubicBezTo>
                    <a:cubicBezTo>
                      <a:pt x="811" y="213"/>
                      <a:pt x="820" y="218"/>
                      <a:pt x="829" y="223"/>
                    </a:cubicBezTo>
                    <a:cubicBezTo>
                      <a:pt x="833" y="225"/>
                      <a:pt x="837" y="227"/>
                      <a:pt x="841" y="229"/>
                    </a:cubicBezTo>
                    <a:cubicBezTo>
                      <a:pt x="848" y="233"/>
                      <a:pt x="855" y="237"/>
                      <a:pt x="862" y="241"/>
                    </a:cubicBezTo>
                    <a:cubicBezTo>
                      <a:pt x="868" y="245"/>
                      <a:pt x="875" y="249"/>
                      <a:pt x="881" y="252"/>
                    </a:cubicBezTo>
                    <a:cubicBezTo>
                      <a:pt x="887" y="255"/>
                      <a:pt x="893" y="258"/>
                      <a:pt x="899" y="260"/>
                    </a:cubicBezTo>
                    <a:cubicBezTo>
                      <a:pt x="899" y="261"/>
                      <a:pt x="900" y="261"/>
                      <a:pt x="901" y="262"/>
                    </a:cubicBezTo>
                    <a:cubicBezTo>
                      <a:pt x="901" y="262"/>
                      <a:pt x="900" y="262"/>
                      <a:pt x="900" y="262"/>
                    </a:cubicBezTo>
                    <a:close/>
                    <a:moveTo>
                      <a:pt x="936" y="275"/>
                    </a:moveTo>
                    <a:cubicBezTo>
                      <a:pt x="932" y="274"/>
                      <a:pt x="929" y="272"/>
                      <a:pt x="925" y="270"/>
                    </a:cubicBezTo>
                    <a:cubicBezTo>
                      <a:pt x="910" y="263"/>
                      <a:pt x="895" y="255"/>
                      <a:pt x="880" y="248"/>
                    </a:cubicBezTo>
                    <a:cubicBezTo>
                      <a:pt x="873" y="244"/>
                      <a:pt x="866" y="240"/>
                      <a:pt x="859" y="236"/>
                    </a:cubicBezTo>
                    <a:cubicBezTo>
                      <a:pt x="852" y="232"/>
                      <a:pt x="845" y="228"/>
                      <a:pt x="838" y="224"/>
                    </a:cubicBezTo>
                    <a:cubicBezTo>
                      <a:pt x="834" y="222"/>
                      <a:pt x="830" y="220"/>
                      <a:pt x="827" y="218"/>
                    </a:cubicBezTo>
                    <a:cubicBezTo>
                      <a:pt x="821" y="215"/>
                      <a:pt x="815" y="211"/>
                      <a:pt x="810" y="208"/>
                    </a:cubicBezTo>
                    <a:cubicBezTo>
                      <a:pt x="802" y="203"/>
                      <a:pt x="793" y="199"/>
                      <a:pt x="785" y="194"/>
                    </a:cubicBezTo>
                    <a:cubicBezTo>
                      <a:pt x="780" y="191"/>
                      <a:pt x="775" y="188"/>
                      <a:pt x="770" y="184"/>
                    </a:cubicBezTo>
                    <a:cubicBezTo>
                      <a:pt x="771" y="184"/>
                      <a:pt x="771" y="184"/>
                      <a:pt x="771" y="184"/>
                    </a:cubicBezTo>
                    <a:cubicBezTo>
                      <a:pt x="774" y="185"/>
                      <a:pt x="776" y="186"/>
                      <a:pt x="779" y="188"/>
                    </a:cubicBezTo>
                    <a:cubicBezTo>
                      <a:pt x="789" y="194"/>
                      <a:pt x="800" y="199"/>
                      <a:pt x="810" y="204"/>
                    </a:cubicBezTo>
                    <a:cubicBezTo>
                      <a:pt x="817" y="208"/>
                      <a:pt x="824" y="211"/>
                      <a:pt x="831" y="215"/>
                    </a:cubicBezTo>
                    <a:cubicBezTo>
                      <a:pt x="834" y="216"/>
                      <a:pt x="838" y="218"/>
                      <a:pt x="841" y="219"/>
                    </a:cubicBezTo>
                    <a:cubicBezTo>
                      <a:pt x="848" y="223"/>
                      <a:pt x="854" y="226"/>
                      <a:pt x="861" y="230"/>
                    </a:cubicBezTo>
                    <a:cubicBezTo>
                      <a:pt x="867" y="233"/>
                      <a:pt x="874" y="237"/>
                      <a:pt x="880" y="240"/>
                    </a:cubicBezTo>
                    <a:cubicBezTo>
                      <a:pt x="885" y="243"/>
                      <a:pt x="891" y="247"/>
                      <a:pt x="896" y="250"/>
                    </a:cubicBezTo>
                    <a:cubicBezTo>
                      <a:pt x="902" y="253"/>
                      <a:pt x="907" y="256"/>
                      <a:pt x="912" y="259"/>
                    </a:cubicBezTo>
                    <a:cubicBezTo>
                      <a:pt x="916" y="262"/>
                      <a:pt x="921" y="265"/>
                      <a:pt x="925" y="268"/>
                    </a:cubicBezTo>
                    <a:cubicBezTo>
                      <a:pt x="929" y="270"/>
                      <a:pt x="932" y="272"/>
                      <a:pt x="936" y="274"/>
                    </a:cubicBezTo>
                    <a:cubicBezTo>
                      <a:pt x="936" y="274"/>
                      <a:pt x="936" y="275"/>
                      <a:pt x="936" y="275"/>
                    </a:cubicBezTo>
                    <a:cubicBezTo>
                      <a:pt x="936" y="275"/>
                      <a:pt x="936" y="275"/>
                      <a:pt x="936" y="275"/>
                    </a:cubicBezTo>
                    <a:close/>
                    <a:moveTo>
                      <a:pt x="943" y="278"/>
                    </a:moveTo>
                    <a:cubicBezTo>
                      <a:pt x="942" y="278"/>
                      <a:pt x="941" y="278"/>
                      <a:pt x="940" y="277"/>
                    </a:cubicBezTo>
                    <a:cubicBezTo>
                      <a:pt x="940" y="277"/>
                      <a:pt x="940" y="277"/>
                      <a:pt x="940" y="277"/>
                    </a:cubicBezTo>
                    <a:cubicBezTo>
                      <a:pt x="941" y="277"/>
                      <a:pt x="942" y="278"/>
                      <a:pt x="943" y="278"/>
                    </a:cubicBezTo>
                    <a:cubicBezTo>
                      <a:pt x="943" y="278"/>
                      <a:pt x="943" y="278"/>
                      <a:pt x="943" y="278"/>
                    </a:cubicBezTo>
                    <a:close/>
                    <a:moveTo>
                      <a:pt x="767" y="173"/>
                    </a:moveTo>
                    <a:cubicBezTo>
                      <a:pt x="772" y="175"/>
                      <a:pt x="777" y="176"/>
                      <a:pt x="781" y="177"/>
                    </a:cubicBezTo>
                    <a:cubicBezTo>
                      <a:pt x="792" y="180"/>
                      <a:pt x="803" y="184"/>
                      <a:pt x="814" y="187"/>
                    </a:cubicBezTo>
                    <a:cubicBezTo>
                      <a:pt x="820" y="189"/>
                      <a:pt x="825" y="192"/>
                      <a:pt x="831" y="194"/>
                    </a:cubicBezTo>
                    <a:cubicBezTo>
                      <a:pt x="841" y="199"/>
                      <a:pt x="851" y="204"/>
                      <a:pt x="861" y="210"/>
                    </a:cubicBezTo>
                    <a:cubicBezTo>
                      <a:pt x="867" y="213"/>
                      <a:pt x="873" y="216"/>
                      <a:pt x="880" y="219"/>
                    </a:cubicBezTo>
                    <a:cubicBezTo>
                      <a:pt x="880" y="219"/>
                      <a:pt x="881" y="219"/>
                      <a:pt x="881" y="220"/>
                    </a:cubicBezTo>
                    <a:cubicBezTo>
                      <a:pt x="886" y="223"/>
                      <a:pt x="890" y="226"/>
                      <a:pt x="895" y="229"/>
                    </a:cubicBezTo>
                    <a:cubicBezTo>
                      <a:pt x="898" y="232"/>
                      <a:pt x="902" y="235"/>
                      <a:pt x="905" y="237"/>
                    </a:cubicBezTo>
                    <a:cubicBezTo>
                      <a:pt x="912" y="242"/>
                      <a:pt x="919" y="247"/>
                      <a:pt x="925" y="253"/>
                    </a:cubicBezTo>
                    <a:cubicBezTo>
                      <a:pt x="930" y="257"/>
                      <a:pt x="935" y="261"/>
                      <a:pt x="940" y="266"/>
                    </a:cubicBezTo>
                    <a:cubicBezTo>
                      <a:pt x="939" y="266"/>
                      <a:pt x="939" y="266"/>
                      <a:pt x="939" y="267"/>
                    </a:cubicBezTo>
                    <a:cubicBezTo>
                      <a:pt x="936" y="264"/>
                      <a:pt x="933" y="262"/>
                      <a:pt x="930" y="260"/>
                    </a:cubicBezTo>
                    <a:cubicBezTo>
                      <a:pt x="919" y="252"/>
                      <a:pt x="908" y="245"/>
                      <a:pt x="897" y="237"/>
                    </a:cubicBezTo>
                    <a:cubicBezTo>
                      <a:pt x="888" y="230"/>
                      <a:pt x="878" y="223"/>
                      <a:pt x="868" y="218"/>
                    </a:cubicBezTo>
                    <a:cubicBezTo>
                      <a:pt x="854" y="209"/>
                      <a:pt x="839" y="202"/>
                      <a:pt x="823" y="196"/>
                    </a:cubicBezTo>
                    <a:cubicBezTo>
                      <a:pt x="816" y="194"/>
                      <a:pt x="809" y="192"/>
                      <a:pt x="803" y="189"/>
                    </a:cubicBezTo>
                    <a:cubicBezTo>
                      <a:pt x="796" y="187"/>
                      <a:pt x="790" y="183"/>
                      <a:pt x="784" y="181"/>
                    </a:cubicBezTo>
                    <a:cubicBezTo>
                      <a:pt x="778" y="179"/>
                      <a:pt x="772" y="177"/>
                      <a:pt x="767" y="175"/>
                    </a:cubicBezTo>
                    <a:cubicBezTo>
                      <a:pt x="767" y="174"/>
                      <a:pt x="767" y="174"/>
                      <a:pt x="767" y="173"/>
                    </a:cubicBezTo>
                    <a:close/>
                    <a:moveTo>
                      <a:pt x="763" y="173"/>
                    </a:moveTo>
                    <a:cubicBezTo>
                      <a:pt x="763" y="173"/>
                      <a:pt x="763" y="173"/>
                      <a:pt x="763" y="173"/>
                    </a:cubicBezTo>
                    <a:cubicBezTo>
                      <a:pt x="763" y="173"/>
                      <a:pt x="763" y="173"/>
                      <a:pt x="763" y="173"/>
                    </a:cubicBezTo>
                    <a:close/>
                    <a:moveTo>
                      <a:pt x="782" y="183"/>
                    </a:moveTo>
                    <a:cubicBezTo>
                      <a:pt x="784" y="184"/>
                      <a:pt x="787" y="186"/>
                      <a:pt x="790" y="187"/>
                    </a:cubicBezTo>
                    <a:cubicBezTo>
                      <a:pt x="799" y="190"/>
                      <a:pt x="809" y="194"/>
                      <a:pt x="818" y="198"/>
                    </a:cubicBezTo>
                    <a:cubicBezTo>
                      <a:pt x="830" y="202"/>
                      <a:pt x="841" y="206"/>
                      <a:pt x="852" y="212"/>
                    </a:cubicBezTo>
                    <a:cubicBezTo>
                      <a:pt x="863" y="219"/>
                      <a:pt x="874" y="225"/>
                      <a:pt x="885" y="232"/>
                    </a:cubicBezTo>
                    <a:cubicBezTo>
                      <a:pt x="893" y="237"/>
                      <a:pt x="900" y="242"/>
                      <a:pt x="907" y="247"/>
                    </a:cubicBezTo>
                    <a:cubicBezTo>
                      <a:pt x="912" y="251"/>
                      <a:pt x="917" y="253"/>
                      <a:pt x="921" y="256"/>
                    </a:cubicBezTo>
                    <a:cubicBezTo>
                      <a:pt x="924" y="258"/>
                      <a:pt x="926" y="261"/>
                      <a:pt x="929" y="263"/>
                    </a:cubicBezTo>
                    <a:cubicBezTo>
                      <a:pt x="934" y="267"/>
                      <a:pt x="940" y="270"/>
                      <a:pt x="946" y="274"/>
                    </a:cubicBezTo>
                    <a:cubicBezTo>
                      <a:pt x="946" y="275"/>
                      <a:pt x="946" y="275"/>
                      <a:pt x="946" y="275"/>
                    </a:cubicBezTo>
                    <a:cubicBezTo>
                      <a:pt x="941" y="274"/>
                      <a:pt x="938" y="272"/>
                      <a:pt x="934" y="269"/>
                    </a:cubicBezTo>
                    <a:cubicBezTo>
                      <a:pt x="928" y="265"/>
                      <a:pt x="922" y="261"/>
                      <a:pt x="916" y="257"/>
                    </a:cubicBezTo>
                    <a:cubicBezTo>
                      <a:pt x="907" y="252"/>
                      <a:pt x="898" y="246"/>
                      <a:pt x="889" y="241"/>
                    </a:cubicBezTo>
                    <a:cubicBezTo>
                      <a:pt x="883" y="238"/>
                      <a:pt x="878" y="235"/>
                      <a:pt x="873" y="232"/>
                    </a:cubicBezTo>
                    <a:cubicBezTo>
                      <a:pt x="867" y="229"/>
                      <a:pt x="862" y="226"/>
                      <a:pt x="857" y="224"/>
                    </a:cubicBezTo>
                    <a:cubicBezTo>
                      <a:pt x="853" y="222"/>
                      <a:pt x="850" y="220"/>
                      <a:pt x="846" y="218"/>
                    </a:cubicBezTo>
                    <a:cubicBezTo>
                      <a:pt x="843" y="216"/>
                      <a:pt x="840" y="215"/>
                      <a:pt x="837" y="213"/>
                    </a:cubicBezTo>
                    <a:cubicBezTo>
                      <a:pt x="831" y="211"/>
                      <a:pt x="826" y="208"/>
                      <a:pt x="821" y="205"/>
                    </a:cubicBezTo>
                    <a:cubicBezTo>
                      <a:pt x="815" y="202"/>
                      <a:pt x="809" y="200"/>
                      <a:pt x="803" y="197"/>
                    </a:cubicBezTo>
                    <a:cubicBezTo>
                      <a:pt x="794" y="192"/>
                      <a:pt x="785" y="187"/>
                      <a:pt x="776" y="183"/>
                    </a:cubicBezTo>
                    <a:cubicBezTo>
                      <a:pt x="772" y="181"/>
                      <a:pt x="769" y="179"/>
                      <a:pt x="765" y="177"/>
                    </a:cubicBezTo>
                    <a:cubicBezTo>
                      <a:pt x="762" y="176"/>
                      <a:pt x="758" y="174"/>
                      <a:pt x="755" y="172"/>
                    </a:cubicBezTo>
                    <a:cubicBezTo>
                      <a:pt x="755" y="172"/>
                      <a:pt x="754" y="172"/>
                      <a:pt x="754" y="172"/>
                    </a:cubicBezTo>
                    <a:cubicBezTo>
                      <a:pt x="754" y="172"/>
                      <a:pt x="754" y="172"/>
                      <a:pt x="754" y="172"/>
                    </a:cubicBezTo>
                    <a:cubicBezTo>
                      <a:pt x="754" y="172"/>
                      <a:pt x="753" y="171"/>
                      <a:pt x="753" y="171"/>
                    </a:cubicBezTo>
                    <a:cubicBezTo>
                      <a:pt x="753" y="171"/>
                      <a:pt x="753" y="171"/>
                      <a:pt x="753" y="171"/>
                    </a:cubicBezTo>
                    <a:cubicBezTo>
                      <a:pt x="753" y="171"/>
                      <a:pt x="754" y="172"/>
                      <a:pt x="754" y="172"/>
                    </a:cubicBezTo>
                    <a:cubicBezTo>
                      <a:pt x="754" y="172"/>
                      <a:pt x="754" y="172"/>
                      <a:pt x="754" y="172"/>
                    </a:cubicBezTo>
                    <a:cubicBezTo>
                      <a:pt x="754" y="172"/>
                      <a:pt x="755" y="172"/>
                      <a:pt x="755" y="172"/>
                    </a:cubicBezTo>
                    <a:cubicBezTo>
                      <a:pt x="764" y="176"/>
                      <a:pt x="773" y="179"/>
                      <a:pt x="782" y="183"/>
                    </a:cubicBezTo>
                    <a:close/>
                    <a:moveTo>
                      <a:pt x="771" y="158"/>
                    </a:moveTo>
                    <a:cubicBezTo>
                      <a:pt x="771" y="158"/>
                      <a:pt x="770" y="158"/>
                      <a:pt x="770" y="158"/>
                    </a:cubicBezTo>
                    <a:cubicBezTo>
                      <a:pt x="770" y="158"/>
                      <a:pt x="770" y="158"/>
                      <a:pt x="769" y="158"/>
                    </a:cubicBezTo>
                    <a:cubicBezTo>
                      <a:pt x="769" y="158"/>
                      <a:pt x="769" y="158"/>
                      <a:pt x="769" y="158"/>
                    </a:cubicBezTo>
                    <a:cubicBezTo>
                      <a:pt x="769" y="158"/>
                      <a:pt x="769" y="158"/>
                      <a:pt x="769" y="158"/>
                    </a:cubicBezTo>
                    <a:cubicBezTo>
                      <a:pt x="770" y="158"/>
                      <a:pt x="770" y="158"/>
                      <a:pt x="770" y="158"/>
                    </a:cubicBezTo>
                    <a:cubicBezTo>
                      <a:pt x="770" y="158"/>
                      <a:pt x="771" y="158"/>
                      <a:pt x="771" y="158"/>
                    </a:cubicBezTo>
                    <a:cubicBezTo>
                      <a:pt x="772" y="157"/>
                      <a:pt x="772" y="157"/>
                      <a:pt x="772" y="157"/>
                    </a:cubicBezTo>
                    <a:cubicBezTo>
                      <a:pt x="773" y="157"/>
                      <a:pt x="773" y="157"/>
                      <a:pt x="773" y="157"/>
                    </a:cubicBezTo>
                    <a:cubicBezTo>
                      <a:pt x="774" y="157"/>
                      <a:pt x="775" y="157"/>
                      <a:pt x="776" y="156"/>
                    </a:cubicBezTo>
                    <a:cubicBezTo>
                      <a:pt x="776" y="156"/>
                      <a:pt x="776" y="156"/>
                      <a:pt x="776" y="156"/>
                    </a:cubicBezTo>
                    <a:cubicBezTo>
                      <a:pt x="779" y="156"/>
                      <a:pt x="781" y="155"/>
                      <a:pt x="784" y="154"/>
                    </a:cubicBezTo>
                    <a:cubicBezTo>
                      <a:pt x="805" y="148"/>
                      <a:pt x="827" y="143"/>
                      <a:pt x="849" y="142"/>
                    </a:cubicBezTo>
                    <a:cubicBezTo>
                      <a:pt x="865" y="142"/>
                      <a:pt x="880" y="143"/>
                      <a:pt x="895" y="145"/>
                    </a:cubicBezTo>
                    <a:cubicBezTo>
                      <a:pt x="907" y="146"/>
                      <a:pt x="919" y="148"/>
                      <a:pt x="931" y="151"/>
                    </a:cubicBezTo>
                    <a:cubicBezTo>
                      <a:pt x="931" y="151"/>
                      <a:pt x="931" y="151"/>
                      <a:pt x="931" y="151"/>
                    </a:cubicBezTo>
                    <a:cubicBezTo>
                      <a:pt x="931" y="151"/>
                      <a:pt x="931" y="151"/>
                      <a:pt x="932" y="151"/>
                    </a:cubicBezTo>
                    <a:cubicBezTo>
                      <a:pt x="945" y="153"/>
                      <a:pt x="958" y="155"/>
                      <a:pt x="971" y="160"/>
                    </a:cubicBezTo>
                    <a:cubicBezTo>
                      <a:pt x="967" y="159"/>
                      <a:pt x="962" y="158"/>
                      <a:pt x="958" y="158"/>
                    </a:cubicBezTo>
                    <a:cubicBezTo>
                      <a:pt x="950" y="156"/>
                      <a:pt x="942" y="154"/>
                      <a:pt x="934" y="152"/>
                    </a:cubicBezTo>
                    <a:cubicBezTo>
                      <a:pt x="933" y="152"/>
                      <a:pt x="932" y="152"/>
                      <a:pt x="932" y="151"/>
                    </a:cubicBezTo>
                    <a:cubicBezTo>
                      <a:pt x="931" y="151"/>
                      <a:pt x="931" y="151"/>
                      <a:pt x="931" y="151"/>
                    </a:cubicBezTo>
                    <a:cubicBezTo>
                      <a:pt x="931" y="151"/>
                      <a:pt x="931" y="151"/>
                      <a:pt x="931" y="151"/>
                    </a:cubicBezTo>
                    <a:cubicBezTo>
                      <a:pt x="927" y="151"/>
                      <a:pt x="922" y="150"/>
                      <a:pt x="918" y="149"/>
                    </a:cubicBezTo>
                    <a:cubicBezTo>
                      <a:pt x="908" y="148"/>
                      <a:pt x="899" y="147"/>
                      <a:pt x="890" y="147"/>
                    </a:cubicBezTo>
                    <a:cubicBezTo>
                      <a:pt x="885" y="147"/>
                      <a:pt x="880" y="146"/>
                      <a:pt x="875" y="145"/>
                    </a:cubicBezTo>
                    <a:cubicBezTo>
                      <a:pt x="868" y="144"/>
                      <a:pt x="861" y="145"/>
                      <a:pt x="854" y="145"/>
                    </a:cubicBezTo>
                    <a:cubicBezTo>
                      <a:pt x="843" y="146"/>
                      <a:pt x="832" y="147"/>
                      <a:pt x="822" y="148"/>
                    </a:cubicBezTo>
                    <a:cubicBezTo>
                      <a:pt x="819" y="149"/>
                      <a:pt x="815" y="149"/>
                      <a:pt x="812" y="150"/>
                    </a:cubicBezTo>
                    <a:cubicBezTo>
                      <a:pt x="802" y="152"/>
                      <a:pt x="791" y="154"/>
                      <a:pt x="781" y="156"/>
                    </a:cubicBezTo>
                    <a:cubicBezTo>
                      <a:pt x="779" y="156"/>
                      <a:pt x="778" y="156"/>
                      <a:pt x="776" y="156"/>
                    </a:cubicBezTo>
                    <a:cubicBezTo>
                      <a:pt x="776" y="156"/>
                      <a:pt x="776" y="156"/>
                      <a:pt x="776" y="157"/>
                    </a:cubicBezTo>
                    <a:cubicBezTo>
                      <a:pt x="775" y="157"/>
                      <a:pt x="774" y="157"/>
                      <a:pt x="773" y="157"/>
                    </a:cubicBezTo>
                    <a:cubicBezTo>
                      <a:pt x="773" y="157"/>
                      <a:pt x="773" y="157"/>
                      <a:pt x="773" y="157"/>
                    </a:cubicBezTo>
                    <a:cubicBezTo>
                      <a:pt x="772" y="157"/>
                      <a:pt x="772" y="158"/>
                      <a:pt x="771" y="158"/>
                    </a:cubicBezTo>
                    <a:close/>
                    <a:moveTo>
                      <a:pt x="780" y="159"/>
                    </a:moveTo>
                    <a:cubicBezTo>
                      <a:pt x="780" y="159"/>
                      <a:pt x="780" y="159"/>
                      <a:pt x="780" y="159"/>
                    </a:cubicBezTo>
                    <a:cubicBezTo>
                      <a:pt x="778" y="160"/>
                      <a:pt x="776" y="160"/>
                      <a:pt x="774" y="160"/>
                    </a:cubicBezTo>
                    <a:cubicBezTo>
                      <a:pt x="774" y="160"/>
                      <a:pt x="773" y="160"/>
                      <a:pt x="773" y="160"/>
                    </a:cubicBezTo>
                    <a:cubicBezTo>
                      <a:pt x="773" y="160"/>
                      <a:pt x="774" y="160"/>
                      <a:pt x="774" y="160"/>
                    </a:cubicBezTo>
                    <a:cubicBezTo>
                      <a:pt x="776" y="160"/>
                      <a:pt x="778" y="160"/>
                      <a:pt x="780" y="159"/>
                    </a:cubicBezTo>
                    <a:cubicBezTo>
                      <a:pt x="780" y="159"/>
                      <a:pt x="780" y="159"/>
                      <a:pt x="780" y="159"/>
                    </a:cubicBezTo>
                    <a:cubicBezTo>
                      <a:pt x="781" y="159"/>
                      <a:pt x="782" y="158"/>
                      <a:pt x="784" y="158"/>
                    </a:cubicBezTo>
                    <a:cubicBezTo>
                      <a:pt x="796" y="156"/>
                      <a:pt x="808" y="153"/>
                      <a:pt x="820" y="151"/>
                    </a:cubicBezTo>
                    <a:cubicBezTo>
                      <a:pt x="821" y="150"/>
                      <a:pt x="823" y="151"/>
                      <a:pt x="824" y="150"/>
                    </a:cubicBezTo>
                    <a:cubicBezTo>
                      <a:pt x="834" y="150"/>
                      <a:pt x="844" y="149"/>
                      <a:pt x="854" y="148"/>
                    </a:cubicBezTo>
                    <a:cubicBezTo>
                      <a:pt x="864" y="147"/>
                      <a:pt x="874" y="147"/>
                      <a:pt x="884" y="149"/>
                    </a:cubicBezTo>
                    <a:cubicBezTo>
                      <a:pt x="890" y="149"/>
                      <a:pt x="895" y="149"/>
                      <a:pt x="901" y="150"/>
                    </a:cubicBezTo>
                    <a:cubicBezTo>
                      <a:pt x="908" y="150"/>
                      <a:pt x="915" y="151"/>
                      <a:pt x="921" y="153"/>
                    </a:cubicBezTo>
                    <a:cubicBezTo>
                      <a:pt x="932" y="155"/>
                      <a:pt x="943" y="157"/>
                      <a:pt x="953" y="160"/>
                    </a:cubicBezTo>
                    <a:cubicBezTo>
                      <a:pt x="960" y="161"/>
                      <a:pt x="968" y="162"/>
                      <a:pt x="975" y="164"/>
                    </a:cubicBezTo>
                    <a:cubicBezTo>
                      <a:pt x="987" y="167"/>
                      <a:pt x="999" y="172"/>
                      <a:pt x="1010" y="178"/>
                    </a:cubicBezTo>
                    <a:cubicBezTo>
                      <a:pt x="1016" y="182"/>
                      <a:pt x="1023" y="186"/>
                      <a:pt x="1029" y="190"/>
                    </a:cubicBezTo>
                    <a:cubicBezTo>
                      <a:pt x="1029" y="190"/>
                      <a:pt x="1029" y="191"/>
                      <a:pt x="1029" y="191"/>
                    </a:cubicBezTo>
                    <a:cubicBezTo>
                      <a:pt x="1028" y="191"/>
                      <a:pt x="1027" y="190"/>
                      <a:pt x="1026" y="190"/>
                    </a:cubicBezTo>
                    <a:cubicBezTo>
                      <a:pt x="1013" y="184"/>
                      <a:pt x="1001" y="179"/>
                      <a:pt x="988" y="173"/>
                    </a:cubicBezTo>
                    <a:cubicBezTo>
                      <a:pt x="977" y="168"/>
                      <a:pt x="966" y="166"/>
                      <a:pt x="954" y="163"/>
                    </a:cubicBezTo>
                    <a:cubicBezTo>
                      <a:pt x="946" y="161"/>
                      <a:pt x="937" y="159"/>
                      <a:pt x="928" y="157"/>
                    </a:cubicBezTo>
                    <a:cubicBezTo>
                      <a:pt x="922" y="156"/>
                      <a:pt x="915" y="154"/>
                      <a:pt x="909" y="154"/>
                    </a:cubicBezTo>
                    <a:cubicBezTo>
                      <a:pt x="892" y="153"/>
                      <a:pt x="875" y="153"/>
                      <a:pt x="859" y="152"/>
                    </a:cubicBezTo>
                    <a:cubicBezTo>
                      <a:pt x="843" y="152"/>
                      <a:pt x="828" y="153"/>
                      <a:pt x="813" y="154"/>
                    </a:cubicBezTo>
                    <a:cubicBezTo>
                      <a:pt x="809" y="154"/>
                      <a:pt x="804" y="155"/>
                      <a:pt x="800" y="156"/>
                    </a:cubicBezTo>
                    <a:cubicBezTo>
                      <a:pt x="794" y="157"/>
                      <a:pt x="787" y="158"/>
                      <a:pt x="780" y="159"/>
                    </a:cubicBezTo>
                    <a:close/>
                    <a:moveTo>
                      <a:pt x="791" y="165"/>
                    </a:moveTo>
                    <a:cubicBezTo>
                      <a:pt x="790" y="165"/>
                      <a:pt x="790" y="165"/>
                      <a:pt x="789" y="165"/>
                    </a:cubicBezTo>
                    <a:cubicBezTo>
                      <a:pt x="789" y="165"/>
                      <a:pt x="788" y="165"/>
                      <a:pt x="788" y="165"/>
                    </a:cubicBezTo>
                    <a:cubicBezTo>
                      <a:pt x="788" y="165"/>
                      <a:pt x="789" y="165"/>
                      <a:pt x="789" y="165"/>
                    </a:cubicBezTo>
                    <a:cubicBezTo>
                      <a:pt x="790" y="165"/>
                      <a:pt x="790" y="165"/>
                      <a:pt x="791" y="165"/>
                    </a:cubicBezTo>
                    <a:cubicBezTo>
                      <a:pt x="791" y="165"/>
                      <a:pt x="791" y="165"/>
                      <a:pt x="791" y="165"/>
                    </a:cubicBezTo>
                    <a:cubicBezTo>
                      <a:pt x="791" y="165"/>
                      <a:pt x="791" y="165"/>
                      <a:pt x="791" y="165"/>
                    </a:cubicBezTo>
                    <a:close/>
                    <a:moveTo>
                      <a:pt x="798" y="166"/>
                    </a:moveTo>
                    <a:cubicBezTo>
                      <a:pt x="797" y="166"/>
                      <a:pt x="796" y="166"/>
                      <a:pt x="795" y="166"/>
                    </a:cubicBezTo>
                    <a:cubicBezTo>
                      <a:pt x="795" y="165"/>
                      <a:pt x="795" y="165"/>
                      <a:pt x="795" y="165"/>
                    </a:cubicBezTo>
                    <a:cubicBezTo>
                      <a:pt x="796" y="165"/>
                      <a:pt x="797" y="165"/>
                      <a:pt x="798" y="166"/>
                    </a:cubicBezTo>
                    <a:cubicBezTo>
                      <a:pt x="798" y="166"/>
                      <a:pt x="799" y="166"/>
                      <a:pt x="799" y="166"/>
                    </a:cubicBezTo>
                    <a:cubicBezTo>
                      <a:pt x="799" y="166"/>
                      <a:pt x="799" y="166"/>
                      <a:pt x="799" y="166"/>
                    </a:cubicBezTo>
                    <a:cubicBezTo>
                      <a:pt x="803" y="166"/>
                      <a:pt x="808" y="166"/>
                      <a:pt x="813" y="166"/>
                    </a:cubicBezTo>
                    <a:cubicBezTo>
                      <a:pt x="820" y="167"/>
                      <a:pt x="827" y="167"/>
                      <a:pt x="835" y="168"/>
                    </a:cubicBezTo>
                    <a:cubicBezTo>
                      <a:pt x="840" y="168"/>
                      <a:pt x="845" y="169"/>
                      <a:pt x="850" y="169"/>
                    </a:cubicBezTo>
                    <a:cubicBezTo>
                      <a:pt x="854" y="170"/>
                      <a:pt x="858" y="171"/>
                      <a:pt x="862" y="172"/>
                    </a:cubicBezTo>
                    <a:cubicBezTo>
                      <a:pt x="871" y="173"/>
                      <a:pt x="879" y="174"/>
                      <a:pt x="888" y="175"/>
                    </a:cubicBezTo>
                    <a:cubicBezTo>
                      <a:pt x="891" y="175"/>
                      <a:pt x="893" y="176"/>
                      <a:pt x="895" y="176"/>
                    </a:cubicBezTo>
                    <a:cubicBezTo>
                      <a:pt x="895" y="176"/>
                      <a:pt x="895" y="176"/>
                      <a:pt x="895" y="175"/>
                    </a:cubicBezTo>
                    <a:cubicBezTo>
                      <a:pt x="893" y="174"/>
                      <a:pt x="891" y="173"/>
                      <a:pt x="888" y="173"/>
                    </a:cubicBezTo>
                    <a:cubicBezTo>
                      <a:pt x="880" y="171"/>
                      <a:pt x="871" y="170"/>
                      <a:pt x="862" y="169"/>
                    </a:cubicBezTo>
                    <a:cubicBezTo>
                      <a:pt x="856" y="168"/>
                      <a:pt x="850" y="166"/>
                      <a:pt x="844" y="165"/>
                    </a:cubicBezTo>
                    <a:cubicBezTo>
                      <a:pt x="839" y="165"/>
                      <a:pt x="834" y="165"/>
                      <a:pt x="830" y="164"/>
                    </a:cubicBezTo>
                    <a:cubicBezTo>
                      <a:pt x="829" y="164"/>
                      <a:pt x="827" y="164"/>
                      <a:pt x="826" y="164"/>
                    </a:cubicBezTo>
                    <a:cubicBezTo>
                      <a:pt x="826" y="164"/>
                      <a:pt x="826" y="164"/>
                      <a:pt x="826" y="164"/>
                    </a:cubicBezTo>
                    <a:cubicBezTo>
                      <a:pt x="824" y="164"/>
                      <a:pt x="822" y="164"/>
                      <a:pt x="821" y="163"/>
                    </a:cubicBezTo>
                    <a:cubicBezTo>
                      <a:pt x="821" y="163"/>
                      <a:pt x="821" y="163"/>
                      <a:pt x="821" y="163"/>
                    </a:cubicBezTo>
                    <a:cubicBezTo>
                      <a:pt x="821" y="163"/>
                      <a:pt x="821" y="163"/>
                      <a:pt x="821" y="163"/>
                    </a:cubicBezTo>
                    <a:cubicBezTo>
                      <a:pt x="822" y="163"/>
                      <a:pt x="824" y="164"/>
                      <a:pt x="826" y="164"/>
                    </a:cubicBezTo>
                    <a:cubicBezTo>
                      <a:pt x="826" y="164"/>
                      <a:pt x="826" y="164"/>
                      <a:pt x="826" y="164"/>
                    </a:cubicBezTo>
                    <a:cubicBezTo>
                      <a:pt x="830" y="164"/>
                      <a:pt x="835" y="163"/>
                      <a:pt x="839" y="163"/>
                    </a:cubicBezTo>
                    <a:cubicBezTo>
                      <a:pt x="846" y="164"/>
                      <a:pt x="854" y="164"/>
                      <a:pt x="861" y="165"/>
                    </a:cubicBezTo>
                    <a:cubicBezTo>
                      <a:pt x="866" y="165"/>
                      <a:pt x="871" y="166"/>
                      <a:pt x="875" y="167"/>
                    </a:cubicBezTo>
                    <a:cubicBezTo>
                      <a:pt x="887" y="169"/>
                      <a:pt x="899" y="172"/>
                      <a:pt x="910" y="176"/>
                    </a:cubicBezTo>
                    <a:cubicBezTo>
                      <a:pt x="920" y="180"/>
                      <a:pt x="930" y="184"/>
                      <a:pt x="939" y="189"/>
                    </a:cubicBezTo>
                    <a:cubicBezTo>
                      <a:pt x="949" y="193"/>
                      <a:pt x="959" y="197"/>
                      <a:pt x="967" y="204"/>
                    </a:cubicBezTo>
                    <a:cubicBezTo>
                      <a:pt x="966" y="203"/>
                      <a:pt x="965" y="203"/>
                      <a:pt x="963" y="202"/>
                    </a:cubicBezTo>
                    <a:cubicBezTo>
                      <a:pt x="958" y="199"/>
                      <a:pt x="953" y="197"/>
                      <a:pt x="948" y="195"/>
                    </a:cubicBezTo>
                    <a:cubicBezTo>
                      <a:pt x="936" y="189"/>
                      <a:pt x="925" y="184"/>
                      <a:pt x="913" y="179"/>
                    </a:cubicBezTo>
                    <a:cubicBezTo>
                      <a:pt x="911" y="178"/>
                      <a:pt x="908" y="177"/>
                      <a:pt x="906" y="179"/>
                    </a:cubicBezTo>
                    <a:cubicBezTo>
                      <a:pt x="906" y="180"/>
                      <a:pt x="907" y="180"/>
                      <a:pt x="908" y="180"/>
                    </a:cubicBezTo>
                    <a:cubicBezTo>
                      <a:pt x="911" y="181"/>
                      <a:pt x="913" y="182"/>
                      <a:pt x="916" y="183"/>
                    </a:cubicBezTo>
                    <a:cubicBezTo>
                      <a:pt x="919" y="184"/>
                      <a:pt x="921" y="185"/>
                      <a:pt x="923" y="186"/>
                    </a:cubicBezTo>
                    <a:cubicBezTo>
                      <a:pt x="931" y="190"/>
                      <a:pt x="939" y="193"/>
                      <a:pt x="947" y="197"/>
                    </a:cubicBezTo>
                    <a:cubicBezTo>
                      <a:pt x="955" y="201"/>
                      <a:pt x="963" y="205"/>
                      <a:pt x="971" y="209"/>
                    </a:cubicBezTo>
                    <a:cubicBezTo>
                      <a:pt x="977" y="212"/>
                      <a:pt x="983" y="216"/>
                      <a:pt x="989" y="220"/>
                    </a:cubicBezTo>
                    <a:cubicBezTo>
                      <a:pt x="993" y="222"/>
                      <a:pt x="996" y="224"/>
                      <a:pt x="1000" y="226"/>
                    </a:cubicBezTo>
                    <a:cubicBezTo>
                      <a:pt x="1011" y="231"/>
                      <a:pt x="1021" y="239"/>
                      <a:pt x="1031" y="247"/>
                    </a:cubicBezTo>
                    <a:cubicBezTo>
                      <a:pt x="1031" y="247"/>
                      <a:pt x="1031" y="247"/>
                      <a:pt x="1031" y="248"/>
                    </a:cubicBezTo>
                    <a:cubicBezTo>
                      <a:pt x="1031" y="248"/>
                      <a:pt x="1031" y="248"/>
                      <a:pt x="1031" y="248"/>
                    </a:cubicBezTo>
                    <a:cubicBezTo>
                      <a:pt x="1032" y="248"/>
                      <a:pt x="1033" y="248"/>
                      <a:pt x="1033" y="249"/>
                    </a:cubicBezTo>
                    <a:cubicBezTo>
                      <a:pt x="1034" y="249"/>
                      <a:pt x="1034" y="250"/>
                      <a:pt x="1035" y="250"/>
                    </a:cubicBezTo>
                    <a:cubicBezTo>
                      <a:pt x="1035" y="250"/>
                      <a:pt x="1035" y="251"/>
                      <a:pt x="1036" y="251"/>
                    </a:cubicBezTo>
                    <a:cubicBezTo>
                      <a:pt x="1035" y="251"/>
                      <a:pt x="1035" y="250"/>
                      <a:pt x="1035" y="250"/>
                    </a:cubicBezTo>
                    <a:cubicBezTo>
                      <a:pt x="1034" y="250"/>
                      <a:pt x="1034" y="249"/>
                      <a:pt x="1033" y="249"/>
                    </a:cubicBezTo>
                    <a:cubicBezTo>
                      <a:pt x="1033" y="249"/>
                      <a:pt x="1032" y="248"/>
                      <a:pt x="1031" y="248"/>
                    </a:cubicBezTo>
                    <a:cubicBezTo>
                      <a:pt x="1031" y="248"/>
                      <a:pt x="1031" y="248"/>
                      <a:pt x="1031" y="248"/>
                    </a:cubicBezTo>
                    <a:cubicBezTo>
                      <a:pt x="1027" y="245"/>
                      <a:pt x="1023" y="243"/>
                      <a:pt x="1019" y="240"/>
                    </a:cubicBezTo>
                    <a:cubicBezTo>
                      <a:pt x="1012" y="236"/>
                      <a:pt x="1005" y="232"/>
                      <a:pt x="999" y="228"/>
                    </a:cubicBezTo>
                    <a:cubicBezTo>
                      <a:pt x="994" y="225"/>
                      <a:pt x="989" y="221"/>
                      <a:pt x="983" y="218"/>
                    </a:cubicBezTo>
                    <a:cubicBezTo>
                      <a:pt x="977" y="214"/>
                      <a:pt x="970" y="211"/>
                      <a:pt x="963" y="208"/>
                    </a:cubicBezTo>
                    <a:cubicBezTo>
                      <a:pt x="960" y="207"/>
                      <a:pt x="958" y="206"/>
                      <a:pt x="955" y="204"/>
                    </a:cubicBezTo>
                    <a:cubicBezTo>
                      <a:pt x="948" y="201"/>
                      <a:pt x="940" y="198"/>
                      <a:pt x="932" y="194"/>
                    </a:cubicBezTo>
                    <a:cubicBezTo>
                      <a:pt x="923" y="189"/>
                      <a:pt x="913" y="186"/>
                      <a:pt x="903" y="182"/>
                    </a:cubicBezTo>
                    <a:cubicBezTo>
                      <a:pt x="895" y="179"/>
                      <a:pt x="887" y="177"/>
                      <a:pt x="879" y="176"/>
                    </a:cubicBezTo>
                    <a:cubicBezTo>
                      <a:pt x="871" y="175"/>
                      <a:pt x="864" y="173"/>
                      <a:pt x="857" y="172"/>
                    </a:cubicBezTo>
                    <a:cubicBezTo>
                      <a:pt x="852" y="171"/>
                      <a:pt x="847" y="171"/>
                      <a:pt x="842" y="171"/>
                    </a:cubicBezTo>
                    <a:cubicBezTo>
                      <a:pt x="835" y="170"/>
                      <a:pt x="828" y="170"/>
                      <a:pt x="822" y="169"/>
                    </a:cubicBezTo>
                    <a:cubicBezTo>
                      <a:pt x="815" y="168"/>
                      <a:pt x="808" y="167"/>
                      <a:pt x="801" y="167"/>
                    </a:cubicBezTo>
                    <a:cubicBezTo>
                      <a:pt x="801" y="166"/>
                      <a:pt x="800" y="166"/>
                      <a:pt x="799" y="166"/>
                    </a:cubicBezTo>
                    <a:cubicBezTo>
                      <a:pt x="799" y="166"/>
                      <a:pt x="799" y="166"/>
                      <a:pt x="799" y="166"/>
                    </a:cubicBezTo>
                    <a:cubicBezTo>
                      <a:pt x="799" y="166"/>
                      <a:pt x="798" y="166"/>
                      <a:pt x="798" y="166"/>
                    </a:cubicBezTo>
                    <a:close/>
                    <a:moveTo>
                      <a:pt x="808" y="171"/>
                    </a:moveTo>
                    <a:cubicBezTo>
                      <a:pt x="808" y="171"/>
                      <a:pt x="807" y="171"/>
                      <a:pt x="807" y="171"/>
                    </a:cubicBezTo>
                    <a:cubicBezTo>
                      <a:pt x="807" y="171"/>
                      <a:pt x="807" y="171"/>
                      <a:pt x="807" y="171"/>
                    </a:cubicBezTo>
                    <a:cubicBezTo>
                      <a:pt x="806" y="171"/>
                      <a:pt x="804" y="170"/>
                      <a:pt x="803" y="170"/>
                    </a:cubicBezTo>
                    <a:cubicBezTo>
                      <a:pt x="803" y="170"/>
                      <a:pt x="803" y="170"/>
                      <a:pt x="803" y="170"/>
                    </a:cubicBezTo>
                    <a:cubicBezTo>
                      <a:pt x="802" y="170"/>
                      <a:pt x="800" y="170"/>
                      <a:pt x="799" y="170"/>
                    </a:cubicBezTo>
                    <a:cubicBezTo>
                      <a:pt x="799" y="170"/>
                      <a:pt x="799" y="170"/>
                      <a:pt x="799" y="170"/>
                    </a:cubicBezTo>
                    <a:cubicBezTo>
                      <a:pt x="800" y="170"/>
                      <a:pt x="802" y="170"/>
                      <a:pt x="803" y="170"/>
                    </a:cubicBezTo>
                    <a:cubicBezTo>
                      <a:pt x="803" y="170"/>
                      <a:pt x="803" y="170"/>
                      <a:pt x="803" y="170"/>
                    </a:cubicBezTo>
                    <a:cubicBezTo>
                      <a:pt x="804" y="170"/>
                      <a:pt x="805" y="171"/>
                      <a:pt x="807" y="171"/>
                    </a:cubicBezTo>
                    <a:cubicBezTo>
                      <a:pt x="807" y="171"/>
                      <a:pt x="807" y="171"/>
                      <a:pt x="807" y="171"/>
                    </a:cubicBezTo>
                    <a:cubicBezTo>
                      <a:pt x="807" y="171"/>
                      <a:pt x="808" y="171"/>
                      <a:pt x="808" y="171"/>
                    </a:cubicBezTo>
                    <a:cubicBezTo>
                      <a:pt x="808" y="171"/>
                      <a:pt x="808" y="171"/>
                      <a:pt x="808" y="171"/>
                    </a:cubicBezTo>
                    <a:close/>
                    <a:moveTo>
                      <a:pt x="1013" y="244"/>
                    </a:moveTo>
                    <a:cubicBezTo>
                      <a:pt x="1006" y="240"/>
                      <a:pt x="999" y="236"/>
                      <a:pt x="993" y="232"/>
                    </a:cubicBezTo>
                    <a:cubicBezTo>
                      <a:pt x="985" y="228"/>
                      <a:pt x="977" y="223"/>
                      <a:pt x="970" y="219"/>
                    </a:cubicBezTo>
                    <a:cubicBezTo>
                      <a:pt x="966" y="217"/>
                      <a:pt x="963" y="216"/>
                      <a:pt x="960" y="214"/>
                    </a:cubicBezTo>
                    <a:cubicBezTo>
                      <a:pt x="958" y="214"/>
                      <a:pt x="957" y="214"/>
                      <a:pt x="956" y="214"/>
                    </a:cubicBezTo>
                    <a:cubicBezTo>
                      <a:pt x="956" y="214"/>
                      <a:pt x="956" y="214"/>
                      <a:pt x="955" y="214"/>
                    </a:cubicBezTo>
                    <a:cubicBezTo>
                      <a:pt x="956" y="215"/>
                      <a:pt x="956" y="215"/>
                      <a:pt x="957" y="216"/>
                    </a:cubicBezTo>
                    <a:cubicBezTo>
                      <a:pt x="967" y="221"/>
                      <a:pt x="976" y="226"/>
                      <a:pt x="986" y="232"/>
                    </a:cubicBezTo>
                    <a:cubicBezTo>
                      <a:pt x="990" y="234"/>
                      <a:pt x="995" y="237"/>
                      <a:pt x="999" y="239"/>
                    </a:cubicBezTo>
                    <a:cubicBezTo>
                      <a:pt x="999" y="239"/>
                      <a:pt x="999" y="239"/>
                      <a:pt x="999" y="239"/>
                    </a:cubicBezTo>
                    <a:cubicBezTo>
                      <a:pt x="999" y="239"/>
                      <a:pt x="999" y="239"/>
                      <a:pt x="999" y="239"/>
                    </a:cubicBezTo>
                    <a:cubicBezTo>
                      <a:pt x="1000" y="240"/>
                      <a:pt x="1001" y="240"/>
                      <a:pt x="1001" y="240"/>
                    </a:cubicBezTo>
                    <a:cubicBezTo>
                      <a:pt x="1001" y="240"/>
                      <a:pt x="1001" y="240"/>
                      <a:pt x="1001" y="240"/>
                    </a:cubicBezTo>
                    <a:cubicBezTo>
                      <a:pt x="1000" y="240"/>
                      <a:pt x="1000" y="240"/>
                      <a:pt x="999" y="239"/>
                    </a:cubicBezTo>
                    <a:cubicBezTo>
                      <a:pt x="999" y="239"/>
                      <a:pt x="999" y="239"/>
                      <a:pt x="999" y="239"/>
                    </a:cubicBezTo>
                    <a:cubicBezTo>
                      <a:pt x="999" y="239"/>
                      <a:pt x="999" y="239"/>
                      <a:pt x="999" y="239"/>
                    </a:cubicBezTo>
                    <a:cubicBezTo>
                      <a:pt x="991" y="236"/>
                      <a:pt x="983" y="234"/>
                      <a:pt x="975" y="231"/>
                    </a:cubicBezTo>
                    <a:cubicBezTo>
                      <a:pt x="961" y="225"/>
                      <a:pt x="946" y="220"/>
                      <a:pt x="932" y="214"/>
                    </a:cubicBezTo>
                    <a:cubicBezTo>
                      <a:pt x="927" y="213"/>
                      <a:pt x="923" y="212"/>
                      <a:pt x="919" y="210"/>
                    </a:cubicBezTo>
                    <a:cubicBezTo>
                      <a:pt x="905" y="205"/>
                      <a:pt x="891" y="199"/>
                      <a:pt x="877" y="194"/>
                    </a:cubicBezTo>
                    <a:cubicBezTo>
                      <a:pt x="871" y="192"/>
                      <a:pt x="865" y="190"/>
                      <a:pt x="859" y="189"/>
                    </a:cubicBezTo>
                    <a:cubicBezTo>
                      <a:pt x="856" y="187"/>
                      <a:pt x="852" y="186"/>
                      <a:pt x="848" y="185"/>
                    </a:cubicBezTo>
                    <a:cubicBezTo>
                      <a:pt x="839" y="181"/>
                      <a:pt x="830" y="178"/>
                      <a:pt x="821" y="177"/>
                    </a:cubicBezTo>
                    <a:cubicBezTo>
                      <a:pt x="817" y="176"/>
                      <a:pt x="814" y="175"/>
                      <a:pt x="810" y="174"/>
                    </a:cubicBezTo>
                    <a:cubicBezTo>
                      <a:pt x="814" y="174"/>
                      <a:pt x="818" y="174"/>
                      <a:pt x="821" y="175"/>
                    </a:cubicBezTo>
                    <a:cubicBezTo>
                      <a:pt x="831" y="177"/>
                      <a:pt x="841" y="179"/>
                      <a:pt x="851" y="182"/>
                    </a:cubicBezTo>
                    <a:cubicBezTo>
                      <a:pt x="858" y="183"/>
                      <a:pt x="865" y="185"/>
                      <a:pt x="872" y="187"/>
                    </a:cubicBezTo>
                    <a:cubicBezTo>
                      <a:pt x="876" y="188"/>
                      <a:pt x="879" y="190"/>
                      <a:pt x="883" y="191"/>
                    </a:cubicBezTo>
                    <a:cubicBezTo>
                      <a:pt x="890" y="193"/>
                      <a:pt x="897" y="195"/>
                      <a:pt x="904" y="197"/>
                    </a:cubicBezTo>
                    <a:cubicBezTo>
                      <a:pt x="914" y="200"/>
                      <a:pt x="923" y="203"/>
                      <a:pt x="933" y="206"/>
                    </a:cubicBezTo>
                    <a:cubicBezTo>
                      <a:pt x="937" y="207"/>
                      <a:pt x="940" y="208"/>
                      <a:pt x="944" y="209"/>
                    </a:cubicBezTo>
                    <a:cubicBezTo>
                      <a:pt x="944" y="209"/>
                      <a:pt x="944" y="209"/>
                      <a:pt x="944" y="209"/>
                    </a:cubicBezTo>
                    <a:cubicBezTo>
                      <a:pt x="943" y="208"/>
                      <a:pt x="942" y="207"/>
                      <a:pt x="941" y="207"/>
                    </a:cubicBezTo>
                    <a:cubicBezTo>
                      <a:pt x="929" y="203"/>
                      <a:pt x="918" y="199"/>
                      <a:pt x="906" y="195"/>
                    </a:cubicBezTo>
                    <a:cubicBezTo>
                      <a:pt x="894" y="191"/>
                      <a:pt x="882" y="187"/>
                      <a:pt x="870" y="184"/>
                    </a:cubicBezTo>
                    <a:cubicBezTo>
                      <a:pt x="863" y="182"/>
                      <a:pt x="856" y="180"/>
                      <a:pt x="849" y="178"/>
                    </a:cubicBezTo>
                    <a:cubicBezTo>
                      <a:pt x="843" y="177"/>
                      <a:pt x="836" y="175"/>
                      <a:pt x="830" y="174"/>
                    </a:cubicBezTo>
                    <a:cubicBezTo>
                      <a:pt x="831" y="173"/>
                      <a:pt x="831" y="173"/>
                      <a:pt x="831" y="173"/>
                    </a:cubicBezTo>
                    <a:cubicBezTo>
                      <a:pt x="838" y="174"/>
                      <a:pt x="844" y="174"/>
                      <a:pt x="850" y="175"/>
                    </a:cubicBezTo>
                    <a:cubicBezTo>
                      <a:pt x="858" y="176"/>
                      <a:pt x="866" y="177"/>
                      <a:pt x="873" y="179"/>
                    </a:cubicBezTo>
                    <a:cubicBezTo>
                      <a:pt x="882" y="180"/>
                      <a:pt x="890" y="182"/>
                      <a:pt x="898" y="184"/>
                    </a:cubicBezTo>
                    <a:cubicBezTo>
                      <a:pt x="905" y="187"/>
                      <a:pt x="912" y="189"/>
                      <a:pt x="919" y="192"/>
                    </a:cubicBezTo>
                    <a:cubicBezTo>
                      <a:pt x="932" y="198"/>
                      <a:pt x="946" y="203"/>
                      <a:pt x="958" y="210"/>
                    </a:cubicBezTo>
                    <a:cubicBezTo>
                      <a:pt x="963" y="213"/>
                      <a:pt x="969" y="215"/>
                      <a:pt x="974" y="217"/>
                    </a:cubicBezTo>
                    <a:cubicBezTo>
                      <a:pt x="981" y="221"/>
                      <a:pt x="989" y="225"/>
                      <a:pt x="996" y="229"/>
                    </a:cubicBezTo>
                    <a:cubicBezTo>
                      <a:pt x="1002" y="233"/>
                      <a:pt x="1008" y="237"/>
                      <a:pt x="1014" y="241"/>
                    </a:cubicBezTo>
                    <a:cubicBezTo>
                      <a:pt x="1021" y="246"/>
                      <a:pt x="1027" y="250"/>
                      <a:pt x="1034" y="254"/>
                    </a:cubicBezTo>
                    <a:cubicBezTo>
                      <a:pt x="1035" y="255"/>
                      <a:pt x="1035" y="255"/>
                      <a:pt x="1036" y="256"/>
                    </a:cubicBezTo>
                    <a:cubicBezTo>
                      <a:pt x="1028" y="252"/>
                      <a:pt x="1021" y="248"/>
                      <a:pt x="1013" y="244"/>
                    </a:cubicBezTo>
                    <a:close/>
                    <a:moveTo>
                      <a:pt x="1041" y="258"/>
                    </a:moveTo>
                    <a:cubicBezTo>
                      <a:pt x="1041" y="258"/>
                      <a:pt x="1040" y="258"/>
                      <a:pt x="1040" y="257"/>
                    </a:cubicBezTo>
                    <a:cubicBezTo>
                      <a:pt x="1040" y="257"/>
                      <a:pt x="1040" y="257"/>
                      <a:pt x="1039" y="257"/>
                    </a:cubicBezTo>
                    <a:cubicBezTo>
                      <a:pt x="1039" y="257"/>
                      <a:pt x="1039" y="257"/>
                      <a:pt x="1039" y="257"/>
                    </a:cubicBezTo>
                    <a:cubicBezTo>
                      <a:pt x="1039" y="257"/>
                      <a:pt x="1039" y="257"/>
                      <a:pt x="1039" y="257"/>
                    </a:cubicBezTo>
                    <a:cubicBezTo>
                      <a:pt x="1040" y="257"/>
                      <a:pt x="1040" y="257"/>
                      <a:pt x="1040" y="257"/>
                    </a:cubicBezTo>
                    <a:cubicBezTo>
                      <a:pt x="1040" y="258"/>
                      <a:pt x="1041" y="258"/>
                      <a:pt x="1041" y="258"/>
                    </a:cubicBezTo>
                    <a:cubicBezTo>
                      <a:pt x="1041" y="258"/>
                      <a:pt x="1041" y="258"/>
                      <a:pt x="1041" y="258"/>
                    </a:cubicBezTo>
                    <a:close/>
                    <a:moveTo>
                      <a:pt x="1047" y="261"/>
                    </a:moveTo>
                    <a:cubicBezTo>
                      <a:pt x="1046" y="261"/>
                      <a:pt x="1046" y="261"/>
                      <a:pt x="1045" y="260"/>
                    </a:cubicBezTo>
                    <a:cubicBezTo>
                      <a:pt x="1045" y="260"/>
                      <a:pt x="1045" y="260"/>
                      <a:pt x="1045" y="260"/>
                    </a:cubicBezTo>
                    <a:cubicBezTo>
                      <a:pt x="1046" y="260"/>
                      <a:pt x="1046" y="261"/>
                      <a:pt x="1047" y="261"/>
                    </a:cubicBezTo>
                    <a:cubicBezTo>
                      <a:pt x="1047" y="261"/>
                      <a:pt x="1047" y="261"/>
                      <a:pt x="1047" y="2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3" name="Google Shape;1793;p23"/>
              <p:cNvSpPr/>
              <p:nvPr/>
            </p:nvSpPr>
            <p:spPr>
              <a:xfrm>
                <a:off x="4453534" y="3478264"/>
                <a:ext cx="30492" cy="19778"/>
              </a:xfrm>
              <a:custGeom>
                <a:avLst/>
                <a:gdLst/>
                <a:ahLst/>
                <a:cxnLst/>
                <a:rect l="l" t="t" r="r" b="b"/>
                <a:pathLst>
                  <a:path w="32" h="21" extrusionOk="0">
                    <a:moveTo>
                      <a:pt x="0" y="21"/>
                    </a:moveTo>
                    <a:cubicBezTo>
                      <a:pt x="12" y="14"/>
                      <a:pt x="22" y="7"/>
                      <a:pt x="32" y="0"/>
                    </a:cubicBezTo>
                    <a:cubicBezTo>
                      <a:pt x="29" y="0"/>
                      <a:pt x="2" y="18"/>
                      <a:pt x="0" y="2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94" name="Google Shape;1794;p23"/>
            <p:cNvGrpSpPr/>
            <p:nvPr/>
          </p:nvGrpSpPr>
          <p:grpSpPr>
            <a:xfrm rot="7318646" flipH="1">
              <a:off x="7058314" y="4093737"/>
              <a:ext cx="2273769" cy="1176922"/>
              <a:chOff x="3763761" y="3390084"/>
              <a:chExt cx="1006229" cy="520833"/>
            </a:xfrm>
          </p:grpSpPr>
          <p:sp>
            <p:nvSpPr>
              <p:cNvPr id="1795" name="Google Shape;1795;p23"/>
              <p:cNvSpPr/>
              <p:nvPr/>
            </p:nvSpPr>
            <p:spPr>
              <a:xfrm>
                <a:off x="4450238" y="3500514"/>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6" name="Google Shape;1796;p23"/>
              <p:cNvSpPr/>
              <p:nvPr/>
            </p:nvSpPr>
            <p:spPr>
              <a:xfrm>
                <a:off x="3763761" y="3390084"/>
                <a:ext cx="1006229" cy="520833"/>
              </a:xfrm>
              <a:custGeom>
                <a:avLst/>
                <a:gdLst/>
                <a:ahLst/>
                <a:cxnLst/>
                <a:rect l="l" t="t" r="r" b="b"/>
                <a:pathLst>
                  <a:path w="1067" h="552" extrusionOk="0">
                    <a:moveTo>
                      <a:pt x="1065" y="269"/>
                    </a:moveTo>
                    <a:cubicBezTo>
                      <a:pt x="1058" y="263"/>
                      <a:pt x="1052" y="257"/>
                      <a:pt x="1045" y="252"/>
                    </a:cubicBezTo>
                    <a:cubicBezTo>
                      <a:pt x="1032" y="241"/>
                      <a:pt x="1019" y="230"/>
                      <a:pt x="1005" y="221"/>
                    </a:cubicBezTo>
                    <a:cubicBezTo>
                      <a:pt x="999" y="218"/>
                      <a:pt x="994" y="215"/>
                      <a:pt x="989" y="211"/>
                    </a:cubicBezTo>
                    <a:cubicBezTo>
                      <a:pt x="985" y="209"/>
                      <a:pt x="982" y="206"/>
                      <a:pt x="978" y="204"/>
                    </a:cubicBezTo>
                    <a:cubicBezTo>
                      <a:pt x="971" y="200"/>
                      <a:pt x="964" y="195"/>
                      <a:pt x="957" y="192"/>
                    </a:cubicBezTo>
                    <a:cubicBezTo>
                      <a:pt x="944" y="186"/>
                      <a:pt x="931" y="180"/>
                      <a:pt x="918" y="175"/>
                    </a:cubicBezTo>
                    <a:cubicBezTo>
                      <a:pt x="909" y="171"/>
                      <a:pt x="899" y="167"/>
                      <a:pt x="889" y="165"/>
                    </a:cubicBezTo>
                    <a:cubicBezTo>
                      <a:pt x="882" y="164"/>
                      <a:pt x="875" y="162"/>
                      <a:pt x="868" y="161"/>
                    </a:cubicBezTo>
                    <a:cubicBezTo>
                      <a:pt x="860" y="160"/>
                      <a:pt x="852" y="160"/>
                      <a:pt x="845" y="160"/>
                    </a:cubicBezTo>
                    <a:cubicBezTo>
                      <a:pt x="835" y="159"/>
                      <a:pt x="825" y="159"/>
                      <a:pt x="816" y="160"/>
                    </a:cubicBezTo>
                    <a:cubicBezTo>
                      <a:pt x="813" y="160"/>
                      <a:pt x="810" y="160"/>
                      <a:pt x="807" y="159"/>
                    </a:cubicBezTo>
                    <a:cubicBezTo>
                      <a:pt x="807" y="159"/>
                      <a:pt x="807" y="159"/>
                      <a:pt x="807" y="159"/>
                    </a:cubicBezTo>
                    <a:cubicBezTo>
                      <a:pt x="807" y="159"/>
                      <a:pt x="807" y="159"/>
                      <a:pt x="807" y="159"/>
                    </a:cubicBezTo>
                    <a:cubicBezTo>
                      <a:pt x="807" y="159"/>
                      <a:pt x="807" y="159"/>
                      <a:pt x="807" y="159"/>
                    </a:cubicBezTo>
                    <a:cubicBezTo>
                      <a:pt x="808" y="159"/>
                      <a:pt x="810" y="159"/>
                      <a:pt x="812" y="159"/>
                    </a:cubicBezTo>
                    <a:cubicBezTo>
                      <a:pt x="828" y="158"/>
                      <a:pt x="843" y="157"/>
                      <a:pt x="859" y="157"/>
                    </a:cubicBezTo>
                    <a:cubicBezTo>
                      <a:pt x="875" y="157"/>
                      <a:pt x="891" y="158"/>
                      <a:pt x="908" y="159"/>
                    </a:cubicBezTo>
                    <a:cubicBezTo>
                      <a:pt x="915" y="159"/>
                      <a:pt x="923" y="161"/>
                      <a:pt x="931" y="162"/>
                    </a:cubicBezTo>
                    <a:cubicBezTo>
                      <a:pt x="937" y="164"/>
                      <a:pt x="942" y="166"/>
                      <a:pt x="948" y="167"/>
                    </a:cubicBezTo>
                    <a:cubicBezTo>
                      <a:pt x="964" y="171"/>
                      <a:pt x="980" y="175"/>
                      <a:pt x="995" y="181"/>
                    </a:cubicBezTo>
                    <a:cubicBezTo>
                      <a:pt x="1000" y="184"/>
                      <a:pt x="1006" y="186"/>
                      <a:pt x="1012" y="188"/>
                    </a:cubicBezTo>
                    <a:cubicBezTo>
                      <a:pt x="1019" y="191"/>
                      <a:pt x="1026" y="194"/>
                      <a:pt x="1033" y="196"/>
                    </a:cubicBezTo>
                    <a:cubicBezTo>
                      <a:pt x="1034" y="197"/>
                      <a:pt x="1035" y="198"/>
                      <a:pt x="1037" y="198"/>
                    </a:cubicBezTo>
                    <a:cubicBezTo>
                      <a:pt x="1038" y="199"/>
                      <a:pt x="1039" y="199"/>
                      <a:pt x="1040" y="198"/>
                    </a:cubicBezTo>
                    <a:cubicBezTo>
                      <a:pt x="1040" y="197"/>
                      <a:pt x="1040" y="196"/>
                      <a:pt x="1040" y="195"/>
                    </a:cubicBezTo>
                    <a:cubicBezTo>
                      <a:pt x="1040" y="194"/>
                      <a:pt x="1039" y="194"/>
                      <a:pt x="1039" y="193"/>
                    </a:cubicBezTo>
                    <a:cubicBezTo>
                      <a:pt x="1036" y="190"/>
                      <a:pt x="1033" y="188"/>
                      <a:pt x="1030" y="185"/>
                    </a:cubicBezTo>
                    <a:cubicBezTo>
                      <a:pt x="1028" y="184"/>
                      <a:pt x="1026" y="183"/>
                      <a:pt x="1024" y="182"/>
                    </a:cubicBezTo>
                    <a:cubicBezTo>
                      <a:pt x="1009" y="172"/>
                      <a:pt x="994" y="163"/>
                      <a:pt x="977" y="157"/>
                    </a:cubicBezTo>
                    <a:cubicBezTo>
                      <a:pt x="968" y="154"/>
                      <a:pt x="958" y="151"/>
                      <a:pt x="947" y="149"/>
                    </a:cubicBezTo>
                    <a:cubicBezTo>
                      <a:pt x="932" y="146"/>
                      <a:pt x="916" y="143"/>
                      <a:pt x="900" y="141"/>
                    </a:cubicBezTo>
                    <a:cubicBezTo>
                      <a:pt x="884" y="139"/>
                      <a:pt x="868" y="137"/>
                      <a:pt x="851" y="138"/>
                    </a:cubicBezTo>
                    <a:cubicBezTo>
                      <a:pt x="828" y="139"/>
                      <a:pt x="805" y="144"/>
                      <a:pt x="782" y="150"/>
                    </a:cubicBezTo>
                    <a:cubicBezTo>
                      <a:pt x="777" y="151"/>
                      <a:pt x="772" y="152"/>
                      <a:pt x="767" y="154"/>
                    </a:cubicBezTo>
                    <a:cubicBezTo>
                      <a:pt x="767" y="154"/>
                      <a:pt x="767" y="154"/>
                      <a:pt x="767" y="154"/>
                    </a:cubicBezTo>
                    <a:cubicBezTo>
                      <a:pt x="766" y="154"/>
                      <a:pt x="766" y="154"/>
                      <a:pt x="766" y="154"/>
                    </a:cubicBezTo>
                    <a:cubicBezTo>
                      <a:pt x="766" y="154"/>
                      <a:pt x="765" y="155"/>
                      <a:pt x="765" y="155"/>
                    </a:cubicBezTo>
                    <a:cubicBezTo>
                      <a:pt x="765" y="155"/>
                      <a:pt x="765" y="155"/>
                      <a:pt x="765" y="155"/>
                    </a:cubicBezTo>
                    <a:cubicBezTo>
                      <a:pt x="765" y="155"/>
                      <a:pt x="765" y="155"/>
                      <a:pt x="765" y="155"/>
                    </a:cubicBezTo>
                    <a:cubicBezTo>
                      <a:pt x="765" y="154"/>
                      <a:pt x="766" y="154"/>
                      <a:pt x="766" y="154"/>
                    </a:cubicBezTo>
                    <a:cubicBezTo>
                      <a:pt x="766" y="154"/>
                      <a:pt x="766" y="154"/>
                      <a:pt x="767" y="154"/>
                    </a:cubicBezTo>
                    <a:cubicBezTo>
                      <a:pt x="767" y="154"/>
                      <a:pt x="767" y="154"/>
                      <a:pt x="767" y="154"/>
                    </a:cubicBezTo>
                    <a:cubicBezTo>
                      <a:pt x="768" y="153"/>
                      <a:pt x="768" y="153"/>
                      <a:pt x="769" y="153"/>
                    </a:cubicBezTo>
                    <a:cubicBezTo>
                      <a:pt x="777" y="149"/>
                      <a:pt x="785" y="146"/>
                      <a:pt x="794" y="143"/>
                    </a:cubicBezTo>
                    <a:cubicBezTo>
                      <a:pt x="797" y="142"/>
                      <a:pt x="800" y="141"/>
                      <a:pt x="803" y="140"/>
                    </a:cubicBezTo>
                    <a:cubicBezTo>
                      <a:pt x="809" y="138"/>
                      <a:pt x="816" y="136"/>
                      <a:pt x="823" y="134"/>
                    </a:cubicBezTo>
                    <a:cubicBezTo>
                      <a:pt x="827" y="133"/>
                      <a:pt x="832" y="132"/>
                      <a:pt x="837" y="132"/>
                    </a:cubicBezTo>
                    <a:cubicBezTo>
                      <a:pt x="842" y="131"/>
                      <a:pt x="847" y="131"/>
                      <a:pt x="852" y="130"/>
                    </a:cubicBezTo>
                    <a:cubicBezTo>
                      <a:pt x="858" y="130"/>
                      <a:pt x="863" y="129"/>
                      <a:pt x="868" y="128"/>
                    </a:cubicBezTo>
                    <a:cubicBezTo>
                      <a:pt x="878" y="128"/>
                      <a:pt x="887" y="127"/>
                      <a:pt x="897" y="126"/>
                    </a:cubicBezTo>
                    <a:cubicBezTo>
                      <a:pt x="903" y="126"/>
                      <a:pt x="908" y="126"/>
                      <a:pt x="914" y="125"/>
                    </a:cubicBezTo>
                    <a:cubicBezTo>
                      <a:pt x="920" y="125"/>
                      <a:pt x="926" y="125"/>
                      <a:pt x="932" y="124"/>
                    </a:cubicBezTo>
                    <a:cubicBezTo>
                      <a:pt x="942" y="122"/>
                      <a:pt x="952" y="121"/>
                      <a:pt x="962" y="119"/>
                    </a:cubicBezTo>
                    <a:cubicBezTo>
                      <a:pt x="963" y="119"/>
                      <a:pt x="964" y="119"/>
                      <a:pt x="965" y="118"/>
                    </a:cubicBezTo>
                    <a:cubicBezTo>
                      <a:pt x="965" y="118"/>
                      <a:pt x="965" y="118"/>
                      <a:pt x="965" y="118"/>
                    </a:cubicBezTo>
                    <a:cubicBezTo>
                      <a:pt x="964" y="117"/>
                      <a:pt x="963" y="117"/>
                      <a:pt x="962" y="116"/>
                    </a:cubicBezTo>
                    <a:cubicBezTo>
                      <a:pt x="960" y="115"/>
                      <a:pt x="958" y="115"/>
                      <a:pt x="956" y="114"/>
                    </a:cubicBezTo>
                    <a:cubicBezTo>
                      <a:pt x="948" y="111"/>
                      <a:pt x="940" y="109"/>
                      <a:pt x="931" y="108"/>
                    </a:cubicBezTo>
                    <a:cubicBezTo>
                      <a:pt x="924" y="107"/>
                      <a:pt x="917" y="106"/>
                      <a:pt x="909" y="105"/>
                    </a:cubicBezTo>
                    <a:cubicBezTo>
                      <a:pt x="905" y="105"/>
                      <a:pt x="900" y="104"/>
                      <a:pt x="896" y="104"/>
                    </a:cubicBezTo>
                    <a:cubicBezTo>
                      <a:pt x="887" y="104"/>
                      <a:pt x="877" y="105"/>
                      <a:pt x="868" y="106"/>
                    </a:cubicBezTo>
                    <a:cubicBezTo>
                      <a:pt x="865" y="106"/>
                      <a:pt x="862" y="106"/>
                      <a:pt x="859" y="107"/>
                    </a:cubicBezTo>
                    <a:cubicBezTo>
                      <a:pt x="855" y="108"/>
                      <a:pt x="851" y="109"/>
                      <a:pt x="847" y="110"/>
                    </a:cubicBezTo>
                    <a:cubicBezTo>
                      <a:pt x="841" y="112"/>
                      <a:pt x="835" y="113"/>
                      <a:pt x="829" y="115"/>
                    </a:cubicBezTo>
                    <a:cubicBezTo>
                      <a:pt x="826" y="116"/>
                      <a:pt x="823" y="117"/>
                      <a:pt x="819" y="119"/>
                    </a:cubicBezTo>
                    <a:cubicBezTo>
                      <a:pt x="815" y="120"/>
                      <a:pt x="810" y="122"/>
                      <a:pt x="806" y="124"/>
                    </a:cubicBezTo>
                    <a:cubicBezTo>
                      <a:pt x="802" y="125"/>
                      <a:pt x="799" y="127"/>
                      <a:pt x="795" y="128"/>
                    </a:cubicBezTo>
                    <a:cubicBezTo>
                      <a:pt x="789" y="131"/>
                      <a:pt x="783" y="134"/>
                      <a:pt x="777" y="138"/>
                    </a:cubicBezTo>
                    <a:cubicBezTo>
                      <a:pt x="770" y="141"/>
                      <a:pt x="763" y="145"/>
                      <a:pt x="756" y="149"/>
                    </a:cubicBezTo>
                    <a:cubicBezTo>
                      <a:pt x="752" y="151"/>
                      <a:pt x="749" y="154"/>
                      <a:pt x="744" y="156"/>
                    </a:cubicBezTo>
                    <a:cubicBezTo>
                      <a:pt x="740" y="158"/>
                      <a:pt x="736" y="161"/>
                      <a:pt x="733" y="164"/>
                    </a:cubicBezTo>
                    <a:cubicBezTo>
                      <a:pt x="732" y="165"/>
                      <a:pt x="730" y="166"/>
                      <a:pt x="729" y="166"/>
                    </a:cubicBezTo>
                    <a:cubicBezTo>
                      <a:pt x="723" y="168"/>
                      <a:pt x="717" y="169"/>
                      <a:pt x="712" y="170"/>
                    </a:cubicBezTo>
                    <a:cubicBezTo>
                      <a:pt x="711" y="170"/>
                      <a:pt x="710" y="170"/>
                      <a:pt x="710" y="170"/>
                    </a:cubicBezTo>
                    <a:cubicBezTo>
                      <a:pt x="710" y="170"/>
                      <a:pt x="709" y="170"/>
                      <a:pt x="709" y="170"/>
                    </a:cubicBezTo>
                    <a:cubicBezTo>
                      <a:pt x="717" y="165"/>
                      <a:pt x="724" y="160"/>
                      <a:pt x="731" y="156"/>
                    </a:cubicBezTo>
                    <a:cubicBezTo>
                      <a:pt x="739" y="152"/>
                      <a:pt x="748" y="147"/>
                      <a:pt x="756" y="143"/>
                    </a:cubicBezTo>
                    <a:cubicBezTo>
                      <a:pt x="770" y="137"/>
                      <a:pt x="783" y="130"/>
                      <a:pt x="796" y="124"/>
                    </a:cubicBezTo>
                    <a:cubicBezTo>
                      <a:pt x="804" y="121"/>
                      <a:pt x="813" y="118"/>
                      <a:pt x="821" y="115"/>
                    </a:cubicBezTo>
                    <a:cubicBezTo>
                      <a:pt x="828" y="113"/>
                      <a:pt x="835" y="110"/>
                      <a:pt x="842" y="108"/>
                    </a:cubicBezTo>
                    <a:cubicBezTo>
                      <a:pt x="849" y="106"/>
                      <a:pt x="856" y="105"/>
                      <a:pt x="863" y="104"/>
                    </a:cubicBezTo>
                    <a:cubicBezTo>
                      <a:pt x="874" y="101"/>
                      <a:pt x="884" y="99"/>
                      <a:pt x="895" y="97"/>
                    </a:cubicBezTo>
                    <a:cubicBezTo>
                      <a:pt x="910" y="95"/>
                      <a:pt x="924" y="93"/>
                      <a:pt x="939" y="91"/>
                    </a:cubicBezTo>
                    <a:cubicBezTo>
                      <a:pt x="940" y="91"/>
                      <a:pt x="941" y="90"/>
                      <a:pt x="941" y="90"/>
                    </a:cubicBezTo>
                    <a:cubicBezTo>
                      <a:pt x="941" y="89"/>
                      <a:pt x="940" y="89"/>
                      <a:pt x="939" y="88"/>
                    </a:cubicBezTo>
                    <a:cubicBezTo>
                      <a:pt x="939" y="88"/>
                      <a:pt x="939" y="88"/>
                      <a:pt x="938" y="88"/>
                    </a:cubicBezTo>
                    <a:cubicBezTo>
                      <a:pt x="932" y="87"/>
                      <a:pt x="926" y="86"/>
                      <a:pt x="920" y="86"/>
                    </a:cubicBezTo>
                    <a:cubicBezTo>
                      <a:pt x="909" y="85"/>
                      <a:pt x="898" y="84"/>
                      <a:pt x="888" y="83"/>
                    </a:cubicBezTo>
                    <a:cubicBezTo>
                      <a:pt x="882" y="83"/>
                      <a:pt x="877" y="82"/>
                      <a:pt x="871" y="83"/>
                    </a:cubicBezTo>
                    <a:cubicBezTo>
                      <a:pt x="867" y="83"/>
                      <a:pt x="862" y="84"/>
                      <a:pt x="858" y="84"/>
                    </a:cubicBezTo>
                    <a:cubicBezTo>
                      <a:pt x="847" y="84"/>
                      <a:pt x="837" y="85"/>
                      <a:pt x="827" y="88"/>
                    </a:cubicBezTo>
                    <a:cubicBezTo>
                      <a:pt x="820" y="90"/>
                      <a:pt x="813" y="92"/>
                      <a:pt x="805" y="95"/>
                    </a:cubicBezTo>
                    <a:cubicBezTo>
                      <a:pt x="798" y="97"/>
                      <a:pt x="791" y="101"/>
                      <a:pt x="784" y="104"/>
                    </a:cubicBezTo>
                    <a:cubicBezTo>
                      <a:pt x="776" y="108"/>
                      <a:pt x="768" y="111"/>
                      <a:pt x="760" y="115"/>
                    </a:cubicBezTo>
                    <a:cubicBezTo>
                      <a:pt x="751" y="120"/>
                      <a:pt x="742" y="125"/>
                      <a:pt x="735" y="131"/>
                    </a:cubicBezTo>
                    <a:cubicBezTo>
                      <a:pt x="733" y="132"/>
                      <a:pt x="732" y="133"/>
                      <a:pt x="731" y="134"/>
                    </a:cubicBezTo>
                    <a:cubicBezTo>
                      <a:pt x="731" y="135"/>
                      <a:pt x="730" y="135"/>
                      <a:pt x="730" y="135"/>
                    </a:cubicBezTo>
                    <a:cubicBezTo>
                      <a:pt x="730" y="135"/>
                      <a:pt x="730" y="136"/>
                      <a:pt x="729" y="136"/>
                    </a:cubicBezTo>
                    <a:cubicBezTo>
                      <a:pt x="729" y="136"/>
                      <a:pt x="729" y="136"/>
                      <a:pt x="729" y="136"/>
                    </a:cubicBezTo>
                    <a:cubicBezTo>
                      <a:pt x="726" y="139"/>
                      <a:pt x="723" y="142"/>
                      <a:pt x="719" y="145"/>
                    </a:cubicBezTo>
                    <a:cubicBezTo>
                      <a:pt x="712" y="152"/>
                      <a:pt x="706" y="159"/>
                      <a:pt x="700" y="167"/>
                    </a:cubicBezTo>
                    <a:cubicBezTo>
                      <a:pt x="698" y="169"/>
                      <a:pt x="697" y="171"/>
                      <a:pt x="695" y="172"/>
                    </a:cubicBezTo>
                    <a:cubicBezTo>
                      <a:pt x="695" y="173"/>
                      <a:pt x="694" y="174"/>
                      <a:pt x="693" y="174"/>
                    </a:cubicBezTo>
                    <a:cubicBezTo>
                      <a:pt x="686" y="175"/>
                      <a:pt x="679" y="177"/>
                      <a:pt x="672" y="178"/>
                    </a:cubicBezTo>
                    <a:cubicBezTo>
                      <a:pt x="677" y="174"/>
                      <a:pt x="682" y="171"/>
                      <a:pt x="687" y="167"/>
                    </a:cubicBezTo>
                    <a:cubicBezTo>
                      <a:pt x="688" y="166"/>
                      <a:pt x="689" y="166"/>
                      <a:pt x="690" y="165"/>
                    </a:cubicBezTo>
                    <a:cubicBezTo>
                      <a:pt x="699" y="158"/>
                      <a:pt x="709" y="152"/>
                      <a:pt x="718" y="145"/>
                    </a:cubicBezTo>
                    <a:cubicBezTo>
                      <a:pt x="721" y="143"/>
                      <a:pt x="724" y="140"/>
                      <a:pt x="727" y="137"/>
                    </a:cubicBezTo>
                    <a:cubicBezTo>
                      <a:pt x="727" y="137"/>
                      <a:pt x="728" y="136"/>
                      <a:pt x="729" y="136"/>
                    </a:cubicBezTo>
                    <a:cubicBezTo>
                      <a:pt x="729" y="136"/>
                      <a:pt x="729" y="136"/>
                      <a:pt x="729" y="136"/>
                    </a:cubicBezTo>
                    <a:cubicBezTo>
                      <a:pt x="730" y="136"/>
                      <a:pt x="730" y="135"/>
                      <a:pt x="730" y="135"/>
                    </a:cubicBezTo>
                    <a:cubicBezTo>
                      <a:pt x="730" y="135"/>
                      <a:pt x="731" y="135"/>
                      <a:pt x="731" y="134"/>
                    </a:cubicBezTo>
                    <a:cubicBezTo>
                      <a:pt x="732" y="133"/>
                      <a:pt x="734" y="131"/>
                      <a:pt x="735" y="130"/>
                    </a:cubicBezTo>
                    <a:cubicBezTo>
                      <a:pt x="738" y="128"/>
                      <a:pt x="741" y="126"/>
                      <a:pt x="744" y="123"/>
                    </a:cubicBezTo>
                    <a:cubicBezTo>
                      <a:pt x="746" y="122"/>
                      <a:pt x="747" y="120"/>
                      <a:pt x="749" y="119"/>
                    </a:cubicBezTo>
                    <a:cubicBezTo>
                      <a:pt x="756" y="114"/>
                      <a:pt x="763" y="110"/>
                      <a:pt x="769" y="106"/>
                    </a:cubicBezTo>
                    <a:cubicBezTo>
                      <a:pt x="770" y="105"/>
                      <a:pt x="771" y="104"/>
                      <a:pt x="773" y="104"/>
                    </a:cubicBezTo>
                    <a:cubicBezTo>
                      <a:pt x="782" y="99"/>
                      <a:pt x="791" y="93"/>
                      <a:pt x="800" y="87"/>
                    </a:cubicBezTo>
                    <a:cubicBezTo>
                      <a:pt x="815" y="77"/>
                      <a:pt x="830" y="68"/>
                      <a:pt x="845" y="58"/>
                    </a:cubicBezTo>
                    <a:cubicBezTo>
                      <a:pt x="846" y="57"/>
                      <a:pt x="848" y="57"/>
                      <a:pt x="847" y="55"/>
                    </a:cubicBezTo>
                    <a:cubicBezTo>
                      <a:pt x="846" y="55"/>
                      <a:pt x="844" y="55"/>
                      <a:pt x="843" y="55"/>
                    </a:cubicBezTo>
                    <a:cubicBezTo>
                      <a:pt x="840" y="56"/>
                      <a:pt x="836" y="56"/>
                      <a:pt x="833" y="57"/>
                    </a:cubicBezTo>
                    <a:cubicBezTo>
                      <a:pt x="832" y="57"/>
                      <a:pt x="830" y="57"/>
                      <a:pt x="829" y="58"/>
                    </a:cubicBezTo>
                    <a:cubicBezTo>
                      <a:pt x="819" y="61"/>
                      <a:pt x="808" y="64"/>
                      <a:pt x="798" y="67"/>
                    </a:cubicBezTo>
                    <a:cubicBezTo>
                      <a:pt x="788" y="70"/>
                      <a:pt x="779" y="74"/>
                      <a:pt x="770" y="79"/>
                    </a:cubicBezTo>
                    <a:cubicBezTo>
                      <a:pt x="764" y="82"/>
                      <a:pt x="758" y="86"/>
                      <a:pt x="751" y="90"/>
                    </a:cubicBezTo>
                    <a:cubicBezTo>
                      <a:pt x="745" y="94"/>
                      <a:pt x="738" y="98"/>
                      <a:pt x="732" y="102"/>
                    </a:cubicBezTo>
                    <a:cubicBezTo>
                      <a:pt x="727" y="105"/>
                      <a:pt x="723" y="108"/>
                      <a:pt x="719" y="111"/>
                    </a:cubicBezTo>
                    <a:cubicBezTo>
                      <a:pt x="719" y="111"/>
                      <a:pt x="719" y="111"/>
                      <a:pt x="719" y="111"/>
                    </a:cubicBezTo>
                    <a:cubicBezTo>
                      <a:pt x="719" y="111"/>
                      <a:pt x="719" y="111"/>
                      <a:pt x="719" y="111"/>
                    </a:cubicBezTo>
                    <a:cubicBezTo>
                      <a:pt x="719" y="111"/>
                      <a:pt x="719" y="111"/>
                      <a:pt x="719" y="111"/>
                    </a:cubicBezTo>
                    <a:cubicBezTo>
                      <a:pt x="719" y="111"/>
                      <a:pt x="719" y="111"/>
                      <a:pt x="719" y="111"/>
                    </a:cubicBezTo>
                    <a:cubicBezTo>
                      <a:pt x="726" y="104"/>
                      <a:pt x="732" y="96"/>
                      <a:pt x="739" y="91"/>
                    </a:cubicBezTo>
                    <a:cubicBezTo>
                      <a:pt x="746" y="86"/>
                      <a:pt x="752" y="81"/>
                      <a:pt x="759" y="77"/>
                    </a:cubicBezTo>
                    <a:cubicBezTo>
                      <a:pt x="767" y="72"/>
                      <a:pt x="775" y="67"/>
                      <a:pt x="784" y="63"/>
                    </a:cubicBezTo>
                    <a:cubicBezTo>
                      <a:pt x="797" y="57"/>
                      <a:pt x="811" y="51"/>
                      <a:pt x="823" y="44"/>
                    </a:cubicBezTo>
                    <a:cubicBezTo>
                      <a:pt x="826" y="43"/>
                      <a:pt x="828" y="41"/>
                      <a:pt x="830" y="40"/>
                    </a:cubicBezTo>
                    <a:cubicBezTo>
                      <a:pt x="831" y="39"/>
                      <a:pt x="831" y="38"/>
                      <a:pt x="832" y="37"/>
                    </a:cubicBezTo>
                    <a:cubicBezTo>
                      <a:pt x="831" y="36"/>
                      <a:pt x="831" y="36"/>
                      <a:pt x="830" y="36"/>
                    </a:cubicBezTo>
                    <a:cubicBezTo>
                      <a:pt x="820" y="39"/>
                      <a:pt x="810" y="41"/>
                      <a:pt x="801" y="43"/>
                    </a:cubicBezTo>
                    <a:cubicBezTo>
                      <a:pt x="789" y="47"/>
                      <a:pt x="778" y="50"/>
                      <a:pt x="767" y="53"/>
                    </a:cubicBezTo>
                    <a:cubicBezTo>
                      <a:pt x="754" y="57"/>
                      <a:pt x="741" y="62"/>
                      <a:pt x="729" y="69"/>
                    </a:cubicBezTo>
                    <a:cubicBezTo>
                      <a:pt x="723" y="73"/>
                      <a:pt x="717" y="76"/>
                      <a:pt x="711" y="80"/>
                    </a:cubicBezTo>
                    <a:cubicBezTo>
                      <a:pt x="711" y="80"/>
                      <a:pt x="711" y="80"/>
                      <a:pt x="711" y="80"/>
                    </a:cubicBezTo>
                    <a:cubicBezTo>
                      <a:pt x="711" y="80"/>
                      <a:pt x="711" y="80"/>
                      <a:pt x="711" y="80"/>
                    </a:cubicBezTo>
                    <a:cubicBezTo>
                      <a:pt x="711" y="80"/>
                      <a:pt x="711" y="80"/>
                      <a:pt x="711" y="80"/>
                    </a:cubicBezTo>
                    <a:cubicBezTo>
                      <a:pt x="715" y="76"/>
                      <a:pt x="718" y="73"/>
                      <a:pt x="721" y="69"/>
                    </a:cubicBezTo>
                    <a:cubicBezTo>
                      <a:pt x="734" y="57"/>
                      <a:pt x="748" y="45"/>
                      <a:pt x="764" y="36"/>
                    </a:cubicBezTo>
                    <a:cubicBezTo>
                      <a:pt x="765" y="36"/>
                      <a:pt x="765" y="35"/>
                      <a:pt x="766" y="34"/>
                    </a:cubicBezTo>
                    <a:cubicBezTo>
                      <a:pt x="766" y="34"/>
                      <a:pt x="766" y="34"/>
                      <a:pt x="766" y="34"/>
                    </a:cubicBezTo>
                    <a:cubicBezTo>
                      <a:pt x="765" y="34"/>
                      <a:pt x="763" y="34"/>
                      <a:pt x="762" y="34"/>
                    </a:cubicBezTo>
                    <a:cubicBezTo>
                      <a:pt x="753" y="37"/>
                      <a:pt x="744" y="40"/>
                      <a:pt x="735" y="44"/>
                    </a:cubicBezTo>
                    <a:cubicBezTo>
                      <a:pt x="728" y="47"/>
                      <a:pt x="720" y="50"/>
                      <a:pt x="713" y="53"/>
                    </a:cubicBezTo>
                    <a:cubicBezTo>
                      <a:pt x="697" y="61"/>
                      <a:pt x="681" y="70"/>
                      <a:pt x="666" y="81"/>
                    </a:cubicBezTo>
                    <a:cubicBezTo>
                      <a:pt x="660" y="85"/>
                      <a:pt x="654" y="90"/>
                      <a:pt x="649" y="95"/>
                    </a:cubicBezTo>
                    <a:cubicBezTo>
                      <a:pt x="643" y="100"/>
                      <a:pt x="638" y="105"/>
                      <a:pt x="633" y="110"/>
                    </a:cubicBezTo>
                    <a:cubicBezTo>
                      <a:pt x="625" y="118"/>
                      <a:pt x="618" y="125"/>
                      <a:pt x="610" y="133"/>
                    </a:cubicBezTo>
                    <a:cubicBezTo>
                      <a:pt x="606" y="137"/>
                      <a:pt x="602" y="142"/>
                      <a:pt x="597" y="147"/>
                    </a:cubicBezTo>
                    <a:cubicBezTo>
                      <a:pt x="585" y="160"/>
                      <a:pt x="574" y="174"/>
                      <a:pt x="565" y="190"/>
                    </a:cubicBezTo>
                    <a:cubicBezTo>
                      <a:pt x="563" y="193"/>
                      <a:pt x="562" y="196"/>
                      <a:pt x="560" y="199"/>
                    </a:cubicBezTo>
                    <a:cubicBezTo>
                      <a:pt x="559" y="202"/>
                      <a:pt x="558" y="205"/>
                      <a:pt x="556" y="208"/>
                    </a:cubicBezTo>
                    <a:cubicBezTo>
                      <a:pt x="555" y="209"/>
                      <a:pt x="555" y="210"/>
                      <a:pt x="554" y="210"/>
                    </a:cubicBezTo>
                    <a:cubicBezTo>
                      <a:pt x="545" y="213"/>
                      <a:pt x="537" y="215"/>
                      <a:pt x="528" y="218"/>
                    </a:cubicBezTo>
                    <a:cubicBezTo>
                      <a:pt x="528" y="218"/>
                      <a:pt x="528" y="218"/>
                      <a:pt x="528" y="218"/>
                    </a:cubicBezTo>
                    <a:cubicBezTo>
                      <a:pt x="528" y="218"/>
                      <a:pt x="528" y="218"/>
                      <a:pt x="528" y="218"/>
                    </a:cubicBezTo>
                    <a:cubicBezTo>
                      <a:pt x="528" y="218"/>
                      <a:pt x="528" y="218"/>
                      <a:pt x="528" y="218"/>
                    </a:cubicBezTo>
                    <a:cubicBezTo>
                      <a:pt x="530" y="214"/>
                      <a:pt x="533" y="210"/>
                      <a:pt x="535" y="206"/>
                    </a:cubicBezTo>
                    <a:cubicBezTo>
                      <a:pt x="545" y="194"/>
                      <a:pt x="556" y="181"/>
                      <a:pt x="566" y="169"/>
                    </a:cubicBezTo>
                    <a:cubicBezTo>
                      <a:pt x="573" y="161"/>
                      <a:pt x="579" y="154"/>
                      <a:pt x="585" y="146"/>
                    </a:cubicBezTo>
                    <a:cubicBezTo>
                      <a:pt x="593" y="135"/>
                      <a:pt x="601" y="125"/>
                      <a:pt x="609" y="114"/>
                    </a:cubicBezTo>
                    <a:cubicBezTo>
                      <a:pt x="615" y="107"/>
                      <a:pt x="620" y="101"/>
                      <a:pt x="626" y="94"/>
                    </a:cubicBezTo>
                    <a:cubicBezTo>
                      <a:pt x="632" y="87"/>
                      <a:pt x="638" y="80"/>
                      <a:pt x="644" y="74"/>
                    </a:cubicBezTo>
                    <a:cubicBezTo>
                      <a:pt x="651" y="67"/>
                      <a:pt x="659" y="60"/>
                      <a:pt x="666" y="53"/>
                    </a:cubicBezTo>
                    <a:cubicBezTo>
                      <a:pt x="669" y="50"/>
                      <a:pt x="673" y="46"/>
                      <a:pt x="676" y="43"/>
                    </a:cubicBezTo>
                    <a:cubicBezTo>
                      <a:pt x="683" y="37"/>
                      <a:pt x="690" y="31"/>
                      <a:pt x="697" y="24"/>
                    </a:cubicBezTo>
                    <a:cubicBezTo>
                      <a:pt x="702" y="20"/>
                      <a:pt x="707" y="15"/>
                      <a:pt x="712" y="10"/>
                    </a:cubicBezTo>
                    <a:cubicBezTo>
                      <a:pt x="713" y="9"/>
                      <a:pt x="713" y="8"/>
                      <a:pt x="714" y="7"/>
                    </a:cubicBezTo>
                    <a:cubicBezTo>
                      <a:pt x="714" y="7"/>
                      <a:pt x="713" y="7"/>
                      <a:pt x="713" y="6"/>
                    </a:cubicBezTo>
                    <a:cubicBezTo>
                      <a:pt x="712" y="7"/>
                      <a:pt x="710" y="8"/>
                      <a:pt x="708" y="9"/>
                    </a:cubicBezTo>
                    <a:cubicBezTo>
                      <a:pt x="702" y="13"/>
                      <a:pt x="697" y="17"/>
                      <a:pt x="690" y="20"/>
                    </a:cubicBezTo>
                    <a:cubicBezTo>
                      <a:pt x="677" y="26"/>
                      <a:pt x="665" y="33"/>
                      <a:pt x="653" y="41"/>
                    </a:cubicBezTo>
                    <a:cubicBezTo>
                      <a:pt x="645" y="47"/>
                      <a:pt x="637" y="53"/>
                      <a:pt x="628" y="59"/>
                    </a:cubicBezTo>
                    <a:cubicBezTo>
                      <a:pt x="627" y="59"/>
                      <a:pt x="626" y="60"/>
                      <a:pt x="625" y="61"/>
                    </a:cubicBezTo>
                    <a:cubicBezTo>
                      <a:pt x="619" y="65"/>
                      <a:pt x="614" y="70"/>
                      <a:pt x="608" y="74"/>
                    </a:cubicBezTo>
                    <a:cubicBezTo>
                      <a:pt x="608" y="74"/>
                      <a:pt x="608" y="74"/>
                      <a:pt x="608" y="74"/>
                    </a:cubicBezTo>
                    <a:cubicBezTo>
                      <a:pt x="608" y="74"/>
                      <a:pt x="608" y="74"/>
                      <a:pt x="608" y="74"/>
                    </a:cubicBezTo>
                    <a:cubicBezTo>
                      <a:pt x="608" y="74"/>
                      <a:pt x="608" y="74"/>
                      <a:pt x="608" y="74"/>
                    </a:cubicBezTo>
                    <a:cubicBezTo>
                      <a:pt x="609" y="73"/>
                      <a:pt x="609" y="72"/>
                      <a:pt x="610" y="71"/>
                    </a:cubicBezTo>
                    <a:cubicBezTo>
                      <a:pt x="616" y="64"/>
                      <a:pt x="623" y="58"/>
                      <a:pt x="629" y="51"/>
                    </a:cubicBezTo>
                    <a:cubicBezTo>
                      <a:pt x="636" y="44"/>
                      <a:pt x="643" y="38"/>
                      <a:pt x="651" y="33"/>
                    </a:cubicBezTo>
                    <a:cubicBezTo>
                      <a:pt x="661" y="26"/>
                      <a:pt x="671" y="20"/>
                      <a:pt x="681" y="13"/>
                    </a:cubicBezTo>
                    <a:cubicBezTo>
                      <a:pt x="685" y="10"/>
                      <a:pt x="690" y="8"/>
                      <a:pt x="695" y="5"/>
                    </a:cubicBezTo>
                    <a:cubicBezTo>
                      <a:pt x="696" y="4"/>
                      <a:pt x="697" y="4"/>
                      <a:pt x="698" y="3"/>
                    </a:cubicBezTo>
                    <a:cubicBezTo>
                      <a:pt x="696" y="1"/>
                      <a:pt x="694" y="2"/>
                      <a:pt x="693" y="3"/>
                    </a:cubicBezTo>
                    <a:cubicBezTo>
                      <a:pt x="680" y="9"/>
                      <a:pt x="667" y="14"/>
                      <a:pt x="654" y="21"/>
                    </a:cubicBezTo>
                    <a:cubicBezTo>
                      <a:pt x="645" y="25"/>
                      <a:pt x="636" y="31"/>
                      <a:pt x="627" y="36"/>
                    </a:cubicBezTo>
                    <a:cubicBezTo>
                      <a:pt x="621" y="40"/>
                      <a:pt x="615" y="43"/>
                      <a:pt x="609" y="47"/>
                    </a:cubicBezTo>
                    <a:cubicBezTo>
                      <a:pt x="597" y="55"/>
                      <a:pt x="585" y="65"/>
                      <a:pt x="574" y="75"/>
                    </a:cubicBezTo>
                    <a:cubicBezTo>
                      <a:pt x="564" y="85"/>
                      <a:pt x="554" y="96"/>
                      <a:pt x="544" y="108"/>
                    </a:cubicBezTo>
                    <a:cubicBezTo>
                      <a:pt x="540" y="113"/>
                      <a:pt x="535" y="118"/>
                      <a:pt x="531" y="123"/>
                    </a:cubicBezTo>
                    <a:cubicBezTo>
                      <a:pt x="527" y="128"/>
                      <a:pt x="523" y="133"/>
                      <a:pt x="519" y="138"/>
                    </a:cubicBezTo>
                    <a:cubicBezTo>
                      <a:pt x="515" y="143"/>
                      <a:pt x="510" y="149"/>
                      <a:pt x="506" y="154"/>
                    </a:cubicBezTo>
                    <a:cubicBezTo>
                      <a:pt x="496" y="168"/>
                      <a:pt x="487" y="182"/>
                      <a:pt x="479" y="197"/>
                    </a:cubicBezTo>
                    <a:cubicBezTo>
                      <a:pt x="476" y="203"/>
                      <a:pt x="472" y="210"/>
                      <a:pt x="469" y="217"/>
                    </a:cubicBezTo>
                    <a:cubicBezTo>
                      <a:pt x="466" y="223"/>
                      <a:pt x="464" y="230"/>
                      <a:pt x="461" y="236"/>
                    </a:cubicBezTo>
                    <a:cubicBezTo>
                      <a:pt x="461" y="238"/>
                      <a:pt x="460" y="240"/>
                      <a:pt x="457" y="240"/>
                    </a:cubicBezTo>
                    <a:cubicBezTo>
                      <a:pt x="448" y="243"/>
                      <a:pt x="438" y="246"/>
                      <a:pt x="429" y="249"/>
                    </a:cubicBezTo>
                    <a:cubicBezTo>
                      <a:pt x="429" y="249"/>
                      <a:pt x="428" y="249"/>
                      <a:pt x="427" y="249"/>
                    </a:cubicBezTo>
                    <a:cubicBezTo>
                      <a:pt x="428" y="248"/>
                      <a:pt x="429" y="247"/>
                      <a:pt x="429" y="247"/>
                    </a:cubicBezTo>
                    <a:cubicBezTo>
                      <a:pt x="436" y="237"/>
                      <a:pt x="443" y="228"/>
                      <a:pt x="450" y="218"/>
                    </a:cubicBezTo>
                    <a:cubicBezTo>
                      <a:pt x="455" y="210"/>
                      <a:pt x="461" y="202"/>
                      <a:pt x="467" y="195"/>
                    </a:cubicBezTo>
                    <a:cubicBezTo>
                      <a:pt x="472" y="188"/>
                      <a:pt x="477" y="181"/>
                      <a:pt x="482" y="174"/>
                    </a:cubicBezTo>
                    <a:cubicBezTo>
                      <a:pt x="487" y="166"/>
                      <a:pt x="493" y="159"/>
                      <a:pt x="498" y="152"/>
                    </a:cubicBezTo>
                    <a:cubicBezTo>
                      <a:pt x="504" y="144"/>
                      <a:pt x="509" y="136"/>
                      <a:pt x="515" y="129"/>
                    </a:cubicBezTo>
                    <a:cubicBezTo>
                      <a:pt x="520" y="122"/>
                      <a:pt x="526" y="116"/>
                      <a:pt x="531" y="110"/>
                    </a:cubicBezTo>
                    <a:cubicBezTo>
                      <a:pt x="538" y="101"/>
                      <a:pt x="544" y="92"/>
                      <a:pt x="551" y="83"/>
                    </a:cubicBezTo>
                    <a:cubicBezTo>
                      <a:pt x="557" y="75"/>
                      <a:pt x="564" y="67"/>
                      <a:pt x="570" y="59"/>
                    </a:cubicBezTo>
                    <a:cubicBezTo>
                      <a:pt x="575" y="54"/>
                      <a:pt x="580" y="49"/>
                      <a:pt x="585" y="45"/>
                    </a:cubicBezTo>
                    <a:cubicBezTo>
                      <a:pt x="590" y="40"/>
                      <a:pt x="595" y="36"/>
                      <a:pt x="600" y="31"/>
                    </a:cubicBezTo>
                    <a:cubicBezTo>
                      <a:pt x="609" y="23"/>
                      <a:pt x="617" y="15"/>
                      <a:pt x="627" y="8"/>
                    </a:cubicBezTo>
                    <a:cubicBezTo>
                      <a:pt x="629" y="7"/>
                      <a:pt x="630" y="5"/>
                      <a:pt x="632" y="3"/>
                    </a:cubicBezTo>
                    <a:cubicBezTo>
                      <a:pt x="632" y="3"/>
                      <a:pt x="632" y="2"/>
                      <a:pt x="633" y="0"/>
                    </a:cubicBezTo>
                    <a:cubicBezTo>
                      <a:pt x="631" y="1"/>
                      <a:pt x="630" y="2"/>
                      <a:pt x="629" y="2"/>
                    </a:cubicBezTo>
                    <a:cubicBezTo>
                      <a:pt x="619" y="8"/>
                      <a:pt x="608" y="14"/>
                      <a:pt x="598" y="20"/>
                    </a:cubicBezTo>
                    <a:cubicBezTo>
                      <a:pt x="587" y="27"/>
                      <a:pt x="576" y="35"/>
                      <a:pt x="567" y="43"/>
                    </a:cubicBezTo>
                    <a:cubicBezTo>
                      <a:pt x="560" y="49"/>
                      <a:pt x="553" y="54"/>
                      <a:pt x="547" y="60"/>
                    </a:cubicBezTo>
                    <a:cubicBezTo>
                      <a:pt x="538" y="69"/>
                      <a:pt x="529" y="78"/>
                      <a:pt x="520" y="86"/>
                    </a:cubicBezTo>
                    <a:cubicBezTo>
                      <a:pt x="510" y="95"/>
                      <a:pt x="500" y="105"/>
                      <a:pt x="489" y="113"/>
                    </a:cubicBezTo>
                    <a:cubicBezTo>
                      <a:pt x="478" y="123"/>
                      <a:pt x="467" y="133"/>
                      <a:pt x="458" y="145"/>
                    </a:cubicBezTo>
                    <a:cubicBezTo>
                      <a:pt x="456" y="147"/>
                      <a:pt x="453" y="150"/>
                      <a:pt x="451" y="152"/>
                    </a:cubicBezTo>
                    <a:cubicBezTo>
                      <a:pt x="451" y="153"/>
                      <a:pt x="451" y="153"/>
                      <a:pt x="451" y="153"/>
                    </a:cubicBezTo>
                    <a:cubicBezTo>
                      <a:pt x="451" y="153"/>
                      <a:pt x="451" y="153"/>
                      <a:pt x="451" y="153"/>
                    </a:cubicBezTo>
                    <a:cubicBezTo>
                      <a:pt x="451" y="153"/>
                      <a:pt x="451" y="154"/>
                      <a:pt x="450" y="154"/>
                    </a:cubicBezTo>
                    <a:cubicBezTo>
                      <a:pt x="450" y="154"/>
                      <a:pt x="450" y="154"/>
                      <a:pt x="450" y="154"/>
                    </a:cubicBezTo>
                    <a:cubicBezTo>
                      <a:pt x="450" y="153"/>
                      <a:pt x="451" y="153"/>
                      <a:pt x="451" y="153"/>
                    </a:cubicBezTo>
                    <a:cubicBezTo>
                      <a:pt x="451" y="153"/>
                      <a:pt x="451" y="153"/>
                      <a:pt x="451" y="153"/>
                    </a:cubicBezTo>
                    <a:cubicBezTo>
                      <a:pt x="451" y="153"/>
                      <a:pt x="451" y="153"/>
                      <a:pt x="451" y="152"/>
                    </a:cubicBezTo>
                    <a:cubicBezTo>
                      <a:pt x="457" y="144"/>
                      <a:pt x="463" y="134"/>
                      <a:pt x="470" y="126"/>
                    </a:cubicBezTo>
                    <a:cubicBezTo>
                      <a:pt x="476" y="117"/>
                      <a:pt x="484" y="110"/>
                      <a:pt x="492" y="102"/>
                    </a:cubicBezTo>
                    <a:cubicBezTo>
                      <a:pt x="498" y="95"/>
                      <a:pt x="504" y="88"/>
                      <a:pt x="510" y="80"/>
                    </a:cubicBezTo>
                    <a:cubicBezTo>
                      <a:pt x="516" y="72"/>
                      <a:pt x="522" y="65"/>
                      <a:pt x="529" y="58"/>
                    </a:cubicBezTo>
                    <a:cubicBezTo>
                      <a:pt x="535" y="52"/>
                      <a:pt x="540" y="47"/>
                      <a:pt x="546" y="41"/>
                    </a:cubicBezTo>
                    <a:cubicBezTo>
                      <a:pt x="550" y="36"/>
                      <a:pt x="554" y="31"/>
                      <a:pt x="560" y="27"/>
                    </a:cubicBezTo>
                    <a:cubicBezTo>
                      <a:pt x="560" y="27"/>
                      <a:pt x="560" y="27"/>
                      <a:pt x="560" y="26"/>
                    </a:cubicBezTo>
                    <a:cubicBezTo>
                      <a:pt x="559" y="26"/>
                      <a:pt x="557" y="27"/>
                      <a:pt x="555" y="27"/>
                    </a:cubicBezTo>
                    <a:cubicBezTo>
                      <a:pt x="548" y="30"/>
                      <a:pt x="542" y="34"/>
                      <a:pt x="535" y="37"/>
                    </a:cubicBezTo>
                    <a:cubicBezTo>
                      <a:pt x="527" y="41"/>
                      <a:pt x="519" y="47"/>
                      <a:pt x="512" y="52"/>
                    </a:cubicBezTo>
                    <a:cubicBezTo>
                      <a:pt x="510" y="53"/>
                      <a:pt x="509" y="55"/>
                      <a:pt x="508" y="56"/>
                    </a:cubicBezTo>
                    <a:cubicBezTo>
                      <a:pt x="501" y="63"/>
                      <a:pt x="494" y="69"/>
                      <a:pt x="487" y="76"/>
                    </a:cubicBezTo>
                    <a:cubicBezTo>
                      <a:pt x="482" y="81"/>
                      <a:pt x="476" y="86"/>
                      <a:pt x="470" y="91"/>
                    </a:cubicBezTo>
                    <a:cubicBezTo>
                      <a:pt x="463" y="97"/>
                      <a:pt x="456" y="103"/>
                      <a:pt x="449" y="110"/>
                    </a:cubicBezTo>
                    <a:cubicBezTo>
                      <a:pt x="441" y="118"/>
                      <a:pt x="433" y="126"/>
                      <a:pt x="425" y="134"/>
                    </a:cubicBezTo>
                    <a:cubicBezTo>
                      <a:pt x="422" y="136"/>
                      <a:pt x="420" y="139"/>
                      <a:pt x="417" y="142"/>
                    </a:cubicBezTo>
                    <a:cubicBezTo>
                      <a:pt x="417" y="142"/>
                      <a:pt x="417" y="142"/>
                      <a:pt x="417" y="142"/>
                    </a:cubicBezTo>
                    <a:cubicBezTo>
                      <a:pt x="416" y="143"/>
                      <a:pt x="416" y="144"/>
                      <a:pt x="415" y="145"/>
                    </a:cubicBezTo>
                    <a:cubicBezTo>
                      <a:pt x="414" y="146"/>
                      <a:pt x="413" y="148"/>
                      <a:pt x="412" y="149"/>
                    </a:cubicBezTo>
                    <a:cubicBezTo>
                      <a:pt x="412" y="149"/>
                      <a:pt x="412" y="149"/>
                      <a:pt x="412" y="149"/>
                    </a:cubicBezTo>
                    <a:cubicBezTo>
                      <a:pt x="412" y="149"/>
                      <a:pt x="412" y="149"/>
                      <a:pt x="412" y="149"/>
                    </a:cubicBezTo>
                    <a:cubicBezTo>
                      <a:pt x="413" y="148"/>
                      <a:pt x="414" y="146"/>
                      <a:pt x="415" y="145"/>
                    </a:cubicBezTo>
                    <a:cubicBezTo>
                      <a:pt x="416" y="144"/>
                      <a:pt x="416" y="143"/>
                      <a:pt x="417" y="142"/>
                    </a:cubicBezTo>
                    <a:cubicBezTo>
                      <a:pt x="417" y="142"/>
                      <a:pt x="417" y="142"/>
                      <a:pt x="417" y="142"/>
                    </a:cubicBezTo>
                    <a:cubicBezTo>
                      <a:pt x="419" y="139"/>
                      <a:pt x="421" y="137"/>
                      <a:pt x="423" y="134"/>
                    </a:cubicBezTo>
                    <a:cubicBezTo>
                      <a:pt x="436" y="118"/>
                      <a:pt x="450" y="103"/>
                      <a:pt x="465" y="89"/>
                    </a:cubicBezTo>
                    <a:cubicBezTo>
                      <a:pt x="477" y="78"/>
                      <a:pt x="489" y="68"/>
                      <a:pt x="502" y="57"/>
                    </a:cubicBezTo>
                    <a:cubicBezTo>
                      <a:pt x="511" y="49"/>
                      <a:pt x="520" y="40"/>
                      <a:pt x="530" y="31"/>
                    </a:cubicBezTo>
                    <a:cubicBezTo>
                      <a:pt x="531" y="31"/>
                      <a:pt x="531" y="30"/>
                      <a:pt x="532" y="29"/>
                    </a:cubicBezTo>
                    <a:cubicBezTo>
                      <a:pt x="532" y="28"/>
                      <a:pt x="531" y="28"/>
                      <a:pt x="531" y="28"/>
                    </a:cubicBezTo>
                    <a:cubicBezTo>
                      <a:pt x="530" y="28"/>
                      <a:pt x="529" y="29"/>
                      <a:pt x="528" y="29"/>
                    </a:cubicBezTo>
                    <a:cubicBezTo>
                      <a:pt x="516" y="36"/>
                      <a:pt x="505" y="43"/>
                      <a:pt x="493" y="49"/>
                    </a:cubicBezTo>
                    <a:cubicBezTo>
                      <a:pt x="476" y="58"/>
                      <a:pt x="461" y="70"/>
                      <a:pt x="448" y="84"/>
                    </a:cubicBezTo>
                    <a:cubicBezTo>
                      <a:pt x="441" y="91"/>
                      <a:pt x="434" y="98"/>
                      <a:pt x="426" y="104"/>
                    </a:cubicBezTo>
                    <a:cubicBezTo>
                      <a:pt x="420" y="109"/>
                      <a:pt x="413" y="114"/>
                      <a:pt x="407" y="120"/>
                    </a:cubicBezTo>
                    <a:cubicBezTo>
                      <a:pt x="396" y="131"/>
                      <a:pt x="386" y="143"/>
                      <a:pt x="375" y="155"/>
                    </a:cubicBezTo>
                    <a:cubicBezTo>
                      <a:pt x="365" y="165"/>
                      <a:pt x="356" y="176"/>
                      <a:pt x="349" y="188"/>
                    </a:cubicBezTo>
                    <a:cubicBezTo>
                      <a:pt x="341" y="201"/>
                      <a:pt x="331" y="213"/>
                      <a:pt x="325" y="227"/>
                    </a:cubicBezTo>
                    <a:cubicBezTo>
                      <a:pt x="321" y="237"/>
                      <a:pt x="317" y="247"/>
                      <a:pt x="313" y="257"/>
                    </a:cubicBezTo>
                    <a:cubicBezTo>
                      <a:pt x="312" y="259"/>
                      <a:pt x="312" y="263"/>
                      <a:pt x="311" y="266"/>
                    </a:cubicBezTo>
                    <a:cubicBezTo>
                      <a:pt x="310" y="274"/>
                      <a:pt x="311" y="283"/>
                      <a:pt x="311" y="291"/>
                    </a:cubicBezTo>
                    <a:cubicBezTo>
                      <a:pt x="312" y="294"/>
                      <a:pt x="311" y="295"/>
                      <a:pt x="309" y="296"/>
                    </a:cubicBezTo>
                    <a:cubicBezTo>
                      <a:pt x="302" y="299"/>
                      <a:pt x="295" y="302"/>
                      <a:pt x="288" y="306"/>
                    </a:cubicBezTo>
                    <a:cubicBezTo>
                      <a:pt x="287" y="306"/>
                      <a:pt x="287" y="306"/>
                      <a:pt x="285" y="307"/>
                    </a:cubicBezTo>
                    <a:cubicBezTo>
                      <a:pt x="286" y="306"/>
                      <a:pt x="286" y="305"/>
                      <a:pt x="286" y="305"/>
                    </a:cubicBezTo>
                    <a:cubicBezTo>
                      <a:pt x="287" y="298"/>
                      <a:pt x="289" y="291"/>
                      <a:pt x="291" y="285"/>
                    </a:cubicBezTo>
                    <a:cubicBezTo>
                      <a:pt x="294" y="276"/>
                      <a:pt x="296" y="268"/>
                      <a:pt x="299" y="259"/>
                    </a:cubicBezTo>
                    <a:cubicBezTo>
                      <a:pt x="303" y="248"/>
                      <a:pt x="308" y="238"/>
                      <a:pt x="314" y="228"/>
                    </a:cubicBezTo>
                    <a:cubicBezTo>
                      <a:pt x="321" y="214"/>
                      <a:pt x="329" y="200"/>
                      <a:pt x="338" y="187"/>
                    </a:cubicBezTo>
                    <a:cubicBezTo>
                      <a:pt x="342" y="181"/>
                      <a:pt x="347" y="174"/>
                      <a:pt x="351" y="168"/>
                    </a:cubicBezTo>
                    <a:cubicBezTo>
                      <a:pt x="356" y="161"/>
                      <a:pt x="361" y="155"/>
                      <a:pt x="366" y="148"/>
                    </a:cubicBezTo>
                    <a:cubicBezTo>
                      <a:pt x="371" y="142"/>
                      <a:pt x="377" y="136"/>
                      <a:pt x="381" y="130"/>
                    </a:cubicBezTo>
                    <a:cubicBezTo>
                      <a:pt x="388" y="122"/>
                      <a:pt x="394" y="113"/>
                      <a:pt x="402" y="106"/>
                    </a:cubicBezTo>
                    <a:cubicBezTo>
                      <a:pt x="408" y="100"/>
                      <a:pt x="414" y="94"/>
                      <a:pt x="420" y="88"/>
                    </a:cubicBezTo>
                    <a:cubicBezTo>
                      <a:pt x="430" y="78"/>
                      <a:pt x="439" y="68"/>
                      <a:pt x="447" y="58"/>
                    </a:cubicBezTo>
                    <a:cubicBezTo>
                      <a:pt x="449" y="55"/>
                      <a:pt x="451" y="53"/>
                      <a:pt x="452" y="50"/>
                    </a:cubicBezTo>
                    <a:cubicBezTo>
                      <a:pt x="453" y="49"/>
                      <a:pt x="452" y="48"/>
                      <a:pt x="452" y="48"/>
                    </a:cubicBezTo>
                    <a:cubicBezTo>
                      <a:pt x="452" y="48"/>
                      <a:pt x="451" y="47"/>
                      <a:pt x="450" y="48"/>
                    </a:cubicBezTo>
                    <a:cubicBezTo>
                      <a:pt x="448" y="49"/>
                      <a:pt x="446" y="50"/>
                      <a:pt x="445" y="51"/>
                    </a:cubicBezTo>
                    <a:cubicBezTo>
                      <a:pt x="438" y="56"/>
                      <a:pt x="432" y="61"/>
                      <a:pt x="425" y="66"/>
                    </a:cubicBezTo>
                    <a:cubicBezTo>
                      <a:pt x="415" y="74"/>
                      <a:pt x="405" y="81"/>
                      <a:pt x="395" y="89"/>
                    </a:cubicBezTo>
                    <a:cubicBezTo>
                      <a:pt x="386" y="96"/>
                      <a:pt x="377" y="102"/>
                      <a:pt x="368" y="110"/>
                    </a:cubicBezTo>
                    <a:cubicBezTo>
                      <a:pt x="359" y="120"/>
                      <a:pt x="348" y="128"/>
                      <a:pt x="338" y="138"/>
                    </a:cubicBezTo>
                    <a:cubicBezTo>
                      <a:pt x="337" y="138"/>
                      <a:pt x="337" y="138"/>
                      <a:pt x="336" y="138"/>
                    </a:cubicBezTo>
                    <a:cubicBezTo>
                      <a:pt x="336" y="138"/>
                      <a:pt x="336" y="138"/>
                      <a:pt x="336" y="138"/>
                    </a:cubicBezTo>
                    <a:cubicBezTo>
                      <a:pt x="336" y="138"/>
                      <a:pt x="336" y="138"/>
                      <a:pt x="336" y="138"/>
                    </a:cubicBezTo>
                    <a:cubicBezTo>
                      <a:pt x="336" y="138"/>
                      <a:pt x="336" y="138"/>
                      <a:pt x="336" y="138"/>
                    </a:cubicBezTo>
                    <a:cubicBezTo>
                      <a:pt x="338" y="136"/>
                      <a:pt x="340" y="135"/>
                      <a:pt x="341" y="133"/>
                    </a:cubicBezTo>
                    <a:cubicBezTo>
                      <a:pt x="344" y="129"/>
                      <a:pt x="347" y="125"/>
                      <a:pt x="350" y="121"/>
                    </a:cubicBezTo>
                    <a:cubicBezTo>
                      <a:pt x="356" y="115"/>
                      <a:pt x="362" y="108"/>
                      <a:pt x="367" y="100"/>
                    </a:cubicBezTo>
                    <a:cubicBezTo>
                      <a:pt x="373" y="92"/>
                      <a:pt x="378" y="83"/>
                      <a:pt x="384" y="75"/>
                    </a:cubicBezTo>
                    <a:cubicBezTo>
                      <a:pt x="385" y="74"/>
                      <a:pt x="385" y="72"/>
                      <a:pt x="386" y="71"/>
                    </a:cubicBezTo>
                    <a:cubicBezTo>
                      <a:pt x="385" y="71"/>
                      <a:pt x="385" y="71"/>
                      <a:pt x="385" y="71"/>
                    </a:cubicBezTo>
                    <a:cubicBezTo>
                      <a:pt x="384" y="71"/>
                      <a:pt x="384" y="71"/>
                      <a:pt x="383" y="72"/>
                    </a:cubicBezTo>
                    <a:cubicBezTo>
                      <a:pt x="377" y="75"/>
                      <a:pt x="372" y="79"/>
                      <a:pt x="367" y="84"/>
                    </a:cubicBezTo>
                    <a:cubicBezTo>
                      <a:pt x="360" y="91"/>
                      <a:pt x="354" y="98"/>
                      <a:pt x="347" y="105"/>
                    </a:cubicBezTo>
                    <a:cubicBezTo>
                      <a:pt x="340" y="111"/>
                      <a:pt x="333" y="116"/>
                      <a:pt x="326" y="123"/>
                    </a:cubicBezTo>
                    <a:cubicBezTo>
                      <a:pt x="323" y="127"/>
                      <a:pt x="318" y="131"/>
                      <a:pt x="314" y="135"/>
                    </a:cubicBezTo>
                    <a:cubicBezTo>
                      <a:pt x="309" y="140"/>
                      <a:pt x="304" y="145"/>
                      <a:pt x="299" y="151"/>
                    </a:cubicBezTo>
                    <a:cubicBezTo>
                      <a:pt x="297" y="153"/>
                      <a:pt x="295" y="156"/>
                      <a:pt x="293" y="158"/>
                    </a:cubicBezTo>
                    <a:cubicBezTo>
                      <a:pt x="288" y="164"/>
                      <a:pt x="284" y="170"/>
                      <a:pt x="279" y="176"/>
                    </a:cubicBezTo>
                    <a:cubicBezTo>
                      <a:pt x="275" y="181"/>
                      <a:pt x="271" y="185"/>
                      <a:pt x="267" y="190"/>
                    </a:cubicBezTo>
                    <a:cubicBezTo>
                      <a:pt x="260" y="199"/>
                      <a:pt x="253" y="208"/>
                      <a:pt x="246" y="217"/>
                    </a:cubicBezTo>
                    <a:cubicBezTo>
                      <a:pt x="240" y="223"/>
                      <a:pt x="236" y="230"/>
                      <a:pt x="233" y="237"/>
                    </a:cubicBezTo>
                    <a:cubicBezTo>
                      <a:pt x="230" y="244"/>
                      <a:pt x="226" y="251"/>
                      <a:pt x="223" y="258"/>
                    </a:cubicBezTo>
                    <a:cubicBezTo>
                      <a:pt x="220" y="265"/>
                      <a:pt x="216" y="273"/>
                      <a:pt x="213" y="281"/>
                    </a:cubicBezTo>
                    <a:cubicBezTo>
                      <a:pt x="212" y="283"/>
                      <a:pt x="211" y="286"/>
                      <a:pt x="211" y="289"/>
                    </a:cubicBezTo>
                    <a:cubicBezTo>
                      <a:pt x="209" y="298"/>
                      <a:pt x="207" y="306"/>
                      <a:pt x="205" y="315"/>
                    </a:cubicBezTo>
                    <a:cubicBezTo>
                      <a:pt x="205" y="320"/>
                      <a:pt x="206" y="325"/>
                      <a:pt x="205" y="330"/>
                    </a:cubicBezTo>
                    <a:cubicBezTo>
                      <a:pt x="204" y="337"/>
                      <a:pt x="205" y="343"/>
                      <a:pt x="207" y="349"/>
                    </a:cubicBezTo>
                    <a:cubicBezTo>
                      <a:pt x="207" y="350"/>
                      <a:pt x="207" y="350"/>
                      <a:pt x="207" y="350"/>
                    </a:cubicBezTo>
                    <a:cubicBezTo>
                      <a:pt x="199" y="355"/>
                      <a:pt x="191" y="360"/>
                      <a:pt x="184" y="365"/>
                    </a:cubicBezTo>
                    <a:cubicBezTo>
                      <a:pt x="183" y="365"/>
                      <a:pt x="183" y="365"/>
                      <a:pt x="183" y="364"/>
                    </a:cubicBezTo>
                    <a:cubicBezTo>
                      <a:pt x="183" y="360"/>
                      <a:pt x="183" y="356"/>
                      <a:pt x="184" y="352"/>
                    </a:cubicBezTo>
                    <a:cubicBezTo>
                      <a:pt x="184" y="347"/>
                      <a:pt x="185" y="342"/>
                      <a:pt x="186" y="337"/>
                    </a:cubicBezTo>
                    <a:cubicBezTo>
                      <a:pt x="187" y="333"/>
                      <a:pt x="187" y="327"/>
                      <a:pt x="189" y="323"/>
                    </a:cubicBezTo>
                    <a:cubicBezTo>
                      <a:pt x="192" y="310"/>
                      <a:pt x="196" y="298"/>
                      <a:pt x="201" y="286"/>
                    </a:cubicBezTo>
                    <a:cubicBezTo>
                      <a:pt x="206" y="272"/>
                      <a:pt x="210" y="258"/>
                      <a:pt x="218" y="246"/>
                    </a:cubicBezTo>
                    <a:cubicBezTo>
                      <a:pt x="222" y="238"/>
                      <a:pt x="226" y="230"/>
                      <a:pt x="232" y="223"/>
                    </a:cubicBezTo>
                    <a:cubicBezTo>
                      <a:pt x="238" y="215"/>
                      <a:pt x="245" y="206"/>
                      <a:pt x="252" y="198"/>
                    </a:cubicBezTo>
                    <a:cubicBezTo>
                      <a:pt x="258" y="190"/>
                      <a:pt x="266" y="182"/>
                      <a:pt x="273" y="175"/>
                    </a:cubicBezTo>
                    <a:cubicBezTo>
                      <a:pt x="276" y="170"/>
                      <a:pt x="281" y="167"/>
                      <a:pt x="284" y="163"/>
                    </a:cubicBezTo>
                    <a:cubicBezTo>
                      <a:pt x="289" y="159"/>
                      <a:pt x="293" y="154"/>
                      <a:pt x="297" y="150"/>
                    </a:cubicBezTo>
                    <a:cubicBezTo>
                      <a:pt x="300" y="147"/>
                      <a:pt x="304" y="143"/>
                      <a:pt x="307" y="140"/>
                    </a:cubicBezTo>
                    <a:cubicBezTo>
                      <a:pt x="311" y="136"/>
                      <a:pt x="315" y="132"/>
                      <a:pt x="318" y="128"/>
                    </a:cubicBezTo>
                    <a:cubicBezTo>
                      <a:pt x="323" y="123"/>
                      <a:pt x="328" y="118"/>
                      <a:pt x="332" y="113"/>
                    </a:cubicBezTo>
                    <a:cubicBezTo>
                      <a:pt x="339" y="105"/>
                      <a:pt x="345" y="97"/>
                      <a:pt x="351" y="89"/>
                    </a:cubicBezTo>
                    <a:cubicBezTo>
                      <a:pt x="353" y="86"/>
                      <a:pt x="356" y="82"/>
                      <a:pt x="358" y="78"/>
                    </a:cubicBezTo>
                    <a:cubicBezTo>
                      <a:pt x="358" y="78"/>
                      <a:pt x="357" y="78"/>
                      <a:pt x="357" y="77"/>
                    </a:cubicBezTo>
                    <a:cubicBezTo>
                      <a:pt x="355" y="78"/>
                      <a:pt x="354" y="79"/>
                      <a:pt x="352" y="80"/>
                    </a:cubicBezTo>
                    <a:cubicBezTo>
                      <a:pt x="350" y="82"/>
                      <a:pt x="348" y="84"/>
                      <a:pt x="346" y="85"/>
                    </a:cubicBezTo>
                    <a:cubicBezTo>
                      <a:pt x="335" y="91"/>
                      <a:pt x="324" y="96"/>
                      <a:pt x="314" y="103"/>
                    </a:cubicBezTo>
                    <a:cubicBezTo>
                      <a:pt x="307" y="107"/>
                      <a:pt x="299" y="112"/>
                      <a:pt x="292" y="118"/>
                    </a:cubicBezTo>
                    <a:cubicBezTo>
                      <a:pt x="286" y="122"/>
                      <a:pt x="280" y="127"/>
                      <a:pt x="274" y="132"/>
                    </a:cubicBezTo>
                    <a:cubicBezTo>
                      <a:pt x="266" y="139"/>
                      <a:pt x="257" y="146"/>
                      <a:pt x="250" y="153"/>
                    </a:cubicBezTo>
                    <a:cubicBezTo>
                      <a:pt x="243" y="161"/>
                      <a:pt x="237" y="169"/>
                      <a:pt x="231" y="177"/>
                    </a:cubicBezTo>
                    <a:cubicBezTo>
                      <a:pt x="223" y="187"/>
                      <a:pt x="216" y="198"/>
                      <a:pt x="209" y="208"/>
                    </a:cubicBezTo>
                    <a:cubicBezTo>
                      <a:pt x="204" y="214"/>
                      <a:pt x="201" y="220"/>
                      <a:pt x="197" y="227"/>
                    </a:cubicBezTo>
                    <a:cubicBezTo>
                      <a:pt x="193" y="235"/>
                      <a:pt x="189" y="243"/>
                      <a:pt x="185" y="252"/>
                    </a:cubicBezTo>
                    <a:cubicBezTo>
                      <a:pt x="182" y="256"/>
                      <a:pt x="181" y="261"/>
                      <a:pt x="179" y="265"/>
                    </a:cubicBezTo>
                    <a:cubicBezTo>
                      <a:pt x="177" y="273"/>
                      <a:pt x="175" y="281"/>
                      <a:pt x="172" y="289"/>
                    </a:cubicBezTo>
                    <a:cubicBezTo>
                      <a:pt x="166" y="305"/>
                      <a:pt x="165" y="322"/>
                      <a:pt x="166" y="338"/>
                    </a:cubicBezTo>
                    <a:cubicBezTo>
                      <a:pt x="167" y="349"/>
                      <a:pt x="169" y="359"/>
                      <a:pt x="173" y="369"/>
                    </a:cubicBezTo>
                    <a:cubicBezTo>
                      <a:pt x="174" y="372"/>
                      <a:pt x="174" y="372"/>
                      <a:pt x="171" y="374"/>
                    </a:cubicBezTo>
                    <a:cubicBezTo>
                      <a:pt x="165" y="378"/>
                      <a:pt x="158" y="383"/>
                      <a:pt x="151" y="387"/>
                    </a:cubicBezTo>
                    <a:cubicBezTo>
                      <a:pt x="147" y="391"/>
                      <a:pt x="143" y="394"/>
                      <a:pt x="138" y="397"/>
                    </a:cubicBezTo>
                    <a:cubicBezTo>
                      <a:pt x="138" y="391"/>
                      <a:pt x="138" y="385"/>
                      <a:pt x="138" y="380"/>
                    </a:cubicBezTo>
                    <a:cubicBezTo>
                      <a:pt x="140" y="366"/>
                      <a:pt x="145" y="352"/>
                      <a:pt x="148" y="338"/>
                    </a:cubicBezTo>
                    <a:cubicBezTo>
                      <a:pt x="151" y="328"/>
                      <a:pt x="154" y="318"/>
                      <a:pt x="156" y="307"/>
                    </a:cubicBezTo>
                    <a:cubicBezTo>
                      <a:pt x="159" y="294"/>
                      <a:pt x="163" y="281"/>
                      <a:pt x="167" y="268"/>
                    </a:cubicBezTo>
                    <a:cubicBezTo>
                      <a:pt x="171" y="255"/>
                      <a:pt x="176" y="243"/>
                      <a:pt x="183" y="231"/>
                    </a:cubicBezTo>
                    <a:cubicBezTo>
                      <a:pt x="187" y="222"/>
                      <a:pt x="192" y="214"/>
                      <a:pt x="197" y="206"/>
                    </a:cubicBezTo>
                    <a:cubicBezTo>
                      <a:pt x="204" y="194"/>
                      <a:pt x="212" y="183"/>
                      <a:pt x="219" y="171"/>
                    </a:cubicBezTo>
                    <a:cubicBezTo>
                      <a:pt x="224" y="164"/>
                      <a:pt x="228" y="156"/>
                      <a:pt x="232" y="149"/>
                    </a:cubicBezTo>
                    <a:cubicBezTo>
                      <a:pt x="239" y="138"/>
                      <a:pt x="244" y="126"/>
                      <a:pt x="249" y="115"/>
                    </a:cubicBezTo>
                    <a:cubicBezTo>
                      <a:pt x="249" y="114"/>
                      <a:pt x="249" y="113"/>
                      <a:pt x="249" y="111"/>
                    </a:cubicBezTo>
                    <a:cubicBezTo>
                      <a:pt x="248" y="112"/>
                      <a:pt x="247" y="112"/>
                      <a:pt x="246" y="113"/>
                    </a:cubicBezTo>
                    <a:cubicBezTo>
                      <a:pt x="239" y="118"/>
                      <a:pt x="232" y="124"/>
                      <a:pt x="226" y="129"/>
                    </a:cubicBezTo>
                    <a:cubicBezTo>
                      <a:pt x="212" y="141"/>
                      <a:pt x="200" y="154"/>
                      <a:pt x="190" y="169"/>
                    </a:cubicBezTo>
                    <a:cubicBezTo>
                      <a:pt x="183" y="177"/>
                      <a:pt x="177" y="186"/>
                      <a:pt x="172" y="195"/>
                    </a:cubicBezTo>
                    <a:cubicBezTo>
                      <a:pt x="167" y="204"/>
                      <a:pt x="163" y="213"/>
                      <a:pt x="159" y="222"/>
                    </a:cubicBezTo>
                    <a:cubicBezTo>
                      <a:pt x="153" y="236"/>
                      <a:pt x="148" y="249"/>
                      <a:pt x="145" y="263"/>
                    </a:cubicBezTo>
                    <a:cubicBezTo>
                      <a:pt x="142" y="274"/>
                      <a:pt x="139" y="285"/>
                      <a:pt x="137" y="297"/>
                    </a:cubicBezTo>
                    <a:cubicBezTo>
                      <a:pt x="135" y="305"/>
                      <a:pt x="132" y="314"/>
                      <a:pt x="131" y="323"/>
                    </a:cubicBezTo>
                    <a:cubicBezTo>
                      <a:pt x="129" y="334"/>
                      <a:pt x="128" y="345"/>
                      <a:pt x="127" y="357"/>
                    </a:cubicBezTo>
                    <a:cubicBezTo>
                      <a:pt x="126" y="363"/>
                      <a:pt x="126" y="371"/>
                      <a:pt x="127" y="377"/>
                    </a:cubicBezTo>
                    <a:cubicBezTo>
                      <a:pt x="127" y="385"/>
                      <a:pt x="129" y="393"/>
                      <a:pt x="130" y="400"/>
                    </a:cubicBezTo>
                    <a:cubicBezTo>
                      <a:pt x="130" y="403"/>
                      <a:pt x="130" y="404"/>
                      <a:pt x="128" y="406"/>
                    </a:cubicBezTo>
                    <a:cubicBezTo>
                      <a:pt x="122" y="411"/>
                      <a:pt x="116" y="416"/>
                      <a:pt x="110" y="421"/>
                    </a:cubicBezTo>
                    <a:cubicBezTo>
                      <a:pt x="109" y="421"/>
                      <a:pt x="108" y="422"/>
                      <a:pt x="107" y="423"/>
                    </a:cubicBezTo>
                    <a:cubicBezTo>
                      <a:pt x="107" y="417"/>
                      <a:pt x="107" y="412"/>
                      <a:pt x="107" y="407"/>
                    </a:cubicBezTo>
                    <a:cubicBezTo>
                      <a:pt x="108" y="400"/>
                      <a:pt x="109" y="393"/>
                      <a:pt x="110" y="385"/>
                    </a:cubicBezTo>
                    <a:cubicBezTo>
                      <a:pt x="113" y="365"/>
                      <a:pt x="115" y="344"/>
                      <a:pt x="119" y="324"/>
                    </a:cubicBezTo>
                    <a:cubicBezTo>
                      <a:pt x="121" y="310"/>
                      <a:pt x="126" y="297"/>
                      <a:pt x="130" y="285"/>
                    </a:cubicBezTo>
                    <a:cubicBezTo>
                      <a:pt x="134" y="272"/>
                      <a:pt x="139" y="260"/>
                      <a:pt x="144" y="248"/>
                    </a:cubicBezTo>
                    <a:cubicBezTo>
                      <a:pt x="144" y="248"/>
                      <a:pt x="144" y="248"/>
                      <a:pt x="144" y="248"/>
                    </a:cubicBezTo>
                    <a:cubicBezTo>
                      <a:pt x="148" y="240"/>
                      <a:pt x="151" y="232"/>
                      <a:pt x="155" y="224"/>
                    </a:cubicBezTo>
                    <a:cubicBezTo>
                      <a:pt x="155" y="223"/>
                      <a:pt x="155" y="222"/>
                      <a:pt x="156" y="221"/>
                    </a:cubicBezTo>
                    <a:cubicBezTo>
                      <a:pt x="159" y="213"/>
                      <a:pt x="163" y="204"/>
                      <a:pt x="166" y="195"/>
                    </a:cubicBezTo>
                    <a:cubicBezTo>
                      <a:pt x="170" y="184"/>
                      <a:pt x="174" y="173"/>
                      <a:pt x="178" y="162"/>
                    </a:cubicBezTo>
                    <a:cubicBezTo>
                      <a:pt x="180" y="155"/>
                      <a:pt x="183" y="148"/>
                      <a:pt x="185" y="141"/>
                    </a:cubicBezTo>
                    <a:cubicBezTo>
                      <a:pt x="186" y="139"/>
                      <a:pt x="186" y="138"/>
                      <a:pt x="186" y="137"/>
                    </a:cubicBezTo>
                    <a:cubicBezTo>
                      <a:pt x="186" y="137"/>
                      <a:pt x="185" y="137"/>
                      <a:pt x="185" y="137"/>
                    </a:cubicBezTo>
                    <a:cubicBezTo>
                      <a:pt x="184" y="137"/>
                      <a:pt x="183" y="138"/>
                      <a:pt x="183" y="138"/>
                    </a:cubicBezTo>
                    <a:cubicBezTo>
                      <a:pt x="172" y="148"/>
                      <a:pt x="163" y="159"/>
                      <a:pt x="155" y="171"/>
                    </a:cubicBezTo>
                    <a:cubicBezTo>
                      <a:pt x="149" y="180"/>
                      <a:pt x="144" y="189"/>
                      <a:pt x="138" y="199"/>
                    </a:cubicBezTo>
                    <a:cubicBezTo>
                      <a:pt x="132" y="208"/>
                      <a:pt x="126" y="218"/>
                      <a:pt x="121" y="228"/>
                    </a:cubicBezTo>
                    <a:cubicBezTo>
                      <a:pt x="115" y="240"/>
                      <a:pt x="110" y="251"/>
                      <a:pt x="107" y="263"/>
                    </a:cubicBezTo>
                    <a:cubicBezTo>
                      <a:pt x="105" y="271"/>
                      <a:pt x="103" y="280"/>
                      <a:pt x="101" y="288"/>
                    </a:cubicBezTo>
                    <a:cubicBezTo>
                      <a:pt x="99" y="296"/>
                      <a:pt x="98" y="304"/>
                      <a:pt x="97" y="312"/>
                    </a:cubicBezTo>
                    <a:cubicBezTo>
                      <a:pt x="96" y="319"/>
                      <a:pt x="95" y="326"/>
                      <a:pt x="95" y="334"/>
                    </a:cubicBezTo>
                    <a:cubicBezTo>
                      <a:pt x="94" y="341"/>
                      <a:pt x="94" y="348"/>
                      <a:pt x="94" y="356"/>
                    </a:cubicBezTo>
                    <a:cubicBezTo>
                      <a:pt x="94" y="362"/>
                      <a:pt x="94" y="369"/>
                      <a:pt x="95" y="375"/>
                    </a:cubicBezTo>
                    <a:cubicBezTo>
                      <a:pt x="95" y="378"/>
                      <a:pt x="96" y="382"/>
                      <a:pt x="96" y="385"/>
                    </a:cubicBezTo>
                    <a:cubicBezTo>
                      <a:pt x="96" y="390"/>
                      <a:pt x="97" y="395"/>
                      <a:pt x="97" y="400"/>
                    </a:cubicBezTo>
                    <a:cubicBezTo>
                      <a:pt x="98" y="408"/>
                      <a:pt x="100" y="417"/>
                      <a:pt x="100" y="425"/>
                    </a:cubicBezTo>
                    <a:cubicBezTo>
                      <a:pt x="100" y="427"/>
                      <a:pt x="100" y="429"/>
                      <a:pt x="98" y="430"/>
                    </a:cubicBezTo>
                    <a:cubicBezTo>
                      <a:pt x="92" y="435"/>
                      <a:pt x="86" y="440"/>
                      <a:pt x="79" y="445"/>
                    </a:cubicBezTo>
                    <a:cubicBezTo>
                      <a:pt x="69" y="454"/>
                      <a:pt x="60" y="464"/>
                      <a:pt x="51" y="473"/>
                    </a:cubicBezTo>
                    <a:cubicBezTo>
                      <a:pt x="38" y="487"/>
                      <a:pt x="24" y="502"/>
                      <a:pt x="13" y="518"/>
                    </a:cubicBezTo>
                    <a:cubicBezTo>
                      <a:pt x="8" y="525"/>
                      <a:pt x="4" y="532"/>
                      <a:pt x="1" y="539"/>
                    </a:cubicBezTo>
                    <a:cubicBezTo>
                      <a:pt x="1" y="541"/>
                      <a:pt x="0" y="543"/>
                      <a:pt x="1" y="545"/>
                    </a:cubicBezTo>
                    <a:cubicBezTo>
                      <a:pt x="1" y="546"/>
                      <a:pt x="2" y="547"/>
                      <a:pt x="3" y="548"/>
                    </a:cubicBezTo>
                    <a:cubicBezTo>
                      <a:pt x="5" y="549"/>
                      <a:pt x="6" y="548"/>
                      <a:pt x="7" y="546"/>
                    </a:cubicBezTo>
                    <a:cubicBezTo>
                      <a:pt x="9" y="544"/>
                      <a:pt x="11" y="542"/>
                      <a:pt x="12" y="540"/>
                    </a:cubicBezTo>
                    <a:cubicBezTo>
                      <a:pt x="18" y="530"/>
                      <a:pt x="24" y="521"/>
                      <a:pt x="31" y="513"/>
                    </a:cubicBezTo>
                    <a:cubicBezTo>
                      <a:pt x="35" y="508"/>
                      <a:pt x="38" y="503"/>
                      <a:pt x="42" y="499"/>
                    </a:cubicBezTo>
                    <a:cubicBezTo>
                      <a:pt x="49" y="491"/>
                      <a:pt x="56" y="483"/>
                      <a:pt x="63" y="476"/>
                    </a:cubicBezTo>
                    <a:cubicBezTo>
                      <a:pt x="77" y="463"/>
                      <a:pt x="92" y="450"/>
                      <a:pt x="106" y="438"/>
                    </a:cubicBezTo>
                    <a:cubicBezTo>
                      <a:pt x="107" y="437"/>
                      <a:pt x="108" y="437"/>
                      <a:pt x="109" y="437"/>
                    </a:cubicBezTo>
                    <a:cubicBezTo>
                      <a:pt x="113" y="437"/>
                      <a:pt x="116" y="437"/>
                      <a:pt x="119" y="438"/>
                    </a:cubicBezTo>
                    <a:cubicBezTo>
                      <a:pt x="126" y="439"/>
                      <a:pt x="133" y="440"/>
                      <a:pt x="140" y="442"/>
                    </a:cubicBezTo>
                    <a:cubicBezTo>
                      <a:pt x="149" y="446"/>
                      <a:pt x="159" y="449"/>
                      <a:pt x="169" y="453"/>
                    </a:cubicBezTo>
                    <a:cubicBezTo>
                      <a:pt x="178" y="457"/>
                      <a:pt x="187" y="461"/>
                      <a:pt x="195" y="466"/>
                    </a:cubicBezTo>
                    <a:cubicBezTo>
                      <a:pt x="204" y="470"/>
                      <a:pt x="212" y="474"/>
                      <a:pt x="220" y="477"/>
                    </a:cubicBezTo>
                    <a:cubicBezTo>
                      <a:pt x="230" y="482"/>
                      <a:pt x="239" y="486"/>
                      <a:pt x="249" y="490"/>
                    </a:cubicBezTo>
                    <a:cubicBezTo>
                      <a:pt x="252" y="491"/>
                      <a:pt x="256" y="493"/>
                      <a:pt x="260" y="494"/>
                    </a:cubicBezTo>
                    <a:cubicBezTo>
                      <a:pt x="268" y="498"/>
                      <a:pt x="278" y="501"/>
                      <a:pt x="287" y="504"/>
                    </a:cubicBezTo>
                    <a:cubicBezTo>
                      <a:pt x="293" y="506"/>
                      <a:pt x="300" y="509"/>
                      <a:pt x="307" y="511"/>
                    </a:cubicBezTo>
                    <a:cubicBezTo>
                      <a:pt x="313" y="513"/>
                      <a:pt x="320" y="514"/>
                      <a:pt x="326" y="516"/>
                    </a:cubicBezTo>
                    <a:cubicBezTo>
                      <a:pt x="335" y="519"/>
                      <a:pt x="345" y="522"/>
                      <a:pt x="355" y="525"/>
                    </a:cubicBezTo>
                    <a:cubicBezTo>
                      <a:pt x="360" y="526"/>
                      <a:pt x="365" y="528"/>
                      <a:pt x="370" y="529"/>
                    </a:cubicBezTo>
                    <a:cubicBezTo>
                      <a:pt x="378" y="532"/>
                      <a:pt x="387" y="535"/>
                      <a:pt x="395" y="537"/>
                    </a:cubicBezTo>
                    <a:cubicBezTo>
                      <a:pt x="399" y="538"/>
                      <a:pt x="402" y="539"/>
                      <a:pt x="405" y="540"/>
                    </a:cubicBezTo>
                    <a:cubicBezTo>
                      <a:pt x="413" y="542"/>
                      <a:pt x="420" y="544"/>
                      <a:pt x="427" y="545"/>
                    </a:cubicBezTo>
                    <a:cubicBezTo>
                      <a:pt x="430" y="546"/>
                      <a:pt x="433" y="547"/>
                      <a:pt x="435" y="547"/>
                    </a:cubicBezTo>
                    <a:cubicBezTo>
                      <a:pt x="437" y="548"/>
                      <a:pt x="438" y="548"/>
                      <a:pt x="439" y="548"/>
                    </a:cubicBezTo>
                    <a:cubicBezTo>
                      <a:pt x="449" y="549"/>
                      <a:pt x="458" y="550"/>
                      <a:pt x="468" y="551"/>
                    </a:cubicBezTo>
                    <a:cubicBezTo>
                      <a:pt x="479" y="552"/>
                      <a:pt x="490" y="551"/>
                      <a:pt x="500" y="546"/>
                    </a:cubicBezTo>
                    <a:cubicBezTo>
                      <a:pt x="503" y="545"/>
                      <a:pt x="506" y="543"/>
                      <a:pt x="508" y="542"/>
                    </a:cubicBezTo>
                    <a:cubicBezTo>
                      <a:pt x="507" y="541"/>
                      <a:pt x="506" y="541"/>
                      <a:pt x="505" y="540"/>
                    </a:cubicBezTo>
                    <a:cubicBezTo>
                      <a:pt x="501" y="539"/>
                      <a:pt x="497" y="538"/>
                      <a:pt x="492" y="537"/>
                    </a:cubicBezTo>
                    <a:cubicBezTo>
                      <a:pt x="490" y="536"/>
                      <a:pt x="487" y="536"/>
                      <a:pt x="485" y="535"/>
                    </a:cubicBezTo>
                    <a:cubicBezTo>
                      <a:pt x="478" y="533"/>
                      <a:pt x="471" y="531"/>
                      <a:pt x="464" y="529"/>
                    </a:cubicBezTo>
                    <a:cubicBezTo>
                      <a:pt x="455" y="525"/>
                      <a:pt x="446" y="523"/>
                      <a:pt x="437" y="521"/>
                    </a:cubicBezTo>
                    <a:cubicBezTo>
                      <a:pt x="429" y="519"/>
                      <a:pt x="422" y="517"/>
                      <a:pt x="415" y="515"/>
                    </a:cubicBezTo>
                    <a:cubicBezTo>
                      <a:pt x="406" y="511"/>
                      <a:pt x="397" y="508"/>
                      <a:pt x="388" y="505"/>
                    </a:cubicBezTo>
                    <a:cubicBezTo>
                      <a:pt x="380" y="502"/>
                      <a:pt x="373" y="499"/>
                      <a:pt x="365" y="496"/>
                    </a:cubicBezTo>
                    <a:cubicBezTo>
                      <a:pt x="358" y="494"/>
                      <a:pt x="351" y="490"/>
                      <a:pt x="343" y="487"/>
                    </a:cubicBezTo>
                    <a:cubicBezTo>
                      <a:pt x="340" y="486"/>
                      <a:pt x="337" y="485"/>
                      <a:pt x="334" y="484"/>
                    </a:cubicBezTo>
                    <a:cubicBezTo>
                      <a:pt x="324" y="480"/>
                      <a:pt x="314" y="475"/>
                      <a:pt x="304" y="471"/>
                    </a:cubicBezTo>
                    <a:cubicBezTo>
                      <a:pt x="295" y="468"/>
                      <a:pt x="286" y="465"/>
                      <a:pt x="278" y="461"/>
                    </a:cubicBezTo>
                    <a:cubicBezTo>
                      <a:pt x="266" y="455"/>
                      <a:pt x="253" y="450"/>
                      <a:pt x="240" y="446"/>
                    </a:cubicBezTo>
                    <a:cubicBezTo>
                      <a:pt x="233" y="443"/>
                      <a:pt x="226" y="440"/>
                      <a:pt x="219" y="437"/>
                    </a:cubicBezTo>
                    <a:cubicBezTo>
                      <a:pt x="214" y="435"/>
                      <a:pt x="210" y="433"/>
                      <a:pt x="205" y="432"/>
                    </a:cubicBezTo>
                    <a:cubicBezTo>
                      <a:pt x="200" y="430"/>
                      <a:pt x="195" y="429"/>
                      <a:pt x="190" y="428"/>
                    </a:cubicBezTo>
                    <a:cubicBezTo>
                      <a:pt x="186" y="427"/>
                      <a:pt x="183" y="426"/>
                      <a:pt x="179" y="425"/>
                    </a:cubicBezTo>
                    <a:cubicBezTo>
                      <a:pt x="169" y="423"/>
                      <a:pt x="159" y="422"/>
                      <a:pt x="148" y="423"/>
                    </a:cubicBezTo>
                    <a:cubicBezTo>
                      <a:pt x="141" y="424"/>
                      <a:pt x="135" y="424"/>
                      <a:pt x="128" y="425"/>
                    </a:cubicBezTo>
                    <a:cubicBezTo>
                      <a:pt x="125" y="425"/>
                      <a:pt x="123" y="425"/>
                      <a:pt x="120" y="426"/>
                    </a:cubicBezTo>
                    <a:cubicBezTo>
                      <a:pt x="120" y="426"/>
                      <a:pt x="120" y="426"/>
                      <a:pt x="120" y="426"/>
                    </a:cubicBezTo>
                    <a:cubicBezTo>
                      <a:pt x="120" y="426"/>
                      <a:pt x="120" y="426"/>
                      <a:pt x="120" y="426"/>
                    </a:cubicBezTo>
                    <a:cubicBezTo>
                      <a:pt x="120" y="426"/>
                      <a:pt x="120" y="426"/>
                      <a:pt x="120" y="426"/>
                    </a:cubicBezTo>
                    <a:cubicBezTo>
                      <a:pt x="126" y="420"/>
                      <a:pt x="132" y="415"/>
                      <a:pt x="138" y="410"/>
                    </a:cubicBezTo>
                    <a:cubicBezTo>
                      <a:pt x="139" y="409"/>
                      <a:pt x="140" y="409"/>
                      <a:pt x="142" y="409"/>
                    </a:cubicBezTo>
                    <a:cubicBezTo>
                      <a:pt x="146" y="410"/>
                      <a:pt x="151" y="411"/>
                      <a:pt x="155" y="412"/>
                    </a:cubicBezTo>
                    <a:cubicBezTo>
                      <a:pt x="163" y="414"/>
                      <a:pt x="171" y="416"/>
                      <a:pt x="179" y="418"/>
                    </a:cubicBezTo>
                    <a:cubicBezTo>
                      <a:pt x="185" y="420"/>
                      <a:pt x="191" y="421"/>
                      <a:pt x="197" y="423"/>
                    </a:cubicBezTo>
                    <a:cubicBezTo>
                      <a:pt x="210" y="427"/>
                      <a:pt x="223" y="431"/>
                      <a:pt x="235" y="435"/>
                    </a:cubicBezTo>
                    <a:cubicBezTo>
                      <a:pt x="245" y="438"/>
                      <a:pt x="255" y="441"/>
                      <a:pt x="265" y="444"/>
                    </a:cubicBezTo>
                    <a:cubicBezTo>
                      <a:pt x="274" y="448"/>
                      <a:pt x="282" y="451"/>
                      <a:pt x="291" y="454"/>
                    </a:cubicBezTo>
                    <a:cubicBezTo>
                      <a:pt x="294" y="455"/>
                      <a:pt x="296" y="456"/>
                      <a:pt x="299" y="457"/>
                    </a:cubicBezTo>
                    <a:cubicBezTo>
                      <a:pt x="307" y="461"/>
                      <a:pt x="316" y="466"/>
                      <a:pt x="325" y="470"/>
                    </a:cubicBezTo>
                    <a:cubicBezTo>
                      <a:pt x="335" y="474"/>
                      <a:pt x="345" y="478"/>
                      <a:pt x="355" y="484"/>
                    </a:cubicBezTo>
                    <a:cubicBezTo>
                      <a:pt x="362" y="488"/>
                      <a:pt x="369" y="492"/>
                      <a:pt x="377" y="495"/>
                    </a:cubicBezTo>
                    <a:cubicBezTo>
                      <a:pt x="387" y="500"/>
                      <a:pt x="398" y="504"/>
                      <a:pt x="408" y="508"/>
                    </a:cubicBezTo>
                    <a:cubicBezTo>
                      <a:pt x="414" y="511"/>
                      <a:pt x="421" y="513"/>
                      <a:pt x="427" y="514"/>
                    </a:cubicBezTo>
                    <a:cubicBezTo>
                      <a:pt x="434" y="515"/>
                      <a:pt x="442" y="517"/>
                      <a:pt x="449" y="518"/>
                    </a:cubicBezTo>
                    <a:cubicBezTo>
                      <a:pt x="460" y="520"/>
                      <a:pt x="470" y="521"/>
                      <a:pt x="481" y="523"/>
                    </a:cubicBezTo>
                    <a:cubicBezTo>
                      <a:pt x="486" y="523"/>
                      <a:pt x="490" y="524"/>
                      <a:pt x="495" y="526"/>
                    </a:cubicBezTo>
                    <a:cubicBezTo>
                      <a:pt x="498" y="527"/>
                      <a:pt x="501" y="528"/>
                      <a:pt x="504" y="529"/>
                    </a:cubicBezTo>
                    <a:cubicBezTo>
                      <a:pt x="515" y="534"/>
                      <a:pt x="526" y="538"/>
                      <a:pt x="537" y="543"/>
                    </a:cubicBezTo>
                    <a:cubicBezTo>
                      <a:pt x="539" y="543"/>
                      <a:pt x="541" y="544"/>
                      <a:pt x="542" y="544"/>
                    </a:cubicBezTo>
                    <a:cubicBezTo>
                      <a:pt x="543" y="544"/>
                      <a:pt x="544" y="544"/>
                      <a:pt x="545" y="543"/>
                    </a:cubicBezTo>
                    <a:cubicBezTo>
                      <a:pt x="545" y="543"/>
                      <a:pt x="544" y="542"/>
                      <a:pt x="544" y="541"/>
                    </a:cubicBezTo>
                    <a:cubicBezTo>
                      <a:pt x="538" y="536"/>
                      <a:pt x="533" y="531"/>
                      <a:pt x="528" y="526"/>
                    </a:cubicBezTo>
                    <a:cubicBezTo>
                      <a:pt x="527" y="525"/>
                      <a:pt x="527" y="525"/>
                      <a:pt x="527" y="524"/>
                    </a:cubicBezTo>
                    <a:cubicBezTo>
                      <a:pt x="528" y="523"/>
                      <a:pt x="530" y="522"/>
                      <a:pt x="532" y="521"/>
                    </a:cubicBezTo>
                    <a:cubicBezTo>
                      <a:pt x="529" y="519"/>
                      <a:pt x="527" y="518"/>
                      <a:pt x="524" y="518"/>
                    </a:cubicBezTo>
                    <a:cubicBezTo>
                      <a:pt x="520" y="517"/>
                      <a:pt x="516" y="516"/>
                      <a:pt x="514" y="512"/>
                    </a:cubicBezTo>
                    <a:cubicBezTo>
                      <a:pt x="513" y="511"/>
                      <a:pt x="512" y="510"/>
                      <a:pt x="511" y="510"/>
                    </a:cubicBezTo>
                    <a:cubicBezTo>
                      <a:pt x="504" y="504"/>
                      <a:pt x="496" y="499"/>
                      <a:pt x="489" y="493"/>
                    </a:cubicBezTo>
                    <a:cubicBezTo>
                      <a:pt x="483" y="489"/>
                      <a:pt x="478" y="485"/>
                      <a:pt x="472" y="482"/>
                    </a:cubicBezTo>
                    <a:cubicBezTo>
                      <a:pt x="467" y="479"/>
                      <a:pt x="462" y="476"/>
                      <a:pt x="456" y="473"/>
                    </a:cubicBezTo>
                    <a:cubicBezTo>
                      <a:pt x="450" y="470"/>
                      <a:pt x="444" y="466"/>
                      <a:pt x="438" y="463"/>
                    </a:cubicBezTo>
                    <a:cubicBezTo>
                      <a:pt x="433" y="461"/>
                      <a:pt x="428" y="458"/>
                      <a:pt x="422" y="455"/>
                    </a:cubicBezTo>
                    <a:cubicBezTo>
                      <a:pt x="417" y="452"/>
                      <a:pt x="411" y="449"/>
                      <a:pt x="405" y="446"/>
                    </a:cubicBezTo>
                    <a:cubicBezTo>
                      <a:pt x="396" y="441"/>
                      <a:pt x="386" y="437"/>
                      <a:pt x="377" y="432"/>
                    </a:cubicBezTo>
                    <a:cubicBezTo>
                      <a:pt x="369" y="428"/>
                      <a:pt x="361" y="424"/>
                      <a:pt x="352" y="420"/>
                    </a:cubicBezTo>
                    <a:cubicBezTo>
                      <a:pt x="343" y="415"/>
                      <a:pt x="334" y="411"/>
                      <a:pt x="325" y="407"/>
                    </a:cubicBezTo>
                    <a:cubicBezTo>
                      <a:pt x="316" y="403"/>
                      <a:pt x="308" y="399"/>
                      <a:pt x="299" y="395"/>
                    </a:cubicBezTo>
                    <a:cubicBezTo>
                      <a:pt x="298" y="395"/>
                      <a:pt x="296" y="395"/>
                      <a:pt x="295" y="394"/>
                    </a:cubicBezTo>
                    <a:cubicBezTo>
                      <a:pt x="289" y="392"/>
                      <a:pt x="284" y="390"/>
                      <a:pt x="278" y="388"/>
                    </a:cubicBezTo>
                    <a:cubicBezTo>
                      <a:pt x="272" y="385"/>
                      <a:pt x="266" y="383"/>
                      <a:pt x="260" y="381"/>
                    </a:cubicBezTo>
                    <a:cubicBezTo>
                      <a:pt x="256" y="380"/>
                      <a:pt x="251" y="379"/>
                      <a:pt x="246" y="378"/>
                    </a:cubicBezTo>
                    <a:cubicBezTo>
                      <a:pt x="241" y="377"/>
                      <a:pt x="235" y="375"/>
                      <a:pt x="229" y="374"/>
                    </a:cubicBezTo>
                    <a:cubicBezTo>
                      <a:pt x="220" y="373"/>
                      <a:pt x="211" y="373"/>
                      <a:pt x="201" y="372"/>
                    </a:cubicBezTo>
                    <a:cubicBezTo>
                      <a:pt x="199" y="372"/>
                      <a:pt x="197" y="372"/>
                      <a:pt x="194" y="372"/>
                    </a:cubicBezTo>
                    <a:cubicBezTo>
                      <a:pt x="194" y="372"/>
                      <a:pt x="194" y="372"/>
                      <a:pt x="194" y="372"/>
                    </a:cubicBezTo>
                    <a:cubicBezTo>
                      <a:pt x="194" y="372"/>
                      <a:pt x="194" y="372"/>
                      <a:pt x="194" y="372"/>
                    </a:cubicBezTo>
                    <a:cubicBezTo>
                      <a:pt x="194" y="372"/>
                      <a:pt x="194" y="372"/>
                      <a:pt x="194" y="372"/>
                    </a:cubicBezTo>
                    <a:cubicBezTo>
                      <a:pt x="195" y="371"/>
                      <a:pt x="196" y="370"/>
                      <a:pt x="197" y="369"/>
                    </a:cubicBezTo>
                    <a:cubicBezTo>
                      <a:pt x="203" y="366"/>
                      <a:pt x="210" y="362"/>
                      <a:pt x="215" y="358"/>
                    </a:cubicBezTo>
                    <a:cubicBezTo>
                      <a:pt x="219" y="356"/>
                      <a:pt x="222" y="355"/>
                      <a:pt x="225" y="356"/>
                    </a:cubicBezTo>
                    <a:cubicBezTo>
                      <a:pt x="227" y="357"/>
                      <a:pt x="229" y="358"/>
                      <a:pt x="231" y="358"/>
                    </a:cubicBezTo>
                    <a:cubicBezTo>
                      <a:pt x="233" y="359"/>
                      <a:pt x="234" y="359"/>
                      <a:pt x="236" y="360"/>
                    </a:cubicBezTo>
                    <a:cubicBezTo>
                      <a:pt x="240" y="361"/>
                      <a:pt x="245" y="362"/>
                      <a:pt x="249" y="363"/>
                    </a:cubicBezTo>
                    <a:cubicBezTo>
                      <a:pt x="256" y="365"/>
                      <a:pt x="262" y="366"/>
                      <a:pt x="269" y="368"/>
                    </a:cubicBezTo>
                    <a:cubicBezTo>
                      <a:pt x="276" y="369"/>
                      <a:pt x="283" y="371"/>
                      <a:pt x="291" y="373"/>
                    </a:cubicBezTo>
                    <a:cubicBezTo>
                      <a:pt x="296" y="375"/>
                      <a:pt x="302" y="377"/>
                      <a:pt x="308" y="379"/>
                    </a:cubicBezTo>
                    <a:cubicBezTo>
                      <a:pt x="317" y="382"/>
                      <a:pt x="327" y="385"/>
                      <a:pt x="336" y="388"/>
                    </a:cubicBezTo>
                    <a:cubicBezTo>
                      <a:pt x="347" y="391"/>
                      <a:pt x="359" y="395"/>
                      <a:pt x="370" y="399"/>
                    </a:cubicBezTo>
                    <a:cubicBezTo>
                      <a:pt x="376" y="401"/>
                      <a:pt x="382" y="403"/>
                      <a:pt x="388" y="405"/>
                    </a:cubicBezTo>
                    <a:cubicBezTo>
                      <a:pt x="394" y="407"/>
                      <a:pt x="400" y="410"/>
                      <a:pt x="406" y="412"/>
                    </a:cubicBezTo>
                    <a:cubicBezTo>
                      <a:pt x="413" y="415"/>
                      <a:pt x="420" y="418"/>
                      <a:pt x="427" y="421"/>
                    </a:cubicBezTo>
                    <a:cubicBezTo>
                      <a:pt x="439" y="426"/>
                      <a:pt x="451" y="432"/>
                      <a:pt x="463" y="437"/>
                    </a:cubicBezTo>
                    <a:cubicBezTo>
                      <a:pt x="468" y="440"/>
                      <a:pt x="473" y="442"/>
                      <a:pt x="479" y="445"/>
                    </a:cubicBezTo>
                    <a:cubicBezTo>
                      <a:pt x="491" y="451"/>
                      <a:pt x="503" y="458"/>
                      <a:pt x="515" y="464"/>
                    </a:cubicBezTo>
                    <a:cubicBezTo>
                      <a:pt x="522" y="468"/>
                      <a:pt x="530" y="472"/>
                      <a:pt x="537" y="477"/>
                    </a:cubicBezTo>
                    <a:cubicBezTo>
                      <a:pt x="543" y="480"/>
                      <a:pt x="548" y="484"/>
                      <a:pt x="554" y="487"/>
                    </a:cubicBezTo>
                    <a:cubicBezTo>
                      <a:pt x="563" y="492"/>
                      <a:pt x="572" y="497"/>
                      <a:pt x="581" y="502"/>
                    </a:cubicBezTo>
                    <a:cubicBezTo>
                      <a:pt x="586" y="505"/>
                      <a:pt x="591" y="508"/>
                      <a:pt x="596" y="511"/>
                    </a:cubicBezTo>
                    <a:cubicBezTo>
                      <a:pt x="600" y="513"/>
                      <a:pt x="604" y="516"/>
                      <a:pt x="608" y="518"/>
                    </a:cubicBezTo>
                    <a:cubicBezTo>
                      <a:pt x="613" y="521"/>
                      <a:pt x="618" y="521"/>
                      <a:pt x="624" y="522"/>
                    </a:cubicBezTo>
                    <a:cubicBezTo>
                      <a:pt x="623" y="522"/>
                      <a:pt x="622" y="521"/>
                      <a:pt x="622" y="520"/>
                    </a:cubicBezTo>
                    <a:cubicBezTo>
                      <a:pt x="616" y="516"/>
                      <a:pt x="611" y="511"/>
                      <a:pt x="606" y="507"/>
                    </a:cubicBezTo>
                    <a:cubicBezTo>
                      <a:pt x="601" y="503"/>
                      <a:pt x="597" y="499"/>
                      <a:pt x="592" y="496"/>
                    </a:cubicBezTo>
                    <a:cubicBezTo>
                      <a:pt x="589" y="493"/>
                      <a:pt x="585" y="490"/>
                      <a:pt x="581" y="487"/>
                    </a:cubicBezTo>
                    <a:cubicBezTo>
                      <a:pt x="575" y="482"/>
                      <a:pt x="569" y="477"/>
                      <a:pt x="563" y="472"/>
                    </a:cubicBezTo>
                    <a:cubicBezTo>
                      <a:pt x="559" y="469"/>
                      <a:pt x="555" y="467"/>
                      <a:pt x="551" y="464"/>
                    </a:cubicBezTo>
                    <a:cubicBezTo>
                      <a:pt x="550" y="463"/>
                      <a:pt x="549" y="462"/>
                      <a:pt x="548" y="461"/>
                    </a:cubicBezTo>
                    <a:cubicBezTo>
                      <a:pt x="549" y="461"/>
                      <a:pt x="550" y="461"/>
                      <a:pt x="551" y="462"/>
                    </a:cubicBezTo>
                    <a:cubicBezTo>
                      <a:pt x="555" y="464"/>
                      <a:pt x="558" y="467"/>
                      <a:pt x="562" y="469"/>
                    </a:cubicBezTo>
                    <a:cubicBezTo>
                      <a:pt x="572" y="476"/>
                      <a:pt x="582" y="482"/>
                      <a:pt x="592" y="487"/>
                    </a:cubicBezTo>
                    <a:cubicBezTo>
                      <a:pt x="603" y="493"/>
                      <a:pt x="614" y="498"/>
                      <a:pt x="625" y="503"/>
                    </a:cubicBezTo>
                    <a:cubicBezTo>
                      <a:pt x="631" y="505"/>
                      <a:pt x="637" y="507"/>
                      <a:pt x="643" y="509"/>
                    </a:cubicBezTo>
                    <a:cubicBezTo>
                      <a:pt x="644" y="509"/>
                      <a:pt x="644" y="510"/>
                      <a:pt x="645" y="509"/>
                    </a:cubicBezTo>
                    <a:cubicBezTo>
                      <a:pt x="646" y="509"/>
                      <a:pt x="647" y="509"/>
                      <a:pt x="647" y="509"/>
                    </a:cubicBezTo>
                    <a:cubicBezTo>
                      <a:pt x="647" y="508"/>
                      <a:pt x="647" y="507"/>
                      <a:pt x="646" y="507"/>
                    </a:cubicBezTo>
                    <a:cubicBezTo>
                      <a:pt x="646" y="506"/>
                      <a:pt x="646" y="506"/>
                      <a:pt x="645" y="506"/>
                    </a:cubicBezTo>
                    <a:cubicBezTo>
                      <a:pt x="641" y="503"/>
                      <a:pt x="637" y="499"/>
                      <a:pt x="634" y="496"/>
                    </a:cubicBezTo>
                    <a:cubicBezTo>
                      <a:pt x="626" y="490"/>
                      <a:pt x="619" y="483"/>
                      <a:pt x="612" y="476"/>
                    </a:cubicBezTo>
                    <a:cubicBezTo>
                      <a:pt x="604" y="469"/>
                      <a:pt x="595" y="462"/>
                      <a:pt x="587" y="455"/>
                    </a:cubicBezTo>
                    <a:cubicBezTo>
                      <a:pt x="582" y="450"/>
                      <a:pt x="576" y="447"/>
                      <a:pt x="571" y="442"/>
                    </a:cubicBezTo>
                    <a:cubicBezTo>
                      <a:pt x="566" y="438"/>
                      <a:pt x="561" y="434"/>
                      <a:pt x="556" y="430"/>
                    </a:cubicBezTo>
                    <a:cubicBezTo>
                      <a:pt x="553" y="427"/>
                      <a:pt x="551" y="425"/>
                      <a:pt x="548" y="423"/>
                    </a:cubicBezTo>
                    <a:cubicBezTo>
                      <a:pt x="544" y="419"/>
                      <a:pt x="540" y="415"/>
                      <a:pt x="535" y="412"/>
                    </a:cubicBezTo>
                    <a:cubicBezTo>
                      <a:pt x="530" y="408"/>
                      <a:pt x="525" y="405"/>
                      <a:pt x="520" y="401"/>
                    </a:cubicBezTo>
                    <a:cubicBezTo>
                      <a:pt x="517" y="399"/>
                      <a:pt x="514" y="398"/>
                      <a:pt x="511" y="396"/>
                    </a:cubicBezTo>
                    <a:cubicBezTo>
                      <a:pt x="507" y="394"/>
                      <a:pt x="503" y="392"/>
                      <a:pt x="499" y="389"/>
                    </a:cubicBezTo>
                    <a:cubicBezTo>
                      <a:pt x="493" y="386"/>
                      <a:pt x="487" y="382"/>
                      <a:pt x="481" y="379"/>
                    </a:cubicBezTo>
                    <a:cubicBezTo>
                      <a:pt x="477" y="376"/>
                      <a:pt x="473" y="373"/>
                      <a:pt x="468" y="371"/>
                    </a:cubicBezTo>
                    <a:cubicBezTo>
                      <a:pt x="461" y="368"/>
                      <a:pt x="454" y="365"/>
                      <a:pt x="446" y="361"/>
                    </a:cubicBezTo>
                    <a:cubicBezTo>
                      <a:pt x="439" y="358"/>
                      <a:pt x="432" y="354"/>
                      <a:pt x="424" y="351"/>
                    </a:cubicBezTo>
                    <a:cubicBezTo>
                      <a:pt x="418" y="349"/>
                      <a:pt x="411" y="346"/>
                      <a:pt x="405" y="344"/>
                    </a:cubicBezTo>
                    <a:cubicBezTo>
                      <a:pt x="399" y="342"/>
                      <a:pt x="393" y="341"/>
                      <a:pt x="387" y="339"/>
                    </a:cubicBezTo>
                    <a:cubicBezTo>
                      <a:pt x="379" y="337"/>
                      <a:pt x="371" y="334"/>
                      <a:pt x="363" y="332"/>
                    </a:cubicBezTo>
                    <a:cubicBezTo>
                      <a:pt x="359" y="331"/>
                      <a:pt x="354" y="330"/>
                      <a:pt x="350" y="329"/>
                    </a:cubicBezTo>
                    <a:cubicBezTo>
                      <a:pt x="341" y="326"/>
                      <a:pt x="333" y="323"/>
                      <a:pt x="324" y="321"/>
                    </a:cubicBezTo>
                    <a:cubicBezTo>
                      <a:pt x="317" y="319"/>
                      <a:pt x="309" y="318"/>
                      <a:pt x="302" y="316"/>
                    </a:cubicBezTo>
                    <a:cubicBezTo>
                      <a:pt x="300" y="316"/>
                      <a:pt x="298" y="315"/>
                      <a:pt x="296" y="315"/>
                    </a:cubicBezTo>
                    <a:cubicBezTo>
                      <a:pt x="296" y="315"/>
                      <a:pt x="296" y="314"/>
                      <a:pt x="296" y="314"/>
                    </a:cubicBezTo>
                    <a:cubicBezTo>
                      <a:pt x="307" y="309"/>
                      <a:pt x="317" y="304"/>
                      <a:pt x="328" y="299"/>
                    </a:cubicBezTo>
                    <a:cubicBezTo>
                      <a:pt x="330" y="301"/>
                      <a:pt x="331" y="302"/>
                      <a:pt x="333" y="304"/>
                    </a:cubicBezTo>
                    <a:cubicBezTo>
                      <a:pt x="336" y="306"/>
                      <a:pt x="340" y="309"/>
                      <a:pt x="344" y="311"/>
                    </a:cubicBezTo>
                    <a:cubicBezTo>
                      <a:pt x="356" y="319"/>
                      <a:pt x="369" y="324"/>
                      <a:pt x="382" y="328"/>
                    </a:cubicBezTo>
                    <a:cubicBezTo>
                      <a:pt x="396" y="332"/>
                      <a:pt x="410" y="335"/>
                      <a:pt x="424" y="339"/>
                    </a:cubicBezTo>
                    <a:cubicBezTo>
                      <a:pt x="436" y="342"/>
                      <a:pt x="447" y="346"/>
                      <a:pt x="459" y="350"/>
                    </a:cubicBezTo>
                    <a:cubicBezTo>
                      <a:pt x="462" y="351"/>
                      <a:pt x="465" y="352"/>
                      <a:pt x="468" y="353"/>
                    </a:cubicBezTo>
                    <a:cubicBezTo>
                      <a:pt x="472" y="355"/>
                      <a:pt x="476" y="357"/>
                      <a:pt x="480" y="359"/>
                    </a:cubicBezTo>
                    <a:cubicBezTo>
                      <a:pt x="486" y="362"/>
                      <a:pt x="492" y="365"/>
                      <a:pt x="497" y="368"/>
                    </a:cubicBezTo>
                    <a:cubicBezTo>
                      <a:pt x="498" y="368"/>
                      <a:pt x="499" y="369"/>
                      <a:pt x="500" y="369"/>
                    </a:cubicBezTo>
                    <a:cubicBezTo>
                      <a:pt x="506" y="373"/>
                      <a:pt x="513" y="376"/>
                      <a:pt x="519" y="379"/>
                    </a:cubicBezTo>
                    <a:cubicBezTo>
                      <a:pt x="526" y="384"/>
                      <a:pt x="533" y="388"/>
                      <a:pt x="540" y="393"/>
                    </a:cubicBezTo>
                    <a:cubicBezTo>
                      <a:pt x="547" y="398"/>
                      <a:pt x="555" y="402"/>
                      <a:pt x="562" y="407"/>
                    </a:cubicBezTo>
                    <a:cubicBezTo>
                      <a:pt x="569" y="412"/>
                      <a:pt x="576" y="417"/>
                      <a:pt x="582" y="421"/>
                    </a:cubicBezTo>
                    <a:cubicBezTo>
                      <a:pt x="583" y="422"/>
                      <a:pt x="584" y="423"/>
                      <a:pt x="585" y="424"/>
                    </a:cubicBezTo>
                    <a:cubicBezTo>
                      <a:pt x="586" y="427"/>
                      <a:pt x="588" y="429"/>
                      <a:pt x="589" y="432"/>
                    </a:cubicBezTo>
                    <a:cubicBezTo>
                      <a:pt x="595" y="438"/>
                      <a:pt x="599" y="445"/>
                      <a:pt x="604" y="452"/>
                    </a:cubicBezTo>
                    <a:cubicBezTo>
                      <a:pt x="608" y="458"/>
                      <a:pt x="613" y="464"/>
                      <a:pt x="619" y="469"/>
                    </a:cubicBezTo>
                    <a:cubicBezTo>
                      <a:pt x="624" y="473"/>
                      <a:pt x="629" y="477"/>
                      <a:pt x="634" y="481"/>
                    </a:cubicBezTo>
                    <a:cubicBezTo>
                      <a:pt x="636" y="482"/>
                      <a:pt x="636" y="484"/>
                      <a:pt x="638" y="484"/>
                    </a:cubicBezTo>
                    <a:cubicBezTo>
                      <a:pt x="638" y="485"/>
                      <a:pt x="640" y="484"/>
                      <a:pt x="641" y="484"/>
                    </a:cubicBezTo>
                    <a:cubicBezTo>
                      <a:pt x="641" y="483"/>
                      <a:pt x="641" y="482"/>
                      <a:pt x="640" y="482"/>
                    </a:cubicBezTo>
                    <a:cubicBezTo>
                      <a:pt x="640" y="481"/>
                      <a:pt x="639" y="480"/>
                      <a:pt x="638" y="479"/>
                    </a:cubicBezTo>
                    <a:cubicBezTo>
                      <a:pt x="635" y="473"/>
                      <a:pt x="631" y="466"/>
                      <a:pt x="627" y="460"/>
                    </a:cubicBezTo>
                    <a:cubicBezTo>
                      <a:pt x="625" y="456"/>
                      <a:pt x="623" y="453"/>
                      <a:pt x="620" y="449"/>
                    </a:cubicBezTo>
                    <a:cubicBezTo>
                      <a:pt x="621" y="449"/>
                      <a:pt x="622" y="449"/>
                      <a:pt x="622" y="449"/>
                    </a:cubicBezTo>
                    <a:cubicBezTo>
                      <a:pt x="628" y="453"/>
                      <a:pt x="635" y="458"/>
                      <a:pt x="641" y="462"/>
                    </a:cubicBezTo>
                    <a:cubicBezTo>
                      <a:pt x="642" y="463"/>
                      <a:pt x="644" y="463"/>
                      <a:pt x="645" y="464"/>
                    </a:cubicBezTo>
                    <a:cubicBezTo>
                      <a:pt x="650" y="466"/>
                      <a:pt x="655" y="469"/>
                      <a:pt x="660" y="471"/>
                    </a:cubicBezTo>
                    <a:cubicBezTo>
                      <a:pt x="666" y="474"/>
                      <a:pt x="671" y="477"/>
                      <a:pt x="678" y="478"/>
                    </a:cubicBezTo>
                    <a:cubicBezTo>
                      <a:pt x="678" y="478"/>
                      <a:pt x="679" y="478"/>
                      <a:pt x="680" y="478"/>
                    </a:cubicBezTo>
                    <a:cubicBezTo>
                      <a:pt x="680" y="476"/>
                      <a:pt x="678" y="475"/>
                      <a:pt x="677" y="474"/>
                    </a:cubicBezTo>
                    <a:cubicBezTo>
                      <a:pt x="667" y="469"/>
                      <a:pt x="658" y="461"/>
                      <a:pt x="649" y="454"/>
                    </a:cubicBezTo>
                    <a:cubicBezTo>
                      <a:pt x="642" y="448"/>
                      <a:pt x="635" y="442"/>
                      <a:pt x="628" y="436"/>
                    </a:cubicBezTo>
                    <a:cubicBezTo>
                      <a:pt x="622" y="432"/>
                      <a:pt x="617" y="427"/>
                      <a:pt x="614" y="421"/>
                    </a:cubicBezTo>
                    <a:cubicBezTo>
                      <a:pt x="610" y="415"/>
                      <a:pt x="608" y="410"/>
                      <a:pt x="605" y="404"/>
                    </a:cubicBezTo>
                    <a:cubicBezTo>
                      <a:pt x="605" y="403"/>
                      <a:pt x="605" y="403"/>
                      <a:pt x="605" y="402"/>
                    </a:cubicBezTo>
                    <a:cubicBezTo>
                      <a:pt x="605" y="402"/>
                      <a:pt x="605" y="402"/>
                      <a:pt x="605" y="402"/>
                    </a:cubicBezTo>
                    <a:cubicBezTo>
                      <a:pt x="608" y="403"/>
                      <a:pt x="611" y="404"/>
                      <a:pt x="613" y="406"/>
                    </a:cubicBezTo>
                    <a:cubicBezTo>
                      <a:pt x="618" y="409"/>
                      <a:pt x="623" y="412"/>
                      <a:pt x="628" y="415"/>
                    </a:cubicBezTo>
                    <a:cubicBezTo>
                      <a:pt x="632" y="417"/>
                      <a:pt x="636" y="420"/>
                      <a:pt x="640" y="422"/>
                    </a:cubicBezTo>
                    <a:cubicBezTo>
                      <a:pt x="648" y="426"/>
                      <a:pt x="655" y="429"/>
                      <a:pt x="663" y="433"/>
                    </a:cubicBezTo>
                    <a:cubicBezTo>
                      <a:pt x="669" y="436"/>
                      <a:pt x="675" y="437"/>
                      <a:pt x="682" y="439"/>
                    </a:cubicBezTo>
                    <a:cubicBezTo>
                      <a:pt x="684" y="439"/>
                      <a:pt x="686" y="441"/>
                      <a:pt x="689" y="441"/>
                    </a:cubicBezTo>
                    <a:cubicBezTo>
                      <a:pt x="694" y="442"/>
                      <a:pt x="699" y="442"/>
                      <a:pt x="704" y="443"/>
                    </a:cubicBezTo>
                    <a:cubicBezTo>
                      <a:pt x="710" y="444"/>
                      <a:pt x="717" y="445"/>
                      <a:pt x="724" y="446"/>
                    </a:cubicBezTo>
                    <a:cubicBezTo>
                      <a:pt x="725" y="446"/>
                      <a:pt x="726" y="446"/>
                      <a:pt x="727" y="446"/>
                    </a:cubicBezTo>
                    <a:cubicBezTo>
                      <a:pt x="728" y="446"/>
                      <a:pt x="729" y="445"/>
                      <a:pt x="729" y="445"/>
                    </a:cubicBezTo>
                    <a:cubicBezTo>
                      <a:pt x="729" y="444"/>
                      <a:pt x="729" y="443"/>
                      <a:pt x="728" y="442"/>
                    </a:cubicBezTo>
                    <a:cubicBezTo>
                      <a:pt x="728" y="442"/>
                      <a:pt x="727" y="442"/>
                      <a:pt x="727" y="441"/>
                    </a:cubicBezTo>
                    <a:cubicBezTo>
                      <a:pt x="717" y="436"/>
                      <a:pt x="706" y="432"/>
                      <a:pt x="696" y="427"/>
                    </a:cubicBezTo>
                    <a:cubicBezTo>
                      <a:pt x="688" y="422"/>
                      <a:pt x="680" y="417"/>
                      <a:pt x="673" y="412"/>
                    </a:cubicBezTo>
                    <a:cubicBezTo>
                      <a:pt x="665" y="405"/>
                      <a:pt x="657" y="398"/>
                      <a:pt x="649" y="392"/>
                    </a:cubicBezTo>
                    <a:cubicBezTo>
                      <a:pt x="639" y="386"/>
                      <a:pt x="630" y="379"/>
                      <a:pt x="621" y="371"/>
                    </a:cubicBezTo>
                    <a:cubicBezTo>
                      <a:pt x="616" y="368"/>
                      <a:pt x="612" y="364"/>
                      <a:pt x="608" y="360"/>
                    </a:cubicBezTo>
                    <a:cubicBezTo>
                      <a:pt x="601" y="355"/>
                      <a:pt x="595" y="350"/>
                      <a:pt x="589" y="344"/>
                    </a:cubicBezTo>
                    <a:cubicBezTo>
                      <a:pt x="584" y="340"/>
                      <a:pt x="579" y="336"/>
                      <a:pt x="574" y="332"/>
                    </a:cubicBezTo>
                    <a:cubicBezTo>
                      <a:pt x="568" y="328"/>
                      <a:pt x="562" y="324"/>
                      <a:pt x="558" y="318"/>
                    </a:cubicBezTo>
                    <a:cubicBezTo>
                      <a:pt x="556" y="315"/>
                      <a:pt x="554" y="313"/>
                      <a:pt x="552" y="310"/>
                    </a:cubicBezTo>
                    <a:cubicBezTo>
                      <a:pt x="552" y="310"/>
                      <a:pt x="553" y="310"/>
                      <a:pt x="553" y="310"/>
                    </a:cubicBezTo>
                    <a:cubicBezTo>
                      <a:pt x="558" y="313"/>
                      <a:pt x="564" y="317"/>
                      <a:pt x="570" y="321"/>
                    </a:cubicBezTo>
                    <a:cubicBezTo>
                      <a:pt x="575" y="324"/>
                      <a:pt x="580" y="328"/>
                      <a:pt x="585" y="332"/>
                    </a:cubicBezTo>
                    <a:cubicBezTo>
                      <a:pt x="593" y="338"/>
                      <a:pt x="602" y="343"/>
                      <a:pt x="611" y="349"/>
                    </a:cubicBezTo>
                    <a:cubicBezTo>
                      <a:pt x="614" y="351"/>
                      <a:pt x="616" y="353"/>
                      <a:pt x="619" y="355"/>
                    </a:cubicBezTo>
                    <a:cubicBezTo>
                      <a:pt x="625" y="359"/>
                      <a:pt x="631" y="363"/>
                      <a:pt x="637" y="367"/>
                    </a:cubicBezTo>
                    <a:cubicBezTo>
                      <a:pt x="640" y="368"/>
                      <a:pt x="642" y="370"/>
                      <a:pt x="644" y="372"/>
                    </a:cubicBezTo>
                    <a:cubicBezTo>
                      <a:pt x="648" y="375"/>
                      <a:pt x="653" y="378"/>
                      <a:pt x="657" y="382"/>
                    </a:cubicBezTo>
                    <a:cubicBezTo>
                      <a:pt x="659" y="383"/>
                      <a:pt x="660" y="384"/>
                      <a:pt x="662" y="386"/>
                    </a:cubicBezTo>
                    <a:cubicBezTo>
                      <a:pt x="666" y="390"/>
                      <a:pt x="669" y="394"/>
                      <a:pt x="673" y="398"/>
                    </a:cubicBezTo>
                    <a:cubicBezTo>
                      <a:pt x="678" y="403"/>
                      <a:pt x="683" y="407"/>
                      <a:pt x="687" y="412"/>
                    </a:cubicBezTo>
                    <a:cubicBezTo>
                      <a:pt x="691" y="415"/>
                      <a:pt x="694" y="418"/>
                      <a:pt x="698" y="420"/>
                    </a:cubicBezTo>
                    <a:cubicBezTo>
                      <a:pt x="706" y="425"/>
                      <a:pt x="714" y="429"/>
                      <a:pt x="723" y="433"/>
                    </a:cubicBezTo>
                    <a:cubicBezTo>
                      <a:pt x="724" y="434"/>
                      <a:pt x="725" y="435"/>
                      <a:pt x="726" y="433"/>
                    </a:cubicBezTo>
                    <a:cubicBezTo>
                      <a:pt x="726" y="433"/>
                      <a:pt x="726" y="431"/>
                      <a:pt x="725" y="430"/>
                    </a:cubicBezTo>
                    <a:cubicBezTo>
                      <a:pt x="722" y="426"/>
                      <a:pt x="720" y="422"/>
                      <a:pt x="717" y="418"/>
                    </a:cubicBezTo>
                    <a:cubicBezTo>
                      <a:pt x="716" y="417"/>
                      <a:pt x="716" y="416"/>
                      <a:pt x="715" y="415"/>
                    </a:cubicBezTo>
                    <a:cubicBezTo>
                      <a:pt x="718" y="416"/>
                      <a:pt x="721" y="417"/>
                      <a:pt x="723" y="418"/>
                    </a:cubicBezTo>
                    <a:cubicBezTo>
                      <a:pt x="727" y="419"/>
                      <a:pt x="731" y="421"/>
                      <a:pt x="736" y="422"/>
                    </a:cubicBezTo>
                    <a:cubicBezTo>
                      <a:pt x="741" y="424"/>
                      <a:pt x="747" y="425"/>
                      <a:pt x="752" y="427"/>
                    </a:cubicBezTo>
                    <a:cubicBezTo>
                      <a:pt x="754" y="427"/>
                      <a:pt x="756" y="428"/>
                      <a:pt x="758" y="429"/>
                    </a:cubicBezTo>
                    <a:cubicBezTo>
                      <a:pt x="759" y="429"/>
                      <a:pt x="760" y="429"/>
                      <a:pt x="760" y="428"/>
                    </a:cubicBezTo>
                    <a:cubicBezTo>
                      <a:pt x="761" y="428"/>
                      <a:pt x="760" y="426"/>
                      <a:pt x="760" y="426"/>
                    </a:cubicBezTo>
                    <a:cubicBezTo>
                      <a:pt x="759" y="425"/>
                      <a:pt x="758" y="424"/>
                      <a:pt x="757" y="424"/>
                    </a:cubicBezTo>
                    <a:cubicBezTo>
                      <a:pt x="752" y="419"/>
                      <a:pt x="747" y="416"/>
                      <a:pt x="742" y="411"/>
                    </a:cubicBezTo>
                    <a:cubicBezTo>
                      <a:pt x="734" y="404"/>
                      <a:pt x="727" y="396"/>
                      <a:pt x="719" y="388"/>
                    </a:cubicBezTo>
                    <a:cubicBezTo>
                      <a:pt x="715" y="383"/>
                      <a:pt x="711" y="379"/>
                      <a:pt x="707" y="374"/>
                    </a:cubicBezTo>
                    <a:cubicBezTo>
                      <a:pt x="705" y="372"/>
                      <a:pt x="703" y="369"/>
                      <a:pt x="701" y="366"/>
                    </a:cubicBezTo>
                    <a:cubicBezTo>
                      <a:pt x="699" y="364"/>
                      <a:pt x="697" y="361"/>
                      <a:pt x="695" y="359"/>
                    </a:cubicBezTo>
                    <a:cubicBezTo>
                      <a:pt x="688" y="350"/>
                      <a:pt x="681" y="341"/>
                      <a:pt x="674" y="331"/>
                    </a:cubicBezTo>
                    <a:cubicBezTo>
                      <a:pt x="674" y="331"/>
                      <a:pt x="674" y="331"/>
                      <a:pt x="674" y="331"/>
                    </a:cubicBezTo>
                    <a:cubicBezTo>
                      <a:pt x="674" y="331"/>
                      <a:pt x="674" y="331"/>
                      <a:pt x="674" y="331"/>
                    </a:cubicBezTo>
                    <a:cubicBezTo>
                      <a:pt x="674" y="331"/>
                      <a:pt x="674" y="331"/>
                      <a:pt x="674" y="331"/>
                    </a:cubicBezTo>
                    <a:cubicBezTo>
                      <a:pt x="674" y="331"/>
                      <a:pt x="674" y="331"/>
                      <a:pt x="674" y="331"/>
                    </a:cubicBezTo>
                    <a:cubicBezTo>
                      <a:pt x="676" y="332"/>
                      <a:pt x="677" y="333"/>
                      <a:pt x="679" y="334"/>
                    </a:cubicBezTo>
                    <a:cubicBezTo>
                      <a:pt x="682" y="336"/>
                      <a:pt x="685" y="339"/>
                      <a:pt x="689" y="341"/>
                    </a:cubicBezTo>
                    <a:cubicBezTo>
                      <a:pt x="695" y="344"/>
                      <a:pt x="702" y="348"/>
                      <a:pt x="709" y="351"/>
                    </a:cubicBezTo>
                    <a:cubicBezTo>
                      <a:pt x="718" y="355"/>
                      <a:pt x="726" y="359"/>
                      <a:pt x="736" y="361"/>
                    </a:cubicBezTo>
                    <a:cubicBezTo>
                      <a:pt x="738" y="362"/>
                      <a:pt x="741" y="363"/>
                      <a:pt x="743" y="364"/>
                    </a:cubicBezTo>
                    <a:cubicBezTo>
                      <a:pt x="745" y="367"/>
                      <a:pt x="748" y="369"/>
                      <a:pt x="751" y="371"/>
                    </a:cubicBezTo>
                    <a:cubicBezTo>
                      <a:pt x="758" y="375"/>
                      <a:pt x="765" y="379"/>
                      <a:pt x="771" y="383"/>
                    </a:cubicBezTo>
                    <a:cubicBezTo>
                      <a:pt x="777" y="386"/>
                      <a:pt x="783" y="389"/>
                      <a:pt x="790" y="391"/>
                    </a:cubicBezTo>
                    <a:cubicBezTo>
                      <a:pt x="793" y="392"/>
                      <a:pt x="796" y="393"/>
                      <a:pt x="799" y="394"/>
                    </a:cubicBezTo>
                    <a:cubicBezTo>
                      <a:pt x="800" y="395"/>
                      <a:pt x="801" y="395"/>
                      <a:pt x="801" y="395"/>
                    </a:cubicBezTo>
                    <a:cubicBezTo>
                      <a:pt x="802" y="395"/>
                      <a:pt x="802" y="394"/>
                      <a:pt x="802" y="394"/>
                    </a:cubicBezTo>
                    <a:cubicBezTo>
                      <a:pt x="798" y="390"/>
                      <a:pt x="794" y="386"/>
                      <a:pt x="791" y="382"/>
                    </a:cubicBezTo>
                    <a:cubicBezTo>
                      <a:pt x="787" y="378"/>
                      <a:pt x="784" y="373"/>
                      <a:pt x="780" y="369"/>
                    </a:cubicBezTo>
                    <a:cubicBezTo>
                      <a:pt x="781" y="369"/>
                      <a:pt x="782" y="369"/>
                      <a:pt x="782" y="369"/>
                    </a:cubicBezTo>
                    <a:cubicBezTo>
                      <a:pt x="787" y="369"/>
                      <a:pt x="792" y="370"/>
                      <a:pt x="796" y="370"/>
                    </a:cubicBezTo>
                    <a:cubicBezTo>
                      <a:pt x="799" y="371"/>
                      <a:pt x="801" y="369"/>
                      <a:pt x="801" y="368"/>
                    </a:cubicBezTo>
                    <a:cubicBezTo>
                      <a:pt x="801" y="366"/>
                      <a:pt x="799" y="365"/>
                      <a:pt x="798" y="365"/>
                    </a:cubicBezTo>
                    <a:cubicBezTo>
                      <a:pt x="789" y="361"/>
                      <a:pt x="780" y="357"/>
                      <a:pt x="771" y="354"/>
                    </a:cubicBezTo>
                    <a:cubicBezTo>
                      <a:pt x="767" y="352"/>
                      <a:pt x="765" y="350"/>
                      <a:pt x="763" y="347"/>
                    </a:cubicBezTo>
                    <a:cubicBezTo>
                      <a:pt x="760" y="345"/>
                      <a:pt x="758" y="342"/>
                      <a:pt x="756" y="339"/>
                    </a:cubicBezTo>
                    <a:cubicBezTo>
                      <a:pt x="753" y="334"/>
                      <a:pt x="751" y="329"/>
                      <a:pt x="747" y="325"/>
                    </a:cubicBezTo>
                    <a:cubicBezTo>
                      <a:pt x="741" y="317"/>
                      <a:pt x="735" y="309"/>
                      <a:pt x="729" y="301"/>
                    </a:cubicBezTo>
                    <a:cubicBezTo>
                      <a:pt x="722" y="291"/>
                      <a:pt x="714" y="281"/>
                      <a:pt x="706" y="272"/>
                    </a:cubicBezTo>
                    <a:cubicBezTo>
                      <a:pt x="698" y="261"/>
                      <a:pt x="688" y="252"/>
                      <a:pt x="679" y="242"/>
                    </a:cubicBezTo>
                    <a:cubicBezTo>
                      <a:pt x="674" y="237"/>
                      <a:pt x="669" y="232"/>
                      <a:pt x="664" y="227"/>
                    </a:cubicBezTo>
                    <a:cubicBezTo>
                      <a:pt x="659" y="223"/>
                      <a:pt x="655" y="218"/>
                      <a:pt x="650" y="213"/>
                    </a:cubicBezTo>
                    <a:cubicBezTo>
                      <a:pt x="642" y="207"/>
                      <a:pt x="635" y="201"/>
                      <a:pt x="626" y="196"/>
                    </a:cubicBezTo>
                    <a:cubicBezTo>
                      <a:pt x="627" y="196"/>
                      <a:pt x="627" y="196"/>
                      <a:pt x="627" y="196"/>
                    </a:cubicBezTo>
                    <a:cubicBezTo>
                      <a:pt x="637" y="193"/>
                      <a:pt x="646" y="191"/>
                      <a:pt x="655" y="188"/>
                    </a:cubicBezTo>
                    <a:cubicBezTo>
                      <a:pt x="657" y="188"/>
                      <a:pt x="659" y="188"/>
                      <a:pt x="660" y="190"/>
                    </a:cubicBezTo>
                    <a:cubicBezTo>
                      <a:pt x="664" y="195"/>
                      <a:pt x="668" y="201"/>
                      <a:pt x="673" y="206"/>
                    </a:cubicBezTo>
                    <a:cubicBezTo>
                      <a:pt x="676" y="210"/>
                      <a:pt x="679" y="213"/>
                      <a:pt x="683" y="216"/>
                    </a:cubicBezTo>
                    <a:cubicBezTo>
                      <a:pt x="688" y="223"/>
                      <a:pt x="694" y="231"/>
                      <a:pt x="700" y="238"/>
                    </a:cubicBezTo>
                    <a:cubicBezTo>
                      <a:pt x="706" y="245"/>
                      <a:pt x="712" y="252"/>
                      <a:pt x="719" y="258"/>
                    </a:cubicBezTo>
                    <a:cubicBezTo>
                      <a:pt x="724" y="264"/>
                      <a:pt x="729" y="270"/>
                      <a:pt x="734" y="275"/>
                    </a:cubicBezTo>
                    <a:cubicBezTo>
                      <a:pt x="741" y="283"/>
                      <a:pt x="748" y="288"/>
                      <a:pt x="756" y="294"/>
                    </a:cubicBezTo>
                    <a:cubicBezTo>
                      <a:pt x="760" y="297"/>
                      <a:pt x="765" y="301"/>
                      <a:pt x="770" y="304"/>
                    </a:cubicBezTo>
                    <a:cubicBezTo>
                      <a:pt x="776" y="309"/>
                      <a:pt x="783" y="314"/>
                      <a:pt x="789" y="319"/>
                    </a:cubicBezTo>
                    <a:cubicBezTo>
                      <a:pt x="793" y="322"/>
                      <a:pt x="797" y="325"/>
                      <a:pt x="802" y="327"/>
                    </a:cubicBezTo>
                    <a:cubicBezTo>
                      <a:pt x="808" y="332"/>
                      <a:pt x="815" y="337"/>
                      <a:pt x="821" y="341"/>
                    </a:cubicBezTo>
                    <a:cubicBezTo>
                      <a:pt x="825" y="344"/>
                      <a:pt x="830" y="347"/>
                      <a:pt x="833" y="350"/>
                    </a:cubicBezTo>
                    <a:cubicBezTo>
                      <a:pt x="842" y="357"/>
                      <a:pt x="850" y="365"/>
                      <a:pt x="857" y="374"/>
                    </a:cubicBezTo>
                    <a:cubicBezTo>
                      <a:pt x="859" y="377"/>
                      <a:pt x="862" y="380"/>
                      <a:pt x="864" y="382"/>
                    </a:cubicBezTo>
                    <a:cubicBezTo>
                      <a:pt x="865" y="383"/>
                      <a:pt x="866" y="383"/>
                      <a:pt x="867" y="383"/>
                    </a:cubicBezTo>
                    <a:cubicBezTo>
                      <a:pt x="867" y="382"/>
                      <a:pt x="867" y="381"/>
                      <a:pt x="868" y="380"/>
                    </a:cubicBezTo>
                    <a:cubicBezTo>
                      <a:pt x="868" y="380"/>
                      <a:pt x="867" y="379"/>
                      <a:pt x="867" y="379"/>
                    </a:cubicBezTo>
                    <a:cubicBezTo>
                      <a:pt x="863" y="371"/>
                      <a:pt x="858" y="362"/>
                      <a:pt x="854" y="354"/>
                    </a:cubicBezTo>
                    <a:cubicBezTo>
                      <a:pt x="848" y="344"/>
                      <a:pt x="843" y="335"/>
                      <a:pt x="837" y="326"/>
                    </a:cubicBezTo>
                    <a:cubicBezTo>
                      <a:pt x="830" y="318"/>
                      <a:pt x="824" y="310"/>
                      <a:pt x="816" y="303"/>
                    </a:cubicBezTo>
                    <a:cubicBezTo>
                      <a:pt x="812" y="298"/>
                      <a:pt x="808" y="294"/>
                      <a:pt x="804" y="290"/>
                    </a:cubicBezTo>
                    <a:cubicBezTo>
                      <a:pt x="798" y="285"/>
                      <a:pt x="793" y="280"/>
                      <a:pt x="787" y="276"/>
                    </a:cubicBezTo>
                    <a:cubicBezTo>
                      <a:pt x="779" y="268"/>
                      <a:pt x="770" y="261"/>
                      <a:pt x="761" y="254"/>
                    </a:cubicBezTo>
                    <a:cubicBezTo>
                      <a:pt x="758" y="251"/>
                      <a:pt x="755" y="249"/>
                      <a:pt x="752" y="246"/>
                    </a:cubicBezTo>
                    <a:cubicBezTo>
                      <a:pt x="747" y="242"/>
                      <a:pt x="742" y="238"/>
                      <a:pt x="737" y="234"/>
                    </a:cubicBezTo>
                    <a:cubicBezTo>
                      <a:pt x="731" y="229"/>
                      <a:pt x="725" y="225"/>
                      <a:pt x="719" y="220"/>
                    </a:cubicBezTo>
                    <a:cubicBezTo>
                      <a:pt x="715" y="217"/>
                      <a:pt x="711" y="214"/>
                      <a:pt x="707" y="211"/>
                    </a:cubicBezTo>
                    <a:cubicBezTo>
                      <a:pt x="702" y="208"/>
                      <a:pt x="698" y="204"/>
                      <a:pt x="693" y="201"/>
                    </a:cubicBezTo>
                    <a:cubicBezTo>
                      <a:pt x="687" y="195"/>
                      <a:pt x="679" y="191"/>
                      <a:pt x="672" y="187"/>
                    </a:cubicBezTo>
                    <a:cubicBezTo>
                      <a:pt x="671" y="187"/>
                      <a:pt x="671" y="186"/>
                      <a:pt x="669" y="186"/>
                    </a:cubicBezTo>
                    <a:cubicBezTo>
                      <a:pt x="671" y="185"/>
                      <a:pt x="671" y="185"/>
                      <a:pt x="672" y="185"/>
                    </a:cubicBezTo>
                    <a:cubicBezTo>
                      <a:pt x="678" y="183"/>
                      <a:pt x="685" y="182"/>
                      <a:pt x="692" y="180"/>
                    </a:cubicBezTo>
                    <a:cubicBezTo>
                      <a:pt x="698" y="179"/>
                      <a:pt x="698" y="179"/>
                      <a:pt x="702" y="184"/>
                    </a:cubicBezTo>
                    <a:cubicBezTo>
                      <a:pt x="707" y="191"/>
                      <a:pt x="712" y="198"/>
                      <a:pt x="717" y="205"/>
                    </a:cubicBezTo>
                    <a:cubicBezTo>
                      <a:pt x="719" y="207"/>
                      <a:pt x="721" y="209"/>
                      <a:pt x="723" y="211"/>
                    </a:cubicBezTo>
                    <a:cubicBezTo>
                      <a:pt x="726" y="214"/>
                      <a:pt x="728" y="217"/>
                      <a:pt x="731" y="220"/>
                    </a:cubicBezTo>
                    <a:cubicBezTo>
                      <a:pt x="733" y="222"/>
                      <a:pt x="736" y="224"/>
                      <a:pt x="738" y="225"/>
                    </a:cubicBezTo>
                    <a:cubicBezTo>
                      <a:pt x="744" y="229"/>
                      <a:pt x="750" y="233"/>
                      <a:pt x="756" y="237"/>
                    </a:cubicBezTo>
                    <a:cubicBezTo>
                      <a:pt x="763" y="242"/>
                      <a:pt x="771" y="247"/>
                      <a:pt x="778" y="252"/>
                    </a:cubicBezTo>
                    <a:cubicBezTo>
                      <a:pt x="783" y="256"/>
                      <a:pt x="789" y="259"/>
                      <a:pt x="794" y="263"/>
                    </a:cubicBezTo>
                    <a:cubicBezTo>
                      <a:pt x="799" y="266"/>
                      <a:pt x="803" y="269"/>
                      <a:pt x="808" y="272"/>
                    </a:cubicBezTo>
                    <a:cubicBezTo>
                      <a:pt x="816" y="278"/>
                      <a:pt x="825" y="283"/>
                      <a:pt x="834" y="288"/>
                    </a:cubicBezTo>
                    <a:cubicBezTo>
                      <a:pt x="836" y="289"/>
                      <a:pt x="837" y="291"/>
                      <a:pt x="839" y="291"/>
                    </a:cubicBezTo>
                    <a:cubicBezTo>
                      <a:pt x="847" y="296"/>
                      <a:pt x="856" y="299"/>
                      <a:pt x="863" y="304"/>
                    </a:cubicBezTo>
                    <a:cubicBezTo>
                      <a:pt x="867" y="307"/>
                      <a:pt x="871" y="308"/>
                      <a:pt x="875" y="310"/>
                    </a:cubicBezTo>
                    <a:cubicBezTo>
                      <a:pt x="879" y="312"/>
                      <a:pt x="883" y="313"/>
                      <a:pt x="888" y="315"/>
                    </a:cubicBezTo>
                    <a:cubicBezTo>
                      <a:pt x="893" y="317"/>
                      <a:pt x="898" y="320"/>
                      <a:pt x="904" y="323"/>
                    </a:cubicBezTo>
                    <a:cubicBezTo>
                      <a:pt x="911" y="326"/>
                      <a:pt x="919" y="330"/>
                      <a:pt x="927" y="334"/>
                    </a:cubicBezTo>
                    <a:cubicBezTo>
                      <a:pt x="930" y="336"/>
                      <a:pt x="933" y="339"/>
                      <a:pt x="937" y="341"/>
                    </a:cubicBezTo>
                    <a:cubicBezTo>
                      <a:pt x="938" y="342"/>
                      <a:pt x="939" y="341"/>
                      <a:pt x="940" y="341"/>
                    </a:cubicBezTo>
                    <a:cubicBezTo>
                      <a:pt x="940" y="340"/>
                      <a:pt x="940" y="339"/>
                      <a:pt x="939" y="338"/>
                    </a:cubicBezTo>
                    <a:cubicBezTo>
                      <a:pt x="938" y="336"/>
                      <a:pt x="936" y="334"/>
                      <a:pt x="934" y="331"/>
                    </a:cubicBezTo>
                    <a:cubicBezTo>
                      <a:pt x="931" y="328"/>
                      <a:pt x="928" y="324"/>
                      <a:pt x="925" y="321"/>
                    </a:cubicBezTo>
                    <a:cubicBezTo>
                      <a:pt x="924" y="318"/>
                      <a:pt x="922" y="315"/>
                      <a:pt x="920" y="313"/>
                    </a:cubicBezTo>
                    <a:cubicBezTo>
                      <a:pt x="917" y="308"/>
                      <a:pt x="913" y="304"/>
                      <a:pt x="910" y="299"/>
                    </a:cubicBezTo>
                    <a:cubicBezTo>
                      <a:pt x="906" y="295"/>
                      <a:pt x="902" y="290"/>
                      <a:pt x="898" y="286"/>
                    </a:cubicBezTo>
                    <a:cubicBezTo>
                      <a:pt x="887" y="278"/>
                      <a:pt x="877" y="270"/>
                      <a:pt x="866" y="262"/>
                    </a:cubicBezTo>
                    <a:cubicBezTo>
                      <a:pt x="859" y="258"/>
                      <a:pt x="852" y="254"/>
                      <a:pt x="845" y="250"/>
                    </a:cubicBezTo>
                    <a:cubicBezTo>
                      <a:pt x="837" y="245"/>
                      <a:pt x="829" y="240"/>
                      <a:pt x="821" y="235"/>
                    </a:cubicBezTo>
                    <a:cubicBezTo>
                      <a:pt x="810" y="229"/>
                      <a:pt x="800" y="223"/>
                      <a:pt x="790" y="217"/>
                    </a:cubicBezTo>
                    <a:cubicBezTo>
                      <a:pt x="782" y="213"/>
                      <a:pt x="774" y="208"/>
                      <a:pt x="765" y="203"/>
                    </a:cubicBezTo>
                    <a:cubicBezTo>
                      <a:pt x="756" y="198"/>
                      <a:pt x="748" y="191"/>
                      <a:pt x="738" y="186"/>
                    </a:cubicBezTo>
                    <a:cubicBezTo>
                      <a:pt x="731" y="182"/>
                      <a:pt x="724" y="179"/>
                      <a:pt x="717" y="175"/>
                    </a:cubicBezTo>
                    <a:cubicBezTo>
                      <a:pt x="723" y="174"/>
                      <a:pt x="729" y="172"/>
                      <a:pt x="735" y="171"/>
                    </a:cubicBezTo>
                    <a:cubicBezTo>
                      <a:pt x="736" y="170"/>
                      <a:pt x="738" y="171"/>
                      <a:pt x="739" y="171"/>
                    </a:cubicBezTo>
                    <a:cubicBezTo>
                      <a:pt x="743" y="174"/>
                      <a:pt x="747" y="176"/>
                      <a:pt x="751" y="180"/>
                    </a:cubicBezTo>
                    <a:cubicBezTo>
                      <a:pt x="755" y="184"/>
                      <a:pt x="760" y="187"/>
                      <a:pt x="765" y="191"/>
                    </a:cubicBezTo>
                    <a:cubicBezTo>
                      <a:pt x="771" y="194"/>
                      <a:pt x="777" y="198"/>
                      <a:pt x="783" y="202"/>
                    </a:cubicBezTo>
                    <a:cubicBezTo>
                      <a:pt x="789" y="207"/>
                      <a:pt x="795" y="211"/>
                      <a:pt x="801" y="215"/>
                    </a:cubicBezTo>
                    <a:cubicBezTo>
                      <a:pt x="808" y="220"/>
                      <a:pt x="815" y="224"/>
                      <a:pt x="821" y="228"/>
                    </a:cubicBezTo>
                    <a:cubicBezTo>
                      <a:pt x="829" y="233"/>
                      <a:pt x="836" y="237"/>
                      <a:pt x="844" y="241"/>
                    </a:cubicBezTo>
                    <a:cubicBezTo>
                      <a:pt x="854" y="246"/>
                      <a:pt x="863" y="252"/>
                      <a:pt x="873" y="256"/>
                    </a:cubicBezTo>
                    <a:cubicBezTo>
                      <a:pt x="882" y="259"/>
                      <a:pt x="890" y="262"/>
                      <a:pt x="898" y="265"/>
                    </a:cubicBezTo>
                    <a:cubicBezTo>
                      <a:pt x="902" y="267"/>
                      <a:pt x="907" y="268"/>
                      <a:pt x="911" y="270"/>
                    </a:cubicBezTo>
                    <a:cubicBezTo>
                      <a:pt x="916" y="272"/>
                      <a:pt x="921" y="274"/>
                      <a:pt x="927" y="276"/>
                    </a:cubicBezTo>
                    <a:cubicBezTo>
                      <a:pt x="936" y="280"/>
                      <a:pt x="945" y="283"/>
                      <a:pt x="954" y="286"/>
                    </a:cubicBezTo>
                    <a:cubicBezTo>
                      <a:pt x="959" y="289"/>
                      <a:pt x="965" y="290"/>
                      <a:pt x="970" y="294"/>
                    </a:cubicBezTo>
                    <a:cubicBezTo>
                      <a:pt x="971" y="294"/>
                      <a:pt x="972" y="295"/>
                      <a:pt x="973" y="295"/>
                    </a:cubicBezTo>
                    <a:cubicBezTo>
                      <a:pt x="973" y="294"/>
                      <a:pt x="973" y="293"/>
                      <a:pt x="972" y="292"/>
                    </a:cubicBezTo>
                    <a:cubicBezTo>
                      <a:pt x="968" y="288"/>
                      <a:pt x="964" y="283"/>
                      <a:pt x="960" y="278"/>
                    </a:cubicBezTo>
                    <a:cubicBezTo>
                      <a:pt x="955" y="274"/>
                      <a:pt x="950" y="270"/>
                      <a:pt x="945" y="266"/>
                    </a:cubicBezTo>
                    <a:cubicBezTo>
                      <a:pt x="936" y="258"/>
                      <a:pt x="927" y="250"/>
                      <a:pt x="918" y="242"/>
                    </a:cubicBezTo>
                    <a:cubicBezTo>
                      <a:pt x="912" y="237"/>
                      <a:pt x="906" y="233"/>
                      <a:pt x="899" y="228"/>
                    </a:cubicBezTo>
                    <a:cubicBezTo>
                      <a:pt x="895" y="225"/>
                      <a:pt x="891" y="223"/>
                      <a:pt x="887" y="220"/>
                    </a:cubicBezTo>
                    <a:cubicBezTo>
                      <a:pt x="882" y="215"/>
                      <a:pt x="875" y="213"/>
                      <a:pt x="869" y="209"/>
                    </a:cubicBezTo>
                    <a:cubicBezTo>
                      <a:pt x="863" y="206"/>
                      <a:pt x="857" y="203"/>
                      <a:pt x="851" y="200"/>
                    </a:cubicBezTo>
                    <a:cubicBezTo>
                      <a:pt x="841" y="196"/>
                      <a:pt x="832" y="191"/>
                      <a:pt x="822" y="187"/>
                    </a:cubicBezTo>
                    <a:cubicBezTo>
                      <a:pt x="818" y="185"/>
                      <a:pt x="814" y="184"/>
                      <a:pt x="809" y="182"/>
                    </a:cubicBezTo>
                    <a:cubicBezTo>
                      <a:pt x="800" y="179"/>
                      <a:pt x="790" y="176"/>
                      <a:pt x="781" y="174"/>
                    </a:cubicBezTo>
                    <a:cubicBezTo>
                      <a:pt x="774" y="172"/>
                      <a:pt x="768" y="170"/>
                      <a:pt x="761" y="169"/>
                    </a:cubicBezTo>
                    <a:cubicBezTo>
                      <a:pt x="762" y="168"/>
                      <a:pt x="762" y="168"/>
                      <a:pt x="763" y="168"/>
                    </a:cubicBezTo>
                    <a:cubicBezTo>
                      <a:pt x="768" y="169"/>
                      <a:pt x="772" y="169"/>
                      <a:pt x="777" y="170"/>
                    </a:cubicBezTo>
                    <a:cubicBezTo>
                      <a:pt x="780" y="170"/>
                      <a:pt x="783" y="171"/>
                      <a:pt x="786" y="172"/>
                    </a:cubicBezTo>
                    <a:cubicBezTo>
                      <a:pt x="790" y="172"/>
                      <a:pt x="793" y="173"/>
                      <a:pt x="797" y="174"/>
                    </a:cubicBezTo>
                    <a:cubicBezTo>
                      <a:pt x="803" y="176"/>
                      <a:pt x="810" y="179"/>
                      <a:pt x="817" y="180"/>
                    </a:cubicBezTo>
                    <a:cubicBezTo>
                      <a:pt x="827" y="182"/>
                      <a:pt x="838" y="185"/>
                      <a:pt x="848" y="189"/>
                    </a:cubicBezTo>
                    <a:cubicBezTo>
                      <a:pt x="859" y="194"/>
                      <a:pt x="870" y="196"/>
                      <a:pt x="880" y="200"/>
                    </a:cubicBezTo>
                    <a:cubicBezTo>
                      <a:pt x="891" y="205"/>
                      <a:pt x="901" y="208"/>
                      <a:pt x="912" y="212"/>
                    </a:cubicBezTo>
                    <a:cubicBezTo>
                      <a:pt x="919" y="215"/>
                      <a:pt x="926" y="217"/>
                      <a:pt x="933" y="220"/>
                    </a:cubicBezTo>
                    <a:cubicBezTo>
                      <a:pt x="942" y="223"/>
                      <a:pt x="950" y="226"/>
                      <a:pt x="959" y="229"/>
                    </a:cubicBezTo>
                    <a:cubicBezTo>
                      <a:pt x="963" y="230"/>
                      <a:pt x="966" y="232"/>
                      <a:pt x="970" y="233"/>
                    </a:cubicBezTo>
                    <a:cubicBezTo>
                      <a:pt x="975" y="235"/>
                      <a:pt x="980" y="237"/>
                      <a:pt x="985" y="239"/>
                    </a:cubicBezTo>
                    <a:cubicBezTo>
                      <a:pt x="989" y="240"/>
                      <a:pt x="993" y="241"/>
                      <a:pt x="996" y="243"/>
                    </a:cubicBezTo>
                    <a:cubicBezTo>
                      <a:pt x="1001" y="245"/>
                      <a:pt x="1006" y="247"/>
                      <a:pt x="1010" y="249"/>
                    </a:cubicBezTo>
                    <a:cubicBezTo>
                      <a:pt x="1020" y="253"/>
                      <a:pt x="1030" y="257"/>
                      <a:pt x="1039" y="262"/>
                    </a:cubicBezTo>
                    <a:cubicBezTo>
                      <a:pt x="1047" y="266"/>
                      <a:pt x="1054" y="269"/>
                      <a:pt x="1062" y="273"/>
                    </a:cubicBezTo>
                    <a:cubicBezTo>
                      <a:pt x="1063" y="273"/>
                      <a:pt x="1065" y="274"/>
                      <a:pt x="1066" y="272"/>
                    </a:cubicBezTo>
                    <a:cubicBezTo>
                      <a:pt x="1067" y="271"/>
                      <a:pt x="1066" y="270"/>
                      <a:pt x="1065" y="269"/>
                    </a:cubicBezTo>
                    <a:close/>
                    <a:moveTo>
                      <a:pt x="933" y="119"/>
                    </a:moveTo>
                    <a:cubicBezTo>
                      <a:pt x="933" y="119"/>
                      <a:pt x="933" y="119"/>
                      <a:pt x="933" y="119"/>
                    </a:cubicBezTo>
                    <a:cubicBezTo>
                      <a:pt x="930" y="120"/>
                      <a:pt x="926" y="121"/>
                      <a:pt x="922" y="121"/>
                    </a:cubicBezTo>
                    <a:cubicBezTo>
                      <a:pt x="913" y="121"/>
                      <a:pt x="904" y="121"/>
                      <a:pt x="895" y="122"/>
                    </a:cubicBezTo>
                    <a:cubicBezTo>
                      <a:pt x="891" y="123"/>
                      <a:pt x="887" y="123"/>
                      <a:pt x="882" y="123"/>
                    </a:cubicBezTo>
                    <a:cubicBezTo>
                      <a:pt x="877" y="124"/>
                      <a:pt x="871" y="124"/>
                      <a:pt x="866" y="124"/>
                    </a:cubicBezTo>
                    <a:cubicBezTo>
                      <a:pt x="862" y="125"/>
                      <a:pt x="857" y="126"/>
                      <a:pt x="853" y="126"/>
                    </a:cubicBezTo>
                    <a:cubicBezTo>
                      <a:pt x="847" y="127"/>
                      <a:pt x="841" y="127"/>
                      <a:pt x="836" y="128"/>
                    </a:cubicBezTo>
                    <a:cubicBezTo>
                      <a:pt x="829" y="129"/>
                      <a:pt x="823" y="131"/>
                      <a:pt x="817" y="132"/>
                    </a:cubicBezTo>
                    <a:cubicBezTo>
                      <a:pt x="812" y="133"/>
                      <a:pt x="807" y="135"/>
                      <a:pt x="802" y="136"/>
                    </a:cubicBezTo>
                    <a:cubicBezTo>
                      <a:pt x="800" y="137"/>
                      <a:pt x="798" y="137"/>
                      <a:pt x="795" y="138"/>
                    </a:cubicBezTo>
                    <a:cubicBezTo>
                      <a:pt x="795" y="138"/>
                      <a:pt x="795" y="138"/>
                      <a:pt x="795" y="138"/>
                    </a:cubicBezTo>
                    <a:cubicBezTo>
                      <a:pt x="795" y="139"/>
                      <a:pt x="795" y="139"/>
                      <a:pt x="794" y="139"/>
                    </a:cubicBezTo>
                    <a:cubicBezTo>
                      <a:pt x="794" y="139"/>
                      <a:pt x="794" y="139"/>
                      <a:pt x="793" y="139"/>
                    </a:cubicBezTo>
                    <a:cubicBezTo>
                      <a:pt x="793" y="139"/>
                      <a:pt x="792" y="139"/>
                      <a:pt x="792" y="139"/>
                    </a:cubicBezTo>
                    <a:cubicBezTo>
                      <a:pt x="792" y="139"/>
                      <a:pt x="791" y="140"/>
                      <a:pt x="790" y="140"/>
                    </a:cubicBezTo>
                    <a:cubicBezTo>
                      <a:pt x="790" y="140"/>
                      <a:pt x="790" y="140"/>
                      <a:pt x="790" y="140"/>
                    </a:cubicBezTo>
                    <a:cubicBezTo>
                      <a:pt x="789" y="140"/>
                      <a:pt x="789" y="140"/>
                      <a:pt x="789" y="141"/>
                    </a:cubicBezTo>
                    <a:cubicBezTo>
                      <a:pt x="789" y="141"/>
                      <a:pt x="789" y="141"/>
                      <a:pt x="789" y="141"/>
                    </a:cubicBezTo>
                    <a:cubicBezTo>
                      <a:pt x="789" y="141"/>
                      <a:pt x="788" y="141"/>
                      <a:pt x="788" y="141"/>
                    </a:cubicBezTo>
                    <a:cubicBezTo>
                      <a:pt x="788" y="141"/>
                      <a:pt x="788" y="141"/>
                      <a:pt x="788" y="141"/>
                    </a:cubicBezTo>
                    <a:cubicBezTo>
                      <a:pt x="788" y="141"/>
                      <a:pt x="787" y="141"/>
                      <a:pt x="787" y="141"/>
                    </a:cubicBezTo>
                    <a:cubicBezTo>
                      <a:pt x="787" y="142"/>
                      <a:pt x="787" y="142"/>
                      <a:pt x="786" y="142"/>
                    </a:cubicBezTo>
                    <a:cubicBezTo>
                      <a:pt x="785" y="142"/>
                      <a:pt x="783" y="143"/>
                      <a:pt x="781" y="144"/>
                    </a:cubicBezTo>
                    <a:cubicBezTo>
                      <a:pt x="781" y="143"/>
                      <a:pt x="781" y="143"/>
                      <a:pt x="781" y="143"/>
                    </a:cubicBezTo>
                    <a:cubicBezTo>
                      <a:pt x="783" y="143"/>
                      <a:pt x="785" y="142"/>
                      <a:pt x="786" y="142"/>
                    </a:cubicBezTo>
                    <a:cubicBezTo>
                      <a:pt x="787" y="142"/>
                      <a:pt x="787" y="142"/>
                      <a:pt x="787" y="141"/>
                    </a:cubicBezTo>
                    <a:cubicBezTo>
                      <a:pt x="787" y="141"/>
                      <a:pt x="788" y="141"/>
                      <a:pt x="788" y="141"/>
                    </a:cubicBezTo>
                    <a:cubicBezTo>
                      <a:pt x="788" y="141"/>
                      <a:pt x="788" y="141"/>
                      <a:pt x="788" y="141"/>
                    </a:cubicBezTo>
                    <a:cubicBezTo>
                      <a:pt x="788" y="141"/>
                      <a:pt x="789" y="141"/>
                      <a:pt x="789" y="141"/>
                    </a:cubicBezTo>
                    <a:cubicBezTo>
                      <a:pt x="789" y="141"/>
                      <a:pt x="789" y="141"/>
                      <a:pt x="789" y="141"/>
                    </a:cubicBezTo>
                    <a:cubicBezTo>
                      <a:pt x="789" y="140"/>
                      <a:pt x="789" y="140"/>
                      <a:pt x="790" y="140"/>
                    </a:cubicBezTo>
                    <a:cubicBezTo>
                      <a:pt x="790" y="140"/>
                      <a:pt x="790" y="140"/>
                      <a:pt x="790" y="140"/>
                    </a:cubicBezTo>
                    <a:cubicBezTo>
                      <a:pt x="791" y="140"/>
                      <a:pt x="792" y="139"/>
                      <a:pt x="792" y="139"/>
                    </a:cubicBezTo>
                    <a:cubicBezTo>
                      <a:pt x="792" y="139"/>
                      <a:pt x="793" y="139"/>
                      <a:pt x="793" y="139"/>
                    </a:cubicBezTo>
                    <a:cubicBezTo>
                      <a:pt x="793" y="139"/>
                      <a:pt x="794" y="139"/>
                      <a:pt x="794" y="139"/>
                    </a:cubicBezTo>
                    <a:cubicBezTo>
                      <a:pt x="795" y="139"/>
                      <a:pt x="795" y="138"/>
                      <a:pt x="795" y="138"/>
                    </a:cubicBezTo>
                    <a:cubicBezTo>
                      <a:pt x="795" y="138"/>
                      <a:pt x="795" y="138"/>
                      <a:pt x="795" y="138"/>
                    </a:cubicBezTo>
                    <a:cubicBezTo>
                      <a:pt x="798" y="137"/>
                      <a:pt x="800" y="136"/>
                      <a:pt x="802" y="135"/>
                    </a:cubicBezTo>
                    <a:cubicBezTo>
                      <a:pt x="814" y="131"/>
                      <a:pt x="826" y="126"/>
                      <a:pt x="839" y="125"/>
                    </a:cubicBezTo>
                    <a:cubicBezTo>
                      <a:pt x="848" y="124"/>
                      <a:pt x="857" y="121"/>
                      <a:pt x="865" y="120"/>
                    </a:cubicBezTo>
                    <a:cubicBezTo>
                      <a:pt x="872" y="119"/>
                      <a:pt x="879" y="119"/>
                      <a:pt x="885" y="119"/>
                    </a:cubicBezTo>
                    <a:cubicBezTo>
                      <a:pt x="893" y="118"/>
                      <a:pt x="900" y="118"/>
                      <a:pt x="908" y="118"/>
                    </a:cubicBezTo>
                    <a:cubicBezTo>
                      <a:pt x="915" y="118"/>
                      <a:pt x="922" y="119"/>
                      <a:pt x="928" y="119"/>
                    </a:cubicBezTo>
                    <a:cubicBezTo>
                      <a:pt x="930" y="119"/>
                      <a:pt x="932" y="119"/>
                      <a:pt x="933" y="119"/>
                    </a:cubicBezTo>
                    <a:cubicBezTo>
                      <a:pt x="933" y="119"/>
                      <a:pt x="933" y="119"/>
                      <a:pt x="933" y="119"/>
                    </a:cubicBezTo>
                    <a:cubicBezTo>
                      <a:pt x="934" y="119"/>
                      <a:pt x="934" y="119"/>
                      <a:pt x="934" y="119"/>
                    </a:cubicBezTo>
                    <a:cubicBezTo>
                      <a:pt x="934" y="119"/>
                      <a:pt x="934" y="119"/>
                      <a:pt x="933" y="119"/>
                    </a:cubicBezTo>
                    <a:close/>
                    <a:moveTo>
                      <a:pt x="778" y="142"/>
                    </a:moveTo>
                    <a:cubicBezTo>
                      <a:pt x="779" y="142"/>
                      <a:pt x="779" y="142"/>
                      <a:pt x="779" y="141"/>
                    </a:cubicBezTo>
                    <a:cubicBezTo>
                      <a:pt x="779" y="141"/>
                      <a:pt x="780" y="141"/>
                      <a:pt x="780" y="141"/>
                    </a:cubicBezTo>
                    <a:cubicBezTo>
                      <a:pt x="780" y="141"/>
                      <a:pt x="781" y="141"/>
                      <a:pt x="781" y="141"/>
                    </a:cubicBezTo>
                    <a:cubicBezTo>
                      <a:pt x="782" y="140"/>
                      <a:pt x="782" y="140"/>
                      <a:pt x="783" y="139"/>
                    </a:cubicBezTo>
                    <a:cubicBezTo>
                      <a:pt x="783" y="139"/>
                      <a:pt x="783" y="139"/>
                      <a:pt x="783" y="139"/>
                    </a:cubicBezTo>
                    <a:cubicBezTo>
                      <a:pt x="790" y="136"/>
                      <a:pt x="797" y="132"/>
                      <a:pt x="804" y="129"/>
                    </a:cubicBezTo>
                    <a:cubicBezTo>
                      <a:pt x="807" y="128"/>
                      <a:pt x="810" y="126"/>
                      <a:pt x="813" y="125"/>
                    </a:cubicBezTo>
                    <a:cubicBezTo>
                      <a:pt x="825" y="121"/>
                      <a:pt x="837" y="117"/>
                      <a:pt x="849" y="113"/>
                    </a:cubicBezTo>
                    <a:cubicBezTo>
                      <a:pt x="855" y="112"/>
                      <a:pt x="861" y="110"/>
                      <a:pt x="867" y="110"/>
                    </a:cubicBezTo>
                    <a:cubicBezTo>
                      <a:pt x="872" y="109"/>
                      <a:pt x="876" y="109"/>
                      <a:pt x="880" y="109"/>
                    </a:cubicBezTo>
                    <a:cubicBezTo>
                      <a:pt x="885" y="108"/>
                      <a:pt x="889" y="108"/>
                      <a:pt x="893" y="108"/>
                    </a:cubicBezTo>
                    <a:cubicBezTo>
                      <a:pt x="898" y="108"/>
                      <a:pt x="903" y="108"/>
                      <a:pt x="909" y="109"/>
                    </a:cubicBezTo>
                    <a:cubicBezTo>
                      <a:pt x="916" y="109"/>
                      <a:pt x="923" y="110"/>
                      <a:pt x="931" y="112"/>
                    </a:cubicBezTo>
                    <a:cubicBezTo>
                      <a:pt x="936" y="113"/>
                      <a:pt x="942" y="114"/>
                      <a:pt x="947" y="115"/>
                    </a:cubicBezTo>
                    <a:cubicBezTo>
                      <a:pt x="947" y="115"/>
                      <a:pt x="947" y="116"/>
                      <a:pt x="947" y="116"/>
                    </a:cubicBezTo>
                    <a:cubicBezTo>
                      <a:pt x="946" y="116"/>
                      <a:pt x="945" y="116"/>
                      <a:pt x="944" y="116"/>
                    </a:cubicBezTo>
                    <a:cubicBezTo>
                      <a:pt x="939" y="116"/>
                      <a:pt x="934" y="116"/>
                      <a:pt x="928" y="116"/>
                    </a:cubicBezTo>
                    <a:cubicBezTo>
                      <a:pt x="920" y="116"/>
                      <a:pt x="912" y="115"/>
                      <a:pt x="903" y="115"/>
                    </a:cubicBezTo>
                    <a:cubicBezTo>
                      <a:pt x="897" y="115"/>
                      <a:pt x="890" y="116"/>
                      <a:pt x="884" y="116"/>
                    </a:cubicBezTo>
                    <a:cubicBezTo>
                      <a:pt x="874" y="115"/>
                      <a:pt x="865" y="117"/>
                      <a:pt x="856" y="119"/>
                    </a:cubicBezTo>
                    <a:cubicBezTo>
                      <a:pt x="847" y="120"/>
                      <a:pt x="838" y="121"/>
                      <a:pt x="829" y="123"/>
                    </a:cubicBezTo>
                    <a:cubicBezTo>
                      <a:pt x="824" y="124"/>
                      <a:pt x="819" y="126"/>
                      <a:pt x="815" y="127"/>
                    </a:cubicBezTo>
                    <a:cubicBezTo>
                      <a:pt x="807" y="130"/>
                      <a:pt x="799" y="133"/>
                      <a:pt x="791" y="136"/>
                    </a:cubicBezTo>
                    <a:cubicBezTo>
                      <a:pt x="789" y="137"/>
                      <a:pt x="786" y="138"/>
                      <a:pt x="783" y="139"/>
                    </a:cubicBezTo>
                    <a:cubicBezTo>
                      <a:pt x="783" y="139"/>
                      <a:pt x="783" y="139"/>
                      <a:pt x="783" y="139"/>
                    </a:cubicBezTo>
                    <a:cubicBezTo>
                      <a:pt x="782" y="140"/>
                      <a:pt x="782" y="140"/>
                      <a:pt x="781" y="141"/>
                    </a:cubicBezTo>
                    <a:cubicBezTo>
                      <a:pt x="781" y="141"/>
                      <a:pt x="780" y="141"/>
                      <a:pt x="780" y="141"/>
                    </a:cubicBezTo>
                    <a:cubicBezTo>
                      <a:pt x="780" y="141"/>
                      <a:pt x="779" y="141"/>
                      <a:pt x="779" y="141"/>
                    </a:cubicBezTo>
                    <a:cubicBezTo>
                      <a:pt x="779" y="142"/>
                      <a:pt x="779" y="142"/>
                      <a:pt x="778" y="142"/>
                    </a:cubicBezTo>
                    <a:cubicBezTo>
                      <a:pt x="778" y="142"/>
                      <a:pt x="778" y="142"/>
                      <a:pt x="777" y="142"/>
                    </a:cubicBezTo>
                    <a:cubicBezTo>
                      <a:pt x="777" y="142"/>
                      <a:pt x="777" y="142"/>
                      <a:pt x="777" y="142"/>
                    </a:cubicBezTo>
                    <a:cubicBezTo>
                      <a:pt x="778" y="142"/>
                      <a:pt x="778" y="142"/>
                      <a:pt x="778" y="142"/>
                    </a:cubicBezTo>
                    <a:close/>
                    <a:moveTo>
                      <a:pt x="775" y="146"/>
                    </a:moveTo>
                    <a:cubicBezTo>
                      <a:pt x="775" y="146"/>
                      <a:pt x="776" y="146"/>
                      <a:pt x="776" y="146"/>
                    </a:cubicBezTo>
                    <a:cubicBezTo>
                      <a:pt x="776" y="146"/>
                      <a:pt x="777" y="146"/>
                      <a:pt x="777" y="146"/>
                    </a:cubicBezTo>
                    <a:cubicBezTo>
                      <a:pt x="777" y="145"/>
                      <a:pt x="777" y="145"/>
                      <a:pt x="778" y="145"/>
                    </a:cubicBezTo>
                    <a:cubicBezTo>
                      <a:pt x="778" y="145"/>
                      <a:pt x="778" y="145"/>
                      <a:pt x="779" y="145"/>
                    </a:cubicBezTo>
                    <a:cubicBezTo>
                      <a:pt x="778" y="145"/>
                      <a:pt x="778" y="145"/>
                      <a:pt x="778" y="145"/>
                    </a:cubicBezTo>
                    <a:cubicBezTo>
                      <a:pt x="778" y="145"/>
                      <a:pt x="777" y="145"/>
                      <a:pt x="777" y="146"/>
                    </a:cubicBezTo>
                    <a:cubicBezTo>
                      <a:pt x="777" y="146"/>
                      <a:pt x="776" y="146"/>
                      <a:pt x="776" y="146"/>
                    </a:cubicBezTo>
                    <a:cubicBezTo>
                      <a:pt x="776" y="146"/>
                      <a:pt x="776" y="146"/>
                      <a:pt x="775" y="146"/>
                    </a:cubicBezTo>
                    <a:cubicBezTo>
                      <a:pt x="775" y="146"/>
                      <a:pt x="775" y="146"/>
                      <a:pt x="775" y="146"/>
                    </a:cubicBezTo>
                    <a:close/>
                    <a:moveTo>
                      <a:pt x="771" y="145"/>
                    </a:moveTo>
                    <a:cubicBezTo>
                      <a:pt x="771" y="145"/>
                      <a:pt x="771" y="145"/>
                      <a:pt x="771" y="145"/>
                    </a:cubicBezTo>
                    <a:cubicBezTo>
                      <a:pt x="772" y="145"/>
                      <a:pt x="772" y="145"/>
                      <a:pt x="772" y="145"/>
                    </a:cubicBezTo>
                    <a:cubicBezTo>
                      <a:pt x="773" y="144"/>
                      <a:pt x="773" y="144"/>
                      <a:pt x="773" y="144"/>
                    </a:cubicBezTo>
                    <a:cubicBezTo>
                      <a:pt x="773" y="144"/>
                      <a:pt x="773" y="144"/>
                      <a:pt x="773" y="144"/>
                    </a:cubicBezTo>
                    <a:cubicBezTo>
                      <a:pt x="773" y="144"/>
                      <a:pt x="773" y="144"/>
                      <a:pt x="773" y="144"/>
                    </a:cubicBezTo>
                    <a:cubicBezTo>
                      <a:pt x="773" y="144"/>
                      <a:pt x="773" y="144"/>
                      <a:pt x="772" y="145"/>
                    </a:cubicBezTo>
                    <a:cubicBezTo>
                      <a:pt x="772" y="145"/>
                      <a:pt x="772" y="145"/>
                      <a:pt x="771" y="145"/>
                    </a:cubicBezTo>
                    <a:cubicBezTo>
                      <a:pt x="771" y="145"/>
                      <a:pt x="771" y="145"/>
                      <a:pt x="771" y="145"/>
                    </a:cubicBezTo>
                    <a:cubicBezTo>
                      <a:pt x="770" y="145"/>
                      <a:pt x="770" y="146"/>
                      <a:pt x="770" y="146"/>
                    </a:cubicBezTo>
                    <a:cubicBezTo>
                      <a:pt x="770" y="146"/>
                      <a:pt x="770" y="146"/>
                      <a:pt x="770" y="146"/>
                    </a:cubicBezTo>
                    <a:cubicBezTo>
                      <a:pt x="770" y="146"/>
                      <a:pt x="770" y="145"/>
                      <a:pt x="771" y="145"/>
                    </a:cubicBezTo>
                    <a:close/>
                    <a:moveTo>
                      <a:pt x="835" y="91"/>
                    </a:moveTo>
                    <a:cubicBezTo>
                      <a:pt x="835" y="91"/>
                      <a:pt x="835" y="91"/>
                      <a:pt x="835" y="91"/>
                    </a:cubicBezTo>
                    <a:cubicBezTo>
                      <a:pt x="834" y="91"/>
                      <a:pt x="833" y="91"/>
                      <a:pt x="833" y="92"/>
                    </a:cubicBezTo>
                    <a:cubicBezTo>
                      <a:pt x="833" y="92"/>
                      <a:pt x="833" y="92"/>
                      <a:pt x="833" y="92"/>
                    </a:cubicBezTo>
                    <a:cubicBezTo>
                      <a:pt x="833" y="91"/>
                      <a:pt x="834" y="91"/>
                      <a:pt x="835" y="91"/>
                    </a:cubicBezTo>
                    <a:close/>
                    <a:moveTo>
                      <a:pt x="868" y="88"/>
                    </a:moveTo>
                    <a:cubicBezTo>
                      <a:pt x="877" y="87"/>
                      <a:pt x="886" y="87"/>
                      <a:pt x="895" y="88"/>
                    </a:cubicBezTo>
                    <a:cubicBezTo>
                      <a:pt x="898" y="89"/>
                      <a:pt x="900" y="89"/>
                      <a:pt x="903" y="89"/>
                    </a:cubicBezTo>
                    <a:cubicBezTo>
                      <a:pt x="903" y="89"/>
                      <a:pt x="903" y="90"/>
                      <a:pt x="903" y="90"/>
                    </a:cubicBezTo>
                    <a:cubicBezTo>
                      <a:pt x="900" y="90"/>
                      <a:pt x="897" y="90"/>
                      <a:pt x="894" y="90"/>
                    </a:cubicBezTo>
                    <a:cubicBezTo>
                      <a:pt x="888" y="90"/>
                      <a:pt x="883" y="90"/>
                      <a:pt x="878" y="90"/>
                    </a:cubicBezTo>
                    <a:cubicBezTo>
                      <a:pt x="869" y="90"/>
                      <a:pt x="861" y="92"/>
                      <a:pt x="853" y="92"/>
                    </a:cubicBezTo>
                    <a:cubicBezTo>
                      <a:pt x="847" y="92"/>
                      <a:pt x="842" y="93"/>
                      <a:pt x="837" y="95"/>
                    </a:cubicBezTo>
                    <a:cubicBezTo>
                      <a:pt x="831" y="97"/>
                      <a:pt x="825" y="98"/>
                      <a:pt x="820" y="100"/>
                    </a:cubicBezTo>
                    <a:cubicBezTo>
                      <a:pt x="822" y="99"/>
                      <a:pt x="824" y="97"/>
                      <a:pt x="827" y="96"/>
                    </a:cubicBezTo>
                    <a:cubicBezTo>
                      <a:pt x="840" y="93"/>
                      <a:pt x="854" y="89"/>
                      <a:pt x="868" y="88"/>
                    </a:cubicBezTo>
                    <a:close/>
                    <a:moveTo>
                      <a:pt x="718" y="154"/>
                    </a:moveTo>
                    <a:cubicBezTo>
                      <a:pt x="718" y="154"/>
                      <a:pt x="718" y="154"/>
                      <a:pt x="718" y="154"/>
                    </a:cubicBezTo>
                    <a:cubicBezTo>
                      <a:pt x="718" y="154"/>
                      <a:pt x="718" y="154"/>
                      <a:pt x="719" y="154"/>
                    </a:cubicBezTo>
                    <a:cubicBezTo>
                      <a:pt x="721" y="151"/>
                      <a:pt x="723" y="149"/>
                      <a:pt x="725" y="147"/>
                    </a:cubicBezTo>
                    <a:cubicBezTo>
                      <a:pt x="728" y="144"/>
                      <a:pt x="731" y="142"/>
                      <a:pt x="733" y="139"/>
                    </a:cubicBezTo>
                    <a:cubicBezTo>
                      <a:pt x="736" y="137"/>
                      <a:pt x="737" y="135"/>
                      <a:pt x="740" y="134"/>
                    </a:cubicBezTo>
                    <a:cubicBezTo>
                      <a:pt x="748" y="127"/>
                      <a:pt x="756" y="122"/>
                      <a:pt x="766" y="118"/>
                    </a:cubicBezTo>
                    <a:cubicBezTo>
                      <a:pt x="779" y="112"/>
                      <a:pt x="792" y="105"/>
                      <a:pt x="806" y="100"/>
                    </a:cubicBezTo>
                    <a:cubicBezTo>
                      <a:pt x="811" y="97"/>
                      <a:pt x="816" y="96"/>
                      <a:pt x="822" y="95"/>
                    </a:cubicBezTo>
                    <a:cubicBezTo>
                      <a:pt x="822" y="95"/>
                      <a:pt x="822" y="95"/>
                      <a:pt x="822" y="95"/>
                    </a:cubicBezTo>
                    <a:cubicBezTo>
                      <a:pt x="822" y="95"/>
                      <a:pt x="823" y="95"/>
                      <a:pt x="823" y="94"/>
                    </a:cubicBezTo>
                    <a:cubicBezTo>
                      <a:pt x="823" y="94"/>
                      <a:pt x="824" y="94"/>
                      <a:pt x="824" y="94"/>
                    </a:cubicBezTo>
                    <a:cubicBezTo>
                      <a:pt x="824" y="94"/>
                      <a:pt x="824" y="94"/>
                      <a:pt x="824" y="94"/>
                    </a:cubicBezTo>
                    <a:cubicBezTo>
                      <a:pt x="824" y="94"/>
                      <a:pt x="823" y="94"/>
                      <a:pt x="823" y="94"/>
                    </a:cubicBezTo>
                    <a:cubicBezTo>
                      <a:pt x="823" y="95"/>
                      <a:pt x="823" y="95"/>
                      <a:pt x="822" y="95"/>
                    </a:cubicBezTo>
                    <a:cubicBezTo>
                      <a:pt x="822" y="95"/>
                      <a:pt x="822" y="95"/>
                      <a:pt x="822" y="95"/>
                    </a:cubicBezTo>
                    <a:cubicBezTo>
                      <a:pt x="812" y="99"/>
                      <a:pt x="801" y="103"/>
                      <a:pt x="791" y="108"/>
                    </a:cubicBezTo>
                    <a:cubicBezTo>
                      <a:pt x="785" y="110"/>
                      <a:pt x="780" y="113"/>
                      <a:pt x="775" y="116"/>
                    </a:cubicBezTo>
                    <a:cubicBezTo>
                      <a:pt x="766" y="122"/>
                      <a:pt x="757" y="128"/>
                      <a:pt x="748" y="133"/>
                    </a:cubicBezTo>
                    <a:cubicBezTo>
                      <a:pt x="739" y="140"/>
                      <a:pt x="729" y="146"/>
                      <a:pt x="720" y="153"/>
                    </a:cubicBezTo>
                    <a:cubicBezTo>
                      <a:pt x="720" y="153"/>
                      <a:pt x="719" y="153"/>
                      <a:pt x="719" y="154"/>
                    </a:cubicBezTo>
                    <a:cubicBezTo>
                      <a:pt x="718" y="154"/>
                      <a:pt x="718" y="154"/>
                      <a:pt x="718" y="154"/>
                    </a:cubicBezTo>
                    <a:cubicBezTo>
                      <a:pt x="718" y="154"/>
                      <a:pt x="718" y="154"/>
                      <a:pt x="718" y="154"/>
                    </a:cubicBezTo>
                    <a:cubicBezTo>
                      <a:pt x="717" y="154"/>
                      <a:pt x="717" y="154"/>
                      <a:pt x="717" y="154"/>
                    </a:cubicBezTo>
                    <a:lnTo>
                      <a:pt x="718" y="154"/>
                    </a:lnTo>
                    <a:close/>
                    <a:moveTo>
                      <a:pt x="820" y="100"/>
                    </a:moveTo>
                    <a:cubicBezTo>
                      <a:pt x="819" y="100"/>
                      <a:pt x="819" y="100"/>
                      <a:pt x="819" y="100"/>
                    </a:cubicBezTo>
                    <a:cubicBezTo>
                      <a:pt x="819" y="100"/>
                      <a:pt x="818" y="100"/>
                      <a:pt x="818" y="100"/>
                    </a:cubicBezTo>
                    <a:cubicBezTo>
                      <a:pt x="818" y="101"/>
                      <a:pt x="817" y="101"/>
                      <a:pt x="817" y="101"/>
                    </a:cubicBezTo>
                    <a:cubicBezTo>
                      <a:pt x="817" y="101"/>
                      <a:pt x="817" y="101"/>
                      <a:pt x="817" y="101"/>
                    </a:cubicBezTo>
                    <a:cubicBezTo>
                      <a:pt x="812" y="103"/>
                      <a:pt x="807" y="105"/>
                      <a:pt x="803" y="108"/>
                    </a:cubicBezTo>
                    <a:cubicBezTo>
                      <a:pt x="794" y="112"/>
                      <a:pt x="786" y="117"/>
                      <a:pt x="777" y="121"/>
                    </a:cubicBezTo>
                    <a:cubicBezTo>
                      <a:pt x="773" y="123"/>
                      <a:pt x="768" y="125"/>
                      <a:pt x="764" y="127"/>
                    </a:cubicBezTo>
                    <a:cubicBezTo>
                      <a:pt x="764" y="127"/>
                      <a:pt x="764" y="127"/>
                      <a:pt x="764" y="127"/>
                    </a:cubicBezTo>
                    <a:cubicBezTo>
                      <a:pt x="764" y="127"/>
                      <a:pt x="763" y="127"/>
                      <a:pt x="763" y="128"/>
                    </a:cubicBezTo>
                    <a:cubicBezTo>
                      <a:pt x="762" y="128"/>
                      <a:pt x="761" y="128"/>
                      <a:pt x="760" y="129"/>
                    </a:cubicBezTo>
                    <a:cubicBezTo>
                      <a:pt x="760" y="129"/>
                      <a:pt x="760" y="129"/>
                      <a:pt x="760" y="129"/>
                    </a:cubicBezTo>
                    <a:cubicBezTo>
                      <a:pt x="761" y="128"/>
                      <a:pt x="762" y="128"/>
                      <a:pt x="763" y="128"/>
                    </a:cubicBezTo>
                    <a:cubicBezTo>
                      <a:pt x="763" y="127"/>
                      <a:pt x="764" y="127"/>
                      <a:pt x="764" y="127"/>
                    </a:cubicBezTo>
                    <a:cubicBezTo>
                      <a:pt x="764" y="127"/>
                      <a:pt x="764" y="127"/>
                      <a:pt x="764" y="127"/>
                    </a:cubicBezTo>
                    <a:cubicBezTo>
                      <a:pt x="768" y="124"/>
                      <a:pt x="773" y="121"/>
                      <a:pt x="777" y="118"/>
                    </a:cubicBezTo>
                    <a:cubicBezTo>
                      <a:pt x="789" y="110"/>
                      <a:pt x="803" y="106"/>
                      <a:pt x="816" y="101"/>
                    </a:cubicBezTo>
                    <a:cubicBezTo>
                      <a:pt x="816" y="101"/>
                      <a:pt x="817" y="101"/>
                      <a:pt x="817" y="101"/>
                    </a:cubicBezTo>
                    <a:cubicBezTo>
                      <a:pt x="817" y="101"/>
                      <a:pt x="817" y="101"/>
                      <a:pt x="817" y="101"/>
                    </a:cubicBezTo>
                    <a:cubicBezTo>
                      <a:pt x="817" y="101"/>
                      <a:pt x="818" y="100"/>
                      <a:pt x="818" y="100"/>
                    </a:cubicBezTo>
                    <a:cubicBezTo>
                      <a:pt x="818" y="100"/>
                      <a:pt x="819" y="100"/>
                      <a:pt x="819" y="100"/>
                    </a:cubicBezTo>
                    <a:cubicBezTo>
                      <a:pt x="819" y="100"/>
                      <a:pt x="819" y="100"/>
                      <a:pt x="820" y="100"/>
                    </a:cubicBezTo>
                    <a:close/>
                    <a:moveTo>
                      <a:pt x="711" y="165"/>
                    </a:moveTo>
                    <a:cubicBezTo>
                      <a:pt x="714" y="162"/>
                      <a:pt x="716" y="160"/>
                      <a:pt x="719" y="157"/>
                    </a:cubicBezTo>
                    <a:cubicBezTo>
                      <a:pt x="724" y="154"/>
                      <a:pt x="728" y="151"/>
                      <a:pt x="733" y="149"/>
                    </a:cubicBezTo>
                    <a:cubicBezTo>
                      <a:pt x="737" y="146"/>
                      <a:pt x="742" y="143"/>
                      <a:pt x="746" y="141"/>
                    </a:cubicBezTo>
                    <a:cubicBezTo>
                      <a:pt x="758" y="135"/>
                      <a:pt x="770" y="130"/>
                      <a:pt x="781" y="124"/>
                    </a:cubicBezTo>
                    <a:cubicBezTo>
                      <a:pt x="790" y="120"/>
                      <a:pt x="799" y="115"/>
                      <a:pt x="808" y="110"/>
                    </a:cubicBezTo>
                    <a:cubicBezTo>
                      <a:pt x="816" y="105"/>
                      <a:pt x="825" y="102"/>
                      <a:pt x="835" y="100"/>
                    </a:cubicBezTo>
                    <a:cubicBezTo>
                      <a:pt x="837" y="99"/>
                      <a:pt x="839" y="98"/>
                      <a:pt x="841" y="98"/>
                    </a:cubicBezTo>
                    <a:cubicBezTo>
                      <a:pt x="847" y="95"/>
                      <a:pt x="854" y="95"/>
                      <a:pt x="860" y="95"/>
                    </a:cubicBezTo>
                    <a:cubicBezTo>
                      <a:pt x="866" y="94"/>
                      <a:pt x="871" y="94"/>
                      <a:pt x="877" y="93"/>
                    </a:cubicBezTo>
                    <a:cubicBezTo>
                      <a:pt x="881" y="93"/>
                      <a:pt x="885" y="93"/>
                      <a:pt x="889" y="93"/>
                    </a:cubicBezTo>
                    <a:cubicBezTo>
                      <a:pt x="889" y="93"/>
                      <a:pt x="889" y="93"/>
                      <a:pt x="889" y="93"/>
                    </a:cubicBezTo>
                    <a:cubicBezTo>
                      <a:pt x="889" y="93"/>
                      <a:pt x="889" y="93"/>
                      <a:pt x="889" y="93"/>
                    </a:cubicBezTo>
                    <a:cubicBezTo>
                      <a:pt x="890" y="93"/>
                      <a:pt x="890" y="93"/>
                      <a:pt x="891" y="93"/>
                    </a:cubicBezTo>
                    <a:cubicBezTo>
                      <a:pt x="891" y="93"/>
                      <a:pt x="891" y="93"/>
                      <a:pt x="891" y="93"/>
                    </a:cubicBezTo>
                    <a:cubicBezTo>
                      <a:pt x="890" y="93"/>
                      <a:pt x="890" y="93"/>
                      <a:pt x="889" y="93"/>
                    </a:cubicBezTo>
                    <a:cubicBezTo>
                      <a:pt x="889" y="93"/>
                      <a:pt x="889" y="93"/>
                      <a:pt x="889" y="93"/>
                    </a:cubicBezTo>
                    <a:cubicBezTo>
                      <a:pt x="889" y="93"/>
                      <a:pt x="889" y="93"/>
                      <a:pt x="889" y="93"/>
                    </a:cubicBezTo>
                    <a:cubicBezTo>
                      <a:pt x="884" y="94"/>
                      <a:pt x="880" y="95"/>
                      <a:pt x="876" y="96"/>
                    </a:cubicBezTo>
                    <a:cubicBezTo>
                      <a:pt x="863" y="99"/>
                      <a:pt x="849" y="102"/>
                      <a:pt x="836" y="106"/>
                    </a:cubicBezTo>
                    <a:cubicBezTo>
                      <a:pt x="827" y="109"/>
                      <a:pt x="818" y="112"/>
                      <a:pt x="809" y="116"/>
                    </a:cubicBezTo>
                    <a:cubicBezTo>
                      <a:pt x="799" y="119"/>
                      <a:pt x="790" y="123"/>
                      <a:pt x="780" y="127"/>
                    </a:cubicBezTo>
                    <a:cubicBezTo>
                      <a:pt x="771" y="132"/>
                      <a:pt x="762" y="137"/>
                      <a:pt x="752" y="141"/>
                    </a:cubicBezTo>
                    <a:cubicBezTo>
                      <a:pt x="742" y="145"/>
                      <a:pt x="733" y="151"/>
                      <a:pt x="724" y="157"/>
                    </a:cubicBezTo>
                    <a:cubicBezTo>
                      <a:pt x="720" y="159"/>
                      <a:pt x="715" y="162"/>
                      <a:pt x="711" y="165"/>
                    </a:cubicBezTo>
                    <a:cubicBezTo>
                      <a:pt x="711" y="165"/>
                      <a:pt x="711" y="165"/>
                      <a:pt x="711" y="165"/>
                    </a:cubicBezTo>
                    <a:cubicBezTo>
                      <a:pt x="711" y="165"/>
                      <a:pt x="711" y="165"/>
                      <a:pt x="711" y="165"/>
                    </a:cubicBezTo>
                    <a:cubicBezTo>
                      <a:pt x="711" y="165"/>
                      <a:pt x="711" y="165"/>
                      <a:pt x="711" y="165"/>
                    </a:cubicBezTo>
                    <a:close/>
                    <a:moveTo>
                      <a:pt x="108" y="368"/>
                    </a:moveTo>
                    <a:cubicBezTo>
                      <a:pt x="108" y="368"/>
                      <a:pt x="108" y="368"/>
                      <a:pt x="108" y="369"/>
                    </a:cubicBezTo>
                    <a:cubicBezTo>
                      <a:pt x="108" y="369"/>
                      <a:pt x="108" y="369"/>
                      <a:pt x="108" y="369"/>
                    </a:cubicBezTo>
                    <a:cubicBezTo>
                      <a:pt x="108" y="369"/>
                      <a:pt x="108" y="369"/>
                      <a:pt x="108" y="369"/>
                    </a:cubicBezTo>
                    <a:cubicBezTo>
                      <a:pt x="108" y="368"/>
                      <a:pt x="108" y="368"/>
                      <a:pt x="108" y="368"/>
                    </a:cubicBezTo>
                    <a:cubicBezTo>
                      <a:pt x="108" y="368"/>
                      <a:pt x="108" y="367"/>
                      <a:pt x="108" y="367"/>
                    </a:cubicBezTo>
                    <a:cubicBezTo>
                      <a:pt x="108" y="367"/>
                      <a:pt x="108" y="367"/>
                      <a:pt x="108" y="367"/>
                    </a:cubicBezTo>
                    <a:cubicBezTo>
                      <a:pt x="108" y="367"/>
                      <a:pt x="108" y="368"/>
                      <a:pt x="108" y="368"/>
                    </a:cubicBezTo>
                    <a:close/>
                    <a:moveTo>
                      <a:pt x="109" y="361"/>
                    </a:moveTo>
                    <a:cubicBezTo>
                      <a:pt x="109" y="361"/>
                      <a:pt x="109" y="361"/>
                      <a:pt x="109" y="361"/>
                    </a:cubicBezTo>
                    <a:cubicBezTo>
                      <a:pt x="109" y="361"/>
                      <a:pt x="109" y="361"/>
                      <a:pt x="109" y="361"/>
                    </a:cubicBezTo>
                    <a:close/>
                    <a:moveTo>
                      <a:pt x="110" y="355"/>
                    </a:moveTo>
                    <a:cubicBezTo>
                      <a:pt x="110" y="355"/>
                      <a:pt x="110" y="355"/>
                      <a:pt x="110" y="355"/>
                    </a:cubicBezTo>
                    <a:cubicBezTo>
                      <a:pt x="110" y="355"/>
                      <a:pt x="110" y="355"/>
                      <a:pt x="110" y="355"/>
                    </a:cubicBezTo>
                    <a:close/>
                    <a:moveTo>
                      <a:pt x="110" y="349"/>
                    </a:moveTo>
                    <a:cubicBezTo>
                      <a:pt x="110" y="349"/>
                      <a:pt x="110" y="349"/>
                      <a:pt x="110" y="349"/>
                    </a:cubicBezTo>
                    <a:cubicBezTo>
                      <a:pt x="110" y="349"/>
                      <a:pt x="110" y="349"/>
                      <a:pt x="110" y="349"/>
                    </a:cubicBezTo>
                    <a:close/>
                    <a:moveTo>
                      <a:pt x="170" y="174"/>
                    </a:moveTo>
                    <a:cubicBezTo>
                      <a:pt x="167" y="182"/>
                      <a:pt x="165" y="190"/>
                      <a:pt x="162" y="197"/>
                    </a:cubicBezTo>
                    <a:cubicBezTo>
                      <a:pt x="159" y="204"/>
                      <a:pt x="156" y="210"/>
                      <a:pt x="154" y="216"/>
                    </a:cubicBezTo>
                    <a:cubicBezTo>
                      <a:pt x="150" y="225"/>
                      <a:pt x="146" y="233"/>
                      <a:pt x="143" y="242"/>
                    </a:cubicBezTo>
                    <a:cubicBezTo>
                      <a:pt x="141" y="247"/>
                      <a:pt x="139" y="252"/>
                      <a:pt x="137" y="257"/>
                    </a:cubicBezTo>
                    <a:cubicBezTo>
                      <a:pt x="133" y="265"/>
                      <a:pt x="129" y="274"/>
                      <a:pt x="126" y="283"/>
                    </a:cubicBezTo>
                    <a:cubicBezTo>
                      <a:pt x="124" y="289"/>
                      <a:pt x="121" y="296"/>
                      <a:pt x="119" y="303"/>
                    </a:cubicBezTo>
                    <a:cubicBezTo>
                      <a:pt x="118" y="309"/>
                      <a:pt x="116" y="316"/>
                      <a:pt x="115" y="323"/>
                    </a:cubicBezTo>
                    <a:cubicBezTo>
                      <a:pt x="114" y="329"/>
                      <a:pt x="113" y="335"/>
                      <a:pt x="111" y="341"/>
                    </a:cubicBezTo>
                    <a:cubicBezTo>
                      <a:pt x="111" y="342"/>
                      <a:pt x="111" y="342"/>
                      <a:pt x="111" y="342"/>
                    </a:cubicBezTo>
                    <a:cubicBezTo>
                      <a:pt x="111" y="343"/>
                      <a:pt x="111" y="344"/>
                      <a:pt x="111" y="345"/>
                    </a:cubicBezTo>
                    <a:cubicBezTo>
                      <a:pt x="111" y="345"/>
                      <a:pt x="111" y="345"/>
                      <a:pt x="111" y="345"/>
                    </a:cubicBezTo>
                    <a:cubicBezTo>
                      <a:pt x="111" y="345"/>
                      <a:pt x="111" y="345"/>
                      <a:pt x="111" y="345"/>
                    </a:cubicBezTo>
                    <a:cubicBezTo>
                      <a:pt x="111" y="344"/>
                      <a:pt x="111" y="343"/>
                      <a:pt x="111" y="342"/>
                    </a:cubicBezTo>
                    <a:cubicBezTo>
                      <a:pt x="111" y="342"/>
                      <a:pt x="111" y="342"/>
                      <a:pt x="111" y="341"/>
                    </a:cubicBezTo>
                    <a:cubicBezTo>
                      <a:pt x="112" y="334"/>
                      <a:pt x="113" y="326"/>
                      <a:pt x="114" y="319"/>
                    </a:cubicBezTo>
                    <a:cubicBezTo>
                      <a:pt x="115" y="314"/>
                      <a:pt x="116" y="310"/>
                      <a:pt x="117" y="305"/>
                    </a:cubicBezTo>
                    <a:cubicBezTo>
                      <a:pt x="118" y="302"/>
                      <a:pt x="119" y="299"/>
                      <a:pt x="120" y="296"/>
                    </a:cubicBezTo>
                    <a:cubicBezTo>
                      <a:pt x="121" y="290"/>
                      <a:pt x="123" y="285"/>
                      <a:pt x="125" y="280"/>
                    </a:cubicBezTo>
                    <a:cubicBezTo>
                      <a:pt x="126" y="277"/>
                      <a:pt x="126" y="274"/>
                      <a:pt x="127" y="271"/>
                    </a:cubicBezTo>
                    <a:cubicBezTo>
                      <a:pt x="128" y="269"/>
                      <a:pt x="130" y="266"/>
                      <a:pt x="131" y="264"/>
                    </a:cubicBezTo>
                    <a:cubicBezTo>
                      <a:pt x="136" y="251"/>
                      <a:pt x="141" y="238"/>
                      <a:pt x="146" y="225"/>
                    </a:cubicBezTo>
                    <a:cubicBezTo>
                      <a:pt x="149" y="218"/>
                      <a:pt x="152" y="210"/>
                      <a:pt x="155" y="202"/>
                    </a:cubicBezTo>
                    <a:cubicBezTo>
                      <a:pt x="156" y="199"/>
                      <a:pt x="158" y="196"/>
                      <a:pt x="160" y="193"/>
                    </a:cubicBezTo>
                    <a:cubicBezTo>
                      <a:pt x="163" y="186"/>
                      <a:pt x="167" y="178"/>
                      <a:pt x="171" y="170"/>
                    </a:cubicBezTo>
                    <a:cubicBezTo>
                      <a:pt x="171" y="172"/>
                      <a:pt x="171" y="173"/>
                      <a:pt x="170" y="174"/>
                    </a:cubicBezTo>
                    <a:close/>
                    <a:moveTo>
                      <a:pt x="132" y="221"/>
                    </a:moveTo>
                    <a:cubicBezTo>
                      <a:pt x="136" y="210"/>
                      <a:pt x="142" y="200"/>
                      <a:pt x="148" y="190"/>
                    </a:cubicBezTo>
                    <a:cubicBezTo>
                      <a:pt x="155" y="177"/>
                      <a:pt x="163" y="165"/>
                      <a:pt x="172" y="154"/>
                    </a:cubicBezTo>
                    <a:cubicBezTo>
                      <a:pt x="172" y="153"/>
                      <a:pt x="173" y="152"/>
                      <a:pt x="174" y="151"/>
                    </a:cubicBezTo>
                    <a:cubicBezTo>
                      <a:pt x="174" y="151"/>
                      <a:pt x="174" y="151"/>
                      <a:pt x="174" y="152"/>
                    </a:cubicBezTo>
                    <a:cubicBezTo>
                      <a:pt x="173" y="154"/>
                      <a:pt x="171" y="157"/>
                      <a:pt x="169" y="160"/>
                    </a:cubicBezTo>
                    <a:cubicBezTo>
                      <a:pt x="164" y="169"/>
                      <a:pt x="158" y="178"/>
                      <a:pt x="153" y="188"/>
                    </a:cubicBezTo>
                    <a:cubicBezTo>
                      <a:pt x="150" y="194"/>
                      <a:pt x="147" y="200"/>
                      <a:pt x="145" y="206"/>
                    </a:cubicBezTo>
                    <a:cubicBezTo>
                      <a:pt x="140" y="216"/>
                      <a:pt x="137" y="227"/>
                      <a:pt x="132" y="237"/>
                    </a:cubicBezTo>
                    <a:cubicBezTo>
                      <a:pt x="129" y="246"/>
                      <a:pt x="124" y="254"/>
                      <a:pt x="121" y="263"/>
                    </a:cubicBezTo>
                    <a:cubicBezTo>
                      <a:pt x="117" y="274"/>
                      <a:pt x="113" y="286"/>
                      <a:pt x="111" y="298"/>
                    </a:cubicBezTo>
                    <a:cubicBezTo>
                      <a:pt x="110" y="299"/>
                      <a:pt x="110" y="300"/>
                      <a:pt x="109" y="301"/>
                    </a:cubicBezTo>
                    <a:cubicBezTo>
                      <a:pt x="110" y="297"/>
                      <a:pt x="110" y="294"/>
                      <a:pt x="111" y="291"/>
                    </a:cubicBezTo>
                    <a:cubicBezTo>
                      <a:pt x="112" y="283"/>
                      <a:pt x="114" y="275"/>
                      <a:pt x="116" y="267"/>
                    </a:cubicBezTo>
                    <a:cubicBezTo>
                      <a:pt x="117" y="264"/>
                      <a:pt x="118" y="261"/>
                      <a:pt x="119" y="257"/>
                    </a:cubicBezTo>
                    <a:cubicBezTo>
                      <a:pt x="123" y="246"/>
                      <a:pt x="127" y="234"/>
                      <a:pt x="132" y="222"/>
                    </a:cubicBezTo>
                    <a:cubicBezTo>
                      <a:pt x="132" y="222"/>
                      <a:pt x="132" y="221"/>
                      <a:pt x="132" y="221"/>
                    </a:cubicBezTo>
                    <a:close/>
                    <a:moveTo>
                      <a:pt x="101" y="340"/>
                    </a:moveTo>
                    <a:cubicBezTo>
                      <a:pt x="101" y="345"/>
                      <a:pt x="101" y="351"/>
                      <a:pt x="100" y="357"/>
                    </a:cubicBezTo>
                    <a:cubicBezTo>
                      <a:pt x="100" y="363"/>
                      <a:pt x="100" y="370"/>
                      <a:pt x="100" y="376"/>
                    </a:cubicBezTo>
                    <a:cubicBezTo>
                      <a:pt x="100" y="377"/>
                      <a:pt x="100" y="379"/>
                      <a:pt x="100" y="380"/>
                    </a:cubicBezTo>
                    <a:cubicBezTo>
                      <a:pt x="100" y="380"/>
                      <a:pt x="100" y="380"/>
                      <a:pt x="100" y="380"/>
                    </a:cubicBezTo>
                    <a:cubicBezTo>
                      <a:pt x="100" y="380"/>
                      <a:pt x="100" y="380"/>
                      <a:pt x="100" y="380"/>
                    </a:cubicBezTo>
                    <a:cubicBezTo>
                      <a:pt x="100" y="380"/>
                      <a:pt x="100" y="380"/>
                      <a:pt x="100" y="380"/>
                    </a:cubicBezTo>
                    <a:cubicBezTo>
                      <a:pt x="100" y="380"/>
                      <a:pt x="100" y="380"/>
                      <a:pt x="100" y="380"/>
                    </a:cubicBezTo>
                    <a:cubicBezTo>
                      <a:pt x="99" y="375"/>
                      <a:pt x="99" y="370"/>
                      <a:pt x="98" y="364"/>
                    </a:cubicBezTo>
                    <a:cubicBezTo>
                      <a:pt x="98" y="355"/>
                      <a:pt x="98" y="345"/>
                      <a:pt x="99" y="335"/>
                    </a:cubicBezTo>
                    <a:cubicBezTo>
                      <a:pt x="100" y="324"/>
                      <a:pt x="101" y="314"/>
                      <a:pt x="103" y="303"/>
                    </a:cubicBezTo>
                    <a:cubicBezTo>
                      <a:pt x="104" y="289"/>
                      <a:pt x="108" y="275"/>
                      <a:pt x="112" y="261"/>
                    </a:cubicBezTo>
                    <a:cubicBezTo>
                      <a:pt x="113" y="255"/>
                      <a:pt x="116" y="249"/>
                      <a:pt x="118" y="243"/>
                    </a:cubicBezTo>
                    <a:cubicBezTo>
                      <a:pt x="122" y="236"/>
                      <a:pt x="125" y="228"/>
                      <a:pt x="129" y="221"/>
                    </a:cubicBezTo>
                    <a:cubicBezTo>
                      <a:pt x="126" y="229"/>
                      <a:pt x="123" y="236"/>
                      <a:pt x="121" y="243"/>
                    </a:cubicBezTo>
                    <a:cubicBezTo>
                      <a:pt x="118" y="252"/>
                      <a:pt x="116" y="260"/>
                      <a:pt x="114" y="269"/>
                    </a:cubicBezTo>
                    <a:cubicBezTo>
                      <a:pt x="111" y="277"/>
                      <a:pt x="109" y="286"/>
                      <a:pt x="108" y="294"/>
                    </a:cubicBezTo>
                    <a:cubicBezTo>
                      <a:pt x="107" y="300"/>
                      <a:pt x="106" y="305"/>
                      <a:pt x="105" y="310"/>
                    </a:cubicBezTo>
                    <a:cubicBezTo>
                      <a:pt x="104" y="316"/>
                      <a:pt x="103" y="322"/>
                      <a:pt x="102" y="328"/>
                    </a:cubicBezTo>
                    <a:cubicBezTo>
                      <a:pt x="102" y="332"/>
                      <a:pt x="102" y="336"/>
                      <a:pt x="101" y="340"/>
                    </a:cubicBezTo>
                    <a:close/>
                    <a:moveTo>
                      <a:pt x="104" y="335"/>
                    </a:moveTo>
                    <a:cubicBezTo>
                      <a:pt x="104" y="335"/>
                      <a:pt x="104" y="335"/>
                      <a:pt x="104" y="334"/>
                    </a:cubicBezTo>
                    <a:cubicBezTo>
                      <a:pt x="104" y="333"/>
                      <a:pt x="104" y="332"/>
                      <a:pt x="105" y="331"/>
                    </a:cubicBezTo>
                    <a:cubicBezTo>
                      <a:pt x="105" y="328"/>
                      <a:pt x="105" y="325"/>
                      <a:pt x="106" y="321"/>
                    </a:cubicBezTo>
                    <a:cubicBezTo>
                      <a:pt x="106" y="321"/>
                      <a:pt x="106" y="320"/>
                      <a:pt x="106" y="320"/>
                    </a:cubicBezTo>
                    <a:cubicBezTo>
                      <a:pt x="106" y="320"/>
                      <a:pt x="106" y="320"/>
                      <a:pt x="106" y="320"/>
                    </a:cubicBezTo>
                    <a:cubicBezTo>
                      <a:pt x="106" y="320"/>
                      <a:pt x="106" y="319"/>
                      <a:pt x="106" y="319"/>
                    </a:cubicBezTo>
                    <a:cubicBezTo>
                      <a:pt x="106" y="319"/>
                      <a:pt x="106" y="319"/>
                      <a:pt x="106" y="320"/>
                    </a:cubicBezTo>
                    <a:cubicBezTo>
                      <a:pt x="106" y="320"/>
                      <a:pt x="106" y="320"/>
                      <a:pt x="106" y="320"/>
                    </a:cubicBezTo>
                    <a:cubicBezTo>
                      <a:pt x="106" y="324"/>
                      <a:pt x="105" y="328"/>
                      <a:pt x="105" y="331"/>
                    </a:cubicBezTo>
                    <a:cubicBezTo>
                      <a:pt x="104" y="332"/>
                      <a:pt x="104" y="333"/>
                      <a:pt x="104" y="334"/>
                    </a:cubicBezTo>
                    <a:cubicBezTo>
                      <a:pt x="104" y="335"/>
                      <a:pt x="104" y="335"/>
                      <a:pt x="104" y="335"/>
                    </a:cubicBezTo>
                    <a:close/>
                    <a:moveTo>
                      <a:pt x="103" y="391"/>
                    </a:moveTo>
                    <a:cubicBezTo>
                      <a:pt x="103" y="391"/>
                      <a:pt x="103" y="391"/>
                      <a:pt x="103" y="390"/>
                    </a:cubicBezTo>
                    <a:cubicBezTo>
                      <a:pt x="103" y="390"/>
                      <a:pt x="103" y="389"/>
                      <a:pt x="103" y="388"/>
                    </a:cubicBezTo>
                    <a:cubicBezTo>
                      <a:pt x="103" y="387"/>
                      <a:pt x="103" y="386"/>
                      <a:pt x="104" y="386"/>
                    </a:cubicBezTo>
                    <a:cubicBezTo>
                      <a:pt x="104" y="385"/>
                      <a:pt x="104" y="385"/>
                      <a:pt x="104" y="385"/>
                    </a:cubicBezTo>
                    <a:cubicBezTo>
                      <a:pt x="104" y="385"/>
                      <a:pt x="104" y="385"/>
                      <a:pt x="104" y="386"/>
                    </a:cubicBezTo>
                    <a:cubicBezTo>
                      <a:pt x="103" y="386"/>
                      <a:pt x="103" y="387"/>
                      <a:pt x="103" y="388"/>
                    </a:cubicBezTo>
                    <a:cubicBezTo>
                      <a:pt x="103" y="389"/>
                      <a:pt x="103" y="390"/>
                      <a:pt x="103" y="390"/>
                    </a:cubicBezTo>
                    <a:cubicBezTo>
                      <a:pt x="103" y="391"/>
                      <a:pt x="103" y="391"/>
                      <a:pt x="103" y="391"/>
                    </a:cubicBezTo>
                    <a:close/>
                    <a:moveTo>
                      <a:pt x="105" y="374"/>
                    </a:moveTo>
                    <a:cubicBezTo>
                      <a:pt x="104" y="375"/>
                      <a:pt x="104" y="376"/>
                      <a:pt x="104" y="377"/>
                    </a:cubicBezTo>
                    <a:cubicBezTo>
                      <a:pt x="104" y="377"/>
                      <a:pt x="104" y="377"/>
                      <a:pt x="104" y="377"/>
                    </a:cubicBezTo>
                    <a:cubicBezTo>
                      <a:pt x="104" y="377"/>
                      <a:pt x="104" y="377"/>
                      <a:pt x="104" y="377"/>
                    </a:cubicBezTo>
                    <a:cubicBezTo>
                      <a:pt x="104" y="377"/>
                      <a:pt x="104" y="377"/>
                      <a:pt x="104" y="377"/>
                    </a:cubicBezTo>
                    <a:cubicBezTo>
                      <a:pt x="104" y="377"/>
                      <a:pt x="104" y="377"/>
                      <a:pt x="104" y="377"/>
                    </a:cubicBezTo>
                    <a:cubicBezTo>
                      <a:pt x="104" y="371"/>
                      <a:pt x="104" y="366"/>
                      <a:pt x="105" y="360"/>
                    </a:cubicBezTo>
                    <a:cubicBezTo>
                      <a:pt x="105" y="355"/>
                      <a:pt x="106" y="350"/>
                      <a:pt x="107" y="345"/>
                    </a:cubicBezTo>
                    <a:cubicBezTo>
                      <a:pt x="107" y="345"/>
                      <a:pt x="107" y="345"/>
                      <a:pt x="107" y="345"/>
                    </a:cubicBezTo>
                    <a:cubicBezTo>
                      <a:pt x="107" y="344"/>
                      <a:pt x="107" y="344"/>
                      <a:pt x="107" y="343"/>
                    </a:cubicBezTo>
                    <a:cubicBezTo>
                      <a:pt x="107" y="343"/>
                      <a:pt x="107" y="343"/>
                      <a:pt x="107" y="342"/>
                    </a:cubicBezTo>
                    <a:cubicBezTo>
                      <a:pt x="108" y="338"/>
                      <a:pt x="108" y="334"/>
                      <a:pt x="108" y="331"/>
                    </a:cubicBezTo>
                    <a:cubicBezTo>
                      <a:pt x="109" y="325"/>
                      <a:pt x="110" y="319"/>
                      <a:pt x="111" y="313"/>
                    </a:cubicBezTo>
                    <a:cubicBezTo>
                      <a:pt x="112" y="307"/>
                      <a:pt x="113" y="302"/>
                      <a:pt x="114" y="296"/>
                    </a:cubicBezTo>
                    <a:cubicBezTo>
                      <a:pt x="116" y="288"/>
                      <a:pt x="119" y="280"/>
                      <a:pt x="122" y="272"/>
                    </a:cubicBezTo>
                    <a:cubicBezTo>
                      <a:pt x="123" y="268"/>
                      <a:pt x="125" y="263"/>
                      <a:pt x="126" y="258"/>
                    </a:cubicBezTo>
                    <a:cubicBezTo>
                      <a:pt x="129" y="252"/>
                      <a:pt x="132" y="246"/>
                      <a:pt x="134" y="240"/>
                    </a:cubicBezTo>
                    <a:cubicBezTo>
                      <a:pt x="135" y="239"/>
                      <a:pt x="135" y="239"/>
                      <a:pt x="135" y="238"/>
                    </a:cubicBezTo>
                    <a:cubicBezTo>
                      <a:pt x="139" y="227"/>
                      <a:pt x="144" y="216"/>
                      <a:pt x="148" y="204"/>
                    </a:cubicBezTo>
                    <a:cubicBezTo>
                      <a:pt x="151" y="199"/>
                      <a:pt x="153" y="194"/>
                      <a:pt x="155" y="190"/>
                    </a:cubicBezTo>
                    <a:cubicBezTo>
                      <a:pt x="163" y="177"/>
                      <a:pt x="170" y="165"/>
                      <a:pt x="177" y="152"/>
                    </a:cubicBezTo>
                    <a:cubicBezTo>
                      <a:pt x="177" y="153"/>
                      <a:pt x="178" y="153"/>
                      <a:pt x="178" y="153"/>
                    </a:cubicBezTo>
                    <a:cubicBezTo>
                      <a:pt x="177" y="155"/>
                      <a:pt x="176" y="158"/>
                      <a:pt x="174" y="160"/>
                    </a:cubicBezTo>
                    <a:cubicBezTo>
                      <a:pt x="170" y="166"/>
                      <a:pt x="166" y="173"/>
                      <a:pt x="163" y="180"/>
                    </a:cubicBezTo>
                    <a:cubicBezTo>
                      <a:pt x="160" y="186"/>
                      <a:pt x="156" y="193"/>
                      <a:pt x="153" y="199"/>
                    </a:cubicBezTo>
                    <a:cubicBezTo>
                      <a:pt x="153" y="200"/>
                      <a:pt x="152" y="201"/>
                      <a:pt x="152" y="202"/>
                    </a:cubicBezTo>
                    <a:cubicBezTo>
                      <a:pt x="148" y="211"/>
                      <a:pt x="144" y="220"/>
                      <a:pt x="141" y="229"/>
                    </a:cubicBezTo>
                    <a:cubicBezTo>
                      <a:pt x="136" y="240"/>
                      <a:pt x="133" y="251"/>
                      <a:pt x="128" y="262"/>
                    </a:cubicBezTo>
                    <a:cubicBezTo>
                      <a:pt x="124" y="270"/>
                      <a:pt x="122" y="278"/>
                      <a:pt x="119" y="287"/>
                    </a:cubicBezTo>
                    <a:cubicBezTo>
                      <a:pt x="113" y="302"/>
                      <a:pt x="110" y="319"/>
                      <a:pt x="109" y="336"/>
                    </a:cubicBezTo>
                    <a:cubicBezTo>
                      <a:pt x="108" y="338"/>
                      <a:pt x="108" y="340"/>
                      <a:pt x="107" y="342"/>
                    </a:cubicBezTo>
                    <a:cubicBezTo>
                      <a:pt x="107" y="343"/>
                      <a:pt x="107" y="343"/>
                      <a:pt x="107" y="343"/>
                    </a:cubicBezTo>
                    <a:cubicBezTo>
                      <a:pt x="107" y="344"/>
                      <a:pt x="107" y="344"/>
                      <a:pt x="107" y="345"/>
                    </a:cubicBezTo>
                    <a:cubicBezTo>
                      <a:pt x="107" y="345"/>
                      <a:pt x="107" y="345"/>
                      <a:pt x="107" y="345"/>
                    </a:cubicBezTo>
                    <a:cubicBezTo>
                      <a:pt x="107" y="349"/>
                      <a:pt x="107" y="353"/>
                      <a:pt x="106" y="357"/>
                    </a:cubicBezTo>
                    <a:cubicBezTo>
                      <a:pt x="106" y="363"/>
                      <a:pt x="105" y="368"/>
                      <a:pt x="105" y="374"/>
                    </a:cubicBezTo>
                    <a:close/>
                    <a:moveTo>
                      <a:pt x="136" y="435"/>
                    </a:moveTo>
                    <a:cubicBezTo>
                      <a:pt x="136" y="434"/>
                      <a:pt x="136" y="434"/>
                      <a:pt x="136" y="434"/>
                    </a:cubicBezTo>
                    <a:cubicBezTo>
                      <a:pt x="136" y="434"/>
                      <a:pt x="136" y="434"/>
                      <a:pt x="136" y="434"/>
                    </a:cubicBezTo>
                    <a:lnTo>
                      <a:pt x="136" y="435"/>
                    </a:lnTo>
                    <a:close/>
                    <a:moveTo>
                      <a:pt x="437" y="544"/>
                    </a:moveTo>
                    <a:cubicBezTo>
                      <a:pt x="431" y="543"/>
                      <a:pt x="426" y="541"/>
                      <a:pt x="420" y="540"/>
                    </a:cubicBezTo>
                    <a:cubicBezTo>
                      <a:pt x="413" y="538"/>
                      <a:pt x="405" y="536"/>
                      <a:pt x="397" y="533"/>
                    </a:cubicBezTo>
                    <a:cubicBezTo>
                      <a:pt x="387" y="530"/>
                      <a:pt x="376" y="527"/>
                      <a:pt x="366" y="524"/>
                    </a:cubicBezTo>
                    <a:cubicBezTo>
                      <a:pt x="352" y="520"/>
                      <a:pt x="339" y="516"/>
                      <a:pt x="326" y="512"/>
                    </a:cubicBezTo>
                    <a:cubicBezTo>
                      <a:pt x="316" y="509"/>
                      <a:pt x="306" y="506"/>
                      <a:pt x="296" y="503"/>
                    </a:cubicBezTo>
                    <a:cubicBezTo>
                      <a:pt x="284" y="499"/>
                      <a:pt x="272" y="494"/>
                      <a:pt x="259" y="490"/>
                    </a:cubicBezTo>
                    <a:cubicBezTo>
                      <a:pt x="254" y="488"/>
                      <a:pt x="250" y="486"/>
                      <a:pt x="245" y="484"/>
                    </a:cubicBezTo>
                    <a:cubicBezTo>
                      <a:pt x="236" y="480"/>
                      <a:pt x="228" y="476"/>
                      <a:pt x="219" y="473"/>
                    </a:cubicBezTo>
                    <a:cubicBezTo>
                      <a:pt x="216" y="471"/>
                      <a:pt x="213" y="470"/>
                      <a:pt x="210" y="468"/>
                    </a:cubicBezTo>
                    <a:cubicBezTo>
                      <a:pt x="201" y="464"/>
                      <a:pt x="192" y="459"/>
                      <a:pt x="183" y="455"/>
                    </a:cubicBezTo>
                    <a:cubicBezTo>
                      <a:pt x="176" y="452"/>
                      <a:pt x="168" y="449"/>
                      <a:pt x="161" y="446"/>
                    </a:cubicBezTo>
                    <a:cubicBezTo>
                      <a:pt x="153" y="443"/>
                      <a:pt x="146" y="440"/>
                      <a:pt x="138" y="438"/>
                    </a:cubicBezTo>
                    <a:cubicBezTo>
                      <a:pt x="138" y="437"/>
                      <a:pt x="138" y="437"/>
                      <a:pt x="138" y="437"/>
                    </a:cubicBezTo>
                    <a:cubicBezTo>
                      <a:pt x="138" y="437"/>
                      <a:pt x="138" y="437"/>
                      <a:pt x="137" y="437"/>
                    </a:cubicBezTo>
                    <a:cubicBezTo>
                      <a:pt x="137" y="437"/>
                      <a:pt x="137" y="437"/>
                      <a:pt x="136" y="437"/>
                    </a:cubicBezTo>
                    <a:cubicBezTo>
                      <a:pt x="137" y="437"/>
                      <a:pt x="137" y="437"/>
                      <a:pt x="137" y="437"/>
                    </a:cubicBezTo>
                    <a:cubicBezTo>
                      <a:pt x="137" y="437"/>
                      <a:pt x="137" y="437"/>
                      <a:pt x="137" y="437"/>
                    </a:cubicBezTo>
                    <a:cubicBezTo>
                      <a:pt x="138" y="437"/>
                      <a:pt x="138" y="437"/>
                      <a:pt x="138" y="437"/>
                    </a:cubicBezTo>
                    <a:cubicBezTo>
                      <a:pt x="138" y="437"/>
                      <a:pt x="138" y="437"/>
                      <a:pt x="138" y="438"/>
                    </a:cubicBezTo>
                    <a:cubicBezTo>
                      <a:pt x="143" y="439"/>
                      <a:pt x="149" y="440"/>
                      <a:pt x="154" y="441"/>
                    </a:cubicBezTo>
                    <a:cubicBezTo>
                      <a:pt x="161" y="443"/>
                      <a:pt x="167" y="445"/>
                      <a:pt x="174" y="447"/>
                    </a:cubicBezTo>
                    <a:cubicBezTo>
                      <a:pt x="181" y="450"/>
                      <a:pt x="187" y="452"/>
                      <a:pt x="194" y="454"/>
                    </a:cubicBezTo>
                    <a:cubicBezTo>
                      <a:pt x="201" y="457"/>
                      <a:pt x="208" y="459"/>
                      <a:pt x="214" y="462"/>
                    </a:cubicBezTo>
                    <a:cubicBezTo>
                      <a:pt x="219" y="464"/>
                      <a:pt x="224" y="466"/>
                      <a:pt x="228" y="468"/>
                    </a:cubicBezTo>
                    <a:cubicBezTo>
                      <a:pt x="239" y="473"/>
                      <a:pt x="251" y="479"/>
                      <a:pt x="262" y="483"/>
                    </a:cubicBezTo>
                    <a:cubicBezTo>
                      <a:pt x="274" y="487"/>
                      <a:pt x="286" y="492"/>
                      <a:pt x="298" y="497"/>
                    </a:cubicBezTo>
                    <a:cubicBezTo>
                      <a:pt x="304" y="500"/>
                      <a:pt x="311" y="502"/>
                      <a:pt x="318" y="504"/>
                    </a:cubicBezTo>
                    <a:cubicBezTo>
                      <a:pt x="325" y="506"/>
                      <a:pt x="333" y="508"/>
                      <a:pt x="340" y="512"/>
                    </a:cubicBezTo>
                    <a:cubicBezTo>
                      <a:pt x="345" y="514"/>
                      <a:pt x="351" y="515"/>
                      <a:pt x="357" y="517"/>
                    </a:cubicBezTo>
                    <a:cubicBezTo>
                      <a:pt x="365" y="520"/>
                      <a:pt x="373" y="523"/>
                      <a:pt x="382" y="526"/>
                    </a:cubicBezTo>
                    <a:cubicBezTo>
                      <a:pt x="391" y="529"/>
                      <a:pt x="400" y="532"/>
                      <a:pt x="410" y="533"/>
                    </a:cubicBezTo>
                    <a:cubicBezTo>
                      <a:pt x="413" y="534"/>
                      <a:pt x="416" y="535"/>
                      <a:pt x="419" y="536"/>
                    </a:cubicBezTo>
                    <a:cubicBezTo>
                      <a:pt x="427" y="539"/>
                      <a:pt x="434" y="541"/>
                      <a:pt x="442" y="543"/>
                    </a:cubicBezTo>
                    <a:cubicBezTo>
                      <a:pt x="444" y="544"/>
                      <a:pt x="447" y="544"/>
                      <a:pt x="449" y="545"/>
                    </a:cubicBezTo>
                    <a:cubicBezTo>
                      <a:pt x="445" y="545"/>
                      <a:pt x="441" y="545"/>
                      <a:pt x="437" y="544"/>
                    </a:cubicBezTo>
                    <a:close/>
                    <a:moveTo>
                      <a:pt x="489" y="545"/>
                    </a:moveTo>
                    <a:cubicBezTo>
                      <a:pt x="489" y="545"/>
                      <a:pt x="490" y="545"/>
                      <a:pt x="492" y="545"/>
                    </a:cubicBezTo>
                    <a:cubicBezTo>
                      <a:pt x="487" y="547"/>
                      <a:pt x="483" y="547"/>
                      <a:pt x="479" y="546"/>
                    </a:cubicBezTo>
                    <a:cubicBezTo>
                      <a:pt x="474" y="545"/>
                      <a:pt x="469" y="545"/>
                      <a:pt x="463" y="544"/>
                    </a:cubicBezTo>
                    <a:cubicBezTo>
                      <a:pt x="448" y="542"/>
                      <a:pt x="433" y="539"/>
                      <a:pt x="419" y="533"/>
                    </a:cubicBezTo>
                    <a:cubicBezTo>
                      <a:pt x="415" y="531"/>
                      <a:pt x="411" y="531"/>
                      <a:pt x="407" y="530"/>
                    </a:cubicBezTo>
                    <a:cubicBezTo>
                      <a:pt x="403" y="529"/>
                      <a:pt x="398" y="528"/>
                      <a:pt x="394" y="527"/>
                    </a:cubicBezTo>
                    <a:cubicBezTo>
                      <a:pt x="388" y="525"/>
                      <a:pt x="383" y="523"/>
                      <a:pt x="377" y="521"/>
                    </a:cubicBezTo>
                    <a:cubicBezTo>
                      <a:pt x="370" y="518"/>
                      <a:pt x="363" y="516"/>
                      <a:pt x="355" y="514"/>
                    </a:cubicBezTo>
                    <a:cubicBezTo>
                      <a:pt x="350" y="512"/>
                      <a:pt x="345" y="510"/>
                      <a:pt x="340" y="508"/>
                    </a:cubicBezTo>
                    <a:cubicBezTo>
                      <a:pt x="336" y="506"/>
                      <a:pt x="331" y="504"/>
                      <a:pt x="326" y="503"/>
                    </a:cubicBezTo>
                    <a:cubicBezTo>
                      <a:pt x="322" y="502"/>
                      <a:pt x="319" y="501"/>
                      <a:pt x="316" y="500"/>
                    </a:cubicBezTo>
                    <a:cubicBezTo>
                      <a:pt x="309" y="497"/>
                      <a:pt x="302" y="495"/>
                      <a:pt x="295" y="492"/>
                    </a:cubicBezTo>
                    <a:cubicBezTo>
                      <a:pt x="289" y="490"/>
                      <a:pt x="283" y="487"/>
                      <a:pt x="277" y="484"/>
                    </a:cubicBezTo>
                    <a:cubicBezTo>
                      <a:pt x="272" y="482"/>
                      <a:pt x="266" y="481"/>
                      <a:pt x="261" y="479"/>
                    </a:cubicBezTo>
                    <a:cubicBezTo>
                      <a:pt x="254" y="476"/>
                      <a:pt x="246" y="472"/>
                      <a:pt x="239" y="469"/>
                    </a:cubicBezTo>
                    <a:cubicBezTo>
                      <a:pt x="228" y="465"/>
                      <a:pt x="218" y="459"/>
                      <a:pt x="207" y="456"/>
                    </a:cubicBezTo>
                    <a:cubicBezTo>
                      <a:pt x="199" y="453"/>
                      <a:pt x="192" y="450"/>
                      <a:pt x="184" y="447"/>
                    </a:cubicBezTo>
                    <a:cubicBezTo>
                      <a:pt x="179" y="445"/>
                      <a:pt x="173" y="444"/>
                      <a:pt x="167" y="442"/>
                    </a:cubicBezTo>
                    <a:cubicBezTo>
                      <a:pt x="162" y="441"/>
                      <a:pt x="156" y="439"/>
                      <a:pt x="151" y="438"/>
                    </a:cubicBezTo>
                    <a:cubicBezTo>
                      <a:pt x="148" y="437"/>
                      <a:pt x="144" y="436"/>
                      <a:pt x="141" y="435"/>
                    </a:cubicBezTo>
                    <a:cubicBezTo>
                      <a:pt x="144" y="436"/>
                      <a:pt x="147" y="436"/>
                      <a:pt x="150" y="437"/>
                    </a:cubicBezTo>
                    <a:cubicBezTo>
                      <a:pt x="157" y="438"/>
                      <a:pt x="163" y="440"/>
                      <a:pt x="170" y="441"/>
                    </a:cubicBezTo>
                    <a:cubicBezTo>
                      <a:pt x="178" y="443"/>
                      <a:pt x="185" y="445"/>
                      <a:pt x="193" y="448"/>
                    </a:cubicBezTo>
                    <a:cubicBezTo>
                      <a:pt x="199" y="451"/>
                      <a:pt x="205" y="453"/>
                      <a:pt x="211" y="455"/>
                    </a:cubicBezTo>
                    <a:cubicBezTo>
                      <a:pt x="220" y="459"/>
                      <a:pt x="229" y="463"/>
                      <a:pt x="237" y="466"/>
                    </a:cubicBezTo>
                    <a:cubicBezTo>
                      <a:pt x="245" y="469"/>
                      <a:pt x="253" y="473"/>
                      <a:pt x="261" y="476"/>
                    </a:cubicBezTo>
                    <a:cubicBezTo>
                      <a:pt x="267" y="478"/>
                      <a:pt x="274" y="481"/>
                      <a:pt x="280" y="484"/>
                    </a:cubicBezTo>
                    <a:cubicBezTo>
                      <a:pt x="290" y="487"/>
                      <a:pt x="300" y="491"/>
                      <a:pt x="309" y="494"/>
                    </a:cubicBezTo>
                    <a:cubicBezTo>
                      <a:pt x="315" y="496"/>
                      <a:pt x="321" y="498"/>
                      <a:pt x="327" y="500"/>
                    </a:cubicBezTo>
                    <a:cubicBezTo>
                      <a:pt x="334" y="504"/>
                      <a:pt x="342" y="507"/>
                      <a:pt x="350" y="510"/>
                    </a:cubicBezTo>
                    <a:cubicBezTo>
                      <a:pt x="356" y="512"/>
                      <a:pt x="363" y="513"/>
                      <a:pt x="369" y="515"/>
                    </a:cubicBezTo>
                    <a:cubicBezTo>
                      <a:pt x="374" y="516"/>
                      <a:pt x="378" y="517"/>
                      <a:pt x="383" y="518"/>
                    </a:cubicBezTo>
                    <a:cubicBezTo>
                      <a:pt x="388" y="520"/>
                      <a:pt x="394" y="523"/>
                      <a:pt x="399" y="524"/>
                    </a:cubicBezTo>
                    <a:cubicBezTo>
                      <a:pt x="407" y="527"/>
                      <a:pt x="415" y="530"/>
                      <a:pt x="424" y="532"/>
                    </a:cubicBezTo>
                    <a:cubicBezTo>
                      <a:pt x="431" y="534"/>
                      <a:pt x="439" y="535"/>
                      <a:pt x="447" y="537"/>
                    </a:cubicBezTo>
                    <a:cubicBezTo>
                      <a:pt x="455" y="539"/>
                      <a:pt x="462" y="541"/>
                      <a:pt x="470" y="542"/>
                    </a:cubicBezTo>
                    <a:cubicBezTo>
                      <a:pt x="476" y="543"/>
                      <a:pt x="482" y="544"/>
                      <a:pt x="489" y="545"/>
                    </a:cubicBezTo>
                    <a:close/>
                    <a:moveTo>
                      <a:pt x="165" y="427"/>
                    </a:moveTo>
                    <a:cubicBezTo>
                      <a:pt x="170" y="428"/>
                      <a:pt x="176" y="429"/>
                      <a:pt x="182" y="430"/>
                    </a:cubicBezTo>
                    <a:cubicBezTo>
                      <a:pt x="186" y="431"/>
                      <a:pt x="191" y="432"/>
                      <a:pt x="196" y="433"/>
                    </a:cubicBezTo>
                    <a:cubicBezTo>
                      <a:pt x="200" y="434"/>
                      <a:pt x="204" y="435"/>
                      <a:pt x="208" y="437"/>
                    </a:cubicBezTo>
                    <a:cubicBezTo>
                      <a:pt x="216" y="440"/>
                      <a:pt x="224" y="444"/>
                      <a:pt x="232" y="447"/>
                    </a:cubicBezTo>
                    <a:cubicBezTo>
                      <a:pt x="237" y="449"/>
                      <a:pt x="243" y="451"/>
                      <a:pt x="249" y="453"/>
                    </a:cubicBezTo>
                    <a:cubicBezTo>
                      <a:pt x="256" y="455"/>
                      <a:pt x="262" y="458"/>
                      <a:pt x="269" y="461"/>
                    </a:cubicBezTo>
                    <a:cubicBezTo>
                      <a:pt x="278" y="465"/>
                      <a:pt x="287" y="469"/>
                      <a:pt x="296" y="472"/>
                    </a:cubicBezTo>
                    <a:cubicBezTo>
                      <a:pt x="309" y="478"/>
                      <a:pt x="322" y="483"/>
                      <a:pt x="335" y="489"/>
                    </a:cubicBezTo>
                    <a:cubicBezTo>
                      <a:pt x="340" y="491"/>
                      <a:pt x="345" y="492"/>
                      <a:pt x="350" y="494"/>
                    </a:cubicBezTo>
                    <a:cubicBezTo>
                      <a:pt x="355" y="496"/>
                      <a:pt x="359" y="498"/>
                      <a:pt x="364" y="500"/>
                    </a:cubicBezTo>
                    <a:cubicBezTo>
                      <a:pt x="371" y="503"/>
                      <a:pt x="378" y="505"/>
                      <a:pt x="385" y="508"/>
                    </a:cubicBezTo>
                    <a:cubicBezTo>
                      <a:pt x="390" y="510"/>
                      <a:pt x="395" y="511"/>
                      <a:pt x="400" y="513"/>
                    </a:cubicBezTo>
                    <a:cubicBezTo>
                      <a:pt x="409" y="516"/>
                      <a:pt x="418" y="520"/>
                      <a:pt x="427" y="523"/>
                    </a:cubicBezTo>
                    <a:cubicBezTo>
                      <a:pt x="433" y="524"/>
                      <a:pt x="439" y="525"/>
                      <a:pt x="445" y="527"/>
                    </a:cubicBezTo>
                    <a:cubicBezTo>
                      <a:pt x="453" y="529"/>
                      <a:pt x="460" y="531"/>
                      <a:pt x="468" y="533"/>
                    </a:cubicBezTo>
                    <a:cubicBezTo>
                      <a:pt x="472" y="535"/>
                      <a:pt x="476" y="536"/>
                      <a:pt x="480" y="538"/>
                    </a:cubicBezTo>
                    <a:cubicBezTo>
                      <a:pt x="478" y="538"/>
                      <a:pt x="475" y="538"/>
                      <a:pt x="473" y="537"/>
                    </a:cubicBezTo>
                    <a:cubicBezTo>
                      <a:pt x="468" y="536"/>
                      <a:pt x="462" y="535"/>
                      <a:pt x="457" y="533"/>
                    </a:cubicBezTo>
                    <a:cubicBezTo>
                      <a:pt x="449" y="531"/>
                      <a:pt x="441" y="530"/>
                      <a:pt x="433" y="527"/>
                    </a:cubicBezTo>
                    <a:cubicBezTo>
                      <a:pt x="428" y="526"/>
                      <a:pt x="424" y="524"/>
                      <a:pt x="419" y="522"/>
                    </a:cubicBezTo>
                    <a:cubicBezTo>
                      <a:pt x="411" y="519"/>
                      <a:pt x="403" y="516"/>
                      <a:pt x="395" y="514"/>
                    </a:cubicBezTo>
                    <a:cubicBezTo>
                      <a:pt x="389" y="512"/>
                      <a:pt x="383" y="510"/>
                      <a:pt x="377" y="508"/>
                    </a:cubicBezTo>
                    <a:cubicBezTo>
                      <a:pt x="372" y="506"/>
                      <a:pt x="366" y="504"/>
                      <a:pt x="360" y="502"/>
                    </a:cubicBezTo>
                    <a:cubicBezTo>
                      <a:pt x="355" y="501"/>
                      <a:pt x="351" y="499"/>
                      <a:pt x="346" y="497"/>
                    </a:cubicBezTo>
                    <a:cubicBezTo>
                      <a:pt x="344" y="497"/>
                      <a:pt x="342" y="496"/>
                      <a:pt x="340" y="496"/>
                    </a:cubicBezTo>
                    <a:cubicBezTo>
                      <a:pt x="334" y="494"/>
                      <a:pt x="328" y="490"/>
                      <a:pt x="321" y="489"/>
                    </a:cubicBezTo>
                    <a:cubicBezTo>
                      <a:pt x="316" y="488"/>
                      <a:pt x="312" y="486"/>
                      <a:pt x="307" y="484"/>
                    </a:cubicBezTo>
                    <a:cubicBezTo>
                      <a:pt x="304" y="483"/>
                      <a:pt x="302" y="481"/>
                      <a:pt x="299" y="480"/>
                    </a:cubicBezTo>
                    <a:cubicBezTo>
                      <a:pt x="294" y="478"/>
                      <a:pt x="288" y="475"/>
                      <a:pt x="282" y="472"/>
                    </a:cubicBezTo>
                    <a:cubicBezTo>
                      <a:pt x="277" y="469"/>
                      <a:pt x="271" y="466"/>
                      <a:pt x="265" y="464"/>
                    </a:cubicBezTo>
                    <a:cubicBezTo>
                      <a:pt x="258" y="461"/>
                      <a:pt x="252" y="457"/>
                      <a:pt x="245" y="455"/>
                    </a:cubicBezTo>
                    <a:cubicBezTo>
                      <a:pt x="235" y="451"/>
                      <a:pt x="226" y="447"/>
                      <a:pt x="217" y="444"/>
                    </a:cubicBezTo>
                    <a:cubicBezTo>
                      <a:pt x="213" y="444"/>
                      <a:pt x="210" y="442"/>
                      <a:pt x="207" y="441"/>
                    </a:cubicBezTo>
                    <a:cubicBezTo>
                      <a:pt x="198" y="438"/>
                      <a:pt x="189" y="435"/>
                      <a:pt x="180" y="432"/>
                    </a:cubicBezTo>
                    <a:cubicBezTo>
                      <a:pt x="172" y="430"/>
                      <a:pt x="164" y="429"/>
                      <a:pt x="156" y="427"/>
                    </a:cubicBezTo>
                    <a:cubicBezTo>
                      <a:pt x="156" y="427"/>
                      <a:pt x="156" y="427"/>
                      <a:pt x="156" y="427"/>
                    </a:cubicBezTo>
                    <a:cubicBezTo>
                      <a:pt x="159" y="427"/>
                      <a:pt x="162" y="427"/>
                      <a:pt x="165" y="427"/>
                    </a:cubicBezTo>
                    <a:close/>
                    <a:moveTo>
                      <a:pt x="124" y="430"/>
                    </a:moveTo>
                    <a:cubicBezTo>
                      <a:pt x="124" y="430"/>
                      <a:pt x="125" y="430"/>
                      <a:pt x="125" y="430"/>
                    </a:cubicBezTo>
                    <a:cubicBezTo>
                      <a:pt x="125" y="430"/>
                      <a:pt x="125" y="430"/>
                      <a:pt x="125" y="430"/>
                    </a:cubicBezTo>
                    <a:cubicBezTo>
                      <a:pt x="127" y="430"/>
                      <a:pt x="129" y="429"/>
                      <a:pt x="132" y="429"/>
                    </a:cubicBezTo>
                    <a:cubicBezTo>
                      <a:pt x="137" y="429"/>
                      <a:pt x="143" y="429"/>
                      <a:pt x="148" y="430"/>
                    </a:cubicBezTo>
                    <a:cubicBezTo>
                      <a:pt x="154" y="430"/>
                      <a:pt x="160" y="431"/>
                      <a:pt x="165" y="432"/>
                    </a:cubicBezTo>
                    <a:cubicBezTo>
                      <a:pt x="174" y="433"/>
                      <a:pt x="183" y="436"/>
                      <a:pt x="192" y="439"/>
                    </a:cubicBezTo>
                    <a:cubicBezTo>
                      <a:pt x="201" y="442"/>
                      <a:pt x="209" y="445"/>
                      <a:pt x="218" y="448"/>
                    </a:cubicBezTo>
                    <a:cubicBezTo>
                      <a:pt x="225" y="450"/>
                      <a:pt x="231" y="453"/>
                      <a:pt x="238" y="456"/>
                    </a:cubicBezTo>
                    <a:cubicBezTo>
                      <a:pt x="244" y="458"/>
                      <a:pt x="249" y="460"/>
                      <a:pt x="254" y="462"/>
                    </a:cubicBezTo>
                    <a:cubicBezTo>
                      <a:pt x="261" y="465"/>
                      <a:pt x="267" y="468"/>
                      <a:pt x="273" y="472"/>
                    </a:cubicBezTo>
                    <a:cubicBezTo>
                      <a:pt x="280" y="475"/>
                      <a:pt x="287" y="479"/>
                      <a:pt x="294" y="482"/>
                    </a:cubicBezTo>
                    <a:cubicBezTo>
                      <a:pt x="301" y="485"/>
                      <a:pt x="307" y="488"/>
                      <a:pt x="314" y="490"/>
                    </a:cubicBezTo>
                    <a:cubicBezTo>
                      <a:pt x="317" y="492"/>
                      <a:pt x="321" y="492"/>
                      <a:pt x="324" y="493"/>
                    </a:cubicBezTo>
                    <a:cubicBezTo>
                      <a:pt x="327" y="493"/>
                      <a:pt x="329" y="494"/>
                      <a:pt x="332" y="495"/>
                    </a:cubicBezTo>
                    <a:cubicBezTo>
                      <a:pt x="339" y="498"/>
                      <a:pt x="347" y="500"/>
                      <a:pt x="354" y="503"/>
                    </a:cubicBezTo>
                    <a:cubicBezTo>
                      <a:pt x="364" y="506"/>
                      <a:pt x="375" y="510"/>
                      <a:pt x="386" y="514"/>
                    </a:cubicBezTo>
                    <a:cubicBezTo>
                      <a:pt x="390" y="515"/>
                      <a:pt x="394" y="516"/>
                      <a:pt x="399" y="518"/>
                    </a:cubicBezTo>
                    <a:cubicBezTo>
                      <a:pt x="407" y="521"/>
                      <a:pt x="415" y="524"/>
                      <a:pt x="423" y="526"/>
                    </a:cubicBezTo>
                    <a:cubicBezTo>
                      <a:pt x="424" y="527"/>
                      <a:pt x="425" y="528"/>
                      <a:pt x="426" y="529"/>
                    </a:cubicBezTo>
                    <a:cubicBezTo>
                      <a:pt x="419" y="526"/>
                      <a:pt x="411" y="524"/>
                      <a:pt x="403" y="521"/>
                    </a:cubicBezTo>
                    <a:cubicBezTo>
                      <a:pt x="393" y="518"/>
                      <a:pt x="383" y="515"/>
                      <a:pt x="373" y="512"/>
                    </a:cubicBezTo>
                    <a:cubicBezTo>
                      <a:pt x="367" y="510"/>
                      <a:pt x="361" y="509"/>
                      <a:pt x="355" y="507"/>
                    </a:cubicBezTo>
                    <a:cubicBezTo>
                      <a:pt x="348" y="505"/>
                      <a:pt x="342" y="503"/>
                      <a:pt x="336" y="500"/>
                    </a:cubicBezTo>
                    <a:cubicBezTo>
                      <a:pt x="330" y="498"/>
                      <a:pt x="323" y="495"/>
                      <a:pt x="317" y="493"/>
                    </a:cubicBezTo>
                    <a:cubicBezTo>
                      <a:pt x="304" y="488"/>
                      <a:pt x="290" y="484"/>
                      <a:pt x="277" y="479"/>
                    </a:cubicBezTo>
                    <a:cubicBezTo>
                      <a:pt x="268" y="475"/>
                      <a:pt x="258" y="471"/>
                      <a:pt x="249" y="467"/>
                    </a:cubicBezTo>
                    <a:cubicBezTo>
                      <a:pt x="242" y="464"/>
                      <a:pt x="235" y="461"/>
                      <a:pt x="227" y="458"/>
                    </a:cubicBezTo>
                    <a:cubicBezTo>
                      <a:pt x="218" y="454"/>
                      <a:pt x="209" y="451"/>
                      <a:pt x="200" y="448"/>
                    </a:cubicBezTo>
                    <a:cubicBezTo>
                      <a:pt x="195" y="446"/>
                      <a:pt x="190" y="444"/>
                      <a:pt x="185" y="442"/>
                    </a:cubicBezTo>
                    <a:cubicBezTo>
                      <a:pt x="177" y="440"/>
                      <a:pt x="169" y="438"/>
                      <a:pt x="160" y="436"/>
                    </a:cubicBezTo>
                    <a:cubicBezTo>
                      <a:pt x="153" y="434"/>
                      <a:pt x="146" y="433"/>
                      <a:pt x="138" y="432"/>
                    </a:cubicBezTo>
                    <a:cubicBezTo>
                      <a:pt x="136" y="431"/>
                      <a:pt x="133" y="431"/>
                      <a:pt x="130" y="431"/>
                    </a:cubicBezTo>
                    <a:cubicBezTo>
                      <a:pt x="129" y="431"/>
                      <a:pt x="127" y="431"/>
                      <a:pt x="125" y="430"/>
                    </a:cubicBezTo>
                    <a:cubicBezTo>
                      <a:pt x="125" y="430"/>
                      <a:pt x="125" y="430"/>
                      <a:pt x="125" y="430"/>
                    </a:cubicBezTo>
                    <a:cubicBezTo>
                      <a:pt x="125" y="430"/>
                      <a:pt x="124" y="430"/>
                      <a:pt x="124" y="430"/>
                    </a:cubicBezTo>
                    <a:cubicBezTo>
                      <a:pt x="124" y="431"/>
                      <a:pt x="123" y="431"/>
                      <a:pt x="123" y="431"/>
                    </a:cubicBezTo>
                    <a:cubicBezTo>
                      <a:pt x="123" y="431"/>
                      <a:pt x="123" y="431"/>
                      <a:pt x="123" y="430"/>
                    </a:cubicBezTo>
                    <a:cubicBezTo>
                      <a:pt x="123" y="430"/>
                      <a:pt x="124" y="430"/>
                      <a:pt x="124" y="430"/>
                    </a:cubicBezTo>
                    <a:close/>
                    <a:moveTo>
                      <a:pt x="164" y="221"/>
                    </a:moveTo>
                    <a:cubicBezTo>
                      <a:pt x="164" y="219"/>
                      <a:pt x="165" y="217"/>
                      <a:pt x="166" y="216"/>
                    </a:cubicBezTo>
                    <a:cubicBezTo>
                      <a:pt x="169" y="208"/>
                      <a:pt x="173" y="200"/>
                      <a:pt x="177" y="193"/>
                    </a:cubicBezTo>
                    <a:cubicBezTo>
                      <a:pt x="180" y="189"/>
                      <a:pt x="182" y="185"/>
                      <a:pt x="185" y="181"/>
                    </a:cubicBezTo>
                    <a:cubicBezTo>
                      <a:pt x="197" y="164"/>
                      <a:pt x="211" y="147"/>
                      <a:pt x="227" y="133"/>
                    </a:cubicBezTo>
                    <a:cubicBezTo>
                      <a:pt x="229" y="131"/>
                      <a:pt x="231" y="129"/>
                      <a:pt x="233" y="127"/>
                    </a:cubicBezTo>
                    <a:cubicBezTo>
                      <a:pt x="233" y="127"/>
                      <a:pt x="233" y="127"/>
                      <a:pt x="233" y="127"/>
                    </a:cubicBezTo>
                    <a:cubicBezTo>
                      <a:pt x="234" y="127"/>
                      <a:pt x="234" y="127"/>
                      <a:pt x="234" y="127"/>
                    </a:cubicBezTo>
                    <a:cubicBezTo>
                      <a:pt x="234" y="127"/>
                      <a:pt x="234" y="127"/>
                      <a:pt x="233" y="127"/>
                    </a:cubicBezTo>
                    <a:cubicBezTo>
                      <a:pt x="233" y="127"/>
                      <a:pt x="233" y="127"/>
                      <a:pt x="233" y="127"/>
                    </a:cubicBezTo>
                    <a:cubicBezTo>
                      <a:pt x="232" y="130"/>
                      <a:pt x="230" y="133"/>
                      <a:pt x="229" y="135"/>
                    </a:cubicBezTo>
                    <a:cubicBezTo>
                      <a:pt x="223" y="143"/>
                      <a:pt x="218" y="150"/>
                      <a:pt x="212" y="157"/>
                    </a:cubicBezTo>
                    <a:cubicBezTo>
                      <a:pt x="207" y="164"/>
                      <a:pt x="203" y="171"/>
                      <a:pt x="198" y="178"/>
                    </a:cubicBezTo>
                    <a:cubicBezTo>
                      <a:pt x="197" y="179"/>
                      <a:pt x="196" y="180"/>
                      <a:pt x="196" y="181"/>
                    </a:cubicBezTo>
                    <a:cubicBezTo>
                      <a:pt x="191" y="188"/>
                      <a:pt x="186" y="195"/>
                      <a:pt x="181" y="202"/>
                    </a:cubicBezTo>
                    <a:cubicBezTo>
                      <a:pt x="175" y="210"/>
                      <a:pt x="170" y="219"/>
                      <a:pt x="165" y="227"/>
                    </a:cubicBezTo>
                    <a:cubicBezTo>
                      <a:pt x="163" y="230"/>
                      <a:pt x="162" y="233"/>
                      <a:pt x="161" y="235"/>
                    </a:cubicBezTo>
                    <a:cubicBezTo>
                      <a:pt x="157" y="243"/>
                      <a:pt x="154" y="250"/>
                      <a:pt x="151" y="257"/>
                    </a:cubicBezTo>
                    <a:cubicBezTo>
                      <a:pt x="154" y="244"/>
                      <a:pt x="158" y="233"/>
                      <a:pt x="164" y="221"/>
                    </a:cubicBezTo>
                    <a:close/>
                    <a:moveTo>
                      <a:pt x="131" y="369"/>
                    </a:moveTo>
                    <a:cubicBezTo>
                      <a:pt x="131" y="368"/>
                      <a:pt x="131" y="368"/>
                      <a:pt x="131" y="368"/>
                    </a:cubicBezTo>
                    <a:cubicBezTo>
                      <a:pt x="131" y="365"/>
                      <a:pt x="130" y="361"/>
                      <a:pt x="131" y="357"/>
                    </a:cubicBezTo>
                    <a:cubicBezTo>
                      <a:pt x="131" y="342"/>
                      <a:pt x="134" y="327"/>
                      <a:pt x="137" y="312"/>
                    </a:cubicBezTo>
                    <a:cubicBezTo>
                      <a:pt x="139" y="304"/>
                      <a:pt x="141" y="296"/>
                      <a:pt x="144" y="288"/>
                    </a:cubicBezTo>
                    <a:cubicBezTo>
                      <a:pt x="147" y="278"/>
                      <a:pt x="150" y="268"/>
                      <a:pt x="154" y="259"/>
                    </a:cubicBezTo>
                    <a:cubicBezTo>
                      <a:pt x="157" y="251"/>
                      <a:pt x="161" y="242"/>
                      <a:pt x="165" y="234"/>
                    </a:cubicBezTo>
                    <a:cubicBezTo>
                      <a:pt x="168" y="227"/>
                      <a:pt x="172" y="220"/>
                      <a:pt x="176" y="214"/>
                    </a:cubicBezTo>
                    <a:cubicBezTo>
                      <a:pt x="180" y="208"/>
                      <a:pt x="185" y="202"/>
                      <a:pt x="189" y="196"/>
                    </a:cubicBezTo>
                    <a:cubicBezTo>
                      <a:pt x="189" y="196"/>
                      <a:pt x="189" y="196"/>
                      <a:pt x="189" y="195"/>
                    </a:cubicBezTo>
                    <a:cubicBezTo>
                      <a:pt x="190" y="195"/>
                      <a:pt x="190" y="195"/>
                      <a:pt x="190" y="195"/>
                    </a:cubicBezTo>
                    <a:cubicBezTo>
                      <a:pt x="191" y="192"/>
                      <a:pt x="193" y="189"/>
                      <a:pt x="195" y="186"/>
                    </a:cubicBezTo>
                    <a:cubicBezTo>
                      <a:pt x="198" y="181"/>
                      <a:pt x="202" y="176"/>
                      <a:pt x="206" y="170"/>
                    </a:cubicBezTo>
                    <a:cubicBezTo>
                      <a:pt x="208" y="167"/>
                      <a:pt x="211" y="164"/>
                      <a:pt x="213" y="161"/>
                    </a:cubicBezTo>
                    <a:cubicBezTo>
                      <a:pt x="213" y="160"/>
                      <a:pt x="213" y="160"/>
                      <a:pt x="213" y="160"/>
                    </a:cubicBezTo>
                    <a:cubicBezTo>
                      <a:pt x="213" y="160"/>
                      <a:pt x="213" y="160"/>
                      <a:pt x="213" y="160"/>
                    </a:cubicBezTo>
                    <a:cubicBezTo>
                      <a:pt x="213" y="160"/>
                      <a:pt x="213" y="160"/>
                      <a:pt x="213" y="160"/>
                    </a:cubicBezTo>
                    <a:cubicBezTo>
                      <a:pt x="213" y="160"/>
                      <a:pt x="213" y="160"/>
                      <a:pt x="213" y="161"/>
                    </a:cubicBezTo>
                    <a:cubicBezTo>
                      <a:pt x="210" y="166"/>
                      <a:pt x="207" y="171"/>
                      <a:pt x="204" y="175"/>
                    </a:cubicBezTo>
                    <a:cubicBezTo>
                      <a:pt x="200" y="182"/>
                      <a:pt x="195" y="188"/>
                      <a:pt x="191" y="194"/>
                    </a:cubicBezTo>
                    <a:cubicBezTo>
                      <a:pt x="191" y="194"/>
                      <a:pt x="190" y="195"/>
                      <a:pt x="190" y="195"/>
                    </a:cubicBezTo>
                    <a:cubicBezTo>
                      <a:pt x="190" y="195"/>
                      <a:pt x="190" y="195"/>
                      <a:pt x="189" y="196"/>
                    </a:cubicBezTo>
                    <a:cubicBezTo>
                      <a:pt x="189" y="196"/>
                      <a:pt x="189" y="196"/>
                      <a:pt x="189" y="196"/>
                    </a:cubicBezTo>
                    <a:cubicBezTo>
                      <a:pt x="187" y="200"/>
                      <a:pt x="184" y="204"/>
                      <a:pt x="182" y="208"/>
                    </a:cubicBezTo>
                    <a:cubicBezTo>
                      <a:pt x="178" y="214"/>
                      <a:pt x="175" y="221"/>
                      <a:pt x="171" y="227"/>
                    </a:cubicBezTo>
                    <a:cubicBezTo>
                      <a:pt x="168" y="233"/>
                      <a:pt x="165" y="239"/>
                      <a:pt x="162" y="245"/>
                    </a:cubicBezTo>
                    <a:cubicBezTo>
                      <a:pt x="162" y="246"/>
                      <a:pt x="161" y="247"/>
                      <a:pt x="160" y="249"/>
                    </a:cubicBezTo>
                    <a:cubicBezTo>
                      <a:pt x="157" y="259"/>
                      <a:pt x="153" y="269"/>
                      <a:pt x="149" y="279"/>
                    </a:cubicBezTo>
                    <a:cubicBezTo>
                      <a:pt x="147" y="286"/>
                      <a:pt x="145" y="293"/>
                      <a:pt x="143" y="300"/>
                    </a:cubicBezTo>
                    <a:cubicBezTo>
                      <a:pt x="141" y="312"/>
                      <a:pt x="138" y="324"/>
                      <a:pt x="136" y="336"/>
                    </a:cubicBezTo>
                    <a:cubicBezTo>
                      <a:pt x="134" y="347"/>
                      <a:pt x="132" y="358"/>
                      <a:pt x="131" y="368"/>
                    </a:cubicBezTo>
                    <a:cubicBezTo>
                      <a:pt x="131" y="368"/>
                      <a:pt x="131" y="368"/>
                      <a:pt x="131" y="369"/>
                    </a:cubicBezTo>
                    <a:cubicBezTo>
                      <a:pt x="131" y="369"/>
                      <a:pt x="131" y="369"/>
                      <a:pt x="131" y="369"/>
                    </a:cubicBezTo>
                    <a:cubicBezTo>
                      <a:pt x="131" y="369"/>
                      <a:pt x="131" y="369"/>
                      <a:pt x="131" y="369"/>
                    </a:cubicBezTo>
                    <a:close/>
                    <a:moveTo>
                      <a:pt x="133" y="395"/>
                    </a:moveTo>
                    <a:cubicBezTo>
                      <a:pt x="134" y="395"/>
                      <a:pt x="134" y="395"/>
                      <a:pt x="134" y="396"/>
                    </a:cubicBezTo>
                    <a:cubicBezTo>
                      <a:pt x="134" y="395"/>
                      <a:pt x="133" y="395"/>
                      <a:pt x="133" y="395"/>
                    </a:cubicBezTo>
                    <a:cubicBezTo>
                      <a:pt x="133" y="395"/>
                      <a:pt x="133" y="395"/>
                      <a:pt x="133" y="395"/>
                    </a:cubicBezTo>
                    <a:cubicBezTo>
                      <a:pt x="133" y="393"/>
                      <a:pt x="132" y="391"/>
                      <a:pt x="133" y="389"/>
                    </a:cubicBezTo>
                    <a:cubicBezTo>
                      <a:pt x="133" y="380"/>
                      <a:pt x="134" y="372"/>
                      <a:pt x="135" y="364"/>
                    </a:cubicBezTo>
                    <a:cubicBezTo>
                      <a:pt x="136" y="356"/>
                      <a:pt x="137" y="348"/>
                      <a:pt x="139" y="341"/>
                    </a:cubicBezTo>
                    <a:cubicBezTo>
                      <a:pt x="141" y="329"/>
                      <a:pt x="143" y="317"/>
                      <a:pt x="145" y="305"/>
                    </a:cubicBezTo>
                    <a:cubicBezTo>
                      <a:pt x="148" y="295"/>
                      <a:pt x="150" y="285"/>
                      <a:pt x="154" y="275"/>
                    </a:cubicBezTo>
                    <a:cubicBezTo>
                      <a:pt x="157" y="268"/>
                      <a:pt x="159" y="261"/>
                      <a:pt x="162" y="254"/>
                    </a:cubicBezTo>
                    <a:cubicBezTo>
                      <a:pt x="166" y="246"/>
                      <a:pt x="170" y="239"/>
                      <a:pt x="173" y="231"/>
                    </a:cubicBezTo>
                    <a:cubicBezTo>
                      <a:pt x="176" y="225"/>
                      <a:pt x="179" y="220"/>
                      <a:pt x="182" y="215"/>
                    </a:cubicBezTo>
                    <a:cubicBezTo>
                      <a:pt x="184" y="210"/>
                      <a:pt x="187" y="205"/>
                      <a:pt x="191" y="201"/>
                    </a:cubicBezTo>
                    <a:cubicBezTo>
                      <a:pt x="198" y="190"/>
                      <a:pt x="206" y="179"/>
                      <a:pt x="213" y="168"/>
                    </a:cubicBezTo>
                    <a:cubicBezTo>
                      <a:pt x="216" y="163"/>
                      <a:pt x="219" y="158"/>
                      <a:pt x="222" y="153"/>
                    </a:cubicBezTo>
                    <a:cubicBezTo>
                      <a:pt x="225" y="148"/>
                      <a:pt x="229" y="143"/>
                      <a:pt x="232" y="138"/>
                    </a:cubicBezTo>
                    <a:cubicBezTo>
                      <a:pt x="234" y="135"/>
                      <a:pt x="236" y="133"/>
                      <a:pt x="237" y="130"/>
                    </a:cubicBezTo>
                    <a:cubicBezTo>
                      <a:pt x="238" y="130"/>
                      <a:pt x="238" y="130"/>
                      <a:pt x="238" y="130"/>
                    </a:cubicBezTo>
                    <a:cubicBezTo>
                      <a:pt x="237" y="132"/>
                      <a:pt x="236" y="134"/>
                      <a:pt x="235" y="136"/>
                    </a:cubicBezTo>
                    <a:cubicBezTo>
                      <a:pt x="230" y="145"/>
                      <a:pt x="225" y="154"/>
                      <a:pt x="220" y="163"/>
                    </a:cubicBezTo>
                    <a:cubicBezTo>
                      <a:pt x="215" y="171"/>
                      <a:pt x="209" y="179"/>
                      <a:pt x="204" y="187"/>
                    </a:cubicBezTo>
                    <a:cubicBezTo>
                      <a:pt x="199" y="194"/>
                      <a:pt x="195" y="202"/>
                      <a:pt x="190" y="209"/>
                    </a:cubicBezTo>
                    <a:cubicBezTo>
                      <a:pt x="187" y="216"/>
                      <a:pt x="183" y="223"/>
                      <a:pt x="179" y="229"/>
                    </a:cubicBezTo>
                    <a:cubicBezTo>
                      <a:pt x="176" y="234"/>
                      <a:pt x="174" y="239"/>
                      <a:pt x="172" y="245"/>
                    </a:cubicBezTo>
                    <a:cubicBezTo>
                      <a:pt x="169" y="251"/>
                      <a:pt x="166" y="258"/>
                      <a:pt x="163" y="266"/>
                    </a:cubicBezTo>
                    <a:cubicBezTo>
                      <a:pt x="160" y="276"/>
                      <a:pt x="157" y="286"/>
                      <a:pt x="155" y="296"/>
                    </a:cubicBezTo>
                    <a:cubicBezTo>
                      <a:pt x="153" y="303"/>
                      <a:pt x="151" y="309"/>
                      <a:pt x="149" y="316"/>
                    </a:cubicBezTo>
                    <a:cubicBezTo>
                      <a:pt x="148" y="322"/>
                      <a:pt x="147" y="327"/>
                      <a:pt x="145" y="333"/>
                    </a:cubicBezTo>
                    <a:cubicBezTo>
                      <a:pt x="144" y="339"/>
                      <a:pt x="142" y="344"/>
                      <a:pt x="141" y="350"/>
                    </a:cubicBezTo>
                    <a:cubicBezTo>
                      <a:pt x="137" y="363"/>
                      <a:pt x="134" y="375"/>
                      <a:pt x="134" y="389"/>
                    </a:cubicBezTo>
                    <a:cubicBezTo>
                      <a:pt x="134" y="391"/>
                      <a:pt x="134" y="393"/>
                      <a:pt x="133" y="395"/>
                    </a:cubicBezTo>
                    <a:cubicBezTo>
                      <a:pt x="133" y="395"/>
                      <a:pt x="133" y="395"/>
                      <a:pt x="133" y="395"/>
                    </a:cubicBezTo>
                    <a:close/>
                    <a:moveTo>
                      <a:pt x="313" y="129"/>
                    </a:moveTo>
                    <a:cubicBezTo>
                      <a:pt x="313" y="129"/>
                      <a:pt x="313" y="129"/>
                      <a:pt x="312" y="129"/>
                    </a:cubicBezTo>
                    <a:cubicBezTo>
                      <a:pt x="311" y="130"/>
                      <a:pt x="311" y="132"/>
                      <a:pt x="309" y="133"/>
                    </a:cubicBezTo>
                    <a:cubicBezTo>
                      <a:pt x="299" y="143"/>
                      <a:pt x="289" y="154"/>
                      <a:pt x="278" y="164"/>
                    </a:cubicBezTo>
                    <a:cubicBezTo>
                      <a:pt x="273" y="169"/>
                      <a:pt x="269" y="174"/>
                      <a:pt x="264" y="180"/>
                    </a:cubicBezTo>
                    <a:cubicBezTo>
                      <a:pt x="261" y="183"/>
                      <a:pt x="257" y="187"/>
                      <a:pt x="254" y="190"/>
                    </a:cubicBezTo>
                    <a:cubicBezTo>
                      <a:pt x="244" y="201"/>
                      <a:pt x="235" y="212"/>
                      <a:pt x="227" y="224"/>
                    </a:cubicBezTo>
                    <a:cubicBezTo>
                      <a:pt x="220" y="234"/>
                      <a:pt x="213" y="245"/>
                      <a:pt x="208" y="257"/>
                    </a:cubicBezTo>
                    <a:cubicBezTo>
                      <a:pt x="203" y="270"/>
                      <a:pt x="198" y="284"/>
                      <a:pt x="193" y="297"/>
                    </a:cubicBezTo>
                    <a:cubicBezTo>
                      <a:pt x="190" y="305"/>
                      <a:pt x="187" y="313"/>
                      <a:pt x="185" y="320"/>
                    </a:cubicBezTo>
                    <a:cubicBezTo>
                      <a:pt x="185" y="320"/>
                      <a:pt x="185" y="320"/>
                      <a:pt x="185" y="320"/>
                    </a:cubicBezTo>
                    <a:cubicBezTo>
                      <a:pt x="185" y="320"/>
                      <a:pt x="185" y="321"/>
                      <a:pt x="185" y="321"/>
                    </a:cubicBezTo>
                    <a:cubicBezTo>
                      <a:pt x="185" y="322"/>
                      <a:pt x="185" y="323"/>
                      <a:pt x="184" y="324"/>
                    </a:cubicBezTo>
                    <a:cubicBezTo>
                      <a:pt x="183" y="329"/>
                      <a:pt x="183" y="335"/>
                      <a:pt x="182" y="340"/>
                    </a:cubicBezTo>
                    <a:cubicBezTo>
                      <a:pt x="182" y="340"/>
                      <a:pt x="182" y="340"/>
                      <a:pt x="182" y="341"/>
                    </a:cubicBezTo>
                    <a:cubicBezTo>
                      <a:pt x="182" y="341"/>
                      <a:pt x="182" y="341"/>
                      <a:pt x="182" y="341"/>
                    </a:cubicBezTo>
                    <a:cubicBezTo>
                      <a:pt x="182" y="342"/>
                      <a:pt x="181" y="342"/>
                      <a:pt x="181" y="343"/>
                    </a:cubicBezTo>
                    <a:cubicBezTo>
                      <a:pt x="181" y="343"/>
                      <a:pt x="181" y="343"/>
                      <a:pt x="181" y="343"/>
                    </a:cubicBezTo>
                    <a:cubicBezTo>
                      <a:pt x="181" y="342"/>
                      <a:pt x="181" y="341"/>
                      <a:pt x="182" y="341"/>
                    </a:cubicBezTo>
                    <a:cubicBezTo>
                      <a:pt x="182" y="341"/>
                      <a:pt x="182" y="341"/>
                      <a:pt x="182" y="341"/>
                    </a:cubicBezTo>
                    <a:cubicBezTo>
                      <a:pt x="182" y="341"/>
                      <a:pt x="182" y="340"/>
                      <a:pt x="182" y="340"/>
                    </a:cubicBezTo>
                    <a:cubicBezTo>
                      <a:pt x="181" y="334"/>
                      <a:pt x="182" y="327"/>
                      <a:pt x="185" y="321"/>
                    </a:cubicBezTo>
                    <a:cubicBezTo>
                      <a:pt x="185" y="321"/>
                      <a:pt x="185" y="320"/>
                      <a:pt x="185" y="320"/>
                    </a:cubicBezTo>
                    <a:cubicBezTo>
                      <a:pt x="185" y="320"/>
                      <a:pt x="185" y="320"/>
                      <a:pt x="185" y="320"/>
                    </a:cubicBezTo>
                    <a:cubicBezTo>
                      <a:pt x="185" y="318"/>
                      <a:pt x="186" y="316"/>
                      <a:pt x="186" y="314"/>
                    </a:cubicBezTo>
                    <a:cubicBezTo>
                      <a:pt x="187" y="310"/>
                      <a:pt x="188" y="307"/>
                      <a:pt x="188" y="303"/>
                    </a:cubicBezTo>
                    <a:cubicBezTo>
                      <a:pt x="189" y="300"/>
                      <a:pt x="190" y="297"/>
                      <a:pt x="191" y="294"/>
                    </a:cubicBezTo>
                    <a:cubicBezTo>
                      <a:pt x="193" y="286"/>
                      <a:pt x="196" y="279"/>
                      <a:pt x="198" y="272"/>
                    </a:cubicBezTo>
                    <a:cubicBezTo>
                      <a:pt x="201" y="262"/>
                      <a:pt x="207" y="254"/>
                      <a:pt x="211" y="245"/>
                    </a:cubicBezTo>
                    <a:cubicBezTo>
                      <a:pt x="217" y="235"/>
                      <a:pt x="223" y="224"/>
                      <a:pt x="230" y="214"/>
                    </a:cubicBezTo>
                    <a:cubicBezTo>
                      <a:pt x="236" y="206"/>
                      <a:pt x="242" y="199"/>
                      <a:pt x="249" y="191"/>
                    </a:cubicBezTo>
                    <a:cubicBezTo>
                      <a:pt x="255" y="184"/>
                      <a:pt x="261" y="177"/>
                      <a:pt x="268" y="170"/>
                    </a:cubicBezTo>
                    <a:cubicBezTo>
                      <a:pt x="269" y="168"/>
                      <a:pt x="271" y="166"/>
                      <a:pt x="273" y="164"/>
                    </a:cubicBezTo>
                    <a:cubicBezTo>
                      <a:pt x="280" y="158"/>
                      <a:pt x="288" y="151"/>
                      <a:pt x="295" y="145"/>
                    </a:cubicBezTo>
                    <a:cubicBezTo>
                      <a:pt x="300" y="140"/>
                      <a:pt x="305" y="135"/>
                      <a:pt x="311" y="130"/>
                    </a:cubicBezTo>
                    <a:cubicBezTo>
                      <a:pt x="311" y="130"/>
                      <a:pt x="312" y="129"/>
                      <a:pt x="312" y="129"/>
                    </a:cubicBezTo>
                    <a:cubicBezTo>
                      <a:pt x="312" y="129"/>
                      <a:pt x="313" y="129"/>
                      <a:pt x="313" y="129"/>
                    </a:cubicBezTo>
                    <a:cubicBezTo>
                      <a:pt x="313" y="129"/>
                      <a:pt x="313" y="129"/>
                      <a:pt x="313" y="129"/>
                    </a:cubicBezTo>
                    <a:close/>
                    <a:moveTo>
                      <a:pt x="316" y="125"/>
                    </a:moveTo>
                    <a:cubicBezTo>
                      <a:pt x="316" y="125"/>
                      <a:pt x="316" y="125"/>
                      <a:pt x="316" y="125"/>
                    </a:cubicBezTo>
                    <a:cubicBezTo>
                      <a:pt x="316" y="125"/>
                      <a:pt x="316" y="125"/>
                      <a:pt x="316" y="125"/>
                    </a:cubicBezTo>
                    <a:cubicBezTo>
                      <a:pt x="316" y="125"/>
                      <a:pt x="316" y="125"/>
                      <a:pt x="316" y="125"/>
                    </a:cubicBezTo>
                    <a:close/>
                    <a:moveTo>
                      <a:pt x="324" y="117"/>
                    </a:moveTo>
                    <a:cubicBezTo>
                      <a:pt x="324" y="117"/>
                      <a:pt x="323" y="118"/>
                      <a:pt x="323" y="118"/>
                    </a:cubicBezTo>
                    <a:cubicBezTo>
                      <a:pt x="322" y="119"/>
                      <a:pt x="322" y="119"/>
                      <a:pt x="322" y="120"/>
                    </a:cubicBezTo>
                    <a:cubicBezTo>
                      <a:pt x="321" y="120"/>
                      <a:pt x="321" y="121"/>
                      <a:pt x="320" y="121"/>
                    </a:cubicBezTo>
                    <a:cubicBezTo>
                      <a:pt x="320" y="121"/>
                      <a:pt x="320" y="122"/>
                      <a:pt x="319" y="122"/>
                    </a:cubicBezTo>
                    <a:cubicBezTo>
                      <a:pt x="319" y="122"/>
                      <a:pt x="319" y="123"/>
                      <a:pt x="318" y="123"/>
                    </a:cubicBezTo>
                    <a:cubicBezTo>
                      <a:pt x="318" y="123"/>
                      <a:pt x="318" y="123"/>
                      <a:pt x="318" y="123"/>
                    </a:cubicBezTo>
                    <a:cubicBezTo>
                      <a:pt x="318" y="123"/>
                      <a:pt x="318" y="123"/>
                      <a:pt x="318" y="123"/>
                    </a:cubicBezTo>
                    <a:cubicBezTo>
                      <a:pt x="319" y="123"/>
                      <a:pt x="319" y="122"/>
                      <a:pt x="319" y="122"/>
                    </a:cubicBezTo>
                    <a:cubicBezTo>
                      <a:pt x="320" y="122"/>
                      <a:pt x="320" y="121"/>
                      <a:pt x="320" y="121"/>
                    </a:cubicBezTo>
                    <a:cubicBezTo>
                      <a:pt x="321" y="121"/>
                      <a:pt x="321" y="120"/>
                      <a:pt x="322" y="120"/>
                    </a:cubicBezTo>
                    <a:cubicBezTo>
                      <a:pt x="322" y="119"/>
                      <a:pt x="322" y="119"/>
                      <a:pt x="323" y="118"/>
                    </a:cubicBezTo>
                    <a:cubicBezTo>
                      <a:pt x="323" y="118"/>
                      <a:pt x="324" y="117"/>
                      <a:pt x="324" y="117"/>
                    </a:cubicBezTo>
                    <a:cubicBezTo>
                      <a:pt x="324" y="117"/>
                      <a:pt x="324" y="117"/>
                      <a:pt x="324" y="117"/>
                    </a:cubicBezTo>
                    <a:cubicBezTo>
                      <a:pt x="324" y="117"/>
                      <a:pt x="324" y="117"/>
                      <a:pt x="324" y="117"/>
                    </a:cubicBezTo>
                    <a:close/>
                    <a:moveTo>
                      <a:pt x="328" y="113"/>
                    </a:moveTo>
                    <a:cubicBezTo>
                      <a:pt x="327" y="114"/>
                      <a:pt x="327" y="114"/>
                      <a:pt x="327" y="114"/>
                    </a:cubicBezTo>
                    <a:cubicBezTo>
                      <a:pt x="326" y="114"/>
                      <a:pt x="326" y="114"/>
                      <a:pt x="326" y="114"/>
                    </a:cubicBezTo>
                    <a:cubicBezTo>
                      <a:pt x="326" y="114"/>
                      <a:pt x="326" y="114"/>
                      <a:pt x="327" y="114"/>
                    </a:cubicBezTo>
                    <a:cubicBezTo>
                      <a:pt x="327" y="114"/>
                      <a:pt x="327" y="113"/>
                      <a:pt x="328" y="113"/>
                    </a:cubicBezTo>
                    <a:cubicBezTo>
                      <a:pt x="328" y="113"/>
                      <a:pt x="328" y="113"/>
                      <a:pt x="328" y="113"/>
                    </a:cubicBezTo>
                    <a:cubicBezTo>
                      <a:pt x="328" y="113"/>
                      <a:pt x="328" y="113"/>
                      <a:pt x="328" y="113"/>
                    </a:cubicBezTo>
                    <a:close/>
                    <a:moveTo>
                      <a:pt x="332" y="105"/>
                    </a:moveTo>
                    <a:cubicBezTo>
                      <a:pt x="331" y="105"/>
                      <a:pt x="331" y="105"/>
                      <a:pt x="330" y="106"/>
                    </a:cubicBezTo>
                    <a:cubicBezTo>
                      <a:pt x="330" y="106"/>
                      <a:pt x="330" y="106"/>
                      <a:pt x="330" y="106"/>
                    </a:cubicBezTo>
                    <a:cubicBezTo>
                      <a:pt x="330" y="106"/>
                      <a:pt x="330" y="107"/>
                      <a:pt x="329" y="107"/>
                    </a:cubicBezTo>
                    <a:cubicBezTo>
                      <a:pt x="320" y="116"/>
                      <a:pt x="312" y="126"/>
                      <a:pt x="302" y="134"/>
                    </a:cubicBezTo>
                    <a:cubicBezTo>
                      <a:pt x="293" y="141"/>
                      <a:pt x="284" y="150"/>
                      <a:pt x="276" y="158"/>
                    </a:cubicBezTo>
                    <a:cubicBezTo>
                      <a:pt x="261" y="172"/>
                      <a:pt x="247" y="188"/>
                      <a:pt x="234" y="204"/>
                    </a:cubicBezTo>
                    <a:cubicBezTo>
                      <a:pt x="226" y="213"/>
                      <a:pt x="220" y="224"/>
                      <a:pt x="214" y="235"/>
                    </a:cubicBezTo>
                    <a:cubicBezTo>
                      <a:pt x="209" y="243"/>
                      <a:pt x="205" y="251"/>
                      <a:pt x="200" y="260"/>
                    </a:cubicBezTo>
                    <a:cubicBezTo>
                      <a:pt x="199" y="261"/>
                      <a:pt x="199" y="262"/>
                      <a:pt x="198" y="264"/>
                    </a:cubicBezTo>
                    <a:cubicBezTo>
                      <a:pt x="197" y="266"/>
                      <a:pt x="196" y="269"/>
                      <a:pt x="195" y="271"/>
                    </a:cubicBezTo>
                    <a:cubicBezTo>
                      <a:pt x="191" y="281"/>
                      <a:pt x="189" y="291"/>
                      <a:pt x="186" y="301"/>
                    </a:cubicBezTo>
                    <a:cubicBezTo>
                      <a:pt x="184" y="307"/>
                      <a:pt x="184" y="313"/>
                      <a:pt x="182" y="320"/>
                    </a:cubicBezTo>
                    <a:cubicBezTo>
                      <a:pt x="179" y="327"/>
                      <a:pt x="179" y="334"/>
                      <a:pt x="178" y="341"/>
                    </a:cubicBezTo>
                    <a:cubicBezTo>
                      <a:pt x="178" y="343"/>
                      <a:pt x="178" y="344"/>
                      <a:pt x="177" y="345"/>
                    </a:cubicBezTo>
                    <a:cubicBezTo>
                      <a:pt x="177" y="344"/>
                      <a:pt x="177" y="344"/>
                      <a:pt x="177" y="343"/>
                    </a:cubicBezTo>
                    <a:cubicBezTo>
                      <a:pt x="178" y="333"/>
                      <a:pt x="178" y="323"/>
                      <a:pt x="180" y="313"/>
                    </a:cubicBezTo>
                    <a:cubicBezTo>
                      <a:pt x="183" y="294"/>
                      <a:pt x="189" y="277"/>
                      <a:pt x="196" y="260"/>
                    </a:cubicBezTo>
                    <a:cubicBezTo>
                      <a:pt x="200" y="251"/>
                      <a:pt x="205" y="242"/>
                      <a:pt x="209" y="234"/>
                    </a:cubicBezTo>
                    <a:cubicBezTo>
                      <a:pt x="215" y="222"/>
                      <a:pt x="222" y="212"/>
                      <a:pt x="231" y="203"/>
                    </a:cubicBezTo>
                    <a:cubicBezTo>
                      <a:pt x="238" y="194"/>
                      <a:pt x="246" y="186"/>
                      <a:pt x="254" y="178"/>
                    </a:cubicBezTo>
                    <a:cubicBezTo>
                      <a:pt x="263" y="168"/>
                      <a:pt x="272" y="159"/>
                      <a:pt x="281" y="150"/>
                    </a:cubicBezTo>
                    <a:cubicBezTo>
                      <a:pt x="290" y="141"/>
                      <a:pt x="300" y="132"/>
                      <a:pt x="309" y="123"/>
                    </a:cubicBezTo>
                    <a:cubicBezTo>
                      <a:pt x="313" y="119"/>
                      <a:pt x="317" y="116"/>
                      <a:pt x="321" y="112"/>
                    </a:cubicBezTo>
                    <a:cubicBezTo>
                      <a:pt x="324" y="110"/>
                      <a:pt x="327" y="108"/>
                      <a:pt x="330" y="106"/>
                    </a:cubicBezTo>
                    <a:cubicBezTo>
                      <a:pt x="330" y="106"/>
                      <a:pt x="330" y="106"/>
                      <a:pt x="330" y="106"/>
                    </a:cubicBezTo>
                    <a:cubicBezTo>
                      <a:pt x="331" y="105"/>
                      <a:pt x="331" y="105"/>
                      <a:pt x="332" y="105"/>
                    </a:cubicBezTo>
                    <a:cubicBezTo>
                      <a:pt x="332" y="105"/>
                      <a:pt x="332" y="104"/>
                      <a:pt x="332" y="104"/>
                    </a:cubicBezTo>
                    <a:cubicBezTo>
                      <a:pt x="332" y="104"/>
                      <a:pt x="332" y="105"/>
                      <a:pt x="332" y="105"/>
                    </a:cubicBezTo>
                    <a:close/>
                    <a:moveTo>
                      <a:pt x="181" y="346"/>
                    </a:moveTo>
                    <a:cubicBezTo>
                      <a:pt x="180" y="347"/>
                      <a:pt x="180" y="347"/>
                      <a:pt x="180" y="347"/>
                    </a:cubicBezTo>
                    <a:cubicBezTo>
                      <a:pt x="180" y="347"/>
                      <a:pt x="180" y="346"/>
                      <a:pt x="180" y="346"/>
                    </a:cubicBezTo>
                    <a:cubicBezTo>
                      <a:pt x="180" y="346"/>
                      <a:pt x="181" y="346"/>
                      <a:pt x="181" y="346"/>
                    </a:cubicBezTo>
                    <a:close/>
                    <a:moveTo>
                      <a:pt x="180" y="350"/>
                    </a:moveTo>
                    <a:cubicBezTo>
                      <a:pt x="180" y="350"/>
                      <a:pt x="180" y="350"/>
                      <a:pt x="180" y="350"/>
                    </a:cubicBezTo>
                    <a:cubicBezTo>
                      <a:pt x="180" y="350"/>
                      <a:pt x="180" y="350"/>
                      <a:pt x="180" y="350"/>
                    </a:cubicBezTo>
                    <a:close/>
                    <a:moveTo>
                      <a:pt x="330" y="103"/>
                    </a:moveTo>
                    <a:cubicBezTo>
                      <a:pt x="329" y="103"/>
                      <a:pt x="329" y="104"/>
                      <a:pt x="328" y="104"/>
                    </a:cubicBezTo>
                    <a:cubicBezTo>
                      <a:pt x="320" y="109"/>
                      <a:pt x="313" y="116"/>
                      <a:pt x="306" y="122"/>
                    </a:cubicBezTo>
                    <a:cubicBezTo>
                      <a:pt x="292" y="136"/>
                      <a:pt x="277" y="150"/>
                      <a:pt x="263" y="164"/>
                    </a:cubicBezTo>
                    <a:cubicBezTo>
                      <a:pt x="254" y="172"/>
                      <a:pt x="246" y="181"/>
                      <a:pt x="238" y="190"/>
                    </a:cubicBezTo>
                    <a:cubicBezTo>
                      <a:pt x="228" y="201"/>
                      <a:pt x="217" y="213"/>
                      <a:pt x="209" y="227"/>
                    </a:cubicBezTo>
                    <a:cubicBezTo>
                      <a:pt x="203" y="239"/>
                      <a:pt x="196" y="251"/>
                      <a:pt x="191" y="264"/>
                    </a:cubicBezTo>
                    <a:cubicBezTo>
                      <a:pt x="189" y="272"/>
                      <a:pt x="186" y="280"/>
                      <a:pt x="183" y="288"/>
                    </a:cubicBezTo>
                    <a:cubicBezTo>
                      <a:pt x="180" y="297"/>
                      <a:pt x="178" y="306"/>
                      <a:pt x="177" y="315"/>
                    </a:cubicBezTo>
                    <a:cubicBezTo>
                      <a:pt x="176" y="315"/>
                      <a:pt x="176" y="316"/>
                      <a:pt x="176" y="316"/>
                    </a:cubicBezTo>
                    <a:cubicBezTo>
                      <a:pt x="177" y="308"/>
                      <a:pt x="177" y="299"/>
                      <a:pt x="179" y="291"/>
                    </a:cubicBezTo>
                    <a:cubicBezTo>
                      <a:pt x="180" y="288"/>
                      <a:pt x="181" y="284"/>
                      <a:pt x="182" y="281"/>
                    </a:cubicBezTo>
                    <a:cubicBezTo>
                      <a:pt x="183" y="278"/>
                      <a:pt x="185" y="275"/>
                      <a:pt x="186" y="272"/>
                    </a:cubicBezTo>
                    <a:cubicBezTo>
                      <a:pt x="188" y="268"/>
                      <a:pt x="190" y="265"/>
                      <a:pt x="191" y="261"/>
                    </a:cubicBezTo>
                    <a:cubicBezTo>
                      <a:pt x="196" y="249"/>
                      <a:pt x="202" y="239"/>
                      <a:pt x="207" y="227"/>
                    </a:cubicBezTo>
                    <a:cubicBezTo>
                      <a:pt x="209" y="223"/>
                      <a:pt x="211" y="219"/>
                      <a:pt x="214" y="215"/>
                    </a:cubicBezTo>
                    <a:cubicBezTo>
                      <a:pt x="221" y="202"/>
                      <a:pt x="231" y="192"/>
                      <a:pt x="241" y="181"/>
                    </a:cubicBezTo>
                    <a:cubicBezTo>
                      <a:pt x="252" y="170"/>
                      <a:pt x="263" y="159"/>
                      <a:pt x="274" y="147"/>
                    </a:cubicBezTo>
                    <a:cubicBezTo>
                      <a:pt x="278" y="143"/>
                      <a:pt x="283" y="139"/>
                      <a:pt x="288" y="134"/>
                    </a:cubicBezTo>
                    <a:cubicBezTo>
                      <a:pt x="296" y="128"/>
                      <a:pt x="303" y="121"/>
                      <a:pt x="310" y="115"/>
                    </a:cubicBezTo>
                    <a:cubicBezTo>
                      <a:pt x="314" y="112"/>
                      <a:pt x="318" y="110"/>
                      <a:pt x="322" y="107"/>
                    </a:cubicBezTo>
                    <a:cubicBezTo>
                      <a:pt x="325" y="105"/>
                      <a:pt x="327" y="104"/>
                      <a:pt x="330" y="102"/>
                    </a:cubicBezTo>
                    <a:cubicBezTo>
                      <a:pt x="331" y="101"/>
                      <a:pt x="332" y="100"/>
                      <a:pt x="334" y="98"/>
                    </a:cubicBezTo>
                    <a:cubicBezTo>
                      <a:pt x="334" y="98"/>
                      <a:pt x="334" y="99"/>
                      <a:pt x="334" y="99"/>
                    </a:cubicBezTo>
                    <a:cubicBezTo>
                      <a:pt x="333" y="100"/>
                      <a:pt x="331" y="101"/>
                      <a:pt x="330" y="103"/>
                    </a:cubicBezTo>
                    <a:close/>
                    <a:moveTo>
                      <a:pt x="338" y="100"/>
                    </a:moveTo>
                    <a:cubicBezTo>
                      <a:pt x="339" y="101"/>
                      <a:pt x="339" y="101"/>
                      <a:pt x="339" y="101"/>
                    </a:cubicBezTo>
                    <a:cubicBezTo>
                      <a:pt x="338" y="101"/>
                      <a:pt x="338" y="101"/>
                      <a:pt x="338" y="101"/>
                    </a:cubicBezTo>
                    <a:lnTo>
                      <a:pt x="338" y="100"/>
                    </a:lnTo>
                    <a:close/>
                    <a:moveTo>
                      <a:pt x="173" y="356"/>
                    </a:moveTo>
                    <a:cubicBezTo>
                      <a:pt x="173" y="356"/>
                      <a:pt x="173" y="356"/>
                      <a:pt x="173" y="356"/>
                    </a:cubicBezTo>
                    <a:cubicBezTo>
                      <a:pt x="173" y="356"/>
                      <a:pt x="173" y="356"/>
                      <a:pt x="173" y="356"/>
                    </a:cubicBezTo>
                    <a:close/>
                    <a:moveTo>
                      <a:pt x="173" y="324"/>
                    </a:moveTo>
                    <a:cubicBezTo>
                      <a:pt x="172" y="330"/>
                      <a:pt x="172" y="337"/>
                      <a:pt x="172" y="343"/>
                    </a:cubicBezTo>
                    <a:cubicBezTo>
                      <a:pt x="172" y="346"/>
                      <a:pt x="172" y="349"/>
                      <a:pt x="172" y="352"/>
                    </a:cubicBezTo>
                    <a:cubicBezTo>
                      <a:pt x="172" y="352"/>
                      <a:pt x="172" y="352"/>
                      <a:pt x="172" y="352"/>
                    </a:cubicBezTo>
                    <a:cubicBezTo>
                      <a:pt x="172" y="353"/>
                      <a:pt x="172" y="353"/>
                      <a:pt x="172" y="354"/>
                    </a:cubicBezTo>
                    <a:cubicBezTo>
                      <a:pt x="172" y="354"/>
                      <a:pt x="172" y="354"/>
                      <a:pt x="172" y="354"/>
                    </a:cubicBezTo>
                    <a:cubicBezTo>
                      <a:pt x="172" y="353"/>
                      <a:pt x="172" y="353"/>
                      <a:pt x="172" y="352"/>
                    </a:cubicBezTo>
                    <a:cubicBezTo>
                      <a:pt x="172" y="352"/>
                      <a:pt x="172" y="352"/>
                      <a:pt x="172" y="352"/>
                    </a:cubicBezTo>
                    <a:cubicBezTo>
                      <a:pt x="172" y="350"/>
                      <a:pt x="171" y="349"/>
                      <a:pt x="171" y="347"/>
                    </a:cubicBezTo>
                    <a:cubicBezTo>
                      <a:pt x="169" y="334"/>
                      <a:pt x="169" y="322"/>
                      <a:pt x="171" y="309"/>
                    </a:cubicBezTo>
                    <a:cubicBezTo>
                      <a:pt x="172" y="303"/>
                      <a:pt x="173" y="298"/>
                      <a:pt x="175" y="292"/>
                    </a:cubicBezTo>
                    <a:cubicBezTo>
                      <a:pt x="177" y="283"/>
                      <a:pt x="180" y="275"/>
                      <a:pt x="183" y="267"/>
                    </a:cubicBezTo>
                    <a:cubicBezTo>
                      <a:pt x="184" y="261"/>
                      <a:pt x="187" y="255"/>
                      <a:pt x="189" y="250"/>
                    </a:cubicBezTo>
                    <a:cubicBezTo>
                      <a:pt x="193" y="241"/>
                      <a:pt x="198" y="232"/>
                      <a:pt x="203" y="224"/>
                    </a:cubicBezTo>
                    <a:cubicBezTo>
                      <a:pt x="206" y="217"/>
                      <a:pt x="211" y="211"/>
                      <a:pt x="215" y="205"/>
                    </a:cubicBezTo>
                    <a:cubicBezTo>
                      <a:pt x="221" y="197"/>
                      <a:pt x="226" y="190"/>
                      <a:pt x="232" y="182"/>
                    </a:cubicBezTo>
                    <a:cubicBezTo>
                      <a:pt x="237" y="175"/>
                      <a:pt x="243" y="167"/>
                      <a:pt x="249" y="160"/>
                    </a:cubicBezTo>
                    <a:cubicBezTo>
                      <a:pt x="255" y="152"/>
                      <a:pt x="262" y="146"/>
                      <a:pt x="270" y="140"/>
                    </a:cubicBezTo>
                    <a:cubicBezTo>
                      <a:pt x="278" y="133"/>
                      <a:pt x="286" y="126"/>
                      <a:pt x="295" y="120"/>
                    </a:cubicBezTo>
                    <a:cubicBezTo>
                      <a:pt x="301" y="115"/>
                      <a:pt x="308" y="110"/>
                      <a:pt x="315" y="106"/>
                    </a:cubicBezTo>
                    <a:cubicBezTo>
                      <a:pt x="321" y="102"/>
                      <a:pt x="327" y="98"/>
                      <a:pt x="334" y="95"/>
                    </a:cubicBezTo>
                    <a:cubicBezTo>
                      <a:pt x="334" y="94"/>
                      <a:pt x="335" y="94"/>
                      <a:pt x="335" y="94"/>
                    </a:cubicBezTo>
                    <a:cubicBezTo>
                      <a:pt x="335" y="94"/>
                      <a:pt x="335" y="94"/>
                      <a:pt x="336" y="94"/>
                    </a:cubicBezTo>
                    <a:cubicBezTo>
                      <a:pt x="336" y="94"/>
                      <a:pt x="336" y="94"/>
                      <a:pt x="336" y="94"/>
                    </a:cubicBezTo>
                    <a:cubicBezTo>
                      <a:pt x="336" y="94"/>
                      <a:pt x="335" y="94"/>
                      <a:pt x="335" y="94"/>
                    </a:cubicBezTo>
                    <a:cubicBezTo>
                      <a:pt x="331" y="99"/>
                      <a:pt x="326" y="103"/>
                      <a:pt x="320" y="106"/>
                    </a:cubicBezTo>
                    <a:cubicBezTo>
                      <a:pt x="311" y="111"/>
                      <a:pt x="303" y="118"/>
                      <a:pt x="295" y="125"/>
                    </a:cubicBezTo>
                    <a:cubicBezTo>
                      <a:pt x="288" y="131"/>
                      <a:pt x="281" y="137"/>
                      <a:pt x="275" y="143"/>
                    </a:cubicBezTo>
                    <a:cubicBezTo>
                      <a:pt x="270" y="148"/>
                      <a:pt x="266" y="153"/>
                      <a:pt x="261" y="157"/>
                    </a:cubicBezTo>
                    <a:cubicBezTo>
                      <a:pt x="251" y="167"/>
                      <a:pt x="242" y="177"/>
                      <a:pt x="233" y="186"/>
                    </a:cubicBezTo>
                    <a:cubicBezTo>
                      <a:pt x="224" y="196"/>
                      <a:pt x="215" y="205"/>
                      <a:pt x="210" y="217"/>
                    </a:cubicBezTo>
                    <a:cubicBezTo>
                      <a:pt x="205" y="226"/>
                      <a:pt x="200" y="235"/>
                      <a:pt x="196" y="244"/>
                    </a:cubicBezTo>
                    <a:cubicBezTo>
                      <a:pt x="192" y="252"/>
                      <a:pt x="189" y="260"/>
                      <a:pt x="186" y="267"/>
                    </a:cubicBezTo>
                    <a:cubicBezTo>
                      <a:pt x="185" y="269"/>
                      <a:pt x="183" y="271"/>
                      <a:pt x="182" y="273"/>
                    </a:cubicBezTo>
                    <a:cubicBezTo>
                      <a:pt x="179" y="281"/>
                      <a:pt x="177" y="288"/>
                      <a:pt x="176" y="296"/>
                    </a:cubicBezTo>
                    <a:cubicBezTo>
                      <a:pt x="174" y="305"/>
                      <a:pt x="173" y="315"/>
                      <a:pt x="173" y="324"/>
                    </a:cubicBezTo>
                    <a:close/>
                    <a:moveTo>
                      <a:pt x="149" y="402"/>
                    </a:moveTo>
                    <a:cubicBezTo>
                      <a:pt x="149" y="402"/>
                      <a:pt x="149" y="402"/>
                      <a:pt x="149" y="402"/>
                    </a:cubicBezTo>
                    <a:cubicBezTo>
                      <a:pt x="149" y="402"/>
                      <a:pt x="149" y="402"/>
                      <a:pt x="149" y="402"/>
                    </a:cubicBezTo>
                    <a:cubicBezTo>
                      <a:pt x="149" y="402"/>
                      <a:pt x="149" y="402"/>
                      <a:pt x="149" y="402"/>
                    </a:cubicBezTo>
                    <a:cubicBezTo>
                      <a:pt x="149" y="402"/>
                      <a:pt x="149" y="402"/>
                      <a:pt x="149" y="402"/>
                    </a:cubicBezTo>
                    <a:cubicBezTo>
                      <a:pt x="150" y="401"/>
                      <a:pt x="151" y="400"/>
                      <a:pt x="152" y="399"/>
                    </a:cubicBezTo>
                    <a:cubicBezTo>
                      <a:pt x="157" y="396"/>
                      <a:pt x="162" y="392"/>
                      <a:pt x="167" y="388"/>
                    </a:cubicBezTo>
                    <a:cubicBezTo>
                      <a:pt x="172" y="385"/>
                      <a:pt x="177" y="382"/>
                      <a:pt x="181" y="379"/>
                    </a:cubicBezTo>
                    <a:cubicBezTo>
                      <a:pt x="182" y="379"/>
                      <a:pt x="184" y="379"/>
                      <a:pt x="185" y="379"/>
                    </a:cubicBezTo>
                    <a:cubicBezTo>
                      <a:pt x="189" y="380"/>
                      <a:pt x="192" y="382"/>
                      <a:pt x="195" y="384"/>
                    </a:cubicBezTo>
                    <a:cubicBezTo>
                      <a:pt x="208" y="390"/>
                      <a:pt x="220" y="396"/>
                      <a:pt x="233" y="402"/>
                    </a:cubicBezTo>
                    <a:cubicBezTo>
                      <a:pt x="233" y="402"/>
                      <a:pt x="233" y="402"/>
                      <a:pt x="233" y="403"/>
                    </a:cubicBezTo>
                    <a:cubicBezTo>
                      <a:pt x="233" y="403"/>
                      <a:pt x="233" y="403"/>
                      <a:pt x="232" y="403"/>
                    </a:cubicBezTo>
                    <a:cubicBezTo>
                      <a:pt x="220" y="402"/>
                      <a:pt x="209" y="401"/>
                      <a:pt x="197" y="401"/>
                    </a:cubicBezTo>
                    <a:cubicBezTo>
                      <a:pt x="190" y="400"/>
                      <a:pt x="183" y="401"/>
                      <a:pt x="176" y="401"/>
                    </a:cubicBezTo>
                    <a:cubicBezTo>
                      <a:pt x="167" y="401"/>
                      <a:pt x="158" y="401"/>
                      <a:pt x="149" y="402"/>
                    </a:cubicBezTo>
                    <a:close/>
                    <a:moveTo>
                      <a:pt x="223" y="387"/>
                    </a:moveTo>
                    <a:cubicBezTo>
                      <a:pt x="228" y="389"/>
                      <a:pt x="231" y="391"/>
                      <a:pt x="236" y="392"/>
                    </a:cubicBezTo>
                    <a:cubicBezTo>
                      <a:pt x="243" y="394"/>
                      <a:pt x="250" y="397"/>
                      <a:pt x="257" y="399"/>
                    </a:cubicBezTo>
                    <a:cubicBezTo>
                      <a:pt x="266" y="403"/>
                      <a:pt x="276" y="408"/>
                      <a:pt x="286" y="412"/>
                    </a:cubicBezTo>
                    <a:cubicBezTo>
                      <a:pt x="291" y="414"/>
                      <a:pt x="296" y="416"/>
                      <a:pt x="301" y="418"/>
                    </a:cubicBezTo>
                    <a:cubicBezTo>
                      <a:pt x="308" y="420"/>
                      <a:pt x="314" y="423"/>
                      <a:pt x="320" y="425"/>
                    </a:cubicBezTo>
                    <a:cubicBezTo>
                      <a:pt x="328" y="429"/>
                      <a:pt x="336" y="432"/>
                      <a:pt x="343" y="436"/>
                    </a:cubicBezTo>
                    <a:cubicBezTo>
                      <a:pt x="348" y="437"/>
                      <a:pt x="352" y="439"/>
                      <a:pt x="357" y="441"/>
                    </a:cubicBezTo>
                    <a:cubicBezTo>
                      <a:pt x="364" y="444"/>
                      <a:pt x="371" y="448"/>
                      <a:pt x="378" y="452"/>
                    </a:cubicBezTo>
                    <a:cubicBezTo>
                      <a:pt x="386" y="456"/>
                      <a:pt x="394" y="460"/>
                      <a:pt x="403" y="465"/>
                    </a:cubicBezTo>
                    <a:cubicBezTo>
                      <a:pt x="404" y="465"/>
                      <a:pt x="406" y="466"/>
                      <a:pt x="407" y="467"/>
                    </a:cubicBezTo>
                    <a:cubicBezTo>
                      <a:pt x="403" y="465"/>
                      <a:pt x="400" y="464"/>
                      <a:pt x="396" y="463"/>
                    </a:cubicBezTo>
                    <a:cubicBezTo>
                      <a:pt x="389" y="459"/>
                      <a:pt x="381" y="456"/>
                      <a:pt x="374" y="453"/>
                    </a:cubicBezTo>
                    <a:cubicBezTo>
                      <a:pt x="366" y="449"/>
                      <a:pt x="357" y="446"/>
                      <a:pt x="349" y="443"/>
                    </a:cubicBezTo>
                    <a:cubicBezTo>
                      <a:pt x="342" y="440"/>
                      <a:pt x="335" y="437"/>
                      <a:pt x="328" y="434"/>
                    </a:cubicBezTo>
                    <a:cubicBezTo>
                      <a:pt x="321" y="431"/>
                      <a:pt x="314" y="428"/>
                      <a:pt x="306" y="425"/>
                    </a:cubicBezTo>
                    <a:cubicBezTo>
                      <a:pt x="302" y="424"/>
                      <a:pt x="297" y="422"/>
                      <a:pt x="293" y="420"/>
                    </a:cubicBezTo>
                    <a:cubicBezTo>
                      <a:pt x="290" y="419"/>
                      <a:pt x="286" y="417"/>
                      <a:pt x="283" y="416"/>
                    </a:cubicBezTo>
                    <a:cubicBezTo>
                      <a:pt x="275" y="414"/>
                      <a:pt x="267" y="411"/>
                      <a:pt x="259" y="409"/>
                    </a:cubicBezTo>
                    <a:cubicBezTo>
                      <a:pt x="252" y="407"/>
                      <a:pt x="245" y="405"/>
                      <a:pt x="239" y="401"/>
                    </a:cubicBezTo>
                    <a:cubicBezTo>
                      <a:pt x="232" y="398"/>
                      <a:pt x="225" y="395"/>
                      <a:pt x="219" y="391"/>
                    </a:cubicBezTo>
                    <a:cubicBezTo>
                      <a:pt x="211" y="387"/>
                      <a:pt x="202" y="383"/>
                      <a:pt x="194" y="379"/>
                    </a:cubicBezTo>
                    <a:cubicBezTo>
                      <a:pt x="194" y="379"/>
                      <a:pt x="194" y="379"/>
                      <a:pt x="194" y="379"/>
                    </a:cubicBezTo>
                    <a:cubicBezTo>
                      <a:pt x="204" y="382"/>
                      <a:pt x="214" y="384"/>
                      <a:pt x="223" y="387"/>
                    </a:cubicBezTo>
                    <a:close/>
                    <a:moveTo>
                      <a:pt x="207" y="380"/>
                    </a:moveTo>
                    <a:cubicBezTo>
                      <a:pt x="207" y="380"/>
                      <a:pt x="207" y="380"/>
                      <a:pt x="207" y="380"/>
                    </a:cubicBezTo>
                    <a:cubicBezTo>
                      <a:pt x="208" y="380"/>
                      <a:pt x="208" y="380"/>
                      <a:pt x="208" y="380"/>
                    </a:cubicBezTo>
                    <a:cubicBezTo>
                      <a:pt x="208" y="380"/>
                      <a:pt x="208" y="380"/>
                      <a:pt x="208" y="380"/>
                    </a:cubicBezTo>
                    <a:cubicBezTo>
                      <a:pt x="208" y="380"/>
                      <a:pt x="208" y="380"/>
                      <a:pt x="207" y="380"/>
                    </a:cubicBezTo>
                    <a:close/>
                    <a:moveTo>
                      <a:pt x="462" y="499"/>
                    </a:moveTo>
                    <a:cubicBezTo>
                      <a:pt x="459" y="497"/>
                      <a:pt x="456" y="497"/>
                      <a:pt x="453" y="496"/>
                    </a:cubicBezTo>
                    <a:cubicBezTo>
                      <a:pt x="448" y="493"/>
                      <a:pt x="444" y="491"/>
                      <a:pt x="439" y="489"/>
                    </a:cubicBezTo>
                    <a:cubicBezTo>
                      <a:pt x="431" y="486"/>
                      <a:pt x="424" y="483"/>
                      <a:pt x="416" y="480"/>
                    </a:cubicBezTo>
                    <a:cubicBezTo>
                      <a:pt x="407" y="477"/>
                      <a:pt x="398" y="473"/>
                      <a:pt x="390" y="468"/>
                    </a:cubicBezTo>
                    <a:cubicBezTo>
                      <a:pt x="384" y="465"/>
                      <a:pt x="378" y="463"/>
                      <a:pt x="371" y="460"/>
                    </a:cubicBezTo>
                    <a:cubicBezTo>
                      <a:pt x="362" y="456"/>
                      <a:pt x="353" y="451"/>
                      <a:pt x="344" y="447"/>
                    </a:cubicBezTo>
                    <a:cubicBezTo>
                      <a:pt x="339" y="445"/>
                      <a:pt x="335" y="443"/>
                      <a:pt x="330" y="441"/>
                    </a:cubicBezTo>
                    <a:cubicBezTo>
                      <a:pt x="327" y="440"/>
                      <a:pt x="324" y="439"/>
                      <a:pt x="321" y="437"/>
                    </a:cubicBezTo>
                    <a:cubicBezTo>
                      <a:pt x="317" y="436"/>
                      <a:pt x="312" y="434"/>
                      <a:pt x="307" y="432"/>
                    </a:cubicBezTo>
                    <a:cubicBezTo>
                      <a:pt x="304" y="431"/>
                      <a:pt x="300" y="429"/>
                      <a:pt x="296" y="427"/>
                    </a:cubicBezTo>
                    <a:cubicBezTo>
                      <a:pt x="289" y="424"/>
                      <a:pt x="281" y="422"/>
                      <a:pt x="274" y="421"/>
                    </a:cubicBezTo>
                    <a:cubicBezTo>
                      <a:pt x="264" y="419"/>
                      <a:pt x="254" y="416"/>
                      <a:pt x="244" y="414"/>
                    </a:cubicBezTo>
                    <a:cubicBezTo>
                      <a:pt x="237" y="412"/>
                      <a:pt x="230" y="412"/>
                      <a:pt x="224" y="411"/>
                    </a:cubicBezTo>
                    <a:cubicBezTo>
                      <a:pt x="217" y="410"/>
                      <a:pt x="211" y="409"/>
                      <a:pt x="205" y="408"/>
                    </a:cubicBezTo>
                    <a:cubicBezTo>
                      <a:pt x="195" y="407"/>
                      <a:pt x="186" y="407"/>
                      <a:pt x="176" y="406"/>
                    </a:cubicBezTo>
                    <a:cubicBezTo>
                      <a:pt x="176" y="406"/>
                      <a:pt x="175" y="406"/>
                      <a:pt x="175" y="406"/>
                    </a:cubicBezTo>
                    <a:cubicBezTo>
                      <a:pt x="175" y="405"/>
                      <a:pt x="175" y="405"/>
                      <a:pt x="175" y="405"/>
                    </a:cubicBezTo>
                    <a:cubicBezTo>
                      <a:pt x="176" y="405"/>
                      <a:pt x="177" y="405"/>
                      <a:pt x="178" y="405"/>
                    </a:cubicBezTo>
                    <a:cubicBezTo>
                      <a:pt x="186" y="405"/>
                      <a:pt x="194" y="405"/>
                      <a:pt x="202" y="406"/>
                    </a:cubicBezTo>
                    <a:cubicBezTo>
                      <a:pt x="204" y="406"/>
                      <a:pt x="205" y="406"/>
                      <a:pt x="207" y="406"/>
                    </a:cubicBezTo>
                    <a:cubicBezTo>
                      <a:pt x="214" y="407"/>
                      <a:pt x="221" y="407"/>
                      <a:pt x="228" y="408"/>
                    </a:cubicBezTo>
                    <a:cubicBezTo>
                      <a:pt x="234" y="409"/>
                      <a:pt x="241" y="410"/>
                      <a:pt x="248" y="412"/>
                    </a:cubicBezTo>
                    <a:cubicBezTo>
                      <a:pt x="255" y="413"/>
                      <a:pt x="262" y="414"/>
                      <a:pt x="269" y="416"/>
                    </a:cubicBezTo>
                    <a:cubicBezTo>
                      <a:pt x="274" y="418"/>
                      <a:pt x="280" y="419"/>
                      <a:pt x="285" y="421"/>
                    </a:cubicBezTo>
                    <a:cubicBezTo>
                      <a:pt x="295" y="425"/>
                      <a:pt x="305" y="429"/>
                      <a:pt x="315" y="433"/>
                    </a:cubicBezTo>
                    <a:cubicBezTo>
                      <a:pt x="321" y="435"/>
                      <a:pt x="327" y="438"/>
                      <a:pt x="332" y="440"/>
                    </a:cubicBezTo>
                    <a:cubicBezTo>
                      <a:pt x="340" y="443"/>
                      <a:pt x="348" y="446"/>
                      <a:pt x="355" y="449"/>
                    </a:cubicBezTo>
                    <a:cubicBezTo>
                      <a:pt x="365" y="453"/>
                      <a:pt x="375" y="457"/>
                      <a:pt x="385" y="462"/>
                    </a:cubicBezTo>
                    <a:cubicBezTo>
                      <a:pt x="394" y="465"/>
                      <a:pt x="403" y="469"/>
                      <a:pt x="412" y="473"/>
                    </a:cubicBezTo>
                    <a:cubicBezTo>
                      <a:pt x="416" y="475"/>
                      <a:pt x="421" y="477"/>
                      <a:pt x="425" y="479"/>
                    </a:cubicBezTo>
                    <a:cubicBezTo>
                      <a:pt x="434" y="483"/>
                      <a:pt x="443" y="487"/>
                      <a:pt x="452" y="491"/>
                    </a:cubicBezTo>
                    <a:cubicBezTo>
                      <a:pt x="459" y="494"/>
                      <a:pt x="466" y="497"/>
                      <a:pt x="473" y="501"/>
                    </a:cubicBezTo>
                    <a:cubicBezTo>
                      <a:pt x="479" y="504"/>
                      <a:pt x="485" y="507"/>
                      <a:pt x="491" y="510"/>
                    </a:cubicBezTo>
                    <a:cubicBezTo>
                      <a:pt x="493" y="511"/>
                      <a:pt x="495" y="512"/>
                      <a:pt x="497" y="513"/>
                    </a:cubicBezTo>
                    <a:cubicBezTo>
                      <a:pt x="490" y="512"/>
                      <a:pt x="484" y="509"/>
                      <a:pt x="478" y="506"/>
                    </a:cubicBezTo>
                    <a:cubicBezTo>
                      <a:pt x="472" y="504"/>
                      <a:pt x="467" y="502"/>
                      <a:pt x="462" y="499"/>
                    </a:cubicBezTo>
                    <a:close/>
                    <a:moveTo>
                      <a:pt x="473" y="508"/>
                    </a:moveTo>
                    <a:cubicBezTo>
                      <a:pt x="467" y="507"/>
                      <a:pt x="460" y="505"/>
                      <a:pt x="454" y="503"/>
                    </a:cubicBezTo>
                    <a:cubicBezTo>
                      <a:pt x="445" y="500"/>
                      <a:pt x="437" y="497"/>
                      <a:pt x="428" y="493"/>
                    </a:cubicBezTo>
                    <a:cubicBezTo>
                      <a:pt x="416" y="489"/>
                      <a:pt x="404" y="484"/>
                      <a:pt x="392" y="479"/>
                    </a:cubicBezTo>
                    <a:cubicBezTo>
                      <a:pt x="385" y="475"/>
                      <a:pt x="377" y="471"/>
                      <a:pt x="369" y="468"/>
                    </a:cubicBezTo>
                    <a:cubicBezTo>
                      <a:pt x="360" y="463"/>
                      <a:pt x="350" y="459"/>
                      <a:pt x="341" y="455"/>
                    </a:cubicBezTo>
                    <a:cubicBezTo>
                      <a:pt x="333" y="451"/>
                      <a:pt x="326" y="448"/>
                      <a:pt x="318" y="445"/>
                    </a:cubicBezTo>
                    <a:cubicBezTo>
                      <a:pt x="315" y="444"/>
                      <a:pt x="312" y="442"/>
                      <a:pt x="308" y="441"/>
                    </a:cubicBezTo>
                    <a:cubicBezTo>
                      <a:pt x="301" y="438"/>
                      <a:pt x="293" y="435"/>
                      <a:pt x="285" y="432"/>
                    </a:cubicBezTo>
                    <a:cubicBezTo>
                      <a:pt x="280" y="430"/>
                      <a:pt x="275" y="428"/>
                      <a:pt x="270" y="426"/>
                    </a:cubicBezTo>
                    <a:cubicBezTo>
                      <a:pt x="261" y="424"/>
                      <a:pt x="253" y="421"/>
                      <a:pt x="245" y="419"/>
                    </a:cubicBezTo>
                    <a:cubicBezTo>
                      <a:pt x="241" y="418"/>
                      <a:pt x="237" y="417"/>
                      <a:pt x="233" y="416"/>
                    </a:cubicBezTo>
                    <a:cubicBezTo>
                      <a:pt x="230" y="415"/>
                      <a:pt x="227" y="414"/>
                      <a:pt x="224" y="414"/>
                    </a:cubicBezTo>
                    <a:cubicBezTo>
                      <a:pt x="224" y="414"/>
                      <a:pt x="224" y="414"/>
                      <a:pt x="224" y="413"/>
                    </a:cubicBezTo>
                    <a:cubicBezTo>
                      <a:pt x="224" y="413"/>
                      <a:pt x="224" y="413"/>
                      <a:pt x="224" y="413"/>
                    </a:cubicBezTo>
                    <a:cubicBezTo>
                      <a:pt x="223" y="413"/>
                      <a:pt x="222" y="413"/>
                      <a:pt x="221" y="413"/>
                    </a:cubicBezTo>
                    <a:cubicBezTo>
                      <a:pt x="221" y="413"/>
                      <a:pt x="221" y="413"/>
                      <a:pt x="221" y="413"/>
                    </a:cubicBezTo>
                    <a:cubicBezTo>
                      <a:pt x="222" y="413"/>
                      <a:pt x="223" y="413"/>
                      <a:pt x="224" y="413"/>
                    </a:cubicBezTo>
                    <a:cubicBezTo>
                      <a:pt x="224" y="413"/>
                      <a:pt x="224" y="413"/>
                      <a:pt x="224" y="413"/>
                    </a:cubicBezTo>
                    <a:cubicBezTo>
                      <a:pt x="224" y="413"/>
                      <a:pt x="224" y="413"/>
                      <a:pt x="224" y="414"/>
                    </a:cubicBezTo>
                    <a:cubicBezTo>
                      <a:pt x="228" y="414"/>
                      <a:pt x="231" y="414"/>
                      <a:pt x="234" y="414"/>
                    </a:cubicBezTo>
                    <a:cubicBezTo>
                      <a:pt x="245" y="417"/>
                      <a:pt x="256" y="419"/>
                      <a:pt x="266" y="422"/>
                    </a:cubicBezTo>
                    <a:cubicBezTo>
                      <a:pt x="274" y="423"/>
                      <a:pt x="281" y="425"/>
                      <a:pt x="289" y="427"/>
                    </a:cubicBezTo>
                    <a:cubicBezTo>
                      <a:pt x="292" y="428"/>
                      <a:pt x="295" y="430"/>
                      <a:pt x="298" y="431"/>
                    </a:cubicBezTo>
                    <a:cubicBezTo>
                      <a:pt x="304" y="434"/>
                      <a:pt x="310" y="436"/>
                      <a:pt x="316" y="438"/>
                    </a:cubicBezTo>
                    <a:cubicBezTo>
                      <a:pt x="319" y="439"/>
                      <a:pt x="322" y="440"/>
                      <a:pt x="325" y="442"/>
                    </a:cubicBezTo>
                    <a:cubicBezTo>
                      <a:pt x="336" y="447"/>
                      <a:pt x="347" y="452"/>
                      <a:pt x="359" y="457"/>
                    </a:cubicBezTo>
                    <a:cubicBezTo>
                      <a:pt x="362" y="459"/>
                      <a:pt x="366" y="460"/>
                      <a:pt x="369" y="462"/>
                    </a:cubicBezTo>
                    <a:cubicBezTo>
                      <a:pt x="379" y="467"/>
                      <a:pt x="388" y="471"/>
                      <a:pt x="398" y="476"/>
                    </a:cubicBezTo>
                    <a:cubicBezTo>
                      <a:pt x="403" y="478"/>
                      <a:pt x="409" y="480"/>
                      <a:pt x="415" y="483"/>
                    </a:cubicBezTo>
                    <a:cubicBezTo>
                      <a:pt x="423" y="486"/>
                      <a:pt x="431" y="489"/>
                      <a:pt x="439" y="493"/>
                    </a:cubicBezTo>
                    <a:cubicBezTo>
                      <a:pt x="445" y="495"/>
                      <a:pt x="452" y="498"/>
                      <a:pt x="458" y="500"/>
                    </a:cubicBezTo>
                    <a:cubicBezTo>
                      <a:pt x="461" y="502"/>
                      <a:pt x="464" y="504"/>
                      <a:pt x="467" y="505"/>
                    </a:cubicBezTo>
                    <a:cubicBezTo>
                      <a:pt x="469" y="506"/>
                      <a:pt x="471" y="507"/>
                      <a:pt x="473" y="508"/>
                    </a:cubicBezTo>
                    <a:close/>
                    <a:moveTo>
                      <a:pt x="217" y="412"/>
                    </a:moveTo>
                    <a:cubicBezTo>
                      <a:pt x="217" y="412"/>
                      <a:pt x="217" y="412"/>
                      <a:pt x="217" y="412"/>
                    </a:cubicBezTo>
                    <a:cubicBezTo>
                      <a:pt x="216" y="412"/>
                      <a:pt x="216" y="412"/>
                      <a:pt x="216" y="412"/>
                    </a:cubicBezTo>
                    <a:cubicBezTo>
                      <a:pt x="216" y="412"/>
                      <a:pt x="216" y="412"/>
                      <a:pt x="216" y="412"/>
                    </a:cubicBezTo>
                    <a:cubicBezTo>
                      <a:pt x="216" y="412"/>
                      <a:pt x="217" y="412"/>
                      <a:pt x="217" y="412"/>
                    </a:cubicBezTo>
                    <a:close/>
                    <a:moveTo>
                      <a:pt x="174" y="409"/>
                    </a:moveTo>
                    <a:cubicBezTo>
                      <a:pt x="174" y="409"/>
                      <a:pt x="174" y="409"/>
                      <a:pt x="174" y="409"/>
                    </a:cubicBezTo>
                    <a:cubicBezTo>
                      <a:pt x="174" y="409"/>
                      <a:pt x="174" y="409"/>
                      <a:pt x="173" y="408"/>
                    </a:cubicBezTo>
                    <a:cubicBezTo>
                      <a:pt x="173" y="408"/>
                      <a:pt x="173" y="408"/>
                      <a:pt x="173" y="408"/>
                    </a:cubicBezTo>
                    <a:cubicBezTo>
                      <a:pt x="174" y="408"/>
                      <a:pt x="174" y="409"/>
                      <a:pt x="174" y="409"/>
                    </a:cubicBezTo>
                    <a:close/>
                    <a:moveTo>
                      <a:pt x="457" y="516"/>
                    </a:moveTo>
                    <a:cubicBezTo>
                      <a:pt x="455" y="515"/>
                      <a:pt x="453" y="515"/>
                      <a:pt x="451" y="515"/>
                    </a:cubicBezTo>
                    <a:cubicBezTo>
                      <a:pt x="439" y="513"/>
                      <a:pt x="428" y="510"/>
                      <a:pt x="417" y="508"/>
                    </a:cubicBezTo>
                    <a:cubicBezTo>
                      <a:pt x="414" y="507"/>
                      <a:pt x="410" y="505"/>
                      <a:pt x="407" y="504"/>
                    </a:cubicBezTo>
                    <a:cubicBezTo>
                      <a:pt x="406" y="503"/>
                      <a:pt x="405" y="503"/>
                      <a:pt x="404" y="502"/>
                    </a:cubicBezTo>
                    <a:cubicBezTo>
                      <a:pt x="395" y="499"/>
                      <a:pt x="386" y="496"/>
                      <a:pt x="378" y="492"/>
                    </a:cubicBezTo>
                    <a:cubicBezTo>
                      <a:pt x="371" y="489"/>
                      <a:pt x="364" y="484"/>
                      <a:pt x="357" y="481"/>
                    </a:cubicBezTo>
                    <a:cubicBezTo>
                      <a:pt x="349" y="476"/>
                      <a:pt x="340" y="472"/>
                      <a:pt x="331" y="468"/>
                    </a:cubicBezTo>
                    <a:cubicBezTo>
                      <a:pt x="324" y="465"/>
                      <a:pt x="317" y="462"/>
                      <a:pt x="311" y="459"/>
                    </a:cubicBezTo>
                    <a:cubicBezTo>
                      <a:pt x="303" y="456"/>
                      <a:pt x="296" y="453"/>
                      <a:pt x="289" y="450"/>
                    </a:cubicBezTo>
                    <a:cubicBezTo>
                      <a:pt x="282" y="447"/>
                      <a:pt x="274" y="444"/>
                      <a:pt x="266" y="441"/>
                    </a:cubicBezTo>
                    <a:cubicBezTo>
                      <a:pt x="256" y="438"/>
                      <a:pt x="246" y="434"/>
                      <a:pt x="235" y="431"/>
                    </a:cubicBezTo>
                    <a:cubicBezTo>
                      <a:pt x="226" y="428"/>
                      <a:pt x="217" y="425"/>
                      <a:pt x="208" y="422"/>
                    </a:cubicBezTo>
                    <a:cubicBezTo>
                      <a:pt x="199" y="420"/>
                      <a:pt x="190" y="417"/>
                      <a:pt x="180" y="415"/>
                    </a:cubicBezTo>
                    <a:cubicBezTo>
                      <a:pt x="173" y="412"/>
                      <a:pt x="165" y="410"/>
                      <a:pt x="157" y="408"/>
                    </a:cubicBezTo>
                    <a:cubicBezTo>
                      <a:pt x="157" y="408"/>
                      <a:pt x="157" y="408"/>
                      <a:pt x="157" y="408"/>
                    </a:cubicBezTo>
                    <a:cubicBezTo>
                      <a:pt x="162" y="408"/>
                      <a:pt x="166" y="409"/>
                      <a:pt x="170" y="410"/>
                    </a:cubicBezTo>
                    <a:cubicBezTo>
                      <a:pt x="179" y="412"/>
                      <a:pt x="187" y="415"/>
                      <a:pt x="196" y="417"/>
                    </a:cubicBezTo>
                    <a:cubicBezTo>
                      <a:pt x="205" y="420"/>
                      <a:pt x="215" y="423"/>
                      <a:pt x="225" y="426"/>
                    </a:cubicBezTo>
                    <a:cubicBezTo>
                      <a:pt x="233" y="428"/>
                      <a:pt x="242" y="431"/>
                      <a:pt x="250" y="433"/>
                    </a:cubicBezTo>
                    <a:cubicBezTo>
                      <a:pt x="254" y="434"/>
                      <a:pt x="258" y="435"/>
                      <a:pt x="262" y="436"/>
                    </a:cubicBezTo>
                    <a:cubicBezTo>
                      <a:pt x="271" y="439"/>
                      <a:pt x="280" y="443"/>
                      <a:pt x="289" y="446"/>
                    </a:cubicBezTo>
                    <a:cubicBezTo>
                      <a:pt x="299" y="449"/>
                      <a:pt x="309" y="454"/>
                      <a:pt x="318" y="459"/>
                    </a:cubicBezTo>
                    <a:cubicBezTo>
                      <a:pt x="326" y="463"/>
                      <a:pt x="334" y="465"/>
                      <a:pt x="342" y="469"/>
                    </a:cubicBezTo>
                    <a:cubicBezTo>
                      <a:pt x="347" y="471"/>
                      <a:pt x="352" y="474"/>
                      <a:pt x="357" y="477"/>
                    </a:cubicBezTo>
                    <a:cubicBezTo>
                      <a:pt x="366" y="483"/>
                      <a:pt x="377" y="487"/>
                      <a:pt x="388" y="491"/>
                    </a:cubicBezTo>
                    <a:cubicBezTo>
                      <a:pt x="395" y="493"/>
                      <a:pt x="402" y="496"/>
                      <a:pt x="409" y="499"/>
                    </a:cubicBezTo>
                    <a:cubicBezTo>
                      <a:pt x="414" y="502"/>
                      <a:pt x="420" y="504"/>
                      <a:pt x="426" y="505"/>
                    </a:cubicBezTo>
                    <a:cubicBezTo>
                      <a:pt x="433" y="507"/>
                      <a:pt x="440" y="509"/>
                      <a:pt x="448" y="512"/>
                    </a:cubicBezTo>
                    <a:cubicBezTo>
                      <a:pt x="451" y="513"/>
                      <a:pt x="454" y="514"/>
                      <a:pt x="458" y="515"/>
                    </a:cubicBezTo>
                    <a:cubicBezTo>
                      <a:pt x="458" y="515"/>
                      <a:pt x="458" y="515"/>
                      <a:pt x="457" y="516"/>
                    </a:cubicBezTo>
                    <a:close/>
                    <a:moveTo>
                      <a:pt x="526" y="528"/>
                    </a:moveTo>
                    <a:cubicBezTo>
                      <a:pt x="527" y="530"/>
                      <a:pt x="529" y="532"/>
                      <a:pt x="532" y="534"/>
                    </a:cubicBezTo>
                    <a:cubicBezTo>
                      <a:pt x="526" y="531"/>
                      <a:pt x="521" y="529"/>
                      <a:pt x="517" y="526"/>
                    </a:cubicBezTo>
                    <a:cubicBezTo>
                      <a:pt x="521" y="524"/>
                      <a:pt x="523" y="524"/>
                      <a:pt x="526" y="528"/>
                    </a:cubicBezTo>
                    <a:close/>
                    <a:moveTo>
                      <a:pt x="523" y="532"/>
                    </a:moveTo>
                    <a:cubicBezTo>
                      <a:pt x="517" y="530"/>
                      <a:pt x="512" y="528"/>
                      <a:pt x="507" y="526"/>
                    </a:cubicBezTo>
                    <a:cubicBezTo>
                      <a:pt x="510" y="525"/>
                      <a:pt x="513" y="526"/>
                      <a:pt x="516" y="528"/>
                    </a:cubicBezTo>
                    <a:cubicBezTo>
                      <a:pt x="518" y="529"/>
                      <a:pt x="520" y="531"/>
                      <a:pt x="523" y="532"/>
                    </a:cubicBezTo>
                    <a:close/>
                    <a:moveTo>
                      <a:pt x="513" y="521"/>
                    </a:moveTo>
                    <a:cubicBezTo>
                      <a:pt x="513" y="521"/>
                      <a:pt x="513" y="521"/>
                      <a:pt x="513" y="521"/>
                    </a:cubicBezTo>
                    <a:cubicBezTo>
                      <a:pt x="514" y="521"/>
                      <a:pt x="515" y="521"/>
                      <a:pt x="516" y="521"/>
                    </a:cubicBezTo>
                    <a:cubicBezTo>
                      <a:pt x="516" y="521"/>
                      <a:pt x="516" y="521"/>
                      <a:pt x="516" y="521"/>
                    </a:cubicBezTo>
                    <a:cubicBezTo>
                      <a:pt x="516" y="521"/>
                      <a:pt x="516" y="521"/>
                      <a:pt x="516" y="521"/>
                    </a:cubicBezTo>
                    <a:cubicBezTo>
                      <a:pt x="515" y="521"/>
                      <a:pt x="514" y="521"/>
                      <a:pt x="514" y="521"/>
                    </a:cubicBezTo>
                    <a:cubicBezTo>
                      <a:pt x="513" y="521"/>
                      <a:pt x="513" y="521"/>
                      <a:pt x="513" y="521"/>
                    </a:cubicBezTo>
                    <a:cubicBezTo>
                      <a:pt x="510" y="521"/>
                      <a:pt x="507" y="522"/>
                      <a:pt x="503" y="521"/>
                    </a:cubicBezTo>
                    <a:cubicBezTo>
                      <a:pt x="493" y="520"/>
                      <a:pt x="483" y="516"/>
                      <a:pt x="472" y="515"/>
                    </a:cubicBezTo>
                    <a:cubicBezTo>
                      <a:pt x="462" y="514"/>
                      <a:pt x="452" y="510"/>
                      <a:pt x="442" y="507"/>
                    </a:cubicBezTo>
                    <a:cubicBezTo>
                      <a:pt x="433" y="505"/>
                      <a:pt x="425" y="502"/>
                      <a:pt x="416" y="499"/>
                    </a:cubicBezTo>
                    <a:cubicBezTo>
                      <a:pt x="413" y="498"/>
                      <a:pt x="410" y="496"/>
                      <a:pt x="406" y="495"/>
                    </a:cubicBezTo>
                    <a:cubicBezTo>
                      <a:pt x="400" y="492"/>
                      <a:pt x="394" y="490"/>
                      <a:pt x="388" y="488"/>
                    </a:cubicBezTo>
                    <a:cubicBezTo>
                      <a:pt x="378" y="484"/>
                      <a:pt x="367" y="481"/>
                      <a:pt x="358" y="474"/>
                    </a:cubicBezTo>
                    <a:cubicBezTo>
                      <a:pt x="352" y="470"/>
                      <a:pt x="345" y="467"/>
                      <a:pt x="338" y="464"/>
                    </a:cubicBezTo>
                    <a:cubicBezTo>
                      <a:pt x="327" y="460"/>
                      <a:pt x="316" y="455"/>
                      <a:pt x="305" y="449"/>
                    </a:cubicBezTo>
                    <a:cubicBezTo>
                      <a:pt x="304" y="448"/>
                      <a:pt x="303" y="448"/>
                      <a:pt x="301" y="447"/>
                    </a:cubicBezTo>
                    <a:cubicBezTo>
                      <a:pt x="291" y="444"/>
                      <a:pt x="281" y="440"/>
                      <a:pt x="270" y="436"/>
                    </a:cubicBezTo>
                    <a:cubicBezTo>
                      <a:pt x="267" y="435"/>
                      <a:pt x="263" y="434"/>
                      <a:pt x="260" y="433"/>
                    </a:cubicBezTo>
                    <a:cubicBezTo>
                      <a:pt x="256" y="432"/>
                      <a:pt x="253" y="431"/>
                      <a:pt x="249" y="430"/>
                    </a:cubicBezTo>
                    <a:cubicBezTo>
                      <a:pt x="239" y="427"/>
                      <a:pt x="229" y="424"/>
                      <a:pt x="218" y="421"/>
                    </a:cubicBezTo>
                    <a:cubicBezTo>
                      <a:pt x="207" y="417"/>
                      <a:pt x="195" y="414"/>
                      <a:pt x="183" y="411"/>
                    </a:cubicBezTo>
                    <a:cubicBezTo>
                      <a:pt x="181" y="411"/>
                      <a:pt x="179" y="410"/>
                      <a:pt x="177" y="409"/>
                    </a:cubicBezTo>
                    <a:cubicBezTo>
                      <a:pt x="184" y="410"/>
                      <a:pt x="190" y="411"/>
                      <a:pt x="197" y="412"/>
                    </a:cubicBezTo>
                    <a:cubicBezTo>
                      <a:pt x="204" y="413"/>
                      <a:pt x="210" y="414"/>
                      <a:pt x="217" y="416"/>
                    </a:cubicBezTo>
                    <a:cubicBezTo>
                      <a:pt x="224" y="417"/>
                      <a:pt x="230" y="418"/>
                      <a:pt x="237" y="420"/>
                    </a:cubicBezTo>
                    <a:cubicBezTo>
                      <a:pt x="246" y="422"/>
                      <a:pt x="254" y="425"/>
                      <a:pt x="262" y="428"/>
                    </a:cubicBezTo>
                    <a:cubicBezTo>
                      <a:pt x="268" y="430"/>
                      <a:pt x="274" y="431"/>
                      <a:pt x="279" y="433"/>
                    </a:cubicBezTo>
                    <a:cubicBezTo>
                      <a:pt x="287" y="436"/>
                      <a:pt x="295" y="439"/>
                      <a:pt x="303" y="442"/>
                    </a:cubicBezTo>
                    <a:cubicBezTo>
                      <a:pt x="312" y="446"/>
                      <a:pt x="322" y="450"/>
                      <a:pt x="332" y="454"/>
                    </a:cubicBezTo>
                    <a:cubicBezTo>
                      <a:pt x="339" y="458"/>
                      <a:pt x="346" y="461"/>
                      <a:pt x="354" y="465"/>
                    </a:cubicBezTo>
                    <a:cubicBezTo>
                      <a:pt x="358" y="467"/>
                      <a:pt x="363" y="469"/>
                      <a:pt x="367" y="471"/>
                    </a:cubicBezTo>
                    <a:cubicBezTo>
                      <a:pt x="373" y="473"/>
                      <a:pt x="378" y="476"/>
                      <a:pt x="384" y="479"/>
                    </a:cubicBezTo>
                    <a:cubicBezTo>
                      <a:pt x="394" y="483"/>
                      <a:pt x="403" y="487"/>
                      <a:pt x="413" y="491"/>
                    </a:cubicBezTo>
                    <a:cubicBezTo>
                      <a:pt x="419" y="494"/>
                      <a:pt x="427" y="497"/>
                      <a:pt x="434" y="499"/>
                    </a:cubicBezTo>
                    <a:cubicBezTo>
                      <a:pt x="441" y="502"/>
                      <a:pt x="448" y="505"/>
                      <a:pt x="455" y="507"/>
                    </a:cubicBezTo>
                    <a:cubicBezTo>
                      <a:pt x="462" y="510"/>
                      <a:pt x="470" y="511"/>
                      <a:pt x="477" y="513"/>
                    </a:cubicBezTo>
                    <a:cubicBezTo>
                      <a:pt x="481" y="514"/>
                      <a:pt x="485" y="515"/>
                      <a:pt x="489" y="516"/>
                    </a:cubicBezTo>
                    <a:cubicBezTo>
                      <a:pt x="496" y="519"/>
                      <a:pt x="503" y="520"/>
                      <a:pt x="510" y="521"/>
                    </a:cubicBezTo>
                    <a:cubicBezTo>
                      <a:pt x="511" y="521"/>
                      <a:pt x="512" y="521"/>
                      <a:pt x="513" y="521"/>
                    </a:cubicBezTo>
                    <a:close/>
                    <a:moveTo>
                      <a:pt x="506" y="511"/>
                    </a:moveTo>
                    <a:cubicBezTo>
                      <a:pt x="494" y="508"/>
                      <a:pt x="484" y="503"/>
                      <a:pt x="474" y="497"/>
                    </a:cubicBezTo>
                    <a:cubicBezTo>
                      <a:pt x="464" y="493"/>
                      <a:pt x="454" y="488"/>
                      <a:pt x="444" y="483"/>
                    </a:cubicBezTo>
                    <a:cubicBezTo>
                      <a:pt x="438" y="480"/>
                      <a:pt x="432" y="476"/>
                      <a:pt x="426" y="473"/>
                    </a:cubicBezTo>
                    <a:cubicBezTo>
                      <a:pt x="417" y="468"/>
                      <a:pt x="407" y="463"/>
                      <a:pt x="398" y="458"/>
                    </a:cubicBezTo>
                    <a:cubicBezTo>
                      <a:pt x="394" y="456"/>
                      <a:pt x="391" y="454"/>
                      <a:pt x="387" y="452"/>
                    </a:cubicBezTo>
                    <a:cubicBezTo>
                      <a:pt x="381" y="449"/>
                      <a:pt x="375" y="446"/>
                      <a:pt x="369" y="443"/>
                    </a:cubicBezTo>
                    <a:cubicBezTo>
                      <a:pt x="357" y="438"/>
                      <a:pt x="345" y="432"/>
                      <a:pt x="332" y="427"/>
                    </a:cubicBezTo>
                    <a:cubicBezTo>
                      <a:pt x="318" y="421"/>
                      <a:pt x="304" y="416"/>
                      <a:pt x="290" y="410"/>
                    </a:cubicBezTo>
                    <a:cubicBezTo>
                      <a:pt x="282" y="407"/>
                      <a:pt x="276" y="403"/>
                      <a:pt x="269" y="401"/>
                    </a:cubicBezTo>
                    <a:cubicBezTo>
                      <a:pt x="263" y="398"/>
                      <a:pt x="256" y="396"/>
                      <a:pt x="250" y="394"/>
                    </a:cubicBezTo>
                    <a:cubicBezTo>
                      <a:pt x="243" y="391"/>
                      <a:pt x="235" y="388"/>
                      <a:pt x="227" y="386"/>
                    </a:cubicBezTo>
                    <a:cubicBezTo>
                      <a:pt x="223" y="384"/>
                      <a:pt x="218" y="383"/>
                      <a:pt x="213" y="381"/>
                    </a:cubicBezTo>
                    <a:cubicBezTo>
                      <a:pt x="213" y="381"/>
                      <a:pt x="213" y="381"/>
                      <a:pt x="213" y="381"/>
                    </a:cubicBezTo>
                    <a:cubicBezTo>
                      <a:pt x="217" y="382"/>
                      <a:pt x="221" y="383"/>
                      <a:pt x="225" y="384"/>
                    </a:cubicBezTo>
                    <a:cubicBezTo>
                      <a:pt x="228" y="384"/>
                      <a:pt x="230" y="385"/>
                      <a:pt x="233" y="386"/>
                    </a:cubicBezTo>
                    <a:cubicBezTo>
                      <a:pt x="245" y="389"/>
                      <a:pt x="257" y="393"/>
                      <a:pt x="269" y="397"/>
                    </a:cubicBezTo>
                    <a:cubicBezTo>
                      <a:pt x="273" y="398"/>
                      <a:pt x="277" y="400"/>
                      <a:pt x="281" y="402"/>
                    </a:cubicBezTo>
                    <a:cubicBezTo>
                      <a:pt x="287" y="404"/>
                      <a:pt x="294" y="407"/>
                      <a:pt x="300" y="409"/>
                    </a:cubicBezTo>
                    <a:cubicBezTo>
                      <a:pt x="308" y="412"/>
                      <a:pt x="316" y="416"/>
                      <a:pt x="324" y="420"/>
                    </a:cubicBezTo>
                    <a:cubicBezTo>
                      <a:pt x="327" y="422"/>
                      <a:pt x="332" y="423"/>
                      <a:pt x="336" y="425"/>
                    </a:cubicBezTo>
                    <a:cubicBezTo>
                      <a:pt x="343" y="428"/>
                      <a:pt x="350" y="432"/>
                      <a:pt x="357" y="435"/>
                    </a:cubicBezTo>
                    <a:cubicBezTo>
                      <a:pt x="367" y="440"/>
                      <a:pt x="377" y="446"/>
                      <a:pt x="387" y="450"/>
                    </a:cubicBezTo>
                    <a:cubicBezTo>
                      <a:pt x="399" y="456"/>
                      <a:pt x="411" y="462"/>
                      <a:pt x="424" y="467"/>
                    </a:cubicBezTo>
                    <a:cubicBezTo>
                      <a:pt x="431" y="471"/>
                      <a:pt x="438" y="475"/>
                      <a:pt x="445" y="479"/>
                    </a:cubicBezTo>
                    <a:cubicBezTo>
                      <a:pt x="451" y="483"/>
                      <a:pt x="458" y="485"/>
                      <a:pt x="465" y="488"/>
                    </a:cubicBezTo>
                    <a:cubicBezTo>
                      <a:pt x="471" y="491"/>
                      <a:pt x="478" y="495"/>
                      <a:pt x="484" y="499"/>
                    </a:cubicBezTo>
                    <a:cubicBezTo>
                      <a:pt x="488" y="502"/>
                      <a:pt x="493" y="504"/>
                      <a:pt x="497" y="505"/>
                    </a:cubicBezTo>
                    <a:cubicBezTo>
                      <a:pt x="501" y="506"/>
                      <a:pt x="503" y="508"/>
                      <a:pt x="506" y="511"/>
                    </a:cubicBezTo>
                    <a:close/>
                    <a:moveTo>
                      <a:pt x="492" y="500"/>
                    </a:moveTo>
                    <a:cubicBezTo>
                      <a:pt x="492" y="500"/>
                      <a:pt x="492" y="500"/>
                      <a:pt x="492" y="500"/>
                    </a:cubicBezTo>
                    <a:cubicBezTo>
                      <a:pt x="492" y="500"/>
                      <a:pt x="492" y="500"/>
                      <a:pt x="492" y="500"/>
                    </a:cubicBezTo>
                    <a:cubicBezTo>
                      <a:pt x="492" y="500"/>
                      <a:pt x="492" y="500"/>
                      <a:pt x="492" y="500"/>
                    </a:cubicBezTo>
                    <a:cubicBezTo>
                      <a:pt x="492" y="500"/>
                      <a:pt x="492" y="500"/>
                      <a:pt x="492" y="500"/>
                    </a:cubicBezTo>
                    <a:close/>
                    <a:moveTo>
                      <a:pt x="206" y="376"/>
                    </a:moveTo>
                    <a:cubicBezTo>
                      <a:pt x="212" y="376"/>
                      <a:pt x="217" y="377"/>
                      <a:pt x="222" y="377"/>
                    </a:cubicBezTo>
                    <a:cubicBezTo>
                      <a:pt x="223" y="377"/>
                      <a:pt x="223" y="377"/>
                      <a:pt x="224" y="377"/>
                    </a:cubicBezTo>
                    <a:cubicBezTo>
                      <a:pt x="233" y="379"/>
                      <a:pt x="241" y="381"/>
                      <a:pt x="250" y="383"/>
                    </a:cubicBezTo>
                    <a:cubicBezTo>
                      <a:pt x="264" y="386"/>
                      <a:pt x="277" y="392"/>
                      <a:pt x="290" y="396"/>
                    </a:cubicBezTo>
                    <a:cubicBezTo>
                      <a:pt x="297" y="399"/>
                      <a:pt x="304" y="401"/>
                      <a:pt x="310" y="404"/>
                    </a:cubicBezTo>
                    <a:cubicBezTo>
                      <a:pt x="317" y="407"/>
                      <a:pt x="323" y="411"/>
                      <a:pt x="329" y="414"/>
                    </a:cubicBezTo>
                    <a:cubicBezTo>
                      <a:pt x="332" y="415"/>
                      <a:pt x="334" y="416"/>
                      <a:pt x="337" y="417"/>
                    </a:cubicBezTo>
                    <a:cubicBezTo>
                      <a:pt x="342" y="420"/>
                      <a:pt x="347" y="422"/>
                      <a:pt x="352" y="424"/>
                    </a:cubicBezTo>
                    <a:cubicBezTo>
                      <a:pt x="358" y="427"/>
                      <a:pt x="364" y="430"/>
                      <a:pt x="370" y="433"/>
                    </a:cubicBezTo>
                    <a:cubicBezTo>
                      <a:pt x="378" y="437"/>
                      <a:pt x="385" y="441"/>
                      <a:pt x="393" y="445"/>
                    </a:cubicBezTo>
                    <a:cubicBezTo>
                      <a:pt x="397" y="447"/>
                      <a:pt x="402" y="449"/>
                      <a:pt x="406" y="451"/>
                    </a:cubicBezTo>
                    <a:cubicBezTo>
                      <a:pt x="412" y="454"/>
                      <a:pt x="416" y="457"/>
                      <a:pt x="421" y="459"/>
                    </a:cubicBezTo>
                    <a:cubicBezTo>
                      <a:pt x="427" y="462"/>
                      <a:pt x="433" y="465"/>
                      <a:pt x="438" y="468"/>
                    </a:cubicBezTo>
                    <a:cubicBezTo>
                      <a:pt x="443" y="470"/>
                      <a:pt x="449" y="473"/>
                      <a:pt x="454" y="476"/>
                    </a:cubicBezTo>
                    <a:cubicBezTo>
                      <a:pt x="460" y="479"/>
                      <a:pt x="465" y="482"/>
                      <a:pt x="471" y="486"/>
                    </a:cubicBezTo>
                    <a:cubicBezTo>
                      <a:pt x="477" y="490"/>
                      <a:pt x="483" y="494"/>
                      <a:pt x="490" y="498"/>
                    </a:cubicBezTo>
                    <a:cubicBezTo>
                      <a:pt x="489" y="498"/>
                      <a:pt x="489" y="499"/>
                      <a:pt x="489" y="499"/>
                    </a:cubicBezTo>
                    <a:cubicBezTo>
                      <a:pt x="486" y="497"/>
                      <a:pt x="483" y="495"/>
                      <a:pt x="480" y="493"/>
                    </a:cubicBezTo>
                    <a:cubicBezTo>
                      <a:pt x="473" y="489"/>
                      <a:pt x="466" y="485"/>
                      <a:pt x="458" y="482"/>
                    </a:cubicBezTo>
                    <a:cubicBezTo>
                      <a:pt x="452" y="480"/>
                      <a:pt x="447" y="477"/>
                      <a:pt x="441" y="474"/>
                    </a:cubicBezTo>
                    <a:cubicBezTo>
                      <a:pt x="434" y="470"/>
                      <a:pt x="428" y="466"/>
                      <a:pt x="421" y="463"/>
                    </a:cubicBezTo>
                    <a:cubicBezTo>
                      <a:pt x="415" y="460"/>
                      <a:pt x="409" y="457"/>
                      <a:pt x="403" y="454"/>
                    </a:cubicBezTo>
                    <a:cubicBezTo>
                      <a:pt x="391" y="449"/>
                      <a:pt x="380" y="444"/>
                      <a:pt x="369" y="437"/>
                    </a:cubicBezTo>
                    <a:cubicBezTo>
                      <a:pt x="363" y="433"/>
                      <a:pt x="357" y="431"/>
                      <a:pt x="350" y="428"/>
                    </a:cubicBezTo>
                    <a:cubicBezTo>
                      <a:pt x="343" y="425"/>
                      <a:pt x="336" y="422"/>
                      <a:pt x="329" y="418"/>
                    </a:cubicBezTo>
                    <a:cubicBezTo>
                      <a:pt x="316" y="413"/>
                      <a:pt x="303" y="407"/>
                      <a:pt x="290" y="402"/>
                    </a:cubicBezTo>
                    <a:cubicBezTo>
                      <a:pt x="282" y="399"/>
                      <a:pt x="275" y="395"/>
                      <a:pt x="267" y="393"/>
                    </a:cubicBezTo>
                    <a:cubicBezTo>
                      <a:pt x="260" y="390"/>
                      <a:pt x="253" y="389"/>
                      <a:pt x="246" y="387"/>
                    </a:cubicBezTo>
                    <a:cubicBezTo>
                      <a:pt x="239" y="385"/>
                      <a:pt x="232" y="382"/>
                      <a:pt x="225" y="381"/>
                    </a:cubicBezTo>
                    <a:cubicBezTo>
                      <a:pt x="221" y="380"/>
                      <a:pt x="218" y="379"/>
                      <a:pt x="215" y="379"/>
                    </a:cubicBezTo>
                    <a:cubicBezTo>
                      <a:pt x="208" y="378"/>
                      <a:pt x="201" y="377"/>
                      <a:pt x="194" y="376"/>
                    </a:cubicBezTo>
                    <a:cubicBezTo>
                      <a:pt x="193" y="376"/>
                      <a:pt x="192" y="376"/>
                      <a:pt x="192" y="375"/>
                    </a:cubicBezTo>
                    <a:cubicBezTo>
                      <a:pt x="197" y="375"/>
                      <a:pt x="202" y="375"/>
                      <a:pt x="206" y="376"/>
                    </a:cubicBezTo>
                    <a:close/>
                    <a:moveTo>
                      <a:pt x="491" y="435"/>
                    </a:moveTo>
                    <a:cubicBezTo>
                      <a:pt x="486" y="433"/>
                      <a:pt x="481" y="430"/>
                      <a:pt x="476" y="427"/>
                    </a:cubicBezTo>
                    <a:cubicBezTo>
                      <a:pt x="466" y="421"/>
                      <a:pt x="456" y="415"/>
                      <a:pt x="446" y="409"/>
                    </a:cubicBezTo>
                    <a:cubicBezTo>
                      <a:pt x="433" y="403"/>
                      <a:pt x="421" y="397"/>
                      <a:pt x="409" y="391"/>
                    </a:cubicBezTo>
                    <a:cubicBezTo>
                      <a:pt x="402" y="388"/>
                      <a:pt x="394" y="385"/>
                      <a:pt x="387" y="381"/>
                    </a:cubicBezTo>
                    <a:cubicBezTo>
                      <a:pt x="378" y="378"/>
                      <a:pt x="370" y="374"/>
                      <a:pt x="362" y="371"/>
                    </a:cubicBezTo>
                    <a:cubicBezTo>
                      <a:pt x="352" y="367"/>
                      <a:pt x="342" y="364"/>
                      <a:pt x="332" y="361"/>
                    </a:cubicBezTo>
                    <a:cubicBezTo>
                      <a:pt x="331" y="360"/>
                      <a:pt x="329" y="360"/>
                      <a:pt x="328" y="359"/>
                    </a:cubicBezTo>
                    <a:cubicBezTo>
                      <a:pt x="328" y="359"/>
                      <a:pt x="328" y="359"/>
                      <a:pt x="329" y="359"/>
                    </a:cubicBezTo>
                    <a:cubicBezTo>
                      <a:pt x="343" y="362"/>
                      <a:pt x="358" y="366"/>
                      <a:pt x="372" y="372"/>
                    </a:cubicBezTo>
                    <a:cubicBezTo>
                      <a:pt x="378" y="374"/>
                      <a:pt x="384" y="376"/>
                      <a:pt x="389" y="379"/>
                    </a:cubicBezTo>
                    <a:cubicBezTo>
                      <a:pt x="401" y="384"/>
                      <a:pt x="413" y="389"/>
                      <a:pt x="425" y="394"/>
                    </a:cubicBezTo>
                    <a:cubicBezTo>
                      <a:pt x="430" y="397"/>
                      <a:pt x="436" y="399"/>
                      <a:pt x="441" y="402"/>
                    </a:cubicBezTo>
                    <a:cubicBezTo>
                      <a:pt x="457" y="409"/>
                      <a:pt x="471" y="417"/>
                      <a:pt x="485" y="426"/>
                    </a:cubicBezTo>
                    <a:cubicBezTo>
                      <a:pt x="491" y="430"/>
                      <a:pt x="498" y="433"/>
                      <a:pt x="504" y="437"/>
                    </a:cubicBezTo>
                    <a:cubicBezTo>
                      <a:pt x="508" y="439"/>
                      <a:pt x="511" y="442"/>
                      <a:pt x="514" y="444"/>
                    </a:cubicBezTo>
                    <a:cubicBezTo>
                      <a:pt x="518" y="446"/>
                      <a:pt x="521" y="449"/>
                      <a:pt x="524" y="452"/>
                    </a:cubicBezTo>
                    <a:cubicBezTo>
                      <a:pt x="520" y="449"/>
                      <a:pt x="516" y="447"/>
                      <a:pt x="511" y="445"/>
                    </a:cubicBezTo>
                    <a:cubicBezTo>
                      <a:pt x="505" y="441"/>
                      <a:pt x="498" y="439"/>
                      <a:pt x="491" y="435"/>
                    </a:cubicBezTo>
                    <a:close/>
                    <a:moveTo>
                      <a:pt x="494" y="440"/>
                    </a:moveTo>
                    <a:cubicBezTo>
                      <a:pt x="493" y="440"/>
                      <a:pt x="493" y="440"/>
                      <a:pt x="493" y="440"/>
                    </a:cubicBezTo>
                    <a:cubicBezTo>
                      <a:pt x="493" y="440"/>
                      <a:pt x="493" y="440"/>
                      <a:pt x="493" y="440"/>
                    </a:cubicBezTo>
                    <a:lnTo>
                      <a:pt x="494" y="440"/>
                    </a:lnTo>
                    <a:close/>
                    <a:moveTo>
                      <a:pt x="289" y="356"/>
                    </a:moveTo>
                    <a:cubicBezTo>
                      <a:pt x="294" y="356"/>
                      <a:pt x="300" y="357"/>
                      <a:pt x="305" y="358"/>
                    </a:cubicBezTo>
                    <a:cubicBezTo>
                      <a:pt x="312" y="359"/>
                      <a:pt x="319" y="360"/>
                      <a:pt x="325" y="362"/>
                    </a:cubicBezTo>
                    <a:cubicBezTo>
                      <a:pt x="334" y="365"/>
                      <a:pt x="343" y="368"/>
                      <a:pt x="352" y="372"/>
                    </a:cubicBezTo>
                    <a:cubicBezTo>
                      <a:pt x="362" y="375"/>
                      <a:pt x="372" y="379"/>
                      <a:pt x="382" y="383"/>
                    </a:cubicBezTo>
                    <a:cubicBezTo>
                      <a:pt x="396" y="389"/>
                      <a:pt x="411" y="396"/>
                      <a:pt x="425" y="403"/>
                    </a:cubicBezTo>
                    <a:cubicBezTo>
                      <a:pt x="437" y="409"/>
                      <a:pt x="449" y="415"/>
                      <a:pt x="461" y="421"/>
                    </a:cubicBezTo>
                    <a:cubicBezTo>
                      <a:pt x="463" y="423"/>
                      <a:pt x="465" y="424"/>
                      <a:pt x="468" y="426"/>
                    </a:cubicBezTo>
                    <a:cubicBezTo>
                      <a:pt x="467" y="426"/>
                      <a:pt x="467" y="426"/>
                      <a:pt x="467" y="426"/>
                    </a:cubicBezTo>
                    <a:cubicBezTo>
                      <a:pt x="462" y="424"/>
                      <a:pt x="457" y="421"/>
                      <a:pt x="451" y="418"/>
                    </a:cubicBezTo>
                    <a:cubicBezTo>
                      <a:pt x="446" y="416"/>
                      <a:pt x="441" y="414"/>
                      <a:pt x="436" y="412"/>
                    </a:cubicBezTo>
                    <a:cubicBezTo>
                      <a:pt x="434" y="411"/>
                      <a:pt x="432" y="410"/>
                      <a:pt x="431" y="409"/>
                    </a:cubicBezTo>
                    <a:cubicBezTo>
                      <a:pt x="424" y="405"/>
                      <a:pt x="417" y="402"/>
                      <a:pt x="410" y="399"/>
                    </a:cubicBezTo>
                    <a:cubicBezTo>
                      <a:pt x="400" y="395"/>
                      <a:pt x="390" y="391"/>
                      <a:pt x="381" y="387"/>
                    </a:cubicBezTo>
                    <a:cubicBezTo>
                      <a:pt x="374" y="385"/>
                      <a:pt x="367" y="383"/>
                      <a:pt x="360" y="381"/>
                    </a:cubicBezTo>
                    <a:cubicBezTo>
                      <a:pt x="351" y="378"/>
                      <a:pt x="343" y="376"/>
                      <a:pt x="334" y="373"/>
                    </a:cubicBezTo>
                    <a:cubicBezTo>
                      <a:pt x="326" y="371"/>
                      <a:pt x="319" y="369"/>
                      <a:pt x="311" y="367"/>
                    </a:cubicBezTo>
                    <a:cubicBezTo>
                      <a:pt x="304" y="365"/>
                      <a:pt x="297" y="363"/>
                      <a:pt x="290" y="361"/>
                    </a:cubicBezTo>
                    <a:cubicBezTo>
                      <a:pt x="285" y="360"/>
                      <a:pt x="281" y="359"/>
                      <a:pt x="277" y="359"/>
                    </a:cubicBezTo>
                    <a:cubicBezTo>
                      <a:pt x="264" y="356"/>
                      <a:pt x="250" y="354"/>
                      <a:pt x="237" y="352"/>
                    </a:cubicBezTo>
                    <a:cubicBezTo>
                      <a:pt x="237" y="352"/>
                      <a:pt x="237" y="352"/>
                      <a:pt x="236" y="351"/>
                    </a:cubicBezTo>
                    <a:cubicBezTo>
                      <a:pt x="240" y="351"/>
                      <a:pt x="243" y="351"/>
                      <a:pt x="246" y="351"/>
                    </a:cubicBezTo>
                    <a:cubicBezTo>
                      <a:pt x="254" y="352"/>
                      <a:pt x="263" y="353"/>
                      <a:pt x="271" y="353"/>
                    </a:cubicBezTo>
                    <a:cubicBezTo>
                      <a:pt x="277" y="354"/>
                      <a:pt x="283" y="355"/>
                      <a:pt x="289" y="356"/>
                    </a:cubicBezTo>
                    <a:close/>
                    <a:moveTo>
                      <a:pt x="274" y="350"/>
                    </a:moveTo>
                    <a:cubicBezTo>
                      <a:pt x="274" y="350"/>
                      <a:pt x="274" y="350"/>
                      <a:pt x="274" y="350"/>
                    </a:cubicBezTo>
                    <a:cubicBezTo>
                      <a:pt x="276" y="350"/>
                      <a:pt x="279" y="350"/>
                      <a:pt x="281" y="351"/>
                    </a:cubicBezTo>
                    <a:cubicBezTo>
                      <a:pt x="281" y="351"/>
                      <a:pt x="281" y="351"/>
                      <a:pt x="281" y="351"/>
                    </a:cubicBezTo>
                    <a:cubicBezTo>
                      <a:pt x="283" y="351"/>
                      <a:pt x="285" y="351"/>
                      <a:pt x="287" y="351"/>
                    </a:cubicBezTo>
                    <a:cubicBezTo>
                      <a:pt x="287" y="351"/>
                      <a:pt x="287" y="351"/>
                      <a:pt x="287" y="351"/>
                    </a:cubicBezTo>
                    <a:cubicBezTo>
                      <a:pt x="289" y="352"/>
                      <a:pt x="291" y="352"/>
                      <a:pt x="294" y="352"/>
                    </a:cubicBezTo>
                    <a:cubicBezTo>
                      <a:pt x="294" y="352"/>
                      <a:pt x="294" y="352"/>
                      <a:pt x="293" y="353"/>
                    </a:cubicBezTo>
                    <a:cubicBezTo>
                      <a:pt x="291" y="352"/>
                      <a:pt x="289" y="352"/>
                      <a:pt x="287" y="351"/>
                    </a:cubicBezTo>
                    <a:cubicBezTo>
                      <a:pt x="287" y="351"/>
                      <a:pt x="287" y="351"/>
                      <a:pt x="287" y="351"/>
                    </a:cubicBezTo>
                    <a:cubicBezTo>
                      <a:pt x="285" y="351"/>
                      <a:pt x="283" y="351"/>
                      <a:pt x="281" y="351"/>
                    </a:cubicBezTo>
                    <a:cubicBezTo>
                      <a:pt x="281" y="351"/>
                      <a:pt x="281" y="351"/>
                      <a:pt x="281" y="351"/>
                    </a:cubicBezTo>
                    <a:cubicBezTo>
                      <a:pt x="279" y="351"/>
                      <a:pt x="276" y="350"/>
                      <a:pt x="274" y="350"/>
                    </a:cubicBezTo>
                    <a:close/>
                    <a:moveTo>
                      <a:pt x="299" y="353"/>
                    </a:moveTo>
                    <a:cubicBezTo>
                      <a:pt x="299" y="353"/>
                      <a:pt x="299" y="353"/>
                      <a:pt x="299" y="353"/>
                    </a:cubicBezTo>
                    <a:cubicBezTo>
                      <a:pt x="299" y="353"/>
                      <a:pt x="299" y="353"/>
                      <a:pt x="299" y="353"/>
                    </a:cubicBezTo>
                    <a:cubicBezTo>
                      <a:pt x="299" y="353"/>
                      <a:pt x="299" y="353"/>
                      <a:pt x="299" y="353"/>
                    </a:cubicBezTo>
                    <a:close/>
                    <a:moveTo>
                      <a:pt x="305" y="354"/>
                    </a:moveTo>
                    <a:cubicBezTo>
                      <a:pt x="306" y="354"/>
                      <a:pt x="306" y="354"/>
                      <a:pt x="306" y="354"/>
                    </a:cubicBezTo>
                    <a:cubicBezTo>
                      <a:pt x="306" y="354"/>
                      <a:pt x="306" y="354"/>
                      <a:pt x="306" y="354"/>
                    </a:cubicBezTo>
                    <a:lnTo>
                      <a:pt x="305" y="354"/>
                    </a:lnTo>
                    <a:close/>
                    <a:moveTo>
                      <a:pt x="309" y="355"/>
                    </a:moveTo>
                    <a:cubicBezTo>
                      <a:pt x="310" y="355"/>
                      <a:pt x="310" y="354"/>
                      <a:pt x="310" y="354"/>
                    </a:cubicBezTo>
                    <a:cubicBezTo>
                      <a:pt x="312" y="355"/>
                      <a:pt x="315" y="355"/>
                      <a:pt x="318" y="356"/>
                    </a:cubicBezTo>
                    <a:cubicBezTo>
                      <a:pt x="318" y="356"/>
                      <a:pt x="318" y="356"/>
                      <a:pt x="318" y="356"/>
                    </a:cubicBezTo>
                    <a:cubicBezTo>
                      <a:pt x="315" y="356"/>
                      <a:pt x="312" y="355"/>
                      <a:pt x="309" y="355"/>
                    </a:cubicBezTo>
                    <a:close/>
                    <a:moveTo>
                      <a:pt x="322" y="357"/>
                    </a:moveTo>
                    <a:cubicBezTo>
                      <a:pt x="322" y="357"/>
                      <a:pt x="322" y="357"/>
                      <a:pt x="322" y="357"/>
                    </a:cubicBezTo>
                    <a:cubicBezTo>
                      <a:pt x="323" y="357"/>
                      <a:pt x="324" y="357"/>
                      <a:pt x="324" y="358"/>
                    </a:cubicBezTo>
                    <a:cubicBezTo>
                      <a:pt x="324" y="358"/>
                      <a:pt x="324" y="358"/>
                      <a:pt x="324" y="358"/>
                    </a:cubicBezTo>
                    <a:cubicBezTo>
                      <a:pt x="323" y="358"/>
                      <a:pt x="323" y="357"/>
                      <a:pt x="322" y="357"/>
                    </a:cubicBezTo>
                    <a:close/>
                    <a:moveTo>
                      <a:pt x="502" y="433"/>
                    </a:moveTo>
                    <a:cubicBezTo>
                      <a:pt x="501" y="432"/>
                      <a:pt x="500" y="432"/>
                      <a:pt x="499" y="431"/>
                    </a:cubicBezTo>
                    <a:cubicBezTo>
                      <a:pt x="499" y="431"/>
                      <a:pt x="499" y="431"/>
                      <a:pt x="499" y="431"/>
                    </a:cubicBezTo>
                    <a:cubicBezTo>
                      <a:pt x="499" y="431"/>
                      <a:pt x="499" y="431"/>
                      <a:pt x="499" y="431"/>
                    </a:cubicBezTo>
                    <a:cubicBezTo>
                      <a:pt x="489" y="426"/>
                      <a:pt x="480" y="419"/>
                      <a:pt x="470" y="414"/>
                    </a:cubicBezTo>
                    <a:cubicBezTo>
                      <a:pt x="465" y="411"/>
                      <a:pt x="460" y="408"/>
                      <a:pt x="455" y="405"/>
                    </a:cubicBezTo>
                    <a:cubicBezTo>
                      <a:pt x="450" y="403"/>
                      <a:pt x="445" y="400"/>
                      <a:pt x="440" y="398"/>
                    </a:cubicBezTo>
                    <a:cubicBezTo>
                      <a:pt x="434" y="395"/>
                      <a:pt x="428" y="392"/>
                      <a:pt x="422" y="390"/>
                    </a:cubicBezTo>
                    <a:cubicBezTo>
                      <a:pt x="417" y="388"/>
                      <a:pt x="412" y="385"/>
                      <a:pt x="407" y="383"/>
                    </a:cubicBezTo>
                    <a:cubicBezTo>
                      <a:pt x="404" y="381"/>
                      <a:pt x="400" y="380"/>
                      <a:pt x="396" y="378"/>
                    </a:cubicBezTo>
                    <a:cubicBezTo>
                      <a:pt x="392" y="377"/>
                      <a:pt x="389" y="375"/>
                      <a:pt x="385" y="374"/>
                    </a:cubicBezTo>
                    <a:cubicBezTo>
                      <a:pt x="377" y="371"/>
                      <a:pt x="369" y="367"/>
                      <a:pt x="361" y="365"/>
                    </a:cubicBezTo>
                    <a:cubicBezTo>
                      <a:pt x="352" y="362"/>
                      <a:pt x="343" y="360"/>
                      <a:pt x="334" y="358"/>
                    </a:cubicBezTo>
                    <a:cubicBezTo>
                      <a:pt x="328" y="356"/>
                      <a:pt x="321" y="354"/>
                      <a:pt x="314" y="352"/>
                    </a:cubicBezTo>
                    <a:cubicBezTo>
                      <a:pt x="306" y="351"/>
                      <a:pt x="298" y="350"/>
                      <a:pt x="290" y="349"/>
                    </a:cubicBezTo>
                    <a:cubicBezTo>
                      <a:pt x="277" y="347"/>
                      <a:pt x="263" y="347"/>
                      <a:pt x="250" y="347"/>
                    </a:cubicBezTo>
                    <a:cubicBezTo>
                      <a:pt x="249" y="346"/>
                      <a:pt x="247" y="346"/>
                      <a:pt x="246" y="346"/>
                    </a:cubicBezTo>
                    <a:cubicBezTo>
                      <a:pt x="252" y="345"/>
                      <a:pt x="257" y="343"/>
                      <a:pt x="263" y="343"/>
                    </a:cubicBezTo>
                    <a:cubicBezTo>
                      <a:pt x="268" y="342"/>
                      <a:pt x="274" y="343"/>
                      <a:pt x="279" y="343"/>
                    </a:cubicBezTo>
                    <a:cubicBezTo>
                      <a:pt x="285" y="344"/>
                      <a:pt x="290" y="343"/>
                      <a:pt x="296" y="344"/>
                    </a:cubicBezTo>
                    <a:cubicBezTo>
                      <a:pt x="303" y="344"/>
                      <a:pt x="311" y="346"/>
                      <a:pt x="318" y="348"/>
                    </a:cubicBezTo>
                    <a:cubicBezTo>
                      <a:pt x="322" y="350"/>
                      <a:pt x="325" y="351"/>
                      <a:pt x="329" y="351"/>
                    </a:cubicBezTo>
                    <a:cubicBezTo>
                      <a:pt x="337" y="353"/>
                      <a:pt x="343" y="355"/>
                      <a:pt x="350" y="358"/>
                    </a:cubicBezTo>
                    <a:cubicBezTo>
                      <a:pt x="364" y="363"/>
                      <a:pt x="378" y="368"/>
                      <a:pt x="391" y="374"/>
                    </a:cubicBezTo>
                    <a:cubicBezTo>
                      <a:pt x="399" y="377"/>
                      <a:pt x="406" y="380"/>
                      <a:pt x="413" y="383"/>
                    </a:cubicBezTo>
                    <a:cubicBezTo>
                      <a:pt x="417" y="385"/>
                      <a:pt x="420" y="386"/>
                      <a:pt x="424" y="387"/>
                    </a:cubicBezTo>
                    <a:cubicBezTo>
                      <a:pt x="424" y="388"/>
                      <a:pt x="424" y="388"/>
                      <a:pt x="425" y="388"/>
                    </a:cubicBezTo>
                    <a:cubicBezTo>
                      <a:pt x="433" y="392"/>
                      <a:pt x="442" y="395"/>
                      <a:pt x="451" y="400"/>
                    </a:cubicBezTo>
                    <a:cubicBezTo>
                      <a:pt x="460" y="406"/>
                      <a:pt x="470" y="412"/>
                      <a:pt x="480" y="419"/>
                    </a:cubicBezTo>
                    <a:cubicBezTo>
                      <a:pt x="486" y="422"/>
                      <a:pt x="491" y="425"/>
                      <a:pt x="496" y="428"/>
                    </a:cubicBezTo>
                    <a:cubicBezTo>
                      <a:pt x="497" y="429"/>
                      <a:pt x="498" y="430"/>
                      <a:pt x="499" y="431"/>
                    </a:cubicBezTo>
                    <a:cubicBezTo>
                      <a:pt x="499" y="431"/>
                      <a:pt x="499" y="431"/>
                      <a:pt x="499" y="431"/>
                    </a:cubicBezTo>
                    <a:cubicBezTo>
                      <a:pt x="499" y="431"/>
                      <a:pt x="499" y="431"/>
                      <a:pt x="499" y="431"/>
                    </a:cubicBezTo>
                    <a:cubicBezTo>
                      <a:pt x="500" y="431"/>
                      <a:pt x="502" y="432"/>
                      <a:pt x="503" y="432"/>
                    </a:cubicBezTo>
                    <a:cubicBezTo>
                      <a:pt x="503" y="433"/>
                      <a:pt x="503" y="433"/>
                      <a:pt x="502" y="433"/>
                    </a:cubicBezTo>
                    <a:close/>
                    <a:moveTo>
                      <a:pt x="445" y="392"/>
                    </a:moveTo>
                    <a:cubicBezTo>
                      <a:pt x="441" y="390"/>
                      <a:pt x="438" y="389"/>
                      <a:pt x="434" y="387"/>
                    </a:cubicBezTo>
                    <a:cubicBezTo>
                      <a:pt x="430" y="386"/>
                      <a:pt x="426" y="384"/>
                      <a:pt x="422" y="383"/>
                    </a:cubicBezTo>
                    <a:cubicBezTo>
                      <a:pt x="412" y="378"/>
                      <a:pt x="401" y="373"/>
                      <a:pt x="390" y="369"/>
                    </a:cubicBezTo>
                    <a:cubicBezTo>
                      <a:pt x="381" y="365"/>
                      <a:pt x="372" y="362"/>
                      <a:pt x="363" y="358"/>
                    </a:cubicBezTo>
                    <a:cubicBezTo>
                      <a:pt x="357" y="356"/>
                      <a:pt x="352" y="354"/>
                      <a:pt x="346" y="352"/>
                    </a:cubicBezTo>
                    <a:cubicBezTo>
                      <a:pt x="342" y="351"/>
                      <a:pt x="338" y="350"/>
                      <a:pt x="334" y="348"/>
                    </a:cubicBezTo>
                    <a:cubicBezTo>
                      <a:pt x="328" y="347"/>
                      <a:pt x="323" y="345"/>
                      <a:pt x="317" y="344"/>
                    </a:cubicBezTo>
                    <a:cubicBezTo>
                      <a:pt x="307" y="341"/>
                      <a:pt x="297" y="339"/>
                      <a:pt x="287" y="340"/>
                    </a:cubicBezTo>
                    <a:cubicBezTo>
                      <a:pt x="285" y="340"/>
                      <a:pt x="284" y="340"/>
                      <a:pt x="282" y="340"/>
                    </a:cubicBezTo>
                    <a:cubicBezTo>
                      <a:pt x="276" y="339"/>
                      <a:pt x="270" y="339"/>
                      <a:pt x="263" y="339"/>
                    </a:cubicBezTo>
                    <a:cubicBezTo>
                      <a:pt x="257" y="338"/>
                      <a:pt x="251" y="341"/>
                      <a:pt x="245" y="342"/>
                    </a:cubicBezTo>
                    <a:cubicBezTo>
                      <a:pt x="243" y="343"/>
                      <a:pt x="241" y="343"/>
                      <a:pt x="239" y="343"/>
                    </a:cubicBezTo>
                    <a:cubicBezTo>
                      <a:pt x="251" y="336"/>
                      <a:pt x="263" y="327"/>
                      <a:pt x="277" y="322"/>
                    </a:cubicBezTo>
                    <a:cubicBezTo>
                      <a:pt x="279" y="328"/>
                      <a:pt x="285" y="330"/>
                      <a:pt x="290" y="332"/>
                    </a:cubicBezTo>
                    <a:cubicBezTo>
                      <a:pt x="298" y="334"/>
                      <a:pt x="305" y="337"/>
                      <a:pt x="313" y="340"/>
                    </a:cubicBezTo>
                    <a:cubicBezTo>
                      <a:pt x="319" y="341"/>
                      <a:pt x="325" y="342"/>
                      <a:pt x="331" y="344"/>
                    </a:cubicBezTo>
                    <a:cubicBezTo>
                      <a:pt x="341" y="346"/>
                      <a:pt x="350" y="349"/>
                      <a:pt x="360" y="352"/>
                    </a:cubicBezTo>
                    <a:cubicBezTo>
                      <a:pt x="365" y="354"/>
                      <a:pt x="370" y="355"/>
                      <a:pt x="375" y="357"/>
                    </a:cubicBezTo>
                    <a:cubicBezTo>
                      <a:pt x="383" y="360"/>
                      <a:pt x="391" y="364"/>
                      <a:pt x="399" y="367"/>
                    </a:cubicBezTo>
                    <a:cubicBezTo>
                      <a:pt x="407" y="371"/>
                      <a:pt x="414" y="374"/>
                      <a:pt x="421" y="378"/>
                    </a:cubicBezTo>
                    <a:cubicBezTo>
                      <a:pt x="430" y="383"/>
                      <a:pt x="439" y="388"/>
                      <a:pt x="449" y="394"/>
                    </a:cubicBezTo>
                    <a:cubicBezTo>
                      <a:pt x="449" y="394"/>
                      <a:pt x="449" y="394"/>
                      <a:pt x="449" y="395"/>
                    </a:cubicBezTo>
                    <a:cubicBezTo>
                      <a:pt x="448" y="394"/>
                      <a:pt x="446" y="393"/>
                      <a:pt x="445" y="392"/>
                    </a:cubicBezTo>
                    <a:close/>
                    <a:moveTo>
                      <a:pt x="282" y="323"/>
                    </a:moveTo>
                    <a:cubicBezTo>
                      <a:pt x="282" y="323"/>
                      <a:pt x="282" y="322"/>
                      <a:pt x="282" y="322"/>
                    </a:cubicBezTo>
                    <a:cubicBezTo>
                      <a:pt x="283" y="323"/>
                      <a:pt x="284" y="324"/>
                      <a:pt x="285" y="324"/>
                    </a:cubicBezTo>
                    <a:cubicBezTo>
                      <a:pt x="285" y="325"/>
                      <a:pt x="285" y="325"/>
                      <a:pt x="284" y="325"/>
                    </a:cubicBezTo>
                    <a:cubicBezTo>
                      <a:pt x="284" y="324"/>
                      <a:pt x="283" y="323"/>
                      <a:pt x="282" y="323"/>
                    </a:cubicBezTo>
                    <a:close/>
                    <a:moveTo>
                      <a:pt x="288" y="326"/>
                    </a:moveTo>
                    <a:cubicBezTo>
                      <a:pt x="288" y="326"/>
                      <a:pt x="288" y="326"/>
                      <a:pt x="288" y="326"/>
                    </a:cubicBezTo>
                    <a:cubicBezTo>
                      <a:pt x="288" y="326"/>
                      <a:pt x="289" y="326"/>
                      <a:pt x="289" y="326"/>
                    </a:cubicBezTo>
                    <a:cubicBezTo>
                      <a:pt x="289" y="326"/>
                      <a:pt x="288" y="327"/>
                      <a:pt x="288" y="327"/>
                    </a:cubicBezTo>
                    <a:cubicBezTo>
                      <a:pt x="288" y="327"/>
                      <a:pt x="288" y="326"/>
                      <a:pt x="288" y="326"/>
                    </a:cubicBezTo>
                    <a:close/>
                    <a:moveTo>
                      <a:pt x="296" y="330"/>
                    </a:moveTo>
                    <a:cubicBezTo>
                      <a:pt x="296" y="330"/>
                      <a:pt x="296" y="330"/>
                      <a:pt x="296" y="330"/>
                    </a:cubicBezTo>
                    <a:cubicBezTo>
                      <a:pt x="296" y="330"/>
                      <a:pt x="296" y="330"/>
                      <a:pt x="296" y="330"/>
                    </a:cubicBezTo>
                    <a:close/>
                    <a:moveTo>
                      <a:pt x="301" y="331"/>
                    </a:moveTo>
                    <a:cubicBezTo>
                      <a:pt x="301" y="331"/>
                      <a:pt x="301" y="331"/>
                      <a:pt x="301" y="331"/>
                    </a:cubicBezTo>
                    <a:cubicBezTo>
                      <a:pt x="301" y="331"/>
                      <a:pt x="301" y="331"/>
                      <a:pt x="301" y="331"/>
                    </a:cubicBezTo>
                    <a:close/>
                    <a:moveTo>
                      <a:pt x="308" y="334"/>
                    </a:moveTo>
                    <a:cubicBezTo>
                      <a:pt x="308" y="334"/>
                      <a:pt x="308" y="334"/>
                      <a:pt x="308" y="334"/>
                    </a:cubicBezTo>
                    <a:cubicBezTo>
                      <a:pt x="309" y="334"/>
                      <a:pt x="309" y="334"/>
                      <a:pt x="309" y="334"/>
                    </a:cubicBezTo>
                    <a:cubicBezTo>
                      <a:pt x="309" y="334"/>
                      <a:pt x="309" y="334"/>
                      <a:pt x="309" y="334"/>
                    </a:cubicBezTo>
                    <a:cubicBezTo>
                      <a:pt x="309" y="334"/>
                      <a:pt x="309" y="334"/>
                      <a:pt x="308" y="334"/>
                    </a:cubicBezTo>
                    <a:close/>
                    <a:moveTo>
                      <a:pt x="283" y="320"/>
                    </a:moveTo>
                    <a:cubicBezTo>
                      <a:pt x="296" y="325"/>
                      <a:pt x="309" y="330"/>
                      <a:pt x="322" y="335"/>
                    </a:cubicBezTo>
                    <a:cubicBezTo>
                      <a:pt x="309" y="333"/>
                      <a:pt x="287" y="324"/>
                      <a:pt x="283" y="320"/>
                    </a:cubicBezTo>
                    <a:close/>
                    <a:moveTo>
                      <a:pt x="284" y="299"/>
                    </a:moveTo>
                    <a:cubicBezTo>
                      <a:pt x="284" y="298"/>
                      <a:pt x="284" y="298"/>
                      <a:pt x="284" y="298"/>
                    </a:cubicBezTo>
                    <a:cubicBezTo>
                      <a:pt x="284" y="299"/>
                      <a:pt x="284" y="299"/>
                      <a:pt x="284" y="299"/>
                    </a:cubicBezTo>
                    <a:close/>
                    <a:moveTo>
                      <a:pt x="377" y="130"/>
                    </a:moveTo>
                    <a:cubicBezTo>
                      <a:pt x="368" y="141"/>
                      <a:pt x="359" y="152"/>
                      <a:pt x="350" y="163"/>
                    </a:cubicBezTo>
                    <a:cubicBezTo>
                      <a:pt x="340" y="177"/>
                      <a:pt x="330" y="190"/>
                      <a:pt x="322" y="205"/>
                    </a:cubicBezTo>
                    <a:cubicBezTo>
                      <a:pt x="316" y="216"/>
                      <a:pt x="309" y="228"/>
                      <a:pt x="304" y="240"/>
                    </a:cubicBezTo>
                    <a:cubicBezTo>
                      <a:pt x="299" y="250"/>
                      <a:pt x="294" y="260"/>
                      <a:pt x="291" y="272"/>
                    </a:cubicBezTo>
                    <a:cubicBezTo>
                      <a:pt x="289" y="280"/>
                      <a:pt x="287" y="288"/>
                      <a:pt x="284" y="295"/>
                    </a:cubicBezTo>
                    <a:cubicBezTo>
                      <a:pt x="284" y="295"/>
                      <a:pt x="284" y="295"/>
                      <a:pt x="284" y="295"/>
                    </a:cubicBezTo>
                    <a:cubicBezTo>
                      <a:pt x="284" y="295"/>
                      <a:pt x="284" y="295"/>
                      <a:pt x="284" y="295"/>
                    </a:cubicBezTo>
                    <a:cubicBezTo>
                      <a:pt x="286" y="284"/>
                      <a:pt x="287" y="273"/>
                      <a:pt x="291" y="263"/>
                    </a:cubicBezTo>
                    <a:cubicBezTo>
                      <a:pt x="295" y="254"/>
                      <a:pt x="299" y="246"/>
                      <a:pt x="303" y="237"/>
                    </a:cubicBezTo>
                    <a:cubicBezTo>
                      <a:pt x="305" y="233"/>
                      <a:pt x="306" y="229"/>
                      <a:pt x="308" y="226"/>
                    </a:cubicBezTo>
                    <a:cubicBezTo>
                      <a:pt x="312" y="214"/>
                      <a:pt x="318" y="203"/>
                      <a:pt x="324" y="192"/>
                    </a:cubicBezTo>
                    <a:cubicBezTo>
                      <a:pt x="326" y="188"/>
                      <a:pt x="329" y="185"/>
                      <a:pt x="332" y="181"/>
                    </a:cubicBezTo>
                    <a:cubicBezTo>
                      <a:pt x="336" y="175"/>
                      <a:pt x="341" y="169"/>
                      <a:pt x="346" y="162"/>
                    </a:cubicBezTo>
                    <a:cubicBezTo>
                      <a:pt x="353" y="153"/>
                      <a:pt x="360" y="144"/>
                      <a:pt x="369" y="137"/>
                    </a:cubicBezTo>
                    <a:cubicBezTo>
                      <a:pt x="371" y="135"/>
                      <a:pt x="373" y="132"/>
                      <a:pt x="375" y="130"/>
                    </a:cubicBezTo>
                    <a:cubicBezTo>
                      <a:pt x="376" y="129"/>
                      <a:pt x="377" y="128"/>
                      <a:pt x="378" y="128"/>
                    </a:cubicBezTo>
                    <a:cubicBezTo>
                      <a:pt x="378" y="129"/>
                      <a:pt x="377" y="129"/>
                      <a:pt x="377" y="130"/>
                    </a:cubicBezTo>
                    <a:close/>
                    <a:moveTo>
                      <a:pt x="425" y="71"/>
                    </a:moveTo>
                    <a:cubicBezTo>
                      <a:pt x="425" y="71"/>
                      <a:pt x="425" y="70"/>
                      <a:pt x="426" y="70"/>
                    </a:cubicBezTo>
                    <a:cubicBezTo>
                      <a:pt x="426" y="70"/>
                      <a:pt x="426" y="70"/>
                      <a:pt x="427" y="70"/>
                    </a:cubicBezTo>
                    <a:cubicBezTo>
                      <a:pt x="427" y="69"/>
                      <a:pt x="427" y="69"/>
                      <a:pt x="428" y="69"/>
                    </a:cubicBezTo>
                    <a:cubicBezTo>
                      <a:pt x="428" y="68"/>
                      <a:pt x="428" y="68"/>
                      <a:pt x="429" y="68"/>
                    </a:cubicBezTo>
                    <a:cubicBezTo>
                      <a:pt x="429" y="67"/>
                      <a:pt x="429" y="67"/>
                      <a:pt x="430" y="67"/>
                    </a:cubicBezTo>
                    <a:cubicBezTo>
                      <a:pt x="430" y="67"/>
                      <a:pt x="430" y="67"/>
                      <a:pt x="430" y="67"/>
                    </a:cubicBezTo>
                    <a:cubicBezTo>
                      <a:pt x="430" y="67"/>
                      <a:pt x="430" y="67"/>
                      <a:pt x="430" y="67"/>
                    </a:cubicBezTo>
                    <a:cubicBezTo>
                      <a:pt x="429" y="67"/>
                      <a:pt x="429" y="67"/>
                      <a:pt x="429" y="68"/>
                    </a:cubicBezTo>
                    <a:cubicBezTo>
                      <a:pt x="428" y="68"/>
                      <a:pt x="428" y="68"/>
                      <a:pt x="428" y="69"/>
                    </a:cubicBezTo>
                    <a:cubicBezTo>
                      <a:pt x="427" y="69"/>
                      <a:pt x="427" y="69"/>
                      <a:pt x="427" y="70"/>
                    </a:cubicBezTo>
                    <a:cubicBezTo>
                      <a:pt x="426" y="70"/>
                      <a:pt x="426" y="70"/>
                      <a:pt x="426" y="70"/>
                    </a:cubicBezTo>
                    <a:cubicBezTo>
                      <a:pt x="425" y="70"/>
                      <a:pt x="425" y="71"/>
                      <a:pt x="425" y="71"/>
                    </a:cubicBezTo>
                    <a:cubicBezTo>
                      <a:pt x="424" y="71"/>
                      <a:pt x="424" y="71"/>
                      <a:pt x="424" y="71"/>
                    </a:cubicBezTo>
                    <a:lnTo>
                      <a:pt x="425" y="71"/>
                    </a:lnTo>
                    <a:close/>
                    <a:moveTo>
                      <a:pt x="435" y="66"/>
                    </a:moveTo>
                    <a:cubicBezTo>
                      <a:pt x="435" y="65"/>
                      <a:pt x="436" y="65"/>
                      <a:pt x="437" y="64"/>
                    </a:cubicBezTo>
                    <a:cubicBezTo>
                      <a:pt x="437" y="64"/>
                      <a:pt x="437" y="64"/>
                      <a:pt x="437" y="64"/>
                    </a:cubicBezTo>
                    <a:cubicBezTo>
                      <a:pt x="437" y="64"/>
                      <a:pt x="438" y="63"/>
                      <a:pt x="438" y="63"/>
                    </a:cubicBezTo>
                    <a:cubicBezTo>
                      <a:pt x="438" y="63"/>
                      <a:pt x="439" y="62"/>
                      <a:pt x="439" y="62"/>
                    </a:cubicBezTo>
                    <a:cubicBezTo>
                      <a:pt x="439" y="62"/>
                      <a:pt x="438" y="63"/>
                      <a:pt x="438" y="63"/>
                    </a:cubicBezTo>
                    <a:cubicBezTo>
                      <a:pt x="438" y="63"/>
                      <a:pt x="438" y="64"/>
                      <a:pt x="437" y="64"/>
                    </a:cubicBezTo>
                    <a:cubicBezTo>
                      <a:pt x="437" y="64"/>
                      <a:pt x="437" y="64"/>
                      <a:pt x="437" y="64"/>
                    </a:cubicBezTo>
                    <a:cubicBezTo>
                      <a:pt x="434" y="68"/>
                      <a:pt x="430" y="72"/>
                      <a:pt x="427" y="75"/>
                    </a:cubicBezTo>
                    <a:cubicBezTo>
                      <a:pt x="416" y="86"/>
                      <a:pt x="404" y="97"/>
                      <a:pt x="394" y="109"/>
                    </a:cubicBezTo>
                    <a:cubicBezTo>
                      <a:pt x="389" y="115"/>
                      <a:pt x="382" y="120"/>
                      <a:pt x="377" y="125"/>
                    </a:cubicBezTo>
                    <a:cubicBezTo>
                      <a:pt x="365" y="137"/>
                      <a:pt x="353" y="148"/>
                      <a:pt x="344" y="162"/>
                    </a:cubicBezTo>
                    <a:cubicBezTo>
                      <a:pt x="340" y="168"/>
                      <a:pt x="335" y="173"/>
                      <a:pt x="330" y="179"/>
                    </a:cubicBezTo>
                    <a:cubicBezTo>
                      <a:pt x="326" y="185"/>
                      <a:pt x="322" y="191"/>
                      <a:pt x="318" y="198"/>
                    </a:cubicBezTo>
                    <a:cubicBezTo>
                      <a:pt x="312" y="209"/>
                      <a:pt x="307" y="221"/>
                      <a:pt x="302" y="233"/>
                    </a:cubicBezTo>
                    <a:cubicBezTo>
                      <a:pt x="301" y="238"/>
                      <a:pt x="298" y="243"/>
                      <a:pt x="296" y="248"/>
                    </a:cubicBezTo>
                    <a:cubicBezTo>
                      <a:pt x="290" y="259"/>
                      <a:pt x="285" y="270"/>
                      <a:pt x="284" y="283"/>
                    </a:cubicBezTo>
                    <a:cubicBezTo>
                      <a:pt x="283" y="288"/>
                      <a:pt x="282" y="293"/>
                      <a:pt x="281" y="297"/>
                    </a:cubicBezTo>
                    <a:cubicBezTo>
                      <a:pt x="281" y="298"/>
                      <a:pt x="281" y="298"/>
                      <a:pt x="281" y="298"/>
                    </a:cubicBezTo>
                    <a:cubicBezTo>
                      <a:pt x="281" y="298"/>
                      <a:pt x="281" y="298"/>
                      <a:pt x="281" y="298"/>
                    </a:cubicBezTo>
                    <a:cubicBezTo>
                      <a:pt x="281" y="298"/>
                      <a:pt x="281" y="298"/>
                      <a:pt x="281" y="298"/>
                    </a:cubicBezTo>
                    <a:cubicBezTo>
                      <a:pt x="281" y="298"/>
                      <a:pt x="281" y="298"/>
                      <a:pt x="281" y="297"/>
                    </a:cubicBezTo>
                    <a:cubicBezTo>
                      <a:pt x="281" y="292"/>
                      <a:pt x="282" y="286"/>
                      <a:pt x="283" y="280"/>
                    </a:cubicBezTo>
                    <a:cubicBezTo>
                      <a:pt x="284" y="274"/>
                      <a:pt x="285" y="269"/>
                      <a:pt x="287" y="263"/>
                    </a:cubicBezTo>
                    <a:cubicBezTo>
                      <a:pt x="290" y="251"/>
                      <a:pt x="292" y="240"/>
                      <a:pt x="298" y="229"/>
                    </a:cubicBezTo>
                    <a:cubicBezTo>
                      <a:pt x="303" y="219"/>
                      <a:pt x="307" y="210"/>
                      <a:pt x="312" y="200"/>
                    </a:cubicBezTo>
                    <a:cubicBezTo>
                      <a:pt x="315" y="194"/>
                      <a:pt x="318" y="188"/>
                      <a:pt x="322" y="183"/>
                    </a:cubicBezTo>
                    <a:cubicBezTo>
                      <a:pt x="329" y="173"/>
                      <a:pt x="337" y="163"/>
                      <a:pt x="344" y="154"/>
                    </a:cubicBezTo>
                    <a:cubicBezTo>
                      <a:pt x="350" y="146"/>
                      <a:pt x="357" y="140"/>
                      <a:pt x="364" y="133"/>
                    </a:cubicBezTo>
                    <a:cubicBezTo>
                      <a:pt x="370" y="128"/>
                      <a:pt x="375" y="123"/>
                      <a:pt x="380" y="117"/>
                    </a:cubicBezTo>
                    <a:cubicBezTo>
                      <a:pt x="384" y="114"/>
                      <a:pt x="388" y="111"/>
                      <a:pt x="392" y="107"/>
                    </a:cubicBezTo>
                    <a:cubicBezTo>
                      <a:pt x="397" y="102"/>
                      <a:pt x="402" y="96"/>
                      <a:pt x="407" y="90"/>
                    </a:cubicBezTo>
                    <a:cubicBezTo>
                      <a:pt x="412" y="85"/>
                      <a:pt x="418" y="80"/>
                      <a:pt x="424" y="75"/>
                    </a:cubicBezTo>
                    <a:cubicBezTo>
                      <a:pt x="427" y="72"/>
                      <a:pt x="431" y="69"/>
                      <a:pt x="435" y="66"/>
                    </a:cubicBezTo>
                    <a:close/>
                    <a:moveTo>
                      <a:pt x="423" y="72"/>
                    </a:moveTo>
                    <a:cubicBezTo>
                      <a:pt x="423" y="72"/>
                      <a:pt x="423" y="72"/>
                      <a:pt x="423" y="72"/>
                    </a:cubicBezTo>
                    <a:cubicBezTo>
                      <a:pt x="423" y="72"/>
                      <a:pt x="423" y="72"/>
                      <a:pt x="423" y="72"/>
                    </a:cubicBezTo>
                    <a:close/>
                    <a:moveTo>
                      <a:pt x="410" y="82"/>
                    </a:moveTo>
                    <a:cubicBezTo>
                      <a:pt x="410" y="82"/>
                      <a:pt x="411" y="81"/>
                      <a:pt x="412" y="81"/>
                    </a:cubicBezTo>
                    <a:cubicBezTo>
                      <a:pt x="412" y="81"/>
                      <a:pt x="412" y="81"/>
                      <a:pt x="412" y="81"/>
                    </a:cubicBezTo>
                    <a:cubicBezTo>
                      <a:pt x="413" y="80"/>
                      <a:pt x="413" y="80"/>
                      <a:pt x="413" y="80"/>
                    </a:cubicBezTo>
                    <a:cubicBezTo>
                      <a:pt x="414" y="79"/>
                      <a:pt x="414" y="79"/>
                      <a:pt x="415" y="79"/>
                    </a:cubicBezTo>
                    <a:cubicBezTo>
                      <a:pt x="415" y="78"/>
                      <a:pt x="415" y="78"/>
                      <a:pt x="416" y="78"/>
                    </a:cubicBezTo>
                    <a:cubicBezTo>
                      <a:pt x="415" y="78"/>
                      <a:pt x="415" y="78"/>
                      <a:pt x="415" y="79"/>
                    </a:cubicBezTo>
                    <a:cubicBezTo>
                      <a:pt x="414" y="79"/>
                      <a:pt x="414" y="79"/>
                      <a:pt x="414" y="80"/>
                    </a:cubicBezTo>
                    <a:cubicBezTo>
                      <a:pt x="413" y="80"/>
                      <a:pt x="413" y="80"/>
                      <a:pt x="412" y="81"/>
                    </a:cubicBezTo>
                    <a:cubicBezTo>
                      <a:pt x="412" y="81"/>
                      <a:pt x="412" y="81"/>
                      <a:pt x="412" y="81"/>
                    </a:cubicBezTo>
                    <a:cubicBezTo>
                      <a:pt x="412" y="81"/>
                      <a:pt x="412" y="81"/>
                      <a:pt x="412" y="82"/>
                    </a:cubicBezTo>
                    <a:cubicBezTo>
                      <a:pt x="403" y="90"/>
                      <a:pt x="395" y="100"/>
                      <a:pt x="386" y="108"/>
                    </a:cubicBezTo>
                    <a:cubicBezTo>
                      <a:pt x="375" y="119"/>
                      <a:pt x="363" y="130"/>
                      <a:pt x="352" y="141"/>
                    </a:cubicBezTo>
                    <a:cubicBezTo>
                      <a:pt x="344" y="149"/>
                      <a:pt x="337" y="158"/>
                      <a:pt x="330" y="167"/>
                    </a:cubicBezTo>
                    <a:cubicBezTo>
                      <a:pt x="325" y="173"/>
                      <a:pt x="320" y="180"/>
                      <a:pt x="316" y="187"/>
                    </a:cubicBezTo>
                    <a:cubicBezTo>
                      <a:pt x="310" y="196"/>
                      <a:pt x="305" y="206"/>
                      <a:pt x="301" y="216"/>
                    </a:cubicBezTo>
                    <a:cubicBezTo>
                      <a:pt x="297" y="223"/>
                      <a:pt x="293" y="231"/>
                      <a:pt x="291" y="239"/>
                    </a:cubicBezTo>
                    <a:cubicBezTo>
                      <a:pt x="287" y="249"/>
                      <a:pt x="285" y="260"/>
                      <a:pt x="282" y="271"/>
                    </a:cubicBezTo>
                    <a:cubicBezTo>
                      <a:pt x="281" y="275"/>
                      <a:pt x="280" y="279"/>
                      <a:pt x="279" y="283"/>
                    </a:cubicBezTo>
                    <a:cubicBezTo>
                      <a:pt x="278" y="277"/>
                      <a:pt x="278" y="272"/>
                      <a:pt x="280" y="266"/>
                    </a:cubicBezTo>
                    <a:cubicBezTo>
                      <a:pt x="281" y="263"/>
                      <a:pt x="281" y="260"/>
                      <a:pt x="282" y="256"/>
                    </a:cubicBezTo>
                    <a:cubicBezTo>
                      <a:pt x="283" y="243"/>
                      <a:pt x="288" y="230"/>
                      <a:pt x="294" y="218"/>
                    </a:cubicBezTo>
                    <a:cubicBezTo>
                      <a:pt x="298" y="211"/>
                      <a:pt x="301" y="204"/>
                      <a:pt x="305" y="196"/>
                    </a:cubicBezTo>
                    <a:cubicBezTo>
                      <a:pt x="309" y="186"/>
                      <a:pt x="316" y="177"/>
                      <a:pt x="323" y="169"/>
                    </a:cubicBezTo>
                    <a:cubicBezTo>
                      <a:pt x="330" y="162"/>
                      <a:pt x="335" y="154"/>
                      <a:pt x="342" y="147"/>
                    </a:cubicBezTo>
                    <a:cubicBezTo>
                      <a:pt x="350" y="138"/>
                      <a:pt x="359" y="130"/>
                      <a:pt x="367" y="121"/>
                    </a:cubicBezTo>
                    <a:cubicBezTo>
                      <a:pt x="376" y="112"/>
                      <a:pt x="385" y="103"/>
                      <a:pt x="395" y="95"/>
                    </a:cubicBezTo>
                    <a:cubicBezTo>
                      <a:pt x="399" y="91"/>
                      <a:pt x="404" y="86"/>
                      <a:pt x="410" y="82"/>
                    </a:cubicBezTo>
                    <a:close/>
                    <a:moveTo>
                      <a:pt x="339" y="141"/>
                    </a:moveTo>
                    <a:cubicBezTo>
                      <a:pt x="350" y="132"/>
                      <a:pt x="361" y="123"/>
                      <a:pt x="371" y="113"/>
                    </a:cubicBezTo>
                    <a:cubicBezTo>
                      <a:pt x="374" y="110"/>
                      <a:pt x="377" y="108"/>
                      <a:pt x="380" y="105"/>
                    </a:cubicBezTo>
                    <a:cubicBezTo>
                      <a:pt x="380" y="105"/>
                      <a:pt x="381" y="105"/>
                      <a:pt x="381" y="105"/>
                    </a:cubicBezTo>
                    <a:cubicBezTo>
                      <a:pt x="381" y="104"/>
                      <a:pt x="381" y="104"/>
                      <a:pt x="382" y="104"/>
                    </a:cubicBezTo>
                    <a:cubicBezTo>
                      <a:pt x="382" y="103"/>
                      <a:pt x="383" y="103"/>
                      <a:pt x="383" y="102"/>
                    </a:cubicBezTo>
                    <a:cubicBezTo>
                      <a:pt x="383" y="102"/>
                      <a:pt x="383" y="102"/>
                      <a:pt x="383" y="102"/>
                    </a:cubicBezTo>
                    <a:cubicBezTo>
                      <a:pt x="383" y="102"/>
                      <a:pt x="383" y="102"/>
                      <a:pt x="383" y="102"/>
                    </a:cubicBezTo>
                    <a:cubicBezTo>
                      <a:pt x="383" y="103"/>
                      <a:pt x="382" y="103"/>
                      <a:pt x="382" y="104"/>
                    </a:cubicBezTo>
                    <a:cubicBezTo>
                      <a:pt x="381" y="104"/>
                      <a:pt x="381" y="104"/>
                      <a:pt x="381" y="105"/>
                    </a:cubicBezTo>
                    <a:cubicBezTo>
                      <a:pt x="381" y="105"/>
                      <a:pt x="380" y="105"/>
                      <a:pt x="380" y="105"/>
                    </a:cubicBezTo>
                    <a:cubicBezTo>
                      <a:pt x="375" y="110"/>
                      <a:pt x="369" y="116"/>
                      <a:pt x="364" y="122"/>
                    </a:cubicBezTo>
                    <a:cubicBezTo>
                      <a:pt x="352" y="134"/>
                      <a:pt x="341" y="146"/>
                      <a:pt x="329" y="159"/>
                    </a:cubicBezTo>
                    <a:cubicBezTo>
                      <a:pt x="323" y="165"/>
                      <a:pt x="318" y="172"/>
                      <a:pt x="313" y="179"/>
                    </a:cubicBezTo>
                    <a:cubicBezTo>
                      <a:pt x="307" y="186"/>
                      <a:pt x="303" y="194"/>
                      <a:pt x="298" y="203"/>
                    </a:cubicBezTo>
                    <a:cubicBezTo>
                      <a:pt x="295" y="210"/>
                      <a:pt x="292" y="216"/>
                      <a:pt x="289" y="223"/>
                    </a:cubicBezTo>
                    <a:cubicBezTo>
                      <a:pt x="284" y="233"/>
                      <a:pt x="282" y="243"/>
                      <a:pt x="280" y="253"/>
                    </a:cubicBezTo>
                    <a:cubicBezTo>
                      <a:pt x="279" y="258"/>
                      <a:pt x="278" y="263"/>
                      <a:pt x="277" y="268"/>
                    </a:cubicBezTo>
                    <a:cubicBezTo>
                      <a:pt x="276" y="271"/>
                      <a:pt x="276" y="275"/>
                      <a:pt x="276" y="278"/>
                    </a:cubicBezTo>
                    <a:cubicBezTo>
                      <a:pt x="276" y="283"/>
                      <a:pt x="276" y="288"/>
                      <a:pt x="275" y="293"/>
                    </a:cubicBezTo>
                    <a:cubicBezTo>
                      <a:pt x="275" y="299"/>
                      <a:pt x="274" y="304"/>
                      <a:pt x="276" y="309"/>
                    </a:cubicBezTo>
                    <a:cubicBezTo>
                      <a:pt x="276" y="311"/>
                      <a:pt x="276" y="312"/>
                      <a:pt x="273" y="312"/>
                    </a:cubicBezTo>
                    <a:cubicBezTo>
                      <a:pt x="272" y="308"/>
                      <a:pt x="271" y="304"/>
                      <a:pt x="270" y="299"/>
                    </a:cubicBezTo>
                    <a:cubicBezTo>
                      <a:pt x="268" y="280"/>
                      <a:pt x="269" y="262"/>
                      <a:pt x="273" y="244"/>
                    </a:cubicBezTo>
                    <a:cubicBezTo>
                      <a:pt x="277" y="228"/>
                      <a:pt x="283" y="214"/>
                      <a:pt x="291" y="200"/>
                    </a:cubicBezTo>
                    <a:cubicBezTo>
                      <a:pt x="296" y="192"/>
                      <a:pt x="301" y="184"/>
                      <a:pt x="307" y="175"/>
                    </a:cubicBezTo>
                    <a:cubicBezTo>
                      <a:pt x="312" y="167"/>
                      <a:pt x="319" y="160"/>
                      <a:pt x="326" y="153"/>
                    </a:cubicBezTo>
                    <a:cubicBezTo>
                      <a:pt x="330" y="149"/>
                      <a:pt x="335" y="145"/>
                      <a:pt x="339" y="141"/>
                    </a:cubicBezTo>
                    <a:close/>
                    <a:moveTo>
                      <a:pt x="295" y="182"/>
                    </a:moveTo>
                    <a:cubicBezTo>
                      <a:pt x="295" y="182"/>
                      <a:pt x="295" y="182"/>
                      <a:pt x="295" y="181"/>
                    </a:cubicBezTo>
                    <a:cubicBezTo>
                      <a:pt x="295" y="181"/>
                      <a:pt x="295" y="181"/>
                      <a:pt x="295" y="181"/>
                    </a:cubicBezTo>
                    <a:cubicBezTo>
                      <a:pt x="295" y="181"/>
                      <a:pt x="295" y="181"/>
                      <a:pt x="295" y="182"/>
                    </a:cubicBezTo>
                    <a:cubicBezTo>
                      <a:pt x="295" y="182"/>
                      <a:pt x="295" y="182"/>
                      <a:pt x="295" y="182"/>
                    </a:cubicBezTo>
                    <a:cubicBezTo>
                      <a:pt x="295" y="182"/>
                      <a:pt x="295" y="182"/>
                      <a:pt x="295" y="182"/>
                    </a:cubicBezTo>
                    <a:close/>
                    <a:moveTo>
                      <a:pt x="365" y="94"/>
                    </a:moveTo>
                    <a:cubicBezTo>
                      <a:pt x="367" y="91"/>
                      <a:pt x="369" y="89"/>
                      <a:pt x="371" y="86"/>
                    </a:cubicBezTo>
                    <a:cubicBezTo>
                      <a:pt x="371" y="86"/>
                      <a:pt x="372" y="85"/>
                      <a:pt x="372" y="85"/>
                    </a:cubicBezTo>
                    <a:cubicBezTo>
                      <a:pt x="373" y="84"/>
                      <a:pt x="373" y="84"/>
                      <a:pt x="373" y="84"/>
                    </a:cubicBezTo>
                    <a:cubicBezTo>
                      <a:pt x="373" y="84"/>
                      <a:pt x="373" y="84"/>
                      <a:pt x="373" y="84"/>
                    </a:cubicBezTo>
                    <a:cubicBezTo>
                      <a:pt x="373" y="83"/>
                      <a:pt x="373" y="83"/>
                      <a:pt x="374" y="82"/>
                    </a:cubicBezTo>
                    <a:cubicBezTo>
                      <a:pt x="374" y="82"/>
                      <a:pt x="374" y="82"/>
                      <a:pt x="375" y="82"/>
                    </a:cubicBezTo>
                    <a:cubicBezTo>
                      <a:pt x="374" y="83"/>
                      <a:pt x="373" y="84"/>
                      <a:pt x="373" y="84"/>
                    </a:cubicBezTo>
                    <a:cubicBezTo>
                      <a:pt x="373" y="84"/>
                      <a:pt x="373" y="84"/>
                      <a:pt x="373" y="84"/>
                    </a:cubicBezTo>
                    <a:cubicBezTo>
                      <a:pt x="373" y="84"/>
                      <a:pt x="373" y="85"/>
                      <a:pt x="372" y="85"/>
                    </a:cubicBezTo>
                    <a:cubicBezTo>
                      <a:pt x="369" y="90"/>
                      <a:pt x="366" y="95"/>
                      <a:pt x="363" y="100"/>
                    </a:cubicBezTo>
                    <a:cubicBezTo>
                      <a:pt x="356" y="111"/>
                      <a:pt x="346" y="120"/>
                      <a:pt x="338" y="130"/>
                    </a:cubicBezTo>
                    <a:cubicBezTo>
                      <a:pt x="332" y="138"/>
                      <a:pt x="325" y="146"/>
                      <a:pt x="318" y="153"/>
                    </a:cubicBezTo>
                    <a:cubicBezTo>
                      <a:pt x="318" y="154"/>
                      <a:pt x="318" y="154"/>
                      <a:pt x="318" y="154"/>
                    </a:cubicBezTo>
                    <a:cubicBezTo>
                      <a:pt x="312" y="157"/>
                      <a:pt x="309" y="163"/>
                      <a:pt x="304" y="168"/>
                    </a:cubicBezTo>
                    <a:cubicBezTo>
                      <a:pt x="301" y="171"/>
                      <a:pt x="298" y="175"/>
                      <a:pt x="294" y="178"/>
                    </a:cubicBezTo>
                    <a:cubicBezTo>
                      <a:pt x="294" y="178"/>
                      <a:pt x="294" y="179"/>
                      <a:pt x="294" y="179"/>
                    </a:cubicBezTo>
                    <a:cubicBezTo>
                      <a:pt x="293" y="179"/>
                      <a:pt x="293" y="180"/>
                      <a:pt x="293" y="181"/>
                    </a:cubicBezTo>
                    <a:cubicBezTo>
                      <a:pt x="292" y="181"/>
                      <a:pt x="292" y="181"/>
                      <a:pt x="292" y="181"/>
                    </a:cubicBezTo>
                    <a:cubicBezTo>
                      <a:pt x="292" y="181"/>
                      <a:pt x="292" y="181"/>
                      <a:pt x="293" y="181"/>
                    </a:cubicBezTo>
                    <a:cubicBezTo>
                      <a:pt x="293" y="180"/>
                      <a:pt x="293" y="179"/>
                      <a:pt x="294" y="179"/>
                    </a:cubicBezTo>
                    <a:cubicBezTo>
                      <a:pt x="294" y="179"/>
                      <a:pt x="294" y="178"/>
                      <a:pt x="294" y="178"/>
                    </a:cubicBezTo>
                    <a:cubicBezTo>
                      <a:pt x="297" y="175"/>
                      <a:pt x="300" y="171"/>
                      <a:pt x="303" y="168"/>
                    </a:cubicBezTo>
                    <a:cubicBezTo>
                      <a:pt x="314" y="156"/>
                      <a:pt x="326" y="143"/>
                      <a:pt x="337" y="131"/>
                    </a:cubicBezTo>
                    <a:cubicBezTo>
                      <a:pt x="339" y="128"/>
                      <a:pt x="341" y="124"/>
                      <a:pt x="344" y="121"/>
                    </a:cubicBezTo>
                    <a:cubicBezTo>
                      <a:pt x="351" y="112"/>
                      <a:pt x="358" y="103"/>
                      <a:pt x="365" y="94"/>
                    </a:cubicBezTo>
                    <a:close/>
                    <a:moveTo>
                      <a:pt x="215" y="319"/>
                    </a:moveTo>
                    <a:cubicBezTo>
                      <a:pt x="213" y="327"/>
                      <a:pt x="213" y="335"/>
                      <a:pt x="212" y="343"/>
                    </a:cubicBezTo>
                    <a:cubicBezTo>
                      <a:pt x="211" y="344"/>
                      <a:pt x="211" y="346"/>
                      <a:pt x="211" y="347"/>
                    </a:cubicBezTo>
                    <a:cubicBezTo>
                      <a:pt x="209" y="344"/>
                      <a:pt x="209" y="341"/>
                      <a:pt x="209" y="337"/>
                    </a:cubicBezTo>
                    <a:cubicBezTo>
                      <a:pt x="209" y="331"/>
                      <a:pt x="209" y="323"/>
                      <a:pt x="209" y="317"/>
                    </a:cubicBezTo>
                    <a:cubicBezTo>
                      <a:pt x="210" y="309"/>
                      <a:pt x="212" y="302"/>
                      <a:pt x="213" y="294"/>
                    </a:cubicBezTo>
                    <a:cubicBezTo>
                      <a:pt x="216" y="282"/>
                      <a:pt x="222" y="271"/>
                      <a:pt x="227" y="259"/>
                    </a:cubicBezTo>
                    <a:cubicBezTo>
                      <a:pt x="231" y="250"/>
                      <a:pt x="236" y="240"/>
                      <a:pt x="240" y="231"/>
                    </a:cubicBezTo>
                    <a:cubicBezTo>
                      <a:pt x="242" y="227"/>
                      <a:pt x="245" y="224"/>
                      <a:pt x="248" y="220"/>
                    </a:cubicBezTo>
                    <a:cubicBezTo>
                      <a:pt x="255" y="211"/>
                      <a:pt x="262" y="202"/>
                      <a:pt x="270" y="193"/>
                    </a:cubicBezTo>
                    <a:cubicBezTo>
                      <a:pt x="274" y="188"/>
                      <a:pt x="278" y="183"/>
                      <a:pt x="282" y="178"/>
                    </a:cubicBezTo>
                    <a:cubicBezTo>
                      <a:pt x="287" y="172"/>
                      <a:pt x="291" y="166"/>
                      <a:pt x="296" y="160"/>
                    </a:cubicBezTo>
                    <a:cubicBezTo>
                      <a:pt x="300" y="156"/>
                      <a:pt x="304" y="151"/>
                      <a:pt x="308" y="147"/>
                    </a:cubicBezTo>
                    <a:cubicBezTo>
                      <a:pt x="311" y="144"/>
                      <a:pt x="313" y="141"/>
                      <a:pt x="316" y="138"/>
                    </a:cubicBezTo>
                    <a:cubicBezTo>
                      <a:pt x="321" y="134"/>
                      <a:pt x="325" y="129"/>
                      <a:pt x="330" y="125"/>
                    </a:cubicBezTo>
                    <a:cubicBezTo>
                      <a:pt x="333" y="122"/>
                      <a:pt x="335" y="120"/>
                      <a:pt x="338" y="117"/>
                    </a:cubicBezTo>
                    <a:cubicBezTo>
                      <a:pt x="338" y="117"/>
                      <a:pt x="338" y="117"/>
                      <a:pt x="338" y="117"/>
                    </a:cubicBezTo>
                    <a:cubicBezTo>
                      <a:pt x="338" y="117"/>
                      <a:pt x="339" y="117"/>
                      <a:pt x="339" y="117"/>
                    </a:cubicBezTo>
                    <a:cubicBezTo>
                      <a:pt x="339" y="117"/>
                      <a:pt x="338" y="117"/>
                      <a:pt x="338" y="117"/>
                    </a:cubicBezTo>
                    <a:cubicBezTo>
                      <a:pt x="338" y="117"/>
                      <a:pt x="338" y="117"/>
                      <a:pt x="338" y="117"/>
                    </a:cubicBezTo>
                    <a:cubicBezTo>
                      <a:pt x="335" y="122"/>
                      <a:pt x="332" y="126"/>
                      <a:pt x="328" y="130"/>
                    </a:cubicBezTo>
                    <a:cubicBezTo>
                      <a:pt x="322" y="137"/>
                      <a:pt x="315" y="144"/>
                      <a:pt x="308" y="151"/>
                    </a:cubicBezTo>
                    <a:cubicBezTo>
                      <a:pt x="295" y="165"/>
                      <a:pt x="282" y="179"/>
                      <a:pt x="270" y="194"/>
                    </a:cubicBezTo>
                    <a:cubicBezTo>
                      <a:pt x="264" y="202"/>
                      <a:pt x="258" y="210"/>
                      <a:pt x="253" y="219"/>
                    </a:cubicBezTo>
                    <a:cubicBezTo>
                      <a:pt x="247" y="228"/>
                      <a:pt x="241" y="238"/>
                      <a:pt x="236" y="249"/>
                    </a:cubicBezTo>
                    <a:cubicBezTo>
                      <a:pt x="230" y="260"/>
                      <a:pt x="225" y="272"/>
                      <a:pt x="222" y="285"/>
                    </a:cubicBezTo>
                    <a:cubicBezTo>
                      <a:pt x="219" y="296"/>
                      <a:pt x="217" y="307"/>
                      <a:pt x="215" y="319"/>
                    </a:cubicBezTo>
                    <a:close/>
                    <a:moveTo>
                      <a:pt x="217" y="322"/>
                    </a:moveTo>
                    <a:cubicBezTo>
                      <a:pt x="217" y="322"/>
                      <a:pt x="217" y="321"/>
                      <a:pt x="217" y="321"/>
                    </a:cubicBezTo>
                    <a:cubicBezTo>
                      <a:pt x="217" y="318"/>
                      <a:pt x="218" y="316"/>
                      <a:pt x="218" y="313"/>
                    </a:cubicBezTo>
                    <a:cubicBezTo>
                      <a:pt x="219" y="313"/>
                      <a:pt x="219" y="313"/>
                      <a:pt x="219" y="313"/>
                    </a:cubicBezTo>
                    <a:cubicBezTo>
                      <a:pt x="218" y="316"/>
                      <a:pt x="218" y="319"/>
                      <a:pt x="217" y="322"/>
                    </a:cubicBezTo>
                    <a:close/>
                    <a:moveTo>
                      <a:pt x="226" y="279"/>
                    </a:moveTo>
                    <a:cubicBezTo>
                      <a:pt x="229" y="266"/>
                      <a:pt x="235" y="254"/>
                      <a:pt x="242" y="243"/>
                    </a:cubicBezTo>
                    <a:cubicBezTo>
                      <a:pt x="247" y="235"/>
                      <a:pt x="252" y="226"/>
                      <a:pt x="257" y="218"/>
                    </a:cubicBezTo>
                    <a:cubicBezTo>
                      <a:pt x="263" y="207"/>
                      <a:pt x="270" y="197"/>
                      <a:pt x="279" y="188"/>
                    </a:cubicBezTo>
                    <a:cubicBezTo>
                      <a:pt x="283" y="182"/>
                      <a:pt x="288" y="177"/>
                      <a:pt x="293" y="172"/>
                    </a:cubicBezTo>
                    <a:cubicBezTo>
                      <a:pt x="298" y="165"/>
                      <a:pt x="304" y="159"/>
                      <a:pt x="310" y="153"/>
                    </a:cubicBezTo>
                    <a:cubicBezTo>
                      <a:pt x="317" y="145"/>
                      <a:pt x="324" y="138"/>
                      <a:pt x="331" y="131"/>
                    </a:cubicBezTo>
                    <a:cubicBezTo>
                      <a:pt x="334" y="127"/>
                      <a:pt x="337" y="122"/>
                      <a:pt x="341" y="118"/>
                    </a:cubicBezTo>
                    <a:cubicBezTo>
                      <a:pt x="344" y="113"/>
                      <a:pt x="348" y="109"/>
                      <a:pt x="352" y="104"/>
                    </a:cubicBezTo>
                    <a:cubicBezTo>
                      <a:pt x="353" y="103"/>
                      <a:pt x="354" y="103"/>
                      <a:pt x="355" y="102"/>
                    </a:cubicBezTo>
                    <a:cubicBezTo>
                      <a:pt x="355" y="102"/>
                      <a:pt x="355" y="102"/>
                      <a:pt x="355" y="102"/>
                    </a:cubicBezTo>
                    <a:cubicBezTo>
                      <a:pt x="355" y="101"/>
                      <a:pt x="356" y="101"/>
                      <a:pt x="356" y="100"/>
                    </a:cubicBezTo>
                    <a:cubicBezTo>
                      <a:pt x="356" y="100"/>
                      <a:pt x="356" y="100"/>
                      <a:pt x="356" y="100"/>
                    </a:cubicBezTo>
                    <a:cubicBezTo>
                      <a:pt x="356" y="101"/>
                      <a:pt x="355" y="101"/>
                      <a:pt x="355" y="102"/>
                    </a:cubicBezTo>
                    <a:cubicBezTo>
                      <a:pt x="355" y="102"/>
                      <a:pt x="355" y="102"/>
                      <a:pt x="355" y="102"/>
                    </a:cubicBezTo>
                    <a:cubicBezTo>
                      <a:pt x="351" y="106"/>
                      <a:pt x="348" y="111"/>
                      <a:pt x="345" y="115"/>
                    </a:cubicBezTo>
                    <a:cubicBezTo>
                      <a:pt x="342" y="118"/>
                      <a:pt x="340" y="122"/>
                      <a:pt x="337" y="125"/>
                    </a:cubicBezTo>
                    <a:cubicBezTo>
                      <a:pt x="335" y="127"/>
                      <a:pt x="334" y="129"/>
                      <a:pt x="332" y="131"/>
                    </a:cubicBezTo>
                    <a:cubicBezTo>
                      <a:pt x="326" y="138"/>
                      <a:pt x="320" y="145"/>
                      <a:pt x="314" y="151"/>
                    </a:cubicBezTo>
                    <a:cubicBezTo>
                      <a:pt x="306" y="159"/>
                      <a:pt x="299" y="167"/>
                      <a:pt x="292" y="175"/>
                    </a:cubicBezTo>
                    <a:cubicBezTo>
                      <a:pt x="285" y="184"/>
                      <a:pt x="278" y="194"/>
                      <a:pt x="271" y="203"/>
                    </a:cubicBezTo>
                    <a:cubicBezTo>
                      <a:pt x="263" y="215"/>
                      <a:pt x="255" y="226"/>
                      <a:pt x="249" y="239"/>
                    </a:cubicBezTo>
                    <a:cubicBezTo>
                      <a:pt x="246" y="246"/>
                      <a:pt x="242" y="254"/>
                      <a:pt x="239" y="262"/>
                    </a:cubicBezTo>
                    <a:cubicBezTo>
                      <a:pt x="236" y="269"/>
                      <a:pt x="233" y="276"/>
                      <a:pt x="229" y="283"/>
                    </a:cubicBezTo>
                    <a:cubicBezTo>
                      <a:pt x="229" y="284"/>
                      <a:pt x="228" y="285"/>
                      <a:pt x="228" y="286"/>
                    </a:cubicBezTo>
                    <a:cubicBezTo>
                      <a:pt x="225" y="293"/>
                      <a:pt x="223" y="300"/>
                      <a:pt x="220" y="307"/>
                    </a:cubicBezTo>
                    <a:cubicBezTo>
                      <a:pt x="222" y="298"/>
                      <a:pt x="224" y="288"/>
                      <a:pt x="226" y="279"/>
                    </a:cubicBezTo>
                    <a:close/>
                    <a:moveTo>
                      <a:pt x="279" y="197"/>
                    </a:moveTo>
                    <a:cubicBezTo>
                      <a:pt x="279" y="197"/>
                      <a:pt x="279" y="197"/>
                      <a:pt x="279" y="197"/>
                    </a:cubicBezTo>
                    <a:cubicBezTo>
                      <a:pt x="279" y="197"/>
                      <a:pt x="279" y="197"/>
                      <a:pt x="279" y="197"/>
                    </a:cubicBezTo>
                    <a:close/>
                    <a:moveTo>
                      <a:pt x="277" y="201"/>
                    </a:moveTo>
                    <a:cubicBezTo>
                      <a:pt x="275" y="205"/>
                      <a:pt x="272" y="210"/>
                      <a:pt x="269" y="214"/>
                    </a:cubicBezTo>
                    <a:cubicBezTo>
                      <a:pt x="263" y="225"/>
                      <a:pt x="258" y="235"/>
                      <a:pt x="253" y="246"/>
                    </a:cubicBezTo>
                    <a:cubicBezTo>
                      <a:pt x="248" y="257"/>
                      <a:pt x="244" y="267"/>
                      <a:pt x="239" y="277"/>
                    </a:cubicBezTo>
                    <a:cubicBezTo>
                      <a:pt x="234" y="287"/>
                      <a:pt x="230" y="296"/>
                      <a:pt x="226" y="306"/>
                    </a:cubicBezTo>
                    <a:cubicBezTo>
                      <a:pt x="225" y="309"/>
                      <a:pt x="224" y="312"/>
                      <a:pt x="222" y="315"/>
                    </a:cubicBezTo>
                    <a:cubicBezTo>
                      <a:pt x="222" y="312"/>
                      <a:pt x="223" y="310"/>
                      <a:pt x="224" y="307"/>
                    </a:cubicBezTo>
                    <a:cubicBezTo>
                      <a:pt x="226" y="300"/>
                      <a:pt x="228" y="293"/>
                      <a:pt x="231" y="286"/>
                    </a:cubicBezTo>
                    <a:cubicBezTo>
                      <a:pt x="236" y="277"/>
                      <a:pt x="239" y="268"/>
                      <a:pt x="243" y="258"/>
                    </a:cubicBezTo>
                    <a:cubicBezTo>
                      <a:pt x="249" y="245"/>
                      <a:pt x="255" y="232"/>
                      <a:pt x="263" y="220"/>
                    </a:cubicBezTo>
                    <a:cubicBezTo>
                      <a:pt x="267" y="214"/>
                      <a:pt x="272" y="207"/>
                      <a:pt x="276" y="201"/>
                    </a:cubicBezTo>
                    <a:cubicBezTo>
                      <a:pt x="276" y="201"/>
                      <a:pt x="277" y="201"/>
                      <a:pt x="277" y="200"/>
                    </a:cubicBezTo>
                    <a:cubicBezTo>
                      <a:pt x="277" y="200"/>
                      <a:pt x="277" y="201"/>
                      <a:pt x="277" y="201"/>
                    </a:cubicBezTo>
                    <a:close/>
                    <a:moveTo>
                      <a:pt x="220" y="334"/>
                    </a:moveTo>
                    <a:cubicBezTo>
                      <a:pt x="220" y="334"/>
                      <a:pt x="220" y="334"/>
                      <a:pt x="220" y="334"/>
                    </a:cubicBezTo>
                    <a:cubicBezTo>
                      <a:pt x="222" y="327"/>
                      <a:pt x="223" y="320"/>
                      <a:pt x="226" y="314"/>
                    </a:cubicBezTo>
                    <a:cubicBezTo>
                      <a:pt x="231" y="299"/>
                      <a:pt x="237" y="285"/>
                      <a:pt x="245" y="272"/>
                    </a:cubicBezTo>
                    <a:cubicBezTo>
                      <a:pt x="247" y="267"/>
                      <a:pt x="249" y="262"/>
                      <a:pt x="251" y="257"/>
                    </a:cubicBezTo>
                    <a:cubicBezTo>
                      <a:pt x="257" y="243"/>
                      <a:pt x="264" y="228"/>
                      <a:pt x="272" y="215"/>
                    </a:cubicBezTo>
                    <a:cubicBezTo>
                      <a:pt x="276" y="209"/>
                      <a:pt x="279" y="202"/>
                      <a:pt x="282" y="197"/>
                    </a:cubicBezTo>
                    <a:cubicBezTo>
                      <a:pt x="285" y="192"/>
                      <a:pt x="289" y="188"/>
                      <a:pt x="292" y="184"/>
                    </a:cubicBezTo>
                    <a:cubicBezTo>
                      <a:pt x="292" y="184"/>
                      <a:pt x="293" y="184"/>
                      <a:pt x="293" y="185"/>
                    </a:cubicBezTo>
                    <a:cubicBezTo>
                      <a:pt x="293" y="186"/>
                      <a:pt x="292" y="187"/>
                      <a:pt x="292" y="188"/>
                    </a:cubicBezTo>
                    <a:cubicBezTo>
                      <a:pt x="286" y="197"/>
                      <a:pt x="281" y="206"/>
                      <a:pt x="276" y="215"/>
                    </a:cubicBezTo>
                    <a:cubicBezTo>
                      <a:pt x="273" y="221"/>
                      <a:pt x="270" y="226"/>
                      <a:pt x="267" y="231"/>
                    </a:cubicBezTo>
                    <a:cubicBezTo>
                      <a:pt x="264" y="236"/>
                      <a:pt x="261" y="242"/>
                      <a:pt x="259" y="247"/>
                    </a:cubicBezTo>
                    <a:cubicBezTo>
                      <a:pt x="256" y="252"/>
                      <a:pt x="255" y="258"/>
                      <a:pt x="252" y="263"/>
                    </a:cubicBezTo>
                    <a:cubicBezTo>
                      <a:pt x="248" y="273"/>
                      <a:pt x="243" y="283"/>
                      <a:pt x="237" y="292"/>
                    </a:cubicBezTo>
                    <a:cubicBezTo>
                      <a:pt x="235" y="295"/>
                      <a:pt x="233" y="299"/>
                      <a:pt x="232" y="303"/>
                    </a:cubicBezTo>
                    <a:cubicBezTo>
                      <a:pt x="229" y="310"/>
                      <a:pt x="226" y="317"/>
                      <a:pt x="223" y="324"/>
                    </a:cubicBezTo>
                    <a:cubicBezTo>
                      <a:pt x="222" y="327"/>
                      <a:pt x="221" y="331"/>
                      <a:pt x="220" y="334"/>
                    </a:cubicBezTo>
                    <a:close/>
                    <a:moveTo>
                      <a:pt x="225" y="338"/>
                    </a:moveTo>
                    <a:cubicBezTo>
                      <a:pt x="225" y="338"/>
                      <a:pt x="224" y="339"/>
                      <a:pt x="223" y="339"/>
                    </a:cubicBezTo>
                    <a:cubicBezTo>
                      <a:pt x="225" y="331"/>
                      <a:pt x="227" y="322"/>
                      <a:pt x="231" y="315"/>
                    </a:cubicBezTo>
                    <a:cubicBezTo>
                      <a:pt x="231" y="314"/>
                      <a:pt x="232" y="313"/>
                      <a:pt x="232" y="312"/>
                    </a:cubicBezTo>
                    <a:cubicBezTo>
                      <a:pt x="235" y="303"/>
                      <a:pt x="240" y="294"/>
                      <a:pt x="245" y="286"/>
                    </a:cubicBezTo>
                    <a:cubicBezTo>
                      <a:pt x="248" y="282"/>
                      <a:pt x="250" y="276"/>
                      <a:pt x="252" y="271"/>
                    </a:cubicBezTo>
                    <a:cubicBezTo>
                      <a:pt x="256" y="263"/>
                      <a:pt x="260" y="254"/>
                      <a:pt x="264" y="245"/>
                    </a:cubicBezTo>
                    <a:cubicBezTo>
                      <a:pt x="267" y="239"/>
                      <a:pt x="270" y="233"/>
                      <a:pt x="273" y="227"/>
                    </a:cubicBezTo>
                    <a:cubicBezTo>
                      <a:pt x="274" y="226"/>
                      <a:pt x="274" y="225"/>
                      <a:pt x="275" y="225"/>
                    </a:cubicBezTo>
                    <a:cubicBezTo>
                      <a:pt x="275" y="226"/>
                      <a:pt x="274" y="227"/>
                      <a:pt x="274" y="229"/>
                    </a:cubicBezTo>
                    <a:cubicBezTo>
                      <a:pt x="269" y="242"/>
                      <a:pt x="266" y="256"/>
                      <a:pt x="266" y="270"/>
                    </a:cubicBezTo>
                    <a:cubicBezTo>
                      <a:pt x="265" y="283"/>
                      <a:pt x="266" y="296"/>
                      <a:pt x="268" y="308"/>
                    </a:cubicBezTo>
                    <a:cubicBezTo>
                      <a:pt x="269" y="309"/>
                      <a:pt x="269" y="310"/>
                      <a:pt x="269" y="310"/>
                    </a:cubicBezTo>
                    <a:cubicBezTo>
                      <a:pt x="270" y="314"/>
                      <a:pt x="270" y="314"/>
                      <a:pt x="266" y="316"/>
                    </a:cubicBezTo>
                    <a:cubicBezTo>
                      <a:pt x="252" y="322"/>
                      <a:pt x="238" y="329"/>
                      <a:pt x="225" y="338"/>
                    </a:cubicBezTo>
                    <a:close/>
                    <a:moveTo>
                      <a:pt x="530" y="468"/>
                    </a:moveTo>
                    <a:cubicBezTo>
                      <a:pt x="527" y="466"/>
                      <a:pt x="525" y="465"/>
                      <a:pt x="522" y="463"/>
                    </a:cubicBezTo>
                    <a:cubicBezTo>
                      <a:pt x="517" y="460"/>
                      <a:pt x="511" y="457"/>
                      <a:pt x="506" y="455"/>
                    </a:cubicBezTo>
                    <a:cubicBezTo>
                      <a:pt x="499" y="451"/>
                      <a:pt x="491" y="447"/>
                      <a:pt x="484" y="443"/>
                    </a:cubicBezTo>
                    <a:cubicBezTo>
                      <a:pt x="477" y="439"/>
                      <a:pt x="469" y="436"/>
                      <a:pt x="462" y="432"/>
                    </a:cubicBezTo>
                    <a:cubicBezTo>
                      <a:pt x="448" y="426"/>
                      <a:pt x="434" y="419"/>
                      <a:pt x="420" y="413"/>
                    </a:cubicBezTo>
                    <a:cubicBezTo>
                      <a:pt x="414" y="410"/>
                      <a:pt x="408" y="408"/>
                      <a:pt x="401" y="406"/>
                    </a:cubicBezTo>
                    <a:cubicBezTo>
                      <a:pt x="397" y="404"/>
                      <a:pt x="392" y="402"/>
                      <a:pt x="388" y="401"/>
                    </a:cubicBezTo>
                    <a:cubicBezTo>
                      <a:pt x="383" y="399"/>
                      <a:pt x="378" y="397"/>
                      <a:pt x="373" y="396"/>
                    </a:cubicBezTo>
                    <a:cubicBezTo>
                      <a:pt x="361" y="392"/>
                      <a:pt x="350" y="388"/>
                      <a:pt x="339" y="384"/>
                    </a:cubicBezTo>
                    <a:cubicBezTo>
                      <a:pt x="329" y="381"/>
                      <a:pt x="320" y="379"/>
                      <a:pt x="311" y="376"/>
                    </a:cubicBezTo>
                    <a:cubicBezTo>
                      <a:pt x="307" y="375"/>
                      <a:pt x="304" y="373"/>
                      <a:pt x="301" y="372"/>
                    </a:cubicBezTo>
                    <a:cubicBezTo>
                      <a:pt x="291" y="368"/>
                      <a:pt x="280" y="365"/>
                      <a:pt x="269" y="364"/>
                    </a:cubicBezTo>
                    <a:cubicBezTo>
                      <a:pt x="263" y="362"/>
                      <a:pt x="257" y="361"/>
                      <a:pt x="250" y="359"/>
                    </a:cubicBezTo>
                    <a:cubicBezTo>
                      <a:pt x="246" y="358"/>
                      <a:pt x="241" y="357"/>
                      <a:pt x="236" y="356"/>
                    </a:cubicBezTo>
                    <a:cubicBezTo>
                      <a:pt x="234" y="355"/>
                      <a:pt x="232" y="355"/>
                      <a:pt x="229" y="354"/>
                    </a:cubicBezTo>
                    <a:cubicBezTo>
                      <a:pt x="229" y="354"/>
                      <a:pt x="229" y="353"/>
                      <a:pt x="229" y="353"/>
                    </a:cubicBezTo>
                    <a:cubicBezTo>
                      <a:pt x="235" y="354"/>
                      <a:pt x="240" y="355"/>
                      <a:pt x="245" y="356"/>
                    </a:cubicBezTo>
                    <a:cubicBezTo>
                      <a:pt x="259" y="358"/>
                      <a:pt x="273" y="361"/>
                      <a:pt x="288" y="364"/>
                    </a:cubicBezTo>
                    <a:cubicBezTo>
                      <a:pt x="290" y="364"/>
                      <a:pt x="292" y="365"/>
                      <a:pt x="295" y="366"/>
                    </a:cubicBezTo>
                    <a:cubicBezTo>
                      <a:pt x="302" y="368"/>
                      <a:pt x="309" y="370"/>
                      <a:pt x="317" y="372"/>
                    </a:cubicBezTo>
                    <a:cubicBezTo>
                      <a:pt x="325" y="374"/>
                      <a:pt x="332" y="376"/>
                      <a:pt x="340" y="378"/>
                    </a:cubicBezTo>
                    <a:cubicBezTo>
                      <a:pt x="344" y="379"/>
                      <a:pt x="348" y="381"/>
                      <a:pt x="352" y="382"/>
                    </a:cubicBezTo>
                    <a:cubicBezTo>
                      <a:pt x="365" y="385"/>
                      <a:pt x="378" y="389"/>
                      <a:pt x="390" y="395"/>
                    </a:cubicBezTo>
                    <a:cubicBezTo>
                      <a:pt x="393" y="396"/>
                      <a:pt x="396" y="397"/>
                      <a:pt x="399" y="398"/>
                    </a:cubicBezTo>
                    <a:cubicBezTo>
                      <a:pt x="406" y="401"/>
                      <a:pt x="413" y="404"/>
                      <a:pt x="420" y="407"/>
                    </a:cubicBezTo>
                    <a:cubicBezTo>
                      <a:pt x="424" y="409"/>
                      <a:pt x="428" y="411"/>
                      <a:pt x="432" y="413"/>
                    </a:cubicBezTo>
                    <a:cubicBezTo>
                      <a:pt x="437" y="415"/>
                      <a:pt x="442" y="417"/>
                      <a:pt x="447" y="420"/>
                    </a:cubicBezTo>
                    <a:cubicBezTo>
                      <a:pt x="452" y="422"/>
                      <a:pt x="458" y="425"/>
                      <a:pt x="464" y="428"/>
                    </a:cubicBezTo>
                    <a:cubicBezTo>
                      <a:pt x="469" y="431"/>
                      <a:pt x="475" y="433"/>
                      <a:pt x="480" y="436"/>
                    </a:cubicBezTo>
                    <a:cubicBezTo>
                      <a:pt x="483" y="437"/>
                      <a:pt x="486" y="439"/>
                      <a:pt x="489" y="441"/>
                    </a:cubicBezTo>
                    <a:cubicBezTo>
                      <a:pt x="499" y="447"/>
                      <a:pt x="509" y="453"/>
                      <a:pt x="518" y="459"/>
                    </a:cubicBezTo>
                    <a:cubicBezTo>
                      <a:pt x="523" y="461"/>
                      <a:pt x="527" y="464"/>
                      <a:pt x="531" y="467"/>
                    </a:cubicBezTo>
                    <a:cubicBezTo>
                      <a:pt x="531" y="467"/>
                      <a:pt x="530" y="468"/>
                      <a:pt x="530" y="468"/>
                    </a:cubicBezTo>
                    <a:close/>
                    <a:moveTo>
                      <a:pt x="591" y="500"/>
                    </a:moveTo>
                    <a:cubicBezTo>
                      <a:pt x="591" y="500"/>
                      <a:pt x="591" y="500"/>
                      <a:pt x="591" y="500"/>
                    </a:cubicBezTo>
                    <a:cubicBezTo>
                      <a:pt x="591" y="500"/>
                      <a:pt x="591" y="500"/>
                      <a:pt x="591" y="500"/>
                    </a:cubicBezTo>
                    <a:cubicBezTo>
                      <a:pt x="591" y="500"/>
                      <a:pt x="590" y="499"/>
                      <a:pt x="590" y="499"/>
                    </a:cubicBezTo>
                    <a:cubicBezTo>
                      <a:pt x="590" y="499"/>
                      <a:pt x="591" y="500"/>
                      <a:pt x="591" y="500"/>
                    </a:cubicBezTo>
                    <a:close/>
                    <a:moveTo>
                      <a:pt x="586" y="496"/>
                    </a:moveTo>
                    <a:cubicBezTo>
                      <a:pt x="586" y="496"/>
                      <a:pt x="586" y="496"/>
                      <a:pt x="586" y="496"/>
                    </a:cubicBezTo>
                    <a:cubicBezTo>
                      <a:pt x="586" y="496"/>
                      <a:pt x="586" y="496"/>
                      <a:pt x="586" y="496"/>
                    </a:cubicBezTo>
                    <a:close/>
                    <a:moveTo>
                      <a:pt x="567" y="483"/>
                    </a:moveTo>
                    <a:cubicBezTo>
                      <a:pt x="567" y="483"/>
                      <a:pt x="567" y="484"/>
                      <a:pt x="568" y="484"/>
                    </a:cubicBezTo>
                    <a:cubicBezTo>
                      <a:pt x="568" y="484"/>
                      <a:pt x="567" y="484"/>
                      <a:pt x="567" y="484"/>
                    </a:cubicBezTo>
                    <a:cubicBezTo>
                      <a:pt x="567" y="484"/>
                      <a:pt x="567" y="484"/>
                      <a:pt x="567" y="483"/>
                    </a:cubicBezTo>
                    <a:cubicBezTo>
                      <a:pt x="567" y="483"/>
                      <a:pt x="567" y="483"/>
                      <a:pt x="567" y="483"/>
                    </a:cubicBezTo>
                    <a:close/>
                    <a:moveTo>
                      <a:pt x="568" y="489"/>
                    </a:moveTo>
                    <a:cubicBezTo>
                      <a:pt x="572" y="491"/>
                      <a:pt x="575" y="493"/>
                      <a:pt x="579" y="495"/>
                    </a:cubicBezTo>
                    <a:cubicBezTo>
                      <a:pt x="580" y="496"/>
                      <a:pt x="581" y="497"/>
                      <a:pt x="582" y="498"/>
                    </a:cubicBezTo>
                    <a:cubicBezTo>
                      <a:pt x="582" y="498"/>
                      <a:pt x="582" y="498"/>
                      <a:pt x="582" y="498"/>
                    </a:cubicBezTo>
                    <a:cubicBezTo>
                      <a:pt x="582" y="498"/>
                      <a:pt x="582" y="498"/>
                      <a:pt x="582" y="498"/>
                    </a:cubicBezTo>
                    <a:cubicBezTo>
                      <a:pt x="582" y="498"/>
                      <a:pt x="582" y="498"/>
                      <a:pt x="582" y="498"/>
                    </a:cubicBezTo>
                    <a:cubicBezTo>
                      <a:pt x="582" y="498"/>
                      <a:pt x="582" y="498"/>
                      <a:pt x="582" y="498"/>
                    </a:cubicBezTo>
                    <a:cubicBezTo>
                      <a:pt x="577" y="495"/>
                      <a:pt x="573" y="493"/>
                      <a:pt x="568" y="490"/>
                    </a:cubicBezTo>
                    <a:cubicBezTo>
                      <a:pt x="565" y="488"/>
                      <a:pt x="562" y="486"/>
                      <a:pt x="559" y="485"/>
                    </a:cubicBezTo>
                    <a:cubicBezTo>
                      <a:pt x="551" y="481"/>
                      <a:pt x="545" y="475"/>
                      <a:pt x="539" y="470"/>
                    </a:cubicBezTo>
                    <a:cubicBezTo>
                      <a:pt x="539" y="470"/>
                      <a:pt x="539" y="470"/>
                      <a:pt x="539" y="470"/>
                    </a:cubicBezTo>
                    <a:cubicBezTo>
                      <a:pt x="538" y="469"/>
                      <a:pt x="538" y="469"/>
                      <a:pt x="538" y="469"/>
                    </a:cubicBezTo>
                    <a:cubicBezTo>
                      <a:pt x="535" y="466"/>
                      <a:pt x="531" y="464"/>
                      <a:pt x="527" y="461"/>
                    </a:cubicBezTo>
                    <a:cubicBezTo>
                      <a:pt x="520" y="457"/>
                      <a:pt x="513" y="452"/>
                      <a:pt x="506" y="448"/>
                    </a:cubicBezTo>
                    <a:cubicBezTo>
                      <a:pt x="503" y="446"/>
                      <a:pt x="500" y="444"/>
                      <a:pt x="497" y="441"/>
                    </a:cubicBezTo>
                    <a:cubicBezTo>
                      <a:pt x="499" y="443"/>
                      <a:pt x="502" y="444"/>
                      <a:pt x="504" y="445"/>
                    </a:cubicBezTo>
                    <a:cubicBezTo>
                      <a:pt x="513" y="450"/>
                      <a:pt x="522" y="455"/>
                      <a:pt x="530" y="461"/>
                    </a:cubicBezTo>
                    <a:cubicBezTo>
                      <a:pt x="533" y="464"/>
                      <a:pt x="536" y="467"/>
                      <a:pt x="538" y="469"/>
                    </a:cubicBezTo>
                    <a:cubicBezTo>
                      <a:pt x="538" y="469"/>
                      <a:pt x="538" y="469"/>
                      <a:pt x="539" y="470"/>
                    </a:cubicBezTo>
                    <a:cubicBezTo>
                      <a:pt x="539" y="470"/>
                      <a:pt x="539" y="470"/>
                      <a:pt x="539" y="470"/>
                    </a:cubicBezTo>
                    <a:cubicBezTo>
                      <a:pt x="540" y="470"/>
                      <a:pt x="541" y="471"/>
                      <a:pt x="542" y="472"/>
                    </a:cubicBezTo>
                    <a:cubicBezTo>
                      <a:pt x="551" y="477"/>
                      <a:pt x="559" y="483"/>
                      <a:pt x="568" y="489"/>
                    </a:cubicBezTo>
                    <a:close/>
                    <a:moveTo>
                      <a:pt x="532" y="458"/>
                    </a:moveTo>
                    <a:cubicBezTo>
                      <a:pt x="531" y="457"/>
                      <a:pt x="531" y="457"/>
                      <a:pt x="530" y="456"/>
                    </a:cubicBezTo>
                    <a:cubicBezTo>
                      <a:pt x="529" y="456"/>
                      <a:pt x="529" y="455"/>
                      <a:pt x="528" y="455"/>
                    </a:cubicBezTo>
                    <a:cubicBezTo>
                      <a:pt x="528" y="455"/>
                      <a:pt x="527" y="454"/>
                      <a:pt x="527" y="454"/>
                    </a:cubicBezTo>
                    <a:cubicBezTo>
                      <a:pt x="527" y="454"/>
                      <a:pt x="527" y="454"/>
                      <a:pt x="527" y="453"/>
                    </a:cubicBezTo>
                    <a:cubicBezTo>
                      <a:pt x="527" y="454"/>
                      <a:pt x="527" y="454"/>
                      <a:pt x="527" y="454"/>
                    </a:cubicBezTo>
                    <a:cubicBezTo>
                      <a:pt x="527" y="454"/>
                      <a:pt x="528" y="455"/>
                      <a:pt x="528" y="455"/>
                    </a:cubicBezTo>
                    <a:cubicBezTo>
                      <a:pt x="529" y="455"/>
                      <a:pt x="529" y="456"/>
                      <a:pt x="530" y="456"/>
                    </a:cubicBezTo>
                    <a:cubicBezTo>
                      <a:pt x="531" y="457"/>
                      <a:pt x="531" y="457"/>
                      <a:pt x="532" y="458"/>
                    </a:cubicBezTo>
                    <a:cubicBezTo>
                      <a:pt x="532" y="458"/>
                      <a:pt x="532" y="458"/>
                      <a:pt x="532" y="458"/>
                    </a:cubicBezTo>
                    <a:cubicBezTo>
                      <a:pt x="532" y="458"/>
                      <a:pt x="532" y="458"/>
                      <a:pt x="532" y="458"/>
                    </a:cubicBezTo>
                    <a:cubicBezTo>
                      <a:pt x="532" y="458"/>
                      <a:pt x="532" y="458"/>
                      <a:pt x="532" y="458"/>
                    </a:cubicBezTo>
                    <a:cubicBezTo>
                      <a:pt x="532" y="458"/>
                      <a:pt x="532" y="458"/>
                      <a:pt x="532" y="458"/>
                    </a:cubicBezTo>
                    <a:close/>
                    <a:moveTo>
                      <a:pt x="535" y="457"/>
                    </a:moveTo>
                    <a:cubicBezTo>
                      <a:pt x="535" y="457"/>
                      <a:pt x="535" y="457"/>
                      <a:pt x="536" y="457"/>
                    </a:cubicBezTo>
                    <a:cubicBezTo>
                      <a:pt x="539" y="459"/>
                      <a:pt x="543" y="462"/>
                      <a:pt x="547" y="465"/>
                    </a:cubicBezTo>
                    <a:cubicBezTo>
                      <a:pt x="547" y="465"/>
                      <a:pt x="546" y="466"/>
                      <a:pt x="546" y="466"/>
                    </a:cubicBezTo>
                    <a:cubicBezTo>
                      <a:pt x="543" y="463"/>
                      <a:pt x="539" y="460"/>
                      <a:pt x="535" y="457"/>
                    </a:cubicBezTo>
                    <a:close/>
                    <a:moveTo>
                      <a:pt x="559" y="477"/>
                    </a:moveTo>
                    <a:cubicBezTo>
                      <a:pt x="559" y="477"/>
                      <a:pt x="559" y="478"/>
                      <a:pt x="560" y="478"/>
                    </a:cubicBezTo>
                    <a:cubicBezTo>
                      <a:pt x="560" y="478"/>
                      <a:pt x="560" y="478"/>
                      <a:pt x="560" y="479"/>
                    </a:cubicBezTo>
                    <a:cubicBezTo>
                      <a:pt x="559" y="478"/>
                      <a:pt x="559" y="478"/>
                      <a:pt x="558" y="477"/>
                    </a:cubicBezTo>
                    <a:cubicBezTo>
                      <a:pt x="558" y="477"/>
                      <a:pt x="558" y="477"/>
                      <a:pt x="559" y="477"/>
                    </a:cubicBezTo>
                    <a:close/>
                    <a:moveTo>
                      <a:pt x="556" y="475"/>
                    </a:moveTo>
                    <a:cubicBezTo>
                      <a:pt x="556" y="475"/>
                      <a:pt x="556" y="475"/>
                      <a:pt x="556" y="476"/>
                    </a:cubicBezTo>
                    <a:cubicBezTo>
                      <a:pt x="550" y="473"/>
                      <a:pt x="544" y="469"/>
                      <a:pt x="539" y="465"/>
                    </a:cubicBezTo>
                    <a:cubicBezTo>
                      <a:pt x="539" y="465"/>
                      <a:pt x="540" y="465"/>
                      <a:pt x="540" y="464"/>
                    </a:cubicBezTo>
                    <a:cubicBezTo>
                      <a:pt x="545" y="468"/>
                      <a:pt x="551" y="472"/>
                      <a:pt x="556" y="475"/>
                    </a:cubicBezTo>
                    <a:close/>
                    <a:moveTo>
                      <a:pt x="608" y="491"/>
                    </a:moveTo>
                    <a:cubicBezTo>
                      <a:pt x="601" y="487"/>
                      <a:pt x="594" y="484"/>
                      <a:pt x="588" y="480"/>
                    </a:cubicBezTo>
                    <a:cubicBezTo>
                      <a:pt x="581" y="476"/>
                      <a:pt x="574" y="472"/>
                      <a:pt x="567" y="468"/>
                    </a:cubicBezTo>
                    <a:cubicBezTo>
                      <a:pt x="563" y="465"/>
                      <a:pt x="560" y="463"/>
                      <a:pt x="555" y="460"/>
                    </a:cubicBezTo>
                    <a:cubicBezTo>
                      <a:pt x="546" y="454"/>
                      <a:pt x="535" y="448"/>
                      <a:pt x="526" y="442"/>
                    </a:cubicBezTo>
                    <a:cubicBezTo>
                      <a:pt x="523" y="440"/>
                      <a:pt x="520" y="438"/>
                      <a:pt x="517" y="436"/>
                    </a:cubicBezTo>
                    <a:cubicBezTo>
                      <a:pt x="508" y="429"/>
                      <a:pt x="500" y="422"/>
                      <a:pt x="490" y="416"/>
                    </a:cubicBezTo>
                    <a:cubicBezTo>
                      <a:pt x="482" y="411"/>
                      <a:pt x="475" y="406"/>
                      <a:pt x="467" y="401"/>
                    </a:cubicBezTo>
                    <a:cubicBezTo>
                      <a:pt x="463" y="398"/>
                      <a:pt x="458" y="396"/>
                      <a:pt x="454" y="393"/>
                    </a:cubicBezTo>
                    <a:cubicBezTo>
                      <a:pt x="450" y="390"/>
                      <a:pt x="446" y="387"/>
                      <a:pt x="441" y="384"/>
                    </a:cubicBezTo>
                    <a:cubicBezTo>
                      <a:pt x="441" y="384"/>
                      <a:pt x="441" y="384"/>
                      <a:pt x="441" y="384"/>
                    </a:cubicBezTo>
                    <a:cubicBezTo>
                      <a:pt x="444" y="385"/>
                      <a:pt x="447" y="387"/>
                      <a:pt x="450" y="388"/>
                    </a:cubicBezTo>
                    <a:cubicBezTo>
                      <a:pt x="465" y="396"/>
                      <a:pt x="481" y="403"/>
                      <a:pt x="496" y="411"/>
                    </a:cubicBezTo>
                    <a:cubicBezTo>
                      <a:pt x="501" y="414"/>
                      <a:pt x="505" y="417"/>
                      <a:pt x="510" y="421"/>
                    </a:cubicBezTo>
                    <a:cubicBezTo>
                      <a:pt x="518" y="426"/>
                      <a:pt x="526" y="430"/>
                      <a:pt x="534" y="435"/>
                    </a:cubicBezTo>
                    <a:cubicBezTo>
                      <a:pt x="544" y="442"/>
                      <a:pt x="555" y="449"/>
                      <a:pt x="564" y="457"/>
                    </a:cubicBezTo>
                    <a:cubicBezTo>
                      <a:pt x="568" y="461"/>
                      <a:pt x="572" y="463"/>
                      <a:pt x="576" y="466"/>
                    </a:cubicBezTo>
                    <a:cubicBezTo>
                      <a:pt x="581" y="470"/>
                      <a:pt x="586" y="473"/>
                      <a:pt x="591" y="477"/>
                    </a:cubicBezTo>
                    <a:cubicBezTo>
                      <a:pt x="595" y="480"/>
                      <a:pt x="600" y="484"/>
                      <a:pt x="604" y="487"/>
                    </a:cubicBezTo>
                    <a:cubicBezTo>
                      <a:pt x="606" y="488"/>
                      <a:pt x="607" y="489"/>
                      <a:pt x="608" y="490"/>
                    </a:cubicBezTo>
                    <a:cubicBezTo>
                      <a:pt x="608" y="490"/>
                      <a:pt x="608" y="490"/>
                      <a:pt x="608" y="491"/>
                    </a:cubicBezTo>
                    <a:close/>
                    <a:moveTo>
                      <a:pt x="612" y="492"/>
                    </a:moveTo>
                    <a:cubicBezTo>
                      <a:pt x="612" y="492"/>
                      <a:pt x="611" y="492"/>
                      <a:pt x="611" y="492"/>
                    </a:cubicBezTo>
                    <a:cubicBezTo>
                      <a:pt x="611" y="492"/>
                      <a:pt x="611" y="492"/>
                      <a:pt x="611" y="492"/>
                    </a:cubicBezTo>
                    <a:cubicBezTo>
                      <a:pt x="611" y="492"/>
                      <a:pt x="612" y="492"/>
                      <a:pt x="612" y="492"/>
                    </a:cubicBezTo>
                    <a:cubicBezTo>
                      <a:pt x="612" y="492"/>
                      <a:pt x="612" y="492"/>
                      <a:pt x="612" y="492"/>
                    </a:cubicBezTo>
                    <a:close/>
                    <a:moveTo>
                      <a:pt x="619" y="492"/>
                    </a:moveTo>
                    <a:cubicBezTo>
                      <a:pt x="619" y="492"/>
                      <a:pt x="619" y="493"/>
                      <a:pt x="618" y="493"/>
                    </a:cubicBezTo>
                    <a:cubicBezTo>
                      <a:pt x="612" y="489"/>
                      <a:pt x="607" y="485"/>
                      <a:pt x="601" y="480"/>
                    </a:cubicBezTo>
                    <a:cubicBezTo>
                      <a:pt x="595" y="477"/>
                      <a:pt x="590" y="473"/>
                      <a:pt x="585" y="469"/>
                    </a:cubicBezTo>
                    <a:cubicBezTo>
                      <a:pt x="576" y="462"/>
                      <a:pt x="567" y="455"/>
                      <a:pt x="558" y="448"/>
                    </a:cubicBezTo>
                    <a:cubicBezTo>
                      <a:pt x="554" y="445"/>
                      <a:pt x="550" y="443"/>
                      <a:pt x="546" y="440"/>
                    </a:cubicBezTo>
                    <a:cubicBezTo>
                      <a:pt x="542" y="437"/>
                      <a:pt x="537" y="434"/>
                      <a:pt x="532" y="431"/>
                    </a:cubicBezTo>
                    <a:cubicBezTo>
                      <a:pt x="527" y="427"/>
                      <a:pt x="522" y="424"/>
                      <a:pt x="516" y="421"/>
                    </a:cubicBezTo>
                    <a:cubicBezTo>
                      <a:pt x="511" y="418"/>
                      <a:pt x="506" y="414"/>
                      <a:pt x="501" y="411"/>
                    </a:cubicBezTo>
                    <a:cubicBezTo>
                      <a:pt x="500" y="410"/>
                      <a:pt x="498" y="409"/>
                      <a:pt x="496" y="408"/>
                    </a:cubicBezTo>
                    <a:cubicBezTo>
                      <a:pt x="489" y="404"/>
                      <a:pt x="483" y="401"/>
                      <a:pt x="476" y="398"/>
                    </a:cubicBezTo>
                    <a:cubicBezTo>
                      <a:pt x="469" y="395"/>
                      <a:pt x="463" y="392"/>
                      <a:pt x="456" y="388"/>
                    </a:cubicBezTo>
                    <a:cubicBezTo>
                      <a:pt x="447" y="383"/>
                      <a:pt x="436" y="379"/>
                      <a:pt x="426" y="375"/>
                    </a:cubicBezTo>
                    <a:cubicBezTo>
                      <a:pt x="420" y="372"/>
                      <a:pt x="415" y="370"/>
                      <a:pt x="409" y="368"/>
                    </a:cubicBezTo>
                    <a:cubicBezTo>
                      <a:pt x="407" y="366"/>
                      <a:pt x="404" y="365"/>
                      <a:pt x="401" y="363"/>
                    </a:cubicBezTo>
                    <a:cubicBezTo>
                      <a:pt x="393" y="359"/>
                      <a:pt x="385" y="356"/>
                      <a:pt x="376" y="353"/>
                    </a:cubicBezTo>
                    <a:cubicBezTo>
                      <a:pt x="370" y="351"/>
                      <a:pt x="364" y="349"/>
                      <a:pt x="359" y="347"/>
                    </a:cubicBezTo>
                    <a:cubicBezTo>
                      <a:pt x="356" y="346"/>
                      <a:pt x="353" y="345"/>
                      <a:pt x="351" y="343"/>
                    </a:cubicBezTo>
                    <a:cubicBezTo>
                      <a:pt x="353" y="344"/>
                      <a:pt x="356" y="345"/>
                      <a:pt x="358" y="345"/>
                    </a:cubicBezTo>
                    <a:cubicBezTo>
                      <a:pt x="364" y="347"/>
                      <a:pt x="370" y="348"/>
                      <a:pt x="375" y="350"/>
                    </a:cubicBezTo>
                    <a:cubicBezTo>
                      <a:pt x="385" y="353"/>
                      <a:pt x="394" y="355"/>
                      <a:pt x="403" y="359"/>
                    </a:cubicBezTo>
                    <a:cubicBezTo>
                      <a:pt x="411" y="362"/>
                      <a:pt x="419" y="364"/>
                      <a:pt x="427" y="367"/>
                    </a:cubicBezTo>
                    <a:cubicBezTo>
                      <a:pt x="432" y="369"/>
                      <a:pt x="437" y="371"/>
                      <a:pt x="442" y="373"/>
                    </a:cubicBezTo>
                    <a:cubicBezTo>
                      <a:pt x="449" y="376"/>
                      <a:pt x="456" y="380"/>
                      <a:pt x="464" y="383"/>
                    </a:cubicBezTo>
                    <a:cubicBezTo>
                      <a:pt x="472" y="387"/>
                      <a:pt x="481" y="392"/>
                      <a:pt x="489" y="398"/>
                    </a:cubicBezTo>
                    <a:cubicBezTo>
                      <a:pt x="497" y="404"/>
                      <a:pt x="506" y="410"/>
                      <a:pt x="514" y="416"/>
                    </a:cubicBezTo>
                    <a:cubicBezTo>
                      <a:pt x="519" y="420"/>
                      <a:pt x="524" y="423"/>
                      <a:pt x="530" y="426"/>
                    </a:cubicBezTo>
                    <a:cubicBezTo>
                      <a:pt x="537" y="430"/>
                      <a:pt x="544" y="435"/>
                      <a:pt x="551" y="439"/>
                    </a:cubicBezTo>
                    <a:cubicBezTo>
                      <a:pt x="556" y="442"/>
                      <a:pt x="560" y="446"/>
                      <a:pt x="565" y="450"/>
                    </a:cubicBezTo>
                    <a:cubicBezTo>
                      <a:pt x="570" y="455"/>
                      <a:pt x="576" y="459"/>
                      <a:pt x="582" y="463"/>
                    </a:cubicBezTo>
                    <a:cubicBezTo>
                      <a:pt x="586" y="466"/>
                      <a:pt x="589" y="469"/>
                      <a:pt x="592" y="471"/>
                    </a:cubicBezTo>
                    <a:cubicBezTo>
                      <a:pt x="597" y="475"/>
                      <a:pt x="602" y="478"/>
                      <a:pt x="606" y="482"/>
                    </a:cubicBezTo>
                    <a:cubicBezTo>
                      <a:pt x="611" y="485"/>
                      <a:pt x="615" y="489"/>
                      <a:pt x="619" y="492"/>
                    </a:cubicBezTo>
                    <a:close/>
                    <a:moveTo>
                      <a:pt x="482" y="385"/>
                    </a:moveTo>
                    <a:cubicBezTo>
                      <a:pt x="485" y="386"/>
                      <a:pt x="487" y="388"/>
                      <a:pt x="490" y="390"/>
                    </a:cubicBezTo>
                    <a:cubicBezTo>
                      <a:pt x="499" y="394"/>
                      <a:pt x="507" y="399"/>
                      <a:pt x="515" y="403"/>
                    </a:cubicBezTo>
                    <a:cubicBezTo>
                      <a:pt x="520" y="406"/>
                      <a:pt x="525" y="410"/>
                      <a:pt x="530" y="413"/>
                    </a:cubicBezTo>
                    <a:cubicBezTo>
                      <a:pt x="534" y="416"/>
                      <a:pt x="537" y="419"/>
                      <a:pt x="541" y="422"/>
                    </a:cubicBezTo>
                    <a:cubicBezTo>
                      <a:pt x="545" y="425"/>
                      <a:pt x="548" y="428"/>
                      <a:pt x="551" y="431"/>
                    </a:cubicBezTo>
                    <a:cubicBezTo>
                      <a:pt x="559" y="438"/>
                      <a:pt x="568" y="444"/>
                      <a:pt x="576" y="451"/>
                    </a:cubicBezTo>
                    <a:cubicBezTo>
                      <a:pt x="582" y="457"/>
                      <a:pt x="589" y="462"/>
                      <a:pt x="596" y="468"/>
                    </a:cubicBezTo>
                    <a:cubicBezTo>
                      <a:pt x="600" y="471"/>
                      <a:pt x="603" y="474"/>
                      <a:pt x="607" y="478"/>
                    </a:cubicBezTo>
                    <a:cubicBezTo>
                      <a:pt x="608" y="478"/>
                      <a:pt x="608" y="478"/>
                      <a:pt x="608" y="479"/>
                    </a:cubicBezTo>
                    <a:cubicBezTo>
                      <a:pt x="608" y="479"/>
                      <a:pt x="608" y="479"/>
                      <a:pt x="608" y="479"/>
                    </a:cubicBezTo>
                    <a:cubicBezTo>
                      <a:pt x="605" y="477"/>
                      <a:pt x="602" y="475"/>
                      <a:pt x="600" y="473"/>
                    </a:cubicBezTo>
                    <a:cubicBezTo>
                      <a:pt x="595" y="469"/>
                      <a:pt x="590" y="465"/>
                      <a:pt x="585" y="461"/>
                    </a:cubicBezTo>
                    <a:cubicBezTo>
                      <a:pt x="576" y="456"/>
                      <a:pt x="569" y="449"/>
                      <a:pt x="561" y="443"/>
                    </a:cubicBezTo>
                    <a:cubicBezTo>
                      <a:pt x="554" y="437"/>
                      <a:pt x="547" y="432"/>
                      <a:pt x="539" y="428"/>
                    </a:cubicBezTo>
                    <a:cubicBezTo>
                      <a:pt x="535" y="426"/>
                      <a:pt x="532" y="424"/>
                      <a:pt x="529" y="422"/>
                    </a:cubicBezTo>
                    <a:cubicBezTo>
                      <a:pt x="512" y="412"/>
                      <a:pt x="498" y="399"/>
                      <a:pt x="481" y="389"/>
                    </a:cubicBezTo>
                    <a:cubicBezTo>
                      <a:pt x="473" y="384"/>
                      <a:pt x="464" y="381"/>
                      <a:pt x="456" y="376"/>
                    </a:cubicBezTo>
                    <a:cubicBezTo>
                      <a:pt x="454" y="376"/>
                      <a:pt x="452" y="375"/>
                      <a:pt x="451" y="373"/>
                    </a:cubicBezTo>
                    <a:cubicBezTo>
                      <a:pt x="455" y="375"/>
                      <a:pt x="460" y="377"/>
                      <a:pt x="464" y="378"/>
                    </a:cubicBezTo>
                    <a:cubicBezTo>
                      <a:pt x="470" y="380"/>
                      <a:pt x="476" y="383"/>
                      <a:pt x="482" y="385"/>
                    </a:cubicBezTo>
                    <a:close/>
                    <a:moveTo>
                      <a:pt x="309" y="321"/>
                    </a:moveTo>
                    <a:cubicBezTo>
                      <a:pt x="321" y="325"/>
                      <a:pt x="334" y="328"/>
                      <a:pt x="346" y="331"/>
                    </a:cubicBezTo>
                    <a:cubicBezTo>
                      <a:pt x="356" y="334"/>
                      <a:pt x="366" y="336"/>
                      <a:pt x="375" y="339"/>
                    </a:cubicBezTo>
                    <a:cubicBezTo>
                      <a:pt x="382" y="341"/>
                      <a:pt x="389" y="343"/>
                      <a:pt x="396" y="346"/>
                    </a:cubicBezTo>
                    <a:cubicBezTo>
                      <a:pt x="403" y="348"/>
                      <a:pt x="410" y="350"/>
                      <a:pt x="416" y="352"/>
                    </a:cubicBezTo>
                    <a:cubicBezTo>
                      <a:pt x="426" y="356"/>
                      <a:pt x="435" y="361"/>
                      <a:pt x="444" y="365"/>
                    </a:cubicBezTo>
                    <a:cubicBezTo>
                      <a:pt x="447" y="366"/>
                      <a:pt x="451" y="367"/>
                      <a:pt x="454" y="369"/>
                    </a:cubicBezTo>
                    <a:cubicBezTo>
                      <a:pt x="459" y="371"/>
                      <a:pt x="463" y="373"/>
                      <a:pt x="468" y="375"/>
                    </a:cubicBezTo>
                    <a:cubicBezTo>
                      <a:pt x="468" y="376"/>
                      <a:pt x="469" y="376"/>
                      <a:pt x="470" y="377"/>
                    </a:cubicBezTo>
                    <a:cubicBezTo>
                      <a:pt x="470" y="377"/>
                      <a:pt x="470" y="377"/>
                      <a:pt x="470" y="377"/>
                    </a:cubicBezTo>
                    <a:cubicBezTo>
                      <a:pt x="470" y="377"/>
                      <a:pt x="470" y="377"/>
                      <a:pt x="470" y="377"/>
                    </a:cubicBezTo>
                    <a:cubicBezTo>
                      <a:pt x="470" y="377"/>
                      <a:pt x="471" y="377"/>
                      <a:pt x="471" y="377"/>
                    </a:cubicBezTo>
                    <a:cubicBezTo>
                      <a:pt x="471" y="378"/>
                      <a:pt x="471" y="378"/>
                      <a:pt x="471" y="378"/>
                    </a:cubicBezTo>
                    <a:cubicBezTo>
                      <a:pt x="471" y="378"/>
                      <a:pt x="470" y="377"/>
                      <a:pt x="470" y="377"/>
                    </a:cubicBezTo>
                    <a:cubicBezTo>
                      <a:pt x="470" y="377"/>
                      <a:pt x="470" y="377"/>
                      <a:pt x="470" y="377"/>
                    </a:cubicBezTo>
                    <a:cubicBezTo>
                      <a:pt x="470" y="377"/>
                      <a:pt x="470" y="377"/>
                      <a:pt x="470" y="377"/>
                    </a:cubicBezTo>
                    <a:cubicBezTo>
                      <a:pt x="465" y="375"/>
                      <a:pt x="460" y="374"/>
                      <a:pt x="455" y="372"/>
                    </a:cubicBezTo>
                    <a:cubicBezTo>
                      <a:pt x="448" y="369"/>
                      <a:pt x="441" y="366"/>
                      <a:pt x="434" y="364"/>
                    </a:cubicBezTo>
                    <a:cubicBezTo>
                      <a:pt x="425" y="361"/>
                      <a:pt x="417" y="358"/>
                      <a:pt x="408" y="355"/>
                    </a:cubicBezTo>
                    <a:cubicBezTo>
                      <a:pt x="403" y="353"/>
                      <a:pt x="397" y="351"/>
                      <a:pt x="392" y="349"/>
                    </a:cubicBezTo>
                    <a:cubicBezTo>
                      <a:pt x="389" y="348"/>
                      <a:pt x="385" y="346"/>
                      <a:pt x="382" y="345"/>
                    </a:cubicBezTo>
                    <a:cubicBezTo>
                      <a:pt x="372" y="342"/>
                      <a:pt x="361" y="339"/>
                      <a:pt x="351" y="336"/>
                    </a:cubicBezTo>
                    <a:cubicBezTo>
                      <a:pt x="344" y="334"/>
                      <a:pt x="338" y="332"/>
                      <a:pt x="331" y="330"/>
                    </a:cubicBezTo>
                    <a:cubicBezTo>
                      <a:pt x="324" y="328"/>
                      <a:pt x="318" y="326"/>
                      <a:pt x="312" y="324"/>
                    </a:cubicBezTo>
                    <a:cubicBezTo>
                      <a:pt x="309" y="323"/>
                      <a:pt x="307" y="322"/>
                      <a:pt x="305" y="321"/>
                    </a:cubicBezTo>
                    <a:cubicBezTo>
                      <a:pt x="306" y="321"/>
                      <a:pt x="308" y="321"/>
                      <a:pt x="309" y="321"/>
                    </a:cubicBezTo>
                    <a:close/>
                    <a:moveTo>
                      <a:pt x="310" y="326"/>
                    </a:moveTo>
                    <a:cubicBezTo>
                      <a:pt x="314" y="327"/>
                      <a:pt x="317" y="328"/>
                      <a:pt x="321" y="329"/>
                    </a:cubicBezTo>
                    <a:cubicBezTo>
                      <a:pt x="328" y="332"/>
                      <a:pt x="335" y="333"/>
                      <a:pt x="342" y="335"/>
                    </a:cubicBezTo>
                    <a:cubicBezTo>
                      <a:pt x="351" y="338"/>
                      <a:pt x="360" y="341"/>
                      <a:pt x="369" y="344"/>
                    </a:cubicBezTo>
                    <a:cubicBezTo>
                      <a:pt x="370" y="345"/>
                      <a:pt x="370" y="345"/>
                      <a:pt x="371" y="345"/>
                    </a:cubicBezTo>
                    <a:cubicBezTo>
                      <a:pt x="371" y="345"/>
                      <a:pt x="371" y="346"/>
                      <a:pt x="371" y="346"/>
                    </a:cubicBezTo>
                    <a:cubicBezTo>
                      <a:pt x="366" y="344"/>
                      <a:pt x="361" y="343"/>
                      <a:pt x="356" y="341"/>
                    </a:cubicBezTo>
                    <a:cubicBezTo>
                      <a:pt x="348" y="339"/>
                      <a:pt x="341" y="337"/>
                      <a:pt x="333" y="335"/>
                    </a:cubicBezTo>
                    <a:cubicBezTo>
                      <a:pt x="323" y="333"/>
                      <a:pt x="313" y="329"/>
                      <a:pt x="304" y="325"/>
                    </a:cubicBezTo>
                    <a:cubicBezTo>
                      <a:pt x="301" y="324"/>
                      <a:pt x="297" y="323"/>
                      <a:pt x="293" y="321"/>
                    </a:cubicBezTo>
                    <a:cubicBezTo>
                      <a:pt x="291" y="321"/>
                      <a:pt x="289" y="320"/>
                      <a:pt x="287" y="318"/>
                    </a:cubicBezTo>
                    <a:cubicBezTo>
                      <a:pt x="288" y="317"/>
                      <a:pt x="290" y="317"/>
                      <a:pt x="291" y="318"/>
                    </a:cubicBezTo>
                    <a:cubicBezTo>
                      <a:pt x="297" y="320"/>
                      <a:pt x="304" y="323"/>
                      <a:pt x="310" y="326"/>
                    </a:cubicBezTo>
                    <a:close/>
                    <a:moveTo>
                      <a:pt x="775" y="370"/>
                    </a:moveTo>
                    <a:cubicBezTo>
                      <a:pt x="775" y="370"/>
                      <a:pt x="776" y="370"/>
                      <a:pt x="776" y="371"/>
                    </a:cubicBezTo>
                    <a:cubicBezTo>
                      <a:pt x="776" y="371"/>
                      <a:pt x="776" y="371"/>
                      <a:pt x="776" y="371"/>
                    </a:cubicBezTo>
                    <a:cubicBezTo>
                      <a:pt x="776" y="371"/>
                      <a:pt x="777" y="372"/>
                      <a:pt x="777" y="372"/>
                    </a:cubicBezTo>
                    <a:cubicBezTo>
                      <a:pt x="778" y="373"/>
                      <a:pt x="778" y="373"/>
                      <a:pt x="779" y="374"/>
                    </a:cubicBezTo>
                    <a:cubicBezTo>
                      <a:pt x="779" y="374"/>
                      <a:pt x="780" y="375"/>
                      <a:pt x="780" y="375"/>
                    </a:cubicBezTo>
                    <a:cubicBezTo>
                      <a:pt x="781" y="376"/>
                      <a:pt x="781" y="376"/>
                      <a:pt x="781" y="376"/>
                    </a:cubicBezTo>
                    <a:cubicBezTo>
                      <a:pt x="781" y="377"/>
                      <a:pt x="781" y="377"/>
                      <a:pt x="782" y="377"/>
                    </a:cubicBezTo>
                    <a:cubicBezTo>
                      <a:pt x="782" y="377"/>
                      <a:pt x="782" y="377"/>
                      <a:pt x="782" y="377"/>
                    </a:cubicBezTo>
                    <a:cubicBezTo>
                      <a:pt x="781" y="377"/>
                      <a:pt x="781" y="377"/>
                      <a:pt x="781" y="376"/>
                    </a:cubicBezTo>
                    <a:cubicBezTo>
                      <a:pt x="781" y="376"/>
                      <a:pt x="780" y="376"/>
                      <a:pt x="780" y="375"/>
                    </a:cubicBezTo>
                    <a:cubicBezTo>
                      <a:pt x="780" y="375"/>
                      <a:pt x="779" y="374"/>
                      <a:pt x="778" y="374"/>
                    </a:cubicBezTo>
                    <a:cubicBezTo>
                      <a:pt x="778" y="373"/>
                      <a:pt x="778" y="373"/>
                      <a:pt x="777" y="372"/>
                    </a:cubicBezTo>
                    <a:cubicBezTo>
                      <a:pt x="777" y="372"/>
                      <a:pt x="776" y="371"/>
                      <a:pt x="776" y="371"/>
                    </a:cubicBezTo>
                    <a:cubicBezTo>
                      <a:pt x="776" y="371"/>
                      <a:pt x="776" y="371"/>
                      <a:pt x="776" y="371"/>
                    </a:cubicBezTo>
                    <a:cubicBezTo>
                      <a:pt x="776" y="371"/>
                      <a:pt x="775" y="370"/>
                      <a:pt x="775" y="370"/>
                    </a:cubicBezTo>
                    <a:cubicBezTo>
                      <a:pt x="775" y="370"/>
                      <a:pt x="775" y="370"/>
                      <a:pt x="775" y="370"/>
                    </a:cubicBezTo>
                    <a:close/>
                    <a:moveTo>
                      <a:pt x="770" y="370"/>
                    </a:moveTo>
                    <a:cubicBezTo>
                      <a:pt x="772" y="372"/>
                      <a:pt x="774" y="375"/>
                      <a:pt x="777" y="377"/>
                    </a:cubicBezTo>
                    <a:cubicBezTo>
                      <a:pt x="777" y="378"/>
                      <a:pt x="778" y="379"/>
                      <a:pt x="778" y="380"/>
                    </a:cubicBezTo>
                    <a:cubicBezTo>
                      <a:pt x="779" y="380"/>
                      <a:pt x="779" y="380"/>
                      <a:pt x="779" y="380"/>
                    </a:cubicBezTo>
                    <a:cubicBezTo>
                      <a:pt x="779" y="380"/>
                      <a:pt x="779" y="380"/>
                      <a:pt x="779" y="380"/>
                    </a:cubicBezTo>
                    <a:cubicBezTo>
                      <a:pt x="779" y="380"/>
                      <a:pt x="779" y="380"/>
                      <a:pt x="778" y="380"/>
                    </a:cubicBezTo>
                    <a:cubicBezTo>
                      <a:pt x="775" y="377"/>
                      <a:pt x="772" y="375"/>
                      <a:pt x="769" y="372"/>
                    </a:cubicBezTo>
                    <a:cubicBezTo>
                      <a:pt x="767" y="371"/>
                      <a:pt x="766" y="370"/>
                      <a:pt x="765" y="369"/>
                    </a:cubicBezTo>
                    <a:cubicBezTo>
                      <a:pt x="764" y="368"/>
                      <a:pt x="763" y="368"/>
                      <a:pt x="762" y="366"/>
                    </a:cubicBezTo>
                    <a:cubicBezTo>
                      <a:pt x="765" y="366"/>
                      <a:pt x="768" y="367"/>
                      <a:pt x="770" y="370"/>
                    </a:cubicBezTo>
                    <a:close/>
                    <a:moveTo>
                      <a:pt x="758" y="356"/>
                    </a:moveTo>
                    <a:cubicBezTo>
                      <a:pt x="758" y="356"/>
                      <a:pt x="758" y="356"/>
                      <a:pt x="758" y="356"/>
                    </a:cubicBezTo>
                    <a:cubicBezTo>
                      <a:pt x="758" y="356"/>
                      <a:pt x="758" y="356"/>
                      <a:pt x="758" y="356"/>
                    </a:cubicBezTo>
                    <a:close/>
                    <a:moveTo>
                      <a:pt x="697" y="228"/>
                    </a:moveTo>
                    <a:cubicBezTo>
                      <a:pt x="697" y="227"/>
                      <a:pt x="697" y="227"/>
                      <a:pt x="697" y="227"/>
                    </a:cubicBezTo>
                    <a:cubicBezTo>
                      <a:pt x="696" y="226"/>
                      <a:pt x="696" y="226"/>
                      <a:pt x="696" y="226"/>
                    </a:cubicBezTo>
                    <a:cubicBezTo>
                      <a:pt x="695" y="225"/>
                      <a:pt x="695" y="225"/>
                      <a:pt x="695" y="225"/>
                    </a:cubicBezTo>
                    <a:cubicBezTo>
                      <a:pt x="695" y="224"/>
                      <a:pt x="694" y="224"/>
                      <a:pt x="694" y="224"/>
                    </a:cubicBezTo>
                    <a:cubicBezTo>
                      <a:pt x="694" y="223"/>
                      <a:pt x="694" y="223"/>
                      <a:pt x="693" y="223"/>
                    </a:cubicBezTo>
                    <a:cubicBezTo>
                      <a:pt x="693" y="222"/>
                      <a:pt x="693" y="222"/>
                      <a:pt x="692" y="221"/>
                    </a:cubicBezTo>
                    <a:cubicBezTo>
                      <a:pt x="692" y="221"/>
                      <a:pt x="692" y="221"/>
                      <a:pt x="691" y="220"/>
                    </a:cubicBezTo>
                    <a:cubicBezTo>
                      <a:pt x="691" y="220"/>
                      <a:pt x="691" y="220"/>
                      <a:pt x="691" y="220"/>
                    </a:cubicBezTo>
                    <a:cubicBezTo>
                      <a:pt x="691" y="220"/>
                      <a:pt x="691" y="220"/>
                      <a:pt x="691" y="220"/>
                    </a:cubicBezTo>
                    <a:cubicBezTo>
                      <a:pt x="691" y="220"/>
                      <a:pt x="691" y="220"/>
                      <a:pt x="691" y="220"/>
                    </a:cubicBezTo>
                    <a:cubicBezTo>
                      <a:pt x="691" y="220"/>
                      <a:pt x="691" y="220"/>
                      <a:pt x="691" y="220"/>
                    </a:cubicBezTo>
                    <a:cubicBezTo>
                      <a:pt x="692" y="221"/>
                      <a:pt x="692" y="221"/>
                      <a:pt x="692" y="221"/>
                    </a:cubicBezTo>
                    <a:cubicBezTo>
                      <a:pt x="693" y="222"/>
                      <a:pt x="693" y="222"/>
                      <a:pt x="693" y="223"/>
                    </a:cubicBezTo>
                    <a:cubicBezTo>
                      <a:pt x="694" y="223"/>
                      <a:pt x="694" y="223"/>
                      <a:pt x="694" y="224"/>
                    </a:cubicBezTo>
                    <a:cubicBezTo>
                      <a:pt x="695" y="224"/>
                      <a:pt x="695" y="224"/>
                      <a:pt x="695" y="225"/>
                    </a:cubicBezTo>
                    <a:cubicBezTo>
                      <a:pt x="695" y="225"/>
                      <a:pt x="696" y="225"/>
                      <a:pt x="696" y="226"/>
                    </a:cubicBezTo>
                    <a:cubicBezTo>
                      <a:pt x="696" y="226"/>
                      <a:pt x="697" y="226"/>
                      <a:pt x="697" y="227"/>
                    </a:cubicBezTo>
                    <a:cubicBezTo>
                      <a:pt x="697" y="227"/>
                      <a:pt x="697" y="227"/>
                      <a:pt x="697" y="228"/>
                    </a:cubicBezTo>
                    <a:close/>
                    <a:moveTo>
                      <a:pt x="831" y="343"/>
                    </a:moveTo>
                    <a:cubicBezTo>
                      <a:pt x="831" y="343"/>
                      <a:pt x="831" y="343"/>
                      <a:pt x="831" y="343"/>
                    </a:cubicBezTo>
                    <a:cubicBezTo>
                      <a:pt x="821" y="337"/>
                      <a:pt x="812" y="331"/>
                      <a:pt x="804" y="324"/>
                    </a:cubicBezTo>
                    <a:cubicBezTo>
                      <a:pt x="800" y="321"/>
                      <a:pt x="795" y="318"/>
                      <a:pt x="791" y="315"/>
                    </a:cubicBezTo>
                    <a:cubicBezTo>
                      <a:pt x="784" y="310"/>
                      <a:pt x="778" y="305"/>
                      <a:pt x="772" y="301"/>
                    </a:cubicBezTo>
                    <a:cubicBezTo>
                      <a:pt x="767" y="297"/>
                      <a:pt x="763" y="294"/>
                      <a:pt x="758" y="290"/>
                    </a:cubicBezTo>
                    <a:cubicBezTo>
                      <a:pt x="751" y="285"/>
                      <a:pt x="744" y="280"/>
                      <a:pt x="738" y="273"/>
                    </a:cubicBezTo>
                    <a:cubicBezTo>
                      <a:pt x="733" y="267"/>
                      <a:pt x="727" y="261"/>
                      <a:pt x="721" y="255"/>
                    </a:cubicBezTo>
                    <a:cubicBezTo>
                      <a:pt x="716" y="250"/>
                      <a:pt x="711" y="244"/>
                      <a:pt x="705" y="238"/>
                    </a:cubicBezTo>
                    <a:cubicBezTo>
                      <a:pt x="705" y="237"/>
                      <a:pt x="704" y="237"/>
                      <a:pt x="704" y="236"/>
                    </a:cubicBezTo>
                    <a:cubicBezTo>
                      <a:pt x="704" y="236"/>
                      <a:pt x="704" y="236"/>
                      <a:pt x="704" y="236"/>
                    </a:cubicBezTo>
                    <a:cubicBezTo>
                      <a:pt x="704" y="235"/>
                      <a:pt x="703" y="235"/>
                      <a:pt x="703" y="235"/>
                    </a:cubicBezTo>
                    <a:cubicBezTo>
                      <a:pt x="703" y="234"/>
                      <a:pt x="702" y="234"/>
                      <a:pt x="702" y="234"/>
                    </a:cubicBezTo>
                    <a:cubicBezTo>
                      <a:pt x="702" y="233"/>
                      <a:pt x="702" y="233"/>
                      <a:pt x="702" y="233"/>
                    </a:cubicBezTo>
                    <a:cubicBezTo>
                      <a:pt x="702" y="233"/>
                      <a:pt x="702" y="233"/>
                      <a:pt x="702" y="233"/>
                    </a:cubicBezTo>
                    <a:cubicBezTo>
                      <a:pt x="702" y="233"/>
                      <a:pt x="702" y="233"/>
                      <a:pt x="702" y="233"/>
                    </a:cubicBezTo>
                    <a:cubicBezTo>
                      <a:pt x="702" y="233"/>
                      <a:pt x="702" y="233"/>
                      <a:pt x="702" y="234"/>
                    </a:cubicBezTo>
                    <a:cubicBezTo>
                      <a:pt x="702" y="234"/>
                      <a:pt x="703" y="234"/>
                      <a:pt x="703" y="235"/>
                    </a:cubicBezTo>
                    <a:cubicBezTo>
                      <a:pt x="703" y="235"/>
                      <a:pt x="704" y="235"/>
                      <a:pt x="704" y="236"/>
                    </a:cubicBezTo>
                    <a:cubicBezTo>
                      <a:pt x="704" y="236"/>
                      <a:pt x="704" y="236"/>
                      <a:pt x="704" y="236"/>
                    </a:cubicBezTo>
                    <a:cubicBezTo>
                      <a:pt x="707" y="239"/>
                      <a:pt x="710" y="242"/>
                      <a:pt x="713" y="244"/>
                    </a:cubicBezTo>
                    <a:cubicBezTo>
                      <a:pt x="717" y="249"/>
                      <a:pt x="722" y="253"/>
                      <a:pt x="727" y="258"/>
                    </a:cubicBezTo>
                    <a:cubicBezTo>
                      <a:pt x="730" y="261"/>
                      <a:pt x="733" y="264"/>
                      <a:pt x="736" y="267"/>
                    </a:cubicBezTo>
                    <a:cubicBezTo>
                      <a:pt x="740" y="271"/>
                      <a:pt x="745" y="276"/>
                      <a:pt x="751" y="279"/>
                    </a:cubicBezTo>
                    <a:cubicBezTo>
                      <a:pt x="756" y="283"/>
                      <a:pt x="760" y="288"/>
                      <a:pt x="765" y="291"/>
                    </a:cubicBezTo>
                    <a:cubicBezTo>
                      <a:pt x="773" y="298"/>
                      <a:pt x="781" y="303"/>
                      <a:pt x="789" y="310"/>
                    </a:cubicBezTo>
                    <a:cubicBezTo>
                      <a:pt x="798" y="316"/>
                      <a:pt x="806" y="323"/>
                      <a:pt x="815" y="330"/>
                    </a:cubicBezTo>
                    <a:cubicBezTo>
                      <a:pt x="818" y="333"/>
                      <a:pt x="822" y="335"/>
                      <a:pt x="825" y="338"/>
                    </a:cubicBezTo>
                    <a:cubicBezTo>
                      <a:pt x="827" y="339"/>
                      <a:pt x="829" y="341"/>
                      <a:pt x="831" y="343"/>
                    </a:cubicBezTo>
                    <a:cubicBezTo>
                      <a:pt x="831" y="343"/>
                      <a:pt x="831" y="343"/>
                      <a:pt x="831" y="343"/>
                    </a:cubicBezTo>
                    <a:cubicBezTo>
                      <a:pt x="831" y="343"/>
                      <a:pt x="831" y="343"/>
                      <a:pt x="831" y="343"/>
                    </a:cubicBezTo>
                    <a:close/>
                    <a:moveTo>
                      <a:pt x="700" y="228"/>
                    </a:moveTo>
                    <a:cubicBezTo>
                      <a:pt x="701" y="227"/>
                      <a:pt x="702" y="227"/>
                      <a:pt x="702" y="227"/>
                    </a:cubicBezTo>
                    <a:cubicBezTo>
                      <a:pt x="710" y="234"/>
                      <a:pt x="718" y="240"/>
                      <a:pt x="726" y="247"/>
                    </a:cubicBezTo>
                    <a:cubicBezTo>
                      <a:pt x="731" y="251"/>
                      <a:pt x="735" y="255"/>
                      <a:pt x="739" y="259"/>
                    </a:cubicBezTo>
                    <a:cubicBezTo>
                      <a:pt x="745" y="264"/>
                      <a:pt x="751" y="269"/>
                      <a:pt x="757" y="274"/>
                    </a:cubicBezTo>
                    <a:cubicBezTo>
                      <a:pt x="762" y="278"/>
                      <a:pt x="766" y="282"/>
                      <a:pt x="770" y="286"/>
                    </a:cubicBezTo>
                    <a:cubicBezTo>
                      <a:pt x="774" y="289"/>
                      <a:pt x="778" y="292"/>
                      <a:pt x="782" y="295"/>
                    </a:cubicBezTo>
                    <a:cubicBezTo>
                      <a:pt x="791" y="302"/>
                      <a:pt x="801" y="309"/>
                      <a:pt x="809" y="317"/>
                    </a:cubicBezTo>
                    <a:cubicBezTo>
                      <a:pt x="812" y="321"/>
                      <a:pt x="816" y="325"/>
                      <a:pt x="820" y="329"/>
                    </a:cubicBezTo>
                    <a:cubicBezTo>
                      <a:pt x="820" y="329"/>
                      <a:pt x="820" y="329"/>
                      <a:pt x="820" y="329"/>
                    </a:cubicBezTo>
                    <a:cubicBezTo>
                      <a:pt x="820" y="329"/>
                      <a:pt x="820" y="329"/>
                      <a:pt x="820" y="329"/>
                    </a:cubicBezTo>
                    <a:cubicBezTo>
                      <a:pt x="820" y="329"/>
                      <a:pt x="820" y="329"/>
                      <a:pt x="820" y="329"/>
                    </a:cubicBezTo>
                    <a:cubicBezTo>
                      <a:pt x="817" y="327"/>
                      <a:pt x="814" y="325"/>
                      <a:pt x="812" y="323"/>
                    </a:cubicBezTo>
                    <a:cubicBezTo>
                      <a:pt x="807" y="320"/>
                      <a:pt x="803" y="316"/>
                      <a:pt x="799" y="313"/>
                    </a:cubicBezTo>
                    <a:cubicBezTo>
                      <a:pt x="794" y="309"/>
                      <a:pt x="789" y="306"/>
                      <a:pt x="785" y="302"/>
                    </a:cubicBezTo>
                    <a:cubicBezTo>
                      <a:pt x="776" y="296"/>
                      <a:pt x="767" y="289"/>
                      <a:pt x="759" y="282"/>
                    </a:cubicBezTo>
                    <a:cubicBezTo>
                      <a:pt x="751" y="276"/>
                      <a:pt x="743" y="269"/>
                      <a:pt x="735" y="262"/>
                    </a:cubicBezTo>
                    <a:cubicBezTo>
                      <a:pt x="730" y="256"/>
                      <a:pt x="724" y="252"/>
                      <a:pt x="719" y="246"/>
                    </a:cubicBezTo>
                    <a:cubicBezTo>
                      <a:pt x="713" y="240"/>
                      <a:pt x="707" y="234"/>
                      <a:pt x="700" y="228"/>
                    </a:cubicBezTo>
                    <a:close/>
                    <a:moveTo>
                      <a:pt x="821" y="330"/>
                    </a:moveTo>
                    <a:cubicBezTo>
                      <a:pt x="822" y="330"/>
                      <a:pt x="822" y="330"/>
                      <a:pt x="822" y="330"/>
                    </a:cubicBezTo>
                    <a:cubicBezTo>
                      <a:pt x="822" y="331"/>
                      <a:pt x="822" y="331"/>
                      <a:pt x="822" y="331"/>
                    </a:cubicBezTo>
                    <a:lnTo>
                      <a:pt x="821" y="330"/>
                    </a:lnTo>
                    <a:close/>
                    <a:moveTo>
                      <a:pt x="851" y="359"/>
                    </a:moveTo>
                    <a:cubicBezTo>
                      <a:pt x="851" y="359"/>
                      <a:pt x="851" y="359"/>
                      <a:pt x="851" y="359"/>
                    </a:cubicBezTo>
                    <a:cubicBezTo>
                      <a:pt x="851" y="359"/>
                      <a:pt x="851" y="359"/>
                      <a:pt x="851" y="359"/>
                    </a:cubicBezTo>
                    <a:cubicBezTo>
                      <a:pt x="851" y="359"/>
                      <a:pt x="851" y="359"/>
                      <a:pt x="851" y="359"/>
                    </a:cubicBezTo>
                    <a:cubicBezTo>
                      <a:pt x="845" y="352"/>
                      <a:pt x="839" y="345"/>
                      <a:pt x="833" y="338"/>
                    </a:cubicBezTo>
                    <a:cubicBezTo>
                      <a:pt x="829" y="333"/>
                      <a:pt x="825" y="328"/>
                      <a:pt x="820" y="324"/>
                    </a:cubicBezTo>
                    <a:cubicBezTo>
                      <a:pt x="819" y="323"/>
                      <a:pt x="819" y="322"/>
                      <a:pt x="819" y="321"/>
                    </a:cubicBezTo>
                    <a:cubicBezTo>
                      <a:pt x="819" y="322"/>
                      <a:pt x="820" y="322"/>
                      <a:pt x="821" y="323"/>
                    </a:cubicBezTo>
                    <a:cubicBezTo>
                      <a:pt x="826" y="328"/>
                      <a:pt x="832" y="333"/>
                      <a:pt x="837" y="339"/>
                    </a:cubicBezTo>
                    <a:cubicBezTo>
                      <a:pt x="841" y="345"/>
                      <a:pt x="846" y="351"/>
                      <a:pt x="850" y="357"/>
                    </a:cubicBezTo>
                    <a:cubicBezTo>
                      <a:pt x="851" y="357"/>
                      <a:pt x="851" y="358"/>
                      <a:pt x="851" y="359"/>
                    </a:cubicBezTo>
                    <a:close/>
                    <a:moveTo>
                      <a:pt x="734" y="237"/>
                    </a:moveTo>
                    <a:cubicBezTo>
                      <a:pt x="734" y="237"/>
                      <a:pt x="734" y="237"/>
                      <a:pt x="734" y="237"/>
                    </a:cubicBezTo>
                    <a:cubicBezTo>
                      <a:pt x="736" y="238"/>
                      <a:pt x="737" y="239"/>
                      <a:pt x="739" y="240"/>
                    </a:cubicBezTo>
                    <a:cubicBezTo>
                      <a:pt x="742" y="243"/>
                      <a:pt x="746" y="246"/>
                      <a:pt x="749" y="249"/>
                    </a:cubicBezTo>
                    <a:cubicBezTo>
                      <a:pt x="752" y="251"/>
                      <a:pt x="756" y="254"/>
                      <a:pt x="759" y="257"/>
                    </a:cubicBezTo>
                    <a:cubicBezTo>
                      <a:pt x="766" y="263"/>
                      <a:pt x="772" y="269"/>
                      <a:pt x="779" y="274"/>
                    </a:cubicBezTo>
                    <a:cubicBezTo>
                      <a:pt x="784" y="278"/>
                      <a:pt x="788" y="282"/>
                      <a:pt x="792" y="285"/>
                    </a:cubicBezTo>
                    <a:cubicBezTo>
                      <a:pt x="798" y="290"/>
                      <a:pt x="803" y="295"/>
                      <a:pt x="808" y="300"/>
                    </a:cubicBezTo>
                    <a:cubicBezTo>
                      <a:pt x="813" y="305"/>
                      <a:pt x="818" y="310"/>
                      <a:pt x="823" y="316"/>
                    </a:cubicBezTo>
                    <a:cubicBezTo>
                      <a:pt x="828" y="321"/>
                      <a:pt x="832" y="328"/>
                      <a:pt x="837" y="334"/>
                    </a:cubicBezTo>
                    <a:cubicBezTo>
                      <a:pt x="837" y="334"/>
                      <a:pt x="837" y="334"/>
                      <a:pt x="837" y="334"/>
                    </a:cubicBezTo>
                    <a:cubicBezTo>
                      <a:pt x="837" y="334"/>
                      <a:pt x="837" y="334"/>
                      <a:pt x="837" y="335"/>
                    </a:cubicBezTo>
                    <a:cubicBezTo>
                      <a:pt x="837" y="335"/>
                      <a:pt x="838" y="335"/>
                      <a:pt x="838" y="335"/>
                    </a:cubicBezTo>
                    <a:cubicBezTo>
                      <a:pt x="838" y="335"/>
                      <a:pt x="837" y="335"/>
                      <a:pt x="837" y="335"/>
                    </a:cubicBezTo>
                    <a:cubicBezTo>
                      <a:pt x="837" y="334"/>
                      <a:pt x="837" y="334"/>
                      <a:pt x="837" y="334"/>
                    </a:cubicBezTo>
                    <a:cubicBezTo>
                      <a:pt x="837" y="334"/>
                      <a:pt x="837" y="334"/>
                      <a:pt x="837" y="334"/>
                    </a:cubicBezTo>
                    <a:cubicBezTo>
                      <a:pt x="832" y="329"/>
                      <a:pt x="828" y="325"/>
                      <a:pt x="823" y="321"/>
                    </a:cubicBezTo>
                    <a:cubicBezTo>
                      <a:pt x="821" y="319"/>
                      <a:pt x="819" y="318"/>
                      <a:pt x="817" y="316"/>
                    </a:cubicBezTo>
                    <a:cubicBezTo>
                      <a:pt x="814" y="312"/>
                      <a:pt x="811" y="309"/>
                      <a:pt x="808" y="305"/>
                    </a:cubicBezTo>
                    <a:cubicBezTo>
                      <a:pt x="802" y="299"/>
                      <a:pt x="795" y="293"/>
                      <a:pt x="789" y="287"/>
                    </a:cubicBezTo>
                    <a:cubicBezTo>
                      <a:pt x="784" y="283"/>
                      <a:pt x="779" y="279"/>
                      <a:pt x="775" y="275"/>
                    </a:cubicBezTo>
                    <a:cubicBezTo>
                      <a:pt x="767" y="268"/>
                      <a:pt x="759" y="261"/>
                      <a:pt x="752" y="254"/>
                    </a:cubicBezTo>
                    <a:cubicBezTo>
                      <a:pt x="746" y="248"/>
                      <a:pt x="740" y="243"/>
                      <a:pt x="734" y="237"/>
                    </a:cubicBezTo>
                    <a:cubicBezTo>
                      <a:pt x="734" y="237"/>
                      <a:pt x="734" y="237"/>
                      <a:pt x="734" y="237"/>
                    </a:cubicBezTo>
                    <a:close/>
                    <a:moveTo>
                      <a:pt x="681" y="198"/>
                    </a:moveTo>
                    <a:cubicBezTo>
                      <a:pt x="687" y="202"/>
                      <a:pt x="693" y="206"/>
                      <a:pt x="699" y="211"/>
                    </a:cubicBezTo>
                    <a:cubicBezTo>
                      <a:pt x="704" y="214"/>
                      <a:pt x="708" y="218"/>
                      <a:pt x="713" y="221"/>
                    </a:cubicBezTo>
                    <a:cubicBezTo>
                      <a:pt x="717" y="225"/>
                      <a:pt x="722" y="229"/>
                      <a:pt x="726" y="233"/>
                    </a:cubicBezTo>
                    <a:cubicBezTo>
                      <a:pt x="732" y="239"/>
                      <a:pt x="738" y="246"/>
                      <a:pt x="745" y="252"/>
                    </a:cubicBezTo>
                    <a:cubicBezTo>
                      <a:pt x="753" y="258"/>
                      <a:pt x="759" y="265"/>
                      <a:pt x="766" y="271"/>
                    </a:cubicBezTo>
                    <a:cubicBezTo>
                      <a:pt x="774" y="279"/>
                      <a:pt x="783" y="287"/>
                      <a:pt x="792" y="294"/>
                    </a:cubicBezTo>
                    <a:cubicBezTo>
                      <a:pt x="798" y="300"/>
                      <a:pt x="804" y="307"/>
                      <a:pt x="810" y="313"/>
                    </a:cubicBezTo>
                    <a:cubicBezTo>
                      <a:pt x="811" y="313"/>
                      <a:pt x="811" y="314"/>
                      <a:pt x="811" y="314"/>
                    </a:cubicBezTo>
                    <a:cubicBezTo>
                      <a:pt x="811" y="314"/>
                      <a:pt x="811" y="314"/>
                      <a:pt x="811" y="314"/>
                    </a:cubicBezTo>
                    <a:cubicBezTo>
                      <a:pt x="812" y="315"/>
                      <a:pt x="812" y="315"/>
                      <a:pt x="813" y="315"/>
                    </a:cubicBezTo>
                    <a:cubicBezTo>
                      <a:pt x="813" y="316"/>
                      <a:pt x="813" y="317"/>
                      <a:pt x="814" y="317"/>
                    </a:cubicBezTo>
                    <a:cubicBezTo>
                      <a:pt x="814" y="317"/>
                      <a:pt x="814" y="318"/>
                      <a:pt x="814" y="318"/>
                    </a:cubicBezTo>
                    <a:cubicBezTo>
                      <a:pt x="814" y="318"/>
                      <a:pt x="814" y="317"/>
                      <a:pt x="814" y="317"/>
                    </a:cubicBezTo>
                    <a:cubicBezTo>
                      <a:pt x="813" y="317"/>
                      <a:pt x="813" y="316"/>
                      <a:pt x="812" y="315"/>
                    </a:cubicBezTo>
                    <a:cubicBezTo>
                      <a:pt x="812" y="315"/>
                      <a:pt x="812" y="315"/>
                      <a:pt x="811" y="314"/>
                    </a:cubicBezTo>
                    <a:cubicBezTo>
                      <a:pt x="811" y="314"/>
                      <a:pt x="811" y="314"/>
                      <a:pt x="811" y="314"/>
                    </a:cubicBezTo>
                    <a:cubicBezTo>
                      <a:pt x="811" y="314"/>
                      <a:pt x="810" y="313"/>
                      <a:pt x="809" y="312"/>
                    </a:cubicBezTo>
                    <a:cubicBezTo>
                      <a:pt x="800" y="303"/>
                      <a:pt x="790" y="296"/>
                      <a:pt x="779" y="288"/>
                    </a:cubicBezTo>
                    <a:cubicBezTo>
                      <a:pt x="776" y="285"/>
                      <a:pt x="772" y="282"/>
                      <a:pt x="769" y="279"/>
                    </a:cubicBezTo>
                    <a:cubicBezTo>
                      <a:pt x="762" y="273"/>
                      <a:pt x="755" y="268"/>
                      <a:pt x="748" y="262"/>
                    </a:cubicBezTo>
                    <a:cubicBezTo>
                      <a:pt x="744" y="259"/>
                      <a:pt x="740" y="255"/>
                      <a:pt x="736" y="251"/>
                    </a:cubicBezTo>
                    <a:cubicBezTo>
                      <a:pt x="731" y="247"/>
                      <a:pt x="726" y="242"/>
                      <a:pt x="721" y="238"/>
                    </a:cubicBezTo>
                    <a:cubicBezTo>
                      <a:pt x="712" y="231"/>
                      <a:pt x="703" y="224"/>
                      <a:pt x="696" y="216"/>
                    </a:cubicBezTo>
                    <a:cubicBezTo>
                      <a:pt x="689" y="209"/>
                      <a:pt x="683" y="202"/>
                      <a:pt x="677" y="194"/>
                    </a:cubicBezTo>
                    <a:cubicBezTo>
                      <a:pt x="678" y="196"/>
                      <a:pt x="680" y="197"/>
                      <a:pt x="681" y="198"/>
                    </a:cubicBezTo>
                    <a:close/>
                    <a:moveTo>
                      <a:pt x="672" y="195"/>
                    </a:moveTo>
                    <a:cubicBezTo>
                      <a:pt x="672" y="196"/>
                      <a:pt x="672" y="196"/>
                      <a:pt x="673" y="196"/>
                    </a:cubicBezTo>
                    <a:cubicBezTo>
                      <a:pt x="673" y="197"/>
                      <a:pt x="673" y="197"/>
                      <a:pt x="674" y="197"/>
                    </a:cubicBezTo>
                    <a:cubicBezTo>
                      <a:pt x="674" y="197"/>
                      <a:pt x="674" y="198"/>
                      <a:pt x="674" y="198"/>
                    </a:cubicBezTo>
                    <a:cubicBezTo>
                      <a:pt x="676" y="200"/>
                      <a:pt x="678" y="202"/>
                      <a:pt x="680" y="204"/>
                    </a:cubicBezTo>
                    <a:cubicBezTo>
                      <a:pt x="682" y="206"/>
                      <a:pt x="684" y="209"/>
                      <a:pt x="686" y="211"/>
                    </a:cubicBezTo>
                    <a:cubicBezTo>
                      <a:pt x="686" y="211"/>
                      <a:pt x="686" y="211"/>
                      <a:pt x="686" y="211"/>
                    </a:cubicBezTo>
                    <a:cubicBezTo>
                      <a:pt x="687" y="212"/>
                      <a:pt x="687" y="212"/>
                      <a:pt x="687" y="212"/>
                    </a:cubicBezTo>
                    <a:cubicBezTo>
                      <a:pt x="687" y="212"/>
                      <a:pt x="687" y="213"/>
                      <a:pt x="687" y="213"/>
                    </a:cubicBezTo>
                    <a:cubicBezTo>
                      <a:pt x="687" y="213"/>
                      <a:pt x="687" y="213"/>
                      <a:pt x="687" y="212"/>
                    </a:cubicBezTo>
                    <a:cubicBezTo>
                      <a:pt x="687" y="212"/>
                      <a:pt x="686" y="212"/>
                      <a:pt x="686" y="211"/>
                    </a:cubicBezTo>
                    <a:cubicBezTo>
                      <a:pt x="686" y="211"/>
                      <a:pt x="686" y="211"/>
                      <a:pt x="686" y="211"/>
                    </a:cubicBezTo>
                    <a:cubicBezTo>
                      <a:pt x="684" y="210"/>
                      <a:pt x="682" y="209"/>
                      <a:pt x="681" y="207"/>
                    </a:cubicBezTo>
                    <a:cubicBezTo>
                      <a:pt x="679" y="204"/>
                      <a:pt x="676" y="201"/>
                      <a:pt x="674" y="198"/>
                    </a:cubicBezTo>
                    <a:cubicBezTo>
                      <a:pt x="674" y="198"/>
                      <a:pt x="674" y="197"/>
                      <a:pt x="674" y="197"/>
                    </a:cubicBezTo>
                    <a:cubicBezTo>
                      <a:pt x="673" y="197"/>
                      <a:pt x="673" y="197"/>
                      <a:pt x="673" y="196"/>
                    </a:cubicBezTo>
                    <a:cubicBezTo>
                      <a:pt x="672" y="196"/>
                      <a:pt x="672" y="196"/>
                      <a:pt x="672" y="195"/>
                    </a:cubicBezTo>
                    <a:close/>
                    <a:moveTo>
                      <a:pt x="676" y="169"/>
                    </a:moveTo>
                    <a:cubicBezTo>
                      <a:pt x="676" y="169"/>
                      <a:pt x="676" y="169"/>
                      <a:pt x="676" y="169"/>
                    </a:cubicBezTo>
                    <a:cubicBezTo>
                      <a:pt x="676" y="169"/>
                      <a:pt x="676" y="169"/>
                      <a:pt x="676" y="169"/>
                    </a:cubicBezTo>
                    <a:cubicBezTo>
                      <a:pt x="676" y="169"/>
                      <a:pt x="676" y="169"/>
                      <a:pt x="676" y="169"/>
                    </a:cubicBezTo>
                    <a:close/>
                    <a:moveTo>
                      <a:pt x="826" y="66"/>
                    </a:moveTo>
                    <a:cubicBezTo>
                      <a:pt x="826" y="67"/>
                      <a:pt x="826" y="67"/>
                      <a:pt x="826" y="67"/>
                    </a:cubicBezTo>
                    <a:cubicBezTo>
                      <a:pt x="825" y="67"/>
                      <a:pt x="825" y="67"/>
                      <a:pt x="825" y="67"/>
                    </a:cubicBezTo>
                    <a:cubicBezTo>
                      <a:pt x="824" y="68"/>
                      <a:pt x="824" y="68"/>
                      <a:pt x="824" y="68"/>
                    </a:cubicBezTo>
                    <a:cubicBezTo>
                      <a:pt x="823" y="68"/>
                      <a:pt x="823" y="69"/>
                      <a:pt x="823" y="69"/>
                    </a:cubicBezTo>
                    <a:cubicBezTo>
                      <a:pt x="822" y="69"/>
                      <a:pt x="822" y="69"/>
                      <a:pt x="822" y="69"/>
                    </a:cubicBezTo>
                    <a:cubicBezTo>
                      <a:pt x="822" y="69"/>
                      <a:pt x="821" y="69"/>
                      <a:pt x="821" y="69"/>
                    </a:cubicBezTo>
                    <a:cubicBezTo>
                      <a:pt x="821" y="70"/>
                      <a:pt x="820" y="70"/>
                      <a:pt x="820" y="70"/>
                    </a:cubicBezTo>
                    <a:cubicBezTo>
                      <a:pt x="819" y="71"/>
                      <a:pt x="819" y="71"/>
                      <a:pt x="818" y="71"/>
                    </a:cubicBezTo>
                    <a:cubicBezTo>
                      <a:pt x="817" y="72"/>
                      <a:pt x="815" y="73"/>
                      <a:pt x="814" y="74"/>
                    </a:cubicBezTo>
                    <a:cubicBezTo>
                      <a:pt x="811" y="76"/>
                      <a:pt x="807" y="79"/>
                      <a:pt x="804" y="81"/>
                    </a:cubicBezTo>
                    <a:cubicBezTo>
                      <a:pt x="794" y="88"/>
                      <a:pt x="783" y="94"/>
                      <a:pt x="772" y="100"/>
                    </a:cubicBezTo>
                    <a:cubicBezTo>
                      <a:pt x="770" y="101"/>
                      <a:pt x="768" y="102"/>
                      <a:pt x="766" y="103"/>
                    </a:cubicBezTo>
                    <a:cubicBezTo>
                      <a:pt x="758" y="108"/>
                      <a:pt x="750" y="113"/>
                      <a:pt x="743" y="118"/>
                    </a:cubicBezTo>
                    <a:cubicBezTo>
                      <a:pt x="738" y="122"/>
                      <a:pt x="733" y="126"/>
                      <a:pt x="729" y="130"/>
                    </a:cubicBezTo>
                    <a:cubicBezTo>
                      <a:pt x="728" y="130"/>
                      <a:pt x="728" y="131"/>
                      <a:pt x="727" y="131"/>
                    </a:cubicBezTo>
                    <a:cubicBezTo>
                      <a:pt x="722" y="136"/>
                      <a:pt x="717" y="140"/>
                      <a:pt x="711" y="145"/>
                    </a:cubicBezTo>
                    <a:cubicBezTo>
                      <a:pt x="703" y="150"/>
                      <a:pt x="695" y="156"/>
                      <a:pt x="687" y="162"/>
                    </a:cubicBezTo>
                    <a:cubicBezTo>
                      <a:pt x="685" y="163"/>
                      <a:pt x="683" y="164"/>
                      <a:pt x="680" y="166"/>
                    </a:cubicBezTo>
                    <a:cubicBezTo>
                      <a:pt x="680" y="166"/>
                      <a:pt x="680" y="166"/>
                      <a:pt x="680" y="166"/>
                    </a:cubicBezTo>
                    <a:cubicBezTo>
                      <a:pt x="680" y="166"/>
                      <a:pt x="680" y="166"/>
                      <a:pt x="679" y="167"/>
                    </a:cubicBezTo>
                    <a:cubicBezTo>
                      <a:pt x="679" y="167"/>
                      <a:pt x="679" y="167"/>
                      <a:pt x="678" y="168"/>
                    </a:cubicBezTo>
                    <a:cubicBezTo>
                      <a:pt x="679" y="167"/>
                      <a:pt x="679" y="167"/>
                      <a:pt x="679" y="167"/>
                    </a:cubicBezTo>
                    <a:cubicBezTo>
                      <a:pt x="680" y="166"/>
                      <a:pt x="680" y="166"/>
                      <a:pt x="680" y="166"/>
                    </a:cubicBezTo>
                    <a:cubicBezTo>
                      <a:pt x="680" y="166"/>
                      <a:pt x="680" y="166"/>
                      <a:pt x="680" y="166"/>
                    </a:cubicBezTo>
                    <a:cubicBezTo>
                      <a:pt x="681" y="165"/>
                      <a:pt x="681" y="164"/>
                      <a:pt x="682" y="164"/>
                    </a:cubicBezTo>
                    <a:cubicBezTo>
                      <a:pt x="686" y="161"/>
                      <a:pt x="690" y="157"/>
                      <a:pt x="694" y="154"/>
                    </a:cubicBezTo>
                    <a:cubicBezTo>
                      <a:pt x="701" y="147"/>
                      <a:pt x="708" y="142"/>
                      <a:pt x="715" y="136"/>
                    </a:cubicBezTo>
                    <a:cubicBezTo>
                      <a:pt x="728" y="127"/>
                      <a:pt x="740" y="117"/>
                      <a:pt x="752" y="107"/>
                    </a:cubicBezTo>
                    <a:cubicBezTo>
                      <a:pt x="758" y="103"/>
                      <a:pt x="763" y="100"/>
                      <a:pt x="769" y="97"/>
                    </a:cubicBezTo>
                    <a:cubicBezTo>
                      <a:pt x="772" y="95"/>
                      <a:pt x="776" y="92"/>
                      <a:pt x="779" y="90"/>
                    </a:cubicBezTo>
                    <a:cubicBezTo>
                      <a:pt x="783" y="88"/>
                      <a:pt x="787" y="86"/>
                      <a:pt x="791" y="84"/>
                    </a:cubicBezTo>
                    <a:cubicBezTo>
                      <a:pt x="799" y="81"/>
                      <a:pt x="807" y="77"/>
                      <a:pt x="815" y="73"/>
                    </a:cubicBezTo>
                    <a:cubicBezTo>
                      <a:pt x="816" y="72"/>
                      <a:pt x="817" y="72"/>
                      <a:pt x="818" y="71"/>
                    </a:cubicBezTo>
                    <a:cubicBezTo>
                      <a:pt x="819" y="71"/>
                      <a:pt x="819" y="71"/>
                      <a:pt x="820" y="70"/>
                    </a:cubicBezTo>
                    <a:cubicBezTo>
                      <a:pt x="820" y="70"/>
                      <a:pt x="821" y="70"/>
                      <a:pt x="821" y="69"/>
                    </a:cubicBezTo>
                    <a:cubicBezTo>
                      <a:pt x="821" y="69"/>
                      <a:pt x="822" y="69"/>
                      <a:pt x="822" y="69"/>
                    </a:cubicBezTo>
                    <a:cubicBezTo>
                      <a:pt x="822" y="69"/>
                      <a:pt x="822" y="69"/>
                      <a:pt x="823" y="69"/>
                    </a:cubicBezTo>
                    <a:cubicBezTo>
                      <a:pt x="823" y="68"/>
                      <a:pt x="823" y="68"/>
                      <a:pt x="824" y="68"/>
                    </a:cubicBezTo>
                    <a:cubicBezTo>
                      <a:pt x="824" y="68"/>
                      <a:pt x="824" y="68"/>
                      <a:pt x="825" y="67"/>
                    </a:cubicBezTo>
                    <a:cubicBezTo>
                      <a:pt x="825" y="67"/>
                      <a:pt x="825" y="67"/>
                      <a:pt x="826" y="67"/>
                    </a:cubicBezTo>
                    <a:cubicBezTo>
                      <a:pt x="826" y="67"/>
                      <a:pt x="826" y="67"/>
                      <a:pt x="826" y="66"/>
                    </a:cubicBezTo>
                    <a:cubicBezTo>
                      <a:pt x="827" y="66"/>
                      <a:pt x="827" y="66"/>
                      <a:pt x="827" y="66"/>
                    </a:cubicBezTo>
                    <a:cubicBezTo>
                      <a:pt x="827" y="66"/>
                      <a:pt x="827" y="66"/>
                      <a:pt x="827" y="66"/>
                    </a:cubicBezTo>
                    <a:cubicBezTo>
                      <a:pt x="827" y="66"/>
                      <a:pt x="827" y="66"/>
                      <a:pt x="826" y="66"/>
                    </a:cubicBezTo>
                    <a:close/>
                    <a:moveTo>
                      <a:pt x="809" y="67"/>
                    </a:moveTo>
                    <a:cubicBezTo>
                      <a:pt x="809" y="67"/>
                      <a:pt x="810" y="67"/>
                      <a:pt x="810" y="67"/>
                    </a:cubicBezTo>
                    <a:cubicBezTo>
                      <a:pt x="810" y="67"/>
                      <a:pt x="810" y="66"/>
                      <a:pt x="811" y="66"/>
                    </a:cubicBezTo>
                    <a:cubicBezTo>
                      <a:pt x="811" y="66"/>
                      <a:pt x="811" y="66"/>
                      <a:pt x="812" y="66"/>
                    </a:cubicBezTo>
                    <a:cubicBezTo>
                      <a:pt x="812" y="66"/>
                      <a:pt x="812" y="66"/>
                      <a:pt x="812" y="66"/>
                    </a:cubicBezTo>
                    <a:cubicBezTo>
                      <a:pt x="813" y="65"/>
                      <a:pt x="813" y="65"/>
                      <a:pt x="813" y="65"/>
                    </a:cubicBezTo>
                    <a:cubicBezTo>
                      <a:pt x="813" y="66"/>
                      <a:pt x="813" y="66"/>
                      <a:pt x="813" y="66"/>
                    </a:cubicBezTo>
                    <a:cubicBezTo>
                      <a:pt x="812" y="66"/>
                      <a:pt x="812" y="66"/>
                      <a:pt x="812" y="66"/>
                    </a:cubicBezTo>
                    <a:cubicBezTo>
                      <a:pt x="811" y="66"/>
                      <a:pt x="811" y="66"/>
                      <a:pt x="811" y="66"/>
                    </a:cubicBezTo>
                    <a:cubicBezTo>
                      <a:pt x="811" y="66"/>
                      <a:pt x="810" y="67"/>
                      <a:pt x="810" y="67"/>
                    </a:cubicBezTo>
                    <a:cubicBezTo>
                      <a:pt x="810" y="67"/>
                      <a:pt x="809" y="67"/>
                      <a:pt x="809" y="67"/>
                    </a:cubicBezTo>
                    <a:cubicBezTo>
                      <a:pt x="809" y="67"/>
                      <a:pt x="808" y="67"/>
                      <a:pt x="808" y="67"/>
                    </a:cubicBezTo>
                    <a:cubicBezTo>
                      <a:pt x="808" y="67"/>
                      <a:pt x="809" y="67"/>
                      <a:pt x="809" y="67"/>
                    </a:cubicBezTo>
                    <a:close/>
                    <a:moveTo>
                      <a:pt x="732" y="108"/>
                    </a:moveTo>
                    <a:cubicBezTo>
                      <a:pt x="739" y="103"/>
                      <a:pt x="746" y="98"/>
                      <a:pt x="754" y="93"/>
                    </a:cubicBezTo>
                    <a:cubicBezTo>
                      <a:pt x="760" y="90"/>
                      <a:pt x="766" y="86"/>
                      <a:pt x="772" y="83"/>
                    </a:cubicBezTo>
                    <a:cubicBezTo>
                      <a:pt x="779" y="79"/>
                      <a:pt x="786" y="77"/>
                      <a:pt x="793" y="74"/>
                    </a:cubicBezTo>
                    <a:cubicBezTo>
                      <a:pt x="795" y="73"/>
                      <a:pt x="797" y="72"/>
                      <a:pt x="799" y="72"/>
                    </a:cubicBezTo>
                    <a:cubicBezTo>
                      <a:pt x="799" y="72"/>
                      <a:pt x="799" y="71"/>
                      <a:pt x="800" y="71"/>
                    </a:cubicBezTo>
                    <a:cubicBezTo>
                      <a:pt x="800" y="71"/>
                      <a:pt x="800" y="71"/>
                      <a:pt x="800" y="71"/>
                    </a:cubicBezTo>
                    <a:cubicBezTo>
                      <a:pt x="801" y="71"/>
                      <a:pt x="801" y="71"/>
                      <a:pt x="801" y="71"/>
                    </a:cubicBezTo>
                    <a:cubicBezTo>
                      <a:pt x="802" y="70"/>
                      <a:pt x="802" y="70"/>
                      <a:pt x="802" y="70"/>
                    </a:cubicBezTo>
                    <a:cubicBezTo>
                      <a:pt x="802" y="70"/>
                      <a:pt x="803" y="70"/>
                      <a:pt x="803" y="70"/>
                    </a:cubicBezTo>
                    <a:cubicBezTo>
                      <a:pt x="803" y="70"/>
                      <a:pt x="804" y="70"/>
                      <a:pt x="804" y="69"/>
                    </a:cubicBezTo>
                    <a:cubicBezTo>
                      <a:pt x="804" y="69"/>
                      <a:pt x="804" y="69"/>
                      <a:pt x="804" y="69"/>
                    </a:cubicBezTo>
                    <a:cubicBezTo>
                      <a:pt x="804" y="69"/>
                      <a:pt x="804" y="69"/>
                      <a:pt x="804" y="69"/>
                    </a:cubicBezTo>
                    <a:cubicBezTo>
                      <a:pt x="804" y="70"/>
                      <a:pt x="803" y="70"/>
                      <a:pt x="803" y="70"/>
                    </a:cubicBezTo>
                    <a:cubicBezTo>
                      <a:pt x="803" y="70"/>
                      <a:pt x="803" y="70"/>
                      <a:pt x="802" y="70"/>
                    </a:cubicBezTo>
                    <a:cubicBezTo>
                      <a:pt x="802" y="70"/>
                      <a:pt x="802" y="71"/>
                      <a:pt x="801" y="71"/>
                    </a:cubicBezTo>
                    <a:cubicBezTo>
                      <a:pt x="801" y="71"/>
                      <a:pt x="801" y="71"/>
                      <a:pt x="801" y="71"/>
                    </a:cubicBezTo>
                    <a:cubicBezTo>
                      <a:pt x="800" y="71"/>
                      <a:pt x="800" y="71"/>
                      <a:pt x="800" y="71"/>
                    </a:cubicBezTo>
                    <a:cubicBezTo>
                      <a:pt x="799" y="71"/>
                      <a:pt x="799" y="72"/>
                      <a:pt x="799" y="72"/>
                    </a:cubicBezTo>
                    <a:cubicBezTo>
                      <a:pt x="790" y="76"/>
                      <a:pt x="780" y="81"/>
                      <a:pt x="772" y="88"/>
                    </a:cubicBezTo>
                    <a:cubicBezTo>
                      <a:pt x="771" y="88"/>
                      <a:pt x="770" y="89"/>
                      <a:pt x="769" y="90"/>
                    </a:cubicBezTo>
                    <a:cubicBezTo>
                      <a:pt x="769" y="90"/>
                      <a:pt x="769" y="90"/>
                      <a:pt x="769" y="90"/>
                    </a:cubicBezTo>
                    <a:cubicBezTo>
                      <a:pt x="769" y="90"/>
                      <a:pt x="768" y="90"/>
                      <a:pt x="768" y="91"/>
                    </a:cubicBezTo>
                    <a:cubicBezTo>
                      <a:pt x="768" y="91"/>
                      <a:pt x="768" y="91"/>
                      <a:pt x="768" y="91"/>
                    </a:cubicBezTo>
                    <a:cubicBezTo>
                      <a:pt x="769" y="91"/>
                      <a:pt x="769" y="90"/>
                      <a:pt x="769" y="90"/>
                    </a:cubicBezTo>
                    <a:cubicBezTo>
                      <a:pt x="773" y="88"/>
                      <a:pt x="776" y="86"/>
                      <a:pt x="779" y="84"/>
                    </a:cubicBezTo>
                    <a:cubicBezTo>
                      <a:pt x="793" y="76"/>
                      <a:pt x="807" y="70"/>
                      <a:pt x="822" y="64"/>
                    </a:cubicBezTo>
                    <a:cubicBezTo>
                      <a:pt x="824" y="63"/>
                      <a:pt x="826" y="63"/>
                      <a:pt x="828" y="62"/>
                    </a:cubicBezTo>
                    <a:cubicBezTo>
                      <a:pt x="828" y="62"/>
                      <a:pt x="828" y="62"/>
                      <a:pt x="828" y="62"/>
                    </a:cubicBezTo>
                    <a:cubicBezTo>
                      <a:pt x="828" y="62"/>
                      <a:pt x="829" y="62"/>
                      <a:pt x="829" y="62"/>
                    </a:cubicBezTo>
                    <a:cubicBezTo>
                      <a:pt x="829" y="62"/>
                      <a:pt x="829" y="61"/>
                      <a:pt x="830" y="61"/>
                    </a:cubicBezTo>
                    <a:cubicBezTo>
                      <a:pt x="830" y="61"/>
                      <a:pt x="830" y="61"/>
                      <a:pt x="831" y="61"/>
                    </a:cubicBezTo>
                    <a:cubicBezTo>
                      <a:pt x="831" y="61"/>
                      <a:pt x="831" y="61"/>
                      <a:pt x="831" y="60"/>
                    </a:cubicBezTo>
                    <a:cubicBezTo>
                      <a:pt x="832" y="60"/>
                      <a:pt x="832" y="60"/>
                      <a:pt x="832" y="60"/>
                    </a:cubicBezTo>
                    <a:cubicBezTo>
                      <a:pt x="832" y="60"/>
                      <a:pt x="831" y="61"/>
                      <a:pt x="831" y="61"/>
                    </a:cubicBezTo>
                    <a:cubicBezTo>
                      <a:pt x="831" y="61"/>
                      <a:pt x="831" y="61"/>
                      <a:pt x="831" y="61"/>
                    </a:cubicBezTo>
                    <a:cubicBezTo>
                      <a:pt x="830" y="61"/>
                      <a:pt x="830" y="61"/>
                      <a:pt x="830" y="61"/>
                    </a:cubicBezTo>
                    <a:cubicBezTo>
                      <a:pt x="829" y="61"/>
                      <a:pt x="829" y="62"/>
                      <a:pt x="829" y="62"/>
                    </a:cubicBezTo>
                    <a:cubicBezTo>
                      <a:pt x="829" y="62"/>
                      <a:pt x="828" y="62"/>
                      <a:pt x="828" y="62"/>
                    </a:cubicBezTo>
                    <a:cubicBezTo>
                      <a:pt x="828" y="62"/>
                      <a:pt x="828" y="62"/>
                      <a:pt x="828" y="62"/>
                    </a:cubicBezTo>
                    <a:cubicBezTo>
                      <a:pt x="815" y="69"/>
                      <a:pt x="803" y="75"/>
                      <a:pt x="790" y="81"/>
                    </a:cubicBezTo>
                    <a:cubicBezTo>
                      <a:pt x="782" y="85"/>
                      <a:pt x="775" y="89"/>
                      <a:pt x="768" y="94"/>
                    </a:cubicBezTo>
                    <a:cubicBezTo>
                      <a:pt x="750" y="105"/>
                      <a:pt x="733" y="117"/>
                      <a:pt x="716" y="130"/>
                    </a:cubicBezTo>
                    <a:cubicBezTo>
                      <a:pt x="709" y="136"/>
                      <a:pt x="702" y="142"/>
                      <a:pt x="695" y="148"/>
                    </a:cubicBezTo>
                    <a:cubicBezTo>
                      <a:pt x="691" y="152"/>
                      <a:pt x="687" y="155"/>
                      <a:pt x="683" y="159"/>
                    </a:cubicBezTo>
                    <a:cubicBezTo>
                      <a:pt x="682" y="160"/>
                      <a:pt x="681" y="160"/>
                      <a:pt x="680" y="161"/>
                    </a:cubicBezTo>
                    <a:cubicBezTo>
                      <a:pt x="680" y="161"/>
                      <a:pt x="680" y="161"/>
                      <a:pt x="680" y="161"/>
                    </a:cubicBezTo>
                    <a:cubicBezTo>
                      <a:pt x="680" y="161"/>
                      <a:pt x="679" y="161"/>
                      <a:pt x="679" y="162"/>
                    </a:cubicBezTo>
                    <a:cubicBezTo>
                      <a:pt x="679" y="162"/>
                      <a:pt x="679" y="162"/>
                      <a:pt x="679" y="162"/>
                    </a:cubicBezTo>
                    <a:cubicBezTo>
                      <a:pt x="679" y="162"/>
                      <a:pt x="679" y="162"/>
                      <a:pt x="679" y="162"/>
                    </a:cubicBezTo>
                    <a:cubicBezTo>
                      <a:pt x="679" y="161"/>
                      <a:pt x="680" y="161"/>
                      <a:pt x="680" y="161"/>
                    </a:cubicBezTo>
                    <a:cubicBezTo>
                      <a:pt x="680" y="161"/>
                      <a:pt x="680" y="161"/>
                      <a:pt x="680" y="161"/>
                    </a:cubicBezTo>
                    <a:cubicBezTo>
                      <a:pt x="681" y="159"/>
                      <a:pt x="682" y="158"/>
                      <a:pt x="684" y="156"/>
                    </a:cubicBezTo>
                    <a:cubicBezTo>
                      <a:pt x="690" y="150"/>
                      <a:pt x="696" y="142"/>
                      <a:pt x="703" y="137"/>
                    </a:cubicBezTo>
                    <a:cubicBezTo>
                      <a:pt x="709" y="133"/>
                      <a:pt x="714" y="129"/>
                      <a:pt x="720" y="124"/>
                    </a:cubicBezTo>
                    <a:cubicBezTo>
                      <a:pt x="722" y="122"/>
                      <a:pt x="725" y="120"/>
                      <a:pt x="728" y="117"/>
                    </a:cubicBezTo>
                    <a:cubicBezTo>
                      <a:pt x="727" y="118"/>
                      <a:pt x="725" y="118"/>
                      <a:pt x="724" y="119"/>
                    </a:cubicBezTo>
                    <a:cubicBezTo>
                      <a:pt x="718" y="123"/>
                      <a:pt x="712" y="128"/>
                      <a:pt x="706" y="132"/>
                    </a:cubicBezTo>
                    <a:cubicBezTo>
                      <a:pt x="699" y="137"/>
                      <a:pt x="693" y="142"/>
                      <a:pt x="688" y="149"/>
                    </a:cubicBezTo>
                    <a:cubicBezTo>
                      <a:pt x="683" y="154"/>
                      <a:pt x="678" y="160"/>
                      <a:pt x="673" y="165"/>
                    </a:cubicBezTo>
                    <a:cubicBezTo>
                      <a:pt x="673" y="165"/>
                      <a:pt x="672" y="165"/>
                      <a:pt x="672" y="165"/>
                    </a:cubicBezTo>
                    <a:cubicBezTo>
                      <a:pt x="674" y="162"/>
                      <a:pt x="676" y="160"/>
                      <a:pt x="678" y="158"/>
                    </a:cubicBezTo>
                    <a:cubicBezTo>
                      <a:pt x="682" y="153"/>
                      <a:pt x="686" y="149"/>
                      <a:pt x="691" y="144"/>
                    </a:cubicBezTo>
                    <a:cubicBezTo>
                      <a:pt x="697" y="138"/>
                      <a:pt x="703" y="132"/>
                      <a:pt x="709" y="126"/>
                    </a:cubicBezTo>
                    <a:cubicBezTo>
                      <a:pt x="716" y="120"/>
                      <a:pt x="724" y="113"/>
                      <a:pt x="732" y="108"/>
                    </a:cubicBezTo>
                    <a:close/>
                    <a:moveTo>
                      <a:pt x="742" y="67"/>
                    </a:moveTo>
                    <a:cubicBezTo>
                      <a:pt x="752" y="62"/>
                      <a:pt x="763" y="58"/>
                      <a:pt x="774" y="56"/>
                    </a:cubicBezTo>
                    <a:cubicBezTo>
                      <a:pt x="774" y="56"/>
                      <a:pt x="774" y="56"/>
                      <a:pt x="774" y="56"/>
                    </a:cubicBezTo>
                    <a:cubicBezTo>
                      <a:pt x="774" y="55"/>
                      <a:pt x="775" y="55"/>
                      <a:pt x="775" y="55"/>
                    </a:cubicBezTo>
                    <a:cubicBezTo>
                      <a:pt x="775" y="55"/>
                      <a:pt x="776" y="55"/>
                      <a:pt x="776" y="55"/>
                    </a:cubicBezTo>
                    <a:cubicBezTo>
                      <a:pt x="776" y="55"/>
                      <a:pt x="776" y="55"/>
                      <a:pt x="776" y="55"/>
                    </a:cubicBezTo>
                    <a:cubicBezTo>
                      <a:pt x="776" y="55"/>
                      <a:pt x="776" y="55"/>
                      <a:pt x="776" y="55"/>
                    </a:cubicBezTo>
                    <a:cubicBezTo>
                      <a:pt x="776" y="55"/>
                      <a:pt x="775" y="55"/>
                      <a:pt x="775" y="55"/>
                    </a:cubicBezTo>
                    <a:cubicBezTo>
                      <a:pt x="775" y="55"/>
                      <a:pt x="775" y="55"/>
                      <a:pt x="774" y="56"/>
                    </a:cubicBezTo>
                    <a:cubicBezTo>
                      <a:pt x="774" y="56"/>
                      <a:pt x="774" y="56"/>
                      <a:pt x="774" y="56"/>
                    </a:cubicBezTo>
                    <a:cubicBezTo>
                      <a:pt x="765" y="60"/>
                      <a:pt x="755" y="64"/>
                      <a:pt x="746" y="68"/>
                    </a:cubicBezTo>
                    <a:cubicBezTo>
                      <a:pt x="745" y="69"/>
                      <a:pt x="743" y="69"/>
                      <a:pt x="742" y="70"/>
                    </a:cubicBezTo>
                    <a:cubicBezTo>
                      <a:pt x="742" y="70"/>
                      <a:pt x="743" y="70"/>
                      <a:pt x="743" y="71"/>
                    </a:cubicBezTo>
                    <a:cubicBezTo>
                      <a:pt x="744" y="70"/>
                      <a:pt x="745" y="70"/>
                      <a:pt x="746" y="70"/>
                    </a:cubicBezTo>
                    <a:cubicBezTo>
                      <a:pt x="756" y="65"/>
                      <a:pt x="767" y="60"/>
                      <a:pt x="778" y="56"/>
                    </a:cubicBezTo>
                    <a:cubicBezTo>
                      <a:pt x="788" y="52"/>
                      <a:pt x="797" y="49"/>
                      <a:pt x="807" y="45"/>
                    </a:cubicBezTo>
                    <a:cubicBezTo>
                      <a:pt x="808" y="45"/>
                      <a:pt x="809" y="45"/>
                      <a:pt x="810" y="45"/>
                    </a:cubicBezTo>
                    <a:cubicBezTo>
                      <a:pt x="810" y="45"/>
                      <a:pt x="810" y="45"/>
                      <a:pt x="810" y="45"/>
                    </a:cubicBezTo>
                    <a:cubicBezTo>
                      <a:pt x="811" y="45"/>
                      <a:pt x="811" y="44"/>
                      <a:pt x="811" y="44"/>
                    </a:cubicBezTo>
                    <a:cubicBezTo>
                      <a:pt x="811" y="44"/>
                      <a:pt x="811" y="44"/>
                      <a:pt x="811" y="44"/>
                    </a:cubicBezTo>
                    <a:cubicBezTo>
                      <a:pt x="811" y="45"/>
                      <a:pt x="811" y="45"/>
                      <a:pt x="810" y="45"/>
                    </a:cubicBezTo>
                    <a:cubicBezTo>
                      <a:pt x="810" y="45"/>
                      <a:pt x="810" y="45"/>
                      <a:pt x="810" y="45"/>
                    </a:cubicBezTo>
                    <a:cubicBezTo>
                      <a:pt x="809" y="45"/>
                      <a:pt x="808" y="46"/>
                      <a:pt x="807" y="46"/>
                    </a:cubicBezTo>
                    <a:cubicBezTo>
                      <a:pt x="794" y="51"/>
                      <a:pt x="781" y="56"/>
                      <a:pt x="768" y="61"/>
                    </a:cubicBezTo>
                    <a:cubicBezTo>
                      <a:pt x="755" y="67"/>
                      <a:pt x="742" y="72"/>
                      <a:pt x="730" y="80"/>
                    </a:cubicBezTo>
                    <a:cubicBezTo>
                      <a:pt x="721" y="86"/>
                      <a:pt x="713" y="92"/>
                      <a:pt x="705" y="99"/>
                    </a:cubicBezTo>
                    <a:cubicBezTo>
                      <a:pt x="698" y="106"/>
                      <a:pt x="691" y="112"/>
                      <a:pt x="684" y="118"/>
                    </a:cubicBezTo>
                    <a:cubicBezTo>
                      <a:pt x="674" y="128"/>
                      <a:pt x="665" y="137"/>
                      <a:pt x="655" y="147"/>
                    </a:cubicBezTo>
                    <a:cubicBezTo>
                      <a:pt x="649" y="154"/>
                      <a:pt x="642" y="160"/>
                      <a:pt x="636" y="167"/>
                    </a:cubicBezTo>
                    <a:cubicBezTo>
                      <a:pt x="631" y="171"/>
                      <a:pt x="627" y="176"/>
                      <a:pt x="622" y="180"/>
                    </a:cubicBezTo>
                    <a:cubicBezTo>
                      <a:pt x="647" y="150"/>
                      <a:pt x="673" y="122"/>
                      <a:pt x="702" y="97"/>
                    </a:cubicBezTo>
                    <a:cubicBezTo>
                      <a:pt x="702" y="96"/>
                      <a:pt x="702" y="96"/>
                      <a:pt x="702" y="96"/>
                    </a:cubicBezTo>
                    <a:cubicBezTo>
                      <a:pt x="701" y="97"/>
                      <a:pt x="699" y="97"/>
                      <a:pt x="698" y="98"/>
                    </a:cubicBezTo>
                    <a:cubicBezTo>
                      <a:pt x="688" y="107"/>
                      <a:pt x="677" y="116"/>
                      <a:pt x="668" y="126"/>
                    </a:cubicBezTo>
                    <a:cubicBezTo>
                      <a:pt x="658" y="137"/>
                      <a:pt x="647" y="149"/>
                      <a:pt x="637" y="160"/>
                    </a:cubicBezTo>
                    <a:cubicBezTo>
                      <a:pt x="634" y="162"/>
                      <a:pt x="632" y="164"/>
                      <a:pt x="630" y="167"/>
                    </a:cubicBezTo>
                    <a:cubicBezTo>
                      <a:pt x="630" y="167"/>
                      <a:pt x="630" y="167"/>
                      <a:pt x="630" y="167"/>
                    </a:cubicBezTo>
                    <a:cubicBezTo>
                      <a:pt x="630" y="167"/>
                      <a:pt x="630" y="167"/>
                      <a:pt x="630" y="167"/>
                    </a:cubicBezTo>
                    <a:cubicBezTo>
                      <a:pt x="630" y="167"/>
                      <a:pt x="630" y="167"/>
                      <a:pt x="630" y="167"/>
                    </a:cubicBezTo>
                    <a:cubicBezTo>
                      <a:pt x="630" y="167"/>
                      <a:pt x="630" y="167"/>
                      <a:pt x="630" y="167"/>
                    </a:cubicBezTo>
                    <a:cubicBezTo>
                      <a:pt x="636" y="159"/>
                      <a:pt x="640" y="152"/>
                      <a:pt x="646" y="145"/>
                    </a:cubicBezTo>
                    <a:cubicBezTo>
                      <a:pt x="653" y="137"/>
                      <a:pt x="660" y="129"/>
                      <a:pt x="667" y="122"/>
                    </a:cubicBezTo>
                    <a:cubicBezTo>
                      <a:pt x="677" y="113"/>
                      <a:pt x="687" y="104"/>
                      <a:pt x="697" y="95"/>
                    </a:cubicBezTo>
                    <a:cubicBezTo>
                      <a:pt x="711" y="84"/>
                      <a:pt x="726" y="75"/>
                      <a:pt x="742" y="67"/>
                    </a:cubicBezTo>
                    <a:close/>
                    <a:moveTo>
                      <a:pt x="704" y="69"/>
                    </a:moveTo>
                    <a:cubicBezTo>
                      <a:pt x="703" y="69"/>
                      <a:pt x="703" y="69"/>
                      <a:pt x="703" y="69"/>
                    </a:cubicBezTo>
                    <a:cubicBezTo>
                      <a:pt x="703" y="70"/>
                      <a:pt x="703" y="70"/>
                      <a:pt x="703" y="70"/>
                    </a:cubicBezTo>
                    <a:cubicBezTo>
                      <a:pt x="701" y="71"/>
                      <a:pt x="699" y="72"/>
                      <a:pt x="697" y="74"/>
                    </a:cubicBezTo>
                    <a:cubicBezTo>
                      <a:pt x="682" y="86"/>
                      <a:pt x="668" y="100"/>
                      <a:pt x="654" y="114"/>
                    </a:cubicBezTo>
                    <a:cubicBezTo>
                      <a:pt x="646" y="123"/>
                      <a:pt x="636" y="131"/>
                      <a:pt x="628" y="140"/>
                    </a:cubicBezTo>
                    <a:cubicBezTo>
                      <a:pt x="619" y="149"/>
                      <a:pt x="609" y="157"/>
                      <a:pt x="601" y="166"/>
                    </a:cubicBezTo>
                    <a:cubicBezTo>
                      <a:pt x="594" y="173"/>
                      <a:pt x="588" y="181"/>
                      <a:pt x="581" y="189"/>
                    </a:cubicBezTo>
                    <a:cubicBezTo>
                      <a:pt x="579" y="191"/>
                      <a:pt x="577" y="194"/>
                      <a:pt x="575" y="196"/>
                    </a:cubicBezTo>
                    <a:cubicBezTo>
                      <a:pt x="574" y="197"/>
                      <a:pt x="572" y="198"/>
                      <a:pt x="571" y="199"/>
                    </a:cubicBezTo>
                    <a:cubicBezTo>
                      <a:pt x="576" y="192"/>
                      <a:pt x="581" y="186"/>
                      <a:pt x="586" y="179"/>
                    </a:cubicBezTo>
                    <a:cubicBezTo>
                      <a:pt x="593" y="169"/>
                      <a:pt x="600" y="159"/>
                      <a:pt x="609" y="150"/>
                    </a:cubicBezTo>
                    <a:cubicBezTo>
                      <a:pt x="616" y="143"/>
                      <a:pt x="623" y="136"/>
                      <a:pt x="629" y="129"/>
                    </a:cubicBezTo>
                    <a:cubicBezTo>
                      <a:pt x="639" y="118"/>
                      <a:pt x="650" y="109"/>
                      <a:pt x="661" y="100"/>
                    </a:cubicBezTo>
                    <a:cubicBezTo>
                      <a:pt x="674" y="90"/>
                      <a:pt x="686" y="81"/>
                      <a:pt x="699" y="72"/>
                    </a:cubicBezTo>
                    <a:cubicBezTo>
                      <a:pt x="700" y="71"/>
                      <a:pt x="701" y="70"/>
                      <a:pt x="703" y="70"/>
                    </a:cubicBezTo>
                    <a:cubicBezTo>
                      <a:pt x="703" y="70"/>
                      <a:pt x="703" y="69"/>
                      <a:pt x="703" y="69"/>
                    </a:cubicBezTo>
                    <a:cubicBezTo>
                      <a:pt x="703" y="69"/>
                      <a:pt x="703" y="69"/>
                      <a:pt x="704" y="69"/>
                    </a:cubicBezTo>
                    <a:cubicBezTo>
                      <a:pt x="704" y="69"/>
                      <a:pt x="704" y="68"/>
                      <a:pt x="705" y="68"/>
                    </a:cubicBezTo>
                    <a:cubicBezTo>
                      <a:pt x="705" y="68"/>
                      <a:pt x="705" y="68"/>
                      <a:pt x="705" y="68"/>
                    </a:cubicBezTo>
                    <a:cubicBezTo>
                      <a:pt x="704" y="68"/>
                      <a:pt x="704" y="69"/>
                      <a:pt x="704" y="69"/>
                    </a:cubicBezTo>
                    <a:close/>
                    <a:moveTo>
                      <a:pt x="723" y="58"/>
                    </a:moveTo>
                    <a:cubicBezTo>
                      <a:pt x="724" y="58"/>
                      <a:pt x="724" y="58"/>
                      <a:pt x="725" y="57"/>
                    </a:cubicBezTo>
                    <a:cubicBezTo>
                      <a:pt x="725" y="57"/>
                      <a:pt x="725" y="57"/>
                      <a:pt x="725" y="57"/>
                    </a:cubicBezTo>
                    <a:cubicBezTo>
                      <a:pt x="725" y="57"/>
                      <a:pt x="725" y="57"/>
                      <a:pt x="725" y="57"/>
                    </a:cubicBezTo>
                    <a:cubicBezTo>
                      <a:pt x="725" y="57"/>
                      <a:pt x="725" y="57"/>
                      <a:pt x="725" y="57"/>
                    </a:cubicBezTo>
                    <a:cubicBezTo>
                      <a:pt x="725" y="57"/>
                      <a:pt x="725" y="57"/>
                      <a:pt x="725" y="57"/>
                    </a:cubicBezTo>
                    <a:cubicBezTo>
                      <a:pt x="723" y="59"/>
                      <a:pt x="721" y="61"/>
                      <a:pt x="719" y="63"/>
                    </a:cubicBezTo>
                    <a:cubicBezTo>
                      <a:pt x="711" y="70"/>
                      <a:pt x="703" y="77"/>
                      <a:pt x="694" y="84"/>
                    </a:cubicBezTo>
                    <a:cubicBezTo>
                      <a:pt x="692" y="87"/>
                      <a:pt x="689" y="89"/>
                      <a:pt x="686" y="91"/>
                    </a:cubicBezTo>
                    <a:cubicBezTo>
                      <a:pt x="685" y="92"/>
                      <a:pt x="684" y="92"/>
                      <a:pt x="684" y="93"/>
                    </a:cubicBezTo>
                    <a:cubicBezTo>
                      <a:pt x="679" y="99"/>
                      <a:pt x="672" y="104"/>
                      <a:pt x="667" y="109"/>
                    </a:cubicBezTo>
                    <a:cubicBezTo>
                      <a:pt x="659" y="117"/>
                      <a:pt x="651" y="126"/>
                      <a:pt x="644" y="134"/>
                    </a:cubicBezTo>
                    <a:cubicBezTo>
                      <a:pt x="636" y="143"/>
                      <a:pt x="628" y="151"/>
                      <a:pt x="620" y="160"/>
                    </a:cubicBezTo>
                    <a:cubicBezTo>
                      <a:pt x="609" y="171"/>
                      <a:pt x="597" y="181"/>
                      <a:pt x="585" y="191"/>
                    </a:cubicBezTo>
                    <a:cubicBezTo>
                      <a:pt x="584" y="191"/>
                      <a:pt x="584" y="192"/>
                      <a:pt x="583" y="192"/>
                    </a:cubicBezTo>
                    <a:cubicBezTo>
                      <a:pt x="583" y="192"/>
                      <a:pt x="583" y="192"/>
                      <a:pt x="583" y="192"/>
                    </a:cubicBezTo>
                    <a:cubicBezTo>
                      <a:pt x="583" y="192"/>
                      <a:pt x="583" y="192"/>
                      <a:pt x="583" y="192"/>
                    </a:cubicBezTo>
                    <a:cubicBezTo>
                      <a:pt x="583" y="192"/>
                      <a:pt x="583" y="192"/>
                      <a:pt x="583" y="192"/>
                    </a:cubicBezTo>
                    <a:cubicBezTo>
                      <a:pt x="583" y="192"/>
                      <a:pt x="583" y="192"/>
                      <a:pt x="583" y="192"/>
                    </a:cubicBezTo>
                    <a:cubicBezTo>
                      <a:pt x="588" y="186"/>
                      <a:pt x="592" y="181"/>
                      <a:pt x="597" y="175"/>
                    </a:cubicBezTo>
                    <a:cubicBezTo>
                      <a:pt x="605" y="165"/>
                      <a:pt x="615" y="156"/>
                      <a:pt x="624" y="147"/>
                    </a:cubicBezTo>
                    <a:cubicBezTo>
                      <a:pt x="639" y="134"/>
                      <a:pt x="653" y="120"/>
                      <a:pt x="666" y="106"/>
                    </a:cubicBezTo>
                    <a:cubicBezTo>
                      <a:pt x="677" y="96"/>
                      <a:pt x="687" y="86"/>
                      <a:pt x="698" y="76"/>
                    </a:cubicBezTo>
                    <a:cubicBezTo>
                      <a:pt x="706" y="70"/>
                      <a:pt x="714" y="63"/>
                      <a:pt x="723" y="58"/>
                    </a:cubicBezTo>
                    <a:close/>
                    <a:moveTo>
                      <a:pt x="580" y="201"/>
                    </a:moveTo>
                    <a:cubicBezTo>
                      <a:pt x="580" y="201"/>
                      <a:pt x="580" y="201"/>
                      <a:pt x="580" y="201"/>
                    </a:cubicBezTo>
                    <a:cubicBezTo>
                      <a:pt x="583" y="198"/>
                      <a:pt x="586" y="195"/>
                      <a:pt x="590" y="192"/>
                    </a:cubicBezTo>
                    <a:cubicBezTo>
                      <a:pt x="602" y="182"/>
                      <a:pt x="614" y="172"/>
                      <a:pt x="626" y="161"/>
                    </a:cubicBezTo>
                    <a:cubicBezTo>
                      <a:pt x="628" y="160"/>
                      <a:pt x="630" y="158"/>
                      <a:pt x="632" y="156"/>
                    </a:cubicBezTo>
                    <a:cubicBezTo>
                      <a:pt x="632" y="156"/>
                      <a:pt x="632" y="156"/>
                      <a:pt x="632" y="156"/>
                    </a:cubicBezTo>
                    <a:cubicBezTo>
                      <a:pt x="632" y="157"/>
                      <a:pt x="631" y="158"/>
                      <a:pt x="630" y="159"/>
                    </a:cubicBezTo>
                    <a:cubicBezTo>
                      <a:pt x="626" y="166"/>
                      <a:pt x="621" y="173"/>
                      <a:pt x="617" y="180"/>
                    </a:cubicBezTo>
                    <a:cubicBezTo>
                      <a:pt x="615" y="184"/>
                      <a:pt x="613" y="188"/>
                      <a:pt x="611" y="192"/>
                    </a:cubicBezTo>
                    <a:cubicBezTo>
                      <a:pt x="610" y="193"/>
                      <a:pt x="609" y="194"/>
                      <a:pt x="608" y="194"/>
                    </a:cubicBezTo>
                    <a:cubicBezTo>
                      <a:pt x="599" y="196"/>
                      <a:pt x="590" y="199"/>
                      <a:pt x="581" y="201"/>
                    </a:cubicBezTo>
                    <a:cubicBezTo>
                      <a:pt x="580" y="201"/>
                      <a:pt x="580" y="201"/>
                      <a:pt x="580" y="201"/>
                    </a:cubicBezTo>
                    <a:cubicBezTo>
                      <a:pt x="580" y="201"/>
                      <a:pt x="580" y="201"/>
                      <a:pt x="580" y="201"/>
                    </a:cubicBezTo>
                    <a:cubicBezTo>
                      <a:pt x="579" y="202"/>
                      <a:pt x="579" y="202"/>
                      <a:pt x="579" y="202"/>
                    </a:cubicBezTo>
                    <a:cubicBezTo>
                      <a:pt x="579" y="202"/>
                      <a:pt x="580" y="201"/>
                      <a:pt x="580" y="201"/>
                    </a:cubicBezTo>
                    <a:close/>
                    <a:moveTo>
                      <a:pt x="724" y="61"/>
                    </a:moveTo>
                    <a:cubicBezTo>
                      <a:pt x="724" y="61"/>
                      <a:pt x="724" y="62"/>
                      <a:pt x="723" y="62"/>
                    </a:cubicBezTo>
                    <a:cubicBezTo>
                      <a:pt x="723" y="62"/>
                      <a:pt x="723" y="62"/>
                      <a:pt x="723" y="63"/>
                    </a:cubicBezTo>
                    <a:cubicBezTo>
                      <a:pt x="718" y="68"/>
                      <a:pt x="713" y="72"/>
                      <a:pt x="708" y="78"/>
                    </a:cubicBezTo>
                    <a:cubicBezTo>
                      <a:pt x="697" y="89"/>
                      <a:pt x="685" y="100"/>
                      <a:pt x="673" y="110"/>
                    </a:cubicBezTo>
                    <a:cubicBezTo>
                      <a:pt x="666" y="117"/>
                      <a:pt x="660" y="124"/>
                      <a:pt x="654" y="130"/>
                    </a:cubicBezTo>
                    <a:cubicBezTo>
                      <a:pt x="648" y="136"/>
                      <a:pt x="644" y="141"/>
                      <a:pt x="637" y="146"/>
                    </a:cubicBezTo>
                    <a:cubicBezTo>
                      <a:pt x="637" y="146"/>
                      <a:pt x="637" y="146"/>
                      <a:pt x="637" y="146"/>
                    </a:cubicBezTo>
                    <a:cubicBezTo>
                      <a:pt x="636" y="147"/>
                      <a:pt x="636" y="147"/>
                      <a:pt x="635" y="148"/>
                    </a:cubicBezTo>
                    <a:cubicBezTo>
                      <a:pt x="635" y="148"/>
                      <a:pt x="634" y="149"/>
                      <a:pt x="634" y="149"/>
                    </a:cubicBezTo>
                    <a:cubicBezTo>
                      <a:pt x="634" y="150"/>
                      <a:pt x="633" y="150"/>
                      <a:pt x="633" y="150"/>
                    </a:cubicBezTo>
                    <a:cubicBezTo>
                      <a:pt x="633" y="150"/>
                      <a:pt x="633" y="150"/>
                      <a:pt x="633" y="150"/>
                    </a:cubicBezTo>
                    <a:cubicBezTo>
                      <a:pt x="633" y="150"/>
                      <a:pt x="633" y="150"/>
                      <a:pt x="633" y="150"/>
                    </a:cubicBezTo>
                    <a:cubicBezTo>
                      <a:pt x="633" y="150"/>
                      <a:pt x="634" y="149"/>
                      <a:pt x="634" y="149"/>
                    </a:cubicBezTo>
                    <a:cubicBezTo>
                      <a:pt x="634" y="149"/>
                      <a:pt x="635" y="148"/>
                      <a:pt x="635" y="148"/>
                    </a:cubicBezTo>
                    <a:cubicBezTo>
                      <a:pt x="636" y="147"/>
                      <a:pt x="636" y="147"/>
                      <a:pt x="637" y="146"/>
                    </a:cubicBezTo>
                    <a:cubicBezTo>
                      <a:pt x="637" y="146"/>
                      <a:pt x="637" y="146"/>
                      <a:pt x="637" y="146"/>
                    </a:cubicBezTo>
                    <a:cubicBezTo>
                      <a:pt x="640" y="143"/>
                      <a:pt x="642" y="140"/>
                      <a:pt x="644" y="138"/>
                    </a:cubicBezTo>
                    <a:cubicBezTo>
                      <a:pt x="652" y="129"/>
                      <a:pt x="660" y="120"/>
                      <a:pt x="668" y="111"/>
                    </a:cubicBezTo>
                    <a:cubicBezTo>
                      <a:pt x="671" y="108"/>
                      <a:pt x="674" y="106"/>
                      <a:pt x="677" y="103"/>
                    </a:cubicBezTo>
                    <a:cubicBezTo>
                      <a:pt x="679" y="101"/>
                      <a:pt x="681" y="99"/>
                      <a:pt x="683" y="98"/>
                    </a:cubicBezTo>
                    <a:cubicBezTo>
                      <a:pt x="686" y="95"/>
                      <a:pt x="689" y="92"/>
                      <a:pt x="692" y="89"/>
                    </a:cubicBezTo>
                    <a:cubicBezTo>
                      <a:pt x="699" y="83"/>
                      <a:pt x="705" y="77"/>
                      <a:pt x="712" y="71"/>
                    </a:cubicBezTo>
                    <a:cubicBezTo>
                      <a:pt x="716" y="68"/>
                      <a:pt x="719" y="66"/>
                      <a:pt x="723" y="63"/>
                    </a:cubicBezTo>
                    <a:cubicBezTo>
                      <a:pt x="723" y="62"/>
                      <a:pt x="723" y="62"/>
                      <a:pt x="723" y="62"/>
                    </a:cubicBezTo>
                    <a:cubicBezTo>
                      <a:pt x="724" y="62"/>
                      <a:pt x="724" y="61"/>
                      <a:pt x="724" y="61"/>
                    </a:cubicBezTo>
                    <a:cubicBezTo>
                      <a:pt x="725" y="61"/>
                      <a:pt x="725" y="60"/>
                      <a:pt x="725" y="60"/>
                    </a:cubicBezTo>
                    <a:cubicBezTo>
                      <a:pt x="726" y="60"/>
                      <a:pt x="726" y="60"/>
                      <a:pt x="726" y="60"/>
                    </a:cubicBezTo>
                    <a:cubicBezTo>
                      <a:pt x="725" y="60"/>
                      <a:pt x="725" y="61"/>
                      <a:pt x="724" y="61"/>
                    </a:cubicBezTo>
                    <a:close/>
                    <a:moveTo>
                      <a:pt x="565" y="198"/>
                    </a:moveTo>
                    <a:cubicBezTo>
                      <a:pt x="571" y="187"/>
                      <a:pt x="578" y="176"/>
                      <a:pt x="587" y="166"/>
                    </a:cubicBezTo>
                    <a:cubicBezTo>
                      <a:pt x="596" y="155"/>
                      <a:pt x="606" y="143"/>
                      <a:pt x="616" y="132"/>
                    </a:cubicBezTo>
                    <a:cubicBezTo>
                      <a:pt x="621" y="126"/>
                      <a:pt x="628" y="121"/>
                      <a:pt x="633" y="115"/>
                    </a:cubicBezTo>
                    <a:cubicBezTo>
                      <a:pt x="641" y="108"/>
                      <a:pt x="647" y="101"/>
                      <a:pt x="655" y="94"/>
                    </a:cubicBezTo>
                    <a:cubicBezTo>
                      <a:pt x="665" y="85"/>
                      <a:pt x="676" y="78"/>
                      <a:pt x="688" y="71"/>
                    </a:cubicBezTo>
                    <a:cubicBezTo>
                      <a:pt x="697" y="66"/>
                      <a:pt x="706" y="60"/>
                      <a:pt x="716" y="55"/>
                    </a:cubicBezTo>
                    <a:cubicBezTo>
                      <a:pt x="720" y="53"/>
                      <a:pt x="725" y="51"/>
                      <a:pt x="729" y="50"/>
                    </a:cubicBezTo>
                    <a:cubicBezTo>
                      <a:pt x="729" y="50"/>
                      <a:pt x="729" y="50"/>
                      <a:pt x="729" y="49"/>
                    </a:cubicBezTo>
                    <a:cubicBezTo>
                      <a:pt x="730" y="49"/>
                      <a:pt x="730" y="49"/>
                      <a:pt x="730" y="49"/>
                    </a:cubicBezTo>
                    <a:cubicBezTo>
                      <a:pt x="731" y="49"/>
                      <a:pt x="731" y="49"/>
                      <a:pt x="731" y="49"/>
                    </a:cubicBezTo>
                    <a:cubicBezTo>
                      <a:pt x="731" y="49"/>
                      <a:pt x="732" y="48"/>
                      <a:pt x="732" y="48"/>
                    </a:cubicBezTo>
                    <a:cubicBezTo>
                      <a:pt x="732" y="48"/>
                      <a:pt x="733" y="48"/>
                      <a:pt x="733" y="48"/>
                    </a:cubicBezTo>
                    <a:cubicBezTo>
                      <a:pt x="733" y="48"/>
                      <a:pt x="733" y="48"/>
                      <a:pt x="734" y="48"/>
                    </a:cubicBezTo>
                    <a:cubicBezTo>
                      <a:pt x="734" y="47"/>
                      <a:pt x="734" y="47"/>
                      <a:pt x="735" y="47"/>
                    </a:cubicBezTo>
                    <a:cubicBezTo>
                      <a:pt x="735" y="47"/>
                      <a:pt x="735" y="47"/>
                      <a:pt x="735" y="47"/>
                    </a:cubicBezTo>
                    <a:cubicBezTo>
                      <a:pt x="735" y="47"/>
                      <a:pt x="735" y="47"/>
                      <a:pt x="735" y="47"/>
                    </a:cubicBezTo>
                    <a:cubicBezTo>
                      <a:pt x="734" y="47"/>
                      <a:pt x="734" y="47"/>
                      <a:pt x="734" y="48"/>
                    </a:cubicBezTo>
                    <a:cubicBezTo>
                      <a:pt x="734" y="48"/>
                      <a:pt x="733" y="48"/>
                      <a:pt x="733" y="48"/>
                    </a:cubicBezTo>
                    <a:cubicBezTo>
                      <a:pt x="733" y="48"/>
                      <a:pt x="732" y="48"/>
                      <a:pt x="732" y="48"/>
                    </a:cubicBezTo>
                    <a:cubicBezTo>
                      <a:pt x="732" y="48"/>
                      <a:pt x="731" y="49"/>
                      <a:pt x="731" y="49"/>
                    </a:cubicBezTo>
                    <a:cubicBezTo>
                      <a:pt x="731" y="49"/>
                      <a:pt x="731" y="49"/>
                      <a:pt x="730" y="49"/>
                    </a:cubicBezTo>
                    <a:cubicBezTo>
                      <a:pt x="730" y="49"/>
                      <a:pt x="730" y="49"/>
                      <a:pt x="729" y="50"/>
                    </a:cubicBezTo>
                    <a:cubicBezTo>
                      <a:pt x="729" y="50"/>
                      <a:pt x="729" y="50"/>
                      <a:pt x="729" y="50"/>
                    </a:cubicBezTo>
                    <a:cubicBezTo>
                      <a:pt x="726" y="52"/>
                      <a:pt x="723" y="54"/>
                      <a:pt x="720" y="56"/>
                    </a:cubicBezTo>
                    <a:cubicBezTo>
                      <a:pt x="711" y="61"/>
                      <a:pt x="702" y="67"/>
                      <a:pt x="693" y="73"/>
                    </a:cubicBezTo>
                    <a:cubicBezTo>
                      <a:pt x="681" y="82"/>
                      <a:pt x="668" y="91"/>
                      <a:pt x="656" y="101"/>
                    </a:cubicBezTo>
                    <a:cubicBezTo>
                      <a:pt x="648" y="108"/>
                      <a:pt x="640" y="115"/>
                      <a:pt x="632" y="122"/>
                    </a:cubicBezTo>
                    <a:cubicBezTo>
                      <a:pt x="621" y="133"/>
                      <a:pt x="610" y="145"/>
                      <a:pt x="599" y="157"/>
                    </a:cubicBezTo>
                    <a:cubicBezTo>
                      <a:pt x="593" y="163"/>
                      <a:pt x="589" y="170"/>
                      <a:pt x="584" y="177"/>
                    </a:cubicBezTo>
                    <a:cubicBezTo>
                      <a:pt x="576" y="187"/>
                      <a:pt x="569" y="196"/>
                      <a:pt x="562" y="206"/>
                    </a:cubicBezTo>
                    <a:cubicBezTo>
                      <a:pt x="562" y="206"/>
                      <a:pt x="562" y="207"/>
                      <a:pt x="561" y="207"/>
                    </a:cubicBezTo>
                    <a:cubicBezTo>
                      <a:pt x="562" y="204"/>
                      <a:pt x="563" y="201"/>
                      <a:pt x="565" y="198"/>
                    </a:cubicBezTo>
                    <a:close/>
                    <a:moveTo>
                      <a:pt x="559" y="219"/>
                    </a:moveTo>
                    <a:cubicBezTo>
                      <a:pt x="562" y="221"/>
                      <a:pt x="563" y="225"/>
                      <a:pt x="564" y="229"/>
                    </a:cubicBezTo>
                    <a:cubicBezTo>
                      <a:pt x="567" y="239"/>
                      <a:pt x="572" y="247"/>
                      <a:pt x="579" y="254"/>
                    </a:cubicBezTo>
                    <a:cubicBezTo>
                      <a:pt x="586" y="261"/>
                      <a:pt x="592" y="268"/>
                      <a:pt x="599" y="274"/>
                    </a:cubicBezTo>
                    <a:cubicBezTo>
                      <a:pt x="599" y="275"/>
                      <a:pt x="598" y="275"/>
                      <a:pt x="598" y="275"/>
                    </a:cubicBezTo>
                    <a:cubicBezTo>
                      <a:pt x="591" y="270"/>
                      <a:pt x="584" y="266"/>
                      <a:pt x="577" y="261"/>
                    </a:cubicBezTo>
                    <a:cubicBezTo>
                      <a:pt x="571" y="257"/>
                      <a:pt x="565" y="254"/>
                      <a:pt x="559" y="250"/>
                    </a:cubicBezTo>
                    <a:cubicBezTo>
                      <a:pt x="553" y="246"/>
                      <a:pt x="547" y="242"/>
                      <a:pt x="541" y="239"/>
                    </a:cubicBezTo>
                    <a:cubicBezTo>
                      <a:pt x="536" y="236"/>
                      <a:pt x="530" y="233"/>
                      <a:pt x="525" y="231"/>
                    </a:cubicBezTo>
                    <a:cubicBezTo>
                      <a:pt x="527" y="229"/>
                      <a:pt x="548" y="221"/>
                      <a:pt x="559" y="219"/>
                    </a:cubicBezTo>
                    <a:close/>
                    <a:moveTo>
                      <a:pt x="581" y="281"/>
                    </a:moveTo>
                    <a:cubicBezTo>
                      <a:pt x="585" y="284"/>
                      <a:pt x="589" y="286"/>
                      <a:pt x="593" y="289"/>
                    </a:cubicBezTo>
                    <a:cubicBezTo>
                      <a:pt x="587" y="287"/>
                      <a:pt x="582" y="285"/>
                      <a:pt x="577" y="282"/>
                    </a:cubicBezTo>
                    <a:cubicBezTo>
                      <a:pt x="574" y="279"/>
                      <a:pt x="570" y="277"/>
                      <a:pt x="567" y="275"/>
                    </a:cubicBezTo>
                    <a:cubicBezTo>
                      <a:pt x="564" y="273"/>
                      <a:pt x="560" y="271"/>
                      <a:pt x="557" y="269"/>
                    </a:cubicBezTo>
                    <a:cubicBezTo>
                      <a:pt x="553" y="267"/>
                      <a:pt x="550" y="266"/>
                      <a:pt x="547" y="263"/>
                    </a:cubicBezTo>
                    <a:cubicBezTo>
                      <a:pt x="538" y="256"/>
                      <a:pt x="530" y="249"/>
                      <a:pt x="522" y="243"/>
                    </a:cubicBezTo>
                    <a:cubicBezTo>
                      <a:pt x="522" y="242"/>
                      <a:pt x="521" y="242"/>
                      <a:pt x="521" y="242"/>
                    </a:cubicBezTo>
                    <a:cubicBezTo>
                      <a:pt x="521" y="242"/>
                      <a:pt x="521" y="242"/>
                      <a:pt x="521" y="242"/>
                    </a:cubicBezTo>
                    <a:cubicBezTo>
                      <a:pt x="519" y="240"/>
                      <a:pt x="518" y="238"/>
                      <a:pt x="516" y="237"/>
                    </a:cubicBezTo>
                    <a:cubicBezTo>
                      <a:pt x="515" y="236"/>
                      <a:pt x="515" y="236"/>
                      <a:pt x="515" y="236"/>
                    </a:cubicBezTo>
                    <a:cubicBezTo>
                      <a:pt x="515" y="236"/>
                      <a:pt x="515" y="235"/>
                      <a:pt x="515" y="235"/>
                    </a:cubicBezTo>
                    <a:cubicBezTo>
                      <a:pt x="515" y="235"/>
                      <a:pt x="515" y="236"/>
                      <a:pt x="515" y="236"/>
                    </a:cubicBezTo>
                    <a:cubicBezTo>
                      <a:pt x="515" y="236"/>
                      <a:pt x="515" y="236"/>
                      <a:pt x="516" y="237"/>
                    </a:cubicBezTo>
                    <a:cubicBezTo>
                      <a:pt x="518" y="238"/>
                      <a:pt x="519" y="240"/>
                      <a:pt x="521" y="242"/>
                    </a:cubicBezTo>
                    <a:cubicBezTo>
                      <a:pt x="521" y="242"/>
                      <a:pt x="521" y="242"/>
                      <a:pt x="521" y="242"/>
                    </a:cubicBezTo>
                    <a:cubicBezTo>
                      <a:pt x="527" y="246"/>
                      <a:pt x="533" y="250"/>
                      <a:pt x="539" y="255"/>
                    </a:cubicBezTo>
                    <a:cubicBezTo>
                      <a:pt x="547" y="260"/>
                      <a:pt x="554" y="265"/>
                      <a:pt x="563" y="269"/>
                    </a:cubicBezTo>
                    <a:cubicBezTo>
                      <a:pt x="569" y="273"/>
                      <a:pt x="575" y="277"/>
                      <a:pt x="581" y="281"/>
                    </a:cubicBezTo>
                    <a:close/>
                    <a:moveTo>
                      <a:pt x="572" y="270"/>
                    </a:moveTo>
                    <a:cubicBezTo>
                      <a:pt x="572" y="270"/>
                      <a:pt x="572" y="270"/>
                      <a:pt x="572" y="270"/>
                    </a:cubicBezTo>
                    <a:cubicBezTo>
                      <a:pt x="572" y="270"/>
                      <a:pt x="572" y="270"/>
                      <a:pt x="573" y="270"/>
                    </a:cubicBezTo>
                    <a:cubicBezTo>
                      <a:pt x="573" y="270"/>
                      <a:pt x="573" y="270"/>
                      <a:pt x="573" y="271"/>
                    </a:cubicBezTo>
                    <a:cubicBezTo>
                      <a:pt x="572" y="270"/>
                      <a:pt x="572" y="270"/>
                      <a:pt x="572" y="270"/>
                    </a:cubicBezTo>
                    <a:close/>
                    <a:moveTo>
                      <a:pt x="580" y="276"/>
                    </a:moveTo>
                    <a:cubicBezTo>
                      <a:pt x="581" y="276"/>
                      <a:pt x="581" y="275"/>
                      <a:pt x="581" y="275"/>
                    </a:cubicBezTo>
                    <a:cubicBezTo>
                      <a:pt x="581" y="276"/>
                      <a:pt x="582" y="276"/>
                      <a:pt x="582" y="276"/>
                    </a:cubicBezTo>
                    <a:cubicBezTo>
                      <a:pt x="582" y="276"/>
                      <a:pt x="582" y="276"/>
                      <a:pt x="582" y="276"/>
                    </a:cubicBezTo>
                    <a:cubicBezTo>
                      <a:pt x="582" y="277"/>
                      <a:pt x="582" y="277"/>
                      <a:pt x="582" y="277"/>
                    </a:cubicBezTo>
                    <a:cubicBezTo>
                      <a:pt x="594" y="283"/>
                      <a:pt x="604" y="291"/>
                      <a:pt x="614" y="298"/>
                    </a:cubicBezTo>
                    <a:cubicBezTo>
                      <a:pt x="614" y="298"/>
                      <a:pt x="614" y="299"/>
                      <a:pt x="614" y="299"/>
                    </a:cubicBezTo>
                    <a:cubicBezTo>
                      <a:pt x="612" y="298"/>
                      <a:pt x="610" y="296"/>
                      <a:pt x="608" y="295"/>
                    </a:cubicBezTo>
                    <a:cubicBezTo>
                      <a:pt x="601" y="290"/>
                      <a:pt x="593" y="285"/>
                      <a:pt x="586" y="279"/>
                    </a:cubicBezTo>
                    <a:cubicBezTo>
                      <a:pt x="585" y="278"/>
                      <a:pt x="584" y="278"/>
                      <a:pt x="582" y="277"/>
                    </a:cubicBezTo>
                    <a:cubicBezTo>
                      <a:pt x="582" y="277"/>
                      <a:pt x="582" y="277"/>
                      <a:pt x="582" y="276"/>
                    </a:cubicBezTo>
                    <a:cubicBezTo>
                      <a:pt x="582" y="276"/>
                      <a:pt x="582" y="276"/>
                      <a:pt x="582" y="276"/>
                    </a:cubicBezTo>
                    <a:cubicBezTo>
                      <a:pt x="581" y="276"/>
                      <a:pt x="581" y="276"/>
                      <a:pt x="580" y="276"/>
                    </a:cubicBezTo>
                    <a:close/>
                    <a:moveTo>
                      <a:pt x="571" y="281"/>
                    </a:moveTo>
                    <a:cubicBezTo>
                      <a:pt x="571" y="281"/>
                      <a:pt x="571" y="281"/>
                      <a:pt x="571" y="281"/>
                    </a:cubicBezTo>
                    <a:cubicBezTo>
                      <a:pt x="571" y="281"/>
                      <a:pt x="571" y="281"/>
                      <a:pt x="571" y="281"/>
                    </a:cubicBezTo>
                    <a:close/>
                    <a:moveTo>
                      <a:pt x="485" y="259"/>
                    </a:moveTo>
                    <a:cubicBezTo>
                      <a:pt x="481" y="255"/>
                      <a:pt x="476" y="252"/>
                      <a:pt x="472" y="248"/>
                    </a:cubicBezTo>
                    <a:cubicBezTo>
                      <a:pt x="471" y="248"/>
                      <a:pt x="471" y="248"/>
                      <a:pt x="471" y="247"/>
                    </a:cubicBezTo>
                    <a:cubicBezTo>
                      <a:pt x="475" y="248"/>
                      <a:pt x="490" y="257"/>
                      <a:pt x="500" y="265"/>
                    </a:cubicBezTo>
                    <a:cubicBezTo>
                      <a:pt x="493" y="266"/>
                      <a:pt x="489" y="263"/>
                      <a:pt x="485" y="259"/>
                    </a:cubicBezTo>
                    <a:close/>
                    <a:moveTo>
                      <a:pt x="486" y="263"/>
                    </a:moveTo>
                    <a:cubicBezTo>
                      <a:pt x="483" y="263"/>
                      <a:pt x="477" y="259"/>
                      <a:pt x="474" y="253"/>
                    </a:cubicBezTo>
                    <a:cubicBezTo>
                      <a:pt x="474" y="253"/>
                      <a:pt x="474" y="253"/>
                      <a:pt x="474" y="253"/>
                    </a:cubicBezTo>
                    <a:cubicBezTo>
                      <a:pt x="474" y="253"/>
                      <a:pt x="473" y="252"/>
                      <a:pt x="473" y="252"/>
                    </a:cubicBezTo>
                    <a:cubicBezTo>
                      <a:pt x="473" y="252"/>
                      <a:pt x="474" y="253"/>
                      <a:pt x="474" y="253"/>
                    </a:cubicBezTo>
                    <a:cubicBezTo>
                      <a:pt x="474" y="253"/>
                      <a:pt x="474" y="253"/>
                      <a:pt x="474" y="253"/>
                    </a:cubicBezTo>
                    <a:cubicBezTo>
                      <a:pt x="477" y="255"/>
                      <a:pt x="480" y="257"/>
                      <a:pt x="482" y="260"/>
                    </a:cubicBezTo>
                    <a:cubicBezTo>
                      <a:pt x="484" y="261"/>
                      <a:pt x="485" y="262"/>
                      <a:pt x="486" y="263"/>
                    </a:cubicBezTo>
                    <a:close/>
                    <a:moveTo>
                      <a:pt x="498" y="259"/>
                    </a:moveTo>
                    <a:cubicBezTo>
                      <a:pt x="498" y="259"/>
                      <a:pt x="498" y="259"/>
                      <a:pt x="498" y="259"/>
                    </a:cubicBezTo>
                    <a:cubicBezTo>
                      <a:pt x="499" y="260"/>
                      <a:pt x="500" y="260"/>
                      <a:pt x="500" y="261"/>
                    </a:cubicBezTo>
                    <a:cubicBezTo>
                      <a:pt x="500" y="261"/>
                      <a:pt x="501" y="261"/>
                      <a:pt x="501" y="261"/>
                    </a:cubicBezTo>
                    <a:cubicBezTo>
                      <a:pt x="503" y="262"/>
                      <a:pt x="506" y="264"/>
                      <a:pt x="508" y="265"/>
                    </a:cubicBezTo>
                    <a:cubicBezTo>
                      <a:pt x="508" y="265"/>
                      <a:pt x="508" y="266"/>
                      <a:pt x="508" y="266"/>
                    </a:cubicBezTo>
                    <a:cubicBezTo>
                      <a:pt x="505" y="265"/>
                      <a:pt x="503" y="263"/>
                      <a:pt x="501" y="261"/>
                    </a:cubicBezTo>
                    <a:cubicBezTo>
                      <a:pt x="501" y="261"/>
                      <a:pt x="500" y="261"/>
                      <a:pt x="500" y="261"/>
                    </a:cubicBezTo>
                    <a:cubicBezTo>
                      <a:pt x="500" y="260"/>
                      <a:pt x="499" y="260"/>
                      <a:pt x="498" y="259"/>
                    </a:cubicBezTo>
                    <a:close/>
                    <a:moveTo>
                      <a:pt x="493" y="253"/>
                    </a:moveTo>
                    <a:cubicBezTo>
                      <a:pt x="490" y="252"/>
                      <a:pt x="487" y="251"/>
                      <a:pt x="484" y="249"/>
                    </a:cubicBezTo>
                    <a:cubicBezTo>
                      <a:pt x="482" y="248"/>
                      <a:pt x="480" y="248"/>
                      <a:pt x="477" y="247"/>
                    </a:cubicBezTo>
                    <a:cubicBezTo>
                      <a:pt x="478" y="247"/>
                      <a:pt x="478" y="246"/>
                      <a:pt x="478" y="246"/>
                    </a:cubicBezTo>
                    <a:cubicBezTo>
                      <a:pt x="493" y="250"/>
                      <a:pt x="506" y="257"/>
                      <a:pt x="518" y="267"/>
                    </a:cubicBezTo>
                    <a:cubicBezTo>
                      <a:pt x="518" y="267"/>
                      <a:pt x="518" y="267"/>
                      <a:pt x="518" y="268"/>
                    </a:cubicBezTo>
                    <a:cubicBezTo>
                      <a:pt x="516" y="267"/>
                      <a:pt x="514" y="267"/>
                      <a:pt x="513" y="266"/>
                    </a:cubicBezTo>
                    <a:cubicBezTo>
                      <a:pt x="506" y="262"/>
                      <a:pt x="500" y="257"/>
                      <a:pt x="493" y="253"/>
                    </a:cubicBezTo>
                    <a:close/>
                    <a:moveTo>
                      <a:pt x="515" y="185"/>
                    </a:moveTo>
                    <a:cubicBezTo>
                      <a:pt x="510" y="191"/>
                      <a:pt x="506" y="196"/>
                      <a:pt x="501" y="201"/>
                    </a:cubicBezTo>
                    <a:cubicBezTo>
                      <a:pt x="495" y="209"/>
                      <a:pt x="488" y="217"/>
                      <a:pt x="482" y="225"/>
                    </a:cubicBezTo>
                    <a:cubicBezTo>
                      <a:pt x="481" y="225"/>
                      <a:pt x="480" y="226"/>
                      <a:pt x="479" y="227"/>
                    </a:cubicBezTo>
                    <a:cubicBezTo>
                      <a:pt x="481" y="223"/>
                      <a:pt x="483" y="220"/>
                      <a:pt x="486" y="216"/>
                    </a:cubicBezTo>
                    <a:cubicBezTo>
                      <a:pt x="492" y="209"/>
                      <a:pt x="499" y="201"/>
                      <a:pt x="505" y="193"/>
                    </a:cubicBezTo>
                    <a:cubicBezTo>
                      <a:pt x="515" y="181"/>
                      <a:pt x="525" y="169"/>
                      <a:pt x="535" y="156"/>
                    </a:cubicBezTo>
                    <a:cubicBezTo>
                      <a:pt x="536" y="156"/>
                      <a:pt x="536" y="156"/>
                      <a:pt x="536" y="156"/>
                    </a:cubicBezTo>
                    <a:cubicBezTo>
                      <a:pt x="537" y="156"/>
                      <a:pt x="537" y="156"/>
                      <a:pt x="537" y="156"/>
                    </a:cubicBezTo>
                    <a:cubicBezTo>
                      <a:pt x="534" y="160"/>
                      <a:pt x="532" y="164"/>
                      <a:pt x="529" y="167"/>
                    </a:cubicBezTo>
                    <a:cubicBezTo>
                      <a:pt x="524" y="173"/>
                      <a:pt x="520" y="179"/>
                      <a:pt x="515" y="185"/>
                    </a:cubicBezTo>
                    <a:close/>
                    <a:moveTo>
                      <a:pt x="523" y="179"/>
                    </a:moveTo>
                    <a:cubicBezTo>
                      <a:pt x="522" y="183"/>
                      <a:pt x="520" y="187"/>
                      <a:pt x="519" y="191"/>
                    </a:cubicBezTo>
                    <a:cubicBezTo>
                      <a:pt x="515" y="201"/>
                      <a:pt x="510" y="212"/>
                      <a:pt x="506" y="222"/>
                    </a:cubicBezTo>
                    <a:cubicBezTo>
                      <a:pt x="506" y="225"/>
                      <a:pt x="504" y="226"/>
                      <a:pt x="502" y="226"/>
                    </a:cubicBezTo>
                    <a:cubicBezTo>
                      <a:pt x="495" y="228"/>
                      <a:pt x="488" y="231"/>
                      <a:pt x="481" y="233"/>
                    </a:cubicBezTo>
                    <a:cubicBezTo>
                      <a:pt x="481" y="233"/>
                      <a:pt x="480" y="233"/>
                      <a:pt x="479" y="233"/>
                    </a:cubicBezTo>
                    <a:cubicBezTo>
                      <a:pt x="479" y="233"/>
                      <a:pt x="479" y="233"/>
                      <a:pt x="479" y="233"/>
                    </a:cubicBezTo>
                    <a:cubicBezTo>
                      <a:pt x="479" y="233"/>
                      <a:pt x="479" y="233"/>
                      <a:pt x="479" y="233"/>
                    </a:cubicBezTo>
                    <a:cubicBezTo>
                      <a:pt x="479" y="233"/>
                      <a:pt x="479" y="233"/>
                      <a:pt x="479" y="233"/>
                    </a:cubicBezTo>
                    <a:cubicBezTo>
                      <a:pt x="485" y="227"/>
                      <a:pt x="490" y="220"/>
                      <a:pt x="495" y="214"/>
                    </a:cubicBezTo>
                    <a:cubicBezTo>
                      <a:pt x="502" y="206"/>
                      <a:pt x="510" y="197"/>
                      <a:pt x="517" y="188"/>
                    </a:cubicBezTo>
                    <a:cubicBezTo>
                      <a:pt x="519" y="186"/>
                      <a:pt x="521" y="183"/>
                      <a:pt x="523" y="179"/>
                    </a:cubicBezTo>
                    <a:close/>
                    <a:moveTo>
                      <a:pt x="487" y="246"/>
                    </a:moveTo>
                    <a:cubicBezTo>
                      <a:pt x="485" y="245"/>
                      <a:pt x="484" y="244"/>
                      <a:pt x="483" y="244"/>
                    </a:cubicBezTo>
                    <a:cubicBezTo>
                      <a:pt x="483" y="244"/>
                      <a:pt x="483" y="244"/>
                      <a:pt x="483" y="244"/>
                    </a:cubicBezTo>
                    <a:cubicBezTo>
                      <a:pt x="483" y="244"/>
                      <a:pt x="483" y="244"/>
                      <a:pt x="483" y="244"/>
                    </a:cubicBezTo>
                    <a:cubicBezTo>
                      <a:pt x="483" y="244"/>
                      <a:pt x="483" y="244"/>
                      <a:pt x="483" y="244"/>
                    </a:cubicBezTo>
                    <a:cubicBezTo>
                      <a:pt x="487" y="242"/>
                      <a:pt x="492" y="241"/>
                      <a:pt x="496" y="240"/>
                    </a:cubicBezTo>
                    <a:cubicBezTo>
                      <a:pt x="499" y="239"/>
                      <a:pt x="502" y="238"/>
                      <a:pt x="505" y="237"/>
                    </a:cubicBezTo>
                    <a:cubicBezTo>
                      <a:pt x="507" y="237"/>
                      <a:pt x="508" y="237"/>
                      <a:pt x="509" y="238"/>
                    </a:cubicBezTo>
                    <a:cubicBezTo>
                      <a:pt x="516" y="244"/>
                      <a:pt x="521" y="251"/>
                      <a:pt x="528" y="256"/>
                    </a:cubicBezTo>
                    <a:cubicBezTo>
                      <a:pt x="535" y="263"/>
                      <a:pt x="543" y="268"/>
                      <a:pt x="551" y="274"/>
                    </a:cubicBezTo>
                    <a:cubicBezTo>
                      <a:pt x="551" y="274"/>
                      <a:pt x="551" y="275"/>
                      <a:pt x="551" y="275"/>
                    </a:cubicBezTo>
                    <a:cubicBezTo>
                      <a:pt x="543" y="273"/>
                      <a:pt x="535" y="271"/>
                      <a:pt x="527" y="269"/>
                    </a:cubicBezTo>
                    <a:cubicBezTo>
                      <a:pt x="525" y="268"/>
                      <a:pt x="523" y="266"/>
                      <a:pt x="521" y="265"/>
                    </a:cubicBezTo>
                    <a:cubicBezTo>
                      <a:pt x="510" y="256"/>
                      <a:pt x="499" y="250"/>
                      <a:pt x="487" y="246"/>
                    </a:cubicBezTo>
                    <a:close/>
                    <a:moveTo>
                      <a:pt x="517" y="241"/>
                    </a:moveTo>
                    <a:cubicBezTo>
                      <a:pt x="517" y="241"/>
                      <a:pt x="517" y="241"/>
                      <a:pt x="517" y="241"/>
                    </a:cubicBezTo>
                    <a:cubicBezTo>
                      <a:pt x="517" y="242"/>
                      <a:pt x="518" y="242"/>
                      <a:pt x="518" y="243"/>
                    </a:cubicBezTo>
                    <a:cubicBezTo>
                      <a:pt x="519" y="243"/>
                      <a:pt x="520" y="244"/>
                      <a:pt x="521" y="245"/>
                    </a:cubicBezTo>
                    <a:cubicBezTo>
                      <a:pt x="521" y="245"/>
                      <a:pt x="521" y="246"/>
                      <a:pt x="521" y="246"/>
                    </a:cubicBezTo>
                    <a:cubicBezTo>
                      <a:pt x="521" y="246"/>
                      <a:pt x="522" y="246"/>
                      <a:pt x="522" y="246"/>
                    </a:cubicBezTo>
                    <a:cubicBezTo>
                      <a:pt x="522" y="246"/>
                      <a:pt x="522" y="246"/>
                      <a:pt x="522" y="246"/>
                    </a:cubicBezTo>
                    <a:cubicBezTo>
                      <a:pt x="522" y="247"/>
                      <a:pt x="523" y="247"/>
                      <a:pt x="523" y="247"/>
                    </a:cubicBezTo>
                    <a:cubicBezTo>
                      <a:pt x="524" y="248"/>
                      <a:pt x="525" y="249"/>
                      <a:pt x="526" y="250"/>
                    </a:cubicBezTo>
                    <a:cubicBezTo>
                      <a:pt x="527" y="251"/>
                      <a:pt x="528" y="251"/>
                      <a:pt x="529" y="252"/>
                    </a:cubicBezTo>
                    <a:cubicBezTo>
                      <a:pt x="529" y="253"/>
                      <a:pt x="530" y="253"/>
                      <a:pt x="530" y="254"/>
                    </a:cubicBezTo>
                    <a:cubicBezTo>
                      <a:pt x="531" y="254"/>
                      <a:pt x="532" y="255"/>
                      <a:pt x="533" y="256"/>
                    </a:cubicBezTo>
                    <a:cubicBezTo>
                      <a:pt x="534" y="256"/>
                      <a:pt x="534" y="256"/>
                      <a:pt x="534" y="256"/>
                    </a:cubicBezTo>
                    <a:cubicBezTo>
                      <a:pt x="534" y="256"/>
                      <a:pt x="534" y="256"/>
                      <a:pt x="534" y="257"/>
                    </a:cubicBezTo>
                    <a:cubicBezTo>
                      <a:pt x="534" y="256"/>
                      <a:pt x="534" y="256"/>
                      <a:pt x="534" y="256"/>
                    </a:cubicBezTo>
                    <a:cubicBezTo>
                      <a:pt x="534" y="256"/>
                      <a:pt x="534" y="256"/>
                      <a:pt x="534" y="256"/>
                    </a:cubicBezTo>
                    <a:cubicBezTo>
                      <a:pt x="534" y="256"/>
                      <a:pt x="533" y="256"/>
                      <a:pt x="533" y="256"/>
                    </a:cubicBezTo>
                    <a:cubicBezTo>
                      <a:pt x="532" y="255"/>
                      <a:pt x="531" y="254"/>
                      <a:pt x="530" y="254"/>
                    </a:cubicBezTo>
                    <a:cubicBezTo>
                      <a:pt x="530" y="253"/>
                      <a:pt x="529" y="253"/>
                      <a:pt x="528" y="252"/>
                    </a:cubicBezTo>
                    <a:cubicBezTo>
                      <a:pt x="528" y="251"/>
                      <a:pt x="527" y="251"/>
                      <a:pt x="526" y="250"/>
                    </a:cubicBezTo>
                    <a:cubicBezTo>
                      <a:pt x="525" y="249"/>
                      <a:pt x="524" y="248"/>
                      <a:pt x="523" y="247"/>
                    </a:cubicBezTo>
                    <a:cubicBezTo>
                      <a:pt x="523" y="247"/>
                      <a:pt x="522" y="247"/>
                      <a:pt x="522" y="246"/>
                    </a:cubicBezTo>
                    <a:cubicBezTo>
                      <a:pt x="522" y="246"/>
                      <a:pt x="522" y="246"/>
                      <a:pt x="522" y="246"/>
                    </a:cubicBezTo>
                    <a:cubicBezTo>
                      <a:pt x="521" y="246"/>
                      <a:pt x="521" y="246"/>
                      <a:pt x="521" y="246"/>
                    </a:cubicBezTo>
                    <a:cubicBezTo>
                      <a:pt x="521" y="246"/>
                      <a:pt x="521" y="245"/>
                      <a:pt x="521" y="245"/>
                    </a:cubicBezTo>
                    <a:cubicBezTo>
                      <a:pt x="520" y="244"/>
                      <a:pt x="519" y="243"/>
                      <a:pt x="518" y="243"/>
                    </a:cubicBezTo>
                    <a:cubicBezTo>
                      <a:pt x="518" y="242"/>
                      <a:pt x="517" y="242"/>
                      <a:pt x="517" y="241"/>
                    </a:cubicBezTo>
                    <a:cubicBezTo>
                      <a:pt x="517" y="241"/>
                      <a:pt x="517" y="241"/>
                      <a:pt x="517" y="241"/>
                    </a:cubicBezTo>
                    <a:close/>
                    <a:moveTo>
                      <a:pt x="547" y="267"/>
                    </a:moveTo>
                    <a:cubicBezTo>
                      <a:pt x="546" y="267"/>
                      <a:pt x="546" y="266"/>
                      <a:pt x="545" y="266"/>
                    </a:cubicBezTo>
                    <a:cubicBezTo>
                      <a:pt x="545" y="266"/>
                      <a:pt x="545" y="265"/>
                      <a:pt x="545" y="265"/>
                    </a:cubicBezTo>
                    <a:cubicBezTo>
                      <a:pt x="545" y="265"/>
                      <a:pt x="545" y="265"/>
                      <a:pt x="545" y="265"/>
                    </a:cubicBezTo>
                    <a:cubicBezTo>
                      <a:pt x="545" y="265"/>
                      <a:pt x="545" y="265"/>
                      <a:pt x="545" y="265"/>
                    </a:cubicBezTo>
                    <a:cubicBezTo>
                      <a:pt x="545" y="265"/>
                      <a:pt x="545" y="266"/>
                      <a:pt x="545" y="266"/>
                    </a:cubicBezTo>
                    <a:cubicBezTo>
                      <a:pt x="551" y="269"/>
                      <a:pt x="556" y="272"/>
                      <a:pt x="562" y="276"/>
                    </a:cubicBezTo>
                    <a:cubicBezTo>
                      <a:pt x="562" y="276"/>
                      <a:pt x="563" y="277"/>
                      <a:pt x="564" y="277"/>
                    </a:cubicBezTo>
                    <a:cubicBezTo>
                      <a:pt x="564" y="277"/>
                      <a:pt x="564" y="277"/>
                      <a:pt x="564" y="278"/>
                    </a:cubicBezTo>
                    <a:cubicBezTo>
                      <a:pt x="564" y="278"/>
                      <a:pt x="564" y="278"/>
                      <a:pt x="564" y="278"/>
                    </a:cubicBezTo>
                    <a:cubicBezTo>
                      <a:pt x="565" y="278"/>
                      <a:pt x="566" y="278"/>
                      <a:pt x="567" y="279"/>
                    </a:cubicBezTo>
                    <a:cubicBezTo>
                      <a:pt x="567" y="279"/>
                      <a:pt x="567" y="279"/>
                      <a:pt x="567" y="279"/>
                    </a:cubicBezTo>
                    <a:cubicBezTo>
                      <a:pt x="566" y="279"/>
                      <a:pt x="565" y="278"/>
                      <a:pt x="564" y="278"/>
                    </a:cubicBezTo>
                    <a:cubicBezTo>
                      <a:pt x="564" y="278"/>
                      <a:pt x="564" y="278"/>
                      <a:pt x="564" y="278"/>
                    </a:cubicBezTo>
                    <a:cubicBezTo>
                      <a:pt x="564" y="278"/>
                      <a:pt x="564" y="277"/>
                      <a:pt x="564" y="277"/>
                    </a:cubicBezTo>
                    <a:cubicBezTo>
                      <a:pt x="558" y="274"/>
                      <a:pt x="552" y="271"/>
                      <a:pt x="547" y="267"/>
                    </a:cubicBezTo>
                    <a:close/>
                    <a:moveTo>
                      <a:pt x="519" y="220"/>
                    </a:moveTo>
                    <a:cubicBezTo>
                      <a:pt x="519" y="218"/>
                      <a:pt x="520" y="216"/>
                      <a:pt x="521" y="214"/>
                    </a:cubicBezTo>
                    <a:cubicBezTo>
                      <a:pt x="530" y="199"/>
                      <a:pt x="539" y="183"/>
                      <a:pt x="551" y="168"/>
                    </a:cubicBezTo>
                    <a:cubicBezTo>
                      <a:pt x="560" y="157"/>
                      <a:pt x="569" y="146"/>
                      <a:pt x="578" y="135"/>
                    </a:cubicBezTo>
                    <a:cubicBezTo>
                      <a:pt x="585" y="127"/>
                      <a:pt x="592" y="119"/>
                      <a:pt x="598" y="111"/>
                    </a:cubicBezTo>
                    <a:cubicBezTo>
                      <a:pt x="603" y="105"/>
                      <a:pt x="608" y="99"/>
                      <a:pt x="613" y="94"/>
                    </a:cubicBezTo>
                    <a:cubicBezTo>
                      <a:pt x="623" y="84"/>
                      <a:pt x="632" y="73"/>
                      <a:pt x="643" y="65"/>
                    </a:cubicBezTo>
                    <a:cubicBezTo>
                      <a:pt x="643" y="64"/>
                      <a:pt x="644" y="64"/>
                      <a:pt x="644" y="63"/>
                    </a:cubicBezTo>
                    <a:cubicBezTo>
                      <a:pt x="644" y="63"/>
                      <a:pt x="645" y="63"/>
                      <a:pt x="645" y="63"/>
                    </a:cubicBezTo>
                    <a:cubicBezTo>
                      <a:pt x="645" y="63"/>
                      <a:pt x="645" y="63"/>
                      <a:pt x="646" y="62"/>
                    </a:cubicBezTo>
                    <a:cubicBezTo>
                      <a:pt x="646" y="62"/>
                      <a:pt x="646" y="62"/>
                      <a:pt x="647" y="61"/>
                    </a:cubicBezTo>
                    <a:cubicBezTo>
                      <a:pt x="647" y="61"/>
                      <a:pt x="647" y="61"/>
                      <a:pt x="648" y="60"/>
                    </a:cubicBezTo>
                    <a:cubicBezTo>
                      <a:pt x="648" y="60"/>
                      <a:pt x="649" y="60"/>
                      <a:pt x="649" y="59"/>
                    </a:cubicBezTo>
                    <a:cubicBezTo>
                      <a:pt x="649" y="59"/>
                      <a:pt x="649" y="59"/>
                      <a:pt x="650" y="59"/>
                    </a:cubicBezTo>
                    <a:cubicBezTo>
                      <a:pt x="650" y="59"/>
                      <a:pt x="650" y="59"/>
                      <a:pt x="650" y="59"/>
                    </a:cubicBezTo>
                    <a:cubicBezTo>
                      <a:pt x="650" y="59"/>
                      <a:pt x="650" y="59"/>
                      <a:pt x="650" y="59"/>
                    </a:cubicBezTo>
                    <a:cubicBezTo>
                      <a:pt x="650" y="59"/>
                      <a:pt x="649" y="59"/>
                      <a:pt x="649" y="59"/>
                    </a:cubicBezTo>
                    <a:cubicBezTo>
                      <a:pt x="649" y="60"/>
                      <a:pt x="648" y="60"/>
                      <a:pt x="648" y="60"/>
                    </a:cubicBezTo>
                    <a:cubicBezTo>
                      <a:pt x="647" y="61"/>
                      <a:pt x="647" y="61"/>
                      <a:pt x="647" y="61"/>
                    </a:cubicBezTo>
                    <a:cubicBezTo>
                      <a:pt x="646" y="62"/>
                      <a:pt x="646" y="62"/>
                      <a:pt x="646" y="62"/>
                    </a:cubicBezTo>
                    <a:cubicBezTo>
                      <a:pt x="645" y="63"/>
                      <a:pt x="645" y="63"/>
                      <a:pt x="645" y="63"/>
                    </a:cubicBezTo>
                    <a:cubicBezTo>
                      <a:pt x="645" y="63"/>
                      <a:pt x="645" y="63"/>
                      <a:pt x="644" y="63"/>
                    </a:cubicBezTo>
                    <a:cubicBezTo>
                      <a:pt x="644" y="64"/>
                      <a:pt x="644" y="65"/>
                      <a:pt x="643" y="66"/>
                    </a:cubicBezTo>
                    <a:cubicBezTo>
                      <a:pt x="632" y="77"/>
                      <a:pt x="621" y="88"/>
                      <a:pt x="610" y="100"/>
                    </a:cubicBezTo>
                    <a:cubicBezTo>
                      <a:pt x="602" y="108"/>
                      <a:pt x="595" y="118"/>
                      <a:pt x="588" y="127"/>
                    </a:cubicBezTo>
                    <a:cubicBezTo>
                      <a:pt x="580" y="137"/>
                      <a:pt x="572" y="148"/>
                      <a:pt x="564" y="158"/>
                    </a:cubicBezTo>
                    <a:cubicBezTo>
                      <a:pt x="559" y="165"/>
                      <a:pt x="553" y="171"/>
                      <a:pt x="547" y="177"/>
                    </a:cubicBezTo>
                    <a:cubicBezTo>
                      <a:pt x="544" y="182"/>
                      <a:pt x="541" y="187"/>
                      <a:pt x="538" y="191"/>
                    </a:cubicBezTo>
                    <a:cubicBezTo>
                      <a:pt x="536" y="193"/>
                      <a:pt x="535" y="195"/>
                      <a:pt x="533" y="197"/>
                    </a:cubicBezTo>
                    <a:cubicBezTo>
                      <a:pt x="529" y="204"/>
                      <a:pt x="525" y="212"/>
                      <a:pt x="520" y="219"/>
                    </a:cubicBezTo>
                    <a:cubicBezTo>
                      <a:pt x="520" y="219"/>
                      <a:pt x="519" y="220"/>
                      <a:pt x="519" y="220"/>
                    </a:cubicBezTo>
                    <a:cubicBezTo>
                      <a:pt x="519" y="220"/>
                      <a:pt x="519" y="220"/>
                      <a:pt x="519" y="220"/>
                    </a:cubicBezTo>
                    <a:close/>
                    <a:moveTo>
                      <a:pt x="522" y="237"/>
                    </a:moveTo>
                    <a:cubicBezTo>
                      <a:pt x="538" y="247"/>
                      <a:pt x="553" y="258"/>
                      <a:pt x="569" y="268"/>
                    </a:cubicBezTo>
                    <a:cubicBezTo>
                      <a:pt x="559" y="264"/>
                      <a:pt x="525" y="241"/>
                      <a:pt x="522" y="237"/>
                    </a:cubicBezTo>
                    <a:close/>
                    <a:moveTo>
                      <a:pt x="528" y="211"/>
                    </a:moveTo>
                    <a:cubicBezTo>
                      <a:pt x="528" y="211"/>
                      <a:pt x="528" y="211"/>
                      <a:pt x="528" y="211"/>
                    </a:cubicBezTo>
                    <a:cubicBezTo>
                      <a:pt x="528" y="211"/>
                      <a:pt x="528" y="211"/>
                      <a:pt x="528" y="211"/>
                    </a:cubicBezTo>
                    <a:close/>
                    <a:moveTo>
                      <a:pt x="656" y="57"/>
                    </a:moveTo>
                    <a:cubicBezTo>
                      <a:pt x="655" y="57"/>
                      <a:pt x="655" y="57"/>
                      <a:pt x="654" y="58"/>
                    </a:cubicBezTo>
                    <a:cubicBezTo>
                      <a:pt x="654" y="58"/>
                      <a:pt x="654" y="58"/>
                      <a:pt x="653" y="59"/>
                    </a:cubicBezTo>
                    <a:cubicBezTo>
                      <a:pt x="653" y="59"/>
                      <a:pt x="653" y="60"/>
                      <a:pt x="652" y="60"/>
                    </a:cubicBezTo>
                    <a:cubicBezTo>
                      <a:pt x="652" y="60"/>
                      <a:pt x="652" y="61"/>
                      <a:pt x="651" y="61"/>
                    </a:cubicBezTo>
                    <a:cubicBezTo>
                      <a:pt x="651" y="61"/>
                      <a:pt x="651" y="61"/>
                      <a:pt x="651" y="61"/>
                    </a:cubicBezTo>
                    <a:cubicBezTo>
                      <a:pt x="648" y="65"/>
                      <a:pt x="644" y="69"/>
                      <a:pt x="641" y="72"/>
                    </a:cubicBezTo>
                    <a:cubicBezTo>
                      <a:pt x="637" y="77"/>
                      <a:pt x="632" y="81"/>
                      <a:pt x="629" y="85"/>
                    </a:cubicBezTo>
                    <a:cubicBezTo>
                      <a:pt x="617" y="99"/>
                      <a:pt x="605" y="114"/>
                      <a:pt x="593" y="129"/>
                    </a:cubicBezTo>
                    <a:cubicBezTo>
                      <a:pt x="587" y="136"/>
                      <a:pt x="581" y="145"/>
                      <a:pt x="575" y="152"/>
                    </a:cubicBezTo>
                    <a:cubicBezTo>
                      <a:pt x="572" y="157"/>
                      <a:pt x="567" y="161"/>
                      <a:pt x="564" y="166"/>
                    </a:cubicBezTo>
                    <a:cubicBezTo>
                      <a:pt x="553" y="179"/>
                      <a:pt x="541" y="192"/>
                      <a:pt x="531" y="207"/>
                    </a:cubicBezTo>
                    <a:cubicBezTo>
                      <a:pt x="531" y="207"/>
                      <a:pt x="530" y="207"/>
                      <a:pt x="530" y="207"/>
                    </a:cubicBezTo>
                    <a:cubicBezTo>
                      <a:pt x="532" y="204"/>
                      <a:pt x="534" y="201"/>
                      <a:pt x="536" y="198"/>
                    </a:cubicBezTo>
                    <a:cubicBezTo>
                      <a:pt x="539" y="193"/>
                      <a:pt x="543" y="187"/>
                      <a:pt x="547" y="182"/>
                    </a:cubicBezTo>
                    <a:cubicBezTo>
                      <a:pt x="548" y="180"/>
                      <a:pt x="550" y="177"/>
                      <a:pt x="552" y="175"/>
                    </a:cubicBezTo>
                    <a:cubicBezTo>
                      <a:pt x="563" y="164"/>
                      <a:pt x="572" y="151"/>
                      <a:pt x="582" y="138"/>
                    </a:cubicBezTo>
                    <a:cubicBezTo>
                      <a:pt x="591" y="127"/>
                      <a:pt x="600" y="115"/>
                      <a:pt x="609" y="104"/>
                    </a:cubicBezTo>
                    <a:cubicBezTo>
                      <a:pt x="616" y="96"/>
                      <a:pt x="624" y="89"/>
                      <a:pt x="631" y="81"/>
                    </a:cubicBezTo>
                    <a:cubicBezTo>
                      <a:pt x="637" y="75"/>
                      <a:pt x="642" y="69"/>
                      <a:pt x="648" y="63"/>
                    </a:cubicBezTo>
                    <a:cubicBezTo>
                      <a:pt x="649" y="62"/>
                      <a:pt x="650" y="62"/>
                      <a:pt x="651" y="61"/>
                    </a:cubicBezTo>
                    <a:cubicBezTo>
                      <a:pt x="651" y="61"/>
                      <a:pt x="651" y="61"/>
                      <a:pt x="651" y="61"/>
                    </a:cubicBezTo>
                    <a:cubicBezTo>
                      <a:pt x="652" y="61"/>
                      <a:pt x="652" y="60"/>
                      <a:pt x="652" y="60"/>
                    </a:cubicBezTo>
                    <a:cubicBezTo>
                      <a:pt x="653" y="59"/>
                      <a:pt x="653" y="59"/>
                      <a:pt x="653" y="59"/>
                    </a:cubicBezTo>
                    <a:cubicBezTo>
                      <a:pt x="654" y="58"/>
                      <a:pt x="654" y="58"/>
                      <a:pt x="654" y="58"/>
                    </a:cubicBezTo>
                    <a:cubicBezTo>
                      <a:pt x="655" y="57"/>
                      <a:pt x="655" y="57"/>
                      <a:pt x="656" y="57"/>
                    </a:cubicBezTo>
                    <a:cubicBezTo>
                      <a:pt x="656" y="56"/>
                      <a:pt x="656" y="56"/>
                      <a:pt x="657" y="56"/>
                    </a:cubicBezTo>
                    <a:cubicBezTo>
                      <a:pt x="657" y="56"/>
                      <a:pt x="657" y="56"/>
                      <a:pt x="657" y="56"/>
                    </a:cubicBezTo>
                    <a:cubicBezTo>
                      <a:pt x="656" y="56"/>
                      <a:pt x="656" y="56"/>
                      <a:pt x="656" y="57"/>
                    </a:cubicBezTo>
                    <a:close/>
                    <a:moveTo>
                      <a:pt x="652" y="57"/>
                    </a:moveTo>
                    <a:cubicBezTo>
                      <a:pt x="652" y="57"/>
                      <a:pt x="652" y="57"/>
                      <a:pt x="652" y="57"/>
                    </a:cubicBezTo>
                    <a:cubicBezTo>
                      <a:pt x="652" y="57"/>
                      <a:pt x="652" y="57"/>
                      <a:pt x="652" y="57"/>
                    </a:cubicBezTo>
                    <a:close/>
                    <a:moveTo>
                      <a:pt x="657" y="48"/>
                    </a:moveTo>
                    <a:cubicBezTo>
                      <a:pt x="653" y="52"/>
                      <a:pt x="648" y="57"/>
                      <a:pt x="644" y="60"/>
                    </a:cubicBezTo>
                    <a:cubicBezTo>
                      <a:pt x="636" y="67"/>
                      <a:pt x="628" y="74"/>
                      <a:pt x="621" y="81"/>
                    </a:cubicBezTo>
                    <a:cubicBezTo>
                      <a:pt x="615" y="88"/>
                      <a:pt x="608" y="94"/>
                      <a:pt x="602" y="101"/>
                    </a:cubicBezTo>
                    <a:cubicBezTo>
                      <a:pt x="599" y="104"/>
                      <a:pt x="597" y="108"/>
                      <a:pt x="594" y="112"/>
                    </a:cubicBezTo>
                    <a:cubicBezTo>
                      <a:pt x="584" y="123"/>
                      <a:pt x="574" y="134"/>
                      <a:pt x="565" y="145"/>
                    </a:cubicBezTo>
                    <a:cubicBezTo>
                      <a:pt x="557" y="156"/>
                      <a:pt x="548" y="166"/>
                      <a:pt x="541" y="177"/>
                    </a:cubicBezTo>
                    <a:cubicBezTo>
                      <a:pt x="535" y="185"/>
                      <a:pt x="530" y="193"/>
                      <a:pt x="526" y="201"/>
                    </a:cubicBezTo>
                    <a:cubicBezTo>
                      <a:pt x="523" y="205"/>
                      <a:pt x="521" y="209"/>
                      <a:pt x="518" y="213"/>
                    </a:cubicBezTo>
                    <a:cubicBezTo>
                      <a:pt x="521" y="206"/>
                      <a:pt x="524" y="200"/>
                      <a:pt x="528" y="194"/>
                    </a:cubicBezTo>
                    <a:cubicBezTo>
                      <a:pt x="537" y="180"/>
                      <a:pt x="546" y="166"/>
                      <a:pt x="555" y="153"/>
                    </a:cubicBezTo>
                    <a:cubicBezTo>
                      <a:pt x="562" y="141"/>
                      <a:pt x="571" y="131"/>
                      <a:pt x="580" y="121"/>
                    </a:cubicBezTo>
                    <a:cubicBezTo>
                      <a:pt x="586" y="114"/>
                      <a:pt x="592" y="107"/>
                      <a:pt x="598" y="101"/>
                    </a:cubicBezTo>
                    <a:cubicBezTo>
                      <a:pt x="604" y="94"/>
                      <a:pt x="610" y="88"/>
                      <a:pt x="616" y="82"/>
                    </a:cubicBezTo>
                    <a:cubicBezTo>
                      <a:pt x="624" y="75"/>
                      <a:pt x="632" y="67"/>
                      <a:pt x="640" y="60"/>
                    </a:cubicBezTo>
                    <a:cubicBezTo>
                      <a:pt x="645" y="56"/>
                      <a:pt x="651" y="52"/>
                      <a:pt x="657" y="48"/>
                    </a:cubicBezTo>
                    <a:cubicBezTo>
                      <a:pt x="657" y="48"/>
                      <a:pt x="657" y="48"/>
                      <a:pt x="657" y="48"/>
                    </a:cubicBezTo>
                    <a:cubicBezTo>
                      <a:pt x="657" y="48"/>
                      <a:pt x="657" y="48"/>
                      <a:pt x="657" y="48"/>
                    </a:cubicBezTo>
                    <a:cubicBezTo>
                      <a:pt x="657" y="48"/>
                      <a:pt x="657" y="48"/>
                      <a:pt x="657" y="48"/>
                    </a:cubicBezTo>
                    <a:close/>
                    <a:moveTo>
                      <a:pt x="658" y="52"/>
                    </a:moveTo>
                    <a:cubicBezTo>
                      <a:pt x="658" y="52"/>
                      <a:pt x="658" y="51"/>
                      <a:pt x="658" y="51"/>
                    </a:cubicBezTo>
                    <a:cubicBezTo>
                      <a:pt x="658" y="51"/>
                      <a:pt x="658" y="51"/>
                      <a:pt x="658" y="51"/>
                    </a:cubicBezTo>
                    <a:cubicBezTo>
                      <a:pt x="658" y="52"/>
                      <a:pt x="658" y="52"/>
                      <a:pt x="658" y="52"/>
                    </a:cubicBezTo>
                    <a:close/>
                    <a:moveTo>
                      <a:pt x="660" y="53"/>
                    </a:moveTo>
                    <a:cubicBezTo>
                      <a:pt x="659" y="54"/>
                      <a:pt x="659" y="54"/>
                      <a:pt x="659" y="54"/>
                    </a:cubicBezTo>
                    <a:cubicBezTo>
                      <a:pt x="659" y="54"/>
                      <a:pt x="659" y="54"/>
                      <a:pt x="659" y="54"/>
                    </a:cubicBezTo>
                    <a:cubicBezTo>
                      <a:pt x="659" y="54"/>
                      <a:pt x="659" y="54"/>
                      <a:pt x="659" y="54"/>
                    </a:cubicBezTo>
                    <a:cubicBezTo>
                      <a:pt x="659" y="54"/>
                      <a:pt x="659" y="53"/>
                      <a:pt x="660" y="53"/>
                    </a:cubicBezTo>
                    <a:cubicBezTo>
                      <a:pt x="660" y="53"/>
                      <a:pt x="660" y="53"/>
                      <a:pt x="660" y="53"/>
                    </a:cubicBezTo>
                    <a:close/>
                    <a:moveTo>
                      <a:pt x="660" y="50"/>
                    </a:moveTo>
                    <a:cubicBezTo>
                      <a:pt x="660" y="50"/>
                      <a:pt x="660" y="50"/>
                      <a:pt x="660" y="50"/>
                    </a:cubicBezTo>
                    <a:cubicBezTo>
                      <a:pt x="660" y="50"/>
                      <a:pt x="660" y="50"/>
                      <a:pt x="660" y="50"/>
                    </a:cubicBezTo>
                    <a:cubicBezTo>
                      <a:pt x="660" y="50"/>
                      <a:pt x="660" y="50"/>
                      <a:pt x="660" y="50"/>
                    </a:cubicBezTo>
                    <a:close/>
                    <a:moveTo>
                      <a:pt x="664" y="49"/>
                    </a:moveTo>
                    <a:cubicBezTo>
                      <a:pt x="664" y="50"/>
                      <a:pt x="663" y="50"/>
                      <a:pt x="663" y="50"/>
                    </a:cubicBezTo>
                    <a:cubicBezTo>
                      <a:pt x="663" y="51"/>
                      <a:pt x="662" y="51"/>
                      <a:pt x="662" y="51"/>
                    </a:cubicBezTo>
                    <a:cubicBezTo>
                      <a:pt x="662" y="51"/>
                      <a:pt x="662" y="51"/>
                      <a:pt x="662" y="51"/>
                    </a:cubicBezTo>
                    <a:cubicBezTo>
                      <a:pt x="662" y="51"/>
                      <a:pt x="663" y="51"/>
                      <a:pt x="663" y="50"/>
                    </a:cubicBezTo>
                    <a:cubicBezTo>
                      <a:pt x="663" y="50"/>
                      <a:pt x="664" y="50"/>
                      <a:pt x="664" y="49"/>
                    </a:cubicBezTo>
                    <a:cubicBezTo>
                      <a:pt x="664" y="49"/>
                      <a:pt x="665" y="49"/>
                      <a:pt x="665" y="48"/>
                    </a:cubicBezTo>
                    <a:cubicBezTo>
                      <a:pt x="665" y="48"/>
                      <a:pt x="665" y="48"/>
                      <a:pt x="665" y="48"/>
                    </a:cubicBezTo>
                    <a:cubicBezTo>
                      <a:pt x="665" y="49"/>
                      <a:pt x="664" y="49"/>
                      <a:pt x="664" y="49"/>
                    </a:cubicBezTo>
                    <a:close/>
                    <a:moveTo>
                      <a:pt x="671" y="43"/>
                    </a:moveTo>
                    <a:cubicBezTo>
                      <a:pt x="672" y="43"/>
                      <a:pt x="672" y="43"/>
                      <a:pt x="672" y="43"/>
                    </a:cubicBezTo>
                    <a:cubicBezTo>
                      <a:pt x="672" y="43"/>
                      <a:pt x="671" y="43"/>
                      <a:pt x="671" y="43"/>
                    </a:cubicBezTo>
                    <a:cubicBezTo>
                      <a:pt x="671" y="43"/>
                      <a:pt x="671" y="43"/>
                      <a:pt x="670" y="44"/>
                    </a:cubicBezTo>
                    <a:cubicBezTo>
                      <a:pt x="670" y="44"/>
                      <a:pt x="670" y="45"/>
                      <a:pt x="669" y="45"/>
                    </a:cubicBezTo>
                    <a:cubicBezTo>
                      <a:pt x="669" y="45"/>
                      <a:pt x="669" y="46"/>
                      <a:pt x="668" y="46"/>
                    </a:cubicBezTo>
                    <a:cubicBezTo>
                      <a:pt x="668" y="46"/>
                      <a:pt x="668" y="46"/>
                      <a:pt x="668" y="46"/>
                    </a:cubicBezTo>
                    <a:cubicBezTo>
                      <a:pt x="669" y="46"/>
                      <a:pt x="669" y="45"/>
                      <a:pt x="669" y="45"/>
                    </a:cubicBezTo>
                    <a:cubicBezTo>
                      <a:pt x="670" y="44"/>
                      <a:pt x="670" y="44"/>
                      <a:pt x="670" y="44"/>
                    </a:cubicBezTo>
                    <a:cubicBezTo>
                      <a:pt x="671" y="43"/>
                      <a:pt x="671" y="43"/>
                      <a:pt x="671" y="43"/>
                    </a:cubicBezTo>
                    <a:close/>
                    <a:moveTo>
                      <a:pt x="617" y="72"/>
                    </a:moveTo>
                    <a:cubicBezTo>
                      <a:pt x="631" y="62"/>
                      <a:pt x="644" y="52"/>
                      <a:pt x="658" y="43"/>
                    </a:cubicBezTo>
                    <a:cubicBezTo>
                      <a:pt x="661" y="40"/>
                      <a:pt x="665" y="38"/>
                      <a:pt x="669" y="36"/>
                    </a:cubicBezTo>
                    <a:cubicBezTo>
                      <a:pt x="669" y="36"/>
                      <a:pt x="669" y="36"/>
                      <a:pt x="669" y="36"/>
                    </a:cubicBezTo>
                    <a:cubicBezTo>
                      <a:pt x="669" y="36"/>
                      <a:pt x="670" y="36"/>
                      <a:pt x="670" y="36"/>
                    </a:cubicBezTo>
                    <a:cubicBezTo>
                      <a:pt x="670" y="36"/>
                      <a:pt x="670" y="36"/>
                      <a:pt x="670" y="36"/>
                    </a:cubicBezTo>
                    <a:cubicBezTo>
                      <a:pt x="670" y="36"/>
                      <a:pt x="670" y="36"/>
                      <a:pt x="670" y="36"/>
                    </a:cubicBezTo>
                    <a:cubicBezTo>
                      <a:pt x="670" y="36"/>
                      <a:pt x="669" y="36"/>
                      <a:pt x="669" y="36"/>
                    </a:cubicBezTo>
                    <a:cubicBezTo>
                      <a:pt x="669" y="36"/>
                      <a:pt x="669" y="36"/>
                      <a:pt x="669" y="36"/>
                    </a:cubicBezTo>
                    <a:cubicBezTo>
                      <a:pt x="665" y="39"/>
                      <a:pt x="662" y="42"/>
                      <a:pt x="658" y="45"/>
                    </a:cubicBezTo>
                    <a:cubicBezTo>
                      <a:pt x="651" y="50"/>
                      <a:pt x="643" y="55"/>
                      <a:pt x="636" y="61"/>
                    </a:cubicBezTo>
                    <a:cubicBezTo>
                      <a:pt x="630" y="66"/>
                      <a:pt x="624" y="73"/>
                      <a:pt x="617" y="78"/>
                    </a:cubicBezTo>
                    <a:cubicBezTo>
                      <a:pt x="606" y="87"/>
                      <a:pt x="596" y="99"/>
                      <a:pt x="586" y="110"/>
                    </a:cubicBezTo>
                    <a:cubicBezTo>
                      <a:pt x="579" y="118"/>
                      <a:pt x="572" y="125"/>
                      <a:pt x="566" y="133"/>
                    </a:cubicBezTo>
                    <a:cubicBezTo>
                      <a:pt x="557" y="143"/>
                      <a:pt x="551" y="154"/>
                      <a:pt x="544" y="165"/>
                    </a:cubicBezTo>
                    <a:cubicBezTo>
                      <a:pt x="539" y="174"/>
                      <a:pt x="533" y="182"/>
                      <a:pt x="528" y="190"/>
                    </a:cubicBezTo>
                    <a:cubicBezTo>
                      <a:pt x="523" y="196"/>
                      <a:pt x="520" y="203"/>
                      <a:pt x="517" y="210"/>
                    </a:cubicBezTo>
                    <a:cubicBezTo>
                      <a:pt x="515" y="214"/>
                      <a:pt x="515" y="217"/>
                      <a:pt x="514" y="221"/>
                    </a:cubicBezTo>
                    <a:cubicBezTo>
                      <a:pt x="513" y="223"/>
                      <a:pt x="513" y="223"/>
                      <a:pt x="510" y="223"/>
                    </a:cubicBezTo>
                    <a:cubicBezTo>
                      <a:pt x="511" y="220"/>
                      <a:pt x="512" y="217"/>
                      <a:pt x="514" y="215"/>
                    </a:cubicBezTo>
                    <a:cubicBezTo>
                      <a:pt x="517" y="207"/>
                      <a:pt x="520" y="199"/>
                      <a:pt x="523" y="191"/>
                    </a:cubicBezTo>
                    <a:cubicBezTo>
                      <a:pt x="527" y="181"/>
                      <a:pt x="531" y="172"/>
                      <a:pt x="536" y="163"/>
                    </a:cubicBezTo>
                    <a:cubicBezTo>
                      <a:pt x="544" y="150"/>
                      <a:pt x="554" y="139"/>
                      <a:pt x="562" y="127"/>
                    </a:cubicBezTo>
                    <a:cubicBezTo>
                      <a:pt x="571" y="115"/>
                      <a:pt x="581" y="104"/>
                      <a:pt x="591" y="94"/>
                    </a:cubicBezTo>
                    <a:cubicBezTo>
                      <a:pt x="599" y="86"/>
                      <a:pt x="608" y="79"/>
                      <a:pt x="617" y="72"/>
                    </a:cubicBezTo>
                    <a:close/>
                    <a:moveTo>
                      <a:pt x="544" y="145"/>
                    </a:moveTo>
                    <a:cubicBezTo>
                      <a:pt x="544" y="145"/>
                      <a:pt x="544" y="145"/>
                      <a:pt x="544" y="145"/>
                    </a:cubicBezTo>
                    <a:cubicBezTo>
                      <a:pt x="544" y="145"/>
                      <a:pt x="544" y="145"/>
                      <a:pt x="544" y="145"/>
                    </a:cubicBezTo>
                    <a:cubicBezTo>
                      <a:pt x="545" y="144"/>
                      <a:pt x="545" y="144"/>
                      <a:pt x="545" y="144"/>
                    </a:cubicBezTo>
                    <a:cubicBezTo>
                      <a:pt x="545" y="144"/>
                      <a:pt x="545" y="144"/>
                      <a:pt x="545" y="144"/>
                    </a:cubicBezTo>
                    <a:cubicBezTo>
                      <a:pt x="545" y="144"/>
                      <a:pt x="545" y="144"/>
                      <a:pt x="544" y="145"/>
                    </a:cubicBezTo>
                    <a:cubicBezTo>
                      <a:pt x="544" y="145"/>
                      <a:pt x="544" y="145"/>
                      <a:pt x="544" y="145"/>
                    </a:cubicBezTo>
                    <a:close/>
                    <a:moveTo>
                      <a:pt x="553" y="133"/>
                    </a:moveTo>
                    <a:cubicBezTo>
                      <a:pt x="553" y="134"/>
                      <a:pt x="552" y="134"/>
                      <a:pt x="552" y="135"/>
                    </a:cubicBezTo>
                    <a:cubicBezTo>
                      <a:pt x="552" y="135"/>
                      <a:pt x="551" y="135"/>
                      <a:pt x="551" y="136"/>
                    </a:cubicBezTo>
                    <a:cubicBezTo>
                      <a:pt x="551" y="135"/>
                      <a:pt x="552" y="135"/>
                      <a:pt x="552" y="135"/>
                    </a:cubicBezTo>
                    <a:cubicBezTo>
                      <a:pt x="552" y="134"/>
                      <a:pt x="553" y="134"/>
                      <a:pt x="553" y="133"/>
                    </a:cubicBezTo>
                    <a:cubicBezTo>
                      <a:pt x="553" y="133"/>
                      <a:pt x="553" y="133"/>
                      <a:pt x="553" y="133"/>
                    </a:cubicBezTo>
                    <a:cubicBezTo>
                      <a:pt x="553" y="133"/>
                      <a:pt x="553" y="133"/>
                      <a:pt x="553" y="133"/>
                    </a:cubicBezTo>
                    <a:cubicBezTo>
                      <a:pt x="553" y="133"/>
                      <a:pt x="553" y="133"/>
                      <a:pt x="553" y="133"/>
                    </a:cubicBezTo>
                    <a:cubicBezTo>
                      <a:pt x="553" y="133"/>
                      <a:pt x="553" y="133"/>
                      <a:pt x="553" y="133"/>
                    </a:cubicBezTo>
                    <a:close/>
                    <a:moveTo>
                      <a:pt x="620" y="55"/>
                    </a:moveTo>
                    <a:cubicBezTo>
                      <a:pt x="620" y="55"/>
                      <a:pt x="619" y="56"/>
                      <a:pt x="619" y="56"/>
                    </a:cubicBezTo>
                    <a:cubicBezTo>
                      <a:pt x="619" y="56"/>
                      <a:pt x="618" y="57"/>
                      <a:pt x="618" y="57"/>
                    </a:cubicBezTo>
                    <a:cubicBezTo>
                      <a:pt x="617" y="57"/>
                      <a:pt x="617" y="58"/>
                      <a:pt x="617" y="58"/>
                    </a:cubicBezTo>
                    <a:cubicBezTo>
                      <a:pt x="616" y="58"/>
                      <a:pt x="616" y="59"/>
                      <a:pt x="616" y="59"/>
                    </a:cubicBezTo>
                    <a:cubicBezTo>
                      <a:pt x="615" y="59"/>
                      <a:pt x="615" y="60"/>
                      <a:pt x="614" y="60"/>
                    </a:cubicBezTo>
                    <a:cubicBezTo>
                      <a:pt x="614" y="60"/>
                      <a:pt x="614" y="60"/>
                      <a:pt x="614" y="60"/>
                    </a:cubicBezTo>
                    <a:cubicBezTo>
                      <a:pt x="611" y="64"/>
                      <a:pt x="608" y="67"/>
                      <a:pt x="605" y="70"/>
                    </a:cubicBezTo>
                    <a:cubicBezTo>
                      <a:pt x="596" y="82"/>
                      <a:pt x="586" y="93"/>
                      <a:pt x="576" y="104"/>
                    </a:cubicBezTo>
                    <a:cubicBezTo>
                      <a:pt x="571" y="110"/>
                      <a:pt x="566" y="115"/>
                      <a:pt x="560" y="121"/>
                    </a:cubicBezTo>
                    <a:cubicBezTo>
                      <a:pt x="554" y="128"/>
                      <a:pt x="548" y="135"/>
                      <a:pt x="543" y="142"/>
                    </a:cubicBezTo>
                    <a:cubicBezTo>
                      <a:pt x="537" y="149"/>
                      <a:pt x="532" y="157"/>
                      <a:pt x="526" y="164"/>
                    </a:cubicBezTo>
                    <a:cubicBezTo>
                      <a:pt x="515" y="177"/>
                      <a:pt x="504" y="190"/>
                      <a:pt x="493" y="203"/>
                    </a:cubicBezTo>
                    <a:cubicBezTo>
                      <a:pt x="487" y="211"/>
                      <a:pt x="481" y="219"/>
                      <a:pt x="476" y="228"/>
                    </a:cubicBezTo>
                    <a:cubicBezTo>
                      <a:pt x="475" y="229"/>
                      <a:pt x="473" y="231"/>
                      <a:pt x="472" y="233"/>
                    </a:cubicBezTo>
                    <a:cubicBezTo>
                      <a:pt x="474" y="227"/>
                      <a:pt x="477" y="222"/>
                      <a:pt x="481" y="217"/>
                    </a:cubicBezTo>
                    <a:cubicBezTo>
                      <a:pt x="488" y="206"/>
                      <a:pt x="496" y="195"/>
                      <a:pt x="504" y="184"/>
                    </a:cubicBezTo>
                    <a:cubicBezTo>
                      <a:pt x="513" y="173"/>
                      <a:pt x="521" y="160"/>
                      <a:pt x="530" y="149"/>
                    </a:cubicBezTo>
                    <a:cubicBezTo>
                      <a:pt x="540" y="136"/>
                      <a:pt x="551" y="124"/>
                      <a:pt x="562" y="112"/>
                    </a:cubicBezTo>
                    <a:cubicBezTo>
                      <a:pt x="570" y="103"/>
                      <a:pt x="579" y="94"/>
                      <a:pt x="588" y="85"/>
                    </a:cubicBezTo>
                    <a:cubicBezTo>
                      <a:pt x="596" y="76"/>
                      <a:pt x="605" y="69"/>
                      <a:pt x="613" y="61"/>
                    </a:cubicBezTo>
                    <a:cubicBezTo>
                      <a:pt x="614" y="60"/>
                      <a:pt x="614" y="60"/>
                      <a:pt x="614" y="60"/>
                    </a:cubicBezTo>
                    <a:cubicBezTo>
                      <a:pt x="614" y="60"/>
                      <a:pt x="614" y="60"/>
                      <a:pt x="614" y="60"/>
                    </a:cubicBezTo>
                    <a:cubicBezTo>
                      <a:pt x="615" y="60"/>
                      <a:pt x="615" y="59"/>
                      <a:pt x="616" y="59"/>
                    </a:cubicBezTo>
                    <a:cubicBezTo>
                      <a:pt x="616" y="59"/>
                      <a:pt x="616" y="58"/>
                      <a:pt x="617" y="58"/>
                    </a:cubicBezTo>
                    <a:cubicBezTo>
                      <a:pt x="617" y="58"/>
                      <a:pt x="617" y="57"/>
                      <a:pt x="618" y="57"/>
                    </a:cubicBezTo>
                    <a:cubicBezTo>
                      <a:pt x="618" y="57"/>
                      <a:pt x="618" y="56"/>
                      <a:pt x="619" y="56"/>
                    </a:cubicBezTo>
                    <a:cubicBezTo>
                      <a:pt x="619" y="56"/>
                      <a:pt x="620" y="55"/>
                      <a:pt x="620" y="55"/>
                    </a:cubicBezTo>
                    <a:cubicBezTo>
                      <a:pt x="620" y="55"/>
                      <a:pt x="620" y="55"/>
                      <a:pt x="620" y="55"/>
                    </a:cubicBezTo>
                    <a:cubicBezTo>
                      <a:pt x="620" y="55"/>
                      <a:pt x="620" y="55"/>
                      <a:pt x="620" y="55"/>
                    </a:cubicBezTo>
                    <a:close/>
                    <a:moveTo>
                      <a:pt x="622" y="53"/>
                    </a:moveTo>
                    <a:cubicBezTo>
                      <a:pt x="622" y="53"/>
                      <a:pt x="622" y="53"/>
                      <a:pt x="622" y="53"/>
                    </a:cubicBezTo>
                    <a:cubicBezTo>
                      <a:pt x="622" y="53"/>
                      <a:pt x="622" y="53"/>
                      <a:pt x="622" y="53"/>
                    </a:cubicBezTo>
                    <a:cubicBezTo>
                      <a:pt x="622" y="53"/>
                      <a:pt x="622" y="53"/>
                      <a:pt x="622" y="53"/>
                    </a:cubicBezTo>
                    <a:close/>
                    <a:moveTo>
                      <a:pt x="480" y="203"/>
                    </a:moveTo>
                    <a:cubicBezTo>
                      <a:pt x="480" y="203"/>
                      <a:pt x="480" y="203"/>
                      <a:pt x="480" y="203"/>
                    </a:cubicBezTo>
                    <a:cubicBezTo>
                      <a:pt x="481" y="202"/>
                      <a:pt x="481" y="201"/>
                      <a:pt x="482" y="200"/>
                    </a:cubicBezTo>
                    <a:cubicBezTo>
                      <a:pt x="482" y="200"/>
                      <a:pt x="482" y="200"/>
                      <a:pt x="482" y="200"/>
                    </a:cubicBezTo>
                    <a:cubicBezTo>
                      <a:pt x="486" y="190"/>
                      <a:pt x="492" y="181"/>
                      <a:pt x="498" y="173"/>
                    </a:cubicBezTo>
                    <a:cubicBezTo>
                      <a:pt x="504" y="163"/>
                      <a:pt x="511" y="154"/>
                      <a:pt x="518" y="144"/>
                    </a:cubicBezTo>
                    <a:cubicBezTo>
                      <a:pt x="526" y="133"/>
                      <a:pt x="535" y="123"/>
                      <a:pt x="544" y="113"/>
                    </a:cubicBezTo>
                    <a:cubicBezTo>
                      <a:pt x="548" y="108"/>
                      <a:pt x="552" y="103"/>
                      <a:pt x="556" y="99"/>
                    </a:cubicBezTo>
                    <a:cubicBezTo>
                      <a:pt x="564" y="91"/>
                      <a:pt x="572" y="83"/>
                      <a:pt x="580" y="75"/>
                    </a:cubicBezTo>
                    <a:cubicBezTo>
                      <a:pt x="586" y="69"/>
                      <a:pt x="594" y="63"/>
                      <a:pt x="601" y="57"/>
                    </a:cubicBezTo>
                    <a:cubicBezTo>
                      <a:pt x="609" y="50"/>
                      <a:pt x="617" y="45"/>
                      <a:pt x="627" y="41"/>
                    </a:cubicBezTo>
                    <a:cubicBezTo>
                      <a:pt x="627" y="40"/>
                      <a:pt x="627" y="40"/>
                      <a:pt x="627" y="40"/>
                    </a:cubicBezTo>
                    <a:cubicBezTo>
                      <a:pt x="627" y="40"/>
                      <a:pt x="627" y="40"/>
                      <a:pt x="628" y="40"/>
                    </a:cubicBezTo>
                    <a:cubicBezTo>
                      <a:pt x="628" y="40"/>
                      <a:pt x="628" y="39"/>
                      <a:pt x="629" y="39"/>
                    </a:cubicBezTo>
                    <a:cubicBezTo>
                      <a:pt x="629" y="39"/>
                      <a:pt x="629" y="39"/>
                      <a:pt x="630" y="39"/>
                    </a:cubicBezTo>
                    <a:cubicBezTo>
                      <a:pt x="630" y="38"/>
                      <a:pt x="630" y="38"/>
                      <a:pt x="630" y="38"/>
                    </a:cubicBezTo>
                    <a:cubicBezTo>
                      <a:pt x="631" y="38"/>
                      <a:pt x="631" y="38"/>
                      <a:pt x="631" y="38"/>
                    </a:cubicBezTo>
                    <a:cubicBezTo>
                      <a:pt x="630" y="38"/>
                      <a:pt x="630" y="38"/>
                      <a:pt x="630" y="38"/>
                    </a:cubicBezTo>
                    <a:cubicBezTo>
                      <a:pt x="630" y="38"/>
                      <a:pt x="630" y="38"/>
                      <a:pt x="630" y="39"/>
                    </a:cubicBezTo>
                    <a:cubicBezTo>
                      <a:pt x="629" y="39"/>
                      <a:pt x="629" y="39"/>
                      <a:pt x="629" y="39"/>
                    </a:cubicBezTo>
                    <a:cubicBezTo>
                      <a:pt x="628" y="39"/>
                      <a:pt x="628" y="40"/>
                      <a:pt x="628" y="40"/>
                    </a:cubicBezTo>
                    <a:cubicBezTo>
                      <a:pt x="627" y="40"/>
                      <a:pt x="627" y="40"/>
                      <a:pt x="627" y="40"/>
                    </a:cubicBezTo>
                    <a:cubicBezTo>
                      <a:pt x="627" y="40"/>
                      <a:pt x="627" y="40"/>
                      <a:pt x="627" y="41"/>
                    </a:cubicBezTo>
                    <a:cubicBezTo>
                      <a:pt x="624" y="43"/>
                      <a:pt x="621" y="45"/>
                      <a:pt x="618" y="47"/>
                    </a:cubicBezTo>
                    <a:cubicBezTo>
                      <a:pt x="604" y="55"/>
                      <a:pt x="593" y="65"/>
                      <a:pt x="582" y="77"/>
                    </a:cubicBezTo>
                    <a:cubicBezTo>
                      <a:pt x="577" y="83"/>
                      <a:pt x="572" y="89"/>
                      <a:pt x="567" y="94"/>
                    </a:cubicBezTo>
                    <a:cubicBezTo>
                      <a:pt x="559" y="103"/>
                      <a:pt x="551" y="111"/>
                      <a:pt x="543" y="120"/>
                    </a:cubicBezTo>
                    <a:cubicBezTo>
                      <a:pt x="536" y="127"/>
                      <a:pt x="530" y="135"/>
                      <a:pt x="523" y="142"/>
                    </a:cubicBezTo>
                    <a:cubicBezTo>
                      <a:pt x="513" y="154"/>
                      <a:pt x="505" y="166"/>
                      <a:pt x="497" y="179"/>
                    </a:cubicBezTo>
                    <a:cubicBezTo>
                      <a:pt x="492" y="185"/>
                      <a:pt x="488" y="192"/>
                      <a:pt x="483" y="198"/>
                    </a:cubicBezTo>
                    <a:cubicBezTo>
                      <a:pt x="483" y="199"/>
                      <a:pt x="482" y="199"/>
                      <a:pt x="482" y="200"/>
                    </a:cubicBezTo>
                    <a:cubicBezTo>
                      <a:pt x="482" y="200"/>
                      <a:pt x="482" y="200"/>
                      <a:pt x="482" y="200"/>
                    </a:cubicBezTo>
                    <a:cubicBezTo>
                      <a:pt x="481" y="201"/>
                      <a:pt x="481" y="202"/>
                      <a:pt x="480" y="203"/>
                    </a:cubicBezTo>
                    <a:cubicBezTo>
                      <a:pt x="480" y="203"/>
                      <a:pt x="480" y="203"/>
                      <a:pt x="480" y="203"/>
                    </a:cubicBezTo>
                    <a:cubicBezTo>
                      <a:pt x="480" y="203"/>
                      <a:pt x="479" y="204"/>
                      <a:pt x="479" y="204"/>
                    </a:cubicBezTo>
                    <a:cubicBezTo>
                      <a:pt x="479" y="204"/>
                      <a:pt x="479" y="204"/>
                      <a:pt x="479" y="204"/>
                    </a:cubicBezTo>
                    <a:cubicBezTo>
                      <a:pt x="479" y="204"/>
                      <a:pt x="480" y="203"/>
                      <a:pt x="480" y="203"/>
                    </a:cubicBezTo>
                    <a:close/>
                    <a:moveTo>
                      <a:pt x="471" y="225"/>
                    </a:moveTo>
                    <a:cubicBezTo>
                      <a:pt x="479" y="208"/>
                      <a:pt x="490" y="193"/>
                      <a:pt x="501" y="178"/>
                    </a:cubicBezTo>
                    <a:cubicBezTo>
                      <a:pt x="507" y="168"/>
                      <a:pt x="514" y="159"/>
                      <a:pt x="521" y="150"/>
                    </a:cubicBezTo>
                    <a:cubicBezTo>
                      <a:pt x="526" y="142"/>
                      <a:pt x="532" y="136"/>
                      <a:pt x="539" y="129"/>
                    </a:cubicBezTo>
                    <a:cubicBezTo>
                      <a:pt x="547" y="119"/>
                      <a:pt x="556" y="109"/>
                      <a:pt x="565" y="100"/>
                    </a:cubicBezTo>
                    <a:cubicBezTo>
                      <a:pt x="575" y="89"/>
                      <a:pt x="585" y="78"/>
                      <a:pt x="595" y="67"/>
                    </a:cubicBezTo>
                    <a:cubicBezTo>
                      <a:pt x="602" y="60"/>
                      <a:pt x="610" y="53"/>
                      <a:pt x="619" y="48"/>
                    </a:cubicBezTo>
                    <a:cubicBezTo>
                      <a:pt x="628" y="43"/>
                      <a:pt x="636" y="36"/>
                      <a:pt x="645" y="30"/>
                    </a:cubicBezTo>
                    <a:cubicBezTo>
                      <a:pt x="649" y="28"/>
                      <a:pt x="653" y="25"/>
                      <a:pt x="657" y="23"/>
                    </a:cubicBezTo>
                    <a:cubicBezTo>
                      <a:pt x="657" y="23"/>
                      <a:pt x="657" y="23"/>
                      <a:pt x="658" y="23"/>
                    </a:cubicBezTo>
                    <a:cubicBezTo>
                      <a:pt x="658" y="23"/>
                      <a:pt x="658" y="23"/>
                      <a:pt x="658" y="23"/>
                    </a:cubicBezTo>
                    <a:cubicBezTo>
                      <a:pt x="657" y="23"/>
                      <a:pt x="657" y="23"/>
                      <a:pt x="657" y="23"/>
                    </a:cubicBezTo>
                    <a:cubicBezTo>
                      <a:pt x="653" y="26"/>
                      <a:pt x="649" y="29"/>
                      <a:pt x="645" y="32"/>
                    </a:cubicBezTo>
                    <a:cubicBezTo>
                      <a:pt x="636" y="38"/>
                      <a:pt x="628" y="45"/>
                      <a:pt x="620" y="52"/>
                    </a:cubicBezTo>
                    <a:cubicBezTo>
                      <a:pt x="610" y="60"/>
                      <a:pt x="600" y="69"/>
                      <a:pt x="590" y="78"/>
                    </a:cubicBezTo>
                    <a:cubicBezTo>
                      <a:pt x="584" y="85"/>
                      <a:pt x="578" y="92"/>
                      <a:pt x="571" y="98"/>
                    </a:cubicBezTo>
                    <a:cubicBezTo>
                      <a:pt x="566" y="104"/>
                      <a:pt x="561" y="109"/>
                      <a:pt x="556" y="115"/>
                    </a:cubicBezTo>
                    <a:cubicBezTo>
                      <a:pt x="543" y="129"/>
                      <a:pt x="531" y="143"/>
                      <a:pt x="520" y="158"/>
                    </a:cubicBezTo>
                    <a:cubicBezTo>
                      <a:pt x="510" y="171"/>
                      <a:pt x="501" y="185"/>
                      <a:pt x="491" y="199"/>
                    </a:cubicBezTo>
                    <a:cubicBezTo>
                      <a:pt x="488" y="203"/>
                      <a:pt x="484" y="208"/>
                      <a:pt x="481" y="213"/>
                    </a:cubicBezTo>
                    <a:cubicBezTo>
                      <a:pt x="476" y="219"/>
                      <a:pt x="471" y="226"/>
                      <a:pt x="468" y="234"/>
                    </a:cubicBezTo>
                    <a:cubicBezTo>
                      <a:pt x="468" y="235"/>
                      <a:pt x="467" y="236"/>
                      <a:pt x="467" y="237"/>
                    </a:cubicBezTo>
                    <a:cubicBezTo>
                      <a:pt x="466" y="237"/>
                      <a:pt x="466" y="237"/>
                      <a:pt x="466" y="236"/>
                    </a:cubicBezTo>
                    <a:cubicBezTo>
                      <a:pt x="468" y="233"/>
                      <a:pt x="469" y="228"/>
                      <a:pt x="471" y="225"/>
                    </a:cubicBezTo>
                    <a:close/>
                    <a:moveTo>
                      <a:pt x="436" y="257"/>
                    </a:moveTo>
                    <a:cubicBezTo>
                      <a:pt x="445" y="254"/>
                      <a:pt x="455" y="251"/>
                      <a:pt x="465" y="249"/>
                    </a:cubicBezTo>
                    <a:cubicBezTo>
                      <a:pt x="466" y="248"/>
                      <a:pt x="467" y="249"/>
                      <a:pt x="468" y="250"/>
                    </a:cubicBezTo>
                    <a:cubicBezTo>
                      <a:pt x="471" y="254"/>
                      <a:pt x="474" y="258"/>
                      <a:pt x="478" y="263"/>
                    </a:cubicBezTo>
                    <a:cubicBezTo>
                      <a:pt x="475" y="262"/>
                      <a:pt x="472" y="262"/>
                      <a:pt x="469" y="262"/>
                    </a:cubicBezTo>
                    <a:cubicBezTo>
                      <a:pt x="463" y="261"/>
                      <a:pt x="458" y="261"/>
                      <a:pt x="452" y="260"/>
                    </a:cubicBezTo>
                    <a:cubicBezTo>
                      <a:pt x="451" y="260"/>
                      <a:pt x="450" y="260"/>
                      <a:pt x="448" y="260"/>
                    </a:cubicBezTo>
                    <a:cubicBezTo>
                      <a:pt x="445" y="259"/>
                      <a:pt x="442" y="259"/>
                      <a:pt x="439" y="258"/>
                    </a:cubicBezTo>
                    <a:cubicBezTo>
                      <a:pt x="438" y="258"/>
                      <a:pt x="437" y="257"/>
                      <a:pt x="436" y="257"/>
                    </a:cubicBezTo>
                    <a:cubicBezTo>
                      <a:pt x="436" y="257"/>
                      <a:pt x="436" y="257"/>
                      <a:pt x="436" y="257"/>
                    </a:cubicBezTo>
                    <a:cubicBezTo>
                      <a:pt x="436" y="257"/>
                      <a:pt x="436" y="257"/>
                      <a:pt x="436" y="257"/>
                    </a:cubicBezTo>
                    <a:cubicBezTo>
                      <a:pt x="436" y="257"/>
                      <a:pt x="436" y="257"/>
                      <a:pt x="436" y="257"/>
                    </a:cubicBezTo>
                    <a:close/>
                    <a:moveTo>
                      <a:pt x="433" y="265"/>
                    </a:moveTo>
                    <a:cubicBezTo>
                      <a:pt x="439" y="267"/>
                      <a:pt x="444" y="269"/>
                      <a:pt x="450" y="270"/>
                    </a:cubicBezTo>
                    <a:cubicBezTo>
                      <a:pt x="453" y="272"/>
                      <a:pt x="457" y="272"/>
                      <a:pt x="461" y="273"/>
                    </a:cubicBezTo>
                    <a:cubicBezTo>
                      <a:pt x="461" y="273"/>
                      <a:pt x="461" y="273"/>
                      <a:pt x="461" y="273"/>
                    </a:cubicBezTo>
                    <a:cubicBezTo>
                      <a:pt x="462" y="273"/>
                      <a:pt x="462" y="273"/>
                      <a:pt x="462" y="273"/>
                    </a:cubicBezTo>
                    <a:cubicBezTo>
                      <a:pt x="463" y="274"/>
                      <a:pt x="464" y="274"/>
                      <a:pt x="465" y="274"/>
                    </a:cubicBezTo>
                    <a:cubicBezTo>
                      <a:pt x="465" y="274"/>
                      <a:pt x="465" y="274"/>
                      <a:pt x="465" y="274"/>
                    </a:cubicBezTo>
                    <a:cubicBezTo>
                      <a:pt x="464" y="274"/>
                      <a:pt x="463" y="274"/>
                      <a:pt x="462" y="273"/>
                    </a:cubicBezTo>
                    <a:cubicBezTo>
                      <a:pt x="462" y="273"/>
                      <a:pt x="462" y="273"/>
                      <a:pt x="461" y="273"/>
                    </a:cubicBezTo>
                    <a:cubicBezTo>
                      <a:pt x="461" y="273"/>
                      <a:pt x="461" y="273"/>
                      <a:pt x="461" y="273"/>
                    </a:cubicBezTo>
                    <a:cubicBezTo>
                      <a:pt x="451" y="273"/>
                      <a:pt x="441" y="270"/>
                      <a:pt x="431" y="264"/>
                    </a:cubicBezTo>
                    <a:cubicBezTo>
                      <a:pt x="432" y="264"/>
                      <a:pt x="433" y="264"/>
                      <a:pt x="433" y="265"/>
                    </a:cubicBezTo>
                    <a:close/>
                    <a:moveTo>
                      <a:pt x="452" y="268"/>
                    </a:moveTo>
                    <a:cubicBezTo>
                      <a:pt x="452" y="268"/>
                      <a:pt x="452" y="268"/>
                      <a:pt x="452" y="268"/>
                    </a:cubicBezTo>
                    <a:cubicBezTo>
                      <a:pt x="452" y="268"/>
                      <a:pt x="452" y="268"/>
                      <a:pt x="452" y="268"/>
                    </a:cubicBezTo>
                    <a:close/>
                    <a:moveTo>
                      <a:pt x="429" y="263"/>
                    </a:moveTo>
                    <a:cubicBezTo>
                      <a:pt x="429" y="263"/>
                      <a:pt x="429" y="263"/>
                      <a:pt x="429" y="263"/>
                    </a:cubicBezTo>
                    <a:cubicBezTo>
                      <a:pt x="429" y="263"/>
                      <a:pt x="429" y="263"/>
                      <a:pt x="429" y="263"/>
                    </a:cubicBezTo>
                    <a:close/>
                    <a:moveTo>
                      <a:pt x="446" y="275"/>
                    </a:moveTo>
                    <a:cubicBezTo>
                      <a:pt x="451" y="276"/>
                      <a:pt x="456" y="277"/>
                      <a:pt x="461" y="278"/>
                    </a:cubicBezTo>
                    <a:cubicBezTo>
                      <a:pt x="470" y="279"/>
                      <a:pt x="478" y="281"/>
                      <a:pt x="486" y="282"/>
                    </a:cubicBezTo>
                    <a:cubicBezTo>
                      <a:pt x="487" y="282"/>
                      <a:pt x="488" y="283"/>
                      <a:pt x="489" y="283"/>
                    </a:cubicBezTo>
                    <a:cubicBezTo>
                      <a:pt x="492" y="286"/>
                      <a:pt x="495" y="289"/>
                      <a:pt x="499" y="292"/>
                    </a:cubicBezTo>
                    <a:cubicBezTo>
                      <a:pt x="499" y="292"/>
                      <a:pt x="498" y="292"/>
                      <a:pt x="498" y="293"/>
                    </a:cubicBezTo>
                    <a:cubicBezTo>
                      <a:pt x="480" y="286"/>
                      <a:pt x="461" y="283"/>
                      <a:pt x="441" y="280"/>
                    </a:cubicBezTo>
                    <a:cubicBezTo>
                      <a:pt x="422" y="277"/>
                      <a:pt x="403" y="278"/>
                      <a:pt x="382" y="278"/>
                    </a:cubicBezTo>
                    <a:cubicBezTo>
                      <a:pt x="383" y="277"/>
                      <a:pt x="383" y="277"/>
                      <a:pt x="383" y="277"/>
                    </a:cubicBezTo>
                    <a:cubicBezTo>
                      <a:pt x="393" y="272"/>
                      <a:pt x="402" y="268"/>
                      <a:pt x="411" y="264"/>
                    </a:cubicBezTo>
                    <a:cubicBezTo>
                      <a:pt x="418" y="261"/>
                      <a:pt x="418" y="261"/>
                      <a:pt x="424" y="265"/>
                    </a:cubicBezTo>
                    <a:cubicBezTo>
                      <a:pt x="431" y="270"/>
                      <a:pt x="438" y="273"/>
                      <a:pt x="446" y="275"/>
                    </a:cubicBezTo>
                    <a:close/>
                    <a:moveTo>
                      <a:pt x="469" y="272"/>
                    </a:moveTo>
                    <a:cubicBezTo>
                      <a:pt x="469" y="272"/>
                      <a:pt x="468" y="272"/>
                      <a:pt x="468" y="272"/>
                    </a:cubicBezTo>
                    <a:cubicBezTo>
                      <a:pt x="468" y="272"/>
                      <a:pt x="467" y="272"/>
                      <a:pt x="467" y="272"/>
                    </a:cubicBezTo>
                    <a:cubicBezTo>
                      <a:pt x="467" y="272"/>
                      <a:pt x="467" y="271"/>
                      <a:pt x="467" y="271"/>
                    </a:cubicBezTo>
                    <a:cubicBezTo>
                      <a:pt x="467" y="272"/>
                      <a:pt x="468" y="272"/>
                      <a:pt x="468" y="272"/>
                    </a:cubicBezTo>
                    <a:cubicBezTo>
                      <a:pt x="468" y="272"/>
                      <a:pt x="468" y="272"/>
                      <a:pt x="469" y="272"/>
                    </a:cubicBezTo>
                    <a:cubicBezTo>
                      <a:pt x="470" y="272"/>
                      <a:pt x="471" y="272"/>
                      <a:pt x="472" y="273"/>
                    </a:cubicBezTo>
                    <a:cubicBezTo>
                      <a:pt x="473" y="273"/>
                      <a:pt x="473" y="273"/>
                      <a:pt x="473" y="273"/>
                    </a:cubicBezTo>
                    <a:cubicBezTo>
                      <a:pt x="473" y="273"/>
                      <a:pt x="474" y="273"/>
                      <a:pt x="474" y="273"/>
                    </a:cubicBezTo>
                    <a:cubicBezTo>
                      <a:pt x="474" y="273"/>
                      <a:pt x="474" y="273"/>
                      <a:pt x="474" y="273"/>
                    </a:cubicBezTo>
                    <a:cubicBezTo>
                      <a:pt x="474" y="273"/>
                      <a:pt x="473" y="273"/>
                      <a:pt x="473" y="273"/>
                    </a:cubicBezTo>
                    <a:cubicBezTo>
                      <a:pt x="473" y="273"/>
                      <a:pt x="473" y="273"/>
                      <a:pt x="472" y="273"/>
                    </a:cubicBezTo>
                    <a:cubicBezTo>
                      <a:pt x="471" y="272"/>
                      <a:pt x="470" y="272"/>
                      <a:pt x="469" y="272"/>
                    </a:cubicBezTo>
                    <a:close/>
                    <a:moveTo>
                      <a:pt x="469" y="275"/>
                    </a:moveTo>
                    <a:cubicBezTo>
                      <a:pt x="469" y="275"/>
                      <a:pt x="469" y="275"/>
                      <a:pt x="469" y="275"/>
                    </a:cubicBezTo>
                    <a:cubicBezTo>
                      <a:pt x="469" y="275"/>
                      <a:pt x="469" y="275"/>
                      <a:pt x="469" y="275"/>
                    </a:cubicBezTo>
                    <a:cubicBezTo>
                      <a:pt x="469" y="275"/>
                      <a:pt x="469" y="275"/>
                      <a:pt x="469" y="275"/>
                    </a:cubicBezTo>
                    <a:close/>
                    <a:moveTo>
                      <a:pt x="518" y="299"/>
                    </a:moveTo>
                    <a:cubicBezTo>
                      <a:pt x="509" y="298"/>
                      <a:pt x="502" y="292"/>
                      <a:pt x="496" y="285"/>
                    </a:cubicBezTo>
                    <a:cubicBezTo>
                      <a:pt x="499" y="285"/>
                      <a:pt x="502" y="286"/>
                      <a:pt x="505" y="288"/>
                    </a:cubicBezTo>
                    <a:cubicBezTo>
                      <a:pt x="509" y="292"/>
                      <a:pt x="514" y="296"/>
                      <a:pt x="518" y="299"/>
                    </a:cubicBezTo>
                    <a:close/>
                    <a:moveTo>
                      <a:pt x="514" y="292"/>
                    </a:moveTo>
                    <a:cubicBezTo>
                      <a:pt x="520" y="291"/>
                      <a:pt x="528" y="297"/>
                      <a:pt x="537" y="308"/>
                    </a:cubicBezTo>
                    <a:cubicBezTo>
                      <a:pt x="527" y="306"/>
                      <a:pt x="520" y="299"/>
                      <a:pt x="514" y="292"/>
                    </a:cubicBezTo>
                    <a:close/>
                    <a:moveTo>
                      <a:pt x="594" y="406"/>
                    </a:moveTo>
                    <a:cubicBezTo>
                      <a:pt x="591" y="402"/>
                      <a:pt x="588" y="397"/>
                      <a:pt x="584" y="393"/>
                    </a:cubicBezTo>
                    <a:cubicBezTo>
                      <a:pt x="583" y="390"/>
                      <a:pt x="582" y="388"/>
                      <a:pt x="580" y="386"/>
                    </a:cubicBezTo>
                    <a:cubicBezTo>
                      <a:pt x="584" y="388"/>
                      <a:pt x="587" y="391"/>
                      <a:pt x="590" y="394"/>
                    </a:cubicBezTo>
                    <a:cubicBezTo>
                      <a:pt x="592" y="396"/>
                      <a:pt x="593" y="399"/>
                      <a:pt x="594" y="402"/>
                    </a:cubicBezTo>
                    <a:cubicBezTo>
                      <a:pt x="595" y="405"/>
                      <a:pt x="597" y="408"/>
                      <a:pt x="598" y="411"/>
                    </a:cubicBezTo>
                    <a:cubicBezTo>
                      <a:pt x="598" y="411"/>
                      <a:pt x="598" y="411"/>
                      <a:pt x="598" y="411"/>
                    </a:cubicBezTo>
                    <a:cubicBezTo>
                      <a:pt x="598" y="411"/>
                      <a:pt x="598" y="411"/>
                      <a:pt x="598" y="411"/>
                    </a:cubicBezTo>
                    <a:cubicBezTo>
                      <a:pt x="598" y="411"/>
                      <a:pt x="598" y="411"/>
                      <a:pt x="598" y="411"/>
                    </a:cubicBezTo>
                    <a:cubicBezTo>
                      <a:pt x="598" y="411"/>
                      <a:pt x="598" y="411"/>
                      <a:pt x="598" y="411"/>
                    </a:cubicBezTo>
                    <a:cubicBezTo>
                      <a:pt x="597" y="409"/>
                      <a:pt x="595" y="408"/>
                      <a:pt x="594" y="406"/>
                    </a:cubicBezTo>
                    <a:close/>
                    <a:moveTo>
                      <a:pt x="596" y="415"/>
                    </a:moveTo>
                    <a:cubicBezTo>
                      <a:pt x="596" y="415"/>
                      <a:pt x="596" y="415"/>
                      <a:pt x="596" y="415"/>
                    </a:cubicBezTo>
                    <a:cubicBezTo>
                      <a:pt x="596" y="414"/>
                      <a:pt x="595" y="414"/>
                      <a:pt x="595" y="414"/>
                    </a:cubicBezTo>
                    <a:cubicBezTo>
                      <a:pt x="595" y="414"/>
                      <a:pt x="595" y="414"/>
                      <a:pt x="595" y="413"/>
                    </a:cubicBezTo>
                    <a:cubicBezTo>
                      <a:pt x="595" y="414"/>
                      <a:pt x="595" y="414"/>
                      <a:pt x="595" y="414"/>
                    </a:cubicBezTo>
                    <a:cubicBezTo>
                      <a:pt x="595" y="414"/>
                      <a:pt x="596" y="414"/>
                      <a:pt x="596" y="415"/>
                    </a:cubicBezTo>
                    <a:cubicBezTo>
                      <a:pt x="596" y="415"/>
                      <a:pt x="596" y="415"/>
                      <a:pt x="596" y="415"/>
                    </a:cubicBezTo>
                    <a:close/>
                    <a:moveTo>
                      <a:pt x="593" y="411"/>
                    </a:moveTo>
                    <a:cubicBezTo>
                      <a:pt x="592" y="412"/>
                      <a:pt x="592" y="412"/>
                      <a:pt x="592" y="412"/>
                    </a:cubicBezTo>
                    <a:cubicBezTo>
                      <a:pt x="584" y="406"/>
                      <a:pt x="576" y="399"/>
                      <a:pt x="568" y="393"/>
                    </a:cubicBezTo>
                    <a:cubicBezTo>
                      <a:pt x="560" y="387"/>
                      <a:pt x="552" y="382"/>
                      <a:pt x="543" y="377"/>
                    </a:cubicBezTo>
                    <a:cubicBezTo>
                      <a:pt x="537" y="374"/>
                      <a:pt x="531" y="370"/>
                      <a:pt x="524" y="367"/>
                    </a:cubicBezTo>
                    <a:cubicBezTo>
                      <a:pt x="518" y="364"/>
                      <a:pt x="512" y="361"/>
                      <a:pt x="506" y="358"/>
                    </a:cubicBezTo>
                    <a:cubicBezTo>
                      <a:pt x="501" y="355"/>
                      <a:pt x="496" y="352"/>
                      <a:pt x="491" y="350"/>
                    </a:cubicBezTo>
                    <a:cubicBezTo>
                      <a:pt x="485" y="347"/>
                      <a:pt x="479" y="345"/>
                      <a:pt x="473" y="342"/>
                    </a:cubicBezTo>
                    <a:cubicBezTo>
                      <a:pt x="468" y="340"/>
                      <a:pt x="464" y="338"/>
                      <a:pt x="460" y="337"/>
                    </a:cubicBezTo>
                    <a:cubicBezTo>
                      <a:pt x="450" y="333"/>
                      <a:pt x="439" y="330"/>
                      <a:pt x="429" y="326"/>
                    </a:cubicBezTo>
                    <a:cubicBezTo>
                      <a:pt x="426" y="325"/>
                      <a:pt x="423" y="324"/>
                      <a:pt x="420" y="323"/>
                    </a:cubicBezTo>
                    <a:cubicBezTo>
                      <a:pt x="413" y="321"/>
                      <a:pt x="407" y="319"/>
                      <a:pt x="401" y="317"/>
                    </a:cubicBezTo>
                    <a:cubicBezTo>
                      <a:pt x="399" y="316"/>
                      <a:pt x="397" y="315"/>
                      <a:pt x="395" y="315"/>
                    </a:cubicBezTo>
                    <a:cubicBezTo>
                      <a:pt x="385" y="311"/>
                      <a:pt x="376" y="308"/>
                      <a:pt x="367" y="305"/>
                    </a:cubicBezTo>
                    <a:cubicBezTo>
                      <a:pt x="367" y="305"/>
                      <a:pt x="367" y="305"/>
                      <a:pt x="367" y="304"/>
                    </a:cubicBezTo>
                    <a:cubicBezTo>
                      <a:pt x="370" y="305"/>
                      <a:pt x="373" y="305"/>
                      <a:pt x="376" y="306"/>
                    </a:cubicBezTo>
                    <a:cubicBezTo>
                      <a:pt x="388" y="308"/>
                      <a:pt x="400" y="311"/>
                      <a:pt x="411" y="314"/>
                    </a:cubicBezTo>
                    <a:cubicBezTo>
                      <a:pt x="417" y="315"/>
                      <a:pt x="423" y="317"/>
                      <a:pt x="428" y="319"/>
                    </a:cubicBezTo>
                    <a:cubicBezTo>
                      <a:pt x="434" y="321"/>
                      <a:pt x="440" y="322"/>
                      <a:pt x="446" y="324"/>
                    </a:cubicBezTo>
                    <a:cubicBezTo>
                      <a:pt x="450" y="325"/>
                      <a:pt x="453" y="327"/>
                      <a:pt x="457" y="328"/>
                    </a:cubicBezTo>
                    <a:cubicBezTo>
                      <a:pt x="468" y="333"/>
                      <a:pt x="479" y="337"/>
                      <a:pt x="490" y="342"/>
                    </a:cubicBezTo>
                    <a:cubicBezTo>
                      <a:pt x="501" y="347"/>
                      <a:pt x="512" y="352"/>
                      <a:pt x="522" y="359"/>
                    </a:cubicBezTo>
                    <a:cubicBezTo>
                      <a:pt x="527" y="363"/>
                      <a:pt x="533" y="366"/>
                      <a:pt x="538" y="370"/>
                    </a:cubicBezTo>
                    <a:cubicBezTo>
                      <a:pt x="546" y="375"/>
                      <a:pt x="553" y="381"/>
                      <a:pt x="561" y="387"/>
                    </a:cubicBezTo>
                    <a:cubicBezTo>
                      <a:pt x="565" y="390"/>
                      <a:pt x="569" y="392"/>
                      <a:pt x="572" y="395"/>
                    </a:cubicBezTo>
                    <a:cubicBezTo>
                      <a:pt x="577" y="399"/>
                      <a:pt x="582" y="403"/>
                      <a:pt x="587" y="407"/>
                    </a:cubicBezTo>
                    <a:cubicBezTo>
                      <a:pt x="589" y="408"/>
                      <a:pt x="591" y="410"/>
                      <a:pt x="593" y="411"/>
                    </a:cubicBezTo>
                    <a:close/>
                    <a:moveTo>
                      <a:pt x="586" y="401"/>
                    </a:moveTo>
                    <a:cubicBezTo>
                      <a:pt x="586" y="401"/>
                      <a:pt x="586" y="401"/>
                      <a:pt x="586" y="401"/>
                    </a:cubicBezTo>
                    <a:cubicBezTo>
                      <a:pt x="586" y="401"/>
                      <a:pt x="586" y="401"/>
                      <a:pt x="586" y="401"/>
                    </a:cubicBezTo>
                    <a:cubicBezTo>
                      <a:pt x="586" y="401"/>
                      <a:pt x="586" y="401"/>
                      <a:pt x="586" y="401"/>
                    </a:cubicBezTo>
                    <a:cubicBezTo>
                      <a:pt x="586" y="401"/>
                      <a:pt x="586" y="401"/>
                      <a:pt x="586" y="401"/>
                    </a:cubicBezTo>
                    <a:cubicBezTo>
                      <a:pt x="585" y="400"/>
                      <a:pt x="584" y="400"/>
                      <a:pt x="584" y="399"/>
                    </a:cubicBezTo>
                    <a:cubicBezTo>
                      <a:pt x="579" y="394"/>
                      <a:pt x="575" y="389"/>
                      <a:pt x="571" y="384"/>
                    </a:cubicBezTo>
                    <a:cubicBezTo>
                      <a:pt x="569" y="381"/>
                      <a:pt x="567" y="379"/>
                      <a:pt x="565" y="376"/>
                    </a:cubicBezTo>
                    <a:cubicBezTo>
                      <a:pt x="570" y="378"/>
                      <a:pt x="575" y="381"/>
                      <a:pt x="577" y="386"/>
                    </a:cubicBezTo>
                    <a:cubicBezTo>
                      <a:pt x="580" y="391"/>
                      <a:pt x="583" y="396"/>
                      <a:pt x="586" y="401"/>
                    </a:cubicBezTo>
                    <a:close/>
                    <a:moveTo>
                      <a:pt x="567" y="384"/>
                    </a:moveTo>
                    <a:cubicBezTo>
                      <a:pt x="567" y="384"/>
                      <a:pt x="568" y="384"/>
                      <a:pt x="568" y="384"/>
                    </a:cubicBezTo>
                    <a:cubicBezTo>
                      <a:pt x="568" y="385"/>
                      <a:pt x="568" y="385"/>
                      <a:pt x="568" y="385"/>
                    </a:cubicBezTo>
                    <a:cubicBezTo>
                      <a:pt x="568" y="385"/>
                      <a:pt x="569" y="385"/>
                      <a:pt x="569" y="385"/>
                    </a:cubicBezTo>
                    <a:cubicBezTo>
                      <a:pt x="569" y="386"/>
                      <a:pt x="569" y="386"/>
                      <a:pt x="569" y="386"/>
                    </a:cubicBezTo>
                    <a:cubicBezTo>
                      <a:pt x="570" y="387"/>
                      <a:pt x="571" y="388"/>
                      <a:pt x="571" y="389"/>
                    </a:cubicBezTo>
                    <a:cubicBezTo>
                      <a:pt x="572" y="390"/>
                      <a:pt x="572" y="390"/>
                      <a:pt x="572" y="390"/>
                    </a:cubicBezTo>
                    <a:cubicBezTo>
                      <a:pt x="572" y="390"/>
                      <a:pt x="572" y="390"/>
                      <a:pt x="572" y="390"/>
                    </a:cubicBezTo>
                    <a:cubicBezTo>
                      <a:pt x="572" y="390"/>
                      <a:pt x="572" y="390"/>
                      <a:pt x="571" y="389"/>
                    </a:cubicBezTo>
                    <a:cubicBezTo>
                      <a:pt x="571" y="388"/>
                      <a:pt x="570" y="387"/>
                      <a:pt x="569" y="386"/>
                    </a:cubicBezTo>
                    <a:cubicBezTo>
                      <a:pt x="569" y="386"/>
                      <a:pt x="569" y="386"/>
                      <a:pt x="569" y="385"/>
                    </a:cubicBezTo>
                    <a:cubicBezTo>
                      <a:pt x="569" y="385"/>
                      <a:pt x="568" y="385"/>
                      <a:pt x="568" y="385"/>
                    </a:cubicBezTo>
                    <a:cubicBezTo>
                      <a:pt x="568" y="385"/>
                      <a:pt x="568" y="385"/>
                      <a:pt x="568" y="384"/>
                    </a:cubicBezTo>
                    <a:cubicBezTo>
                      <a:pt x="567" y="384"/>
                      <a:pt x="567" y="384"/>
                      <a:pt x="567" y="384"/>
                    </a:cubicBezTo>
                    <a:cubicBezTo>
                      <a:pt x="563" y="380"/>
                      <a:pt x="560" y="376"/>
                      <a:pt x="558" y="371"/>
                    </a:cubicBezTo>
                    <a:cubicBezTo>
                      <a:pt x="558" y="371"/>
                      <a:pt x="558" y="371"/>
                      <a:pt x="558" y="371"/>
                    </a:cubicBezTo>
                    <a:cubicBezTo>
                      <a:pt x="558" y="371"/>
                      <a:pt x="558" y="371"/>
                      <a:pt x="558" y="371"/>
                    </a:cubicBezTo>
                    <a:cubicBezTo>
                      <a:pt x="558" y="371"/>
                      <a:pt x="558" y="371"/>
                      <a:pt x="558" y="371"/>
                    </a:cubicBezTo>
                    <a:cubicBezTo>
                      <a:pt x="562" y="375"/>
                      <a:pt x="565" y="379"/>
                      <a:pt x="567" y="384"/>
                    </a:cubicBezTo>
                    <a:close/>
                    <a:moveTo>
                      <a:pt x="560" y="380"/>
                    </a:moveTo>
                    <a:cubicBezTo>
                      <a:pt x="560" y="380"/>
                      <a:pt x="560" y="381"/>
                      <a:pt x="560" y="381"/>
                    </a:cubicBezTo>
                    <a:cubicBezTo>
                      <a:pt x="560" y="381"/>
                      <a:pt x="560" y="381"/>
                      <a:pt x="560" y="381"/>
                    </a:cubicBezTo>
                    <a:cubicBezTo>
                      <a:pt x="560" y="381"/>
                      <a:pt x="560" y="381"/>
                      <a:pt x="560" y="380"/>
                    </a:cubicBezTo>
                    <a:cubicBezTo>
                      <a:pt x="558" y="379"/>
                      <a:pt x="556" y="378"/>
                      <a:pt x="555" y="377"/>
                    </a:cubicBezTo>
                    <a:cubicBezTo>
                      <a:pt x="547" y="372"/>
                      <a:pt x="540" y="367"/>
                      <a:pt x="533" y="362"/>
                    </a:cubicBezTo>
                    <a:cubicBezTo>
                      <a:pt x="530" y="360"/>
                      <a:pt x="527" y="358"/>
                      <a:pt x="523" y="356"/>
                    </a:cubicBezTo>
                    <a:cubicBezTo>
                      <a:pt x="515" y="350"/>
                      <a:pt x="506" y="346"/>
                      <a:pt x="497" y="341"/>
                    </a:cubicBezTo>
                    <a:cubicBezTo>
                      <a:pt x="484" y="334"/>
                      <a:pt x="470" y="329"/>
                      <a:pt x="456" y="324"/>
                    </a:cubicBezTo>
                    <a:cubicBezTo>
                      <a:pt x="448" y="321"/>
                      <a:pt x="440" y="318"/>
                      <a:pt x="432" y="316"/>
                    </a:cubicBezTo>
                    <a:cubicBezTo>
                      <a:pt x="426" y="314"/>
                      <a:pt x="420" y="312"/>
                      <a:pt x="414" y="310"/>
                    </a:cubicBezTo>
                    <a:cubicBezTo>
                      <a:pt x="407" y="309"/>
                      <a:pt x="400" y="307"/>
                      <a:pt x="393" y="306"/>
                    </a:cubicBezTo>
                    <a:cubicBezTo>
                      <a:pt x="383" y="303"/>
                      <a:pt x="373" y="302"/>
                      <a:pt x="362" y="300"/>
                    </a:cubicBezTo>
                    <a:cubicBezTo>
                      <a:pt x="356" y="299"/>
                      <a:pt x="350" y="297"/>
                      <a:pt x="344" y="295"/>
                    </a:cubicBezTo>
                    <a:cubicBezTo>
                      <a:pt x="344" y="295"/>
                      <a:pt x="343" y="295"/>
                      <a:pt x="341" y="294"/>
                    </a:cubicBezTo>
                    <a:cubicBezTo>
                      <a:pt x="350" y="290"/>
                      <a:pt x="358" y="287"/>
                      <a:pt x="366" y="283"/>
                    </a:cubicBezTo>
                    <a:cubicBezTo>
                      <a:pt x="372" y="291"/>
                      <a:pt x="381" y="294"/>
                      <a:pt x="390" y="297"/>
                    </a:cubicBezTo>
                    <a:cubicBezTo>
                      <a:pt x="401" y="300"/>
                      <a:pt x="412" y="303"/>
                      <a:pt x="423" y="307"/>
                    </a:cubicBezTo>
                    <a:cubicBezTo>
                      <a:pt x="434" y="310"/>
                      <a:pt x="444" y="315"/>
                      <a:pt x="453" y="320"/>
                    </a:cubicBezTo>
                    <a:cubicBezTo>
                      <a:pt x="459" y="323"/>
                      <a:pt x="465" y="324"/>
                      <a:pt x="470" y="327"/>
                    </a:cubicBezTo>
                    <a:cubicBezTo>
                      <a:pt x="477" y="330"/>
                      <a:pt x="484" y="333"/>
                      <a:pt x="490" y="336"/>
                    </a:cubicBezTo>
                    <a:cubicBezTo>
                      <a:pt x="491" y="336"/>
                      <a:pt x="491" y="337"/>
                      <a:pt x="492" y="337"/>
                    </a:cubicBezTo>
                    <a:cubicBezTo>
                      <a:pt x="504" y="340"/>
                      <a:pt x="514" y="346"/>
                      <a:pt x="525" y="352"/>
                    </a:cubicBezTo>
                    <a:cubicBezTo>
                      <a:pt x="531" y="355"/>
                      <a:pt x="538" y="358"/>
                      <a:pt x="544" y="361"/>
                    </a:cubicBezTo>
                    <a:cubicBezTo>
                      <a:pt x="546" y="362"/>
                      <a:pt x="549" y="364"/>
                      <a:pt x="550" y="366"/>
                    </a:cubicBezTo>
                    <a:cubicBezTo>
                      <a:pt x="554" y="371"/>
                      <a:pt x="557" y="376"/>
                      <a:pt x="560" y="380"/>
                    </a:cubicBezTo>
                    <a:close/>
                    <a:moveTo>
                      <a:pt x="364" y="304"/>
                    </a:moveTo>
                    <a:cubicBezTo>
                      <a:pt x="364" y="304"/>
                      <a:pt x="364" y="304"/>
                      <a:pt x="364" y="304"/>
                    </a:cubicBezTo>
                    <a:cubicBezTo>
                      <a:pt x="363" y="304"/>
                      <a:pt x="363" y="304"/>
                      <a:pt x="362" y="304"/>
                    </a:cubicBezTo>
                    <a:cubicBezTo>
                      <a:pt x="362" y="304"/>
                      <a:pt x="362" y="304"/>
                      <a:pt x="362" y="304"/>
                    </a:cubicBezTo>
                    <a:cubicBezTo>
                      <a:pt x="363" y="304"/>
                      <a:pt x="363" y="304"/>
                      <a:pt x="364" y="304"/>
                    </a:cubicBezTo>
                    <a:close/>
                    <a:moveTo>
                      <a:pt x="359" y="303"/>
                    </a:moveTo>
                    <a:cubicBezTo>
                      <a:pt x="359" y="303"/>
                      <a:pt x="359" y="303"/>
                      <a:pt x="358" y="303"/>
                    </a:cubicBezTo>
                    <a:cubicBezTo>
                      <a:pt x="358" y="303"/>
                      <a:pt x="358" y="303"/>
                      <a:pt x="358" y="303"/>
                    </a:cubicBezTo>
                    <a:cubicBezTo>
                      <a:pt x="358" y="303"/>
                      <a:pt x="359" y="303"/>
                      <a:pt x="359" y="303"/>
                    </a:cubicBezTo>
                    <a:cubicBezTo>
                      <a:pt x="359" y="303"/>
                      <a:pt x="359" y="303"/>
                      <a:pt x="359" y="303"/>
                    </a:cubicBezTo>
                    <a:close/>
                    <a:moveTo>
                      <a:pt x="367" y="271"/>
                    </a:moveTo>
                    <a:cubicBezTo>
                      <a:pt x="368" y="270"/>
                      <a:pt x="368" y="270"/>
                      <a:pt x="368" y="270"/>
                    </a:cubicBezTo>
                    <a:cubicBezTo>
                      <a:pt x="368" y="270"/>
                      <a:pt x="368" y="270"/>
                      <a:pt x="368" y="270"/>
                    </a:cubicBezTo>
                    <a:cubicBezTo>
                      <a:pt x="368" y="270"/>
                      <a:pt x="368" y="270"/>
                      <a:pt x="368" y="271"/>
                    </a:cubicBezTo>
                    <a:cubicBezTo>
                      <a:pt x="368" y="271"/>
                      <a:pt x="368" y="271"/>
                      <a:pt x="367" y="271"/>
                    </a:cubicBezTo>
                    <a:close/>
                    <a:moveTo>
                      <a:pt x="410" y="252"/>
                    </a:moveTo>
                    <a:cubicBezTo>
                      <a:pt x="410" y="253"/>
                      <a:pt x="410" y="254"/>
                      <a:pt x="410" y="256"/>
                    </a:cubicBezTo>
                    <a:cubicBezTo>
                      <a:pt x="398" y="260"/>
                      <a:pt x="385" y="265"/>
                      <a:pt x="373" y="269"/>
                    </a:cubicBezTo>
                    <a:cubicBezTo>
                      <a:pt x="373" y="268"/>
                      <a:pt x="373" y="268"/>
                      <a:pt x="373" y="267"/>
                    </a:cubicBezTo>
                    <a:cubicBezTo>
                      <a:pt x="378" y="257"/>
                      <a:pt x="384" y="247"/>
                      <a:pt x="391" y="238"/>
                    </a:cubicBezTo>
                    <a:cubicBezTo>
                      <a:pt x="401" y="225"/>
                      <a:pt x="411" y="213"/>
                      <a:pt x="420" y="200"/>
                    </a:cubicBezTo>
                    <a:cubicBezTo>
                      <a:pt x="421" y="198"/>
                      <a:pt x="422" y="197"/>
                      <a:pt x="424" y="195"/>
                    </a:cubicBezTo>
                    <a:cubicBezTo>
                      <a:pt x="424" y="195"/>
                      <a:pt x="424" y="195"/>
                      <a:pt x="424" y="195"/>
                    </a:cubicBezTo>
                    <a:cubicBezTo>
                      <a:pt x="424" y="195"/>
                      <a:pt x="424" y="195"/>
                      <a:pt x="424" y="195"/>
                    </a:cubicBezTo>
                    <a:cubicBezTo>
                      <a:pt x="424" y="195"/>
                      <a:pt x="424" y="194"/>
                      <a:pt x="424" y="194"/>
                    </a:cubicBezTo>
                    <a:cubicBezTo>
                      <a:pt x="424" y="194"/>
                      <a:pt x="425" y="194"/>
                      <a:pt x="425" y="194"/>
                    </a:cubicBezTo>
                    <a:cubicBezTo>
                      <a:pt x="424" y="195"/>
                      <a:pt x="424" y="195"/>
                      <a:pt x="424" y="195"/>
                    </a:cubicBezTo>
                    <a:cubicBezTo>
                      <a:pt x="424" y="195"/>
                      <a:pt x="424" y="195"/>
                      <a:pt x="424" y="195"/>
                    </a:cubicBezTo>
                    <a:cubicBezTo>
                      <a:pt x="424" y="195"/>
                      <a:pt x="424" y="195"/>
                      <a:pt x="424" y="195"/>
                    </a:cubicBezTo>
                    <a:cubicBezTo>
                      <a:pt x="421" y="203"/>
                      <a:pt x="417" y="210"/>
                      <a:pt x="415" y="218"/>
                    </a:cubicBezTo>
                    <a:cubicBezTo>
                      <a:pt x="411" y="229"/>
                      <a:pt x="408" y="240"/>
                      <a:pt x="410" y="252"/>
                    </a:cubicBezTo>
                    <a:close/>
                    <a:moveTo>
                      <a:pt x="372" y="282"/>
                    </a:moveTo>
                    <a:cubicBezTo>
                      <a:pt x="379" y="283"/>
                      <a:pt x="385" y="287"/>
                      <a:pt x="392" y="290"/>
                    </a:cubicBezTo>
                    <a:cubicBezTo>
                      <a:pt x="384" y="289"/>
                      <a:pt x="378" y="288"/>
                      <a:pt x="372" y="282"/>
                    </a:cubicBezTo>
                    <a:close/>
                    <a:moveTo>
                      <a:pt x="395" y="290"/>
                    </a:moveTo>
                    <a:cubicBezTo>
                      <a:pt x="395" y="290"/>
                      <a:pt x="396" y="290"/>
                      <a:pt x="396" y="290"/>
                    </a:cubicBezTo>
                    <a:cubicBezTo>
                      <a:pt x="396" y="291"/>
                      <a:pt x="395" y="291"/>
                      <a:pt x="395" y="291"/>
                    </a:cubicBezTo>
                    <a:cubicBezTo>
                      <a:pt x="395" y="291"/>
                      <a:pt x="395" y="290"/>
                      <a:pt x="395" y="290"/>
                    </a:cubicBezTo>
                    <a:close/>
                    <a:moveTo>
                      <a:pt x="382" y="282"/>
                    </a:moveTo>
                    <a:cubicBezTo>
                      <a:pt x="396" y="285"/>
                      <a:pt x="411" y="287"/>
                      <a:pt x="425" y="288"/>
                    </a:cubicBezTo>
                    <a:cubicBezTo>
                      <a:pt x="435" y="290"/>
                      <a:pt x="444" y="292"/>
                      <a:pt x="453" y="294"/>
                    </a:cubicBezTo>
                    <a:cubicBezTo>
                      <a:pt x="463" y="295"/>
                      <a:pt x="472" y="299"/>
                      <a:pt x="481" y="302"/>
                    </a:cubicBezTo>
                    <a:cubicBezTo>
                      <a:pt x="489" y="305"/>
                      <a:pt x="496" y="308"/>
                      <a:pt x="504" y="311"/>
                    </a:cubicBezTo>
                    <a:cubicBezTo>
                      <a:pt x="510" y="313"/>
                      <a:pt x="515" y="316"/>
                      <a:pt x="520" y="318"/>
                    </a:cubicBezTo>
                    <a:cubicBezTo>
                      <a:pt x="525" y="320"/>
                      <a:pt x="529" y="322"/>
                      <a:pt x="533" y="324"/>
                    </a:cubicBezTo>
                    <a:cubicBezTo>
                      <a:pt x="541" y="327"/>
                      <a:pt x="548" y="331"/>
                      <a:pt x="555" y="336"/>
                    </a:cubicBezTo>
                    <a:cubicBezTo>
                      <a:pt x="561" y="340"/>
                      <a:pt x="568" y="344"/>
                      <a:pt x="574" y="349"/>
                    </a:cubicBezTo>
                    <a:cubicBezTo>
                      <a:pt x="579" y="352"/>
                      <a:pt x="583" y="355"/>
                      <a:pt x="587" y="359"/>
                    </a:cubicBezTo>
                    <a:cubicBezTo>
                      <a:pt x="592" y="363"/>
                      <a:pt x="597" y="367"/>
                      <a:pt x="602" y="371"/>
                    </a:cubicBezTo>
                    <a:cubicBezTo>
                      <a:pt x="612" y="379"/>
                      <a:pt x="622" y="386"/>
                      <a:pt x="632" y="394"/>
                    </a:cubicBezTo>
                    <a:cubicBezTo>
                      <a:pt x="638" y="399"/>
                      <a:pt x="645" y="404"/>
                      <a:pt x="651" y="408"/>
                    </a:cubicBezTo>
                    <a:cubicBezTo>
                      <a:pt x="654" y="410"/>
                      <a:pt x="656" y="412"/>
                      <a:pt x="658" y="415"/>
                    </a:cubicBezTo>
                    <a:cubicBezTo>
                      <a:pt x="659" y="415"/>
                      <a:pt x="659" y="415"/>
                      <a:pt x="659" y="415"/>
                    </a:cubicBezTo>
                    <a:cubicBezTo>
                      <a:pt x="659" y="415"/>
                      <a:pt x="659" y="415"/>
                      <a:pt x="659" y="415"/>
                    </a:cubicBezTo>
                    <a:cubicBezTo>
                      <a:pt x="659" y="415"/>
                      <a:pt x="659" y="415"/>
                      <a:pt x="659" y="415"/>
                    </a:cubicBezTo>
                    <a:cubicBezTo>
                      <a:pt x="659" y="415"/>
                      <a:pt x="658" y="415"/>
                      <a:pt x="658" y="415"/>
                    </a:cubicBezTo>
                    <a:cubicBezTo>
                      <a:pt x="654" y="412"/>
                      <a:pt x="650" y="409"/>
                      <a:pt x="646" y="406"/>
                    </a:cubicBezTo>
                    <a:cubicBezTo>
                      <a:pt x="640" y="402"/>
                      <a:pt x="634" y="398"/>
                      <a:pt x="628" y="394"/>
                    </a:cubicBezTo>
                    <a:cubicBezTo>
                      <a:pt x="625" y="392"/>
                      <a:pt x="622" y="390"/>
                      <a:pt x="619" y="388"/>
                    </a:cubicBezTo>
                    <a:cubicBezTo>
                      <a:pt x="614" y="384"/>
                      <a:pt x="609" y="381"/>
                      <a:pt x="604" y="378"/>
                    </a:cubicBezTo>
                    <a:cubicBezTo>
                      <a:pt x="598" y="373"/>
                      <a:pt x="592" y="368"/>
                      <a:pt x="585" y="364"/>
                    </a:cubicBezTo>
                    <a:cubicBezTo>
                      <a:pt x="581" y="361"/>
                      <a:pt x="576" y="358"/>
                      <a:pt x="571" y="355"/>
                    </a:cubicBezTo>
                    <a:cubicBezTo>
                      <a:pt x="565" y="351"/>
                      <a:pt x="559" y="348"/>
                      <a:pt x="553" y="344"/>
                    </a:cubicBezTo>
                    <a:cubicBezTo>
                      <a:pt x="543" y="336"/>
                      <a:pt x="532" y="331"/>
                      <a:pt x="520" y="326"/>
                    </a:cubicBezTo>
                    <a:cubicBezTo>
                      <a:pt x="513" y="322"/>
                      <a:pt x="506" y="318"/>
                      <a:pt x="499" y="315"/>
                    </a:cubicBezTo>
                    <a:cubicBezTo>
                      <a:pt x="490" y="311"/>
                      <a:pt x="481" y="308"/>
                      <a:pt x="471" y="305"/>
                    </a:cubicBezTo>
                    <a:cubicBezTo>
                      <a:pt x="463" y="302"/>
                      <a:pt x="455" y="301"/>
                      <a:pt x="446" y="299"/>
                    </a:cubicBezTo>
                    <a:cubicBezTo>
                      <a:pt x="439" y="297"/>
                      <a:pt x="431" y="296"/>
                      <a:pt x="424" y="294"/>
                    </a:cubicBezTo>
                    <a:cubicBezTo>
                      <a:pt x="415" y="292"/>
                      <a:pt x="406" y="290"/>
                      <a:pt x="397" y="287"/>
                    </a:cubicBezTo>
                    <a:cubicBezTo>
                      <a:pt x="392" y="286"/>
                      <a:pt x="387" y="284"/>
                      <a:pt x="382" y="282"/>
                    </a:cubicBezTo>
                    <a:close/>
                    <a:moveTo>
                      <a:pt x="520" y="116"/>
                    </a:moveTo>
                    <a:cubicBezTo>
                      <a:pt x="512" y="126"/>
                      <a:pt x="504" y="136"/>
                      <a:pt x="497" y="147"/>
                    </a:cubicBezTo>
                    <a:cubicBezTo>
                      <a:pt x="491" y="155"/>
                      <a:pt x="485" y="163"/>
                      <a:pt x="479" y="171"/>
                    </a:cubicBezTo>
                    <a:cubicBezTo>
                      <a:pt x="473" y="181"/>
                      <a:pt x="466" y="190"/>
                      <a:pt x="459" y="199"/>
                    </a:cubicBezTo>
                    <a:cubicBezTo>
                      <a:pt x="451" y="210"/>
                      <a:pt x="443" y="221"/>
                      <a:pt x="435" y="232"/>
                    </a:cubicBezTo>
                    <a:cubicBezTo>
                      <a:pt x="435" y="232"/>
                      <a:pt x="435" y="232"/>
                      <a:pt x="435" y="233"/>
                    </a:cubicBezTo>
                    <a:cubicBezTo>
                      <a:pt x="434" y="233"/>
                      <a:pt x="434" y="232"/>
                      <a:pt x="434" y="232"/>
                    </a:cubicBezTo>
                    <a:cubicBezTo>
                      <a:pt x="436" y="229"/>
                      <a:pt x="437" y="226"/>
                      <a:pt x="439" y="223"/>
                    </a:cubicBezTo>
                    <a:cubicBezTo>
                      <a:pt x="446" y="212"/>
                      <a:pt x="453" y="201"/>
                      <a:pt x="460" y="191"/>
                    </a:cubicBezTo>
                    <a:cubicBezTo>
                      <a:pt x="467" y="181"/>
                      <a:pt x="475" y="172"/>
                      <a:pt x="482" y="162"/>
                    </a:cubicBezTo>
                    <a:cubicBezTo>
                      <a:pt x="485" y="158"/>
                      <a:pt x="489" y="153"/>
                      <a:pt x="492" y="149"/>
                    </a:cubicBezTo>
                    <a:cubicBezTo>
                      <a:pt x="501" y="137"/>
                      <a:pt x="511" y="125"/>
                      <a:pt x="521" y="113"/>
                    </a:cubicBezTo>
                    <a:cubicBezTo>
                      <a:pt x="525" y="107"/>
                      <a:pt x="530" y="102"/>
                      <a:pt x="535" y="97"/>
                    </a:cubicBezTo>
                    <a:cubicBezTo>
                      <a:pt x="535" y="97"/>
                      <a:pt x="535" y="97"/>
                      <a:pt x="536" y="98"/>
                    </a:cubicBezTo>
                    <a:cubicBezTo>
                      <a:pt x="530" y="104"/>
                      <a:pt x="525" y="110"/>
                      <a:pt x="520" y="116"/>
                    </a:cubicBezTo>
                    <a:close/>
                    <a:moveTo>
                      <a:pt x="602" y="24"/>
                    </a:moveTo>
                    <a:cubicBezTo>
                      <a:pt x="603" y="23"/>
                      <a:pt x="603" y="23"/>
                      <a:pt x="604" y="23"/>
                    </a:cubicBezTo>
                    <a:cubicBezTo>
                      <a:pt x="604" y="23"/>
                      <a:pt x="604" y="23"/>
                      <a:pt x="604" y="23"/>
                    </a:cubicBezTo>
                    <a:cubicBezTo>
                      <a:pt x="605" y="22"/>
                      <a:pt x="605" y="22"/>
                      <a:pt x="605" y="22"/>
                    </a:cubicBezTo>
                    <a:cubicBezTo>
                      <a:pt x="606" y="22"/>
                      <a:pt x="606" y="21"/>
                      <a:pt x="606" y="21"/>
                    </a:cubicBezTo>
                    <a:cubicBezTo>
                      <a:pt x="606" y="21"/>
                      <a:pt x="606" y="21"/>
                      <a:pt x="606" y="21"/>
                    </a:cubicBezTo>
                    <a:cubicBezTo>
                      <a:pt x="606" y="21"/>
                      <a:pt x="606" y="21"/>
                      <a:pt x="606" y="21"/>
                    </a:cubicBezTo>
                    <a:cubicBezTo>
                      <a:pt x="606" y="21"/>
                      <a:pt x="606" y="22"/>
                      <a:pt x="605" y="22"/>
                    </a:cubicBezTo>
                    <a:cubicBezTo>
                      <a:pt x="605" y="22"/>
                      <a:pt x="605" y="22"/>
                      <a:pt x="604" y="23"/>
                    </a:cubicBezTo>
                    <a:cubicBezTo>
                      <a:pt x="604" y="23"/>
                      <a:pt x="604" y="23"/>
                      <a:pt x="604" y="23"/>
                    </a:cubicBezTo>
                    <a:cubicBezTo>
                      <a:pt x="599" y="27"/>
                      <a:pt x="593" y="32"/>
                      <a:pt x="588" y="37"/>
                    </a:cubicBezTo>
                    <a:cubicBezTo>
                      <a:pt x="581" y="44"/>
                      <a:pt x="573" y="52"/>
                      <a:pt x="566" y="59"/>
                    </a:cubicBezTo>
                    <a:cubicBezTo>
                      <a:pt x="563" y="62"/>
                      <a:pt x="561" y="65"/>
                      <a:pt x="558" y="68"/>
                    </a:cubicBezTo>
                    <a:cubicBezTo>
                      <a:pt x="551" y="74"/>
                      <a:pt x="546" y="81"/>
                      <a:pt x="539" y="88"/>
                    </a:cubicBezTo>
                    <a:cubicBezTo>
                      <a:pt x="532" y="96"/>
                      <a:pt x="524" y="104"/>
                      <a:pt x="517" y="113"/>
                    </a:cubicBezTo>
                    <a:cubicBezTo>
                      <a:pt x="514" y="117"/>
                      <a:pt x="511" y="121"/>
                      <a:pt x="508" y="125"/>
                    </a:cubicBezTo>
                    <a:cubicBezTo>
                      <a:pt x="501" y="133"/>
                      <a:pt x="494" y="142"/>
                      <a:pt x="488" y="150"/>
                    </a:cubicBezTo>
                    <a:cubicBezTo>
                      <a:pt x="483" y="156"/>
                      <a:pt x="479" y="163"/>
                      <a:pt x="474" y="169"/>
                    </a:cubicBezTo>
                    <a:cubicBezTo>
                      <a:pt x="465" y="180"/>
                      <a:pt x="457" y="191"/>
                      <a:pt x="449" y="203"/>
                    </a:cubicBezTo>
                    <a:cubicBezTo>
                      <a:pt x="445" y="210"/>
                      <a:pt x="440" y="217"/>
                      <a:pt x="435" y="224"/>
                    </a:cubicBezTo>
                    <a:cubicBezTo>
                      <a:pt x="433" y="228"/>
                      <a:pt x="431" y="234"/>
                      <a:pt x="429" y="238"/>
                    </a:cubicBezTo>
                    <a:cubicBezTo>
                      <a:pt x="427" y="242"/>
                      <a:pt x="424" y="246"/>
                      <a:pt x="422" y="250"/>
                    </a:cubicBezTo>
                    <a:cubicBezTo>
                      <a:pt x="422" y="251"/>
                      <a:pt x="421" y="252"/>
                      <a:pt x="420" y="253"/>
                    </a:cubicBezTo>
                    <a:cubicBezTo>
                      <a:pt x="420" y="252"/>
                      <a:pt x="419" y="251"/>
                      <a:pt x="420" y="251"/>
                    </a:cubicBezTo>
                    <a:cubicBezTo>
                      <a:pt x="422" y="243"/>
                      <a:pt x="425" y="235"/>
                      <a:pt x="430" y="228"/>
                    </a:cubicBezTo>
                    <a:cubicBezTo>
                      <a:pt x="437" y="216"/>
                      <a:pt x="444" y="205"/>
                      <a:pt x="452" y="194"/>
                    </a:cubicBezTo>
                    <a:cubicBezTo>
                      <a:pt x="458" y="184"/>
                      <a:pt x="465" y="174"/>
                      <a:pt x="472" y="164"/>
                    </a:cubicBezTo>
                    <a:cubicBezTo>
                      <a:pt x="477" y="157"/>
                      <a:pt x="483" y="151"/>
                      <a:pt x="488" y="144"/>
                    </a:cubicBezTo>
                    <a:cubicBezTo>
                      <a:pt x="493" y="138"/>
                      <a:pt x="498" y="133"/>
                      <a:pt x="503" y="127"/>
                    </a:cubicBezTo>
                    <a:cubicBezTo>
                      <a:pt x="509" y="120"/>
                      <a:pt x="515" y="112"/>
                      <a:pt x="521" y="105"/>
                    </a:cubicBezTo>
                    <a:cubicBezTo>
                      <a:pt x="531" y="93"/>
                      <a:pt x="541" y="82"/>
                      <a:pt x="551" y="70"/>
                    </a:cubicBezTo>
                    <a:cubicBezTo>
                      <a:pt x="558" y="62"/>
                      <a:pt x="566" y="56"/>
                      <a:pt x="573" y="49"/>
                    </a:cubicBezTo>
                    <a:cubicBezTo>
                      <a:pt x="579" y="44"/>
                      <a:pt x="584" y="38"/>
                      <a:pt x="590" y="33"/>
                    </a:cubicBezTo>
                    <a:cubicBezTo>
                      <a:pt x="594" y="29"/>
                      <a:pt x="598" y="27"/>
                      <a:pt x="602" y="24"/>
                    </a:cubicBezTo>
                    <a:close/>
                    <a:moveTo>
                      <a:pt x="549" y="67"/>
                    </a:moveTo>
                    <a:cubicBezTo>
                      <a:pt x="549" y="66"/>
                      <a:pt x="550" y="66"/>
                      <a:pt x="550" y="66"/>
                    </a:cubicBezTo>
                    <a:cubicBezTo>
                      <a:pt x="550" y="66"/>
                      <a:pt x="550" y="66"/>
                      <a:pt x="550" y="66"/>
                    </a:cubicBezTo>
                    <a:cubicBezTo>
                      <a:pt x="550" y="66"/>
                      <a:pt x="550" y="66"/>
                      <a:pt x="551" y="66"/>
                    </a:cubicBezTo>
                    <a:cubicBezTo>
                      <a:pt x="552" y="64"/>
                      <a:pt x="553" y="62"/>
                      <a:pt x="554" y="61"/>
                    </a:cubicBezTo>
                    <a:cubicBezTo>
                      <a:pt x="562" y="53"/>
                      <a:pt x="570" y="45"/>
                      <a:pt x="579" y="38"/>
                    </a:cubicBezTo>
                    <a:cubicBezTo>
                      <a:pt x="579" y="38"/>
                      <a:pt x="580" y="38"/>
                      <a:pt x="580" y="37"/>
                    </a:cubicBezTo>
                    <a:cubicBezTo>
                      <a:pt x="580" y="37"/>
                      <a:pt x="580" y="37"/>
                      <a:pt x="580" y="37"/>
                    </a:cubicBezTo>
                    <a:cubicBezTo>
                      <a:pt x="581" y="37"/>
                      <a:pt x="582" y="36"/>
                      <a:pt x="582" y="35"/>
                    </a:cubicBezTo>
                    <a:cubicBezTo>
                      <a:pt x="583" y="35"/>
                      <a:pt x="583" y="35"/>
                      <a:pt x="583" y="35"/>
                    </a:cubicBezTo>
                    <a:cubicBezTo>
                      <a:pt x="583" y="35"/>
                      <a:pt x="583" y="35"/>
                      <a:pt x="583" y="35"/>
                    </a:cubicBezTo>
                    <a:cubicBezTo>
                      <a:pt x="583" y="35"/>
                      <a:pt x="583" y="35"/>
                      <a:pt x="583" y="35"/>
                    </a:cubicBezTo>
                    <a:cubicBezTo>
                      <a:pt x="583" y="35"/>
                      <a:pt x="583" y="35"/>
                      <a:pt x="582" y="35"/>
                    </a:cubicBezTo>
                    <a:cubicBezTo>
                      <a:pt x="582" y="36"/>
                      <a:pt x="581" y="37"/>
                      <a:pt x="580" y="37"/>
                    </a:cubicBezTo>
                    <a:cubicBezTo>
                      <a:pt x="580" y="37"/>
                      <a:pt x="580" y="37"/>
                      <a:pt x="580" y="37"/>
                    </a:cubicBezTo>
                    <a:cubicBezTo>
                      <a:pt x="574" y="44"/>
                      <a:pt x="567" y="50"/>
                      <a:pt x="560" y="56"/>
                    </a:cubicBezTo>
                    <a:cubicBezTo>
                      <a:pt x="557" y="59"/>
                      <a:pt x="554" y="63"/>
                      <a:pt x="551" y="66"/>
                    </a:cubicBezTo>
                    <a:cubicBezTo>
                      <a:pt x="550" y="66"/>
                      <a:pt x="550" y="66"/>
                      <a:pt x="550" y="66"/>
                    </a:cubicBezTo>
                    <a:cubicBezTo>
                      <a:pt x="550" y="66"/>
                      <a:pt x="550" y="66"/>
                      <a:pt x="550" y="66"/>
                    </a:cubicBezTo>
                    <a:cubicBezTo>
                      <a:pt x="547" y="69"/>
                      <a:pt x="545" y="73"/>
                      <a:pt x="542" y="76"/>
                    </a:cubicBezTo>
                    <a:cubicBezTo>
                      <a:pt x="532" y="86"/>
                      <a:pt x="523" y="97"/>
                      <a:pt x="514" y="108"/>
                    </a:cubicBezTo>
                    <a:cubicBezTo>
                      <a:pt x="508" y="117"/>
                      <a:pt x="500" y="124"/>
                      <a:pt x="494" y="133"/>
                    </a:cubicBezTo>
                    <a:cubicBezTo>
                      <a:pt x="487" y="141"/>
                      <a:pt x="480" y="149"/>
                      <a:pt x="474" y="157"/>
                    </a:cubicBezTo>
                    <a:cubicBezTo>
                      <a:pt x="466" y="168"/>
                      <a:pt x="458" y="178"/>
                      <a:pt x="451" y="190"/>
                    </a:cubicBezTo>
                    <a:cubicBezTo>
                      <a:pt x="442" y="205"/>
                      <a:pt x="430" y="219"/>
                      <a:pt x="422" y="236"/>
                    </a:cubicBezTo>
                    <a:cubicBezTo>
                      <a:pt x="420" y="240"/>
                      <a:pt x="419" y="246"/>
                      <a:pt x="417" y="251"/>
                    </a:cubicBezTo>
                    <a:cubicBezTo>
                      <a:pt x="416" y="252"/>
                      <a:pt x="415" y="253"/>
                      <a:pt x="414" y="254"/>
                    </a:cubicBezTo>
                    <a:cubicBezTo>
                      <a:pt x="413" y="251"/>
                      <a:pt x="413" y="248"/>
                      <a:pt x="414" y="245"/>
                    </a:cubicBezTo>
                    <a:cubicBezTo>
                      <a:pt x="419" y="232"/>
                      <a:pt x="424" y="219"/>
                      <a:pt x="432" y="208"/>
                    </a:cubicBezTo>
                    <a:cubicBezTo>
                      <a:pt x="439" y="198"/>
                      <a:pt x="445" y="187"/>
                      <a:pt x="452" y="177"/>
                    </a:cubicBezTo>
                    <a:cubicBezTo>
                      <a:pt x="459" y="168"/>
                      <a:pt x="466" y="159"/>
                      <a:pt x="474" y="150"/>
                    </a:cubicBezTo>
                    <a:cubicBezTo>
                      <a:pt x="480" y="143"/>
                      <a:pt x="486" y="136"/>
                      <a:pt x="492" y="129"/>
                    </a:cubicBezTo>
                    <a:cubicBezTo>
                      <a:pt x="499" y="121"/>
                      <a:pt x="507" y="113"/>
                      <a:pt x="514" y="105"/>
                    </a:cubicBezTo>
                    <a:cubicBezTo>
                      <a:pt x="518" y="100"/>
                      <a:pt x="522" y="96"/>
                      <a:pt x="526" y="91"/>
                    </a:cubicBezTo>
                    <a:cubicBezTo>
                      <a:pt x="534" y="83"/>
                      <a:pt x="541" y="75"/>
                      <a:pt x="549" y="67"/>
                    </a:cubicBezTo>
                    <a:close/>
                    <a:moveTo>
                      <a:pt x="473" y="133"/>
                    </a:moveTo>
                    <a:cubicBezTo>
                      <a:pt x="478" y="128"/>
                      <a:pt x="483" y="124"/>
                      <a:pt x="489" y="119"/>
                    </a:cubicBezTo>
                    <a:cubicBezTo>
                      <a:pt x="497" y="111"/>
                      <a:pt x="506" y="104"/>
                      <a:pt x="515" y="96"/>
                    </a:cubicBezTo>
                    <a:cubicBezTo>
                      <a:pt x="520" y="92"/>
                      <a:pt x="524" y="87"/>
                      <a:pt x="529" y="82"/>
                    </a:cubicBezTo>
                    <a:cubicBezTo>
                      <a:pt x="530" y="81"/>
                      <a:pt x="532" y="80"/>
                      <a:pt x="533" y="78"/>
                    </a:cubicBezTo>
                    <a:cubicBezTo>
                      <a:pt x="534" y="78"/>
                      <a:pt x="534" y="78"/>
                      <a:pt x="534" y="78"/>
                    </a:cubicBezTo>
                    <a:cubicBezTo>
                      <a:pt x="534" y="78"/>
                      <a:pt x="535" y="77"/>
                      <a:pt x="536" y="76"/>
                    </a:cubicBezTo>
                    <a:cubicBezTo>
                      <a:pt x="536" y="76"/>
                      <a:pt x="537" y="76"/>
                      <a:pt x="537" y="75"/>
                    </a:cubicBezTo>
                    <a:cubicBezTo>
                      <a:pt x="537" y="75"/>
                      <a:pt x="538" y="74"/>
                      <a:pt x="538" y="74"/>
                    </a:cubicBezTo>
                    <a:cubicBezTo>
                      <a:pt x="538" y="74"/>
                      <a:pt x="539" y="73"/>
                      <a:pt x="539" y="73"/>
                    </a:cubicBezTo>
                    <a:cubicBezTo>
                      <a:pt x="539" y="73"/>
                      <a:pt x="539" y="73"/>
                      <a:pt x="539" y="73"/>
                    </a:cubicBezTo>
                    <a:cubicBezTo>
                      <a:pt x="539" y="73"/>
                      <a:pt x="539" y="73"/>
                      <a:pt x="539" y="73"/>
                    </a:cubicBezTo>
                    <a:cubicBezTo>
                      <a:pt x="539" y="73"/>
                      <a:pt x="538" y="74"/>
                      <a:pt x="538" y="74"/>
                    </a:cubicBezTo>
                    <a:cubicBezTo>
                      <a:pt x="538" y="75"/>
                      <a:pt x="537" y="75"/>
                      <a:pt x="537" y="75"/>
                    </a:cubicBezTo>
                    <a:cubicBezTo>
                      <a:pt x="537" y="76"/>
                      <a:pt x="536" y="76"/>
                      <a:pt x="536" y="76"/>
                    </a:cubicBezTo>
                    <a:cubicBezTo>
                      <a:pt x="535" y="77"/>
                      <a:pt x="534" y="78"/>
                      <a:pt x="534" y="78"/>
                    </a:cubicBezTo>
                    <a:cubicBezTo>
                      <a:pt x="534" y="78"/>
                      <a:pt x="534" y="78"/>
                      <a:pt x="533" y="78"/>
                    </a:cubicBezTo>
                    <a:cubicBezTo>
                      <a:pt x="533" y="79"/>
                      <a:pt x="532" y="80"/>
                      <a:pt x="531" y="81"/>
                    </a:cubicBezTo>
                    <a:cubicBezTo>
                      <a:pt x="526" y="88"/>
                      <a:pt x="520" y="94"/>
                      <a:pt x="514" y="101"/>
                    </a:cubicBezTo>
                    <a:cubicBezTo>
                      <a:pt x="507" y="109"/>
                      <a:pt x="499" y="117"/>
                      <a:pt x="491" y="125"/>
                    </a:cubicBezTo>
                    <a:cubicBezTo>
                      <a:pt x="481" y="138"/>
                      <a:pt x="470" y="150"/>
                      <a:pt x="460" y="162"/>
                    </a:cubicBezTo>
                    <a:cubicBezTo>
                      <a:pt x="448" y="177"/>
                      <a:pt x="438" y="192"/>
                      <a:pt x="428" y="208"/>
                    </a:cubicBezTo>
                    <a:cubicBezTo>
                      <a:pt x="424" y="216"/>
                      <a:pt x="420" y="224"/>
                      <a:pt x="416" y="232"/>
                    </a:cubicBezTo>
                    <a:cubicBezTo>
                      <a:pt x="416" y="232"/>
                      <a:pt x="416" y="233"/>
                      <a:pt x="415" y="234"/>
                    </a:cubicBezTo>
                    <a:cubicBezTo>
                      <a:pt x="415" y="229"/>
                      <a:pt x="416" y="224"/>
                      <a:pt x="418" y="219"/>
                    </a:cubicBezTo>
                    <a:cubicBezTo>
                      <a:pt x="420" y="214"/>
                      <a:pt x="422" y="209"/>
                      <a:pt x="424" y="204"/>
                    </a:cubicBezTo>
                    <a:cubicBezTo>
                      <a:pt x="428" y="195"/>
                      <a:pt x="433" y="187"/>
                      <a:pt x="438" y="179"/>
                    </a:cubicBezTo>
                    <a:cubicBezTo>
                      <a:pt x="441" y="174"/>
                      <a:pt x="444" y="170"/>
                      <a:pt x="447" y="166"/>
                    </a:cubicBezTo>
                    <a:cubicBezTo>
                      <a:pt x="455" y="154"/>
                      <a:pt x="464" y="144"/>
                      <a:pt x="473" y="133"/>
                    </a:cubicBezTo>
                    <a:close/>
                    <a:moveTo>
                      <a:pt x="462" y="129"/>
                    </a:moveTo>
                    <a:cubicBezTo>
                      <a:pt x="462" y="129"/>
                      <a:pt x="462" y="129"/>
                      <a:pt x="462" y="129"/>
                    </a:cubicBezTo>
                    <a:cubicBezTo>
                      <a:pt x="458" y="135"/>
                      <a:pt x="454" y="141"/>
                      <a:pt x="450" y="146"/>
                    </a:cubicBezTo>
                    <a:cubicBezTo>
                      <a:pt x="443" y="159"/>
                      <a:pt x="435" y="171"/>
                      <a:pt x="427" y="184"/>
                    </a:cubicBezTo>
                    <a:cubicBezTo>
                      <a:pt x="418" y="197"/>
                      <a:pt x="408" y="211"/>
                      <a:pt x="397" y="224"/>
                    </a:cubicBezTo>
                    <a:cubicBezTo>
                      <a:pt x="391" y="233"/>
                      <a:pt x="385" y="242"/>
                      <a:pt x="379" y="250"/>
                    </a:cubicBezTo>
                    <a:cubicBezTo>
                      <a:pt x="379" y="250"/>
                      <a:pt x="378" y="251"/>
                      <a:pt x="377" y="251"/>
                    </a:cubicBezTo>
                    <a:cubicBezTo>
                      <a:pt x="378" y="249"/>
                      <a:pt x="379" y="247"/>
                      <a:pt x="380" y="245"/>
                    </a:cubicBezTo>
                    <a:cubicBezTo>
                      <a:pt x="382" y="241"/>
                      <a:pt x="385" y="237"/>
                      <a:pt x="387" y="233"/>
                    </a:cubicBezTo>
                    <a:cubicBezTo>
                      <a:pt x="392" y="226"/>
                      <a:pt x="398" y="220"/>
                      <a:pt x="403" y="213"/>
                    </a:cubicBezTo>
                    <a:cubicBezTo>
                      <a:pt x="412" y="202"/>
                      <a:pt x="419" y="191"/>
                      <a:pt x="425" y="179"/>
                    </a:cubicBezTo>
                    <a:cubicBezTo>
                      <a:pt x="432" y="164"/>
                      <a:pt x="441" y="151"/>
                      <a:pt x="453" y="139"/>
                    </a:cubicBezTo>
                    <a:cubicBezTo>
                      <a:pt x="456" y="135"/>
                      <a:pt x="459" y="132"/>
                      <a:pt x="462" y="129"/>
                    </a:cubicBezTo>
                    <a:cubicBezTo>
                      <a:pt x="462" y="129"/>
                      <a:pt x="462" y="129"/>
                      <a:pt x="462" y="129"/>
                    </a:cubicBezTo>
                    <a:cubicBezTo>
                      <a:pt x="462" y="129"/>
                      <a:pt x="462" y="129"/>
                      <a:pt x="462" y="129"/>
                    </a:cubicBezTo>
                    <a:cubicBezTo>
                      <a:pt x="462" y="129"/>
                      <a:pt x="462" y="129"/>
                      <a:pt x="462" y="129"/>
                    </a:cubicBezTo>
                    <a:close/>
                    <a:moveTo>
                      <a:pt x="537" y="44"/>
                    </a:moveTo>
                    <a:cubicBezTo>
                      <a:pt x="534" y="47"/>
                      <a:pt x="531" y="51"/>
                      <a:pt x="528" y="54"/>
                    </a:cubicBezTo>
                    <a:cubicBezTo>
                      <a:pt x="520" y="61"/>
                      <a:pt x="514" y="69"/>
                      <a:pt x="507" y="77"/>
                    </a:cubicBezTo>
                    <a:cubicBezTo>
                      <a:pt x="503" y="83"/>
                      <a:pt x="498" y="88"/>
                      <a:pt x="493" y="93"/>
                    </a:cubicBezTo>
                    <a:cubicBezTo>
                      <a:pt x="487" y="98"/>
                      <a:pt x="481" y="104"/>
                      <a:pt x="476" y="110"/>
                    </a:cubicBezTo>
                    <a:cubicBezTo>
                      <a:pt x="469" y="117"/>
                      <a:pt x="463" y="124"/>
                      <a:pt x="456" y="131"/>
                    </a:cubicBezTo>
                    <a:cubicBezTo>
                      <a:pt x="446" y="142"/>
                      <a:pt x="435" y="154"/>
                      <a:pt x="428" y="168"/>
                    </a:cubicBezTo>
                    <a:cubicBezTo>
                      <a:pt x="426" y="172"/>
                      <a:pt x="423" y="177"/>
                      <a:pt x="421" y="181"/>
                    </a:cubicBezTo>
                    <a:cubicBezTo>
                      <a:pt x="415" y="192"/>
                      <a:pt x="408" y="203"/>
                      <a:pt x="400" y="213"/>
                    </a:cubicBezTo>
                    <a:cubicBezTo>
                      <a:pt x="394" y="220"/>
                      <a:pt x="388" y="227"/>
                      <a:pt x="384" y="235"/>
                    </a:cubicBezTo>
                    <a:cubicBezTo>
                      <a:pt x="379" y="242"/>
                      <a:pt x="375" y="250"/>
                      <a:pt x="372" y="258"/>
                    </a:cubicBezTo>
                    <a:cubicBezTo>
                      <a:pt x="371" y="260"/>
                      <a:pt x="369" y="262"/>
                      <a:pt x="368" y="265"/>
                    </a:cubicBezTo>
                    <a:cubicBezTo>
                      <a:pt x="367" y="262"/>
                      <a:pt x="368" y="260"/>
                      <a:pt x="369" y="258"/>
                    </a:cubicBezTo>
                    <a:cubicBezTo>
                      <a:pt x="371" y="254"/>
                      <a:pt x="374" y="249"/>
                      <a:pt x="376" y="245"/>
                    </a:cubicBezTo>
                    <a:cubicBezTo>
                      <a:pt x="380" y="234"/>
                      <a:pt x="388" y="225"/>
                      <a:pt x="394" y="215"/>
                    </a:cubicBezTo>
                    <a:cubicBezTo>
                      <a:pt x="403" y="201"/>
                      <a:pt x="412" y="187"/>
                      <a:pt x="421" y="172"/>
                    </a:cubicBezTo>
                    <a:cubicBezTo>
                      <a:pt x="427" y="162"/>
                      <a:pt x="434" y="153"/>
                      <a:pt x="441" y="143"/>
                    </a:cubicBezTo>
                    <a:cubicBezTo>
                      <a:pt x="447" y="134"/>
                      <a:pt x="454" y="126"/>
                      <a:pt x="461" y="119"/>
                    </a:cubicBezTo>
                    <a:cubicBezTo>
                      <a:pt x="466" y="114"/>
                      <a:pt x="471" y="110"/>
                      <a:pt x="476" y="105"/>
                    </a:cubicBezTo>
                    <a:cubicBezTo>
                      <a:pt x="482" y="98"/>
                      <a:pt x="488" y="92"/>
                      <a:pt x="494" y="85"/>
                    </a:cubicBezTo>
                    <a:cubicBezTo>
                      <a:pt x="500" y="79"/>
                      <a:pt x="506" y="73"/>
                      <a:pt x="511" y="66"/>
                    </a:cubicBezTo>
                    <a:cubicBezTo>
                      <a:pt x="519" y="58"/>
                      <a:pt x="529" y="51"/>
                      <a:pt x="537" y="44"/>
                    </a:cubicBezTo>
                    <a:cubicBezTo>
                      <a:pt x="537" y="44"/>
                      <a:pt x="537" y="44"/>
                      <a:pt x="537" y="44"/>
                    </a:cubicBezTo>
                    <a:cubicBezTo>
                      <a:pt x="537" y="44"/>
                      <a:pt x="537" y="44"/>
                      <a:pt x="537" y="44"/>
                    </a:cubicBezTo>
                    <a:cubicBezTo>
                      <a:pt x="537" y="44"/>
                      <a:pt x="537" y="44"/>
                      <a:pt x="537" y="44"/>
                    </a:cubicBezTo>
                    <a:close/>
                    <a:moveTo>
                      <a:pt x="503" y="66"/>
                    </a:moveTo>
                    <a:cubicBezTo>
                      <a:pt x="503" y="66"/>
                      <a:pt x="503" y="66"/>
                      <a:pt x="503" y="66"/>
                    </a:cubicBezTo>
                    <a:cubicBezTo>
                      <a:pt x="508" y="60"/>
                      <a:pt x="512" y="55"/>
                      <a:pt x="518" y="51"/>
                    </a:cubicBezTo>
                    <a:cubicBezTo>
                      <a:pt x="523" y="48"/>
                      <a:pt x="528" y="45"/>
                      <a:pt x="532" y="42"/>
                    </a:cubicBezTo>
                    <a:cubicBezTo>
                      <a:pt x="534" y="41"/>
                      <a:pt x="536" y="40"/>
                      <a:pt x="537" y="40"/>
                    </a:cubicBezTo>
                    <a:cubicBezTo>
                      <a:pt x="537" y="40"/>
                      <a:pt x="538" y="40"/>
                      <a:pt x="538" y="39"/>
                    </a:cubicBezTo>
                    <a:cubicBezTo>
                      <a:pt x="538" y="39"/>
                      <a:pt x="538" y="39"/>
                      <a:pt x="538" y="39"/>
                    </a:cubicBezTo>
                    <a:cubicBezTo>
                      <a:pt x="539" y="39"/>
                      <a:pt x="539" y="38"/>
                      <a:pt x="539" y="38"/>
                    </a:cubicBezTo>
                    <a:cubicBezTo>
                      <a:pt x="539" y="38"/>
                      <a:pt x="539" y="39"/>
                      <a:pt x="538" y="39"/>
                    </a:cubicBezTo>
                    <a:cubicBezTo>
                      <a:pt x="538" y="39"/>
                      <a:pt x="538" y="39"/>
                      <a:pt x="538" y="39"/>
                    </a:cubicBezTo>
                    <a:cubicBezTo>
                      <a:pt x="538" y="40"/>
                      <a:pt x="537" y="40"/>
                      <a:pt x="537" y="40"/>
                    </a:cubicBezTo>
                    <a:cubicBezTo>
                      <a:pt x="533" y="43"/>
                      <a:pt x="529" y="47"/>
                      <a:pt x="524" y="50"/>
                    </a:cubicBezTo>
                    <a:cubicBezTo>
                      <a:pt x="521" y="52"/>
                      <a:pt x="518" y="54"/>
                      <a:pt x="515" y="57"/>
                    </a:cubicBezTo>
                    <a:cubicBezTo>
                      <a:pt x="511" y="60"/>
                      <a:pt x="507" y="63"/>
                      <a:pt x="503" y="66"/>
                    </a:cubicBezTo>
                    <a:cubicBezTo>
                      <a:pt x="503" y="66"/>
                      <a:pt x="503" y="66"/>
                      <a:pt x="503" y="66"/>
                    </a:cubicBezTo>
                    <a:cubicBezTo>
                      <a:pt x="503" y="66"/>
                      <a:pt x="502" y="66"/>
                      <a:pt x="502" y="66"/>
                    </a:cubicBezTo>
                    <a:cubicBezTo>
                      <a:pt x="502" y="66"/>
                      <a:pt x="503" y="66"/>
                      <a:pt x="503" y="66"/>
                    </a:cubicBezTo>
                    <a:close/>
                    <a:moveTo>
                      <a:pt x="495" y="74"/>
                    </a:moveTo>
                    <a:cubicBezTo>
                      <a:pt x="495" y="73"/>
                      <a:pt x="495" y="73"/>
                      <a:pt x="496" y="73"/>
                    </a:cubicBezTo>
                    <a:cubicBezTo>
                      <a:pt x="496" y="72"/>
                      <a:pt x="497" y="72"/>
                      <a:pt x="497" y="72"/>
                    </a:cubicBezTo>
                    <a:cubicBezTo>
                      <a:pt x="497" y="71"/>
                      <a:pt x="498" y="71"/>
                      <a:pt x="498" y="71"/>
                    </a:cubicBezTo>
                    <a:cubicBezTo>
                      <a:pt x="498" y="70"/>
                      <a:pt x="499" y="70"/>
                      <a:pt x="499" y="69"/>
                    </a:cubicBezTo>
                    <a:cubicBezTo>
                      <a:pt x="500" y="69"/>
                      <a:pt x="500" y="69"/>
                      <a:pt x="500" y="69"/>
                    </a:cubicBezTo>
                    <a:cubicBezTo>
                      <a:pt x="500" y="69"/>
                      <a:pt x="500" y="68"/>
                      <a:pt x="500" y="68"/>
                    </a:cubicBezTo>
                    <a:cubicBezTo>
                      <a:pt x="500" y="68"/>
                      <a:pt x="500" y="69"/>
                      <a:pt x="500" y="69"/>
                    </a:cubicBezTo>
                    <a:cubicBezTo>
                      <a:pt x="500" y="69"/>
                      <a:pt x="500" y="69"/>
                      <a:pt x="499" y="69"/>
                    </a:cubicBezTo>
                    <a:cubicBezTo>
                      <a:pt x="499" y="70"/>
                      <a:pt x="498" y="70"/>
                      <a:pt x="498" y="71"/>
                    </a:cubicBezTo>
                    <a:cubicBezTo>
                      <a:pt x="498" y="71"/>
                      <a:pt x="497" y="71"/>
                      <a:pt x="497" y="72"/>
                    </a:cubicBezTo>
                    <a:cubicBezTo>
                      <a:pt x="497" y="72"/>
                      <a:pt x="496" y="72"/>
                      <a:pt x="496" y="73"/>
                    </a:cubicBezTo>
                    <a:cubicBezTo>
                      <a:pt x="495" y="73"/>
                      <a:pt x="495" y="73"/>
                      <a:pt x="495" y="74"/>
                    </a:cubicBezTo>
                    <a:cubicBezTo>
                      <a:pt x="495" y="74"/>
                      <a:pt x="495" y="74"/>
                      <a:pt x="495" y="74"/>
                    </a:cubicBezTo>
                    <a:cubicBezTo>
                      <a:pt x="495" y="74"/>
                      <a:pt x="495" y="74"/>
                      <a:pt x="495" y="74"/>
                    </a:cubicBezTo>
                    <a:close/>
                    <a:moveTo>
                      <a:pt x="497" y="76"/>
                    </a:moveTo>
                    <a:cubicBezTo>
                      <a:pt x="497" y="76"/>
                      <a:pt x="498" y="76"/>
                      <a:pt x="498" y="76"/>
                    </a:cubicBezTo>
                    <a:cubicBezTo>
                      <a:pt x="498" y="75"/>
                      <a:pt x="498" y="75"/>
                      <a:pt x="498" y="75"/>
                    </a:cubicBezTo>
                    <a:cubicBezTo>
                      <a:pt x="498" y="75"/>
                      <a:pt x="498" y="75"/>
                      <a:pt x="498" y="76"/>
                    </a:cubicBezTo>
                    <a:cubicBezTo>
                      <a:pt x="498" y="76"/>
                      <a:pt x="497" y="76"/>
                      <a:pt x="497" y="76"/>
                    </a:cubicBezTo>
                    <a:cubicBezTo>
                      <a:pt x="494" y="80"/>
                      <a:pt x="491" y="84"/>
                      <a:pt x="488" y="88"/>
                    </a:cubicBezTo>
                    <a:cubicBezTo>
                      <a:pt x="480" y="97"/>
                      <a:pt x="470" y="106"/>
                      <a:pt x="461" y="115"/>
                    </a:cubicBezTo>
                    <a:cubicBezTo>
                      <a:pt x="453" y="122"/>
                      <a:pt x="445" y="131"/>
                      <a:pt x="439" y="140"/>
                    </a:cubicBezTo>
                    <a:cubicBezTo>
                      <a:pt x="433" y="149"/>
                      <a:pt x="427" y="158"/>
                      <a:pt x="421" y="167"/>
                    </a:cubicBezTo>
                    <a:cubicBezTo>
                      <a:pt x="414" y="178"/>
                      <a:pt x="408" y="188"/>
                      <a:pt x="401" y="199"/>
                    </a:cubicBezTo>
                    <a:cubicBezTo>
                      <a:pt x="394" y="210"/>
                      <a:pt x="386" y="221"/>
                      <a:pt x="379" y="232"/>
                    </a:cubicBezTo>
                    <a:cubicBezTo>
                      <a:pt x="377" y="235"/>
                      <a:pt x="376" y="238"/>
                      <a:pt x="374" y="241"/>
                    </a:cubicBezTo>
                    <a:cubicBezTo>
                      <a:pt x="372" y="244"/>
                      <a:pt x="371" y="247"/>
                      <a:pt x="369" y="251"/>
                    </a:cubicBezTo>
                    <a:cubicBezTo>
                      <a:pt x="369" y="251"/>
                      <a:pt x="369" y="251"/>
                      <a:pt x="368" y="251"/>
                    </a:cubicBezTo>
                    <a:cubicBezTo>
                      <a:pt x="369" y="250"/>
                      <a:pt x="369" y="249"/>
                      <a:pt x="369" y="248"/>
                    </a:cubicBezTo>
                    <a:cubicBezTo>
                      <a:pt x="376" y="230"/>
                      <a:pt x="385" y="213"/>
                      <a:pt x="396" y="197"/>
                    </a:cubicBezTo>
                    <a:cubicBezTo>
                      <a:pt x="400" y="191"/>
                      <a:pt x="403" y="184"/>
                      <a:pt x="408" y="178"/>
                    </a:cubicBezTo>
                    <a:cubicBezTo>
                      <a:pt x="415" y="168"/>
                      <a:pt x="423" y="157"/>
                      <a:pt x="430" y="147"/>
                    </a:cubicBezTo>
                    <a:cubicBezTo>
                      <a:pt x="438" y="136"/>
                      <a:pt x="447" y="126"/>
                      <a:pt x="456" y="116"/>
                    </a:cubicBezTo>
                    <a:cubicBezTo>
                      <a:pt x="460" y="111"/>
                      <a:pt x="466" y="107"/>
                      <a:pt x="471" y="102"/>
                    </a:cubicBezTo>
                    <a:cubicBezTo>
                      <a:pt x="479" y="95"/>
                      <a:pt x="486" y="87"/>
                      <a:pt x="493" y="79"/>
                    </a:cubicBezTo>
                    <a:cubicBezTo>
                      <a:pt x="495" y="78"/>
                      <a:pt x="496" y="77"/>
                      <a:pt x="497" y="76"/>
                    </a:cubicBezTo>
                    <a:close/>
                    <a:moveTo>
                      <a:pt x="492" y="76"/>
                    </a:moveTo>
                    <a:cubicBezTo>
                      <a:pt x="493" y="76"/>
                      <a:pt x="493" y="76"/>
                      <a:pt x="493" y="76"/>
                    </a:cubicBezTo>
                    <a:cubicBezTo>
                      <a:pt x="492" y="76"/>
                      <a:pt x="492" y="76"/>
                      <a:pt x="492" y="76"/>
                    </a:cubicBezTo>
                    <a:cubicBezTo>
                      <a:pt x="492" y="76"/>
                      <a:pt x="492" y="76"/>
                      <a:pt x="492" y="76"/>
                    </a:cubicBezTo>
                    <a:close/>
                    <a:moveTo>
                      <a:pt x="417" y="148"/>
                    </a:moveTo>
                    <a:cubicBezTo>
                      <a:pt x="425" y="139"/>
                      <a:pt x="433" y="130"/>
                      <a:pt x="442" y="121"/>
                    </a:cubicBezTo>
                    <a:cubicBezTo>
                      <a:pt x="450" y="114"/>
                      <a:pt x="458" y="106"/>
                      <a:pt x="466" y="99"/>
                    </a:cubicBezTo>
                    <a:cubicBezTo>
                      <a:pt x="473" y="92"/>
                      <a:pt x="481" y="86"/>
                      <a:pt x="489" y="79"/>
                    </a:cubicBezTo>
                    <a:cubicBezTo>
                      <a:pt x="489" y="79"/>
                      <a:pt x="490" y="78"/>
                      <a:pt x="490" y="78"/>
                    </a:cubicBezTo>
                    <a:cubicBezTo>
                      <a:pt x="490" y="78"/>
                      <a:pt x="490" y="78"/>
                      <a:pt x="491" y="78"/>
                    </a:cubicBezTo>
                    <a:cubicBezTo>
                      <a:pt x="483" y="86"/>
                      <a:pt x="476" y="94"/>
                      <a:pt x="468" y="102"/>
                    </a:cubicBezTo>
                    <a:cubicBezTo>
                      <a:pt x="461" y="108"/>
                      <a:pt x="454" y="114"/>
                      <a:pt x="448" y="121"/>
                    </a:cubicBezTo>
                    <a:cubicBezTo>
                      <a:pt x="433" y="137"/>
                      <a:pt x="421" y="153"/>
                      <a:pt x="409" y="171"/>
                    </a:cubicBezTo>
                    <a:cubicBezTo>
                      <a:pt x="401" y="184"/>
                      <a:pt x="393" y="197"/>
                      <a:pt x="385" y="210"/>
                    </a:cubicBezTo>
                    <a:cubicBezTo>
                      <a:pt x="377" y="223"/>
                      <a:pt x="370" y="237"/>
                      <a:pt x="366" y="252"/>
                    </a:cubicBezTo>
                    <a:cubicBezTo>
                      <a:pt x="364" y="257"/>
                      <a:pt x="362" y="263"/>
                      <a:pt x="360" y="268"/>
                    </a:cubicBezTo>
                    <a:cubicBezTo>
                      <a:pt x="361" y="264"/>
                      <a:pt x="362" y="261"/>
                      <a:pt x="362" y="258"/>
                    </a:cubicBezTo>
                    <a:cubicBezTo>
                      <a:pt x="363" y="250"/>
                      <a:pt x="367" y="242"/>
                      <a:pt x="370" y="234"/>
                    </a:cubicBezTo>
                    <a:cubicBezTo>
                      <a:pt x="374" y="223"/>
                      <a:pt x="380" y="213"/>
                      <a:pt x="386" y="203"/>
                    </a:cubicBezTo>
                    <a:cubicBezTo>
                      <a:pt x="389" y="197"/>
                      <a:pt x="392" y="190"/>
                      <a:pt x="396" y="183"/>
                    </a:cubicBezTo>
                    <a:cubicBezTo>
                      <a:pt x="402" y="171"/>
                      <a:pt x="408" y="159"/>
                      <a:pt x="417" y="148"/>
                    </a:cubicBezTo>
                    <a:close/>
                    <a:moveTo>
                      <a:pt x="316" y="292"/>
                    </a:moveTo>
                    <a:cubicBezTo>
                      <a:pt x="315" y="292"/>
                      <a:pt x="315" y="291"/>
                      <a:pt x="315" y="291"/>
                    </a:cubicBezTo>
                    <a:cubicBezTo>
                      <a:pt x="314" y="281"/>
                      <a:pt x="313" y="272"/>
                      <a:pt x="315" y="262"/>
                    </a:cubicBezTo>
                    <a:cubicBezTo>
                      <a:pt x="317" y="257"/>
                      <a:pt x="319" y="252"/>
                      <a:pt x="321" y="247"/>
                    </a:cubicBezTo>
                    <a:cubicBezTo>
                      <a:pt x="325" y="235"/>
                      <a:pt x="330" y="224"/>
                      <a:pt x="336" y="214"/>
                    </a:cubicBezTo>
                    <a:cubicBezTo>
                      <a:pt x="341" y="205"/>
                      <a:pt x="347" y="197"/>
                      <a:pt x="353" y="188"/>
                    </a:cubicBezTo>
                    <a:cubicBezTo>
                      <a:pt x="359" y="177"/>
                      <a:pt x="368" y="167"/>
                      <a:pt x="376" y="158"/>
                    </a:cubicBezTo>
                    <a:cubicBezTo>
                      <a:pt x="384" y="149"/>
                      <a:pt x="393" y="140"/>
                      <a:pt x="401" y="131"/>
                    </a:cubicBezTo>
                    <a:cubicBezTo>
                      <a:pt x="410" y="121"/>
                      <a:pt x="419" y="112"/>
                      <a:pt x="430" y="105"/>
                    </a:cubicBezTo>
                    <a:cubicBezTo>
                      <a:pt x="434" y="102"/>
                      <a:pt x="437" y="98"/>
                      <a:pt x="441" y="95"/>
                    </a:cubicBezTo>
                    <a:cubicBezTo>
                      <a:pt x="442" y="94"/>
                      <a:pt x="443" y="94"/>
                      <a:pt x="444" y="93"/>
                    </a:cubicBezTo>
                    <a:cubicBezTo>
                      <a:pt x="444" y="93"/>
                      <a:pt x="444" y="93"/>
                      <a:pt x="444" y="93"/>
                    </a:cubicBezTo>
                    <a:cubicBezTo>
                      <a:pt x="445" y="92"/>
                      <a:pt x="445" y="92"/>
                      <a:pt x="445" y="92"/>
                    </a:cubicBezTo>
                    <a:cubicBezTo>
                      <a:pt x="445" y="92"/>
                      <a:pt x="445" y="91"/>
                      <a:pt x="446" y="91"/>
                    </a:cubicBezTo>
                    <a:cubicBezTo>
                      <a:pt x="449" y="88"/>
                      <a:pt x="451" y="84"/>
                      <a:pt x="455" y="81"/>
                    </a:cubicBezTo>
                    <a:cubicBezTo>
                      <a:pt x="462" y="74"/>
                      <a:pt x="470" y="67"/>
                      <a:pt x="478" y="61"/>
                    </a:cubicBezTo>
                    <a:cubicBezTo>
                      <a:pt x="486" y="57"/>
                      <a:pt x="493" y="53"/>
                      <a:pt x="500" y="48"/>
                    </a:cubicBezTo>
                    <a:cubicBezTo>
                      <a:pt x="501" y="48"/>
                      <a:pt x="501" y="48"/>
                      <a:pt x="501" y="48"/>
                    </a:cubicBezTo>
                    <a:cubicBezTo>
                      <a:pt x="501" y="48"/>
                      <a:pt x="501" y="48"/>
                      <a:pt x="502" y="48"/>
                    </a:cubicBezTo>
                    <a:cubicBezTo>
                      <a:pt x="502" y="48"/>
                      <a:pt x="502" y="48"/>
                      <a:pt x="502" y="48"/>
                    </a:cubicBezTo>
                    <a:cubicBezTo>
                      <a:pt x="502" y="48"/>
                      <a:pt x="502" y="48"/>
                      <a:pt x="502" y="48"/>
                    </a:cubicBezTo>
                    <a:cubicBezTo>
                      <a:pt x="501" y="48"/>
                      <a:pt x="501" y="48"/>
                      <a:pt x="501" y="48"/>
                    </a:cubicBezTo>
                    <a:cubicBezTo>
                      <a:pt x="501" y="48"/>
                      <a:pt x="501" y="48"/>
                      <a:pt x="500" y="48"/>
                    </a:cubicBezTo>
                    <a:cubicBezTo>
                      <a:pt x="498" y="50"/>
                      <a:pt x="496" y="53"/>
                      <a:pt x="493" y="54"/>
                    </a:cubicBezTo>
                    <a:cubicBezTo>
                      <a:pt x="485" y="59"/>
                      <a:pt x="478" y="65"/>
                      <a:pt x="471" y="71"/>
                    </a:cubicBezTo>
                    <a:cubicBezTo>
                      <a:pt x="468" y="74"/>
                      <a:pt x="465" y="76"/>
                      <a:pt x="462" y="78"/>
                    </a:cubicBezTo>
                    <a:cubicBezTo>
                      <a:pt x="457" y="82"/>
                      <a:pt x="453" y="85"/>
                      <a:pt x="449" y="88"/>
                    </a:cubicBezTo>
                    <a:cubicBezTo>
                      <a:pt x="448" y="89"/>
                      <a:pt x="447" y="90"/>
                      <a:pt x="446" y="91"/>
                    </a:cubicBezTo>
                    <a:cubicBezTo>
                      <a:pt x="445" y="91"/>
                      <a:pt x="445" y="92"/>
                      <a:pt x="445" y="92"/>
                    </a:cubicBezTo>
                    <a:cubicBezTo>
                      <a:pt x="445" y="92"/>
                      <a:pt x="445" y="92"/>
                      <a:pt x="444" y="93"/>
                    </a:cubicBezTo>
                    <a:cubicBezTo>
                      <a:pt x="444" y="93"/>
                      <a:pt x="444" y="93"/>
                      <a:pt x="444" y="93"/>
                    </a:cubicBezTo>
                    <a:cubicBezTo>
                      <a:pt x="442" y="95"/>
                      <a:pt x="440" y="98"/>
                      <a:pt x="438" y="100"/>
                    </a:cubicBezTo>
                    <a:cubicBezTo>
                      <a:pt x="434" y="104"/>
                      <a:pt x="430" y="108"/>
                      <a:pt x="426" y="112"/>
                    </a:cubicBezTo>
                    <a:cubicBezTo>
                      <a:pt x="421" y="117"/>
                      <a:pt x="416" y="121"/>
                      <a:pt x="411" y="126"/>
                    </a:cubicBezTo>
                    <a:cubicBezTo>
                      <a:pt x="403" y="133"/>
                      <a:pt x="395" y="141"/>
                      <a:pt x="388" y="148"/>
                    </a:cubicBezTo>
                    <a:cubicBezTo>
                      <a:pt x="382" y="154"/>
                      <a:pt x="375" y="161"/>
                      <a:pt x="370" y="168"/>
                    </a:cubicBezTo>
                    <a:cubicBezTo>
                      <a:pt x="361" y="178"/>
                      <a:pt x="353" y="189"/>
                      <a:pt x="347" y="202"/>
                    </a:cubicBezTo>
                    <a:cubicBezTo>
                      <a:pt x="343" y="209"/>
                      <a:pt x="339" y="216"/>
                      <a:pt x="335" y="224"/>
                    </a:cubicBezTo>
                    <a:cubicBezTo>
                      <a:pt x="331" y="233"/>
                      <a:pt x="326" y="242"/>
                      <a:pt x="323" y="251"/>
                    </a:cubicBezTo>
                    <a:cubicBezTo>
                      <a:pt x="319" y="264"/>
                      <a:pt x="317" y="276"/>
                      <a:pt x="317" y="290"/>
                    </a:cubicBezTo>
                    <a:cubicBezTo>
                      <a:pt x="317" y="290"/>
                      <a:pt x="316" y="291"/>
                      <a:pt x="316" y="292"/>
                    </a:cubicBezTo>
                    <a:close/>
                    <a:moveTo>
                      <a:pt x="437" y="105"/>
                    </a:moveTo>
                    <a:cubicBezTo>
                      <a:pt x="437" y="105"/>
                      <a:pt x="436" y="106"/>
                      <a:pt x="436" y="106"/>
                    </a:cubicBezTo>
                    <a:cubicBezTo>
                      <a:pt x="435" y="106"/>
                      <a:pt x="435" y="107"/>
                      <a:pt x="435" y="107"/>
                    </a:cubicBezTo>
                    <a:cubicBezTo>
                      <a:pt x="434" y="107"/>
                      <a:pt x="434" y="108"/>
                      <a:pt x="434" y="108"/>
                    </a:cubicBezTo>
                    <a:cubicBezTo>
                      <a:pt x="434" y="108"/>
                      <a:pt x="433" y="108"/>
                      <a:pt x="433" y="108"/>
                    </a:cubicBezTo>
                    <a:cubicBezTo>
                      <a:pt x="432" y="109"/>
                      <a:pt x="431" y="111"/>
                      <a:pt x="430" y="112"/>
                    </a:cubicBezTo>
                    <a:cubicBezTo>
                      <a:pt x="430" y="112"/>
                      <a:pt x="430" y="112"/>
                      <a:pt x="430" y="111"/>
                    </a:cubicBezTo>
                    <a:cubicBezTo>
                      <a:pt x="431" y="110"/>
                      <a:pt x="432" y="109"/>
                      <a:pt x="433" y="108"/>
                    </a:cubicBezTo>
                    <a:cubicBezTo>
                      <a:pt x="433" y="108"/>
                      <a:pt x="434" y="108"/>
                      <a:pt x="434" y="108"/>
                    </a:cubicBezTo>
                    <a:cubicBezTo>
                      <a:pt x="434" y="108"/>
                      <a:pt x="434" y="107"/>
                      <a:pt x="435" y="107"/>
                    </a:cubicBezTo>
                    <a:cubicBezTo>
                      <a:pt x="435" y="107"/>
                      <a:pt x="435" y="106"/>
                      <a:pt x="436" y="106"/>
                    </a:cubicBezTo>
                    <a:cubicBezTo>
                      <a:pt x="436" y="105"/>
                      <a:pt x="437" y="105"/>
                      <a:pt x="437" y="105"/>
                    </a:cubicBezTo>
                    <a:close/>
                    <a:moveTo>
                      <a:pt x="428" y="114"/>
                    </a:moveTo>
                    <a:cubicBezTo>
                      <a:pt x="428" y="114"/>
                      <a:pt x="428" y="114"/>
                      <a:pt x="428" y="114"/>
                    </a:cubicBezTo>
                    <a:cubicBezTo>
                      <a:pt x="428" y="114"/>
                      <a:pt x="428" y="114"/>
                      <a:pt x="428" y="114"/>
                    </a:cubicBezTo>
                    <a:cubicBezTo>
                      <a:pt x="428" y="114"/>
                      <a:pt x="428" y="114"/>
                      <a:pt x="428" y="114"/>
                    </a:cubicBezTo>
                    <a:close/>
                    <a:moveTo>
                      <a:pt x="321" y="269"/>
                    </a:moveTo>
                    <a:cubicBezTo>
                      <a:pt x="322" y="261"/>
                      <a:pt x="325" y="253"/>
                      <a:pt x="328" y="245"/>
                    </a:cubicBezTo>
                    <a:cubicBezTo>
                      <a:pt x="330" y="241"/>
                      <a:pt x="333" y="236"/>
                      <a:pt x="335" y="231"/>
                    </a:cubicBezTo>
                    <a:cubicBezTo>
                      <a:pt x="340" y="222"/>
                      <a:pt x="345" y="212"/>
                      <a:pt x="350" y="202"/>
                    </a:cubicBezTo>
                    <a:cubicBezTo>
                      <a:pt x="354" y="194"/>
                      <a:pt x="360" y="186"/>
                      <a:pt x="365" y="178"/>
                    </a:cubicBezTo>
                    <a:cubicBezTo>
                      <a:pt x="373" y="167"/>
                      <a:pt x="382" y="157"/>
                      <a:pt x="392" y="148"/>
                    </a:cubicBezTo>
                    <a:cubicBezTo>
                      <a:pt x="401" y="140"/>
                      <a:pt x="409" y="131"/>
                      <a:pt x="418" y="123"/>
                    </a:cubicBezTo>
                    <a:cubicBezTo>
                      <a:pt x="419" y="122"/>
                      <a:pt x="420" y="122"/>
                      <a:pt x="421" y="121"/>
                    </a:cubicBezTo>
                    <a:cubicBezTo>
                      <a:pt x="421" y="121"/>
                      <a:pt x="421" y="121"/>
                      <a:pt x="421" y="121"/>
                    </a:cubicBezTo>
                    <a:cubicBezTo>
                      <a:pt x="422" y="120"/>
                      <a:pt x="423" y="118"/>
                      <a:pt x="424" y="117"/>
                    </a:cubicBezTo>
                    <a:cubicBezTo>
                      <a:pt x="425" y="117"/>
                      <a:pt x="425" y="117"/>
                      <a:pt x="425" y="116"/>
                    </a:cubicBezTo>
                    <a:cubicBezTo>
                      <a:pt x="425" y="117"/>
                      <a:pt x="425" y="117"/>
                      <a:pt x="424" y="117"/>
                    </a:cubicBezTo>
                    <a:cubicBezTo>
                      <a:pt x="423" y="119"/>
                      <a:pt x="422" y="120"/>
                      <a:pt x="421" y="121"/>
                    </a:cubicBezTo>
                    <a:cubicBezTo>
                      <a:pt x="421" y="121"/>
                      <a:pt x="421" y="121"/>
                      <a:pt x="421" y="121"/>
                    </a:cubicBezTo>
                    <a:cubicBezTo>
                      <a:pt x="416" y="126"/>
                      <a:pt x="411" y="131"/>
                      <a:pt x="407" y="136"/>
                    </a:cubicBezTo>
                    <a:cubicBezTo>
                      <a:pt x="400" y="143"/>
                      <a:pt x="393" y="150"/>
                      <a:pt x="386" y="158"/>
                    </a:cubicBezTo>
                    <a:cubicBezTo>
                      <a:pt x="376" y="169"/>
                      <a:pt x="368" y="181"/>
                      <a:pt x="360" y="193"/>
                    </a:cubicBezTo>
                    <a:cubicBezTo>
                      <a:pt x="351" y="208"/>
                      <a:pt x="342" y="224"/>
                      <a:pt x="336" y="240"/>
                    </a:cubicBezTo>
                    <a:cubicBezTo>
                      <a:pt x="333" y="247"/>
                      <a:pt x="329" y="255"/>
                      <a:pt x="326" y="263"/>
                    </a:cubicBezTo>
                    <a:cubicBezTo>
                      <a:pt x="324" y="271"/>
                      <a:pt x="321" y="280"/>
                      <a:pt x="318" y="288"/>
                    </a:cubicBezTo>
                    <a:cubicBezTo>
                      <a:pt x="319" y="282"/>
                      <a:pt x="320" y="276"/>
                      <a:pt x="321" y="269"/>
                    </a:cubicBezTo>
                    <a:close/>
                    <a:moveTo>
                      <a:pt x="322" y="289"/>
                    </a:moveTo>
                    <a:cubicBezTo>
                      <a:pt x="322" y="289"/>
                      <a:pt x="322" y="289"/>
                      <a:pt x="321" y="289"/>
                    </a:cubicBezTo>
                    <a:cubicBezTo>
                      <a:pt x="321" y="289"/>
                      <a:pt x="321" y="288"/>
                      <a:pt x="322" y="287"/>
                    </a:cubicBezTo>
                    <a:cubicBezTo>
                      <a:pt x="324" y="276"/>
                      <a:pt x="328" y="265"/>
                      <a:pt x="332" y="255"/>
                    </a:cubicBezTo>
                    <a:cubicBezTo>
                      <a:pt x="336" y="245"/>
                      <a:pt x="340" y="235"/>
                      <a:pt x="345" y="226"/>
                    </a:cubicBezTo>
                    <a:cubicBezTo>
                      <a:pt x="348" y="219"/>
                      <a:pt x="352" y="212"/>
                      <a:pt x="356" y="206"/>
                    </a:cubicBezTo>
                    <a:cubicBezTo>
                      <a:pt x="361" y="197"/>
                      <a:pt x="366" y="189"/>
                      <a:pt x="372" y="181"/>
                    </a:cubicBezTo>
                    <a:cubicBezTo>
                      <a:pt x="379" y="171"/>
                      <a:pt x="387" y="161"/>
                      <a:pt x="396" y="151"/>
                    </a:cubicBezTo>
                    <a:cubicBezTo>
                      <a:pt x="408" y="138"/>
                      <a:pt x="420" y="126"/>
                      <a:pt x="433" y="114"/>
                    </a:cubicBezTo>
                    <a:cubicBezTo>
                      <a:pt x="442" y="105"/>
                      <a:pt x="451" y="95"/>
                      <a:pt x="461" y="85"/>
                    </a:cubicBezTo>
                    <a:cubicBezTo>
                      <a:pt x="470" y="76"/>
                      <a:pt x="480" y="67"/>
                      <a:pt x="490" y="59"/>
                    </a:cubicBezTo>
                    <a:cubicBezTo>
                      <a:pt x="496" y="56"/>
                      <a:pt x="501" y="52"/>
                      <a:pt x="506" y="48"/>
                    </a:cubicBezTo>
                    <a:cubicBezTo>
                      <a:pt x="507" y="48"/>
                      <a:pt x="508" y="47"/>
                      <a:pt x="508" y="47"/>
                    </a:cubicBezTo>
                    <a:cubicBezTo>
                      <a:pt x="508" y="47"/>
                      <a:pt x="508" y="47"/>
                      <a:pt x="508" y="47"/>
                    </a:cubicBezTo>
                    <a:cubicBezTo>
                      <a:pt x="508" y="47"/>
                      <a:pt x="508" y="47"/>
                      <a:pt x="508" y="47"/>
                    </a:cubicBezTo>
                    <a:cubicBezTo>
                      <a:pt x="502" y="52"/>
                      <a:pt x="495" y="58"/>
                      <a:pt x="489" y="63"/>
                    </a:cubicBezTo>
                    <a:cubicBezTo>
                      <a:pt x="476" y="75"/>
                      <a:pt x="463" y="86"/>
                      <a:pt x="451" y="97"/>
                    </a:cubicBezTo>
                    <a:cubicBezTo>
                      <a:pt x="443" y="105"/>
                      <a:pt x="437" y="113"/>
                      <a:pt x="429" y="121"/>
                    </a:cubicBezTo>
                    <a:cubicBezTo>
                      <a:pt x="427" y="124"/>
                      <a:pt x="424" y="127"/>
                      <a:pt x="421" y="130"/>
                    </a:cubicBezTo>
                    <a:cubicBezTo>
                      <a:pt x="418" y="133"/>
                      <a:pt x="415" y="136"/>
                      <a:pt x="413" y="140"/>
                    </a:cubicBezTo>
                    <a:cubicBezTo>
                      <a:pt x="401" y="157"/>
                      <a:pt x="390" y="174"/>
                      <a:pt x="378" y="192"/>
                    </a:cubicBezTo>
                    <a:cubicBezTo>
                      <a:pt x="371" y="201"/>
                      <a:pt x="365" y="210"/>
                      <a:pt x="358" y="218"/>
                    </a:cubicBezTo>
                    <a:cubicBezTo>
                      <a:pt x="346" y="233"/>
                      <a:pt x="335" y="250"/>
                      <a:pt x="329" y="268"/>
                    </a:cubicBezTo>
                    <a:cubicBezTo>
                      <a:pt x="327" y="274"/>
                      <a:pt x="325" y="280"/>
                      <a:pt x="324" y="285"/>
                    </a:cubicBezTo>
                    <a:cubicBezTo>
                      <a:pt x="323" y="287"/>
                      <a:pt x="323" y="288"/>
                      <a:pt x="322" y="289"/>
                    </a:cubicBezTo>
                    <a:close/>
                    <a:moveTo>
                      <a:pt x="328" y="280"/>
                    </a:moveTo>
                    <a:cubicBezTo>
                      <a:pt x="330" y="272"/>
                      <a:pt x="333" y="263"/>
                      <a:pt x="337" y="255"/>
                    </a:cubicBezTo>
                    <a:cubicBezTo>
                      <a:pt x="339" y="252"/>
                      <a:pt x="341" y="248"/>
                      <a:pt x="343" y="244"/>
                    </a:cubicBezTo>
                    <a:cubicBezTo>
                      <a:pt x="348" y="235"/>
                      <a:pt x="355" y="227"/>
                      <a:pt x="361" y="219"/>
                    </a:cubicBezTo>
                    <a:cubicBezTo>
                      <a:pt x="368" y="209"/>
                      <a:pt x="376" y="198"/>
                      <a:pt x="383" y="188"/>
                    </a:cubicBezTo>
                    <a:cubicBezTo>
                      <a:pt x="387" y="183"/>
                      <a:pt x="389" y="178"/>
                      <a:pt x="392" y="174"/>
                    </a:cubicBezTo>
                    <a:cubicBezTo>
                      <a:pt x="393" y="174"/>
                      <a:pt x="393" y="174"/>
                      <a:pt x="393" y="174"/>
                    </a:cubicBezTo>
                    <a:cubicBezTo>
                      <a:pt x="390" y="181"/>
                      <a:pt x="386" y="188"/>
                      <a:pt x="383" y="195"/>
                    </a:cubicBezTo>
                    <a:cubicBezTo>
                      <a:pt x="378" y="204"/>
                      <a:pt x="372" y="213"/>
                      <a:pt x="366" y="221"/>
                    </a:cubicBezTo>
                    <a:cubicBezTo>
                      <a:pt x="361" y="227"/>
                      <a:pt x="357" y="233"/>
                      <a:pt x="352" y="239"/>
                    </a:cubicBezTo>
                    <a:cubicBezTo>
                      <a:pt x="345" y="247"/>
                      <a:pt x="339" y="255"/>
                      <a:pt x="335" y="264"/>
                    </a:cubicBezTo>
                    <a:cubicBezTo>
                      <a:pt x="333" y="270"/>
                      <a:pt x="330" y="275"/>
                      <a:pt x="328" y="280"/>
                    </a:cubicBezTo>
                    <a:close/>
                    <a:moveTo>
                      <a:pt x="330" y="286"/>
                    </a:moveTo>
                    <a:cubicBezTo>
                      <a:pt x="331" y="282"/>
                      <a:pt x="332" y="278"/>
                      <a:pt x="334" y="275"/>
                    </a:cubicBezTo>
                    <a:cubicBezTo>
                      <a:pt x="337" y="268"/>
                      <a:pt x="341" y="261"/>
                      <a:pt x="345" y="254"/>
                    </a:cubicBezTo>
                    <a:cubicBezTo>
                      <a:pt x="349" y="248"/>
                      <a:pt x="354" y="242"/>
                      <a:pt x="359" y="236"/>
                    </a:cubicBezTo>
                    <a:cubicBezTo>
                      <a:pt x="363" y="231"/>
                      <a:pt x="367" y="226"/>
                      <a:pt x="370" y="221"/>
                    </a:cubicBezTo>
                    <a:cubicBezTo>
                      <a:pt x="371" y="221"/>
                      <a:pt x="372" y="220"/>
                      <a:pt x="372" y="219"/>
                    </a:cubicBezTo>
                    <a:cubicBezTo>
                      <a:pt x="372" y="219"/>
                      <a:pt x="373" y="219"/>
                      <a:pt x="373" y="219"/>
                    </a:cubicBezTo>
                    <a:cubicBezTo>
                      <a:pt x="369" y="228"/>
                      <a:pt x="365" y="236"/>
                      <a:pt x="362" y="245"/>
                    </a:cubicBezTo>
                    <a:cubicBezTo>
                      <a:pt x="359" y="252"/>
                      <a:pt x="358" y="260"/>
                      <a:pt x="357" y="267"/>
                    </a:cubicBezTo>
                    <a:cubicBezTo>
                      <a:pt x="356" y="270"/>
                      <a:pt x="356" y="272"/>
                      <a:pt x="356" y="275"/>
                    </a:cubicBezTo>
                    <a:cubicBezTo>
                      <a:pt x="356" y="276"/>
                      <a:pt x="355" y="277"/>
                      <a:pt x="354" y="277"/>
                    </a:cubicBezTo>
                    <a:cubicBezTo>
                      <a:pt x="346" y="280"/>
                      <a:pt x="338" y="283"/>
                      <a:pt x="330" y="286"/>
                    </a:cubicBezTo>
                    <a:close/>
                    <a:moveTo>
                      <a:pt x="366" y="318"/>
                    </a:moveTo>
                    <a:cubicBezTo>
                      <a:pt x="353" y="313"/>
                      <a:pt x="341" y="306"/>
                      <a:pt x="335" y="300"/>
                    </a:cubicBezTo>
                    <a:cubicBezTo>
                      <a:pt x="340" y="302"/>
                      <a:pt x="344" y="304"/>
                      <a:pt x="349" y="306"/>
                    </a:cubicBezTo>
                    <a:cubicBezTo>
                      <a:pt x="356" y="310"/>
                      <a:pt x="363" y="314"/>
                      <a:pt x="371" y="317"/>
                    </a:cubicBezTo>
                    <a:cubicBezTo>
                      <a:pt x="381" y="321"/>
                      <a:pt x="391" y="324"/>
                      <a:pt x="401" y="328"/>
                    </a:cubicBezTo>
                    <a:cubicBezTo>
                      <a:pt x="397" y="329"/>
                      <a:pt x="378" y="323"/>
                      <a:pt x="366" y="318"/>
                    </a:cubicBezTo>
                    <a:close/>
                    <a:moveTo>
                      <a:pt x="406" y="330"/>
                    </a:moveTo>
                    <a:cubicBezTo>
                      <a:pt x="405" y="330"/>
                      <a:pt x="405" y="330"/>
                      <a:pt x="405" y="330"/>
                    </a:cubicBezTo>
                    <a:cubicBezTo>
                      <a:pt x="406" y="330"/>
                      <a:pt x="406" y="330"/>
                      <a:pt x="406" y="330"/>
                    </a:cubicBezTo>
                    <a:close/>
                    <a:moveTo>
                      <a:pt x="625" y="468"/>
                    </a:moveTo>
                    <a:cubicBezTo>
                      <a:pt x="625" y="468"/>
                      <a:pt x="625" y="468"/>
                      <a:pt x="625" y="468"/>
                    </a:cubicBezTo>
                    <a:cubicBezTo>
                      <a:pt x="625" y="468"/>
                      <a:pt x="625" y="468"/>
                      <a:pt x="625" y="468"/>
                    </a:cubicBezTo>
                    <a:cubicBezTo>
                      <a:pt x="625" y="468"/>
                      <a:pt x="625" y="468"/>
                      <a:pt x="625" y="468"/>
                    </a:cubicBezTo>
                    <a:cubicBezTo>
                      <a:pt x="621" y="466"/>
                      <a:pt x="618" y="463"/>
                      <a:pt x="615" y="459"/>
                    </a:cubicBezTo>
                    <a:cubicBezTo>
                      <a:pt x="609" y="454"/>
                      <a:pt x="605" y="447"/>
                      <a:pt x="601" y="440"/>
                    </a:cubicBezTo>
                    <a:cubicBezTo>
                      <a:pt x="599" y="437"/>
                      <a:pt x="596" y="434"/>
                      <a:pt x="593" y="430"/>
                    </a:cubicBezTo>
                    <a:cubicBezTo>
                      <a:pt x="594" y="430"/>
                      <a:pt x="594" y="430"/>
                      <a:pt x="594" y="430"/>
                    </a:cubicBezTo>
                    <a:cubicBezTo>
                      <a:pt x="595" y="431"/>
                      <a:pt x="597" y="432"/>
                      <a:pt x="598" y="433"/>
                    </a:cubicBezTo>
                    <a:cubicBezTo>
                      <a:pt x="600" y="436"/>
                      <a:pt x="602" y="440"/>
                      <a:pt x="604" y="443"/>
                    </a:cubicBezTo>
                    <a:cubicBezTo>
                      <a:pt x="609" y="449"/>
                      <a:pt x="615" y="455"/>
                      <a:pt x="620" y="462"/>
                    </a:cubicBezTo>
                    <a:cubicBezTo>
                      <a:pt x="621" y="464"/>
                      <a:pt x="623" y="466"/>
                      <a:pt x="625" y="468"/>
                    </a:cubicBezTo>
                    <a:close/>
                    <a:moveTo>
                      <a:pt x="613" y="449"/>
                    </a:moveTo>
                    <a:cubicBezTo>
                      <a:pt x="614" y="449"/>
                      <a:pt x="614" y="450"/>
                      <a:pt x="614" y="450"/>
                    </a:cubicBezTo>
                    <a:cubicBezTo>
                      <a:pt x="614" y="450"/>
                      <a:pt x="614" y="451"/>
                      <a:pt x="615" y="451"/>
                    </a:cubicBezTo>
                    <a:cubicBezTo>
                      <a:pt x="615" y="451"/>
                      <a:pt x="615" y="452"/>
                      <a:pt x="616" y="452"/>
                    </a:cubicBezTo>
                    <a:cubicBezTo>
                      <a:pt x="615" y="452"/>
                      <a:pt x="615" y="451"/>
                      <a:pt x="615" y="451"/>
                    </a:cubicBezTo>
                    <a:cubicBezTo>
                      <a:pt x="614" y="451"/>
                      <a:pt x="614" y="450"/>
                      <a:pt x="614" y="450"/>
                    </a:cubicBezTo>
                    <a:cubicBezTo>
                      <a:pt x="614" y="450"/>
                      <a:pt x="613" y="449"/>
                      <a:pt x="613" y="449"/>
                    </a:cubicBezTo>
                    <a:cubicBezTo>
                      <a:pt x="613" y="448"/>
                      <a:pt x="612" y="448"/>
                      <a:pt x="612" y="447"/>
                    </a:cubicBezTo>
                    <a:cubicBezTo>
                      <a:pt x="611" y="446"/>
                      <a:pt x="611" y="446"/>
                      <a:pt x="610" y="445"/>
                    </a:cubicBezTo>
                    <a:cubicBezTo>
                      <a:pt x="610" y="445"/>
                      <a:pt x="610" y="444"/>
                      <a:pt x="610" y="444"/>
                    </a:cubicBezTo>
                    <a:cubicBezTo>
                      <a:pt x="610" y="444"/>
                      <a:pt x="610" y="444"/>
                      <a:pt x="610" y="444"/>
                    </a:cubicBezTo>
                    <a:cubicBezTo>
                      <a:pt x="608" y="442"/>
                      <a:pt x="607" y="441"/>
                      <a:pt x="605" y="439"/>
                    </a:cubicBezTo>
                    <a:cubicBezTo>
                      <a:pt x="605" y="439"/>
                      <a:pt x="605" y="439"/>
                      <a:pt x="606" y="439"/>
                    </a:cubicBezTo>
                    <a:cubicBezTo>
                      <a:pt x="607" y="440"/>
                      <a:pt x="609" y="441"/>
                      <a:pt x="610" y="444"/>
                    </a:cubicBezTo>
                    <a:cubicBezTo>
                      <a:pt x="610" y="444"/>
                      <a:pt x="610" y="444"/>
                      <a:pt x="610" y="444"/>
                    </a:cubicBezTo>
                    <a:cubicBezTo>
                      <a:pt x="610" y="444"/>
                      <a:pt x="610" y="445"/>
                      <a:pt x="610" y="445"/>
                    </a:cubicBezTo>
                    <a:cubicBezTo>
                      <a:pt x="611" y="446"/>
                      <a:pt x="611" y="446"/>
                      <a:pt x="612" y="447"/>
                    </a:cubicBezTo>
                    <a:cubicBezTo>
                      <a:pt x="612" y="448"/>
                      <a:pt x="613" y="448"/>
                      <a:pt x="613" y="449"/>
                    </a:cubicBezTo>
                    <a:close/>
                    <a:moveTo>
                      <a:pt x="613" y="444"/>
                    </a:moveTo>
                    <a:cubicBezTo>
                      <a:pt x="613" y="444"/>
                      <a:pt x="613" y="444"/>
                      <a:pt x="613" y="444"/>
                    </a:cubicBezTo>
                    <a:cubicBezTo>
                      <a:pt x="614" y="445"/>
                      <a:pt x="615" y="446"/>
                      <a:pt x="615" y="447"/>
                    </a:cubicBezTo>
                    <a:cubicBezTo>
                      <a:pt x="616" y="447"/>
                      <a:pt x="616" y="447"/>
                      <a:pt x="616" y="448"/>
                    </a:cubicBezTo>
                    <a:cubicBezTo>
                      <a:pt x="616" y="448"/>
                      <a:pt x="616" y="448"/>
                      <a:pt x="616" y="448"/>
                    </a:cubicBezTo>
                    <a:cubicBezTo>
                      <a:pt x="616" y="447"/>
                      <a:pt x="615" y="447"/>
                      <a:pt x="615" y="447"/>
                    </a:cubicBezTo>
                    <a:cubicBezTo>
                      <a:pt x="615" y="446"/>
                      <a:pt x="614" y="445"/>
                      <a:pt x="613" y="444"/>
                    </a:cubicBezTo>
                    <a:close/>
                    <a:moveTo>
                      <a:pt x="617" y="450"/>
                    </a:moveTo>
                    <a:cubicBezTo>
                      <a:pt x="617" y="450"/>
                      <a:pt x="617" y="450"/>
                      <a:pt x="617" y="450"/>
                    </a:cubicBezTo>
                    <a:cubicBezTo>
                      <a:pt x="617" y="450"/>
                      <a:pt x="617" y="450"/>
                      <a:pt x="618" y="451"/>
                    </a:cubicBezTo>
                    <a:cubicBezTo>
                      <a:pt x="617" y="450"/>
                      <a:pt x="617" y="450"/>
                      <a:pt x="617" y="450"/>
                    </a:cubicBezTo>
                    <a:close/>
                    <a:moveTo>
                      <a:pt x="616" y="432"/>
                    </a:moveTo>
                    <a:cubicBezTo>
                      <a:pt x="617" y="432"/>
                      <a:pt x="617" y="432"/>
                      <a:pt x="618" y="433"/>
                    </a:cubicBezTo>
                    <a:cubicBezTo>
                      <a:pt x="618" y="433"/>
                      <a:pt x="618" y="433"/>
                      <a:pt x="618" y="433"/>
                    </a:cubicBezTo>
                    <a:cubicBezTo>
                      <a:pt x="617" y="432"/>
                      <a:pt x="617" y="432"/>
                      <a:pt x="616" y="432"/>
                    </a:cubicBezTo>
                    <a:cubicBezTo>
                      <a:pt x="616" y="431"/>
                      <a:pt x="616" y="431"/>
                      <a:pt x="616" y="431"/>
                    </a:cubicBezTo>
                    <a:lnTo>
                      <a:pt x="616" y="432"/>
                    </a:lnTo>
                    <a:close/>
                    <a:moveTo>
                      <a:pt x="635" y="452"/>
                    </a:moveTo>
                    <a:cubicBezTo>
                      <a:pt x="635" y="452"/>
                      <a:pt x="635" y="452"/>
                      <a:pt x="635" y="453"/>
                    </a:cubicBezTo>
                    <a:cubicBezTo>
                      <a:pt x="634" y="452"/>
                      <a:pt x="633" y="452"/>
                      <a:pt x="632" y="451"/>
                    </a:cubicBezTo>
                    <a:cubicBezTo>
                      <a:pt x="626" y="448"/>
                      <a:pt x="620" y="444"/>
                      <a:pt x="614" y="440"/>
                    </a:cubicBezTo>
                    <a:cubicBezTo>
                      <a:pt x="604" y="432"/>
                      <a:pt x="594" y="425"/>
                      <a:pt x="584" y="418"/>
                    </a:cubicBezTo>
                    <a:cubicBezTo>
                      <a:pt x="580" y="414"/>
                      <a:pt x="575" y="411"/>
                      <a:pt x="570" y="408"/>
                    </a:cubicBezTo>
                    <a:cubicBezTo>
                      <a:pt x="567" y="406"/>
                      <a:pt x="564" y="404"/>
                      <a:pt x="561" y="402"/>
                    </a:cubicBezTo>
                    <a:cubicBezTo>
                      <a:pt x="555" y="398"/>
                      <a:pt x="549" y="394"/>
                      <a:pt x="542" y="390"/>
                    </a:cubicBezTo>
                    <a:cubicBezTo>
                      <a:pt x="535" y="385"/>
                      <a:pt x="528" y="381"/>
                      <a:pt x="521" y="376"/>
                    </a:cubicBezTo>
                    <a:cubicBezTo>
                      <a:pt x="518" y="374"/>
                      <a:pt x="514" y="372"/>
                      <a:pt x="510" y="370"/>
                    </a:cubicBezTo>
                    <a:cubicBezTo>
                      <a:pt x="505" y="367"/>
                      <a:pt x="500" y="364"/>
                      <a:pt x="494" y="361"/>
                    </a:cubicBezTo>
                    <a:cubicBezTo>
                      <a:pt x="487" y="358"/>
                      <a:pt x="480" y="355"/>
                      <a:pt x="473" y="351"/>
                    </a:cubicBezTo>
                    <a:cubicBezTo>
                      <a:pt x="471" y="350"/>
                      <a:pt x="468" y="349"/>
                      <a:pt x="465" y="348"/>
                    </a:cubicBezTo>
                    <a:cubicBezTo>
                      <a:pt x="455" y="344"/>
                      <a:pt x="445" y="341"/>
                      <a:pt x="434" y="338"/>
                    </a:cubicBezTo>
                    <a:cubicBezTo>
                      <a:pt x="427" y="336"/>
                      <a:pt x="420" y="333"/>
                      <a:pt x="413" y="330"/>
                    </a:cubicBezTo>
                    <a:cubicBezTo>
                      <a:pt x="409" y="328"/>
                      <a:pt x="405" y="327"/>
                      <a:pt x="402" y="325"/>
                    </a:cubicBezTo>
                    <a:cubicBezTo>
                      <a:pt x="398" y="324"/>
                      <a:pt x="394" y="322"/>
                      <a:pt x="390" y="321"/>
                    </a:cubicBezTo>
                    <a:cubicBezTo>
                      <a:pt x="384" y="319"/>
                      <a:pt x="378" y="317"/>
                      <a:pt x="372" y="315"/>
                    </a:cubicBezTo>
                    <a:cubicBezTo>
                      <a:pt x="365" y="312"/>
                      <a:pt x="359" y="308"/>
                      <a:pt x="352" y="305"/>
                    </a:cubicBezTo>
                    <a:cubicBezTo>
                      <a:pt x="352" y="305"/>
                      <a:pt x="352" y="305"/>
                      <a:pt x="352" y="304"/>
                    </a:cubicBezTo>
                    <a:cubicBezTo>
                      <a:pt x="352" y="304"/>
                      <a:pt x="353" y="304"/>
                      <a:pt x="353" y="304"/>
                    </a:cubicBezTo>
                    <a:cubicBezTo>
                      <a:pt x="362" y="307"/>
                      <a:pt x="372" y="310"/>
                      <a:pt x="381" y="313"/>
                    </a:cubicBezTo>
                    <a:cubicBezTo>
                      <a:pt x="390" y="316"/>
                      <a:pt x="399" y="319"/>
                      <a:pt x="407" y="322"/>
                    </a:cubicBezTo>
                    <a:cubicBezTo>
                      <a:pt x="415" y="324"/>
                      <a:pt x="423" y="327"/>
                      <a:pt x="431" y="330"/>
                    </a:cubicBezTo>
                    <a:cubicBezTo>
                      <a:pt x="444" y="334"/>
                      <a:pt x="456" y="339"/>
                      <a:pt x="468" y="344"/>
                    </a:cubicBezTo>
                    <a:cubicBezTo>
                      <a:pt x="476" y="347"/>
                      <a:pt x="484" y="350"/>
                      <a:pt x="492" y="354"/>
                    </a:cubicBezTo>
                    <a:cubicBezTo>
                      <a:pt x="503" y="360"/>
                      <a:pt x="514" y="365"/>
                      <a:pt x="525" y="371"/>
                    </a:cubicBezTo>
                    <a:cubicBezTo>
                      <a:pt x="535" y="376"/>
                      <a:pt x="544" y="382"/>
                      <a:pt x="554" y="387"/>
                    </a:cubicBezTo>
                    <a:cubicBezTo>
                      <a:pt x="555" y="388"/>
                      <a:pt x="556" y="389"/>
                      <a:pt x="557" y="390"/>
                    </a:cubicBezTo>
                    <a:cubicBezTo>
                      <a:pt x="564" y="395"/>
                      <a:pt x="572" y="401"/>
                      <a:pt x="579" y="406"/>
                    </a:cubicBezTo>
                    <a:cubicBezTo>
                      <a:pt x="585" y="411"/>
                      <a:pt x="591" y="416"/>
                      <a:pt x="597" y="421"/>
                    </a:cubicBezTo>
                    <a:cubicBezTo>
                      <a:pt x="602" y="424"/>
                      <a:pt x="607" y="428"/>
                      <a:pt x="611" y="432"/>
                    </a:cubicBezTo>
                    <a:cubicBezTo>
                      <a:pt x="619" y="439"/>
                      <a:pt x="627" y="445"/>
                      <a:pt x="635" y="452"/>
                    </a:cubicBezTo>
                    <a:close/>
                    <a:moveTo>
                      <a:pt x="610" y="427"/>
                    </a:moveTo>
                    <a:cubicBezTo>
                      <a:pt x="610" y="427"/>
                      <a:pt x="610" y="427"/>
                      <a:pt x="610" y="426"/>
                    </a:cubicBezTo>
                    <a:cubicBezTo>
                      <a:pt x="610" y="426"/>
                      <a:pt x="609" y="426"/>
                      <a:pt x="608" y="425"/>
                    </a:cubicBezTo>
                    <a:cubicBezTo>
                      <a:pt x="608" y="425"/>
                      <a:pt x="608" y="425"/>
                      <a:pt x="608" y="425"/>
                    </a:cubicBezTo>
                    <a:cubicBezTo>
                      <a:pt x="605" y="422"/>
                      <a:pt x="602" y="420"/>
                      <a:pt x="598" y="417"/>
                    </a:cubicBezTo>
                    <a:cubicBezTo>
                      <a:pt x="598" y="417"/>
                      <a:pt x="599" y="417"/>
                      <a:pt x="599" y="417"/>
                    </a:cubicBezTo>
                    <a:cubicBezTo>
                      <a:pt x="602" y="419"/>
                      <a:pt x="605" y="422"/>
                      <a:pt x="608" y="425"/>
                    </a:cubicBezTo>
                    <a:cubicBezTo>
                      <a:pt x="608" y="425"/>
                      <a:pt x="608" y="425"/>
                      <a:pt x="609" y="425"/>
                    </a:cubicBezTo>
                    <a:cubicBezTo>
                      <a:pt x="609" y="426"/>
                      <a:pt x="610" y="426"/>
                      <a:pt x="610" y="426"/>
                    </a:cubicBezTo>
                    <a:cubicBezTo>
                      <a:pt x="610" y="427"/>
                      <a:pt x="610" y="427"/>
                      <a:pt x="610" y="427"/>
                    </a:cubicBezTo>
                    <a:close/>
                    <a:moveTo>
                      <a:pt x="608" y="419"/>
                    </a:moveTo>
                    <a:cubicBezTo>
                      <a:pt x="609" y="419"/>
                      <a:pt x="609" y="419"/>
                      <a:pt x="609" y="419"/>
                    </a:cubicBezTo>
                    <a:cubicBezTo>
                      <a:pt x="609" y="419"/>
                      <a:pt x="609" y="419"/>
                      <a:pt x="609" y="419"/>
                    </a:cubicBezTo>
                    <a:cubicBezTo>
                      <a:pt x="609" y="419"/>
                      <a:pt x="609" y="419"/>
                      <a:pt x="608" y="419"/>
                    </a:cubicBezTo>
                    <a:cubicBezTo>
                      <a:pt x="604" y="417"/>
                      <a:pt x="602" y="412"/>
                      <a:pt x="600" y="408"/>
                    </a:cubicBezTo>
                    <a:cubicBezTo>
                      <a:pt x="598" y="404"/>
                      <a:pt x="596" y="400"/>
                      <a:pt x="594" y="396"/>
                    </a:cubicBezTo>
                    <a:cubicBezTo>
                      <a:pt x="598" y="397"/>
                      <a:pt x="599" y="399"/>
                      <a:pt x="601" y="402"/>
                    </a:cubicBezTo>
                    <a:cubicBezTo>
                      <a:pt x="603" y="408"/>
                      <a:pt x="606" y="414"/>
                      <a:pt x="608" y="419"/>
                    </a:cubicBezTo>
                    <a:close/>
                    <a:moveTo>
                      <a:pt x="667" y="431"/>
                    </a:moveTo>
                    <a:cubicBezTo>
                      <a:pt x="664" y="429"/>
                      <a:pt x="660" y="428"/>
                      <a:pt x="657" y="426"/>
                    </a:cubicBezTo>
                    <a:cubicBezTo>
                      <a:pt x="645" y="420"/>
                      <a:pt x="634" y="414"/>
                      <a:pt x="623" y="407"/>
                    </a:cubicBezTo>
                    <a:cubicBezTo>
                      <a:pt x="618" y="403"/>
                      <a:pt x="613" y="401"/>
                      <a:pt x="608" y="398"/>
                    </a:cubicBezTo>
                    <a:cubicBezTo>
                      <a:pt x="598" y="394"/>
                      <a:pt x="590" y="388"/>
                      <a:pt x="581" y="381"/>
                    </a:cubicBezTo>
                    <a:cubicBezTo>
                      <a:pt x="577" y="378"/>
                      <a:pt x="572" y="374"/>
                      <a:pt x="567" y="371"/>
                    </a:cubicBezTo>
                    <a:cubicBezTo>
                      <a:pt x="562" y="368"/>
                      <a:pt x="557" y="365"/>
                      <a:pt x="552" y="362"/>
                    </a:cubicBezTo>
                    <a:cubicBezTo>
                      <a:pt x="552" y="361"/>
                      <a:pt x="551" y="360"/>
                      <a:pt x="550" y="359"/>
                    </a:cubicBezTo>
                    <a:cubicBezTo>
                      <a:pt x="549" y="358"/>
                      <a:pt x="548" y="357"/>
                      <a:pt x="546" y="357"/>
                    </a:cubicBezTo>
                    <a:cubicBezTo>
                      <a:pt x="545" y="357"/>
                      <a:pt x="544" y="357"/>
                      <a:pt x="544" y="356"/>
                    </a:cubicBezTo>
                    <a:cubicBezTo>
                      <a:pt x="533" y="351"/>
                      <a:pt x="522" y="345"/>
                      <a:pt x="512" y="340"/>
                    </a:cubicBezTo>
                    <a:cubicBezTo>
                      <a:pt x="506" y="338"/>
                      <a:pt x="500" y="335"/>
                      <a:pt x="494" y="333"/>
                    </a:cubicBezTo>
                    <a:cubicBezTo>
                      <a:pt x="493" y="332"/>
                      <a:pt x="491" y="331"/>
                      <a:pt x="489" y="330"/>
                    </a:cubicBezTo>
                    <a:cubicBezTo>
                      <a:pt x="483" y="328"/>
                      <a:pt x="478" y="325"/>
                      <a:pt x="472" y="323"/>
                    </a:cubicBezTo>
                    <a:cubicBezTo>
                      <a:pt x="467" y="321"/>
                      <a:pt x="461" y="319"/>
                      <a:pt x="456" y="317"/>
                    </a:cubicBezTo>
                    <a:cubicBezTo>
                      <a:pt x="452" y="315"/>
                      <a:pt x="449" y="313"/>
                      <a:pt x="445" y="311"/>
                    </a:cubicBezTo>
                    <a:cubicBezTo>
                      <a:pt x="441" y="309"/>
                      <a:pt x="437" y="308"/>
                      <a:pt x="433" y="306"/>
                    </a:cubicBezTo>
                    <a:cubicBezTo>
                      <a:pt x="423" y="302"/>
                      <a:pt x="413" y="299"/>
                      <a:pt x="403" y="295"/>
                    </a:cubicBezTo>
                    <a:cubicBezTo>
                      <a:pt x="409" y="297"/>
                      <a:pt x="414" y="298"/>
                      <a:pt x="420" y="299"/>
                    </a:cubicBezTo>
                    <a:cubicBezTo>
                      <a:pt x="423" y="300"/>
                      <a:pt x="427" y="301"/>
                      <a:pt x="430" y="302"/>
                    </a:cubicBezTo>
                    <a:cubicBezTo>
                      <a:pt x="437" y="304"/>
                      <a:pt x="444" y="307"/>
                      <a:pt x="451" y="309"/>
                    </a:cubicBezTo>
                    <a:cubicBezTo>
                      <a:pt x="454" y="310"/>
                      <a:pt x="457" y="311"/>
                      <a:pt x="459" y="311"/>
                    </a:cubicBezTo>
                    <a:cubicBezTo>
                      <a:pt x="468" y="314"/>
                      <a:pt x="477" y="318"/>
                      <a:pt x="485" y="321"/>
                    </a:cubicBezTo>
                    <a:cubicBezTo>
                      <a:pt x="487" y="322"/>
                      <a:pt x="489" y="323"/>
                      <a:pt x="492" y="324"/>
                    </a:cubicBezTo>
                    <a:cubicBezTo>
                      <a:pt x="502" y="328"/>
                      <a:pt x="512" y="333"/>
                      <a:pt x="522" y="339"/>
                    </a:cubicBezTo>
                    <a:cubicBezTo>
                      <a:pt x="527" y="342"/>
                      <a:pt x="532" y="344"/>
                      <a:pt x="536" y="347"/>
                    </a:cubicBezTo>
                    <a:cubicBezTo>
                      <a:pt x="542" y="350"/>
                      <a:pt x="547" y="354"/>
                      <a:pt x="552" y="357"/>
                    </a:cubicBezTo>
                    <a:cubicBezTo>
                      <a:pt x="557" y="361"/>
                      <a:pt x="563" y="364"/>
                      <a:pt x="568" y="368"/>
                    </a:cubicBezTo>
                    <a:cubicBezTo>
                      <a:pt x="575" y="372"/>
                      <a:pt x="581" y="377"/>
                      <a:pt x="588" y="381"/>
                    </a:cubicBezTo>
                    <a:cubicBezTo>
                      <a:pt x="593" y="385"/>
                      <a:pt x="597" y="388"/>
                      <a:pt x="603" y="391"/>
                    </a:cubicBezTo>
                    <a:cubicBezTo>
                      <a:pt x="608" y="394"/>
                      <a:pt x="612" y="397"/>
                      <a:pt x="617" y="400"/>
                    </a:cubicBezTo>
                    <a:cubicBezTo>
                      <a:pt x="627" y="407"/>
                      <a:pt x="637" y="413"/>
                      <a:pt x="648" y="419"/>
                    </a:cubicBezTo>
                    <a:cubicBezTo>
                      <a:pt x="651" y="420"/>
                      <a:pt x="653" y="421"/>
                      <a:pt x="655" y="423"/>
                    </a:cubicBezTo>
                    <a:cubicBezTo>
                      <a:pt x="658" y="425"/>
                      <a:pt x="662" y="427"/>
                      <a:pt x="665" y="429"/>
                    </a:cubicBezTo>
                    <a:cubicBezTo>
                      <a:pt x="666" y="429"/>
                      <a:pt x="667" y="430"/>
                      <a:pt x="667" y="430"/>
                    </a:cubicBezTo>
                    <a:cubicBezTo>
                      <a:pt x="667" y="430"/>
                      <a:pt x="667" y="430"/>
                      <a:pt x="667" y="431"/>
                    </a:cubicBezTo>
                    <a:close/>
                    <a:moveTo>
                      <a:pt x="677" y="432"/>
                    </a:moveTo>
                    <a:cubicBezTo>
                      <a:pt x="668" y="427"/>
                      <a:pt x="660" y="422"/>
                      <a:pt x="652" y="417"/>
                    </a:cubicBezTo>
                    <a:cubicBezTo>
                      <a:pt x="648" y="414"/>
                      <a:pt x="643" y="412"/>
                      <a:pt x="639" y="410"/>
                    </a:cubicBezTo>
                    <a:cubicBezTo>
                      <a:pt x="635" y="408"/>
                      <a:pt x="631" y="406"/>
                      <a:pt x="627" y="403"/>
                    </a:cubicBezTo>
                    <a:cubicBezTo>
                      <a:pt x="619" y="397"/>
                      <a:pt x="610" y="391"/>
                      <a:pt x="601" y="387"/>
                    </a:cubicBezTo>
                    <a:cubicBezTo>
                      <a:pt x="598" y="385"/>
                      <a:pt x="594" y="382"/>
                      <a:pt x="591" y="380"/>
                    </a:cubicBezTo>
                    <a:cubicBezTo>
                      <a:pt x="582" y="372"/>
                      <a:pt x="572" y="366"/>
                      <a:pt x="562" y="360"/>
                    </a:cubicBezTo>
                    <a:cubicBezTo>
                      <a:pt x="557" y="357"/>
                      <a:pt x="553" y="353"/>
                      <a:pt x="548" y="350"/>
                    </a:cubicBezTo>
                    <a:cubicBezTo>
                      <a:pt x="540" y="345"/>
                      <a:pt x="533" y="341"/>
                      <a:pt x="525" y="337"/>
                    </a:cubicBezTo>
                    <a:cubicBezTo>
                      <a:pt x="521" y="335"/>
                      <a:pt x="517" y="332"/>
                      <a:pt x="512" y="330"/>
                    </a:cubicBezTo>
                    <a:cubicBezTo>
                      <a:pt x="506" y="326"/>
                      <a:pt x="500" y="323"/>
                      <a:pt x="493" y="321"/>
                    </a:cubicBezTo>
                    <a:cubicBezTo>
                      <a:pt x="488" y="320"/>
                      <a:pt x="484" y="317"/>
                      <a:pt x="479" y="315"/>
                    </a:cubicBezTo>
                    <a:cubicBezTo>
                      <a:pt x="472" y="313"/>
                      <a:pt x="466" y="310"/>
                      <a:pt x="459" y="308"/>
                    </a:cubicBezTo>
                    <a:cubicBezTo>
                      <a:pt x="454" y="306"/>
                      <a:pt x="448" y="304"/>
                      <a:pt x="443" y="302"/>
                    </a:cubicBezTo>
                    <a:cubicBezTo>
                      <a:pt x="443" y="302"/>
                      <a:pt x="442" y="302"/>
                      <a:pt x="442" y="302"/>
                    </a:cubicBezTo>
                    <a:cubicBezTo>
                      <a:pt x="442" y="302"/>
                      <a:pt x="442" y="302"/>
                      <a:pt x="442" y="302"/>
                    </a:cubicBezTo>
                    <a:cubicBezTo>
                      <a:pt x="442" y="302"/>
                      <a:pt x="442" y="302"/>
                      <a:pt x="442" y="302"/>
                    </a:cubicBezTo>
                    <a:cubicBezTo>
                      <a:pt x="442" y="302"/>
                      <a:pt x="443" y="302"/>
                      <a:pt x="443" y="302"/>
                    </a:cubicBezTo>
                    <a:cubicBezTo>
                      <a:pt x="446" y="303"/>
                      <a:pt x="450" y="304"/>
                      <a:pt x="453" y="304"/>
                    </a:cubicBezTo>
                    <a:cubicBezTo>
                      <a:pt x="464" y="306"/>
                      <a:pt x="474" y="309"/>
                      <a:pt x="484" y="313"/>
                    </a:cubicBezTo>
                    <a:cubicBezTo>
                      <a:pt x="493" y="317"/>
                      <a:pt x="503" y="321"/>
                      <a:pt x="512" y="325"/>
                    </a:cubicBezTo>
                    <a:cubicBezTo>
                      <a:pt x="524" y="331"/>
                      <a:pt x="535" y="337"/>
                      <a:pt x="547" y="343"/>
                    </a:cubicBezTo>
                    <a:cubicBezTo>
                      <a:pt x="549" y="345"/>
                      <a:pt x="552" y="347"/>
                      <a:pt x="555" y="349"/>
                    </a:cubicBezTo>
                    <a:cubicBezTo>
                      <a:pt x="562" y="353"/>
                      <a:pt x="570" y="358"/>
                      <a:pt x="577" y="362"/>
                    </a:cubicBezTo>
                    <a:cubicBezTo>
                      <a:pt x="582" y="366"/>
                      <a:pt x="586" y="370"/>
                      <a:pt x="591" y="373"/>
                    </a:cubicBezTo>
                    <a:cubicBezTo>
                      <a:pt x="597" y="377"/>
                      <a:pt x="603" y="381"/>
                      <a:pt x="608" y="385"/>
                    </a:cubicBezTo>
                    <a:cubicBezTo>
                      <a:pt x="611" y="387"/>
                      <a:pt x="615" y="389"/>
                      <a:pt x="618" y="391"/>
                    </a:cubicBezTo>
                    <a:cubicBezTo>
                      <a:pt x="627" y="398"/>
                      <a:pt x="636" y="404"/>
                      <a:pt x="646" y="411"/>
                    </a:cubicBezTo>
                    <a:cubicBezTo>
                      <a:pt x="652" y="415"/>
                      <a:pt x="657" y="419"/>
                      <a:pt x="664" y="423"/>
                    </a:cubicBezTo>
                    <a:cubicBezTo>
                      <a:pt x="670" y="426"/>
                      <a:pt x="676" y="429"/>
                      <a:pt x="682" y="432"/>
                    </a:cubicBezTo>
                    <a:cubicBezTo>
                      <a:pt x="686" y="434"/>
                      <a:pt x="690" y="435"/>
                      <a:pt x="694" y="437"/>
                    </a:cubicBezTo>
                    <a:cubicBezTo>
                      <a:pt x="688" y="437"/>
                      <a:pt x="682" y="435"/>
                      <a:pt x="677" y="432"/>
                    </a:cubicBezTo>
                    <a:close/>
                    <a:moveTo>
                      <a:pt x="662" y="417"/>
                    </a:moveTo>
                    <a:cubicBezTo>
                      <a:pt x="662" y="417"/>
                      <a:pt x="662" y="417"/>
                      <a:pt x="662" y="417"/>
                    </a:cubicBezTo>
                    <a:cubicBezTo>
                      <a:pt x="662" y="417"/>
                      <a:pt x="662" y="417"/>
                      <a:pt x="662" y="417"/>
                    </a:cubicBezTo>
                    <a:close/>
                    <a:moveTo>
                      <a:pt x="586" y="347"/>
                    </a:moveTo>
                    <a:cubicBezTo>
                      <a:pt x="592" y="353"/>
                      <a:pt x="599" y="358"/>
                      <a:pt x="605" y="363"/>
                    </a:cubicBezTo>
                    <a:cubicBezTo>
                      <a:pt x="610" y="367"/>
                      <a:pt x="615" y="371"/>
                      <a:pt x="619" y="375"/>
                    </a:cubicBezTo>
                    <a:cubicBezTo>
                      <a:pt x="625" y="380"/>
                      <a:pt x="631" y="384"/>
                      <a:pt x="637" y="389"/>
                    </a:cubicBezTo>
                    <a:cubicBezTo>
                      <a:pt x="648" y="397"/>
                      <a:pt x="660" y="405"/>
                      <a:pt x="671" y="415"/>
                    </a:cubicBezTo>
                    <a:cubicBezTo>
                      <a:pt x="679" y="421"/>
                      <a:pt x="687" y="427"/>
                      <a:pt x="696" y="431"/>
                    </a:cubicBezTo>
                    <a:cubicBezTo>
                      <a:pt x="699" y="433"/>
                      <a:pt x="702" y="434"/>
                      <a:pt x="705" y="436"/>
                    </a:cubicBezTo>
                    <a:cubicBezTo>
                      <a:pt x="698" y="434"/>
                      <a:pt x="691" y="432"/>
                      <a:pt x="684" y="428"/>
                    </a:cubicBezTo>
                    <a:cubicBezTo>
                      <a:pt x="676" y="423"/>
                      <a:pt x="667" y="418"/>
                      <a:pt x="660" y="411"/>
                    </a:cubicBezTo>
                    <a:cubicBezTo>
                      <a:pt x="654" y="406"/>
                      <a:pt x="647" y="401"/>
                      <a:pt x="641" y="396"/>
                    </a:cubicBezTo>
                    <a:cubicBezTo>
                      <a:pt x="633" y="391"/>
                      <a:pt x="626" y="385"/>
                      <a:pt x="618" y="379"/>
                    </a:cubicBezTo>
                    <a:cubicBezTo>
                      <a:pt x="614" y="376"/>
                      <a:pt x="609" y="372"/>
                      <a:pt x="605" y="369"/>
                    </a:cubicBezTo>
                    <a:cubicBezTo>
                      <a:pt x="599" y="364"/>
                      <a:pt x="594" y="359"/>
                      <a:pt x="588" y="355"/>
                    </a:cubicBezTo>
                    <a:cubicBezTo>
                      <a:pt x="583" y="351"/>
                      <a:pt x="578" y="347"/>
                      <a:pt x="573" y="344"/>
                    </a:cubicBezTo>
                    <a:cubicBezTo>
                      <a:pt x="567" y="340"/>
                      <a:pt x="561" y="336"/>
                      <a:pt x="555" y="332"/>
                    </a:cubicBezTo>
                    <a:cubicBezTo>
                      <a:pt x="549" y="328"/>
                      <a:pt x="541" y="324"/>
                      <a:pt x="534" y="321"/>
                    </a:cubicBezTo>
                    <a:cubicBezTo>
                      <a:pt x="526" y="318"/>
                      <a:pt x="518" y="314"/>
                      <a:pt x="511" y="310"/>
                    </a:cubicBezTo>
                    <a:cubicBezTo>
                      <a:pt x="503" y="307"/>
                      <a:pt x="496" y="305"/>
                      <a:pt x="488" y="302"/>
                    </a:cubicBezTo>
                    <a:cubicBezTo>
                      <a:pt x="482" y="299"/>
                      <a:pt x="476" y="297"/>
                      <a:pt x="471" y="295"/>
                    </a:cubicBezTo>
                    <a:cubicBezTo>
                      <a:pt x="469" y="294"/>
                      <a:pt x="467" y="293"/>
                      <a:pt x="465" y="293"/>
                    </a:cubicBezTo>
                    <a:cubicBezTo>
                      <a:pt x="457" y="291"/>
                      <a:pt x="449" y="289"/>
                      <a:pt x="441" y="288"/>
                    </a:cubicBezTo>
                    <a:cubicBezTo>
                      <a:pt x="432" y="286"/>
                      <a:pt x="422" y="285"/>
                      <a:pt x="412" y="284"/>
                    </a:cubicBezTo>
                    <a:cubicBezTo>
                      <a:pt x="407" y="283"/>
                      <a:pt x="402" y="283"/>
                      <a:pt x="397" y="282"/>
                    </a:cubicBezTo>
                    <a:cubicBezTo>
                      <a:pt x="411" y="280"/>
                      <a:pt x="425" y="282"/>
                      <a:pt x="440" y="284"/>
                    </a:cubicBezTo>
                    <a:cubicBezTo>
                      <a:pt x="445" y="285"/>
                      <a:pt x="450" y="285"/>
                      <a:pt x="455" y="286"/>
                    </a:cubicBezTo>
                    <a:cubicBezTo>
                      <a:pt x="465" y="288"/>
                      <a:pt x="475" y="289"/>
                      <a:pt x="485" y="293"/>
                    </a:cubicBezTo>
                    <a:cubicBezTo>
                      <a:pt x="491" y="295"/>
                      <a:pt x="497" y="296"/>
                      <a:pt x="502" y="298"/>
                    </a:cubicBezTo>
                    <a:cubicBezTo>
                      <a:pt x="513" y="303"/>
                      <a:pt x="525" y="306"/>
                      <a:pt x="535" y="312"/>
                    </a:cubicBezTo>
                    <a:cubicBezTo>
                      <a:pt x="543" y="317"/>
                      <a:pt x="550" y="321"/>
                      <a:pt x="557" y="325"/>
                    </a:cubicBezTo>
                    <a:cubicBezTo>
                      <a:pt x="567" y="332"/>
                      <a:pt x="577" y="339"/>
                      <a:pt x="586" y="347"/>
                    </a:cubicBezTo>
                    <a:close/>
                    <a:moveTo>
                      <a:pt x="554" y="318"/>
                    </a:moveTo>
                    <a:cubicBezTo>
                      <a:pt x="544" y="314"/>
                      <a:pt x="539" y="305"/>
                      <a:pt x="531" y="298"/>
                    </a:cubicBezTo>
                    <a:cubicBezTo>
                      <a:pt x="542" y="301"/>
                      <a:pt x="549" y="309"/>
                      <a:pt x="554" y="318"/>
                    </a:cubicBezTo>
                    <a:close/>
                    <a:moveTo>
                      <a:pt x="694" y="413"/>
                    </a:moveTo>
                    <a:cubicBezTo>
                      <a:pt x="694" y="413"/>
                      <a:pt x="694" y="413"/>
                      <a:pt x="694" y="413"/>
                    </a:cubicBezTo>
                    <a:cubicBezTo>
                      <a:pt x="690" y="409"/>
                      <a:pt x="686" y="406"/>
                      <a:pt x="682" y="402"/>
                    </a:cubicBezTo>
                    <a:cubicBezTo>
                      <a:pt x="679" y="399"/>
                      <a:pt x="676" y="396"/>
                      <a:pt x="673" y="394"/>
                    </a:cubicBezTo>
                    <a:cubicBezTo>
                      <a:pt x="672" y="393"/>
                      <a:pt x="671" y="392"/>
                      <a:pt x="670" y="391"/>
                    </a:cubicBezTo>
                    <a:cubicBezTo>
                      <a:pt x="670" y="390"/>
                      <a:pt x="670" y="390"/>
                      <a:pt x="670" y="390"/>
                    </a:cubicBezTo>
                    <a:cubicBezTo>
                      <a:pt x="672" y="391"/>
                      <a:pt x="674" y="392"/>
                      <a:pt x="676" y="393"/>
                    </a:cubicBezTo>
                    <a:cubicBezTo>
                      <a:pt x="682" y="399"/>
                      <a:pt x="688" y="406"/>
                      <a:pt x="694" y="413"/>
                    </a:cubicBezTo>
                    <a:cubicBezTo>
                      <a:pt x="694" y="413"/>
                      <a:pt x="694" y="413"/>
                      <a:pt x="694" y="413"/>
                    </a:cubicBezTo>
                    <a:cubicBezTo>
                      <a:pt x="694" y="413"/>
                      <a:pt x="695" y="413"/>
                      <a:pt x="695" y="413"/>
                    </a:cubicBezTo>
                    <a:cubicBezTo>
                      <a:pt x="695" y="413"/>
                      <a:pt x="694" y="413"/>
                      <a:pt x="694" y="413"/>
                    </a:cubicBezTo>
                    <a:close/>
                    <a:moveTo>
                      <a:pt x="702" y="417"/>
                    </a:moveTo>
                    <a:cubicBezTo>
                      <a:pt x="696" y="411"/>
                      <a:pt x="690" y="405"/>
                      <a:pt x="684" y="399"/>
                    </a:cubicBezTo>
                    <a:cubicBezTo>
                      <a:pt x="692" y="403"/>
                      <a:pt x="697" y="410"/>
                      <a:pt x="702" y="416"/>
                    </a:cubicBezTo>
                    <a:cubicBezTo>
                      <a:pt x="702" y="416"/>
                      <a:pt x="702" y="416"/>
                      <a:pt x="702" y="417"/>
                    </a:cubicBezTo>
                    <a:close/>
                    <a:moveTo>
                      <a:pt x="712" y="420"/>
                    </a:moveTo>
                    <a:cubicBezTo>
                      <a:pt x="712" y="419"/>
                      <a:pt x="712" y="419"/>
                      <a:pt x="712" y="419"/>
                    </a:cubicBezTo>
                    <a:cubicBezTo>
                      <a:pt x="706" y="416"/>
                      <a:pt x="702" y="412"/>
                      <a:pt x="698" y="406"/>
                    </a:cubicBezTo>
                    <a:cubicBezTo>
                      <a:pt x="701" y="407"/>
                      <a:pt x="703" y="408"/>
                      <a:pt x="705" y="410"/>
                    </a:cubicBezTo>
                    <a:cubicBezTo>
                      <a:pt x="707" y="413"/>
                      <a:pt x="709" y="416"/>
                      <a:pt x="712" y="419"/>
                    </a:cubicBezTo>
                    <a:cubicBezTo>
                      <a:pt x="712" y="419"/>
                      <a:pt x="712" y="419"/>
                      <a:pt x="712" y="419"/>
                    </a:cubicBezTo>
                    <a:lnTo>
                      <a:pt x="712" y="420"/>
                    </a:lnTo>
                    <a:close/>
                    <a:moveTo>
                      <a:pt x="711" y="408"/>
                    </a:moveTo>
                    <a:cubicBezTo>
                      <a:pt x="708" y="406"/>
                      <a:pt x="703" y="404"/>
                      <a:pt x="700" y="403"/>
                    </a:cubicBezTo>
                    <a:cubicBezTo>
                      <a:pt x="696" y="401"/>
                      <a:pt x="692" y="399"/>
                      <a:pt x="689" y="396"/>
                    </a:cubicBezTo>
                    <a:cubicBezTo>
                      <a:pt x="683" y="393"/>
                      <a:pt x="677" y="389"/>
                      <a:pt x="671" y="385"/>
                    </a:cubicBezTo>
                    <a:cubicBezTo>
                      <a:pt x="666" y="383"/>
                      <a:pt x="662" y="380"/>
                      <a:pt x="657" y="377"/>
                    </a:cubicBezTo>
                    <a:cubicBezTo>
                      <a:pt x="655" y="375"/>
                      <a:pt x="653" y="374"/>
                      <a:pt x="651" y="372"/>
                    </a:cubicBezTo>
                    <a:cubicBezTo>
                      <a:pt x="641" y="365"/>
                      <a:pt x="632" y="359"/>
                      <a:pt x="622" y="352"/>
                    </a:cubicBezTo>
                    <a:cubicBezTo>
                      <a:pt x="619" y="350"/>
                      <a:pt x="616" y="348"/>
                      <a:pt x="614" y="346"/>
                    </a:cubicBezTo>
                    <a:cubicBezTo>
                      <a:pt x="605" y="340"/>
                      <a:pt x="596" y="334"/>
                      <a:pt x="587" y="328"/>
                    </a:cubicBezTo>
                    <a:cubicBezTo>
                      <a:pt x="581" y="325"/>
                      <a:pt x="576" y="320"/>
                      <a:pt x="570" y="317"/>
                    </a:cubicBezTo>
                    <a:cubicBezTo>
                      <a:pt x="565" y="313"/>
                      <a:pt x="559" y="309"/>
                      <a:pt x="553" y="306"/>
                    </a:cubicBezTo>
                    <a:cubicBezTo>
                      <a:pt x="548" y="302"/>
                      <a:pt x="543" y="299"/>
                      <a:pt x="537" y="296"/>
                    </a:cubicBezTo>
                    <a:cubicBezTo>
                      <a:pt x="532" y="293"/>
                      <a:pt x="527" y="291"/>
                      <a:pt x="521" y="289"/>
                    </a:cubicBezTo>
                    <a:cubicBezTo>
                      <a:pt x="516" y="287"/>
                      <a:pt x="510" y="286"/>
                      <a:pt x="505" y="284"/>
                    </a:cubicBezTo>
                    <a:cubicBezTo>
                      <a:pt x="505" y="284"/>
                      <a:pt x="504" y="283"/>
                      <a:pt x="504" y="283"/>
                    </a:cubicBezTo>
                    <a:cubicBezTo>
                      <a:pt x="504" y="283"/>
                      <a:pt x="504" y="283"/>
                      <a:pt x="504" y="282"/>
                    </a:cubicBezTo>
                    <a:cubicBezTo>
                      <a:pt x="515" y="286"/>
                      <a:pt x="526" y="289"/>
                      <a:pt x="537" y="292"/>
                    </a:cubicBezTo>
                    <a:cubicBezTo>
                      <a:pt x="544" y="295"/>
                      <a:pt x="551" y="298"/>
                      <a:pt x="558" y="302"/>
                    </a:cubicBezTo>
                    <a:cubicBezTo>
                      <a:pt x="563" y="304"/>
                      <a:pt x="568" y="306"/>
                      <a:pt x="573" y="308"/>
                    </a:cubicBezTo>
                    <a:cubicBezTo>
                      <a:pt x="578" y="311"/>
                      <a:pt x="582" y="314"/>
                      <a:pt x="587" y="316"/>
                    </a:cubicBezTo>
                    <a:cubicBezTo>
                      <a:pt x="593" y="320"/>
                      <a:pt x="599" y="324"/>
                      <a:pt x="606" y="328"/>
                    </a:cubicBezTo>
                    <a:cubicBezTo>
                      <a:pt x="610" y="330"/>
                      <a:pt x="614" y="333"/>
                      <a:pt x="618" y="336"/>
                    </a:cubicBezTo>
                    <a:cubicBezTo>
                      <a:pt x="622" y="339"/>
                      <a:pt x="626" y="341"/>
                      <a:pt x="630" y="344"/>
                    </a:cubicBezTo>
                    <a:cubicBezTo>
                      <a:pt x="634" y="346"/>
                      <a:pt x="637" y="349"/>
                      <a:pt x="641" y="352"/>
                    </a:cubicBezTo>
                    <a:cubicBezTo>
                      <a:pt x="647" y="356"/>
                      <a:pt x="652" y="360"/>
                      <a:pt x="658" y="364"/>
                    </a:cubicBezTo>
                    <a:cubicBezTo>
                      <a:pt x="668" y="372"/>
                      <a:pt x="678" y="379"/>
                      <a:pt x="689" y="387"/>
                    </a:cubicBezTo>
                    <a:cubicBezTo>
                      <a:pt x="694" y="391"/>
                      <a:pt x="699" y="394"/>
                      <a:pt x="704" y="397"/>
                    </a:cubicBezTo>
                    <a:cubicBezTo>
                      <a:pt x="712" y="402"/>
                      <a:pt x="719" y="408"/>
                      <a:pt x="727" y="413"/>
                    </a:cubicBezTo>
                    <a:cubicBezTo>
                      <a:pt x="728" y="414"/>
                      <a:pt x="729" y="415"/>
                      <a:pt x="730" y="416"/>
                    </a:cubicBezTo>
                    <a:cubicBezTo>
                      <a:pt x="723" y="414"/>
                      <a:pt x="717" y="411"/>
                      <a:pt x="711" y="408"/>
                    </a:cubicBezTo>
                    <a:close/>
                    <a:moveTo>
                      <a:pt x="730" y="408"/>
                    </a:moveTo>
                    <a:cubicBezTo>
                      <a:pt x="733" y="410"/>
                      <a:pt x="735" y="413"/>
                      <a:pt x="738" y="416"/>
                    </a:cubicBezTo>
                    <a:cubicBezTo>
                      <a:pt x="736" y="415"/>
                      <a:pt x="733" y="414"/>
                      <a:pt x="732" y="412"/>
                    </a:cubicBezTo>
                    <a:cubicBezTo>
                      <a:pt x="720" y="403"/>
                      <a:pt x="707" y="395"/>
                      <a:pt x="695" y="387"/>
                    </a:cubicBezTo>
                    <a:cubicBezTo>
                      <a:pt x="690" y="383"/>
                      <a:pt x="685" y="379"/>
                      <a:pt x="680" y="376"/>
                    </a:cubicBezTo>
                    <a:cubicBezTo>
                      <a:pt x="676" y="373"/>
                      <a:pt x="672" y="370"/>
                      <a:pt x="667" y="367"/>
                    </a:cubicBezTo>
                    <a:cubicBezTo>
                      <a:pt x="666" y="366"/>
                      <a:pt x="664" y="365"/>
                      <a:pt x="662" y="363"/>
                    </a:cubicBezTo>
                    <a:cubicBezTo>
                      <a:pt x="656" y="359"/>
                      <a:pt x="650" y="354"/>
                      <a:pt x="644" y="350"/>
                    </a:cubicBezTo>
                    <a:cubicBezTo>
                      <a:pt x="641" y="348"/>
                      <a:pt x="639" y="346"/>
                      <a:pt x="636" y="344"/>
                    </a:cubicBezTo>
                    <a:cubicBezTo>
                      <a:pt x="632" y="341"/>
                      <a:pt x="627" y="338"/>
                      <a:pt x="623" y="336"/>
                    </a:cubicBezTo>
                    <a:cubicBezTo>
                      <a:pt x="619" y="333"/>
                      <a:pt x="616" y="330"/>
                      <a:pt x="612" y="328"/>
                    </a:cubicBezTo>
                    <a:cubicBezTo>
                      <a:pt x="605" y="323"/>
                      <a:pt x="598" y="319"/>
                      <a:pt x="591" y="315"/>
                    </a:cubicBezTo>
                    <a:cubicBezTo>
                      <a:pt x="586" y="312"/>
                      <a:pt x="581" y="309"/>
                      <a:pt x="576" y="307"/>
                    </a:cubicBezTo>
                    <a:cubicBezTo>
                      <a:pt x="572" y="304"/>
                      <a:pt x="567" y="302"/>
                      <a:pt x="562" y="300"/>
                    </a:cubicBezTo>
                    <a:cubicBezTo>
                      <a:pt x="554" y="296"/>
                      <a:pt x="546" y="292"/>
                      <a:pt x="537" y="289"/>
                    </a:cubicBezTo>
                    <a:cubicBezTo>
                      <a:pt x="529" y="286"/>
                      <a:pt x="521" y="284"/>
                      <a:pt x="514" y="282"/>
                    </a:cubicBezTo>
                    <a:cubicBezTo>
                      <a:pt x="504" y="280"/>
                      <a:pt x="493" y="278"/>
                      <a:pt x="483" y="275"/>
                    </a:cubicBezTo>
                    <a:cubicBezTo>
                      <a:pt x="481" y="275"/>
                      <a:pt x="480" y="274"/>
                      <a:pt x="478" y="274"/>
                    </a:cubicBezTo>
                    <a:cubicBezTo>
                      <a:pt x="478" y="274"/>
                      <a:pt x="478" y="274"/>
                      <a:pt x="478" y="274"/>
                    </a:cubicBezTo>
                    <a:cubicBezTo>
                      <a:pt x="483" y="274"/>
                      <a:pt x="487" y="275"/>
                      <a:pt x="492" y="276"/>
                    </a:cubicBezTo>
                    <a:cubicBezTo>
                      <a:pt x="499" y="277"/>
                      <a:pt x="506" y="279"/>
                      <a:pt x="513" y="281"/>
                    </a:cubicBezTo>
                    <a:cubicBezTo>
                      <a:pt x="519" y="282"/>
                      <a:pt x="525" y="284"/>
                      <a:pt x="531" y="286"/>
                    </a:cubicBezTo>
                    <a:cubicBezTo>
                      <a:pt x="537" y="287"/>
                      <a:pt x="542" y="290"/>
                      <a:pt x="548" y="292"/>
                    </a:cubicBezTo>
                    <a:cubicBezTo>
                      <a:pt x="552" y="293"/>
                      <a:pt x="555" y="294"/>
                      <a:pt x="559" y="295"/>
                    </a:cubicBezTo>
                    <a:cubicBezTo>
                      <a:pt x="567" y="298"/>
                      <a:pt x="575" y="300"/>
                      <a:pt x="582" y="304"/>
                    </a:cubicBezTo>
                    <a:cubicBezTo>
                      <a:pt x="586" y="307"/>
                      <a:pt x="591" y="308"/>
                      <a:pt x="596" y="310"/>
                    </a:cubicBezTo>
                    <a:cubicBezTo>
                      <a:pt x="602" y="313"/>
                      <a:pt x="608" y="316"/>
                      <a:pt x="613" y="320"/>
                    </a:cubicBezTo>
                    <a:cubicBezTo>
                      <a:pt x="617" y="322"/>
                      <a:pt x="621" y="324"/>
                      <a:pt x="624" y="326"/>
                    </a:cubicBezTo>
                    <a:cubicBezTo>
                      <a:pt x="630" y="330"/>
                      <a:pt x="637" y="334"/>
                      <a:pt x="643" y="338"/>
                    </a:cubicBezTo>
                    <a:cubicBezTo>
                      <a:pt x="649" y="342"/>
                      <a:pt x="655" y="346"/>
                      <a:pt x="661" y="351"/>
                    </a:cubicBezTo>
                    <a:cubicBezTo>
                      <a:pt x="668" y="356"/>
                      <a:pt x="675" y="362"/>
                      <a:pt x="683" y="368"/>
                    </a:cubicBezTo>
                    <a:cubicBezTo>
                      <a:pt x="689" y="373"/>
                      <a:pt x="695" y="378"/>
                      <a:pt x="701" y="383"/>
                    </a:cubicBezTo>
                    <a:cubicBezTo>
                      <a:pt x="706" y="387"/>
                      <a:pt x="711" y="391"/>
                      <a:pt x="716" y="395"/>
                    </a:cubicBezTo>
                    <a:cubicBezTo>
                      <a:pt x="721" y="399"/>
                      <a:pt x="725" y="404"/>
                      <a:pt x="730" y="408"/>
                    </a:cubicBezTo>
                    <a:close/>
                    <a:moveTo>
                      <a:pt x="719" y="393"/>
                    </a:moveTo>
                    <a:cubicBezTo>
                      <a:pt x="719" y="393"/>
                      <a:pt x="719" y="393"/>
                      <a:pt x="719" y="393"/>
                    </a:cubicBezTo>
                    <a:cubicBezTo>
                      <a:pt x="719" y="393"/>
                      <a:pt x="719" y="393"/>
                      <a:pt x="719" y="393"/>
                    </a:cubicBezTo>
                    <a:cubicBezTo>
                      <a:pt x="719" y="393"/>
                      <a:pt x="719" y="393"/>
                      <a:pt x="719" y="393"/>
                    </a:cubicBezTo>
                    <a:close/>
                    <a:moveTo>
                      <a:pt x="705" y="377"/>
                    </a:moveTo>
                    <a:cubicBezTo>
                      <a:pt x="709" y="382"/>
                      <a:pt x="713" y="386"/>
                      <a:pt x="716" y="391"/>
                    </a:cubicBezTo>
                    <a:cubicBezTo>
                      <a:pt x="713" y="388"/>
                      <a:pt x="709" y="385"/>
                      <a:pt x="706" y="382"/>
                    </a:cubicBezTo>
                    <a:cubicBezTo>
                      <a:pt x="702" y="379"/>
                      <a:pt x="698" y="375"/>
                      <a:pt x="694" y="372"/>
                    </a:cubicBezTo>
                    <a:cubicBezTo>
                      <a:pt x="689" y="368"/>
                      <a:pt x="684" y="364"/>
                      <a:pt x="679" y="360"/>
                    </a:cubicBezTo>
                    <a:cubicBezTo>
                      <a:pt x="671" y="354"/>
                      <a:pt x="662" y="348"/>
                      <a:pt x="654" y="341"/>
                    </a:cubicBezTo>
                    <a:cubicBezTo>
                      <a:pt x="648" y="338"/>
                      <a:pt x="643" y="334"/>
                      <a:pt x="638" y="331"/>
                    </a:cubicBezTo>
                    <a:cubicBezTo>
                      <a:pt x="635" y="328"/>
                      <a:pt x="631" y="326"/>
                      <a:pt x="627" y="324"/>
                    </a:cubicBezTo>
                    <a:cubicBezTo>
                      <a:pt x="621" y="320"/>
                      <a:pt x="615" y="316"/>
                      <a:pt x="609" y="313"/>
                    </a:cubicBezTo>
                    <a:cubicBezTo>
                      <a:pt x="603" y="310"/>
                      <a:pt x="597" y="307"/>
                      <a:pt x="591" y="305"/>
                    </a:cubicBezTo>
                    <a:cubicBezTo>
                      <a:pt x="586" y="302"/>
                      <a:pt x="581" y="300"/>
                      <a:pt x="576" y="298"/>
                    </a:cubicBezTo>
                    <a:cubicBezTo>
                      <a:pt x="572" y="296"/>
                      <a:pt x="568" y="295"/>
                      <a:pt x="564" y="294"/>
                    </a:cubicBezTo>
                    <a:cubicBezTo>
                      <a:pt x="559" y="291"/>
                      <a:pt x="553" y="289"/>
                      <a:pt x="547" y="287"/>
                    </a:cubicBezTo>
                    <a:cubicBezTo>
                      <a:pt x="546" y="287"/>
                      <a:pt x="545" y="287"/>
                      <a:pt x="545" y="286"/>
                    </a:cubicBezTo>
                    <a:cubicBezTo>
                      <a:pt x="536" y="284"/>
                      <a:pt x="528" y="281"/>
                      <a:pt x="519" y="279"/>
                    </a:cubicBezTo>
                    <a:cubicBezTo>
                      <a:pt x="513" y="277"/>
                      <a:pt x="507" y="276"/>
                      <a:pt x="502" y="275"/>
                    </a:cubicBezTo>
                    <a:cubicBezTo>
                      <a:pt x="493" y="273"/>
                      <a:pt x="485" y="271"/>
                      <a:pt x="476" y="270"/>
                    </a:cubicBezTo>
                    <a:cubicBezTo>
                      <a:pt x="467" y="268"/>
                      <a:pt x="458" y="266"/>
                      <a:pt x="449" y="264"/>
                    </a:cubicBezTo>
                    <a:cubicBezTo>
                      <a:pt x="448" y="264"/>
                      <a:pt x="446" y="263"/>
                      <a:pt x="444" y="263"/>
                    </a:cubicBezTo>
                    <a:cubicBezTo>
                      <a:pt x="444" y="263"/>
                      <a:pt x="444" y="263"/>
                      <a:pt x="444" y="263"/>
                    </a:cubicBezTo>
                    <a:cubicBezTo>
                      <a:pt x="444" y="263"/>
                      <a:pt x="444" y="263"/>
                      <a:pt x="444" y="263"/>
                    </a:cubicBezTo>
                    <a:cubicBezTo>
                      <a:pt x="444" y="263"/>
                      <a:pt x="444" y="263"/>
                      <a:pt x="444" y="263"/>
                    </a:cubicBezTo>
                    <a:cubicBezTo>
                      <a:pt x="448" y="263"/>
                      <a:pt x="451" y="263"/>
                      <a:pt x="454" y="264"/>
                    </a:cubicBezTo>
                    <a:cubicBezTo>
                      <a:pt x="464" y="265"/>
                      <a:pt x="473" y="265"/>
                      <a:pt x="482" y="267"/>
                    </a:cubicBezTo>
                    <a:cubicBezTo>
                      <a:pt x="489" y="268"/>
                      <a:pt x="496" y="268"/>
                      <a:pt x="503" y="269"/>
                    </a:cubicBezTo>
                    <a:cubicBezTo>
                      <a:pt x="503" y="269"/>
                      <a:pt x="504" y="269"/>
                      <a:pt x="505" y="269"/>
                    </a:cubicBezTo>
                    <a:cubicBezTo>
                      <a:pt x="508" y="272"/>
                      <a:pt x="513" y="269"/>
                      <a:pt x="517" y="272"/>
                    </a:cubicBezTo>
                    <a:cubicBezTo>
                      <a:pt x="520" y="273"/>
                      <a:pt x="524" y="272"/>
                      <a:pt x="527" y="273"/>
                    </a:cubicBezTo>
                    <a:cubicBezTo>
                      <a:pt x="537" y="276"/>
                      <a:pt x="548" y="279"/>
                      <a:pt x="558" y="281"/>
                    </a:cubicBezTo>
                    <a:cubicBezTo>
                      <a:pt x="564" y="283"/>
                      <a:pt x="570" y="284"/>
                      <a:pt x="575" y="287"/>
                    </a:cubicBezTo>
                    <a:cubicBezTo>
                      <a:pt x="575" y="288"/>
                      <a:pt x="576" y="288"/>
                      <a:pt x="576" y="288"/>
                    </a:cubicBezTo>
                    <a:cubicBezTo>
                      <a:pt x="580" y="287"/>
                      <a:pt x="582" y="289"/>
                      <a:pt x="585" y="290"/>
                    </a:cubicBezTo>
                    <a:cubicBezTo>
                      <a:pt x="596" y="294"/>
                      <a:pt x="606" y="299"/>
                      <a:pt x="616" y="304"/>
                    </a:cubicBezTo>
                    <a:cubicBezTo>
                      <a:pt x="623" y="308"/>
                      <a:pt x="631" y="312"/>
                      <a:pt x="638" y="317"/>
                    </a:cubicBezTo>
                    <a:cubicBezTo>
                      <a:pt x="642" y="319"/>
                      <a:pt x="646" y="322"/>
                      <a:pt x="650" y="325"/>
                    </a:cubicBezTo>
                    <a:cubicBezTo>
                      <a:pt x="655" y="329"/>
                      <a:pt x="660" y="332"/>
                      <a:pt x="665" y="336"/>
                    </a:cubicBezTo>
                    <a:cubicBezTo>
                      <a:pt x="670" y="340"/>
                      <a:pt x="675" y="345"/>
                      <a:pt x="679" y="349"/>
                    </a:cubicBezTo>
                    <a:cubicBezTo>
                      <a:pt x="688" y="358"/>
                      <a:pt x="696" y="368"/>
                      <a:pt x="705" y="377"/>
                    </a:cubicBezTo>
                    <a:close/>
                    <a:moveTo>
                      <a:pt x="680" y="344"/>
                    </a:moveTo>
                    <a:cubicBezTo>
                      <a:pt x="680" y="344"/>
                      <a:pt x="680" y="344"/>
                      <a:pt x="680" y="344"/>
                    </a:cubicBezTo>
                    <a:cubicBezTo>
                      <a:pt x="680" y="344"/>
                      <a:pt x="680" y="344"/>
                      <a:pt x="680" y="345"/>
                    </a:cubicBezTo>
                    <a:cubicBezTo>
                      <a:pt x="680" y="344"/>
                      <a:pt x="680" y="344"/>
                      <a:pt x="680" y="344"/>
                    </a:cubicBezTo>
                    <a:cubicBezTo>
                      <a:pt x="680" y="344"/>
                      <a:pt x="680" y="344"/>
                      <a:pt x="680" y="344"/>
                    </a:cubicBezTo>
                    <a:cubicBezTo>
                      <a:pt x="673" y="337"/>
                      <a:pt x="665" y="331"/>
                      <a:pt x="657" y="325"/>
                    </a:cubicBezTo>
                    <a:cubicBezTo>
                      <a:pt x="649" y="319"/>
                      <a:pt x="641" y="313"/>
                      <a:pt x="633" y="307"/>
                    </a:cubicBezTo>
                    <a:cubicBezTo>
                      <a:pt x="629" y="305"/>
                      <a:pt x="626" y="303"/>
                      <a:pt x="623" y="300"/>
                    </a:cubicBezTo>
                    <a:cubicBezTo>
                      <a:pt x="615" y="295"/>
                      <a:pt x="607" y="289"/>
                      <a:pt x="599" y="283"/>
                    </a:cubicBezTo>
                    <a:cubicBezTo>
                      <a:pt x="590" y="277"/>
                      <a:pt x="579" y="271"/>
                      <a:pt x="569" y="265"/>
                    </a:cubicBezTo>
                    <a:cubicBezTo>
                      <a:pt x="563" y="261"/>
                      <a:pt x="558" y="257"/>
                      <a:pt x="552" y="253"/>
                    </a:cubicBezTo>
                    <a:cubicBezTo>
                      <a:pt x="547" y="250"/>
                      <a:pt x="542" y="247"/>
                      <a:pt x="537" y="244"/>
                    </a:cubicBezTo>
                    <a:cubicBezTo>
                      <a:pt x="533" y="241"/>
                      <a:pt x="529" y="238"/>
                      <a:pt x="525" y="235"/>
                    </a:cubicBezTo>
                    <a:cubicBezTo>
                      <a:pt x="525" y="235"/>
                      <a:pt x="525" y="235"/>
                      <a:pt x="525" y="235"/>
                    </a:cubicBezTo>
                    <a:cubicBezTo>
                      <a:pt x="527" y="236"/>
                      <a:pt x="529" y="236"/>
                      <a:pt x="531" y="237"/>
                    </a:cubicBezTo>
                    <a:cubicBezTo>
                      <a:pt x="538" y="241"/>
                      <a:pt x="545" y="245"/>
                      <a:pt x="551" y="249"/>
                    </a:cubicBezTo>
                    <a:cubicBezTo>
                      <a:pt x="555" y="252"/>
                      <a:pt x="560" y="254"/>
                      <a:pt x="564" y="257"/>
                    </a:cubicBezTo>
                    <a:cubicBezTo>
                      <a:pt x="567" y="259"/>
                      <a:pt x="571" y="261"/>
                      <a:pt x="574" y="263"/>
                    </a:cubicBezTo>
                    <a:cubicBezTo>
                      <a:pt x="580" y="267"/>
                      <a:pt x="585" y="271"/>
                      <a:pt x="591" y="274"/>
                    </a:cubicBezTo>
                    <a:cubicBezTo>
                      <a:pt x="600" y="281"/>
                      <a:pt x="610" y="287"/>
                      <a:pt x="619" y="293"/>
                    </a:cubicBezTo>
                    <a:cubicBezTo>
                      <a:pt x="629" y="300"/>
                      <a:pt x="639" y="308"/>
                      <a:pt x="649" y="315"/>
                    </a:cubicBezTo>
                    <a:cubicBezTo>
                      <a:pt x="658" y="321"/>
                      <a:pt x="665" y="327"/>
                      <a:pt x="673" y="335"/>
                    </a:cubicBezTo>
                    <a:cubicBezTo>
                      <a:pt x="675" y="337"/>
                      <a:pt x="677" y="341"/>
                      <a:pt x="680" y="344"/>
                    </a:cubicBezTo>
                    <a:close/>
                    <a:moveTo>
                      <a:pt x="724" y="353"/>
                    </a:moveTo>
                    <a:cubicBezTo>
                      <a:pt x="719" y="351"/>
                      <a:pt x="714" y="348"/>
                      <a:pt x="709" y="346"/>
                    </a:cubicBezTo>
                    <a:cubicBezTo>
                      <a:pt x="705" y="344"/>
                      <a:pt x="700" y="342"/>
                      <a:pt x="696" y="339"/>
                    </a:cubicBezTo>
                    <a:cubicBezTo>
                      <a:pt x="692" y="337"/>
                      <a:pt x="688" y="335"/>
                      <a:pt x="684" y="333"/>
                    </a:cubicBezTo>
                    <a:cubicBezTo>
                      <a:pt x="675" y="327"/>
                      <a:pt x="666" y="322"/>
                      <a:pt x="658" y="316"/>
                    </a:cubicBezTo>
                    <a:cubicBezTo>
                      <a:pt x="653" y="312"/>
                      <a:pt x="648" y="308"/>
                      <a:pt x="643" y="305"/>
                    </a:cubicBezTo>
                    <a:cubicBezTo>
                      <a:pt x="638" y="301"/>
                      <a:pt x="632" y="297"/>
                      <a:pt x="627" y="293"/>
                    </a:cubicBezTo>
                    <a:cubicBezTo>
                      <a:pt x="619" y="287"/>
                      <a:pt x="611" y="282"/>
                      <a:pt x="605" y="274"/>
                    </a:cubicBezTo>
                    <a:cubicBezTo>
                      <a:pt x="603" y="272"/>
                      <a:pt x="601" y="270"/>
                      <a:pt x="599" y="268"/>
                    </a:cubicBezTo>
                    <a:cubicBezTo>
                      <a:pt x="592" y="261"/>
                      <a:pt x="585" y="254"/>
                      <a:pt x="578" y="246"/>
                    </a:cubicBezTo>
                    <a:cubicBezTo>
                      <a:pt x="573" y="241"/>
                      <a:pt x="570" y="234"/>
                      <a:pt x="568" y="227"/>
                    </a:cubicBezTo>
                    <a:cubicBezTo>
                      <a:pt x="568" y="226"/>
                      <a:pt x="568" y="225"/>
                      <a:pt x="567" y="224"/>
                    </a:cubicBezTo>
                    <a:cubicBezTo>
                      <a:pt x="567" y="224"/>
                      <a:pt x="568" y="224"/>
                      <a:pt x="568" y="224"/>
                    </a:cubicBezTo>
                    <a:cubicBezTo>
                      <a:pt x="570" y="227"/>
                      <a:pt x="572" y="229"/>
                      <a:pt x="574" y="232"/>
                    </a:cubicBezTo>
                    <a:cubicBezTo>
                      <a:pt x="577" y="236"/>
                      <a:pt x="581" y="241"/>
                      <a:pt x="585" y="245"/>
                    </a:cubicBezTo>
                    <a:cubicBezTo>
                      <a:pt x="589" y="250"/>
                      <a:pt x="594" y="255"/>
                      <a:pt x="599" y="260"/>
                    </a:cubicBezTo>
                    <a:cubicBezTo>
                      <a:pt x="605" y="266"/>
                      <a:pt x="611" y="272"/>
                      <a:pt x="617" y="277"/>
                    </a:cubicBezTo>
                    <a:cubicBezTo>
                      <a:pt x="623" y="283"/>
                      <a:pt x="631" y="288"/>
                      <a:pt x="637" y="294"/>
                    </a:cubicBezTo>
                    <a:cubicBezTo>
                      <a:pt x="642" y="298"/>
                      <a:pt x="646" y="301"/>
                      <a:pt x="651" y="305"/>
                    </a:cubicBezTo>
                    <a:cubicBezTo>
                      <a:pt x="656" y="309"/>
                      <a:pt x="661" y="313"/>
                      <a:pt x="667" y="317"/>
                    </a:cubicBezTo>
                    <a:cubicBezTo>
                      <a:pt x="674" y="322"/>
                      <a:pt x="682" y="327"/>
                      <a:pt x="689" y="332"/>
                    </a:cubicBezTo>
                    <a:cubicBezTo>
                      <a:pt x="694" y="336"/>
                      <a:pt x="699" y="339"/>
                      <a:pt x="705" y="342"/>
                    </a:cubicBezTo>
                    <a:cubicBezTo>
                      <a:pt x="709" y="345"/>
                      <a:pt x="714" y="347"/>
                      <a:pt x="719" y="350"/>
                    </a:cubicBezTo>
                    <a:cubicBezTo>
                      <a:pt x="722" y="351"/>
                      <a:pt x="725" y="352"/>
                      <a:pt x="728" y="353"/>
                    </a:cubicBezTo>
                    <a:cubicBezTo>
                      <a:pt x="732" y="355"/>
                      <a:pt x="737" y="356"/>
                      <a:pt x="742" y="358"/>
                    </a:cubicBezTo>
                    <a:cubicBezTo>
                      <a:pt x="736" y="356"/>
                      <a:pt x="730" y="355"/>
                      <a:pt x="724" y="353"/>
                    </a:cubicBezTo>
                    <a:close/>
                    <a:moveTo>
                      <a:pt x="731" y="350"/>
                    </a:moveTo>
                    <a:cubicBezTo>
                      <a:pt x="726" y="349"/>
                      <a:pt x="721" y="348"/>
                      <a:pt x="718" y="345"/>
                    </a:cubicBezTo>
                    <a:cubicBezTo>
                      <a:pt x="706" y="338"/>
                      <a:pt x="694" y="331"/>
                      <a:pt x="683" y="323"/>
                    </a:cubicBezTo>
                    <a:cubicBezTo>
                      <a:pt x="677" y="319"/>
                      <a:pt x="672" y="316"/>
                      <a:pt x="666" y="312"/>
                    </a:cubicBezTo>
                    <a:cubicBezTo>
                      <a:pt x="662" y="309"/>
                      <a:pt x="657" y="306"/>
                      <a:pt x="653" y="302"/>
                    </a:cubicBezTo>
                    <a:cubicBezTo>
                      <a:pt x="646" y="297"/>
                      <a:pt x="639" y="291"/>
                      <a:pt x="632" y="286"/>
                    </a:cubicBezTo>
                    <a:cubicBezTo>
                      <a:pt x="626" y="281"/>
                      <a:pt x="621" y="276"/>
                      <a:pt x="615" y="271"/>
                    </a:cubicBezTo>
                    <a:cubicBezTo>
                      <a:pt x="609" y="265"/>
                      <a:pt x="604" y="259"/>
                      <a:pt x="598" y="254"/>
                    </a:cubicBezTo>
                    <a:cubicBezTo>
                      <a:pt x="589" y="247"/>
                      <a:pt x="583" y="239"/>
                      <a:pt x="576" y="231"/>
                    </a:cubicBezTo>
                    <a:cubicBezTo>
                      <a:pt x="576" y="231"/>
                      <a:pt x="576" y="230"/>
                      <a:pt x="576" y="230"/>
                    </a:cubicBezTo>
                    <a:cubicBezTo>
                      <a:pt x="576" y="230"/>
                      <a:pt x="576" y="230"/>
                      <a:pt x="576" y="230"/>
                    </a:cubicBezTo>
                    <a:cubicBezTo>
                      <a:pt x="579" y="233"/>
                      <a:pt x="583" y="236"/>
                      <a:pt x="586" y="239"/>
                    </a:cubicBezTo>
                    <a:cubicBezTo>
                      <a:pt x="593" y="245"/>
                      <a:pt x="600" y="251"/>
                      <a:pt x="607" y="256"/>
                    </a:cubicBezTo>
                    <a:cubicBezTo>
                      <a:pt x="617" y="265"/>
                      <a:pt x="628" y="274"/>
                      <a:pt x="638" y="283"/>
                    </a:cubicBezTo>
                    <a:cubicBezTo>
                      <a:pt x="643" y="287"/>
                      <a:pt x="648" y="291"/>
                      <a:pt x="652" y="296"/>
                    </a:cubicBezTo>
                    <a:cubicBezTo>
                      <a:pt x="655" y="298"/>
                      <a:pt x="658" y="299"/>
                      <a:pt x="661" y="302"/>
                    </a:cubicBezTo>
                    <a:cubicBezTo>
                      <a:pt x="670" y="309"/>
                      <a:pt x="680" y="316"/>
                      <a:pt x="690" y="324"/>
                    </a:cubicBezTo>
                    <a:cubicBezTo>
                      <a:pt x="697" y="329"/>
                      <a:pt x="705" y="334"/>
                      <a:pt x="713" y="340"/>
                    </a:cubicBezTo>
                    <a:cubicBezTo>
                      <a:pt x="718" y="344"/>
                      <a:pt x="724" y="346"/>
                      <a:pt x="730" y="348"/>
                    </a:cubicBezTo>
                    <a:cubicBezTo>
                      <a:pt x="736" y="351"/>
                      <a:pt x="742" y="353"/>
                      <a:pt x="747" y="356"/>
                    </a:cubicBezTo>
                    <a:cubicBezTo>
                      <a:pt x="742" y="354"/>
                      <a:pt x="736" y="352"/>
                      <a:pt x="731" y="350"/>
                    </a:cubicBezTo>
                    <a:close/>
                    <a:moveTo>
                      <a:pt x="580" y="229"/>
                    </a:moveTo>
                    <a:cubicBezTo>
                      <a:pt x="581" y="229"/>
                      <a:pt x="581" y="229"/>
                      <a:pt x="581" y="229"/>
                    </a:cubicBezTo>
                    <a:cubicBezTo>
                      <a:pt x="581" y="229"/>
                      <a:pt x="581" y="229"/>
                      <a:pt x="581" y="229"/>
                    </a:cubicBezTo>
                    <a:lnTo>
                      <a:pt x="580" y="229"/>
                    </a:lnTo>
                    <a:close/>
                    <a:moveTo>
                      <a:pt x="751" y="358"/>
                    </a:moveTo>
                    <a:cubicBezTo>
                      <a:pt x="751" y="358"/>
                      <a:pt x="751" y="358"/>
                      <a:pt x="751" y="358"/>
                    </a:cubicBezTo>
                    <a:cubicBezTo>
                      <a:pt x="751" y="358"/>
                      <a:pt x="751" y="358"/>
                      <a:pt x="751" y="358"/>
                    </a:cubicBezTo>
                    <a:cubicBezTo>
                      <a:pt x="751" y="358"/>
                      <a:pt x="751" y="358"/>
                      <a:pt x="751" y="358"/>
                    </a:cubicBezTo>
                    <a:close/>
                    <a:moveTo>
                      <a:pt x="754" y="354"/>
                    </a:moveTo>
                    <a:cubicBezTo>
                      <a:pt x="752" y="353"/>
                      <a:pt x="751" y="353"/>
                      <a:pt x="750" y="352"/>
                    </a:cubicBezTo>
                    <a:cubicBezTo>
                      <a:pt x="750" y="352"/>
                      <a:pt x="750" y="352"/>
                      <a:pt x="750" y="352"/>
                    </a:cubicBezTo>
                    <a:cubicBezTo>
                      <a:pt x="749" y="352"/>
                      <a:pt x="748" y="352"/>
                      <a:pt x="747" y="351"/>
                    </a:cubicBezTo>
                    <a:cubicBezTo>
                      <a:pt x="739" y="348"/>
                      <a:pt x="732" y="344"/>
                      <a:pt x="724" y="341"/>
                    </a:cubicBezTo>
                    <a:cubicBezTo>
                      <a:pt x="718" y="339"/>
                      <a:pt x="713" y="335"/>
                      <a:pt x="708" y="332"/>
                    </a:cubicBezTo>
                    <a:cubicBezTo>
                      <a:pt x="703" y="329"/>
                      <a:pt x="698" y="325"/>
                      <a:pt x="694" y="322"/>
                    </a:cubicBezTo>
                    <a:cubicBezTo>
                      <a:pt x="690" y="319"/>
                      <a:pt x="686" y="316"/>
                      <a:pt x="682" y="313"/>
                    </a:cubicBezTo>
                    <a:cubicBezTo>
                      <a:pt x="677" y="309"/>
                      <a:pt x="671" y="304"/>
                      <a:pt x="665" y="300"/>
                    </a:cubicBezTo>
                    <a:cubicBezTo>
                      <a:pt x="652" y="291"/>
                      <a:pt x="641" y="280"/>
                      <a:pt x="629" y="270"/>
                    </a:cubicBezTo>
                    <a:cubicBezTo>
                      <a:pt x="625" y="267"/>
                      <a:pt x="621" y="264"/>
                      <a:pt x="617" y="260"/>
                    </a:cubicBezTo>
                    <a:cubicBezTo>
                      <a:pt x="612" y="257"/>
                      <a:pt x="608" y="253"/>
                      <a:pt x="604" y="249"/>
                    </a:cubicBezTo>
                    <a:cubicBezTo>
                      <a:pt x="598" y="244"/>
                      <a:pt x="592" y="239"/>
                      <a:pt x="586" y="235"/>
                    </a:cubicBezTo>
                    <a:cubicBezTo>
                      <a:pt x="585" y="233"/>
                      <a:pt x="584" y="232"/>
                      <a:pt x="582" y="231"/>
                    </a:cubicBezTo>
                    <a:cubicBezTo>
                      <a:pt x="583" y="231"/>
                      <a:pt x="583" y="231"/>
                      <a:pt x="583" y="231"/>
                    </a:cubicBezTo>
                    <a:cubicBezTo>
                      <a:pt x="586" y="233"/>
                      <a:pt x="588" y="235"/>
                      <a:pt x="591" y="237"/>
                    </a:cubicBezTo>
                    <a:cubicBezTo>
                      <a:pt x="597" y="242"/>
                      <a:pt x="602" y="246"/>
                      <a:pt x="608" y="250"/>
                    </a:cubicBezTo>
                    <a:cubicBezTo>
                      <a:pt x="613" y="255"/>
                      <a:pt x="619" y="259"/>
                      <a:pt x="624" y="263"/>
                    </a:cubicBezTo>
                    <a:cubicBezTo>
                      <a:pt x="630" y="267"/>
                      <a:pt x="635" y="272"/>
                      <a:pt x="641" y="276"/>
                    </a:cubicBezTo>
                    <a:cubicBezTo>
                      <a:pt x="652" y="284"/>
                      <a:pt x="663" y="291"/>
                      <a:pt x="673" y="299"/>
                    </a:cubicBezTo>
                    <a:cubicBezTo>
                      <a:pt x="679" y="304"/>
                      <a:pt x="684" y="308"/>
                      <a:pt x="690" y="312"/>
                    </a:cubicBezTo>
                    <a:cubicBezTo>
                      <a:pt x="698" y="318"/>
                      <a:pt x="706" y="323"/>
                      <a:pt x="713" y="329"/>
                    </a:cubicBezTo>
                    <a:cubicBezTo>
                      <a:pt x="722" y="335"/>
                      <a:pt x="730" y="340"/>
                      <a:pt x="739" y="345"/>
                    </a:cubicBezTo>
                    <a:cubicBezTo>
                      <a:pt x="743" y="347"/>
                      <a:pt x="746" y="350"/>
                      <a:pt x="750" y="352"/>
                    </a:cubicBezTo>
                    <a:cubicBezTo>
                      <a:pt x="750" y="352"/>
                      <a:pt x="750" y="352"/>
                      <a:pt x="750" y="352"/>
                    </a:cubicBezTo>
                    <a:cubicBezTo>
                      <a:pt x="751" y="353"/>
                      <a:pt x="753" y="353"/>
                      <a:pt x="754" y="354"/>
                    </a:cubicBezTo>
                    <a:cubicBezTo>
                      <a:pt x="754" y="354"/>
                      <a:pt x="754" y="354"/>
                      <a:pt x="754" y="354"/>
                    </a:cubicBezTo>
                    <a:cubicBezTo>
                      <a:pt x="754" y="354"/>
                      <a:pt x="754" y="354"/>
                      <a:pt x="754" y="354"/>
                    </a:cubicBezTo>
                    <a:close/>
                    <a:moveTo>
                      <a:pt x="755" y="350"/>
                    </a:moveTo>
                    <a:cubicBezTo>
                      <a:pt x="752" y="348"/>
                      <a:pt x="748" y="346"/>
                      <a:pt x="744" y="344"/>
                    </a:cubicBezTo>
                    <a:cubicBezTo>
                      <a:pt x="740" y="342"/>
                      <a:pt x="737" y="340"/>
                      <a:pt x="733" y="337"/>
                    </a:cubicBezTo>
                    <a:cubicBezTo>
                      <a:pt x="726" y="333"/>
                      <a:pt x="719" y="328"/>
                      <a:pt x="713" y="324"/>
                    </a:cubicBezTo>
                    <a:cubicBezTo>
                      <a:pt x="706" y="319"/>
                      <a:pt x="700" y="315"/>
                      <a:pt x="694" y="311"/>
                    </a:cubicBezTo>
                    <a:cubicBezTo>
                      <a:pt x="687" y="306"/>
                      <a:pt x="681" y="301"/>
                      <a:pt x="674" y="296"/>
                    </a:cubicBezTo>
                    <a:cubicBezTo>
                      <a:pt x="668" y="291"/>
                      <a:pt x="661" y="286"/>
                      <a:pt x="654" y="281"/>
                    </a:cubicBezTo>
                    <a:cubicBezTo>
                      <a:pt x="650" y="278"/>
                      <a:pt x="646" y="275"/>
                      <a:pt x="642" y="272"/>
                    </a:cubicBezTo>
                    <a:cubicBezTo>
                      <a:pt x="633" y="265"/>
                      <a:pt x="625" y="259"/>
                      <a:pt x="616" y="253"/>
                    </a:cubicBezTo>
                    <a:cubicBezTo>
                      <a:pt x="612" y="249"/>
                      <a:pt x="607" y="246"/>
                      <a:pt x="603" y="242"/>
                    </a:cubicBezTo>
                    <a:cubicBezTo>
                      <a:pt x="595" y="236"/>
                      <a:pt x="588" y="231"/>
                      <a:pt x="580" y="225"/>
                    </a:cubicBezTo>
                    <a:cubicBezTo>
                      <a:pt x="578" y="223"/>
                      <a:pt x="575" y="221"/>
                      <a:pt x="573" y="219"/>
                    </a:cubicBezTo>
                    <a:cubicBezTo>
                      <a:pt x="579" y="222"/>
                      <a:pt x="584" y="224"/>
                      <a:pt x="590" y="227"/>
                    </a:cubicBezTo>
                    <a:cubicBezTo>
                      <a:pt x="605" y="236"/>
                      <a:pt x="619" y="246"/>
                      <a:pt x="633" y="256"/>
                    </a:cubicBezTo>
                    <a:cubicBezTo>
                      <a:pt x="639" y="260"/>
                      <a:pt x="645" y="265"/>
                      <a:pt x="651" y="270"/>
                    </a:cubicBezTo>
                    <a:cubicBezTo>
                      <a:pt x="661" y="279"/>
                      <a:pt x="671" y="287"/>
                      <a:pt x="681" y="296"/>
                    </a:cubicBezTo>
                    <a:cubicBezTo>
                      <a:pt x="685" y="299"/>
                      <a:pt x="689" y="303"/>
                      <a:pt x="693" y="306"/>
                    </a:cubicBezTo>
                    <a:cubicBezTo>
                      <a:pt x="695" y="309"/>
                      <a:pt x="698" y="311"/>
                      <a:pt x="701" y="313"/>
                    </a:cubicBezTo>
                    <a:cubicBezTo>
                      <a:pt x="712" y="320"/>
                      <a:pt x="722" y="327"/>
                      <a:pt x="733" y="334"/>
                    </a:cubicBezTo>
                    <a:cubicBezTo>
                      <a:pt x="740" y="339"/>
                      <a:pt x="748" y="344"/>
                      <a:pt x="756" y="350"/>
                    </a:cubicBezTo>
                    <a:cubicBezTo>
                      <a:pt x="755" y="350"/>
                      <a:pt x="755" y="350"/>
                      <a:pt x="755" y="350"/>
                    </a:cubicBezTo>
                    <a:close/>
                    <a:moveTo>
                      <a:pt x="712" y="312"/>
                    </a:moveTo>
                    <a:cubicBezTo>
                      <a:pt x="709" y="307"/>
                      <a:pt x="706" y="302"/>
                      <a:pt x="702" y="298"/>
                    </a:cubicBezTo>
                    <a:cubicBezTo>
                      <a:pt x="696" y="289"/>
                      <a:pt x="689" y="280"/>
                      <a:pt x="683" y="270"/>
                    </a:cubicBezTo>
                    <a:cubicBezTo>
                      <a:pt x="680" y="267"/>
                      <a:pt x="678" y="264"/>
                      <a:pt x="677" y="261"/>
                    </a:cubicBezTo>
                    <a:cubicBezTo>
                      <a:pt x="676" y="260"/>
                      <a:pt x="676" y="260"/>
                      <a:pt x="676" y="260"/>
                    </a:cubicBezTo>
                    <a:cubicBezTo>
                      <a:pt x="676" y="260"/>
                      <a:pt x="676" y="260"/>
                      <a:pt x="676" y="260"/>
                    </a:cubicBezTo>
                    <a:cubicBezTo>
                      <a:pt x="676" y="259"/>
                      <a:pt x="676" y="259"/>
                      <a:pt x="676" y="259"/>
                    </a:cubicBezTo>
                    <a:cubicBezTo>
                      <a:pt x="676" y="259"/>
                      <a:pt x="675" y="259"/>
                      <a:pt x="675" y="259"/>
                    </a:cubicBezTo>
                    <a:cubicBezTo>
                      <a:pt x="675" y="259"/>
                      <a:pt x="675" y="258"/>
                      <a:pt x="675" y="258"/>
                    </a:cubicBezTo>
                    <a:cubicBezTo>
                      <a:pt x="676" y="259"/>
                      <a:pt x="676" y="259"/>
                      <a:pt x="676" y="259"/>
                    </a:cubicBezTo>
                    <a:cubicBezTo>
                      <a:pt x="676" y="259"/>
                      <a:pt x="676" y="259"/>
                      <a:pt x="676" y="260"/>
                    </a:cubicBezTo>
                    <a:cubicBezTo>
                      <a:pt x="676" y="260"/>
                      <a:pt x="676" y="260"/>
                      <a:pt x="676" y="260"/>
                    </a:cubicBezTo>
                    <a:cubicBezTo>
                      <a:pt x="676" y="260"/>
                      <a:pt x="676" y="260"/>
                      <a:pt x="677" y="261"/>
                    </a:cubicBezTo>
                    <a:cubicBezTo>
                      <a:pt x="679" y="263"/>
                      <a:pt x="681" y="266"/>
                      <a:pt x="683" y="269"/>
                    </a:cubicBezTo>
                    <a:cubicBezTo>
                      <a:pt x="687" y="273"/>
                      <a:pt x="690" y="277"/>
                      <a:pt x="693" y="281"/>
                    </a:cubicBezTo>
                    <a:cubicBezTo>
                      <a:pt x="697" y="287"/>
                      <a:pt x="701" y="292"/>
                      <a:pt x="705" y="297"/>
                    </a:cubicBezTo>
                    <a:cubicBezTo>
                      <a:pt x="708" y="300"/>
                      <a:pt x="709" y="304"/>
                      <a:pt x="711" y="307"/>
                    </a:cubicBezTo>
                    <a:cubicBezTo>
                      <a:pt x="714" y="311"/>
                      <a:pt x="716" y="315"/>
                      <a:pt x="719" y="319"/>
                    </a:cubicBezTo>
                    <a:cubicBezTo>
                      <a:pt x="719" y="319"/>
                      <a:pt x="719" y="319"/>
                      <a:pt x="719" y="319"/>
                    </a:cubicBezTo>
                    <a:cubicBezTo>
                      <a:pt x="719" y="319"/>
                      <a:pt x="719" y="319"/>
                      <a:pt x="719" y="319"/>
                    </a:cubicBezTo>
                    <a:cubicBezTo>
                      <a:pt x="719" y="319"/>
                      <a:pt x="719" y="319"/>
                      <a:pt x="719" y="319"/>
                    </a:cubicBezTo>
                    <a:cubicBezTo>
                      <a:pt x="719" y="319"/>
                      <a:pt x="719" y="319"/>
                      <a:pt x="719" y="319"/>
                    </a:cubicBezTo>
                    <a:cubicBezTo>
                      <a:pt x="719" y="319"/>
                      <a:pt x="719" y="319"/>
                      <a:pt x="719" y="319"/>
                    </a:cubicBezTo>
                    <a:cubicBezTo>
                      <a:pt x="719" y="319"/>
                      <a:pt x="719" y="319"/>
                      <a:pt x="719" y="319"/>
                    </a:cubicBezTo>
                    <a:cubicBezTo>
                      <a:pt x="719" y="319"/>
                      <a:pt x="719" y="319"/>
                      <a:pt x="719" y="319"/>
                    </a:cubicBezTo>
                    <a:cubicBezTo>
                      <a:pt x="715" y="318"/>
                      <a:pt x="714" y="314"/>
                      <a:pt x="712" y="312"/>
                    </a:cubicBezTo>
                    <a:close/>
                    <a:moveTo>
                      <a:pt x="698" y="269"/>
                    </a:moveTo>
                    <a:cubicBezTo>
                      <a:pt x="699" y="269"/>
                      <a:pt x="699" y="269"/>
                      <a:pt x="699" y="270"/>
                    </a:cubicBezTo>
                    <a:cubicBezTo>
                      <a:pt x="699" y="270"/>
                      <a:pt x="700" y="270"/>
                      <a:pt x="700" y="271"/>
                    </a:cubicBezTo>
                    <a:cubicBezTo>
                      <a:pt x="700" y="271"/>
                      <a:pt x="700" y="271"/>
                      <a:pt x="701" y="272"/>
                    </a:cubicBezTo>
                    <a:cubicBezTo>
                      <a:pt x="701" y="272"/>
                      <a:pt x="702" y="273"/>
                      <a:pt x="702" y="274"/>
                    </a:cubicBezTo>
                    <a:cubicBezTo>
                      <a:pt x="704" y="275"/>
                      <a:pt x="705" y="277"/>
                      <a:pt x="706" y="279"/>
                    </a:cubicBezTo>
                    <a:cubicBezTo>
                      <a:pt x="707" y="280"/>
                      <a:pt x="707" y="281"/>
                      <a:pt x="708" y="281"/>
                    </a:cubicBezTo>
                    <a:cubicBezTo>
                      <a:pt x="708" y="282"/>
                      <a:pt x="709" y="283"/>
                      <a:pt x="709" y="283"/>
                    </a:cubicBezTo>
                    <a:cubicBezTo>
                      <a:pt x="710" y="284"/>
                      <a:pt x="710" y="284"/>
                      <a:pt x="710" y="284"/>
                    </a:cubicBezTo>
                    <a:cubicBezTo>
                      <a:pt x="710" y="284"/>
                      <a:pt x="710" y="285"/>
                      <a:pt x="710" y="285"/>
                    </a:cubicBezTo>
                    <a:cubicBezTo>
                      <a:pt x="713" y="288"/>
                      <a:pt x="716" y="290"/>
                      <a:pt x="718" y="293"/>
                    </a:cubicBezTo>
                    <a:cubicBezTo>
                      <a:pt x="723" y="299"/>
                      <a:pt x="727" y="304"/>
                      <a:pt x="731" y="309"/>
                    </a:cubicBezTo>
                    <a:cubicBezTo>
                      <a:pt x="736" y="316"/>
                      <a:pt x="741" y="324"/>
                      <a:pt x="746" y="331"/>
                    </a:cubicBezTo>
                    <a:cubicBezTo>
                      <a:pt x="749" y="336"/>
                      <a:pt x="752" y="340"/>
                      <a:pt x="756" y="345"/>
                    </a:cubicBezTo>
                    <a:cubicBezTo>
                      <a:pt x="751" y="343"/>
                      <a:pt x="749" y="339"/>
                      <a:pt x="746" y="335"/>
                    </a:cubicBezTo>
                    <a:cubicBezTo>
                      <a:pt x="742" y="329"/>
                      <a:pt x="738" y="323"/>
                      <a:pt x="734" y="317"/>
                    </a:cubicBezTo>
                    <a:cubicBezTo>
                      <a:pt x="728" y="310"/>
                      <a:pt x="723" y="303"/>
                      <a:pt x="717" y="296"/>
                    </a:cubicBezTo>
                    <a:cubicBezTo>
                      <a:pt x="715" y="292"/>
                      <a:pt x="713" y="288"/>
                      <a:pt x="710" y="285"/>
                    </a:cubicBezTo>
                    <a:cubicBezTo>
                      <a:pt x="710" y="285"/>
                      <a:pt x="710" y="284"/>
                      <a:pt x="710" y="284"/>
                    </a:cubicBezTo>
                    <a:cubicBezTo>
                      <a:pt x="710" y="284"/>
                      <a:pt x="709" y="284"/>
                      <a:pt x="709" y="283"/>
                    </a:cubicBezTo>
                    <a:cubicBezTo>
                      <a:pt x="709" y="283"/>
                      <a:pt x="708" y="282"/>
                      <a:pt x="708" y="281"/>
                    </a:cubicBezTo>
                    <a:cubicBezTo>
                      <a:pt x="707" y="281"/>
                      <a:pt x="707" y="280"/>
                      <a:pt x="706" y="279"/>
                    </a:cubicBezTo>
                    <a:cubicBezTo>
                      <a:pt x="705" y="277"/>
                      <a:pt x="704" y="275"/>
                      <a:pt x="702" y="274"/>
                    </a:cubicBezTo>
                    <a:cubicBezTo>
                      <a:pt x="702" y="273"/>
                      <a:pt x="701" y="272"/>
                      <a:pt x="701" y="272"/>
                    </a:cubicBezTo>
                    <a:cubicBezTo>
                      <a:pt x="700" y="271"/>
                      <a:pt x="700" y="271"/>
                      <a:pt x="700" y="271"/>
                    </a:cubicBezTo>
                    <a:cubicBezTo>
                      <a:pt x="700" y="270"/>
                      <a:pt x="699" y="270"/>
                      <a:pt x="699" y="270"/>
                    </a:cubicBezTo>
                    <a:cubicBezTo>
                      <a:pt x="699" y="269"/>
                      <a:pt x="699" y="269"/>
                      <a:pt x="698" y="269"/>
                    </a:cubicBezTo>
                    <a:cubicBezTo>
                      <a:pt x="698" y="268"/>
                      <a:pt x="698" y="268"/>
                      <a:pt x="698" y="268"/>
                    </a:cubicBezTo>
                    <a:lnTo>
                      <a:pt x="698" y="269"/>
                    </a:lnTo>
                    <a:close/>
                    <a:moveTo>
                      <a:pt x="653" y="223"/>
                    </a:moveTo>
                    <a:cubicBezTo>
                      <a:pt x="653" y="223"/>
                      <a:pt x="653" y="223"/>
                      <a:pt x="653" y="223"/>
                    </a:cubicBezTo>
                    <a:cubicBezTo>
                      <a:pt x="657" y="227"/>
                      <a:pt x="662" y="231"/>
                      <a:pt x="666" y="235"/>
                    </a:cubicBezTo>
                    <a:cubicBezTo>
                      <a:pt x="671" y="240"/>
                      <a:pt x="677" y="246"/>
                      <a:pt x="682" y="252"/>
                    </a:cubicBezTo>
                    <a:cubicBezTo>
                      <a:pt x="686" y="257"/>
                      <a:pt x="690" y="262"/>
                      <a:pt x="693" y="267"/>
                    </a:cubicBezTo>
                    <a:cubicBezTo>
                      <a:pt x="696" y="271"/>
                      <a:pt x="699" y="276"/>
                      <a:pt x="702" y="280"/>
                    </a:cubicBezTo>
                    <a:cubicBezTo>
                      <a:pt x="706" y="285"/>
                      <a:pt x="709" y="290"/>
                      <a:pt x="713" y="295"/>
                    </a:cubicBezTo>
                    <a:cubicBezTo>
                      <a:pt x="717" y="301"/>
                      <a:pt x="721" y="306"/>
                      <a:pt x="725" y="311"/>
                    </a:cubicBezTo>
                    <a:cubicBezTo>
                      <a:pt x="728" y="314"/>
                      <a:pt x="730" y="318"/>
                      <a:pt x="733" y="321"/>
                    </a:cubicBezTo>
                    <a:cubicBezTo>
                      <a:pt x="736" y="326"/>
                      <a:pt x="739" y="330"/>
                      <a:pt x="741" y="335"/>
                    </a:cubicBezTo>
                    <a:cubicBezTo>
                      <a:pt x="737" y="332"/>
                      <a:pt x="733" y="330"/>
                      <a:pt x="729" y="327"/>
                    </a:cubicBezTo>
                    <a:cubicBezTo>
                      <a:pt x="727" y="325"/>
                      <a:pt x="726" y="322"/>
                      <a:pt x="724" y="320"/>
                    </a:cubicBezTo>
                    <a:cubicBezTo>
                      <a:pt x="722" y="317"/>
                      <a:pt x="720" y="314"/>
                      <a:pt x="718" y="311"/>
                    </a:cubicBezTo>
                    <a:cubicBezTo>
                      <a:pt x="714" y="304"/>
                      <a:pt x="710" y="298"/>
                      <a:pt x="706" y="292"/>
                    </a:cubicBezTo>
                    <a:cubicBezTo>
                      <a:pt x="699" y="282"/>
                      <a:pt x="691" y="273"/>
                      <a:pt x="684" y="264"/>
                    </a:cubicBezTo>
                    <a:cubicBezTo>
                      <a:pt x="680" y="260"/>
                      <a:pt x="677" y="255"/>
                      <a:pt x="674" y="251"/>
                    </a:cubicBezTo>
                    <a:cubicBezTo>
                      <a:pt x="672" y="248"/>
                      <a:pt x="670" y="246"/>
                      <a:pt x="668" y="243"/>
                    </a:cubicBezTo>
                    <a:cubicBezTo>
                      <a:pt x="667" y="242"/>
                      <a:pt x="667" y="241"/>
                      <a:pt x="666" y="240"/>
                    </a:cubicBezTo>
                    <a:cubicBezTo>
                      <a:pt x="661" y="234"/>
                      <a:pt x="657" y="229"/>
                      <a:pt x="653" y="223"/>
                    </a:cubicBezTo>
                    <a:cubicBezTo>
                      <a:pt x="653" y="223"/>
                      <a:pt x="653" y="223"/>
                      <a:pt x="653" y="223"/>
                    </a:cubicBezTo>
                    <a:cubicBezTo>
                      <a:pt x="652" y="223"/>
                      <a:pt x="652" y="223"/>
                      <a:pt x="652" y="223"/>
                    </a:cubicBezTo>
                    <a:cubicBezTo>
                      <a:pt x="652" y="223"/>
                      <a:pt x="652" y="223"/>
                      <a:pt x="653" y="223"/>
                    </a:cubicBezTo>
                    <a:close/>
                    <a:moveTo>
                      <a:pt x="639" y="216"/>
                    </a:moveTo>
                    <a:cubicBezTo>
                      <a:pt x="645" y="223"/>
                      <a:pt x="651" y="230"/>
                      <a:pt x="657" y="237"/>
                    </a:cubicBezTo>
                    <a:cubicBezTo>
                      <a:pt x="660" y="242"/>
                      <a:pt x="664" y="246"/>
                      <a:pt x="667" y="251"/>
                    </a:cubicBezTo>
                    <a:cubicBezTo>
                      <a:pt x="670" y="255"/>
                      <a:pt x="671" y="258"/>
                      <a:pt x="673" y="262"/>
                    </a:cubicBezTo>
                    <a:cubicBezTo>
                      <a:pt x="675" y="265"/>
                      <a:pt x="677" y="269"/>
                      <a:pt x="680" y="272"/>
                    </a:cubicBezTo>
                    <a:cubicBezTo>
                      <a:pt x="686" y="281"/>
                      <a:pt x="693" y="290"/>
                      <a:pt x="699" y="299"/>
                    </a:cubicBezTo>
                    <a:cubicBezTo>
                      <a:pt x="702" y="302"/>
                      <a:pt x="704" y="306"/>
                      <a:pt x="706" y="310"/>
                    </a:cubicBezTo>
                    <a:cubicBezTo>
                      <a:pt x="705" y="309"/>
                      <a:pt x="704" y="308"/>
                      <a:pt x="703" y="308"/>
                    </a:cubicBezTo>
                    <a:cubicBezTo>
                      <a:pt x="697" y="304"/>
                      <a:pt x="692" y="299"/>
                      <a:pt x="688" y="293"/>
                    </a:cubicBezTo>
                    <a:cubicBezTo>
                      <a:pt x="685" y="288"/>
                      <a:pt x="681" y="283"/>
                      <a:pt x="678" y="278"/>
                    </a:cubicBezTo>
                    <a:cubicBezTo>
                      <a:pt x="674" y="271"/>
                      <a:pt x="670" y="264"/>
                      <a:pt x="666" y="257"/>
                    </a:cubicBezTo>
                    <a:cubicBezTo>
                      <a:pt x="659" y="247"/>
                      <a:pt x="652" y="238"/>
                      <a:pt x="645" y="228"/>
                    </a:cubicBezTo>
                    <a:cubicBezTo>
                      <a:pt x="641" y="222"/>
                      <a:pt x="636" y="216"/>
                      <a:pt x="632" y="210"/>
                    </a:cubicBezTo>
                    <a:cubicBezTo>
                      <a:pt x="634" y="212"/>
                      <a:pt x="637" y="213"/>
                      <a:pt x="639" y="216"/>
                    </a:cubicBezTo>
                    <a:close/>
                    <a:moveTo>
                      <a:pt x="632" y="217"/>
                    </a:moveTo>
                    <a:cubicBezTo>
                      <a:pt x="633" y="220"/>
                      <a:pt x="636" y="222"/>
                      <a:pt x="638" y="225"/>
                    </a:cubicBezTo>
                    <a:cubicBezTo>
                      <a:pt x="645" y="234"/>
                      <a:pt x="652" y="244"/>
                      <a:pt x="658" y="254"/>
                    </a:cubicBezTo>
                    <a:cubicBezTo>
                      <a:pt x="663" y="260"/>
                      <a:pt x="666" y="266"/>
                      <a:pt x="670" y="272"/>
                    </a:cubicBezTo>
                    <a:cubicBezTo>
                      <a:pt x="673" y="278"/>
                      <a:pt x="676" y="283"/>
                      <a:pt x="679" y="289"/>
                    </a:cubicBezTo>
                    <a:cubicBezTo>
                      <a:pt x="674" y="284"/>
                      <a:pt x="669" y="280"/>
                      <a:pt x="664" y="276"/>
                    </a:cubicBezTo>
                    <a:cubicBezTo>
                      <a:pt x="646" y="260"/>
                      <a:pt x="626" y="246"/>
                      <a:pt x="606" y="233"/>
                    </a:cubicBezTo>
                    <a:cubicBezTo>
                      <a:pt x="599" y="229"/>
                      <a:pt x="593" y="225"/>
                      <a:pt x="587" y="222"/>
                    </a:cubicBezTo>
                    <a:cubicBezTo>
                      <a:pt x="583" y="220"/>
                      <a:pt x="578" y="218"/>
                      <a:pt x="574" y="216"/>
                    </a:cubicBezTo>
                    <a:cubicBezTo>
                      <a:pt x="573" y="216"/>
                      <a:pt x="572" y="215"/>
                      <a:pt x="571" y="215"/>
                    </a:cubicBezTo>
                    <a:cubicBezTo>
                      <a:pt x="571" y="215"/>
                      <a:pt x="571" y="215"/>
                      <a:pt x="570" y="214"/>
                    </a:cubicBezTo>
                    <a:cubicBezTo>
                      <a:pt x="575" y="212"/>
                      <a:pt x="580" y="210"/>
                      <a:pt x="585" y="209"/>
                    </a:cubicBezTo>
                    <a:cubicBezTo>
                      <a:pt x="594" y="206"/>
                      <a:pt x="603" y="203"/>
                      <a:pt x="612" y="200"/>
                    </a:cubicBezTo>
                    <a:cubicBezTo>
                      <a:pt x="614" y="199"/>
                      <a:pt x="615" y="200"/>
                      <a:pt x="616" y="201"/>
                    </a:cubicBezTo>
                    <a:cubicBezTo>
                      <a:pt x="623" y="205"/>
                      <a:pt x="628" y="210"/>
                      <a:pt x="632" y="217"/>
                    </a:cubicBezTo>
                    <a:close/>
                    <a:moveTo>
                      <a:pt x="623" y="188"/>
                    </a:moveTo>
                    <a:cubicBezTo>
                      <a:pt x="622" y="189"/>
                      <a:pt x="621" y="190"/>
                      <a:pt x="620" y="190"/>
                    </a:cubicBezTo>
                    <a:cubicBezTo>
                      <a:pt x="620" y="190"/>
                      <a:pt x="620" y="190"/>
                      <a:pt x="620" y="190"/>
                    </a:cubicBezTo>
                    <a:cubicBezTo>
                      <a:pt x="620" y="190"/>
                      <a:pt x="620" y="190"/>
                      <a:pt x="620" y="190"/>
                    </a:cubicBezTo>
                    <a:cubicBezTo>
                      <a:pt x="620" y="190"/>
                      <a:pt x="620" y="190"/>
                      <a:pt x="620" y="190"/>
                    </a:cubicBezTo>
                    <a:cubicBezTo>
                      <a:pt x="625" y="182"/>
                      <a:pt x="631" y="176"/>
                      <a:pt x="638" y="169"/>
                    </a:cubicBezTo>
                    <a:cubicBezTo>
                      <a:pt x="638" y="169"/>
                      <a:pt x="638" y="169"/>
                      <a:pt x="638" y="169"/>
                    </a:cubicBezTo>
                    <a:cubicBezTo>
                      <a:pt x="638" y="169"/>
                      <a:pt x="639" y="168"/>
                      <a:pt x="639" y="168"/>
                    </a:cubicBezTo>
                    <a:cubicBezTo>
                      <a:pt x="640" y="167"/>
                      <a:pt x="641" y="166"/>
                      <a:pt x="641" y="165"/>
                    </a:cubicBezTo>
                    <a:cubicBezTo>
                      <a:pt x="642" y="165"/>
                      <a:pt x="642" y="165"/>
                      <a:pt x="642" y="164"/>
                    </a:cubicBezTo>
                    <a:cubicBezTo>
                      <a:pt x="644" y="163"/>
                      <a:pt x="645" y="162"/>
                      <a:pt x="646" y="161"/>
                    </a:cubicBezTo>
                    <a:cubicBezTo>
                      <a:pt x="646" y="160"/>
                      <a:pt x="647" y="160"/>
                      <a:pt x="647" y="160"/>
                    </a:cubicBezTo>
                    <a:cubicBezTo>
                      <a:pt x="647" y="159"/>
                      <a:pt x="648" y="159"/>
                      <a:pt x="648" y="159"/>
                    </a:cubicBezTo>
                    <a:cubicBezTo>
                      <a:pt x="648" y="159"/>
                      <a:pt x="649" y="158"/>
                      <a:pt x="649" y="158"/>
                    </a:cubicBezTo>
                    <a:cubicBezTo>
                      <a:pt x="652" y="155"/>
                      <a:pt x="655" y="152"/>
                      <a:pt x="658" y="149"/>
                    </a:cubicBezTo>
                    <a:cubicBezTo>
                      <a:pt x="667" y="140"/>
                      <a:pt x="676" y="130"/>
                      <a:pt x="686" y="121"/>
                    </a:cubicBezTo>
                    <a:cubicBezTo>
                      <a:pt x="697" y="110"/>
                      <a:pt x="709" y="100"/>
                      <a:pt x="721" y="90"/>
                    </a:cubicBezTo>
                    <a:cubicBezTo>
                      <a:pt x="730" y="82"/>
                      <a:pt x="740" y="76"/>
                      <a:pt x="751" y="72"/>
                    </a:cubicBezTo>
                    <a:cubicBezTo>
                      <a:pt x="766" y="65"/>
                      <a:pt x="781" y="59"/>
                      <a:pt x="796" y="53"/>
                    </a:cubicBezTo>
                    <a:cubicBezTo>
                      <a:pt x="799" y="52"/>
                      <a:pt x="802" y="51"/>
                      <a:pt x="805" y="50"/>
                    </a:cubicBezTo>
                    <a:cubicBezTo>
                      <a:pt x="805" y="50"/>
                      <a:pt x="805" y="50"/>
                      <a:pt x="805" y="50"/>
                    </a:cubicBezTo>
                    <a:cubicBezTo>
                      <a:pt x="806" y="50"/>
                      <a:pt x="806" y="50"/>
                      <a:pt x="806" y="50"/>
                    </a:cubicBezTo>
                    <a:cubicBezTo>
                      <a:pt x="807" y="50"/>
                      <a:pt x="807" y="49"/>
                      <a:pt x="807" y="49"/>
                    </a:cubicBezTo>
                    <a:cubicBezTo>
                      <a:pt x="807" y="49"/>
                      <a:pt x="808" y="49"/>
                      <a:pt x="808" y="49"/>
                    </a:cubicBezTo>
                    <a:cubicBezTo>
                      <a:pt x="808" y="49"/>
                      <a:pt x="808" y="49"/>
                      <a:pt x="808" y="49"/>
                    </a:cubicBezTo>
                    <a:cubicBezTo>
                      <a:pt x="808" y="49"/>
                      <a:pt x="808" y="49"/>
                      <a:pt x="808" y="49"/>
                    </a:cubicBezTo>
                    <a:cubicBezTo>
                      <a:pt x="808" y="49"/>
                      <a:pt x="807" y="49"/>
                      <a:pt x="807" y="49"/>
                    </a:cubicBezTo>
                    <a:cubicBezTo>
                      <a:pt x="807" y="49"/>
                      <a:pt x="807" y="50"/>
                      <a:pt x="806" y="50"/>
                    </a:cubicBezTo>
                    <a:cubicBezTo>
                      <a:pt x="806" y="50"/>
                      <a:pt x="806" y="50"/>
                      <a:pt x="805" y="50"/>
                    </a:cubicBezTo>
                    <a:cubicBezTo>
                      <a:pt x="805" y="50"/>
                      <a:pt x="805" y="50"/>
                      <a:pt x="805" y="50"/>
                    </a:cubicBezTo>
                    <a:cubicBezTo>
                      <a:pt x="797" y="54"/>
                      <a:pt x="789" y="57"/>
                      <a:pt x="781" y="60"/>
                    </a:cubicBezTo>
                    <a:cubicBezTo>
                      <a:pt x="765" y="67"/>
                      <a:pt x="749" y="74"/>
                      <a:pt x="734" y="84"/>
                    </a:cubicBezTo>
                    <a:cubicBezTo>
                      <a:pt x="727" y="88"/>
                      <a:pt x="721" y="94"/>
                      <a:pt x="715" y="100"/>
                    </a:cubicBezTo>
                    <a:cubicBezTo>
                      <a:pt x="707" y="107"/>
                      <a:pt x="701" y="115"/>
                      <a:pt x="693" y="122"/>
                    </a:cubicBezTo>
                    <a:cubicBezTo>
                      <a:pt x="688" y="128"/>
                      <a:pt x="682" y="133"/>
                      <a:pt x="676" y="137"/>
                    </a:cubicBezTo>
                    <a:cubicBezTo>
                      <a:pt x="667" y="144"/>
                      <a:pt x="659" y="151"/>
                      <a:pt x="650" y="157"/>
                    </a:cubicBezTo>
                    <a:cubicBezTo>
                      <a:pt x="650" y="157"/>
                      <a:pt x="650" y="158"/>
                      <a:pt x="649" y="158"/>
                    </a:cubicBezTo>
                    <a:cubicBezTo>
                      <a:pt x="649" y="158"/>
                      <a:pt x="648" y="159"/>
                      <a:pt x="648" y="159"/>
                    </a:cubicBezTo>
                    <a:cubicBezTo>
                      <a:pt x="648" y="159"/>
                      <a:pt x="647" y="159"/>
                      <a:pt x="647" y="160"/>
                    </a:cubicBezTo>
                    <a:cubicBezTo>
                      <a:pt x="647" y="160"/>
                      <a:pt x="646" y="160"/>
                      <a:pt x="646" y="161"/>
                    </a:cubicBezTo>
                    <a:cubicBezTo>
                      <a:pt x="645" y="162"/>
                      <a:pt x="644" y="163"/>
                      <a:pt x="642" y="164"/>
                    </a:cubicBezTo>
                    <a:cubicBezTo>
                      <a:pt x="642" y="165"/>
                      <a:pt x="642" y="165"/>
                      <a:pt x="641" y="165"/>
                    </a:cubicBezTo>
                    <a:cubicBezTo>
                      <a:pt x="641" y="166"/>
                      <a:pt x="640" y="167"/>
                      <a:pt x="639" y="168"/>
                    </a:cubicBezTo>
                    <a:cubicBezTo>
                      <a:pt x="639" y="168"/>
                      <a:pt x="638" y="169"/>
                      <a:pt x="638" y="169"/>
                    </a:cubicBezTo>
                    <a:cubicBezTo>
                      <a:pt x="638" y="169"/>
                      <a:pt x="638" y="169"/>
                      <a:pt x="638" y="169"/>
                    </a:cubicBezTo>
                    <a:cubicBezTo>
                      <a:pt x="635" y="173"/>
                      <a:pt x="632" y="176"/>
                      <a:pt x="630" y="179"/>
                    </a:cubicBezTo>
                    <a:cubicBezTo>
                      <a:pt x="627" y="182"/>
                      <a:pt x="625" y="185"/>
                      <a:pt x="623" y="188"/>
                    </a:cubicBezTo>
                    <a:close/>
                    <a:moveTo>
                      <a:pt x="630" y="183"/>
                    </a:moveTo>
                    <a:cubicBezTo>
                      <a:pt x="630" y="183"/>
                      <a:pt x="630" y="183"/>
                      <a:pt x="630" y="183"/>
                    </a:cubicBezTo>
                    <a:cubicBezTo>
                      <a:pt x="630" y="183"/>
                      <a:pt x="630" y="183"/>
                      <a:pt x="630" y="183"/>
                    </a:cubicBezTo>
                    <a:cubicBezTo>
                      <a:pt x="630" y="183"/>
                      <a:pt x="630" y="183"/>
                      <a:pt x="630" y="183"/>
                    </a:cubicBezTo>
                    <a:cubicBezTo>
                      <a:pt x="638" y="172"/>
                      <a:pt x="647" y="163"/>
                      <a:pt x="657" y="154"/>
                    </a:cubicBezTo>
                    <a:cubicBezTo>
                      <a:pt x="667" y="146"/>
                      <a:pt x="678" y="138"/>
                      <a:pt x="688" y="129"/>
                    </a:cubicBezTo>
                    <a:cubicBezTo>
                      <a:pt x="695" y="124"/>
                      <a:pt x="700" y="118"/>
                      <a:pt x="706" y="112"/>
                    </a:cubicBezTo>
                    <a:cubicBezTo>
                      <a:pt x="716" y="102"/>
                      <a:pt x="725" y="93"/>
                      <a:pt x="736" y="85"/>
                    </a:cubicBezTo>
                    <a:cubicBezTo>
                      <a:pt x="739" y="83"/>
                      <a:pt x="743" y="81"/>
                      <a:pt x="747" y="79"/>
                    </a:cubicBezTo>
                    <a:cubicBezTo>
                      <a:pt x="748" y="79"/>
                      <a:pt x="748" y="78"/>
                      <a:pt x="749" y="78"/>
                    </a:cubicBezTo>
                    <a:cubicBezTo>
                      <a:pt x="749" y="78"/>
                      <a:pt x="749" y="78"/>
                      <a:pt x="750" y="78"/>
                    </a:cubicBezTo>
                    <a:cubicBezTo>
                      <a:pt x="750" y="78"/>
                      <a:pt x="750" y="77"/>
                      <a:pt x="750" y="77"/>
                    </a:cubicBezTo>
                    <a:cubicBezTo>
                      <a:pt x="751" y="77"/>
                      <a:pt x="751" y="77"/>
                      <a:pt x="751" y="76"/>
                    </a:cubicBezTo>
                    <a:cubicBezTo>
                      <a:pt x="752" y="76"/>
                      <a:pt x="752" y="76"/>
                      <a:pt x="752" y="76"/>
                    </a:cubicBezTo>
                    <a:cubicBezTo>
                      <a:pt x="753" y="76"/>
                      <a:pt x="753" y="76"/>
                      <a:pt x="753" y="75"/>
                    </a:cubicBezTo>
                    <a:cubicBezTo>
                      <a:pt x="754" y="75"/>
                      <a:pt x="754" y="75"/>
                      <a:pt x="754" y="75"/>
                    </a:cubicBezTo>
                    <a:cubicBezTo>
                      <a:pt x="754" y="75"/>
                      <a:pt x="755" y="75"/>
                      <a:pt x="755" y="75"/>
                    </a:cubicBezTo>
                    <a:cubicBezTo>
                      <a:pt x="755" y="75"/>
                      <a:pt x="755" y="75"/>
                      <a:pt x="755" y="75"/>
                    </a:cubicBezTo>
                    <a:cubicBezTo>
                      <a:pt x="755" y="75"/>
                      <a:pt x="754" y="75"/>
                      <a:pt x="754" y="75"/>
                    </a:cubicBezTo>
                    <a:cubicBezTo>
                      <a:pt x="754" y="75"/>
                      <a:pt x="754" y="75"/>
                      <a:pt x="753" y="75"/>
                    </a:cubicBezTo>
                    <a:cubicBezTo>
                      <a:pt x="753" y="76"/>
                      <a:pt x="753" y="76"/>
                      <a:pt x="752" y="76"/>
                    </a:cubicBezTo>
                    <a:cubicBezTo>
                      <a:pt x="752" y="76"/>
                      <a:pt x="752" y="76"/>
                      <a:pt x="752" y="76"/>
                    </a:cubicBezTo>
                    <a:cubicBezTo>
                      <a:pt x="751" y="77"/>
                      <a:pt x="751" y="77"/>
                      <a:pt x="750" y="77"/>
                    </a:cubicBezTo>
                    <a:cubicBezTo>
                      <a:pt x="750" y="77"/>
                      <a:pt x="750" y="78"/>
                      <a:pt x="750" y="78"/>
                    </a:cubicBezTo>
                    <a:cubicBezTo>
                      <a:pt x="749" y="78"/>
                      <a:pt x="749" y="78"/>
                      <a:pt x="749" y="78"/>
                    </a:cubicBezTo>
                    <a:cubicBezTo>
                      <a:pt x="748" y="78"/>
                      <a:pt x="748" y="79"/>
                      <a:pt x="747" y="80"/>
                    </a:cubicBezTo>
                    <a:cubicBezTo>
                      <a:pt x="744" y="81"/>
                      <a:pt x="742" y="83"/>
                      <a:pt x="740" y="85"/>
                    </a:cubicBezTo>
                    <a:cubicBezTo>
                      <a:pt x="732" y="92"/>
                      <a:pt x="725" y="99"/>
                      <a:pt x="718" y="106"/>
                    </a:cubicBezTo>
                    <a:cubicBezTo>
                      <a:pt x="711" y="114"/>
                      <a:pt x="704" y="122"/>
                      <a:pt x="696" y="129"/>
                    </a:cubicBezTo>
                    <a:cubicBezTo>
                      <a:pt x="687" y="138"/>
                      <a:pt x="677" y="146"/>
                      <a:pt x="667" y="155"/>
                    </a:cubicBezTo>
                    <a:cubicBezTo>
                      <a:pt x="665" y="156"/>
                      <a:pt x="664" y="158"/>
                      <a:pt x="662" y="159"/>
                    </a:cubicBezTo>
                    <a:cubicBezTo>
                      <a:pt x="651" y="166"/>
                      <a:pt x="640" y="174"/>
                      <a:pt x="630" y="183"/>
                    </a:cubicBezTo>
                    <a:cubicBezTo>
                      <a:pt x="630" y="183"/>
                      <a:pt x="630" y="183"/>
                      <a:pt x="630" y="183"/>
                    </a:cubicBezTo>
                    <a:close/>
                    <a:moveTo>
                      <a:pt x="663" y="171"/>
                    </a:moveTo>
                    <a:cubicBezTo>
                      <a:pt x="661" y="174"/>
                      <a:pt x="659" y="177"/>
                      <a:pt x="657" y="180"/>
                    </a:cubicBezTo>
                    <a:cubicBezTo>
                      <a:pt x="657" y="181"/>
                      <a:pt x="656" y="182"/>
                      <a:pt x="655" y="182"/>
                    </a:cubicBezTo>
                    <a:cubicBezTo>
                      <a:pt x="647" y="183"/>
                      <a:pt x="640" y="185"/>
                      <a:pt x="632" y="186"/>
                    </a:cubicBezTo>
                    <a:cubicBezTo>
                      <a:pt x="632" y="186"/>
                      <a:pt x="632" y="186"/>
                      <a:pt x="632" y="186"/>
                    </a:cubicBezTo>
                    <a:cubicBezTo>
                      <a:pt x="636" y="182"/>
                      <a:pt x="640" y="179"/>
                      <a:pt x="644" y="175"/>
                    </a:cubicBezTo>
                    <a:cubicBezTo>
                      <a:pt x="655" y="167"/>
                      <a:pt x="667" y="161"/>
                      <a:pt x="677" y="152"/>
                    </a:cubicBezTo>
                    <a:cubicBezTo>
                      <a:pt x="678" y="151"/>
                      <a:pt x="679" y="150"/>
                      <a:pt x="680" y="149"/>
                    </a:cubicBezTo>
                    <a:cubicBezTo>
                      <a:pt x="674" y="156"/>
                      <a:pt x="668" y="163"/>
                      <a:pt x="663" y="171"/>
                    </a:cubicBezTo>
                    <a:close/>
                    <a:moveTo>
                      <a:pt x="874" y="305"/>
                    </a:moveTo>
                    <a:cubicBezTo>
                      <a:pt x="871" y="304"/>
                      <a:pt x="868" y="302"/>
                      <a:pt x="864" y="300"/>
                    </a:cubicBezTo>
                    <a:cubicBezTo>
                      <a:pt x="857" y="297"/>
                      <a:pt x="850" y="293"/>
                      <a:pt x="842" y="289"/>
                    </a:cubicBezTo>
                    <a:cubicBezTo>
                      <a:pt x="841" y="288"/>
                      <a:pt x="839" y="287"/>
                      <a:pt x="838" y="286"/>
                    </a:cubicBezTo>
                    <a:cubicBezTo>
                      <a:pt x="828" y="280"/>
                      <a:pt x="818" y="274"/>
                      <a:pt x="809" y="268"/>
                    </a:cubicBezTo>
                    <a:cubicBezTo>
                      <a:pt x="804" y="265"/>
                      <a:pt x="800" y="262"/>
                      <a:pt x="796" y="259"/>
                    </a:cubicBezTo>
                    <a:cubicBezTo>
                      <a:pt x="790" y="255"/>
                      <a:pt x="785" y="252"/>
                      <a:pt x="779" y="248"/>
                    </a:cubicBezTo>
                    <a:cubicBezTo>
                      <a:pt x="772" y="244"/>
                      <a:pt x="766" y="239"/>
                      <a:pt x="759" y="234"/>
                    </a:cubicBezTo>
                    <a:cubicBezTo>
                      <a:pt x="753" y="230"/>
                      <a:pt x="748" y="227"/>
                      <a:pt x="742" y="223"/>
                    </a:cubicBezTo>
                    <a:cubicBezTo>
                      <a:pt x="738" y="220"/>
                      <a:pt x="734" y="218"/>
                      <a:pt x="731" y="214"/>
                    </a:cubicBezTo>
                    <a:cubicBezTo>
                      <a:pt x="727" y="209"/>
                      <a:pt x="723" y="205"/>
                      <a:pt x="719" y="201"/>
                    </a:cubicBezTo>
                    <a:cubicBezTo>
                      <a:pt x="713" y="194"/>
                      <a:pt x="708" y="186"/>
                      <a:pt x="703" y="179"/>
                    </a:cubicBezTo>
                    <a:cubicBezTo>
                      <a:pt x="704" y="179"/>
                      <a:pt x="705" y="180"/>
                      <a:pt x="705" y="180"/>
                    </a:cubicBezTo>
                    <a:cubicBezTo>
                      <a:pt x="711" y="185"/>
                      <a:pt x="716" y="191"/>
                      <a:pt x="722" y="196"/>
                    </a:cubicBezTo>
                    <a:cubicBezTo>
                      <a:pt x="733" y="205"/>
                      <a:pt x="743" y="215"/>
                      <a:pt x="755" y="223"/>
                    </a:cubicBezTo>
                    <a:cubicBezTo>
                      <a:pt x="761" y="227"/>
                      <a:pt x="767" y="233"/>
                      <a:pt x="773" y="237"/>
                    </a:cubicBezTo>
                    <a:cubicBezTo>
                      <a:pt x="780" y="242"/>
                      <a:pt x="787" y="247"/>
                      <a:pt x="794" y="252"/>
                    </a:cubicBezTo>
                    <a:cubicBezTo>
                      <a:pt x="801" y="258"/>
                      <a:pt x="809" y="262"/>
                      <a:pt x="817" y="266"/>
                    </a:cubicBezTo>
                    <a:cubicBezTo>
                      <a:pt x="824" y="270"/>
                      <a:pt x="831" y="274"/>
                      <a:pt x="839" y="278"/>
                    </a:cubicBezTo>
                    <a:cubicBezTo>
                      <a:pt x="847" y="283"/>
                      <a:pt x="856" y="287"/>
                      <a:pt x="865" y="292"/>
                    </a:cubicBezTo>
                    <a:cubicBezTo>
                      <a:pt x="870" y="295"/>
                      <a:pt x="874" y="298"/>
                      <a:pt x="879" y="301"/>
                    </a:cubicBezTo>
                    <a:cubicBezTo>
                      <a:pt x="884" y="305"/>
                      <a:pt x="889" y="308"/>
                      <a:pt x="894" y="311"/>
                    </a:cubicBezTo>
                    <a:cubicBezTo>
                      <a:pt x="897" y="313"/>
                      <a:pt x="899" y="315"/>
                      <a:pt x="902" y="317"/>
                    </a:cubicBezTo>
                    <a:cubicBezTo>
                      <a:pt x="892" y="313"/>
                      <a:pt x="883" y="309"/>
                      <a:pt x="874" y="305"/>
                    </a:cubicBezTo>
                    <a:close/>
                    <a:moveTo>
                      <a:pt x="917" y="325"/>
                    </a:moveTo>
                    <a:cubicBezTo>
                      <a:pt x="916" y="324"/>
                      <a:pt x="915" y="324"/>
                      <a:pt x="914" y="323"/>
                    </a:cubicBezTo>
                    <a:cubicBezTo>
                      <a:pt x="913" y="322"/>
                      <a:pt x="912" y="321"/>
                      <a:pt x="911" y="321"/>
                    </a:cubicBezTo>
                    <a:cubicBezTo>
                      <a:pt x="904" y="313"/>
                      <a:pt x="894" y="307"/>
                      <a:pt x="885" y="302"/>
                    </a:cubicBezTo>
                    <a:cubicBezTo>
                      <a:pt x="880" y="298"/>
                      <a:pt x="874" y="294"/>
                      <a:pt x="868" y="290"/>
                    </a:cubicBezTo>
                    <a:cubicBezTo>
                      <a:pt x="866" y="289"/>
                      <a:pt x="864" y="288"/>
                      <a:pt x="863" y="287"/>
                    </a:cubicBezTo>
                    <a:cubicBezTo>
                      <a:pt x="856" y="283"/>
                      <a:pt x="849" y="280"/>
                      <a:pt x="843" y="277"/>
                    </a:cubicBezTo>
                    <a:cubicBezTo>
                      <a:pt x="838" y="274"/>
                      <a:pt x="833" y="271"/>
                      <a:pt x="828" y="268"/>
                    </a:cubicBezTo>
                    <a:cubicBezTo>
                      <a:pt x="819" y="263"/>
                      <a:pt x="810" y="258"/>
                      <a:pt x="801" y="253"/>
                    </a:cubicBezTo>
                    <a:cubicBezTo>
                      <a:pt x="800" y="253"/>
                      <a:pt x="798" y="251"/>
                      <a:pt x="797" y="250"/>
                    </a:cubicBezTo>
                    <a:cubicBezTo>
                      <a:pt x="789" y="244"/>
                      <a:pt x="781" y="239"/>
                      <a:pt x="773" y="233"/>
                    </a:cubicBezTo>
                    <a:cubicBezTo>
                      <a:pt x="764" y="227"/>
                      <a:pt x="756" y="221"/>
                      <a:pt x="748" y="214"/>
                    </a:cubicBezTo>
                    <a:cubicBezTo>
                      <a:pt x="747" y="214"/>
                      <a:pt x="747" y="213"/>
                      <a:pt x="746" y="213"/>
                    </a:cubicBezTo>
                    <a:cubicBezTo>
                      <a:pt x="746" y="212"/>
                      <a:pt x="746" y="212"/>
                      <a:pt x="746" y="212"/>
                    </a:cubicBezTo>
                    <a:cubicBezTo>
                      <a:pt x="746" y="212"/>
                      <a:pt x="745" y="211"/>
                      <a:pt x="744" y="211"/>
                    </a:cubicBezTo>
                    <a:cubicBezTo>
                      <a:pt x="744" y="211"/>
                      <a:pt x="744" y="211"/>
                      <a:pt x="743" y="210"/>
                    </a:cubicBezTo>
                    <a:cubicBezTo>
                      <a:pt x="744" y="211"/>
                      <a:pt x="744" y="211"/>
                      <a:pt x="744" y="211"/>
                    </a:cubicBezTo>
                    <a:cubicBezTo>
                      <a:pt x="745" y="211"/>
                      <a:pt x="746" y="212"/>
                      <a:pt x="746" y="212"/>
                    </a:cubicBezTo>
                    <a:cubicBezTo>
                      <a:pt x="746" y="212"/>
                      <a:pt x="746" y="212"/>
                      <a:pt x="746" y="213"/>
                    </a:cubicBezTo>
                    <a:cubicBezTo>
                      <a:pt x="751" y="215"/>
                      <a:pt x="755" y="218"/>
                      <a:pt x="760" y="221"/>
                    </a:cubicBezTo>
                    <a:cubicBezTo>
                      <a:pt x="767" y="225"/>
                      <a:pt x="774" y="229"/>
                      <a:pt x="780" y="232"/>
                    </a:cubicBezTo>
                    <a:cubicBezTo>
                      <a:pt x="787" y="236"/>
                      <a:pt x="793" y="239"/>
                      <a:pt x="799" y="243"/>
                    </a:cubicBezTo>
                    <a:cubicBezTo>
                      <a:pt x="805" y="247"/>
                      <a:pt x="811" y="250"/>
                      <a:pt x="817" y="254"/>
                    </a:cubicBezTo>
                    <a:cubicBezTo>
                      <a:pt x="821" y="256"/>
                      <a:pt x="825" y="259"/>
                      <a:pt x="829" y="262"/>
                    </a:cubicBezTo>
                    <a:cubicBezTo>
                      <a:pt x="833" y="264"/>
                      <a:pt x="838" y="266"/>
                      <a:pt x="842" y="269"/>
                    </a:cubicBezTo>
                    <a:cubicBezTo>
                      <a:pt x="845" y="271"/>
                      <a:pt x="848" y="272"/>
                      <a:pt x="851" y="274"/>
                    </a:cubicBezTo>
                    <a:cubicBezTo>
                      <a:pt x="858" y="278"/>
                      <a:pt x="865" y="283"/>
                      <a:pt x="871" y="288"/>
                    </a:cubicBezTo>
                    <a:cubicBezTo>
                      <a:pt x="875" y="291"/>
                      <a:pt x="880" y="293"/>
                      <a:pt x="884" y="296"/>
                    </a:cubicBezTo>
                    <a:cubicBezTo>
                      <a:pt x="891" y="302"/>
                      <a:pt x="899" y="308"/>
                      <a:pt x="906" y="314"/>
                    </a:cubicBezTo>
                    <a:cubicBezTo>
                      <a:pt x="910" y="317"/>
                      <a:pt x="913" y="321"/>
                      <a:pt x="917" y="324"/>
                    </a:cubicBezTo>
                    <a:cubicBezTo>
                      <a:pt x="917" y="324"/>
                      <a:pt x="917" y="325"/>
                      <a:pt x="917" y="325"/>
                    </a:cubicBezTo>
                    <a:close/>
                    <a:moveTo>
                      <a:pt x="734" y="188"/>
                    </a:moveTo>
                    <a:cubicBezTo>
                      <a:pt x="735" y="188"/>
                      <a:pt x="736" y="189"/>
                      <a:pt x="736" y="189"/>
                    </a:cubicBezTo>
                    <a:cubicBezTo>
                      <a:pt x="736" y="189"/>
                      <a:pt x="736" y="190"/>
                      <a:pt x="737" y="190"/>
                    </a:cubicBezTo>
                    <a:cubicBezTo>
                      <a:pt x="743" y="192"/>
                      <a:pt x="749" y="197"/>
                      <a:pt x="755" y="201"/>
                    </a:cubicBezTo>
                    <a:cubicBezTo>
                      <a:pt x="757" y="202"/>
                      <a:pt x="759" y="204"/>
                      <a:pt x="762" y="205"/>
                    </a:cubicBezTo>
                    <a:cubicBezTo>
                      <a:pt x="773" y="212"/>
                      <a:pt x="783" y="218"/>
                      <a:pt x="794" y="225"/>
                    </a:cubicBezTo>
                    <a:cubicBezTo>
                      <a:pt x="801" y="229"/>
                      <a:pt x="808" y="232"/>
                      <a:pt x="815" y="236"/>
                    </a:cubicBezTo>
                    <a:cubicBezTo>
                      <a:pt x="825" y="241"/>
                      <a:pt x="834" y="247"/>
                      <a:pt x="844" y="253"/>
                    </a:cubicBezTo>
                    <a:cubicBezTo>
                      <a:pt x="857" y="260"/>
                      <a:pt x="870" y="270"/>
                      <a:pt x="883" y="279"/>
                    </a:cubicBezTo>
                    <a:cubicBezTo>
                      <a:pt x="890" y="284"/>
                      <a:pt x="897" y="289"/>
                      <a:pt x="902" y="296"/>
                    </a:cubicBezTo>
                    <a:cubicBezTo>
                      <a:pt x="905" y="299"/>
                      <a:pt x="908" y="303"/>
                      <a:pt x="910" y="306"/>
                    </a:cubicBezTo>
                    <a:cubicBezTo>
                      <a:pt x="910" y="306"/>
                      <a:pt x="911" y="306"/>
                      <a:pt x="911" y="306"/>
                    </a:cubicBezTo>
                    <a:cubicBezTo>
                      <a:pt x="911" y="307"/>
                      <a:pt x="911" y="307"/>
                      <a:pt x="912" y="308"/>
                    </a:cubicBezTo>
                    <a:cubicBezTo>
                      <a:pt x="911" y="307"/>
                      <a:pt x="911" y="307"/>
                      <a:pt x="911" y="306"/>
                    </a:cubicBezTo>
                    <a:cubicBezTo>
                      <a:pt x="910" y="306"/>
                      <a:pt x="910" y="306"/>
                      <a:pt x="910" y="306"/>
                    </a:cubicBezTo>
                    <a:cubicBezTo>
                      <a:pt x="909" y="305"/>
                      <a:pt x="907" y="304"/>
                      <a:pt x="906" y="303"/>
                    </a:cubicBezTo>
                    <a:cubicBezTo>
                      <a:pt x="899" y="297"/>
                      <a:pt x="892" y="290"/>
                      <a:pt x="884" y="284"/>
                    </a:cubicBezTo>
                    <a:cubicBezTo>
                      <a:pt x="881" y="282"/>
                      <a:pt x="877" y="279"/>
                      <a:pt x="873" y="277"/>
                    </a:cubicBezTo>
                    <a:cubicBezTo>
                      <a:pt x="866" y="272"/>
                      <a:pt x="859" y="267"/>
                      <a:pt x="853" y="263"/>
                    </a:cubicBezTo>
                    <a:cubicBezTo>
                      <a:pt x="848" y="260"/>
                      <a:pt x="844" y="258"/>
                      <a:pt x="839" y="255"/>
                    </a:cubicBezTo>
                    <a:cubicBezTo>
                      <a:pt x="833" y="252"/>
                      <a:pt x="827" y="248"/>
                      <a:pt x="821" y="244"/>
                    </a:cubicBezTo>
                    <a:cubicBezTo>
                      <a:pt x="815" y="240"/>
                      <a:pt x="808" y="236"/>
                      <a:pt x="802" y="232"/>
                    </a:cubicBezTo>
                    <a:cubicBezTo>
                      <a:pt x="801" y="231"/>
                      <a:pt x="799" y="230"/>
                      <a:pt x="798" y="229"/>
                    </a:cubicBezTo>
                    <a:cubicBezTo>
                      <a:pt x="793" y="226"/>
                      <a:pt x="789" y="223"/>
                      <a:pt x="784" y="220"/>
                    </a:cubicBezTo>
                    <a:cubicBezTo>
                      <a:pt x="775" y="216"/>
                      <a:pt x="767" y="210"/>
                      <a:pt x="759" y="205"/>
                    </a:cubicBezTo>
                    <a:cubicBezTo>
                      <a:pt x="752" y="201"/>
                      <a:pt x="746" y="196"/>
                      <a:pt x="739" y="192"/>
                    </a:cubicBezTo>
                    <a:cubicBezTo>
                      <a:pt x="738" y="191"/>
                      <a:pt x="737" y="190"/>
                      <a:pt x="737" y="190"/>
                    </a:cubicBezTo>
                    <a:cubicBezTo>
                      <a:pt x="736" y="190"/>
                      <a:pt x="736" y="190"/>
                      <a:pt x="736" y="189"/>
                    </a:cubicBezTo>
                    <a:cubicBezTo>
                      <a:pt x="736" y="189"/>
                      <a:pt x="735" y="188"/>
                      <a:pt x="734" y="188"/>
                    </a:cubicBezTo>
                    <a:cubicBezTo>
                      <a:pt x="734" y="188"/>
                      <a:pt x="734" y="188"/>
                      <a:pt x="733" y="187"/>
                    </a:cubicBezTo>
                    <a:cubicBezTo>
                      <a:pt x="734" y="188"/>
                      <a:pt x="734" y="188"/>
                      <a:pt x="734" y="188"/>
                    </a:cubicBezTo>
                    <a:close/>
                    <a:moveTo>
                      <a:pt x="735" y="192"/>
                    </a:moveTo>
                    <a:cubicBezTo>
                      <a:pt x="744" y="199"/>
                      <a:pt x="753" y="205"/>
                      <a:pt x="763" y="212"/>
                    </a:cubicBezTo>
                    <a:cubicBezTo>
                      <a:pt x="766" y="214"/>
                      <a:pt x="769" y="215"/>
                      <a:pt x="772" y="217"/>
                    </a:cubicBezTo>
                    <a:cubicBezTo>
                      <a:pt x="779" y="221"/>
                      <a:pt x="786" y="225"/>
                      <a:pt x="792" y="229"/>
                    </a:cubicBezTo>
                    <a:cubicBezTo>
                      <a:pt x="800" y="235"/>
                      <a:pt x="808" y="240"/>
                      <a:pt x="816" y="245"/>
                    </a:cubicBezTo>
                    <a:cubicBezTo>
                      <a:pt x="822" y="249"/>
                      <a:pt x="828" y="253"/>
                      <a:pt x="834" y="256"/>
                    </a:cubicBezTo>
                    <a:cubicBezTo>
                      <a:pt x="838" y="259"/>
                      <a:pt x="843" y="261"/>
                      <a:pt x="847" y="264"/>
                    </a:cubicBezTo>
                    <a:cubicBezTo>
                      <a:pt x="852" y="267"/>
                      <a:pt x="857" y="270"/>
                      <a:pt x="862" y="273"/>
                    </a:cubicBezTo>
                    <a:cubicBezTo>
                      <a:pt x="867" y="277"/>
                      <a:pt x="873" y="281"/>
                      <a:pt x="879" y="285"/>
                    </a:cubicBezTo>
                    <a:cubicBezTo>
                      <a:pt x="884" y="289"/>
                      <a:pt x="889" y="293"/>
                      <a:pt x="893" y="296"/>
                    </a:cubicBezTo>
                    <a:cubicBezTo>
                      <a:pt x="899" y="301"/>
                      <a:pt x="905" y="306"/>
                      <a:pt x="911" y="312"/>
                    </a:cubicBezTo>
                    <a:cubicBezTo>
                      <a:pt x="915" y="316"/>
                      <a:pt x="920" y="320"/>
                      <a:pt x="924" y="326"/>
                    </a:cubicBezTo>
                    <a:cubicBezTo>
                      <a:pt x="924" y="326"/>
                      <a:pt x="924" y="326"/>
                      <a:pt x="924" y="326"/>
                    </a:cubicBezTo>
                    <a:cubicBezTo>
                      <a:pt x="924" y="326"/>
                      <a:pt x="924" y="326"/>
                      <a:pt x="924" y="326"/>
                    </a:cubicBezTo>
                    <a:cubicBezTo>
                      <a:pt x="924" y="326"/>
                      <a:pt x="924" y="326"/>
                      <a:pt x="924" y="326"/>
                    </a:cubicBezTo>
                    <a:cubicBezTo>
                      <a:pt x="922" y="324"/>
                      <a:pt x="921" y="323"/>
                      <a:pt x="919" y="322"/>
                    </a:cubicBezTo>
                    <a:cubicBezTo>
                      <a:pt x="912" y="315"/>
                      <a:pt x="905" y="309"/>
                      <a:pt x="898" y="302"/>
                    </a:cubicBezTo>
                    <a:cubicBezTo>
                      <a:pt x="896" y="301"/>
                      <a:pt x="894" y="300"/>
                      <a:pt x="892" y="298"/>
                    </a:cubicBezTo>
                    <a:cubicBezTo>
                      <a:pt x="887" y="293"/>
                      <a:pt x="881" y="290"/>
                      <a:pt x="875" y="286"/>
                    </a:cubicBezTo>
                    <a:cubicBezTo>
                      <a:pt x="870" y="282"/>
                      <a:pt x="865" y="279"/>
                      <a:pt x="859" y="275"/>
                    </a:cubicBezTo>
                    <a:cubicBezTo>
                      <a:pt x="853" y="272"/>
                      <a:pt x="847" y="268"/>
                      <a:pt x="841" y="264"/>
                    </a:cubicBezTo>
                    <a:cubicBezTo>
                      <a:pt x="833" y="259"/>
                      <a:pt x="824" y="254"/>
                      <a:pt x="816" y="249"/>
                    </a:cubicBezTo>
                    <a:cubicBezTo>
                      <a:pt x="808" y="244"/>
                      <a:pt x="800" y="240"/>
                      <a:pt x="793" y="235"/>
                    </a:cubicBezTo>
                    <a:cubicBezTo>
                      <a:pt x="785" y="231"/>
                      <a:pt x="777" y="227"/>
                      <a:pt x="769" y="222"/>
                    </a:cubicBezTo>
                    <a:cubicBezTo>
                      <a:pt x="758" y="215"/>
                      <a:pt x="746" y="207"/>
                      <a:pt x="735" y="200"/>
                    </a:cubicBezTo>
                    <a:cubicBezTo>
                      <a:pt x="730" y="196"/>
                      <a:pt x="727" y="192"/>
                      <a:pt x="722" y="188"/>
                    </a:cubicBezTo>
                    <a:cubicBezTo>
                      <a:pt x="719" y="185"/>
                      <a:pt x="715" y="182"/>
                      <a:pt x="711" y="179"/>
                    </a:cubicBezTo>
                    <a:cubicBezTo>
                      <a:pt x="711" y="178"/>
                      <a:pt x="710" y="178"/>
                      <a:pt x="709" y="177"/>
                    </a:cubicBezTo>
                    <a:cubicBezTo>
                      <a:pt x="712" y="177"/>
                      <a:pt x="714" y="178"/>
                      <a:pt x="716" y="179"/>
                    </a:cubicBezTo>
                    <a:cubicBezTo>
                      <a:pt x="722" y="183"/>
                      <a:pt x="728" y="188"/>
                      <a:pt x="735" y="192"/>
                    </a:cubicBezTo>
                    <a:close/>
                    <a:moveTo>
                      <a:pt x="743" y="161"/>
                    </a:moveTo>
                    <a:cubicBezTo>
                      <a:pt x="743" y="162"/>
                      <a:pt x="743" y="162"/>
                      <a:pt x="742" y="162"/>
                    </a:cubicBezTo>
                    <a:cubicBezTo>
                      <a:pt x="742" y="162"/>
                      <a:pt x="742" y="162"/>
                      <a:pt x="742" y="162"/>
                    </a:cubicBezTo>
                    <a:cubicBezTo>
                      <a:pt x="742" y="162"/>
                      <a:pt x="742" y="162"/>
                      <a:pt x="742" y="162"/>
                    </a:cubicBezTo>
                    <a:cubicBezTo>
                      <a:pt x="743" y="162"/>
                      <a:pt x="743" y="162"/>
                      <a:pt x="743" y="161"/>
                    </a:cubicBezTo>
                    <a:cubicBezTo>
                      <a:pt x="744" y="161"/>
                      <a:pt x="744" y="161"/>
                      <a:pt x="744" y="161"/>
                    </a:cubicBezTo>
                    <a:cubicBezTo>
                      <a:pt x="744" y="161"/>
                      <a:pt x="744" y="161"/>
                      <a:pt x="743" y="161"/>
                    </a:cubicBezTo>
                    <a:close/>
                    <a:moveTo>
                      <a:pt x="900" y="262"/>
                    </a:moveTo>
                    <a:cubicBezTo>
                      <a:pt x="897" y="261"/>
                      <a:pt x="894" y="260"/>
                      <a:pt x="891" y="259"/>
                    </a:cubicBezTo>
                    <a:cubicBezTo>
                      <a:pt x="886" y="257"/>
                      <a:pt x="882" y="255"/>
                      <a:pt x="877" y="253"/>
                    </a:cubicBezTo>
                    <a:cubicBezTo>
                      <a:pt x="868" y="250"/>
                      <a:pt x="859" y="245"/>
                      <a:pt x="850" y="240"/>
                    </a:cubicBezTo>
                    <a:cubicBezTo>
                      <a:pt x="847" y="238"/>
                      <a:pt x="843" y="237"/>
                      <a:pt x="840" y="235"/>
                    </a:cubicBezTo>
                    <a:cubicBezTo>
                      <a:pt x="835" y="232"/>
                      <a:pt x="830" y="229"/>
                      <a:pt x="825" y="226"/>
                    </a:cubicBezTo>
                    <a:cubicBezTo>
                      <a:pt x="819" y="222"/>
                      <a:pt x="813" y="218"/>
                      <a:pt x="807" y="214"/>
                    </a:cubicBezTo>
                    <a:cubicBezTo>
                      <a:pt x="799" y="210"/>
                      <a:pt x="792" y="205"/>
                      <a:pt x="785" y="199"/>
                    </a:cubicBezTo>
                    <a:cubicBezTo>
                      <a:pt x="778" y="193"/>
                      <a:pt x="770" y="189"/>
                      <a:pt x="763" y="184"/>
                    </a:cubicBezTo>
                    <a:cubicBezTo>
                      <a:pt x="760" y="182"/>
                      <a:pt x="757" y="179"/>
                      <a:pt x="754" y="177"/>
                    </a:cubicBezTo>
                    <a:cubicBezTo>
                      <a:pt x="754" y="177"/>
                      <a:pt x="754" y="177"/>
                      <a:pt x="754" y="177"/>
                    </a:cubicBezTo>
                    <a:cubicBezTo>
                      <a:pt x="754" y="177"/>
                      <a:pt x="754" y="177"/>
                      <a:pt x="754" y="177"/>
                    </a:cubicBezTo>
                    <a:cubicBezTo>
                      <a:pt x="754" y="177"/>
                      <a:pt x="754" y="177"/>
                      <a:pt x="754" y="177"/>
                    </a:cubicBezTo>
                    <a:cubicBezTo>
                      <a:pt x="754" y="177"/>
                      <a:pt x="754" y="177"/>
                      <a:pt x="754" y="177"/>
                    </a:cubicBezTo>
                    <a:cubicBezTo>
                      <a:pt x="757" y="179"/>
                      <a:pt x="760" y="180"/>
                      <a:pt x="762" y="182"/>
                    </a:cubicBezTo>
                    <a:cubicBezTo>
                      <a:pt x="768" y="186"/>
                      <a:pt x="773" y="190"/>
                      <a:pt x="779" y="193"/>
                    </a:cubicBezTo>
                    <a:cubicBezTo>
                      <a:pt x="787" y="198"/>
                      <a:pt x="795" y="203"/>
                      <a:pt x="803" y="207"/>
                    </a:cubicBezTo>
                    <a:cubicBezTo>
                      <a:pt x="811" y="213"/>
                      <a:pt x="820" y="218"/>
                      <a:pt x="829" y="223"/>
                    </a:cubicBezTo>
                    <a:cubicBezTo>
                      <a:pt x="833" y="225"/>
                      <a:pt x="837" y="227"/>
                      <a:pt x="841" y="229"/>
                    </a:cubicBezTo>
                    <a:cubicBezTo>
                      <a:pt x="848" y="233"/>
                      <a:pt x="855" y="237"/>
                      <a:pt x="862" y="241"/>
                    </a:cubicBezTo>
                    <a:cubicBezTo>
                      <a:pt x="868" y="245"/>
                      <a:pt x="875" y="249"/>
                      <a:pt x="881" y="252"/>
                    </a:cubicBezTo>
                    <a:cubicBezTo>
                      <a:pt x="887" y="255"/>
                      <a:pt x="893" y="258"/>
                      <a:pt x="899" y="260"/>
                    </a:cubicBezTo>
                    <a:cubicBezTo>
                      <a:pt x="899" y="261"/>
                      <a:pt x="900" y="261"/>
                      <a:pt x="901" y="262"/>
                    </a:cubicBezTo>
                    <a:cubicBezTo>
                      <a:pt x="901" y="262"/>
                      <a:pt x="900" y="262"/>
                      <a:pt x="900" y="262"/>
                    </a:cubicBezTo>
                    <a:close/>
                    <a:moveTo>
                      <a:pt x="936" y="275"/>
                    </a:moveTo>
                    <a:cubicBezTo>
                      <a:pt x="932" y="274"/>
                      <a:pt x="929" y="272"/>
                      <a:pt x="925" y="270"/>
                    </a:cubicBezTo>
                    <a:cubicBezTo>
                      <a:pt x="910" y="263"/>
                      <a:pt x="895" y="255"/>
                      <a:pt x="880" y="248"/>
                    </a:cubicBezTo>
                    <a:cubicBezTo>
                      <a:pt x="873" y="244"/>
                      <a:pt x="866" y="240"/>
                      <a:pt x="859" y="236"/>
                    </a:cubicBezTo>
                    <a:cubicBezTo>
                      <a:pt x="852" y="232"/>
                      <a:pt x="845" y="228"/>
                      <a:pt x="838" y="224"/>
                    </a:cubicBezTo>
                    <a:cubicBezTo>
                      <a:pt x="834" y="222"/>
                      <a:pt x="830" y="220"/>
                      <a:pt x="827" y="218"/>
                    </a:cubicBezTo>
                    <a:cubicBezTo>
                      <a:pt x="821" y="215"/>
                      <a:pt x="815" y="211"/>
                      <a:pt x="810" y="208"/>
                    </a:cubicBezTo>
                    <a:cubicBezTo>
                      <a:pt x="802" y="203"/>
                      <a:pt x="793" y="199"/>
                      <a:pt x="785" y="194"/>
                    </a:cubicBezTo>
                    <a:cubicBezTo>
                      <a:pt x="780" y="191"/>
                      <a:pt x="775" y="188"/>
                      <a:pt x="770" y="184"/>
                    </a:cubicBezTo>
                    <a:cubicBezTo>
                      <a:pt x="771" y="184"/>
                      <a:pt x="771" y="184"/>
                      <a:pt x="771" y="184"/>
                    </a:cubicBezTo>
                    <a:cubicBezTo>
                      <a:pt x="774" y="185"/>
                      <a:pt x="776" y="186"/>
                      <a:pt x="779" y="188"/>
                    </a:cubicBezTo>
                    <a:cubicBezTo>
                      <a:pt x="789" y="194"/>
                      <a:pt x="800" y="199"/>
                      <a:pt x="810" y="204"/>
                    </a:cubicBezTo>
                    <a:cubicBezTo>
                      <a:pt x="817" y="208"/>
                      <a:pt x="824" y="211"/>
                      <a:pt x="831" y="215"/>
                    </a:cubicBezTo>
                    <a:cubicBezTo>
                      <a:pt x="834" y="216"/>
                      <a:pt x="838" y="218"/>
                      <a:pt x="841" y="219"/>
                    </a:cubicBezTo>
                    <a:cubicBezTo>
                      <a:pt x="848" y="223"/>
                      <a:pt x="854" y="226"/>
                      <a:pt x="861" y="230"/>
                    </a:cubicBezTo>
                    <a:cubicBezTo>
                      <a:pt x="867" y="233"/>
                      <a:pt x="874" y="237"/>
                      <a:pt x="880" y="240"/>
                    </a:cubicBezTo>
                    <a:cubicBezTo>
                      <a:pt x="885" y="243"/>
                      <a:pt x="891" y="247"/>
                      <a:pt x="896" y="250"/>
                    </a:cubicBezTo>
                    <a:cubicBezTo>
                      <a:pt x="902" y="253"/>
                      <a:pt x="907" y="256"/>
                      <a:pt x="912" y="259"/>
                    </a:cubicBezTo>
                    <a:cubicBezTo>
                      <a:pt x="916" y="262"/>
                      <a:pt x="921" y="265"/>
                      <a:pt x="925" y="268"/>
                    </a:cubicBezTo>
                    <a:cubicBezTo>
                      <a:pt x="929" y="270"/>
                      <a:pt x="932" y="272"/>
                      <a:pt x="936" y="274"/>
                    </a:cubicBezTo>
                    <a:cubicBezTo>
                      <a:pt x="936" y="274"/>
                      <a:pt x="936" y="275"/>
                      <a:pt x="936" y="275"/>
                    </a:cubicBezTo>
                    <a:cubicBezTo>
                      <a:pt x="936" y="275"/>
                      <a:pt x="936" y="275"/>
                      <a:pt x="936" y="275"/>
                    </a:cubicBezTo>
                    <a:close/>
                    <a:moveTo>
                      <a:pt x="943" y="278"/>
                    </a:moveTo>
                    <a:cubicBezTo>
                      <a:pt x="942" y="278"/>
                      <a:pt x="941" y="278"/>
                      <a:pt x="940" y="277"/>
                    </a:cubicBezTo>
                    <a:cubicBezTo>
                      <a:pt x="940" y="277"/>
                      <a:pt x="940" y="277"/>
                      <a:pt x="940" y="277"/>
                    </a:cubicBezTo>
                    <a:cubicBezTo>
                      <a:pt x="941" y="277"/>
                      <a:pt x="942" y="278"/>
                      <a:pt x="943" y="278"/>
                    </a:cubicBezTo>
                    <a:cubicBezTo>
                      <a:pt x="943" y="278"/>
                      <a:pt x="943" y="278"/>
                      <a:pt x="943" y="278"/>
                    </a:cubicBezTo>
                    <a:close/>
                    <a:moveTo>
                      <a:pt x="767" y="173"/>
                    </a:moveTo>
                    <a:cubicBezTo>
                      <a:pt x="772" y="175"/>
                      <a:pt x="777" y="176"/>
                      <a:pt x="781" y="177"/>
                    </a:cubicBezTo>
                    <a:cubicBezTo>
                      <a:pt x="792" y="180"/>
                      <a:pt x="803" y="184"/>
                      <a:pt x="814" y="187"/>
                    </a:cubicBezTo>
                    <a:cubicBezTo>
                      <a:pt x="820" y="189"/>
                      <a:pt x="825" y="192"/>
                      <a:pt x="831" y="194"/>
                    </a:cubicBezTo>
                    <a:cubicBezTo>
                      <a:pt x="841" y="199"/>
                      <a:pt x="851" y="204"/>
                      <a:pt x="861" y="210"/>
                    </a:cubicBezTo>
                    <a:cubicBezTo>
                      <a:pt x="867" y="213"/>
                      <a:pt x="873" y="216"/>
                      <a:pt x="880" y="219"/>
                    </a:cubicBezTo>
                    <a:cubicBezTo>
                      <a:pt x="880" y="219"/>
                      <a:pt x="881" y="219"/>
                      <a:pt x="881" y="220"/>
                    </a:cubicBezTo>
                    <a:cubicBezTo>
                      <a:pt x="886" y="223"/>
                      <a:pt x="890" y="226"/>
                      <a:pt x="895" y="229"/>
                    </a:cubicBezTo>
                    <a:cubicBezTo>
                      <a:pt x="898" y="232"/>
                      <a:pt x="902" y="235"/>
                      <a:pt x="905" y="237"/>
                    </a:cubicBezTo>
                    <a:cubicBezTo>
                      <a:pt x="912" y="242"/>
                      <a:pt x="919" y="247"/>
                      <a:pt x="925" y="253"/>
                    </a:cubicBezTo>
                    <a:cubicBezTo>
                      <a:pt x="930" y="257"/>
                      <a:pt x="935" y="261"/>
                      <a:pt x="940" y="266"/>
                    </a:cubicBezTo>
                    <a:cubicBezTo>
                      <a:pt x="939" y="266"/>
                      <a:pt x="939" y="266"/>
                      <a:pt x="939" y="267"/>
                    </a:cubicBezTo>
                    <a:cubicBezTo>
                      <a:pt x="936" y="264"/>
                      <a:pt x="933" y="262"/>
                      <a:pt x="930" y="260"/>
                    </a:cubicBezTo>
                    <a:cubicBezTo>
                      <a:pt x="919" y="252"/>
                      <a:pt x="908" y="245"/>
                      <a:pt x="897" y="237"/>
                    </a:cubicBezTo>
                    <a:cubicBezTo>
                      <a:pt x="888" y="230"/>
                      <a:pt x="878" y="223"/>
                      <a:pt x="868" y="218"/>
                    </a:cubicBezTo>
                    <a:cubicBezTo>
                      <a:pt x="854" y="209"/>
                      <a:pt x="839" y="202"/>
                      <a:pt x="823" y="196"/>
                    </a:cubicBezTo>
                    <a:cubicBezTo>
                      <a:pt x="816" y="194"/>
                      <a:pt x="809" y="192"/>
                      <a:pt x="803" y="189"/>
                    </a:cubicBezTo>
                    <a:cubicBezTo>
                      <a:pt x="796" y="187"/>
                      <a:pt x="790" y="183"/>
                      <a:pt x="784" y="181"/>
                    </a:cubicBezTo>
                    <a:cubicBezTo>
                      <a:pt x="778" y="179"/>
                      <a:pt x="772" y="177"/>
                      <a:pt x="767" y="175"/>
                    </a:cubicBezTo>
                    <a:cubicBezTo>
                      <a:pt x="767" y="174"/>
                      <a:pt x="767" y="174"/>
                      <a:pt x="767" y="173"/>
                    </a:cubicBezTo>
                    <a:close/>
                    <a:moveTo>
                      <a:pt x="763" y="173"/>
                    </a:moveTo>
                    <a:cubicBezTo>
                      <a:pt x="763" y="173"/>
                      <a:pt x="763" y="173"/>
                      <a:pt x="763" y="173"/>
                    </a:cubicBezTo>
                    <a:cubicBezTo>
                      <a:pt x="763" y="173"/>
                      <a:pt x="763" y="173"/>
                      <a:pt x="763" y="173"/>
                    </a:cubicBezTo>
                    <a:close/>
                    <a:moveTo>
                      <a:pt x="782" y="183"/>
                    </a:moveTo>
                    <a:cubicBezTo>
                      <a:pt x="784" y="184"/>
                      <a:pt x="787" y="186"/>
                      <a:pt x="790" y="187"/>
                    </a:cubicBezTo>
                    <a:cubicBezTo>
                      <a:pt x="799" y="190"/>
                      <a:pt x="809" y="194"/>
                      <a:pt x="818" y="198"/>
                    </a:cubicBezTo>
                    <a:cubicBezTo>
                      <a:pt x="830" y="202"/>
                      <a:pt x="841" y="206"/>
                      <a:pt x="852" y="212"/>
                    </a:cubicBezTo>
                    <a:cubicBezTo>
                      <a:pt x="863" y="219"/>
                      <a:pt x="874" y="225"/>
                      <a:pt x="885" y="232"/>
                    </a:cubicBezTo>
                    <a:cubicBezTo>
                      <a:pt x="893" y="237"/>
                      <a:pt x="900" y="242"/>
                      <a:pt x="907" y="247"/>
                    </a:cubicBezTo>
                    <a:cubicBezTo>
                      <a:pt x="912" y="251"/>
                      <a:pt x="917" y="253"/>
                      <a:pt x="921" y="256"/>
                    </a:cubicBezTo>
                    <a:cubicBezTo>
                      <a:pt x="924" y="258"/>
                      <a:pt x="926" y="261"/>
                      <a:pt x="929" y="263"/>
                    </a:cubicBezTo>
                    <a:cubicBezTo>
                      <a:pt x="934" y="267"/>
                      <a:pt x="940" y="270"/>
                      <a:pt x="946" y="274"/>
                    </a:cubicBezTo>
                    <a:cubicBezTo>
                      <a:pt x="946" y="275"/>
                      <a:pt x="946" y="275"/>
                      <a:pt x="946" y="275"/>
                    </a:cubicBezTo>
                    <a:cubicBezTo>
                      <a:pt x="941" y="274"/>
                      <a:pt x="938" y="272"/>
                      <a:pt x="934" y="269"/>
                    </a:cubicBezTo>
                    <a:cubicBezTo>
                      <a:pt x="928" y="265"/>
                      <a:pt x="922" y="261"/>
                      <a:pt x="916" y="257"/>
                    </a:cubicBezTo>
                    <a:cubicBezTo>
                      <a:pt x="907" y="252"/>
                      <a:pt x="898" y="246"/>
                      <a:pt x="889" y="241"/>
                    </a:cubicBezTo>
                    <a:cubicBezTo>
                      <a:pt x="883" y="238"/>
                      <a:pt x="878" y="235"/>
                      <a:pt x="873" y="232"/>
                    </a:cubicBezTo>
                    <a:cubicBezTo>
                      <a:pt x="867" y="229"/>
                      <a:pt x="862" y="226"/>
                      <a:pt x="857" y="224"/>
                    </a:cubicBezTo>
                    <a:cubicBezTo>
                      <a:pt x="853" y="222"/>
                      <a:pt x="850" y="220"/>
                      <a:pt x="846" y="218"/>
                    </a:cubicBezTo>
                    <a:cubicBezTo>
                      <a:pt x="843" y="216"/>
                      <a:pt x="840" y="215"/>
                      <a:pt x="837" y="213"/>
                    </a:cubicBezTo>
                    <a:cubicBezTo>
                      <a:pt x="831" y="211"/>
                      <a:pt x="826" y="208"/>
                      <a:pt x="821" y="205"/>
                    </a:cubicBezTo>
                    <a:cubicBezTo>
                      <a:pt x="815" y="202"/>
                      <a:pt x="809" y="200"/>
                      <a:pt x="803" y="197"/>
                    </a:cubicBezTo>
                    <a:cubicBezTo>
                      <a:pt x="794" y="192"/>
                      <a:pt x="785" y="187"/>
                      <a:pt x="776" y="183"/>
                    </a:cubicBezTo>
                    <a:cubicBezTo>
                      <a:pt x="772" y="181"/>
                      <a:pt x="769" y="179"/>
                      <a:pt x="765" y="177"/>
                    </a:cubicBezTo>
                    <a:cubicBezTo>
                      <a:pt x="762" y="176"/>
                      <a:pt x="758" y="174"/>
                      <a:pt x="755" y="172"/>
                    </a:cubicBezTo>
                    <a:cubicBezTo>
                      <a:pt x="755" y="172"/>
                      <a:pt x="754" y="172"/>
                      <a:pt x="754" y="172"/>
                    </a:cubicBezTo>
                    <a:cubicBezTo>
                      <a:pt x="754" y="172"/>
                      <a:pt x="754" y="172"/>
                      <a:pt x="754" y="172"/>
                    </a:cubicBezTo>
                    <a:cubicBezTo>
                      <a:pt x="754" y="172"/>
                      <a:pt x="753" y="171"/>
                      <a:pt x="753" y="171"/>
                    </a:cubicBezTo>
                    <a:cubicBezTo>
                      <a:pt x="753" y="171"/>
                      <a:pt x="753" y="171"/>
                      <a:pt x="753" y="171"/>
                    </a:cubicBezTo>
                    <a:cubicBezTo>
                      <a:pt x="753" y="171"/>
                      <a:pt x="754" y="172"/>
                      <a:pt x="754" y="172"/>
                    </a:cubicBezTo>
                    <a:cubicBezTo>
                      <a:pt x="754" y="172"/>
                      <a:pt x="754" y="172"/>
                      <a:pt x="754" y="172"/>
                    </a:cubicBezTo>
                    <a:cubicBezTo>
                      <a:pt x="754" y="172"/>
                      <a:pt x="755" y="172"/>
                      <a:pt x="755" y="172"/>
                    </a:cubicBezTo>
                    <a:cubicBezTo>
                      <a:pt x="764" y="176"/>
                      <a:pt x="773" y="179"/>
                      <a:pt x="782" y="183"/>
                    </a:cubicBezTo>
                    <a:close/>
                    <a:moveTo>
                      <a:pt x="771" y="158"/>
                    </a:moveTo>
                    <a:cubicBezTo>
                      <a:pt x="771" y="158"/>
                      <a:pt x="770" y="158"/>
                      <a:pt x="770" y="158"/>
                    </a:cubicBezTo>
                    <a:cubicBezTo>
                      <a:pt x="770" y="158"/>
                      <a:pt x="770" y="158"/>
                      <a:pt x="769" y="158"/>
                    </a:cubicBezTo>
                    <a:cubicBezTo>
                      <a:pt x="769" y="158"/>
                      <a:pt x="769" y="158"/>
                      <a:pt x="769" y="158"/>
                    </a:cubicBezTo>
                    <a:cubicBezTo>
                      <a:pt x="769" y="158"/>
                      <a:pt x="769" y="158"/>
                      <a:pt x="769" y="158"/>
                    </a:cubicBezTo>
                    <a:cubicBezTo>
                      <a:pt x="770" y="158"/>
                      <a:pt x="770" y="158"/>
                      <a:pt x="770" y="158"/>
                    </a:cubicBezTo>
                    <a:cubicBezTo>
                      <a:pt x="770" y="158"/>
                      <a:pt x="771" y="158"/>
                      <a:pt x="771" y="158"/>
                    </a:cubicBezTo>
                    <a:cubicBezTo>
                      <a:pt x="772" y="157"/>
                      <a:pt x="772" y="157"/>
                      <a:pt x="772" y="157"/>
                    </a:cubicBezTo>
                    <a:cubicBezTo>
                      <a:pt x="773" y="157"/>
                      <a:pt x="773" y="157"/>
                      <a:pt x="773" y="157"/>
                    </a:cubicBezTo>
                    <a:cubicBezTo>
                      <a:pt x="774" y="157"/>
                      <a:pt x="775" y="157"/>
                      <a:pt x="776" y="156"/>
                    </a:cubicBezTo>
                    <a:cubicBezTo>
                      <a:pt x="776" y="156"/>
                      <a:pt x="776" y="156"/>
                      <a:pt x="776" y="156"/>
                    </a:cubicBezTo>
                    <a:cubicBezTo>
                      <a:pt x="779" y="156"/>
                      <a:pt x="781" y="155"/>
                      <a:pt x="784" y="154"/>
                    </a:cubicBezTo>
                    <a:cubicBezTo>
                      <a:pt x="805" y="148"/>
                      <a:pt x="827" y="143"/>
                      <a:pt x="849" y="142"/>
                    </a:cubicBezTo>
                    <a:cubicBezTo>
                      <a:pt x="865" y="142"/>
                      <a:pt x="880" y="143"/>
                      <a:pt x="895" y="145"/>
                    </a:cubicBezTo>
                    <a:cubicBezTo>
                      <a:pt x="907" y="146"/>
                      <a:pt x="919" y="148"/>
                      <a:pt x="931" y="151"/>
                    </a:cubicBezTo>
                    <a:cubicBezTo>
                      <a:pt x="931" y="151"/>
                      <a:pt x="931" y="151"/>
                      <a:pt x="931" y="151"/>
                    </a:cubicBezTo>
                    <a:cubicBezTo>
                      <a:pt x="931" y="151"/>
                      <a:pt x="931" y="151"/>
                      <a:pt x="932" y="151"/>
                    </a:cubicBezTo>
                    <a:cubicBezTo>
                      <a:pt x="945" y="153"/>
                      <a:pt x="958" y="155"/>
                      <a:pt x="971" y="160"/>
                    </a:cubicBezTo>
                    <a:cubicBezTo>
                      <a:pt x="967" y="159"/>
                      <a:pt x="962" y="158"/>
                      <a:pt x="958" y="158"/>
                    </a:cubicBezTo>
                    <a:cubicBezTo>
                      <a:pt x="950" y="156"/>
                      <a:pt x="942" y="154"/>
                      <a:pt x="934" y="152"/>
                    </a:cubicBezTo>
                    <a:cubicBezTo>
                      <a:pt x="933" y="152"/>
                      <a:pt x="932" y="152"/>
                      <a:pt x="932" y="151"/>
                    </a:cubicBezTo>
                    <a:cubicBezTo>
                      <a:pt x="931" y="151"/>
                      <a:pt x="931" y="151"/>
                      <a:pt x="931" y="151"/>
                    </a:cubicBezTo>
                    <a:cubicBezTo>
                      <a:pt x="931" y="151"/>
                      <a:pt x="931" y="151"/>
                      <a:pt x="931" y="151"/>
                    </a:cubicBezTo>
                    <a:cubicBezTo>
                      <a:pt x="927" y="151"/>
                      <a:pt x="922" y="150"/>
                      <a:pt x="918" y="149"/>
                    </a:cubicBezTo>
                    <a:cubicBezTo>
                      <a:pt x="908" y="148"/>
                      <a:pt x="899" y="147"/>
                      <a:pt x="890" y="147"/>
                    </a:cubicBezTo>
                    <a:cubicBezTo>
                      <a:pt x="885" y="147"/>
                      <a:pt x="880" y="146"/>
                      <a:pt x="875" y="145"/>
                    </a:cubicBezTo>
                    <a:cubicBezTo>
                      <a:pt x="868" y="144"/>
                      <a:pt x="861" y="145"/>
                      <a:pt x="854" y="145"/>
                    </a:cubicBezTo>
                    <a:cubicBezTo>
                      <a:pt x="843" y="146"/>
                      <a:pt x="832" y="147"/>
                      <a:pt x="822" y="148"/>
                    </a:cubicBezTo>
                    <a:cubicBezTo>
                      <a:pt x="819" y="149"/>
                      <a:pt x="815" y="149"/>
                      <a:pt x="812" y="150"/>
                    </a:cubicBezTo>
                    <a:cubicBezTo>
                      <a:pt x="802" y="152"/>
                      <a:pt x="791" y="154"/>
                      <a:pt x="781" y="156"/>
                    </a:cubicBezTo>
                    <a:cubicBezTo>
                      <a:pt x="779" y="156"/>
                      <a:pt x="778" y="156"/>
                      <a:pt x="776" y="156"/>
                    </a:cubicBezTo>
                    <a:cubicBezTo>
                      <a:pt x="776" y="156"/>
                      <a:pt x="776" y="156"/>
                      <a:pt x="776" y="157"/>
                    </a:cubicBezTo>
                    <a:cubicBezTo>
                      <a:pt x="775" y="157"/>
                      <a:pt x="774" y="157"/>
                      <a:pt x="773" y="157"/>
                    </a:cubicBezTo>
                    <a:cubicBezTo>
                      <a:pt x="773" y="157"/>
                      <a:pt x="773" y="157"/>
                      <a:pt x="773" y="157"/>
                    </a:cubicBezTo>
                    <a:cubicBezTo>
                      <a:pt x="772" y="157"/>
                      <a:pt x="772" y="158"/>
                      <a:pt x="771" y="158"/>
                    </a:cubicBezTo>
                    <a:close/>
                    <a:moveTo>
                      <a:pt x="780" y="159"/>
                    </a:moveTo>
                    <a:cubicBezTo>
                      <a:pt x="780" y="159"/>
                      <a:pt x="780" y="159"/>
                      <a:pt x="780" y="159"/>
                    </a:cubicBezTo>
                    <a:cubicBezTo>
                      <a:pt x="778" y="160"/>
                      <a:pt x="776" y="160"/>
                      <a:pt x="774" y="160"/>
                    </a:cubicBezTo>
                    <a:cubicBezTo>
                      <a:pt x="774" y="160"/>
                      <a:pt x="773" y="160"/>
                      <a:pt x="773" y="160"/>
                    </a:cubicBezTo>
                    <a:cubicBezTo>
                      <a:pt x="773" y="160"/>
                      <a:pt x="774" y="160"/>
                      <a:pt x="774" y="160"/>
                    </a:cubicBezTo>
                    <a:cubicBezTo>
                      <a:pt x="776" y="160"/>
                      <a:pt x="778" y="160"/>
                      <a:pt x="780" y="159"/>
                    </a:cubicBezTo>
                    <a:cubicBezTo>
                      <a:pt x="780" y="159"/>
                      <a:pt x="780" y="159"/>
                      <a:pt x="780" y="159"/>
                    </a:cubicBezTo>
                    <a:cubicBezTo>
                      <a:pt x="781" y="159"/>
                      <a:pt x="782" y="158"/>
                      <a:pt x="784" y="158"/>
                    </a:cubicBezTo>
                    <a:cubicBezTo>
                      <a:pt x="796" y="156"/>
                      <a:pt x="808" y="153"/>
                      <a:pt x="820" y="151"/>
                    </a:cubicBezTo>
                    <a:cubicBezTo>
                      <a:pt x="821" y="150"/>
                      <a:pt x="823" y="151"/>
                      <a:pt x="824" y="150"/>
                    </a:cubicBezTo>
                    <a:cubicBezTo>
                      <a:pt x="834" y="150"/>
                      <a:pt x="844" y="149"/>
                      <a:pt x="854" y="148"/>
                    </a:cubicBezTo>
                    <a:cubicBezTo>
                      <a:pt x="864" y="147"/>
                      <a:pt x="874" y="147"/>
                      <a:pt x="884" y="149"/>
                    </a:cubicBezTo>
                    <a:cubicBezTo>
                      <a:pt x="890" y="149"/>
                      <a:pt x="895" y="149"/>
                      <a:pt x="901" y="150"/>
                    </a:cubicBezTo>
                    <a:cubicBezTo>
                      <a:pt x="908" y="150"/>
                      <a:pt x="915" y="151"/>
                      <a:pt x="921" y="153"/>
                    </a:cubicBezTo>
                    <a:cubicBezTo>
                      <a:pt x="932" y="155"/>
                      <a:pt x="943" y="157"/>
                      <a:pt x="953" y="160"/>
                    </a:cubicBezTo>
                    <a:cubicBezTo>
                      <a:pt x="960" y="161"/>
                      <a:pt x="968" y="162"/>
                      <a:pt x="975" y="164"/>
                    </a:cubicBezTo>
                    <a:cubicBezTo>
                      <a:pt x="987" y="167"/>
                      <a:pt x="999" y="172"/>
                      <a:pt x="1010" y="178"/>
                    </a:cubicBezTo>
                    <a:cubicBezTo>
                      <a:pt x="1016" y="182"/>
                      <a:pt x="1023" y="186"/>
                      <a:pt x="1029" y="190"/>
                    </a:cubicBezTo>
                    <a:cubicBezTo>
                      <a:pt x="1029" y="190"/>
                      <a:pt x="1029" y="191"/>
                      <a:pt x="1029" y="191"/>
                    </a:cubicBezTo>
                    <a:cubicBezTo>
                      <a:pt x="1028" y="191"/>
                      <a:pt x="1027" y="190"/>
                      <a:pt x="1026" y="190"/>
                    </a:cubicBezTo>
                    <a:cubicBezTo>
                      <a:pt x="1013" y="184"/>
                      <a:pt x="1001" y="179"/>
                      <a:pt x="988" y="173"/>
                    </a:cubicBezTo>
                    <a:cubicBezTo>
                      <a:pt x="977" y="168"/>
                      <a:pt x="966" y="166"/>
                      <a:pt x="954" y="163"/>
                    </a:cubicBezTo>
                    <a:cubicBezTo>
                      <a:pt x="946" y="161"/>
                      <a:pt x="937" y="159"/>
                      <a:pt x="928" y="157"/>
                    </a:cubicBezTo>
                    <a:cubicBezTo>
                      <a:pt x="922" y="156"/>
                      <a:pt x="915" y="154"/>
                      <a:pt x="909" y="154"/>
                    </a:cubicBezTo>
                    <a:cubicBezTo>
                      <a:pt x="892" y="153"/>
                      <a:pt x="875" y="153"/>
                      <a:pt x="859" y="152"/>
                    </a:cubicBezTo>
                    <a:cubicBezTo>
                      <a:pt x="843" y="152"/>
                      <a:pt x="828" y="153"/>
                      <a:pt x="813" y="154"/>
                    </a:cubicBezTo>
                    <a:cubicBezTo>
                      <a:pt x="809" y="154"/>
                      <a:pt x="804" y="155"/>
                      <a:pt x="800" y="156"/>
                    </a:cubicBezTo>
                    <a:cubicBezTo>
                      <a:pt x="794" y="157"/>
                      <a:pt x="787" y="158"/>
                      <a:pt x="780" y="159"/>
                    </a:cubicBezTo>
                    <a:close/>
                    <a:moveTo>
                      <a:pt x="791" y="165"/>
                    </a:moveTo>
                    <a:cubicBezTo>
                      <a:pt x="790" y="165"/>
                      <a:pt x="790" y="165"/>
                      <a:pt x="789" y="165"/>
                    </a:cubicBezTo>
                    <a:cubicBezTo>
                      <a:pt x="789" y="165"/>
                      <a:pt x="788" y="165"/>
                      <a:pt x="788" y="165"/>
                    </a:cubicBezTo>
                    <a:cubicBezTo>
                      <a:pt x="788" y="165"/>
                      <a:pt x="789" y="165"/>
                      <a:pt x="789" y="165"/>
                    </a:cubicBezTo>
                    <a:cubicBezTo>
                      <a:pt x="790" y="165"/>
                      <a:pt x="790" y="165"/>
                      <a:pt x="791" y="165"/>
                    </a:cubicBezTo>
                    <a:cubicBezTo>
                      <a:pt x="791" y="165"/>
                      <a:pt x="791" y="165"/>
                      <a:pt x="791" y="165"/>
                    </a:cubicBezTo>
                    <a:cubicBezTo>
                      <a:pt x="791" y="165"/>
                      <a:pt x="791" y="165"/>
                      <a:pt x="791" y="165"/>
                    </a:cubicBezTo>
                    <a:close/>
                    <a:moveTo>
                      <a:pt x="798" y="166"/>
                    </a:moveTo>
                    <a:cubicBezTo>
                      <a:pt x="797" y="166"/>
                      <a:pt x="796" y="166"/>
                      <a:pt x="795" y="166"/>
                    </a:cubicBezTo>
                    <a:cubicBezTo>
                      <a:pt x="795" y="165"/>
                      <a:pt x="795" y="165"/>
                      <a:pt x="795" y="165"/>
                    </a:cubicBezTo>
                    <a:cubicBezTo>
                      <a:pt x="796" y="165"/>
                      <a:pt x="797" y="165"/>
                      <a:pt x="798" y="166"/>
                    </a:cubicBezTo>
                    <a:cubicBezTo>
                      <a:pt x="798" y="166"/>
                      <a:pt x="799" y="166"/>
                      <a:pt x="799" y="166"/>
                    </a:cubicBezTo>
                    <a:cubicBezTo>
                      <a:pt x="799" y="166"/>
                      <a:pt x="799" y="166"/>
                      <a:pt x="799" y="166"/>
                    </a:cubicBezTo>
                    <a:cubicBezTo>
                      <a:pt x="803" y="166"/>
                      <a:pt x="808" y="166"/>
                      <a:pt x="813" y="166"/>
                    </a:cubicBezTo>
                    <a:cubicBezTo>
                      <a:pt x="820" y="167"/>
                      <a:pt x="827" y="167"/>
                      <a:pt x="835" y="168"/>
                    </a:cubicBezTo>
                    <a:cubicBezTo>
                      <a:pt x="840" y="168"/>
                      <a:pt x="845" y="169"/>
                      <a:pt x="850" y="169"/>
                    </a:cubicBezTo>
                    <a:cubicBezTo>
                      <a:pt x="854" y="170"/>
                      <a:pt x="858" y="171"/>
                      <a:pt x="862" y="172"/>
                    </a:cubicBezTo>
                    <a:cubicBezTo>
                      <a:pt x="871" y="173"/>
                      <a:pt x="879" y="174"/>
                      <a:pt x="888" y="175"/>
                    </a:cubicBezTo>
                    <a:cubicBezTo>
                      <a:pt x="891" y="175"/>
                      <a:pt x="893" y="176"/>
                      <a:pt x="895" y="176"/>
                    </a:cubicBezTo>
                    <a:cubicBezTo>
                      <a:pt x="895" y="176"/>
                      <a:pt x="895" y="176"/>
                      <a:pt x="895" y="175"/>
                    </a:cubicBezTo>
                    <a:cubicBezTo>
                      <a:pt x="893" y="174"/>
                      <a:pt x="891" y="173"/>
                      <a:pt x="888" y="173"/>
                    </a:cubicBezTo>
                    <a:cubicBezTo>
                      <a:pt x="880" y="171"/>
                      <a:pt x="871" y="170"/>
                      <a:pt x="862" y="169"/>
                    </a:cubicBezTo>
                    <a:cubicBezTo>
                      <a:pt x="856" y="168"/>
                      <a:pt x="850" y="166"/>
                      <a:pt x="844" y="165"/>
                    </a:cubicBezTo>
                    <a:cubicBezTo>
                      <a:pt x="839" y="165"/>
                      <a:pt x="834" y="165"/>
                      <a:pt x="830" y="164"/>
                    </a:cubicBezTo>
                    <a:cubicBezTo>
                      <a:pt x="829" y="164"/>
                      <a:pt x="827" y="164"/>
                      <a:pt x="826" y="164"/>
                    </a:cubicBezTo>
                    <a:cubicBezTo>
                      <a:pt x="826" y="164"/>
                      <a:pt x="826" y="164"/>
                      <a:pt x="826" y="164"/>
                    </a:cubicBezTo>
                    <a:cubicBezTo>
                      <a:pt x="824" y="164"/>
                      <a:pt x="822" y="164"/>
                      <a:pt x="821" y="163"/>
                    </a:cubicBezTo>
                    <a:cubicBezTo>
                      <a:pt x="821" y="163"/>
                      <a:pt x="821" y="163"/>
                      <a:pt x="821" y="163"/>
                    </a:cubicBezTo>
                    <a:cubicBezTo>
                      <a:pt x="821" y="163"/>
                      <a:pt x="821" y="163"/>
                      <a:pt x="821" y="163"/>
                    </a:cubicBezTo>
                    <a:cubicBezTo>
                      <a:pt x="822" y="163"/>
                      <a:pt x="824" y="164"/>
                      <a:pt x="826" y="164"/>
                    </a:cubicBezTo>
                    <a:cubicBezTo>
                      <a:pt x="826" y="164"/>
                      <a:pt x="826" y="164"/>
                      <a:pt x="826" y="164"/>
                    </a:cubicBezTo>
                    <a:cubicBezTo>
                      <a:pt x="830" y="164"/>
                      <a:pt x="835" y="163"/>
                      <a:pt x="839" y="163"/>
                    </a:cubicBezTo>
                    <a:cubicBezTo>
                      <a:pt x="846" y="164"/>
                      <a:pt x="854" y="164"/>
                      <a:pt x="861" y="165"/>
                    </a:cubicBezTo>
                    <a:cubicBezTo>
                      <a:pt x="866" y="165"/>
                      <a:pt x="871" y="166"/>
                      <a:pt x="875" y="167"/>
                    </a:cubicBezTo>
                    <a:cubicBezTo>
                      <a:pt x="887" y="169"/>
                      <a:pt x="899" y="172"/>
                      <a:pt x="910" y="176"/>
                    </a:cubicBezTo>
                    <a:cubicBezTo>
                      <a:pt x="920" y="180"/>
                      <a:pt x="930" y="184"/>
                      <a:pt x="939" y="189"/>
                    </a:cubicBezTo>
                    <a:cubicBezTo>
                      <a:pt x="949" y="193"/>
                      <a:pt x="959" y="197"/>
                      <a:pt x="967" y="204"/>
                    </a:cubicBezTo>
                    <a:cubicBezTo>
                      <a:pt x="966" y="203"/>
                      <a:pt x="965" y="203"/>
                      <a:pt x="963" y="202"/>
                    </a:cubicBezTo>
                    <a:cubicBezTo>
                      <a:pt x="958" y="199"/>
                      <a:pt x="953" y="197"/>
                      <a:pt x="948" y="195"/>
                    </a:cubicBezTo>
                    <a:cubicBezTo>
                      <a:pt x="936" y="189"/>
                      <a:pt x="925" y="184"/>
                      <a:pt x="913" y="179"/>
                    </a:cubicBezTo>
                    <a:cubicBezTo>
                      <a:pt x="911" y="178"/>
                      <a:pt x="908" y="177"/>
                      <a:pt x="906" y="179"/>
                    </a:cubicBezTo>
                    <a:cubicBezTo>
                      <a:pt x="906" y="180"/>
                      <a:pt x="907" y="180"/>
                      <a:pt x="908" y="180"/>
                    </a:cubicBezTo>
                    <a:cubicBezTo>
                      <a:pt x="911" y="181"/>
                      <a:pt x="913" y="182"/>
                      <a:pt x="916" y="183"/>
                    </a:cubicBezTo>
                    <a:cubicBezTo>
                      <a:pt x="919" y="184"/>
                      <a:pt x="921" y="185"/>
                      <a:pt x="923" y="186"/>
                    </a:cubicBezTo>
                    <a:cubicBezTo>
                      <a:pt x="931" y="190"/>
                      <a:pt x="939" y="193"/>
                      <a:pt x="947" y="197"/>
                    </a:cubicBezTo>
                    <a:cubicBezTo>
                      <a:pt x="955" y="201"/>
                      <a:pt x="963" y="205"/>
                      <a:pt x="971" y="209"/>
                    </a:cubicBezTo>
                    <a:cubicBezTo>
                      <a:pt x="977" y="212"/>
                      <a:pt x="983" y="216"/>
                      <a:pt x="989" y="220"/>
                    </a:cubicBezTo>
                    <a:cubicBezTo>
                      <a:pt x="993" y="222"/>
                      <a:pt x="996" y="224"/>
                      <a:pt x="1000" y="226"/>
                    </a:cubicBezTo>
                    <a:cubicBezTo>
                      <a:pt x="1011" y="231"/>
                      <a:pt x="1021" y="239"/>
                      <a:pt x="1031" y="247"/>
                    </a:cubicBezTo>
                    <a:cubicBezTo>
                      <a:pt x="1031" y="247"/>
                      <a:pt x="1031" y="247"/>
                      <a:pt x="1031" y="248"/>
                    </a:cubicBezTo>
                    <a:cubicBezTo>
                      <a:pt x="1031" y="248"/>
                      <a:pt x="1031" y="248"/>
                      <a:pt x="1031" y="248"/>
                    </a:cubicBezTo>
                    <a:cubicBezTo>
                      <a:pt x="1032" y="248"/>
                      <a:pt x="1033" y="248"/>
                      <a:pt x="1033" y="249"/>
                    </a:cubicBezTo>
                    <a:cubicBezTo>
                      <a:pt x="1034" y="249"/>
                      <a:pt x="1034" y="250"/>
                      <a:pt x="1035" y="250"/>
                    </a:cubicBezTo>
                    <a:cubicBezTo>
                      <a:pt x="1035" y="250"/>
                      <a:pt x="1035" y="251"/>
                      <a:pt x="1036" y="251"/>
                    </a:cubicBezTo>
                    <a:cubicBezTo>
                      <a:pt x="1035" y="251"/>
                      <a:pt x="1035" y="250"/>
                      <a:pt x="1035" y="250"/>
                    </a:cubicBezTo>
                    <a:cubicBezTo>
                      <a:pt x="1034" y="250"/>
                      <a:pt x="1034" y="249"/>
                      <a:pt x="1033" y="249"/>
                    </a:cubicBezTo>
                    <a:cubicBezTo>
                      <a:pt x="1033" y="249"/>
                      <a:pt x="1032" y="248"/>
                      <a:pt x="1031" y="248"/>
                    </a:cubicBezTo>
                    <a:cubicBezTo>
                      <a:pt x="1031" y="248"/>
                      <a:pt x="1031" y="248"/>
                      <a:pt x="1031" y="248"/>
                    </a:cubicBezTo>
                    <a:cubicBezTo>
                      <a:pt x="1027" y="245"/>
                      <a:pt x="1023" y="243"/>
                      <a:pt x="1019" y="240"/>
                    </a:cubicBezTo>
                    <a:cubicBezTo>
                      <a:pt x="1012" y="236"/>
                      <a:pt x="1005" y="232"/>
                      <a:pt x="999" y="228"/>
                    </a:cubicBezTo>
                    <a:cubicBezTo>
                      <a:pt x="994" y="225"/>
                      <a:pt x="989" y="221"/>
                      <a:pt x="983" y="218"/>
                    </a:cubicBezTo>
                    <a:cubicBezTo>
                      <a:pt x="977" y="214"/>
                      <a:pt x="970" y="211"/>
                      <a:pt x="963" y="208"/>
                    </a:cubicBezTo>
                    <a:cubicBezTo>
                      <a:pt x="960" y="207"/>
                      <a:pt x="958" y="206"/>
                      <a:pt x="955" y="204"/>
                    </a:cubicBezTo>
                    <a:cubicBezTo>
                      <a:pt x="948" y="201"/>
                      <a:pt x="940" y="198"/>
                      <a:pt x="932" y="194"/>
                    </a:cubicBezTo>
                    <a:cubicBezTo>
                      <a:pt x="923" y="189"/>
                      <a:pt x="913" y="186"/>
                      <a:pt x="903" y="182"/>
                    </a:cubicBezTo>
                    <a:cubicBezTo>
                      <a:pt x="895" y="179"/>
                      <a:pt x="887" y="177"/>
                      <a:pt x="879" y="176"/>
                    </a:cubicBezTo>
                    <a:cubicBezTo>
                      <a:pt x="871" y="175"/>
                      <a:pt x="864" y="173"/>
                      <a:pt x="857" y="172"/>
                    </a:cubicBezTo>
                    <a:cubicBezTo>
                      <a:pt x="852" y="171"/>
                      <a:pt x="847" y="171"/>
                      <a:pt x="842" y="171"/>
                    </a:cubicBezTo>
                    <a:cubicBezTo>
                      <a:pt x="835" y="170"/>
                      <a:pt x="828" y="170"/>
                      <a:pt x="822" y="169"/>
                    </a:cubicBezTo>
                    <a:cubicBezTo>
                      <a:pt x="815" y="168"/>
                      <a:pt x="808" y="167"/>
                      <a:pt x="801" y="167"/>
                    </a:cubicBezTo>
                    <a:cubicBezTo>
                      <a:pt x="801" y="166"/>
                      <a:pt x="800" y="166"/>
                      <a:pt x="799" y="166"/>
                    </a:cubicBezTo>
                    <a:cubicBezTo>
                      <a:pt x="799" y="166"/>
                      <a:pt x="799" y="166"/>
                      <a:pt x="799" y="166"/>
                    </a:cubicBezTo>
                    <a:cubicBezTo>
                      <a:pt x="799" y="166"/>
                      <a:pt x="798" y="166"/>
                      <a:pt x="798" y="166"/>
                    </a:cubicBezTo>
                    <a:close/>
                    <a:moveTo>
                      <a:pt x="808" y="171"/>
                    </a:moveTo>
                    <a:cubicBezTo>
                      <a:pt x="808" y="171"/>
                      <a:pt x="807" y="171"/>
                      <a:pt x="807" y="171"/>
                    </a:cubicBezTo>
                    <a:cubicBezTo>
                      <a:pt x="807" y="171"/>
                      <a:pt x="807" y="171"/>
                      <a:pt x="807" y="171"/>
                    </a:cubicBezTo>
                    <a:cubicBezTo>
                      <a:pt x="806" y="171"/>
                      <a:pt x="804" y="170"/>
                      <a:pt x="803" y="170"/>
                    </a:cubicBezTo>
                    <a:cubicBezTo>
                      <a:pt x="803" y="170"/>
                      <a:pt x="803" y="170"/>
                      <a:pt x="803" y="170"/>
                    </a:cubicBezTo>
                    <a:cubicBezTo>
                      <a:pt x="802" y="170"/>
                      <a:pt x="800" y="170"/>
                      <a:pt x="799" y="170"/>
                    </a:cubicBezTo>
                    <a:cubicBezTo>
                      <a:pt x="799" y="170"/>
                      <a:pt x="799" y="170"/>
                      <a:pt x="799" y="170"/>
                    </a:cubicBezTo>
                    <a:cubicBezTo>
                      <a:pt x="800" y="170"/>
                      <a:pt x="802" y="170"/>
                      <a:pt x="803" y="170"/>
                    </a:cubicBezTo>
                    <a:cubicBezTo>
                      <a:pt x="803" y="170"/>
                      <a:pt x="803" y="170"/>
                      <a:pt x="803" y="170"/>
                    </a:cubicBezTo>
                    <a:cubicBezTo>
                      <a:pt x="804" y="170"/>
                      <a:pt x="805" y="171"/>
                      <a:pt x="807" y="171"/>
                    </a:cubicBezTo>
                    <a:cubicBezTo>
                      <a:pt x="807" y="171"/>
                      <a:pt x="807" y="171"/>
                      <a:pt x="807" y="171"/>
                    </a:cubicBezTo>
                    <a:cubicBezTo>
                      <a:pt x="807" y="171"/>
                      <a:pt x="808" y="171"/>
                      <a:pt x="808" y="171"/>
                    </a:cubicBezTo>
                    <a:cubicBezTo>
                      <a:pt x="808" y="171"/>
                      <a:pt x="808" y="171"/>
                      <a:pt x="808" y="171"/>
                    </a:cubicBezTo>
                    <a:close/>
                    <a:moveTo>
                      <a:pt x="1013" y="244"/>
                    </a:moveTo>
                    <a:cubicBezTo>
                      <a:pt x="1006" y="240"/>
                      <a:pt x="999" y="236"/>
                      <a:pt x="993" y="232"/>
                    </a:cubicBezTo>
                    <a:cubicBezTo>
                      <a:pt x="985" y="228"/>
                      <a:pt x="977" y="223"/>
                      <a:pt x="970" y="219"/>
                    </a:cubicBezTo>
                    <a:cubicBezTo>
                      <a:pt x="966" y="217"/>
                      <a:pt x="963" y="216"/>
                      <a:pt x="960" y="214"/>
                    </a:cubicBezTo>
                    <a:cubicBezTo>
                      <a:pt x="958" y="214"/>
                      <a:pt x="957" y="214"/>
                      <a:pt x="956" y="214"/>
                    </a:cubicBezTo>
                    <a:cubicBezTo>
                      <a:pt x="956" y="214"/>
                      <a:pt x="956" y="214"/>
                      <a:pt x="955" y="214"/>
                    </a:cubicBezTo>
                    <a:cubicBezTo>
                      <a:pt x="956" y="215"/>
                      <a:pt x="956" y="215"/>
                      <a:pt x="957" y="216"/>
                    </a:cubicBezTo>
                    <a:cubicBezTo>
                      <a:pt x="967" y="221"/>
                      <a:pt x="976" y="226"/>
                      <a:pt x="986" y="232"/>
                    </a:cubicBezTo>
                    <a:cubicBezTo>
                      <a:pt x="990" y="234"/>
                      <a:pt x="995" y="237"/>
                      <a:pt x="999" y="239"/>
                    </a:cubicBezTo>
                    <a:cubicBezTo>
                      <a:pt x="999" y="239"/>
                      <a:pt x="999" y="239"/>
                      <a:pt x="999" y="239"/>
                    </a:cubicBezTo>
                    <a:cubicBezTo>
                      <a:pt x="999" y="239"/>
                      <a:pt x="999" y="239"/>
                      <a:pt x="999" y="239"/>
                    </a:cubicBezTo>
                    <a:cubicBezTo>
                      <a:pt x="1000" y="240"/>
                      <a:pt x="1001" y="240"/>
                      <a:pt x="1001" y="240"/>
                    </a:cubicBezTo>
                    <a:cubicBezTo>
                      <a:pt x="1001" y="240"/>
                      <a:pt x="1001" y="240"/>
                      <a:pt x="1001" y="240"/>
                    </a:cubicBezTo>
                    <a:cubicBezTo>
                      <a:pt x="1000" y="240"/>
                      <a:pt x="1000" y="240"/>
                      <a:pt x="999" y="239"/>
                    </a:cubicBezTo>
                    <a:cubicBezTo>
                      <a:pt x="999" y="239"/>
                      <a:pt x="999" y="239"/>
                      <a:pt x="999" y="239"/>
                    </a:cubicBezTo>
                    <a:cubicBezTo>
                      <a:pt x="999" y="239"/>
                      <a:pt x="999" y="239"/>
                      <a:pt x="999" y="239"/>
                    </a:cubicBezTo>
                    <a:cubicBezTo>
                      <a:pt x="991" y="236"/>
                      <a:pt x="983" y="234"/>
                      <a:pt x="975" y="231"/>
                    </a:cubicBezTo>
                    <a:cubicBezTo>
                      <a:pt x="961" y="225"/>
                      <a:pt x="946" y="220"/>
                      <a:pt x="932" y="214"/>
                    </a:cubicBezTo>
                    <a:cubicBezTo>
                      <a:pt x="927" y="213"/>
                      <a:pt x="923" y="212"/>
                      <a:pt x="919" y="210"/>
                    </a:cubicBezTo>
                    <a:cubicBezTo>
                      <a:pt x="905" y="205"/>
                      <a:pt x="891" y="199"/>
                      <a:pt x="877" y="194"/>
                    </a:cubicBezTo>
                    <a:cubicBezTo>
                      <a:pt x="871" y="192"/>
                      <a:pt x="865" y="190"/>
                      <a:pt x="859" y="189"/>
                    </a:cubicBezTo>
                    <a:cubicBezTo>
                      <a:pt x="856" y="187"/>
                      <a:pt x="852" y="186"/>
                      <a:pt x="848" y="185"/>
                    </a:cubicBezTo>
                    <a:cubicBezTo>
                      <a:pt x="839" y="181"/>
                      <a:pt x="830" y="178"/>
                      <a:pt x="821" y="177"/>
                    </a:cubicBezTo>
                    <a:cubicBezTo>
                      <a:pt x="817" y="176"/>
                      <a:pt x="814" y="175"/>
                      <a:pt x="810" y="174"/>
                    </a:cubicBezTo>
                    <a:cubicBezTo>
                      <a:pt x="814" y="174"/>
                      <a:pt x="818" y="174"/>
                      <a:pt x="821" y="175"/>
                    </a:cubicBezTo>
                    <a:cubicBezTo>
                      <a:pt x="831" y="177"/>
                      <a:pt x="841" y="179"/>
                      <a:pt x="851" y="182"/>
                    </a:cubicBezTo>
                    <a:cubicBezTo>
                      <a:pt x="858" y="183"/>
                      <a:pt x="865" y="185"/>
                      <a:pt x="872" y="187"/>
                    </a:cubicBezTo>
                    <a:cubicBezTo>
                      <a:pt x="876" y="188"/>
                      <a:pt x="879" y="190"/>
                      <a:pt x="883" y="191"/>
                    </a:cubicBezTo>
                    <a:cubicBezTo>
                      <a:pt x="890" y="193"/>
                      <a:pt x="897" y="195"/>
                      <a:pt x="904" y="197"/>
                    </a:cubicBezTo>
                    <a:cubicBezTo>
                      <a:pt x="914" y="200"/>
                      <a:pt x="923" y="203"/>
                      <a:pt x="933" y="206"/>
                    </a:cubicBezTo>
                    <a:cubicBezTo>
                      <a:pt x="937" y="207"/>
                      <a:pt x="940" y="208"/>
                      <a:pt x="944" y="209"/>
                    </a:cubicBezTo>
                    <a:cubicBezTo>
                      <a:pt x="944" y="209"/>
                      <a:pt x="944" y="209"/>
                      <a:pt x="944" y="209"/>
                    </a:cubicBezTo>
                    <a:cubicBezTo>
                      <a:pt x="943" y="208"/>
                      <a:pt x="942" y="207"/>
                      <a:pt x="941" y="207"/>
                    </a:cubicBezTo>
                    <a:cubicBezTo>
                      <a:pt x="929" y="203"/>
                      <a:pt x="918" y="199"/>
                      <a:pt x="906" y="195"/>
                    </a:cubicBezTo>
                    <a:cubicBezTo>
                      <a:pt x="894" y="191"/>
                      <a:pt x="882" y="187"/>
                      <a:pt x="870" y="184"/>
                    </a:cubicBezTo>
                    <a:cubicBezTo>
                      <a:pt x="863" y="182"/>
                      <a:pt x="856" y="180"/>
                      <a:pt x="849" y="178"/>
                    </a:cubicBezTo>
                    <a:cubicBezTo>
                      <a:pt x="843" y="177"/>
                      <a:pt x="836" y="175"/>
                      <a:pt x="830" y="174"/>
                    </a:cubicBezTo>
                    <a:cubicBezTo>
                      <a:pt x="831" y="173"/>
                      <a:pt x="831" y="173"/>
                      <a:pt x="831" y="173"/>
                    </a:cubicBezTo>
                    <a:cubicBezTo>
                      <a:pt x="838" y="174"/>
                      <a:pt x="844" y="174"/>
                      <a:pt x="850" y="175"/>
                    </a:cubicBezTo>
                    <a:cubicBezTo>
                      <a:pt x="858" y="176"/>
                      <a:pt x="866" y="177"/>
                      <a:pt x="873" y="179"/>
                    </a:cubicBezTo>
                    <a:cubicBezTo>
                      <a:pt x="882" y="180"/>
                      <a:pt x="890" y="182"/>
                      <a:pt x="898" y="184"/>
                    </a:cubicBezTo>
                    <a:cubicBezTo>
                      <a:pt x="905" y="187"/>
                      <a:pt x="912" y="189"/>
                      <a:pt x="919" y="192"/>
                    </a:cubicBezTo>
                    <a:cubicBezTo>
                      <a:pt x="932" y="198"/>
                      <a:pt x="946" y="203"/>
                      <a:pt x="958" y="210"/>
                    </a:cubicBezTo>
                    <a:cubicBezTo>
                      <a:pt x="963" y="213"/>
                      <a:pt x="969" y="215"/>
                      <a:pt x="974" y="217"/>
                    </a:cubicBezTo>
                    <a:cubicBezTo>
                      <a:pt x="981" y="221"/>
                      <a:pt x="989" y="225"/>
                      <a:pt x="996" y="229"/>
                    </a:cubicBezTo>
                    <a:cubicBezTo>
                      <a:pt x="1002" y="233"/>
                      <a:pt x="1008" y="237"/>
                      <a:pt x="1014" y="241"/>
                    </a:cubicBezTo>
                    <a:cubicBezTo>
                      <a:pt x="1021" y="246"/>
                      <a:pt x="1027" y="250"/>
                      <a:pt x="1034" y="254"/>
                    </a:cubicBezTo>
                    <a:cubicBezTo>
                      <a:pt x="1035" y="255"/>
                      <a:pt x="1035" y="255"/>
                      <a:pt x="1036" y="256"/>
                    </a:cubicBezTo>
                    <a:cubicBezTo>
                      <a:pt x="1028" y="252"/>
                      <a:pt x="1021" y="248"/>
                      <a:pt x="1013" y="244"/>
                    </a:cubicBezTo>
                    <a:close/>
                    <a:moveTo>
                      <a:pt x="1041" y="258"/>
                    </a:moveTo>
                    <a:cubicBezTo>
                      <a:pt x="1041" y="258"/>
                      <a:pt x="1040" y="258"/>
                      <a:pt x="1040" y="257"/>
                    </a:cubicBezTo>
                    <a:cubicBezTo>
                      <a:pt x="1040" y="257"/>
                      <a:pt x="1040" y="257"/>
                      <a:pt x="1039" y="257"/>
                    </a:cubicBezTo>
                    <a:cubicBezTo>
                      <a:pt x="1039" y="257"/>
                      <a:pt x="1039" y="257"/>
                      <a:pt x="1039" y="257"/>
                    </a:cubicBezTo>
                    <a:cubicBezTo>
                      <a:pt x="1039" y="257"/>
                      <a:pt x="1039" y="257"/>
                      <a:pt x="1039" y="257"/>
                    </a:cubicBezTo>
                    <a:cubicBezTo>
                      <a:pt x="1040" y="257"/>
                      <a:pt x="1040" y="257"/>
                      <a:pt x="1040" y="257"/>
                    </a:cubicBezTo>
                    <a:cubicBezTo>
                      <a:pt x="1040" y="258"/>
                      <a:pt x="1041" y="258"/>
                      <a:pt x="1041" y="258"/>
                    </a:cubicBezTo>
                    <a:cubicBezTo>
                      <a:pt x="1041" y="258"/>
                      <a:pt x="1041" y="258"/>
                      <a:pt x="1041" y="258"/>
                    </a:cubicBezTo>
                    <a:close/>
                    <a:moveTo>
                      <a:pt x="1047" y="261"/>
                    </a:moveTo>
                    <a:cubicBezTo>
                      <a:pt x="1046" y="261"/>
                      <a:pt x="1046" y="261"/>
                      <a:pt x="1045" y="260"/>
                    </a:cubicBezTo>
                    <a:cubicBezTo>
                      <a:pt x="1045" y="260"/>
                      <a:pt x="1045" y="260"/>
                      <a:pt x="1045" y="260"/>
                    </a:cubicBezTo>
                    <a:cubicBezTo>
                      <a:pt x="1046" y="260"/>
                      <a:pt x="1046" y="261"/>
                      <a:pt x="1047" y="261"/>
                    </a:cubicBezTo>
                    <a:cubicBezTo>
                      <a:pt x="1047" y="261"/>
                      <a:pt x="1047" y="261"/>
                      <a:pt x="1047" y="2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7" name="Google Shape;1797;p23"/>
              <p:cNvSpPr/>
              <p:nvPr/>
            </p:nvSpPr>
            <p:spPr>
              <a:xfrm>
                <a:off x="4453534" y="3478264"/>
                <a:ext cx="30492" cy="19778"/>
              </a:xfrm>
              <a:custGeom>
                <a:avLst/>
                <a:gdLst/>
                <a:ahLst/>
                <a:cxnLst/>
                <a:rect l="l" t="t" r="r" b="b"/>
                <a:pathLst>
                  <a:path w="32" h="21" extrusionOk="0">
                    <a:moveTo>
                      <a:pt x="0" y="21"/>
                    </a:moveTo>
                    <a:cubicBezTo>
                      <a:pt x="12" y="14"/>
                      <a:pt x="22" y="7"/>
                      <a:pt x="32" y="0"/>
                    </a:cubicBezTo>
                    <a:cubicBezTo>
                      <a:pt x="29" y="0"/>
                      <a:pt x="2" y="18"/>
                      <a:pt x="0" y="2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798" name="Google Shape;1798;p23"/>
          <p:cNvSpPr/>
          <p:nvPr/>
        </p:nvSpPr>
        <p:spPr>
          <a:xfrm flipH="1">
            <a:off x="415100" y="535000"/>
            <a:ext cx="75300" cy="4077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799"/>
        <p:cNvGrpSpPr/>
        <p:nvPr/>
      </p:nvGrpSpPr>
      <p:grpSpPr>
        <a:xfrm>
          <a:off x="0" y="0"/>
          <a:ext cx="0" cy="0"/>
          <a:chOff x="0" y="0"/>
          <a:chExt cx="0" cy="0"/>
        </a:xfrm>
      </p:grpSpPr>
      <p:sp>
        <p:nvSpPr>
          <p:cNvPr id="1800" name="Google Shape;1800;p24"/>
          <p:cNvSpPr/>
          <p:nvPr/>
        </p:nvSpPr>
        <p:spPr>
          <a:xfrm>
            <a:off x="8653700" y="535000"/>
            <a:ext cx="75300" cy="4077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grpSp>
        <p:nvGrpSpPr>
          <p:cNvPr id="1801" name="Google Shape;1801;p24"/>
          <p:cNvGrpSpPr/>
          <p:nvPr/>
        </p:nvGrpSpPr>
        <p:grpSpPr>
          <a:xfrm>
            <a:off x="-374508" y="-773166"/>
            <a:ext cx="8281534" cy="6294315"/>
            <a:chOff x="-374508" y="-773166"/>
            <a:chExt cx="8281534" cy="6294315"/>
          </a:xfrm>
        </p:grpSpPr>
        <p:grpSp>
          <p:nvGrpSpPr>
            <p:cNvPr id="1802" name="Google Shape;1802;p24"/>
            <p:cNvGrpSpPr/>
            <p:nvPr/>
          </p:nvGrpSpPr>
          <p:grpSpPr>
            <a:xfrm rot="-9784896">
              <a:off x="208135" y="3952474"/>
              <a:ext cx="1958811" cy="1312051"/>
              <a:chOff x="2260600" y="2222330"/>
              <a:chExt cx="871077" cy="583465"/>
            </a:xfrm>
          </p:grpSpPr>
          <p:sp>
            <p:nvSpPr>
              <p:cNvPr id="1803" name="Google Shape;1803;p24"/>
              <p:cNvSpPr/>
              <p:nvPr/>
            </p:nvSpPr>
            <p:spPr>
              <a:xfrm>
                <a:off x="2260600" y="2222330"/>
                <a:ext cx="871077" cy="583465"/>
              </a:xfrm>
              <a:custGeom>
                <a:avLst/>
                <a:gdLst/>
                <a:ahLst/>
                <a:cxnLst/>
                <a:rect l="l" t="t" r="r" b="b"/>
                <a:pathLst>
                  <a:path w="923" h="618" extrusionOk="0">
                    <a:moveTo>
                      <a:pt x="918" y="554"/>
                    </a:moveTo>
                    <a:cubicBezTo>
                      <a:pt x="915" y="546"/>
                      <a:pt x="912" y="537"/>
                      <a:pt x="908" y="528"/>
                    </a:cubicBezTo>
                    <a:cubicBezTo>
                      <a:pt x="905" y="520"/>
                      <a:pt x="903" y="512"/>
                      <a:pt x="900" y="504"/>
                    </a:cubicBezTo>
                    <a:cubicBezTo>
                      <a:pt x="897" y="495"/>
                      <a:pt x="894" y="486"/>
                      <a:pt x="892" y="478"/>
                    </a:cubicBezTo>
                    <a:cubicBezTo>
                      <a:pt x="891" y="475"/>
                      <a:pt x="889" y="472"/>
                      <a:pt x="888" y="468"/>
                    </a:cubicBezTo>
                    <a:cubicBezTo>
                      <a:pt x="885" y="455"/>
                      <a:pt x="879" y="443"/>
                      <a:pt x="875" y="431"/>
                    </a:cubicBezTo>
                    <a:cubicBezTo>
                      <a:pt x="872" y="424"/>
                      <a:pt x="870" y="417"/>
                      <a:pt x="868" y="410"/>
                    </a:cubicBezTo>
                    <a:cubicBezTo>
                      <a:pt x="865" y="403"/>
                      <a:pt x="863" y="395"/>
                      <a:pt x="860" y="387"/>
                    </a:cubicBezTo>
                    <a:cubicBezTo>
                      <a:pt x="856" y="378"/>
                      <a:pt x="852" y="368"/>
                      <a:pt x="849" y="359"/>
                    </a:cubicBezTo>
                    <a:cubicBezTo>
                      <a:pt x="844" y="348"/>
                      <a:pt x="839" y="337"/>
                      <a:pt x="834" y="325"/>
                    </a:cubicBezTo>
                    <a:cubicBezTo>
                      <a:pt x="825" y="306"/>
                      <a:pt x="816" y="288"/>
                      <a:pt x="805" y="270"/>
                    </a:cubicBezTo>
                    <a:cubicBezTo>
                      <a:pt x="796" y="256"/>
                      <a:pt x="786" y="242"/>
                      <a:pt x="777" y="228"/>
                    </a:cubicBezTo>
                    <a:cubicBezTo>
                      <a:pt x="767" y="214"/>
                      <a:pt x="757" y="200"/>
                      <a:pt x="746" y="187"/>
                    </a:cubicBezTo>
                    <a:cubicBezTo>
                      <a:pt x="741" y="180"/>
                      <a:pt x="736" y="174"/>
                      <a:pt x="731" y="167"/>
                    </a:cubicBezTo>
                    <a:cubicBezTo>
                      <a:pt x="728" y="163"/>
                      <a:pt x="724" y="159"/>
                      <a:pt x="720" y="155"/>
                    </a:cubicBezTo>
                    <a:cubicBezTo>
                      <a:pt x="715" y="149"/>
                      <a:pt x="709" y="142"/>
                      <a:pt x="704" y="136"/>
                    </a:cubicBezTo>
                    <a:cubicBezTo>
                      <a:pt x="696" y="126"/>
                      <a:pt x="687" y="118"/>
                      <a:pt x="678" y="109"/>
                    </a:cubicBezTo>
                    <a:cubicBezTo>
                      <a:pt x="667" y="99"/>
                      <a:pt x="656" y="89"/>
                      <a:pt x="644" y="80"/>
                    </a:cubicBezTo>
                    <a:cubicBezTo>
                      <a:pt x="636" y="74"/>
                      <a:pt x="626" y="68"/>
                      <a:pt x="617" y="62"/>
                    </a:cubicBezTo>
                    <a:cubicBezTo>
                      <a:pt x="606" y="53"/>
                      <a:pt x="593" y="48"/>
                      <a:pt x="580" y="42"/>
                    </a:cubicBezTo>
                    <a:cubicBezTo>
                      <a:pt x="570" y="37"/>
                      <a:pt x="559" y="33"/>
                      <a:pt x="549" y="29"/>
                    </a:cubicBezTo>
                    <a:cubicBezTo>
                      <a:pt x="542" y="27"/>
                      <a:pt x="535" y="25"/>
                      <a:pt x="528" y="23"/>
                    </a:cubicBezTo>
                    <a:cubicBezTo>
                      <a:pt x="525" y="22"/>
                      <a:pt x="523" y="21"/>
                      <a:pt x="521" y="21"/>
                    </a:cubicBezTo>
                    <a:cubicBezTo>
                      <a:pt x="507" y="15"/>
                      <a:pt x="493" y="13"/>
                      <a:pt x="479" y="9"/>
                    </a:cubicBezTo>
                    <a:cubicBezTo>
                      <a:pt x="462" y="6"/>
                      <a:pt x="445" y="3"/>
                      <a:pt x="427" y="1"/>
                    </a:cubicBezTo>
                    <a:cubicBezTo>
                      <a:pt x="417" y="0"/>
                      <a:pt x="406" y="1"/>
                      <a:pt x="396" y="1"/>
                    </a:cubicBezTo>
                    <a:cubicBezTo>
                      <a:pt x="384" y="1"/>
                      <a:pt x="372" y="1"/>
                      <a:pt x="360" y="1"/>
                    </a:cubicBezTo>
                    <a:cubicBezTo>
                      <a:pt x="354" y="1"/>
                      <a:pt x="347" y="2"/>
                      <a:pt x="341" y="2"/>
                    </a:cubicBezTo>
                    <a:cubicBezTo>
                      <a:pt x="337" y="2"/>
                      <a:pt x="333" y="2"/>
                      <a:pt x="330" y="2"/>
                    </a:cubicBezTo>
                    <a:cubicBezTo>
                      <a:pt x="311" y="3"/>
                      <a:pt x="292" y="5"/>
                      <a:pt x="274" y="9"/>
                    </a:cubicBezTo>
                    <a:cubicBezTo>
                      <a:pt x="263" y="11"/>
                      <a:pt x="252" y="14"/>
                      <a:pt x="242" y="16"/>
                    </a:cubicBezTo>
                    <a:cubicBezTo>
                      <a:pt x="231" y="19"/>
                      <a:pt x="220" y="21"/>
                      <a:pt x="210" y="24"/>
                    </a:cubicBezTo>
                    <a:cubicBezTo>
                      <a:pt x="208" y="24"/>
                      <a:pt x="207" y="24"/>
                      <a:pt x="205" y="25"/>
                    </a:cubicBezTo>
                    <a:cubicBezTo>
                      <a:pt x="197" y="27"/>
                      <a:pt x="188" y="29"/>
                      <a:pt x="180" y="32"/>
                    </a:cubicBezTo>
                    <a:cubicBezTo>
                      <a:pt x="150" y="41"/>
                      <a:pt x="119" y="51"/>
                      <a:pt x="89" y="61"/>
                    </a:cubicBezTo>
                    <a:cubicBezTo>
                      <a:pt x="83" y="64"/>
                      <a:pt x="76" y="67"/>
                      <a:pt x="70" y="69"/>
                    </a:cubicBezTo>
                    <a:cubicBezTo>
                      <a:pt x="59" y="73"/>
                      <a:pt x="48" y="77"/>
                      <a:pt x="38" y="81"/>
                    </a:cubicBezTo>
                    <a:cubicBezTo>
                      <a:pt x="27" y="86"/>
                      <a:pt x="17" y="91"/>
                      <a:pt x="7" y="97"/>
                    </a:cubicBezTo>
                    <a:cubicBezTo>
                      <a:pt x="3" y="100"/>
                      <a:pt x="0" y="106"/>
                      <a:pt x="2" y="111"/>
                    </a:cubicBezTo>
                    <a:cubicBezTo>
                      <a:pt x="4" y="118"/>
                      <a:pt x="9" y="123"/>
                      <a:pt x="15" y="128"/>
                    </a:cubicBezTo>
                    <a:cubicBezTo>
                      <a:pt x="17" y="130"/>
                      <a:pt x="20" y="129"/>
                      <a:pt x="23" y="128"/>
                    </a:cubicBezTo>
                    <a:cubicBezTo>
                      <a:pt x="37" y="121"/>
                      <a:pt x="51" y="115"/>
                      <a:pt x="64" y="108"/>
                    </a:cubicBezTo>
                    <a:cubicBezTo>
                      <a:pt x="79" y="100"/>
                      <a:pt x="94" y="93"/>
                      <a:pt x="109" y="88"/>
                    </a:cubicBezTo>
                    <a:cubicBezTo>
                      <a:pt x="115" y="86"/>
                      <a:pt x="120" y="83"/>
                      <a:pt x="125" y="81"/>
                    </a:cubicBezTo>
                    <a:cubicBezTo>
                      <a:pt x="129" y="80"/>
                      <a:pt x="133" y="78"/>
                      <a:pt x="137" y="77"/>
                    </a:cubicBezTo>
                    <a:cubicBezTo>
                      <a:pt x="140" y="75"/>
                      <a:pt x="144" y="74"/>
                      <a:pt x="147" y="73"/>
                    </a:cubicBezTo>
                    <a:cubicBezTo>
                      <a:pt x="161" y="67"/>
                      <a:pt x="176" y="61"/>
                      <a:pt x="190" y="56"/>
                    </a:cubicBezTo>
                    <a:cubicBezTo>
                      <a:pt x="197" y="54"/>
                      <a:pt x="203" y="52"/>
                      <a:pt x="210" y="50"/>
                    </a:cubicBezTo>
                    <a:cubicBezTo>
                      <a:pt x="213" y="49"/>
                      <a:pt x="216" y="48"/>
                      <a:pt x="219" y="47"/>
                    </a:cubicBezTo>
                    <a:cubicBezTo>
                      <a:pt x="222" y="46"/>
                      <a:pt x="223" y="47"/>
                      <a:pt x="225" y="50"/>
                    </a:cubicBezTo>
                    <a:cubicBezTo>
                      <a:pt x="227" y="53"/>
                      <a:pt x="229" y="56"/>
                      <a:pt x="232" y="59"/>
                    </a:cubicBezTo>
                    <a:cubicBezTo>
                      <a:pt x="239" y="64"/>
                      <a:pt x="243" y="70"/>
                      <a:pt x="244" y="78"/>
                    </a:cubicBezTo>
                    <a:cubicBezTo>
                      <a:pt x="245" y="82"/>
                      <a:pt x="246" y="85"/>
                      <a:pt x="246" y="89"/>
                    </a:cubicBezTo>
                    <a:cubicBezTo>
                      <a:pt x="246" y="95"/>
                      <a:pt x="249" y="100"/>
                      <a:pt x="252" y="105"/>
                    </a:cubicBezTo>
                    <a:cubicBezTo>
                      <a:pt x="256" y="110"/>
                      <a:pt x="259" y="115"/>
                      <a:pt x="263" y="121"/>
                    </a:cubicBezTo>
                    <a:cubicBezTo>
                      <a:pt x="263" y="121"/>
                      <a:pt x="263" y="122"/>
                      <a:pt x="264" y="122"/>
                    </a:cubicBezTo>
                    <a:cubicBezTo>
                      <a:pt x="268" y="125"/>
                      <a:pt x="269" y="129"/>
                      <a:pt x="271" y="133"/>
                    </a:cubicBezTo>
                    <a:cubicBezTo>
                      <a:pt x="272" y="138"/>
                      <a:pt x="275" y="143"/>
                      <a:pt x="278" y="147"/>
                    </a:cubicBezTo>
                    <a:cubicBezTo>
                      <a:pt x="280" y="150"/>
                      <a:pt x="282" y="152"/>
                      <a:pt x="285" y="154"/>
                    </a:cubicBezTo>
                    <a:cubicBezTo>
                      <a:pt x="293" y="158"/>
                      <a:pt x="300" y="162"/>
                      <a:pt x="308" y="165"/>
                    </a:cubicBezTo>
                    <a:cubicBezTo>
                      <a:pt x="309" y="166"/>
                      <a:pt x="309" y="166"/>
                      <a:pt x="310" y="166"/>
                    </a:cubicBezTo>
                    <a:cubicBezTo>
                      <a:pt x="321" y="169"/>
                      <a:pt x="331" y="172"/>
                      <a:pt x="342" y="174"/>
                    </a:cubicBezTo>
                    <a:cubicBezTo>
                      <a:pt x="342" y="173"/>
                      <a:pt x="343" y="172"/>
                      <a:pt x="344" y="171"/>
                    </a:cubicBezTo>
                    <a:cubicBezTo>
                      <a:pt x="345" y="176"/>
                      <a:pt x="350" y="178"/>
                      <a:pt x="355" y="180"/>
                    </a:cubicBezTo>
                    <a:cubicBezTo>
                      <a:pt x="367" y="185"/>
                      <a:pt x="380" y="190"/>
                      <a:pt x="392" y="197"/>
                    </a:cubicBezTo>
                    <a:cubicBezTo>
                      <a:pt x="397" y="201"/>
                      <a:pt x="403" y="205"/>
                      <a:pt x="409" y="209"/>
                    </a:cubicBezTo>
                    <a:cubicBezTo>
                      <a:pt x="411" y="210"/>
                      <a:pt x="411" y="212"/>
                      <a:pt x="412" y="214"/>
                    </a:cubicBezTo>
                    <a:cubicBezTo>
                      <a:pt x="415" y="226"/>
                      <a:pt x="421" y="234"/>
                      <a:pt x="430" y="241"/>
                    </a:cubicBezTo>
                    <a:cubicBezTo>
                      <a:pt x="432" y="242"/>
                      <a:pt x="433" y="242"/>
                      <a:pt x="434" y="243"/>
                    </a:cubicBezTo>
                    <a:cubicBezTo>
                      <a:pt x="435" y="244"/>
                      <a:pt x="436" y="244"/>
                      <a:pt x="437" y="245"/>
                    </a:cubicBezTo>
                    <a:cubicBezTo>
                      <a:pt x="440" y="242"/>
                      <a:pt x="436" y="239"/>
                      <a:pt x="437" y="235"/>
                    </a:cubicBezTo>
                    <a:cubicBezTo>
                      <a:pt x="439" y="236"/>
                      <a:pt x="440" y="237"/>
                      <a:pt x="440" y="238"/>
                    </a:cubicBezTo>
                    <a:cubicBezTo>
                      <a:pt x="446" y="244"/>
                      <a:pt x="451" y="251"/>
                      <a:pt x="456" y="257"/>
                    </a:cubicBezTo>
                    <a:cubicBezTo>
                      <a:pt x="459" y="260"/>
                      <a:pt x="460" y="261"/>
                      <a:pt x="464" y="259"/>
                    </a:cubicBezTo>
                    <a:cubicBezTo>
                      <a:pt x="472" y="256"/>
                      <a:pt x="480" y="252"/>
                      <a:pt x="489" y="249"/>
                    </a:cubicBezTo>
                    <a:cubicBezTo>
                      <a:pt x="490" y="248"/>
                      <a:pt x="492" y="248"/>
                      <a:pt x="493" y="247"/>
                    </a:cubicBezTo>
                    <a:cubicBezTo>
                      <a:pt x="496" y="246"/>
                      <a:pt x="498" y="245"/>
                      <a:pt x="500" y="244"/>
                    </a:cubicBezTo>
                    <a:cubicBezTo>
                      <a:pt x="503" y="242"/>
                      <a:pt x="506" y="241"/>
                      <a:pt x="509" y="240"/>
                    </a:cubicBezTo>
                    <a:cubicBezTo>
                      <a:pt x="513" y="238"/>
                      <a:pt x="516" y="237"/>
                      <a:pt x="520" y="236"/>
                    </a:cubicBezTo>
                    <a:cubicBezTo>
                      <a:pt x="519" y="237"/>
                      <a:pt x="519" y="237"/>
                      <a:pt x="518" y="238"/>
                    </a:cubicBezTo>
                    <a:cubicBezTo>
                      <a:pt x="510" y="242"/>
                      <a:pt x="501" y="247"/>
                      <a:pt x="493" y="251"/>
                    </a:cubicBezTo>
                    <a:cubicBezTo>
                      <a:pt x="488" y="254"/>
                      <a:pt x="482" y="256"/>
                      <a:pt x="477" y="259"/>
                    </a:cubicBezTo>
                    <a:cubicBezTo>
                      <a:pt x="475" y="260"/>
                      <a:pt x="472" y="261"/>
                      <a:pt x="470" y="263"/>
                    </a:cubicBezTo>
                    <a:cubicBezTo>
                      <a:pt x="466" y="266"/>
                      <a:pt x="466" y="269"/>
                      <a:pt x="469" y="272"/>
                    </a:cubicBezTo>
                    <a:cubicBezTo>
                      <a:pt x="473" y="276"/>
                      <a:pt x="477" y="280"/>
                      <a:pt x="481" y="283"/>
                    </a:cubicBezTo>
                    <a:cubicBezTo>
                      <a:pt x="481" y="284"/>
                      <a:pt x="482" y="285"/>
                      <a:pt x="483" y="286"/>
                    </a:cubicBezTo>
                    <a:cubicBezTo>
                      <a:pt x="485" y="290"/>
                      <a:pt x="488" y="293"/>
                      <a:pt x="493" y="292"/>
                    </a:cubicBezTo>
                    <a:cubicBezTo>
                      <a:pt x="493" y="293"/>
                      <a:pt x="492" y="294"/>
                      <a:pt x="492" y="295"/>
                    </a:cubicBezTo>
                    <a:cubicBezTo>
                      <a:pt x="496" y="301"/>
                      <a:pt x="501" y="305"/>
                      <a:pt x="507" y="309"/>
                    </a:cubicBezTo>
                    <a:cubicBezTo>
                      <a:pt x="508" y="309"/>
                      <a:pt x="509" y="310"/>
                      <a:pt x="510" y="309"/>
                    </a:cubicBezTo>
                    <a:cubicBezTo>
                      <a:pt x="520" y="307"/>
                      <a:pt x="530" y="305"/>
                      <a:pt x="539" y="302"/>
                    </a:cubicBezTo>
                    <a:cubicBezTo>
                      <a:pt x="543" y="301"/>
                      <a:pt x="547" y="299"/>
                      <a:pt x="550" y="298"/>
                    </a:cubicBezTo>
                    <a:cubicBezTo>
                      <a:pt x="551" y="297"/>
                      <a:pt x="552" y="297"/>
                      <a:pt x="553" y="297"/>
                    </a:cubicBezTo>
                    <a:cubicBezTo>
                      <a:pt x="550" y="299"/>
                      <a:pt x="547" y="301"/>
                      <a:pt x="544" y="302"/>
                    </a:cubicBezTo>
                    <a:cubicBezTo>
                      <a:pt x="536" y="305"/>
                      <a:pt x="530" y="309"/>
                      <a:pt x="524" y="315"/>
                    </a:cubicBezTo>
                    <a:cubicBezTo>
                      <a:pt x="522" y="316"/>
                      <a:pt x="522" y="318"/>
                      <a:pt x="524" y="319"/>
                    </a:cubicBezTo>
                    <a:cubicBezTo>
                      <a:pt x="531" y="323"/>
                      <a:pt x="539" y="326"/>
                      <a:pt x="547" y="329"/>
                    </a:cubicBezTo>
                    <a:cubicBezTo>
                      <a:pt x="556" y="333"/>
                      <a:pt x="565" y="336"/>
                      <a:pt x="574" y="340"/>
                    </a:cubicBezTo>
                    <a:cubicBezTo>
                      <a:pt x="586" y="345"/>
                      <a:pt x="595" y="352"/>
                      <a:pt x="604" y="361"/>
                    </a:cubicBezTo>
                    <a:cubicBezTo>
                      <a:pt x="611" y="367"/>
                      <a:pt x="618" y="374"/>
                      <a:pt x="624" y="381"/>
                    </a:cubicBezTo>
                    <a:cubicBezTo>
                      <a:pt x="627" y="383"/>
                      <a:pt x="627" y="383"/>
                      <a:pt x="630" y="382"/>
                    </a:cubicBezTo>
                    <a:cubicBezTo>
                      <a:pt x="634" y="380"/>
                      <a:pt x="638" y="378"/>
                      <a:pt x="642" y="376"/>
                    </a:cubicBezTo>
                    <a:cubicBezTo>
                      <a:pt x="642" y="375"/>
                      <a:pt x="643" y="375"/>
                      <a:pt x="645" y="375"/>
                    </a:cubicBezTo>
                    <a:cubicBezTo>
                      <a:pt x="644" y="377"/>
                      <a:pt x="642" y="379"/>
                      <a:pt x="641" y="381"/>
                    </a:cubicBezTo>
                    <a:cubicBezTo>
                      <a:pt x="639" y="384"/>
                      <a:pt x="639" y="388"/>
                      <a:pt x="639" y="392"/>
                    </a:cubicBezTo>
                    <a:cubicBezTo>
                      <a:pt x="639" y="393"/>
                      <a:pt x="640" y="395"/>
                      <a:pt x="641" y="396"/>
                    </a:cubicBezTo>
                    <a:cubicBezTo>
                      <a:pt x="649" y="403"/>
                      <a:pt x="654" y="411"/>
                      <a:pt x="659" y="420"/>
                    </a:cubicBezTo>
                    <a:cubicBezTo>
                      <a:pt x="659" y="420"/>
                      <a:pt x="659" y="421"/>
                      <a:pt x="659" y="421"/>
                    </a:cubicBezTo>
                    <a:cubicBezTo>
                      <a:pt x="665" y="426"/>
                      <a:pt x="669" y="432"/>
                      <a:pt x="674" y="438"/>
                    </a:cubicBezTo>
                    <a:cubicBezTo>
                      <a:pt x="679" y="445"/>
                      <a:pt x="685" y="453"/>
                      <a:pt x="690" y="461"/>
                    </a:cubicBezTo>
                    <a:cubicBezTo>
                      <a:pt x="698" y="471"/>
                      <a:pt x="705" y="481"/>
                      <a:pt x="713" y="491"/>
                    </a:cubicBezTo>
                    <a:cubicBezTo>
                      <a:pt x="722" y="503"/>
                      <a:pt x="732" y="515"/>
                      <a:pt x="744" y="525"/>
                    </a:cubicBezTo>
                    <a:cubicBezTo>
                      <a:pt x="746" y="526"/>
                      <a:pt x="748" y="528"/>
                      <a:pt x="749" y="529"/>
                    </a:cubicBezTo>
                    <a:cubicBezTo>
                      <a:pt x="754" y="534"/>
                      <a:pt x="760" y="537"/>
                      <a:pt x="766" y="539"/>
                    </a:cubicBezTo>
                    <a:cubicBezTo>
                      <a:pt x="769" y="541"/>
                      <a:pt x="772" y="542"/>
                      <a:pt x="774" y="546"/>
                    </a:cubicBezTo>
                    <a:cubicBezTo>
                      <a:pt x="775" y="549"/>
                      <a:pt x="778" y="551"/>
                      <a:pt x="781" y="553"/>
                    </a:cubicBezTo>
                    <a:cubicBezTo>
                      <a:pt x="787" y="557"/>
                      <a:pt x="792" y="562"/>
                      <a:pt x="798" y="566"/>
                    </a:cubicBezTo>
                    <a:cubicBezTo>
                      <a:pt x="801" y="569"/>
                      <a:pt x="805" y="571"/>
                      <a:pt x="809" y="573"/>
                    </a:cubicBezTo>
                    <a:cubicBezTo>
                      <a:pt x="812" y="576"/>
                      <a:pt x="815" y="580"/>
                      <a:pt x="815" y="584"/>
                    </a:cubicBezTo>
                    <a:cubicBezTo>
                      <a:pt x="816" y="587"/>
                      <a:pt x="818" y="590"/>
                      <a:pt x="819" y="593"/>
                    </a:cubicBezTo>
                    <a:cubicBezTo>
                      <a:pt x="821" y="598"/>
                      <a:pt x="824" y="602"/>
                      <a:pt x="826" y="606"/>
                    </a:cubicBezTo>
                    <a:cubicBezTo>
                      <a:pt x="829" y="612"/>
                      <a:pt x="830" y="612"/>
                      <a:pt x="835" y="609"/>
                    </a:cubicBezTo>
                    <a:cubicBezTo>
                      <a:pt x="840" y="611"/>
                      <a:pt x="845" y="613"/>
                      <a:pt x="851" y="615"/>
                    </a:cubicBezTo>
                    <a:cubicBezTo>
                      <a:pt x="862" y="618"/>
                      <a:pt x="873" y="618"/>
                      <a:pt x="885" y="617"/>
                    </a:cubicBezTo>
                    <a:cubicBezTo>
                      <a:pt x="888" y="617"/>
                      <a:pt x="890" y="614"/>
                      <a:pt x="889" y="611"/>
                    </a:cubicBezTo>
                    <a:cubicBezTo>
                      <a:pt x="889" y="609"/>
                      <a:pt x="888" y="608"/>
                      <a:pt x="888" y="607"/>
                    </a:cubicBezTo>
                    <a:cubicBezTo>
                      <a:pt x="884" y="601"/>
                      <a:pt x="883" y="595"/>
                      <a:pt x="882" y="589"/>
                    </a:cubicBezTo>
                    <a:cubicBezTo>
                      <a:pt x="880" y="582"/>
                      <a:pt x="879" y="576"/>
                      <a:pt x="879" y="570"/>
                    </a:cubicBezTo>
                    <a:cubicBezTo>
                      <a:pt x="879" y="565"/>
                      <a:pt x="879" y="561"/>
                      <a:pt x="879" y="556"/>
                    </a:cubicBezTo>
                    <a:cubicBezTo>
                      <a:pt x="879" y="553"/>
                      <a:pt x="879" y="550"/>
                      <a:pt x="879" y="547"/>
                    </a:cubicBezTo>
                    <a:cubicBezTo>
                      <a:pt x="879" y="544"/>
                      <a:pt x="880" y="540"/>
                      <a:pt x="881" y="536"/>
                    </a:cubicBezTo>
                    <a:cubicBezTo>
                      <a:pt x="882" y="530"/>
                      <a:pt x="884" y="524"/>
                      <a:pt x="886" y="518"/>
                    </a:cubicBezTo>
                    <a:cubicBezTo>
                      <a:pt x="886" y="516"/>
                      <a:pt x="887" y="515"/>
                      <a:pt x="887" y="512"/>
                    </a:cubicBezTo>
                    <a:cubicBezTo>
                      <a:pt x="889" y="515"/>
                      <a:pt x="890" y="518"/>
                      <a:pt x="890" y="521"/>
                    </a:cubicBezTo>
                    <a:cubicBezTo>
                      <a:pt x="888" y="527"/>
                      <a:pt x="887" y="533"/>
                      <a:pt x="886" y="538"/>
                    </a:cubicBezTo>
                    <a:cubicBezTo>
                      <a:pt x="885" y="539"/>
                      <a:pt x="885" y="539"/>
                      <a:pt x="885" y="539"/>
                    </a:cubicBezTo>
                    <a:cubicBezTo>
                      <a:pt x="885" y="544"/>
                      <a:pt x="884" y="549"/>
                      <a:pt x="884" y="554"/>
                    </a:cubicBezTo>
                    <a:cubicBezTo>
                      <a:pt x="883" y="563"/>
                      <a:pt x="885" y="571"/>
                      <a:pt x="887" y="579"/>
                    </a:cubicBezTo>
                    <a:cubicBezTo>
                      <a:pt x="890" y="588"/>
                      <a:pt x="894" y="596"/>
                      <a:pt x="897" y="604"/>
                    </a:cubicBezTo>
                    <a:cubicBezTo>
                      <a:pt x="898" y="605"/>
                      <a:pt x="899" y="606"/>
                      <a:pt x="900" y="607"/>
                    </a:cubicBezTo>
                    <a:cubicBezTo>
                      <a:pt x="901" y="607"/>
                      <a:pt x="902" y="606"/>
                      <a:pt x="902" y="606"/>
                    </a:cubicBezTo>
                    <a:cubicBezTo>
                      <a:pt x="906" y="602"/>
                      <a:pt x="910" y="598"/>
                      <a:pt x="913" y="594"/>
                    </a:cubicBezTo>
                    <a:cubicBezTo>
                      <a:pt x="915" y="592"/>
                      <a:pt x="916" y="590"/>
                      <a:pt x="916" y="587"/>
                    </a:cubicBezTo>
                    <a:cubicBezTo>
                      <a:pt x="916" y="586"/>
                      <a:pt x="916" y="584"/>
                      <a:pt x="917" y="583"/>
                    </a:cubicBezTo>
                    <a:cubicBezTo>
                      <a:pt x="917" y="581"/>
                      <a:pt x="917" y="579"/>
                      <a:pt x="919" y="578"/>
                    </a:cubicBezTo>
                    <a:cubicBezTo>
                      <a:pt x="923" y="576"/>
                      <a:pt x="923" y="572"/>
                      <a:pt x="922" y="568"/>
                    </a:cubicBezTo>
                    <a:cubicBezTo>
                      <a:pt x="921" y="564"/>
                      <a:pt x="919" y="559"/>
                      <a:pt x="918" y="554"/>
                    </a:cubicBezTo>
                    <a:close/>
                    <a:moveTo>
                      <a:pt x="229" y="48"/>
                    </a:moveTo>
                    <a:cubicBezTo>
                      <a:pt x="228" y="47"/>
                      <a:pt x="227" y="46"/>
                      <a:pt x="226" y="45"/>
                    </a:cubicBezTo>
                    <a:cubicBezTo>
                      <a:pt x="227" y="45"/>
                      <a:pt x="228" y="45"/>
                      <a:pt x="230" y="44"/>
                    </a:cubicBezTo>
                    <a:cubicBezTo>
                      <a:pt x="230" y="46"/>
                      <a:pt x="230" y="47"/>
                      <a:pt x="229" y="48"/>
                    </a:cubicBezTo>
                    <a:close/>
                    <a:moveTo>
                      <a:pt x="233" y="44"/>
                    </a:moveTo>
                    <a:cubicBezTo>
                      <a:pt x="234" y="43"/>
                      <a:pt x="235" y="43"/>
                      <a:pt x="236" y="43"/>
                    </a:cubicBezTo>
                    <a:cubicBezTo>
                      <a:pt x="237" y="47"/>
                      <a:pt x="237" y="51"/>
                      <a:pt x="237" y="55"/>
                    </a:cubicBezTo>
                    <a:cubicBezTo>
                      <a:pt x="232" y="52"/>
                      <a:pt x="231" y="51"/>
                      <a:pt x="233" y="44"/>
                    </a:cubicBezTo>
                    <a:close/>
                    <a:moveTo>
                      <a:pt x="250" y="53"/>
                    </a:moveTo>
                    <a:cubicBezTo>
                      <a:pt x="250" y="58"/>
                      <a:pt x="250" y="64"/>
                      <a:pt x="250" y="69"/>
                    </a:cubicBezTo>
                    <a:cubicBezTo>
                      <a:pt x="250" y="70"/>
                      <a:pt x="249" y="71"/>
                      <a:pt x="249" y="72"/>
                    </a:cubicBezTo>
                    <a:cubicBezTo>
                      <a:pt x="248" y="69"/>
                      <a:pt x="246" y="66"/>
                      <a:pt x="246" y="63"/>
                    </a:cubicBezTo>
                    <a:cubicBezTo>
                      <a:pt x="247" y="60"/>
                      <a:pt x="246" y="57"/>
                      <a:pt x="246" y="53"/>
                    </a:cubicBezTo>
                    <a:cubicBezTo>
                      <a:pt x="243" y="56"/>
                      <a:pt x="245" y="59"/>
                      <a:pt x="244" y="62"/>
                    </a:cubicBezTo>
                    <a:cubicBezTo>
                      <a:pt x="239" y="57"/>
                      <a:pt x="241" y="50"/>
                      <a:pt x="240" y="45"/>
                    </a:cubicBezTo>
                    <a:cubicBezTo>
                      <a:pt x="239" y="44"/>
                      <a:pt x="239" y="42"/>
                      <a:pt x="241" y="41"/>
                    </a:cubicBezTo>
                    <a:cubicBezTo>
                      <a:pt x="241" y="44"/>
                      <a:pt x="241" y="46"/>
                      <a:pt x="241" y="48"/>
                    </a:cubicBezTo>
                    <a:cubicBezTo>
                      <a:pt x="242" y="48"/>
                      <a:pt x="242" y="48"/>
                      <a:pt x="243" y="48"/>
                    </a:cubicBezTo>
                    <a:cubicBezTo>
                      <a:pt x="243" y="46"/>
                      <a:pt x="243" y="44"/>
                      <a:pt x="243" y="42"/>
                    </a:cubicBezTo>
                    <a:cubicBezTo>
                      <a:pt x="243" y="40"/>
                      <a:pt x="244" y="39"/>
                      <a:pt x="246" y="40"/>
                    </a:cubicBezTo>
                    <a:cubicBezTo>
                      <a:pt x="246" y="41"/>
                      <a:pt x="247" y="43"/>
                      <a:pt x="247" y="44"/>
                    </a:cubicBezTo>
                    <a:cubicBezTo>
                      <a:pt x="247" y="45"/>
                      <a:pt x="247" y="47"/>
                      <a:pt x="248" y="48"/>
                    </a:cubicBezTo>
                    <a:cubicBezTo>
                      <a:pt x="251" y="49"/>
                      <a:pt x="250" y="51"/>
                      <a:pt x="250" y="53"/>
                    </a:cubicBezTo>
                    <a:close/>
                    <a:moveTo>
                      <a:pt x="267" y="109"/>
                    </a:moveTo>
                    <a:cubicBezTo>
                      <a:pt x="267" y="110"/>
                      <a:pt x="267" y="112"/>
                      <a:pt x="266" y="114"/>
                    </a:cubicBezTo>
                    <a:cubicBezTo>
                      <a:pt x="266" y="114"/>
                      <a:pt x="266" y="114"/>
                      <a:pt x="266" y="114"/>
                    </a:cubicBezTo>
                    <a:cubicBezTo>
                      <a:pt x="265" y="112"/>
                      <a:pt x="264" y="111"/>
                      <a:pt x="264" y="109"/>
                    </a:cubicBezTo>
                    <a:cubicBezTo>
                      <a:pt x="263" y="107"/>
                      <a:pt x="263" y="105"/>
                      <a:pt x="263" y="103"/>
                    </a:cubicBezTo>
                    <a:cubicBezTo>
                      <a:pt x="263" y="100"/>
                      <a:pt x="263" y="96"/>
                      <a:pt x="263" y="93"/>
                    </a:cubicBezTo>
                    <a:cubicBezTo>
                      <a:pt x="260" y="96"/>
                      <a:pt x="261" y="101"/>
                      <a:pt x="260" y="105"/>
                    </a:cubicBezTo>
                    <a:cubicBezTo>
                      <a:pt x="256" y="98"/>
                      <a:pt x="259" y="91"/>
                      <a:pt x="258" y="83"/>
                    </a:cubicBezTo>
                    <a:cubicBezTo>
                      <a:pt x="256" y="88"/>
                      <a:pt x="256" y="93"/>
                      <a:pt x="255" y="98"/>
                    </a:cubicBezTo>
                    <a:cubicBezTo>
                      <a:pt x="252" y="94"/>
                      <a:pt x="252" y="90"/>
                      <a:pt x="252" y="87"/>
                    </a:cubicBezTo>
                    <a:cubicBezTo>
                      <a:pt x="253" y="76"/>
                      <a:pt x="254" y="65"/>
                      <a:pt x="254" y="54"/>
                    </a:cubicBezTo>
                    <a:cubicBezTo>
                      <a:pt x="255" y="50"/>
                      <a:pt x="254" y="45"/>
                      <a:pt x="253" y="40"/>
                    </a:cubicBezTo>
                    <a:cubicBezTo>
                      <a:pt x="252" y="40"/>
                      <a:pt x="252" y="39"/>
                      <a:pt x="252" y="38"/>
                    </a:cubicBezTo>
                    <a:cubicBezTo>
                      <a:pt x="254" y="37"/>
                      <a:pt x="256" y="37"/>
                      <a:pt x="258" y="36"/>
                    </a:cubicBezTo>
                    <a:cubicBezTo>
                      <a:pt x="259" y="41"/>
                      <a:pt x="260" y="46"/>
                      <a:pt x="261" y="51"/>
                    </a:cubicBezTo>
                    <a:cubicBezTo>
                      <a:pt x="264" y="46"/>
                      <a:pt x="263" y="41"/>
                      <a:pt x="260" y="36"/>
                    </a:cubicBezTo>
                    <a:cubicBezTo>
                      <a:pt x="262" y="35"/>
                      <a:pt x="263" y="35"/>
                      <a:pt x="264" y="35"/>
                    </a:cubicBezTo>
                    <a:cubicBezTo>
                      <a:pt x="264" y="38"/>
                      <a:pt x="265" y="41"/>
                      <a:pt x="266" y="43"/>
                    </a:cubicBezTo>
                    <a:cubicBezTo>
                      <a:pt x="266" y="46"/>
                      <a:pt x="265" y="49"/>
                      <a:pt x="267" y="52"/>
                    </a:cubicBezTo>
                    <a:cubicBezTo>
                      <a:pt x="270" y="46"/>
                      <a:pt x="267" y="40"/>
                      <a:pt x="267" y="34"/>
                    </a:cubicBezTo>
                    <a:cubicBezTo>
                      <a:pt x="268" y="34"/>
                      <a:pt x="268" y="34"/>
                      <a:pt x="270" y="33"/>
                    </a:cubicBezTo>
                    <a:cubicBezTo>
                      <a:pt x="270" y="36"/>
                      <a:pt x="270" y="37"/>
                      <a:pt x="271" y="39"/>
                    </a:cubicBezTo>
                    <a:cubicBezTo>
                      <a:pt x="271" y="41"/>
                      <a:pt x="270" y="43"/>
                      <a:pt x="272" y="45"/>
                    </a:cubicBezTo>
                    <a:cubicBezTo>
                      <a:pt x="274" y="43"/>
                      <a:pt x="274" y="42"/>
                      <a:pt x="273" y="40"/>
                    </a:cubicBezTo>
                    <a:cubicBezTo>
                      <a:pt x="273" y="38"/>
                      <a:pt x="273" y="36"/>
                      <a:pt x="273" y="34"/>
                    </a:cubicBezTo>
                    <a:cubicBezTo>
                      <a:pt x="272" y="34"/>
                      <a:pt x="273" y="33"/>
                      <a:pt x="273" y="32"/>
                    </a:cubicBezTo>
                    <a:cubicBezTo>
                      <a:pt x="273" y="32"/>
                      <a:pt x="274" y="32"/>
                      <a:pt x="274" y="33"/>
                    </a:cubicBezTo>
                    <a:cubicBezTo>
                      <a:pt x="274" y="34"/>
                      <a:pt x="274" y="36"/>
                      <a:pt x="275" y="38"/>
                    </a:cubicBezTo>
                    <a:cubicBezTo>
                      <a:pt x="276" y="47"/>
                      <a:pt x="274" y="56"/>
                      <a:pt x="272" y="64"/>
                    </a:cubicBezTo>
                    <a:cubicBezTo>
                      <a:pt x="268" y="79"/>
                      <a:pt x="266" y="93"/>
                      <a:pt x="267" y="109"/>
                    </a:cubicBezTo>
                    <a:close/>
                    <a:moveTo>
                      <a:pt x="289" y="149"/>
                    </a:moveTo>
                    <a:cubicBezTo>
                      <a:pt x="289" y="146"/>
                      <a:pt x="288" y="143"/>
                      <a:pt x="287" y="140"/>
                    </a:cubicBezTo>
                    <a:cubicBezTo>
                      <a:pt x="286" y="137"/>
                      <a:pt x="285" y="134"/>
                      <a:pt x="285" y="131"/>
                    </a:cubicBezTo>
                    <a:cubicBezTo>
                      <a:pt x="284" y="131"/>
                      <a:pt x="284" y="131"/>
                      <a:pt x="284" y="131"/>
                    </a:cubicBezTo>
                    <a:cubicBezTo>
                      <a:pt x="283" y="137"/>
                      <a:pt x="285" y="142"/>
                      <a:pt x="285" y="148"/>
                    </a:cubicBezTo>
                    <a:cubicBezTo>
                      <a:pt x="281" y="141"/>
                      <a:pt x="281" y="133"/>
                      <a:pt x="278" y="126"/>
                    </a:cubicBezTo>
                    <a:cubicBezTo>
                      <a:pt x="277" y="132"/>
                      <a:pt x="279" y="137"/>
                      <a:pt x="280" y="143"/>
                    </a:cubicBezTo>
                    <a:cubicBezTo>
                      <a:pt x="278" y="140"/>
                      <a:pt x="277" y="138"/>
                      <a:pt x="276" y="135"/>
                    </a:cubicBezTo>
                    <a:cubicBezTo>
                      <a:pt x="274" y="129"/>
                      <a:pt x="274" y="124"/>
                      <a:pt x="273" y="118"/>
                    </a:cubicBezTo>
                    <a:cubicBezTo>
                      <a:pt x="271" y="106"/>
                      <a:pt x="270" y="94"/>
                      <a:pt x="273" y="82"/>
                    </a:cubicBezTo>
                    <a:cubicBezTo>
                      <a:pt x="274" y="74"/>
                      <a:pt x="276" y="67"/>
                      <a:pt x="278" y="60"/>
                    </a:cubicBezTo>
                    <a:cubicBezTo>
                      <a:pt x="279" y="53"/>
                      <a:pt x="281" y="46"/>
                      <a:pt x="280" y="39"/>
                    </a:cubicBezTo>
                    <a:cubicBezTo>
                      <a:pt x="279" y="36"/>
                      <a:pt x="279" y="34"/>
                      <a:pt x="279" y="31"/>
                    </a:cubicBezTo>
                    <a:cubicBezTo>
                      <a:pt x="282" y="31"/>
                      <a:pt x="284" y="31"/>
                      <a:pt x="286" y="30"/>
                    </a:cubicBezTo>
                    <a:cubicBezTo>
                      <a:pt x="287" y="40"/>
                      <a:pt x="287" y="50"/>
                      <a:pt x="288" y="60"/>
                    </a:cubicBezTo>
                    <a:cubicBezTo>
                      <a:pt x="289" y="59"/>
                      <a:pt x="289" y="57"/>
                      <a:pt x="290" y="56"/>
                    </a:cubicBezTo>
                    <a:cubicBezTo>
                      <a:pt x="291" y="50"/>
                      <a:pt x="290" y="44"/>
                      <a:pt x="290" y="38"/>
                    </a:cubicBezTo>
                    <a:cubicBezTo>
                      <a:pt x="289" y="35"/>
                      <a:pt x="289" y="33"/>
                      <a:pt x="289" y="30"/>
                    </a:cubicBezTo>
                    <a:cubicBezTo>
                      <a:pt x="292" y="30"/>
                      <a:pt x="294" y="29"/>
                      <a:pt x="297" y="29"/>
                    </a:cubicBezTo>
                    <a:cubicBezTo>
                      <a:pt x="296" y="34"/>
                      <a:pt x="296" y="38"/>
                      <a:pt x="296" y="42"/>
                    </a:cubicBezTo>
                    <a:cubicBezTo>
                      <a:pt x="294" y="54"/>
                      <a:pt x="292" y="67"/>
                      <a:pt x="291" y="80"/>
                    </a:cubicBezTo>
                    <a:cubicBezTo>
                      <a:pt x="290" y="87"/>
                      <a:pt x="289" y="94"/>
                      <a:pt x="288" y="101"/>
                    </a:cubicBezTo>
                    <a:cubicBezTo>
                      <a:pt x="288" y="111"/>
                      <a:pt x="287" y="120"/>
                      <a:pt x="288" y="129"/>
                    </a:cubicBezTo>
                    <a:cubicBezTo>
                      <a:pt x="290" y="136"/>
                      <a:pt x="290" y="144"/>
                      <a:pt x="292" y="150"/>
                    </a:cubicBezTo>
                    <a:cubicBezTo>
                      <a:pt x="293" y="151"/>
                      <a:pt x="293" y="152"/>
                      <a:pt x="293" y="152"/>
                    </a:cubicBezTo>
                    <a:cubicBezTo>
                      <a:pt x="291" y="152"/>
                      <a:pt x="290" y="151"/>
                      <a:pt x="289" y="149"/>
                    </a:cubicBezTo>
                    <a:close/>
                    <a:moveTo>
                      <a:pt x="312" y="159"/>
                    </a:moveTo>
                    <a:cubicBezTo>
                      <a:pt x="311" y="158"/>
                      <a:pt x="311" y="156"/>
                      <a:pt x="311" y="155"/>
                    </a:cubicBezTo>
                    <a:cubicBezTo>
                      <a:pt x="310" y="153"/>
                      <a:pt x="310" y="150"/>
                      <a:pt x="309" y="148"/>
                    </a:cubicBezTo>
                    <a:cubicBezTo>
                      <a:pt x="307" y="152"/>
                      <a:pt x="309" y="156"/>
                      <a:pt x="309" y="159"/>
                    </a:cubicBezTo>
                    <a:cubicBezTo>
                      <a:pt x="307" y="159"/>
                      <a:pt x="306" y="159"/>
                      <a:pt x="306" y="158"/>
                    </a:cubicBezTo>
                    <a:cubicBezTo>
                      <a:pt x="305" y="154"/>
                      <a:pt x="304" y="151"/>
                      <a:pt x="303" y="148"/>
                    </a:cubicBezTo>
                    <a:cubicBezTo>
                      <a:pt x="302" y="146"/>
                      <a:pt x="301" y="144"/>
                      <a:pt x="301" y="142"/>
                    </a:cubicBezTo>
                    <a:cubicBezTo>
                      <a:pt x="300" y="140"/>
                      <a:pt x="300" y="138"/>
                      <a:pt x="300" y="137"/>
                    </a:cubicBezTo>
                    <a:cubicBezTo>
                      <a:pt x="299" y="137"/>
                      <a:pt x="299" y="137"/>
                      <a:pt x="298" y="137"/>
                    </a:cubicBezTo>
                    <a:cubicBezTo>
                      <a:pt x="299" y="139"/>
                      <a:pt x="299" y="141"/>
                      <a:pt x="299" y="144"/>
                    </a:cubicBezTo>
                    <a:cubicBezTo>
                      <a:pt x="300" y="148"/>
                      <a:pt x="302" y="153"/>
                      <a:pt x="303" y="158"/>
                    </a:cubicBezTo>
                    <a:cubicBezTo>
                      <a:pt x="300" y="156"/>
                      <a:pt x="298" y="154"/>
                      <a:pt x="297" y="151"/>
                    </a:cubicBezTo>
                    <a:cubicBezTo>
                      <a:pt x="296" y="147"/>
                      <a:pt x="295" y="142"/>
                      <a:pt x="294" y="137"/>
                    </a:cubicBezTo>
                    <a:cubicBezTo>
                      <a:pt x="293" y="130"/>
                      <a:pt x="292" y="124"/>
                      <a:pt x="292" y="117"/>
                    </a:cubicBezTo>
                    <a:cubicBezTo>
                      <a:pt x="292" y="109"/>
                      <a:pt x="293" y="102"/>
                      <a:pt x="294" y="95"/>
                    </a:cubicBezTo>
                    <a:cubicBezTo>
                      <a:pt x="295" y="83"/>
                      <a:pt x="297" y="70"/>
                      <a:pt x="298" y="58"/>
                    </a:cubicBezTo>
                    <a:cubicBezTo>
                      <a:pt x="299" y="53"/>
                      <a:pt x="300" y="48"/>
                      <a:pt x="300" y="43"/>
                    </a:cubicBezTo>
                    <a:cubicBezTo>
                      <a:pt x="301" y="39"/>
                      <a:pt x="301" y="34"/>
                      <a:pt x="302" y="29"/>
                    </a:cubicBezTo>
                    <a:cubicBezTo>
                      <a:pt x="303" y="28"/>
                      <a:pt x="303" y="28"/>
                      <a:pt x="304" y="28"/>
                    </a:cubicBezTo>
                    <a:cubicBezTo>
                      <a:pt x="305" y="28"/>
                      <a:pt x="305" y="28"/>
                      <a:pt x="306" y="29"/>
                    </a:cubicBezTo>
                    <a:cubicBezTo>
                      <a:pt x="306" y="30"/>
                      <a:pt x="305" y="31"/>
                      <a:pt x="305" y="33"/>
                    </a:cubicBezTo>
                    <a:cubicBezTo>
                      <a:pt x="306" y="44"/>
                      <a:pt x="304" y="55"/>
                      <a:pt x="301" y="66"/>
                    </a:cubicBezTo>
                    <a:cubicBezTo>
                      <a:pt x="301" y="69"/>
                      <a:pt x="301" y="71"/>
                      <a:pt x="301" y="74"/>
                    </a:cubicBezTo>
                    <a:cubicBezTo>
                      <a:pt x="305" y="59"/>
                      <a:pt x="310" y="44"/>
                      <a:pt x="308" y="28"/>
                    </a:cubicBezTo>
                    <a:cubicBezTo>
                      <a:pt x="310" y="28"/>
                      <a:pt x="311" y="28"/>
                      <a:pt x="312" y="27"/>
                    </a:cubicBezTo>
                    <a:cubicBezTo>
                      <a:pt x="315" y="35"/>
                      <a:pt x="311" y="42"/>
                      <a:pt x="312" y="49"/>
                    </a:cubicBezTo>
                    <a:cubicBezTo>
                      <a:pt x="316" y="42"/>
                      <a:pt x="316" y="34"/>
                      <a:pt x="316" y="27"/>
                    </a:cubicBezTo>
                    <a:cubicBezTo>
                      <a:pt x="317" y="27"/>
                      <a:pt x="318" y="27"/>
                      <a:pt x="320" y="27"/>
                    </a:cubicBezTo>
                    <a:cubicBezTo>
                      <a:pt x="320" y="29"/>
                      <a:pt x="319" y="31"/>
                      <a:pt x="319" y="32"/>
                    </a:cubicBezTo>
                    <a:cubicBezTo>
                      <a:pt x="318" y="40"/>
                      <a:pt x="317" y="48"/>
                      <a:pt x="315" y="56"/>
                    </a:cubicBezTo>
                    <a:cubicBezTo>
                      <a:pt x="314" y="63"/>
                      <a:pt x="313" y="70"/>
                      <a:pt x="312" y="77"/>
                    </a:cubicBezTo>
                    <a:cubicBezTo>
                      <a:pt x="311" y="82"/>
                      <a:pt x="310" y="88"/>
                      <a:pt x="309" y="93"/>
                    </a:cubicBezTo>
                    <a:cubicBezTo>
                      <a:pt x="308" y="101"/>
                      <a:pt x="307" y="108"/>
                      <a:pt x="308" y="115"/>
                    </a:cubicBezTo>
                    <a:cubicBezTo>
                      <a:pt x="309" y="126"/>
                      <a:pt x="311" y="136"/>
                      <a:pt x="312" y="147"/>
                    </a:cubicBezTo>
                    <a:cubicBezTo>
                      <a:pt x="313" y="151"/>
                      <a:pt x="314" y="156"/>
                      <a:pt x="315" y="161"/>
                    </a:cubicBezTo>
                    <a:cubicBezTo>
                      <a:pt x="313" y="161"/>
                      <a:pt x="312" y="160"/>
                      <a:pt x="312" y="159"/>
                    </a:cubicBezTo>
                    <a:close/>
                    <a:moveTo>
                      <a:pt x="337" y="153"/>
                    </a:moveTo>
                    <a:cubicBezTo>
                      <a:pt x="338" y="157"/>
                      <a:pt x="338" y="162"/>
                      <a:pt x="338" y="166"/>
                    </a:cubicBezTo>
                    <a:cubicBezTo>
                      <a:pt x="335" y="167"/>
                      <a:pt x="333" y="166"/>
                      <a:pt x="333" y="163"/>
                    </a:cubicBezTo>
                    <a:cubicBezTo>
                      <a:pt x="332" y="162"/>
                      <a:pt x="332" y="160"/>
                      <a:pt x="332" y="158"/>
                    </a:cubicBezTo>
                    <a:cubicBezTo>
                      <a:pt x="331" y="155"/>
                      <a:pt x="330" y="152"/>
                      <a:pt x="330" y="149"/>
                    </a:cubicBezTo>
                    <a:cubicBezTo>
                      <a:pt x="328" y="154"/>
                      <a:pt x="330" y="159"/>
                      <a:pt x="330" y="164"/>
                    </a:cubicBezTo>
                    <a:cubicBezTo>
                      <a:pt x="328" y="165"/>
                      <a:pt x="327" y="164"/>
                      <a:pt x="327" y="162"/>
                    </a:cubicBezTo>
                    <a:cubicBezTo>
                      <a:pt x="325" y="156"/>
                      <a:pt x="324" y="150"/>
                      <a:pt x="322" y="145"/>
                    </a:cubicBezTo>
                    <a:cubicBezTo>
                      <a:pt x="322" y="143"/>
                      <a:pt x="321" y="142"/>
                      <a:pt x="321" y="141"/>
                    </a:cubicBezTo>
                    <a:cubicBezTo>
                      <a:pt x="320" y="149"/>
                      <a:pt x="322" y="156"/>
                      <a:pt x="324" y="163"/>
                    </a:cubicBezTo>
                    <a:cubicBezTo>
                      <a:pt x="321" y="163"/>
                      <a:pt x="320" y="162"/>
                      <a:pt x="319" y="159"/>
                    </a:cubicBezTo>
                    <a:cubicBezTo>
                      <a:pt x="318" y="157"/>
                      <a:pt x="318" y="155"/>
                      <a:pt x="317" y="152"/>
                    </a:cubicBezTo>
                    <a:cubicBezTo>
                      <a:pt x="316" y="141"/>
                      <a:pt x="315" y="130"/>
                      <a:pt x="313" y="119"/>
                    </a:cubicBezTo>
                    <a:cubicBezTo>
                      <a:pt x="312" y="110"/>
                      <a:pt x="313" y="102"/>
                      <a:pt x="314" y="94"/>
                    </a:cubicBezTo>
                    <a:cubicBezTo>
                      <a:pt x="315" y="86"/>
                      <a:pt x="317" y="78"/>
                      <a:pt x="318" y="70"/>
                    </a:cubicBezTo>
                    <a:cubicBezTo>
                      <a:pt x="320" y="61"/>
                      <a:pt x="321" y="52"/>
                      <a:pt x="322" y="43"/>
                    </a:cubicBezTo>
                    <a:cubicBezTo>
                      <a:pt x="323" y="38"/>
                      <a:pt x="324" y="32"/>
                      <a:pt x="324" y="27"/>
                    </a:cubicBezTo>
                    <a:cubicBezTo>
                      <a:pt x="324" y="26"/>
                      <a:pt x="324" y="26"/>
                      <a:pt x="325" y="26"/>
                    </a:cubicBezTo>
                    <a:cubicBezTo>
                      <a:pt x="326" y="26"/>
                      <a:pt x="327" y="26"/>
                      <a:pt x="328" y="26"/>
                    </a:cubicBezTo>
                    <a:cubicBezTo>
                      <a:pt x="328" y="33"/>
                      <a:pt x="329" y="40"/>
                      <a:pt x="329" y="47"/>
                    </a:cubicBezTo>
                    <a:cubicBezTo>
                      <a:pt x="332" y="40"/>
                      <a:pt x="330" y="33"/>
                      <a:pt x="331" y="25"/>
                    </a:cubicBezTo>
                    <a:cubicBezTo>
                      <a:pt x="332" y="25"/>
                      <a:pt x="334" y="25"/>
                      <a:pt x="335" y="25"/>
                    </a:cubicBezTo>
                    <a:cubicBezTo>
                      <a:pt x="336" y="32"/>
                      <a:pt x="337" y="39"/>
                      <a:pt x="337" y="45"/>
                    </a:cubicBezTo>
                    <a:cubicBezTo>
                      <a:pt x="340" y="39"/>
                      <a:pt x="337" y="32"/>
                      <a:pt x="338" y="25"/>
                    </a:cubicBezTo>
                    <a:cubicBezTo>
                      <a:pt x="342" y="25"/>
                      <a:pt x="346" y="25"/>
                      <a:pt x="350" y="24"/>
                    </a:cubicBezTo>
                    <a:cubicBezTo>
                      <a:pt x="350" y="30"/>
                      <a:pt x="351" y="35"/>
                      <a:pt x="351" y="39"/>
                    </a:cubicBezTo>
                    <a:cubicBezTo>
                      <a:pt x="350" y="51"/>
                      <a:pt x="350" y="63"/>
                      <a:pt x="348" y="75"/>
                    </a:cubicBezTo>
                    <a:cubicBezTo>
                      <a:pt x="347" y="84"/>
                      <a:pt x="345" y="93"/>
                      <a:pt x="344" y="102"/>
                    </a:cubicBezTo>
                    <a:cubicBezTo>
                      <a:pt x="342" y="113"/>
                      <a:pt x="340" y="123"/>
                      <a:pt x="338" y="133"/>
                    </a:cubicBezTo>
                    <a:cubicBezTo>
                      <a:pt x="337" y="139"/>
                      <a:pt x="336" y="146"/>
                      <a:pt x="337" y="153"/>
                    </a:cubicBezTo>
                    <a:close/>
                    <a:moveTo>
                      <a:pt x="368" y="177"/>
                    </a:moveTo>
                    <a:cubicBezTo>
                      <a:pt x="368" y="177"/>
                      <a:pt x="367" y="178"/>
                      <a:pt x="367" y="178"/>
                    </a:cubicBezTo>
                    <a:cubicBezTo>
                      <a:pt x="366" y="178"/>
                      <a:pt x="365" y="177"/>
                      <a:pt x="364" y="176"/>
                    </a:cubicBezTo>
                    <a:cubicBezTo>
                      <a:pt x="366" y="162"/>
                      <a:pt x="367" y="147"/>
                      <a:pt x="369" y="132"/>
                    </a:cubicBezTo>
                    <a:cubicBezTo>
                      <a:pt x="369" y="132"/>
                      <a:pt x="369" y="132"/>
                      <a:pt x="368" y="132"/>
                    </a:cubicBezTo>
                    <a:cubicBezTo>
                      <a:pt x="364" y="146"/>
                      <a:pt x="362" y="161"/>
                      <a:pt x="362" y="176"/>
                    </a:cubicBezTo>
                    <a:cubicBezTo>
                      <a:pt x="359" y="175"/>
                      <a:pt x="359" y="175"/>
                      <a:pt x="359" y="172"/>
                    </a:cubicBezTo>
                    <a:cubicBezTo>
                      <a:pt x="358" y="168"/>
                      <a:pt x="358" y="163"/>
                      <a:pt x="358" y="159"/>
                    </a:cubicBezTo>
                    <a:cubicBezTo>
                      <a:pt x="358" y="157"/>
                      <a:pt x="359" y="156"/>
                      <a:pt x="357" y="154"/>
                    </a:cubicBezTo>
                    <a:cubicBezTo>
                      <a:pt x="354" y="161"/>
                      <a:pt x="355" y="167"/>
                      <a:pt x="356" y="173"/>
                    </a:cubicBezTo>
                    <a:cubicBezTo>
                      <a:pt x="355" y="173"/>
                      <a:pt x="354" y="173"/>
                      <a:pt x="353" y="172"/>
                    </a:cubicBezTo>
                    <a:cubicBezTo>
                      <a:pt x="349" y="171"/>
                      <a:pt x="349" y="171"/>
                      <a:pt x="349" y="167"/>
                    </a:cubicBezTo>
                    <a:cubicBezTo>
                      <a:pt x="349" y="163"/>
                      <a:pt x="349" y="159"/>
                      <a:pt x="350" y="155"/>
                    </a:cubicBezTo>
                    <a:cubicBezTo>
                      <a:pt x="350" y="151"/>
                      <a:pt x="350" y="146"/>
                      <a:pt x="350" y="142"/>
                    </a:cubicBezTo>
                    <a:cubicBezTo>
                      <a:pt x="346" y="149"/>
                      <a:pt x="348" y="157"/>
                      <a:pt x="346" y="164"/>
                    </a:cubicBezTo>
                    <a:cubicBezTo>
                      <a:pt x="344" y="157"/>
                      <a:pt x="340" y="150"/>
                      <a:pt x="342" y="142"/>
                    </a:cubicBezTo>
                    <a:cubicBezTo>
                      <a:pt x="342" y="141"/>
                      <a:pt x="342" y="140"/>
                      <a:pt x="342" y="140"/>
                    </a:cubicBezTo>
                    <a:cubicBezTo>
                      <a:pt x="343" y="133"/>
                      <a:pt x="344" y="127"/>
                      <a:pt x="345" y="121"/>
                    </a:cubicBezTo>
                    <a:cubicBezTo>
                      <a:pt x="347" y="113"/>
                      <a:pt x="349" y="105"/>
                      <a:pt x="350" y="96"/>
                    </a:cubicBezTo>
                    <a:cubicBezTo>
                      <a:pt x="351" y="90"/>
                      <a:pt x="352" y="84"/>
                      <a:pt x="353" y="78"/>
                    </a:cubicBezTo>
                    <a:cubicBezTo>
                      <a:pt x="353" y="75"/>
                      <a:pt x="353" y="72"/>
                      <a:pt x="354" y="70"/>
                    </a:cubicBezTo>
                    <a:cubicBezTo>
                      <a:pt x="355" y="65"/>
                      <a:pt x="355" y="60"/>
                      <a:pt x="355" y="55"/>
                    </a:cubicBezTo>
                    <a:cubicBezTo>
                      <a:pt x="355" y="54"/>
                      <a:pt x="355" y="52"/>
                      <a:pt x="355" y="51"/>
                    </a:cubicBezTo>
                    <a:cubicBezTo>
                      <a:pt x="356" y="45"/>
                      <a:pt x="357" y="38"/>
                      <a:pt x="355" y="32"/>
                    </a:cubicBezTo>
                    <a:cubicBezTo>
                      <a:pt x="355" y="30"/>
                      <a:pt x="355" y="27"/>
                      <a:pt x="355" y="24"/>
                    </a:cubicBezTo>
                    <a:cubicBezTo>
                      <a:pt x="355" y="24"/>
                      <a:pt x="355" y="24"/>
                      <a:pt x="356" y="24"/>
                    </a:cubicBezTo>
                    <a:cubicBezTo>
                      <a:pt x="356" y="25"/>
                      <a:pt x="357" y="25"/>
                      <a:pt x="357" y="26"/>
                    </a:cubicBezTo>
                    <a:cubicBezTo>
                      <a:pt x="360" y="35"/>
                      <a:pt x="361" y="43"/>
                      <a:pt x="361" y="52"/>
                    </a:cubicBezTo>
                    <a:cubicBezTo>
                      <a:pt x="361" y="56"/>
                      <a:pt x="361" y="61"/>
                      <a:pt x="361" y="65"/>
                    </a:cubicBezTo>
                    <a:cubicBezTo>
                      <a:pt x="362" y="64"/>
                      <a:pt x="363" y="64"/>
                      <a:pt x="363" y="64"/>
                    </a:cubicBezTo>
                    <a:cubicBezTo>
                      <a:pt x="363" y="58"/>
                      <a:pt x="363" y="53"/>
                      <a:pt x="363" y="48"/>
                    </a:cubicBezTo>
                    <a:cubicBezTo>
                      <a:pt x="363" y="40"/>
                      <a:pt x="363" y="32"/>
                      <a:pt x="359" y="24"/>
                    </a:cubicBezTo>
                    <a:cubicBezTo>
                      <a:pt x="361" y="24"/>
                      <a:pt x="362" y="24"/>
                      <a:pt x="363" y="24"/>
                    </a:cubicBezTo>
                    <a:cubicBezTo>
                      <a:pt x="365" y="30"/>
                      <a:pt x="365" y="37"/>
                      <a:pt x="368" y="43"/>
                    </a:cubicBezTo>
                    <a:cubicBezTo>
                      <a:pt x="368" y="37"/>
                      <a:pt x="368" y="30"/>
                      <a:pt x="365" y="24"/>
                    </a:cubicBezTo>
                    <a:cubicBezTo>
                      <a:pt x="368" y="23"/>
                      <a:pt x="370" y="23"/>
                      <a:pt x="372" y="23"/>
                    </a:cubicBezTo>
                    <a:cubicBezTo>
                      <a:pt x="373" y="35"/>
                      <a:pt x="375" y="47"/>
                      <a:pt x="376" y="60"/>
                    </a:cubicBezTo>
                    <a:cubicBezTo>
                      <a:pt x="377" y="54"/>
                      <a:pt x="377" y="47"/>
                      <a:pt x="377" y="41"/>
                    </a:cubicBezTo>
                    <a:cubicBezTo>
                      <a:pt x="377" y="35"/>
                      <a:pt x="376" y="29"/>
                      <a:pt x="374" y="23"/>
                    </a:cubicBezTo>
                    <a:cubicBezTo>
                      <a:pt x="378" y="23"/>
                      <a:pt x="381" y="22"/>
                      <a:pt x="385" y="22"/>
                    </a:cubicBezTo>
                    <a:cubicBezTo>
                      <a:pt x="386" y="28"/>
                      <a:pt x="387" y="34"/>
                      <a:pt x="388" y="39"/>
                    </a:cubicBezTo>
                    <a:cubicBezTo>
                      <a:pt x="391" y="34"/>
                      <a:pt x="388" y="28"/>
                      <a:pt x="389" y="22"/>
                    </a:cubicBezTo>
                    <a:cubicBezTo>
                      <a:pt x="390" y="26"/>
                      <a:pt x="391" y="30"/>
                      <a:pt x="392" y="33"/>
                    </a:cubicBezTo>
                    <a:cubicBezTo>
                      <a:pt x="393" y="40"/>
                      <a:pt x="394" y="47"/>
                      <a:pt x="392" y="54"/>
                    </a:cubicBezTo>
                    <a:cubicBezTo>
                      <a:pt x="391" y="58"/>
                      <a:pt x="391" y="62"/>
                      <a:pt x="390" y="65"/>
                    </a:cubicBezTo>
                    <a:cubicBezTo>
                      <a:pt x="389" y="70"/>
                      <a:pt x="389" y="74"/>
                      <a:pt x="388" y="78"/>
                    </a:cubicBezTo>
                    <a:cubicBezTo>
                      <a:pt x="386" y="85"/>
                      <a:pt x="384" y="93"/>
                      <a:pt x="383" y="100"/>
                    </a:cubicBezTo>
                    <a:cubicBezTo>
                      <a:pt x="381" y="109"/>
                      <a:pt x="380" y="118"/>
                      <a:pt x="376" y="126"/>
                    </a:cubicBezTo>
                    <a:cubicBezTo>
                      <a:pt x="374" y="131"/>
                      <a:pt x="373" y="136"/>
                      <a:pt x="372" y="141"/>
                    </a:cubicBezTo>
                    <a:cubicBezTo>
                      <a:pt x="371" y="143"/>
                      <a:pt x="370" y="146"/>
                      <a:pt x="370" y="148"/>
                    </a:cubicBezTo>
                    <a:cubicBezTo>
                      <a:pt x="369" y="158"/>
                      <a:pt x="368" y="167"/>
                      <a:pt x="368" y="177"/>
                    </a:cubicBezTo>
                    <a:close/>
                    <a:moveTo>
                      <a:pt x="393" y="190"/>
                    </a:moveTo>
                    <a:cubicBezTo>
                      <a:pt x="390" y="189"/>
                      <a:pt x="390" y="189"/>
                      <a:pt x="391" y="186"/>
                    </a:cubicBezTo>
                    <a:cubicBezTo>
                      <a:pt x="392" y="180"/>
                      <a:pt x="393" y="175"/>
                      <a:pt x="394" y="169"/>
                    </a:cubicBezTo>
                    <a:cubicBezTo>
                      <a:pt x="394" y="167"/>
                      <a:pt x="395" y="166"/>
                      <a:pt x="395" y="164"/>
                    </a:cubicBezTo>
                    <a:cubicBezTo>
                      <a:pt x="391" y="171"/>
                      <a:pt x="389" y="179"/>
                      <a:pt x="388" y="188"/>
                    </a:cubicBezTo>
                    <a:cubicBezTo>
                      <a:pt x="386" y="188"/>
                      <a:pt x="386" y="187"/>
                      <a:pt x="386" y="185"/>
                    </a:cubicBezTo>
                    <a:cubicBezTo>
                      <a:pt x="386" y="183"/>
                      <a:pt x="386" y="181"/>
                      <a:pt x="386" y="180"/>
                    </a:cubicBezTo>
                    <a:cubicBezTo>
                      <a:pt x="386" y="179"/>
                      <a:pt x="385" y="178"/>
                      <a:pt x="385" y="177"/>
                    </a:cubicBezTo>
                    <a:cubicBezTo>
                      <a:pt x="384" y="177"/>
                      <a:pt x="384" y="177"/>
                      <a:pt x="384" y="177"/>
                    </a:cubicBezTo>
                    <a:cubicBezTo>
                      <a:pt x="383" y="180"/>
                      <a:pt x="383" y="182"/>
                      <a:pt x="382" y="185"/>
                    </a:cubicBezTo>
                    <a:cubicBezTo>
                      <a:pt x="381" y="184"/>
                      <a:pt x="379" y="184"/>
                      <a:pt x="377" y="183"/>
                    </a:cubicBezTo>
                    <a:cubicBezTo>
                      <a:pt x="378" y="175"/>
                      <a:pt x="379" y="168"/>
                      <a:pt x="380" y="160"/>
                    </a:cubicBezTo>
                    <a:cubicBezTo>
                      <a:pt x="380" y="160"/>
                      <a:pt x="379" y="160"/>
                      <a:pt x="379" y="160"/>
                    </a:cubicBezTo>
                    <a:cubicBezTo>
                      <a:pt x="376" y="167"/>
                      <a:pt x="376" y="174"/>
                      <a:pt x="375" y="182"/>
                    </a:cubicBezTo>
                    <a:cubicBezTo>
                      <a:pt x="373" y="181"/>
                      <a:pt x="372" y="180"/>
                      <a:pt x="371" y="180"/>
                    </a:cubicBezTo>
                    <a:cubicBezTo>
                      <a:pt x="371" y="175"/>
                      <a:pt x="372" y="170"/>
                      <a:pt x="372" y="165"/>
                    </a:cubicBezTo>
                    <a:cubicBezTo>
                      <a:pt x="373" y="156"/>
                      <a:pt x="375" y="147"/>
                      <a:pt x="378" y="138"/>
                    </a:cubicBezTo>
                    <a:cubicBezTo>
                      <a:pt x="380" y="133"/>
                      <a:pt x="381" y="128"/>
                      <a:pt x="383" y="122"/>
                    </a:cubicBezTo>
                    <a:cubicBezTo>
                      <a:pt x="384" y="119"/>
                      <a:pt x="385" y="115"/>
                      <a:pt x="386" y="111"/>
                    </a:cubicBezTo>
                    <a:cubicBezTo>
                      <a:pt x="388" y="102"/>
                      <a:pt x="390" y="93"/>
                      <a:pt x="392" y="85"/>
                    </a:cubicBezTo>
                    <a:cubicBezTo>
                      <a:pt x="393" y="80"/>
                      <a:pt x="394" y="74"/>
                      <a:pt x="395" y="69"/>
                    </a:cubicBezTo>
                    <a:cubicBezTo>
                      <a:pt x="396" y="67"/>
                      <a:pt x="396" y="64"/>
                      <a:pt x="396" y="62"/>
                    </a:cubicBezTo>
                    <a:cubicBezTo>
                      <a:pt x="397" y="55"/>
                      <a:pt x="399" y="49"/>
                      <a:pt x="398" y="43"/>
                    </a:cubicBezTo>
                    <a:cubicBezTo>
                      <a:pt x="397" y="37"/>
                      <a:pt x="396" y="31"/>
                      <a:pt x="395" y="25"/>
                    </a:cubicBezTo>
                    <a:cubicBezTo>
                      <a:pt x="395" y="24"/>
                      <a:pt x="395" y="23"/>
                      <a:pt x="394" y="22"/>
                    </a:cubicBezTo>
                    <a:cubicBezTo>
                      <a:pt x="398" y="22"/>
                      <a:pt x="400" y="22"/>
                      <a:pt x="403" y="22"/>
                    </a:cubicBezTo>
                    <a:cubicBezTo>
                      <a:pt x="404" y="26"/>
                      <a:pt x="405" y="29"/>
                      <a:pt x="406" y="33"/>
                    </a:cubicBezTo>
                    <a:cubicBezTo>
                      <a:pt x="407" y="36"/>
                      <a:pt x="406" y="40"/>
                      <a:pt x="409" y="44"/>
                    </a:cubicBezTo>
                    <a:cubicBezTo>
                      <a:pt x="410" y="36"/>
                      <a:pt x="408" y="29"/>
                      <a:pt x="406" y="23"/>
                    </a:cubicBezTo>
                    <a:cubicBezTo>
                      <a:pt x="410" y="23"/>
                      <a:pt x="410" y="23"/>
                      <a:pt x="411" y="26"/>
                    </a:cubicBezTo>
                    <a:cubicBezTo>
                      <a:pt x="413" y="34"/>
                      <a:pt x="415" y="42"/>
                      <a:pt x="415" y="51"/>
                    </a:cubicBezTo>
                    <a:cubicBezTo>
                      <a:pt x="415" y="53"/>
                      <a:pt x="415" y="55"/>
                      <a:pt x="417" y="57"/>
                    </a:cubicBezTo>
                    <a:cubicBezTo>
                      <a:pt x="418" y="46"/>
                      <a:pt x="416" y="34"/>
                      <a:pt x="413" y="23"/>
                    </a:cubicBezTo>
                    <a:cubicBezTo>
                      <a:pt x="415" y="23"/>
                      <a:pt x="416" y="24"/>
                      <a:pt x="417" y="24"/>
                    </a:cubicBezTo>
                    <a:cubicBezTo>
                      <a:pt x="421" y="35"/>
                      <a:pt x="420" y="46"/>
                      <a:pt x="422" y="57"/>
                    </a:cubicBezTo>
                    <a:cubicBezTo>
                      <a:pt x="423" y="54"/>
                      <a:pt x="423" y="50"/>
                      <a:pt x="423" y="46"/>
                    </a:cubicBezTo>
                    <a:cubicBezTo>
                      <a:pt x="423" y="43"/>
                      <a:pt x="423" y="39"/>
                      <a:pt x="423" y="35"/>
                    </a:cubicBezTo>
                    <a:cubicBezTo>
                      <a:pt x="422" y="31"/>
                      <a:pt x="422" y="28"/>
                      <a:pt x="421" y="24"/>
                    </a:cubicBezTo>
                    <a:cubicBezTo>
                      <a:pt x="423" y="24"/>
                      <a:pt x="424" y="24"/>
                      <a:pt x="426" y="25"/>
                    </a:cubicBezTo>
                    <a:cubicBezTo>
                      <a:pt x="426" y="28"/>
                      <a:pt x="427" y="31"/>
                      <a:pt x="427" y="34"/>
                    </a:cubicBezTo>
                    <a:cubicBezTo>
                      <a:pt x="428" y="42"/>
                      <a:pt x="428" y="51"/>
                      <a:pt x="428" y="60"/>
                    </a:cubicBezTo>
                    <a:cubicBezTo>
                      <a:pt x="427" y="70"/>
                      <a:pt x="425" y="80"/>
                      <a:pt x="422" y="90"/>
                    </a:cubicBezTo>
                    <a:cubicBezTo>
                      <a:pt x="421" y="95"/>
                      <a:pt x="419" y="101"/>
                      <a:pt x="418" y="106"/>
                    </a:cubicBezTo>
                    <a:cubicBezTo>
                      <a:pt x="416" y="113"/>
                      <a:pt x="415" y="121"/>
                      <a:pt x="413" y="128"/>
                    </a:cubicBezTo>
                    <a:cubicBezTo>
                      <a:pt x="412" y="133"/>
                      <a:pt x="410" y="137"/>
                      <a:pt x="409" y="142"/>
                    </a:cubicBezTo>
                    <a:cubicBezTo>
                      <a:pt x="405" y="150"/>
                      <a:pt x="401" y="159"/>
                      <a:pt x="398" y="168"/>
                    </a:cubicBezTo>
                    <a:cubicBezTo>
                      <a:pt x="397" y="169"/>
                      <a:pt x="397" y="170"/>
                      <a:pt x="397" y="171"/>
                    </a:cubicBezTo>
                    <a:cubicBezTo>
                      <a:pt x="396" y="178"/>
                      <a:pt x="394" y="184"/>
                      <a:pt x="393" y="190"/>
                    </a:cubicBezTo>
                    <a:close/>
                    <a:moveTo>
                      <a:pt x="413" y="192"/>
                    </a:moveTo>
                    <a:cubicBezTo>
                      <a:pt x="412" y="196"/>
                      <a:pt x="411" y="199"/>
                      <a:pt x="411" y="202"/>
                    </a:cubicBezTo>
                    <a:cubicBezTo>
                      <a:pt x="408" y="202"/>
                      <a:pt x="407" y="200"/>
                      <a:pt x="408" y="198"/>
                    </a:cubicBezTo>
                    <a:cubicBezTo>
                      <a:pt x="408" y="194"/>
                      <a:pt x="409" y="191"/>
                      <a:pt x="409" y="188"/>
                    </a:cubicBezTo>
                    <a:cubicBezTo>
                      <a:pt x="410" y="186"/>
                      <a:pt x="410" y="185"/>
                      <a:pt x="410" y="183"/>
                    </a:cubicBezTo>
                    <a:cubicBezTo>
                      <a:pt x="406" y="188"/>
                      <a:pt x="408" y="193"/>
                      <a:pt x="405" y="198"/>
                    </a:cubicBezTo>
                    <a:cubicBezTo>
                      <a:pt x="402" y="197"/>
                      <a:pt x="402" y="197"/>
                      <a:pt x="403" y="193"/>
                    </a:cubicBezTo>
                    <a:cubicBezTo>
                      <a:pt x="404" y="186"/>
                      <a:pt x="406" y="179"/>
                      <a:pt x="408" y="171"/>
                    </a:cubicBezTo>
                    <a:cubicBezTo>
                      <a:pt x="408" y="170"/>
                      <a:pt x="408" y="169"/>
                      <a:pt x="408" y="168"/>
                    </a:cubicBezTo>
                    <a:cubicBezTo>
                      <a:pt x="402" y="176"/>
                      <a:pt x="402" y="185"/>
                      <a:pt x="400" y="195"/>
                    </a:cubicBezTo>
                    <a:cubicBezTo>
                      <a:pt x="398" y="192"/>
                      <a:pt x="398" y="192"/>
                      <a:pt x="398" y="190"/>
                    </a:cubicBezTo>
                    <a:cubicBezTo>
                      <a:pt x="399" y="181"/>
                      <a:pt x="400" y="173"/>
                      <a:pt x="404" y="165"/>
                    </a:cubicBezTo>
                    <a:cubicBezTo>
                      <a:pt x="407" y="158"/>
                      <a:pt x="411" y="150"/>
                      <a:pt x="414" y="142"/>
                    </a:cubicBezTo>
                    <a:cubicBezTo>
                      <a:pt x="414" y="142"/>
                      <a:pt x="414" y="141"/>
                      <a:pt x="414" y="141"/>
                    </a:cubicBezTo>
                    <a:cubicBezTo>
                      <a:pt x="417" y="130"/>
                      <a:pt x="420" y="120"/>
                      <a:pt x="422" y="110"/>
                    </a:cubicBezTo>
                    <a:cubicBezTo>
                      <a:pt x="424" y="103"/>
                      <a:pt x="427" y="96"/>
                      <a:pt x="428" y="88"/>
                    </a:cubicBezTo>
                    <a:cubicBezTo>
                      <a:pt x="430" y="80"/>
                      <a:pt x="432" y="71"/>
                      <a:pt x="433" y="62"/>
                    </a:cubicBezTo>
                    <a:cubicBezTo>
                      <a:pt x="433" y="54"/>
                      <a:pt x="434" y="46"/>
                      <a:pt x="433" y="38"/>
                    </a:cubicBezTo>
                    <a:cubicBezTo>
                      <a:pt x="432" y="34"/>
                      <a:pt x="431" y="30"/>
                      <a:pt x="431" y="25"/>
                    </a:cubicBezTo>
                    <a:cubicBezTo>
                      <a:pt x="434" y="25"/>
                      <a:pt x="437" y="26"/>
                      <a:pt x="439" y="26"/>
                    </a:cubicBezTo>
                    <a:cubicBezTo>
                      <a:pt x="440" y="30"/>
                      <a:pt x="441" y="34"/>
                      <a:pt x="442" y="37"/>
                    </a:cubicBezTo>
                    <a:cubicBezTo>
                      <a:pt x="443" y="41"/>
                      <a:pt x="443" y="44"/>
                      <a:pt x="444" y="48"/>
                    </a:cubicBezTo>
                    <a:cubicBezTo>
                      <a:pt x="444" y="51"/>
                      <a:pt x="444" y="55"/>
                      <a:pt x="445" y="58"/>
                    </a:cubicBezTo>
                    <a:cubicBezTo>
                      <a:pt x="448" y="47"/>
                      <a:pt x="444" y="37"/>
                      <a:pt x="442" y="27"/>
                    </a:cubicBezTo>
                    <a:cubicBezTo>
                      <a:pt x="444" y="27"/>
                      <a:pt x="445" y="27"/>
                      <a:pt x="447" y="28"/>
                    </a:cubicBezTo>
                    <a:cubicBezTo>
                      <a:pt x="447" y="29"/>
                      <a:pt x="448" y="30"/>
                      <a:pt x="448" y="31"/>
                    </a:cubicBezTo>
                    <a:cubicBezTo>
                      <a:pt x="448" y="38"/>
                      <a:pt x="449" y="45"/>
                      <a:pt x="449" y="52"/>
                    </a:cubicBezTo>
                    <a:cubicBezTo>
                      <a:pt x="449" y="54"/>
                      <a:pt x="450" y="56"/>
                      <a:pt x="451" y="58"/>
                    </a:cubicBezTo>
                    <a:cubicBezTo>
                      <a:pt x="453" y="48"/>
                      <a:pt x="451" y="38"/>
                      <a:pt x="451" y="28"/>
                    </a:cubicBezTo>
                    <a:cubicBezTo>
                      <a:pt x="452" y="29"/>
                      <a:pt x="454" y="29"/>
                      <a:pt x="455" y="29"/>
                    </a:cubicBezTo>
                    <a:cubicBezTo>
                      <a:pt x="458" y="43"/>
                      <a:pt x="455" y="57"/>
                      <a:pt x="454" y="70"/>
                    </a:cubicBezTo>
                    <a:cubicBezTo>
                      <a:pt x="453" y="81"/>
                      <a:pt x="450" y="92"/>
                      <a:pt x="448" y="103"/>
                    </a:cubicBezTo>
                    <a:cubicBezTo>
                      <a:pt x="446" y="112"/>
                      <a:pt x="444" y="120"/>
                      <a:pt x="440" y="128"/>
                    </a:cubicBezTo>
                    <a:cubicBezTo>
                      <a:pt x="438" y="131"/>
                      <a:pt x="437" y="134"/>
                      <a:pt x="435" y="138"/>
                    </a:cubicBezTo>
                    <a:cubicBezTo>
                      <a:pt x="432" y="145"/>
                      <a:pt x="430" y="153"/>
                      <a:pt x="426" y="161"/>
                    </a:cubicBezTo>
                    <a:cubicBezTo>
                      <a:pt x="422" y="170"/>
                      <a:pt x="418" y="180"/>
                      <a:pt x="414" y="189"/>
                    </a:cubicBezTo>
                    <a:cubicBezTo>
                      <a:pt x="413" y="190"/>
                      <a:pt x="413" y="191"/>
                      <a:pt x="413" y="192"/>
                    </a:cubicBezTo>
                    <a:close/>
                    <a:moveTo>
                      <a:pt x="433" y="237"/>
                    </a:moveTo>
                    <a:cubicBezTo>
                      <a:pt x="432" y="235"/>
                      <a:pt x="432" y="225"/>
                      <a:pt x="434" y="221"/>
                    </a:cubicBezTo>
                    <a:cubicBezTo>
                      <a:pt x="434" y="222"/>
                      <a:pt x="434" y="222"/>
                      <a:pt x="434" y="222"/>
                    </a:cubicBezTo>
                    <a:cubicBezTo>
                      <a:pt x="434" y="227"/>
                      <a:pt x="433" y="232"/>
                      <a:pt x="433" y="237"/>
                    </a:cubicBezTo>
                    <a:close/>
                    <a:moveTo>
                      <a:pt x="436" y="206"/>
                    </a:moveTo>
                    <a:cubicBezTo>
                      <a:pt x="436" y="210"/>
                      <a:pt x="435" y="215"/>
                      <a:pt x="434" y="219"/>
                    </a:cubicBezTo>
                    <a:cubicBezTo>
                      <a:pt x="434" y="219"/>
                      <a:pt x="434" y="219"/>
                      <a:pt x="433" y="219"/>
                    </a:cubicBezTo>
                    <a:cubicBezTo>
                      <a:pt x="434" y="216"/>
                      <a:pt x="434" y="213"/>
                      <a:pt x="434" y="209"/>
                    </a:cubicBezTo>
                    <a:cubicBezTo>
                      <a:pt x="434" y="206"/>
                      <a:pt x="435" y="203"/>
                      <a:pt x="434" y="200"/>
                    </a:cubicBezTo>
                    <a:cubicBezTo>
                      <a:pt x="431" y="211"/>
                      <a:pt x="431" y="223"/>
                      <a:pt x="430" y="234"/>
                    </a:cubicBezTo>
                    <a:cubicBezTo>
                      <a:pt x="429" y="234"/>
                      <a:pt x="428" y="233"/>
                      <a:pt x="428" y="232"/>
                    </a:cubicBezTo>
                    <a:cubicBezTo>
                      <a:pt x="428" y="228"/>
                      <a:pt x="428" y="225"/>
                      <a:pt x="428" y="221"/>
                    </a:cubicBezTo>
                    <a:cubicBezTo>
                      <a:pt x="428" y="221"/>
                      <a:pt x="428" y="220"/>
                      <a:pt x="428" y="218"/>
                    </a:cubicBezTo>
                    <a:cubicBezTo>
                      <a:pt x="427" y="220"/>
                      <a:pt x="426" y="221"/>
                      <a:pt x="426" y="222"/>
                    </a:cubicBezTo>
                    <a:cubicBezTo>
                      <a:pt x="426" y="224"/>
                      <a:pt x="426" y="227"/>
                      <a:pt x="425" y="230"/>
                    </a:cubicBezTo>
                    <a:cubicBezTo>
                      <a:pt x="423" y="228"/>
                      <a:pt x="422" y="226"/>
                      <a:pt x="422" y="223"/>
                    </a:cubicBezTo>
                    <a:cubicBezTo>
                      <a:pt x="422" y="215"/>
                      <a:pt x="420" y="207"/>
                      <a:pt x="422" y="199"/>
                    </a:cubicBezTo>
                    <a:cubicBezTo>
                      <a:pt x="422" y="199"/>
                      <a:pt x="422" y="198"/>
                      <a:pt x="422" y="196"/>
                    </a:cubicBezTo>
                    <a:cubicBezTo>
                      <a:pt x="417" y="204"/>
                      <a:pt x="419" y="212"/>
                      <a:pt x="419" y="219"/>
                    </a:cubicBezTo>
                    <a:cubicBezTo>
                      <a:pt x="418" y="219"/>
                      <a:pt x="418" y="218"/>
                      <a:pt x="418" y="218"/>
                    </a:cubicBezTo>
                    <a:cubicBezTo>
                      <a:pt x="415" y="209"/>
                      <a:pt x="414" y="201"/>
                      <a:pt x="418" y="192"/>
                    </a:cubicBezTo>
                    <a:cubicBezTo>
                      <a:pt x="420" y="187"/>
                      <a:pt x="422" y="182"/>
                      <a:pt x="425" y="177"/>
                    </a:cubicBezTo>
                    <a:cubicBezTo>
                      <a:pt x="427" y="172"/>
                      <a:pt x="430" y="167"/>
                      <a:pt x="432" y="162"/>
                    </a:cubicBezTo>
                    <a:cubicBezTo>
                      <a:pt x="435" y="154"/>
                      <a:pt x="438" y="146"/>
                      <a:pt x="441" y="139"/>
                    </a:cubicBezTo>
                    <a:cubicBezTo>
                      <a:pt x="444" y="131"/>
                      <a:pt x="448" y="125"/>
                      <a:pt x="450" y="117"/>
                    </a:cubicBezTo>
                    <a:cubicBezTo>
                      <a:pt x="452" y="109"/>
                      <a:pt x="455" y="102"/>
                      <a:pt x="456" y="94"/>
                    </a:cubicBezTo>
                    <a:cubicBezTo>
                      <a:pt x="457" y="84"/>
                      <a:pt x="460" y="74"/>
                      <a:pt x="460" y="63"/>
                    </a:cubicBezTo>
                    <a:cubicBezTo>
                      <a:pt x="461" y="53"/>
                      <a:pt x="463" y="42"/>
                      <a:pt x="461" y="32"/>
                    </a:cubicBezTo>
                    <a:cubicBezTo>
                      <a:pt x="461" y="31"/>
                      <a:pt x="461" y="31"/>
                      <a:pt x="461" y="30"/>
                    </a:cubicBezTo>
                    <a:cubicBezTo>
                      <a:pt x="462" y="31"/>
                      <a:pt x="463" y="31"/>
                      <a:pt x="464" y="31"/>
                    </a:cubicBezTo>
                    <a:cubicBezTo>
                      <a:pt x="465" y="49"/>
                      <a:pt x="464" y="67"/>
                      <a:pt x="461" y="84"/>
                    </a:cubicBezTo>
                    <a:cubicBezTo>
                      <a:pt x="465" y="76"/>
                      <a:pt x="465" y="67"/>
                      <a:pt x="466" y="59"/>
                    </a:cubicBezTo>
                    <a:cubicBezTo>
                      <a:pt x="467" y="50"/>
                      <a:pt x="467" y="41"/>
                      <a:pt x="467" y="32"/>
                    </a:cubicBezTo>
                    <a:cubicBezTo>
                      <a:pt x="468" y="32"/>
                      <a:pt x="469" y="32"/>
                      <a:pt x="470" y="32"/>
                    </a:cubicBezTo>
                    <a:cubicBezTo>
                      <a:pt x="471" y="41"/>
                      <a:pt x="472" y="50"/>
                      <a:pt x="471" y="59"/>
                    </a:cubicBezTo>
                    <a:cubicBezTo>
                      <a:pt x="475" y="51"/>
                      <a:pt x="473" y="42"/>
                      <a:pt x="473" y="32"/>
                    </a:cubicBezTo>
                    <a:cubicBezTo>
                      <a:pt x="476" y="33"/>
                      <a:pt x="478" y="34"/>
                      <a:pt x="481" y="34"/>
                    </a:cubicBezTo>
                    <a:cubicBezTo>
                      <a:pt x="482" y="44"/>
                      <a:pt x="481" y="54"/>
                      <a:pt x="480" y="63"/>
                    </a:cubicBezTo>
                    <a:cubicBezTo>
                      <a:pt x="484" y="54"/>
                      <a:pt x="483" y="45"/>
                      <a:pt x="484" y="35"/>
                    </a:cubicBezTo>
                    <a:cubicBezTo>
                      <a:pt x="485" y="35"/>
                      <a:pt x="486" y="36"/>
                      <a:pt x="487" y="36"/>
                    </a:cubicBezTo>
                    <a:cubicBezTo>
                      <a:pt x="487" y="42"/>
                      <a:pt x="487" y="48"/>
                      <a:pt x="487" y="54"/>
                    </a:cubicBezTo>
                    <a:cubicBezTo>
                      <a:pt x="489" y="53"/>
                      <a:pt x="489" y="52"/>
                      <a:pt x="489" y="50"/>
                    </a:cubicBezTo>
                    <a:cubicBezTo>
                      <a:pt x="489" y="46"/>
                      <a:pt x="490" y="42"/>
                      <a:pt x="490" y="38"/>
                    </a:cubicBezTo>
                    <a:cubicBezTo>
                      <a:pt x="490" y="38"/>
                      <a:pt x="490" y="37"/>
                      <a:pt x="491" y="37"/>
                    </a:cubicBezTo>
                    <a:cubicBezTo>
                      <a:pt x="491" y="37"/>
                      <a:pt x="492" y="37"/>
                      <a:pt x="494" y="38"/>
                    </a:cubicBezTo>
                    <a:cubicBezTo>
                      <a:pt x="494" y="47"/>
                      <a:pt x="492" y="56"/>
                      <a:pt x="490" y="64"/>
                    </a:cubicBezTo>
                    <a:cubicBezTo>
                      <a:pt x="495" y="57"/>
                      <a:pt x="495" y="47"/>
                      <a:pt x="497" y="38"/>
                    </a:cubicBezTo>
                    <a:cubicBezTo>
                      <a:pt x="499" y="40"/>
                      <a:pt x="499" y="42"/>
                      <a:pt x="499" y="43"/>
                    </a:cubicBezTo>
                    <a:cubicBezTo>
                      <a:pt x="499" y="47"/>
                      <a:pt x="498" y="50"/>
                      <a:pt x="498" y="53"/>
                    </a:cubicBezTo>
                    <a:cubicBezTo>
                      <a:pt x="497" y="64"/>
                      <a:pt x="494" y="75"/>
                      <a:pt x="490" y="86"/>
                    </a:cubicBezTo>
                    <a:cubicBezTo>
                      <a:pt x="486" y="96"/>
                      <a:pt x="482" y="107"/>
                      <a:pt x="478" y="117"/>
                    </a:cubicBezTo>
                    <a:cubicBezTo>
                      <a:pt x="475" y="125"/>
                      <a:pt x="471" y="133"/>
                      <a:pt x="467" y="141"/>
                    </a:cubicBezTo>
                    <a:cubicBezTo>
                      <a:pt x="459" y="154"/>
                      <a:pt x="451" y="167"/>
                      <a:pt x="444" y="181"/>
                    </a:cubicBezTo>
                    <a:cubicBezTo>
                      <a:pt x="439" y="188"/>
                      <a:pt x="436" y="197"/>
                      <a:pt x="436" y="206"/>
                    </a:cubicBezTo>
                    <a:close/>
                    <a:moveTo>
                      <a:pt x="500" y="91"/>
                    </a:moveTo>
                    <a:cubicBezTo>
                      <a:pt x="501" y="89"/>
                      <a:pt x="501" y="87"/>
                      <a:pt x="502" y="85"/>
                    </a:cubicBezTo>
                    <a:cubicBezTo>
                      <a:pt x="505" y="74"/>
                      <a:pt x="507" y="62"/>
                      <a:pt x="508" y="51"/>
                    </a:cubicBezTo>
                    <a:cubicBezTo>
                      <a:pt x="509" y="48"/>
                      <a:pt x="509" y="46"/>
                      <a:pt x="510" y="42"/>
                    </a:cubicBezTo>
                    <a:cubicBezTo>
                      <a:pt x="512" y="45"/>
                      <a:pt x="511" y="55"/>
                      <a:pt x="510" y="62"/>
                    </a:cubicBezTo>
                    <a:cubicBezTo>
                      <a:pt x="509" y="68"/>
                      <a:pt x="508" y="74"/>
                      <a:pt x="506" y="81"/>
                    </a:cubicBezTo>
                    <a:cubicBezTo>
                      <a:pt x="507" y="81"/>
                      <a:pt x="507" y="81"/>
                      <a:pt x="508" y="81"/>
                    </a:cubicBezTo>
                    <a:cubicBezTo>
                      <a:pt x="512" y="69"/>
                      <a:pt x="514" y="57"/>
                      <a:pt x="514" y="44"/>
                    </a:cubicBezTo>
                    <a:cubicBezTo>
                      <a:pt x="517" y="45"/>
                      <a:pt x="518" y="45"/>
                      <a:pt x="520" y="46"/>
                    </a:cubicBezTo>
                    <a:cubicBezTo>
                      <a:pt x="521" y="55"/>
                      <a:pt x="517" y="63"/>
                      <a:pt x="517" y="72"/>
                    </a:cubicBezTo>
                    <a:cubicBezTo>
                      <a:pt x="521" y="64"/>
                      <a:pt x="522" y="56"/>
                      <a:pt x="523" y="47"/>
                    </a:cubicBezTo>
                    <a:cubicBezTo>
                      <a:pt x="525" y="47"/>
                      <a:pt x="526" y="48"/>
                      <a:pt x="528" y="48"/>
                    </a:cubicBezTo>
                    <a:cubicBezTo>
                      <a:pt x="524" y="61"/>
                      <a:pt x="520" y="74"/>
                      <a:pt x="517" y="87"/>
                    </a:cubicBezTo>
                    <a:cubicBezTo>
                      <a:pt x="517" y="87"/>
                      <a:pt x="517" y="87"/>
                      <a:pt x="517" y="87"/>
                    </a:cubicBezTo>
                    <a:cubicBezTo>
                      <a:pt x="523" y="75"/>
                      <a:pt x="528" y="62"/>
                      <a:pt x="530" y="49"/>
                    </a:cubicBezTo>
                    <a:cubicBezTo>
                      <a:pt x="531" y="49"/>
                      <a:pt x="532" y="49"/>
                      <a:pt x="534" y="50"/>
                    </a:cubicBezTo>
                    <a:cubicBezTo>
                      <a:pt x="532" y="55"/>
                      <a:pt x="531" y="60"/>
                      <a:pt x="529" y="65"/>
                    </a:cubicBezTo>
                    <a:cubicBezTo>
                      <a:pt x="527" y="73"/>
                      <a:pt x="524" y="82"/>
                      <a:pt x="520" y="90"/>
                    </a:cubicBezTo>
                    <a:cubicBezTo>
                      <a:pt x="518" y="96"/>
                      <a:pt x="515" y="102"/>
                      <a:pt x="511" y="107"/>
                    </a:cubicBezTo>
                    <a:cubicBezTo>
                      <a:pt x="508" y="113"/>
                      <a:pt x="503" y="118"/>
                      <a:pt x="499" y="124"/>
                    </a:cubicBezTo>
                    <a:cubicBezTo>
                      <a:pt x="493" y="133"/>
                      <a:pt x="487" y="142"/>
                      <a:pt x="481" y="152"/>
                    </a:cubicBezTo>
                    <a:cubicBezTo>
                      <a:pt x="478" y="157"/>
                      <a:pt x="474" y="162"/>
                      <a:pt x="469" y="166"/>
                    </a:cubicBezTo>
                    <a:cubicBezTo>
                      <a:pt x="471" y="161"/>
                      <a:pt x="473" y="157"/>
                      <a:pt x="476" y="153"/>
                    </a:cubicBezTo>
                    <a:cubicBezTo>
                      <a:pt x="475" y="152"/>
                      <a:pt x="475" y="152"/>
                      <a:pt x="475" y="152"/>
                    </a:cubicBezTo>
                    <a:cubicBezTo>
                      <a:pt x="472" y="156"/>
                      <a:pt x="470" y="160"/>
                      <a:pt x="467" y="163"/>
                    </a:cubicBezTo>
                    <a:cubicBezTo>
                      <a:pt x="463" y="170"/>
                      <a:pt x="459" y="178"/>
                      <a:pt x="452" y="182"/>
                    </a:cubicBezTo>
                    <a:cubicBezTo>
                      <a:pt x="451" y="183"/>
                      <a:pt x="450" y="184"/>
                      <a:pt x="448" y="185"/>
                    </a:cubicBezTo>
                    <a:cubicBezTo>
                      <a:pt x="448" y="184"/>
                      <a:pt x="448" y="184"/>
                      <a:pt x="448" y="183"/>
                    </a:cubicBezTo>
                    <a:cubicBezTo>
                      <a:pt x="453" y="174"/>
                      <a:pt x="459" y="167"/>
                      <a:pt x="466" y="159"/>
                    </a:cubicBezTo>
                    <a:cubicBezTo>
                      <a:pt x="468" y="156"/>
                      <a:pt x="470" y="152"/>
                      <a:pt x="472" y="148"/>
                    </a:cubicBezTo>
                    <a:cubicBezTo>
                      <a:pt x="470" y="151"/>
                      <a:pt x="468" y="153"/>
                      <a:pt x="466" y="156"/>
                    </a:cubicBezTo>
                    <a:cubicBezTo>
                      <a:pt x="466" y="154"/>
                      <a:pt x="466" y="154"/>
                      <a:pt x="466" y="153"/>
                    </a:cubicBezTo>
                    <a:cubicBezTo>
                      <a:pt x="469" y="147"/>
                      <a:pt x="472" y="142"/>
                      <a:pt x="475" y="137"/>
                    </a:cubicBezTo>
                    <a:cubicBezTo>
                      <a:pt x="480" y="128"/>
                      <a:pt x="484" y="119"/>
                      <a:pt x="487" y="109"/>
                    </a:cubicBezTo>
                    <a:cubicBezTo>
                      <a:pt x="491" y="98"/>
                      <a:pt x="495" y="87"/>
                      <a:pt x="499" y="76"/>
                    </a:cubicBezTo>
                    <a:cubicBezTo>
                      <a:pt x="502" y="68"/>
                      <a:pt x="504" y="59"/>
                      <a:pt x="504" y="50"/>
                    </a:cubicBezTo>
                    <a:cubicBezTo>
                      <a:pt x="504" y="47"/>
                      <a:pt x="505" y="44"/>
                      <a:pt x="505" y="41"/>
                    </a:cubicBezTo>
                    <a:cubicBezTo>
                      <a:pt x="507" y="43"/>
                      <a:pt x="507" y="43"/>
                      <a:pt x="507" y="45"/>
                    </a:cubicBezTo>
                    <a:cubicBezTo>
                      <a:pt x="506" y="49"/>
                      <a:pt x="505" y="54"/>
                      <a:pt x="505" y="58"/>
                    </a:cubicBezTo>
                    <a:cubicBezTo>
                      <a:pt x="503" y="67"/>
                      <a:pt x="501" y="77"/>
                      <a:pt x="500" y="86"/>
                    </a:cubicBezTo>
                    <a:cubicBezTo>
                      <a:pt x="499" y="88"/>
                      <a:pt x="499" y="89"/>
                      <a:pt x="499" y="90"/>
                    </a:cubicBezTo>
                    <a:cubicBezTo>
                      <a:pt x="499" y="90"/>
                      <a:pt x="500" y="91"/>
                      <a:pt x="500" y="91"/>
                    </a:cubicBezTo>
                    <a:close/>
                    <a:moveTo>
                      <a:pt x="544" y="54"/>
                    </a:moveTo>
                    <a:cubicBezTo>
                      <a:pt x="548" y="55"/>
                      <a:pt x="549" y="55"/>
                      <a:pt x="548" y="59"/>
                    </a:cubicBezTo>
                    <a:cubicBezTo>
                      <a:pt x="547" y="61"/>
                      <a:pt x="546" y="63"/>
                      <a:pt x="545" y="65"/>
                    </a:cubicBezTo>
                    <a:cubicBezTo>
                      <a:pt x="545" y="67"/>
                      <a:pt x="545" y="68"/>
                      <a:pt x="545" y="70"/>
                    </a:cubicBezTo>
                    <a:cubicBezTo>
                      <a:pt x="545" y="70"/>
                      <a:pt x="546" y="70"/>
                      <a:pt x="546" y="70"/>
                    </a:cubicBezTo>
                    <a:cubicBezTo>
                      <a:pt x="548" y="65"/>
                      <a:pt x="549" y="61"/>
                      <a:pt x="551" y="56"/>
                    </a:cubicBezTo>
                    <a:cubicBezTo>
                      <a:pt x="553" y="56"/>
                      <a:pt x="556" y="57"/>
                      <a:pt x="558" y="58"/>
                    </a:cubicBezTo>
                    <a:cubicBezTo>
                      <a:pt x="556" y="64"/>
                      <a:pt x="554" y="68"/>
                      <a:pt x="552" y="74"/>
                    </a:cubicBezTo>
                    <a:cubicBezTo>
                      <a:pt x="553" y="73"/>
                      <a:pt x="554" y="73"/>
                      <a:pt x="554" y="73"/>
                    </a:cubicBezTo>
                    <a:cubicBezTo>
                      <a:pt x="556" y="70"/>
                      <a:pt x="557" y="68"/>
                      <a:pt x="558" y="65"/>
                    </a:cubicBezTo>
                    <a:cubicBezTo>
                      <a:pt x="559" y="63"/>
                      <a:pt x="560" y="61"/>
                      <a:pt x="561" y="59"/>
                    </a:cubicBezTo>
                    <a:cubicBezTo>
                      <a:pt x="562" y="60"/>
                      <a:pt x="563" y="60"/>
                      <a:pt x="564" y="61"/>
                    </a:cubicBezTo>
                    <a:cubicBezTo>
                      <a:pt x="562" y="67"/>
                      <a:pt x="560" y="73"/>
                      <a:pt x="558" y="78"/>
                    </a:cubicBezTo>
                    <a:cubicBezTo>
                      <a:pt x="563" y="74"/>
                      <a:pt x="563" y="67"/>
                      <a:pt x="567" y="62"/>
                    </a:cubicBezTo>
                    <a:cubicBezTo>
                      <a:pt x="568" y="62"/>
                      <a:pt x="569" y="63"/>
                      <a:pt x="570" y="63"/>
                    </a:cubicBezTo>
                    <a:cubicBezTo>
                      <a:pt x="567" y="69"/>
                      <a:pt x="565" y="75"/>
                      <a:pt x="563" y="80"/>
                    </a:cubicBezTo>
                    <a:cubicBezTo>
                      <a:pt x="563" y="81"/>
                      <a:pt x="563" y="81"/>
                      <a:pt x="563" y="81"/>
                    </a:cubicBezTo>
                    <a:cubicBezTo>
                      <a:pt x="568" y="76"/>
                      <a:pt x="569" y="70"/>
                      <a:pt x="572" y="64"/>
                    </a:cubicBezTo>
                    <a:cubicBezTo>
                      <a:pt x="573" y="65"/>
                      <a:pt x="573" y="65"/>
                      <a:pt x="573" y="66"/>
                    </a:cubicBezTo>
                    <a:cubicBezTo>
                      <a:pt x="572" y="71"/>
                      <a:pt x="570" y="75"/>
                      <a:pt x="567" y="79"/>
                    </a:cubicBezTo>
                    <a:cubicBezTo>
                      <a:pt x="563" y="85"/>
                      <a:pt x="560" y="92"/>
                      <a:pt x="555" y="97"/>
                    </a:cubicBezTo>
                    <a:cubicBezTo>
                      <a:pt x="548" y="104"/>
                      <a:pt x="540" y="111"/>
                      <a:pt x="533" y="118"/>
                    </a:cubicBezTo>
                    <a:cubicBezTo>
                      <a:pt x="525" y="125"/>
                      <a:pt x="516" y="131"/>
                      <a:pt x="507" y="138"/>
                    </a:cubicBezTo>
                    <a:cubicBezTo>
                      <a:pt x="500" y="144"/>
                      <a:pt x="492" y="150"/>
                      <a:pt x="485" y="156"/>
                    </a:cubicBezTo>
                    <a:cubicBezTo>
                      <a:pt x="484" y="156"/>
                      <a:pt x="484" y="156"/>
                      <a:pt x="483" y="157"/>
                    </a:cubicBezTo>
                    <a:cubicBezTo>
                      <a:pt x="491" y="147"/>
                      <a:pt x="500" y="138"/>
                      <a:pt x="508" y="129"/>
                    </a:cubicBezTo>
                    <a:cubicBezTo>
                      <a:pt x="507" y="129"/>
                      <a:pt x="507" y="129"/>
                      <a:pt x="507" y="128"/>
                    </a:cubicBezTo>
                    <a:cubicBezTo>
                      <a:pt x="503" y="131"/>
                      <a:pt x="500" y="134"/>
                      <a:pt x="497" y="137"/>
                    </a:cubicBezTo>
                    <a:cubicBezTo>
                      <a:pt x="497" y="135"/>
                      <a:pt x="498" y="134"/>
                      <a:pt x="499" y="132"/>
                    </a:cubicBezTo>
                    <a:cubicBezTo>
                      <a:pt x="503" y="126"/>
                      <a:pt x="507" y="120"/>
                      <a:pt x="512" y="115"/>
                    </a:cubicBezTo>
                    <a:cubicBezTo>
                      <a:pt x="516" y="110"/>
                      <a:pt x="519" y="105"/>
                      <a:pt x="521" y="100"/>
                    </a:cubicBezTo>
                    <a:cubicBezTo>
                      <a:pt x="525" y="91"/>
                      <a:pt x="528" y="82"/>
                      <a:pt x="531" y="74"/>
                    </a:cubicBezTo>
                    <a:cubicBezTo>
                      <a:pt x="534" y="67"/>
                      <a:pt x="536" y="60"/>
                      <a:pt x="538" y="53"/>
                    </a:cubicBezTo>
                    <a:cubicBezTo>
                      <a:pt x="538" y="52"/>
                      <a:pt x="538" y="52"/>
                      <a:pt x="539" y="51"/>
                    </a:cubicBezTo>
                    <a:cubicBezTo>
                      <a:pt x="540" y="52"/>
                      <a:pt x="541" y="52"/>
                      <a:pt x="542" y="53"/>
                    </a:cubicBezTo>
                    <a:cubicBezTo>
                      <a:pt x="540" y="65"/>
                      <a:pt x="537" y="76"/>
                      <a:pt x="532" y="87"/>
                    </a:cubicBezTo>
                    <a:cubicBezTo>
                      <a:pt x="540" y="77"/>
                      <a:pt x="541" y="65"/>
                      <a:pt x="544" y="54"/>
                    </a:cubicBezTo>
                    <a:close/>
                    <a:moveTo>
                      <a:pt x="437" y="226"/>
                    </a:moveTo>
                    <a:cubicBezTo>
                      <a:pt x="445" y="216"/>
                      <a:pt x="452" y="205"/>
                      <a:pt x="463" y="197"/>
                    </a:cubicBezTo>
                    <a:cubicBezTo>
                      <a:pt x="462" y="197"/>
                      <a:pt x="461" y="198"/>
                      <a:pt x="460" y="198"/>
                    </a:cubicBezTo>
                    <a:cubicBezTo>
                      <a:pt x="456" y="200"/>
                      <a:pt x="452" y="203"/>
                      <a:pt x="449" y="207"/>
                    </a:cubicBezTo>
                    <a:cubicBezTo>
                      <a:pt x="446" y="211"/>
                      <a:pt x="442" y="216"/>
                      <a:pt x="438" y="221"/>
                    </a:cubicBezTo>
                    <a:cubicBezTo>
                      <a:pt x="438" y="217"/>
                      <a:pt x="438" y="214"/>
                      <a:pt x="440" y="212"/>
                    </a:cubicBezTo>
                    <a:cubicBezTo>
                      <a:pt x="447" y="204"/>
                      <a:pt x="454" y="196"/>
                      <a:pt x="462" y="191"/>
                    </a:cubicBezTo>
                    <a:cubicBezTo>
                      <a:pt x="463" y="191"/>
                      <a:pt x="464" y="190"/>
                      <a:pt x="466" y="188"/>
                    </a:cubicBezTo>
                    <a:cubicBezTo>
                      <a:pt x="464" y="188"/>
                      <a:pt x="464" y="188"/>
                      <a:pt x="463" y="189"/>
                    </a:cubicBezTo>
                    <a:cubicBezTo>
                      <a:pt x="460" y="190"/>
                      <a:pt x="457" y="192"/>
                      <a:pt x="454" y="194"/>
                    </a:cubicBezTo>
                    <a:cubicBezTo>
                      <a:pt x="450" y="198"/>
                      <a:pt x="446" y="202"/>
                      <a:pt x="442" y="206"/>
                    </a:cubicBezTo>
                    <a:cubicBezTo>
                      <a:pt x="441" y="207"/>
                      <a:pt x="441" y="207"/>
                      <a:pt x="439" y="208"/>
                    </a:cubicBezTo>
                    <a:cubicBezTo>
                      <a:pt x="440" y="203"/>
                      <a:pt x="441" y="199"/>
                      <a:pt x="445" y="195"/>
                    </a:cubicBezTo>
                    <a:cubicBezTo>
                      <a:pt x="448" y="192"/>
                      <a:pt x="451" y="189"/>
                      <a:pt x="455" y="186"/>
                    </a:cubicBezTo>
                    <a:cubicBezTo>
                      <a:pt x="457" y="184"/>
                      <a:pt x="460" y="183"/>
                      <a:pt x="463" y="180"/>
                    </a:cubicBezTo>
                    <a:cubicBezTo>
                      <a:pt x="467" y="177"/>
                      <a:pt x="471" y="173"/>
                      <a:pt x="475" y="170"/>
                    </a:cubicBezTo>
                    <a:cubicBezTo>
                      <a:pt x="485" y="162"/>
                      <a:pt x="495" y="154"/>
                      <a:pt x="504" y="147"/>
                    </a:cubicBezTo>
                    <a:cubicBezTo>
                      <a:pt x="512" y="140"/>
                      <a:pt x="520" y="134"/>
                      <a:pt x="528" y="128"/>
                    </a:cubicBezTo>
                    <a:cubicBezTo>
                      <a:pt x="536" y="122"/>
                      <a:pt x="543" y="115"/>
                      <a:pt x="550" y="109"/>
                    </a:cubicBezTo>
                    <a:cubicBezTo>
                      <a:pt x="555" y="104"/>
                      <a:pt x="560" y="99"/>
                      <a:pt x="564" y="93"/>
                    </a:cubicBezTo>
                    <a:cubicBezTo>
                      <a:pt x="569" y="85"/>
                      <a:pt x="576" y="78"/>
                      <a:pt x="577" y="68"/>
                    </a:cubicBezTo>
                    <a:cubicBezTo>
                      <a:pt x="578" y="68"/>
                      <a:pt x="578" y="67"/>
                      <a:pt x="578" y="67"/>
                    </a:cubicBezTo>
                    <a:cubicBezTo>
                      <a:pt x="580" y="68"/>
                      <a:pt x="581" y="68"/>
                      <a:pt x="583" y="69"/>
                    </a:cubicBezTo>
                    <a:cubicBezTo>
                      <a:pt x="582" y="73"/>
                      <a:pt x="581" y="77"/>
                      <a:pt x="579" y="81"/>
                    </a:cubicBezTo>
                    <a:cubicBezTo>
                      <a:pt x="584" y="79"/>
                      <a:pt x="583" y="74"/>
                      <a:pt x="585" y="71"/>
                    </a:cubicBezTo>
                    <a:cubicBezTo>
                      <a:pt x="587" y="72"/>
                      <a:pt x="589" y="73"/>
                      <a:pt x="591" y="74"/>
                    </a:cubicBezTo>
                    <a:cubicBezTo>
                      <a:pt x="589" y="82"/>
                      <a:pt x="584" y="88"/>
                      <a:pt x="580" y="95"/>
                    </a:cubicBezTo>
                    <a:cubicBezTo>
                      <a:pt x="586" y="90"/>
                      <a:pt x="590" y="83"/>
                      <a:pt x="593" y="75"/>
                    </a:cubicBezTo>
                    <a:cubicBezTo>
                      <a:pt x="594" y="76"/>
                      <a:pt x="595" y="76"/>
                      <a:pt x="596" y="77"/>
                    </a:cubicBezTo>
                    <a:cubicBezTo>
                      <a:pt x="593" y="86"/>
                      <a:pt x="588" y="93"/>
                      <a:pt x="583" y="100"/>
                    </a:cubicBezTo>
                    <a:cubicBezTo>
                      <a:pt x="590" y="95"/>
                      <a:pt x="595" y="87"/>
                      <a:pt x="598" y="79"/>
                    </a:cubicBezTo>
                    <a:cubicBezTo>
                      <a:pt x="602" y="79"/>
                      <a:pt x="601" y="81"/>
                      <a:pt x="600" y="83"/>
                    </a:cubicBezTo>
                    <a:cubicBezTo>
                      <a:pt x="597" y="87"/>
                      <a:pt x="595" y="92"/>
                      <a:pt x="591" y="97"/>
                    </a:cubicBezTo>
                    <a:cubicBezTo>
                      <a:pt x="586" y="104"/>
                      <a:pt x="580" y="111"/>
                      <a:pt x="575" y="118"/>
                    </a:cubicBezTo>
                    <a:cubicBezTo>
                      <a:pt x="575" y="118"/>
                      <a:pt x="576" y="118"/>
                      <a:pt x="576" y="118"/>
                    </a:cubicBezTo>
                    <a:cubicBezTo>
                      <a:pt x="588" y="108"/>
                      <a:pt x="597" y="95"/>
                      <a:pt x="603" y="81"/>
                    </a:cubicBezTo>
                    <a:cubicBezTo>
                      <a:pt x="605" y="82"/>
                      <a:pt x="606" y="82"/>
                      <a:pt x="605" y="84"/>
                    </a:cubicBezTo>
                    <a:cubicBezTo>
                      <a:pt x="605" y="84"/>
                      <a:pt x="605" y="85"/>
                      <a:pt x="605" y="85"/>
                    </a:cubicBezTo>
                    <a:cubicBezTo>
                      <a:pt x="602" y="92"/>
                      <a:pt x="599" y="99"/>
                      <a:pt x="595" y="105"/>
                    </a:cubicBezTo>
                    <a:cubicBezTo>
                      <a:pt x="594" y="107"/>
                      <a:pt x="592" y="109"/>
                      <a:pt x="591" y="111"/>
                    </a:cubicBezTo>
                    <a:cubicBezTo>
                      <a:pt x="584" y="118"/>
                      <a:pt x="578" y="125"/>
                      <a:pt x="570" y="131"/>
                    </a:cubicBezTo>
                    <a:cubicBezTo>
                      <a:pt x="563" y="136"/>
                      <a:pt x="557" y="142"/>
                      <a:pt x="549" y="147"/>
                    </a:cubicBezTo>
                    <a:cubicBezTo>
                      <a:pt x="543" y="150"/>
                      <a:pt x="537" y="154"/>
                      <a:pt x="532" y="157"/>
                    </a:cubicBezTo>
                    <a:cubicBezTo>
                      <a:pt x="523" y="163"/>
                      <a:pt x="514" y="169"/>
                      <a:pt x="505" y="174"/>
                    </a:cubicBezTo>
                    <a:cubicBezTo>
                      <a:pt x="502" y="176"/>
                      <a:pt x="499" y="178"/>
                      <a:pt x="496" y="181"/>
                    </a:cubicBezTo>
                    <a:cubicBezTo>
                      <a:pt x="492" y="184"/>
                      <a:pt x="488" y="187"/>
                      <a:pt x="483" y="191"/>
                    </a:cubicBezTo>
                    <a:cubicBezTo>
                      <a:pt x="479" y="194"/>
                      <a:pt x="475" y="198"/>
                      <a:pt x="471" y="201"/>
                    </a:cubicBezTo>
                    <a:cubicBezTo>
                      <a:pt x="467" y="204"/>
                      <a:pt x="464" y="208"/>
                      <a:pt x="460" y="211"/>
                    </a:cubicBezTo>
                    <a:cubicBezTo>
                      <a:pt x="455" y="216"/>
                      <a:pt x="449" y="221"/>
                      <a:pt x="444" y="225"/>
                    </a:cubicBezTo>
                    <a:cubicBezTo>
                      <a:pt x="443" y="226"/>
                      <a:pt x="442" y="227"/>
                      <a:pt x="441" y="227"/>
                    </a:cubicBezTo>
                    <a:cubicBezTo>
                      <a:pt x="439" y="229"/>
                      <a:pt x="438" y="227"/>
                      <a:pt x="437" y="226"/>
                    </a:cubicBezTo>
                    <a:close/>
                    <a:moveTo>
                      <a:pt x="455" y="245"/>
                    </a:moveTo>
                    <a:cubicBezTo>
                      <a:pt x="452" y="242"/>
                      <a:pt x="450" y="239"/>
                      <a:pt x="447" y="236"/>
                    </a:cubicBezTo>
                    <a:cubicBezTo>
                      <a:pt x="452" y="231"/>
                      <a:pt x="458" y="227"/>
                      <a:pt x="462" y="221"/>
                    </a:cubicBezTo>
                    <a:cubicBezTo>
                      <a:pt x="462" y="221"/>
                      <a:pt x="461" y="221"/>
                      <a:pt x="461" y="220"/>
                    </a:cubicBezTo>
                    <a:cubicBezTo>
                      <a:pt x="456" y="225"/>
                      <a:pt x="451" y="230"/>
                      <a:pt x="445" y="234"/>
                    </a:cubicBezTo>
                    <a:cubicBezTo>
                      <a:pt x="444" y="233"/>
                      <a:pt x="444" y="232"/>
                      <a:pt x="443" y="231"/>
                    </a:cubicBezTo>
                    <a:cubicBezTo>
                      <a:pt x="447" y="227"/>
                      <a:pt x="452" y="224"/>
                      <a:pt x="456" y="220"/>
                    </a:cubicBezTo>
                    <a:cubicBezTo>
                      <a:pt x="459" y="218"/>
                      <a:pt x="462" y="215"/>
                      <a:pt x="465" y="212"/>
                    </a:cubicBezTo>
                    <a:cubicBezTo>
                      <a:pt x="469" y="209"/>
                      <a:pt x="473" y="205"/>
                      <a:pt x="478" y="201"/>
                    </a:cubicBezTo>
                    <a:cubicBezTo>
                      <a:pt x="485" y="195"/>
                      <a:pt x="492" y="190"/>
                      <a:pt x="499" y="184"/>
                    </a:cubicBezTo>
                    <a:cubicBezTo>
                      <a:pt x="503" y="181"/>
                      <a:pt x="506" y="179"/>
                      <a:pt x="510" y="176"/>
                    </a:cubicBezTo>
                    <a:cubicBezTo>
                      <a:pt x="516" y="172"/>
                      <a:pt x="522" y="169"/>
                      <a:pt x="528" y="165"/>
                    </a:cubicBezTo>
                    <a:cubicBezTo>
                      <a:pt x="533" y="161"/>
                      <a:pt x="539" y="158"/>
                      <a:pt x="544" y="155"/>
                    </a:cubicBezTo>
                    <a:cubicBezTo>
                      <a:pt x="549" y="152"/>
                      <a:pt x="554" y="149"/>
                      <a:pt x="558" y="146"/>
                    </a:cubicBezTo>
                    <a:cubicBezTo>
                      <a:pt x="562" y="144"/>
                      <a:pt x="566" y="141"/>
                      <a:pt x="570" y="138"/>
                    </a:cubicBezTo>
                    <a:cubicBezTo>
                      <a:pt x="575" y="133"/>
                      <a:pt x="581" y="129"/>
                      <a:pt x="586" y="123"/>
                    </a:cubicBezTo>
                    <a:cubicBezTo>
                      <a:pt x="589" y="119"/>
                      <a:pt x="593" y="116"/>
                      <a:pt x="596" y="112"/>
                    </a:cubicBezTo>
                    <a:cubicBezTo>
                      <a:pt x="602" y="105"/>
                      <a:pt x="605" y="97"/>
                      <a:pt x="609" y="89"/>
                    </a:cubicBezTo>
                    <a:cubicBezTo>
                      <a:pt x="609" y="88"/>
                      <a:pt x="610" y="87"/>
                      <a:pt x="610" y="86"/>
                    </a:cubicBezTo>
                    <a:cubicBezTo>
                      <a:pt x="612" y="87"/>
                      <a:pt x="613" y="87"/>
                      <a:pt x="614" y="88"/>
                    </a:cubicBezTo>
                    <a:cubicBezTo>
                      <a:pt x="611" y="98"/>
                      <a:pt x="608" y="109"/>
                      <a:pt x="602" y="118"/>
                    </a:cubicBezTo>
                    <a:cubicBezTo>
                      <a:pt x="610" y="110"/>
                      <a:pt x="613" y="100"/>
                      <a:pt x="616" y="89"/>
                    </a:cubicBezTo>
                    <a:cubicBezTo>
                      <a:pt x="617" y="90"/>
                      <a:pt x="618" y="91"/>
                      <a:pt x="619" y="91"/>
                    </a:cubicBezTo>
                    <a:cubicBezTo>
                      <a:pt x="617" y="98"/>
                      <a:pt x="615" y="104"/>
                      <a:pt x="613" y="110"/>
                    </a:cubicBezTo>
                    <a:cubicBezTo>
                      <a:pt x="618" y="105"/>
                      <a:pt x="618" y="98"/>
                      <a:pt x="621" y="92"/>
                    </a:cubicBezTo>
                    <a:cubicBezTo>
                      <a:pt x="623" y="95"/>
                      <a:pt x="621" y="97"/>
                      <a:pt x="621" y="100"/>
                    </a:cubicBezTo>
                    <a:cubicBezTo>
                      <a:pt x="620" y="102"/>
                      <a:pt x="619" y="104"/>
                      <a:pt x="618" y="106"/>
                    </a:cubicBezTo>
                    <a:cubicBezTo>
                      <a:pt x="622" y="104"/>
                      <a:pt x="623" y="99"/>
                      <a:pt x="625" y="95"/>
                    </a:cubicBezTo>
                    <a:cubicBezTo>
                      <a:pt x="625" y="96"/>
                      <a:pt x="626" y="96"/>
                      <a:pt x="626" y="96"/>
                    </a:cubicBezTo>
                    <a:cubicBezTo>
                      <a:pt x="626" y="96"/>
                      <a:pt x="626" y="97"/>
                      <a:pt x="626" y="98"/>
                    </a:cubicBezTo>
                    <a:cubicBezTo>
                      <a:pt x="624" y="104"/>
                      <a:pt x="623" y="110"/>
                      <a:pt x="620" y="116"/>
                    </a:cubicBezTo>
                    <a:cubicBezTo>
                      <a:pt x="617" y="121"/>
                      <a:pt x="615" y="126"/>
                      <a:pt x="612" y="131"/>
                    </a:cubicBezTo>
                    <a:cubicBezTo>
                      <a:pt x="609" y="135"/>
                      <a:pt x="606" y="139"/>
                      <a:pt x="603" y="143"/>
                    </a:cubicBezTo>
                    <a:cubicBezTo>
                      <a:pt x="596" y="150"/>
                      <a:pt x="590" y="157"/>
                      <a:pt x="582" y="164"/>
                    </a:cubicBezTo>
                    <a:cubicBezTo>
                      <a:pt x="576" y="169"/>
                      <a:pt x="569" y="174"/>
                      <a:pt x="563" y="179"/>
                    </a:cubicBezTo>
                    <a:cubicBezTo>
                      <a:pt x="557" y="184"/>
                      <a:pt x="551" y="188"/>
                      <a:pt x="545" y="192"/>
                    </a:cubicBezTo>
                    <a:cubicBezTo>
                      <a:pt x="542" y="194"/>
                      <a:pt x="539" y="195"/>
                      <a:pt x="537" y="197"/>
                    </a:cubicBezTo>
                    <a:cubicBezTo>
                      <a:pt x="529" y="202"/>
                      <a:pt x="522" y="207"/>
                      <a:pt x="514" y="212"/>
                    </a:cubicBezTo>
                    <a:cubicBezTo>
                      <a:pt x="503" y="218"/>
                      <a:pt x="493" y="223"/>
                      <a:pt x="482" y="229"/>
                    </a:cubicBezTo>
                    <a:cubicBezTo>
                      <a:pt x="473" y="234"/>
                      <a:pt x="464" y="239"/>
                      <a:pt x="455" y="245"/>
                    </a:cubicBezTo>
                    <a:close/>
                    <a:moveTo>
                      <a:pt x="509" y="235"/>
                    </a:moveTo>
                    <a:cubicBezTo>
                      <a:pt x="506" y="237"/>
                      <a:pt x="502" y="238"/>
                      <a:pt x="498" y="240"/>
                    </a:cubicBezTo>
                    <a:cubicBezTo>
                      <a:pt x="496" y="241"/>
                      <a:pt x="494" y="242"/>
                      <a:pt x="492" y="243"/>
                    </a:cubicBezTo>
                    <a:cubicBezTo>
                      <a:pt x="490" y="244"/>
                      <a:pt x="489" y="244"/>
                      <a:pt x="487" y="245"/>
                    </a:cubicBezTo>
                    <a:cubicBezTo>
                      <a:pt x="479" y="249"/>
                      <a:pt x="471" y="253"/>
                      <a:pt x="463" y="255"/>
                    </a:cubicBezTo>
                    <a:cubicBezTo>
                      <a:pt x="462" y="254"/>
                      <a:pt x="461" y="253"/>
                      <a:pt x="460" y="252"/>
                    </a:cubicBezTo>
                    <a:cubicBezTo>
                      <a:pt x="464" y="250"/>
                      <a:pt x="467" y="249"/>
                      <a:pt x="471" y="247"/>
                    </a:cubicBezTo>
                    <a:cubicBezTo>
                      <a:pt x="477" y="244"/>
                      <a:pt x="477" y="244"/>
                      <a:pt x="479" y="242"/>
                    </a:cubicBezTo>
                    <a:cubicBezTo>
                      <a:pt x="472" y="244"/>
                      <a:pt x="465" y="247"/>
                      <a:pt x="458" y="250"/>
                    </a:cubicBezTo>
                    <a:cubicBezTo>
                      <a:pt x="457" y="248"/>
                      <a:pt x="458" y="247"/>
                      <a:pt x="459" y="247"/>
                    </a:cubicBezTo>
                    <a:cubicBezTo>
                      <a:pt x="462" y="245"/>
                      <a:pt x="465" y="244"/>
                      <a:pt x="468" y="242"/>
                    </a:cubicBezTo>
                    <a:cubicBezTo>
                      <a:pt x="478" y="236"/>
                      <a:pt x="489" y="230"/>
                      <a:pt x="500" y="224"/>
                    </a:cubicBezTo>
                    <a:cubicBezTo>
                      <a:pt x="504" y="222"/>
                      <a:pt x="507" y="221"/>
                      <a:pt x="510" y="219"/>
                    </a:cubicBezTo>
                    <a:cubicBezTo>
                      <a:pt x="518" y="214"/>
                      <a:pt x="526" y="210"/>
                      <a:pt x="533" y="205"/>
                    </a:cubicBezTo>
                    <a:cubicBezTo>
                      <a:pt x="537" y="203"/>
                      <a:pt x="541" y="201"/>
                      <a:pt x="544" y="198"/>
                    </a:cubicBezTo>
                    <a:cubicBezTo>
                      <a:pt x="553" y="192"/>
                      <a:pt x="562" y="185"/>
                      <a:pt x="571" y="178"/>
                    </a:cubicBezTo>
                    <a:cubicBezTo>
                      <a:pt x="581" y="170"/>
                      <a:pt x="592" y="162"/>
                      <a:pt x="601" y="152"/>
                    </a:cubicBezTo>
                    <a:cubicBezTo>
                      <a:pt x="605" y="147"/>
                      <a:pt x="610" y="142"/>
                      <a:pt x="614" y="137"/>
                    </a:cubicBezTo>
                    <a:cubicBezTo>
                      <a:pt x="616" y="132"/>
                      <a:pt x="619" y="128"/>
                      <a:pt x="621" y="124"/>
                    </a:cubicBezTo>
                    <a:cubicBezTo>
                      <a:pt x="624" y="118"/>
                      <a:pt x="628" y="113"/>
                      <a:pt x="629" y="106"/>
                    </a:cubicBezTo>
                    <a:cubicBezTo>
                      <a:pt x="629" y="104"/>
                      <a:pt x="630" y="102"/>
                      <a:pt x="631" y="99"/>
                    </a:cubicBezTo>
                    <a:cubicBezTo>
                      <a:pt x="631" y="99"/>
                      <a:pt x="631" y="100"/>
                      <a:pt x="632" y="100"/>
                    </a:cubicBezTo>
                    <a:cubicBezTo>
                      <a:pt x="632" y="100"/>
                      <a:pt x="631" y="101"/>
                      <a:pt x="631" y="102"/>
                    </a:cubicBezTo>
                    <a:cubicBezTo>
                      <a:pt x="631" y="112"/>
                      <a:pt x="628" y="122"/>
                      <a:pt x="622" y="132"/>
                    </a:cubicBezTo>
                    <a:cubicBezTo>
                      <a:pt x="621" y="135"/>
                      <a:pt x="620" y="138"/>
                      <a:pt x="618" y="140"/>
                    </a:cubicBezTo>
                    <a:cubicBezTo>
                      <a:pt x="618" y="141"/>
                      <a:pt x="619" y="141"/>
                      <a:pt x="619" y="141"/>
                    </a:cubicBezTo>
                    <a:cubicBezTo>
                      <a:pt x="621" y="138"/>
                      <a:pt x="623" y="135"/>
                      <a:pt x="625" y="132"/>
                    </a:cubicBezTo>
                    <a:cubicBezTo>
                      <a:pt x="629" y="125"/>
                      <a:pt x="631" y="116"/>
                      <a:pt x="633" y="108"/>
                    </a:cubicBezTo>
                    <a:cubicBezTo>
                      <a:pt x="633" y="105"/>
                      <a:pt x="633" y="103"/>
                      <a:pt x="633" y="100"/>
                    </a:cubicBezTo>
                    <a:cubicBezTo>
                      <a:pt x="637" y="102"/>
                      <a:pt x="637" y="102"/>
                      <a:pt x="637" y="105"/>
                    </a:cubicBezTo>
                    <a:cubicBezTo>
                      <a:pt x="637" y="110"/>
                      <a:pt x="636" y="115"/>
                      <a:pt x="634" y="119"/>
                    </a:cubicBezTo>
                    <a:cubicBezTo>
                      <a:pt x="633" y="121"/>
                      <a:pt x="633" y="121"/>
                      <a:pt x="634" y="124"/>
                    </a:cubicBezTo>
                    <a:cubicBezTo>
                      <a:pt x="637" y="117"/>
                      <a:pt x="639" y="111"/>
                      <a:pt x="639" y="104"/>
                    </a:cubicBezTo>
                    <a:cubicBezTo>
                      <a:pt x="641" y="105"/>
                      <a:pt x="642" y="105"/>
                      <a:pt x="642" y="108"/>
                    </a:cubicBezTo>
                    <a:cubicBezTo>
                      <a:pt x="641" y="109"/>
                      <a:pt x="642" y="111"/>
                      <a:pt x="642" y="113"/>
                    </a:cubicBezTo>
                    <a:cubicBezTo>
                      <a:pt x="642" y="119"/>
                      <a:pt x="641" y="124"/>
                      <a:pt x="638" y="129"/>
                    </a:cubicBezTo>
                    <a:cubicBezTo>
                      <a:pt x="635" y="136"/>
                      <a:pt x="630" y="142"/>
                      <a:pt x="625" y="148"/>
                    </a:cubicBezTo>
                    <a:cubicBezTo>
                      <a:pt x="620" y="155"/>
                      <a:pt x="614" y="161"/>
                      <a:pt x="608" y="167"/>
                    </a:cubicBezTo>
                    <a:cubicBezTo>
                      <a:pt x="602" y="175"/>
                      <a:pt x="595" y="181"/>
                      <a:pt x="588" y="187"/>
                    </a:cubicBezTo>
                    <a:cubicBezTo>
                      <a:pt x="585" y="190"/>
                      <a:pt x="582" y="192"/>
                      <a:pt x="580" y="194"/>
                    </a:cubicBezTo>
                    <a:cubicBezTo>
                      <a:pt x="573" y="200"/>
                      <a:pt x="567" y="205"/>
                      <a:pt x="559" y="210"/>
                    </a:cubicBezTo>
                    <a:cubicBezTo>
                      <a:pt x="556" y="212"/>
                      <a:pt x="553" y="213"/>
                      <a:pt x="549" y="215"/>
                    </a:cubicBezTo>
                    <a:cubicBezTo>
                      <a:pt x="542" y="219"/>
                      <a:pt x="535" y="223"/>
                      <a:pt x="528" y="227"/>
                    </a:cubicBezTo>
                    <a:cubicBezTo>
                      <a:pt x="522" y="230"/>
                      <a:pt x="516" y="232"/>
                      <a:pt x="509" y="235"/>
                    </a:cubicBezTo>
                    <a:close/>
                    <a:moveTo>
                      <a:pt x="494" y="287"/>
                    </a:moveTo>
                    <a:cubicBezTo>
                      <a:pt x="503" y="283"/>
                      <a:pt x="511" y="279"/>
                      <a:pt x="519" y="272"/>
                    </a:cubicBezTo>
                    <a:cubicBezTo>
                      <a:pt x="508" y="276"/>
                      <a:pt x="499" y="283"/>
                      <a:pt x="488" y="285"/>
                    </a:cubicBezTo>
                    <a:cubicBezTo>
                      <a:pt x="484" y="281"/>
                      <a:pt x="480" y="276"/>
                      <a:pt x="476" y="272"/>
                    </a:cubicBezTo>
                    <a:cubicBezTo>
                      <a:pt x="483" y="268"/>
                      <a:pt x="490" y="265"/>
                      <a:pt x="497" y="261"/>
                    </a:cubicBezTo>
                    <a:cubicBezTo>
                      <a:pt x="497" y="261"/>
                      <a:pt x="496" y="261"/>
                      <a:pt x="496" y="260"/>
                    </a:cubicBezTo>
                    <a:cubicBezTo>
                      <a:pt x="494" y="261"/>
                      <a:pt x="492" y="262"/>
                      <a:pt x="490" y="262"/>
                    </a:cubicBezTo>
                    <a:cubicBezTo>
                      <a:pt x="485" y="264"/>
                      <a:pt x="481" y="267"/>
                      <a:pt x="476" y="269"/>
                    </a:cubicBezTo>
                    <a:cubicBezTo>
                      <a:pt x="474" y="270"/>
                      <a:pt x="473" y="269"/>
                      <a:pt x="472" y="267"/>
                    </a:cubicBezTo>
                    <a:cubicBezTo>
                      <a:pt x="473" y="266"/>
                      <a:pt x="474" y="265"/>
                      <a:pt x="476" y="265"/>
                    </a:cubicBezTo>
                    <a:cubicBezTo>
                      <a:pt x="483" y="261"/>
                      <a:pt x="490" y="258"/>
                      <a:pt x="497" y="254"/>
                    </a:cubicBezTo>
                    <a:cubicBezTo>
                      <a:pt x="502" y="251"/>
                      <a:pt x="508" y="248"/>
                      <a:pt x="513" y="245"/>
                    </a:cubicBezTo>
                    <a:cubicBezTo>
                      <a:pt x="523" y="241"/>
                      <a:pt x="533" y="235"/>
                      <a:pt x="542" y="228"/>
                    </a:cubicBezTo>
                    <a:cubicBezTo>
                      <a:pt x="555" y="219"/>
                      <a:pt x="568" y="210"/>
                      <a:pt x="580" y="200"/>
                    </a:cubicBezTo>
                    <a:cubicBezTo>
                      <a:pt x="589" y="194"/>
                      <a:pt x="598" y="186"/>
                      <a:pt x="605" y="178"/>
                    </a:cubicBezTo>
                    <a:cubicBezTo>
                      <a:pt x="611" y="171"/>
                      <a:pt x="617" y="164"/>
                      <a:pt x="623" y="157"/>
                    </a:cubicBezTo>
                    <a:cubicBezTo>
                      <a:pt x="629" y="151"/>
                      <a:pt x="635" y="143"/>
                      <a:pt x="640" y="135"/>
                    </a:cubicBezTo>
                    <a:cubicBezTo>
                      <a:pt x="642" y="132"/>
                      <a:pt x="644" y="129"/>
                      <a:pt x="645" y="126"/>
                    </a:cubicBezTo>
                    <a:cubicBezTo>
                      <a:pt x="646" y="121"/>
                      <a:pt x="647" y="116"/>
                      <a:pt x="646" y="111"/>
                    </a:cubicBezTo>
                    <a:cubicBezTo>
                      <a:pt x="646" y="111"/>
                      <a:pt x="647" y="110"/>
                      <a:pt x="647" y="109"/>
                    </a:cubicBezTo>
                    <a:cubicBezTo>
                      <a:pt x="648" y="111"/>
                      <a:pt x="650" y="111"/>
                      <a:pt x="651" y="112"/>
                    </a:cubicBezTo>
                    <a:cubicBezTo>
                      <a:pt x="649" y="123"/>
                      <a:pt x="645" y="133"/>
                      <a:pt x="640" y="143"/>
                    </a:cubicBezTo>
                    <a:cubicBezTo>
                      <a:pt x="648" y="135"/>
                      <a:pt x="651" y="125"/>
                      <a:pt x="653" y="114"/>
                    </a:cubicBezTo>
                    <a:cubicBezTo>
                      <a:pt x="655" y="116"/>
                      <a:pt x="657" y="117"/>
                      <a:pt x="659" y="119"/>
                    </a:cubicBezTo>
                    <a:cubicBezTo>
                      <a:pt x="658" y="121"/>
                      <a:pt x="658" y="123"/>
                      <a:pt x="658" y="125"/>
                    </a:cubicBezTo>
                    <a:cubicBezTo>
                      <a:pt x="659" y="124"/>
                      <a:pt x="659" y="124"/>
                      <a:pt x="659" y="124"/>
                    </a:cubicBezTo>
                    <a:cubicBezTo>
                      <a:pt x="660" y="123"/>
                      <a:pt x="660" y="122"/>
                      <a:pt x="661" y="121"/>
                    </a:cubicBezTo>
                    <a:cubicBezTo>
                      <a:pt x="662" y="121"/>
                      <a:pt x="662" y="122"/>
                      <a:pt x="663" y="122"/>
                    </a:cubicBezTo>
                    <a:cubicBezTo>
                      <a:pt x="666" y="125"/>
                      <a:pt x="666" y="125"/>
                      <a:pt x="664" y="128"/>
                    </a:cubicBezTo>
                    <a:cubicBezTo>
                      <a:pt x="662" y="133"/>
                      <a:pt x="659" y="138"/>
                      <a:pt x="655" y="142"/>
                    </a:cubicBezTo>
                    <a:cubicBezTo>
                      <a:pt x="653" y="145"/>
                      <a:pt x="651" y="148"/>
                      <a:pt x="649" y="151"/>
                    </a:cubicBezTo>
                    <a:cubicBezTo>
                      <a:pt x="650" y="151"/>
                      <a:pt x="650" y="151"/>
                      <a:pt x="650" y="151"/>
                    </a:cubicBezTo>
                    <a:cubicBezTo>
                      <a:pt x="657" y="144"/>
                      <a:pt x="664" y="136"/>
                      <a:pt x="668" y="126"/>
                    </a:cubicBezTo>
                    <a:cubicBezTo>
                      <a:pt x="669" y="128"/>
                      <a:pt x="670" y="129"/>
                      <a:pt x="672" y="130"/>
                    </a:cubicBezTo>
                    <a:cubicBezTo>
                      <a:pt x="669" y="135"/>
                      <a:pt x="667" y="139"/>
                      <a:pt x="664" y="144"/>
                    </a:cubicBezTo>
                    <a:cubicBezTo>
                      <a:pt x="669" y="141"/>
                      <a:pt x="670" y="136"/>
                      <a:pt x="673" y="132"/>
                    </a:cubicBezTo>
                    <a:cubicBezTo>
                      <a:pt x="677" y="134"/>
                      <a:pt x="677" y="134"/>
                      <a:pt x="675" y="137"/>
                    </a:cubicBezTo>
                    <a:cubicBezTo>
                      <a:pt x="672" y="142"/>
                      <a:pt x="669" y="147"/>
                      <a:pt x="666" y="152"/>
                    </a:cubicBezTo>
                    <a:cubicBezTo>
                      <a:pt x="665" y="153"/>
                      <a:pt x="663" y="154"/>
                      <a:pt x="662" y="156"/>
                    </a:cubicBezTo>
                    <a:cubicBezTo>
                      <a:pt x="663" y="156"/>
                      <a:pt x="663" y="156"/>
                      <a:pt x="663" y="157"/>
                    </a:cubicBezTo>
                    <a:cubicBezTo>
                      <a:pt x="664" y="156"/>
                      <a:pt x="665" y="155"/>
                      <a:pt x="666" y="154"/>
                    </a:cubicBezTo>
                    <a:cubicBezTo>
                      <a:pt x="670" y="150"/>
                      <a:pt x="674" y="145"/>
                      <a:pt x="677" y="139"/>
                    </a:cubicBezTo>
                    <a:cubicBezTo>
                      <a:pt x="677" y="138"/>
                      <a:pt x="678" y="137"/>
                      <a:pt x="679" y="136"/>
                    </a:cubicBezTo>
                    <a:cubicBezTo>
                      <a:pt x="680" y="138"/>
                      <a:pt x="682" y="140"/>
                      <a:pt x="683" y="141"/>
                    </a:cubicBezTo>
                    <a:cubicBezTo>
                      <a:pt x="682" y="144"/>
                      <a:pt x="681" y="148"/>
                      <a:pt x="680" y="150"/>
                    </a:cubicBezTo>
                    <a:cubicBezTo>
                      <a:pt x="678" y="153"/>
                      <a:pt x="676" y="155"/>
                      <a:pt x="674" y="158"/>
                    </a:cubicBezTo>
                    <a:cubicBezTo>
                      <a:pt x="669" y="163"/>
                      <a:pt x="664" y="169"/>
                      <a:pt x="659" y="174"/>
                    </a:cubicBezTo>
                    <a:cubicBezTo>
                      <a:pt x="657" y="177"/>
                      <a:pt x="655" y="180"/>
                      <a:pt x="652" y="182"/>
                    </a:cubicBezTo>
                    <a:cubicBezTo>
                      <a:pt x="643" y="191"/>
                      <a:pt x="636" y="201"/>
                      <a:pt x="626" y="209"/>
                    </a:cubicBezTo>
                    <a:cubicBezTo>
                      <a:pt x="618" y="215"/>
                      <a:pt x="611" y="220"/>
                      <a:pt x="603" y="225"/>
                    </a:cubicBezTo>
                    <a:cubicBezTo>
                      <a:pt x="593" y="232"/>
                      <a:pt x="583" y="237"/>
                      <a:pt x="572" y="244"/>
                    </a:cubicBezTo>
                    <a:cubicBezTo>
                      <a:pt x="571" y="244"/>
                      <a:pt x="570" y="245"/>
                      <a:pt x="569" y="246"/>
                    </a:cubicBezTo>
                    <a:cubicBezTo>
                      <a:pt x="563" y="250"/>
                      <a:pt x="558" y="253"/>
                      <a:pt x="553" y="257"/>
                    </a:cubicBezTo>
                    <a:cubicBezTo>
                      <a:pt x="545" y="262"/>
                      <a:pt x="536" y="266"/>
                      <a:pt x="528" y="272"/>
                    </a:cubicBezTo>
                    <a:cubicBezTo>
                      <a:pt x="518" y="279"/>
                      <a:pt x="507" y="283"/>
                      <a:pt x="496" y="287"/>
                    </a:cubicBezTo>
                    <a:cubicBezTo>
                      <a:pt x="495" y="287"/>
                      <a:pt x="495" y="287"/>
                      <a:pt x="494" y="287"/>
                    </a:cubicBezTo>
                    <a:close/>
                    <a:moveTo>
                      <a:pt x="549" y="293"/>
                    </a:moveTo>
                    <a:cubicBezTo>
                      <a:pt x="544" y="295"/>
                      <a:pt x="540" y="297"/>
                      <a:pt x="535" y="299"/>
                    </a:cubicBezTo>
                    <a:cubicBezTo>
                      <a:pt x="528" y="301"/>
                      <a:pt x="520" y="303"/>
                      <a:pt x="512" y="305"/>
                    </a:cubicBezTo>
                    <a:cubicBezTo>
                      <a:pt x="511" y="306"/>
                      <a:pt x="509" y="305"/>
                      <a:pt x="508" y="303"/>
                    </a:cubicBezTo>
                    <a:cubicBezTo>
                      <a:pt x="514" y="300"/>
                      <a:pt x="521" y="300"/>
                      <a:pt x="526" y="296"/>
                    </a:cubicBezTo>
                    <a:cubicBezTo>
                      <a:pt x="520" y="297"/>
                      <a:pt x="514" y="299"/>
                      <a:pt x="509" y="301"/>
                    </a:cubicBezTo>
                    <a:cubicBezTo>
                      <a:pt x="505" y="302"/>
                      <a:pt x="505" y="302"/>
                      <a:pt x="502" y="298"/>
                    </a:cubicBezTo>
                    <a:cubicBezTo>
                      <a:pt x="507" y="296"/>
                      <a:pt x="512" y="294"/>
                      <a:pt x="517" y="292"/>
                    </a:cubicBezTo>
                    <a:cubicBezTo>
                      <a:pt x="522" y="290"/>
                      <a:pt x="528" y="289"/>
                      <a:pt x="533" y="285"/>
                    </a:cubicBezTo>
                    <a:cubicBezTo>
                      <a:pt x="532" y="285"/>
                      <a:pt x="531" y="285"/>
                      <a:pt x="531" y="285"/>
                    </a:cubicBezTo>
                    <a:cubicBezTo>
                      <a:pt x="525" y="287"/>
                      <a:pt x="518" y="289"/>
                      <a:pt x="512" y="291"/>
                    </a:cubicBezTo>
                    <a:cubicBezTo>
                      <a:pt x="508" y="293"/>
                      <a:pt x="505" y="294"/>
                      <a:pt x="501" y="296"/>
                    </a:cubicBezTo>
                    <a:cubicBezTo>
                      <a:pt x="500" y="296"/>
                      <a:pt x="498" y="297"/>
                      <a:pt x="497" y="295"/>
                    </a:cubicBezTo>
                    <a:cubicBezTo>
                      <a:pt x="498" y="294"/>
                      <a:pt x="499" y="293"/>
                      <a:pt x="500" y="293"/>
                    </a:cubicBezTo>
                    <a:cubicBezTo>
                      <a:pt x="504" y="291"/>
                      <a:pt x="508" y="289"/>
                      <a:pt x="512" y="286"/>
                    </a:cubicBezTo>
                    <a:cubicBezTo>
                      <a:pt x="523" y="280"/>
                      <a:pt x="533" y="274"/>
                      <a:pt x="544" y="268"/>
                    </a:cubicBezTo>
                    <a:cubicBezTo>
                      <a:pt x="549" y="265"/>
                      <a:pt x="554" y="262"/>
                      <a:pt x="559" y="258"/>
                    </a:cubicBezTo>
                    <a:cubicBezTo>
                      <a:pt x="568" y="253"/>
                      <a:pt x="576" y="246"/>
                      <a:pt x="585" y="241"/>
                    </a:cubicBezTo>
                    <a:cubicBezTo>
                      <a:pt x="596" y="234"/>
                      <a:pt x="607" y="229"/>
                      <a:pt x="617" y="221"/>
                    </a:cubicBezTo>
                    <a:cubicBezTo>
                      <a:pt x="623" y="217"/>
                      <a:pt x="629" y="213"/>
                      <a:pt x="633" y="208"/>
                    </a:cubicBezTo>
                    <a:cubicBezTo>
                      <a:pt x="648" y="194"/>
                      <a:pt x="662" y="179"/>
                      <a:pt x="675" y="163"/>
                    </a:cubicBezTo>
                    <a:cubicBezTo>
                      <a:pt x="677" y="161"/>
                      <a:pt x="678" y="159"/>
                      <a:pt x="680" y="157"/>
                    </a:cubicBezTo>
                    <a:cubicBezTo>
                      <a:pt x="681" y="156"/>
                      <a:pt x="682" y="154"/>
                      <a:pt x="684" y="153"/>
                    </a:cubicBezTo>
                    <a:cubicBezTo>
                      <a:pt x="683" y="158"/>
                      <a:pt x="680" y="163"/>
                      <a:pt x="679" y="168"/>
                    </a:cubicBezTo>
                    <a:cubicBezTo>
                      <a:pt x="684" y="162"/>
                      <a:pt x="687" y="155"/>
                      <a:pt x="690" y="148"/>
                    </a:cubicBezTo>
                    <a:cubicBezTo>
                      <a:pt x="690" y="149"/>
                      <a:pt x="691" y="150"/>
                      <a:pt x="691" y="152"/>
                    </a:cubicBezTo>
                    <a:cubicBezTo>
                      <a:pt x="690" y="154"/>
                      <a:pt x="690" y="155"/>
                      <a:pt x="689" y="157"/>
                    </a:cubicBezTo>
                    <a:cubicBezTo>
                      <a:pt x="688" y="164"/>
                      <a:pt x="686" y="170"/>
                      <a:pt x="682" y="175"/>
                    </a:cubicBezTo>
                    <a:cubicBezTo>
                      <a:pt x="681" y="177"/>
                      <a:pt x="680" y="178"/>
                      <a:pt x="679" y="180"/>
                    </a:cubicBezTo>
                    <a:cubicBezTo>
                      <a:pt x="680" y="180"/>
                      <a:pt x="681" y="180"/>
                      <a:pt x="681" y="179"/>
                    </a:cubicBezTo>
                    <a:cubicBezTo>
                      <a:pt x="688" y="171"/>
                      <a:pt x="691" y="162"/>
                      <a:pt x="694" y="153"/>
                    </a:cubicBezTo>
                    <a:cubicBezTo>
                      <a:pt x="694" y="156"/>
                      <a:pt x="694" y="160"/>
                      <a:pt x="693" y="164"/>
                    </a:cubicBezTo>
                    <a:cubicBezTo>
                      <a:pt x="692" y="169"/>
                      <a:pt x="690" y="174"/>
                      <a:pt x="688" y="179"/>
                    </a:cubicBezTo>
                    <a:cubicBezTo>
                      <a:pt x="684" y="190"/>
                      <a:pt x="677" y="199"/>
                      <a:pt x="669" y="208"/>
                    </a:cubicBezTo>
                    <a:cubicBezTo>
                      <a:pt x="665" y="214"/>
                      <a:pt x="659" y="219"/>
                      <a:pt x="654" y="224"/>
                    </a:cubicBezTo>
                    <a:cubicBezTo>
                      <a:pt x="650" y="227"/>
                      <a:pt x="647" y="232"/>
                      <a:pt x="643" y="235"/>
                    </a:cubicBezTo>
                    <a:cubicBezTo>
                      <a:pt x="636" y="241"/>
                      <a:pt x="628" y="247"/>
                      <a:pt x="621" y="252"/>
                    </a:cubicBezTo>
                    <a:cubicBezTo>
                      <a:pt x="611" y="259"/>
                      <a:pt x="601" y="266"/>
                      <a:pt x="590" y="272"/>
                    </a:cubicBezTo>
                    <a:cubicBezTo>
                      <a:pt x="584" y="276"/>
                      <a:pt x="576" y="279"/>
                      <a:pt x="569" y="283"/>
                    </a:cubicBezTo>
                    <a:cubicBezTo>
                      <a:pt x="569" y="283"/>
                      <a:pt x="569" y="283"/>
                      <a:pt x="569" y="283"/>
                    </a:cubicBezTo>
                    <a:cubicBezTo>
                      <a:pt x="562" y="286"/>
                      <a:pt x="555" y="290"/>
                      <a:pt x="549" y="293"/>
                    </a:cubicBezTo>
                    <a:close/>
                    <a:moveTo>
                      <a:pt x="538" y="319"/>
                    </a:moveTo>
                    <a:cubicBezTo>
                      <a:pt x="542" y="313"/>
                      <a:pt x="549" y="311"/>
                      <a:pt x="554" y="306"/>
                    </a:cubicBezTo>
                    <a:cubicBezTo>
                      <a:pt x="548" y="308"/>
                      <a:pt x="543" y="312"/>
                      <a:pt x="538" y="315"/>
                    </a:cubicBezTo>
                    <a:cubicBezTo>
                      <a:pt x="534" y="318"/>
                      <a:pt x="534" y="318"/>
                      <a:pt x="530" y="315"/>
                    </a:cubicBezTo>
                    <a:cubicBezTo>
                      <a:pt x="532" y="313"/>
                      <a:pt x="535" y="311"/>
                      <a:pt x="537" y="310"/>
                    </a:cubicBezTo>
                    <a:cubicBezTo>
                      <a:pt x="543" y="307"/>
                      <a:pt x="549" y="304"/>
                      <a:pt x="555" y="301"/>
                    </a:cubicBezTo>
                    <a:cubicBezTo>
                      <a:pt x="563" y="296"/>
                      <a:pt x="570" y="292"/>
                      <a:pt x="577" y="287"/>
                    </a:cubicBezTo>
                    <a:cubicBezTo>
                      <a:pt x="587" y="280"/>
                      <a:pt x="598" y="273"/>
                      <a:pt x="608" y="267"/>
                    </a:cubicBezTo>
                    <a:cubicBezTo>
                      <a:pt x="616" y="261"/>
                      <a:pt x="624" y="256"/>
                      <a:pt x="631" y="250"/>
                    </a:cubicBezTo>
                    <a:cubicBezTo>
                      <a:pt x="637" y="246"/>
                      <a:pt x="642" y="242"/>
                      <a:pt x="648" y="237"/>
                    </a:cubicBezTo>
                    <a:cubicBezTo>
                      <a:pt x="654" y="231"/>
                      <a:pt x="659" y="224"/>
                      <a:pt x="666" y="219"/>
                    </a:cubicBezTo>
                    <a:cubicBezTo>
                      <a:pt x="673" y="213"/>
                      <a:pt x="678" y="206"/>
                      <a:pt x="683" y="198"/>
                    </a:cubicBezTo>
                    <a:cubicBezTo>
                      <a:pt x="690" y="186"/>
                      <a:pt x="696" y="173"/>
                      <a:pt x="699" y="158"/>
                    </a:cubicBezTo>
                    <a:cubicBezTo>
                      <a:pt x="700" y="160"/>
                      <a:pt x="701" y="161"/>
                      <a:pt x="703" y="162"/>
                    </a:cubicBezTo>
                    <a:cubicBezTo>
                      <a:pt x="704" y="163"/>
                      <a:pt x="704" y="164"/>
                      <a:pt x="703" y="165"/>
                    </a:cubicBezTo>
                    <a:cubicBezTo>
                      <a:pt x="701" y="170"/>
                      <a:pt x="699" y="174"/>
                      <a:pt x="698" y="179"/>
                    </a:cubicBezTo>
                    <a:cubicBezTo>
                      <a:pt x="697" y="180"/>
                      <a:pt x="697" y="182"/>
                      <a:pt x="696" y="184"/>
                    </a:cubicBezTo>
                    <a:cubicBezTo>
                      <a:pt x="696" y="184"/>
                      <a:pt x="697" y="184"/>
                      <a:pt x="697" y="184"/>
                    </a:cubicBezTo>
                    <a:cubicBezTo>
                      <a:pt x="701" y="179"/>
                      <a:pt x="702" y="172"/>
                      <a:pt x="705" y="166"/>
                    </a:cubicBezTo>
                    <a:cubicBezTo>
                      <a:pt x="708" y="169"/>
                      <a:pt x="710" y="171"/>
                      <a:pt x="712" y="173"/>
                    </a:cubicBezTo>
                    <a:cubicBezTo>
                      <a:pt x="707" y="184"/>
                      <a:pt x="703" y="195"/>
                      <a:pt x="697" y="206"/>
                    </a:cubicBezTo>
                    <a:cubicBezTo>
                      <a:pt x="705" y="197"/>
                      <a:pt x="709" y="186"/>
                      <a:pt x="713" y="175"/>
                    </a:cubicBezTo>
                    <a:cubicBezTo>
                      <a:pt x="716" y="178"/>
                      <a:pt x="716" y="179"/>
                      <a:pt x="714" y="183"/>
                    </a:cubicBezTo>
                    <a:cubicBezTo>
                      <a:pt x="710" y="192"/>
                      <a:pt x="704" y="201"/>
                      <a:pt x="699" y="209"/>
                    </a:cubicBezTo>
                    <a:cubicBezTo>
                      <a:pt x="693" y="217"/>
                      <a:pt x="687" y="225"/>
                      <a:pt x="681" y="232"/>
                    </a:cubicBezTo>
                    <a:cubicBezTo>
                      <a:pt x="674" y="240"/>
                      <a:pt x="666" y="249"/>
                      <a:pt x="657" y="256"/>
                    </a:cubicBezTo>
                    <a:cubicBezTo>
                      <a:pt x="649" y="261"/>
                      <a:pt x="641" y="268"/>
                      <a:pt x="633" y="273"/>
                    </a:cubicBezTo>
                    <a:cubicBezTo>
                      <a:pt x="630" y="276"/>
                      <a:pt x="626" y="278"/>
                      <a:pt x="623" y="281"/>
                    </a:cubicBezTo>
                    <a:cubicBezTo>
                      <a:pt x="613" y="289"/>
                      <a:pt x="602" y="296"/>
                      <a:pt x="590" y="301"/>
                    </a:cubicBezTo>
                    <a:cubicBezTo>
                      <a:pt x="582" y="305"/>
                      <a:pt x="574" y="310"/>
                      <a:pt x="566" y="314"/>
                    </a:cubicBezTo>
                    <a:cubicBezTo>
                      <a:pt x="562" y="316"/>
                      <a:pt x="558" y="318"/>
                      <a:pt x="554" y="320"/>
                    </a:cubicBezTo>
                    <a:cubicBezTo>
                      <a:pt x="548" y="324"/>
                      <a:pt x="543" y="322"/>
                      <a:pt x="538" y="319"/>
                    </a:cubicBezTo>
                    <a:close/>
                    <a:moveTo>
                      <a:pt x="559" y="327"/>
                    </a:moveTo>
                    <a:cubicBezTo>
                      <a:pt x="565" y="323"/>
                      <a:pt x="571" y="320"/>
                      <a:pt x="576" y="317"/>
                    </a:cubicBezTo>
                    <a:cubicBezTo>
                      <a:pt x="576" y="317"/>
                      <a:pt x="576" y="316"/>
                      <a:pt x="576" y="316"/>
                    </a:cubicBezTo>
                    <a:cubicBezTo>
                      <a:pt x="574" y="317"/>
                      <a:pt x="573" y="317"/>
                      <a:pt x="571" y="318"/>
                    </a:cubicBezTo>
                    <a:cubicBezTo>
                      <a:pt x="566" y="320"/>
                      <a:pt x="562" y="323"/>
                      <a:pt x="557" y="325"/>
                    </a:cubicBezTo>
                    <a:cubicBezTo>
                      <a:pt x="556" y="325"/>
                      <a:pt x="555" y="325"/>
                      <a:pt x="554" y="325"/>
                    </a:cubicBezTo>
                    <a:cubicBezTo>
                      <a:pt x="554" y="325"/>
                      <a:pt x="554" y="325"/>
                      <a:pt x="554" y="325"/>
                    </a:cubicBezTo>
                    <a:cubicBezTo>
                      <a:pt x="555" y="324"/>
                      <a:pt x="556" y="323"/>
                      <a:pt x="557" y="323"/>
                    </a:cubicBezTo>
                    <a:cubicBezTo>
                      <a:pt x="564" y="320"/>
                      <a:pt x="570" y="317"/>
                      <a:pt x="577" y="313"/>
                    </a:cubicBezTo>
                    <a:cubicBezTo>
                      <a:pt x="582" y="311"/>
                      <a:pt x="587" y="307"/>
                      <a:pt x="593" y="305"/>
                    </a:cubicBezTo>
                    <a:cubicBezTo>
                      <a:pt x="601" y="301"/>
                      <a:pt x="608" y="296"/>
                      <a:pt x="616" y="291"/>
                    </a:cubicBezTo>
                    <a:cubicBezTo>
                      <a:pt x="620" y="289"/>
                      <a:pt x="623" y="286"/>
                      <a:pt x="627" y="283"/>
                    </a:cubicBezTo>
                    <a:cubicBezTo>
                      <a:pt x="635" y="277"/>
                      <a:pt x="644" y="271"/>
                      <a:pt x="653" y="265"/>
                    </a:cubicBezTo>
                    <a:cubicBezTo>
                      <a:pt x="658" y="260"/>
                      <a:pt x="664" y="256"/>
                      <a:pt x="669" y="252"/>
                    </a:cubicBezTo>
                    <a:cubicBezTo>
                      <a:pt x="679" y="242"/>
                      <a:pt x="688" y="232"/>
                      <a:pt x="696" y="220"/>
                    </a:cubicBezTo>
                    <a:cubicBezTo>
                      <a:pt x="703" y="211"/>
                      <a:pt x="710" y="201"/>
                      <a:pt x="715" y="191"/>
                    </a:cubicBezTo>
                    <a:cubicBezTo>
                      <a:pt x="716" y="189"/>
                      <a:pt x="718" y="187"/>
                      <a:pt x="719" y="184"/>
                    </a:cubicBezTo>
                    <a:cubicBezTo>
                      <a:pt x="720" y="185"/>
                      <a:pt x="720" y="185"/>
                      <a:pt x="720" y="185"/>
                    </a:cubicBezTo>
                    <a:cubicBezTo>
                      <a:pt x="717" y="196"/>
                      <a:pt x="712" y="205"/>
                      <a:pt x="704" y="214"/>
                    </a:cubicBezTo>
                    <a:cubicBezTo>
                      <a:pt x="713" y="207"/>
                      <a:pt x="718" y="198"/>
                      <a:pt x="722" y="188"/>
                    </a:cubicBezTo>
                    <a:cubicBezTo>
                      <a:pt x="723" y="189"/>
                      <a:pt x="724" y="191"/>
                      <a:pt x="725" y="192"/>
                    </a:cubicBezTo>
                    <a:cubicBezTo>
                      <a:pt x="723" y="196"/>
                      <a:pt x="720" y="200"/>
                      <a:pt x="718" y="205"/>
                    </a:cubicBezTo>
                    <a:cubicBezTo>
                      <a:pt x="718" y="205"/>
                      <a:pt x="719" y="205"/>
                      <a:pt x="719" y="205"/>
                    </a:cubicBezTo>
                    <a:cubicBezTo>
                      <a:pt x="721" y="201"/>
                      <a:pt x="724" y="198"/>
                      <a:pt x="726" y="194"/>
                    </a:cubicBezTo>
                    <a:cubicBezTo>
                      <a:pt x="729" y="196"/>
                      <a:pt x="729" y="196"/>
                      <a:pt x="727" y="199"/>
                    </a:cubicBezTo>
                    <a:cubicBezTo>
                      <a:pt x="726" y="201"/>
                      <a:pt x="724" y="203"/>
                      <a:pt x="724" y="206"/>
                    </a:cubicBezTo>
                    <a:cubicBezTo>
                      <a:pt x="725" y="205"/>
                      <a:pt x="727" y="204"/>
                      <a:pt x="728" y="201"/>
                    </a:cubicBezTo>
                    <a:cubicBezTo>
                      <a:pt x="727" y="205"/>
                      <a:pt x="726" y="208"/>
                      <a:pt x="725" y="211"/>
                    </a:cubicBezTo>
                    <a:cubicBezTo>
                      <a:pt x="729" y="209"/>
                      <a:pt x="729" y="204"/>
                      <a:pt x="732" y="201"/>
                    </a:cubicBezTo>
                    <a:cubicBezTo>
                      <a:pt x="734" y="204"/>
                      <a:pt x="734" y="207"/>
                      <a:pt x="732" y="209"/>
                    </a:cubicBezTo>
                    <a:cubicBezTo>
                      <a:pt x="729" y="214"/>
                      <a:pt x="726" y="218"/>
                      <a:pt x="723" y="222"/>
                    </a:cubicBezTo>
                    <a:cubicBezTo>
                      <a:pt x="721" y="225"/>
                      <a:pt x="720" y="228"/>
                      <a:pt x="717" y="230"/>
                    </a:cubicBezTo>
                    <a:cubicBezTo>
                      <a:pt x="713" y="234"/>
                      <a:pt x="709" y="239"/>
                      <a:pt x="704" y="243"/>
                    </a:cubicBezTo>
                    <a:cubicBezTo>
                      <a:pt x="696" y="249"/>
                      <a:pt x="689" y="256"/>
                      <a:pt x="681" y="262"/>
                    </a:cubicBezTo>
                    <a:cubicBezTo>
                      <a:pt x="677" y="265"/>
                      <a:pt x="672" y="268"/>
                      <a:pt x="667" y="271"/>
                    </a:cubicBezTo>
                    <a:cubicBezTo>
                      <a:pt x="661" y="275"/>
                      <a:pt x="654" y="279"/>
                      <a:pt x="648" y="283"/>
                    </a:cubicBezTo>
                    <a:cubicBezTo>
                      <a:pt x="642" y="287"/>
                      <a:pt x="636" y="291"/>
                      <a:pt x="630" y="294"/>
                    </a:cubicBezTo>
                    <a:cubicBezTo>
                      <a:pt x="620" y="299"/>
                      <a:pt x="611" y="304"/>
                      <a:pt x="602" y="309"/>
                    </a:cubicBezTo>
                    <a:cubicBezTo>
                      <a:pt x="599" y="311"/>
                      <a:pt x="596" y="312"/>
                      <a:pt x="593" y="314"/>
                    </a:cubicBezTo>
                    <a:cubicBezTo>
                      <a:pt x="587" y="316"/>
                      <a:pt x="581" y="319"/>
                      <a:pt x="575" y="322"/>
                    </a:cubicBezTo>
                    <a:cubicBezTo>
                      <a:pt x="572" y="324"/>
                      <a:pt x="569" y="326"/>
                      <a:pt x="565" y="327"/>
                    </a:cubicBezTo>
                    <a:cubicBezTo>
                      <a:pt x="563" y="328"/>
                      <a:pt x="561" y="329"/>
                      <a:pt x="559" y="327"/>
                    </a:cubicBezTo>
                    <a:close/>
                    <a:moveTo>
                      <a:pt x="585" y="338"/>
                    </a:moveTo>
                    <a:cubicBezTo>
                      <a:pt x="589" y="336"/>
                      <a:pt x="593" y="334"/>
                      <a:pt x="597" y="331"/>
                    </a:cubicBezTo>
                    <a:cubicBezTo>
                      <a:pt x="596" y="331"/>
                      <a:pt x="595" y="331"/>
                      <a:pt x="594" y="331"/>
                    </a:cubicBezTo>
                    <a:cubicBezTo>
                      <a:pt x="591" y="333"/>
                      <a:pt x="588" y="334"/>
                      <a:pt x="585" y="336"/>
                    </a:cubicBezTo>
                    <a:cubicBezTo>
                      <a:pt x="582" y="338"/>
                      <a:pt x="581" y="337"/>
                      <a:pt x="578" y="334"/>
                    </a:cubicBezTo>
                    <a:cubicBezTo>
                      <a:pt x="585" y="331"/>
                      <a:pt x="592" y="327"/>
                      <a:pt x="598" y="322"/>
                    </a:cubicBezTo>
                    <a:cubicBezTo>
                      <a:pt x="596" y="323"/>
                      <a:pt x="595" y="323"/>
                      <a:pt x="594" y="324"/>
                    </a:cubicBezTo>
                    <a:cubicBezTo>
                      <a:pt x="588" y="326"/>
                      <a:pt x="583" y="329"/>
                      <a:pt x="578" y="331"/>
                    </a:cubicBezTo>
                    <a:cubicBezTo>
                      <a:pt x="575" y="333"/>
                      <a:pt x="572" y="333"/>
                      <a:pt x="568" y="330"/>
                    </a:cubicBezTo>
                    <a:cubicBezTo>
                      <a:pt x="572" y="328"/>
                      <a:pt x="576" y="327"/>
                      <a:pt x="580" y="325"/>
                    </a:cubicBezTo>
                    <a:cubicBezTo>
                      <a:pt x="590" y="320"/>
                      <a:pt x="600" y="314"/>
                      <a:pt x="610" y="309"/>
                    </a:cubicBezTo>
                    <a:cubicBezTo>
                      <a:pt x="620" y="304"/>
                      <a:pt x="631" y="299"/>
                      <a:pt x="641" y="293"/>
                    </a:cubicBezTo>
                    <a:cubicBezTo>
                      <a:pt x="647" y="289"/>
                      <a:pt x="654" y="285"/>
                      <a:pt x="661" y="281"/>
                    </a:cubicBezTo>
                    <a:cubicBezTo>
                      <a:pt x="666" y="278"/>
                      <a:pt x="672" y="274"/>
                      <a:pt x="677" y="271"/>
                    </a:cubicBezTo>
                    <a:cubicBezTo>
                      <a:pt x="685" y="265"/>
                      <a:pt x="693" y="258"/>
                      <a:pt x="700" y="252"/>
                    </a:cubicBezTo>
                    <a:cubicBezTo>
                      <a:pt x="704" y="249"/>
                      <a:pt x="708" y="245"/>
                      <a:pt x="712" y="241"/>
                    </a:cubicBezTo>
                    <a:cubicBezTo>
                      <a:pt x="720" y="235"/>
                      <a:pt x="726" y="227"/>
                      <a:pt x="731" y="219"/>
                    </a:cubicBezTo>
                    <a:cubicBezTo>
                      <a:pt x="733" y="215"/>
                      <a:pt x="735" y="212"/>
                      <a:pt x="738" y="209"/>
                    </a:cubicBezTo>
                    <a:cubicBezTo>
                      <a:pt x="738" y="209"/>
                      <a:pt x="738" y="209"/>
                      <a:pt x="739" y="209"/>
                    </a:cubicBezTo>
                    <a:cubicBezTo>
                      <a:pt x="736" y="220"/>
                      <a:pt x="730" y="229"/>
                      <a:pt x="723" y="238"/>
                    </a:cubicBezTo>
                    <a:cubicBezTo>
                      <a:pt x="724" y="238"/>
                      <a:pt x="724" y="237"/>
                      <a:pt x="725" y="237"/>
                    </a:cubicBezTo>
                    <a:cubicBezTo>
                      <a:pt x="726" y="236"/>
                      <a:pt x="727" y="235"/>
                      <a:pt x="728" y="235"/>
                    </a:cubicBezTo>
                    <a:cubicBezTo>
                      <a:pt x="733" y="228"/>
                      <a:pt x="737" y="220"/>
                      <a:pt x="740" y="212"/>
                    </a:cubicBezTo>
                    <a:cubicBezTo>
                      <a:pt x="744" y="215"/>
                      <a:pt x="744" y="216"/>
                      <a:pt x="742" y="219"/>
                    </a:cubicBezTo>
                    <a:cubicBezTo>
                      <a:pt x="740" y="222"/>
                      <a:pt x="738" y="226"/>
                      <a:pt x="736" y="229"/>
                    </a:cubicBezTo>
                    <a:cubicBezTo>
                      <a:pt x="734" y="232"/>
                      <a:pt x="732" y="235"/>
                      <a:pt x="729" y="237"/>
                    </a:cubicBezTo>
                    <a:cubicBezTo>
                      <a:pt x="728" y="239"/>
                      <a:pt x="726" y="239"/>
                      <a:pt x="725" y="241"/>
                    </a:cubicBezTo>
                    <a:cubicBezTo>
                      <a:pt x="719" y="248"/>
                      <a:pt x="711" y="253"/>
                      <a:pt x="705" y="259"/>
                    </a:cubicBezTo>
                    <a:cubicBezTo>
                      <a:pt x="698" y="266"/>
                      <a:pt x="691" y="272"/>
                      <a:pt x="684" y="279"/>
                    </a:cubicBezTo>
                    <a:cubicBezTo>
                      <a:pt x="681" y="282"/>
                      <a:pt x="677" y="286"/>
                      <a:pt x="673" y="289"/>
                    </a:cubicBezTo>
                    <a:cubicBezTo>
                      <a:pt x="668" y="293"/>
                      <a:pt x="662" y="298"/>
                      <a:pt x="657" y="302"/>
                    </a:cubicBezTo>
                    <a:cubicBezTo>
                      <a:pt x="653" y="305"/>
                      <a:pt x="650" y="308"/>
                      <a:pt x="646" y="310"/>
                    </a:cubicBezTo>
                    <a:cubicBezTo>
                      <a:pt x="641" y="314"/>
                      <a:pt x="636" y="318"/>
                      <a:pt x="631" y="321"/>
                    </a:cubicBezTo>
                    <a:cubicBezTo>
                      <a:pt x="626" y="324"/>
                      <a:pt x="622" y="326"/>
                      <a:pt x="618" y="329"/>
                    </a:cubicBezTo>
                    <a:cubicBezTo>
                      <a:pt x="614" y="331"/>
                      <a:pt x="611" y="333"/>
                      <a:pt x="607" y="335"/>
                    </a:cubicBezTo>
                    <a:cubicBezTo>
                      <a:pt x="603" y="337"/>
                      <a:pt x="599" y="339"/>
                      <a:pt x="595" y="341"/>
                    </a:cubicBezTo>
                    <a:cubicBezTo>
                      <a:pt x="592" y="342"/>
                      <a:pt x="588" y="342"/>
                      <a:pt x="585" y="338"/>
                    </a:cubicBezTo>
                    <a:close/>
                    <a:moveTo>
                      <a:pt x="605" y="353"/>
                    </a:moveTo>
                    <a:cubicBezTo>
                      <a:pt x="610" y="351"/>
                      <a:pt x="614" y="350"/>
                      <a:pt x="617" y="348"/>
                    </a:cubicBezTo>
                    <a:cubicBezTo>
                      <a:pt x="621" y="345"/>
                      <a:pt x="624" y="342"/>
                      <a:pt x="627" y="339"/>
                    </a:cubicBezTo>
                    <a:cubicBezTo>
                      <a:pt x="627" y="339"/>
                      <a:pt x="627" y="339"/>
                      <a:pt x="627" y="339"/>
                    </a:cubicBezTo>
                    <a:cubicBezTo>
                      <a:pt x="619" y="344"/>
                      <a:pt x="612" y="348"/>
                      <a:pt x="604" y="353"/>
                    </a:cubicBezTo>
                    <a:cubicBezTo>
                      <a:pt x="603" y="352"/>
                      <a:pt x="602" y="351"/>
                      <a:pt x="602" y="350"/>
                    </a:cubicBezTo>
                    <a:cubicBezTo>
                      <a:pt x="607" y="347"/>
                      <a:pt x="612" y="342"/>
                      <a:pt x="617" y="338"/>
                    </a:cubicBezTo>
                    <a:cubicBezTo>
                      <a:pt x="617" y="338"/>
                      <a:pt x="617" y="338"/>
                      <a:pt x="616" y="338"/>
                    </a:cubicBezTo>
                    <a:cubicBezTo>
                      <a:pt x="611" y="341"/>
                      <a:pt x="605" y="345"/>
                      <a:pt x="600" y="349"/>
                    </a:cubicBezTo>
                    <a:cubicBezTo>
                      <a:pt x="598" y="347"/>
                      <a:pt x="597" y="346"/>
                      <a:pt x="595" y="345"/>
                    </a:cubicBezTo>
                    <a:cubicBezTo>
                      <a:pt x="598" y="344"/>
                      <a:pt x="601" y="343"/>
                      <a:pt x="603" y="341"/>
                    </a:cubicBezTo>
                    <a:cubicBezTo>
                      <a:pt x="612" y="337"/>
                      <a:pt x="621" y="332"/>
                      <a:pt x="630" y="327"/>
                    </a:cubicBezTo>
                    <a:cubicBezTo>
                      <a:pt x="633" y="325"/>
                      <a:pt x="637" y="322"/>
                      <a:pt x="641" y="320"/>
                    </a:cubicBezTo>
                    <a:cubicBezTo>
                      <a:pt x="647" y="315"/>
                      <a:pt x="652" y="311"/>
                      <a:pt x="658" y="307"/>
                    </a:cubicBezTo>
                    <a:cubicBezTo>
                      <a:pt x="661" y="304"/>
                      <a:pt x="664" y="302"/>
                      <a:pt x="668" y="299"/>
                    </a:cubicBezTo>
                    <a:cubicBezTo>
                      <a:pt x="673" y="295"/>
                      <a:pt x="678" y="291"/>
                      <a:pt x="683" y="287"/>
                    </a:cubicBezTo>
                    <a:cubicBezTo>
                      <a:pt x="687" y="282"/>
                      <a:pt x="692" y="278"/>
                      <a:pt x="696" y="274"/>
                    </a:cubicBezTo>
                    <a:cubicBezTo>
                      <a:pt x="702" y="268"/>
                      <a:pt x="708" y="262"/>
                      <a:pt x="715" y="257"/>
                    </a:cubicBezTo>
                    <a:cubicBezTo>
                      <a:pt x="721" y="251"/>
                      <a:pt x="727" y="245"/>
                      <a:pt x="733" y="240"/>
                    </a:cubicBezTo>
                    <a:cubicBezTo>
                      <a:pt x="738" y="235"/>
                      <a:pt x="741" y="230"/>
                      <a:pt x="744" y="225"/>
                    </a:cubicBezTo>
                    <a:cubicBezTo>
                      <a:pt x="745" y="223"/>
                      <a:pt x="746" y="222"/>
                      <a:pt x="747" y="220"/>
                    </a:cubicBezTo>
                    <a:cubicBezTo>
                      <a:pt x="750" y="221"/>
                      <a:pt x="749" y="223"/>
                      <a:pt x="748" y="225"/>
                    </a:cubicBezTo>
                    <a:cubicBezTo>
                      <a:pt x="747" y="227"/>
                      <a:pt x="746" y="229"/>
                      <a:pt x="745" y="231"/>
                    </a:cubicBezTo>
                    <a:cubicBezTo>
                      <a:pt x="742" y="235"/>
                      <a:pt x="739" y="240"/>
                      <a:pt x="736" y="245"/>
                    </a:cubicBezTo>
                    <a:cubicBezTo>
                      <a:pt x="735" y="247"/>
                      <a:pt x="734" y="249"/>
                      <a:pt x="732" y="251"/>
                    </a:cubicBezTo>
                    <a:cubicBezTo>
                      <a:pt x="732" y="251"/>
                      <a:pt x="733" y="252"/>
                      <a:pt x="733" y="252"/>
                    </a:cubicBezTo>
                    <a:cubicBezTo>
                      <a:pt x="734" y="251"/>
                      <a:pt x="735" y="250"/>
                      <a:pt x="736" y="249"/>
                    </a:cubicBezTo>
                    <a:cubicBezTo>
                      <a:pt x="740" y="244"/>
                      <a:pt x="744" y="239"/>
                      <a:pt x="746" y="233"/>
                    </a:cubicBezTo>
                    <a:cubicBezTo>
                      <a:pt x="747" y="230"/>
                      <a:pt x="749" y="228"/>
                      <a:pt x="751" y="224"/>
                    </a:cubicBezTo>
                    <a:cubicBezTo>
                      <a:pt x="752" y="226"/>
                      <a:pt x="753" y="227"/>
                      <a:pt x="754" y="229"/>
                    </a:cubicBezTo>
                    <a:cubicBezTo>
                      <a:pt x="752" y="234"/>
                      <a:pt x="748" y="237"/>
                      <a:pt x="746" y="244"/>
                    </a:cubicBezTo>
                    <a:cubicBezTo>
                      <a:pt x="751" y="240"/>
                      <a:pt x="752" y="235"/>
                      <a:pt x="756" y="231"/>
                    </a:cubicBezTo>
                    <a:cubicBezTo>
                      <a:pt x="757" y="232"/>
                      <a:pt x="758" y="234"/>
                      <a:pt x="758" y="235"/>
                    </a:cubicBezTo>
                    <a:cubicBezTo>
                      <a:pt x="757" y="237"/>
                      <a:pt x="756" y="238"/>
                      <a:pt x="755" y="240"/>
                    </a:cubicBezTo>
                    <a:cubicBezTo>
                      <a:pt x="752" y="245"/>
                      <a:pt x="750" y="250"/>
                      <a:pt x="746" y="254"/>
                    </a:cubicBezTo>
                    <a:cubicBezTo>
                      <a:pt x="743" y="256"/>
                      <a:pt x="741" y="258"/>
                      <a:pt x="739" y="260"/>
                    </a:cubicBezTo>
                    <a:cubicBezTo>
                      <a:pt x="736" y="263"/>
                      <a:pt x="733" y="266"/>
                      <a:pt x="730" y="269"/>
                    </a:cubicBezTo>
                    <a:cubicBezTo>
                      <a:pt x="725" y="274"/>
                      <a:pt x="720" y="279"/>
                      <a:pt x="715" y="284"/>
                    </a:cubicBezTo>
                    <a:cubicBezTo>
                      <a:pt x="709" y="290"/>
                      <a:pt x="702" y="296"/>
                      <a:pt x="695" y="301"/>
                    </a:cubicBezTo>
                    <a:cubicBezTo>
                      <a:pt x="688" y="307"/>
                      <a:pt x="681" y="312"/>
                      <a:pt x="674" y="316"/>
                    </a:cubicBezTo>
                    <a:cubicBezTo>
                      <a:pt x="664" y="323"/>
                      <a:pt x="653" y="330"/>
                      <a:pt x="643" y="337"/>
                    </a:cubicBezTo>
                    <a:cubicBezTo>
                      <a:pt x="636" y="342"/>
                      <a:pt x="629" y="347"/>
                      <a:pt x="622" y="351"/>
                    </a:cubicBezTo>
                    <a:cubicBezTo>
                      <a:pt x="618" y="354"/>
                      <a:pt x="615" y="356"/>
                      <a:pt x="611" y="359"/>
                    </a:cubicBezTo>
                    <a:cubicBezTo>
                      <a:pt x="609" y="357"/>
                      <a:pt x="607" y="355"/>
                      <a:pt x="605" y="353"/>
                    </a:cubicBezTo>
                    <a:close/>
                    <a:moveTo>
                      <a:pt x="635" y="375"/>
                    </a:moveTo>
                    <a:cubicBezTo>
                      <a:pt x="629" y="379"/>
                      <a:pt x="629" y="377"/>
                      <a:pt x="626" y="373"/>
                    </a:cubicBezTo>
                    <a:cubicBezTo>
                      <a:pt x="625" y="373"/>
                      <a:pt x="625" y="373"/>
                      <a:pt x="625" y="372"/>
                    </a:cubicBezTo>
                    <a:cubicBezTo>
                      <a:pt x="633" y="367"/>
                      <a:pt x="642" y="363"/>
                      <a:pt x="648" y="355"/>
                    </a:cubicBezTo>
                    <a:cubicBezTo>
                      <a:pt x="647" y="355"/>
                      <a:pt x="646" y="356"/>
                      <a:pt x="646" y="356"/>
                    </a:cubicBezTo>
                    <a:cubicBezTo>
                      <a:pt x="640" y="360"/>
                      <a:pt x="634" y="364"/>
                      <a:pt x="629" y="367"/>
                    </a:cubicBezTo>
                    <a:cubicBezTo>
                      <a:pt x="627" y="368"/>
                      <a:pt x="626" y="369"/>
                      <a:pt x="624" y="370"/>
                    </a:cubicBezTo>
                    <a:cubicBezTo>
                      <a:pt x="623" y="370"/>
                      <a:pt x="623" y="370"/>
                      <a:pt x="621" y="369"/>
                    </a:cubicBezTo>
                    <a:cubicBezTo>
                      <a:pt x="629" y="363"/>
                      <a:pt x="635" y="358"/>
                      <a:pt x="642" y="353"/>
                    </a:cubicBezTo>
                    <a:cubicBezTo>
                      <a:pt x="642" y="352"/>
                      <a:pt x="642" y="352"/>
                      <a:pt x="641" y="352"/>
                    </a:cubicBezTo>
                    <a:cubicBezTo>
                      <a:pt x="634" y="356"/>
                      <a:pt x="627" y="362"/>
                      <a:pt x="620" y="368"/>
                    </a:cubicBezTo>
                    <a:cubicBezTo>
                      <a:pt x="618" y="366"/>
                      <a:pt x="616" y="364"/>
                      <a:pt x="614" y="362"/>
                    </a:cubicBezTo>
                    <a:cubicBezTo>
                      <a:pt x="615" y="361"/>
                      <a:pt x="615" y="361"/>
                      <a:pt x="615" y="361"/>
                    </a:cubicBezTo>
                    <a:cubicBezTo>
                      <a:pt x="623" y="355"/>
                      <a:pt x="632" y="349"/>
                      <a:pt x="641" y="344"/>
                    </a:cubicBezTo>
                    <a:cubicBezTo>
                      <a:pt x="647" y="340"/>
                      <a:pt x="653" y="336"/>
                      <a:pt x="659" y="332"/>
                    </a:cubicBezTo>
                    <a:cubicBezTo>
                      <a:pt x="666" y="327"/>
                      <a:pt x="673" y="323"/>
                      <a:pt x="680" y="318"/>
                    </a:cubicBezTo>
                    <a:cubicBezTo>
                      <a:pt x="690" y="311"/>
                      <a:pt x="699" y="305"/>
                      <a:pt x="708" y="297"/>
                    </a:cubicBezTo>
                    <a:cubicBezTo>
                      <a:pt x="714" y="291"/>
                      <a:pt x="720" y="286"/>
                      <a:pt x="725" y="280"/>
                    </a:cubicBezTo>
                    <a:cubicBezTo>
                      <a:pt x="728" y="278"/>
                      <a:pt x="730" y="276"/>
                      <a:pt x="732" y="273"/>
                    </a:cubicBezTo>
                    <a:cubicBezTo>
                      <a:pt x="737" y="269"/>
                      <a:pt x="742" y="264"/>
                      <a:pt x="746" y="259"/>
                    </a:cubicBezTo>
                    <a:cubicBezTo>
                      <a:pt x="749" y="256"/>
                      <a:pt x="752" y="252"/>
                      <a:pt x="755" y="249"/>
                    </a:cubicBezTo>
                    <a:cubicBezTo>
                      <a:pt x="757" y="246"/>
                      <a:pt x="759" y="243"/>
                      <a:pt x="761" y="239"/>
                    </a:cubicBezTo>
                    <a:cubicBezTo>
                      <a:pt x="763" y="241"/>
                      <a:pt x="763" y="243"/>
                      <a:pt x="762" y="245"/>
                    </a:cubicBezTo>
                    <a:cubicBezTo>
                      <a:pt x="759" y="251"/>
                      <a:pt x="755" y="257"/>
                      <a:pt x="750" y="263"/>
                    </a:cubicBezTo>
                    <a:cubicBezTo>
                      <a:pt x="749" y="264"/>
                      <a:pt x="748" y="265"/>
                      <a:pt x="747" y="266"/>
                    </a:cubicBezTo>
                    <a:cubicBezTo>
                      <a:pt x="747" y="266"/>
                      <a:pt x="748" y="267"/>
                      <a:pt x="748" y="267"/>
                    </a:cubicBezTo>
                    <a:cubicBezTo>
                      <a:pt x="755" y="261"/>
                      <a:pt x="760" y="254"/>
                      <a:pt x="765" y="245"/>
                    </a:cubicBezTo>
                    <a:cubicBezTo>
                      <a:pt x="767" y="248"/>
                      <a:pt x="768" y="250"/>
                      <a:pt x="770" y="253"/>
                    </a:cubicBezTo>
                    <a:cubicBezTo>
                      <a:pt x="767" y="257"/>
                      <a:pt x="765" y="260"/>
                      <a:pt x="763" y="264"/>
                    </a:cubicBezTo>
                    <a:cubicBezTo>
                      <a:pt x="767" y="263"/>
                      <a:pt x="768" y="258"/>
                      <a:pt x="772" y="255"/>
                    </a:cubicBezTo>
                    <a:cubicBezTo>
                      <a:pt x="772" y="257"/>
                      <a:pt x="772" y="257"/>
                      <a:pt x="772" y="258"/>
                    </a:cubicBezTo>
                    <a:cubicBezTo>
                      <a:pt x="767" y="264"/>
                      <a:pt x="763" y="271"/>
                      <a:pt x="757" y="276"/>
                    </a:cubicBezTo>
                    <a:cubicBezTo>
                      <a:pt x="755" y="278"/>
                      <a:pt x="753" y="280"/>
                      <a:pt x="751" y="282"/>
                    </a:cubicBezTo>
                    <a:cubicBezTo>
                      <a:pt x="745" y="288"/>
                      <a:pt x="738" y="294"/>
                      <a:pt x="731" y="299"/>
                    </a:cubicBezTo>
                    <a:cubicBezTo>
                      <a:pt x="724" y="306"/>
                      <a:pt x="716" y="312"/>
                      <a:pt x="709" y="318"/>
                    </a:cubicBezTo>
                    <a:cubicBezTo>
                      <a:pt x="702" y="323"/>
                      <a:pt x="696" y="329"/>
                      <a:pt x="689" y="334"/>
                    </a:cubicBezTo>
                    <a:cubicBezTo>
                      <a:pt x="683" y="339"/>
                      <a:pt x="677" y="343"/>
                      <a:pt x="672" y="347"/>
                    </a:cubicBezTo>
                    <a:cubicBezTo>
                      <a:pt x="665" y="352"/>
                      <a:pt x="658" y="357"/>
                      <a:pt x="651" y="363"/>
                    </a:cubicBezTo>
                    <a:cubicBezTo>
                      <a:pt x="646" y="367"/>
                      <a:pt x="640" y="371"/>
                      <a:pt x="635" y="375"/>
                    </a:cubicBezTo>
                    <a:close/>
                    <a:moveTo>
                      <a:pt x="662" y="410"/>
                    </a:moveTo>
                    <a:cubicBezTo>
                      <a:pt x="662" y="411"/>
                      <a:pt x="661" y="411"/>
                      <a:pt x="661" y="412"/>
                    </a:cubicBezTo>
                    <a:cubicBezTo>
                      <a:pt x="660" y="411"/>
                      <a:pt x="660" y="411"/>
                      <a:pt x="659" y="410"/>
                    </a:cubicBezTo>
                    <a:cubicBezTo>
                      <a:pt x="656" y="407"/>
                      <a:pt x="655" y="404"/>
                      <a:pt x="657" y="400"/>
                    </a:cubicBezTo>
                    <a:cubicBezTo>
                      <a:pt x="658" y="398"/>
                      <a:pt x="658" y="396"/>
                      <a:pt x="659" y="393"/>
                    </a:cubicBezTo>
                    <a:cubicBezTo>
                      <a:pt x="655" y="395"/>
                      <a:pt x="656" y="400"/>
                      <a:pt x="653" y="402"/>
                    </a:cubicBezTo>
                    <a:cubicBezTo>
                      <a:pt x="652" y="400"/>
                      <a:pt x="651" y="399"/>
                      <a:pt x="649" y="397"/>
                    </a:cubicBezTo>
                    <a:cubicBezTo>
                      <a:pt x="650" y="395"/>
                      <a:pt x="650" y="393"/>
                      <a:pt x="651" y="391"/>
                    </a:cubicBezTo>
                    <a:cubicBezTo>
                      <a:pt x="654" y="384"/>
                      <a:pt x="657" y="377"/>
                      <a:pt x="662" y="372"/>
                    </a:cubicBezTo>
                    <a:cubicBezTo>
                      <a:pt x="664" y="370"/>
                      <a:pt x="666" y="368"/>
                      <a:pt x="667" y="365"/>
                    </a:cubicBezTo>
                    <a:cubicBezTo>
                      <a:pt x="662" y="369"/>
                      <a:pt x="657" y="373"/>
                      <a:pt x="654" y="379"/>
                    </a:cubicBezTo>
                    <a:cubicBezTo>
                      <a:pt x="651" y="384"/>
                      <a:pt x="648" y="389"/>
                      <a:pt x="648" y="396"/>
                    </a:cubicBezTo>
                    <a:cubicBezTo>
                      <a:pt x="645" y="391"/>
                      <a:pt x="644" y="385"/>
                      <a:pt x="647" y="380"/>
                    </a:cubicBezTo>
                    <a:cubicBezTo>
                      <a:pt x="648" y="378"/>
                      <a:pt x="650" y="375"/>
                      <a:pt x="652" y="373"/>
                    </a:cubicBezTo>
                    <a:cubicBezTo>
                      <a:pt x="653" y="371"/>
                      <a:pt x="655" y="370"/>
                      <a:pt x="656" y="368"/>
                    </a:cubicBezTo>
                    <a:cubicBezTo>
                      <a:pt x="661" y="361"/>
                      <a:pt x="667" y="356"/>
                      <a:pt x="674" y="352"/>
                    </a:cubicBezTo>
                    <a:cubicBezTo>
                      <a:pt x="678" y="349"/>
                      <a:pt x="682" y="346"/>
                      <a:pt x="686" y="343"/>
                    </a:cubicBezTo>
                    <a:cubicBezTo>
                      <a:pt x="693" y="337"/>
                      <a:pt x="700" y="331"/>
                      <a:pt x="707" y="325"/>
                    </a:cubicBezTo>
                    <a:cubicBezTo>
                      <a:pt x="710" y="323"/>
                      <a:pt x="712" y="322"/>
                      <a:pt x="714" y="320"/>
                    </a:cubicBezTo>
                    <a:cubicBezTo>
                      <a:pt x="717" y="317"/>
                      <a:pt x="720" y="314"/>
                      <a:pt x="724" y="312"/>
                    </a:cubicBezTo>
                    <a:cubicBezTo>
                      <a:pt x="734" y="304"/>
                      <a:pt x="744" y="296"/>
                      <a:pt x="753" y="286"/>
                    </a:cubicBezTo>
                    <a:cubicBezTo>
                      <a:pt x="754" y="285"/>
                      <a:pt x="755" y="285"/>
                      <a:pt x="756" y="284"/>
                    </a:cubicBezTo>
                    <a:cubicBezTo>
                      <a:pt x="761" y="279"/>
                      <a:pt x="765" y="275"/>
                      <a:pt x="769" y="270"/>
                    </a:cubicBezTo>
                    <a:cubicBezTo>
                      <a:pt x="770" y="267"/>
                      <a:pt x="772" y="264"/>
                      <a:pt x="774" y="261"/>
                    </a:cubicBezTo>
                    <a:cubicBezTo>
                      <a:pt x="777" y="264"/>
                      <a:pt x="778" y="266"/>
                      <a:pt x="776" y="269"/>
                    </a:cubicBezTo>
                    <a:cubicBezTo>
                      <a:pt x="774" y="271"/>
                      <a:pt x="773" y="274"/>
                      <a:pt x="772" y="276"/>
                    </a:cubicBezTo>
                    <a:cubicBezTo>
                      <a:pt x="773" y="276"/>
                      <a:pt x="773" y="276"/>
                      <a:pt x="773" y="276"/>
                    </a:cubicBezTo>
                    <a:cubicBezTo>
                      <a:pt x="776" y="275"/>
                      <a:pt x="777" y="271"/>
                      <a:pt x="779" y="269"/>
                    </a:cubicBezTo>
                    <a:cubicBezTo>
                      <a:pt x="781" y="270"/>
                      <a:pt x="781" y="271"/>
                      <a:pt x="780" y="273"/>
                    </a:cubicBezTo>
                    <a:cubicBezTo>
                      <a:pt x="777" y="279"/>
                      <a:pt x="774" y="284"/>
                      <a:pt x="771" y="289"/>
                    </a:cubicBezTo>
                    <a:cubicBezTo>
                      <a:pt x="777" y="286"/>
                      <a:pt x="779" y="280"/>
                      <a:pt x="782" y="274"/>
                    </a:cubicBezTo>
                    <a:cubicBezTo>
                      <a:pt x="785" y="276"/>
                      <a:pt x="785" y="278"/>
                      <a:pt x="784" y="281"/>
                    </a:cubicBezTo>
                    <a:cubicBezTo>
                      <a:pt x="781" y="285"/>
                      <a:pt x="779" y="289"/>
                      <a:pt x="777" y="293"/>
                    </a:cubicBezTo>
                    <a:cubicBezTo>
                      <a:pt x="773" y="300"/>
                      <a:pt x="769" y="306"/>
                      <a:pt x="763" y="312"/>
                    </a:cubicBezTo>
                    <a:cubicBezTo>
                      <a:pt x="761" y="315"/>
                      <a:pt x="758" y="318"/>
                      <a:pt x="755" y="320"/>
                    </a:cubicBezTo>
                    <a:cubicBezTo>
                      <a:pt x="749" y="327"/>
                      <a:pt x="744" y="334"/>
                      <a:pt x="737" y="340"/>
                    </a:cubicBezTo>
                    <a:cubicBezTo>
                      <a:pt x="733" y="345"/>
                      <a:pt x="727" y="350"/>
                      <a:pt x="722" y="354"/>
                    </a:cubicBezTo>
                    <a:cubicBezTo>
                      <a:pt x="717" y="359"/>
                      <a:pt x="712" y="364"/>
                      <a:pt x="706" y="368"/>
                    </a:cubicBezTo>
                    <a:cubicBezTo>
                      <a:pt x="698" y="375"/>
                      <a:pt x="690" y="381"/>
                      <a:pt x="682" y="388"/>
                    </a:cubicBezTo>
                    <a:cubicBezTo>
                      <a:pt x="674" y="394"/>
                      <a:pt x="668" y="402"/>
                      <a:pt x="662" y="410"/>
                    </a:cubicBezTo>
                    <a:close/>
                    <a:moveTo>
                      <a:pt x="678" y="428"/>
                    </a:moveTo>
                    <a:cubicBezTo>
                      <a:pt x="681" y="424"/>
                      <a:pt x="684" y="419"/>
                      <a:pt x="686" y="415"/>
                    </a:cubicBezTo>
                    <a:cubicBezTo>
                      <a:pt x="687" y="413"/>
                      <a:pt x="688" y="412"/>
                      <a:pt x="689" y="410"/>
                    </a:cubicBezTo>
                    <a:cubicBezTo>
                      <a:pt x="682" y="415"/>
                      <a:pt x="679" y="422"/>
                      <a:pt x="675" y="429"/>
                    </a:cubicBezTo>
                    <a:cubicBezTo>
                      <a:pt x="674" y="427"/>
                      <a:pt x="673" y="426"/>
                      <a:pt x="672" y="425"/>
                    </a:cubicBezTo>
                    <a:cubicBezTo>
                      <a:pt x="676" y="420"/>
                      <a:pt x="679" y="414"/>
                      <a:pt x="683" y="409"/>
                    </a:cubicBezTo>
                    <a:cubicBezTo>
                      <a:pt x="677" y="412"/>
                      <a:pt x="675" y="418"/>
                      <a:pt x="670" y="424"/>
                    </a:cubicBezTo>
                    <a:cubicBezTo>
                      <a:pt x="669" y="422"/>
                      <a:pt x="669" y="421"/>
                      <a:pt x="668" y="420"/>
                    </a:cubicBezTo>
                    <a:cubicBezTo>
                      <a:pt x="673" y="414"/>
                      <a:pt x="678" y="408"/>
                      <a:pt x="684" y="402"/>
                    </a:cubicBezTo>
                    <a:cubicBezTo>
                      <a:pt x="676" y="405"/>
                      <a:pt x="672" y="412"/>
                      <a:pt x="666" y="418"/>
                    </a:cubicBezTo>
                    <a:cubicBezTo>
                      <a:pt x="664" y="416"/>
                      <a:pt x="664" y="415"/>
                      <a:pt x="665" y="413"/>
                    </a:cubicBezTo>
                    <a:cubicBezTo>
                      <a:pt x="670" y="405"/>
                      <a:pt x="676" y="399"/>
                      <a:pt x="683" y="393"/>
                    </a:cubicBezTo>
                    <a:cubicBezTo>
                      <a:pt x="686" y="390"/>
                      <a:pt x="689" y="388"/>
                      <a:pt x="692" y="385"/>
                    </a:cubicBezTo>
                    <a:cubicBezTo>
                      <a:pt x="698" y="380"/>
                      <a:pt x="705" y="375"/>
                      <a:pt x="712" y="370"/>
                    </a:cubicBezTo>
                    <a:cubicBezTo>
                      <a:pt x="717" y="366"/>
                      <a:pt x="722" y="361"/>
                      <a:pt x="727" y="356"/>
                    </a:cubicBezTo>
                    <a:cubicBezTo>
                      <a:pt x="733" y="351"/>
                      <a:pt x="739" y="346"/>
                      <a:pt x="744" y="340"/>
                    </a:cubicBezTo>
                    <a:cubicBezTo>
                      <a:pt x="751" y="333"/>
                      <a:pt x="758" y="325"/>
                      <a:pt x="765" y="317"/>
                    </a:cubicBezTo>
                    <a:cubicBezTo>
                      <a:pt x="768" y="313"/>
                      <a:pt x="772" y="309"/>
                      <a:pt x="775" y="305"/>
                    </a:cubicBezTo>
                    <a:cubicBezTo>
                      <a:pt x="779" y="299"/>
                      <a:pt x="783" y="292"/>
                      <a:pt x="786" y="286"/>
                    </a:cubicBezTo>
                    <a:cubicBezTo>
                      <a:pt x="787" y="285"/>
                      <a:pt x="787" y="285"/>
                      <a:pt x="788" y="284"/>
                    </a:cubicBezTo>
                    <a:cubicBezTo>
                      <a:pt x="788" y="284"/>
                      <a:pt x="789" y="284"/>
                      <a:pt x="789" y="284"/>
                    </a:cubicBezTo>
                    <a:cubicBezTo>
                      <a:pt x="786" y="294"/>
                      <a:pt x="780" y="303"/>
                      <a:pt x="775" y="311"/>
                    </a:cubicBezTo>
                    <a:cubicBezTo>
                      <a:pt x="782" y="305"/>
                      <a:pt x="786" y="296"/>
                      <a:pt x="791" y="288"/>
                    </a:cubicBezTo>
                    <a:cubicBezTo>
                      <a:pt x="792" y="289"/>
                      <a:pt x="792" y="290"/>
                      <a:pt x="792" y="291"/>
                    </a:cubicBezTo>
                    <a:cubicBezTo>
                      <a:pt x="791" y="293"/>
                      <a:pt x="791" y="295"/>
                      <a:pt x="789" y="297"/>
                    </a:cubicBezTo>
                    <a:cubicBezTo>
                      <a:pt x="788" y="300"/>
                      <a:pt x="786" y="303"/>
                      <a:pt x="784" y="306"/>
                    </a:cubicBezTo>
                    <a:cubicBezTo>
                      <a:pt x="783" y="307"/>
                      <a:pt x="783" y="308"/>
                      <a:pt x="783" y="309"/>
                    </a:cubicBezTo>
                    <a:cubicBezTo>
                      <a:pt x="783" y="309"/>
                      <a:pt x="784" y="309"/>
                      <a:pt x="784" y="309"/>
                    </a:cubicBezTo>
                    <a:cubicBezTo>
                      <a:pt x="787" y="304"/>
                      <a:pt x="791" y="299"/>
                      <a:pt x="794" y="294"/>
                    </a:cubicBezTo>
                    <a:cubicBezTo>
                      <a:pt x="796" y="296"/>
                      <a:pt x="797" y="297"/>
                      <a:pt x="796" y="300"/>
                    </a:cubicBezTo>
                    <a:cubicBezTo>
                      <a:pt x="791" y="307"/>
                      <a:pt x="787" y="315"/>
                      <a:pt x="780" y="321"/>
                    </a:cubicBezTo>
                    <a:cubicBezTo>
                      <a:pt x="776" y="326"/>
                      <a:pt x="770" y="331"/>
                      <a:pt x="765" y="336"/>
                    </a:cubicBezTo>
                    <a:cubicBezTo>
                      <a:pt x="761" y="341"/>
                      <a:pt x="756" y="345"/>
                      <a:pt x="751" y="350"/>
                    </a:cubicBezTo>
                    <a:cubicBezTo>
                      <a:pt x="751" y="350"/>
                      <a:pt x="750" y="350"/>
                      <a:pt x="750" y="351"/>
                    </a:cubicBezTo>
                    <a:cubicBezTo>
                      <a:pt x="746" y="354"/>
                      <a:pt x="742" y="357"/>
                      <a:pt x="738" y="361"/>
                    </a:cubicBezTo>
                    <a:cubicBezTo>
                      <a:pt x="732" y="368"/>
                      <a:pt x="726" y="374"/>
                      <a:pt x="721" y="381"/>
                    </a:cubicBezTo>
                    <a:cubicBezTo>
                      <a:pt x="715" y="388"/>
                      <a:pt x="709" y="394"/>
                      <a:pt x="703" y="400"/>
                    </a:cubicBezTo>
                    <a:cubicBezTo>
                      <a:pt x="693" y="410"/>
                      <a:pt x="684" y="421"/>
                      <a:pt x="679" y="434"/>
                    </a:cubicBezTo>
                    <a:cubicBezTo>
                      <a:pt x="676" y="431"/>
                      <a:pt x="676" y="431"/>
                      <a:pt x="678" y="428"/>
                    </a:cubicBezTo>
                    <a:close/>
                    <a:moveTo>
                      <a:pt x="693" y="455"/>
                    </a:moveTo>
                    <a:cubicBezTo>
                      <a:pt x="691" y="451"/>
                      <a:pt x="689" y="449"/>
                      <a:pt x="687" y="446"/>
                    </a:cubicBezTo>
                    <a:cubicBezTo>
                      <a:pt x="685" y="444"/>
                      <a:pt x="686" y="443"/>
                      <a:pt x="687" y="442"/>
                    </a:cubicBezTo>
                    <a:cubicBezTo>
                      <a:pt x="689" y="439"/>
                      <a:pt x="691" y="436"/>
                      <a:pt x="693" y="433"/>
                    </a:cubicBezTo>
                    <a:cubicBezTo>
                      <a:pt x="694" y="431"/>
                      <a:pt x="695" y="429"/>
                      <a:pt x="697" y="427"/>
                    </a:cubicBezTo>
                    <a:cubicBezTo>
                      <a:pt x="696" y="426"/>
                      <a:pt x="696" y="426"/>
                      <a:pt x="696" y="426"/>
                    </a:cubicBezTo>
                    <a:cubicBezTo>
                      <a:pt x="691" y="431"/>
                      <a:pt x="688" y="436"/>
                      <a:pt x="684" y="441"/>
                    </a:cubicBezTo>
                    <a:cubicBezTo>
                      <a:pt x="681" y="440"/>
                      <a:pt x="681" y="438"/>
                      <a:pt x="682" y="435"/>
                    </a:cubicBezTo>
                    <a:cubicBezTo>
                      <a:pt x="682" y="434"/>
                      <a:pt x="683" y="432"/>
                      <a:pt x="683" y="431"/>
                    </a:cubicBezTo>
                    <a:cubicBezTo>
                      <a:pt x="687" y="424"/>
                      <a:pt x="692" y="418"/>
                      <a:pt x="697" y="412"/>
                    </a:cubicBezTo>
                    <a:cubicBezTo>
                      <a:pt x="703" y="405"/>
                      <a:pt x="710" y="399"/>
                      <a:pt x="716" y="392"/>
                    </a:cubicBezTo>
                    <a:cubicBezTo>
                      <a:pt x="719" y="389"/>
                      <a:pt x="722" y="386"/>
                      <a:pt x="725" y="382"/>
                    </a:cubicBezTo>
                    <a:cubicBezTo>
                      <a:pt x="731" y="376"/>
                      <a:pt x="737" y="369"/>
                      <a:pt x="744" y="362"/>
                    </a:cubicBezTo>
                    <a:cubicBezTo>
                      <a:pt x="750" y="356"/>
                      <a:pt x="757" y="351"/>
                      <a:pt x="763" y="345"/>
                    </a:cubicBezTo>
                    <a:cubicBezTo>
                      <a:pt x="769" y="339"/>
                      <a:pt x="774" y="334"/>
                      <a:pt x="780" y="328"/>
                    </a:cubicBezTo>
                    <a:cubicBezTo>
                      <a:pt x="786" y="323"/>
                      <a:pt x="791" y="317"/>
                      <a:pt x="795" y="310"/>
                    </a:cubicBezTo>
                    <a:cubicBezTo>
                      <a:pt x="796" y="308"/>
                      <a:pt x="798" y="305"/>
                      <a:pt x="799" y="302"/>
                    </a:cubicBezTo>
                    <a:cubicBezTo>
                      <a:pt x="801" y="305"/>
                      <a:pt x="803" y="307"/>
                      <a:pt x="801" y="309"/>
                    </a:cubicBezTo>
                    <a:cubicBezTo>
                      <a:pt x="799" y="313"/>
                      <a:pt x="797" y="316"/>
                      <a:pt x="794" y="319"/>
                    </a:cubicBezTo>
                    <a:cubicBezTo>
                      <a:pt x="790" y="325"/>
                      <a:pt x="786" y="330"/>
                      <a:pt x="781" y="336"/>
                    </a:cubicBezTo>
                    <a:cubicBezTo>
                      <a:pt x="781" y="336"/>
                      <a:pt x="781" y="337"/>
                      <a:pt x="781" y="338"/>
                    </a:cubicBezTo>
                    <a:cubicBezTo>
                      <a:pt x="781" y="338"/>
                      <a:pt x="781" y="338"/>
                      <a:pt x="781" y="338"/>
                    </a:cubicBezTo>
                    <a:cubicBezTo>
                      <a:pt x="789" y="329"/>
                      <a:pt x="798" y="321"/>
                      <a:pt x="803" y="310"/>
                    </a:cubicBezTo>
                    <a:cubicBezTo>
                      <a:pt x="806" y="312"/>
                      <a:pt x="805" y="313"/>
                      <a:pt x="804" y="314"/>
                    </a:cubicBezTo>
                    <a:cubicBezTo>
                      <a:pt x="801" y="319"/>
                      <a:pt x="798" y="324"/>
                      <a:pt x="794" y="329"/>
                    </a:cubicBezTo>
                    <a:cubicBezTo>
                      <a:pt x="793" y="330"/>
                      <a:pt x="792" y="331"/>
                      <a:pt x="792" y="333"/>
                    </a:cubicBezTo>
                    <a:cubicBezTo>
                      <a:pt x="798" y="328"/>
                      <a:pt x="802" y="322"/>
                      <a:pt x="807" y="315"/>
                    </a:cubicBezTo>
                    <a:cubicBezTo>
                      <a:pt x="808" y="317"/>
                      <a:pt x="807" y="319"/>
                      <a:pt x="806" y="320"/>
                    </a:cubicBezTo>
                    <a:cubicBezTo>
                      <a:pt x="802" y="328"/>
                      <a:pt x="799" y="336"/>
                      <a:pt x="793" y="342"/>
                    </a:cubicBezTo>
                    <a:cubicBezTo>
                      <a:pt x="788" y="348"/>
                      <a:pt x="783" y="354"/>
                      <a:pt x="778" y="359"/>
                    </a:cubicBezTo>
                    <a:cubicBezTo>
                      <a:pt x="772" y="367"/>
                      <a:pt x="764" y="375"/>
                      <a:pt x="757" y="382"/>
                    </a:cubicBezTo>
                    <a:cubicBezTo>
                      <a:pt x="750" y="389"/>
                      <a:pt x="743" y="396"/>
                      <a:pt x="736" y="403"/>
                    </a:cubicBezTo>
                    <a:cubicBezTo>
                      <a:pt x="736" y="403"/>
                      <a:pt x="735" y="404"/>
                      <a:pt x="734" y="404"/>
                    </a:cubicBezTo>
                    <a:cubicBezTo>
                      <a:pt x="730" y="409"/>
                      <a:pt x="725" y="412"/>
                      <a:pt x="721" y="417"/>
                    </a:cubicBezTo>
                    <a:cubicBezTo>
                      <a:pt x="717" y="421"/>
                      <a:pt x="713" y="427"/>
                      <a:pt x="709" y="431"/>
                    </a:cubicBezTo>
                    <a:cubicBezTo>
                      <a:pt x="703" y="437"/>
                      <a:pt x="700" y="443"/>
                      <a:pt x="696" y="449"/>
                    </a:cubicBezTo>
                    <a:cubicBezTo>
                      <a:pt x="695" y="451"/>
                      <a:pt x="694" y="452"/>
                      <a:pt x="693" y="455"/>
                    </a:cubicBezTo>
                    <a:close/>
                    <a:moveTo>
                      <a:pt x="708" y="474"/>
                    </a:moveTo>
                    <a:cubicBezTo>
                      <a:pt x="706" y="472"/>
                      <a:pt x="706" y="471"/>
                      <a:pt x="707" y="469"/>
                    </a:cubicBezTo>
                    <a:cubicBezTo>
                      <a:pt x="710" y="464"/>
                      <a:pt x="714" y="459"/>
                      <a:pt x="717" y="455"/>
                    </a:cubicBezTo>
                    <a:cubicBezTo>
                      <a:pt x="717" y="453"/>
                      <a:pt x="718" y="452"/>
                      <a:pt x="719" y="451"/>
                    </a:cubicBezTo>
                    <a:cubicBezTo>
                      <a:pt x="713" y="456"/>
                      <a:pt x="709" y="463"/>
                      <a:pt x="705" y="469"/>
                    </a:cubicBezTo>
                    <a:cubicBezTo>
                      <a:pt x="704" y="468"/>
                      <a:pt x="703" y="468"/>
                      <a:pt x="703" y="467"/>
                    </a:cubicBezTo>
                    <a:cubicBezTo>
                      <a:pt x="702" y="466"/>
                      <a:pt x="702" y="465"/>
                      <a:pt x="701" y="465"/>
                    </a:cubicBezTo>
                    <a:cubicBezTo>
                      <a:pt x="705" y="457"/>
                      <a:pt x="710" y="450"/>
                      <a:pt x="714" y="442"/>
                    </a:cubicBezTo>
                    <a:cubicBezTo>
                      <a:pt x="707" y="448"/>
                      <a:pt x="704" y="455"/>
                      <a:pt x="699" y="462"/>
                    </a:cubicBezTo>
                    <a:cubicBezTo>
                      <a:pt x="698" y="461"/>
                      <a:pt x="697" y="459"/>
                      <a:pt x="696" y="458"/>
                    </a:cubicBezTo>
                    <a:cubicBezTo>
                      <a:pt x="699" y="450"/>
                      <a:pt x="704" y="443"/>
                      <a:pt x="709" y="437"/>
                    </a:cubicBezTo>
                    <a:cubicBezTo>
                      <a:pt x="711" y="434"/>
                      <a:pt x="713" y="433"/>
                      <a:pt x="715" y="430"/>
                    </a:cubicBezTo>
                    <a:cubicBezTo>
                      <a:pt x="721" y="422"/>
                      <a:pt x="729" y="416"/>
                      <a:pt x="736" y="409"/>
                    </a:cubicBezTo>
                    <a:cubicBezTo>
                      <a:pt x="741" y="404"/>
                      <a:pt x="746" y="401"/>
                      <a:pt x="750" y="396"/>
                    </a:cubicBezTo>
                    <a:cubicBezTo>
                      <a:pt x="764" y="381"/>
                      <a:pt x="779" y="366"/>
                      <a:pt x="792" y="350"/>
                    </a:cubicBezTo>
                    <a:cubicBezTo>
                      <a:pt x="797" y="344"/>
                      <a:pt x="803" y="337"/>
                      <a:pt x="806" y="330"/>
                    </a:cubicBezTo>
                    <a:cubicBezTo>
                      <a:pt x="807" y="327"/>
                      <a:pt x="809" y="324"/>
                      <a:pt x="810" y="321"/>
                    </a:cubicBezTo>
                    <a:cubicBezTo>
                      <a:pt x="812" y="323"/>
                      <a:pt x="812" y="324"/>
                      <a:pt x="812" y="326"/>
                    </a:cubicBezTo>
                    <a:cubicBezTo>
                      <a:pt x="808" y="333"/>
                      <a:pt x="805" y="341"/>
                      <a:pt x="801" y="349"/>
                    </a:cubicBezTo>
                    <a:cubicBezTo>
                      <a:pt x="801" y="351"/>
                      <a:pt x="800" y="352"/>
                      <a:pt x="799" y="353"/>
                    </a:cubicBezTo>
                    <a:cubicBezTo>
                      <a:pt x="800" y="353"/>
                      <a:pt x="800" y="354"/>
                      <a:pt x="800" y="354"/>
                    </a:cubicBezTo>
                    <a:cubicBezTo>
                      <a:pt x="801" y="353"/>
                      <a:pt x="802" y="353"/>
                      <a:pt x="802" y="352"/>
                    </a:cubicBezTo>
                    <a:cubicBezTo>
                      <a:pt x="804" y="349"/>
                      <a:pt x="806" y="346"/>
                      <a:pt x="807" y="343"/>
                    </a:cubicBezTo>
                    <a:cubicBezTo>
                      <a:pt x="809" y="339"/>
                      <a:pt x="810" y="335"/>
                      <a:pt x="812" y="330"/>
                    </a:cubicBezTo>
                    <a:cubicBezTo>
                      <a:pt x="813" y="329"/>
                      <a:pt x="813" y="329"/>
                      <a:pt x="814" y="328"/>
                    </a:cubicBezTo>
                    <a:cubicBezTo>
                      <a:pt x="814" y="328"/>
                      <a:pt x="815" y="328"/>
                      <a:pt x="815" y="328"/>
                    </a:cubicBezTo>
                    <a:cubicBezTo>
                      <a:pt x="815" y="329"/>
                      <a:pt x="815" y="330"/>
                      <a:pt x="815" y="331"/>
                    </a:cubicBezTo>
                    <a:cubicBezTo>
                      <a:pt x="813" y="336"/>
                      <a:pt x="811" y="341"/>
                      <a:pt x="810" y="346"/>
                    </a:cubicBezTo>
                    <a:cubicBezTo>
                      <a:pt x="809" y="347"/>
                      <a:pt x="809" y="347"/>
                      <a:pt x="809" y="348"/>
                    </a:cubicBezTo>
                    <a:cubicBezTo>
                      <a:pt x="814" y="344"/>
                      <a:pt x="814" y="338"/>
                      <a:pt x="817" y="333"/>
                    </a:cubicBezTo>
                    <a:cubicBezTo>
                      <a:pt x="819" y="334"/>
                      <a:pt x="819" y="336"/>
                      <a:pt x="818" y="337"/>
                    </a:cubicBezTo>
                    <a:cubicBezTo>
                      <a:pt x="815" y="342"/>
                      <a:pt x="813" y="347"/>
                      <a:pt x="810" y="352"/>
                    </a:cubicBezTo>
                    <a:cubicBezTo>
                      <a:pt x="806" y="358"/>
                      <a:pt x="802" y="363"/>
                      <a:pt x="799" y="368"/>
                    </a:cubicBezTo>
                    <a:cubicBezTo>
                      <a:pt x="798" y="369"/>
                      <a:pt x="797" y="371"/>
                      <a:pt x="797" y="372"/>
                    </a:cubicBezTo>
                    <a:cubicBezTo>
                      <a:pt x="797" y="372"/>
                      <a:pt x="797" y="372"/>
                      <a:pt x="797" y="372"/>
                    </a:cubicBezTo>
                    <a:cubicBezTo>
                      <a:pt x="806" y="362"/>
                      <a:pt x="814" y="351"/>
                      <a:pt x="820" y="338"/>
                    </a:cubicBezTo>
                    <a:cubicBezTo>
                      <a:pt x="821" y="339"/>
                      <a:pt x="821" y="340"/>
                      <a:pt x="821" y="341"/>
                    </a:cubicBezTo>
                    <a:cubicBezTo>
                      <a:pt x="821" y="344"/>
                      <a:pt x="821" y="346"/>
                      <a:pt x="820" y="349"/>
                    </a:cubicBezTo>
                    <a:cubicBezTo>
                      <a:pt x="817" y="357"/>
                      <a:pt x="812" y="365"/>
                      <a:pt x="807" y="372"/>
                    </a:cubicBezTo>
                    <a:cubicBezTo>
                      <a:pt x="804" y="375"/>
                      <a:pt x="802" y="378"/>
                      <a:pt x="800" y="381"/>
                    </a:cubicBezTo>
                    <a:cubicBezTo>
                      <a:pt x="796" y="386"/>
                      <a:pt x="793" y="390"/>
                      <a:pt x="789" y="395"/>
                    </a:cubicBezTo>
                    <a:cubicBezTo>
                      <a:pt x="776" y="409"/>
                      <a:pt x="762" y="422"/>
                      <a:pt x="749" y="436"/>
                    </a:cubicBezTo>
                    <a:cubicBezTo>
                      <a:pt x="744" y="443"/>
                      <a:pt x="738" y="449"/>
                      <a:pt x="733" y="456"/>
                    </a:cubicBezTo>
                    <a:cubicBezTo>
                      <a:pt x="728" y="461"/>
                      <a:pt x="723" y="467"/>
                      <a:pt x="719" y="474"/>
                    </a:cubicBezTo>
                    <a:cubicBezTo>
                      <a:pt x="718" y="477"/>
                      <a:pt x="716" y="480"/>
                      <a:pt x="714" y="483"/>
                    </a:cubicBezTo>
                    <a:cubicBezTo>
                      <a:pt x="712" y="480"/>
                      <a:pt x="710" y="477"/>
                      <a:pt x="708" y="474"/>
                    </a:cubicBezTo>
                    <a:close/>
                    <a:moveTo>
                      <a:pt x="736" y="509"/>
                    </a:moveTo>
                    <a:cubicBezTo>
                      <a:pt x="735" y="508"/>
                      <a:pt x="734" y="507"/>
                      <a:pt x="733" y="506"/>
                    </a:cubicBezTo>
                    <a:cubicBezTo>
                      <a:pt x="736" y="500"/>
                      <a:pt x="738" y="495"/>
                      <a:pt x="740" y="488"/>
                    </a:cubicBezTo>
                    <a:cubicBezTo>
                      <a:pt x="735" y="493"/>
                      <a:pt x="734" y="499"/>
                      <a:pt x="732" y="505"/>
                    </a:cubicBezTo>
                    <a:cubicBezTo>
                      <a:pt x="731" y="504"/>
                      <a:pt x="731" y="503"/>
                      <a:pt x="730" y="503"/>
                    </a:cubicBezTo>
                    <a:cubicBezTo>
                      <a:pt x="728" y="501"/>
                      <a:pt x="727" y="499"/>
                      <a:pt x="729" y="496"/>
                    </a:cubicBezTo>
                    <a:cubicBezTo>
                      <a:pt x="730" y="494"/>
                      <a:pt x="731" y="492"/>
                      <a:pt x="732" y="490"/>
                    </a:cubicBezTo>
                    <a:cubicBezTo>
                      <a:pt x="734" y="487"/>
                      <a:pt x="736" y="483"/>
                      <a:pt x="738" y="480"/>
                    </a:cubicBezTo>
                    <a:cubicBezTo>
                      <a:pt x="737" y="480"/>
                      <a:pt x="737" y="479"/>
                      <a:pt x="737" y="479"/>
                    </a:cubicBezTo>
                    <a:cubicBezTo>
                      <a:pt x="732" y="484"/>
                      <a:pt x="729" y="491"/>
                      <a:pt x="726" y="498"/>
                    </a:cubicBezTo>
                    <a:cubicBezTo>
                      <a:pt x="725" y="496"/>
                      <a:pt x="724" y="495"/>
                      <a:pt x="723" y="494"/>
                    </a:cubicBezTo>
                    <a:cubicBezTo>
                      <a:pt x="722" y="493"/>
                      <a:pt x="721" y="492"/>
                      <a:pt x="722" y="491"/>
                    </a:cubicBezTo>
                    <a:cubicBezTo>
                      <a:pt x="725" y="486"/>
                      <a:pt x="728" y="482"/>
                      <a:pt x="731" y="477"/>
                    </a:cubicBezTo>
                    <a:cubicBezTo>
                      <a:pt x="733" y="475"/>
                      <a:pt x="735" y="472"/>
                      <a:pt x="738" y="469"/>
                    </a:cubicBezTo>
                    <a:cubicBezTo>
                      <a:pt x="733" y="471"/>
                      <a:pt x="730" y="475"/>
                      <a:pt x="728" y="478"/>
                    </a:cubicBezTo>
                    <a:cubicBezTo>
                      <a:pt x="725" y="482"/>
                      <a:pt x="723" y="486"/>
                      <a:pt x="720" y="490"/>
                    </a:cubicBezTo>
                    <a:cubicBezTo>
                      <a:pt x="719" y="490"/>
                      <a:pt x="719" y="489"/>
                      <a:pt x="718" y="489"/>
                    </a:cubicBezTo>
                    <a:cubicBezTo>
                      <a:pt x="718" y="488"/>
                      <a:pt x="717" y="487"/>
                      <a:pt x="717" y="486"/>
                    </a:cubicBezTo>
                    <a:cubicBezTo>
                      <a:pt x="719" y="482"/>
                      <a:pt x="721" y="479"/>
                      <a:pt x="723" y="475"/>
                    </a:cubicBezTo>
                    <a:cubicBezTo>
                      <a:pt x="725" y="471"/>
                      <a:pt x="728" y="468"/>
                      <a:pt x="730" y="465"/>
                    </a:cubicBezTo>
                    <a:cubicBezTo>
                      <a:pt x="736" y="459"/>
                      <a:pt x="740" y="453"/>
                      <a:pt x="746" y="447"/>
                    </a:cubicBezTo>
                    <a:cubicBezTo>
                      <a:pt x="758" y="434"/>
                      <a:pt x="771" y="421"/>
                      <a:pt x="783" y="407"/>
                    </a:cubicBezTo>
                    <a:cubicBezTo>
                      <a:pt x="789" y="401"/>
                      <a:pt x="795" y="396"/>
                      <a:pt x="799" y="389"/>
                    </a:cubicBezTo>
                    <a:cubicBezTo>
                      <a:pt x="801" y="386"/>
                      <a:pt x="803" y="384"/>
                      <a:pt x="805" y="381"/>
                    </a:cubicBezTo>
                    <a:cubicBezTo>
                      <a:pt x="809" y="376"/>
                      <a:pt x="813" y="371"/>
                      <a:pt x="817" y="366"/>
                    </a:cubicBezTo>
                    <a:cubicBezTo>
                      <a:pt x="820" y="360"/>
                      <a:pt x="822" y="354"/>
                      <a:pt x="826" y="347"/>
                    </a:cubicBezTo>
                    <a:cubicBezTo>
                      <a:pt x="827" y="352"/>
                      <a:pt x="825" y="356"/>
                      <a:pt x="824" y="360"/>
                    </a:cubicBezTo>
                    <a:cubicBezTo>
                      <a:pt x="823" y="365"/>
                      <a:pt x="820" y="369"/>
                      <a:pt x="819" y="373"/>
                    </a:cubicBezTo>
                    <a:cubicBezTo>
                      <a:pt x="825" y="368"/>
                      <a:pt x="826" y="361"/>
                      <a:pt x="828" y="353"/>
                    </a:cubicBezTo>
                    <a:cubicBezTo>
                      <a:pt x="831" y="358"/>
                      <a:pt x="833" y="362"/>
                      <a:pt x="835" y="366"/>
                    </a:cubicBezTo>
                    <a:cubicBezTo>
                      <a:pt x="835" y="367"/>
                      <a:pt x="835" y="368"/>
                      <a:pt x="835" y="369"/>
                    </a:cubicBezTo>
                    <a:cubicBezTo>
                      <a:pt x="832" y="377"/>
                      <a:pt x="827" y="383"/>
                      <a:pt x="822" y="388"/>
                    </a:cubicBezTo>
                    <a:cubicBezTo>
                      <a:pt x="819" y="391"/>
                      <a:pt x="816" y="393"/>
                      <a:pt x="813" y="396"/>
                    </a:cubicBezTo>
                    <a:cubicBezTo>
                      <a:pt x="812" y="397"/>
                      <a:pt x="811" y="399"/>
                      <a:pt x="809" y="400"/>
                    </a:cubicBezTo>
                    <a:cubicBezTo>
                      <a:pt x="795" y="416"/>
                      <a:pt x="779" y="431"/>
                      <a:pt x="766" y="447"/>
                    </a:cubicBezTo>
                    <a:cubicBezTo>
                      <a:pt x="761" y="453"/>
                      <a:pt x="757" y="460"/>
                      <a:pt x="753" y="466"/>
                    </a:cubicBezTo>
                    <a:cubicBezTo>
                      <a:pt x="752" y="468"/>
                      <a:pt x="751" y="471"/>
                      <a:pt x="750" y="474"/>
                    </a:cubicBezTo>
                    <a:cubicBezTo>
                      <a:pt x="747" y="480"/>
                      <a:pt x="744" y="486"/>
                      <a:pt x="741" y="492"/>
                    </a:cubicBezTo>
                    <a:cubicBezTo>
                      <a:pt x="741" y="493"/>
                      <a:pt x="741" y="494"/>
                      <a:pt x="740" y="495"/>
                    </a:cubicBezTo>
                    <a:cubicBezTo>
                      <a:pt x="740" y="497"/>
                      <a:pt x="739" y="499"/>
                      <a:pt x="738" y="502"/>
                    </a:cubicBezTo>
                    <a:cubicBezTo>
                      <a:pt x="738" y="504"/>
                      <a:pt x="737" y="507"/>
                      <a:pt x="736" y="509"/>
                    </a:cubicBezTo>
                    <a:close/>
                    <a:moveTo>
                      <a:pt x="758" y="529"/>
                    </a:moveTo>
                    <a:cubicBezTo>
                      <a:pt x="755" y="527"/>
                      <a:pt x="753" y="525"/>
                      <a:pt x="751" y="523"/>
                    </a:cubicBezTo>
                    <a:cubicBezTo>
                      <a:pt x="750" y="522"/>
                      <a:pt x="750" y="521"/>
                      <a:pt x="750" y="520"/>
                    </a:cubicBezTo>
                    <a:cubicBezTo>
                      <a:pt x="750" y="512"/>
                      <a:pt x="749" y="505"/>
                      <a:pt x="752" y="497"/>
                    </a:cubicBezTo>
                    <a:cubicBezTo>
                      <a:pt x="753" y="495"/>
                      <a:pt x="753" y="493"/>
                      <a:pt x="753" y="491"/>
                    </a:cubicBezTo>
                    <a:cubicBezTo>
                      <a:pt x="753" y="491"/>
                      <a:pt x="753" y="491"/>
                      <a:pt x="752" y="491"/>
                    </a:cubicBezTo>
                    <a:cubicBezTo>
                      <a:pt x="752" y="492"/>
                      <a:pt x="751" y="493"/>
                      <a:pt x="750" y="494"/>
                    </a:cubicBezTo>
                    <a:cubicBezTo>
                      <a:pt x="747" y="501"/>
                      <a:pt x="747" y="508"/>
                      <a:pt x="747" y="515"/>
                    </a:cubicBezTo>
                    <a:cubicBezTo>
                      <a:pt x="747" y="516"/>
                      <a:pt x="747" y="517"/>
                      <a:pt x="746" y="519"/>
                    </a:cubicBezTo>
                    <a:cubicBezTo>
                      <a:pt x="745" y="518"/>
                      <a:pt x="744" y="517"/>
                      <a:pt x="743" y="516"/>
                    </a:cubicBezTo>
                    <a:cubicBezTo>
                      <a:pt x="740" y="514"/>
                      <a:pt x="739" y="511"/>
                      <a:pt x="740" y="507"/>
                    </a:cubicBezTo>
                    <a:cubicBezTo>
                      <a:pt x="743" y="501"/>
                      <a:pt x="745" y="494"/>
                      <a:pt x="748" y="488"/>
                    </a:cubicBezTo>
                    <a:cubicBezTo>
                      <a:pt x="752" y="479"/>
                      <a:pt x="756" y="471"/>
                      <a:pt x="760" y="463"/>
                    </a:cubicBezTo>
                    <a:cubicBezTo>
                      <a:pt x="765" y="456"/>
                      <a:pt x="769" y="450"/>
                      <a:pt x="775" y="444"/>
                    </a:cubicBezTo>
                    <a:cubicBezTo>
                      <a:pt x="783" y="434"/>
                      <a:pt x="792" y="425"/>
                      <a:pt x="802" y="415"/>
                    </a:cubicBezTo>
                    <a:cubicBezTo>
                      <a:pt x="810" y="406"/>
                      <a:pt x="819" y="397"/>
                      <a:pt x="828" y="388"/>
                    </a:cubicBezTo>
                    <a:cubicBezTo>
                      <a:pt x="828" y="388"/>
                      <a:pt x="828" y="388"/>
                      <a:pt x="828" y="388"/>
                    </a:cubicBezTo>
                    <a:cubicBezTo>
                      <a:pt x="828" y="388"/>
                      <a:pt x="828" y="388"/>
                      <a:pt x="828" y="388"/>
                    </a:cubicBezTo>
                    <a:cubicBezTo>
                      <a:pt x="830" y="385"/>
                      <a:pt x="832" y="383"/>
                      <a:pt x="833" y="381"/>
                    </a:cubicBezTo>
                    <a:cubicBezTo>
                      <a:pt x="835" y="378"/>
                      <a:pt x="836" y="376"/>
                      <a:pt x="838" y="372"/>
                    </a:cubicBezTo>
                    <a:cubicBezTo>
                      <a:pt x="839" y="375"/>
                      <a:pt x="838" y="376"/>
                      <a:pt x="837" y="378"/>
                    </a:cubicBezTo>
                    <a:cubicBezTo>
                      <a:pt x="835" y="380"/>
                      <a:pt x="834" y="382"/>
                      <a:pt x="832" y="384"/>
                    </a:cubicBezTo>
                    <a:cubicBezTo>
                      <a:pt x="831" y="385"/>
                      <a:pt x="830" y="387"/>
                      <a:pt x="828" y="388"/>
                    </a:cubicBezTo>
                    <a:cubicBezTo>
                      <a:pt x="828" y="388"/>
                      <a:pt x="828" y="388"/>
                      <a:pt x="828" y="388"/>
                    </a:cubicBezTo>
                    <a:cubicBezTo>
                      <a:pt x="828" y="388"/>
                      <a:pt x="828" y="388"/>
                      <a:pt x="828" y="388"/>
                    </a:cubicBezTo>
                    <a:cubicBezTo>
                      <a:pt x="828" y="389"/>
                      <a:pt x="829" y="390"/>
                      <a:pt x="828" y="390"/>
                    </a:cubicBezTo>
                    <a:cubicBezTo>
                      <a:pt x="825" y="394"/>
                      <a:pt x="822" y="398"/>
                      <a:pt x="819" y="402"/>
                    </a:cubicBezTo>
                    <a:cubicBezTo>
                      <a:pt x="817" y="406"/>
                      <a:pt x="814" y="409"/>
                      <a:pt x="811" y="413"/>
                    </a:cubicBezTo>
                    <a:cubicBezTo>
                      <a:pt x="808" y="417"/>
                      <a:pt x="805" y="421"/>
                      <a:pt x="801" y="425"/>
                    </a:cubicBezTo>
                    <a:cubicBezTo>
                      <a:pt x="795" y="432"/>
                      <a:pt x="789" y="438"/>
                      <a:pt x="784" y="446"/>
                    </a:cubicBezTo>
                    <a:cubicBezTo>
                      <a:pt x="781" y="451"/>
                      <a:pt x="777" y="457"/>
                      <a:pt x="775" y="463"/>
                    </a:cubicBezTo>
                    <a:cubicBezTo>
                      <a:pt x="770" y="473"/>
                      <a:pt x="766" y="484"/>
                      <a:pt x="762" y="495"/>
                    </a:cubicBezTo>
                    <a:cubicBezTo>
                      <a:pt x="760" y="501"/>
                      <a:pt x="759" y="506"/>
                      <a:pt x="758" y="512"/>
                    </a:cubicBezTo>
                    <a:cubicBezTo>
                      <a:pt x="758" y="517"/>
                      <a:pt x="758" y="523"/>
                      <a:pt x="758" y="529"/>
                    </a:cubicBezTo>
                    <a:close/>
                    <a:moveTo>
                      <a:pt x="839" y="392"/>
                    </a:moveTo>
                    <a:cubicBezTo>
                      <a:pt x="840" y="389"/>
                      <a:pt x="841" y="387"/>
                      <a:pt x="843" y="384"/>
                    </a:cubicBezTo>
                    <a:cubicBezTo>
                      <a:pt x="843" y="384"/>
                      <a:pt x="843" y="384"/>
                      <a:pt x="843" y="384"/>
                    </a:cubicBezTo>
                    <a:cubicBezTo>
                      <a:pt x="843" y="385"/>
                      <a:pt x="843" y="386"/>
                      <a:pt x="843" y="387"/>
                    </a:cubicBezTo>
                    <a:cubicBezTo>
                      <a:pt x="843" y="388"/>
                      <a:pt x="842" y="389"/>
                      <a:pt x="842" y="390"/>
                    </a:cubicBezTo>
                    <a:cubicBezTo>
                      <a:pt x="842" y="396"/>
                      <a:pt x="840" y="402"/>
                      <a:pt x="837" y="407"/>
                    </a:cubicBezTo>
                    <a:cubicBezTo>
                      <a:pt x="836" y="410"/>
                      <a:pt x="835" y="412"/>
                      <a:pt x="833" y="415"/>
                    </a:cubicBezTo>
                    <a:cubicBezTo>
                      <a:pt x="829" y="421"/>
                      <a:pt x="825" y="428"/>
                      <a:pt x="821" y="434"/>
                    </a:cubicBezTo>
                    <a:cubicBezTo>
                      <a:pt x="818" y="439"/>
                      <a:pt x="814" y="444"/>
                      <a:pt x="811" y="449"/>
                    </a:cubicBezTo>
                    <a:cubicBezTo>
                      <a:pt x="806" y="458"/>
                      <a:pt x="802" y="467"/>
                      <a:pt x="797" y="477"/>
                    </a:cubicBezTo>
                    <a:cubicBezTo>
                      <a:pt x="794" y="482"/>
                      <a:pt x="791" y="487"/>
                      <a:pt x="789" y="492"/>
                    </a:cubicBezTo>
                    <a:cubicBezTo>
                      <a:pt x="788" y="489"/>
                      <a:pt x="788" y="486"/>
                      <a:pt x="789" y="483"/>
                    </a:cubicBezTo>
                    <a:cubicBezTo>
                      <a:pt x="792" y="474"/>
                      <a:pt x="795" y="466"/>
                      <a:pt x="799" y="457"/>
                    </a:cubicBezTo>
                    <a:cubicBezTo>
                      <a:pt x="803" y="451"/>
                      <a:pt x="806" y="443"/>
                      <a:pt x="810" y="437"/>
                    </a:cubicBezTo>
                    <a:cubicBezTo>
                      <a:pt x="815" y="430"/>
                      <a:pt x="820" y="423"/>
                      <a:pt x="825" y="415"/>
                    </a:cubicBezTo>
                    <a:cubicBezTo>
                      <a:pt x="829" y="408"/>
                      <a:pt x="834" y="400"/>
                      <a:pt x="839" y="392"/>
                    </a:cubicBezTo>
                    <a:close/>
                    <a:moveTo>
                      <a:pt x="775" y="538"/>
                    </a:moveTo>
                    <a:cubicBezTo>
                      <a:pt x="772" y="537"/>
                      <a:pt x="769" y="536"/>
                      <a:pt x="766" y="535"/>
                    </a:cubicBezTo>
                    <a:cubicBezTo>
                      <a:pt x="764" y="534"/>
                      <a:pt x="762" y="533"/>
                      <a:pt x="762" y="530"/>
                    </a:cubicBezTo>
                    <a:cubicBezTo>
                      <a:pt x="762" y="526"/>
                      <a:pt x="762" y="523"/>
                      <a:pt x="762" y="520"/>
                    </a:cubicBezTo>
                    <a:cubicBezTo>
                      <a:pt x="762" y="507"/>
                      <a:pt x="766" y="496"/>
                      <a:pt x="770" y="485"/>
                    </a:cubicBezTo>
                    <a:cubicBezTo>
                      <a:pt x="772" y="479"/>
                      <a:pt x="775" y="474"/>
                      <a:pt x="777" y="468"/>
                    </a:cubicBezTo>
                    <a:cubicBezTo>
                      <a:pt x="779" y="464"/>
                      <a:pt x="781" y="459"/>
                      <a:pt x="783" y="455"/>
                    </a:cubicBezTo>
                    <a:cubicBezTo>
                      <a:pt x="789" y="445"/>
                      <a:pt x="796" y="437"/>
                      <a:pt x="804" y="429"/>
                    </a:cubicBezTo>
                    <a:cubicBezTo>
                      <a:pt x="805" y="428"/>
                      <a:pt x="806" y="426"/>
                      <a:pt x="807" y="425"/>
                    </a:cubicBezTo>
                    <a:cubicBezTo>
                      <a:pt x="810" y="421"/>
                      <a:pt x="814" y="417"/>
                      <a:pt x="817" y="412"/>
                    </a:cubicBezTo>
                    <a:cubicBezTo>
                      <a:pt x="821" y="407"/>
                      <a:pt x="825" y="401"/>
                      <a:pt x="829" y="396"/>
                    </a:cubicBezTo>
                    <a:cubicBezTo>
                      <a:pt x="831" y="393"/>
                      <a:pt x="833" y="390"/>
                      <a:pt x="835" y="388"/>
                    </a:cubicBezTo>
                    <a:cubicBezTo>
                      <a:pt x="836" y="388"/>
                      <a:pt x="836" y="388"/>
                      <a:pt x="836" y="388"/>
                    </a:cubicBezTo>
                    <a:cubicBezTo>
                      <a:pt x="832" y="395"/>
                      <a:pt x="828" y="402"/>
                      <a:pt x="824" y="409"/>
                    </a:cubicBezTo>
                    <a:cubicBezTo>
                      <a:pt x="821" y="413"/>
                      <a:pt x="819" y="417"/>
                      <a:pt x="816" y="420"/>
                    </a:cubicBezTo>
                    <a:cubicBezTo>
                      <a:pt x="811" y="428"/>
                      <a:pt x="806" y="436"/>
                      <a:pt x="801" y="444"/>
                    </a:cubicBezTo>
                    <a:cubicBezTo>
                      <a:pt x="799" y="448"/>
                      <a:pt x="797" y="452"/>
                      <a:pt x="795" y="457"/>
                    </a:cubicBezTo>
                    <a:cubicBezTo>
                      <a:pt x="792" y="462"/>
                      <a:pt x="790" y="468"/>
                      <a:pt x="788" y="474"/>
                    </a:cubicBezTo>
                    <a:cubicBezTo>
                      <a:pt x="787" y="476"/>
                      <a:pt x="786" y="478"/>
                      <a:pt x="786" y="480"/>
                    </a:cubicBezTo>
                    <a:cubicBezTo>
                      <a:pt x="785" y="484"/>
                      <a:pt x="784" y="488"/>
                      <a:pt x="783" y="491"/>
                    </a:cubicBezTo>
                    <a:cubicBezTo>
                      <a:pt x="782" y="498"/>
                      <a:pt x="781" y="505"/>
                      <a:pt x="780" y="512"/>
                    </a:cubicBezTo>
                    <a:cubicBezTo>
                      <a:pt x="779" y="516"/>
                      <a:pt x="779" y="519"/>
                      <a:pt x="779" y="522"/>
                    </a:cubicBezTo>
                    <a:cubicBezTo>
                      <a:pt x="780" y="527"/>
                      <a:pt x="780" y="532"/>
                      <a:pt x="782" y="537"/>
                    </a:cubicBezTo>
                    <a:cubicBezTo>
                      <a:pt x="783" y="538"/>
                      <a:pt x="783" y="540"/>
                      <a:pt x="784" y="542"/>
                    </a:cubicBezTo>
                    <a:cubicBezTo>
                      <a:pt x="783" y="541"/>
                      <a:pt x="783" y="541"/>
                      <a:pt x="782" y="541"/>
                    </a:cubicBezTo>
                    <a:cubicBezTo>
                      <a:pt x="780" y="540"/>
                      <a:pt x="778" y="539"/>
                      <a:pt x="775" y="538"/>
                    </a:cubicBezTo>
                    <a:close/>
                    <a:moveTo>
                      <a:pt x="797" y="552"/>
                    </a:moveTo>
                    <a:cubicBezTo>
                      <a:pt x="797" y="554"/>
                      <a:pt x="797" y="556"/>
                      <a:pt x="796" y="557"/>
                    </a:cubicBezTo>
                    <a:cubicBezTo>
                      <a:pt x="795" y="553"/>
                      <a:pt x="796" y="549"/>
                      <a:pt x="796" y="545"/>
                    </a:cubicBezTo>
                    <a:cubicBezTo>
                      <a:pt x="796" y="541"/>
                      <a:pt x="796" y="537"/>
                      <a:pt x="797" y="533"/>
                    </a:cubicBezTo>
                    <a:cubicBezTo>
                      <a:pt x="798" y="529"/>
                      <a:pt x="800" y="525"/>
                      <a:pt x="800" y="520"/>
                    </a:cubicBezTo>
                    <a:cubicBezTo>
                      <a:pt x="793" y="531"/>
                      <a:pt x="794" y="543"/>
                      <a:pt x="793" y="555"/>
                    </a:cubicBezTo>
                    <a:cubicBezTo>
                      <a:pt x="789" y="552"/>
                      <a:pt x="786" y="549"/>
                      <a:pt x="782" y="546"/>
                    </a:cubicBezTo>
                    <a:cubicBezTo>
                      <a:pt x="784" y="546"/>
                      <a:pt x="786" y="547"/>
                      <a:pt x="787" y="546"/>
                    </a:cubicBezTo>
                    <a:cubicBezTo>
                      <a:pt x="790" y="546"/>
                      <a:pt x="791" y="545"/>
                      <a:pt x="790" y="542"/>
                    </a:cubicBezTo>
                    <a:cubicBezTo>
                      <a:pt x="790" y="541"/>
                      <a:pt x="789" y="541"/>
                      <a:pt x="789" y="540"/>
                    </a:cubicBezTo>
                    <a:cubicBezTo>
                      <a:pt x="783" y="531"/>
                      <a:pt x="784" y="521"/>
                      <a:pt x="785" y="511"/>
                    </a:cubicBezTo>
                    <a:cubicBezTo>
                      <a:pt x="785" y="510"/>
                      <a:pt x="786" y="510"/>
                      <a:pt x="786" y="510"/>
                    </a:cubicBezTo>
                    <a:cubicBezTo>
                      <a:pt x="790" y="502"/>
                      <a:pt x="793" y="494"/>
                      <a:pt x="797" y="486"/>
                    </a:cubicBezTo>
                    <a:cubicBezTo>
                      <a:pt x="803" y="475"/>
                      <a:pt x="808" y="464"/>
                      <a:pt x="814" y="454"/>
                    </a:cubicBezTo>
                    <a:cubicBezTo>
                      <a:pt x="816" y="450"/>
                      <a:pt x="818" y="446"/>
                      <a:pt x="820" y="442"/>
                    </a:cubicBezTo>
                    <a:cubicBezTo>
                      <a:pt x="825" y="435"/>
                      <a:pt x="831" y="429"/>
                      <a:pt x="835" y="421"/>
                    </a:cubicBezTo>
                    <a:cubicBezTo>
                      <a:pt x="839" y="414"/>
                      <a:pt x="843" y="407"/>
                      <a:pt x="845" y="399"/>
                    </a:cubicBezTo>
                    <a:cubicBezTo>
                      <a:pt x="846" y="398"/>
                      <a:pt x="846" y="396"/>
                      <a:pt x="847" y="394"/>
                    </a:cubicBezTo>
                    <a:cubicBezTo>
                      <a:pt x="849" y="397"/>
                      <a:pt x="849" y="399"/>
                      <a:pt x="848" y="401"/>
                    </a:cubicBezTo>
                    <a:cubicBezTo>
                      <a:pt x="847" y="403"/>
                      <a:pt x="846" y="405"/>
                      <a:pt x="846" y="408"/>
                    </a:cubicBezTo>
                    <a:cubicBezTo>
                      <a:pt x="845" y="409"/>
                      <a:pt x="845" y="410"/>
                      <a:pt x="845" y="412"/>
                    </a:cubicBezTo>
                    <a:cubicBezTo>
                      <a:pt x="845" y="412"/>
                      <a:pt x="846" y="412"/>
                      <a:pt x="846" y="412"/>
                    </a:cubicBezTo>
                    <a:cubicBezTo>
                      <a:pt x="847" y="409"/>
                      <a:pt x="848" y="405"/>
                      <a:pt x="850" y="402"/>
                    </a:cubicBezTo>
                    <a:cubicBezTo>
                      <a:pt x="851" y="405"/>
                      <a:pt x="853" y="407"/>
                      <a:pt x="851" y="410"/>
                    </a:cubicBezTo>
                    <a:cubicBezTo>
                      <a:pt x="850" y="412"/>
                      <a:pt x="849" y="413"/>
                      <a:pt x="849" y="415"/>
                    </a:cubicBezTo>
                    <a:cubicBezTo>
                      <a:pt x="847" y="420"/>
                      <a:pt x="846" y="424"/>
                      <a:pt x="844" y="428"/>
                    </a:cubicBezTo>
                    <a:cubicBezTo>
                      <a:pt x="845" y="428"/>
                      <a:pt x="845" y="428"/>
                      <a:pt x="845" y="429"/>
                    </a:cubicBezTo>
                    <a:cubicBezTo>
                      <a:pt x="850" y="423"/>
                      <a:pt x="850" y="416"/>
                      <a:pt x="853" y="410"/>
                    </a:cubicBezTo>
                    <a:cubicBezTo>
                      <a:pt x="855" y="415"/>
                      <a:pt x="855" y="415"/>
                      <a:pt x="854" y="419"/>
                    </a:cubicBezTo>
                    <a:cubicBezTo>
                      <a:pt x="854" y="420"/>
                      <a:pt x="854" y="420"/>
                      <a:pt x="854" y="421"/>
                    </a:cubicBezTo>
                    <a:cubicBezTo>
                      <a:pt x="853" y="429"/>
                      <a:pt x="849" y="436"/>
                      <a:pt x="846" y="444"/>
                    </a:cubicBezTo>
                    <a:cubicBezTo>
                      <a:pt x="842" y="451"/>
                      <a:pt x="838" y="457"/>
                      <a:pt x="833" y="463"/>
                    </a:cubicBezTo>
                    <a:cubicBezTo>
                      <a:pt x="825" y="473"/>
                      <a:pt x="819" y="485"/>
                      <a:pt x="813" y="496"/>
                    </a:cubicBezTo>
                    <a:cubicBezTo>
                      <a:pt x="811" y="501"/>
                      <a:pt x="809" y="506"/>
                      <a:pt x="807" y="510"/>
                    </a:cubicBezTo>
                    <a:cubicBezTo>
                      <a:pt x="805" y="516"/>
                      <a:pt x="804" y="522"/>
                      <a:pt x="802" y="527"/>
                    </a:cubicBezTo>
                    <a:cubicBezTo>
                      <a:pt x="799" y="536"/>
                      <a:pt x="798" y="544"/>
                      <a:pt x="797" y="552"/>
                    </a:cubicBezTo>
                    <a:close/>
                    <a:moveTo>
                      <a:pt x="815" y="553"/>
                    </a:moveTo>
                    <a:cubicBezTo>
                      <a:pt x="814" y="555"/>
                      <a:pt x="814" y="556"/>
                      <a:pt x="814" y="558"/>
                    </a:cubicBezTo>
                    <a:cubicBezTo>
                      <a:pt x="814" y="563"/>
                      <a:pt x="813" y="567"/>
                      <a:pt x="813" y="571"/>
                    </a:cubicBezTo>
                    <a:cubicBezTo>
                      <a:pt x="809" y="570"/>
                      <a:pt x="809" y="569"/>
                      <a:pt x="809" y="567"/>
                    </a:cubicBezTo>
                    <a:cubicBezTo>
                      <a:pt x="810" y="559"/>
                      <a:pt x="809" y="551"/>
                      <a:pt x="812" y="543"/>
                    </a:cubicBezTo>
                    <a:cubicBezTo>
                      <a:pt x="812" y="543"/>
                      <a:pt x="812" y="542"/>
                      <a:pt x="811" y="541"/>
                    </a:cubicBezTo>
                    <a:cubicBezTo>
                      <a:pt x="806" y="549"/>
                      <a:pt x="808" y="558"/>
                      <a:pt x="807" y="566"/>
                    </a:cubicBezTo>
                    <a:cubicBezTo>
                      <a:pt x="806" y="565"/>
                      <a:pt x="805" y="564"/>
                      <a:pt x="805" y="563"/>
                    </a:cubicBezTo>
                    <a:cubicBezTo>
                      <a:pt x="805" y="561"/>
                      <a:pt x="805" y="559"/>
                      <a:pt x="805" y="557"/>
                    </a:cubicBezTo>
                    <a:cubicBezTo>
                      <a:pt x="806" y="552"/>
                      <a:pt x="807" y="546"/>
                      <a:pt x="807" y="540"/>
                    </a:cubicBezTo>
                    <a:cubicBezTo>
                      <a:pt x="806" y="542"/>
                      <a:pt x="805" y="544"/>
                      <a:pt x="805" y="546"/>
                    </a:cubicBezTo>
                    <a:cubicBezTo>
                      <a:pt x="804" y="552"/>
                      <a:pt x="803" y="557"/>
                      <a:pt x="803" y="562"/>
                    </a:cubicBezTo>
                    <a:cubicBezTo>
                      <a:pt x="800" y="561"/>
                      <a:pt x="800" y="559"/>
                      <a:pt x="800" y="557"/>
                    </a:cubicBezTo>
                    <a:cubicBezTo>
                      <a:pt x="801" y="550"/>
                      <a:pt x="802" y="543"/>
                      <a:pt x="804" y="536"/>
                    </a:cubicBezTo>
                    <a:cubicBezTo>
                      <a:pt x="806" y="528"/>
                      <a:pt x="809" y="520"/>
                      <a:pt x="811" y="511"/>
                    </a:cubicBezTo>
                    <a:cubicBezTo>
                      <a:pt x="812" y="510"/>
                      <a:pt x="812" y="508"/>
                      <a:pt x="813" y="507"/>
                    </a:cubicBezTo>
                    <a:cubicBezTo>
                      <a:pt x="818" y="498"/>
                      <a:pt x="823" y="488"/>
                      <a:pt x="829" y="479"/>
                    </a:cubicBezTo>
                    <a:cubicBezTo>
                      <a:pt x="831" y="474"/>
                      <a:pt x="835" y="470"/>
                      <a:pt x="838" y="465"/>
                    </a:cubicBezTo>
                    <a:cubicBezTo>
                      <a:pt x="840" y="462"/>
                      <a:pt x="843" y="459"/>
                      <a:pt x="845" y="455"/>
                    </a:cubicBezTo>
                    <a:cubicBezTo>
                      <a:pt x="848" y="450"/>
                      <a:pt x="851" y="444"/>
                      <a:pt x="854" y="438"/>
                    </a:cubicBezTo>
                    <a:cubicBezTo>
                      <a:pt x="855" y="434"/>
                      <a:pt x="857" y="429"/>
                      <a:pt x="858" y="425"/>
                    </a:cubicBezTo>
                    <a:cubicBezTo>
                      <a:pt x="860" y="429"/>
                      <a:pt x="860" y="430"/>
                      <a:pt x="859" y="433"/>
                    </a:cubicBezTo>
                    <a:cubicBezTo>
                      <a:pt x="858" y="436"/>
                      <a:pt x="856" y="438"/>
                      <a:pt x="855" y="441"/>
                    </a:cubicBezTo>
                    <a:cubicBezTo>
                      <a:pt x="852" y="449"/>
                      <a:pt x="850" y="458"/>
                      <a:pt x="845" y="465"/>
                    </a:cubicBezTo>
                    <a:cubicBezTo>
                      <a:pt x="844" y="466"/>
                      <a:pt x="843" y="467"/>
                      <a:pt x="843" y="468"/>
                    </a:cubicBezTo>
                    <a:cubicBezTo>
                      <a:pt x="843" y="469"/>
                      <a:pt x="843" y="469"/>
                      <a:pt x="843" y="470"/>
                    </a:cubicBezTo>
                    <a:cubicBezTo>
                      <a:pt x="843" y="470"/>
                      <a:pt x="843" y="470"/>
                      <a:pt x="844" y="470"/>
                    </a:cubicBezTo>
                    <a:cubicBezTo>
                      <a:pt x="846" y="466"/>
                      <a:pt x="850" y="461"/>
                      <a:pt x="852" y="457"/>
                    </a:cubicBezTo>
                    <a:cubicBezTo>
                      <a:pt x="854" y="452"/>
                      <a:pt x="856" y="446"/>
                      <a:pt x="857" y="441"/>
                    </a:cubicBezTo>
                    <a:cubicBezTo>
                      <a:pt x="858" y="439"/>
                      <a:pt x="859" y="437"/>
                      <a:pt x="861" y="435"/>
                    </a:cubicBezTo>
                    <a:cubicBezTo>
                      <a:pt x="861" y="446"/>
                      <a:pt x="860" y="456"/>
                      <a:pt x="853" y="465"/>
                    </a:cubicBezTo>
                    <a:cubicBezTo>
                      <a:pt x="850" y="469"/>
                      <a:pt x="847" y="474"/>
                      <a:pt x="845" y="479"/>
                    </a:cubicBezTo>
                    <a:cubicBezTo>
                      <a:pt x="840" y="489"/>
                      <a:pt x="834" y="498"/>
                      <a:pt x="830" y="508"/>
                    </a:cubicBezTo>
                    <a:cubicBezTo>
                      <a:pt x="829" y="513"/>
                      <a:pt x="826" y="517"/>
                      <a:pt x="824" y="522"/>
                    </a:cubicBezTo>
                    <a:cubicBezTo>
                      <a:pt x="821" y="532"/>
                      <a:pt x="818" y="543"/>
                      <a:pt x="815" y="553"/>
                    </a:cubicBezTo>
                    <a:close/>
                    <a:moveTo>
                      <a:pt x="830" y="582"/>
                    </a:moveTo>
                    <a:cubicBezTo>
                      <a:pt x="829" y="588"/>
                      <a:pt x="829" y="594"/>
                      <a:pt x="828" y="601"/>
                    </a:cubicBezTo>
                    <a:cubicBezTo>
                      <a:pt x="825" y="596"/>
                      <a:pt x="823" y="591"/>
                      <a:pt x="821" y="587"/>
                    </a:cubicBezTo>
                    <a:cubicBezTo>
                      <a:pt x="819" y="583"/>
                      <a:pt x="818" y="580"/>
                      <a:pt x="818" y="577"/>
                    </a:cubicBezTo>
                    <a:cubicBezTo>
                      <a:pt x="818" y="575"/>
                      <a:pt x="818" y="574"/>
                      <a:pt x="818" y="572"/>
                    </a:cubicBezTo>
                    <a:cubicBezTo>
                      <a:pt x="818" y="565"/>
                      <a:pt x="818" y="558"/>
                      <a:pt x="820" y="551"/>
                    </a:cubicBezTo>
                    <a:cubicBezTo>
                      <a:pt x="825" y="537"/>
                      <a:pt x="829" y="522"/>
                      <a:pt x="836" y="508"/>
                    </a:cubicBezTo>
                    <a:cubicBezTo>
                      <a:pt x="841" y="495"/>
                      <a:pt x="849" y="482"/>
                      <a:pt x="856" y="470"/>
                    </a:cubicBezTo>
                    <a:cubicBezTo>
                      <a:pt x="858" y="465"/>
                      <a:pt x="862" y="461"/>
                      <a:pt x="863" y="456"/>
                    </a:cubicBezTo>
                    <a:cubicBezTo>
                      <a:pt x="864" y="452"/>
                      <a:pt x="864" y="449"/>
                      <a:pt x="865" y="445"/>
                    </a:cubicBezTo>
                    <a:cubicBezTo>
                      <a:pt x="866" y="448"/>
                      <a:pt x="867" y="450"/>
                      <a:pt x="866" y="452"/>
                    </a:cubicBezTo>
                    <a:cubicBezTo>
                      <a:pt x="864" y="458"/>
                      <a:pt x="862" y="463"/>
                      <a:pt x="860" y="468"/>
                    </a:cubicBezTo>
                    <a:cubicBezTo>
                      <a:pt x="857" y="474"/>
                      <a:pt x="854" y="480"/>
                      <a:pt x="851" y="486"/>
                    </a:cubicBezTo>
                    <a:cubicBezTo>
                      <a:pt x="850" y="488"/>
                      <a:pt x="850" y="490"/>
                      <a:pt x="851" y="492"/>
                    </a:cubicBezTo>
                    <a:cubicBezTo>
                      <a:pt x="856" y="483"/>
                      <a:pt x="860" y="474"/>
                      <a:pt x="865" y="464"/>
                    </a:cubicBezTo>
                    <a:cubicBezTo>
                      <a:pt x="866" y="468"/>
                      <a:pt x="865" y="471"/>
                      <a:pt x="864" y="474"/>
                    </a:cubicBezTo>
                    <a:cubicBezTo>
                      <a:pt x="863" y="479"/>
                      <a:pt x="861" y="484"/>
                      <a:pt x="860" y="489"/>
                    </a:cubicBezTo>
                    <a:cubicBezTo>
                      <a:pt x="858" y="496"/>
                      <a:pt x="856" y="502"/>
                      <a:pt x="853" y="508"/>
                    </a:cubicBezTo>
                    <a:cubicBezTo>
                      <a:pt x="850" y="516"/>
                      <a:pt x="845" y="524"/>
                      <a:pt x="842" y="533"/>
                    </a:cubicBezTo>
                    <a:cubicBezTo>
                      <a:pt x="840" y="537"/>
                      <a:pt x="839" y="541"/>
                      <a:pt x="838" y="546"/>
                    </a:cubicBezTo>
                    <a:cubicBezTo>
                      <a:pt x="836" y="552"/>
                      <a:pt x="835" y="558"/>
                      <a:pt x="834" y="564"/>
                    </a:cubicBezTo>
                    <a:cubicBezTo>
                      <a:pt x="834" y="565"/>
                      <a:pt x="834" y="565"/>
                      <a:pt x="834" y="566"/>
                    </a:cubicBezTo>
                    <a:cubicBezTo>
                      <a:pt x="832" y="571"/>
                      <a:pt x="831" y="576"/>
                      <a:pt x="830" y="582"/>
                    </a:cubicBezTo>
                    <a:close/>
                    <a:moveTo>
                      <a:pt x="858" y="598"/>
                    </a:moveTo>
                    <a:cubicBezTo>
                      <a:pt x="859" y="602"/>
                      <a:pt x="859" y="606"/>
                      <a:pt x="860" y="611"/>
                    </a:cubicBezTo>
                    <a:cubicBezTo>
                      <a:pt x="858" y="611"/>
                      <a:pt x="856" y="610"/>
                      <a:pt x="855" y="610"/>
                    </a:cubicBezTo>
                    <a:cubicBezTo>
                      <a:pt x="853" y="602"/>
                      <a:pt x="852" y="594"/>
                      <a:pt x="852" y="586"/>
                    </a:cubicBezTo>
                    <a:cubicBezTo>
                      <a:pt x="849" y="594"/>
                      <a:pt x="851" y="602"/>
                      <a:pt x="852" y="610"/>
                    </a:cubicBezTo>
                    <a:cubicBezTo>
                      <a:pt x="851" y="609"/>
                      <a:pt x="850" y="609"/>
                      <a:pt x="849" y="609"/>
                    </a:cubicBezTo>
                    <a:cubicBezTo>
                      <a:pt x="847" y="608"/>
                      <a:pt x="846" y="608"/>
                      <a:pt x="844" y="607"/>
                    </a:cubicBezTo>
                    <a:cubicBezTo>
                      <a:pt x="839" y="605"/>
                      <a:pt x="839" y="605"/>
                      <a:pt x="839" y="600"/>
                    </a:cubicBezTo>
                    <a:cubicBezTo>
                      <a:pt x="839" y="598"/>
                      <a:pt x="840" y="596"/>
                      <a:pt x="840" y="594"/>
                    </a:cubicBezTo>
                    <a:cubicBezTo>
                      <a:pt x="840" y="590"/>
                      <a:pt x="841" y="586"/>
                      <a:pt x="841" y="582"/>
                    </a:cubicBezTo>
                    <a:cubicBezTo>
                      <a:pt x="841" y="581"/>
                      <a:pt x="841" y="580"/>
                      <a:pt x="841" y="580"/>
                    </a:cubicBezTo>
                    <a:cubicBezTo>
                      <a:pt x="841" y="580"/>
                      <a:pt x="840" y="580"/>
                      <a:pt x="840" y="580"/>
                    </a:cubicBezTo>
                    <a:cubicBezTo>
                      <a:pt x="839" y="587"/>
                      <a:pt x="838" y="595"/>
                      <a:pt x="837" y="603"/>
                    </a:cubicBezTo>
                    <a:cubicBezTo>
                      <a:pt x="834" y="601"/>
                      <a:pt x="834" y="601"/>
                      <a:pt x="834" y="599"/>
                    </a:cubicBezTo>
                    <a:cubicBezTo>
                      <a:pt x="833" y="592"/>
                      <a:pt x="834" y="586"/>
                      <a:pt x="835" y="580"/>
                    </a:cubicBezTo>
                    <a:cubicBezTo>
                      <a:pt x="837" y="570"/>
                      <a:pt x="839" y="559"/>
                      <a:pt x="842" y="549"/>
                    </a:cubicBezTo>
                    <a:cubicBezTo>
                      <a:pt x="842" y="548"/>
                      <a:pt x="842" y="547"/>
                      <a:pt x="843" y="546"/>
                    </a:cubicBezTo>
                    <a:cubicBezTo>
                      <a:pt x="844" y="543"/>
                      <a:pt x="845" y="539"/>
                      <a:pt x="846" y="535"/>
                    </a:cubicBezTo>
                    <a:cubicBezTo>
                      <a:pt x="851" y="524"/>
                      <a:pt x="856" y="514"/>
                      <a:pt x="860" y="503"/>
                    </a:cubicBezTo>
                    <a:cubicBezTo>
                      <a:pt x="863" y="495"/>
                      <a:pt x="865" y="488"/>
                      <a:pt x="867" y="480"/>
                    </a:cubicBezTo>
                    <a:cubicBezTo>
                      <a:pt x="869" y="475"/>
                      <a:pt x="871" y="469"/>
                      <a:pt x="870" y="463"/>
                    </a:cubicBezTo>
                    <a:cubicBezTo>
                      <a:pt x="872" y="467"/>
                      <a:pt x="873" y="471"/>
                      <a:pt x="875" y="474"/>
                    </a:cubicBezTo>
                    <a:cubicBezTo>
                      <a:pt x="877" y="477"/>
                      <a:pt x="876" y="480"/>
                      <a:pt x="875" y="484"/>
                    </a:cubicBezTo>
                    <a:cubicBezTo>
                      <a:pt x="873" y="491"/>
                      <a:pt x="871" y="499"/>
                      <a:pt x="869" y="506"/>
                    </a:cubicBezTo>
                    <a:cubicBezTo>
                      <a:pt x="869" y="507"/>
                      <a:pt x="869" y="508"/>
                      <a:pt x="869" y="509"/>
                    </a:cubicBezTo>
                    <a:cubicBezTo>
                      <a:pt x="869" y="509"/>
                      <a:pt x="869" y="509"/>
                      <a:pt x="870" y="509"/>
                    </a:cubicBezTo>
                    <a:cubicBezTo>
                      <a:pt x="870" y="509"/>
                      <a:pt x="871" y="508"/>
                      <a:pt x="871" y="508"/>
                    </a:cubicBezTo>
                    <a:cubicBezTo>
                      <a:pt x="872" y="505"/>
                      <a:pt x="873" y="502"/>
                      <a:pt x="874" y="499"/>
                    </a:cubicBezTo>
                    <a:cubicBezTo>
                      <a:pt x="875" y="495"/>
                      <a:pt x="876" y="491"/>
                      <a:pt x="877" y="487"/>
                    </a:cubicBezTo>
                    <a:cubicBezTo>
                      <a:pt x="877" y="485"/>
                      <a:pt x="877" y="484"/>
                      <a:pt x="878" y="483"/>
                    </a:cubicBezTo>
                    <a:cubicBezTo>
                      <a:pt x="881" y="488"/>
                      <a:pt x="883" y="493"/>
                      <a:pt x="879" y="498"/>
                    </a:cubicBezTo>
                    <a:cubicBezTo>
                      <a:pt x="878" y="499"/>
                      <a:pt x="877" y="501"/>
                      <a:pt x="877" y="503"/>
                    </a:cubicBezTo>
                    <a:cubicBezTo>
                      <a:pt x="875" y="508"/>
                      <a:pt x="874" y="513"/>
                      <a:pt x="872" y="517"/>
                    </a:cubicBezTo>
                    <a:cubicBezTo>
                      <a:pt x="867" y="528"/>
                      <a:pt x="863" y="539"/>
                      <a:pt x="860" y="551"/>
                    </a:cubicBezTo>
                    <a:cubicBezTo>
                      <a:pt x="859" y="558"/>
                      <a:pt x="858" y="565"/>
                      <a:pt x="858" y="573"/>
                    </a:cubicBezTo>
                    <a:cubicBezTo>
                      <a:pt x="858" y="578"/>
                      <a:pt x="858" y="584"/>
                      <a:pt x="858" y="590"/>
                    </a:cubicBezTo>
                    <a:cubicBezTo>
                      <a:pt x="858" y="593"/>
                      <a:pt x="858" y="595"/>
                      <a:pt x="858" y="598"/>
                    </a:cubicBezTo>
                    <a:close/>
                    <a:moveTo>
                      <a:pt x="884" y="508"/>
                    </a:moveTo>
                    <a:cubicBezTo>
                      <a:pt x="882" y="513"/>
                      <a:pt x="881" y="519"/>
                      <a:pt x="879" y="524"/>
                    </a:cubicBezTo>
                    <a:cubicBezTo>
                      <a:pt x="877" y="530"/>
                      <a:pt x="876" y="538"/>
                      <a:pt x="874" y="545"/>
                    </a:cubicBezTo>
                    <a:cubicBezTo>
                      <a:pt x="874" y="546"/>
                      <a:pt x="874" y="547"/>
                      <a:pt x="874" y="548"/>
                    </a:cubicBezTo>
                    <a:cubicBezTo>
                      <a:pt x="874" y="551"/>
                      <a:pt x="874" y="555"/>
                      <a:pt x="874" y="558"/>
                    </a:cubicBezTo>
                    <a:cubicBezTo>
                      <a:pt x="874" y="563"/>
                      <a:pt x="874" y="568"/>
                      <a:pt x="874" y="573"/>
                    </a:cubicBezTo>
                    <a:cubicBezTo>
                      <a:pt x="875" y="583"/>
                      <a:pt x="877" y="593"/>
                      <a:pt x="881" y="603"/>
                    </a:cubicBezTo>
                    <a:cubicBezTo>
                      <a:pt x="882" y="606"/>
                      <a:pt x="884" y="609"/>
                      <a:pt x="885" y="612"/>
                    </a:cubicBezTo>
                    <a:cubicBezTo>
                      <a:pt x="881" y="612"/>
                      <a:pt x="877" y="612"/>
                      <a:pt x="873" y="612"/>
                    </a:cubicBezTo>
                    <a:cubicBezTo>
                      <a:pt x="871" y="605"/>
                      <a:pt x="869" y="599"/>
                      <a:pt x="868" y="591"/>
                    </a:cubicBezTo>
                    <a:cubicBezTo>
                      <a:pt x="866" y="595"/>
                      <a:pt x="867" y="599"/>
                      <a:pt x="868" y="602"/>
                    </a:cubicBezTo>
                    <a:cubicBezTo>
                      <a:pt x="868" y="605"/>
                      <a:pt x="870" y="608"/>
                      <a:pt x="870" y="612"/>
                    </a:cubicBezTo>
                    <a:cubicBezTo>
                      <a:pt x="868" y="612"/>
                      <a:pt x="866" y="612"/>
                      <a:pt x="865" y="612"/>
                    </a:cubicBezTo>
                    <a:cubicBezTo>
                      <a:pt x="859" y="591"/>
                      <a:pt x="863" y="539"/>
                      <a:pt x="873" y="527"/>
                    </a:cubicBezTo>
                    <a:cubicBezTo>
                      <a:pt x="872" y="531"/>
                      <a:pt x="870" y="534"/>
                      <a:pt x="873" y="538"/>
                    </a:cubicBezTo>
                    <a:cubicBezTo>
                      <a:pt x="874" y="525"/>
                      <a:pt x="880" y="514"/>
                      <a:pt x="883" y="502"/>
                    </a:cubicBezTo>
                    <a:cubicBezTo>
                      <a:pt x="884" y="502"/>
                      <a:pt x="884" y="502"/>
                      <a:pt x="884" y="502"/>
                    </a:cubicBezTo>
                    <a:cubicBezTo>
                      <a:pt x="884" y="503"/>
                      <a:pt x="885" y="504"/>
                      <a:pt x="885" y="505"/>
                    </a:cubicBezTo>
                    <a:cubicBezTo>
                      <a:pt x="884" y="506"/>
                      <a:pt x="884" y="507"/>
                      <a:pt x="884" y="508"/>
                    </a:cubicBezTo>
                    <a:close/>
                    <a:moveTo>
                      <a:pt x="906" y="595"/>
                    </a:moveTo>
                    <a:cubicBezTo>
                      <a:pt x="905" y="596"/>
                      <a:pt x="904" y="597"/>
                      <a:pt x="904" y="598"/>
                    </a:cubicBezTo>
                    <a:cubicBezTo>
                      <a:pt x="900" y="590"/>
                      <a:pt x="901" y="582"/>
                      <a:pt x="897" y="575"/>
                    </a:cubicBezTo>
                    <a:cubicBezTo>
                      <a:pt x="897" y="583"/>
                      <a:pt x="899" y="591"/>
                      <a:pt x="902" y="600"/>
                    </a:cubicBezTo>
                    <a:cubicBezTo>
                      <a:pt x="901" y="599"/>
                      <a:pt x="900" y="599"/>
                      <a:pt x="900" y="598"/>
                    </a:cubicBezTo>
                    <a:cubicBezTo>
                      <a:pt x="898" y="593"/>
                      <a:pt x="896" y="588"/>
                      <a:pt x="894" y="583"/>
                    </a:cubicBezTo>
                    <a:cubicBezTo>
                      <a:pt x="891" y="576"/>
                      <a:pt x="890" y="568"/>
                      <a:pt x="889" y="560"/>
                    </a:cubicBezTo>
                    <a:cubicBezTo>
                      <a:pt x="888" y="558"/>
                      <a:pt x="889" y="556"/>
                      <a:pt x="889" y="554"/>
                    </a:cubicBezTo>
                    <a:cubicBezTo>
                      <a:pt x="889" y="551"/>
                      <a:pt x="890" y="548"/>
                      <a:pt x="890" y="546"/>
                    </a:cubicBezTo>
                    <a:cubicBezTo>
                      <a:pt x="891" y="541"/>
                      <a:pt x="891" y="537"/>
                      <a:pt x="892" y="532"/>
                    </a:cubicBezTo>
                    <a:cubicBezTo>
                      <a:pt x="892" y="530"/>
                      <a:pt x="893" y="529"/>
                      <a:pt x="893" y="527"/>
                    </a:cubicBezTo>
                    <a:cubicBezTo>
                      <a:pt x="894" y="527"/>
                      <a:pt x="894" y="527"/>
                      <a:pt x="894" y="527"/>
                    </a:cubicBezTo>
                    <a:cubicBezTo>
                      <a:pt x="894" y="528"/>
                      <a:pt x="894" y="529"/>
                      <a:pt x="894" y="530"/>
                    </a:cubicBezTo>
                    <a:cubicBezTo>
                      <a:pt x="894" y="534"/>
                      <a:pt x="893" y="538"/>
                      <a:pt x="892" y="542"/>
                    </a:cubicBezTo>
                    <a:cubicBezTo>
                      <a:pt x="892" y="546"/>
                      <a:pt x="892" y="550"/>
                      <a:pt x="895" y="554"/>
                    </a:cubicBezTo>
                    <a:cubicBezTo>
                      <a:pt x="894" y="547"/>
                      <a:pt x="894" y="540"/>
                      <a:pt x="896" y="533"/>
                    </a:cubicBezTo>
                    <a:cubicBezTo>
                      <a:pt x="899" y="538"/>
                      <a:pt x="901" y="542"/>
                      <a:pt x="899" y="548"/>
                    </a:cubicBezTo>
                    <a:cubicBezTo>
                      <a:pt x="899" y="552"/>
                      <a:pt x="899" y="555"/>
                      <a:pt x="901" y="558"/>
                    </a:cubicBezTo>
                    <a:cubicBezTo>
                      <a:pt x="901" y="555"/>
                      <a:pt x="901" y="553"/>
                      <a:pt x="901" y="551"/>
                    </a:cubicBezTo>
                    <a:cubicBezTo>
                      <a:pt x="903" y="553"/>
                      <a:pt x="904" y="555"/>
                      <a:pt x="903" y="558"/>
                    </a:cubicBezTo>
                    <a:cubicBezTo>
                      <a:pt x="902" y="565"/>
                      <a:pt x="902" y="571"/>
                      <a:pt x="903" y="578"/>
                    </a:cubicBezTo>
                    <a:cubicBezTo>
                      <a:pt x="904" y="582"/>
                      <a:pt x="905" y="586"/>
                      <a:pt x="905" y="590"/>
                    </a:cubicBezTo>
                    <a:cubicBezTo>
                      <a:pt x="906" y="592"/>
                      <a:pt x="906" y="594"/>
                      <a:pt x="906" y="595"/>
                    </a:cubicBezTo>
                    <a:close/>
                    <a:moveTo>
                      <a:pt x="912" y="588"/>
                    </a:moveTo>
                    <a:cubicBezTo>
                      <a:pt x="907" y="583"/>
                      <a:pt x="905" y="571"/>
                      <a:pt x="907" y="563"/>
                    </a:cubicBezTo>
                    <a:cubicBezTo>
                      <a:pt x="908" y="565"/>
                      <a:pt x="909" y="568"/>
                      <a:pt x="911" y="570"/>
                    </a:cubicBezTo>
                    <a:cubicBezTo>
                      <a:pt x="911" y="571"/>
                      <a:pt x="912" y="572"/>
                      <a:pt x="912" y="573"/>
                    </a:cubicBezTo>
                    <a:cubicBezTo>
                      <a:pt x="913" y="578"/>
                      <a:pt x="913" y="583"/>
                      <a:pt x="912" y="588"/>
                    </a:cubicBezTo>
                    <a:close/>
                    <a:moveTo>
                      <a:pt x="917" y="572"/>
                    </a:moveTo>
                    <a:cubicBezTo>
                      <a:pt x="914" y="566"/>
                      <a:pt x="910" y="560"/>
                      <a:pt x="908" y="553"/>
                    </a:cubicBezTo>
                    <a:cubicBezTo>
                      <a:pt x="906" y="548"/>
                      <a:pt x="904" y="542"/>
                      <a:pt x="902" y="537"/>
                    </a:cubicBezTo>
                    <a:cubicBezTo>
                      <a:pt x="896" y="522"/>
                      <a:pt x="890" y="506"/>
                      <a:pt x="885" y="491"/>
                    </a:cubicBezTo>
                    <a:cubicBezTo>
                      <a:pt x="883" y="482"/>
                      <a:pt x="879" y="473"/>
                      <a:pt x="876" y="464"/>
                    </a:cubicBezTo>
                    <a:cubicBezTo>
                      <a:pt x="869" y="444"/>
                      <a:pt x="864" y="425"/>
                      <a:pt x="857" y="405"/>
                    </a:cubicBezTo>
                    <a:cubicBezTo>
                      <a:pt x="848" y="381"/>
                      <a:pt x="837" y="358"/>
                      <a:pt x="824" y="335"/>
                    </a:cubicBezTo>
                    <a:cubicBezTo>
                      <a:pt x="809" y="308"/>
                      <a:pt x="793" y="280"/>
                      <a:pt x="776" y="254"/>
                    </a:cubicBezTo>
                    <a:cubicBezTo>
                      <a:pt x="766" y="237"/>
                      <a:pt x="755" y="221"/>
                      <a:pt x="743" y="206"/>
                    </a:cubicBezTo>
                    <a:cubicBezTo>
                      <a:pt x="736" y="199"/>
                      <a:pt x="731" y="191"/>
                      <a:pt x="725" y="183"/>
                    </a:cubicBezTo>
                    <a:cubicBezTo>
                      <a:pt x="718" y="175"/>
                      <a:pt x="712" y="166"/>
                      <a:pt x="706" y="158"/>
                    </a:cubicBezTo>
                    <a:cubicBezTo>
                      <a:pt x="692" y="142"/>
                      <a:pt x="678" y="128"/>
                      <a:pt x="662" y="115"/>
                    </a:cubicBezTo>
                    <a:cubicBezTo>
                      <a:pt x="651" y="106"/>
                      <a:pt x="640" y="98"/>
                      <a:pt x="628" y="91"/>
                    </a:cubicBezTo>
                    <a:cubicBezTo>
                      <a:pt x="614" y="83"/>
                      <a:pt x="601" y="74"/>
                      <a:pt x="588" y="66"/>
                    </a:cubicBezTo>
                    <a:cubicBezTo>
                      <a:pt x="579" y="61"/>
                      <a:pt x="571" y="57"/>
                      <a:pt x="562" y="54"/>
                    </a:cubicBezTo>
                    <a:cubicBezTo>
                      <a:pt x="524" y="41"/>
                      <a:pt x="485" y="28"/>
                      <a:pt x="445" y="22"/>
                    </a:cubicBezTo>
                    <a:cubicBezTo>
                      <a:pt x="426" y="19"/>
                      <a:pt x="407" y="16"/>
                      <a:pt x="387" y="17"/>
                    </a:cubicBezTo>
                    <a:cubicBezTo>
                      <a:pt x="369" y="17"/>
                      <a:pt x="352" y="18"/>
                      <a:pt x="334" y="20"/>
                    </a:cubicBezTo>
                    <a:cubicBezTo>
                      <a:pt x="316" y="21"/>
                      <a:pt x="298" y="24"/>
                      <a:pt x="280" y="26"/>
                    </a:cubicBezTo>
                    <a:cubicBezTo>
                      <a:pt x="272" y="27"/>
                      <a:pt x="263" y="29"/>
                      <a:pt x="255" y="32"/>
                    </a:cubicBezTo>
                    <a:cubicBezTo>
                      <a:pt x="241" y="35"/>
                      <a:pt x="228" y="39"/>
                      <a:pt x="215" y="43"/>
                    </a:cubicBezTo>
                    <a:cubicBezTo>
                      <a:pt x="198" y="48"/>
                      <a:pt x="181" y="52"/>
                      <a:pt x="165" y="60"/>
                    </a:cubicBezTo>
                    <a:cubicBezTo>
                      <a:pt x="158" y="63"/>
                      <a:pt x="151" y="65"/>
                      <a:pt x="144" y="68"/>
                    </a:cubicBezTo>
                    <a:cubicBezTo>
                      <a:pt x="135" y="72"/>
                      <a:pt x="126" y="75"/>
                      <a:pt x="117" y="79"/>
                    </a:cubicBezTo>
                    <a:cubicBezTo>
                      <a:pt x="112" y="81"/>
                      <a:pt x="107" y="83"/>
                      <a:pt x="101" y="85"/>
                    </a:cubicBezTo>
                    <a:cubicBezTo>
                      <a:pt x="89" y="89"/>
                      <a:pt x="77" y="94"/>
                      <a:pt x="66" y="101"/>
                    </a:cubicBezTo>
                    <a:cubicBezTo>
                      <a:pt x="51" y="109"/>
                      <a:pt x="36" y="115"/>
                      <a:pt x="21" y="122"/>
                    </a:cubicBezTo>
                    <a:cubicBezTo>
                      <a:pt x="20" y="123"/>
                      <a:pt x="18" y="124"/>
                      <a:pt x="17" y="122"/>
                    </a:cubicBezTo>
                    <a:cubicBezTo>
                      <a:pt x="20" y="120"/>
                      <a:pt x="23" y="118"/>
                      <a:pt x="27" y="116"/>
                    </a:cubicBezTo>
                    <a:cubicBezTo>
                      <a:pt x="30" y="114"/>
                      <a:pt x="33" y="112"/>
                      <a:pt x="36" y="110"/>
                    </a:cubicBezTo>
                    <a:cubicBezTo>
                      <a:pt x="39" y="108"/>
                      <a:pt x="43" y="107"/>
                      <a:pt x="45" y="103"/>
                    </a:cubicBezTo>
                    <a:cubicBezTo>
                      <a:pt x="40" y="106"/>
                      <a:pt x="35" y="108"/>
                      <a:pt x="31" y="110"/>
                    </a:cubicBezTo>
                    <a:cubicBezTo>
                      <a:pt x="26" y="112"/>
                      <a:pt x="21" y="115"/>
                      <a:pt x="16" y="118"/>
                    </a:cubicBezTo>
                    <a:cubicBezTo>
                      <a:pt x="14" y="119"/>
                      <a:pt x="13" y="119"/>
                      <a:pt x="12" y="116"/>
                    </a:cubicBezTo>
                    <a:cubicBezTo>
                      <a:pt x="21" y="113"/>
                      <a:pt x="29" y="109"/>
                      <a:pt x="35" y="103"/>
                    </a:cubicBezTo>
                    <a:cubicBezTo>
                      <a:pt x="26" y="105"/>
                      <a:pt x="19" y="111"/>
                      <a:pt x="10" y="114"/>
                    </a:cubicBezTo>
                    <a:cubicBezTo>
                      <a:pt x="9" y="113"/>
                      <a:pt x="8" y="112"/>
                      <a:pt x="7" y="110"/>
                    </a:cubicBezTo>
                    <a:cubicBezTo>
                      <a:pt x="11" y="107"/>
                      <a:pt x="16" y="105"/>
                      <a:pt x="20" y="102"/>
                    </a:cubicBezTo>
                    <a:cubicBezTo>
                      <a:pt x="24" y="100"/>
                      <a:pt x="29" y="98"/>
                      <a:pt x="33" y="96"/>
                    </a:cubicBezTo>
                    <a:cubicBezTo>
                      <a:pt x="38" y="94"/>
                      <a:pt x="43" y="92"/>
                      <a:pt x="48" y="89"/>
                    </a:cubicBezTo>
                    <a:cubicBezTo>
                      <a:pt x="50" y="89"/>
                      <a:pt x="50" y="88"/>
                      <a:pt x="49" y="87"/>
                    </a:cubicBezTo>
                    <a:cubicBezTo>
                      <a:pt x="44" y="87"/>
                      <a:pt x="40" y="90"/>
                      <a:pt x="36" y="92"/>
                    </a:cubicBezTo>
                    <a:cubicBezTo>
                      <a:pt x="32" y="93"/>
                      <a:pt x="27" y="95"/>
                      <a:pt x="23" y="97"/>
                    </a:cubicBezTo>
                    <a:cubicBezTo>
                      <a:pt x="19" y="99"/>
                      <a:pt x="15" y="101"/>
                      <a:pt x="10" y="103"/>
                    </a:cubicBezTo>
                    <a:cubicBezTo>
                      <a:pt x="11" y="102"/>
                      <a:pt x="12" y="101"/>
                      <a:pt x="13" y="101"/>
                    </a:cubicBezTo>
                    <a:cubicBezTo>
                      <a:pt x="22" y="96"/>
                      <a:pt x="31" y="91"/>
                      <a:pt x="40" y="87"/>
                    </a:cubicBezTo>
                    <a:cubicBezTo>
                      <a:pt x="50" y="83"/>
                      <a:pt x="61" y="79"/>
                      <a:pt x="71" y="75"/>
                    </a:cubicBezTo>
                    <a:cubicBezTo>
                      <a:pt x="78" y="72"/>
                      <a:pt x="85" y="69"/>
                      <a:pt x="92" y="67"/>
                    </a:cubicBezTo>
                    <a:cubicBezTo>
                      <a:pt x="112" y="60"/>
                      <a:pt x="133" y="53"/>
                      <a:pt x="154" y="46"/>
                    </a:cubicBezTo>
                    <a:cubicBezTo>
                      <a:pt x="160" y="44"/>
                      <a:pt x="166" y="42"/>
                      <a:pt x="172" y="40"/>
                    </a:cubicBezTo>
                    <a:cubicBezTo>
                      <a:pt x="183" y="36"/>
                      <a:pt x="193" y="33"/>
                      <a:pt x="204" y="30"/>
                    </a:cubicBezTo>
                    <a:cubicBezTo>
                      <a:pt x="205" y="30"/>
                      <a:pt x="206" y="29"/>
                      <a:pt x="207" y="29"/>
                    </a:cubicBezTo>
                    <a:cubicBezTo>
                      <a:pt x="224" y="26"/>
                      <a:pt x="240" y="22"/>
                      <a:pt x="256" y="18"/>
                    </a:cubicBezTo>
                    <a:cubicBezTo>
                      <a:pt x="278" y="13"/>
                      <a:pt x="301" y="9"/>
                      <a:pt x="324" y="8"/>
                    </a:cubicBezTo>
                    <a:cubicBezTo>
                      <a:pt x="337" y="7"/>
                      <a:pt x="351" y="6"/>
                      <a:pt x="364" y="5"/>
                    </a:cubicBezTo>
                    <a:cubicBezTo>
                      <a:pt x="376" y="5"/>
                      <a:pt x="387" y="5"/>
                      <a:pt x="398" y="5"/>
                    </a:cubicBezTo>
                    <a:cubicBezTo>
                      <a:pt x="408" y="5"/>
                      <a:pt x="417" y="5"/>
                      <a:pt x="427" y="5"/>
                    </a:cubicBezTo>
                    <a:cubicBezTo>
                      <a:pt x="438" y="7"/>
                      <a:pt x="449" y="8"/>
                      <a:pt x="460" y="10"/>
                    </a:cubicBezTo>
                    <a:cubicBezTo>
                      <a:pt x="470" y="12"/>
                      <a:pt x="480" y="15"/>
                      <a:pt x="489" y="17"/>
                    </a:cubicBezTo>
                    <a:cubicBezTo>
                      <a:pt x="501" y="20"/>
                      <a:pt x="512" y="24"/>
                      <a:pt x="523" y="27"/>
                    </a:cubicBezTo>
                    <a:cubicBezTo>
                      <a:pt x="545" y="33"/>
                      <a:pt x="566" y="39"/>
                      <a:pt x="586" y="49"/>
                    </a:cubicBezTo>
                    <a:cubicBezTo>
                      <a:pt x="595" y="54"/>
                      <a:pt x="605" y="58"/>
                      <a:pt x="613" y="65"/>
                    </a:cubicBezTo>
                    <a:cubicBezTo>
                      <a:pt x="615" y="66"/>
                      <a:pt x="617" y="68"/>
                      <a:pt x="620" y="69"/>
                    </a:cubicBezTo>
                    <a:cubicBezTo>
                      <a:pt x="635" y="77"/>
                      <a:pt x="647" y="88"/>
                      <a:pt x="660" y="99"/>
                    </a:cubicBezTo>
                    <a:cubicBezTo>
                      <a:pt x="669" y="106"/>
                      <a:pt x="678" y="114"/>
                      <a:pt x="686" y="123"/>
                    </a:cubicBezTo>
                    <a:cubicBezTo>
                      <a:pt x="695" y="132"/>
                      <a:pt x="703" y="142"/>
                      <a:pt x="711" y="151"/>
                    </a:cubicBezTo>
                    <a:cubicBezTo>
                      <a:pt x="723" y="165"/>
                      <a:pt x="733" y="180"/>
                      <a:pt x="745" y="193"/>
                    </a:cubicBezTo>
                    <a:cubicBezTo>
                      <a:pt x="760" y="210"/>
                      <a:pt x="773" y="229"/>
                      <a:pt x="785" y="248"/>
                    </a:cubicBezTo>
                    <a:cubicBezTo>
                      <a:pt x="792" y="257"/>
                      <a:pt x="798" y="266"/>
                      <a:pt x="803" y="276"/>
                    </a:cubicBezTo>
                    <a:cubicBezTo>
                      <a:pt x="812" y="293"/>
                      <a:pt x="821" y="309"/>
                      <a:pt x="829" y="327"/>
                    </a:cubicBezTo>
                    <a:cubicBezTo>
                      <a:pt x="837" y="343"/>
                      <a:pt x="845" y="359"/>
                      <a:pt x="851" y="376"/>
                    </a:cubicBezTo>
                    <a:cubicBezTo>
                      <a:pt x="851" y="378"/>
                      <a:pt x="852" y="379"/>
                      <a:pt x="853" y="380"/>
                    </a:cubicBezTo>
                    <a:cubicBezTo>
                      <a:pt x="857" y="391"/>
                      <a:pt x="862" y="401"/>
                      <a:pt x="865" y="413"/>
                    </a:cubicBezTo>
                    <a:cubicBezTo>
                      <a:pt x="867" y="419"/>
                      <a:pt x="868" y="424"/>
                      <a:pt x="871" y="430"/>
                    </a:cubicBezTo>
                    <a:cubicBezTo>
                      <a:pt x="876" y="444"/>
                      <a:pt x="882" y="457"/>
                      <a:pt x="886" y="472"/>
                    </a:cubicBezTo>
                    <a:cubicBezTo>
                      <a:pt x="886" y="473"/>
                      <a:pt x="887" y="474"/>
                      <a:pt x="887" y="475"/>
                    </a:cubicBezTo>
                    <a:cubicBezTo>
                      <a:pt x="892" y="485"/>
                      <a:pt x="894" y="494"/>
                      <a:pt x="896" y="504"/>
                    </a:cubicBezTo>
                    <a:cubicBezTo>
                      <a:pt x="899" y="513"/>
                      <a:pt x="901" y="522"/>
                      <a:pt x="904" y="530"/>
                    </a:cubicBezTo>
                    <a:cubicBezTo>
                      <a:pt x="907" y="537"/>
                      <a:pt x="910" y="543"/>
                      <a:pt x="912" y="550"/>
                    </a:cubicBezTo>
                    <a:cubicBezTo>
                      <a:pt x="914" y="557"/>
                      <a:pt x="916" y="563"/>
                      <a:pt x="918" y="569"/>
                    </a:cubicBezTo>
                    <a:cubicBezTo>
                      <a:pt x="918" y="570"/>
                      <a:pt x="918" y="572"/>
                      <a:pt x="918" y="574"/>
                    </a:cubicBezTo>
                    <a:cubicBezTo>
                      <a:pt x="917" y="573"/>
                      <a:pt x="917" y="573"/>
                      <a:pt x="917" y="57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4" name="Google Shape;1804;p24"/>
              <p:cNvSpPr/>
              <p:nvPr/>
            </p:nvSpPr>
            <p:spPr>
              <a:xfrm>
                <a:off x="2340538" y="2273425"/>
                <a:ext cx="71697" cy="32140"/>
              </a:xfrm>
              <a:custGeom>
                <a:avLst/>
                <a:gdLst/>
                <a:ahLst/>
                <a:cxnLst/>
                <a:rect l="l" t="t" r="r" b="b"/>
                <a:pathLst>
                  <a:path w="76" h="34" extrusionOk="0">
                    <a:moveTo>
                      <a:pt x="61" y="5"/>
                    </a:moveTo>
                    <a:cubicBezTo>
                      <a:pt x="58" y="6"/>
                      <a:pt x="55" y="7"/>
                      <a:pt x="52" y="9"/>
                    </a:cubicBezTo>
                    <a:cubicBezTo>
                      <a:pt x="49" y="10"/>
                      <a:pt x="46" y="12"/>
                      <a:pt x="42" y="13"/>
                    </a:cubicBezTo>
                    <a:cubicBezTo>
                      <a:pt x="36" y="16"/>
                      <a:pt x="31" y="19"/>
                      <a:pt x="25" y="21"/>
                    </a:cubicBezTo>
                    <a:cubicBezTo>
                      <a:pt x="17" y="25"/>
                      <a:pt x="10" y="28"/>
                      <a:pt x="2" y="31"/>
                    </a:cubicBezTo>
                    <a:cubicBezTo>
                      <a:pt x="1" y="31"/>
                      <a:pt x="1" y="32"/>
                      <a:pt x="0" y="33"/>
                    </a:cubicBezTo>
                    <a:cubicBezTo>
                      <a:pt x="2" y="34"/>
                      <a:pt x="4" y="33"/>
                      <a:pt x="6" y="32"/>
                    </a:cubicBezTo>
                    <a:cubicBezTo>
                      <a:pt x="8" y="31"/>
                      <a:pt x="11" y="30"/>
                      <a:pt x="13" y="29"/>
                    </a:cubicBezTo>
                    <a:cubicBezTo>
                      <a:pt x="24" y="24"/>
                      <a:pt x="35" y="19"/>
                      <a:pt x="46" y="15"/>
                    </a:cubicBezTo>
                    <a:cubicBezTo>
                      <a:pt x="53" y="11"/>
                      <a:pt x="60" y="8"/>
                      <a:pt x="67" y="4"/>
                    </a:cubicBezTo>
                    <a:cubicBezTo>
                      <a:pt x="70" y="3"/>
                      <a:pt x="73" y="2"/>
                      <a:pt x="76" y="1"/>
                    </a:cubicBezTo>
                    <a:cubicBezTo>
                      <a:pt x="76" y="0"/>
                      <a:pt x="76" y="0"/>
                      <a:pt x="76" y="0"/>
                    </a:cubicBezTo>
                    <a:cubicBezTo>
                      <a:pt x="71" y="1"/>
                      <a:pt x="66" y="3"/>
                      <a:pt x="61" y="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5" name="Google Shape;1805;p24"/>
              <p:cNvSpPr/>
              <p:nvPr/>
            </p:nvSpPr>
            <p:spPr>
              <a:xfrm>
                <a:off x="2417179" y="2258591"/>
                <a:ext cx="43678" cy="15658"/>
              </a:xfrm>
              <a:custGeom>
                <a:avLst/>
                <a:gdLst/>
                <a:ahLst/>
                <a:cxnLst/>
                <a:rect l="l" t="t" r="r" b="b"/>
                <a:pathLst>
                  <a:path w="46" h="17" extrusionOk="0">
                    <a:moveTo>
                      <a:pt x="46" y="1"/>
                    </a:moveTo>
                    <a:cubicBezTo>
                      <a:pt x="41" y="0"/>
                      <a:pt x="3" y="14"/>
                      <a:pt x="0" y="17"/>
                    </a:cubicBezTo>
                    <a:cubicBezTo>
                      <a:pt x="16" y="14"/>
                      <a:pt x="31" y="8"/>
                      <a:pt x="46"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6" name="Google Shape;1806;p24"/>
              <p:cNvSpPr/>
              <p:nvPr/>
            </p:nvSpPr>
            <p:spPr>
              <a:xfrm>
                <a:off x="2561397" y="2233868"/>
                <a:ext cx="42029" cy="4945"/>
              </a:xfrm>
              <a:custGeom>
                <a:avLst/>
                <a:gdLst/>
                <a:ahLst/>
                <a:cxnLst/>
                <a:rect l="l" t="t" r="r" b="b"/>
                <a:pathLst>
                  <a:path w="44" h="5" extrusionOk="0">
                    <a:moveTo>
                      <a:pt x="0" y="5"/>
                    </a:moveTo>
                    <a:cubicBezTo>
                      <a:pt x="5" y="5"/>
                      <a:pt x="10" y="5"/>
                      <a:pt x="14" y="4"/>
                    </a:cubicBezTo>
                    <a:cubicBezTo>
                      <a:pt x="19" y="4"/>
                      <a:pt x="24" y="3"/>
                      <a:pt x="29" y="3"/>
                    </a:cubicBezTo>
                    <a:cubicBezTo>
                      <a:pt x="34" y="3"/>
                      <a:pt x="39" y="3"/>
                      <a:pt x="44" y="1"/>
                    </a:cubicBezTo>
                    <a:cubicBezTo>
                      <a:pt x="33" y="0"/>
                      <a:pt x="5" y="2"/>
                      <a:pt x="0" y="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7" name="Google Shape;1807;p24"/>
              <p:cNvSpPr/>
              <p:nvPr/>
            </p:nvSpPr>
            <p:spPr>
              <a:xfrm>
                <a:off x="2320760" y="2293203"/>
                <a:ext cx="32140" cy="14834"/>
              </a:xfrm>
              <a:custGeom>
                <a:avLst/>
                <a:gdLst/>
                <a:ahLst/>
                <a:cxnLst/>
                <a:rect l="l" t="t" r="r" b="b"/>
                <a:pathLst>
                  <a:path w="34" h="16" extrusionOk="0">
                    <a:moveTo>
                      <a:pt x="0" y="15"/>
                    </a:moveTo>
                    <a:cubicBezTo>
                      <a:pt x="5" y="16"/>
                      <a:pt x="25" y="6"/>
                      <a:pt x="34" y="0"/>
                    </a:cubicBezTo>
                    <a:cubicBezTo>
                      <a:pt x="29" y="0"/>
                      <a:pt x="4" y="12"/>
                      <a:pt x="0"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8" name="Google Shape;1808;p24"/>
              <p:cNvSpPr/>
              <p:nvPr/>
            </p:nvSpPr>
            <p:spPr>
              <a:xfrm>
                <a:off x="2503710" y="2240461"/>
                <a:ext cx="31316" cy="7417"/>
              </a:xfrm>
              <a:custGeom>
                <a:avLst/>
                <a:gdLst/>
                <a:ahLst/>
                <a:cxnLst/>
                <a:rect l="l" t="t" r="r" b="b"/>
                <a:pathLst>
                  <a:path w="33" h="8" extrusionOk="0">
                    <a:moveTo>
                      <a:pt x="0" y="5"/>
                    </a:moveTo>
                    <a:cubicBezTo>
                      <a:pt x="0" y="8"/>
                      <a:pt x="2" y="8"/>
                      <a:pt x="4" y="8"/>
                    </a:cubicBezTo>
                    <a:cubicBezTo>
                      <a:pt x="7" y="7"/>
                      <a:pt x="10" y="6"/>
                      <a:pt x="13" y="6"/>
                    </a:cubicBezTo>
                    <a:cubicBezTo>
                      <a:pt x="17" y="5"/>
                      <a:pt x="21" y="4"/>
                      <a:pt x="25" y="4"/>
                    </a:cubicBezTo>
                    <a:cubicBezTo>
                      <a:pt x="28" y="3"/>
                      <a:pt x="30" y="3"/>
                      <a:pt x="33" y="2"/>
                    </a:cubicBezTo>
                    <a:cubicBezTo>
                      <a:pt x="33" y="2"/>
                      <a:pt x="33" y="1"/>
                      <a:pt x="33" y="1"/>
                    </a:cubicBezTo>
                    <a:cubicBezTo>
                      <a:pt x="21" y="0"/>
                      <a:pt x="11" y="4"/>
                      <a:pt x="0" y="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9" name="Google Shape;1809;p24"/>
              <p:cNvSpPr/>
              <p:nvPr/>
            </p:nvSpPr>
            <p:spPr>
              <a:xfrm>
                <a:off x="2311694" y="2306389"/>
                <a:ext cx="21427" cy="13186"/>
              </a:xfrm>
              <a:custGeom>
                <a:avLst/>
                <a:gdLst/>
                <a:ahLst/>
                <a:cxnLst/>
                <a:rect l="l" t="t" r="r" b="b"/>
                <a:pathLst>
                  <a:path w="23" h="14" extrusionOk="0">
                    <a:moveTo>
                      <a:pt x="3" y="10"/>
                    </a:moveTo>
                    <a:cubicBezTo>
                      <a:pt x="1" y="10"/>
                      <a:pt x="0" y="11"/>
                      <a:pt x="0" y="14"/>
                    </a:cubicBezTo>
                    <a:cubicBezTo>
                      <a:pt x="9" y="10"/>
                      <a:pt x="16" y="6"/>
                      <a:pt x="23" y="0"/>
                    </a:cubicBezTo>
                    <a:cubicBezTo>
                      <a:pt x="21" y="1"/>
                      <a:pt x="18" y="2"/>
                      <a:pt x="15" y="3"/>
                    </a:cubicBezTo>
                    <a:cubicBezTo>
                      <a:pt x="11" y="5"/>
                      <a:pt x="7" y="7"/>
                      <a:pt x="3" y="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0" name="Google Shape;1810;p24"/>
              <p:cNvSpPr/>
              <p:nvPr/>
            </p:nvSpPr>
            <p:spPr>
              <a:xfrm>
                <a:off x="2470746" y="2249525"/>
                <a:ext cx="17306" cy="5769"/>
              </a:xfrm>
              <a:custGeom>
                <a:avLst/>
                <a:gdLst/>
                <a:ahLst/>
                <a:cxnLst/>
                <a:rect l="l" t="t" r="r" b="b"/>
                <a:pathLst>
                  <a:path w="18" h="6" extrusionOk="0">
                    <a:moveTo>
                      <a:pt x="18" y="0"/>
                    </a:moveTo>
                    <a:cubicBezTo>
                      <a:pt x="11" y="1"/>
                      <a:pt x="6" y="4"/>
                      <a:pt x="0" y="6"/>
                    </a:cubicBezTo>
                    <a:cubicBezTo>
                      <a:pt x="6" y="6"/>
                      <a:pt x="12" y="3"/>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1" name="Google Shape;1811;p24"/>
              <p:cNvSpPr/>
              <p:nvPr/>
            </p:nvSpPr>
            <p:spPr>
              <a:xfrm>
                <a:off x="2299333" y="2309685"/>
                <a:ext cx="10714" cy="6593"/>
              </a:xfrm>
              <a:custGeom>
                <a:avLst/>
                <a:gdLst/>
                <a:ahLst/>
                <a:cxnLst/>
                <a:rect l="l" t="t" r="r" b="b"/>
                <a:pathLst>
                  <a:path w="11" h="7" extrusionOk="0">
                    <a:moveTo>
                      <a:pt x="0" y="6"/>
                    </a:moveTo>
                    <a:cubicBezTo>
                      <a:pt x="1" y="6"/>
                      <a:pt x="1" y="6"/>
                      <a:pt x="1" y="7"/>
                    </a:cubicBezTo>
                    <a:cubicBezTo>
                      <a:pt x="4" y="5"/>
                      <a:pt x="7" y="3"/>
                      <a:pt x="11" y="1"/>
                    </a:cubicBezTo>
                    <a:cubicBezTo>
                      <a:pt x="10" y="1"/>
                      <a:pt x="10" y="0"/>
                      <a:pt x="10" y="0"/>
                    </a:cubicBezTo>
                    <a:cubicBezTo>
                      <a:pt x="7" y="2"/>
                      <a:pt x="2" y="2"/>
                      <a:pt x="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2" name="Google Shape;1812;p24"/>
              <p:cNvSpPr/>
              <p:nvPr/>
            </p:nvSpPr>
            <p:spPr>
              <a:xfrm>
                <a:off x="2737755" y="2455551"/>
                <a:ext cx="18955" cy="12362"/>
              </a:xfrm>
              <a:custGeom>
                <a:avLst/>
                <a:gdLst/>
                <a:ahLst/>
                <a:cxnLst/>
                <a:rect l="l" t="t" r="r" b="b"/>
                <a:pathLst>
                  <a:path w="20" h="13" extrusionOk="0">
                    <a:moveTo>
                      <a:pt x="20" y="0"/>
                    </a:moveTo>
                    <a:cubicBezTo>
                      <a:pt x="14" y="4"/>
                      <a:pt x="8" y="7"/>
                      <a:pt x="3" y="10"/>
                    </a:cubicBezTo>
                    <a:cubicBezTo>
                      <a:pt x="1" y="11"/>
                      <a:pt x="0" y="12"/>
                      <a:pt x="0" y="13"/>
                    </a:cubicBezTo>
                    <a:cubicBezTo>
                      <a:pt x="7" y="9"/>
                      <a:pt x="14" y="6"/>
                      <a:pt x="20" y="1"/>
                    </a:cubicBezTo>
                    <a:cubicBezTo>
                      <a:pt x="20" y="1"/>
                      <a:pt x="20" y="1"/>
                      <a:pt x="2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3" name="Google Shape;1813;p24"/>
              <p:cNvSpPr/>
              <p:nvPr/>
            </p:nvSpPr>
            <p:spPr>
              <a:xfrm>
                <a:off x="2717152" y="2471209"/>
                <a:ext cx="16482" cy="8241"/>
              </a:xfrm>
              <a:custGeom>
                <a:avLst/>
                <a:gdLst/>
                <a:ahLst/>
                <a:cxnLst/>
                <a:rect l="l" t="t" r="r" b="b"/>
                <a:pathLst>
                  <a:path w="17" h="8" extrusionOk="0">
                    <a:moveTo>
                      <a:pt x="17" y="0"/>
                    </a:moveTo>
                    <a:cubicBezTo>
                      <a:pt x="11" y="1"/>
                      <a:pt x="5" y="4"/>
                      <a:pt x="0" y="8"/>
                    </a:cubicBezTo>
                    <a:cubicBezTo>
                      <a:pt x="7" y="7"/>
                      <a:pt x="12" y="3"/>
                      <a:pt x="1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4" name="Google Shape;1814;p24"/>
              <p:cNvSpPr/>
              <p:nvPr/>
            </p:nvSpPr>
            <p:spPr>
              <a:xfrm>
                <a:off x="2853129" y="2372317"/>
                <a:ext cx="11537" cy="9889"/>
              </a:xfrm>
              <a:custGeom>
                <a:avLst/>
                <a:gdLst/>
                <a:ahLst/>
                <a:cxnLst/>
                <a:rect l="l" t="t" r="r" b="b"/>
                <a:pathLst>
                  <a:path w="12" h="10" extrusionOk="0">
                    <a:moveTo>
                      <a:pt x="12" y="0"/>
                    </a:moveTo>
                    <a:cubicBezTo>
                      <a:pt x="7" y="3"/>
                      <a:pt x="4" y="6"/>
                      <a:pt x="0" y="10"/>
                    </a:cubicBezTo>
                    <a:cubicBezTo>
                      <a:pt x="4" y="10"/>
                      <a:pt x="10" y="4"/>
                      <a:pt x="1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5" name="Google Shape;1815;p24"/>
              <p:cNvSpPr/>
              <p:nvPr/>
            </p:nvSpPr>
            <p:spPr>
              <a:xfrm>
                <a:off x="2718800" y="2481923"/>
                <a:ext cx="10714" cy="4945"/>
              </a:xfrm>
              <a:custGeom>
                <a:avLst/>
                <a:gdLst/>
                <a:ahLst/>
                <a:cxnLst/>
                <a:rect l="l" t="t" r="r" b="b"/>
                <a:pathLst>
                  <a:path w="11" h="5" extrusionOk="0">
                    <a:moveTo>
                      <a:pt x="11" y="0"/>
                    </a:moveTo>
                    <a:cubicBezTo>
                      <a:pt x="7" y="0"/>
                      <a:pt x="4" y="3"/>
                      <a:pt x="0" y="5"/>
                    </a:cubicBezTo>
                    <a:cubicBezTo>
                      <a:pt x="5" y="5"/>
                      <a:pt x="8" y="3"/>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6" name="Google Shape;1816;p24"/>
              <p:cNvSpPr/>
              <p:nvPr/>
            </p:nvSpPr>
            <p:spPr>
              <a:xfrm>
                <a:off x="2734459" y="2473682"/>
                <a:ext cx="8241" cy="4945"/>
              </a:xfrm>
              <a:custGeom>
                <a:avLst/>
                <a:gdLst/>
                <a:ahLst/>
                <a:cxnLst/>
                <a:rect l="l" t="t" r="r" b="b"/>
                <a:pathLst>
                  <a:path w="9" h="5" extrusionOk="0">
                    <a:moveTo>
                      <a:pt x="0" y="5"/>
                    </a:moveTo>
                    <a:cubicBezTo>
                      <a:pt x="1" y="5"/>
                      <a:pt x="1" y="5"/>
                      <a:pt x="1" y="5"/>
                    </a:cubicBezTo>
                    <a:cubicBezTo>
                      <a:pt x="4" y="4"/>
                      <a:pt x="6" y="3"/>
                      <a:pt x="9" y="1"/>
                    </a:cubicBezTo>
                    <a:cubicBezTo>
                      <a:pt x="9" y="1"/>
                      <a:pt x="8" y="1"/>
                      <a:pt x="8" y="0"/>
                    </a:cubicBezTo>
                    <a:cubicBezTo>
                      <a:pt x="5" y="1"/>
                      <a:pt x="2" y="2"/>
                      <a:pt x="0" y="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7" name="Google Shape;1817;p24"/>
              <p:cNvSpPr/>
              <p:nvPr/>
            </p:nvSpPr>
            <p:spPr>
              <a:xfrm>
                <a:off x="2877028" y="2343473"/>
                <a:ext cx="3296" cy="6593"/>
              </a:xfrm>
              <a:custGeom>
                <a:avLst/>
                <a:gdLst/>
                <a:ahLst/>
                <a:cxnLst/>
                <a:rect l="l" t="t" r="r" b="b"/>
                <a:pathLst>
                  <a:path w="4" h="7" extrusionOk="0">
                    <a:moveTo>
                      <a:pt x="4" y="0"/>
                    </a:moveTo>
                    <a:cubicBezTo>
                      <a:pt x="1" y="1"/>
                      <a:pt x="1" y="1"/>
                      <a:pt x="0" y="7"/>
                    </a:cubicBezTo>
                    <a:cubicBezTo>
                      <a:pt x="3" y="6"/>
                      <a:pt x="3" y="3"/>
                      <a:pt x="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8" name="Google Shape;1818;p24"/>
              <p:cNvSpPr/>
              <p:nvPr/>
            </p:nvSpPr>
            <p:spPr>
              <a:xfrm>
                <a:off x="2753413" y="2462968"/>
                <a:ext cx="6593" cy="5769"/>
              </a:xfrm>
              <a:custGeom>
                <a:avLst/>
                <a:gdLst/>
                <a:ahLst/>
                <a:cxnLst/>
                <a:rect l="l" t="t" r="r" b="b"/>
                <a:pathLst>
                  <a:path w="7" h="6" extrusionOk="0">
                    <a:moveTo>
                      <a:pt x="0" y="6"/>
                    </a:moveTo>
                    <a:cubicBezTo>
                      <a:pt x="3" y="5"/>
                      <a:pt x="5" y="3"/>
                      <a:pt x="7" y="0"/>
                    </a:cubicBezTo>
                    <a:cubicBezTo>
                      <a:pt x="4" y="1"/>
                      <a:pt x="2" y="3"/>
                      <a:pt x="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9" name="Google Shape;1819;p24"/>
              <p:cNvSpPr/>
              <p:nvPr/>
            </p:nvSpPr>
            <p:spPr>
              <a:xfrm>
                <a:off x="2873732" y="2375613"/>
                <a:ext cx="4121" cy="3296"/>
              </a:xfrm>
              <a:custGeom>
                <a:avLst/>
                <a:gdLst/>
                <a:ahLst/>
                <a:cxnLst/>
                <a:rect l="l" t="t" r="r" b="b"/>
                <a:pathLst>
                  <a:path w="4" h="4" extrusionOk="0">
                    <a:moveTo>
                      <a:pt x="4" y="0"/>
                    </a:moveTo>
                    <a:cubicBezTo>
                      <a:pt x="1" y="0"/>
                      <a:pt x="1" y="0"/>
                      <a:pt x="0" y="3"/>
                    </a:cubicBezTo>
                    <a:cubicBezTo>
                      <a:pt x="0" y="3"/>
                      <a:pt x="0" y="4"/>
                      <a:pt x="0" y="4"/>
                    </a:cubicBezTo>
                    <a:cubicBezTo>
                      <a:pt x="1" y="2"/>
                      <a:pt x="3" y="1"/>
                      <a:pt x="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0" name="Google Shape;1820;p24"/>
              <p:cNvSpPr/>
              <p:nvPr/>
            </p:nvSpPr>
            <p:spPr>
              <a:xfrm>
                <a:off x="2689133" y="2426708"/>
                <a:ext cx="26371" cy="18130"/>
              </a:xfrm>
              <a:custGeom>
                <a:avLst/>
                <a:gdLst/>
                <a:ahLst/>
                <a:cxnLst/>
                <a:rect l="l" t="t" r="r" b="b"/>
                <a:pathLst>
                  <a:path w="28" h="20" extrusionOk="0">
                    <a:moveTo>
                      <a:pt x="1" y="20"/>
                    </a:moveTo>
                    <a:cubicBezTo>
                      <a:pt x="10" y="13"/>
                      <a:pt x="19" y="7"/>
                      <a:pt x="28" y="0"/>
                    </a:cubicBezTo>
                    <a:cubicBezTo>
                      <a:pt x="17" y="4"/>
                      <a:pt x="8" y="11"/>
                      <a:pt x="0" y="19"/>
                    </a:cubicBezTo>
                    <a:cubicBezTo>
                      <a:pt x="0" y="20"/>
                      <a:pt x="1" y="20"/>
                      <a:pt x="1" y="2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1" name="Google Shape;1821;p24"/>
              <p:cNvSpPr/>
              <p:nvPr/>
            </p:nvSpPr>
            <p:spPr>
              <a:xfrm>
                <a:off x="2811924" y="2339353"/>
                <a:ext cx="13186" cy="13186"/>
              </a:xfrm>
              <a:custGeom>
                <a:avLst/>
                <a:gdLst/>
                <a:ahLst/>
                <a:cxnLst/>
                <a:rect l="l" t="t" r="r" b="b"/>
                <a:pathLst>
                  <a:path w="14" h="14" extrusionOk="0">
                    <a:moveTo>
                      <a:pt x="14" y="0"/>
                    </a:moveTo>
                    <a:cubicBezTo>
                      <a:pt x="11" y="1"/>
                      <a:pt x="2" y="10"/>
                      <a:pt x="0" y="14"/>
                    </a:cubicBezTo>
                    <a:cubicBezTo>
                      <a:pt x="4" y="12"/>
                      <a:pt x="12" y="4"/>
                      <a:pt x="1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2" name="Google Shape;1822;p24"/>
              <p:cNvSpPr/>
              <p:nvPr/>
            </p:nvSpPr>
            <p:spPr>
              <a:xfrm>
                <a:off x="2828406" y="2332760"/>
                <a:ext cx="10714" cy="14010"/>
              </a:xfrm>
              <a:custGeom>
                <a:avLst/>
                <a:gdLst/>
                <a:ahLst/>
                <a:cxnLst/>
                <a:rect l="l" t="t" r="r" b="b"/>
                <a:pathLst>
                  <a:path w="11" h="15" extrusionOk="0">
                    <a:moveTo>
                      <a:pt x="11" y="0"/>
                    </a:moveTo>
                    <a:cubicBezTo>
                      <a:pt x="9" y="2"/>
                      <a:pt x="8" y="5"/>
                      <a:pt x="6" y="7"/>
                    </a:cubicBezTo>
                    <a:cubicBezTo>
                      <a:pt x="4" y="10"/>
                      <a:pt x="2" y="12"/>
                      <a:pt x="0" y="15"/>
                    </a:cubicBezTo>
                    <a:cubicBezTo>
                      <a:pt x="4" y="14"/>
                      <a:pt x="11" y="6"/>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3" name="Google Shape;1823;p24"/>
              <p:cNvSpPr/>
              <p:nvPr/>
            </p:nvSpPr>
            <p:spPr>
              <a:xfrm>
                <a:off x="2704791" y="2413522"/>
                <a:ext cx="11537" cy="10714"/>
              </a:xfrm>
              <a:custGeom>
                <a:avLst/>
                <a:gdLst/>
                <a:ahLst/>
                <a:cxnLst/>
                <a:rect l="l" t="t" r="r" b="b"/>
                <a:pathLst>
                  <a:path w="12" h="12" extrusionOk="0">
                    <a:moveTo>
                      <a:pt x="12" y="0"/>
                    </a:moveTo>
                    <a:cubicBezTo>
                      <a:pt x="7" y="3"/>
                      <a:pt x="4" y="8"/>
                      <a:pt x="0" y="12"/>
                    </a:cubicBezTo>
                    <a:cubicBezTo>
                      <a:pt x="3" y="11"/>
                      <a:pt x="6" y="8"/>
                      <a:pt x="1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4" name="Google Shape;1824;p24"/>
              <p:cNvSpPr/>
              <p:nvPr/>
            </p:nvSpPr>
            <p:spPr>
              <a:xfrm>
                <a:off x="2722921" y="2414346"/>
                <a:ext cx="6593" cy="5769"/>
              </a:xfrm>
              <a:custGeom>
                <a:avLst/>
                <a:gdLst/>
                <a:ahLst/>
                <a:cxnLst/>
                <a:rect l="l" t="t" r="r" b="b"/>
                <a:pathLst>
                  <a:path w="7" h="6" extrusionOk="0">
                    <a:moveTo>
                      <a:pt x="7" y="1"/>
                    </a:moveTo>
                    <a:cubicBezTo>
                      <a:pt x="7" y="1"/>
                      <a:pt x="6" y="0"/>
                      <a:pt x="6" y="0"/>
                    </a:cubicBezTo>
                    <a:cubicBezTo>
                      <a:pt x="4" y="2"/>
                      <a:pt x="2" y="3"/>
                      <a:pt x="0" y="5"/>
                    </a:cubicBezTo>
                    <a:cubicBezTo>
                      <a:pt x="0" y="5"/>
                      <a:pt x="0" y="6"/>
                      <a:pt x="0" y="6"/>
                    </a:cubicBezTo>
                    <a:cubicBezTo>
                      <a:pt x="3" y="4"/>
                      <a:pt x="5" y="3"/>
                      <a:pt x="7"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5" name="Google Shape;1825;p24"/>
              <p:cNvSpPr/>
              <p:nvPr/>
            </p:nvSpPr>
            <p:spPr>
              <a:xfrm>
                <a:off x="2881149" y="2397864"/>
                <a:ext cx="12362" cy="15658"/>
              </a:xfrm>
              <a:custGeom>
                <a:avLst/>
                <a:gdLst/>
                <a:ahLst/>
                <a:cxnLst/>
                <a:rect l="l" t="t" r="r" b="b"/>
                <a:pathLst>
                  <a:path w="13" h="16" extrusionOk="0">
                    <a:moveTo>
                      <a:pt x="0" y="16"/>
                    </a:moveTo>
                    <a:cubicBezTo>
                      <a:pt x="5" y="11"/>
                      <a:pt x="10" y="6"/>
                      <a:pt x="13" y="0"/>
                    </a:cubicBezTo>
                    <a:cubicBezTo>
                      <a:pt x="8" y="3"/>
                      <a:pt x="1" y="12"/>
                      <a:pt x="0" y="1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6" name="Google Shape;1826;p24"/>
              <p:cNvSpPr/>
              <p:nvPr/>
            </p:nvSpPr>
            <p:spPr>
              <a:xfrm>
                <a:off x="2860546" y="2407753"/>
                <a:ext cx="18130" cy="19778"/>
              </a:xfrm>
              <a:custGeom>
                <a:avLst/>
                <a:gdLst/>
                <a:ahLst/>
                <a:cxnLst/>
                <a:rect l="l" t="t" r="r" b="b"/>
                <a:pathLst>
                  <a:path w="19" h="21" extrusionOk="0">
                    <a:moveTo>
                      <a:pt x="10" y="11"/>
                    </a:moveTo>
                    <a:cubicBezTo>
                      <a:pt x="13" y="8"/>
                      <a:pt x="16" y="4"/>
                      <a:pt x="19" y="1"/>
                    </a:cubicBezTo>
                    <a:cubicBezTo>
                      <a:pt x="18" y="0"/>
                      <a:pt x="18" y="0"/>
                      <a:pt x="17" y="0"/>
                    </a:cubicBezTo>
                    <a:cubicBezTo>
                      <a:pt x="12" y="7"/>
                      <a:pt x="6" y="13"/>
                      <a:pt x="0" y="20"/>
                    </a:cubicBezTo>
                    <a:cubicBezTo>
                      <a:pt x="0" y="20"/>
                      <a:pt x="0" y="20"/>
                      <a:pt x="1" y="21"/>
                    </a:cubicBezTo>
                    <a:cubicBezTo>
                      <a:pt x="5" y="18"/>
                      <a:pt x="7" y="14"/>
                      <a:pt x="10"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7" name="Google Shape;1827;p24"/>
              <p:cNvSpPr/>
              <p:nvPr/>
            </p:nvSpPr>
            <p:spPr>
              <a:xfrm>
                <a:off x="2883621" y="2384678"/>
                <a:ext cx="13186" cy="16482"/>
              </a:xfrm>
              <a:custGeom>
                <a:avLst/>
                <a:gdLst/>
                <a:ahLst/>
                <a:cxnLst/>
                <a:rect l="l" t="t" r="r" b="b"/>
                <a:pathLst>
                  <a:path w="14" h="17" extrusionOk="0">
                    <a:moveTo>
                      <a:pt x="14" y="0"/>
                    </a:moveTo>
                    <a:cubicBezTo>
                      <a:pt x="11" y="2"/>
                      <a:pt x="2" y="13"/>
                      <a:pt x="0" y="17"/>
                    </a:cubicBezTo>
                    <a:cubicBezTo>
                      <a:pt x="6" y="13"/>
                      <a:pt x="14" y="3"/>
                      <a:pt x="1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8" name="Google Shape;1828;p24"/>
              <p:cNvSpPr/>
              <p:nvPr/>
            </p:nvSpPr>
            <p:spPr>
              <a:xfrm>
                <a:off x="2764950" y="2492636"/>
                <a:ext cx="8241" cy="5769"/>
              </a:xfrm>
              <a:custGeom>
                <a:avLst/>
                <a:gdLst/>
                <a:ahLst/>
                <a:cxnLst/>
                <a:rect l="l" t="t" r="r" b="b"/>
                <a:pathLst>
                  <a:path w="8" h="6" extrusionOk="0">
                    <a:moveTo>
                      <a:pt x="0" y="6"/>
                    </a:moveTo>
                    <a:cubicBezTo>
                      <a:pt x="3" y="5"/>
                      <a:pt x="6" y="3"/>
                      <a:pt x="8" y="0"/>
                    </a:cubicBezTo>
                    <a:cubicBezTo>
                      <a:pt x="5" y="1"/>
                      <a:pt x="2" y="3"/>
                      <a:pt x="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9" name="Google Shape;1829;p24"/>
              <p:cNvSpPr/>
              <p:nvPr/>
            </p:nvSpPr>
            <p:spPr>
              <a:xfrm>
                <a:off x="2886917" y="2571750"/>
                <a:ext cx="18955" cy="25547"/>
              </a:xfrm>
              <a:custGeom>
                <a:avLst/>
                <a:gdLst/>
                <a:ahLst/>
                <a:cxnLst/>
                <a:rect l="l" t="t" r="r" b="b"/>
                <a:pathLst>
                  <a:path w="20" h="27" extrusionOk="0">
                    <a:moveTo>
                      <a:pt x="20" y="1"/>
                    </a:moveTo>
                    <a:cubicBezTo>
                      <a:pt x="20" y="1"/>
                      <a:pt x="20" y="0"/>
                      <a:pt x="20" y="0"/>
                    </a:cubicBezTo>
                    <a:cubicBezTo>
                      <a:pt x="19" y="1"/>
                      <a:pt x="18" y="1"/>
                      <a:pt x="17" y="1"/>
                    </a:cubicBezTo>
                    <a:cubicBezTo>
                      <a:pt x="15" y="4"/>
                      <a:pt x="13" y="6"/>
                      <a:pt x="11" y="8"/>
                    </a:cubicBezTo>
                    <a:cubicBezTo>
                      <a:pt x="6" y="14"/>
                      <a:pt x="2" y="20"/>
                      <a:pt x="0" y="27"/>
                    </a:cubicBezTo>
                    <a:cubicBezTo>
                      <a:pt x="7" y="18"/>
                      <a:pt x="12" y="8"/>
                      <a:pt x="2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0" name="Google Shape;1830;p24"/>
              <p:cNvSpPr/>
              <p:nvPr/>
            </p:nvSpPr>
            <p:spPr>
              <a:xfrm>
                <a:off x="2961911" y="2502525"/>
                <a:ext cx="14010" cy="14010"/>
              </a:xfrm>
              <a:custGeom>
                <a:avLst/>
                <a:gdLst/>
                <a:ahLst/>
                <a:cxnLst/>
                <a:rect l="l" t="t" r="r" b="b"/>
                <a:pathLst>
                  <a:path w="15" h="15" extrusionOk="0">
                    <a:moveTo>
                      <a:pt x="12" y="5"/>
                    </a:moveTo>
                    <a:cubicBezTo>
                      <a:pt x="13" y="4"/>
                      <a:pt x="15" y="3"/>
                      <a:pt x="15" y="0"/>
                    </a:cubicBezTo>
                    <a:cubicBezTo>
                      <a:pt x="9" y="5"/>
                      <a:pt x="4" y="9"/>
                      <a:pt x="0" y="15"/>
                    </a:cubicBezTo>
                    <a:cubicBezTo>
                      <a:pt x="5" y="13"/>
                      <a:pt x="8" y="9"/>
                      <a:pt x="12" y="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1" name="Google Shape;1831;p24"/>
              <p:cNvSpPr/>
              <p:nvPr/>
            </p:nvSpPr>
            <p:spPr>
              <a:xfrm>
                <a:off x="2972624" y="2501701"/>
                <a:ext cx="12362" cy="14834"/>
              </a:xfrm>
              <a:custGeom>
                <a:avLst/>
                <a:gdLst/>
                <a:ahLst/>
                <a:cxnLst/>
                <a:rect l="l" t="t" r="r" b="b"/>
                <a:pathLst>
                  <a:path w="13" h="16" extrusionOk="0">
                    <a:moveTo>
                      <a:pt x="1" y="16"/>
                    </a:moveTo>
                    <a:cubicBezTo>
                      <a:pt x="5" y="13"/>
                      <a:pt x="12" y="4"/>
                      <a:pt x="13" y="0"/>
                    </a:cubicBezTo>
                    <a:cubicBezTo>
                      <a:pt x="8" y="5"/>
                      <a:pt x="4" y="10"/>
                      <a:pt x="0" y="15"/>
                    </a:cubicBezTo>
                    <a:cubicBezTo>
                      <a:pt x="0" y="15"/>
                      <a:pt x="0" y="15"/>
                      <a:pt x="1" y="1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2" name="Google Shape;1832;p24"/>
              <p:cNvSpPr/>
              <p:nvPr/>
            </p:nvSpPr>
            <p:spPr>
              <a:xfrm>
                <a:off x="2903399" y="2570102"/>
                <a:ext cx="13186" cy="10714"/>
              </a:xfrm>
              <a:custGeom>
                <a:avLst/>
                <a:gdLst/>
                <a:ahLst/>
                <a:cxnLst/>
                <a:rect l="l" t="t" r="r" b="b"/>
                <a:pathLst>
                  <a:path w="14" h="12" extrusionOk="0">
                    <a:moveTo>
                      <a:pt x="14" y="0"/>
                    </a:moveTo>
                    <a:cubicBezTo>
                      <a:pt x="10" y="2"/>
                      <a:pt x="6" y="5"/>
                      <a:pt x="0" y="12"/>
                    </a:cubicBezTo>
                    <a:cubicBezTo>
                      <a:pt x="4" y="11"/>
                      <a:pt x="12" y="4"/>
                      <a:pt x="1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3" name="Google Shape;1833;p24"/>
              <p:cNvSpPr/>
              <p:nvPr/>
            </p:nvSpPr>
            <p:spPr>
              <a:xfrm>
                <a:off x="2886093" y="2570102"/>
                <a:ext cx="10714" cy="14010"/>
              </a:xfrm>
              <a:custGeom>
                <a:avLst/>
                <a:gdLst/>
                <a:ahLst/>
                <a:cxnLst/>
                <a:rect l="l" t="t" r="r" b="b"/>
                <a:pathLst>
                  <a:path w="11" h="15" extrusionOk="0">
                    <a:moveTo>
                      <a:pt x="7" y="2"/>
                    </a:moveTo>
                    <a:cubicBezTo>
                      <a:pt x="4" y="6"/>
                      <a:pt x="1" y="9"/>
                      <a:pt x="0" y="15"/>
                    </a:cubicBezTo>
                    <a:cubicBezTo>
                      <a:pt x="3" y="10"/>
                      <a:pt x="6" y="6"/>
                      <a:pt x="11" y="0"/>
                    </a:cubicBezTo>
                    <a:cubicBezTo>
                      <a:pt x="9" y="1"/>
                      <a:pt x="8" y="1"/>
                      <a:pt x="7"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4" name="Google Shape;1834;p24"/>
              <p:cNvSpPr/>
              <p:nvPr/>
            </p:nvSpPr>
            <p:spPr>
              <a:xfrm>
                <a:off x="2979217" y="2489340"/>
                <a:ext cx="6593" cy="6593"/>
              </a:xfrm>
              <a:custGeom>
                <a:avLst/>
                <a:gdLst/>
                <a:ahLst/>
                <a:cxnLst/>
                <a:rect l="l" t="t" r="r" b="b"/>
                <a:pathLst>
                  <a:path w="7" h="7" extrusionOk="0">
                    <a:moveTo>
                      <a:pt x="7" y="0"/>
                    </a:moveTo>
                    <a:cubicBezTo>
                      <a:pt x="3" y="2"/>
                      <a:pt x="2" y="5"/>
                      <a:pt x="0" y="7"/>
                    </a:cubicBezTo>
                    <a:cubicBezTo>
                      <a:pt x="4" y="7"/>
                      <a:pt x="5" y="4"/>
                      <a:pt x="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5" name="Google Shape;1835;p24"/>
              <p:cNvSpPr/>
              <p:nvPr/>
            </p:nvSpPr>
            <p:spPr>
              <a:xfrm>
                <a:off x="2901751" y="2561036"/>
                <a:ext cx="4945" cy="5769"/>
              </a:xfrm>
              <a:custGeom>
                <a:avLst/>
                <a:gdLst/>
                <a:ahLst/>
                <a:cxnLst/>
                <a:rect l="l" t="t" r="r" b="b"/>
                <a:pathLst>
                  <a:path w="5" h="6" extrusionOk="0">
                    <a:moveTo>
                      <a:pt x="5" y="0"/>
                    </a:moveTo>
                    <a:cubicBezTo>
                      <a:pt x="3" y="2"/>
                      <a:pt x="1" y="2"/>
                      <a:pt x="0" y="6"/>
                    </a:cubicBezTo>
                    <a:cubicBezTo>
                      <a:pt x="2" y="4"/>
                      <a:pt x="4" y="3"/>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6" name="Google Shape;1836;p24"/>
              <p:cNvSpPr/>
              <p:nvPr/>
            </p:nvSpPr>
            <p:spPr>
              <a:xfrm>
                <a:off x="2767423" y="2332760"/>
                <a:ext cx="16482" cy="13186"/>
              </a:xfrm>
              <a:custGeom>
                <a:avLst/>
                <a:gdLst/>
                <a:ahLst/>
                <a:cxnLst/>
                <a:rect l="l" t="t" r="r" b="b"/>
                <a:pathLst>
                  <a:path w="18" h="14" extrusionOk="0">
                    <a:moveTo>
                      <a:pt x="18" y="0"/>
                    </a:moveTo>
                    <a:cubicBezTo>
                      <a:pt x="12" y="3"/>
                      <a:pt x="7" y="9"/>
                      <a:pt x="0" y="14"/>
                    </a:cubicBezTo>
                    <a:cubicBezTo>
                      <a:pt x="5" y="13"/>
                      <a:pt x="14" y="6"/>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7" name="Google Shape;1837;p24"/>
              <p:cNvSpPr/>
              <p:nvPr/>
            </p:nvSpPr>
            <p:spPr>
              <a:xfrm>
                <a:off x="2788025" y="2320398"/>
                <a:ext cx="11537" cy="16482"/>
              </a:xfrm>
              <a:custGeom>
                <a:avLst/>
                <a:gdLst/>
                <a:ahLst/>
                <a:cxnLst/>
                <a:rect l="l" t="t" r="r" b="b"/>
                <a:pathLst>
                  <a:path w="12" h="17" extrusionOk="0">
                    <a:moveTo>
                      <a:pt x="12" y="1"/>
                    </a:moveTo>
                    <a:cubicBezTo>
                      <a:pt x="12" y="0"/>
                      <a:pt x="12" y="0"/>
                      <a:pt x="12" y="0"/>
                    </a:cubicBezTo>
                    <a:cubicBezTo>
                      <a:pt x="8" y="5"/>
                      <a:pt x="4" y="11"/>
                      <a:pt x="0" y="17"/>
                    </a:cubicBezTo>
                    <a:cubicBezTo>
                      <a:pt x="4" y="15"/>
                      <a:pt x="11" y="7"/>
                      <a:pt x="12"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8" name="Google Shape;1838;p24"/>
              <p:cNvSpPr/>
              <p:nvPr/>
            </p:nvSpPr>
            <p:spPr>
              <a:xfrm>
                <a:off x="2795442" y="2304741"/>
                <a:ext cx="9889" cy="13186"/>
              </a:xfrm>
              <a:custGeom>
                <a:avLst/>
                <a:gdLst/>
                <a:ahLst/>
                <a:cxnLst/>
                <a:rect l="l" t="t" r="r" b="b"/>
                <a:pathLst>
                  <a:path w="10" h="14" extrusionOk="0">
                    <a:moveTo>
                      <a:pt x="10" y="0"/>
                    </a:moveTo>
                    <a:cubicBezTo>
                      <a:pt x="6" y="5"/>
                      <a:pt x="3" y="9"/>
                      <a:pt x="0" y="14"/>
                    </a:cubicBezTo>
                    <a:cubicBezTo>
                      <a:pt x="4" y="12"/>
                      <a:pt x="9" y="6"/>
                      <a:pt x="1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9" name="Google Shape;1839;p24"/>
              <p:cNvSpPr/>
              <p:nvPr/>
            </p:nvSpPr>
            <p:spPr>
              <a:xfrm>
                <a:off x="2703967" y="2395392"/>
                <a:ext cx="8241" cy="8241"/>
              </a:xfrm>
              <a:custGeom>
                <a:avLst/>
                <a:gdLst/>
                <a:ahLst/>
                <a:cxnLst/>
                <a:rect l="l" t="t" r="r" b="b"/>
                <a:pathLst>
                  <a:path w="9" h="9" extrusionOk="0">
                    <a:moveTo>
                      <a:pt x="8" y="0"/>
                    </a:moveTo>
                    <a:cubicBezTo>
                      <a:pt x="5" y="2"/>
                      <a:pt x="1" y="4"/>
                      <a:pt x="0" y="9"/>
                    </a:cubicBezTo>
                    <a:cubicBezTo>
                      <a:pt x="3" y="6"/>
                      <a:pt x="6" y="3"/>
                      <a:pt x="9" y="1"/>
                    </a:cubicBezTo>
                    <a:cubicBezTo>
                      <a:pt x="9" y="0"/>
                      <a:pt x="8" y="0"/>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0" name="Google Shape;1840;p24"/>
              <p:cNvSpPr/>
              <p:nvPr/>
            </p:nvSpPr>
            <p:spPr>
              <a:xfrm>
                <a:off x="2778136" y="2342649"/>
                <a:ext cx="5769" cy="4121"/>
              </a:xfrm>
              <a:custGeom>
                <a:avLst/>
                <a:gdLst/>
                <a:ahLst/>
                <a:cxnLst/>
                <a:rect l="l" t="t" r="r" b="b"/>
                <a:pathLst>
                  <a:path w="6" h="5" extrusionOk="0">
                    <a:moveTo>
                      <a:pt x="0" y="5"/>
                    </a:moveTo>
                    <a:cubicBezTo>
                      <a:pt x="3" y="5"/>
                      <a:pt x="5" y="3"/>
                      <a:pt x="6" y="1"/>
                    </a:cubicBezTo>
                    <a:cubicBezTo>
                      <a:pt x="6" y="1"/>
                      <a:pt x="6" y="0"/>
                      <a:pt x="6" y="0"/>
                    </a:cubicBezTo>
                    <a:cubicBezTo>
                      <a:pt x="4" y="2"/>
                      <a:pt x="2" y="3"/>
                      <a:pt x="0" y="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1" name="Google Shape;1841;p24"/>
              <p:cNvSpPr/>
              <p:nvPr/>
            </p:nvSpPr>
            <p:spPr>
              <a:xfrm>
                <a:off x="2703143" y="2290731"/>
                <a:ext cx="2473" cy="10714"/>
              </a:xfrm>
              <a:custGeom>
                <a:avLst/>
                <a:gdLst/>
                <a:ahLst/>
                <a:cxnLst/>
                <a:rect l="l" t="t" r="r" b="b"/>
                <a:pathLst>
                  <a:path w="3" h="12" extrusionOk="0">
                    <a:moveTo>
                      <a:pt x="0" y="12"/>
                    </a:moveTo>
                    <a:cubicBezTo>
                      <a:pt x="3" y="9"/>
                      <a:pt x="3" y="4"/>
                      <a:pt x="3" y="0"/>
                    </a:cubicBezTo>
                    <a:cubicBezTo>
                      <a:pt x="0" y="4"/>
                      <a:pt x="0" y="8"/>
                      <a:pt x="0"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2" name="Google Shape;1842;p24"/>
              <p:cNvSpPr/>
              <p:nvPr/>
            </p:nvSpPr>
            <p:spPr>
              <a:xfrm>
                <a:off x="2664410" y="2408578"/>
                <a:ext cx="2473" cy="13186"/>
              </a:xfrm>
              <a:custGeom>
                <a:avLst/>
                <a:gdLst/>
                <a:ahLst/>
                <a:cxnLst/>
                <a:rect l="l" t="t" r="r" b="b"/>
                <a:pathLst>
                  <a:path w="3" h="14" extrusionOk="0">
                    <a:moveTo>
                      <a:pt x="1" y="14"/>
                    </a:moveTo>
                    <a:cubicBezTo>
                      <a:pt x="3" y="9"/>
                      <a:pt x="2" y="4"/>
                      <a:pt x="3" y="0"/>
                    </a:cubicBezTo>
                    <a:cubicBezTo>
                      <a:pt x="1" y="3"/>
                      <a:pt x="0" y="8"/>
                      <a:pt x="1" y="1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3" name="Google Shape;1843;p24"/>
              <p:cNvSpPr/>
              <p:nvPr/>
            </p:nvSpPr>
            <p:spPr>
              <a:xfrm>
                <a:off x="2662762" y="2392096"/>
                <a:ext cx="4121" cy="9889"/>
              </a:xfrm>
              <a:custGeom>
                <a:avLst/>
                <a:gdLst/>
                <a:ahLst/>
                <a:cxnLst/>
                <a:rect l="l" t="t" r="r" b="b"/>
                <a:pathLst>
                  <a:path w="5" h="10" extrusionOk="0">
                    <a:moveTo>
                      <a:pt x="0" y="9"/>
                    </a:moveTo>
                    <a:cubicBezTo>
                      <a:pt x="0" y="9"/>
                      <a:pt x="0" y="10"/>
                      <a:pt x="1" y="10"/>
                    </a:cubicBezTo>
                    <a:cubicBezTo>
                      <a:pt x="3" y="7"/>
                      <a:pt x="4" y="3"/>
                      <a:pt x="5" y="0"/>
                    </a:cubicBezTo>
                    <a:cubicBezTo>
                      <a:pt x="5" y="0"/>
                      <a:pt x="5" y="0"/>
                      <a:pt x="4" y="0"/>
                    </a:cubicBezTo>
                    <a:cubicBezTo>
                      <a:pt x="3" y="3"/>
                      <a:pt x="1" y="6"/>
                      <a:pt x="0"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4" name="Google Shape;1844;p24"/>
              <p:cNvSpPr/>
              <p:nvPr/>
            </p:nvSpPr>
            <p:spPr>
              <a:xfrm>
                <a:off x="2930595" y="2645919"/>
                <a:ext cx="15658" cy="23075"/>
              </a:xfrm>
              <a:custGeom>
                <a:avLst/>
                <a:gdLst/>
                <a:ahLst/>
                <a:cxnLst/>
                <a:rect l="l" t="t" r="r" b="b"/>
                <a:pathLst>
                  <a:path w="17" h="24" extrusionOk="0">
                    <a:moveTo>
                      <a:pt x="17" y="0"/>
                    </a:moveTo>
                    <a:cubicBezTo>
                      <a:pt x="9" y="7"/>
                      <a:pt x="5" y="15"/>
                      <a:pt x="0" y="24"/>
                    </a:cubicBezTo>
                    <a:cubicBezTo>
                      <a:pt x="2" y="23"/>
                      <a:pt x="3" y="22"/>
                      <a:pt x="4" y="21"/>
                    </a:cubicBezTo>
                    <a:cubicBezTo>
                      <a:pt x="8" y="15"/>
                      <a:pt x="12" y="9"/>
                      <a:pt x="16" y="3"/>
                    </a:cubicBezTo>
                    <a:cubicBezTo>
                      <a:pt x="16" y="2"/>
                      <a:pt x="16" y="1"/>
                      <a:pt x="1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5" name="Google Shape;1845;p24"/>
              <p:cNvSpPr/>
              <p:nvPr/>
            </p:nvSpPr>
            <p:spPr>
              <a:xfrm>
                <a:off x="2993227" y="2564333"/>
                <a:ext cx="15658" cy="16482"/>
              </a:xfrm>
              <a:custGeom>
                <a:avLst/>
                <a:gdLst/>
                <a:ahLst/>
                <a:cxnLst/>
                <a:rect l="l" t="t" r="r" b="b"/>
                <a:pathLst>
                  <a:path w="16" h="18" extrusionOk="0">
                    <a:moveTo>
                      <a:pt x="16" y="0"/>
                    </a:moveTo>
                    <a:cubicBezTo>
                      <a:pt x="10" y="5"/>
                      <a:pt x="5" y="12"/>
                      <a:pt x="0" y="18"/>
                    </a:cubicBezTo>
                    <a:cubicBezTo>
                      <a:pt x="1" y="18"/>
                      <a:pt x="3" y="18"/>
                      <a:pt x="3" y="17"/>
                    </a:cubicBezTo>
                    <a:cubicBezTo>
                      <a:pt x="7" y="11"/>
                      <a:pt x="13" y="7"/>
                      <a:pt x="16"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6" name="Google Shape;1846;p24"/>
              <p:cNvSpPr/>
              <p:nvPr/>
            </p:nvSpPr>
            <p:spPr>
              <a:xfrm>
                <a:off x="2940484" y="2635206"/>
                <a:ext cx="6593" cy="7417"/>
              </a:xfrm>
              <a:custGeom>
                <a:avLst/>
                <a:gdLst/>
                <a:ahLst/>
                <a:cxnLst/>
                <a:rect l="l" t="t" r="r" b="b"/>
                <a:pathLst>
                  <a:path w="7" h="8" extrusionOk="0">
                    <a:moveTo>
                      <a:pt x="7" y="0"/>
                    </a:moveTo>
                    <a:cubicBezTo>
                      <a:pt x="4" y="1"/>
                      <a:pt x="2" y="4"/>
                      <a:pt x="0" y="8"/>
                    </a:cubicBezTo>
                    <a:cubicBezTo>
                      <a:pt x="4" y="6"/>
                      <a:pt x="4" y="5"/>
                      <a:pt x="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7" name="Google Shape;1847;p24"/>
              <p:cNvSpPr/>
              <p:nvPr/>
            </p:nvSpPr>
            <p:spPr>
              <a:xfrm>
                <a:off x="2618260" y="2244581"/>
                <a:ext cx="3296" cy="15658"/>
              </a:xfrm>
              <a:custGeom>
                <a:avLst/>
                <a:gdLst/>
                <a:ahLst/>
                <a:cxnLst/>
                <a:rect l="l" t="t" r="r" b="b"/>
                <a:pathLst>
                  <a:path w="4" h="17" extrusionOk="0">
                    <a:moveTo>
                      <a:pt x="2" y="0"/>
                    </a:moveTo>
                    <a:cubicBezTo>
                      <a:pt x="0" y="3"/>
                      <a:pt x="1" y="13"/>
                      <a:pt x="3" y="17"/>
                    </a:cubicBezTo>
                    <a:cubicBezTo>
                      <a:pt x="4" y="14"/>
                      <a:pt x="4" y="5"/>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8" name="Google Shape;1848;p24"/>
              <p:cNvSpPr/>
              <p:nvPr/>
            </p:nvSpPr>
            <p:spPr>
              <a:xfrm>
                <a:off x="2594361" y="2328639"/>
                <a:ext cx="5769" cy="14834"/>
              </a:xfrm>
              <a:custGeom>
                <a:avLst/>
                <a:gdLst/>
                <a:ahLst/>
                <a:cxnLst/>
                <a:rect l="l" t="t" r="r" b="b"/>
                <a:pathLst>
                  <a:path w="6" h="16" extrusionOk="0">
                    <a:moveTo>
                      <a:pt x="5" y="0"/>
                    </a:moveTo>
                    <a:cubicBezTo>
                      <a:pt x="3" y="5"/>
                      <a:pt x="0" y="10"/>
                      <a:pt x="2" y="16"/>
                    </a:cubicBezTo>
                    <a:cubicBezTo>
                      <a:pt x="3" y="11"/>
                      <a:pt x="5" y="5"/>
                      <a:pt x="6" y="0"/>
                    </a:cubicBezTo>
                    <a:cubicBezTo>
                      <a:pt x="6" y="0"/>
                      <a:pt x="5"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9" name="Google Shape;1849;p24"/>
              <p:cNvSpPr/>
              <p:nvPr/>
            </p:nvSpPr>
            <p:spPr>
              <a:xfrm>
                <a:off x="2598482" y="2355011"/>
                <a:ext cx="2473" cy="7417"/>
              </a:xfrm>
              <a:custGeom>
                <a:avLst/>
                <a:gdLst/>
                <a:ahLst/>
                <a:cxnLst/>
                <a:rect l="l" t="t" r="r" b="b"/>
                <a:pathLst>
                  <a:path w="3" h="8" extrusionOk="0">
                    <a:moveTo>
                      <a:pt x="1" y="8"/>
                    </a:moveTo>
                    <a:cubicBezTo>
                      <a:pt x="2" y="5"/>
                      <a:pt x="3" y="2"/>
                      <a:pt x="2" y="0"/>
                    </a:cubicBezTo>
                    <a:cubicBezTo>
                      <a:pt x="0" y="2"/>
                      <a:pt x="0" y="4"/>
                      <a:pt x="1"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0" name="Google Shape;1850;p24"/>
              <p:cNvSpPr/>
              <p:nvPr/>
            </p:nvSpPr>
            <p:spPr>
              <a:xfrm>
                <a:off x="2623205" y="2271776"/>
                <a:ext cx="2473" cy="5769"/>
              </a:xfrm>
              <a:custGeom>
                <a:avLst/>
                <a:gdLst/>
                <a:ahLst/>
                <a:cxnLst/>
                <a:rect l="l" t="t" r="r" b="b"/>
                <a:pathLst>
                  <a:path w="3" h="6" extrusionOk="0">
                    <a:moveTo>
                      <a:pt x="2" y="0"/>
                    </a:moveTo>
                    <a:cubicBezTo>
                      <a:pt x="0" y="2"/>
                      <a:pt x="0" y="2"/>
                      <a:pt x="0" y="6"/>
                    </a:cubicBezTo>
                    <a:cubicBezTo>
                      <a:pt x="3" y="4"/>
                      <a:pt x="3" y="3"/>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1" name="Google Shape;1851;p24"/>
              <p:cNvSpPr/>
              <p:nvPr/>
            </p:nvSpPr>
            <p:spPr>
              <a:xfrm>
                <a:off x="2775664" y="2507470"/>
                <a:ext cx="21427" cy="13186"/>
              </a:xfrm>
              <a:custGeom>
                <a:avLst/>
                <a:gdLst/>
                <a:ahLst/>
                <a:cxnLst/>
                <a:rect l="l" t="t" r="r" b="b"/>
                <a:pathLst>
                  <a:path w="23" h="14" extrusionOk="0">
                    <a:moveTo>
                      <a:pt x="23" y="0"/>
                    </a:moveTo>
                    <a:cubicBezTo>
                      <a:pt x="16" y="5"/>
                      <a:pt x="7" y="8"/>
                      <a:pt x="0" y="14"/>
                    </a:cubicBezTo>
                    <a:cubicBezTo>
                      <a:pt x="6" y="13"/>
                      <a:pt x="19" y="5"/>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2" name="Google Shape;1852;p24"/>
              <p:cNvSpPr/>
              <p:nvPr/>
            </p:nvSpPr>
            <p:spPr>
              <a:xfrm>
                <a:off x="2890214" y="2426708"/>
                <a:ext cx="11537" cy="14834"/>
              </a:xfrm>
              <a:custGeom>
                <a:avLst/>
                <a:gdLst/>
                <a:ahLst/>
                <a:cxnLst/>
                <a:rect l="l" t="t" r="r" b="b"/>
                <a:pathLst>
                  <a:path w="13" h="16" extrusionOk="0">
                    <a:moveTo>
                      <a:pt x="13" y="0"/>
                    </a:moveTo>
                    <a:cubicBezTo>
                      <a:pt x="9" y="5"/>
                      <a:pt x="5" y="11"/>
                      <a:pt x="0" y="16"/>
                    </a:cubicBezTo>
                    <a:cubicBezTo>
                      <a:pt x="6" y="12"/>
                      <a:pt x="11" y="7"/>
                      <a:pt x="1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3" name="Google Shape;1853;p24"/>
              <p:cNvSpPr/>
              <p:nvPr/>
            </p:nvSpPr>
            <p:spPr>
              <a:xfrm>
                <a:off x="2919881" y="2383030"/>
                <a:ext cx="7417" cy="16482"/>
              </a:xfrm>
              <a:custGeom>
                <a:avLst/>
                <a:gdLst/>
                <a:ahLst/>
                <a:cxnLst/>
                <a:rect l="l" t="t" r="r" b="b"/>
                <a:pathLst>
                  <a:path w="8" h="18" extrusionOk="0">
                    <a:moveTo>
                      <a:pt x="7" y="0"/>
                    </a:moveTo>
                    <a:cubicBezTo>
                      <a:pt x="4" y="5"/>
                      <a:pt x="3" y="12"/>
                      <a:pt x="0" y="18"/>
                    </a:cubicBezTo>
                    <a:cubicBezTo>
                      <a:pt x="3" y="16"/>
                      <a:pt x="8" y="6"/>
                      <a:pt x="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4" name="Google Shape;1854;p24"/>
              <p:cNvSpPr/>
              <p:nvPr/>
            </p:nvSpPr>
            <p:spPr>
              <a:xfrm>
                <a:off x="2909992" y="2401985"/>
                <a:ext cx="7417" cy="13186"/>
              </a:xfrm>
              <a:custGeom>
                <a:avLst/>
                <a:gdLst/>
                <a:ahLst/>
                <a:cxnLst/>
                <a:rect l="l" t="t" r="r" b="b"/>
                <a:pathLst>
                  <a:path w="8" h="14" extrusionOk="0">
                    <a:moveTo>
                      <a:pt x="8" y="1"/>
                    </a:moveTo>
                    <a:cubicBezTo>
                      <a:pt x="7" y="1"/>
                      <a:pt x="7" y="0"/>
                      <a:pt x="7" y="0"/>
                    </a:cubicBezTo>
                    <a:cubicBezTo>
                      <a:pt x="5" y="5"/>
                      <a:pt x="2" y="9"/>
                      <a:pt x="0" y="14"/>
                    </a:cubicBezTo>
                    <a:cubicBezTo>
                      <a:pt x="4" y="11"/>
                      <a:pt x="7" y="6"/>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5" name="Google Shape;1855;p24"/>
              <p:cNvSpPr/>
              <p:nvPr/>
            </p:nvSpPr>
            <p:spPr>
              <a:xfrm>
                <a:off x="2633918" y="2244581"/>
                <a:ext cx="9065" cy="42853"/>
              </a:xfrm>
              <a:custGeom>
                <a:avLst/>
                <a:gdLst/>
                <a:ahLst/>
                <a:cxnLst/>
                <a:rect l="l" t="t" r="r" b="b"/>
                <a:pathLst>
                  <a:path w="9" h="46" extrusionOk="0">
                    <a:moveTo>
                      <a:pt x="5" y="39"/>
                    </a:moveTo>
                    <a:cubicBezTo>
                      <a:pt x="5" y="41"/>
                      <a:pt x="5" y="43"/>
                      <a:pt x="5" y="46"/>
                    </a:cubicBezTo>
                    <a:cubicBezTo>
                      <a:pt x="6" y="44"/>
                      <a:pt x="6" y="43"/>
                      <a:pt x="6" y="42"/>
                    </a:cubicBezTo>
                    <a:cubicBezTo>
                      <a:pt x="8" y="33"/>
                      <a:pt x="9" y="25"/>
                      <a:pt x="7" y="16"/>
                    </a:cubicBezTo>
                    <a:cubicBezTo>
                      <a:pt x="6" y="12"/>
                      <a:pt x="5" y="8"/>
                      <a:pt x="4" y="4"/>
                    </a:cubicBezTo>
                    <a:cubicBezTo>
                      <a:pt x="3" y="2"/>
                      <a:pt x="3" y="1"/>
                      <a:pt x="2" y="0"/>
                    </a:cubicBezTo>
                    <a:cubicBezTo>
                      <a:pt x="0" y="2"/>
                      <a:pt x="1" y="4"/>
                      <a:pt x="1" y="5"/>
                    </a:cubicBezTo>
                    <a:cubicBezTo>
                      <a:pt x="5" y="16"/>
                      <a:pt x="6" y="27"/>
                      <a:pt x="5" y="3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6" name="Google Shape;1856;p24"/>
              <p:cNvSpPr/>
              <p:nvPr/>
            </p:nvSpPr>
            <p:spPr>
              <a:xfrm>
                <a:off x="2625677" y="2355835"/>
                <a:ext cx="4945" cy="23899"/>
              </a:xfrm>
              <a:custGeom>
                <a:avLst/>
                <a:gdLst/>
                <a:ahLst/>
                <a:cxnLst/>
                <a:rect l="l" t="t" r="r" b="b"/>
                <a:pathLst>
                  <a:path w="5" h="26" extrusionOk="0">
                    <a:moveTo>
                      <a:pt x="0" y="26"/>
                    </a:moveTo>
                    <a:cubicBezTo>
                      <a:pt x="3" y="18"/>
                      <a:pt x="5" y="9"/>
                      <a:pt x="5" y="0"/>
                    </a:cubicBezTo>
                    <a:cubicBezTo>
                      <a:pt x="4" y="1"/>
                      <a:pt x="4" y="1"/>
                      <a:pt x="4" y="2"/>
                    </a:cubicBezTo>
                    <a:cubicBezTo>
                      <a:pt x="2" y="10"/>
                      <a:pt x="1" y="18"/>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7" name="Google Shape;1857;p24"/>
              <p:cNvSpPr/>
              <p:nvPr/>
            </p:nvSpPr>
            <p:spPr>
              <a:xfrm>
                <a:off x="2619908" y="2355835"/>
                <a:ext cx="4121" cy="9889"/>
              </a:xfrm>
              <a:custGeom>
                <a:avLst/>
                <a:gdLst/>
                <a:ahLst/>
                <a:cxnLst/>
                <a:rect l="l" t="t" r="r" b="b"/>
                <a:pathLst>
                  <a:path w="4" h="11" extrusionOk="0">
                    <a:moveTo>
                      <a:pt x="1" y="11"/>
                    </a:moveTo>
                    <a:cubicBezTo>
                      <a:pt x="1" y="11"/>
                      <a:pt x="2" y="11"/>
                      <a:pt x="2" y="10"/>
                    </a:cubicBezTo>
                    <a:cubicBezTo>
                      <a:pt x="3" y="7"/>
                      <a:pt x="4" y="4"/>
                      <a:pt x="4" y="0"/>
                    </a:cubicBezTo>
                    <a:cubicBezTo>
                      <a:pt x="1" y="2"/>
                      <a:pt x="0" y="7"/>
                      <a:pt x="1"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8" name="Google Shape;1858;p24"/>
              <p:cNvSpPr/>
              <p:nvPr/>
            </p:nvSpPr>
            <p:spPr>
              <a:xfrm>
                <a:off x="2636390" y="2350066"/>
                <a:ext cx="2473" cy="13186"/>
              </a:xfrm>
              <a:custGeom>
                <a:avLst/>
                <a:gdLst/>
                <a:ahLst/>
                <a:cxnLst/>
                <a:rect l="l" t="t" r="r" b="b"/>
                <a:pathLst>
                  <a:path w="3" h="14" extrusionOk="0">
                    <a:moveTo>
                      <a:pt x="3" y="0"/>
                    </a:moveTo>
                    <a:cubicBezTo>
                      <a:pt x="1" y="3"/>
                      <a:pt x="0" y="8"/>
                      <a:pt x="0" y="14"/>
                    </a:cubicBezTo>
                    <a:cubicBezTo>
                      <a:pt x="3" y="10"/>
                      <a:pt x="3" y="5"/>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9" name="Google Shape;1859;p24"/>
              <p:cNvSpPr/>
              <p:nvPr/>
            </p:nvSpPr>
            <p:spPr>
              <a:xfrm>
                <a:off x="2645456" y="2266007"/>
                <a:ext cx="3296" cy="10714"/>
              </a:xfrm>
              <a:custGeom>
                <a:avLst/>
                <a:gdLst/>
                <a:ahLst/>
                <a:cxnLst/>
                <a:rect l="l" t="t" r="r" b="b"/>
                <a:pathLst>
                  <a:path w="3" h="11" extrusionOk="0">
                    <a:moveTo>
                      <a:pt x="2" y="0"/>
                    </a:moveTo>
                    <a:cubicBezTo>
                      <a:pt x="0" y="4"/>
                      <a:pt x="0" y="7"/>
                      <a:pt x="1" y="11"/>
                    </a:cubicBezTo>
                    <a:cubicBezTo>
                      <a:pt x="3" y="7"/>
                      <a:pt x="3" y="3"/>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0" name="Google Shape;1860;p24"/>
              <p:cNvSpPr/>
              <p:nvPr/>
            </p:nvSpPr>
            <p:spPr>
              <a:xfrm>
                <a:off x="2655345" y="2284962"/>
                <a:ext cx="2473" cy="7417"/>
              </a:xfrm>
              <a:custGeom>
                <a:avLst/>
                <a:gdLst/>
                <a:ahLst/>
                <a:cxnLst/>
                <a:rect l="l" t="t" r="r" b="b"/>
                <a:pathLst>
                  <a:path w="3" h="8" extrusionOk="0">
                    <a:moveTo>
                      <a:pt x="2" y="7"/>
                    </a:moveTo>
                    <a:cubicBezTo>
                      <a:pt x="3" y="5"/>
                      <a:pt x="3" y="3"/>
                      <a:pt x="1" y="0"/>
                    </a:cubicBezTo>
                    <a:cubicBezTo>
                      <a:pt x="1" y="2"/>
                      <a:pt x="1" y="4"/>
                      <a:pt x="0" y="5"/>
                    </a:cubicBezTo>
                    <a:cubicBezTo>
                      <a:pt x="0" y="6"/>
                      <a:pt x="0" y="7"/>
                      <a:pt x="0" y="8"/>
                    </a:cubicBezTo>
                    <a:cubicBezTo>
                      <a:pt x="1" y="7"/>
                      <a:pt x="2" y="7"/>
                      <a:pt x="2"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1" name="Google Shape;1861;p24"/>
              <p:cNvSpPr/>
              <p:nvPr/>
            </p:nvSpPr>
            <p:spPr>
              <a:xfrm>
                <a:off x="2720449" y="2441542"/>
                <a:ext cx="14010" cy="7417"/>
              </a:xfrm>
              <a:custGeom>
                <a:avLst/>
                <a:gdLst/>
                <a:ahLst/>
                <a:cxnLst/>
                <a:rect l="l" t="t" r="r" b="b"/>
                <a:pathLst>
                  <a:path w="15" h="8" extrusionOk="0">
                    <a:moveTo>
                      <a:pt x="0" y="7"/>
                    </a:moveTo>
                    <a:cubicBezTo>
                      <a:pt x="0" y="7"/>
                      <a:pt x="0" y="7"/>
                      <a:pt x="0" y="8"/>
                    </a:cubicBezTo>
                    <a:cubicBezTo>
                      <a:pt x="5" y="5"/>
                      <a:pt x="10" y="3"/>
                      <a:pt x="15" y="0"/>
                    </a:cubicBezTo>
                    <a:cubicBezTo>
                      <a:pt x="11" y="0"/>
                      <a:pt x="4" y="3"/>
                      <a:pt x="0"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2" name="Google Shape;1862;p24"/>
              <p:cNvSpPr/>
              <p:nvPr/>
            </p:nvSpPr>
            <p:spPr>
              <a:xfrm>
                <a:off x="2584472" y="2246229"/>
                <a:ext cx="4121" cy="38733"/>
              </a:xfrm>
              <a:custGeom>
                <a:avLst/>
                <a:gdLst/>
                <a:ahLst/>
                <a:cxnLst/>
                <a:rect l="l" t="t" r="r" b="b"/>
                <a:pathLst>
                  <a:path w="5" h="41" extrusionOk="0">
                    <a:moveTo>
                      <a:pt x="1" y="32"/>
                    </a:moveTo>
                    <a:cubicBezTo>
                      <a:pt x="1" y="35"/>
                      <a:pt x="1" y="38"/>
                      <a:pt x="2" y="41"/>
                    </a:cubicBezTo>
                    <a:cubicBezTo>
                      <a:pt x="2" y="41"/>
                      <a:pt x="3" y="40"/>
                      <a:pt x="3" y="39"/>
                    </a:cubicBezTo>
                    <a:cubicBezTo>
                      <a:pt x="4" y="28"/>
                      <a:pt x="5" y="17"/>
                      <a:pt x="4" y="6"/>
                    </a:cubicBezTo>
                    <a:cubicBezTo>
                      <a:pt x="4" y="3"/>
                      <a:pt x="4" y="3"/>
                      <a:pt x="1" y="0"/>
                    </a:cubicBezTo>
                    <a:cubicBezTo>
                      <a:pt x="1" y="2"/>
                      <a:pt x="0" y="3"/>
                      <a:pt x="0" y="3"/>
                    </a:cubicBezTo>
                    <a:cubicBezTo>
                      <a:pt x="2" y="13"/>
                      <a:pt x="2" y="23"/>
                      <a:pt x="1" y="3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3" name="Google Shape;1863;p24"/>
              <p:cNvSpPr/>
              <p:nvPr/>
            </p:nvSpPr>
            <p:spPr>
              <a:xfrm>
                <a:off x="2568814" y="2345946"/>
                <a:ext cx="3296" cy="12362"/>
              </a:xfrm>
              <a:custGeom>
                <a:avLst/>
                <a:gdLst/>
                <a:ahLst/>
                <a:cxnLst/>
                <a:rect l="l" t="t" r="r" b="b"/>
                <a:pathLst>
                  <a:path w="3" h="13" extrusionOk="0">
                    <a:moveTo>
                      <a:pt x="2" y="0"/>
                    </a:moveTo>
                    <a:cubicBezTo>
                      <a:pt x="0" y="4"/>
                      <a:pt x="1" y="9"/>
                      <a:pt x="3" y="13"/>
                    </a:cubicBezTo>
                    <a:cubicBezTo>
                      <a:pt x="3" y="8"/>
                      <a:pt x="3" y="4"/>
                      <a:pt x="3" y="0"/>
                    </a:cubicBezTo>
                    <a:cubicBezTo>
                      <a:pt x="2" y="0"/>
                      <a:pt x="2" y="0"/>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4" name="Google Shape;1864;p24"/>
              <p:cNvSpPr/>
              <p:nvPr/>
            </p:nvSpPr>
            <p:spPr>
              <a:xfrm>
                <a:off x="2567990" y="2277545"/>
                <a:ext cx="4121" cy="8241"/>
              </a:xfrm>
              <a:custGeom>
                <a:avLst/>
                <a:gdLst/>
                <a:ahLst/>
                <a:cxnLst/>
                <a:rect l="l" t="t" r="r" b="b"/>
                <a:pathLst>
                  <a:path w="4" h="9" extrusionOk="0">
                    <a:moveTo>
                      <a:pt x="3" y="0"/>
                    </a:moveTo>
                    <a:cubicBezTo>
                      <a:pt x="0" y="3"/>
                      <a:pt x="1" y="6"/>
                      <a:pt x="2" y="9"/>
                    </a:cubicBezTo>
                    <a:cubicBezTo>
                      <a:pt x="4" y="6"/>
                      <a:pt x="4" y="3"/>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5" name="Google Shape;1865;p24"/>
              <p:cNvSpPr/>
              <p:nvPr/>
            </p:nvSpPr>
            <p:spPr>
              <a:xfrm>
                <a:off x="2912465" y="2621196"/>
                <a:ext cx="14834" cy="23075"/>
              </a:xfrm>
              <a:custGeom>
                <a:avLst/>
                <a:gdLst/>
                <a:ahLst/>
                <a:cxnLst/>
                <a:rect l="l" t="t" r="r" b="b"/>
                <a:pathLst>
                  <a:path w="16" h="24" extrusionOk="0">
                    <a:moveTo>
                      <a:pt x="16" y="0"/>
                    </a:moveTo>
                    <a:cubicBezTo>
                      <a:pt x="9" y="7"/>
                      <a:pt x="4" y="15"/>
                      <a:pt x="0" y="24"/>
                    </a:cubicBezTo>
                    <a:cubicBezTo>
                      <a:pt x="6" y="17"/>
                      <a:pt x="11" y="8"/>
                      <a:pt x="16"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6" name="Google Shape;1866;p24"/>
              <p:cNvSpPr/>
              <p:nvPr/>
            </p:nvSpPr>
            <p:spPr>
              <a:xfrm>
                <a:off x="2988282" y="2547027"/>
                <a:ext cx="15658" cy="16482"/>
              </a:xfrm>
              <a:custGeom>
                <a:avLst/>
                <a:gdLst/>
                <a:ahLst/>
                <a:cxnLst/>
                <a:rect l="l" t="t" r="r" b="b"/>
                <a:pathLst>
                  <a:path w="17" h="17" extrusionOk="0">
                    <a:moveTo>
                      <a:pt x="17" y="0"/>
                    </a:moveTo>
                    <a:cubicBezTo>
                      <a:pt x="13" y="1"/>
                      <a:pt x="2" y="13"/>
                      <a:pt x="0" y="17"/>
                    </a:cubicBezTo>
                    <a:cubicBezTo>
                      <a:pt x="7" y="12"/>
                      <a:pt x="12" y="6"/>
                      <a:pt x="1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7" name="Google Shape;1867;p24"/>
              <p:cNvSpPr/>
              <p:nvPr/>
            </p:nvSpPr>
            <p:spPr>
              <a:xfrm>
                <a:off x="2978393" y="2548675"/>
                <a:ext cx="12362" cy="13186"/>
              </a:xfrm>
              <a:custGeom>
                <a:avLst/>
                <a:gdLst/>
                <a:ahLst/>
                <a:cxnLst/>
                <a:rect l="l" t="t" r="r" b="b"/>
                <a:pathLst>
                  <a:path w="13" h="14" extrusionOk="0">
                    <a:moveTo>
                      <a:pt x="3" y="13"/>
                    </a:moveTo>
                    <a:cubicBezTo>
                      <a:pt x="7" y="9"/>
                      <a:pt x="12" y="3"/>
                      <a:pt x="13" y="0"/>
                    </a:cubicBezTo>
                    <a:cubicBezTo>
                      <a:pt x="7" y="4"/>
                      <a:pt x="4" y="9"/>
                      <a:pt x="0" y="13"/>
                    </a:cubicBezTo>
                    <a:cubicBezTo>
                      <a:pt x="0" y="14"/>
                      <a:pt x="0" y="14"/>
                      <a:pt x="1" y="14"/>
                    </a:cubicBezTo>
                    <a:cubicBezTo>
                      <a:pt x="1" y="14"/>
                      <a:pt x="2" y="13"/>
                      <a:pt x="3" y="1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8" name="Google Shape;1868;p24"/>
              <p:cNvSpPr/>
              <p:nvPr/>
            </p:nvSpPr>
            <p:spPr>
              <a:xfrm>
                <a:off x="2945429" y="2479451"/>
                <a:ext cx="17306" cy="14834"/>
              </a:xfrm>
              <a:custGeom>
                <a:avLst/>
                <a:gdLst/>
                <a:ahLst/>
                <a:cxnLst/>
                <a:rect l="l" t="t" r="r" b="b"/>
                <a:pathLst>
                  <a:path w="18" h="16" extrusionOk="0">
                    <a:moveTo>
                      <a:pt x="18" y="0"/>
                    </a:moveTo>
                    <a:cubicBezTo>
                      <a:pt x="11" y="5"/>
                      <a:pt x="6" y="10"/>
                      <a:pt x="0" y="16"/>
                    </a:cubicBezTo>
                    <a:cubicBezTo>
                      <a:pt x="5" y="15"/>
                      <a:pt x="16" y="6"/>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9" name="Google Shape;1869;p24"/>
              <p:cNvSpPr/>
              <p:nvPr/>
            </p:nvSpPr>
            <p:spPr>
              <a:xfrm>
                <a:off x="2971800" y="2459672"/>
                <a:ext cx="12362" cy="15658"/>
              </a:xfrm>
              <a:custGeom>
                <a:avLst/>
                <a:gdLst/>
                <a:ahLst/>
                <a:cxnLst/>
                <a:rect l="l" t="t" r="r" b="b"/>
                <a:pathLst>
                  <a:path w="13" h="17" extrusionOk="0">
                    <a:moveTo>
                      <a:pt x="13" y="0"/>
                    </a:moveTo>
                    <a:cubicBezTo>
                      <a:pt x="8" y="6"/>
                      <a:pt x="4" y="11"/>
                      <a:pt x="0" y="17"/>
                    </a:cubicBezTo>
                    <a:cubicBezTo>
                      <a:pt x="4" y="16"/>
                      <a:pt x="12" y="5"/>
                      <a:pt x="1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0" name="Google Shape;1870;p24"/>
              <p:cNvSpPr/>
              <p:nvPr/>
            </p:nvSpPr>
            <p:spPr>
              <a:xfrm>
                <a:off x="2872083" y="2545379"/>
                <a:ext cx="7417" cy="5769"/>
              </a:xfrm>
              <a:custGeom>
                <a:avLst/>
                <a:gdLst/>
                <a:ahLst/>
                <a:cxnLst/>
                <a:rect l="l" t="t" r="r" b="b"/>
                <a:pathLst>
                  <a:path w="8" h="6" extrusionOk="0">
                    <a:moveTo>
                      <a:pt x="8" y="0"/>
                    </a:moveTo>
                    <a:cubicBezTo>
                      <a:pt x="5" y="1"/>
                      <a:pt x="2" y="2"/>
                      <a:pt x="0" y="6"/>
                    </a:cubicBezTo>
                    <a:cubicBezTo>
                      <a:pt x="4" y="5"/>
                      <a:pt x="6" y="2"/>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1" name="Google Shape;1871;p24"/>
              <p:cNvSpPr/>
              <p:nvPr/>
            </p:nvSpPr>
            <p:spPr>
              <a:xfrm>
                <a:off x="2963559" y="2481099"/>
                <a:ext cx="6593" cy="6593"/>
              </a:xfrm>
              <a:custGeom>
                <a:avLst/>
                <a:gdLst/>
                <a:ahLst/>
                <a:cxnLst/>
                <a:rect l="l" t="t" r="r" b="b"/>
                <a:pathLst>
                  <a:path w="7" h="7" extrusionOk="0">
                    <a:moveTo>
                      <a:pt x="7" y="0"/>
                    </a:moveTo>
                    <a:cubicBezTo>
                      <a:pt x="4" y="1"/>
                      <a:pt x="2" y="3"/>
                      <a:pt x="0" y="7"/>
                    </a:cubicBezTo>
                    <a:cubicBezTo>
                      <a:pt x="3" y="5"/>
                      <a:pt x="5" y="3"/>
                      <a:pt x="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2" name="Google Shape;1872;p24"/>
              <p:cNvSpPr/>
              <p:nvPr/>
            </p:nvSpPr>
            <p:spPr>
              <a:xfrm>
                <a:off x="2861370" y="2532193"/>
                <a:ext cx="7417" cy="6593"/>
              </a:xfrm>
              <a:custGeom>
                <a:avLst/>
                <a:gdLst/>
                <a:ahLst/>
                <a:cxnLst/>
                <a:rect l="l" t="t" r="r" b="b"/>
                <a:pathLst>
                  <a:path w="8" h="7" extrusionOk="0">
                    <a:moveTo>
                      <a:pt x="7" y="0"/>
                    </a:moveTo>
                    <a:cubicBezTo>
                      <a:pt x="4" y="2"/>
                      <a:pt x="1" y="3"/>
                      <a:pt x="0" y="7"/>
                    </a:cubicBezTo>
                    <a:cubicBezTo>
                      <a:pt x="2" y="5"/>
                      <a:pt x="5" y="3"/>
                      <a:pt x="8" y="1"/>
                    </a:cubicBezTo>
                    <a:cubicBezTo>
                      <a:pt x="7" y="1"/>
                      <a:pt x="7" y="1"/>
                      <a:pt x="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3" name="Google Shape;1873;p24"/>
              <p:cNvSpPr/>
              <p:nvPr/>
            </p:nvSpPr>
            <p:spPr>
              <a:xfrm>
                <a:off x="2849008" y="2533017"/>
                <a:ext cx="7417" cy="4945"/>
              </a:xfrm>
              <a:custGeom>
                <a:avLst/>
                <a:gdLst/>
                <a:ahLst/>
                <a:cxnLst/>
                <a:rect l="l" t="t" r="r" b="b"/>
                <a:pathLst>
                  <a:path w="8" h="5" extrusionOk="0">
                    <a:moveTo>
                      <a:pt x="8" y="0"/>
                    </a:moveTo>
                    <a:cubicBezTo>
                      <a:pt x="6" y="1"/>
                      <a:pt x="3" y="3"/>
                      <a:pt x="0" y="5"/>
                    </a:cubicBezTo>
                    <a:cubicBezTo>
                      <a:pt x="4" y="5"/>
                      <a:pt x="5" y="4"/>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4" name="Google Shape;1874;p24"/>
              <p:cNvSpPr/>
              <p:nvPr/>
            </p:nvSpPr>
            <p:spPr>
              <a:xfrm>
                <a:off x="2944604" y="2468737"/>
                <a:ext cx="4121" cy="4945"/>
              </a:xfrm>
              <a:custGeom>
                <a:avLst/>
                <a:gdLst/>
                <a:ahLst/>
                <a:cxnLst/>
                <a:rect l="l" t="t" r="r" b="b"/>
                <a:pathLst>
                  <a:path w="4" h="5" extrusionOk="0">
                    <a:moveTo>
                      <a:pt x="4" y="0"/>
                    </a:moveTo>
                    <a:cubicBezTo>
                      <a:pt x="1" y="0"/>
                      <a:pt x="1" y="2"/>
                      <a:pt x="0" y="4"/>
                    </a:cubicBezTo>
                    <a:cubicBezTo>
                      <a:pt x="0" y="4"/>
                      <a:pt x="0" y="4"/>
                      <a:pt x="0" y="5"/>
                    </a:cubicBezTo>
                    <a:cubicBezTo>
                      <a:pt x="2" y="3"/>
                      <a:pt x="3" y="2"/>
                      <a:pt x="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5" name="Google Shape;1875;p24"/>
              <p:cNvSpPr/>
              <p:nvPr/>
            </p:nvSpPr>
            <p:spPr>
              <a:xfrm>
                <a:off x="2668531" y="2247877"/>
                <a:ext cx="7417" cy="43678"/>
              </a:xfrm>
              <a:custGeom>
                <a:avLst/>
                <a:gdLst/>
                <a:ahLst/>
                <a:cxnLst/>
                <a:rect l="l" t="t" r="r" b="b"/>
                <a:pathLst>
                  <a:path w="8" h="46" extrusionOk="0">
                    <a:moveTo>
                      <a:pt x="5" y="32"/>
                    </a:moveTo>
                    <a:cubicBezTo>
                      <a:pt x="5" y="35"/>
                      <a:pt x="4" y="38"/>
                      <a:pt x="4" y="41"/>
                    </a:cubicBezTo>
                    <a:cubicBezTo>
                      <a:pt x="4" y="43"/>
                      <a:pt x="4" y="44"/>
                      <a:pt x="4" y="46"/>
                    </a:cubicBezTo>
                    <a:cubicBezTo>
                      <a:pt x="8" y="39"/>
                      <a:pt x="8" y="31"/>
                      <a:pt x="7" y="23"/>
                    </a:cubicBezTo>
                    <a:cubicBezTo>
                      <a:pt x="7" y="16"/>
                      <a:pt x="6" y="8"/>
                      <a:pt x="2" y="0"/>
                    </a:cubicBezTo>
                    <a:cubicBezTo>
                      <a:pt x="0" y="3"/>
                      <a:pt x="1" y="5"/>
                      <a:pt x="2" y="7"/>
                    </a:cubicBezTo>
                    <a:cubicBezTo>
                      <a:pt x="4" y="15"/>
                      <a:pt x="5" y="24"/>
                      <a:pt x="5" y="3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6" name="Google Shape;1876;p24"/>
              <p:cNvSpPr/>
              <p:nvPr/>
            </p:nvSpPr>
            <p:spPr>
              <a:xfrm>
                <a:off x="2650400" y="2359131"/>
                <a:ext cx="6593" cy="16482"/>
              </a:xfrm>
              <a:custGeom>
                <a:avLst/>
                <a:gdLst/>
                <a:ahLst/>
                <a:cxnLst/>
                <a:rect l="l" t="t" r="r" b="b"/>
                <a:pathLst>
                  <a:path w="7" h="17" extrusionOk="0">
                    <a:moveTo>
                      <a:pt x="0" y="17"/>
                    </a:moveTo>
                    <a:cubicBezTo>
                      <a:pt x="3" y="15"/>
                      <a:pt x="7" y="5"/>
                      <a:pt x="7" y="0"/>
                    </a:cubicBezTo>
                    <a:cubicBezTo>
                      <a:pt x="4" y="3"/>
                      <a:pt x="0" y="13"/>
                      <a:pt x="0" y="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7" name="Google Shape;1877;p24"/>
              <p:cNvSpPr/>
              <p:nvPr/>
            </p:nvSpPr>
            <p:spPr>
              <a:xfrm>
                <a:off x="2677595" y="2286610"/>
                <a:ext cx="2473" cy="13186"/>
              </a:xfrm>
              <a:custGeom>
                <a:avLst/>
                <a:gdLst/>
                <a:ahLst/>
                <a:cxnLst/>
                <a:rect l="l" t="t" r="r" b="b"/>
                <a:pathLst>
                  <a:path w="3" h="14" extrusionOk="0">
                    <a:moveTo>
                      <a:pt x="2" y="0"/>
                    </a:moveTo>
                    <a:cubicBezTo>
                      <a:pt x="0" y="4"/>
                      <a:pt x="0" y="9"/>
                      <a:pt x="1" y="14"/>
                    </a:cubicBezTo>
                    <a:cubicBezTo>
                      <a:pt x="3" y="9"/>
                      <a:pt x="2" y="5"/>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8" name="Google Shape;1878;p24"/>
              <p:cNvSpPr/>
              <p:nvPr/>
            </p:nvSpPr>
            <p:spPr>
              <a:xfrm>
                <a:off x="2656993" y="2369021"/>
                <a:ext cx="3296" cy="7417"/>
              </a:xfrm>
              <a:custGeom>
                <a:avLst/>
                <a:gdLst/>
                <a:ahLst/>
                <a:cxnLst/>
                <a:rect l="l" t="t" r="r" b="b"/>
                <a:pathLst>
                  <a:path w="4" h="8" extrusionOk="0">
                    <a:moveTo>
                      <a:pt x="0" y="8"/>
                    </a:moveTo>
                    <a:cubicBezTo>
                      <a:pt x="3" y="6"/>
                      <a:pt x="4" y="4"/>
                      <a:pt x="3" y="0"/>
                    </a:cubicBezTo>
                    <a:cubicBezTo>
                      <a:pt x="2" y="3"/>
                      <a:pt x="1" y="5"/>
                      <a:pt x="0"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9" name="Google Shape;1879;p24"/>
              <p:cNvSpPr/>
              <p:nvPr/>
            </p:nvSpPr>
            <p:spPr>
              <a:xfrm>
                <a:off x="2650400" y="2381382"/>
                <a:ext cx="2473" cy="7417"/>
              </a:xfrm>
              <a:custGeom>
                <a:avLst/>
                <a:gdLst/>
                <a:ahLst/>
                <a:cxnLst/>
                <a:rect l="l" t="t" r="r" b="b"/>
                <a:pathLst>
                  <a:path w="3" h="8" extrusionOk="0">
                    <a:moveTo>
                      <a:pt x="0" y="8"/>
                    </a:moveTo>
                    <a:cubicBezTo>
                      <a:pt x="3" y="5"/>
                      <a:pt x="3" y="4"/>
                      <a:pt x="2" y="0"/>
                    </a:cubicBezTo>
                    <a:cubicBezTo>
                      <a:pt x="1" y="3"/>
                      <a:pt x="0" y="5"/>
                      <a:pt x="0"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0" name="Google Shape;1880;p24"/>
              <p:cNvSpPr/>
              <p:nvPr/>
            </p:nvSpPr>
            <p:spPr>
              <a:xfrm>
                <a:off x="2930595" y="2425060"/>
                <a:ext cx="6593" cy="8241"/>
              </a:xfrm>
              <a:custGeom>
                <a:avLst/>
                <a:gdLst/>
                <a:ahLst/>
                <a:cxnLst/>
                <a:rect l="l" t="t" r="r" b="b"/>
                <a:pathLst>
                  <a:path w="7" h="8" extrusionOk="0">
                    <a:moveTo>
                      <a:pt x="7" y="0"/>
                    </a:moveTo>
                    <a:cubicBezTo>
                      <a:pt x="3" y="2"/>
                      <a:pt x="2" y="5"/>
                      <a:pt x="0" y="8"/>
                    </a:cubicBezTo>
                    <a:cubicBezTo>
                      <a:pt x="4" y="6"/>
                      <a:pt x="5" y="3"/>
                      <a:pt x="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1" name="Google Shape;1881;p24"/>
              <p:cNvSpPr/>
              <p:nvPr/>
            </p:nvSpPr>
            <p:spPr>
              <a:xfrm>
                <a:off x="2828406" y="2527249"/>
                <a:ext cx="6593" cy="4945"/>
              </a:xfrm>
              <a:custGeom>
                <a:avLst/>
                <a:gdLst/>
                <a:ahLst/>
                <a:cxnLst/>
                <a:rect l="l" t="t" r="r" b="b"/>
                <a:pathLst>
                  <a:path w="7" h="5" extrusionOk="0">
                    <a:moveTo>
                      <a:pt x="7" y="1"/>
                    </a:moveTo>
                    <a:cubicBezTo>
                      <a:pt x="7" y="1"/>
                      <a:pt x="7" y="0"/>
                      <a:pt x="7" y="0"/>
                    </a:cubicBezTo>
                    <a:cubicBezTo>
                      <a:pt x="5" y="1"/>
                      <a:pt x="2" y="3"/>
                      <a:pt x="0" y="5"/>
                    </a:cubicBezTo>
                    <a:cubicBezTo>
                      <a:pt x="3" y="5"/>
                      <a:pt x="4" y="4"/>
                      <a:pt x="7"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2" name="Google Shape;1882;p24"/>
              <p:cNvSpPr/>
              <p:nvPr/>
            </p:nvSpPr>
            <p:spPr>
              <a:xfrm>
                <a:off x="3044321" y="2631909"/>
                <a:ext cx="11537" cy="18130"/>
              </a:xfrm>
              <a:custGeom>
                <a:avLst/>
                <a:gdLst/>
                <a:ahLst/>
                <a:cxnLst/>
                <a:rect l="l" t="t" r="r" b="b"/>
                <a:pathLst>
                  <a:path w="12" h="19" extrusionOk="0">
                    <a:moveTo>
                      <a:pt x="12" y="0"/>
                    </a:moveTo>
                    <a:cubicBezTo>
                      <a:pt x="8" y="7"/>
                      <a:pt x="4" y="13"/>
                      <a:pt x="0" y="19"/>
                    </a:cubicBezTo>
                    <a:cubicBezTo>
                      <a:pt x="6" y="15"/>
                      <a:pt x="12" y="6"/>
                      <a:pt x="1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3" name="Google Shape;1883;p24"/>
              <p:cNvSpPr/>
              <p:nvPr/>
            </p:nvSpPr>
            <p:spPr>
              <a:xfrm>
                <a:off x="3005588" y="2697838"/>
                <a:ext cx="8241" cy="19778"/>
              </a:xfrm>
              <a:custGeom>
                <a:avLst/>
                <a:gdLst/>
                <a:ahLst/>
                <a:cxnLst/>
                <a:rect l="l" t="t" r="r" b="b"/>
                <a:pathLst>
                  <a:path w="8" h="21" extrusionOk="0">
                    <a:moveTo>
                      <a:pt x="2" y="21"/>
                    </a:moveTo>
                    <a:cubicBezTo>
                      <a:pt x="4" y="14"/>
                      <a:pt x="6" y="7"/>
                      <a:pt x="8" y="0"/>
                    </a:cubicBezTo>
                    <a:cubicBezTo>
                      <a:pt x="4" y="3"/>
                      <a:pt x="0" y="15"/>
                      <a:pt x="2" y="2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4" name="Google Shape;1884;p24"/>
              <p:cNvSpPr/>
              <p:nvPr/>
            </p:nvSpPr>
            <p:spPr>
              <a:xfrm>
                <a:off x="3044321" y="2618724"/>
                <a:ext cx="11537" cy="18955"/>
              </a:xfrm>
              <a:custGeom>
                <a:avLst/>
                <a:gdLst/>
                <a:ahLst/>
                <a:cxnLst/>
                <a:rect l="l" t="t" r="r" b="b"/>
                <a:pathLst>
                  <a:path w="12" h="20" extrusionOk="0">
                    <a:moveTo>
                      <a:pt x="12" y="0"/>
                    </a:moveTo>
                    <a:cubicBezTo>
                      <a:pt x="11" y="0"/>
                      <a:pt x="11" y="0"/>
                      <a:pt x="11" y="0"/>
                    </a:cubicBezTo>
                    <a:cubicBezTo>
                      <a:pt x="7" y="6"/>
                      <a:pt x="4" y="13"/>
                      <a:pt x="0" y="20"/>
                    </a:cubicBezTo>
                    <a:cubicBezTo>
                      <a:pt x="0" y="20"/>
                      <a:pt x="1" y="20"/>
                      <a:pt x="1" y="20"/>
                    </a:cubicBezTo>
                    <a:cubicBezTo>
                      <a:pt x="6" y="14"/>
                      <a:pt x="9" y="7"/>
                      <a:pt x="1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5" name="Google Shape;1885;p24"/>
              <p:cNvSpPr/>
              <p:nvPr/>
            </p:nvSpPr>
            <p:spPr>
              <a:xfrm>
                <a:off x="3017125" y="2692069"/>
                <a:ext cx="4945" cy="10714"/>
              </a:xfrm>
              <a:custGeom>
                <a:avLst/>
                <a:gdLst/>
                <a:ahLst/>
                <a:cxnLst/>
                <a:rect l="l" t="t" r="r" b="b"/>
                <a:pathLst>
                  <a:path w="5" h="11" extrusionOk="0">
                    <a:moveTo>
                      <a:pt x="5" y="0"/>
                    </a:moveTo>
                    <a:cubicBezTo>
                      <a:pt x="1" y="3"/>
                      <a:pt x="0" y="6"/>
                      <a:pt x="1" y="11"/>
                    </a:cubicBezTo>
                    <a:cubicBezTo>
                      <a:pt x="2" y="7"/>
                      <a:pt x="3" y="4"/>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6" name="Google Shape;1886;p24"/>
              <p:cNvSpPr/>
              <p:nvPr/>
            </p:nvSpPr>
            <p:spPr>
              <a:xfrm>
                <a:off x="2971800" y="2621196"/>
                <a:ext cx="23075" cy="25547"/>
              </a:xfrm>
              <a:custGeom>
                <a:avLst/>
                <a:gdLst/>
                <a:ahLst/>
                <a:cxnLst/>
                <a:rect l="l" t="t" r="r" b="b"/>
                <a:pathLst>
                  <a:path w="24" h="27" extrusionOk="0">
                    <a:moveTo>
                      <a:pt x="3" y="25"/>
                    </a:moveTo>
                    <a:cubicBezTo>
                      <a:pt x="10" y="17"/>
                      <a:pt x="17" y="9"/>
                      <a:pt x="24" y="1"/>
                    </a:cubicBezTo>
                    <a:cubicBezTo>
                      <a:pt x="24" y="1"/>
                      <a:pt x="23" y="0"/>
                      <a:pt x="23" y="0"/>
                    </a:cubicBezTo>
                    <a:cubicBezTo>
                      <a:pt x="13" y="7"/>
                      <a:pt x="7" y="17"/>
                      <a:pt x="0" y="27"/>
                    </a:cubicBezTo>
                    <a:cubicBezTo>
                      <a:pt x="1" y="27"/>
                      <a:pt x="1" y="27"/>
                      <a:pt x="2" y="27"/>
                    </a:cubicBezTo>
                    <a:cubicBezTo>
                      <a:pt x="2" y="26"/>
                      <a:pt x="3" y="26"/>
                      <a:pt x="3" y="2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7" name="Google Shape;1887;p24"/>
              <p:cNvSpPr/>
              <p:nvPr/>
            </p:nvSpPr>
            <p:spPr>
              <a:xfrm>
                <a:off x="3029487" y="2565157"/>
                <a:ext cx="14010" cy="24723"/>
              </a:xfrm>
              <a:custGeom>
                <a:avLst/>
                <a:gdLst/>
                <a:ahLst/>
                <a:cxnLst/>
                <a:rect l="l" t="t" r="r" b="b"/>
                <a:pathLst>
                  <a:path w="15" h="26" extrusionOk="0">
                    <a:moveTo>
                      <a:pt x="15" y="0"/>
                    </a:moveTo>
                    <a:cubicBezTo>
                      <a:pt x="15" y="1"/>
                      <a:pt x="14" y="1"/>
                      <a:pt x="14" y="2"/>
                    </a:cubicBezTo>
                    <a:cubicBezTo>
                      <a:pt x="11" y="11"/>
                      <a:pt x="7" y="18"/>
                      <a:pt x="1" y="24"/>
                    </a:cubicBezTo>
                    <a:cubicBezTo>
                      <a:pt x="0" y="25"/>
                      <a:pt x="0" y="25"/>
                      <a:pt x="0" y="26"/>
                    </a:cubicBezTo>
                    <a:cubicBezTo>
                      <a:pt x="0" y="26"/>
                      <a:pt x="1" y="26"/>
                      <a:pt x="1" y="26"/>
                    </a:cubicBezTo>
                    <a:cubicBezTo>
                      <a:pt x="9" y="20"/>
                      <a:pt x="14" y="11"/>
                      <a:pt x="1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8" name="Google Shape;1888;p24"/>
              <p:cNvSpPr/>
              <p:nvPr/>
            </p:nvSpPr>
            <p:spPr>
              <a:xfrm>
                <a:off x="3017125" y="2583288"/>
                <a:ext cx="9889" cy="10714"/>
              </a:xfrm>
              <a:custGeom>
                <a:avLst/>
                <a:gdLst/>
                <a:ahLst/>
                <a:cxnLst/>
                <a:rect l="l" t="t" r="r" b="b"/>
                <a:pathLst>
                  <a:path w="10" h="12" extrusionOk="0">
                    <a:moveTo>
                      <a:pt x="10" y="0"/>
                    </a:moveTo>
                    <a:cubicBezTo>
                      <a:pt x="6" y="3"/>
                      <a:pt x="2" y="7"/>
                      <a:pt x="0" y="12"/>
                    </a:cubicBezTo>
                    <a:cubicBezTo>
                      <a:pt x="5" y="9"/>
                      <a:pt x="8" y="5"/>
                      <a:pt x="1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9" name="Google Shape;1889;p24"/>
              <p:cNvSpPr/>
              <p:nvPr/>
            </p:nvSpPr>
            <p:spPr>
              <a:xfrm>
                <a:off x="2959438" y="2669818"/>
                <a:ext cx="4945" cy="7417"/>
              </a:xfrm>
              <a:custGeom>
                <a:avLst/>
                <a:gdLst/>
                <a:ahLst/>
                <a:cxnLst/>
                <a:rect l="l" t="t" r="r" b="b"/>
                <a:pathLst>
                  <a:path w="5" h="8" extrusionOk="0">
                    <a:moveTo>
                      <a:pt x="5" y="0"/>
                    </a:moveTo>
                    <a:cubicBezTo>
                      <a:pt x="1" y="2"/>
                      <a:pt x="0" y="4"/>
                      <a:pt x="1" y="8"/>
                    </a:cubicBezTo>
                    <a:cubicBezTo>
                      <a:pt x="2" y="5"/>
                      <a:pt x="3" y="3"/>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0" name="Google Shape;1890;p24"/>
              <p:cNvSpPr/>
              <p:nvPr/>
            </p:nvSpPr>
            <p:spPr>
              <a:xfrm>
                <a:off x="2913288" y="2584111"/>
                <a:ext cx="12362" cy="9889"/>
              </a:xfrm>
              <a:custGeom>
                <a:avLst/>
                <a:gdLst/>
                <a:ahLst/>
                <a:cxnLst/>
                <a:rect l="l" t="t" r="r" b="b"/>
                <a:pathLst>
                  <a:path w="13" h="11" extrusionOk="0">
                    <a:moveTo>
                      <a:pt x="0" y="11"/>
                    </a:moveTo>
                    <a:cubicBezTo>
                      <a:pt x="4" y="7"/>
                      <a:pt x="8" y="3"/>
                      <a:pt x="13" y="0"/>
                    </a:cubicBezTo>
                    <a:cubicBezTo>
                      <a:pt x="6" y="1"/>
                      <a:pt x="3" y="6"/>
                      <a:pt x="0"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1" name="Google Shape;1891;p24"/>
              <p:cNvSpPr/>
              <p:nvPr/>
            </p:nvSpPr>
            <p:spPr>
              <a:xfrm>
                <a:off x="2911640" y="2596473"/>
                <a:ext cx="6593" cy="6593"/>
              </a:xfrm>
              <a:custGeom>
                <a:avLst/>
                <a:gdLst/>
                <a:ahLst/>
                <a:cxnLst/>
                <a:rect l="l" t="t" r="r" b="b"/>
                <a:pathLst>
                  <a:path w="7" h="7" extrusionOk="0">
                    <a:moveTo>
                      <a:pt x="0" y="7"/>
                    </a:moveTo>
                    <a:cubicBezTo>
                      <a:pt x="4" y="6"/>
                      <a:pt x="5" y="3"/>
                      <a:pt x="7" y="0"/>
                    </a:cubicBezTo>
                    <a:cubicBezTo>
                      <a:pt x="3" y="1"/>
                      <a:pt x="2" y="4"/>
                      <a:pt x="0"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2" name="Google Shape;1892;p24"/>
              <p:cNvSpPr/>
              <p:nvPr/>
            </p:nvSpPr>
            <p:spPr>
              <a:xfrm>
                <a:off x="2988282" y="2521480"/>
                <a:ext cx="6593" cy="6593"/>
              </a:xfrm>
              <a:custGeom>
                <a:avLst/>
                <a:gdLst/>
                <a:ahLst/>
                <a:cxnLst/>
                <a:rect l="l" t="t" r="r" b="b"/>
                <a:pathLst>
                  <a:path w="7" h="7" extrusionOk="0">
                    <a:moveTo>
                      <a:pt x="7" y="1"/>
                    </a:moveTo>
                    <a:cubicBezTo>
                      <a:pt x="7" y="1"/>
                      <a:pt x="6" y="1"/>
                      <a:pt x="6" y="0"/>
                    </a:cubicBezTo>
                    <a:cubicBezTo>
                      <a:pt x="4" y="2"/>
                      <a:pt x="2" y="4"/>
                      <a:pt x="0" y="7"/>
                    </a:cubicBezTo>
                    <a:cubicBezTo>
                      <a:pt x="1" y="7"/>
                      <a:pt x="1" y="7"/>
                      <a:pt x="1" y="7"/>
                    </a:cubicBezTo>
                    <a:cubicBezTo>
                      <a:pt x="3" y="5"/>
                      <a:pt x="5" y="3"/>
                      <a:pt x="7"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3" name="Google Shape;1893;p24"/>
              <p:cNvSpPr/>
              <p:nvPr/>
            </p:nvSpPr>
            <p:spPr>
              <a:xfrm>
                <a:off x="2712208" y="2350066"/>
                <a:ext cx="6593" cy="9889"/>
              </a:xfrm>
              <a:custGeom>
                <a:avLst/>
                <a:gdLst/>
                <a:ahLst/>
                <a:cxnLst/>
                <a:rect l="l" t="t" r="r" b="b"/>
                <a:pathLst>
                  <a:path w="7" h="11" extrusionOk="0">
                    <a:moveTo>
                      <a:pt x="0" y="10"/>
                    </a:moveTo>
                    <a:cubicBezTo>
                      <a:pt x="0" y="10"/>
                      <a:pt x="1" y="10"/>
                      <a:pt x="1" y="11"/>
                    </a:cubicBezTo>
                    <a:cubicBezTo>
                      <a:pt x="1" y="10"/>
                      <a:pt x="2" y="10"/>
                      <a:pt x="2" y="10"/>
                    </a:cubicBezTo>
                    <a:cubicBezTo>
                      <a:pt x="4" y="7"/>
                      <a:pt x="5" y="4"/>
                      <a:pt x="7" y="0"/>
                    </a:cubicBezTo>
                    <a:cubicBezTo>
                      <a:pt x="3" y="2"/>
                      <a:pt x="2" y="6"/>
                      <a:pt x="0" y="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4" name="Google Shape;1894;p24"/>
              <p:cNvSpPr/>
              <p:nvPr/>
            </p:nvSpPr>
            <p:spPr>
              <a:xfrm>
                <a:off x="2737755" y="2305564"/>
                <a:ext cx="2473" cy="4945"/>
              </a:xfrm>
              <a:custGeom>
                <a:avLst/>
                <a:gdLst/>
                <a:ahLst/>
                <a:cxnLst/>
                <a:rect l="l" t="t" r="r" b="b"/>
                <a:pathLst>
                  <a:path w="2" h="5" extrusionOk="0">
                    <a:moveTo>
                      <a:pt x="2" y="0"/>
                    </a:moveTo>
                    <a:cubicBezTo>
                      <a:pt x="2" y="0"/>
                      <a:pt x="2" y="0"/>
                      <a:pt x="1" y="0"/>
                    </a:cubicBezTo>
                    <a:cubicBezTo>
                      <a:pt x="1" y="1"/>
                      <a:pt x="0" y="3"/>
                      <a:pt x="0" y="5"/>
                    </a:cubicBezTo>
                    <a:cubicBezTo>
                      <a:pt x="2" y="3"/>
                      <a:pt x="2" y="3"/>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5" name="Google Shape;1895;p24"/>
              <p:cNvSpPr/>
              <p:nvPr/>
            </p:nvSpPr>
            <p:spPr>
              <a:xfrm>
                <a:off x="2743523" y="2311333"/>
                <a:ext cx="3296" cy="3296"/>
              </a:xfrm>
              <a:custGeom>
                <a:avLst/>
                <a:gdLst/>
                <a:ahLst/>
                <a:cxnLst/>
                <a:rect l="l" t="t" r="r" b="b"/>
                <a:pathLst>
                  <a:path w="3" h="4" extrusionOk="0">
                    <a:moveTo>
                      <a:pt x="2" y="0"/>
                    </a:moveTo>
                    <a:cubicBezTo>
                      <a:pt x="1" y="1"/>
                      <a:pt x="1" y="2"/>
                      <a:pt x="0" y="4"/>
                    </a:cubicBezTo>
                    <a:cubicBezTo>
                      <a:pt x="2" y="3"/>
                      <a:pt x="3"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6" name="Google Shape;1896;p24"/>
              <p:cNvSpPr/>
              <p:nvPr/>
            </p:nvSpPr>
            <p:spPr>
              <a:xfrm>
                <a:off x="2774016" y="2303916"/>
                <a:ext cx="6593" cy="10714"/>
              </a:xfrm>
              <a:custGeom>
                <a:avLst/>
                <a:gdLst/>
                <a:ahLst/>
                <a:cxnLst/>
                <a:rect l="l" t="t" r="r" b="b"/>
                <a:pathLst>
                  <a:path w="7" h="12" extrusionOk="0">
                    <a:moveTo>
                      <a:pt x="7" y="0"/>
                    </a:moveTo>
                    <a:cubicBezTo>
                      <a:pt x="5" y="4"/>
                      <a:pt x="2" y="8"/>
                      <a:pt x="0" y="12"/>
                    </a:cubicBezTo>
                    <a:cubicBezTo>
                      <a:pt x="5" y="9"/>
                      <a:pt x="7" y="5"/>
                      <a:pt x="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7" name="Google Shape;1897;p24"/>
              <p:cNvSpPr/>
              <p:nvPr/>
            </p:nvSpPr>
            <p:spPr>
              <a:xfrm>
                <a:off x="2769895" y="2294027"/>
                <a:ext cx="4945" cy="9065"/>
              </a:xfrm>
              <a:custGeom>
                <a:avLst/>
                <a:gdLst/>
                <a:ahLst/>
                <a:cxnLst/>
                <a:rect l="l" t="t" r="r" b="b"/>
                <a:pathLst>
                  <a:path w="5" h="9" extrusionOk="0">
                    <a:moveTo>
                      <a:pt x="4" y="0"/>
                    </a:moveTo>
                    <a:cubicBezTo>
                      <a:pt x="3" y="3"/>
                      <a:pt x="2" y="6"/>
                      <a:pt x="0" y="9"/>
                    </a:cubicBezTo>
                    <a:cubicBezTo>
                      <a:pt x="4" y="7"/>
                      <a:pt x="5" y="4"/>
                      <a:pt x="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8" name="Google Shape;1898;p24"/>
              <p:cNvSpPr/>
              <p:nvPr/>
            </p:nvSpPr>
            <p:spPr>
              <a:xfrm>
                <a:off x="3069044" y="2671466"/>
                <a:ext cx="14834" cy="51094"/>
              </a:xfrm>
              <a:custGeom>
                <a:avLst/>
                <a:gdLst/>
                <a:ahLst/>
                <a:cxnLst/>
                <a:rect l="l" t="t" r="r" b="b"/>
                <a:pathLst>
                  <a:path w="16" h="54" extrusionOk="0">
                    <a:moveTo>
                      <a:pt x="1" y="54"/>
                    </a:moveTo>
                    <a:cubicBezTo>
                      <a:pt x="2" y="53"/>
                      <a:pt x="2" y="52"/>
                      <a:pt x="2" y="52"/>
                    </a:cubicBezTo>
                    <a:cubicBezTo>
                      <a:pt x="7" y="35"/>
                      <a:pt x="13" y="19"/>
                      <a:pt x="16" y="2"/>
                    </a:cubicBezTo>
                    <a:cubicBezTo>
                      <a:pt x="16" y="1"/>
                      <a:pt x="16" y="1"/>
                      <a:pt x="16" y="0"/>
                    </a:cubicBezTo>
                    <a:cubicBezTo>
                      <a:pt x="15" y="0"/>
                      <a:pt x="15" y="0"/>
                      <a:pt x="15" y="0"/>
                    </a:cubicBezTo>
                    <a:cubicBezTo>
                      <a:pt x="13" y="5"/>
                      <a:pt x="12" y="10"/>
                      <a:pt x="10" y="15"/>
                    </a:cubicBezTo>
                    <a:cubicBezTo>
                      <a:pt x="8" y="23"/>
                      <a:pt x="5" y="31"/>
                      <a:pt x="3" y="39"/>
                    </a:cubicBezTo>
                    <a:cubicBezTo>
                      <a:pt x="2" y="44"/>
                      <a:pt x="0" y="49"/>
                      <a:pt x="1" y="54"/>
                    </a:cubicBezTo>
                    <a:cubicBezTo>
                      <a:pt x="1" y="54"/>
                      <a:pt x="1" y="54"/>
                      <a:pt x="1" y="54"/>
                    </a:cubicBezTo>
                    <a:cubicBezTo>
                      <a:pt x="1" y="54"/>
                      <a:pt x="1" y="54"/>
                      <a:pt x="1"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9" name="Google Shape;1899;p24"/>
              <p:cNvSpPr/>
              <p:nvPr/>
            </p:nvSpPr>
            <p:spPr>
              <a:xfrm>
                <a:off x="3055858" y="2772831"/>
                <a:ext cx="4121" cy="17306"/>
              </a:xfrm>
              <a:custGeom>
                <a:avLst/>
                <a:gdLst/>
                <a:ahLst/>
                <a:cxnLst/>
                <a:rect l="l" t="t" r="r" b="b"/>
                <a:pathLst>
                  <a:path w="4" h="19" extrusionOk="0">
                    <a:moveTo>
                      <a:pt x="2" y="19"/>
                    </a:moveTo>
                    <a:cubicBezTo>
                      <a:pt x="4" y="16"/>
                      <a:pt x="4" y="5"/>
                      <a:pt x="3" y="0"/>
                    </a:cubicBezTo>
                    <a:cubicBezTo>
                      <a:pt x="1" y="5"/>
                      <a:pt x="0" y="14"/>
                      <a:pt x="2" y="1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0" name="Google Shape;1900;p24"/>
              <p:cNvSpPr/>
              <p:nvPr/>
            </p:nvSpPr>
            <p:spPr>
              <a:xfrm>
                <a:off x="3027839" y="2720089"/>
                <a:ext cx="3296" cy="6593"/>
              </a:xfrm>
              <a:custGeom>
                <a:avLst/>
                <a:gdLst/>
                <a:ahLst/>
                <a:cxnLst/>
                <a:rect l="l" t="t" r="r" b="b"/>
                <a:pathLst>
                  <a:path w="4" h="7" extrusionOk="0">
                    <a:moveTo>
                      <a:pt x="0" y="7"/>
                    </a:moveTo>
                    <a:cubicBezTo>
                      <a:pt x="1" y="7"/>
                      <a:pt x="1" y="7"/>
                      <a:pt x="1" y="7"/>
                    </a:cubicBezTo>
                    <a:cubicBezTo>
                      <a:pt x="2" y="5"/>
                      <a:pt x="3" y="2"/>
                      <a:pt x="4" y="0"/>
                    </a:cubicBezTo>
                    <a:cubicBezTo>
                      <a:pt x="1" y="1"/>
                      <a:pt x="1" y="4"/>
                      <a:pt x="0"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1" name="Google Shape;1901;p24"/>
              <p:cNvSpPr/>
              <p:nvPr/>
            </p:nvSpPr>
            <p:spPr>
              <a:xfrm>
                <a:off x="3022070" y="2728330"/>
                <a:ext cx="1648" cy="2473"/>
              </a:xfrm>
              <a:custGeom>
                <a:avLst/>
                <a:gdLst/>
                <a:ahLst/>
                <a:cxnLst/>
                <a:rect l="l" t="t" r="r" b="b"/>
                <a:pathLst>
                  <a:path w="2" h="3" extrusionOk="0">
                    <a:moveTo>
                      <a:pt x="0" y="3"/>
                    </a:moveTo>
                    <a:cubicBezTo>
                      <a:pt x="1" y="2"/>
                      <a:pt x="1" y="1"/>
                      <a:pt x="2" y="0"/>
                    </a:cubicBezTo>
                    <a:cubicBezTo>
                      <a:pt x="0" y="1"/>
                      <a:pt x="0" y="2"/>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2" name="Google Shape;1902;p24"/>
              <p:cNvSpPr/>
              <p:nvPr/>
            </p:nvSpPr>
            <p:spPr>
              <a:xfrm>
                <a:off x="3022070" y="2730802"/>
                <a:ext cx="900" cy="9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3" name="Google Shape;1903;p24"/>
              <p:cNvSpPr/>
              <p:nvPr/>
            </p:nvSpPr>
            <p:spPr>
              <a:xfrm>
                <a:off x="3034432" y="2743164"/>
                <a:ext cx="8241" cy="32964"/>
              </a:xfrm>
              <a:custGeom>
                <a:avLst/>
                <a:gdLst/>
                <a:ahLst/>
                <a:cxnLst/>
                <a:rect l="l" t="t" r="r" b="b"/>
                <a:pathLst>
                  <a:path w="9" h="35" extrusionOk="0">
                    <a:moveTo>
                      <a:pt x="4" y="21"/>
                    </a:moveTo>
                    <a:cubicBezTo>
                      <a:pt x="5" y="14"/>
                      <a:pt x="6" y="7"/>
                      <a:pt x="7" y="0"/>
                    </a:cubicBezTo>
                    <a:cubicBezTo>
                      <a:pt x="5" y="3"/>
                      <a:pt x="4" y="6"/>
                      <a:pt x="3" y="9"/>
                    </a:cubicBezTo>
                    <a:cubicBezTo>
                      <a:pt x="2" y="16"/>
                      <a:pt x="2" y="22"/>
                      <a:pt x="1" y="29"/>
                    </a:cubicBezTo>
                    <a:cubicBezTo>
                      <a:pt x="0" y="31"/>
                      <a:pt x="1" y="33"/>
                      <a:pt x="2" y="35"/>
                    </a:cubicBezTo>
                    <a:cubicBezTo>
                      <a:pt x="3" y="31"/>
                      <a:pt x="4" y="26"/>
                      <a:pt x="4" y="22"/>
                    </a:cubicBezTo>
                    <a:cubicBezTo>
                      <a:pt x="4" y="25"/>
                      <a:pt x="4" y="28"/>
                      <a:pt x="4" y="31"/>
                    </a:cubicBezTo>
                    <a:cubicBezTo>
                      <a:pt x="4" y="31"/>
                      <a:pt x="5" y="31"/>
                      <a:pt x="5" y="31"/>
                    </a:cubicBezTo>
                    <a:cubicBezTo>
                      <a:pt x="6" y="28"/>
                      <a:pt x="6" y="25"/>
                      <a:pt x="7" y="22"/>
                    </a:cubicBezTo>
                    <a:cubicBezTo>
                      <a:pt x="7" y="19"/>
                      <a:pt x="8" y="16"/>
                      <a:pt x="9" y="12"/>
                    </a:cubicBezTo>
                    <a:cubicBezTo>
                      <a:pt x="8" y="12"/>
                      <a:pt x="8" y="12"/>
                      <a:pt x="8" y="12"/>
                    </a:cubicBezTo>
                    <a:cubicBezTo>
                      <a:pt x="7" y="15"/>
                      <a:pt x="5" y="18"/>
                      <a:pt x="4" y="2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4" name="Google Shape;1904;p24"/>
              <p:cNvSpPr/>
              <p:nvPr/>
            </p:nvSpPr>
            <p:spPr>
              <a:xfrm>
                <a:off x="2525137" y="2253646"/>
                <a:ext cx="4121" cy="37085"/>
              </a:xfrm>
              <a:custGeom>
                <a:avLst/>
                <a:gdLst/>
                <a:ahLst/>
                <a:cxnLst/>
                <a:rect l="l" t="t" r="r" b="b"/>
                <a:pathLst>
                  <a:path w="5" h="39" extrusionOk="0">
                    <a:moveTo>
                      <a:pt x="4" y="15"/>
                    </a:moveTo>
                    <a:cubicBezTo>
                      <a:pt x="4" y="10"/>
                      <a:pt x="5" y="5"/>
                      <a:pt x="1" y="0"/>
                    </a:cubicBezTo>
                    <a:cubicBezTo>
                      <a:pt x="2" y="13"/>
                      <a:pt x="3" y="26"/>
                      <a:pt x="0" y="39"/>
                    </a:cubicBezTo>
                    <a:cubicBezTo>
                      <a:pt x="4" y="31"/>
                      <a:pt x="4" y="23"/>
                      <a:pt x="4"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5" name="Google Shape;1905;p24"/>
              <p:cNvSpPr/>
              <p:nvPr/>
            </p:nvSpPr>
            <p:spPr>
              <a:xfrm>
                <a:off x="2525961" y="2330288"/>
                <a:ext cx="2473" cy="7417"/>
              </a:xfrm>
              <a:custGeom>
                <a:avLst/>
                <a:gdLst/>
                <a:ahLst/>
                <a:cxnLst/>
                <a:rect l="l" t="t" r="r" b="b"/>
                <a:pathLst>
                  <a:path w="3" h="8" extrusionOk="0">
                    <a:moveTo>
                      <a:pt x="2" y="8"/>
                    </a:moveTo>
                    <a:cubicBezTo>
                      <a:pt x="2" y="8"/>
                      <a:pt x="3" y="8"/>
                      <a:pt x="3" y="8"/>
                    </a:cubicBezTo>
                    <a:cubicBezTo>
                      <a:pt x="3" y="5"/>
                      <a:pt x="3" y="2"/>
                      <a:pt x="2" y="0"/>
                    </a:cubicBezTo>
                    <a:cubicBezTo>
                      <a:pt x="0" y="3"/>
                      <a:pt x="1" y="5"/>
                      <a:pt x="2"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6" name="Google Shape;1906;p24"/>
              <p:cNvSpPr/>
              <p:nvPr/>
            </p:nvSpPr>
            <p:spPr>
              <a:xfrm>
                <a:off x="2984161" y="2687948"/>
                <a:ext cx="5769" cy="28844"/>
              </a:xfrm>
              <a:custGeom>
                <a:avLst/>
                <a:gdLst/>
                <a:ahLst/>
                <a:cxnLst/>
                <a:rect l="l" t="t" r="r" b="b"/>
                <a:pathLst>
                  <a:path w="6" h="31" extrusionOk="0">
                    <a:moveTo>
                      <a:pt x="6" y="0"/>
                    </a:moveTo>
                    <a:cubicBezTo>
                      <a:pt x="6" y="0"/>
                      <a:pt x="5" y="0"/>
                      <a:pt x="5" y="0"/>
                    </a:cubicBezTo>
                    <a:cubicBezTo>
                      <a:pt x="2" y="10"/>
                      <a:pt x="0" y="20"/>
                      <a:pt x="1" y="31"/>
                    </a:cubicBezTo>
                    <a:cubicBezTo>
                      <a:pt x="1" y="30"/>
                      <a:pt x="2" y="30"/>
                      <a:pt x="2" y="29"/>
                    </a:cubicBezTo>
                    <a:cubicBezTo>
                      <a:pt x="3" y="19"/>
                      <a:pt x="5" y="10"/>
                      <a:pt x="6" y="1"/>
                    </a:cubicBezTo>
                    <a:cubicBezTo>
                      <a:pt x="6" y="0"/>
                      <a:pt x="6" y="0"/>
                      <a:pt x="6"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7" name="Google Shape;1907;p24"/>
              <p:cNvSpPr/>
              <p:nvPr/>
            </p:nvSpPr>
            <p:spPr>
              <a:xfrm>
                <a:off x="2989930" y="2706903"/>
                <a:ext cx="4945" cy="20603"/>
              </a:xfrm>
              <a:custGeom>
                <a:avLst/>
                <a:gdLst/>
                <a:ahLst/>
                <a:cxnLst/>
                <a:rect l="l" t="t" r="r" b="b"/>
                <a:pathLst>
                  <a:path w="5" h="22" extrusionOk="0">
                    <a:moveTo>
                      <a:pt x="5" y="22"/>
                    </a:moveTo>
                    <a:cubicBezTo>
                      <a:pt x="4" y="14"/>
                      <a:pt x="3" y="7"/>
                      <a:pt x="2" y="0"/>
                    </a:cubicBezTo>
                    <a:cubicBezTo>
                      <a:pt x="0" y="5"/>
                      <a:pt x="1" y="16"/>
                      <a:pt x="5" y="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8" name="Google Shape;1908;p24"/>
              <p:cNvSpPr/>
              <p:nvPr/>
            </p:nvSpPr>
            <p:spPr>
              <a:xfrm>
                <a:off x="2985809" y="2709375"/>
                <a:ext cx="4121" cy="18130"/>
              </a:xfrm>
              <a:custGeom>
                <a:avLst/>
                <a:gdLst/>
                <a:ahLst/>
                <a:cxnLst/>
                <a:rect l="l" t="t" r="r" b="b"/>
                <a:pathLst>
                  <a:path w="4" h="19" extrusionOk="0">
                    <a:moveTo>
                      <a:pt x="4" y="19"/>
                    </a:moveTo>
                    <a:cubicBezTo>
                      <a:pt x="4" y="13"/>
                      <a:pt x="3" y="7"/>
                      <a:pt x="3" y="0"/>
                    </a:cubicBezTo>
                    <a:cubicBezTo>
                      <a:pt x="0" y="6"/>
                      <a:pt x="1" y="16"/>
                      <a:pt x="4" y="1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9" name="Google Shape;1909;p24"/>
              <p:cNvSpPr/>
              <p:nvPr/>
            </p:nvSpPr>
            <p:spPr>
              <a:xfrm>
                <a:off x="2989930" y="2687948"/>
                <a:ext cx="3296" cy="9889"/>
              </a:xfrm>
              <a:custGeom>
                <a:avLst/>
                <a:gdLst/>
                <a:ahLst/>
                <a:cxnLst/>
                <a:rect l="l" t="t" r="r" b="b"/>
                <a:pathLst>
                  <a:path w="4" h="11" extrusionOk="0">
                    <a:moveTo>
                      <a:pt x="4" y="0"/>
                    </a:moveTo>
                    <a:cubicBezTo>
                      <a:pt x="1" y="3"/>
                      <a:pt x="0" y="6"/>
                      <a:pt x="2" y="11"/>
                    </a:cubicBezTo>
                    <a:cubicBezTo>
                      <a:pt x="3" y="7"/>
                      <a:pt x="3" y="4"/>
                      <a:pt x="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0" name="Google Shape;1910;p24"/>
              <p:cNvSpPr/>
              <p:nvPr/>
            </p:nvSpPr>
            <p:spPr>
              <a:xfrm>
                <a:off x="2970975" y="2678884"/>
                <a:ext cx="6593" cy="23899"/>
              </a:xfrm>
              <a:custGeom>
                <a:avLst/>
                <a:gdLst/>
                <a:ahLst/>
                <a:cxnLst/>
                <a:rect l="l" t="t" r="r" b="b"/>
                <a:pathLst>
                  <a:path w="7" h="25" extrusionOk="0">
                    <a:moveTo>
                      <a:pt x="2" y="25"/>
                    </a:moveTo>
                    <a:cubicBezTo>
                      <a:pt x="4" y="17"/>
                      <a:pt x="6" y="8"/>
                      <a:pt x="7" y="0"/>
                    </a:cubicBezTo>
                    <a:cubicBezTo>
                      <a:pt x="3" y="6"/>
                      <a:pt x="0" y="21"/>
                      <a:pt x="2" y="2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1" name="Google Shape;1911;p24"/>
              <p:cNvSpPr/>
              <p:nvPr/>
            </p:nvSpPr>
            <p:spPr>
              <a:xfrm>
                <a:off x="2973448" y="2668170"/>
                <a:ext cx="4945" cy="9065"/>
              </a:xfrm>
              <a:custGeom>
                <a:avLst/>
                <a:gdLst/>
                <a:ahLst/>
                <a:cxnLst/>
                <a:rect l="l" t="t" r="r" b="b"/>
                <a:pathLst>
                  <a:path w="5" h="10" extrusionOk="0">
                    <a:moveTo>
                      <a:pt x="0" y="10"/>
                    </a:moveTo>
                    <a:cubicBezTo>
                      <a:pt x="3" y="9"/>
                      <a:pt x="4" y="5"/>
                      <a:pt x="5" y="0"/>
                    </a:cubicBezTo>
                    <a:cubicBezTo>
                      <a:pt x="3" y="2"/>
                      <a:pt x="1" y="5"/>
                      <a:pt x="0" y="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2" name="Google Shape;1912;p24"/>
              <p:cNvSpPr/>
              <p:nvPr/>
            </p:nvSpPr>
            <p:spPr>
              <a:xfrm>
                <a:off x="3083878" y="2785193"/>
                <a:ext cx="5769" cy="14010"/>
              </a:xfrm>
              <a:custGeom>
                <a:avLst/>
                <a:gdLst/>
                <a:ahLst/>
                <a:cxnLst/>
                <a:rect l="l" t="t" r="r" b="b"/>
                <a:pathLst>
                  <a:path w="6" h="15" extrusionOk="0">
                    <a:moveTo>
                      <a:pt x="2" y="0"/>
                    </a:moveTo>
                    <a:cubicBezTo>
                      <a:pt x="0" y="5"/>
                      <a:pt x="2" y="11"/>
                      <a:pt x="6" y="15"/>
                    </a:cubicBezTo>
                    <a:cubicBezTo>
                      <a:pt x="4" y="9"/>
                      <a:pt x="3" y="5"/>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3" name="Google Shape;1913;p24"/>
              <p:cNvSpPr/>
              <p:nvPr/>
            </p:nvSpPr>
            <p:spPr>
              <a:xfrm>
                <a:off x="2508655" y="2283314"/>
                <a:ext cx="4121" cy="17306"/>
              </a:xfrm>
              <a:custGeom>
                <a:avLst/>
                <a:gdLst/>
                <a:ahLst/>
                <a:cxnLst/>
                <a:rect l="l" t="t" r="r" b="b"/>
                <a:pathLst>
                  <a:path w="4" h="19" extrusionOk="0">
                    <a:moveTo>
                      <a:pt x="3" y="0"/>
                    </a:moveTo>
                    <a:cubicBezTo>
                      <a:pt x="2" y="6"/>
                      <a:pt x="1" y="12"/>
                      <a:pt x="0" y="18"/>
                    </a:cubicBezTo>
                    <a:cubicBezTo>
                      <a:pt x="1" y="18"/>
                      <a:pt x="1" y="19"/>
                      <a:pt x="2" y="19"/>
                    </a:cubicBezTo>
                    <a:cubicBezTo>
                      <a:pt x="3" y="13"/>
                      <a:pt x="4" y="6"/>
                      <a:pt x="4" y="0"/>
                    </a:cubicBezTo>
                    <a:cubicBezTo>
                      <a:pt x="4" y="0"/>
                      <a:pt x="3"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14" name="Google Shape;1914;p24"/>
            <p:cNvGrpSpPr/>
            <p:nvPr/>
          </p:nvGrpSpPr>
          <p:grpSpPr>
            <a:xfrm rot="6200783">
              <a:off x="6127543" y="-876310"/>
              <a:ext cx="1339797" cy="1962875"/>
              <a:chOff x="4465072" y="1907523"/>
              <a:chExt cx="753228" cy="1103474"/>
            </a:xfrm>
          </p:grpSpPr>
          <p:sp>
            <p:nvSpPr>
              <p:cNvPr id="1915" name="Google Shape;1915;p24"/>
              <p:cNvSpPr/>
              <p:nvPr/>
            </p:nvSpPr>
            <p:spPr>
              <a:xfrm>
                <a:off x="4867233" y="2833815"/>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6" name="Google Shape;1916;p24"/>
              <p:cNvSpPr/>
              <p:nvPr/>
            </p:nvSpPr>
            <p:spPr>
              <a:xfrm>
                <a:off x="4465072" y="1907523"/>
                <a:ext cx="753228" cy="1103474"/>
              </a:xfrm>
              <a:custGeom>
                <a:avLst/>
                <a:gdLst/>
                <a:ahLst/>
                <a:cxnLst/>
                <a:rect l="l" t="t" r="r" b="b"/>
                <a:pathLst>
                  <a:path w="798" h="1170" extrusionOk="0">
                    <a:moveTo>
                      <a:pt x="794" y="1073"/>
                    </a:moveTo>
                    <a:cubicBezTo>
                      <a:pt x="786" y="1071"/>
                      <a:pt x="778" y="1069"/>
                      <a:pt x="770" y="1067"/>
                    </a:cubicBezTo>
                    <a:cubicBezTo>
                      <a:pt x="759" y="1065"/>
                      <a:pt x="748" y="1062"/>
                      <a:pt x="738" y="1059"/>
                    </a:cubicBezTo>
                    <a:cubicBezTo>
                      <a:pt x="733" y="1058"/>
                      <a:pt x="728" y="1057"/>
                      <a:pt x="722" y="1055"/>
                    </a:cubicBezTo>
                    <a:cubicBezTo>
                      <a:pt x="719" y="1054"/>
                      <a:pt x="715" y="1052"/>
                      <a:pt x="711" y="1051"/>
                    </a:cubicBezTo>
                    <a:cubicBezTo>
                      <a:pt x="706" y="1049"/>
                      <a:pt x="701" y="1047"/>
                      <a:pt x="695" y="1046"/>
                    </a:cubicBezTo>
                    <a:cubicBezTo>
                      <a:pt x="691" y="1044"/>
                      <a:pt x="687" y="1043"/>
                      <a:pt x="683" y="1041"/>
                    </a:cubicBezTo>
                    <a:cubicBezTo>
                      <a:pt x="674" y="1038"/>
                      <a:pt x="666" y="1035"/>
                      <a:pt x="657" y="1031"/>
                    </a:cubicBezTo>
                    <a:cubicBezTo>
                      <a:pt x="650" y="1029"/>
                      <a:pt x="643" y="1025"/>
                      <a:pt x="635" y="1023"/>
                    </a:cubicBezTo>
                    <a:cubicBezTo>
                      <a:pt x="624" y="1019"/>
                      <a:pt x="613" y="1015"/>
                      <a:pt x="602" y="1012"/>
                    </a:cubicBezTo>
                    <a:cubicBezTo>
                      <a:pt x="591" y="1008"/>
                      <a:pt x="581" y="1002"/>
                      <a:pt x="569" y="999"/>
                    </a:cubicBezTo>
                    <a:cubicBezTo>
                      <a:pt x="559" y="995"/>
                      <a:pt x="548" y="991"/>
                      <a:pt x="538" y="985"/>
                    </a:cubicBezTo>
                    <a:cubicBezTo>
                      <a:pt x="532" y="981"/>
                      <a:pt x="525" y="978"/>
                      <a:pt x="518" y="976"/>
                    </a:cubicBezTo>
                    <a:cubicBezTo>
                      <a:pt x="515" y="975"/>
                      <a:pt x="512" y="972"/>
                      <a:pt x="508" y="971"/>
                    </a:cubicBezTo>
                    <a:cubicBezTo>
                      <a:pt x="505" y="969"/>
                      <a:pt x="502" y="967"/>
                      <a:pt x="500" y="965"/>
                    </a:cubicBezTo>
                    <a:cubicBezTo>
                      <a:pt x="495" y="962"/>
                      <a:pt x="491" y="960"/>
                      <a:pt x="487" y="957"/>
                    </a:cubicBezTo>
                    <a:cubicBezTo>
                      <a:pt x="487" y="956"/>
                      <a:pt x="487" y="956"/>
                      <a:pt x="486" y="955"/>
                    </a:cubicBezTo>
                    <a:cubicBezTo>
                      <a:pt x="493" y="958"/>
                      <a:pt x="499" y="962"/>
                      <a:pt x="505" y="965"/>
                    </a:cubicBezTo>
                    <a:cubicBezTo>
                      <a:pt x="515" y="969"/>
                      <a:pt x="524" y="973"/>
                      <a:pt x="534" y="977"/>
                    </a:cubicBezTo>
                    <a:cubicBezTo>
                      <a:pt x="538" y="979"/>
                      <a:pt x="542" y="981"/>
                      <a:pt x="547" y="982"/>
                    </a:cubicBezTo>
                    <a:cubicBezTo>
                      <a:pt x="557" y="985"/>
                      <a:pt x="568" y="987"/>
                      <a:pt x="579" y="990"/>
                    </a:cubicBezTo>
                    <a:cubicBezTo>
                      <a:pt x="585" y="991"/>
                      <a:pt x="592" y="993"/>
                      <a:pt x="599" y="994"/>
                    </a:cubicBezTo>
                    <a:cubicBezTo>
                      <a:pt x="606" y="995"/>
                      <a:pt x="613" y="997"/>
                      <a:pt x="620" y="997"/>
                    </a:cubicBezTo>
                    <a:cubicBezTo>
                      <a:pt x="625" y="996"/>
                      <a:pt x="630" y="997"/>
                      <a:pt x="635" y="997"/>
                    </a:cubicBezTo>
                    <a:cubicBezTo>
                      <a:pt x="643" y="997"/>
                      <a:pt x="651" y="998"/>
                      <a:pt x="659" y="997"/>
                    </a:cubicBezTo>
                    <a:cubicBezTo>
                      <a:pt x="672" y="996"/>
                      <a:pt x="684" y="994"/>
                      <a:pt x="696" y="993"/>
                    </a:cubicBezTo>
                    <a:cubicBezTo>
                      <a:pt x="703" y="992"/>
                      <a:pt x="710" y="992"/>
                      <a:pt x="716" y="991"/>
                    </a:cubicBezTo>
                    <a:cubicBezTo>
                      <a:pt x="722" y="990"/>
                      <a:pt x="729" y="988"/>
                      <a:pt x="735" y="986"/>
                    </a:cubicBezTo>
                    <a:cubicBezTo>
                      <a:pt x="736" y="986"/>
                      <a:pt x="736" y="985"/>
                      <a:pt x="737" y="984"/>
                    </a:cubicBezTo>
                    <a:cubicBezTo>
                      <a:pt x="736" y="984"/>
                      <a:pt x="735" y="983"/>
                      <a:pt x="734" y="983"/>
                    </a:cubicBezTo>
                    <a:cubicBezTo>
                      <a:pt x="728" y="984"/>
                      <a:pt x="722" y="980"/>
                      <a:pt x="716" y="978"/>
                    </a:cubicBezTo>
                    <a:cubicBezTo>
                      <a:pt x="707" y="975"/>
                      <a:pt x="698" y="972"/>
                      <a:pt x="688" y="969"/>
                    </a:cubicBezTo>
                    <a:cubicBezTo>
                      <a:pt x="683" y="967"/>
                      <a:pt x="677" y="966"/>
                      <a:pt x="671" y="964"/>
                    </a:cubicBezTo>
                    <a:cubicBezTo>
                      <a:pt x="667" y="962"/>
                      <a:pt x="662" y="960"/>
                      <a:pt x="658" y="958"/>
                    </a:cubicBezTo>
                    <a:cubicBezTo>
                      <a:pt x="649" y="955"/>
                      <a:pt x="641" y="953"/>
                      <a:pt x="632" y="950"/>
                    </a:cubicBezTo>
                    <a:cubicBezTo>
                      <a:pt x="622" y="946"/>
                      <a:pt x="611" y="945"/>
                      <a:pt x="600" y="943"/>
                    </a:cubicBezTo>
                    <a:cubicBezTo>
                      <a:pt x="591" y="941"/>
                      <a:pt x="582" y="939"/>
                      <a:pt x="573" y="939"/>
                    </a:cubicBezTo>
                    <a:cubicBezTo>
                      <a:pt x="565" y="939"/>
                      <a:pt x="557" y="938"/>
                      <a:pt x="549" y="937"/>
                    </a:cubicBezTo>
                    <a:cubicBezTo>
                      <a:pt x="541" y="937"/>
                      <a:pt x="533" y="937"/>
                      <a:pt x="525" y="937"/>
                    </a:cubicBezTo>
                    <a:cubicBezTo>
                      <a:pt x="518" y="936"/>
                      <a:pt x="511" y="936"/>
                      <a:pt x="504" y="935"/>
                    </a:cubicBezTo>
                    <a:cubicBezTo>
                      <a:pt x="497" y="935"/>
                      <a:pt x="491" y="935"/>
                      <a:pt x="485" y="936"/>
                    </a:cubicBezTo>
                    <a:cubicBezTo>
                      <a:pt x="480" y="936"/>
                      <a:pt x="475" y="936"/>
                      <a:pt x="470" y="936"/>
                    </a:cubicBezTo>
                    <a:cubicBezTo>
                      <a:pt x="469" y="935"/>
                      <a:pt x="468" y="934"/>
                      <a:pt x="467" y="933"/>
                    </a:cubicBezTo>
                    <a:cubicBezTo>
                      <a:pt x="463" y="927"/>
                      <a:pt x="459" y="921"/>
                      <a:pt x="455" y="915"/>
                    </a:cubicBezTo>
                    <a:cubicBezTo>
                      <a:pt x="463" y="917"/>
                      <a:pt x="471" y="919"/>
                      <a:pt x="479" y="920"/>
                    </a:cubicBezTo>
                    <a:cubicBezTo>
                      <a:pt x="490" y="921"/>
                      <a:pt x="501" y="921"/>
                      <a:pt x="512" y="923"/>
                    </a:cubicBezTo>
                    <a:cubicBezTo>
                      <a:pt x="521" y="924"/>
                      <a:pt x="531" y="925"/>
                      <a:pt x="541" y="927"/>
                    </a:cubicBezTo>
                    <a:cubicBezTo>
                      <a:pt x="553" y="928"/>
                      <a:pt x="565" y="930"/>
                      <a:pt x="577" y="932"/>
                    </a:cubicBezTo>
                    <a:cubicBezTo>
                      <a:pt x="586" y="933"/>
                      <a:pt x="596" y="934"/>
                      <a:pt x="606" y="935"/>
                    </a:cubicBezTo>
                    <a:cubicBezTo>
                      <a:pt x="614" y="936"/>
                      <a:pt x="622" y="937"/>
                      <a:pt x="631" y="937"/>
                    </a:cubicBezTo>
                    <a:cubicBezTo>
                      <a:pt x="644" y="938"/>
                      <a:pt x="658" y="938"/>
                      <a:pt x="671" y="937"/>
                    </a:cubicBezTo>
                    <a:cubicBezTo>
                      <a:pt x="677" y="937"/>
                      <a:pt x="683" y="934"/>
                      <a:pt x="689" y="933"/>
                    </a:cubicBezTo>
                    <a:cubicBezTo>
                      <a:pt x="695" y="931"/>
                      <a:pt x="701" y="929"/>
                      <a:pt x="706" y="927"/>
                    </a:cubicBezTo>
                    <a:cubicBezTo>
                      <a:pt x="710" y="926"/>
                      <a:pt x="713" y="924"/>
                      <a:pt x="716" y="922"/>
                    </a:cubicBezTo>
                    <a:cubicBezTo>
                      <a:pt x="720" y="921"/>
                      <a:pt x="725" y="919"/>
                      <a:pt x="729" y="918"/>
                    </a:cubicBezTo>
                    <a:cubicBezTo>
                      <a:pt x="732" y="917"/>
                      <a:pt x="735" y="916"/>
                      <a:pt x="738" y="915"/>
                    </a:cubicBezTo>
                    <a:cubicBezTo>
                      <a:pt x="739" y="914"/>
                      <a:pt x="740" y="913"/>
                      <a:pt x="740" y="912"/>
                    </a:cubicBezTo>
                    <a:cubicBezTo>
                      <a:pt x="740" y="911"/>
                      <a:pt x="739" y="910"/>
                      <a:pt x="738" y="910"/>
                    </a:cubicBezTo>
                    <a:cubicBezTo>
                      <a:pt x="734" y="910"/>
                      <a:pt x="730" y="910"/>
                      <a:pt x="726" y="909"/>
                    </a:cubicBezTo>
                    <a:cubicBezTo>
                      <a:pt x="717" y="908"/>
                      <a:pt x="708" y="906"/>
                      <a:pt x="700" y="904"/>
                    </a:cubicBezTo>
                    <a:cubicBezTo>
                      <a:pt x="694" y="903"/>
                      <a:pt x="688" y="902"/>
                      <a:pt x="682" y="900"/>
                    </a:cubicBezTo>
                    <a:cubicBezTo>
                      <a:pt x="677" y="899"/>
                      <a:pt x="673" y="897"/>
                      <a:pt x="668" y="895"/>
                    </a:cubicBezTo>
                    <a:cubicBezTo>
                      <a:pt x="664" y="894"/>
                      <a:pt x="660" y="893"/>
                      <a:pt x="656" y="893"/>
                    </a:cubicBezTo>
                    <a:cubicBezTo>
                      <a:pt x="646" y="892"/>
                      <a:pt x="637" y="889"/>
                      <a:pt x="628" y="888"/>
                    </a:cubicBezTo>
                    <a:cubicBezTo>
                      <a:pt x="626" y="887"/>
                      <a:pt x="624" y="887"/>
                      <a:pt x="622" y="887"/>
                    </a:cubicBezTo>
                    <a:cubicBezTo>
                      <a:pt x="611" y="886"/>
                      <a:pt x="601" y="885"/>
                      <a:pt x="590" y="884"/>
                    </a:cubicBezTo>
                    <a:cubicBezTo>
                      <a:pt x="585" y="883"/>
                      <a:pt x="579" y="883"/>
                      <a:pt x="573" y="883"/>
                    </a:cubicBezTo>
                    <a:cubicBezTo>
                      <a:pt x="567" y="883"/>
                      <a:pt x="560" y="882"/>
                      <a:pt x="553" y="882"/>
                    </a:cubicBezTo>
                    <a:cubicBezTo>
                      <a:pt x="544" y="882"/>
                      <a:pt x="535" y="881"/>
                      <a:pt x="526" y="881"/>
                    </a:cubicBezTo>
                    <a:cubicBezTo>
                      <a:pt x="519" y="881"/>
                      <a:pt x="512" y="880"/>
                      <a:pt x="505" y="880"/>
                    </a:cubicBezTo>
                    <a:cubicBezTo>
                      <a:pt x="501" y="880"/>
                      <a:pt x="498" y="879"/>
                      <a:pt x="495" y="880"/>
                    </a:cubicBezTo>
                    <a:cubicBezTo>
                      <a:pt x="491" y="880"/>
                      <a:pt x="487" y="882"/>
                      <a:pt x="483" y="883"/>
                    </a:cubicBezTo>
                    <a:cubicBezTo>
                      <a:pt x="480" y="883"/>
                      <a:pt x="477" y="884"/>
                      <a:pt x="475" y="885"/>
                    </a:cubicBezTo>
                    <a:cubicBezTo>
                      <a:pt x="466" y="888"/>
                      <a:pt x="457" y="891"/>
                      <a:pt x="449" y="894"/>
                    </a:cubicBezTo>
                    <a:cubicBezTo>
                      <a:pt x="442" y="897"/>
                      <a:pt x="442" y="897"/>
                      <a:pt x="438" y="891"/>
                    </a:cubicBezTo>
                    <a:cubicBezTo>
                      <a:pt x="434" y="884"/>
                      <a:pt x="429" y="878"/>
                      <a:pt x="425" y="871"/>
                    </a:cubicBezTo>
                    <a:cubicBezTo>
                      <a:pt x="425" y="871"/>
                      <a:pt x="424" y="870"/>
                      <a:pt x="424" y="869"/>
                    </a:cubicBezTo>
                    <a:cubicBezTo>
                      <a:pt x="425" y="869"/>
                      <a:pt x="426" y="869"/>
                      <a:pt x="427" y="869"/>
                    </a:cubicBezTo>
                    <a:cubicBezTo>
                      <a:pt x="435" y="871"/>
                      <a:pt x="444" y="872"/>
                      <a:pt x="452" y="872"/>
                    </a:cubicBezTo>
                    <a:cubicBezTo>
                      <a:pt x="458" y="871"/>
                      <a:pt x="464" y="871"/>
                      <a:pt x="470" y="871"/>
                    </a:cubicBezTo>
                    <a:cubicBezTo>
                      <a:pt x="475" y="871"/>
                      <a:pt x="480" y="871"/>
                      <a:pt x="486" y="871"/>
                    </a:cubicBezTo>
                    <a:cubicBezTo>
                      <a:pt x="493" y="871"/>
                      <a:pt x="501" y="870"/>
                      <a:pt x="509" y="870"/>
                    </a:cubicBezTo>
                    <a:cubicBezTo>
                      <a:pt x="516" y="870"/>
                      <a:pt x="522" y="869"/>
                      <a:pt x="529" y="869"/>
                    </a:cubicBezTo>
                    <a:cubicBezTo>
                      <a:pt x="533" y="869"/>
                      <a:pt x="537" y="868"/>
                      <a:pt x="541" y="868"/>
                    </a:cubicBezTo>
                    <a:cubicBezTo>
                      <a:pt x="553" y="867"/>
                      <a:pt x="564" y="866"/>
                      <a:pt x="576" y="865"/>
                    </a:cubicBezTo>
                    <a:cubicBezTo>
                      <a:pt x="584" y="864"/>
                      <a:pt x="591" y="863"/>
                      <a:pt x="599" y="862"/>
                    </a:cubicBezTo>
                    <a:cubicBezTo>
                      <a:pt x="605" y="861"/>
                      <a:pt x="611" y="861"/>
                      <a:pt x="617" y="859"/>
                    </a:cubicBezTo>
                    <a:cubicBezTo>
                      <a:pt x="627" y="857"/>
                      <a:pt x="638" y="854"/>
                      <a:pt x="648" y="851"/>
                    </a:cubicBezTo>
                    <a:cubicBezTo>
                      <a:pt x="659" y="846"/>
                      <a:pt x="669" y="841"/>
                      <a:pt x="679" y="835"/>
                    </a:cubicBezTo>
                    <a:cubicBezTo>
                      <a:pt x="688" y="830"/>
                      <a:pt x="697" y="824"/>
                      <a:pt x="706" y="819"/>
                    </a:cubicBezTo>
                    <a:cubicBezTo>
                      <a:pt x="707" y="819"/>
                      <a:pt x="707" y="819"/>
                      <a:pt x="708" y="818"/>
                    </a:cubicBezTo>
                    <a:cubicBezTo>
                      <a:pt x="708" y="817"/>
                      <a:pt x="709" y="816"/>
                      <a:pt x="709" y="815"/>
                    </a:cubicBezTo>
                    <a:cubicBezTo>
                      <a:pt x="709" y="814"/>
                      <a:pt x="707" y="813"/>
                      <a:pt x="706" y="813"/>
                    </a:cubicBezTo>
                    <a:cubicBezTo>
                      <a:pt x="702" y="814"/>
                      <a:pt x="699" y="815"/>
                      <a:pt x="695" y="816"/>
                    </a:cubicBezTo>
                    <a:cubicBezTo>
                      <a:pt x="684" y="820"/>
                      <a:pt x="672" y="822"/>
                      <a:pt x="661" y="824"/>
                    </a:cubicBezTo>
                    <a:cubicBezTo>
                      <a:pt x="656" y="824"/>
                      <a:pt x="650" y="823"/>
                      <a:pt x="645" y="823"/>
                    </a:cubicBezTo>
                    <a:cubicBezTo>
                      <a:pt x="637" y="823"/>
                      <a:pt x="629" y="823"/>
                      <a:pt x="621" y="823"/>
                    </a:cubicBezTo>
                    <a:cubicBezTo>
                      <a:pt x="616" y="823"/>
                      <a:pt x="611" y="822"/>
                      <a:pt x="605" y="822"/>
                    </a:cubicBezTo>
                    <a:cubicBezTo>
                      <a:pt x="597" y="822"/>
                      <a:pt x="589" y="823"/>
                      <a:pt x="580" y="823"/>
                    </a:cubicBezTo>
                    <a:cubicBezTo>
                      <a:pt x="574" y="823"/>
                      <a:pt x="568" y="823"/>
                      <a:pt x="562" y="823"/>
                    </a:cubicBezTo>
                    <a:cubicBezTo>
                      <a:pt x="553" y="823"/>
                      <a:pt x="543" y="823"/>
                      <a:pt x="534" y="826"/>
                    </a:cubicBezTo>
                    <a:cubicBezTo>
                      <a:pt x="526" y="828"/>
                      <a:pt x="518" y="829"/>
                      <a:pt x="510" y="831"/>
                    </a:cubicBezTo>
                    <a:cubicBezTo>
                      <a:pt x="500" y="833"/>
                      <a:pt x="491" y="836"/>
                      <a:pt x="482" y="838"/>
                    </a:cubicBezTo>
                    <a:cubicBezTo>
                      <a:pt x="472" y="841"/>
                      <a:pt x="463" y="844"/>
                      <a:pt x="454" y="847"/>
                    </a:cubicBezTo>
                    <a:cubicBezTo>
                      <a:pt x="449" y="849"/>
                      <a:pt x="444" y="849"/>
                      <a:pt x="439" y="850"/>
                    </a:cubicBezTo>
                    <a:cubicBezTo>
                      <a:pt x="432" y="852"/>
                      <a:pt x="426" y="855"/>
                      <a:pt x="419" y="857"/>
                    </a:cubicBezTo>
                    <a:cubicBezTo>
                      <a:pt x="417" y="858"/>
                      <a:pt x="415" y="858"/>
                      <a:pt x="414" y="856"/>
                    </a:cubicBezTo>
                    <a:cubicBezTo>
                      <a:pt x="408" y="846"/>
                      <a:pt x="402" y="837"/>
                      <a:pt x="396" y="827"/>
                    </a:cubicBezTo>
                    <a:cubicBezTo>
                      <a:pt x="396" y="827"/>
                      <a:pt x="396" y="826"/>
                      <a:pt x="396" y="826"/>
                    </a:cubicBezTo>
                    <a:cubicBezTo>
                      <a:pt x="406" y="827"/>
                      <a:pt x="416" y="827"/>
                      <a:pt x="426" y="826"/>
                    </a:cubicBezTo>
                    <a:cubicBezTo>
                      <a:pt x="432" y="825"/>
                      <a:pt x="439" y="824"/>
                      <a:pt x="446" y="822"/>
                    </a:cubicBezTo>
                    <a:cubicBezTo>
                      <a:pt x="453" y="821"/>
                      <a:pt x="460" y="820"/>
                      <a:pt x="467" y="818"/>
                    </a:cubicBezTo>
                    <a:cubicBezTo>
                      <a:pt x="481" y="816"/>
                      <a:pt x="495" y="813"/>
                      <a:pt x="509" y="808"/>
                    </a:cubicBezTo>
                    <a:cubicBezTo>
                      <a:pt x="521" y="804"/>
                      <a:pt x="533" y="800"/>
                      <a:pt x="545" y="796"/>
                    </a:cubicBezTo>
                    <a:cubicBezTo>
                      <a:pt x="555" y="793"/>
                      <a:pt x="565" y="789"/>
                      <a:pt x="575" y="785"/>
                    </a:cubicBezTo>
                    <a:cubicBezTo>
                      <a:pt x="581" y="783"/>
                      <a:pt x="586" y="780"/>
                      <a:pt x="592" y="777"/>
                    </a:cubicBezTo>
                    <a:cubicBezTo>
                      <a:pt x="595" y="776"/>
                      <a:pt x="599" y="775"/>
                      <a:pt x="602" y="773"/>
                    </a:cubicBezTo>
                    <a:cubicBezTo>
                      <a:pt x="606" y="772"/>
                      <a:pt x="609" y="772"/>
                      <a:pt x="613" y="773"/>
                    </a:cubicBezTo>
                    <a:cubicBezTo>
                      <a:pt x="622" y="776"/>
                      <a:pt x="632" y="779"/>
                      <a:pt x="642" y="782"/>
                    </a:cubicBezTo>
                    <a:cubicBezTo>
                      <a:pt x="643" y="782"/>
                      <a:pt x="645" y="784"/>
                      <a:pt x="647" y="781"/>
                    </a:cubicBezTo>
                    <a:cubicBezTo>
                      <a:pt x="647" y="780"/>
                      <a:pt x="646" y="777"/>
                      <a:pt x="644" y="775"/>
                    </a:cubicBezTo>
                    <a:cubicBezTo>
                      <a:pt x="640" y="772"/>
                      <a:pt x="636" y="769"/>
                      <a:pt x="632" y="766"/>
                    </a:cubicBezTo>
                    <a:cubicBezTo>
                      <a:pt x="631" y="766"/>
                      <a:pt x="631" y="766"/>
                      <a:pt x="630" y="765"/>
                    </a:cubicBezTo>
                    <a:cubicBezTo>
                      <a:pt x="636" y="763"/>
                      <a:pt x="642" y="761"/>
                      <a:pt x="647" y="759"/>
                    </a:cubicBezTo>
                    <a:cubicBezTo>
                      <a:pt x="653" y="757"/>
                      <a:pt x="658" y="756"/>
                      <a:pt x="664" y="755"/>
                    </a:cubicBezTo>
                    <a:cubicBezTo>
                      <a:pt x="664" y="755"/>
                      <a:pt x="664" y="754"/>
                      <a:pt x="664" y="754"/>
                    </a:cubicBezTo>
                    <a:cubicBezTo>
                      <a:pt x="663" y="753"/>
                      <a:pt x="662" y="753"/>
                      <a:pt x="662" y="752"/>
                    </a:cubicBezTo>
                    <a:cubicBezTo>
                      <a:pt x="658" y="751"/>
                      <a:pt x="655" y="751"/>
                      <a:pt x="652" y="749"/>
                    </a:cubicBezTo>
                    <a:cubicBezTo>
                      <a:pt x="646" y="746"/>
                      <a:pt x="639" y="744"/>
                      <a:pt x="632" y="744"/>
                    </a:cubicBezTo>
                    <a:cubicBezTo>
                      <a:pt x="624" y="743"/>
                      <a:pt x="616" y="741"/>
                      <a:pt x="608" y="741"/>
                    </a:cubicBezTo>
                    <a:cubicBezTo>
                      <a:pt x="604" y="740"/>
                      <a:pt x="601" y="740"/>
                      <a:pt x="597" y="741"/>
                    </a:cubicBezTo>
                    <a:cubicBezTo>
                      <a:pt x="594" y="741"/>
                      <a:pt x="592" y="741"/>
                      <a:pt x="590" y="739"/>
                    </a:cubicBezTo>
                    <a:cubicBezTo>
                      <a:pt x="581" y="734"/>
                      <a:pt x="571" y="732"/>
                      <a:pt x="561" y="730"/>
                    </a:cubicBezTo>
                    <a:cubicBezTo>
                      <a:pt x="554" y="728"/>
                      <a:pt x="546" y="726"/>
                      <a:pt x="539" y="725"/>
                    </a:cubicBezTo>
                    <a:cubicBezTo>
                      <a:pt x="535" y="724"/>
                      <a:pt x="531" y="724"/>
                      <a:pt x="527" y="724"/>
                    </a:cubicBezTo>
                    <a:cubicBezTo>
                      <a:pt x="525" y="724"/>
                      <a:pt x="523" y="724"/>
                      <a:pt x="521" y="723"/>
                    </a:cubicBezTo>
                    <a:cubicBezTo>
                      <a:pt x="521" y="723"/>
                      <a:pt x="521" y="723"/>
                      <a:pt x="521" y="723"/>
                    </a:cubicBezTo>
                    <a:cubicBezTo>
                      <a:pt x="521" y="723"/>
                      <a:pt x="521" y="723"/>
                      <a:pt x="521" y="723"/>
                    </a:cubicBezTo>
                    <a:cubicBezTo>
                      <a:pt x="521" y="723"/>
                      <a:pt x="521" y="723"/>
                      <a:pt x="521" y="723"/>
                    </a:cubicBezTo>
                    <a:cubicBezTo>
                      <a:pt x="521" y="723"/>
                      <a:pt x="521" y="723"/>
                      <a:pt x="521" y="723"/>
                    </a:cubicBezTo>
                    <a:cubicBezTo>
                      <a:pt x="532" y="719"/>
                      <a:pt x="544" y="715"/>
                      <a:pt x="555" y="711"/>
                    </a:cubicBezTo>
                    <a:cubicBezTo>
                      <a:pt x="558" y="710"/>
                      <a:pt x="562" y="709"/>
                      <a:pt x="565" y="708"/>
                    </a:cubicBezTo>
                    <a:cubicBezTo>
                      <a:pt x="568" y="707"/>
                      <a:pt x="572" y="705"/>
                      <a:pt x="575" y="704"/>
                    </a:cubicBezTo>
                    <a:cubicBezTo>
                      <a:pt x="581" y="703"/>
                      <a:pt x="587" y="701"/>
                      <a:pt x="593" y="700"/>
                    </a:cubicBezTo>
                    <a:cubicBezTo>
                      <a:pt x="604" y="697"/>
                      <a:pt x="616" y="695"/>
                      <a:pt x="627" y="693"/>
                    </a:cubicBezTo>
                    <a:cubicBezTo>
                      <a:pt x="633" y="692"/>
                      <a:pt x="640" y="692"/>
                      <a:pt x="647" y="692"/>
                    </a:cubicBezTo>
                    <a:cubicBezTo>
                      <a:pt x="648" y="692"/>
                      <a:pt x="649" y="692"/>
                      <a:pt x="651" y="691"/>
                    </a:cubicBezTo>
                    <a:cubicBezTo>
                      <a:pt x="651" y="691"/>
                      <a:pt x="652" y="690"/>
                      <a:pt x="652" y="689"/>
                    </a:cubicBezTo>
                    <a:cubicBezTo>
                      <a:pt x="653" y="688"/>
                      <a:pt x="652" y="687"/>
                      <a:pt x="651" y="687"/>
                    </a:cubicBezTo>
                    <a:cubicBezTo>
                      <a:pt x="649" y="686"/>
                      <a:pt x="647" y="685"/>
                      <a:pt x="645" y="684"/>
                    </a:cubicBezTo>
                    <a:cubicBezTo>
                      <a:pt x="639" y="682"/>
                      <a:pt x="634" y="679"/>
                      <a:pt x="629" y="677"/>
                    </a:cubicBezTo>
                    <a:cubicBezTo>
                      <a:pt x="624" y="675"/>
                      <a:pt x="620" y="674"/>
                      <a:pt x="616" y="672"/>
                    </a:cubicBezTo>
                    <a:cubicBezTo>
                      <a:pt x="613" y="671"/>
                      <a:pt x="611" y="670"/>
                      <a:pt x="607" y="669"/>
                    </a:cubicBezTo>
                    <a:cubicBezTo>
                      <a:pt x="609" y="668"/>
                      <a:pt x="610" y="667"/>
                      <a:pt x="611" y="667"/>
                    </a:cubicBezTo>
                    <a:cubicBezTo>
                      <a:pt x="616" y="665"/>
                      <a:pt x="621" y="663"/>
                      <a:pt x="626" y="660"/>
                    </a:cubicBezTo>
                    <a:cubicBezTo>
                      <a:pt x="627" y="660"/>
                      <a:pt x="628" y="659"/>
                      <a:pt x="628" y="658"/>
                    </a:cubicBezTo>
                    <a:cubicBezTo>
                      <a:pt x="628" y="656"/>
                      <a:pt x="627" y="656"/>
                      <a:pt x="625" y="656"/>
                    </a:cubicBezTo>
                    <a:cubicBezTo>
                      <a:pt x="616" y="654"/>
                      <a:pt x="607" y="652"/>
                      <a:pt x="597" y="651"/>
                    </a:cubicBezTo>
                    <a:cubicBezTo>
                      <a:pt x="593" y="650"/>
                      <a:pt x="588" y="651"/>
                      <a:pt x="583" y="652"/>
                    </a:cubicBezTo>
                    <a:cubicBezTo>
                      <a:pt x="577" y="652"/>
                      <a:pt x="570" y="653"/>
                      <a:pt x="563" y="655"/>
                    </a:cubicBezTo>
                    <a:cubicBezTo>
                      <a:pt x="557" y="656"/>
                      <a:pt x="552" y="657"/>
                      <a:pt x="546" y="659"/>
                    </a:cubicBezTo>
                    <a:cubicBezTo>
                      <a:pt x="544" y="659"/>
                      <a:pt x="542" y="660"/>
                      <a:pt x="540" y="660"/>
                    </a:cubicBezTo>
                    <a:cubicBezTo>
                      <a:pt x="534" y="660"/>
                      <a:pt x="529" y="660"/>
                      <a:pt x="523" y="660"/>
                    </a:cubicBezTo>
                    <a:cubicBezTo>
                      <a:pt x="520" y="660"/>
                      <a:pt x="517" y="660"/>
                      <a:pt x="514" y="660"/>
                    </a:cubicBezTo>
                    <a:cubicBezTo>
                      <a:pt x="507" y="659"/>
                      <a:pt x="500" y="659"/>
                      <a:pt x="492" y="658"/>
                    </a:cubicBezTo>
                    <a:cubicBezTo>
                      <a:pt x="489" y="658"/>
                      <a:pt x="485" y="658"/>
                      <a:pt x="482" y="658"/>
                    </a:cubicBezTo>
                    <a:cubicBezTo>
                      <a:pt x="471" y="658"/>
                      <a:pt x="460" y="657"/>
                      <a:pt x="450" y="656"/>
                    </a:cubicBezTo>
                    <a:cubicBezTo>
                      <a:pt x="443" y="656"/>
                      <a:pt x="437" y="656"/>
                      <a:pt x="431" y="656"/>
                    </a:cubicBezTo>
                    <a:cubicBezTo>
                      <a:pt x="424" y="656"/>
                      <a:pt x="417" y="655"/>
                      <a:pt x="410" y="655"/>
                    </a:cubicBezTo>
                    <a:cubicBezTo>
                      <a:pt x="410" y="655"/>
                      <a:pt x="410" y="654"/>
                      <a:pt x="410" y="654"/>
                    </a:cubicBezTo>
                    <a:cubicBezTo>
                      <a:pt x="413" y="653"/>
                      <a:pt x="416" y="652"/>
                      <a:pt x="419" y="650"/>
                    </a:cubicBezTo>
                    <a:cubicBezTo>
                      <a:pt x="426" y="647"/>
                      <a:pt x="434" y="648"/>
                      <a:pt x="441" y="648"/>
                    </a:cubicBezTo>
                    <a:cubicBezTo>
                      <a:pt x="448" y="648"/>
                      <a:pt x="454" y="647"/>
                      <a:pt x="461" y="646"/>
                    </a:cubicBezTo>
                    <a:cubicBezTo>
                      <a:pt x="469" y="646"/>
                      <a:pt x="478" y="645"/>
                      <a:pt x="486" y="644"/>
                    </a:cubicBezTo>
                    <a:cubicBezTo>
                      <a:pt x="492" y="644"/>
                      <a:pt x="498" y="643"/>
                      <a:pt x="504" y="643"/>
                    </a:cubicBezTo>
                    <a:cubicBezTo>
                      <a:pt x="516" y="642"/>
                      <a:pt x="528" y="642"/>
                      <a:pt x="540" y="642"/>
                    </a:cubicBezTo>
                    <a:cubicBezTo>
                      <a:pt x="551" y="642"/>
                      <a:pt x="561" y="642"/>
                      <a:pt x="572" y="641"/>
                    </a:cubicBezTo>
                    <a:cubicBezTo>
                      <a:pt x="581" y="640"/>
                      <a:pt x="591" y="641"/>
                      <a:pt x="600" y="643"/>
                    </a:cubicBezTo>
                    <a:cubicBezTo>
                      <a:pt x="611" y="644"/>
                      <a:pt x="622" y="648"/>
                      <a:pt x="634" y="651"/>
                    </a:cubicBezTo>
                    <a:cubicBezTo>
                      <a:pt x="635" y="651"/>
                      <a:pt x="635" y="651"/>
                      <a:pt x="636" y="651"/>
                    </a:cubicBezTo>
                    <a:cubicBezTo>
                      <a:pt x="637" y="651"/>
                      <a:pt x="638" y="650"/>
                      <a:pt x="638" y="649"/>
                    </a:cubicBezTo>
                    <a:cubicBezTo>
                      <a:pt x="638" y="648"/>
                      <a:pt x="638" y="647"/>
                      <a:pt x="637" y="647"/>
                    </a:cubicBezTo>
                    <a:cubicBezTo>
                      <a:pt x="637" y="645"/>
                      <a:pt x="635" y="645"/>
                      <a:pt x="634" y="644"/>
                    </a:cubicBezTo>
                    <a:cubicBezTo>
                      <a:pt x="628" y="640"/>
                      <a:pt x="622" y="636"/>
                      <a:pt x="616" y="632"/>
                    </a:cubicBezTo>
                    <a:cubicBezTo>
                      <a:pt x="612" y="629"/>
                      <a:pt x="608" y="625"/>
                      <a:pt x="603" y="622"/>
                    </a:cubicBezTo>
                    <a:cubicBezTo>
                      <a:pt x="601" y="621"/>
                      <a:pt x="599" y="621"/>
                      <a:pt x="596" y="620"/>
                    </a:cubicBezTo>
                    <a:cubicBezTo>
                      <a:pt x="590" y="617"/>
                      <a:pt x="584" y="612"/>
                      <a:pt x="577" y="611"/>
                    </a:cubicBezTo>
                    <a:cubicBezTo>
                      <a:pt x="569" y="609"/>
                      <a:pt x="561" y="607"/>
                      <a:pt x="552" y="606"/>
                    </a:cubicBezTo>
                    <a:cubicBezTo>
                      <a:pt x="547" y="605"/>
                      <a:pt x="542" y="604"/>
                      <a:pt x="537" y="603"/>
                    </a:cubicBezTo>
                    <a:cubicBezTo>
                      <a:pt x="532" y="603"/>
                      <a:pt x="526" y="603"/>
                      <a:pt x="520" y="602"/>
                    </a:cubicBezTo>
                    <a:cubicBezTo>
                      <a:pt x="517" y="602"/>
                      <a:pt x="514" y="601"/>
                      <a:pt x="511" y="600"/>
                    </a:cubicBezTo>
                    <a:cubicBezTo>
                      <a:pt x="511" y="600"/>
                      <a:pt x="511" y="600"/>
                      <a:pt x="511" y="599"/>
                    </a:cubicBezTo>
                    <a:cubicBezTo>
                      <a:pt x="512" y="599"/>
                      <a:pt x="512" y="598"/>
                      <a:pt x="513" y="598"/>
                    </a:cubicBezTo>
                    <a:cubicBezTo>
                      <a:pt x="518" y="594"/>
                      <a:pt x="524" y="590"/>
                      <a:pt x="530" y="587"/>
                    </a:cubicBezTo>
                    <a:cubicBezTo>
                      <a:pt x="537" y="583"/>
                      <a:pt x="544" y="582"/>
                      <a:pt x="551" y="582"/>
                    </a:cubicBezTo>
                    <a:cubicBezTo>
                      <a:pt x="561" y="581"/>
                      <a:pt x="570" y="580"/>
                      <a:pt x="580" y="580"/>
                    </a:cubicBezTo>
                    <a:cubicBezTo>
                      <a:pt x="592" y="579"/>
                      <a:pt x="603" y="578"/>
                      <a:pt x="615" y="580"/>
                    </a:cubicBezTo>
                    <a:cubicBezTo>
                      <a:pt x="617" y="580"/>
                      <a:pt x="618" y="580"/>
                      <a:pt x="620" y="578"/>
                    </a:cubicBezTo>
                    <a:cubicBezTo>
                      <a:pt x="619" y="577"/>
                      <a:pt x="619" y="577"/>
                      <a:pt x="618" y="576"/>
                    </a:cubicBezTo>
                    <a:cubicBezTo>
                      <a:pt x="613" y="572"/>
                      <a:pt x="606" y="571"/>
                      <a:pt x="600" y="570"/>
                    </a:cubicBezTo>
                    <a:cubicBezTo>
                      <a:pt x="594" y="569"/>
                      <a:pt x="589" y="568"/>
                      <a:pt x="583" y="567"/>
                    </a:cubicBezTo>
                    <a:cubicBezTo>
                      <a:pt x="582" y="566"/>
                      <a:pt x="580" y="566"/>
                      <a:pt x="578" y="566"/>
                    </a:cubicBezTo>
                    <a:cubicBezTo>
                      <a:pt x="571" y="565"/>
                      <a:pt x="563" y="565"/>
                      <a:pt x="555" y="564"/>
                    </a:cubicBezTo>
                    <a:cubicBezTo>
                      <a:pt x="555" y="564"/>
                      <a:pt x="554" y="564"/>
                      <a:pt x="554" y="563"/>
                    </a:cubicBezTo>
                    <a:cubicBezTo>
                      <a:pt x="558" y="561"/>
                      <a:pt x="562" y="559"/>
                      <a:pt x="566" y="557"/>
                    </a:cubicBezTo>
                    <a:cubicBezTo>
                      <a:pt x="573" y="553"/>
                      <a:pt x="580" y="550"/>
                      <a:pt x="587" y="546"/>
                    </a:cubicBezTo>
                    <a:cubicBezTo>
                      <a:pt x="588" y="546"/>
                      <a:pt x="590" y="546"/>
                      <a:pt x="591" y="545"/>
                    </a:cubicBezTo>
                    <a:cubicBezTo>
                      <a:pt x="591" y="544"/>
                      <a:pt x="592" y="543"/>
                      <a:pt x="593" y="542"/>
                    </a:cubicBezTo>
                    <a:cubicBezTo>
                      <a:pt x="592" y="542"/>
                      <a:pt x="591" y="540"/>
                      <a:pt x="590" y="540"/>
                    </a:cubicBezTo>
                    <a:cubicBezTo>
                      <a:pt x="589" y="540"/>
                      <a:pt x="587" y="541"/>
                      <a:pt x="585" y="541"/>
                    </a:cubicBezTo>
                    <a:cubicBezTo>
                      <a:pt x="579" y="541"/>
                      <a:pt x="572" y="542"/>
                      <a:pt x="565" y="542"/>
                    </a:cubicBezTo>
                    <a:cubicBezTo>
                      <a:pt x="557" y="543"/>
                      <a:pt x="550" y="545"/>
                      <a:pt x="542" y="548"/>
                    </a:cubicBezTo>
                    <a:cubicBezTo>
                      <a:pt x="534" y="552"/>
                      <a:pt x="526" y="556"/>
                      <a:pt x="518" y="558"/>
                    </a:cubicBezTo>
                    <a:cubicBezTo>
                      <a:pt x="515" y="559"/>
                      <a:pt x="512" y="560"/>
                      <a:pt x="509" y="562"/>
                    </a:cubicBezTo>
                    <a:cubicBezTo>
                      <a:pt x="508" y="562"/>
                      <a:pt x="507" y="563"/>
                      <a:pt x="505" y="563"/>
                    </a:cubicBezTo>
                    <a:cubicBezTo>
                      <a:pt x="497" y="563"/>
                      <a:pt x="488" y="563"/>
                      <a:pt x="480" y="563"/>
                    </a:cubicBezTo>
                    <a:cubicBezTo>
                      <a:pt x="471" y="562"/>
                      <a:pt x="462" y="561"/>
                      <a:pt x="453" y="560"/>
                    </a:cubicBezTo>
                    <a:cubicBezTo>
                      <a:pt x="444" y="560"/>
                      <a:pt x="436" y="559"/>
                      <a:pt x="427" y="558"/>
                    </a:cubicBezTo>
                    <a:cubicBezTo>
                      <a:pt x="420" y="557"/>
                      <a:pt x="413" y="556"/>
                      <a:pt x="406" y="555"/>
                    </a:cubicBezTo>
                    <a:cubicBezTo>
                      <a:pt x="405" y="555"/>
                      <a:pt x="404" y="554"/>
                      <a:pt x="403" y="554"/>
                    </a:cubicBezTo>
                    <a:cubicBezTo>
                      <a:pt x="396" y="553"/>
                      <a:pt x="389" y="552"/>
                      <a:pt x="383" y="550"/>
                    </a:cubicBezTo>
                    <a:cubicBezTo>
                      <a:pt x="378" y="549"/>
                      <a:pt x="374" y="548"/>
                      <a:pt x="369" y="547"/>
                    </a:cubicBezTo>
                    <a:cubicBezTo>
                      <a:pt x="366" y="546"/>
                      <a:pt x="363" y="545"/>
                      <a:pt x="360" y="544"/>
                    </a:cubicBezTo>
                    <a:cubicBezTo>
                      <a:pt x="349" y="539"/>
                      <a:pt x="337" y="534"/>
                      <a:pt x="325" y="529"/>
                    </a:cubicBezTo>
                    <a:cubicBezTo>
                      <a:pt x="312" y="522"/>
                      <a:pt x="298" y="515"/>
                      <a:pt x="284" y="509"/>
                    </a:cubicBezTo>
                    <a:cubicBezTo>
                      <a:pt x="271" y="503"/>
                      <a:pt x="258" y="498"/>
                      <a:pt x="243" y="497"/>
                    </a:cubicBezTo>
                    <a:cubicBezTo>
                      <a:pt x="239" y="497"/>
                      <a:pt x="234" y="497"/>
                      <a:pt x="229" y="496"/>
                    </a:cubicBezTo>
                    <a:cubicBezTo>
                      <a:pt x="227" y="496"/>
                      <a:pt x="225" y="497"/>
                      <a:pt x="223" y="497"/>
                    </a:cubicBezTo>
                    <a:cubicBezTo>
                      <a:pt x="217" y="485"/>
                      <a:pt x="212" y="471"/>
                      <a:pt x="207" y="458"/>
                    </a:cubicBezTo>
                    <a:cubicBezTo>
                      <a:pt x="207" y="458"/>
                      <a:pt x="207" y="458"/>
                      <a:pt x="207" y="458"/>
                    </a:cubicBezTo>
                    <a:cubicBezTo>
                      <a:pt x="209" y="459"/>
                      <a:pt x="211" y="460"/>
                      <a:pt x="213" y="461"/>
                    </a:cubicBezTo>
                    <a:cubicBezTo>
                      <a:pt x="220" y="465"/>
                      <a:pt x="227" y="469"/>
                      <a:pt x="234" y="472"/>
                    </a:cubicBezTo>
                    <a:cubicBezTo>
                      <a:pt x="242" y="476"/>
                      <a:pt x="251" y="480"/>
                      <a:pt x="260" y="484"/>
                    </a:cubicBezTo>
                    <a:cubicBezTo>
                      <a:pt x="264" y="486"/>
                      <a:pt x="268" y="488"/>
                      <a:pt x="272" y="490"/>
                    </a:cubicBezTo>
                    <a:cubicBezTo>
                      <a:pt x="280" y="494"/>
                      <a:pt x="288" y="498"/>
                      <a:pt x="296" y="501"/>
                    </a:cubicBezTo>
                    <a:cubicBezTo>
                      <a:pt x="302" y="504"/>
                      <a:pt x="307" y="507"/>
                      <a:pt x="313" y="509"/>
                    </a:cubicBezTo>
                    <a:cubicBezTo>
                      <a:pt x="320" y="512"/>
                      <a:pt x="327" y="514"/>
                      <a:pt x="333" y="516"/>
                    </a:cubicBezTo>
                    <a:cubicBezTo>
                      <a:pt x="341" y="519"/>
                      <a:pt x="350" y="520"/>
                      <a:pt x="358" y="522"/>
                    </a:cubicBezTo>
                    <a:cubicBezTo>
                      <a:pt x="366" y="524"/>
                      <a:pt x="374" y="527"/>
                      <a:pt x="382" y="529"/>
                    </a:cubicBezTo>
                    <a:cubicBezTo>
                      <a:pt x="387" y="530"/>
                      <a:pt x="392" y="531"/>
                      <a:pt x="397" y="531"/>
                    </a:cubicBezTo>
                    <a:cubicBezTo>
                      <a:pt x="404" y="532"/>
                      <a:pt x="411" y="533"/>
                      <a:pt x="418" y="533"/>
                    </a:cubicBezTo>
                    <a:cubicBezTo>
                      <a:pt x="423" y="534"/>
                      <a:pt x="427" y="535"/>
                      <a:pt x="432" y="536"/>
                    </a:cubicBezTo>
                    <a:cubicBezTo>
                      <a:pt x="435" y="536"/>
                      <a:pt x="439" y="537"/>
                      <a:pt x="442" y="537"/>
                    </a:cubicBezTo>
                    <a:cubicBezTo>
                      <a:pt x="449" y="537"/>
                      <a:pt x="455" y="538"/>
                      <a:pt x="461" y="537"/>
                    </a:cubicBezTo>
                    <a:cubicBezTo>
                      <a:pt x="467" y="537"/>
                      <a:pt x="473" y="537"/>
                      <a:pt x="479" y="536"/>
                    </a:cubicBezTo>
                    <a:cubicBezTo>
                      <a:pt x="483" y="536"/>
                      <a:pt x="486" y="535"/>
                      <a:pt x="489" y="535"/>
                    </a:cubicBezTo>
                    <a:cubicBezTo>
                      <a:pt x="496" y="534"/>
                      <a:pt x="503" y="534"/>
                      <a:pt x="510" y="533"/>
                    </a:cubicBezTo>
                    <a:cubicBezTo>
                      <a:pt x="517" y="533"/>
                      <a:pt x="524" y="533"/>
                      <a:pt x="530" y="532"/>
                    </a:cubicBezTo>
                    <a:cubicBezTo>
                      <a:pt x="542" y="531"/>
                      <a:pt x="553" y="530"/>
                      <a:pt x="564" y="529"/>
                    </a:cubicBezTo>
                    <a:cubicBezTo>
                      <a:pt x="574" y="528"/>
                      <a:pt x="584" y="526"/>
                      <a:pt x="595" y="525"/>
                    </a:cubicBezTo>
                    <a:cubicBezTo>
                      <a:pt x="600" y="524"/>
                      <a:pt x="605" y="524"/>
                      <a:pt x="610" y="524"/>
                    </a:cubicBezTo>
                    <a:cubicBezTo>
                      <a:pt x="610" y="524"/>
                      <a:pt x="611" y="524"/>
                      <a:pt x="611" y="524"/>
                    </a:cubicBezTo>
                    <a:cubicBezTo>
                      <a:pt x="612" y="523"/>
                      <a:pt x="613" y="523"/>
                      <a:pt x="613" y="522"/>
                    </a:cubicBezTo>
                    <a:cubicBezTo>
                      <a:pt x="613" y="521"/>
                      <a:pt x="613" y="520"/>
                      <a:pt x="612" y="520"/>
                    </a:cubicBezTo>
                    <a:cubicBezTo>
                      <a:pt x="612" y="519"/>
                      <a:pt x="611" y="519"/>
                      <a:pt x="610" y="519"/>
                    </a:cubicBezTo>
                    <a:cubicBezTo>
                      <a:pt x="604" y="516"/>
                      <a:pt x="598" y="514"/>
                      <a:pt x="592" y="512"/>
                    </a:cubicBezTo>
                    <a:cubicBezTo>
                      <a:pt x="580" y="509"/>
                      <a:pt x="567" y="506"/>
                      <a:pt x="555" y="503"/>
                    </a:cubicBezTo>
                    <a:cubicBezTo>
                      <a:pt x="544" y="501"/>
                      <a:pt x="532" y="499"/>
                      <a:pt x="520" y="499"/>
                    </a:cubicBezTo>
                    <a:cubicBezTo>
                      <a:pt x="515" y="499"/>
                      <a:pt x="511" y="498"/>
                      <a:pt x="506" y="498"/>
                    </a:cubicBezTo>
                    <a:cubicBezTo>
                      <a:pt x="505" y="498"/>
                      <a:pt x="504" y="498"/>
                      <a:pt x="503" y="497"/>
                    </a:cubicBezTo>
                    <a:cubicBezTo>
                      <a:pt x="505" y="497"/>
                      <a:pt x="506" y="496"/>
                      <a:pt x="507" y="496"/>
                    </a:cubicBezTo>
                    <a:cubicBezTo>
                      <a:pt x="512" y="496"/>
                      <a:pt x="517" y="497"/>
                      <a:pt x="522" y="496"/>
                    </a:cubicBezTo>
                    <a:cubicBezTo>
                      <a:pt x="530" y="496"/>
                      <a:pt x="538" y="495"/>
                      <a:pt x="546" y="495"/>
                    </a:cubicBezTo>
                    <a:cubicBezTo>
                      <a:pt x="551" y="495"/>
                      <a:pt x="556" y="495"/>
                      <a:pt x="561" y="494"/>
                    </a:cubicBezTo>
                    <a:cubicBezTo>
                      <a:pt x="567" y="494"/>
                      <a:pt x="573" y="493"/>
                      <a:pt x="579" y="493"/>
                    </a:cubicBezTo>
                    <a:cubicBezTo>
                      <a:pt x="586" y="492"/>
                      <a:pt x="593" y="492"/>
                      <a:pt x="600" y="491"/>
                    </a:cubicBezTo>
                    <a:cubicBezTo>
                      <a:pt x="601" y="491"/>
                      <a:pt x="602" y="491"/>
                      <a:pt x="603" y="491"/>
                    </a:cubicBezTo>
                    <a:cubicBezTo>
                      <a:pt x="598" y="488"/>
                      <a:pt x="594" y="484"/>
                      <a:pt x="588" y="484"/>
                    </a:cubicBezTo>
                    <a:cubicBezTo>
                      <a:pt x="584" y="483"/>
                      <a:pt x="579" y="482"/>
                      <a:pt x="574" y="482"/>
                    </a:cubicBezTo>
                    <a:cubicBezTo>
                      <a:pt x="568" y="481"/>
                      <a:pt x="562" y="480"/>
                      <a:pt x="556" y="479"/>
                    </a:cubicBezTo>
                    <a:cubicBezTo>
                      <a:pt x="546" y="478"/>
                      <a:pt x="536" y="476"/>
                      <a:pt x="525" y="475"/>
                    </a:cubicBezTo>
                    <a:cubicBezTo>
                      <a:pt x="518" y="474"/>
                      <a:pt x="511" y="473"/>
                      <a:pt x="504" y="473"/>
                    </a:cubicBezTo>
                    <a:cubicBezTo>
                      <a:pt x="496" y="472"/>
                      <a:pt x="487" y="470"/>
                      <a:pt x="479" y="469"/>
                    </a:cubicBezTo>
                    <a:cubicBezTo>
                      <a:pt x="465" y="467"/>
                      <a:pt x="451" y="464"/>
                      <a:pt x="437" y="462"/>
                    </a:cubicBezTo>
                    <a:cubicBezTo>
                      <a:pt x="431" y="460"/>
                      <a:pt x="425" y="459"/>
                      <a:pt x="419" y="457"/>
                    </a:cubicBezTo>
                    <a:cubicBezTo>
                      <a:pt x="406" y="454"/>
                      <a:pt x="393" y="451"/>
                      <a:pt x="380" y="448"/>
                    </a:cubicBezTo>
                    <a:cubicBezTo>
                      <a:pt x="373" y="446"/>
                      <a:pt x="366" y="443"/>
                      <a:pt x="358" y="441"/>
                    </a:cubicBezTo>
                    <a:cubicBezTo>
                      <a:pt x="352" y="438"/>
                      <a:pt x="346" y="437"/>
                      <a:pt x="339" y="434"/>
                    </a:cubicBezTo>
                    <a:cubicBezTo>
                      <a:pt x="333" y="432"/>
                      <a:pt x="327" y="430"/>
                      <a:pt x="321" y="427"/>
                    </a:cubicBezTo>
                    <a:cubicBezTo>
                      <a:pt x="309" y="422"/>
                      <a:pt x="298" y="418"/>
                      <a:pt x="286" y="413"/>
                    </a:cubicBezTo>
                    <a:cubicBezTo>
                      <a:pt x="277" y="409"/>
                      <a:pt x="267" y="405"/>
                      <a:pt x="258" y="401"/>
                    </a:cubicBezTo>
                    <a:cubicBezTo>
                      <a:pt x="252" y="398"/>
                      <a:pt x="246" y="397"/>
                      <a:pt x="240" y="394"/>
                    </a:cubicBezTo>
                    <a:cubicBezTo>
                      <a:pt x="233" y="391"/>
                      <a:pt x="226" y="387"/>
                      <a:pt x="219" y="383"/>
                    </a:cubicBezTo>
                    <a:cubicBezTo>
                      <a:pt x="213" y="380"/>
                      <a:pt x="207" y="377"/>
                      <a:pt x="200" y="373"/>
                    </a:cubicBezTo>
                    <a:cubicBezTo>
                      <a:pt x="196" y="371"/>
                      <a:pt x="192" y="369"/>
                      <a:pt x="188" y="367"/>
                    </a:cubicBezTo>
                    <a:cubicBezTo>
                      <a:pt x="186" y="366"/>
                      <a:pt x="185" y="365"/>
                      <a:pt x="183" y="365"/>
                    </a:cubicBezTo>
                    <a:cubicBezTo>
                      <a:pt x="181" y="364"/>
                      <a:pt x="179" y="363"/>
                      <a:pt x="177" y="362"/>
                    </a:cubicBezTo>
                    <a:cubicBezTo>
                      <a:pt x="173" y="361"/>
                      <a:pt x="171" y="358"/>
                      <a:pt x="170" y="353"/>
                    </a:cubicBezTo>
                    <a:cubicBezTo>
                      <a:pt x="168" y="345"/>
                      <a:pt x="166" y="337"/>
                      <a:pt x="163" y="328"/>
                    </a:cubicBezTo>
                    <a:cubicBezTo>
                      <a:pt x="163" y="327"/>
                      <a:pt x="162" y="325"/>
                      <a:pt x="162" y="324"/>
                    </a:cubicBezTo>
                    <a:cubicBezTo>
                      <a:pt x="162" y="324"/>
                      <a:pt x="162" y="324"/>
                      <a:pt x="162" y="324"/>
                    </a:cubicBezTo>
                    <a:cubicBezTo>
                      <a:pt x="162" y="323"/>
                      <a:pt x="162" y="323"/>
                      <a:pt x="162" y="323"/>
                    </a:cubicBezTo>
                    <a:cubicBezTo>
                      <a:pt x="162" y="323"/>
                      <a:pt x="162" y="324"/>
                      <a:pt x="162" y="324"/>
                    </a:cubicBezTo>
                    <a:cubicBezTo>
                      <a:pt x="164" y="325"/>
                      <a:pt x="166" y="327"/>
                      <a:pt x="168" y="329"/>
                    </a:cubicBezTo>
                    <a:cubicBezTo>
                      <a:pt x="176" y="335"/>
                      <a:pt x="184" y="341"/>
                      <a:pt x="192" y="347"/>
                    </a:cubicBezTo>
                    <a:cubicBezTo>
                      <a:pt x="197" y="350"/>
                      <a:pt x="202" y="353"/>
                      <a:pt x="208" y="356"/>
                    </a:cubicBezTo>
                    <a:cubicBezTo>
                      <a:pt x="212" y="358"/>
                      <a:pt x="217" y="361"/>
                      <a:pt x="221" y="363"/>
                    </a:cubicBezTo>
                    <a:cubicBezTo>
                      <a:pt x="227" y="366"/>
                      <a:pt x="234" y="368"/>
                      <a:pt x="240" y="370"/>
                    </a:cubicBezTo>
                    <a:cubicBezTo>
                      <a:pt x="246" y="372"/>
                      <a:pt x="251" y="374"/>
                      <a:pt x="257" y="376"/>
                    </a:cubicBezTo>
                    <a:cubicBezTo>
                      <a:pt x="259" y="376"/>
                      <a:pt x="260" y="377"/>
                      <a:pt x="261" y="378"/>
                    </a:cubicBezTo>
                    <a:cubicBezTo>
                      <a:pt x="271" y="380"/>
                      <a:pt x="280" y="383"/>
                      <a:pt x="290" y="385"/>
                    </a:cubicBezTo>
                    <a:cubicBezTo>
                      <a:pt x="300" y="388"/>
                      <a:pt x="310" y="390"/>
                      <a:pt x="320" y="392"/>
                    </a:cubicBezTo>
                    <a:cubicBezTo>
                      <a:pt x="329" y="394"/>
                      <a:pt x="338" y="396"/>
                      <a:pt x="348" y="398"/>
                    </a:cubicBezTo>
                    <a:cubicBezTo>
                      <a:pt x="358" y="400"/>
                      <a:pt x="368" y="403"/>
                      <a:pt x="379" y="405"/>
                    </a:cubicBezTo>
                    <a:cubicBezTo>
                      <a:pt x="385" y="406"/>
                      <a:pt x="392" y="407"/>
                      <a:pt x="399" y="409"/>
                    </a:cubicBezTo>
                    <a:cubicBezTo>
                      <a:pt x="405" y="410"/>
                      <a:pt x="411" y="411"/>
                      <a:pt x="417" y="412"/>
                    </a:cubicBezTo>
                    <a:cubicBezTo>
                      <a:pt x="424" y="414"/>
                      <a:pt x="431" y="415"/>
                      <a:pt x="437" y="416"/>
                    </a:cubicBezTo>
                    <a:cubicBezTo>
                      <a:pt x="444" y="417"/>
                      <a:pt x="450" y="418"/>
                      <a:pt x="456" y="419"/>
                    </a:cubicBezTo>
                    <a:cubicBezTo>
                      <a:pt x="463" y="419"/>
                      <a:pt x="469" y="420"/>
                      <a:pt x="476" y="420"/>
                    </a:cubicBezTo>
                    <a:cubicBezTo>
                      <a:pt x="486" y="420"/>
                      <a:pt x="495" y="420"/>
                      <a:pt x="505" y="419"/>
                    </a:cubicBezTo>
                    <a:cubicBezTo>
                      <a:pt x="506" y="419"/>
                      <a:pt x="507" y="419"/>
                      <a:pt x="509" y="419"/>
                    </a:cubicBezTo>
                    <a:cubicBezTo>
                      <a:pt x="513" y="417"/>
                      <a:pt x="517" y="419"/>
                      <a:pt x="521" y="421"/>
                    </a:cubicBezTo>
                    <a:cubicBezTo>
                      <a:pt x="523" y="423"/>
                      <a:pt x="525" y="424"/>
                      <a:pt x="529" y="423"/>
                    </a:cubicBezTo>
                    <a:cubicBezTo>
                      <a:pt x="528" y="421"/>
                      <a:pt x="527" y="419"/>
                      <a:pt x="527" y="416"/>
                    </a:cubicBezTo>
                    <a:cubicBezTo>
                      <a:pt x="527" y="416"/>
                      <a:pt x="528" y="416"/>
                      <a:pt x="528" y="415"/>
                    </a:cubicBezTo>
                    <a:cubicBezTo>
                      <a:pt x="536" y="414"/>
                      <a:pt x="544" y="413"/>
                      <a:pt x="551" y="412"/>
                    </a:cubicBezTo>
                    <a:cubicBezTo>
                      <a:pt x="552" y="412"/>
                      <a:pt x="553" y="411"/>
                      <a:pt x="554" y="410"/>
                    </a:cubicBezTo>
                    <a:cubicBezTo>
                      <a:pt x="553" y="409"/>
                      <a:pt x="553" y="408"/>
                      <a:pt x="552" y="408"/>
                    </a:cubicBezTo>
                    <a:cubicBezTo>
                      <a:pt x="551" y="407"/>
                      <a:pt x="549" y="406"/>
                      <a:pt x="547" y="406"/>
                    </a:cubicBezTo>
                    <a:cubicBezTo>
                      <a:pt x="535" y="402"/>
                      <a:pt x="524" y="398"/>
                      <a:pt x="512" y="394"/>
                    </a:cubicBezTo>
                    <a:cubicBezTo>
                      <a:pt x="509" y="393"/>
                      <a:pt x="506" y="392"/>
                      <a:pt x="502" y="391"/>
                    </a:cubicBezTo>
                    <a:cubicBezTo>
                      <a:pt x="497" y="390"/>
                      <a:pt x="493" y="387"/>
                      <a:pt x="489" y="384"/>
                    </a:cubicBezTo>
                    <a:cubicBezTo>
                      <a:pt x="479" y="377"/>
                      <a:pt x="470" y="371"/>
                      <a:pt x="460" y="364"/>
                    </a:cubicBezTo>
                    <a:cubicBezTo>
                      <a:pt x="454" y="360"/>
                      <a:pt x="447" y="357"/>
                      <a:pt x="440" y="353"/>
                    </a:cubicBezTo>
                    <a:cubicBezTo>
                      <a:pt x="434" y="349"/>
                      <a:pt x="428" y="346"/>
                      <a:pt x="421" y="344"/>
                    </a:cubicBezTo>
                    <a:cubicBezTo>
                      <a:pt x="410" y="340"/>
                      <a:pt x="399" y="337"/>
                      <a:pt x="388" y="334"/>
                    </a:cubicBezTo>
                    <a:cubicBezTo>
                      <a:pt x="380" y="332"/>
                      <a:pt x="372" y="331"/>
                      <a:pt x="363" y="329"/>
                    </a:cubicBezTo>
                    <a:cubicBezTo>
                      <a:pt x="352" y="328"/>
                      <a:pt x="341" y="324"/>
                      <a:pt x="330" y="321"/>
                    </a:cubicBezTo>
                    <a:cubicBezTo>
                      <a:pt x="320" y="318"/>
                      <a:pt x="310" y="316"/>
                      <a:pt x="301" y="314"/>
                    </a:cubicBezTo>
                    <a:cubicBezTo>
                      <a:pt x="298" y="313"/>
                      <a:pt x="295" y="313"/>
                      <a:pt x="293" y="312"/>
                    </a:cubicBezTo>
                    <a:cubicBezTo>
                      <a:pt x="284" y="308"/>
                      <a:pt x="274" y="305"/>
                      <a:pt x="265" y="302"/>
                    </a:cubicBezTo>
                    <a:cubicBezTo>
                      <a:pt x="255" y="298"/>
                      <a:pt x="246" y="294"/>
                      <a:pt x="236" y="290"/>
                    </a:cubicBezTo>
                    <a:cubicBezTo>
                      <a:pt x="223" y="284"/>
                      <a:pt x="210" y="279"/>
                      <a:pt x="197" y="273"/>
                    </a:cubicBezTo>
                    <a:cubicBezTo>
                      <a:pt x="191" y="271"/>
                      <a:pt x="186" y="267"/>
                      <a:pt x="180" y="265"/>
                    </a:cubicBezTo>
                    <a:cubicBezTo>
                      <a:pt x="172" y="261"/>
                      <a:pt x="164" y="257"/>
                      <a:pt x="157" y="254"/>
                    </a:cubicBezTo>
                    <a:cubicBezTo>
                      <a:pt x="152" y="251"/>
                      <a:pt x="148" y="249"/>
                      <a:pt x="144" y="246"/>
                    </a:cubicBezTo>
                    <a:cubicBezTo>
                      <a:pt x="143" y="245"/>
                      <a:pt x="142" y="244"/>
                      <a:pt x="141" y="242"/>
                    </a:cubicBezTo>
                    <a:cubicBezTo>
                      <a:pt x="140" y="232"/>
                      <a:pt x="139" y="223"/>
                      <a:pt x="137" y="213"/>
                    </a:cubicBezTo>
                    <a:cubicBezTo>
                      <a:pt x="137" y="213"/>
                      <a:pt x="137" y="213"/>
                      <a:pt x="137" y="213"/>
                    </a:cubicBezTo>
                    <a:cubicBezTo>
                      <a:pt x="137" y="213"/>
                      <a:pt x="137" y="213"/>
                      <a:pt x="137" y="213"/>
                    </a:cubicBezTo>
                    <a:cubicBezTo>
                      <a:pt x="137" y="213"/>
                      <a:pt x="137" y="213"/>
                      <a:pt x="137" y="213"/>
                    </a:cubicBezTo>
                    <a:cubicBezTo>
                      <a:pt x="139" y="215"/>
                      <a:pt x="141" y="218"/>
                      <a:pt x="143" y="220"/>
                    </a:cubicBezTo>
                    <a:cubicBezTo>
                      <a:pt x="148" y="225"/>
                      <a:pt x="153" y="231"/>
                      <a:pt x="158" y="236"/>
                    </a:cubicBezTo>
                    <a:cubicBezTo>
                      <a:pt x="166" y="245"/>
                      <a:pt x="175" y="252"/>
                      <a:pt x="184" y="257"/>
                    </a:cubicBezTo>
                    <a:cubicBezTo>
                      <a:pt x="188" y="259"/>
                      <a:pt x="191" y="261"/>
                      <a:pt x="195" y="263"/>
                    </a:cubicBezTo>
                    <a:cubicBezTo>
                      <a:pt x="200" y="265"/>
                      <a:pt x="204" y="268"/>
                      <a:pt x="209" y="270"/>
                    </a:cubicBezTo>
                    <a:cubicBezTo>
                      <a:pt x="214" y="272"/>
                      <a:pt x="219" y="274"/>
                      <a:pt x="224" y="275"/>
                    </a:cubicBezTo>
                    <a:cubicBezTo>
                      <a:pt x="232" y="278"/>
                      <a:pt x="239" y="280"/>
                      <a:pt x="247" y="283"/>
                    </a:cubicBezTo>
                    <a:cubicBezTo>
                      <a:pt x="260" y="287"/>
                      <a:pt x="273" y="292"/>
                      <a:pt x="287" y="295"/>
                    </a:cubicBezTo>
                    <a:cubicBezTo>
                      <a:pt x="296" y="297"/>
                      <a:pt x="305" y="301"/>
                      <a:pt x="314" y="304"/>
                    </a:cubicBezTo>
                    <a:cubicBezTo>
                      <a:pt x="325" y="307"/>
                      <a:pt x="336" y="310"/>
                      <a:pt x="347" y="313"/>
                    </a:cubicBezTo>
                    <a:cubicBezTo>
                      <a:pt x="350" y="314"/>
                      <a:pt x="353" y="316"/>
                      <a:pt x="356" y="317"/>
                    </a:cubicBezTo>
                    <a:cubicBezTo>
                      <a:pt x="364" y="319"/>
                      <a:pt x="372" y="321"/>
                      <a:pt x="379" y="324"/>
                    </a:cubicBezTo>
                    <a:cubicBezTo>
                      <a:pt x="387" y="327"/>
                      <a:pt x="395" y="330"/>
                      <a:pt x="403" y="332"/>
                    </a:cubicBezTo>
                    <a:cubicBezTo>
                      <a:pt x="412" y="336"/>
                      <a:pt x="422" y="339"/>
                      <a:pt x="431" y="343"/>
                    </a:cubicBezTo>
                    <a:cubicBezTo>
                      <a:pt x="439" y="345"/>
                      <a:pt x="446" y="349"/>
                      <a:pt x="452" y="352"/>
                    </a:cubicBezTo>
                    <a:cubicBezTo>
                      <a:pt x="461" y="358"/>
                      <a:pt x="470" y="362"/>
                      <a:pt x="479" y="365"/>
                    </a:cubicBezTo>
                    <a:cubicBezTo>
                      <a:pt x="486" y="367"/>
                      <a:pt x="493" y="371"/>
                      <a:pt x="500" y="374"/>
                    </a:cubicBezTo>
                    <a:cubicBezTo>
                      <a:pt x="503" y="375"/>
                      <a:pt x="505" y="376"/>
                      <a:pt x="507" y="377"/>
                    </a:cubicBezTo>
                    <a:cubicBezTo>
                      <a:pt x="512" y="379"/>
                      <a:pt x="516" y="382"/>
                      <a:pt x="520" y="384"/>
                    </a:cubicBezTo>
                    <a:cubicBezTo>
                      <a:pt x="521" y="384"/>
                      <a:pt x="522" y="385"/>
                      <a:pt x="524" y="384"/>
                    </a:cubicBezTo>
                    <a:cubicBezTo>
                      <a:pt x="522" y="381"/>
                      <a:pt x="521" y="378"/>
                      <a:pt x="520" y="374"/>
                    </a:cubicBezTo>
                    <a:cubicBezTo>
                      <a:pt x="514" y="361"/>
                      <a:pt x="506" y="353"/>
                      <a:pt x="496" y="345"/>
                    </a:cubicBezTo>
                    <a:cubicBezTo>
                      <a:pt x="489" y="339"/>
                      <a:pt x="480" y="333"/>
                      <a:pt x="472" y="327"/>
                    </a:cubicBezTo>
                    <a:cubicBezTo>
                      <a:pt x="471" y="326"/>
                      <a:pt x="470" y="325"/>
                      <a:pt x="468" y="324"/>
                    </a:cubicBezTo>
                    <a:cubicBezTo>
                      <a:pt x="466" y="323"/>
                      <a:pt x="463" y="322"/>
                      <a:pt x="461" y="320"/>
                    </a:cubicBezTo>
                    <a:cubicBezTo>
                      <a:pt x="454" y="317"/>
                      <a:pt x="446" y="313"/>
                      <a:pt x="439" y="310"/>
                    </a:cubicBezTo>
                    <a:cubicBezTo>
                      <a:pt x="436" y="308"/>
                      <a:pt x="433" y="306"/>
                      <a:pt x="430" y="305"/>
                    </a:cubicBezTo>
                    <a:cubicBezTo>
                      <a:pt x="421" y="301"/>
                      <a:pt x="413" y="298"/>
                      <a:pt x="404" y="294"/>
                    </a:cubicBezTo>
                    <a:cubicBezTo>
                      <a:pt x="399" y="292"/>
                      <a:pt x="394" y="289"/>
                      <a:pt x="389" y="287"/>
                    </a:cubicBezTo>
                    <a:cubicBezTo>
                      <a:pt x="380" y="283"/>
                      <a:pt x="370" y="278"/>
                      <a:pt x="361" y="274"/>
                    </a:cubicBezTo>
                    <a:cubicBezTo>
                      <a:pt x="354" y="271"/>
                      <a:pt x="348" y="268"/>
                      <a:pt x="342" y="266"/>
                    </a:cubicBezTo>
                    <a:cubicBezTo>
                      <a:pt x="335" y="263"/>
                      <a:pt x="328" y="260"/>
                      <a:pt x="321" y="258"/>
                    </a:cubicBezTo>
                    <a:cubicBezTo>
                      <a:pt x="312" y="254"/>
                      <a:pt x="303" y="250"/>
                      <a:pt x="293" y="247"/>
                    </a:cubicBezTo>
                    <a:cubicBezTo>
                      <a:pt x="290" y="246"/>
                      <a:pt x="286" y="245"/>
                      <a:pt x="282" y="244"/>
                    </a:cubicBezTo>
                    <a:cubicBezTo>
                      <a:pt x="271" y="241"/>
                      <a:pt x="261" y="238"/>
                      <a:pt x="251" y="235"/>
                    </a:cubicBezTo>
                    <a:cubicBezTo>
                      <a:pt x="242" y="232"/>
                      <a:pt x="233" y="231"/>
                      <a:pt x="223" y="228"/>
                    </a:cubicBezTo>
                    <a:cubicBezTo>
                      <a:pt x="214" y="226"/>
                      <a:pt x="204" y="224"/>
                      <a:pt x="194" y="221"/>
                    </a:cubicBezTo>
                    <a:cubicBezTo>
                      <a:pt x="184" y="218"/>
                      <a:pt x="174" y="214"/>
                      <a:pt x="164" y="210"/>
                    </a:cubicBezTo>
                    <a:cubicBezTo>
                      <a:pt x="157" y="208"/>
                      <a:pt x="150" y="204"/>
                      <a:pt x="144" y="200"/>
                    </a:cubicBezTo>
                    <a:cubicBezTo>
                      <a:pt x="141" y="198"/>
                      <a:pt x="139" y="196"/>
                      <a:pt x="136" y="194"/>
                    </a:cubicBezTo>
                    <a:cubicBezTo>
                      <a:pt x="135" y="193"/>
                      <a:pt x="134" y="191"/>
                      <a:pt x="134" y="190"/>
                    </a:cubicBezTo>
                    <a:cubicBezTo>
                      <a:pt x="130" y="166"/>
                      <a:pt x="127" y="143"/>
                      <a:pt x="124" y="120"/>
                    </a:cubicBezTo>
                    <a:cubicBezTo>
                      <a:pt x="122" y="107"/>
                      <a:pt x="122" y="93"/>
                      <a:pt x="122" y="80"/>
                    </a:cubicBezTo>
                    <a:cubicBezTo>
                      <a:pt x="122" y="72"/>
                      <a:pt x="122" y="65"/>
                      <a:pt x="122" y="57"/>
                    </a:cubicBezTo>
                    <a:cubicBezTo>
                      <a:pt x="121" y="44"/>
                      <a:pt x="122" y="30"/>
                      <a:pt x="124" y="16"/>
                    </a:cubicBezTo>
                    <a:cubicBezTo>
                      <a:pt x="124" y="12"/>
                      <a:pt x="124" y="9"/>
                      <a:pt x="124" y="5"/>
                    </a:cubicBezTo>
                    <a:cubicBezTo>
                      <a:pt x="125" y="3"/>
                      <a:pt x="124" y="1"/>
                      <a:pt x="122" y="1"/>
                    </a:cubicBezTo>
                    <a:cubicBezTo>
                      <a:pt x="121" y="0"/>
                      <a:pt x="119" y="1"/>
                      <a:pt x="118" y="2"/>
                    </a:cubicBezTo>
                    <a:cubicBezTo>
                      <a:pt x="117" y="4"/>
                      <a:pt x="116" y="6"/>
                      <a:pt x="115" y="8"/>
                    </a:cubicBezTo>
                    <a:cubicBezTo>
                      <a:pt x="113" y="18"/>
                      <a:pt x="112" y="28"/>
                      <a:pt x="111" y="38"/>
                    </a:cubicBezTo>
                    <a:cubicBezTo>
                      <a:pt x="110" y="63"/>
                      <a:pt x="111" y="88"/>
                      <a:pt x="113" y="113"/>
                    </a:cubicBezTo>
                    <a:cubicBezTo>
                      <a:pt x="114" y="130"/>
                      <a:pt x="114" y="146"/>
                      <a:pt x="117" y="163"/>
                    </a:cubicBezTo>
                    <a:cubicBezTo>
                      <a:pt x="119" y="173"/>
                      <a:pt x="121" y="182"/>
                      <a:pt x="123" y="192"/>
                    </a:cubicBezTo>
                    <a:cubicBezTo>
                      <a:pt x="123" y="195"/>
                      <a:pt x="123" y="196"/>
                      <a:pt x="121" y="198"/>
                    </a:cubicBezTo>
                    <a:cubicBezTo>
                      <a:pt x="116" y="207"/>
                      <a:pt x="109" y="214"/>
                      <a:pt x="103" y="222"/>
                    </a:cubicBezTo>
                    <a:cubicBezTo>
                      <a:pt x="99" y="227"/>
                      <a:pt x="95" y="232"/>
                      <a:pt x="92" y="236"/>
                    </a:cubicBezTo>
                    <a:cubicBezTo>
                      <a:pt x="90" y="239"/>
                      <a:pt x="87" y="242"/>
                      <a:pt x="85" y="246"/>
                    </a:cubicBezTo>
                    <a:cubicBezTo>
                      <a:pt x="80" y="252"/>
                      <a:pt x="76" y="258"/>
                      <a:pt x="71" y="265"/>
                    </a:cubicBezTo>
                    <a:cubicBezTo>
                      <a:pt x="67" y="272"/>
                      <a:pt x="62" y="280"/>
                      <a:pt x="58" y="288"/>
                    </a:cubicBezTo>
                    <a:cubicBezTo>
                      <a:pt x="54" y="296"/>
                      <a:pt x="50" y="304"/>
                      <a:pt x="46" y="312"/>
                    </a:cubicBezTo>
                    <a:cubicBezTo>
                      <a:pt x="42" y="321"/>
                      <a:pt x="37" y="330"/>
                      <a:pt x="34" y="339"/>
                    </a:cubicBezTo>
                    <a:cubicBezTo>
                      <a:pt x="30" y="349"/>
                      <a:pt x="26" y="359"/>
                      <a:pt x="23" y="369"/>
                    </a:cubicBezTo>
                    <a:cubicBezTo>
                      <a:pt x="17" y="384"/>
                      <a:pt x="14" y="399"/>
                      <a:pt x="11" y="415"/>
                    </a:cubicBezTo>
                    <a:cubicBezTo>
                      <a:pt x="9" y="429"/>
                      <a:pt x="7" y="444"/>
                      <a:pt x="6" y="458"/>
                    </a:cubicBezTo>
                    <a:cubicBezTo>
                      <a:pt x="4" y="472"/>
                      <a:pt x="3" y="485"/>
                      <a:pt x="2" y="499"/>
                    </a:cubicBezTo>
                    <a:cubicBezTo>
                      <a:pt x="1" y="517"/>
                      <a:pt x="0" y="535"/>
                      <a:pt x="3" y="553"/>
                    </a:cubicBezTo>
                    <a:cubicBezTo>
                      <a:pt x="3" y="554"/>
                      <a:pt x="4" y="555"/>
                      <a:pt x="4" y="557"/>
                    </a:cubicBezTo>
                    <a:cubicBezTo>
                      <a:pt x="4" y="557"/>
                      <a:pt x="5" y="557"/>
                      <a:pt x="5" y="557"/>
                    </a:cubicBezTo>
                    <a:cubicBezTo>
                      <a:pt x="5" y="555"/>
                      <a:pt x="6" y="554"/>
                      <a:pt x="6" y="553"/>
                    </a:cubicBezTo>
                    <a:cubicBezTo>
                      <a:pt x="9" y="544"/>
                      <a:pt x="12" y="534"/>
                      <a:pt x="14" y="525"/>
                    </a:cubicBezTo>
                    <a:cubicBezTo>
                      <a:pt x="18" y="511"/>
                      <a:pt x="23" y="497"/>
                      <a:pt x="26" y="483"/>
                    </a:cubicBezTo>
                    <a:cubicBezTo>
                      <a:pt x="29" y="471"/>
                      <a:pt x="32" y="460"/>
                      <a:pt x="35" y="448"/>
                    </a:cubicBezTo>
                    <a:cubicBezTo>
                      <a:pt x="35" y="447"/>
                      <a:pt x="35" y="446"/>
                      <a:pt x="35" y="445"/>
                    </a:cubicBezTo>
                    <a:cubicBezTo>
                      <a:pt x="38" y="434"/>
                      <a:pt x="40" y="424"/>
                      <a:pt x="42" y="413"/>
                    </a:cubicBezTo>
                    <a:cubicBezTo>
                      <a:pt x="43" y="412"/>
                      <a:pt x="43" y="412"/>
                      <a:pt x="43" y="412"/>
                    </a:cubicBezTo>
                    <a:cubicBezTo>
                      <a:pt x="47" y="396"/>
                      <a:pt x="50" y="380"/>
                      <a:pt x="55" y="364"/>
                    </a:cubicBezTo>
                    <a:cubicBezTo>
                      <a:pt x="59" y="348"/>
                      <a:pt x="64" y="332"/>
                      <a:pt x="71" y="316"/>
                    </a:cubicBezTo>
                    <a:cubicBezTo>
                      <a:pt x="81" y="293"/>
                      <a:pt x="93" y="270"/>
                      <a:pt x="103" y="247"/>
                    </a:cubicBezTo>
                    <a:cubicBezTo>
                      <a:pt x="107" y="238"/>
                      <a:pt x="111" y="230"/>
                      <a:pt x="115" y="222"/>
                    </a:cubicBezTo>
                    <a:cubicBezTo>
                      <a:pt x="118" y="217"/>
                      <a:pt x="121" y="212"/>
                      <a:pt x="125" y="206"/>
                    </a:cubicBezTo>
                    <a:cubicBezTo>
                      <a:pt x="125" y="208"/>
                      <a:pt x="126" y="209"/>
                      <a:pt x="126" y="210"/>
                    </a:cubicBezTo>
                    <a:cubicBezTo>
                      <a:pt x="128" y="220"/>
                      <a:pt x="129" y="230"/>
                      <a:pt x="131" y="239"/>
                    </a:cubicBezTo>
                    <a:cubicBezTo>
                      <a:pt x="131" y="242"/>
                      <a:pt x="131" y="244"/>
                      <a:pt x="129" y="246"/>
                    </a:cubicBezTo>
                    <a:cubicBezTo>
                      <a:pt x="123" y="253"/>
                      <a:pt x="117" y="260"/>
                      <a:pt x="112" y="267"/>
                    </a:cubicBezTo>
                    <a:cubicBezTo>
                      <a:pt x="107" y="274"/>
                      <a:pt x="102" y="281"/>
                      <a:pt x="98" y="288"/>
                    </a:cubicBezTo>
                    <a:cubicBezTo>
                      <a:pt x="92" y="301"/>
                      <a:pt x="86" y="313"/>
                      <a:pt x="80" y="326"/>
                    </a:cubicBezTo>
                    <a:cubicBezTo>
                      <a:pt x="76" y="336"/>
                      <a:pt x="72" y="347"/>
                      <a:pt x="68" y="357"/>
                    </a:cubicBezTo>
                    <a:cubicBezTo>
                      <a:pt x="63" y="370"/>
                      <a:pt x="58" y="384"/>
                      <a:pt x="53" y="397"/>
                    </a:cubicBezTo>
                    <a:cubicBezTo>
                      <a:pt x="47" y="414"/>
                      <a:pt x="42" y="432"/>
                      <a:pt x="38" y="450"/>
                    </a:cubicBezTo>
                    <a:cubicBezTo>
                      <a:pt x="35" y="462"/>
                      <a:pt x="32" y="475"/>
                      <a:pt x="31" y="488"/>
                    </a:cubicBezTo>
                    <a:cubicBezTo>
                      <a:pt x="29" y="501"/>
                      <a:pt x="28" y="514"/>
                      <a:pt x="28" y="527"/>
                    </a:cubicBezTo>
                    <a:cubicBezTo>
                      <a:pt x="28" y="550"/>
                      <a:pt x="29" y="573"/>
                      <a:pt x="32" y="595"/>
                    </a:cubicBezTo>
                    <a:cubicBezTo>
                      <a:pt x="33" y="605"/>
                      <a:pt x="35" y="616"/>
                      <a:pt x="37" y="626"/>
                    </a:cubicBezTo>
                    <a:cubicBezTo>
                      <a:pt x="38" y="628"/>
                      <a:pt x="38" y="629"/>
                      <a:pt x="39" y="631"/>
                    </a:cubicBezTo>
                    <a:cubicBezTo>
                      <a:pt x="40" y="629"/>
                      <a:pt x="41" y="628"/>
                      <a:pt x="41" y="627"/>
                    </a:cubicBezTo>
                    <a:cubicBezTo>
                      <a:pt x="44" y="611"/>
                      <a:pt x="48" y="596"/>
                      <a:pt x="49" y="580"/>
                    </a:cubicBezTo>
                    <a:cubicBezTo>
                      <a:pt x="50" y="569"/>
                      <a:pt x="52" y="558"/>
                      <a:pt x="53" y="547"/>
                    </a:cubicBezTo>
                    <a:cubicBezTo>
                      <a:pt x="55" y="530"/>
                      <a:pt x="56" y="513"/>
                      <a:pt x="58" y="495"/>
                    </a:cubicBezTo>
                    <a:cubicBezTo>
                      <a:pt x="59" y="483"/>
                      <a:pt x="61" y="471"/>
                      <a:pt x="63" y="458"/>
                    </a:cubicBezTo>
                    <a:cubicBezTo>
                      <a:pt x="65" y="441"/>
                      <a:pt x="68" y="425"/>
                      <a:pt x="73" y="408"/>
                    </a:cubicBezTo>
                    <a:cubicBezTo>
                      <a:pt x="79" y="392"/>
                      <a:pt x="84" y="376"/>
                      <a:pt x="90" y="361"/>
                    </a:cubicBezTo>
                    <a:cubicBezTo>
                      <a:pt x="95" y="349"/>
                      <a:pt x="99" y="336"/>
                      <a:pt x="104" y="323"/>
                    </a:cubicBezTo>
                    <a:cubicBezTo>
                      <a:pt x="110" y="307"/>
                      <a:pt x="115" y="289"/>
                      <a:pt x="123" y="273"/>
                    </a:cubicBezTo>
                    <a:cubicBezTo>
                      <a:pt x="126" y="267"/>
                      <a:pt x="129" y="261"/>
                      <a:pt x="133" y="255"/>
                    </a:cubicBezTo>
                    <a:cubicBezTo>
                      <a:pt x="135" y="262"/>
                      <a:pt x="136" y="269"/>
                      <a:pt x="138" y="275"/>
                    </a:cubicBezTo>
                    <a:cubicBezTo>
                      <a:pt x="140" y="285"/>
                      <a:pt x="143" y="295"/>
                      <a:pt x="145" y="304"/>
                    </a:cubicBezTo>
                    <a:cubicBezTo>
                      <a:pt x="146" y="308"/>
                      <a:pt x="146" y="308"/>
                      <a:pt x="143" y="311"/>
                    </a:cubicBezTo>
                    <a:cubicBezTo>
                      <a:pt x="134" y="318"/>
                      <a:pt x="125" y="326"/>
                      <a:pt x="118" y="336"/>
                    </a:cubicBezTo>
                    <a:cubicBezTo>
                      <a:pt x="106" y="352"/>
                      <a:pt x="97" y="371"/>
                      <a:pt x="91" y="391"/>
                    </a:cubicBezTo>
                    <a:cubicBezTo>
                      <a:pt x="89" y="401"/>
                      <a:pt x="85" y="411"/>
                      <a:pt x="82" y="421"/>
                    </a:cubicBezTo>
                    <a:cubicBezTo>
                      <a:pt x="80" y="426"/>
                      <a:pt x="78" y="433"/>
                      <a:pt x="77" y="439"/>
                    </a:cubicBezTo>
                    <a:cubicBezTo>
                      <a:pt x="75" y="450"/>
                      <a:pt x="73" y="462"/>
                      <a:pt x="71" y="473"/>
                    </a:cubicBezTo>
                    <a:cubicBezTo>
                      <a:pt x="70" y="483"/>
                      <a:pt x="69" y="492"/>
                      <a:pt x="69" y="501"/>
                    </a:cubicBezTo>
                    <a:cubicBezTo>
                      <a:pt x="68" y="517"/>
                      <a:pt x="67" y="533"/>
                      <a:pt x="67" y="550"/>
                    </a:cubicBezTo>
                    <a:cubicBezTo>
                      <a:pt x="66" y="562"/>
                      <a:pt x="66" y="576"/>
                      <a:pt x="67" y="588"/>
                    </a:cubicBezTo>
                    <a:cubicBezTo>
                      <a:pt x="68" y="601"/>
                      <a:pt x="70" y="614"/>
                      <a:pt x="72" y="627"/>
                    </a:cubicBezTo>
                    <a:cubicBezTo>
                      <a:pt x="74" y="637"/>
                      <a:pt x="76" y="647"/>
                      <a:pt x="78" y="656"/>
                    </a:cubicBezTo>
                    <a:cubicBezTo>
                      <a:pt x="80" y="667"/>
                      <a:pt x="82" y="678"/>
                      <a:pt x="85" y="688"/>
                    </a:cubicBezTo>
                    <a:cubicBezTo>
                      <a:pt x="90" y="702"/>
                      <a:pt x="95" y="716"/>
                      <a:pt x="99" y="729"/>
                    </a:cubicBezTo>
                    <a:cubicBezTo>
                      <a:pt x="100" y="733"/>
                      <a:pt x="101" y="736"/>
                      <a:pt x="102" y="739"/>
                    </a:cubicBezTo>
                    <a:cubicBezTo>
                      <a:pt x="102" y="741"/>
                      <a:pt x="103" y="744"/>
                      <a:pt x="104" y="746"/>
                    </a:cubicBezTo>
                    <a:cubicBezTo>
                      <a:pt x="104" y="746"/>
                      <a:pt x="104" y="745"/>
                      <a:pt x="105" y="745"/>
                    </a:cubicBezTo>
                    <a:cubicBezTo>
                      <a:pt x="105" y="740"/>
                      <a:pt x="106" y="734"/>
                      <a:pt x="106" y="729"/>
                    </a:cubicBezTo>
                    <a:cubicBezTo>
                      <a:pt x="107" y="716"/>
                      <a:pt x="107" y="704"/>
                      <a:pt x="106" y="691"/>
                    </a:cubicBezTo>
                    <a:cubicBezTo>
                      <a:pt x="106" y="682"/>
                      <a:pt x="106" y="674"/>
                      <a:pt x="105" y="665"/>
                    </a:cubicBezTo>
                    <a:cubicBezTo>
                      <a:pt x="105" y="658"/>
                      <a:pt x="104" y="652"/>
                      <a:pt x="104" y="645"/>
                    </a:cubicBezTo>
                    <a:cubicBezTo>
                      <a:pt x="103" y="639"/>
                      <a:pt x="103" y="633"/>
                      <a:pt x="102" y="626"/>
                    </a:cubicBezTo>
                    <a:cubicBezTo>
                      <a:pt x="102" y="619"/>
                      <a:pt x="101" y="612"/>
                      <a:pt x="100" y="604"/>
                    </a:cubicBezTo>
                    <a:cubicBezTo>
                      <a:pt x="100" y="597"/>
                      <a:pt x="99" y="590"/>
                      <a:pt x="98" y="583"/>
                    </a:cubicBezTo>
                    <a:cubicBezTo>
                      <a:pt x="98" y="570"/>
                      <a:pt x="97" y="557"/>
                      <a:pt x="97" y="544"/>
                    </a:cubicBezTo>
                    <a:cubicBezTo>
                      <a:pt x="96" y="530"/>
                      <a:pt x="96" y="517"/>
                      <a:pt x="97" y="503"/>
                    </a:cubicBezTo>
                    <a:cubicBezTo>
                      <a:pt x="97" y="492"/>
                      <a:pt x="99" y="481"/>
                      <a:pt x="100" y="469"/>
                    </a:cubicBezTo>
                    <a:cubicBezTo>
                      <a:pt x="102" y="451"/>
                      <a:pt x="107" y="434"/>
                      <a:pt x="112" y="416"/>
                    </a:cubicBezTo>
                    <a:cubicBezTo>
                      <a:pt x="117" y="400"/>
                      <a:pt x="121" y="385"/>
                      <a:pt x="126" y="369"/>
                    </a:cubicBezTo>
                    <a:cubicBezTo>
                      <a:pt x="128" y="363"/>
                      <a:pt x="131" y="358"/>
                      <a:pt x="133" y="352"/>
                    </a:cubicBezTo>
                    <a:cubicBezTo>
                      <a:pt x="136" y="347"/>
                      <a:pt x="138" y="341"/>
                      <a:pt x="141" y="336"/>
                    </a:cubicBezTo>
                    <a:cubicBezTo>
                      <a:pt x="143" y="331"/>
                      <a:pt x="146" y="327"/>
                      <a:pt x="148" y="322"/>
                    </a:cubicBezTo>
                    <a:cubicBezTo>
                      <a:pt x="149" y="322"/>
                      <a:pt x="149" y="322"/>
                      <a:pt x="149" y="323"/>
                    </a:cubicBezTo>
                    <a:cubicBezTo>
                      <a:pt x="152" y="333"/>
                      <a:pt x="155" y="344"/>
                      <a:pt x="158" y="355"/>
                    </a:cubicBezTo>
                    <a:cubicBezTo>
                      <a:pt x="158" y="355"/>
                      <a:pt x="158" y="356"/>
                      <a:pt x="158" y="356"/>
                    </a:cubicBezTo>
                    <a:cubicBezTo>
                      <a:pt x="152" y="361"/>
                      <a:pt x="148" y="367"/>
                      <a:pt x="144" y="374"/>
                    </a:cubicBezTo>
                    <a:cubicBezTo>
                      <a:pt x="141" y="380"/>
                      <a:pt x="137" y="384"/>
                      <a:pt x="135" y="389"/>
                    </a:cubicBezTo>
                    <a:cubicBezTo>
                      <a:pt x="130" y="400"/>
                      <a:pt x="126" y="410"/>
                      <a:pt x="122" y="420"/>
                    </a:cubicBezTo>
                    <a:cubicBezTo>
                      <a:pt x="121" y="424"/>
                      <a:pt x="120" y="427"/>
                      <a:pt x="119" y="431"/>
                    </a:cubicBezTo>
                    <a:cubicBezTo>
                      <a:pt x="116" y="441"/>
                      <a:pt x="114" y="451"/>
                      <a:pt x="112" y="461"/>
                    </a:cubicBezTo>
                    <a:cubicBezTo>
                      <a:pt x="110" y="471"/>
                      <a:pt x="109" y="480"/>
                      <a:pt x="107" y="490"/>
                    </a:cubicBezTo>
                    <a:cubicBezTo>
                      <a:pt x="105" y="500"/>
                      <a:pt x="104" y="510"/>
                      <a:pt x="104" y="520"/>
                    </a:cubicBezTo>
                    <a:cubicBezTo>
                      <a:pt x="104" y="535"/>
                      <a:pt x="104" y="549"/>
                      <a:pt x="104" y="564"/>
                    </a:cubicBezTo>
                    <a:cubicBezTo>
                      <a:pt x="104" y="571"/>
                      <a:pt x="104" y="579"/>
                      <a:pt x="104" y="587"/>
                    </a:cubicBezTo>
                    <a:cubicBezTo>
                      <a:pt x="104" y="596"/>
                      <a:pt x="104" y="606"/>
                      <a:pt x="104" y="615"/>
                    </a:cubicBezTo>
                    <a:cubicBezTo>
                      <a:pt x="104" y="619"/>
                      <a:pt x="104" y="623"/>
                      <a:pt x="104" y="627"/>
                    </a:cubicBezTo>
                    <a:cubicBezTo>
                      <a:pt x="105" y="637"/>
                      <a:pt x="105" y="646"/>
                      <a:pt x="106" y="656"/>
                    </a:cubicBezTo>
                    <a:cubicBezTo>
                      <a:pt x="107" y="662"/>
                      <a:pt x="108" y="669"/>
                      <a:pt x="109" y="676"/>
                    </a:cubicBezTo>
                    <a:cubicBezTo>
                      <a:pt x="109" y="688"/>
                      <a:pt x="112" y="699"/>
                      <a:pt x="113" y="710"/>
                    </a:cubicBezTo>
                    <a:cubicBezTo>
                      <a:pt x="114" y="722"/>
                      <a:pt x="115" y="734"/>
                      <a:pt x="116" y="746"/>
                    </a:cubicBezTo>
                    <a:cubicBezTo>
                      <a:pt x="116" y="755"/>
                      <a:pt x="118" y="763"/>
                      <a:pt x="121" y="771"/>
                    </a:cubicBezTo>
                    <a:cubicBezTo>
                      <a:pt x="121" y="772"/>
                      <a:pt x="121" y="772"/>
                      <a:pt x="122" y="773"/>
                    </a:cubicBezTo>
                    <a:cubicBezTo>
                      <a:pt x="122" y="773"/>
                      <a:pt x="122" y="773"/>
                      <a:pt x="123" y="774"/>
                    </a:cubicBezTo>
                    <a:cubicBezTo>
                      <a:pt x="123" y="772"/>
                      <a:pt x="123" y="770"/>
                      <a:pt x="123" y="769"/>
                    </a:cubicBezTo>
                    <a:cubicBezTo>
                      <a:pt x="124" y="756"/>
                      <a:pt x="125" y="743"/>
                      <a:pt x="126" y="730"/>
                    </a:cubicBezTo>
                    <a:cubicBezTo>
                      <a:pt x="127" y="718"/>
                      <a:pt x="127" y="707"/>
                      <a:pt x="126" y="695"/>
                    </a:cubicBezTo>
                    <a:cubicBezTo>
                      <a:pt x="126" y="690"/>
                      <a:pt x="126" y="683"/>
                      <a:pt x="126" y="677"/>
                    </a:cubicBezTo>
                    <a:cubicBezTo>
                      <a:pt x="126" y="674"/>
                      <a:pt x="126" y="671"/>
                      <a:pt x="126" y="668"/>
                    </a:cubicBezTo>
                    <a:cubicBezTo>
                      <a:pt x="126" y="668"/>
                      <a:pt x="126" y="668"/>
                      <a:pt x="126" y="668"/>
                    </a:cubicBezTo>
                    <a:cubicBezTo>
                      <a:pt x="126" y="668"/>
                      <a:pt x="126" y="668"/>
                      <a:pt x="126" y="668"/>
                    </a:cubicBezTo>
                    <a:cubicBezTo>
                      <a:pt x="126" y="668"/>
                      <a:pt x="126" y="668"/>
                      <a:pt x="126" y="668"/>
                    </a:cubicBezTo>
                    <a:cubicBezTo>
                      <a:pt x="126" y="668"/>
                      <a:pt x="127" y="669"/>
                      <a:pt x="127" y="670"/>
                    </a:cubicBezTo>
                    <a:cubicBezTo>
                      <a:pt x="129" y="687"/>
                      <a:pt x="132" y="703"/>
                      <a:pt x="134" y="721"/>
                    </a:cubicBezTo>
                    <a:cubicBezTo>
                      <a:pt x="135" y="735"/>
                      <a:pt x="138" y="749"/>
                      <a:pt x="141" y="763"/>
                    </a:cubicBezTo>
                    <a:cubicBezTo>
                      <a:pt x="144" y="778"/>
                      <a:pt x="148" y="793"/>
                      <a:pt x="151" y="808"/>
                    </a:cubicBezTo>
                    <a:cubicBezTo>
                      <a:pt x="153" y="818"/>
                      <a:pt x="155" y="828"/>
                      <a:pt x="157" y="838"/>
                    </a:cubicBezTo>
                    <a:cubicBezTo>
                      <a:pt x="158" y="841"/>
                      <a:pt x="158" y="843"/>
                      <a:pt x="159" y="846"/>
                    </a:cubicBezTo>
                    <a:cubicBezTo>
                      <a:pt x="160" y="846"/>
                      <a:pt x="160" y="847"/>
                      <a:pt x="161" y="848"/>
                    </a:cubicBezTo>
                    <a:cubicBezTo>
                      <a:pt x="161" y="847"/>
                      <a:pt x="162" y="846"/>
                      <a:pt x="162" y="845"/>
                    </a:cubicBezTo>
                    <a:cubicBezTo>
                      <a:pt x="163" y="841"/>
                      <a:pt x="163" y="837"/>
                      <a:pt x="163" y="833"/>
                    </a:cubicBezTo>
                    <a:cubicBezTo>
                      <a:pt x="163" y="816"/>
                      <a:pt x="163" y="799"/>
                      <a:pt x="161" y="782"/>
                    </a:cubicBezTo>
                    <a:cubicBezTo>
                      <a:pt x="160" y="772"/>
                      <a:pt x="159" y="761"/>
                      <a:pt x="158" y="750"/>
                    </a:cubicBezTo>
                    <a:cubicBezTo>
                      <a:pt x="156" y="737"/>
                      <a:pt x="157" y="724"/>
                      <a:pt x="157" y="711"/>
                    </a:cubicBezTo>
                    <a:cubicBezTo>
                      <a:pt x="157" y="700"/>
                      <a:pt x="156" y="690"/>
                      <a:pt x="157" y="680"/>
                    </a:cubicBezTo>
                    <a:cubicBezTo>
                      <a:pt x="157" y="670"/>
                      <a:pt x="157" y="659"/>
                      <a:pt x="157" y="649"/>
                    </a:cubicBezTo>
                    <a:cubicBezTo>
                      <a:pt x="158" y="639"/>
                      <a:pt x="158" y="629"/>
                      <a:pt x="159" y="620"/>
                    </a:cubicBezTo>
                    <a:cubicBezTo>
                      <a:pt x="160" y="599"/>
                      <a:pt x="163" y="580"/>
                      <a:pt x="165" y="560"/>
                    </a:cubicBezTo>
                    <a:cubicBezTo>
                      <a:pt x="167" y="545"/>
                      <a:pt x="170" y="531"/>
                      <a:pt x="174" y="517"/>
                    </a:cubicBezTo>
                    <a:cubicBezTo>
                      <a:pt x="177" y="506"/>
                      <a:pt x="180" y="495"/>
                      <a:pt x="184" y="485"/>
                    </a:cubicBezTo>
                    <a:cubicBezTo>
                      <a:pt x="187" y="477"/>
                      <a:pt x="189" y="469"/>
                      <a:pt x="192" y="460"/>
                    </a:cubicBezTo>
                    <a:cubicBezTo>
                      <a:pt x="193" y="460"/>
                      <a:pt x="193" y="459"/>
                      <a:pt x="193" y="458"/>
                    </a:cubicBezTo>
                    <a:cubicBezTo>
                      <a:pt x="194" y="459"/>
                      <a:pt x="195" y="460"/>
                      <a:pt x="195" y="461"/>
                    </a:cubicBezTo>
                    <a:cubicBezTo>
                      <a:pt x="198" y="470"/>
                      <a:pt x="202" y="479"/>
                      <a:pt x="205" y="487"/>
                    </a:cubicBezTo>
                    <a:cubicBezTo>
                      <a:pt x="206" y="490"/>
                      <a:pt x="206" y="491"/>
                      <a:pt x="205" y="493"/>
                    </a:cubicBezTo>
                    <a:cubicBezTo>
                      <a:pt x="199" y="501"/>
                      <a:pt x="192" y="509"/>
                      <a:pt x="188" y="519"/>
                    </a:cubicBezTo>
                    <a:cubicBezTo>
                      <a:pt x="186" y="523"/>
                      <a:pt x="185" y="526"/>
                      <a:pt x="184" y="530"/>
                    </a:cubicBezTo>
                    <a:cubicBezTo>
                      <a:pt x="180" y="543"/>
                      <a:pt x="177" y="556"/>
                      <a:pt x="174" y="570"/>
                    </a:cubicBezTo>
                    <a:cubicBezTo>
                      <a:pt x="170" y="588"/>
                      <a:pt x="171" y="607"/>
                      <a:pt x="168" y="626"/>
                    </a:cubicBezTo>
                    <a:cubicBezTo>
                      <a:pt x="166" y="644"/>
                      <a:pt x="167" y="662"/>
                      <a:pt x="168" y="680"/>
                    </a:cubicBezTo>
                    <a:cubicBezTo>
                      <a:pt x="169" y="700"/>
                      <a:pt x="170" y="720"/>
                      <a:pt x="171" y="740"/>
                    </a:cubicBezTo>
                    <a:cubicBezTo>
                      <a:pt x="172" y="750"/>
                      <a:pt x="174" y="761"/>
                      <a:pt x="176" y="771"/>
                    </a:cubicBezTo>
                    <a:cubicBezTo>
                      <a:pt x="178" y="783"/>
                      <a:pt x="180" y="795"/>
                      <a:pt x="181" y="807"/>
                    </a:cubicBezTo>
                    <a:cubicBezTo>
                      <a:pt x="182" y="831"/>
                      <a:pt x="187" y="854"/>
                      <a:pt x="195" y="877"/>
                    </a:cubicBezTo>
                    <a:cubicBezTo>
                      <a:pt x="200" y="892"/>
                      <a:pt x="205" y="907"/>
                      <a:pt x="209" y="923"/>
                    </a:cubicBezTo>
                    <a:cubicBezTo>
                      <a:pt x="210" y="924"/>
                      <a:pt x="211" y="925"/>
                      <a:pt x="211" y="927"/>
                    </a:cubicBezTo>
                    <a:cubicBezTo>
                      <a:pt x="212" y="926"/>
                      <a:pt x="212" y="926"/>
                      <a:pt x="212" y="926"/>
                    </a:cubicBezTo>
                    <a:cubicBezTo>
                      <a:pt x="212" y="925"/>
                      <a:pt x="213" y="923"/>
                      <a:pt x="213" y="922"/>
                    </a:cubicBezTo>
                    <a:cubicBezTo>
                      <a:pt x="211" y="906"/>
                      <a:pt x="209" y="890"/>
                      <a:pt x="207" y="874"/>
                    </a:cubicBezTo>
                    <a:cubicBezTo>
                      <a:pt x="204" y="854"/>
                      <a:pt x="200" y="834"/>
                      <a:pt x="198" y="814"/>
                    </a:cubicBezTo>
                    <a:cubicBezTo>
                      <a:pt x="194" y="789"/>
                      <a:pt x="192" y="763"/>
                      <a:pt x="193" y="737"/>
                    </a:cubicBezTo>
                    <a:cubicBezTo>
                      <a:pt x="193" y="733"/>
                      <a:pt x="193" y="729"/>
                      <a:pt x="194" y="725"/>
                    </a:cubicBezTo>
                    <a:cubicBezTo>
                      <a:pt x="194" y="725"/>
                      <a:pt x="194" y="725"/>
                      <a:pt x="194" y="724"/>
                    </a:cubicBezTo>
                    <a:cubicBezTo>
                      <a:pt x="193" y="723"/>
                      <a:pt x="193" y="721"/>
                      <a:pt x="193" y="720"/>
                    </a:cubicBezTo>
                    <a:cubicBezTo>
                      <a:pt x="193" y="718"/>
                      <a:pt x="193" y="716"/>
                      <a:pt x="193" y="714"/>
                    </a:cubicBezTo>
                    <a:cubicBezTo>
                      <a:pt x="193" y="714"/>
                      <a:pt x="193" y="714"/>
                      <a:pt x="193" y="714"/>
                    </a:cubicBezTo>
                    <a:cubicBezTo>
                      <a:pt x="193" y="714"/>
                      <a:pt x="194" y="714"/>
                      <a:pt x="194" y="714"/>
                    </a:cubicBezTo>
                    <a:cubicBezTo>
                      <a:pt x="193" y="716"/>
                      <a:pt x="193" y="718"/>
                      <a:pt x="193" y="720"/>
                    </a:cubicBezTo>
                    <a:cubicBezTo>
                      <a:pt x="193" y="721"/>
                      <a:pt x="194" y="723"/>
                      <a:pt x="194" y="724"/>
                    </a:cubicBezTo>
                    <a:cubicBezTo>
                      <a:pt x="194" y="725"/>
                      <a:pt x="194" y="725"/>
                      <a:pt x="194" y="725"/>
                    </a:cubicBezTo>
                    <a:cubicBezTo>
                      <a:pt x="194" y="730"/>
                      <a:pt x="194" y="734"/>
                      <a:pt x="194" y="739"/>
                    </a:cubicBezTo>
                    <a:cubicBezTo>
                      <a:pt x="195" y="753"/>
                      <a:pt x="197" y="767"/>
                      <a:pt x="198" y="781"/>
                    </a:cubicBezTo>
                    <a:cubicBezTo>
                      <a:pt x="199" y="793"/>
                      <a:pt x="201" y="805"/>
                      <a:pt x="203" y="817"/>
                    </a:cubicBezTo>
                    <a:cubicBezTo>
                      <a:pt x="204" y="826"/>
                      <a:pt x="206" y="835"/>
                      <a:pt x="207" y="845"/>
                    </a:cubicBezTo>
                    <a:cubicBezTo>
                      <a:pt x="208" y="856"/>
                      <a:pt x="210" y="868"/>
                      <a:pt x="211" y="880"/>
                    </a:cubicBezTo>
                    <a:cubicBezTo>
                      <a:pt x="211" y="883"/>
                      <a:pt x="211" y="885"/>
                      <a:pt x="212" y="887"/>
                    </a:cubicBezTo>
                    <a:cubicBezTo>
                      <a:pt x="214" y="899"/>
                      <a:pt x="216" y="910"/>
                      <a:pt x="221" y="920"/>
                    </a:cubicBezTo>
                    <a:cubicBezTo>
                      <a:pt x="224" y="928"/>
                      <a:pt x="226" y="938"/>
                      <a:pt x="231" y="945"/>
                    </a:cubicBezTo>
                    <a:cubicBezTo>
                      <a:pt x="232" y="947"/>
                      <a:pt x="232" y="949"/>
                      <a:pt x="234" y="950"/>
                    </a:cubicBezTo>
                    <a:cubicBezTo>
                      <a:pt x="234" y="950"/>
                      <a:pt x="234" y="949"/>
                      <a:pt x="234" y="948"/>
                    </a:cubicBezTo>
                    <a:cubicBezTo>
                      <a:pt x="232" y="941"/>
                      <a:pt x="232" y="932"/>
                      <a:pt x="231" y="924"/>
                    </a:cubicBezTo>
                    <a:cubicBezTo>
                      <a:pt x="231" y="914"/>
                      <a:pt x="230" y="904"/>
                      <a:pt x="229" y="894"/>
                    </a:cubicBezTo>
                    <a:cubicBezTo>
                      <a:pt x="228" y="882"/>
                      <a:pt x="227" y="870"/>
                      <a:pt x="228" y="857"/>
                    </a:cubicBezTo>
                    <a:cubicBezTo>
                      <a:pt x="228" y="845"/>
                      <a:pt x="228" y="833"/>
                      <a:pt x="227" y="821"/>
                    </a:cubicBezTo>
                    <a:cubicBezTo>
                      <a:pt x="226" y="808"/>
                      <a:pt x="224" y="794"/>
                      <a:pt x="225" y="781"/>
                    </a:cubicBezTo>
                    <a:cubicBezTo>
                      <a:pt x="225" y="767"/>
                      <a:pt x="227" y="753"/>
                      <a:pt x="227" y="739"/>
                    </a:cubicBezTo>
                    <a:cubicBezTo>
                      <a:pt x="227" y="739"/>
                      <a:pt x="227" y="739"/>
                      <a:pt x="227" y="739"/>
                    </a:cubicBezTo>
                    <a:cubicBezTo>
                      <a:pt x="227" y="739"/>
                      <a:pt x="227" y="739"/>
                      <a:pt x="227" y="739"/>
                    </a:cubicBezTo>
                    <a:cubicBezTo>
                      <a:pt x="227" y="738"/>
                      <a:pt x="227" y="738"/>
                      <a:pt x="227" y="737"/>
                    </a:cubicBezTo>
                    <a:cubicBezTo>
                      <a:pt x="227" y="737"/>
                      <a:pt x="228" y="737"/>
                      <a:pt x="228" y="737"/>
                    </a:cubicBezTo>
                    <a:cubicBezTo>
                      <a:pt x="228" y="738"/>
                      <a:pt x="227" y="738"/>
                      <a:pt x="227" y="739"/>
                    </a:cubicBezTo>
                    <a:cubicBezTo>
                      <a:pt x="227" y="739"/>
                      <a:pt x="227" y="739"/>
                      <a:pt x="227" y="739"/>
                    </a:cubicBezTo>
                    <a:cubicBezTo>
                      <a:pt x="227" y="739"/>
                      <a:pt x="227" y="739"/>
                      <a:pt x="227" y="739"/>
                    </a:cubicBezTo>
                    <a:cubicBezTo>
                      <a:pt x="228" y="744"/>
                      <a:pt x="228" y="748"/>
                      <a:pt x="228" y="752"/>
                    </a:cubicBezTo>
                    <a:cubicBezTo>
                      <a:pt x="228" y="771"/>
                      <a:pt x="230" y="790"/>
                      <a:pt x="233" y="808"/>
                    </a:cubicBezTo>
                    <a:cubicBezTo>
                      <a:pt x="235" y="825"/>
                      <a:pt x="238" y="842"/>
                      <a:pt x="240" y="858"/>
                    </a:cubicBezTo>
                    <a:cubicBezTo>
                      <a:pt x="242" y="874"/>
                      <a:pt x="243" y="890"/>
                      <a:pt x="245" y="905"/>
                    </a:cubicBezTo>
                    <a:cubicBezTo>
                      <a:pt x="246" y="916"/>
                      <a:pt x="248" y="927"/>
                      <a:pt x="250" y="937"/>
                    </a:cubicBezTo>
                    <a:cubicBezTo>
                      <a:pt x="252" y="954"/>
                      <a:pt x="256" y="969"/>
                      <a:pt x="260" y="984"/>
                    </a:cubicBezTo>
                    <a:cubicBezTo>
                      <a:pt x="264" y="998"/>
                      <a:pt x="269" y="1012"/>
                      <a:pt x="273" y="1026"/>
                    </a:cubicBezTo>
                    <a:cubicBezTo>
                      <a:pt x="274" y="1027"/>
                      <a:pt x="274" y="1028"/>
                      <a:pt x="275" y="1030"/>
                    </a:cubicBezTo>
                    <a:cubicBezTo>
                      <a:pt x="276" y="1029"/>
                      <a:pt x="276" y="1028"/>
                      <a:pt x="276" y="1027"/>
                    </a:cubicBezTo>
                    <a:cubicBezTo>
                      <a:pt x="276" y="1024"/>
                      <a:pt x="276" y="1022"/>
                      <a:pt x="276" y="1019"/>
                    </a:cubicBezTo>
                    <a:cubicBezTo>
                      <a:pt x="272" y="1004"/>
                      <a:pt x="271" y="989"/>
                      <a:pt x="269" y="974"/>
                    </a:cubicBezTo>
                    <a:cubicBezTo>
                      <a:pt x="268" y="966"/>
                      <a:pt x="266" y="958"/>
                      <a:pt x="265" y="950"/>
                    </a:cubicBezTo>
                    <a:cubicBezTo>
                      <a:pt x="264" y="941"/>
                      <a:pt x="263" y="932"/>
                      <a:pt x="263" y="924"/>
                    </a:cubicBezTo>
                    <a:cubicBezTo>
                      <a:pt x="263" y="911"/>
                      <a:pt x="263" y="898"/>
                      <a:pt x="263" y="885"/>
                    </a:cubicBezTo>
                    <a:cubicBezTo>
                      <a:pt x="263" y="871"/>
                      <a:pt x="264" y="857"/>
                      <a:pt x="264" y="843"/>
                    </a:cubicBezTo>
                    <a:cubicBezTo>
                      <a:pt x="264" y="832"/>
                      <a:pt x="263" y="822"/>
                      <a:pt x="263" y="811"/>
                    </a:cubicBezTo>
                    <a:cubicBezTo>
                      <a:pt x="263" y="799"/>
                      <a:pt x="264" y="787"/>
                      <a:pt x="265" y="775"/>
                    </a:cubicBezTo>
                    <a:cubicBezTo>
                      <a:pt x="265" y="764"/>
                      <a:pt x="265" y="752"/>
                      <a:pt x="266" y="741"/>
                    </a:cubicBezTo>
                    <a:cubicBezTo>
                      <a:pt x="266" y="730"/>
                      <a:pt x="267" y="719"/>
                      <a:pt x="267" y="708"/>
                    </a:cubicBezTo>
                    <a:cubicBezTo>
                      <a:pt x="268" y="696"/>
                      <a:pt x="268" y="684"/>
                      <a:pt x="268" y="671"/>
                    </a:cubicBezTo>
                    <a:cubicBezTo>
                      <a:pt x="269" y="656"/>
                      <a:pt x="269" y="642"/>
                      <a:pt x="270" y="627"/>
                    </a:cubicBezTo>
                    <a:cubicBezTo>
                      <a:pt x="270" y="626"/>
                      <a:pt x="270" y="624"/>
                      <a:pt x="271" y="623"/>
                    </a:cubicBezTo>
                    <a:cubicBezTo>
                      <a:pt x="271" y="623"/>
                      <a:pt x="271" y="624"/>
                      <a:pt x="272" y="624"/>
                    </a:cubicBezTo>
                    <a:cubicBezTo>
                      <a:pt x="277" y="634"/>
                      <a:pt x="283" y="644"/>
                      <a:pt x="289" y="654"/>
                    </a:cubicBezTo>
                    <a:cubicBezTo>
                      <a:pt x="290" y="657"/>
                      <a:pt x="290" y="659"/>
                      <a:pt x="289" y="661"/>
                    </a:cubicBezTo>
                    <a:cubicBezTo>
                      <a:pt x="287" y="670"/>
                      <a:pt x="285" y="679"/>
                      <a:pt x="283" y="688"/>
                    </a:cubicBezTo>
                    <a:cubicBezTo>
                      <a:pt x="281" y="697"/>
                      <a:pt x="280" y="706"/>
                      <a:pt x="278" y="715"/>
                    </a:cubicBezTo>
                    <a:cubicBezTo>
                      <a:pt x="275" y="736"/>
                      <a:pt x="273" y="757"/>
                      <a:pt x="273" y="778"/>
                    </a:cubicBezTo>
                    <a:cubicBezTo>
                      <a:pt x="272" y="787"/>
                      <a:pt x="273" y="797"/>
                      <a:pt x="273" y="806"/>
                    </a:cubicBezTo>
                    <a:cubicBezTo>
                      <a:pt x="272" y="813"/>
                      <a:pt x="272" y="821"/>
                      <a:pt x="272" y="828"/>
                    </a:cubicBezTo>
                    <a:cubicBezTo>
                      <a:pt x="272" y="837"/>
                      <a:pt x="273" y="846"/>
                      <a:pt x="273" y="855"/>
                    </a:cubicBezTo>
                    <a:cubicBezTo>
                      <a:pt x="273" y="874"/>
                      <a:pt x="274" y="892"/>
                      <a:pt x="276" y="911"/>
                    </a:cubicBezTo>
                    <a:cubicBezTo>
                      <a:pt x="278" y="929"/>
                      <a:pt x="282" y="948"/>
                      <a:pt x="286" y="966"/>
                    </a:cubicBezTo>
                    <a:cubicBezTo>
                      <a:pt x="288" y="974"/>
                      <a:pt x="291" y="982"/>
                      <a:pt x="294" y="990"/>
                    </a:cubicBezTo>
                    <a:cubicBezTo>
                      <a:pt x="298" y="1002"/>
                      <a:pt x="301" y="1014"/>
                      <a:pt x="305" y="1026"/>
                    </a:cubicBezTo>
                    <a:cubicBezTo>
                      <a:pt x="311" y="1042"/>
                      <a:pt x="318" y="1057"/>
                      <a:pt x="325" y="1073"/>
                    </a:cubicBezTo>
                    <a:cubicBezTo>
                      <a:pt x="326" y="1074"/>
                      <a:pt x="326" y="1077"/>
                      <a:pt x="329" y="1076"/>
                    </a:cubicBezTo>
                    <a:cubicBezTo>
                      <a:pt x="329" y="1075"/>
                      <a:pt x="329" y="1074"/>
                      <a:pt x="328" y="1072"/>
                    </a:cubicBezTo>
                    <a:cubicBezTo>
                      <a:pt x="326" y="1066"/>
                      <a:pt x="324" y="1060"/>
                      <a:pt x="322" y="1054"/>
                    </a:cubicBezTo>
                    <a:cubicBezTo>
                      <a:pt x="318" y="1039"/>
                      <a:pt x="314" y="1025"/>
                      <a:pt x="311" y="1011"/>
                    </a:cubicBezTo>
                    <a:cubicBezTo>
                      <a:pt x="308" y="1000"/>
                      <a:pt x="306" y="988"/>
                      <a:pt x="305" y="977"/>
                    </a:cubicBezTo>
                    <a:cubicBezTo>
                      <a:pt x="304" y="965"/>
                      <a:pt x="303" y="953"/>
                      <a:pt x="302" y="941"/>
                    </a:cubicBezTo>
                    <a:cubicBezTo>
                      <a:pt x="302" y="940"/>
                      <a:pt x="302" y="938"/>
                      <a:pt x="303" y="937"/>
                    </a:cubicBezTo>
                    <a:cubicBezTo>
                      <a:pt x="303" y="937"/>
                      <a:pt x="303" y="937"/>
                      <a:pt x="303" y="937"/>
                    </a:cubicBezTo>
                    <a:cubicBezTo>
                      <a:pt x="303" y="937"/>
                      <a:pt x="303" y="937"/>
                      <a:pt x="303" y="937"/>
                    </a:cubicBezTo>
                    <a:cubicBezTo>
                      <a:pt x="303" y="937"/>
                      <a:pt x="303" y="937"/>
                      <a:pt x="303" y="937"/>
                    </a:cubicBezTo>
                    <a:cubicBezTo>
                      <a:pt x="304" y="946"/>
                      <a:pt x="306" y="954"/>
                      <a:pt x="308" y="963"/>
                    </a:cubicBezTo>
                    <a:cubicBezTo>
                      <a:pt x="308" y="964"/>
                      <a:pt x="309" y="966"/>
                      <a:pt x="309" y="968"/>
                    </a:cubicBezTo>
                    <a:cubicBezTo>
                      <a:pt x="312" y="980"/>
                      <a:pt x="315" y="992"/>
                      <a:pt x="318" y="1004"/>
                    </a:cubicBezTo>
                    <a:cubicBezTo>
                      <a:pt x="322" y="1021"/>
                      <a:pt x="328" y="1038"/>
                      <a:pt x="334" y="1054"/>
                    </a:cubicBezTo>
                    <a:cubicBezTo>
                      <a:pt x="337" y="1062"/>
                      <a:pt x="339" y="1070"/>
                      <a:pt x="341" y="1078"/>
                    </a:cubicBezTo>
                    <a:cubicBezTo>
                      <a:pt x="342" y="1081"/>
                      <a:pt x="343" y="1083"/>
                      <a:pt x="344" y="1085"/>
                    </a:cubicBezTo>
                    <a:cubicBezTo>
                      <a:pt x="344" y="1085"/>
                      <a:pt x="344" y="1085"/>
                      <a:pt x="345" y="1084"/>
                    </a:cubicBezTo>
                    <a:cubicBezTo>
                      <a:pt x="345" y="1083"/>
                      <a:pt x="345" y="1081"/>
                      <a:pt x="345" y="1080"/>
                    </a:cubicBezTo>
                    <a:cubicBezTo>
                      <a:pt x="344" y="1071"/>
                      <a:pt x="343" y="1063"/>
                      <a:pt x="342" y="1054"/>
                    </a:cubicBezTo>
                    <a:cubicBezTo>
                      <a:pt x="341" y="1043"/>
                      <a:pt x="339" y="1031"/>
                      <a:pt x="338" y="1019"/>
                    </a:cubicBezTo>
                    <a:cubicBezTo>
                      <a:pt x="337" y="1013"/>
                      <a:pt x="336" y="1008"/>
                      <a:pt x="335" y="1002"/>
                    </a:cubicBezTo>
                    <a:cubicBezTo>
                      <a:pt x="334" y="989"/>
                      <a:pt x="333" y="977"/>
                      <a:pt x="332" y="964"/>
                    </a:cubicBezTo>
                    <a:cubicBezTo>
                      <a:pt x="331" y="953"/>
                      <a:pt x="330" y="941"/>
                      <a:pt x="330" y="930"/>
                    </a:cubicBezTo>
                    <a:cubicBezTo>
                      <a:pt x="330" y="919"/>
                      <a:pt x="329" y="908"/>
                      <a:pt x="329" y="896"/>
                    </a:cubicBezTo>
                    <a:cubicBezTo>
                      <a:pt x="330" y="880"/>
                      <a:pt x="330" y="863"/>
                      <a:pt x="330" y="847"/>
                    </a:cubicBezTo>
                    <a:cubicBezTo>
                      <a:pt x="331" y="834"/>
                      <a:pt x="330" y="821"/>
                      <a:pt x="330" y="809"/>
                    </a:cubicBezTo>
                    <a:cubicBezTo>
                      <a:pt x="329" y="788"/>
                      <a:pt x="329" y="768"/>
                      <a:pt x="330" y="747"/>
                    </a:cubicBezTo>
                    <a:cubicBezTo>
                      <a:pt x="330" y="742"/>
                      <a:pt x="330" y="736"/>
                      <a:pt x="331" y="730"/>
                    </a:cubicBezTo>
                    <a:cubicBezTo>
                      <a:pt x="331" y="730"/>
                      <a:pt x="331" y="730"/>
                      <a:pt x="331" y="730"/>
                    </a:cubicBezTo>
                    <a:cubicBezTo>
                      <a:pt x="331" y="730"/>
                      <a:pt x="331" y="730"/>
                      <a:pt x="331" y="730"/>
                    </a:cubicBezTo>
                    <a:cubicBezTo>
                      <a:pt x="331" y="730"/>
                      <a:pt x="331" y="730"/>
                      <a:pt x="331" y="730"/>
                    </a:cubicBezTo>
                    <a:cubicBezTo>
                      <a:pt x="336" y="739"/>
                      <a:pt x="341" y="748"/>
                      <a:pt x="346" y="757"/>
                    </a:cubicBezTo>
                    <a:cubicBezTo>
                      <a:pt x="347" y="758"/>
                      <a:pt x="347" y="760"/>
                      <a:pt x="347" y="761"/>
                    </a:cubicBezTo>
                    <a:cubicBezTo>
                      <a:pt x="346" y="766"/>
                      <a:pt x="345" y="770"/>
                      <a:pt x="345" y="774"/>
                    </a:cubicBezTo>
                    <a:cubicBezTo>
                      <a:pt x="344" y="778"/>
                      <a:pt x="343" y="782"/>
                      <a:pt x="342" y="786"/>
                    </a:cubicBezTo>
                    <a:cubicBezTo>
                      <a:pt x="339" y="809"/>
                      <a:pt x="340" y="832"/>
                      <a:pt x="341" y="854"/>
                    </a:cubicBezTo>
                    <a:cubicBezTo>
                      <a:pt x="341" y="862"/>
                      <a:pt x="342" y="870"/>
                      <a:pt x="342" y="878"/>
                    </a:cubicBezTo>
                    <a:cubicBezTo>
                      <a:pt x="343" y="892"/>
                      <a:pt x="345" y="905"/>
                      <a:pt x="346" y="919"/>
                    </a:cubicBezTo>
                    <a:cubicBezTo>
                      <a:pt x="347" y="928"/>
                      <a:pt x="348" y="937"/>
                      <a:pt x="349" y="946"/>
                    </a:cubicBezTo>
                    <a:cubicBezTo>
                      <a:pt x="350" y="955"/>
                      <a:pt x="352" y="964"/>
                      <a:pt x="354" y="973"/>
                    </a:cubicBezTo>
                    <a:cubicBezTo>
                      <a:pt x="359" y="995"/>
                      <a:pt x="366" y="1016"/>
                      <a:pt x="373" y="1037"/>
                    </a:cubicBezTo>
                    <a:cubicBezTo>
                      <a:pt x="377" y="1046"/>
                      <a:pt x="381" y="1054"/>
                      <a:pt x="385" y="1063"/>
                    </a:cubicBezTo>
                    <a:cubicBezTo>
                      <a:pt x="390" y="1073"/>
                      <a:pt x="395" y="1083"/>
                      <a:pt x="401" y="1093"/>
                    </a:cubicBezTo>
                    <a:cubicBezTo>
                      <a:pt x="402" y="1094"/>
                      <a:pt x="402" y="1095"/>
                      <a:pt x="403" y="1096"/>
                    </a:cubicBezTo>
                    <a:cubicBezTo>
                      <a:pt x="403" y="1096"/>
                      <a:pt x="404" y="1096"/>
                      <a:pt x="404" y="1096"/>
                    </a:cubicBezTo>
                    <a:cubicBezTo>
                      <a:pt x="404" y="1094"/>
                      <a:pt x="404" y="1093"/>
                      <a:pt x="403" y="1092"/>
                    </a:cubicBezTo>
                    <a:cubicBezTo>
                      <a:pt x="396" y="1071"/>
                      <a:pt x="393" y="1049"/>
                      <a:pt x="391" y="1027"/>
                    </a:cubicBezTo>
                    <a:cubicBezTo>
                      <a:pt x="390" y="1020"/>
                      <a:pt x="390" y="1014"/>
                      <a:pt x="389" y="1008"/>
                    </a:cubicBezTo>
                    <a:cubicBezTo>
                      <a:pt x="389" y="1008"/>
                      <a:pt x="389" y="1008"/>
                      <a:pt x="389" y="1008"/>
                    </a:cubicBezTo>
                    <a:cubicBezTo>
                      <a:pt x="389" y="1008"/>
                      <a:pt x="389" y="1008"/>
                      <a:pt x="389" y="1008"/>
                    </a:cubicBezTo>
                    <a:cubicBezTo>
                      <a:pt x="389" y="1008"/>
                      <a:pt x="389" y="1008"/>
                      <a:pt x="389" y="1008"/>
                    </a:cubicBezTo>
                    <a:cubicBezTo>
                      <a:pt x="392" y="1016"/>
                      <a:pt x="394" y="1024"/>
                      <a:pt x="397" y="1032"/>
                    </a:cubicBezTo>
                    <a:cubicBezTo>
                      <a:pt x="402" y="1048"/>
                      <a:pt x="408" y="1063"/>
                      <a:pt x="417" y="1077"/>
                    </a:cubicBezTo>
                    <a:cubicBezTo>
                      <a:pt x="424" y="1089"/>
                      <a:pt x="431" y="1101"/>
                      <a:pt x="438" y="1112"/>
                    </a:cubicBezTo>
                    <a:cubicBezTo>
                      <a:pt x="444" y="1122"/>
                      <a:pt x="450" y="1132"/>
                      <a:pt x="457" y="1141"/>
                    </a:cubicBezTo>
                    <a:cubicBezTo>
                      <a:pt x="457" y="1142"/>
                      <a:pt x="457" y="1142"/>
                      <a:pt x="458" y="1143"/>
                    </a:cubicBezTo>
                    <a:cubicBezTo>
                      <a:pt x="458" y="1141"/>
                      <a:pt x="459" y="1139"/>
                      <a:pt x="459" y="1138"/>
                    </a:cubicBezTo>
                    <a:cubicBezTo>
                      <a:pt x="458" y="1135"/>
                      <a:pt x="457" y="1132"/>
                      <a:pt x="456" y="1128"/>
                    </a:cubicBezTo>
                    <a:cubicBezTo>
                      <a:pt x="451" y="1111"/>
                      <a:pt x="444" y="1095"/>
                      <a:pt x="437" y="1079"/>
                    </a:cubicBezTo>
                    <a:cubicBezTo>
                      <a:pt x="432" y="1069"/>
                      <a:pt x="429" y="1058"/>
                      <a:pt x="426" y="1047"/>
                    </a:cubicBezTo>
                    <a:cubicBezTo>
                      <a:pt x="423" y="1038"/>
                      <a:pt x="421" y="1028"/>
                      <a:pt x="419" y="1018"/>
                    </a:cubicBezTo>
                    <a:cubicBezTo>
                      <a:pt x="416" y="1007"/>
                      <a:pt x="416" y="995"/>
                      <a:pt x="416" y="982"/>
                    </a:cubicBezTo>
                    <a:cubicBezTo>
                      <a:pt x="416" y="982"/>
                      <a:pt x="416" y="982"/>
                      <a:pt x="416" y="982"/>
                    </a:cubicBezTo>
                    <a:cubicBezTo>
                      <a:pt x="416" y="982"/>
                      <a:pt x="416" y="982"/>
                      <a:pt x="416" y="982"/>
                    </a:cubicBezTo>
                    <a:cubicBezTo>
                      <a:pt x="416" y="982"/>
                      <a:pt x="416" y="982"/>
                      <a:pt x="416" y="982"/>
                    </a:cubicBezTo>
                    <a:cubicBezTo>
                      <a:pt x="416" y="982"/>
                      <a:pt x="416" y="982"/>
                      <a:pt x="416" y="982"/>
                    </a:cubicBezTo>
                    <a:cubicBezTo>
                      <a:pt x="417" y="988"/>
                      <a:pt x="418" y="995"/>
                      <a:pt x="420" y="1001"/>
                    </a:cubicBezTo>
                    <a:cubicBezTo>
                      <a:pt x="422" y="1010"/>
                      <a:pt x="425" y="1019"/>
                      <a:pt x="428" y="1028"/>
                    </a:cubicBezTo>
                    <a:cubicBezTo>
                      <a:pt x="430" y="1037"/>
                      <a:pt x="433" y="1045"/>
                      <a:pt x="436" y="1054"/>
                    </a:cubicBezTo>
                    <a:cubicBezTo>
                      <a:pt x="440" y="1065"/>
                      <a:pt x="445" y="1076"/>
                      <a:pt x="451" y="1086"/>
                    </a:cubicBezTo>
                    <a:cubicBezTo>
                      <a:pt x="457" y="1097"/>
                      <a:pt x="463" y="1108"/>
                      <a:pt x="469" y="1119"/>
                    </a:cubicBezTo>
                    <a:cubicBezTo>
                      <a:pt x="470" y="1120"/>
                      <a:pt x="471" y="1121"/>
                      <a:pt x="472" y="1122"/>
                    </a:cubicBezTo>
                    <a:cubicBezTo>
                      <a:pt x="474" y="1126"/>
                      <a:pt x="477" y="1129"/>
                      <a:pt x="479" y="1132"/>
                    </a:cubicBezTo>
                    <a:cubicBezTo>
                      <a:pt x="480" y="1133"/>
                      <a:pt x="481" y="1134"/>
                      <a:pt x="482" y="1135"/>
                    </a:cubicBezTo>
                    <a:cubicBezTo>
                      <a:pt x="484" y="1134"/>
                      <a:pt x="483" y="1132"/>
                      <a:pt x="483" y="1131"/>
                    </a:cubicBezTo>
                    <a:cubicBezTo>
                      <a:pt x="477" y="1109"/>
                      <a:pt x="471" y="1088"/>
                      <a:pt x="465" y="1067"/>
                    </a:cubicBezTo>
                    <a:cubicBezTo>
                      <a:pt x="462" y="1054"/>
                      <a:pt x="458" y="1042"/>
                      <a:pt x="454" y="1030"/>
                    </a:cubicBezTo>
                    <a:cubicBezTo>
                      <a:pt x="453" y="1028"/>
                      <a:pt x="453" y="1027"/>
                      <a:pt x="452" y="1025"/>
                    </a:cubicBezTo>
                    <a:cubicBezTo>
                      <a:pt x="450" y="1016"/>
                      <a:pt x="447" y="1006"/>
                      <a:pt x="445" y="997"/>
                    </a:cubicBezTo>
                    <a:cubicBezTo>
                      <a:pt x="444" y="994"/>
                      <a:pt x="444" y="991"/>
                      <a:pt x="443" y="988"/>
                    </a:cubicBezTo>
                    <a:cubicBezTo>
                      <a:pt x="442" y="984"/>
                      <a:pt x="441" y="979"/>
                      <a:pt x="441" y="974"/>
                    </a:cubicBezTo>
                    <a:cubicBezTo>
                      <a:pt x="440" y="972"/>
                      <a:pt x="440" y="970"/>
                      <a:pt x="440" y="968"/>
                    </a:cubicBezTo>
                    <a:cubicBezTo>
                      <a:pt x="440" y="967"/>
                      <a:pt x="440" y="966"/>
                      <a:pt x="440" y="965"/>
                    </a:cubicBezTo>
                    <a:cubicBezTo>
                      <a:pt x="440" y="965"/>
                      <a:pt x="440" y="965"/>
                      <a:pt x="440" y="965"/>
                    </a:cubicBezTo>
                    <a:cubicBezTo>
                      <a:pt x="440" y="965"/>
                      <a:pt x="440" y="965"/>
                      <a:pt x="440" y="965"/>
                    </a:cubicBezTo>
                    <a:cubicBezTo>
                      <a:pt x="439" y="963"/>
                      <a:pt x="439" y="962"/>
                      <a:pt x="439" y="961"/>
                    </a:cubicBezTo>
                    <a:cubicBezTo>
                      <a:pt x="438" y="956"/>
                      <a:pt x="437" y="951"/>
                      <a:pt x="436" y="947"/>
                    </a:cubicBezTo>
                    <a:cubicBezTo>
                      <a:pt x="433" y="933"/>
                      <a:pt x="430" y="919"/>
                      <a:pt x="427" y="905"/>
                    </a:cubicBezTo>
                    <a:cubicBezTo>
                      <a:pt x="427" y="904"/>
                      <a:pt x="426" y="902"/>
                      <a:pt x="426" y="901"/>
                    </a:cubicBezTo>
                    <a:cubicBezTo>
                      <a:pt x="424" y="893"/>
                      <a:pt x="422" y="886"/>
                      <a:pt x="420" y="878"/>
                    </a:cubicBezTo>
                    <a:cubicBezTo>
                      <a:pt x="426" y="885"/>
                      <a:pt x="430" y="892"/>
                      <a:pt x="435" y="899"/>
                    </a:cubicBezTo>
                    <a:cubicBezTo>
                      <a:pt x="436" y="900"/>
                      <a:pt x="436" y="901"/>
                      <a:pt x="436" y="902"/>
                    </a:cubicBezTo>
                    <a:cubicBezTo>
                      <a:pt x="436" y="905"/>
                      <a:pt x="436" y="908"/>
                      <a:pt x="436" y="911"/>
                    </a:cubicBezTo>
                    <a:cubicBezTo>
                      <a:pt x="436" y="923"/>
                      <a:pt x="436" y="935"/>
                      <a:pt x="438" y="947"/>
                    </a:cubicBezTo>
                    <a:cubicBezTo>
                      <a:pt x="439" y="953"/>
                      <a:pt x="439" y="959"/>
                      <a:pt x="440" y="965"/>
                    </a:cubicBezTo>
                    <a:cubicBezTo>
                      <a:pt x="440" y="965"/>
                      <a:pt x="440" y="965"/>
                      <a:pt x="440" y="965"/>
                    </a:cubicBezTo>
                    <a:cubicBezTo>
                      <a:pt x="440" y="965"/>
                      <a:pt x="440" y="965"/>
                      <a:pt x="440" y="965"/>
                    </a:cubicBezTo>
                    <a:cubicBezTo>
                      <a:pt x="440" y="966"/>
                      <a:pt x="440" y="967"/>
                      <a:pt x="440" y="968"/>
                    </a:cubicBezTo>
                    <a:cubicBezTo>
                      <a:pt x="441" y="969"/>
                      <a:pt x="441" y="971"/>
                      <a:pt x="441" y="973"/>
                    </a:cubicBezTo>
                    <a:cubicBezTo>
                      <a:pt x="443" y="985"/>
                      <a:pt x="447" y="997"/>
                      <a:pt x="451" y="1008"/>
                    </a:cubicBezTo>
                    <a:cubicBezTo>
                      <a:pt x="455" y="1018"/>
                      <a:pt x="459" y="1028"/>
                      <a:pt x="463" y="1038"/>
                    </a:cubicBezTo>
                    <a:cubicBezTo>
                      <a:pt x="467" y="1047"/>
                      <a:pt x="470" y="1055"/>
                      <a:pt x="474" y="1064"/>
                    </a:cubicBezTo>
                    <a:cubicBezTo>
                      <a:pt x="478" y="1071"/>
                      <a:pt x="483" y="1079"/>
                      <a:pt x="488" y="1086"/>
                    </a:cubicBezTo>
                    <a:cubicBezTo>
                      <a:pt x="493" y="1097"/>
                      <a:pt x="501" y="1106"/>
                      <a:pt x="509" y="1114"/>
                    </a:cubicBezTo>
                    <a:cubicBezTo>
                      <a:pt x="513" y="1117"/>
                      <a:pt x="516" y="1122"/>
                      <a:pt x="519" y="1125"/>
                    </a:cubicBezTo>
                    <a:cubicBezTo>
                      <a:pt x="524" y="1129"/>
                      <a:pt x="528" y="1133"/>
                      <a:pt x="533" y="1137"/>
                    </a:cubicBezTo>
                    <a:cubicBezTo>
                      <a:pt x="542" y="1144"/>
                      <a:pt x="551" y="1151"/>
                      <a:pt x="560" y="1158"/>
                    </a:cubicBezTo>
                    <a:cubicBezTo>
                      <a:pt x="565" y="1162"/>
                      <a:pt x="571" y="1166"/>
                      <a:pt x="576" y="1170"/>
                    </a:cubicBezTo>
                    <a:cubicBezTo>
                      <a:pt x="577" y="1170"/>
                      <a:pt x="577" y="1170"/>
                      <a:pt x="577" y="1170"/>
                    </a:cubicBezTo>
                    <a:cubicBezTo>
                      <a:pt x="578" y="1170"/>
                      <a:pt x="579" y="1170"/>
                      <a:pt x="580" y="1170"/>
                    </a:cubicBezTo>
                    <a:cubicBezTo>
                      <a:pt x="580" y="1169"/>
                      <a:pt x="580" y="1167"/>
                      <a:pt x="579" y="1167"/>
                    </a:cubicBezTo>
                    <a:cubicBezTo>
                      <a:pt x="569" y="1154"/>
                      <a:pt x="558" y="1141"/>
                      <a:pt x="548" y="1128"/>
                    </a:cubicBezTo>
                    <a:cubicBezTo>
                      <a:pt x="540" y="1118"/>
                      <a:pt x="533" y="1108"/>
                      <a:pt x="526" y="1097"/>
                    </a:cubicBezTo>
                    <a:cubicBezTo>
                      <a:pt x="521" y="1091"/>
                      <a:pt x="517" y="1084"/>
                      <a:pt x="513" y="1077"/>
                    </a:cubicBezTo>
                    <a:cubicBezTo>
                      <a:pt x="508" y="1070"/>
                      <a:pt x="504" y="1062"/>
                      <a:pt x="500" y="1054"/>
                    </a:cubicBezTo>
                    <a:cubicBezTo>
                      <a:pt x="495" y="1045"/>
                      <a:pt x="490" y="1036"/>
                      <a:pt x="486" y="1026"/>
                    </a:cubicBezTo>
                    <a:cubicBezTo>
                      <a:pt x="479" y="1010"/>
                      <a:pt x="472" y="994"/>
                      <a:pt x="466" y="978"/>
                    </a:cubicBezTo>
                    <a:cubicBezTo>
                      <a:pt x="462" y="967"/>
                      <a:pt x="458" y="956"/>
                      <a:pt x="454" y="945"/>
                    </a:cubicBezTo>
                    <a:cubicBezTo>
                      <a:pt x="451" y="935"/>
                      <a:pt x="448" y="925"/>
                      <a:pt x="445" y="915"/>
                    </a:cubicBezTo>
                    <a:cubicBezTo>
                      <a:pt x="446" y="915"/>
                      <a:pt x="446" y="915"/>
                      <a:pt x="446" y="915"/>
                    </a:cubicBezTo>
                    <a:cubicBezTo>
                      <a:pt x="447" y="915"/>
                      <a:pt x="447" y="916"/>
                      <a:pt x="448" y="916"/>
                    </a:cubicBezTo>
                    <a:cubicBezTo>
                      <a:pt x="451" y="922"/>
                      <a:pt x="455" y="927"/>
                      <a:pt x="459" y="933"/>
                    </a:cubicBezTo>
                    <a:cubicBezTo>
                      <a:pt x="460" y="934"/>
                      <a:pt x="461" y="936"/>
                      <a:pt x="461" y="938"/>
                    </a:cubicBezTo>
                    <a:cubicBezTo>
                      <a:pt x="461" y="944"/>
                      <a:pt x="463" y="950"/>
                      <a:pt x="465" y="955"/>
                    </a:cubicBezTo>
                    <a:cubicBezTo>
                      <a:pt x="467" y="960"/>
                      <a:pt x="468" y="966"/>
                      <a:pt x="470" y="971"/>
                    </a:cubicBezTo>
                    <a:cubicBezTo>
                      <a:pt x="473" y="980"/>
                      <a:pt x="476" y="989"/>
                      <a:pt x="479" y="998"/>
                    </a:cubicBezTo>
                    <a:cubicBezTo>
                      <a:pt x="482" y="1006"/>
                      <a:pt x="485" y="1014"/>
                      <a:pt x="488" y="1022"/>
                    </a:cubicBezTo>
                    <a:cubicBezTo>
                      <a:pt x="490" y="1026"/>
                      <a:pt x="492" y="1030"/>
                      <a:pt x="494" y="1034"/>
                    </a:cubicBezTo>
                    <a:cubicBezTo>
                      <a:pt x="496" y="1039"/>
                      <a:pt x="498" y="1044"/>
                      <a:pt x="501" y="1049"/>
                    </a:cubicBezTo>
                    <a:cubicBezTo>
                      <a:pt x="503" y="1053"/>
                      <a:pt x="504" y="1057"/>
                      <a:pt x="507" y="1061"/>
                    </a:cubicBezTo>
                    <a:cubicBezTo>
                      <a:pt x="510" y="1067"/>
                      <a:pt x="514" y="1073"/>
                      <a:pt x="517" y="1079"/>
                    </a:cubicBezTo>
                    <a:cubicBezTo>
                      <a:pt x="520" y="1083"/>
                      <a:pt x="522" y="1087"/>
                      <a:pt x="525" y="1091"/>
                    </a:cubicBezTo>
                    <a:cubicBezTo>
                      <a:pt x="527" y="1094"/>
                      <a:pt x="529" y="1096"/>
                      <a:pt x="531" y="1099"/>
                    </a:cubicBezTo>
                    <a:cubicBezTo>
                      <a:pt x="539" y="1107"/>
                      <a:pt x="546" y="1114"/>
                      <a:pt x="553" y="1122"/>
                    </a:cubicBezTo>
                    <a:cubicBezTo>
                      <a:pt x="556" y="1125"/>
                      <a:pt x="560" y="1128"/>
                      <a:pt x="564" y="1130"/>
                    </a:cubicBezTo>
                    <a:cubicBezTo>
                      <a:pt x="571" y="1135"/>
                      <a:pt x="577" y="1140"/>
                      <a:pt x="584" y="1144"/>
                    </a:cubicBezTo>
                    <a:cubicBezTo>
                      <a:pt x="592" y="1149"/>
                      <a:pt x="599" y="1154"/>
                      <a:pt x="608" y="1156"/>
                    </a:cubicBezTo>
                    <a:cubicBezTo>
                      <a:pt x="610" y="1157"/>
                      <a:pt x="611" y="1158"/>
                      <a:pt x="613" y="1158"/>
                    </a:cubicBezTo>
                    <a:cubicBezTo>
                      <a:pt x="614" y="1159"/>
                      <a:pt x="616" y="1159"/>
                      <a:pt x="617" y="1159"/>
                    </a:cubicBezTo>
                    <a:cubicBezTo>
                      <a:pt x="617" y="1159"/>
                      <a:pt x="617" y="1158"/>
                      <a:pt x="617" y="1158"/>
                    </a:cubicBezTo>
                    <a:cubicBezTo>
                      <a:pt x="617" y="1157"/>
                      <a:pt x="616" y="1156"/>
                      <a:pt x="615" y="1155"/>
                    </a:cubicBezTo>
                    <a:cubicBezTo>
                      <a:pt x="608" y="1146"/>
                      <a:pt x="601" y="1138"/>
                      <a:pt x="595" y="1128"/>
                    </a:cubicBezTo>
                    <a:cubicBezTo>
                      <a:pt x="591" y="1122"/>
                      <a:pt x="586" y="1118"/>
                      <a:pt x="581" y="1113"/>
                    </a:cubicBezTo>
                    <a:cubicBezTo>
                      <a:pt x="577" y="1109"/>
                      <a:pt x="572" y="1104"/>
                      <a:pt x="568" y="1099"/>
                    </a:cubicBezTo>
                    <a:cubicBezTo>
                      <a:pt x="561" y="1092"/>
                      <a:pt x="553" y="1084"/>
                      <a:pt x="546" y="1076"/>
                    </a:cubicBezTo>
                    <a:cubicBezTo>
                      <a:pt x="542" y="1072"/>
                      <a:pt x="539" y="1067"/>
                      <a:pt x="535" y="1062"/>
                    </a:cubicBezTo>
                    <a:cubicBezTo>
                      <a:pt x="531" y="1058"/>
                      <a:pt x="527" y="1054"/>
                      <a:pt x="523" y="1049"/>
                    </a:cubicBezTo>
                    <a:cubicBezTo>
                      <a:pt x="520" y="1045"/>
                      <a:pt x="517" y="1040"/>
                      <a:pt x="514" y="1036"/>
                    </a:cubicBezTo>
                    <a:cubicBezTo>
                      <a:pt x="509" y="1029"/>
                      <a:pt x="505" y="1022"/>
                      <a:pt x="501" y="1015"/>
                    </a:cubicBezTo>
                    <a:cubicBezTo>
                      <a:pt x="499" y="1012"/>
                      <a:pt x="497" y="1009"/>
                      <a:pt x="496" y="1005"/>
                    </a:cubicBezTo>
                    <a:cubicBezTo>
                      <a:pt x="491" y="996"/>
                      <a:pt x="487" y="986"/>
                      <a:pt x="482" y="977"/>
                    </a:cubicBezTo>
                    <a:cubicBezTo>
                      <a:pt x="482" y="976"/>
                      <a:pt x="482" y="975"/>
                      <a:pt x="481" y="974"/>
                    </a:cubicBezTo>
                    <a:cubicBezTo>
                      <a:pt x="481" y="974"/>
                      <a:pt x="481" y="974"/>
                      <a:pt x="481" y="974"/>
                    </a:cubicBezTo>
                    <a:cubicBezTo>
                      <a:pt x="481" y="974"/>
                      <a:pt x="481" y="973"/>
                      <a:pt x="481" y="973"/>
                    </a:cubicBezTo>
                    <a:cubicBezTo>
                      <a:pt x="481" y="973"/>
                      <a:pt x="481" y="972"/>
                      <a:pt x="480" y="972"/>
                    </a:cubicBezTo>
                    <a:cubicBezTo>
                      <a:pt x="480" y="972"/>
                      <a:pt x="480" y="972"/>
                      <a:pt x="480" y="972"/>
                    </a:cubicBezTo>
                    <a:cubicBezTo>
                      <a:pt x="480" y="972"/>
                      <a:pt x="480" y="972"/>
                      <a:pt x="480" y="972"/>
                    </a:cubicBezTo>
                    <a:cubicBezTo>
                      <a:pt x="481" y="972"/>
                      <a:pt x="481" y="973"/>
                      <a:pt x="481" y="973"/>
                    </a:cubicBezTo>
                    <a:cubicBezTo>
                      <a:pt x="481" y="973"/>
                      <a:pt x="481" y="974"/>
                      <a:pt x="481" y="974"/>
                    </a:cubicBezTo>
                    <a:cubicBezTo>
                      <a:pt x="481" y="974"/>
                      <a:pt x="481" y="974"/>
                      <a:pt x="481" y="974"/>
                    </a:cubicBezTo>
                    <a:cubicBezTo>
                      <a:pt x="485" y="980"/>
                      <a:pt x="488" y="985"/>
                      <a:pt x="491" y="990"/>
                    </a:cubicBezTo>
                    <a:cubicBezTo>
                      <a:pt x="505" y="1013"/>
                      <a:pt x="521" y="1035"/>
                      <a:pt x="539" y="1054"/>
                    </a:cubicBezTo>
                    <a:cubicBezTo>
                      <a:pt x="552" y="1067"/>
                      <a:pt x="566" y="1077"/>
                      <a:pt x="580" y="1087"/>
                    </a:cubicBezTo>
                    <a:cubicBezTo>
                      <a:pt x="594" y="1097"/>
                      <a:pt x="609" y="1105"/>
                      <a:pt x="623" y="1114"/>
                    </a:cubicBezTo>
                    <a:cubicBezTo>
                      <a:pt x="632" y="1120"/>
                      <a:pt x="642" y="1125"/>
                      <a:pt x="652" y="1128"/>
                    </a:cubicBezTo>
                    <a:cubicBezTo>
                      <a:pt x="670" y="1135"/>
                      <a:pt x="688" y="1137"/>
                      <a:pt x="706" y="1138"/>
                    </a:cubicBezTo>
                    <a:cubicBezTo>
                      <a:pt x="708" y="1139"/>
                      <a:pt x="710" y="1139"/>
                      <a:pt x="712" y="1139"/>
                    </a:cubicBezTo>
                    <a:cubicBezTo>
                      <a:pt x="716" y="1138"/>
                      <a:pt x="720" y="1138"/>
                      <a:pt x="724" y="1137"/>
                    </a:cubicBezTo>
                    <a:cubicBezTo>
                      <a:pt x="725" y="1137"/>
                      <a:pt x="726" y="1137"/>
                      <a:pt x="727" y="1136"/>
                    </a:cubicBezTo>
                    <a:cubicBezTo>
                      <a:pt x="728" y="1135"/>
                      <a:pt x="729" y="1134"/>
                      <a:pt x="729" y="1133"/>
                    </a:cubicBezTo>
                    <a:cubicBezTo>
                      <a:pt x="729" y="1132"/>
                      <a:pt x="727" y="1131"/>
                      <a:pt x="726" y="1131"/>
                    </a:cubicBezTo>
                    <a:cubicBezTo>
                      <a:pt x="725" y="1130"/>
                      <a:pt x="723" y="1130"/>
                      <a:pt x="722" y="1130"/>
                    </a:cubicBezTo>
                    <a:cubicBezTo>
                      <a:pt x="714" y="1127"/>
                      <a:pt x="707" y="1124"/>
                      <a:pt x="700" y="1122"/>
                    </a:cubicBezTo>
                    <a:cubicBezTo>
                      <a:pt x="694" y="1120"/>
                      <a:pt x="688" y="1118"/>
                      <a:pt x="682" y="1116"/>
                    </a:cubicBezTo>
                    <a:cubicBezTo>
                      <a:pt x="665" y="1112"/>
                      <a:pt x="650" y="1104"/>
                      <a:pt x="635" y="1096"/>
                    </a:cubicBezTo>
                    <a:cubicBezTo>
                      <a:pt x="630" y="1093"/>
                      <a:pt x="624" y="1091"/>
                      <a:pt x="618" y="1088"/>
                    </a:cubicBezTo>
                    <a:cubicBezTo>
                      <a:pt x="611" y="1084"/>
                      <a:pt x="604" y="1080"/>
                      <a:pt x="598" y="1074"/>
                    </a:cubicBezTo>
                    <a:cubicBezTo>
                      <a:pt x="584" y="1063"/>
                      <a:pt x="570" y="1052"/>
                      <a:pt x="557" y="1040"/>
                    </a:cubicBezTo>
                    <a:cubicBezTo>
                      <a:pt x="545" y="1028"/>
                      <a:pt x="533" y="1015"/>
                      <a:pt x="521" y="1003"/>
                    </a:cubicBezTo>
                    <a:cubicBezTo>
                      <a:pt x="519" y="1002"/>
                      <a:pt x="518" y="1000"/>
                      <a:pt x="517" y="998"/>
                    </a:cubicBezTo>
                    <a:cubicBezTo>
                      <a:pt x="517" y="998"/>
                      <a:pt x="517" y="998"/>
                      <a:pt x="517" y="998"/>
                    </a:cubicBezTo>
                    <a:cubicBezTo>
                      <a:pt x="517" y="998"/>
                      <a:pt x="517" y="998"/>
                      <a:pt x="517" y="998"/>
                    </a:cubicBezTo>
                    <a:cubicBezTo>
                      <a:pt x="517" y="998"/>
                      <a:pt x="517" y="998"/>
                      <a:pt x="517" y="998"/>
                    </a:cubicBezTo>
                    <a:cubicBezTo>
                      <a:pt x="519" y="1000"/>
                      <a:pt x="522" y="1002"/>
                      <a:pt x="524" y="1004"/>
                    </a:cubicBezTo>
                    <a:cubicBezTo>
                      <a:pt x="532" y="1012"/>
                      <a:pt x="539" y="1020"/>
                      <a:pt x="548" y="1026"/>
                    </a:cubicBezTo>
                    <a:cubicBezTo>
                      <a:pt x="554" y="1032"/>
                      <a:pt x="560" y="1038"/>
                      <a:pt x="567" y="1042"/>
                    </a:cubicBezTo>
                    <a:cubicBezTo>
                      <a:pt x="573" y="1047"/>
                      <a:pt x="580" y="1050"/>
                      <a:pt x="587" y="1054"/>
                    </a:cubicBezTo>
                    <a:cubicBezTo>
                      <a:pt x="596" y="1060"/>
                      <a:pt x="606" y="1063"/>
                      <a:pt x="616" y="1066"/>
                    </a:cubicBezTo>
                    <a:cubicBezTo>
                      <a:pt x="630" y="1070"/>
                      <a:pt x="644" y="1074"/>
                      <a:pt x="658" y="1078"/>
                    </a:cubicBezTo>
                    <a:cubicBezTo>
                      <a:pt x="666" y="1080"/>
                      <a:pt x="675" y="1080"/>
                      <a:pt x="683" y="1081"/>
                    </a:cubicBezTo>
                    <a:cubicBezTo>
                      <a:pt x="687" y="1081"/>
                      <a:pt x="692" y="1081"/>
                      <a:pt x="697" y="1082"/>
                    </a:cubicBezTo>
                    <a:cubicBezTo>
                      <a:pt x="703" y="1082"/>
                      <a:pt x="709" y="1083"/>
                      <a:pt x="715" y="1083"/>
                    </a:cubicBezTo>
                    <a:cubicBezTo>
                      <a:pt x="733" y="1084"/>
                      <a:pt x="750" y="1083"/>
                      <a:pt x="768" y="1082"/>
                    </a:cubicBezTo>
                    <a:cubicBezTo>
                      <a:pt x="776" y="1082"/>
                      <a:pt x="785" y="1080"/>
                      <a:pt x="794" y="1079"/>
                    </a:cubicBezTo>
                    <a:cubicBezTo>
                      <a:pt x="795" y="1079"/>
                      <a:pt x="797" y="1079"/>
                      <a:pt x="797" y="1077"/>
                    </a:cubicBezTo>
                    <a:cubicBezTo>
                      <a:pt x="798" y="1074"/>
                      <a:pt x="796" y="1074"/>
                      <a:pt x="794" y="1073"/>
                    </a:cubicBezTo>
                    <a:close/>
                    <a:moveTo>
                      <a:pt x="481" y="865"/>
                    </a:moveTo>
                    <a:cubicBezTo>
                      <a:pt x="475" y="865"/>
                      <a:pt x="469" y="865"/>
                      <a:pt x="463" y="865"/>
                    </a:cubicBezTo>
                    <a:cubicBezTo>
                      <a:pt x="456" y="865"/>
                      <a:pt x="448" y="865"/>
                      <a:pt x="441" y="865"/>
                    </a:cubicBezTo>
                    <a:cubicBezTo>
                      <a:pt x="439" y="865"/>
                      <a:pt x="437" y="865"/>
                      <a:pt x="435" y="865"/>
                    </a:cubicBezTo>
                    <a:cubicBezTo>
                      <a:pt x="445" y="862"/>
                      <a:pt x="455" y="860"/>
                      <a:pt x="464" y="857"/>
                    </a:cubicBezTo>
                    <a:cubicBezTo>
                      <a:pt x="476" y="854"/>
                      <a:pt x="487" y="854"/>
                      <a:pt x="498" y="853"/>
                    </a:cubicBezTo>
                    <a:cubicBezTo>
                      <a:pt x="506" y="853"/>
                      <a:pt x="513" y="852"/>
                      <a:pt x="520" y="852"/>
                    </a:cubicBezTo>
                    <a:cubicBezTo>
                      <a:pt x="525" y="851"/>
                      <a:pt x="530" y="850"/>
                      <a:pt x="535" y="849"/>
                    </a:cubicBezTo>
                    <a:cubicBezTo>
                      <a:pt x="545" y="849"/>
                      <a:pt x="554" y="848"/>
                      <a:pt x="563" y="848"/>
                    </a:cubicBezTo>
                    <a:cubicBezTo>
                      <a:pt x="568" y="847"/>
                      <a:pt x="573" y="846"/>
                      <a:pt x="578" y="846"/>
                    </a:cubicBezTo>
                    <a:cubicBezTo>
                      <a:pt x="591" y="846"/>
                      <a:pt x="604" y="846"/>
                      <a:pt x="617" y="844"/>
                    </a:cubicBezTo>
                    <a:cubicBezTo>
                      <a:pt x="618" y="844"/>
                      <a:pt x="619" y="844"/>
                      <a:pt x="620" y="844"/>
                    </a:cubicBezTo>
                    <a:cubicBezTo>
                      <a:pt x="620" y="844"/>
                      <a:pt x="620" y="844"/>
                      <a:pt x="620" y="844"/>
                    </a:cubicBezTo>
                    <a:cubicBezTo>
                      <a:pt x="621" y="843"/>
                      <a:pt x="621" y="843"/>
                      <a:pt x="622" y="843"/>
                    </a:cubicBezTo>
                    <a:cubicBezTo>
                      <a:pt x="623" y="843"/>
                      <a:pt x="623" y="843"/>
                      <a:pt x="624" y="842"/>
                    </a:cubicBezTo>
                    <a:cubicBezTo>
                      <a:pt x="624" y="842"/>
                      <a:pt x="624" y="842"/>
                      <a:pt x="624" y="842"/>
                    </a:cubicBezTo>
                    <a:cubicBezTo>
                      <a:pt x="624" y="842"/>
                      <a:pt x="624" y="842"/>
                      <a:pt x="624" y="842"/>
                    </a:cubicBezTo>
                    <a:cubicBezTo>
                      <a:pt x="623" y="843"/>
                      <a:pt x="623" y="843"/>
                      <a:pt x="622" y="843"/>
                    </a:cubicBezTo>
                    <a:cubicBezTo>
                      <a:pt x="621" y="843"/>
                      <a:pt x="621" y="844"/>
                      <a:pt x="620" y="844"/>
                    </a:cubicBezTo>
                    <a:cubicBezTo>
                      <a:pt x="620" y="844"/>
                      <a:pt x="620" y="844"/>
                      <a:pt x="620" y="844"/>
                    </a:cubicBezTo>
                    <a:cubicBezTo>
                      <a:pt x="620" y="844"/>
                      <a:pt x="619" y="844"/>
                      <a:pt x="618" y="844"/>
                    </a:cubicBezTo>
                    <a:cubicBezTo>
                      <a:pt x="609" y="846"/>
                      <a:pt x="601" y="848"/>
                      <a:pt x="592" y="849"/>
                    </a:cubicBezTo>
                    <a:cubicBezTo>
                      <a:pt x="580" y="851"/>
                      <a:pt x="568" y="852"/>
                      <a:pt x="556" y="854"/>
                    </a:cubicBezTo>
                    <a:cubicBezTo>
                      <a:pt x="546" y="855"/>
                      <a:pt x="537" y="858"/>
                      <a:pt x="527" y="858"/>
                    </a:cubicBezTo>
                    <a:cubicBezTo>
                      <a:pt x="518" y="859"/>
                      <a:pt x="509" y="862"/>
                      <a:pt x="499" y="863"/>
                    </a:cubicBezTo>
                    <a:cubicBezTo>
                      <a:pt x="493" y="864"/>
                      <a:pt x="487" y="864"/>
                      <a:pt x="481" y="865"/>
                    </a:cubicBezTo>
                    <a:close/>
                    <a:moveTo>
                      <a:pt x="654" y="842"/>
                    </a:moveTo>
                    <a:cubicBezTo>
                      <a:pt x="654" y="842"/>
                      <a:pt x="654" y="843"/>
                      <a:pt x="653" y="843"/>
                    </a:cubicBezTo>
                    <a:cubicBezTo>
                      <a:pt x="653" y="843"/>
                      <a:pt x="653" y="843"/>
                      <a:pt x="653" y="843"/>
                    </a:cubicBezTo>
                    <a:cubicBezTo>
                      <a:pt x="645" y="846"/>
                      <a:pt x="638" y="849"/>
                      <a:pt x="630" y="851"/>
                    </a:cubicBezTo>
                    <a:cubicBezTo>
                      <a:pt x="623" y="853"/>
                      <a:pt x="616" y="854"/>
                      <a:pt x="608" y="855"/>
                    </a:cubicBezTo>
                    <a:cubicBezTo>
                      <a:pt x="601" y="857"/>
                      <a:pt x="594" y="858"/>
                      <a:pt x="586" y="859"/>
                    </a:cubicBezTo>
                    <a:cubicBezTo>
                      <a:pt x="580" y="860"/>
                      <a:pt x="575" y="860"/>
                      <a:pt x="569" y="860"/>
                    </a:cubicBezTo>
                    <a:cubicBezTo>
                      <a:pt x="560" y="861"/>
                      <a:pt x="550" y="862"/>
                      <a:pt x="541" y="863"/>
                    </a:cubicBezTo>
                    <a:cubicBezTo>
                      <a:pt x="537" y="864"/>
                      <a:pt x="532" y="864"/>
                      <a:pt x="528" y="864"/>
                    </a:cubicBezTo>
                    <a:cubicBezTo>
                      <a:pt x="524" y="864"/>
                      <a:pt x="519" y="865"/>
                      <a:pt x="514" y="865"/>
                    </a:cubicBezTo>
                    <a:cubicBezTo>
                      <a:pt x="513" y="865"/>
                      <a:pt x="511" y="865"/>
                      <a:pt x="509" y="865"/>
                    </a:cubicBezTo>
                    <a:cubicBezTo>
                      <a:pt x="509" y="865"/>
                      <a:pt x="509" y="865"/>
                      <a:pt x="509" y="865"/>
                    </a:cubicBezTo>
                    <a:cubicBezTo>
                      <a:pt x="509" y="865"/>
                      <a:pt x="509" y="865"/>
                      <a:pt x="509" y="865"/>
                    </a:cubicBezTo>
                    <a:cubicBezTo>
                      <a:pt x="509" y="865"/>
                      <a:pt x="509" y="865"/>
                      <a:pt x="509" y="865"/>
                    </a:cubicBezTo>
                    <a:cubicBezTo>
                      <a:pt x="517" y="863"/>
                      <a:pt x="526" y="862"/>
                      <a:pt x="534" y="861"/>
                    </a:cubicBezTo>
                    <a:cubicBezTo>
                      <a:pt x="544" y="859"/>
                      <a:pt x="555" y="858"/>
                      <a:pt x="565" y="856"/>
                    </a:cubicBezTo>
                    <a:cubicBezTo>
                      <a:pt x="572" y="856"/>
                      <a:pt x="578" y="855"/>
                      <a:pt x="585" y="854"/>
                    </a:cubicBezTo>
                    <a:cubicBezTo>
                      <a:pt x="594" y="853"/>
                      <a:pt x="603" y="852"/>
                      <a:pt x="612" y="850"/>
                    </a:cubicBezTo>
                    <a:cubicBezTo>
                      <a:pt x="616" y="849"/>
                      <a:pt x="621" y="848"/>
                      <a:pt x="626" y="847"/>
                    </a:cubicBezTo>
                    <a:cubicBezTo>
                      <a:pt x="628" y="846"/>
                      <a:pt x="631" y="846"/>
                      <a:pt x="634" y="846"/>
                    </a:cubicBezTo>
                    <a:cubicBezTo>
                      <a:pt x="640" y="845"/>
                      <a:pt x="647" y="844"/>
                      <a:pt x="653" y="843"/>
                    </a:cubicBezTo>
                    <a:cubicBezTo>
                      <a:pt x="653" y="843"/>
                      <a:pt x="653" y="843"/>
                      <a:pt x="653" y="843"/>
                    </a:cubicBezTo>
                    <a:cubicBezTo>
                      <a:pt x="654" y="843"/>
                      <a:pt x="654" y="842"/>
                      <a:pt x="654" y="842"/>
                    </a:cubicBezTo>
                    <a:cubicBezTo>
                      <a:pt x="654" y="842"/>
                      <a:pt x="654" y="842"/>
                      <a:pt x="654" y="842"/>
                    </a:cubicBezTo>
                    <a:cubicBezTo>
                      <a:pt x="654" y="842"/>
                      <a:pt x="654" y="842"/>
                      <a:pt x="654" y="842"/>
                    </a:cubicBezTo>
                    <a:close/>
                    <a:moveTo>
                      <a:pt x="681" y="828"/>
                    </a:moveTo>
                    <a:cubicBezTo>
                      <a:pt x="681" y="828"/>
                      <a:pt x="681" y="828"/>
                      <a:pt x="681" y="828"/>
                    </a:cubicBezTo>
                    <a:cubicBezTo>
                      <a:pt x="681" y="828"/>
                      <a:pt x="681" y="828"/>
                      <a:pt x="681" y="828"/>
                    </a:cubicBezTo>
                    <a:cubicBezTo>
                      <a:pt x="681" y="828"/>
                      <a:pt x="681" y="828"/>
                      <a:pt x="681" y="828"/>
                    </a:cubicBezTo>
                    <a:cubicBezTo>
                      <a:pt x="680" y="828"/>
                      <a:pt x="679" y="829"/>
                      <a:pt x="678" y="829"/>
                    </a:cubicBezTo>
                    <a:cubicBezTo>
                      <a:pt x="671" y="832"/>
                      <a:pt x="664" y="835"/>
                      <a:pt x="656" y="837"/>
                    </a:cubicBezTo>
                    <a:cubicBezTo>
                      <a:pt x="649" y="839"/>
                      <a:pt x="641" y="840"/>
                      <a:pt x="633" y="842"/>
                    </a:cubicBezTo>
                    <a:cubicBezTo>
                      <a:pt x="632" y="842"/>
                      <a:pt x="631" y="842"/>
                      <a:pt x="631" y="842"/>
                    </a:cubicBezTo>
                    <a:cubicBezTo>
                      <a:pt x="631" y="841"/>
                      <a:pt x="632" y="840"/>
                      <a:pt x="633" y="840"/>
                    </a:cubicBezTo>
                    <a:cubicBezTo>
                      <a:pt x="640" y="840"/>
                      <a:pt x="646" y="838"/>
                      <a:pt x="653" y="836"/>
                    </a:cubicBezTo>
                    <a:cubicBezTo>
                      <a:pt x="662" y="833"/>
                      <a:pt x="671" y="830"/>
                      <a:pt x="681" y="828"/>
                    </a:cubicBezTo>
                    <a:close/>
                    <a:moveTo>
                      <a:pt x="639" y="834"/>
                    </a:moveTo>
                    <a:cubicBezTo>
                      <a:pt x="639" y="834"/>
                      <a:pt x="639" y="834"/>
                      <a:pt x="639" y="834"/>
                    </a:cubicBezTo>
                    <a:cubicBezTo>
                      <a:pt x="639" y="835"/>
                      <a:pt x="639" y="835"/>
                      <a:pt x="639" y="835"/>
                    </a:cubicBezTo>
                    <a:lnTo>
                      <a:pt x="639" y="834"/>
                    </a:lnTo>
                    <a:close/>
                    <a:moveTo>
                      <a:pt x="480" y="845"/>
                    </a:moveTo>
                    <a:cubicBezTo>
                      <a:pt x="480" y="845"/>
                      <a:pt x="480" y="844"/>
                      <a:pt x="481" y="844"/>
                    </a:cubicBezTo>
                    <a:cubicBezTo>
                      <a:pt x="481" y="844"/>
                      <a:pt x="482" y="844"/>
                      <a:pt x="482" y="844"/>
                    </a:cubicBezTo>
                    <a:cubicBezTo>
                      <a:pt x="483" y="844"/>
                      <a:pt x="483" y="844"/>
                      <a:pt x="484" y="843"/>
                    </a:cubicBezTo>
                    <a:cubicBezTo>
                      <a:pt x="484" y="843"/>
                      <a:pt x="484" y="843"/>
                      <a:pt x="484" y="843"/>
                    </a:cubicBezTo>
                    <a:cubicBezTo>
                      <a:pt x="485" y="843"/>
                      <a:pt x="485" y="842"/>
                      <a:pt x="486" y="842"/>
                    </a:cubicBezTo>
                    <a:cubicBezTo>
                      <a:pt x="494" y="840"/>
                      <a:pt x="502" y="838"/>
                      <a:pt x="510" y="836"/>
                    </a:cubicBezTo>
                    <a:cubicBezTo>
                      <a:pt x="518" y="834"/>
                      <a:pt x="526" y="833"/>
                      <a:pt x="535" y="831"/>
                    </a:cubicBezTo>
                    <a:cubicBezTo>
                      <a:pt x="544" y="828"/>
                      <a:pt x="553" y="828"/>
                      <a:pt x="562" y="828"/>
                    </a:cubicBezTo>
                    <a:cubicBezTo>
                      <a:pt x="568" y="828"/>
                      <a:pt x="574" y="828"/>
                      <a:pt x="580" y="828"/>
                    </a:cubicBezTo>
                    <a:cubicBezTo>
                      <a:pt x="588" y="828"/>
                      <a:pt x="596" y="828"/>
                      <a:pt x="604" y="828"/>
                    </a:cubicBezTo>
                    <a:cubicBezTo>
                      <a:pt x="609" y="828"/>
                      <a:pt x="615" y="828"/>
                      <a:pt x="620" y="828"/>
                    </a:cubicBezTo>
                    <a:cubicBezTo>
                      <a:pt x="632" y="827"/>
                      <a:pt x="643" y="828"/>
                      <a:pt x="654" y="829"/>
                    </a:cubicBezTo>
                    <a:cubicBezTo>
                      <a:pt x="654" y="829"/>
                      <a:pt x="654" y="829"/>
                      <a:pt x="654" y="829"/>
                    </a:cubicBezTo>
                    <a:cubicBezTo>
                      <a:pt x="654" y="829"/>
                      <a:pt x="654" y="829"/>
                      <a:pt x="654" y="829"/>
                    </a:cubicBezTo>
                    <a:cubicBezTo>
                      <a:pt x="654" y="829"/>
                      <a:pt x="654" y="829"/>
                      <a:pt x="654" y="829"/>
                    </a:cubicBezTo>
                    <a:cubicBezTo>
                      <a:pt x="654" y="829"/>
                      <a:pt x="654" y="829"/>
                      <a:pt x="654" y="829"/>
                    </a:cubicBezTo>
                    <a:cubicBezTo>
                      <a:pt x="651" y="829"/>
                      <a:pt x="649" y="830"/>
                      <a:pt x="647" y="830"/>
                    </a:cubicBezTo>
                    <a:cubicBezTo>
                      <a:pt x="642" y="830"/>
                      <a:pt x="637" y="830"/>
                      <a:pt x="633" y="830"/>
                    </a:cubicBezTo>
                    <a:cubicBezTo>
                      <a:pt x="622" y="831"/>
                      <a:pt x="610" y="831"/>
                      <a:pt x="599" y="832"/>
                    </a:cubicBezTo>
                    <a:cubicBezTo>
                      <a:pt x="589" y="832"/>
                      <a:pt x="579" y="832"/>
                      <a:pt x="568" y="832"/>
                    </a:cubicBezTo>
                    <a:cubicBezTo>
                      <a:pt x="562" y="833"/>
                      <a:pt x="555" y="834"/>
                      <a:pt x="549" y="834"/>
                    </a:cubicBezTo>
                    <a:cubicBezTo>
                      <a:pt x="542" y="834"/>
                      <a:pt x="536" y="835"/>
                      <a:pt x="529" y="836"/>
                    </a:cubicBezTo>
                    <a:cubicBezTo>
                      <a:pt x="525" y="837"/>
                      <a:pt x="520" y="837"/>
                      <a:pt x="516" y="838"/>
                    </a:cubicBezTo>
                    <a:cubicBezTo>
                      <a:pt x="509" y="839"/>
                      <a:pt x="503" y="840"/>
                      <a:pt x="496" y="841"/>
                    </a:cubicBezTo>
                    <a:cubicBezTo>
                      <a:pt x="492" y="842"/>
                      <a:pt x="488" y="843"/>
                      <a:pt x="484" y="843"/>
                    </a:cubicBezTo>
                    <a:cubicBezTo>
                      <a:pt x="484" y="843"/>
                      <a:pt x="484" y="844"/>
                      <a:pt x="484" y="844"/>
                    </a:cubicBezTo>
                    <a:cubicBezTo>
                      <a:pt x="483" y="844"/>
                      <a:pt x="483" y="844"/>
                      <a:pt x="482" y="844"/>
                    </a:cubicBezTo>
                    <a:cubicBezTo>
                      <a:pt x="482" y="844"/>
                      <a:pt x="481" y="844"/>
                      <a:pt x="481" y="844"/>
                    </a:cubicBezTo>
                    <a:cubicBezTo>
                      <a:pt x="480" y="844"/>
                      <a:pt x="480" y="845"/>
                      <a:pt x="480" y="845"/>
                    </a:cubicBezTo>
                    <a:cubicBezTo>
                      <a:pt x="480" y="845"/>
                      <a:pt x="480" y="845"/>
                      <a:pt x="480" y="845"/>
                    </a:cubicBezTo>
                    <a:cubicBezTo>
                      <a:pt x="480" y="845"/>
                      <a:pt x="480" y="845"/>
                      <a:pt x="480" y="845"/>
                    </a:cubicBezTo>
                    <a:close/>
                    <a:moveTo>
                      <a:pt x="502" y="844"/>
                    </a:moveTo>
                    <a:cubicBezTo>
                      <a:pt x="510" y="842"/>
                      <a:pt x="518" y="842"/>
                      <a:pt x="526" y="840"/>
                    </a:cubicBezTo>
                    <a:cubicBezTo>
                      <a:pt x="536" y="838"/>
                      <a:pt x="547" y="838"/>
                      <a:pt x="557" y="837"/>
                    </a:cubicBezTo>
                    <a:cubicBezTo>
                      <a:pt x="569" y="837"/>
                      <a:pt x="580" y="836"/>
                      <a:pt x="591" y="836"/>
                    </a:cubicBezTo>
                    <a:cubicBezTo>
                      <a:pt x="597" y="836"/>
                      <a:pt x="603" y="836"/>
                      <a:pt x="609" y="835"/>
                    </a:cubicBezTo>
                    <a:cubicBezTo>
                      <a:pt x="615" y="835"/>
                      <a:pt x="621" y="835"/>
                      <a:pt x="626" y="835"/>
                    </a:cubicBezTo>
                    <a:cubicBezTo>
                      <a:pt x="630" y="835"/>
                      <a:pt x="633" y="835"/>
                      <a:pt x="636" y="835"/>
                    </a:cubicBezTo>
                    <a:cubicBezTo>
                      <a:pt x="636" y="835"/>
                      <a:pt x="636" y="835"/>
                      <a:pt x="636" y="835"/>
                    </a:cubicBezTo>
                    <a:cubicBezTo>
                      <a:pt x="636" y="835"/>
                      <a:pt x="636" y="835"/>
                      <a:pt x="636" y="835"/>
                    </a:cubicBezTo>
                    <a:cubicBezTo>
                      <a:pt x="636" y="835"/>
                      <a:pt x="636" y="835"/>
                      <a:pt x="636" y="835"/>
                    </a:cubicBezTo>
                    <a:cubicBezTo>
                      <a:pt x="631" y="836"/>
                      <a:pt x="625" y="837"/>
                      <a:pt x="620" y="838"/>
                    </a:cubicBezTo>
                    <a:cubicBezTo>
                      <a:pt x="608" y="841"/>
                      <a:pt x="596" y="841"/>
                      <a:pt x="584" y="842"/>
                    </a:cubicBezTo>
                    <a:cubicBezTo>
                      <a:pt x="579" y="842"/>
                      <a:pt x="574" y="842"/>
                      <a:pt x="569" y="842"/>
                    </a:cubicBezTo>
                    <a:cubicBezTo>
                      <a:pt x="563" y="843"/>
                      <a:pt x="557" y="843"/>
                      <a:pt x="551" y="844"/>
                    </a:cubicBezTo>
                    <a:cubicBezTo>
                      <a:pt x="543" y="845"/>
                      <a:pt x="535" y="845"/>
                      <a:pt x="527" y="846"/>
                    </a:cubicBezTo>
                    <a:cubicBezTo>
                      <a:pt x="521" y="847"/>
                      <a:pt x="515" y="848"/>
                      <a:pt x="509" y="849"/>
                    </a:cubicBezTo>
                    <a:cubicBezTo>
                      <a:pt x="498" y="849"/>
                      <a:pt x="487" y="850"/>
                      <a:pt x="476" y="850"/>
                    </a:cubicBezTo>
                    <a:cubicBezTo>
                      <a:pt x="476" y="850"/>
                      <a:pt x="476" y="850"/>
                      <a:pt x="476" y="849"/>
                    </a:cubicBezTo>
                    <a:cubicBezTo>
                      <a:pt x="485" y="847"/>
                      <a:pt x="493" y="845"/>
                      <a:pt x="502" y="844"/>
                    </a:cubicBezTo>
                    <a:close/>
                    <a:moveTo>
                      <a:pt x="464" y="850"/>
                    </a:moveTo>
                    <a:cubicBezTo>
                      <a:pt x="464" y="850"/>
                      <a:pt x="464" y="850"/>
                      <a:pt x="464" y="850"/>
                    </a:cubicBezTo>
                    <a:cubicBezTo>
                      <a:pt x="464" y="850"/>
                      <a:pt x="465" y="849"/>
                      <a:pt x="465" y="849"/>
                    </a:cubicBezTo>
                    <a:cubicBezTo>
                      <a:pt x="466" y="849"/>
                      <a:pt x="466" y="849"/>
                      <a:pt x="467" y="849"/>
                    </a:cubicBezTo>
                    <a:cubicBezTo>
                      <a:pt x="467" y="849"/>
                      <a:pt x="468" y="849"/>
                      <a:pt x="468" y="849"/>
                    </a:cubicBezTo>
                    <a:cubicBezTo>
                      <a:pt x="468" y="848"/>
                      <a:pt x="469" y="848"/>
                      <a:pt x="469" y="848"/>
                    </a:cubicBezTo>
                    <a:cubicBezTo>
                      <a:pt x="470" y="848"/>
                      <a:pt x="470" y="848"/>
                      <a:pt x="471" y="848"/>
                    </a:cubicBezTo>
                    <a:cubicBezTo>
                      <a:pt x="471" y="848"/>
                      <a:pt x="472" y="847"/>
                      <a:pt x="472" y="847"/>
                    </a:cubicBezTo>
                    <a:cubicBezTo>
                      <a:pt x="472" y="847"/>
                      <a:pt x="473" y="847"/>
                      <a:pt x="473" y="847"/>
                    </a:cubicBezTo>
                    <a:cubicBezTo>
                      <a:pt x="473" y="847"/>
                      <a:pt x="473" y="847"/>
                      <a:pt x="473" y="847"/>
                    </a:cubicBezTo>
                    <a:cubicBezTo>
                      <a:pt x="473" y="847"/>
                      <a:pt x="472" y="847"/>
                      <a:pt x="472" y="847"/>
                    </a:cubicBezTo>
                    <a:cubicBezTo>
                      <a:pt x="472" y="848"/>
                      <a:pt x="471" y="848"/>
                      <a:pt x="471" y="848"/>
                    </a:cubicBezTo>
                    <a:cubicBezTo>
                      <a:pt x="470" y="848"/>
                      <a:pt x="470" y="848"/>
                      <a:pt x="469" y="848"/>
                    </a:cubicBezTo>
                    <a:cubicBezTo>
                      <a:pt x="469" y="848"/>
                      <a:pt x="468" y="848"/>
                      <a:pt x="468" y="849"/>
                    </a:cubicBezTo>
                    <a:cubicBezTo>
                      <a:pt x="468" y="849"/>
                      <a:pt x="467" y="849"/>
                      <a:pt x="467" y="849"/>
                    </a:cubicBezTo>
                    <a:cubicBezTo>
                      <a:pt x="466" y="849"/>
                      <a:pt x="466" y="849"/>
                      <a:pt x="465" y="849"/>
                    </a:cubicBezTo>
                    <a:cubicBezTo>
                      <a:pt x="465" y="850"/>
                      <a:pt x="464" y="850"/>
                      <a:pt x="464" y="850"/>
                    </a:cubicBezTo>
                    <a:cubicBezTo>
                      <a:pt x="464" y="850"/>
                      <a:pt x="464" y="850"/>
                      <a:pt x="464" y="850"/>
                    </a:cubicBezTo>
                    <a:cubicBezTo>
                      <a:pt x="463" y="850"/>
                      <a:pt x="463" y="850"/>
                      <a:pt x="463" y="850"/>
                    </a:cubicBezTo>
                    <a:lnTo>
                      <a:pt x="464" y="850"/>
                    </a:lnTo>
                    <a:close/>
                    <a:moveTo>
                      <a:pt x="433" y="860"/>
                    </a:moveTo>
                    <a:cubicBezTo>
                      <a:pt x="434" y="860"/>
                      <a:pt x="434" y="860"/>
                      <a:pt x="435" y="860"/>
                    </a:cubicBezTo>
                    <a:cubicBezTo>
                      <a:pt x="435" y="860"/>
                      <a:pt x="435" y="860"/>
                      <a:pt x="435" y="860"/>
                    </a:cubicBezTo>
                    <a:cubicBezTo>
                      <a:pt x="439" y="858"/>
                      <a:pt x="443" y="857"/>
                      <a:pt x="447" y="856"/>
                    </a:cubicBezTo>
                    <a:cubicBezTo>
                      <a:pt x="449" y="855"/>
                      <a:pt x="451" y="855"/>
                      <a:pt x="453" y="855"/>
                    </a:cubicBezTo>
                    <a:cubicBezTo>
                      <a:pt x="453" y="855"/>
                      <a:pt x="454" y="855"/>
                      <a:pt x="454" y="855"/>
                    </a:cubicBezTo>
                    <a:cubicBezTo>
                      <a:pt x="454" y="855"/>
                      <a:pt x="455" y="855"/>
                      <a:pt x="455" y="855"/>
                    </a:cubicBezTo>
                    <a:cubicBezTo>
                      <a:pt x="455" y="855"/>
                      <a:pt x="455" y="855"/>
                      <a:pt x="455" y="855"/>
                    </a:cubicBezTo>
                    <a:cubicBezTo>
                      <a:pt x="455" y="855"/>
                      <a:pt x="455" y="855"/>
                      <a:pt x="455" y="855"/>
                    </a:cubicBezTo>
                    <a:cubicBezTo>
                      <a:pt x="455" y="855"/>
                      <a:pt x="454" y="855"/>
                      <a:pt x="454" y="855"/>
                    </a:cubicBezTo>
                    <a:cubicBezTo>
                      <a:pt x="454" y="855"/>
                      <a:pt x="453" y="855"/>
                      <a:pt x="453" y="855"/>
                    </a:cubicBezTo>
                    <a:cubicBezTo>
                      <a:pt x="450" y="856"/>
                      <a:pt x="447" y="857"/>
                      <a:pt x="444" y="858"/>
                    </a:cubicBezTo>
                    <a:cubicBezTo>
                      <a:pt x="441" y="859"/>
                      <a:pt x="438" y="859"/>
                      <a:pt x="435" y="860"/>
                    </a:cubicBezTo>
                    <a:cubicBezTo>
                      <a:pt x="435" y="860"/>
                      <a:pt x="435" y="860"/>
                      <a:pt x="435" y="860"/>
                    </a:cubicBezTo>
                    <a:cubicBezTo>
                      <a:pt x="434" y="860"/>
                      <a:pt x="434" y="860"/>
                      <a:pt x="433" y="860"/>
                    </a:cubicBezTo>
                    <a:cubicBezTo>
                      <a:pt x="433" y="860"/>
                      <a:pt x="432" y="861"/>
                      <a:pt x="432" y="861"/>
                    </a:cubicBezTo>
                    <a:cubicBezTo>
                      <a:pt x="432" y="861"/>
                      <a:pt x="432" y="861"/>
                      <a:pt x="432" y="861"/>
                    </a:cubicBezTo>
                    <a:cubicBezTo>
                      <a:pt x="432" y="861"/>
                      <a:pt x="433" y="860"/>
                      <a:pt x="433" y="860"/>
                    </a:cubicBezTo>
                    <a:close/>
                    <a:moveTo>
                      <a:pt x="637" y="757"/>
                    </a:moveTo>
                    <a:cubicBezTo>
                      <a:pt x="636" y="757"/>
                      <a:pt x="636" y="757"/>
                      <a:pt x="636" y="758"/>
                    </a:cubicBezTo>
                    <a:cubicBezTo>
                      <a:pt x="635" y="758"/>
                      <a:pt x="635" y="758"/>
                      <a:pt x="634" y="758"/>
                    </a:cubicBezTo>
                    <a:cubicBezTo>
                      <a:pt x="634" y="758"/>
                      <a:pt x="633" y="758"/>
                      <a:pt x="632" y="758"/>
                    </a:cubicBezTo>
                    <a:cubicBezTo>
                      <a:pt x="631" y="758"/>
                      <a:pt x="631" y="759"/>
                      <a:pt x="630" y="759"/>
                    </a:cubicBezTo>
                    <a:cubicBezTo>
                      <a:pt x="629" y="759"/>
                      <a:pt x="629" y="759"/>
                      <a:pt x="628" y="759"/>
                    </a:cubicBezTo>
                    <a:cubicBezTo>
                      <a:pt x="628" y="759"/>
                      <a:pt x="628" y="759"/>
                      <a:pt x="628" y="759"/>
                    </a:cubicBezTo>
                    <a:cubicBezTo>
                      <a:pt x="628" y="760"/>
                      <a:pt x="627" y="760"/>
                      <a:pt x="626" y="760"/>
                    </a:cubicBezTo>
                    <a:cubicBezTo>
                      <a:pt x="626" y="760"/>
                      <a:pt x="626" y="760"/>
                      <a:pt x="626" y="759"/>
                    </a:cubicBezTo>
                    <a:cubicBezTo>
                      <a:pt x="627" y="759"/>
                      <a:pt x="628" y="759"/>
                      <a:pt x="628" y="759"/>
                    </a:cubicBezTo>
                    <a:cubicBezTo>
                      <a:pt x="628" y="759"/>
                      <a:pt x="628" y="759"/>
                      <a:pt x="628" y="759"/>
                    </a:cubicBezTo>
                    <a:cubicBezTo>
                      <a:pt x="629" y="759"/>
                      <a:pt x="629" y="759"/>
                      <a:pt x="630" y="759"/>
                    </a:cubicBezTo>
                    <a:cubicBezTo>
                      <a:pt x="631" y="759"/>
                      <a:pt x="631" y="758"/>
                      <a:pt x="632" y="758"/>
                    </a:cubicBezTo>
                    <a:cubicBezTo>
                      <a:pt x="633" y="758"/>
                      <a:pt x="634" y="758"/>
                      <a:pt x="634" y="758"/>
                    </a:cubicBezTo>
                    <a:cubicBezTo>
                      <a:pt x="635" y="758"/>
                      <a:pt x="635" y="758"/>
                      <a:pt x="636" y="758"/>
                    </a:cubicBezTo>
                    <a:cubicBezTo>
                      <a:pt x="636" y="757"/>
                      <a:pt x="636" y="757"/>
                      <a:pt x="637" y="757"/>
                    </a:cubicBezTo>
                    <a:close/>
                    <a:moveTo>
                      <a:pt x="618" y="752"/>
                    </a:moveTo>
                    <a:cubicBezTo>
                      <a:pt x="620" y="752"/>
                      <a:pt x="621" y="752"/>
                      <a:pt x="623" y="752"/>
                    </a:cubicBezTo>
                    <a:cubicBezTo>
                      <a:pt x="627" y="752"/>
                      <a:pt x="632" y="752"/>
                      <a:pt x="636" y="752"/>
                    </a:cubicBezTo>
                    <a:cubicBezTo>
                      <a:pt x="636" y="752"/>
                      <a:pt x="636" y="752"/>
                      <a:pt x="636" y="752"/>
                    </a:cubicBezTo>
                    <a:cubicBezTo>
                      <a:pt x="636" y="752"/>
                      <a:pt x="636" y="752"/>
                      <a:pt x="636" y="752"/>
                    </a:cubicBezTo>
                    <a:cubicBezTo>
                      <a:pt x="636" y="752"/>
                      <a:pt x="636" y="752"/>
                      <a:pt x="636" y="752"/>
                    </a:cubicBezTo>
                    <a:cubicBezTo>
                      <a:pt x="635" y="753"/>
                      <a:pt x="634" y="753"/>
                      <a:pt x="633" y="753"/>
                    </a:cubicBezTo>
                    <a:cubicBezTo>
                      <a:pt x="629" y="754"/>
                      <a:pt x="626" y="755"/>
                      <a:pt x="622" y="756"/>
                    </a:cubicBezTo>
                    <a:cubicBezTo>
                      <a:pt x="619" y="758"/>
                      <a:pt x="617" y="756"/>
                      <a:pt x="614" y="753"/>
                    </a:cubicBezTo>
                    <a:cubicBezTo>
                      <a:pt x="616" y="753"/>
                      <a:pt x="617" y="753"/>
                      <a:pt x="618" y="752"/>
                    </a:cubicBezTo>
                    <a:close/>
                    <a:moveTo>
                      <a:pt x="604" y="761"/>
                    </a:moveTo>
                    <a:cubicBezTo>
                      <a:pt x="604" y="761"/>
                      <a:pt x="604" y="761"/>
                      <a:pt x="604" y="761"/>
                    </a:cubicBezTo>
                    <a:cubicBezTo>
                      <a:pt x="604" y="761"/>
                      <a:pt x="604" y="761"/>
                      <a:pt x="604" y="761"/>
                    </a:cubicBezTo>
                    <a:close/>
                    <a:moveTo>
                      <a:pt x="562" y="489"/>
                    </a:moveTo>
                    <a:cubicBezTo>
                      <a:pt x="562" y="489"/>
                      <a:pt x="562" y="489"/>
                      <a:pt x="562" y="489"/>
                    </a:cubicBezTo>
                    <a:cubicBezTo>
                      <a:pt x="562" y="489"/>
                      <a:pt x="562" y="489"/>
                      <a:pt x="562" y="489"/>
                    </a:cubicBezTo>
                    <a:cubicBezTo>
                      <a:pt x="562" y="489"/>
                      <a:pt x="562" y="489"/>
                      <a:pt x="562" y="489"/>
                    </a:cubicBezTo>
                    <a:cubicBezTo>
                      <a:pt x="562" y="489"/>
                      <a:pt x="562" y="489"/>
                      <a:pt x="562" y="489"/>
                    </a:cubicBezTo>
                    <a:close/>
                    <a:moveTo>
                      <a:pt x="486" y="363"/>
                    </a:moveTo>
                    <a:cubicBezTo>
                      <a:pt x="478" y="360"/>
                      <a:pt x="470" y="356"/>
                      <a:pt x="463" y="353"/>
                    </a:cubicBezTo>
                    <a:cubicBezTo>
                      <a:pt x="457" y="350"/>
                      <a:pt x="452" y="346"/>
                      <a:pt x="446" y="343"/>
                    </a:cubicBezTo>
                    <a:cubicBezTo>
                      <a:pt x="437" y="339"/>
                      <a:pt x="427" y="336"/>
                      <a:pt x="418" y="333"/>
                    </a:cubicBezTo>
                    <a:cubicBezTo>
                      <a:pt x="413" y="331"/>
                      <a:pt x="408" y="329"/>
                      <a:pt x="403" y="327"/>
                    </a:cubicBezTo>
                    <a:cubicBezTo>
                      <a:pt x="396" y="324"/>
                      <a:pt x="388" y="322"/>
                      <a:pt x="381" y="319"/>
                    </a:cubicBezTo>
                    <a:cubicBezTo>
                      <a:pt x="376" y="318"/>
                      <a:pt x="371" y="317"/>
                      <a:pt x="366" y="315"/>
                    </a:cubicBezTo>
                    <a:cubicBezTo>
                      <a:pt x="361" y="313"/>
                      <a:pt x="355" y="311"/>
                      <a:pt x="350" y="309"/>
                    </a:cubicBezTo>
                    <a:cubicBezTo>
                      <a:pt x="336" y="305"/>
                      <a:pt x="322" y="301"/>
                      <a:pt x="308" y="296"/>
                    </a:cubicBezTo>
                    <a:cubicBezTo>
                      <a:pt x="299" y="294"/>
                      <a:pt x="289" y="290"/>
                      <a:pt x="280" y="288"/>
                    </a:cubicBezTo>
                    <a:cubicBezTo>
                      <a:pt x="272" y="286"/>
                      <a:pt x="265" y="284"/>
                      <a:pt x="258" y="281"/>
                    </a:cubicBezTo>
                    <a:cubicBezTo>
                      <a:pt x="252" y="279"/>
                      <a:pt x="246" y="277"/>
                      <a:pt x="240" y="275"/>
                    </a:cubicBezTo>
                    <a:cubicBezTo>
                      <a:pt x="232" y="272"/>
                      <a:pt x="224" y="270"/>
                      <a:pt x="215" y="267"/>
                    </a:cubicBezTo>
                    <a:cubicBezTo>
                      <a:pt x="211" y="266"/>
                      <a:pt x="207" y="264"/>
                      <a:pt x="203" y="261"/>
                    </a:cubicBezTo>
                    <a:cubicBezTo>
                      <a:pt x="199" y="259"/>
                      <a:pt x="194" y="257"/>
                      <a:pt x="190" y="254"/>
                    </a:cubicBezTo>
                    <a:cubicBezTo>
                      <a:pt x="185" y="251"/>
                      <a:pt x="179" y="248"/>
                      <a:pt x="174" y="245"/>
                    </a:cubicBezTo>
                    <a:cubicBezTo>
                      <a:pt x="172" y="243"/>
                      <a:pt x="169" y="240"/>
                      <a:pt x="167" y="238"/>
                    </a:cubicBezTo>
                    <a:cubicBezTo>
                      <a:pt x="167" y="238"/>
                      <a:pt x="167" y="238"/>
                      <a:pt x="167" y="238"/>
                    </a:cubicBezTo>
                    <a:cubicBezTo>
                      <a:pt x="175" y="242"/>
                      <a:pt x="182" y="247"/>
                      <a:pt x="190" y="251"/>
                    </a:cubicBezTo>
                    <a:cubicBezTo>
                      <a:pt x="199" y="255"/>
                      <a:pt x="208" y="258"/>
                      <a:pt x="217" y="262"/>
                    </a:cubicBezTo>
                    <a:cubicBezTo>
                      <a:pt x="220" y="263"/>
                      <a:pt x="224" y="264"/>
                      <a:pt x="227" y="266"/>
                    </a:cubicBezTo>
                    <a:cubicBezTo>
                      <a:pt x="236" y="271"/>
                      <a:pt x="246" y="273"/>
                      <a:pt x="256" y="276"/>
                    </a:cubicBezTo>
                    <a:cubicBezTo>
                      <a:pt x="263" y="279"/>
                      <a:pt x="271" y="281"/>
                      <a:pt x="278" y="282"/>
                    </a:cubicBezTo>
                    <a:cubicBezTo>
                      <a:pt x="284" y="284"/>
                      <a:pt x="291" y="285"/>
                      <a:pt x="297" y="287"/>
                    </a:cubicBezTo>
                    <a:cubicBezTo>
                      <a:pt x="304" y="288"/>
                      <a:pt x="310" y="290"/>
                      <a:pt x="316" y="291"/>
                    </a:cubicBezTo>
                    <a:cubicBezTo>
                      <a:pt x="319" y="292"/>
                      <a:pt x="322" y="293"/>
                      <a:pt x="325" y="293"/>
                    </a:cubicBezTo>
                    <a:cubicBezTo>
                      <a:pt x="330" y="295"/>
                      <a:pt x="335" y="296"/>
                      <a:pt x="339" y="299"/>
                    </a:cubicBezTo>
                    <a:cubicBezTo>
                      <a:pt x="346" y="302"/>
                      <a:pt x="353" y="303"/>
                      <a:pt x="359" y="306"/>
                    </a:cubicBezTo>
                    <a:cubicBezTo>
                      <a:pt x="361" y="307"/>
                      <a:pt x="363" y="308"/>
                      <a:pt x="365" y="309"/>
                    </a:cubicBezTo>
                    <a:cubicBezTo>
                      <a:pt x="370" y="310"/>
                      <a:pt x="374" y="312"/>
                      <a:pt x="379" y="314"/>
                    </a:cubicBezTo>
                    <a:cubicBezTo>
                      <a:pt x="385" y="317"/>
                      <a:pt x="391" y="319"/>
                      <a:pt x="396" y="321"/>
                    </a:cubicBezTo>
                    <a:cubicBezTo>
                      <a:pt x="402" y="324"/>
                      <a:pt x="408" y="325"/>
                      <a:pt x="414" y="328"/>
                    </a:cubicBezTo>
                    <a:cubicBezTo>
                      <a:pt x="422" y="333"/>
                      <a:pt x="431" y="335"/>
                      <a:pt x="439" y="338"/>
                    </a:cubicBezTo>
                    <a:cubicBezTo>
                      <a:pt x="444" y="340"/>
                      <a:pt x="449" y="341"/>
                      <a:pt x="454" y="343"/>
                    </a:cubicBezTo>
                    <a:cubicBezTo>
                      <a:pt x="461" y="347"/>
                      <a:pt x="469" y="351"/>
                      <a:pt x="476" y="355"/>
                    </a:cubicBezTo>
                    <a:cubicBezTo>
                      <a:pt x="482" y="357"/>
                      <a:pt x="487" y="360"/>
                      <a:pt x="492" y="363"/>
                    </a:cubicBezTo>
                    <a:cubicBezTo>
                      <a:pt x="494" y="364"/>
                      <a:pt x="496" y="366"/>
                      <a:pt x="498" y="367"/>
                    </a:cubicBezTo>
                    <a:cubicBezTo>
                      <a:pt x="494" y="366"/>
                      <a:pt x="490" y="365"/>
                      <a:pt x="486" y="363"/>
                    </a:cubicBezTo>
                    <a:close/>
                    <a:moveTo>
                      <a:pt x="503" y="358"/>
                    </a:moveTo>
                    <a:cubicBezTo>
                      <a:pt x="507" y="360"/>
                      <a:pt x="510" y="364"/>
                      <a:pt x="512" y="369"/>
                    </a:cubicBezTo>
                    <a:cubicBezTo>
                      <a:pt x="511" y="368"/>
                      <a:pt x="510" y="368"/>
                      <a:pt x="509" y="367"/>
                    </a:cubicBezTo>
                    <a:cubicBezTo>
                      <a:pt x="504" y="363"/>
                      <a:pt x="498" y="359"/>
                      <a:pt x="493" y="356"/>
                    </a:cubicBezTo>
                    <a:cubicBezTo>
                      <a:pt x="486" y="351"/>
                      <a:pt x="478" y="348"/>
                      <a:pt x="471" y="344"/>
                    </a:cubicBezTo>
                    <a:cubicBezTo>
                      <a:pt x="464" y="339"/>
                      <a:pt x="457" y="335"/>
                      <a:pt x="449" y="331"/>
                    </a:cubicBezTo>
                    <a:cubicBezTo>
                      <a:pt x="441" y="327"/>
                      <a:pt x="433" y="324"/>
                      <a:pt x="425" y="321"/>
                    </a:cubicBezTo>
                    <a:cubicBezTo>
                      <a:pt x="419" y="318"/>
                      <a:pt x="413" y="317"/>
                      <a:pt x="408" y="314"/>
                    </a:cubicBezTo>
                    <a:cubicBezTo>
                      <a:pt x="403" y="313"/>
                      <a:pt x="399" y="310"/>
                      <a:pt x="394" y="308"/>
                    </a:cubicBezTo>
                    <a:cubicBezTo>
                      <a:pt x="388" y="305"/>
                      <a:pt x="382" y="301"/>
                      <a:pt x="376" y="299"/>
                    </a:cubicBezTo>
                    <a:cubicBezTo>
                      <a:pt x="368" y="296"/>
                      <a:pt x="359" y="294"/>
                      <a:pt x="351" y="291"/>
                    </a:cubicBezTo>
                    <a:cubicBezTo>
                      <a:pt x="345" y="289"/>
                      <a:pt x="339" y="287"/>
                      <a:pt x="333" y="284"/>
                    </a:cubicBezTo>
                    <a:cubicBezTo>
                      <a:pt x="323" y="281"/>
                      <a:pt x="313" y="277"/>
                      <a:pt x="303" y="274"/>
                    </a:cubicBezTo>
                    <a:cubicBezTo>
                      <a:pt x="296" y="271"/>
                      <a:pt x="289" y="269"/>
                      <a:pt x="282" y="267"/>
                    </a:cubicBezTo>
                    <a:cubicBezTo>
                      <a:pt x="274" y="264"/>
                      <a:pt x="266" y="262"/>
                      <a:pt x="258" y="259"/>
                    </a:cubicBezTo>
                    <a:cubicBezTo>
                      <a:pt x="248" y="256"/>
                      <a:pt x="239" y="253"/>
                      <a:pt x="229" y="250"/>
                    </a:cubicBezTo>
                    <a:cubicBezTo>
                      <a:pt x="223" y="248"/>
                      <a:pt x="217" y="246"/>
                      <a:pt x="210" y="244"/>
                    </a:cubicBezTo>
                    <a:cubicBezTo>
                      <a:pt x="202" y="242"/>
                      <a:pt x="195" y="238"/>
                      <a:pt x="187" y="234"/>
                    </a:cubicBezTo>
                    <a:cubicBezTo>
                      <a:pt x="181" y="231"/>
                      <a:pt x="175" y="228"/>
                      <a:pt x="169" y="224"/>
                    </a:cubicBezTo>
                    <a:cubicBezTo>
                      <a:pt x="166" y="223"/>
                      <a:pt x="163" y="221"/>
                      <a:pt x="161" y="219"/>
                    </a:cubicBezTo>
                    <a:cubicBezTo>
                      <a:pt x="164" y="220"/>
                      <a:pt x="167" y="222"/>
                      <a:pt x="170" y="223"/>
                    </a:cubicBezTo>
                    <a:cubicBezTo>
                      <a:pt x="175" y="226"/>
                      <a:pt x="180" y="229"/>
                      <a:pt x="186" y="231"/>
                    </a:cubicBezTo>
                    <a:cubicBezTo>
                      <a:pt x="191" y="234"/>
                      <a:pt x="197" y="236"/>
                      <a:pt x="203" y="239"/>
                    </a:cubicBezTo>
                    <a:cubicBezTo>
                      <a:pt x="210" y="242"/>
                      <a:pt x="218" y="244"/>
                      <a:pt x="226" y="247"/>
                    </a:cubicBezTo>
                    <a:cubicBezTo>
                      <a:pt x="237" y="252"/>
                      <a:pt x="249" y="253"/>
                      <a:pt x="261" y="257"/>
                    </a:cubicBezTo>
                    <a:cubicBezTo>
                      <a:pt x="269" y="260"/>
                      <a:pt x="277" y="261"/>
                      <a:pt x="285" y="264"/>
                    </a:cubicBezTo>
                    <a:cubicBezTo>
                      <a:pt x="290" y="266"/>
                      <a:pt x="295" y="268"/>
                      <a:pt x="301" y="270"/>
                    </a:cubicBezTo>
                    <a:cubicBezTo>
                      <a:pt x="307" y="272"/>
                      <a:pt x="314" y="274"/>
                      <a:pt x="321" y="276"/>
                    </a:cubicBezTo>
                    <a:cubicBezTo>
                      <a:pt x="328" y="278"/>
                      <a:pt x="335" y="281"/>
                      <a:pt x="342" y="283"/>
                    </a:cubicBezTo>
                    <a:cubicBezTo>
                      <a:pt x="345" y="285"/>
                      <a:pt x="349" y="286"/>
                      <a:pt x="352" y="288"/>
                    </a:cubicBezTo>
                    <a:cubicBezTo>
                      <a:pt x="357" y="291"/>
                      <a:pt x="362" y="292"/>
                      <a:pt x="367" y="294"/>
                    </a:cubicBezTo>
                    <a:cubicBezTo>
                      <a:pt x="372" y="295"/>
                      <a:pt x="377" y="297"/>
                      <a:pt x="383" y="299"/>
                    </a:cubicBezTo>
                    <a:cubicBezTo>
                      <a:pt x="390" y="302"/>
                      <a:pt x="397" y="305"/>
                      <a:pt x="405" y="308"/>
                    </a:cubicBezTo>
                    <a:cubicBezTo>
                      <a:pt x="410" y="310"/>
                      <a:pt x="416" y="312"/>
                      <a:pt x="422" y="314"/>
                    </a:cubicBezTo>
                    <a:cubicBezTo>
                      <a:pt x="426" y="316"/>
                      <a:pt x="430" y="319"/>
                      <a:pt x="434" y="321"/>
                    </a:cubicBezTo>
                    <a:cubicBezTo>
                      <a:pt x="438" y="323"/>
                      <a:pt x="442" y="326"/>
                      <a:pt x="446" y="327"/>
                    </a:cubicBezTo>
                    <a:cubicBezTo>
                      <a:pt x="461" y="331"/>
                      <a:pt x="475" y="340"/>
                      <a:pt x="489" y="348"/>
                    </a:cubicBezTo>
                    <a:cubicBezTo>
                      <a:pt x="494" y="351"/>
                      <a:pt x="498" y="355"/>
                      <a:pt x="503" y="358"/>
                    </a:cubicBezTo>
                    <a:close/>
                    <a:moveTo>
                      <a:pt x="158" y="213"/>
                    </a:moveTo>
                    <a:cubicBezTo>
                      <a:pt x="158" y="213"/>
                      <a:pt x="159" y="214"/>
                      <a:pt x="159" y="214"/>
                    </a:cubicBezTo>
                    <a:cubicBezTo>
                      <a:pt x="159" y="214"/>
                      <a:pt x="159" y="214"/>
                      <a:pt x="159" y="214"/>
                    </a:cubicBezTo>
                    <a:cubicBezTo>
                      <a:pt x="159" y="214"/>
                      <a:pt x="159" y="214"/>
                      <a:pt x="159" y="214"/>
                    </a:cubicBezTo>
                    <a:cubicBezTo>
                      <a:pt x="167" y="217"/>
                      <a:pt x="175" y="220"/>
                      <a:pt x="183" y="223"/>
                    </a:cubicBezTo>
                    <a:cubicBezTo>
                      <a:pt x="191" y="225"/>
                      <a:pt x="199" y="228"/>
                      <a:pt x="207" y="230"/>
                    </a:cubicBezTo>
                    <a:cubicBezTo>
                      <a:pt x="217" y="233"/>
                      <a:pt x="227" y="235"/>
                      <a:pt x="237" y="237"/>
                    </a:cubicBezTo>
                    <a:cubicBezTo>
                      <a:pt x="240" y="238"/>
                      <a:pt x="244" y="238"/>
                      <a:pt x="247" y="239"/>
                    </a:cubicBezTo>
                    <a:cubicBezTo>
                      <a:pt x="256" y="242"/>
                      <a:pt x="265" y="244"/>
                      <a:pt x="275" y="247"/>
                    </a:cubicBezTo>
                    <a:cubicBezTo>
                      <a:pt x="280" y="249"/>
                      <a:pt x="285" y="250"/>
                      <a:pt x="290" y="251"/>
                    </a:cubicBezTo>
                    <a:cubicBezTo>
                      <a:pt x="303" y="256"/>
                      <a:pt x="315" y="261"/>
                      <a:pt x="328" y="266"/>
                    </a:cubicBezTo>
                    <a:cubicBezTo>
                      <a:pt x="338" y="270"/>
                      <a:pt x="348" y="274"/>
                      <a:pt x="358" y="279"/>
                    </a:cubicBezTo>
                    <a:cubicBezTo>
                      <a:pt x="371" y="284"/>
                      <a:pt x="384" y="290"/>
                      <a:pt x="397" y="296"/>
                    </a:cubicBezTo>
                    <a:cubicBezTo>
                      <a:pt x="408" y="301"/>
                      <a:pt x="419" y="305"/>
                      <a:pt x="429" y="310"/>
                    </a:cubicBezTo>
                    <a:cubicBezTo>
                      <a:pt x="437" y="314"/>
                      <a:pt x="444" y="317"/>
                      <a:pt x="451" y="321"/>
                    </a:cubicBezTo>
                    <a:cubicBezTo>
                      <a:pt x="457" y="324"/>
                      <a:pt x="462" y="326"/>
                      <a:pt x="467" y="329"/>
                    </a:cubicBezTo>
                    <a:cubicBezTo>
                      <a:pt x="471" y="331"/>
                      <a:pt x="474" y="334"/>
                      <a:pt x="478" y="337"/>
                    </a:cubicBezTo>
                    <a:cubicBezTo>
                      <a:pt x="475" y="336"/>
                      <a:pt x="473" y="334"/>
                      <a:pt x="471" y="333"/>
                    </a:cubicBezTo>
                    <a:cubicBezTo>
                      <a:pt x="463" y="330"/>
                      <a:pt x="456" y="327"/>
                      <a:pt x="448" y="324"/>
                    </a:cubicBezTo>
                    <a:cubicBezTo>
                      <a:pt x="445" y="323"/>
                      <a:pt x="442" y="322"/>
                      <a:pt x="439" y="320"/>
                    </a:cubicBezTo>
                    <a:cubicBezTo>
                      <a:pt x="431" y="314"/>
                      <a:pt x="421" y="310"/>
                      <a:pt x="411" y="306"/>
                    </a:cubicBezTo>
                    <a:cubicBezTo>
                      <a:pt x="403" y="303"/>
                      <a:pt x="395" y="300"/>
                      <a:pt x="386" y="296"/>
                    </a:cubicBezTo>
                    <a:cubicBezTo>
                      <a:pt x="380" y="294"/>
                      <a:pt x="375" y="291"/>
                      <a:pt x="369" y="290"/>
                    </a:cubicBezTo>
                    <a:cubicBezTo>
                      <a:pt x="361" y="288"/>
                      <a:pt x="354" y="284"/>
                      <a:pt x="346" y="281"/>
                    </a:cubicBezTo>
                    <a:cubicBezTo>
                      <a:pt x="339" y="278"/>
                      <a:pt x="333" y="275"/>
                      <a:pt x="326" y="273"/>
                    </a:cubicBezTo>
                    <a:cubicBezTo>
                      <a:pt x="313" y="270"/>
                      <a:pt x="301" y="265"/>
                      <a:pt x="288" y="261"/>
                    </a:cubicBezTo>
                    <a:cubicBezTo>
                      <a:pt x="276" y="256"/>
                      <a:pt x="264" y="254"/>
                      <a:pt x="251" y="250"/>
                    </a:cubicBezTo>
                    <a:cubicBezTo>
                      <a:pt x="246" y="249"/>
                      <a:pt x="241" y="248"/>
                      <a:pt x="236" y="246"/>
                    </a:cubicBezTo>
                    <a:cubicBezTo>
                      <a:pt x="229" y="244"/>
                      <a:pt x="222" y="242"/>
                      <a:pt x="215" y="239"/>
                    </a:cubicBezTo>
                    <a:cubicBezTo>
                      <a:pt x="208" y="236"/>
                      <a:pt x="201" y="234"/>
                      <a:pt x="195" y="231"/>
                    </a:cubicBezTo>
                    <a:cubicBezTo>
                      <a:pt x="188" y="228"/>
                      <a:pt x="181" y="225"/>
                      <a:pt x="175" y="222"/>
                    </a:cubicBezTo>
                    <a:cubicBezTo>
                      <a:pt x="170" y="220"/>
                      <a:pt x="164" y="217"/>
                      <a:pt x="159" y="214"/>
                    </a:cubicBezTo>
                    <a:cubicBezTo>
                      <a:pt x="159" y="214"/>
                      <a:pt x="159" y="214"/>
                      <a:pt x="159" y="214"/>
                    </a:cubicBezTo>
                    <a:cubicBezTo>
                      <a:pt x="159" y="214"/>
                      <a:pt x="159" y="214"/>
                      <a:pt x="159" y="214"/>
                    </a:cubicBezTo>
                    <a:cubicBezTo>
                      <a:pt x="159" y="214"/>
                      <a:pt x="158" y="214"/>
                      <a:pt x="158" y="213"/>
                    </a:cubicBezTo>
                    <a:cubicBezTo>
                      <a:pt x="158" y="213"/>
                      <a:pt x="158" y="213"/>
                      <a:pt x="158" y="213"/>
                    </a:cubicBezTo>
                    <a:close/>
                    <a:moveTo>
                      <a:pt x="156" y="216"/>
                    </a:moveTo>
                    <a:cubicBezTo>
                      <a:pt x="156" y="216"/>
                      <a:pt x="156" y="216"/>
                      <a:pt x="156" y="216"/>
                    </a:cubicBezTo>
                    <a:cubicBezTo>
                      <a:pt x="156" y="216"/>
                      <a:pt x="156" y="216"/>
                      <a:pt x="156" y="216"/>
                    </a:cubicBezTo>
                    <a:close/>
                    <a:moveTo>
                      <a:pt x="143" y="210"/>
                    </a:moveTo>
                    <a:cubicBezTo>
                      <a:pt x="143" y="210"/>
                      <a:pt x="144" y="211"/>
                      <a:pt x="144" y="211"/>
                    </a:cubicBezTo>
                    <a:cubicBezTo>
                      <a:pt x="144" y="211"/>
                      <a:pt x="144" y="211"/>
                      <a:pt x="144" y="211"/>
                    </a:cubicBezTo>
                    <a:cubicBezTo>
                      <a:pt x="144" y="211"/>
                      <a:pt x="144" y="212"/>
                      <a:pt x="144" y="212"/>
                    </a:cubicBezTo>
                    <a:cubicBezTo>
                      <a:pt x="146" y="213"/>
                      <a:pt x="148" y="214"/>
                      <a:pt x="149" y="215"/>
                    </a:cubicBezTo>
                    <a:cubicBezTo>
                      <a:pt x="151" y="217"/>
                      <a:pt x="154" y="219"/>
                      <a:pt x="156" y="220"/>
                    </a:cubicBezTo>
                    <a:cubicBezTo>
                      <a:pt x="163" y="224"/>
                      <a:pt x="169" y="229"/>
                      <a:pt x="176" y="232"/>
                    </a:cubicBezTo>
                    <a:cubicBezTo>
                      <a:pt x="184" y="237"/>
                      <a:pt x="192" y="241"/>
                      <a:pt x="200" y="245"/>
                    </a:cubicBezTo>
                    <a:cubicBezTo>
                      <a:pt x="205" y="247"/>
                      <a:pt x="210" y="248"/>
                      <a:pt x="215" y="250"/>
                    </a:cubicBezTo>
                    <a:cubicBezTo>
                      <a:pt x="225" y="253"/>
                      <a:pt x="235" y="257"/>
                      <a:pt x="244" y="260"/>
                    </a:cubicBezTo>
                    <a:cubicBezTo>
                      <a:pt x="252" y="262"/>
                      <a:pt x="260" y="264"/>
                      <a:pt x="267" y="267"/>
                    </a:cubicBezTo>
                    <a:cubicBezTo>
                      <a:pt x="277" y="270"/>
                      <a:pt x="288" y="273"/>
                      <a:pt x="298" y="276"/>
                    </a:cubicBezTo>
                    <a:cubicBezTo>
                      <a:pt x="311" y="281"/>
                      <a:pt x="325" y="286"/>
                      <a:pt x="338" y="291"/>
                    </a:cubicBezTo>
                    <a:cubicBezTo>
                      <a:pt x="345" y="294"/>
                      <a:pt x="352" y="296"/>
                      <a:pt x="359" y="298"/>
                    </a:cubicBezTo>
                    <a:cubicBezTo>
                      <a:pt x="365" y="300"/>
                      <a:pt x="371" y="302"/>
                      <a:pt x="378" y="305"/>
                    </a:cubicBezTo>
                    <a:cubicBezTo>
                      <a:pt x="384" y="308"/>
                      <a:pt x="390" y="312"/>
                      <a:pt x="396" y="314"/>
                    </a:cubicBezTo>
                    <a:cubicBezTo>
                      <a:pt x="406" y="319"/>
                      <a:pt x="416" y="322"/>
                      <a:pt x="426" y="327"/>
                    </a:cubicBezTo>
                    <a:cubicBezTo>
                      <a:pt x="434" y="330"/>
                      <a:pt x="441" y="333"/>
                      <a:pt x="449" y="337"/>
                    </a:cubicBezTo>
                    <a:cubicBezTo>
                      <a:pt x="448" y="337"/>
                      <a:pt x="446" y="337"/>
                      <a:pt x="445" y="337"/>
                    </a:cubicBezTo>
                    <a:cubicBezTo>
                      <a:pt x="437" y="334"/>
                      <a:pt x="428" y="330"/>
                      <a:pt x="420" y="327"/>
                    </a:cubicBezTo>
                    <a:cubicBezTo>
                      <a:pt x="416" y="326"/>
                      <a:pt x="411" y="323"/>
                      <a:pt x="407" y="322"/>
                    </a:cubicBezTo>
                    <a:cubicBezTo>
                      <a:pt x="396" y="317"/>
                      <a:pt x="385" y="313"/>
                      <a:pt x="374" y="309"/>
                    </a:cubicBezTo>
                    <a:cubicBezTo>
                      <a:pt x="367" y="306"/>
                      <a:pt x="360" y="303"/>
                      <a:pt x="352" y="301"/>
                    </a:cubicBezTo>
                    <a:cubicBezTo>
                      <a:pt x="349" y="300"/>
                      <a:pt x="346" y="299"/>
                      <a:pt x="344" y="297"/>
                    </a:cubicBezTo>
                    <a:cubicBezTo>
                      <a:pt x="341" y="295"/>
                      <a:pt x="338" y="293"/>
                      <a:pt x="335" y="292"/>
                    </a:cubicBezTo>
                    <a:cubicBezTo>
                      <a:pt x="327" y="290"/>
                      <a:pt x="320" y="287"/>
                      <a:pt x="313" y="286"/>
                    </a:cubicBezTo>
                    <a:cubicBezTo>
                      <a:pt x="305" y="284"/>
                      <a:pt x="297" y="282"/>
                      <a:pt x="290" y="281"/>
                    </a:cubicBezTo>
                    <a:cubicBezTo>
                      <a:pt x="283" y="279"/>
                      <a:pt x="276" y="278"/>
                      <a:pt x="269" y="276"/>
                    </a:cubicBezTo>
                    <a:cubicBezTo>
                      <a:pt x="263" y="274"/>
                      <a:pt x="257" y="272"/>
                      <a:pt x="251" y="271"/>
                    </a:cubicBezTo>
                    <a:cubicBezTo>
                      <a:pt x="244" y="268"/>
                      <a:pt x="237" y="266"/>
                      <a:pt x="230" y="263"/>
                    </a:cubicBezTo>
                    <a:cubicBezTo>
                      <a:pt x="221" y="260"/>
                      <a:pt x="213" y="256"/>
                      <a:pt x="204" y="253"/>
                    </a:cubicBezTo>
                    <a:cubicBezTo>
                      <a:pt x="195" y="250"/>
                      <a:pt x="186" y="246"/>
                      <a:pt x="177" y="240"/>
                    </a:cubicBezTo>
                    <a:cubicBezTo>
                      <a:pt x="172" y="237"/>
                      <a:pt x="168" y="233"/>
                      <a:pt x="163" y="230"/>
                    </a:cubicBezTo>
                    <a:cubicBezTo>
                      <a:pt x="158" y="226"/>
                      <a:pt x="153" y="222"/>
                      <a:pt x="149" y="218"/>
                    </a:cubicBezTo>
                    <a:cubicBezTo>
                      <a:pt x="147" y="216"/>
                      <a:pt x="146" y="214"/>
                      <a:pt x="144" y="212"/>
                    </a:cubicBezTo>
                    <a:cubicBezTo>
                      <a:pt x="144" y="212"/>
                      <a:pt x="144" y="211"/>
                      <a:pt x="144" y="211"/>
                    </a:cubicBezTo>
                    <a:cubicBezTo>
                      <a:pt x="144" y="211"/>
                      <a:pt x="144" y="211"/>
                      <a:pt x="144" y="211"/>
                    </a:cubicBezTo>
                    <a:cubicBezTo>
                      <a:pt x="143" y="211"/>
                      <a:pt x="143" y="210"/>
                      <a:pt x="142" y="210"/>
                    </a:cubicBezTo>
                    <a:cubicBezTo>
                      <a:pt x="143" y="210"/>
                      <a:pt x="143" y="210"/>
                      <a:pt x="143" y="210"/>
                    </a:cubicBezTo>
                    <a:close/>
                    <a:moveTo>
                      <a:pt x="19" y="398"/>
                    </a:moveTo>
                    <a:cubicBezTo>
                      <a:pt x="20" y="390"/>
                      <a:pt x="22" y="382"/>
                      <a:pt x="25" y="375"/>
                    </a:cubicBezTo>
                    <a:cubicBezTo>
                      <a:pt x="31" y="358"/>
                      <a:pt x="37" y="341"/>
                      <a:pt x="45" y="325"/>
                    </a:cubicBezTo>
                    <a:cubicBezTo>
                      <a:pt x="51" y="313"/>
                      <a:pt x="56" y="301"/>
                      <a:pt x="62" y="290"/>
                    </a:cubicBezTo>
                    <a:cubicBezTo>
                      <a:pt x="68" y="279"/>
                      <a:pt x="74" y="269"/>
                      <a:pt x="81" y="259"/>
                    </a:cubicBezTo>
                    <a:cubicBezTo>
                      <a:pt x="84" y="254"/>
                      <a:pt x="88" y="250"/>
                      <a:pt x="92" y="245"/>
                    </a:cubicBezTo>
                    <a:cubicBezTo>
                      <a:pt x="92" y="245"/>
                      <a:pt x="92" y="245"/>
                      <a:pt x="92" y="245"/>
                    </a:cubicBezTo>
                    <a:cubicBezTo>
                      <a:pt x="92" y="245"/>
                      <a:pt x="92" y="244"/>
                      <a:pt x="92" y="244"/>
                    </a:cubicBezTo>
                    <a:cubicBezTo>
                      <a:pt x="92" y="244"/>
                      <a:pt x="92" y="245"/>
                      <a:pt x="92" y="245"/>
                    </a:cubicBezTo>
                    <a:cubicBezTo>
                      <a:pt x="92" y="245"/>
                      <a:pt x="92" y="245"/>
                      <a:pt x="92" y="245"/>
                    </a:cubicBezTo>
                    <a:cubicBezTo>
                      <a:pt x="91" y="246"/>
                      <a:pt x="90" y="247"/>
                      <a:pt x="90" y="248"/>
                    </a:cubicBezTo>
                    <a:cubicBezTo>
                      <a:pt x="85" y="255"/>
                      <a:pt x="81" y="262"/>
                      <a:pt x="77" y="269"/>
                    </a:cubicBezTo>
                    <a:cubicBezTo>
                      <a:pt x="74" y="275"/>
                      <a:pt x="71" y="281"/>
                      <a:pt x="67" y="287"/>
                    </a:cubicBezTo>
                    <a:cubicBezTo>
                      <a:pt x="65" y="291"/>
                      <a:pt x="62" y="295"/>
                      <a:pt x="60" y="300"/>
                    </a:cubicBezTo>
                    <a:cubicBezTo>
                      <a:pt x="57" y="306"/>
                      <a:pt x="54" y="313"/>
                      <a:pt x="51" y="320"/>
                    </a:cubicBezTo>
                    <a:cubicBezTo>
                      <a:pt x="49" y="326"/>
                      <a:pt x="46" y="332"/>
                      <a:pt x="43" y="338"/>
                    </a:cubicBezTo>
                    <a:cubicBezTo>
                      <a:pt x="39" y="348"/>
                      <a:pt x="35" y="358"/>
                      <a:pt x="31" y="368"/>
                    </a:cubicBezTo>
                    <a:cubicBezTo>
                      <a:pt x="28" y="379"/>
                      <a:pt x="24" y="389"/>
                      <a:pt x="21" y="400"/>
                    </a:cubicBezTo>
                    <a:cubicBezTo>
                      <a:pt x="18" y="409"/>
                      <a:pt x="16" y="419"/>
                      <a:pt x="13" y="428"/>
                    </a:cubicBezTo>
                    <a:cubicBezTo>
                      <a:pt x="15" y="418"/>
                      <a:pt x="16" y="408"/>
                      <a:pt x="19" y="398"/>
                    </a:cubicBezTo>
                    <a:close/>
                    <a:moveTo>
                      <a:pt x="66" y="294"/>
                    </a:moveTo>
                    <a:cubicBezTo>
                      <a:pt x="66" y="294"/>
                      <a:pt x="66" y="294"/>
                      <a:pt x="66" y="294"/>
                    </a:cubicBezTo>
                    <a:cubicBezTo>
                      <a:pt x="65" y="295"/>
                      <a:pt x="65" y="296"/>
                      <a:pt x="64" y="298"/>
                    </a:cubicBezTo>
                    <a:cubicBezTo>
                      <a:pt x="62" y="302"/>
                      <a:pt x="60" y="306"/>
                      <a:pt x="58" y="310"/>
                    </a:cubicBezTo>
                    <a:cubicBezTo>
                      <a:pt x="58" y="311"/>
                      <a:pt x="58" y="311"/>
                      <a:pt x="58" y="311"/>
                    </a:cubicBezTo>
                    <a:cubicBezTo>
                      <a:pt x="58" y="311"/>
                      <a:pt x="58" y="311"/>
                      <a:pt x="58" y="311"/>
                    </a:cubicBezTo>
                    <a:cubicBezTo>
                      <a:pt x="58" y="311"/>
                      <a:pt x="58" y="311"/>
                      <a:pt x="58" y="311"/>
                    </a:cubicBezTo>
                    <a:cubicBezTo>
                      <a:pt x="58" y="311"/>
                      <a:pt x="58" y="310"/>
                      <a:pt x="58" y="310"/>
                    </a:cubicBezTo>
                    <a:cubicBezTo>
                      <a:pt x="58" y="310"/>
                      <a:pt x="59" y="309"/>
                      <a:pt x="59" y="309"/>
                    </a:cubicBezTo>
                    <a:cubicBezTo>
                      <a:pt x="61" y="305"/>
                      <a:pt x="62" y="301"/>
                      <a:pt x="64" y="298"/>
                    </a:cubicBezTo>
                    <a:cubicBezTo>
                      <a:pt x="65" y="296"/>
                      <a:pt x="65" y="295"/>
                      <a:pt x="66" y="294"/>
                    </a:cubicBezTo>
                    <a:cubicBezTo>
                      <a:pt x="66" y="294"/>
                      <a:pt x="66" y="294"/>
                      <a:pt x="66" y="294"/>
                    </a:cubicBezTo>
                    <a:close/>
                    <a:moveTo>
                      <a:pt x="6" y="521"/>
                    </a:moveTo>
                    <a:cubicBezTo>
                      <a:pt x="6" y="525"/>
                      <a:pt x="5" y="529"/>
                      <a:pt x="5" y="533"/>
                    </a:cubicBezTo>
                    <a:cubicBezTo>
                      <a:pt x="5" y="533"/>
                      <a:pt x="4" y="533"/>
                      <a:pt x="4" y="533"/>
                    </a:cubicBezTo>
                    <a:cubicBezTo>
                      <a:pt x="4" y="532"/>
                      <a:pt x="4" y="530"/>
                      <a:pt x="4" y="529"/>
                    </a:cubicBezTo>
                    <a:cubicBezTo>
                      <a:pt x="4" y="511"/>
                      <a:pt x="6" y="493"/>
                      <a:pt x="8" y="475"/>
                    </a:cubicBezTo>
                    <a:cubicBezTo>
                      <a:pt x="9" y="460"/>
                      <a:pt x="11" y="445"/>
                      <a:pt x="15" y="431"/>
                    </a:cubicBezTo>
                    <a:cubicBezTo>
                      <a:pt x="16" y="431"/>
                      <a:pt x="16" y="430"/>
                      <a:pt x="16" y="429"/>
                    </a:cubicBezTo>
                    <a:cubicBezTo>
                      <a:pt x="20" y="414"/>
                      <a:pt x="24" y="399"/>
                      <a:pt x="28" y="384"/>
                    </a:cubicBezTo>
                    <a:cubicBezTo>
                      <a:pt x="30" y="380"/>
                      <a:pt x="31" y="376"/>
                      <a:pt x="32" y="372"/>
                    </a:cubicBezTo>
                    <a:cubicBezTo>
                      <a:pt x="36" y="362"/>
                      <a:pt x="40" y="353"/>
                      <a:pt x="43" y="343"/>
                    </a:cubicBezTo>
                    <a:cubicBezTo>
                      <a:pt x="45" y="339"/>
                      <a:pt x="47" y="336"/>
                      <a:pt x="48" y="332"/>
                    </a:cubicBezTo>
                    <a:cubicBezTo>
                      <a:pt x="48" y="334"/>
                      <a:pt x="48" y="335"/>
                      <a:pt x="48" y="336"/>
                    </a:cubicBezTo>
                    <a:cubicBezTo>
                      <a:pt x="41" y="350"/>
                      <a:pt x="38" y="365"/>
                      <a:pt x="34" y="380"/>
                    </a:cubicBezTo>
                    <a:cubicBezTo>
                      <a:pt x="30" y="391"/>
                      <a:pt x="29" y="403"/>
                      <a:pt x="26" y="415"/>
                    </a:cubicBezTo>
                    <a:cubicBezTo>
                      <a:pt x="23" y="428"/>
                      <a:pt x="19" y="442"/>
                      <a:pt x="16" y="456"/>
                    </a:cubicBezTo>
                    <a:cubicBezTo>
                      <a:pt x="14" y="464"/>
                      <a:pt x="12" y="472"/>
                      <a:pt x="11" y="481"/>
                    </a:cubicBezTo>
                    <a:cubicBezTo>
                      <a:pt x="9" y="494"/>
                      <a:pt x="8" y="508"/>
                      <a:pt x="6" y="521"/>
                    </a:cubicBezTo>
                    <a:close/>
                    <a:moveTo>
                      <a:pt x="78" y="289"/>
                    </a:moveTo>
                    <a:cubicBezTo>
                      <a:pt x="78" y="290"/>
                      <a:pt x="77" y="291"/>
                      <a:pt x="77" y="292"/>
                    </a:cubicBezTo>
                    <a:cubicBezTo>
                      <a:pt x="76" y="292"/>
                      <a:pt x="76" y="292"/>
                      <a:pt x="76" y="292"/>
                    </a:cubicBezTo>
                    <a:cubicBezTo>
                      <a:pt x="73" y="300"/>
                      <a:pt x="70" y="307"/>
                      <a:pt x="67" y="314"/>
                    </a:cubicBezTo>
                    <a:cubicBezTo>
                      <a:pt x="64" y="322"/>
                      <a:pt x="61" y="330"/>
                      <a:pt x="58" y="337"/>
                    </a:cubicBezTo>
                    <a:cubicBezTo>
                      <a:pt x="55" y="346"/>
                      <a:pt x="53" y="355"/>
                      <a:pt x="50" y="364"/>
                    </a:cubicBezTo>
                    <a:cubicBezTo>
                      <a:pt x="47" y="375"/>
                      <a:pt x="45" y="386"/>
                      <a:pt x="42" y="398"/>
                    </a:cubicBezTo>
                    <a:cubicBezTo>
                      <a:pt x="40" y="404"/>
                      <a:pt x="39" y="411"/>
                      <a:pt x="37" y="417"/>
                    </a:cubicBezTo>
                    <a:cubicBezTo>
                      <a:pt x="35" y="429"/>
                      <a:pt x="32" y="440"/>
                      <a:pt x="30" y="452"/>
                    </a:cubicBezTo>
                    <a:cubicBezTo>
                      <a:pt x="28" y="460"/>
                      <a:pt x="26" y="469"/>
                      <a:pt x="24" y="477"/>
                    </a:cubicBezTo>
                    <a:cubicBezTo>
                      <a:pt x="21" y="487"/>
                      <a:pt x="19" y="497"/>
                      <a:pt x="16" y="507"/>
                    </a:cubicBezTo>
                    <a:cubicBezTo>
                      <a:pt x="16" y="508"/>
                      <a:pt x="15" y="510"/>
                      <a:pt x="14" y="512"/>
                    </a:cubicBezTo>
                    <a:cubicBezTo>
                      <a:pt x="16" y="501"/>
                      <a:pt x="18" y="491"/>
                      <a:pt x="20" y="480"/>
                    </a:cubicBezTo>
                    <a:cubicBezTo>
                      <a:pt x="21" y="476"/>
                      <a:pt x="21" y="471"/>
                      <a:pt x="22" y="467"/>
                    </a:cubicBezTo>
                    <a:cubicBezTo>
                      <a:pt x="24" y="457"/>
                      <a:pt x="27" y="447"/>
                      <a:pt x="29" y="437"/>
                    </a:cubicBezTo>
                    <a:cubicBezTo>
                      <a:pt x="33" y="420"/>
                      <a:pt x="38" y="403"/>
                      <a:pt x="42" y="386"/>
                    </a:cubicBezTo>
                    <a:cubicBezTo>
                      <a:pt x="43" y="383"/>
                      <a:pt x="43" y="379"/>
                      <a:pt x="44" y="376"/>
                    </a:cubicBezTo>
                    <a:cubicBezTo>
                      <a:pt x="45" y="372"/>
                      <a:pt x="46" y="369"/>
                      <a:pt x="47" y="366"/>
                    </a:cubicBezTo>
                    <a:cubicBezTo>
                      <a:pt x="49" y="359"/>
                      <a:pt x="51" y="352"/>
                      <a:pt x="53" y="345"/>
                    </a:cubicBezTo>
                    <a:cubicBezTo>
                      <a:pt x="55" y="341"/>
                      <a:pt x="56" y="337"/>
                      <a:pt x="58" y="333"/>
                    </a:cubicBezTo>
                    <a:cubicBezTo>
                      <a:pt x="60" y="328"/>
                      <a:pt x="62" y="323"/>
                      <a:pt x="64" y="318"/>
                    </a:cubicBezTo>
                    <a:cubicBezTo>
                      <a:pt x="68" y="309"/>
                      <a:pt x="72" y="301"/>
                      <a:pt x="76" y="292"/>
                    </a:cubicBezTo>
                    <a:cubicBezTo>
                      <a:pt x="76" y="292"/>
                      <a:pt x="76" y="292"/>
                      <a:pt x="77" y="292"/>
                    </a:cubicBezTo>
                    <a:cubicBezTo>
                      <a:pt x="77" y="291"/>
                      <a:pt x="78" y="290"/>
                      <a:pt x="78" y="289"/>
                    </a:cubicBezTo>
                    <a:cubicBezTo>
                      <a:pt x="78" y="289"/>
                      <a:pt x="78" y="288"/>
                      <a:pt x="78" y="288"/>
                    </a:cubicBezTo>
                    <a:cubicBezTo>
                      <a:pt x="78" y="289"/>
                      <a:pt x="78" y="289"/>
                      <a:pt x="78" y="289"/>
                    </a:cubicBezTo>
                    <a:close/>
                    <a:moveTo>
                      <a:pt x="80" y="284"/>
                    </a:moveTo>
                    <a:cubicBezTo>
                      <a:pt x="80" y="284"/>
                      <a:pt x="80" y="284"/>
                      <a:pt x="80" y="284"/>
                    </a:cubicBezTo>
                    <a:cubicBezTo>
                      <a:pt x="81" y="283"/>
                      <a:pt x="81" y="283"/>
                      <a:pt x="81" y="283"/>
                    </a:cubicBezTo>
                    <a:lnTo>
                      <a:pt x="80" y="284"/>
                    </a:lnTo>
                    <a:close/>
                    <a:moveTo>
                      <a:pt x="83" y="278"/>
                    </a:moveTo>
                    <a:cubicBezTo>
                      <a:pt x="83" y="277"/>
                      <a:pt x="83" y="277"/>
                      <a:pt x="83" y="277"/>
                    </a:cubicBezTo>
                    <a:cubicBezTo>
                      <a:pt x="84" y="278"/>
                      <a:pt x="84" y="278"/>
                      <a:pt x="84" y="278"/>
                    </a:cubicBezTo>
                    <a:lnTo>
                      <a:pt x="83" y="278"/>
                    </a:lnTo>
                    <a:close/>
                    <a:moveTo>
                      <a:pt x="87" y="271"/>
                    </a:moveTo>
                    <a:cubicBezTo>
                      <a:pt x="87" y="271"/>
                      <a:pt x="87" y="271"/>
                      <a:pt x="87" y="271"/>
                    </a:cubicBezTo>
                    <a:cubicBezTo>
                      <a:pt x="87" y="271"/>
                      <a:pt x="87" y="271"/>
                      <a:pt x="87" y="271"/>
                    </a:cubicBezTo>
                    <a:close/>
                    <a:moveTo>
                      <a:pt x="91" y="262"/>
                    </a:moveTo>
                    <a:cubicBezTo>
                      <a:pt x="91" y="262"/>
                      <a:pt x="91" y="262"/>
                      <a:pt x="91" y="262"/>
                    </a:cubicBezTo>
                    <a:cubicBezTo>
                      <a:pt x="91" y="262"/>
                      <a:pt x="91" y="262"/>
                      <a:pt x="91" y="262"/>
                    </a:cubicBezTo>
                    <a:cubicBezTo>
                      <a:pt x="91" y="262"/>
                      <a:pt x="91" y="262"/>
                      <a:pt x="91" y="262"/>
                    </a:cubicBezTo>
                    <a:cubicBezTo>
                      <a:pt x="90" y="263"/>
                      <a:pt x="90" y="264"/>
                      <a:pt x="90" y="264"/>
                    </a:cubicBezTo>
                    <a:cubicBezTo>
                      <a:pt x="90" y="264"/>
                      <a:pt x="90" y="264"/>
                      <a:pt x="90" y="264"/>
                    </a:cubicBezTo>
                    <a:cubicBezTo>
                      <a:pt x="90" y="263"/>
                      <a:pt x="90" y="263"/>
                      <a:pt x="91" y="262"/>
                    </a:cubicBezTo>
                    <a:cubicBezTo>
                      <a:pt x="91" y="262"/>
                      <a:pt x="91" y="262"/>
                      <a:pt x="91" y="262"/>
                    </a:cubicBezTo>
                    <a:cubicBezTo>
                      <a:pt x="91" y="262"/>
                      <a:pt x="91" y="262"/>
                      <a:pt x="91" y="262"/>
                    </a:cubicBezTo>
                    <a:cubicBezTo>
                      <a:pt x="91" y="262"/>
                      <a:pt x="91" y="262"/>
                      <a:pt x="91" y="262"/>
                    </a:cubicBezTo>
                    <a:cubicBezTo>
                      <a:pt x="91" y="262"/>
                      <a:pt x="91" y="262"/>
                      <a:pt x="91" y="262"/>
                    </a:cubicBezTo>
                    <a:close/>
                    <a:moveTo>
                      <a:pt x="93" y="250"/>
                    </a:moveTo>
                    <a:cubicBezTo>
                      <a:pt x="93" y="251"/>
                      <a:pt x="93" y="251"/>
                      <a:pt x="93" y="251"/>
                    </a:cubicBezTo>
                    <a:cubicBezTo>
                      <a:pt x="93" y="252"/>
                      <a:pt x="92" y="253"/>
                      <a:pt x="92" y="254"/>
                    </a:cubicBezTo>
                    <a:cubicBezTo>
                      <a:pt x="89" y="260"/>
                      <a:pt x="86" y="266"/>
                      <a:pt x="83" y="272"/>
                    </a:cubicBezTo>
                    <a:cubicBezTo>
                      <a:pt x="80" y="277"/>
                      <a:pt x="78" y="281"/>
                      <a:pt x="76" y="285"/>
                    </a:cubicBezTo>
                    <a:cubicBezTo>
                      <a:pt x="75" y="285"/>
                      <a:pt x="75" y="286"/>
                      <a:pt x="75" y="286"/>
                    </a:cubicBezTo>
                    <a:cubicBezTo>
                      <a:pt x="75" y="287"/>
                      <a:pt x="74" y="287"/>
                      <a:pt x="74" y="288"/>
                    </a:cubicBezTo>
                    <a:cubicBezTo>
                      <a:pt x="74" y="288"/>
                      <a:pt x="74" y="288"/>
                      <a:pt x="74" y="288"/>
                    </a:cubicBezTo>
                    <a:cubicBezTo>
                      <a:pt x="73" y="291"/>
                      <a:pt x="72" y="294"/>
                      <a:pt x="70" y="296"/>
                    </a:cubicBezTo>
                    <a:cubicBezTo>
                      <a:pt x="61" y="315"/>
                      <a:pt x="53" y="334"/>
                      <a:pt x="47" y="354"/>
                    </a:cubicBezTo>
                    <a:cubicBezTo>
                      <a:pt x="44" y="365"/>
                      <a:pt x="40" y="375"/>
                      <a:pt x="38" y="386"/>
                    </a:cubicBezTo>
                    <a:cubicBezTo>
                      <a:pt x="35" y="401"/>
                      <a:pt x="31" y="415"/>
                      <a:pt x="27" y="430"/>
                    </a:cubicBezTo>
                    <a:cubicBezTo>
                      <a:pt x="25" y="441"/>
                      <a:pt x="22" y="453"/>
                      <a:pt x="19" y="465"/>
                    </a:cubicBezTo>
                    <a:cubicBezTo>
                      <a:pt x="19" y="467"/>
                      <a:pt x="18" y="468"/>
                      <a:pt x="18" y="469"/>
                    </a:cubicBezTo>
                    <a:cubicBezTo>
                      <a:pt x="17" y="478"/>
                      <a:pt x="16" y="487"/>
                      <a:pt x="14" y="496"/>
                    </a:cubicBezTo>
                    <a:cubicBezTo>
                      <a:pt x="12" y="505"/>
                      <a:pt x="11" y="515"/>
                      <a:pt x="10" y="525"/>
                    </a:cubicBezTo>
                    <a:cubicBezTo>
                      <a:pt x="10" y="528"/>
                      <a:pt x="9" y="532"/>
                      <a:pt x="8" y="535"/>
                    </a:cubicBezTo>
                    <a:cubicBezTo>
                      <a:pt x="8" y="535"/>
                      <a:pt x="8" y="535"/>
                      <a:pt x="8" y="535"/>
                    </a:cubicBezTo>
                    <a:cubicBezTo>
                      <a:pt x="10" y="517"/>
                      <a:pt x="12" y="498"/>
                      <a:pt x="14" y="480"/>
                    </a:cubicBezTo>
                    <a:cubicBezTo>
                      <a:pt x="15" y="473"/>
                      <a:pt x="16" y="467"/>
                      <a:pt x="18" y="460"/>
                    </a:cubicBezTo>
                    <a:cubicBezTo>
                      <a:pt x="22" y="445"/>
                      <a:pt x="25" y="430"/>
                      <a:pt x="29" y="415"/>
                    </a:cubicBezTo>
                    <a:cubicBezTo>
                      <a:pt x="29" y="415"/>
                      <a:pt x="29" y="414"/>
                      <a:pt x="29" y="414"/>
                    </a:cubicBezTo>
                    <a:cubicBezTo>
                      <a:pt x="31" y="405"/>
                      <a:pt x="33" y="397"/>
                      <a:pt x="35" y="389"/>
                    </a:cubicBezTo>
                    <a:cubicBezTo>
                      <a:pt x="36" y="383"/>
                      <a:pt x="39" y="377"/>
                      <a:pt x="40" y="371"/>
                    </a:cubicBezTo>
                    <a:cubicBezTo>
                      <a:pt x="43" y="360"/>
                      <a:pt x="46" y="351"/>
                      <a:pt x="49" y="341"/>
                    </a:cubicBezTo>
                    <a:cubicBezTo>
                      <a:pt x="52" y="334"/>
                      <a:pt x="55" y="328"/>
                      <a:pt x="57" y="321"/>
                    </a:cubicBezTo>
                    <a:cubicBezTo>
                      <a:pt x="60" y="314"/>
                      <a:pt x="63" y="308"/>
                      <a:pt x="67" y="301"/>
                    </a:cubicBezTo>
                    <a:cubicBezTo>
                      <a:pt x="69" y="297"/>
                      <a:pt x="71" y="293"/>
                      <a:pt x="74" y="288"/>
                    </a:cubicBezTo>
                    <a:cubicBezTo>
                      <a:pt x="74" y="288"/>
                      <a:pt x="74" y="288"/>
                      <a:pt x="74" y="288"/>
                    </a:cubicBezTo>
                    <a:cubicBezTo>
                      <a:pt x="74" y="287"/>
                      <a:pt x="75" y="287"/>
                      <a:pt x="75" y="286"/>
                    </a:cubicBezTo>
                    <a:cubicBezTo>
                      <a:pt x="75" y="286"/>
                      <a:pt x="75" y="285"/>
                      <a:pt x="76" y="285"/>
                    </a:cubicBezTo>
                    <a:cubicBezTo>
                      <a:pt x="78" y="280"/>
                      <a:pt x="80" y="274"/>
                      <a:pt x="83" y="269"/>
                    </a:cubicBezTo>
                    <a:cubicBezTo>
                      <a:pt x="86" y="263"/>
                      <a:pt x="90" y="257"/>
                      <a:pt x="93" y="251"/>
                    </a:cubicBezTo>
                    <a:cubicBezTo>
                      <a:pt x="93" y="251"/>
                      <a:pt x="93" y="250"/>
                      <a:pt x="93" y="250"/>
                    </a:cubicBezTo>
                    <a:cubicBezTo>
                      <a:pt x="93" y="250"/>
                      <a:pt x="93" y="250"/>
                      <a:pt x="93" y="250"/>
                    </a:cubicBezTo>
                    <a:cubicBezTo>
                      <a:pt x="93" y="250"/>
                      <a:pt x="93" y="250"/>
                      <a:pt x="93" y="250"/>
                    </a:cubicBezTo>
                    <a:close/>
                    <a:moveTo>
                      <a:pt x="101" y="236"/>
                    </a:moveTo>
                    <a:cubicBezTo>
                      <a:pt x="101" y="237"/>
                      <a:pt x="100" y="238"/>
                      <a:pt x="100" y="239"/>
                    </a:cubicBezTo>
                    <a:cubicBezTo>
                      <a:pt x="99" y="240"/>
                      <a:pt x="99" y="241"/>
                      <a:pt x="98" y="241"/>
                    </a:cubicBezTo>
                    <a:cubicBezTo>
                      <a:pt x="98" y="242"/>
                      <a:pt x="98" y="242"/>
                      <a:pt x="98" y="242"/>
                    </a:cubicBezTo>
                    <a:cubicBezTo>
                      <a:pt x="98" y="242"/>
                      <a:pt x="98" y="242"/>
                      <a:pt x="98" y="241"/>
                    </a:cubicBezTo>
                    <a:cubicBezTo>
                      <a:pt x="99" y="240"/>
                      <a:pt x="99" y="240"/>
                      <a:pt x="100" y="239"/>
                    </a:cubicBezTo>
                    <a:cubicBezTo>
                      <a:pt x="100" y="238"/>
                      <a:pt x="101" y="237"/>
                      <a:pt x="101" y="236"/>
                    </a:cubicBezTo>
                    <a:cubicBezTo>
                      <a:pt x="101" y="236"/>
                      <a:pt x="101" y="236"/>
                      <a:pt x="102" y="236"/>
                    </a:cubicBezTo>
                    <a:cubicBezTo>
                      <a:pt x="101" y="236"/>
                      <a:pt x="101" y="236"/>
                      <a:pt x="101" y="236"/>
                    </a:cubicBezTo>
                    <a:close/>
                    <a:moveTo>
                      <a:pt x="68" y="371"/>
                    </a:moveTo>
                    <a:cubicBezTo>
                      <a:pt x="71" y="361"/>
                      <a:pt x="74" y="352"/>
                      <a:pt x="78" y="342"/>
                    </a:cubicBezTo>
                    <a:cubicBezTo>
                      <a:pt x="85" y="324"/>
                      <a:pt x="93" y="307"/>
                      <a:pt x="102" y="290"/>
                    </a:cubicBezTo>
                    <a:cubicBezTo>
                      <a:pt x="104" y="287"/>
                      <a:pt x="107" y="283"/>
                      <a:pt x="109" y="279"/>
                    </a:cubicBezTo>
                    <a:cubicBezTo>
                      <a:pt x="109" y="279"/>
                      <a:pt x="109" y="279"/>
                      <a:pt x="109" y="279"/>
                    </a:cubicBezTo>
                    <a:cubicBezTo>
                      <a:pt x="109" y="279"/>
                      <a:pt x="109" y="279"/>
                      <a:pt x="110" y="279"/>
                    </a:cubicBezTo>
                    <a:cubicBezTo>
                      <a:pt x="109" y="279"/>
                      <a:pt x="109" y="279"/>
                      <a:pt x="109" y="279"/>
                    </a:cubicBezTo>
                    <a:cubicBezTo>
                      <a:pt x="109" y="279"/>
                      <a:pt x="109" y="279"/>
                      <a:pt x="109" y="279"/>
                    </a:cubicBezTo>
                    <a:cubicBezTo>
                      <a:pt x="103" y="292"/>
                      <a:pt x="98" y="304"/>
                      <a:pt x="92" y="317"/>
                    </a:cubicBezTo>
                    <a:cubicBezTo>
                      <a:pt x="87" y="330"/>
                      <a:pt x="81" y="344"/>
                      <a:pt x="75" y="358"/>
                    </a:cubicBezTo>
                    <a:cubicBezTo>
                      <a:pt x="72" y="367"/>
                      <a:pt x="69" y="375"/>
                      <a:pt x="66" y="384"/>
                    </a:cubicBezTo>
                    <a:cubicBezTo>
                      <a:pt x="63" y="397"/>
                      <a:pt x="59" y="411"/>
                      <a:pt x="56" y="424"/>
                    </a:cubicBezTo>
                    <a:cubicBezTo>
                      <a:pt x="55" y="426"/>
                      <a:pt x="55" y="427"/>
                      <a:pt x="55" y="429"/>
                    </a:cubicBezTo>
                    <a:cubicBezTo>
                      <a:pt x="54" y="437"/>
                      <a:pt x="52" y="445"/>
                      <a:pt x="51" y="453"/>
                    </a:cubicBezTo>
                    <a:cubicBezTo>
                      <a:pt x="50" y="463"/>
                      <a:pt x="48" y="472"/>
                      <a:pt x="47" y="481"/>
                    </a:cubicBezTo>
                    <a:cubicBezTo>
                      <a:pt x="46" y="487"/>
                      <a:pt x="46" y="493"/>
                      <a:pt x="45" y="499"/>
                    </a:cubicBezTo>
                    <a:cubicBezTo>
                      <a:pt x="45" y="499"/>
                      <a:pt x="45" y="500"/>
                      <a:pt x="45" y="500"/>
                    </a:cubicBezTo>
                    <a:cubicBezTo>
                      <a:pt x="45" y="500"/>
                      <a:pt x="45" y="500"/>
                      <a:pt x="45" y="500"/>
                    </a:cubicBezTo>
                    <a:cubicBezTo>
                      <a:pt x="45" y="501"/>
                      <a:pt x="45" y="502"/>
                      <a:pt x="45" y="503"/>
                    </a:cubicBezTo>
                    <a:cubicBezTo>
                      <a:pt x="45" y="512"/>
                      <a:pt x="45" y="522"/>
                      <a:pt x="44" y="531"/>
                    </a:cubicBezTo>
                    <a:cubicBezTo>
                      <a:pt x="43" y="539"/>
                      <a:pt x="42" y="546"/>
                      <a:pt x="42" y="553"/>
                    </a:cubicBezTo>
                    <a:cubicBezTo>
                      <a:pt x="42" y="553"/>
                      <a:pt x="42" y="553"/>
                      <a:pt x="42" y="554"/>
                    </a:cubicBezTo>
                    <a:cubicBezTo>
                      <a:pt x="42" y="554"/>
                      <a:pt x="42" y="554"/>
                      <a:pt x="42" y="554"/>
                    </a:cubicBezTo>
                    <a:cubicBezTo>
                      <a:pt x="42" y="554"/>
                      <a:pt x="42" y="554"/>
                      <a:pt x="42" y="554"/>
                    </a:cubicBezTo>
                    <a:cubicBezTo>
                      <a:pt x="42" y="554"/>
                      <a:pt x="42" y="554"/>
                      <a:pt x="42" y="554"/>
                    </a:cubicBezTo>
                    <a:cubicBezTo>
                      <a:pt x="42" y="554"/>
                      <a:pt x="42" y="554"/>
                      <a:pt x="42" y="554"/>
                    </a:cubicBezTo>
                    <a:cubicBezTo>
                      <a:pt x="42" y="553"/>
                      <a:pt x="42" y="553"/>
                      <a:pt x="42" y="553"/>
                    </a:cubicBezTo>
                    <a:cubicBezTo>
                      <a:pt x="42" y="548"/>
                      <a:pt x="42" y="543"/>
                      <a:pt x="42" y="538"/>
                    </a:cubicBezTo>
                    <a:cubicBezTo>
                      <a:pt x="42" y="530"/>
                      <a:pt x="43" y="521"/>
                      <a:pt x="44" y="513"/>
                    </a:cubicBezTo>
                    <a:cubicBezTo>
                      <a:pt x="44" y="509"/>
                      <a:pt x="45" y="504"/>
                      <a:pt x="45" y="500"/>
                    </a:cubicBezTo>
                    <a:cubicBezTo>
                      <a:pt x="45" y="500"/>
                      <a:pt x="45" y="500"/>
                      <a:pt x="45" y="500"/>
                    </a:cubicBezTo>
                    <a:cubicBezTo>
                      <a:pt x="45" y="500"/>
                      <a:pt x="45" y="499"/>
                      <a:pt x="45" y="499"/>
                    </a:cubicBezTo>
                    <a:cubicBezTo>
                      <a:pt x="45" y="490"/>
                      <a:pt x="45" y="481"/>
                      <a:pt x="46" y="471"/>
                    </a:cubicBezTo>
                    <a:cubicBezTo>
                      <a:pt x="47" y="461"/>
                      <a:pt x="49" y="451"/>
                      <a:pt x="50" y="442"/>
                    </a:cubicBezTo>
                    <a:cubicBezTo>
                      <a:pt x="52" y="431"/>
                      <a:pt x="55" y="419"/>
                      <a:pt x="57" y="408"/>
                    </a:cubicBezTo>
                    <a:cubicBezTo>
                      <a:pt x="60" y="396"/>
                      <a:pt x="64" y="384"/>
                      <a:pt x="68" y="371"/>
                    </a:cubicBezTo>
                    <a:close/>
                    <a:moveTo>
                      <a:pt x="41" y="519"/>
                    </a:moveTo>
                    <a:cubicBezTo>
                      <a:pt x="41" y="521"/>
                      <a:pt x="41" y="522"/>
                      <a:pt x="41" y="524"/>
                    </a:cubicBezTo>
                    <a:cubicBezTo>
                      <a:pt x="40" y="534"/>
                      <a:pt x="39" y="545"/>
                      <a:pt x="39" y="556"/>
                    </a:cubicBezTo>
                    <a:cubicBezTo>
                      <a:pt x="38" y="568"/>
                      <a:pt x="38" y="579"/>
                      <a:pt x="38" y="590"/>
                    </a:cubicBezTo>
                    <a:cubicBezTo>
                      <a:pt x="38" y="594"/>
                      <a:pt x="37" y="598"/>
                      <a:pt x="36" y="602"/>
                    </a:cubicBezTo>
                    <a:cubicBezTo>
                      <a:pt x="36" y="602"/>
                      <a:pt x="37" y="602"/>
                      <a:pt x="37" y="603"/>
                    </a:cubicBezTo>
                    <a:cubicBezTo>
                      <a:pt x="36" y="603"/>
                      <a:pt x="36" y="603"/>
                      <a:pt x="36" y="603"/>
                    </a:cubicBezTo>
                    <a:cubicBezTo>
                      <a:pt x="36" y="603"/>
                      <a:pt x="36" y="603"/>
                      <a:pt x="36" y="603"/>
                    </a:cubicBezTo>
                    <a:cubicBezTo>
                      <a:pt x="36" y="602"/>
                      <a:pt x="36" y="602"/>
                      <a:pt x="36" y="602"/>
                    </a:cubicBezTo>
                    <a:cubicBezTo>
                      <a:pt x="36" y="599"/>
                      <a:pt x="35" y="595"/>
                      <a:pt x="35" y="591"/>
                    </a:cubicBezTo>
                    <a:cubicBezTo>
                      <a:pt x="31" y="565"/>
                      <a:pt x="31" y="538"/>
                      <a:pt x="32" y="511"/>
                    </a:cubicBezTo>
                    <a:cubicBezTo>
                      <a:pt x="32" y="505"/>
                      <a:pt x="34" y="499"/>
                      <a:pt x="34" y="493"/>
                    </a:cubicBezTo>
                    <a:cubicBezTo>
                      <a:pt x="35" y="482"/>
                      <a:pt x="36" y="472"/>
                      <a:pt x="39" y="461"/>
                    </a:cubicBezTo>
                    <a:cubicBezTo>
                      <a:pt x="40" y="459"/>
                      <a:pt x="40" y="457"/>
                      <a:pt x="41" y="455"/>
                    </a:cubicBezTo>
                    <a:cubicBezTo>
                      <a:pt x="44" y="439"/>
                      <a:pt x="48" y="423"/>
                      <a:pt x="54" y="408"/>
                    </a:cubicBezTo>
                    <a:cubicBezTo>
                      <a:pt x="52" y="418"/>
                      <a:pt x="50" y="428"/>
                      <a:pt x="48" y="438"/>
                    </a:cubicBezTo>
                    <a:cubicBezTo>
                      <a:pt x="47" y="441"/>
                      <a:pt x="46" y="445"/>
                      <a:pt x="46" y="449"/>
                    </a:cubicBezTo>
                    <a:cubicBezTo>
                      <a:pt x="45" y="462"/>
                      <a:pt x="43" y="474"/>
                      <a:pt x="42" y="487"/>
                    </a:cubicBezTo>
                    <a:cubicBezTo>
                      <a:pt x="42" y="497"/>
                      <a:pt x="41" y="508"/>
                      <a:pt x="41" y="519"/>
                    </a:cubicBezTo>
                    <a:close/>
                    <a:moveTo>
                      <a:pt x="129" y="254"/>
                    </a:moveTo>
                    <a:cubicBezTo>
                      <a:pt x="128" y="254"/>
                      <a:pt x="128" y="254"/>
                      <a:pt x="128" y="254"/>
                    </a:cubicBezTo>
                    <a:cubicBezTo>
                      <a:pt x="127" y="256"/>
                      <a:pt x="126" y="259"/>
                      <a:pt x="125" y="261"/>
                    </a:cubicBezTo>
                    <a:cubicBezTo>
                      <a:pt x="116" y="274"/>
                      <a:pt x="111" y="290"/>
                      <a:pt x="105" y="306"/>
                    </a:cubicBezTo>
                    <a:cubicBezTo>
                      <a:pt x="103" y="313"/>
                      <a:pt x="101" y="320"/>
                      <a:pt x="98" y="327"/>
                    </a:cubicBezTo>
                    <a:cubicBezTo>
                      <a:pt x="96" y="333"/>
                      <a:pt x="93" y="340"/>
                      <a:pt x="90" y="346"/>
                    </a:cubicBezTo>
                    <a:cubicBezTo>
                      <a:pt x="87" y="355"/>
                      <a:pt x="84" y="363"/>
                      <a:pt x="82" y="371"/>
                    </a:cubicBezTo>
                    <a:cubicBezTo>
                      <a:pt x="77" y="384"/>
                      <a:pt x="73" y="396"/>
                      <a:pt x="69" y="409"/>
                    </a:cubicBezTo>
                    <a:cubicBezTo>
                      <a:pt x="66" y="418"/>
                      <a:pt x="64" y="427"/>
                      <a:pt x="62" y="436"/>
                    </a:cubicBezTo>
                    <a:cubicBezTo>
                      <a:pt x="61" y="443"/>
                      <a:pt x="60" y="450"/>
                      <a:pt x="59" y="458"/>
                    </a:cubicBezTo>
                    <a:cubicBezTo>
                      <a:pt x="57" y="467"/>
                      <a:pt x="56" y="477"/>
                      <a:pt x="55" y="486"/>
                    </a:cubicBezTo>
                    <a:cubicBezTo>
                      <a:pt x="54" y="497"/>
                      <a:pt x="52" y="508"/>
                      <a:pt x="51" y="519"/>
                    </a:cubicBezTo>
                    <a:cubicBezTo>
                      <a:pt x="50" y="532"/>
                      <a:pt x="49" y="544"/>
                      <a:pt x="48" y="556"/>
                    </a:cubicBezTo>
                    <a:cubicBezTo>
                      <a:pt x="47" y="569"/>
                      <a:pt x="45" y="582"/>
                      <a:pt x="44" y="595"/>
                    </a:cubicBezTo>
                    <a:cubicBezTo>
                      <a:pt x="43" y="597"/>
                      <a:pt x="43" y="600"/>
                      <a:pt x="42" y="603"/>
                    </a:cubicBezTo>
                    <a:cubicBezTo>
                      <a:pt x="42" y="603"/>
                      <a:pt x="42" y="603"/>
                      <a:pt x="42" y="602"/>
                    </a:cubicBezTo>
                    <a:cubicBezTo>
                      <a:pt x="42" y="598"/>
                      <a:pt x="42" y="594"/>
                      <a:pt x="42" y="590"/>
                    </a:cubicBezTo>
                    <a:cubicBezTo>
                      <a:pt x="43" y="583"/>
                      <a:pt x="43" y="575"/>
                      <a:pt x="44" y="568"/>
                    </a:cubicBezTo>
                    <a:cubicBezTo>
                      <a:pt x="44" y="560"/>
                      <a:pt x="46" y="553"/>
                      <a:pt x="46" y="545"/>
                    </a:cubicBezTo>
                    <a:cubicBezTo>
                      <a:pt x="48" y="528"/>
                      <a:pt x="48" y="512"/>
                      <a:pt x="49" y="495"/>
                    </a:cubicBezTo>
                    <a:cubicBezTo>
                      <a:pt x="50" y="488"/>
                      <a:pt x="50" y="481"/>
                      <a:pt x="51" y="474"/>
                    </a:cubicBezTo>
                    <a:cubicBezTo>
                      <a:pt x="52" y="467"/>
                      <a:pt x="54" y="459"/>
                      <a:pt x="55" y="452"/>
                    </a:cubicBezTo>
                    <a:cubicBezTo>
                      <a:pt x="57" y="441"/>
                      <a:pt x="59" y="430"/>
                      <a:pt x="61" y="420"/>
                    </a:cubicBezTo>
                    <a:cubicBezTo>
                      <a:pt x="63" y="411"/>
                      <a:pt x="66" y="402"/>
                      <a:pt x="68" y="393"/>
                    </a:cubicBezTo>
                    <a:cubicBezTo>
                      <a:pt x="71" y="380"/>
                      <a:pt x="75" y="367"/>
                      <a:pt x="80" y="355"/>
                    </a:cubicBezTo>
                    <a:cubicBezTo>
                      <a:pt x="86" y="341"/>
                      <a:pt x="92" y="327"/>
                      <a:pt x="98" y="314"/>
                    </a:cubicBezTo>
                    <a:cubicBezTo>
                      <a:pt x="101" y="305"/>
                      <a:pt x="105" y="296"/>
                      <a:pt x="109" y="287"/>
                    </a:cubicBezTo>
                    <a:cubicBezTo>
                      <a:pt x="114" y="278"/>
                      <a:pt x="119" y="269"/>
                      <a:pt x="124" y="260"/>
                    </a:cubicBezTo>
                    <a:cubicBezTo>
                      <a:pt x="125" y="258"/>
                      <a:pt x="127" y="256"/>
                      <a:pt x="128" y="254"/>
                    </a:cubicBezTo>
                    <a:cubicBezTo>
                      <a:pt x="128" y="254"/>
                      <a:pt x="128" y="254"/>
                      <a:pt x="129" y="254"/>
                    </a:cubicBezTo>
                    <a:cubicBezTo>
                      <a:pt x="129" y="254"/>
                      <a:pt x="129" y="254"/>
                      <a:pt x="129" y="254"/>
                    </a:cubicBezTo>
                    <a:cubicBezTo>
                      <a:pt x="129" y="254"/>
                      <a:pt x="129" y="254"/>
                      <a:pt x="129" y="254"/>
                    </a:cubicBezTo>
                    <a:close/>
                    <a:moveTo>
                      <a:pt x="104" y="708"/>
                    </a:moveTo>
                    <a:cubicBezTo>
                      <a:pt x="104" y="708"/>
                      <a:pt x="104" y="708"/>
                      <a:pt x="104" y="708"/>
                    </a:cubicBezTo>
                    <a:cubicBezTo>
                      <a:pt x="103" y="708"/>
                      <a:pt x="103" y="708"/>
                      <a:pt x="103" y="708"/>
                    </a:cubicBezTo>
                    <a:lnTo>
                      <a:pt x="104" y="708"/>
                    </a:lnTo>
                    <a:close/>
                    <a:moveTo>
                      <a:pt x="103" y="685"/>
                    </a:moveTo>
                    <a:cubicBezTo>
                      <a:pt x="103" y="686"/>
                      <a:pt x="103" y="687"/>
                      <a:pt x="103" y="687"/>
                    </a:cubicBezTo>
                    <a:cubicBezTo>
                      <a:pt x="103" y="687"/>
                      <a:pt x="103" y="688"/>
                      <a:pt x="103" y="688"/>
                    </a:cubicBezTo>
                    <a:cubicBezTo>
                      <a:pt x="103" y="688"/>
                      <a:pt x="103" y="687"/>
                      <a:pt x="103" y="687"/>
                    </a:cubicBezTo>
                    <a:cubicBezTo>
                      <a:pt x="103" y="687"/>
                      <a:pt x="103" y="686"/>
                      <a:pt x="103" y="685"/>
                    </a:cubicBezTo>
                    <a:cubicBezTo>
                      <a:pt x="103" y="685"/>
                      <a:pt x="103" y="685"/>
                      <a:pt x="103" y="685"/>
                    </a:cubicBezTo>
                    <a:cubicBezTo>
                      <a:pt x="103" y="685"/>
                      <a:pt x="103" y="685"/>
                      <a:pt x="103" y="685"/>
                    </a:cubicBezTo>
                    <a:close/>
                    <a:moveTo>
                      <a:pt x="102" y="670"/>
                    </a:moveTo>
                    <a:cubicBezTo>
                      <a:pt x="102" y="671"/>
                      <a:pt x="102" y="671"/>
                      <a:pt x="102" y="672"/>
                    </a:cubicBezTo>
                    <a:cubicBezTo>
                      <a:pt x="102" y="672"/>
                      <a:pt x="102" y="673"/>
                      <a:pt x="102" y="674"/>
                    </a:cubicBezTo>
                    <a:cubicBezTo>
                      <a:pt x="102" y="675"/>
                      <a:pt x="102" y="675"/>
                      <a:pt x="102" y="676"/>
                    </a:cubicBezTo>
                    <a:cubicBezTo>
                      <a:pt x="102" y="677"/>
                      <a:pt x="103" y="678"/>
                      <a:pt x="103" y="678"/>
                    </a:cubicBezTo>
                    <a:cubicBezTo>
                      <a:pt x="103" y="679"/>
                      <a:pt x="103" y="680"/>
                      <a:pt x="103" y="681"/>
                    </a:cubicBezTo>
                    <a:cubicBezTo>
                      <a:pt x="103" y="681"/>
                      <a:pt x="103" y="681"/>
                      <a:pt x="103" y="681"/>
                    </a:cubicBezTo>
                    <a:cubicBezTo>
                      <a:pt x="103" y="681"/>
                      <a:pt x="103" y="681"/>
                      <a:pt x="103" y="681"/>
                    </a:cubicBezTo>
                    <a:cubicBezTo>
                      <a:pt x="103" y="680"/>
                      <a:pt x="103" y="679"/>
                      <a:pt x="103" y="678"/>
                    </a:cubicBezTo>
                    <a:cubicBezTo>
                      <a:pt x="102" y="678"/>
                      <a:pt x="102" y="677"/>
                      <a:pt x="102" y="676"/>
                    </a:cubicBezTo>
                    <a:cubicBezTo>
                      <a:pt x="102" y="675"/>
                      <a:pt x="102" y="675"/>
                      <a:pt x="102" y="674"/>
                    </a:cubicBezTo>
                    <a:cubicBezTo>
                      <a:pt x="102" y="673"/>
                      <a:pt x="102" y="672"/>
                      <a:pt x="102" y="672"/>
                    </a:cubicBezTo>
                    <a:cubicBezTo>
                      <a:pt x="102" y="671"/>
                      <a:pt x="102" y="671"/>
                      <a:pt x="102" y="670"/>
                    </a:cubicBezTo>
                    <a:cubicBezTo>
                      <a:pt x="102" y="670"/>
                      <a:pt x="102" y="670"/>
                      <a:pt x="102" y="670"/>
                    </a:cubicBezTo>
                    <a:cubicBezTo>
                      <a:pt x="102" y="670"/>
                      <a:pt x="102" y="670"/>
                      <a:pt x="102" y="670"/>
                    </a:cubicBezTo>
                    <a:close/>
                    <a:moveTo>
                      <a:pt x="97" y="713"/>
                    </a:moveTo>
                    <a:cubicBezTo>
                      <a:pt x="97" y="713"/>
                      <a:pt x="97" y="713"/>
                      <a:pt x="97" y="713"/>
                    </a:cubicBezTo>
                    <a:cubicBezTo>
                      <a:pt x="97" y="712"/>
                      <a:pt x="96" y="711"/>
                      <a:pt x="96" y="711"/>
                    </a:cubicBezTo>
                    <a:cubicBezTo>
                      <a:pt x="93" y="702"/>
                      <a:pt x="90" y="694"/>
                      <a:pt x="88" y="686"/>
                    </a:cubicBezTo>
                    <a:cubicBezTo>
                      <a:pt x="85" y="676"/>
                      <a:pt x="83" y="666"/>
                      <a:pt x="81" y="656"/>
                    </a:cubicBezTo>
                    <a:cubicBezTo>
                      <a:pt x="78" y="643"/>
                      <a:pt x="76" y="630"/>
                      <a:pt x="74" y="617"/>
                    </a:cubicBezTo>
                    <a:cubicBezTo>
                      <a:pt x="72" y="605"/>
                      <a:pt x="70" y="593"/>
                      <a:pt x="70" y="580"/>
                    </a:cubicBezTo>
                    <a:cubicBezTo>
                      <a:pt x="70" y="568"/>
                      <a:pt x="70" y="557"/>
                      <a:pt x="70" y="545"/>
                    </a:cubicBezTo>
                    <a:cubicBezTo>
                      <a:pt x="71" y="533"/>
                      <a:pt x="71" y="521"/>
                      <a:pt x="72" y="510"/>
                    </a:cubicBezTo>
                    <a:cubicBezTo>
                      <a:pt x="72" y="500"/>
                      <a:pt x="73" y="490"/>
                      <a:pt x="74" y="481"/>
                    </a:cubicBezTo>
                    <a:cubicBezTo>
                      <a:pt x="75" y="468"/>
                      <a:pt x="78" y="456"/>
                      <a:pt x="80" y="444"/>
                    </a:cubicBezTo>
                    <a:cubicBezTo>
                      <a:pt x="81" y="437"/>
                      <a:pt x="83" y="429"/>
                      <a:pt x="85" y="422"/>
                    </a:cubicBezTo>
                    <a:cubicBezTo>
                      <a:pt x="88" y="411"/>
                      <a:pt x="92" y="401"/>
                      <a:pt x="95" y="391"/>
                    </a:cubicBezTo>
                    <a:cubicBezTo>
                      <a:pt x="98" y="384"/>
                      <a:pt x="100" y="376"/>
                      <a:pt x="103" y="370"/>
                    </a:cubicBezTo>
                    <a:cubicBezTo>
                      <a:pt x="110" y="355"/>
                      <a:pt x="118" y="343"/>
                      <a:pt x="128" y="331"/>
                    </a:cubicBezTo>
                    <a:cubicBezTo>
                      <a:pt x="129" y="330"/>
                      <a:pt x="130" y="329"/>
                      <a:pt x="132" y="327"/>
                    </a:cubicBezTo>
                    <a:cubicBezTo>
                      <a:pt x="132" y="327"/>
                      <a:pt x="132" y="327"/>
                      <a:pt x="132" y="327"/>
                    </a:cubicBezTo>
                    <a:cubicBezTo>
                      <a:pt x="132" y="327"/>
                      <a:pt x="133" y="326"/>
                      <a:pt x="133" y="326"/>
                    </a:cubicBezTo>
                    <a:cubicBezTo>
                      <a:pt x="133" y="326"/>
                      <a:pt x="133" y="326"/>
                      <a:pt x="133" y="326"/>
                    </a:cubicBezTo>
                    <a:cubicBezTo>
                      <a:pt x="133" y="326"/>
                      <a:pt x="132" y="327"/>
                      <a:pt x="132" y="327"/>
                    </a:cubicBezTo>
                    <a:cubicBezTo>
                      <a:pt x="132" y="327"/>
                      <a:pt x="132" y="327"/>
                      <a:pt x="132" y="327"/>
                    </a:cubicBezTo>
                    <a:cubicBezTo>
                      <a:pt x="130" y="330"/>
                      <a:pt x="128" y="333"/>
                      <a:pt x="126" y="336"/>
                    </a:cubicBezTo>
                    <a:cubicBezTo>
                      <a:pt x="122" y="343"/>
                      <a:pt x="118" y="349"/>
                      <a:pt x="114" y="356"/>
                    </a:cubicBezTo>
                    <a:cubicBezTo>
                      <a:pt x="109" y="366"/>
                      <a:pt x="103" y="376"/>
                      <a:pt x="99" y="387"/>
                    </a:cubicBezTo>
                    <a:cubicBezTo>
                      <a:pt x="95" y="396"/>
                      <a:pt x="91" y="405"/>
                      <a:pt x="89" y="415"/>
                    </a:cubicBezTo>
                    <a:cubicBezTo>
                      <a:pt x="89" y="418"/>
                      <a:pt x="89" y="421"/>
                      <a:pt x="88" y="424"/>
                    </a:cubicBezTo>
                    <a:cubicBezTo>
                      <a:pt x="86" y="434"/>
                      <a:pt x="84" y="444"/>
                      <a:pt x="82" y="455"/>
                    </a:cubicBezTo>
                    <a:cubicBezTo>
                      <a:pt x="79" y="468"/>
                      <a:pt x="77" y="480"/>
                      <a:pt x="75" y="493"/>
                    </a:cubicBezTo>
                    <a:cubicBezTo>
                      <a:pt x="72" y="509"/>
                      <a:pt x="73" y="525"/>
                      <a:pt x="74" y="541"/>
                    </a:cubicBezTo>
                    <a:cubicBezTo>
                      <a:pt x="75" y="558"/>
                      <a:pt x="77" y="575"/>
                      <a:pt x="78" y="592"/>
                    </a:cubicBezTo>
                    <a:cubicBezTo>
                      <a:pt x="79" y="600"/>
                      <a:pt x="79" y="609"/>
                      <a:pt x="80" y="617"/>
                    </a:cubicBezTo>
                    <a:cubicBezTo>
                      <a:pt x="81" y="628"/>
                      <a:pt x="83" y="639"/>
                      <a:pt x="84" y="650"/>
                    </a:cubicBezTo>
                    <a:cubicBezTo>
                      <a:pt x="87" y="663"/>
                      <a:pt x="88" y="677"/>
                      <a:pt x="92" y="689"/>
                    </a:cubicBezTo>
                    <a:cubicBezTo>
                      <a:pt x="95" y="697"/>
                      <a:pt x="96" y="704"/>
                      <a:pt x="97" y="713"/>
                    </a:cubicBezTo>
                    <a:cubicBezTo>
                      <a:pt x="97" y="713"/>
                      <a:pt x="97" y="713"/>
                      <a:pt x="97" y="713"/>
                    </a:cubicBezTo>
                    <a:close/>
                    <a:moveTo>
                      <a:pt x="98" y="707"/>
                    </a:moveTo>
                    <a:cubicBezTo>
                      <a:pt x="98" y="705"/>
                      <a:pt x="98" y="702"/>
                      <a:pt x="98" y="700"/>
                    </a:cubicBezTo>
                    <a:cubicBezTo>
                      <a:pt x="97" y="696"/>
                      <a:pt x="95" y="693"/>
                      <a:pt x="95" y="690"/>
                    </a:cubicBezTo>
                    <a:cubicBezTo>
                      <a:pt x="93" y="684"/>
                      <a:pt x="91" y="678"/>
                      <a:pt x="91" y="672"/>
                    </a:cubicBezTo>
                    <a:cubicBezTo>
                      <a:pt x="88" y="660"/>
                      <a:pt x="87" y="648"/>
                      <a:pt x="85" y="636"/>
                    </a:cubicBezTo>
                    <a:cubicBezTo>
                      <a:pt x="84" y="628"/>
                      <a:pt x="82" y="620"/>
                      <a:pt x="82" y="612"/>
                    </a:cubicBezTo>
                    <a:cubicBezTo>
                      <a:pt x="80" y="592"/>
                      <a:pt x="79" y="572"/>
                      <a:pt x="77" y="552"/>
                    </a:cubicBezTo>
                    <a:cubicBezTo>
                      <a:pt x="76" y="534"/>
                      <a:pt x="74" y="516"/>
                      <a:pt x="77" y="498"/>
                    </a:cubicBezTo>
                    <a:cubicBezTo>
                      <a:pt x="78" y="492"/>
                      <a:pt x="79" y="486"/>
                      <a:pt x="80" y="480"/>
                    </a:cubicBezTo>
                    <a:cubicBezTo>
                      <a:pt x="82" y="465"/>
                      <a:pt x="85" y="449"/>
                      <a:pt x="89" y="434"/>
                    </a:cubicBezTo>
                    <a:cubicBezTo>
                      <a:pt x="90" y="429"/>
                      <a:pt x="90" y="424"/>
                      <a:pt x="91" y="419"/>
                    </a:cubicBezTo>
                    <a:cubicBezTo>
                      <a:pt x="92" y="415"/>
                      <a:pt x="93" y="411"/>
                      <a:pt x="94" y="407"/>
                    </a:cubicBezTo>
                    <a:cubicBezTo>
                      <a:pt x="95" y="403"/>
                      <a:pt x="97" y="399"/>
                      <a:pt x="99" y="395"/>
                    </a:cubicBezTo>
                    <a:cubicBezTo>
                      <a:pt x="102" y="384"/>
                      <a:pt x="107" y="375"/>
                      <a:pt x="112" y="366"/>
                    </a:cubicBezTo>
                    <a:cubicBezTo>
                      <a:pt x="112" y="367"/>
                      <a:pt x="112" y="368"/>
                      <a:pt x="111" y="369"/>
                    </a:cubicBezTo>
                    <a:cubicBezTo>
                      <a:pt x="107" y="379"/>
                      <a:pt x="102" y="389"/>
                      <a:pt x="99" y="400"/>
                    </a:cubicBezTo>
                    <a:cubicBezTo>
                      <a:pt x="96" y="411"/>
                      <a:pt x="93" y="421"/>
                      <a:pt x="91" y="431"/>
                    </a:cubicBezTo>
                    <a:cubicBezTo>
                      <a:pt x="86" y="448"/>
                      <a:pt x="84" y="465"/>
                      <a:pt x="81" y="482"/>
                    </a:cubicBezTo>
                    <a:cubicBezTo>
                      <a:pt x="79" y="502"/>
                      <a:pt x="80" y="522"/>
                      <a:pt x="81" y="542"/>
                    </a:cubicBezTo>
                    <a:cubicBezTo>
                      <a:pt x="81" y="557"/>
                      <a:pt x="82" y="572"/>
                      <a:pt x="84" y="587"/>
                    </a:cubicBezTo>
                    <a:cubicBezTo>
                      <a:pt x="86" y="612"/>
                      <a:pt x="89" y="637"/>
                      <a:pt x="91" y="662"/>
                    </a:cubicBezTo>
                    <a:cubicBezTo>
                      <a:pt x="93" y="674"/>
                      <a:pt x="94" y="686"/>
                      <a:pt x="98" y="697"/>
                    </a:cubicBezTo>
                    <a:cubicBezTo>
                      <a:pt x="98" y="698"/>
                      <a:pt x="98" y="699"/>
                      <a:pt x="98" y="700"/>
                    </a:cubicBezTo>
                    <a:cubicBezTo>
                      <a:pt x="98" y="702"/>
                      <a:pt x="99" y="705"/>
                      <a:pt x="99" y="707"/>
                    </a:cubicBezTo>
                    <a:cubicBezTo>
                      <a:pt x="99" y="707"/>
                      <a:pt x="99" y="707"/>
                      <a:pt x="98" y="707"/>
                    </a:cubicBezTo>
                    <a:close/>
                    <a:moveTo>
                      <a:pt x="101" y="699"/>
                    </a:moveTo>
                    <a:cubicBezTo>
                      <a:pt x="101" y="698"/>
                      <a:pt x="101" y="698"/>
                      <a:pt x="100" y="697"/>
                    </a:cubicBezTo>
                    <a:cubicBezTo>
                      <a:pt x="100" y="697"/>
                      <a:pt x="100" y="697"/>
                      <a:pt x="100" y="697"/>
                    </a:cubicBezTo>
                    <a:cubicBezTo>
                      <a:pt x="99" y="692"/>
                      <a:pt x="98" y="688"/>
                      <a:pt x="97" y="683"/>
                    </a:cubicBezTo>
                    <a:cubicBezTo>
                      <a:pt x="96" y="677"/>
                      <a:pt x="95" y="670"/>
                      <a:pt x="95" y="663"/>
                    </a:cubicBezTo>
                    <a:cubicBezTo>
                      <a:pt x="93" y="647"/>
                      <a:pt x="91" y="631"/>
                      <a:pt x="89" y="615"/>
                    </a:cubicBezTo>
                    <a:cubicBezTo>
                      <a:pt x="88" y="599"/>
                      <a:pt x="86" y="582"/>
                      <a:pt x="85" y="566"/>
                    </a:cubicBezTo>
                    <a:cubicBezTo>
                      <a:pt x="84" y="552"/>
                      <a:pt x="84" y="537"/>
                      <a:pt x="83" y="523"/>
                    </a:cubicBezTo>
                    <a:cubicBezTo>
                      <a:pt x="82" y="507"/>
                      <a:pt x="83" y="491"/>
                      <a:pt x="85" y="476"/>
                    </a:cubicBezTo>
                    <a:cubicBezTo>
                      <a:pt x="88" y="463"/>
                      <a:pt x="89" y="451"/>
                      <a:pt x="92" y="439"/>
                    </a:cubicBezTo>
                    <a:cubicBezTo>
                      <a:pt x="98" y="416"/>
                      <a:pt x="104" y="394"/>
                      <a:pt x="113" y="373"/>
                    </a:cubicBezTo>
                    <a:cubicBezTo>
                      <a:pt x="118" y="361"/>
                      <a:pt x="124" y="351"/>
                      <a:pt x="130" y="340"/>
                    </a:cubicBezTo>
                    <a:cubicBezTo>
                      <a:pt x="130" y="339"/>
                      <a:pt x="131" y="339"/>
                      <a:pt x="131" y="338"/>
                    </a:cubicBezTo>
                    <a:cubicBezTo>
                      <a:pt x="131" y="340"/>
                      <a:pt x="130" y="341"/>
                      <a:pt x="130" y="343"/>
                    </a:cubicBezTo>
                    <a:cubicBezTo>
                      <a:pt x="126" y="351"/>
                      <a:pt x="121" y="358"/>
                      <a:pt x="119" y="367"/>
                    </a:cubicBezTo>
                    <a:cubicBezTo>
                      <a:pt x="116" y="375"/>
                      <a:pt x="112" y="382"/>
                      <a:pt x="110" y="390"/>
                    </a:cubicBezTo>
                    <a:cubicBezTo>
                      <a:pt x="106" y="402"/>
                      <a:pt x="101" y="414"/>
                      <a:pt x="98" y="427"/>
                    </a:cubicBezTo>
                    <a:cubicBezTo>
                      <a:pt x="98" y="430"/>
                      <a:pt x="97" y="433"/>
                      <a:pt x="96" y="436"/>
                    </a:cubicBezTo>
                    <a:cubicBezTo>
                      <a:pt x="95" y="438"/>
                      <a:pt x="95" y="440"/>
                      <a:pt x="95" y="442"/>
                    </a:cubicBezTo>
                    <a:cubicBezTo>
                      <a:pt x="93" y="454"/>
                      <a:pt x="92" y="466"/>
                      <a:pt x="90" y="478"/>
                    </a:cubicBezTo>
                    <a:cubicBezTo>
                      <a:pt x="88" y="493"/>
                      <a:pt x="86" y="509"/>
                      <a:pt x="86" y="524"/>
                    </a:cubicBezTo>
                    <a:cubicBezTo>
                      <a:pt x="87" y="551"/>
                      <a:pt x="87" y="577"/>
                      <a:pt x="90" y="603"/>
                    </a:cubicBezTo>
                    <a:cubicBezTo>
                      <a:pt x="92" y="618"/>
                      <a:pt x="93" y="632"/>
                      <a:pt x="96" y="647"/>
                    </a:cubicBezTo>
                    <a:cubicBezTo>
                      <a:pt x="98" y="662"/>
                      <a:pt x="99" y="679"/>
                      <a:pt x="101" y="694"/>
                    </a:cubicBezTo>
                    <a:cubicBezTo>
                      <a:pt x="101" y="695"/>
                      <a:pt x="101" y="696"/>
                      <a:pt x="100" y="697"/>
                    </a:cubicBezTo>
                    <a:cubicBezTo>
                      <a:pt x="100" y="697"/>
                      <a:pt x="101" y="697"/>
                      <a:pt x="101" y="697"/>
                    </a:cubicBezTo>
                    <a:cubicBezTo>
                      <a:pt x="101" y="698"/>
                      <a:pt x="101" y="698"/>
                      <a:pt x="101" y="699"/>
                    </a:cubicBezTo>
                    <a:cubicBezTo>
                      <a:pt x="101" y="699"/>
                      <a:pt x="101" y="699"/>
                      <a:pt x="101" y="699"/>
                    </a:cubicBezTo>
                    <a:cubicBezTo>
                      <a:pt x="101" y="699"/>
                      <a:pt x="101" y="699"/>
                      <a:pt x="101" y="699"/>
                    </a:cubicBezTo>
                    <a:close/>
                    <a:moveTo>
                      <a:pt x="101" y="666"/>
                    </a:moveTo>
                    <a:cubicBezTo>
                      <a:pt x="101" y="666"/>
                      <a:pt x="101" y="666"/>
                      <a:pt x="101" y="666"/>
                    </a:cubicBezTo>
                    <a:cubicBezTo>
                      <a:pt x="101" y="666"/>
                      <a:pt x="101" y="666"/>
                      <a:pt x="101" y="666"/>
                    </a:cubicBezTo>
                    <a:cubicBezTo>
                      <a:pt x="101" y="666"/>
                      <a:pt x="101" y="666"/>
                      <a:pt x="101" y="666"/>
                    </a:cubicBezTo>
                    <a:close/>
                    <a:moveTo>
                      <a:pt x="132" y="346"/>
                    </a:moveTo>
                    <a:cubicBezTo>
                      <a:pt x="132" y="346"/>
                      <a:pt x="132" y="346"/>
                      <a:pt x="132" y="346"/>
                    </a:cubicBezTo>
                    <a:cubicBezTo>
                      <a:pt x="132" y="346"/>
                      <a:pt x="132" y="346"/>
                      <a:pt x="132" y="346"/>
                    </a:cubicBezTo>
                    <a:cubicBezTo>
                      <a:pt x="129" y="352"/>
                      <a:pt x="126" y="359"/>
                      <a:pt x="124" y="365"/>
                    </a:cubicBezTo>
                    <a:cubicBezTo>
                      <a:pt x="123" y="366"/>
                      <a:pt x="122" y="367"/>
                      <a:pt x="122" y="369"/>
                    </a:cubicBezTo>
                    <a:cubicBezTo>
                      <a:pt x="122" y="369"/>
                      <a:pt x="122" y="369"/>
                      <a:pt x="122" y="369"/>
                    </a:cubicBezTo>
                    <a:cubicBezTo>
                      <a:pt x="122" y="369"/>
                      <a:pt x="122" y="369"/>
                      <a:pt x="122" y="369"/>
                    </a:cubicBezTo>
                    <a:cubicBezTo>
                      <a:pt x="119" y="379"/>
                      <a:pt x="116" y="388"/>
                      <a:pt x="113" y="398"/>
                    </a:cubicBezTo>
                    <a:cubicBezTo>
                      <a:pt x="108" y="416"/>
                      <a:pt x="104" y="434"/>
                      <a:pt x="100" y="451"/>
                    </a:cubicBezTo>
                    <a:cubicBezTo>
                      <a:pt x="96" y="467"/>
                      <a:pt x="94" y="483"/>
                      <a:pt x="93" y="499"/>
                    </a:cubicBezTo>
                    <a:cubicBezTo>
                      <a:pt x="92" y="517"/>
                      <a:pt x="92" y="535"/>
                      <a:pt x="93" y="554"/>
                    </a:cubicBezTo>
                    <a:cubicBezTo>
                      <a:pt x="94" y="560"/>
                      <a:pt x="94" y="566"/>
                      <a:pt x="95" y="572"/>
                    </a:cubicBezTo>
                    <a:cubicBezTo>
                      <a:pt x="95" y="581"/>
                      <a:pt x="95" y="590"/>
                      <a:pt x="96" y="599"/>
                    </a:cubicBezTo>
                    <a:cubicBezTo>
                      <a:pt x="98" y="617"/>
                      <a:pt x="99" y="635"/>
                      <a:pt x="101" y="653"/>
                    </a:cubicBezTo>
                    <a:cubicBezTo>
                      <a:pt x="101" y="655"/>
                      <a:pt x="101" y="658"/>
                      <a:pt x="101" y="660"/>
                    </a:cubicBezTo>
                    <a:cubicBezTo>
                      <a:pt x="101" y="660"/>
                      <a:pt x="101" y="660"/>
                      <a:pt x="101" y="660"/>
                    </a:cubicBezTo>
                    <a:cubicBezTo>
                      <a:pt x="101" y="660"/>
                      <a:pt x="101" y="660"/>
                      <a:pt x="101" y="660"/>
                    </a:cubicBezTo>
                    <a:cubicBezTo>
                      <a:pt x="101" y="660"/>
                      <a:pt x="101" y="660"/>
                      <a:pt x="101" y="660"/>
                    </a:cubicBezTo>
                    <a:cubicBezTo>
                      <a:pt x="101" y="660"/>
                      <a:pt x="101" y="660"/>
                      <a:pt x="101" y="660"/>
                    </a:cubicBezTo>
                    <a:cubicBezTo>
                      <a:pt x="101" y="659"/>
                      <a:pt x="101" y="658"/>
                      <a:pt x="100" y="657"/>
                    </a:cubicBezTo>
                    <a:cubicBezTo>
                      <a:pt x="99" y="648"/>
                      <a:pt x="98" y="639"/>
                      <a:pt x="97" y="631"/>
                    </a:cubicBezTo>
                    <a:cubicBezTo>
                      <a:pt x="95" y="618"/>
                      <a:pt x="94" y="606"/>
                      <a:pt x="92" y="594"/>
                    </a:cubicBezTo>
                    <a:cubicBezTo>
                      <a:pt x="92" y="591"/>
                      <a:pt x="91" y="588"/>
                      <a:pt x="91" y="584"/>
                    </a:cubicBezTo>
                    <a:cubicBezTo>
                      <a:pt x="91" y="572"/>
                      <a:pt x="90" y="560"/>
                      <a:pt x="90" y="548"/>
                    </a:cubicBezTo>
                    <a:cubicBezTo>
                      <a:pt x="89" y="536"/>
                      <a:pt x="89" y="523"/>
                      <a:pt x="90" y="511"/>
                    </a:cubicBezTo>
                    <a:cubicBezTo>
                      <a:pt x="91" y="496"/>
                      <a:pt x="93" y="480"/>
                      <a:pt x="95" y="465"/>
                    </a:cubicBezTo>
                    <a:cubicBezTo>
                      <a:pt x="96" y="453"/>
                      <a:pt x="97" y="441"/>
                      <a:pt x="101" y="429"/>
                    </a:cubicBezTo>
                    <a:cubicBezTo>
                      <a:pt x="104" y="419"/>
                      <a:pt x="106" y="410"/>
                      <a:pt x="109" y="401"/>
                    </a:cubicBezTo>
                    <a:cubicBezTo>
                      <a:pt x="111" y="397"/>
                      <a:pt x="112" y="393"/>
                      <a:pt x="114" y="389"/>
                    </a:cubicBezTo>
                    <a:cubicBezTo>
                      <a:pt x="115" y="385"/>
                      <a:pt x="117" y="381"/>
                      <a:pt x="118" y="377"/>
                    </a:cubicBezTo>
                    <a:cubicBezTo>
                      <a:pt x="119" y="374"/>
                      <a:pt x="120" y="372"/>
                      <a:pt x="122" y="369"/>
                    </a:cubicBezTo>
                    <a:cubicBezTo>
                      <a:pt x="122" y="369"/>
                      <a:pt x="122" y="369"/>
                      <a:pt x="122" y="369"/>
                    </a:cubicBezTo>
                    <a:cubicBezTo>
                      <a:pt x="122" y="369"/>
                      <a:pt x="122" y="369"/>
                      <a:pt x="122" y="369"/>
                    </a:cubicBezTo>
                    <a:cubicBezTo>
                      <a:pt x="124" y="360"/>
                      <a:pt x="127" y="353"/>
                      <a:pt x="132" y="346"/>
                    </a:cubicBezTo>
                    <a:cubicBezTo>
                      <a:pt x="132" y="346"/>
                      <a:pt x="132" y="346"/>
                      <a:pt x="132" y="346"/>
                    </a:cubicBezTo>
                    <a:cubicBezTo>
                      <a:pt x="132" y="346"/>
                      <a:pt x="132" y="346"/>
                      <a:pt x="132" y="346"/>
                    </a:cubicBezTo>
                    <a:cubicBezTo>
                      <a:pt x="132" y="345"/>
                      <a:pt x="133" y="344"/>
                      <a:pt x="133" y="343"/>
                    </a:cubicBezTo>
                    <a:cubicBezTo>
                      <a:pt x="133" y="343"/>
                      <a:pt x="133" y="343"/>
                      <a:pt x="133" y="343"/>
                    </a:cubicBezTo>
                    <a:cubicBezTo>
                      <a:pt x="133" y="344"/>
                      <a:pt x="133" y="345"/>
                      <a:pt x="132" y="346"/>
                    </a:cubicBezTo>
                    <a:close/>
                    <a:moveTo>
                      <a:pt x="135" y="339"/>
                    </a:moveTo>
                    <a:cubicBezTo>
                      <a:pt x="135" y="339"/>
                      <a:pt x="135" y="339"/>
                      <a:pt x="135" y="339"/>
                    </a:cubicBezTo>
                    <a:cubicBezTo>
                      <a:pt x="135" y="339"/>
                      <a:pt x="135" y="339"/>
                      <a:pt x="135" y="338"/>
                    </a:cubicBezTo>
                    <a:cubicBezTo>
                      <a:pt x="135" y="339"/>
                      <a:pt x="135" y="339"/>
                      <a:pt x="135" y="339"/>
                    </a:cubicBezTo>
                    <a:close/>
                    <a:moveTo>
                      <a:pt x="135" y="324"/>
                    </a:moveTo>
                    <a:cubicBezTo>
                      <a:pt x="135" y="324"/>
                      <a:pt x="135" y="324"/>
                      <a:pt x="135" y="324"/>
                    </a:cubicBezTo>
                    <a:cubicBezTo>
                      <a:pt x="135" y="324"/>
                      <a:pt x="135" y="324"/>
                      <a:pt x="135" y="324"/>
                    </a:cubicBezTo>
                    <a:close/>
                    <a:moveTo>
                      <a:pt x="137" y="335"/>
                    </a:moveTo>
                    <a:cubicBezTo>
                      <a:pt x="137" y="335"/>
                      <a:pt x="137" y="335"/>
                      <a:pt x="137" y="335"/>
                    </a:cubicBezTo>
                    <a:cubicBezTo>
                      <a:pt x="137" y="335"/>
                      <a:pt x="137" y="335"/>
                      <a:pt x="137" y="335"/>
                    </a:cubicBezTo>
                    <a:close/>
                    <a:moveTo>
                      <a:pt x="333" y="1011"/>
                    </a:moveTo>
                    <a:cubicBezTo>
                      <a:pt x="333" y="1011"/>
                      <a:pt x="333" y="1012"/>
                      <a:pt x="333" y="1013"/>
                    </a:cubicBezTo>
                    <a:cubicBezTo>
                      <a:pt x="333" y="1013"/>
                      <a:pt x="333" y="1014"/>
                      <a:pt x="333" y="1014"/>
                    </a:cubicBezTo>
                    <a:cubicBezTo>
                      <a:pt x="333" y="1015"/>
                      <a:pt x="333" y="1016"/>
                      <a:pt x="334" y="1016"/>
                    </a:cubicBezTo>
                    <a:cubicBezTo>
                      <a:pt x="334" y="1016"/>
                      <a:pt x="334" y="1017"/>
                      <a:pt x="334" y="1017"/>
                    </a:cubicBezTo>
                    <a:cubicBezTo>
                      <a:pt x="333" y="1016"/>
                      <a:pt x="333" y="1016"/>
                      <a:pt x="333" y="1016"/>
                    </a:cubicBezTo>
                    <a:cubicBezTo>
                      <a:pt x="333" y="1016"/>
                      <a:pt x="333" y="1015"/>
                      <a:pt x="333" y="1014"/>
                    </a:cubicBezTo>
                    <a:cubicBezTo>
                      <a:pt x="333" y="1014"/>
                      <a:pt x="333" y="1013"/>
                      <a:pt x="333" y="1013"/>
                    </a:cubicBezTo>
                    <a:cubicBezTo>
                      <a:pt x="333" y="1012"/>
                      <a:pt x="333" y="1011"/>
                      <a:pt x="333" y="1011"/>
                    </a:cubicBezTo>
                    <a:close/>
                    <a:moveTo>
                      <a:pt x="331" y="1000"/>
                    </a:moveTo>
                    <a:cubicBezTo>
                      <a:pt x="331" y="1001"/>
                      <a:pt x="331" y="1002"/>
                      <a:pt x="332" y="1002"/>
                    </a:cubicBezTo>
                    <a:cubicBezTo>
                      <a:pt x="332" y="1003"/>
                      <a:pt x="332" y="1003"/>
                      <a:pt x="332" y="1004"/>
                    </a:cubicBezTo>
                    <a:cubicBezTo>
                      <a:pt x="332" y="1005"/>
                      <a:pt x="332" y="1005"/>
                      <a:pt x="332" y="1006"/>
                    </a:cubicBezTo>
                    <a:cubicBezTo>
                      <a:pt x="332" y="1006"/>
                      <a:pt x="332" y="1006"/>
                      <a:pt x="332" y="1006"/>
                    </a:cubicBezTo>
                    <a:cubicBezTo>
                      <a:pt x="332" y="1005"/>
                      <a:pt x="332" y="1005"/>
                      <a:pt x="332" y="1004"/>
                    </a:cubicBezTo>
                    <a:cubicBezTo>
                      <a:pt x="332" y="1003"/>
                      <a:pt x="332" y="1003"/>
                      <a:pt x="331" y="1002"/>
                    </a:cubicBezTo>
                    <a:cubicBezTo>
                      <a:pt x="331" y="1002"/>
                      <a:pt x="331" y="1001"/>
                      <a:pt x="331" y="1000"/>
                    </a:cubicBezTo>
                    <a:close/>
                    <a:moveTo>
                      <a:pt x="330" y="996"/>
                    </a:moveTo>
                    <a:cubicBezTo>
                      <a:pt x="331" y="996"/>
                      <a:pt x="331" y="996"/>
                      <a:pt x="331" y="997"/>
                    </a:cubicBezTo>
                    <a:cubicBezTo>
                      <a:pt x="331" y="997"/>
                      <a:pt x="331" y="997"/>
                      <a:pt x="331" y="997"/>
                    </a:cubicBezTo>
                    <a:cubicBezTo>
                      <a:pt x="331" y="997"/>
                      <a:pt x="331" y="997"/>
                      <a:pt x="331" y="997"/>
                    </a:cubicBezTo>
                    <a:cubicBezTo>
                      <a:pt x="331" y="996"/>
                      <a:pt x="331" y="996"/>
                      <a:pt x="330" y="996"/>
                    </a:cubicBezTo>
                    <a:cubicBezTo>
                      <a:pt x="330" y="995"/>
                      <a:pt x="330" y="995"/>
                      <a:pt x="330" y="995"/>
                    </a:cubicBezTo>
                    <a:lnTo>
                      <a:pt x="330" y="996"/>
                    </a:lnTo>
                    <a:close/>
                    <a:moveTo>
                      <a:pt x="419" y="891"/>
                    </a:moveTo>
                    <a:cubicBezTo>
                      <a:pt x="419" y="891"/>
                      <a:pt x="419" y="891"/>
                      <a:pt x="419" y="891"/>
                    </a:cubicBezTo>
                    <a:cubicBezTo>
                      <a:pt x="419" y="891"/>
                      <a:pt x="419" y="891"/>
                      <a:pt x="419" y="891"/>
                    </a:cubicBezTo>
                    <a:close/>
                    <a:moveTo>
                      <a:pt x="409" y="862"/>
                    </a:moveTo>
                    <a:cubicBezTo>
                      <a:pt x="410" y="863"/>
                      <a:pt x="410" y="864"/>
                      <a:pt x="410" y="866"/>
                    </a:cubicBezTo>
                    <a:cubicBezTo>
                      <a:pt x="410" y="870"/>
                      <a:pt x="409" y="875"/>
                      <a:pt x="409" y="880"/>
                    </a:cubicBezTo>
                    <a:cubicBezTo>
                      <a:pt x="408" y="891"/>
                      <a:pt x="408" y="903"/>
                      <a:pt x="409" y="914"/>
                    </a:cubicBezTo>
                    <a:cubicBezTo>
                      <a:pt x="408" y="913"/>
                      <a:pt x="408" y="911"/>
                      <a:pt x="408" y="909"/>
                    </a:cubicBezTo>
                    <a:cubicBezTo>
                      <a:pt x="405" y="892"/>
                      <a:pt x="400" y="877"/>
                      <a:pt x="397" y="861"/>
                    </a:cubicBezTo>
                    <a:cubicBezTo>
                      <a:pt x="396" y="854"/>
                      <a:pt x="395" y="847"/>
                      <a:pt x="394" y="841"/>
                    </a:cubicBezTo>
                    <a:cubicBezTo>
                      <a:pt x="394" y="841"/>
                      <a:pt x="394" y="841"/>
                      <a:pt x="394" y="841"/>
                    </a:cubicBezTo>
                    <a:cubicBezTo>
                      <a:pt x="399" y="848"/>
                      <a:pt x="404" y="855"/>
                      <a:pt x="409" y="862"/>
                    </a:cubicBezTo>
                    <a:close/>
                    <a:moveTo>
                      <a:pt x="391" y="814"/>
                    </a:moveTo>
                    <a:cubicBezTo>
                      <a:pt x="389" y="814"/>
                      <a:pt x="388" y="813"/>
                      <a:pt x="387" y="811"/>
                    </a:cubicBezTo>
                    <a:cubicBezTo>
                      <a:pt x="382" y="802"/>
                      <a:pt x="376" y="792"/>
                      <a:pt x="371" y="782"/>
                    </a:cubicBezTo>
                    <a:cubicBezTo>
                      <a:pt x="368" y="777"/>
                      <a:pt x="365" y="771"/>
                      <a:pt x="363" y="766"/>
                    </a:cubicBezTo>
                    <a:cubicBezTo>
                      <a:pt x="363" y="765"/>
                      <a:pt x="363" y="765"/>
                      <a:pt x="363" y="765"/>
                    </a:cubicBezTo>
                    <a:cubicBezTo>
                      <a:pt x="365" y="765"/>
                      <a:pt x="366" y="766"/>
                      <a:pt x="367" y="766"/>
                    </a:cubicBezTo>
                    <a:cubicBezTo>
                      <a:pt x="372" y="768"/>
                      <a:pt x="376" y="769"/>
                      <a:pt x="381" y="770"/>
                    </a:cubicBezTo>
                    <a:cubicBezTo>
                      <a:pt x="388" y="771"/>
                      <a:pt x="396" y="772"/>
                      <a:pt x="403" y="773"/>
                    </a:cubicBezTo>
                    <a:cubicBezTo>
                      <a:pt x="428" y="775"/>
                      <a:pt x="453" y="775"/>
                      <a:pt x="477" y="772"/>
                    </a:cubicBezTo>
                    <a:cubicBezTo>
                      <a:pt x="484" y="772"/>
                      <a:pt x="491" y="771"/>
                      <a:pt x="498" y="771"/>
                    </a:cubicBezTo>
                    <a:cubicBezTo>
                      <a:pt x="492" y="774"/>
                      <a:pt x="486" y="778"/>
                      <a:pt x="480" y="781"/>
                    </a:cubicBezTo>
                    <a:cubicBezTo>
                      <a:pt x="473" y="784"/>
                      <a:pt x="466" y="788"/>
                      <a:pt x="459" y="791"/>
                    </a:cubicBezTo>
                    <a:cubicBezTo>
                      <a:pt x="447" y="796"/>
                      <a:pt x="435" y="800"/>
                      <a:pt x="423" y="805"/>
                    </a:cubicBezTo>
                    <a:cubicBezTo>
                      <a:pt x="420" y="806"/>
                      <a:pt x="417" y="807"/>
                      <a:pt x="414" y="809"/>
                    </a:cubicBezTo>
                    <a:cubicBezTo>
                      <a:pt x="406" y="813"/>
                      <a:pt x="399" y="814"/>
                      <a:pt x="391" y="814"/>
                    </a:cubicBezTo>
                    <a:close/>
                    <a:moveTo>
                      <a:pt x="370" y="948"/>
                    </a:moveTo>
                    <a:cubicBezTo>
                      <a:pt x="368" y="923"/>
                      <a:pt x="366" y="899"/>
                      <a:pt x="363" y="874"/>
                    </a:cubicBezTo>
                    <a:cubicBezTo>
                      <a:pt x="361" y="858"/>
                      <a:pt x="359" y="842"/>
                      <a:pt x="359" y="825"/>
                    </a:cubicBezTo>
                    <a:cubicBezTo>
                      <a:pt x="359" y="816"/>
                      <a:pt x="359" y="807"/>
                      <a:pt x="358" y="798"/>
                    </a:cubicBezTo>
                    <a:cubicBezTo>
                      <a:pt x="358" y="798"/>
                      <a:pt x="358" y="798"/>
                      <a:pt x="358" y="798"/>
                    </a:cubicBezTo>
                    <a:cubicBezTo>
                      <a:pt x="358" y="798"/>
                      <a:pt x="358" y="797"/>
                      <a:pt x="358" y="797"/>
                    </a:cubicBezTo>
                    <a:cubicBezTo>
                      <a:pt x="358" y="797"/>
                      <a:pt x="358" y="798"/>
                      <a:pt x="359" y="798"/>
                    </a:cubicBezTo>
                    <a:cubicBezTo>
                      <a:pt x="358" y="798"/>
                      <a:pt x="358" y="798"/>
                      <a:pt x="358" y="798"/>
                    </a:cubicBezTo>
                    <a:cubicBezTo>
                      <a:pt x="359" y="799"/>
                      <a:pt x="359" y="800"/>
                      <a:pt x="359" y="800"/>
                    </a:cubicBezTo>
                    <a:cubicBezTo>
                      <a:pt x="362" y="820"/>
                      <a:pt x="366" y="839"/>
                      <a:pt x="367" y="858"/>
                    </a:cubicBezTo>
                    <a:cubicBezTo>
                      <a:pt x="368" y="873"/>
                      <a:pt x="369" y="888"/>
                      <a:pt x="370" y="902"/>
                    </a:cubicBezTo>
                    <a:cubicBezTo>
                      <a:pt x="371" y="916"/>
                      <a:pt x="371" y="931"/>
                      <a:pt x="372" y="945"/>
                    </a:cubicBezTo>
                    <a:cubicBezTo>
                      <a:pt x="373" y="955"/>
                      <a:pt x="376" y="964"/>
                      <a:pt x="376" y="974"/>
                    </a:cubicBezTo>
                    <a:cubicBezTo>
                      <a:pt x="376" y="976"/>
                      <a:pt x="376" y="977"/>
                      <a:pt x="376" y="978"/>
                    </a:cubicBezTo>
                    <a:cubicBezTo>
                      <a:pt x="377" y="982"/>
                      <a:pt x="378" y="987"/>
                      <a:pt x="379" y="991"/>
                    </a:cubicBezTo>
                    <a:cubicBezTo>
                      <a:pt x="381" y="1004"/>
                      <a:pt x="382" y="1018"/>
                      <a:pt x="384" y="1031"/>
                    </a:cubicBezTo>
                    <a:cubicBezTo>
                      <a:pt x="385" y="1035"/>
                      <a:pt x="385" y="1038"/>
                      <a:pt x="386" y="1042"/>
                    </a:cubicBezTo>
                    <a:cubicBezTo>
                      <a:pt x="386" y="1042"/>
                      <a:pt x="386" y="1042"/>
                      <a:pt x="386" y="1042"/>
                    </a:cubicBezTo>
                    <a:cubicBezTo>
                      <a:pt x="386" y="1042"/>
                      <a:pt x="386" y="1042"/>
                      <a:pt x="386" y="1042"/>
                    </a:cubicBezTo>
                    <a:cubicBezTo>
                      <a:pt x="386" y="1042"/>
                      <a:pt x="386" y="1042"/>
                      <a:pt x="386" y="1042"/>
                    </a:cubicBezTo>
                    <a:cubicBezTo>
                      <a:pt x="386" y="1042"/>
                      <a:pt x="386" y="1042"/>
                      <a:pt x="386" y="1042"/>
                    </a:cubicBezTo>
                    <a:cubicBezTo>
                      <a:pt x="385" y="1041"/>
                      <a:pt x="385" y="1040"/>
                      <a:pt x="385" y="1039"/>
                    </a:cubicBezTo>
                    <a:cubicBezTo>
                      <a:pt x="380" y="1027"/>
                      <a:pt x="379" y="1015"/>
                      <a:pt x="377" y="1002"/>
                    </a:cubicBezTo>
                    <a:cubicBezTo>
                      <a:pt x="374" y="984"/>
                      <a:pt x="372" y="966"/>
                      <a:pt x="370" y="948"/>
                    </a:cubicBezTo>
                    <a:close/>
                    <a:moveTo>
                      <a:pt x="376" y="1015"/>
                    </a:moveTo>
                    <a:cubicBezTo>
                      <a:pt x="376" y="1015"/>
                      <a:pt x="376" y="1015"/>
                      <a:pt x="376" y="1015"/>
                    </a:cubicBezTo>
                    <a:cubicBezTo>
                      <a:pt x="376" y="1015"/>
                      <a:pt x="376" y="1014"/>
                      <a:pt x="376" y="1013"/>
                    </a:cubicBezTo>
                    <a:cubicBezTo>
                      <a:pt x="376" y="1013"/>
                      <a:pt x="376" y="1013"/>
                      <a:pt x="376" y="1012"/>
                    </a:cubicBezTo>
                    <a:cubicBezTo>
                      <a:pt x="376" y="1012"/>
                      <a:pt x="376" y="1012"/>
                      <a:pt x="376" y="1012"/>
                    </a:cubicBezTo>
                    <a:cubicBezTo>
                      <a:pt x="375" y="1010"/>
                      <a:pt x="374" y="1009"/>
                      <a:pt x="374" y="1007"/>
                    </a:cubicBezTo>
                    <a:cubicBezTo>
                      <a:pt x="370" y="988"/>
                      <a:pt x="366" y="969"/>
                      <a:pt x="362" y="950"/>
                    </a:cubicBezTo>
                    <a:cubicBezTo>
                      <a:pt x="359" y="933"/>
                      <a:pt x="356" y="915"/>
                      <a:pt x="355" y="897"/>
                    </a:cubicBezTo>
                    <a:cubicBezTo>
                      <a:pt x="354" y="885"/>
                      <a:pt x="353" y="873"/>
                      <a:pt x="352" y="860"/>
                    </a:cubicBezTo>
                    <a:cubicBezTo>
                      <a:pt x="351" y="845"/>
                      <a:pt x="352" y="829"/>
                      <a:pt x="352" y="813"/>
                    </a:cubicBezTo>
                    <a:cubicBezTo>
                      <a:pt x="353" y="803"/>
                      <a:pt x="353" y="792"/>
                      <a:pt x="353" y="781"/>
                    </a:cubicBezTo>
                    <a:cubicBezTo>
                      <a:pt x="354" y="783"/>
                      <a:pt x="354" y="785"/>
                      <a:pt x="355" y="787"/>
                    </a:cubicBezTo>
                    <a:cubicBezTo>
                      <a:pt x="355" y="791"/>
                      <a:pt x="355" y="795"/>
                      <a:pt x="355" y="799"/>
                    </a:cubicBezTo>
                    <a:cubicBezTo>
                      <a:pt x="355" y="812"/>
                      <a:pt x="355" y="825"/>
                      <a:pt x="356" y="837"/>
                    </a:cubicBezTo>
                    <a:cubicBezTo>
                      <a:pt x="357" y="853"/>
                      <a:pt x="359" y="869"/>
                      <a:pt x="361" y="884"/>
                    </a:cubicBezTo>
                    <a:cubicBezTo>
                      <a:pt x="362" y="900"/>
                      <a:pt x="364" y="915"/>
                      <a:pt x="365" y="930"/>
                    </a:cubicBezTo>
                    <a:cubicBezTo>
                      <a:pt x="367" y="955"/>
                      <a:pt x="370" y="980"/>
                      <a:pt x="374" y="1004"/>
                    </a:cubicBezTo>
                    <a:cubicBezTo>
                      <a:pt x="375" y="1007"/>
                      <a:pt x="375" y="1009"/>
                      <a:pt x="376" y="1012"/>
                    </a:cubicBezTo>
                    <a:cubicBezTo>
                      <a:pt x="376" y="1012"/>
                      <a:pt x="376" y="1012"/>
                      <a:pt x="376" y="1012"/>
                    </a:cubicBezTo>
                    <a:cubicBezTo>
                      <a:pt x="376" y="1013"/>
                      <a:pt x="376" y="1013"/>
                      <a:pt x="376" y="1013"/>
                    </a:cubicBezTo>
                    <a:cubicBezTo>
                      <a:pt x="376" y="1014"/>
                      <a:pt x="376" y="1015"/>
                      <a:pt x="376" y="1015"/>
                    </a:cubicBezTo>
                    <a:close/>
                    <a:moveTo>
                      <a:pt x="364" y="803"/>
                    </a:moveTo>
                    <a:cubicBezTo>
                      <a:pt x="363" y="797"/>
                      <a:pt x="362" y="791"/>
                      <a:pt x="362" y="785"/>
                    </a:cubicBezTo>
                    <a:cubicBezTo>
                      <a:pt x="362" y="785"/>
                      <a:pt x="362" y="785"/>
                      <a:pt x="362" y="785"/>
                    </a:cubicBezTo>
                    <a:cubicBezTo>
                      <a:pt x="362" y="785"/>
                      <a:pt x="362" y="785"/>
                      <a:pt x="362" y="785"/>
                    </a:cubicBezTo>
                    <a:cubicBezTo>
                      <a:pt x="362" y="785"/>
                      <a:pt x="362" y="785"/>
                      <a:pt x="362" y="785"/>
                    </a:cubicBezTo>
                    <a:cubicBezTo>
                      <a:pt x="362" y="785"/>
                      <a:pt x="362" y="785"/>
                      <a:pt x="362" y="785"/>
                    </a:cubicBezTo>
                    <a:cubicBezTo>
                      <a:pt x="362" y="786"/>
                      <a:pt x="362" y="786"/>
                      <a:pt x="363" y="786"/>
                    </a:cubicBezTo>
                    <a:cubicBezTo>
                      <a:pt x="368" y="796"/>
                      <a:pt x="374" y="805"/>
                      <a:pt x="380" y="815"/>
                    </a:cubicBezTo>
                    <a:cubicBezTo>
                      <a:pt x="380" y="816"/>
                      <a:pt x="381" y="817"/>
                      <a:pt x="380" y="819"/>
                    </a:cubicBezTo>
                    <a:cubicBezTo>
                      <a:pt x="380" y="824"/>
                      <a:pt x="379" y="830"/>
                      <a:pt x="378" y="835"/>
                    </a:cubicBezTo>
                    <a:cubicBezTo>
                      <a:pt x="377" y="846"/>
                      <a:pt x="376" y="856"/>
                      <a:pt x="375" y="867"/>
                    </a:cubicBezTo>
                    <a:cubicBezTo>
                      <a:pt x="375" y="868"/>
                      <a:pt x="375" y="870"/>
                      <a:pt x="375" y="871"/>
                    </a:cubicBezTo>
                    <a:cubicBezTo>
                      <a:pt x="375" y="871"/>
                      <a:pt x="375" y="871"/>
                      <a:pt x="374" y="871"/>
                    </a:cubicBezTo>
                    <a:cubicBezTo>
                      <a:pt x="374" y="868"/>
                      <a:pt x="374" y="865"/>
                      <a:pt x="373" y="861"/>
                    </a:cubicBezTo>
                    <a:cubicBezTo>
                      <a:pt x="371" y="842"/>
                      <a:pt x="368" y="822"/>
                      <a:pt x="364" y="803"/>
                    </a:cubicBezTo>
                    <a:close/>
                    <a:moveTo>
                      <a:pt x="418" y="815"/>
                    </a:moveTo>
                    <a:cubicBezTo>
                      <a:pt x="415" y="816"/>
                      <a:pt x="412" y="816"/>
                      <a:pt x="409" y="816"/>
                    </a:cubicBezTo>
                    <a:cubicBezTo>
                      <a:pt x="416" y="813"/>
                      <a:pt x="424" y="810"/>
                      <a:pt x="431" y="808"/>
                    </a:cubicBezTo>
                    <a:cubicBezTo>
                      <a:pt x="443" y="803"/>
                      <a:pt x="455" y="798"/>
                      <a:pt x="467" y="793"/>
                    </a:cubicBezTo>
                    <a:cubicBezTo>
                      <a:pt x="475" y="789"/>
                      <a:pt x="482" y="785"/>
                      <a:pt x="490" y="781"/>
                    </a:cubicBezTo>
                    <a:cubicBezTo>
                      <a:pt x="496" y="778"/>
                      <a:pt x="502" y="776"/>
                      <a:pt x="508" y="773"/>
                    </a:cubicBezTo>
                    <a:cubicBezTo>
                      <a:pt x="515" y="770"/>
                      <a:pt x="522" y="768"/>
                      <a:pt x="529" y="769"/>
                    </a:cubicBezTo>
                    <a:cubicBezTo>
                      <a:pt x="530" y="769"/>
                      <a:pt x="532" y="769"/>
                      <a:pt x="533" y="770"/>
                    </a:cubicBezTo>
                    <a:cubicBezTo>
                      <a:pt x="529" y="772"/>
                      <a:pt x="525" y="774"/>
                      <a:pt x="520" y="775"/>
                    </a:cubicBezTo>
                    <a:cubicBezTo>
                      <a:pt x="509" y="780"/>
                      <a:pt x="498" y="784"/>
                      <a:pt x="487" y="788"/>
                    </a:cubicBezTo>
                    <a:cubicBezTo>
                      <a:pt x="483" y="790"/>
                      <a:pt x="479" y="792"/>
                      <a:pt x="476" y="794"/>
                    </a:cubicBezTo>
                    <a:cubicBezTo>
                      <a:pt x="472" y="796"/>
                      <a:pt x="468" y="799"/>
                      <a:pt x="464" y="800"/>
                    </a:cubicBezTo>
                    <a:cubicBezTo>
                      <a:pt x="458" y="803"/>
                      <a:pt x="453" y="805"/>
                      <a:pt x="447" y="807"/>
                    </a:cubicBezTo>
                    <a:cubicBezTo>
                      <a:pt x="437" y="810"/>
                      <a:pt x="428" y="812"/>
                      <a:pt x="418" y="815"/>
                    </a:cubicBezTo>
                    <a:close/>
                    <a:moveTo>
                      <a:pt x="539" y="772"/>
                    </a:moveTo>
                    <a:cubicBezTo>
                      <a:pt x="542" y="771"/>
                      <a:pt x="545" y="768"/>
                      <a:pt x="549" y="770"/>
                    </a:cubicBezTo>
                    <a:cubicBezTo>
                      <a:pt x="549" y="770"/>
                      <a:pt x="549" y="770"/>
                      <a:pt x="549" y="770"/>
                    </a:cubicBezTo>
                    <a:cubicBezTo>
                      <a:pt x="549" y="770"/>
                      <a:pt x="549" y="770"/>
                      <a:pt x="549" y="770"/>
                    </a:cubicBezTo>
                    <a:cubicBezTo>
                      <a:pt x="549" y="769"/>
                      <a:pt x="549" y="769"/>
                      <a:pt x="549" y="769"/>
                    </a:cubicBezTo>
                    <a:cubicBezTo>
                      <a:pt x="549" y="769"/>
                      <a:pt x="549" y="769"/>
                      <a:pt x="549" y="769"/>
                    </a:cubicBezTo>
                    <a:cubicBezTo>
                      <a:pt x="549" y="769"/>
                      <a:pt x="549" y="769"/>
                      <a:pt x="549" y="770"/>
                    </a:cubicBezTo>
                    <a:cubicBezTo>
                      <a:pt x="549" y="770"/>
                      <a:pt x="549" y="770"/>
                      <a:pt x="549" y="770"/>
                    </a:cubicBezTo>
                    <a:cubicBezTo>
                      <a:pt x="549" y="770"/>
                      <a:pt x="549" y="770"/>
                      <a:pt x="549" y="770"/>
                    </a:cubicBezTo>
                    <a:cubicBezTo>
                      <a:pt x="544" y="772"/>
                      <a:pt x="540" y="774"/>
                      <a:pt x="535" y="777"/>
                    </a:cubicBezTo>
                    <a:cubicBezTo>
                      <a:pt x="532" y="778"/>
                      <a:pt x="528" y="780"/>
                      <a:pt x="524" y="782"/>
                    </a:cubicBezTo>
                    <a:cubicBezTo>
                      <a:pt x="518" y="784"/>
                      <a:pt x="511" y="786"/>
                      <a:pt x="504" y="789"/>
                    </a:cubicBezTo>
                    <a:cubicBezTo>
                      <a:pt x="499" y="791"/>
                      <a:pt x="494" y="793"/>
                      <a:pt x="488" y="794"/>
                    </a:cubicBezTo>
                    <a:cubicBezTo>
                      <a:pt x="485" y="796"/>
                      <a:pt x="481" y="797"/>
                      <a:pt x="477" y="798"/>
                    </a:cubicBezTo>
                    <a:cubicBezTo>
                      <a:pt x="477" y="798"/>
                      <a:pt x="477" y="798"/>
                      <a:pt x="477" y="798"/>
                    </a:cubicBezTo>
                    <a:cubicBezTo>
                      <a:pt x="477" y="798"/>
                      <a:pt x="477" y="798"/>
                      <a:pt x="476" y="798"/>
                    </a:cubicBezTo>
                    <a:cubicBezTo>
                      <a:pt x="476" y="798"/>
                      <a:pt x="476" y="798"/>
                      <a:pt x="476" y="798"/>
                    </a:cubicBezTo>
                    <a:cubicBezTo>
                      <a:pt x="476" y="799"/>
                      <a:pt x="476" y="799"/>
                      <a:pt x="475" y="799"/>
                    </a:cubicBezTo>
                    <a:cubicBezTo>
                      <a:pt x="475" y="799"/>
                      <a:pt x="475" y="799"/>
                      <a:pt x="475" y="798"/>
                    </a:cubicBezTo>
                    <a:cubicBezTo>
                      <a:pt x="475" y="798"/>
                      <a:pt x="476" y="798"/>
                      <a:pt x="476" y="798"/>
                    </a:cubicBezTo>
                    <a:cubicBezTo>
                      <a:pt x="476" y="798"/>
                      <a:pt x="476" y="798"/>
                      <a:pt x="476" y="798"/>
                    </a:cubicBezTo>
                    <a:cubicBezTo>
                      <a:pt x="477" y="798"/>
                      <a:pt x="477" y="798"/>
                      <a:pt x="477" y="798"/>
                    </a:cubicBezTo>
                    <a:cubicBezTo>
                      <a:pt x="477" y="798"/>
                      <a:pt x="477" y="798"/>
                      <a:pt x="477" y="798"/>
                    </a:cubicBezTo>
                    <a:cubicBezTo>
                      <a:pt x="481" y="796"/>
                      <a:pt x="485" y="794"/>
                      <a:pt x="489" y="792"/>
                    </a:cubicBezTo>
                    <a:cubicBezTo>
                      <a:pt x="500" y="787"/>
                      <a:pt x="511" y="783"/>
                      <a:pt x="522" y="779"/>
                    </a:cubicBezTo>
                    <a:cubicBezTo>
                      <a:pt x="528" y="777"/>
                      <a:pt x="533" y="774"/>
                      <a:pt x="539" y="772"/>
                    </a:cubicBezTo>
                    <a:close/>
                    <a:moveTo>
                      <a:pt x="477" y="810"/>
                    </a:moveTo>
                    <a:cubicBezTo>
                      <a:pt x="469" y="813"/>
                      <a:pt x="460" y="814"/>
                      <a:pt x="452" y="816"/>
                    </a:cubicBezTo>
                    <a:cubicBezTo>
                      <a:pt x="446" y="817"/>
                      <a:pt x="440" y="817"/>
                      <a:pt x="434" y="818"/>
                    </a:cubicBezTo>
                    <a:cubicBezTo>
                      <a:pt x="434" y="818"/>
                      <a:pt x="434" y="818"/>
                      <a:pt x="434" y="818"/>
                    </a:cubicBezTo>
                    <a:cubicBezTo>
                      <a:pt x="434" y="818"/>
                      <a:pt x="434" y="818"/>
                      <a:pt x="433" y="818"/>
                    </a:cubicBezTo>
                    <a:cubicBezTo>
                      <a:pt x="434" y="818"/>
                      <a:pt x="434" y="818"/>
                      <a:pt x="434" y="818"/>
                    </a:cubicBezTo>
                    <a:cubicBezTo>
                      <a:pt x="434" y="818"/>
                      <a:pt x="434" y="818"/>
                      <a:pt x="434" y="818"/>
                    </a:cubicBezTo>
                    <a:cubicBezTo>
                      <a:pt x="441" y="816"/>
                      <a:pt x="448" y="813"/>
                      <a:pt x="455" y="811"/>
                    </a:cubicBezTo>
                    <a:cubicBezTo>
                      <a:pt x="457" y="810"/>
                      <a:pt x="458" y="810"/>
                      <a:pt x="460" y="809"/>
                    </a:cubicBezTo>
                    <a:cubicBezTo>
                      <a:pt x="463" y="808"/>
                      <a:pt x="466" y="807"/>
                      <a:pt x="469" y="806"/>
                    </a:cubicBezTo>
                    <a:cubicBezTo>
                      <a:pt x="475" y="804"/>
                      <a:pt x="480" y="801"/>
                      <a:pt x="486" y="799"/>
                    </a:cubicBezTo>
                    <a:cubicBezTo>
                      <a:pt x="497" y="795"/>
                      <a:pt x="509" y="792"/>
                      <a:pt x="521" y="788"/>
                    </a:cubicBezTo>
                    <a:cubicBezTo>
                      <a:pt x="528" y="785"/>
                      <a:pt x="536" y="781"/>
                      <a:pt x="543" y="778"/>
                    </a:cubicBezTo>
                    <a:cubicBezTo>
                      <a:pt x="547" y="776"/>
                      <a:pt x="550" y="774"/>
                      <a:pt x="554" y="772"/>
                    </a:cubicBezTo>
                    <a:cubicBezTo>
                      <a:pt x="557" y="771"/>
                      <a:pt x="559" y="770"/>
                      <a:pt x="562" y="770"/>
                    </a:cubicBezTo>
                    <a:cubicBezTo>
                      <a:pt x="567" y="769"/>
                      <a:pt x="572" y="770"/>
                      <a:pt x="577" y="770"/>
                    </a:cubicBezTo>
                    <a:cubicBezTo>
                      <a:pt x="572" y="773"/>
                      <a:pt x="567" y="775"/>
                      <a:pt x="562" y="777"/>
                    </a:cubicBezTo>
                    <a:cubicBezTo>
                      <a:pt x="557" y="779"/>
                      <a:pt x="553" y="781"/>
                      <a:pt x="549" y="782"/>
                    </a:cubicBezTo>
                    <a:cubicBezTo>
                      <a:pt x="542" y="785"/>
                      <a:pt x="536" y="787"/>
                      <a:pt x="529" y="789"/>
                    </a:cubicBezTo>
                    <a:cubicBezTo>
                      <a:pt x="523" y="792"/>
                      <a:pt x="517" y="794"/>
                      <a:pt x="511" y="797"/>
                    </a:cubicBezTo>
                    <a:cubicBezTo>
                      <a:pt x="506" y="799"/>
                      <a:pt x="500" y="802"/>
                      <a:pt x="495" y="804"/>
                    </a:cubicBezTo>
                    <a:cubicBezTo>
                      <a:pt x="489" y="806"/>
                      <a:pt x="483" y="809"/>
                      <a:pt x="477" y="810"/>
                    </a:cubicBezTo>
                    <a:close/>
                    <a:moveTo>
                      <a:pt x="578" y="778"/>
                    </a:moveTo>
                    <a:cubicBezTo>
                      <a:pt x="570" y="781"/>
                      <a:pt x="561" y="785"/>
                      <a:pt x="553" y="789"/>
                    </a:cubicBezTo>
                    <a:cubicBezTo>
                      <a:pt x="546" y="791"/>
                      <a:pt x="539" y="793"/>
                      <a:pt x="532" y="795"/>
                    </a:cubicBezTo>
                    <a:cubicBezTo>
                      <a:pt x="528" y="797"/>
                      <a:pt x="524" y="797"/>
                      <a:pt x="520" y="798"/>
                    </a:cubicBezTo>
                    <a:cubicBezTo>
                      <a:pt x="520" y="798"/>
                      <a:pt x="520" y="798"/>
                      <a:pt x="520" y="799"/>
                    </a:cubicBezTo>
                    <a:cubicBezTo>
                      <a:pt x="519" y="799"/>
                      <a:pt x="519" y="799"/>
                      <a:pt x="518" y="799"/>
                    </a:cubicBezTo>
                    <a:cubicBezTo>
                      <a:pt x="517" y="799"/>
                      <a:pt x="517" y="799"/>
                      <a:pt x="516" y="800"/>
                    </a:cubicBezTo>
                    <a:cubicBezTo>
                      <a:pt x="515" y="800"/>
                      <a:pt x="514" y="800"/>
                      <a:pt x="514" y="801"/>
                    </a:cubicBezTo>
                    <a:cubicBezTo>
                      <a:pt x="511" y="802"/>
                      <a:pt x="509" y="803"/>
                      <a:pt x="506" y="804"/>
                    </a:cubicBezTo>
                    <a:cubicBezTo>
                      <a:pt x="506" y="804"/>
                      <a:pt x="505" y="804"/>
                      <a:pt x="504" y="805"/>
                    </a:cubicBezTo>
                    <a:cubicBezTo>
                      <a:pt x="504" y="805"/>
                      <a:pt x="503" y="805"/>
                      <a:pt x="503" y="805"/>
                    </a:cubicBezTo>
                    <a:cubicBezTo>
                      <a:pt x="502" y="805"/>
                      <a:pt x="502" y="805"/>
                      <a:pt x="502" y="805"/>
                    </a:cubicBezTo>
                    <a:cubicBezTo>
                      <a:pt x="501" y="806"/>
                      <a:pt x="501" y="806"/>
                      <a:pt x="500" y="806"/>
                    </a:cubicBezTo>
                    <a:cubicBezTo>
                      <a:pt x="500" y="806"/>
                      <a:pt x="500" y="806"/>
                      <a:pt x="500" y="806"/>
                    </a:cubicBezTo>
                    <a:cubicBezTo>
                      <a:pt x="500" y="806"/>
                      <a:pt x="500" y="806"/>
                      <a:pt x="500" y="806"/>
                    </a:cubicBezTo>
                    <a:cubicBezTo>
                      <a:pt x="501" y="806"/>
                      <a:pt x="501" y="805"/>
                      <a:pt x="502" y="805"/>
                    </a:cubicBezTo>
                    <a:cubicBezTo>
                      <a:pt x="502" y="805"/>
                      <a:pt x="502" y="805"/>
                      <a:pt x="502" y="805"/>
                    </a:cubicBezTo>
                    <a:cubicBezTo>
                      <a:pt x="503" y="805"/>
                      <a:pt x="504" y="805"/>
                      <a:pt x="504" y="804"/>
                    </a:cubicBezTo>
                    <a:cubicBezTo>
                      <a:pt x="505" y="804"/>
                      <a:pt x="506" y="804"/>
                      <a:pt x="506" y="803"/>
                    </a:cubicBezTo>
                    <a:cubicBezTo>
                      <a:pt x="509" y="803"/>
                      <a:pt x="511" y="802"/>
                      <a:pt x="513" y="801"/>
                    </a:cubicBezTo>
                    <a:cubicBezTo>
                      <a:pt x="514" y="800"/>
                      <a:pt x="515" y="800"/>
                      <a:pt x="516" y="800"/>
                    </a:cubicBezTo>
                    <a:cubicBezTo>
                      <a:pt x="517" y="799"/>
                      <a:pt x="517" y="799"/>
                      <a:pt x="518" y="799"/>
                    </a:cubicBezTo>
                    <a:cubicBezTo>
                      <a:pt x="519" y="799"/>
                      <a:pt x="519" y="799"/>
                      <a:pt x="520" y="798"/>
                    </a:cubicBezTo>
                    <a:cubicBezTo>
                      <a:pt x="520" y="798"/>
                      <a:pt x="520" y="798"/>
                      <a:pt x="520" y="798"/>
                    </a:cubicBezTo>
                    <a:cubicBezTo>
                      <a:pt x="524" y="796"/>
                      <a:pt x="528" y="794"/>
                      <a:pt x="533" y="792"/>
                    </a:cubicBezTo>
                    <a:cubicBezTo>
                      <a:pt x="542" y="789"/>
                      <a:pt x="551" y="786"/>
                      <a:pt x="560" y="783"/>
                    </a:cubicBezTo>
                    <a:cubicBezTo>
                      <a:pt x="567" y="780"/>
                      <a:pt x="574" y="777"/>
                      <a:pt x="581" y="774"/>
                    </a:cubicBezTo>
                    <a:cubicBezTo>
                      <a:pt x="586" y="772"/>
                      <a:pt x="590" y="769"/>
                      <a:pt x="595" y="770"/>
                    </a:cubicBezTo>
                    <a:cubicBezTo>
                      <a:pt x="589" y="773"/>
                      <a:pt x="584" y="775"/>
                      <a:pt x="578" y="778"/>
                    </a:cubicBezTo>
                    <a:close/>
                    <a:moveTo>
                      <a:pt x="598" y="766"/>
                    </a:moveTo>
                    <a:cubicBezTo>
                      <a:pt x="589" y="765"/>
                      <a:pt x="579" y="765"/>
                      <a:pt x="570" y="765"/>
                    </a:cubicBezTo>
                    <a:cubicBezTo>
                      <a:pt x="557" y="764"/>
                      <a:pt x="544" y="763"/>
                      <a:pt x="531" y="763"/>
                    </a:cubicBezTo>
                    <a:cubicBezTo>
                      <a:pt x="527" y="762"/>
                      <a:pt x="524" y="762"/>
                      <a:pt x="520" y="763"/>
                    </a:cubicBezTo>
                    <a:cubicBezTo>
                      <a:pt x="514" y="763"/>
                      <a:pt x="509" y="765"/>
                      <a:pt x="504" y="765"/>
                    </a:cubicBezTo>
                    <a:cubicBezTo>
                      <a:pt x="490" y="766"/>
                      <a:pt x="476" y="767"/>
                      <a:pt x="463" y="768"/>
                    </a:cubicBezTo>
                    <a:cubicBezTo>
                      <a:pt x="455" y="769"/>
                      <a:pt x="447" y="770"/>
                      <a:pt x="440" y="770"/>
                    </a:cubicBezTo>
                    <a:cubicBezTo>
                      <a:pt x="422" y="769"/>
                      <a:pt x="404" y="769"/>
                      <a:pt x="387" y="767"/>
                    </a:cubicBezTo>
                    <a:cubicBezTo>
                      <a:pt x="380" y="766"/>
                      <a:pt x="374" y="764"/>
                      <a:pt x="368" y="762"/>
                    </a:cubicBezTo>
                    <a:cubicBezTo>
                      <a:pt x="371" y="762"/>
                      <a:pt x="374" y="762"/>
                      <a:pt x="378" y="762"/>
                    </a:cubicBezTo>
                    <a:cubicBezTo>
                      <a:pt x="387" y="761"/>
                      <a:pt x="397" y="761"/>
                      <a:pt x="406" y="761"/>
                    </a:cubicBezTo>
                    <a:cubicBezTo>
                      <a:pt x="412" y="761"/>
                      <a:pt x="418" y="761"/>
                      <a:pt x="424" y="761"/>
                    </a:cubicBezTo>
                    <a:cubicBezTo>
                      <a:pt x="435" y="760"/>
                      <a:pt x="446" y="761"/>
                      <a:pt x="457" y="760"/>
                    </a:cubicBezTo>
                    <a:cubicBezTo>
                      <a:pt x="462" y="760"/>
                      <a:pt x="468" y="760"/>
                      <a:pt x="473" y="760"/>
                    </a:cubicBezTo>
                    <a:cubicBezTo>
                      <a:pt x="482" y="760"/>
                      <a:pt x="490" y="760"/>
                      <a:pt x="498" y="760"/>
                    </a:cubicBezTo>
                    <a:cubicBezTo>
                      <a:pt x="507" y="760"/>
                      <a:pt x="515" y="759"/>
                      <a:pt x="523" y="759"/>
                    </a:cubicBezTo>
                    <a:cubicBezTo>
                      <a:pt x="531" y="759"/>
                      <a:pt x="539" y="760"/>
                      <a:pt x="547" y="760"/>
                    </a:cubicBezTo>
                    <a:cubicBezTo>
                      <a:pt x="555" y="761"/>
                      <a:pt x="564" y="761"/>
                      <a:pt x="572" y="761"/>
                    </a:cubicBezTo>
                    <a:cubicBezTo>
                      <a:pt x="577" y="762"/>
                      <a:pt x="581" y="762"/>
                      <a:pt x="585" y="763"/>
                    </a:cubicBezTo>
                    <a:cubicBezTo>
                      <a:pt x="590" y="764"/>
                      <a:pt x="594" y="764"/>
                      <a:pt x="598" y="765"/>
                    </a:cubicBezTo>
                    <a:cubicBezTo>
                      <a:pt x="598" y="765"/>
                      <a:pt x="598" y="765"/>
                      <a:pt x="598" y="766"/>
                    </a:cubicBezTo>
                    <a:close/>
                    <a:moveTo>
                      <a:pt x="380" y="758"/>
                    </a:moveTo>
                    <a:cubicBezTo>
                      <a:pt x="381" y="758"/>
                      <a:pt x="381" y="758"/>
                      <a:pt x="381" y="758"/>
                    </a:cubicBezTo>
                    <a:cubicBezTo>
                      <a:pt x="380" y="758"/>
                      <a:pt x="380" y="758"/>
                      <a:pt x="380" y="758"/>
                    </a:cubicBezTo>
                    <a:close/>
                    <a:moveTo>
                      <a:pt x="600" y="754"/>
                    </a:moveTo>
                    <a:cubicBezTo>
                      <a:pt x="600" y="754"/>
                      <a:pt x="600" y="754"/>
                      <a:pt x="600" y="754"/>
                    </a:cubicBezTo>
                    <a:cubicBezTo>
                      <a:pt x="600" y="754"/>
                      <a:pt x="600" y="754"/>
                      <a:pt x="600" y="754"/>
                    </a:cubicBezTo>
                    <a:cubicBezTo>
                      <a:pt x="600" y="754"/>
                      <a:pt x="600" y="754"/>
                      <a:pt x="600" y="754"/>
                    </a:cubicBezTo>
                    <a:close/>
                    <a:moveTo>
                      <a:pt x="600" y="760"/>
                    </a:moveTo>
                    <a:cubicBezTo>
                      <a:pt x="600" y="760"/>
                      <a:pt x="600" y="760"/>
                      <a:pt x="600" y="760"/>
                    </a:cubicBezTo>
                    <a:cubicBezTo>
                      <a:pt x="600" y="760"/>
                      <a:pt x="600" y="760"/>
                      <a:pt x="600" y="760"/>
                    </a:cubicBezTo>
                    <a:cubicBezTo>
                      <a:pt x="598" y="760"/>
                      <a:pt x="596" y="759"/>
                      <a:pt x="595" y="759"/>
                    </a:cubicBezTo>
                    <a:cubicBezTo>
                      <a:pt x="595" y="759"/>
                      <a:pt x="595" y="759"/>
                      <a:pt x="595" y="759"/>
                    </a:cubicBezTo>
                    <a:cubicBezTo>
                      <a:pt x="591" y="759"/>
                      <a:pt x="586" y="759"/>
                      <a:pt x="582" y="758"/>
                    </a:cubicBezTo>
                    <a:cubicBezTo>
                      <a:pt x="572" y="756"/>
                      <a:pt x="561" y="755"/>
                      <a:pt x="551" y="756"/>
                    </a:cubicBezTo>
                    <a:cubicBezTo>
                      <a:pt x="541" y="756"/>
                      <a:pt x="531" y="755"/>
                      <a:pt x="521" y="755"/>
                    </a:cubicBezTo>
                    <a:cubicBezTo>
                      <a:pt x="514" y="755"/>
                      <a:pt x="507" y="755"/>
                      <a:pt x="500" y="756"/>
                    </a:cubicBezTo>
                    <a:cubicBezTo>
                      <a:pt x="486" y="756"/>
                      <a:pt x="473" y="756"/>
                      <a:pt x="459" y="756"/>
                    </a:cubicBezTo>
                    <a:cubicBezTo>
                      <a:pt x="452" y="756"/>
                      <a:pt x="444" y="756"/>
                      <a:pt x="437" y="756"/>
                    </a:cubicBezTo>
                    <a:cubicBezTo>
                      <a:pt x="430" y="756"/>
                      <a:pt x="423" y="756"/>
                      <a:pt x="416" y="756"/>
                    </a:cubicBezTo>
                    <a:cubicBezTo>
                      <a:pt x="408" y="757"/>
                      <a:pt x="401" y="757"/>
                      <a:pt x="394" y="758"/>
                    </a:cubicBezTo>
                    <a:cubicBezTo>
                      <a:pt x="390" y="758"/>
                      <a:pt x="387" y="758"/>
                      <a:pt x="383" y="758"/>
                    </a:cubicBezTo>
                    <a:cubicBezTo>
                      <a:pt x="383" y="758"/>
                      <a:pt x="383" y="758"/>
                      <a:pt x="383" y="757"/>
                    </a:cubicBezTo>
                    <a:cubicBezTo>
                      <a:pt x="385" y="757"/>
                      <a:pt x="387" y="757"/>
                      <a:pt x="388" y="757"/>
                    </a:cubicBezTo>
                    <a:cubicBezTo>
                      <a:pt x="396" y="756"/>
                      <a:pt x="404" y="756"/>
                      <a:pt x="412" y="755"/>
                    </a:cubicBezTo>
                    <a:cubicBezTo>
                      <a:pt x="418" y="754"/>
                      <a:pt x="424" y="753"/>
                      <a:pt x="429" y="753"/>
                    </a:cubicBezTo>
                    <a:cubicBezTo>
                      <a:pt x="435" y="753"/>
                      <a:pt x="440" y="753"/>
                      <a:pt x="446" y="752"/>
                    </a:cubicBezTo>
                    <a:cubicBezTo>
                      <a:pt x="462" y="751"/>
                      <a:pt x="478" y="748"/>
                      <a:pt x="494" y="748"/>
                    </a:cubicBezTo>
                    <a:cubicBezTo>
                      <a:pt x="501" y="749"/>
                      <a:pt x="508" y="748"/>
                      <a:pt x="516" y="748"/>
                    </a:cubicBezTo>
                    <a:cubicBezTo>
                      <a:pt x="521" y="748"/>
                      <a:pt x="526" y="748"/>
                      <a:pt x="531" y="748"/>
                    </a:cubicBezTo>
                    <a:cubicBezTo>
                      <a:pt x="537" y="748"/>
                      <a:pt x="543" y="748"/>
                      <a:pt x="549" y="748"/>
                    </a:cubicBezTo>
                    <a:cubicBezTo>
                      <a:pt x="555" y="749"/>
                      <a:pt x="561" y="748"/>
                      <a:pt x="567" y="750"/>
                    </a:cubicBezTo>
                    <a:cubicBezTo>
                      <a:pt x="575" y="753"/>
                      <a:pt x="584" y="755"/>
                      <a:pt x="592" y="758"/>
                    </a:cubicBezTo>
                    <a:cubicBezTo>
                      <a:pt x="593" y="758"/>
                      <a:pt x="594" y="759"/>
                      <a:pt x="595" y="759"/>
                    </a:cubicBezTo>
                    <a:cubicBezTo>
                      <a:pt x="595" y="759"/>
                      <a:pt x="595" y="759"/>
                      <a:pt x="595" y="759"/>
                    </a:cubicBezTo>
                    <a:cubicBezTo>
                      <a:pt x="596" y="759"/>
                      <a:pt x="598" y="760"/>
                      <a:pt x="600" y="760"/>
                    </a:cubicBezTo>
                    <a:close/>
                    <a:moveTo>
                      <a:pt x="595" y="753"/>
                    </a:moveTo>
                    <a:cubicBezTo>
                      <a:pt x="589" y="752"/>
                      <a:pt x="583" y="750"/>
                      <a:pt x="576" y="748"/>
                    </a:cubicBezTo>
                    <a:cubicBezTo>
                      <a:pt x="570" y="746"/>
                      <a:pt x="564" y="744"/>
                      <a:pt x="558" y="744"/>
                    </a:cubicBezTo>
                    <a:cubicBezTo>
                      <a:pt x="548" y="744"/>
                      <a:pt x="538" y="743"/>
                      <a:pt x="528" y="743"/>
                    </a:cubicBezTo>
                    <a:cubicBezTo>
                      <a:pt x="516" y="743"/>
                      <a:pt x="504" y="744"/>
                      <a:pt x="491" y="744"/>
                    </a:cubicBezTo>
                    <a:cubicBezTo>
                      <a:pt x="488" y="744"/>
                      <a:pt x="484" y="744"/>
                      <a:pt x="481" y="744"/>
                    </a:cubicBezTo>
                    <a:cubicBezTo>
                      <a:pt x="474" y="745"/>
                      <a:pt x="467" y="746"/>
                      <a:pt x="461" y="746"/>
                    </a:cubicBezTo>
                    <a:cubicBezTo>
                      <a:pt x="447" y="748"/>
                      <a:pt x="433" y="749"/>
                      <a:pt x="419" y="750"/>
                    </a:cubicBezTo>
                    <a:cubicBezTo>
                      <a:pt x="410" y="751"/>
                      <a:pt x="400" y="752"/>
                      <a:pt x="391" y="753"/>
                    </a:cubicBezTo>
                    <a:cubicBezTo>
                      <a:pt x="386" y="753"/>
                      <a:pt x="382" y="754"/>
                      <a:pt x="377" y="754"/>
                    </a:cubicBezTo>
                    <a:cubicBezTo>
                      <a:pt x="377" y="754"/>
                      <a:pt x="377" y="753"/>
                      <a:pt x="377" y="753"/>
                    </a:cubicBezTo>
                    <a:cubicBezTo>
                      <a:pt x="377" y="753"/>
                      <a:pt x="378" y="753"/>
                      <a:pt x="378" y="753"/>
                    </a:cubicBezTo>
                    <a:cubicBezTo>
                      <a:pt x="389" y="750"/>
                      <a:pt x="399" y="746"/>
                      <a:pt x="410" y="745"/>
                    </a:cubicBezTo>
                    <a:cubicBezTo>
                      <a:pt x="418" y="745"/>
                      <a:pt x="427" y="742"/>
                      <a:pt x="435" y="741"/>
                    </a:cubicBezTo>
                    <a:cubicBezTo>
                      <a:pt x="443" y="740"/>
                      <a:pt x="450" y="740"/>
                      <a:pt x="458" y="739"/>
                    </a:cubicBezTo>
                    <a:cubicBezTo>
                      <a:pt x="467" y="738"/>
                      <a:pt x="476" y="738"/>
                      <a:pt x="485" y="737"/>
                    </a:cubicBezTo>
                    <a:cubicBezTo>
                      <a:pt x="491" y="737"/>
                      <a:pt x="497" y="737"/>
                      <a:pt x="503" y="737"/>
                    </a:cubicBezTo>
                    <a:cubicBezTo>
                      <a:pt x="509" y="737"/>
                      <a:pt x="516" y="739"/>
                      <a:pt x="522" y="738"/>
                    </a:cubicBezTo>
                    <a:cubicBezTo>
                      <a:pt x="537" y="738"/>
                      <a:pt x="551" y="740"/>
                      <a:pt x="565" y="742"/>
                    </a:cubicBezTo>
                    <a:cubicBezTo>
                      <a:pt x="569" y="742"/>
                      <a:pt x="574" y="745"/>
                      <a:pt x="578" y="746"/>
                    </a:cubicBezTo>
                    <a:cubicBezTo>
                      <a:pt x="584" y="749"/>
                      <a:pt x="590" y="751"/>
                      <a:pt x="595" y="753"/>
                    </a:cubicBezTo>
                    <a:close/>
                    <a:moveTo>
                      <a:pt x="530" y="730"/>
                    </a:moveTo>
                    <a:cubicBezTo>
                      <a:pt x="535" y="730"/>
                      <a:pt x="539" y="731"/>
                      <a:pt x="544" y="732"/>
                    </a:cubicBezTo>
                    <a:cubicBezTo>
                      <a:pt x="549" y="733"/>
                      <a:pt x="554" y="734"/>
                      <a:pt x="559" y="735"/>
                    </a:cubicBezTo>
                    <a:cubicBezTo>
                      <a:pt x="564" y="736"/>
                      <a:pt x="570" y="737"/>
                      <a:pt x="575" y="739"/>
                    </a:cubicBezTo>
                    <a:cubicBezTo>
                      <a:pt x="581" y="741"/>
                      <a:pt x="586" y="744"/>
                      <a:pt x="592" y="747"/>
                    </a:cubicBezTo>
                    <a:cubicBezTo>
                      <a:pt x="587" y="746"/>
                      <a:pt x="583" y="743"/>
                      <a:pt x="578" y="741"/>
                    </a:cubicBezTo>
                    <a:cubicBezTo>
                      <a:pt x="575" y="740"/>
                      <a:pt x="572" y="739"/>
                      <a:pt x="569" y="738"/>
                    </a:cubicBezTo>
                    <a:cubicBezTo>
                      <a:pt x="563" y="737"/>
                      <a:pt x="558" y="736"/>
                      <a:pt x="552" y="736"/>
                    </a:cubicBezTo>
                    <a:cubicBezTo>
                      <a:pt x="546" y="735"/>
                      <a:pt x="540" y="734"/>
                      <a:pt x="534" y="734"/>
                    </a:cubicBezTo>
                    <a:cubicBezTo>
                      <a:pt x="524" y="734"/>
                      <a:pt x="515" y="733"/>
                      <a:pt x="506" y="733"/>
                    </a:cubicBezTo>
                    <a:cubicBezTo>
                      <a:pt x="499" y="733"/>
                      <a:pt x="492" y="733"/>
                      <a:pt x="485" y="733"/>
                    </a:cubicBezTo>
                    <a:cubicBezTo>
                      <a:pt x="479" y="733"/>
                      <a:pt x="473" y="734"/>
                      <a:pt x="468" y="734"/>
                    </a:cubicBezTo>
                    <a:cubicBezTo>
                      <a:pt x="458" y="735"/>
                      <a:pt x="449" y="735"/>
                      <a:pt x="440" y="736"/>
                    </a:cubicBezTo>
                    <a:cubicBezTo>
                      <a:pt x="432" y="737"/>
                      <a:pt x="424" y="739"/>
                      <a:pt x="415" y="740"/>
                    </a:cubicBezTo>
                    <a:cubicBezTo>
                      <a:pt x="408" y="742"/>
                      <a:pt x="401" y="743"/>
                      <a:pt x="394" y="745"/>
                    </a:cubicBezTo>
                    <a:cubicBezTo>
                      <a:pt x="388" y="746"/>
                      <a:pt x="382" y="748"/>
                      <a:pt x="376" y="750"/>
                    </a:cubicBezTo>
                    <a:cubicBezTo>
                      <a:pt x="373" y="751"/>
                      <a:pt x="370" y="752"/>
                      <a:pt x="367" y="753"/>
                    </a:cubicBezTo>
                    <a:cubicBezTo>
                      <a:pt x="367" y="753"/>
                      <a:pt x="367" y="753"/>
                      <a:pt x="367" y="753"/>
                    </a:cubicBezTo>
                    <a:cubicBezTo>
                      <a:pt x="367" y="752"/>
                      <a:pt x="368" y="752"/>
                      <a:pt x="369" y="751"/>
                    </a:cubicBezTo>
                    <a:cubicBezTo>
                      <a:pt x="375" y="745"/>
                      <a:pt x="382" y="741"/>
                      <a:pt x="389" y="738"/>
                    </a:cubicBezTo>
                    <a:cubicBezTo>
                      <a:pt x="400" y="736"/>
                      <a:pt x="410" y="734"/>
                      <a:pt x="420" y="732"/>
                    </a:cubicBezTo>
                    <a:cubicBezTo>
                      <a:pt x="423" y="731"/>
                      <a:pt x="426" y="731"/>
                      <a:pt x="429" y="730"/>
                    </a:cubicBezTo>
                    <a:cubicBezTo>
                      <a:pt x="439" y="727"/>
                      <a:pt x="449" y="727"/>
                      <a:pt x="458" y="727"/>
                    </a:cubicBezTo>
                    <a:cubicBezTo>
                      <a:pt x="465" y="728"/>
                      <a:pt x="472" y="728"/>
                      <a:pt x="479" y="728"/>
                    </a:cubicBezTo>
                    <a:cubicBezTo>
                      <a:pt x="486" y="728"/>
                      <a:pt x="492" y="727"/>
                      <a:pt x="498" y="727"/>
                    </a:cubicBezTo>
                    <a:cubicBezTo>
                      <a:pt x="509" y="728"/>
                      <a:pt x="519" y="729"/>
                      <a:pt x="530" y="730"/>
                    </a:cubicBezTo>
                    <a:close/>
                    <a:moveTo>
                      <a:pt x="534" y="715"/>
                    </a:moveTo>
                    <a:cubicBezTo>
                      <a:pt x="534" y="715"/>
                      <a:pt x="534" y="715"/>
                      <a:pt x="534" y="715"/>
                    </a:cubicBezTo>
                    <a:cubicBezTo>
                      <a:pt x="530" y="716"/>
                      <a:pt x="526" y="718"/>
                      <a:pt x="522" y="719"/>
                    </a:cubicBezTo>
                    <a:cubicBezTo>
                      <a:pt x="511" y="721"/>
                      <a:pt x="501" y="722"/>
                      <a:pt x="490" y="722"/>
                    </a:cubicBezTo>
                    <a:cubicBezTo>
                      <a:pt x="478" y="721"/>
                      <a:pt x="465" y="722"/>
                      <a:pt x="453" y="722"/>
                    </a:cubicBezTo>
                    <a:cubicBezTo>
                      <a:pt x="441" y="721"/>
                      <a:pt x="429" y="720"/>
                      <a:pt x="418" y="719"/>
                    </a:cubicBezTo>
                    <a:cubicBezTo>
                      <a:pt x="411" y="719"/>
                      <a:pt x="404" y="718"/>
                      <a:pt x="397" y="718"/>
                    </a:cubicBezTo>
                    <a:cubicBezTo>
                      <a:pt x="393" y="718"/>
                      <a:pt x="389" y="717"/>
                      <a:pt x="385" y="717"/>
                    </a:cubicBezTo>
                    <a:cubicBezTo>
                      <a:pt x="380" y="717"/>
                      <a:pt x="375" y="716"/>
                      <a:pt x="370" y="715"/>
                    </a:cubicBezTo>
                    <a:cubicBezTo>
                      <a:pt x="362" y="714"/>
                      <a:pt x="354" y="714"/>
                      <a:pt x="346" y="713"/>
                    </a:cubicBezTo>
                    <a:cubicBezTo>
                      <a:pt x="344" y="712"/>
                      <a:pt x="342" y="711"/>
                      <a:pt x="340" y="711"/>
                    </a:cubicBezTo>
                    <a:cubicBezTo>
                      <a:pt x="340" y="710"/>
                      <a:pt x="340" y="710"/>
                      <a:pt x="340" y="710"/>
                    </a:cubicBezTo>
                    <a:cubicBezTo>
                      <a:pt x="345" y="710"/>
                      <a:pt x="350" y="710"/>
                      <a:pt x="355" y="710"/>
                    </a:cubicBezTo>
                    <a:cubicBezTo>
                      <a:pt x="361" y="711"/>
                      <a:pt x="367" y="711"/>
                      <a:pt x="373" y="712"/>
                    </a:cubicBezTo>
                    <a:cubicBezTo>
                      <a:pt x="380" y="712"/>
                      <a:pt x="387" y="713"/>
                      <a:pt x="394" y="713"/>
                    </a:cubicBezTo>
                    <a:cubicBezTo>
                      <a:pt x="406" y="714"/>
                      <a:pt x="418" y="716"/>
                      <a:pt x="430" y="717"/>
                    </a:cubicBezTo>
                    <a:cubicBezTo>
                      <a:pt x="440" y="717"/>
                      <a:pt x="450" y="717"/>
                      <a:pt x="460" y="717"/>
                    </a:cubicBezTo>
                    <a:cubicBezTo>
                      <a:pt x="464" y="717"/>
                      <a:pt x="468" y="717"/>
                      <a:pt x="472" y="717"/>
                    </a:cubicBezTo>
                    <a:cubicBezTo>
                      <a:pt x="483" y="717"/>
                      <a:pt x="493" y="717"/>
                      <a:pt x="503" y="717"/>
                    </a:cubicBezTo>
                    <a:cubicBezTo>
                      <a:pt x="513" y="717"/>
                      <a:pt x="524" y="717"/>
                      <a:pt x="534" y="715"/>
                    </a:cubicBezTo>
                    <a:cubicBezTo>
                      <a:pt x="534" y="715"/>
                      <a:pt x="534" y="715"/>
                      <a:pt x="534" y="715"/>
                    </a:cubicBezTo>
                    <a:cubicBezTo>
                      <a:pt x="534" y="715"/>
                      <a:pt x="534" y="715"/>
                      <a:pt x="534" y="715"/>
                    </a:cubicBezTo>
                    <a:cubicBezTo>
                      <a:pt x="534" y="715"/>
                      <a:pt x="534" y="715"/>
                      <a:pt x="534" y="715"/>
                    </a:cubicBezTo>
                    <a:close/>
                    <a:moveTo>
                      <a:pt x="338" y="706"/>
                    </a:moveTo>
                    <a:cubicBezTo>
                      <a:pt x="343" y="704"/>
                      <a:pt x="386" y="706"/>
                      <a:pt x="396" y="709"/>
                    </a:cubicBezTo>
                    <a:cubicBezTo>
                      <a:pt x="377" y="708"/>
                      <a:pt x="358" y="707"/>
                      <a:pt x="338" y="706"/>
                    </a:cubicBezTo>
                    <a:close/>
                    <a:moveTo>
                      <a:pt x="400" y="710"/>
                    </a:moveTo>
                    <a:cubicBezTo>
                      <a:pt x="400" y="710"/>
                      <a:pt x="400" y="710"/>
                      <a:pt x="400" y="710"/>
                    </a:cubicBezTo>
                    <a:cubicBezTo>
                      <a:pt x="400" y="710"/>
                      <a:pt x="400" y="710"/>
                      <a:pt x="401" y="710"/>
                    </a:cubicBezTo>
                    <a:cubicBezTo>
                      <a:pt x="401" y="710"/>
                      <a:pt x="401" y="710"/>
                      <a:pt x="401" y="710"/>
                    </a:cubicBezTo>
                    <a:cubicBezTo>
                      <a:pt x="400" y="710"/>
                      <a:pt x="400" y="710"/>
                      <a:pt x="400" y="710"/>
                    </a:cubicBezTo>
                    <a:close/>
                    <a:moveTo>
                      <a:pt x="410" y="711"/>
                    </a:moveTo>
                    <a:cubicBezTo>
                      <a:pt x="410" y="711"/>
                      <a:pt x="410" y="711"/>
                      <a:pt x="410" y="710"/>
                    </a:cubicBezTo>
                    <a:cubicBezTo>
                      <a:pt x="411" y="711"/>
                      <a:pt x="411" y="711"/>
                      <a:pt x="412" y="711"/>
                    </a:cubicBezTo>
                    <a:cubicBezTo>
                      <a:pt x="412" y="711"/>
                      <a:pt x="412" y="711"/>
                      <a:pt x="412" y="711"/>
                    </a:cubicBezTo>
                    <a:cubicBezTo>
                      <a:pt x="412" y="711"/>
                      <a:pt x="412" y="711"/>
                      <a:pt x="412" y="711"/>
                    </a:cubicBezTo>
                    <a:cubicBezTo>
                      <a:pt x="414" y="711"/>
                      <a:pt x="416" y="711"/>
                      <a:pt x="417" y="711"/>
                    </a:cubicBezTo>
                    <a:cubicBezTo>
                      <a:pt x="426" y="711"/>
                      <a:pt x="435" y="711"/>
                      <a:pt x="445" y="711"/>
                    </a:cubicBezTo>
                    <a:cubicBezTo>
                      <a:pt x="447" y="711"/>
                      <a:pt x="449" y="711"/>
                      <a:pt x="452" y="712"/>
                    </a:cubicBezTo>
                    <a:cubicBezTo>
                      <a:pt x="452" y="712"/>
                      <a:pt x="452" y="712"/>
                      <a:pt x="452" y="713"/>
                    </a:cubicBezTo>
                    <a:cubicBezTo>
                      <a:pt x="439" y="712"/>
                      <a:pt x="425" y="713"/>
                      <a:pt x="412" y="711"/>
                    </a:cubicBezTo>
                    <a:cubicBezTo>
                      <a:pt x="412" y="711"/>
                      <a:pt x="412" y="711"/>
                      <a:pt x="412" y="711"/>
                    </a:cubicBezTo>
                    <a:cubicBezTo>
                      <a:pt x="412" y="711"/>
                      <a:pt x="412" y="711"/>
                      <a:pt x="412" y="711"/>
                    </a:cubicBezTo>
                    <a:cubicBezTo>
                      <a:pt x="411" y="711"/>
                      <a:pt x="411" y="711"/>
                      <a:pt x="410" y="711"/>
                    </a:cubicBezTo>
                    <a:close/>
                    <a:moveTo>
                      <a:pt x="575" y="700"/>
                    </a:moveTo>
                    <a:cubicBezTo>
                      <a:pt x="562" y="703"/>
                      <a:pt x="549" y="706"/>
                      <a:pt x="537" y="709"/>
                    </a:cubicBezTo>
                    <a:cubicBezTo>
                      <a:pt x="530" y="711"/>
                      <a:pt x="523" y="711"/>
                      <a:pt x="517" y="712"/>
                    </a:cubicBezTo>
                    <a:cubicBezTo>
                      <a:pt x="511" y="712"/>
                      <a:pt x="504" y="712"/>
                      <a:pt x="498" y="712"/>
                    </a:cubicBezTo>
                    <a:cubicBezTo>
                      <a:pt x="493" y="712"/>
                      <a:pt x="488" y="712"/>
                      <a:pt x="483" y="712"/>
                    </a:cubicBezTo>
                    <a:cubicBezTo>
                      <a:pt x="474" y="711"/>
                      <a:pt x="465" y="709"/>
                      <a:pt x="457" y="708"/>
                    </a:cubicBezTo>
                    <a:cubicBezTo>
                      <a:pt x="445" y="706"/>
                      <a:pt x="434" y="703"/>
                      <a:pt x="423" y="699"/>
                    </a:cubicBezTo>
                    <a:cubicBezTo>
                      <a:pt x="420" y="698"/>
                      <a:pt x="417" y="698"/>
                      <a:pt x="415" y="695"/>
                    </a:cubicBezTo>
                    <a:cubicBezTo>
                      <a:pt x="414" y="694"/>
                      <a:pt x="414" y="694"/>
                      <a:pt x="413" y="694"/>
                    </a:cubicBezTo>
                    <a:cubicBezTo>
                      <a:pt x="407" y="693"/>
                      <a:pt x="401" y="691"/>
                      <a:pt x="396" y="688"/>
                    </a:cubicBezTo>
                    <a:cubicBezTo>
                      <a:pt x="386" y="683"/>
                      <a:pt x="376" y="678"/>
                      <a:pt x="366" y="673"/>
                    </a:cubicBezTo>
                    <a:cubicBezTo>
                      <a:pt x="363" y="671"/>
                      <a:pt x="360" y="668"/>
                      <a:pt x="357" y="667"/>
                    </a:cubicBezTo>
                    <a:cubicBezTo>
                      <a:pt x="352" y="666"/>
                      <a:pt x="350" y="661"/>
                      <a:pt x="345" y="660"/>
                    </a:cubicBezTo>
                    <a:cubicBezTo>
                      <a:pt x="345" y="660"/>
                      <a:pt x="344" y="659"/>
                      <a:pt x="343" y="659"/>
                    </a:cubicBezTo>
                    <a:cubicBezTo>
                      <a:pt x="338" y="655"/>
                      <a:pt x="332" y="650"/>
                      <a:pt x="326" y="646"/>
                    </a:cubicBezTo>
                    <a:cubicBezTo>
                      <a:pt x="317" y="640"/>
                      <a:pt x="309" y="634"/>
                      <a:pt x="301" y="628"/>
                    </a:cubicBezTo>
                    <a:cubicBezTo>
                      <a:pt x="298" y="626"/>
                      <a:pt x="296" y="624"/>
                      <a:pt x="293" y="622"/>
                    </a:cubicBezTo>
                    <a:cubicBezTo>
                      <a:pt x="293" y="622"/>
                      <a:pt x="293" y="622"/>
                      <a:pt x="293" y="622"/>
                    </a:cubicBezTo>
                    <a:cubicBezTo>
                      <a:pt x="293" y="622"/>
                      <a:pt x="293" y="622"/>
                      <a:pt x="293" y="622"/>
                    </a:cubicBezTo>
                    <a:cubicBezTo>
                      <a:pt x="293" y="622"/>
                      <a:pt x="293" y="622"/>
                      <a:pt x="293" y="622"/>
                    </a:cubicBezTo>
                    <a:cubicBezTo>
                      <a:pt x="294" y="622"/>
                      <a:pt x="296" y="623"/>
                      <a:pt x="298" y="624"/>
                    </a:cubicBezTo>
                    <a:cubicBezTo>
                      <a:pt x="306" y="629"/>
                      <a:pt x="314" y="634"/>
                      <a:pt x="322" y="639"/>
                    </a:cubicBezTo>
                    <a:cubicBezTo>
                      <a:pt x="330" y="643"/>
                      <a:pt x="338" y="648"/>
                      <a:pt x="347" y="652"/>
                    </a:cubicBezTo>
                    <a:cubicBezTo>
                      <a:pt x="352" y="655"/>
                      <a:pt x="357" y="659"/>
                      <a:pt x="363" y="661"/>
                    </a:cubicBezTo>
                    <a:cubicBezTo>
                      <a:pt x="371" y="665"/>
                      <a:pt x="380" y="669"/>
                      <a:pt x="388" y="673"/>
                    </a:cubicBezTo>
                    <a:cubicBezTo>
                      <a:pt x="389" y="673"/>
                      <a:pt x="390" y="673"/>
                      <a:pt x="391" y="674"/>
                    </a:cubicBezTo>
                    <a:cubicBezTo>
                      <a:pt x="397" y="676"/>
                      <a:pt x="403" y="678"/>
                      <a:pt x="409" y="680"/>
                    </a:cubicBezTo>
                    <a:cubicBezTo>
                      <a:pt x="413" y="682"/>
                      <a:pt x="417" y="683"/>
                      <a:pt x="421" y="685"/>
                    </a:cubicBezTo>
                    <a:cubicBezTo>
                      <a:pt x="427" y="686"/>
                      <a:pt x="432" y="687"/>
                      <a:pt x="438" y="689"/>
                    </a:cubicBezTo>
                    <a:cubicBezTo>
                      <a:pt x="444" y="690"/>
                      <a:pt x="450" y="692"/>
                      <a:pt x="457" y="693"/>
                    </a:cubicBezTo>
                    <a:cubicBezTo>
                      <a:pt x="464" y="695"/>
                      <a:pt x="471" y="695"/>
                      <a:pt x="478" y="696"/>
                    </a:cubicBezTo>
                    <a:cubicBezTo>
                      <a:pt x="483" y="697"/>
                      <a:pt x="487" y="697"/>
                      <a:pt x="492" y="698"/>
                    </a:cubicBezTo>
                    <a:cubicBezTo>
                      <a:pt x="498" y="698"/>
                      <a:pt x="505" y="698"/>
                      <a:pt x="511" y="698"/>
                    </a:cubicBezTo>
                    <a:cubicBezTo>
                      <a:pt x="522" y="698"/>
                      <a:pt x="533" y="698"/>
                      <a:pt x="543" y="698"/>
                    </a:cubicBezTo>
                    <a:cubicBezTo>
                      <a:pt x="550" y="698"/>
                      <a:pt x="556" y="697"/>
                      <a:pt x="563" y="696"/>
                    </a:cubicBezTo>
                    <a:cubicBezTo>
                      <a:pt x="568" y="696"/>
                      <a:pt x="574" y="696"/>
                      <a:pt x="579" y="695"/>
                    </a:cubicBezTo>
                    <a:cubicBezTo>
                      <a:pt x="584" y="695"/>
                      <a:pt x="588" y="695"/>
                      <a:pt x="593" y="694"/>
                    </a:cubicBezTo>
                    <a:cubicBezTo>
                      <a:pt x="587" y="696"/>
                      <a:pt x="581" y="698"/>
                      <a:pt x="575" y="700"/>
                    </a:cubicBezTo>
                    <a:close/>
                    <a:moveTo>
                      <a:pt x="406" y="697"/>
                    </a:moveTo>
                    <a:cubicBezTo>
                      <a:pt x="406" y="698"/>
                      <a:pt x="406" y="698"/>
                      <a:pt x="406" y="698"/>
                    </a:cubicBezTo>
                    <a:cubicBezTo>
                      <a:pt x="406" y="698"/>
                      <a:pt x="406" y="698"/>
                      <a:pt x="406" y="698"/>
                    </a:cubicBezTo>
                    <a:lnTo>
                      <a:pt x="406" y="697"/>
                    </a:lnTo>
                    <a:close/>
                    <a:moveTo>
                      <a:pt x="402" y="696"/>
                    </a:moveTo>
                    <a:cubicBezTo>
                      <a:pt x="402" y="697"/>
                      <a:pt x="402" y="697"/>
                      <a:pt x="401" y="698"/>
                    </a:cubicBezTo>
                    <a:cubicBezTo>
                      <a:pt x="400" y="697"/>
                      <a:pt x="399" y="697"/>
                      <a:pt x="398" y="696"/>
                    </a:cubicBezTo>
                    <a:cubicBezTo>
                      <a:pt x="398" y="696"/>
                      <a:pt x="398" y="696"/>
                      <a:pt x="398" y="696"/>
                    </a:cubicBezTo>
                    <a:cubicBezTo>
                      <a:pt x="398" y="696"/>
                      <a:pt x="398" y="696"/>
                      <a:pt x="398" y="696"/>
                    </a:cubicBezTo>
                    <a:cubicBezTo>
                      <a:pt x="397" y="696"/>
                      <a:pt x="396" y="696"/>
                      <a:pt x="395" y="696"/>
                    </a:cubicBezTo>
                    <a:cubicBezTo>
                      <a:pt x="388" y="696"/>
                      <a:pt x="382" y="695"/>
                      <a:pt x="375" y="694"/>
                    </a:cubicBezTo>
                    <a:cubicBezTo>
                      <a:pt x="375" y="694"/>
                      <a:pt x="375" y="694"/>
                      <a:pt x="375" y="694"/>
                    </a:cubicBezTo>
                    <a:cubicBezTo>
                      <a:pt x="375" y="694"/>
                      <a:pt x="375" y="694"/>
                      <a:pt x="375" y="694"/>
                    </a:cubicBezTo>
                    <a:cubicBezTo>
                      <a:pt x="375" y="694"/>
                      <a:pt x="375" y="694"/>
                      <a:pt x="375" y="694"/>
                    </a:cubicBezTo>
                    <a:cubicBezTo>
                      <a:pt x="375" y="694"/>
                      <a:pt x="375" y="694"/>
                      <a:pt x="375" y="694"/>
                    </a:cubicBezTo>
                    <a:cubicBezTo>
                      <a:pt x="376" y="694"/>
                      <a:pt x="377" y="694"/>
                      <a:pt x="378" y="694"/>
                    </a:cubicBezTo>
                    <a:cubicBezTo>
                      <a:pt x="385" y="694"/>
                      <a:pt x="391" y="695"/>
                      <a:pt x="398" y="696"/>
                    </a:cubicBezTo>
                    <a:cubicBezTo>
                      <a:pt x="398" y="696"/>
                      <a:pt x="398" y="696"/>
                      <a:pt x="398" y="696"/>
                    </a:cubicBezTo>
                    <a:cubicBezTo>
                      <a:pt x="398" y="696"/>
                      <a:pt x="398" y="696"/>
                      <a:pt x="398" y="696"/>
                    </a:cubicBezTo>
                    <a:cubicBezTo>
                      <a:pt x="399" y="696"/>
                      <a:pt x="401" y="696"/>
                      <a:pt x="402" y="696"/>
                    </a:cubicBezTo>
                    <a:close/>
                    <a:moveTo>
                      <a:pt x="302" y="709"/>
                    </a:moveTo>
                    <a:cubicBezTo>
                      <a:pt x="302" y="699"/>
                      <a:pt x="302" y="689"/>
                      <a:pt x="302" y="678"/>
                    </a:cubicBezTo>
                    <a:cubicBezTo>
                      <a:pt x="302" y="678"/>
                      <a:pt x="302" y="678"/>
                      <a:pt x="302" y="678"/>
                    </a:cubicBezTo>
                    <a:cubicBezTo>
                      <a:pt x="302" y="678"/>
                      <a:pt x="302" y="678"/>
                      <a:pt x="302" y="678"/>
                    </a:cubicBezTo>
                    <a:cubicBezTo>
                      <a:pt x="302" y="678"/>
                      <a:pt x="302" y="678"/>
                      <a:pt x="302" y="678"/>
                    </a:cubicBezTo>
                    <a:cubicBezTo>
                      <a:pt x="302" y="679"/>
                      <a:pt x="303" y="679"/>
                      <a:pt x="303" y="680"/>
                    </a:cubicBezTo>
                    <a:cubicBezTo>
                      <a:pt x="307" y="687"/>
                      <a:pt x="311" y="695"/>
                      <a:pt x="316" y="702"/>
                    </a:cubicBezTo>
                    <a:cubicBezTo>
                      <a:pt x="317" y="704"/>
                      <a:pt x="317" y="707"/>
                      <a:pt x="316" y="709"/>
                    </a:cubicBezTo>
                    <a:cubicBezTo>
                      <a:pt x="313" y="723"/>
                      <a:pt x="310" y="737"/>
                      <a:pt x="306" y="751"/>
                    </a:cubicBezTo>
                    <a:cubicBezTo>
                      <a:pt x="305" y="756"/>
                      <a:pt x="304" y="761"/>
                      <a:pt x="302" y="766"/>
                    </a:cubicBezTo>
                    <a:cubicBezTo>
                      <a:pt x="303" y="761"/>
                      <a:pt x="303" y="756"/>
                      <a:pt x="303" y="752"/>
                    </a:cubicBezTo>
                    <a:cubicBezTo>
                      <a:pt x="303" y="738"/>
                      <a:pt x="302" y="723"/>
                      <a:pt x="302" y="709"/>
                    </a:cubicBezTo>
                    <a:close/>
                    <a:moveTo>
                      <a:pt x="323" y="656"/>
                    </a:moveTo>
                    <a:cubicBezTo>
                      <a:pt x="329" y="656"/>
                      <a:pt x="334" y="655"/>
                      <a:pt x="338" y="661"/>
                    </a:cubicBezTo>
                    <a:cubicBezTo>
                      <a:pt x="325" y="662"/>
                      <a:pt x="308" y="660"/>
                      <a:pt x="304" y="657"/>
                    </a:cubicBezTo>
                    <a:cubicBezTo>
                      <a:pt x="304" y="657"/>
                      <a:pt x="305" y="657"/>
                      <a:pt x="305" y="657"/>
                    </a:cubicBezTo>
                    <a:cubicBezTo>
                      <a:pt x="311" y="657"/>
                      <a:pt x="317" y="657"/>
                      <a:pt x="323" y="656"/>
                    </a:cubicBezTo>
                    <a:close/>
                    <a:moveTo>
                      <a:pt x="309" y="654"/>
                    </a:moveTo>
                    <a:cubicBezTo>
                      <a:pt x="309" y="654"/>
                      <a:pt x="310" y="654"/>
                      <a:pt x="310" y="654"/>
                    </a:cubicBezTo>
                    <a:cubicBezTo>
                      <a:pt x="310" y="654"/>
                      <a:pt x="311" y="654"/>
                      <a:pt x="311" y="654"/>
                    </a:cubicBezTo>
                    <a:cubicBezTo>
                      <a:pt x="316" y="651"/>
                      <a:pt x="324" y="650"/>
                      <a:pt x="326" y="652"/>
                    </a:cubicBezTo>
                    <a:cubicBezTo>
                      <a:pt x="325" y="653"/>
                      <a:pt x="323" y="653"/>
                      <a:pt x="321" y="653"/>
                    </a:cubicBezTo>
                    <a:cubicBezTo>
                      <a:pt x="318" y="654"/>
                      <a:pt x="314" y="654"/>
                      <a:pt x="311" y="654"/>
                    </a:cubicBezTo>
                    <a:cubicBezTo>
                      <a:pt x="311" y="654"/>
                      <a:pt x="310" y="654"/>
                      <a:pt x="310" y="654"/>
                    </a:cubicBezTo>
                    <a:cubicBezTo>
                      <a:pt x="310" y="654"/>
                      <a:pt x="309" y="654"/>
                      <a:pt x="309" y="654"/>
                    </a:cubicBezTo>
                    <a:close/>
                    <a:moveTo>
                      <a:pt x="345" y="666"/>
                    </a:moveTo>
                    <a:cubicBezTo>
                      <a:pt x="345" y="666"/>
                      <a:pt x="345" y="666"/>
                      <a:pt x="345" y="667"/>
                    </a:cubicBezTo>
                    <a:cubicBezTo>
                      <a:pt x="342" y="666"/>
                      <a:pt x="340" y="666"/>
                      <a:pt x="337" y="666"/>
                    </a:cubicBezTo>
                    <a:cubicBezTo>
                      <a:pt x="337" y="666"/>
                      <a:pt x="337" y="666"/>
                      <a:pt x="337" y="666"/>
                    </a:cubicBezTo>
                    <a:cubicBezTo>
                      <a:pt x="336" y="666"/>
                      <a:pt x="335" y="666"/>
                      <a:pt x="334" y="665"/>
                    </a:cubicBezTo>
                    <a:cubicBezTo>
                      <a:pt x="334" y="665"/>
                      <a:pt x="334" y="665"/>
                      <a:pt x="334" y="665"/>
                    </a:cubicBezTo>
                    <a:cubicBezTo>
                      <a:pt x="335" y="665"/>
                      <a:pt x="336" y="666"/>
                      <a:pt x="336" y="666"/>
                    </a:cubicBezTo>
                    <a:cubicBezTo>
                      <a:pt x="337" y="666"/>
                      <a:pt x="337" y="666"/>
                      <a:pt x="337" y="666"/>
                    </a:cubicBezTo>
                    <a:cubicBezTo>
                      <a:pt x="340" y="665"/>
                      <a:pt x="343" y="665"/>
                      <a:pt x="345" y="666"/>
                    </a:cubicBezTo>
                    <a:close/>
                    <a:moveTo>
                      <a:pt x="309" y="663"/>
                    </a:moveTo>
                    <a:cubicBezTo>
                      <a:pt x="311" y="663"/>
                      <a:pt x="313" y="664"/>
                      <a:pt x="316" y="665"/>
                    </a:cubicBezTo>
                    <a:cubicBezTo>
                      <a:pt x="319" y="666"/>
                      <a:pt x="322" y="667"/>
                      <a:pt x="326" y="668"/>
                    </a:cubicBezTo>
                    <a:cubicBezTo>
                      <a:pt x="333" y="669"/>
                      <a:pt x="341" y="669"/>
                      <a:pt x="349" y="670"/>
                    </a:cubicBezTo>
                    <a:cubicBezTo>
                      <a:pt x="351" y="670"/>
                      <a:pt x="353" y="671"/>
                      <a:pt x="355" y="672"/>
                    </a:cubicBezTo>
                    <a:cubicBezTo>
                      <a:pt x="355" y="672"/>
                      <a:pt x="355" y="673"/>
                      <a:pt x="355" y="673"/>
                    </a:cubicBezTo>
                    <a:cubicBezTo>
                      <a:pt x="339" y="673"/>
                      <a:pt x="324" y="670"/>
                      <a:pt x="309" y="664"/>
                    </a:cubicBezTo>
                    <a:cubicBezTo>
                      <a:pt x="309" y="663"/>
                      <a:pt x="309" y="663"/>
                      <a:pt x="309" y="663"/>
                    </a:cubicBezTo>
                    <a:close/>
                    <a:moveTo>
                      <a:pt x="322" y="633"/>
                    </a:moveTo>
                    <a:cubicBezTo>
                      <a:pt x="322" y="633"/>
                      <a:pt x="322" y="633"/>
                      <a:pt x="322" y="633"/>
                    </a:cubicBezTo>
                    <a:cubicBezTo>
                      <a:pt x="322" y="633"/>
                      <a:pt x="323" y="633"/>
                      <a:pt x="324" y="634"/>
                    </a:cubicBezTo>
                    <a:cubicBezTo>
                      <a:pt x="323" y="634"/>
                      <a:pt x="323" y="634"/>
                      <a:pt x="323" y="634"/>
                    </a:cubicBezTo>
                    <a:cubicBezTo>
                      <a:pt x="323" y="634"/>
                      <a:pt x="322" y="633"/>
                      <a:pt x="322" y="633"/>
                    </a:cubicBezTo>
                    <a:cubicBezTo>
                      <a:pt x="322" y="633"/>
                      <a:pt x="322" y="633"/>
                      <a:pt x="322" y="633"/>
                    </a:cubicBezTo>
                    <a:cubicBezTo>
                      <a:pt x="320" y="632"/>
                      <a:pt x="319" y="631"/>
                      <a:pt x="318" y="631"/>
                    </a:cubicBezTo>
                    <a:cubicBezTo>
                      <a:pt x="318" y="631"/>
                      <a:pt x="318" y="630"/>
                      <a:pt x="318" y="630"/>
                    </a:cubicBezTo>
                    <a:cubicBezTo>
                      <a:pt x="317" y="630"/>
                      <a:pt x="317" y="630"/>
                      <a:pt x="316" y="630"/>
                    </a:cubicBezTo>
                    <a:cubicBezTo>
                      <a:pt x="316" y="630"/>
                      <a:pt x="316" y="630"/>
                      <a:pt x="316" y="629"/>
                    </a:cubicBezTo>
                    <a:cubicBezTo>
                      <a:pt x="317" y="630"/>
                      <a:pt x="317" y="630"/>
                      <a:pt x="318" y="630"/>
                    </a:cubicBezTo>
                    <a:cubicBezTo>
                      <a:pt x="318" y="630"/>
                      <a:pt x="318" y="631"/>
                      <a:pt x="318" y="631"/>
                    </a:cubicBezTo>
                    <a:cubicBezTo>
                      <a:pt x="319" y="631"/>
                      <a:pt x="320" y="632"/>
                      <a:pt x="322" y="633"/>
                    </a:cubicBezTo>
                    <a:close/>
                    <a:moveTo>
                      <a:pt x="320" y="628"/>
                    </a:moveTo>
                    <a:cubicBezTo>
                      <a:pt x="320" y="628"/>
                      <a:pt x="320" y="627"/>
                      <a:pt x="320" y="627"/>
                    </a:cubicBezTo>
                    <a:cubicBezTo>
                      <a:pt x="320" y="627"/>
                      <a:pt x="321" y="627"/>
                      <a:pt x="321" y="627"/>
                    </a:cubicBezTo>
                    <a:cubicBezTo>
                      <a:pt x="321" y="627"/>
                      <a:pt x="320" y="628"/>
                      <a:pt x="320" y="628"/>
                    </a:cubicBezTo>
                    <a:close/>
                    <a:moveTo>
                      <a:pt x="316" y="626"/>
                    </a:moveTo>
                    <a:cubicBezTo>
                      <a:pt x="315" y="625"/>
                      <a:pt x="314" y="624"/>
                      <a:pt x="314" y="624"/>
                    </a:cubicBezTo>
                    <a:cubicBezTo>
                      <a:pt x="313" y="624"/>
                      <a:pt x="313" y="624"/>
                      <a:pt x="313" y="624"/>
                    </a:cubicBezTo>
                    <a:cubicBezTo>
                      <a:pt x="313" y="624"/>
                      <a:pt x="313" y="624"/>
                      <a:pt x="313" y="624"/>
                    </a:cubicBezTo>
                    <a:cubicBezTo>
                      <a:pt x="309" y="622"/>
                      <a:pt x="306" y="619"/>
                      <a:pt x="302" y="618"/>
                    </a:cubicBezTo>
                    <a:cubicBezTo>
                      <a:pt x="296" y="615"/>
                      <a:pt x="291" y="614"/>
                      <a:pt x="285" y="611"/>
                    </a:cubicBezTo>
                    <a:cubicBezTo>
                      <a:pt x="284" y="611"/>
                      <a:pt x="284" y="611"/>
                      <a:pt x="283" y="610"/>
                    </a:cubicBezTo>
                    <a:cubicBezTo>
                      <a:pt x="294" y="612"/>
                      <a:pt x="304" y="616"/>
                      <a:pt x="313" y="624"/>
                    </a:cubicBezTo>
                    <a:cubicBezTo>
                      <a:pt x="313" y="624"/>
                      <a:pt x="313" y="624"/>
                      <a:pt x="313" y="624"/>
                    </a:cubicBezTo>
                    <a:cubicBezTo>
                      <a:pt x="313" y="624"/>
                      <a:pt x="313" y="624"/>
                      <a:pt x="314" y="624"/>
                    </a:cubicBezTo>
                    <a:cubicBezTo>
                      <a:pt x="314" y="624"/>
                      <a:pt x="315" y="625"/>
                      <a:pt x="316" y="625"/>
                    </a:cubicBezTo>
                    <a:cubicBezTo>
                      <a:pt x="316" y="625"/>
                      <a:pt x="316" y="625"/>
                      <a:pt x="316" y="626"/>
                    </a:cubicBezTo>
                    <a:close/>
                    <a:moveTo>
                      <a:pt x="302" y="622"/>
                    </a:moveTo>
                    <a:cubicBezTo>
                      <a:pt x="302" y="622"/>
                      <a:pt x="302" y="622"/>
                      <a:pt x="302" y="622"/>
                    </a:cubicBezTo>
                    <a:cubicBezTo>
                      <a:pt x="302" y="622"/>
                      <a:pt x="302" y="622"/>
                      <a:pt x="302" y="622"/>
                    </a:cubicBezTo>
                    <a:close/>
                    <a:moveTo>
                      <a:pt x="596" y="694"/>
                    </a:moveTo>
                    <a:cubicBezTo>
                      <a:pt x="596" y="694"/>
                      <a:pt x="596" y="694"/>
                      <a:pt x="596" y="694"/>
                    </a:cubicBezTo>
                    <a:cubicBezTo>
                      <a:pt x="596" y="694"/>
                      <a:pt x="596" y="694"/>
                      <a:pt x="596" y="694"/>
                    </a:cubicBezTo>
                    <a:cubicBezTo>
                      <a:pt x="596" y="694"/>
                      <a:pt x="596" y="694"/>
                      <a:pt x="596" y="694"/>
                    </a:cubicBezTo>
                    <a:close/>
                    <a:moveTo>
                      <a:pt x="615" y="687"/>
                    </a:moveTo>
                    <a:cubicBezTo>
                      <a:pt x="608" y="688"/>
                      <a:pt x="602" y="689"/>
                      <a:pt x="596" y="689"/>
                    </a:cubicBezTo>
                    <a:cubicBezTo>
                      <a:pt x="589" y="690"/>
                      <a:pt x="583" y="691"/>
                      <a:pt x="576" y="691"/>
                    </a:cubicBezTo>
                    <a:cubicBezTo>
                      <a:pt x="568" y="692"/>
                      <a:pt x="560" y="692"/>
                      <a:pt x="551" y="693"/>
                    </a:cubicBezTo>
                    <a:cubicBezTo>
                      <a:pt x="542" y="693"/>
                      <a:pt x="532" y="694"/>
                      <a:pt x="523" y="694"/>
                    </a:cubicBezTo>
                    <a:cubicBezTo>
                      <a:pt x="515" y="694"/>
                      <a:pt x="508" y="694"/>
                      <a:pt x="500" y="693"/>
                    </a:cubicBezTo>
                    <a:cubicBezTo>
                      <a:pt x="493" y="693"/>
                      <a:pt x="485" y="692"/>
                      <a:pt x="477" y="692"/>
                    </a:cubicBezTo>
                    <a:cubicBezTo>
                      <a:pt x="473" y="691"/>
                      <a:pt x="469" y="691"/>
                      <a:pt x="465" y="690"/>
                    </a:cubicBezTo>
                    <a:cubicBezTo>
                      <a:pt x="458" y="689"/>
                      <a:pt x="451" y="688"/>
                      <a:pt x="444" y="686"/>
                    </a:cubicBezTo>
                    <a:cubicBezTo>
                      <a:pt x="440" y="685"/>
                      <a:pt x="435" y="683"/>
                      <a:pt x="430" y="682"/>
                    </a:cubicBezTo>
                    <a:cubicBezTo>
                      <a:pt x="422" y="681"/>
                      <a:pt x="414" y="678"/>
                      <a:pt x="406" y="674"/>
                    </a:cubicBezTo>
                    <a:cubicBezTo>
                      <a:pt x="402" y="673"/>
                      <a:pt x="398" y="671"/>
                      <a:pt x="394" y="670"/>
                    </a:cubicBezTo>
                    <a:cubicBezTo>
                      <a:pt x="388" y="668"/>
                      <a:pt x="383" y="666"/>
                      <a:pt x="377" y="663"/>
                    </a:cubicBezTo>
                    <a:cubicBezTo>
                      <a:pt x="371" y="660"/>
                      <a:pt x="365" y="658"/>
                      <a:pt x="359" y="655"/>
                    </a:cubicBezTo>
                    <a:cubicBezTo>
                      <a:pt x="353" y="651"/>
                      <a:pt x="346" y="648"/>
                      <a:pt x="339" y="644"/>
                    </a:cubicBezTo>
                    <a:cubicBezTo>
                      <a:pt x="335" y="641"/>
                      <a:pt x="331" y="638"/>
                      <a:pt x="327" y="636"/>
                    </a:cubicBezTo>
                    <a:cubicBezTo>
                      <a:pt x="327" y="636"/>
                      <a:pt x="327" y="636"/>
                      <a:pt x="327" y="635"/>
                    </a:cubicBezTo>
                    <a:cubicBezTo>
                      <a:pt x="329" y="636"/>
                      <a:pt x="330" y="637"/>
                      <a:pt x="332" y="638"/>
                    </a:cubicBezTo>
                    <a:cubicBezTo>
                      <a:pt x="341" y="643"/>
                      <a:pt x="351" y="649"/>
                      <a:pt x="361" y="654"/>
                    </a:cubicBezTo>
                    <a:cubicBezTo>
                      <a:pt x="368" y="658"/>
                      <a:pt x="376" y="661"/>
                      <a:pt x="384" y="664"/>
                    </a:cubicBezTo>
                    <a:cubicBezTo>
                      <a:pt x="393" y="668"/>
                      <a:pt x="402" y="670"/>
                      <a:pt x="411" y="672"/>
                    </a:cubicBezTo>
                    <a:cubicBezTo>
                      <a:pt x="416" y="673"/>
                      <a:pt x="421" y="675"/>
                      <a:pt x="427" y="676"/>
                    </a:cubicBezTo>
                    <a:cubicBezTo>
                      <a:pt x="432" y="677"/>
                      <a:pt x="438" y="677"/>
                      <a:pt x="444" y="678"/>
                    </a:cubicBezTo>
                    <a:cubicBezTo>
                      <a:pt x="452" y="679"/>
                      <a:pt x="460" y="680"/>
                      <a:pt x="469" y="681"/>
                    </a:cubicBezTo>
                    <a:cubicBezTo>
                      <a:pt x="473" y="681"/>
                      <a:pt x="478" y="681"/>
                      <a:pt x="483" y="681"/>
                    </a:cubicBezTo>
                    <a:cubicBezTo>
                      <a:pt x="488" y="681"/>
                      <a:pt x="493" y="682"/>
                      <a:pt x="498" y="682"/>
                    </a:cubicBezTo>
                    <a:cubicBezTo>
                      <a:pt x="502" y="682"/>
                      <a:pt x="505" y="682"/>
                      <a:pt x="509" y="682"/>
                    </a:cubicBezTo>
                    <a:cubicBezTo>
                      <a:pt x="517" y="682"/>
                      <a:pt x="524" y="682"/>
                      <a:pt x="532" y="682"/>
                    </a:cubicBezTo>
                    <a:cubicBezTo>
                      <a:pt x="534" y="682"/>
                      <a:pt x="536" y="682"/>
                      <a:pt x="539" y="682"/>
                    </a:cubicBezTo>
                    <a:cubicBezTo>
                      <a:pt x="544" y="682"/>
                      <a:pt x="549" y="682"/>
                      <a:pt x="554" y="682"/>
                    </a:cubicBezTo>
                    <a:cubicBezTo>
                      <a:pt x="560" y="683"/>
                      <a:pt x="567" y="682"/>
                      <a:pt x="573" y="682"/>
                    </a:cubicBezTo>
                    <a:cubicBezTo>
                      <a:pt x="589" y="683"/>
                      <a:pt x="604" y="685"/>
                      <a:pt x="619" y="684"/>
                    </a:cubicBezTo>
                    <a:cubicBezTo>
                      <a:pt x="621" y="684"/>
                      <a:pt x="624" y="685"/>
                      <a:pt x="626" y="685"/>
                    </a:cubicBezTo>
                    <a:cubicBezTo>
                      <a:pt x="622" y="686"/>
                      <a:pt x="619" y="687"/>
                      <a:pt x="615" y="687"/>
                    </a:cubicBezTo>
                    <a:close/>
                    <a:moveTo>
                      <a:pt x="357" y="641"/>
                    </a:moveTo>
                    <a:cubicBezTo>
                      <a:pt x="354" y="641"/>
                      <a:pt x="351" y="640"/>
                      <a:pt x="348" y="637"/>
                    </a:cubicBezTo>
                    <a:cubicBezTo>
                      <a:pt x="358" y="635"/>
                      <a:pt x="367" y="634"/>
                      <a:pt x="375" y="640"/>
                    </a:cubicBezTo>
                    <a:cubicBezTo>
                      <a:pt x="369" y="640"/>
                      <a:pt x="363" y="641"/>
                      <a:pt x="357" y="641"/>
                    </a:cubicBezTo>
                    <a:close/>
                    <a:moveTo>
                      <a:pt x="396" y="644"/>
                    </a:moveTo>
                    <a:cubicBezTo>
                      <a:pt x="382" y="649"/>
                      <a:pt x="372" y="649"/>
                      <a:pt x="367" y="644"/>
                    </a:cubicBezTo>
                    <a:cubicBezTo>
                      <a:pt x="377" y="642"/>
                      <a:pt x="387" y="639"/>
                      <a:pt x="396" y="644"/>
                    </a:cubicBezTo>
                    <a:close/>
                    <a:moveTo>
                      <a:pt x="608" y="662"/>
                    </a:moveTo>
                    <a:cubicBezTo>
                      <a:pt x="608" y="662"/>
                      <a:pt x="608" y="662"/>
                      <a:pt x="608" y="662"/>
                    </a:cubicBezTo>
                    <a:cubicBezTo>
                      <a:pt x="608" y="662"/>
                      <a:pt x="608" y="662"/>
                      <a:pt x="608" y="662"/>
                    </a:cubicBezTo>
                    <a:cubicBezTo>
                      <a:pt x="608" y="662"/>
                      <a:pt x="608" y="662"/>
                      <a:pt x="608" y="662"/>
                    </a:cubicBezTo>
                    <a:cubicBezTo>
                      <a:pt x="604" y="663"/>
                      <a:pt x="600" y="665"/>
                      <a:pt x="596" y="666"/>
                    </a:cubicBezTo>
                    <a:cubicBezTo>
                      <a:pt x="593" y="667"/>
                      <a:pt x="591" y="667"/>
                      <a:pt x="589" y="665"/>
                    </a:cubicBezTo>
                    <a:cubicBezTo>
                      <a:pt x="595" y="662"/>
                      <a:pt x="601" y="661"/>
                      <a:pt x="608" y="662"/>
                    </a:cubicBezTo>
                    <a:close/>
                    <a:moveTo>
                      <a:pt x="598" y="657"/>
                    </a:moveTo>
                    <a:cubicBezTo>
                      <a:pt x="598" y="658"/>
                      <a:pt x="598" y="658"/>
                      <a:pt x="598" y="658"/>
                    </a:cubicBezTo>
                    <a:cubicBezTo>
                      <a:pt x="590" y="660"/>
                      <a:pt x="581" y="664"/>
                      <a:pt x="572" y="662"/>
                    </a:cubicBezTo>
                    <a:cubicBezTo>
                      <a:pt x="581" y="661"/>
                      <a:pt x="590" y="659"/>
                      <a:pt x="598" y="657"/>
                    </a:cubicBezTo>
                    <a:close/>
                    <a:moveTo>
                      <a:pt x="556" y="660"/>
                    </a:moveTo>
                    <a:cubicBezTo>
                      <a:pt x="557" y="660"/>
                      <a:pt x="559" y="659"/>
                      <a:pt x="560" y="659"/>
                    </a:cubicBezTo>
                    <a:cubicBezTo>
                      <a:pt x="564" y="658"/>
                      <a:pt x="569" y="658"/>
                      <a:pt x="573" y="657"/>
                    </a:cubicBezTo>
                    <a:cubicBezTo>
                      <a:pt x="578" y="656"/>
                      <a:pt x="584" y="656"/>
                      <a:pt x="589" y="655"/>
                    </a:cubicBezTo>
                    <a:cubicBezTo>
                      <a:pt x="589" y="655"/>
                      <a:pt x="590" y="655"/>
                      <a:pt x="590" y="655"/>
                    </a:cubicBezTo>
                    <a:cubicBezTo>
                      <a:pt x="590" y="655"/>
                      <a:pt x="590" y="655"/>
                      <a:pt x="591" y="655"/>
                    </a:cubicBezTo>
                    <a:cubicBezTo>
                      <a:pt x="590" y="655"/>
                      <a:pt x="590" y="655"/>
                      <a:pt x="590" y="655"/>
                    </a:cubicBezTo>
                    <a:cubicBezTo>
                      <a:pt x="590" y="655"/>
                      <a:pt x="589" y="655"/>
                      <a:pt x="589" y="655"/>
                    </a:cubicBezTo>
                    <a:cubicBezTo>
                      <a:pt x="580" y="657"/>
                      <a:pt x="571" y="660"/>
                      <a:pt x="562" y="662"/>
                    </a:cubicBezTo>
                    <a:cubicBezTo>
                      <a:pt x="560" y="662"/>
                      <a:pt x="558" y="661"/>
                      <a:pt x="556" y="661"/>
                    </a:cubicBezTo>
                    <a:cubicBezTo>
                      <a:pt x="556" y="661"/>
                      <a:pt x="556" y="660"/>
                      <a:pt x="556" y="660"/>
                    </a:cubicBezTo>
                    <a:close/>
                    <a:moveTo>
                      <a:pt x="429" y="661"/>
                    </a:moveTo>
                    <a:cubicBezTo>
                      <a:pt x="435" y="661"/>
                      <a:pt x="442" y="661"/>
                      <a:pt x="449" y="661"/>
                    </a:cubicBezTo>
                    <a:cubicBezTo>
                      <a:pt x="460" y="662"/>
                      <a:pt x="471" y="663"/>
                      <a:pt x="482" y="663"/>
                    </a:cubicBezTo>
                    <a:cubicBezTo>
                      <a:pt x="485" y="663"/>
                      <a:pt x="489" y="663"/>
                      <a:pt x="493" y="663"/>
                    </a:cubicBezTo>
                    <a:cubicBezTo>
                      <a:pt x="505" y="664"/>
                      <a:pt x="517" y="664"/>
                      <a:pt x="529" y="665"/>
                    </a:cubicBezTo>
                    <a:cubicBezTo>
                      <a:pt x="531" y="665"/>
                      <a:pt x="534" y="665"/>
                      <a:pt x="537" y="665"/>
                    </a:cubicBezTo>
                    <a:cubicBezTo>
                      <a:pt x="542" y="665"/>
                      <a:pt x="548" y="665"/>
                      <a:pt x="553" y="666"/>
                    </a:cubicBezTo>
                    <a:cubicBezTo>
                      <a:pt x="560" y="666"/>
                      <a:pt x="567" y="667"/>
                      <a:pt x="574" y="668"/>
                    </a:cubicBezTo>
                    <a:cubicBezTo>
                      <a:pt x="579" y="668"/>
                      <a:pt x="583" y="669"/>
                      <a:pt x="587" y="670"/>
                    </a:cubicBezTo>
                    <a:cubicBezTo>
                      <a:pt x="591" y="671"/>
                      <a:pt x="596" y="673"/>
                      <a:pt x="600" y="673"/>
                    </a:cubicBezTo>
                    <a:cubicBezTo>
                      <a:pt x="607" y="675"/>
                      <a:pt x="613" y="676"/>
                      <a:pt x="620" y="679"/>
                    </a:cubicBezTo>
                    <a:cubicBezTo>
                      <a:pt x="618" y="679"/>
                      <a:pt x="617" y="680"/>
                      <a:pt x="616" y="680"/>
                    </a:cubicBezTo>
                    <a:cubicBezTo>
                      <a:pt x="606" y="679"/>
                      <a:pt x="597" y="679"/>
                      <a:pt x="588" y="679"/>
                    </a:cubicBezTo>
                    <a:cubicBezTo>
                      <a:pt x="581" y="679"/>
                      <a:pt x="575" y="678"/>
                      <a:pt x="569" y="678"/>
                    </a:cubicBezTo>
                    <a:cubicBezTo>
                      <a:pt x="555" y="678"/>
                      <a:pt x="542" y="678"/>
                      <a:pt x="529" y="678"/>
                    </a:cubicBezTo>
                    <a:cubicBezTo>
                      <a:pt x="522" y="678"/>
                      <a:pt x="515" y="678"/>
                      <a:pt x="508" y="678"/>
                    </a:cubicBezTo>
                    <a:cubicBezTo>
                      <a:pt x="503" y="678"/>
                      <a:pt x="498" y="678"/>
                      <a:pt x="493" y="678"/>
                    </a:cubicBezTo>
                    <a:cubicBezTo>
                      <a:pt x="489" y="678"/>
                      <a:pt x="484" y="677"/>
                      <a:pt x="479" y="677"/>
                    </a:cubicBezTo>
                    <a:cubicBezTo>
                      <a:pt x="474" y="677"/>
                      <a:pt x="469" y="677"/>
                      <a:pt x="464" y="676"/>
                    </a:cubicBezTo>
                    <a:cubicBezTo>
                      <a:pt x="456" y="676"/>
                      <a:pt x="449" y="674"/>
                      <a:pt x="441" y="673"/>
                    </a:cubicBezTo>
                    <a:cubicBezTo>
                      <a:pt x="436" y="673"/>
                      <a:pt x="431" y="672"/>
                      <a:pt x="425" y="671"/>
                    </a:cubicBezTo>
                    <a:cubicBezTo>
                      <a:pt x="420" y="670"/>
                      <a:pt x="414" y="669"/>
                      <a:pt x="409" y="667"/>
                    </a:cubicBezTo>
                    <a:cubicBezTo>
                      <a:pt x="401" y="665"/>
                      <a:pt x="393" y="664"/>
                      <a:pt x="386" y="661"/>
                    </a:cubicBezTo>
                    <a:cubicBezTo>
                      <a:pt x="375" y="657"/>
                      <a:pt x="364" y="651"/>
                      <a:pt x="353" y="647"/>
                    </a:cubicBezTo>
                    <a:cubicBezTo>
                      <a:pt x="353" y="646"/>
                      <a:pt x="354" y="646"/>
                      <a:pt x="354" y="646"/>
                    </a:cubicBezTo>
                    <a:cubicBezTo>
                      <a:pt x="354" y="646"/>
                      <a:pt x="354" y="646"/>
                      <a:pt x="355" y="646"/>
                    </a:cubicBezTo>
                    <a:cubicBezTo>
                      <a:pt x="360" y="648"/>
                      <a:pt x="366" y="650"/>
                      <a:pt x="372" y="652"/>
                    </a:cubicBezTo>
                    <a:cubicBezTo>
                      <a:pt x="377" y="654"/>
                      <a:pt x="383" y="656"/>
                      <a:pt x="388" y="657"/>
                    </a:cubicBezTo>
                    <a:cubicBezTo>
                      <a:pt x="395" y="658"/>
                      <a:pt x="401" y="659"/>
                      <a:pt x="408" y="659"/>
                    </a:cubicBezTo>
                    <a:cubicBezTo>
                      <a:pt x="415" y="660"/>
                      <a:pt x="422" y="661"/>
                      <a:pt x="429" y="661"/>
                    </a:cubicBezTo>
                    <a:close/>
                    <a:moveTo>
                      <a:pt x="385" y="651"/>
                    </a:moveTo>
                    <a:cubicBezTo>
                      <a:pt x="395" y="649"/>
                      <a:pt x="406" y="644"/>
                      <a:pt x="417" y="647"/>
                    </a:cubicBezTo>
                    <a:cubicBezTo>
                      <a:pt x="406" y="653"/>
                      <a:pt x="396" y="656"/>
                      <a:pt x="385" y="651"/>
                    </a:cubicBezTo>
                    <a:close/>
                    <a:moveTo>
                      <a:pt x="603" y="638"/>
                    </a:moveTo>
                    <a:cubicBezTo>
                      <a:pt x="593" y="636"/>
                      <a:pt x="583" y="635"/>
                      <a:pt x="572" y="636"/>
                    </a:cubicBezTo>
                    <a:cubicBezTo>
                      <a:pt x="558" y="637"/>
                      <a:pt x="543" y="637"/>
                      <a:pt x="528" y="637"/>
                    </a:cubicBezTo>
                    <a:cubicBezTo>
                      <a:pt x="520" y="637"/>
                      <a:pt x="513" y="637"/>
                      <a:pt x="505" y="638"/>
                    </a:cubicBezTo>
                    <a:cubicBezTo>
                      <a:pt x="499" y="638"/>
                      <a:pt x="493" y="639"/>
                      <a:pt x="486" y="640"/>
                    </a:cubicBezTo>
                    <a:cubicBezTo>
                      <a:pt x="478" y="640"/>
                      <a:pt x="469" y="641"/>
                      <a:pt x="461" y="642"/>
                    </a:cubicBezTo>
                    <a:cubicBezTo>
                      <a:pt x="448" y="643"/>
                      <a:pt x="436" y="643"/>
                      <a:pt x="423" y="642"/>
                    </a:cubicBezTo>
                    <a:cubicBezTo>
                      <a:pt x="415" y="642"/>
                      <a:pt x="406" y="640"/>
                      <a:pt x="398" y="639"/>
                    </a:cubicBezTo>
                    <a:cubicBezTo>
                      <a:pt x="385" y="637"/>
                      <a:pt x="374" y="632"/>
                      <a:pt x="362" y="629"/>
                    </a:cubicBezTo>
                    <a:cubicBezTo>
                      <a:pt x="356" y="627"/>
                      <a:pt x="350" y="624"/>
                      <a:pt x="345" y="621"/>
                    </a:cubicBezTo>
                    <a:cubicBezTo>
                      <a:pt x="334" y="618"/>
                      <a:pt x="325" y="611"/>
                      <a:pt x="316" y="606"/>
                    </a:cubicBezTo>
                    <a:cubicBezTo>
                      <a:pt x="311" y="603"/>
                      <a:pt x="307" y="599"/>
                      <a:pt x="303" y="597"/>
                    </a:cubicBezTo>
                    <a:cubicBezTo>
                      <a:pt x="290" y="588"/>
                      <a:pt x="277" y="579"/>
                      <a:pt x="267" y="567"/>
                    </a:cubicBezTo>
                    <a:cubicBezTo>
                      <a:pt x="271" y="570"/>
                      <a:pt x="276" y="573"/>
                      <a:pt x="280" y="576"/>
                    </a:cubicBezTo>
                    <a:cubicBezTo>
                      <a:pt x="289" y="582"/>
                      <a:pt x="298" y="589"/>
                      <a:pt x="306" y="594"/>
                    </a:cubicBezTo>
                    <a:cubicBezTo>
                      <a:pt x="314" y="599"/>
                      <a:pt x="321" y="602"/>
                      <a:pt x="329" y="606"/>
                    </a:cubicBezTo>
                    <a:cubicBezTo>
                      <a:pt x="330" y="607"/>
                      <a:pt x="332" y="608"/>
                      <a:pt x="334" y="609"/>
                    </a:cubicBezTo>
                    <a:cubicBezTo>
                      <a:pt x="340" y="611"/>
                      <a:pt x="347" y="613"/>
                      <a:pt x="353" y="615"/>
                    </a:cubicBezTo>
                    <a:cubicBezTo>
                      <a:pt x="361" y="617"/>
                      <a:pt x="369" y="620"/>
                      <a:pt x="377" y="623"/>
                    </a:cubicBezTo>
                    <a:cubicBezTo>
                      <a:pt x="385" y="625"/>
                      <a:pt x="393" y="627"/>
                      <a:pt x="402" y="630"/>
                    </a:cubicBezTo>
                    <a:cubicBezTo>
                      <a:pt x="410" y="632"/>
                      <a:pt x="418" y="634"/>
                      <a:pt x="426" y="634"/>
                    </a:cubicBezTo>
                    <a:cubicBezTo>
                      <a:pt x="434" y="634"/>
                      <a:pt x="441" y="635"/>
                      <a:pt x="448" y="636"/>
                    </a:cubicBezTo>
                    <a:cubicBezTo>
                      <a:pt x="454" y="636"/>
                      <a:pt x="461" y="636"/>
                      <a:pt x="467" y="635"/>
                    </a:cubicBezTo>
                    <a:cubicBezTo>
                      <a:pt x="475" y="635"/>
                      <a:pt x="482" y="634"/>
                      <a:pt x="490" y="634"/>
                    </a:cubicBezTo>
                    <a:cubicBezTo>
                      <a:pt x="495" y="633"/>
                      <a:pt x="501" y="633"/>
                      <a:pt x="507" y="633"/>
                    </a:cubicBezTo>
                    <a:cubicBezTo>
                      <a:pt x="517" y="633"/>
                      <a:pt x="526" y="632"/>
                      <a:pt x="536" y="632"/>
                    </a:cubicBezTo>
                    <a:cubicBezTo>
                      <a:pt x="544" y="632"/>
                      <a:pt x="553" y="632"/>
                      <a:pt x="561" y="632"/>
                    </a:cubicBezTo>
                    <a:cubicBezTo>
                      <a:pt x="571" y="630"/>
                      <a:pt x="581" y="631"/>
                      <a:pt x="591" y="632"/>
                    </a:cubicBezTo>
                    <a:cubicBezTo>
                      <a:pt x="599" y="634"/>
                      <a:pt x="606" y="636"/>
                      <a:pt x="613" y="640"/>
                    </a:cubicBezTo>
                    <a:cubicBezTo>
                      <a:pt x="610" y="639"/>
                      <a:pt x="606" y="639"/>
                      <a:pt x="603" y="638"/>
                    </a:cubicBezTo>
                    <a:close/>
                    <a:moveTo>
                      <a:pt x="233" y="677"/>
                    </a:moveTo>
                    <a:cubicBezTo>
                      <a:pt x="233" y="677"/>
                      <a:pt x="233" y="677"/>
                      <a:pt x="233" y="677"/>
                    </a:cubicBezTo>
                    <a:cubicBezTo>
                      <a:pt x="233" y="676"/>
                      <a:pt x="233" y="676"/>
                      <a:pt x="233" y="675"/>
                    </a:cubicBezTo>
                    <a:cubicBezTo>
                      <a:pt x="233" y="675"/>
                      <a:pt x="233" y="675"/>
                      <a:pt x="233" y="675"/>
                    </a:cubicBezTo>
                    <a:cubicBezTo>
                      <a:pt x="233" y="675"/>
                      <a:pt x="233" y="675"/>
                      <a:pt x="233" y="675"/>
                    </a:cubicBezTo>
                    <a:cubicBezTo>
                      <a:pt x="233" y="673"/>
                      <a:pt x="233" y="670"/>
                      <a:pt x="233" y="668"/>
                    </a:cubicBezTo>
                    <a:cubicBezTo>
                      <a:pt x="233" y="648"/>
                      <a:pt x="234" y="628"/>
                      <a:pt x="234" y="608"/>
                    </a:cubicBezTo>
                    <a:cubicBezTo>
                      <a:pt x="235" y="593"/>
                      <a:pt x="236" y="578"/>
                      <a:pt x="238" y="564"/>
                    </a:cubicBezTo>
                    <a:cubicBezTo>
                      <a:pt x="239" y="563"/>
                      <a:pt x="239" y="563"/>
                      <a:pt x="240" y="561"/>
                    </a:cubicBezTo>
                    <a:cubicBezTo>
                      <a:pt x="247" y="576"/>
                      <a:pt x="254" y="589"/>
                      <a:pt x="261" y="603"/>
                    </a:cubicBezTo>
                    <a:cubicBezTo>
                      <a:pt x="260" y="605"/>
                      <a:pt x="259" y="606"/>
                      <a:pt x="258" y="607"/>
                    </a:cubicBezTo>
                    <a:cubicBezTo>
                      <a:pt x="249" y="618"/>
                      <a:pt x="244" y="632"/>
                      <a:pt x="240" y="646"/>
                    </a:cubicBezTo>
                    <a:cubicBezTo>
                      <a:pt x="237" y="655"/>
                      <a:pt x="235" y="665"/>
                      <a:pt x="233" y="675"/>
                    </a:cubicBezTo>
                    <a:cubicBezTo>
                      <a:pt x="233" y="675"/>
                      <a:pt x="233" y="675"/>
                      <a:pt x="233" y="675"/>
                    </a:cubicBezTo>
                    <a:cubicBezTo>
                      <a:pt x="233" y="675"/>
                      <a:pt x="233" y="675"/>
                      <a:pt x="233" y="675"/>
                    </a:cubicBezTo>
                    <a:cubicBezTo>
                      <a:pt x="233" y="676"/>
                      <a:pt x="233" y="676"/>
                      <a:pt x="233" y="677"/>
                    </a:cubicBezTo>
                    <a:close/>
                    <a:moveTo>
                      <a:pt x="251" y="523"/>
                    </a:moveTo>
                    <a:cubicBezTo>
                      <a:pt x="260" y="528"/>
                      <a:pt x="270" y="535"/>
                      <a:pt x="279" y="540"/>
                    </a:cubicBezTo>
                    <a:cubicBezTo>
                      <a:pt x="286" y="543"/>
                      <a:pt x="292" y="547"/>
                      <a:pt x="299" y="550"/>
                    </a:cubicBezTo>
                    <a:cubicBezTo>
                      <a:pt x="305" y="553"/>
                      <a:pt x="311" y="555"/>
                      <a:pt x="317" y="558"/>
                    </a:cubicBezTo>
                    <a:cubicBezTo>
                      <a:pt x="325" y="561"/>
                      <a:pt x="333" y="565"/>
                      <a:pt x="342" y="568"/>
                    </a:cubicBezTo>
                    <a:cubicBezTo>
                      <a:pt x="356" y="573"/>
                      <a:pt x="370" y="578"/>
                      <a:pt x="385" y="581"/>
                    </a:cubicBezTo>
                    <a:cubicBezTo>
                      <a:pt x="395" y="583"/>
                      <a:pt x="406" y="585"/>
                      <a:pt x="416" y="586"/>
                    </a:cubicBezTo>
                    <a:cubicBezTo>
                      <a:pt x="420" y="586"/>
                      <a:pt x="423" y="586"/>
                      <a:pt x="427" y="587"/>
                    </a:cubicBezTo>
                    <a:cubicBezTo>
                      <a:pt x="436" y="587"/>
                      <a:pt x="446" y="587"/>
                      <a:pt x="455" y="587"/>
                    </a:cubicBezTo>
                    <a:cubicBezTo>
                      <a:pt x="457" y="587"/>
                      <a:pt x="459" y="588"/>
                      <a:pt x="461" y="588"/>
                    </a:cubicBezTo>
                    <a:cubicBezTo>
                      <a:pt x="461" y="588"/>
                      <a:pt x="461" y="588"/>
                      <a:pt x="461" y="588"/>
                    </a:cubicBezTo>
                    <a:cubicBezTo>
                      <a:pt x="461" y="588"/>
                      <a:pt x="461" y="588"/>
                      <a:pt x="461" y="588"/>
                    </a:cubicBezTo>
                    <a:cubicBezTo>
                      <a:pt x="461" y="588"/>
                      <a:pt x="461" y="588"/>
                      <a:pt x="461" y="588"/>
                    </a:cubicBezTo>
                    <a:cubicBezTo>
                      <a:pt x="455" y="590"/>
                      <a:pt x="450" y="593"/>
                      <a:pt x="444" y="596"/>
                    </a:cubicBezTo>
                    <a:cubicBezTo>
                      <a:pt x="442" y="597"/>
                      <a:pt x="438" y="597"/>
                      <a:pt x="436" y="596"/>
                    </a:cubicBezTo>
                    <a:cubicBezTo>
                      <a:pt x="429" y="595"/>
                      <a:pt x="422" y="592"/>
                      <a:pt x="414" y="591"/>
                    </a:cubicBezTo>
                    <a:cubicBezTo>
                      <a:pt x="402" y="589"/>
                      <a:pt x="390" y="587"/>
                      <a:pt x="378" y="582"/>
                    </a:cubicBezTo>
                    <a:cubicBezTo>
                      <a:pt x="378" y="582"/>
                      <a:pt x="377" y="581"/>
                      <a:pt x="376" y="581"/>
                    </a:cubicBezTo>
                    <a:cubicBezTo>
                      <a:pt x="369" y="579"/>
                      <a:pt x="362" y="578"/>
                      <a:pt x="355" y="576"/>
                    </a:cubicBezTo>
                    <a:cubicBezTo>
                      <a:pt x="349" y="574"/>
                      <a:pt x="343" y="571"/>
                      <a:pt x="336" y="570"/>
                    </a:cubicBezTo>
                    <a:cubicBezTo>
                      <a:pt x="325" y="568"/>
                      <a:pt x="315" y="565"/>
                      <a:pt x="304" y="561"/>
                    </a:cubicBezTo>
                    <a:cubicBezTo>
                      <a:pt x="293" y="557"/>
                      <a:pt x="282" y="552"/>
                      <a:pt x="271" y="546"/>
                    </a:cubicBezTo>
                    <a:cubicBezTo>
                      <a:pt x="262" y="542"/>
                      <a:pt x="253" y="539"/>
                      <a:pt x="243" y="542"/>
                    </a:cubicBezTo>
                    <a:cubicBezTo>
                      <a:pt x="239" y="533"/>
                      <a:pt x="235" y="523"/>
                      <a:pt x="230" y="513"/>
                    </a:cubicBezTo>
                    <a:cubicBezTo>
                      <a:pt x="232" y="513"/>
                      <a:pt x="233" y="513"/>
                      <a:pt x="233" y="514"/>
                    </a:cubicBezTo>
                    <a:cubicBezTo>
                      <a:pt x="239" y="517"/>
                      <a:pt x="245" y="519"/>
                      <a:pt x="251" y="523"/>
                    </a:cubicBezTo>
                    <a:close/>
                    <a:moveTo>
                      <a:pt x="249" y="517"/>
                    </a:moveTo>
                    <a:cubicBezTo>
                      <a:pt x="249" y="517"/>
                      <a:pt x="250" y="516"/>
                      <a:pt x="250" y="516"/>
                    </a:cubicBezTo>
                    <a:cubicBezTo>
                      <a:pt x="250" y="517"/>
                      <a:pt x="250" y="517"/>
                      <a:pt x="250" y="517"/>
                    </a:cubicBezTo>
                    <a:cubicBezTo>
                      <a:pt x="250" y="517"/>
                      <a:pt x="250" y="517"/>
                      <a:pt x="250" y="517"/>
                    </a:cubicBezTo>
                    <a:cubicBezTo>
                      <a:pt x="250" y="517"/>
                      <a:pt x="249" y="517"/>
                      <a:pt x="249" y="517"/>
                    </a:cubicBezTo>
                    <a:close/>
                    <a:moveTo>
                      <a:pt x="253" y="519"/>
                    </a:moveTo>
                    <a:cubicBezTo>
                      <a:pt x="253" y="519"/>
                      <a:pt x="253" y="519"/>
                      <a:pt x="253" y="518"/>
                    </a:cubicBezTo>
                    <a:cubicBezTo>
                      <a:pt x="254" y="519"/>
                      <a:pt x="254" y="519"/>
                      <a:pt x="255" y="519"/>
                    </a:cubicBezTo>
                    <a:cubicBezTo>
                      <a:pt x="254" y="519"/>
                      <a:pt x="254" y="520"/>
                      <a:pt x="254" y="520"/>
                    </a:cubicBezTo>
                    <a:cubicBezTo>
                      <a:pt x="254" y="519"/>
                      <a:pt x="254" y="519"/>
                      <a:pt x="253" y="519"/>
                    </a:cubicBezTo>
                    <a:close/>
                    <a:moveTo>
                      <a:pt x="511" y="586"/>
                    </a:moveTo>
                    <a:cubicBezTo>
                      <a:pt x="511" y="586"/>
                      <a:pt x="511" y="586"/>
                      <a:pt x="511" y="586"/>
                    </a:cubicBezTo>
                    <a:cubicBezTo>
                      <a:pt x="511" y="586"/>
                      <a:pt x="511" y="586"/>
                      <a:pt x="511" y="586"/>
                    </a:cubicBezTo>
                    <a:cubicBezTo>
                      <a:pt x="511" y="586"/>
                      <a:pt x="511" y="586"/>
                      <a:pt x="511" y="586"/>
                    </a:cubicBezTo>
                    <a:cubicBezTo>
                      <a:pt x="511" y="586"/>
                      <a:pt x="511" y="586"/>
                      <a:pt x="511" y="586"/>
                    </a:cubicBezTo>
                    <a:cubicBezTo>
                      <a:pt x="508" y="588"/>
                      <a:pt x="505" y="590"/>
                      <a:pt x="502" y="592"/>
                    </a:cubicBezTo>
                    <a:cubicBezTo>
                      <a:pt x="499" y="594"/>
                      <a:pt x="497" y="596"/>
                      <a:pt x="494" y="597"/>
                    </a:cubicBezTo>
                    <a:cubicBezTo>
                      <a:pt x="490" y="598"/>
                      <a:pt x="485" y="598"/>
                      <a:pt x="481" y="598"/>
                    </a:cubicBezTo>
                    <a:cubicBezTo>
                      <a:pt x="483" y="596"/>
                      <a:pt x="486" y="595"/>
                      <a:pt x="488" y="594"/>
                    </a:cubicBezTo>
                    <a:cubicBezTo>
                      <a:pt x="494" y="592"/>
                      <a:pt x="499" y="589"/>
                      <a:pt x="505" y="587"/>
                    </a:cubicBezTo>
                    <a:cubicBezTo>
                      <a:pt x="507" y="586"/>
                      <a:pt x="509" y="586"/>
                      <a:pt x="511" y="586"/>
                    </a:cubicBezTo>
                    <a:close/>
                    <a:moveTo>
                      <a:pt x="510" y="580"/>
                    </a:moveTo>
                    <a:cubicBezTo>
                      <a:pt x="510" y="580"/>
                      <a:pt x="510" y="580"/>
                      <a:pt x="510" y="580"/>
                    </a:cubicBezTo>
                    <a:cubicBezTo>
                      <a:pt x="511" y="580"/>
                      <a:pt x="511" y="580"/>
                      <a:pt x="512" y="580"/>
                    </a:cubicBezTo>
                    <a:cubicBezTo>
                      <a:pt x="512" y="580"/>
                      <a:pt x="512" y="580"/>
                      <a:pt x="512" y="580"/>
                    </a:cubicBezTo>
                    <a:cubicBezTo>
                      <a:pt x="512" y="580"/>
                      <a:pt x="512" y="580"/>
                      <a:pt x="512" y="580"/>
                    </a:cubicBezTo>
                    <a:cubicBezTo>
                      <a:pt x="512" y="580"/>
                      <a:pt x="511" y="580"/>
                      <a:pt x="511" y="580"/>
                    </a:cubicBezTo>
                    <a:cubicBezTo>
                      <a:pt x="510" y="580"/>
                      <a:pt x="510" y="580"/>
                      <a:pt x="510" y="580"/>
                    </a:cubicBezTo>
                    <a:close/>
                    <a:moveTo>
                      <a:pt x="473" y="593"/>
                    </a:moveTo>
                    <a:cubicBezTo>
                      <a:pt x="479" y="591"/>
                      <a:pt x="486" y="589"/>
                      <a:pt x="492" y="587"/>
                    </a:cubicBezTo>
                    <a:cubicBezTo>
                      <a:pt x="493" y="586"/>
                      <a:pt x="494" y="586"/>
                      <a:pt x="495" y="586"/>
                    </a:cubicBezTo>
                    <a:cubicBezTo>
                      <a:pt x="495" y="586"/>
                      <a:pt x="495" y="586"/>
                      <a:pt x="495" y="586"/>
                    </a:cubicBezTo>
                    <a:cubicBezTo>
                      <a:pt x="495" y="586"/>
                      <a:pt x="495" y="586"/>
                      <a:pt x="496" y="586"/>
                    </a:cubicBezTo>
                    <a:cubicBezTo>
                      <a:pt x="496" y="586"/>
                      <a:pt x="495" y="586"/>
                      <a:pt x="495" y="586"/>
                    </a:cubicBezTo>
                    <a:cubicBezTo>
                      <a:pt x="495" y="586"/>
                      <a:pt x="495" y="586"/>
                      <a:pt x="495" y="586"/>
                    </a:cubicBezTo>
                    <a:cubicBezTo>
                      <a:pt x="490" y="589"/>
                      <a:pt x="484" y="592"/>
                      <a:pt x="479" y="595"/>
                    </a:cubicBezTo>
                    <a:cubicBezTo>
                      <a:pt x="473" y="598"/>
                      <a:pt x="468" y="598"/>
                      <a:pt x="462" y="597"/>
                    </a:cubicBezTo>
                    <a:cubicBezTo>
                      <a:pt x="466" y="596"/>
                      <a:pt x="469" y="594"/>
                      <a:pt x="473" y="593"/>
                    </a:cubicBezTo>
                    <a:close/>
                    <a:moveTo>
                      <a:pt x="453" y="596"/>
                    </a:moveTo>
                    <a:cubicBezTo>
                      <a:pt x="453" y="596"/>
                      <a:pt x="453" y="596"/>
                      <a:pt x="453" y="596"/>
                    </a:cubicBezTo>
                    <a:cubicBezTo>
                      <a:pt x="453" y="596"/>
                      <a:pt x="453" y="596"/>
                      <a:pt x="453" y="596"/>
                    </a:cubicBezTo>
                    <a:cubicBezTo>
                      <a:pt x="453" y="596"/>
                      <a:pt x="453" y="596"/>
                      <a:pt x="453" y="596"/>
                    </a:cubicBezTo>
                    <a:cubicBezTo>
                      <a:pt x="458" y="593"/>
                      <a:pt x="464" y="591"/>
                      <a:pt x="469" y="590"/>
                    </a:cubicBezTo>
                    <a:cubicBezTo>
                      <a:pt x="469" y="590"/>
                      <a:pt x="470" y="590"/>
                      <a:pt x="470" y="590"/>
                    </a:cubicBezTo>
                    <a:cubicBezTo>
                      <a:pt x="470" y="590"/>
                      <a:pt x="470" y="590"/>
                      <a:pt x="471" y="590"/>
                    </a:cubicBezTo>
                    <a:cubicBezTo>
                      <a:pt x="471" y="590"/>
                      <a:pt x="471" y="589"/>
                      <a:pt x="471" y="589"/>
                    </a:cubicBezTo>
                    <a:cubicBezTo>
                      <a:pt x="471" y="589"/>
                      <a:pt x="472" y="589"/>
                      <a:pt x="472" y="589"/>
                    </a:cubicBezTo>
                    <a:cubicBezTo>
                      <a:pt x="473" y="589"/>
                      <a:pt x="475" y="588"/>
                      <a:pt x="476" y="588"/>
                    </a:cubicBezTo>
                    <a:cubicBezTo>
                      <a:pt x="476" y="587"/>
                      <a:pt x="477" y="587"/>
                      <a:pt x="477" y="587"/>
                    </a:cubicBezTo>
                    <a:cubicBezTo>
                      <a:pt x="477" y="587"/>
                      <a:pt x="477" y="587"/>
                      <a:pt x="477" y="587"/>
                    </a:cubicBezTo>
                    <a:cubicBezTo>
                      <a:pt x="477" y="587"/>
                      <a:pt x="476" y="588"/>
                      <a:pt x="476" y="588"/>
                    </a:cubicBezTo>
                    <a:cubicBezTo>
                      <a:pt x="475" y="588"/>
                      <a:pt x="473" y="589"/>
                      <a:pt x="472" y="589"/>
                    </a:cubicBezTo>
                    <a:cubicBezTo>
                      <a:pt x="472" y="589"/>
                      <a:pt x="471" y="589"/>
                      <a:pt x="471" y="589"/>
                    </a:cubicBezTo>
                    <a:cubicBezTo>
                      <a:pt x="471" y="590"/>
                      <a:pt x="471" y="590"/>
                      <a:pt x="471" y="590"/>
                    </a:cubicBezTo>
                    <a:cubicBezTo>
                      <a:pt x="470" y="590"/>
                      <a:pt x="470" y="590"/>
                      <a:pt x="470" y="590"/>
                    </a:cubicBezTo>
                    <a:cubicBezTo>
                      <a:pt x="470" y="590"/>
                      <a:pt x="469" y="590"/>
                      <a:pt x="469" y="590"/>
                    </a:cubicBezTo>
                    <a:cubicBezTo>
                      <a:pt x="464" y="593"/>
                      <a:pt x="459" y="595"/>
                      <a:pt x="453" y="596"/>
                    </a:cubicBezTo>
                    <a:close/>
                    <a:moveTo>
                      <a:pt x="499" y="581"/>
                    </a:moveTo>
                    <a:cubicBezTo>
                      <a:pt x="493" y="582"/>
                      <a:pt x="487" y="582"/>
                      <a:pt x="481" y="582"/>
                    </a:cubicBezTo>
                    <a:cubicBezTo>
                      <a:pt x="476" y="582"/>
                      <a:pt x="471" y="582"/>
                      <a:pt x="466" y="582"/>
                    </a:cubicBezTo>
                    <a:cubicBezTo>
                      <a:pt x="456" y="583"/>
                      <a:pt x="446" y="583"/>
                      <a:pt x="437" y="583"/>
                    </a:cubicBezTo>
                    <a:cubicBezTo>
                      <a:pt x="430" y="583"/>
                      <a:pt x="424" y="582"/>
                      <a:pt x="417" y="581"/>
                    </a:cubicBezTo>
                    <a:cubicBezTo>
                      <a:pt x="404" y="580"/>
                      <a:pt x="392" y="578"/>
                      <a:pt x="380" y="575"/>
                    </a:cubicBezTo>
                    <a:cubicBezTo>
                      <a:pt x="368" y="572"/>
                      <a:pt x="356" y="568"/>
                      <a:pt x="345" y="564"/>
                    </a:cubicBezTo>
                    <a:cubicBezTo>
                      <a:pt x="341" y="563"/>
                      <a:pt x="337" y="562"/>
                      <a:pt x="333" y="560"/>
                    </a:cubicBezTo>
                    <a:cubicBezTo>
                      <a:pt x="327" y="558"/>
                      <a:pt x="322" y="555"/>
                      <a:pt x="316" y="553"/>
                    </a:cubicBezTo>
                    <a:cubicBezTo>
                      <a:pt x="310" y="550"/>
                      <a:pt x="304" y="548"/>
                      <a:pt x="299" y="545"/>
                    </a:cubicBezTo>
                    <a:cubicBezTo>
                      <a:pt x="288" y="539"/>
                      <a:pt x="276" y="533"/>
                      <a:pt x="265" y="527"/>
                    </a:cubicBezTo>
                    <a:cubicBezTo>
                      <a:pt x="262" y="525"/>
                      <a:pt x="260" y="523"/>
                      <a:pt x="257" y="521"/>
                    </a:cubicBezTo>
                    <a:cubicBezTo>
                      <a:pt x="257" y="521"/>
                      <a:pt x="257" y="521"/>
                      <a:pt x="258" y="520"/>
                    </a:cubicBezTo>
                    <a:cubicBezTo>
                      <a:pt x="267" y="524"/>
                      <a:pt x="277" y="528"/>
                      <a:pt x="286" y="532"/>
                    </a:cubicBezTo>
                    <a:cubicBezTo>
                      <a:pt x="288" y="532"/>
                      <a:pt x="290" y="533"/>
                      <a:pt x="293" y="534"/>
                    </a:cubicBezTo>
                    <a:cubicBezTo>
                      <a:pt x="299" y="537"/>
                      <a:pt x="305" y="539"/>
                      <a:pt x="311" y="542"/>
                    </a:cubicBezTo>
                    <a:cubicBezTo>
                      <a:pt x="315" y="544"/>
                      <a:pt x="318" y="545"/>
                      <a:pt x="321" y="546"/>
                    </a:cubicBezTo>
                    <a:cubicBezTo>
                      <a:pt x="332" y="550"/>
                      <a:pt x="342" y="554"/>
                      <a:pt x="353" y="558"/>
                    </a:cubicBezTo>
                    <a:cubicBezTo>
                      <a:pt x="357" y="559"/>
                      <a:pt x="362" y="560"/>
                      <a:pt x="366" y="562"/>
                    </a:cubicBezTo>
                    <a:cubicBezTo>
                      <a:pt x="373" y="564"/>
                      <a:pt x="380" y="566"/>
                      <a:pt x="386" y="568"/>
                    </a:cubicBezTo>
                    <a:cubicBezTo>
                      <a:pt x="392" y="569"/>
                      <a:pt x="398" y="570"/>
                      <a:pt x="403" y="571"/>
                    </a:cubicBezTo>
                    <a:cubicBezTo>
                      <a:pt x="410" y="572"/>
                      <a:pt x="417" y="574"/>
                      <a:pt x="424" y="575"/>
                    </a:cubicBezTo>
                    <a:cubicBezTo>
                      <a:pt x="431" y="576"/>
                      <a:pt x="438" y="577"/>
                      <a:pt x="445" y="579"/>
                    </a:cubicBezTo>
                    <a:cubicBezTo>
                      <a:pt x="455" y="581"/>
                      <a:pt x="465" y="581"/>
                      <a:pt x="476" y="581"/>
                    </a:cubicBezTo>
                    <a:cubicBezTo>
                      <a:pt x="486" y="581"/>
                      <a:pt x="497" y="580"/>
                      <a:pt x="507" y="580"/>
                    </a:cubicBezTo>
                    <a:cubicBezTo>
                      <a:pt x="507" y="580"/>
                      <a:pt x="507" y="581"/>
                      <a:pt x="507" y="581"/>
                    </a:cubicBezTo>
                    <a:cubicBezTo>
                      <a:pt x="505" y="581"/>
                      <a:pt x="502" y="581"/>
                      <a:pt x="499" y="581"/>
                    </a:cubicBezTo>
                    <a:close/>
                    <a:moveTo>
                      <a:pt x="271" y="557"/>
                    </a:moveTo>
                    <a:cubicBezTo>
                      <a:pt x="271" y="557"/>
                      <a:pt x="271" y="557"/>
                      <a:pt x="271" y="557"/>
                    </a:cubicBezTo>
                    <a:cubicBezTo>
                      <a:pt x="271" y="557"/>
                      <a:pt x="271" y="557"/>
                      <a:pt x="271" y="557"/>
                    </a:cubicBezTo>
                    <a:cubicBezTo>
                      <a:pt x="271" y="557"/>
                      <a:pt x="271" y="557"/>
                      <a:pt x="271" y="557"/>
                    </a:cubicBezTo>
                    <a:close/>
                    <a:moveTo>
                      <a:pt x="236" y="556"/>
                    </a:moveTo>
                    <a:cubicBezTo>
                      <a:pt x="236" y="557"/>
                      <a:pt x="236" y="557"/>
                      <a:pt x="236" y="557"/>
                    </a:cubicBezTo>
                    <a:cubicBezTo>
                      <a:pt x="236" y="557"/>
                      <a:pt x="236" y="557"/>
                      <a:pt x="236" y="557"/>
                    </a:cubicBezTo>
                    <a:cubicBezTo>
                      <a:pt x="236" y="557"/>
                      <a:pt x="236" y="557"/>
                      <a:pt x="236" y="556"/>
                    </a:cubicBezTo>
                    <a:cubicBezTo>
                      <a:pt x="236" y="556"/>
                      <a:pt x="236" y="556"/>
                      <a:pt x="236" y="556"/>
                    </a:cubicBezTo>
                    <a:close/>
                    <a:moveTo>
                      <a:pt x="268" y="555"/>
                    </a:moveTo>
                    <a:cubicBezTo>
                      <a:pt x="261" y="553"/>
                      <a:pt x="254" y="552"/>
                      <a:pt x="247" y="549"/>
                    </a:cubicBezTo>
                    <a:cubicBezTo>
                      <a:pt x="255" y="546"/>
                      <a:pt x="262" y="550"/>
                      <a:pt x="268" y="555"/>
                    </a:cubicBezTo>
                    <a:close/>
                    <a:moveTo>
                      <a:pt x="270" y="561"/>
                    </a:moveTo>
                    <a:cubicBezTo>
                      <a:pt x="279" y="565"/>
                      <a:pt x="288" y="570"/>
                      <a:pt x="296" y="575"/>
                    </a:cubicBezTo>
                    <a:cubicBezTo>
                      <a:pt x="303" y="578"/>
                      <a:pt x="310" y="582"/>
                      <a:pt x="318" y="586"/>
                    </a:cubicBezTo>
                    <a:cubicBezTo>
                      <a:pt x="326" y="590"/>
                      <a:pt x="333" y="595"/>
                      <a:pt x="342" y="599"/>
                    </a:cubicBezTo>
                    <a:cubicBezTo>
                      <a:pt x="351" y="603"/>
                      <a:pt x="360" y="606"/>
                      <a:pt x="370" y="609"/>
                    </a:cubicBezTo>
                    <a:cubicBezTo>
                      <a:pt x="378" y="611"/>
                      <a:pt x="386" y="613"/>
                      <a:pt x="394" y="614"/>
                    </a:cubicBezTo>
                    <a:cubicBezTo>
                      <a:pt x="407" y="617"/>
                      <a:pt x="419" y="620"/>
                      <a:pt x="432" y="620"/>
                    </a:cubicBezTo>
                    <a:cubicBezTo>
                      <a:pt x="439" y="620"/>
                      <a:pt x="446" y="622"/>
                      <a:pt x="453" y="622"/>
                    </a:cubicBezTo>
                    <a:cubicBezTo>
                      <a:pt x="459" y="623"/>
                      <a:pt x="465" y="623"/>
                      <a:pt x="471" y="624"/>
                    </a:cubicBezTo>
                    <a:cubicBezTo>
                      <a:pt x="479" y="624"/>
                      <a:pt x="487" y="624"/>
                      <a:pt x="495" y="624"/>
                    </a:cubicBezTo>
                    <a:cubicBezTo>
                      <a:pt x="501" y="624"/>
                      <a:pt x="507" y="624"/>
                      <a:pt x="513" y="625"/>
                    </a:cubicBezTo>
                    <a:cubicBezTo>
                      <a:pt x="517" y="625"/>
                      <a:pt x="521" y="624"/>
                      <a:pt x="524" y="624"/>
                    </a:cubicBezTo>
                    <a:cubicBezTo>
                      <a:pt x="532" y="625"/>
                      <a:pt x="539" y="625"/>
                      <a:pt x="547" y="626"/>
                    </a:cubicBezTo>
                    <a:cubicBezTo>
                      <a:pt x="552" y="626"/>
                      <a:pt x="557" y="627"/>
                      <a:pt x="562" y="627"/>
                    </a:cubicBezTo>
                    <a:cubicBezTo>
                      <a:pt x="562" y="627"/>
                      <a:pt x="562" y="627"/>
                      <a:pt x="562" y="627"/>
                    </a:cubicBezTo>
                    <a:cubicBezTo>
                      <a:pt x="562" y="627"/>
                      <a:pt x="562" y="627"/>
                      <a:pt x="562" y="627"/>
                    </a:cubicBezTo>
                    <a:cubicBezTo>
                      <a:pt x="562" y="627"/>
                      <a:pt x="562" y="627"/>
                      <a:pt x="562" y="627"/>
                    </a:cubicBezTo>
                    <a:cubicBezTo>
                      <a:pt x="562" y="627"/>
                      <a:pt x="562" y="627"/>
                      <a:pt x="562" y="627"/>
                    </a:cubicBezTo>
                    <a:cubicBezTo>
                      <a:pt x="562" y="627"/>
                      <a:pt x="562" y="627"/>
                      <a:pt x="562" y="627"/>
                    </a:cubicBezTo>
                    <a:cubicBezTo>
                      <a:pt x="562" y="627"/>
                      <a:pt x="562" y="627"/>
                      <a:pt x="562" y="627"/>
                    </a:cubicBezTo>
                    <a:cubicBezTo>
                      <a:pt x="562" y="627"/>
                      <a:pt x="562" y="627"/>
                      <a:pt x="562" y="627"/>
                    </a:cubicBezTo>
                    <a:cubicBezTo>
                      <a:pt x="559" y="627"/>
                      <a:pt x="556" y="628"/>
                      <a:pt x="552" y="628"/>
                    </a:cubicBezTo>
                    <a:cubicBezTo>
                      <a:pt x="544" y="628"/>
                      <a:pt x="536" y="628"/>
                      <a:pt x="527" y="628"/>
                    </a:cubicBezTo>
                    <a:cubicBezTo>
                      <a:pt x="514" y="628"/>
                      <a:pt x="501" y="629"/>
                      <a:pt x="488" y="629"/>
                    </a:cubicBezTo>
                    <a:cubicBezTo>
                      <a:pt x="482" y="630"/>
                      <a:pt x="476" y="630"/>
                      <a:pt x="469" y="631"/>
                    </a:cubicBezTo>
                    <a:cubicBezTo>
                      <a:pt x="463" y="631"/>
                      <a:pt x="458" y="631"/>
                      <a:pt x="452" y="631"/>
                    </a:cubicBezTo>
                    <a:cubicBezTo>
                      <a:pt x="444" y="631"/>
                      <a:pt x="436" y="630"/>
                      <a:pt x="429" y="630"/>
                    </a:cubicBezTo>
                    <a:cubicBezTo>
                      <a:pt x="420" y="630"/>
                      <a:pt x="411" y="628"/>
                      <a:pt x="403" y="626"/>
                    </a:cubicBezTo>
                    <a:cubicBezTo>
                      <a:pt x="398" y="624"/>
                      <a:pt x="394" y="623"/>
                      <a:pt x="390" y="622"/>
                    </a:cubicBezTo>
                    <a:cubicBezTo>
                      <a:pt x="384" y="620"/>
                      <a:pt x="378" y="619"/>
                      <a:pt x="372" y="617"/>
                    </a:cubicBezTo>
                    <a:cubicBezTo>
                      <a:pt x="363" y="615"/>
                      <a:pt x="355" y="612"/>
                      <a:pt x="347" y="609"/>
                    </a:cubicBezTo>
                    <a:cubicBezTo>
                      <a:pt x="338" y="605"/>
                      <a:pt x="328" y="602"/>
                      <a:pt x="320" y="597"/>
                    </a:cubicBezTo>
                    <a:cubicBezTo>
                      <a:pt x="311" y="592"/>
                      <a:pt x="302" y="587"/>
                      <a:pt x="294" y="581"/>
                    </a:cubicBezTo>
                    <a:cubicBezTo>
                      <a:pt x="281" y="572"/>
                      <a:pt x="268" y="563"/>
                      <a:pt x="255" y="556"/>
                    </a:cubicBezTo>
                    <a:cubicBezTo>
                      <a:pt x="260" y="557"/>
                      <a:pt x="265" y="559"/>
                      <a:pt x="270" y="561"/>
                    </a:cubicBezTo>
                    <a:close/>
                    <a:moveTo>
                      <a:pt x="562" y="627"/>
                    </a:moveTo>
                    <a:cubicBezTo>
                      <a:pt x="563" y="627"/>
                      <a:pt x="563" y="627"/>
                      <a:pt x="562" y="627"/>
                    </a:cubicBezTo>
                    <a:cubicBezTo>
                      <a:pt x="562" y="627"/>
                      <a:pt x="562" y="627"/>
                      <a:pt x="562" y="627"/>
                    </a:cubicBezTo>
                    <a:close/>
                    <a:moveTo>
                      <a:pt x="566" y="627"/>
                    </a:moveTo>
                    <a:cubicBezTo>
                      <a:pt x="566" y="627"/>
                      <a:pt x="566" y="627"/>
                      <a:pt x="566" y="627"/>
                    </a:cubicBezTo>
                    <a:cubicBezTo>
                      <a:pt x="566" y="627"/>
                      <a:pt x="566" y="627"/>
                      <a:pt x="566" y="627"/>
                    </a:cubicBezTo>
                    <a:close/>
                    <a:moveTo>
                      <a:pt x="605" y="631"/>
                    </a:moveTo>
                    <a:cubicBezTo>
                      <a:pt x="601" y="630"/>
                      <a:pt x="597" y="628"/>
                      <a:pt x="592" y="627"/>
                    </a:cubicBezTo>
                    <a:cubicBezTo>
                      <a:pt x="585" y="625"/>
                      <a:pt x="579" y="623"/>
                      <a:pt x="572" y="622"/>
                    </a:cubicBezTo>
                    <a:cubicBezTo>
                      <a:pt x="564" y="621"/>
                      <a:pt x="557" y="622"/>
                      <a:pt x="549" y="621"/>
                    </a:cubicBezTo>
                    <a:cubicBezTo>
                      <a:pt x="538" y="621"/>
                      <a:pt x="526" y="621"/>
                      <a:pt x="514" y="620"/>
                    </a:cubicBezTo>
                    <a:cubicBezTo>
                      <a:pt x="510" y="620"/>
                      <a:pt x="506" y="620"/>
                      <a:pt x="502" y="620"/>
                    </a:cubicBezTo>
                    <a:cubicBezTo>
                      <a:pt x="496" y="619"/>
                      <a:pt x="489" y="619"/>
                      <a:pt x="482" y="619"/>
                    </a:cubicBezTo>
                    <a:cubicBezTo>
                      <a:pt x="475" y="619"/>
                      <a:pt x="469" y="619"/>
                      <a:pt x="463" y="619"/>
                    </a:cubicBezTo>
                    <a:cubicBezTo>
                      <a:pt x="454" y="619"/>
                      <a:pt x="445" y="617"/>
                      <a:pt x="436" y="617"/>
                    </a:cubicBezTo>
                    <a:cubicBezTo>
                      <a:pt x="433" y="616"/>
                      <a:pt x="430" y="617"/>
                      <a:pt x="426" y="616"/>
                    </a:cubicBezTo>
                    <a:cubicBezTo>
                      <a:pt x="413" y="614"/>
                      <a:pt x="400" y="611"/>
                      <a:pt x="387" y="608"/>
                    </a:cubicBezTo>
                    <a:cubicBezTo>
                      <a:pt x="377" y="606"/>
                      <a:pt x="367" y="603"/>
                      <a:pt x="357" y="600"/>
                    </a:cubicBezTo>
                    <a:cubicBezTo>
                      <a:pt x="346" y="597"/>
                      <a:pt x="336" y="592"/>
                      <a:pt x="327" y="586"/>
                    </a:cubicBezTo>
                    <a:cubicBezTo>
                      <a:pt x="323" y="584"/>
                      <a:pt x="320" y="582"/>
                      <a:pt x="317" y="580"/>
                    </a:cubicBezTo>
                    <a:cubicBezTo>
                      <a:pt x="316" y="580"/>
                      <a:pt x="316" y="580"/>
                      <a:pt x="316" y="580"/>
                    </a:cubicBezTo>
                    <a:cubicBezTo>
                      <a:pt x="316" y="580"/>
                      <a:pt x="316" y="580"/>
                      <a:pt x="316" y="580"/>
                    </a:cubicBezTo>
                    <a:cubicBezTo>
                      <a:pt x="316" y="580"/>
                      <a:pt x="316" y="580"/>
                      <a:pt x="316" y="580"/>
                    </a:cubicBezTo>
                    <a:cubicBezTo>
                      <a:pt x="316" y="580"/>
                      <a:pt x="317" y="580"/>
                      <a:pt x="317" y="580"/>
                    </a:cubicBezTo>
                    <a:cubicBezTo>
                      <a:pt x="322" y="582"/>
                      <a:pt x="328" y="585"/>
                      <a:pt x="333" y="587"/>
                    </a:cubicBezTo>
                    <a:cubicBezTo>
                      <a:pt x="340" y="589"/>
                      <a:pt x="347" y="592"/>
                      <a:pt x="354" y="594"/>
                    </a:cubicBezTo>
                    <a:cubicBezTo>
                      <a:pt x="359" y="596"/>
                      <a:pt x="364" y="597"/>
                      <a:pt x="369" y="599"/>
                    </a:cubicBezTo>
                    <a:cubicBezTo>
                      <a:pt x="376" y="601"/>
                      <a:pt x="383" y="603"/>
                      <a:pt x="390" y="604"/>
                    </a:cubicBezTo>
                    <a:cubicBezTo>
                      <a:pt x="395" y="605"/>
                      <a:pt x="400" y="606"/>
                      <a:pt x="405" y="606"/>
                    </a:cubicBezTo>
                    <a:cubicBezTo>
                      <a:pt x="414" y="608"/>
                      <a:pt x="423" y="609"/>
                      <a:pt x="432" y="610"/>
                    </a:cubicBezTo>
                    <a:cubicBezTo>
                      <a:pt x="438" y="610"/>
                      <a:pt x="444" y="610"/>
                      <a:pt x="450" y="610"/>
                    </a:cubicBezTo>
                    <a:cubicBezTo>
                      <a:pt x="461" y="612"/>
                      <a:pt x="473" y="613"/>
                      <a:pt x="485" y="612"/>
                    </a:cubicBezTo>
                    <a:cubicBezTo>
                      <a:pt x="490" y="612"/>
                      <a:pt x="494" y="612"/>
                      <a:pt x="498" y="613"/>
                    </a:cubicBezTo>
                    <a:cubicBezTo>
                      <a:pt x="509" y="615"/>
                      <a:pt x="519" y="615"/>
                      <a:pt x="529" y="615"/>
                    </a:cubicBezTo>
                    <a:cubicBezTo>
                      <a:pt x="534" y="615"/>
                      <a:pt x="538" y="616"/>
                      <a:pt x="543" y="617"/>
                    </a:cubicBezTo>
                    <a:cubicBezTo>
                      <a:pt x="548" y="618"/>
                      <a:pt x="553" y="619"/>
                      <a:pt x="558" y="620"/>
                    </a:cubicBezTo>
                    <a:cubicBezTo>
                      <a:pt x="568" y="621"/>
                      <a:pt x="578" y="622"/>
                      <a:pt x="587" y="623"/>
                    </a:cubicBezTo>
                    <a:cubicBezTo>
                      <a:pt x="594" y="624"/>
                      <a:pt x="600" y="626"/>
                      <a:pt x="605" y="631"/>
                    </a:cubicBezTo>
                    <a:close/>
                    <a:moveTo>
                      <a:pt x="528" y="608"/>
                    </a:moveTo>
                    <a:cubicBezTo>
                      <a:pt x="542" y="609"/>
                      <a:pt x="555" y="611"/>
                      <a:pt x="568" y="614"/>
                    </a:cubicBezTo>
                    <a:cubicBezTo>
                      <a:pt x="572" y="615"/>
                      <a:pt x="576" y="616"/>
                      <a:pt x="579" y="617"/>
                    </a:cubicBezTo>
                    <a:cubicBezTo>
                      <a:pt x="579" y="617"/>
                      <a:pt x="579" y="617"/>
                      <a:pt x="579" y="617"/>
                    </a:cubicBezTo>
                    <a:cubicBezTo>
                      <a:pt x="578" y="617"/>
                      <a:pt x="577" y="618"/>
                      <a:pt x="577" y="617"/>
                    </a:cubicBezTo>
                    <a:cubicBezTo>
                      <a:pt x="573" y="617"/>
                      <a:pt x="568" y="616"/>
                      <a:pt x="564" y="616"/>
                    </a:cubicBezTo>
                    <a:cubicBezTo>
                      <a:pt x="562" y="616"/>
                      <a:pt x="559" y="616"/>
                      <a:pt x="556" y="615"/>
                    </a:cubicBezTo>
                    <a:cubicBezTo>
                      <a:pt x="544" y="612"/>
                      <a:pt x="532" y="610"/>
                      <a:pt x="519" y="611"/>
                    </a:cubicBezTo>
                    <a:cubicBezTo>
                      <a:pt x="514" y="611"/>
                      <a:pt x="508" y="610"/>
                      <a:pt x="502" y="609"/>
                    </a:cubicBezTo>
                    <a:cubicBezTo>
                      <a:pt x="496" y="608"/>
                      <a:pt x="490" y="608"/>
                      <a:pt x="484" y="608"/>
                    </a:cubicBezTo>
                    <a:cubicBezTo>
                      <a:pt x="476" y="608"/>
                      <a:pt x="468" y="608"/>
                      <a:pt x="459" y="607"/>
                    </a:cubicBezTo>
                    <a:cubicBezTo>
                      <a:pt x="453" y="607"/>
                      <a:pt x="446" y="606"/>
                      <a:pt x="439" y="606"/>
                    </a:cubicBezTo>
                    <a:cubicBezTo>
                      <a:pt x="433" y="605"/>
                      <a:pt x="427" y="605"/>
                      <a:pt x="421" y="604"/>
                    </a:cubicBezTo>
                    <a:cubicBezTo>
                      <a:pt x="415" y="604"/>
                      <a:pt x="409" y="603"/>
                      <a:pt x="404" y="602"/>
                    </a:cubicBezTo>
                    <a:cubicBezTo>
                      <a:pt x="392" y="601"/>
                      <a:pt x="381" y="599"/>
                      <a:pt x="370" y="594"/>
                    </a:cubicBezTo>
                    <a:cubicBezTo>
                      <a:pt x="368" y="594"/>
                      <a:pt x="365" y="593"/>
                      <a:pt x="363" y="592"/>
                    </a:cubicBezTo>
                    <a:cubicBezTo>
                      <a:pt x="354" y="590"/>
                      <a:pt x="345" y="588"/>
                      <a:pt x="336" y="583"/>
                    </a:cubicBezTo>
                    <a:cubicBezTo>
                      <a:pt x="333" y="582"/>
                      <a:pt x="331" y="581"/>
                      <a:pt x="328" y="580"/>
                    </a:cubicBezTo>
                    <a:cubicBezTo>
                      <a:pt x="321" y="577"/>
                      <a:pt x="314" y="574"/>
                      <a:pt x="306" y="571"/>
                    </a:cubicBezTo>
                    <a:cubicBezTo>
                      <a:pt x="303" y="569"/>
                      <a:pt x="300" y="568"/>
                      <a:pt x="297" y="566"/>
                    </a:cubicBezTo>
                    <a:cubicBezTo>
                      <a:pt x="291" y="563"/>
                      <a:pt x="286" y="560"/>
                      <a:pt x="280" y="558"/>
                    </a:cubicBezTo>
                    <a:cubicBezTo>
                      <a:pt x="291" y="561"/>
                      <a:pt x="301" y="565"/>
                      <a:pt x="311" y="569"/>
                    </a:cubicBezTo>
                    <a:cubicBezTo>
                      <a:pt x="316" y="570"/>
                      <a:pt x="320" y="572"/>
                      <a:pt x="325" y="573"/>
                    </a:cubicBezTo>
                    <a:cubicBezTo>
                      <a:pt x="329" y="574"/>
                      <a:pt x="333" y="574"/>
                      <a:pt x="337" y="575"/>
                    </a:cubicBezTo>
                    <a:cubicBezTo>
                      <a:pt x="342" y="577"/>
                      <a:pt x="348" y="579"/>
                      <a:pt x="354" y="581"/>
                    </a:cubicBezTo>
                    <a:cubicBezTo>
                      <a:pt x="360" y="583"/>
                      <a:pt x="366" y="585"/>
                      <a:pt x="372" y="586"/>
                    </a:cubicBezTo>
                    <a:cubicBezTo>
                      <a:pt x="374" y="587"/>
                      <a:pt x="376" y="587"/>
                      <a:pt x="378" y="587"/>
                    </a:cubicBezTo>
                    <a:cubicBezTo>
                      <a:pt x="384" y="589"/>
                      <a:pt x="390" y="592"/>
                      <a:pt x="396" y="593"/>
                    </a:cubicBezTo>
                    <a:cubicBezTo>
                      <a:pt x="408" y="596"/>
                      <a:pt x="421" y="598"/>
                      <a:pt x="433" y="601"/>
                    </a:cubicBezTo>
                    <a:cubicBezTo>
                      <a:pt x="433" y="601"/>
                      <a:pt x="434" y="601"/>
                      <a:pt x="434" y="601"/>
                    </a:cubicBezTo>
                    <a:cubicBezTo>
                      <a:pt x="436" y="603"/>
                      <a:pt x="438" y="603"/>
                      <a:pt x="440" y="602"/>
                    </a:cubicBezTo>
                    <a:cubicBezTo>
                      <a:pt x="441" y="602"/>
                      <a:pt x="442" y="601"/>
                      <a:pt x="443" y="601"/>
                    </a:cubicBezTo>
                    <a:cubicBezTo>
                      <a:pt x="449" y="602"/>
                      <a:pt x="455" y="603"/>
                      <a:pt x="461" y="603"/>
                    </a:cubicBezTo>
                    <a:cubicBezTo>
                      <a:pt x="467" y="603"/>
                      <a:pt x="473" y="603"/>
                      <a:pt x="478" y="603"/>
                    </a:cubicBezTo>
                    <a:cubicBezTo>
                      <a:pt x="489" y="603"/>
                      <a:pt x="500" y="603"/>
                      <a:pt x="511" y="606"/>
                    </a:cubicBezTo>
                    <a:cubicBezTo>
                      <a:pt x="517" y="607"/>
                      <a:pt x="522" y="608"/>
                      <a:pt x="528" y="608"/>
                    </a:cubicBezTo>
                    <a:close/>
                    <a:moveTo>
                      <a:pt x="525" y="585"/>
                    </a:moveTo>
                    <a:cubicBezTo>
                      <a:pt x="519" y="589"/>
                      <a:pt x="514" y="593"/>
                      <a:pt x="508" y="597"/>
                    </a:cubicBezTo>
                    <a:cubicBezTo>
                      <a:pt x="504" y="599"/>
                      <a:pt x="502" y="599"/>
                      <a:pt x="498" y="597"/>
                    </a:cubicBezTo>
                    <a:cubicBezTo>
                      <a:pt x="503" y="595"/>
                      <a:pt x="507" y="592"/>
                      <a:pt x="511" y="590"/>
                    </a:cubicBezTo>
                    <a:cubicBezTo>
                      <a:pt x="515" y="587"/>
                      <a:pt x="520" y="583"/>
                      <a:pt x="525" y="585"/>
                    </a:cubicBezTo>
                    <a:cubicBezTo>
                      <a:pt x="525" y="585"/>
                      <a:pt x="525" y="585"/>
                      <a:pt x="525" y="585"/>
                    </a:cubicBezTo>
                    <a:cubicBezTo>
                      <a:pt x="525" y="585"/>
                      <a:pt x="525" y="585"/>
                      <a:pt x="525" y="585"/>
                    </a:cubicBezTo>
                    <a:cubicBezTo>
                      <a:pt x="525" y="585"/>
                      <a:pt x="525" y="585"/>
                      <a:pt x="525" y="585"/>
                    </a:cubicBezTo>
                    <a:close/>
                    <a:moveTo>
                      <a:pt x="531" y="579"/>
                    </a:moveTo>
                    <a:cubicBezTo>
                      <a:pt x="530" y="579"/>
                      <a:pt x="529" y="579"/>
                      <a:pt x="529" y="579"/>
                    </a:cubicBezTo>
                    <a:cubicBezTo>
                      <a:pt x="529" y="579"/>
                      <a:pt x="528" y="579"/>
                      <a:pt x="528" y="579"/>
                    </a:cubicBezTo>
                    <a:cubicBezTo>
                      <a:pt x="524" y="580"/>
                      <a:pt x="520" y="580"/>
                      <a:pt x="515" y="580"/>
                    </a:cubicBezTo>
                    <a:cubicBezTo>
                      <a:pt x="515" y="580"/>
                      <a:pt x="515" y="579"/>
                      <a:pt x="515" y="579"/>
                    </a:cubicBezTo>
                    <a:cubicBezTo>
                      <a:pt x="520" y="579"/>
                      <a:pt x="524" y="579"/>
                      <a:pt x="528" y="579"/>
                    </a:cubicBezTo>
                    <a:cubicBezTo>
                      <a:pt x="528" y="579"/>
                      <a:pt x="529" y="579"/>
                      <a:pt x="529" y="579"/>
                    </a:cubicBezTo>
                    <a:cubicBezTo>
                      <a:pt x="529" y="579"/>
                      <a:pt x="530" y="579"/>
                      <a:pt x="531" y="579"/>
                    </a:cubicBezTo>
                    <a:cubicBezTo>
                      <a:pt x="531" y="578"/>
                      <a:pt x="531" y="578"/>
                      <a:pt x="531" y="578"/>
                    </a:cubicBezTo>
                    <a:cubicBezTo>
                      <a:pt x="531" y="578"/>
                      <a:pt x="531" y="579"/>
                      <a:pt x="531" y="579"/>
                    </a:cubicBezTo>
                    <a:close/>
                    <a:moveTo>
                      <a:pt x="539" y="578"/>
                    </a:moveTo>
                    <a:cubicBezTo>
                      <a:pt x="539" y="578"/>
                      <a:pt x="539" y="578"/>
                      <a:pt x="539" y="578"/>
                    </a:cubicBezTo>
                    <a:cubicBezTo>
                      <a:pt x="539" y="578"/>
                      <a:pt x="539" y="578"/>
                      <a:pt x="539" y="578"/>
                    </a:cubicBezTo>
                    <a:cubicBezTo>
                      <a:pt x="540" y="578"/>
                      <a:pt x="540" y="578"/>
                      <a:pt x="541" y="578"/>
                    </a:cubicBezTo>
                    <a:cubicBezTo>
                      <a:pt x="541" y="578"/>
                      <a:pt x="541" y="578"/>
                      <a:pt x="541" y="578"/>
                    </a:cubicBezTo>
                    <a:cubicBezTo>
                      <a:pt x="540" y="578"/>
                      <a:pt x="540" y="578"/>
                      <a:pt x="539" y="578"/>
                    </a:cubicBezTo>
                    <a:close/>
                    <a:moveTo>
                      <a:pt x="532" y="558"/>
                    </a:moveTo>
                    <a:cubicBezTo>
                      <a:pt x="540" y="554"/>
                      <a:pt x="548" y="550"/>
                      <a:pt x="556" y="548"/>
                    </a:cubicBezTo>
                    <a:cubicBezTo>
                      <a:pt x="560" y="547"/>
                      <a:pt x="565" y="546"/>
                      <a:pt x="570" y="547"/>
                    </a:cubicBezTo>
                    <a:cubicBezTo>
                      <a:pt x="570" y="547"/>
                      <a:pt x="570" y="547"/>
                      <a:pt x="570" y="547"/>
                    </a:cubicBezTo>
                    <a:cubicBezTo>
                      <a:pt x="570" y="547"/>
                      <a:pt x="570" y="547"/>
                      <a:pt x="570" y="547"/>
                    </a:cubicBezTo>
                    <a:cubicBezTo>
                      <a:pt x="570" y="547"/>
                      <a:pt x="570" y="547"/>
                      <a:pt x="570" y="547"/>
                    </a:cubicBezTo>
                    <a:cubicBezTo>
                      <a:pt x="567" y="548"/>
                      <a:pt x="564" y="549"/>
                      <a:pt x="561" y="550"/>
                    </a:cubicBezTo>
                    <a:cubicBezTo>
                      <a:pt x="553" y="552"/>
                      <a:pt x="545" y="555"/>
                      <a:pt x="537" y="558"/>
                    </a:cubicBezTo>
                    <a:cubicBezTo>
                      <a:pt x="533" y="559"/>
                      <a:pt x="529" y="561"/>
                      <a:pt x="525" y="562"/>
                    </a:cubicBezTo>
                    <a:cubicBezTo>
                      <a:pt x="524" y="563"/>
                      <a:pt x="522" y="563"/>
                      <a:pt x="520" y="563"/>
                    </a:cubicBezTo>
                    <a:cubicBezTo>
                      <a:pt x="520" y="563"/>
                      <a:pt x="520" y="563"/>
                      <a:pt x="520" y="562"/>
                    </a:cubicBezTo>
                    <a:cubicBezTo>
                      <a:pt x="524" y="561"/>
                      <a:pt x="528" y="559"/>
                      <a:pt x="532" y="558"/>
                    </a:cubicBezTo>
                    <a:close/>
                    <a:moveTo>
                      <a:pt x="548" y="558"/>
                    </a:moveTo>
                    <a:cubicBezTo>
                      <a:pt x="547" y="558"/>
                      <a:pt x="546" y="559"/>
                      <a:pt x="545" y="559"/>
                    </a:cubicBezTo>
                    <a:cubicBezTo>
                      <a:pt x="545" y="559"/>
                      <a:pt x="544" y="559"/>
                      <a:pt x="543" y="560"/>
                    </a:cubicBezTo>
                    <a:cubicBezTo>
                      <a:pt x="543" y="560"/>
                      <a:pt x="542" y="560"/>
                      <a:pt x="542" y="560"/>
                    </a:cubicBezTo>
                    <a:cubicBezTo>
                      <a:pt x="542" y="560"/>
                      <a:pt x="542" y="560"/>
                      <a:pt x="542" y="560"/>
                    </a:cubicBezTo>
                    <a:cubicBezTo>
                      <a:pt x="540" y="563"/>
                      <a:pt x="537" y="562"/>
                      <a:pt x="535" y="563"/>
                    </a:cubicBezTo>
                    <a:cubicBezTo>
                      <a:pt x="535" y="562"/>
                      <a:pt x="535" y="562"/>
                      <a:pt x="535" y="562"/>
                    </a:cubicBezTo>
                    <a:cubicBezTo>
                      <a:pt x="537" y="561"/>
                      <a:pt x="540" y="561"/>
                      <a:pt x="542" y="560"/>
                    </a:cubicBezTo>
                    <a:cubicBezTo>
                      <a:pt x="542" y="560"/>
                      <a:pt x="542" y="560"/>
                      <a:pt x="542" y="560"/>
                    </a:cubicBezTo>
                    <a:cubicBezTo>
                      <a:pt x="542" y="560"/>
                      <a:pt x="543" y="560"/>
                      <a:pt x="543" y="560"/>
                    </a:cubicBezTo>
                    <a:cubicBezTo>
                      <a:pt x="544" y="559"/>
                      <a:pt x="545" y="559"/>
                      <a:pt x="545" y="559"/>
                    </a:cubicBezTo>
                    <a:cubicBezTo>
                      <a:pt x="546" y="558"/>
                      <a:pt x="547" y="558"/>
                      <a:pt x="548" y="558"/>
                    </a:cubicBezTo>
                    <a:cubicBezTo>
                      <a:pt x="548" y="558"/>
                      <a:pt x="549" y="558"/>
                      <a:pt x="549" y="557"/>
                    </a:cubicBezTo>
                    <a:cubicBezTo>
                      <a:pt x="550" y="557"/>
                      <a:pt x="550" y="557"/>
                      <a:pt x="550" y="557"/>
                    </a:cubicBezTo>
                    <a:cubicBezTo>
                      <a:pt x="551" y="557"/>
                      <a:pt x="551" y="557"/>
                      <a:pt x="552" y="557"/>
                    </a:cubicBezTo>
                    <a:cubicBezTo>
                      <a:pt x="551" y="557"/>
                      <a:pt x="551" y="557"/>
                      <a:pt x="550" y="557"/>
                    </a:cubicBezTo>
                    <a:cubicBezTo>
                      <a:pt x="550" y="557"/>
                      <a:pt x="550" y="557"/>
                      <a:pt x="549" y="558"/>
                    </a:cubicBezTo>
                    <a:cubicBezTo>
                      <a:pt x="549" y="558"/>
                      <a:pt x="548" y="558"/>
                      <a:pt x="548" y="558"/>
                    </a:cubicBezTo>
                    <a:close/>
                    <a:moveTo>
                      <a:pt x="549" y="561"/>
                    </a:moveTo>
                    <a:cubicBezTo>
                      <a:pt x="549" y="561"/>
                      <a:pt x="548" y="561"/>
                      <a:pt x="548" y="562"/>
                    </a:cubicBezTo>
                    <a:cubicBezTo>
                      <a:pt x="547" y="562"/>
                      <a:pt x="546" y="562"/>
                      <a:pt x="544" y="563"/>
                    </a:cubicBezTo>
                    <a:cubicBezTo>
                      <a:pt x="544" y="563"/>
                      <a:pt x="544" y="563"/>
                      <a:pt x="544" y="563"/>
                    </a:cubicBezTo>
                    <a:cubicBezTo>
                      <a:pt x="546" y="562"/>
                      <a:pt x="547" y="562"/>
                      <a:pt x="548" y="562"/>
                    </a:cubicBezTo>
                    <a:cubicBezTo>
                      <a:pt x="548" y="561"/>
                      <a:pt x="549" y="561"/>
                      <a:pt x="549" y="561"/>
                    </a:cubicBezTo>
                    <a:close/>
                    <a:moveTo>
                      <a:pt x="551" y="560"/>
                    </a:moveTo>
                    <a:cubicBezTo>
                      <a:pt x="552" y="560"/>
                      <a:pt x="552" y="560"/>
                      <a:pt x="552" y="559"/>
                    </a:cubicBezTo>
                    <a:cubicBezTo>
                      <a:pt x="552" y="560"/>
                      <a:pt x="552" y="560"/>
                      <a:pt x="551" y="560"/>
                    </a:cubicBezTo>
                    <a:cubicBezTo>
                      <a:pt x="551" y="560"/>
                      <a:pt x="551" y="560"/>
                      <a:pt x="551" y="560"/>
                    </a:cubicBezTo>
                    <a:close/>
                    <a:moveTo>
                      <a:pt x="333" y="538"/>
                    </a:moveTo>
                    <a:cubicBezTo>
                      <a:pt x="343" y="542"/>
                      <a:pt x="353" y="547"/>
                      <a:pt x="364" y="550"/>
                    </a:cubicBezTo>
                    <a:cubicBezTo>
                      <a:pt x="367" y="551"/>
                      <a:pt x="370" y="552"/>
                      <a:pt x="373" y="553"/>
                    </a:cubicBezTo>
                    <a:cubicBezTo>
                      <a:pt x="381" y="555"/>
                      <a:pt x="388" y="557"/>
                      <a:pt x="396" y="558"/>
                    </a:cubicBezTo>
                    <a:cubicBezTo>
                      <a:pt x="402" y="560"/>
                      <a:pt x="408" y="561"/>
                      <a:pt x="414" y="562"/>
                    </a:cubicBezTo>
                    <a:cubicBezTo>
                      <a:pt x="419" y="562"/>
                      <a:pt x="423" y="563"/>
                      <a:pt x="427" y="563"/>
                    </a:cubicBezTo>
                    <a:cubicBezTo>
                      <a:pt x="436" y="564"/>
                      <a:pt x="444" y="565"/>
                      <a:pt x="453" y="566"/>
                    </a:cubicBezTo>
                    <a:cubicBezTo>
                      <a:pt x="460" y="566"/>
                      <a:pt x="468" y="567"/>
                      <a:pt x="476" y="567"/>
                    </a:cubicBezTo>
                    <a:cubicBezTo>
                      <a:pt x="479" y="568"/>
                      <a:pt x="483" y="567"/>
                      <a:pt x="487" y="568"/>
                    </a:cubicBezTo>
                    <a:cubicBezTo>
                      <a:pt x="493" y="568"/>
                      <a:pt x="499" y="568"/>
                      <a:pt x="505" y="568"/>
                    </a:cubicBezTo>
                    <a:cubicBezTo>
                      <a:pt x="517" y="568"/>
                      <a:pt x="530" y="568"/>
                      <a:pt x="543" y="568"/>
                    </a:cubicBezTo>
                    <a:cubicBezTo>
                      <a:pt x="550" y="568"/>
                      <a:pt x="557" y="569"/>
                      <a:pt x="565" y="570"/>
                    </a:cubicBezTo>
                    <a:cubicBezTo>
                      <a:pt x="566" y="570"/>
                      <a:pt x="566" y="570"/>
                      <a:pt x="567" y="570"/>
                    </a:cubicBezTo>
                    <a:cubicBezTo>
                      <a:pt x="567" y="570"/>
                      <a:pt x="567" y="571"/>
                      <a:pt x="567" y="571"/>
                    </a:cubicBezTo>
                    <a:cubicBezTo>
                      <a:pt x="557" y="572"/>
                      <a:pt x="546" y="573"/>
                      <a:pt x="535" y="574"/>
                    </a:cubicBezTo>
                    <a:cubicBezTo>
                      <a:pt x="529" y="574"/>
                      <a:pt x="523" y="574"/>
                      <a:pt x="517" y="575"/>
                    </a:cubicBezTo>
                    <a:cubicBezTo>
                      <a:pt x="509" y="575"/>
                      <a:pt x="501" y="576"/>
                      <a:pt x="493" y="576"/>
                    </a:cubicBezTo>
                    <a:cubicBezTo>
                      <a:pt x="484" y="576"/>
                      <a:pt x="474" y="576"/>
                      <a:pt x="465" y="576"/>
                    </a:cubicBezTo>
                    <a:cubicBezTo>
                      <a:pt x="463" y="576"/>
                      <a:pt x="462" y="577"/>
                      <a:pt x="461" y="576"/>
                    </a:cubicBezTo>
                    <a:cubicBezTo>
                      <a:pt x="449" y="575"/>
                      <a:pt x="438" y="573"/>
                      <a:pt x="427" y="571"/>
                    </a:cubicBezTo>
                    <a:cubicBezTo>
                      <a:pt x="415" y="569"/>
                      <a:pt x="402" y="567"/>
                      <a:pt x="389" y="564"/>
                    </a:cubicBezTo>
                    <a:cubicBezTo>
                      <a:pt x="381" y="562"/>
                      <a:pt x="373" y="559"/>
                      <a:pt x="364" y="557"/>
                    </a:cubicBezTo>
                    <a:cubicBezTo>
                      <a:pt x="351" y="553"/>
                      <a:pt x="338" y="548"/>
                      <a:pt x="325" y="543"/>
                    </a:cubicBezTo>
                    <a:cubicBezTo>
                      <a:pt x="317" y="540"/>
                      <a:pt x="309" y="537"/>
                      <a:pt x="301" y="534"/>
                    </a:cubicBezTo>
                    <a:cubicBezTo>
                      <a:pt x="292" y="530"/>
                      <a:pt x="283" y="526"/>
                      <a:pt x="275" y="523"/>
                    </a:cubicBezTo>
                    <a:cubicBezTo>
                      <a:pt x="265" y="519"/>
                      <a:pt x="256" y="515"/>
                      <a:pt x="246" y="511"/>
                    </a:cubicBezTo>
                    <a:cubicBezTo>
                      <a:pt x="246" y="511"/>
                      <a:pt x="246" y="511"/>
                      <a:pt x="245" y="510"/>
                    </a:cubicBezTo>
                    <a:cubicBezTo>
                      <a:pt x="245" y="510"/>
                      <a:pt x="246" y="510"/>
                      <a:pt x="246" y="509"/>
                    </a:cubicBezTo>
                    <a:cubicBezTo>
                      <a:pt x="253" y="511"/>
                      <a:pt x="261" y="513"/>
                      <a:pt x="268" y="515"/>
                    </a:cubicBezTo>
                    <a:cubicBezTo>
                      <a:pt x="275" y="517"/>
                      <a:pt x="281" y="520"/>
                      <a:pt x="287" y="522"/>
                    </a:cubicBezTo>
                    <a:cubicBezTo>
                      <a:pt x="291" y="523"/>
                      <a:pt x="295" y="525"/>
                      <a:pt x="299" y="526"/>
                    </a:cubicBezTo>
                    <a:cubicBezTo>
                      <a:pt x="303" y="527"/>
                      <a:pt x="307" y="529"/>
                      <a:pt x="311" y="530"/>
                    </a:cubicBezTo>
                    <a:cubicBezTo>
                      <a:pt x="318" y="533"/>
                      <a:pt x="326" y="535"/>
                      <a:pt x="333" y="538"/>
                    </a:cubicBezTo>
                    <a:close/>
                    <a:moveTo>
                      <a:pt x="305" y="524"/>
                    </a:moveTo>
                    <a:cubicBezTo>
                      <a:pt x="305" y="524"/>
                      <a:pt x="305" y="524"/>
                      <a:pt x="305" y="524"/>
                    </a:cubicBezTo>
                    <a:cubicBezTo>
                      <a:pt x="305" y="524"/>
                      <a:pt x="305" y="524"/>
                      <a:pt x="305" y="524"/>
                    </a:cubicBezTo>
                    <a:close/>
                    <a:moveTo>
                      <a:pt x="266" y="507"/>
                    </a:moveTo>
                    <a:cubicBezTo>
                      <a:pt x="278" y="510"/>
                      <a:pt x="297" y="519"/>
                      <a:pt x="300" y="522"/>
                    </a:cubicBezTo>
                    <a:cubicBezTo>
                      <a:pt x="289" y="519"/>
                      <a:pt x="279" y="515"/>
                      <a:pt x="269" y="512"/>
                    </a:cubicBezTo>
                    <a:cubicBezTo>
                      <a:pt x="261" y="509"/>
                      <a:pt x="252" y="508"/>
                      <a:pt x="244" y="506"/>
                    </a:cubicBezTo>
                    <a:cubicBezTo>
                      <a:pt x="239" y="505"/>
                      <a:pt x="234" y="503"/>
                      <a:pt x="229" y="502"/>
                    </a:cubicBezTo>
                    <a:cubicBezTo>
                      <a:pt x="238" y="501"/>
                      <a:pt x="251" y="502"/>
                      <a:pt x="266" y="507"/>
                    </a:cubicBezTo>
                    <a:close/>
                    <a:moveTo>
                      <a:pt x="230" y="540"/>
                    </a:moveTo>
                    <a:cubicBezTo>
                      <a:pt x="230" y="541"/>
                      <a:pt x="230" y="542"/>
                      <a:pt x="229" y="543"/>
                    </a:cubicBezTo>
                    <a:cubicBezTo>
                      <a:pt x="228" y="546"/>
                      <a:pt x="227" y="549"/>
                      <a:pt x="225" y="552"/>
                    </a:cubicBezTo>
                    <a:cubicBezTo>
                      <a:pt x="222" y="560"/>
                      <a:pt x="218" y="569"/>
                      <a:pt x="215" y="578"/>
                    </a:cubicBezTo>
                    <a:cubicBezTo>
                      <a:pt x="212" y="589"/>
                      <a:pt x="210" y="601"/>
                      <a:pt x="207" y="613"/>
                    </a:cubicBezTo>
                    <a:cubicBezTo>
                      <a:pt x="207" y="613"/>
                      <a:pt x="207" y="613"/>
                      <a:pt x="207" y="613"/>
                    </a:cubicBezTo>
                    <a:cubicBezTo>
                      <a:pt x="207" y="611"/>
                      <a:pt x="207" y="610"/>
                      <a:pt x="207" y="609"/>
                    </a:cubicBezTo>
                    <a:cubicBezTo>
                      <a:pt x="207" y="601"/>
                      <a:pt x="207" y="593"/>
                      <a:pt x="207" y="585"/>
                    </a:cubicBezTo>
                    <a:cubicBezTo>
                      <a:pt x="207" y="576"/>
                      <a:pt x="207" y="566"/>
                      <a:pt x="208" y="556"/>
                    </a:cubicBezTo>
                    <a:cubicBezTo>
                      <a:pt x="208" y="546"/>
                      <a:pt x="210" y="537"/>
                      <a:pt x="212" y="527"/>
                    </a:cubicBezTo>
                    <a:cubicBezTo>
                      <a:pt x="213" y="522"/>
                      <a:pt x="214" y="517"/>
                      <a:pt x="216" y="512"/>
                    </a:cubicBezTo>
                    <a:cubicBezTo>
                      <a:pt x="221" y="521"/>
                      <a:pt x="225" y="531"/>
                      <a:pt x="230" y="540"/>
                    </a:cubicBezTo>
                    <a:close/>
                    <a:moveTo>
                      <a:pt x="388" y="525"/>
                    </a:moveTo>
                    <a:cubicBezTo>
                      <a:pt x="388" y="524"/>
                      <a:pt x="387" y="524"/>
                      <a:pt x="387" y="524"/>
                    </a:cubicBezTo>
                    <a:cubicBezTo>
                      <a:pt x="387" y="524"/>
                      <a:pt x="387" y="524"/>
                      <a:pt x="387" y="524"/>
                    </a:cubicBezTo>
                    <a:cubicBezTo>
                      <a:pt x="387" y="524"/>
                      <a:pt x="386" y="524"/>
                      <a:pt x="386" y="524"/>
                    </a:cubicBezTo>
                    <a:cubicBezTo>
                      <a:pt x="386" y="524"/>
                      <a:pt x="385" y="524"/>
                      <a:pt x="384" y="524"/>
                    </a:cubicBezTo>
                    <a:cubicBezTo>
                      <a:pt x="379" y="523"/>
                      <a:pt x="374" y="522"/>
                      <a:pt x="369" y="520"/>
                    </a:cubicBezTo>
                    <a:cubicBezTo>
                      <a:pt x="365" y="520"/>
                      <a:pt x="361" y="518"/>
                      <a:pt x="358" y="517"/>
                    </a:cubicBezTo>
                    <a:cubicBezTo>
                      <a:pt x="348" y="515"/>
                      <a:pt x="338" y="512"/>
                      <a:pt x="328" y="509"/>
                    </a:cubicBezTo>
                    <a:cubicBezTo>
                      <a:pt x="321" y="507"/>
                      <a:pt x="314" y="504"/>
                      <a:pt x="307" y="501"/>
                    </a:cubicBezTo>
                    <a:cubicBezTo>
                      <a:pt x="300" y="498"/>
                      <a:pt x="293" y="495"/>
                      <a:pt x="286" y="492"/>
                    </a:cubicBezTo>
                    <a:cubicBezTo>
                      <a:pt x="277" y="488"/>
                      <a:pt x="267" y="483"/>
                      <a:pt x="258" y="478"/>
                    </a:cubicBezTo>
                    <a:cubicBezTo>
                      <a:pt x="246" y="472"/>
                      <a:pt x="234" y="467"/>
                      <a:pt x="222" y="461"/>
                    </a:cubicBezTo>
                    <a:cubicBezTo>
                      <a:pt x="221" y="460"/>
                      <a:pt x="220" y="459"/>
                      <a:pt x="218" y="458"/>
                    </a:cubicBezTo>
                    <a:cubicBezTo>
                      <a:pt x="221" y="459"/>
                      <a:pt x="223" y="459"/>
                      <a:pt x="226" y="460"/>
                    </a:cubicBezTo>
                    <a:cubicBezTo>
                      <a:pt x="232" y="463"/>
                      <a:pt x="239" y="465"/>
                      <a:pt x="245" y="468"/>
                    </a:cubicBezTo>
                    <a:cubicBezTo>
                      <a:pt x="252" y="471"/>
                      <a:pt x="258" y="475"/>
                      <a:pt x="265" y="478"/>
                    </a:cubicBezTo>
                    <a:cubicBezTo>
                      <a:pt x="275" y="482"/>
                      <a:pt x="286" y="486"/>
                      <a:pt x="296" y="491"/>
                    </a:cubicBezTo>
                    <a:cubicBezTo>
                      <a:pt x="299" y="492"/>
                      <a:pt x="303" y="494"/>
                      <a:pt x="306" y="495"/>
                    </a:cubicBezTo>
                    <a:cubicBezTo>
                      <a:pt x="312" y="497"/>
                      <a:pt x="318" y="498"/>
                      <a:pt x="323" y="500"/>
                    </a:cubicBezTo>
                    <a:cubicBezTo>
                      <a:pt x="332" y="503"/>
                      <a:pt x="340" y="507"/>
                      <a:pt x="349" y="511"/>
                    </a:cubicBezTo>
                    <a:cubicBezTo>
                      <a:pt x="357" y="513"/>
                      <a:pt x="364" y="516"/>
                      <a:pt x="372" y="519"/>
                    </a:cubicBezTo>
                    <a:cubicBezTo>
                      <a:pt x="377" y="520"/>
                      <a:pt x="382" y="522"/>
                      <a:pt x="386" y="524"/>
                    </a:cubicBezTo>
                    <a:cubicBezTo>
                      <a:pt x="386" y="524"/>
                      <a:pt x="387" y="524"/>
                      <a:pt x="387" y="524"/>
                    </a:cubicBezTo>
                    <a:cubicBezTo>
                      <a:pt x="387" y="524"/>
                      <a:pt x="387" y="524"/>
                      <a:pt x="387" y="524"/>
                    </a:cubicBezTo>
                    <a:cubicBezTo>
                      <a:pt x="387" y="524"/>
                      <a:pt x="388" y="524"/>
                      <a:pt x="388" y="524"/>
                    </a:cubicBezTo>
                    <a:cubicBezTo>
                      <a:pt x="388" y="524"/>
                      <a:pt x="388" y="524"/>
                      <a:pt x="388" y="525"/>
                    </a:cubicBezTo>
                    <a:close/>
                    <a:moveTo>
                      <a:pt x="563" y="524"/>
                    </a:moveTo>
                    <a:cubicBezTo>
                      <a:pt x="562" y="524"/>
                      <a:pt x="562" y="524"/>
                      <a:pt x="561" y="524"/>
                    </a:cubicBezTo>
                    <a:cubicBezTo>
                      <a:pt x="556" y="525"/>
                      <a:pt x="551" y="525"/>
                      <a:pt x="546" y="526"/>
                    </a:cubicBezTo>
                    <a:cubicBezTo>
                      <a:pt x="537" y="526"/>
                      <a:pt x="528" y="527"/>
                      <a:pt x="519" y="528"/>
                    </a:cubicBezTo>
                    <a:cubicBezTo>
                      <a:pt x="508" y="528"/>
                      <a:pt x="497" y="529"/>
                      <a:pt x="487" y="530"/>
                    </a:cubicBezTo>
                    <a:cubicBezTo>
                      <a:pt x="482" y="531"/>
                      <a:pt x="477" y="531"/>
                      <a:pt x="473" y="532"/>
                    </a:cubicBezTo>
                    <a:cubicBezTo>
                      <a:pt x="468" y="532"/>
                      <a:pt x="463" y="532"/>
                      <a:pt x="458" y="532"/>
                    </a:cubicBezTo>
                    <a:cubicBezTo>
                      <a:pt x="452" y="532"/>
                      <a:pt x="446" y="532"/>
                      <a:pt x="440" y="531"/>
                    </a:cubicBezTo>
                    <a:cubicBezTo>
                      <a:pt x="430" y="530"/>
                      <a:pt x="421" y="528"/>
                      <a:pt x="411" y="527"/>
                    </a:cubicBezTo>
                    <a:cubicBezTo>
                      <a:pt x="408" y="526"/>
                      <a:pt x="405" y="526"/>
                      <a:pt x="401" y="525"/>
                    </a:cubicBezTo>
                    <a:cubicBezTo>
                      <a:pt x="395" y="523"/>
                      <a:pt x="389" y="521"/>
                      <a:pt x="383" y="519"/>
                    </a:cubicBezTo>
                    <a:cubicBezTo>
                      <a:pt x="378" y="517"/>
                      <a:pt x="374" y="515"/>
                      <a:pt x="369" y="513"/>
                    </a:cubicBezTo>
                    <a:cubicBezTo>
                      <a:pt x="371" y="513"/>
                      <a:pt x="373" y="514"/>
                      <a:pt x="375" y="514"/>
                    </a:cubicBezTo>
                    <a:cubicBezTo>
                      <a:pt x="384" y="516"/>
                      <a:pt x="394" y="519"/>
                      <a:pt x="403" y="520"/>
                    </a:cubicBezTo>
                    <a:cubicBezTo>
                      <a:pt x="423" y="523"/>
                      <a:pt x="443" y="520"/>
                      <a:pt x="462" y="523"/>
                    </a:cubicBezTo>
                    <a:cubicBezTo>
                      <a:pt x="466" y="523"/>
                      <a:pt x="471" y="523"/>
                      <a:pt x="475" y="524"/>
                    </a:cubicBezTo>
                    <a:cubicBezTo>
                      <a:pt x="483" y="525"/>
                      <a:pt x="493" y="526"/>
                      <a:pt x="502" y="525"/>
                    </a:cubicBezTo>
                    <a:cubicBezTo>
                      <a:pt x="512" y="524"/>
                      <a:pt x="522" y="523"/>
                      <a:pt x="533" y="524"/>
                    </a:cubicBezTo>
                    <a:cubicBezTo>
                      <a:pt x="539" y="524"/>
                      <a:pt x="546" y="523"/>
                      <a:pt x="553" y="523"/>
                    </a:cubicBezTo>
                    <a:cubicBezTo>
                      <a:pt x="556" y="523"/>
                      <a:pt x="559" y="523"/>
                      <a:pt x="563" y="523"/>
                    </a:cubicBezTo>
                    <a:cubicBezTo>
                      <a:pt x="563" y="523"/>
                      <a:pt x="563" y="524"/>
                      <a:pt x="563" y="524"/>
                    </a:cubicBezTo>
                    <a:close/>
                    <a:moveTo>
                      <a:pt x="580" y="518"/>
                    </a:moveTo>
                    <a:cubicBezTo>
                      <a:pt x="575" y="519"/>
                      <a:pt x="569" y="519"/>
                      <a:pt x="563" y="519"/>
                    </a:cubicBezTo>
                    <a:cubicBezTo>
                      <a:pt x="557" y="520"/>
                      <a:pt x="551" y="519"/>
                      <a:pt x="545" y="519"/>
                    </a:cubicBezTo>
                    <a:cubicBezTo>
                      <a:pt x="541" y="520"/>
                      <a:pt x="536" y="520"/>
                      <a:pt x="532" y="520"/>
                    </a:cubicBezTo>
                    <a:cubicBezTo>
                      <a:pt x="524" y="520"/>
                      <a:pt x="517" y="520"/>
                      <a:pt x="509" y="521"/>
                    </a:cubicBezTo>
                    <a:cubicBezTo>
                      <a:pt x="504" y="521"/>
                      <a:pt x="498" y="522"/>
                      <a:pt x="492" y="521"/>
                    </a:cubicBezTo>
                    <a:cubicBezTo>
                      <a:pt x="483" y="521"/>
                      <a:pt x="475" y="520"/>
                      <a:pt x="466" y="519"/>
                    </a:cubicBezTo>
                    <a:cubicBezTo>
                      <a:pt x="460" y="518"/>
                      <a:pt x="454" y="517"/>
                      <a:pt x="448" y="517"/>
                    </a:cubicBezTo>
                    <a:cubicBezTo>
                      <a:pt x="437" y="517"/>
                      <a:pt x="426" y="517"/>
                      <a:pt x="415" y="517"/>
                    </a:cubicBezTo>
                    <a:cubicBezTo>
                      <a:pt x="405" y="517"/>
                      <a:pt x="395" y="515"/>
                      <a:pt x="386" y="513"/>
                    </a:cubicBezTo>
                    <a:cubicBezTo>
                      <a:pt x="378" y="511"/>
                      <a:pt x="370" y="509"/>
                      <a:pt x="361" y="507"/>
                    </a:cubicBezTo>
                    <a:cubicBezTo>
                      <a:pt x="356" y="506"/>
                      <a:pt x="351" y="504"/>
                      <a:pt x="346" y="502"/>
                    </a:cubicBezTo>
                    <a:cubicBezTo>
                      <a:pt x="337" y="499"/>
                      <a:pt x="329" y="495"/>
                      <a:pt x="321" y="493"/>
                    </a:cubicBezTo>
                    <a:cubicBezTo>
                      <a:pt x="311" y="490"/>
                      <a:pt x="303" y="485"/>
                      <a:pt x="294" y="481"/>
                    </a:cubicBezTo>
                    <a:cubicBezTo>
                      <a:pt x="288" y="478"/>
                      <a:pt x="282" y="476"/>
                      <a:pt x="277" y="473"/>
                    </a:cubicBezTo>
                    <a:cubicBezTo>
                      <a:pt x="274" y="472"/>
                      <a:pt x="272" y="471"/>
                      <a:pt x="269" y="470"/>
                    </a:cubicBezTo>
                    <a:cubicBezTo>
                      <a:pt x="272" y="470"/>
                      <a:pt x="275" y="470"/>
                      <a:pt x="278" y="471"/>
                    </a:cubicBezTo>
                    <a:cubicBezTo>
                      <a:pt x="284" y="473"/>
                      <a:pt x="290" y="476"/>
                      <a:pt x="296" y="478"/>
                    </a:cubicBezTo>
                    <a:cubicBezTo>
                      <a:pt x="305" y="482"/>
                      <a:pt x="314" y="486"/>
                      <a:pt x="323" y="487"/>
                    </a:cubicBezTo>
                    <a:cubicBezTo>
                      <a:pt x="326" y="487"/>
                      <a:pt x="329" y="488"/>
                      <a:pt x="332" y="489"/>
                    </a:cubicBezTo>
                    <a:cubicBezTo>
                      <a:pt x="338" y="490"/>
                      <a:pt x="344" y="492"/>
                      <a:pt x="350" y="494"/>
                    </a:cubicBezTo>
                    <a:cubicBezTo>
                      <a:pt x="361" y="497"/>
                      <a:pt x="371" y="501"/>
                      <a:pt x="383" y="503"/>
                    </a:cubicBezTo>
                    <a:cubicBezTo>
                      <a:pt x="390" y="504"/>
                      <a:pt x="397" y="506"/>
                      <a:pt x="405" y="507"/>
                    </a:cubicBezTo>
                    <a:cubicBezTo>
                      <a:pt x="412" y="509"/>
                      <a:pt x="420" y="511"/>
                      <a:pt x="427" y="512"/>
                    </a:cubicBezTo>
                    <a:cubicBezTo>
                      <a:pt x="429" y="512"/>
                      <a:pt x="431" y="513"/>
                      <a:pt x="434" y="513"/>
                    </a:cubicBezTo>
                    <a:cubicBezTo>
                      <a:pt x="440" y="513"/>
                      <a:pt x="446" y="514"/>
                      <a:pt x="452" y="514"/>
                    </a:cubicBezTo>
                    <a:cubicBezTo>
                      <a:pt x="458" y="515"/>
                      <a:pt x="465" y="515"/>
                      <a:pt x="471" y="516"/>
                    </a:cubicBezTo>
                    <a:cubicBezTo>
                      <a:pt x="477" y="516"/>
                      <a:pt x="483" y="516"/>
                      <a:pt x="488" y="517"/>
                    </a:cubicBezTo>
                    <a:cubicBezTo>
                      <a:pt x="493" y="517"/>
                      <a:pt x="498" y="517"/>
                      <a:pt x="503" y="517"/>
                    </a:cubicBezTo>
                    <a:cubicBezTo>
                      <a:pt x="514" y="517"/>
                      <a:pt x="526" y="517"/>
                      <a:pt x="538" y="516"/>
                    </a:cubicBezTo>
                    <a:cubicBezTo>
                      <a:pt x="544" y="516"/>
                      <a:pt x="551" y="516"/>
                      <a:pt x="558" y="516"/>
                    </a:cubicBezTo>
                    <a:cubicBezTo>
                      <a:pt x="565" y="516"/>
                      <a:pt x="573" y="517"/>
                      <a:pt x="580" y="517"/>
                    </a:cubicBezTo>
                    <a:cubicBezTo>
                      <a:pt x="580" y="517"/>
                      <a:pt x="580" y="518"/>
                      <a:pt x="580" y="518"/>
                    </a:cubicBezTo>
                    <a:close/>
                    <a:moveTo>
                      <a:pt x="574" y="512"/>
                    </a:moveTo>
                    <a:cubicBezTo>
                      <a:pt x="574" y="512"/>
                      <a:pt x="574" y="513"/>
                      <a:pt x="575" y="513"/>
                    </a:cubicBezTo>
                    <a:cubicBezTo>
                      <a:pt x="575" y="513"/>
                      <a:pt x="575" y="513"/>
                      <a:pt x="575" y="513"/>
                    </a:cubicBezTo>
                    <a:cubicBezTo>
                      <a:pt x="574" y="513"/>
                      <a:pt x="574" y="513"/>
                      <a:pt x="574" y="513"/>
                    </a:cubicBezTo>
                    <a:cubicBezTo>
                      <a:pt x="574" y="513"/>
                      <a:pt x="574" y="512"/>
                      <a:pt x="574" y="512"/>
                    </a:cubicBezTo>
                    <a:close/>
                    <a:moveTo>
                      <a:pt x="509" y="503"/>
                    </a:moveTo>
                    <a:cubicBezTo>
                      <a:pt x="513" y="504"/>
                      <a:pt x="518" y="504"/>
                      <a:pt x="523" y="504"/>
                    </a:cubicBezTo>
                    <a:cubicBezTo>
                      <a:pt x="531" y="505"/>
                      <a:pt x="540" y="506"/>
                      <a:pt x="548" y="507"/>
                    </a:cubicBezTo>
                    <a:cubicBezTo>
                      <a:pt x="555" y="508"/>
                      <a:pt x="563" y="510"/>
                      <a:pt x="570" y="511"/>
                    </a:cubicBezTo>
                    <a:cubicBezTo>
                      <a:pt x="570" y="512"/>
                      <a:pt x="570" y="512"/>
                      <a:pt x="570" y="512"/>
                    </a:cubicBezTo>
                    <a:cubicBezTo>
                      <a:pt x="569" y="512"/>
                      <a:pt x="567" y="512"/>
                      <a:pt x="565" y="512"/>
                    </a:cubicBezTo>
                    <a:cubicBezTo>
                      <a:pt x="559" y="512"/>
                      <a:pt x="554" y="512"/>
                      <a:pt x="548" y="512"/>
                    </a:cubicBezTo>
                    <a:cubicBezTo>
                      <a:pt x="542" y="513"/>
                      <a:pt x="536" y="513"/>
                      <a:pt x="529" y="513"/>
                    </a:cubicBezTo>
                    <a:cubicBezTo>
                      <a:pt x="524" y="513"/>
                      <a:pt x="519" y="512"/>
                      <a:pt x="514" y="513"/>
                    </a:cubicBezTo>
                    <a:cubicBezTo>
                      <a:pt x="501" y="514"/>
                      <a:pt x="488" y="513"/>
                      <a:pt x="476" y="512"/>
                    </a:cubicBezTo>
                    <a:cubicBezTo>
                      <a:pt x="466" y="512"/>
                      <a:pt x="457" y="511"/>
                      <a:pt x="447" y="510"/>
                    </a:cubicBezTo>
                    <a:cubicBezTo>
                      <a:pt x="441" y="509"/>
                      <a:pt x="435" y="510"/>
                      <a:pt x="429" y="509"/>
                    </a:cubicBezTo>
                    <a:cubicBezTo>
                      <a:pt x="412" y="505"/>
                      <a:pt x="395" y="502"/>
                      <a:pt x="378" y="498"/>
                    </a:cubicBezTo>
                    <a:cubicBezTo>
                      <a:pt x="375" y="497"/>
                      <a:pt x="371" y="497"/>
                      <a:pt x="368" y="496"/>
                    </a:cubicBezTo>
                    <a:cubicBezTo>
                      <a:pt x="368" y="496"/>
                      <a:pt x="368" y="496"/>
                      <a:pt x="368" y="496"/>
                    </a:cubicBezTo>
                    <a:cubicBezTo>
                      <a:pt x="374" y="496"/>
                      <a:pt x="379" y="496"/>
                      <a:pt x="384" y="496"/>
                    </a:cubicBezTo>
                    <a:cubicBezTo>
                      <a:pt x="389" y="496"/>
                      <a:pt x="394" y="497"/>
                      <a:pt x="399" y="497"/>
                    </a:cubicBezTo>
                    <a:cubicBezTo>
                      <a:pt x="409" y="498"/>
                      <a:pt x="419" y="498"/>
                      <a:pt x="428" y="499"/>
                    </a:cubicBezTo>
                    <a:cubicBezTo>
                      <a:pt x="440" y="500"/>
                      <a:pt x="451" y="500"/>
                      <a:pt x="462" y="499"/>
                    </a:cubicBezTo>
                    <a:cubicBezTo>
                      <a:pt x="466" y="499"/>
                      <a:pt x="469" y="499"/>
                      <a:pt x="473" y="499"/>
                    </a:cubicBezTo>
                    <a:cubicBezTo>
                      <a:pt x="485" y="501"/>
                      <a:pt x="497" y="502"/>
                      <a:pt x="509" y="503"/>
                    </a:cubicBezTo>
                    <a:close/>
                    <a:moveTo>
                      <a:pt x="463" y="486"/>
                    </a:moveTo>
                    <a:cubicBezTo>
                      <a:pt x="468" y="487"/>
                      <a:pt x="473" y="488"/>
                      <a:pt x="478" y="488"/>
                    </a:cubicBezTo>
                    <a:cubicBezTo>
                      <a:pt x="474" y="489"/>
                      <a:pt x="469" y="489"/>
                      <a:pt x="465" y="489"/>
                    </a:cubicBezTo>
                    <a:cubicBezTo>
                      <a:pt x="461" y="489"/>
                      <a:pt x="457" y="489"/>
                      <a:pt x="453" y="489"/>
                    </a:cubicBezTo>
                    <a:cubicBezTo>
                      <a:pt x="445" y="488"/>
                      <a:pt x="438" y="486"/>
                      <a:pt x="431" y="485"/>
                    </a:cubicBezTo>
                    <a:cubicBezTo>
                      <a:pt x="414" y="484"/>
                      <a:pt x="397" y="482"/>
                      <a:pt x="380" y="477"/>
                    </a:cubicBezTo>
                    <a:cubicBezTo>
                      <a:pt x="374" y="476"/>
                      <a:pt x="368" y="474"/>
                      <a:pt x="361" y="473"/>
                    </a:cubicBezTo>
                    <a:cubicBezTo>
                      <a:pt x="349" y="469"/>
                      <a:pt x="336" y="466"/>
                      <a:pt x="323" y="462"/>
                    </a:cubicBezTo>
                    <a:cubicBezTo>
                      <a:pt x="317" y="461"/>
                      <a:pt x="311" y="458"/>
                      <a:pt x="305" y="456"/>
                    </a:cubicBezTo>
                    <a:cubicBezTo>
                      <a:pt x="290" y="452"/>
                      <a:pt x="276" y="445"/>
                      <a:pt x="262" y="437"/>
                    </a:cubicBezTo>
                    <a:cubicBezTo>
                      <a:pt x="262" y="437"/>
                      <a:pt x="262" y="436"/>
                      <a:pt x="262" y="436"/>
                    </a:cubicBezTo>
                    <a:cubicBezTo>
                      <a:pt x="263" y="437"/>
                      <a:pt x="264" y="437"/>
                      <a:pt x="266" y="437"/>
                    </a:cubicBezTo>
                    <a:cubicBezTo>
                      <a:pt x="276" y="442"/>
                      <a:pt x="286" y="446"/>
                      <a:pt x="296" y="450"/>
                    </a:cubicBezTo>
                    <a:cubicBezTo>
                      <a:pt x="305" y="453"/>
                      <a:pt x="314" y="455"/>
                      <a:pt x="323" y="458"/>
                    </a:cubicBezTo>
                    <a:cubicBezTo>
                      <a:pt x="331" y="460"/>
                      <a:pt x="339" y="462"/>
                      <a:pt x="347" y="464"/>
                    </a:cubicBezTo>
                    <a:cubicBezTo>
                      <a:pt x="360" y="467"/>
                      <a:pt x="374" y="471"/>
                      <a:pt x="388" y="473"/>
                    </a:cubicBezTo>
                    <a:cubicBezTo>
                      <a:pt x="400" y="475"/>
                      <a:pt x="412" y="476"/>
                      <a:pt x="424" y="478"/>
                    </a:cubicBezTo>
                    <a:cubicBezTo>
                      <a:pt x="429" y="479"/>
                      <a:pt x="435" y="480"/>
                      <a:pt x="441" y="481"/>
                    </a:cubicBezTo>
                    <a:cubicBezTo>
                      <a:pt x="449" y="482"/>
                      <a:pt x="456" y="484"/>
                      <a:pt x="463" y="486"/>
                    </a:cubicBezTo>
                    <a:close/>
                    <a:moveTo>
                      <a:pt x="446" y="477"/>
                    </a:moveTo>
                    <a:cubicBezTo>
                      <a:pt x="446" y="477"/>
                      <a:pt x="446" y="477"/>
                      <a:pt x="446" y="477"/>
                    </a:cubicBezTo>
                    <a:cubicBezTo>
                      <a:pt x="446" y="477"/>
                      <a:pt x="446" y="477"/>
                      <a:pt x="446" y="477"/>
                    </a:cubicBezTo>
                    <a:close/>
                    <a:moveTo>
                      <a:pt x="416" y="473"/>
                    </a:moveTo>
                    <a:cubicBezTo>
                      <a:pt x="413" y="472"/>
                      <a:pt x="411" y="472"/>
                      <a:pt x="408" y="472"/>
                    </a:cubicBezTo>
                    <a:cubicBezTo>
                      <a:pt x="394" y="469"/>
                      <a:pt x="381" y="467"/>
                      <a:pt x="367" y="464"/>
                    </a:cubicBezTo>
                    <a:cubicBezTo>
                      <a:pt x="351" y="461"/>
                      <a:pt x="335" y="457"/>
                      <a:pt x="320" y="452"/>
                    </a:cubicBezTo>
                    <a:cubicBezTo>
                      <a:pt x="309" y="449"/>
                      <a:pt x="299" y="445"/>
                      <a:pt x="289" y="442"/>
                    </a:cubicBezTo>
                    <a:cubicBezTo>
                      <a:pt x="280" y="439"/>
                      <a:pt x="270" y="435"/>
                      <a:pt x="261" y="431"/>
                    </a:cubicBezTo>
                    <a:cubicBezTo>
                      <a:pt x="254" y="429"/>
                      <a:pt x="248" y="425"/>
                      <a:pt x="242" y="421"/>
                    </a:cubicBezTo>
                    <a:cubicBezTo>
                      <a:pt x="237" y="418"/>
                      <a:pt x="232" y="414"/>
                      <a:pt x="227" y="411"/>
                    </a:cubicBezTo>
                    <a:cubicBezTo>
                      <a:pt x="222" y="407"/>
                      <a:pt x="217" y="404"/>
                      <a:pt x="212" y="400"/>
                    </a:cubicBezTo>
                    <a:cubicBezTo>
                      <a:pt x="205" y="394"/>
                      <a:pt x="198" y="388"/>
                      <a:pt x="191" y="383"/>
                    </a:cubicBezTo>
                    <a:cubicBezTo>
                      <a:pt x="188" y="381"/>
                      <a:pt x="185" y="378"/>
                      <a:pt x="183" y="376"/>
                    </a:cubicBezTo>
                    <a:cubicBezTo>
                      <a:pt x="183" y="376"/>
                      <a:pt x="184" y="376"/>
                      <a:pt x="184" y="376"/>
                    </a:cubicBezTo>
                    <a:cubicBezTo>
                      <a:pt x="196" y="383"/>
                      <a:pt x="208" y="391"/>
                      <a:pt x="220" y="398"/>
                    </a:cubicBezTo>
                    <a:cubicBezTo>
                      <a:pt x="224" y="401"/>
                      <a:pt x="228" y="403"/>
                      <a:pt x="232" y="405"/>
                    </a:cubicBezTo>
                    <a:cubicBezTo>
                      <a:pt x="239" y="409"/>
                      <a:pt x="246" y="412"/>
                      <a:pt x="253" y="415"/>
                    </a:cubicBezTo>
                    <a:cubicBezTo>
                      <a:pt x="260" y="419"/>
                      <a:pt x="268" y="423"/>
                      <a:pt x="275" y="427"/>
                    </a:cubicBezTo>
                    <a:cubicBezTo>
                      <a:pt x="284" y="430"/>
                      <a:pt x="292" y="434"/>
                      <a:pt x="300" y="438"/>
                    </a:cubicBezTo>
                    <a:cubicBezTo>
                      <a:pt x="307" y="441"/>
                      <a:pt x="315" y="444"/>
                      <a:pt x="322" y="447"/>
                    </a:cubicBezTo>
                    <a:cubicBezTo>
                      <a:pt x="332" y="450"/>
                      <a:pt x="342" y="453"/>
                      <a:pt x="353" y="456"/>
                    </a:cubicBezTo>
                    <a:cubicBezTo>
                      <a:pt x="360" y="459"/>
                      <a:pt x="368" y="462"/>
                      <a:pt x="376" y="462"/>
                    </a:cubicBezTo>
                    <a:cubicBezTo>
                      <a:pt x="378" y="462"/>
                      <a:pt x="380" y="463"/>
                      <a:pt x="381" y="463"/>
                    </a:cubicBezTo>
                    <a:cubicBezTo>
                      <a:pt x="387" y="465"/>
                      <a:pt x="393" y="466"/>
                      <a:pt x="398" y="468"/>
                    </a:cubicBezTo>
                    <a:cubicBezTo>
                      <a:pt x="404" y="469"/>
                      <a:pt x="410" y="471"/>
                      <a:pt x="416" y="472"/>
                    </a:cubicBezTo>
                    <a:cubicBezTo>
                      <a:pt x="416" y="472"/>
                      <a:pt x="416" y="472"/>
                      <a:pt x="416" y="473"/>
                    </a:cubicBezTo>
                    <a:close/>
                    <a:moveTo>
                      <a:pt x="257" y="435"/>
                    </a:moveTo>
                    <a:cubicBezTo>
                      <a:pt x="257" y="435"/>
                      <a:pt x="257" y="435"/>
                      <a:pt x="257" y="435"/>
                    </a:cubicBezTo>
                    <a:cubicBezTo>
                      <a:pt x="257" y="435"/>
                      <a:pt x="256" y="434"/>
                      <a:pt x="255" y="434"/>
                    </a:cubicBezTo>
                    <a:cubicBezTo>
                      <a:pt x="255" y="434"/>
                      <a:pt x="255" y="434"/>
                      <a:pt x="255" y="434"/>
                    </a:cubicBezTo>
                    <a:cubicBezTo>
                      <a:pt x="256" y="434"/>
                      <a:pt x="257" y="434"/>
                      <a:pt x="257" y="435"/>
                    </a:cubicBezTo>
                    <a:close/>
                    <a:moveTo>
                      <a:pt x="251" y="432"/>
                    </a:moveTo>
                    <a:cubicBezTo>
                      <a:pt x="251" y="432"/>
                      <a:pt x="251" y="432"/>
                      <a:pt x="251" y="432"/>
                    </a:cubicBezTo>
                    <a:cubicBezTo>
                      <a:pt x="249" y="431"/>
                      <a:pt x="246" y="429"/>
                      <a:pt x="243" y="428"/>
                    </a:cubicBezTo>
                    <a:cubicBezTo>
                      <a:pt x="243" y="427"/>
                      <a:pt x="244" y="427"/>
                      <a:pt x="244" y="427"/>
                    </a:cubicBezTo>
                    <a:cubicBezTo>
                      <a:pt x="246" y="429"/>
                      <a:pt x="249" y="430"/>
                      <a:pt x="251" y="432"/>
                    </a:cubicBezTo>
                    <a:close/>
                    <a:moveTo>
                      <a:pt x="240" y="425"/>
                    </a:moveTo>
                    <a:cubicBezTo>
                      <a:pt x="240" y="425"/>
                      <a:pt x="240" y="425"/>
                      <a:pt x="240" y="425"/>
                    </a:cubicBezTo>
                    <a:cubicBezTo>
                      <a:pt x="240" y="425"/>
                      <a:pt x="240" y="425"/>
                      <a:pt x="240" y="425"/>
                    </a:cubicBezTo>
                    <a:close/>
                    <a:moveTo>
                      <a:pt x="234" y="421"/>
                    </a:moveTo>
                    <a:cubicBezTo>
                      <a:pt x="234" y="421"/>
                      <a:pt x="234" y="421"/>
                      <a:pt x="234" y="421"/>
                    </a:cubicBezTo>
                    <a:cubicBezTo>
                      <a:pt x="234" y="421"/>
                      <a:pt x="234" y="421"/>
                      <a:pt x="234" y="421"/>
                    </a:cubicBezTo>
                    <a:cubicBezTo>
                      <a:pt x="234" y="421"/>
                      <a:pt x="234" y="421"/>
                      <a:pt x="234" y="421"/>
                    </a:cubicBezTo>
                    <a:close/>
                    <a:moveTo>
                      <a:pt x="230" y="417"/>
                    </a:moveTo>
                    <a:cubicBezTo>
                      <a:pt x="229" y="417"/>
                      <a:pt x="229" y="418"/>
                      <a:pt x="229" y="418"/>
                    </a:cubicBezTo>
                    <a:cubicBezTo>
                      <a:pt x="227" y="417"/>
                      <a:pt x="225" y="415"/>
                      <a:pt x="223" y="414"/>
                    </a:cubicBezTo>
                    <a:cubicBezTo>
                      <a:pt x="223" y="413"/>
                      <a:pt x="223" y="413"/>
                      <a:pt x="223" y="413"/>
                    </a:cubicBezTo>
                    <a:cubicBezTo>
                      <a:pt x="221" y="412"/>
                      <a:pt x="220" y="411"/>
                      <a:pt x="218" y="410"/>
                    </a:cubicBezTo>
                    <a:cubicBezTo>
                      <a:pt x="218" y="410"/>
                      <a:pt x="218" y="410"/>
                      <a:pt x="218" y="410"/>
                    </a:cubicBezTo>
                    <a:cubicBezTo>
                      <a:pt x="216" y="408"/>
                      <a:pt x="214" y="407"/>
                      <a:pt x="212" y="406"/>
                    </a:cubicBezTo>
                    <a:cubicBezTo>
                      <a:pt x="212" y="406"/>
                      <a:pt x="213" y="405"/>
                      <a:pt x="213" y="405"/>
                    </a:cubicBezTo>
                    <a:cubicBezTo>
                      <a:pt x="214" y="407"/>
                      <a:pt x="216" y="408"/>
                      <a:pt x="218" y="410"/>
                    </a:cubicBezTo>
                    <a:cubicBezTo>
                      <a:pt x="218" y="410"/>
                      <a:pt x="218" y="410"/>
                      <a:pt x="218" y="410"/>
                    </a:cubicBezTo>
                    <a:cubicBezTo>
                      <a:pt x="220" y="411"/>
                      <a:pt x="221" y="412"/>
                      <a:pt x="223" y="413"/>
                    </a:cubicBezTo>
                    <a:cubicBezTo>
                      <a:pt x="223" y="413"/>
                      <a:pt x="223" y="413"/>
                      <a:pt x="223" y="414"/>
                    </a:cubicBezTo>
                    <a:cubicBezTo>
                      <a:pt x="225" y="415"/>
                      <a:pt x="227" y="416"/>
                      <a:pt x="230" y="417"/>
                    </a:cubicBezTo>
                    <a:close/>
                    <a:moveTo>
                      <a:pt x="191" y="391"/>
                    </a:moveTo>
                    <a:cubicBezTo>
                      <a:pt x="202" y="400"/>
                      <a:pt x="212" y="410"/>
                      <a:pt x="224" y="418"/>
                    </a:cubicBezTo>
                    <a:cubicBezTo>
                      <a:pt x="231" y="423"/>
                      <a:pt x="238" y="428"/>
                      <a:pt x="245" y="432"/>
                    </a:cubicBezTo>
                    <a:cubicBezTo>
                      <a:pt x="252" y="436"/>
                      <a:pt x="259" y="439"/>
                      <a:pt x="266" y="443"/>
                    </a:cubicBezTo>
                    <a:cubicBezTo>
                      <a:pt x="274" y="447"/>
                      <a:pt x="282" y="451"/>
                      <a:pt x="291" y="455"/>
                    </a:cubicBezTo>
                    <a:cubicBezTo>
                      <a:pt x="300" y="459"/>
                      <a:pt x="308" y="461"/>
                      <a:pt x="317" y="464"/>
                    </a:cubicBezTo>
                    <a:cubicBezTo>
                      <a:pt x="321" y="465"/>
                      <a:pt x="324" y="466"/>
                      <a:pt x="328" y="467"/>
                    </a:cubicBezTo>
                    <a:cubicBezTo>
                      <a:pt x="332" y="469"/>
                      <a:pt x="336" y="470"/>
                      <a:pt x="340" y="471"/>
                    </a:cubicBezTo>
                    <a:cubicBezTo>
                      <a:pt x="346" y="473"/>
                      <a:pt x="351" y="474"/>
                      <a:pt x="356" y="475"/>
                    </a:cubicBezTo>
                    <a:cubicBezTo>
                      <a:pt x="363" y="477"/>
                      <a:pt x="369" y="479"/>
                      <a:pt x="376" y="480"/>
                    </a:cubicBezTo>
                    <a:cubicBezTo>
                      <a:pt x="381" y="482"/>
                      <a:pt x="387" y="483"/>
                      <a:pt x="393" y="484"/>
                    </a:cubicBezTo>
                    <a:cubicBezTo>
                      <a:pt x="399" y="485"/>
                      <a:pt x="405" y="486"/>
                      <a:pt x="411" y="487"/>
                    </a:cubicBezTo>
                    <a:cubicBezTo>
                      <a:pt x="422" y="488"/>
                      <a:pt x="433" y="488"/>
                      <a:pt x="444" y="491"/>
                    </a:cubicBezTo>
                    <a:cubicBezTo>
                      <a:pt x="444" y="491"/>
                      <a:pt x="444" y="491"/>
                      <a:pt x="444" y="491"/>
                    </a:cubicBezTo>
                    <a:cubicBezTo>
                      <a:pt x="444" y="491"/>
                      <a:pt x="444" y="491"/>
                      <a:pt x="445" y="491"/>
                    </a:cubicBezTo>
                    <a:cubicBezTo>
                      <a:pt x="446" y="491"/>
                      <a:pt x="447" y="491"/>
                      <a:pt x="449" y="491"/>
                    </a:cubicBezTo>
                    <a:cubicBezTo>
                      <a:pt x="449" y="492"/>
                      <a:pt x="449" y="492"/>
                      <a:pt x="449" y="492"/>
                    </a:cubicBezTo>
                    <a:cubicBezTo>
                      <a:pt x="447" y="492"/>
                      <a:pt x="446" y="492"/>
                      <a:pt x="445" y="491"/>
                    </a:cubicBezTo>
                    <a:cubicBezTo>
                      <a:pt x="444" y="491"/>
                      <a:pt x="444" y="491"/>
                      <a:pt x="444" y="491"/>
                    </a:cubicBezTo>
                    <a:cubicBezTo>
                      <a:pt x="444" y="491"/>
                      <a:pt x="444" y="491"/>
                      <a:pt x="444" y="491"/>
                    </a:cubicBezTo>
                    <a:cubicBezTo>
                      <a:pt x="443" y="491"/>
                      <a:pt x="442" y="492"/>
                      <a:pt x="441" y="492"/>
                    </a:cubicBezTo>
                    <a:cubicBezTo>
                      <a:pt x="434" y="491"/>
                      <a:pt x="428" y="490"/>
                      <a:pt x="422" y="489"/>
                    </a:cubicBezTo>
                    <a:cubicBezTo>
                      <a:pt x="410" y="488"/>
                      <a:pt x="398" y="487"/>
                      <a:pt x="386" y="486"/>
                    </a:cubicBezTo>
                    <a:cubicBezTo>
                      <a:pt x="376" y="485"/>
                      <a:pt x="367" y="482"/>
                      <a:pt x="357" y="479"/>
                    </a:cubicBezTo>
                    <a:cubicBezTo>
                      <a:pt x="357" y="479"/>
                      <a:pt x="357" y="479"/>
                      <a:pt x="356" y="479"/>
                    </a:cubicBezTo>
                    <a:cubicBezTo>
                      <a:pt x="353" y="478"/>
                      <a:pt x="349" y="477"/>
                      <a:pt x="345" y="476"/>
                    </a:cubicBezTo>
                    <a:cubicBezTo>
                      <a:pt x="337" y="473"/>
                      <a:pt x="329" y="472"/>
                      <a:pt x="322" y="469"/>
                    </a:cubicBezTo>
                    <a:cubicBezTo>
                      <a:pt x="307" y="464"/>
                      <a:pt x="293" y="459"/>
                      <a:pt x="279" y="454"/>
                    </a:cubicBezTo>
                    <a:cubicBezTo>
                      <a:pt x="271" y="452"/>
                      <a:pt x="264" y="449"/>
                      <a:pt x="257" y="445"/>
                    </a:cubicBezTo>
                    <a:cubicBezTo>
                      <a:pt x="254" y="443"/>
                      <a:pt x="250" y="441"/>
                      <a:pt x="247" y="440"/>
                    </a:cubicBezTo>
                    <a:cubicBezTo>
                      <a:pt x="239" y="437"/>
                      <a:pt x="232" y="433"/>
                      <a:pt x="225" y="428"/>
                    </a:cubicBezTo>
                    <a:cubicBezTo>
                      <a:pt x="221" y="424"/>
                      <a:pt x="217" y="420"/>
                      <a:pt x="212" y="416"/>
                    </a:cubicBezTo>
                    <a:cubicBezTo>
                      <a:pt x="208" y="412"/>
                      <a:pt x="203" y="409"/>
                      <a:pt x="199" y="405"/>
                    </a:cubicBezTo>
                    <a:cubicBezTo>
                      <a:pt x="194" y="400"/>
                      <a:pt x="191" y="394"/>
                      <a:pt x="187" y="388"/>
                    </a:cubicBezTo>
                    <a:cubicBezTo>
                      <a:pt x="188" y="389"/>
                      <a:pt x="190" y="390"/>
                      <a:pt x="191" y="391"/>
                    </a:cubicBezTo>
                    <a:close/>
                    <a:moveTo>
                      <a:pt x="481" y="488"/>
                    </a:moveTo>
                    <a:cubicBezTo>
                      <a:pt x="481" y="488"/>
                      <a:pt x="481" y="488"/>
                      <a:pt x="481" y="488"/>
                    </a:cubicBezTo>
                    <a:cubicBezTo>
                      <a:pt x="482" y="488"/>
                      <a:pt x="483" y="488"/>
                      <a:pt x="484" y="488"/>
                    </a:cubicBezTo>
                    <a:cubicBezTo>
                      <a:pt x="484" y="488"/>
                      <a:pt x="485" y="488"/>
                      <a:pt x="486" y="488"/>
                    </a:cubicBezTo>
                    <a:cubicBezTo>
                      <a:pt x="487" y="488"/>
                      <a:pt x="487" y="488"/>
                      <a:pt x="488" y="488"/>
                    </a:cubicBezTo>
                    <a:cubicBezTo>
                      <a:pt x="488" y="488"/>
                      <a:pt x="488" y="488"/>
                      <a:pt x="488" y="488"/>
                    </a:cubicBezTo>
                    <a:cubicBezTo>
                      <a:pt x="488" y="488"/>
                      <a:pt x="488" y="488"/>
                      <a:pt x="488" y="488"/>
                    </a:cubicBezTo>
                    <a:cubicBezTo>
                      <a:pt x="487" y="488"/>
                      <a:pt x="487" y="488"/>
                      <a:pt x="486" y="488"/>
                    </a:cubicBezTo>
                    <a:cubicBezTo>
                      <a:pt x="485" y="488"/>
                      <a:pt x="484" y="488"/>
                      <a:pt x="484" y="488"/>
                    </a:cubicBezTo>
                    <a:cubicBezTo>
                      <a:pt x="483" y="488"/>
                      <a:pt x="482" y="488"/>
                      <a:pt x="481" y="488"/>
                    </a:cubicBezTo>
                    <a:cubicBezTo>
                      <a:pt x="481" y="488"/>
                      <a:pt x="481" y="488"/>
                      <a:pt x="481" y="488"/>
                    </a:cubicBezTo>
                    <a:close/>
                    <a:moveTo>
                      <a:pt x="505" y="492"/>
                    </a:moveTo>
                    <a:cubicBezTo>
                      <a:pt x="500" y="492"/>
                      <a:pt x="495" y="492"/>
                      <a:pt x="490" y="492"/>
                    </a:cubicBezTo>
                    <a:cubicBezTo>
                      <a:pt x="490" y="492"/>
                      <a:pt x="490" y="491"/>
                      <a:pt x="490" y="491"/>
                    </a:cubicBezTo>
                    <a:cubicBezTo>
                      <a:pt x="495" y="491"/>
                      <a:pt x="500" y="491"/>
                      <a:pt x="505" y="491"/>
                    </a:cubicBezTo>
                    <a:cubicBezTo>
                      <a:pt x="505" y="491"/>
                      <a:pt x="505" y="491"/>
                      <a:pt x="505" y="492"/>
                    </a:cubicBezTo>
                    <a:close/>
                    <a:moveTo>
                      <a:pt x="519" y="488"/>
                    </a:moveTo>
                    <a:cubicBezTo>
                      <a:pt x="512" y="488"/>
                      <a:pt x="505" y="488"/>
                      <a:pt x="499" y="487"/>
                    </a:cubicBezTo>
                    <a:cubicBezTo>
                      <a:pt x="499" y="487"/>
                      <a:pt x="499" y="486"/>
                      <a:pt x="499" y="486"/>
                    </a:cubicBezTo>
                    <a:cubicBezTo>
                      <a:pt x="506" y="486"/>
                      <a:pt x="512" y="486"/>
                      <a:pt x="519" y="487"/>
                    </a:cubicBezTo>
                    <a:cubicBezTo>
                      <a:pt x="519" y="488"/>
                      <a:pt x="519" y="488"/>
                      <a:pt x="519" y="488"/>
                    </a:cubicBezTo>
                    <a:close/>
                    <a:moveTo>
                      <a:pt x="522" y="488"/>
                    </a:moveTo>
                    <a:cubicBezTo>
                      <a:pt x="522" y="488"/>
                      <a:pt x="522" y="488"/>
                      <a:pt x="522" y="488"/>
                    </a:cubicBezTo>
                    <a:cubicBezTo>
                      <a:pt x="523" y="488"/>
                      <a:pt x="523" y="488"/>
                      <a:pt x="524" y="488"/>
                    </a:cubicBezTo>
                    <a:cubicBezTo>
                      <a:pt x="524" y="488"/>
                      <a:pt x="524" y="488"/>
                      <a:pt x="524" y="488"/>
                    </a:cubicBezTo>
                    <a:cubicBezTo>
                      <a:pt x="523" y="488"/>
                      <a:pt x="523" y="488"/>
                      <a:pt x="522" y="488"/>
                    </a:cubicBezTo>
                    <a:close/>
                    <a:moveTo>
                      <a:pt x="533" y="488"/>
                    </a:moveTo>
                    <a:cubicBezTo>
                      <a:pt x="533" y="488"/>
                      <a:pt x="532" y="488"/>
                      <a:pt x="532" y="488"/>
                    </a:cubicBezTo>
                    <a:cubicBezTo>
                      <a:pt x="533" y="488"/>
                      <a:pt x="533" y="488"/>
                      <a:pt x="534" y="488"/>
                    </a:cubicBezTo>
                    <a:cubicBezTo>
                      <a:pt x="534" y="488"/>
                      <a:pt x="534" y="488"/>
                      <a:pt x="534" y="488"/>
                    </a:cubicBezTo>
                    <a:cubicBezTo>
                      <a:pt x="533" y="488"/>
                      <a:pt x="533" y="488"/>
                      <a:pt x="533" y="488"/>
                    </a:cubicBezTo>
                    <a:close/>
                    <a:moveTo>
                      <a:pt x="556" y="489"/>
                    </a:moveTo>
                    <a:cubicBezTo>
                      <a:pt x="556" y="489"/>
                      <a:pt x="556" y="489"/>
                      <a:pt x="556" y="489"/>
                    </a:cubicBezTo>
                    <a:cubicBezTo>
                      <a:pt x="556" y="489"/>
                      <a:pt x="556" y="489"/>
                      <a:pt x="556" y="489"/>
                    </a:cubicBezTo>
                    <a:close/>
                    <a:moveTo>
                      <a:pt x="501" y="481"/>
                    </a:moveTo>
                    <a:cubicBezTo>
                      <a:pt x="501" y="481"/>
                      <a:pt x="501" y="481"/>
                      <a:pt x="501" y="481"/>
                    </a:cubicBezTo>
                    <a:cubicBezTo>
                      <a:pt x="501" y="481"/>
                      <a:pt x="501" y="481"/>
                      <a:pt x="501" y="481"/>
                    </a:cubicBezTo>
                    <a:cubicBezTo>
                      <a:pt x="510" y="480"/>
                      <a:pt x="518" y="479"/>
                      <a:pt x="527" y="481"/>
                    </a:cubicBezTo>
                    <a:cubicBezTo>
                      <a:pt x="531" y="481"/>
                      <a:pt x="534" y="482"/>
                      <a:pt x="538" y="482"/>
                    </a:cubicBezTo>
                    <a:cubicBezTo>
                      <a:pt x="543" y="483"/>
                      <a:pt x="549" y="484"/>
                      <a:pt x="554" y="485"/>
                    </a:cubicBezTo>
                    <a:cubicBezTo>
                      <a:pt x="554" y="485"/>
                      <a:pt x="554" y="485"/>
                      <a:pt x="554" y="485"/>
                    </a:cubicBezTo>
                    <a:cubicBezTo>
                      <a:pt x="554" y="485"/>
                      <a:pt x="554" y="485"/>
                      <a:pt x="555" y="485"/>
                    </a:cubicBezTo>
                    <a:cubicBezTo>
                      <a:pt x="554" y="485"/>
                      <a:pt x="554" y="485"/>
                      <a:pt x="554" y="485"/>
                    </a:cubicBezTo>
                    <a:cubicBezTo>
                      <a:pt x="554" y="485"/>
                      <a:pt x="554" y="485"/>
                      <a:pt x="554" y="485"/>
                    </a:cubicBezTo>
                    <a:cubicBezTo>
                      <a:pt x="553" y="485"/>
                      <a:pt x="551" y="485"/>
                      <a:pt x="550" y="485"/>
                    </a:cubicBezTo>
                    <a:cubicBezTo>
                      <a:pt x="546" y="484"/>
                      <a:pt x="541" y="484"/>
                      <a:pt x="537" y="483"/>
                    </a:cubicBezTo>
                    <a:cubicBezTo>
                      <a:pt x="527" y="483"/>
                      <a:pt x="516" y="482"/>
                      <a:pt x="505" y="481"/>
                    </a:cubicBezTo>
                    <a:cubicBezTo>
                      <a:pt x="504" y="481"/>
                      <a:pt x="503" y="481"/>
                      <a:pt x="501" y="481"/>
                    </a:cubicBezTo>
                    <a:cubicBezTo>
                      <a:pt x="501" y="481"/>
                      <a:pt x="501" y="481"/>
                      <a:pt x="501" y="481"/>
                    </a:cubicBezTo>
                    <a:cubicBezTo>
                      <a:pt x="501" y="481"/>
                      <a:pt x="501" y="481"/>
                      <a:pt x="501" y="481"/>
                    </a:cubicBezTo>
                    <a:cubicBezTo>
                      <a:pt x="497" y="482"/>
                      <a:pt x="493" y="483"/>
                      <a:pt x="489" y="483"/>
                    </a:cubicBezTo>
                    <a:cubicBezTo>
                      <a:pt x="479" y="484"/>
                      <a:pt x="468" y="482"/>
                      <a:pt x="458" y="480"/>
                    </a:cubicBezTo>
                    <a:cubicBezTo>
                      <a:pt x="455" y="480"/>
                      <a:pt x="452" y="479"/>
                      <a:pt x="450" y="479"/>
                    </a:cubicBezTo>
                    <a:cubicBezTo>
                      <a:pt x="454" y="478"/>
                      <a:pt x="458" y="479"/>
                      <a:pt x="461" y="479"/>
                    </a:cubicBezTo>
                    <a:cubicBezTo>
                      <a:pt x="470" y="480"/>
                      <a:pt x="478" y="481"/>
                      <a:pt x="487" y="481"/>
                    </a:cubicBezTo>
                    <a:cubicBezTo>
                      <a:pt x="491" y="481"/>
                      <a:pt x="496" y="481"/>
                      <a:pt x="501" y="481"/>
                    </a:cubicBezTo>
                    <a:close/>
                    <a:moveTo>
                      <a:pt x="179" y="368"/>
                    </a:moveTo>
                    <a:cubicBezTo>
                      <a:pt x="181" y="369"/>
                      <a:pt x="184" y="370"/>
                      <a:pt x="186" y="371"/>
                    </a:cubicBezTo>
                    <a:cubicBezTo>
                      <a:pt x="190" y="373"/>
                      <a:pt x="195" y="376"/>
                      <a:pt x="199" y="378"/>
                    </a:cubicBezTo>
                    <a:cubicBezTo>
                      <a:pt x="205" y="382"/>
                      <a:pt x="211" y="384"/>
                      <a:pt x="217" y="388"/>
                    </a:cubicBezTo>
                    <a:cubicBezTo>
                      <a:pt x="227" y="394"/>
                      <a:pt x="237" y="399"/>
                      <a:pt x="248" y="403"/>
                    </a:cubicBezTo>
                    <a:cubicBezTo>
                      <a:pt x="251" y="404"/>
                      <a:pt x="255" y="405"/>
                      <a:pt x="258" y="407"/>
                    </a:cubicBezTo>
                    <a:cubicBezTo>
                      <a:pt x="268" y="410"/>
                      <a:pt x="277" y="415"/>
                      <a:pt x="286" y="418"/>
                    </a:cubicBezTo>
                    <a:cubicBezTo>
                      <a:pt x="298" y="423"/>
                      <a:pt x="309" y="428"/>
                      <a:pt x="321" y="432"/>
                    </a:cubicBezTo>
                    <a:cubicBezTo>
                      <a:pt x="326" y="434"/>
                      <a:pt x="331" y="437"/>
                      <a:pt x="336" y="439"/>
                    </a:cubicBezTo>
                    <a:cubicBezTo>
                      <a:pt x="341" y="440"/>
                      <a:pt x="345" y="442"/>
                      <a:pt x="350" y="443"/>
                    </a:cubicBezTo>
                    <a:cubicBezTo>
                      <a:pt x="357" y="446"/>
                      <a:pt x="363" y="448"/>
                      <a:pt x="370" y="450"/>
                    </a:cubicBezTo>
                    <a:cubicBezTo>
                      <a:pt x="385" y="454"/>
                      <a:pt x="401" y="458"/>
                      <a:pt x="416" y="462"/>
                    </a:cubicBezTo>
                    <a:cubicBezTo>
                      <a:pt x="424" y="464"/>
                      <a:pt x="432" y="465"/>
                      <a:pt x="440" y="467"/>
                    </a:cubicBezTo>
                    <a:cubicBezTo>
                      <a:pt x="449" y="469"/>
                      <a:pt x="457" y="470"/>
                      <a:pt x="466" y="472"/>
                    </a:cubicBezTo>
                    <a:cubicBezTo>
                      <a:pt x="472" y="473"/>
                      <a:pt x="477" y="474"/>
                      <a:pt x="483" y="475"/>
                    </a:cubicBezTo>
                    <a:cubicBezTo>
                      <a:pt x="487" y="476"/>
                      <a:pt x="490" y="476"/>
                      <a:pt x="493" y="477"/>
                    </a:cubicBezTo>
                    <a:cubicBezTo>
                      <a:pt x="493" y="477"/>
                      <a:pt x="493" y="477"/>
                      <a:pt x="493" y="477"/>
                    </a:cubicBezTo>
                    <a:cubicBezTo>
                      <a:pt x="488" y="477"/>
                      <a:pt x="483" y="477"/>
                      <a:pt x="478" y="477"/>
                    </a:cubicBezTo>
                    <a:cubicBezTo>
                      <a:pt x="466" y="476"/>
                      <a:pt x="455" y="474"/>
                      <a:pt x="443" y="473"/>
                    </a:cubicBezTo>
                    <a:cubicBezTo>
                      <a:pt x="439" y="473"/>
                      <a:pt x="436" y="472"/>
                      <a:pt x="432" y="472"/>
                    </a:cubicBezTo>
                    <a:cubicBezTo>
                      <a:pt x="426" y="470"/>
                      <a:pt x="421" y="469"/>
                      <a:pt x="415" y="468"/>
                    </a:cubicBezTo>
                    <a:cubicBezTo>
                      <a:pt x="408" y="466"/>
                      <a:pt x="402" y="465"/>
                      <a:pt x="395" y="463"/>
                    </a:cubicBezTo>
                    <a:cubicBezTo>
                      <a:pt x="390" y="462"/>
                      <a:pt x="385" y="460"/>
                      <a:pt x="379" y="459"/>
                    </a:cubicBezTo>
                    <a:cubicBezTo>
                      <a:pt x="375" y="458"/>
                      <a:pt x="370" y="457"/>
                      <a:pt x="366" y="456"/>
                    </a:cubicBezTo>
                    <a:cubicBezTo>
                      <a:pt x="358" y="454"/>
                      <a:pt x="351" y="452"/>
                      <a:pt x="343" y="450"/>
                    </a:cubicBezTo>
                    <a:cubicBezTo>
                      <a:pt x="340" y="449"/>
                      <a:pt x="337" y="447"/>
                      <a:pt x="334" y="446"/>
                    </a:cubicBezTo>
                    <a:cubicBezTo>
                      <a:pt x="321" y="443"/>
                      <a:pt x="308" y="438"/>
                      <a:pt x="295" y="432"/>
                    </a:cubicBezTo>
                    <a:cubicBezTo>
                      <a:pt x="291" y="430"/>
                      <a:pt x="287" y="428"/>
                      <a:pt x="283" y="426"/>
                    </a:cubicBezTo>
                    <a:cubicBezTo>
                      <a:pt x="276" y="422"/>
                      <a:pt x="268" y="419"/>
                      <a:pt x="260" y="415"/>
                    </a:cubicBezTo>
                    <a:cubicBezTo>
                      <a:pt x="253" y="412"/>
                      <a:pt x="246" y="408"/>
                      <a:pt x="239" y="404"/>
                    </a:cubicBezTo>
                    <a:cubicBezTo>
                      <a:pt x="237" y="403"/>
                      <a:pt x="234" y="403"/>
                      <a:pt x="232" y="401"/>
                    </a:cubicBezTo>
                    <a:cubicBezTo>
                      <a:pt x="219" y="393"/>
                      <a:pt x="206" y="385"/>
                      <a:pt x="192" y="377"/>
                    </a:cubicBezTo>
                    <a:cubicBezTo>
                      <a:pt x="188" y="375"/>
                      <a:pt x="183" y="372"/>
                      <a:pt x="178" y="369"/>
                    </a:cubicBezTo>
                    <a:cubicBezTo>
                      <a:pt x="179" y="368"/>
                      <a:pt x="179" y="368"/>
                      <a:pt x="179" y="368"/>
                    </a:cubicBezTo>
                    <a:close/>
                    <a:moveTo>
                      <a:pt x="164" y="378"/>
                    </a:moveTo>
                    <a:cubicBezTo>
                      <a:pt x="165" y="379"/>
                      <a:pt x="165" y="380"/>
                      <a:pt x="165" y="381"/>
                    </a:cubicBezTo>
                    <a:cubicBezTo>
                      <a:pt x="170" y="399"/>
                      <a:pt x="177" y="417"/>
                      <a:pt x="184" y="434"/>
                    </a:cubicBezTo>
                    <a:cubicBezTo>
                      <a:pt x="186" y="439"/>
                      <a:pt x="186" y="439"/>
                      <a:pt x="183" y="442"/>
                    </a:cubicBezTo>
                    <a:cubicBezTo>
                      <a:pt x="182" y="443"/>
                      <a:pt x="182" y="443"/>
                      <a:pt x="181" y="444"/>
                    </a:cubicBezTo>
                    <a:cubicBezTo>
                      <a:pt x="170" y="454"/>
                      <a:pt x="162" y="467"/>
                      <a:pt x="154" y="481"/>
                    </a:cubicBezTo>
                    <a:cubicBezTo>
                      <a:pt x="146" y="496"/>
                      <a:pt x="139" y="512"/>
                      <a:pt x="134" y="529"/>
                    </a:cubicBezTo>
                    <a:cubicBezTo>
                      <a:pt x="134" y="531"/>
                      <a:pt x="133" y="532"/>
                      <a:pt x="133" y="534"/>
                    </a:cubicBezTo>
                    <a:cubicBezTo>
                      <a:pt x="132" y="533"/>
                      <a:pt x="132" y="532"/>
                      <a:pt x="133" y="530"/>
                    </a:cubicBezTo>
                    <a:cubicBezTo>
                      <a:pt x="134" y="522"/>
                      <a:pt x="135" y="514"/>
                      <a:pt x="137" y="506"/>
                    </a:cubicBezTo>
                    <a:cubicBezTo>
                      <a:pt x="139" y="493"/>
                      <a:pt x="142" y="481"/>
                      <a:pt x="144" y="469"/>
                    </a:cubicBezTo>
                    <a:cubicBezTo>
                      <a:pt x="146" y="463"/>
                      <a:pt x="147" y="456"/>
                      <a:pt x="148" y="449"/>
                    </a:cubicBezTo>
                    <a:cubicBezTo>
                      <a:pt x="149" y="437"/>
                      <a:pt x="150" y="425"/>
                      <a:pt x="154" y="413"/>
                    </a:cubicBezTo>
                    <a:cubicBezTo>
                      <a:pt x="155" y="412"/>
                      <a:pt x="155" y="410"/>
                      <a:pt x="155" y="409"/>
                    </a:cubicBezTo>
                    <a:cubicBezTo>
                      <a:pt x="157" y="398"/>
                      <a:pt x="160" y="389"/>
                      <a:pt x="164" y="378"/>
                    </a:cubicBezTo>
                    <a:close/>
                    <a:moveTo>
                      <a:pt x="480" y="415"/>
                    </a:moveTo>
                    <a:cubicBezTo>
                      <a:pt x="473" y="415"/>
                      <a:pt x="465" y="415"/>
                      <a:pt x="457" y="414"/>
                    </a:cubicBezTo>
                    <a:cubicBezTo>
                      <a:pt x="451" y="413"/>
                      <a:pt x="444" y="412"/>
                      <a:pt x="438" y="411"/>
                    </a:cubicBezTo>
                    <a:cubicBezTo>
                      <a:pt x="431" y="410"/>
                      <a:pt x="425" y="409"/>
                      <a:pt x="419" y="408"/>
                    </a:cubicBezTo>
                    <a:cubicBezTo>
                      <a:pt x="413" y="407"/>
                      <a:pt x="407" y="405"/>
                      <a:pt x="401" y="404"/>
                    </a:cubicBezTo>
                    <a:cubicBezTo>
                      <a:pt x="395" y="403"/>
                      <a:pt x="389" y="402"/>
                      <a:pt x="384" y="401"/>
                    </a:cubicBezTo>
                    <a:cubicBezTo>
                      <a:pt x="378" y="400"/>
                      <a:pt x="373" y="398"/>
                      <a:pt x="368" y="397"/>
                    </a:cubicBezTo>
                    <a:cubicBezTo>
                      <a:pt x="360" y="396"/>
                      <a:pt x="351" y="394"/>
                      <a:pt x="343" y="392"/>
                    </a:cubicBezTo>
                    <a:cubicBezTo>
                      <a:pt x="336" y="391"/>
                      <a:pt x="329" y="389"/>
                      <a:pt x="322" y="388"/>
                    </a:cubicBezTo>
                    <a:cubicBezTo>
                      <a:pt x="317" y="386"/>
                      <a:pt x="311" y="385"/>
                      <a:pt x="306" y="384"/>
                    </a:cubicBezTo>
                    <a:cubicBezTo>
                      <a:pt x="303" y="383"/>
                      <a:pt x="300" y="382"/>
                      <a:pt x="297" y="382"/>
                    </a:cubicBezTo>
                    <a:cubicBezTo>
                      <a:pt x="290" y="380"/>
                      <a:pt x="283" y="379"/>
                      <a:pt x="276" y="377"/>
                    </a:cubicBezTo>
                    <a:cubicBezTo>
                      <a:pt x="269" y="375"/>
                      <a:pt x="262" y="373"/>
                      <a:pt x="255" y="370"/>
                    </a:cubicBezTo>
                    <a:cubicBezTo>
                      <a:pt x="241" y="365"/>
                      <a:pt x="227" y="362"/>
                      <a:pt x="214" y="354"/>
                    </a:cubicBezTo>
                    <a:cubicBezTo>
                      <a:pt x="206" y="349"/>
                      <a:pt x="198" y="345"/>
                      <a:pt x="189" y="340"/>
                    </a:cubicBezTo>
                    <a:cubicBezTo>
                      <a:pt x="189" y="340"/>
                      <a:pt x="189" y="339"/>
                      <a:pt x="188" y="339"/>
                    </a:cubicBezTo>
                    <a:cubicBezTo>
                      <a:pt x="184" y="335"/>
                      <a:pt x="179" y="332"/>
                      <a:pt x="175" y="329"/>
                    </a:cubicBezTo>
                    <a:cubicBezTo>
                      <a:pt x="170" y="325"/>
                      <a:pt x="166" y="322"/>
                      <a:pt x="162" y="319"/>
                    </a:cubicBezTo>
                    <a:cubicBezTo>
                      <a:pt x="163" y="318"/>
                      <a:pt x="164" y="318"/>
                      <a:pt x="164" y="319"/>
                    </a:cubicBezTo>
                    <a:cubicBezTo>
                      <a:pt x="171" y="323"/>
                      <a:pt x="177" y="327"/>
                      <a:pt x="183" y="332"/>
                    </a:cubicBezTo>
                    <a:cubicBezTo>
                      <a:pt x="186" y="334"/>
                      <a:pt x="189" y="336"/>
                      <a:pt x="192" y="337"/>
                    </a:cubicBezTo>
                    <a:cubicBezTo>
                      <a:pt x="199" y="340"/>
                      <a:pt x="206" y="343"/>
                      <a:pt x="213" y="347"/>
                    </a:cubicBezTo>
                    <a:cubicBezTo>
                      <a:pt x="220" y="350"/>
                      <a:pt x="227" y="354"/>
                      <a:pt x="234" y="356"/>
                    </a:cubicBezTo>
                    <a:cubicBezTo>
                      <a:pt x="242" y="359"/>
                      <a:pt x="250" y="362"/>
                      <a:pt x="258" y="364"/>
                    </a:cubicBezTo>
                    <a:cubicBezTo>
                      <a:pt x="272" y="369"/>
                      <a:pt x="286" y="373"/>
                      <a:pt x="300" y="376"/>
                    </a:cubicBezTo>
                    <a:cubicBezTo>
                      <a:pt x="308" y="378"/>
                      <a:pt x="316" y="380"/>
                      <a:pt x="324" y="383"/>
                    </a:cubicBezTo>
                    <a:cubicBezTo>
                      <a:pt x="330" y="384"/>
                      <a:pt x="337" y="387"/>
                      <a:pt x="344" y="387"/>
                    </a:cubicBezTo>
                    <a:cubicBezTo>
                      <a:pt x="357" y="388"/>
                      <a:pt x="370" y="392"/>
                      <a:pt x="382" y="395"/>
                    </a:cubicBezTo>
                    <a:cubicBezTo>
                      <a:pt x="389" y="397"/>
                      <a:pt x="396" y="399"/>
                      <a:pt x="402" y="400"/>
                    </a:cubicBezTo>
                    <a:cubicBezTo>
                      <a:pt x="410" y="402"/>
                      <a:pt x="418" y="402"/>
                      <a:pt x="426" y="404"/>
                    </a:cubicBezTo>
                    <a:cubicBezTo>
                      <a:pt x="432" y="405"/>
                      <a:pt x="439" y="406"/>
                      <a:pt x="445" y="408"/>
                    </a:cubicBezTo>
                    <a:cubicBezTo>
                      <a:pt x="453" y="411"/>
                      <a:pt x="461" y="413"/>
                      <a:pt x="469" y="413"/>
                    </a:cubicBezTo>
                    <a:cubicBezTo>
                      <a:pt x="473" y="414"/>
                      <a:pt x="477" y="414"/>
                      <a:pt x="480" y="414"/>
                    </a:cubicBezTo>
                    <a:cubicBezTo>
                      <a:pt x="480" y="415"/>
                      <a:pt x="480" y="415"/>
                      <a:pt x="480" y="415"/>
                    </a:cubicBezTo>
                    <a:close/>
                    <a:moveTo>
                      <a:pt x="170" y="275"/>
                    </a:moveTo>
                    <a:cubicBezTo>
                      <a:pt x="178" y="281"/>
                      <a:pt x="186" y="288"/>
                      <a:pt x="194" y="294"/>
                    </a:cubicBezTo>
                    <a:cubicBezTo>
                      <a:pt x="200" y="298"/>
                      <a:pt x="205" y="302"/>
                      <a:pt x="211" y="306"/>
                    </a:cubicBezTo>
                    <a:cubicBezTo>
                      <a:pt x="217" y="310"/>
                      <a:pt x="223" y="314"/>
                      <a:pt x="229" y="318"/>
                    </a:cubicBezTo>
                    <a:cubicBezTo>
                      <a:pt x="238" y="323"/>
                      <a:pt x="248" y="328"/>
                      <a:pt x="257" y="333"/>
                    </a:cubicBezTo>
                    <a:cubicBezTo>
                      <a:pt x="265" y="337"/>
                      <a:pt x="272" y="341"/>
                      <a:pt x="280" y="343"/>
                    </a:cubicBezTo>
                    <a:cubicBezTo>
                      <a:pt x="284" y="344"/>
                      <a:pt x="288" y="345"/>
                      <a:pt x="292" y="346"/>
                    </a:cubicBezTo>
                    <a:cubicBezTo>
                      <a:pt x="297" y="348"/>
                      <a:pt x="301" y="350"/>
                      <a:pt x="306" y="351"/>
                    </a:cubicBezTo>
                    <a:cubicBezTo>
                      <a:pt x="310" y="352"/>
                      <a:pt x="313" y="353"/>
                      <a:pt x="316" y="354"/>
                    </a:cubicBezTo>
                    <a:cubicBezTo>
                      <a:pt x="321" y="356"/>
                      <a:pt x="326" y="357"/>
                      <a:pt x="330" y="359"/>
                    </a:cubicBezTo>
                    <a:cubicBezTo>
                      <a:pt x="340" y="361"/>
                      <a:pt x="351" y="363"/>
                      <a:pt x="361" y="366"/>
                    </a:cubicBezTo>
                    <a:cubicBezTo>
                      <a:pt x="368" y="368"/>
                      <a:pt x="374" y="370"/>
                      <a:pt x="381" y="371"/>
                    </a:cubicBezTo>
                    <a:cubicBezTo>
                      <a:pt x="391" y="372"/>
                      <a:pt x="400" y="376"/>
                      <a:pt x="410" y="379"/>
                    </a:cubicBezTo>
                    <a:cubicBezTo>
                      <a:pt x="418" y="382"/>
                      <a:pt x="426" y="384"/>
                      <a:pt x="434" y="386"/>
                    </a:cubicBezTo>
                    <a:cubicBezTo>
                      <a:pt x="439" y="388"/>
                      <a:pt x="444" y="389"/>
                      <a:pt x="450" y="391"/>
                    </a:cubicBezTo>
                    <a:cubicBezTo>
                      <a:pt x="453" y="392"/>
                      <a:pt x="456" y="393"/>
                      <a:pt x="459" y="394"/>
                    </a:cubicBezTo>
                    <a:cubicBezTo>
                      <a:pt x="465" y="394"/>
                      <a:pt x="470" y="396"/>
                      <a:pt x="476" y="398"/>
                    </a:cubicBezTo>
                    <a:cubicBezTo>
                      <a:pt x="483" y="400"/>
                      <a:pt x="489" y="402"/>
                      <a:pt x="495" y="406"/>
                    </a:cubicBezTo>
                    <a:cubicBezTo>
                      <a:pt x="493" y="406"/>
                      <a:pt x="491" y="405"/>
                      <a:pt x="489" y="405"/>
                    </a:cubicBezTo>
                    <a:cubicBezTo>
                      <a:pt x="482" y="403"/>
                      <a:pt x="475" y="401"/>
                      <a:pt x="468" y="400"/>
                    </a:cubicBezTo>
                    <a:cubicBezTo>
                      <a:pt x="461" y="398"/>
                      <a:pt x="453" y="397"/>
                      <a:pt x="445" y="395"/>
                    </a:cubicBezTo>
                    <a:cubicBezTo>
                      <a:pt x="436" y="392"/>
                      <a:pt x="426" y="389"/>
                      <a:pt x="416" y="387"/>
                    </a:cubicBezTo>
                    <a:cubicBezTo>
                      <a:pt x="412" y="385"/>
                      <a:pt x="407" y="384"/>
                      <a:pt x="402" y="383"/>
                    </a:cubicBezTo>
                    <a:cubicBezTo>
                      <a:pt x="392" y="380"/>
                      <a:pt x="382" y="377"/>
                      <a:pt x="373" y="374"/>
                    </a:cubicBezTo>
                    <a:cubicBezTo>
                      <a:pt x="362" y="371"/>
                      <a:pt x="351" y="368"/>
                      <a:pt x="341" y="365"/>
                    </a:cubicBezTo>
                    <a:cubicBezTo>
                      <a:pt x="333" y="362"/>
                      <a:pt x="325" y="360"/>
                      <a:pt x="317" y="357"/>
                    </a:cubicBezTo>
                    <a:cubicBezTo>
                      <a:pt x="311" y="355"/>
                      <a:pt x="304" y="354"/>
                      <a:pt x="298" y="352"/>
                    </a:cubicBezTo>
                    <a:cubicBezTo>
                      <a:pt x="288" y="348"/>
                      <a:pt x="277" y="345"/>
                      <a:pt x="266" y="341"/>
                    </a:cubicBezTo>
                    <a:cubicBezTo>
                      <a:pt x="261" y="339"/>
                      <a:pt x="256" y="336"/>
                      <a:pt x="251" y="334"/>
                    </a:cubicBezTo>
                    <a:cubicBezTo>
                      <a:pt x="244" y="330"/>
                      <a:pt x="238" y="326"/>
                      <a:pt x="231" y="323"/>
                    </a:cubicBezTo>
                    <a:cubicBezTo>
                      <a:pt x="224" y="320"/>
                      <a:pt x="218" y="316"/>
                      <a:pt x="212" y="311"/>
                    </a:cubicBezTo>
                    <a:cubicBezTo>
                      <a:pt x="206" y="307"/>
                      <a:pt x="201" y="302"/>
                      <a:pt x="195" y="298"/>
                    </a:cubicBezTo>
                    <a:cubicBezTo>
                      <a:pt x="193" y="297"/>
                      <a:pt x="192" y="296"/>
                      <a:pt x="190" y="295"/>
                    </a:cubicBezTo>
                    <a:cubicBezTo>
                      <a:pt x="184" y="289"/>
                      <a:pt x="177" y="284"/>
                      <a:pt x="171" y="278"/>
                    </a:cubicBezTo>
                    <a:cubicBezTo>
                      <a:pt x="170" y="277"/>
                      <a:pt x="169" y="276"/>
                      <a:pt x="168" y="275"/>
                    </a:cubicBezTo>
                    <a:cubicBezTo>
                      <a:pt x="168" y="275"/>
                      <a:pt x="168" y="275"/>
                      <a:pt x="169" y="274"/>
                    </a:cubicBezTo>
                    <a:cubicBezTo>
                      <a:pt x="169" y="275"/>
                      <a:pt x="169" y="275"/>
                      <a:pt x="170" y="275"/>
                    </a:cubicBezTo>
                    <a:close/>
                    <a:moveTo>
                      <a:pt x="169" y="270"/>
                    </a:moveTo>
                    <a:cubicBezTo>
                      <a:pt x="169" y="270"/>
                      <a:pt x="169" y="270"/>
                      <a:pt x="169" y="270"/>
                    </a:cubicBezTo>
                    <a:cubicBezTo>
                      <a:pt x="169" y="270"/>
                      <a:pt x="170" y="271"/>
                      <a:pt x="170" y="271"/>
                    </a:cubicBezTo>
                    <a:cubicBezTo>
                      <a:pt x="170" y="271"/>
                      <a:pt x="170" y="271"/>
                      <a:pt x="170" y="271"/>
                    </a:cubicBezTo>
                    <a:cubicBezTo>
                      <a:pt x="170" y="271"/>
                      <a:pt x="169" y="271"/>
                      <a:pt x="169" y="270"/>
                    </a:cubicBezTo>
                    <a:close/>
                    <a:moveTo>
                      <a:pt x="206" y="299"/>
                    </a:moveTo>
                    <a:cubicBezTo>
                      <a:pt x="206" y="299"/>
                      <a:pt x="206" y="298"/>
                      <a:pt x="206" y="298"/>
                    </a:cubicBezTo>
                    <a:cubicBezTo>
                      <a:pt x="206" y="298"/>
                      <a:pt x="206" y="298"/>
                      <a:pt x="206" y="298"/>
                    </a:cubicBezTo>
                    <a:cubicBezTo>
                      <a:pt x="206" y="298"/>
                      <a:pt x="206" y="299"/>
                      <a:pt x="206" y="299"/>
                    </a:cubicBezTo>
                    <a:cubicBezTo>
                      <a:pt x="206" y="299"/>
                      <a:pt x="206" y="299"/>
                      <a:pt x="206" y="299"/>
                    </a:cubicBezTo>
                    <a:close/>
                    <a:moveTo>
                      <a:pt x="210" y="301"/>
                    </a:moveTo>
                    <a:cubicBezTo>
                      <a:pt x="210" y="301"/>
                      <a:pt x="210" y="301"/>
                      <a:pt x="210" y="301"/>
                    </a:cubicBezTo>
                    <a:cubicBezTo>
                      <a:pt x="211" y="301"/>
                      <a:pt x="212" y="302"/>
                      <a:pt x="213" y="303"/>
                    </a:cubicBezTo>
                    <a:cubicBezTo>
                      <a:pt x="213" y="303"/>
                      <a:pt x="213" y="303"/>
                      <a:pt x="213" y="303"/>
                    </a:cubicBezTo>
                    <a:cubicBezTo>
                      <a:pt x="213" y="303"/>
                      <a:pt x="213" y="303"/>
                      <a:pt x="213" y="303"/>
                    </a:cubicBezTo>
                    <a:cubicBezTo>
                      <a:pt x="216" y="305"/>
                      <a:pt x="219" y="306"/>
                      <a:pt x="222" y="308"/>
                    </a:cubicBezTo>
                    <a:cubicBezTo>
                      <a:pt x="225" y="310"/>
                      <a:pt x="229" y="311"/>
                      <a:pt x="233" y="313"/>
                    </a:cubicBezTo>
                    <a:cubicBezTo>
                      <a:pt x="241" y="317"/>
                      <a:pt x="249" y="321"/>
                      <a:pt x="258" y="324"/>
                    </a:cubicBezTo>
                    <a:cubicBezTo>
                      <a:pt x="263" y="326"/>
                      <a:pt x="268" y="328"/>
                      <a:pt x="274" y="330"/>
                    </a:cubicBezTo>
                    <a:cubicBezTo>
                      <a:pt x="282" y="333"/>
                      <a:pt x="290" y="335"/>
                      <a:pt x="298" y="338"/>
                    </a:cubicBezTo>
                    <a:cubicBezTo>
                      <a:pt x="302" y="339"/>
                      <a:pt x="305" y="340"/>
                      <a:pt x="309" y="341"/>
                    </a:cubicBezTo>
                    <a:cubicBezTo>
                      <a:pt x="317" y="343"/>
                      <a:pt x="325" y="346"/>
                      <a:pt x="333" y="348"/>
                    </a:cubicBezTo>
                    <a:cubicBezTo>
                      <a:pt x="343" y="351"/>
                      <a:pt x="354" y="354"/>
                      <a:pt x="364" y="356"/>
                    </a:cubicBezTo>
                    <a:cubicBezTo>
                      <a:pt x="373" y="358"/>
                      <a:pt x="381" y="360"/>
                      <a:pt x="390" y="362"/>
                    </a:cubicBezTo>
                    <a:cubicBezTo>
                      <a:pt x="402" y="366"/>
                      <a:pt x="415" y="370"/>
                      <a:pt x="428" y="374"/>
                    </a:cubicBezTo>
                    <a:cubicBezTo>
                      <a:pt x="437" y="377"/>
                      <a:pt x="446" y="380"/>
                      <a:pt x="455" y="384"/>
                    </a:cubicBezTo>
                    <a:cubicBezTo>
                      <a:pt x="461" y="386"/>
                      <a:pt x="467" y="389"/>
                      <a:pt x="473" y="392"/>
                    </a:cubicBezTo>
                    <a:cubicBezTo>
                      <a:pt x="471" y="392"/>
                      <a:pt x="469" y="392"/>
                      <a:pt x="467" y="391"/>
                    </a:cubicBezTo>
                    <a:cubicBezTo>
                      <a:pt x="463" y="391"/>
                      <a:pt x="460" y="390"/>
                      <a:pt x="457" y="389"/>
                    </a:cubicBezTo>
                    <a:cubicBezTo>
                      <a:pt x="450" y="387"/>
                      <a:pt x="443" y="385"/>
                      <a:pt x="436" y="383"/>
                    </a:cubicBezTo>
                    <a:cubicBezTo>
                      <a:pt x="428" y="380"/>
                      <a:pt x="419" y="378"/>
                      <a:pt x="410" y="375"/>
                    </a:cubicBezTo>
                    <a:cubicBezTo>
                      <a:pt x="404" y="373"/>
                      <a:pt x="398" y="371"/>
                      <a:pt x="392" y="370"/>
                    </a:cubicBezTo>
                    <a:cubicBezTo>
                      <a:pt x="382" y="367"/>
                      <a:pt x="371" y="365"/>
                      <a:pt x="361" y="362"/>
                    </a:cubicBezTo>
                    <a:cubicBezTo>
                      <a:pt x="357" y="361"/>
                      <a:pt x="353" y="360"/>
                      <a:pt x="349" y="359"/>
                    </a:cubicBezTo>
                    <a:cubicBezTo>
                      <a:pt x="336" y="356"/>
                      <a:pt x="324" y="353"/>
                      <a:pt x="312" y="349"/>
                    </a:cubicBezTo>
                    <a:cubicBezTo>
                      <a:pt x="309" y="349"/>
                      <a:pt x="306" y="348"/>
                      <a:pt x="303" y="347"/>
                    </a:cubicBezTo>
                    <a:cubicBezTo>
                      <a:pt x="296" y="345"/>
                      <a:pt x="290" y="342"/>
                      <a:pt x="284" y="340"/>
                    </a:cubicBezTo>
                    <a:cubicBezTo>
                      <a:pt x="280" y="339"/>
                      <a:pt x="277" y="339"/>
                      <a:pt x="273" y="337"/>
                    </a:cubicBezTo>
                    <a:cubicBezTo>
                      <a:pt x="266" y="334"/>
                      <a:pt x="259" y="330"/>
                      <a:pt x="252" y="326"/>
                    </a:cubicBezTo>
                    <a:cubicBezTo>
                      <a:pt x="242" y="321"/>
                      <a:pt x="232" y="315"/>
                      <a:pt x="221" y="310"/>
                    </a:cubicBezTo>
                    <a:cubicBezTo>
                      <a:pt x="219" y="308"/>
                      <a:pt x="216" y="305"/>
                      <a:pt x="213" y="303"/>
                    </a:cubicBezTo>
                    <a:cubicBezTo>
                      <a:pt x="213" y="303"/>
                      <a:pt x="213" y="303"/>
                      <a:pt x="213" y="303"/>
                    </a:cubicBezTo>
                    <a:cubicBezTo>
                      <a:pt x="213" y="303"/>
                      <a:pt x="213" y="303"/>
                      <a:pt x="213" y="303"/>
                    </a:cubicBezTo>
                    <a:cubicBezTo>
                      <a:pt x="212" y="302"/>
                      <a:pt x="211" y="302"/>
                      <a:pt x="210" y="301"/>
                    </a:cubicBezTo>
                    <a:close/>
                    <a:moveTo>
                      <a:pt x="238" y="333"/>
                    </a:moveTo>
                    <a:cubicBezTo>
                      <a:pt x="246" y="337"/>
                      <a:pt x="254" y="341"/>
                      <a:pt x="262" y="344"/>
                    </a:cubicBezTo>
                    <a:cubicBezTo>
                      <a:pt x="265" y="346"/>
                      <a:pt x="269" y="347"/>
                      <a:pt x="272" y="348"/>
                    </a:cubicBezTo>
                    <a:cubicBezTo>
                      <a:pt x="277" y="350"/>
                      <a:pt x="282" y="351"/>
                      <a:pt x="287" y="352"/>
                    </a:cubicBezTo>
                    <a:cubicBezTo>
                      <a:pt x="294" y="355"/>
                      <a:pt x="302" y="357"/>
                      <a:pt x="310" y="360"/>
                    </a:cubicBezTo>
                    <a:cubicBezTo>
                      <a:pt x="317" y="362"/>
                      <a:pt x="325" y="364"/>
                      <a:pt x="332" y="367"/>
                    </a:cubicBezTo>
                    <a:cubicBezTo>
                      <a:pt x="341" y="369"/>
                      <a:pt x="349" y="372"/>
                      <a:pt x="358" y="375"/>
                    </a:cubicBezTo>
                    <a:cubicBezTo>
                      <a:pt x="366" y="378"/>
                      <a:pt x="374" y="379"/>
                      <a:pt x="383" y="382"/>
                    </a:cubicBezTo>
                    <a:cubicBezTo>
                      <a:pt x="386" y="383"/>
                      <a:pt x="390" y="384"/>
                      <a:pt x="394" y="386"/>
                    </a:cubicBezTo>
                    <a:cubicBezTo>
                      <a:pt x="392" y="385"/>
                      <a:pt x="391" y="385"/>
                      <a:pt x="389" y="385"/>
                    </a:cubicBezTo>
                    <a:cubicBezTo>
                      <a:pt x="380" y="383"/>
                      <a:pt x="370" y="381"/>
                      <a:pt x="361" y="379"/>
                    </a:cubicBezTo>
                    <a:cubicBezTo>
                      <a:pt x="353" y="377"/>
                      <a:pt x="345" y="376"/>
                      <a:pt x="337" y="374"/>
                    </a:cubicBezTo>
                    <a:cubicBezTo>
                      <a:pt x="332" y="373"/>
                      <a:pt x="328" y="371"/>
                      <a:pt x="323" y="370"/>
                    </a:cubicBezTo>
                    <a:cubicBezTo>
                      <a:pt x="314" y="367"/>
                      <a:pt x="306" y="365"/>
                      <a:pt x="298" y="363"/>
                    </a:cubicBezTo>
                    <a:cubicBezTo>
                      <a:pt x="291" y="361"/>
                      <a:pt x="284" y="358"/>
                      <a:pt x="278" y="356"/>
                    </a:cubicBezTo>
                    <a:cubicBezTo>
                      <a:pt x="272" y="354"/>
                      <a:pt x="267" y="353"/>
                      <a:pt x="261" y="351"/>
                    </a:cubicBezTo>
                    <a:cubicBezTo>
                      <a:pt x="251" y="348"/>
                      <a:pt x="240" y="345"/>
                      <a:pt x="230" y="342"/>
                    </a:cubicBezTo>
                    <a:cubicBezTo>
                      <a:pt x="223" y="340"/>
                      <a:pt x="216" y="336"/>
                      <a:pt x="208" y="334"/>
                    </a:cubicBezTo>
                    <a:cubicBezTo>
                      <a:pt x="204" y="332"/>
                      <a:pt x="200" y="331"/>
                      <a:pt x="196" y="329"/>
                    </a:cubicBezTo>
                    <a:cubicBezTo>
                      <a:pt x="186" y="325"/>
                      <a:pt x="176" y="320"/>
                      <a:pt x="166" y="316"/>
                    </a:cubicBezTo>
                    <a:cubicBezTo>
                      <a:pt x="166" y="316"/>
                      <a:pt x="166" y="316"/>
                      <a:pt x="167" y="316"/>
                    </a:cubicBezTo>
                    <a:cubicBezTo>
                      <a:pt x="176" y="318"/>
                      <a:pt x="185" y="320"/>
                      <a:pt x="195" y="322"/>
                    </a:cubicBezTo>
                    <a:cubicBezTo>
                      <a:pt x="202" y="323"/>
                      <a:pt x="209" y="325"/>
                      <a:pt x="217" y="327"/>
                    </a:cubicBezTo>
                    <a:cubicBezTo>
                      <a:pt x="224" y="328"/>
                      <a:pt x="231" y="330"/>
                      <a:pt x="238" y="333"/>
                    </a:cubicBezTo>
                    <a:close/>
                    <a:moveTo>
                      <a:pt x="179" y="325"/>
                    </a:moveTo>
                    <a:cubicBezTo>
                      <a:pt x="179" y="325"/>
                      <a:pt x="179" y="325"/>
                      <a:pt x="179" y="325"/>
                    </a:cubicBezTo>
                    <a:cubicBezTo>
                      <a:pt x="179" y="325"/>
                      <a:pt x="178" y="325"/>
                      <a:pt x="178" y="325"/>
                    </a:cubicBezTo>
                    <a:cubicBezTo>
                      <a:pt x="178" y="325"/>
                      <a:pt x="178" y="325"/>
                      <a:pt x="178" y="325"/>
                    </a:cubicBezTo>
                    <a:cubicBezTo>
                      <a:pt x="178" y="325"/>
                      <a:pt x="179" y="325"/>
                      <a:pt x="179" y="325"/>
                    </a:cubicBezTo>
                    <a:close/>
                    <a:moveTo>
                      <a:pt x="483" y="415"/>
                    </a:moveTo>
                    <a:cubicBezTo>
                      <a:pt x="483" y="415"/>
                      <a:pt x="483" y="415"/>
                      <a:pt x="483" y="415"/>
                    </a:cubicBezTo>
                    <a:cubicBezTo>
                      <a:pt x="483" y="415"/>
                      <a:pt x="483" y="415"/>
                      <a:pt x="483" y="415"/>
                    </a:cubicBezTo>
                    <a:cubicBezTo>
                      <a:pt x="483" y="415"/>
                      <a:pt x="484" y="415"/>
                      <a:pt x="484" y="415"/>
                    </a:cubicBezTo>
                    <a:cubicBezTo>
                      <a:pt x="484" y="415"/>
                      <a:pt x="483" y="415"/>
                      <a:pt x="483" y="415"/>
                    </a:cubicBezTo>
                    <a:close/>
                    <a:moveTo>
                      <a:pt x="491" y="414"/>
                    </a:moveTo>
                    <a:cubicBezTo>
                      <a:pt x="486" y="412"/>
                      <a:pt x="481" y="411"/>
                      <a:pt x="476" y="410"/>
                    </a:cubicBezTo>
                    <a:cubicBezTo>
                      <a:pt x="469" y="410"/>
                      <a:pt x="461" y="408"/>
                      <a:pt x="454" y="407"/>
                    </a:cubicBezTo>
                    <a:cubicBezTo>
                      <a:pt x="447" y="405"/>
                      <a:pt x="440" y="402"/>
                      <a:pt x="432" y="401"/>
                    </a:cubicBezTo>
                    <a:cubicBezTo>
                      <a:pt x="424" y="400"/>
                      <a:pt x="416" y="399"/>
                      <a:pt x="408" y="397"/>
                    </a:cubicBezTo>
                    <a:cubicBezTo>
                      <a:pt x="394" y="394"/>
                      <a:pt x="381" y="390"/>
                      <a:pt x="367" y="387"/>
                    </a:cubicBezTo>
                    <a:cubicBezTo>
                      <a:pt x="356" y="385"/>
                      <a:pt x="345" y="383"/>
                      <a:pt x="334" y="381"/>
                    </a:cubicBezTo>
                    <a:cubicBezTo>
                      <a:pt x="326" y="379"/>
                      <a:pt x="318" y="377"/>
                      <a:pt x="310" y="375"/>
                    </a:cubicBezTo>
                    <a:cubicBezTo>
                      <a:pt x="305" y="373"/>
                      <a:pt x="301" y="372"/>
                      <a:pt x="297" y="371"/>
                    </a:cubicBezTo>
                    <a:cubicBezTo>
                      <a:pt x="288" y="369"/>
                      <a:pt x="280" y="367"/>
                      <a:pt x="271" y="364"/>
                    </a:cubicBezTo>
                    <a:cubicBezTo>
                      <a:pt x="265" y="362"/>
                      <a:pt x="258" y="360"/>
                      <a:pt x="251" y="358"/>
                    </a:cubicBezTo>
                    <a:cubicBezTo>
                      <a:pt x="247" y="356"/>
                      <a:pt x="242" y="356"/>
                      <a:pt x="238" y="354"/>
                    </a:cubicBezTo>
                    <a:cubicBezTo>
                      <a:pt x="226" y="349"/>
                      <a:pt x="214" y="343"/>
                      <a:pt x="202" y="338"/>
                    </a:cubicBezTo>
                    <a:cubicBezTo>
                      <a:pt x="200" y="337"/>
                      <a:pt x="197" y="336"/>
                      <a:pt x="194" y="334"/>
                    </a:cubicBezTo>
                    <a:cubicBezTo>
                      <a:pt x="191" y="332"/>
                      <a:pt x="187" y="330"/>
                      <a:pt x="183" y="328"/>
                    </a:cubicBezTo>
                    <a:cubicBezTo>
                      <a:pt x="183" y="328"/>
                      <a:pt x="183" y="328"/>
                      <a:pt x="183" y="328"/>
                    </a:cubicBezTo>
                    <a:cubicBezTo>
                      <a:pt x="188" y="330"/>
                      <a:pt x="193" y="332"/>
                      <a:pt x="198" y="334"/>
                    </a:cubicBezTo>
                    <a:cubicBezTo>
                      <a:pt x="206" y="337"/>
                      <a:pt x="213" y="340"/>
                      <a:pt x="221" y="343"/>
                    </a:cubicBezTo>
                    <a:cubicBezTo>
                      <a:pt x="228" y="345"/>
                      <a:pt x="234" y="348"/>
                      <a:pt x="240" y="350"/>
                    </a:cubicBezTo>
                    <a:cubicBezTo>
                      <a:pt x="248" y="352"/>
                      <a:pt x="256" y="353"/>
                      <a:pt x="263" y="356"/>
                    </a:cubicBezTo>
                    <a:cubicBezTo>
                      <a:pt x="278" y="360"/>
                      <a:pt x="293" y="365"/>
                      <a:pt x="309" y="370"/>
                    </a:cubicBezTo>
                    <a:cubicBezTo>
                      <a:pt x="322" y="374"/>
                      <a:pt x="335" y="378"/>
                      <a:pt x="348" y="381"/>
                    </a:cubicBezTo>
                    <a:cubicBezTo>
                      <a:pt x="355" y="383"/>
                      <a:pt x="362" y="384"/>
                      <a:pt x="369" y="385"/>
                    </a:cubicBezTo>
                    <a:cubicBezTo>
                      <a:pt x="373" y="386"/>
                      <a:pt x="377" y="386"/>
                      <a:pt x="381" y="387"/>
                    </a:cubicBezTo>
                    <a:cubicBezTo>
                      <a:pt x="392" y="389"/>
                      <a:pt x="402" y="392"/>
                      <a:pt x="413" y="394"/>
                    </a:cubicBezTo>
                    <a:cubicBezTo>
                      <a:pt x="420" y="395"/>
                      <a:pt x="427" y="396"/>
                      <a:pt x="434" y="397"/>
                    </a:cubicBezTo>
                    <a:cubicBezTo>
                      <a:pt x="445" y="399"/>
                      <a:pt x="456" y="402"/>
                      <a:pt x="467" y="404"/>
                    </a:cubicBezTo>
                    <a:cubicBezTo>
                      <a:pt x="479" y="407"/>
                      <a:pt x="490" y="409"/>
                      <a:pt x="502" y="414"/>
                    </a:cubicBezTo>
                    <a:cubicBezTo>
                      <a:pt x="498" y="415"/>
                      <a:pt x="494" y="415"/>
                      <a:pt x="491" y="414"/>
                    </a:cubicBezTo>
                    <a:close/>
                    <a:moveTo>
                      <a:pt x="528" y="412"/>
                    </a:moveTo>
                    <a:cubicBezTo>
                      <a:pt x="524" y="414"/>
                      <a:pt x="522" y="412"/>
                      <a:pt x="520" y="408"/>
                    </a:cubicBezTo>
                    <a:cubicBezTo>
                      <a:pt x="526" y="407"/>
                      <a:pt x="531" y="409"/>
                      <a:pt x="537" y="410"/>
                    </a:cubicBezTo>
                    <a:cubicBezTo>
                      <a:pt x="534" y="411"/>
                      <a:pt x="531" y="411"/>
                      <a:pt x="528" y="412"/>
                    </a:cubicBezTo>
                    <a:close/>
                    <a:moveTo>
                      <a:pt x="529" y="405"/>
                    </a:moveTo>
                    <a:cubicBezTo>
                      <a:pt x="526" y="405"/>
                      <a:pt x="523" y="405"/>
                      <a:pt x="520" y="405"/>
                    </a:cubicBezTo>
                    <a:cubicBezTo>
                      <a:pt x="516" y="404"/>
                      <a:pt x="514" y="403"/>
                      <a:pt x="512" y="399"/>
                    </a:cubicBezTo>
                    <a:cubicBezTo>
                      <a:pt x="518" y="401"/>
                      <a:pt x="523" y="403"/>
                      <a:pt x="529" y="405"/>
                    </a:cubicBezTo>
                    <a:close/>
                    <a:moveTo>
                      <a:pt x="506" y="402"/>
                    </a:moveTo>
                    <a:cubicBezTo>
                      <a:pt x="509" y="403"/>
                      <a:pt x="512" y="407"/>
                      <a:pt x="514" y="409"/>
                    </a:cubicBezTo>
                    <a:cubicBezTo>
                      <a:pt x="514" y="409"/>
                      <a:pt x="514" y="409"/>
                      <a:pt x="514" y="409"/>
                    </a:cubicBezTo>
                    <a:cubicBezTo>
                      <a:pt x="515" y="410"/>
                      <a:pt x="516" y="410"/>
                      <a:pt x="516" y="411"/>
                    </a:cubicBezTo>
                    <a:cubicBezTo>
                      <a:pt x="516" y="411"/>
                      <a:pt x="516" y="411"/>
                      <a:pt x="516" y="411"/>
                    </a:cubicBezTo>
                    <a:cubicBezTo>
                      <a:pt x="516" y="411"/>
                      <a:pt x="516" y="411"/>
                      <a:pt x="516" y="411"/>
                    </a:cubicBezTo>
                    <a:cubicBezTo>
                      <a:pt x="516" y="410"/>
                      <a:pt x="515" y="410"/>
                      <a:pt x="514" y="409"/>
                    </a:cubicBezTo>
                    <a:cubicBezTo>
                      <a:pt x="514" y="409"/>
                      <a:pt x="514" y="409"/>
                      <a:pt x="514" y="409"/>
                    </a:cubicBezTo>
                    <a:cubicBezTo>
                      <a:pt x="513" y="409"/>
                      <a:pt x="512" y="408"/>
                      <a:pt x="511" y="407"/>
                    </a:cubicBezTo>
                    <a:cubicBezTo>
                      <a:pt x="505" y="403"/>
                      <a:pt x="498" y="399"/>
                      <a:pt x="491" y="396"/>
                    </a:cubicBezTo>
                    <a:cubicBezTo>
                      <a:pt x="487" y="395"/>
                      <a:pt x="483" y="393"/>
                      <a:pt x="479" y="391"/>
                    </a:cubicBezTo>
                    <a:cubicBezTo>
                      <a:pt x="472" y="387"/>
                      <a:pt x="466" y="383"/>
                      <a:pt x="459" y="380"/>
                    </a:cubicBezTo>
                    <a:cubicBezTo>
                      <a:pt x="451" y="377"/>
                      <a:pt x="444" y="375"/>
                      <a:pt x="436" y="372"/>
                    </a:cubicBezTo>
                    <a:cubicBezTo>
                      <a:pt x="429" y="370"/>
                      <a:pt x="422" y="367"/>
                      <a:pt x="414" y="364"/>
                    </a:cubicBezTo>
                    <a:cubicBezTo>
                      <a:pt x="404" y="361"/>
                      <a:pt x="393" y="359"/>
                      <a:pt x="383" y="356"/>
                    </a:cubicBezTo>
                    <a:cubicBezTo>
                      <a:pt x="377" y="355"/>
                      <a:pt x="371" y="353"/>
                      <a:pt x="364" y="352"/>
                    </a:cubicBezTo>
                    <a:cubicBezTo>
                      <a:pt x="360" y="350"/>
                      <a:pt x="355" y="349"/>
                      <a:pt x="350" y="348"/>
                    </a:cubicBezTo>
                    <a:cubicBezTo>
                      <a:pt x="342" y="346"/>
                      <a:pt x="333" y="344"/>
                      <a:pt x="325" y="342"/>
                    </a:cubicBezTo>
                    <a:cubicBezTo>
                      <a:pt x="315" y="339"/>
                      <a:pt x="305" y="335"/>
                      <a:pt x="295" y="332"/>
                    </a:cubicBezTo>
                    <a:cubicBezTo>
                      <a:pt x="286" y="330"/>
                      <a:pt x="278" y="327"/>
                      <a:pt x="269" y="324"/>
                    </a:cubicBezTo>
                    <a:cubicBezTo>
                      <a:pt x="264" y="322"/>
                      <a:pt x="258" y="320"/>
                      <a:pt x="253" y="317"/>
                    </a:cubicBezTo>
                    <a:cubicBezTo>
                      <a:pt x="244" y="314"/>
                      <a:pt x="236" y="310"/>
                      <a:pt x="228" y="306"/>
                    </a:cubicBezTo>
                    <a:cubicBezTo>
                      <a:pt x="221" y="303"/>
                      <a:pt x="215" y="299"/>
                      <a:pt x="208" y="295"/>
                    </a:cubicBezTo>
                    <a:cubicBezTo>
                      <a:pt x="202" y="292"/>
                      <a:pt x="196" y="288"/>
                      <a:pt x="190" y="284"/>
                    </a:cubicBezTo>
                    <a:cubicBezTo>
                      <a:pt x="185" y="280"/>
                      <a:pt x="179" y="277"/>
                      <a:pt x="173" y="273"/>
                    </a:cubicBezTo>
                    <a:cubicBezTo>
                      <a:pt x="175" y="273"/>
                      <a:pt x="176" y="274"/>
                      <a:pt x="178" y="274"/>
                    </a:cubicBezTo>
                    <a:cubicBezTo>
                      <a:pt x="190" y="280"/>
                      <a:pt x="201" y="286"/>
                      <a:pt x="213" y="292"/>
                    </a:cubicBezTo>
                    <a:cubicBezTo>
                      <a:pt x="223" y="296"/>
                      <a:pt x="234" y="301"/>
                      <a:pt x="244" y="305"/>
                    </a:cubicBezTo>
                    <a:cubicBezTo>
                      <a:pt x="247" y="307"/>
                      <a:pt x="250" y="309"/>
                      <a:pt x="254" y="310"/>
                    </a:cubicBezTo>
                    <a:cubicBezTo>
                      <a:pt x="257" y="312"/>
                      <a:pt x="261" y="313"/>
                      <a:pt x="265" y="314"/>
                    </a:cubicBezTo>
                    <a:cubicBezTo>
                      <a:pt x="275" y="318"/>
                      <a:pt x="286" y="322"/>
                      <a:pt x="297" y="327"/>
                    </a:cubicBezTo>
                    <a:cubicBezTo>
                      <a:pt x="298" y="327"/>
                      <a:pt x="299" y="328"/>
                      <a:pt x="301" y="328"/>
                    </a:cubicBezTo>
                    <a:cubicBezTo>
                      <a:pt x="313" y="329"/>
                      <a:pt x="325" y="333"/>
                      <a:pt x="337" y="336"/>
                    </a:cubicBezTo>
                    <a:cubicBezTo>
                      <a:pt x="344" y="339"/>
                      <a:pt x="352" y="341"/>
                      <a:pt x="360" y="341"/>
                    </a:cubicBezTo>
                    <a:cubicBezTo>
                      <a:pt x="371" y="342"/>
                      <a:pt x="382" y="346"/>
                      <a:pt x="392" y="350"/>
                    </a:cubicBezTo>
                    <a:cubicBezTo>
                      <a:pt x="398" y="352"/>
                      <a:pt x="405" y="354"/>
                      <a:pt x="411" y="356"/>
                    </a:cubicBezTo>
                    <a:cubicBezTo>
                      <a:pt x="415" y="358"/>
                      <a:pt x="419" y="358"/>
                      <a:pt x="422" y="359"/>
                    </a:cubicBezTo>
                    <a:cubicBezTo>
                      <a:pt x="431" y="363"/>
                      <a:pt x="440" y="366"/>
                      <a:pt x="448" y="370"/>
                    </a:cubicBezTo>
                    <a:cubicBezTo>
                      <a:pt x="458" y="375"/>
                      <a:pt x="468" y="378"/>
                      <a:pt x="477" y="385"/>
                    </a:cubicBezTo>
                    <a:cubicBezTo>
                      <a:pt x="486" y="391"/>
                      <a:pt x="497" y="396"/>
                      <a:pt x="506" y="402"/>
                    </a:cubicBezTo>
                    <a:close/>
                    <a:moveTo>
                      <a:pt x="156" y="258"/>
                    </a:moveTo>
                    <a:cubicBezTo>
                      <a:pt x="164" y="262"/>
                      <a:pt x="171" y="266"/>
                      <a:pt x="179" y="269"/>
                    </a:cubicBezTo>
                    <a:cubicBezTo>
                      <a:pt x="188" y="274"/>
                      <a:pt x="197" y="278"/>
                      <a:pt x="206" y="282"/>
                    </a:cubicBezTo>
                    <a:cubicBezTo>
                      <a:pt x="215" y="286"/>
                      <a:pt x="224" y="290"/>
                      <a:pt x="233" y="294"/>
                    </a:cubicBezTo>
                    <a:cubicBezTo>
                      <a:pt x="244" y="298"/>
                      <a:pt x="254" y="302"/>
                      <a:pt x="265" y="306"/>
                    </a:cubicBezTo>
                    <a:cubicBezTo>
                      <a:pt x="273" y="309"/>
                      <a:pt x="280" y="312"/>
                      <a:pt x="288" y="315"/>
                    </a:cubicBezTo>
                    <a:cubicBezTo>
                      <a:pt x="296" y="317"/>
                      <a:pt x="304" y="319"/>
                      <a:pt x="312" y="321"/>
                    </a:cubicBezTo>
                    <a:cubicBezTo>
                      <a:pt x="319" y="323"/>
                      <a:pt x="326" y="325"/>
                      <a:pt x="334" y="327"/>
                    </a:cubicBezTo>
                    <a:cubicBezTo>
                      <a:pt x="343" y="329"/>
                      <a:pt x="353" y="332"/>
                      <a:pt x="363" y="334"/>
                    </a:cubicBezTo>
                    <a:cubicBezTo>
                      <a:pt x="371" y="336"/>
                      <a:pt x="379" y="336"/>
                      <a:pt x="387" y="338"/>
                    </a:cubicBezTo>
                    <a:cubicBezTo>
                      <a:pt x="396" y="341"/>
                      <a:pt x="405" y="344"/>
                      <a:pt x="414" y="347"/>
                    </a:cubicBezTo>
                    <a:cubicBezTo>
                      <a:pt x="415" y="347"/>
                      <a:pt x="416" y="347"/>
                      <a:pt x="418" y="348"/>
                    </a:cubicBezTo>
                    <a:cubicBezTo>
                      <a:pt x="421" y="349"/>
                      <a:pt x="425" y="349"/>
                      <a:pt x="428" y="351"/>
                    </a:cubicBezTo>
                    <a:cubicBezTo>
                      <a:pt x="439" y="357"/>
                      <a:pt x="449" y="363"/>
                      <a:pt x="460" y="369"/>
                    </a:cubicBezTo>
                    <a:cubicBezTo>
                      <a:pt x="462" y="370"/>
                      <a:pt x="464" y="372"/>
                      <a:pt x="466" y="373"/>
                    </a:cubicBezTo>
                    <a:cubicBezTo>
                      <a:pt x="466" y="373"/>
                      <a:pt x="466" y="374"/>
                      <a:pt x="465" y="374"/>
                    </a:cubicBezTo>
                    <a:cubicBezTo>
                      <a:pt x="462" y="373"/>
                      <a:pt x="459" y="371"/>
                      <a:pt x="455" y="370"/>
                    </a:cubicBezTo>
                    <a:cubicBezTo>
                      <a:pt x="448" y="367"/>
                      <a:pt x="441" y="364"/>
                      <a:pt x="433" y="360"/>
                    </a:cubicBezTo>
                    <a:cubicBezTo>
                      <a:pt x="428" y="357"/>
                      <a:pt x="422" y="355"/>
                      <a:pt x="416" y="354"/>
                    </a:cubicBezTo>
                    <a:cubicBezTo>
                      <a:pt x="408" y="352"/>
                      <a:pt x="401" y="350"/>
                      <a:pt x="394" y="347"/>
                    </a:cubicBezTo>
                    <a:cubicBezTo>
                      <a:pt x="383" y="342"/>
                      <a:pt x="372" y="339"/>
                      <a:pt x="360" y="338"/>
                    </a:cubicBezTo>
                    <a:cubicBezTo>
                      <a:pt x="354" y="337"/>
                      <a:pt x="348" y="336"/>
                      <a:pt x="343" y="334"/>
                    </a:cubicBezTo>
                    <a:cubicBezTo>
                      <a:pt x="334" y="332"/>
                      <a:pt x="326" y="329"/>
                      <a:pt x="318" y="327"/>
                    </a:cubicBezTo>
                    <a:cubicBezTo>
                      <a:pt x="307" y="325"/>
                      <a:pt x="296" y="323"/>
                      <a:pt x="286" y="319"/>
                    </a:cubicBezTo>
                    <a:cubicBezTo>
                      <a:pt x="276" y="315"/>
                      <a:pt x="267" y="312"/>
                      <a:pt x="258" y="308"/>
                    </a:cubicBezTo>
                    <a:cubicBezTo>
                      <a:pt x="254" y="306"/>
                      <a:pt x="250" y="304"/>
                      <a:pt x="246" y="303"/>
                    </a:cubicBezTo>
                    <a:cubicBezTo>
                      <a:pt x="238" y="299"/>
                      <a:pt x="230" y="295"/>
                      <a:pt x="221" y="291"/>
                    </a:cubicBezTo>
                    <a:cubicBezTo>
                      <a:pt x="212" y="287"/>
                      <a:pt x="202" y="283"/>
                      <a:pt x="192" y="278"/>
                    </a:cubicBezTo>
                    <a:cubicBezTo>
                      <a:pt x="184" y="275"/>
                      <a:pt x="176" y="271"/>
                      <a:pt x="168" y="266"/>
                    </a:cubicBezTo>
                    <a:cubicBezTo>
                      <a:pt x="164" y="264"/>
                      <a:pt x="160" y="262"/>
                      <a:pt x="156" y="259"/>
                    </a:cubicBezTo>
                    <a:cubicBezTo>
                      <a:pt x="156" y="259"/>
                      <a:pt x="156" y="259"/>
                      <a:pt x="156" y="258"/>
                    </a:cubicBezTo>
                    <a:close/>
                    <a:moveTo>
                      <a:pt x="157" y="306"/>
                    </a:moveTo>
                    <a:cubicBezTo>
                      <a:pt x="155" y="300"/>
                      <a:pt x="153" y="293"/>
                      <a:pt x="151" y="286"/>
                    </a:cubicBezTo>
                    <a:cubicBezTo>
                      <a:pt x="149" y="279"/>
                      <a:pt x="148" y="271"/>
                      <a:pt x="146" y="264"/>
                    </a:cubicBezTo>
                    <a:cubicBezTo>
                      <a:pt x="146" y="262"/>
                      <a:pt x="145" y="261"/>
                      <a:pt x="145" y="259"/>
                    </a:cubicBezTo>
                    <a:cubicBezTo>
                      <a:pt x="145" y="259"/>
                      <a:pt x="145" y="259"/>
                      <a:pt x="145" y="259"/>
                    </a:cubicBezTo>
                    <a:cubicBezTo>
                      <a:pt x="145" y="259"/>
                      <a:pt x="145" y="259"/>
                      <a:pt x="145" y="259"/>
                    </a:cubicBezTo>
                    <a:cubicBezTo>
                      <a:pt x="145" y="259"/>
                      <a:pt x="145" y="259"/>
                      <a:pt x="145" y="259"/>
                    </a:cubicBezTo>
                    <a:cubicBezTo>
                      <a:pt x="145" y="259"/>
                      <a:pt x="145" y="259"/>
                      <a:pt x="145" y="259"/>
                    </a:cubicBezTo>
                    <a:cubicBezTo>
                      <a:pt x="152" y="266"/>
                      <a:pt x="159" y="273"/>
                      <a:pt x="166" y="280"/>
                    </a:cubicBezTo>
                    <a:cubicBezTo>
                      <a:pt x="172" y="285"/>
                      <a:pt x="177" y="291"/>
                      <a:pt x="183" y="296"/>
                    </a:cubicBezTo>
                    <a:cubicBezTo>
                      <a:pt x="193" y="304"/>
                      <a:pt x="203" y="312"/>
                      <a:pt x="213" y="320"/>
                    </a:cubicBezTo>
                    <a:cubicBezTo>
                      <a:pt x="213" y="320"/>
                      <a:pt x="213" y="321"/>
                      <a:pt x="214" y="321"/>
                    </a:cubicBezTo>
                    <a:cubicBezTo>
                      <a:pt x="213" y="321"/>
                      <a:pt x="213" y="321"/>
                      <a:pt x="212" y="321"/>
                    </a:cubicBezTo>
                    <a:cubicBezTo>
                      <a:pt x="198" y="318"/>
                      <a:pt x="185" y="315"/>
                      <a:pt x="171" y="312"/>
                    </a:cubicBezTo>
                    <a:cubicBezTo>
                      <a:pt x="167" y="311"/>
                      <a:pt x="163" y="310"/>
                      <a:pt x="160" y="309"/>
                    </a:cubicBezTo>
                    <a:cubicBezTo>
                      <a:pt x="159" y="309"/>
                      <a:pt x="157" y="307"/>
                      <a:pt x="157" y="306"/>
                    </a:cubicBezTo>
                    <a:close/>
                    <a:moveTo>
                      <a:pt x="114" y="691"/>
                    </a:moveTo>
                    <a:cubicBezTo>
                      <a:pt x="114" y="691"/>
                      <a:pt x="114" y="691"/>
                      <a:pt x="114" y="691"/>
                    </a:cubicBezTo>
                    <a:cubicBezTo>
                      <a:pt x="114" y="691"/>
                      <a:pt x="114" y="691"/>
                      <a:pt x="114" y="691"/>
                    </a:cubicBezTo>
                    <a:cubicBezTo>
                      <a:pt x="114" y="691"/>
                      <a:pt x="114" y="691"/>
                      <a:pt x="114" y="691"/>
                    </a:cubicBezTo>
                    <a:cubicBezTo>
                      <a:pt x="114" y="686"/>
                      <a:pt x="113" y="682"/>
                      <a:pt x="113" y="677"/>
                    </a:cubicBezTo>
                    <a:cubicBezTo>
                      <a:pt x="112" y="669"/>
                      <a:pt x="111" y="661"/>
                      <a:pt x="110" y="653"/>
                    </a:cubicBezTo>
                    <a:cubicBezTo>
                      <a:pt x="109" y="648"/>
                      <a:pt x="109" y="643"/>
                      <a:pt x="109" y="638"/>
                    </a:cubicBezTo>
                    <a:cubicBezTo>
                      <a:pt x="108" y="631"/>
                      <a:pt x="108" y="623"/>
                      <a:pt x="108" y="615"/>
                    </a:cubicBezTo>
                    <a:cubicBezTo>
                      <a:pt x="108" y="606"/>
                      <a:pt x="108" y="596"/>
                      <a:pt x="108" y="587"/>
                    </a:cubicBezTo>
                    <a:cubicBezTo>
                      <a:pt x="108" y="579"/>
                      <a:pt x="108" y="571"/>
                      <a:pt x="108" y="563"/>
                    </a:cubicBezTo>
                    <a:cubicBezTo>
                      <a:pt x="108" y="548"/>
                      <a:pt x="107" y="533"/>
                      <a:pt x="108" y="518"/>
                    </a:cubicBezTo>
                    <a:cubicBezTo>
                      <a:pt x="108" y="513"/>
                      <a:pt x="108" y="507"/>
                      <a:pt x="109" y="501"/>
                    </a:cubicBezTo>
                    <a:cubicBezTo>
                      <a:pt x="111" y="489"/>
                      <a:pt x="114" y="476"/>
                      <a:pt x="116" y="463"/>
                    </a:cubicBezTo>
                    <a:cubicBezTo>
                      <a:pt x="119" y="447"/>
                      <a:pt x="122" y="431"/>
                      <a:pt x="128" y="417"/>
                    </a:cubicBezTo>
                    <a:cubicBezTo>
                      <a:pt x="131" y="408"/>
                      <a:pt x="135" y="399"/>
                      <a:pt x="139" y="391"/>
                    </a:cubicBezTo>
                    <a:cubicBezTo>
                      <a:pt x="143" y="383"/>
                      <a:pt x="147" y="376"/>
                      <a:pt x="152" y="369"/>
                    </a:cubicBezTo>
                    <a:cubicBezTo>
                      <a:pt x="154" y="366"/>
                      <a:pt x="156" y="363"/>
                      <a:pt x="160" y="361"/>
                    </a:cubicBezTo>
                    <a:cubicBezTo>
                      <a:pt x="159" y="363"/>
                      <a:pt x="158" y="364"/>
                      <a:pt x="157" y="366"/>
                    </a:cubicBezTo>
                    <a:cubicBezTo>
                      <a:pt x="153" y="375"/>
                      <a:pt x="148" y="384"/>
                      <a:pt x="144" y="393"/>
                    </a:cubicBezTo>
                    <a:cubicBezTo>
                      <a:pt x="139" y="406"/>
                      <a:pt x="134" y="419"/>
                      <a:pt x="129" y="432"/>
                    </a:cubicBezTo>
                    <a:cubicBezTo>
                      <a:pt x="123" y="447"/>
                      <a:pt x="119" y="464"/>
                      <a:pt x="116" y="480"/>
                    </a:cubicBezTo>
                    <a:cubicBezTo>
                      <a:pt x="114" y="495"/>
                      <a:pt x="112" y="509"/>
                      <a:pt x="111" y="524"/>
                    </a:cubicBezTo>
                    <a:cubicBezTo>
                      <a:pt x="110" y="536"/>
                      <a:pt x="109" y="549"/>
                      <a:pt x="109" y="561"/>
                    </a:cubicBezTo>
                    <a:cubicBezTo>
                      <a:pt x="109" y="585"/>
                      <a:pt x="110" y="610"/>
                      <a:pt x="112" y="634"/>
                    </a:cubicBezTo>
                    <a:cubicBezTo>
                      <a:pt x="112" y="646"/>
                      <a:pt x="114" y="658"/>
                      <a:pt x="114" y="671"/>
                    </a:cubicBezTo>
                    <a:cubicBezTo>
                      <a:pt x="115" y="677"/>
                      <a:pt x="114" y="684"/>
                      <a:pt x="114" y="691"/>
                    </a:cubicBezTo>
                    <a:cubicBezTo>
                      <a:pt x="114" y="691"/>
                      <a:pt x="114" y="691"/>
                      <a:pt x="114" y="691"/>
                    </a:cubicBezTo>
                    <a:close/>
                    <a:moveTo>
                      <a:pt x="144" y="402"/>
                    </a:moveTo>
                    <a:cubicBezTo>
                      <a:pt x="144" y="402"/>
                      <a:pt x="144" y="402"/>
                      <a:pt x="144" y="402"/>
                    </a:cubicBezTo>
                    <a:cubicBezTo>
                      <a:pt x="145" y="398"/>
                      <a:pt x="146" y="395"/>
                      <a:pt x="148" y="392"/>
                    </a:cubicBezTo>
                    <a:cubicBezTo>
                      <a:pt x="148" y="392"/>
                      <a:pt x="148" y="392"/>
                      <a:pt x="148" y="392"/>
                    </a:cubicBezTo>
                    <a:cubicBezTo>
                      <a:pt x="147" y="395"/>
                      <a:pt x="146" y="399"/>
                      <a:pt x="144" y="402"/>
                    </a:cubicBezTo>
                    <a:close/>
                    <a:moveTo>
                      <a:pt x="148" y="402"/>
                    </a:moveTo>
                    <a:cubicBezTo>
                      <a:pt x="147" y="407"/>
                      <a:pt x="147" y="411"/>
                      <a:pt x="145" y="415"/>
                    </a:cubicBezTo>
                    <a:cubicBezTo>
                      <a:pt x="142" y="427"/>
                      <a:pt x="140" y="440"/>
                      <a:pt x="137" y="453"/>
                    </a:cubicBezTo>
                    <a:cubicBezTo>
                      <a:pt x="135" y="467"/>
                      <a:pt x="132" y="481"/>
                      <a:pt x="129" y="495"/>
                    </a:cubicBezTo>
                    <a:cubicBezTo>
                      <a:pt x="125" y="510"/>
                      <a:pt x="123" y="525"/>
                      <a:pt x="121" y="540"/>
                    </a:cubicBezTo>
                    <a:cubicBezTo>
                      <a:pt x="121" y="547"/>
                      <a:pt x="120" y="554"/>
                      <a:pt x="119" y="560"/>
                    </a:cubicBezTo>
                    <a:cubicBezTo>
                      <a:pt x="119" y="560"/>
                      <a:pt x="118" y="560"/>
                      <a:pt x="118" y="560"/>
                    </a:cubicBezTo>
                    <a:cubicBezTo>
                      <a:pt x="118" y="560"/>
                      <a:pt x="118" y="559"/>
                      <a:pt x="118" y="559"/>
                    </a:cubicBezTo>
                    <a:cubicBezTo>
                      <a:pt x="119" y="549"/>
                      <a:pt x="119" y="539"/>
                      <a:pt x="120" y="530"/>
                    </a:cubicBezTo>
                    <a:cubicBezTo>
                      <a:pt x="122" y="511"/>
                      <a:pt x="125" y="494"/>
                      <a:pt x="129" y="476"/>
                    </a:cubicBezTo>
                    <a:cubicBezTo>
                      <a:pt x="131" y="463"/>
                      <a:pt x="135" y="451"/>
                      <a:pt x="137" y="439"/>
                    </a:cubicBezTo>
                    <a:cubicBezTo>
                      <a:pt x="139" y="429"/>
                      <a:pt x="142" y="420"/>
                      <a:pt x="144" y="411"/>
                    </a:cubicBezTo>
                    <a:cubicBezTo>
                      <a:pt x="145" y="408"/>
                      <a:pt x="146" y="405"/>
                      <a:pt x="148" y="402"/>
                    </a:cubicBezTo>
                    <a:close/>
                    <a:moveTo>
                      <a:pt x="118" y="682"/>
                    </a:moveTo>
                    <a:cubicBezTo>
                      <a:pt x="118" y="688"/>
                      <a:pt x="118" y="693"/>
                      <a:pt x="118" y="698"/>
                    </a:cubicBezTo>
                    <a:cubicBezTo>
                      <a:pt x="118" y="705"/>
                      <a:pt x="118" y="712"/>
                      <a:pt x="117" y="719"/>
                    </a:cubicBezTo>
                    <a:cubicBezTo>
                      <a:pt x="117" y="719"/>
                      <a:pt x="117" y="719"/>
                      <a:pt x="117" y="719"/>
                    </a:cubicBezTo>
                    <a:cubicBezTo>
                      <a:pt x="117" y="720"/>
                      <a:pt x="117" y="721"/>
                      <a:pt x="117" y="722"/>
                    </a:cubicBezTo>
                    <a:cubicBezTo>
                      <a:pt x="117" y="722"/>
                      <a:pt x="117" y="722"/>
                      <a:pt x="117" y="722"/>
                    </a:cubicBezTo>
                    <a:cubicBezTo>
                      <a:pt x="117" y="721"/>
                      <a:pt x="117" y="720"/>
                      <a:pt x="117" y="719"/>
                    </a:cubicBezTo>
                    <a:cubicBezTo>
                      <a:pt x="117" y="719"/>
                      <a:pt x="117" y="719"/>
                      <a:pt x="117" y="719"/>
                    </a:cubicBezTo>
                    <a:cubicBezTo>
                      <a:pt x="117" y="717"/>
                      <a:pt x="117" y="716"/>
                      <a:pt x="117" y="715"/>
                    </a:cubicBezTo>
                    <a:cubicBezTo>
                      <a:pt x="117" y="707"/>
                      <a:pt x="117" y="700"/>
                      <a:pt x="117" y="692"/>
                    </a:cubicBezTo>
                    <a:cubicBezTo>
                      <a:pt x="117" y="685"/>
                      <a:pt x="117" y="678"/>
                      <a:pt x="117" y="672"/>
                    </a:cubicBezTo>
                    <a:cubicBezTo>
                      <a:pt x="116" y="659"/>
                      <a:pt x="115" y="646"/>
                      <a:pt x="114" y="634"/>
                    </a:cubicBezTo>
                    <a:cubicBezTo>
                      <a:pt x="114" y="623"/>
                      <a:pt x="113" y="612"/>
                      <a:pt x="112" y="601"/>
                    </a:cubicBezTo>
                    <a:cubicBezTo>
                      <a:pt x="112" y="592"/>
                      <a:pt x="112" y="583"/>
                      <a:pt x="112" y="575"/>
                    </a:cubicBezTo>
                    <a:cubicBezTo>
                      <a:pt x="111" y="559"/>
                      <a:pt x="112" y="543"/>
                      <a:pt x="113" y="527"/>
                    </a:cubicBezTo>
                    <a:cubicBezTo>
                      <a:pt x="115" y="515"/>
                      <a:pt x="117" y="503"/>
                      <a:pt x="118" y="491"/>
                    </a:cubicBezTo>
                    <a:cubicBezTo>
                      <a:pt x="120" y="474"/>
                      <a:pt x="122" y="458"/>
                      <a:pt x="128" y="442"/>
                    </a:cubicBezTo>
                    <a:cubicBezTo>
                      <a:pt x="132" y="431"/>
                      <a:pt x="137" y="420"/>
                      <a:pt x="141" y="408"/>
                    </a:cubicBezTo>
                    <a:cubicBezTo>
                      <a:pt x="139" y="418"/>
                      <a:pt x="137" y="427"/>
                      <a:pt x="134" y="436"/>
                    </a:cubicBezTo>
                    <a:cubicBezTo>
                      <a:pt x="134" y="437"/>
                      <a:pt x="134" y="439"/>
                      <a:pt x="133" y="441"/>
                    </a:cubicBezTo>
                    <a:cubicBezTo>
                      <a:pt x="131" y="450"/>
                      <a:pt x="129" y="459"/>
                      <a:pt x="127" y="469"/>
                    </a:cubicBezTo>
                    <a:cubicBezTo>
                      <a:pt x="125" y="479"/>
                      <a:pt x="123" y="490"/>
                      <a:pt x="121" y="500"/>
                    </a:cubicBezTo>
                    <a:cubicBezTo>
                      <a:pt x="118" y="518"/>
                      <a:pt x="116" y="535"/>
                      <a:pt x="115" y="553"/>
                    </a:cubicBezTo>
                    <a:cubicBezTo>
                      <a:pt x="115" y="568"/>
                      <a:pt x="114" y="582"/>
                      <a:pt x="115" y="597"/>
                    </a:cubicBezTo>
                    <a:cubicBezTo>
                      <a:pt x="115" y="611"/>
                      <a:pt x="115" y="625"/>
                      <a:pt x="116" y="638"/>
                    </a:cubicBezTo>
                    <a:cubicBezTo>
                      <a:pt x="118" y="650"/>
                      <a:pt x="118" y="661"/>
                      <a:pt x="118" y="673"/>
                    </a:cubicBezTo>
                    <a:cubicBezTo>
                      <a:pt x="118" y="676"/>
                      <a:pt x="118" y="679"/>
                      <a:pt x="118" y="682"/>
                    </a:cubicBezTo>
                    <a:close/>
                    <a:moveTo>
                      <a:pt x="118" y="565"/>
                    </a:moveTo>
                    <a:cubicBezTo>
                      <a:pt x="118" y="565"/>
                      <a:pt x="118" y="565"/>
                      <a:pt x="118" y="565"/>
                    </a:cubicBezTo>
                    <a:cubicBezTo>
                      <a:pt x="118" y="565"/>
                      <a:pt x="118" y="565"/>
                      <a:pt x="118" y="565"/>
                    </a:cubicBezTo>
                    <a:close/>
                    <a:moveTo>
                      <a:pt x="123" y="727"/>
                    </a:moveTo>
                    <a:cubicBezTo>
                      <a:pt x="122" y="734"/>
                      <a:pt x="121" y="742"/>
                      <a:pt x="121" y="750"/>
                    </a:cubicBezTo>
                    <a:cubicBezTo>
                      <a:pt x="121" y="750"/>
                      <a:pt x="121" y="750"/>
                      <a:pt x="121" y="750"/>
                    </a:cubicBezTo>
                    <a:cubicBezTo>
                      <a:pt x="121" y="750"/>
                      <a:pt x="121" y="750"/>
                      <a:pt x="121" y="750"/>
                    </a:cubicBezTo>
                    <a:cubicBezTo>
                      <a:pt x="121" y="752"/>
                      <a:pt x="121" y="753"/>
                      <a:pt x="121" y="754"/>
                    </a:cubicBezTo>
                    <a:cubicBezTo>
                      <a:pt x="121" y="754"/>
                      <a:pt x="120" y="754"/>
                      <a:pt x="120" y="754"/>
                    </a:cubicBezTo>
                    <a:cubicBezTo>
                      <a:pt x="120" y="753"/>
                      <a:pt x="120" y="752"/>
                      <a:pt x="121" y="750"/>
                    </a:cubicBezTo>
                    <a:cubicBezTo>
                      <a:pt x="121" y="750"/>
                      <a:pt x="121" y="750"/>
                      <a:pt x="121" y="750"/>
                    </a:cubicBezTo>
                    <a:cubicBezTo>
                      <a:pt x="121" y="750"/>
                      <a:pt x="121" y="750"/>
                      <a:pt x="121" y="750"/>
                    </a:cubicBezTo>
                    <a:cubicBezTo>
                      <a:pt x="120" y="749"/>
                      <a:pt x="120" y="748"/>
                      <a:pt x="120" y="747"/>
                    </a:cubicBezTo>
                    <a:cubicBezTo>
                      <a:pt x="120" y="743"/>
                      <a:pt x="121" y="739"/>
                      <a:pt x="121" y="735"/>
                    </a:cubicBezTo>
                    <a:cubicBezTo>
                      <a:pt x="121" y="721"/>
                      <a:pt x="121" y="706"/>
                      <a:pt x="121" y="692"/>
                    </a:cubicBezTo>
                    <a:cubicBezTo>
                      <a:pt x="121" y="686"/>
                      <a:pt x="122" y="681"/>
                      <a:pt x="122" y="676"/>
                    </a:cubicBezTo>
                    <a:cubicBezTo>
                      <a:pt x="121" y="655"/>
                      <a:pt x="119" y="634"/>
                      <a:pt x="118" y="612"/>
                    </a:cubicBezTo>
                    <a:cubicBezTo>
                      <a:pt x="118" y="607"/>
                      <a:pt x="118" y="601"/>
                      <a:pt x="118" y="596"/>
                    </a:cubicBezTo>
                    <a:cubicBezTo>
                      <a:pt x="118" y="596"/>
                      <a:pt x="118" y="595"/>
                      <a:pt x="118" y="595"/>
                    </a:cubicBezTo>
                    <a:cubicBezTo>
                      <a:pt x="118" y="594"/>
                      <a:pt x="118" y="593"/>
                      <a:pt x="118" y="592"/>
                    </a:cubicBezTo>
                    <a:cubicBezTo>
                      <a:pt x="118" y="592"/>
                      <a:pt x="118" y="591"/>
                      <a:pt x="118" y="591"/>
                    </a:cubicBezTo>
                    <a:cubicBezTo>
                      <a:pt x="118" y="591"/>
                      <a:pt x="118" y="592"/>
                      <a:pt x="118" y="592"/>
                    </a:cubicBezTo>
                    <a:cubicBezTo>
                      <a:pt x="118" y="593"/>
                      <a:pt x="118" y="594"/>
                      <a:pt x="118" y="595"/>
                    </a:cubicBezTo>
                    <a:cubicBezTo>
                      <a:pt x="118" y="595"/>
                      <a:pt x="118" y="596"/>
                      <a:pt x="118" y="596"/>
                    </a:cubicBezTo>
                    <a:cubicBezTo>
                      <a:pt x="119" y="602"/>
                      <a:pt x="119" y="608"/>
                      <a:pt x="119" y="614"/>
                    </a:cubicBezTo>
                    <a:cubicBezTo>
                      <a:pt x="120" y="622"/>
                      <a:pt x="118" y="630"/>
                      <a:pt x="121" y="638"/>
                    </a:cubicBezTo>
                    <a:cubicBezTo>
                      <a:pt x="122" y="638"/>
                      <a:pt x="121" y="639"/>
                      <a:pt x="121" y="639"/>
                    </a:cubicBezTo>
                    <a:cubicBezTo>
                      <a:pt x="122" y="652"/>
                      <a:pt x="122" y="665"/>
                      <a:pt x="123" y="678"/>
                    </a:cubicBezTo>
                    <a:cubicBezTo>
                      <a:pt x="123" y="694"/>
                      <a:pt x="124" y="710"/>
                      <a:pt x="123" y="727"/>
                    </a:cubicBezTo>
                    <a:close/>
                    <a:moveTo>
                      <a:pt x="121" y="593"/>
                    </a:moveTo>
                    <a:cubicBezTo>
                      <a:pt x="121" y="593"/>
                      <a:pt x="121" y="593"/>
                      <a:pt x="121" y="593"/>
                    </a:cubicBezTo>
                    <a:cubicBezTo>
                      <a:pt x="121" y="593"/>
                      <a:pt x="121" y="593"/>
                      <a:pt x="121" y="593"/>
                    </a:cubicBezTo>
                    <a:cubicBezTo>
                      <a:pt x="121" y="593"/>
                      <a:pt x="121" y="593"/>
                      <a:pt x="121" y="593"/>
                    </a:cubicBezTo>
                    <a:cubicBezTo>
                      <a:pt x="121" y="593"/>
                      <a:pt x="121" y="593"/>
                      <a:pt x="121" y="593"/>
                    </a:cubicBezTo>
                    <a:close/>
                    <a:moveTo>
                      <a:pt x="122" y="584"/>
                    </a:moveTo>
                    <a:cubicBezTo>
                      <a:pt x="122" y="586"/>
                      <a:pt x="121" y="587"/>
                      <a:pt x="121" y="589"/>
                    </a:cubicBezTo>
                    <a:cubicBezTo>
                      <a:pt x="121" y="588"/>
                      <a:pt x="120" y="588"/>
                      <a:pt x="120" y="588"/>
                    </a:cubicBezTo>
                    <a:cubicBezTo>
                      <a:pt x="120" y="582"/>
                      <a:pt x="120" y="575"/>
                      <a:pt x="120" y="568"/>
                    </a:cubicBezTo>
                    <a:cubicBezTo>
                      <a:pt x="121" y="559"/>
                      <a:pt x="123" y="551"/>
                      <a:pt x="124" y="542"/>
                    </a:cubicBezTo>
                    <a:cubicBezTo>
                      <a:pt x="126" y="522"/>
                      <a:pt x="129" y="502"/>
                      <a:pt x="134" y="483"/>
                    </a:cubicBezTo>
                    <a:cubicBezTo>
                      <a:pt x="135" y="476"/>
                      <a:pt x="138" y="470"/>
                      <a:pt x="139" y="463"/>
                    </a:cubicBezTo>
                    <a:cubicBezTo>
                      <a:pt x="141" y="444"/>
                      <a:pt x="145" y="425"/>
                      <a:pt x="150" y="406"/>
                    </a:cubicBezTo>
                    <a:cubicBezTo>
                      <a:pt x="152" y="398"/>
                      <a:pt x="156" y="389"/>
                      <a:pt x="158" y="381"/>
                    </a:cubicBezTo>
                    <a:cubicBezTo>
                      <a:pt x="158" y="381"/>
                      <a:pt x="159" y="381"/>
                      <a:pt x="159" y="381"/>
                    </a:cubicBezTo>
                    <a:cubicBezTo>
                      <a:pt x="158" y="385"/>
                      <a:pt x="156" y="390"/>
                      <a:pt x="155" y="394"/>
                    </a:cubicBezTo>
                    <a:cubicBezTo>
                      <a:pt x="152" y="403"/>
                      <a:pt x="150" y="413"/>
                      <a:pt x="148" y="422"/>
                    </a:cubicBezTo>
                    <a:cubicBezTo>
                      <a:pt x="147" y="427"/>
                      <a:pt x="146" y="432"/>
                      <a:pt x="145" y="437"/>
                    </a:cubicBezTo>
                    <a:cubicBezTo>
                      <a:pt x="145" y="451"/>
                      <a:pt x="142" y="464"/>
                      <a:pt x="139" y="478"/>
                    </a:cubicBezTo>
                    <a:cubicBezTo>
                      <a:pt x="137" y="485"/>
                      <a:pt x="135" y="492"/>
                      <a:pt x="134" y="499"/>
                    </a:cubicBezTo>
                    <a:cubicBezTo>
                      <a:pt x="132" y="506"/>
                      <a:pt x="131" y="514"/>
                      <a:pt x="130" y="521"/>
                    </a:cubicBezTo>
                    <a:cubicBezTo>
                      <a:pt x="129" y="529"/>
                      <a:pt x="128" y="537"/>
                      <a:pt x="127" y="544"/>
                    </a:cubicBezTo>
                    <a:cubicBezTo>
                      <a:pt x="125" y="558"/>
                      <a:pt x="124" y="571"/>
                      <a:pt x="122" y="584"/>
                    </a:cubicBezTo>
                    <a:close/>
                    <a:moveTo>
                      <a:pt x="151" y="787"/>
                    </a:moveTo>
                    <a:cubicBezTo>
                      <a:pt x="151" y="787"/>
                      <a:pt x="150" y="786"/>
                      <a:pt x="150" y="786"/>
                    </a:cubicBezTo>
                    <a:cubicBezTo>
                      <a:pt x="150" y="785"/>
                      <a:pt x="150" y="784"/>
                      <a:pt x="150" y="784"/>
                    </a:cubicBezTo>
                    <a:cubicBezTo>
                      <a:pt x="150" y="784"/>
                      <a:pt x="150" y="784"/>
                      <a:pt x="150" y="784"/>
                    </a:cubicBezTo>
                    <a:cubicBezTo>
                      <a:pt x="150" y="782"/>
                      <a:pt x="149" y="781"/>
                      <a:pt x="149" y="780"/>
                    </a:cubicBezTo>
                    <a:cubicBezTo>
                      <a:pt x="147" y="772"/>
                      <a:pt x="146" y="764"/>
                      <a:pt x="145" y="756"/>
                    </a:cubicBezTo>
                    <a:cubicBezTo>
                      <a:pt x="143" y="740"/>
                      <a:pt x="141" y="725"/>
                      <a:pt x="140" y="709"/>
                    </a:cubicBezTo>
                    <a:cubicBezTo>
                      <a:pt x="138" y="694"/>
                      <a:pt x="137" y="678"/>
                      <a:pt x="136" y="663"/>
                    </a:cubicBezTo>
                    <a:cubicBezTo>
                      <a:pt x="136" y="651"/>
                      <a:pt x="136" y="639"/>
                      <a:pt x="135" y="627"/>
                    </a:cubicBezTo>
                    <a:cubicBezTo>
                      <a:pt x="135" y="613"/>
                      <a:pt x="135" y="599"/>
                      <a:pt x="138" y="585"/>
                    </a:cubicBezTo>
                    <a:cubicBezTo>
                      <a:pt x="140" y="575"/>
                      <a:pt x="142" y="565"/>
                      <a:pt x="143" y="555"/>
                    </a:cubicBezTo>
                    <a:cubicBezTo>
                      <a:pt x="146" y="538"/>
                      <a:pt x="151" y="522"/>
                      <a:pt x="158" y="507"/>
                    </a:cubicBezTo>
                    <a:cubicBezTo>
                      <a:pt x="160" y="503"/>
                      <a:pt x="162" y="499"/>
                      <a:pt x="163" y="495"/>
                    </a:cubicBezTo>
                    <a:cubicBezTo>
                      <a:pt x="165" y="488"/>
                      <a:pt x="169" y="483"/>
                      <a:pt x="173" y="477"/>
                    </a:cubicBezTo>
                    <a:cubicBezTo>
                      <a:pt x="171" y="482"/>
                      <a:pt x="169" y="487"/>
                      <a:pt x="168" y="491"/>
                    </a:cubicBezTo>
                    <a:cubicBezTo>
                      <a:pt x="163" y="505"/>
                      <a:pt x="158" y="518"/>
                      <a:pt x="154" y="531"/>
                    </a:cubicBezTo>
                    <a:cubicBezTo>
                      <a:pt x="151" y="541"/>
                      <a:pt x="149" y="552"/>
                      <a:pt x="147" y="562"/>
                    </a:cubicBezTo>
                    <a:cubicBezTo>
                      <a:pt x="145" y="576"/>
                      <a:pt x="143" y="589"/>
                      <a:pt x="141" y="603"/>
                    </a:cubicBezTo>
                    <a:cubicBezTo>
                      <a:pt x="140" y="613"/>
                      <a:pt x="140" y="624"/>
                      <a:pt x="140" y="634"/>
                    </a:cubicBezTo>
                    <a:cubicBezTo>
                      <a:pt x="139" y="649"/>
                      <a:pt x="139" y="663"/>
                      <a:pt x="140" y="677"/>
                    </a:cubicBezTo>
                    <a:cubicBezTo>
                      <a:pt x="142" y="697"/>
                      <a:pt x="145" y="716"/>
                      <a:pt x="147" y="736"/>
                    </a:cubicBezTo>
                    <a:cubicBezTo>
                      <a:pt x="148" y="752"/>
                      <a:pt x="149" y="767"/>
                      <a:pt x="150" y="782"/>
                    </a:cubicBezTo>
                    <a:cubicBezTo>
                      <a:pt x="150" y="783"/>
                      <a:pt x="150" y="783"/>
                      <a:pt x="150" y="784"/>
                    </a:cubicBezTo>
                    <a:cubicBezTo>
                      <a:pt x="150" y="784"/>
                      <a:pt x="150" y="784"/>
                      <a:pt x="150" y="784"/>
                    </a:cubicBezTo>
                    <a:cubicBezTo>
                      <a:pt x="150" y="784"/>
                      <a:pt x="150" y="785"/>
                      <a:pt x="150" y="786"/>
                    </a:cubicBezTo>
                    <a:cubicBezTo>
                      <a:pt x="150" y="786"/>
                      <a:pt x="151" y="787"/>
                      <a:pt x="151" y="787"/>
                    </a:cubicBezTo>
                    <a:cubicBezTo>
                      <a:pt x="151" y="788"/>
                      <a:pt x="151" y="789"/>
                      <a:pt x="151" y="789"/>
                    </a:cubicBezTo>
                    <a:cubicBezTo>
                      <a:pt x="151" y="789"/>
                      <a:pt x="151" y="788"/>
                      <a:pt x="151" y="787"/>
                    </a:cubicBezTo>
                    <a:close/>
                    <a:moveTo>
                      <a:pt x="153" y="800"/>
                    </a:moveTo>
                    <a:cubicBezTo>
                      <a:pt x="153" y="800"/>
                      <a:pt x="153" y="800"/>
                      <a:pt x="153" y="800"/>
                    </a:cubicBezTo>
                    <a:cubicBezTo>
                      <a:pt x="153" y="800"/>
                      <a:pt x="153" y="800"/>
                      <a:pt x="153" y="800"/>
                    </a:cubicBezTo>
                    <a:close/>
                    <a:moveTo>
                      <a:pt x="155" y="810"/>
                    </a:moveTo>
                    <a:cubicBezTo>
                      <a:pt x="155" y="810"/>
                      <a:pt x="155" y="810"/>
                      <a:pt x="155" y="809"/>
                    </a:cubicBezTo>
                    <a:cubicBezTo>
                      <a:pt x="155" y="809"/>
                      <a:pt x="155" y="808"/>
                      <a:pt x="154" y="808"/>
                    </a:cubicBezTo>
                    <a:cubicBezTo>
                      <a:pt x="154" y="807"/>
                      <a:pt x="154" y="806"/>
                      <a:pt x="154" y="806"/>
                    </a:cubicBezTo>
                    <a:cubicBezTo>
                      <a:pt x="154" y="805"/>
                      <a:pt x="154" y="805"/>
                      <a:pt x="154" y="805"/>
                    </a:cubicBezTo>
                    <a:cubicBezTo>
                      <a:pt x="154" y="804"/>
                      <a:pt x="154" y="803"/>
                      <a:pt x="154" y="803"/>
                    </a:cubicBezTo>
                    <a:cubicBezTo>
                      <a:pt x="154" y="803"/>
                      <a:pt x="154" y="803"/>
                      <a:pt x="154" y="803"/>
                    </a:cubicBezTo>
                    <a:cubicBezTo>
                      <a:pt x="154" y="803"/>
                      <a:pt x="154" y="803"/>
                      <a:pt x="154" y="803"/>
                    </a:cubicBezTo>
                    <a:cubicBezTo>
                      <a:pt x="154" y="803"/>
                      <a:pt x="154" y="804"/>
                      <a:pt x="154" y="805"/>
                    </a:cubicBezTo>
                    <a:cubicBezTo>
                      <a:pt x="154" y="805"/>
                      <a:pt x="154" y="805"/>
                      <a:pt x="154" y="806"/>
                    </a:cubicBezTo>
                    <a:cubicBezTo>
                      <a:pt x="154" y="806"/>
                      <a:pt x="154" y="807"/>
                      <a:pt x="155" y="808"/>
                    </a:cubicBezTo>
                    <a:cubicBezTo>
                      <a:pt x="155" y="808"/>
                      <a:pt x="155" y="809"/>
                      <a:pt x="155" y="809"/>
                    </a:cubicBezTo>
                    <a:cubicBezTo>
                      <a:pt x="155" y="810"/>
                      <a:pt x="155" y="810"/>
                      <a:pt x="155" y="810"/>
                    </a:cubicBezTo>
                    <a:cubicBezTo>
                      <a:pt x="155" y="811"/>
                      <a:pt x="155" y="811"/>
                      <a:pt x="155" y="811"/>
                    </a:cubicBezTo>
                    <a:cubicBezTo>
                      <a:pt x="155" y="811"/>
                      <a:pt x="155" y="811"/>
                      <a:pt x="155" y="810"/>
                    </a:cubicBezTo>
                    <a:close/>
                    <a:moveTo>
                      <a:pt x="158" y="800"/>
                    </a:moveTo>
                    <a:cubicBezTo>
                      <a:pt x="159" y="806"/>
                      <a:pt x="159" y="813"/>
                      <a:pt x="159" y="819"/>
                    </a:cubicBezTo>
                    <a:cubicBezTo>
                      <a:pt x="159" y="819"/>
                      <a:pt x="159" y="819"/>
                      <a:pt x="159" y="819"/>
                    </a:cubicBezTo>
                    <a:cubicBezTo>
                      <a:pt x="159" y="820"/>
                      <a:pt x="159" y="821"/>
                      <a:pt x="159" y="822"/>
                    </a:cubicBezTo>
                    <a:cubicBezTo>
                      <a:pt x="159" y="822"/>
                      <a:pt x="159" y="822"/>
                      <a:pt x="159" y="822"/>
                    </a:cubicBezTo>
                    <a:cubicBezTo>
                      <a:pt x="159" y="822"/>
                      <a:pt x="159" y="822"/>
                      <a:pt x="159" y="822"/>
                    </a:cubicBezTo>
                    <a:cubicBezTo>
                      <a:pt x="159" y="821"/>
                      <a:pt x="159" y="820"/>
                      <a:pt x="159" y="819"/>
                    </a:cubicBezTo>
                    <a:cubicBezTo>
                      <a:pt x="159" y="819"/>
                      <a:pt x="159" y="819"/>
                      <a:pt x="159" y="819"/>
                    </a:cubicBezTo>
                    <a:cubicBezTo>
                      <a:pt x="159" y="818"/>
                      <a:pt x="159" y="817"/>
                      <a:pt x="158" y="815"/>
                    </a:cubicBezTo>
                    <a:cubicBezTo>
                      <a:pt x="158" y="810"/>
                      <a:pt x="157" y="804"/>
                      <a:pt x="156" y="798"/>
                    </a:cubicBezTo>
                    <a:cubicBezTo>
                      <a:pt x="154" y="789"/>
                      <a:pt x="153" y="779"/>
                      <a:pt x="152" y="770"/>
                    </a:cubicBezTo>
                    <a:cubicBezTo>
                      <a:pt x="151" y="760"/>
                      <a:pt x="151" y="751"/>
                      <a:pt x="150" y="741"/>
                    </a:cubicBezTo>
                    <a:cubicBezTo>
                      <a:pt x="150" y="735"/>
                      <a:pt x="149" y="729"/>
                      <a:pt x="148" y="722"/>
                    </a:cubicBezTo>
                    <a:cubicBezTo>
                      <a:pt x="147" y="713"/>
                      <a:pt x="147" y="703"/>
                      <a:pt x="145" y="694"/>
                    </a:cubicBezTo>
                    <a:cubicBezTo>
                      <a:pt x="144" y="682"/>
                      <a:pt x="142" y="670"/>
                      <a:pt x="142" y="658"/>
                    </a:cubicBezTo>
                    <a:cubicBezTo>
                      <a:pt x="142" y="643"/>
                      <a:pt x="143" y="628"/>
                      <a:pt x="143" y="612"/>
                    </a:cubicBezTo>
                    <a:cubicBezTo>
                      <a:pt x="144" y="604"/>
                      <a:pt x="145" y="595"/>
                      <a:pt x="146" y="586"/>
                    </a:cubicBezTo>
                    <a:cubicBezTo>
                      <a:pt x="148" y="573"/>
                      <a:pt x="151" y="560"/>
                      <a:pt x="154" y="547"/>
                    </a:cubicBezTo>
                    <a:cubicBezTo>
                      <a:pt x="156" y="532"/>
                      <a:pt x="162" y="518"/>
                      <a:pt x="166" y="504"/>
                    </a:cubicBezTo>
                    <a:cubicBezTo>
                      <a:pt x="169" y="497"/>
                      <a:pt x="171" y="490"/>
                      <a:pt x="174" y="483"/>
                    </a:cubicBezTo>
                    <a:cubicBezTo>
                      <a:pt x="177" y="476"/>
                      <a:pt x="181" y="470"/>
                      <a:pt x="184" y="464"/>
                    </a:cubicBezTo>
                    <a:cubicBezTo>
                      <a:pt x="184" y="464"/>
                      <a:pt x="184" y="464"/>
                      <a:pt x="184" y="464"/>
                    </a:cubicBezTo>
                    <a:cubicBezTo>
                      <a:pt x="184" y="464"/>
                      <a:pt x="184" y="463"/>
                      <a:pt x="184" y="463"/>
                    </a:cubicBezTo>
                    <a:cubicBezTo>
                      <a:pt x="184" y="463"/>
                      <a:pt x="184" y="464"/>
                      <a:pt x="184" y="464"/>
                    </a:cubicBezTo>
                    <a:cubicBezTo>
                      <a:pt x="184" y="464"/>
                      <a:pt x="184" y="464"/>
                      <a:pt x="184" y="464"/>
                    </a:cubicBezTo>
                    <a:cubicBezTo>
                      <a:pt x="182" y="470"/>
                      <a:pt x="179" y="476"/>
                      <a:pt x="177" y="481"/>
                    </a:cubicBezTo>
                    <a:cubicBezTo>
                      <a:pt x="170" y="495"/>
                      <a:pt x="167" y="511"/>
                      <a:pt x="164" y="526"/>
                    </a:cubicBezTo>
                    <a:cubicBezTo>
                      <a:pt x="163" y="533"/>
                      <a:pt x="162" y="539"/>
                      <a:pt x="160" y="546"/>
                    </a:cubicBezTo>
                    <a:cubicBezTo>
                      <a:pt x="156" y="562"/>
                      <a:pt x="152" y="577"/>
                      <a:pt x="150" y="594"/>
                    </a:cubicBezTo>
                    <a:cubicBezTo>
                      <a:pt x="148" y="603"/>
                      <a:pt x="147" y="613"/>
                      <a:pt x="147" y="622"/>
                    </a:cubicBezTo>
                    <a:cubicBezTo>
                      <a:pt x="147" y="631"/>
                      <a:pt x="148" y="641"/>
                      <a:pt x="147" y="650"/>
                    </a:cubicBezTo>
                    <a:cubicBezTo>
                      <a:pt x="145" y="671"/>
                      <a:pt x="148" y="691"/>
                      <a:pt x="150" y="712"/>
                    </a:cubicBezTo>
                    <a:cubicBezTo>
                      <a:pt x="151" y="722"/>
                      <a:pt x="153" y="731"/>
                      <a:pt x="153" y="742"/>
                    </a:cubicBezTo>
                    <a:cubicBezTo>
                      <a:pt x="154" y="761"/>
                      <a:pt x="156" y="781"/>
                      <a:pt x="158" y="800"/>
                    </a:cubicBezTo>
                    <a:close/>
                    <a:moveTo>
                      <a:pt x="176" y="498"/>
                    </a:moveTo>
                    <a:cubicBezTo>
                      <a:pt x="171" y="512"/>
                      <a:pt x="168" y="526"/>
                      <a:pt x="165" y="540"/>
                    </a:cubicBezTo>
                    <a:cubicBezTo>
                      <a:pt x="162" y="556"/>
                      <a:pt x="160" y="573"/>
                      <a:pt x="158" y="589"/>
                    </a:cubicBezTo>
                    <a:cubicBezTo>
                      <a:pt x="155" y="611"/>
                      <a:pt x="154" y="632"/>
                      <a:pt x="153" y="653"/>
                    </a:cubicBezTo>
                    <a:cubicBezTo>
                      <a:pt x="153" y="671"/>
                      <a:pt x="153" y="689"/>
                      <a:pt x="153" y="707"/>
                    </a:cubicBezTo>
                    <a:cubicBezTo>
                      <a:pt x="153" y="708"/>
                      <a:pt x="153" y="709"/>
                      <a:pt x="153" y="710"/>
                    </a:cubicBezTo>
                    <a:cubicBezTo>
                      <a:pt x="152" y="708"/>
                      <a:pt x="152" y="707"/>
                      <a:pt x="152" y="705"/>
                    </a:cubicBezTo>
                    <a:cubicBezTo>
                      <a:pt x="152" y="701"/>
                      <a:pt x="152" y="697"/>
                      <a:pt x="151" y="694"/>
                    </a:cubicBezTo>
                    <a:cubicBezTo>
                      <a:pt x="149" y="680"/>
                      <a:pt x="149" y="665"/>
                      <a:pt x="149" y="651"/>
                    </a:cubicBezTo>
                    <a:cubicBezTo>
                      <a:pt x="150" y="641"/>
                      <a:pt x="149" y="631"/>
                      <a:pt x="150" y="621"/>
                    </a:cubicBezTo>
                    <a:cubicBezTo>
                      <a:pt x="150" y="615"/>
                      <a:pt x="150" y="609"/>
                      <a:pt x="151" y="603"/>
                    </a:cubicBezTo>
                    <a:cubicBezTo>
                      <a:pt x="153" y="588"/>
                      <a:pt x="155" y="572"/>
                      <a:pt x="159" y="558"/>
                    </a:cubicBezTo>
                    <a:cubicBezTo>
                      <a:pt x="161" y="553"/>
                      <a:pt x="162" y="548"/>
                      <a:pt x="163" y="543"/>
                    </a:cubicBezTo>
                    <a:cubicBezTo>
                      <a:pt x="165" y="531"/>
                      <a:pt x="168" y="519"/>
                      <a:pt x="170" y="507"/>
                    </a:cubicBezTo>
                    <a:cubicBezTo>
                      <a:pt x="173" y="493"/>
                      <a:pt x="180" y="482"/>
                      <a:pt x="185" y="469"/>
                    </a:cubicBezTo>
                    <a:cubicBezTo>
                      <a:pt x="185" y="469"/>
                      <a:pt x="185" y="469"/>
                      <a:pt x="185" y="469"/>
                    </a:cubicBezTo>
                    <a:cubicBezTo>
                      <a:pt x="185" y="469"/>
                      <a:pt x="185" y="469"/>
                      <a:pt x="186" y="469"/>
                    </a:cubicBezTo>
                    <a:cubicBezTo>
                      <a:pt x="182" y="478"/>
                      <a:pt x="179" y="488"/>
                      <a:pt x="176" y="498"/>
                    </a:cubicBezTo>
                    <a:close/>
                    <a:moveTo>
                      <a:pt x="187" y="465"/>
                    </a:moveTo>
                    <a:cubicBezTo>
                      <a:pt x="187" y="465"/>
                      <a:pt x="187" y="465"/>
                      <a:pt x="187" y="465"/>
                    </a:cubicBezTo>
                    <a:cubicBezTo>
                      <a:pt x="187" y="465"/>
                      <a:pt x="187" y="465"/>
                      <a:pt x="187" y="465"/>
                    </a:cubicBezTo>
                    <a:close/>
                    <a:moveTo>
                      <a:pt x="187" y="448"/>
                    </a:moveTo>
                    <a:cubicBezTo>
                      <a:pt x="183" y="453"/>
                      <a:pt x="180" y="459"/>
                      <a:pt x="177" y="464"/>
                    </a:cubicBezTo>
                    <a:cubicBezTo>
                      <a:pt x="174" y="470"/>
                      <a:pt x="171" y="475"/>
                      <a:pt x="168" y="480"/>
                    </a:cubicBezTo>
                    <a:cubicBezTo>
                      <a:pt x="166" y="484"/>
                      <a:pt x="163" y="488"/>
                      <a:pt x="162" y="492"/>
                    </a:cubicBezTo>
                    <a:cubicBezTo>
                      <a:pt x="159" y="497"/>
                      <a:pt x="157" y="503"/>
                      <a:pt x="154" y="509"/>
                    </a:cubicBezTo>
                    <a:cubicBezTo>
                      <a:pt x="149" y="521"/>
                      <a:pt x="145" y="533"/>
                      <a:pt x="142" y="546"/>
                    </a:cubicBezTo>
                    <a:cubicBezTo>
                      <a:pt x="141" y="555"/>
                      <a:pt x="139" y="564"/>
                      <a:pt x="137" y="574"/>
                    </a:cubicBezTo>
                    <a:cubicBezTo>
                      <a:pt x="135" y="586"/>
                      <a:pt x="133" y="597"/>
                      <a:pt x="133" y="609"/>
                    </a:cubicBezTo>
                    <a:cubicBezTo>
                      <a:pt x="133" y="620"/>
                      <a:pt x="133" y="631"/>
                      <a:pt x="134" y="642"/>
                    </a:cubicBezTo>
                    <a:cubicBezTo>
                      <a:pt x="135" y="663"/>
                      <a:pt x="136" y="684"/>
                      <a:pt x="137" y="706"/>
                    </a:cubicBezTo>
                    <a:cubicBezTo>
                      <a:pt x="138" y="716"/>
                      <a:pt x="139" y="725"/>
                      <a:pt x="140" y="735"/>
                    </a:cubicBezTo>
                    <a:cubicBezTo>
                      <a:pt x="140" y="735"/>
                      <a:pt x="140" y="736"/>
                      <a:pt x="140" y="736"/>
                    </a:cubicBezTo>
                    <a:cubicBezTo>
                      <a:pt x="140" y="736"/>
                      <a:pt x="140" y="737"/>
                      <a:pt x="140" y="738"/>
                    </a:cubicBezTo>
                    <a:cubicBezTo>
                      <a:pt x="140" y="738"/>
                      <a:pt x="140" y="739"/>
                      <a:pt x="140" y="739"/>
                    </a:cubicBezTo>
                    <a:cubicBezTo>
                      <a:pt x="141" y="740"/>
                      <a:pt x="141" y="740"/>
                      <a:pt x="141" y="740"/>
                    </a:cubicBezTo>
                    <a:cubicBezTo>
                      <a:pt x="140" y="740"/>
                      <a:pt x="140" y="740"/>
                      <a:pt x="140" y="740"/>
                    </a:cubicBezTo>
                    <a:cubicBezTo>
                      <a:pt x="140" y="739"/>
                      <a:pt x="140" y="738"/>
                      <a:pt x="140" y="738"/>
                    </a:cubicBezTo>
                    <a:cubicBezTo>
                      <a:pt x="140" y="737"/>
                      <a:pt x="140" y="736"/>
                      <a:pt x="140" y="736"/>
                    </a:cubicBezTo>
                    <a:cubicBezTo>
                      <a:pt x="140" y="736"/>
                      <a:pt x="140" y="735"/>
                      <a:pt x="140" y="735"/>
                    </a:cubicBezTo>
                    <a:cubicBezTo>
                      <a:pt x="139" y="730"/>
                      <a:pt x="138" y="725"/>
                      <a:pt x="137" y="719"/>
                    </a:cubicBezTo>
                    <a:cubicBezTo>
                      <a:pt x="136" y="702"/>
                      <a:pt x="133" y="685"/>
                      <a:pt x="130" y="668"/>
                    </a:cubicBezTo>
                    <a:cubicBezTo>
                      <a:pt x="129" y="660"/>
                      <a:pt x="128" y="652"/>
                      <a:pt x="127" y="645"/>
                    </a:cubicBezTo>
                    <a:cubicBezTo>
                      <a:pt x="126" y="633"/>
                      <a:pt x="125" y="620"/>
                      <a:pt x="126" y="608"/>
                    </a:cubicBezTo>
                    <a:cubicBezTo>
                      <a:pt x="127" y="596"/>
                      <a:pt x="128" y="583"/>
                      <a:pt x="130" y="571"/>
                    </a:cubicBezTo>
                    <a:cubicBezTo>
                      <a:pt x="132" y="551"/>
                      <a:pt x="136" y="532"/>
                      <a:pt x="143" y="513"/>
                    </a:cubicBezTo>
                    <a:cubicBezTo>
                      <a:pt x="151" y="491"/>
                      <a:pt x="163" y="472"/>
                      <a:pt x="176" y="455"/>
                    </a:cubicBezTo>
                    <a:cubicBezTo>
                      <a:pt x="180" y="450"/>
                      <a:pt x="184" y="447"/>
                      <a:pt x="187" y="443"/>
                    </a:cubicBezTo>
                    <a:cubicBezTo>
                      <a:pt x="190" y="445"/>
                      <a:pt x="189" y="447"/>
                      <a:pt x="187" y="448"/>
                    </a:cubicBezTo>
                    <a:close/>
                    <a:moveTo>
                      <a:pt x="180" y="386"/>
                    </a:moveTo>
                    <a:cubicBezTo>
                      <a:pt x="181" y="388"/>
                      <a:pt x="183" y="390"/>
                      <a:pt x="184" y="392"/>
                    </a:cubicBezTo>
                    <a:cubicBezTo>
                      <a:pt x="188" y="398"/>
                      <a:pt x="191" y="405"/>
                      <a:pt x="196" y="409"/>
                    </a:cubicBezTo>
                    <a:cubicBezTo>
                      <a:pt x="202" y="413"/>
                      <a:pt x="207" y="418"/>
                      <a:pt x="212" y="422"/>
                    </a:cubicBezTo>
                    <a:cubicBezTo>
                      <a:pt x="213" y="423"/>
                      <a:pt x="215" y="424"/>
                      <a:pt x="216" y="425"/>
                    </a:cubicBezTo>
                    <a:cubicBezTo>
                      <a:pt x="224" y="434"/>
                      <a:pt x="233" y="440"/>
                      <a:pt x="243" y="444"/>
                    </a:cubicBezTo>
                    <a:cubicBezTo>
                      <a:pt x="248" y="447"/>
                      <a:pt x="254" y="449"/>
                      <a:pt x="259" y="452"/>
                    </a:cubicBezTo>
                    <a:cubicBezTo>
                      <a:pt x="263" y="453"/>
                      <a:pt x="267" y="455"/>
                      <a:pt x="271" y="457"/>
                    </a:cubicBezTo>
                    <a:cubicBezTo>
                      <a:pt x="277" y="459"/>
                      <a:pt x="283" y="461"/>
                      <a:pt x="289" y="463"/>
                    </a:cubicBezTo>
                    <a:cubicBezTo>
                      <a:pt x="298" y="467"/>
                      <a:pt x="308" y="470"/>
                      <a:pt x="317" y="473"/>
                    </a:cubicBezTo>
                    <a:cubicBezTo>
                      <a:pt x="329" y="477"/>
                      <a:pt x="340" y="480"/>
                      <a:pt x="352" y="483"/>
                    </a:cubicBezTo>
                    <a:cubicBezTo>
                      <a:pt x="356" y="484"/>
                      <a:pt x="360" y="485"/>
                      <a:pt x="364" y="486"/>
                    </a:cubicBezTo>
                    <a:cubicBezTo>
                      <a:pt x="368" y="488"/>
                      <a:pt x="372" y="489"/>
                      <a:pt x="376" y="490"/>
                    </a:cubicBezTo>
                    <a:cubicBezTo>
                      <a:pt x="378" y="490"/>
                      <a:pt x="380" y="490"/>
                      <a:pt x="381" y="491"/>
                    </a:cubicBezTo>
                    <a:cubicBezTo>
                      <a:pt x="381" y="491"/>
                      <a:pt x="381" y="491"/>
                      <a:pt x="380" y="491"/>
                    </a:cubicBezTo>
                    <a:cubicBezTo>
                      <a:pt x="370" y="490"/>
                      <a:pt x="359" y="488"/>
                      <a:pt x="348" y="486"/>
                    </a:cubicBezTo>
                    <a:cubicBezTo>
                      <a:pt x="340" y="485"/>
                      <a:pt x="332" y="483"/>
                      <a:pt x="324" y="481"/>
                    </a:cubicBezTo>
                    <a:cubicBezTo>
                      <a:pt x="315" y="479"/>
                      <a:pt x="306" y="476"/>
                      <a:pt x="298" y="473"/>
                    </a:cubicBezTo>
                    <a:cubicBezTo>
                      <a:pt x="292" y="472"/>
                      <a:pt x="287" y="469"/>
                      <a:pt x="282" y="467"/>
                    </a:cubicBezTo>
                    <a:cubicBezTo>
                      <a:pt x="273" y="463"/>
                      <a:pt x="263" y="459"/>
                      <a:pt x="254" y="454"/>
                    </a:cubicBezTo>
                    <a:cubicBezTo>
                      <a:pt x="248" y="452"/>
                      <a:pt x="243" y="448"/>
                      <a:pt x="237" y="445"/>
                    </a:cubicBezTo>
                    <a:cubicBezTo>
                      <a:pt x="229" y="442"/>
                      <a:pt x="221" y="439"/>
                      <a:pt x="213" y="436"/>
                    </a:cubicBezTo>
                    <a:cubicBezTo>
                      <a:pt x="208" y="434"/>
                      <a:pt x="203" y="432"/>
                      <a:pt x="197" y="436"/>
                    </a:cubicBezTo>
                    <a:cubicBezTo>
                      <a:pt x="189" y="420"/>
                      <a:pt x="185" y="403"/>
                      <a:pt x="180" y="386"/>
                    </a:cubicBezTo>
                    <a:close/>
                    <a:moveTo>
                      <a:pt x="230" y="448"/>
                    </a:moveTo>
                    <a:cubicBezTo>
                      <a:pt x="230" y="448"/>
                      <a:pt x="230" y="448"/>
                      <a:pt x="230" y="448"/>
                    </a:cubicBezTo>
                    <a:cubicBezTo>
                      <a:pt x="230" y="448"/>
                      <a:pt x="230" y="447"/>
                      <a:pt x="229" y="447"/>
                    </a:cubicBezTo>
                    <a:cubicBezTo>
                      <a:pt x="230" y="447"/>
                      <a:pt x="230" y="447"/>
                      <a:pt x="230" y="447"/>
                    </a:cubicBezTo>
                    <a:cubicBezTo>
                      <a:pt x="230" y="447"/>
                      <a:pt x="230" y="447"/>
                      <a:pt x="230" y="448"/>
                    </a:cubicBezTo>
                    <a:close/>
                    <a:moveTo>
                      <a:pt x="222" y="444"/>
                    </a:moveTo>
                    <a:cubicBezTo>
                      <a:pt x="221" y="444"/>
                      <a:pt x="221" y="444"/>
                      <a:pt x="221" y="444"/>
                    </a:cubicBezTo>
                    <a:cubicBezTo>
                      <a:pt x="222" y="444"/>
                      <a:pt x="222" y="444"/>
                      <a:pt x="222" y="444"/>
                    </a:cubicBezTo>
                    <a:close/>
                    <a:moveTo>
                      <a:pt x="217" y="443"/>
                    </a:moveTo>
                    <a:cubicBezTo>
                      <a:pt x="217" y="443"/>
                      <a:pt x="217" y="443"/>
                      <a:pt x="217" y="443"/>
                    </a:cubicBezTo>
                    <a:cubicBezTo>
                      <a:pt x="217" y="443"/>
                      <a:pt x="217" y="443"/>
                      <a:pt x="217" y="443"/>
                    </a:cubicBezTo>
                    <a:close/>
                    <a:moveTo>
                      <a:pt x="209" y="440"/>
                    </a:moveTo>
                    <a:cubicBezTo>
                      <a:pt x="209" y="440"/>
                      <a:pt x="208" y="440"/>
                      <a:pt x="208" y="440"/>
                    </a:cubicBezTo>
                    <a:cubicBezTo>
                      <a:pt x="208" y="440"/>
                      <a:pt x="208" y="440"/>
                      <a:pt x="208" y="440"/>
                    </a:cubicBezTo>
                    <a:cubicBezTo>
                      <a:pt x="208" y="440"/>
                      <a:pt x="208" y="440"/>
                      <a:pt x="208" y="440"/>
                    </a:cubicBezTo>
                    <a:cubicBezTo>
                      <a:pt x="209" y="440"/>
                      <a:pt x="209" y="440"/>
                      <a:pt x="209" y="440"/>
                    </a:cubicBezTo>
                    <a:close/>
                    <a:moveTo>
                      <a:pt x="204" y="440"/>
                    </a:moveTo>
                    <a:cubicBezTo>
                      <a:pt x="203" y="440"/>
                      <a:pt x="202" y="440"/>
                      <a:pt x="201" y="440"/>
                    </a:cubicBezTo>
                    <a:cubicBezTo>
                      <a:pt x="201" y="440"/>
                      <a:pt x="201" y="439"/>
                      <a:pt x="201" y="439"/>
                    </a:cubicBezTo>
                    <a:cubicBezTo>
                      <a:pt x="202" y="439"/>
                      <a:pt x="203" y="439"/>
                      <a:pt x="204" y="439"/>
                    </a:cubicBezTo>
                    <a:cubicBezTo>
                      <a:pt x="204" y="439"/>
                      <a:pt x="204" y="439"/>
                      <a:pt x="204" y="440"/>
                    </a:cubicBezTo>
                    <a:close/>
                    <a:moveTo>
                      <a:pt x="241" y="456"/>
                    </a:moveTo>
                    <a:cubicBezTo>
                      <a:pt x="227" y="452"/>
                      <a:pt x="214" y="447"/>
                      <a:pt x="200" y="443"/>
                    </a:cubicBezTo>
                    <a:cubicBezTo>
                      <a:pt x="206" y="441"/>
                      <a:pt x="229" y="449"/>
                      <a:pt x="241" y="456"/>
                    </a:cubicBezTo>
                    <a:close/>
                    <a:moveTo>
                      <a:pt x="205" y="451"/>
                    </a:moveTo>
                    <a:cubicBezTo>
                      <a:pt x="204" y="451"/>
                      <a:pt x="202" y="450"/>
                      <a:pt x="202" y="447"/>
                    </a:cubicBezTo>
                    <a:cubicBezTo>
                      <a:pt x="205" y="448"/>
                      <a:pt x="207" y="448"/>
                      <a:pt x="209" y="449"/>
                    </a:cubicBezTo>
                    <a:cubicBezTo>
                      <a:pt x="213" y="450"/>
                      <a:pt x="217" y="452"/>
                      <a:pt x="220" y="453"/>
                    </a:cubicBezTo>
                    <a:cubicBezTo>
                      <a:pt x="230" y="456"/>
                      <a:pt x="240" y="460"/>
                      <a:pt x="250" y="465"/>
                    </a:cubicBezTo>
                    <a:cubicBezTo>
                      <a:pt x="257" y="468"/>
                      <a:pt x="265" y="472"/>
                      <a:pt x="272" y="475"/>
                    </a:cubicBezTo>
                    <a:cubicBezTo>
                      <a:pt x="277" y="478"/>
                      <a:pt x="282" y="480"/>
                      <a:pt x="287" y="482"/>
                    </a:cubicBezTo>
                    <a:cubicBezTo>
                      <a:pt x="287" y="482"/>
                      <a:pt x="287" y="482"/>
                      <a:pt x="287" y="483"/>
                    </a:cubicBezTo>
                    <a:cubicBezTo>
                      <a:pt x="286" y="482"/>
                      <a:pt x="285" y="482"/>
                      <a:pt x="285" y="482"/>
                    </a:cubicBezTo>
                    <a:cubicBezTo>
                      <a:pt x="276" y="478"/>
                      <a:pt x="266" y="475"/>
                      <a:pt x="257" y="471"/>
                    </a:cubicBezTo>
                    <a:cubicBezTo>
                      <a:pt x="250" y="468"/>
                      <a:pt x="244" y="465"/>
                      <a:pt x="237" y="461"/>
                    </a:cubicBezTo>
                    <a:cubicBezTo>
                      <a:pt x="233" y="460"/>
                      <a:pt x="229" y="458"/>
                      <a:pt x="225" y="457"/>
                    </a:cubicBezTo>
                    <a:cubicBezTo>
                      <a:pt x="219" y="455"/>
                      <a:pt x="212" y="453"/>
                      <a:pt x="205" y="451"/>
                    </a:cubicBezTo>
                    <a:close/>
                    <a:moveTo>
                      <a:pt x="200" y="884"/>
                    </a:moveTo>
                    <a:cubicBezTo>
                      <a:pt x="200" y="884"/>
                      <a:pt x="200" y="883"/>
                      <a:pt x="200" y="883"/>
                    </a:cubicBezTo>
                    <a:cubicBezTo>
                      <a:pt x="200" y="883"/>
                      <a:pt x="200" y="883"/>
                      <a:pt x="200" y="883"/>
                    </a:cubicBezTo>
                    <a:cubicBezTo>
                      <a:pt x="197" y="873"/>
                      <a:pt x="193" y="863"/>
                      <a:pt x="191" y="853"/>
                    </a:cubicBezTo>
                    <a:cubicBezTo>
                      <a:pt x="187" y="841"/>
                      <a:pt x="185" y="828"/>
                      <a:pt x="184" y="815"/>
                    </a:cubicBezTo>
                    <a:cubicBezTo>
                      <a:pt x="184" y="809"/>
                      <a:pt x="184" y="803"/>
                      <a:pt x="184" y="798"/>
                    </a:cubicBezTo>
                    <a:cubicBezTo>
                      <a:pt x="184" y="798"/>
                      <a:pt x="184" y="797"/>
                      <a:pt x="184" y="797"/>
                    </a:cubicBezTo>
                    <a:cubicBezTo>
                      <a:pt x="183" y="797"/>
                      <a:pt x="183" y="796"/>
                      <a:pt x="183" y="795"/>
                    </a:cubicBezTo>
                    <a:cubicBezTo>
                      <a:pt x="183" y="795"/>
                      <a:pt x="183" y="795"/>
                      <a:pt x="183" y="795"/>
                    </a:cubicBezTo>
                    <a:cubicBezTo>
                      <a:pt x="183" y="793"/>
                      <a:pt x="183" y="792"/>
                      <a:pt x="182" y="790"/>
                    </a:cubicBezTo>
                    <a:cubicBezTo>
                      <a:pt x="181" y="784"/>
                      <a:pt x="181" y="778"/>
                      <a:pt x="179" y="772"/>
                    </a:cubicBezTo>
                    <a:cubicBezTo>
                      <a:pt x="176" y="756"/>
                      <a:pt x="174" y="740"/>
                      <a:pt x="173" y="724"/>
                    </a:cubicBezTo>
                    <a:cubicBezTo>
                      <a:pt x="172" y="709"/>
                      <a:pt x="171" y="693"/>
                      <a:pt x="171" y="678"/>
                    </a:cubicBezTo>
                    <a:cubicBezTo>
                      <a:pt x="170" y="662"/>
                      <a:pt x="170" y="645"/>
                      <a:pt x="171" y="629"/>
                    </a:cubicBezTo>
                    <a:cubicBezTo>
                      <a:pt x="173" y="616"/>
                      <a:pt x="173" y="603"/>
                      <a:pt x="174" y="590"/>
                    </a:cubicBezTo>
                    <a:cubicBezTo>
                      <a:pt x="176" y="575"/>
                      <a:pt x="179" y="560"/>
                      <a:pt x="183" y="546"/>
                    </a:cubicBezTo>
                    <a:cubicBezTo>
                      <a:pt x="185" y="539"/>
                      <a:pt x="187" y="532"/>
                      <a:pt x="189" y="526"/>
                    </a:cubicBezTo>
                    <a:cubicBezTo>
                      <a:pt x="193" y="514"/>
                      <a:pt x="200" y="505"/>
                      <a:pt x="207" y="496"/>
                    </a:cubicBezTo>
                    <a:cubicBezTo>
                      <a:pt x="207" y="496"/>
                      <a:pt x="208" y="496"/>
                      <a:pt x="208" y="496"/>
                    </a:cubicBezTo>
                    <a:cubicBezTo>
                      <a:pt x="208" y="497"/>
                      <a:pt x="208" y="498"/>
                      <a:pt x="207" y="499"/>
                    </a:cubicBezTo>
                    <a:cubicBezTo>
                      <a:pt x="199" y="512"/>
                      <a:pt x="193" y="527"/>
                      <a:pt x="188" y="543"/>
                    </a:cubicBezTo>
                    <a:cubicBezTo>
                      <a:pt x="185" y="555"/>
                      <a:pt x="183" y="567"/>
                      <a:pt x="180" y="580"/>
                    </a:cubicBezTo>
                    <a:cubicBezTo>
                      <a:pt x="179" y="590"/>
                      <a:pt x="177" y="601"/>
                      <a:pt x="175" y="612"/>
                    </a:cubicBezTo>
                    <a:cubicBezTo>
                      <a:pt x="172" y="629"/>
                      <a:pt x="171" y="646"/>
                      <a:pt x="172" y="663"/>
                    </a:cubicBezTo>
                    <a:cubicBezTo>
                      <a:pt x="172" y="674"/>
                      <a:pt x="173" y="686"/>
                      <a:pt x="174" y="697"/>
                    </a:cubicBezTo>
                    <a:cubicBezTo>
                      <a:pt x="175" y="710"/>
                      <a:pt x="177" y="723"/>
                      <a:pt x="178" y="736"/>
                    </a:cubicBezTo>
                    <a:cubicBezTo>
                      <a:pt x="179" y="745"/>
                      <a:pt x="180" y="753"/>
                      <a:pt x="181" y="762"/>
                    </a:cubicBezTo>
                    <a:cubicBezTo>
                      <a:pt x="182" y="769"/>
                      <a:pt x="182" y="776"/>
                      <a:pt x="183" y="782"/>
                    </a:cubicBezTo>
                    <a:cubicBezTo>
                      <a:pt x="183" y="787"/>
                      <a:pt x="183" y="791"/>
                      <a:pt x="183" y="795"/>
                    </a:cubicBezTo>
                    <a:cubicBezTo>
                      <a:pt x="183" y="795"/>
                      <a:pt x="183" y="795"/>
                      <a:pt x="183" y="795"/>
                    </a:cubicBezTo>
                    <a:cubicBezTo>
                      <a:pt x="183" y="796"/>
                      <a:pt x="184" y="797"/>
                      <a:pt x="184" y="797"/>
                    </a:cubicBezTo>
                    <a:cubicBezTo>
                      <a:pt x="184" y="797"/>
                      <a:pt x="184" y="798"/>
                      <a:pt x="184" y="798"/>
                    </a:cubicBezTo>
                    <a:cubicBezTo>
                      <a:pt x="184" y="800"/>
                      <a:pt x="184" y="801"/>
                      <a:pt x="185" y="803"/>
                    </a:cubicBezTo>
                    <a:cubicBezTo>
                      <a:pt x="186" y="810"/>
                      <a:pt x="187" y="816"/>
                      <a:pt x="188" y="823"/>
                    </a:cubicBezTo>
                    <a:cubicBezTo>
                      <a:pt x="189" y="828"/>
                      <a:pt x="190" y="832"/>
                      <a:pt x="191" y="837"/>
                    </a:cubicBezTo>
                    <a:cubicBezTo>
                      <a:pt x="193" y="848"/>
                      <a:pt x="195" y="860"/>
                      <a:pt x="198" y="871"/>
                    </a:cubicBezTo>
                    <a:cubicBezTo>
                      <a:pt x="199" y="875"/>
                      <a:pt x="199" y="879"/>
                      <a:pt x="200" y="883"/>
                    </a:cubicBezTo>
                    <a:cubicBezTo>
                      <a:pt x="200" y="883"/>
                      <a:pt x="200" y="883"/>
                      <a:pt x="200" y="883"/>
                    </a:cubicBezTo>
                    <a:cubicBezTo>
                      <a:pt x="200" y="883"/>
                      <a:pt x="200" y="884"/>
                      <a:pt x="201" y="884"/>
                    </a:cubicBezTo>
                    <a:cubicBezTo>
                      <a:pt x="201" y="884"/>
                      <a:pt x="201" y="884"/>
                      <a:pt x="201" y="884"/>
                    </a:cubicBezTo>
                    <a:lnTo>
                      <a:pt x="200" y="884"/>
                    </a:lnTo>
                    <a:close/>
                    <a:moveTo>
                      <a:pt x="179" y="685"/>
                    </a:moveTo>
                    <a:cubicBezTo>
                      <a:pt x="179" y="698"/>
                      <a:pt x="180" y="710"/>
                      <a:pt x="181" y="723"/>
                    </a:cubicBezTo>
                    <a:cubicBezTo>
                      <a:pt x="182" y="732"/>
                      <a:pt x="182" y="740"/>
                      <a:pt x="183" y="749"/>
                    </a:cubicBezTo>
                    <a:cubicBezTo>
                      <a:pt x="183" y="749"/>
                      <a:pt x="183" y="749"/>
                      <a:pt x="183" y="749"/>
                    </a:cubicBezTo>
                    <a:cubicBezTo>
                      <a:pt x="183" y="751"/>
                      <a:pt x="183" y="753"/>
                      <a:pt x="183" y="755"/>
                    </a:cubicBezTo>
                    <a:cubicBezTo>
                      <a:pt x="183" y="756"/>
                      <a:pt x="183" y="757"/>
                      <a:pt x="183" y="757"/>
                    </a:cubicBezTo>
                    <a:cubicBezTo>
                      <a:pt x="183" y="757"/>
                      <a:pt x="183" y="756"/>
                      <a:pt x="183" y="755"/>
                    </a:cubicBezTo>
                    <a:cubicBezTo>
                      <a:pt x="183" y="753"/>
                      <a:pt x="183" y="751"/>
                      <a:pt x="183" y="749"/>
                    </a:cubicBezTo>
                    <a:cubicBezTo>
                      <a:pt x="183" y="749"/>
                      <a:pt x="183" y="749"/>
                      <a:pt x="183" y="749"/>
                    </a:cubicBezTo>
                    <a:cubicBezTo>
                      <a:pt x="182" y="747"/>
                      <a:pt x="182" y="746"/>
                      <a:pt x="182" y="745"/>
                    </a:cubicBezTo>
                    <a:cubicBezTo>
                      <a:pt x="180" y="730"/>
                      <a:pt x="179" y="715"/>
                      <a:pt x="177" y="700"/>
                    </a:cubicBezTo>
                    <a:cubicBezTo>
                      <a:pt x="175" y="683"/>
                      <a:pt x="174" y="666"/>
                      <a:pt x="175" y="649"/>
                    </a:cubicBezTo>
                    <a:cubicBezTo>
                      <a:pt x="176" y="637"/>
                      <a:pt x="176" y="625"/>
                      <a:pt x="178" y="613"/>
                    </a:cubicBezTo>
                    <a:cubicBezTo>
                      <a:pt x="180" y="599"/>
                      <a:pt x="183" y="586"/>
                      <a:pt x="185" y="572"/>
                    </a:cubicBezTo>
                    <a:cubicBezTo>
                      <a:pt x="186" y="565"/>
                      <a:pt x="187" y="559"/>
                      <a:pt x="189" y="553"/>
                    </a:cubicBezTo>
                    <a:cubicBezTo>
                      <a:pt x="191" y="542"/>
                      <a:pt x="194" y="532"/>
                      <a:pt x="198" y="523"/>
                    </a:cubicBezTo>
                    <a:cubicBezTo>
                      <a:pt x="201" y="515"/>
                      <a:pt x="205" y="509"/>
                      <a:pt x="208" y="502"/>
                    </a:cubicBezTo>
                    <a:cubicBezTo>
                      <a:pt x="205" y="512"/>
                      <a:pt x="201" y="523"/>
                      <a:pt x="198" y="533"/>
                    </a:cubicBezTo>
                    <a:cubicBezTo>
                      <a:pt x="195" y="544"/>
                      <a:pt x="193" y="554"/>
                      <a:pt x="191" y="564"/>
                    </a:cubicBezTo>
                    <a:cubicBezTo>
                      <a:pt x="186" y="586"/>
                      <a:pt x="183" y="608"/>
                      <a:pt x="180" y="629"/>
                    </a:cubicBezTo>
                    <a:cubicBezTo>
                      <a:pt x="178" y="648"/>
                      <a:pt x="178" y="667"/>
                      <a:pt x="179" y="685"/>
                    </a:cubicBezTo>
                    <a:close/>
                    <a:moveTo>
                      <a:pt x="185" y="765"/>
                    </a:moveTo>
                    <a:cubicBezTo>
                      <a:pt x="185" y="767"/>
                      <a:pt x="185" y="769"/>
                      <a:pt x="185" y="771"/>
                    </a:cubicBezTo>
                    <a:cubicBezTo>
                      <a:pt x="185" y="772"/>
                      <a:pt x="185" y="772"/>
                      <a:pt x="185" y="772"/>
                    </a:cubicBezTo>
                    <a:cubicBezTo>
                      <a:pt x="185" y="772"/>
                      <a:pt x="185" y="773"/>
                      <a:pt x="185" y="774"/>
                    </a:cubicBezTo>
                    <a:cubicBezTo>
                      <a:pt x="185" y="774"/>
                      <a:pt x="185" y="775"/>
                      <a:pt x="185" y="776"/>
                    </a:cubicBezTo>
                    <a:cubicBezTo>
                      <a:pt x="185" y="776"/>
                      <a:pt x="185" y="777"/>
                      <a:pt x="185" y="777"/>
                    </a:cubicBezTo>
                    <a:cubicBezTo>
                      <a:pt x="185" y="777"/>
                      <a:pt x="185" y="776"/>
                      <a:pt x="185" y="776"/>
                    </a:cubicBezTo>
                    <a:cubicBezTo>
                      <a:pt x="185" y="775"/>
                      <a:pt x="185" y="774"/>
                      <a:pt x="185" y="774"/>
                    </a:cubicBezTo>
                    <a:cubicBezTo>
                      <a:pt x="185" y="773"/>
                      <a:pt x="185" y="773"/>
                      <a:pt x="185" y="772"/>
                    </a:cubicBezTo>
                    <a:cubicBezTo>
                      <a:pt x="185" y="772"/>
                      <a:pt x="185" y="772"/>
                      <a:pt x="185" y="771"/>
                    </a:cubicBezTo>
                    <a:cubicBezTo>
                      <a:pt x="184" y="769"/>
                      <a:pt x="184" y="767"/>
                      <a:pt x="184" y="765"/>
                    </a:cubicBezTo>
                    <a:cubicBezTo>
                      <a:pt x="184" y="765"/>
                      <a:pt x="184" y="765"/>
                      <a:pt x="185" y="765"/>
                    </a:cubicBezTo>
                    <a:close/>
                    <a:moveTo>
                      <a:pt x="184" y="761"/>
                    </a:moveTo>
                    <a:cubicBezTo>
                      <a:pt x="184" y="761"/>
                      <a:pt x="184" y="761"/>
                      <a:pt x="184" y="761"/>
                    </a:cubicBezTo>
                    <a:cubicBezTo>
                      <a:pt x="184" y="761"/>
                      <a:pt x="184" y="761"/>
                      <a:pt x="184" y="761"/>
                    </a:cubicBezTo>
                    <a:cubicBezTo>
                      <a:pt x="184" y="761"/>
                      <a:pt x="184" y="761"/>
                      <a:pt x="184" y="761"/>
                    </a:cubicBezTo>
                    <a:close/>
                    <a:moveTo>
                      <a:pt x="194" y="645"/>
                    </a:moveTo>
                    <a:cubicBezTo>
                      <a:pt x="192" y="671"/>
                      <a:pt x="190" y="697"/>
                      <a:pt x="188" y="723"/>
                    </a:cubicBezTo>
                    <a:cubicBezTo>
                      <a:pt x="188" y="729"/>
                      <a:pt x="188" y="735"/>
                      <a:pt x="189" y="740"/>
                    </a:cubicBezTo>
                    <a:cubicBezTo>
                      <a:pt x="189" y="745"/>
                      <a:pt x="189" y="750"/>
                      <a:pt x="189" y="755"/>
                    </a:cubicBezTo>
                    <a:cubicBezTo>
                      <a:pt x="190" y="769"/>
                      <a:pt x="190" y="783"/>
                      <a:pt x="192" y="796"/>
                    </a:cubicBezTo>
                    <a:cubicBezTo>
                      <a:pt x="194" y="817"/>
                      <a:pt x="197" y="838"/>
                      <a:pt x="200" y="859"/>
                    </a:cubicBezTo>
                    <a:cubicBezTo>
                      <a:pt x="202" y="869"/>
                      <a:pt x="204" y="880"/>
                      <a:pt x="205" y="890"/>
                    </a:cubicBezTo>
                    <a:cubicBezTo>
                      <a:pt x="205" y="890"/>
                      <a:pt x="205" y="890"/>
                      <a:pt x="205" y="890"/>
                    </a:cubicBezTo>
                    <a:cubicBezTo>
                      <a:pt x="205" y="890"/>
                      <a:pt x="205" y="890"/>
                      <a:pt x="205" y="890"/>
                    </a:cubicBezTo>
                    <a:cubicBezTo>
                      <a:pt x="205" y="889"/>
                      <a:pt x="205" y="888"/>
                      <a:pt x="204" y="887"/>
                    </a:cubicBezTo>
                    <a:cubicBezTo>
                      <a:pt x="202" y="879"/>
                      <a:pt x="201" y="871"/>
                      <a:pt x="199" y="864"/>
                    </a:cubicBezTo>
                    <a:cubicBezTo>
                      <a:pt x="195" y="848"/>
                      <a:pt x="193" y="832"/>
                      <a:pt x="192" y="815"/>
                    </a:cubicBezTo>
                    <a:cubicBezTo>
                      <a:pt x="190" y="798"/>
                      <a:pt x="189" y="782"/>
                      <a:pt x="188" y="765"/>
                    </a:cubicBezTo>
                    <a:cubicBezTo>
                      <a:pt x="186" y="743"/>
                      <a:pt x="184" y="721"/>
                      <a:pt x="182" y="699"/>
                    </a:cubicBezTo>
                    <a:cubicBezTo>
                      <a:pt x="181" y="683"/>
                      <a:pt x="181" y="667"/>
                      <a:pt x="182" y="651"/>
                    </a:cubicBezTo>
                    <a:cubicBezTo>
                      <a:pt x="182" y="639"/>
                      <a:pt x="184" y="626"/>
                      <a:pt x="185" y="614"/>
                    </a:cubicBezTo>
                    <a:cubicBezTo>
                      <a:pt x="186" y="604"/>
                      <a:pt x="188" y="594"/>
                      <a:pt x="189" y="585"/>
                    </a:cubicBezTo>
                    <a:cubicBezTo>
                      <a:pt x="192" y="572"/>
                      <a:pt x="194" y="559"/>
                      <a:pt x="197" y="546"/>
                    </a:cubicBezTo>
                    <a:cubicBezTo>
                      <a:pt x="201" y="532"/>
                      <a:pt x="204" y="518"/>
                      <a:pt x="210" y="505"/>
                    </a:cubicBezTo>
                    <a:cubicBezTo>
                      <a:pt x="210" y="504"/>
                      <a:pt x="211" y="504"/>
                      <a:pt x="211" y="503"/>
                    </a:cubicBezTo>
                    <a:cubicBezTo>
                      <a:pt x="211" y="503"/>
                      <a:pt x="212" y="503"/>
                      <a:pt x="212" y="503"/>
                    </a:cubicBezTo>
                    <a:cubicBezTo>
                      <a:pt x="211" y="505"/>
                      <a:pt x="211" y="507"/>
                      <a:pt x="210" y="509"/>
                    </a:cubicBezTo>
                    <a:cubicBezTo>
                      <a:pt x="208" y="516"/>
                      <a:pt x="206" y="523"/>
                      <a:pt x="204" y="530"/>
                    </a:cubicBezTo>
                    <a:cubicBezTo>
                      <a:pt x="197" y="554"/>
                      <a:pt x="195" y="578"/>
                      <a:pt x="195" y="603"/>
                    </a:cubicBezTo>
                    <a:cubicBezTo>
                      <a:pt x="195" y="617"/>
                      <a:pt x="194" y="631"/>
                      <a:pt x="194" y="645"/>
                    </a:cubicBezTo>
                    <a:close/>
                    <a:moveTo>
                      <a:pt x="194" y="674"/>
                    </a:moveTo>
                    <a:cubicBezTo>
                      <a:pt x="194" y="674"/>
                      <a:pt x="194" y="674"/>
                      <a:pt x="194" y="674"/>
                    </a:cubicBezTo>
                    <a:cubicBezTo>
                      <a:pt x="194" y="667"/>
                      <a:pt x="195" y="660"/>
                      <a:pt x="195" y="653"/>
                    </a:cubicBezTo>
                    <a:cubicBezTo>
                      <a:pt x="196" y="636"/>
                      <a:pt x="197" y="620"/>
                      <a:pt x="198" y="604"/>
                    </a:cubicBezTo>
                    <a:cubicBezTo>
                      <a:pt x="198" y="591"/>
                      <a:pt x="197" y="578"/>
                      <a:pt x="199" y="565"/>
                    </a:cubicBezTo>
                    <a:cubicBezTo>
                      <a:pt x="200" y="560"/>
                      <a:pt x="201" y="554"/>
                      <a:pt x="202" y="549"/>
                    </a:cubicBezTo>
                    <a:cubicBezTo>
                      <a:pt x="204" y="538"/>
                      <a:pt x="207" y="527"/>
                      <a:pt x="210" y="517"/>
                    </a:cubicBezTo>
                    <a:cubicBezTo>
                      <a:pt x="209" y="524"/>
                      <a:pt x="208" y="531"/>
                      <a:pt x="206" y="539"/>
                    </a:cubicBezTo>
                    <a:cubicBezTo>
                      <a:pt x="204" y="551"/>
                      <a:pt x="203" y="564"/>
                      <a:pt x="203" y="577"/>
                    </a:cubicBezTo>
                    <a:cubicBezTo>
                      <a:pt x="203" y="587"/>
                      <a:pt x="203" y="596"/>
                      <a:pt x="203" y="605"/>
                    </a:cubicBezTo>
                    <a:cubicBezTo>
                      <a:pt x="203" y="619"/>
                      <a:pt x="202" y="632"/>
                      <a:pt x="200" y="645"/>
                    </a:cubicBezTo>
                    <a:cubicBezTo>
                      <a:pt x="198" y="655"/>
                      <a:pt x="196" y="664"/>
                      <a:pt x="194" y="674"/>
                    </a:cubicBezTo>
                    <a:close/>
                    <a:moveTo>
                      <a:pt x="211" y="845"/>
                    </a:moveTo>
                    <a:cubicBezTo>
                      <a:pt x="210" y="844"/>
                      <a:pt x="210" y="843"/>
                      <a:pt x="210" y="842"/>
                    </a:cubicBezTo>
                    <a:cubicBezTo>
                      <a:pt x="208" y="830"/>
                      <a:pt x="206" y="817"/>
                      <a:pt x="205" y="805"/>
                    </a:cubicBezTo>
                    <a:cubicBezTo>
                      <a:pt x="203" y="791"/>
                      <a:pt x="201" y="778"/>
                      <a:pt x="200" y="764"/>
                    </a:cubicBezTo>
                    <a:cubicBezTo>
                      <a:pt x="198" y="749"/>
                      <a:pt x="198" y="734"/>
                      <a:pt x="197" y="718"/>
                    </a:cubicBezTo>
                    <a:cubicBezTo>
                      <a:pt x="197" y="701"/>
                      <a:pt x="200" y="684"/>
                      <a:pt x="203" y="666"/>
                    </a:cubicBezTo>
                    <a:cubicBezTo>
                      <a:pt x="204" y="657"/>
                      <a:pt x="206" y="648"/>
                      <a:pt x="207" y="639"/>
                    </a:cubicBezTo>
                    <a:cubicBezTo>
                      <a:pt x="210" y="624"/>
                      <a:pt x="211" y="610"/>
                      <a:pt x="215" y="595"/>
                    </a:cubicBezTo>
                    <a:cubicBezTo>
                      <a:pt x="217" y="585"/>
                      <a:pt x="219" y="575"/>
                      <a:pt x="224" y="565"/>
                    </a:cubicBezTo>
                    <a:cubicBezTo>
                      <a:pt x="225" y="562"/>
                      <a:pt x="227" y="558"/>
                      <a:pt x="229" y="554"/>
                    </a:cubicBezTo>
                    <a:cubicBezTo>
                      <a:pt x="227" y="561"/>
                      <a:pt x="225" y="567"/>
                      <a:pt x="223" y="573"/>
                    </a:cubicBezTo>
                    <a:cubicBezTo>
                      <a:pt x="217" y="592"/>
                      <a:pt x="213" y="611"/>
                      <a:pt x="211" y="631"/>
                    </a:cubicBezTo>
                    <a:cubicBezTo>
                      <a:pt x="209" y="650"/>
                      <a:pt x="207" y="670"/>
                      <a:pt x="206" y="689"/>
                    </a:cubicBezTo>
                    <a:cubicBezTo>
                      <a:pt x="204" y="716"/>
                      <a:pt x="203" y="742"/>
                      <a:pt x="204" y="769"/>
                    </a:cubicBezTo>
                    <a:cubicBezTo>
                      <a:pt x="205" y="781"/>
                      <a:pt x="206" y="792"/>
                      <a:pt x="208" y="804"/>
                    </a:cubicBezTo>
                    <a:cubicBezTo>
                      <a:pt x="210" y="817"/>
                      <a:pt x="211" y="831"/>
                      <a:pt x="211" y="845"/>
                    </a:cubicBezTo>
                    <a:cubicBezTo>
                      <a:pt x="211" y="845"/>
                      <a:pt x="211" y="845"/>
                      <a:pt x="211" y="845"/>
                    </a:cubicBezTo>
                    <a:close/>
                    <a:moveTo>
                      <a:pt x="211" y="786"/>
                    </a:moveTo>
                    <a:cubicBezTo>
                      <a:pt x="213" y="801"/>
                      <a:pt x="215" y="817"/>
                      <a:pt x="215" y="833"/>
                    </a:cubicBezTo>
                    <a:cubicBezTo>
                      <a:pt x="215" y="840"/>
                      <a:pt x="215" y="846"/>
                      <a:pt x="215" y="852"/>
                    </a:cubicBezTo>
                    <a:cubicBezTo>
                      <a:pt x="215" y="853"/>
                      <a:pt x="215" y="853"/>
                      <a:pt x="215" y="853"/>
                    </a:cubicBezTo>
                    <a:cubicBezTo>
                      <a:pt x="215" y="853"/>
                      <a:pt x="215" y="853"/>
                      <a:pt x="215" y="853"/>
                    </a:cubicBezTo>
                    <a:cubicBezTo>
                      <a:pt x="215" y="853"/>
                      <a:pt x="215" y="853"/>
                      <a:pt x="215" y="853"/>
                    </a:cubicBezTo>
                    <a:cubicBezTo>
                      <a:pt x="215" y="853"/>
                      <a:pt x="215" y="853"/>
                      <a:pt x="215" y="852"/>
                    </a:cubicBezTo>
                    <a:cubicBezTo>
                      <a:pt x="215" y="850"/>
                      <a:pt x="214" y="848"/>
                      <a:pt x="214" y="846"/>
                    </a:cubicBezTo>
                    <a:cubicBezTo>
                      <a:pt x="213" y="832"/>
                      <a:pt x="212" y="819"/>
                      <a:pt x="211" y="806"/>
                    </a:cubicBezTo>
                    <a:cubicBezTo>
                      <a:pt x="210" y="797"/>
                      <a:pt x="208" y="789"/>
                      <a:pt x="208" y="780"/>
                    </a:cubicBezTo>
                    <a:cubicBezTo>
                      <a:pt x="206" y="763"/>
                      <a:pt x="206" y="747"/>
                      <a:pt x="207" y="730"/>
                    </a:cubicBezTo>
                    <a:cubicBezTo>
                      <a:pt x="207" y="713"/>
                      <a:pt x="208" y="697"/>
                      <a:pt x="209" y="681"/>
                    </a:cubicBezTo>
                    <a:cubicBezTo>
                      <a:pt x="209" y="671"/>
                      <a:pt x="211" y="662"/>
                      <a:pt x="211" y="652"/>
                    </a:cubicBezTo>
                    <a:cubicBezTo>
                      <a:pt x="213" y="628"/>
                      <a:pt x="217" y="604"/>
                      <a:pt x="223" y="580"/>
                    </a:cubicBezTo>
                    <a:cubicBezTo>
                      <a:pt x="223" y="579"/>
                      <a:pt x="224" y="578"/>
                      <a:pt x="224" y="577"/>
                    </a:cubicBezTo>
                    <a:cubicBezTo>
                      <a:pt x="224" y="577"/>
                      <a:pt x="224" y="577"/>
                      <a:pt x="225" y="577"/>
                    </a:cubicBezTo>
                    <a:cubicBezTo>
                      <a:pt x="224" y="582"/>
                      <a:pt x="223" y="587"/>
                      <a:pt x="222" y="592"/>
                    </a:cubicBezTo>
                    <a:cubicBezTo>
                      <a:pt x="222" y="596"/>
                      <a:pt x="221" y="600"/>
                      <a:pt x="221" y="604"/>
                    </a:cubicBezTo>
                    <a:cubicBezTo>
                      <a:pt x="219" y="621"/>
                      <a:pt x="218" y="638"/>
                      <a:pt x="217" y="655"/>
                    </a:cubicBezTo>
                    <a:cubicBezTo>
                      <a:pt x="216" y="670"/>
                      <a:pt x="214" y="686"/>
                      <a:pt x="212" y="702"/>
                    </a:cubicBezTo>
                    <a:cubicBezTo>
                      <a:pt x="211" y="715"/>
                      <a:pt x="211" y="729"/>
                      <a:pt x="210" y="743"/>
                    </a:cubicBezTo>
                    <a:cubicBezTo>
                      <a:pt x="209" y="758"/>
                      <a:pt x="209" y="772"/>
                      <a:pt x="211" y="786"/>
                    </a:cubicBezTo>
                    <a:close/>
                    <a:moveTo>
                      <a:pt x="211" y="848"/>
                    </a:moveTo>
                    <a:cubicBezTo>
                      <a:pt x="211" y="848"/>
                      <a:pt x="211" y="848"/>
                      <a:pt x="211" y="848"/>
                    </a:cubicBezTo>
                    <a:cubicBezTo>
                      <a:pt x="211" y="848"/>
                      <a:pt x="211" y="848"/>
                      <a:pt x="211" y="848"/>
                    </a:cubicBezTo>
                    <a:cubicBezTo>
                      <a:pt x="211" y="848"/>
                      <a:pt x="211" y="848"/>
                      <a:pt x="211" y="848"/>
                    </a:cubicBezTo>
                    <a:close/>
                    <a:moveTo>
                      <a:pt x="213" y="862"/>
                    </a:moveTo>
                    <a:cubicBezTo>
                      <a:pt x="213" y="861"/>
                      <a:pt x="212" y="861"/>
                      <a:pt x="212" y="861"/>
                    </a:cubicBezTo>
                    <a:cubicBezTo>
                      <a:pt x="212" y="860"/>
                      <a:pt x="212" y="859"/>
                      <a:pt x="212" y="858"/>
                    </a:cubicBezTo>
                    <a:cubicBezTo>
                      <a:pt x="212" y="857"/>
                      <a:pt x="212" y="857"/>
                      <a:pt x="212" y="856"/>
                    </a:cubicBezTo>
                    <a:cubicBezTo>
                      <a:pt x="212" y="856"/>
                      <a:pt x="212" y="855"/>
                      <a:pt x="212" y="854"/>
                    </a:cubicBezTo>
                    <a:cubicBezTo>
                      <a:pt x="212" y="854"/>
                      <a:pt x="212" y="853"/>
                      <a:pt x="212" y="853"/>
                    </a:cubicBezTo>
                    <a:cubicBezTo>
                      <a:pt x="212" y="852"/>
                      <a:pt x="212" y="852"/>
                      <a:pt x="212" y="852"/>
                    </a:cubicBezTo>
                    <a:cubicBezTo>
                      <a:pt x="212" y="852"/>
                      <a:pt x="212" y="852"/>
                      <a:pt x="212" y="853"/>
                    </a:cubicBezTo>
                    <a:cubicBezTo>
                      <a:pt x="212" y="853"/>
                      <a:pt x="212" y="854"/>
                      <a:pt x="212" y="854"/>
                    </a:cubicBezTo>
                    <a:cubicBezTo>
                      <a:pt x="212" y="855"/>
                      <a:pt x="212" y="856"/>
                      <a:pt x="212" y="856"/>
                    </a:cubicBezTo>
                    <a:cubicBezTo>
                      <a:pt x="212" y="857"/>
                      <a:pt x="212" y="857"/>
                      <a:pt x="212" y="858"/>
                    </a:cubicBezTo>
                    <a:cubicBezTo>
                      <a:pt x="212" y="859"/>
                      <a:pt x="212" y="860"/>
                      <a:pt x="212" y="861"/>
                    </a:cubicBezTo>
                    <a:cubicBezTo>
                      <a:pt x="213" y="861"/>
                      <a:pt x="213" y="861"/>
                      <a:pt x="213" y="862"/>
                    </a:cubicBezTo>
                    <a:cubicBezTo>
                      <a:pt x="213" y="862"/>
                      <a:pt x="213" y="862"/>
                      <a:pt x="213" y="862"/>
                    </a:cubicBezTo>
                    <a:cubicBezTo>
                      <a:pt x="213" y="862"/>
                      <a:pt x="213" y="862"/>
                      <a:pt x="213" y="862"/>
                    </a:cubicBezTo>
                    <a:close/>
                    <a:moveTo>
                      <a:pt x="224" y="921"/>
                    </a:moveTo>
                    <a:cubicBezTo>
                      <a:pt x="224" y="920"/>
                      <a:pt x="224" y="920"/>
                      <a:pt x="224" y="920"/>
                    </a:cubicBezTo>
                    <a:cubicBezTo>
                      <a:pt x="224" y="919"/>
                      <a:pt x="224" y="919"/>
                      <a:pt x="224" y="919"/>
                    </a:cubicBezTo>
                    <a:cubicBezTo>
                      <a:pt x="223" y="917"/>
                      <a:pt x="222" y="915"/>
                      <a:pt x="221" y="913"/>
                    </a:cubicBezTo>
                    <a:cubicBezTo>
                      <a:pt x="220" y="907"/>
                      <a:pt x="218" y="900"/>
                      <a:pt x="216" y="893"/>
                    </a:cubicBezTo>
                    <a:cubicBezTo>
                      <a:pt x="214" y="885"/>
                      <a:pt x="213" y="876"/>
                      <a:pt x="213" y="867"/>
                    </a:cubicBezTo>
                    <a:cubicBezTo>
                      <a:pt x="213" y="867"/>
                      <a:pt x="213" y="866"/>
                      <a:pt x="213" y="866"/>
                    </a:cubicBezTo>
                    <a:cubicBezTo>
                      <a:pt x="213" y="866"/>
                      <a:pt x="213" y="866"/>
                      <a:pt x="213" y="866"/>
                    </a:cubicBezTo>
                    <a:cubicBezTo>
                      <a:pt x="213" y="866"/>
                      <a:pt x="213" y="866"/>
                      <a:pt x="213" y="866"/>
                    </a:cubicBezTo>
                    <a:cubicBezTo>
                      <a:pt x="213" y="866"/>
                      <a:pt x="213" y="867"/>
                      <a:pt x="213" y="867"/>
                    </a:cubicBezTo>
                    <a:cubicBezTo>
                      <a:pt x="214" y="873"/>
                      <a:pt x="216" y="878"/>
                      <a:pt x="217" y="885"/>
                    </a:cubicBezTo>
                    <a:cubicBezTo>
                      <a:pt x="218" y="889"/>
                      <a:pt x="219" y="894"/>
                      <a:pt x="220" y="899"/>
                    </a:cubicBezTo>
                    <a:cubicBezTo>
                      <a:pt x="222" y="905"/>
                      <a:pt x="223" y="912"/>
                      <a:pt x="224" y="919"/>
                    </a:cubicBezTo>
                    <a:cubicBezTo>
                      <a:pt x="224" y="919"/>
                      <a:pt x="224" y="919"/>
                      <a:pt x="224" y="920"/>
                    </a:cubicBezTo>
                    <a:cubicBezTo>
                      <a:pt x="224" y="920"/>
                      <a:pt x="224" y="920"/>
                      <a:pt x="224" y="921"/>
                    </a:cubicBezTo>
                    <a:cubicBezTo>
                      <a:pt x="224" y="921"/>
                      <a:pt x="225" y="922"/>
                      <a:pt x="225" y="922"/>
                    </a:cubicBezTo>
                    <a:cubicBezTo>
                      <a:pt x="225" y="922"/>
                      <a:pt x="224" y="921"/>
                      <a:pt x="224" y="921"/>
                    </a:cubicBezTo>
                    <a:close/>
                    <a:moveTo>
                      <a:pt x="226" y="897"/>
                    </a:moveTo>
                    <a:cubicBezTo>
                      <a:pt x="227" y="903"/>
                      <a:pt x="226" y="909"/>
                      <a:pt x="227" y="914"/>
                    </a:cubicBezTo>
                    <a:cubicBezTo>
                      <a:pt x="227" y="914"/>
                      <a:pt x="227" y="915"/>
                      <a:pt x="227" y="915"/>
                    </a:cubicBezTo>
                    <a:cubicBezTo>
                      <a:pt x="227" y="915"/>
                      <a:pt x="227" y="915"/>
                      <a:pt x="227" y="915"/>
                    </a:cubicBezTo>
                    <a:cubicBezTo>
                      <a:pt x="227" y="915"/>
                      <a:pt x="227" y="914"/>
                      <a:pt x="227" y="914"/>
                    </a:cubicBezTo>
                    <a:cubicBezTo>
                      <a:pt x="225" y="901"/>
                      <a:pt x="221" y="887"/>
                      <a:pt x="220" y="873"/>
                    </a:cubicBezTo>
                    <a:cubicBezTo>
                      <a:pt x="220" y="862"/>
                      <a:pt x="219" y="851"/>
                      <a:pt x="218" y="840"/>
                    </a:cubicBezTo>
                    <a:cubicBezTo>
                      <a:pt x="218" y="829"/>
                      <a:pt x="217" y="818"/>
                      <a:pt x="216" y="807"/>
                    </a:cubicBezTo>
                    <a:cubicBezTo>
                      <a:pt x="216" y="798"/>
                      <a:pt x="215" y="790"/>
                      <a:pt x="214" y="782"/>
                    </a:cubicBezTo>
                    <a:cubicBezTo>
                      <a:pt x="212" y="768"/>
                      <a:pt x="212" y="755"/>
                      <a:pt x="213" y="742"/>
                    </a:cubicBezTo>
                    <a:cubicBezTo>
                      <a:pt x="214" y="727"/>
                      <a:pt x="215" y="712"/>
                      <a:pt x="216" y="697"/>
                    </a:cubicBezTo>
                    <a:cubicBezTo>
                      <a:pt x="218" y="675"/>
                      <a:pt x="220" y="654"/>
                      <a:pt x="222" y="633"/>
                    </a:cubicBezTo>
                    <a:cubicBezTo>
                      <a:pt x="224" y="618"/>
                      <a:pt x="223" y="603"/>
                      <a:pt x="226" y="589"/>
                    </a:cubicBezTo>
                    <a:cubicBezTo>
                      <a:pt x="228" y="583"/>
                      <a:pt x="228" y="576"/>
                      <a:pt x="229" y="570"/>
                    </a:cubicBezTo>
                    <a:cubicBezTo>
                      <a:pt x="230" y="568"/>
                      <a:pt x="230" y="565"/>
                      <a:pt x="232" y="563"/>
                    </a:cubicBezTo>
                    <a:cubicBezTo>
                      <a:pt x="232" y="566"/>
                      <a:pt x="232" y="569"/>
                      <a:pt x="232" y="572"/>
                    </a:cubicBezTo>
                    <a:cubicBezTo>
                      <a:pt x="229" y="583"/>
                      <a:pt x="227" y="594"/>
                      <a:pt x="226" y="605"/>
                    </a:cubicBezTo>
                    <a:cubicBezTo>
                      <a:pt x="225" y="616"/>
                      <a:pt x="224" y="628"/>
                      <a:pt x="225" y="639"/>
                    </a:cubicBezTo>
                    <a:cubicBezTo>
                      <a:pt x="226" y="655"/>
                      <a:pt x="224" y="671"/>
                      <a:pt x="222" y="688"/>
                    </a:cubicBezTo>
                    <a:cubicBezTo>
                      <a:pt x="221" y="694"/>
                      <a:pt x="219" y="700"/>
                      <a:pt x="218" y="707"/>
                    </a:cubicBezTo>
                    <a:cubicBezTo>
                      <a:pt x="216" y="726"/>
                      <a:pt x="216" y="746"/>
                      <a:pt x="218" y="765"/>
                    </a:cubicBezTo>
                    <a:cubicBezTo>
                      <a:pt x="218" y="777"/>
                      <a:pt x="219" y="789"/>
                      <a:pt x="220" y="801"/>
                    </a:cubicBezTo>
                    <a:cubicBezTo>
                      <a:pt x="220" y="811"/>
                      <a:pt x="221" y="821"/>
                      <a:pt x="222" y="831"/>
                    </a:cubicBezTo>
                    <a:cubicBezTo>
                      <a:pt x="224" y="840"/>
                      <a:pt x="224" y="849"/>
                      <a:pt x="224" y="859"/>
                    </a:cubicBezTo>
                    <a:cubicBezTo>
                      <a:pt x="224" y="872"/>
                      <a:pt x="224" y="885"/>
                      <a:pt x="226" y="897"/>
                    </a:cubicBezTo>
                    <a:close/>
                    <a:moveTo>
                      <a:pt x="228" y="690"/>
                    </a:moveTo>
                    <a:cubicBezTo>
                      <a:pt x="227" y="708"/>
                      <a:pt x="224" y="727"/>
                      <a:pt x="223" y="745"/>
                    </a:cubicBezTo>
                    <a:cubicBezTo>
                      <a:pt x="222" y="754"/>
                      <a:pt x="222" y="762"/>
                      <a:pt x="221" y="771"/>
                    </a:cubicBezTo>
                    <a:cubicBezTo>
                      <a:pt x="221" y="771"/>
                      <a:pt x="221" y="771"/>
                      <a:pt x="221" y="771"/>
                    </a:cubicBezTo>
                    <a:cubicBezTo>
                      <a:pt x="221" y="771"/>
                      <a:pt x="221" y="772"/>
                      <a:pt x="221" y="772"/>
                    </a:cubicBezTo>
                    <a:cubicBezTo>
                      <a:pt x="221" y="772"/>
                      <a:pt x="221" y="771"/>
                      <a:pt x="221" y="771"/>
                    </a:cubicBezTo>
                    <a:cubicBezTo>
                      <a:pt x="221" y="771"/>
                      <a:pt x="221" y="771"/>
                      <a:pt x="221" y="771"/>
                    </a:cubicBezTo>
                    <a:cubicBezTo>
                      <a:pt x="221" y="766"/>
                      <a:pt x="220" y="760"/>
                      <a:pt x="220" y="755"/>
                    </a:cubicBezTo>
                    <a:cubicBezTo>
                      <a:pt x="218" y="734"/>
                      <a:pt x="219" y="714"/>
                      <a:pt x="223" y="693"/>
                    </a:cubicBezTo>
                    <a:cubicBezTo>
                      <a:pt x="227" y="676"/>
                      <a:pt x="228" y="659"/>
                      <a:pt x="228" y="642"/>
                    </a:cubicBezTo>
                    <a:cubicBezTo>
                      <a:pt x="227" y="631"/>
                      <a:pt x="228" y="620"/>
                      <a:pt x="228" y="609"/>
                    </a:cubicBezTo>
                    <a:cubicBezTo>
                      <a:pt x="228" y="603"/>
                      <a:pt x="229" y="597"/>
                      <a:pt x="230" y="591"/>
                    </a:cubicBezTo>
                    <a:cubicBezTo>
                      <a:pt x="230" y="589"/>
                      <a:pt x="231" y="586"/>
                      <a:pt x="232" y="584"/>
                    </a:cubicBezTo>
                    <a:cubicBezTo>
                      <a:pt x="232" y="584"/>
                      <a:pt x="232" y="585"/>
                      <a:pt x="232" y="586"/>
                    </a:cubicBezTo>
                    <a:cubicBezTo>
                      <a:pt x="232" y="599"/>
                      <a:pt x="230" y="612"/>
                      <a:pt x="231" y="626"/>
                    </a:cubicBezTo>
                    <a:cubicBezTo>
                      <a:pt x="231" y="647"/>
                      <a:pt x="229" y="668"/>
                      <a:pt x="228" y="690"/>
                    </a:cubicBezTo>
                    <a:close/>
                    <a:moveTo>
                      <a:pt x="247" y="886"/>
                    </a:moveTo>
                    <a:cubicBezTo>
                      <a:pt x="247" y="886"/>
                      <a:pt x="247" y="885"/>
                      <a:pt x="247" y="884"/>
                    </a:cubicBezTo>
                    <a:cubicBezTo>
                      <a:pt x="247" y="884"/>
                      <a:pt x="246" y="883"/>
                      <a:pt x="246" y="883"/>
                    </a:cubicBezTo>
                    <a:cubicBezTo>
                      <a:pt x="246" y="882"/>
                      <a:pt x="246" y="881"/>
                      <a:pt x="246" y="881"/>
                    </a:cubicBezTo>
                    <a:cubicBezTo>
                      <a:pt x="246" y="879"/>
                      <a:pt x="246" y="878"/>
                      <a:pt x="246" y="877"/>
                    </a:cubicBezTo>
                    <a:cubicBezTo>
                      <a:pt x="246" y="877"/>
                      <a:pt x="246" y="877"/>
                      <a:pt x="246" y="877"/>
                    </a:cubicBezTo>
                    <a:cubicBezTo>
                      <a:pt x="245" y="874"/>
                      <a:pt x="245" y="872"/>
                      <a:pt x="245" y="870"/>
                    </a:cubicBezTo>
                    <a:cubicBezTo>
                      <a:pt x="244" y="861"/>
                      <a:pt x="243" y="853"/>
                      <a:pt x="242" y="845"/>
                    </a:cubicBezTo>
                    <a:cubicBezTo>
                      <a:pt x="240" y="831"/>
                      <a:pt x="238" y="816"/>
                      <a:pt x="236" y="802"/>
                    </a:cubicBezTo>
                    <a:cubicBezTo>
                      <a:pt x="235" y="793"/>
                      <a:pt x="233" y="784"/>
                      <a:pt x="233" y="775"/>
                    </a:cubicBezTo>
                    <a:cubicBezTo>
                      <a:pt x="232" y="758"/>
                      <a:pt x="231" y="740"/>
                      <a:pt x="232" y="723"/>
                    </a:cubicBezTo>
                    <a:cubicBezTo>
                      <a:pt x="233" y="716"/>
                      <a:pt x="233" y="709"/>
                      <a:pt x="234" y="703"/>
                    </a:cubicBezTo>
                    <a:cubicBezTo>
                      <a:pt x="235" y="691"/>
                      <a:pt x="236" y="679"/>
                      <a:pt x="239" y="667"/>
                    </a:cubicBezTo>
                    <a:cubicBezTo>
                      <a:pt x="240" y="660"/>
                      <a:pt x="242" y="653"/>
                      <a:pt x="244" y="647"/>
                    </a:cubicBezTo>
                    <a:cubicBezTo>
                      <a:pt x="245" y="641"/>
                      <a:pt x="247" y="635"/>
                      <a:pt x="251" y="629"/>
                    </a:cubicBezTo>
                    <a:cubicBezTo>
                      <a:pt x="251" y="630"/>
                      <a:pt x="250" y="632"/>
                      <a:pt x="250" y="633"/>
                    </a:cubicBezTo>
                    <a:cubicBezTo>
                      <a:pt x="248" y="644"/>
                      <a:pt x="246" y="654"/>
                      <a:pt x="245" y="665"/>
                    </a:cubicBezTo>
                    <a:cubicBezTo>
                      <a:pt x="242" y="689"/>
                      <a:pt x="241" y="712"/>
                      <a:pt x="241" y="736"/>
                    </a:cubicBezTo>
                    <a:cubicBezTo>
                      <a:pt x="241" y="756"/>
                      <a:pt x="242" y="777"/>
                      <a:pt x="242" y="797"/>
                    </a:cubicBezTo>
                    <a:cubicBezTo>
                      <a:pt x="243" y="811"/>
                      <a:pt x="244" y="825"/>
                      <a:pt x="245" y="840"/>
                    </a:cubicBezTo>
                    <a:cubicBezTo>
                      <a:pt x="245" y="850"/>
                      <a:pt x="245" y="861"/>
                      <a:pt x="246" y="872"/>
                    </a:cubicBezTo>
                    <a:cubicBezTo>
                      <a:pt x="246" y="874"/>
                      <a:pt x="246" y="875"/>
                      <a:pt x="246" y="877"/>
                    </a:cubicBezTo>
                    <a:cubicBezTo>
                      <a:pt x="246" y="877"/>
                      <a:pt x="246" y="877"/>
                      <a:pt x="246" y="877"/>
                    </a:cubicBezTo>
                    <a:cubicBezTo>
                      <a:pt x="246" y="878"/>
                      <a:pt x="246" y="879"/>
                      <a:pt x="246" y="881"/>
                    </a:cubicBezTo>
                    <a:cubicBezTo>
                      <a:pt x="246" y="881"/>
                      <a:pt x="246" y="882"/>
                      <a:pt x="246" y="883"/>
                    </a:cubicBezTo>
                    <a:cubicBezTo>
                      <a:pt x="247" y="883"/>
                      <a:pt x="247" y="884"/>
                      <a:pt x="247" y="884"/>
                    </a:cubicBezTo>
                    <a:cubicBezTo>
                      <a:pt x="247" y="885"/>
                      <a:pt x="247" y="886"/>
                      <a:pt x="247" y="886"/>
                    </a:cubicBezTo>
                    <a:cubicBezTo>
                      <a:pt x="247" y="887"/>
                      <a:pt x="247" y="887"/>
                      <a:pt x="247" y="887"/>
                    </a:cubicBezTo>
                    <a:lnTo>
                      <a:pt x="247" y="886"/>
                    </a:lnTo>
                    <a:close/>
                    <a:moveTo>
                      <a:pt x="258" y="959"/>
                    </a:moveTo>
                    <a:cubicBezTo>
                      <a:pt x="258" y="959"/>
                      <a:pt x="258" y="959"/>
                      <a:pt x="258" y="958"/>
                    </a:cubicBezTo>
                    <a:cubicBezTo>
                      <a:pt x="258" y="958"/>
                      <a:pt x="257" y="958"/>
                      <a:pt x="257" y="957"/>
                    </a:cubicBezTo>
                    <a:cubicBezTo>
                      <a:pt x="257" y="956"/>
                      <a:pt x="257" y="955"/>
                      <a:pt x="257" y="954"/>
                    </a:cubicBezTo>
                    <a:cubicBezTo>
                      <a:pt x="257" y="954"/>
                      <a:pt x="257" y="954"/>
                      <a:pt x="257" y="954"/>
                    </a:cubicBezTo>
                    <a:cubicBezTo>
                      <a:pt x="257" y="953"/>
                      <a:pt x="256" y="952"/>
                      <a:pt x="256" y="951"/>
                    </a:cubicBezTo>
                    <a:cubicBezTo>
                      <a:pt x="253" y="938"/>
                      <a:pt x="252" y="924"/>
                      <a:pt x="251" y="910"/>
                    </a:cubicBezTo>
                    <a:cubicBezTo>
                      <a:pt x="251" y="908"/>
                      <a:pt x="251" y="905"/>
                      <a:pt x="251" y="902"/>
                    </a:cubicBezTo>
                    <a:cubicBezTo>
                      <a:pt x="251" y="902"/>
                      <a:pt x="251" y="902"/>
                      <a:pt x="251" y="902"/>
                    </a:cubicBezTo>
                    <a:cubicBezTo>
                      <a:pt x="251" y="902"/>
                      <a:pt x="251" y="902"/>
                      <a:pt x="251" y="902"/>
                    </a:cubicBezTo>
                    <a:cubicBezTo>
                      <a:pt x="251" y="901"/>
                      <a:pt x="251" y="901"/>
                      <a:pt x="251" y="900"/>
                    </a:cubicBezTo>
                    <a:cubicBezTo>
                      <a:pt x="250" y="886"/>
                      <a:pt x="249" y="872"/>
                      <a:pt x="248" y="858"/>
                    </a:cubicBezTo>
                    <a:cubicBezTo>
                      <a:pt x="248" y="850"/>
                      <a:pt x="248" y="843"/>
                      <a:pt x="247" y="836"/>
                    </a:cubicBezTo>
                    <a:cubicBezTo>
                      <a:pt x="247" y="822"/>
                      <a:pt x="246" y="808"/>
                      <a:pt x="245" y="794"/>
                    </a:cubicBezTo>
                    <a:cubicBezTo>
                      <a:pt x="244" y="782"/>
                      <a:pt x="244" y="770"/>
                      <a:pt x="244" y="758"/>
                    </a:cubicBezTo>
                    <a:cubicBezTo>
                      <a:pt x="244" y="744"/>
                      <a:pt x="244" y="729"/>
                      <a:pt x="244" y="715"/>
                    </a:cubicBezTo>
                    <a:cubicBezTo>
                      <a:pt x="245" y="699"/>
                      <a:pt x="246" y="684"/>
                      <a:pt x="247" y="669"/>
                    </a:cubicBezTo>
                    <a:cubicBezTo>
                      <a:pt x="249" y="651"/>
                      <a:pt x="252" y="634"/>
                      <a:pt x="257" y="617"/>
                    </a:cubicBezTo>
                    <a:cubicBezTo>
                      <a:pt x="258" y="613"/>
                      <a:pt x="260" y="611"/>
                      <a:pt x="263" y="608"/>
                    </a:cubicBezTo>
                    <a:cubicBezTo>
                      <a:pt x="263" y="610"/>
                      <a:pt x="263" y="612"/>
                      <a:pt x="263" y="613"/>
                    </a:cubicBezTo>
                    <a:cubicBezTo>
                      <a:pt x="261" y="620"/>
                      <a:pt x="259" y="626"/>
                      <a:pt x="258" y="633"/>
                    </a:cubicBezTo>
                    <a:cubicBezTo>
                      <a:pt x="254" y="656"/>
                      <a:pt x="253" y="679"/>
                      <a:pt x="251" y="702"/>
                    </a:cubicBezTo>
                    <a:cubicBezTo>
                      <a:pt x="250" y="718"/>
                      <a:pt x="249" y="735"/>
                      <a:pt x="249" y="752"/>
                    </a:cubicBezTo>
                    <a:cubicBezTo>
                      <a:pt x="248" y="765"/>
                      <a:pt x="249" y="778"/>
                      <a:pt x="249" y="791"/>
                    </a:cubicBezTo>
                    <a:cubicBezTo>
                      <a:pt x="249" y="805"/>
                      <a:pt x="250" y="818"/>
                      <a:pt x="249" y="831"/>
                    </a:cubicBezTo>
                    <a:cubicBezTo>
                      <a:pt x="249" y="850"/>
                      <a:pt x="250" y="868"/>
                      <a:pt x="251" y="886"/>
                    </a:cubicBezTo>
                    <a:cubicBezTo>
                      <a:pt x="251" y="891"/>
                      <a:pt x="251" y="896"/>
                      <a:pt x="251" y="902"/>
                    </a:cubicBezTo>
                    <a:cubicBezTo>
                      <a:pt x="251" y="902"/>
                      <a:pt x="251" y="902"/>
                      <a:pt x="251" y="902"/>
                    </a:cubicBezTo>
                    <a:cubicBezTo>
                      <a:pt x="251" y="902"/>
                      <a:pt x="251" y="902"/>
                      <a:pt x="251" y="902"/>
                    </a:cubicBezTo>
                    <a:cubicBezTo>
                      <a:pt x="252" y="908"/>
                      <a:pt x="252" y="914"/>
                      <a:pt x="253" y="919"/>
                    </a:cubicBezTo>
                    <a:cubicBezTo>
                      <a:pt x="254" y="931"/>
                      <a:pt x="256" y="942"/>
                      <a:pt x="257" y="954"/>
                    </a:cubicBezTo>
                    <a:cubicBezTo>
                      <a:pt x="257" y="954"/>
                      <a:pt x="257" y="954"/>
                      <a:pt x="257" y="954"/>
                    </a:cubicBezTo>
                    <a:cubicBezTo>
                      <a:pt x="257" y="955"/>
                      <a:pt x="257" y="956"/>
                      <a:pt x="257" y="957"/>
                    </a:cubicBezTo>
                    <a:cubicBezTo>
                      <a:pt x="257" y="958"/>
                      <a:pt x="258" y="958"/>
                      <a:pt x="258" y="958"/>
                    </a:cubicBezTo>
                    <a:cubicBezTo>
                      <a:pt x="258" y="959"/>
                      <a:pt x="258" y="959"/>
                      <a:pt x="258" y="959"/>
                    </a:cubicBezTo>
                    <a:close/>
                    <a:moveTo>
                      <a:pt x="265" y="647"/>
                    </a:moveTo>
                    <a:cubicBezTo>
                      <a:pt x="265" y="664"/>
                      <a:pt x="264" y="681"/>
                      <a:pt x="264" y="698"/>
                    </a:cubicBezTo>
                    <a:cubicBezTo>
                      <a:pt x="263" y="713"/>
                      <a:pt x="262" y="727"/>
                      <a:pt x="262" y="741"/>
                    </a:cubicBezTo>
                    <a:cubicBezTo>
                      <a:pt x="261" y="754"/>
                      <a:pt x="261" y="767"/>
                      <a:pt x="260" y="780"/>
                    </a:cubicBezTo>
                    <a:cubicBezTo>
                      <a:pt x="259" y="796"/>
                      <a:pt x="259" y="812"/>
                      <a:pt x="259" y="828"/>
                    </a:cubicBezTo>
                    <a:cubicBezTo>
                      <a:pt x="260" y="838"/>
                      <a:pt x="260" y="848"/>
                      <a:pt x="260" y="859"/>
                    </a:cubicBezTo>
                    <a:cubicBezTo>
                      <a:pt x="259" y="859"/>
                      <a:pt x="259" y="859"/>
                      <a:pt x="259" y="859"/>
                    </a:cubicBezTo>
                    <a:cubicBezTo>
                      <a:pt x="258" y="850"/>
                      <a:pt x="258" y="841"/>
                      <a:pt x="258" y="832"/>
                    </a:cubicBezTo>
                    <a:cubicBezTo>
                      <a:pt x="257" y="812"/>
                      <a:pt x="258" y="793"/>
                      <a:pt x="258" y="773"/>
                    </a:cubicBezTo>
                    <a:cubicBezTo>
                      <a:pt x="258" y="766"/>
                      <a:pt x="258" y="760"/>
                      <a:pt x="258" y="753"/>
                    </a:cubicBezTo>
                    <a:cubicBezTo>
                      <a:pt x="259" y="738"/>
                      <a:pt x="259" y="722"/>
                      <a:pt x="259" y="707"/>
                    </a:cubicBezTo>
                    <a:cubicBezTo>
                      <a:pt x="260" y="691"/>
                      <a:pt x="262" y="675"/>
                      <a:pt x="263" y="658"/>
                    </a:cubicBezTo>
                    <a:cubicBezTo>
                      <a:pt x="264" y="654"/>
                      <a:pt x="264" y="649"/>
                      <a:pt x="265" y="645"/>
                    </a:cubicBezTo>
                    <a:cubicBezTo>
                      <a:pt x="265" y="645"/>
                      <a:pt x="265" y="645"/>
                      <a:pt x="266" y="645"/>
                    </a:cubicBezTo>
                    <a:cubicBezTo>
                      <a:pt x="266" y="646"/>
                      <a:pt x="265" y="646"/>
                      <a:pt x="265" y="647"/>
                    </a:cubicBezTo>
                    <a:close/>
                    <a:moveTo>
                      <a:pt x="267" y="618"/>
                    </a:moveTo>
                    <a:cubicBezTo>
                      <a:pt x="266" y="624"/>
                      <a:pt x="265" y="629"/>
                      <a:pt x="264" y="635"/>
                    </a:cubicBezTo>
                    <a:cubicBezTo>
                      <a:pt x="263" y="642"/>
                      <a:pt x="261" y="648"/>
                      <a:pt x="261" y="655"/>
                    </a:cubicBezTo>
                    <a:cubicBezTo>
                      <a:pt x="259" y="665"/>
                      <a:pt x="259" y="676"/>
                      <a:pt x="258" y="686"/>
                    </a:cubicBezTo>
                    <a:cubicBezTo>
                      <a:pt x="256" y="704"/>
                      <a:pt x="256" y="722"/>
                      <a:pt x="256" y="740"/>
                    </a:cubicBezTo>
                    <a:cubicBezTo>
                      <a:pt x="256" y="750"/>
                      <a:pt x="255" y="760"/>
                      <a:pt x="255" y="769"/>
                    </a:cubicBezTo>
                    <a:cubicBezTo>
                      <a:pt x="255" y="783"/>
                      <a:pt x="255" y="796"/>
                      <a:pt x="255" y="810"/>
                    </a:cubicBezTo>
                    <a:cubicBezTo>
                      <a:pt x="255" y="816"/>
                      <a:pt x="255" y="823"/>
                      <a:pt x="255" y="829"/>
                    </a:cubicBezTo>
                    <a:cubicBezTo>
                      <a:pt x="255" y="843"/>
                      <a:pt x="256" y="857"/>
                      <a:pt x="257" y="872"/>
                    </a:cubicBezTo>
                    <a:cubicBezTo>
                      <a:pt x="257" y="883"/>
                      <a:pt x="257" y="895"/>
                      <a:pt x="259" y="906"/>
                    </a:cubicBezTo>
                    <a:cubicBezTo>
                      <a:pt x="259" y="911"/>
                      <a:pt x="259" y="916"/>
                      <a:pt x="260" y="921"/>
                    </a:cubicBezTo>
                    <a:cubicBezTo>
                      <a:pt x="261" y="934"/>
                      <a:pt x="262" y="947"/>
                      <a:pt x="263" y="960"/>
                    </a:cubicBezTo>
                    <a:cubicBezTo>
                      <a:pt x="264" y="969"/>
                      <a:pt x="265" y="978"/>
                      <a:pt x="267" y="986"/>
                    </a:cubicBezTo>
                    <a:cubicBezTo>
                      <a:pt x="267" y="986"/>
                      <a:pt x="267" y="986"/>
                      <a:pt x="267" y="986"/>
                    </a:cubicBezTo>
                    <a:cubicBezTo>
                      <a:pt x="267" y="987"/>
                      <a:pt x="267" y="988"/>
                      <a:pt x="267" y="988"/>
                    </a:cubicBezTo>
                    <a:cubicBezTo>
                      <a:pt x="267" y="989"/>
                      <a:pt x="267" y="989"/>
                      <a:pt x="267" y="989"/>
                    </a:cubicBezTo>
                    <a:cubicBezTo>
                      <a:pt x="267" y="990"/>
                      <a:pt x="267" y="990"/>
                      <a:pt x="267" y="990"/>
                    </a:cubicBezTo>
                    <a:cubicBezTo>
                      <a:pt x="267" y="989"/>
                      <a:pt x="267" y="989"/>
                      <a:pt x="267" y="989"/>
                    </a:cubicBezTo>
                    <a:cubicBezTo>
                      <a:pt x="267" y="989"/>
                      <a:pt x="267" y="989"/>
                      <a:pt x="267" y="988"/>
                    </a:cubicBezTo>
                    <a:cubicBezTo>
                      <a:pt x="267" y="988"/>
                      <a:pt x="267" y="987"/>
                      <a:pt x="267" y="986"/>
                    </a:cubicBezTo>
                    <a:cubicBezTo>
                      <a:pt x="267" y="986"/>
                      <a:pt x="267" y="986"/>
                      <a:pt x="267" y="986"/>
                    </a:cubicBezTo>
                    <a:cubicBezTo>
                      <a:pt x="266" y="986"/>
                      <a:pt x="266" y="985"/>
                      <a:pt x="266" y="984"/>
                    </a:cubicBezTo>
                    <a:cubicBezTo>
                      <a:pt x="264" y="978"/>
                      <a:pt x="263" y="972"/>
                      <a:pt x="262" y="966"/>
                    </a:cubicBezTo>
                    <a:cubicBezTo>
                      <a:pt x="261" y="956"/>
                      <a:pt x="260" y="946"/>
                      <a:pt x="258" y="936"/>
                    </a:cubicBezTo>
                    <a:cubicBezTo>
                      <a:pt x="257" y="923"/>
                      <a:pt x="255" y="911"/>
                      <a:pt x="255" y="899"/>
                    </a:cubicBezTo>
                    <a:cubicBezTo>
                      <a:pt x="254" y="879"/>
                      <a:pt x="253" y="860"/>
                      <a:pt x="253" y="841"/>
                    </a:cubicBezTo>
                    <a:cubicBezTo>
                      <a:pt x="252" y="828"/>
                      <a:pt x="253" y="816"/>
                      <a:pt x="252" y="804"/>
                    </a:cubicBezTo>
                    <a:cubicBezTo>
                      <a:pt x="252" y="794"/>
                      <a:pt x="251" y="785"/>
                      <a:pt x="251" y="776"/>
                    </a:cubicBezTo>
                    <a:cubicBezTo>
                      <a:pt x="251" y="765"/>
                      <a:pt x="251" y="754"/>
                      <a:pt x="252" y="743"/>
                    </a:cubicBezTo>
                    <a:cubicBezTo>
                      <a:pt x="253" y="728"/>
                      <a:pt x="253" y="712"/>
                      <a:pt x="255" y="697"/>
                    </a:cubicBezTo>
                    <a:cubicBezTo>
                      <a:pt x="256" y="680"/>
                      <a:pt x="257" y="664"/>
                      <a:pt x="259" y="647"/>
                    </a:cubicBezTo>
                    <a:cubicBezTo>
                      <a:pt x="260" y="636"/>
                      <a:pt x="262" y="626"/>
                      <a:pt x="265" y="615"/>
                    </a:cubicBezTo>
                    <a:cubicBezTo>
                      <a:pt x="265" y="615"/>
                      <a:pt x="266" y="615"/>
                      <a:pt x="266" y="614"/>
                    </a:cubicBezTo>
                    <a:cubicBezTo>
                      <a:pt x="267" y="616"/>
                      <a:pt x="267" y="617"/>
                      <a:pt x="267" y="618"/>
                    </a:cubicBezTo>
                    <a:close/>
                    <a:moveTo>
                      <a:pt x="267" y="595"/>
                    </a:moveTo>
                    <a:cubicBezTo>
                      <a:pt x="262" y="584"/>
                      <a:pt x="258" y="573"/>
                      <a:pt x="253" y="562"/>
                    </a:cubicBezTo>
                    <a:cubicBezTo>
                      <a:pt x="253" y="562"/>
                      <a:pt x="253" y="561"/>
                      <a:pt x="253" y="560"/>
                    </a:cubicBezTo>
                    <a:cubicBezTo>
                      <a:pt x="269" y="575"/>
                      <a:pt x="284" y="590"/>
                      <a:pt x="302" y="602"/>
                    </a:cubicBezTo>
                    <a:cubicBezTo>
                      <a:pt x="319" y="613"/>
                      <a:pt x="336" y="624"/>
                      <a:pt x="355" y="632"/>
                    </a:cubicBezTo>
                    <a:cubicBezTo>
                      <a:pt x="355" y="632"/>
                      <a:pt x="355" y="632"/>
                      <a:pt x="355" y="633"/>
                    </a:cubicBezTo>
                    <a:cubicBezTo>
                      <a:pt x="350" y="633"/>
                      <a:pt x="346" y="634"/>
                      <a:pt x="342" y="634"/>
                    </a:cubicBezTo>
                    <a:cubicBezTo>
                      <a:pt x="340" y="634"/>
                      <a:pt x="339" y="633"/>
                      <a:pt x="338" y="633"/>
                    </a:cubicBezTo>
                    <a:cubicBezTo>
                      <a:pt x="331" y="628"/>
                      <a:pt x="323" y="624"/>
                      <a:pt x="316" y="619"/>
                    </a:cubicBezTo>
                    <a:cubicBezTo>
                      <a:pt x="311" y="616"/>
                      <a:pt x="307" y="613"/>
                      <a:pt x="302" y="611"/>
                    </a:cubicBezTo>
                    <a:cubicBezTo>
                      <a:pt x="294" y="607"/>
                      <a:pt x="286" y="605"/>
                      <a:pt x="278" y="604"/>
                    </a:cubicBezTo>
                    <a:cubicBezTo>
                      <a:pt x="271" y="604"/>
                      <a:pt x="271" y="604"/>
                      <a:pt x="267" y="595"/>
                    </a:cubicBezTo>
                    <a:close/>
                    <a:moveTo>
                      <a:pt x="280" y="610"/>
                    </a:moveTo>
                    <a:cubicBezTo>
                      <a:pt x="280" y="610"/>
                      <a:pt x="280" y="610"/>
                      <a:pt x="280" y="610"/>
                    </a:cubicBezTo>
                    <a:cubicBezTo>
                      <a:pt x="280" y="610"/>
                      <a:pt x="280" y="610"/>
                      <a:pt x="280" y="610"/>
                    </a:cubicBezTo>
                    <a:close/>
                    <a:moveTo>
                      <a:pt x="282" y="621"/>
                    </a:moveTo>
                    <a:cubicBezTo>
                      <a:pt x="282" y="621"/>
                      <a:pt x="282" y="621"/>
                      <a:pt x="282" y="621"/>
                    </a:cubicBezTo>
                    <a:cubicBezTo>
                      <a:pt x="282" y="621"/>
                      <a:pt x="282" y="621"/>
                      <a:pt x="282" y="621"/>
                    </a:cubicBezTo>
                    <a:cubicBezTo>
                      <a:pt x="282" y="621"/>
                      <a:pt x="282" y="621"/>
                      <a:pt x="282" y="621"/>
                    </a:cubicBezTo>
                    <a:cubicBezTo>
                      <a:pt x="283" y="622"/>
                      <a:pt x="284" y="622"/>
                      <a:pt x="285" y="622"/>
                    </a:cubicBezTo>
                    <a:cubicBezTo>
                      <a:pt x="288" y="624"/>
                      <a:pt x="291" y="626"/>
                      <a:pt x="294" y="628"/>
                    </a:cubicBezTo>
                    <a:cubicBezTo>
                      <a:pt x="295" y="628"/>
                      <a:pt x="297" y="629"/>
                      <a:pt x="298" y="630"/>
                    </a:cubicBezTo>
                    <a:cubicBezTo>
                      <a:pt x="302" y="634"/>
                      <a:pt x="307" y="637"/>
                      <a:pt x="312" y="641"/>
                    </a:cubicBezTo>
                    <a:cubicBezTo>
                      <a:pt x="314" y="643"/>
                      <a:pt x="317" y="645"/>
                      <a:pt x="319" y="647"/>
                    </a:cubicBezTo>
                    <a:cubicBezTo>
                      <a:pt x="314" y="649"/>
                      <a:pt x="309" y="650"/>
                      <a:pt x="304" y="652"/>
                    </a:cubicBezTo>
                    <a:cubicBezTo>
                      <a:pt x="302" y="653"/>
                      <a:pt x="301" y="653"/>
                      <a:pt x="300" y="651"/>
                    </a:cubicBezTo>
                    <a:cubicBezTo>
                      <a:pt x="294" y="641"/>
                      <a:pt x="288" y="631"/>
                      <a:pt x="282" y="621"/>
                    </a:cubicBezTo>
                    <a:close/>
                    <a:moveTo>
                      <a:pt x="295" y="784"/>
                    </a:moveTo>
                    <a:cubicBezTo>
                      <a:pt x="295" y="795"/>
                      <a:pt x="294" y="807"/>
                      <a:pt x="294" y="818"/>
                    </a:cubicBezTo>
                    <a:cubicBezTo>
                      <a:pt x="294" y="830"/>
                      <a:pt x="294" y="842"/>
                      <a:pt x="295" y="854"/>
                    </a:cubicBezTo>
                    <a:cubicBezTo>
                      <a:pt x="295" y="863"/>
                      <a:pt x="296" y="873"/>
                      <a:pt x="297" y="883"/>
                    </a:cubicBezTo>
                    <a:cubicBezTo>
                      <a:pt x="297" y="901"/>
                      <a:pt x="298" y="920"/>
                      <a:pt x="298" y="938"/>
                    </a:cubicBezTo>
                    <a:cubicBezTo>
                      <a:pt x="298" y="944"/>
                      <a:pt x="299" y="950"/>
                      <a:pt x="299" y="956"/>
                    </a:cubicBezTo>
                    <a:cubicBezTo>
                      <a:pt x="299" y="956"/>
                      <a:pt x="299" y="956"/>
                      <a:pt x="299" y="956"/>
                    </a:cubicBezTo>
                    <a:cubicBezTo>
                      <a:pt x="299" y="957"/>
                      <a:pt x="299" y="957"/>
                      <a:pt x="299" y="958"/>
                    </a:cubicBezTo>
                    <a:cubicBezTo>
                      <a:pt x="299" y="959"/>
                      <a:pt x="299" y="959"/>
                      <a:pt x="299" y="960"/>
                    </a:cubicBezTo>
                    <a:cubicBezTo>
                      <a:pt x="299" y="960"/>
                      <a:pt x="300" y="961"/>
                      <a:pt x="300" y="962"/>
                    </a:cubicBezTo>
                    <a:cubicBezTo>
                      <a:pt x="300" y="962"/>
                      <a:pt x="300" y="963"/>
                      <a:pt x="300" y="963"/>
                    </a:cubicBezTo>
                    <a:cubicBezTo>
                      <a:pt x="300" y="964"/>
                      <a:pt x="300" y="965"/>
                      <a:pt x="300" y="965"/>
                    </a:cubicBezTo>
                    <a:cubicBezTo>
                      <a:pt x="300" y="965"/>
                      <a:pt x="300" y="966"/>
                      <a:pt x="300" y="966"/>
                    </a:cubicBezTo>
                    <a:cubicBezTo>
                      <a:pt x="300" y="966"/>
                      <a:pt x="300" y="965"/>
                      <a:pt x="300" y="965"/>
                    </a:cubicBezTo>
                    <a:cubicBezTo>
                      <a:pt x="300" y="965"/>
                      <a:pt x="300" y="964"/>
                      <a:pt x="300" y="963"/>
                    </a:cubicBezTo>
                    <a:cubicBezTo>
                      <a:pt x="300" y="963"/>
                      <a:pt x="300" y="962"/>
                      <a:pt x="300" y="962"/>
                    </a:cubicBezTo>
                    <a:cubicBezTo>
                      <a:pt x="299" y="961"/>
                      <a:pt x="299" y="960"/>
                      <a:pt x="299" y="960"/>
                    </a:cubicBezTo>
                    <a:cubicBezTo>
                      <a:pt x="299" y="959"/>
                      <a:pt x="299" y="959"/>
                      <a:pt x="299" y="958"/>
                    </a:cubicBezTo>
                    <a:cubicBezTo>
                      <a:pt x="299" y="957"/>
                      <a:pt x="299" y="957"/>
                      <a:pt x="299" y="956"/>
                    </a:cubicBezTo>
                    <a:cubicBezTo>
                      <a:pt x="299" y="956"/>
                      <a:pt x="299" y="956"/>
                      <a:pt x="299" y="956"/>
                    </a:cubicBezTo>
                    <a:cubicBezTo>
                      <a:pt x="299" y="955"/>
                      <a:pt x="298" y="955"/>
                      <a:pt x="298" y="955"/>
                    </a:cubicBezTo>
                    <a:cubicBezTo>
                      <a:pt x="297" y="940"/>
                      <a:pt x="295" y="926"/>
                      <a:pt x="293" y="911"/>
                    </a:cubicBezTo>
                    <a:cubicBezTo>
                      <a:pt x="292" y="895"/>
                      <a:pt x="291" y="879"/>
                      <a:pt x="290" y="863"/>
                    </a:cubicBezTo>
                    <a:cubicBezTo>
                      <a:pt x="290" y="843"/>
                      <a:pt x="288" y="822"/>
                      <a:pt x="288" y="802"/>
                    </a:cubicBezTo>
                    <a:cubicBezTo>
                      <a:pt x="288" y="783"/>
                      <a:pt x="290" y="765"/>
                      <a:pt x="290" y="746"/>
                    </a:cubicBezTo>
                    <a:cubicBezTo>
                      <a:pt x="291" y="729"/>
                      <a:pt x="292" y="712"/>
                      <a:pt x="293" y="695"/>
                    </a:cubicBezTo>
                    <a:cubicBezTo>
                      <a:pt x="293" y="688"/>
                      <a:pt x="293" y="681"/>
                      <a:pt x="296" y="673"/>
                    </a:cubicBezTo>
                    <a:cubicBezTo>
                      <a:pt x="296" y="676"/>
                      <a:pt x="295" y="679"/>
                      <a:pt x="295" y="681"/>
                    </a:cubicBezTo>
                    <a:cubicBezTo>
                      <a:pt x="295" y="694"/>
                      <a:pt x="293" y="706"/>
                      <a:pt x="293" y="719"/>
                    </a:cubicBezTo>
                    <a:cubicBezTo>
                      <a:pt x="293" y="740"/>
                      <a:pt x="295" y="762"/>
                      <a:pt x="295" y="784"/>
                    </a:cubicBezTo>
                    <a:close/>
                    <a:moveTo>
                      <a:pt x="297" y="817"/>
                    </a:moveTo>
                    <a:cubicBezTo>
                      <a:pt x="297" y="817"/>
                      <a:pt x="297" y="817"/>
                      <a:pt x="297" y="817"/>
                    </a:cubicBezTo>
                    <a:cubicBezTo>
                      <a:pt x="297" y="817"/>
                      <a:pt x="297" y="817"/>
                      <a:pt x="297" y="817"/>
                    </a:cubicBezTo>
                    <a:cubicBezTo>
                      <a:pt x="297" y="817"/>
                      <a:pt x="297" y="817"/>
                      <a:pt x="297" y="817"/>
                    </a:cubicBezTo>
                    <a:cubicBezTo>
                      <a:pt x="297" y="818"/>
                      <a:pt x="297" y="818"/>
                      <a:pt x="297" y="819"/>
                    </a:cubicBezTo>
                    <a:cubicBezTo>
                      <a:pt x="297" y="819"/>
                      <a:pt x="297" y="819"/>
                      <a:pt x="297" y="819"/>
                    </a:cubicBezTo>
                    <a:cubicBezTo>
                      <a:pt x="297" y="818"/>
                      <a:pt x="297" y="818"/>
                      <a:pt x="297" y="817"/>
                    </a:cubicBezTo>
                    <a:cubicBezTo>
                      <a:pt x="297" y="817"/>
                      <a:pt x="297" y="817"/>
                      <a:pt x="297" y="817"/>
                    </a:cubicBezTo>
                    <a:close/>
                    <a:moveTo>
                      <a:pt x="297" y="738"/>
                    </a:moveTo>
                    <a:cubicBezTo>
                      <a:pt x="297" y="725"/>
                      <a:pt x="296" y="713"/>
                      <a:pt x="296" y="700"/>
                    </a:cubicBezTo>
                    <a:cubicBezTo>
                      <a:pt x="296" y="695"/>
                      <a:pt x="297" y="690"/>
                      <a:pt x="297" y="685"/>
                    </a:cubicBezTo>
                    <a:cubicBezTo>
                      <a:pt x="298" y="686"/>
                      <a:pt x="298" y="687"/>
                      <a:pt x="298" y="689"/>
                    </a:cubicBezTo>
                    <a:cubicBezTo>
                      <a:pt x="298" y="702"/>
                      <a:pt x="299" y="714"/>
                      <a:pt x="299" y="727"/>
                    </a:cubicBezTo>
                    <a:cubicBezTo>
                      <a:pt x="299" y="736"/>
                      <a:pt x="299" y="745"/>
                      <a:pt x="299" y="754"/>
                    </a:cubicBezTo>
                    <a:cubicBezTo>
                      <a:pt x="299" y="763"/>
                      <a:pt x="300" y="773"/>
                      <a:pt x="299" y="783"/>
                    </a:cubicBezTo>
                    <a:cubicBezTo>
                      <a:pt x="299" y="788"/>
                      <a:pt x="299" y="794"/>
                      <a:pt x="298" y="800"/>
                    </a:cubicBezTo>
                    <a:cubicBezTo>
                      <a:pt x="298" y="800"/>
                      <a:pt x="298" y="800"/>
                      <a:pt x="298" y="800"/>
                    </a:cubicBezTo>
                    <a:cubicBezTo>
                      <a:pt x="298" y="799"/>
                      <a:pt x="297" y="799"/>
                      <a:pt x="297" y="798"/>
                    </a:cubicBezTo>
                    <a:cubicBezTo>
                      <a:pt x="297" y="778"/>
                      <a:pt x="297" y="758"/>
                      <a:pt x="297" y="738"/>
                    </a:cubicBezTo>
                    <a:close/>
                    <a:moveTo>
                      <a:pt x="297" y="835"/>
                    </a:moveTo>
                    <a:cubicBezTo>
                      <a:pt x="297" y="835"/>
                      <a:pt x="297" y="835"/>
                      <a:pt x="297" y="836"/>
                    </a:cubicBezTo>
                    <a:cubicBezTo>
                      <a:pt x="297" y="835"/>
                      <a:pt x="297" y="835"/>
                      <a:pt x="297" y="835"/>
                    </a:cubicBezTo>
                    <a:cubicBezTo>
                      <a:pt x="297" y="834"/>
                      <a:pt x="297" y="834"/>
                      <a:pt x="297" y="833"/>
                    </a:cubicBezTo>
                    <a:cubicBezTo>
                      <a:pt x="297" y="832"/>
                      <a:pt x="297" y="832"/>
                      <a:pt x="297" y="832"/>
                    </a:cubicBezTo>
                    <a:cubicBezTo>
                      <a:pt x="297" y="832"/>
                      <a:pt x="297" y="832"/>
                      <a:pt x="297" y="833"/>
                    </a:cubicBezTo>
                    <a:cubicBezTo>
                      <a:pt x="297" y="834"/>
                      <a:pt x="297" y="834"/>
                      <a:pt x="297" y="835"/>
                    </a:cubicBezTo>
                    <a:close/>
                    <a:moveTo>
                      <a:pt x="298" y="990"/>
                    </a:moveTo>
                    <a:cubicBezTo>
                      <a:pt x="298" y="990"/>
                      <a:pt x="297" y="990"/>
                      <a:pt x="297" y="989"/>
                    </a:cubicBezTo>
                    <a:cubicBezTo>
                      <a:pt x="297" y="989"/>
                      <a:pt x="297" y="989"/>
                      <a:pt x="297" y="988"/>
                    </a:cubicBezTo>
                    <a:cubicBezTo>
                      <a:pt x="297" y="988"/>
                      <a:pt x="297" y="987"/>
                      <a:pt x="297" y="986"/>
                    </a:cubicBezTo>
                    <a:cubicBezTo>
                      <a:pt x="296" y="986"/>
                      <a:pt x="296" y="986"/>
                      <a:pt x="296" y="985"/>
                    </a:cubicBezTo>
                    <a:cubicBezTo>
                      <a:pt x="296" y="985"/>
                      <a:pt x="296" y="985"/>
                      <a:pt x="296" y="985"/>
                    </a:cubicBezTo>
                    <a:cubicBezTo>
                      <a:pt x="291" y="974"/>
                      <a:pt x="288" y="962"/>
                      <a:pt x="286" y="949"/>
                    </a:cubicBezTo>
                    <a:cubicBezTo>
                      <a:pt x="284" y="938"/>
                      <a:pt x="282" y="926"/>
                      <a:pt x="281" y="915"/>
                    </a:cubicBezTo>
                    <a:cubicBezTo>
                      <a:pt x="279" y="901"/>
                      <a:pt x="278" y="887"/>
                      <a:pt x="277" y="873"/>
                    </a:cubicBezTo>
                    <a:cubicBezTo>
                      <a:pt x="276" y="865"/>
                      <a:pt x="277" y="857"/>
                      <a:pt x="276" y="850"/>
                    </a:cubicBezTo>
                    <a:cubicBezTo>
                      <a:pt x="275" y="832"/>
                      <a:pt x="275" y="815"/>
                      <a:pt x="276" y="798"/>
                    </a:cubicBezTo>
                    <a:cubicBezTo>
                      <a:pt x="276" y="783"/>
                      <a:pt x="277" y="768"/>
                      <a:pt x="277" y="754"/>
                    </a:cubicBezTo>
                    <a:cubicBezTo>
                      <a:pt x="278" y="740"/>
                      <a:pt x="280" y="727"/>
                      <a:pt x="282" y="714"/>
                    </a:cubicBezTo>
                    <a:cubicBezTo>
                      <a:pt x="282" y="714"/>
                      <a:pt x="282" y="714"/>
                      <a:pt x="282" y="714"/>
                    </a:cubicBezTo>
                    <a:cubicBezTo>
                      <a:pt x="282" y="713"/>
                      <a:pt x="283" y="711"/>
                      <a:pt x="283" y="710"/>
                    </a:cubicBezTo>
                    <a:cubicBezTo>
                      <a:pt x="283" y="710"/>
                      <a:pt x="283" y="709"/>
                      <a:pt x="283" y="709"/>
                    </a:cubicBezTo>
                    <a:cubicBezTo>
                      <a:pt x="283" y="709"/>
                      <a:pt x="283" y="708"/>
                      <a:pt x="283" y="708"/>
                    </a:cubicBezTo>
                    <a:cubicBezTo>
                      <a:pt x="283" y="708"/>
                      <a:pt x="283" y="708"/>
                      <a:pt x="283" y="708"/>
                    </a:cubicBezTo>
                    <a:cubicBezTo>
                      <a:pt x="283" y="708"/>
                      <a:pt x="283" y="709"/>
                      <a:pt x="283" y="709"/>
                    </a:cubicBezTo>
                    <a:cubicBezTo>
                      <a:pt x="283" y="709"/>
                      <a:pt x="283" y="710"/>
                      <a:pt x="283" y="710"/>
                    </a:cubicBezTo>
                    <a:cubicBezTo>
                      <a:pt x="283" y="711"/>
                      <a:pt x="283" y="713"/>
                      <a:pt x="282" y="714"/>
                    </a:cubicBezTo>
                    <a:cubicBezTo>
                      <a:pt x="282" y="714"/>
                      <a:pt x="282" y="714"/>
                      <a:pt x="282" y="714"/>
                    </a:cubicBezTo>
                    <a:cubicBezTo>
                      <a:pt x="282" y="715"/>
                      <a:pt x="283" y="716"/>
                      <a:pt x="282" y="717"/>
                    </a:cubicBezTo>
                    <a:cubicBezTo>
                      <a:pt x="282" y="727"/>
                      <a:pt x="281" y="737"/>
                      <a:pt x="281" y="747"/>
                    </a:cubicBezTo>
                    <a:cubicBezTo>
                      <a:pt x="279" y="766"/>
                      <a:pt x="278" y="785"/>
                      <a:pt x="279" y="804"/>
                    </a:cubicBezTo>
                    <a:cubicBezTo>
                      <a:pt x="279" y="816"/>
                      <a:pt x="280" y="829"/>
                      <a:pt x="280" y="842"/>
                    </a:cubicBezTo>
                    <a:cubicBezTo>
                      <a:pt x="281" y="856"/>
                      <a:pt x="282" y="871"/>
                      <a:pt x="283" y="886"/>
                    </a:cubicBezTo>
                    <a:cubicBezTo>
                      <a:pt x="283" y="895"/>
                      <a:pt x="284" y="905"/>
                      <a:pt x="284" y="914"/>
                    </a:cubicBezTo>
                    <a:cubicBezTo>
                      <a:pt x="285" y="934"/>
                      <a:pt x="288" y="954"/>
                      <a:pt x="293" y="972"/>
                    </a:cubicBezTo>
                    <a:cubicBezTo>
                      <a:pt x="294" y="976"/>
                      <a:pt x="295" y="981"/>
                      <a:pt x="296" y="985"/>
                    </a:cubicBezTo>
                    <a:cubicBezTo>
                      <a:pt x="296" y="985"/>
                      <a:pt x="296" y="985"/>
                      <a:pt x="296" y="985"/>
                    </a:cubicBezTo>
                    <a:cubicBezTo>
                      <a:pt x="296" y="986"/>
                      <a:pt x="296" y="986"/>
                      <a:pt x="297" y="986"/>
                    </a:cubicBezTo>
                    <a:cubicBezTo>
                      <a:pt x="297" y="987"/>
                      <a:pt x="297" y="988"/>
                      <a:pt x="297" y="988"/>
                    </a:cubicBezTo>
                    <a:cubicBezTo>
                      <a:pt x="297" y="988"/>
                      <a:pt x="297" y="989"/>
                      <a:pt x="297" y="989"/>
                    </a:cubicBezTo>
                    <a:cubicBezTo>
                      <a:pt x="297" y="990"/>
                      <a:pt x="298" y="990"/>
                      <a:pt x="298" y="990"/>
                    </a:cubicBezTo>
                    <a:cubicBezTo>
                      <a:pt x="298" y="990"/>
                      <a:pt x="298" y="990"/>
                      <a:pt x="298" y="990"/>
                    </a:cubicBezTo>
                    <a:close/>
                    <a:moveTo>
                      <a:pt x="305" y="1007"/>
                    </a:moveTo>
                    <a:cubicBezTo>
                      <a:pt x="307" y="1013"/>
                      <a:pt x="308" y="1020"/>
                      <a:pt x="309" y="1026"/>
                    </a:cubicBezTo>
                    <a:cubicBezTo>
                      <a:pt x="309" y="1026"/>
                      <a:pt x="309" y="1026"/>
                      <a:pt x="310" y="1026"/>
                    </a:cubicBezTo>
                    <a:cubicBezTo>
                      <a:pt x="309" y="1026"/>
                      <a:pt x="309" y="1026"/>
                      <a:pt x="309" y="1026"/>
                    </a:cubicBezTo>
                    <a:cubicBezTo>
                      <a:pt x="309" y="1026"/>
                      <a:pt x="309" y="1026"/>
                      <a:pt x="309" y="1026"/>
                    </a:cubicBezTo>
                    <a:cubicBezTo>
                      <a:pt x="308" y="1020"/>
                      <a:pt x="306" y="1015"/>
                      <a:pt x="304" y="1009"/>
                    </a:cubicBezTo>
                    <a:cubicBezTo>
                      <a:pt x="301" y="997"/>
                      <a:pt x="299" y="984"/>
                      <a:pt x="295" y="972"/>
                    </a:cubicBezTo>
                    <a:cubicBezTo>
                      <a:pt x="291" y="960"/>
                      <a:pt x="289" y="947"/>
                      <a:pt x="288" y="934"/>
                    </a:cubicBezTo>
                    <a:cubicBezTo>
                      <a:pt x="286" y="916"/>
                      <a:pt x="285" y="897"/>
                      <a:pt x="285" y="879"/>
                    </a:cubicBezTo>
                    <a:cubicBezTo>
                      <a:pt x="284" y="862"/>
                      <a:pt x="283" y="846"/>
                      <a:pt x="282" y="829"/>
                    </a:cubicBezTo>
                    <a:cubicBezTo>
                      <a:pt x="282" y="818"/>
                      <a:pt x="281" y="806"/>
                      <a:pt x="281" y="794"/>
                    </a:cubicBezTo>
                    <a:cubicBezTo>
                      <a:pt x="281" y="780"/>
                      <a:pt x="282" y="765"/>
                      <a:pt x="283" y="751"/>
                    </a:cubicBezTo>
                    <a:cubicBezTo>
                      <a:pt x="284" y="727"/>
                      <a:pt x="286" y="704"/>
                      <a:pt x="290" y="681"/>
                    </a:cubicBezTo>
                    <a:cubicBezTo>
                      <a:pt x="291" y="675"/>
                      <a:pt x="292" y="670"/>
                      <a:pt x="293" y="665"/>
                    </a:cubicBezTo>
                    <a:cubicBezTo>
                      <a:pt x="293" y="665"/>
                      <a:pt x="294" y="665"/>
                      <a:pt x="294" y="665"/>
                    </a:cubicBezTo>
                    <a:cubicBezTo>
                      <a:pt x="294" y="666"/>
                      <a:pt x="294" y="668"/>
                      <a:pt x="293" y="669"/>
                    </a:cubicBezTo>
                    <a:cubicBezTo>
                      <a:pt x="291" y="679"/>
                      <a:pt x="290" y="690"/>
                      <a:pt x="290" y="700"/>
                    </a:cubicBezTo>
                    <a:cubicBezTo>
                      <a:pt x="290" y="708"/>
                      <a:pt x="290" y="715"/>
                      <a:pt x="289" y="722"/>
                    </a:cubicBezTo>
                    <a:cubicBezTo>
                      <a:pt x="288" y="743"/>
                      <a:pt x="286" y="764"/>
                      <a:pt x="286" y="785"/>
                    </a:cubicBezTo>
                    <a:cubicBezTo>
                      <a:pt x="285" y="809"/>
                      <a:pt x="286" y="832"/>
                      <a:pt x="287" y="855"/>
                    </a:cubicBezTo>
                    <a:cubicBezTo>
                      <a:pt x="287" y="865"/>
                      <a:pt x="288" y="875"/>
                      <a:pt x="289" y="885"/>
                    </a:cubicBezTo>
                    <a:cubicBezTo>
                      <a:pt x="290" y="896"/>
                      <a:pt x="290" y="908"/>
                      <a:pt x="291" y="919"/>
                    </a:cubicBezTo>
                    <a:cubicBezTo>
                      <a:pt x="293" y="936"/>
                      <a:pt x="295" y="952"/>
                      <a:pt x="298" y="969"/>
                    </a:cubicBezTo>
                    <a:cubicBezTo>
                      <a:pt x="300" y="982"/>
                      <a:pt x="302" y="995"/>
                      <a:pt x="305" y="1007"/>
                    </a:cubicBezTo>
                    <a:close/>
                    <a:moveTo>
                      <a:pt x="300" y="969"/>
                    </a:moveTo>
                    <a:cubicBezTo>
                      <a:pt x="300" y="969"/>
                      <a:pt x="300" y="969"/>
                      <a:pt x="300" y="969"/>
                    </a:cubicBezTo>
                    <a:cubicBezTo>
                      <a:pt x="300" y="969"/>
                      <a:pt x="300" y="969"/>
                      <a:pt x="300" y="969"/>
                    </a:cubicBezTo>
                    <a:cubicBezTo>
                      <a:pt x="300" y="969"/>
                      <a:pt x="300" y="969"/>
                      <a:pt x="300" y="969"/>
                    </a:cubicBezTo>
                    <a:close/>
                    <a:moveTo>
                      <a:pt x="328" y="1022"/>
                    </a:moveTo>
                    <a:cubicBezTo>
                      <a:pt x="328" y="1022"/>
                      <a:pt x="327" y="1021"/>
                      <a:pt x="327" y="1021"/>
                    </a:cubicBezTo>
                    <a:cubicBezTo>
                      <a:pt x="327" y="1021"/>
                      <a:pt x="327" y="1021"/>
                      <a:pt x="327" y="1021"/>
                    </a:cubicBezTo>
                    <a:cubicBezTo>
                      <a:pt x="326" y="1016"/>
                      <a:pt x="324" y="1011"/>
                      <a:pt x="323" y="1006"/>
                    </a:cubicBezTo>
                    <a:cubicBezTo>
                      <a:pt x="318" y="986"/>
                      <a:pt x="313" y="966"/>
                      <a:pt x="309" y="946"/>
                    </a:cubicBezTo>
                    <a:cubicBezTo>
                      <a:pt x="306" y="932"/>
                      <a:pt x="304" y="918"/>
                      <a:pt x="302" y="904"/>
                    </a:cubicBezTo>
                    <a:cubicBezTo>
                      <a:pt x="300" y="886"/>
                      <a:pt x="299" y="867"/>
                      <a:pt x="300" y="849"/>
                    </a:cubicBezTo>
                    <a:cubicBezTo>
                      <a:pt x="301" y="830"/>
                      <a:pt x="300" y="811"/>
                      <a:pt x="303" y="792"/>
                    </a:cubicBezTo>
                    <a:cubicBezTo>
                      <a:pt x="304" y="779"/>
                      <a:pt x="307" y="767"/>
                      <a:pt x="310" y="754"/>
                    </a:cubicBezTo>
                    <a:cubicBezTo>
                      <a:pt x="312" y="744"/>
                      <a:pt x="315" y="733"/>
                      <a:pt x="317" y="723"/>
                    </a:cubicBezTo>
                    <a:cubicBezTo>
                      <a:pt x="318" y="719"/>
                      <a:pt x="319" y="715"/>
                      <a:pt x="320" y="711"/>
                    </a:cubicBezTo>
                    <a:cubicBezTo>
                      <a:pt x="322" y="714"/>
                      <a:pt x="322" y="714"/>
                      <a:pt x="321" y="716"/>
                    </a:cubicBezTo>
                    <a:cubicBezTo>
                      <a:pt x="320" y="721"/>
                      <a:pt x="318" y="725"/>
                      <a:pt x="317" y="730"/>
                    </a:cubicBezTo>
                    <a:cubicBezTo>
                      <a:pt x="315" y="739"/>
                      <a:pt x="313" y="749"/>
                      <a:pt x="313" y="759"/>
                    </a:cubicBezTo>
                    <a:cubicBezTo>
                      <a:pt x="312" y="771"/>
                      <a:pt x="311" y="783"/>
                      <a:pt x="310" y="796"/>
                    </a:cubicBezTo>
                    <a:cubicBezTo>
                      <a:pt x="308" y="812"/>
                      <a:pt x="306" y="829"/>
                      <a:pt x="307" y="846"/>
                    </a:cubicBezTo>
                    <a:cubicBezTo>
                      <a:pt x="307" y="858"/>
                      <a:pt x="308" y="871"/>
                      <a:pt x="308" y="883"/>
                    </a:cubicBezTo>
                    <a:cubicBezTo>
                      <a:pt x="309" y="902"/>
                      <a:pt x="309" y="921"/>
                      <a:pt x="313" y="940"/>
                    </a:cubicBezTo>
                    <a:cubicBezTo>
                      <a:pt x="315" y="950"/>
                      <a:pt x="315" y="961"/>
                      <a:pt x="317" y="971"/>
                    </a:cubicBezTo>
                    <a:cubicBezTo>
                      <a:pt x="319" y="982"/>
                      <a:pt x="322" y="993"/>
                      <a:pt x="324" y="1004"/>
                    </a:cubicBezTo>
                    <a:cubicBezTo>
                      <a:pt x="325" y="1010"/>
                      <a:pt x="326" y="1015"/>
                      <a:pt x="327" y="1021"/>
                    </a:cubicBezTo>
                    <a:cubicBezTo>
                      <a:pt x="327" y="1021"/>
                      <a:pt x="327" y="1021"/>
                      <a:pt x="327" y="1021"/>
                    </a:cubicBezTo>
                    <a:cubicBezTo>
                      <a:pt x="327" y="1021"/>
                      <a:pt x="328" y="1022"/>
                      <a:pt x="328" y="1022"/>
                    </a:cubicBezTo>
                    <a:cubicBezTo>
                      <a:pt x="328" y="1022"/>
                      <a:pt x="328" y="1022"/>
                      <a:pt x="328" y="1022"/>
                    </a:cubicBezTo>
                    <a:cubicBezTo>
                      <a:pt x="328" y="1022"/>
                      <a:pt x="328" y="1022"/>
                      <a:pt x="328" y="1022"/>
                    </a:cubicBezTo>
                    <a:close/>
                    <a:moveTo>
                      <a:pt x="321" y="819"/>
                    </a:moveTo>
                    <a:cubicBezTo>
                      <a:pt x="321" y="835"/>
                      <a:pt x="321" y="852"/>
                      <a:pt x="321" y="868"/>
                    </a:cubicBezTo>
                    <a:cubicBezTo>
                      <a:pt x="320" y="883"/>
                      <a:pt x="320" y="898"/>
                      <a:pt x="321" y="912"/>
                    </a:cubicBezTo>
                    <a:cubicBezTo>
                      <a:pt x="322" y="932"/>
                      <a:pt x="324" y="952"/>
                      <a:pt x="325" y="972"/>
                    </a:cubicBezTo>
                    <a:cubicBezTo>
                      <a:pt x="325" y="973"/>
                      <a:pt x="325" y="974"/>
                      <a:pt x="325" y="975"/>
                    </a:cubicBezTo>
                    <a:cubicBezTo>
                      <a:pt x="325" y="975"/>
                      <a:pt x="325" y="975"/>
                      <a:pt x="325" y="975"/>
                    </a:cubicBezTo>
                    <a:cubicBezTo>
                      <a:pt x="325" y="976"/>
                      <a:pt x="325" y="976"/>
                      <a:pt x="325" y="977"/>
                    </a:cubicBezTo>
                    <a:cubicBezTo>
                      <a:pt x="325" y="978"/>
                      <a:pt x="326" y="978"/>
                      <a:pt x="326" y="979"/>
                    </a:cubicBezTo>
                    <a:cubicBezTo>
                      <a:pt x="326" y="979"/>
                      <a:pt x="326" y="980"/>
                      <a:pt x="326" y="981"/>
                    </a:cubicBezTo>
                    <a:cubicBezTo>
                      <a:pt x="326" y="981"/>
                      <a:pt x="326" y="982"/>
                      <a:pt x="326" y="982"/>
                    </a:cubicBezTo>
                    <a:cubicBezTo>
                      <a:pt x="326" y="983"/>
                      <a:pt x="326" y="983"/>
                      <a:pt x="327" y="984"/>
                    </a:cubicBezTo>
                    <a:cubicBezTo>
                      <a:pt x="327" y="984"/>
                      <a:pt x="327" y="984"/>
                      <a:pt x="327" y="984"/>
                    </a:cubicBezTo>
                    <a:cubicBezTo>
                      <a:pt x="326" y="984"/>
                      <a:pt x="326" y="984"/>
                      <a:pt x="326" y="984"/>
                    </a:cubicBezTo>
                    <a:cubicBezTo>
                      <a:pt x="326" y="983"/>
                      <a:pt x="326" y="983"/>
                      <a:pt x="326" y="982"/>
                    </a:cubicBezTo>
                    <a:cubicBezTo>
                      <a:pt x="326" y="982"/>
                      <a:pt x="326" y="981"/>
                      <a:pt x="326" y="981"/>
                    </a:cubicBezTo>
                    <a:cubicBezTo>
                      <a:pt x="326" y="980"/>
                      <a:pt x="326" y="979"/>
                      <a:pt x="326" y="979"/>
                    </a:cubicBezTo>
                    <a:cubicBezTo>
                      <a:pt x="325" y="978"/>
                      <a:pt x="325" y="978"/>
                      <a:pt x="325" y="977"/>
                    </a:cubicBezTo>
                    <a:cubicBezTo>
                      <a:pt x="325" y="976"/>
                      <a:pt x="325" y="976"/>
                      <a:pt x="325" y="975"/>
                    </a:cubicBezTo>
                    <a:cubicBezTo>
                      <a:pt x="325" y="975"/>
                      <a:pt x="325" y="975"/>
                      <a:pt x="325" y="975"/>
                    </a:cubicBezTo>
                    <a:cubicBezTo>
                      <a:pt x="325" y="974"/>
                      <a:pt x="325" y="973"/>
                      <a:pt x="324" y="972"/>
                    </a:cubicBezTo>
                    <a:cubicBezTo>
                      <a:pt x="321" y="955"/>
                      <a:pt x="321" y="938"/>
                      <a:pt x="319" y="920"/>
                    </a:cubicBezTo>
                    <a:cubicBezTo>
                      <a:pt x="319" y="911"/>
                      <a:pt x="319" y="901"/>
                      <a:pt x="319" y="891"/>
                    </a:cubicBezTo>
                    <a:cubicBezTo>
                      <a:pt x="319" y="879"/>
                      <a:pt x="318" y="866"/>
                      <a:pt x="318" y="853"/>
                    </a:cubicBezTo>
                    <a:cubicBezTo>
                      <a:pt x="318" y="834"/>
                      <a:pt x="317" y="816"/>
                      <a:pt x="317" y="798"/>
                    </a:cubicBezTo>
                    <a:cubicBezTo>
                      <a:pt x="317" y="775"/>
                      <a:pt x="320" y="752"/>
                      <a:pt x="323" y="729"/>
                    </a:cubicBezTo>
                    <a:cubicBezTo>
                      <a:pt x="324" y="726"/>
                      <a:pt x="324" y="723"/>
                      <a:pt x="325" y="721"/>
                    </a:cubicBezTo>
                    <a:cubicBezTo>
                      <a:pt x="325" y="721"/>
                      <a:pt x="325" y="721"/>
                      <a:pt x="326" y="721"/>
                    </a:cubicBezTo>
                    <a:cubicBezTo>
                      <a:pt x="325" y="722"/>
                      <a:pt x="325" y="722"/>
                      <a:pt x="325" y="723"/>
                    </a:cubicBezTo>
                    <a:cubicBezTo>
                      <a:pt x="324" y="734"/>
                      <a:pt x="323" y="745"/>
                      <a:pt x="322" y="755"/>
                    </a:cubicBezTo>
                    <a:cubicBezTo>
                      <a:pt x="322" y="758"/>
                      <a:pt x="322" y="761"/>
                      <a:pt x="322" y="764"/>
                    </a:cubicBezTo>
                    <a:cubicBezTo>
                      <a:pt x="321" y="771"/>
                      <a:pt x="320" y="779"/>
                      <a:pt x="320" y="786"/>
                    </a:cubicBezTo>
                    <a:cubicBezTo>
                      <a:pt x="320" y="797"/>
                      <a:pt x="321" y="808"/>
                      <a:pt x="321" y="819"/>
                    </a:cubicBezTo>
                    <a:close/>
                    <a:moveTo>
                      <a:pt x="314" y="832"/>
                    </a:moveTo>
                    <a:cubicBezTo>
                      <a:pt x="314" y="851"/>
                      <a:pt x="315" y="869"/>
                      <a:pt x="315" y="888"/>
                    </a:cubicBezTo>
                    <a:cubicBezTo>
                      <a:pt x="315" y="894"/>
                      <a:pt x="315" y="900"/>
                      <a:pt x="315" y="906"/>
                    </a:cubicBezTo>
                    <a:cubicBezTo>
                      <a:pt x="316" y="917"/>
                      <a:pt x="317" y="928"/>
                      <a:pt x="318" y="939"/>
                    </a:cubicBezTo>
                    <a:cubicBezTo>
                      <a:pt x="319" y="952"/>
                      <a:pt x="320" y="965"/>
                      <a:pt x="322" y="977"/>
                    </a:cubicBezTo>
                    <a:cubicBezTo>
                      <a:pt x="324" y="985"/>
                      <a:pt x="325" y="992"/>
                      <a:pt x="326" y="1000"/>
                    </a:cubicBezTo>
                    <a:cubicBezTo>
                      <a:pt x="326" y="1000"/>
                      <a:pt x="326" y="1000"/>
                      <a:pt x="326" y="1000"/>
                    </a:cubicBezTo>
                    <a:cubicBezTo>
                      <a:pt x="326" y="1000"/>
                      <a:pt x="326" y="1000"/>
                      <a:pt x="326" y="1000"/>
                    </a:cubicBezTo>
                    <a:cubicBezTo>
                      <a:pt x="326" y="1000"/>
                      <a:pt x="326" y="1000"/>
                      <a:pt x="326" y="1000"/>
                    </a:cubicBezTo>
                    <a:cubicBezTo>
                      <a:pt x="324" y="991"/>
                      <a:pt x="321" y="983"/>
                      <a:pt x="320" y="975"/>
                    </a:cubicBezTo>
                    <a:cubicBezTo>
                      <a:pt x="317" y="962"/>
                      <a:pt x="316" y="948"/>
                      <a:pt x="314" y="935"/>
                    </a:cubicBezTo>
                    <a:cubicBezTo>
                      <a:pt x="313" y="924"/>
                      <a:pt x="312" y="913"/>
                      <a:pt x="312" y="902"/>
                    </a:cubicBezTo>
                    <a:cubicBezTo>
                      <a:pt x="311" y="891"/>
                      <a:pt x="311" y="880"/>
                      <a:pt x="310" y="868"/>
                    </a:cubicBezTo>
                    <a:cubicBezTo>
                      <a:pt x="309" y="851"/>
                      <a:pt x="309" y="834"/>
                      <a:pt x="310" y="817"/>
                    </a:cubicBezTo>
                    <a:cubicBezTo>
                      <a:pt x="312" y="796"/>
                      <a:pt x="314" y="775"/>
                      <a:pt x="316" y="754"/>
                    </a:cubicBezTo>
                    <a:cubicBezTo>
                      <a:pt x="316" y="745"/>
                      <a:pt x="318" y="736"/>
                      <a:pt x="320" y="728"/>
                    </a:cubicBezTo>
                    <a:cubicBezTo>
                      <a:pt x="320" y="734"/>
                      <a:pt x="319" y="740"/>
                      <a:pt x="318" y="745"/>
                    </a:cubicBezTo>
                    <a:cubicBezTo>
                      <a:pt x="317" y="757"/>
                      <a:pt x="315" y="769"/>
                      <a:pt x="315" y="781"/>
                    </a:cubicBezTo>
                    <a:cubicBezTo>
                      <a:pt x="314" y="798"/>
                      <a:pt x="314" y="815"/>
                      <a:pt x="314" y="832"/>
                    </a:cubicBezTo>
                    <a:close/>
                    <a:moveTo>
                      <a:pt x="327" y="987"/>
                    </a:moveTo>
                    <a:cubicBezTo>
                      <a:pt x="327" y="987"/>
                      <a:pt x="327" y="987"/>
                      <a:pt x="327" y="987"/>
                    </a:cubicBezTo>
                    <a:cubicBezTo>
                      <a:pt x="327" y="987"/>
                      <a:pt x="327" y="987"/>
                      <a:pt x="327" y="987"/>
                    </a:cubicBezTo>
                    <a:close/>
                    <a:moveTo>
                      <a:pt x="328" y="998"/>
                    </a:moveTo>
                    <a:cubicBezTo>
                      <a:pt x="328" y="997"/>
                      <a:pt x="328" y="997"/>
                      <a:pt x="328" y="997"/>
                    </a:cubicBezTo>
                    <a:cubicBezTo>
                      <a:pt x="328" y="997"/>
                      <a:pt x="328" y="997"/>
                      <a:pt x="329" y="998"/>
                    </a:cubicBezTo>
                    <a:lnTo>
                      <a:pt x="328" y="998"/>
                    </a:lnTo>
                    <a:close/>
                    <a:moveTo>
                      <a:pt x="329" y="1001"/>
                    </a:moveTo>
                    <a:cubicBezTo>
                      <a:pt x="329" y="1001"/>
                      <a:pt x="329" y="1001"/>
                      <a:pt x="329" y="1000"/>
                    </a:cubicBezTo>
                    <a:cubicBezTo>
                      <a:pt x="329" y="1000"/>
                      <a:pt x="329" y="1000"/>
                      <a:pt x="329" y="1000"/>
                    </a:cubicBezTo>
                    <a:cubicBezTo>
                      <a:pt x="329" y="1001"/>
                      <a:pt x="329" y="1001"/>
                      <a:pt x="329" y="1001"/>
                    </a:cubicBezTo>
                    <a:close/>
                    <a:moveTo>
                      <a:pt x="330" y="988"/>
                    </a:moveTo>
                    <a:cubicBezTo>
                      <a:pt x="330" y="989"/>
                      <a:pt x="330" y="989"/>
                      <a:pt x="330" y="990"/>
                    </a:cubicBezTo>
                    <a:cubicBezTo>
                      <a:pt x="330" y="991"/>
                      <a:pt x="330" y="991"/>
                      <a:pt x="330" y="992"/>
                    </a:cubicBezTo>
                    <a:cubicBezTo>
                      <a:pt x="330" y="992"/>
                      <a:pt x="330" y="992"/>
                      <a:pt x="330" y="992"/>
                    </a:cubicBezTo>
                    <a:cubicBezTo>
                      <a:pt x="330" y="991"/>
                      <a:pt x="330" y="991"/>
                      <a:pt x="330" y="990"/>
                    </a:cubicBezTo>
                    <a:cubicBezTo>
                      <a:pt x="330" y="989"/>
                      <a:pt x="330" y="989"/>
                      <a:pt x="329" y="988"/>
                    </a:cubicBezTo>
                    <a:cubicBezTo>
                      <a:pt x="329" y="988"/>
                      <a:pt x="329" y="987"/>
                      <a:pt x="329" y="986"/>
                    </a:cubicBezTo>
                    <a:cubicBezTo>
                      <a:pt x="329" y="986"/>
                      <a:pt x="329" y="985"/>
                      <a:pt x="329" y="984"/>
                    </a:cubicBezTo>
                    <a:cubicBezTo>
                      <a:pt x="329" y="984"/>
                      <a:pt x="329" y="983"/>
                      <a:pt x="329" y="983"/>
                    </a:cubicBezTo>
                    <a:cubicBezTo>
                      <a:pt x="329" y="983"/>
                      <a:pt x="329" y="982"/>
                      <a:pt x="329" y="982"/>
                    </a:cubicBezTo>
                    <a:cubicBezTo>
                      <a:pt x="329" y="981"/>
                      <a:pt x="328" y="980"/>
                      <a:pt x="328" y="978"/>
                    </a:cubicBezTo>
                    <a:cubicBezTo>
                      <a:pt x="327" y="968"/>
                      <a:pt x="326" y="957"/>
                      <a:pt x="326" y="947"/>
                    </a:cubicBezTo>
                    <a:cubicBezTo>
                      <a:pt x="325" y="934"/>
                      <a:pt x="323" y="920"/>
                      <a:pt x="323" y="907"/>
                    </a:cubicBezTo>
                    <a:cubicBezTo>
                      <a:pt x="322" y="888"/>
                      <a:pt x="323" y="870"/>
                      <a:pt x="323" y="852"/>
                    </a:cubicBezTo>
                    <a:cubicBezTo>
                      <a:pt x="324" y="831"/>
                      <a:pt x="324" y="811"/>
                      <a:pt x="323" y="791"/>
                    </a:cubicBezTo>
                    <a:cubicBezTo>
                      <a:pt x="322" y="788"/>
                      <a:pt x="323" y="784"/>
                      <a:pt x="323" y="781"/>
                    </a:cubicBezTo>
                    <a:cubicBezTo>
                      <a:pt x="323" y="773"/>
                      <a:pt x="324" y="764"/>
                      <a:pt x="324" y="756"/>
                    </a:cubicBezTo>
                    <a:cubicBezTo>
                      <a:pt x="325" y="752"/>
                      <a:pt x="325" y="747"/>
                      <a:pt x="325" y="743"/>
                    </a:cubicBezTo>
                    <a:cubicBezTo>
                      <a:pt x="326" y="743"/>
                      <a:pt x="326" y="743"/>
                      <a:pt x="326" y="743"/>
                    </a:cubicBezTo>
                    <a:cubicBezTo>
                      <a:pt x="325" y="766"/>
                      <a:pt x="326" y="788"/>
                      <a:pt x="326" y="810"/>
                    </a:cubicBezTo>
                    <a:cubicBezTo>
                      <a:pt x="326" y="817"/>
                      <a:pt x="327" y="825"/>
                      <a:pt x="327" y="832"/>
                    </a:cubicBezTo>
                    <a:cubicBezTo>
                      <a:pt x="327" y="845"/>
                      <a:pt x="326" y="857"/>
                      <a:pt x="326" y="870"/>
                    </a:cubicBezTo>
                    <a:cubicBezTo>
                      <a:pt x="326" y="894"/>
                      <a:pt x="326" y="918"/>
                      <a:pt x="326" y="941"/>
                    </a:cubicBezTo>
                    <a:cubicBezTo>
                      <a:pt x="327" y="948"/>
                      <a:pt x="327" y="956"/>
                      <a:pt x="328" y="963"/>
                    </a:cubicBezTo>
                    <a:cubicBezTo>
                      <a:pt x="328" y="969"/>
                      <a:pt x="328" y="976"/>
                      <a:pt x="329" y="982"/>
                    </a:cubicBezTo>
                    <a:cubicBezTo>
                      <a:pt x="329" y="982"/>
                      <a:pt x="329" y="982"/>
                      <a:pt x="329" y="983"/>
                    </a:cubicBezTo>
                    <a:cubicBezTo>
                      <a:pt x="329" y="983"/>
                      <a:pt x="329" y="984"/>
                      <a:pt x="329" y="984"/>
                    </a:cubicBezTo>
                    <a:cubicBezTo>
                      <a:pt x="329" y="985"/>
                      <a:pt x="329" y="986"/>
                      <a:pt x="329" y="986"/>
                    </a:cubicBezTo>
                    <a:cubicBezTo>
                      <a:pt x="329" y="987"/>
                      <a:pt x="329" y="988"/>
                      <a:pt x="330" y="988"/>
                    </a:cubicBezTo>
                    <a:close/>
                    <a:moveTo>
                      <a:pt x="326" y="737"/>
                    </a:moveTo>
                    <a:cubicBezTo>
                      <a:pt x="326" y="737"/>
                      <a:pt x="326" y="737"/>
                      <a:pt x="326" y="737"/>
                    </a:cubicBezTo>
                    <a:cubicBezTo>
                      <a:pt x="327" y="737"/>
                      <a:pt x="327" y="737"/>
                      <a:pt x="327" y="737"/>
                    </a:cubicBezTo>
                    <a:lnTo>
                      <a:pt x="326" y="737"/>
                    </a:lnTo>
                    <a:close/>
                    <a:moveTo>
                      <a:pt x="329" y="695"/>
                    </a:moveTo>
                    <a:cubicBezTo>
                      <a:pt x="327" y="696"/>
                      <a:pt x="326" y="695"/>
                      <a:pt x="325" y="693"/>
                    </a:cubicBezTo>
                    <a:cubicBezTo>
                      <a:pt x="324" y="690"/>
                      <a:pt x="322" y="687"/>
                      <a:pt x="320" y="684"/>
                    </a:cubicBezTo>
                    <a:cubicBezTo>
                      <a:pt x="317" y="679"/>
                      <a:pt x="314" y="675"/>
                      <a:pt x="311" y="670"/>
                    </a:cubicBezTo>
                    <a:cubicBezTo>
                      <a:pt x="311" y="670"/>
                      <a:pt x="311" y="670"/>
                      <a:pt x="311" y="670"/>
                    </a:cubicBezTo>
                    <a:cubicBezTo>
                      <a:pt x="311" y="670"/>
                      <a:pt x="311" y="670"/>
                      <a:pt x="311" y="670"/>
                    </a:cubicBezTo>
                    <a:cubicBezTo>
                      <a:pt x="311" y="670"/>
                      <a:pt x="311" y="670"/>
                      <a:pt x="311" y="670"/>
                    </a:cubicBezTo>
                    <a:cubicBezTo>
                      <a:pt x="313" y="670"/>
                      <a:pt x="314" y="671"/>
                      <a:pt x="316" y="671"/>
                    </a:cubicBezTo>
                    <a:cubicBezTo>
                      <a:pt x="329" y="675"/>
                      <a:pt x="342" y="678"/>
                      <a:pt x="355" y="677"/>
                    </a:cubicBezTo>
                    <a:cubicBezTo>
                      <a:pt x="358" y="677"/>
                      <a:pt x="361" y="676"/>
                      <a:pt x="363" y="677"/>
                    </a:cubicBezTo>
                    <a:cubicBezTo>
                      <a:pt x="371" y="681"/>
                      <a:pt x="378" y="685"/>
                      <a:pt x="386" y="689"/>
                    </a:cubicBezTo>
                    <a:cubicBezTo>
                      <a:pt x="386" y="689"/>
                      <a:pt x="386" y="689"/>
                      <a:pt x="385" y="689"/>
                    </a:cubicBezTo>
                    <a:cubicBezTo>
                      <a:pt x="376" y="690"/>
                      <a:pt x="366" y="690"/>
                      <a:pt x="356" y="691"/>
                    </a:cubicBezTo>
                    <a:cubicBezTo>
                      <a:pt x="347" y="692"/>
                      <a:pt x="338" y="694"/>
                      <a:pt x="329" y="695"/>
                    </a:cubicBezTo>
                    <a:close/>
                    <a:moveTo>
                      <a:pt x="361" y="695"/>
                    </a:moveTo>
                    <a:cubicBezTo>
                      <a:pt x="360" y="695"/>
                      <a:pt x="360" y="695"/>
                      <a:pt x="360" y="695"/>
                    </a:cubicBezTo>
                    <a:cubicBezTo>
                      <a:pt x="360" y="695"/>
                      <a:pt x="360" y="695"/>
                      <a:pt x="360" y="695"/>
                    </a:cubicBezTo>
                    <a:cubicBezTo>
                      <a:pt x="359" y="695"/>
                      <a:pt x="357" y="695"/>
                      <a:pt x="356" y="695"/>
                    </a:cubicBezTo>
                    <a:cubicBezTo>
                      <a:pt x="355" y="695"/>
                      <a:pt x="354" y="695"/>
                      <a:pt x="353" y="695"/>
                    </a:cubicBezTo>
                    <a:cubicBezTo>
                      <a:pt x="352" y="696"/>
                      <a:pt x="351" y="696"/>
                      <a:pt x="350" y="696"/>
                    </a:cubicBezTo>
                    <a:cubicBezTo>
                      <a:pt x="349" y="696"/>
                      <a:pt x="347" y="696"/>
                      <a:pt x="346" y="697"/>
                    </a:cubicBezTo>
                    <a:cubicBezTo>
                      <a:pt x="346" y="697"/>
                      <a:pt x="345" y="697"/>
                      <a:pt x="344" y="697"/>
                    </a:cubicBezTo>
                    <a:cubicBezTo>
                      <a:pt x="344" y="697"/>
                      <a:pt x="344" y="697"/>
                      <a:pt x="344" y="697"/>
                    </a:cubicBezTo>
                    <a:cubicBezTo>
                      <a:pt x="344" y="697"/>
                      <a:pt x="344" y="697"/>
                      <a:pt x="344" y="697"/>
                    </a:cubicBezTo>
                    <a:cubicBezTo>
                      <a:pt x="343" y="697"/>
                      <a:pt x="343" y="697"/>
                      <a:pt x="342" y="697"/>
                    </a:cubicBezTo>
                    <a:cubicBezTo>
                      <a:pt x="341" y="697"/>
                      <a:pt x="340" y="697"/>
                      <a:pt x="339" y="697"/>
                    </a:cubicBezTo>
                    <a:cubicBezTo>
                      <a:pt x="338" y="698"/>
                      <a:pt x="338" y="698"/>
                      <a:pt x="337" y="698"/>
                    </a:cubicBezTo>
                    <a:cubicBezTo>
                      <a:pt x="337" y="698"/>
                      <a:pt x="337" y="698"/>
                      <a:pt x="337" y="698"/>
                    </a:cubicBezTo>
                    <a:cubicBezTo>
                      <a:pt x="337" y="698"/>
                      <a:pt x="337" y="698"/>
                      <a:pt x="337" y="698"/>
                    </a:cubicBezTo>
                    <a:cubicBezTo>
                      <a:pt x="338" y="698"/>
                      <a:pt x="338" y="698"/>
                      <a:pt x="339" y="697"/>
                    </a:cubicBezTo>
                    <a:cubicBezTo>
                      <a:pt x="340" y="697"/>
                      <a:pt x="341" y="697"/>
                      <a:pt x="342" y="697"/>
                    </a:cubicBezTo>
                    <a:cubicBezTo>
                      <a:pt x="343" y="697"/>
                      <a:pt x="343" y="697"/>
                      <a:pt x="344" y="697"/>
                    </a:cubicBezTo>
                    <a:cubicBezTo>
                      <a:pt x="344" y="697"/>
                      <a:pt x="344" y="697"/>
                      <a:pt x="344" y="697"/>
                    </a:cubicBezTo>
                    <a:cubicBezTo>
                      <a:pt x="344" y="697"/>
                      <a:pt x="344" y="697"/>
                      <a:pt x="344" y="697"/>
                    </a:cubicBezTo>
                    <a:cubicBezTo>
                      <a:pt x="345" y="697"/>
                      <a:pt x="346" y="697"/>
                      <a:pt x="346" y="696"/>
                    </a:cubicBezTo>
                    <a:cubicBezTo>
                      <a:pt x="347" y="696"/>
                      <a:pt x="349" y="696"/>
                      <a:pt x="350" y="696"/>
                    </a:cubicBezTo>
                    <a:cubicBezTo>
                      <a:pt x="351" y="696"/>
                      <a:pt x="352" y="696"/>
                      <a:pt x="353" y="695"/>
                    </a:cubicBezTo>
                    <a:cubicBezTo>
                      <a:pt x="354" y="695"/>
                      <a:pt x="355" y="695"/>
                      <a:pt x="356" y="695"/>
                    </a:cubicBezTo>
                    <a:cubicBezTo>
                      <a:pt x="357" y="695"/>
                      <a:pt x="358" y="695"/>
                      <a:pt x="360" y="695"/>
                    </a:cubicBezTo>
                    <a:cubicBezTo>
                      <a:pt x="360" y="695"/>
                      <a:pt x="360" y="695"/>
                      <a:pt x="360" y="695"/>
                    </a:cubicBezTo>
                    <a:cubicBezTo>
                      <a:pt x="360" y="695"/>
                      <a:pt x="360" y="695"/>
                      <a:pt x="360" y="695"/>
                    </a:cubicBezTo>
                    <a:cubicBezTo>
                      <a:pt x="360" y="695"/>
                      <a:pt x="360" y="695"/>
                      <a:pt x="361" y="695"/>
                    </a:cubicBezTo>
                    <a:close/>
                    <a:moveTo>
                      <a:pt x="332" y="702"/>
                    </a:moveTo>
                    <a:cubicBezTo>
                      <a:pt x="332" y="702"/>
                      <a:pt x="331" y="702"/>
                      <a:pt x="331" y="702"/>
                    </a:cubicBezTo>
                    <a:cubicBezTo>
                      <a:pt x="331" y="702"/>
                      <a:pt x="332" y="702"/>
                      <a:pt x="332" y="702"/>
                    </a:cubicBezTo>
                    <a:cubicBezTo>
                      <a:pt x="332" y="702"/>
                      <a:pt x="333" y="702"/>
                      <a:pt x="333" y="702"/>
                    </a:cubicBezTo>
                    <a:cubicBezTo>
                      <a:pt x="336" y="701"/>
                      <a:pt x="338" y="701"/>
                      <a:pt x="341" y="701"/>
                    </a:cubicBezTo>
                    <a:cubicBezTo>
                      <a:pt x="341" y="701"/>
                      <a:pt x="341" y="701"/>
                      <a:pt x="341" y="701"/>
                    </a:cubicBezTo>
                    <a:cubicBezTo>
                      <a:pt x="341" y="701"/>
                      <a:pt x="342" y="700"/>
                      <a:pt x="342" y="700"/>
                    </a:cubicBezTo>
                    <a:cubicBezTo>
                      <a:pt x="353" y="700"/>
                      <a:pt x="364" y="699"/>
                      <a:pt x="375" y="698"/>
                    </a:cubicBezTo>
                    <a:cubicBezTo>
                      <a:pt x="379" y="698"/>
                      <a:pt x="383" y="698"/>
                      <a:pt x="387" y="699"/>
                    </a:cubicBezTo>
                    <a:cubicBezTo>
                      <a:pt x="391" y="699"/>
                      <a:pt x="395" y="700"/>
                      <a:pt x="399" y="701"/>
                    </a:cubicBezTo>
                    <a:cubicBezTo>
                      <a:pt x="403" y="701"/>
                      <a:pt x="407" y="702"/>
                      <a:pt x="411" y="702"/>
                    </a:cubicBezTo>
                    <a:cubicBezTo>
                      <a:pt x="417" y="701"/>
                      <a:pt x="423" y="704"/>
                      <a:pt x="429" y="706"/>
                    </a:cubicBezTo>
                    <a:cubicBezTo>
                      <a:pt x="424" y="706"/>
                      <a:pt x="419" y="706"/>
                      <a:pt x="414" y="705"/>
                    </a:cubicBezTo>
                    <a:cubicBezTo>
                      <a:pt x="407" y="705"/>
                      <a:pt x="399" y="705"/>
                      <a:pt x="392" y="703"/>
                    </a:cubicBezTo>
                    <a:cubicBezTo>
                      <a:pt x="383" y="702"/>
                      <a:pt x="373" y="701"/>
                      <a:pt x="364" y="701"/>
                    </a:cubicBezTo>
                    <a:cubicBezTo>
                      <a:pt x="356" y="701"/>
                      <a:pt x="348" y="701"/>
                      <a:pt x="341" y="701"/>
                    </a:cubicBezTo>
                    <a:cubicBezTo>
                      <a:pt x="341" y="701"/>
                      <a:pt x="341" y="701"/>
                      <a:pt x="341" y="701"/>
                    </a:cubicBezTo>
                    <a:cubicBezTo>
                      <a:pt x="338" y="701"/>
                      <a:pt x="336" y="701"/>
                      <a:pt x="333" y="702"/>
                    </a:cubicBezTo>
                    <a:cubicBezTo>
                      <a:pt x="333" y="702"/>
                      <a:pt x="332" y="702"/>
                      <a:pt x="332" y="702"/>
                    </a:cubicBezTo>
                    <a:close/>
                    <a:moveTo>
                      <a:pt x="336" y="715"/>
                    </a:moveTo>
                    <a:cubicBezTo>
                      <a:pt x="343" y="716"/>
                      <a:pt x="349" y="717"/>
                      <a:pt x="355" y="718"/>
                    </a:cubicBezTo>
                    <a:cubicBezTo>
                      <a:pt x="362" y="720"/>
                      <a:pt x="369" y="720"/>
                      <a:pt x="376" y="721"/>
                    </a:cubicBezTo>
                    <a:cubicBezTo>
                      <a:pt x="384" y="721"/>
                      <a:pt x="391" y="722"/>
                      <a:pt x="398" y="723"/>
                    </a:cubicBezTo>
                    <a:cubicBezTo>
                      <a:pt x="407" y="723"/>
                      <a:pt x="415" y="724"/>
                      <a:pt x="424" y="725"/>
                    </a:cubicBezTo>
                    <a:cubicBezTo>
                      <a:pt x="424" y="725"/>
                      <a:pt x="424" y="725"/>
                      <a:pt x="424" y="725"/>
                    </a:cubicBezTo>
                    <a:cubicBezTo>
                      <a:pt x="414" y="727"/>
                      <a:pt x="405" y="729"/>
                      <a:pt x="396" y="731"/>
                    </a:cubicBezTo>
                    <a:cubicBezTo>
                      <a:pt x="385" y="734"/>
                      <a:pt x="375" y="738"/>
                      <a:pt x="367" y="746"/>
                    </a:cubicBezTo>
                    <a:cubicBezTo>
                      <a:pt x="364" y="749"/>
                      <a:pt x="360" y="752"/>
                      <a:pt x="357" y="753"/>
                    </a:cubicBezTo>
                    <a:cubicBezTo>
                      <a:pt x="350" y="742"/>
                      <a:pt x="337" y="718"/>
                      <a:pt x="336" y="715"/>
                    </a:cubicBezTo>
                    <a:close/>
                    <a:moveTo>
                      <a:pt x="387" y="1059"/>
                    </a:moveTo>
                    <a:cubicBezTo>
                      <a:pt x="387" y="1059"/>
                      <a:pt x="387" y="1058"/>
                      <a:pt x="387" y="1058"/>
                    </a:cubicBezTo>
                    <a:cubicBezTo>
                      <a:pt x="386" y="1058"/>
                      <a:pt x="386" y="1057"/>
                      <a:pt x="386" y="1057"/>
                    </a:cubicBezTo>
                    <a:cubicBezTo>
                      <a:pt x="386" y="1057"/>
                      <a:pt x="386" y="1056"/>
                      <a:pt x="386" y="1056"/>
                    </a:cubicBezTo>
                    <a:cubicBezTo>
                      <a:pt x="386" y="1056"/>
                      <a:pt x="385" y="1055"/>
                      <a:pt x="385" y="1055"/>
                    </a:cubicBezTo>
                    <a:cubicBezTo>
                      <a:pt x="385" y="1054"/>
                      <a:pt x="385" y="1054"/>
                      <a:pt x="385" y="1054"/>
                    </a:cubicBezTo>
                    <a:cubicBezTo>
                      <a:pt x="385" y="1053"/>
                      <a:pt x="384" y="1053"/>
                      <a:pt x="384" y="1053"/>
                    </a:cubicBezTo>
                    <a:cubicBezTo>
                      <a:pt x="384" y="1053"/>
                      <a:pt x="384" y="1053"/>
                      <a:pt x="384" y="1053"/>
                    </a:cubicBezTo>
                    <a:cubicBezTo>
                      <a:pt x="382" y="1047"/>
                      <a:pt x="379" y="1042"/>
                      <a:pt x="377" y="1037"/>
                    </a:cubicBezTo>
                    <a:cubicBezTo>
                      <a:pt x="373" y="1024"/>
                      <a:pt x="369" y="1012"/>
                      <a:pt x="365" y="999"/>
                    </a:cubicBezTo>
                    <a:cubicBezTo>
                      <a:pt x="360" y="984"/>
                      <a:pt x="355" y="968"/>
                      <a:pt x="353" y="952"/>
                    </a:cubicBezTo>
                    <a:cubicBezTo>
                      <a:pt x="351" y="939"/>
                      <a:pt x="351" y="927"/>
                      <a:pt x="349" y="914"/>
                    </a:cubicBezTo>
                    <a:cubicBezTo>
                      <a:pt x="348" y="904"/>
                      <a:pt x="347" y="894"/>
                      <a:pt x="346" y="883"/>
                    </a:cubicBezTo>
                    <a:cubicBezTo>
                      <a:pt x="346" y="865"/>
                      <a:pt x="345" y="846"/>
                      <a:pt x="345" y="827"/>
                    </a:cubicBezTo>
                    <a:cubicBezTo>
                      <a:pt x="344" y="810"/>
                      <a:pt x="345" y="794"/>
                      <a:pt x="348" y="777"/>
                    </a:cubicBezTo>
                    <a:cubicBezTo>
                      <a:pt x="349" y="774"/>
                      <a:pt x="349" y="770"/>
                      <a:pt x="350" y="766"/>
                    </a:cubicBezTo>
                    <a:cubicBezTo>
                      <a:pt x="351" y="767"/>
                      <a:pt x="351" y="767"/>
                      <a:pt x="351" y="768"/>
                    </a:cubicBezTo>
                    <a:cubicBezTo>
                      <a:pt x="350" y="783"/>
                      <a:pt x="350" y="798"/>
                      <a:pt x="350" y="813"/>
                    </a:cubicBezTo>
                    <a:cubicBezTo>
                      <a:pt x="349" y="824"/>
                      <a:pt x="348" y="835"/>
                      <a:pt x="349" y="846"/>
                    </a:cubicBezTo>
                    <a:cubicBezTo>
                      <a:pt x="350" y="866"/>
                      <a:pt x="351" y="886"/>
                      <a:pt x="353" y="906"/>
                    </a:cubicBezTo>
                    <a:cubicBezTo>
                      <a:pt x="354" y="919"/>
                      <a:pt x="356" y="932"/>
                      <a:pt x="359" y="945"/>
                    </a:cubicBezTo>
                    <a:cubicBezTo>
                      <a:pt x="362" y="964"/>
                      <a:pt x="366" y="983"/>
                      <a:pt x="370" y="1002"/>
                    </a:cubicBezTo>
                    <a:cubicBezTo>
                      <a:pt x="373" y="1015"/>
                      <a:pt x="377" y="1027"/>
                      <a:pt x="381" y="1039"/>
                    </a:cubicBezTo>
                    <a:cubicBezTo>
                      <a:pt x="382" y="1044"/>
                      <a:pt x="383" y="1048"/>
                      <a:pt x="384" y="1053"/>
                    </a:cubicBezTo>
                    <a:cubicBezTo>
                      <a:pt x="384" y="1053"/>
                      <a:pt x="384" y="1053"/>
                      <a:pt x="384" y="1053"/>
                    </a:cubicBezTo>
                    <a:cubicBezTo>
                      <a:pt x="385" y="1053"/>
                      <a:pt x="385" y="1053"/>
                      <a:pt x="385" y="1054"/>
                    </a:cubicBezTo>
                    <a:cubicBezTo>
                      <a:pt x="385" y="1054"/>
                      <a:pt x="385" y="1054"/>
                      <a:pt x="385" y="1055"/>
                    </a:cubicBezTo>
                    <a:cubicBezTo>
                      <a:pt x="385" y="1055"/>
                      <a:pt x="386" y="1056"/>
                      <a:pt x="386" y="1056"/>
                    </a:cubicBezTo>
                    <a:cubicBezTo>
                      <a:pt x="386" y="1056"/>
                      <a:pt x="386" y="1057"/>
                      <a:pt x="386" y="1057"/>
                    </a:cubicBezTo>
                    <a:cubicBezTo>
                      <a:pt x="386" y="1057"/>
                      <a:pt x="386" y="1058"/>
                      <a:pt x="387" y="1058"/>
                    </a:cubicBezTo>
                    <a:cubicBezTo>
                      <a:pt x="387" y="1058"/>
                      <a:pt x="387" y="1059"/>
                      <a:pt x="387" y="1059"/>
                    </a:cubicBezTo>
                    <a:cubicBezTo>
                      <a:pt x="387" y="1059"/>
                      <a:pt x="387" y="1059"/>
                      <a:pt x="387" y="1059"/>
                    </a:cubicBezTo>
                    <a:close/>
                    <a:moveTo>
                      <a:pt x="388" y="1039"/>
                    </a:moveTo>
                    <a:cubicBezTo>
                      <a:pt x="388" y="1038"/>
                      <a:pt x="388" y="1038"/>
                      <a:pt x="388" y="1037"/>
                    </a:cubicBezTo>
                    <a:cubicBezTo>
                      <a:pt x="388" y="1036"/>
                      <a:pt x="388" y="1036"/>
                      <a:pt x="388" y="1035"/>
                    </a:cubicBezTo>
                    <a:cubicBezTo>
                      <a:pt x="388" y="1035"/>
                      <a:pt x="388" y="1035"/>
                      <a:pt x="387" y="1035"/>
                    </a:cubicBezTo>
                    <a:cubicBezTo>
                      <a:pt x="386" y="1029"/>
                      <a:pt x="385" y="1023"/>
                      <a:pt x="384" y="1017"/>
                    </a:cubicBezTo>
                    <a:cubicBezTo>
                      <a:pt x="383" y="1006"/>
                      <a:pt x="382" y="995"/>
                      <a:pt x="380" y="984"/>
                    </a:cubicBezTo>
                    <a:cubicBezTo>
                      <a:pt x="379" y="979"/>
                      <a:pt x="378" y="974"/>
                      <a:pt x="378" y="969"/>
                    </a:cubicBezTo>
                    <a:cubicBezTo>
                      <a:pt x="377" y="965"/>
                      <a:pt x="377" y="962"/>
                      <a:pt x="377" y="959"/>
                    </a:cubicBezTo>
                    <a:cubicBezTo>
                      <a:pt x="376" y="954"/>
                      <a:pt x="375" y="949"/>
                      <a:pt x="375" y="944"/>
                    </a:cubicBezTo>
                    <a:cubicBezTo>
                      <a:pt x="374" y="929"/>
                      <a:pt x="373" y="914"/>
                      <a:pt x="373" y="899"/>
                    </a:cubicBezTo>
                    <a:cubicBezTo>
                      <a:pt x="372" y="894"/>
                      <a:pt x="372" y="890"/>
                      <a:pt x="372" y="885"/>
                    </a:cubicBezTo>
                    <a:cubicBezTo>
                      <a:pt x="372" y="885"/>
                      <a:pt x="372" y="885"/>
                      <a:pt x="372" y="885"/>
                    </a:cubicBezTo>
                    <a:cubicBezTo>
                      <a:pt x="372" y="884"/>
                      <a:pt x="372" y="883"/>
                      <a:pt x="372" y="881"/>
                    </a:cubicBezTo>
                    <a:cubicBezTo>
                      <a:pt x="372" y="881"/>
                      <a:pt x="372" y="880"/>
                      <a:pt x="372" y="880"/>
                    </a:cubicBezTo>
                    <a:cubicBezTo>
                      <a:pt x="372" y="879"/>
                      <a:pt x="372" y="878"/>
                      <a:pt x="372" y="878"/>
                    </a:cubicBezTo>
                    <a:cubicBezTo>
                      <a:pt x="372" y="878"/>
                      <a:pt x="372" y="877"/>
                      <a:pt x="371" y="877"/>
                    </a:cubicBezTo>
                    <a:cubicBezTo>
                      <a:pt x="372" y="877"/>
                      <a:pt x="372" y="878"/>
                      <a:pt x="372" y="878"/>
                    </a:cubicBezTo>
                    <a:cubicBezTo>
                      <a:pt x="372" y="878"/>
                      <a:pt x="372" y="879"/>
                      <a:pt x="372" y="880"/>
                    </a:cubicBezTo>
                    <a:cubicBezTo>
                      <a:pt x="372" y="880"/>
                      <a:pt x="372" y="881"/>
                      <a:pt x="372" y="881"/>
                    </a:cubicBezTo>
                    <a:cubicBezTo>
                      <a:pt x="372" y="883"/>
                      <a:pt x="372" y="884"/>
                      <a:pt x="372" y="885"/>
                    </a:cubicBezTo>
                    <a:cubicBezTo>
                      <a:pt x="372" y="885"/>
                      <a:pt x="372" y="885"/>
                      <a:pt x="372" y="885"/>
                    </a:cubicBezTo>
                    <a:cubicBezTo>
                      <a:pt x="375" y="895"/>
                      <a:pt x="375" y="904"/>
                      <a:pt x="375" y="914"/>
                    </a:cubicBezTo>
                    <a:cubicBezTo>
                      <a:pt x="376" y="925"/>
                      <a:pt x="377" y="937"/>
                      <a:pt x="378" y="948"/>
                    </a:cubicBezTo>
                    <a:cubicBezTo>
                      <a:pt x="381" y="968"/>
                      <a:pt x="384" y="988"/>
                      <a:pt x="385" y="1008"/>
                    </a:cubicBezTo>
                    <a:cubicBezTo>
                      <a:pt x="386" y="1017"/>
                      <a:pt x="387" y="1026"/>
                      <a:pt x="387" y="1035"/>
                    </a:cubicBezTo>
                    <a:cubicBezTo>
                      <a:pt x="388" y="1035"/>
                      <a:pt x="388" y="1035"/>
                      <a:pt x="388" y="1035"/>
                    </a:cubicBezTo>
                    <a:cubicBezTo>
                      <a:pt x="388" y="1036"/>
                      <a:pt x="388" y="1036"/>
                      <a:pt x="388" y="1037"/>
                    </a:cubicBezTo>
                    <a:cubicBezTo>
                      <a:pt x="388" y="1038"/>
                      <a:pt x="388" y="1038"/>
                      <a:pt x="388" y="1039"/>
                    </a:cubicBezTo>
                    <a:close/>
                    <a:moveTo>
                      <a:pt x="447" y="1119"/>
                    </a:moveTo>
                    <a:cubicBezTo>
                      <a:pt x="446" y="1119"/>
                      <a:pt x="446" y="1118"/>
                      <a:pt x="446" y="1118"/>
                    </a:cubicBezTo>
                    <a:cubicBezTo>
                      <a:pt x="446" y="1118"/>
                      <a:pt x="446" y="1118"/>
                      <a:pt x="446" y="1118"/>
                    </a:cubicBezTo>
                    <a:cubicBezTo>
                      <a:pt x="445" y="1117"/>
                      <a:pt x="445" y="1116"/>
                      <a:pt x="444" y="1115"/>
                    </a:cubicBezTo>
                    <a:cubicBezTo>
                      <a:pt x="438" y="1104"/>
                      <a:pt x="433" y="1093"/>
                      <a:pt x="428" y="1082"/>
                    </a:cubicBezTo>
                    <a:cubicBezTo>
                      <a:pt x="422" y="1070"/>
                      <a:pt x="416" y="1057"/>
                      <a:pt x="410" y="1044"/>
                    </a:cubicBezTo>
                    <a:cubicBezTo>
                      <a:pt x="410" y="1043"/>
                      <a:pt x="409" y="1042"/>
                      <a:pt x="409" y="1041"/>
                    </a:cubicBezTo>
                    <a:cubicBezTo>
                      <a:pt x="408" y="1041"/>
                      <a:pt x="408" y="1041"/>
                      <a:pt x="408" y="1042"/>
                    </a:cubicBezTo>
                    <a:cubicBezTo>
                      <a:pt x="408" y="1043"/>
                      <a:pt x="409" y="1044"/>
                      <a:pt x="409" y="1046"/>
                    </a:cubicBezTo>
                    <a:cubicBezTo>
                      <a:pt x="414" y="1057"/>
                      <a:pt x="419" y="1068"/>
                      <a:pt x="424" y="1080"/>
                    </a:cubicBezTo>
                    <a:cubicBezTo>
                      <a:pt x="424" y="1080"/>
                      <a:pt x="424" y="1080"/>
                      <a:pt x="424" y="1080"/>
                    </a:cubicBezTo>
                    <a:cubicBezTo>
                      <a:pt x="424" y="1080"/>
                      <a:pt x="424" y="1081"/>
                      <a:pt x="425" y="1081"/>
                    </a:cubicBezTo>
                    <a:cubicBezTo>
                      <a:pt x="425" y="1081"/>
                      <a:pt x="425" y="1082"/>
                      <a:pt x="425" y="1082"/>
                    </a:cubicBezTo>
                    <a:cubicBezTo>
                      <a:pt x="425" y="1082"/>
                      <a:pt x="425" y="1082"/>
                      <a:pt x="425" y="1082"/>
                    </a:cubicBezTo>
                    <a:cubicBezTo>
                      <a:pt x="425" y="1082"/>
                      <a:pt x="425" y="1082"/>
                      <a:pt x="425" y="1082"/>
                    </a:cubicBezTo>
                    <a:cubicBezTo>
                      <a:pt x="425" y="1082"/>
                      <a:pt x="425" y="1081"/>
                      <a:pt x="425" y="1081"/>
                    </a:cubicBezTo>
                    <a:cubicBezTo>
                      <a:pt x="424" y="1081"/>
                      <a:pt x="424" y="1080"/>
                      <a:pt x="424" y="1080"/>
                    </a:cubicBezTo>
                    <a:cubicBezTo>
                      <a:pt x="424" y="1080"/>
                      <a:pt x="424" y="1080"/>
                      <a:pt x="424" y="1080"/>
                    </a:cubicBezTo>
                    <a:cubicBezTo>
                      <a:pt x="416" y="1069"/>
                      <a:pt x="410" y="1057"/>
                      <a:pt x="406" y="1044"/>
                    </a:cubicBezTo>
                    <a:cubicBezTo>
                      <a:pt x="398" y="1024"/>
                      <a:pt x="391" y="1004"/>
                      <a:pt x="388" y="982"/>
                    </a:cubicBezTo>
                    <a:cubicBezTo>
                      <a:pt x="385" y="965"/>
                      <a:pt x="383" y="949"/>
                      <a:pt x="381" y="932"/>
                    </a:cubicBezTo>
                    <a:cubicBezTo>
                      <a:pt x="379" y="919"/>
                      <a:pt x="379" y="906"/>
                      <a:pt x="379" y="893"/>
                    </a:cubicBezTo>
                    <a:cubicBezTo>
                      <a:pt x="379" y="882"/>
                      <a:pt x="380" y="870"/>
                      <a:pt x="380" y="859"/>
                    </a:cubicBezTo>
                    <a:cubicBezTo>
                      <a:pt x="380" y="859"/>
                      <a:pt x="380" y="859"/>
                      <a:pt x="380" y="859"/>
                    </a:cubicBezTo>
                    <a:cubicBezTo>
                      <a:pt x="380" y="858"/>
                      <a:pt x="380" y="858"/>
                      <a:pt x="380" y="858"/>
                    </a:cubicBezTo>
                    <a:cubicBezTo>
                      <a:pt x="380" y="858"/>
                      <a:pt x="380" y="858"/>
                      <a:pt x="380" y="859"/>
                    </a:cubicBezTo>
                    <a:cubicBezTo>
                      <a:pt x="380" y="859"/>
                      <a:pt x="380" y="859"/>
                      <a:pt x="380" y="859"/>
                    </a:cubicBezTo>
                    <a:cubicBezTo>
                      <a:pt x="380" y="863"/>
                      <a:pt x="380" y="867"/>
                      <a:pt x="381" y="871"/>
                    </a:cubicBezTo>
                    <a:cubicBezTo>
                      <a:pt x="382" y="890"/>
                      <a:pt x="383" y="909"/>
                      <a:pt x="384" y="929"/>
                    </a:cubicBezTo>
                    <a:cubicBezTo>
                      <a:pt x="385" y="946"/>
                      <a:pt x="388" y="963"/>
                      <a:pt x="391" y="980"/>
                    </a:cubicBezTo>
                    <a:cubicBezTo>
                      <a:pt x="391" y="981"/>
                      <a:pt x="391" y="983"/>
                      <a:pt x="392" y="985"/>
                    </a:cubicBezTo>
                    <a:cubicBezTo>
                      <a:pt x="392" y="985"/>
                      <a:pt x="393" y="984"/>
                      <a:pt x="393" y="984"/>
                    </a:cubicBezTo>
                    <a:cubicBezTo>
                      <a:pt x="386" y="936"/>
                      <a:pt x="383" y="888"/>
                      <a:pt x="383" y="839"/>
                    </a:cubicBezTo>
                    <a:cubicBezTo>
                      <a:pt x="383" y="847"/>
                      <a:pt x="384" y="855"/>
                      <a:pt x="384" y="863"/>
                    </a:cubicBezTo>
                    <a:cubicBezTo>
                      <a:pt x="385" y="875"/>
                      <a:pt x="387" y="886"/>
                      <a:pt x="388" y="898"/>
                    </a:cubicBezTo>
                    <a:cubicBezTo>
                      <a:pt x="389" y="915"/>
                      <a:pt x="390" y="932"/>
                      <a:pt x="392" y="948"/>
                    </a:cubicBezTo>
                    <a:cubicBezTo>
                      <a:pt x="393" y="960"/>
                      <a:pt x="395" y="972"/>
                      <a:pt x="397" y="983"/>
                    </a:cubicBezTo>
                    <a:cubicBezTo>
                      <a:pt x="398" y="997"/>
                      <a:pt x="401" y="1009"/>
                      <a:pt x="404" y="1022"/>
                    </a:cubicBezTo>
                    <a:cubicBezTo>
                      <a:pt x="409" y="1039"/>
                      <a:pt x="416" y="1054"/>
                      <a:pt x="423" y="1070"/>
                    </a:cubicBezTo>
                    <a:cubicBezTo>
                      <a:pt x="430" y="1085"/>
                      <a:pt x="437" y="1099"/>
                      <a:pt x="445" y="1114"/>
                    </a:cubicBezTo>
                    <a:cubicBezTo>
                      <a:pt x="445" y="1115"/>
                      <a:pt x="446" y="1117"/>
                      <a:pt x="446" y="1118"/>
                    </a:cubicBezTo>
                    <a:cubicBezTo>
                      <a:pt x="446" y="1118"/>
                      <a:pt x="446" y="1118"/>
                      <a:pt x="446" y="1118"/>
                    </a:cubicBezTo>
                    <a:cubicBezTo>
                      <a:pt x="446" y="1118"/>
                      <a:pt x="446" y="1119"/>
                      <a:pt x="447" y="1119"/>
                    </a:cubicBezTo>
                    <a:close/>
                    <a:moveTo>
                      <a:pt x="432" y="1080"/>
                    </a:moveTo>
                    <a:cubicBezTo>
                      <a:pt x="437" y="1090"/>
                      <a:pt x="441" y="1099"/>
                      <a:pt x="445" y="1109"/>
                    </a:cubicBezTo>
                    <a:cubicBezTo>
                      <a:pt x="446" y="1109"/>
                      <a:pt x="446" y="1109"/>
                      <a:pt x="446" y="1109"/>
                    </a:cubicBezTo>
                    <a:cubicBezTo>
                      <a:pt x="446" y="1109"/>
                      <a:pt x="446" y="1110"/>
                      <a:pt x="446" y="1110"/>
                    </a:cubicBezTo>
                    <a:cubicBezTo>
                      <a:pt x="446" y="1110"/>
                      <a:pt x="446" y="1111"/>
                      <a:pt x="447" y="1111"/>
                    </a:cubicBezTo>
                    <a:cubicBezTo>
                      <a:pt x="447" y="1111"/>
                      <a:pt x="447" y="1112"/>
                      <a:pt x="447" y="1112"/>
                    </a:cubicBezTo>
                    <a:cubicBezTo>
                      <a:pt x="447" y="1112"/>
                      <a:pt x="447" y="1112"/>
                      <a:pt x="447" y="1112"/>
                    </a:cubicBezTo>
                    <a:cubicBezTo>
                      <a:pt x="447" y="1112"/>
                      <a:pt x="447" y="1112"/>
                      <a:pt x="447" y="1112"/>
                    </a:cubicBezTo>
                    <a:cubicBezTo>
                      <a:pt x="447" y="1112"/>
                      <a:pt x="447" y="1111"/>
                      <a:pt x="447" y="1111"/>
                    </a:cubicBezTo>
                    <a:cubicBezTo>
                      <a:pt x="446" y="1111"/>
                      <a:pt x="446" y="1110"/>
                      <a:pt x="446" y="1110"/>
                    </a:cubicBezTo>
                    <a:cubicBezTo>
                      <a:pt x="446" y="1110"/>
                      <a:pt x="446" y="1109"/>
                      <a:pt x="446" y="1109"/>
                    </a:cubicBezTo>
                    <a:cubicBezTo>
                      <a:pt x="446" y="1109"/>
                      <a:pt x="446" y="1109"/>
                      <a:pt x="445" y="1109"/>
                    </a:cubicBezTo>
                    <a:cubicBezTo>
                      <a:pt x="444" y="1105"/>
                      <a:pt x="442" y="1102"/>
                      <a:pt x="440" y="1099"/>
                    </a:cubicBezTo>
                    <a:cubicBezTo>
                      <a:pt x="432" y="1082"/>
                      <a:pt x="424" y="1064"/>
                      <a:pt x="416" y="1046"/>
                    </a:cubicBezTo>
                    <a:cubicBezTo>
                      <a:pt x="410" y="1033"/>
                      <a:pt x="406" y="1020"/>
                      <a:pt x="404" y="1006"/>
                    </a:cubicBezTo>
                    <a:cubicBezTo>
                      <a:pt x="401" y="986"/>
                      <a:pt x="398" y="967"/>
                      <a:pt x="395" y="948"/>
                    </a:cubicBezTo>
                    <a:cubicBezTo>
                      <a:pt x="393" y="931"/>
                      <a:pt x="392" y="914"/>
                      <a:pt x="391" y="897"/>
                    </a:cubicBezTo>
                    <a:cubicBezTo>
                      <a:pt x="390" y="892"/>
                      <a:pt x="390" y="887"/>
                      <a:pt x="389" y="882"/>
                    </a:cubicBezTo>
                    <a:cubicBezTo>
                      <a:pt x="389" y="882"/>
                      <a:pt x="389" y="881"/>
                      <a:pt x="389" y="880"/>
                    </a:cubicBezTo>
                    <a:cubicBezTo>
                      <a:pt x="389" y="879"/>
                      <a:pt x="389" y="879"/>
                      <a:pt x="389" y="879"/>
                    </a:cubicBezTo>
                    <a:cubicBezTo>
                      <a:pt x="389" y="878"/>
                      <a:pt x="389" y="877"/>
                      <a:pt x="389" y="877"/>
                    </a:cubicBezTo>
                    <a:cubicBezTo>
                      <a:pt x="389" y="875"/>
                      <a:pt x="389" y="872"/>
                      <a:pt x="388" y="870"/>
                    </a:cubicBezTo>
                    <a:cubicBezTo>
                      <a:pt x="388" y="870"/>
                      <a:pt x="388" y="869"/>
                      <a:pt x="388" y="868"/>
                    </a:cubicBezTo>
                    <a:cubicBezTo>
                      <a:pt x="388" y="867"/>
                      <a:pt x="388" y="865"/>
                      <a:pt x="388" y="864"/>
                    </a:cubicBezTo>
                    <a:cubicBezTo>
                      <a:pt x="388" y="863"/>
                      <a:pt x="388" y="863"/>
                      <a:pt x="388" y="862"/>
                    </a:cubicBezTo>
                    <a:cubicBezTo>
                      <a:pt x="388" y="862"/>
                      <a:pt x="388" y="862"/>
                      <a:pt x="388" y="862"/>
                    </a:cubicBezTo>
                    <a:cubicBezTo>
                      <a:pt x="386" y="850"/>
                      <a:pt x="386" y="839"/>
                      <a:pt x="387" y="827"/>
                    </a:cubicBezTo>
                    <a:cubicBezTo>
                      <a:pt x="387" y="827"/>
                      <a:pt x="387" y="827"/>
                      <a:pt x="387" y="827"/>
                    </a:cubicBezTo>
                    <a:cubicBezTo>
                      <a:pt x="387" y="827"/>
                      <a:pt x="387" y="827"/>
                      <a:pt x="387" y="827"/>
                    </a:cubicBezTo>
                    <a:cubicBezTo>
                      <a:pt x="387" y="827"/>
                      <a:pt x="387" y="827"/>
                      <a:pt x="387" y="827"/>
                    </a:cubicBezTo>
                    <a:cubicBezTo>
                      <a:pt x="387" y="829"/>
                      <a:pt x="388" y="830"/>
                      <a:pt x="388" y="831"/>
                    </a:cubicBezTo>
                    <a:cubicBezTo>
                      <a:pt x="388" y="836"/>
                      <a:pt x="388" y="841"/>
                      <a:pt x="388" y="845"/>
                    </a:cubicBezTo>
                    <a:cubicBezTo>
                      <a:pt x="388" y="851"/>
                      <a:pt x="388" y="856"/>
                      <a:pt x="388" y="862"/>
                    </a:cubicBezTo>
                    <a:cubicBezTo>
                      <a:pt x="388" y="862"/>
                      <a:pt x="388" y="862"/>
                      <a:pt x="388" y="862"/>
                    </a:cubicBezTo>
                    <a:cubicBezTo>
                      <a:pt x="388" y="863"/>
                      <a:pt x="388" y="863"/>
                      <a:pt x="388" y="864"/>
                    </a:cubicBezTo>
                    <a:cubicBezTo>
                      <a:pt x="388" y="865"/>
                      <a:pt x="388" y="867"/>
                      <a:pt x="388" y="868"/>
                    </a:cubicBezTo>
                    <a:cubicBezTo>
                      <a:pt x="388" y="869"/>
                      <a:pt x="388" y="870"/>
                      <a:pt x="388" y="870"/>
                    </a:cubicBezTo>
                    <a:cubicBezTo>
                      <a:pt x="389" y="872"/>
                      <a:pt x="389" y="875"/>
                      <a:pt x="389" y="877"/>
                    </a:cubicBezTo>
                    <a:cubicBezTo>
                      <a:pt x="389" y="877"/>
                      <a:pt x="389" y="878"/>
                      <a:pt x="389" y="879"/>
                    </a:cubicBezTo>
                    <a:cubicBezTo>
                      <a:pt x="389" y="879"/>
                      <a:pt x="389" y="879"/>
                      <a:pt x="389" y="880"/>
                    </a:cubicBezTo>
                    <a:cubicBezTo>
                      <a:pt x="389" y="881"/>
                      <a:pt x="389" y="881"/>
                      <a:pt x="390" y="882"/>
                    </a:cubicBezTo>
                    <a:cubicBezTo>
                      <a:pt x="390" y="883"/>
                      <a:pt x="390" y="883"/>
                      <a:pt x="390" y="883"/>
                    </a:cubicBezTo>
                    <a:cubicBezTo>
                      <a:pt x="393" y="896"/>
                      <a:pt x="395" y="910"/>
                      <a:pt x="398" y="923"/>
                    </a:cubicBezTo>
                    <a:cubicBezTo>
                      <a:pt x="399" y="932"/>
                      <a:pt x="401" y="942"/>
                      <a:pt x="402" y="951"/>
                    </a:cubicBezTo>
                    <a:cubicBezTo>
                      <a:pt x="403" y="964"/>
                      <a:pt x="404" y="977"/>
                      <a:pt x="405" y="990"/>
                    </a:cubicBezTo>
                    <a:cubicBezTo>
                      <a:pt x="406" y="1001"/>
                      <a:pt x="408" y="1011"/>
                      <a:pt x="410" y="1021"/>
                    </a:cubicBezTo>
                    <a:cubicBezTo>
                      <a:pt x="416" y="1042"/>
                      <a:pt x="424" y="1061"/>
                      <a:pt x="432" y="1080"/>
                    </a:cubicBezTo>
                    <a:close/>
                    <a:moveTo>
                      <a:pt x="418" y="1035"/>
                    </a:moveTo>
                    <a:cubicBezTo>
                      <a:pt x="418" y="1036"/>
                      <a:pt x="418" y="1037"/>
                      <a:pt x="418" y="1038"/>
                    </a:cubicBezTo>
                    <a:cubicBezTo>
                      <a:pt x="418" y="1039"/>
                      <a:pt x="419" y="1039"/>
                      <a:pt x="419" y="1039"/>
                    </a:cubicBezTo>
                    <a:cubicBezTo>
                      <a:pt x="419" y="1039"/>
                      <a:pt x="419" y="1040"/>
                      <a:pt x="419" y="1040"/>
                    </a:cubicBezTo>
                    <a:cubicBezTo>
                      <a:pt x="419" y="1041"/>
                      <a:pt x="419" y="1041"/>
                      <a:pt x="419" y="1042"/>
                    </a:cubicBezTo>
                    <a:cubicBezTo>
                      <a:pt x="419" y="1042"/>
                      <a:pt x="420" y="1043"/>
                      <a:pt x="420" y="1043"/>
                    </a:cubicBezTo>
                    <a:cubicBezTo>
                      <a:pt x="420" y="1043"/>
                      <a:pt x="420" y="1044"/>
                      <a:pt x="420" y="1044"/>
                    </a:cubicBezTo>
                    <a:cubicBezTo>
                      <a:pt x="420" y="1044"/>
                      <a:pt x="420" y="1045"/>
                      <a:pt x="421" y="1045"/>
                    </a:cubicBezTo>
                    <a:cubicBezTo>
                      <a:pt x="421" y="1045"/>
                      <a:pt x="421" y="1046"/>
                      <a:pt x="421" y="1046"/>
                    </a:cubicBezTo>
                    <a:cubicBezTo>
                      <a:pt x="421" y="1046"/>
                      <a:pt x="421" y="1046"/>
                      <a:pt x="421" y="1046"/>
                    </a:cubicBezTo>
                    <a:cubicBezTo>
                      <a:pt x="421" y="1046"/>
                      <a:pt x="421" y="1045"/>
                      <a:pt x="421" y="1045"/>
                    </a:cubicBezTo>
                    <a:cubicBezTo>
                      <a:pt x="420" y="1045"/>
                      <a:pt x="420" y="1044"/>
                      <a:pt x="420" y="1044"/>
                    </a:cubicBezTo>
                    <a:cubicBezTo>
                      <a:pt x="420" y="1044"/>
                      <a:pt x="420" y="1043"/>
                      <a:pt x="420" y="1043"/>
                    </a:cubicBezTo>
                    <a:cubicBezTo>
                      <a:pt x="419" y="1043"/>
                      <a:pt x="419" y="1042"/>
                      <a:pt x="419" y="1042"/>
                    </a:cubicBezTo>
                    <a:cubicBezTo>
                      <a:pt x="419" y="1041"/>
                      <a:pt x="419" y="1041"/>
                      <a:pt x="419" y="1040"/>
                    </a:cubicBezTo>
                    <a:cubicBezTo>
                      <a:pt x="419" y="1040"/>
                      <a:pt x="419" y="1039"/>
                      <a:pt x="419" y="1039"/>
                    </a:cubicBezTo>
                    <a:cubicBezTo>
                      <a:pt x="418" y="1039"/>
                      <a:pt x="418" y="1039"/>
                      <a:pt x="418" y="1038"/>
                    </a:cubicBezTo>
                    <a:cubicBezTo>
                      <a:pt x="418" y="1037"/>
                      <a:pt x="418" y="1036"/>
                      <a:pt x="417" y="1035"/>
                    </a:cubicBezTo>
                    <a:cubicBezTo>
                      <a:pt x="416" y="1030"/>
                      <a:pt x="414" y="1026"/>
                      <a:pt x="412" y="1021"/>
                    </a:cubicBezTo>
                    <a:cubicBezTo>
                      <a:pt x="409" y="1005"/>
                      <a:pt x="407" y="989"/>
                      <a:pt x="406" y="972"/>
                    </a:cubicBezTo>
                    <a:cubicBezTo>
                      <a:pt x="405" y="962"/>
                      <a:pt x="404" y="951"/>
                      <a:pt x="403" y="941"/>
                    </a:cubicBezTo>
                    <a:cubicBezTo>
                      <a:pt x="400" y="924"/>
                      <a:pt x="397" y="908"/>
                      <a:pt x="394" y="891"/>
                    </a:cubicBezTo>
                    <a:cubicBezTo>
                      <a:pt x="391" y="875"/>
                      <a:pt x="390" y="859"/>
                      <a:pt x="390" y="842"/>
                    </a:cubicBezTo>
                    <a:cubicBezTo>
                      <a:pt x="390" y="842"/>
                      <a:pt x="390" y="842"/>
                      <a:pt x="390" y="842"/>
                    </a:cubicBezTo>
                    <a:cubicBezTo>
                      <a:pt x="390" y="842"/>
                      <a:pt x="390" y="841"/>
                      <a:pt x="390" y="841"/>
                    </a:cubicBezTo>
                    <a:cubicBezTo>
                      <a:pt x="390" y="841"/>
                      <a:pt x="390" y="842"/>
                      <a:pt x="390" y="842"/>
                    </a:cubicBezTo>
                    <a:cubicBezTo>
                      <a:pt x="390" y="842"/>
                      <a:pt x="390" y="842"/>
                      <a:pt x="390" y="842"/>
                    </a:cubicBezTo>
                    <a:cubicBezTo>
                      <a:pt x="392" y="859"/>
                      <a:pt x="396" y="874"/>
                      <a:pt x="400" y="890"/>
                    </a:cubicBezTo>
                    <a:cubicBezTo>
                      <a:pt x="401" y="893"/>
                      <a:pt x="402" y="896"/>
                      <a:pt x="402" y="899"/>
                    </a:cubicBezTo>
                    <a:cubicBezTo>
                      <a:pt x="404" y="915"/>
                      <a:pt x="407" y="931"/>
                      <a:pt x="408" y="947"/>
                    </a:cubicBezTo>
                    <a:cubicBezTo>
                      <a:pt x="410" y="960"/>
                      <a:pt x="411" y="973"/>
                      <a:pt x="412" y="986"/>
                    </a:cubicBezTo>
                    <a:cubicBezTo>
                      <a:pt x="412" y="999"/>
                      <a:pt x="413" y="1011"/>
                      <a:pt x="415" y="1024"/>
                    </a:cubicBezTo>
                    <a:cubicBezTo>
                      <a:pt x="416" y="1028"/>
                      <a:pt x="417" y="1031"/>
                      <a:pt x="418" y="1035"/>
                    </a:cubicBezTo>
                    <a:close/>
                    <a:moveTo>
                      <a:pt x="461" y="1098"/>
                    </a:moveTo>
                    <a:cubicBezTo>
                      <a:pt x="461" y="1098"/>
                      <a:pt x="461" y="1098"/>
                      <a:pt x="461" y="1097"/>
                    </a:cubicBezTo>
                    <a:cubicBezTo>
                      <a:pt x="461" y="1097"/>
                      <a:pt x="460" y="1097"/>
                      <a:pt x="460" y="1096"/>
                    </a:cubicBezTo>
                    <a:cubicBezTo>
                      <a:pt x="460" y="1096"/>
                      <a:pt x="460" y="1096"/>
                      <a:pt x="460" y="1095"/>
                    </a:cubicBezTo>
                    <a:cubicBezTo>
                      <a:pt x="460" y="1095"/>
                      <a:pt x="460" y="1095"/>
                      <a:pt x="459" y="1094"/>
                    </a:cubicBezTo>
                    <a:cubicBezTo>
                      <a:pt x="459" y="1094"/>
                      <a:pt x="459" y="1094"/>
                      <a:pt x="459" y="1093"/>
                    </a:cubicBezTo>
                    <a:cubicBezTo>
                      <a:pt x="459" y="1094"/>
                      <a:pt x="459" y="1094"/>
                      <a:pt x="460" y="1094"/>
                    </a:cubicBezTo>
                    <a:cubicBezTo>
                      <a:pt x="460" y="1095"/>
                      <a:pt x="460" y="1095"/>
                      <a:pt x="460" y="1095"/>
                    </a:cubicBezTo>
                    <a:cubicBezTo>
                      <a:pt x="460" y="1096"/>
                      <a:pt x="460" y="1096"/>
                      <a:pt x="460" y="1096"/>
                    </a:cubicBezTo>
                    <a:cubicBezTo>
                      <a:pt x="461" y="1097"/>
                      <a:pt x="461" y="1097"/>
                      <a:pt x="461" y="1097"/>
                    </a:cubicBezTo>
                    <a:cubicBezTo>
                      <a:pt x="461" y="1098"/>
                      <a:pt x="461" y="1098"/>
                      <a:pt x="461" y="1098"/>
                    </a:cubicBezTo>
                    <a:cubicBezTo>
                      <a:pt x="461" y="1099"/>
                      <a:pt x="461" y="1099"/>
                      <a:pt x="461" y="1099"/>
                    </a:cubicBezTo>
                    <a:lnTo>
                      <a:pt x="461" y="1098"/>
                    </a:lnTo>
                    <a:close/>
                    <a:moveTo>
                      <a:pt x="473" y="1118"/>
                    </a:moveTo>
                    <a:cubicBezTo>
                      <a:pt x="473" y="1117"/>
                      <a:pt x="473" y="1117"/>
                      <a:pt x="473" y="1117"/>
                    </a:cubicBezTo>
                    <a:cubicBezTo>
                      <a:pt x="473" y="1116"/>
                      <a:pt x="472" y="1116"/>
                      <a:pt x="472" y="1116"/>
                    </a:cubicBezTo>
                    <a:cubicBezTo>
                      <a:pt x="472" y="1115"/>
                      <a:pt x="472" y="1115"/>
                      <a:pt x="472" y="1115"/>
                    </a:cubicBezTo>
                    <a:cubicBezTo>
                      <a:pt x="472" y="1114"/>
                      <a:pt x="472" y="1114"/>
                      <a:pt x="471" y="1114"/>
                    </a:cubicBezTo>
                    <a:cubicBezTo>
                      <a:pt x="471" y="1113"/>
                      <a:pt x="471" y="1113"/>
                      <a:pt x="471" y="1113"/>
                    </a:cubicBezTo>
                    <a:cubicBezTo>
                      <a:pt x="470" y="1111"/>
                      <a:pt x="469" y="1109"/>
                      <a:pt x="468" y="1107"/>
                    </a:cubicBezTo>
                    <a:cubicBezTo>
                      <a:pt x="460" y="1091"/>
                      <a:pt x="452" y="1073"/>
                      <a:pt x="447" y="1055"/>
                    </a:cubicBezTo>
                    <a:cubicBezTo>
                      <a:pt x="445" y="1050"/>
                      <a:pt x="444" y="1046"/>
                      <a:pt x="442" y="1041"/>
                    </a:cubicBezTo>
                    <a:cubicBezTo>
                      <a:pt x="442" y="1041"/>
                      <a:pt x="442" y="1040"/>
                      <a:pt x="442" y="1039"/>
                    </a:cubicBezTo>
                    <a:cubicBezTo>
                      <a:pt x="442" y="1039"/>
                      <a:pt x="442" y="1040"/>
                      <a:pt x="442" y="1040"/>
                    </a:cubicBezTo>
                    <a:cubicBezTo>
                      <a:pt x="442" y="1040"/>
                      <a:pt x="442" y="1041"/>
                      <a:pt x="442" y="1041"/>
                    </a:cubicBezTo>
                    <a:cubicBezTo>
                      <a:pt x="442" y="1041"/>
                      <a:pt x="442" y="1041"/>
                      <a:pt x="442" y="1041"/>
                    </a:cubicBezTo>
                    <a:cubicBezTo>
                      <a:pt x="442" y="1043"/>
                      <a:pt x="442" y="1044"/>
                      <a:pt x="443" y="1046"/>
                    </a:cubicBezTo>
                    <a:cubicBezTo>
                      <a:pt x="446" y="1058"/>
                      <a:pt x="450" y="1071"/>
                      <a:pt x="455" y="1082"/>
                    </a:cubicBezTo>
                    <a:cubicBezTo>
                      <a:pt x="455" y="1083"/>
                      <a:pt x="455" y="1083"/>
                      <a:pt x="455" y="1083"/>
                    </a:cubicBezTo>
                    <a:cubicBezTo>
                      <a:pt x="455" y="1083"/>
                      <a:pt x="455" y="1084"/>
                      <a:pt x="455" y="1084"/>
                    </a:cubicBezTo>
                    <a:cubicBezTo>
                      <a:pt x="455" y="1084"/>
                      <a:pt x="455" y="1085"/>
                      <a:pt x="456" y="1085"/>
                    </a:cubicBezTo>
                    <a:cubicBezTo>
                      <a:pt x="456" y="1085"/>
                      <a:pt x="456" y="1086"/>
                      <a:pt x="456" y="1086"/>
                    </a:cubicBezTo>
                    <a:cubicBezTo>
                      <a:pt x="456" y="1086"/>
                      <a:pt x="456" y="1087"/>
                      <a:pt x="456" y="1087"/>
                    </a:cubicBezTo>
                    <a:cubicBezTo>
                      <a:pt x="457" y="1087"/>
                      <a:pt x="457" y="1088"/>
                      <a:pt x="457" y="1088"/>
                    </a:cubicBezTo>
                    <a:cubicBezTo>
                      <a:pt x="457" y="1088"/>
                      <a:pt x="457" y="1088"/>
                      <a:pt x="457" y="1088"/>
                    </a:cubicBezTo>
                    <a:cubicBezTo>
                      <a:pt x="457" y="1088"/>
                      <a:pt x="457" y="1088"/>
                      <a:pt x="457" y="1088"/>
                    </a:cubicBezTo>
                    <a:cubicBezTo>
                      <a:pt x="457" y="1088"/>
                      <a:pt x="457" y="1087"/>
                      <a:pt x="456" y="1087"/>
                    </a:cubicBezTo>
                    <a:cubicBezTo>
                      <a:pt x="456" y="1087"/>
                      <a:pt x="456" y="1086"/>
                      <a:pt x="456" y="1086"/>
                    </a:cubicBezTo>
                    <a:cubicBezTo>
                      <a:pt x="456" y="1086"/>
                      <a:pt x="456" y="1085"/>
                      <a:pt x="456" y="1085"/>
                    </a:cubicBezTo>
                    <a:cubicBezTo>
                      <a:pt x="455" y="1085"/>
                      <a:pt x="455" y="1084"/>
                      <a:pt x="455" y="1084"/>
                    </a:cubicBezTo>
                    <a:cubicBezTo>
                      <a:pt x="455" y="1084"/>
                      <a:pt x="455" y="1083"/>
                      <a:pt x="455" y="1083"/>
                    </a:cubicBezTo>
                    <a:cubicBezTo>
                      <a:pt x="455" y="1083"/>
                      <a:pt x="455" y="1083"/>
                      <a:pt x="455" y="1082"/>
                    </a:cubicBezTo>
                    <a:cubicBezTo>
                      <a:pt x="453" y="1080"/>
                      <a:pt x="452" y="1078"/>
                      <a:pt x="451" y="1075"/>
                    </a:cubicBezTo>
                    <a:cubicBezTo>
                      <a:pt x="447" y="1067"/>
                      <a:pt x="443" y="1059"/>
                      <a:pt x="440" y="1051"/>
                    </a:cubicBezTo>
                    <a:cubicBezTo>
                      <a:pt x="437" y="1043"/>
                      <a:pt x="434" y="1034"/>
                      <a:pt x="432" y="1026"/>
                    </a:cubicBezTo>
                    <a:cubicBezTo>
                      <a:pt x="429" y="1016"/>
                      <a:pt x="426" y="1005"/>
                      <a:pt x="423" y="995"/>
                    </a:cubicBezTo>
                    <a:cubicBezTo>
                      <a:pt x="420" y="983"/>
                      <a:pt x="419" y="971"/>
                      <a:pt x="417" y="959"/>
                    </a:cubicBezTo>
                    <a:cubicBezTo>
                      <a:pt x="416" y="948"/>
                      <a:pt x="415" y="938"/>
                      <a:pt x="414" y="927"/>
                    </a:cubicBezTo>
                    <a:cubicBezTo>
                      <a:pt x="414" y="919"/>
                      <a:pt x="413" y="911"/>
                      <a:pt x="413" y="904"/>
                    </a:cubicBezTo>
                    <a:cubicBezTo>
                      <a:pt x="413" y="900"/>
                      <a:pt x="413" y="896"/>
                      <a:pt x="413" y="892"/>
                    </a:cubicBezTo>
                    <a:cubicBezTo>
                      <a:pt x="413" y="892"/>
                      <a:pt x="413" y="892"/>
                      <a:pt x="413" y="892"/>
                    </a:cubicBezTo>
                    <a:cubicBezTo>
                      <a:pt x="414" y="902"/>
                      <a:pt x="414" y="911"/>
                      <a:pt x="415" y="920"/>
                    </a:cubicBezTo>
                    <a:cubicBezTo>
                      <a:pt x="415" y="931"/>
                      <a:pt x="416" y="940"/>
                      <a:pt x="418" y="950"/>
                    </a:cubicBezTo>
                    <a:cubicBezTo>
                      <a:pt x="420" y="960"/>
                      <a:pt x="423" y="969"/>
                      <a:pt x="425" y="978"/>
                    </a:cubicBezTo>
                    <a:cubicBezTo>
                      <a:pt x="425" y="980"/>
                      <a:pt x="426" y="981"/>
                      <a:pt x="426" y="982"/>
                    </a:cubicBezTo>
                    <a:cubicBezTo>
                      <a:pt x="426" y="978"/>
                      <a:pt x="425" y="973"/>
                      <a:pt x="425" y="969"/>
                    </a:cubicBezTo>
                    <a:cubicBezTo>
                      <a:pt x="423" y="961"/>
                      <a:pt x="421" y="952"/>
                      <a:pt x="419" y="944"/>
                    </a:cubicBezTo>
                    <a:cubicBezTo>
                      <a:pt x="417" y="933"/>
                      <a:pt x="417" y="921"/>
                      <a:pt x="416" y="909"/>
                    </a:cubicBezTo>
                    <a:cubicBezTo>
                      <a:pt x="416" y="907"/>
                      <a:pt x="416" y="905"/>
                      <a:pt x="416" y="903"/>
                    </a:cubicBezTo>
                    <a:cubicBezTo>
                      <a:pt x="416" y="902"/>
                      <a:pt x="416" y="902"/>
                      <a:pt x="416" y="902"/>
                    </a:cubicBezTo>
                    <a:cubicBezTo>
                      <a:pt x="416" y="902"/>
                      <a:pt x="416" y="901"/>
                      <a:pt x="416" y="900"/>
                    </a:cubicBezTo>
                    <a:cubicBezTo>
                      <a:pt x="416" y="900"/>
                      <a:pt x="416" y="900"/>
                      <a:pt x="416" y="900"/>
                    </a:cubicBezTo>
                    <a:cubicBezTo>
                      <a:pt x="416" y="900"/>
                      <a:pt x="416" y="900"/>
                      <a:pt x="416" y="900"/>
                    </a:cubicBezTo>
                    <a:cubicBezTo>
                      <a:pt x="416" y="901"/>
                      <a:pt x="416" y="902"/>
                      <a:pt x="416" y="902"/>
                    </a:cubicBezTo>
                    <a:cubicBezTo>
                      <a:pt x="416" y="902"/>
                      <a:pt x="416" y="902"/>
                      <a:pt x="416" y="903"/>
                    </a:cubicBezTo>
                    <a:cubicBezTo>
                      <a:pt x="417" y="904"/>
                      <a:pt x="417" y="905"/>
                      <a:pt x="417" y="906"/>
                    </a:cubicBezTo>
                    <a:cubicBezTo>
                      <a:pt x="418" y="913"/>
                      <a:pt x="419" y="919"/>
                      <a:pt x="420" y="926"/>
                    </a:cubicBezTo>
                    <a:cubicBezTo>
                      <a:pt x="422" y="937"/>
                      <a:pt x="423" y="949"/>
                      <a:pt x="426" y="961"/>
                    </a:cubicBezTo>
                    <a:cubicBezTo>
                      <a:pt x="431" y="986"/>
                      <a:pt x="436" y="1012"/>
                      <a:pt x="443" y="1037"/>
                    </a:cubicBezTo>
                    <a:cubicBezTo>
                      <a:pt x="446" y="1046"/>
                      <a:pt x="450" y="1056"/>
                      <a:pt x="453" y="1066"/>
                    </a:cubicBezTo>
                    <a:cubicBezTo>
                      <a:pt x="460" y="1081"/>
                      <a:pt x="465" y="1097"/>
                      <a:pt x="471" y="1113"/>
                    </a:cubicBezTo>
                    <a:cubicBezTo>
                      <a:pt x="471" y="1113"/>
                      <a:pt x="471" y="1113"/>
                      <a:pt x="471" y="1114"/>
                    </a:cubicBezTo>
                    <a:cubicBezTo>
                      <a:pt x="472" y="1114"/>
                      <a:pt x="472" y="1114"/>
                      <a:pt x="472" y="1115"/>
                    </a:cubicBezTo>
                    <a:cubicBezTo>
                      <a:pt x="472" y="1115"/>
                      <a:pt x="472" y="1115"/>
                      <a:pt x="472" y="1116"/>
                    </a:cubicBezTo>
                    <a:cubicBezTo>
                      <a:pt x="473" y="1116"/>
                      <a:pt x="473" y="1116"/>
                      <a:pt x="473" y="1117"/>
                    </a:cubicBezTo>
                    <a:cubicBezTo>
                      <a:pt x="473" y="1117"/>
                      <a:pt x="473" y="1117"/>
                      <a:pt x="473" y="1118"/>
                    </a:cubicBezTo>
                    <a:cubicBezTo>
                      <a:pt x="473" y="1118"/>
                      <a:pt x="473" y="1118"/>
                      <a:pt x="473" y="1118"/>
                    </a:cubicBezTo>
                    <a:close/>
                    <a:moveTo>
                      <a:pt x="423" y="907"/>
                    </a:moveTo>
                    <a:cubicBezTo>
                      <a:pt x="425" y="918"/>
                      <a:pt x="428" y="930"/>
                      <a:pt x="431" y="942"/>
                    </a:cubicBezTo>
                    <a:cubicBezTo>
                      <a:pt x="432" y="950"/>
                      <a:pt x="434" y="959"/>
                      <a:pt x="435" y="968"/>
                    </a:cubicBezTo>
                    <a:cubicBezTo>
                      <a:pt x="435" y="968"/>
                      <a:pt x="435" y="969"/>
                      <a:pt x="435" y="970"/>
                    </a:cubicBezTo>
                    <a:cubicBezTo>
                      <a:pt x="437" y="977"/>
                      <a:pt x="437" y="985"/>
                      <a:pt x="439" y="992"/>
                    </a:cubicBezTo>
                    <a:cubicBezTo>
                      <a:pt x="442" y="1003"/>
                      <a:pt x="445" y="1014"/>
                      <a:pt x="448" y="1025"/>
                    </a:cubicBezTo>
                    <a:cubicBezTo>
                      <a:pt x="449" y="1028"/>
                      <a:pt x="450" y="1030"/>
                      <a:pt x="451" y="1033"/>
                    </a:cubicBezTo>
                    <a:cubicBezTo>
                      <a:pt x="456" y="1047"/>
                      <a:pt x="461" y="1061"/>
                      <a:pt x="464" y="1077"/>
                    </a:cubicBezTo>
                    <a:cubicBezTo>
                      <a:pt x="466" y="1081"/>
                      <a:pt x="467" y="1086"/>
                      <a:pt x="468" y="1091"/>
                    </a:cubicBezTo>
                    <a:cubicBezTo>
                      <a:pt x="468" y="1093"/>
                      <a:pt x="469" y="1095"/>
                      <a:pt x="469" y="1097"/>
                    </a:cubicBezTo>
                    <a:cubicBezTo>
                      <a:pt x="470" y="1098"/>
                      <a:pt x="470" y="1098"/>
                      <a:pt x="470" y="1099"/>
                    </a:cubicBezTo>
                    <a:cubicBezTo>
                      <a:pt x="470" y="1100"/>
                      <a:pt x="470" y="1100"/>
                      <a:pt x="471" y="1101"/>
                    </a:cubicBezTo>
                    <a:cubicBezTo>
                      <a:pt x="471" y="1101"/>
                      <a:pt x="471" y="1102"/>
                      <a:pt x="471" y="1102"/>
                    </a:cubicBezTo>
                    <a:cubicBezTo>
                      <a:pt x="471" y="1102"/>
                      <a:pt x="471" y="1103"/>
                      <a:pt x="471" y="1103"/>
                    </a:cubicBezTo>
                    <a:cubicBezTo>
                      <a:pt x="472" y="1103"/>
                      <a:pt x="472" y="1104"/>
                      <a:pt x="472" y="1104"/>
                    </a:cubicBezTo>
                    <a:cubicBezTo>
                      <a:pt x="472" y="1105"/>
                      <a:pt x="472" y="1105"/>
                      <a:pt x="472" y="1106"/>
                    </a:cubicBezTo>
                    <a:cubicBezTo>
                      <a:pt x="472" y="1106"/>
                      <a:pt x="472" y="1107"/>
                      <a:pt x="473" y="1107"/>
                    </a:cubicBezTo>
                    <a:cubicBezTo>
                      <a:pt x="473" y="1107"/>
                      <a:pt x="473" y="1108"/>
                      <a:pt x="473" y="1108"/>
                    </a:cubicBezTo>
                    <a:cubicBezTo>
                      <a:pt x="473" y="1108"/>
                      <a:pt x="473" y="1109"/>
                      <a:pt x="473" y="1109"/>
                    </a:cubicBezTo>
                    <a:cubicBezTo>
                      <a:pt x="473" y="1109"/>
                      <a:pt x="473" y="1109"/>
                      <a:pt x="473" y="1109"/>
                    </a:cubicBezTo>
                    <a:cubicBezTo>
                      <a:pt x="473" y="1109"/>
                      <a:pt x="473" y="1108"/>
                      <a:pt x="473" y="1108"/>
                    </a:cubicBezTo>
                    <a:cubicBezTo>
                      <a:pt x="473" y="1108"/>
                      <a:pt x="473" y="1107"/>
                      <a:pt x="473" y="1107"/>
                    </a:cubicBezTo>
                    <a:cubicBezTo>
                      <a:pt x="472" y="1107"/>
                      <a:pt x="472" y="1106"/>
                      <a:pt x="472" y="1106"/>
                    </a:cubicBezTo>
                    <a:cubicBezTo>
                      <a:pt x="472" y="1105"/>
                      <a:pt x="472" y="1105"/>
                      <a:pt x="472" y="1104"/>
                    </a:cubicBezTo>
                    <a:cubicBezTo>
                      <a:pt x="472" y="1104"/>
                      <a:pt x="472" y="1103"/>
                      <a:pt x="471" y="1103"/>
                    </a:cubicBezTo>
                    <a:cubicBezTo>
                      <a:pt x="471" y="1103"/>
                      <a:pt x="471" y="1102"/>
                      <a:pt x="471" y="1102"/>
                    </a:cubicBezTo>
                    <a:cubicBezTo>
                      <a:pt x="471" y="1102"/>
                      <a:pt x="471" y="1101"/>
                      <a:pt x="471" y="1101"/>
                    </a:cubicBezTo>
                    <a:cubicBezTo>
                      <a:pt x="470" y="1100"/>
                      <a:pt x="470" y="1100"/>
                      <a:pt x="470" y="1099"/>
                    </a:cubicBezTo>
                    <a:cubicBezTo>
                      <a:pt x="470" y="1098"/>
                      <a:pt x="470" y="1098"/>
                      <a:pt x="469" y="1097"/>
                    </a:cubicBezTo>
                    <a:cubicBezTo>
                      <a:pt x="469" y="1096"/>
                      <a:pt x="468" y="1094"/>
                      <a:pt x="468" y="1093"/>
                    </a:cubicBezTo>
                    <a:cubicBezTo>
                      <a:pt x="464" y="1083"/>
                      <a:pt x="460" y="1073"/>
                      <a:pt x="456" y="1063"/>
                    </a:cubicBezTo>
                    <a:cubicBezTo>
                      <a:pt x="455" y="1058"/>
                      <a:pt x="452" y="1053"/>
                      <a:pt x="450" y="1048"/>
                    </a:cubicBezTo>
                    <a:cubicBezTo>
                      <a:pt x="449" y="1044"/>
                      <a:pt x="448" y="1039"/>
                      <a:pt x="446" y="1034"/>
                    </a:cubicBezTo>
                    <a:cubicBezTo>
                      <a:pt x="444" y="1026"/>
                      <a:pt x="441" y="1019"/>
                      <a:pt x="440" y="1011"/>
                    </a:cubicBezTo>
                    <a:cubicBezTo>
                      <a:pt x="436" y="992"/>
                      <a:pt x="432" y="972"/>
                      <a:pt x="429" y="953"/>
                    </a:cubicBezTo>
                    <a:cubicBezTo>
                      <a:pt x="426" y="942"/>
                      <a:pt x="424" y="931"/>
                      <a:pt x="423" y="920"/>
                    </a:cubicBezTo>
                    <a:cubicBezTo>
                      <a:pt x="422" y="913"/>
                      <a:pt x="421" y="907"/>
                      <a:pt x="420" y="900"/>
                    </a:cubicBezTo>
                    <a:cubicBezTo>
                      <a:pt x="420" y="899"/>
                      <a:pt x="420" y="898"/>
                      <a:pt x="420" y="897"/>
                    </a:cubicBezTo>
                    <a:cubicBezTo>
                      <a:pt x="420" y="897"/>
                      <a:pt x="420" y="897"/>
                      <a:pt x="420" y="897"/>
                    </a:cubicBezTo>
                    <a:cubicBezTo>
                      <a:pt x="420" y="897"/>
                      <a:pt x="420" y="896"/>
                      <a:pt x="419" y="895"/>
                    </a:cubicBezTo>
                    <a:cubicBezTo>
                      <a:pt x="419" y="895"/>
                      <a:pt x="419" y="894"/>
                      <a:pt x="419" y="894"/>
                    </a:cubicBezTo>
                    <a:cubicBezTo>
                      <a:pt x="419" y="894"/>
                      <a:pt x="419" y="895"/>
                      <a:pt x="420" y="895"/>
                    </a:cubicBezTo>
                    <a:cubicBezTo>
                      <a:pt x="420" y="896"/>
                      <a:pt x="420" y="897"/>
                      <a:pt x="420" y="897"/>
                    </a:cubicBezTo>
                    <a:cubicBezTo>
                      <a:pt x="420" y="897"/>
                      <a:pt x="420" y="897"/>
                      <a:pt x="420" y="897"/>
                    </a:cubicBezTo>
                    <a:cubicBezTo>
                      <a:pt x="421" y="900"/>
                      <a:pt x="422" y="903"/>
                      <a:pt x="423" y="907"/>
                    </a:cubicBezTo>
                    <a:close/>
                    <a:moveTo>
                      <a:pt x="489" y="1078"/>
                    </a:moveTo>
                    <a:cubicBezTo>
                      <a:pt x="489" y="1078"/>
                      <a:pt x="488" y="1077"/>
                      <a:pt x="488" y="1077"/>
                    </a:cubicBezTo>
                    <a:cubicBezTo>
                      <a:pt x="488" y="1077"/>
                      <a:pt x="488" y="1076"/>
                      <a:pt x="488" y="1076"/>
                    </a:cubicBezTo>
                    <a:cubicBezTo>
                      <a:pt x="488" y="1076"/>
                      <a:pt x="488" y="1076"/>
                      <a:pt x="488" y="1075"/>
                    </a:cubicBezTo>
                    <a:cubicBezTo>
                      <a:pt x="484" y="1070"/>
                      <a:pt x="480" y="1065"/>
                      <a:pt x="478" y="1059"/>
                    </a:cubicBezTo>
                    <a:cubicBezTo>
                      <a:pt x="471" y="1043"/>
                      <a:pt x="464" y="1026"/>
                      <a:pt x="457" y="1010"/>
                    </a:cubicBezTo>
                    <a:cubicBezTo>
                      <a:pt x="452" y="999"/>
                      <a:pt x="449" y="987"/>
                      <a:pt x="447" y="974"/>
                    </a:cubicBezTo>
                    <a:cubicBezTo>
                      <a:pt x="446" y="971"/>
                      <a:pt x="446" y="968"/>
                      <a:pt x="445" y="964"/>
                    </a:cubicBezTo>
                    <a:cubicBezTo>
                      <a:pt x="445" y="960"/>
                      <a:pt x="444" y="955"/>
                      <a:pt x="443" y="950"/>
                    </a:cubicBezTo>
                    <a:cubicBezTo>
                      <a:pt x="443" y="946"/>
                      <a:pt x="443" y="942"/>
                      <a:pt x="442" y="938"/>
                    </a:cubicBezTo>
                    <a:cubicBezTo>
                      <a:pt x="442" y="938"/>
                      <a:pt x="442" y="938"/>
                      <a:pt x="442" y="938"/>
                    </a:cubicBezTo>
                    <a:cubicBezTo>
                      <a:pt x="442" y="938"/>
                      <a:pt x="442" y="937"/>
                      <a:pt x="442" y="937"/>
                    </a:cubicBezTo>
                    <a:cubicBezTo>
                      <a:pt x="442" y="937"/>
                      <a:pt x="442" y="937"/>
                      <a:pt x="442" y="937"/>
                    </a:cubicBezTo>
                    <a:cubicBezTo>
                      <a:pt x="442" y="937"/>
                      <a:pt x="442" y="937"/>
                      <a:pt x="442" y="937"/>
                    </a:cubicBezTo>
                    <a:cubicBezTo>
                      <a:pt x="442" y="937"/>
                      <a:pt x="442" y="938"/>
                      <a:pt x="442" y="938"/>
                    </a:cubicBezTo>
                    <a:cubicBezTo>
                      <a:pt x="442" y="938"/>
                      <a:pt x="442" y="938"/>
                      <a:pt x="442" y="938"/>
                    </a:cubicBezTo>
                    <a:cubicBezTo>
                      <a:pt x="443" y="939"/>
                      <a:pt x="443" y="940"/>
                      <a:pt x="443" y="940"/>
                    </a:cubicBezTo>
                    <a:cubicBezTo>
                      <a:pt x="447" y="954"/>
                      <a:pt x="450" y="968"/>
                      <a:pt x="453" y="981"/>
                    </a:cubicBezTo>
                    <a:cubicBezTo>
                      <a:pt x="456" y="994"/>
                      <a:pt x="460" y="1006"/>
                      <a:pt x="463" y="1018"/>
                    </a:cubicBezTo>
                    <a:cubicBezTo>
                      <a:pt x="465" y="1026"/>
                      <a:pt x="468" y="1033"/>
                      <a:pt x="471" y="1040"/>
                    </a:cubicBezTo>
                    <a:cubicBezTo>
                      <a:pt x="476" y="1052"/>
                      <a:pt x="482" y="1063"/>
                      <a:pt x="488" y="1075"/>
                    </a:cubicBezTo>
                    <a:cubicBezTo>
                      <a:pt x="488" y="1076"/>
                      <a:pt x="488" y="1076"/>
                      <a:pt x="488" y="1076"/>
                    </a:cubicBezTo>
                    <a:cubicBezTo>
                      <a:pt x="488" y="1076"/>
                      <a:pt x="488" y="1077"/>
                      <a:pt x="488" y="1077"/>
                    </a:cubicBezTo>
                    <a:cubicBezTo>
                      <a:pt x="488" y="1077"/>
                      <a:pt x="489" y="1078"/>
                      <a:pt x="489" y="1078"/>
                    </a:cubicBezTo>
                    <a:close/>
                    <a:moveTo>
                      <a:pt x="488" y="1068"/>
                    </a:moveTo>
                    <a:cubicBezTo>
                      <a:pt x="488" y="1068"/>
                      <a:pt x="488" y="1067"/>
                      <a:pt x="488" y="1067"/>
                    </a:cubicBezTo>
                    <a:cubicBezTo>
                      <a:pt x="488" y="1067"/>
                      <a:pt x="488" y="1066"/>
                      <a:pt x="488" y="1066"/>
                    </a:cubicBezTo>
                    <a:cubicBezTo>
                      <a:pt x="488" y="1066"/>
                      <a:pt x="488" y="1066"/>
                      <a:pt x="488" y="1066"/>
                    </a:cubicBezTo>
                    <a:cubicBezTo>
                      <a:pt x="487" y="1066"/>
                      <a:pt x="487" y="1065"/>
                      <a:pt x="487" y="1065"/>
                    </a:cubicBezTo>
                    <a:cubicBezTo>
                      <a:pt x="479" y="1050"/>
                      <a:pt x="471" y="1035"/>
                      <a:pt x="466" y="1018"/>
                    </a:cubicBezTo>
                    <a:cubicBezTo>
                      <a:pt x="465" y="1012"/>
                      <a:pt x="463" y="1006"/>
                      <a:pt x="462" y="999"/>
                    </a:cubicBezTo>
                    <a:cubicBezTo>
                      <a:pt x="462" y="999"/>
                      <a:pt x="462" y="999"/>
                      <a:pt x="462" y="999"/>
                    </a:cubicBezTo>
                    <a:cubicBezTo>
                      <a:pt x="462" y="999"/>
                      <a:pt x="462" y="999"/>
                      <a:pt x="461" y="998"/>
                    </a:cubicBezTo>
                    <a:cubicBezTo>
                      <a:pt x="461" y="997"/>
                      <a:pt x="460" y="996"/>
                      <a:pt x="460" y="995"/>
                    </a:cubicBezTo>
                    <a:cubicBezTo>
                      <a:pt x="460" y="995"/>
                      <a:pt x="460" y="995"/>
                      <a:pt x="460" y="995"/>
                    </a:cubicBezTo>
                    <a:cubicBezTo>
                      <a:pt x="461" y="996"/>
                      <a:pt x="461" y="997"/>
                      <a:pt x="461" y="998"/>
                    </a:cubicBezTo>
                    <a:cubicBezTo>
                      <a:pt x="462" y="998"/>
                      <a:pt x="462" y="999"/>
                      <a:pt x="462" y="999"/>
                    </a:cubicBezTo>
                    <a:cubicBezTo>
                      <a:pt x="462" y="999"/>
                      <a:pt x="462" y="999"/>
                      <a:pt x="462" y="999"/>
                    </a:cubicBezTo>
                    <a:cubicBezTo>
                      <a:pt x="464" y="1005"/>
                      <a:pt x="467" y="1010"/>
                      <a:pt x="469" y="1015"/>
                    </a:cubicBezTo>
                    <a:cubicBezTo>
                      <a:pt x="473" y="1026"/>
                      <a:pt x="476" y="1037"/>
                      <a:pt x="480" y="1048"/>
                    </a:cubicBezTo>
                    <a:cubicBezTo>
                      <a:pt x="483" y="1054"/>
                      <a:pt x="485" y="1060"/>
                      <a:pt x="488" y="1066"/>
                    </a:cubicBezTo>
                    <a:cubicBezTo>
                      <a:pt x="488" y="1066"/>
                      <a:pt x="488" y="1066"/>
                      <a:pt x="488" y="1066"/>
                    </a:cubicBezTo>
                    <a:cubicBezTo>
                      <a:pt x="488" y="1066"/>
                      <a:pt x="488" y="1067"/>
                      <a:pt x="488" y="1067"/>
                    </a:cubicBezTo>
                    <a:cubicBezTo>
                      <a:pt x="488" y="1067"/>
                      <a:pt x="488" y="1068"/>
                      <a:pt x="488" y="1068"/>
                    </a:cubicBezTo>
                    <a:cubicBezTo>
                      <a:pt x="489" y="1068"/>
                      <a:pt x="489" y="1069"/>
                      <a:pt x="489" y="1069"/>
                    </a:cubicBezTo>
                    <a:cubicBezTo>
                      <a:pt x="489" y="1069"/>
                      <a:pt x="489" y="1068"/>
                      <a:pt x="488" y="1068"/>
                    </a:cubicBezTo>
                    <a:close/>
                    <a:moveTo>
                      <a:pt x="496" y="1089"/>
                    </a:moveTo>
                    <a:cubicBezTo>
                      <a:pt x="495" y="1088"/>
                      <a:pt x="495" y="1088"/>
                      <a:pt x="494" y="1087"/>
                    </a:cubicBezTo>
                    <a:cubicBezTo>
                      <a:pt x="494" y="1087"/>
                      <a:pt x="494" y="1087"/>
                      <a:pt x="494" y="1087"/>
                    </a:cubicBezTo>
                    <a:cubicBezTo>
                      <a:pt x="495" y="1088"/>
                      <a:pt x="495" y="1088"/>
                      <a:pt x="496" y="1089"/>
                    </a:cubicBezTo>
                    <a:close/>
                    <a:moveTo>
                      <a:pt x="549" y="1141"/>
                    </a:moveTo>
                    <a:cubicBezTo>
                      <a:pt x="549" y="1142"/>
                      <a:pt x="549" y="1142"/>
                      <a:pt x="549" y="1142"/>
                    </a:cubicBezTo>
                    <a:cubicBezTo>
                      <a:pt x="547" y="1140"/>
                      <a:pt x="544" y="1138"/>
                      <a:pt x="542" y="1137"/>
                    </a:cubicBezTo>
                    <a:cubicBezTo>
                      <a:pt x="534" y="1131"/>
                      <a:pt x="527" y="1125"/>
                      <a:pt x="520" y="1118"/>
                    </a:cubicBezTo>
                    <a:cubicBezTo>
                      <a:pt x="509" y="1106"/>
                      <a:pt x="501" y="1092"/>
                      <a:pt x="493" y="1077"/>
                    </a:cubicBezTo>
                    <a:cubicBezTo>
                      <a:pt x="491" y="1075"/>
                      <a:pt x="490" y="1072"/>
                      <a:pt x="489" y="1069"/>
                    </a:cubicBezTo>
                    <a:cubicBezTo>
                      <a:pt x="492" y="1075"/>
                      <a:pt x="496" y="1081"/>
                      <a:pt x="500" y="1087"/>
                    </a:cubicBezTo>
                    <a:cubicBezTo>
                      <a:pt x="503" y="1092"/>
                      <a:pt x="506" y="1097"/>
                      <a:pt x="511" y="1102"/>
                    </a:cubicBezTo>
                    <a:cubicBezTo>
                      <a:pt x="517" y="1108"/>
                      <a:pt x="523" y="1116"/>
                      <a:pt x="529" y="1122"/>
                    </a:cubicBezTo>
                    <a:cubicBezTo>
                      <a:pt x="533" y="1127"/>
                      <a:pt x="538" y="1130"/>
                      <a:pt x="542" y="1134"/>
                    </a:cubicBezTo>
                    <a:cubicBezTo>
                      <a:pt x="544" y="1137"/>
                      <a:pt x="547" y="1139"/>
                      <a:pt x="549" y="1141"/>
                    </a:cubicBezTo>
                    <a:close/>
                    <a:moveTo>
                      <a:pt x="449" y="939"/>
                    </a:moveTo>
                    <a:cubicBezTo>
                      <a:pt x="453" y="952"/>
                      <a:pt x="456" y="964"/>
                      <a:pt x="461" y="976"/>
                    </a:cubicBezTo>
                    <a:cubicBezTo>
                      <a:pt x="466" y="988"/>
                      <a:pt x="470" y="1000"/>
                      <a:pt x="475" y="1011"/>
                    </a:cubicBezTo>
                    <a:cubicBezTo>
                      <a:pt x="480" y="1023"/>
                      <a:pt x="485" y="1034"/>
                      <a:pt x="490" y="1045"/>
                    </a:cubicBezTo>
                    <a:cubicBezTo>
                      <a:pt x="495" y="1055"/>
                      <a:pt x="501" y="1065"/>
                      <a:pt x="506" y="1075"/>
                    </a:cubicBezTo>
                    <a:cubicBezTo>
                      <a:pt x="514" y="1089"/>
                      <a:pt x="523" y="1102"/>
                      <a:pt x="532" y="1115"/>
                    </a:cubicBezTo>
                    <a:cubicBezTo>
                      <a:pt x="535" y="1119"/>
                      <a:pt x="537" y="1123"/>
                      <a:pt x="540" y="1127"/>
                    </a:cubicBezTo>
                    <a:cubicBezTo>
                      <a:pt x="540" y="1127"/>
                      <a:pt x="540" y="1127"/>
                      <a:pt x="540" y="1127"/>
                    </a:cubicBezTo>
                    <a:cubicBezTo>
                      <a:pt x="540" y="1127"/>
                      <a:pt x="540" y="1127"/>
                      <a:pt x="541" y="1127"/>
                    </a:cubicBezTo>
                    <a:cubicBezTo>
                      <a:pt x="541" y="1128"/>
                      <a:pt x="541" y="1128"/>
                      <a:pt x="542" y="1129"/>
                    </a:cubicBezTo>
                    <a:cubicBezTo>
                      <a:pt x="542" y="1129"/>
                      <a:pt x="542" y="1129"/>
                      <a:pt x="541" y="1129"/>
                    </a:cubicBezTo>
                    <a:cubicBezTo>
                      <a:pt x="541" y="1129"/>
                      <a:pt x="541" y="1128"/>
                      <a:pt x="541" y="1127"/>
                    </a:cubicBezTo>
                    <a:cubicBezTo>
                      <a:pt x="540" y="1127"/>
                      <a:pt x="540" y="1127"/>
                      <a:pt x="540" y="1127"/>
                    </a:cubicBezTo>
                    <a:cubicBezTo>
                      <a:pt x="540" y="1127"/>
                      <a:pt x="540" y="1127"/>
                      <a:pt x="540" y="1127"/>
                    </a:cubicBezTo>
                    <a:cubicBezTo>
                      <a:pt x="537" y="1124"/>
                      <a:pt x="534" y="1121"/>
                      <a:pt x="531" y="1118"/>
                    </a:cubicBezTo>
                    <a:cubicBezTo>
                      <a:pt x="526" y="1114"/>
                      <a:pt x="522" y="1109"/>
                      <a:pt x="518" y="1104"/>
                    </a:cubicBezTo>
                    <a:cubicBezTo>
                      <a:pt x="513" y="1099"/>
                      <a:pt x="508" y="1094"/>
                      <a:pt x="504" y="1087"/>
                    </a:cubicBezTo>
                    <a:cubicBezTo>
                      <a:pt x="503" y="1085"/>
                      <a:pt x="502" y="1082"/>
                      <a:pt x="501" y="1080"/>
                    </a:cubicBezTo>
                    <a:cubicBezTo>
                      <a:pt x="495" y="1071"/>
                      <a:pt x="490" y="1060"/>
                      <a:pt x="486" y="1049"/>
                    </a:cubicBezTo>
                    <a:cubicBezTo>
                      <a:pt x="482" y="1038"/>
                      <a:pt x="478" y="1027"/>
                      <a:pt x="474" y="1015"/>
                    </a:cubicBezTo>
                    <a:cubicBezTo>
                      <a:pt x="468" y="1001"/>
                      <a:pt x="462" y="987"/>
                      <a:pt x="456" y="972"/>
                    </a:cubicBezTo>
                    <a:cubicBezTo>
                      <a:pt x="454" y="966"/>
                      <a:pt x="452" y="960"/>
                      <a:pt x="450" y="954"/>
                    </a:cubicBezTo>
                    <a:cubicBezTo>
                      <a:pt x="449" y="948"/>
                      <a:pt x="447" y="941"/>
                      <a:pt x="446" y="935"/>
                    </a:cubicBezTo>
                    <a:cubicBezTo>
                      <a:pt x="445" y="930"/>
                      <a:pt x="444" y="926"/>
                      <a:pt x="443" y="921"/>
                    </a:cubicBezTo>
                    <a:cubicBezTo>
                      <a:pt x="443" y="921"/>
                      <a:pt x="443" y="921"/>
                      <a:pt x="443" y="921"/>
                    </a:cubicBezTo>
                    <a:cubicBezTo>
                      <a:pt x="443" y="921"/>
                      <a:pt x="443" y="921"/>
                      <a:pt x="443" y="921"/>
                    </a:cubicBezTo>
                    <a:cubicBezTo>
                      <a:pt x="443" y="921"/>
                      <a:pt x="443" y="921"/>
                      <a:pt x="443" y="921"/>
                    </a:cubicBezTo>
                    <a:cubicBezTo>
                      <a:pt x="445" y="927"/>
                      <a:pt x="447" y="933"/>
                      <a:pt x="449" y="939"/>
                    </a:cubicBezTo>
                    <a:close/>
                    <a:moveTo>
                      <a:pt x="695" y="926"/>
                    </a:moveTo>
                    <a:cubicBezTo>
                      <a:pt x="695" y="926"/>
                      <a:pt x="695" y="926"/>
                      <a:pt x="694" y="926"/>
                    </a:cubicBezTo>
                    <a:cubicBezTo>
                      <a:pt x="690" y="927"/>
                      <a:pt x="686" y="929"/>
                      <a:pt x="681" y="930"/>
                    </a:cubicBezTo>
                    <a:cubicBezTo>
                      <a:pt x="672" y="934"/>
                      <a:pt x="663" y="933"/>
                      <a:pt x="655" y="933"/>
                    </a:cubicBezTo>
                    <a:cubicBezTo>
                      <a:pt x="639" y="933"/>
                      <a:pt x="622" y="933"/>
                      <a:pt x="607" y="930"/>
                    </a:cubicBezTo>
                    <a:cubicBezTo>
                      <a:pt x="595" y="929"/>
                      <a:pt x="584" y="928"/>
                      <a:pt x="573" y="926"/>
                    </a:cubicBezTo>
                    <a:cubicBezTo>
                      <a:pt x="565" y="925"/>
                      <a:pt x="557" y="923"/>
                      <a:pt x="549" y="922"/>
                    </a:cubicBezTo>
                    <a:cubicBezTo>
                      <a:pt x="536" y="921"/>
                      <a:pt x="523" y="919"/>
                      <a:pt x="510" y="918"/>
                    </a:cubicBezTo>
                    <a:cubicBezTo>
                      <a:pt x="507" y="918"/>
                      <a:pt x="505" y="917"/>
                      <a:pt x="502" y="917"/>
                    </a:cubicBezTo>
                    <a:cubicBezTo>
                      <a:pt x="494" y="917"/>
                      <a:pt x="487" y="917"/>
                      <a:pt x="480" y="915"/>
                    </a:cubicBezTo>
                    <a:cubicBezTo>
                      <a:pt x="480" y="915"/>
                      <a:pt x="480" y="915"/>
                      <a:pt x="480" y="915"/>
                    </a:cubicBezTo>
                    <a:cubicBezTo>
                      <a:pt x="479" y="915"/>
                      <a:pt x="478" y="915"/>
                      <a:pt x="477" y="915"/>
                    </a:cubicBezTo>
                    <a:cubicBezTo>
                      <a:pt x="477" y="915"/>
                      <a:pt x="476" y="915"/>
                      <a:pt x="476" y="915"/>
                    </a:cubicBezTo>
                    <a:cubicBezTo>
                      <a:pt x="476" y="915"/>
                      <a:pt x="477" y="915"/>
                      <a:pt x="477" y="915"/>
                    </a:cubicBezTo>
                    <a:cubicBezTo>
                      <a:pt x="478" y="915"/>
                      <a:pt x="479" y="915"/>
                      <a:pt x="480" y="915"/>
                    </a:cubicBezTo>
                    <a:cubicBezTo>
                      <a:pt x="480" y="915"/>
                      <a:pt x="480" y="915"/>
                      <a:pt x="480" y="915"/>
                    </a:cubicBezTo>
                    <a:cubicBezTo>
                      <a:pt x="481" y="915"/>
                      <a:pt x="482" y="915"/>
                      <a:pt x="484" y="915"/>
                    </a:cubicBezTo>
                    <a:cubicBezTo>
                      <a:pt x="492" y="915"/>
                      <a:pt x="500" y="915"/>
                      <a:pt x="508" y="916"/>
                    </a:cubicBezTo>
                    <a:cubicBezTo>
                      <a:pt x="518" y="917"/>
                      <a:pt x="528" y="917"/>
                      <a:pt x="538" y="919"/>
                    </a:cubicBezTo>
                    <a:cubicBezTo>
                      <a:pt x="543" y="920"/>
                      <a:pt x="549" y="921"/>
                      <a:pt x="554" y="920"/>
                    </a:cubicBezTo>
                    <a:cubicBezTo>
                      <a:pt x="556" y="920"/>
                      <a:pt x="558" y="920"/>
                      <a:pt x="560" y="920"/>
                    </a:cubicBezTo>
                    <a:cubicBezTo>
                      <a:pt x="568" y="921"/>
                      <a:pt x="575" y="922"/>
                      <a:pt x="583" y="923"/>
                    </a:cubicBezTo>
                    <a:cubicBezTo>
                      <a:pt x="590" y="923"/>
                      <a:pt x="597" y="924"/>
                      <a:pt x="605" y="925"/>
                    </a:cubicBezTo>
                    <a:cubicBezTo>
                      <a:pt x="610" y="925"/>
                      <a:pt x="615" y="927"/>
                      <a:pt x="620" y="927"/>
                    </a:cubicBezTo>
                    <a:cubicBezTo>
                      <a:pt x="629" y="928"/>
                      <a:pt x="637" y="928"/>
                      <a:pt x="646" y="928"/>
                    </a:cubicBezTo>
                    <a:cubicBezTo>
                      <a:pt x="650" y="928"/>
                      <a:pt x="655" y="929"/>
                      <a:pt x="660" y="929"/>
                    </a:cubicBezTo>
                    <a:cubicBezTo>
                      <a:pt x="669" y="928"/>
                      <a:pt x="679" y="927"/>
                      <a:pt x="689" y="926"/>
                    </a:cubicBezTo>
                    <a:cubicBezTo>
                      <a:pt x="691" y="926"/>
                      <a:pt x="693" y="926"/>
                      <a:pt x="694" y="926"/>
                    </a:cubicBezTo>
                    <a:cubicBezTo>
                      <a:pt x="695" y="926"/>
                      <a:pt x="695" y="926"/>
                      <a:pt x="695" y="926"/>
                    </a:cubicBezTo>
                    <a:cubicBezTo>
                      <a:pt x="695" y="926"/>
                      <a:pt x="696" y="926"/>
                      <a:pt x="696" y="925"/>
                    </a:cubicBezTo>
                    <a:cubicBezTo>
                      <a:pt x="696" y="926"/>
                      <a:pt x="695" y="926"/>
                      <a:pt x="695" y="926"/>
                    </a:cubicBezTo>
                    <a:close/>
                    <a:moveTo>
                      <a:pt x="704" y="912"/>
                    </a:moveTo>
                    <a:cubicBezTo>
                      <a:pt x="706" y="912"/>
                      <a:pt x="707" y="912"/>
                      <a:pt x="708" y="912"/>
                    </a:cubicBezTo>
                    <a:cubicBezTo>
                      <a:pt x="709" y="912"/>
                      <a:pt x="710" y="911"/>
                      <a:pt x="711" y="911"/>
                    </a:cubicBezTo>
                    <a:cubicBezTo>
                      <a:pt x="711" y="912"/>
                      <a:pt x="711" y="912"/>
                      <a:pt x="711" y="913"/>
                    </a:cubicBezTo>
                    <a:cubicBezTo>
                      <a:pt x="706" y="913"/>
                      <a:pt x="701" y="914"/>
                      <a:pt x="696" y="915"/>
                    </a:cubicBezTo>
                    <a:cubicBezTo>
                      <a:pt x="686" y="915"/>
                      <a:pt x="676" y="916"/>
                      <a:pt x="666" y="916"/>
                    </a:cubicBezTo>
                    <a:cubicBezTo>
                      <a:pt x="661" y="916"/>
                      <a:pt x="656" y="916"/>
                      <a:pt x="651" y="916"/>
                    </a:cubicBezTo>
                    <a:cubicBezTo>
                      <a:pt x="643" y="915"/>
                      <a:pt x="634" y="915"/>
                      <a:pt x="626" y="914"/>
                    </a:cubicBezTo>
                    <a:cubicBezTo>
                      <a:pt x="622" y="914"/>
                      <a:pt x="619" y="913"/>
                      <a:pt x="616" y="913"/>
                    </a:cubicBezTo>
                    <a:cubicBezTo>
                      <a:pt x="611" y="912"/>
                      <a:pt x="606" y="911"/>
                      <a:pt x="601" y="911"/>
                    </a:cubicBezTo>
                    <a:cubicBezTo>
                      <a:pt x="596" y="910"/>
                      <a:pt x="591" y="910"/>
                      <a:pt x="586" y="910"/>
                    </a:cubicBezTo>
                    <a:cubicBezTo>
                      <a:pt x="579" y="909"/>
                      <a:pt x="572" y="908"/>
                      <a:pt x="565" y="907"/>
                    </a:cubicBezTo>
                    <a:cubicBezTo>
                      <a:pt x="557" y="906"/>
                      <a:pt x="550" y="905"/>
                      <a:pt x="543" y="904"/>
                    </a:cubicBezTo>
                    <a:cubicBezTo>
                      <a:pt x="535" y="903"/>
                      <a:pt x="527" y="902"/>
                      <a:pt x="519" y="901"/>
                    </a:cubicBezTo>
                    <a:cubicBezTo>
                      <a:pt x="513" y="900"/>
                      <a:pt x="508" y="899"/>
                      <a:pt x="503" y="899"/>
                    </a:cubicBezTo>
                    <a:cubicBezTo>
                      <a:pt x="503" y="899"/>
                      <a:pt x="503" y="899"/>
                      <a:pt x="503" y="899"/>
                    </a:cubicBezTo>
                    <a:cubicBezTo>
                      <a:pt x="502" y="899"/>
                      <a:pt x="501" y="899"/>
                      <a:pt x="500" y="899"/>
                    </a:cubicBezTo>
                    <a:cubicBezTo>
                      <a:pt x="499" y="899"/>
                      <a:pt x="499" y="899"/>
                      <a:pt x="499" y="899"/>
                    </a:cubicBezTo>
                    <a:cubicBezTo>
                      <a:pt x="499" y="899"/>
                      <a:pt x="499" y="899"/>
                      <a:pt x="500" y="899"/>
                    </a:cubicBezTo>
                    <a:cubicBezTo>
                      <a:pt x="501" y="899"/>
                      <a:pt x="502" y="899"/>
                      <a:pt x="503" y="899"/>
                    </a:cubicBezTo>
                    <a:cubicBezTo>
                      <a:pt x="503" y="899"/>
                      <a:pt x="503" y="899"/>
                      <a:pt x="503" y="899"/>
                    </a:cubicBezTo>
                    <a:cubicBezTo>
                      <a:pt x="504" y="899"/>
                      <a:pt x="504" y="898"/>
                      <a:pt x="505" y="898"/>
                    </a:cubicBezTo>
                    <a:cubicBezTo>
                      <a:pt x="516" y="898"/>
                      <a:pt x="526" y="898"/>
                      <a:pt x="537" y="898"/>
                    </a:cubicBezTo>
                    <a:cubicBezTo>
                      <a:pt x="547" y="898"/>
                      <a:pt x="557" y="898"/>
                      <a:pt x="567" y="898"/>
                    </a:cubicBezTo>
                    <a:cubicBezTo>
                      <a:pt x="569" y="898"/>
                      <a:pt x="571" y="898"/>
                      <a:pt x="573" y="898"/>
                    </a:cubicBezTo>
                    <a:cubicBezTo>
                      <a:pt x="583" y="900"/>
                      <a:pt x="594" y="902"/>
                      <a:pt x="604" y="903"/>
                    </a:cubicBezTo>
                    <a:cubicBezTo>
                      <a:pt x="610" y="904"/>
                      <a:pt x="616" y="905"/>
                      <a:pt x="621" y="906"/>
                    </a:cubicBezTo>
                    <a:cubicBezTo>
                      <a:pt x="629" y="907"/>
                      <a:pt x="636" y="909"/>
                      <a:pt x="643" y="910"/>
                    </a:cubicBezTo>
                    <a:cubicBezTo>
                      <a:pt x="646" y="910"/>
                      <a:pt x="648" y="911"/>
                      <a:pt x="650" y="911"/>
                    </a:cubicBezTo>
                    <a:cubicBezTo>
                      <a:pt x="657" y="911"/>
                      <a:pt x="664" y="911"/>
                      <a:pt x="671" y="912"/>
                    </a:cubicBezTo>
                    <a:cubicBezTo>
                      <a:pt x="682" y="913"/>
                      <a:pt x="693" y="914"/>
                      <a:pt x="704" y="912"/>
                    </a:cubicBezTo>
                    <a:close/>
                    <a:moveTo>
                      <a:pt x="446" y="901"/>
                    </a:moveTo>
                    <a:cubicBezTo>
                      <a:pt x="455" y="897"/>
                      <a:pt x="464" y="893"/>
                      <a:pt x="473" y="890"/>
                    </a:cubicBezTo>
                    <a:cubicBezTo>
                      <a:pt x="479" y="888"/>
                      <a:pt x="485" y="888"/>
                      <a:pt x="491" y="886"/>
                    </a:cubicBezTo>
                    <a:cubicBezTo>
                      <a:pt x="496" y="884"/>
                      <a:pt x="501" y="885"/>
                      <a:pt x="506" y="885"/>
                    </a:cubicBezTo>
                    <a:cubicBezTo>
                      <a:pt x="513" y="886"/>
                      <a:pt x="520" y="886"/>
                      <a:pt x="526" y="886"/>
                    </a:cubicBezTo>
                    <a:cubicBezTo>
                      <a:pt x="535" y="886"/>
                      <a:pt x="543" y="887"/>
                      <a:pt x="552" y="887"/>
                    </a:cubicBezTo>
                    <a:cubicBezTo>
                      <a:pt x="559" y="887"/>
                      <a:pt x="565" y="888"/>
                      <a:pt x="572" y="888"/>
                    </a:cubicBezTo>
                    <a:cubicBezTo>
                      <a:pt x="578" y="889"/>
                      <a:pt x="583" y="888"/>
                      <a:pt x="589" y="889"/>
                    </a:cubicBezTo>
                    <a:cubicBezTo>
                      <a:pt x="600" y="890"/>
                      <a:pt x="612" y="891"/>
                      <a:pt x="623" y="892"/>
                    </a:cubicBezTo>
                    <a:cubicBezTo>
                      <a:pt x="625" y="892"/>
                      <a:pt x="627" y="893"/>
                      <a:pt x="628" y="893"/>
                    </a:cubicBezTo>
                    <a:cubicBezTo>
                      <a:pt x="637" y="894"/>
                      <a:pt x="645" y="896"/>
                      <a:pt x="654" y="897"/>
                    </a:cubicBezTo>
                    <a:cubicBezTo>
                      <a:pt x="658" y="898"/>
                      <a:pt x="661" y="898"/>
                      <a:pt x="665" y="900"/>
                    </a:cubicBezTo>
                    <a:cubicBezTo>
                      <a:pt x="675" y="902"/>
                      <a:pt x="684" y="905"/>
                      <a:pt x="694" y="909"/>
                    </a:cubicBezTo>
                    <a:cubicBezTo>
                      <a:pt x="691" y="909"/>
                      <a:pt x="688" y="909"/>
                      <a:pt x="685" y="909"/>
                    </a:cubicBezTo>
                    <a:cubicBezTo>
                      <a:pt x="678" y="908"/>
                      <a:pt x="672" y="908"/>
                      <a:pt x="666" y="907"/>
                    </a:cubicBezTo>
                    <a:cubicBezTo>
                      <a:pt x="660" y="907"/>
                      <a:pt x="654" y="907"/>
                      <a:pt x="649" y="906"/>
                    </a:cubicBezTo>
                    <a:cubicBezTo>
                      <a:pt x="639" y="905"/>
                      <a:pt x="629" y="902"/>
                      <a:pt x="619" y="901"/>
                    </a:cubicBezTo>
                    <a:cubicBezTo>
                      <a:pt x="611" y="899"/>
                      <a:pt x="602" y="899"/>
                      <a:pt x="593" y="897"/>
                    </a:cubicBezTo>
                    <a:cubicBezTo>
                      <a:pt x="585" y="895"/>
                      <a:pt x="576" y="894"/>
                      <a:pt x="566" y="894"/>
                    </a:cubicBezTo>
                    <a:cubicBezTo>
                      <a:pt x="558" y="894"/>
                      <a:pt x="549" y="893"/>
                      <a:pt x="540" y="894"/>
                    </a:cubicBezTo>
                    <a:cubicBezTo>
                      <a:pt x="532" y="894"/>
                      <a:pt x="524" y="895"/>
                      <a:pt x="517" y="894"/>
                    </a:cubicBezTo>
                    <a:cubicBezTo>
                      <a:pt x="502" y="893"/>
                      <a:pt x="487" y="897"/>
                      <a:pt x="472" y="898"/>
                    </a:cubicBezTo>
                    <a:cubicBezTo>
                      <a:pt x="464" y="898"/>
                      <a:pt x="456" y="900"/>
                      <a:pt x="449" y="901"/>
                    </a:cubicBezTo>
                    <a:cubicBezTo>
                      <a:pt x="448" y="901"/>
                      <a:pt x="447" y="901"/>
                      <a:pt x="446" y="901"/>
                    </a:cubicBezTo>
                    <a:close/>
                    <a:moveTo>
                      <a:pt x="453" y="907"/>
                    </a:moveTo>
                    <a:cubicBezTo>
                      <a:pt x="458" y="907"/>
                      <a:pt x="462" y="907"/>
                      <a:pt x="467" y="906"/>
                    </a:cubicBezTo>
                    <a:cubicBezTo>
                      <a:pt x="473" y="905"/>
                      <a:pt x="479" y="904"/>
                      <a:pt x="485" y="904"/>
                    </a:cubicBezTo>
                    <a:cubicBezTo>
                      <a:pt x="499" y="904"/>
                      <a:pt x="513" y="905"/>
                      <a:pt x="527" y="906"/>
                    </a:cubicBezTo>
                    <a:cubicBezTo>
                      <a:pt x="536" y="907"/>
                      <a:pt x="545" y="909"/>
                      <a:pt x="554" y="910"/>
                    </a:cubicBezTo>
                    <a:cubicBezTo>
                      <a:pt x="563" y="912"/>
                      <a:pt x="573" y="913"/>
                      <a:pt x="582" y="914"/>
                    </a:cubicBezTo>
                    <a:cubicBezTo>
                      <a:pt x="592" y="915"/>
                      <a:pt x="602" y="916"/>
                      <a:pt x="612" y="917"/>
                    </a:cubicBezTo>
                    <a:cubicBezTo>
                      <a:pt x="619" y="918"/>
                      <a:pt x="626" y="919"/>
                      <a:pt x="634" y="919"/>
                    </a:cubicBezTo>
                    <a:cubicBezTo>
                      <a:pt x="640" y="920"/>
                      <a:pt x="646" y="920"/>
                      <a:pt x="653" y="920"/>
                    </a:cubicBezTo>
                    <a:cubicBezTo>
                      <a:pt x="660" y="921"/>
                      <a:pt x="667" y="922"/>
                      <a:pt x="675" y="921"/>
                    </a:cubicBezTo>
                    <a:cubicBezTo>
                      <a:pt x="677" y="920"/>
                      <a:pt x="679" y="920"/>
                      <a:pt x="682" y="920"/>
                    </a:cubicBezTo>
                    <a:cubicBezTo>
                      <a:pt x="692" y="919"/>
                      <a:pt x="701" y="918"/>
                      <a:pt x="711" y="917"/>
                    </a:cubicBezTo>
                    <a:cubicBezTo>
                      <a:pt x="713" y="917"/>
                      <a:pt x="716" y="916"/>
                      <a:pt x="718" y="916"/>
                    </a:cubicBezTo>
                    <a:cubicBezTo>
                      <a:pt x="718" y="916"/>
                      <a:pt x="718" y="916"/>
                      <a:pt x="718" y="916"/>
                    </a:cubicBezTo>
                    <a:cubicBezTo>
                      <a:pt x="718" y="916"/>
                      <a:pt x="718" y="916"/>
                      <a:pt x="718" y="916"/>
                    </a:cubicBezTo>
                    <a:cubicBezTo>
                      <a:pt x="718" y="916"/>
                      <a:pt x="718" y="916"/>
                      <a:pt x="718" y="916"/>
                    </a:cubicBezTo>
                    <a:cubicBezTo>
                      <a:pt x="711" y="919"/>
                      <a:pt x="705" y="920"/>
                      <a:pt x="698" y="921"/>
                    </a:cubicBezTo>
                    <a:cubicBezTo>
                      <a:pt x="690" y="922"/>
                      <a:pt x="682" y="922"/>
                      <a:pt x="674" y="923"/>
                    </a:cubicBezTo>
                    <a:cubicBezTo>
                      <a:pt x="668" y="924"/>
                      <a:pt x="662" y="924"/>
                      <a:pt x="656" y="924"/>
                    </a:cubicBezTo>
                    <a:cubicBezTo>
                      <a:pt x="649" y="924"/>
                      <a:pt x="641" y="924"/>
                      <a:pt x="634" y="923"/>
                    </a:cubicBezTo>
                    <a:cubicBezTo>
                      <a:pt x="628" y="923"/>
                      <a:pt x="622" y="922"/>
                      <a:pt x="616" y="922"/>
                    </a:cubicBezTo>
                    <a:cubicBezTo>
                      <a:pt x="611" y="921"/>
                      <a:pt x="606" y="920"/>
                      <a:pt x="601" y="920"/>
                    </a:cubicBezTo>
                    <a:cubicBezTo>
                      <a:pt x="594" y="919"/>
                      <a:pt x="587" y="918"/>
                      <a:pt x="580" y="918"/>
                    </a:cubicBezTo>
                    <a:cubicBezTo>
                      <a:pt x="570" y="917"/>
                      <a:pt x="560" y="916"/>
                      <a:pt x="550" y="916"/>
                    </a:cubicBezTo>
                    <a:cubicBezTo>
                      <a:pt x="542" y="916"/>
                      <a:pt x="534" y="914"/>
                      <a:pt x="526" y="913"/>
                    </a:cubicBezTo>
                    <a:cubicBezTo>
                      <a:pt x="522" y="913"/>
                      <a:pt x="519" y="912"/>
                      <a:pt x="515" y="912"/>
                    </a:cubicBezTo>
                    <a:cubicBezTo>
                      <a:pt x="503" y="912"/>
                      <a:pt x="492" y="911"/>
                      <a:pt x="480" y="911"/>
                    </a:cubicBezTo>
                    <a:cubicBezTo>
                      <a:pt x="472" y="911"/>
                      <a:pt x="465" y="911"/>
                      <a:pt x="457" y="911"/>
                    </a:cubicBezTo>
                    <a:cubicBezTo>
                      <a:pt x="455" y="910"/>
                      <a:pt x="452" y="910"/>
                      <a:pt x="450" y="908"/>
                    </a:cubicBezTo>
                    <a:cubicBezTo>
                      <a:pt x="451" y="907"/>
                      <a:pt x="452" y="907"/>
                      <a:pt x="453" y="907"/>
                    </a:cubicBezTo>
                    <a:close/>
                    <a:moveTo>
                      <a:pt x="467" y="949"/>
                    </a:moveTo>
                    <a:cubicBezTo>
                      <a:pt x="467" y="948"/>
                      <a:pt x="467" y="948"/>
                      <a:pt x="467" y="948"/>
                    </a:cubicBezTo>
                    <a:cubicBezTo>
                      <a:pt x="467" y="948"/>
                      <a:pt x="467" y="948"/>
                      <a:pt x="467" y="948"/>
                    </a:cubicBezTo>
                    <a:cubicBezTo>
                      <a:pt x="467" y="948"/>
                      <a:pt x="467" y="948"/>
                      <a:pt x="467" y="948"/>
                    </a:cubicBezTo>
                    <a:cubicBezTo>
                      <a:pt x="467" y="948"/>
                      <a:pt x="467" y="948"/>
                      <a:pt x="467" y="949"/>
                    </a:cubicBezTo>
                    <a:cubicBezTo>
                      <a:pt x="467" y="949"/>
                      <a:pt x="468" y="949"/>
                      <a:pt x="468" y="950"/>
                    </a:cubicBezTo>
                    <a:cubicBezTo>
                      <a:pt x="468" y="949"/>
                      <a:pt x="467" y="949"/>
                      <a:pt x="467" y="949"/>
                    </a:cubicBezTo>
                    <a:close/>
                    <a:moveTo>
                      <a:pt x="487" y="996"/>
                    </a:moveTo>
                    <a:cubicBezTo>
                      <a:pt x="487" y="997"/>
                      <a:pt x="488" y="999"/>
                      <a:pt x="489" y="1001"/>
                    </a:cubicBezTo>
                    <a:cubicBezTo>
                      <a:pt x="489" y="1001"/>
                      <a:pt x="489" y="1002"/>
                      <a:pt x="490" y="1002"/>
                    </a:cubicBezTo>
                    <a:cubicBezTo>
                      <a:pt x="490" y="1002"/>
                      <a:pt x="490" y="1003"/>
                      <a:pt x="490" y="1003"/>
                    </a:cubicBezTo>
                    <a:cubicBezTo>
                      <a:pt x="490" y="1003"/>
                      <a:pt x="490" y="1003"/>
                      <a:pt x="490" y="1004"/>
                    </a:cubicBezTo>
                    <a:cubicBezTo>
                      <a:pt x="490" y="1004"/>
                      <a:pt x="490" y="1004"/>
                      <a:pt x="490" y="1004"/>
                    </a:cubicBezTo>
                    <a:cubicBezTo>
                      <a:pt x="491" y="1004"/>
                      <a:pt x="491" y="1004"/>
                      <a:pt x="491" y="1004"/>
                    </a:cubicBezTo>
                    <a:cubicBezTo>
                      <a:pt x="491" y="1005"/>
                      <a:pt x="491" y="1005"/>
                      <a:pt x="491" y="1005"/>
                    </a:cubicBezTo>
                    <a:cubicBezTo>
                      <a:pt x="491" y="1005"/>
                      <a:pt x="491" y="1006"/>
                      <a:pt x="491" y="1006"/>
                    </a:cubicBezTo>
                    <a:cubicBezTo>
                      <a:pt x="492" y="1007"/>
                      <a:pt x="492" y="1007"/>
                      <a:pt x="492" y="1008"/>
                    </a:cubicBezTo>
                    <a:cubicBezTo>
                      <a:pt x="492" y="1008"/>
                      <a:pt x="493" y="1009"/>
                      <a:pt x="493" y="1009"/>
                    </a:cubicBezTo>
                    <a:cubicBezTo>
                      <a:pt x="493" y="1010"/>
                      <a:pt x="493" y="1010"/>
                      <a:pt x="494" y="1010"/>
                    </a:cubicBezTo>
                    <a:cubicBezTo>
                      <a:pt x="494" y="1011"/>
                      <a:pt x="494" y="1011"/>
                      <a:pt x="494" y="1011"/>
                    </a:cubicBezTo>
                    <a:cubicBezTo>
                      <a:pt x="494" y="1011"/>
                      <a:pt x="494" y="1011"/>
                      <a:pt x="494" y="1011"/>
                    </a:cubicBezTo>
                    <a:cubicBezTo>
                      <a:pt x="496" y="1014"/>
                      <a:pt x="497" y="1016"/>
                      <a:pt x="498" y="1019"/>
                    </a:cubicBezTo>
                    <a:cubicBezTo>
                      <a:pt x="501" y="1024"/>
                      <a:pt x="504" y="1029"/>
                      <a:pt x="507" y="1034"/>
                    </a:cubicBezTo>
                    <a:cubicBezTo>
                      <a:pt x="511" y="1040"/>
                      <a:pt x="515" y="1046"/>
                      <a:pt x="520" y="1052"/>
                    </a:cubicBezTo>
                    <a:cubicBezTo>
                      <a:pt x="524" y="1057"/>
                      <a:pt x="528" y="1062"/>
                      <a:pt x="533" y="1067"/>
                    </a:cubicBezTo>
                    <a:cubicBezTo>
                      <a:pt x="536" y="1071"/>
                      <a:pt x="539" y="1075"/>
                      <a:pt x="542" y="1079"/>
                    </a:cubicBezTo>
                    <a:cubicBezTo>
                      <a:pt x="546" y="1083"/>
                      <a:pt x="550" y="1087"/>
                      <a:pt x="554" y="1092"/>
                    </a:cubicBezTo>
                    <a:cubicBezTo>
                      <a:pt x="558" y="1095"/>
                      <a:pt x="561" y="1098"/>
                      <a:pt x="564" y="1102"/>
                    </a:cubicBezTo>
                    <a:cubicBezTo>
                      <a:pt x="570" y="1110"/>
                      <a:pt x="577" y="1117"/>
                      <a:pt x="585" y="1124"/>
                    </a:cubicBezTo>
                    <a:cubicBezTo>
                      <a:pt x="588" y="1127"/>
                      <a:pt x="590" y="1130"/>
                      <a:pt x="593" y="1134"/>
                    </a:cubicBezTo>
                    <a:cubicBezTo>
                      <a:pt x="593" y="1134"/>
                      <a:pt x="593" y="1134"/>
                      <a:pt x="593" y="1134"/>
                    </a:cubicBezTo>
                    <a:cubicBezTo>
                      <a:pt x="593" y="1134"/>
                      <a:pt x="593" y="1134"/>
                      <a:pt x="593" y="1134"/>
                    </a:cubicBezTo>
                    <a:cubicBezTo>
                      <a:pt x="593" y="1134"/>
                      <a:pt x="593" y="1134"/>
                      <a:pt x="593" y="1134"/>
                    </a:cubicBezTo>
                    <a:cubicBezTo>
                      <a:pt x="593" y="1134"/>
                      <a:pt x="593" y="1134"/>
                      <a:pt x="593" y="1134"/>
                    </a:cubicBezTo>
                    <a:cubicBezTo>
                      <a:pt x="591" y="1133"/>
                      <a:pt x="590" y="1132"/>
                      <a:pt x="589" y="1130"/>
                    </a:cubicBezTo>
                    <a:cubicBezTo>
                      <a:pt x="583" y="1126"/>
                      <a:pt x="577" y="1121"/>
                      <a:pt x="571" y="1116"/>
                    </a:cubicBezTo>
                    <a:cubicBezTo>
                      <a:pt x="565" y="1111"/>
                      <a:pt x="560" y="1105"/>
                      <a:pt x="554" y="1099"/>
                    </a:cubicBezTo>
                    <a:cubicBezTo>
                      <a:pt x="549" y="1093"/>
                      <a:pt x="544" y="1088"/>
                      <a:pt x="539" y="1082"/>
                    </a:cubicBezTo>
                    <a:cubicBezTo>
                      <a:pt x="533" y="1074"/>
                      <a:pt x="527" y="1066"/>
                      <a:pt x="521" y="1058"/>
                    </a:cubicBezTo>
                    <a:cubicBezTo>
                      <a:pt x="511" y="1047"/>
                      <a:pt x="505" y="1034"/>
                      <a:pt x="498" y="1020"/>
                    </a:cubicBezTo>
                    <a:cubicBezTo>
                      <a:pt x="496" y="1018"/>
                      <a:pt x="495" y="1014"/>
                      <a:pt x="494" y="1012"/>
                    </a:cubicBezTo>
                    <a:cubicBezTo>
                      <a:pt x="494" y="1011"/>
                      <a:pt x="494" y="1011"/>
                      <a:pt x="494" y="1011"/>
                    </a:cubicBezTo>
                    <a:cubicBezTo>
                      <a:pt x="494" y="1011"/>
                      <a:pt x="494" y="1011"/>
                      <a:pt x="494" y="1010"/>
                    </a:cubicBezTo>
                    <a:cubicBezTo>
                      <a:pt x="493" y="1010"/>
                      <a:pt x="493" y="1010"/>
                      <a:pt x="493" y="1009"/>
                    </a:cubicBezTo>
                    <a:cubicBezTo>
                      <a:pt x="492" y="1009"/>
                      <a:pt x="492" y="1008"/>
                      <a:pt x="492" y="1008"/>
                    </a:cubicBezTo>
                    <a:cubicBezTo>
                      <a:pt x="492" y="1007"/>
                      <a:pt x="492" y="1007"/>
                      <a:pt x="491" y="1006"/>
                    </a:cubicBezTo>
                    <a:cubicBezTo>
                      <a:pt x="491" y="1006"/>
                      <a:pt x="491" y="1005"/>
                      <a:pt x="491" y="1005"/>
                    </a:cubicBezTo>
                    <a:cubicBezTo>
                      <a:pt x="491" y="1005"/>
                      <a:pt x="491" y="1005"/>
                      <a:pt x="491" y="1004"/>
                    </a:cubicBezTo>
                    <a:cubicBezTo>
                      <a:pt x="491" y="1004"/>
                      <a:pt x="491" y="1004"/>
                      <a:pt x="490" y="1004"/>
                    </a:cubicBezTo>
                    <a:cubicBezTo>
                      <a:pt x="490" y="1004"/>
                      <a:pt x="490" y="1004"/>
                      <a:pt x="490" y="1004"/>
                    </a:cubicBezTo>
                    <a:cubicBezTo>
                      <a:pt x="490" y="1003"/>
                      <a:pt x="490" y="1003"/>
                      <a:pt x="490" y="1003"/>
                    </a:cubicBezTo>
                    <a:cubicBezTo>
                      <a:pt x="490" y="1003"/>
                      <a:pt x="490" y="1002"/>
                      <a:pt x="490" y="1002"/>
                    </a:cubicBezTo>
                    <a:cubicBezTo>
                      <a:pt x="489" y="1002"/>
                      <a:pt x="489" y="1001"/>
                      <a:pt x="489" y="1001"/>
                    </a:cubicBezTo>
                    <a:cubicBezTo>
                      <a:pt x="488" y="999"/>
                      <a:pt x="487" y="998"/>
                      <a:pt x="486" y="996"/>
                    </a:cubicBezTo>
                    <a:cubicBezTo>
                      <a:pt x="486" y="996"/>
                      <a:pt x="486" y="996"/>
                      <a:pt x="487" y="996"/>
                    </a:cubicBezTo>
                    <a:close/>
                    <a:moveTo>
                      <a:pt x="483" y="988"/>
                    </a:moveTo>
                    <a:cubicBezTo>
                      <a:pt x="483" y="988"/>
                      <a:pt x="484" y="989"/>
                      <a:pt x="484" y="989"/>
                    </a:cubicBezTo>
                    <a:cubicBezTo>
                      <a:pt x="484" y="989"/>
                      <a:pt x="484" y="990"/>
                      <a:pt x="484" y="990"/>
                    </a:cubicBezTo>
                    <a:cubicBezTo>
                      <a:pt x="484" y="990"/>
                      <a:pt x="484" y="991"/>
                      <a:pt x="485" y="991"/>
                    </a:cubicBezTo>
                    <a:cubicBezTo>
                      <a:pt x="485" y="992"/>
                      <a:pt x="485" y="992"/>
                      <a:pt x="485" y="992"/>
                    </a:cubicBezTo>
                    <a:cubicBezTo>
                      <a:pt x="485" y="992"/>
                      <a:pt x="485" y="992"/>
                      <a:pt x="485" y="991"/>
                    </a:cubicBezTo>
                    <a:cubicBezTo>
                      <a:pt x="484" y="991"/>
                      <a:pt x="484" y="991"/>
                      <a:pt x="484" y="990"/>
                    </a:cubicBezTo>
                    <a:cubicBezTo>
                      <a:pt x="484" y="990"/>
                      <a:pt x="484" y="989"/>
                      <a:pt x="484" y="989"/>
                    </a:cubicBezTo>
                    <a:cubicBezTo>
                      <a:pt x="484" y="989"/>
                      <a:pt x="483" y="988"/>
                      <a:pt x="483" y="988"/>
                    </a:cubicBezTo>
                    <a:cubicBezTo>
                      <a:pt x="483" y="988"/>
                      <a:pt x="483" y="988"/>
                      <a:pt x="483" y="988"/>
                    </a:cubicBezTo>
                    <a:close/>
                    <a:moveTo>
                      <a:pt x="482" y="994"/>
                    </a:moveTo>
                    <a:cubicBezTo>
                      <a:pt x="483" y="994"/>
                      <a:pt x="483" y="995"/>
                      <a:pt x="483" y="995"/>
                    </a:cubicBezTo>
                    <a:cubicBezTo>
                      <a:pt x="483" y="995"/>
                      <a:pt x="483" y="996"/>
                      <a:pt x="483" y="996"/>
                    </a:cubicBezTo>
                    <a:cubicBezTo>
                      <a:pt x="483" y="996"/>
                      <a:pt x="484" y="997"/>
                      <a:pt x="484" y="997"/>
                    </a:cubicBezTo>
                    <a:cubicBezTo>
                      <a:pt x="484" y="997"/>
                      <a:pt x="484" y="998"/>
                      <a:pt x="484" y="998"/>
                    </a:cubicBezTo>
                    <a:cubicBezTo>
                      <a:pt x="484" y="999"/>
                      <a:pt x="485" y="1000"/>
                      <a:pt x="485" y="1001"/>
                    </a:cubicBezTo>
                    <a:cubicBezTo>
                      <a:pt x="485" y="1001"/>
                      <a:pt x="485" y="1001"/>
                      <a:pt x="485" y="1001"/>
                    </a:cubicBezTo>
                    <a:cubicBezTo>
                      <a:pt x="487" y="1004"/>
                      <a:pt x="488" y="1007"/>
                      <a:pt x="490" y="1010"/>
                    </a:cubicBezTo>
                    <a:cubicBezTo>
                      <a:pt x="494" y="1019"/>
                      <a:pt x="498" y="1028"/>
                      <a:pt x="503" y="1037"/>
                    </a:cubicBezTo>
                    <a:cubicBezTo>
                      <a:pt x="505" y="1042"/>
                      <a:pt x="508" y="1047"/>
                      <a:pt x="512" y="1052"/>
                    </a:cubicBezTo>
                    <a:cubicBezTo>
                      <a:pt x="517" y="1061"/>
                      <a:pt x="524" y="1069"/>
                      <a:pt x="530" y="1077"/>
                    </a:cubicBezTo>
                    <a:cubicBezTo>
                      <a:pt x="536" y="1085"/>
                      <a:pt x="543" y="1094"/>
                      <a:pt x="550" y="1101"/>
                    </a:cubicBezTo>
                    <a:cubicBezTo>
                      <a:pt x="556" y="1105"/>
                      <a:pt x="560" y="1111"/>
                      <a:pt x="566" y="1116"/>
                    </a:cubicBezTo>
                    <a:cubicBezTo>
                      <a:pt x="573" y="1122"/>
                      <a:pt x="580" y="1128"/>
                      <a:pt x="587" y="1134"/>
                    </a:cubicBezTo>
                    <a:cubicBezTo>
                      <a:pt x="591" y="1138"/>
                      <a:pt x="595" y="1141"/>
                      <a:pt x="600" y="1145"/>
                    </a:cubicBezTo>
                    <a:cubicBezTo>
                      <a:pt x="600" y="1146"/>
                      <a:pt x="601" y="1147"/>
                      <a:pt x="602" y="1148"/>
                    </a:cubicBezTo>
                    <a:cubicBezTo>
                      <a:pt x="602" y="1148"/>
                      <a:pt x="602" y="1148"/>
                      <a:pt x="601" y="1149"/>
                    </a:cubicBezTo>
                    <a:cubicBezTo>
                      <a:pt x="596" y="1146"/>
                      <a:pt x="591" y="1143"/>
                      <a:pt x="586" y="1140"/>
                    </a:cubicBezTo>
                    <a:cubicBezTo>
                      <a:pt x="579" y="1135"/>
                      <a:pt x="572" y="1131"/>
                      <a:pt x="566" y="1126"/>
                    </a:cubicBezTo>
                    <a:cubicBezTo>
                      <a:pt x="562" y="1123"/>
                      <a:pt x="557" y="1119"/>
                      <a:pt x="553" y="1116"/>
                    </a:cubicBezTo>
                    <a:cubicBezTo>
                      <a:pt x="550" y="1112"/>
                      <a:pt x="547" y="1109"/>
                      <a:pt x="543" y="1105"/>
                    </a:cubicBezTo>
                    <a:cubicBezTo>
                      <a:pt x="540" y="1102"/>
                      <a:pt x="537" y="1098"/>
                      <a:pt x="534" y="1095"/>
                    </a:cubicBezTo>
                    <a:cubicBezTo>
                      <a:pt x="529" y="1089"/>
                      <a:pt x="525" y="1083"/>
                      <a:pt x="521" y="1077"/>
                    </a:cubicBezTo>
                    <a:cubicBezTo>
                      <a:pt x="513" y="1064"/>
                      <a:pt x="507" y="1051"/>
                      <a:pt x="500" y="1038"/>
                    </a:cubicBezTo>
                    <a:cubicBezTo>
                      <a:pt x="498" y="1035"/>
                      <a:pt x="497" y="1031"/>
                      <a:pt x="495" y="1027"/>
                    </a:cubicBezTo>
                    <a:cubicBezTo>
                      <a:pt x="492" y="1019"/>
                      <a:pt x="488" y="1010"/>
                      <a:pt x="485" y="1001"/>
                    </a:cubicBezTo>
                    <a:cubicBezTo>
                      <a:pt x="485" y="1001"/>
                      <a:pt x="485" y="1001"/>
                      <a:pt x="485" y="1001"/>
                    </a:cubicBezTo>
                    <a:cubicBezTo>
                      <a:pt x="485" y="1000"/>
                      <a:pt x="484" y="999"/>
                      <a:pt x="484" y="998"/>
                    </a:cubicBezTo>
                    <a:cubicBezTo>
                      <a:pt x="484" y="998"/>
                      <a:pt x="484" y="997"/>
                      <a:pt x="484" y="997"/>
                    </a:cubicBezTo>
                    <a:cubicBezTo>
                      <a:pt x="484" y="997"/>
                      <a:pt x="483" y="996"/>
                      <a:pt x="483" y="996"/>
                    </a:cubicBezTo>
                    <a:cubicBezTo>
                      <a:pt x="483" y="996"/>
                      <a:pt x="483" y="995"/>
                      <a:pt x="483" y="995"/>
                    </a:cubicBezTo>
                    <a:cubicBezTo>
                      <a:pt x="483" y="995"/>
                      <a:pt x="483" y="994"/>
                      <a:pt x="482" y="994"/>
                    </a:cubicBezTo>
                    <a:cubicBezTo>
                      <a:pt x="482" y="994"/>
                      <a:pt x="482" y="994"/>
                      <a:pt x="482" y="994"/>
                    </a:cubicBezTo>
                    <a:close/>
                    <a:moveTo>
                      <a:pt x="480" y="989"/>
                    </a:moveTo>
                    <a:cubicBezTo>
                      <a:pt x="480" y="988"/>
                      <a:pt x="480" y="988"/>
                      <a:pt x="480" y="988"/>
                    </a:cubicBezTo>
                    <a:cubicBezTo>
                      <a:pt x="480" y="987"/>
                      <a:pt x="479" y="987"/>
                      <a:pt x="479" y="987"/>
                    </a:cubicBezTo>
                    <a:cubicBezTo>
                      <a:pt x="479" y="986"/>
                      <a:pt x="479" y="986"/>
                      <a:pt x="479" y="986"/>
                    </a:cubicBezTo>
                    <a:cubicBezTo>
                      <a:pt x="479" y="985"/>
                      <a:pt x="479" y="985"/>
                      <a:pt x="478" y="985"/>
                    </a:cubicBezTo>
                    <a:cubicBezTo>
                      <a:pt x="478" y="985"/>
                      <a:pt x="478" y="985"/>
                      <a:pt x="478" y="985"/>
                    </a:cubicBezTo>
                    <a:cubicBezTo>
                      <a:pt x="479" y="985"/>
                      <a:pt x="479" y="985"/>
                      <a:pt x="479" y="986"/>
                    </a:cubicBezTo>
                    <a:cubicBezTo>
                      <a:pt x="479" y="986"/>
                      <a:pt x="479" y="986"/>
                      <a:pt x="479" y="987"/>
                    </a:cubicBezTo>
                    <a:cubicBezTo>
                      <a:pt x="480" y="987"/>
                      <a:pt x="480" y="987"/>
                      <a:pt x="480" y="988"/>
                    </a:cubicBezTo>
                    <a:cubicBezTo>
                      <a:pt x="480" y="988"/>
                      <a:pt x="480" y="988"/>
                      <a:pt x="480" y="989"/>
                    </a:cubicBezTo>
                    <a:cubicBezTo>
                      <a:pt x="480" y="989"/>
                      <a:pt x="480" y="989"/>
                      <a:pt x="480" y="989"/>
                    </a:cubicBezTo>
                    <a:close/>
                    <a:moveTo>
                      <a:pt x="517" y="981"/>
                    </a:moveTo>
                    <a:cubicBezTo>
                      <a:pt x="519" y="982"/>
                      <a:pt x="520" y="983"/>
                      <a:pt x="521" y="984"/>
                    </a:cubicBezTo>
                    <a:cubicBezTo>
                      <a:pt x="521" y="984"/>
                      <a:pt x="521" y="984"/>
                      <a:pt x="521" y="985"/>
                    </a:cubicBezTo>
                    <a:cubicBezTo>
                      <a:pt x="522" y="985"/>
                      <a:pt x="523" y="986"/>
                      <a:pt x="524" y="987"/>
                    </a:cubicBezTo>
                    <a:cubicBezTo>
                      <a:pt x="524" y="987"/>
                      <a:pt x="524" y="987"/>
                      <a:pt x="524" y="987"/>
                    </a:cubicBezTo>
                    <a:cubicBezTo>
                      <a:pt x="525" y="987"/>
                      <a:pt x="525" y="987"/>
                      <a:pt x="526" y="987"/>
                    </a:cubicBezTo>
                    <a:cubicBezTo>
                      <a:pt x="525" y="987"/>
                      <a:pt x="525" y="987"/>
                      <a:pt x="525" y="988"/>
                    </a:cubicBezTo>
                    <a:cubicBezTo>
                      <a:pt x="525" y="987"/>
                      <a:pt x="525" y="987"/>
                      <a:pt x="524" y="987"/>
                    </a:cubicBezTo>
                    <a:cubicBezTo>
                      <a:pt x="524" y="987"/>
                      <a:pt x="524" y="987"/>
                      <a:pt x="524" y="987"/>
                    </a:cubicBezTo>
                    <a:cubicBezTo>
                      <a:pt x="523" y="986"/>
                      <a:pt x="522" y="985"/>
                      <a:pt x="521" y="985"/>
                    </a:cubicBezTo>
                    <a:cubicBezTo>
                      <a:pt x="521" y="985"/>
                      <a:pt x="521" y="984"/>
                      <a:pt x="521" y="984"/>
                    </a:cubicBezTo>
                    <a:cubicBezTo>
                      <a:pt x="520" y="984"/>
                      <a:pt x="518" y="983"/>
                      <a:pt x="517" y="982"/>
                    </a:cubicBezTo>
                    <a:cubicBezTo>
                      <a:pt x="517" y="982"/>
                      <a:pt x="517" y="981"/>
                      <a:pt x="517" y="981"/>
                    </a:cubicBezTo>
                    <a:close/>
                    <a:moveTo>
                      <a:pt x="506" y="979"/>
                    </a:moveTo>
                    <a:cubicBezTo>
                      <a:pt x="507" y="980"/>
                      <a:pt x="507" y="980"/>
                      <a:pt x="508" y="981"/>
                    </a:cubicBezTo>
                    <a:cubicBezTo>
                      <a:pt x="508" y="981"/>
                      <a:pt x="508" y="981"/>
                      <a:pt x="508" y="981"/>
                    </a:cubicBezTo>
                    <a:cubicBezTo>
                      <a:pt x="508" y="981"/>
                      <a:pt x="508" y="981"/>
                      <a:pt x="508" y="981"/>
                    </a:cubicBezTo>
                    <a:cubicBezTo>
                      <a:pt x="507" y="980"/>
                      <a:pt x="507" y="980"/>
                      <a:pt x="506" y="979"/>
                    </a:cubicBezTo>
                    <a:cubicBezTo>
                      <a:pt x="506" y="979"/>
                      <a:pt x="506" y="979"/>
                      <a:pt x="506" y="979"/>
                    </a:cubicBezTo>
                    <a:cubicBezTo>
                      <a:pt x="506" y="979"/>
                      <a:pt x="506" y="979"/>
                      <a:pt x="506" y="979"/>
                    </a:cubicBezTo>
                    <a:close/>
                    <a:moveTo>
                      <a:pt x="490" y="952"/>
                    </a:moveTo>
                    <a:cubicBezTo>
                      <a:pt x="490" y="952"/>
                      <a:pt x="490" y="952"/>
                      <a:pt x="490" y="952"/>
                    </a:cubicBezTo>
                    <a:cubicBezTo>
                      <a:pt x="491" y="952"/>
                      <a:pt x="491" y="952"/>
                      <a:pt x="491" y="952"/>
                    </a:cubicBezTo>
                    <a:lnTo>
                      <a:pt x="490" y="952"/>
                    </a:lnTo>
                    <a:close/>
                    <a:moveTo>
                      <a:pt x="672" y="992"/>
                    </a:moveTo>
                    <a:cubicBezTo>
                      <a:pt x="663" y="993"/>
                      <a:pt x="654" y="993"/>
                      <a:pt x="646" y="993"/>
                    </a:cubicBezTo>
                    <a:cubicBezTo>
                      <a:pt x="641" y="992"/>
                      <a:pt x="637" y="992"/>
                      <a:pt x="632" y="992"/>
                    </a:cubicBezTo>
                    <a:cubicBezTo>
                      <a:pt x="627" y="992"/>
                      <a:pt x="621" y="992"/>
                      <a:pt x="615" y="992"/>
                    </a:cubicBezTo>
                    <a:cubicBezTo>
                      <a:pt x="615" y="992"/>
                      <a:pt x="614" y="992"/>
                      <a:pt x="614" y="992"/>
                    </a:cubicBezTo>
                    <a:cubicBezTo>
                      <a:pt x="607" y="990"/>
                      <a:pt x="599" y="989"/>
                      <a:pt x="592" y="987"/>
                    </a:cubicBezTo>
                    <a:cubicBezTo>
                      <a:pt x="581" y="985"/>
                      <a:pt x="570" y="983"/>
                      <a:pt x="559" y="980"/>
                    </a:cubicBezTo>
                    <a:cubicBezTo>
                      <a:pt x="553" y="979"/>
                      <a:pt x="547" y="977"/>
                      <a:pt x="541" y="975"/>
                    </a:cubicBezTo>
                    <a:cubicBezTo>
                      <a:pt x="530" y="971"/>
                      <a:pt x="519" y="966"/>
                      <a:pt x="508" y="961"/>
                    </a:cubicBezTo>
                    <a:cubicBezTo>
                      <a:pt x="503" y="959"/>
                      <a:pt x="499" y="957"/>
                      <a:pt x="494" y="954"/>
                    </a:cubicBezTo>
                    <a:cubicBezTo>
                      <a:pt x="494" y="954"/>
                      <a:pt x="494" y="953"/>
                      <a:pt x="495" y="953"/>
                    </a:cubicBezTo>
                    <a:cubicBezTo>
                      <a:pt x="500" y="955"/>
                      <a:pt x="506" y="957"/>
                      <a:pt x="512" y="959"/>
                    </a:cubicBezTo>
                    <a:cubicBezTo>
                      <a:pt x="519" y="961"/>
                      <a:pt x="526" y="963"/>
                      <a:pt x="533" y="965"/>
                    </a:cubicBezTo>
                    <a:cubicBezTo>
                      <a:pt x="540" y="967"/>
                      <a:pt x="547" y="970"/>
                      <a:pt x="553" y="973"/>
                    </a:cubicBezTo>
                    <a:cubicBezTo>
                      <a:pt x="570" y="979"/>
                      <a:pt x="587" y="982"/>
                      <a:pt x="604" y="985"/>
                    </a:cubicBezTo>
                    <a:cubicBezTo>
                      <a:pt x="615" y="986"/>
                      <a:pt x="627" y="987"/>
                      <a:pt x="639" y="987"/>
                    </a:cubicBezTo>
                    <a:cubicBezTo>
                      <a:pt x="653" y="987"/>
                      <a:pt x="667" y="988"/>
                      <a:pt x="681" y="988"/>
                    </a:cubicBezTo>
                    <a:cubicBezTo>
                      <a:pt x="684" y="988"/>
                      <a:pt x="688" y="988"/>
                      <a:pt x="692" y="988"/>
                    </a:cubicBezTo>
                    <a:cubicBezTo>
                      <a:pt x="692" y="988"/>
                      <a:pt x="692" y="988"/>
                      <a:pt x="692" y="989"/>
                    </a:cubicBezTo>
                    <a:cubicBezTo>
                      <a:pt x="685" y="990"/>
                      <a:pt x="678" y="991"/>
                      <a:pt x="672" y="992"/>
                    </a:cubicBezTo>
                    <a:close/>
                    <a:moveTo>
                      <a:pt x="699" y="978"/>
                    </a:moveTo>
                    <a:cubicBezTo>
                      <a:pt x="700" y="978"/>
                      <a:pt x="701" y="978"/>
                      <a:pt x="703" y="979"/>
                    </a:cubicBezTo>
                    <a:cubicBezTo>
                      <a:pt x="703" y="979"/>
                      <a:pt x="702" y="979"/>
                      <a:pt x="702" y="979"/>
                    </a:cubicBezTo>
                    <a:cubicBezTo>
                      <a:pt x="701" y="979"/>
                      <a:pt x="700" y="978"/>
                      <a:pt x="699" y="978"/>
                    </a:cubicBezTo>
                    <a:cubicBezTo>
                      <a:pt x="699" y="978"/>
                      <a:pt x="699" y="978"/>
                      <a:pt x="699" y="978"/>
                    </a:cubicBezTo>
                    <a:close/>
                    <a:moveTo>
                      <a:pt x="683" y="974"/>
                    </a:moveTo>
                    <a:cubicBezTo>
                      <a:pt x="687" y="975"/>
                      <a:pt x="691" y="976"/>
                      <a:pt x="695" y="976"/>
                    </a:cubicBezTo>
                    <a:cubicBezTo>
                      <a:pt x="695" y="977"/>
                      <a:pt x="695" y="977"/>
                      <a:pt x="695" y="977"/>
                    </a:cubicBezTo>
                    <a:cubicBezTo>
                      <a:pt x="695" y="977"/>
                      <a:pt x="694" y="978"/>
                      <a:pt x="694" y="978"/>
                    </a:cubicBezTo>
                    <a:cubicBezTo>
                      <a:pt x="690" y="977"/>
                      <a:pt x="686" y="977"/>
                      <a:pt x="682" y="976"/>
                    </a:cubicBezTo>
                    <a:cubicBezTo>
                      <a:pt x="676" y="976"/>
                      <a:pt x="671" y="976"/>
                      <a:pt x="665" y="975"/>
                    </a:cubicBezTo>
                    <a:cubicBezTo>
                      <a:pt x="659" y="975"/>
                      <a:pt x="653" y="974"/>
                      <a:pt x="647" y="973"/>
                    </a:cubicBezTo>
                    <a:cubicBezTo>
                      <a:pt x="640" y="972"/>
                      <a:pt x="634" y="971"/>
                      <a:pt x="628" y="970"/>
                    </a:cubicBezTo>
                    <a:cubicBezTo>
                      <a:pt x="620" y="969"/>
                      <a:pt x="613" y="968"/>
                      <a:pt x="606" y="967"/>
                    </a:cubicBezTo>
                    <a:cubicBezTo>
                      <a:pt x="598" y="966"/>
                      <a:pt x="590" y="964"/>
                      <a:pt x="583" y="963"/>
                    </a:cubicBezTo>
                    <a:cubicBezTo>
                      <a:pt x="579" y="962"/>
                      <a:pt x="576" y="961"/>
                      <a:pt x="572" y="960"/>
                    </a:cubicBezTo>
                    <a:cubicBezTo>
                      <a:pt x="564" y="958"/>
                      <a:pt x="556" y="957"/>
                      <a:pt x="549" y="955"/>
                    </a:cubicBezTo>
                    <a:cubicBezTo>
                      <a:pt x="537" y="952"/>
                      <a:pt x="525" y="950"/>
                      <a:pt x="513" y="948"/>
                    </a:cubicBezTo>
                    <a:cubicBezTo>
                      <a:pt x="510" y="948"/>
                      <a:pt x="507" y="947"/>
                      <a:pt x="504" y="947"/>
                    </a:cubicBezTo>
                    <a:cubicBezTo>
                      <a:pt x="504" y="946"/>
                      <a:pt x="504" y="946"/>
                      <a:pt x="504" y="946"/>
                    </a:cubicBezTo>
                    <a:cubicBezTo>
                      <a:pt x="510" y="946"/>
                      <a:pt x="516" y="946"/>
                      <a:pt x="522" y="947"/>
                    </a:cubicBezTo>
                    <a:cubicBezTo>
                      <a:pt x="531" y="948"/>
                      <a:pt x="541" y="950"/>
                      <a:pt x="551" y="951"/>
                    </a:cubicBezTo>
                    <a:cubicBezTo>
                      <a:pt x="557" y="952"/>
                      <a:pt x="564" y="953"/>
                      <a:pt x="570" y="953"/>
                    </a:cubicBezTo>
                    <a:cubicBezTo>
                      <a:pt x="575" y="954"/>
                      <a:pt x="579" y="954"/>
                      <a:pt x="583" y="955"/>
                    </a:cubicBezTo>
                    <a:cubicBezTo>
                      <a:pt x="592" y="957"/>
                      <a:pt x="600" y="959"/>
                      <a:pt x="608" y="959"/>
                    </a:cubicBezTo>
                    <a:cubicBezTo>
                      <a:pt x="616" y="960"/>
                      <a:pt x="624" y="961"/>
                      <a:pt x="632" y="963"/>
                    </a:cubicBezTo>
                    <a:cubicBezTo>
                      <a:pt x="649" y="966"/>
                      <a:pt x="666" y="970"/>
                      <a:pt x="683" y="974"/>
                    </a:cubicBezTo>
                    <a:close/>
                    <a:moveTo>
                      <a:pt x="486" y="941"/>
                    </a:moveTo>
                    <a:cubicBezTo>
                      <a:pt x="486" y="941"/>
                      <a:pt x="486" y="941"/>
                      <a:pt x="486" y="941"/>
                    </a:cubicBezTo>
                    <a:cubicBezTo>
                      <a:pt x="490" y="941"/>
                      <a:pt x="494" y="940"/>
                      <a:pt x="498" y="940"/>
                    </a:cubicBezTo>
                    <a:cubicBezTo>
                      <a:pt x="507" y="940"/>
                      <a:pt x="516" y="942"/>
                      <a:pt x="525" y="942"/>
                    </a:cubicBezTo>
                    <a:cubicBezTo>
                      <a:pt x="534" y="941"/>
                      <a:pt x="543" y="942"/>
                      <a:pt x="552" y="943"/>
                    </a:cubicBezTo>
                    <a:cubicBezTo>
                      <a:pt x="560" y="944"/>
                      <a:pt x="567" y="944"/>
                      <a:pt x="574" y="944"/>
                    </a:cubicBezTo>
                    <a:cubicBezTo>
                      <a:pt x="580" y="945"/>
                      <a:pt x="586" y="945"/>
                      <a:pt x="592" y="946"/>
                    </a:cubicBezTo>
                    <a:cubicBezTo>
                      <a:pt x="596" y="947"/>
                      <a:pt x="600" y="948"/>
                      <a:pt x="604" y="949"/>
                    </a:cubicBezTo>
                    <a:cubicBezTo>
                      <a:pt x="614" y="950"/>
                      <a:pt x="624" y="952"/>
                      <a:pt x="634" y="955"/>
                    </a:cubicBezTo>
                    <a:cubicBezTo>
                      <a:pt x="639" y="957"/>
                      <a:pt x="644" y="958"/>
                      <a:pt x="648" y="960"/>
                    </a:cubicBezTo>
                    <a:cubicBezTo>
                      <a:pt x="652" y="961"/>
                      <a:pt x="655" y="962"/>
                      <a:pt x="658" y="963"/>
                    </a:cubicBezTo>
                    <a:cubicBezTo>
                      <a:pt x="658" y="963"/>
                      <a:pt x="658" y="964"/>
                      <a:pt x="658" y="964"/>
                    </a:cubicBezTo>
                    <a:cubicBezTo>
                      <a:pt x="657" y="964"/>
                      <a:pt x="656" y="964"/>
                      <a:pt x="656" y="964"/>
                    </a:cubicBezTo>
                    <a:cubicBezTo>
                      <a:pt x="649" y="962"/>
                      <a:pt x="643" y="961"/>
                      <a:pt x="636" y="959"/>
                    </a:cubicBezTo>
                    <a:cubicBezTo>
                      <a:pt x="629" y="958"/>
                      <a:pt x="621" y="957"/>
                      <a:pt x="614" y="956"/>
                    </a:cubicBezTo>
                    <a:cubicBezTo>
                      <a:pt x="606" y="955"/>
                      <a:pt x="597" y="955"/>
                      <a:pt x="589" y="952"/>
                    </a:cubicBezTo>
                    <a:cubicBezTo>
                      <a:pt x="585" y="951"/>
                      <a:pt x="580" y="950"/>
                      <a:pt x="575" y="950"/>
                    </a:cubicBezTo>
                    <a:cubicBezTo>
                      <a:pt x="565" y="948"/>
                      <a:pt x="555" y="947"/>
                      <a:pt x="545" y="946"/>
                    </a:cubicBezTo>
                    <a:cubicBezTo>
                      <a:pt x="535" y="945"/>
                      <a:pt x="526" y="944"/>
                      <a:pt x="516" y="943"/>
                    </a:cubicBezTo>
                    <a:cubicBezTo>
                      <a:pt x="510" y="942"/>
                      <a:pt x="503" y="942"/>
                      <a:pt x="496" y="942"/>
                    </a:cubicBezTo>
                    <a:cubicBezTo>
                      <a:pt x="493" y="942"/>
                      <a:pt x="489" y="941"/>
                      <a:pt x="486" y="941"/>
                    </a:cubicBezTo>
                    <a:cubicBezTo>
                      <a:pt x="486" y="941"/>
                      <a:pt x="486" y="941"/>
                      <a:pt x="486" y="941"/>
                    </a:cubicBezTo>
                    <a:cubicBezTo>
                      <a:pt x="486" y="941"/>
                      <a:pt x="486" y="941"/>
                      <a:pt x="486" y="941"/>
                    </a:cubicBezTo>
                    <a:cubicBezTo>
                      <a:pt x="486" y="941"/>
                      <a:pt x="486" y="941"/>
                      <a:pt x="486" y="941"/>
                    </a:cubicBezTo>
                    <a:close/>
                    <a:moveTo>
                      <a:pt x="483" y="946"/>
                    </a:moveTo>
                    <a:cubicBezTo>
                      <a:pt x="483" y="946"/>
                      <a:pt x="483" y="946"/>
                      <a:pt x="483" y="946"/>
                    </a:cubicBezTo>
                    <a:cubicBezTo>
                      <a:pt x="482" y="946"/>
                      <a:pt x="482" y="946"/>
                      <a:pt x="481" y="946"/>
                    </a:cubicBezTo>
                    <a:cubicBezTo>
                      <a:pt x="481" y="946"/>
                      <a:pt x="481" y="946"/>
                      <a:pt x="481" y="946"/>
                    </a:cubicBezTo>
                    <a:cubicBezTo>
                      <a:pt x="482" y="946"/>
                      <a:pt x="482" y="946"/>
                      <a:pt x="483" y="946"/>
                    </a:cubicBezTo>
                    <a:cubicBezTo>
                      <a:pt x="483" y="946"/>
                      <a:pt x="483" y="946"/>
                      <a:pt x="483" y="946"/>
                    </a:cubicBezTo>
                    <a:cubicBezTo>
                      <a:pt x="483" y="946"/>
                      <a:pt x="483" y="946"/>
                      <a:pt x="483" y="946"/>
                    </a:cubicBezTo>
                    <a:cubicBezTo>
                      <a:pt x="487" y="947"/>
                      <a:pt x="491" y="948"/>
                      <a:pt x="495" y="949"/>
                    </a:cubicBezTo>
                    <a:cubicBezTo>
                      <a:pt x="499" y="950"/>
                      <a:pt x="503" y="951"/>
                      <a:pt x="507" y="952"/>
                    </a:cubicBezTo>
                    <a:cubicBezTo>
                      <a:pt x="517" y="953"/>
                      <a:pt x="528" y="955"/>
                      <a:pt x="538" y="957"/>
                    </a:cubicBezTo>
                    <a:cubicBezTo>
                      <a:pt x="544" y="958"/>
                      <a:pt x="551" y="960"/>
                      <a:pt x="558" y="962"/>
                    </a:cubicBezTo>
                    <a:cubicBezTo>
                      <a:pt x="564" y="963"/>
                      <a:pt x="570" y="964"/>
                      <a:pt x="576" y="966"/>
                    </a:cubicBezTo>
                    <a:cubicBezTo>
                      <a:pt x="579" y="966"/>
                      <a:pt x="582" y="968"/>
                      <a:pt x="586" y="968"/>
                    </a:cubicBezTo>
                    <a:cubicBezTo>
                      <a:pt x="590" y="969"/>
                      <a:pt x="594" y="970"/>
                      <a:pt x="598" y="970"/>
                    </a:cubicBezTo>
                    <a:cubicBezTo>
                      <a:pt x="604" y="971"/>
                      <a:pt x="610" y="972"/>
                      <a:pt x="617" y="973"/>
                    </a:cubicBezTo>
                    <a:cubicBezTo>
                      <a:pt x="623" y="974"/>
                      <a:pt x="629" y="975"/>
                      <a:pt x="635" y="976"/>
                    </a:cubicBezTo>
                    <a:cubicBezTo>
                      <a:pt x="646" y="977"/>
                      <a:pt x="656" y="979"/>
                      <a:pt x="667" y="980"/>
                    </a:cubicBezTo>
                    <a:cubicBezTo>
                      <a:pt x="674" y="981"/>
                      <a:pt x="682" y="981"/>
                      <a:pt x="690" y="981"/>
                    </a:cubicBezTo>
                    <a:cubicBezTo>
                      <a:pt x="694" y="982"/>
                      <a:pt x="699" y="982"/>
                      <a:pt x="703" y="984"/>
                    </a:cubicBezTo>
                    <a:cubicBezTo>
                      <a:pt x="703" y="985"/>
                      <a:pt x="702" y="985"/>
                      <a:pt x="702" y="985"/>
                    </a:cubicBezTo>
                    <a:cubicBezTo>
                      <a:pt x="695" y="985"/>
                      <a:pt x="688" y="984"/>
                      <a:pt x="681" y="984"/>
                    </a:cubicBezTo>
                    <a:cubicBezTo>
                      <a:pt x="678" y="984"/>
                      <a:pt x="674" y="985"/>
                      <a:pt x="671" y="985"/>
                    </a:cubicBezTo>
                    <a:cubicBezTo>
                      <a:pt x="665" y="985"/>
                      <a:pt x="660" y="984"/>
                      <a:pt x="654" y="984"/>
                    </a:cubicBezTo>
                    <a:cubicBezTo>
                      <a:pt x="645" y="983"/>
                      <a:pt x="636" y="984"/>
                      <a:pt x="626" y="983"/>
                    </a:cubicBezTo>
                    <a:cubicBezTo>
                      <a:pt x="613" y="982"/>
                      <a:pt x="600" y="980"/>
                      <a:pt x="587" y="978"/>
                    </a:cubicBezTo>
                    <a:cubicBezTo>
                      <a:pt x="575" y="976"/>
                      <a:pt x="563" y="972"/>
                      <a:pt x="551" y="968"/>
                    </a:cubicBezTo>
                    <a:cubicBezTo>
                      <a:pt x="541" y="965"/>
                      <a:pt x="531" y="961"/>
                      <a:pt x="521" y="958"/>
                    </a:cubicBezTo>
                    <a:cubicBezTo>
                      <a:pt x="518" y="957"/>
                      <a:pt x="515" y="956"/>
                      <a:pt x="512" y="955"/>
                    </a:cubicBezTo>
                    <a:cubicBezTo>
                      <a:pt x="503" y="952"/>
                      <a:pt x="493" y="949"/>
                      <a:pt x="483" y="946"/>
                    </a:cubicBezTo>
                    <a:cubicBezTo>
                      <a:pt x="483" y="946"/>
                      <a:pt x="483" y="946"/>
                      <a:pt x="483" y="946"/>
                    </a:cubicBezTo>
                    <a:close/>
                    <a:moveTo>
                      <a:pt x="612" y="1100"/>
                    </a:moveTo>
                    <a:cubicBezTo>
                      <a:pt x="612" y="1100"/>
                      <a:pt x="612" y="1100"/>
                      <a:pt x="612" y="1100"/>
                    </a:cubicBezTo>
                    <a:cubicBezTo>
                      <a:pt x="612" y="1100"/>
                      <a:pt x="611" y="1100"/>
                      <a:pt x="611" y="1100"/>
                    </a:cubicBezTo>
                    <a:cubicBezTo>
                      <a:pt x="600" y="1094"/>
                      <a:pt x="589" y="1087"/>
                      <a:pt x="579" y="1079"/>
                    </a:cubicBezTo>
                    <a:cubicBezTo>
                      <a:pt x="565" y="1070"/>
                      <a:pt x="552" y="1060"/>
                      <a:pt x="540" y="1047"/>
                    </a:cubicBezTo>
                    <a:cubicBezTo>
                      <a:pt x="523" y="1030"/>
                      <a:pt x="508" y="1009"/>
                      <a:pt x="495" y="987"/>
                    </a:cubicBezTo>
                    <a:cubicBezTo>
                      <a:pt x="493" y="984"/>
                      <a:pt x="492" y="981"/>
                      <a:pt x="490" y="978"/>
                    </a:cubicBezTo>
                    <a:cubicBezTo>
                      <a:pt x="490" y="978"/>
                      <a:pt x="490" y="978"/>
                      <a:pt x="490" y="978"/>
                    </a:cubicBezTo>
                    <a:cubicBezTo>
                      <a:pt x="490" y="977"/>
                      <a:pt x="489" y="977"/>
                      <a:pt x="489" y="976"/>
                    </a:cubicBezTo>
                    <a:cubicBezTo>
                      <a:pt x="488" y="975"/>
                      <a:pt x="488" y="975"/>
                      <a:pt x="488" y="975"/>
                    </a:cubicBezTo>
                    <a:cubicBezTo>
                      <a:pt x="488" y="974"/>
                      <a:pt x="487" y="974"/>
                      <a:pt x="487" y="974"/>
                    </a:cubicBezTo>
                    <a:cubicBezTo>
                      <a:pt x="487" y="973"/>
                      <a:pt x="487" y="973"/>
                      <a:pt x="487" y="972"/>
                    </a:cubicBezTo>
                    <a:cubicBezTo>
                      <a:pt x="487" y="972"/>
                      <a:pt x="486" y="972"/>
                      <a:pt x="486" y="971"/>
                    </a:cubicBezTo>
                    <a:cubicBezTo>
                      <a:pt x="486" y="971"/>
                      <a:pt x="486" y="971"/>
                      <a:pt x="486" y="971"/>
                    </a:cubicBezTo>
                    <a:cubicBezTo>
                      <a:pt x="486" y="971"/>
                      <a:pt x="486" y="971"/>
                      <a:pt x="486" y="971"/>
                    </a:cubicBezTo>
                    <a:cubicBezTo>
                      <a:pt x="486" y="972"/>
                      <a:pt x="487" y="972"/>
                      <a:pt x="487" y="972"/>
                    </a:cubicBezTo>
                    <a:cubicBezTo>
                      <a:pt x="487" y="973"/>
                      <a:pt x="487" y="973"/>
                      <a:pt x="487" y="973"/>
                    </a:cubicBezTo>
                    <a:cubicBezTo>
                      <a:pt x="488" y="974"/>
                      <a:pt x="488" y="974"/>
                      <a:pt x="488" y="975"/>
                    </a:cubicBezTo>
                    <a:cubicBezTo>
                      <a:pt x="488" y="975"/>
                      <a:pt x="489" y="975"/>
                      <a:pt x="489" y="976"/>
                    </a:cubicBezTo>
                    <a:cubicBezTo>
                      <a:pt x="489" y="977"/>
                      <a:pt x="490" y="977"/>
                      <a:pt x="490" y="978"/>
                    </a:cubicBezTo>
                    <a:cubicBezTo>
                      <a:pt x="490" y="978"/>
                      <a:pt x="490" y="978"/>
                      <a:pt x="490" y="978"/>
                    </a:cubicBezTo>
                    <a:cubicBezTo>
                      <a:pt x="492" y="980"/>
                      <a:pt x="493" y="981"/>
                      <a:pt x="494" y="982"/>
                    </a:cubicBezTo>
                    <a:cubicBezTo>
                      <a:pt x="501" y="992"/>
                      <a:pt x="508" y="1002"/>
                      <a:pt x="515" y="1012"/>
                    </a:cubicBezTo>
                    <a:cubicBezTo>
                      <a:pt x="517" y="1015"/>
                      <a:pt x="520" y="1018"/>
                      <a:pt x="522" y="1021"/>
                    </a:cubicBezTo>
                    <a:cubicBezTo>
                      <a:pt x="530" y="1030"/>
                      <a:pt x="538" y="1039"/>
                      <a:pt x="546" y="1048"/>
                    </a:cubicBezTo>
                    <a:cubicBezTo>
                      <a:pt x="551" y="1054"/>
                      <a:pt x="556" y="1059"/>
                      <a:pt x="562" y="1064"/>
                    </a:cubicBezTo>
                    <a:cubicBezTo>
                      <a:pt x="567" y="1067"/>
                      <a:pt x="571" y="1070"/>
                      <a:pt x="575" y="1073"/>
                    </a:cubicBezTo>
                    <a:cubicBezTo>
                      <a:pt x="583" y="1080"/>
                      <a:pt x="591" y="1086"/>
                      <a:pt x="599" y="1091"/>
                    </a:cubicBezTo>
                    <a:cubicBezTo>
                      <a:pt x="603" y="1094"/>
                      <a:pt x="607" y="1097"/>
                      <a:pt x="611" y="1100"/>
                    </a:cubicBezTo>
                    <a:cubicBezTo>
                      <a:pt x="611" y="1100"/>
                      <a:pt x="612" y="1100"/>
                      <a:pt x="612" y="1100"/>
                    </a:cubicBezTo>
                    <a:cubicBezTo>
                      <a:pt x="612" y="1100"/>
                      <a:pt x="612" y="1100"/>
                      <a:pt x="612" y="1100"/>
                    </a:cubicBezTo>
                    <a:cubicBezTo>
                      <a:pt x="613" y="1100"/>
                      <a:pt x="613" y="1100"/>
                      <a:pt x="614" y="1101"/>
                    </a:cubicBezTo>
                    <a:cubicBezTo>
                      <a:pt x="622" y="1105"/>
                      <a:pt x="630" y="1109"/>
                      <a:pt x="637" y="1114"/>
                    </a:cubicBezTo>
                    <a:cubicBezTo>
                      <a:pt x="641" y="1116"/>
                      <a:pt x="645" y="1118"/>
                      <a:pt x="649" y="1120"/>
                    </a:cubicBezTo>
                    <a:cubicBezTo>
                      <a:pt x="636" y="1115"/>
                      <a:pt x="624" y="1108"/>
                      <a:pt x="612" y="1100"/>
                    </a:cubicBezTo>
                    <a:close/>
                    <a:moveTo>
                      <a:pt x="518" y="1008"/>
                    </a:moveTo>
                    <a:cubicBezTo>
                      <a:pt x="530" y="1021"/>
                      <a:pt x="542" y="1033"/>
                      <a:pt x="554" y="1044"/>
                    </a:cubicBezTo>
                    <a:cubicBezTo>
                      <a:pt x="568" y="1057"/>
                      <a:pt x="582" y="1068"/>
                      <a:pt x="596" y="1080"/>
                    </a:cubicBezTo>
                    <a:cubicBezTo>
                      <a:pt x="601" y="1085"/>
                      <a:pt x="607" y="1088"/>
                      <a:pt x="613" y="1092"/>
                    </a:cubicBezTo>
                    <a:cubicBezTo>
                      <a:pt x="621" y="1096"/>
                      <a:pt x="629" y="1100"/>
                      <a:pt x="638" y="1105"/>
                    </a:cubicBezTo>
                    <a:cubicBezTo>
                      <a:pt x="649" y="1110"/>
                      <a:pt x="659" y="1116"/>
                      <a:pt x="671" y="1120"/>
                    </a:cubicBezTo>
                    <a:cubicBezTo>
                      <a:pt x="685" y="1124"/>
                      <a:pt x="699" y="1127"/>
                      <a:pt x="713" y="1131"/>
                    </a:cubicBezTo>
                    <a:cubicBezTo>
                      <a:pt x="714" y="1132"/>
                      <a:pt x="715" y="1132"/>
                      <a:pt x="716" y="1132"/>
                    </a:cubicBezTo>
                    <a:cubicBezTo>
                      <a:pt x="715" y="1133"/>
                      <a:pt x="715" y="1133"/>
                      <a:pt x="715" y="1133"/>
                    </a:cubicBezTo>
                    <a:cubicBezTo>
                      <a:pt x="707" y="1133"/>
                      <a:pt x="700" y="1132"/>
                      <a:pt x="692" y="1131"/>
                    </a:cubicBezTo>
                    <a:cubicBezTo>
                      <a:pt x="679" y="1129"/>
                      <a:pt x="666" y="1126"/>
                      <a:pt x="654" y="1119"/>
                    </a:cubicBezTo>
                    <a:cubicBezTo>
                      <a:pt x="648" y="1116"/>
                      <a:pt x="641" y="1111"/>
                      <a:pt x="635" y="1108"/>
                    </a:cubicBezTo>
                    <a:cubicBezTo>
                      <a:pt x="625" y="1102"/>
                      <a:pt x="614" y="1097"/>
                      <a:pt x="605" y="1091"/>
                    </a:cubicBezTo>
                    <a:cubicBezTo>
                      <a:pt x="598" y="1087"/>
                      <a:pt x="592" y="1083"/>
                      <a:pt x="586" y="1078"/>
                    </a:cubicBezTo>
                    <a:cubicBezTo>
                      <a:pt x="581" y="1075"/>
                      <a:pt x="577" y="1070"/>
                      <a:pt x="572" y="1067"/>
                    </a:cubicBezTo>
                    <a:cubicBezTo>
                      <a:pt x="563" y="1061"/>
                      <a:pt x="555" y="1054"/>
                      <a:pt x="548" y="1046"/>
                    </a:cubicBezTo>
                    <a:cubicBezTo>
                      <a:pt x="540" y="1037"/>
                      <a:pt x="533" y="1029"/>
                      <a:pt x="525" y="1020"/>
                    </a:cubicBezTo>
                    <a:cubicBezTo>
                      <a:pt x="524" y="1019"/>
                      <a:pt x="523" y="1018"/>
                      <a:pt x="522" y="1017"/>
                    </a:cubicBezTo>
                    <a:cubicBezTo>
                      <a:pt x="514" y="1005"/>
                      <a:pt x="506" y="994"/>
                      <a:pt x="498" y="982"/>
                    </a:cubicBezTo>
                    <a:cubicBezTo>
                      <a:pt x="497" y="981"/>
                      <a:pt x="496" y="980"/>
                      <a:pt x="495" y="978"/>
                    </a:cubicBezTo>
                    <a:cubicBezTo>
                      <a:pt x="495" y="978"/>
                      <a:pt x="495" y="978"/>
                      <a:pt x="495" y="978"/>
                    </a:cubicBezTo>
                    <a:cubicBezTo>
                      <a:pt x="494" y="976"/>
                      <a:pt x="493" y="975"/>
                      <a:pt x="491" y="973"/>
                    </a:cubicBezTo>
                    <a:cubicBezTo>
                      <a:pt x="491" y="973"/>
                      <a:pt x="491" y="972"/>
                      <a:pt x="490" y="972"/>
                    </a:cubicBezTo>
                    <a:cubicBezTo>
                      <a:pt x="491" y="972"/>
                      <a:pt x="491" y="973"/>
                      <a:pt x="492" y="973"/>
                    </a:cubicBezTo>
                    <a:cubicBezTo>
                      <a:pt x="493" y="975"/>
                      <a:pt x="494" y="976"/>
                      <a:pt x="495" y="978"/>
                    </a:cubicBezTo>
                    <a:cubicBezTo>
                      <a:pt x="495" y="978"/>
                      <a:pt x="495" y="978"/>
                      <a:pt x="495" y="978"/>
                    </a:cubicBezTo>
                    <a:cubicBezTo>
                      <a:pt x="500" y="985"/>
                      <a:pt x="505" y="991"/>
                      <a:pt x="510" y="997"/>
                    </a:cubicBezTo>
                    <a:cubicBezTo>
                      <a:pt x="512" y="1001"/>
                      <a:pt x="515" y="1005"/>
                      <a:pt x="518" y="1008"/>
                    </a:cubicBezTo>
                    <a:close/>
                    <a:moveTo>
                      <a:pt x="758" y="1076"/>
                    </a:moveTo>
                    <a:cubicBezTo>
                      <a:pt x="757" y="1076"/>
                      <a:pt x="757" y="1076"/>
                      <a:pt x="756" y="1076"/>
                    </a:cubicBezTo>
                    <a:cubicBezTo>
                      <a:pt x="755" y="1076"/>
                      <a:pt x="755" y="1076"/>
                      <a:pt x="754" y="1076"/>
                    </a:cubicBezTo>
                    <a:cubicBezTo>
                      <a:pt x="754" y="1076"/>
                      <a:pt x="754" y="1076"/>
                      <a:pt x="754" y="1076"/>
                    </a:cubicBezTo>
                    <a:cubicBezTo>
                      <a:pt x="753" y="1076"/>
                      <a:pt x="753" y="1077"/>
                      <a:pt x="752" y="1077"/>
                    </a:cubicBezTo>
                    <a:cubicBezTo>
                      <a:pt x="740" y="1078"/>
                      <a:pt x="727" y="1078"/>
                      <a:pt x="715" y="1075"/>
                    </a:cubicBezTo>
                    <a:cubicBezTo>
                      <a:pt x="711" y="1074"/>
                      <a:pt x="706" y="1074"/>
                      <a:pt x="702" y="1073"/>
                    </a:cubicBezTo>
                    <a:cubicBezTo>
                      <a:pt x="695" y="1072"/>
                      <a:pt x="687" y="1072"/>
                      <a:pt x="680" y="1071"/>
                    </a:cubicBezTo>
                    <a:cubicBezTo>
                      <a:pt x="671" y="1069"/>
                      <a:pt x="662" y="1067"/>
                      <a:pt x="653" y="1065"/>
                    </a:cubicBezTo>
                    <a:cubicBezTo>
                      <a:pt x="645" y="1063"/>
                      <a:pt x="636" y="1060"/>
                      <a:pt x="627" y="1058"/>
                    </a:cubicBezTo>
                    <a:cubicBezTo>
                      <a:pt x="625" y="1057"/>
                      <a:pt x="622" y="1057"/>
                      <a:pt x="620" y="1056"/>
                    </a:cubicBezTo>
                    <a:cubicBezTo>
                      <a:pt x="617" y="1055"/>
                      <a:pt x="614" y="1054"/>
                      <a:pt x="611" y="1053"/>
                    </a:cubicBezTo>
                    <a:cubicBezTo>
                      <a:pt x="611" y="1052"/>
                      <a:pt x="610" y="1052"/>
                      <a:pt x="609" y="1052"/>
                    </a:cubicBezTo>
                    <a:cubicBezTo>
                      <a:pt x="610" y="1056"/>
                      <a:pt x="612" y="1057"/>
                      <a:pt x="614" y="1058"/>
                    </a:cubicBezTo>
                    <a:cubicBezTo>
                      <a:pt x="627" y="1061"/>
                      <a:pt x="640" y="1065"/>
                      <a:pt x="653" y="1068"/>
                    </a:cubicBezTo>
                    <a:cubicBezTo>
                      <a:pt x="659" y="1070"/>
                      <a:pt x="664" y="1071"/>
                      <a:pt x="670" y="1072"/>
                    </a:cubicBezTo>
                    <a:cubicBezTo>
                      <a:pt x="671" y="1072"/>
                      <a:pt x="673" y="1073"/>
                      <a:pt x="674" y="1073"/>
                    </a:cubicBezTo>
                    <a:cubicBezTo>
                      <a:pt x="663" y="1073"/>
                      <a:pt x="652" y="1070"/>
                      <a:pt x="642" y="1067"/>
                    </a:cubicBezTo>
                    <a:cubicBezTo>
                      <a:pt x="631" y="1065"/>
                      <a:pt x="621" y="1062"/>
                      <a:pt x="611" y="1058"/>
                    </a:cubicBezTo>
                    <a:cubicBezTo>
                      <a:pt x="599" y="1055"/>
                      <a:pt x="587" y="1049"/>
                      <a:pt x="577" y="1042"/>
                    </a:cubicBezTo>
                    <a:cubicBezTo>
                      <a:pt x="572" y="1040"/>
                      <a:pt x="568" y="1037"/>
                      <a:pt x="564" y="1034"/>
                    </a:cubicBezTo>
                    <a:cubicBezTo>
                      <a:pt x="558" y="1029"/>
                      <a:pt x="551" y="1024"/>
                      <a:pt x="545" y="1018"/>
                    </a:cubicBezTo>
                    <a:cubicBezTo>
                      <a:pt x="542" y="1015"/>
                      <a:pt x="539" y="1012"/>
                      <a:pt x="535" y="1008"/>
                    </a:cubicBezTo>
                    <a:cubicBezTo>
                      <a:pt x="535" y="1008"/>
                      <a:pt x="535" y="1008"/>
                      <a:pt x="535" y="1008"/>
                    </a:cubicBezTo>
                    <a:cubicBezTo>
                      <a:pt x="534" y="1007"/>
                      <a:pt x="532" y="1006"/>
                      <a:pt x="531" y="1005"/>
                    </a:cubicBezTo>
                    <a:cubicBezTo>
                      <a:pt x="531" y="1005"/>
                      <a:pt x="531" y="1005"/>
                      <a:pt x="531" y="1005"/>
                    </a:cubicBezTo>
                    <a:cubicBezTo>
                      <a:pt x="531" y="1005"/>
                      <a:pt x="531" y="1005"/>
                      <a:pt x="531" y="1005"/>
                    </a:cubicBezTo>
                    <a:cubicBezTo>
                      <a:pt x="532" y="1006"/>
                      <a:pt x="534" y="1007"/>
                      <a:pt x="535" y="1008"/>
                    </a:cubicBezTo>
                    <a:cubicBezTo>
                      <a:pt x="535" y="1008"/>
                      <a:pt x="535" y="1008"/>
                      <a:pt x="535" y="1008"/>
                    </a:cubicBezTo>
                    <a:cubicBezTo>
                      <a:pt x="536" y="1009"/>
                      <a:pt x="538" y="1010"/>
                      <a:pt x="539" y="1011"/>
                    </a:cubicBezTo>
                    <a:cubicBezTo>
                      <a:pt x="543" y="1014"/>
                      <a:pt x="546" y="1017"/>
                      <a:pt x="550" y="1020"/>
                    </a:cubicBezTo>
                    <a:cubicBezTo>
                      <a:pt x="556" y="1023"/>
                      <a:pt x="562" y="1027"/>
                      <a:pt x="567" y="1030"/>
                    </a:cubicBezTo>
                    <a:cubicBezTo>
                      <a:pt x="575" y="1035"/>
                      <a:pt x="583" y="1041"/>
                      <a:pt x="591" y="1046"/>
                    </a:cubicBezTo>
                    <a:cubicBezTo>
                      <a:pt x="593" y="1047"/>
                      <a:pt x="596" y="1047"/>
                      <a:pt x="598" y="1048"/>
                    </a:cubicBezTo>
                    <a:cubicBezTo>
                      <a:pt x="598" y="1048"/>
                      <a:pt x="598" y="1047"/>
                      <a:pt x="598" y="1047"/>
                    </a:cubicBezTo>
                    <a:cubicBezTo>
                      <a:pt x="596" y="1046"/>
                      <a:pt x="594" y="1045"/>
                      <a:pt x="593" y="1043"/>
                    </a:cubicBezTo>
                    <a:cubicBezTo>
                      <a:pt x="585" y="1038"/>
                      <a:pt x="577" y="1032"/>
                      <a:pt x="569" y="1027"/>
                    </a:cubicBezTo>
                    <a:cubicBezTo>
                      <a:pt x="565" y="1025"/>
                      <a:pt x="562" y="1023"/>
                      <a:pt x="558" y="1020"/>
                    </a:cubicBezTo>
                    <a:cubicBezTo>
                      <a:pt x="554" y="1017"/>
                      <a:pt x="549" y="1014"/>
                      <a:pt x="545" y="1011"/>
                    </a:cubicBezTo>
                    <a:cubicBezTo>
                      <a:pt x="539" y="1006"/>
                      <a:pt x="532" y="1001"/>
                      <a:pt x="526" y="996"/>
                    </a:cubicBezTo>
                    <a:cubicBezTo>
                      <a:pt x="522" y="993"/>
                      <a:pt x="518" y="989"/>
                      <a:pt x="515" y="986"/>
                    </a:cubicBezTo>
                    <a:cubicBezTo>
                      <a:pt x="515" y="986"/>
                      <a:pt x="515" y="986"/>
                      <a:pt x="514" y="986"/>
                    </a:cubicBezTo>
                    <a:cubicBezTo>
                      <a:pt x="514" y="986"/>
                      <a:pt x="514" y="986"/>
                      <a:pt x="514" y="986"/>
                    </a:cubicBezTo>
                    <a:cubicBezTo>
                      <a:pt x="513" y="985"/>
                      <a:pt x="512" y="984"/>
                      <a:pt x="511" y="984"/>
                    </a:cubicBezTo>
                    <a:cubicBezTo>
                      <a:pt x="511" y="983"/>
                      <a:pt x="511" y="983"/>
                      <a:pt x="511" y="983"/>
                    </a:cubicBezTo>
                    <a:cubicBezTo>
                      <a:pt x="512" y="984"/>
                      <a:pt x="513" y="985"/>
                      <a:pt x="514" y="986"/>
                    </a:cubicBezTo>
                    <a:cubicBezTo>
                      <a:pt x="514" y="986"/>
                      <a:pt x="514" y="986"/>
                      <a:pt x="515" y="986"/>
                    </a:cubicBezTo>
                    <a:cubicBezTo>
                      <a:pt x="515" y="986"/>
                      <a:pt x="515" y="986"/>
                      <a:pt x="515" y="986"/>
                    </a:cubicBezTo>
                    <a:cubicBezTo>
                      <a:pt x="516" y="986"/>
                      <a:pt x="516" y="986"/>
                      <a:pt x="517" y="987"/>
                    </a:cubicBezTo>
                    <a:cubicBezTo>
                      <a:pt x="523" y="991"/>
                      <a:pt x="529" y="995"/>
                      <a:pt x="535" y="1000"/>
                    </a:cubicBezTo>
                    <a:cubicBezTo>
                      <a:pt x="541" y="1004"/>
                      <a:pt x="547" y="1009"/>
                      <a:pt x="553" y="1013"/>
                    </a:cubicBezTo>
                    <a:cubicBezTo>
                      <a:pt x="557" y="1016"/>
                      <a:pt x="561" y="1020"/>
                      <a:pt x="565" y="1022"/>
                    </a:cubicBezTo>
                    <a:cubicBezTo>
                      <a:pt x="572" y="1027"/>
                      <a:pt x="579" y="1030"/>
                      <a:pt x="586" y="1035"/>
                    </a:cubicBezTo>
                    <a:cubicBezTo>
                      <a:pt x="593" y="1040"/>
                      <a:pt x="601" y="1044"/>
                      <a:pt x="609" y="1047"/>
                    </a:cubicBezTo>
                    <a:cubicBezTo>
                      <a:pt x="619" y="1051"/>
                      <a:pt x="629" y="1055"/>
                      <a:pt x="640" y="1057"/>
                    </a:cubicBezTo>
                    <a:cubicBezTo>
                      <a:pt x="648" y="1059"/>
                      <a:pt x="657" y="1061"/>
                      <a:pt x="665" y="1064"/>
                    </a:cubicBezTo>
                    <a:cubicBezTo>
                      <a:pt x="668" y="1064"/>
                      <a:pt x="671" y="1065"/>
                      <a:pt x="673" y="1065"/>
                    </a:cubicBezTo>
                    <a:cubicBezTo>
                      <a:pt x="681" y="1067"/>
                      <a:pt x="689" y="1069"/>
                      <a:pt x="696" y="1071"/>
                    </a:cubicBezTo>
                    <a:cubicBezTo>
                      <a:pt x="702" y="1072"/>
                      <a:pt x="709" y="1072"/>
                      <a:pt x="715" y="1072"/>
                    </a:cubicBezTo>
                    <a:cubicBezTo>
                      <a:pt x="723" y="1073"/>
                      <a:pt x="731" y="1073"/>
                      <a:pt x="739" y="1074"/>
                    </a:cubicBezTo>
                    <a:cubicBezTo>
                      <a:pt x="744" y="1075"/>
                      <a:pt x="749" y="1076"/>
                      <a:pt x="754" y="1076"/>
                    </a:cubicBezTo>
                    <a:cubicBezTo>
                      <a:pt x="754" y="1076"/>
                      <a:pt x="754" y="1076"/>
                      <a:pt x="754" y="1076"/>
                    </a:cubicBezTo>
                    <a:cubicBezTo>
                      <a:pt x="755" y="1076"/>
                      <a:pt x="755" y="1076"/>
                      <a:pt x="756" y="1076"/>
                    </a:cubicBezTo>
                    <a:cubicBezTo>
                      <a:pt x="757" y="1076"/>
                      <a:pt x="757" y="1076"/>
                      <a:pt x="758" y="1076"/>
                    </a:cubicBezTo>
                    <a:cubicBezTo>
                      <a:pt x="758" y="1076"/>
                      <a:pt x="759" y="1076"/>
                      <a:pt x="759" y="1076"/>
                    </a:cubicBezTo>
                    <a:cubicBezTo>
                      <a:pt x="759" y="1076"/>
                      <a:pt x="759" y="1076"/>
                      <a:pt x="758" y="1076"/>
                    </a:cubicBezTo>
                    <a:close/>
                    <a:moveTo>
                      <a:pt x="760" y="1071"/>
                    </a:moveTo>
                    <a:cubicBezTo>
                      <a:pt x="752" y="1071"/>
                      <a:pt x="744" y="1070"/>
                      <a:pt x="735" y="1070"/>
                    </a:cubicBezTo>
                    <a:cubicBezTo>
                      <a:pt x="728" y="1069"/>
                      <a:pt x="721" y="1069"/>
                      <a:pt x="713" y="1068"/>
                    </a:cubicBezTo>
                    <a:cubicBezTo>
                      <a:pt x="705" y="1067"/>
                      <a:pt x="697" y="1066"/>
                      <a:pt x="688" y="1064"/>
                    </a:cubicBezTo>
                    <a:cubicBezTo>
                      <a:pt x="683" y="1063"/>
                      <a:pt x="677" y="1061"/>
                      <a:pt x="671" y="1060"/>
                    </a:cubicBezTo>
                    <a:cubicBezTo>
                      <a:pt x="656" y="1058"/>
                      <a:pt x="642" y="1053"/>
                      <a:pt x="628" y="1049"/>
                    </a:cubicBezTo>
                    <a:cubicBezTo>
                      <a:pt x="620" y="1047"/>
                      <a:pt x="613" y="1044"/>
                      <a:pt x="606" y="1041"/>
                    </a:cubicBezTo>
                    <a:cubicBezTo>
                      <a:pt x="598" y="1038"/>
                      <a:pt x="590" y="1033"/>
                      <a:pt x="583" y="1028"/>
                    </a:cubicBezTo>
                    <a:cubicBezTo>
                      <a:pt x="576" y="1024"/>
                      <a:pt x="569" y="1020"/>
                      <a:pt x="562" y="1015"/>
                    </a:cubicBezTo>
                    <a:cubicBezTo>
                      <a:pt x="556" y="1011"/>
                      <a:pt x="551" y="1007"/>
                      <a:pt x="545" y="1002"/>
                    </a:cubicBezTo>
                    <a:cubicBezTo>
                      <a:pt x="545" y="1002"/>
                      <a:pt x="545" y="1002"/>
                      <a:pt x="545" y="1001"/>
                    </a:cubicBezTo>
                    <a:cubicBezTo>
                      <a:pt x="551" y="1004"/>
                      <a:pt x="557" y="1007"/>
                      <a:pt x="563" y="1010"/>
                    </a:cubicBezTo>
                    <a:cubicBezTo>
                      <a:pt x="570" y="1014"/>
                      <a:pt x="576" y="1018"/>
                      <a:pt x="583" y="1021"/>
                    </a:cubicBezTo>
                    <a:cubicBezTo>
                      <a:pt x="595" y="1026"/>
                      <a:pt x="607" y="1031"/>
                      <a:pt x="619" y="1036"/>
                    </a:cubicBezTo>
                    <a:cubicBezTo>
                      <a:pt x="631" y="1041"/>
                      <a:pt x="643" y="1046"/>
                      <a:pt x="655" y="1050"/>
                    </a:cubicBezTo>
                    <a:cubicBezTo>
                      <a:pt x="656" y="1051"/>
                      <a:pt x="658" y="1051"/>
                      <a:pt x="659" y="1051"/>
                    </a:cubicBezTo>
                    <a:cubicBezTo>
                      <a:pt x="659" y="1051"/>
                      <a:pt x="659" y="1050"/>
                      <a:pt x="659" y="1050"/>
                    </a:cubicBezTo>
                    <a:cubicBezTo>
                      <a:pt x="655" y="1049"/>
                      <a:pt x="652" y="1047"/>
                      <a:pt x="648" y="1045"/>
                    </a:cubicBezTo>
                    <a:cubicBezTo>
                      <a:pt x="638" y="1041"/>
                      <a:pt x="629" y="1037"/>
                      <a:pt x="619" y="1033"/>
                    </a:cubicBezTo>
                    <a:cubicBezTo>
                      <a:pt x="612" y="1030"/>
                      <a:pt x="605" y="1026"/>
                      <a:pt x="599" y="1023"/>
                    </a:cubicBezTo>
                    <a:cubicBezTo>
                      <a:pt x="595" y="1022"/>
                      <a:pt x="591" y="1020"/>
                      <a:pt x="587" y="1019"/>
                    </a:cubicBezTo>
                    <a:cubicBezTo>
                      <a:pt x="580" y="1015"/>
                      <a:pt x="573" y="1012"/>
                      <a:pt x="567" y="1008"/>
                    </a:cubicBezTo>
                    <a:cubicBezTo>
                      <a:pt x="557" y="1003"/>
                      <a:pt x="548" y="998"/>
                      <a:pt x="539" y="993"/>
                    </a:cubicBezTo>
                    <a:cubicBezTo>
                      <a:pt x="535" y="991"/>
                      <a:pt x="532" y="989"/>
                      <a:pt x="529" y="986"/>
                    </a:cubicBezTo>
                    <a:cubicBezTo>
                      <a:pt x="533" y="988"/>
                      <a:pt x="536" y="989"/>
                      <a:pt x="539" y="991"/>
                    </a:cubicBezTo>
                    <a:cubicBezTo>
                      <a:pt x="548" y="996"/>
                      <a:pt x="557" y="1000"/>
                      <a:pt x="566" y="1003"/>
                    </a:cubicBezTo>
                    <a:cubicBezTo>
                      <a:pt x="570" y="1005"/>
                      <a:pt x="574" y="1006"/>
                      <a:pt x="578" y="1008"/>
                    </a:cubicBezTo>
                    <a:cubicBezTo>
                      <a:pt x="584" y="1010"/>
                      <a:pt x="590" y="1013"/>
                      <a:pt x="596" y="1015"/>
                    </a:cubicBezTo>
                    <a:cubicBezTo>
                      <a:pt x="610" y="1020"/>
                      <a:pt x="625" y="1025"/>
                      <a:pt x="640" y="1030"/>
                    </a:cubicBezTo>
                    <a:cubicBezTo>
                      <a:pt x="644" y="1032"/>
                      <a:pt x="648" y="1034"/>
                      <a:pt x="652" y="1035"/>
                    </a:cubicBezTo>
                    <a:cubicBezTo>
                      <a:pt x="668" y="1041"/>
                      <a:pt x="683" y="1046"/>
                      <a:pt x="698" y="1051"/>
                    </a:cubicBezTo>
                    <a:cubicBezTo>
                      <a:pt x="706" y="1054"/>
                      <a:pt x="714" y="1058"/>
                      <a:pt x="722" y="1061"/>
                    </a:cubicBezTo>
                    <a:cubicBezTo>
                      <a:pt x="722" y="1061"/>
                      <a:pt x="722" y="1061"/>
                      <a:pt x="722" y="1061"/>
                    </a:cubicBezTo>
                    <a:cubicBezTo>
                      <a:pt x="722" y="1061"/>
                      <a:pt x="723" y="1061"/>
                      <a:pt x="723" y="1061"/>
                    </a:cubicBezTo>
                    <a:cubicBezTo>
                      <a:pt x="723" y="1061"/>
                      <a:pt x="724" y="1061"/>
                      <a:pt x="725" y="1061"/>
                    </a:cubicBezTo>
                    <a:cubicBezTo>
                      <a:pt x="725" y="1061"/>
                      <a:pt x="725" y="1061"/>
                      <a:pt x="725" y="1061"/>
                    </a:cubicBezTo>
                    <a:cubicBezTo>
                      <a:pt x="724" y="1061"/>
                      <a:pt x="723" y="1061"/>
                      <a:pt x="723" y="1061"/>
                    </a:cubicBezTo>
                    <a:cubicBezTo>
                      <a:pt x="723" y="1061"/>
                      <a:pt x="722" y="1061"/>
                      <a:pt x="722" y="1061"/>
                    </a:cubicBezTo>
                    <a:cubicBezTo>
                      <a:pt x="722" y="1061"/>
                      <a:pt x="722" y="1061"/>
                      <a:pt x="722" y="1061"/>
                    </a:cubicBezTo>
                    <a:cubicBezTo>
                      <a:pt x="717" y="1060"/>
                      <a:pt x="712" y="1060"/>
                      <a:pt x="707" y="1059"/>
                    </a:cubicBezTo>
                    <a:cubicBezTo>
                      <a:pt x="696" y="1057"/>
                      <a:pt x="685" y="1055"/>
                      <a:pt x="673" y="1053"/>
                    </a:cubicBezTo>
                    <a:cubicBezTo>
                      <a:pt x="673" y="1053"/>
                      <a:pt x="672" y="1053"/>
                      <a:pt x="671" y="1053"/>
                    </a:cubicBezTo>
                    <a:cubicBezTo>
                      <a:pt x="671" y="1054"/>
                      <a:pt x="671" y="1054"/>
                      <a:pt x="671" y="1054"/>
                    </a:cubicBezTo>
                    <a:cubicBezTo>
                      <a:pt x="672" y="1055"/>
                      <a:pt x="673" y="1056"/>
                      <a:pt x="675" y="1056"/>
                    </a:cubicBezTo>
                    <a:cubicBezTo>
                      <a:pt x="678" y="1058"/>
                      <a:pt x="682" y="1059"/>
                      <a:pt x="686" y="1059"/>
                    </a:cubicBezTo>
                    <a:cubicBezTo>
                      <a:pt x="695" y="1061"/>
                      <a:pt x="704" y="1062"/>
                      <a:pt x="713" y="1063"/>
                    </a:cubicBezTo>
                    <a:cubicBezTo>
                      <a:pt x="721" y="1064"/>
                      <a:pt x="729" y="1065"/>
                      <a:pt x="737" y="1066"/>
                    </a:cubicBezTo>
                    <a:cubicBezTo>
                      <a:pt x="745" y="1068"/>
                      <a:pt x="754" y="1069"/>
                      <a:pt x="763" y="1071"/>
                    </a:cubicBezTo>
                    <a:cubicBezTo>
                      <a:pt x="762" y="1072"/>
                      <a:pt x="761" y="1071"/>
                      <a:pt x="760" y="1071"/>
                    </a:cubicBezTo>
                    <a:close/>
                    <a:moveTo>
                      <a:pt x="766" y="1073"/>
                    </a:moveTo>
                    <a:cubicBezTo>
                      <a:pt x="766" y="1073"/>
                      <a:pt x="766" y="1073"/>
                      <a:pt x="766" y="1073"/>
                    </a:cubicBezTo>
                    <a:cubicBezTo>
                      <a:pt x="766" y="1073"/>
                      <a:pt x="766" y="1073"/>
                      <a:pt x="766" y="1073"/>
                    </a:cubicBezTo>
                    <a:cubicBezTo>
                      <a:pt x="766" y="1073"/>
                      <a:pt x="766" y="1073"/>
                      <a:pt x="766" y="1073"/>
                    </a:cubicBezTo>
                    <a:close/>
                    <a:moveTo>
                      <a:pt x="767" y="1073"/>
                    </a:moveTo>
                    <a:cubicBezTo>
                      <a:pt x="767" y="1073"/>
                      <a:pt x="766" y="1073"/>
                      <a:pt x="766" y="1073"/>
                    </a:cubicBezTo>
                    <a:cubicBezTo>
                      <a:pt x="766" y="1073"/>
                      <a:pt x="766" y="1073"/>
                      <a:pt x="766" y="1073"/>
                    </a:cubicBezTo>
                    <a:cubicBezTo>
                      <a:pt x="766" y="1073"/>
                      <a:pt x="766" y="1073"/>
                      <a:pt x="766" y="1073"/>
                    </a:cubicBezTo>
                    <a:cubicBezTo>
                      <a:pt x="766" y="1073"/>
                      <a:pt x="767" y="1073"/>
                      <a:pt x="767" y="1073"/>
                    </a:cubicBezTo>
                    <a:cubicBezTo>
                      <a:pt x="767" y="1073"/>
                      <a:pt x="768" y="1073"/>
                      <a:pt x="768" y="1073"/>
                    </a:cubicBezTo>
                    <a:cubicBezTo>
                      <a:pt x="768" y="1073"/>
                      <a:pt x="768" y="1073"/>
                      <a:pt x="768" y="1073"/>
                    </a:cubicBezTo>
                    <a:cubicBezTo>
                      <a:pt x="768" y="1073"/>
                      <a:pt x="767" y="1073"/>
                      <a:pt x="767" y="1073"/>
                    </a:cubicBezTo>
                    <a:close/>
                    <a:moveTo>
                      <a:pt x="775" y="1074"/>
                    </a:moveTo>
                    <a:cubicBezTo>
                      <a:pt x="774" y="1074"/>
                      <a:pt x="774" y="1074"/>
                      <a:pt x="773" y="1074"/>
                    </a:cubicBezTo>
                    <a:cubicBezTo>
                      <a:pt x="773" y="1074"/>
                      <a:pt x="773" y="1074"/>
                      <a:pt x="773" y="1073"/>
                    </a:cubicBezTo>
                    <a:cubicBezTo>
                      <a:pt x="774" y="1074"/>
                      <a:pt x="774" y="1074"/>
                      <a:pt x="775" y="1074"/>
                    </a:cubicBezTo>
                    <a:cubicBezTo>
                      <a:pt x="775" y="1074"/>
                      <a:pt x="775" y="1074"/>
                      <a:pt x="775" y="107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7" name="Google Shape;1917;p24"/>
              <p:cNvSpPr/>
              <p:nvPr/>
            </p:nvSpPr>
            <p:spPr>
              <a:xfrm>
                <a:off x="4868057" y="2840408"/>
                <a:ext cx="12362" cy="42853"/>
              </a:xfrm>
              <a:custGeom>
                <a:avLst/>
                <a:gdLst/>
                <a:ahLst/>
                <a:cxnLst/>
                <a:rect l="l" t="t" r="r" b="b"/>
                <a:pathLst>
                  <a:path w="13" h="45" extrusionOk="0">
                    <a:moveTo>
                      <a:pt x="13" y="45"/>
                    </a:moveTo>
                    <a:cubicBezTo>
                      <a:pt x="9" y="30"/>
                      <a:pt x="6" y="15"/>
                      <a:pt x="1" y="0"/>
                    </a:cubicBezTo>
                    <a:cubicBezTo>
                      <a:pt x="0" y="5"/>
                      <a:pt x="11" y="43"/>
                      <a:pt x="13" y="4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18" name="Google Shape;1918;p24"/>
            <p:cNvGrpSpPr/>
            <p:nvPr/>
          </p:nvGrpSpPr>
          <p:grpSpPr>
            <a:xfrm rot="482650">
              <a:off x="-290430" y="89972"/>
              <a:ext cx="1377204" cy="1298509"/>
              <a:chOff x="4266463" y="790863"/>
              <a:chExt cx="692245" cy="652689"/>
            </a:xfrm>
          </p:grpSpPr>
          <p:sp>
            <p:nvSpPr>
              <p:cNvPr id="1919" name="Google Shape;1919;p24"/>
              <p:cNvSpPr/>
              <p:nvPr/>
            </p:nvSpPr>
            <p:spPr>
              <a:xfrm>
                <a:off x="4266463" y="790863"/>
                <a:ext cx="692245" cy="652689"/>
              </a:xfrm>
              <a:custGeom>
                <a:avLst/>
                <a:gdLst/>
                <a:ahLst/>
                <a:cxnLst/>
                <a:rect l="l" t="t" r="r" b="b"/>
                <a:pathLst>
                  <a:path w="734" h="692" extrusionOk="0">
                    <a:moveTo>
                      <a:pt x="9" y="692"/>
                    </a:moveTo>
                    <a:cubicBezTo>
                      <a:pt x="13" y="692"/>
                      <a:pt x="17" y="692"/>
                      <a:pt x="21" y="692"/>
                    </a:cubicBezTo>
                    <a:cubicBezTo>
                      <a:pt x="25" y="692"/>
                      <a:pt x="26" y="691"/>
                      <a:pt x="26" y="687"/>
                    </a:cubicBezTo>
                    <a:cubicBezTo>
                      <a:pt x="27" y="678"/>
                      <a:pt x="29" y="669"/>
                      <a:pt x="30" y="661"/>
                    </a:cubicBezTo>
                    <a:cubicBezTo>
                      <a:pt x="31" y="656"/>
                      <a:pt x="31" y="651"/>
                      <a:pt x="32" y="647"/>
                    </a:cubicBezTo>
                    <a:cubicBezTo>
                      <a:pt x="34" y="635"/>
                      <a:pt x="36" y="622"/>
                      <a:pt x="39" y="610"/>
                    </a:cubicBezTo>
                    <a:cubicBezTo>
                      <a:pt x="44" y="586"/>
                      <a:pt x="50" y="561"/>
                      <a:pt x="56" y="537"/>
                    </a:cubicBezTo>
                    <a:cubicBezTo>
                      <a:pt x="58" y="528"/>
                      <a:pt x="61" y="519"/>
                      <a:pt x="64" y="510"/>
                    </a:cubicBezTo>
                    <a:cubicBezTo>
                      <a:pt x="65" y="507"/>
                      <a:pt x="66" y="504"/>
                      <a:pt x="67" y="502"/>
                    </a:cubicBezTo>
                    <a:cubicBezTo>
                      <a:pt x="70" y="483"/>
                      <a:pt x="77" y="465"/>
                      <a:pt x="84" y="447"/>
                    </a:cubicBezTo>
                    <a:cubicBezTo>
                      <a:pt x="90" y="431"/>
                      <a:pt x="95" y="416"/>
                      <a:pt x="101" y="400"/>
                    </a:cubicBezTo>
                    <a:cubicBezTo>
                      <a:pt x="106" y="389"/>
                      <a:pt x="111" y="377"/>
                      <a:pt x="115" y="366"/>
                    </a:cubicBezTo>
                    <a:cubicBezTo>
                      <a:pt x="123" y="347"/>
                      <a:pt x="131" y="329"/>
                      <a:pt x="141" y="311"/>
                    </a:cubicBezTo>
                    <a:cubicBezTo>
                      <a:pt x="149" y="296"/>
                      <a:pt x="158" y="282"/>
                      <a:pt x="168" y="268"/>
                    </a:cubicBezTo>
                    <a:cubicBezTo>
                      <a:pt x="175" y="258"/>
                      <a:pt x="181" y="248"/>
                      <a:pt x="190" y="240"/>
                    </a:cubicBezTo>
                    <a:cubicBezTo>
                      <a:pt x="191" y="239"/>
                      <a:pt x="192" y="238"/>
                      <a:pt x="193" y="237"/>
                    </a:cubicBezTo>
                    <a:cubicBezTo>
                      <a:pt x="193" y="237"/>
                      <a:pt x="194" y="237"/>
                      <a:pt x="194" y="237"/>
                    </a:cubicBezTo>
                    <a:cubicBezTo>
                      <a:pt x="203" y="252"/>
                      <a:pt x="212" y="267"/>
                      <a:pt x="222" y="281"/>
                    </a:cubicBezTo>
                    <a:cubicBezTo>
                      <a:pt x="222" y="282"/>
                      <a:pt x="223" y="283"/>
                      <a:pt x="223" y="284"/>
                    </a:cubicBezTo>
                    <a:cubicBezTo>
                      <a:pt x="226" y="288"/>
                      <a:pt x="227" y="292"/>
                      <a:pt x="228" y="296"/>
                    </a:cubicBezTo>
                    <a:cubicBezTo>
                      <a:pt x="231" y="313"/>
                      <a:pt x="237" y="329"/>
                      <a:pt x="245" y="344"/>
                    </a:cubicBezTo>
                    <a:cubicBezTo>
                      <a:pt x="255" y="362"/>
                      <a:pt x="269" y="376"/>
                      <a:pt x="287" y="388"/>
                    </a:cubicBezTo>
                    <a:cubicBezTo>
                      <a:pt x="297" y="394"/>
                      <a:pt x="307" y="397"/>
                      <a:pt x="318" y="400"/>
                    </a:cubicBezTo>
                    <a:cubicBezTo>
                      <a:pt x="327" y="402"/>
                      <a:pt x="337" y="404"/>
                      <a:pt x="346" y="408"/>
                    </a:cubicBezTo>
                    <a:cubicBezTo>
                      <a:pt x="347" y="408"/>
                      <a:pt x="348" y="408"/>
                      <a:pt x="349" y="409"/>
                    </a:cubicBezTo>
                    <a:cubicBezTo>
                      <a:pt x="349" y="410"/>
                      <a:pt x="349" y="411"/>
                      <a:pt x="350" y="412"/>
                    </a:cubicBezTo>
                    <a:cubicBezTo>
                      <a:pt x="350" y="414"/>
                      <a:pt x="352" y="415"/>
                      <a:pt x="353" y="416"/>
                    </a:cubicBezTo>
                    <a:cubicBezTo>
                      <a:pt x="359" y="420"/>
                      <a:pt x="365" y="424"/>
                      <a:pt x="370" y="429"/>
                    </a:cubicBezTo>
                    <a:cubicBezTo>
                      <a:pt x="380" y="437"/>
                      <a:pt x="391" y="442"/>
                      <a:pt x="403" y="445"/>
                    </a:cubicBezTo>
                    <a:cubicBezTo>
                      <a:pt x="411" y="447"/>
                      <a:pt x="419" y="449"/>
                      <a:pt x="426" y="451"/>
                    </a:cubicBezTo>
                    <a:cubicBezTo>
                      <a:pt x="429" y="452"/>
                      <a:pt x="432" y="453"/>
                      <a:pt x="435" y="453"/>
                    </a:cubicBezTo>
                    <a:cubicBezTo>
                      <a:pt x="445" y="455"/>
                      <a:pt x="453" y="461"/>
                      <a:pt x="458" y="469"/>
                    </a:cubicBezTo>
                    <a:cubicBezTo>
                      <a:pt x="458" y="470"/>
                      <a:pt x="458" y="470"/>
                      <a:pt x="459" y="471"/>
                    </a:cubicBezTo>
                    <a:cubicBezTo>
                      <a:pt x="459" y="472"/>
                      <a:pt x="460" y="473"/>
                      <a:pt x="461" y="473"/>
                    </a:cubicBezTo>
                    <a:cubicBezTo>
                      <a:pt x="463" y="473"/>
                      <a:pt x="464" y="471"/>
                      <a:pt x="464" y="470"/>
                    </a:cubicBezTo>
                    <a:cubicBezTo>
                      <a:pt x="465" y="464"/>
                      <a:pt x="465" y="459"/>
                      <a:pt x="463" y="453"/>
                    </a:cubicBezTo>
                    <a:cubicBezTo>
                      <a:pt x="463" y="453"/>
                      <a:pt x="463" y="452"/>
                      <a:pt x="463" y="452"/>
                    </a:cubicBezTo>
                    <a:cubicBezTo>
                      <a:pt x="458" y="441"/>
                      <a:pt x="457" y="429"/>
                      <a:pt x="455" y="418"/>
                    </a:cubicBezTo>
                    <a:cubicBezTo>
                      <a:pt x="454" y="415"/>
                      <a:pt x="454" y="412"/>
                      <a:pt x="453" y="408"/>
                    </a:cubicBezTo>
                    <a:cubicBezTo>
                      <a:pt x="449" y="396"/>
                      <a:pt x="448" y="383"/>
                      <a:pt x="447" y="370"/>
                    </a:cubicBezTo>
                    <a:cubicBezTo>
                      <a:pt x="445" y="350"/>
                      <a:pt x="447" y="331"/>
                      <a:pt x="449" y="312"/>
                    </a:cubicBezTo>
                    <a:cubicBezTo>
                      <a:pt x="449" y="311"/>
                      <a:pt x="450" y="310"/>
                      <a:pt x="450" y="309"/>
                    </a:cubicBezTo>
                    <a:cubicBezTo>
                      <a:pt x="454" y="310"/>
                      <a:pt x="457" y="312"/>
                      <a:pt x="460" y="314"/>
                    </a:cubicBezTo>
                    <a:cubicBezTo>
                      <a:pt x="470" y="326"/>
                      <a:pt x="474" y="339"/>
                      <a:pt x="477" y="353"/>
                    </a:cubicBezTo>
                    <a:cubicBezTo>
                      <a:pt x="480" y="375"/>
                      <a:pt x="481" y="397"/>
                      <a:pt x="481" y="419"/>
                    </a:cubicBezTo>
                    <a:cubicBezTo>
                      <a:pt x="481" y="426"/>
                      <a:pt x="482" y="433"/>
                      <a:pt x="483" y="440"/>
                    </a:cubicBezTo>
                    <a:cubicBezTo>
                      <a:pt x="484" y="446"/>
                      <a:pt x="485" y="452"/>
                      <a:pt x="484" y="459"/>
                    </a:cubicBezTo>
                    <a:cubicBezTo>
                      <a:pt x="484" y="462"/>
                      <a:pt x="484" y="465"/>
                      <a:pt x="482" y="468"/>
                    </a:cubicBezTo>
                    <a:cubicBezTo>
                      <a:pt x="481" y="470"/>
                      <a:pt x="482" y="471"/>
                      <a:pt x="484" y="472"/>
                    </a:cubicBezTo>
                    <a:cubicBezTo>
                      <a:pt x="484" y="472"/>
                      <a:pt x="485" y="472"/>
                      <a:pt x="485" y="472"/>
                    </a:cubicBezTo>
                    <a:cubicBezTo>
                      <a:pt x="493" y="473"/>
                      <a:pt x="499" y="476"/>
                      <a:pt x="506" y="478"/>
                    </a:cubicBezTo>
                    <a:cubicBezTo>
                      <a:pt x="516" y="480"/>
                      <a:pt x="525" y="482"/>
                      <a:pt x="534" y="481"/>
                    </a:cubicBezTo>
                    <a:cubicBezTo>
                      <a:pt x="539" y="480"/>
                      <a:pt x="543" y="481"/>
                      <a:pt x="546" y="483"/>
                    </a:cubicBezTo>
                    <a:cubicBezTo>
                      <a:pt x="551" y="487"/>
                      <a:pt x="555" y="490"/>
                      <a:pt x="559" y="495"/>
                    </a:cubicBezTo>
                    <a:cubicBezTo>
                      <a:pt x="564" y="501"/>
                      <a:pt x="570" y="507"/>
                      <a:pt x="576" y="513"/>
                    </a:cubicBezTo>
                    <a:cubicBezTo>
                      <a:pt x="583" y="520"/>
                      <a:pt x="589" y="527"/>
                      <a:pt x="594" y="536"/>
                    </a:cubicBezTo>
                    <a:cubicBezTo>
                      <a:pt x="599" y="546"/>
                      <a:pt x="605" y="555"/>
                      <a:pt x="610" y="565"/>
                    </a:cubicBezTo>
                    <a:cubicBezTo>
                      <a:pt x="611" y="567"/>
                      <a:pt x="612" y="568"/>
                      <a:pt x="613" y="570"/>
                    </a:cubicBezTo>
                    <a:cubicBezTo>
                      <a:pt x="615" y="573"/>
                      <a:pt x="617" y="576"/>
                      <a:pt x="617" y="580"/>
                    </a:cubicBezTo>
                    <a:cubicBezTo>
                      <a:pt x="617" y="581"/>
                      <a:pt x="617" y="581"/>
                      <a:pt x="618" y="582"/>
                    </a:cubicBezTo>
                    <a:cubicBezTo>
                      <a:pt x="618" y="584"/>
                      <a:pt x="620" y="584"/>
                      <a:pt x="622" y="583"/>
                    </a:cubicBezTo>
                    <a:cubicBezTo>
                      <a:pt x="623" y="581"/>
                      <a:pt x="624" y="580"/>
                      <a:pt x="625" y="578"/>
                    </a:cubicBezTo>
                    <a:cubicBezTo>
                      <a:pt x="627" y="571"/>
                      <a:pt x="630" y="565"/>
                      <a:pt x="632" y="558"/>
                    </a:cubicBezTo>
                    <a:cubicBezTo>
                      <a:pt x="634" y="549"/>
                      <a:pt x="636" y="541"/>
                      <a:pt x="640" y="533"/>
                    </a:cubicBezTo>
                    <a:cubicBezTo>
                      <a:pt x="642" y="527"/>
                      <a:pt x="645" y="522"/>
                      <a:pt x="648" y="517"/>
                    </a:cubicBezTo>
                    <a:cubicBezTo>
                      <a:pt x="650" y="513"/>
                      <a:pt x="653" y="510"/>
                      <a:pt x="656" y="507"/>
                    </a:cubicBezTo>
                    <a:cubicBezTo>
                      <a:pt x="657" y="506"/>
                      <a:pt x="659" y="505"/>
                      <a:pt x="660" y="505"/>
                    </a:cubicBezTo>
                    <a:cubicBezTo>
                      <a:pt x="666" y="504"/>
                      <a:pt x="670" y="500"/>
                      <a:pt x="673" y="496"/>
                    </a:cubicBezTo>
                    <a:cubicBezTo>
                      <a:pt x="678" y="489"/>
                      <a:pt x="682" y="482"/>
                      <a:pt x="685" y="475"/>
                    </a:cubicBezTo>
                    <a:cubicBezTo>
                      <a:pt x="688" y="469"/>
                      <a:pt x="689" y="463"/>
                      <a:pt x="690" y="456"/>
                    </a:cubicBezTo>
                    <a:cubicBezTo>
                      <a:pt x="690" y="455"/>
                      <a:pt x="689" y="453"/>
                      <a:pt x="689" y="452"/>
                    </a:cubicBezTo>
                    <a:cubicBezTo>
                      <a:pt x="687" y="449"/>
                      <a:pt x="685" y="445"/>
                      <a:pt x="683" y="442"/>
                    </a:cubicBezTo>
                    <a:cubicBezTo>
                      <a:pt x="681" y="439"/>
                      <a:pt x="679" y="436"/>
                      <a:pt x="676" y="433"/>
                    </a:cubicBezTo>
                    <a:cubicBezTo>
                      <a:pt x="674" y="430"/>
                      <a:pt x="671" y="427"/>
                      <a:pt x="668" y="424"/>
                    </a:cubicBezTo>
                    <a:cubicBezTo>
                      <a:pt x="647" y="406"/>
                      <a:pt x="624" y="390"/>
                      <a:pt x="599" y="376"/>
                    </a:cubicBezTo>
                    <a:cubicBezTo>
                      <a:pt x="585" y="369"/>
                      <a:pt x="572" y="361"/>
                      <a:pt x="560" y="351"/>
                    </a:cubicBezTo>
                    <a:cubicBezTo>
                      <a:pt x="550" y="344"/>
                      <a:pt x="541" y="336"/>
                      <a:pt x="532" y="327"/>
                    </a:cubicBezTo>
                    <a:cubicBezTo>
                      <a:pt x="527" y="323"/>
                      <a:pt x="524" y="317"/>
                      <a:pt x="523" y="310"/>
                    </a:cubicBezTo>
                    <a:cubicBezTo>
                      <a:pt x="522" y="302"/>
                      <a:pt x="524" y="300"/>
                      <a:pt x="532" y="302"/>
                    </a:cubicBezTo>
                    <a:cubicBezTo>
                      <a:pt x="539" y="302"/>
                      <a:pt x="546" y="305"/>
                      <a:pt x="553" y="308"/>
                    </a:cubicBezTo>
                    <a:cubicBezTo>
                      <a:pt x="577" y="318"/>
                      <a:pt x="600" y="332"/>
                      <a:pt x="620" y="348"/>
                    </a:cubicBezTo>
                    <a:cubicBezTo>
                      <a:pt x="630" y="356"/>
                      <a:pt x="640" y="364"/>
                      <a:pt x="649" y="373"/>
                    </a:cubicBezTo>
                    <a:cubicBezTo>
                      <a:pt x="663" y="387"/>
                      <a:pt x="675" y="402"/>
                      <a:pt x="684" y="419"/>
                    </a:cubicBezTo>
                    <a:cubicBezTo>
                      <a:pt x="688" y="427"/>
                      <a:pt x="691" y="436"/>
                      <a:pt x="693" y="445"/>
                    </a:cubicBezTo>
                    <a:cubicBezTo>
                      <a:pt x="693" y="446"/>
                      <a:pt x="693" y="446"/>
                      <a:pt x="693" y="447"/>
                    </a:cubicBezTo>
                    <a:cubicBezTo>
                      <a:pt x="694" y="449"/>
                      <a:pt x="695" y="449"/>
                      <a:pt x="697" y="448"/>
                    </a:cubicBezTo>
                    <a:cubicBezTo>
                      <a:pt x="697" y="448"/>
                      <a:pt x="698" y="447"/>
                      <a:pt x="698" y="447"/>
                    </a:cubicBezTo>
                    <a:cubicBezTo>
                      <a:pt x="702" y="443"/>
                      <a:pt x="706" y="439"/>
                      <a:pt x="710" y="434"/>
                    </a:cubicBezTo>
                    <a:cubicBezTo>
                      <a:pt x="714" y="429"/>
                      <a:pt x="716" y="423"/>
                      <a:pt x="717" y="417"/>
                    </a:cubicBezTo>
                    <a:cubicBezTo>
                      <a:pt x="718" y="414"/>
                      <a:pt x="718" y="410"/>
                      <a:pt x="719" y="407"/>
                    </a:cubicBezTo>
                    <a:cubicBezTo>
                      <a:pt x="720" y="394"/>
                      <a:pt x="721" y="382"/>
                      <a:pt x="724" y="370"/>
                    </a:cubicBezTo>
                    <a:cubicBezTo>
                      <a:pt x="726" y="363"/>
                      <a:pt x="728" y="357"/>
                      <a:pt x="730" y="351"/>
                    </a:cubicBezTo>
                    <a:cubicBezTo>
                      <a:pt x="732" y="346"/>
                      <a:pt x="733" y="340"/>
                      <a:pt x="733" y="334"/>
                    </a:cubicBezTo>
                    <a:cubicBezTo>
                      <a:pt x="732" y="330"/>
                      <a:pt x="731" y="326"/>
                      <a:pt x="729" y="322"/>
                    </a:cubicBezTo>
                    <a:cubicBezTo>
                      <a:pt x="726" y="317"/>
                      <a:pt x="722" y="313"/>
                      <a:pt x="718" y="309"/>
                    </a:cubicBezTo>
                    <a:cubicBezTo>
                      <a:pt x="712" y="304"/>
                      <a:pt x="706" y="297"/>
                      <a:pt x="701" y="291"/>
                    </a:cubicBezTo>
                    <a:cubicBezTo>
                      <a:pt x="691" y="278"/>
                      <a:pt x="679" y="267"/>
                      <a:pt x="665" y="258"/>
                    </a:cubicBezTo>
                    <a:cubicBezTo>
                      <a:pt x="658" y="254"/>
                      <a:pt x="651" y="249"/>
                      <a:pt x="643" y="244"/>
                    </a:cubicBezTo>
                    <a:cubicBezTo>
                      <a:pt x="633" y="238"/>
                      <a:pt x="622" y="233"/>
                      <a:pt x="610" y="229"/>
                    </a:cubicBezTo>
                    <a:cubicBezTo>
                      <a:pt x="585" y="219"/>
                      <a:pt x="559" y="209"/>
                      <a:pt x="535" y="196"/>
                    </a:cubicBezTo>
                    <a:cubicBezTo>
                      <a:pt x="525" y="191"/>
                      <a:pt x="515" y="185"/>
                      <a:pt x="506" y="178"/>
                    </a:cubicBezTo>
                    <a:cubicBezTo>
                      <a:pt x="503" y="176"/>
                      <a:pt x="500" y="174"/>
                      <a:pt x="498" y="171"/>
                    </a:cubicBezTo>
                    <a:cubicBezTo>
                      <a:pt x="494" y="166"/>
                      <a:pt x="495" y="161"/>
                      <a:pt x="502" y="159"/>
                    </a:cubicBezTo>
                    <a:cubicBezTo>
                      <a:pt x="506" y="158"/>
                      <a:pt x="510" y="158"/>
                      <a:pt x="514" y="158"/>
                    </a:cubicBezTo>
                    <a:cubicBezTo>
                      <a:pt x="530" y="157"/>
                      <a:pt x="544" y="161"/>
                      <a:pt x="559" y="165"/>
                    </a:cubicBezTo>
                    <a:cubicBezTo>
                      <a:pt x="582" y="172"/>
                      <a:pt x="604" y="182"/>
                      <a:pt x="626" y="193"/>
                    </a:cubicBezTo>
                    <a:cubicBezTo>
                      <a:pt x="637" y="198"/>
                      <a:pt x="646" y="205"/>
                      <a:pt x="656" y="212"/>
                    </a:cubicBezTo>
                    <a:cubicBezTo>
                      <a:pt x="672" y="224"/>
                      <a:pt x="687" y="238"/>
                      <a:pt x="699" y="254"/>
                    </a:cubicBezTo>
                    <a:cubicBezTo>
                      <a:pt x="705" y="262"/>
                      <a:pt x="711" y="270"/>
                      <a:pt x="716" y="278"/>
                    </a:cubicBezTo>
                    <a:cubicBezTo>
                      <a:pt x="720" y="285"/>
                      <a:pt x="723" y="293"/>
                      <a:pt x="726" y="300"/>
                    </a:cubicBezTo>
                    <a:cubicBezTo>
                      <a:pt x="727" y="302"/>
                      <a:pt x="728" y="305"/>
                      <a:pt x="729" y="307"/>
                    </a:cubicBezTo>
                    <a:cubicBezTo>
                      <a:pt x="729" y="308"/>
                      <a:pt x="730" y="309"/>
                      <a:pt x="731" y="309"/>
                    </a:cubicBezTo>
                    <a:cubicBezTo>
                      <a:pt x="732" y="309"/>
                      <a:pt x="733" y="308"/>
                      <a:pt x="733" y="307"/>
                    </a:cubicBezTo>
                    <a:cubicBezTo>
                      <a:pt x="734" y="305"/>
                      <a:pt x="734" y="304"/>
                      <a:pt x="734" y="302"/>
                    </a:cubicBezTo>
                    <a:cubicBezTo>
                      <a:pt x="733" y="295"/>
                      <a:pt x="733" y="288"/>
                      <a:pt x="730" y="281"/>
                    </a:cubicBezTo>
                    <a:cubicBezTo>
                      <a:pt x="728" y="273"/>
                      <a:pt x="726" y="265"/>
                      <a:pt x="723" y="257"/>
                    </a:cubicBezTo>
                    <a:cubicBezTo>
                      <a:pt x="718" y="242"/>
                      <a:pt x="712" y="227"/>
                      <a:pt x="706" y="211"/>
                    </a:cubicBezTo>
                    <a:cubicBezTo>
                      <a:pt x="701" y="197"/>
                      <a:pt x="695" y="182"/>
                      <a:pt x="691" y="168"/>
                    </a:cubicBezTo>
                    <a:cubicBezTo>
                      <a:pt x="688" y="158"/>
                      <a:pt x="686" y="147"/>
                      <a:pt x="684" y="137"/>
                    </a:cubicBezTo>
                    <a:cubicBezTo>
                      <a:pt x="681" y="122"/>
                      <a:pt x="679" y="108"/>
                      <a:pt x="676" y="93"/>
                    </a:cubicBezTo>
                    <a:cubicBezTo>
                      <a:pt x="674" y="85"/>
                      <a:pt x="673" y="77"/>
                      <a:pt x="671" y="69"/>
                    </a:cubicBezTo>
                    <a:cubicBezTo>
                      <a:pt x="663" y="42"/>
                      <a:pt x="645" y="24"/>
                      <a:pt x="621" y="13"/>
                    </a:cubicBezTo>
                    <a:cubicBezTo>
                      <a:pt x="609" y="7"/>
                      <a:pt x="597" y="5"/>
                      <a:pt x="585" y="3"/>
                    </a:cubicBezTo>
                    <a:cubicBezTo>
                      <a:pt x="570" y="0"/>
                      <a:pt x="555" y="1"/>
                      <a:pt x="540" y="1"/>
                    </a:cubicBezTo>
                    <a:cubicBezTo>
                      <a:pt x="515" y="3"/>
                      <a:pt x="490" y="3"/>
                      <a:pt x="465" y="2"/>
                    </a:cubicBezTo>
                    <a:cubicBezTo>
                      <a:pt x="446" y="1"/>
                      <a:pt x="428" y="2"/>
                      <a:pt x="410" y="6"/>
                    </a:cubicBezTo>
                    <a:cubicBezTo>
                      <a:pt x="400" y="9"/>
                      <a:pt x="390" y="14"/>
                      <a:pt x="383" y="22"/>
                    </a:cubicBezTo>
                    <a:cubicBezTo>
                      <a:pt x="380" y="25"/>
                      <a:pt x="377" y="28"/>
                      <a:pt x="374" y="31"/>
                    </a:cubicBezTo>
                    <a:cubicBezTo>
                      <a:pt x="364" y="41"/>
                      <a:pt x="360" y="53"/>
                      <a:pt x="358" y="66"/>
                    </a:cubicBezTo>
                    <a:cubicBezTo>
                      <a:pt x="356" y="83"/>
                      <a:pt x="357" y="100"/>
                      <a:pt x="359" y="118"/>
                    </a:cubicBezTo>
                    <a:cubicBezTo>
                      <a:pt x="360" y="121"/>
                      <a:pt x="360" y="125"/>
                      <a:pt x="360" y="129"/>
                    </a:cubicBezTo>
                    <a:cubicBezTo>
                      <a:pt x="358" y="129"/>
                      <a:pt x="356" y="129"/>
                      <a:pt x="355" y="129"/>
                    </a:cubicBezTo>
                    <a:cubicBezTo>
                      <a:pt x="350" y="128"/>
                      <a:pt x="345" y="128"/>
                      <a:pt x="340" y="130"/>
                    </a:cubicBezTo>
                    <a:cubicBezTo>
                      <a:pt x="337" y="131"/>
                      <a:pt x="335" y="131"/>
                      <a:pt x="332" y="129"/>
                    </a:cubicBezTo>
                    <a:cubicBezTo>
                      <a:pt x="321" y="123"/>
                      <a:pt x="310" y="119"/>
                      <a:pt x="298" y="117"/>
                    </a:cubicBezTo>
                    <a:cubicBezTo>
                      <a:pt x="294" y="116"/>
                      <a:pt x="289" y="115"/>
                      <a:pt x="285" y="114"/>
                    </a:cubicBezTo>
                    <a:cubicBezTo>
                      <a:pt x="278" y="112"/>
                      <a:pt x="271" y="112"/>
                      <a:pt x="264" y="112"/>
                    </a:cubicBezTo>
                    <a:cubicBezTo>
                      <a:pt x="258" y="112"/>
                      <a:pt x="252" y="113"/>
                      <a:pt x="245" y="113"/>
                    </a:cubicBezTo>
                    <a:cubicBezTo>
                      <a:pt x="240" y="113"/>
                      <a:pt x="235" y="115"/>
                      <a:pt x="230" y="117"/>
                    </a:cubicBezTo>
                    <a:cubicBezTo>
                      <a:pt x="225" y="119"/>
                      <a:pt x="220" y="123"/>
                      <a:pt x="217" y="128"/>
                    </a:cubicBezTo>
                    <a:cubicBezTo>
                      <a:pt x="214" y="135"/>
                      <a:pt x="211" y="141"/>
                      <a:pt x="207" y="147"/>
                    </a:cubicBezTo>
                    <a:cubicBezTo>
                      <a:pt x="205" y="152"/>
                      <a:pt x="202" y="157"/>
                      <a:pt x="198" y="161"/>
                    </a:cubicBezTo>
                    <a:cubicBezTo>
                      <a:pt x="191" y="171"/>
                      <a:pt x="186" y="182"/>
                      <a:pt x="186" y="195"/>
                    </a:cubicBezTo>
                    <a:cubicBezTo>
                      <a:pt x="185" y="200"/>
                      <a:pt x="186" y="206"/>
                      <a:pt x="187" y="211"/>
                    </a:cubicBezTo>
                    <a:cubicBezTo>
                      <a:pt x="188" y="215"/>
                      <a:pt x="187" y="218"/>
                      <a:pt x="184" y="221"/>
                    </a:cubicBezTo>
                    <a:cubicBezTo>
                      <a:pt x="171" y="234"/>
                      <a:pt x="159" y="247"/>
                      <a:pt x="147" y="261"/>
                    </a:cubicBezTo>
                    <a:cubicBezTo>
                      <a:pt x="136" y="274"/>
                      <a:pt x="126" y="288"/>
                      <a:pt x="118" y="303"/>
                    </a:cubicBezTo>
                    <a:cubicBezTo>
                      <a:pt x="109" y="321"/>
                      <a:pt x="100" y="338"/>
                      <a:pt x="91" y="356"/>
                    </a:cubicBezTo>
                    <a:cubicBezTo>
                      <a:pt x="86" y="368"/>
                      <a:pt x="82" y="379"/>
                      <a:pt x="77" y="391"/>
                    </a:cubicBezTo>
                    <a:cubicBezTo>
                      <a:pt x="70" y="410"/>
                      <a:pt x="62" y="428"/>
                      <a:pt x="55" y="447"/>
                    </a:cubicBezTo>
                    <a:cubicBezTo>
                      <a:pt x="52" y="456"/>
                      <a:pt x="49" y="466"/>
                      <a:pt x="46" y="475"/>
                    </a:cubicBezTo>
                    <a:cubicBezTo>
                      <a:pt x="42" y="490"/>
                      <a:pt x="37" y="505"/>
                      <a:pt x="34" y="520"/>
                    </a:cubicBezTo>
                    <a:cubicBezTo>
                      <a:pt x="30" y="537"/>
                      <a:pt x="26" y="553"/>
                      <a:pt x="21" y="568"/>
                    </a:cubicBezTo>
                    <a:cubicBezTo>
                      <a:pt x="19" y="573"/>
                      <a:pt x="19" y="578"/>
                      <a:pt x="18" y="583"/>
                    </a:cubicBezTo>
                    <a:cubicBezTo>
                      <a:pt x="14" y="603"/>
                      <a:pt x="10" y="622"/>
                      <a:pt x="6" y="641"/>
                    </a:cubicBezTo>
                    <a:cubicBezTo>
                      <a:pt x="5" y="648"/>
                      <a:pt x="3" y="655"/>
                      <a:pt x="2" y="662"/>
                    </a:cubicBezTo>
                    <a:cubicBezTo>
                      <a:pt x="1" y="668"/>
                      <a:pt x="1" y="674"/>
                      <a:pt x="0" y="681"/>
                    </a:cubicBezTo>
                    <a:cubicBezTo>
                      <a:pt x="0" y="682"/>
                      <a:pt x="1" y="684"/>
                      <a:pt x="1" y="686"/>
                    </a:cubicBezTo>
                    <a:cubicBezTo>
                      <a:pt x="3" y="690"/>
                      <a:pt x="5" y="692"/>
                      <a:pt x="9" y="692"/>
                    </a:cubicBezTo>
                    <a:close/>
                    <a:moveTo>
                      <a:pt x="347" y="378"/>
                    </a:moveTo>
                    <a:cubicBezTo>
                      <a:pt x="346" y="384"/>
                      <a:pt x="346" y="389"/>
                      <a:pt x="345" y="394"/>
                    </a:cubicBezTo>
                    <a:cubicBezTo>
                      <a:pt x="343" y="389"/>
                      <a:pt x="341" y="384"/>
                      <a:pt x="341" y="378"/>
                    </a:cubicBezTo>
                    <a:cubicBezTo>
                      <a:pt x="342" y="363"/>
                      <a:pt x="342" y="348"/>
                      <a:pt x="343" y="332"/>
                    </a:cubicBezTo>
                    <a:cubicBezTo>
                      <a:pt x="344" y="324"/>
                      <a:pt x="346" y="316"/>
                      <a:pt x="347" y="307"/>
                    </a:cubicBezTo>
                    <a:cubicBezTo>
                      <a:pt x="349" y="291"/>
                      <a:pt x="354" y="276"/>
                      <a:pt x="360" y="262"/>
                    </a:cubicBezTo>
                    <a:cubicBezTo>
                      <a:pt x="364" y="253"/>
                      <a:pt x="370" y="247"/>
                      <a:pt x="380" y="244"/>
                    </a:cubicBezTo>
                    <a:cubicBezTo>
                      <a:pt x="381" y="243"/>
                      <a:pt x="382" y="243"/>
                      <a:pt x="383" y="243"/>
                    </a:cubicBezTo>
                    <a:cubicBezTo>
                      <a:pt x="385" y="247"/>
                      <a:pt x="385" y="250"/>
                      <a:pt x="384" y="254"/>
                    </a:cubicBezTo>
                    <a:cubicBezTo>
                      <a:pt x="383" y="261"/>
                      <a:pt x="381" y="268"/>
                      <a:pt x="379" y="275"/>
                    </a:cubicBezTo>
                    <a:cubicBezTo>
                      <a:pt x="375" y="289"/>
                      <a:pt x="370" y="303"/>
                      <a:pt x="365" y="317"/>
                    </a:cubicBezTo>
                    <a:cubicBezTo>
                      <a:pt x="361" y="329"/>
                      <a:pt x="357" y="341"/>
                      <a:pt x="353" y="353"/>
                    </a:cubicBezTo>
                    <a:cubicBezTo>
                      <a:pt x="351" y="361"/>
                      <a:pt x="348" y="369"/>
                      <a:pt x="347" y="378"/>
                    </a:cubicBezTo>
                    <a:close/>
                    <a:moveTo>
                      <a:pt x="615" y="566"/>
                    </a:moveTo>
                    <a:cubicBezTo>
                      <a:pt x="613" y="562"/>
                      <a:pt x="611" y="558"/>
                      <a:pt x="610" y="553"/>
                    </a:cubicBezTo>
                    <a:cubicBezTo>
                      <a:pt x="610" y="549"/>
                      <a:pt x="609" y="544"/>
                      <a:pt x="609" y="540"/>
                    </a:cubicBezTo>
                    <a:cubicBezTo>
                      <a:pt x="609" y="538"/>
                      <a:pt x="609" y="537"/>
                      <a:pt x="609" y="536"/>
                    </a:cubicBezTo>
                    <a:cubicBezTo>
                      <a:pt x="606" y="540"/>
                      <a:pt x="607" y="544"/>
                      <a:pt x="607" y="549"/>
                    </a:cubicBezTo>
                    <a:cubicBezTo>
                      <a:pt x="605" y="547"/>
                      <a:pt x="605" y="545"/>
                      <a:pt x="604" y="543"/>
                    </a:cubicBezTo>
                    <a:cubicBezTo>
                      <a:pt x="602" y="541"/>
                      <a:pt x="602" y="539"/>
                      <a:pt x="602" y="537"/>
                    </a:cubicBezTo>
                    <a:cubicBezTo>
                      <a:pt x="602" y="533"/>
                      <a:pt x="602" y="530"/>
                      <a:pt x="602" y="526"/>
                    </a:cubicBezTo>
                    <a:cubicBezTo>
                      <a:pt x="602" y="525"/>
                      <a:pt x="601" y="524"/>
                      <a:pt x="601" y="523"/>
                    </a:cubicBezTo>
                    <a:cubicBezTo>
                      <a:pt x="601" y="523"/>
                      <a:pt x="601" y="523"/>
                      <a:pt x="600" y="523"/>
                    </a:cubicBezTo>
                    <a:cubicBezTo>
                      <a:pt x="598" y="526"/>
                      <a:pt x="600" y="530"/>
                      <a:pt x="599" y="535"/>
                    </a:cubicBezTo>
                    <a:cubicBezTo>
                      <a:pt x="598" y="534"/>
                      <a:pt x="597" y="533"/>
                      <a:pt x="597" y="532"/>
                    </a:cubicBezTo>
                    <a:cubicBezTo>
                      <a:pt x="593" y="525"/>
                      <a:pt x="589" y="519"/>
                      <a:pt x="583" y="514"/>
                    </a:cubicBezTo>
                    <a:cubicBezTo>
                      <a:pt x="577" y="508"/>
                      <a:pt x="572" y="502"/>
                      <a:pt x="567" y="496"/>
                    </a:cubicBezTo>
                    <a:cubicBezTo>
                      <a:pt x="566" y="495"/>
                      <a:pt x="565" y="493"/>
                      <a:pt x="565" y="492"/>
                    </a:cubicBezTo>
                    <a:cubicBezTo>
                      <a:pt x="565" y="488"/>
                      <a:pt x="564" y="485"/>
                      <a:pt x="564" y="482"/>
                    </a:cubicBezTo>
                    <a:cubicBezTo>
                      <a:pt x="563" y="481"/>
                      <a:pt x="563" y="480"/>
                      <a:pt x="562" y="478"/>
                    </a:cubicBezTo>
                    <a:cubicBezTo>
                      <a:pt x="560" y="482"/>
                      <a:pt x="562" y="486"/>
                      <a:pt x="561" y="490"/>
                    </a:cubicBezTo>
                    <a:cubicBezTo>
                      <a:pt x="560" y="489"/>
                      <a:pt x="559" y="488"/>
                      <a:pt x="558" y="488"/>
                    </a:cubicBezTo>
                    <a:cubicBezTo>
                      <a:pt x="555" y="485"/>
                      <a:pt x="552" y="483"/>
                      <a:pt x="549" y="480"/>
                    </a:cubicBezTo>
                    <a:cubicBezTo>
                      <a:pt x="545" y="477"/>
                      <a:pt x="540" y="475"/>
                      <a:pt x="534" y="476"/>
                    </a:cubicBezTo>
                    <a:cubicBezTo>
                      <a:pt x="533" y="476"/>
                      <a:pt x="531" y="476"/>
                      <a:pt x="530" y="476"/>
                    </a:cubicBezTo>
                    <a:cubicBezTo>
                      <a:pt x="533" y="463"/>
                      <a:pt x="534" y="449"/>
                      <a:pt x="531" y="446"/>
                    </a:cubicBezTo>
                    <a:cubicBezTo>
                      <a:pt x="529" y="456"/>
                      <a:pt x="531" y="467"/>
                      <a:pt x="527" y="477"/>
                    </a:cubicBezTo>
                    <a:cubicBezTo>
                      <a:pt x="526" y="477"/>
                      <a:pt x="525" y="477"/>
                      <a:pt x="524" y="477"/>
                    </a:cubicBezTo>
                    <a:cubicBezTo>
                      <a:pt x="524" y="474"/>
                      <a:pt x="525" y="471"/>
                      <a:pt x="525" y="469"/>
                    </a:cubicBezTo>
                    <a:cubicBezTo>
                      <a:pt x="525" y="466"/>
                      <a:pt x="526" y="463"/>
                      <a:pt x="524" y="460"/>
                    </a:cubicBezTo>
                    <a:cubicBezTo>
                      <a:pt x="523" y="463"/>
                      <a:pt x="523" y="466"/>
                      <a:pt x="523" y="469"/>
                    </a:cubicBezTo>
                    <a:cubicBezTo>
                      <a:pt x="522" y="471"/>
                      <a:pt x="522" y="474"/>
                      <a:pt x="521" y="476"/>
                    </a:cubicBezTo>
                    <a:cubicBezTo>
                      <a:pt x="520" y="476"/>
                      <a:pt x="520" y="476"/>
                      <a:pt x="519" y="476"/>
                    </a:cubicBezTo>
                    <a:cubicBezTo>
                      <a:pt x="518" y="476"/>
                      <a:pt x="518" y="476"/>
                      <a:pt x="517" y="476"/>
                    </a:cubicBezTo>
                    <a:cubicBezTo>
                      <a:pt x="517" y="470"/>
                      <a:pt x="519" y="464"/>
                      <a:pt x="517" y="459"/>
                    </a:cubicBezTo>
                    <a:cubicBezTo>
                      <a:pt x="515" y="464"/>
                      <a:pt x="516" y="470"/>
                      <a:pt x="514" y="476"/>
                    </a:cubicBezTo>
                    <a:cubicBezTo>
                      <a:pt x="510" y="474"/>
                      <a:pt x="506" y="473"/>
                      <a:pt x="502" y="472"/>
                    </a:cubicBezTo>
                    <a:cubicBezTo>
                      <a:pt x="503" y="467"/>
                      <a:pt x="505" y="463"/>
                      <a:pt x="506" y="458"/>
                    </a:cubicBezTo>
                    <a:cubicBezTo>
                      <a:pt x="507" y="453"/>
                      <a:pt x="507" y="447"/>
                      <a:pt x="507" y="442"/>
                    </a:cubicBezTo>
                    <a:cubicBezTo>
                      <a:pt x="508" y="437"/>
                      <a:pt x="508" y="431"/>
                      <a:pt x="508" y="426"/>
                    </a:cubicBezTo>
                    <a:cubicBezTo>
                      <a:pt x="508" y="425"/>
                      <a:pt x="507" y="423"/>
                      <a:pt x="506" y="421"/>
                    </a:cubicBezTo>
                    <a:cubicBezTo>
                      <a:pt x="504" y="438"/>
                      <a:pt x="505" y="455"/>
                      <a:pt x="499" y="471"/>
                    </a:cubicBezTo>
                    <a:cubicBezTo>
                      <a:pt x="497" y="470"/>
                      <a:pt x="495" y="470"/>
                      <a:pt x="494" y="469"/>
                    </a:cubicBezTo>
                    <a:cubicBezTo>
                      <a:pt x="495" y="463"/>
                      <a:pt x="496" y="457"/>
                      <a:pt x="497" y="451"/>
                    </a:cubicBezTo>
                    <a:cubicBezTo>
                      <a:pt x="497" y="445"/>
                      <a:pt x="498" y="439"/>
                      <a:pt x="497" y="433"/>
                    </a:cubicBezTo>
                    <a:cubicBezTo>
                      <a:pt x="496" y="438"/>
                      <a:pt x="495" y="444"/>
                      <a:pt x="494" y="450"/>
                    </a:cubicBezTo>
                    <a:cubicBezTo>
                      <a:pt x="494" y="456"/>
                      <a:pt x="493" y="462"/>
                      <a:pt x="491" y="468"/>
                    </a:cubicBezTo>
                    <a:cubicBezTo>
                      <a:pt x="489" y="468"/>
                      <a:pt x="488" y="467"/>
                      <a:pt x="487" y="467"/>
                    </a:cubicBezTo>
                    <a:cubicBezTo>
                      <a:pt x="487" y="466"/>
                      <a:pt x="487" y="465"/>
                      <a:pt x="487" y="465"/>
                    </a:cubicBezTo>
                    <a:cubicBezTo>
                      <a:pt x="488" y="455"/>
                      <a:pt x="489" y="446"/>
                      <a:pt x="487" y="436"/>
                    </a:cubicBezTo>
                    <a:cubicBezTo>
                      <a:pt x="486" y="431"/>
                      <a:pt x="486" y="425"/>
                      <a:pt x="486" y="420"/>
                    </a:cubicBezTo>
                    <a:cubicBezTo>
                      <a:pt x="486" y="411"/>
                      <a:pt x="486" y="403"/>
                      <a:pt x="486" y="395"/>
                    </a:cubicBezTo>
                    <a:cubicBezTo>
                      <a:pt x="485" y="377"/>
                      <a:pt x="483" y="359"/>
                      <a:pt x="479" y="342"/>
                    </a:cubicBezTo>
                    <a:cubicBezTo>
                      <a:pt x="477" y="332"/>
                      <a:pt x="473" y="323"/>
                      <a:pt x="466" y="315"/>
                    </a:cubicBezTo>
                    <a:cubicBezTo>
                      <a:pt x="460" y="308"/>
                      <a:pt x="462" y="309"/>
                      <a:pt x="453" y="307"/>
                    </a:cubicBezTo>
                    <a:cubicBezTo>
                      <a:pt x="453" y="307"/>
                      <a:pt x="453" y="306"/>
                      <a:pt x="453" y="306"/>
                    </a:cubicBezTo>
                    <a:cubicBezTo>
                      <a:pt x="448" y="305"/>
                      <a:pt x="445" y="307"/>
                      <a:pt x="445" y="311"/>
                    </a:cubicBezTo>
                    <a:cubicBezTo>
                      <a:pt x="444" y="315"/>
                      <a:pt x="444" y="319"/>
                      <a:pt x="443" y="323"/>
                    </a:cubicBezTo>
                    <a:cubicBezTo>
                      <a:pt x="442" y="339"/>
                      <a:pt x="441" y="354"/>
                      <a:pt x="442" y="370"/>
                    </a:cubicBezTo>
                    <a:cubicBezTo>
                      <a:pt x="443" y="382"/>
                      <a:pt x="444" y="394"/>
                      <a:pt x="448" y="406"/>
                    </a:cubicBezTo>
                    <a:cubicBezTo>
                      <a:pt x="449" y="410"/>
                      <a:pt x="450" y="414"/>
                      <a:pt x="450" y="418"/>
                    </a:cubicBezTo>
                    <a:cubicBezTo>
                      <a:pt x="452" y="427"/>
                      <a:pt x="453" y="436"/>
                      <a:pt x="455" y="445"/>
                    </a:cubicBezTo>
                    <a:cubicBezTo>
                      <a:pt x="455" y="446"/>
                      <a:pt x="456" y="448"/>
                      <a:pt x="456" y="450"/>
                    </a:cubicBezTo>
                    <a:cubicBezTo>
                      <a:pt x="457" y="452"/>
                      <a:pt x="458" y="459"/>
                      <a:pt x="458" y="461"/>
                    </a:cubicBezTo>
                    <a:cubicBezTo>
                      <a:pt x="455" y="459"/>
                      <a:pt x="453" y="456"/>
                      <a:pt x="452" y="452"/>
                    </a:cubicBezTo>
                    <a:cubicBezTo>
                      <a:pt x="451" y="446"/>
                      <a:pt x="449" y="441"/>
                      <a:pt x="447" y="435"/>
                    </a:cubicBezTo>
                    <a:cubicBezTo>
                      <a:pt x="446" y="433"/>
                      <a:pt x="445" y="430"/>
                      <a:pt x="444" y="428"/>
                    </a:cubicBezTo>
                    <a:cubicBezTo>
                      <a:pt x="444" y="428"/>
                      <a:pt x="444" y="429"/>
                      <a:pt x="443" y="429"/>
                    </a:cubicBezTo>
                    <a:cubicBezTo>
                      <a:pt x="444" y="433"/>
                      <a:pt x="446" y="437"/>
                      <a:pt x="447" y="442"/>
                    </a:cubicBezTo>
                    <a:cubicBezTo>
                      <a:pt x="448" y="446"/>
                      <a:pt x="450" y="450"/>
                      <a:pt x="451" y="455"/>
                    </a:cubicBezTo>
                    <a:cubicBezTo>
                      <a:pt x="449" y="454"/>
                      <a:pt x="447" y="453"/>
                      <a:pt x="446" y="453"/>
                    </a:cubicBezTo>
                    <a:cubicBezTo>
                      <a:pt x="444" y="452"/>
                      <a:pt x="443" y="451"/>
                      <a:pt x="442" y="451"/>
                    </a:cubicBezTo>
                    <a:cubicBezTo>
                      <a:pt x="440" y="440"/>
                      <a:pt x="438" y="436"/>
                      <a:pt x="436" y="434"/>
                    </a:cubicBezTo>
                    <a:cubicBezTo>
                      <a:pt x="435" y="439"/>
                      <a:pt x="438" y="444"/>
                      <a:pt x="439" y="450"/>
                    </a:cubicBezTo>
                    <a:cubicBezTo>
                      <a:pt x="437" y="449"/>
                      <a:pt x="436" y="449"/>
                      <a:pt x="434" y="449"/>
                    </a:cubicBezTo>
                    <a:cubicBezTo>
                      <a:pt x="434" y="448"/>
                      <a:pt x="433" y="447"/>
                      <a:pt x="432" y="447"/>
                    </a:cubicBezTo>
                    <a:cubicBezTo>
                      <a:pt x="430" y="442"/>
                      <a:pt x="428" y="437"/>
                      <a:pt x="427" y="432"/>
                    </a:cubicBezTo>
                    <a:cubicBezTo>
                      <a:pt x="427" y="427"/>
                      <a:pt x="426" y="422"/>
                      <a:pt x="425" y="417"/>
                    </a:cubicBezTo>
                    <a:cubicBezTo>
                      <a:pt x="425" y="415"/>
                      <a:pt x="425" y="414"/>
                      <a:pt x="424" y="412"/>
                    </a:cubicBezTo>
                    <a:cubicBezTo>
                      <a:pt x="423" y="418"/>
                      <a:pt x="424" y="424"/>
                      <a:pt x="424" y="430"/>
                    </a:cubicBezTo>
                    <a:cubicBezTo>
                      <a:pt x="425" y="436"/>
                      <a:pt x="426" y="442"/>
                      <a:pt x="430" y="447"/>
                    </a:cubicBezTo>
                    <a:cubicBezTo>
                      <a:pt x="428" y="447"/>
                      <a:pt x="426" y="447"/>
                      <a:pt x="425" y="446"/>
                    </a:cubicBezTo>
                    <a:cubicBezTo>
                      <a:pt x="419" y="445"/>
                      <a:pt x="419" y="445"/>
                      <a:pt x="417" y="438"/>
                    </a:cubicBezTo>
                    <a:cubicBezTo>
                      <a:pt x="416" y="436"/>
                      <a:pt x="416" y="433"/>
                      <a:pt x="415" y="431"/>
                    </a:cubicBezTo>
                    <a:cubicBezTo>
                      <a:pt x="415" y="431"/>
                      <a:pt x="414" y="431"/>
                      <a:pt x="414" y="431"/>
                    </a:cubicBezTo>
                    <a:cubicBezTo>
                      <a:pt x="413" y="435"/>
                      <a:pt x="415" y="439"/>
                      <a:pt x="416" y="443"/>
                    </a:cubicBezTo>
                    <a:cubicBezTo>
                      <a:pt x="414" y="444"/>
                      <a:pt x="413" y="443"/>
                      <a:pt x="412" y="441"/>
                    </a:cubicBezTo>
                    <a:cubicBezTo>
                      <a:pt x="410" y="436"/>
                      <a:pt x="409" y="431"/>
                      <a:pt x="408" y="426"/>
                    </a:cubicBezTo>
                    <a:cubicBezTo>
                      <a:pt x="408" y="425"/>
                      <a:pt x="408" y="424"/>
                      <a:pt x="407" y="423"/>
                    </a:cubicBezTo>
                    <a:cubicBezTo>
                      <a:pt x="407" y="423"/>
                      <a:pt x="407" y="423"/>
                      <a:pt x="407" y="423"/>
                    </a:cubicBezTo>
                    <a:cubicBezTo>
                      <a:pt x="406" y="429"/>
                      <a:pt x="407" y="436"/>
                      <a:pt x="410" y="442"/>
                    </a:cubicBezTo>
                    <a:cubicBezTo>
                      <a:pt x="408" y="442"/>
                      <a:pt x="406" y="441"/>
                      <a:pt x="405" y="441"/>
                    </a:cubicBezTo>
                    <a:cubicBezTo>
                      <a:pt x="403" y="433"/>
                      <a:pt x="402" y="425"/>
                      <a:pt x="402" y="418"/>
                    </a:cubicBezTo>
                    <a:cubicBezTo>
                      <a:pt x="402" y="416"/>
                      <a:pt x="402" y="415"/>
                      <a:pt x="400" y="413"/>
                    </a:cubicBezTo>
                    <a:cubicBezTo>
                      <a:pt x="400" y="416"/>
                      <a:pt x="399" y="418"/>
                      <a:pt x="399" y="420"/>
                    </a:cubicBezTo>
                    <a:cubicBezTo>
                      <a:pt x="400" y="425"/>
                      <a:pt x="400" y="431"/>
                      <a:pt x="401" y="436"/>
                    </a:cubicBezTo>
                    <a:cubicBezTo>
                      <a:pt x="401" y="437"/>
                      <a:pt x="401" y="438"/>
                      <a:pt x="402" y="440"/>
                    </a:cubicBezTo>
                    <a:cubicBezTo>
                      <a:pt x="399" y="439"/>
                      <a:pt x="396" y="438"/>
                      <a:pt x="393" y="438"/>
                    </a:cubicBezTo>
                    <a:cubicBezTo>
                      <a:pt x="392" y="437"/>
                      <a:pt x="391" y="436"/>
                      <a:pt x="391" y="434"/>
                    </a:cubicBezTo>
                    <a:cubicBezTo>
                      <a:pt x="391" y="431"/>
                      <a:pt x="390" y="428"/>
                      <a:pt x="390" y="425"/>
                    </a:cubicBezTo>
                    <a:cubicBezTo>
                      <a:pt x="389" y="423"/>
                      <a:pt x="389" y="422"/>
                      <a:pt x="388" y="420"/>
                    </a:cubicBezTo>
                    <a:cubicBezTo>
                      <a:pt x="386" y="425"/>
                      <a:pt x="388" y="430"/>
                      <a:pt x="388" y="435"/>
                    </a:cubicBezTo>
                    <a:cubicBezTo>
                      <a:pt x="380" y="432"/>
                      <a:pt x="379" y="431"/>
                      <a:pt x="379" y="424"/>
                    </a:cubicBezTo>
                    <a:cubicBezTo>
                      <a:pt x="379" y="424"/>
                      <a:pt x="379" y="423"/>
                      <a:pt x="379" y="423"/>
                    </a:cubicBezTo>
                    <a:cubicBezTo>
                      <a:pt x="380" y="418"/>
                      <a:pt x="380" y="413"/>
                      <a:pt x="380" y="407"/>
                    </a:cubicBezTo>
                    <a:cubicBezTo>
                      <a:pt x="380" y="406"/>
                      <a:pt x="380" y="404"/>
                      <a:pt x="378" y="402"/>
                    </a:cubicBezTo>
                    <a:cubicBezTo>
                      <a:pt x="377" y="411"/>
                      <a:pt x="377" y="419"/>
                      <a:pt x="377" y="428"/>
                    </a:cubicBezTo>
                    <a:cubicBezTo>
                      <a:pt x="374" y="426"/>
                      <a:pt x="372" y="425"/>
                      <a:pt x="370" y="423"/>
                    </a:cubicBezTo>
                    <a:cubicBezTo>
                      <a:pt x="368" y="422"/>
                      <a:pt x="368" y="421"/>
                      <a:pt x="368" y="419"/>
                    </a:cubicBezTo>
                    <a:cubicBezTo>
                      <a:pt x="368" y="416"/>
                      <a:pt x="368" y="414"/>
                      <a:pt x="368" y="411"/>
                    </a:cubicBezTo>
                    <a:cubicBezTo>
                      <a:pt x="368" y="409"/>
                      <a:pt x="367" y="408"/>
                      <a:pt x="367" y="406"/>
                    </a:cubicBezTo>
                    <a:cubicBezTo>
                      <a:pt x="365" y="410"/>
                      <a:pt x="366" y="415"/>
                      <a:pt x="365" y="419"/>
                    </a:cubicBezTo>
                    <a:cubicBezTo>
                      <a:pt x="363" y="418"/>
                      <a:pt x="361" y="417"/>
                      <a:pt x="361" y="414"/>
                    </a:cubicBezTo>
                    <a:cubicBezTo>
                      <a:pt x="362" y="403"/>
                      <a:pt x="363" y="392"/>
                      <a:pt x="363" y="380"/>
                    </a:cubicBezTo>
                    <a:cubicBezTo>
                      <a:pt x="363" y="379"/>
                      <a:pt x="364" y="378"/>
                      <a:pt x="362" y="376"/>
                    </a:cubicBezTo>
                    <a:cubicBezTo>
                      <a:pt x="358" y="389"/>
                      <a:pt x="359" y="401"/>
                      <a:pt x="358" y="414"/>
                    </a:cubicBezTo>
                    <a:cubicBezTo>
                      <a:pt x="354" y="413"/>
                      <a:pt x="354" y="410"/>
                      <a:pt x="354" y="407"/>
                    </a:cubicBezTo>
                    <a:cubicBezTo>
                      <a:pt x="354" y="403"/>
                      <a:pt x="354" y="398"/>
                      <a:pt x="354" y="394"/>
                    </a:cubicBezTo>
                    <a:cubicBezTo>
                      <a:pt x="354" y="392"/>
                      <a:pt x="354" y="390"/>
                      <a:pt x="354" y="389"/>
                    </a:cubicBezTo>
                    <a:cubicBezTo>
                      <a:pt x="352" y="393"/>
                      <a:pt x="352" y="397"/>
                      <a:pt x="351" y="402"/>
                    </a:cubicBezTo>
                    <a:cubicBezTo>
                      <a:pt x="350" y="399"/>
                      <a:pt x="350" y="397"/>
                      <a:pt x="350" y="395"/>
                    </a:cubicBezTo>
                    <a:cubicBezTo>
                      <a:pt x="350" y="385"/>
                      <a:pt x="351" y="374"/>
                      <a:pt x="354" y="364"/>
                    </a:cubicBezTo>
                    <a:cubicBezTo>
                      <a:pt x="358" y="353"/>
                      <a:pt x="362" y="342"/>
                      <a:pt x="365" y="331"/>
                    </a:cubicBezTo>
                    <a:cubicBezTo>
                      <a:pt x="370" y="317"/>
                      <a:pt x="375" y="303"/>
                      <a:pt x="380" y="289"/>
                    </a:cubicBezTo>
                    <a:cubicBezTo>
                      <a:pt x="383" y="279"/>
                      <a:pt x="386" y="268"/>
                      <a:pt x="388" y="258"/>
                    </a:cubicBezTo>
                    <a:cubicBezTo>
                      <a:pt x="389" y="253"/>
                      <a:pt x="389" y="248"/>
                      <a:pt x="388" y="243"/>
                    </a:cubicBezTo>
                    <a:cubicBezTo>
                      <a:pt x="387" y="239"/>
                      <a:pt x="385" y="238"/>
                      <a:pt x="381" y="238"/>
                    </a:cubicBezTo>
                    <a:cubicBezTo>
                      <a:pt x="380" y="239"/>
                      <a:pt x="380" y="239"/>
                      <a:pt x="379" y="239"/>
                    </a:cubicBezTo>
                    <a:cubicBezTo>
                      <a:pt x="367" y="243"/>
                      <a:pt x="360" y="251"/>
                      <a:pt x="355" y="261"/>
                    </a:cubicBezTo>
                    <a:cubicBezTo>
                      <a:pt x="345" y="284"/>
                      <a:pt x="341" y="308"/>
                      <a:pt x="338" y="333"/>
                    </a:cubicBezTo>
                    <a:cubicBezTo>
                      <a:pt x="337" y="343"/>
                      <a:pt x="337" y="353"/>
                      <a:pt x="336" y="364"/>
                    </a:cubicBezTo>
                    <a:cubicBezTo>
                      <a:pt x="336" y="369"/>
                      <a:pt x="336" y="374"/>
                      <a:pt x="337" y="378"/>
                    </a:cubicBezTo>
                    <a:cubicBezTo>
                      <a:pt x="339" y="386"/>
                      <a:pt x="341" y="393"/>
                      <a:pt x="343" y="401"/>
                    </a:cubicBezTo>
                    <a:cubicBezTo>
                      <a:pt x="343" y="401"/>
                      <a:pt x="343" y="402"/>
                      <a:pt x="344" y="403"/>
                    </a:cubicBezTo>
                    <a:cubicBezTo>
                      <a:pt x="342" y="403"/>
                      <a:pt x="340" y="403"/>
                      <a:pt x="339" y="401"/>
                    </a:cubicBezTo>
                    <a:cubicBezTo>
                      <a:pt x="337" y="397"/>
                      <a:pt x="334" y="393"/>
                      <a:pt x="332" y="389"/>
                    </a:cubicBezTo>
                    <a:cubicBezTo>
                      <a:pt x="331" y="388"/>
                      <a:pt x="330" y="387"/>
                      <a:pt x="329" y="385"/>
                    </a:cubicBezTo>
                    <a:cubicBezTo>
                      <a:pt x="329" y="385"/>
                      <a:pt x="329" y="385"/>
                      <a:pt x="328" y="385"/>
                    </a:cubicBezTo>
                    <a:cubicBezTo>
                      <a:pt x="329" y="391"/>
                      <a:pt x="333" y="396"/>
                      <a:pt x="336" y="401"/>
                    </a:cubicBezTo>
                    <a:cubicBezTo>
                      <a:pt x="331" y="400"/>
                      <a:pt x="329" y="398"/>
                      <a:pt x="327" y="395"/>
                    </a:cubicBezTo>
                    <a:cubicBezTo>
                      <a:pt x="326" y="393"/>
                      <a:pt x="325" y="391"/>
                      <a:pt x="324" y="390"/>
                    </a:cubicBezTo>
                    <a:cubicBezTo>
                      <a:pt x="323" y="388"/>
                      <a:pt x="322" y="386"/>
                      <a:pt x="321" y="384"/>
                    </a:cubicBezTo>
                    <a:cubicBezTo>
                      <a:pt x="321" y="389"/>
                      <a:pt x="323" y="393"/>
                      <a:pt x="325" y="397"/>
                    </a:cubicBezTo>
                    <a:cubicBezTo>
                      <a:pt x="322" y="396"/>
                      <a:pt x="321" y="396"/>
                      <a:pt x="319" y="395"/>
                    </a:cubicBezTo>
                    <a:cubicBezTo>
                      <a:pt x="316" y="395"/>
                      <a:pt x="314" y="392"/>
                      <a:pt x="313" y="389"/>
                    </a:cubicBezTo>
                    <a:cubicBezTo>
                      <a:pt x="311" y="383"/>
                      <a:pt x="308" y="377"/>
                      <a:pt x="306" y="371"/>
                    </a:cubicBezTo>
                    <a:cubicBezTo>
                      <a:pt x="305" y="368"/>
                      <a:pt x="305" y="366"/>
                      <a:pt x="304" y="363"/>
                    </a:cubicBezTo>
                    <a:cubicBezTo>
                      <a:pt x="303" y="374"/>
                      <a:pt x="307" y="383"/>
                      <a:pt x="311" y="392"/>
                    </a:cubicBezTo>
                    <a:cubicBezTo>
                      <a:pt x="308" y="393"/>
                      <a:pt x="307" y="392"/>
                      <a:pt x="305" y="391"/>
                    </a:cubicBezTo>
                    <a:cubicBezTo>
                      <a:pt x="301" y="390"/>
                      <a:pt x="299" y="388"/>
                      <a:pt x="298" y="385"/>
                    </a:cubicBezTo>
                    <a:cubicBezTo>
                      <a:pt x="297" y="381"/>
                      <a:pt x="295" y="378"/>
                      <a:pt x="294" y="374"/>
                    </a:cubicBezTo>
                    <a:cubicBezTo>
                      <a:pt x="294" y="373"/>
                      <a:pt x="293" y="373"/>
                      <a:pt x="293" y="372"/>
                    </a:cubicBezTo>
                    <a:cubicBezTo>
                      <a:pt x="293" y="372"/>
                      <a:pt x="292" y="372"/>
                      <a:pt x="292" y="373"/>
                    </a:cubicBezTo>
                    <a:cubicBezTo>
                      <a:pt x="293" y="377"/>
                      <a:pt x="294" y="382"/>
                      <a:pt x="296" y="387"/>
                    </a:cubicBezTo>
                    <a:cubicBezTo>
                      <a:pt x="295" y="387"/>
                      <a:pt x="295" y="387"/>
                      <a:pt x="295" y="386"/>
                    </a:cubicBezTo>
                    <a:cubicBezTo>
                      <a:pt x="290" y="384"/>
                      <a:pt x="285" y="381"/>
                      <a:pt x="280" y="377"/>
                    </a:cubicBezTo>
                    <a:cubicBezTo>
                      <a:pt x="279" y="377"/>
                      <a:pt x="279" y="375"/>
                      <a:pt x="279" y="374"/>
                    </a:cubicBezTo>
                    <a:cubicBezTo>
                      <a:pt x="278" y="371"/>
                      <a:pt x="278" y="368"/>
                      <a:pt x="277" y="364"/>
                    </a:cubicBezTo>
                    <a:cubicBezTo>
                      <a:pt x="277" y="361"/>
                      <a:pt x="277" y="358"/>
                      <a:pt x="276" y="355"/>
                    </a:cubicBezTo>
                    <a:cubicBezTo>
                      <a:pt x="274" y="361"/>
                      <a:pt x="275" y="367"/>
                      <a:pt x="275" y="373"/>
                    </a:cubicBezTo>
                    <a:cubicBezTo>
                      <a:pt x="272" y="370"/>
                      <a:pt x="269" y="368"/>
                      <a:pt x="266" y="365"/>
                    </a:cubicBezTo>
                    <a:cubicBezTo>
                      <a:pt x="263" y="362"/>
                      <a:pt x="261" y="358"/>
                      <a:pt x="260" y="354"/>
                    </a:cubicBezTo>
                    <a:cubicBezTo>
                      <a:pt x="259" y="351"/>
                      <a:pt x="259" y="349"/>
                      <a:pt x="259" y="346"/>
                    </a:cubicBezTo>
                    <a:cubicBezTo>
                      <a:pt x="258" y="343"/>
                      <a:pt x="258" y="339"/>
                      <a:pt x="258" y="336"/>
                    </a:cubicBezTo>
                    <a:cubicBezTo>
                      <a:pt x="257" y="334"/>
                      <a:pt x="257" y="333"/>
                      <a:pt x="257" y="332"/>
                    </a:cubicBezTo>
                    <a:cubicBezTo>
                      <a:pt x="256" y="332"/>
                      <a:pt x="256" y="332"/>
                      <a:pt x="256" y="332"/>
                    </a:cubicBezTo>
                    <a:cubicBezTo>
                      <a:pt x="255" y="339"/>
                      <a:pt x="256" y="346"/>
                      <a:pt x="257" y="353"/>
                    </a:cubicBezTo>
                    <a:cubicBezTo>
                      <a:pt x="253" y="350"/>
                      <a:pt x="252" y="347"/>
                      <a:pt x="251" y="343"/>
                    </a:cubicBezTo>
                    <a:cubicBezTo>
                      <a:pt x="249" y="335"/>
                      <a:pt x="249" y="327"/>
                      <a:pt x="249" y="319"/>
                    </a:cubicBezTo>
                    <a:cubicBezTo>
                      <a:pt x="249" y="318"/>
                      <a:pt x="249" y="316"/>
                      <a:pt x="249" y="315"/>
                    </a:cubicBezTo>
                    <a:cubicBezTo>
                      <a:pt x="248" y="315"/>
                      <a:pt x="248" y="315"/>
                      <a:pt x="248" y="315"/>
                    </a:cubicBezTo>
                    <a:cubicBezTo>
                      <a:pt x="246" y="322"/>
                      <a:pt x="246" y="329"/>
                      <a:pt x="246" y="336"/>
                    </a:cubicBezTo>
                    <a:cubicBezTo>
                      <a:pt x="244" y="333"/>
                      <a:pt x="243" y="329"/>
                      <a:pt x="241" y="326"/>
                    </a:cubicBezTo>
                    <a:cubicBezTo>
                      <a:pt x="241" y="325"/>
                      <a:pt x="241" y="324"/>
                      <a:pt x="241" y="324"/>
                    </a:cubicBezTo>
                    <a:cubicBezTo>
                      <a:pt x="241" y="321"/>
                      <a:pt x="241" y="318"/>
                      <a:pt x="241" y="315"/>
                    </a:cubicBezTo>
                    <a:cubicBezTo>
                      <a:pt x="241" y="309"/>
                      <a:pt x="241" y="302"/>
                      <a:pt x="242" y="295"/>
                    </a:cubicBezTo>
                    <a:cubicBezTo>
                      <a:pt x="243" y="290"/>
                      <a:pt x="244" y="284"/>
                      <a:pt x="245" y="279"/>
                    </a:cubicBezTo>
                    <a:cubicBezTo>
                      <a:pt x="245" y="277"/>
                      <a:pt x="246" y="276"/>
                      <a:pt x="244" y="274"/>
                    </a:cubicBezTo>
                    <a:cubicBezTo>
                      <a:pt x="239" y="288"/>
                      <a:pt x="237" y="302"/>
                      <a:pt x="238" y="316"/>
                    </a:cubicBezTo>
                    <a:cubicBezTo>
                      <a:pt x="235" y="311"/>
                      <a:pt x="233" y="301"/>
                      <a:pt x="234" y="296"/>
                    </a:cubicBezTo>
                    <a:cubicBezTo>
                      <a:pt x="234" y="284"/>
                      <a:pt x="236" y="272"/>
                      <a:pt x="237" y="260"/>
                    </a:cubicBezTo>
                    <a:cubicBezTo>
                      <a:pt x="237" y="259"/>
                      <a:pt x="237" y="257"/>
                      <a:pt x="237" y="256"/>
                    </a:cubicBezTo>
                    <a:cubicBezTo>
                      <a:pt x="237" y="256"/>
                      <a:pt x="236" y="256"/>
                      <a:pt x="236" y="256"/>
                    </a:cubicBezTo>
                    <a:cubicBezTo>
                      <a:pt x="232" y="265"/>
                      <a:pt x="232" y="275"/>
                      <a:pt x="231" y="286"/>
                    </a:cubicBezTo>
                    <a:cubicBezTo>
                      <a:pt x="228" y="284"/>
                      <a:pt x="227" y="282"/>
                      <a:pt x="228" y="279"/>
                    </a:cubicBezTo>
                    <a:cubicBezTo>
                      <a:pt x="228" y="274"/>
                      <a:pt x="228" y="269"/>
                      <a:pt x="229" y="264"/>
                    </a:cubicBezTo>
                    <a:cubicBezTo>
                      <a:pt x="231" y="250"/>
                      <a:pt x="235" y="238"/>
                      <a:pt x="243" y="227"/>
                    </a:cubicBezTo>
                    <a:cubicBezTo>
                      <a:pt x="244" y="225"/>
                      <a:pt x="244" y="224"/>
                      <a:pt x="244" y="223"/>
                    </a:cubicBezTo>
                    <a:cubicBezTo>
                      <a:pt x="244" y="223"/>
                      <a:pt x="244" y="223"/>
                      <a:pt x="243" y="222"/>
                    </a:cubicBezTo>
                    <a:cubicBezTo>
                      <a:pt x="237" y="230"/>
                      <a:pt x="233" y="238"/>
                      <a:pt x="230" y="248"/>
                    </a:cubicBezTo>
                    <a:cubicBezTo>
                      <a:pt x="227" y="257"/>
                      <a:pt x="225" y="267"/>
                      <a:pt x="225" y="277"/>
                    </a:cubicBezTo>
                    <a:cubicBezTo>
                      <a:pt x="223" y="275"/>
                      <a:pt x="222" y="273"/>
                      <a:pt x="222" y="271"/>
                    </a:cubicBezTo>
                    <a:cubicBezTo>
                      <a:pt x="222" y="263"/>
                      <a:pt x="223" y="254"/>
                      <a:pt x="225" y="246"/>
                    </a:cubicBezTo>
                    <a:cubicBezTo>
                      <a:pt x="226" y="245"/>
                      <a:pt x="226" y="243"/>
                      <a:pt x="225" y="242"/>
                    </a:cubicBezTo>
                    <a:cubicBezTo>
                      <a:pt x="221" y="250"/>
                      <a:pt x="220" y="259"/>
                      <a:pt x="219" y="268"/>
                    </a:cubicBezTo>
                    <a:cubicBezTo>
                      <a:pt x="215" y="264"/>
                      <a:pt x="214" y="260"/>
                      <a:pt x="215" y="255"/>
                    </a:cubicBezTo>
                    <a:cubicBezTo>
                      <a:pt x="216" y="252"/>
                      <a:pt x="217" y="249"/>
                      <a:pt x="217" y="245"/>
                    </a:cubicBezTo>
                    <a:cubicBezTo>
                      <a:pt x="217" y="244"/>
                      <a:pt x="217" y="243"/>
                      <a:pt x="218" y="241"/>
                    </a:cubicBezTo>
                    <a:cubicBezTo>
                      <a:pt x="214" y="246"/>
                      <a:pt x="214" y="251"/>
                      <a:pt x="212" y="257"/>
                    </a:cubicBezTo>
                    <a:cubicBezTo>
                      <a:pt x="207" y="248"/>
                      <a:pt x="200" y="242"/>
                      <a:pt x="197" y="233"/>
                    </a:cubicBezTo>
                    <a:cubicBezTo>
                      <a:pt x="203" y="227"/>
                      <a:pt x="209" y="222"/>
                      <a:pt x="215" y="217"/>
                    </a:cubicBezTo>
                    <a:cubicBezTo>
                      <a:pt x="222" y="211"/>
                      <a:pt x="229" y="205"/>
                      <a:pt x="235" y="199"/>
                    </a:cubicBezTo>
                    <a:cubicBezTo>
                      <a:pt x="236" y="199"/>
                      <a:pt x="237" y="198"/>
                      <a:pt x="238" y="197"/>
                    </a:cubicBezTo>
                    <a:cubicBezTo>
                      <a:pt x="248" y="191"/>
                      <a:pt x="259" y="185"/>
                      <a:pt x="269" y="179"/>
                    </a:cubicBezTo>
                    <a:cubicBezTo>
                      <a:pt x="270" y="178"/>
                      <a:pt x="271" y="178"/>
                      <a:pt x="272" y="177"/>
                    </a:cubicBezTo>
                    <a:cubicBezTo>
                      <a:pt x="271" y="179"/>
                      <a:pt x="269" y="181"/>
                      <a:pt x="267" y="183"/>
                    </a:cubicBezTo>
                    <a:cubicBezTo>
                      <a:pt x="261" y="190"/>
                      <a:pt x="256" y="197"/>
                      <a:pt x="252" y="205"/>
                    </a:cubicBezTo>
                    <a:cubicBezTo>
                      <a:pt x="251" y="206"/>
                      <a:pt x="251" y="208"/>
                      <a:pt x="250" y="209"/>
                    </a:cubicBezTo>
                    <a:cubicBezTo>
                      <a:pt x="251" y="209"/>
                      <a:pt x="251" y="209"/>
                      <a:pt x="251" y="209"/>
                    </a:cubicBezTo>
                    <a:cubicBezTo>
                      <a:pt x="252" y="208"/>
                      <a:pt x="253" y="207"/>
                      <a:pt x="254" y="206"/>
                    </a:cubicBezTo>
                    <a:cubicBezTo>
                      <a:pt x="260" y="194"/>
                      <a:pt x="270" y="184"/>
                      <a:pt x="279" y="174"/>
                    </a:cubicBezTo>
                    <a:cubicBezTo>
                      <a:pt x="281" y="173"/>
                      <a:pt x="283" y="171"/>
                      <a:pt x="285" y="170"/>
                    </a:cubicBezTo>
                    <a:cubicBezTo>
                      <a:pt x="292" y="168"/>
                      <a:pt x="298" y="165"/>
                      <a:pt x="304" y="162"/>
                    </a:cubicBezTo>
                    <a:cubicBezTo>
                      <a:pt x="315" y="157"/>
                      <a:pt x="327" y="153"/>
                      <a:pt x="339" y="151"/>
                    </a:cubicBezTo>
                    <a:cubicBezTo>
                      <a:pt x="343" y="150"/>
                      <a:pt x="347" y="150"/>
                      <a:pt x="352" y="150"/>
                    </a:cubicBezTo>
                    <a:cubicBezTo>
                      <a:pt x="354" y="150"/>
                      <a:pt x="357" y="151"/>
                      <a:pt x="359" y="152"/>
                    </a:cubicBezTo>
                    <a:cubicBezTo>
                      <a:pt x="359" y="152"/>
                      <a:pt x="359" y="152"/>
                      <a:pt x="359" y="153"/>
                    </a:cubicBezTo>
                    <a:cubicBezTo>
                      <a:pt x="357" y="153"/>
                      <a:pt x="356" y="153"/>
                      <a:pt x="354" y="153"/>
                    </a:cubicBezTo>
                    <a:cubicBezTo>
                      <a:pt x="350" y="153"/>
                      <a:pt x="347" y="153"/>
                      <a:pt x="343" y="154"/>
                    </a:cubicBezTo>
                    <a:cubicBezTo>
                      <a:pt x="340" y="154"/>
                      <a:pt x="337" y="155"/>
                      <a:pt x="333" y="156"/>
                    </a:cubicBezTo>
                    <a:cubicBezTo>
                      <a:pt x="324" y="158"/>
                      <a:pt x="314" y="161"/>
                      <a:pt x="306" y="166"/>
                    </a:cubicBezTo>
                    <a:cubicBezTo>
                      <a:pt x="299" y="171"/>
                      <a:pt x="292" y="176"/>
                      <a:pt x="285" y="182"/>
                    </a:cubicBezTo>
                    <a:cubicBezTo>
                      <a:pt x="276" y="189"/>
                      <a:pt x="268" y="198"/>
                      <a:pt x="261" y="209"/>
                    </a:cubicBezTo>
                    <a:cubicBezTo>
                      <a:pt x="255" y="219"/>
                      <a:pt x="250" y="230"/>
                      <a:pt x="248" y="241"/>
                    </a:cubicBezTo>
                    <a:cubicBezTo>
                      <a:pt x="248" y="242"/>
                      <a:pt x="248" y="243"/>
                      <a:pt x="247" y="244"/>
                    </a:cubicBezTo>
                    <a:cubicBezTo>
                      <a:pt x="250" y="243"/>
                      <a:pt x="251" y="241"/>
                      <a:pt x="251" y="239"/>
                    </a:cubicBezTo>
                    <a:cubicBezTo>
                      <a:pt x="252" y="235"/>
                      <a:pt x="254" y="231"/>
                      <a:pt x="257" y="228"/>
                    </a:cubicBezTo>
                    <a:cubicBezTo>
                      <a:pt x="259" y="224"/>
                      <a:pt x="262" y="221"/>
                      <a:pt x="265" y="217"/>
                    </a:cubicBezTo>
                    <a:cubicBezTo>
                      <a:pt x="278" y="203"/>
                      <a:pt x="292" y="190"/>
                      <a:pt x="307" y="178"/>
                    </a:cubicBezTo>
                    <a:cubicBezTo>
                      <a:pt x="313" y="174"/>
                      <a:pt x="319" y="170"/>
                      <a:pt x="325" y="167"/>
                    </a:cubicBezTo>
                    <a:cubicBezTo>
                      <a:pt x="335" y="163"/>
                      <a:pt x="344" y="159"/>
                      <a:pt x="355" y="160"/>
                    </a:cubicBezTo>
                    <a:cubicBezTo>
                      <a:pt x="360" y="160"/>
                      <a:pt x="364" y="160"/>
                      <a:pt x="369" y="160"/>
                    </a:cubicBezTo>
                    <a:cubicBezTo>
                      <a:pt x="370" y="160"/>
                      <a:pt x="370" y="160"/>
                      <a:pt x="372" y="161"/>
                    </a:cubicBezTo>
                    <a:cubicBezTo>
                      <a:pt x="370" y="161"/>
                      <a:pt x="369" y="162"/>
                      <a:pt x="369" y="162"/>
                    </a:cubicBezTo>
                    <a:cubicBezTo>
                      <a:pt x="363" y="164"/>
                      <a:pt x="357" y="167"/>
                      <a:pt x="351" y="169"/>
                    </a:cubicBezTo>
                    <a:cubicBezTo>
                      <a:pt x="339" y="175"/>
                      <a:pt x="328" y="184"/>
                      <a:pt x="318" y="192"/>
                    </a:cubicBezTo>
                    <a:cubicBezTo>
                      <a:pt x="312" y="196"/>
                      <a:pt x="308" y="201"/>
                      <a:pt x="304" y="207"/>
                    </a:cubicBezTo>
                    <a:cubicBezTo>
                      <a:pt x="297" y="218"/>
                      <a:pt x="289" y="230"/>
                      <a:pt x="282" y="242"/>
                    </a:cubicBezTo>
                    <a:cubicBezTo>
                      <a:pt x="276" y="251"/>
                      <a:pt x="271" y="260"/>
                      <a:pt x="267" y="270"/>
                    </a:cubicBezTo>
                    <a:cubicBezTo>
                      <a:pt x="264" y="276"/>
                      <a:pt x="262" y="281"/>
                      <a:pt x="261" y="287"/>
                    </a:cubicBezTo>
                    <a:cubicBezTo>
                      <a:pt x="260" y="289"/>
                      <a:pt x="260" y="291"/>
                      <a:pt x="261" y="293"/>
                    </a:cubicBezTo>
                    <a:cubicBezTo>
                      <a:pt x="261" y="292"/>
                      <a:pt x="261" y="292"/>
                      <a:pt x="261" y="292"/>
                    </a:cubicBezTo>
                    <a:cubicBezTo>
                      <a:pt x="262" y="291"/>
                      <a:pt x="262" y="291"/>
                      <a:pt x="262" y="290"/>
                    </a:cubicBezTo>
                    <a:cubicBezTo>
                      <a:pt x="266" y="277"/>
                      <a:pt x="271" y="265"/>
                      <a:pt x="277" y="253"/>
                    </a:cubicBezTo>
                    <a:cubicBezTo>
                      <a:pt x="287" y="238"/>
                      <a:pt x="296" y="224"/>
                      <a:pt x="306" y="209"/>
                    </a:cubicBezTo>
                    <a:cubicBezTo>
                      <a:pt x="310" y="203"/>
                      <a:pt x="315" y="198"/>
                      <a:pt x="320" y="194"/>
                    </a:cubicBezTo>
                    <a:cubicBezTo>
                      <a:pt x="328" y="189"/>
                      <a:pt x="335" y="183"/>
                      <a:pt x="343" y="178"/>
                    </a:cubicBezTo>
                    <a:cubicBezTo>
                      <a:pt x="352" y="172"/>
                      <a:pt x="362" y="168"/>
                      <a:pt x="372" y="164"/>
                    </a:cubicBezTo>
                    <a:cubicBezTo>
                      <a:pt x="373" y="164"/>
                      <a:pt x="375" y="163"/>
                      <a:pt x="376" y="164"/>
                    </a:cubicBezTo>
                    <a:cubicBezTo>
                      <a:pt x="378" y="165"/>
                      <a:pt x="380" y="167"/>
                      <a:pt x="382" y="169"/>
                    </a:cubicBezTo>
                    <a:cubicBezTo>
                      <a:pt x="380" y="170"/>
                      <a:pt x="379" y="170"/>
                      <a:pt x="378" y="171"/>
                    </a:cubicBezTo>
                    <a:cubicBezTo>
                      <a:pt x="374" y="172"/>
                      <a:pt x="369" y="174"/>
                      <a:pt x="365" y="177"/>
                    </a:cubicBezTo>
                    <a:cubicBezTo>
                      <a:pt x="335" y="199"/>
                      <a:pt x="315" y="228"/>
                      <a:pt x="305" y="263"/>
                    </a:cubicBezTo>
                    <a:cubicBezTo>
                      <a:pt x="302" y="273"/>
                      <a:pt x="300" y="284"/>
                      <a:pt x="298" y="294"/>
                    </a:cubicBezTo>
                    <a:cubicBezTo>
                      <a:pt x="297" y="298"/>
                      <a:pt x="296" y="301"/>
                      <a:pt x="295" y="304"/>
                    </a:cubicBezTo>
                    <a:cubicBezTo>
                      <a:pt x="295" y="305"/>
                      <a:pt x="294" y="307"/>
                      <a:pt x="296" y="308"/>
                    </a:cubicBezTo>
                    <a:cubicBezTo>
                      <a:pt x="297" y="307"/>
                      <a:pt x="297" y="306"/>
                      <a:pt x="298" y="304"/>
                    </a:cubicBezTo>
                    <a:cubicBezTo>
                      <a:pt x="305" y="285"/>
                      <a:pt x="313" y="266"/>
                      <a:pt x="322" y="247"/>
                    </a:cubicBezTo>
                    <a:cubicBezTo>
                      <a:pt x="329" y="232"/>
                      <a:pt x="338" y="219"/>
                      <a:pt x="350" y="208"/>
                    </a:cubicBezTo>
                    <a:cubicBezTo>
                      <a:pt x="357" y="201"/>
                      <a:pt x="365" y="194"/>
                      <a:pt x="372" y="187"/>
                    </a:cubicBezTo>
                    <a:cubicBezTo>
                      <a:pt x="374" y="185"/>
                      <a:pt x="377" y="183"/>
                      <a:pt x="379" y="182"/>
                    </a:cubicBezTo>
                    <a:cubicBezTo>
                      <a:pt x="382" y="180"/>
                      <a:pt x="385" y="179"/>
                      <a:pt x="388" y="178"/>
                    </a:cubicBezTo>
                    <a:cubicBezTo>
                      <a:pt x="389" y="177"/>
                      <a:pt x="390" y="178"/>
                      <a:pt x="391" y="178"/>
                    </a:cubicBezTo>
                    <a:cubicBezTo>
                      <a:pt x="393" y="181"/>
                      <a:pt x="395" y="184"/>
                      <a:pt x="397" y="187"/>
                    </a:cubicBezTo>
                    <a:cubicBezTo>
                      <a:pt x="396" y="188"/>
                      <a:pt x="395" y="189"/>
                      <a:pt x="394" y="190"/>
                    </a:cubicBezTo>
                    <a:cubicBezTo>
                      <a:pt x="388" y="197"/>
                      <a:pt x="383" y="204"/>
                      <a:pt x="379" y="212"/>
                    </a:cubicBezTo>
                    <a:cubicBezTo>
                      <a:pt x="379" y="213"/>
                      <a:pt x="378" y="215"/>
                      <a:pt x="378" y="217"/>
                    </a:cubicBezTo>
                    <a:cubicBezTo>
                      <a:pt x="378" y="217"/>
                      <a:pt x="378" y="217"/>
                      <a:pt x="379" y="217"/>
                    </a:cubicBezTo>
                    <a:cubicBezTo>
                      <a:pt x="385" y="208"/>
                      <a:pt x="390" y="198"/>
                      <a:pt x="399" y="190"/>
                    </a:cubicBezTo>
                    <a:cubicBezTo>
                      <a:pt x="400" y="192"/>
                      <a:pt x="402" y="193"/>
                      <a:pt x="403" y="195"/>
                    </a:cubicBezTo>
                    <a:cubicBezTo>
                      <a:pt x="398" y="203"/>
                      <a:pt x="393" y="210"/>
                      <a:pt x="391" y="219"/>
                    </a:cubicBezTo>
                    <a:cubicBezTo>
                      <a:pt x="397" y="213"/>
                      <a:pt x="399" y="204"/>
                      <a:pt x="405" y="198"/>
                    </a:cubicBezTo>
                    <a:cubicBezTo>
                      <a:pt x="407" y="200"/>
                      <a:pt x="408" y="201"/>
                      <a:pt x="409" y="202"/>
                    </a:cubicBezTo>
                    <a:cubicBezTo>
                      <a:pt x="407" y="206"/>
                      <a:pt x="405" y="208"/>
                      <a:pt x="404" y="212"/>
                    </a:cubicBezTo>
                    <a:cubicBezTo>
                      <a:pt x="405" y="212"/>
                      <a:pt x="405" y="212"/>
                      <a:pt x="405" y="213"/>
                    </a:cubicBezTo>
                    <a:cubicBezTo>
                      <a:pt x="407" y="210"/>
                      <a:pt x="409" y="207"/>
                      <a:pt x="411" y="204"/>
                    </a:cubicBezTo>
                    <a:cubicBezTo>
                      <a:pt x="413" y="207"/>
                      <a:pt x="415" y="209"/>
                      <a:pt x="417" y="211"/>
                    </a:cubicBezTo>
                    <a:cubicBezTo>
                      <a:pt x="415" y="215"/>
                      <a:pt x="413" y="218"/>
                      <a:pt x="411" y="222"/>
                    </a:cubicBezTo>
                    <a:cubicBezTo>
                      <a:pt x="409" y="227"/>
                      <a:pt x="407" y="232"/>
                      <a:pt x="405" y="237"/>
                    </a:cubicBezTo>
                    <a:cubicBezTo>
                      <a:pt x="405" y="238"/>
                      <a:pt x="404" y="240"/>
                      <a:pt x="405" y="242"/>
                    </a:cubicBezTo>
                    <a:cubicBezTo>
                      <a:pt x="410" y="233"/>
                      <a:pt x="413" y="222"/>
                      <a:pt x="419" y="213"/>
                    </a:cubicBezTo>
                    <a:cubicBezTo>
                      <a:pt x="420" y="214"/>
                      <a:pt x="420" y="215"/>
                      <a:pt x="421" y="216"/>
                    </a:cubicBezTo>
                    <a:cubicBezTo>
                      <a:pt x="418" y="221"/>
                      <a:pt x="415" y="226"/>
                      <a:pt x="414" y="232"/>
                    </a:cubicBezTo>
                    <a:cubicBezTo>
                      <a:pt x="414" y="232"/>
                      <a:pt x="415" y="232"/>
                      <a:pt x="415" y="232"/>
                    </a:cubicBezTo>
                    <a:cubicBezTo>
                      <a:pt x="418" y="228"/>
                      <a:pt x="420" y="223"/>
                      <a:pt x="424" y="218"/>
                    </a:cubicBezTo>
                    <a:cubicBezTo>
                      <a:pt x="425" y="220"/>
                      <a:pt x="425" y="221"/>
                      <a:pt x="426" y="222"/>
                    </a:cubicBezTo>
                    <a:cubicBezTo>
                      <a:pt x="424" y="224"/>
                      <a:pt x="422" y="226"/>
                      <a:pt x="421" y="229"/>
                    </a:cubicBezTo>
                    <a:cubicBezTo>
                      <a:pt x="418" y="236"/>
                      <a:pt x="415" y="243"/>
                      <a:pt x="412" y="250"/>
                    </a:cubicBezTo>
                    <a:cubicBezTo>
                      <a:pt x="410" y="256"/>
                      <a:pt x="408" y="261"/>
                      <a:pt x="407" y="267"/>
                    </a:cubicBezTo>
                    <a:cubicBezTo>
                      <a:pt x="406" y="268"/>
                      <a:pt x="406" y="269"/>
                      <a:pt x="407" y="270"/>
                    </a:cubicBezTo>
                    <a:cubicBezTo>
                      <a:pt x="414" y="255"/>
                      <a:pt x="418" y="239"/>
                      <a:pt x="427" y="224"/>
                    </a:cubicBezTo>
                    <a:cubicBezTo>
                      <a:pt x="429" y="226"/>
                      <a:pt x="429" y="227"/>
                      <a:pt x="430" y="228"/>
                    </a:cubicBezTo>
                    <a:cubicBezTo>
                      <a:pt x="432" y="229"/>
                      <a:pt x="432" y="231"/>
                      <a:pt x="431" y="233"/>
                    </a:cubicBezTo>
                    <a:cubicBezTo>
                      <a:pt x="430" y="235"/>
                      <a:pt x="429" y="238"/>
                      <a:pt x="428" y="240"/>
                    </a:cubicBezTo>
                    <a:cubicBezTo>
                      <a:pt x="422" y="254"/>
                      <a:pt x="416" y="267"/>
                      <a:pt x="412" y="282"/>
                    </a:cubicBezTo>
                    <a:cubicBezTo>
                      <a:pt x="408" y="297"/>
                      <a:pt x="404" y="313"/>
                      <a:pt x="401" y="329"/>
                    </a:cubicBezTo>
                    <a:cubicBezTo>
                      <a:pt x="399" y="335"/>
                      <a:pt x="398" y="341"/>
                      <a:pt x="398" y="347"/>
                    </a:cubicBezTo>
                    <a:cubicBezTo>
                      <a:pt x="397" y="353"/>
                      <a:pt x="397" y="359"/>
                      <a:pt x="398" y="366"/>
                    </a:cubicBezTo>
                    <a:cubicBezTo>
                      <a:pt x="398" y="371"/>
                      <a:pt x="399" y="375"/>
                      <a:pt x="399" y="380"/>
                    </a:cubicBezTo>
                    <a:cubicBezTo>
                      <a:pt x="400" y="382"/>
                      <a:pt x="400" y="383"/>
                      <a:pt x="400" y="385"/>
                    </a:cubicBezTo>
                    <a:cubicBezTo>
                      <a:pt x="400" y="386"/>
                      <a:pt x="400" y="387"/>
                      <a:pt x="403" y="387"/>
                    </a:cubicBezTo>
                    <a:cubicBezTo>
                      <a:pt x="403" y="386"/>
                      <a:pt x="403" y="385"/>
                      <a:pt x="403" y="384"/>
                    </a:cubicBezTo>
                    <a:cubicBezTo>
                      <a:pt x="403" y="380"/>
                      <a:pt x="404" y="375"/>
                      <a:pt x="404" y="371"/>
                    </a:cubicBezTo>
                    <a:cubicBezTo>
                      <a:pt x="404" y="368"/>
                      <a:pt x="405" y="364"/>
                      <a:pt x="405" y="361"/>
                    </a:cubicBezTo>
                    <a:cubicBezTo>
                      <a:pt x="408" y="349"/>
                      <a:pt x="410" y="338"/>
                      <a:pt x="413" y="326"/>
                    </a:cubicBezTo>
                    <a:cubicBezTo>
                      <a:pt x="415" y="316"/>
                      <a:pt x="417" y="306"/>
                      <a:pt x="419" y="297"/>
                    </a:cubicBezTo>
                    <a:cubicBezTo>
                      <a:pt x="423" y="279"/>
                      <a:pt x="430" y="262"/>
                      <a:pt x="436" y="245"/>
                    </a:cubicBezTo>
                    <a:cubicBezTo>
                      <a:pt x="437" y="243"/>
                      <a:pt x="438" y="242"/>
                      <a:pt x="439" y="240"/>
                    </a:cubicBezTo>
                    <a:cubicBezTo>
                      <a:pt x="440" y="241"/>
                      <a:pt x="440" y="241"/>
                      <a:pt x="440" y="242"/>
                    </a:cubicBezTo>
                    <a:cubicBezTo>
                      <a:pt x="442" y="243"/>
                      <a:pt x="443" y="245"/>
                      <a:pt x="441" y="247"/>
                    </a:cubicBezTo>
                    <a:cubicBezTo>
                      <a:pt x="439" y="252"/>
                      <a:pt x="438" y="257"/>
                      <a:pt x="436" y="261"/>
                    </a:cubicBezTo>
                    <a:cubicBezTo>
                      <a:pt x="432" y="272"/>
                      <a:pt x="429" y="283"/>
                      <a:pt x="428" y="295"/>
                    </a:cubicBezTo>
                    <a:cubicBezTo>
                      <a:pt x="428" y="296"/>
                      <a:pt x="428" y="296"/>
                      <a:pt x="428" y="297"/>
                    </a:cubicBezTo>
                    <a:cubicBezTo>
                      <a:pt x="431" y="289"/>
                      <a:pt x="433" y="280"/>
                      <a:pt x="435" y="272"/>
                    </a:cubicBezTo>
                    <a:cubicBezTo>
                      <a:pt x="438" y="263"/>
                      <a:pt x="441" y="255"/>
                      <a:pt x="444" y="247"/>
                    </a:cubicBezTo>
                    <a:cubicBezTo>
                      <a:pt x="448" y="250"/>
                      <a:pt x="448" y="250"/>
                      <a:pt x="446" y="254"/>
                    </a:cubicBezTo>
                    <a:cubicBezTo>
                      <a:pt x="446" y="254"/>
                      <a:pt x="446" y="254"/>
                      <a:pt x="445" y="255"/>
                    </a:cubicBezTo>
                    <a:cubicBezTo>
                      <a:pt x="444" y="260"/>
                      <a:pt x="442" y="264"/>
                      <a:pt x="441" y="269"/>
                    </a:cubicBezTo>
                    <a:cubicBezTo>
                      <a:pt x="441" y="270"/>
                      <a:pt x="441" y="272"/>
                      <a:pt x="441" y="273"/>
                    </a:cubicBezTo>
                    <a:cubicBezTo>
                      <a:pt x="441" y="273"/>
                      <a:pt x="441" y="273"/>
                      <a:pt x="442" y="273"/>
                    </a:cubicBezTo>
                    <a:cubicBezTo>
                      <a:pt x="444" y="267"/>
                      <a:pt x="447" y="260"/>
                      <a:pt x="450" y="253"/>
                    </a:cubicBezTo>
                    <a:cubicBezTo>
                      <a:pt x="452" y="255"/>
                      <a:pt x="453" y="257"/>
                      <a:pt x="452" y="260"/>
                    </a:cubicBezTo>
                    <a:cubicBezTo>
                      <a:pt x="451" y="262"/>
                      <a:pt x="451" y="264"/>
                      <a:pt x="450" y="266"/>
                    </a:cubicBezTo>
                    <a:cubicBezTo>
                      <a:pt x="449" y="268"/>
                      <a:pt x="449" y="270"/>
                      <a:pt x="449" y="273"/>
                    </a:cubicBezTo>
                    <a:cubicBezTo>
                      <a:pt x="452" y="269"/>
                      <a:pt x="453" y="264"/>
                      <a:pt x="454" y="259"/>
                    </a:cubicBezTo>
                    <a:cubicBezTo>
                      <a:pt x="455" y="260"/>
                      <a:pt x="456" y="261"/>
                      <a:pt x="457" y="262"/>
                    </a:cubicBezTo>
                    <a:cubicBezTo>
                      <a:pt x="461" y="267"/>
                      <a:pt x="464" y="273"/>
                      <a:pt x="468" y="278"/>
                    </a:cubicBezTo>
                    <a:cubicBezTo>
                      <a:pt x="471" y="281"/>
                      <a:pt x="473" y="284"/>
                      <a:pt x="473" y="289"/>
                    </a:cubicBezTo>
                    <a:cubicBezTo>
                      <a:pt x="474" y="295"/>
                      <a:pt x="475" y="301"/>
                      <a:pt x="476" y="307"/>
                    </a:cubicBezTo>
                    <a:cubicBezTo>
                      <a:pt x="476" y="309"/>
                      <a:pt x="476" y="311"/>
                      <a:pt x="477" y="312"/>
                    </a:cubicBezTo>
                    <a:cubicBezTo>
                      <a:pt x="477" y="313"/>
                      <a:pt x="477" y="314"/>
                      <a:pt x="478" y="314"/>
                    </a:cubicBezTo>
                    <a:cubicBezTo>
                      <a:pt x="478" y="314"/>
                      <a:pt x="478" y="314"/>
                      <a:pt x="479" y="314"/>
                    </a:cubicBezTo>
                    <a:cubicBezTo>
                      <a:pt x="479" y="305"/>
                      <a:pt x="477" y="296"/>
                      <a:pt x="476" y="287"/>
                    </a:cubicBezTo>
                    <a:cubicBezTo>
                      <a:pt x="480" y="291"/>
                      <a:pt x="483" y="296"/>
                      <a:pt x="486" y="301"/>
                    </a:cubicBezTo>
                    <a:cubicBezTo>
                      <a:pt x="486" y="301"/>
                      <a:pt x="486" y="302"/>
                      <a:pt x="486" y="302"/>
                    </a:cubicBezTo>
                    <a:cubicBezTo>
                      <a:pt x="487" y="308"/>
                      <a:pt x="488" y="314"/>
                      <a:pt x="489" y="320"/>
                    </a:cubicBezTo>
                    <a:cubicBezTo>
                      <a:pt x="491" y="333"/>
                      <a:pt x="493" y="346"/>
                      <a:pt x="494" y="359"/>
                    </a:cubicBezTo>
                    <a:cubicBezTo>
                      <a:pt x="495" y="360"/>
                      <a:pt x="495" y="362"/>
                      <a:pt x="496" y="364"/>
                    </a:cubicBezTo>
                    <a:cubicBezTo>
                      <a:pt x="497" y="362"/>
                      <a:pt x="497" y="360"/>
                      <a:pt x="497" y="359"/>
                    </a:cubicBezTo>
                    <a:cubicBezTo>
                      <a:pt x="497" y="357"/>
                      <a:pt x="497" y="355"/>
                      <a:pt x="497" y="353"/>
                    </a:cubicBezTo>
                    <a:cubicBezTo>
                      <a:pt x="496" y="340"/>
                      <a:pt x="494" y="326"/>
                      <a:pt x="491" y="313"/>
                    </a:cubicBezTo>
                    <a:cubicBezTo>
                      <a:pt x="491" y="311"/>
                      <a:pt x="491" y="310"/>
                      <a:pt x="490" y="309"/>
                    </a:cubicBezTo>
                    <a:cubicBezTo>
                      <a:pt x="492" y="310"/>
                      <a:pt x="493" y="311"/>
                      <a:pt x="493" y="312"/>
                    </a:cubicBezTo>
                    <a:cubicBezTo>
                      <a:pt x="495" y="315"/>
                      <a:pt x="497" y="319"/>
                      <a:pt x="499" y="321"/>
                    </a:cubicBezTo>
                    <a:cubicBezTo>
                      <a:pt x="505" y="331"/>
                      <a:pt x="511" y="341"/>
                      <a:pt x="517" y="350"/>
                    </a:cubicBezTo>
                    <a:cubicBezTo>
                      <a:pt x="518" y="353"/>
                      <a:pt x="520" y="356"/>
                      <a:pt x="521" y="359"/>
                    </a:cubicBezTo>
                    <a:cubicBezTo>
                      <a:pt x="522" y="361"/>
                      <a:pt x="522" y="364"/>
                      <a:pt x="523" y="367"/>
                    </a:cubicBezTo>
                    <a:cubicBezTo>
                      <a:pt x="526" y="380"/>
                      <a:pt x="528" y="394"/>
                      <a:pt x="530" y="407"/>
                    </a:cubicBezTo>
                    <a:cubicBezTo>
                      <a:pt x="530" y="408"/>
                      <a:pt x="530" y="410"/>
                      <a:pt x="531" y="412"/>
                    </a:cubicBezTo>
                    <a:cubicBezTo>
                      <a:pt x="533" y="410"/>
                      <a:pt x="533" y="407"/>
                      <a:pt x="532" y="405"/>
                    </a:cubicBezTo>
                    <a:cubicBezTo>
                      <a:pt x="532" y="394"/>
                      <a:pt x="530" y="383"/>
                      <a:pt x="527" y="372"/>
                    </a:cubicBezTo>
                    <a:cubicBezTo>
                      <a:pt x="527" y="371"/>
                      <a:pt x="527" y="370"/>
                      <a:pt x="526" y="368"/>
                    </a:cubicBezTo>
                    <a:cubicBezTo>
                      <a:pt x="531" y="376"/>
                      <a:pt x="534" y="385"/>
                      <a:pt x="536" y="393"/>
                    </a:cubicBezTo>
                    <a:cubicBezTo>
                      <a:pt x="537" y="405"/>
                      <a:pt x="539" y="416"/>
                      <a:pt x="541" y="428"/>
                    </a:cubicBezTo>
                    <a:cubicBezTo>
                      <a:pt x="544" y="441"/>
                      <a:pt x="549" y="453"/>
                      <a:pt x="554" y="466"/>
                    </a:cubicBezTo>
                    <a:cubicBezTo>
                      <a:pt x="555" y="468"/>
                      <a:pt x="557" y="469"/>
                      <a:pt x="558" y="471"/>
                    </a:cubicBezTo>
                    <a:cubicBezTo>
                      <a:pt x="559" y="472"/>
                      <a:pt x="559" y="472"/>
                      <a:pt x="561" y="471"/>
                    </a:cubicBezTo>
                    <a:cubicBezTo>
                      <a:pt x="558" y="460"/>
                      <a:pt x="556" y="449"/>
                      <a:pt x="553" y="437"/>
                    </a:cubicBezTo>
                    <a:cubicBezTo>
                      <a:pt x="550" y="422"/>
                      <a:pt x="548" y="405"/>
                      <a:pt x="548" y="402"/>
                    </a:cubicBezTo>
                    <a:cubicBezTo>
                      <a:pt x="550" y="404"/>
                      <a:pt x="551" y="406"/>
                      <a:pt x="553" y="407"/>
                    </a:cubicBezTo>
                    <a:cubicBezTo>
                      <a:pt x="557" y="412"/>
                      <a:pt x="559" y="418"/>
                      <a:pt x="560" y="424"/>
                    </a:cubicBezTo>
                    <a:cubicBezTo>
                      <a:pt x="562" y="435"/>
                      <a:pt x="565" y="447"/>
                      <a:pt x="567" y="458"/>
                    </a:cubicBezTo>
                    <a:cubicBezTo>
                      <a:pt x="567" y="459"/>
                      <a:pt x="568" y="460"/>
                      <a:pt x="568" y="462"/>
                    </a:cubicBezTo>
                    <a:cubicBezTo>
                      <a:pt x="569" y="462"/>
                      <a:pt x="569" y="462"/>
                      <a:pt x="569" y="461"/>
                    </a:cubicBezTo>
                    <a:cubicBezTo>
                      <a:pt x="569" y="458"/>
                      <a:pt x="569" y="454"/>
                      <a:pt x="568" y="451"/>
                    </a:cubicBezTo>
                    <a:cubicBezTo>
                      <a:pt x="566" y="442"/>
                      <a:pt x="565" y="434"/>
                      <a:pt x="563" y="425"/>
                    </a:cubicBezTo>
                    <a:cubicBezTo>
                      <a:pt x="563" y="424"/>
                      <a:pt x="563" y="423"/>
                      <a:pt x="562" y="422"/>
                    </a:cubicBezTo>
                    <a:cubicBezTo>
                      <a:pt x="567" y="426"/>
                      <a:pt x="569" y="431"/>
                      <a:pt x="570" y="436"/>
                    </a:cubicBezTo>
                    <a:cubicBezTo>
                      <a:pt x="571" y="441"/>
                      <a:pt x="572" y="446"/>
                      <a:pt x="573" y="451"/>
                    </a:cubicBezTo>
                    <a:cubicBezTo>
                      <a:pt x="573" y="452"/>
                      <a:pt x="573" y="453"/>
                      <a:pt x="574" y="454"/>
                    </a:cubicBezTo>
                    <a:cubicBezTo>
                      <a:pt x="574" y="454"/>
                      <a:pt x="574" y="454"/>
                      <a:pt x="574" y="454"/>
                    </a:cubicBezTo>
                    <a:cubicBezTo>
                      <a:pt x="575" y="448"/>
                      <a:pt x="573" y="442"/>
                      <a:pt x="572" y="435"/>
                    </a:cubicBezTo>
                    <a:cubicBezTo>
                      <a:pt x="575" y="439"/>
                      <a:pt x="578" y="443"/>
                      <a:pt x="580" y="446"/>
                    </a:cubicBezTo>
                    <a:cubicBezTo>
                      <a:pt x="581" y="448"/>
                      <a:pt x="582" y="450"/>
                      <a:pt x="582" y="452"/>
                    </a:cubicBezTo>
                    <a:cubicBezTo>
                      <a:pt x="583" y="457"/>
                      <a:pt x="584" y="463"/>
                      <a:pt x="585" y="469"/>
                    </a:cubicBezTo>
                    <a:cubicBezTo>
                      <a:pt x="585" y="471"/>
                      <a:pt x="585" y="472"/>
                      <a:pt x="586" y="474"/>
                    </a:cubicBezTo>
                    <a:cubicBezTo>
                      <a:pt x="586" y="474"/>
                      <a:pt x="586" y="474"/>
                      <a:pt x="586" y="474"/>
                    </a:cubicBezTo>
                    <a:cubicBezTo>
                      <a:pt x="588" y="469"/>
                      <a:pt x="586" y="463"/>
                      <a:pt x="586" y="458"/>
                    </a:cubicBezTo>
                    <a:cubicBezTo>
                      <a:pt x="588" y="459"/>
                      <a:pt x="589" y="461"/>
                      <a:pt x="589" y="463"/>
                    </a:cubicBezTo>
                    <a:cubicBezTo>
                      <a:pt x="593" y="469"/>
                      <a:pt x="596" y="476"/>
                      <a:pt x="599" y="483"/>
                    </a:cubicBezTo>
                    <a:cubicBezTo>
                      <a:pt x="604" y="494"/>
                      <a:pt x="607" y="505"/>
                      <a:pt x="609" y="518"/>
                    </a:cubicBezTo>
                    <a:cubicBezTo>
                      <a:pt x="609" y="523"/>
                      <a:pt x="611" y="527"/>
                      <a:pt x="611" y="532"/>
                    </a:cubicBezTo>
                    <a:cubicBezTo>
                      <a:pt x="613" y="542"/>
                      <a:pt x="615" y="552"/>
                      <a:pt x="616" y="562"/>
                    </a:cubicBezTo>
                    <a:cubicBezTo>
                      <a:pt x="616" y="563"/>
                      <a:pt x="616" y="564"/>
                      <a:pt x="616" y="566"/>
                    </a:cubicBezTo>
                    <a:cubicBezTo>
                      <a:pt x="616" y="566"/>
                      <a:pt x="616" y="566"/>
                      <a:pt x="615" y="566"/>
                    </a:cubicBezTo>
                    <a:close/>
                    <a:moveTo>
                      <a:pt x="330" y="161"/>
                    </a:moveTo>
                    <a:cubicBezTo>
                      <a:pt x="330" y="161"/>
                      <a:pt x="330" y="161"/>
                      <a:pt x="330" y="161"/>
                    </a:cubicBezTo>
                    <a:cubicBezTo>
                      <a:pt x="328" y="162"/>
                      <a:pt x="327" y="162"/>
                      <a:pt x="326" y="163"/>
                    </a:cubicBezTo>
                    <a:cubicBezTo>
                      <a:pt x="320" y="166"/>
                      <a:pt x="314" y="169"/>
                      <a:pt x="309" y="173"/>
                    </a:cubicBezTo>
                    <a:cubicBezTo>
                      <a:pt x="293" y="184"/>
                      <a:pt x="277" y="198"/>
                      <a:pt x="264" y="213"/>
                    </a:cubicBezTo>
                    <a:cubicBezTo>
                      <a:pt x="264" y="214"/>
                      <a:pt x="263" y="215"/>
                      <a:pt x="262" y="215"/>
                    </a:cubicBezTo>
                    <a:cubicBezTo>
                      <a:pt x="262" y="214"/>
                      <a:pt x="262" y="213"/>
                      <a:pt x="263" y="212"/>
                    </a:cubicBezTo>
                    <a:cubicBezTo>
                      <a:pt x="268" y="206"/>
                      <a:pt x="272" y="199"/>
                      <a:pt x="278" y="193"/>
                    </a:cubicBezTo>
                    <a:cubicBezTo>
                      <a:pt x="286" y="184"/>
                      <a:pt x="297" y="177"/>
                      <a:pt x="307" y="169"/>
                    </a:cubicBezTo>
                    <a:cubicBezTo>
                      <a:pt x="314" y="165"/>
                      <a:pt x="322" y="163"/>
                      <a:pt x="330" y="161"/>
                    </a:cubicBezTo>
                    <a:cubicBezTo>
                      <a:pt x="330" y="161"/>
                      <a:pt x="330" y="161"/>
                      <a:pt x="330" y="161"/>
                    </a:cubicBezTo>
                    <a:close/>
                    <a:moveTo>
                      <a:pt x="364" y="57"/>
                    </a:moveTo>
                    <a:cubicBezTo>
                      <a:pt x="365" y="48"/>
                      <a:pt x="369" y="41"/>
                      <a:pt x="375" y="35"/>
                    </a:cubicBezTo>
                    <a:cubicBezTo>
                      <a:pt x="378" y="31"/>
                      <a:pt x="381" y="28"/>
                      <a:pt x="384" y="25"/>
                    </a:cubicBezTo>
                    <a:cubicBezTo>
                      <a:pt x="392" y="17"/>
                      <a:pt x="401" y="12"/>
                      <a:pt x="412" y="10"/>
                    </a:cubicBezTo>
                    <a:cubicBezTo>
                      <a:pt x="430" y="6"/>
                      <a:pt x="449" y="6"/>
                      <a:pt x="468" y="6"/>
                    </a:cubicBezTo>
                    <a:cubicBezTo>
                      <a:pt x="491" y="7"/>
                      <a:pt x="515" y="7"/>
                      <a:pt x="539" y="6"/>
                    </a:cubicBezTo>
                    <a:cubicBezTo>
                      <a:pt x="559" y="5"/>
                      <a:pt x="579" y="5"/>
                      <a:pt x="599" y="10"/>
                    </a:cubicBezTo>
                    <a:cubicBezTo>
                      <a:pt x="611" y="13"/>
                      <a:pt x="622" y="17"/>
                      <a:pt x="631" y="23"/>
                    </a:cubicBezTo>
                    <a:cubicBezTo>
                      <a:pt x="632" y="24"/>
                      <a:pt x="633" y="25"/>
                      <a:pt x="634" y="26"/>
                    </a:cubicBezTo>
                    <a:cubicBezTo>
                      <a:pt x="633" y="25"/>
                      <a:pt x="633" y="26"/>
                      <a:pt x="633" y="25"/>
                    </a:cubicBezTo>
                    <a:cubicBezTo>
                      <a:pt x="619" y="20"/>
                      <a:pt x="605" y="16"/>
                      <a:pt x="591" y="13"/>
                    </a:cubicBezTo>
                    <a:cubicBezTo>
                      <a:pt x="584" y="11"/>
                      <a:pt x="576" y="11"/>
                      <a:pt x="568" y="11"/>
                    </a:cubicBezTo>
                    <a:cubicBezTo>
                      <a:pt x="567" y="11"/>
                      <a:pt x="565" y="10"/>
                      <a:pt x="564" y="12"/>
                    </a:cubicBezTo>
                    <a:cubicBezTo>
                      <a:pt x="565" y="12"/>
                      <a:pt x="567" y="12"/>
                      <a:pt x="568" y="13"/>
                    </a:cubicBezTo>
                    <a:cubicBezTo>
                      <a:pt x="571" y="13"/>
                      <a:pt x="575" y="13"/>
                      <a:pt x="579" y="14"/>
                    </a:cubicBezTo>
                    <a:cubicBezTo>
                      <a:pt x="592" y="16"/>
                      <a:pt x="606" y="20"/>
                      <a:pt x="619" y="24"/>
                    </a:cubicBezTo>
                    <a:cubicBezTo>
                      <a:pt x="628" y="26"/>
                      <a:pt x="636" y="30"/>
                      <a:pt x="644" y="35"/>
                    </a:cubicBezTo>
                    <a:cubicBezTo>
                      <a:pt x="648" y="37"/>
                      <a:pt x="649" y="38"/>
                      <a:pt x="650" y="41"/>
                    </a:cubicBezTo>
                    <a:cubicBezTo>
                      <a:pt x="632" y="32"/>
                      <a:pt x="613" y="24"/>
                      <a:pt x="592" y="23"/>
                    </a:cubicBezTo>
                    <a:cubicBezTo>
                      <a:pt x="592" y="23"/>
                      <a:pt x="592" y="24"/>
                      <a:pt x="593" y="24"/>
                    </a:cubicBezTo>
                    <a:cubicBezTo>
                      <a:pt x="597" y="25"/>
                      <a:pt x="601" y="26"/>
                      <a:pt x="606" y="27"/>
                    </a:cubicBezTo>
                    <a:cubicBezTo>
                      <a:pt x="622" y="31"/>
                      <a:pt x="638" y="38"/>
                      <a:pt x="654" y="46"/>
                    </a:cubicBezTo>
                    <a:cubicBezTo>
                      <a:pt x="657" y="48"/>
                      <a:pt x="658" y="51"/>
                      <a:pt x="660" y="54"/>
                    </a:cubicBezTo>
                    <a:cubicBezTo>
                      <a:pt x="652" y="49"/>
                      <a:pt x="643" y="45"/>
                      <a:pt x="634" y="42"/>
                    </a:cubicBezTo>
                    <a:cubicBezTo>
                      <a:pt x="625" y="38"/>
                      <a:pt x="611" y="35"/>
                      <a:pt x="607" y="35"/>
                    </a:cubicBezTo>
                    <a:cubicBezTo>
                      <a:pt x="611" y="36"/>
                      <a:pt x="614" y="38"/>
                      <a:pt x="618" y="39"/>
                    </a:cubicBezTo>
                    <a:cubicBezTo>
                      <a:pt x="632" y="44"/>
                      <a:pt x="647" y="49"/>
                      <a:pt x="660" y="58"/>
                    </a:cubicBezTo>
                    <a:cubicBezTo>
                      <a:pt x="662" y="59"/>
                      <a:pt x="663" y="61"/>
                      <a:pt x="664" y="63"/>
                    </a:cubicBezTo>
                    <a:cubicBezTo>
                      <a:pt x="666" y="73"/>
                      <a:pt x="669" y="82"/>
                      <a:pt x="671" y="91"/>
                    </a:cubicBezTo>
                    <a:cubicBezTo>
                      <a:pt x="671" y="91"/>
                      <a:pt x="671" y="92"/>
                      <a:pt x="671" y="92"/>
                    </a:cubicBezTo>
                    <a:cubicBezTo>
                      <a:pt x="663" y="86"/>
                      <a:pt x="655" y="83"/>
                      <a:pt x="647" y="80"/>
                    </a:cubicBezTo>
                    <a:cubicBezTo>
                      <a:pt x="645" y="79"/>
                      <a:pt x="644" y="79"/>
                      <a:pt x="642" y="80"/>
                    </a:cubicBezTo>
                    <a:cubicBezTo>
                      <a:pt x="643" y="80"/>
                      <a:pt x="643" y="80"/>
                      <a:pt x="643" y="81"/>
                    </a:cubicBezTo>
                    <a:cubicBezTo>
                      <a:pt x="644" y="81"/>
                      <a:pt x="645" y="82"/>
                      <a:pt x="646" y="82"/>
                    </a:cubicBezTo>
                    <a:cubicBezTo>
                      <a:pt x="655" y="85"/>
                      <a:pt x="663" y="90"/>
                      <a:pt x="670" y="95"/>
                    </a:cubicBezTo>
                    <a:cubicBezTo>
                      <a:pt x="672" y="96"/>
                      <a:pt x="673" y="98"/>
                      <a:pt x="673" y="100"/>
                    </a:cubicBezTo>
                    <a:cubicBezTo>
                      <a:pt x="654" y="89"/>
                      <a:pt x="641" y="83"/>
                      <a:pt x="635" y="84"/>
                    </a:cubicBezTo>
                    <a:cubicBezTo>
                      <a:pt x="636" y="85"/>
                      <a:pt x="636" y="85"/>
                      <a:pt x="637" y="85"/>
                    </a:cubicBezTo>
                    <a:cubicBezTo>
                      <a:pt x="638" y="86"/>
                      <a:pt x="639" y="86"/>
                      <a:pt x="640" y="86"/>
                    </a:cubicBezTo>
                    <a:cubicBezTo>
                      <a:pt x="651" y="90"/>
                      <a:pt x="662" y="97"/>
                      <a:pt x="672" y="103"/>
                    </a:cubicBezTo>
                    <a:cubicBezTo>
                      <a:pt x="673" y="103"/>
                      <a:pt x="673" y="104"/>
                      <a:pt x="673" y="104"/>
                    </a:cubicBezTo>
                    <a:cubicBezTo>
                      <a:pt x="674" y="107"/>
                      <a:pt x="675" y="110"/>
                      <a:pt x="674" y="112"/>
                    </a:cubicBezTo>
                    <a:cubicBezTo>
                      <a:pt x="670" y="110"/>
                      <a:pt x="666" y="107"/>
                      <a:pt x="662" y="104"/>
                    </a:cubicBezTo>
                    <a:cubicBezTo>
                      <a:pt x="653" y="98"/>
                      <a:pt x="642" y="94"/>
                      <a:pt x="632" y="90"/>
                    </a:cubicBezTo>
                    <a:cubicBezTo>
                      <a:pt x="624" y="87"/>
                      <a:pt x="617" y="85"/>
                      <a:pt x="609" y="82"/>
                    </a:cubicBezTo>
                    <a:cubicBezTo>
                      <a:pt x="607" y="82"/>
                      <a:pt x="604" y="82"/>
                      <a:pt x="602" y="81"/>
                    </a:cubicBezTo>
                    <a:cubicBezTo>
                      <a:pt x="602" y="82"/>
                      <a:pt x="602" y="82"/>
                      <a:pt x="602" y="82"/>
                    </a:cubicBezTo>
                    <a:cubicBezTo>
                      <a:pt x="603" y="83"/>
                      <a:pt x="603" y="83"/>
                      <a:pt x="604" y="83"/>
                    </a:cubicBezTo>
                    <a:cubicBezTo>
                      <a:pt x="611" y="85"/>
                      <a:pt x="618" y="87"/>
                      <a:pt x="625" y="90"/>
                    </a:cubicBezTo>
                    <a:cubicBezTo>
                      <a:pt x="642" y="96"/>
                      <a:pt x="658" y="105"/>
                      <a:pt x="673" y="114"/>
                    </a:cubicBezTo>
                    <a:cubicBezTo>
                      <a:pt x="675" y="116"/>
                      <a:pt x="676" y="118"/>
                      <a:pt x="676" y="121"/>
                    </a:cubicBezTo>
                    <a:cubicBezTo>
                      <a:pt x="673" y="119"/>
                      <a:pt x="671" y="117"/>
                      <a:pt x="669" y="116"/>
                    </a:cubicBezTo>
                    <a:cubicBezTo>
                      <a:pt x="667" y="115"/>
                      <a:pt x="665" y="114"/>
                      <a:pt x="663" y="112"/>
                    </a:cubicBezTo>
                    <a:cubicBezTo>
                      <a:pt x="660" y="111"/>
                      <a:pt x="658" y="110"/>
                      <a:pt x="656" y="109"/>
                    </a:cubicBezTo>
                    <a:cubicBezTo>
                      <a:pt x="651" y="106"/>
                      <a:pt x="651" y="106"/>
                      <a:pt x="648" y="107"/>
                    </a:cubicBezTo>
                    <a:cubicBezTo>
                      <a:pt x="650" y="108"/>
                      <a:pt x="652" y="109"/>
                      <a:pt x="653" y="110"/>
                    </a:cubicBezTo>
                    <a:cubicBezTo>
                      <a:pt x="661" y="114"/>
                      <a:pt x="668" y="118"/>
                      <a:pt x="675" y="124"/>
                    </a:cubicBezTo>
                    <a:cubicBezTo>
                      <a:pt x="677" y="126"/>
                      <a:pt x="678" y="128"/>
                      <a:pt x="678" y="131"/>
                    </a:cubicBezTo>
                    <a:cubicBezTo>
                      <a:pt x="670" y="126"/>
                      <a:pt x="662" y="121"/>
                      <a:pt x="654" y="117"/>
                    </a:cubicBezTo>
                    <a:cubicBezTo>
                      <a:pt x="649" y="114"/>
                      <a:pt x="644" y="112"/>
                      <a:pt x="639" y="110"/>
                    </a:cubicBezTo>
                    <a:cubicBezTo>
                      <a:pt x="638" y="109"/>
                      <a:pt x="636" y="108"/>
                      <a:pt x="634" y="109"/>
                    </a:cubicBezTo>
                    <a:cubicBezTo>
                      <a:pt x="634" y="110"/>
                      <a:pt x="634" y="110"/>
                      <a:pt x="634" y="110"/>
                    </a:cubicBezTo>
                    <a:cubicBezTo>
                      <a:pt x="635" y="110"/>
                      <a:pt x="636" y="111"/>
                      <a:pt x="636" y="111"/>
                    </a:cubicBezTo>
                    <a:cubicBezTo>
                      <a:pt x="651" y="117"/>
                      <a:pt x="664" y="125"/>
                      <a:pt x="677" y="134"/>
                    </a:cubicBezTo>
                    <a:cubicBezTo>
                      <a:pt x="679" y="136"/>
                      <a:pt x="680" y="138"/>
                      <a:pt x="680" y="140"/>
                    </a:cubicBezTo>
                    <a:cubicBezTo>
                      <a:pt x="677" y="138"/>
                      <a:pt x="674" y="137"/>
                      <a:pt x="672" y="135"/>
                    </a:cubicBezTo>
                    <a:cubicBezTo>
                      <a:pt x="669" y="133"/>
                      <a:pt x="667" y="132"/>
                      <a:pt x="664" y="130"/>
                    </a:cubicBezTo>
                    <a:cubicBezTo>
                      <a:pt x="659" y="127"/>
                      <a:pt x="659" y="127"/>
                      <a:pt x="656" y="127"/>
                    </a:cubicBezTo>
                    <a:cubicBezTo>
                      <a:pt x="658" y="129"/>
                      <a:pt x="660" y="130"/>
                      <a:pt x="662" y="131"/>
                    </a:cubicBezTo>
                    <a:cubicBezTo>
                      <a:pt x="668" y="135"/>
                      <a:pt x="673" y="139"/>
                      <a:pt x="679" y="143"/>
                    </a:cubicBezTo>
                    <a:cubicBezTo>
                      <a:pt x="680" y="144"/>
                      <a:pt x="682" y="145"/>
                      <a:pt x="681" y="147"/>
                    </a:cubicBezTo>
                    <a:cubicBezTo>
                      <a:pt x="676" y="144"/>
                      <a:pt x="671" y="140"/>
                      <a:pt x="665" y="138"/>
                    </a:cubicBezTo>
                    <a:cubicBezTo>
                      <a:pt x="666" y="139"/>
                      <a:pt x="666" y="140"/>
                      <a:pt x="667" y="140"/>
                    </a:cubicBezTo>
                    <a:cubicBezTo>
                      <a:pt x="671" y="143"/>
                      <a:pt x="676" y="147"/>
                      <a:pt x="680" y="150"/>
                    </a:cubicBezTo>
                    <a:cubicBezTo>
                      <a:pt x="682" y="152"/>
                      <a:pt x="683" y="153"/>
                      <a:pt x="682" y="155"/>
                    </a:cubicBezTo>
                    <a:cubicBezTo>
                      <a:pt x="678" y="152"/>
                      <a:pt x="675" y="148"/>
                      <a:pt x="670" y="147"/>
                    </a:cubicBezTo>
                    <a:cubicBezTo>
                      <a:pt x="671" y="149"/>
                      <a:pt x="672" y="150"/>
                      <a:pt x="673" y="151"/>
                    </a:cubicBezTo>
                    <a:cubicBezTo>
                      <a:pt x="676" y="154"/>
                      <a:pt x="679" y="156"/>
                      <a:pt x="682" y="159"/>
                    </a:cubicBezTo>
                    <a:cubicBezTo>
                      <a:pt x="683" y="160"/>
                      <a:pt x="684" y="161"/>
                      <a:pt x="685" y="163"/>
                    </a:cubicBezTo>
                    <a:cubicBezTo>
                      <a:pt x="687" y="169"/>
                      <a:pt x="689" y="175"/>
                      <a:pt x="691" y="181"/>
                    </a:cubicBezTo>
                    <a:cubicBezTo>
                      <a:pt x="691" y="182"/>
                      <a:pt x="691" y="182"/>
                      <a:pt x="692" y="184"/>
                    </a:cubicBezTo>
                    <a:cubicBezTo>
                      <a:pt x="677" y="169"/>
                      <a:pt x="668" y="162"/>
                      <a:pt x="661" y="160"/>
                    </a:cubicBezTo>
                    <a:cubicBezTo>
                      <a:pt x="662" y="161"/>
                      <a:pt x="662" y="161"/>
                      <a:pt x="663" y="161"/>
                    </a:cubicBezTo>
                    <a:cubicBezTo>
                      <a:pt x="675" y="170"/>
                      <a:pt x="686" y="180"/>
                      <a:pt x="694" y="192"/>
                    </a:cubicBezTo>
                    <a:cubicBezTo>
                      <a:pt x="697" y="196"/>
                      <a:pt x="698" y="200"/>
                      <a:pt x="700" y="206"/>
                    </a:cubicBezTo>
                    <a:cubicBezTo>
                      <a:pt x="695" y="201"/>
                      <a:pt x="691" y="197"/>
                      <a:pt x="687" y="194"/>
                    </a:cubicBezTo>
                    <a:cubicBezTo>
                      <a:pt x="683" y="190"/>
                      <a:pt x="679" y="186"/>
                      <a:pt x="673" y="185"/>
                    </a:cubicBezTo>
                    <a:cubicBezTo>
                      <a:pt x="674" y="186"/>
                      <a:pt x="674" y="186"/>
                      <a:pt x="675" y="186"/>
                    </a:cubicBezTo>
                    <a:cubicBezTo>
                      <a:pt x="686" y="194"/>
                      <a:pt x="695" y="203"/>
                      <a:pt x="703" y="214"/>
                    </a:cubicBezTo>
                    <a:cubicBezTo>
                      <a:pt x="706" y="218"/>
                      <a:pt x="707" y="224"/>
                      <a:pt x="709" y="229"/>
                    </a:cubicBezTo>
                    <a:cubicBezTo>
                      <a:pt x="703" y="221"/>
                      <a:pt x="696" y="214"/>
                      <a:pt x="689" y="208"/>
                    </a:cubicBezTo>
                    <a:cubicBezTo>
                      <a:pt x="689" y="211"/>
                      <a:pt x="691" y="212"/>
                      <a:pt x="692" y="214"/>
                    </a:cubicBezTo>
                    <a:cubicBezTo>
                      <a:pt x="700" y="222"/>
                      <a:pt x="707" y="230"/>
                      <a:pt x="712" y="239"/>
                    </a:cubicBezTo>
                    <a:cubicBezTo>
                      <a:pt x="714" y="241"/>
                      <a:pt x="715" y="243"/>
                      <a:pt x="716" y="245"/>
                    </a:cubicBezTo>
                    <a:cubicBezTo>
                      <a:pt x="715" y="245"/>
                      <a:pt x="715" y="245"/>
                      <a:pt x="715" y="245"/>
                    </a:cubicBezTo>
                    <a:cubicBezTo>
                      <a:pt x="710" y="238"/>
                      <a:pt x="704" y="231"/>
                      <a:pt x="696" y="227"/>
                    </a:cubicBezTo>
                    <a:cubicBezTo>
                      <a:pt x="697" y="228"/>
                      <a:pt x="697" y="228"/>
                      <a:pt x="698" y="229"/>
                    </a:cubicBezTo>
                    <a:cubicBezTo>
                      <a:pt x="704" y="235"/>
                      <a:pt x="710" y="242"/>
                      <a:pt x="715" y="249"/>
                    </a:cubicBezTo>
                    <a:cubicBezTo>
                      <a:pt x="718" y="253"/>
                      <a:pt x="720" y="257"/>
                      <a:pt x="721" y="262"/>
                    </a:cubicBezTo>
                    <a:cubicBezTo>
                      <a:pt x="723" y="271"/>
                      <a:pt x="726" y="281"/>
                      <a:pt x="728" y="290"/>
                    </a:cubicBezTo>
                    <a:cubicBezTo>
                      <a:pt x="728" y="291"/>
                      <a:pt x="728" y="292"/>
                      <a:pt x="729" y="294"/>
                    </a:cubicBezTo>
                    <a:cubicBezTo>
                      <a:pt x="728" y="294"/>
                      <a:pt x="728" y="293"/>
                      <a:pt x="728" y="293"/>
                    </a:cubicBezTo>
                    <a:cubicBezTo>
                      <a:pt x="724" y="283"/>
                      <a:pt x="718" y="275"/>
                      <a:pt x="713" y="266"/>
                    </a:cubicBezTo>
                    <a:cubicBezTo>
                      <a:pt x="694" y="236"/>
                      <a:pt x="669" y="213"/>
                      <a:pt x="639" y="195"/>
                    </a:cubicBezTo>
                    <a:cubicBezTo>
                      <a:pt x="626" y="187"/>
                      <a:pt x="611" y="181"/>
                      <a:pt x="597" y="174"/>
                    </a:cubicBezTo>
                    <a:cubicBezTo>
                      <a:pt x="578" y="166"/>
                      <a:pt x="558" y="159"/>
                      <a:pt x="537" y="155"/>
                    </a:cubicBezTo>
                    <a:cubicBezTo>
                      <a:pt x="526" y="153"/>
                      <a:pt x="516" y="152"/>
                      <a:pt x="506" y="153"/>
                    </a:cubicBezTo>
                    <a:cubicBezTo>
                      <a:pt x="502" y="154"/>
                      <a:pt x="499" y="155"/>
                      <a:pt x="497" y="156"/>
                    </a:cubicBezTo>
                    <a:cubicBezTo>
                      <a:pt x="491" y="159"/>
                      <a:pt x="489" y="165"/>
                      <a:pt x="492" y="171"/>
                    </a:cubicBezTo>
                    <a:cubicBezTo>
                      <a:pt x="494" y="174"/>
                      <a:pt x="496" y="176"/>
                      <a:pt x="499" y="178"/>
                    </a:cubicBezTo>
                    <a:cubicBezTo>
                      <a:pt x="506" y="185"/>
                      <a:pt x="515" y="191"/>
                      <a:pt x="524" y="196"/>
                    </a:cubicBezTo>
                    <a:cubicBezTo>
                      <a:pt x="545" y="207"/>
                      <a:pt x="567" y="217"/>
                      <a:pt x="590" y="226"/>
                    </a:cubicBezTo>
                    <a:cubicBezTo>
                      <a:pt x="600" y="230"/>
                      <a:pt x="611" y="234"/>
                      <a:pt x="622" y="239"/>
                    </a:cubicBezTo>
                    <a:cubicBezTo>
                      <a:pt x="635" y="244"/>
                      <a:pt x="647" y="252"/>
                      <a:pt x="659" y="260"/>
                    </a:cubicBezTo>
                    <a:cubicBezTo>
                      <a:pt x="674" y="269"/>
                      <a:pt x="688" y="280"/>
                      <a:pt x="699" y="295"/>
                    </a:cubicBezTo>
                    <a:cubicBezTo>
                      <a:pt x="704" y="303"/>
                      <a:pt x="711" y="310"/>
                      <a:pt x="719" y="316"/>
                    </a:cubicBezTo>
                    <a:cubicBezTo>
                      <a:pt x="724" y="320"/>
                      <a:pt x="727" y="326"/>
                      <a:pt x="728" y="332"/>
                    </a:cubicBezTo>
                    <a:cubicBezTo>
                      <a:pt x="728" y="333"/>
                      <a:pt x="728" y="333"/>
                      <a:pt x="728" y="334"/>
                    </a:cubicBezTo>
                    <a:cubicBezTo>
                      <a:pt x="727" y="334"/>
                      <a:pt x="727" y="334"/>
                      <a:pt x="727" y="334"/>
                    </a:cubicBezTo>
                    <a:cubicBezTo>
                      <a:pt x="722" y="325"/>
                      <a:pt x="714" y="318"/>
                      <a:pt x="707" y="311"/>
                    </a:cubicBezTo>
                    <a:cubicBezTo>
                      <a:pt x="705" y="310"/>
                      <a:pt x="703" y="308"/>
                      <a:pt x="701" y="307"/>
                    </a:cubicBezTo>
                    <a:cubicBezTo>
                      <a:pt x="700" y="306"/>
                      <a:pt x="700" y="306"/>
                      <a:pt x="699" y="306"/>
                    </a:cubicBezTo>
                    <a:cubicBezTo>
                      <a:pt x="699" y="307"/>
                      <a:pt x="699" y="307"/>
                      <a:pt x="700" y="308"/>
                    </a:cubicBezTo>
                    <a:cubicBezTo>
                      <a:pt x="708" y="315"/>
                      <a:pt x="715" y="323"/>
                      <a:pt x="721" y="331"/>
                    </a:cubicBezTo>
                    <a:cubicBezTo>
                      <a:pt x="723" y="333"/>
                      <a:pt x="725" y="336"/>
                      <a:pt x="726" y="338"/>
                    </a:cubicBezTo>
                    <a:cubicBezTo>
                      <a:pt x="727" y="339"/>
                      <a:pt x="727" y="340"/>
                      <a:pt x="727" y="341"/>
                    </a:cubicBezTo>
                    <a:cubicBezTo>
                      <a:pt x="724" y="338"/>
                      <a:pt x="722" y="336"/>
                      <a:pt x="719" y="333"/>
                    </a:cubicBezTo>
                    <a:cubicBezTo>
                      <a:pt x="715" y="328"/>
                      <a:pt x="714" y="328"/>
                      <a:pt x="711" y="328"/>
                    </a:cubicBezTo>
                    <a:cubicBezTo>
                      <a:pt x="712" y="329"/>
                      <a:pt x="713" y="330"/>
                      <a:pt x="714" y="331"/>
                    </a:cubicBezTo>
                    <a:cubicBezTo>
                      <a:pt x="717" y="335"/>
                      <a:pt x="720" y="338"/>
                      <a:pt x="723" y="342"/>
                    </a:cubicBezTo>
                    <a:cubicBezTo>
                      <a:pt x="727" y="346"/>
                      <a:pt x="726" y="349"/>
                      <a:pt x="724" y="354"/>
                    </a:cubicBezTo>
                    <a:cubicBezTo>
                      <a:pt x="722" y="351"/>
                      <a:pt x="721" y="349"/>
                      <a:pt x="719" y="346"/>
                    </a:cubicBezTo>
                    <a:cubicBezTo>
                      <a:pt x="717" y="344"/>
                      <a:pt x="715" y="342"/>
                      <a:pt x="713" y="340"/>
                    </a:cubicBezTo>
                    <a:cubicBezTo>
                      <a:pt x="713" y="342"/>
                      <a:pt x="713" y="343"/>
                      <a:pt x="714" y="344"/>
                    </a:cubicBezTo>
                    <a:cubicBezTo>
                      <a:pt x="716" y="347"/>
                      <a:pt x="719" y="351"/>
                      <a:pt x="721" y="355"/>
                    </a:cubicBezTo>
                    <a:cubicBezTo>
                      <a:pt x="724" y="358"/>
                      <a:pt x="723" y="361"/>
                      <a:pt x="721" y="364"/>
                    </a:cubicBezTo>
                    <a:cubicBezTo>
                      <a:pt x="718" y="358"/>
                      <a:pt x="714" y="352"/>
                      <a:pt x="711" y="347"/>
                    </a:cubicBezTo>
                    <a:cubicBezTo>
                      <a:pt x="707" y="341"/>
                      <a:pt x="703" y="336"/>
                      <a:pt x="699" y="330"/>
                    </a:cubicBezTo>
                    <a:cubicBezTo>
                      <a:pt x="698" y="329"/>
                      <a:pt x="696" y="328"/>
                      <a:pt x="694" y="328"/>
                    </a:cubicBezTo>
                    <a:cubicBezTo>
                      <a:pt x="695" y="329"/>
                      <a:pt x="695" y="330"/>
                      <a:pt x="696" y="331"/>
                    </a:cubicBezTo>
                    <a:cubicBezTo>
                      <a:pt x="698" y="333"/>
                      <a:pt x="700" y="336"/>
                      <a:pt x="702" y="338"/>
                    </a:cubicBezTo>
                    <a:cubicBezTo>
                      <a:pt x="707" y="346"/>
                      <a:pt x="712" y="354"/>
                      <a:pt x="717" y="361"/>
                    </a:cubicBezTo>
                    <a:cubicBezTo>
                      <a:pt x="719" y="365"/>
                      <a:pt x="721" y="369"/>
                      <a:pt x="719" y="373"/>
                    </a:cubicBezTo>
                    <a:cubicBezTo>
                      <a:pt x="718" y="375"/>
                      <a:pt x="718" y="378"/>
                      <a:pt x="718" y="380"/>
                    </a:cubicBezTo>
                    <a:cubicBezTo>
                      <a:pt x="718" y="380"/>
                      <a:pt x="718" y="381"/>
                      <a:pt x="717" y="383"/>
                    </a:cubicBezTo>
                    <a:cubicBezTo>
                      <a:pt x="714" y="378"/>
                      <a:pt x="713" y="374"/>
                      <a:pt x="709" y="370"/>
                    </a:cubicBezTo>
                    <a:cubicBezTo>
                      <a:pt x="709" y="372"/>
                      <a:pt x="709" y="374"/>
                      <a:pt x="710" y="375"/>
                    </a:cubicBezTo>
                    <a:cubicBezTo>
                      <a:pt x="712" y="379"/>
                      <a:pt x="714" y="383"/>
                      <a:pt x="715" y="386"/>
                    </a:cubicBezTo>
                    <a:cubicBezTo>
                      <a:pt x="717" y="390"/>
                      <a:pt x="716" y="392"/>
                      <a:pt x="715" y="396"/>
                    </a:cubicBezTo>
                    <a:cubicBezTo>
                      <a:pt x="714" y="394"/>
                      <a:pt x="713" y="391"/>
                      <a:pt x="712" y="389"/>
                    </a:cubicBezTo>
                    <a:cubicBezTo>
                      <a:pt x="710" y="385"/>
                      <a:pt x="709" y="385"/>
                      <a:pt x="707" y="384"/>
                    </a:cubicBezTo>
                    <a:cubicBezTo>
                      <a:pt x="708" y="386"/>
                      <a:pt x="708" y="387"/>
                      <a:pt x="709" y="389"/>
                    </a:cubicBezTo>
                    <a:cubicBezTo>
                      <a:pt x="710" y="393"/>
                      <a:pt x="712" y="396"/>
                      <a:pt x="714" y="400"/>
                    </a:cubicBezTo>
                    <a:cubicBezTo>
                      <a:pt x="715" y="403"/>
                      <a:pt x="715" y="405"/>
                      <a:pt x="714" y="408"/>
                    </a:cubicBezTo>
                    <a:cubicBezTo>
                      <a:pt x="714" y="407"/>
                      <a:pt x="713" y="407"/>
                      <a:pt x="713" y="407"/>
                    </a:cubicBezTo>
                    <a:cubicBezTo>
                      <a:pt x="711" y="402"/>
                      <a:pt x="708" y="397"/>
                      <a:pt x="705" y="393"/>
                    </a:cubicBezTo>
                    <a:cubicBezTo>
                      <a:pt x="704" y="390"/>
                      <a:pt x="702" y="388"/>
                      <a:pt x="700" y="386"/>
                    </a:cubicBezTo>
                    <a:cubicBezTo>
                      <a:pt x="699" y="385"/>
                      <a:pt x="698" y="385"/>
                      <a:pt x="697" y="384"/>
                    </a:cubicBezTo>
                    <a:cubicBezTo>
                      <a:pt x="699" y="387"/>
                      <a:pt x="700" y="389"/>
                      <a:pt x="701" y="392"/>
                    </a:cubicBezTo>
                    <a:cubicBezTo>
                      <a:pt x="706" y="398"/>
                      <a:pt x="710" y="405"/>
                      <a:pt x="712" y="412"/>
                    </a:cubicBezTo>
                    <a:cubicBezTo>
                      <a:pt x="713" y="415"/>
                      <a:pt x="713" y="418"/>
                      <a:pt x="711" y="421"/>
                    </a:cubicBezTo>
                    <a:cubicBezTo>
                      <a:pt x="710" y="418"/>
                      <a:pt x="709" y="414"/>
                      <a:pt x="707" y="411"/>
                    </a:cubicBezTo>
                    <a:cubicBezTo>
                      <a:pt x="704" y="405"/>
                      <a:pt x="703" y="404"/>
                      <a:pt x="700" y="402"/>
                    </a:cubicBezTo>
                    <a:cubicBezTo>
                      <a:pt x="701" y="405"/>
                      <a:pt x="702" y="407"/>
                      <a:pt x="703" y="409"/>
                    </a:cubicBezTo>
                    <a:cubicBezTo>
                      <a:pt x="705" y="414"/>
                      <a:pt x="707" y="418"/>
                      <a:pt x="708" y="423"/>
                    </a:cubicBezTo>
                    <a:cubicBezTo>
                      <a:pt x="710" y="427"/>
                      <a:pt x="708" y="430"/>
                      <a:pt x="705" y="433"/>
                    </a:cubicBezTo>
                    <a:cubicBezTo>
                      <a:pt x="703" y="425"/>
                      <a:pt x="701" y="417"/>
                      <a:pt x="696" y="410"/>
                    </a:cubicBezTo>
                    <a:cubicBezTo>
                      <a:pt x="697" y="413"/>
                      <a:pt x="697" y="415"/>
                      <a:pt x="698" y="418"/>
                    </a:cubicBezTo>
                    <a:cubicBezTo>
                      <a:pt x="700" y="423"/>
                      <a:pt x="701" y="428"/>
                      <a:pt x="702" y="433"/>
                    </a:cubicBezTo>
                    <a:cubicBezTo>
                      <a:pt x="703" y="435"/>
                      <a:pt x="702" y="436"/>
                      <a:pt x="701" y="437"/>
                    </a:cubicBezTo>
                    <a:cubicBezTo>
                      <a:pt x="700" y="439"/>
                      <a:pt x="698" y="440"/>
                      <a:pt x="697" y="441"/>
                    </a:cubicBezTo>
                    <a:cubicBezTo>
                      <a:pt x="697" y="440"/>
                      <a:pt x="696" y="439"/>
                      <a:pt x="696" y="438"/>
                    </a:cubicBezTo>
                    <a:cubicBezTo>
                      <a:pt x="694" y="431"/>
                      <a:pt x="692" y="424"/>
                      <a:pt x="688" y="418"/>
                    </a:cubicBezTo>
                    <a:cubicBezTo>
                      <a:pt x="679" y="400"/>
                      <a:pt x="667" y="384"/>
                      <a:pt x="653" y="370"/>
                    </a:cubicBezTo>
                    <a:cubicBezTo>
                      <a:pt x="644" y="361"/>
                      <a:pt x="634" y="353"/>
                      <a:pt x="624" y="345"/>
                    </a:cubicBezTo>
                    <a:cubicBezTo>
                      <a:pt x="604" y="329"/>
                      <a:pt x="582" y="316"/>
                      <a:pt x="558" y="305"/>
                    </a:cubicBezTo>
                    <a:cubicBezTo>
                      <a:pt x="550" y="302"/>
                      <a:pt x="542" y="298"/>
                      <a:pt x="533" y="297"/>
                    </a:cubicBezTo>
                    <a:cubicBezTo>
                      <a:pt x="529" y="296"/>
                      <a:pt x="525" y="297"/>
                      <a:pt x="522" y="298"/>
                    </a:cubicBezTo>
                    <a:cubicBezTo>
                      <a:pt x="520" y="299"/>
                      <a:pt x="519" y="299"/>
                      <a:pt x="519" y="301"/>
                    </a:cubicBezTo>
                    <a:cubicBezTo>
                      <a:pt x="519" y="308"/>
                      <a:pt x="519" y="314"/>
                      <a:pt x="522" y="320"/>
                    </a:cubicBezTo>
                    <a:cubicBezTo>
                      <a:pt x="524" y="325"/>
                      <a:pt x="527" y="329"/>
                      <a:pt x="531" y="332"/>
                    </a:cubicBezTo>
                    <a:cubicBezTo>
                      <a:pt x="538" y="339"/>
                      <a:pt x="546" y="345"/>
                      <a:pt x="554" y="351"/>
                    </a:cubicBezTo>
                    <a:cubicBezTo>
                      <a:pt x="569" y="363"/>
                      <a:pt x="584" y="373"/>
                      <a:pt x="600" y="381"/>
                    </a:cubicBezTo>
                    <a:cubicBezTo>
                      <a:pt x="612" y="388"/>
                      <a:pt x="624" y="394"/>
                      <a:pt x="634" y="404"/>
                    </a:cubicBezTo>
                    <a:cubicBezTo>
                      <a:pt x="634" y="404"/>
                      <a:pt x="635" y="405"/>
                      <a:pt x="636" y="406"/>
                    </a:cubicBezTo>
                    <a:cubicBezTo>
                      <a:pt x="647" y="413"/>
                      <a:pt x="657" y="421"/>
                      <a:pt x="667" y="430"/>
                    </a:cubicBezTo>
                    <a:cubicBezTo>
                      <a:pt x="675" y="436"/>
                      <a:pt x="680" y="445"/>
                      <a:pt x="685" y="454"/>
                    </a:cubicBezTo>
                    <a:cubicBezTo>
                      <a:pt x="685" y="455"/>
                      <a:pt x="686" y="457"/>
                      <a:pt x="686" y="458"/>
                    </a:cubicBezTo>
                    <a:cubicBezTo>
                      <a:pt x="685" y="460"/>
                      <a:pt x="685" y="463"/>
                      <a:pt x="684" y="465"/>
                    </a:cubicBezTo>
                    <a:cubicBezTo>
                      <a:pt x="681" y="474"/>
                      <a:pt x="677" y="483"/>
                      <a:pt x="671" y="491"/>
                    </a:cubicBezTo>
                    <a:cubicBezTo>
                      <a:pt x="670" y="492"/>
                      <a:pt x="669" y="493"/>
                      <a:pt x="668" y="494"/>
                    </a:cubicBezTo>
                    <a:cubicBezTo>
                      <a:pt x="662" y="477"/>
                      <a:pt x="662" y="477"/>
                      <a:pt x="658" y="474"/>
                    </a:cubicBezTo>
                    <a:cubicBezTo>
                      <a:pt x="661" y="482"/>
                      <a:pt x="663" y="489"/>
                      <a:pt x="665" y="496"/>
                    </a:cubicBezTo>
                    <a:cubicBezTo>
                      <a:pt x="663" y="498"/>
                      <a:pt x="661" y="499"/>
                      <a:pt x="658" y="501"/>
                    </a:cubicBezTo>
                    <a:cubicBezTo>
                      <a:pt x="657" y="495"/>
                      <a:pt x="656" y="490"/>
                      <a:pt x="653" y="485"/>
                    </a:cubicBezTo>
                    <a:cubicBezTo>
                      <a:pt x="653" y="486"/>
                      <a:pt x="653" y="488"/>
                      <a:pt x="653" y="489"/>
                    </a:cubicBezTo>
                    <a:cubicBezTo>
                      <a:pt x="653" y="493"/>
                      <a:pt x="654" y="497"/>
                      <a:pt x="655" y="500"/>
                    </a:cubicBezTo>
                    <a:cubicBezTo>
                      <a:pt x="655" y="502"/>
                      <a:pt x="654" y="504"/>
                      <a:pt x="653" y="505"/>
                    </a:cubicBezTo>
                    <a:cubicBezTo>
                      <a:pt x="646" y="512"/>
                      <a:pt x="641" y="519"/>
                      <a:pt x="637" y="527"/>
                    </a:cubicBezTo>
                    <a:cubicBezTo>
                      <a:pt x="637" y="528"/>
                      <a:pt x="636" y="529"/>
                      <a:pt x="636" y="529"/>
                    </a:cubicBezTo>
                    <a:cubicBezTo>
                      <a:pt x="635" y="527"/>
                      <a:pt x="634" y="526"/>
                      <a:pt x="632" y="524"/>
                    </a:cubicBezTo>
                    <a:cubicBezTo>
                      <a:pt x="632" y="527"/>
                      <a:pt x="633" y="529"/>
                      <a:pt x="633" y="530"/>
                    </a:cubicBezTo>
                    <a:cubicBezTo>
                      <a:pt x="634" y="535"/>
                      <a:pt x="633" y="539"/>
                      <a:pt x="630" y="543"/>
                    </a:cubicBezTo>
                    <a:cubicBezTo>
                      <a:pt x="629" y="540"/>
                      <a:pt x="630" y="537"/>
                      <a:pt x="627" y="534"/>
                    </a:cubicBezTo>
                    <a:cubicBezTo>
                      <a:pt x="627" y="537"/>
                      <a:pt x="628" y="540"/>
                      <a:pt x="628" y="542"/>
                    </a:cubicBezTo>
                    <a:cubicBezTo>
                      <a:pt x="628" y="546"/>
                      <a:pt x="629" y="549"/>
                      <a:pt x="628" y="553"/>
                    </a:cubicBezTo>
                    <a:cubicBezTo>
                      <a:pt x="628" y="557"/>
                      <a:pt x="626" y="561"/>
                      <a:pt x="625" y="565"/>
                    </a:cubicBezTo>
                    <a:cubicBezTo>
                      <a:pt x="625" y="567"/>
                      <a:pt x="624" y="569"/>
                      <a:pt x="623" y="571"/>
                    </a:cubicBezTo>
                    <a:cubicBezTo>
                      <a:pt x="623" y="569"/>
                      <a:pt x="623" y="567"/>
                      <a:pt x="623" y="565"/>
                    </a:cubicBezTo>
                    <a:cubicBezTo>
                      <a:pt x="624" y="543"/>
                      <a:pt x="623" y="520"/>
                      <a:pt x="618" y="498"/>
                    </a:cubicBezTo>
                    <a:cubicBezTo>
                      <a:pt x="616" y="493"/>
                      <a:pt x="615" y="488"/>
                      <a:pt x="613" y="484"/>
                    </a:cubicBezTo>
                    <a:cubicBezTo>
                      <a:pt x="603" y="462"/>
                      <a:pt x="591" y="442"/>
                      <a:pt x="578" y="423"/>
                    </a:cubicBezTo>
                    <a:cubicBezTo>
                      <a:pt x="577" y="420"/>
                      <a:pt x="575" y="418"/>
                      <a:pt x="573" y="416"/>
                    </a:cubicBezTo>
                    <a:cubicBezTo>
                      <a:pt x="573" y="416"/>
                      <a:pt x="574" y="415"/>
                      <a:pt x="574" y="415"/>
                    </a:cubicBezTo>
                    <a:cubicBezTo>
                      <a:pt x="584" y="423"/>
                      <a:pt x="594" y="430"/>
                      <a:pt x="603" y="438"/>
                    </a:cubicBezTo>
                    <a:cubicBezTo>
                      <a:pt x="603" y="436"/>
                      <a:pt x="602" y="435"/>
                      <a:pt x="601" y="434"/>
                    </a:cubicBezTo>
                    <a:cubicBezTo>
                      <a:pt x="598" y="431"/>
                      <a:pt x="594" y="428"/>
                      <a:pt x="591" y="425"/>
                    </a:cubicBezTo>
                    <a:cubicBezTo>
                      <a:pt x="583" y="419"/>
                      <a:pt x="576" y="413"/>
                      <a:pt x="569" y="407"/>
                    </a:cubicBezTo>
                    <a:cubicBezTo>
                      <a:pt x="566" y="406"/>
                      <a:pt x="565" y="403"/>
                      <a:pt x="563" y="400"/>
                    </a:cubicBezTo>
                    <a:cubicBezTo>
                      <a:pt x="564" y="400"/>
                      <a:pt x="565" y="400"/>
                      <a:pt x="566" y="401"/>
                    </a:cubicBezTo>
                    <a:cubicBezTo>
                      <a:pt x="572" y="404"/>
                      <a:pt x="578" y="408"/>
                      <a:pt x="584" y="412"/>
                    </a:cubicBezTo>
                    <a:cubicBezTo>
                      <a:pt x="603" y="424"/>
                      <a:pt x="619" y="439"/>
                      <a:pt x="634" y="454"/>
                    </a:cubicBezTo>
                    <a:cubicBezTo>
                      <a:pt x="636" y="457"/>
                      <a:pt x="639" y="458"/>
                      <a:pt x="640" y="461"/>
                    </a:cubicBezTo>
                    <a:cubicBezTo>
                      <a:pt x="642" y="463"/>
                      <a:pt x="644" y="466"/>
                      <a:pt x="646" y="469"/>
                    </a:cubicBezTo>
                    <a:cubicBezTo>
                      <a:pt x="646" y="469"/>
                      <a:pt x="647" y="470"/>
                      <a:pt x="648" y="470"/>
                    </a:cubicBezTo>
                    <a:cubicBezTo>
                      <a:pt x="648" y="469"/>
                      <a:pt x="649" y="468"/>
                      <a:pt x="649" y="468"/>
                    </a:cubicBezTo>
                    <a:cubicBezTo>
                      <a:pt x="648" y="466"/>
                      <a:pt x="648" y="464"/>
                      <a:pt x="647" y="463"/>
                    </a:cubicBezTo>
                    <a:cubicBezTo>
                      <a:pt x="644" y="458"/>
                      <a:pt x="641" y="454"/>
                      <a:pt x="638" y="449"/>
                    </a:cubicBezTo>
                    <a:cubicBezTo>
                      <a:pt x="629" y="436"/>
                      <a:pt x="617" y="425"/>
                      <a:pt x="604" y="415"/>
                    </a:cubicBezTo>
                    <a:cubicBezTo>
                      <a:pt x="588" y="402"/>
                      <a:pt x="569" y="391"/>
                      <a:pt x="552" y="380"/>
                    </a:cubicBezTo>
                    <a:cubicBezTo>
                      <a:pt x="548" y="378"/>
                      <a:pt x="546" y="375"/>
                      <a:pt x="544" y="371"/>
                    </a:cubicBezTo>
                    <a:cubicBezTo>
                      <a:pt x="562" y="379"/>
                      <a:pt x="579" y="389"/>
                      <a:pt x="596" y="400"/>
                    </a:cubicBezTo>
                    <a:cubicBezTo>
                      <a:pt x="594" y="397"/>
                      <a:pt x="591" y="395"/>
                      <a:pt x="589" y="393"/>
                    </a:cubicBezTo>
                    <a:cubicBezTo>
                      <a:pt x="575" y="383"/>
                      <a:pt x="559" y="375"/>
                      <a:pt x="544" y="367"/>
                    </a:cubicBezTo>
                    <a:cubicBezTo>
                      <a:pt x="542" y="367"/>
                      <a:pt x="541" y="366"/>
                      <a:pt x="541" y="365"/>
                    </a:cubicBezTo>
                    <a:cubicBezTo>
                      <a:pt x="539" y="362"/>
                      <a:pt x="537" y="359"/>
                      <a:pt x="536" y="355"/>
                    </a:cubicBezTo>
                    <a:cubicBezTo>
                      <a:pt x="551" y="363"/>
                      <a:pt x="566" y="372"/>
                      <a:pt x="580" y="380"/>
                    </a:cubicBezTo>
                    <a:cubicBezTo>
                      <a:pt x="579" y="378"/>
                      <a:pt x="578" y="377"/>
                      <a:pt x="576" y="376"/>
                    </a:cubicBezTo>
                    <a:cubicBezTo>
                      <a:pt x="563" y="367"/>
                      <a:pt x="550" y="359"/>
                      <a:pt x="536" y="353"/>
                    </a:cubicBezTo>
                    <a:cubicBezTo>
                      <a:pt x="534" y="352"/>
                      <a:pt x="533" y="350"/>
                      <a:pt x="532" y="348"/>
                    </a:cubicBezTo>
                    <a:cubicBezTo>
                      <a:pt x="529" y="342"/>
                      <a:pt x="526" y="336"/>
                      <a:pt x="521" y="331"/>
                    </a:cubicBezTo>
                    <a:cubicBezTo>
                      <a:pt x="520" y="329"/>
                      <a:pt x="518" y="327"/>
                      <a:pt x="517" y="325"/>
                    </a:cubicBezTo>
                    <a:cubicBezTo>
                      <a:pt x="513" y="317"/>
                      <a:pt x="508" y="310"/>
                      <a:pt x="503" y="302"/>
                    </a:cubicBezTo>
                    <a:cubicBezTo>
                      <a:pt x="502" y="302"/>
                      <a:pt x="502" y="301"/>
                      <a:pt x="501" y="300"/>
                    </a:cubicBezTo>
                    <a:cubicBezTo>
                      <a:pt x="505" y="300"/>
                      <a:pt x="507" y="302"/>
                      <a:pt x="511" y="302"/>
                    </a:cubicBezTo>
                    <a:cubicBezTo>
                      <a:pt x="509" y="301"/>
                      <a:pt x="509" y="300"/>
                      <a:pt x="507" y="299"/>
                    </a:cubicBezTo>
                    <a:cubicBezTo>
                      <a:pt x="505" y="298"/>
                      <a:pt x="503" y="297"/>
                      <a:pt x="500" y="296"/>
                    </a:cubicBezTo>
                    <a:cubicBezTo>
                      <a:pt x="499" y="296"/>
                      <a:pt x="498" y="295"/>
                      <a:pt x="497" y="295"/>
                    </a:cubicBezTo>
                    <a:cubicBezTo>
                      <a:pt x="500" y="294"/>
                      <a:pt x="502" y="297"/>
                      <a:pt x="506" y="295"/>
                    </a:cubicBezTo>
                    <a:cubicBezTo>
                      <a:pt x="504" y="294"/>
                      <a:pt x="504" y="294"/>
                      <a:pt x="503" y="294"/>
                    </a:cubicBezTo>
                    <a:cubicBezTo>
                      <a:pt x="501" y="293"/>
                      <a:pt x="499" y="292"/>
                      <a:pt x="497" y="291"/>
                    </a:cubicBezTo>
                    <a:cubicBezTo>
                      <a:pt x="495" y="291"/>
                      <a:pt x="494" y="291"/>
                      <a:pt x="494" y="289"/>
                    </a:cubicBezTo>
                    <a:cubicBezTo>
                      <a:pt x="496" y="289"/>
                      <a:pt x="498" y="290"/>
                      <a:pt x="500" y="290"/>
                    </a:cubicBezTo>
                    <a:cubicBezTo>
                      <a:pt x="502" y="290"/>
                      <a:pt x="503" y="291"/>
                      <a:pt x="505" y="290"/>
                    </a:cubicBezTo>
                    <a:cubicBezTo>
                      <a:pt x="504" y="288"/>
                      <a:pt x="503" y="288"/>
                      <a:pt x="501" y="287"/>
                    </a:cubicBezTo>
                    <a:cubicBezTo>
                      <a:pt x="499" y="287"/>
                      <a:pt x="496" y="286"/>
                      <a:pt x="493" y="285"/>
                    </a:cubicBezTo>
                    <a:cubicBezTo>
                      <a:pt x="492" y="285"/>
                      <a:pt x="491" y="285"/>
                      <a:pt x="491" y="284"/>
                    </a:cubicBezTo>
                    <a:cubicBezTo>
                      <a:pt x="489" y="282"/>
                      <a:pt x="487" y="278"/>
                      <a:pt x="485" y="275"/>
                    </a:cubicBezTo>
                    <a:cubicBezTo>
                      <a:pt x="488" y="275"/>
                      <a:pt x="491" y="275"/>
                      <a:pt x="493" y="276"/>
                    </a:cubicBezTo>
                    <a:cubicBezTo>
                      <a:pt x="496" y="276"/>
                      <a:pt x="498" y="277"/>
                      <a:pt x="501" y="276"/>
                    </a:cubicBezTo>
                    <a:cubicBezTo>
                      <a:pt x="495" y="273"/>
                      <a:pt x="490" y="273"/>
                      <a:pt x="485" y="273"/>
                    </a:cubicBezTo>
                    <a:cubicBezTo>
                      <a:pt x="482" y="269"/>
                      <a:pt x="480" y="266"/>
                      <a:pt x="478" y="262"/>
                    </a:cubicBezTo>
                    <a:cubicBezTo>
                      <a:pt x="482" y="262"/>
                      <a:pt x="486" y="263"/>
                      <a:pt x="491" y="264"/>
                    </a:cubicBezTo>
                    <a:cubicBezTo>
                      <a:pt x="495" y="265"/>
                      <a:pt x="499" y="267"/>
                      <a:pt x="504" y="267"/>
                    </a:cubicBezTo>
                    <a:cubicBezTo>
                      <a:pt x="501" y="264"/>
                      <a:pt x="498" y="263"/>
                      <a:pt x="495" y="262"/>
                    </a:cubicBezTo>
                    <a:cubicBezTo>
                      <a:pt x="492" y="261"/>
                      <a:pt x="489" y="260"/>
                      <a:pt x="485" y="260"/>
                    </a:cubicBezTo>
                    <a:cubicBezTo>
                      <a:pt x="482" y="259"/>
                      <a:pt x="479" y="259"/>
                      <a:pt x="475" y="259"/>
                    </a:cubicBezTo>
                    <a:cubicBezTo>
                      <a:pt x="474" y="257"/>
                      <a:pt x="473" y="254"/>
                      <a:pt x="471" y="251"/>
                    </a:cubicBezTo>
                    <a:cubicBezTo>
                      <a:pt x="497" y="255"/>
                      <a:pt x="521" y="263"/>
                      <a:pt x="545" y="271"/>
                    </a:cubicBezTo>
                    <a:cubicBezTo>
                      <a:pt x="543" y="269"/>
                      <a:pt x="541" y="268"/>
                      <a:pt x="539" y="267"/>
                    </a:cubicBezTo>
                    <a:cubicBezTo>
                      <a:pt x="519" y="259"/>
                      <a:pt x="499" y="253"/>
                      <a:pt x="478" y="250"/>
                    </a:cubicBezTo>
                    <a:cubicBezTo>
                      <a:pt x="475" y="249"/>
                      <a:pt x="472" y="249"/>
                      <a:pt x="469" y="249"/>
                    </a:cubicBezTo>
                    <a:cubicBezTo>
                      <a:pt x="469" y="248"/>
                      <a:pt x="468" y="248"/>
                      <a:pt x="467" y="246"/>
                    </a:cubicBezTo>
                    <a:cubicBezTo>
                      <a:pt x="469" y="246"/>
                      <a:pt x="471" y="246"/>
                      <a:pt x="472" y="246"/>
                    </a:cubicBezTo>
                    <a:cubicBezTo>
                      <a:pt x="478" y="247"/>
                      <a:pt x="485" y="248"/>
                      <a:pt x="492" y="248"/>
                    </a:cubicBezTo>
                    <a:cubicBezTo>
                      <a:pt x="493" y="249"/>
                      <a:pt x="495" y="249"/>
                      <a:pt x="498" y="248"/>
                    </a:cubicBezTo>
                    <a:cubicBezTo>
                      <a:pt x="496" y="247"/>
                      <a:pt x="494" y="247"/>
                      <a:pt x="492" y="246"/>
                    </a:cubicBezTo>
                    <a:cubicBezTo>
                      <a:pt x="484" y="244"/>
                      <a:pt x="476" y="244"/>
                      <a:pt x="467" y="244"/>
                    </a:cubicBezTo>
                    <a:cubicBezTo>
                      <a:pt x="466" y="244"/>
                      <a:pt x="465" y="244"/>
                      <a:pt x="464" y="243"/>
                    </a:cubicBezTo>
                    <a:cubicBezTo>
                      <a:pt x="463" y="242"/>
                      <a:pt x="462" y="240"/>
                      <a:pt x="461" y="239"/>
                    </a:cubicBezTo>
                    <a:cubicBezTo>
                      <a:pt x="461" y="238"/>
                      <a:pt x="461" y="238"/>
                      <a:pt x="461" y="238"/>
                    </a:cubicBezTo>
                    <a:cubicBezTo>
                      <a:pt x="488" y="238"/>
                      <a:pt x="513" y="244"/>
                      <a:pt x="538" y="253"/>
                    </a:cubicBezTo>
                    <a:cubicBezTo>
                      <a:pt x="537" y="253"/>
                      <a:pt x="536" y="252"/>
                      <a:pt x="535" y="251"/>
                    </a:cubicBezTo>
                    <a:cubicBezTo>
                      <a:pt x="516" y="242"/>
                      <a:pt x="495" y="238"/>
                      <a:pt x="474" y="236"/>
                    </a:cubicBezTo>
                    <a:cubicBezTo>
                      <a:pt x="469" y="235"/>
                      <a:pt x="464" y="235"/>
                      <a:pt x="459" y="236"/>
                    </a:cubicBezTo>
                    <a:cubicBezTo>
                      <a:pt x="458" y="234"/>
                      <a:pt x="456" y="232"/>
                      <a:pt x="454" y="230"/>
                    </a:cubicBezTo>
                    <a:cubicBezTo>
                      <a:pt x="459" y="228"/>
                      <a:pt x="463" y="227"/>
                      <a:pt x="468" y="227"/>
                    </a:cubicBezTo>
                    <a:cubicBezTo>
                      <a:pt x="478" y="228"/>
                      <a:pt x="489" y="229"/>
                      <a:pt x="500" y="230"/>
                    </a:cubicBezTo>
                    <a:cubicBezTo>
                      <a:pt x="503" y="231"/>
                      <a:pt x="507" y="231"/>
                      <a:pt x="511" y="232"/>
                    </a:cubicBezTo>
                    <a:cubicBezTo>
                      <a:pt x="519" y="235"/>
                      <a:pt x="527" y="237"/>
                      <a:pt x="535" y="240"/>
                    </a:cubicBezTo>
                    <a:cubicBezTo>
                      <a:pt x="545" y="243"/>
                      <a:pt x="554" y="246"/>
                      <a:pt x="564" y="250"/>
                    </a:cubicBezTo>
                    <a:cubicBezTo>
                      <a:pt x="581" y="257"/>
                      <a:pt x="599" y="266"/>
                      <a:pt x="615" y="275"/>
                    </a:cubicBezTo>
                    <a:cubicBezTo>
                      <a:pt x="619" y="277"/>
                      <a:pt x="622" y="280"/>
                      <a:pt x="625" y="282"/>
                    </a:cubicBezTo>
                    <a:cubicBezTo>
                      <a:pt x="629" y="285"/>
                      <a:pt x="632" y="289"/>
                      <a:pt x="635" y="292"/>
                    </a:cubicBezTo>
                    <a:cubicBezTo>
                      <a:pt x="636" y="293"/>
                      <a:pt x="637" y="295"/>
                      <a:pt x="638" y="293"/>
                    </a:cubicBezTo>
                    <a:cubicBezTo>
                      <a:pt x="639" y="292"/>
                      <a:pt x="638" y="291"/>
                      <a:pt x="637" y="290"/>
                    </a:cubicBezTo>
                    <a:cubicBezTo>
                      <a:pt x="635" y="287"/>
                      <a:pt x="632" y="285"/>
                      <a:pt x="630" y="282"/>
                    </a:cubicBezTo>
                    <a:cubicBezTo>
                      <a:pt x="626" y="277"/>
                      <a:pt x="622" y="272"/>
                      <a:pt x="617" y="268"/>
                    </a:cubicBezTo>
                    <a:cubicBezTo>
                      <a:pt x="610" y="263"/>
                      <a:pt x="603" y="258"/>
                      <a:pt x="595" y="254"/>
                    </a:cubicBezTo>
                    <a:cubicBezTo>
                      <a:pt x="565" y="236"/>
                      <a:pt x="532" y="225"/>
                      <a:pt x="498" y="218"/>
                    </a:cubicBezTo>
                    <a:cubicBezTo>
                      <a:pt x="490" y="216"/>
                      <a:pt x="481" y="215"/>
                      <a:pt x="472" y="215"/>
                    </a:cubicBezTo>
                    <a:cubicBezTo>
                      <a:pt x="463" y="214"/>
                      <a:pt x="455" y="214"/>
                      <a:pt x="446" y="217"/>
                    </a:cubicBezTo>
                    <a:cubicBezTo>
                      <a:pt x="446" y="218"/>
                      <a:pt x="446" y="217"/>
                      <a:pt x="446" y="217"/>
                    </a:cubicBezTo>
                    <a:cubicBezTo>
                      <a:pt x="439" y="210"/>
                      <a:pt x="433" y="203"/>
                      <a:pt x="426" y="195"/>
                    </a:cubicBezTo>
                    <a:cubicBezTo>
                      <a:pt x="441" y="190"/>
                      <a:pt x="456" y="188"/>
                      <a:pt x="472" y="188"/>
                    </a:cubicBezTo>
                    <a:cubicBezTo>
                      <a:pt x="469" y="186"/>
                      <a:pt x="469" y="186"/>
                      <a:pt x="464" y="186"/>
                    </a:cubicBezTo>
                    <a:cubicBezTo>
                      <a:pt x="450" y="185"/>
                      <a:pt x="437" y="188"/>
                      <a:pt x="424" y="193"/>
                    </a:cubicBezTo>
                    <a:cubicBezTo>
                      <a:pt x="423" y="191"/>
                      <a:pt x="421" y="189"/>
                      <a:pt x="419" y="186"/>
                    </a:cubicBezTo>
                    <a:cubicBezTo>
                      <a:pt x="423" y="184"/>
                      <a:pt x="427" y="184"/>
                      <a:pt x="430" y="181"/>
                    </a:cubicBezTo>
                    <a:cubicBezTo>
                      <a:pt x="425" y="180"/>
                      <a:pt x="421" y="183"/>
                      <a:pt x="417" y="185"/>
                    </a:cubicBezTo>
                    <a:cubicBezTo>
                      <a:pt x="416" y="184"/>
                      <a:pt x="415" y="183"/>
                      <a:pt x="414" y="181"/>
                    </a:cubicBezTo>
                    <a:cubicBezTo>
                      <a:pt x="420" y="179"/>
                      <a:pt x="426" y="177"/>
                      <a:pt x="432" y="174"/>
                    </a:cubicBezTo>
                    <a:cubicBezTo>
                      <a:pt x="431" y="174"/>
                      <a:pt x="431" y="174"/>
                      <a:pt x="431" y="173"/>
                    </a:cubicBezTo>
                    <a:cubicBezTo>
                      <a:pt x="430" y="174"/>
                      <a:pt x="428" y="174"/>
                      <a:pt x="426" y="174"/>
                    </a:cubicBezTo>
                    <a:cubicBezTo>
                      <a:pt x="422" y="175"/>
                      <a:pt x="418" y="177"/>
                      <a:pt x="414" y="179"/>
                    </a:cubicBezTo>
                    <a:cubicBezTo>
                      <a:pt x="413" y="179"/>
                      <a:pt x="412" y="180"/>
                      <a:pt x="411" y="177"/>
                    </a:cubicBezTo>
                    <a:cubicBezTo>
                      <a:pt x="412" y="177"/>
                      <a:pt x="413" y="176"/>
                      <a:pt x="414" y="176"/>
                    </a:cubicBezTo>
                    <a:cubicBezTo>
                      <a:pt x="420" y="172"/>
                      <a:pt x="426" y="171"/>
                      <a:pt x="432" y="169"/>
                    </a:cubicBezTo>
                    <a:cubicBezTo>
                      <a:pt x="434" y="168"/>
                      <a:pt x="436" y="167"/>
                      <a:pt x="438" y="167"/>
                    </a:cubicBezTo>
                    <a:cubicBezTo>
                      <a:pt x="438" y="166"/>
                      <a:pt x="437" y="166"/>
                      <a:pt x="437" y="166"/>
                    </a:cubicBezTo>
                    <a:cubicBezTo>
                      <a:pt x="427" y="166"/>
                      <a:pt x="418" y="170"/>
                      <a:pt x="410" y="176"/>
                    </a:cubicBezTo>
                    <a:cubicBezTo>
                      <a:pt x="405" y="172"/>
                      <a:pt x="405" y="170"/>
                      <a:pt x="410" y="167"/>
                    </a:cubicBezTo>
                    <a:cubicBezTo>
                      <a:pt x="417" y="163"/>
                      <a:pt x="424" y="159"/>
                      <a:pt x="431" y="157"/>
                    </a:cubicBezTo>
                    <a:cubicBezTo>
                      <a:pt x="448" y="152"/>
                      <a:pt x="465" y="147"/>
                      <a:pt x="482" y="144"/>
                    </a:cubicBezTo>
                    <a:cubicBezTo>
                      <a:pt x="488" y="143"/>
                      <a:pt x="494" y="142"/>
                      <a:pt x="499" y="142"/>
                    </a:cubicBezTo>
                    <a:cubicBezTo>
                      <a:pt x="515" y="142"/>
                      <a:pt x="530" y="141"/>
                      <a:pt x="546" y="142"/>
                    </a:cubicBezTo>
                    <a:cubicBezTo>
                      <a:pt x="565" y="144"/>
                      <a:pt x="584" y="149"/>
                      <a:pt x="601" y="157"/>
                    </a:cubicBezTo>
                    <a:cubicBezTo>
                      <a:pt x="608" y="160"/>
                      <a:pt x="615" y="164"/>
                      <a:pt x="622" y="168"/>
                    </a:cubicBezTo>
                    <a:cubicBezTo>
                      <a:pt x="623" y="168"/>
                      <a:pt x="624" y="170"/>
                      <a:pt x="626" y="169"/>
                    </a:cubicBezTo>
                    <a:cubicBezTo>
                      <a:pt x="621" y="164"/>
                      <a:pt x="616" y="161"/>
                      <a:pt x="611" y="158"/>
                    </a:cubicBezTo>
                    <a:cubicBezTo>
                      <a:pt x="587" y="144"/>
                      <a:pt x="560" y="138"/>
                      <a:pt x="533" y="137"/>
                    </a:cubicBezTo>
                    <a:cubicBezTo>
                      <a:pt x="522" y="137"/>
                      <a:pt x="510" y="138"/>
                      <a:pt x="499" y="138"/>
                    </a:cubicBezTo>
                    <a:cubicBezTo>
                      <a:pt x="477" y="138"/>
                      <a:pt x="456" y="140"/>
                      <a:pt x="434" y="145"/>
                    </a:cubicBezTo>
                    <a:cubicBezTo>
                      <a:pt x="421" y="147"/>
                      <a:pt x="408" y="151"/>
                      <a:pt x="398" y="161"/>
                    </a:cubicBezTo>
                    <a:cubicBezTo>
                      <a:pt x="397" y="162"/>
                      <a:pt x="396" y="162"/>
                      <a:pt x="396" y="162"/>
                    </a:cubicBezTo>
                    <a:cubicBezTo>
                      <a:pt x="396" y="161"/>
                      <a:pt x="396" y="160"/>
                      <a:pt x="397" y="160"/>
                    </a:cubicBezTo>
                    <a:cubicBezTo>
                      <a:pt x="401" y="155"/>
                      <a:pt x="406" y="151"/>
                      <a:pt x="411" y="148"/>
                    </a:cubicBezTo>
                    <a:cubicBezTo>
                      <a:pt x="416" y="145"/>
                      <a:pt x="422" y="142"/>
                      <a:pt x="427" y="139"/>
                    </a:cubicBezTo>
                    <a:cubicBezTo>
                      <a:pt x="429" y="137"/>
                      <a:pt x="432" y="136"/>
                      <a:pt x="434" y="135"/>
                    </a:cubicBezTo>
                    <a:cubicBezTo>
                      <a:pt x="434" y="134"/>
                      <a:pt x="434" y="134"/>
                      <a:pt x="433" y="134"/>
                    </a:cubicBezTo>
                    <a:cubicBezTo>
                      <a:pt x="428" y="135"/>
                      <a:pt x="424" y="138"/>
                      <a:pt x="419" y="141"/>
                    </a:cubicBezTo>
                    <a:cubicBezTo>
                      <a:pt x="414" y="143"/>
                      <a:pt x="410" y="146"/>
                      <a:pt x="405" y="149"/>
                    </a:cubicBezTo>
                    <a:cubicBezTo>
                      <a:pt x="401" y="153"/>
                      <a:pt x="397" y="156"/>
                      <a:pt x="393" y="160"/>
                    </a:cubicBezTo>
                    <a:cubicBezTo>
                      <a:pt x="392" y="159"/>
                      <a:pt x="391" y="158"/>
                      <a:pt x="391" y="158"/>
                    </a:cubicBezTo>
                    <a:cubicBezTo>
                      <a:pt x="397" y="150"/>
                      <a:pt x="410" y="140"/>
                      <a:pt x="426" y="131"/>
                    </a:cubicBezTo>
                    <a:cubicBezTo>
                      <a:pt x="458" y="111"/>
                      <a:pt x="492" y="102"/>
                      <a:pt x="529" y="102"/>
                    </a:cubicBezTo>
                    <a:cubicBezTo>
                      <a:pt x="514" y="100"/>
                      <a:pt x="500" y="101"/>
                      <a:pt x="485" y="104"/>
                    </a:cubicBezTo>
                    <a:cubicBezTo>
                      <a:pt x="448" y="112"/>
                      <a:pt x="416" y="129"/>
                      <a:pt x="388" y="155"/>
                    </a:cubicBezTo>
                    <a:cubicBezTo>
                      <a:pt x="387" y="154"/>
                      <a:pt x="387" y="154"/>
                      <a:pt x="386" y="153"/>
                    </a:cubicBezTo>
                    <a:cubicBezTo>
                      <a:pt x="383" y="151"/>
                      <a:pt x="383" y="149"/>
                      <a:pt x="384" y="146"/>
                    </a:cubicBezTo>
                    <a:cubicBezTo>
                      <a:pt x="385" y="144"/>
                      <a:pt x="387" y="142"/>
                      <a:pt x="388" y="140"/>
                    </a:cubicBezTo>
                    <a:cubicBezTo>
                      <a:pt x="396" y="131"/>
                      <a:pt x="404" y="124"/>
                      <a:pt x="413" y="118"/>
                    </a:cubicBezTo>
                    <a:cubicBezTo>
                      <a:pt x="418" y="115"/>
                      <a:pt x="422" y="112"/>
                      <a:pt x="427" y="109"/>
                    </a:cubicBezTo>
                    <a:cubicBezTo>
                      <a:pt x="427" y="108"/>
                      <a:pt x="428" y="107"/>
                      <a:pt x="429" y="107"/>
                    </a:cubicBezTo>
                    <a:cubicBezTo>
                      <a:pt x="429" y="107"/>
                      <a:pt x="429" y="106"/>
                      <a:pt x="429" y="106"/>
                    </a:cubicBezTo>
                    <a:cubicBezTo>
                      <a:pt x="427" y="107"/>
                      <a:pt x="426" y="107"/>
                      <a:pt x="425" y="108"/>
                    </a:cubicBezTo>
                    <a:cubicBezTo>
                      <a:pt x="415" y="113"/>
                      <a:pt x="405" y="119"/>
                      <a:pt x="397" y="127"/>
                    </a:cubicBezTo>
                    <a:cubicBezTo>
                      <a:pt x="390" y="132"/>
                      <a:pt x="383" y="138"/>
                      <a:pt x="380" y="147"/>
                    </a:cubicBezTo>
                    <a:cubicBezTo>
                      <a:pt x="378" y="145"/>
                      <a:pt x="378" y="143"/>
                      <a:pt x="379" y="141"/>
                    </a:cubicBezTo>
                    <a:cubicBezTo>
                      <a:pt x="379" y="137"/>
                      <a:pt x="380" y="134"/>
                      <a:pt x="383" y="132"/>
                    </a:cubicBezTo>
                    <a:cubicBezTo>
                      <a:pt x="384" y="129"/>
                      <a:pt x="386" y="127"/>
                      <a:pt x="388" y="125"/>
                    </a:cubicBezTo>
                    <a:cubicBezTo>
                      <a:pt x="394" y="117"/>
                      <a:pt x="401" y="110"/>
                      <a:pt x="409" y="105"/>
                    </a:cubicBezTo>
                    <a:cubicBezTo>
                      <a:pt x="414" y="102"/>
                      <a:pt x="420" y="98"/>
                      <a:pt x="425" y="95"/>
                    </a:cubicBezTo>
                    <a:cubicBezTo>
                      <a:pt x="438" y="85"/>
                      <a:pt x="453" y="78"/>
                      <a:pt x="468" y="71"/>
                    </a:cubicBezTo>
                    <a:cubicBezTo>
                      <a:pt x="480" y="66"/>
                      <a:pt x="494" y="63"/>
                      <a:pt x="507" y="60"/>
                    </a:cubicBezTo>
                    <a:cubicBezTo>
                      <a:pt x="525" y="56"/>
                      <a:pt x="542" y="54"/>
                      <a:pt x="560" y="54"/>
                    </a:cubicBezTo>
                    <a:cubicBezTo>
                      <a:pt x="564" y="54"/>
                      <a:pt x="567" y="54"/>
                      <a:pt x="570" y="54"/>
                    </a:cubicBezTo>
                    <a:cubicBezTo>
                      <a:pt x="572" y="54"/>
                      <a:pt x="573" y="53"/>
                      <a:pt x="575" y="51"/>
                    </a:cubicBezTo>
                    <a:cubicBezTo>
                      <a:pt x="573" y="51"/>
                      <a:pt x="572" y="51"/>
                      <a:pt x="571" y="51"/>
                    </a:cubicBezTo>
                    <a:cubicBezTo>
                      <a:pt x="568" y="51"/>
                      <a:pt x="565" y="51"/>
                      <a:pt x="561" y="51"/>
                    </a:cubicBezTo>
                    <a:cubicBezTo>
                      <a:pt x="550" y="51"/>
                      <a:pt x="538" y="51"/>
                      <a:pt x="527" y="51"/>
                    </a:cubicBezTo>
                    <a:cubicBezTo>
                      <a:pt x="518" y="52"/>
                      <a:pt x="510" y="54"/>
                      <a:pt x="502" y="55"/>
                    </a:cubicBezTo>
                    <a:cubicBezTo>
                      <a:pt x="489" y="57"/>
                      <a:pt x="477" y="60"/>
                      <a:pt x="466" y="64"/>
                    </a:cubicBezTo>
                    <a:cubicBezTo>
                      <a:pt x="460" y="66"/>
                      <a:pt x="454" y="68"/>
                      <a:pt x="449" y="70"/>
                    </a:cubicBezTo>
                    <a:cubicBezTo>
                      <a:pt x="441" y="72"/>
                      <a:pt x="434" y="76"/>
                      <a:pt x="427" y="80"/>
                    </a:cubicBezTo>
                    <a:cubicBezTo>
                      <a:pt x="420" y="85"/>
                      <a:pt x="413" y="89"/>
                      <a:pt x="406" y="93"/>
                    </a:cubicBezTo>
                    <a:cubicBezTo>
                      <a:pt x="400" y="96"/>
                      <a:pt x="395" y="100"/>
                      <a:pt x="390" y="104"/>
                    </a:cubicBezTo>
                    <a:cubicBezTo>
                      <a:pt x="384" y="110"/>
                      <a:pt x="378" y="117"/>
                      <a:pt x="374" y="125"/>
                    </a:cubicBezTo>
                    <a:cubicBezTo>
                      <a:pt x="372" y="129"/>
                      <a:pt x="370" y="132"/>
                      <a:pt x="369" y="135"/>
                    </a:cubicBezTo>
                    <a:cubicBezTo>
                      <a:pt x="367" y="135"/>
                      <a:pt x="366" y="134"/>
                      <a:pt x="367" y="132"/>
                    </a:cubicBezTo>
                    <a:cubicBezTo>
                      <a:pt x="368" y="128"/>
                      <a:pt x="368" y="125"/>
                      <a:pt x="369" y="121"/>
                    </a:cubicBezTo>
                    <a:cubicBezTo>
                      <a:pt x="372" y="110"/>
                      <a:pt x="376" y="99"/>
                      <a:pt x="382" y="89"/>
                    </a:cubicBezTo>
                    <a:cubicBezTo>
                      <a:pt x="385" y="82"/>
                      <a:pt x="389" y="77"/>
                      <a:pt x="393" y="71"/>
                    </a:cubicBezTo>
                    <a:cubicBezTo>
                      <a:pt x="394" y="69"/>
                      <a:pt x="396" y="68"/>
                      <a:pt x="396" y="65"/>
                    </a:cubicBezTo>
                    <a:cubicBezTo>
                      <a:pt x="394" y="67"/>
                      <a:pt x="392" y="68"/>
                      <a:pt x="391" y="69"/>
                    </a:cubicBezTo>
                    <a:cubicBezTo>
                      <a:pt x="379" y="85"/>
                      <a:pt x="370" y="102"/>
                      <a:pt x="367" y="122"/>
                    </a:cubicBezTo>
                    <a:cubicBezTo>
                      <a:pt x="366" y="123"/>
                      <a:pt x="366" y="124"/>
                      <a:pt x="366" y="125"/>
                    </a:cubicBezTo>
                    <a:cubicBezTo>
                      <a:pt x="365" y="124"/>
                      <a:pt x="365" y="123"/>
                      <a:pt x="365" y="122"/>
                    </a:cubicBezTo>
                    <a:cubicBezTo>
                      <a:pt x="363" y="106"/>
                      <a:pt x="366" y="90"/>
                      <a:pt x="373" y="75"/>
                    </a:cubicBezTo>
                    <a:cubicBezTo>
                      <a:pt x="376" y="67"/>
                      <a:pt x="380" y="60"/>
                      <a:pt x="384" y="52"/>
                    </a:cubicBezTo>
                    <a:cubicBezTo>
                      <a:pt x="384" y="51"/>
                      <a:pt x="385" y="49"/>
                      <a:pt x="386" y="48"/>
                    </a:cubicBezTo>
                    <a:cubicBezTo>
                      <a:pt x="385" y="48"/>
                      <a:pt x="385" y="48"/>
                      <a:pt x="385" y="48"/>
                    </a:cubicBezTo>
                    <a:cubicBezTo>
                      <a:pt x="384" y="49"/>
                      <a:pt x="383" y="50"/>
                      <a:pt x="382" y="52"/>
                    </a:cubicBezTo>
                    <a:cubicBezTo>
                      <a:pt x="373" y="66"/>
                      <a:pt x="366" y="81"/>
                      <a:pt x="362" y="97"/>
                    </a:cubicBezTo>
                    <a:cubicBezTo>
                      <a:pt x="362" y="97"/>
                      <a:pt x="361" y="96"/>
                      <a:pt x="361" y="96"/>
                    </a:cubicBezTo>
                    <a:cubicBezTo>
                      <a:pt x="361" y="83"/>
                      <a:pt x="360" y="69"/>
                      <a:pt x="364" y="57"/>
                    </a:cubicBezTo>
                    <a:close/>
                    <a:moveTo>
                      <a:pt x="207" y="182"/>
                    </a:moveTo>
                    <a:cubicBezTo>
                      <a:pt x="202" y="185"/>
                      <a:pt x="198" y="188"/>
                      <a:pt x="193" y="192"/>
                    </a:cubicBezTo>
                    <a:cubicBezTo>
                      <a:pt x="193" y="192"/>
                      <a:pt x="192" y="193"/>
                      <a:pt x="191" y="193"/>
                    </a:cubicBezTo>
                    <a:cubicBezTo>
                      <a:pt x="191" y="193"/>
                      <a:pt x="191" y="193"/>
                      <a:pt x="190" y="193"/>
                    </a:cubicBezTo>
                    <a:cubicBezTo>
                      <a:pt x="191" y="192"/>
                      <a:pt x="192" y="191"/>
                      <a:pt x="192" y="190"/>
                    </a:cubicBezTo>
                    <a:cubicBezTo>
                      <a:pt x="196" y="186"/>
                      <a:pt x="200" y="183"/>
                      <a:pt x="204" y="180"/>
                    </a:cubicBezTo>
                    <a:cubicBezTo>
                      <a:pt x="206" y="179"/>
                      <a:pt x="208" y="178"/>
                      <a:pt x="209" y="177"/>
                    </a:cubicBezTo>
                    <a:cubicBezTo>
                      <a:pt x="209" y="176"/>
                      <a:pt x="209" y="176"/>
                      <a:pt x="209" y="176"/>
                    </a:cubicBezTo>
                    <a:cubicBezTo>
                      <a:pt x="206" y="176"/>
                      <a:pt x="203" y="178"/>
                      <a:pt x="200" y="180"/>
                    </a:cubicBezTo>
                    <a:cubicBezTo>
                      <a:pt x="198" y="182"/>
                      <a:pt x="195" y="184"/>
                      <a:pt x="192" y="186"/>
                    </a:cubicBezTo>
                    <a:cubicBezTo>
                      <a:pt x="192" y="183"/>
                      <a:pt x="193" y="180"/>
                      <a:pt x="195" y="179"/>
                    </a:cubicBezTo>
                    <a:cubicBezTo>
                      <a:pt x="201" y="173"/>
                      <a:pt x="207" y="169"/>
                      <a:pt x="215" y="166"/>
                    </a:cubicBezTo>
                    <a:cubicBezTo>
                      <a:pt x="215" y="165"/>
                      <a:pt x="216" y="165"/>
                      <a:pt x="216" y="164"/>
                    </a:cubicBezTo>
                    <a:cubicBezTo>
                      <a:pt x="208" y="164"/>
                      <a:pt x="203" y="170"/>
                      <a:pt x="197" y="173"/>
                    </a:cubicBezTo>
                    <a:cubicBezTo>
                      <a:pt x="199" y="168"/>
                      <a:pt x="201" y="164"/>
                      <a:pt x="206" y="161"/>
                    </a:cubicBezTo>
                    <a:cubicBezTo>
                      <a:pt x="210" y="158"/>
                      <a:pt x="214" y="155"/>
                      <a:pt x="218" y="153"/>
                    </a:cubicBezTo>
                    <a:cubicBezTo>
                      <a:pt x="219" y="152"/>
                      <a:pt x="220" y="152"/>
                      <a:pt x="220" y="151"/>
                    </a:cubicBezTo>
                    <a:cubicBezTo>
                      <a:pt x="216" y="151"/>
                      <a:pt x="212" y="154"/>
                      <a:pt x="208" y="156"/>
                    </a:cubicBezTo>
                    <a:cubicBezTo>
                      <a:pt x="209" y="153"/>
                      <a:pt x="210" y="152"/>
                      <a:pt x="211" y="150"/>
                    </a:cubicBezTo>
                    <a:cubicBezTo>
                      <a:pt x="213" y="148"/>
                      <a:pt x="214" y="146"/>
                      <a:pt x="215" y="144"/>
                    </a:cubicBezTo>
                    <a:cubicBezTo>
                      <a:pt x="217" y="142"/>
                      <a:pt x="219" y="141"/>
                      <a:pt x="220" y="140"/>
                    </a:cubicBezTo>
                    <a:cubicBezTo>
                      <a:pt x="222" y="139"/>
                      <a:pt x="224" y="137"/>
                      <a:pt x="226" y="136"/>
                    </a:cubicBezTo>
                    <a:cubicBezTo>
                      <a:pt x="226" y="136"/>
                      <a:pt x="226" y="136"/>
                      <a:pt x="225" y="135"/>
                    </a:cubicBezTo>
                    <a:cubicBezTo>
                      <a:pt x="223" y="136"/>
                      <a:pt x="221" y="137"/>
                      <a:pt x="218" y="138"/>
                    </a:cubicBezTo>
                    <a:cubicBezTo>
                      <a:pt x="221" y="133"/>
                      <a:pt x="227" y="133"/>
                      <a:pt x="231" y="129"/>
                    </a:cubicBezTo>
                    <a:cubicBezTo>
                      <a:pt x="227" y="129"/>
                      <a:pt x="225" y="130"/>
                      <a:pt x="221" y="132"/>
                    </a:cubicBezTo>
                    <a:cubicBezTo>
                      <a:pt x="223" y="127"/>
                      <a:pt x="226" y="124"/>
                      <a:pt x="230" y="122"/>
                    </a:cubicBezTo>
                    <a:cubicBezTo>
                      <a:pt x="235" y="120"/>
                      <a:pt x="240" y="118"/>
                      <a:pt x="245" y="118"/>
                    </a:cubicBezTo>
                    <a:cubicBezTo>
                      <a:pt x="253" y="117"/>
                      <a:pt x="262" y="117"/>
                      <a:pt x="270" y="117"/>
                    </a:cubicBezTo>
                    <a:cubicBezTo>
                      <a:pt x="274" y="117"/>
                      <a:pt x="277" y="117"/>
                      <a:pt x="280" y="118"/>
                    </a:cubicBezTo>
                    <a:cubicBezTo>
                      <a:pt x="287" y="119"/>
                      <a:pt x="295" y="120"/>
                      <a:pt x="302" y="122"/>
                    </a:cubicBezTo>
                    <a:cubicBezTo>
                      <a:pt x="311" y="124"/>
                      <a:pt x="319" y="127"/>
                      <a:pt x="327" y="131"/>
                    </a:cubicBezTo>
                    <a:cubicBezTo>
                      <a:pt x="328" y="131"/>
                      <a:pt x="329" y="132"/>
                      <a:pt x="330" y="133"/>
                    </a:cubicBezTo>
                    <a:cubicBezTo>
                      <a:pt x="329" y="133"/>
                      <a:pt x="328" y="134"/>
                      <a:pt x="327" y="134"/>
                    </a:cubicBezTo>
                    <a:cubicBezTo>
                      <a:pt x="324" y="133"/>
                      <a:pt x="321" y="134"/>
                      <a:pt x="317" y="133"/>
                    </a:cubicBezTo>
                    <a:cubicBezTo>
                      <a:pt x="310" y="132"/>
                      <a:pt x="304" y="131"/>
                      <a:pt x="297" y="131"/>
                    </a:cubicBezTo>
                    <a:cubicBezTo>
                      <a:pt x="281" y="130"/>
                      <a:pt x="266" y="132"/>
                      <a:pt x="250" y="135"/>
                    </a:cubicBezTo>
                    <a:cubicBezTo>
                      <a:pt x="244" y="135"/>
                      <a:pt x="239" y="138"/>
                      <a:pt x="234" y="143"/>
                    </a:cubicBezTo>
                    <a:cubicBezTo>
                      <a:pt x="233" y="143"/>
                      <a:pt x="233" y="144"/>
                      <a:pt x="232" y="144"/>
                    </a:cubicBezTo>
                    <a:cubicBezTo>
                      <a:pt x="233" y="144"/>
                      <a:pt x="234" y="144"/>
                      <a:pt x="235" y="143"/>
                    </a:cubicBezTo>
                    <a:cubicBezTo>
                      <a:pt x="242" y="140"/>
                      <a:pt x="248" y="137"/>
                      <a:pt x="256" y="137"/>
                    </a:cubicBezTo>
                    <a:cubicBezTo>
                      <a:pt x="271" y="135"/>
                      <a:pt x="286" y="133"/>
                      <a:pt x="301" y="133"/>
                    </a:cubicBezTo>
                    <a:cubicBezTo>
                      <a:pt x="307" y="134"/>
                      <a:pt x="314" y="135"/>
                      <a:pt x="321" y="136"/>
                    </a:cubicBezTo>
                    <a:cubicBezTo>
                      <a:pt x="321" y="137"/>
                      <a:pt x="321" y="137"/>
                      <a:pt x="321" y="137"/>
                    </a:cubicBezTo>
                    <a:cubicBezTo>
                      <a:pt x="319" y="138"/>
                      <a:pt x="318" y="138"/>
                      <a:pt x="317" y="139"/>
                    </a:cubicBezTo>
                    <a:cubicBezTo>
                      <a:pt x="303" y="144"/>
                      <a:pt x="290" y="150"/>
                      <a:pt x="277" y="156"/>
                    </a:cubicBezTo>
                    <a:cubicBezTo>
                      <a:pt x="255" y="166"/>
                      <a:pt x="234" y="179"/>
                      <a:pt x="215" y="194"/>
                    </a:cubicBezTo>
                    <a:cubicBezTo>
                      <a:pt x="208" y="200"/>
                      <a:pt x="201" y="206"/>
                      <a:pt x="194" y="211"/>
                    </a:cubicBezTo>
                    <a:cubicBezTo>
                      <a:pt x="194" y="212"/>
                      <a:pt x="193" y="212"/>
                      <a:pt x="192" y="213"/>
                    </a:cubicBezTo>
                    <a:cubicBezTo>
                      <a:pt x="190" y="204"/>
                      <a:pt x="190" y="205"/>
                      <a:pt x="196" y="200"/>
                    </a:cubicBezTo>
                    <a:cubicBezTo>
                      <a:pt x="196" y="200"/>
                      <a:pt x="197" y="200"/>
                      <a:pt x="197" y="200"/>
                    </a:cubicBezTo>
                    <a:cubicBezTo>
                      <a:pt x="199" y="198"/>
                      <a:pt x="202" y="196"/>
                      <a:pt x="204" y="195"/>
                    </a:cubicBezTo>
                    <a:cubicBezTo>
                      <a:pt x="205" y="194"/>
                      <a:pt x="205" y="194"/>
                      <a:pt x="205" y="193"/>
                    </a:cubicBezTo>
                    <a:cubicBezTo>
                      <a:pt x="200" y="194"/>
                      <a:pt x="195" y="198"/>
                      <a:pt x="191" y="201"/>
                    </a:cubicBezTo>
                    <a:cubicBezTo>
                      <a:pt x="190" y="199"/>
                      <a:pt x="190" y="198"/>
                      <a:pt x="191" y="197"/>
                    </a:cubicBezTo>
                    <a:cubicBezTo>
                      <a:pt x="197" y="192"/>
                      <a:pt x="203" y="186"/>
                      <a:pt x="210" y="182"/>
                    </a:cubicBezTo>
                    <a:cubicBezTo>
                      <a:pt x="210" y="182"/>
                      <a:pt x="211" y="182"/>
                      <a:pt x="212" y="181"/>
                    </a:cubicBezTo>
                    <a:cubicBezTo>
                      <a:pt x="209" y="180"/>
                      <a:pt x="208" y="181"/>
                      <a:pt x="207" y="182"/>
                    </a:cubicBezTo>
                    <a:close/>
                    <a:moveTo>
                      <a:pt x="6" y="669"/>
                    </a:moveTo>
                    <a:cubicBezTo>
                      <a:pt x="8" y="660"/>
                      <a:pt x="9" y="651"/>
                      <a:pt x="11" y="642"/>
                    </a:cubicBezTo>
                    <a:cubicBezTo>
                      <a:pt x="14" y="627"/>
                      <a:pt x="16" y="612"/>
                      <a:pt x="19" y="597"/>
                    </a:cubicBezTo>
                    <a:cubicBezTo>
                      <a:pt x="21" y="587"/>
                      <a:pt x="24" y="577"/>
                      <a:pt x="27" y="567"/>
                    </a:cubicBezTo>
                    <a:cubicBezTo>
                      <a:pt x="31" y="552"/>
                      <a:pt x="35" y="538"/>
                      <a:pt x="38" y="523"/>
                    </a:cubicBezTo>
                    <a:cubicBezTo>
                      <a:pt x="40" y="512"/>
                      <a:pt x="43" y="501"/>
                      <a:pt x="47" y="490"/>
                    </a:cubicBezTo>
                    <a:cubicBezTo>
                      <a:pt x="51" y="476"/>
                      <a:pt x="56" y="462"/>
                      <a:pt x="61" y="448"/>
                    </a:cubicBezTo>
                    <a:cubicBezTo>
                      <a:pt x="63" y="442"/>
                      <a:pt x="64" y="436"/>
                      <a:pt x="67" y="430"/>
                    </a:cubicBezTo>
                    <a:cubicBezTo>
                      <a:pt x="71" y="418"/>
                      <a:pt x="76" y="406"/>
                      <a:pt x="81" y="395"/>
                    </a:cubicBezTo>
                    <a:cubicBezTo>
                      <a:pt x="86" y="382"/>
                      <a:pt x="91" y="369"/>
                      <a:pt x="96" y="357"/>
                    </a:cubicBezTo>
                    <a:cubicBezTo>
                      <a:pt x="105" y="339"/>
                      <a:pt x="113" y="320"/>
                      <a:pt x="124" y="303"/>
                    </a:cubicBezTo>
                    <a:cubicBezTo>
                      <a:pt x="133" y="289"/>
                      <a:pt x="141" y="275"/>
                      <a:pt x="152" y="263"/>
                    </a:cubicBezTo>
                    <a:cubicBezTo>
                      <a:pt x="161" y="252"/>
                      <a:pt x="171" y="242"/>
                      <a:pt x="180" y="231"/>
                    </a:cubicBezTo>
                    <a:cubicBezTo>
                      <a:pt x="186" y="223"/>
                      <a:pt x="194" y="217"/>
                      <a:pt x="202" y="211"/>
                    </a:cubicBezTo>
                    <a:cubicBezTo>
                      <a:pt x="205" y="209"/>
                      <a:pt x="209" y="206"/>
                      <a:pt x="212" y="203"/>
                    </a:cubicBezTo>
                    <a:cubicBezTo>
                      <a:pt x="223" y="194"/>
                      <a:pt x="234" y="186"/>
                      <a:pt x="246" y="179"/>
                    </a:cubicBezTo>
                    <a:cubicBezTo>
                      <a:pt x="257" y="171"/>
                      <a:pt x="269" y="164"/>
                      <a:pt x="282" y="159"/>
                    </a:cubicBezTo>
                    <a:cubicBezTo>
                      <a:pt x="283" y="158"/>
                      <a:pt x="283" y="158"/>
                      <a:pt x="284" y="158"/>
                    </a:cubicBezTo>
                    <a:cubicBezTo>
                      <a:pt x="290" y="155"/>
                      <a:pt x="295" y="152"/>
                      <a:pt x="301" y="150"/>
                    </a:cubicBezTo>
                    <a:cubicBezTo>
                      <a:pt x="309" y="147"/>
                      <a:pt x="317" y="144"/>
                      <a:pt x="325" y="140"/>
                    </a:cubicBezTo>
                    <a:cubicBezTo>
                      <a:pt x="327" y="139"/>
                      <a:pt x="329" y="138"/>
                      <a:pt x="330" y="137"/>
                    </a:cubicBezTo>
                    <a:cubicBezTo>
                      <a:pt x="338" y="134"/>
                      <a:pt x="345" y="133"/>
                      <a:pt x="353" y="134"/>
                    </a:cubicBezTo>
                    <a:cubicBezTo>
                      <a:pt x="358" y="134"/>
                      <a:pt x="363" y="135"/>
                      <a:pt x="366" y="138"/>
                    </a:cubicBezTo>
                    <a:cubicBezTo>
                      <a:pt x="367" y="139"/>
                      <a:pt x="369" y="139"/>
                      <a:pt x="370" y="140"/>
                    </a:cubicBezTo>
                    <a:cubicBezTo>
                      <a:pt x="371" y="138"/>
                      <a:pt x="372" y="137"/>
                      <a:pt x="373" y="135"/>
                    </a:cubicBezTo>
                    <a:cubicBezTo>
                      <a:pt x="376" y="128"/>
                      <a:pt x="379" y="121"/>
                      <a:pt x="385" y="115"/>
                    </a:cubicBezTo>
                    <a:cubicBezTo>
                      <a:pt x="392" y="108"/>
                      <a:pt x="399" y="101"/>
                      <a:pt x="408" y="96"/>
                    </a:cubicBezTo>
                    <a:cubicBezTo>
                      <a:pt x="411" y="94"/>
                      <a:pt x="414" y="92"/>
                      <a:pt x="417" y="90"/>
                    </a:cubicBezTo>
                    <a:cubicBezTo>
                      <a:pt x="425" y="86"/>
                      <a:pt x="432" y="81"/>
                      <a:pt x="439" y="77"/>
                    </a:cubicBezTo>
                    <a:cubicBezTo>
                      <a:pt x="445" y="74"/>
                      <a:pt x="452" y="72"/>
                      <a:pt x="458" y="70"/>
                    </a:cubicBezTo>
                    <a:cubicBezTo>
                      <a:pt x="457" y="71"/>
                      <a:pt x="456" y="72"/>
                      <a:pt x="455" y="72"/>
                    </a:cubicBezTo>
                    <a:cubicBezTo>
                      <a:pt x="445" y="77"/>
                      <a:pt x="436" y="82"/>
                      <a:pt x="427" y="88"/>
                    </a:cubicBezTo>
                    <a:cubicBezTo>
                      <a:pt x="421" y="92"/>
                      <a:pt x="414" y="96"/>
                      <a:pt x="407" y="101"/>
                    </a:cubicBezTo>
                    <a:cubicBezTo>
                      <a:pt x="401" y="105"/>
                      <a:pt x="395" y="110"/>
                      <a:pt x="390" y="116"/>
                    </a:cubicBezTo>
                    <a:cubicBezTo>
                      <a:pt x="382" y="124"/>
                      <a:pt x="376" y="133"/>
                      <a:pt x="374" y="145"/>
                    </a:cubicBezTo>
                    <a:cubicBezTo>
                      <a:pt x="376" y="148"/>
                      <a:pt x="379" y="151"/>
                      <a:pt x="381" y="154"/>
                    </a:cubicBezTo>
                    <a:cubicBezTo>
                      <a:pt x="384" y="157"/>
                      <a:pt x="386" y="160"/>
                      <a:pt x="389" y="163"/>
                    </a:cubicBezTo>
                    <a:cubicBezTo>
                      <a:pt x="393" y="167"/>
                      <a:pt x="399" y="167"/>
                      <a:pt x="402" y="163"/>
                    </a:cubicBezTo>
                    <a:cubicBezTo>
                      <a:pt x="404" y="160"/>
                      <a:pt x="406" y="159"/>
                      <a:pt x="409" y="157"/>
                    </a:cubicBezTo>
                    <a:cubicBezTo>
                      <a:pt x="414" y="154"/>
                      <a:pt x="420" y="152"/>
                      <a:pt x="426" y="151"/>
                    </a:cubicBezTo>
                    <a:cubicBezTo>
                      <a:pt x="437" y="148"/>
                      <a:pt x="448" y="146"/>
                      <a:pt x="460" y="144"/>
                    </a:cubicBezTo>
                    <a:cubicBezTo>
                      <a:pt x="461" y="144"/>
                      <a:pt x="462" y="144"/>
                      <a:pt x="464" y="144"/>
                    </a:cubicBezTo>
                    <a:cubicBezTo>
                      <a:pt x="463" y="144"/>
                      <a:pt x="463" y="144"/>
                      <a:pt x="463" y="144"/>
                    </a:cubicBezTo>
                    <a:cubicBezTo>
                      <a:pt x="453" y="147"/>
                      <a:pt x="443" y="150"/>
                      <a:pt x="434" y="152"/>
                    </a:cubicBezTo>
                    <a:cubicBezTo>
                      <a:pt x="424" y="155"/>
                      <a:pt x="415" y="160"/>
                      <a:pt x="406" y="165"/>
                    </a:cubicBezTo>
                    <a:cubicBezTo>
                      <a:pt x="406" y="166"/>
                      <a:pt x="405" y="166"/>
                      <a:pt x="404" y="167"/>
                    </a:cubicBezTo>
                    <a:cubicBezTo>
                      <a:pt x="402" y="169"/>
                      <a:pt x="401" y="172"/>
                      <a:pt x="403" y="175"/>
                    </a:cubicBezTo>
                    <a:cubicBezTo>
                      <a:pt x="405" y="177"/>
                      <a:pt x="406" y="179"/>
                      <a:pt x="408" y="182"/>
                    </a:cubicBezTo>
                    <a:cubicBezTo>
                      <a:pt x="419" y="194"/>
                      <a:pt x="430" y="206"/>
                      <a:pt x="441" y="219"/>
                    </a:cubicBezTo>
                    <a:cubicBezTo>
                      <a:pt x="444" y="222"/>
                      <a:pt x="444" y="222"/>
                      <a:pt x="448" y="221"/>
                    </a:cubicBezTo>
                    <a:cubicBezTo>
                      <a:pt x="452" y="220"/>
                      <a:pt x="456" y="219"/>
                      <a:pt x="460" y="218"/>
                    </a:cubicBezTo>
                    <a:cubicBezTo>
                      <a:pt x="474" y="218"/>
                      <a:pt x="489" y="219"/>
                      <a:pt x="503" y="223"/>
                    </a:cubicBezTo>
                    <a:cubicBezTo>
                      <a:pt x="508" y="224"/>
                      <a:pt x="512" y="225"/>
                      <a:pt x="517" y="227"/>
                    </a:cubicBezTo>
                    <a:cubicBezTo>
                      <a:pt x="536" y="231"/>
                      <a:pt x="554" y="238"/>
                      <a:pt x="572" y="246"/>
                    </a:cubicBezTo>
                    <a:cubicBezTo>
                      <a:pt x="585" y="252"/>
                      <a:pt x="597" y="258"/>
                      <a:pt x="609" y="266"/>
                    </a:cubicBezTo>
                    <a:cubicBezTo>
                      <a:pt x="610" y="267"/>
                      <a:pt x="611" y="268"/>
                      <a:pt x="612" y="268"/>
                    </a:cubicBezTo>
                    <a:cubicBezTo>
                      <a:pt x="606" y="266"/>
                      <a:pt x="601" y="263"/>
                      <a:pt x="596" y="261"/>
                    </a:cubicBezTo>
                    <a:cubicBezTo>
                      <a:pt x="582" y="254"/>
                      <a:pt x="569" y="247"/>
                      <a:pt x="555" y="242"/>
                    </a:cubicBezTo>
                    <a:cubicBezTo>
                      <a:pt x="545" y="239"/>
                      <a:pt x="535" y="235"/>
                      <a:pt x="525" y="232"/>
                    </a:cubicBezTo>
                    <a:cubicBezTo>
                      <a:pt x="517" y="230"/>
                      <a:pt x="510" y="228"/>
                      <a:pt x="503" y="227"/>
                    </a:cubicBezTo>
                    <a:cubicBezTo>
                      <a:pt x="494" y="225"/>
                      <a:pt x="484" y="225"/>
                      <a:pt x="475" y="224"/>
                    </a:cubicBezTo>
                    <a:cubicBezTo>
                      <a:pt x="470" y="223"/>
                      <a:pt x="464" y="223"/>
                      <a:pt x="459" y="225"/>
                    </a:cubicBezTo>
                    <a:cubicBezTo>
                      <a:pt x="455" y="225"/>
                      <a:pt x="452" y="226"/>
                      <a:pt x="449" y="229"/>
                    </a:cubicBezTo>
                    <a:cubicBezTo>
                      <a:pt x="449" y="229"/>
                      <a:pt x="449" y="230"/>
                      <a:pt x="450" y="230"/>
                    </a:cubicBezTo>
                    <a:cubicBezTo>
                      <a:pt x="454" y="237"/>
                      <a:pt x="459" y="243"/>
                      <a:pt x="464" y="250"/>
                    </a:cubicBezTo>
                    <a:cubicBezTo>
                      <a:pt x="466" y="253"/>
                      <a:pt x="469" y="257"/>
                      <a:pt x="471" y="261"/>
                    </a:cubicBezTo>
                    <a:cubicBezTo>
                      <a:pt x="478" y="272"/>
                      <a:pt x="484" y="283"/>
                      <a:pt x="491" y="293"/>
                    </a:cubicBezTo>
                    <a:cubicBezTo>
                      <a:pt x="501" y="308"/>
                      <a:pt x="510" y="321"/>
                      <a:pt x="520" y="335"/>
                    </a:cubicBezTo>
                    <a:cubicBezTo>
                      <a:pt x="523" y="340"/>
                      <a:pt x="526" y="345"/>
                      <a:pt x="528" y="350"/>
                    </a:cubicBezTo>
                    <a:cubicBezTo>
                      <a:pt x="531" y="355"/>
                      <a:pt x="534" y="361"/>
                      <a:pt x="537" y="366"/>
                    </a:cubicBezTo>
                    <a:cubicBezTo>
                      <a:pt x="539" y="372"/>
                      <a:pt x="543" y="377"/>
                      <a:pt x="548" y="381"/>
                    </a:cubicBezTo>
                    <a:cubicBezTo>
                      <a:pt x="551" y="384"/>
                      <a:pt x="555" y="386"/>
                      <a:pt x="559" y="389"/>
                    </a:cubicBezTo>
                    <a:cubicBezTo>
                      <a:pt x="574" y="398"/>
                      <a:pt x="589" y="408"/>
                      <a:pt x="603" y="419"/>
                    </a:cubicBezTo>
                    <a:cubicBezTo>
                      <a:pt x="612" y="426"/>
                      <a:pt x="620" y="433"/>
                      <a:pt x="628" y="442"/>
                    </a:cubicBezTo>
                    <a:cubicBezTo>
                      <a:pt x="629" y="443"/>
                      <a:pt x="630" y="444"/>
                      <a:pt x="630" y="445"/>
                    </a:cubicBezTo>
                    <a:cubicBezTo>
                      <a:pt x="629" y="444"/>
                      <a:pt x="628" y="444"/>
                      <a:pt x="628" y="443"/>
                    </a:cubicBezTo>
                    <a:cubicBezTo>
                      <a:pt x="619" y="434"/>
                      <a:pt x="610" y="427"/>
                      <a:pt x="601" y="419"/>
                    </a:cubicBezTo>
                    <a:cubicBezTo>
                      <a:pt x="590" y="411"/>
                      <a:pt x="578" y="404"/>
                      <a:pt x="566" y="397"/>
                    </a:cubicBezTo>
                    <a:cubicBezTo>
                      <a:pt x="565" y="396"/>
                      <a:pt x="564" y="396"/>
                      <a:pt x="563" y="395"/>
                    </a:cubicBezTo>
                    <a:cubicBezTo>
                      <a:pt x="560" y="395"/>
                      <a:pt x="558" y="396"/>
                      <a:pt x="559" y="399"/>
                    </a:cubicBezTo>
                    <a:cubicBezTo>
                      <a:pt x="560" y="402"/>
                      <a:pt x="562" y="405"/>
                      <a:pt x="563" y="408"/>
                    </a:cubicBezTo>
                    <a:cubicBezTo>
                      <a:pt x="568" y="415"/>
                      <a:pt x="573" y="422"/>
                      <a:pt x="578" y="429"/>
                    </a:cubicBezTo>
                    <a:cubicBezTo>
                      <a:pt x="586" y="442"/>
                      <a:pt x="594" y="456"/>
                      <a:pt x="602" y="469"/>
                    </a:cubicBezTo>
                    <a:cubicBezTo>
                      <a:pt x="611" y="485"/>
                      <a:pt x="616" y="503"/>
                      <a:pt x="618" y="522"/>
                    </a:cubicBezTo>
                    <a:cubicBezTo>
                      <a:pt x="619" y="531"/>
                      <a:pt x="619" y="539"/>
                      <a:pt x="620" y="548"/>
                    </a:cubicBezTo>
                    <a:cubicBezTo>
                      <a:pt x="620" y="550"/>
                      <a:pt x="620" y="553"/>
                      <a:pt x="620" y="555"/>
                    </a:cubicBezTo>
                    <a:cubicBezTo>
                      <a:pt x="619" y="554"/>
                      <a:pt x="619" y="554"/>
                      <a:pt x="619" y="553"/>
                    </a:cubicBezTo>
                    <a:cubicBezTo>
                      <a:pt x="616" y="540"/>
                      <a:pt x="614" y="526"/>
                      <a:pt x="611" y="512"/>
                    </a:cubicBezTo>
                    <a:cubicBezTo>
                      <a:pt x="611" y="509"/>
                      <a:pt x="610" y="506"/>
                      <a:pt x="609" y="502"/>
                    </a:cubicBezTo>
                    <a:cubicBezTo>
                      <a:pt x="602" y="478"/>
                      <a:pt x="591" y="456"/>
                      <a:pt x="576" y="435"/>
                    </a:cubicBezTo>
                    <a:cubicBezTo>
                      <a:pt x="567" y="422"/>
                      <a:pt x="558" y="409"/>
                      <a:pt x="548" y="396"/>
                    </a:cubicBezTo>
                    <a:cubicBezTo>
                      <a:pt x="547" y="395"/>
                      <a:pt x="547" y="394"/>
                      <a:pt x="546" y="392"/>
                    </a:cubicBezTo>
                    <a:cubicBezTo>
                      <a:pt x="545" y="392"/>
                      <a:pt x="545" y="393"/>
                      <a:pt x="545" y="393"/>
                    </a:cubicBezTo>
                    <a:cubicBezTo>
                      <a:pt x="545" y="394"/>
                      <a:pt x="544" y="396"/>
                      <a:pt x="544" y="397"/>
                    </a:cubicBezTo>
                    <a:cubicBezTo>
                      <a:pt x="545" y="412"/>
                      <a:pt x="547" y="427"/>
                      <a:pt x="551" y="442"/>
                    </a:cubicBezTo>
                    <a:cubicBezTo>
                      <a:pt x="551" y="443"/>
                      <a:pt x="551" y="444"/>
                      <a:pt x="551" y="445"/>
                    </a:cubicBezTo>
                    <a:cubicBezTo>
                      <a:pt x="551" y="446"/>
                      <a:pt x="551" y="446"/>
                      <a:pt x="551" y="446"/>
                    </a:cubicBezTo>
                    <a:cubicBezTo>
                      <a:pt x="549" y="441"/>
                      <a:pt x="547" y="436"/>
                      <a:pt x="546" y="432"/>
                    </a:cubicBezTo>
                    <a:cubicBezTo>
                      <a:pt x="543" y="420"/>
                      <a:pt x="541" y="409"/>
                      <a:pt x="540" y="397"/>
                    </a:cubicBezTo>
                    <a:cubicBezTo>
                      <a:pt x="540" y="390"/>
                      <a:pt x="538" y="383"/>
                      <a:pt x="535" y="376"/>
                    </a:cubicBezTo>
                    <a:cubicBezTo>
                      <a:pt x="532" y="369"/>
                      <a:pt x="528" y="362"/>
                      <a:pt x="525" y="355"/>
                    </a:cubicBezTo>
                    <a:cubicBezTo>
                      <a:pt x="520" y="348"/>
                      <a:pt x="515" y="341"/>
                      <a:pt x="511" y="333"/>
                    </a:cubicBezTo>
                    <a:cubicBezTo>
                      <a:pt x="507" y="327"/>
                      <a:pt x="503" y="321"/>
                      <a:pt x="499" y="315"/>
                    </a:cubicBezTo>
                    <a:cubicBezTo>
                      <a:pt x="492" y="303"/>
                      <a:pt x="485" y="291"/>
                      <a:pt x="476" y="281"/>
                    </a:cubicBezTo>
                    <a:cubicBezTo>
                      <a:pt x="474" y="279"/>
                      <a:pt x="473" y="277"/>
                      <a:pt x="472" y="276"/>
                    </a:cubicBezTo>
                    <a:cubicBezTo>
                      <a:pt x="466" y="268"/>
                      <a:pt x="460" y="259"/>
                      <a:pt x="454" y="252"/>
                    </a:cubicBezTo>
                    <a:cubicBezTo>
                      <a:pt x="450" y="246"/>
                      <a:pt x="445" y="240"/>
                      <a:pt x="439" y="233"/>
                    </a:cubicBezTo>
                    <a:cubicBezTo>
                      <a:pt x="438" y="235"/>
                      <a:pt x="437" y="237"/>
                      <a:pt x="436" y="238"/>
                    </a:cubicBezTo>
                    <a:cubicBezTo>
                      <a:pt x="435" y="241"/>
                      <a:pt x="434" y="243"/>
                      <a:pt x="432" y="245"/>
                    </a:cubicBezTo>
                    <a:cubicBezTo>
                      <a:pt x="428" y="256"/>
                      <a:pt x="423" y="266"/>
                      <a:pt x="421" y="277"/>
                    </a:cubicBezTo>
                    <a:cubicBezTo>
                      <a:pt x="418" y="289"/>
                      <a:pt x="414" y="300"/>
                      <a:pt x="412" y="312"/>
                    </a:cubicBezTo>
                    <a:cubicBezTo>
                      <a:pt x="408" y="328"/>
                      <a:pt x="405" y="343"/>
                      <a:pt x="403" y="359"/>
                    </a:cubicBezTo>
                    <a:cubicBezTo>
                      <a:pt x="402" y="362"/>
                      <a:pt x="402" y="366"/>
                      <a:pt x="402" y="369"/>
                    </a:cubicBezTo>
                    <a:cubicBezTo>
                      <a:pt x="402" y="370"/>
                      <a:pt x="402" y="371"/>
                      <a:pt x="402" y="372"/>
                    </a:cubicBezTo>
                    <a:cubicBezTo>
                      <a:pt x="401" y="371"/>
                      <a:pt x="401" y="369"/>
                      <a:pt x="401" y="368"/>
                    </a:cubicBezTo>
                    <a:cubicBezTo>
                      <a:pt x="401" y="360"/>
                      <a:pt x="401" y="351"/>
                      <a:pt x="402" y="343"/>
                    </a:cubicBezTo>
                    <a:cubicBezTo>
                      <a:pt x="404" y="330"/>
                      <a:pt x="407" y="317"/>
                      <a:pt x="410" y="304"/>
                    </a:cubicBezTo>
                    <a:cubicBezTo>
                      <a:pt x="414" y="284"/>
                      <a:pt x="420" y="265"/>
                      <a:pt x="428" y="247"/>
                    </a:cubicBezTo>
                    <a:cubicBezTo>
                      <a:pt x="431" y="242"/>
                      <a:pt x="432" y="237"/>
                      <a:pt x="434" y="233"/>
                    </a:cubicBezTo>
                    <a:cubicBezTo>
                      <a:pt x="435" y="230"/>
                      <a:pt x="436" y="228"/>
                      <a:pt x="434" y="226"/>
                    </a:cubicBezTo>
                    <a:cubicBezTo>
                      <a:pt x="430" y="221"/>
                      <a:pt x="427" y="215"/>
                      <a:pt x="422" y="210"/>
                    </a:cubicBezTo>
                    <a:cubicBezTo>
                      <a:pt x="413" y="200"/>
                      <a:pt x="404" y="190"/>
                      <a:pt x="396" y="178"/>
                    </a:cubicBezTo>
                    <a:cubicBezTo>
                      <a:pt x="394" y="175"/>
                      <a:pt x="391" y="174"/>
                      <a:pt x="387" y="175"/>
                    </a:cubicBezTo>
                    <a:cubicBezTo>
                      <a:pt x="383" y="175"/>
                      <a:pt x="379" y="177"/>
                      <a:pt x="376" y="180"/>
                    </a:cubicBezTo>
                    <a:cubicBezTo>
                      <a:pt x="367" y="187"/>
                      <a:pt x="359" y="194"/>
                      <a:pt x="351" y="201"/>
                    </a:cubicBezTo>
                    <a:cubicBezTo>
                      <a:pt x="348" y="204"/>
                      <a:pt x="345" y="207"/>
                      <a:pt x="342" y="210"/>
                    </a:cubicBezTo>
                    <a:cubicBezTo>
                      <a:pt x="330" y="222"/>
                      <a:pt x="322" y="237"/>
                      <a:pt x="315" y="252"/>
                    </a:cubicBezTo>
                    <a:cubicBezTo>
                      <a:pt x="313" y="256"/>
                      <a:pt x="311" y="261"/>
                      <a:pt x="309" y="266"/>
                    </a:cubicBezTo>
                    <a:cubicBezTo>
                      <a:pt x="309" y="265"/>
                      <a:pt x="309" y="265"/>
                      <a:pt x="309" y="264"/>
                    </a:cubicBezTo>
                    <a:cubicBezTo>
                      <a:pt x="310" y="262"/>
                      <a:pt x="310" y="260"/>
                      <a:pt x="311" y="258"/>
                    </a:cubicBezTo>
                    <a:cubicBezTo>
                      <a:pt x="320" y="231"/>
                      <a:pt x="334" y="208"/>
                      <a:pt x="356" y="189"/>
                    </a:cubicBezTo>
                    <a:cubicBezTo>
                      <a:pt x="363" y="183"/>
                      <a:pt x="370" y="178"/>
                      <a:pt x="378" y="174"/>
                    </a:cubicBezTo>
                    <a:cubicBezTo>
                      <a:pt x="381" y="173"/>
                      <a:pt x="384" y="171"/>
                      <a:pt x="388" y="169"/>
                    </a:cubicBezTo>
                    <a:cubicBezTo>
                      <a:pt x="387" y="169"/>
                      <a:pt x="387" y="168"/>
                      <a:pt x="386" y="167"/>
                    </a:cubicBezTo>
                    <a:cubicBezTo>
                      <a:pt x="383" y="164"/>
                      <a:pt x="380" y="161"/>
                      <a:pt x="377" y="158"/>
                    </a:cubicBezTo>
                    <a:cubicBezTo>
                      <a:pt x="375" y="157"/>
                      <a:pt x="374" y="157"/>
                      <a:pt x="373" y="157"/>
                    </a:cubicBezTo>
                    <a:cubicBezTo>
                      <a:pt x="370" y="157"/>
                      <a:pt x="367" y="156"/>
                      <a:pt x="364" y="156"/>
                    </a:cubicBezTo>
                    <a:cubicBezTo>
                      <a:pt x="365" y="156"/>
                      <a:pt x="365" y="155"/>
                      <a:pt x="365" y="155"/>
                    </a:cubicBezTo>
                    <a:cubicBezTo>
                      <a:pt x="366" y="154"/>
                      <a:pt x="368" y="153"/>
                      <a:pt x="367" y="151"/>
                    </a:cubicBezTo>
                    <a:cubicBezTo>
                      <a:pt x="367" y="150"/>
                      <a:pt x="365" y="150"/>
                      <a:pt x="364" y="149"/>
                    </a:cubicBezTo>
                    <a:cubicBezTo>
                      <a:pt x="363" y="148"/>
                      <a:pt x="361" y="147"/>
                      <a:pt x="360" y="145"/>
                    </a:cubicBezTo>
                    <a:cubicBezTo>
                      <a:pt x="362" y="145"/>
                      <a:pt x="364" y="145"/>
                      <a:pt x="366" y="145"/>
                    </a:cubicBezTo>
                    <a:cubicBezTo>
                      <a:pt x="365" y="142"/>
                      <a:pt x="364" y="141"/>
                      <a:pt x="362" y="142"/>
                    </a:cubicBezTo>
                    <a:cubicBezTo>
                      <a:pt x="359" y="142"/>
                      <a:pt x="355" y="142"/>
                      <a:pt x="352" y="143"/>
                    </a:cubicBezTo>
                    <a:cubicBezTo>
                      <a:pt x="342" y="146"/>
                      <a:pt x="331" y="149"/>
                      <a:pt x="321" y="152"/>
                    </a:cubicBezTo>
                    <a:cubicBezTo>
                      <a:pt x="315" y="154"/>
                      <a:pt x="310" y="156"/>
                      <a:pt x="305" y="157"/>
                    </a:cubicBezTo>
                    <a:cubicBezTo>
                      <a:pt x="305" y="157"/>
                      <a:pt x="305" y="157"/>
                      <a:pt x="305" y="157"/>
                    </a:cubicBezTo>
                    <a:cubicBezTo>
                      <a:pt x="310" y="154"/>
                      <a:pt x="316" y="151"/>
                      <a:pt x="321" y="149"/>
                    </a:cubicBezTo>
                    <a:cubicBezTo>
                      <a:pt x="321" y="148"/>
                      <a:pt x="321" y="148"/>
                      <a:pt x="321" y="148"/>
                    </a:cubicBezTo>
                    <a:cubicBezTo>
                      <a:pt x="320" y="148"/>
                      <a:pt x="318" y="148"/>
                      <a:pt x="317" y="149"/>
                    </a:cubicBezTo>
                    <a:cubicBezTo>
                      <a:pt x="311" y="151"/>
                      <a:pt x="305" y="154"/>
                      <a:pt x="299" y="157"/>
                    </a:cubicBezTo>
                    <a:cubicBezTo>
                      <a:pt x="297" y="157"/>
                      <a:pt x="296" y="158"/>
                      <a:pt x="295" y="160"/>
                    </a:cubicBezTo>
                    <a:cubicBezTo>
                      <a:pt x="295" y="161"/>
                      <a:pt x="294" y="161"/>
                      <a:pt x="293" y="162"/>
                    </a:cubicBezTo>
                    <a:cubicBezTo>
                      <a:pt x="292" y="163"/>
                      <a:pt x="290" y="163"/>
                      <a:pt x="289" y="164"/>
                    </a:cubicBezTo>
                    <a:cubicBezTo>
                      <a:pt x="286" y="165"/>
                      <a:pt x="283" y="166"/>
                      <a:pt x="280" y="167"/>
                    </a:cubicBezTo>
                    <a:cubicBezTo>
                      <a:pt x="282" y="166"/>
                      <a:pt x="283" y="165"/>
                      <a:pt x="284" y="164"/>
                    </a:cubicBezTo>
                    <a:cubicBezTo>
                      <a:pt x="282" y="164"/>
                      <a:pt x="281" y="164"/>
                      <a:pt x="279" y="165"/>
                    </a:cubicBezTo>
                    <a:cubicBezTo>
                      <a:pt x="274" y="168"/>
                      <a:pt x="268" y="170"/>
                      <a:pt x="263" y="174"/>
                    </a:cubicBezTo>
                    <a:cubicBezTo>
                      <a:pt x="255" y="178"/>
                      <a:pt x="249" y="183"/>
                      <a:pt x="242" y="188"/>
                    </a:cubicBezTo>
                    <a:cubicBezTo>
                      <a:pt x="242" y="188"/>
                      <a:pt x="241" y="188"/>
                      <a:pt x="241" y="189"/>
                    </a:cubicBezTo>
                    <a:cubicBezTo>
                      <a:pt x="245" y="187"/>
                      <a:pt x="250" y="184"/>
                      <a:pt x="254" y="182"/>
                    </a:cubicBezTo>
                    <a:cubicBezTo>
                      <a:pt x="259" y="178"/>
                      <a:pt x="265" y="175"/>
                      <a:pt x="271" y="172"/>
                    </a:cubicBezTo>
                    <a:cubicBezTo>
                      <a:pt x="272" y="171"/>
                      <a:pt x="273" y="171"/>
                      <a:pt x="274" y="170"/>
                    </a:cubicBezTo>
                    <a:cubicBezTo>
                      <a:pt x="276" y="170"/>
                      <a:pt x="277" y="169"/>
                      <a:pt x="278" y="168"/>
                    </a:cubicBezTo>
                    <a:cubicBezTo>
                      <a:pt x="277" y="169"/>
                      <a:pt x="276" y="170"/>
                      <a:pt x="274" y="170"/>
                    </a:cubicBezTo>
                    <a:cubicBezTo>
                      <a:pt x="274" y="171"/>
                      <a:pt x="273" y="171"/>
                      <a:pt x="273" y="172"/>
                    </a:cubicBezTo>
                    <a:cubicBezTo>
                      <a:pt x="267" y="175"/>
                      <a:pt x="262" y="178"/>
                      <a:pt x="256" y="182"/>
                    </a:cubicBezTo>
                    <a:cubicBezTo>
                      <a:pt x="243" y="189"/>
                      <a:pt x="232" y="197"/>
                      <a:pt x="221" y="206"/>
                    </a:cubicBezTo>
                    <a:cubicBezTo>
                      <a:pt x="206" y="218"/>
                      <a:pt x="192" y="230"/>
                      <a:pt x="180" y="244"/>
                    </a:cubicBezTo>
                    <a:cubicBezTo>
                      <a:pt x="179" y="245"/>
                      <a:pt x="177" y="247"/>
                      <a:pt x="176" y="248"/>
                    </a:cubicBezTo>
                    <a:cubicBezTo>
                      <a:pt x="176" y="248"/>
                      <a:pt x="176" y="248"/>
                      <a:pt x="176" y="248"/>
                    </a:cubicBezTo>
                    <a:cubicBezTo>
                      <a:pt x="176" y="248"/>
                      <a:pt x="175" y="248"/>
                      <a:pt x="175" y="248"/>
                    </a:cubicBezTo>
                    <a:cubicBezTo>
                      <a:pt x="175" y="248"/>
                      <a:pt x="175" y="249"/>
                      <a:pt x="175" y="249"/>
                    </a:cubicBezTo>
                    <a:cubicBezTo>
                      <a:pt x="170" y="257"/>
                      <a:pt x="164" y="265"/>
                      <a:pt x="158" y="273"/>
                    </a:cubicBezTo>
                    <a:cubicBezTo>
                      <a:pt x="158" y="273"/>
                      <a:pt x="158" y="273"/>
                      <a:pt x="157" y="273"/>
                    </a:cubicBezTo>
                    <a:cubicBezTo>
                      <a:pt x="157" y="273"/>
                      <a:pt x="157" y="273"/>
                      <a:pt x="157" y="273"/>
                    </a:cubicBezTo>
                    <a:cubicBezTo>
                      <a:pt x="157" y="273"/>
                      <a:pt x="157" y="274"/>
                      <a:pt x="157" y="274"/>
                    </a:cubicBezTo>
                    <a:cubicBezTo>
                      <a:pt x="156" y="275"/>
                      <a:pt x="156" y="277"/>
                      <a:pt x="155" y="278"/>
                    </a:cubicBezTo>
                    <a:cubicBezTo>
                      <a:pt x="155" y="278"/>
                      <a:pt x="154" y="278"/>
                      <a:pt x="154" y="278"/>
                    </a:cubicBezTo>
                    <a:cubicBezTo>
                      <a:pt x="155" y="276"/>
                      <a:pt x="156" y="275"/>
                      <a:pt x="157" y="274"/>
                    </a:cubicBezTo>
                    <a:cubicBezTo>
                      <a:pt x="157" y="274"/>
                      <a:pt x="157" y="273"/>
                      <a:pt x="157" y="273"/>
                    </a:cubicBezTo>
                    <a:cubicBezTo>
                      <a:pt x="157" y="273"/>
                      <a:pt x="157" y="273"/>
                      <a:pt x="157" y="273"/>
                    </a:cubicBezTo>
                    <a:cubicBezTo>
                      <a:pt x="157" y="273"/>
                      <a:pt x="158" y="272"/>
                      <a:pt x="158" y="272"/>
                    </a:cubicBezTo>
                    <a:cubicBezTo>
                      <a:pt x="163" y="264"/>
                      <a:pt x="168" y="256"/>
                      <a:pt x="174" y="250"/>
                    </a:cubicBezTo>
                    <a:cubicBezTo>
                      <a:pt x="174" y="249"/>
                      <a:pt x="175" y="249"/>
                      <a:pt x="175" y="248"/>
                    </a:cubicBezTo>
                    <a:cubicBezTo>
                      <a:pt x="175" y="248"/>
                      <a:pt x="175" y="248"/>
                      <a:pt x="175" y="248"/>
                    </a:cubicBezTo>
                    <a:cubicBezTo>
                      <a:pt x="176" y="248"/>
                      <a:pt x="176" y="248"/>
                      <a:pt x="176" y="248"/>
                    </a:cubicBezTo>
                    <a:cubicBezTo>
                      <a:pt x="176" y="247"/>
                      <a:pt x="177" y="246"/>
                      <a:pt x="178" y="245"/>
                    </a:cubicBezTo>
                    <a:cubicBezTo>
                      <a:pt x="182" y="240"/>
                      <a:pt x="186" y="235"/>
                      <a:pt x="190" y="230"/>
                    </a:cubicBezTo>
                    <a:cubicBezTo>
                      <a:pt x="191" y="229"/>
                      <a:pt x="192" y="228"/>
                      <a:pt x="193" y="227"/>
                    </a:cubicBezTo>
                    <a:cubicBezTo>
                      <a:pt x="191" y="227"/>
                      <a:pt x="190" y="228"/>
                      <a:pt x="189" y="229"/>
                    </a:cubicBezTo>
                    <a:cubicBezTo>
                      <a:pt x="184" y="235"/>
                      <a:pt x="180" y="240"/>
                      <a:pt x="175" y="245"/>
                    </a:cubicBezTo>
                    <a:cubicBezTo>
                      <a:pt x="165" y="255"/>
                      <a:pt x="159" y="266"/>
                      <a:pt x="153" y="277"/>
                    </a:cubicBezTo>
                    <a:cubicBezTo>
                      <a:pt x="152" y="279"/>
                      <a:pt x="151" y="280"/>
                      <a:pt x="151" y="282"/>
                    </a:cubicBezTo>
                    <a:cubicBezTo>
                      <a:pt x="151" y="283"/>
                      <a:pt x="151" y="285"/>
                      <a:pt x="150" y="287"/>
                    </a:cubicBezTo>
                    <a:cubicBezTo>
                      <a:pt x="146" y="293"/>
                      <a:pt x="142" y="298"/>
                      <a:pt x="139" y="304"/>
                    </a:cubicBezTo>
                    <a:cubicBezTo>
                      <a:pt x="131" y="319"/>
                      <a:pt x="124" y="334"/>
                      <a:pt x="117" y="350"/>
                    </a:cubicBezTo>
                    <a:cubicBezTo>
                      <a:pt x="109" y="367"/>
                      <a:pt x="102" y="384"/>
                      <a:pt x="95" y="401"/>
                    </a:cubicBezTo>
                    <a:cubicBezTo>
                      <a:pt x="86" y="421"/>
                      <a:pt x="78" y="442"/>
                      <a:pt x="71" y="463"/>
                    </a:cubicBezTo>
                    <a:cubicBezTo>
                      <a:pt x="67" y="473"/>
                      <a:pt x="64" y="484"/>
                      <a:pt x="62" y="495"/>
                    </a:cubicBezTo>
                    <a:cubicBezTo>
                      <a:pt x="56" y="514"/>
                      <a:pt x="51" y="533"/>
                      <a:pt x="47" y="552"/>
                    </a:cubicBezTo>
                    <a:cubicBezTo>
                      <a:pt x="42" y="572"/>
                      <a:pt x="37" y="592"/>
                      <a:pt x="34" y="611"/>
                    </a:cubicBezTo>
                    <a:cubicBezTo>
                      <a:pt x="32" y="622"/>
                      <a:pt x="30" y="632"/>
                      <a:pt x="28" y="642"/>
                    </a:cubicBezTo>
                    <a:cubicBezTo>
                      <a:pt x="28" y="645"/>
                      <a:pt x="27" y="649"/>
                      <a:pt x="26" y="653"/>
                    </a:cubicBezTo>
                    <a:cubicBezTo>
                      <a:pt x="25" y="664"/>
                      <a:pt x="23" y="675"/>
                      <a:pt x="22" y="686"/>
                    </a:cubicBezTo>
                    <a:cubicBezTo>
                      <a:pt x="21" y="688"/>
                      <a:pt x="20" y="688"/>
                      <a:pt x="19" y="688"/>
                    </a:cubicBezTo>
                    <a:cubicBezTo>
                      <a:pt x="19" y="687"/>
                      <a:pt x="19" y="687"/>
                      <a:pt x="19" y="687"/>
                    </a:cubicBezTo>
                    <a:cubicBezTo>
                      <a:pt x="21" y="677"/>
                      <a:pt x="22" y="667"/>
                      <a:pt x="24" y="657"/>
                    </a:cubicBezTo>
                    <a:cubicBezTo>
                      <a:pt x="24" y="655"/>
                      <a:pt x="24" y="654"/>
                      <a:pt x="23" y="652"/>
                    </a:cubicBezTo>
                    <a:cubicBezTo>
                      <a:pt x="19" y="664"/>
                      <a:pt x="18" y="676"/>
                      <a:pt x="17" y="688"/>
                    </a:cubicBezTo>
                    <a:cubicBezTo>
                      <a:pt x="14" y="688"/>
                      <a:pt x="12" y="688"/>
                      <a:pt x="10" y="688"/>
                    </a:cubicBezTo>
                    <a:cubicBezTo>
                      <a:pt x="8" y="688"/>
                      <a:pt x="6" y="686"/>
                      <a:pt x="6" y="684"/>
                    </a:cubicBezTo>
                    <a:cubicBezTo>
                      <a:pt x="5" y="683"/>
                      <a:pt x="5" y="681"/>
                      <a:pt x="5" y="680"/>
                    </a:cubicBezTo>
                    <a:cubicBezTo>
                      <a:pt x="5" y="676"/>
                      <a:pt x="6" y="672"/>
                      <a:pt x="6" y="66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0" name="Google Shape;1920;p24"/>
              <p:cNvSpPr/>
              <p:nvPr/>
            </p:nvSpPr>
            <p:spPr>
              <a:xfrm>
                <a:off x="4615058" y="840309"/>
                <a:ext cx="48622" cy="70049"/>
              </a:xfrm>
              <a:custGeom>
                <a:avLst/>
                <a:gdLst/>
                <a:ahLst/>
                <a:cxnLst/>
                <a:rect l="l" t="t" r="r" b="b"/>
                <a:pathLst>
                  <a:path w="51" h="74" extrusionOk="0">
                    <a:moveTo>
                      <a:pt x="45" y="4"/>
                    </a:moveTo>
                    <a:cubicBezTo>
                      <a:pt x="37" y="10"/>
                      <a:pt x="30" y="18"/>
                      <a:pt x="24" y="26"/>
                    </a:cubicBezTo>
                    <a:cubicBezTo>
                      <a:pt x="16" y="38"/>
                      <a:pt x="9" y="50"/>
                      <a:pt x="3" y="64"/>
                    </a:cubicBezTo>
                    <a:cubicBezTo>
                      <a:pt x="2" y="66"/>
                      <a:pt x="1" y="67"/>
                      <a:pt x="1" y="69"/>
                    </a:cubicBezTo>
                    <a:cubicBezTo>
                      <a:pt x="0" y="71"/>
                      <a:pt x="0" y="72"/>
                      <a:pt x="0" y="73"/>
                    </a:cubicBezTo>
                    <a:cubicBezTo>
                      <a:pt x="0" y="73"/>
                      <a:pt x="0" y="74"/>
                      <a:pt x="1" y="74"/>
                    </a:cubicBezTo>
                    <a:cubicBezTo>
                      <a:pt x="1" y="73"/>
                      <a:pt x="2" y="72"/>
                      <a:pt x="2" y="71"/>
                    </a:cubicBezTo>
                    <a:cubicBezTo>
                      <a:pt x="8" y="58"/>
                      <a:pt x="15" y="46"/>
                      <a:pt x="23" y="34"/>
                    </a:cubicBezTo>
                    <a:cubicBezTo>
                      <a:pt x="29" y="23"/>
                      <a:pt x="38" y="13"/>
                      <a:pt x="48" y="4"/>
                    </a:cubicBezTo>
                    <a:cubicBezTo>
                      <a:pt x="49" y="3"/>
                      <a:pt x="50" y="2"/>
                      <a:pt x="51" y="1"/>
                    </a:cubicBezTo>
                    <a:cubicBezTo>
                      <a:pt x="51" y="1"/>
                      <a:pt x="51" y="0"/>
                      <a:pt x="51" y="0"/>
                    </a:cubicBezTo>
                    <a:cubicBezTo>
                      <a:pt x="49" y="1"/>
                      <a:pt x="46" y="3"/>
                      <a:pt x="45" y="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1" name="Google Shape;1921;p24"/>
              <p:cNvSpPr/>
              <p:nvPr/>
            </p:nvSpPr>
            <p:spPr>
              <a:xfrm>
                <a:off x="4765869" y="994416"/>
                <a:ext cx="75817" cy="37909"/>
              </a:xfrm>
              <a:custGeom>
                <a:avLst/>
                <a:gdLst/>
                <a:ahLst/>
                <a:cxnLst/>
                <a:rect l="l" t="t" r="r" b="b"/>
                <a:pathLst>
                  <a:path w="80" h="40" extrusionOk="0">
                    <a:moveTo>
                      <a:pt x="59" y="26"/>
                    </a:moveTo>
                    <a:cubicBezTo>
                      <a:pt x="65" y="29"/>
                      <a:pt x="71" y="33"/>
                      <a:pt x="76" y="37"/>
                    </a:cubicBezTo>
                    <a:cubicBezTo>
                      <a:pt x="77" y="38"/>
                      <a:pt x="79" y="39"/>
                      <a:pt x="80" y="40"/>
                    </a:cubicBezTo>
                    <a:cubicBezTo>
                      <a:pt x="80" y="40"/>
                      <a:pt x="80" y="40"/>
                      <a:pt x="80" y="39"/>
                    </a:cubicBezTo>
                    <a:cubicBezTo>
                      <a:pt x="80" y="39"/>
                      <a:pt x="79" y="38"/>
                      <a:pt x="78" y="37"/>
                    </a:cubicBezTo>
                    <a:cubicBezTo>
                      <a:pt x="73" y="31"/>
                      <a:pt x="67" y="27"/>
                      <a:pt x="60" y="24"/>
                    </a:cubicBezTo>
                    <a:cubicBezTo>
                      <a:pt x="43" y="15"/>
                      <a:pt x="26" y="7"/>
                      <a:pt x="7" y="1"/>
                    </a:cubicBezTo>
                    <a:cubicBezTo>
                      <a:pt x="6" y="1"/>
                      <a:pt x="5" y="0"/>
                      <a:pt x="3" y="0"/>
                    </a:cubicBezTo>
                    <a:cubicBezTo>
                      <a:pt x="2" y="0"/>
                      <a:pt x="1" y="0"/>
                      <a:pt x="0" y="1"/>
                    </a:cubicBezTo>
                    <a:cubicBezTo>
                      <a:pt x="4" y="2"/>
                      <a:pt x="7" y="3"/>
                      <a:pt x="10" y="4"/>
                    </a:cubicBezTo>
                    <a:cubicBezTo>
                      <a:pt x="27" y="11"/>
                      <a:pt x="43" y="18"/>
                      <a:pt x="59"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2" name="Google Shape;1922;p24"/>
              <p:cNvSpPr/>
              <p:nvPr/>
            </p:nvSpPr>
            <p:spPr>
              <a:xfrm>
                <a:off x="4755979" y="1047983"/>
                <a:ext cx="71697" cy="39557"/>
              </a:xfrm>
              <a:custGeom>
                <a:avLst/>
                <a:gdLst/>
                <a:ahLst/>
                <a:cxnLst/>
                <a:rect l="l" t="t" r="r" b="b"/>
                <a:pathLst>
                  <a:path w="76" h="42" extrusionOk="0">
                    <a:moveTo>
                      <a:pt x="47" y="21"/>
                    </a:moveTo>
                    <a:cubicBezTo>
                      <a:pt x="34" y="14"/>
                      <a:pt x="21" y="7"/>
                      <a:pt x="7" y="2"/>
                    </a:cubicBezTo>
                    <a:cubicBezTo>
                      <a:pt x="5" y="1"/>
                      <a:pt x="3" y="0"/>
                      <a:pt x="1" y="0"/>
                    </a:cubicBezTo>
                    <a:cubicBezTo>
                      <a:pt x="1" y="0"/>
                      <a:pt x="0" y="1"/>
                      <a:pt x="0" y="1"/>
                    </a:cubicBezTo>
                    <a:cubicBezTo>
                      <a:pt x="2" y="2"/>
                      <a:pt x="3" y="3"/>
                      <a:pt x="5" y="3"/>
                    </a:cubicBezTo>
                    <a:cubicBezTo>
                      <a:pt x="21" y="10"/>
                      <a:pt x="36" y="17"/>
                      <a:pt x="51" y="26"/>
                    </a:cubicBezTo>
                    <a:cubicBezTo>
                      <a:pt x="57" y="30"/>
                      <a:pt x="63" y="34"/>
                      <a:pt x="69" y="38"/>
                    </a:cubicBezTo>
                    <a:cubicBezTo>
                      <a:pt x="71" y="39"/>
                      <a:pt x="73" y="41"/>
                      <a:pt x="75" y="42"/>
                    </a:cubicBezTo>
                    <a:cubicBezTo>
                      <a:pt x="76" y="42"/>
                      <a:pt x="76" y="41"/>
                      <a:pt x="76" y="41"/>
                    </a:cubicBezTo>
                    <a:cubicBezTo>
                      <a:pt x="73" y="39"/>
                      <a:pt x="70" y="36"/>
                      <a:pt x="67" y="34"/>
                    </a:cubicBezTo>
                    <a:cubicBezTo>
                      <a:pt x="61" y="29"/>
                      <a:pt x="54" y="25"/>
                      <a:pt x="47" y="2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3" name="Google Shape;1923;p24"/>
              <p:cNvSpPr/>
              <p:nvPr/>
            </p:nvSpPr>
            <p:spPr>
              <a:xfrm>
                <a:off x="4887012" y="1078475"/>
                <a:ext cx="44501" cy="54391"/>
              </a:xfrm>
              <a:custGeom>
                <a:avLst/>
                <a:gdLst/>
                <a:ahLst/>
                <a:cxnLst/>
                <a:rect l="l" t="t" r="r" b="b"/>
                <a:pathLst>
                  <a:path w="47" h="58" extrusionOk="0">
                    <a:moveTo>
                      <a:pt x="46" y="58"/>
                    </a:moveTo>
                    <a:cubicBezTo>
                      <a:pt x="46" y="58"/>
                      <a:pt x="47" y="58"/>
                      <a:pt x="47" y="58"/>
                    </a:cubicBezTo>
                    <a:cubicBezTo>
                      <a:pt x="47" y="56"/>
                      <a:pt x="46" y="54"/>
                      <a:pt x="45" y="52"/>
                    </a:cubicBezTo>
                    <a:cubicBezTo>
                      <a:pt x="40" y="45"/>
                      <a:pt x="36" y="38"/>
                      <a:pt x="31" y="32"/>
                    </a:cubicBezTo>
                    <a:cubicBezTo>
                      <a:pt x="23" y="21"/>
                      <a:pt x="14" y="11"/>
                      <a:pt x="4" y="3"/>
                    </a:cubicBezTo>
                    <a:cubicBezTo>
                      <a:pt x="3" y="2"/>
                      <a:pt x="2" y="1"/>
                      <a:pt x="1" y="0"/>
                    </a:cubicBezTo>
                    <a:cubicBezTo>
                      <a:pt x="0" y="1"/>
                      <a:pt x="0" y="1"/>
                      <a:pt x="0" y="1"/>
                    </a:cubicBezTo>
                    <a:cubicBezTo>
                      <a:pt x="0" y="2"/>
                      <a:pt x="1" y="2"/>
                      <a:pt x="1" y="3"/>
                    </a:cubicBezTo>
                    <a:cubicBezTo>
                      <a:pt x="19" y="19"/>
                      <a:pt x="33" y="39"/>
                      <a:pt x="46" y="5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4" name="Google Shape;1924;p24"/>
              <p:cNvSpPr/>
              <p:nvPr/>
            </p:nvSpPr>
            <p:spPr>
              <a:xfrm>
                <a:off x="4822732" y="839485"/>
                <a:ext cx="70049" cy="25547"/>
              </a:xfrm>
              <a:custGeom>
                <a:avLst/>
                <a:gdLst/>
                <a:ahLst/>
                <a:cxnLst/>
                <a:rect l="l" t="t" r="r" b="b"/>
                <a:pathLst>
                  <a:path w="74" h="27" extrusionOk="0">
                    <a:moveTo>
                      <a:pt x="49" y="16"/>
                    </a:moveTo>
                    <a:cubicBezTo>
                      <a:pt x="56" y="19"/>
                      <a:pt x="63" y="22"/>
                      <a:pt x="70" y="26"/>
                    </a:cubicBezTo>
                    <a:cubicBezTo>
                      <a:pt x="71" y="26"/>
                      <a:pt x="72" y="26"/>
                      <a:pt x="73" y="27"/>
                    </a:cubicBezTo>
                    <a:cubicBezTo>
                      <a:pt x="73" y="27"/>
                      <a:pt x="74" y="26"/>
                      <a:pt x="74" y="26"/>
                    </a:cubicBezTo>
                    <a:cubicBezTo>
                      <a:pt x="72" y="25"/>
                      <a:pt x="71" y="24"/>
                      <a:pt x="69" y="23"/>
                    </a:cubicBezTo>
                    <a:cubicBezTo>
                      <a:pt x="63" y="20"/>
                      <a:pt x="57" y="17"/>
                      <a:pt x="51" y="14"/>
                    </a:cubicBezTo>
                    <a:cubicBezTo>
                      <a:pt x="40" y="10"/>
                      <a:pt x="28" y="6"/>
                      <a:pt x="16" y="3"/>
                    </a:cubicBezTo>
                    <a:cubicBezTo>
                      <a:pt x="11" y="1"/>
                      <a:pt x="6" y="1"/>
                      <a:pt x="0" y="0"/>
                    </a:cubicBezTo>
                    <a:cubicBezTo>
                      <a:pt x="0" y="1"/>
                      <a:pt x="0" y="1"/>
                      <a:pt x="0" y="1"/>
                    </a:cubicBezTo>
                    <a:cubicBezTo>
                      <a:pt x="1" y="2"/>
                      <a:pt x="2" y="2"/>
                      <a:pt x="2" y="2"/>
                    </a:cubicBezTo>
                    <a:cubicBezTo>
                      <a:pt x="19" y="5"/>
                      <a:pt x="34" y="11"/>
                      <a:pt x="49" y="1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5" name="Google Shape;1925;p24"/>
              <p:cNvSpPr/>
              <p:nvPr/>
            </p:nvSpPr>
            <p:spPr>
              <a:xfrm>
                <a:off x="4641430" y="894700"/>
                <a:ext cx="42029" cy="28020"/>
              </a:xfrm>
              <a:custGeom>
                <a:avLst/>
                <a:gdLst/>
                <a:ahLst/>
                <a:cxnLst/>
                <a:rect l="l" t="t" r="r" b="b"/>
                <a:pathLst>
                  <a:path w="44" h="30" extrusionOk="0">
                    <a:moveTo>
                      <a:pt x="41" y="1"/>
                    </a:moveTo>
                    <a:cubicBezTo>
                      <a:pt x="38" y="2"/>
                      <a:pt x="36" y="3"/>
                      <a:pt x="34" y="4"/>
                    </a:cubicBezTo>
                    <a:cubicBezTo>
                      <a:pt x="25" y="8"/>
                      <a:pt x="17" y="13"/>
                      <a:pt x="9" y="19"/>
                    </a:cubicBezTo>
                    <a:cubicBezTo>
                      <a:pt x="7" y="21"/>
                      <a:pt x="5" y="23"/>
                      <a:pt x="3" y="26"/>
                    </a:cubicBezTo>
                    <a:cubicBezTo>
                      <a:pt x="2" y="27"/>
                      <a:pt x="1" y="28"/>
                      <a:pt x="0" y="30"/>
                    </a:cubicBezTo>
                    <a:cubicBezTo>
                      <a:pt x="0" y="30"/>
                      <a:pt x="1" y="30"/>
                      <a:pt x="1" y="30"/>
                    </a:cubicBezTo>
                    <a:cubicBezTo>
                      <a:pt x="14" y="18"/>
                      <a:pt x="28" y="9"/>
                      <a:pt x="44" y="1"/>
                    </a:cubicBezTo>
                    <a:cubicBezTo>
                      <a:pt x="44" y="1"/>
                      <a:pt x="44" y="1"/>
                      <a:pt x="44" y="0"/>
                    </a:cubicBezTo>
                    <a:cubicBezTo>
                      <a:pt x="43" y="1"/>
                      <a:pt x="42" y="1"/>
                      <a:pt x="4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6" name="Google Shape;1926;p24"/>
              <p:cNvSpPr/>
              <p:nvPr/>
            </p:nvSpPr>
            <p:spPr>
              <a:xfrm>
                <a:off x="4881243" y="1211980"/>
                <a:ext cx="18955" cy="39557"/>
              </a:xfrm>
              <a:custGeom>
                <a:avLst/>
                <a:gdLst/>
                <a:ahLst/>
                <a:cxnLst/>
                <a:rect l="l" t="t" r="r" b="b"/>
                <a:pathLst>
                  <a:path w="20" h="42" extrusionOk="0">
                    <a:moveTo>
                      <a:pt x="18" y="30"/>
                    </a:moveTo>
                    <a:cubicBezTo>
                      <a:pt x="15" y="23"/>
                      <a:pt x="12" y="16"/>
                      <a:pt x="8" y="10"/>
                    </a:cubicBezTo>
                    <a:cubicBezTo>
                      <a:pt x="6" y="7"/>
                      <a:pt x="5" y="5"/>
                      <a:pt x="3" y="3"/>
                    </a:cubicBezTo>
                    <a:cubicBezTo>
                      <a:pt x="2" y="2"/>
                      <a:pt x="1" y="1"/>
                      <a:pt x="0" y="0"/>
                    </a:cubicBezTo>
                    <a:cubicBezTo>
                      <a:pt x="8" y="13"/>
                      <a:pt x="16" y="26"/>
                      <a:pt x="19" y="42"/>
                    </a:cubicBezTo>
                    <a:cubicBezTo>
                      <a:pt x="20" y="37"/>
                      <a:pt x="19" y="34"/>
                      <a:pt x="18" y="3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7" name="Google Shape;1927;p24"/>
              <p:cNvSpPr/>
              <p:nvPr/>
            </p:nvSpPr>
            <p:spPr>
              <a:xfrm>
                <a:off x="4840038" y="1173246"/>
                <a:ext cx="26371" cy="25547"/>
              </a:xfrm>
              <a:custGeom>
                <a:avLst/>
                <a:gdLst/>
                <a:ahLst/>
                <a:cxnLst/>
                <a:rect l="l" t="t" r="r" b="b"/>
                <a:pathLst>
                  <a:path w="28" h="27" extrusionOk="0">
                    <a:moveTo>
                      <a:pt x="26" y="26"/>
                    </a:moveTo>
                    <a:cubicBezTo>
                      <a:pt x="26" y="26"/>
                      <a:pt x="27" y="26"/>
                      <a:pt x="28" y="27"/>
                    </a:cubicBezTo>
                    <a:cubicBezTo>
                      <a:pt x="27" y="25"/>
                      <a:pt x="27" y="24"/>
                      <a:pt x="26" y="23"/>
                    </a:cubicBezTo>
                    <a:cubicBezTo>
                      <a:pt x="19" y="15"/>
                      <a:pt x="11" y="7"/>
                      <a:pt x="1" y="1"/>
                    </a:cubicBezTo>
                    <a:cubicBezTo>
                      <a:pt x="1" y="0"/>
                      <a:pt x="1" y="0"/>
                      <a:pt x="0" y="0"/>
                    </a:cubicBezTo>
                    <a:cubicBezTo>
                      <a:pt x="0" y="1"/>
                      <a:pt x="1" y="1"/>
                      <a:pt x="1" y="2"/>
                    </a:cubicBezTo>
                    <a:cubicBezTo>
                      <a:pt x="9" y="10"/>
                      <a:pt x="18" y="18"/>
                      <a:pt x="26"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8" name="Google Shape;1928;p24"/>
              <p:cNvSpPr/>
              <p:nvPr/>
            </p:nvSpPr>
            <p:spPr>
              <a:xfrm>
                <a:off x="4828500" y="1212803"/>
                <a:ext cx="25547" cy="29668"/>
              </a:xfrm>
              <a:custGeom>
                <a:avLst/>
                <a:gdLst/>
                <a:ahLst/>
                <a:cxnLst/>
                <a:rect l="l" t="t" r="r" b="b"/>
                <a:pathLst>
                  <a:path w="27" h="31" extrusionOk="0">
                    <a:moveTo>
                      <a:pt x="0" y="0"/>
                    </a:moveTo>
                    <a:cubicBezTo>
                      <a:pt x="5" y="5"/>
                      <a:pt x="9" y="10"/>
                      <a:pt x="14" y="16"/>
                    </a:cubicBezTo>
                    <a:cubicBezTo>
                      <a:pt x="18" y="21"/>
                      <a:pt x="22" y="26"/>
                      <a:pt x="26" y="31"/>
                    </a:cubicBezTo>
                    <a:cubicBezTo>
                      <a:pt x="27" y="28"/>
                      <a:pt x="25" y="26"/>
                      <a:pt x="23" y="24"/>
                    </a:cubicBezTo>
                    <a:cubicBezTo>
                      <a:pt x="12" y="9"/>
                      <a:pt x="5" y="2"/>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9" name="Google Shape;1929;p24"/>
              <p:cNvSpPr/>
              <p:nvPr/>
            </p:nvSpPr>
            <p:spPr>
              <a:xfrm>
                <a:off x="4777406" y="890579"/>
                <a:ext cx="37085" cy="10714"/>
              </a:xfrm>
              <a:custGeom>
                <a:avLst/>
                <a:gdLst/>
                <a:ahLst/>
                <a:cxnLst/>
                <a:rect l="l" t="t" r="r" b="b"/>
                <a:pathLst>
                  <a:path w="39" h="11" extrusionOk="0">
                    <a:moveTo>
                      <a:pt x="0" y="2"/>
                    </a:moveTo>
                    <a:cubicBezTo>
                      <a:pt x="2" y="3"/>
                      <a:pt x="3" y="3"/>
                      <a:pt x="4" y="3"/>
                    </a:cubicBezTo>
                    <a:cubicBezTo>
                      <a:pt x="14" y="5"/>
                      <a:pt x="24" y="7"/>
                      <a:pt x="35" y="10"/>
                    </a:cubicBezTo>
                    <a:cubicBezTo>
                      <a:pt x="36" y="11"/>
                      <a:pt x="38" y="11"/>
                      <a:pt x="39" y="11"/>
                    </a:cubicBezTo>
                    <a:cubicBezTo>
                      <a:pt x="33" y="6"/>
                      <a:pt x="7"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0" name="Google Shape;1930;p24"/>
              <p:cNvSpPr/>
              <p:nvPr/>
            </p:nvSpPr>
            <p:spPr>
              <a:xfrm>
                <a:off x="4640605" y="809817"/>
                <a:ext cx="27196" cy="16482"/>
              </a:xfrm>
              <a:custGeom>
                <a:avLst/>
                <a:gdLst/>
                <a:ahLst/>
                <a:cxnLst/>
                <a:rect l="l" t="t" r="r" b="b"/>
                <a:pathLst>
                  <a:path w="29" h="18" extrusionOk="0">
                    <a:moveTo>
                      <a:pt x="9" y="12"/>
                    </a:moveTo>
                    <a:cubicBezTo>
                      <a:pt x="13" y="10"/>
                      <a:pt x="16" y="8"/>
                      <a:pt x="19" y="6"/>
                    </a:cubicBezTo>
                    <a:cubicBezTo>
                      <a:pt x="22" y="4"/>
                      <a:pt x="26" y="3"/>
                      <a:pt x="29" y="1"/>
                    </a:cubicBezTo>
                    <a:cubicBezTo>
                      <a:pt x="29" y="1"/>
                      <a:pt x="29" y="1"/>
                      <a:pt x="29" y="0"/>
                    </a:cubicBezTo>
                    <a:cubicBezTo>
                      <a:pt x="28" y="0"/>
                      <a:pt x="26" y="0"/>
                      <a:pt x="25" y="0"/>
                    </a:cubicBezTo>
                    <a:cubicBezTo>
                      <a:pt x="16" y="3"/>
                      <a:pt x="7" y="8"/>
                      <a:pt x="1" y="16"/>
                    </a:cubicBezTo>
                    <a:cubicBezTo>
                      <a:pt x="0" y="16"/>
                      <a:pt x="0" y="17"/>
                      <a:pt x="1" y="18"/>
                    </a:cubicBezTo>
                    <a:cubicBezTo>
                      <a:pt x="4" y="16"/>
                      <a:pt x="6" y="13"/>
                      <a:pt x="9"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1" name="Google Shape;1931;p24"/>
              <p:cNvSpPr/>
              <p:nvPr/>
            </p:nvSpPr>
            <p:spPr>
              <a:xfrm>
                <a:off x="4863937" y="954035"/>
                <a:ext cx="22251" cy="16482"/>
              </a:xfrm>
              <a:custGeom>
                <a:avLst/>
                <a:gdLst/>
                <a:ahLst/>
                <a:cxnLst/>
                <a:rect l="l" t="t" r="r" b="b"/>
                <a:pathLst>
                  <a:path w="23" h="18" extrusionOk="0">
                    <a:moveTo>
                      <a:pt x="2" y="3"/>
                    </a:moveTo>
                    <a:cubicBezTo>
                      <a:pt x="9" y="8"/>
                      <a:pt x="16" y="13"/>
                      <a:pt x="23" y="18"/>
                    </a:cubicBezTo>
                    <a:cubicBezTo>
                      <a:pt x="22" y="13"/>
                      <a:pt x="7" y="1"/>
                      <a:pt x="0" y="0"/>
                    </a:cubicBezTo>
                    <a:cubicBezTo>
                      <a:pt x="1" y="1"/>
                      <a:pt x="1" y="2"/>
                      <a:pt x="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2" name="Google Shape;1932;p24"/>
              <p:cNvSpPr/>
              <p:nvPr/>
            </p:nvSpPr>
            <p:spPr>
              <a:xfrm>
                <a:off x="4777406" y="806521"/>
                <a:ext cx="30492" cy="4945"/>
              </a:xfrm>
              <a:custGeom>
                <a:avLst/>
                <a:gdLst/>
                <a:ahLst/>
                <a:cxnLst/>
                <a:rect l="l" t="t" r="r" b="b"/>
                <a:pathLst>
                  <a:path w="32" h="5" extrusionOk="0">
                    <a:moveTo>
                      <a:pt x="32" y="4"/>
                    </a:moveTo>
                    <a:cubicBezTo>
                      <a:pt x="30" y="3"/>
                      <a:pt x="30" y="3"/>
                      <a:pt x="22" y="2"/>
                    </a:cubicBezTo>
                    <a:cubicBezTo>
                      <a:pt x="19" y="1"/>
                      <a:pt x="15" y="1"/>
                      <a:pt x="11" y="1"/>
                    </a:cubicBezTo>
                    <a:cubicBezTo>
                      <a:pt x="8" y="1"/>
                      <a:pt x="4" y="0"/>
                      <a:pt x="0" y="1"/>
                    </a:cubicBezTo>
                    <a:cubicBezTo>
                      <a:pt x="4" y="3"/>
                      <a:pt x="29" y="5"/>
                      <a:pt x="32" y="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3" name="Google Shape;1933;p24"/>
              <p:cNvSpPr/>
              <p:nvPr/>
            </p:nvSpPr>
            <p:spPr>
              <a:xfrm>
                <a:off x="4677690" y="975462"/>
                <a:ext cx="26371" cy="6593"/>
              </a:xfrm>
              <a:custGeom>
                <a:avLst/>
                <a:gdLst/>
                <a:ahLst/>
                <a:cxnLst/>
                <a:rect l="l" t="t" r="r" b="b"/>
                <a:pathLst>
                  <a:path w="28" h="7" extrusionOk="0">
                    <a:moveTo>
                      <a:pt x="6" y="4"/>
                    </a:moveTo>
                    <a:cubicBezTo>
                      <a:pt x="4" y="4"/>
                      <a:pt x="2" y="4"/>
                      <a:pt x="0" y="7"/>
                    </a:cubicBezTo>
                    <a:cubicBezTo>
                      <a:pt x="10" y="5"/>
                      <a:pt x="19" y="4"/>
                      <a:pt x="28" y="2"/>
                    </a:cubicBezTo>
                    <a:cubicBezTo>
                      <a:pt x="21" y="0"/>
                      <a:pt x="13" y="3"/>
                      <a:pt x="6" y="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4" name="Google Shape;1934;p24"/>
              <p:cNvSpPr/>
              <p:nvPr/>
            </p:nvSpPr>
            <p:spPr>
              <a:xfrm>
                <a:off x="4679338" y="824651"/>
                <a:ext cx="23075" cy="9065"/>
              </a:xfrm>
              <a:custGeom>
                <a:avLst/>
                <a:gdLst/>
                <a:ahLst/>
                <a:cxnLst/>
                <a:rect l="l" t="t" r="r" b="b"/>
                <a:pathLst>
                  <a:path w="24" h="10" extrusionOk="0">
                    <a:moveTo>
                      <a:pt x="23" y="2"/>
                    </a:moveTo>
                    <a:cubicBezTo>
                      <a:pt x="23" y="2"/>
                      <a:pt x="24" y="2"/>
                      <a:pt x="24" y="1"/>
                    </a:cubicBezTo>
                    <a:cubicBezTo>
                      <a:pt x="23" y="0"/>
                      <a:pt x="22" y="0"/>
                      <a:pt x="21" y="0"/>
                    </a:cubicBezTo>
                    <a:cubicBezTo>
                      <a:pt x="14" y="2"/>
                      <a:pt x="8" y="5"/>
                      <a:pt x="1" y="8"/>
                    </a:cubicBezTo>
                    <a:cubicBezTo>
                      <a:pt x="1" y="8"/>
                      <a:pt x="0" y="9"/>
                      <a:pt x="0" y="9"/>
                    </a:cubicBezTo>
                    <a:cubicBezTo>
                      <a:pt x="0" y="9"/>
                      <a:pt x="0" y="10"/>
                      <a:pt x="0" y="10"/>
                    </a:cubicBezTo>
                    <a:cubicBezTo>
                      <a:pt x="8" y="7"/>
                      <a:pt x="15" y="5"/>
                      <a:pt x="23"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5" name="Google Shape;1935;p24"/>
              <p:cNvSpPr/>
              <p:nvPr/>
            </p:nvSpPr>
            <p:spPr>
              <a:xfrm>
                <a:off x="4854048" y="1256481"/>
                <a:ext cx="9065" cy="18955"/>
              </a:xfrm>
              <a:custGeom>
                <a:avLst/>
                <a:gdLst/>
                <a:ahLst/>
                <a:cxnLst/>
                <a:rect l="l" t="t" r="r" b="b"/>
                <a:pathLst>
                  <a:path w="10" h="20" extrusionOk="0">
                    <a:moveTo>
                      <a:pt x="0" y="0"/>
                    </a:moveTo>
                    <a:cubicBezTo>
                      <a:pt x="3" y="7"/>
                      <a:pt x="6" y="13"/>
                      <a:pt x="9" y="20"/>
                    </a:cubicBezTo>
                    <a:cubicBezTo>
                      <a:pt x="10" y="14"/>
                      <a:pt x="5" y="4"/>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6" name="Google Shape;1936;p24"/>
              <p:cNvSpPr/>
              <p:nvPr/>
            </p:nvSpPr>
            <p:spPr>
              <a:xfrm>
                <a:off x="4842510" y="1211980"/>
                <a:ext cx="11537" cy="15658"/>
              </a:xfrm>
              <a:custGeom>
                <a:avLst/>
                <a:gdLst/>
                <a:ahLst/>
                <a:cxnLst/>
                <a:rect l="l" t="t" r="r" b="b"/>
                <a:pathLst>
                  <a:path w="12" h="16" extrusionOk="0">
                    <a:moveTo>
                      <a:pt x="0" y="0"/>
                    </a:moveTo>
                    <a:cubicBezTo>
                      <a:pt x="4" y="6"/>
                      <a:pt x="8" y="11"/>
                      <a:pt x="12" y="16"/>
                    </a:cubicBezTo>
                    <a:cubicBezTo>
                      <a:pt x="12" y="11"/>
                      <a:pt x="5" y="2"/>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7" name="Google Shape;1937;p24"/>
              <p:cNvSpPr/>
              <p:nvPr/>
            </p:nvSpPr>
            <p:spPr>
              <a:xfrm>
                <a:off x="4893605" y="1069409"/>
                <a:ext cx="11537" cy="10714"/>
              </a:xfrm>
              <a:custGeom>
                <a:avLst/>
                <a:gdLst/>
                <a:ahLst/>
                <a:cxnLst/>
                <a:rect l="l" t="t" r="r" b="b"/>
                <a:pathLst>
                  <a:path w="12" h="11" extrusionOk="0">
                    <a:moveTo>
                      <a:pt x="7" y="4"/>
                    </a:moveTo>
                    <a:cubicBezTo>
                      <a:pt x="5" y="3"/>
                      <a:pt x="3" y="1"/>
                      <a:pt x="0" y="0"/>
                    </a:cubicBezTo>
                    <a:cubicBezTo>
                      <a:pt x="0" y="0"/>
                      <a:pt x="0" y="0"/>
                      <a:pt x="0" y="0"/>
                    </a:cubicBezTo>
                    <a:cubicBezTo>
                      <a:pt x="4" y="4"/>
                      <a:pt x="8" y="8"/>
                      <a:pt x="12" y="11"/>
                    </a:cubicBezTo>
                    <a:cubicBezTo>
                      <a:pt x="12" y="8"/>
                      <a:pt x="12" y="8"/>
                      <a:pt x="7" y="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8" name="Google Shape;1938;p24"/>
              <p:cNvSpPr/>
              <p:nvPr/>
            </p:nvSpPr>
            <p:spPr>
              <a:xfrm>
                <a:off x="4676866" y="883162"/>
                <a:ext cx="14010" cy="6593"/>
              </a:xfrm>
              <a:custGeom>
                <a:avLst/>
                <a:gdLst/>
                <a:ahLst/>
                <a:cxnLst/>
                <a:rect l="l" t="t" r="r" b="b"/>
                <a:pathLst>
                  <a:path w="15" h="7" extrusionOk="0">
                    <a:moveTo>
                      <a:pt x="0" y="7"/>
                    </a:moveTo>
                    <a:cubicBezTo>
                      <a:pt x="9" y="5"/>
                      <a:pt x="13" y="3"/>
                      <a:pt x="15" y="1"/>
                    </a:cubicBezTo>
                    <a:cubicBezTo>
                      <a:pt x="12" y="0"/>
                      <a:pt x="5" y="3"/>
                      <a:pt x="0"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9" name="Google Shape;1939;p24"/>
              <p:cNvSpPr/>
              <p:nvPr/>
            </p:nvSpPr>
            <p:spPr>
              <a:xfrm>
                <a:off x="4713950" y="977110"/>
                <a:ext cx="10714" cy="3296"/>
              </a:xfrm>
              <a:custGeom>
                <a:avLst/>
                <a:gdLst/>
                <a:ahLst/>
                <a:cxnLst/>
                <a:rect l="l" t="t" r="r" b="b"/>
                <a:pathLst>
                  <a:path w="11" h="3" extrusionOk="0">
                    <a:moveTo>
                      <a:pt x="0" y="2"/>
                    </a:moveTo>
                    <a:cubicBezTo>
                      <a:pt x="3" y="3"/>
                      <a:pt x="7" y="3"/>
                      <a:pt x="11" y="3"/>
                    </a:cubicBezTo>
                    <a:cubicBezTo>
                      <a:pt x="8" y="1"/>
                      <a:pt x="4"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0" name="Google Shape;1940;p24"/>
              <p:cNvSpPr/>
              <p:nvPr/>
            </p:nvSpPr>
            <p:spPr>
              <a:xfrm>
                <a:off x="4899373" y="1227637"/>
                <a:ext cx="5769" cy="10714"/>
              </a:xfrm>
              <a:custGeom>
                <a:avLst/>
                <a:gdLst/>
                <a:ahLst/>
                <a:cxnLst/>
                <a:rect l="l" t="t" r="r" b="b"/>
                <a:pathLst>
                  <a:path w="6" h="12" extrusionOk="0">
                    <a:moveTo>
                      <a:pt x="6" y="12"/>
                    </a:moveTo>
                    <a:cubicBezTo>
                      <a:pt x="5" y="7"/>
                      <a:pt x="3" y="3"/>
                      <a:pt x="1" y="0"/>
                    </a:cubicBezTo>
                    <a:cubicBezTo>
                      <a:pt x="1" y="0"/>
                      <a:pt x="0" y="0"/>
                      <a:pt x="0" y="0"/>
                    </a:cubicBezTo>
                    <a:cubicBezTo>
                      <a:pt x="2" y="4"/>
                      <a:pt x="3" y="8"/>
                      <a:pt x="5" y="12"/>
                    </a:cubicBezTo>
                    <a:cubicBezTo>
                      <a:pt x="5" y="12"/>
                      <a:pt x="5" y="12"/>
                      <a:pt x="6"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1" name="Google Shape;1941;p24"/>
              <p:cNvSpPr/>
              <p:nvPr/>
            </p:nvSpPr>
            <p:spPr>
              <a:xfrm>
                <a:off x="4526879" y="986175"/>
                <a:ext cx="40381" cy="71697"/>
              </a:xfrm>
              <a:custGeom>
                <a:avLst/>
                <a:gdLst/>
                <a:ahLst/>
                <a:cxnLst/>
                <a:rect l="l" t="t" r="r" b="b"/>
                <a:pathLst>
                  <a:path w="43" h="76" extrusionOk="0">
                    <a:moveTo>
                      <a:pt x="42" y="2"/>
                    </a:moveTo>
                    <a:cubicBezTo>
                      <a:pt x="42" y="1"/>
                      <a:pt x="42" y="1"/>
                      <a:pt x="43" y="0"/>
                    </a:cubicBezTo>
                    <a:cubicBezTo>
                      <a:pt x="42" y="0"/>
                      <a:pt x="42" y="0"/>
                      <a:pt x="42" y="0"/>
                    </a:cubicBezTo>
                    <a:cubicBezTo>
                      <a:pt x="41" y="1"/>
                      <a:pt x="39" y="2"/>
                      <a:pt x="38" y="4"/>
                    </a:cubicBezTo>
                    <a:cubicBezTo>
                      <a:pt x="30" y="13"/>
                      <a:pt x="24" y="22"/>
                      <a:pt x="18" y="33"/>
                    </a:cubicBezTo>
                    <a:cubicBezTo>
                      <a:pt x="12" y="44"/>
                      <a:pt x="6" y="55"/>
                      <a:pt x="3" y="66"/>
                    </a:cubicBezTo>
                    <a:cubicBezTo>
                      <a:pt x="2" y="69"/>
                      <a:pt x="1" y="73"/>
                      <a:pt x="0" y="76"/>
                    </a:cubicBezTo>
                    <a:cubicBezTo>
                      <a:pt x="0" y="76"/>
                      <a:pt x="1" y="76"/>
                      <a:pt x="1" y="76"/>
                    </a:cubicBezTo>
                    <a:cubicBezTo>
                      <a:pt x="1" y="75"/>
                      <a:pt x="2" y="74"/>
                      <a:pt x="2" y="73"/>
                    </a:cubicBezTo>
                    <a:cubicBezTo>
                      <a:pt x="5" y="67"/>
                      <a:pt x="7" y="60"/>
                      <a:pt x="10" y="53"/>
                    </a:cubicBezTo>
                    <a:cubicBezTo>
                      <a:pt x="18" y="36"/>
                      <a:pt x="27" y="20"/>
                      <a:pt x="39" y="6"/>
                    </a:cubicBezTo>
                    <a:cubicBezTo>
                      <a:pt x="40" y="5"/>
                      <a:pt x="41" y="3"/>
                      <a:pt x="42"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2" name="Google Shape;1942;p24"/>
              <p:cNvSpPr/>
              <p:nvPr/>
            </p:nvSpPr>
            <p:spPr>
              <a:xfrm>
                <a:off x="4559019" y="1018315"/>
                <a:ext cx="20603" cy="48622"/>
              </a:xfrm>
              <a:custGeom>
                <a:avLst/>
                <a:gdLst/>
                <a:ahLst/>
                <a:cxnLst/>
                <a:rect l="l" t="t" r="r" b="b"/>
                <a:pathLst>
                  <a:path w="22" h="52" extrusionOk="0">
                    <a:moveTo>
                      <a:pt x="18" y="5"/>
                    </a:moveTo>
                    <a:cubicBezTo>
                      <a:pt x="14" y="12"/>
                      <a:pt x="10" y="20"/>
                      <a:pt x="7" y="28"/>
                    </a:cubicBezTo>
                    <a:cubicBezTo>
                      <a:pt x="4" y="34"/>
                      <a:pt x="3" y="40"/>
                      <a:pt x="1" y="46"/>
                    </a:cubicBezTo>
                    <a:cubicBezTo>
                      <a:pt x="0" y="48"/>
                      <a:pt x="0" y="50"/>
                      <a:pt x="0" y="52"/>
                    </a:cubicBezTo>
                    <a:cubicBezTo>
                      <a:pt x="0" y="52"/>
                      <a:pt x="0" y="52"/>
                      <a:pt x="1" y="52"/>
                    </a:cubicBezTo>
                    <a:cubicBezTo>
                      <a:pt x="2" y="50"/>
                      <a:pt x="3" y="48"/>
                      <a:pt x="3" y="45"/>
                    </a:cubicBezTo>
                    <a:cubicBezTo>
                      <a:pt x="8" y="31"/>
                      <a:pt x="14" y="17"/>
                      <a:pt x="21" y="3"/>
                    </a:cubicBezTo>
                    <a:cubicBezTo>
                      <a:pt x="21" y="3"/>
                      <a:pt x="21" y="2"/>
                      <a:pt x="22" y="0"/>
                    </a:cubicBezTo>
                    <a:cubicBezTo>
                      <a:pt x="20" y="1"/>
                      <a:pt x="19" y="3"/>
                      <a:pt x="18" y="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3" name="Google Shape;1943;p24"/>
              <p:cNvSpPr/>
              <p:nvPr/>
            </p:nvSpPr>
            <p:spPr>
              <a:xfrm>
                <a:off x="4503804" y="987823"/>
                <a:ext cx="26371" cy="39557"/>
              </a:xfrm>
              <a:custGeom>
                <a:avLst/>
                <a:gdLst/>
                <a:ahLst/>
                <a:cxnLst/>
                <a:rect l="l" t="t" r="r" b="b"/>
                <a:pathLst>
                  <a:path w="28" h="42" extrusionOk="0">
                    <a:moveTo>
                      <a:pt x="18" y="13"/>
                    </a:moveTo>
                    <a:cubicBezTo>
                      <a:pt x="21" y="9"/>
                      <a:pt x="25" y="5"/>
                      <a:pt x="28" y="0"/>
                    </a:cubicBezTo>
                    <a:cubicBezTo>
                      <a:pt x="17" y="7"/>
                      <a:pt x="0" y="33"/>
                      <a:pt x="1" y="42"/>
                    </a:cubicBezTo>
                    <a:cubicBezTo>
                      <a:pt x="3" y="37"/>
                      <a:pt x="6" y="32"/>
                      <a:pt x="9" y="27"/>
                    </a:cubicBezTo>
                    <a:cubicBezTo>
                      <a:pt x="11" y="22"/>
                      <a:pt x="15" y="18"/>
                      <a:pt x="18" y="1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4" name="Google Shape;1944;p24"/>
              <p:cNvSpPr/>
              <p:nvPr/>
            </p:nvSpPr>
            <p:spPr>
              <a:xfrm>
                <a:off x="4614234" y="963924"/>
                <a:ext cx="20603" cy="30492"/>
              </a:xfrm>
              <a:custGeom>
                <a:avLst/>
                <a:gdLst/>
                <a:ahLst/>
                <a:cxnLst/>
                <a:rect l="l" t="t" r="r" b="b"/>
                <a:pathLst>
                  <a:path w="22" h="32" extrusionOk="0">
                    <a:moveTo>
                      <a:pt x="22" y="0"/>
                    </a:moveTo>
                    <a:cubicBezTo>
                      <a:pt x="14" y="5"/>
                      <a:pt x="0" y="25"/>
                      <a:pt x="0" y="32"/>
                    </a:cubicBezTo>
                    <a:cubicBezTo>
                      <a:pt x="2" y="29"/>
                      <a:pt x="4" y="25"/>
                      <a:pt x="7" y="22"/>
                    </a:cubicBezTo>
                    <a:cubicBezTo>
                      <a:pt x="9" y="18"/>
                      <a:pt x="12" y="15"/>
                      <a:pt x="14" y="11"/>
                    </a:cubicBezTo>
                    <a:cubicBezTo>
                      <a:pt x="17" y="8"/>
                      <a:pt x="20" y="5"/>
                      <a:pt x="2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5" name="Google Shape;1945;p24"/>
              <p:cNvSpPr/>
              <p:nvPr/>
            </p:nvSpPr>
            <p:spPr>
              <a:xfrm>
                <a:off x="4516990" y="1068586"/>
                <a:ext cx="7417" cy="28844"/>
              </a:xfrm>
              <a:custGeom>
                <a:avLst/>
                <a:gdLst/>
                <a:ahLst/>
                <a:cxnLst/>
                <a:rect l="l" t="t" r="r" b="b"/>
                <a:pathLst>
                  <a:path w="8" h="30" extrusionOk="0">
                    <a:moveTo>
                      <a:pt x="5" y="2"/>
                    </a:moveTo>
                    <a:cubicBezTo>
                      <a:pt x="3" y="11"/>
                      <a:pt x="0" y="20"/>
                      <a:pt x="1" y="29"/>
                    </a:cubicBezTo>
                    <a:cubicBezTo>
                      <a:pt x="1" y="29"/>
                      <a:pt x="1" y="29"/>
                      <a:pt x="1" y="30"/>
                    </a:cubicBezTo>
                    <a:cubicBezTo>
                      <a:pt x="4" y="20"/>
                      <a:pt x="6" y="10"/>
                      <a:pt x="8" y="0"/>
                    </a:cubicBezTo>
                    <a:cubicBezTo>
                      <a:pt x="6" y="0"/>
                      <a:pt x="5" y="1"/>
                      <a:pt x="5"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6" name="Google Shape;1946;p24"/>
              <p:cNvSpPr/>
              <p:nvPr/>
            </p:nvSpPr>
            <p:spPr>
              <a:xfrm>
                <a:off x="4461775" y="1001009"/>
                <a:ext cx="13186" cy="26371"/>
              </a:xfrm>
              <a:custGeom>
                <a:avLst/>
                <a:gdLst/>
                <a:ahLst/>
                <a:cxnLst/>
                <a:rect l="l" t="t" r="r" b="b"/>
                <a:pathLst>
                  <a:path w="14" h="28" extrusionOk="0">
                    <a:moveTo>
                      <a:pt x="2" y="28"/>
                    </a:moveTo>
                    <a:cubicBezTo>
                      <a:pt x="3" y="26"/>
                      <a:pt x="4" y="25"/>
                      <a:pt x="4" y="24"/>
                    </a:cubicBezTo>
                    <a:cubicBezTo>
                      <a:pt x="6" y="16"/>
                      <a:pt x="9" y="9"/>
                      <a:pt x="13" y="2"/>
                    </a:cubicBezTo>
                    <a:cubicBezTo>
                      <a:pt x="13" y="2"/>
                      <a:pt x="13" y="1"/>
                      <a:pt x="14" y="0"/>
                    </a:cubicBezTo>
                    <a:cubicBezTo>
                      <a:pt x="7" y="4"/>
                      <a:pt x="0" y="21"/>
                      <a:pt x="2"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7" name="Google Shape;1947;p24"/>
              <p:cNvSpPr/>
              <p:nvPr/>
            </p:nvSpPr>
            <p:spPr>
              <a:xfrm>
                <a:off x="4634837" y="1031501"/>
                <a:ext cx="9889" cy="28844"/>
              </a:xfrm>
              <a:custGeom>
                <a:avLst/>
                <a:gdLst/>
                <a:ahLst/>
                <a:cxnLst/>
                <a:rect l="l" t="t" r="r" b="b"/>
                <a:pathLst>
                  <a:path w="10" h="31" extrusionOk="0">
                    <a:moveTo>
                      <a:pt x="10" y="0"/>
                    </a:moveTo>
                    <a:cubicBezTo>
                      <a:pt x="9" y="1"/>
                      <a:pt x="9" y="2"/>
                      <a:pt x="8" y="3"/>
                    </a:cubicBezTo>
                    <a:cubicBezTo>
                      <a:pt x="5" y="8"/>
                      <a:pt x="0" y="25"/>
                      <a:pt x="0" y="31"/>
                    </a:cubicBezTo>
                    <a:cubicBezTo>
                      <a:pt x="4" y="21"/>
                      <a:pt x="7" y="11"/>
                      <a:pt x="10" y="1"/>
                    </a:cubicBezTo>
                    <a:cubicBezTo>
                      <a:pt x="10" y="1"/>
                      <a:pt x="10" y="0"/>
                      <a:pt x="1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8" name="Google Shape;1948;p24"/>
              <p:cNvSpPr/>
              <p:nvPr/>
            </p:nvSpPr>
            <p:spPr>
              <a:xfrm>
                <a:off x="4733729" y="1170774"/>
                <a:ext cx="4121" cy="17306"/>
              </a:xfrm>
              <a:custGeom>
                <a:avLst/>
                <a:gdLst/>
                <a:ahLst/>
                <a:cxnLst/>
                <a:rect l="l" t="t" r="r" b="b"/>
                <a:pathLst>
                  <a:path w="4" h="18" extrusionOk="0">
                    <a:moveTo>
                      <a:pt x="1" y="0"/>
                    </a:moveTo>
                    <a:cubicBezTo>
                      <a:pt x="1" y="1"/>
                      <a:pt x="0" y="2"/>
                      <a:pt x="0" y="3"/>
                    </a:cubicBezTo>
                    <a:cubicBezTo>
                      <a:pt x="1" y="8"/>
                      <a:pt x="0" y="13"/>
                      <a:pt x="1" y="18"/>
                    </a:cubicBezTo>
                    <a:cubicBezTo>
                      <a:pt x="4" y="12"/>
                      <a:pt x="3" y="6"/>
                      <a:pt x="2" y="0"/>
                    </a:cubicBezTo>
                    <a:cubicBezTo>
                      <a:pt x="2" y="0"/>
                      <a:pt x="1"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9" name="Google Shape;1949;p24"/>
              <p:cNvSpPr/>
              <p:nvPr/>
            </p:nvSpPr>
            <p:spPr>
              <a:xfrm>
                <a:off x="4539241" y="1092484"/>
                <a:ext cx="4121" cy="18955"/>
              </a:xfrm>
              <a:custGeom>
                <a:avLst/>
                <a:gdLst/>
                <a:ahLst/>
                <a:cxnLst/>
                <a:rect l="l" t="t" r="r" b="b"/>
                <a:pathLst>
                  <a:path w="5" h="20" extrusionOk="0">
                    <a:moveTo>
                      <a:pt x="3" y="20"/>
                    </a:moveTo>
                    <a:cubicBezTo>
                      <a:pt x="4" y="13"/>
                      <a:pt x="4" y="7"/>
                      <a:pt x="5" y="0"/>
                    </a:cubicBezTo>
                    <a:cubicBezTo>
                      <a:pt x="1" y="3"/>
                      <a:pt x="0" y="14"/>
                      <a:pt x="3" y="2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0" name="Google Shape;1950;p24"/>
              <p:cNvSpPr/>
              <p:nvPr/>
            </p:nvSpPr>
            <p:spPr>
              <a:xfrm>
                <a:off x="4582918" y="996888"/>
                <a:ext cx="9889" cy="11537"/>
              </a:xfrm>
              <a:custGeom>
                <a:avLst/>
                <a:gdLst/>
                <a:ahLst/>
                <a:cxnLst/>
                <a:rect l="l" t="t" r="r" b="b"/>
                <a:pathLst>
                  <a:path w="10" h="12" extrusionOk="0">
                    <a:moveTo>
                      <a:pt x="0" y="12"/>
                    </a:moveTo>
                    <a:cubicBezTo>
                      <a:pt x="3" y="10"/>
                      <a:pt x="9" y="4"/>
                      <a:pt x="10" y="0"/>
                    </a:cubicBezTo>
                    <a:cubicBezTo>
                      <a:pt x="5" y="3"/>
                      <a:pt x="3" y="7"/>
                      <a:pt x="0"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1" name="Google Shape;1951;p24"/>
              <p:cNvSpPr/>
              <p:nvPr/>
            </p:nvSpPr>
            <p:spPr>
              <a:xfrm>
                <a:off x="4665328" y="1088364"/>
                <a:ext cx="3296" cy="14834"/>
              </a:xfrm>
              <a:custGeom>
                <a:avLst/>
                <a:gdLst/>
                <a:ahLst/>
                <a:cxnLst/>
                <a:rect l="l" t="t" r="r" b="b"/>
                <a:pathLst>
                  <a:path w="4" h="15" extrusionOk="0">
                    <a:moveTo>
                      <a:pt x="1" y="15"/>
                    </a:moveTo>
                    <a:cubicBezTo>
                      <a:pt x="2" y="12"/>
                      <a:pt x="4" y="3"/>
                      <a:pt x="3" y="0"/>
                    </a:cubicBezTo>
                    <a:cubicBezTo>
                      <a:pt x="1" y="3"/>
                      <a:pt x="0" y="11"/>
                      <a:pt x="1"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2" name="Google Shape;1952;p24"/>
              <p:cNvSpPr/>
              <p:nvPr/>
            </p:nvSpPr>
            <p:spPr>
              <a:xfrm>
                <a:off x="4803777" y="1235054"/>
                <a:ext cx="1648" cy="6593"/>
              </a:xfrm>
              <a:custGeom>
                <a:avLst/>
                <a:gdLst/>
                <a:ahLst/>
                <a:cxnLst/>
                <a:rect l="l" t="t" r="r" b="b"/>
                <a:pathLst>
                  <a:path w="2" h="7" extrusionOk="0">
                    <a:moveTo>
                      <a:pt x="0" y="0"/>
                    </a:moveTo>
                    <a:cubicBezTo>
                      <a:pt x="0" y="3"/>
                      <a:pt x="0" y="5"/>
                      <a:pt x="0" y="7"/>
                    </a:cubicBezTo>
                    <a:cubicBezTo>
                      <a:pt x="2" y="5"/>
                      <a:pt x="2" y="2"/>
                      <a:pt x="1" y="0"/>
                    </a:cubicBezTo>
                    <a:cubicBezTo>
                      <a:pt x="0" y="0"/>
                      <a:pt x="0"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3" name="Google Shape;1953;p24"/>
              <p:cNvSpPr/>
              <p:nvPr/>
            </p:nvSpPr>
            <p:spPr>
              <a:xfrm>
                <a:off x="4292010" y="1183960"/>
                <a:ext cx="52742" cy="181303"/>
              </a:xfrm>
              <a:custGeom>
                <a:avLst/>
                <a:gdLst/>
                <a:ahLst/>
                <a:cxnLst/>
                <a:rect l="l" t="t" r="r" b="b"/>
                <a:pathLst>
                  <a:path w="56" h="192" extrusionOk="0">
                    <a:moveTo>
                      <a:pt x="4" y="186"/>
                    </a:moveTo>
                    <a:cubicBezTo>
                      <a:pt x="5" y="179"/>
                      <a:pt x="7" y="172"/>
                      <a:pt x="8" y="165"/>
                    </a:cubicBezTo>
                    <a:cubicBezTo>
                      <a:pt x="12" y="149"/>
                      <a:pt x="16" y="132"/>
                      <a:pt x="19" y="116"/>
                    </a:cubicBezTo>
                    <a:cubicBezTo>
                      <a:pt x="22" y="105"/>
                      <a:pt x="24" y="94"/>
                      <a:pt x="27" y="83"/>
                    </a:cubicBezTo>
                    <a:cubicBezTo>
                      <a:pt x="29" y="74"/>
                      <a:pt x="32" y="65"/>
                      <a:pt x="35" y="56"/>
                    </a:cubicBezTo>
                    <a:cubicBezTo>
                      <a:pt x="39" y="44"/>
                      <a:pt x="44" y="32"/>
                      <a:pt x="48" y="21"/>
                    </a:cubicBezTo>
                    <a:cubicBezTo>
                      <a:pt x="50" y="15"/>
                      <a:pt x="53" y="10"/>
                      <a:pt x="55" y="4"/>
                    </a:cubicBezTo>
                    <a:cubicBezTo>
                      <a:pt x="55" y="3"/>
                      <a:pt x="56" y="2"/>
                      <a:pt x="56" y="1"/>
                    </a:cubicBezTo>
                    <a:cubicBezTo>
                      <a:pt x="56" y="1"/>
                      <a:pt x="56" y="0"/>
                      <a:pt x="55" y="0"/>
                    </a:cubicBezTo>
                    <a:cubicBezTo>
                      <a:pt x="55" y="1"/>
                      <a:pt x="54" y="2"/>
                      <a:pt x="53" y="3"/>
                    </a:cubicBezTo>
                    <a:cubicBezTo>
                      <a:pt x="48" y="12"/>
                      <a:pt x="44" y="21"/>
                      <a:pt x="41" y="31"/>
                    </a:cubicBezTo>
                    <a:cubicBezTo>
                      <a:pt x="34" y="48"/>
                      <a:pt x="30" y="66"/>
                      <a:pt x="24" y="84"/>
                    </a:cubicBezTo>
                    <a:cubicBezTo>
                      <a:pt x="19" y="102"/>
                      <a:pt x="15" y="119"/>
                      <a:pt x="12" y="137"/>
                    </a:cubicBezTo>
                    <a:cubicBezTo>
                      <a:pt x="8" y="152"/>
                      <a:pt x="5" y="168"/>
                      <a:pt x="1" y="183"/>
                    </a:cubicBezTo>
                    <a:cubicBezTo>
                      <a:pt x="1" y="186"/>
                      <a:pt x="0" y="189"/>
                      <a:pt x="1" y="192"/>
                    </a:cubicBezTo>
                    <a:cubicBezTo>
                      <a:pt x="3" y="190"/>
                      <a:pt x="3" y="188"/>
                      <a:pt x="4" y="18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4" name="Google Shape;1954;p24"/>
              <p:cNvSpPr/>
              <p:nvPr/>
            </p:nvSpPr>
            <p:spPr>
              <a:xfrm>
                <a:off x="4366180" y="1093309"/>
                <a:ext cx="18955" cy="41205"/>
              </a:xfrm>
              <a:custGeom>
                <a:avLst/>
                <a:gdLst/>
                <a:ahLst/>
                <a:cxnLst/>
                <a:rect l="l" t="t" r="r" b="b"/>
                <a:pathLst>
                  <a:path w="20" h="44" extrusionOk="0">
                    <a:moveTo>
                      <a:pt x="20" y="1"/>
                    </a:moveTo>
                    <a:cubicBezTo>
                      <a:pt x="20" y="1"/>
                      <a:pt x="20" y="1"/>
                      <a:pt x="20" y="0"/>
                    </a:cubicBezTo>
                    <a:cubicBezTo>
                      <a:pt x="19" y="2"/>
                      <a:pt x="17" y="3"/>
                      <a:pt x="17" y="4"/>
                    </a:cubicBezTo>
                    <a:cubicBezTo>
                      <a:pt x="14" y="9"/>
                      <a:pt x="11" y="14"/>
                      <a:pt x="8" y="19"/>
                    </a:cubicBezTo>
                    <a:cubicBezTo>
                      <a:pt x="5" y="27"/>
                      <a:pt x="3" y="34"/>
                      <a:pt x="0" y="41"/>
                    </a:cubicBezTo>
                    <a:cubicBezTo>
                      <a:pt x="0" y="42"/>
                      <a:pt x="0" y="43"/>
                      <a:pt x="0" y="44"/>
                    </a:cubicBezTo>
                    <a:cubicBezTo>
                      <a:pt x="0" y="44"/>
                      <a:pt x="0" y="44"/>
                      <a:pt x="1" y="44"/>
                    </a:cubicBezTo>
                    <a:cubicBezTo>
                      <a:pt x="7" y="30"/>
                      <a:pt x="14" y="15"/>
                      <a:pt x="2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5" name="Google Shape;1955;p24"/>
              <p:cNvSpPr/>
              <p:nvPr/>
            </p:nvSpPr>
            <p:spPr>
              <a:xfrm>
                <a:off x="4367003" y="1084243"/>
                <a:ext cx="18955" cy="34612"/>
              </a:xfrm>
              <a:custGeom>
                <a:avLst/>
                <a:gdLst/>
                <a:ahLst/>
                <a:cxnLst/>
                <a:rect l="l" t="t" r="r" b="b"/>
                <a:pathLst>
                  <a:path w="20" h="37" extrusionOk="0">
                    <a:moveTo>
                      <a:pt x="20" y="0"/>
                    </a:moveTo>
                    <a:cubicBezTo>
                      <a:pt x="18" y="0"/>
                      <a:pt x="18" y="1"/>
                      <a:pt x="17" y="3"/>
                    </a:cubicBezTo>
                    <a:cubicBezTo>
                      <a:pt x="15" y="7"/>
                      <a:pt x="12" y="10"/>
                      <a:pt x="10" y="15"/>
                    </a:cubicBezTo>
                    <a:cubicBezTo>
                      <a:pt x="7" y="21"/>
                      <a:pt x="4" y="27"/>
                      <a:pt x="2" y="33"/>
                    </a:cubicBezTo>
                    <a:cubicBezTo>
                      <a:pt x="1" y="34"/>
                      <a:pt x="1" y="35"/>
                      <a:pt x="0" y="36"/>
                    </a:cubicBezTo>
                    <a:cubicBezTo>
                      <a:pt x="1" y="36"/>
                      <a:pt x="1" y="36"/>
                      <a:pt x="1" y="37"/>
                    </a:cubicBezTo>
                    <a:cubicBezTo>
                      <a:pt x="8" y="24"/>
                      <a:pt x="14" y="12"/>
                      <a:pt x="2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6" name="Google Shape;1956;p24"/>
              <p:cNvSpPr/>
              <p:nvPr/>
            </p:nvSpPr>
            <p:spPr>
              <a:xfrm>
                <a:off x="4346401" y="1147700"/>
                <a:ext cx="14010" cy="32140"/>
              </a:xfrm>
              <a:custGeom>
                <a:avLst/>
                <a:gdLst/>
                <a:ahLst/>
                <a:cxnLst/>
                <a:rect l="l" t="t" r="r" b="b"/>
                <a:pathLst>
                  <a:path w="15" h="34" extrusionOk="0">
                    <a:moveTo>
                      <a:pt x="2" y="32"/>
                    </a:moveTo>
                    <a:cubicBezTo>
                      <a:pt x="4" y="29"/>
                      <a:pt x="5" y="26"/>
                      <a:pt x="7" y="24"/>
                    </a:cubicBezTo>
                    <a:cubicBezTo>
                      <a:pt x="9" y="17"/>
                      <a:pt x="12" y="11"/>
                      <a:pt x="14" y="5"/>
                    </a:cubicBezTo>
                    <a:cubicBezTo>
                      <a:pt x="15" y="4"/>
                      <a:pt x="15" y="2"/>
                      <a:pt x="15" y="1"/>
                    </a:cubicBezTo>
                    <a:cubicBezTo>
                      <a:pt x="15" y="1"/>
                      <a:pt x="15" y="0"/>
                      <a:pt x="14" y="0"/>
                    </a:cubicBezTo>
                    <a:cubicBezTo>
                      <a:pt x="13" y="2"/>
                      <a:pt x="12" y="3"/>
                      <a:pt x="11" y="5"/>
                    </a:cubicBezTo>
                    <a:cubicBezTo>
                      <a:pt x="8" y="12"/>
                      <a:pt x="5" y="20"/>
                      <a:pt x="2" y="27"/>
                    </a:cubicBezTo>
                    <a:cubicBezTo>
                      <a:pt x="1" y="29"/>
                      <a:pt x="1" y="31"/>
                      <a:pt x="0" y="33"/>
                    </a:cubicBezTo>
                    <a:cubicBezTo>
                      <a:pt x="0" y="33"/>
                      <a:pt x="0" y="34"/>
                      <a:pt x="1" y="34"/>
                    </a:cubicBezTo>
                    <a:cubicBezTo>
                      <a:pt x="1" y="33"/>
                      <a:pt x="2" y="33"/>
                      <a:pt x="2" y="3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7" name="Google Shape;1957;p24"/>
              <p:cNvSpPr/>
              <p:nvPr/>
            </p:nvSpPr>
            <p:spPr>
              <a:xfrm>
                <a:off x="4280473" y="1385041"/>
                <a:ext cx="7417" cy="37909"/>
              </a:xfrm>
              <a:custGeom>
                <a:avLst/>
                <a:gdLst/>
                <a:ahLst/>
                <a:cxnLst/>
                <a:rect l="l" t="t" r="r" b="b"/>
                <a:pathLst>
                  <a:path w="8" h="40" extrusionOk="0">
                    <a:moveTo>
                      <a:pt x="8" y="0"/>
                    </a:moveTo>
                    <a:cubicBezTo>
                      <a:pt x="8" y="0"/>
                      <a:pt x="7" y="0"/>
                      <a:pt x="7" y="0"/>
                    </a:cubicBezTo>
                    <a:cubicBezTo>
                      <a:pt x="7" y="1"/>
                      <a:pt x="6" y="2"/>
                      <a:pt x="6" y="4"/>
                    </a:cubicBezTo>
                    <a:cubicBezTo>
                      <a:pt x="4" y="15"/>
                      <a:pt x="2" y="27"/>
                      <a:pt x="0" y="38"/>
                    </a:cubicBezTo>
                    <a:cubicBezTo>
                      <a:pt x="0" y="39"/>
                      <a:pt x="0" y="40"/>
                      <a:pt x="0" y="40"/>
                    </a:cubicBezTo>
                    <a:cubicBezTo>
                      <a:pt x="3" y="27"/>
                      <a:pt x="6" y="14"/>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8" name="Google Shape;1958;p24"/>
              <p:cNvSpPr/>
              <p:nvPr/>
            </p:nvSpPr>
            <p:spPr>
              <a:xfrm>
                <a:off x="4288714" y="1373504"/>
                <a:ext cx="4945" cy="23899"/>
              </a:xfrm>
              <a:custGeom>
                <a:avLst/>
                <a:gdLst/>
                <a:ahLst/>
                <a:cxnLst/>
                <a:rect l="l" t="t" r="r" b="b"/>
                <a:pathLst>
                  <a:path w="5" h="25" extrusionOk="0">
                    <a:moveTo>
                      <a:pt x="1" y="25"/>
                    </a:moveTo>
                    <a:cubicBezTo>
                      <a:pt x="3" y="18"/>
                      <a:pt x="5" y="10"/>
                      <a:pt x="5" y="2"/>
                    </a:cubicBezTo>
                    <a:cubicBezTo>
                      <a:pt x="5" y="2"/>
                      <a:pt x="5" y="1"/>
                      <a:pt x="4" y="0"/>
                    </a:cubicBezTo>
                    <a:cubicBezTo>
                      <a:pt x="4" y="1"/>
                      <a:pt x="3" y="1"/>
                      <a:pt x="3" y="2"/>
                    </a:cubicBezTo>
                    <a:cubicBezTo>
                      <a:pt x="2" y="9"/>
                      <a:pt x="1" y="15"/>
                      <a:pt x="0" y="22"/>
                    </a:cubicBezTo>
                    <a:cubicBezTo>
                      <a:pt x="0" y="23"/>
                      <a:pt x="0" y="24"/>
                      <a:pt x="0" y="25"/>
                    </a:cubicBezTo>
                    <a:cubicBezTo>
                      <a:pt x="1" y="25"/>
                      <a:pt x="1" y="25"/>
                      <a:pt x="1" y="2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9" name="Google Shape;1959;p24"/>
              <p:cNvSpPr/>
              <p:nvPr/>
            </p:nvSpPr>
            <p:spPr>
              <a:xfrm>
                <a:off x="4577150" y="921071"/>
                <a:ext cx="22251" cy="7417"/>
              </a:xfrm>
              <a:custGeom>
                <a:avLst/>
                <a:gdLst/>
                <a:ahLst/>
                <a:cxnLst/>
                <a:rect l="l" t="t" r="r" b="b"/>
                <a:pathLst>
                  <a:path w="23" h="8" extrusionOk="0">
                    <a:moveTo>
                      <a:pt x="20" y="0"/>
                    </a:moveTo>
                    <a:cubicBezTo>
                      <a:pt x="14" y="2"/>
                      <a:pt x="8" y="5"/>
                      <a:pt x="1" y="7"/>
                    </a:cubicBezTo>
                    <a:cubicBezTo>
                      <a:pt x="1" y="7"/>
                      <a:pt x="1" y="7"/>
                      <a:pt x="0" y="8"/>
                    </a:cubicBezTo>
                    <a:cubicBezTo>
                      <a:pt x="6" y="8"/>
                      <a:pt x="15" y="5"/>
                      <a:pt x="23" y="1"/>
                    </a:cubicBezTo>
                    <a:cubicBezTo>
                      <a:pt x="22" y="0"/>
                      <a:pt x="21" y="0"/>
                      <a:pt x="2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0" name="Google Shape;1960;p24"/>
              <p:cNvSpPr/>
              <p:nvPr/>
            </p:nvSpPr>
            <p:spPr>
              <a:xfrm>
                <a:off x="4357939" y="1127097"/>
                <a:ext cx="5769" cy="13186"/>
              </a:xfrm>
              <a:custGeom>
                <a:avLst/>
                <a:gdLst/>
                <a:ahLst/>
                <a:cxnLst/>
                <a:rect l="l" t="t" r="r" b="b"/>
                <a:pathLst>
                  <a:path w="6" h="14" extrusionOk="0">
                    <a:moveTo>
                      <a:pt x="6" y="0"/>
                    </a:moveTo>
                    <a:cubicBezTo>
                      <a:pt x="3" y="4"/>
                      <a:pt x="1" y="9"/>
                      <a:pt x="0" y="14"/>
                    </a:cubicBezTo>
                    <a:cubicBezTo>
                      <a:pt x="3" y="11"/>
                      <a:pt x="6" y="5"/>
                      <a:pt x="6"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1" name="Google Shape;1961;p24"/>
              <p:cNvSpPr/>
              <p:nvPr/>
            </p:nvSpPr>
            <p:spPr>
              <a:xfrm>
                <a:off x="4493915" y="921071"/>
                <a:ext cx="29668" cy="7417"/>
              </a:xfrm>
              <a:custGeom>
                <a:avLst/>
                <a:gdLst/>
                <a:ahLst/>
                <a:cxnLst/>
                <a:rect l="l" t="t" r="r" b="b"/>
                <a:pathLst>
                  <a:path w="32" h="8" extrusionOk="0">
                    <a:moveTo>
                      <a:pt x="0" y="8"/>
                    </a:moveTo>
                    <a:cubicBezTo>
                      <a:pt x="3" y="8"/>
                      <a:pt x="30" y="3"/>
                      <a:pt x="32" y="2"/>
                    </a:cubicBezTo>
                    <a:cubicBezTo>
                      <a:pt x="26" y="0"/>
                      <a:pt x="3" y="5"/>
                      <a:pt x="0"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2" name="Google Shape;1962;p24"/>
              <p:cNvSpPr/>
              <p:nvPr/>
            </p:nvSpPr>
            <p:spPr>
              <a:xfrm>
                <a:off x="4529352" y="921071"/>
                <a:ext cx="14010" cy="2473"/>
              </a:xfrm>
              <a:custGeom>
                <a:avLst/>
                <a:gdLst/>
                <a:ahLst/>
                <a:cxnLst/>
                <a:rect l="l" t="t" r="r" b="b"/>
                <a:pathLst>
                  <a:path w="15" h="3" extrusionOk="0">
                    <a:moveTo>
                      <a:pt x="15" y="0"/>
                    </a:moveTo>
                    <a:cubicBezTo>
                      <a:pt x="10" y="0"/>
                      <a:pt x="5" y="0"/>
                      <a:pt x="0" y="2"/>
                    </a:cubicBezTo>
                    <a:cubicBezTo>
                      <a:pt x="5" y="3"/>
                      <a:pt x="10" y="2"/>
                      <a:pt x="1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4"/>
        <p:cNvGrpSpPr/>
        <p:nvPr/>
      </p:nvGrpSpPr>
      <p:grpSpPr>
        <a:xfrm>
          <a:off x="0" y="0"/>
          <a:ext cx="0" cy="0"/>
          <a:chOff x="0" y="0"/>
          <a:chExt cx="0" cy="0"/>
        </a:xfrm>
      </p:grpSpPr>
      <p:sp>
        <p:nvSpPr>
          <p:cNvPr id="65" name="Google Shape;65;p3"/>
          <p:cNvSpPr/>
          <p:nvPr/>
        </p:nvSpPr>
        <p:spPr>
          <a:xfrm>
            <a:off x="0" y="0"/>
            <a:ext cx="2882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grpSp>
        <p:nvGrpSpPr>
          <p:cNvPr id="66" name="Google Shape;66;p3"/>
          <p:cNvGrpSpPr/>
          <p:nvPr/>
        </p:nvGrpSpPr>
        <p:grpSpPr>
          <a:xfrm>
            <a:off x="-133423" y="-501682"/>
            <a:ext cx="8379774" cy="7118851"/>
            <a:chOff x="-133423" y="-501682"/>
            <a:chExt cx="8379774" cy="7118851"/>
          </a:xfrm>
        </p:grpSpPr>
        <p:grpSp>
          <p:nvGrpSpPr>
            <p:cNvPr id="67" name="Google Shape;67;p3"/>
            <p:cNvGrpSpPr/>
            <p:nvPr/>
          </p:nvGrpSpPr>
          <p:grpSpPr>
            <a:xfrm rot="8919986">
              <a:off x="6225410" y="4116977"/>
              <a:ext cx="1545073" cy="2263521"/>
              <a:chOff x="4465072" y="1907523"/>
              <a:chExt cx="753228" cy="1103474"/>
            </a:xfrm>
          </p:grpSpPr>
          <p:sp>
            <p:nvSpPr>
              <p:cNvPr id="68" name="Google Shape;68;p3"/>
              <p:cNvSpPr/>
              <p:nvPr/>
            </p:nvSpPr>
            <p:spPr>
              <a:xfrm>
                <a:off x="4867233" y="2833815"/>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3"/>
              <p:cNvSpPr/>
              <p:nvPr/>
            </p:nvSpPr>
            <p:spPr>
              <a:xfrm>
                <a:off x="4465072" y="1907523"/>
                <a:ext cx="753228" cy="1103474"/>
              </a:xfrm>
              <a:custGeom>
                <a:avLst/>
                <a:gdLst/>
                <a:ahLst/>
                <a:cxnLst/>
                <a:rect l="l" t="t" r="r" b="b"/>
                <a:pathLst>
                  <a:path w="798" h="1170" extrusionOk="0">
                    <a:moveTo>
                      <a:pt x="794" y="1073"/>
                    </a:moveTo>
                    <a:cubicBezTo>
                      <a:pt x="786" y="1071"/>
                      <a:pt x="778" y="1069"/>
                      <a:pt x="770" y="1067"/>
                    </a:cubicBezTo>
                    <a:cubicBezTo>
                      <a:pt x="759" y="1065"/>
                      <a:pt x="748" y="1062"/>
                      <a:pt x="738" y="1059"/>
                    </a:cubicBezTo>
                    <a:cubicBezTo>
                      <a:pt x="733" y="1058"/>
                      <a:pt x="728" y="1057"/>
                      <a:pt x="722" y="1055"/>
                    </a:cubicBezTo>
                    <a:cubicBezTo>
                      <a:pt x="719" y="1054"/>
                      <a:pt x="715" y="1052"/>
                      <a:pt x="711" y="1051"/>
                    </a:cubicBezTo>
                    <a:cubicBezTo>
                      <a:pt x="706" y="1049"/>
                      <a:pt x="701" y="1047"/>
                      <a:pt x="695" y="1046"/>
                    </a:cubicBezTo>
                    <a:cubicBezTo>
                      <a:pt x="691" y="1044"/>
                      <a:pt x="687" y="1043"/>
                      <a:pt x="683" y="1041"/>
                    </a:cubicBezTo>
                    <a:cubicBezTo>
                      <a:pt x="674" y="1038"/>
                      <a:pt x="666" y="1035"/>
                      <a:pt x="657" y="1031"/>
                    </a:cubicBezTo>
                    <a:cubicBezTo>
                      <a:pt x="650" y="1029"/>
                      <a:pt x="643" y="1025"/>
                      <a:pt x="635" y="1023"/>
                    </a:cubicBezTo>
                    <a:cubicBezTo>
                      <a:pt x="624" y="1019"/>
                      <a:pt x="613" y="1015"/>
                      <a:pt x="602" y="1012"/>
                    </a:cubicBezTo>
                    <a:cubicBezTo>
                      <a:pt x="591" y="1008"/>
                      <a:pt x="581" y="1002"/>
                      <a:pt x="569" y="999"/>
                    </a:cubicBezTo>
                    <a:cubicBezTo>
                      <a:pt x="559" y="995"/>
                      <a:pt x="548" y="991"/>
                      <a:pt x="538" y="985"/>
                    </a:cubicBezTo>
                    <a:cubicBezTo>
                      <a:pt x="532" y="981"/>
                      <a:pt x="525" y="978"/>
                      <a:pt x="518" y="976"/>
                    </a:cubicBezTo>
                    <a:cubicBezTo>
                      <a:pt x="515" y="975"/>
                      <a:pt x="512" y="972"/>
                      <a:pt x="508" y="971"/>
                    </a:cubicBezTo>
                    <a:cubicBezTo>
                      <a:pt x="505" y="969"/>
                      <a:pt x="502" y="967"/>
                      <a:pt x="500" y="965"/>
                    </a:cubicBezTo>
                    <a:cubicBezTo>
                      <a:pt x="495" y="962"/>
                      <a:pt x="491" y="960"/>
                      <a:pt x="487" y="957"/>
                    </a:cubicBezTo>
                    <a:cubicBezTo>
                      <a:pt x="487" y="956"/>
                      <a:pt x="487" y="956"/>
                      <a:pt x="486" y="955"/>
                    </a:cubicBezTo>
                    <a:cubicBezTo>
                      <a:pt x="493" y="958"/>
                      <a:pt x="499" y="962"/>
                      <a:pt x="505" y="965"/>
                    </a:cubicBezTo>
                    <a:cubicBezTo>
                      <a:pt x="515" y="969"/>
                      <a:pt x="524" y="973"/>
                      <a:pt x="534" y="977"/>
                    </a:cubicBezTo>
                    <a:cubicBezTo>
                      <a:pt x="538" y="979"/>
                      <a:pt x="542" y="981"/>
                      <a:pt x="547" y="982"/>
                    </a:cubicBezTo>
                    <a:cubicBezTo>
                      <a:pt x="557" y="985"/>
                      <a:pt x="568" y="987"/>
                      <a:pt x="579" y="990"/>
                    </a:cubicBezTo>
                    <a:cubicBezTo>
                      <a:pt x="585" y="991"/>
                      <a:pt x="592" y="993"/>
                      <a:pt x="599" y="994"/>
                    </a:cubicBezTo>
                    <a:cubicBezTo>
                      <a:pt x="606" y="995"/>
                      <a:pt x="613" y="997"/>
                      <a:pt x="620" y="997"/>
                    </a:cubicBezTo>
                    <a:cubicBezTo>
                      <a:pt x="625" y="996"/>
                      <a:pt x="630" y="997"/>
                      <a:pt x="635" y="997"/>
                    </a:cubicBezTo>
                    <a:cubicBezTo>
                      <a:pt x="643" y="997"/>
                      <a:pt x="651" y="998"/>
                      <a:pt x="659" y="997"/>
                    </a:cubicBezTo>
                    <a:cubicBezTo>
                      <a:pt x="672" y="996"/>
                      <a:pt x="684" y="994"/>
                      <a:pt x="696" y="993"/>
                    </a:cubicBezTo>
                    <a:cubicBezTo>
                      <a:pt x="703" y="992"/>
                      <a:pt x="710" y="992"/>
                      <a:pt x="716" y="991"/>
                    </a:cubicBezTo>
                    <a:cubicBezTo>
                      <a:pt x="722" y="990"/>
                      <a:pt x="729" y="988"/>
                      <a:pt x="735" y="986"/>
                    </a:cubicBezTo>
                    <a:cubicBezTo>
                      <a:pt x="736" y="986"/>
                      <a:pt x="736" y="985"/>
                      <a:pt x="737" y="984"/>
                    </a:cubicBezTo>
                    <a:cubicBezTo>
                      <a:pt x="736" y="984"/>
                      <a:pt x="735" y="983"/>
                      <a:pt x="734" y="983"/>
                    </a:cubicBezTo>
                    <a:cubicBezTo>
                      <a:pt x="728" y="984"/>
                      <a:pt x="722" y="980"/>
                      <a:pt x="716" y="978"/>
                    </a:cubicBezTo>
                    <a:cubicBezTo>
                      <a:pt x="707" y="975"/>
                      <a:pt x="698" y="972"/>
                      <a:pt x="688" y="969"/>
                    </a:cubicBezTo>
                    <a:cubicBezTo>
                      <a:pt x="683" y="967"/>
                      <a:pt x="677" y="966"/>
                      <a:pt x="671" y="964"/>
                    </a:cubicBezTo>
                    <a:cubicBezTo>
                      <a:pt x="667" y="962"/>
                      <a:pt x="662" y="960"/>
                      <a:pt x="658" y="958"/>
                    </a:cubicBezTo>
                    <a:cubicBezTo>
                      <a:pt x="649" y="955"/>
                      <a:pt x="641" y="953"/>
                      <a:pt x="632" y="950"/>
                    </a:cubicBezTo>
                    <a:cubicBezTo>
                      <a:pt x="622" y="946"/>
                      <a:pt x="611" y="945"/>
                      <a:pt x="600" y="943"/>
                    </a:cubicBezTo>
                    <a:cubicBezTo>
                      <a:pt x="591" y="941"/>
                      <a:pt x="582" y="939"/>
                      <a:pt x="573" y="939"/>
                    </a:cubicBezTo>
                    <a:cubicBezTo>
                      <a:pt x="565" y="939"/>
                      <a:pt x="557" y="938"/>
                      <a:pt x="549" y="937"/>
                    </a:cubicBezTo>
                    <a:cubicBezTo>
                      <a:pt x="541" y="937"/>
                      <a:pt x="533" y="937"/>
                      <a:pt x="525" y="937"/>
                    </a:cubicBezTo>
                    <a:cubicBezTo>
                      <a:pt x="518" y="936"/>
                      <a:pt x="511" y="936"/>
                      <a:pt x="504" y="935"/>
                    </a:cubicBezTo>
                    <a:cubicBezTo>
                      <a:pt x="497" y="935"/>
                      <a:pt x="491" y="935"/>
                      <a:pt x="485" y="936"/>
                    </a:cubicBezTo>
                    <a:cubicBezTo>
                      <a:pt x="480" y="936"/>
                      <a:pt x="475" y="936"/>
                      <a:pt x="470" y="936"/>
                    </a:cubicBezTo>
                    <a:cubicBezTo>
                      <a:pt x="469" y="935"/>
                      <a:pt x="468" y="934"/>
                      <a:pt x="467" y="933"/>
                    </a:cubicBezTo>
                    <a:cubicBezTo>
                      <a:pt x="463" y="927"/>
                      <a:pt x="459" y="921"/>
                      <a:pt x="455" y="915"/>
                    </a:cubicBezTo>
                    <a:cubicBezTo>
                      <a:pt x="463" y="917"/>
                      <a:pt x="471" y="919"/>
                      <a:pt x="479" y="920"/>
                    </a:cubicBezTo>
                    <a:cubicBezTo>
                      <a:pt x="490" y="921"/>
                      <a:pt x="501" y="921"/>
                      <a:pt x="512" y="923"/>
                    </a:cubicBezTo>
                    <a:cubicBezTo>
                      <a:pt x="521" y="924"/>
                      <a:pt x="531" y="925"/>
                      <a:pt x="541" y="927"/>
                    </a:cubicBezTo>
                    <a:cubicBezTo>
                      <a:pt x="553" y="928"/>
                      <a:pt x="565" y="930"/>
                      <a:pt x="577" y="932"/>
                    </a:cubicBezTo>
                    <a:cubicBezTo>
                      <a:pt x="586" y="933"/>
                      <a:pt x="596" y="934"/>
                      <a:pt x="606" y="935"/>
                    </a:cubicBezTo>
                    <a:cubicBezTo>
                      <a:pt x="614" y="936"/>
                      <a:pt x="622" y="937"/>
                      <a:pt x="631" y="937"/>
                    </a:cubicBezTo>
                    <a:cubicBezTo>
                      <a:pt x="644" y="938"/>
                      <a:pt x="658" y="938"/>
                      <a:pt x="671" y="937"/>
                    </a:cubicBezTo>
                    <a:cubicBezTo>
                      <a:pt x="677" y="937"/>
                      <a:pt x="683" y="934"/>
                      <a:pt x="689" y="933"/>
                    </a:cubicBezTo>
                    <a:cubicBezTo>
                      <a:pt x="695" y="931"/>
                      <a:pt x="701" y="929"/>
                      <a:pt x="706" y="927"/>
                    </a:cubicBezTo>
                    <a:cubicBezTo>
                      <a:pt x="710" y="926"/>
                      <a:pt x="713" y="924"/>
                      <a:pt x="716" y="922"/>
                    </a:cubicBezTo>
                    <a:cubicBezTo>
                      <a:pt x="720" y="921"/>
                      <a:pt x="725" y="919"/>
                      <a:pt x="729" y="918"/>
                    </a:cubicBezTo>
                    <a:cubicBezTo>
                      <a:pt x="732" y="917"/>
                      <a:pt x="735" y="916"/>
                      <a:pt x="738" y="915"/>
                    </a:cubicBezTo>
                    <a:cubicBezTo>
                      <a:pt x="739" y="914"/>
                      <a:pt x="740" y="913"/>
                      <a:pt x="740" y="912"/>
                    </a:cubicBezTo>
                    <a:cubicBezTo>
                      <a:pt x="740" y="911"/>
                      <a:pt x="739" y="910"/>
                      <a:pt x="738" y="910"/>
                    </a:cubicBezTo>
                    <a:cubicBezTo>
                      <a:pt x="734" y="910"/>
                      <a:pt x="730" y="910"/>
                      <a:pt x="726" y="909"/>
                    </a:cubicBezTo>
                    <a:cubicBezTo>
                      <a:pt x="717" y="908"/>
                      <a:pt x="708" y="906"/>
                      <a:pt x="700" y="904"/>
                    </a:cubicBezTo>
                    <a:cubicBezTo>
                      <a:pt x="694" y="903"/>
                      <a:pt x="688" y="902"/>
                      <a:pt x="682" y="900"/>
                    </a:cubicBezTo>
                    <a:cubicBezTo>
                      <a:pt x="677" y="899"/>
                      <a:pt x="673" y="897"/>
                      <a:pt x="668" y="895"/>
                    </a:cubicBezTo>
                    <a:cubicBezTo>
                      <a:pt x="664" y="894"/>
                      <a:pt x="660" y="893"/>
                      <a:pt x="656" y="893"/>
                    </a:cubicBezTo>
                    <a:cubicBezTo>
                      <a:pt x="646" y="892"/>
                      <a:pt x="637" y="889"/>
                      <a:pt x="628" y="888"/>
                    </a:cubicBezTo>
                    <a:cubicBezTo>
                      <a:pt x="626" y="887"/>
                      <a:pt x="624" y="887"/>
                      <a:pt x="622" y="887"/>
                    </a:cubicBezTo>
                    <a:cubicBezTo>
                      <a:pt x="611" y="886"/>
                      <a:pt x="601" y="885"/>
                      <a:pt x="590" y="884"/>
                    </a:cubicBezTo>
                    <a:cubicBezTo>
                      <a:pt x="585" y="883"/>
                      <a:pt x="579" y="883"/>
                      <a:pt x="573" y="883"/>
                    </a:cubicBezTo>
                    <a:cubicBezTo>
                      <a:pt x="567" y="883"/>
                      <a:pt x="560" y="882"/>
                      <a:pt x="553" y="882"/>
                    </a:cubicBezTo>
                    <a:cubicBezTo>
                      <a:pt x="544" y="882"/>
                      <a:pt x="535" y="881"/>
                      <a:pt x="526" y="881"/>
                    </a:cubicBezTo>
                    <a:cubicBezTo>
                      <a:pt x="519" y="881"/>
                      <a:pt x="512" y="880"/>
                      <a:pt x="505" y="880"/>
                    </a:cubicBezTo>
                    <a:cubicBezTo>
                      <a:pt x="501" y="880"/>
                      <a:pt x="498" y="879"/>
                      <a:pt x="495" y="880"/>
                    </a:cubicBezTo>
                    <a:cubicBezTo>
                      <a:pt x="491" y="880"/>
                      <a:pt x="487" y="882"/>
                      <a:pt x="483" y="883"/>
                    </a:cubicBezTo>
                    <a:cubicBezTo>
                      <a:pt x="480" y="883"/>
                      <a:pt x="477" y="884"/>
                      <a:pt x="475" y="885"/>
                    </a:cubicBezTo>
                    <a:cubicBezTo>
                      <a:pt x="466" y="888"/>
                      <a:pt x="457" y="891"/>
                      <a:pt x="449" y="894"/>
                    </a:cubicBezTo>
                    <a:cubicBezTo>
                      <a:pt x="442" y="897"/>
                      <a:pt x="442" y="897"/>
                      <a:pt x="438" y="891"/>
                    </a:cubicBezTo>
                    <a:cubicBezTo>
                      <a:pt x="434" y="884"/>
                      <a:pt x="429" y="878"/>
                      <a:pt x="425" y="871"/>
                    </a:cubicBezTo>
                    <a:cubicBezTo>
                      <a:pt x="425" y="871"/>
                      <a:pt x="424" y="870"/>
                      <a:pt x="424" y="869"/>
                    </a:cubicBezTo>
                    <a:cubicBezTo>
                      <a:pt x="425" y="869"/>
                      <a:pt x="426" y="869"/>
                      <a:pt x="427" y="869"/>
                    </a:cubicBezTo>
                    <a:cubicBezTo>
                      <a:pt x="435" y="871"/>
                      <a:pt x="444" y="872"/>
                      <a:pt x="452" y="872"/>
                    </a:cubicBezTo>
                    <a:cubicBezTo>
                      <a:pt x="458" y="871"/>
                      <a:pt x="464" y="871"/>
                      <a:pt x="470" y="871"/>
                    </a:cubicBezTo>
                    <a:cubicBezTo>
                      <a:pt x="475" y="871"/>
                      <a:pt x="480" y="871"/>
                      <a:pt x="486" y="871"/>
                    </a:cubicBezTo>
                    <a:cubicBezTo>
                      <a:pt x="493" y="871"/>
                      <a:pt x="501" y="870"/>
                      <a:pt x="509" y="870"/>
                    </a:cubicBezTo>
                    <a:cubicBezTo>
                      <a:pt x="516" y="870"/>
                      <a:pt x="522" y="869"/>
                      <a:pt x="529" y="869"/>
                    </a:cubicBezTo>
                    <a:cubicBezTo>
                      <a:pt x="533" y="869"/>
                      <a:pt x="537" y="868"/>
                      <a:pt x="541" y="868"/>
                    </a:cubicBezTo>
                    <a:cubicBezTo>
                      <a:pt x="553" y="867"/>
                      <a:pt x="564" y="866"/>
                      <a:pt x="576" y="865"/>
                    </a:cubicBezTo>
                    <a:cubicBezTo>
                      <a:pt x="584" y="864"/>
                      <a:pt x="591" y="863"/>
                      <a:pt x="599" y="862"/>
                    </a:cubicBezTo>
                    <a:cubicBezTo>
                      <a:pt x="605" y="861"/>
                      <a:pt x="611" y="861"/>
                      <a:pt x="617" y="859"/>
                    </a:cubicBezTo>
                    <a:cubicBezTo>
                      <a:pt x="627" y="857"/>
                      <a:pt x="638" y="854"/>
                      <a:pt x="648" y="851"/>
                    </a:cubicBezTo>
                    <a:cubicBezTo>
                      <a:pt x="659" y="846"/>
                      <a:pt x="669" y="841"/>
                      <a:pt x="679" y="835"/>
                    </a:cubicBezTo>
                    <a:cubicBezTo>
                      <a:pt x="688" y="830"/>
                      <a:pt x="697" y="824"/>
                      <a:pt x="706" y="819"/>
                    </a:cubicBezTo>
                    <a:cubicBezTo>
                      <a:pt x="707" y="819"/>
                      <a:pt x="707" y="819"/>
                      <a:pt x="708" y="818"/>
                    </a:cubicBezTo>
                    <a:cubicBezTo>
                      <a:pt x="708" y="817"/>
                      <a:pt x="709" y="816"/>
                      <a:pt x="709" y="815"/>
                    </a:cubicBezTo>
                    <a:cubicBezTo>
                      <a:pt x="709" y="814"/>
                      <a:pt x="707" y="813"/>
                      <a:pt x="706" y="813"/>
                    </a:cubicBezTo>
                    <a:cubicBezTo>
                      <a:pt x="702" y="814"/>
                      <a:pt x="699" y="815"/>
                      <a:pt x="695" y="816"/>
                    </a:cubicBezTo>
                    <a:cubicBezTo>
                      <a:pt x="684" y="820"/>
                      <a:pt x="672" y="822"/>
                      <a:pt x="661" y="824"/>
                    </a:cubicBezTo>
                    <a:cubicBezTo>
                      <a:pt x="656" y="824"/>
                      <a:pt x="650" y="823"/>
                      <a:pt x="645" y="823"/>
                    </a:cubicBezTo>
                    <a:cubicBezTo>
                      <a:pt x="637" y="823"/>
                      <a:pt x="629" y="823"/>
                      <a:pt x="621" y="823"/>
                    </a:cubicBezTo>
                    <a:cubicBezTo>
                      <a:pt x="616" y="823"/>
                      <a:pt x="611" y="822"/>
                      <a:pt x="605" y="822"/>
                    </a:cubicBezTo>
                    <a:cubicBezTo>
                      <a:pt x="597" y="822"/>
                      <a:pt x="589" y="823"/>
                      <a:pt x="580" y="823"/>
                    </a:cubicBezTo>
                    <a:cubicBezTo>
                      <a:pt x="574" y="823"/>
                      <a:pt x="568" y="823"/>
                      <a:pt x="562" y="823"/>
                    </a:cubicBezTo>
                    <a:cubicBezTo>
                      <a:pt x="553" y="823"/>
                      <a:pt x="543" y="823"/>
                      <a:pt x="534" y="826"/>
                    </a:cubicBezTo>
                    <a:cubicBezTo>
                      <a:pt x="526" y="828"/>
                      <a:pt x="518" y="829"/>
                      <a:pt x="510" y="831"/>
                    </a:cubicBezTo>
                    <a:cubicBezTo>
                      <a:pt x="500" y="833"/>
                      <a:pt x="491" y="836"/>
                      <a:pt x="482" y="838"/>
                    </a:cubicBezTo>
                    <a:cubicBezTo>
                      <a:pt x="472" y="841"/>
                      <a:pt x="463" y="844"/>
                      <a:pt x="454" y="847"/>
                    </a:cubicBezTo>
                    <a:cubicBezTo>
                      <a:pt x="449" y="849"/>
                      <a:pt x="444" y="849"/>
                      <a:pt x="439" y="850"/>
                    </a:cubicBezTo>
                    <a:cubicBezTo>
                      <a:pt x="432" y="852"/>
                      <a:pt x="426" y="855"/>
                      <a:pt x="419" y="857"/>
                    </a:cubicBezTo>
                    <a:cubicBezTo>
                      <a:pt x="417" y="858"/>
                      <a:pt x="415" y="858"/>
                      <a:pt x="414" y="856"/>
                    </a:cubicBezTo>
                    <a:cubicBezTo>
                      <a:pt x="408" y="846"/>
                      <a:pt x="402" y="837"/>
                      <a:pt x="396" y="827"/>
                    </a:cubicBezTo>
                    <a:cubicBezTo>
                      <a:pt x="396" y="827"/>
                      <a:pt x="396" y="826"/>
                      <a:pt x="396" y="826"/>
                    </a:cubicBezTo>
                    <a:cubicBezTo>
                      <a:pt x="406" y="827"/>
                      <a:pt x="416" y="827"/>
                      <a:pt x="426" y="826"/>
                    </a:cubicBezTo>
                    <a:cubicBezTo>
                      <a:pt x="432" y="825"/>
                      <a:pt x="439" y="824"/>
                      <a:pt x="446" y="822"/>
                    </a:cubicBezTo>
                    <a:cubicBezTo>
                      <a:pt x="453" y="821"/>
                      <a:pt x="460" y="820"/>
                      <a:pt x="467" y="818"/>
                    </a:cubicBezTo>
                    <a:cubicBezTo>
                      <a:pt x="481" y="816"/>
                      <a:pt x="495" y="813"/>
                      <a:pt x="509" y="808"/>
                    </a:cubicBezTo>
                    <a:cubicBezTo>
                      <a:pt x="521" y="804"/>
                      <a:pt x="533" y="800"/>
                      <a:pt x="545" y="796"/>
                    </a:cubicBezTo>
                    <a:cubicBezTo>
                      <a:pt x="555" y="793"/>
                      <a:pt x="565" y="789"/>
                      <a:pt x="575" y="785"/>
                    </a:cubicBezTo>
                    <a:cubicBezTo>
                      <a:pt x="581" y="783"/>
                      <a:pt x="586" y="780"/>
                      <a:pt x="592" y="777"/>
                    </a:cubicBezTo>
                    <a:cubicBezTo>
                      <a:pt x="595" y="776"/>
                      <a:pt x="599" y="775"/>
                      <a:pt x="602" y="773"/>
                    </a:cubicBezTo>
                    <a:cubicBezTo>
                      <a:pt x="606" y="772"/>
                      <a:pt x="609" y="772"/>
                      <a:pt x="613" y="773"/>
                    </a:cubicBezTo>
                    <a:cubicBezTo>
                      <a:pt x="622" y="776"/>
                      <a:pt x="632" y="779"/>
                      <a:pt x="642" y="782"/>
                    </a:cubicBezTo>
                    <a:cubicBezTo>
                      <a:pt x="643" y="782"/>
                      <a:pt x="645" y="784"/>
                      <a:pt x="647" y="781"/>
                    </a:cubicBezTo>
                    <a:cubicBezTo>
                      <a:pt x="647" y="780"/>
                      <a:pt x="646" y="777"/>
                      <a:pt x="644" y="775"/>
                    </a:cubicBezTo>
                    <a:cubicBezTo>
                      <a:pt x="640" y="772"/>
                      <a:pt x="636" y="769"/>
                      <a:pt x="632" y="766"/>
                    </a:cubicBezTo>
                    <a:cubicBezTo>
                      <a:pt x="631" y="766"/>
                      <a:pt x="631" y="766"/>
                      <a:pt x="630" y="765"/>
                    </a:cubicBezTo>
                    <a:cubicBezTo>
                      <a:pt x="636" y="763"/>
                      <a:pt x="642" y="761"/>
                      <a:pt x="647" y="759"/>
                    </a:cubicBezTo>
                    <a:cubicBezTo>
                      <a:pt x="653" y="757"/>
                      <a:pt x="658" y="756"/>
                      <a:pt x="664" y="755"/>
                    </a:cubicBezTo>
                    <a:cubicBezTo>
                      <a:pt x="664" y="755"/>
                      <a:pt x="664" y="754"/>
                      <a:pt x="664" y="754"/>
                    </a:cubicBezTo>
                    <a:cubicBezTo>
                      <a:pt x="663" y="753"/>
                      <a:pt x="662" y="753"/>
                      <a:pt x="662" y="752"/>
                    </a:cubicBezTo>
                    <a:cubicBezTo>
                      <a:pt x="658" y="751"/>
                      <a:pt x="655" y="751"/>
                      <a:pt x="652" y="749"/>
                    </a:cubicBezTo>
                    <a:cubicBezTo>
                      <a:pt x="646" y="746"/>
                      <a:pt x="639" y="744"/>
                      <a:pt x="632" y="744"/>
                    </a:cubicBezTo>
                    <a:cubicBezTo>
                      <a:pt x="624" y="743"/>
                      <a:pt x="616" y="741"/>
                      <a:pt x="608" y="741"/>
                    </a:cubicBezTo>
                    <a:cubicBezTo>
                      <a:pt x="604" y="740"/>
                      <a:pt x="601" y="740"/>
                      <a:pt x="597" y="741"/>
                    </a:cubicBezTo>
                    <a:cubicBezTo>
                      <a:pt x="594" y="741"/>
                      <a:pt x="592" y="741"/>
                      <a:pt x="590" y="739"/>
                    </a:cubicBezTo>
                    <a:cubicBezTo>
                      <a:pt x="581" y="734"/>
                      <a:pt x="571" y="732"/>
                      <a:pt x="561" y="730"/>
                    </a:cubicBezTo>
                    <a:cubicBezTo>
                      <a:pt x="554" y="728"/>
                      <a:pt x="546" y="726"/>
                      <a:pt x="539" y="725"/>
                    </a:cubicBezTo>
                    <a:cubicBezTo>
                      <a:pt x="535" y="724"/>
                      <a:pt x="531" y="724"/>
                      <a:pt x="527" y="724"/>
                    </a:cubicBezTo>
                    <a:cubicBezTo>
                      <a:pt x="525" y="724"/>
                      <a:pt x="523" y="724"/>
                      <a:pt x="521" y="723"/>
                    </a:cubicBezTo>
                    <a:cubicBezTo>
                      <a:pt x="521" y="723"/>
                      <a:pt x="521" y="723"/>
                      <a:pt x="521" y="723"/>
                    </a:cubicBezTo>
                    <a:cubicBezTo>
                      <a:pt x="521" y="723"/>
                      <a:pt x="521" y="723"/>
                      <a:pt x="521" y="723"/>
                    </a:cubicBezTo>
                    <a:cubicBezTo>
                      <a:pt x="521" y="723"/>
                      <a:pt x="521" y="723"/>
                      <a:pt x="521" y="723"/>
                    </a:cubicBezTo>
                    <a:cubicBezTo>
                      <a:pt x="521" y="723"/>
                      <a:pt x="521" y="723"/>
                      <a:pt x="521" y="723"/>
                    </a:cubicBezTo>
                    <a:cubicBezTo>
                      <a:pt x="532" y="719"/>
                      <a:pt x="544" y="715"/>
                      <a:pt x="555" y="711"/>
                    </a:cubicBezTo>
                    <a:cubicBezTo>
                      <a:pt x="558" y="710"/>
                      <a:pt x="562" y="709"/>
                      <a:pt x="565" y="708"/>
                    </a:cubicBezTo>
                    <a:cubicBezTo>
                      <a:pt x="568" y="707"/>
                      <a:pt x="572" y="705"/>
                      <a:pt x="575" y="704"/>
                    </a:cubicBezTo>
                    <a:cubicBezTo>
                      <a:pt x="581" y="703"/>
                      <a:pt x="587" y="701"/>
                      <a:pt x="593" y="700"/>
                    </a:cubicBezTo>
                    <a:cubicBezTo>
                      <a:pt x="604" y="697"/>
                      <a:pt x="616" y="695"/>
                      <a:pt x="627" y="693"/>
                    </a:cubicBezTo>
                    <a:cubicBezTo>
                      <a:pt x="633" y="692"/>
                      <a:pt x="640" y="692"/>
                      <a:pt x="647" y="692"/>
                    </a:cubicBezTo>
                    <a:cubicBezTo>
                      <a:pt x="648" y="692"/>
                      <a:pt x="649" y="692"/>
                      <a:pt x="651" y="691"/>
                    </a:cubicBezTo>
                    <a:cubicBezTo>
                      <a:pt x="651" y="691"/>
                      <a:pt x="652" y="690"/>
                      <a:pt x="652" y="689"/>
                    </a:cubicBezTo>
                    <a:cubicBezTo>
                      <a:pt x="653" y="688"/>
                      <a:pt x="652" y="687"/>
                      <a:pt x="651" y="687"/>
                    </a:cubicBezTo>
                    <a:cubicBezTo>
                      <a:pt x="649" y="686"/>
                      <a:pt x="647" y="685"/>
                      <a:pt x="645" y="684"/>
                    </a:cubicBezTo>
                    <a:cubicBezTo>
                      <a:pt x="639" y="682"/>
                      <a:pt x="634" y="679"/>
                      <a:pt x="629" y="677"/>
                    </a:cubicBezTo>
                    <a:cubicBezTo>
                      <a:pt x="624" y="675"/>
                      <a:pt x="620" y="674"/>
                      <a:pt x="616" y="672"/>
                    </a:cubicBezTo>
                    <a:cubicBezTo>
                      <a:pt x="613" y="671"/>
                      <a:pt x="611" y="670"/>
                      <a:pt x="607" y="669"/>
                    </a:cubicBezTo>
                    <a:cubicBezTo>
                      <a:pt x="609" y="668"/>
                      <a:pt x="610" y="667"/>
                      <a:pt x="611" y="667"/>
                    </a:cubicBezTo>
                    <a:cubicBezTo>
                      <a:pt x="616" y="665"/>
                      <a:pt x="621" y="663"/>
                      <a:pt x="626" y="660"/>
                    </a:cubicBezTo>
                    <a:cubicBezTo>
                      <a:pt x="627" y="660"/>
                      <a:pt x="628" y="659"/>
                      <a:pt x="628" y="658"/>
                    </a:cubicBezTo>
                    <a:cubicBezTo>
                      <a:pt x="628" y="656"/>
                      <a:pt x="627" y="656"/>
                      <a:pt x="625" y="656"/>
                    </a:cubicBezTo>
                    <a:cubicBezTo>
                      <a:pt x="616" y="654"/>
                      <a:pt x="607" y="652"/>
                      <a:pt x="597" y="651"/>
                    </a:cubicBezTo>
                    <a:cubicBezTo>
                      <a:pt x="593" y="650"/>
                      <a:pt x="588" y="651"/>
                      <a:pt x="583" y="652"/>
                    </a:cubicBezTo>
                    <a:cubicBezTo>
                      <a:pt x="577" y="652"/>
                      <a:pt x="570" y="653"/>
                      <a:pt x="563" y="655"/>
                    </a:cubicBezTo>
                    <a:cubicBezTo>
                      <a:pt x="557" y="656"/>
                      <a:pt x="552" y="657"/>
                      <a:pt x="546" y="659"/>
                    </a:cubicBezTo>
                    <a:cubicBezTo>
                      <a:pt x="544" y="659"/>
                      <a:pt x="542" y="660"/>
                      <a:pt x="540" y="660"/>
                    </a:cubicBezTo>
                    <a:cubicBezTo>
                      <a:pt x="534" y="660"/>
                      <a:pt x="529" y="660"/>
                      <a:pt x="523" y="660"/>
                    </a:cubicBezTo>
                    <a:cubicBezTo>
                      <a:pt x="520" y="660"/>
                      <a:pt x="517" y="660"/>
                      <a:pt x="514" y="660"/>
                    </a:cubicBezTo>
                    <a:cubicBezTo>
                      <a:pt x="507" y="659"/>
                      <a:pt x="500" y="659"/>
                      <a:pt x="492" y="658"/>
                    </a:cubicBezTo>
                    <a:cubicBezTo>
                      <a:pt x="489" y="658"/>
                      <a:pt x="485" y="658"/>
                      <a:pt x="482" y="658"/>
                    </a:cubicBezTo>
                    <a:cubicBezTo>
                      <a:pt x="471" y="658"/>
                      <a:pt x="460" y="657"/>
                      <a:pt x="450" y="656"/>
                    </a:cubicBezTo>
                    <a:cubicBezTo>
                      <a:pt x="443" y="656"/>
                      <a:pt x="437" y="656"/>
                      <a:pt x="431" y="656"/>
                    </a:cubicBezTo>
                    <a:cubicBezTo>
                      <a:pt x="424" y="656"/>
                      <a:pt x="417" y="655"/>
                      <a:pt x="410" y="655"/>
                    </a:cubicBezTo>
                    <a:cubicBezTo>
                      <a:pt x="410" y="655"/>
                      <a:pt x="410" y="654"/>
                      <a:pt x="410" y="654"/>
                    </a:cubicBezTo>
                    <a:cubicBezTo>
                      <a:pt x="413" y="653"/>
                      <a:pt x="416" y="652"/>
                      <a:pt x="419" y="650"/>
                    </a:cubicBezTo>
                    <a:cubicBezTo>
                      <a:pt x="426" y="647"/>
                      <a:pt x="434" y="648"/>
                      <a:pt x="441" y="648"/>
                    </a:cubicBezTo>
                    <a:cubicBezTo>
                      <a:pt x="448" y="648"/>
                      <a:pt x="454" y="647"/>
                      <a:pt x="461" y="646"/>
                    </a:cubicBezTo>
                    <a:cubicBezTo>
                      <a:pt x="469" y="646"/>
                      <a:pt x="478" y="645"/>
                      <a:pt x="486" y="644"/>
                    </a:cubicBezTo>
                    <a:cubicBezTo>
                      <a:pt x="492" y="644"/>
                      <a:pt x="498" y="643"/>
                      <a:pt x="504" y="643"/>
                    </a:cubicBezTo>
                    <a:cubicBezTo>
                      <a:pt x="516" y="642"/>
                      <a:pt x="528" y="642"/>
                      <a:pt x="540" y="642"/>
                    </a:cubicBezTo>
                    <a:cubicBezTo>
                      <a:pt x="551" y="642"/>
                      <a:pt x="561" y="642"/>
                      <a:pt x="572" y="641"/>
                    </a:cubicBezTo>
                    <a:cubicBezTo>
                      <a:pt x="581" y="640"/>
                      <a:pt x="591" y="641"/>
                      <a:pt x="600" y="643"/>
                    </a:cubicBezTo>
                    <a:cubicBezTo>
                      <a:pt x="611" y="644"/>
                      <a:pt x="622" y="648"/>
                      <a:pt x="634" y="651"/>
                    </a:cubicBezTo>
                    <a:cubicBezTo>
                      <a:pt x="635" y="651"/>
                      <a:pt x="635" y="651"/>
                      <a:pt x="636" y="651"/>
                    </a:cubicBezTo>
                    <a:cubicBezTo>
                      <a:pt x="637" y="651"/>
                      <a:pt x="638" y="650"/>
                      <a:pt x="638" y="649"/>
                    </a:cubicBezTo>
                    <a:cubicBezTo>
                      <a:pt x="638" y="648"/>
                      <a:pt x="638" y="647"/>
                      <a:pt x="637" y="647"/>
                    </a:cubicBezTo>
                    <a:cubicBezTo>
                      <a:pt x="637" y="645"/>
                      <a:pt x="635" y="645"/>
                      <a:pt x="634" y="644"/>
                    </a:cubicBezTo>
                    <a:cubicBezTo>
                      <a:pt x="628" y="640"/>
                      <a:pt x="622" y="636"/>
                      <a:pt x="616" y="632"/>
                    </a:cubicBezTo>
                    <a:cubicBezTo>
                      <a:pt x="612" y="629"/>
                      <a:pt x="608" y="625"/>
                      <a:pt x="603" y="622"/>
                    </a:cubicBezTo>
                    <a:cubicBezTo>
                      <a:pt x="601" y="621"/>
                      <a:pt x="599" y="621"/>
                      <a:pt x="596" y="620"/>
                    </a:cubicBezTo>
                    <a:cubicBezTo>
                      <a:pt x="590" y="617"/>
                      <a:pt x="584" y="612"/>
                      <a:pt x="577" y="611"/>
                    </a:cubicBezTo>
                    <a:cubicBezTo>
                      <a:pt x="569" y="609"/>
                      <a:pt x="561" y="607"/>
                      <a:pt x="552" y="606"/>
                    </a:cubicBezTo>
                    <a:cubicBezTo>
                      <a:pt x="547" y="605"/>
                      <a:pt x="542" y="604"/>
                      <a:pt x="537" y="603"/>
                    </a:cubicBezTo>
                    <a:cubicBezTo>
                      <a:pt x="532" y="603"/>
                      <a:pt x="526" y="603"/>
                      <a:pt x="520" y="602"/>
                    </a:cubicBezTo>
                    <a:cubicBezTo>
                      <a:pt x="517" y="602"/>
                      <a:pt x="514" y="601"/>
                      <a:pt x="511" y="600"/>
                    </a:cubicBezTo>
                    <a:cubicBezTo>
                      <a:pt x="511" y="600"/>
                      <a:pt x="511" y="600"/>
                      <a:pt x="511" y="599"/>
                    </a:cubicBezTo>
                    <a:cubicBezTo>
                      <a:pt x="512" y="599"/>
                      <a:pt x="512" y="598"/>
                      <a:pt x="513" y="598"/>
                    </a:cubicBezTo>
                    <a:cubicBezTo>
                      <a:pt x="518" y="594"/>
                      <a:pt x="524" y="590"/>
                      <a:pt x="530" y="587"/>
                    </a:cubicBezTo>
                    <a:cubicBezTo>
                      <a:pt x="537" y="583"/>
                      <a:pt x="544" y="582"/>
                      <a:pt x="551" y="582"/>
                    </a:cubicBezTo>
                    <a:cubicBezTo>
                      <a:pt x="561" y="581"/>
                      <a:pt x="570" y="580"/>
                      <a:pt x="580" y="580"/>
                    </a:cubicBezTo>
                    <a:cubicBezTo>
                      <a:pt x="592" y="579"/>
                      <a:pt x="603" y="578"/>
                      <a:pt x="615" y="580"/>
                    </a:cubicBezTo>
                    <a:cubicBezTo>
                      <a:pt x="617" y="580"/>
                      <a:pt x="618" y="580"/>
                      <a:pt x="620" y="578"/>
                    </a:cubicBezTo>
                    <a:cubicBezTo>
                      <a:pt x="619" y="577"/>
                      <a:pt x="619" y="577"/>
                      <a:pt x="618" y="576"/>
                    </a:cubicBezTo>
                    <a:cubicBezTo>
                      <a:pt x="613" y="572"/>
                      <a:pt x="606" y="571"/>
                      <a:pt x="600" y="570"/>
                    </a:cubicBezTo>
                    <a:cubicBezTo>
                      <a:pt x="594" y="569"/>
                      <a:pt x="589" y="568"/>
                      <a:pt x="583" y="567"/>
                    </a:cubicBezTo>
                    <a:cubicBezTo>
                      <a:pt x="582" y="566"/>
                      <a:pt x="580" y="566"/>
                      <a:pt x="578" y="566"/>
                    </a:cubicBezTo>
                    <a:cubicBezTo>
                      <a:pt x="571" y="565"/>
                      <a:pt x="563" y="565"/>
                      <a:pt x="555" y="564"/>
                    </a:cubicBezTo>
                    <a:cubicBezTo>
                      <a:pt x="555" y="564"/>
                      <a:pt x="554" y="564"/>
                      <a:pt x="554" y="563"/>
                    </a:cubicBezTo>
                    <a:cubicBezTo>
                      <a:pt x="558" y="561"/>
                      <a:pt x="562" y="559"/>
                      <a:pt x="566" y="557"/>
                    </a:cubicBezTo>
                    <a:cubicBezTo>
                      <a:pt x="573" y="553"/>
                      <a:pt x="580" y="550"/>
                      <a:pt x="587" y="546"/>
                    </a:cubicBezTo>
                    <a:cubicBezTo>
                      <a:pt x="588" y="546"/>
                      <a:pt x="590" y="546"/>
                      <a:pt x="591" y="545"/>
                    </a:cubicBezTo>
                    <a:cubicBezTo>
                      <a:pt x="591" y="544"/>
                      <a:pt x="592" y="543"/>
                      <a:pt x="593" y="542"/>
                    </a:cubicBezTo>
                    <a:cubicBezTo>
                      <a:pt x="592" y="542"/>
                      <a:pt x="591" y="540"/>
                      <a:pt x="590" y="540"/>
                    </a:cubicBezTo>
                    <a:cubicBezTo>
                      <a:pt x="589" y="540"/>
                      <a:pt x="587" y="541"/>
                      <a:pt x="585" y="541"/>
                    </a:cubicBezTo>
                    <a:cubicBezTo>
                      <a:pt x="579" y="541"/>
                      <a:pt x="572" y="542"/>
                      <a:pt x="565" y="542"/>
                    </a:cubicBezTo>
                    <a:cubicBezTo>
                      <a:pt x="557" y="543"/>
                      <a:pt x="550" y="545"/>
                      <a:pt x="542" y="548"/>
                    </a:cubicBezTo>
                    <a:cubicBezTo>
                      <a:pt x="534" y="552"/>
                      <a:pt x="526" y="556"/>
                      <a:pt x="518" y="558"/>
                    </a:cubicBezTo>
                    <a:cubicBezTo>
                      <a:pt x="515" y="559"/>
                      <a:pt x="512" y="560"/>
                      <a:pt x="509" y="562"/>
                    </a:cubicBezTo>
                    <a:cubicBezTo>
                      <a:pt x="508" y="562"/>
                      <a:pt x="507" y="563"/>
                      <a:pt x="505" y="563"/>
                    </a:cubicBezTo>
                    <a:cubicBezTo>
                      <a:pt x="497" y="563"/>
                      <a:pt x="488" y="563"/>
                      <a:pt x="480" y="563"/>
                    </a:cubicBezTo>
                    <a:cubicBezTo>
                      <a:pt x="471" y="562"/>
                      <a:pt x="462" y="561"/>
                      <a:pt x="453" y="560"/>
                    </a:cubicBezTo>
                    <a:cubicBezTo>
                      <a:pt x="444" y="560"/>
                      <a:pt x="436" y="559"/>
                      <a:pt x="427" y="558"/>
                    </a:cubicBezTo>
                    <a:cubicBezTo>
                      <a:pt x="420" y="557"/>
                      <a:pt x="413" y="556"/>
                      <a:pt x="406" y="555"/>
                    </a:cubicBezTo>
                    <a:cubicBezTo>
                      <a:pt x="405" y="555"/>
                      <a:pt x="404" y="554"/>
                      <a:pt x="403" y="554"/>
                    </a:cubicBezTo>
                    <a:cubicBezTo>
                      <a:pt x="396" y="553"/>
                      <a:pt x="389" y="552"/>
                      <a:pt x="383" y="550"/>
                    </a:cubicBezTo>
                    <a:cubicBezTo>
                      <a:pt x="378" y="549"/>
                      <a:pt x="374" y="548"/>
                      <a:pt x="369" y="547"/>
                    </a:cubicBezTo>
                    <a:cubicBezTo>
                      <a:pt x="366" y="546"/>
                      <a:pt x="363" y="545"/>
                      <a:pt x="360" y="544"/>
                    </a:cubicBezTo>
                    <a:cubicBezTo>
                      <a:pt x="349" y="539"/>
                      <a:pt x="337" y="534"/>
                      <a:pt x="325" y="529"/>
                    </a:cubicBezTo>
                    <a:cubicBezTo>
                      <a:pt x="312" y="522"/>
                      <a:pt x="298" y="515"/>
                      <a:pt x="284" y="509"/>
                    </a:cubicBezTo>
                    <a:cubicBezTo>
                      <a:pt x="271" y="503"/>
                      <a:pt x="258" y="498"/>
                      <a:pt x="243" y="497"/>
                    </a:cubicBezTo>
                    <a:cubicBezTo>
                      <a:pt x="239" y="497"/>
                      <a:pt x="234" y="497"/>
                      <a:pt x="229" y="496"/>
                    </a:cubicBezTo>
                    <a:cubicBezTo>
                      <a:pt x="227" y="496"/>
                      <a:pt x="225" y="497"/>
                      <a:pt x="223" y="497"/>
                    </a:cubicBezTo>
                    <a:cubicBezTo>
                      <a:pt x="217" y="485"/>
                      <a:pt x="212" y="471"/>
                      <a:pt x="207" y="458"/>
                    </a:cubicBezTo>
                    <a:cubicBezTo>
                      <a:pt x="207" y="458"/>
                      <a:pt x="207" y="458"/>
                      <a:pt x="207" y="458"/>
                    </a:cubicBezTo>
                    <a:cubicBezTo>
                      <a:pt x="209" y="459"/>
                      <a:pt x="211" y="460"/>
                      <a:pt x="213" y="461"/>
                    </a:cubicBezTo>
                    <a:cubicBezTo>
                      <a:pt x="220" y="465"/>
                      <a:pt x="227" y="469"/>
                      <a:pt x="234" y="472"/>
                    </a:cubicBezTo>
                    <a:cubicBezTo>
                      <a:pt x="242" y="476"/>
                      <a:pt x="251" y="480"/>
                      <a:pt x="260" y="484"/>
                    </a:cubicBezTo>
                    <a:cubicBezTo>
                      <a:pt x="264" y="486"/>
                      <a:pt x="268" y="488"/>
                      <a:pt x="272" y="490"/>
                    </a:cubicBezTo>
                    <a:cubicBezTo>
                      <a:pt x="280" y="494"/>
                      <a:pt x="288" y="498"/>
                      <a:pt x="296" y="501"/>
                    </a:cubicBezTo>
                    <a:cubicBezTo>
                      <a:pt x="302" y="504"/>
                      <a:pt x="307" y="507"/>
                      <a:pt x="313" y="509"/>
                    </a:cubicBezTo>
                    <a:cubicBezTo>
                      <a:pt x="320" y="512"/>
                      <a:pt x="327" y="514"/>
                      <a:pt x="333" y="516"/>
                    </a:cubicBezTo>
                    <a:cubicBezTo>
                      <a:pt x="341" y="519"/>
                      <a:pt x="350" y="520"/>
                      <a:pt x="358" y="522"/>
                    </a:cubicBezTo>
                    <a:cubicBezTo>
                      <a:pt x="366" y="524"/>
                      <a:pt x="374" y="527"/>
                      <a:pt x="382" y="529"/>
                    </a:cubicBezTo>
                    <a:cubicBezTo>
                      <a:pt x="387" y="530"/>
                      <a:pt x="392" y="531"/>
                      <a:pt x="397" y="531"/>
                    </a:cubicBezTo>
                    <a:cubicBezTo>
                      <a:pt x="404" y="532"/>
                      <a:pt x="411" y="533"/>
                      <a:pt x="418" y="533"/>
                    </a:cubicBezTo>
                    <a:cubicBezTo>
                      <a:pt x="423" y="534"/>
                      <a:pt x="427" y="535"/>
                      <a:pt x="432" y="536"/>
                    </a:cubicBezTo>
                    <a:cubicBezTo>
                      <a:pt x="435" y="536"/>
                      <a:pt x="439" y="537"/>
                      <a:pt x="442" y="537"/>
                    </a:cubicBezTo>
                    <a:cubicBezTo>
                      <a:pt x="449" y="537"/>
                      <a:pt x="455" y="538"/>
                      <a:pt x="461" y="537"/>
                    </a:cubicBezTo>
                    <a:cubicBezTo>
                      <a:pt x="467" y="537"/>
                      <a:pt x="473" y="537"/>
                      <a:pt x="479" y="536"/>
                    </a:cubicBezTo>
                    <a:cubicBezTo>
                      <a:pt x="483" y="536"/>
                      <a:pt x="486" y="535"/>
                      <a:pt x="489" y="535"/>
                    </a:cubicBezTo>
                    <a:cubicBezTo>
                      <a:pt x="496" y="534"/>
                      <a:pt x="503" y="534"/>
                      <a:pt x="510" y="533"/>
                    </a:cubicBezTo>
                    <a:cubicBezTo>
                      <a:pt x="517" y="533"/>
                      <a:pt x="524" y="533"/>
                      <a:pt x="530" y="532"/>
                    </a:cubicBezTo>
                    <a:cubicBezTo>
                      <a:pt x="542" y="531"/>
                      <a:pt x="553" y="530"/>
                      <a:pt x="564" y="529"/>
                    </a:cubicBezTo>
                    <a:cubicBezTo>
                      <a:pt x="574" y="528"/>
                      <a:pt x="584" y="526"/>
                      <a:pt x="595" y="525"/>
                    </a:cubicBezTo>
                    <a:cubicBezTo>
                      <a:pt x="600" y="524"/>
                      <a:pt x="605" y="524"/>
                      <a:pt x="610" y="524"/>
                    </a:cubicBezTo>
                    <a:cubicBezTo>
                      <a:pt x="610" y="524"/>
                      <a:pt x="611" y="524"/>
                      <a:pt x="611" y="524"/>
                    </a:cubicBezTo>
                    <a:cubicBezTo>
                      <a:pt x="612" y="523"/>
                      <a:pt x="613" y="523"/>
                      <a:pt x="613" y="522"/>
                    </a:cubicBezTo>
                    <a:cubicBezTo>
                      <a:pt x="613" y="521"/>
                      <a:pt x="613" y="520"/>
                      <a:pt x="612" y="520"/>
                    </a:cubicBezTo>
                    <a:cubicBezTo>
                      <a:pt x="612" y="519"/>
                      <a:pt x="611" y="519"/>
                      <a:pt x="610" y="519"/>
                    </a:cubicBezTo>
                    <a:cubicBezTo>
                      <a:pt x="604" y="516"/>
                      <a:pt x="598" y="514"/>
                      <a:pt x="592" y="512"/>
                    </a:cubicBezTo>
                    <a:cubicBezTo>
                      <a:pt x="580" y="509"/>
                      <a:pt x="567" y="506"/>
                      <a:pt x="555" y="503"/>
                    </a:cubicBezTo>
                    <a:cubicBezTo>
                      <a:pt x="544" y="501"/>
                      <a:pt x="532" y="499"/>
                      <a:pt x="520" y="499"/>
                    </a:cubicBezTo>
                    <a:cubicBezTo>
                      <a:pt x="515" y="499"/>
                      <a:pt x="511" y="498"/>
                      <a:pt x="506" y="498"/>
                    </a:cubicBezTo>
                    <a:cubicBezTo>
                      <a:pt x="505" y="498"/>
                      <a:pt x="504" y="498"/>
                      <a:pt x="503" y="497"/>
                    </a:cubicBezTo>
                    <a:cubicBezTo>
                      <a:pt x="505" y="497"/>
                      <a:pt x="506" y="496"/>
                      <a:pt x="507" y="496"/>
                    </a:cubicBezTo>
                    <a:cubicBezTo>
                      <a:pt x="512" y="496"/>
                      <a:pt x="517" y="497"/>
                      <a:pt x="522" y="496"/>
                    </a:cubicBezTo>
                    <a:cubicBezTo>
                      <a:pt x="530" y="496"/>
                      <a:pt x="538" y="495"/>
                      <a:pt x="546" y="495"/>
                    </a:cubicBezTo>
                    <a:cubicBezTo>
                      <a:pt x="551" y="495"/>
                      <a:pt x="556" y="495"/>
                      <a:pt x="561" y="494"/>
                    </a:cubicBezTo>
                    <a:cubicBezTo>
                      <a:pt x="567" y="494"/>
                      <a:pt x="573" y="493"/>
                      <a:pt x="579" y="493"/>
                    </a:cubicBezTo>
                    <a:cubicBezTo>
                      <a:pt x="586" y="492"/>
                      <a:pt x="593" y="492"/>
                      <a:pt x="600" y="491"/>
                    </a:cubicBezTo>
                    <a:cubicBezTo>
                      <a:pt x="601" y="491"/>
                      <a:pt x="602" y="491"/>
                      <a:pt x="603" y="491"/>
                    </a:cubicBezTo>
                    <a:cubicBezTo>
                      <a:pt x="598" y="488"/>
                      <a:pt x="594" y="484"/>
                      <a:pt x="588" y="484"/>
                    </a:cubicBezTo>
                    <a:cubicBezTo>
                      <a:pt x="584" y="483"/>
                      <a:pt x="579" y="482"/>
                      <a:pt x="574" y="482"/>
                    </a:cubicBezTo>
                    <a:cubicBezTo>
                      <a:pt x="568" y="481"/>
                      <a:pt x="562" y="480"/>
                      <a:pt x="556" y="479"/>
                    </a:cubicBezTo>
                    <a:cubicBezTo>
                      <a:pt x="546" y="478"/>
                      <a:pt x="536" y="476"/>
                      <a:pt x="525" y="475"/>
                    </a:cubicBezTo>
                    <a:cubicBezTo>
                      <a:pt x="518" y="474"/>
                      <a:pt x="511" y="473"/>
                      <a:pt x="504" y="473"/>
                    </a:cubicBezTo>
                    <a:cubicBezTo>
                      <a:pt x="496" y="472"/>
                      <a:pt x="487" y="470"/>
                      <a:pt x="479" y="469"/>
                    </a:cubicBezTo>
                    <a:cubicBezTo>
                      <a:pt x="465" y="467"/>
                      <a:pt x="451" y="464"/>
                      <a:pt x="437" y="462"/>
                    </a:cubicBezTo>
                    <a:cubicBezTo>
                      <a:pt x="431" y="460"/>
                      <a:pt x="425" y="459"/>
                      <a:pt x="419" y="457"/>
                    </a:cubicBezTo>
                    <a:cubicBezTo>
                      <a:pt x="406" y="454"/>
                      <a:pt x="393" y="451"/>
                      <a:pt x="380" y="448"/>
                    </a:cubicBezTo>
                    <a:cubicBezTo>
                      <a:pt x="373" y="446"/>
                      <a:pt x="366" y="443"/>
                      <a:pt x="358" y="441"/>
                    </a:cubicBezTo>
                    <a:cubicBezTo>
                      <a:pt x="352" y="438"/>
                      <a:pt x="346" y="437"/>
                      <a:pt x="339" y="434"/>
                    </a:cubicBezTo>
                    <a:cubicBezTo>
                      <a:pt x="333" y="432"/>
                      <a:pt x="327" y="430"/>
                      <a:pt x="321" y="427"/>
                    </a:cubicBezTo>
                    <a:cubicBezTo>
                      <a:pt x="309" y="422"/>
                      <a:pt x="298" y="418"/>
                      <a:pt x="286" y="413"/>
                    </a:cubicBezTo>
                    <a:cubicBezTo>
                      <a:pt x="277" y="409"/>
                      <a:pt x="267" y="405"/>
                      <a:pt x="258" y="401"/>
                    </a:cubicBezTo>
                    <a:cubicBezTo>
                      <a:pt x="252" y="398"/>
                      <a:pt x="246" y="397"/>
                      <a:pt x="240" y="394"/>
                    </a:cubicBezTo>
                    <a:cubicBezTo>
                      <a:pt x="233" y="391"/>
                      <a:pt x="226" y="387"/>
                      <a:pt x="219" y="383"/>
                    </a:cubicBezTo>
                    <a:cubicBezTo>
                      <a:pt x="213" y="380"/>
                      <a:pt x="207" y="377"/>
                      <a:pt x="200" y="373"/>
                    </a:cubicBezTo>
                    <a:cubicBezTo>
                      <a:pt x="196" y="371"/>
                      <a:pt x="192" y="369"/>
                      <a:pt x="188" y="367"/>
                    </a:cubicBezTo>
                    <a:cubicBezTo>
                      <a:pt x="186" y="366"/>
                      <a:pt x="185" y="365"/>
                      <a:pt x="183" y="365"/>
                    </a:cubicBezTo>
                    <a:cubicBezTo>
                      <a:pt x="181" y="364"/>
                      <a:pt x="179" y="363"/>
                      <a:pt x="177" y="362"/>
                    </a:cubicBezTo>
                    <a:cubicBezTo>
                      <a:pt x="173" y="361"/>
                      <a:pt x="171" y="358"/>
                      <a:pt x="170" y="353"/>
                    </a:cubicBezTo>
                    <a:cubicBezTo>
                      <a:pt x="168" y="345"/>
                      <a:pt x="166" y="337"/>
                      <a:pt x="163" y="328"/>
                    </a:cubicBezTo>
                    <a:cubicBezTo>
                      <a:pt x="163" y="327"/>
                      <a:pt x="162" y="325"/>
                      <a:pt x="162" y="324"/>
                    </a:cubicBezTo>
                    <a:cubicBezTo>
                      <a:pt x="162" y="324"/>
                      <a:pt x="162" y="324"/>
                      <a:pt x="162" y="324"/>
                    </a:cubicBezTo>
                    <a:cubicBezTo>
                      <a:pt x="162" y="323"/>
                      <a:pt x="162" y="323"/>
                      <a:pt x="162" y="323"/>
                    </a:cubicBezTo>
                    <a:cubicBezTo>
                      <a:pt x="162" y="323"/>
                      <a:pt x="162" y="324"/>
                      <a:pt x="162" y="324"/>
                    </a:cubicBezTo>
                    <a:cubicBezTo>
                      <a:pt x="164" y="325"/>
                      <a:pt x="166" y="327"/>
                      <a:pt x="168" y="329"/>
                    </a:cubicBezTo>
                    <a:cubicBezTo>
                      <a:pt x="176" y="335"/>
                      <a:pt x="184" y="341"/>
                      <a:pt x="192" y="347"/>
                    </a:cubicBezTo>
                    <a:cubicBezTo>
                      <a:pt x="197" y="350"/>
                      <a:pt x="202" y="353"/>
                      <a:pt x="208" y="356"/>
                    </a:cubicBezTo>
                    <a:cubicBezTo>
                      <a:pt x="212" y="358"/>
                      <a:pt x="217" y="361"/>
                      <a:pt x="221" y="363"/>
                    </a:cubicBezTo>
                    <a:cubicBezTo>
                      <a:pt x="227" y="366"/>
                      <a:pt x="234" y="368"/>
                      <a:pt x="240" y="370"/>
                    </a:cubicBezTo>
                    <a:cubicBezTo>
                      <a:pt x="246" y="372"/>
                      <a:pt x="251" y="374"/>
                      <a:pt x="257" y="376"/>
                    </a:cubicBezTo>
                    <a:cubicBezTo>
                      <a:pt x="259" y="376"/>
                      <a:pt x="260" y="377"/>
                      <a:pt x="261" y="378"/>
                    </a:cubicBezTo>
                    <a:cubicBezTo>
                      <a:pt x="271" y="380"/>
                      <a:pt x="280" y="383"/>
                      <a:pt x="290" y="385"/>
                    </a:cubicBezTo>
                    <a:cubicBezTo>
                      <a:pt x="300" y="388"/>
                      <a:pt x="310" y="390"/>
                      <a:pt x="320" y="392"/>
                    </a:cubicBezTo>
                    <a:cubicBezTo>
                      <a:pt x="329" y="394"/>
                      <a:pt x="338" y="396"/>
                      <a:pt x="348" y="398"/>
                    </a:cubicBezTo>
                    <a:cubicBezTo>
                      <a:pt x="358" y="400"/>
                      <a:pt x="368" y="403"/>
                      <a:pt x="379" y="405"/>
                    </a:cubicBezTo>
                    <a:cubicBezTo>
                      <a:pt x="385" y="406"/>
                      <a:pt x="392" y="407"/>
                      <a:pt x="399" y="409"/>
                    </a:cubicBezTo>
                    <a:cubicBezTo>
                      <a:pt x="405" y="410"/>
                      <a:pt x="411" y="411"/>
                      <a:pt x="417" y="412"/>
                    </a:cubicBezTo>
                    <a:cubicBezTo>
                      <a:pt x="424" y="414"/>
                      <a:pt x="431" y="415"/>
                      <a:pt x="437" y="416"/>
                    </a:cubicBezTo>
                    <a:cubicBezTo>
                      <a:pt x="444" y="417"/>
                      <a:pt x="450" y="418"/>
                      <a:pt x="456" y="419"/>
                    </a:cubicBezTo>
                    <a:cubicBezTo>
                      <a:pt x="463" y="419"/>
                      <a:pt x="469" y="420"/>
                      <a:pt x="476" y="420"/>
                    </a:cubicBezTo>
                    <a:cubicBezTo>
                      <a:pt x="486" y="420"/>
                      <a:pt x="495" y="420"/>
                      <a:pt x="505" y="419"/>
                    </a:cubicBezTo>
                    <a:cubicBezTo>
                      <a:pt x="506" y="419"/>
                      <a:pt x="507" y="419"/>
                      <a:pt x="509" y="419"/>
                    </a:cubicBezTo>
                    <a:cubicBezTo>
                      <a:pt x="513" y="417"/>
                      <a:pt x="517" y="419"/>
                      <a:pt x="521" y="421"/>
                    </a:cubicBezTo>
                    <a:cubicBezTo>
                      <a:pt x="523" y="423"/>
                      <a:pt x="525" y="424"/>
                      <a:pt x="529" y="423"/>
                    </a:cubicBezTo>
                    <a:cubicBezTo>
                      <a:pt x="528" y="421"/>
                      <a:pt x="527" y="419"/>
                      <a:pt x="527" y="416"/>
                    </a:cubicBezTo>
                    <a:cubicBezTo>
                      <a:pt x="527" y="416"/>
                      <a:pt x="528" y="416"/>
                      <a:pt x="528" y="415"/>
                    </a:cubicBezTo>
                    <a:cubicBezTo>
                      <a:pt x="536" y="414"/>
                      <a:pt x="544" y="413"/>
                      <a:pt x="551" y="412"/>
                    </a:cubicBezTo>
                    <a:cubicBezTo>
                      <a:pt x="552" y="412"/>
                      <a:pt x="553" y="411"/>
                      <a:pt x="554" y="410"/>
                    </a:cubicBezTo>
                    <a:cubicBezTo>
                      <a:pt x="553" y="409"/>
                      <a:pt x="553" y="408"/>
                      <a:pt x="552" y="408"/>
                    </a:cubicBezTo>
                    <a:cubicBezTo>
                      <a:pt x="551" y="407"/>
                      <a:pt x="549" y="406"/>
                      <a:pt x="547" y="406"/>
                    </a:cubicBezTo>
                    <a:cubicBezTo>
                      <a:pt x="535" y="402"/>
                      <a:pt x="524" y="398"/>
                      <a:pt x="512" y="394"/>
                    </a:cubicBezTo>
                    <a:cubicBezTo>
                      <a:pt x="509" y="393"/>
                      <a:pt x="506" y="392"/>
                      <a:pt x="502" y="391"/>
                    </a:cubicBezTo>
                    <a:cubicBezTo>
                      <a:pt x="497" y="390"/>
                      <a:pt x="493" y="387"/>
                      <a:pt x="489" y="384"/>
                    </a:cubicBezTo>
                    <a:cubicBezTo>
                      <a:pt x="479" y="377"/>
                      <a:pt x="470" y="371"/>
                      <a:pt x="460" y="364"/>
                    </a:cubicBezTo>
                    <a:cubicBezTo>
                      <a:pt x="454" y="360"/>
                      <a:pt x="447" y="357"/>
                      <a:pt x="440" y="353"/>
                    </a:cubicBezTo>
                    <a:cubicBezTo>
                      <a:pt x="434" y="349"/>
                      <a:pt x="428" y="346"/>
                      <a:pt x="421" y="344"/>
                    </a:cubicBezTo>
                    <a:cubicBezTo>
                      <a:pt x="410" y="340"/>
                      <a:pt x="399" y="337"/>
                      <a:pt x="388" y="334"/>
                    </a:cubicBezTo>
                    <a:cubicBezTo>
                      <a:pt x="380" y="332"/>
                      <a:pt x="372" y="331"/>
                      <a:pt x="363" y="329"/>
                    </a:cubicBezTo>
                    <a:cubicBezTo>
                      <a:pt x="352" y="328"/>
                      <a:pt x="341" y="324"/>
                      <a:pt x="330" y="321"/>
                    </a:cubicBezTo>
                    <a:cubicBezTo>
                      <a:pt x="320" y="318"/>
                      <a:pt x="310" y="316"/>
                      <a:pt x="301" y="314"/>
                    </a:cubicBezTo>
                    <a:cubicBezTo>
                      <a:pt x="298" y="313"/>
                      <a:pt x="295" y="313"/>
                      <a:pt x="293" y="312"/>
                    </a:cubicBezTo>
                    <a:cubicBezTo>
                      <a:pt x="284" y="308"/>
                      <a:pt x="274" y="305"/>
                      <a:pt x="265" y="302"/>
                    </a:cubicBezTo>
                    <a:cubicBezTo>
                      <a:pt x="255" y="298"/>
                      <a:pt x="246" y="294"/>
                      <a:pt x="236" y="290"/>
                    </a:cubicBezTo>
                    <a:cubicBezTo>
                      <a:pt x="223" y="284"/>
                      <a:pt x="210" y="279"/>
                      <a:pt x="197" y="273"/>
                    </a:cubicBezTo>
                    <a:cubicBezTo>
                      <a:pt x="191" y="271"/>
                      <a:pt x="186" y="267"/>
                      <a:pt x="180" y="265"/>
                    </a:cubicBezTo>
                    <a:cubicBezTo>
                      <a:pt x="172" y="261"/>
                      <a:pt x="164" y="257"/>
                      <a:pt x="157" y="254"/>
                    </a:cubicBezTo>
                    <a:cubicBezTo>
                      <a:pt x="152" y="251"/>
                      <a:pt x="148" y="249"/>
                      <a:pt x="144" y="246"/>
                    </a:cubicBezTo>
                    <a:cubicBezTo>
                      <a:pt x="143" y="245"/>
                      <a:pt x="142" y="244"/>
                      <a:pt x="141" y="242"/>
                    </a:cubicBezTo>
                    <a:cubicBezTo>
                      <a:pt x="140" y="232"/>
                      <a:pt x="139" y="223"/>
                      <a:pt x="137" y="213"/>
                    </a:cubicBezTo>
                    <a:cubicBezTo>
                      <a:pt x="137" y="213"/>
                      <a:pt x="137" y="213"/>
                      <a:pt x="137" y="213"/>
                    </a:cubicBezTo>
                    <a:cubicBezTo>
                      <a:pt x="137" y="213"/>
                      <a:pt x="137" y="213"/>
                      <a:pt x="137" y="213"/>
                    </a:cubicBezTo>
                    <a:cubicBezTo>
                      <a:pt x="137" y="213"/>
                      <a:pt x="137" y="213"/>
                      <a:pt x="137" y="213"/>
                    </a:cubicBezTo>
                    <a:cubicBezTo>
                      <a:pt x="139" y="215"/>
                      <a:pt x="141" y="218"/>
                      <a:pt x="143" y="220"/>
                    </a:cubicBezTo>
                    <a:cubicBezTo>
                      <a:pt x="148" y="225"/>
                      <a:pt x="153" y="231"/>
                      <a:pt x="158" y="236"/>
                    </a:cubicBezTo>
                    <a:cubicBezTo>
                      <a:pt x="166" y="245"/>
                      <a:pt x="175" y="252"/>
                      <a:pt x="184" y="257"/>
                    </a:cubicBezTo>
                    <a:cubicBezTo>
                      <a:pt x="188" y="259"/>
                      <a:pt x="191" y="261"/>
                      <a:pt x="195" y="263"/>
                    </a:cubicBezTo>
                    <a:cubicBezTo>
                      <a:pt x="200" y="265"/>
                      <a:pt x="204" y="268"/>
                      <a:pt x="209" y="270"/>
                    </a:cubicBezTo>
                    <a:cubicBezTo>
                      <a:pt x="214" y="272"/>
                      <a:pt x="219" y="274"/>
                      <a:pt x="224" y="275"/>
                    </a:cubicBezTo>
                    <a:cubicBezTo>
                      <a:pt x="232" y="278"/>
                      <a:pt x="239" y="280"/>
                      <a:pt x="247" y="283"/>
                    </a:cubicBezTo>
                    <a:cubicBezTo>
                      <a:pt x="260" y="287"/>
                      <a:pt x="273" y="292"/>
                      <a:pt x="287" y="295"/>
                    </a:cubicBezTo>
                    <a:cubicBezTo>
                      <a:pt x="296" y="297"/>
                      <a:pt x="305" y="301"/>
                      <a:pt x="314" y="304"/>
                    </a:cubicBezTo>
                    <a:cubicBezTo>
                      <a:pt x="325" y="307"/>
                      <a:pt x="336" y="310"/>
                      <a:pt x="347" y="313"/>
                    </a:cubicBezTo>
                    <a:cubicBezTo>
                      <a:pt x="350" y="314"/>
                      <a:pt x="353" y="316"/>
                      <a:pt x="356" y="317"/>
                    </a:cubicBezTo>
                    <a:cubicBezTo>
                      <a:pt x="364" y="319"/>
                      <a:pt x="372" y="321"/>
                      <a:pt x="379" y="324"/>
                    </a:cubicBezTo>
                    <a:cubicBezTo>
                      <a:pt x="387" y="327"/>
                      <a:pt x="395" y="330"/>
                      <a:pt x="403" y="332"/>
                    </a:cubicBezTo>
                    <a:cubicBezTo>
                      <a:pt x="412" y="336"/>
                      <a:pt x="422" y="339"/>
                      <a:pt x="431" y="343"/>
                    </a:cubicBezTo>
                    <a:cubicBezTo>
                      <a:pt x="439" y="345"/>
                      <a:pt x="446" y="349"/>
                      <a:pt x="452" y="352"/>
                    </a:cubicBezTo>
                    <a:cubicBezTo>
                      <a:pt x="461" y="358"/>
                      <a:pt x="470" y="362"/>
                      <a:pt x="479" y="365"/>
                    </a:cubicBezTo>
                    <a:cubicBezTo>
                      <a:pt x="486" y="367"/>
                      <a:pt x="493" y="371"/>
                      <a:pt x="500" y="374"/>
                    </a:cubicBezTo>
                    <a:cubicBezTo>
                      <a:pt x="503" y="375"/>
                      <a:pt x="505" y="376"/>
                      <a:pt x="507" y="377"/>
                    </a:cubicBezTo>
                    <a:cubicBezTo>
                      <a:pt x="512" y="379"/>
                      <a:pt x="516" y="382"/>
                      <a:pt x="520" y="384"/>
                    </a:cubicBezTo>
                    <a:cubicBezTo>
                      <a:pt x="521" y="384"/>
                      <a:pt x="522" y="385"/>
                      <a:pt x="524" y="384"/>
                    </a:cubicBezTo>
                    <a:cubicBezTo>
                      <a:pt x="522" y="381"/>
                      <a:pt x="521" y="378"/>
                      <a:pt x="520" y="374"/>
                    </a:cubicBezTo>
                    <a:cubicBezTo>
                      <a:pt x="514" y="361"/>
                      <a:pt x="506" y="353"/>
                      <a:pt x="496" y="345"/>
                    </a:cubicBezTo>
                    <a:cubicBezTo>
                      <a:pt x="489" y="339"/>
                      <a:pt x="480" y="333"/>
                      <a:pt x="472" y="327"/>
                    </a:cubicBezTo>
                    <a:cubicBezTo>
                      <a:pt x="471" y="326"/>
                      <a:pt x="470" y="325"/>
                      <a:pt x="468" y="324"/>
                    </a:cubicBezTo>
                    <a:cubicBezTo>
                      <a:pt x="466" y="323"/>
                      <a:pt x="463" y="322"/>
                      <a:pt x="461" y="320"/>
                    </a:cubicBezTo>
                    <a:cubicBezTo>
                      <a:pt x="454" y="317"/>
                      <a:pt x="446" y="313"/>
                      <a:pt x="439" y="310"/>
                    </a:cubicBezTo>
                    <a:cubicBezTo>
                      <a:pt x="436" y="308"/>
                      <a:pt x="433" y="306"/>
                      <a:pt x="430" y="305"/>
                    </a:cubicBezTo>
                    <a:cubicBezTo>
                      <a:pt x="421" y="301"/>
                      <a:pt x="413" y="298"/>
                      <a:pt x="404" y="294"/>
                    </a:cubicBezTo>
                    <a:cubicBezTo>
                      <a:pt x="399" y="292"/>
                      <a:pt x="394" y="289"/>
                      <a:pt x="389" y="287"/>
                    </a:cubicBezTo>
                    <a:cubicBezTo>
                      <a:pt x="380" y="283"/>
                      <a:pt x="370" y="278"/>
                      <a:pt x="361" y="274"/>
                    </a:cubicBezTo>
                    <a:cubicBezTo>
                      <a:pt x="354" y="271"/>
                      <a:pt x="348" y="268"/>
                      <a:pt x="342" y="266"/>
                    </a:cubicBezTo>
                    <a:cubicBezTo>
                      <a:pt x="335" y="263"/>
                      <a:pt x="328" y="260"/>
                      <a:pt x="321" y="258"/>
                    </a:cubicBezTo>
                    <a:cubicBezTo>
                      <a:pt x="312" y="254"/>
                      <a:pt x="303" y="250"/>
                      <a:pt x="293" y="247"/>
                    </a:cubicBezTo>
                    <a:cubicBezTo>
                      <a:pt x="290" y="246"/>
                      <a:pt x="286" y="245"/>
                      <a:pt x="282" y="244"/>
                    </a:cubicBezTo>
                    <a:cubicBezTo>
                      <a:pt x="271" y="241"/>
                      <a:pt x="261" y="238"/>
                      <a:pt x="251" y="235"/>
                    </a:cubicBezTo>
                    <a:cubicBezTo>
                      <a:pt x="242" y="232"/>
                      <a:pt x="233" y="231"/>
                      <a:pt x="223" y="228"/>
                    </a:cubicBezTo>
                    <a:cubicBezTo>
                      <a:pt x="214" y="226"/>
                      <a:pt x="204" y="224"/>
                      <a:pt x="194" y="221"/>
                    </a:cubicBezTo>
                    <a:cubicBezTo>
                      <a:pt x="184" y="218"/>
                      <a:pt x="174" y="214"/>
                      <a:pt x="164" y="210"/>
                    </a:cubicBezTo>
                    <a:cubicBezTo>
                      <a:pt x="157" y="208"/>
                      <a:pt x="150" y="204"/>
                      <a:pt x="144" y="200"/>
                    </a:cubicBezTo>
                    <a:cubicBezTo>
                      <a:pt x="141" y="198"/>
                      <a:pt x="139" y="196"/>
                      <a:pt x="136" y="194"/>
                    </a:cubicBezTo>
                    <a:cubicBezTo>
                      <a:pt x="135" y="193"/>
                      <a:pt x="134" y="191"/>
                      <a:pt x="134" y="190"/>
                    </a:cubicBezTo>
                    <a:cubicBezTo>
                      <a:pt x="130" y="166"/>
                      <a:pt x="127" y="143"/>
                      <a:pt x="124" y="120"/>
                    </a:cubicBezTo>
                    <a:cubicBezTo>
                      <a:pt x="122" y="107"/>
                      <a:pt x="122" y="93"/>
                      <a:pt x="122" y="80"/>
                    </a:cubicBezTo>
                    <a:cubicBezTo>
                      <a:pt x="122" y="72"/>
                      <a:pt x="122" y="65"/>
                      <a:pt x="122" y="57"/>
                    </a:cubicBezTo>
                    <a:cubicBezTo>
                      <a:pt x="121" y="44"/>
                      <a:pt x="122" y="30"/>
                      <a:pt x="124" y="16"/>
                    </a:cubicBezTo>
                    <a:cubicBezTo>
                      <a:pt x="124" y="12"/>
                      <a:pt x="124" y="9"/>
                      <a:pt x="124" y="5"/>
                    </a:cubicBezTo>
                    <a:cubicBezTo>
                      <a:pt x="125" y="3"/>
                      <a:pt x="124" y="1"/>
                      <a:pt x="122" y="1"/>
                    </a:cubicBezTo>
                    <a:cubicBezTo>
                      <a:pt x="121" y="0"/>
                      <a:pt x="119" y="1"/>
                      <a:pt x="118" y="2"/>
                    </a:cubicBezTo>
                    <a:cubicBezTo>
                      <a:pt x="117" y="4"/>
                      <a:pt x="116" y="6"/>
                      <a:pt x="115" y="8"/>
                    </a:cubicBezTo>
                    <a:cubicBezTo>
                      <a:pt x="113" y="18"/>
                      <a:pt x="112" y="28"/>
                      <a:pt x="111" y="38"/>
                    </a:cubicBezTo>
                    <a:cubicBezTo>
                      <a:pt x="110" y="63"/>
                      <a:pt x="111" y="88"/>
                      <a:pt x="113" y="113"/>
                    </a:cubicBezTo>
                    <a:cubicBezTo>
                      <a:pt x="114" y="130"/>
                      <a:pt x="114" y="146"/>
                      <a:pt x="117" y="163"/>
                    </a:cubicBezTo>
                    <a:cubicBezTo>
                      <a:pt x="119" y="173"/>
                      <a:pt x="121" y="182"/>
                      <a:pt x="123" y="192"/>
                    </a:cubicBezTo>
                    <a:cubicBezTo>
                      <a:pt x="123" y="195"/>
                      <a:pt x="123" y="196"/>
                      <a:pt x="121" y="198"/>
                    </a:cubicBezTo>
                    <a:cubicBezTo>
                      <a:pt x="116" y="207"/>
                      <a:pt x="109" y="214"/>
                      <a:pt x="103" y="222"/>
                    </a:cubicBezTo>
                    <a:cubicBezTo>
                      <a:pt x="99" y="227"/>
                      <a:pt x="95" y="232"/>
                      <a:pt x="92" y="236"/>
                    </a:cubicBezTo>
                    <a:cubicBezTo>
                      <a:pt x="90" y="239"/>
                      <a:pt x="87" y="242"/>
                      <a:pt x="85" y="246"/>
                    </a:cubicBezTo>
                    <a:cubicBezTo>
                      <a:pt x="80" y="252"/>
                      <a:pt x="76" y="258"/>
                      <a:pt x="71" y="265"/>
                    </a:cubicBezTo>
                    <a:cubicBezTo>
                      <a:pt x="67" y="272"/>
                      <a:pt x="62" y="280"/>
                      <a:pt x="58" y="288"/>
                    </a:cubicBezTo>
                    <a:cubicBezTo>
                      <a:pt x="54" y="296"/>
                      <a:pt x="50" y="304"/>
                      <a:pt x="46" y="312"/>
                    </a:cubicBezTo>
                    <a:cubicBezTo>
                      <a:pt x="42" y="321"/>
                      <a:pt x="37" y="330"/>
                      <a:pt x="34" y="339"/>
                    </a:cubicBezTo>
                    <a:cubicBezTo>
                      <a:pt x="30" y="349"/>
                      <a:pt x="26" y="359"/>
                      <a:pt x="23" y="369"/>
                    </a:cubicBezTo>
                    <a:cubicBezTo>
                      <a:pt x="17" y="384"/>
                      <a:pt x="14" y="399"/>
                      <a:pt x="11" y="415"/>
                    </a:cubicBezTo>
                    <a:cubicBezTo>
                      <a:pt x="9" y="429"/>
                      <a:pt x="7" y="444"/>
                      <a:pt x="6" y="458"/>
                    </a:cubicBezTo>
                    <a:cubicBezTo>
                      <a:pt x="4" y="472"/>
                      <a:pt x="3" y="485"/>
                      <a:pt x="2" y="499"/>
                    </a:cubicBezTo>
                    <a:cubicBezTo>
                      <a:pt x="1" y="517"/>
                      <a:pt x="0" y="535"/>
                      <a:pt x="3" y="553"/>
                    </a:cubicBezTo>
                    <a:cubicBezTo>
                      <a:pt x="3" y="554"/>
                      <a:pt x="4" y="555"/>
                      <a:pt x="4" y="557"/>
                    </a:cubicBezTo>
                    <a:cubicBezTo>
                      <a:pt x="4" y="557"/>
                      <a:pt x="5" y="557"/>
                      <a:pt x="5" y="557"/>
                    </a:cubicBezTo>
                    <a:cubicBezTo>
                      <a:pt x="5" y="555"/>
                      <a:pt x="6" y="554"/>
                      <a:pt x="6" y="553"/>
                    </a:cubicBezTo>
                    <a:cubicBezTo>
                      <a:pt x="9" y="544"/>
                      <a:pt x="12" y="534"/>
                      <a:pt x="14" y="525"/>
                    </a:cubicBezTo>
                    <a:cubicBezTo>
                      <a:pt x="18" y="511"/>
                      <a:pt x="23" y="497"/>
                      <a:pt x="26" y="483"/>
                    </a:cubicBezTo>
                    <a:cubicBezTo>
                      <a:pt x="29" y="471"/>
                      <a:pt x="32" y="460"/>
                      <a:pt x="35" y="448"/>
                    </a:cubicBezTo>
                    <a:cubicBezTo>
                      <a:pt x="35" y="447"/>
                      <a:pt x="35" y="446"/>
                      <a:pt x="35" y="445"/>
                    </a:cubicBezTo>
                    <a:cubicBezTo>
                      <a:pt x="38" y="434"/>
                      <a:pt x="40" y="424"/>
                      <a:pt x="42" y="413"/>
                    </a:cubicBezTo>
                    <a:cubicBezTo>
                      <a:pt x="43" y="412"/>
                      <a:pt x="43" y="412"/>
                      <a:pt x="43" y="412"/>
                    </a:cubicBezTo>
                    <a:cubicBezTo>
                      <a:pt x="47" y="396"/>
                      <a:pt x="50" y="380"/>
                      <a:pt x="55" y="364"/>
                    </a:cubicBezTo>
                    <a:cubicBezTo>
                      <a:pt x="59" y="348"/>
                      <a:pt x="64" y="332"/>
                      <a:pt x="71" y="316"/>
                    </a:cubicBezTo>
                    <a:cubicBezTo>
                      <a:pt x="81" y="293"/>
                      <a:pt x="93" y="270"/>
                      <a:pt x="103" y="247"/>
                    </a:cubicBezTo>
                    <a:cubicBezTo>
                      <a:pt x="107" y="238"/>
                      <a:pt x="111" y="230"/>
                      <a:pt x="115" y="222"/>
                    </a:cubicBezTo>
                    <a:cubicBezTo>
                      <a:pt x="118" y="217"/>
                      <a:pt x="121" y="212"/>
                      <a:pt x="125" y="206"/>
                    </a:cubicBezTo>
                    <a:cubicBezTo>
                      <a:pt x="125" y="208"/>
                      <a:pt x="126" y="209"/>
                      <a:pt x="126" y="210"/>
                    </a:cubicBezTo>
                    <a:cubicBezTo>
                      <a:pt x="128" y="220"/>
                      <a:pt x="129" y="230"/>
                      <a:pt x="131" y="239"/>
                    </a:cubicBezTo>
                    <a:cubicBezTo>
                      <a:pt x="131" y="242"/>
                      <a:pt x="131" y="244"/>
                      <a:pt x="129" y="246"/>
                    </a:cubicBezTo>
                    <a:cubicBezTo>
                      <a:pt x="123" y="253"/>
                      <a:pt x="117" y="260"/>
                      <a:pt x="112" y="267"/>
                    </a:cubicBezTo>
                    <a:cubicBezTo>
                      <a:pt x="107" y="274"/>
                      <a:pt x="102" y="281"/>
                      <a:pt x="98" y="288"/>
                    </a:cubicBezTo>
                    <a:cubicBezTo>
                      <a:pt x="92" y="301"/>
                      <a:pt x="86" y="313"/>
                      <a:pt x="80" y="326"/>
                    </a:cubicBezTo>
                    <a:cubicBezTo>
                      <a:pt x="76" y="336"/>
                      <a:pt x="72" y="347"/>
                      <a:pt x="68" y="357"/>
                    </a:cubicBezTo>
                    <a:cubicBezTo>
                      <a:pt x="63" y="370"/>
                      <a:pt x="58" y="384"/>
                      <a:pt x="53" y="397"/>
                    </a:cubicBezTo>
                    <a:cubicBezTo>
                      <a:pt x="47" y="414"/>
                      <a:pt x="42" y="432"/>
                      <a:pt x="38" y="450"/>
                    </a:cubicBezTo>
                    <a:cubicBezTo>
                      <a:pt x="35" y="462"/>
                      <a:pt x="32" y="475"/>
                      <a:pt x="31" y="488"/>
                    </a:cubicBezTo>
                    <a:cubicBezTo>
                      <a:pt x="29" y="501"/>
                      <a:pt x="28" y="514"/>
                      <a:pt x="28" y="527"/>
                    </a:cubicBezTo>
                    <a:cubicBezTo>
                      <a:pt x="28" y="550"/>
                      <a:pt x="29" y="573"/>
                      <a:pt x="32" y="595"/>
                    </a:cubicBezTo>
                    <a:cubicBezTo>
                      <a:pt x="33" y="605"/>
                      <a:pt x="35" y="616"/>
                      <a:pt x="37" y="626"/>
                    </a:cubicBezTo>
                    <a:cubicBezTo>
                      <a:pt x="38" y="628"/>
                      <a:pt x="38" y="629"/>
                      <a:pt x="39" y="631"/>
                    </a:cubicBezTo>
                    <a:cubicBezTo>
                      <a:pt x="40" y="629"/>
                      <a:pt x="41" y="628"/>
                      <a:pt x="41" y="627"/>
                    </a:cubicBezTo>
                    <a:cubicBezTo>
                      <a:pt x="44" y="611"/>
                      <a:pt x="48" y="596"/>
                      <a:pt x="49" y="580"/>
                    </a:cubicBezTo>
                    <a:cubicBezTo>
                      <a:pt x="50" y="569"/>
                      <a:pt x="52" y="558"/>
                      <a:pt x="53" y="547"/>
                    </a:cubicBezTo>
                    <a:cubicBezTo>
                      <a:pt x="55" y="530"/>
                      <a:pt x="56" y="513"/>
                      <a:pt x="58" y="495"/>
                    </a:cubicBezTo>
                    <a:cubicBezTo>
                      <a:pt x="59" y="483"/>
                      <a:pt x="61" y="471"/>
                      <a:pt x="63" y="458"/>
                    </a:cubicBezTo>
                    <a:cubicBezTo>
                      <a:pt x="65" y="441"/>
                      <a:pt x="68" y="425"/>
                      <a:pt x="73" y="408"/>
                    </a:cubicBezTo>
                    <a:cubicBezTo>
                      <a:pt x="79" y="392"/>
                      <a:pt x="84" y="376"/>
                      <a:pt x="90" y="361"/>
                    </a:cubicBezTo>
                    <a:cubicBezTo>
                      <a:pt x="95" y="349"/>
                      <a:pt x="99" y="336"/>
                      <a:pt x="104" y="323"/>
                    </a:cubicBezTo>
                    <a:cubicBezTo>
                      <a:pt x="110" y="307"/>
                      <a:pt x="115" y="289"/>
                      <a:pt x="123" y="273"/>
                    </a:cubicBezTo>
                    <a:cubicBezTo>
                      <a:pt x="126" y="267"/>
                      <a:pt x="129" y="261"/>
                      <a:pt x="133" y="255"/>
                    </a:cubicBezTo>
                    <a:cubicBezTo>
                      <a:pt x="135" y="262"/>
                      <a:pt x="136" y="269"/>
                      <a:pt x="138" y="275"/>
                    </a:cubicBezTo>
                    <a:cubicBezTo>
                      <a:pt x="140" y="285"/>
                      <a:pt x="143" y="295"/>
                      <a:pt x="145" y="304"/>
                    </a:cubicBezTo>
                    <a:cubicBezTo>
                      <a:pt x="146" y="308"/>
                      <a:pt x="146" y="308"/>
                      <a:pt x="143" y="311"/>
                    </a:cubicBezTo>
                    <a:cubicBezTo>
                      <a:pt x="134" y="318"/>
                      <a:pt x="125" y="326"/>
                      <a:pt x="118" y="336"/>
                    </a:cubicBezTo>
                    <a:cubicBezTo>
                      <a:pt x="106" y="352"/>
                      <a:pt x="97" y="371"/>
                      <a:pt x="91" y="391"/>
                    </a:cubicBezTo>
                    <a:cubicBezTo>
                      <a:pt x="89" y="401"/>
                      <a:pt x="85" y="411"/>
                      <a:pt x="82" y="421"/>
                    </a:cubicBezTo>
                    <a:cubicBezTo>
                      <a:pt x="80" y="426"/>
                      <a:pt x="78" y="433"/>
                      <a:pt x="77" y="439"/>
                    </a:cubicBezTo>
                    <a:cubicBezTo>
                      <a:pt x="75" y="450"/>
                      <a:pt x="73" y="462"/>
                      <a:pt x="71" y="473"/>
                    </a:cubicBezTo>
                    <a:cubicBezTo>
                      <a:pt x="70" y="483"/>
                      <a:pt x="69" y="492"/>
                      <a:pt x="69" y="501"/>
                    </a:cubicBezTo>
                    <a:cubicBezTo>
                      <a:pt x="68" y="517"/>
                      <a:pt x="67" y="533"/>
                      <a:pt x="67" y="550"/>
                    </a:cubicBezTo>
                    <a:cubicBezTo>
                      <a:pt x="66" y="562"/>
                      <a:pt x="66" y="576"/>
                      <a:pt x="67" y="588"/>
                    </a:cubicBezTo>
                    <a:cubicBezTo>
                      <a:pt x="68" y="601"/>
                      <a:pt x="70" y="614"/>
                      <a:pt x="72" y="627"/>
                    </a:cubicBezTo>
                    <a:cubicBezTo>
                      <a:pt x="74" y="637"/>
                      <a:pt x="76" y="647"/>
                      <a:pt x="78" y="656"/>
                    </a:cubicBezTo>
                    <a:cubicBezTo>
                      <a:pt x="80" y="667"/>
                      <a:pt x="82" y="678"/>
                      <a:pt x="85" y="688"/>
                    </a:cubicBezTo>
                    <a:cubicBezTo>
                      <a:pt x="90" y="702"/>
                      <a:pt x="95" y="716"/>
                      <a:pt x="99" y="729"/>
                    </a:cubicBezTo>
                    <a:cubicBezTo>
                      <a:pt x="100" y="733"/>
                      <a:pt x="101" y="736"/>
                      <a:pt x="102" y="739"/>
                    </a:cubicBezTo>
                    <a:cubicBezTo>
                      <a:pt x="102" y="741"/>
                      <a:pt x="103" y="744"/>
                      <a:pt x="104" y="746"/>
                    </a:cubicBezTo>
                    <a:cubicBezTo>
                      <a:pt x="104" y="746"/>
                      <a:pt x="104" y="745"/>
                      <a:pt x="105" y="745"/>
                    </a:cubicBezTo>
                    <a:cubicBezTo>
                      <a:pt x="105" y="740"/>
                      <a:pt x="106" y="734"/>
                      <a:pt x="106" y="729"/>
                    </a:cubicBezTo>
                    <a:cubicBezTo>
                      <a:pt x="107" y="716"/>
                      <a:pt x="107" y="704"/>
                      <a:pt x="106" y="691"/>
                    </a:cubicBezTo>
                    <a:cubicBezTo>
                      <a:pt x="106" y="682"/>
                      <a:pt x="106" y="674"/>
                      <a:pt x="105" y="665"/>
                    </a:cubicBezTo>
                    <a:cubicBezTo>
                      <a:pt x="105" y="658"/>
                      <a:pt x="104" y="652"/>
                      <a:pt x="104" y="645"/>
                    </a:cubicBezTo>
                    <a:cubicBezTo>
                      <a:pt x="103" y="639"/>
                      <a:pt x="103" y="633"/>
                      <a:pt x="102" y="626"/>
                    </a:cubicBezTo>
                    <a:cubicBezTo>
                      <a:pt x="102" y="619"/>
                      <a:pt x="101" y="612"/>
                      <a:pt x="100" y="604"/>
                    </a:cubicBezTo>
                    <a:cubicBezTo>
                      <a:pt x="100" y="597"/>
                      <a:pt x="99" y="590"/>
                      <a:pt x="98" y="583"/>
                    </a:cubicBezTo>
                    <a:cubicBezTo>
                      <a:pt x="98" y="570"/>
                      <a:pt x="97" y="557"/>
                      <a:pt x="97" y="544"/>
                    </a:cubicBezTo>
                    <a:cubicBezTo>
                      <a:pt x="96" y="530"/>
                      <a:pt x="96" y="517"/>
                      <a:pt x="97" y="503"/>
                    </a:cubicBezTo>
                    <a:cubicBezTo>
                      <a:pt x="97" y="492"/>
                      <a:pt x="99" y="481"/>
                      <a:pt x="100" y="469"/>
                    </a:cubicBezTo>
                    <a:cubicBezTo>
                      <a:pt x="102" y="451"/>
                      <a:pt x="107" y="434"/>
                      <a:pt x="112" y="416"/>
                    </a:cubicBezTo>
                    <a:cubicBezTo>
                      <a:pt x="117" y="400"/>
                      <a:pt x="121" y="385"/>
                      <a:pt x="126" y="369"/>
                    </a:cubicBezTo>
                    <a:cubicBezTo>
                      <a:pt x="128" y="363"/>
                      <a:pt x="131" y="358"/>
                      <a:pt x="133" y="352"/>
                    </a:cubicBezTo>
                    <a:cubicBezTo>
                      <a:pt x="136" y="347"/>
                      <a:pt x="138" y="341"/>
                      <a:pt x="141" y="336"/>
                    </a:cubicBezTo>
                    <a:cubicBezTo>
                      <a:pt x="143" y="331"/>
                      <a:pt x="146" y="327"/>
                      <a:pt x="148" y="322"/>
                    </a:cubicBezTo>
                    <a:cubicBezTo>
                      <a:pt x="149" y="322"/>
                      <a:pt x="149" y="322"/>
                      <a:pt x="149" y="323"/>
                    </a:cubicBezTo>
                    <a:cubicBezTo>
                      <a:pt x="152" y="333"/>
                      <a:pt x="155" y="344"/>
                      <a:pt x="158" y="355"/>
                    </a:cubicBezTo>
                    <a:cubicBezTo>
                      <a:pt x="158" y="355"/>
                      <a:pt x="158" y="356"/>
                      <a:pt x="158" y="356"/>
                    </a:cubicBezTo>
                    <a:cubicBezTo>
                      <a:pt x="152" y="361"/>
                      <a:pt x="148" y="367"/>
                      <a:pt x="144" y="374"/>
                    </a:cubicBezTo>
                    <a:cubicBezTo>
                      <a:pt x="141" y="380"/>
                      <a:pt x="137" y="384"/>
                      <a:pt x="135" y="389"/>
                    </a:cubicBezTo>
                    <a:cubicBezTo>
                      <a:pt x="130" y="400"/>
                      <a:pt x="126" y="410"/>
                      <a:pt x="122" y="420"/>
                    </a:cubicBezTo>
                    <a:cubicBezTo>
                      <a:pt x="121" y="424"/>
                      <a:pt x="120" y="427"/>
                      <a:pt x="119" y="431"/>
                    </a:cubicBezTo>
                    <a:cubicBezTo>
                      <a:pt x="116" y="441"/>
                      <a:pt x="114" y="451"/>
                      <a:pt x="112" y="461"/>
                    </a:cubicBezTo>
                    <a:cubicBezTo>
                      <a:pt x="110" y="471"/>
                      <a:pt x="109" y="480"/>
                      <a:pt x="107" y="490"/>
                    </a:cubicBezTo>
                    <a:cubicBezTo>
                      <a:pt x="105" y="500"/>
                      <a:pt x="104" y="510"/>
                      <a:pt x="104" y="520"/>
                    </a:cubicBezTo>
                    <a:cubicBezTo>
                      <a:pt x="104" y="535"/>
                      <a:pt x="104" y="549"/>
                      <a:pt x="104" y="564"/>
                    </a:cubicBezTo>
                    <a:cubicBezTo>
                      <a:pt x="104" y="571"/>
                      <a:pt x="104" y="579"/>
                      <a:pt x="104" y="587"/>
                    </a:cubicBezTo>
                    <a:cubicBezTo>
                      <a:pt x="104" y="596"/>
                      <a:pt x="104" y="606"/>
                      <a:pt x="104" y="615"/>
                    </a:cubicBezTo>
                    <a:cubicBezTo>
                      <a:pt x="104" y="619"/>
                      <a:pt x="104" y="623"/>
                      <a:pt x="104" y="627"/>
                    </a:cubicBezTo>
                    <a:cubicBezTo>
                      <a:pt x="105" y="637"/>
                      <a:pt x="105" y="646"/>
                      <a:pt x="106" y="656"/>
                    </a:cubicBezTo>
                    <a:cubicBezTo>
                      <a:pt x="107" y="662"/>
                      <a:pt x="108" y="669"/>
                      <a:pt x="109" y="676"/>
                    </a:cubicBezTo>
                    <a:cubicBezTo>
                      <a:pt x="109" y="688"/>
                      <a:pt x="112" y="699"/>
                      <a:pt x="113" y="710"/>
                    </a:cubicBezTo>
                    <a:cubicBezTo>
                      <a:pt x="114" y="722"/>
                      <a:pt x="115" y="734"/>
                      <a:pt x="116" y="746"/>
                    </a:cubicBezTo>
                    <a:cubicBezTo>
                      <a:pt x="116" y="755"/>
                      <a:pt x="118" y="763"/>
                      <a:pt x="121" y="771"/>
                    </a:cubicBezTo>
                    <a:cubicBezTo>
                      <a:pt x="121" y="772"/>
                      <a:pt x="121" y="772"/>
                      <a:pt x="122" y="773"/>
                    </a:cubicBezTo>
                    <a:cubicBezTo>
                      <a:pt x="122" y="773"/>
                      <a:pt x="122" y="773"/>
                      <a:pt x="123" y="774"/>
                    </a:cubicBezTo>
                    <a:cubicBezTo>
                      <a:pt x="123" y="772"/>
                      <a:pt x="123" y="770"/>
                      <a:pt x="123" y="769"/>
                    </a:cubicBezTo>
                    <a:cubicBezTo>
                      <a:pt x="124" y="756"/>
                      <a:pt x="125" y="743"/>
                      <a:pt x="126" y="730"/>
                    </a:cubicBezTo>
                    <a:cubicBezTo>
                      <a:pt x="127" y="718"/>
                      <a:pt x="127" y="707"/>
                      <a:pt x="126" y="695"/>
                    </a:cubicBezTo>
                    <a:cubicBezTo>
                      <a:pt x="126" y="690"/>
                      <a:pt x="126" y="683"/>
                      <a:pt x="126" y="677"/>
                    </a:cubicBezTo>
                    <a:cubicBezTo>
                      <a:pt x="126" y="674"/>
                      <a:pt x="126" y="671"/>
                      <a:pt x="126" y="668"/>
                    </a:cubicBezTo>
                    <a:cubicBezTo>
                      <a:pt x="126" y="668"/>
                      <a:pt x="126" y="668"/>
                      <a:pt x="126" y="668"/>
                    </a:cubicBezTo>
                    <a:cubicBezTo>
                      <a:pt x="126" y="668"/>
                      <a:pt x="126" y="668"/>
                      <a:pt x="126" y="668"/>
                    </a:cubicBezTo>
                    <a:cubicBezTo>
                      <a:pt x="126" y="668"/>
                      <a:pt x="126" y="668"/>
                      <a:pt x="126" y="668"/>
                    </a:cubicBezTo>
                    <a:cubicBezTo>
                      <a:pt x="126" y="668"/>
                      <a:pt x="127" y="669"/>
                      <a:pt x="127" y="670"/>
                    </a:cubicBezTo>
                    <a:cubicBezTo>
                      <a:pt x="129" y="687"/>
                      <a:pt x="132" y="703"/>
                      <a:pt x="134" y="721"/>
                    </a:cubicBezTo>
                    <a:cubicBezTo>
                      <a:pt x="135" y="735"/>
                      <a:pt x="138" y="749"/>
                      <a:pt x="141" y="763"/>
                    </a:cubicBezTo>
                    <a:cubicBezTo>
                      <a:pt x="144" y="778"/>
                      <a:pt x="148" y="793"/>
                      <a:pt x="151" y="808"/>
                    </a:cubicBezTo>
                    <a:cubicBezTo>
                      <a:pt x="153" y="818"/>
                      <a:pt x="155" y="828"/>
                      <a:pt x="157" y="838"/>
                    </a:cubicBezTo>
                    <a:cubicBezTo>
                      <a:pt x="158" y="841"/>
                      <a:pt x="158" y="843"/>
                      <a:pt x="159" y="846"/>
                    </a:cubicBezTo>
                    <a:cubicBezTo>
                      <a:pt x="160" y="846"/>
                      <a:pt x="160" y="847"/>
                      <a:pt x="161" y="848"/>
                    </a:cubicBezTo>
                    <a:cubicBezTo>
                      <a:pt x="161" y="847"/>
                      <a:pt x="162" y="846"/>
                      <a:pt x="162" y="845"/>
                    </a:cubicBezTo>
                    <a:cubicBezTo>
                      <a:pt x="163" y="841"/>
                      <a:pt x="163" y="837"/>
                      <a:pt x="163" y="833"/>
                    </a:cubicBezTo>
                    <a:cubicBezTo>
                      <a:pt x="163" y="816"/>
                      <a:pt x="163" y="799"/>
                      <a:pt x="161" y="782"/>
                    </a:cubicBezTo>
                    <a:cubicBezTo>
                      <a:pt x="160" y="772"/>
                      <a:pt x="159" y="761"/>
                      <a:pt x="158" y="750"/>
                    </a:cubicBezTo>
                    <a:cubicBezTo>
                      <a:pt x="156" y="737"/>
                      <a:pt x="157" y="724"/>
                      <a:pt x="157" y="711"/>
                    </a:cubicBezTo>
                    <a:cubicBezTo>
                      <a:pt x="157" y="700"/>
                      <a:pt x="156" y="690"/>
                      <a:pt x="157" y="680"/>
                    </a:cubicBezTo>
                    <a:cubicBezTo>
                      <a:pt x="157" y="670"/>
                      <a:pt x="157" y="659"/>
                      <a:pt x="157" y="649"/>
                    </a:cubicBezTo>
                    <a:cubicBezTo>
                      <a:pt x="158" y="639"/>
                      <a:pt x="158" y="629"/>
                      <a:pt x="159" y="620"/>
                    </a:cubicBezTo>
                    <a:cubicBezTo>
                      <a:pt x="160" y="599"/>
                      <a:pt x="163" y="580"/>
                      <a:pt x="165" y="560"/>
                    </a:cubicBezTo>
                    <a:cubicBezTo>
                      <a:pt x="167" y="545"/>
                      <a:pt x="170" y="531"/>
                      <a:pt x="174" y="517"/>
                    </a:cubicBezTo>
                    <a:cubicBezTo>
                      <a:pt x="177" y="506"/>
                      <a:pt x="180" y="495"/>
                      <a:pt x="184" y="485"/>
                    </a:cubicBezTo>
                    <a:cubicBezTo>
                      <a:pt x="187" y="477"/>
                      <a:pt x="189" y="469"/>
                      <a:pt x="192" y="460"/>
                    </a:cubicBezTo>
                    <a:cubicBezTo>
                      <a:pt x="193" y="460"/>
                      <a:pt x="193" y="459"/>
                      <a:pt x="193" y="458"/>
                    </a:cubicBezTo>
                    <a:cubicBezTo>
                      <a:pt x="194" y="459"/>
                      <a:pt x="195" y="460"/>
                      <a:pt x="195" y="461"/>
                    </a:cubicBezTo>
                    <a:cubicBezTo>
                      <a:pt x="198" y="470"/>
                      <a:pt x="202" y="479"/>
                      <a:pt x="205" y="487"/>
                    </a:cubicBezTo>
                    <a:cubicBezTo>
                      <a:pt x="206" y="490"/>
                      <a:pt x="206" y="491"/>
                      <a:pt x="205" y="493"/>
                    </a:cubicBezTo>
                    <a:cubicBezTo>
                      <a:pt x="199" y="501"/>
                      <a:pt x="192" y="509"/>
                      <a:pt x="188" y="519"/>
                    </a:cubicBezTo>
                    <a:cubicBezTo>
                      <a:pt x="186" y="523"/>
                      <a:pt x="185" y="526"/>
                      <a:pt x="184" y="530"/>
                    </a:cubicBezTo>
                    <a:cubicBezTo>
                      <a:pt x="180" y="543"/>
                      <a:pt x="177" y="556"/>
                      <a:pt x="174" y="570"/>
                    </a:cubicBezTo>
                    <a:cubicBezTo>
                      <a:pt x="170" y="588"/>
                      <a:pt x="171" y="607"/>
                      <a:pt x="168" y="626"/>
                    </a:cubicBezTo>
                    <a:cubicBezTo>
                      <a:pt x="166" y="644"/>
                      <a:pt x="167" y="662"/>
                      <a:pt x="168" y="680"/>
                    </a:cubicBezTo>
                    <a:cubicBezTo>
                      <a:pt x="169" y="700"/>
                      <a:pt x="170" y="720"/>
                      <a:pt x="171" y="740"/>
                    </a:cubicBezTo>
                    <a:cubicBezTo>
                      <a:pt x="172" y="750"/>
                      <a:pt x="174" y="761"/>
                      <a:pt x="176" y="771"/>
                    </a:cubicBezTo>
                    <a:cubicBezTo>
                      <a:pt x="178" y="783"/>
                      <a:pt x="180" y="795"/>
                      <a:pt x="181" y="807"/>
                    </a:cubicBezTo>
                    <a:cubicBezTo>
                      <a:pt x="182" y="831"/>
                      <a:pt x="187" y="854"/>
                      <a:pt x="195" y="877"/>
                    </a:cubicBezTo>
                    <a:cubicBezTo>
                      <a:pt x="200" y="892"/>
                      <a:pt x="205" y="907"/>
                      <a:pt x="209" y="923"/>
                    </a:cubicBezTo>
                    <a:cubicBezTo>
                      <a:pt x="210" y="924"/>
                      <a:pt x="211" y="925"/>
                      <a:pt x="211" y="927"/>
                    </a:cubicBezTo>
                    <a:cubicBezTo>
                      <a:pt x="212" y="926"/>
                      <a:pt x="212" y="926"/>
                      <a:pt x="212" y="926"/>
                    </a:cubicBezTo>
                    <a:cubicBezTo>
                      <a:pt x="212" y="925"/>
                      <a:pt x="213" y="923"/>
                      <a:pt x="213" y="922"/>
                    </a:cubicBezTo>
                    <a:cubicBezTo>
                      <a:pt x="211" y="906"/>
                      <a:pt x="209" y="890"/>
                      <a:pt x="207" y="874"/>
                    </a:cubicBezTo>
                    <a:cubicBezTo>
                      <a:pt x="204" y="854"/>
                      <a:pt x="200" y="834"/>
                      <a:pt x="198" y="814"/>
                    </a:cubicBezTo>
                    <a:cubicBezTo>
                      <a:pt x="194" y="789"/>
                      <a:pt x="192" y="763"/>
                      <a:pt x="193" y="737"/>
                    </a:cubicBezTo>
                    <a:cubicBezTo>
                      <a:pt x="193" y="733"/>
                      <a:pt x="193" y="729"/>
                      <a:pt x="194" y="725"/>
                    </a:cubicBezTo>
                    <a:cubicBezTo>
                      <a:pt x="194" y="725"/>
                      <a:pt x="194" y="725"/>
                      <a:pt x="194" y="724"/>
                    </a:cubicBezTo>
                    <a:cubicBezTo>
                      <a:pt x="193" y="723"/>
                      <a:pt x="193" y="721"/>
                      <a:pt x="193" y="720"/>
                    </a:cubicBezTo>
                    <a:cubicBezTo>
                      <a:pt x="193" y="718"/>
                      <a:pt x="193" y="716"/>
                      <a:pt x="193" y="714"/>
                    </a:cubicBezTo>
                    <a:cubicBezTo>
                      <a:pt x="193" y="714"/>
                      <a:pt x="193" y="714"/>
                      <a:pt x="193" y="714"/>
                    </a:cubicBezTo>
                    <a:cubicBezTo>
                      <a:pt x="193" y="714"/>
                      <a:pt x="194" y="714"/>
                      <a:pt x="194" y="714"/>
                    </a:cubicBezTo>
                    <a:cubicBezTo>
                      <a:pt x="193" y="716"/>
                      <a:pt x="193" y="718"/>
                      <a:pt x="193" y="720"/>
                    </a:cubicBezTo>
                    <a:cubicBezTo>
                      <a:pt x="193" y="721"/>
                      <a:pt x="194" y="723"/>
                      <a:pt x="194" y="724"/>
                    </a:cubicBezTo>
                    <a:cubicBezTo>
                      <a:pt x="194" y="725"/>
                      <a:pt x="194" y="725"/>
                      <a:pt x="194" y="725"/>
                    </a:cubicBezTo>
                    <a:cubicBezTo>
                      <a:pt x="194" y="730"/>
                      <a:pt x="194" y="734"/>
                      <a:pt x="194" y="739"/>
                    </a:cubicBezTo>
                    <a:cubicBezTo>
                      <a:pt x="195" y="753"/>
                      <a:pt x="197" y="767"/>
                      <a:pt x="198" y="781"/>
                    </a:cubicBezTo>
                    <a:cubicBezTo>
                      <a:pt x="199" y="793"/>
                      <a:pt x="201" y="805"/>
                      <a:pt x="203" y="817"/>
                    </a:cubicBezTo>
                    <a:cubicBezTo>
                      <a:pt x="204" y="826"/>
                      <a:pt x="206" y="835"/>
                      <a:pt x="207" y="845"/>
                    </a:cubicBezTo>
                    <a:cubicBezTo>
                      <a:pt x="208" y="856"/>
                      <a:pt x="210" y="868"/>
                      <a:pt x="211" y="880"/>
                    </a:cubicBezTo>
                    <a:cubicBezTo>
                      <a:pt x="211" y="883"/>
                      <a:pt x="211" y="885"/>
                      <a:pt x="212" y="887"/>
                    </a:cubicBezTo>
                    <a:cubicBezTo>
                      <a:pt x="214" y="899"/>
                      <a:pt x="216" y="910"/>
                      <a:pt x="221" y="920"/>
                    </a:cubicBezTo>
                    <a:cubicBezTo>
                      <a:pt x="224" y="928"/>
                      <a:pt x="226" y="938"/>
                      <a:pt x="231" y="945"/>
                    </a:cubicBezTo>
                    <a:cubicBezTo>
                      <a:pt x="232" y="947"/>
                      <a:pt x="232" y="949"/>
                      <a:pt x="234" y="950"/>
                    </a:cubicBezTo>
                    <a:cubicBezTo>
                      <a:pt x="234" y="950"/>
                      <a:pt x="234" y="949"/>
                      <a:pt x="234" y="948"/>
                    </a:cubicBezTo>
                    <a:cubicBezTo>
                      <a:pt x="232" y="941"/>
                      <a:pt x="232" y="932"/>
                      <a:pt x="231" y="924"/>
                    </a:cubicBezTo>
                    <a:cubicBezTo>
                      <a:pt x="231" y="914"/>
                      <a:pt x="230" y="904"/>
                      <a:pt x="229" y="894"/>
                    </a:cubicBezTo>
                    <a:cubicBezTo>
                      <a:pt x="228" y="882"/>
                      <a:pt x="227" y="870"/>
                      <a:pt x="228" y="857"/>
                    </a:cubicBezTo>
                    <a:cubicBezTo>
                      <a:pt x="228" y="845"/>
                      <a:pt x="228" y="833"/>
                      <a:pt x="227" y="821"/>
                    </a:cubicBezTo>
                    <a:cubicBezTo>
                      <a:pt x="226" y="808"/>
                      <a:pt x="224" y="794"/>
                      <a:pt x="225" y="781"/>
                    </a:cubicBezTo>
                    <a:cubicBezTo>
                      <a:pt x="225" y="767"/>
                      <a:pt x="227" y="753"/>
                      <a:pt x="227" y="739"/>
                    </a:cubicBezTo>
                    <a:cubicBezTo>
                      <a:pt x="227" y="739"/>
                      <a:pt x="227" y="739"/>
                      <a:pt x="227" y="739"/>
                    </a:cubicBezTo>
                    <a:cubicBezTo>
                      <a:pt x="227" y="739"/>
                      <a:pt x="227" y="739"/>
                      <a:pt x="227" y="739"/>
                    </a:cubicBezTo>
                    <a:cubicBezTo>
                      <a:pt x="227" y="738"/>
                      <a:pt x="227" y="738"/>
                      <a:pt x="227" y="737"/>
                    </a:cubicBezTo>
                    <a:cubicBezTo>
                      <a:pt x="227" y="737"/>
                      <a:pt x="228" y="737"/>
                      <a:pt x="228" y="737"/>
                    </a:cubicBezTo>
                    <a:cubicBezTo>
                      <a:pt x="228" y="738"/>
                      <a:pt x="227" y="738"/>
                      <a:pt x="227" y="739"/>
                    </a:cubicBezTo>
                    <a:cubicBezTo>
                      <a:pt x="227" y="739"/>
                      <a:pt x="227" y="739"/>
                      <a:pt x="227" y="739"/>
                    </a:cubicBezTo>
                    <a:cubicBezTo>
                      <a:pt x="227" y="739"/>
                      <a:pt x="227" y="739"/>
                      <a:pt x="227" y="739"/>
                    </a:cubicBezTo>
                    <a:cubicBezTo>
                      <a:pt x="228" y="744"/>
                      <a:pt x="228" y="748"/>
                      <a:pt x="228" y="752"/>
                    </a:cubicBezTo>
                    <a:cubicBezTo>
                      <a:pt x="228" y="771"/>
                      <a:pt x="230" y="790"/>
                      <a:pt x="233" y="808"/>
                    </a:cubicBezTo>
                    <a:cubicBezTo>
                      <a:pt x="235" y="825"/>
                      <a:pt x="238" y="842"/>
                      <a:pt x="240" y="858"/>
                    </a:cubicBezTo>
                    <a:cubicBezTo>
                      <a:pt x="242" y="874"/>
                      <a:pt x="243" y="890"/>
                      <a:pt x="245" y="905"/>
                    </a:cubicBezTo>
                    <a:cubicBezTo>
                      <a:pt x="246" y="916"/>
                      <a:pt x="248" y="927"/>
                      <a:pt x="250" y="937"/>
                    </a:cubicBezTo>
                    <a:cubicBezTo>
                      <a:pt x="252" y="954"/>
                      <a:pt x="256" y="969"/>
                      <a:pt x="260" y="984"/>
                    </a:cubicBezTo>
                    <a:cubicBezTo>
                      <a:pt x="264" y="998"/>
                      <a:pt x="269" y="1012"/>
                      <a:pt x="273" y="1026"/>
                    </a:cubicBezTo>
                    <a:cubicBezTo>
                      <a:pt x="274" y="1027"/>
                      <a:pt x="274" y="1028"/>
                      <a:pt x="275" y="1030"/>
                    </a:cubicBezTo>
                    <a:cubicBezTo>
                      <a:pt x="276" y="1029"/>
                      <a:pt x="276" y="1028"/>
                      <a:pt x="276" y="1027"/>
                    </a:cubicBezTo>
                    <a:cubicBezTo>
                      <a:pt x="276" y="1024"/>
                      <a:pt x="276" y="1022"/>
                      <a:pt x="276" y="1019"/>
                    </a:cubicBezTo>
                    <a:cubicBezTo>
                      <a:pt x="272" y="1004"/>
                      <a:pt x="271" y="989"/>
                      <a:pt x="269" y="974"/>
                    </a:cubicBezTo>
                    <a:cubicBezTo>
                      <a:pt x="268" y="966"/>
                      <a:pt x="266" y="958"/>
                      <a:pt x="265" y="950"/>
                    </a:cubicBezTo>
                    <a:cubicBezTo>
                      <a:pt x="264" y="941"/>
                      <a:pt x="263" y="932"/>
                      <a:pt x="263" y="924"/>
                    </a:cubicBezTo>
                    <a:cubicBezTo>
                      <a:pt x="263" y="911"/>
                      <a:pt x="263" y="898"/>
                      <a:pt x="263" y="885"/>
                    </a:cubicBezTo>
                    <a:cubicBezTo>
                      <a:pt x="263" y="871"/>
                      <a:pt x="264" y="857"/>
                      <a:pt x="264" y="843"/>
                    </a:cubicBezTo>
                    <a:cubicBezTo>
                      <a:pt x="264" y="832"/>
                      <a:pt x="263" y="822"/>
                      <a:pt x="263" y="811"/>
                    </a:cubicBezTo>
                    <a:cubicBezTo>
                      <a:pt x="263" y="799"/>
                      <a:pt x="264" y="787"/>
                      <a:pt x="265" y="775"/>
                    </a:cubicBezTo>
                    <a:cubicBezTo>
                      <a:pt x="265" y="764"/>
                      <a:pt x="265" y="752"/>
                      <a:pt x="266" y="741"/>
                    </a:cubicBezTo>
                    <a:cubicBezTo>
                      <a:pt x="266" y="730"/>
                      <a:pt x="267" y="719"/>
                      <a:pt x="267" y="708"/>
                    </a:cubicBezTo>
                    <a:cubicBezTo>
                      <a:pt x="268" y="696"/>
                      <a:pt x="268" y="684"/>
                      <a:pt x="268" y="671"/>
                    </a:cubicBezTo>
                    <a:cubicBezTo>
                      <a:pt x="269" y="656"/>
                      <a:pt x="269" y="642"/>
                      <a:pt x="270" y="627"/>
                    </a:cubicBezTo>
                    <a:cubicBezTo>
                      <a:pt x="270" y="626"/>
                      <a:pt x="270" y="624"/>
                      <a:pt x="271" y="623"/>
                    </a:cubicBezTo>
                    <a:cubicBezTo>
                      <a:pt x="271" y="623"/>
                      <a:pt x="271" y="624"/>
                      <a:pt x="272" y="624"/>
                    </a:cubicBezTo>
                    <a:cubicBezTo>
                      <a:pt x="277" y="634"/>
                      <a:pt x="283" y="644"/>
                      <a:pt x="289" y="654"/>
                    </a:cubicBezTo>
                    <a:cubicBezTo>
                      <a:pt x="290" y="657"/>
                      <a:pt x="290" y="659"/>
                      <a:pt x="289" y="661"/>
                    </a:cubicBezTo>
                    <a:cubicBezTo>
                      <a:pt x="287" y="670"/>
                      <a:pt x="285" y="679"/>
                      <a:pt x="283" y="688"/>
                    </a:cubicBezTo>
                    <a:cubicBezTo>
                      <a:pt x="281" y="697"/>
                      <a:pt x="280" y="706"/>
                      <a:pt x="278" y="715"/>
                    </a:cubicBezTo>
                    <a:cubicBezTo>
                      <a:pt x="275" y="736"/>
                      <a:pt x="273" y="757"/>
                      <a:pt x="273" y="778"/>
                    </a:cubicBezTo>
                    <a:cubicBezTo>
                      <a:pt x="272" y="787"/>
                      <a:pt x="273" y="797"/>
                      <a:pt x="273" y="806"/>
                    </a:cubicBezTo>
                    <a:cubicBezTo>
                      <a:pt x="272" y="813"/>
                      <a:pt x="272" y="821"/>
                      <a:pt x="272" y="828"/>
                    </a:cubicBezTo>
                    <a:cubicBezTo>
                      <a:pt x="272" y="837"/>
                      <a:pt x="273" y="846"/>
                      <a:pt x="273" y="855"/>
                    </a:cubicBezTo>
                    <a:cubicBezTo>
                      <a:pt x="273" y="874"/>
                      <a:pt x="274" y="892"/>
                      <a:pt x="276" y="911"/>
                    </a:cubicBezTo>
                    <a:cubicBezTo>
                      <a:pt x="278" y="929"/>
                      <a:pt x="282" y="948"/>
                      <a:pt x="286" y="966"/>
                    </a:cubicBezTo>
                    <a:cubicBezTo>
                      <a:pt x="288" y="974"/>
                      <a:pt x="291" y="982"/>
                      <a:pt x="294" y="990"/>
                    </a:cubicBezTo>
                    <a:cubicBezTo>
                      <a:pt x="298" y="1002"/>
                      <a:pt x="301" y="1014"/>
                      <a:pt x="305" y="1026"/>
                    </a:cubicBezTo>
                    <a:cubicBezTo>
                      <a:pt x="311" y="1042"/>
                      <a:pt x="318" y="1057"/>
                      <a:pt x="325" y="1073"/>
                    </a:cubicBezTo>
                    <a:cubicBezTo>
                      <a:pt x="326" y="1074"/>
                      <a:pt x="326" y="1077"/>
                      <a:pt x="329" y="1076"/>
                    </a:cubicBezTo>
                    <a:cubicBezTo>
                      <a:pt x="329" y="1075"/>
                      <a:pt x="329" y="1074"/>
                      <a:pt x="328" y="1072"/>
                    </a:cubicBezTo>
                    <a:cubicBezTo>
                      <a:pt x="326" y="1066"/>
                      <a:pt x="324" y="1060"/>
                      <a:pt x="322" y="1054"/>
                    </a:cubicBezTo>
                    <a:cubicBezTo>
                      <a:pt x="318" y="1039"/>
                      <a:pt x="314" y="1025"/>
                      <a:pt x="311" y="1011"/>
                    </a:cubicBezTo>
                    <a:cubicBezTo>
                      <a:pt x="308" y="1000"/>
                      <a:pt x="306" y="988"/>
                      <a:pt x="305" y="977"/>
                    </a:cubicBezTo>
                    <a:cubicBezTo>
                      <a:pt x="304" y="965"/>
                      <a:pt x="303" y="953"/>
                      <a:pt x="302" y="941"/>
                    </a:cubicBezTo>
                    <a:cubicBezTo>
                      <a:pt x="302" y="940"/>
                      <a:pt x="302" y="938"/>
                      <a:pt x="303" y="937"/>
                    </a:cubicBezTo>
                    <a:cubicBezTo>
                      <a:pt x="303" y="937"/>
                      <a:pt x="303" y="937"/>
                      <a:pt x="303" y="937"/>
                    </a:cubicBezTo>
                    <a:cubicBezTo>
                      <a:pt x="303" y="937"/>
                      <a:pt x="303" y="937"/>
                      <a:pt x="303" y="937"/>
                    </a:cubicBezTo>
                    <a:cubicBezTo>
                      <a:pt x="303" y="937"/>
                      <a:pt x="303" y="937"/>
                      <a:pt x="303" y="937"/>
                    </a:cubicBezTo>
                    <a:cubicBezTo>
                      <a:pt x="304" y="946"/>
                      <a:pt x="306" y="954"/>
                      <a:pt x="308" y="963"/>
                    </a:cubicBezTo>
                    <a:cubicBezTo>
                      <a:pt x="308" y="964"/>
                      <a:pt x="309" y="966"/>
                      <a:pt x="309" y="968"/>
                    </a:cubicBezTo>
                    <a:cubicBezTo>
                      <a:pt x="312" y="980"/>
                      <a:pt x="315" y="992"/>
                      <a:pt x="318" y="1004"/>
                    </a:cubicBezTo>
                    <a:cubicBezTo>
                      <a:pt x="322" y="1021"/>
                      <a:pt x="328" y="1038"/>
                      <a:pt x="334" y="1054"/>
                    </a:cubicBezTo>
                    <a:cubicBezTo>
                      <a:pt x="337" y="1062"/>
                      <a:pt x="339" y="1070"/>
                      <a:pt x="341" y="1078"/>
                    </a:cubicBezTo>
                    <a:cubicBezTo>
                      <a:pt x="342" y="1081"/>
                      <a:pt x="343" y="1083"/>
                      <a:pt x="344" y="1085"/>
                    </a:cubicBezTo>
                    <a:cubicBezTo>
                      <a:pt x="344" y="1085"/>
                      <a:pt x="344" y="1085"/>
                      <a:pt x="345" y="1084"/>
                    </a:cubicBezTo>
                    <a:cubicBezTo>
                      <a:pt x="345" y="1083"/>
                      <a:pt x="345" y="1081"/>
                      <a:pt x="345" y="1080"/>
                    </a:cubicBezTo>
                    <a:cubicBezTo>
                      <a:pt x="344" y="1071"/>
                      <a:pt x="343" y="1063"/>
                      <a:pt x="342" y="1054"/>
                    </a:cubicBezTo>
                    <a:cubicBezTo>
                      <a:pt x="341" y="1043"/>
                      <a:pt x="339" y="1031"/>
                      <a:pt x="338" y="1019"/>
                    </a:cubicBezTo>
                    <a:cubicBezTo>
                      <a:pt x="337" y="1013"/>
                      <a:pt x="336" y="1008"/>
                      <a:pt x="335" y="1002"/>
                    </a:cubicBezTo>
                    <a:cubicBezTo>
                      <a:pt x="334" y="989"/>
                      <a:pt x="333" y="977"/>
                      <a:pt x="332" y="964"/>
                    </a:cubicBezTo>
                    <a:cubicBezTo>
                      <a:pt x="331" y="953"/>
                      <a:pt x="330" y="941"/>
                      <a:pt x="330" y="930"/>
                    </a:cubicBezTo>
                    <a:cubicBezTo>
                      <a:pt x="330" y="919"/>
                      <a:pt x="329" y="908"/>
                      <a:pt x="329" y="896"/>
                    </a:cubicBezTo>
                    <a:cubicBezTo>
                      <a:pt x="330" y="880"/>
                      <a:pt x="330" y="863"/>
                      <a:pt x="330" y="847"/>
                    </a:cubicBezTo>
                    <a:cubicBezTo>
                      <a:pt x="331" y="834"/>
                      <a:pt x="330" y="821"/>
                      <a:pt x="330" y="809"/>
                    </a:cubicBezTo>
                    <a:cubicBezTo>
                      <a:pt x="329" y="788"/>
                      <a:pt x="329" y="768"/>
                      <a:pt x="330" y="747"/>
                    </a:cubicBezTo>
                    <a:cubicBezTo>
                      <a:pt x="330" y="742"/>
                      <a:pt x="330" y="736"/>
                      <a:pt x="331" y="730"/>
                    </a:cubicBezTo>
                    <a:cubicBezTo>
                      <a:pt x="331" y="730"/>
                      <a:pt x="331" y="730"/>
                      <a:pt x="331" y="730"/>
                    </a:cubicBezTo>
                    <a:cubicBezTo>
                      <a:pt x="331" y="730"/>
                      <a:pt x="331" y="730"/>
                      <a:pt x="331" y="730"/>
                    </a:cubicBezTo>
                    <a:cubicBezTo>
                      <a:pt x="331" y="730"/>
                      <a:pt x="331" y="730"/>
                      <a:pt x="331" y="730"/>
                    </a:cubicBezTo>
                    <a:cubicBezTo>
                      <a:pt x="336" y="739"/>
                      <a:pt x="341" y="748"/>
                      <a:pt x="346" y="757"/>
                    </a:cubicBezTo>
                    <a:cubicBezTo>
                      <a:pt x="347" y="758"/>
                      <a:pt x="347" y="760"/>
                      <a:pt x="347" y="761"/>
                    </a:cubicBezTo>
                    <a:cubicBezTo>
                      <a:pt x="346" y="766"/>
                      <a:pt x="345" y="770"/>
                      <a:pt x="345" y="774"/>
                    </a:cubicBezTo>
                    <a:cubicBezTo>
                      <a:pt x="344" y="778"/>
                      <a:pt x="343" y="782"/>
                      <a:pt x="342" y="786"/>
                    </a:cubicBezTo>
                    <a:cubicBezTo>
                      <a:pt x="339" y="809"/>
                      <a:pt x="340" y="832"/>
                      <a:pt x="341" y="854"/>
                    </a:cubicBezTo>
                    <a:cubicBezTo>
                      <a:pt x="341" y="862"/>
                      <a:pt x="342" y="870"/>
                      <a:pt x="342" y="878"/>
                    </a:cubicBezTo>
                    <a:cubicBezTo>
                      <a:pt x="343" y="892"/>
                      <a:pt x="345" y="905"/>
                      <a:pt x="346" y="919"/>
                    </a:cubicBezTo>
                    <a:cubicBezTo>
                      <a:pt x="347" y="928"/>
                      <a:pt x="348" y="937"/>
                      <a:pt x="349" y="946"/>
                    </a:cubicBezTo>
                    <a:cubicBezTo>
                      <a:pt x="350" y="955"/>
                      <a:pt x="352" y="964"/>
                      <a:pt x="354" y="973"/>
                    </a:cubicBezTo>
                    <a:cubicBezTo>
                      <a:pt x="359" y="995"/>
                      <a:pt x="366" y="1016"/>
                      <a:pt x="373" y="1037"/>
                    </a:cubicBezTo>
                    <a:cubicBezTo>
                      <a:pt x="377" y="1046"/>
                      <a:pt x="381" y="1054"/>
                      <a:pt x="385" y="1063"/>
                    </a:cubicBezTo>
                    <a:cubicBezTo>
                      <a:pt x="390" y="1073"/>
                      <a:pt x="395" y="1083"/>
                      <a:pt x="401" y="1093"/>
                    </a:cubicBezTo>
                    <a:cubicBezTo>
                      <a:pt x="402" y="1094"/>
                      <a:pt x="402" y="1095"/>
                      <a:pt x="403" y="1096"/>
                    </a:cubicBezTo>
                    <a:cubicBezTo>
                      <a:pt x="403" y="1096"/>
                      <a:pt x="404" y="1096"/>
                      <a:pt x="404" y="1096"/>
                    </a:cubicBezTo>
                    <a:cubicBezTo>
                      <a:pt x="404" y="1094"/>
                      <a:pt x="404" y="1093"/>
                      <a:pt x="403" y="1092"/>
                    </a:cubicBezTo>
                    <a:cubicBezTo>
                      <a:pt x="396" y="1071"/>
                      <a:pt x="393" y="1049"/>
                      <a:pt x="391" y="1027"/>
                    </a:cubicBezTo>
                    <a:cubicBezTo>
                      <a:pt x="390" y="1020"/>
                      <a:pt x="390" y="1014"/>
                      <a:pt x="389" y="1008"/>
                    </a:cubicBezTo>
                    <a:cubicBezTo>
                      <a:pt x="389" y="1008"/>
                      <a:pt x="389" y="1008"/>
                      <a:pt x="389" y="1008"/>
                    </a:cubicBezTo>
                    <a:cubicBezTo>
                      <a:pt x="389" y="1008"/>
                      <a:pt x="389" y="1008"/>
                      <a:pt x="389" y="1008"/>
                    </a:cubicBezTo>
                    <a:cubicBezTo>
                      <a:pt x="389" y="1008"/>
                      <a:pt x="389" y="1008"/>
                      <a:pt x="389" y="1008"/>
                    </a:cubicBezTo>
                    <a:cubicBezTo>
                      <a:pt x="392" y="1016"/>
                      <a:pt x="394" y="1024"/>
                      <a:pt x="397" y="1032"/>
                    </a:cubicBezTo>
                    <a:cubicBezTo>
                      <a:pt x="402" y="1048"/>
                      <a:pt x="408" y="1063"/>
                      <a:pt x="417" y="1077"/>
                    </a:cubicBezTo>
                    <a:cubicBezTo>
                      <a:pt x="424" y="1089"/>
                      <a:pt x="431" y="1101"/>
                      <a:pt x="438" y="1112"/>
                    </a:cubicBezTo>
                    <a:cubicBezTo>
                      <a:pt x="444" y="1122"/>
                      <a:pt x="450" y="1132"/>
                      <a:pt x="457" y="1141"/>
                    </a:cubicBezTo>
                    <a:cubicBezTo>
                      <a:pt x="457" y="1142"/>
                      <a:pt x="457" y="1142"/>
                      <a:pt x="458" y="1143"/>
                    </a:cubicBezTo>
                    <a:cubicBezTo>
                      <a:pt x="458" y="1141"/>
                      <a:pt x="459" y="1139"/>
                      <a:pt x="459" y="1138"/>
                    </a:cubicBezTo>
                    <a:cubicBezTo>
                      <a:pt x="458" y="1135"/>
                      <a:pt x="457" y="1132"/>
                      <a:pt x="456" y="1128"/>
                    </a:cubicBezTo>
                    <a:cubicBezTo>
                      <a:pt x="451" y="1111"/>
                      <a:pt x="444" y="1095"/>
                      <a:pt x="437" y="1079"/>
                    </a:cubicBezTo>
                    <a:cubicBezTo>
                      <a:pt x="432" y="1069"/>
                      <a:pt x="429" y="1058"/>
                      <a:pt x="426" y="1047"/>
                    </a:cubicBezTo>
                    <a:cubicBezTo>
                      <a:pt x="423" y="1038"/>
                      <a:pt x="421" y="1028"/>
                      <a:pt x="419" y="1018"/>
                    </a:cubicBezTo>
                    <a:cubicBezTo>
                      <a:pt x="416" y="1007"/>
                      <a:pt x="416" y="995"/>
                      <a:pt x="416" y="982"/>
                    </a:cubicBezTo>
                    <a:cubicBezTo>
                      <a:pt x="416" y="982"/>
                      <a:pt x="416" y="982"/>
                      <a:pt x="416" y="982"/>
                    </a:cubicBezTo>
                    <a:cubicBezTo>
                      <a:pt x="416" y="982"/>
                      <a:pt x="416" y="982"/>
                      <a:pt x="416" y="982"/>
                    </a:cubicBezTo>
                    <a:cubicBezTo>
                      <a:pt x="416" y="982"/>
                      <a:pt x="416" y="982"/>
                      <a:pt x="416" y="982"/>
                    </a:cubicBezTo>
                    <a:cubicBezTo>
                      <a:pt x="416" y="982"/>
                      <a:pt x="416" y="982"/>
                      <a:pt x="416" y="982"/>
                    </a:cubicBezTo>
                    <a:cubicBezTo>
                      <a:pt x="417" y="988"/>
                      <a:pt x="418" y="995"/>
                      <a:pt x="420" y="1001"/>
                    </a:cubicBezTo>
                    <a:cubicBezTo>
                      <a:pt x="422" y="1010"/>
                      <a:pt x="425" y="1019"/>
                      <a:pt x="428" y="1028"/>
                    </a:cubicBezTo>
                    <a:cubicBezTo>
                      <a:pt x="430" y="1037"/>
                      <a:pt x="433" y="1045"/>
                      <a:pt x="436" y="1054"/>
                    </a:cubicBezTo>
                    <a:cubicBezTo>
                      <a:pt x="440" y="1065"/>
                      <a:pt x="445" y="1076"/>
                      <a:pt x="451" y="1086"/>
                    </a:cubicBezTo>
                    <a:cubicBezTo>
                      <a:pt x="457" y="1097"/>
                      <a:pt x="463" y="1108"/>
                      <a:pt x="469" y="1119"/>
                    </a:cubicBezTo>
                    <a:cubicBezTo>
                      <a:pt x="470" y="1120"/>
                      <a:pt x="471" y="1121"/>
                      <a:pt x="472" y="1122"/>
                    </a:cubicBezTo>
                    <a:cubicBezTo>
                      <a:pt x="474" y="1126"/>
                      <a:pt x="477" y="1129"/>
                      <a:pt x="479" y="1132"/>
                    </a:cubicBezTo>
                    <a:cubicBezTo>
                      <a:pt x="480" y="1133"/>
                      <a:pt x="481" y="1134"/>
                      <a:pt x="482" y="1135"/>
                    </a:cubicBezTo>
                    <a:cubicBezTo>
                      <a:pt x="484" y="1134"/>
                      <a:pt x="483" y="1132"/>
                      <a:pt x="483" y="1131"/>
                    </a:cubicBezTo>
                    <a:cubicBezTo>
                      <a:pt x="477" y="1109"/>
                      <a:pt x="471" y="1088"/>
                      <a:pt x="465" y="1067"/>
                    </a:cubicBezTo>
                    <a:cubicBezTo>
                      <a:pt x="462" y="1054"/>
                      <a:pt x="458" y="1042"/>
                      <a:pt x="454" y="1030"/>
                    </a:cubicBezTo>
                    <a:cubicBezTo>
                      <a:pt x="453" y="1028"/>
                      <a:pt x="453" y="1027"/>
                      <a:pt x="452" y="1025"/>
                    </a:cubicBezTo>
                    <a:cubicBezTo>
                      <a:pt x="450" y="1016"/>
                      <a:pt x="447" y="1006"/>
                      <a:pt x="445" y="997"/>
                    </a:cubicBezTo>
                    <a:cubicBezTo>
                      <a:pt x="444" y="994"/>
                      <a:pt x="444" y="991"/>
                      <a:pt x="443" y="988"/>
                    </a:cubicBezTo>
                    <a:cubicBezTo>
                      <a:pt x="442" y="984"/>
                      <a:pt x="441" y="979"/>
                      <a:pt x="441" y="974"/>
                    </a:cubicBezTo>
                    <a:cubicBezTo>
                      <a:pt x="440" y="972"/>
                      <a:pt x="440" y="970"/>
                      <a:pt x="440" y="968"/>
                    </a:cubicBezTo>
                    <a:cubicBezTo>
                      <a:pt x="440" y="967"/>
                      <a:pt x="440" y="966"/>
                      <a:pt x="440" y="965"/>
                    </a:cubicBezTo>
                    <a:cubicBezTo>
                      <a:pt x="440" y="965"/>
                      <a:pt x="440" y="965"/>
                      <a:pt x="440" y="965"/>
                    </a:cubicBezTo>
                    <a:cubicBezTo>
                      <a:pt x="440" y="965"/>
                      <a:pt x="440" y="965"/>
                      <a:pt x="440" y="965"/>
                    </a:cubicBezTo>
                    <a:cubicBezTo>
                      <a:pt x="439" y="963"/>
                      <a:pt x="439" y="962"/>
                      <a:pt x="439" y="961"/>
                    </a:cubicBezTo>
                    <a:cubicBezTo>
                      <a:pt x="438" y="956"/>
                      <a:pt x="437" y="951"/>
                      <a:pt x="436" y="947"/>
                    </a:cubicBezTo>
                    <a:cubicBezTo>
                      <a:pt x="433" y="933"/>
                      <a:pt x="430" y="919"/>
                      <a:pt x="427" y="905"/>
                    </a:cubicBezTo>
                    <a:cubicBezTo>
                      <a:pt x="427" y="904"/>
                      <a:pt x="426" y="902"/>
                      <a:pt x="426" y="901"/>
                    </a:cubicBezTo>
                    <a:cubicBezTo>
                      <a:pt x="424" y="893"/>
                      <a:pt x="422" y="886"/>
                      <a:pt x="420" y="878"/>
                    </a:cubicBezTo>
                    <a:cubicBezTo>
                      <a:pt x="426" y="885"/>
                      <a:pt x="430" y="892"/>
                      <a:pt x="435" y="899"/>
                    </a:cubicBezTo>
                    <a:cubicBezTo>
                      <a:pt x="436" y="900"/>
                      <a:pt x="436" y="901"/>
                      <a:pt x="436" y="902"/>
                    </a:cubicBezTo>
                    <a:cubicBezTo>
                      <a:pt x="436" y="905"/>
                      <a:pt x="436" y="908"/>
                      <a:pt x="436" y="911"/>
                    </a:cubicBezTo>
                    <a:cubicBezTo>
                      <a:pt x="436" y="923"/>
                      <a:pt x="436" y="935"/>
                      <a:pt x="438" y="947"/>
                    </a:cubicBezTo>
                    <a:cubicBezTo>
                      <a:pt x="439" y="953"/>
                      <a:pt x="439" y="959"/>
                      <a:pt x="440" y="965"/>
                    </a:cubicBezTo>
                    <a:cubicBezTo>
                      <a:pt x="440" y="965"/>
                      <a:pt x="440" y="965"/>
                      <a:pt x="440" y="965"/>
                    </a:cubicBezTo>
                    <a:cubicBezTo>
                      <a:pt x="440" y="965"/>
                      <a:pt x="440" y="965"/>
                      <a:pt x="440" y="965"/>
                    </a:cubicBezTo>
                    <a:cubicBezTo>
                      <a:pt x="440" y="966"/>
                      <a:pt x="440" y="967"/>
                      <a:pt x="440" y="968"/>
                    </a:cubicBezTo>
                    <a:cubicBezTo>
                      <a:pt x="441" y="969"/>
                      <a:pt x="441" y="971"/>
                      <a:pt x="441" y="973"/>
                    </a:cubicBezTo>
                    <a:cubicBezTo>
                      <a:pt x="443" y="985"/>
                      <a:pt x="447" y="997"/>
                      <a:pt x="451" y="1008"/>
                    </a:cubicBezTo>
                    <a:cubicBezTo>
                      <a:pt x="455" y="1018"/>
                      <a:pt x="459" y="1028"/>
                      <a:pt x="463" y="1038"/>
                    </a:cubicBezTo>
                    <a:cubicBezTo>
                      <a:pt x="467" y="1047"/>
                      <a:pt x="470" y="1055"/>
                      <a:pt x="474" y="1064"/>
                    </a:cubicBezTo>
                    <a:cubicBezTo>
                      <a:pt x="478" y="1071"/>
                      <a:pt x="483" y="1079"/>
                      <a:pt x="488" y="1086"/>
                    </a:cubicBezTo>
                    <a:cubicBezTo>
                      <a:pt x="493" y="1097"/>
                      <a:pt x="501" y="1106"/>
                      <a:pt x="509" y="1114"/>
                    </a:cubicBezTo>
                    <a:cubicBezTo>
                      <a:pt x="513" y="1117"/>
                      <a:pt x="516" y="1122"/>
                      <a:pt x="519" y="1125"/>
                    </a:cubicBezTo>
                    <a:cubicBezTo>
                      <a:pt x="524" y="1129"/>
                      <a:pt x="528" y="1133"/>
                      <a:pt x="533" y="1137"/>
                    </a:cubicBezTo>
                    <a:cubicBezTo>
                      <a:pt x="542" y="1144"/>
                      <a:pt x="551" y="1151"/>
                      <a:pt x="560" y="1158"/>
                    </a:cubicBezTo>
                    <a:cubicBezTo>
                      <a:pt x="565" y="1162"/>
                      <a:pt x="571" y="1166"/>
                      <a:pt x="576" y="1170"/>
                    </a:cubicBezTo>
                    <a:cubicBezTo>
                      <a:pt x="577" y="1170"/>
                      <a:pt x="577" y="1170"/>
                      <a:pt x="577" y="1170"/>
                    </a:cubicBezTo>
                    <a:cubicBezTo>
                      <a:pt x="578" y="1170"/>
                      <a:pt x="579" y="1170"/>
                      <a:pt x="580" y="1170"/>
                    </a:cubicBezTo>
                    <a:cubicBezTo>
                      <a:pt x="580" y="1169"/>
                      <a:pt x="580" y="1167"/>
                      <a:pt x="579" y="1167"/>
                    </a:cubicBezTo>
                    <a:cubicBezTo>
                      <a:pt x="569" y="1154"/>
                      <a:pt x="558" y="1141"/>
                      <a:pt x="548" y="1128"/>
                    </a:cubicBezTo>
                    <a:cubicBezTo>
                      <a:pt x="540" y="1118"/>
                      <a:pt x="533" y="1108"/>
                      <a:pt x="526" y="1097"/>
                    </a:cubicBezTo>
                    <a:cubicBezTo>
                      <a:pt x="521" y="1091"/>
                      <a:pt x="517" y="1084"/>
                      <a:pt x="513" y="1077"/>
                    </a:cubicBezTo>
                    <a:cubicBezTo>
                      <a:pt x="508" y="1070"/>
                      <a:pt x="504" y="1062"/>
                      <a:pt x="500" y="1054"/>
                    </a:cubicBezTo>
                    <a:cubicBezTo>
                      <a:pt x="495" y="1045"/>
                      <a:pt x="490" y="1036"/>
                      <a:pt x="486" y="1026"/>
                    </a:cubicBezTo>
                    <a:cubicBezTo>
                      <a:pt x="479" y="1010"/>
                      <a:pt x="472" y="994"/>
                      <a:pt x="466" y="978"/>
                    </a:cubicBezTo>
                    <a:cubicBezTo>
                      <a:pt x="462" y="967"/>
                      <a:pt x="458" y="956"/>
                      <a:pt x="454" y="945"/>
                    </a:cubicBezTo>
                    <a:cubicBezTo>
                      <a:pt x="451" y="935"/>
                      <a:pt x="448" y="925"/>
                      <a:pt x="445" y="915"/>
                    </a:cubicBezTo>
                    <a:cubicBezTo>
                      <a:pt x="446" y="915"/>
                      <a:pt x="446" y="915"/>
                      <a:pt x="446" y="915"/>
                    </a:cubicBezTo>
                    <a:cubicBezTo>
                      <a:pt x="447" y="915"/>
                      <a:pt x="447" y="916"/>
                      <a:pt x="448" y="916"/>
                    </a:cubicBezTo>
                    <a:cubicBezTo>
                      <a:pt x="451" y="922"/>
                      <a:pt x="455" y="927"/>
                      <a:pt x="459" y="933"/>
                    </a:cubicBezTo>
                    <a:cubicBezTo>
                      <a:pt x="460" y="934"/>
                      <a:pt x="461" y="936"/>
                      <a:pt x="461" y="938"/>
                    </a:cubicBezTo>
                    <a:cubicBezTo>
                      <a:pt x="461" y="944"/>
                      <a:pt x="463" y="950"/>
                      <a:pt x="465" y="955"/>
                    </a:cubicBezTo>
                    <a:cubicBezTo>
                      <a:pt x="467" y="960"/>
                      <a:pt x="468" y="966"/>
                      <a:pt x="470" y="971"/>
                    </a:cubicBezTo>
                    <a:cubicBezTo>
                      <a:pt x="473" y="980"/>
                      <a:pt x="476" y="989"/>
                      <a:pt x="479" y="998"/>
                    </a:cubicBezTo>
                    <a:cubicBezTo>
                      <a:pt x="482" y="1006"/>
                      <a:pt x="485" y="1014"/>
                      <a:pt x="488" y="1022"/>
                    </a:cubicBezTo>
                    <a:cubicBezTo>
                      <a:pt x="490" y="1026"/>
                      <a:pt x="492" y="1030"/>
                      <a:pt x="494" y="1034"/>
                    </a:cubicBezTo>
                    <a:cubicBezTo>
                      <a:pt x="496" y="1039"/>
                      <a:pt x="498" y="1044"/>
                      <a:pt x="501" y="1049"/>
                    </a:cubicBezTo>
                    <a:cubicBezTo>
                      <a:pt x="503" y="1053"/>
                      <a:pt x="504" y="1057"/>
                      <a:pt x="507" y="1061"/>
                    </a:cubicBezTo>
                    <a:cubicBezTo>
                      <a:pt x="510" y="1067"/>
                      <a:pt x="514" y="1073"/>
                      <a:pt x="517" y="1079"/>
                    </a:cubicBezTo>
                    <a:cubicBezTo>
                      <a:pt x="520" y="1083"/>
                      <a:pt x="522" y="1087"/>
                      <a:pt x="525" y="1091"/>
                    </a:cubicBezTo>
                    <a:cubicBezTo>
                      <a:pt x="527" y="1094"/>
                      <a:pt x="529" y="1096"/>
                      <a:pt x="531" y="1099"/>
                    </a:cubicBezTo>
                    <a:cubicBezTo>
                      <a:pt x="539" y="1107"/>
                      <a:pt x="546" y="1114"/>
                      <a:pt x="553" y="1122"/>
                    </a:cubicBezTo>
                    <a:cubicBezTo>
                      <a:pt x="556" y="1125"/>
                      <a:pt x="560" y="1128"/>
                      <a:pt x="564" y="1130"/>
                    </a:cubicBezTo>
                    <a:cubicBezTo>
                      <a:pt x="571" y="1135"/>
                      <a:pt x="577" y="1140"/>
                      <a:pt x="584" y="1144"/>
                    </a:cubicBezTo>
                    <a:cubicBezTo>
                      <a:pt x="592" y="1149"/>
                      <a:pt x="599" y="1154"/>
                      <a:pt x="608" y="1156"/>
                    </a:cubicBezTo>
                    <a:cubicBezTo>
                      <a:pt x="610" y="1157"/>
                      <a:pt x="611" y="1158"/>
                      <a:pt x="613" y="1158"/>
                    </a:cubicBezTo>
                    <a:cubicBezTo>
                      <a:pt x="614" y="1159"/>
                      <a:pt x="616" y="1159"/>
                      <a:pt x="617" y="1159"/>
                    </a:cubicBezTo>
                    <a:cubicBezTo>
                      <a:pt x="617" y="1159"/>
                      <a:pt x="617" y="1158"/>
                      <a:pt x="617" y="1158"/>
                    </a:cubicBezTo>
                    <a:cubicBezTo>
                      <a:pt x="617" y="1157"/>
                      <a:pt x="616" y="1156"/>
                      <a:pt x="615" y="1155"/>
                    </a:cubicBezTo>
                    <a:cubicBezTo>
                      <a:pt x="608" y="1146"/>
                      <a:pt x="601" y="1138"/>
                      <a:pt x="595" y="1128"/>
                    </a:cubicBezTo>
                    <a:cubicBezTo>
                      <a:pt x="591" y="1122"/>
                      <a:pt x="586" y="1118"/>
                      <a:pt x="581" y="1113"/>
                    </a:cubicBezTo>
                    <a:cubicBezTo>
                      <a:pt x="577" y="1109"/>
                      <a:pt x="572" y="1104"/>
                      <a:pt x="568" y="1099"/>
                    </a:cubicBezTo>
                    <a:cubicBezTo>
                      <a:pt x="561" y="1092"/>
                      <a:pt x="553" y="1084"/>
                      <a:pt x="546" y="1076"/>
                    </a:cubicBezTo>
                    <a:cubicBezTo>
                      <a:pt x="542" y="1072"/>
                      <a:pt x="539" y="1067"/>
                      <a:pt x="535" y="1062"/>
                    </a:cubicBezTo>
                    <a:cubicBezTo>
                      <a:pt x="531" y="1058"/>
                      <a:pt x="527" y="1054"/>
                      <a:pt x="523" y="1049"/>
                    </a:cubicBezTo>
                    <a:cubicBezTo>
                      <a:pt x="520" y="1045"/>
                      <a:pt x="517" y="1040"/>
                      <a:pt x="514" y="1036"/>
                    </a:cubicBezTo>
                    <a:cubicBezTo>
                      <a:pt x="509" y="1029"/>
                      <a:pt x="505" y="1022"/>
                      <a:pt x="501" y="1015"/>
                    </a:cubicBezTo>
                    <a:cubicBezTo>
                      <a:pt x="499" y="1012"/>
                      <a:pt x="497" y="1009"/>
                      <a:pt x="496" y="1005"/>
                    </a:cubicBezTo>
                    <a:cubicBezTo>
                      <a:pt x="491" y="996"/>
                      <a:pt x="487" y="986"/>
                      <a:pt x="482" y="977"/>
                    </a:cubicBezTo>
                    <a:cubicBezTo>
                      <a:pt x="482" y="976"/>
                      <a:pt x="482" y="975"/>
                      <a:pt x="481" y="974"/>
                    </a:cubicBezTo>
                    <a:cubicBezTo>
                      <a:pt x="481" y="974"/>
                      <a:pt x="481" y="974"/>
                      <a:pt x="481" y="974"/>
                    </a:cubicBezTo>
                    <a:cubicBezTo>
                      <a:pt x="481" y="974"/>
                      <a:pt x="481" y="973"/>
                      <a:pt x="481" y="973"/>
                    </a:cubicBezTo>
                    <a:cubicBezTo>
                      <a:pt x="481" y="973"/>
                      <a:pt x="481" y="972"/>
                      <a:pt x="480" y="972"/>
                    </a:cubicBezTo>
                    <a:cubicBezTo>
                      <a:pt x="480" y="972"/>
                      <a:pt x="480" y="972"/>
                      <a:pt x="480" y="972"/>
                    </a:cubicBezTo>
                    <a:cubicBezTo>
                      <a:pt x="480" y="972"/>
                      <a:pt x="480" y="972"/>
                      <a:pt x="480" y="972"/>
                    </a:cubicBezTo>
                    <a:cubicBezTo>
                      <a:pt x="481" y="972"/>
                      <a:pt x="481" y="973"/>
                      <a:pt x="481" y="973"/>
                    </a:cubicBezTo>
                    <a:cubicBezTo>
                      <a:pt x="481" y="973"/>
                      <a:pt x="481" y="974"/>
                      <a:pt x="481" y="974"/>
                    </a:cubicBezTo>
                    <a:cubicBezTo>
                      <a:pt x="481" y="974"/>
                      <a:pt x="481" y="974"/>
                      <a:pt x="481" y="974"/>
                    </a:cubicBezTo>
                    <a:cubicBezTo>
                      <a:pt x="485" y="980"/>
                      <a:pt x="488" y="985"/>
                      <a:pt x="491" y="990"/>
                    </a:cubicBezTo>
                    <a:cubicBezTo>
                      <a:pt x="505" y="1013"/>
                      <a:pt x="521" y="1035"/>
                      <a:pt x="539" y="1054"/>
                    </a:cubicBezTo>
                    <a:cubicBezTo>
                      <a:pt x="552" y="1067"/>
                      <a:pt x="566" y="1077"/>
                      <a:pt x="580" y="1087"/>
                    </a:cubicBezTo>
                    <a:cubicBezTo>
                      <a:pt x="594" y="1097"/>
                      <a:pt x="609" y="1105"/>
                      <a:pt x="623" y="1114"/>
                    </a:cubicBezTo>
                    <a:cubicBezTo>
                      <a:pt x="632" y="1120"/>
                      <a:pt x="642" y="1125"/>
                      <a:pt x="652" y="1128"/>
                    </a:cubicBezTo>
                    <a:cubicBezTo>
                      <a:pt x="670" y="1135"/>
                      <a:pt x="688" y="1137"/>
                      <a:pt x="706" y="1138"/>
                    </a:cubicBezTo>
                    <a:cubicBezTo>
                      <a:pt x="708" y="1139"/>
                      <a:pt x="710" y="1139"/>
                      <a:pt x="712" y="1139"/>
                    </a:cubicBezTo>
                    <a:cubicBezTo>
                      <a:pt x="716" y="1138"/>
                      <a:pt x="720" y="1138"/>
                      <a:pt x="724" y="1137"/>
                    </a:cubicBezTo>
                    <a:cubicBezTo>
                      <a:pt x="725" y="1137"/>
                      <a:pt x="726" y="1137"/>
                      <a:pt x="727" y="1136"/>
                    </a:cubicBezTo>
                    <a:cubicBezTo>
                      <a:pt x="728" y="1135"/>
                      <a:pt x="729" y="1134"/>
                      <a:pt x="729" y="1133"/>
                    </a:cubicBezTo>
                    <a:cubicBezTo>
                      <a:pt x="729" y="1132"/>
                      <a:pt x="727" y="1131"/>
                      <a:pt x="726" y="1131"/>
                    </a:cubicBezTo>
                    <a:cubicBezTo>
                      <a:pt x="725" y="1130"/>
                      <a:pt x="723" y="1130"/>
                      <a:pt x="722" y="1130"/>
                    </a:cubicBezTo>
                    <a:cubicBezTo>
                      <a:pt x="714" y="1127"/>
                      <a:pt x="707" y="1124"/>
                      <a:pt x="700" y="1122"/>
                    </a:cubicBezTo>
                    <a:cubicBezTo>
                      <a:pt x="694" y="1120"/>
                      <a:pt x="688" y="1118"/>
                      <a:pt x="682" y="1116"/>
                    </a:cubicBezTo>
                    <a:cubicBezTo>
                      <a:pt x="665" y="1112"/>
                      <a:pt x="650" y="1104"/>
                      <a:pt x="635" y="1096"/>
                    </a:cubicBezTo>
                    <a:cubicBezTo>
                      <a:pt x="630" y="1093"/>
                      <a:pt x="624" y="1091"/>
                      <a:pt x="618" y="1088"/>
                    </a:cubicBezTo>
                    <a:cubicBezTo>
                      <a:pt x="611" y="1084"/>
                      <a:pt x="604" y="1080"/>
                      <a:pt x="598" y="1074"/>
                    </a:cubicBezTo>
                    <a:cubicBezTo>
                      <a:pt x="584" y="1063"/>
                      <a:pt x="570" y="1052"/>
                      <a:pt x="557" y="1040"/>
                    </a:cubicBezTo>
                    <a:cubicBezTo>
                      <a:pt x="545" y="1028"/>
                      <a:pt x="533" y="1015"/>
                      <a:pt x="521" y="1003"/>
                    </a:cubicBezTo>
                    <a:cubicBezTo>
                      <a:pt x="519" y="1002"/>
                      <a:pt x="518" y="1000"/>
                      <a:pt x="517" y="998"/>
                    </a:cubicBezTo>
                    <a:cubicBezTo>
                      <a:pt x="517" y="998"/>
                      <a:pt x="517" y="998"/>
                      <a:pt x="517" y="998"/>
                    </a:cubicBezTo>
                    <a:cubicBezTo>
                      <a:pt x="517" y="998"/>
                      <a:pt x="517" y="998"/>
                      <a:pt x="517" y="998"/>
                    </a:cubicBezTo>
                    <a:cubicBezTo>
                      <a:pt x="517" y="998"/>
                      <a:pt x="517" y="998"/>
                      <a:pt x="517" y="998"/>
                    </a:cubicBezTo>
                    <a:cubicBezTo>
                      <a:pt x="519" y="1000"/>
                      <a:pt x="522" y="1002"/>
                      <a:pt x="524" y="1004"/>
                    </a:cubicBezTo>
                    <a:cubicBezTo>
                      <a:pt x="532" y="1012"/>
                      <a:pt x="539" y="1020"/>
                      <a:pt x="548" y="1026"/>
                    </a:cubicBezTo>
                    <a:cubicBezTo>
                      <a:pt x="554" y="1032"/>
                      <a:pt x="560" y="1038"/>
                      <a:pt x="567" y="1042"/>
                    </a:cubicBezTo>
                    <a:cubicBezTo>
                      <a:pt x="573" y="1047"/>
                      <a:pt x="580" y="1050"/>
                      <a:pt x="587" y="1054"/>
                    </a:cubicBezTo>
                    <a:cubicBezTo>
                      <a:pt x="596" y="1060"/>
                      <a:pt x="606" y="1063"/>
                      <a:pt x="616" y="1066"/>
                    </a:cubicBezTo>
                    <a:cubicBezTo>
                      <a:pt x="630" y="1070"/>
                      <a:pt x="644" y="1074"/>
                      <a:pt x="658" y="1078"/>
                    </a:cubicBezTo>
                    <a:cubicBezTo>
                      <a:pt x="666" y="1080"/>
                      <a:pt x="675" y="1080"/>
                      <a:pt x="683" y="1081"/>
                    </a:cubicBezTo>
                    <a:cubicBezTo>
                      <a:pt x="687" y="1081"/>
                      <a:pt x="692" y="1081"/>
                      <a:pt x="697" y="1082"/>
                    </a:cubicBezTo>
                    <a:cubicBezTo>
                      <a:pt x="703" y="1082"/>
                      <a:pt x="709" y="1083"/>
                      <a:pt x="715" y="1083"/>
                    </a:cubicBezTo>
                    <a:cubicBezTo>
                      <a:pt x="733" y="1084"/>
                      <a:pt x="750" y="1083"/>
                      <a:pt x="768" y="1082"/>
                    </a:cubicBezTo>
                    <a:cubicBezTo>
                      <a:pt x="776" y="1082"/>
                      <a:pt x="785" y="1080"/>
                      <a:pt x="794" y="1079"/>
                    </a:cubicBezTo>
                    <a:cubicBezTo>
                      <a:pt x="795" y="1079"/>
                      <a:pt x="797" y="1079"/>
                      <a:pt x="797" y="1077"/>
                    </a:cubicBezTo>
                    <a:cubicBezTo>
                      <a:pt x="798" y="1074"/>
                      <a:pt x="796" y="1074"/>
                      <a:pt x="794" y="1073"/>
                    </a:cubicBezTo>
                    <a:close/>
                    <a:moveTo>
                      <a:pt x="481" y="865"/>
                    </a:moveTo>
                    <a:cubicBezTo>
                      <a:pt x="475" y="865"/>
                      <a:pt x="469" y="865"/>
                      <a:pt x="463" y="865"/>
                    </a:cubicBezTo>
                    <a:cubicBezTo>
                      <a:pt x="456" y="865"/>
                      <a:pt x="448" y="865"/>
                      <a:pt x="441" y="865"/>
                    </a:cubicBezTo>
                    <a:cubicBezTo>
                      <a:pt x="439" y="865"/>
                      <a:pt x="437" y="865"/>
                      <a:pt x="435" y="865"/>
                    </a:cubicBezTo>
                    <a:cubicBezTo>
                      <a:pt x="445" y="862"/>
                      <a:pt x="455" y="860"/>
                      <a:pt x="464" y="857"/>
                    </a:cubicBezTo>
                    <a:cubicBezTo>
                      <a:pt x="476" y="854"/>
                      <a:pt x="487" y="854"/>
                      <a:pt x="498" y="853"/>
                    </a:cubicBezTo>
                    <a:cubicBezTo>
                      <a:pt x="506" y="853"/>
                      <a:pt x="513" y="852"/>
                      <a:pt x="520" y="852"/>
                    </a:cubicBezTo>
                    <a:cubicBezTo>
                      <a:pt x="525" y="851"/>
                      <a:pt x="530" y="850"/>
                      <a:pt x="535" y="849"/>
                    </a:cubicBezTo>
                    <a:cubicBezTo>
                      <a:pt x="545" y="849"/>
                      <a:pt x="554" y="848"/>
                      <a:pt x="563" y="848"/>
                    </a:cubicBezTo>
                    <a:cubicBezTo>
                      <a:pt x="568" y="847"/>
                      <a:pt x="573" y="846"/>
                      <a:pt x="578" y="846"/>
                    </a:cubicBezTo>
                    <a:cubicBezTo>
                      <a:pt x="591" y="846"/>
                      <a:pt x="604" y="846"/>
                      <a:pt x="617" y="844"/>
                    </a:cubicBezTo>
                    <a:cubicBezTo>
                      <a:pt x="618" y="844"/>
                      <a:pt x="619" y="844"/>
                      <a:pt x="620" y="844"/>
                    </a:cubicBezTo>
                    <a:cubicBezTo>
                      <a:pt x="620" y="844"/>
                      <a:pt x="620" y="844"/>
                      <a:pt x="620" y="844"/>
                    </a:cubicBezTo>
                    <a:cubicBezTo>
                      <a:pt x="621" y="843"/>
                      <a:pt x="621" y="843"/>
                      <a:pt x="622" y="843"/>
                    </a:cubicBezTo>
                    <a:cubicBezTo>
                      <a:pt x="623" y="843"/>
                      <a:pt x="623" y="843"/>
                      <a:pt x="624" y="842"/>
                    </a:cubicBezTo>
                    <a:cubicBezTo>
                      <a:pt x="624" y="842"/>
                      <a:pt x="624" y="842"/>
                      <a:pt x="624" y="842"/>
                    </a:cubicBezTo>
                    <a:cubicBezTo>
                      <a:pt x="624" y="842"/>
                      <a:pt x="624" y="842"/>
                      <a:pt x="624" y="842"/>
                    </a:cubicBezTo>
                    <a:cubicBezTo>
                      <a:pt x="623" y="843"/>
                      <a:pt x="623" y="843"/>
                      <a:pt x="622" y="843"/>
                    </a:cubicBezTo>
                    <a:cubicBezTo>
                      <a:pt x="621" y="843"/>
                      <a:pt x="621" y="844"/>
                      <a:pt x="620" y="844"/>
                    </a:cubicBezTo>
                    <a:cubicBezTo>
                      <a:pt x="620" y="844"/>
                      <a:pt x="620" y="844"/>
                      <a:pt x="620" y="844"/>
                    </a:cubicBezTo>
                    <a:cubicBezTo>
                      <a:pt x="620" y="844"/>
                      <a:pt x="619" y="844"/>
                      <a:pt x="618" y="844"/>
                    </a:cubicBezTo>
                    <a:cubicBezTo>
                      <a:pt x="609" y="846"/>
                      <a:pt x="601" y="848"/>
                      <a:pt x="592" y="849"/>
                    </a:cubicBezTo>
                    <a:cubicBezTo>
                      <a:pt x="580" y="851"/>
                      <a:pt x="568" y="852"/>
                      <a:pt x="556" y="854"/>
                    </a:cubicBezTo>
                    <a:cubicBezTo>
                      <a:pt x="546" y="855"/>
                      <a:pt x="537" y="858"/>
                      <a:pt x="527" y="858"/>
                    </a:cubicBezTo>
                    <a:cubicBezTo>
                      <a:pt x="518" y="859"/>
                      <a:pt x="509" y="862"/>
                      <a:pt x="499" y="863"/>
                    </a:cubicBezTo>
                    <a:cubicBezTo>
                      <a:pt x="493" y="864"/>
                      <a:pt x="487" y="864"/>
                      <a:pt x="481" y="865"/>
                    </a:cubicBezTo>
                    <a:close/>
                    <a:moveTo>
                      <a:pt x="654" y="842"/>
                    </a:moveTo>
                    <a:cubicBezTo>
                      <a:pt x="654" y="842"/>
                      <a:pt x="654" y="843"/>
                      <a:pt x="653" y="843"/>
                    </a:cubicBezTo>
                    <a:cubicBezTo>
                      <a:pt x="653" y="843"/>
                      <a:pt x="653" y="843"/>
                      <a:pt x="653" y="843"/>
                    </a:cubicBezTo>
                    <a:cubicBezTo>
                      <a:pt x="645" y="846"/>
                      <a:pt x="638" y="849"/>
                      <a:pt x="630" y="851"/>
                    </a:cubicBezTo>
                    <a:cubicBezTo>
                      <a:pt x="623" y="853"/>
                      <a:pt x="616" y="854"/>
                      <a:pt x="608" y="855"/>
                    </a:cubicBezTo>
                    <a:cubicBezTo>
                      <a:pt x="601" y="857"/>
                      <a:pt x="594" y="858"/>
                      <a:pt x="586" y="859"/>
                    </a:cubicBezTo>
                    <a:cubicBezTo>
                      <a:pt x="580" y="860"/>
                      <a:pt x="575" y="860"/>
                      <a:pt x="569" y="860"/>
                    </a:cubicBezTo>
                    <a:cubicBezTo>
                      <a:pt x="560" y="861"/>
                      <a:pt x="550" y="862"/>
                      <a:pt x="541" y="863"/>
                    </a:cubicBezTo>
                    <a:cubicBezTo>
                      <a:pt x="537" y="864"/>
                      <a:pt x="532" y="864"/>
                      <a:pt x="528" y="864"/>
                    </a:cubicBezTo>
                    <a:cubicBezTo>
                      <a:pt x="524" y="864"/>
                      <a:pt x="519" y="865"/>
                      <a:pt x="514" y="865"/>
                    </a:cubicBezTo>
                    <a:cubicBezTo>
                      <a:pt x="513" y="865"/>
                      <a:pt x="511" y="865"/>
                      <a:pt x="509" y="865"/>
                    </a:cubicBezTo>
                    <a:cubicBezTo>
                      <a:pt x="509" y="865"/>
                      <a:pt x="509" y="865"/>
                      <a:pt x="509" y="865"/>
                    </a:cubicBezTo>
                    <a:cubicBezTo>
                      <a:pt x="509" y="865"/>
                      <a:pt x="509" y="865"/>
                      <a:pt x="509" y="865"/>
                    </a:cubicBezTo>
                    <a:cubicBezTo>
                      <a:pt x="509" y="865"/>
                      <a:pt x="509" y="865"/>
                      <a:pt x="509" y="865"/>
                    </a:cubicBezTo>
                    <a:cubicBezTo>
                      <a:pt x="517" y="863"/>
                      <a:pt x="526" y="862"/>
                      <a:pt x="534" y="861"/>
                    </a:cubicBezTo>
                    <a:cubicBezTo>
                      <a:pt x="544" y="859"/>
                      <a:pt x="555" y="858"/>
                      <a:pt x="565" y="856"/>
                    </a:cubicBezTo>
                    <a:cubicBezTo>
                      <a:pt x="572" y="856"/>
                      <a:pt x="578" y="855"/>
                      <a:pt x="585" y="854"/>
                    </a:cubicBezTo>
                    <a:cubicBezTo>
                      <a:pt x="594" y="853"/>
                      <a:pt x="603" y="852"/>
                      <a:pt x="612" y="850"/>
                    </a:cubicBezTo>
                    <a:cubicBezTo>
                      <a:pt x="616" y="849"/>
                      <a:pt x="621" y="848"/>
                      <a:pt x="626" y="847"/>
                    </a:cubicBezTo>
                    <a:cubicBezTo>
                      <a:pt x="628" y="846"/>
                      <a:pt x="631" y="846"/>
                      <a:pt x="634" y="846"/>
                    </a:cubicBezTo>
                    <a:cubicBezTo>
                      <a:pt x="640" y="845"/>
                      <a:pt x="647" y="844"/>
                      <a:pt x="653" y="843"/>
                    </a:cubicBezTo>
                    <a:cubicBezTo>
                      <a:pt x="653" y="843"/>
                      <a:pt x="653" y="843"/>
                      <a:pt x="653" y="843"/>
                    </a:cubicBezTo>
                    <a:cubicBezTo>
                      <a:pt x="654" y="843"/>
                      <a:pt x="654" y="842"/>
                      <a:pt x="654" y="842"/>
                    </a:cubicBezTo>
                    <a:cubicBezTo>
                      <a:pt x="654" y="842"/>
                      <a:pt x="654" y="842"/>
                      <a:pt x="654" y="842"/>
                    </a:cubicBezTo>
                    <a:cubicBezTo>
                      <a:pt x="654" y="842"/>
                      <a:pt x="654" y="842"/>
                      <a:pt x="654" y="842"/>
                    </a:cubicBezTo>
                    <a:close/>
                    <a:moveTo>
                      <a:pt x="681" y="828"/>
                    </a:moveTo>
                    <a:cubicBezTo>
                      <a:pt x="681" y="828"/>
                      <a:pt x="681" y="828"/>
                      <a:pt x="681" y="828"/>
                    </a:cubicBezTo>
                    <a:cubicBezTo>
                      <a:pt x="681" y="828"/>
                      <a:pt x="681" y="828"/>
                      <a:pt x="681" y="828"/>
                    </a:cubicBezTo>
                    <a:cubicBezTo>
                      <a:pt x="681" y="828"/>
                      <a:pt x="681" y="828"/>
                      <a:pt x="681" y="828"/>
                    </a:cubicBezTo>
                    <a:cubicBezTo>
                      <a:pt x="680" y="828"/>
                      <a:pt x="679" y="829"/>
                      <a:pt x="678" y="829"/>
                    </a:cubicBezTo>
                    <a:cubicBezTo>
                      <a:pt x="671" y="832"/>
                      <a:pt x="664" y="835"/>
                      <a:pt x="656" y="837"/>
                    </a:cubicBezTo>
                    <a:cubicBezTo>
                      <a:pt x="649" y="839"/>
                      <a:pt x="641" y="840"/>
                      <a:pt x="633" y="842"/>
                    </a:cubicBezTo>
                    <a:cubicBezTo>
                      <a:pt x="632" y="842"/>
                      <a:pt x="631" y="842"/>
                      <a:pt x="631" y="842"/>
                    </a:cubicBezTo>
                    <a:cubicBezTo>
                      <a:pt x="631" y="841"/>
                      <a:pt x="632" y="840"/>
                      <a:pt x="633" y="840"/>
                    </a:cubicBezTo>
                    <a:cubicBezTo>
                      <a:pt x="640" y="840"/>
                      <a:pt x="646" y="838"/>
                      <a:pt x="653" y="836"/>
                    </a:cubicBezTo>
                    <a:cubicBezTo>
                      <a:pt x="662" y="833"/>
                      <a:pt x="671" y="830"/>
                      <a:pt x="681" y="828"/>
                    </a:cubicBezTo>
                    <a:close/>
                    <a:moveTo>
                      <a:pt x="639" y="834"/>
                    </a:moveTo>
                    <a:cubicBezTo>
                      <a:pt x="639" y="834"/>
                      <a:pt x="639" y="834"/>
                      <a:pt x="639" y="834"/>
                    </a:cubicBezTo>
                    <a:cubicBezTo>
                      <a:pt x="639" y="835"/>
                      <a:pt x="639" y="835"/>
                      <a:pt x="639" y="835"/>
                    </a:cubicBezTo>
                    <a:lnTo>
                      <a:pt x="639" y="834"/>
                    </a:lnTo>
                    <a:close/>
                    <a:moveTo>
                      <a:pt x="480" y="845"/>
                    </a:moveTo>
                    <a:cubicBezTo>
                      <a:pt x="480" y="845"/>
                      <a:pt x="480" y="844"/>
                      <a:pt x="481" y="844"/>
                    </a:cubicBezTo>
                    <a:cubicBezTo>
                      <a:pt x="481" y="844"/>
                      <a:pt x="482" y="844"/>
                      <a:pt x="482" y="844"/>
                    </a:cubicBezTo>
                    <a:cubicBezTo>
                      <a:pt x="483" y="844"/>
                      <a:pt x="483" y="844"/>
                      <a:pt x="484" y="843"/>
                    </a:cubicBezTo>
                    <a:cubicBezTo>
                      <a:pt x="484" y="843"/>
                      <a:pt x="484" y="843"/>
                      <a:pt x="484" y="843"/>
                    </a:cubicBezTo>
                    <a:cubicBezTo>
                      <a:pt x="485" y="843"/>
                      <a:pt x="485" y="842"/>
                      <a:pt x="486" y="842"/>
                    </a:cubicBezTo>
                    <a:cubicBezTo>
                      <a:pt x="494" y="840"/>
                      <a:pt x="502" y="838"/>
                      <a:pt x="510" y="836"/>
                    </a:cubicBezTo>
                    <a:cubicBezTo>
                      <a:pt x="518" y="834"/>
                      <a:pt x="526" y="833"/>
                      <a:pt x="535" y="831"/>
                    </a:cubicBezTo>
                    <a:cubicBezTo>
                      <a:pt x="544" y="828"/>
                      <a:pt x="553" y="828"/>
                      <a:pt x="562" y="828"/>
                    </a:cubicBezTo>
                    <a:cubicBezTo>
                      <a:pt x="568" y="828"/>
                      <a:pt x="574" y="828"/>
                      <a:pt x="580" y="828"/>
                    </a:cubicBezTo>
                    <a:cubicBezTo>
                      <a:pt x="588" y="828"/>
                      <a:pt x="596" y="828"/>
                      <a:pt x="604" y="828"/>
                    </a:cubicBezTo>
                    <a:cubicBezTo>
                      <a:pt x="609" y="828"/>
                      <a:pt x="615" y="828"/>
                      <a:pt x="620" y="828"/>
                    </a:cubicBezTo>
                    <a:cubicBezTo>
                      <a:pt x="632" y="827"/>
                      <a:pt x="643" y="828"/>
                      <a:pt x="654" y="829"/>
                    </a:cubicBezTo>
                    <a:cubicBezTo>
                      <a:pt x="654" y="829"/>
                      <a:pt x="654" y="829"/>
                      <a:pt x="654" y="829"/>
                    </a:cubicBezTo>
                    <a:cubicBezTo>
                      <a:pt x="654" y="829"/>
                      <a:pt x="654" y="829"/>
                      <a:pt x="654" y="829"/>
                    </a:cubicBezTo>
                    <a:cubicBezTo>
                      <a:pt x="654" y="829"/>
                      <a:pt x="654" y="829"/>
                      <a:pt x="654" y="829"/>
                    </a:cubicBezTo>
                    <a:cubicBezTo>
                      <a:pt x="654" y="829"/>
                      <a:pt x="654" y="829"/>
                      <a:pt x="654" y="829"/>
                    </a:cubicBezTo>
                    <a:cubicBezTo>
                      <a:pt x="651" y="829"/>
                      <a:pt x="649" y="830"/>
                      <a:pt x="647" y="830"/>
                    </a:cubicBezTo>
                    <a:cubicBezTo>
                      <a:pt x="642" y="830"/>
                      <a:pt x="637" y="830"/>
                      <a:pt x="633" y="830"/>
                    </a:cubicBezTo>
                    <a:cubicBezTo>
                      <a:pt x="622" y="831"/>
                      <a:pt x="610" y="831"/>
                      <a:pt x="599" y="832"/>
                    </a:cubicBezTo>
                    <a:cubicBezTo>
                      <a:pt x="589" y="832"/>
                      <a:pt x="579" y="832"/>
                      <a:pt x="568" y="832"/>
                    </a:cubicBezTo>
                    <a:cubicBezTo>
                      <a:pt x="562" y="833"/>
                      <a:pt x="555" y="834"/>
                      <a:pt x="549" y="834"/>
                    </a:cubicBezTo>
                    <a:cubicBezTo>
                      <a:pt x="542" y="834"/>
                      <a:pt x="536" y="835"/>
                      <a:pt x="529" y="836"/>
                    </a:cubicBezTo>
                    <a:cubicBezTo>
                      <a:pt x="525" y="837"/>
                      <a:pt x="520" y="837"/>
                      <a:pt x="516" y="838"/>
                    </a:cubicBezTo>
                    <a:cubicBezTo>
                      <a:pt x="509" y="839"/>
                      <a:pt x="503" y="840"/>
                      <a:pt x="496" y="841"/>
                    </a:cubicBezTo>
                    <a:cubicBezTo>
                      <a:pt x="492" y="842"/>
                      <a:pt x="488" y="843"/>
                      <a:pt x="484" y="843"/>
                    </a:cubicBezTo>
                    <a:cubicBezTo>
                      <a:pt x="484" y="843"/>
                      <a:pt x="484" y="844"/>
                      <a:pt x="484" y="844"/>
                    </a:cubicBezTo>
                    <a:cubicBezTo>
                      <a:pt x="483" y="844"/>
                      <a:pt x="483" y="844"/>
                      <a:pt x="482" y="844"/>
                    </a:cubicBezTo>
                    <a:cubicBezTo>
                      <a:pt x="482" y="844"/>
                      <a:pt x="481" y="844"/>
                      <a:pt x="481" y="844"/>
                    </a:cubicBezTo>
                    <a:cubicBezTo>
                      <a:pt x="480" y="844"/>
                      <a:pt x="480" y="845"/>
                      <a:pt x="480" y="845"/>
                    </a:cubicBezTo>
                    <a:cubicBezTo>
                      <a:pt x="480" y="845"/>
                      <a:pt x="480" y="845"/>
                      <a:pt x="480" y="845"/>
                    </a:cubicBezTo>
                    <a:cubicBezTo>
                      <a:pt x="480" y="845"/>
                      <a:pt x="480" y="845"/>
                      <a:pt x="480" y="845"/>
                    </a:cubicBezTo>
                    <a:close/>
                    <a:moveTo>
                      <a:pt x="502" y="844"/>
                    </a:moveTo>
                    <a:cubicBezTo>
                      <a:pt x="510" y="842"/>
                      <a:pt x="518" y="842"/>
                      <a:pt x="526" y="840"/>
                    </a:cubicBezTo>
                    <a:cubicBezTo>
                      <a:pt x="536" y="838"/>
                      <a:pt x="547" y="838"/>
                      <a:pt x="557" y="837"/>
                    </a:cubicBezTo>
                    <a:cubicBezTo>
                      <a:pt x="569" y="837"/>
                      <a:pt x="580" y="836"/>
                      <a:pt x="591" y="836"/>
                    </a:cubicBezTo>
                    <a:cubicBezTo>
                      <a:pt x="597" y="836"/>
                      <a:pt x="603" y="836"/>
                      <a:pt x="609" y="835"/>
                    </a:cubicBezTo>
                    <a:cubicBezTo>
                      <a:pt x="615" y="835"/>
                      <a:pt x="621" y="835"/>
                      <a:pt x="626" y="835"/>
                    </a:cubicBezTo>
                    <a:cubicBezTo>
                      <a:pt x="630" y="835"/>
                      <a:pt x="633" y="835"/>
                      <a:pt x="636" y="835"/>
                    </a:cubicBezTo>
                    <a:cubicBezTo>
                      <a:pt x="636" y="835"/>
                      <a:pt x="636" y="835"/>
                      <a:pt x="636" y="835"/>
                    </a:cubicBezTo>
                    <a:cubicBezTo>
                      <a:pt x="636" y="835"/>
                      <a:pt x="636" y="835"/>
                      <a:pt x="636" y="835"/>
                    </a:cubicBezTo>
                    <a:cubicBezTo>
                      <a:pt x="636" y="835"/>
                      <a:pt x="636" y="835"/>
                      <a:pt x="636" y="835"/>
                    </a:cubicBezTo>
                    <a:cubicBezTo>
                      <a:pt x="631" y="836"/>
                      <a:pt x="625" y="837"/>
                      <a:pt x="620" y="838"/>
                    </a:cubicBezTo>
                    <a:cubicBezTo>
                      <a:pt x="608" y="841"/>
                      <a:pt x="596" y="841"/>
                      <a:pt x="584" y="842"/>
                    </a:cubicBezTo>
                    <a:cubicBezTo>
                      <a:pt x="579" y="842"/>
                      <a:pt x="574" y="842"/>
                      <a:pt x="569" y="842"/>
                    </a:cubicBezTo>
                    <a:cubicBezTo>
                      <a:pt x="563" y="843"/>
                      <a:pt x="557" y="843"/>
                      <a:pt x="551" y="844"/>
                    </a:cubicBezTo>
                    <a:cubicBezTo>
                      <a:pt x="543" y="845"/>
                      <a:pt x="535" y="845"/>
                      <a:pt x="527" y="846"/>
                    </a:cubicBezTo>
                    <a:cubicBezTo>
                      <a:pt x="521" y="847"/>
                      <a:pt x="515" y="848"/>
                      <a:pt x="509" y="849"/>
                    </a:cubicBezTo>
                    <a:cubicBezTo>
                      <a:pt x="498" y="849"/>
                      <a:pt x="487" y="850"/>
                      <a:pt x="476" y="850"/>
                    </a:cubicBezTo>
                    <a:cubicBezTo>
                      <a:pt x="476" y="850"/>
                      <a:pt x="476" y="850"/>
                      <a:pt x="476" y="849"/>
                    </a:cubicBezTo>
                    <a:cubicBezTo>
                      <a:pt x="485" y="847"/>
                      <a:pt x="493" y="845"/>
                      <a:pt x="502" y="844"/>
                    </a:cubicBezTo>
                    <a:close/>
                    <a:moveTo>
                      <a:pt x="464" y="850"/>
                    </a:moveTo>
                    <a:cubicBezTo>
                      <a:pt x="464" y="850"/>
                      <a:pt x="464" y="850"/>
                      <a:pt x="464" y="850"/>
                    </a:cubicBezTo>
                    <a:cubicBezTo>
                      <a:pt x="464" y="850"/>
                      <a:pt x="465" y="849"/>
                      <a:pt x="465" y="849"/>
                    </a:cubicBezTo>
                    <a:cubicBezTo>
                      <a:pt x="466" y="849"/>
                      <a:pt x="466" y="849"/>
                      <a:pt x="467" y="849"/>
                    </a:cubicBezTo>
                    <a:cubicBezTo>
                      <a:pt x="467" y="849"/>
                      <a:pt x="468" y="849"/>
                      <a:pt x="468" y="849"/>
                    </a:cubicBezTo>
                    <a:cubicBezTo>
                      <a:pt x="468" y="848"/>
                      <a:pt x="469" y="848"/>
                      <a:pt x="469" y="848"/>
                    </a:cubicBezTo>
                    <a:cubicBezTo>
                      <a:pt x="470" y="848"/>
                      <a:pt x="470" y="848"/>
                      <a:pt x="471" y="848"/>
                    </a:cubicBezTo>
                    <a:cubicBezTo>
                      <a:pt x="471" y="848"/>
                      <a:pt x="472" y="847"/>
                      <a:pt x="472" y="847"/>
                    </a:cubicBezTo>
                    <a:cubicBezTo>
                      <a:pt x="472" y="847"/>
                      <a:pt x="473" y="847"/>
                      <a:pt x="473" y="847"/>
                    </a:cubicBezTo>
                    <a:cubicBezTo>
                      <a:pt x="473" y="847"/>
                      <a:pt x="473" y="847"/>
                      <a:pt x="473" y="847"/>
                    </a:cubicBezTo>
                    <a:cubicBezTo>
                      <a:pt x="473" y="847"/>
                      <a:pt x="472" y="847"/>
                      <a:pt x="472" y="847"/>
                    </a:cubicBezTo>
                    <a:cubicBezTo>
                      <a:pt x="472" y="848"/>
                      <a:pt x="471" y="848"/>
                      <a:pt x="471" y="848"/>
                    </a:cubicBezTo>
                    <a:cubicBezTo>
                      <a:pt x="470" y="848"/>
                      <a:pt x="470" y="848"/>
                      <a:pt x="469" y="848"/>
                    </a:cubicBezTo>
                    <a:cubicBezTo>
                      <a:pt x="469" y="848"/>
                      <a:pt x="468" y="848"/>
                      <a:pt x="468" y="849"/>
                    </a:cubicBezTo>
                    <a:cubicBezTo>
                      <a:pt x="468" y="849"/>
                      <a:pt x="467" y="849"/>
                      <a:pt x="467" y="849"/>
                    </a:cubicBezTo>
                    <a:cubicBezTo>
                      <a:pt x="466" y="849"/>
                      <a:pt x="466" y="849"/>
                      <a:pt x="465" y="849"/>
                    </a:cubicBezTo>
                    <a:cubicBezTo>
                      <a:pt x="465" y="850"/>
                      <a:pt x="464" y="850"/>
                      <a:pt x="464" y="850"/>
                    </a:cubicBezTo>
                    <a:cubicBezTo>
                      <a:pt x="464" y="850"/>
                      <a:pt x="464" y="850"/>
                      <a:pt x="464" y="850"/>
                    </a:cubicBezTo>
                    <a:cubicBezTo>
                      <a:pt x="463" y="850"/>
                      <a:pt x="463" y="850"/>
                      <a:pt x="463" y="850"/>
                    </a:cubicBezTo>
                    <a:lnTo>
                      <a:pt x="464" y="850"/>
                    </a:lnTo>
                    <a:close/>
                    <a:moveTo>
                      <a:pt x="433" y="860"/>
                    </a:moveTo>
                    <a:cubicBezTo>
                      <a:pt x="434" y="860"/>
                      <a:pt x="434" y="860"/>
                      <a:pt x="435" y="860"/>
                    </a:cubicBezTo>
                    <a:cubicBezTo>
                      <a:pt x="435" y="860"/>
                      <a:pt x="435" y="860"/>
                      <a:pt x="435" y="860"/>
                    </a:cubicBezTo>
                    <a:cubicBezTo>
                      <a:pt x="439" y="858"/>
                      <a:pt x="443" y="857"/>
                      <a:pt x="447" y="856"/>
                    </a:cubicBezTo>
                    <a:cubicBezTo>
                      <a:pt x="449" y="855"/>
                      <a:pt x="451" y="855"/>
                      <a:pt x="453" y="855"/>
                    </a:cubicBezTo>
                    <a:cubicBezTo>
                      <a:pt x="453" y="855"/>
                      <a:pt x="454" y="855"/>
                      <a:pt x="454" y="855"/>
                    </a:cubicBezTo>
                    <a:cubicBezTo>
                      <a:pt x="454" y="855"/>
                      <a:pt x="455" y="855"/>
                      <a:pt x="455" y="855"/>
                    </a:cubicBezTo>
                    <a:cubicBezTo>
                      <a:pt x="455" y="855"/>
                      <a:pt x="455" y="855"/>
                      <a:pt x="455" y="855"/>
                    </a:cubicBezTo>
                    <a:cubicBezTo>
                      <a:pt x="455" y="855"/>
                      <a:pt x="455" y="855"/>
                      <a:pt x="455" y="855"/>
                    </a:cubicBezTo>
                    <a:cubicBezTo>
                      <a:pt x="455" y="855"/>
                      <a:pt x="454" y="855"/>
                      <a:pt x="454" y="855"/>
                    </a:cubicBezTo>
                    <a:cubicBezTo>
                      <a:pt x="454" y="855"/>
                      <a:pt x="453" y="855"/>
                      <a:pt x="453" y="855"/>
                    </a:cubicBezTo>
                    <a:cubicBezTo>
                      <a:pt x="450" y="856"/>
                      <a:pt x="447" y="857"/>
                      <a:pt x="444" y="858"/>
                    </a:cubicBezTo>
                    <a:cubicBezTo>
                      <a:pt x="441" y="859"/>
                      <a:pt x="438" y="859"/>
                      <a:pt x="435" y="860"/>
                    </a:cubicBezTo>
                    <a:cubicBezTo>
                      <a:pt x="435" y="860"/>
                      <a:pt x="435" y="860"/>
                      <a:pt x="435" y="860"/>
                    </a:cubicBezTo>
                    <a:cubicBezTo>
                      <a:pt x="434" y="860"/>
                      <a:pt x="434" y="860"/>
                      <a:pt x="433" y="860"/>
                    </a:cubicBezTo>
                    <a:cubicBezTo>
                      <a:pt x="433" y="860"/>
                      <a:pt x="432" y="861"/>
                      <a:pt x="432" y="861"/>
                    </a:cubicBezTo>
                    <a:cubicBezTo>
                      <a:pt x="432" y="861"/>
                      <a:pt x="432" y="861"/>
                      <a:pt x="432" y="861"/>
                    </a:cubicBezTo>
                    <a:cubicBezTo>
                      <a:pt x="432" y="861"/>
                      <a:pt x="433" y="860"/>
                      <a:pt x="433" y="860"/>
                    </a:cubicBezTo>
                    <a:close/>
                    <a:moveTo>
                      <a:pt x="637" y="757"/>
                    </a:moveTo>
                    <a:cubicBezTo>
                      <a:pt x="636" y="757"/>
                      <a:pt x="636" y="757"/>
                      <a:pt x="636" y="758"/>
                    </a:cubicBezTo>
                    <a:cubicBezTo>
                      <a:pt x="635" y="758"/>
                      <a:pt x="635" y="758"/>
                      <a:pt x="634" y="758"/>
                    </a:cubicBezTo>
                    <a:cubicBezTo>
                      <a:pt x="634" y="758"/>
                      <a:pt x="633" y="758"/>
                      <a:pt x="632" y="758"/>
                    </a:cubicBezTo>
                    <a:cubicBezTo>
                      <a:pt x="631" y="758"/>
                      <a:pt x="631" y="759"/>
                      <a:pt x="630" y="759"/>
                    </a:cubicBezTo>
                    <a:cubicBezTo>
                      <a:pt x="629" y="759"/>
                      <a:pt x="629" y="759"/>
                      <a:pt x="628" y="759"/>
                    </a:cubicBezTo>
                    <a:cubicBezTo>
                      <a:pt x="628" y="759"/>
                      <a:pt x="628" y="759"/>
                      <a:pt x="628" y="759"/>
                    </a:cubicBezTo>
                    <a:cubicBezTo>
                      <a:pt x="628" y="760"/>
                      <a:pt x="627" y="760"/>
                      <a:pt x="626" y="760"/>
                    </a:cubicBezTo>
                    <a:cubicBezTo>
                      <a:pt x="626" y="760"/>
                      <a:pt x="626" y="760"/>
                      <a:pt x="626" y="759"/>
                    </a:cubicBezTo>
                    <a:cubicBezTo>
                      <a:pt x="627" y="759"/>
                      <a:pt x="628" y="759"/>
                      <a:pt x="628" y="759"/>
                    </a:cubicBezTo>
                    <a:cubicBezTo>
                      <a:pt x="628" y="759"/>
                      <a:pt x="628" y="759"/>
                      <a:pt x="628" y="759"/>
                    </a:cubicBezTo>
                    <a:cubicBezTo>
                      <a:pt x="629" y="759"/>
                      <a:pt x="629" y="759"/>
                      <a:pt x="630" y="759"/>
                    </a:cubicBezTo>
                    <a:cubicBezTo>
                      <a:pt x="631" y="759"/>
                      <a:pt x="631" y="758"/>
                      <a:pt x="632" y="758"/>
                    </a:cubicBezTo>
                    <a:cubicBezTo>
                      <a:pt x="633" y="758"/>
                      <a:pt x="634" y="758"/>
                      <a:pt x="634" y="758"/>
                    </a:cubicBezTo>
                    <a:cubicBezTo>
                      <a:pt x="635" y="758"/>
                      <a:pt x="635" y="758"/>
                      <a:pt x="636" y="758"/>
                    </a:cubicBezTo>
                    <a:cubicBezTo>
                      <a:pt x="636" y="757"/>
                      <a:pt x="636" y="757"/>
                      <a:pt x="637" y="757"/>
                    </a:cubicBezTo>
                    <a:close/>
                    <a:moveTo>
                      <a:pt x="618" y="752"/>
                    </a:moveTo>
                    <a:cubicBezTo>
                      <a:pt x="620" y="752"/>
                      <a:pt x="621" y="752"/>
                      <a:pt x="623" y="752"/>
                    </a:cubicBezTo>
                    <a:cubicBezTo>
                      <a:pt x="627" y="752"/>
                      <a:pt x="632" y="752"/>
                      <a:pt x="636" y="752"/>
                    </a:cubicBezTo>
                    <a:cubicBezTo>
                      <a:pt x="636" y="752"/>
                      <a:pt x="636" y="752"/>
                      <a:pt x="636" y="752"/>
                    </a:cubicBezTo>
                    <a:cubicBezTo>
                      <a:pt x="636" y="752"/>
                      <a:pt x="636" y="752"/>
                      <a:pt x="636" y="752"/>
                    </a:cubicBezTo>
                    <a:cubicBezTo>
                      <a:pt x="636" y="752"/>
                      <a:pt x="636" y="752"/>
                      <a:pt x="636" y="752"/>
                    </a:cubicBezTo>
                    <a:cubicBezTo>
                      <a:pt x="635" y="753"/>
                      <a:pt x="634" y="753"/>
                      <a:pt x="633" y="753"/>
                    </a:cubicBezTo>
                    <a:cubicBezTo>
                      <a:pt x="629" y="754"/>
                      <a:pt x="626" y="755"/>
                      <a:pt x="622" y="756"/>
                    </a:cubicBezTo>
                    <a:cubicBezTo>
                      <a:pt x="619" y="758"/>
                      <a:pt x="617" y="756"/>
                      <a:pt x="614" y="753"/>
                    </a:cubicBezTo>
                    <a:cubicBezTo>
                      <a:pt x="616" y="753"/>
                      <a:pt x="617" y="753"/>
                      <a:pt x="618" y="752"/>
                    </a:cubicBezTo>
                    <a:close/>
                    <a:moveTo>
                      <a:pt x="604" y="761"/>
                    </a:moveTo>
                    <a:cubicBezTo>
                      <a:pt x="604" y="761"/>
                      <a:pt x="604" y="761"/>
                      <a:pt x="604" y="761"/>
                    </a:cubicBezTo>
                    <a:cubicBezTo>
                      <a:pt x="604" y="761"/>
                      <a:pt x="604" y="761"/>
                      <a:pt x="604" y="761"/>
                    </a:cubicBezTo>
                    <a:close/>
                    <a:moveTo>
                      <a:pt x="562" y="489"/>
                    </a:moveTo>
                    <a:cubicBezTo>
                      <a:pt x="562" y="489"/>
                      <a:pt x="562" y="489"/>
                      <a:pt x="562" y="489"/>
                    </a:cubicBezTo>
                    <a:cubicBezTo>
                      <a:pt x="562" y="489"/>
                      <a:pt x="562" y="489"/>
                      <a:pt x="562" y="489"/>
                    </a:cubicBezTo>
                    <a:cubicBezTo>
                      <a:pt x="562" y="489"/>
                      <a:pt x="562" y="489"/>
                      <a:pt x="562" y="489"/>
                    </a:cubicBezTo>
                    <a:cubicBezTo>
                      <a:pt x="562" y="489"/>
                      <a:pt x="562" y="489"/>
                      <a:pt x="562" y="489"/>
                    </a:cubicBezTo>
                    <a:close/>
                    <a:moveTo>
                      <a:pt x="486" y="363"/>
                    </a:moveTo>
                    <a:cubicBezTo>
                      <a:pt x="478" y="360"/>
                      <a:pt x="470" y="356"/>
                      <a:pt x="463" y="353"/>
                    </a:cubicBezTo>
                    <a:cubicBezTo>
                      <a:pt x="457" y="350"/>
                      <a:pt x="452" y="346"/>
                      <a:pt x="446" y="343"/>
                    </a:cubicBezTo>
                    <a:cubicBezTo>
                      <a:pt x="437" y="339"/>
                      <a:pt x="427" y="336"/>
                      <a:pt x="418" y="333"/>
                    </a:cubicBezTo>
                    <a:cubicBezTo>
                      <a:pt x="413" y="331"/>
                      <a:pt x="408" y="329"/>
                      <a:pt x="403" y="327"/>
                    </a:cubicBezTo>
                    <a:cubicBezTo>
                      <a:pt x="396" y="324"/>
                      <a:pt x="388" y="322"/>
                      <a:pt x="381" y="319"/>
                    </a:cubicBezTo>
                    <a:cubicBezTo>
                      <a:pt x="376" y="318"/>
                      <a:pt x="371" y="317"/>
                      <a:pt x="366" y="315"/>
                    </a:cubicBezTo>
                    <a:cubicBezTo>
                      <a:pt x="361" y="313"/>
                      <a:pt x="355" y="311"/>
                      <a:pt x="350" y="309"/>
                    </a:cubicBezTo>
                    <a:cubicBezTo>
                      <a:pt x="336" y="305"/>
                      <a:pt x="322" y="301"/>
                      <a:pt x="308" y="296"/>
                    </a:cubicBezTo>
                    <a:cubicBezTo>
                      <a:pt x="299" y="294"/>
                      <a:pt x="289" y="290"/>
                      <a:pt x="280" y="288"/>
                    </a:cubicBezTo>
                    <a:cubicBezTo>
                      <a:pt x="272" y="286"/>
                      <a:pt x="265" y="284"/>
                      <a:pt x="258" y="281"/>
                    </a:cubicBezTo>
                    <a:cubicBezTo>
                      <a:pt x="252" y="279"/>
                      <a:pt x="246" y="277"/>
                      <a:pt x="240" y="275"/>
                    </a:cubicBezTo>
                    <a:cubicBezTo>
                      <a:pt x="232" y="272"/>
                      <a:pt x="224" y="270"/>
                      <a:pt x="215" y="267"/>
                    </a:cubicBezTo>
                    <a:cubicBezTo>
                      <a:pt x="211" y="266"/>
                      <a:pt x="207" y="264"/>
                      <a:pt x="203" y="261"/>
                    </a:cubicBezTo>
                    <a:cubicBezTo>
                      <a:pt x="199" y="259"/>
                      <a:pt x="194" y="257"/>
                      <a:pt x="190" y="254"/>
                    </a:cubicBezTo>
                    <a:cubicBezTo>
                      <a:pt x="185" y="251"/>
                      <a:pt x="179" y="248"/>
                      <a:pt x="174" y="245"/>
                    </a:cubicBezTo>
                    <a:cubicBezTo>
                      <a:pt x="172" y="243"/>
                      <a:pt x="169" y="240"/>
                      <a:pt x="167" y="238"/>
                    </a:cubicBezTo>
                    <a:cubicBezTo>
                      <a:pt x="167" y="238"/>
                      <a:pt x="167" y="238"/>
                      <a:pt x="167" y="238"/>
                    </a:cubicBezTo>
                    <a:cubicBezTo>
                      <a:pt x="175" y="242"/>
                      <a:pt x="182" y="247"/>
                      <a:pt x="190" y="251"/>
                    </a:cubicBezTo>
                    <a:cubicBezTo>
                      <a:pt x="199" y="255"/>
                      <a:pt x="208" y="258"/>
                      <a:pt x="217" y="262"/>
                    </a:cubicBezTo>
                    <a:cubicBezTo>
                      <a:pt x="220" y="263"/>
                      <a:pt x="224" y="264"/>
                      <a:pt x="227" y="266"/>
                    </a:cubicBezTo>
                    <a:cubicBezTo>
                      <a:pt x="236" y="271"/>
                      <a:pt x="246" y="273"/>
                      <a:pt x="256" y="276"/>
                    </a:cubicBezTo>
                    <a:cubicBezTo>
                      <a:pt x="263" y="279"/>
                      <a:pt x="271" y="281"/>
                      <a:pt x="278" y="282"/>
                    </a:cubicBezTo>
                    <a:cubicBezTo>
                      <a:pt x="284" y="284"/>
                      <a:pt x="291" y="285"/>
                      <a:pt x="297" y="287"/>
                    </a:cubicBezTo>
                    <a:cubicBezTo>
                      <a:pt x="304" y="288"/>
                      <a:pt x="310" y="290"/>
                      <a:pt x="316" y="291"/>
                    </a:cubicBezTo>
                    <a:cubicBezTo>
                      <a:pt x="319" y="292"/>
                      <a:pt x="322" y="293"/>
                      <a:pt x="325" y="293"/>
                    </a:cubicBezTo>
                    <a:cubicBezTo>
                      <a:pt x="330" y="295"/>
                      <a:pt x="335" y="296"/>
                      <a:pt x="339" y="299"/>
                    </a:cubicBezTo>
                    <a:cubicBezTo>
                      <a:pt x="346" y="302"/>
                      <a:pt x="353" y="303"/>
                      <a:pt x="359" y="306"/>
                    </a:cubicBezTo>
                    <a:cubicBezTo>
                      <a:pt x="361" y="307"/>
                      <a:pt x="363" y="308"/>
                      <a:pt x="365" y="309"/>
                    </a:cubicBezTo>
                    <a:cubicBezTo>
                      <a:pt x="370" y="310"/>
                      <a:pt x="374" y="312"/>
                      <a:pt x="379" y="314"/>
                    </a:cubicBezTo>
                    <a:cubicBezTo>
                      <a:pt x="385" y="317"/>
                      <a:pt x="391" y="319"/>
                      <a:pt x="396" y="321"/>
                    </a:cubicBezTo>
                    <a:cubicBezTo>
                      <a:pt x="402" y="324"/>
                      <a:pt x="408" y="325"/>
                      <a:pt x="414" y="328"/>
                    </a:cubicBezTo>
                    <a:cubicBezTo>
                      <a:pt x="422" y="333"/>
                      <a:pt x="431" y="335"/>
                      <a:pt x="439" y="338"/>
                    </a:cubicBezTo>
                    <a:cubicBezTo>
                      <a:pt x="444" y="340"/>
                      <a:pt x="449" y="341"/>
                      <a:pt x="454" y="343"/>
                    </a:cubicBezTo>
                    <a:cubicBezTo>
                      <a:pt x="461" y="347"/>
                      <a:pt x="469" y="351"/>
                      <a:pt x="476" y="355"/>
                    </a:cubicBezTo>
                    <a:cubicBezTo>
                      <a:pt x="482" y="357"/>
                      <a:pt x="487" y="360"/>
                      <a:pt x="492" y="363"/>
                    </a:cubicBezTo>
                    <a:cubicBezTo>
                      <a:pt x="494" y="364"/>
                      <a:pt x="496" y="366"/>
                      <a:pt x="498" y="367"/>
                    </a:cubicBezTo>
                    <a:cubicBezTo>
                      <a:pt x="494" y="366"/>
                      <a:pt x="490" y="365"/>
                      <a:pt x="486" y="363"/>
                    </a:cubicBezTo>
                    <a:close/>
                    <a:moveTo>
                      <a:pt x="503" y="358"/>
                    </a:moveTo>
                    <a:cubicBezTo>
                      <a:pt x="507" y="360"/>
                      <a:pt x="510" y="364"/>
                      <a:pt x="512" y="369"/>
                    </a:cubicBezTo>
                    <a:cubicBezTo>
                      <a:pt x="511" y="368"/>
                      <a:pt x="510" y="368"/>
                      <a:pt x="509" y="367"/>
                    </a:cubicBezTo>
                    <a:cubicBezTo>
                      <a:pt x="504" y="363"/>
                      <a:pt x="498" y="359"/>
                      <a:pt x="493" y="356"/>
                    </a:cubicBezTo>
                    <a:cubicBezTo>
                      <a:pt x="486" y="351"/>
                      <a:pt x="478" y="348"/>
                      <a:pt x="471" y="344"/>
                    </a:cubicBezTo>
                    <a:cubicBezTo>
                      <a:pt x="464" y="339"/>
                      <a:pt x="457" y="335"/>
                      <a:pt x="449" y="331"/>
                    </a:cubicBezTo>
                    <a:cubicBezTo>
                      <a:pt x="441" y="327"/>
                      <a:pt x="433" y="324"/>
                      <a:pt x="425" y="321"/>
                    </a:cubicBezTo>
                    <a:cubicBezTo>
                      <a:pt x="419" y="318"/>
                      <a:pt x="413" y="317"/>
                      <a:pt x="408" y="314"/>
                    </a:cubicBezTo>
                    <a:cubicBezTo>
                      <a:pt x="403" y="313"/>
                      <a:pt x="399" y="310"/>
                      <a:pt x="394" y="308"/>
                    </a:cubicBezTo>
                    <a:cubicBezTo>
                      <a:pt x="388" y="305"/>
                      <a:pt x="382" y="301"/>
                      <a:pt x="376" y="299"/>
                    </a:cubicBezTo>
                    <a:cubicBezTo>
                      <a:pt x="368" y="296"/>
                      <a:pt x="359" y="294"/>
                      <a:pt x="351" y="291"/>
                    </a:cubicBezTo>
                    <a:cubicBezTo>
                      <a:pt x="345" y="289"/>
                      <a:pt x="339" y="287"/>
                      <a:pt x="333" y="284"/>
                    </a:cubicBezTo>
                    <a:cubicBezTo>
                      <a:pt x="323" y="281"/>
                      <a:pt x="313" y="277"/>
                      <a:pt x="303" y="274"/>
                    </a:cubicBezTo>
                    <a:cubicBezTo>
                      <a:pt x="296" y="271"/>
                      <a:pt x="289" y="269"/>
                      <a:pt x="282" y="267"/>
                    </a:cubicBezTo>
                    <a:cubicBezTo>
                      <a:pt x="274" y="264"/>
                      <a:pt x="266" y="262"/>
                      <a:pt x="258" y="259"/>
                    </a:cubicBezTo>
                    <a:cubicBezTo>
                      <a:pt x="248" y="256"/>
                      <a:pt x="239" y="253"/>
                      <a:pt x="229" y="250"/>
                    </a:cubicBezTo>
                    <a:cubicBezTo>
                      <a:pt x="223" y="248"/>
                      <a:pt x="217" y="246"/>
                      <a:pt x="210" y="244"/>
                    </a:cubicBezTo>
                    <a:cubicBezTo>
                      <a:pt x="202" y="242"/>
                      <a:pt x="195" y="238"/>
                      <a:pt x="187" y="234"/>
                    </a:cubicBezTo>
                    <a:cubicBezTo>
                      <a:pt x="181" y="231"/>
                      <a:pt x="175" y="228"/>
                      <a:pt x="169" y="224"/>
                    </a:cubicBezTo>
                    <a:cubicBezTo>
                      <a:pt x="166" y="223"/>
                      <a:pt x="163" y="221"/>
                      <a:pt x="161" y="219"/>
                    </a:cubicBezTo>
                    <a:cubicBezTo>
                      <a:pt x="164" y="220"/>
                      <a:pt x="167" y="222"/>
                      <a:pt x="170" y="223"/>
                    </a:cubicBezTo>
                    <a:cubicBezTo>
                      <a:pt x="175" y="226"/>
                      <a:pt x="180" y="229"/>
                      <a:pt x="186" y="231"/>
                    </a:cubicBezTo>
                    <a:cubicBezTo>
                      <a:pt x="191" y="234"/>
                      <a:pt x="197" y="236"/>
                      <a:pt x="203" y="239"/>
                    </a:cubicBezTo>
                    <a:cubicBezTo>
                      <a:pt x="210" y="242"/>
                      <a:pt x="218" y="244"/>
                      <a:pt x="226" y="247"/>
                    </a:cubicBezTo>
                    <a:cubicBezTo>
                      <a:pt x="237" y="252"/>
                      <a:pt x="249" y="253"/>
                      <a:pt x="261" y="257"/>
                    </a:cubicBezTo>
                    <a:cubicBezTo>
                      <a:pt x="269" y="260"/>
                      <a:pt x="277" y="261"/>
                      <a:pt x="285" y="264"/>
                    </a:cubicBezTo>
                    <a:cubicBezTo>
                      <a:pt x="290" y="266"/>
                      <a:pt x="295" y="268"/>
                      <a:pt x="301" y="270"/>
                    </a:cubicBezTo>
                    <a:cubicBezTo>
                      <a:pt x="307" y="272"/>
                      <a:pt x="314" y="274"/>
                      <a:pt x="321" y="276"/>
                    </a:cubicBezTo>
                    <a:cubicBezTo>
                      <a:pt x="328" y="278"/>
                      <a:pt x="335" y="281"/>
                      <a:pt x="342" y="283"/>
                    </a:cubicBezTo>
                    <a:cubicBezTo>
                      <a:pt x="345" y="285"/>
                      <a:pt x="349" y="286"/>
                      <a:pt x="352" y="288"/>
                    </a:cubicBezTo>
                    <a:cubicBezTo>
                      <a:pt x="357" y="291"/>
                      <a:pt x="362" y="292"/>
                      <a:pt x="367" y="294"/>
                    </a:cubicBezTo>
                    <a:cubicBezTo>
                      <a:pt x="372" y="295"/>
                      <a:pt x="377" y="297"/>
                      <a:pt x="383" y="299"/>
                    </a:cubicBezTo>
                    <a:cubicBezTo>
                      <a:pt x="390" y="302"/>
                      <a:pt x="397" y="305"/>
                      <a:pt x="405" y="308"/>
                    </a:cubicBezTo>
                    <a:cubicBezTo>
                      <a:pt x="410" y="310"/>
                      <a:pt x="416" y="312"/>
                      <a:pt x="422" y="314"/>
                    </a:cubicBezTo>
                    <a:cubicBezTo>
                      <a:pt x="426" y="316"/>
                      <a:pt x="430" y="319"/>
                      <a:pt x="434" y="321"/>
                    </a:cubicBezTo>
                    <a:cubicBezTo>
                      <a:pt x="438" y="323"/>
                      <a:pt x="442" y="326"/>
                      <a:pt x="446" y="327"/>
                    </a:cubicBezTo>
                    <a:cubicBezTo>
                      <a:pt x="461" y="331"/>
                      <a:pt x="475" y="340"/>
                      <a:pt x="489" y="348"/>
                    </a:cubicBezTo>
                    <a:cubicBezTo>
                      <a:pt x="494" y="351"/>
                      <a:pt x="498" y="355"/>
                      <a:pt x="503" y="358"/>
                    </a:cubicBezTo>
                    <a:close/>
                    <a:moveTo>
                      <a:pt x="158" y="213"/>
                    </a:moveTo>
                    <a:cubicBezTo>
                      <a:pt x="158" y="213"/>
                      <a:pt x="159" y="214"/>
                      <a:pt x="159" y="214"/>
                    </a:cubicBezTo>
                    <a:cubicBezTo>
                      <a:pt x="159" y="214"/>
                      <a:pt x="159" y="214"/>
                      <a:pt x="159" y="214"/>
                    </a:cubicBezTo>
                    <a:cubicBezTo>
                      <a:pt x="159" y="214"/>
                      <a:pt x="159" y="214"/>
                      <a:pt x="159" y="214"/>
                    </a:cubicBezTo>
                    <a:cubicBezTo>
                      <a:pt x="167" y="217"/>
                      <a:pt x="175" y="220"/>
                      <a:pt x="183" y="223"/>
                    </a:cubicBezTo>
                    <a:cubicBezTo>
                      <a:pt x="191" y="225"/>
                      <a:pt x="199" y="228"/>
                      <a:pt x="207" y="230"/>
                    </a:cubicBezTo>
                    <a:cubicBezTo>
                      <a:pt x="217" y="233"/>
                      <a:pt x="227" y="235"/>
                      <a:pt x="237" y="237"/>
                    </a:cubicBezTo>
                    <a:cubicBezTo>
                      <a:pt x="240" y="238"/>
                      <a:pt x="244" y="238"/>
                      <a:pt x="247" y="239"/>
                    </a:cubicBezTo>
                    <a:cubicBezTo>
                      <a:pt x="256" y="242"/>
                      <a:pt x="265" y="244"/>
                      <a:pt x="275" y="247"/>
                    </a:cubicBezTo>
                    <a:cubicBezTo>
                      <a:pt x="280" y="249"/>
                      <a:pt x="285" y="250"/>
                      <a:pt x="290" y="251"/>
                    </a:cubicBezTo>
                    <a:cubicBezTo>
                      <a:pt x="303" y="256"/>
                      <a:pt x="315" y="261"/>
                      <a:pt x="328" y="266"/>
                    </a:cubicBezTo>
                    <a:cubicBezTo>
                      <a:pt x="338" y="270"/>
                      <a:pt x="348" y="274"/>
                      <a:pt x="358" y="279"/>
                    </a:cubicBezTo>
                    <a:cubicBezTo>
                      <a:pt x="371" y="284"/>
                      <a:pt x="384" y="290"/>
                      <a:pt x="397" y="296"/>
                    </a:cubicBezTo>
                    <a:cubicBezTo>
                      <a:pt x="408" y="301"/>
                      <a:pt x="419" y="305"/>
                      <a:pt x="429" y="310"/>
                    </a:cubicBezTo>
                    <a:cubicBezTo>
                      <a:pt x="437" y="314"/>
                      <a:pt x="444" y="317"/>
                      <a:pt x="451" y="321"/>
                    </a:cubicBezTo>
                    <a:cubicBezTo>
                      <a:pt x="457" y="324"/>
                      <a:pt x="462" y="326"/>
                      <a:pt x="467" y="329"/>
                    </a:cubicBezTo>
                    <a:cubicBezTo>
                      <a:pt x="471" y="331"/>
                      <a:pt x="474" y="334"/>
                      <a:pt x="478" y="337"/>
                    </a:cubicBezTo>
                    <a:cubicBezTo>
                      <a:pt x="475" y="336"/>
                      <a:pt x="473" y="334"/>
                      <a:pt x="471" y="333"/>
                    </a:cubicBezTo>
                    <a:cubicBezTo>
                      <a:pt x="463" y="330"/>
                      <a:pt x="456" y="327"/>
                      <a:pt x="448" y="324"/>
                    </a:cubicBezTo>
                    <a:cubicBezTo>
                      <a:pt x="445" y="323"/>
                      <a:pt x="442" y="322"/>
                      <a:pt x="439" y="320"/>
                    </a:cubicBezTo>
                    <a:cubicBezTo>
                      <a:pt x="431" y="314"/>
                      <a:pt x="421" y="310"/>
                      <a:pt x="411" y="306"/>
                    </a:cubicBezTo>
                    <a:cubicBezTo>
                      <a:pt x="403" y="303"/>
                      <a:pt x="395" y="300"/>
                      <a:pt x="386" y="296"/>
                    </a:cubicBezTo>
                    <a:cubicBezTo>
                      <a:pt x="380" y="294"/>
                      <a:pt x="375" y="291"/>
                      <a:pt x="369" y="290"/>
                    </a:cubicBezTo>
                    <a:cubicBezTo>
                      <a:pt x="361" y="288"/>
                      <a:pt x="354" y="284"/>
                      <a:pt x="346" y="281"/>
                    </a:cubicBezTo>
                    <a:cubicBezTo>
                      <a:pt x="339" y="278"/>
                      <a:pt x="333" y="275"/>
                      <a:pt x="326" y="273"/>
                    </a:cubicBezTo>
                    <a:cubicBezTo>
                      <a:pt x="313" y="270"/>
                      <a:pt x="301" y="265"/>
                      <a:pt x="288" y="261"/>
                    </a:cubicBezTo>
                    <a:cubicBezTo>
                      <a:pt x="276" y="256"/>
                      <a:pt x="264" y="254"/>
                      <a:pt x="251" y="250"/>
                    </a:cubicBezTo>
                    <a:cubicBezTo>
                      <a:pt x="246" y="249"/>
                      <a:pt x="241" y="248"/>
                      <a:pt x="236" y="246"/>
                    </a:cubicBezTo>
                    <a:cubicBezTo>
                      <a:pt x="229" y="244"/>
                      <a:pt x="222" y="242"/>
                      <a:pt x="215" y="239"/>
                    </a:cubicBezTo>
                    <a:cubicBezTo>
                      <a:pt x="208" y="236"/>
                      <a:pt x="201" y="234"/>
                      <a:pt x="195" y="231"/>
                    </a:cubicBezTo>
                    <a:cubicBezTo>
                      <a:pt x="188" y="228"/>
                      <a:pt x="181" y="225"/>
                      <a:pt x="175" y="222"/>
                    </a:cubicBezTo>
                    <a:cubicBezTo>
                      <a:pt x="170" y="220"/>
                      <a:pt x="164" y="217"/>
                      <a:pt x="159" y="214"/>
                    </a:cubicBezTo>
                    <a:cubicBezTo>
                      <a:pt x="159" y="214"/>
                      <a:pt x="159" y="214"/>
                      <a:pt x="159" y="214"/>
                    </a:cubicBezTo>
                    <a:cubicBezTo>
                      <a:pt x="159" y="214"/>
                      <a:pt x="159" y="214"/>
                      <a:pt x="159" y="214"/>
                    </a:cubicBezTo>
                    <a:cubicBezTo>
                      <a:pt x="159" y="214"/>
                      <a:pt x="158" y="214"/>
                      <a:pt x="158" y="213"/>
                    </a:cubicBezTo>
                    <a:cubicBezTo>
                      <a:pt x="158" y="213"/>
                      <a:pt x="158" y="213"/>
                      <a:pt x="158" y="213"/>
                    </a:cubicBezTo>
                    <a:close/>
                    <a:moveTo>
                      <a:pt x="156" y="216"/>
                    </a:moveTo>
                    <a:cubicBezTo>
                      <a:pt x="156" y="216"/>
                      <a:pt x="156" y="216"/>
                      <a:pt x="156" y="216"/>
                    </a:cubicBezTo>
                    <a:cubicBezTo>
                      <a:pt x="156" y="216"/>
                      <a:pt x="156" y="216"/>
                      <a:pt x="156" y="216"/>
                    </a:cubicBezTo>
                    <a:close/>
                    <a:moveTo>
                      <a:pt x="143" y="210"/>
                    </a:moveTo>
                    <a:cubicBezTo>
                      <a:pt x="143" y="210"/>
                      <a:pt x="144" y="211"/>
                      <a:pt x="144" y="211"/>
                    </a:cubicBezTo>
                    <a:cubicBezTo>
                      <a:pt x="144" y="211"/>
                      <a:pt x="144" y="211"/>
                      <a:pt x="144" y="211"/>
                    </a:cubicBezTo>
                    <a:cubicBezTo>
                      <a:pt x="144" y="211"/>
                      <a:pt x="144" y="212"/>
                      <a:pt x="144" y="212"/>
                    </a:cubicBezTo>
                    <a:cubicBezTo>
                      <a:pt x="146" y="213"/>
                      <a:pt x="148" y="214"/>
                      <a:pt x="149" y="215"/>
                    </a:cubicBezTo>
                    <a:cubicBezTo>
                      <a:pt x="151" y="217"/>
                      <a:pt x="154" y="219"/>
                      <a:pt x="156" y="220"/>
                    </a:cubicBezTo>
                    <a:cubicBezTo>
                      <a:pt x="163" y="224"/>
                      <a:pt x="169" y="229"/>
                      <a:pt x="176" y="232"/>
                    </a:cubicBezTo>
                    <a:cubicBezTo>
                      <a:pt x="184" y="237"/>
                      <a:pt x="192" y="241"/>
                      <a:pt x="200" y="245"/>
                    </a:cubicBezTo>
                    <a:cubicBezTo>
                      <a:pt x="205" y="247"/>
                      <a:pt x="210" y="248"/>
                      <a:pt x="215" y="250"/>
                    </a:cubicBezTo>
                    <a:cubicBezTo>
                      <a:pt x="225" y="253"/>
                      <a:pt x="235" y="257"/>
                      <a:pt x="244" y="260"/>
                    </a:cubicBezTo>
                    <a:cubicBezTo>
                      <a:pt x="252" y="262"/>
                      <a:pt x="260" y="264"/>
                      <a:pt x="267" y="267"/>
                    </a:cubicBezTo>
                    <a:cubicBezTo>
                      <a:pt x="277" y="270"/>
                      <a:pt x="288" y="273"/>
                      <a:pt x="298" y="276"/>
                    </a:cubicBezTo>
                    <a:cubicBezTo>
                      <a:pt x="311" y="281"/>
                      <a:pt x="325" y="286"/>
                      <a:pt x="338" y="291"/>
                    </a:cubicBezTo>
                    <a:cubicBezTo>
                      <a:pt x="345" y="294"/>
                      <a:pt x="352" y="296"/>
                      <a:pt x="359" y="298"/>
                    </a:cubicBezTo>
                    <a:cubicBezTo>
                      <a:pt x="365" y="300"/>
                      <a:pt x="371" y="302"/>
                      <a:pt x="378" y="305"/>
                    </a:cubicBezTo>
                    <a:cubicBezTo>
                      <a:pt x="384" y="308"/>
                      <a:pt x="390" y="312"/>
                      <a:pt x="396" y="314"/>
                    </a:cubicBezTo>
                    <a:cubicBezTo>
                      <a:pt x="406" y="319"/>
                      <a:pt x="416" y="322"/>
                      <a:pt x="426" y="327"/>
                    </a:cubicBezTo>
                    <a:cubicBezTo>
                      <a:pt x="434" y="330"/>
                      <a:pt x="441" y="333"/>
                      <a:pt x="449" y="337"/>
                    </a:cubicBezTo>
                    <a:cubicBezTo>
                      <a:pt x="448" y="337"/>
                      <a:pt x="446" y="337"/>
                      <a:pt x="445" y="337"/>
                    </a:cubicBezTo>
                    <a:cubicBezTo>
                      <a:pt x="437" y="334"/>
                      <a:pt x="428" y="330"/>
                      <a:pt x="420" y="327"/>
                    </a:cubicBezTo>
                    <a:cubicBezTo>
                      <a:pt x="416" y="326"/>
                      <a:pt x="411" y="323"/>
                      <a:pt x="407" y="322"/>
                    </a:cubicBezTo>
                    <a:cubicBezTo>
                      <a:pt x="396" y="317"/>
                      <a:pt x="385" y="313"/>
                      <a:pt x="374" y="309"/>
                    </a:cubicBezTo>
                    <a:cubicBezTo>
                      <a:pt x="367" y="306"/>
                      <a:pt x="360" y="303"/>
                      <a:pt x="352" y="301"/>
                    </a:cubicBezTo>
                    <a:cubicBezTo>
                      <a:pt x="349" y="300"/>
                      <a:pt x="346" y="299"/>
                      <a:pt x="344" y="297"/>
                    </a:cubicBezTo>
                    <a:cubicBezTo>
                      <a:pt x="341" y="295"/>
                      <a:pt x="338" y="293"/>
                      <a:pt x="335" y="292"/>
                    </a:cubicBezTo>
                    <a:cubicBezTo>
                      <a:pt x="327" y="290"/>
                      <a:pt x="320" y="287"/>
                      <a:pt x="313" y="286"/>
                    </a:cubicBezTo>
                    <a:cubicBezTo>
                      <a:pt x="305" y="284"/>
                      <a:pt x="297" y="282"/>
                      <a:pt x="290" y="281"/>
                    </a:cubicBezTo>
                    <a:cubicBezTo>
                      <a:pt x="283" y="279"/>
                      <a:pt x="276" y="278"/>
                      <a:pt x="269" y="276"/>
                    </a:cubicBezTo>
                    <a:cubicBezTo>
                      <a:pt x="263" y="274"/>
                      <a:pt x="257" y="272"/>
                      <a:pt x="251" y="271"/>
                    </a:cubicBezTo>
                    <a:cubicBezTo>
                      <a:pt x="244" y="268"/>
                      <a:pt x="237" y="266"/>
                      <a:pt x="230" y="263"/>
                    </a:cubicBezTo>
                    <a:cubicBezTo>
                      <a:pt x="221" y="260"/>
                      <a:pt x="213" y="256"/>
                      <a:pt x="204" y="253"/>
                    </a:cubicBezTo>
                    <a:cubicBezTo>
                      <a:pt x="195" y="250"/>
                      <a:pt x="186" y="246"/>
                      <a:pt x="177" y="240"/>
                    </a:cubicBezTo>
                    <a:cubicBezTo>
                      <a:pt x="172" y="237"/>
                      <a:pt x="168" y="233"/>
                      <a:pt x="163" y="230"/>
                    </a:cubicBezTo>
                    <a:cubicBezTo>
                      <a:pt x="158" y="226"/>
                      <a:pt x="153" y="222"/>
                      <a:pt x="149" y="218"/>
                    </a:cubicBezTo>
                    <a:cubicBezTo>
                      <a:pt x="147" y="216"/>
                      <a:pt x="146" y="214"/>
                      <a:pt x="144" y="212"/>
                    </a:cubicBezTo>
                    <a:cubicBezTo>
                      <a:pt x="144" y="212"/>
                      <a:pt x="144" y="211"/>
                      <a:pt x="144" y="211"/>
                    </a:cubicBezTo>
                    <a:cubicBezTo>
                      <a:pt x="144" y="211"/>
                      <a:pt x="144" y="211"/>
                      <a:pt x="144" y="211"/>
                    </a:cubicBezTo>
                    <a:cubicBezTo>
                      <a:pt x="143" y="211"/>
                      <a:pt x="143" y="210"/>
                      <a:pt x="142" y="210"/>
                    </a:cubicBezTo>
                    <a:cubicBezTo>
                      <a:pt x="143" y="210"/>
                      <a:pt x="143" y="210"/>
                      <a:pt x="143" y="210"/>
                    </a:cubicBezTo>
                    <a:close/>
                    <a:moveTo>
                      <a:pt x="19" y="398"/>
                    </a:moveTo>
                    <a:cubicBezTo>
                      <a:pt x="20" y="390"/>
                      <a:pt x="22" y="382"/>
                      <a:pt x="25" y="375"/>
                    </a:cubicBezTo>
                    <a:cubicBezTo>
                      <a:pt x="31" y="358"/>
                      <a:pt x="37" y="341"/>
                      <a:pt x="45" y="325"/>
                    </a:cubicBezTo>
                    <a:cubicBezTo>
                      <a:pt x="51" y="313"/>
                      <a:pt x="56" y="301"/>
                      <a:pt x="62" y="290"/>
                    </a:cubicBezTo>
                    <a:cubicBezTo>
                      <a:pt x="68" y="279"/>
                      <a:pt x="74" y="269"/>
                      <a:pt x="81" y="259"/>
                    </a:cubicBezTo>
                    <a:cubicBezTo>
                      <a:pt x="84" y="254"/>
                      <a:pt x="88" y="250"/>
                      <a:pt x="92" y="245"/>
                    </a:cubicBezTo>
                    <a:cubicBezTo>
                      <a:pt x="92" y="245"/>
                      <a:pt x="92" y="245"/>
                      <a:pt x="92" y="245"/>
                    </a:cubicBezTo>
                    <a:cubicBezTo>
                      <a:pt x="92" y="245"/>
                      <a:pt x="92" y="244"/>
                      <a:pt x="92" y="244"/>
                    </a:cubicBezTo>
                    <a:cubicBezTo>
                      <a:pt x="92" y="244"/>
                      <a:pt x="92" y="245"/>
                      <a:pt x="92" y="245"/>
                    </a:cubicBezTo>
                    <a:cubicBezTo>
                      <a:pt x="92" y="245"/>
                      <a:pt x="92" y="245"/>
                      <a:pt x="92" y="245"/>
                    </a:cubicBezTo>
                    <a:cubicBezTo>
                      <a:pt x="91" y="246"/>
                      <a:pt x="90" y="247"/>
                      <a:pt x="90" y="248"/>
                    </a:cubicBezTo>
                    <a:cubicBezTo>
                      <a:pt x="85" y="255"/>
                      <a:pt x="81" y="262"/>
                      <a:pt x="77" y="269"/>
                    </a:cubicBezTo>
                    <a:cubicBezTo>
                      <a:pt x="74" y="275"/>
                      <a:pt x="71" y="281"/>
                      <a:pt x="67" y="287"/>
                    </a:cubicBezTo>
                    <a:cubicBezTo>
                      <a:pt x="65" y="291"/>
                      <a:pt x="62" y="295"/>
                      <a:pt x="60" y="300"/>
                    </a:cubicBezTo>
                    <a:cubicBezTo>
                      <a:pt x="57" y="306"/>
                      <a:pt x="54" y="313"/>
                      <a:pt x="51" y="320"/>
                    </a:cubicBezTo>
                    <a:cubicBezTo>
                      <a:pt x="49" y="326"/>
                      <a:pt x="46" y="332"/>
                      <a:pt x="43" y="338"/>
                    </a:cubicBezTo>
                    <a:cubicBezTo>
                      <a:pt x="39" y="348"/>
                      <a:pt x="35" y="358"/>
                      <a:pt x="31" y="368"/>
                    </a:cubicBezTo>
                    <a:cubicBezTo>
                      <a:pt x="28" y="379"/>
                      <a:pt x="24" y="389"/>
                      <a:pt x="21" y="400"/>
                    </a:cubicBezTo>
                    <a:cubicBezTo>
                      <a:pt x="18" y="409"/>
                      <a:pt x="16" y="419"/>
                      <a:pt x="13" y="428"/>
                    </a:cubicBezTo>
                    <a:cubicBezTo>
                      <a:pt x="15" y="418"/>
                      <a:pt x="16" y="408"/>
                      <a:pt x="19" y="398"/>
                    </a:cubicBezTo>
                    <a:close/>
                    <a:moveTo>
                      <a:pt x="66" y="294"/>
                    </a:moveTo>
                    <a:cubicBezTo>
                      <a:pt x="66" y="294"/>
                      <a:pt x="66" y="294"/>
                      <a:pt x="66" y="294"/>
                    </a:cubicBezTo>
                    <a:cubicBezTo>
                      <a:pt x="65" y="295"/>
                      <a:pt x="65" y="296"/>
                      <a:pt x="64" y="298"/>
                    </a:cubicBezTo>
                    <a:cubicBezTo>
                      <a:pt x="62" y="302"/>
                      <a:pt x="60" y="306"/>
                      <a:pt x="58" y="310"/>
                    </a:cubicBezTo>
                    <a:cubicBezTo>
                      <a:pt x="58" y="311"/>
                      <a:pt x="58" y="311"/>
                      <a:pt x="58" y="311"/>
                    </a:cubicBezTo>
                    <a:cubicBezTo>
                      <a:pt x="58" y="311"/>
                      <a:pt x="58" y="311"/>
                      <a:pt x="58" y="311"/>
                    </a:cubicBezTo>
                    <a:cubicBezTo>
                      <a:pt x="58" y="311"/>
                      <a:pt x="58" y="311"/>
                      <a:pt x="58" y="311"/>
                    </a:cubicBezTo>
                    <a:cubicBezTo>
                      <a:pt x="58" y="311"/>
                      <a:pt x="58" y="310"/>
                      <a:pt x="58" y="310"/>
                    </a:cubicBezTo>
                    <a:cubicBezTo>
                      <a:pt x="58" y="310"/>
                      <a:pt x="59" y="309"/>
                      <a:pt x="59" y="309"/>
                    </a:cubicBezTo>
                    <a:cubicBezTo>
                      <a:pt x="61" y="305"/>
                      <a:pt x="62" y="301"/>
                      <a:pt x="64" y="298"/>
                    </a:cubicBezTo>
                    <a:cubicBezTo>
                      <a:pt x="65" y="296"/>
                      <a:pt x="65" y="295"/>
                      <a:pt x="66" y="294"/>
                    </a:cubicBezTo>
                    <a:cubicBezTo>
                      <a:pt x="66" y="294"/>
                      <a:pt x="66" y="294"/>
                      <a:pt x="66" y="294"/>
                    </a:cubicBezTo>
                    <a:close/>
                    <a:moveTo>
                      <a:pt x="6" y="521"/>
                    </a:moveTo>
                    <a:cubicBezTo>
                      <a:pt x="6" y="525"/>
                      <a:pt x="5" y="529"/>
                      <a:pt x="5" y="533"/>
                    </a:cubicBezTo>
                    <a:cubicBezTo>
                      <a:pt x="5" y="533"/>
                      <a:pt x="4" y="533"/>
                      <a:pt x="4" y="533"/>
                    </a:cubicBezTo>
                    <a:cubicBezTo>
                      <a:pt x="4" y="532"/>
                      <a:pt x="4" y="530"/>
                      <a:pt x="4" y="529"/>
                    </a:cubicBezTo>
                    <a:cubicBezTo>
                      <a:pt x="4" y="511"/>
                      <a:pt x="6" y="493"/>
                      <a:pt x="8" y="475"/>
                    </a:cubicBezTo>
                    <a:cubicBezTo>
                      <a:pt x="9" y="460"/>
                      <a:pt x="11" y="445"/>
                      <a:pt x="15" y="431"/>
                    </a:cubicBezTo>
                    <a:cubicBezTo>
                      <a:pt x="16" y="431"/>
                      <a:pt x="16" y="430"/>
                      <a:pt x="16" y="429"/>
                    </a:cubicBezTo>
                    <a:cubicBezTo>
                      <a:pt x="20" y="414"/>
                      <a:pt x="24" y="399"/>
                      <a:pt x="28" y="384"/>
                    </a:cubicBezTo>
                    <a:cubicBezTo>
                      <a:pt x="30" y="380"/>
                      <a:pt x="31" y="376"/>
                      <a:pt x="32" y="372"/>
                    </a:cubicBezTo>
                    <a:cubicBezTo>
                      <a:pt x="36" y="362"/>
                      <a:pt x="40" y="353"/>
                      <a:pt x="43" y="343"/>
                    </a:cubicBezTo>
                    <a:cubicBezTo>
                      <a:pt x="45" y="339"/>
                      <a:pt x="47" y="336"/>
                      <a:pt x="48" y="332"/>
                    </a:cubicBezTo>
                    <a:cubicBezTo>
                      <a:pt x="48" y="334"/>
                      <a:pt x="48" y="335"/>
                      <a:pt x="48" y="336"/>
                    </a:cubicBezTo>
                    <a:cubicBezTo>
                      <a:pt x="41" y="350"/>
                      <a:pt x="38" y="365"/>
                      <a:pt x="34" y="380"/>
                    </a:cubicBezTo>
                    <a:cubicBezTo>
                      <a:pt x="30" y="391"/>
                      <a:pt x="29" y="403"/>
                      <a:pt x="26" y="415"/>
                    </a:cubicBezTo>
                    <a:cubicBezTo>
                      <a:pt x="23" y="428"/>
                      <a:pt x="19" y="442"/>
                      <a:pt x="16" y="456"/>
                    </a:cubicBezTo>
                    <a:cubicBezTo>
                      <a:pt x="14" y="464"/>
                      <a:pt x="12" y="472"/>
                      <a:pt x="11" y="481"/>
                    </a:cubicBezTo>
                    <a:cubicBezTo>
                      <a:pt x="9" y="494"/>
                      <a:pt x="8" y="508"/>
                      <a:pt x="6" y="521"/>
                    </a:cubicBezTo>
                    <a:close/>
                    <a:moveTo>
                      <a:pt x="78" y="289"/>
                    </a:moveTo>
                    <a:cubicBezTo>
                      <a:pt x="78" y="290"/>
                      <a:pt x="77" y="291"/>
                      <a:pt x="77" y="292"/>
                    </a:cubicBezTo>
                    <a:cubicBezTo>
                      <a:pt x="76" y="292"/>
                      <a:pt x="76" y="292"/>
                      <a:pt x="76" y="292"/>
                    </a:cubicBezTo>
                    <a:cubicBezTo>
                      <a:pt x="73" y="300"/>
                      <a:pt x="70" y="307"/>
                      <a:pt x="67" y="314"/>
                    </a:cubicBezTo>
                    <a:cubicBezTo>
                      <a:pt x="64" y="322"/>
                      <a:pt x="61" y="330"/>
                      <a:pt x="58" y="337"/>
                    </a:cubicBezTo>
                    <a:cubicBezTo>
                      <a:pt x="55" y="346"/>
                      <a:pt x="53" y="355"/>
                      <a:pt x="50" y="364"/>
                    </a:cubicBezTo>
                    <a:cubicBezTo>
                      <a:pt x="47" y="375"/>
                      <a:pt x="45" y="386"/>
                      <a:pt x="42" y="398"/>
                    </a:cubicBezTo>
                    <a:cubicBezTo>
                      <a:pt x="40" y="404"/>
                      <a:pt x="39" y="411"/>
                      <a:pt x="37" y="417"/>
                    </a:cubicBezTo>
                    <a:cubicBezTo>
                      <a:pt x="35" y="429"/>
                      <a:pt x="32" y="440"/>
                      <a:pt x="30" y="452"/>
                    </a:cubicBezTo>
                    <a:cubicBezTo>
                      <a:pt x="28" y="460"/>
                      <a:pt x="26" y="469"/>
                      <a:pt x="24" y="477"/>
                    </a:cubicBezTo>
                    <a:cubicBezTo>
                      <a:pt x="21" y="487"/>
                      <a:pt x="19" y="497"/>
                      <a:pt x="16" y="507"/>
                    </a:cubicBezTo>
                    <a:cubicBezTo>
                      <a:pt x="16" y="508"/>
                      <a:pt x="15" y="510"/>
                      <a:pt x="14" y="512"/>
                    </a:cubicBezTo>
                    <a:cubicBezTo>
                      <a:pt x="16" y="501"/>
                      <a:pt x="18" y="491"/>
                      <a:pt x="20" y="480"/>
                    </a:cubicBezTo>
                    <a:cubicBezTo>
                      <a:pt x="21" y="476"/>
                      <a:pt x="21" y="471"/>
                      <a:pt x="22" y="467"/>
                    </a:cubicBezTo>
                    <a:cubicBezTo>
                      <a:pt x="24" y="457"/>
                      <a:pt x="27" y="447"/>
                      <a:pt x="29" y="437"/>
                    </a:cubicBezTo>
                    <a:cubicBezTo>
                      <a:pt x="33" y="420"/>
                      <a:pt x="38" y="403"/>
                      <a:pt x="42" y="386"/>
                    </a:cubicBezTo>
                    <a:cubicBezTo>
                      <a:pt x="43" y="383"/>
                      <a:pt x="43" y="379"/>
                      <a:pt x="44" y="376"/>
                    </a:cubicBezTo>
                    <a:cubicBezTo>
                      <a:pt x="45" y="372"/>
                      <a:pt x="46" y="369"/>
                      <a:pt x="47" y="366"/>
                    </a:cubicBezTo>
                    <a:cubicBezTo>
                      <a:pt x="49" y="359"/>
                      <a:pt x="51" y="352"/>
                      <a:pt x="53" y="345"/>
                    </a:cubicBezTo>
                    <a:cubicBezTo>
                      <a:pt x="55" y="341"/>
                      <a:pt x="56" y="337"/>
                      <a:pt x="58" y="333"/>
                    </a:cubicBezTo>
                    <a:cubicBezTo>
                      <a:pt x="60" y="328"/>
                      <a:pt x="62" y="323"/>
                      <a:pt x="64" y="318"/>
                    </a:cubicBezTo>
                    <a:cubicBezTo>
                      <a:pt x="68" y="309"/>
                      <a:pt x="72" y="301"/>
                      <a:pt x="76" y="292"/>
                    </a:cubicBezTo>
                    <a:cubicBezTo>
                      <a:pt x="76" y="292"/>
                      <a:pt x="76" y="292"/>
                      <a:pt x="77" y="292"/>
                    </a:cubicBezTo>
                    <a:cubicBezTo>
                      <a:pt x="77" y="291"/>
                      <a:pt x="78" y="290"/>
                      <a:pt x="78" y="289"/>
                    </a:cubicBezTo>
                    <a:cubicBezTo>
                      <a:pt x="78" y="289"/>
                      <a:pt x="78" y="288"/>
                      <a:pt x="78" y="288"/>
                    </a:cubicBezTo>
                    <a:cubicBezTo>
                      <a:pt x="78" y="289"/>
                      <a:pt x="78" y="289"/>
                      <a:pt x="78" y="289"/>
                    </a:cubicBezTo>
                    <a:close/>
                    <a:moveTo>
                      <a:pt x="80" y="284"/>
                    </a:moveTo>
                    <a:cubicBezTo>
                      <a:pt x="80" y="284"/>
                      <a:pt x="80" y="284"/>
                      <a:pt x="80" y="284"/>
                    </a:cubicBezTo>
                    <a:cubicBezTo>
                      <a:pt x="81" y="283"/>
                      <a:pt x="81" y="283"/>
                      <a:pt x="81" y="283"/>
                    </a:cubicBezTo>
                    <a:lnTo>
                      <a:pt x="80" y="284"/>
                    </a:lnTo>
                    <a:close/>
                    <a:moveTo>
                      <a:pt x="83" y="278"/>
                    </a:moveTo>
                    <a:cubicBezTo>
                      <a:pt x="83" y="277"/>
                      <a:pt x="83" y="277"/>
                      <a:pt x="83" y="277"/>
                    </a:cubicBezTo>
                    <a:cubicBezTo>
                      <a:pt x="84" y="278"/>
                      <a:pt x="84" y="278"/>
                      <a:pt x="84" y="278"/>
                    </a:cubicBezTo>
                    <a:lnTo>
                      <a:pt x="83" y="278"/>
                    </a:lnTo>
                    <a:close/>
                    <a:moveTo>
                      <a:pt x="87" y="271"/>
                    </a:moveTo>
                    <a:cubicBezTo>
                      <a:pt x="87" y="271"/>
                      <a:pt x="87" y="271"/>
                      <a:pt x="87" y="271"/>
                    </a:cubicBezTo>
                    <a:cubicBezTo>
                      <a:pt x="87" y="271"/>
                      <a:pt x="87" y="271"/>
                      <a:pt x="87" y="271"/>
                    </a:cubicBezTo>
                    <a:close/>
                    <a:moveTo>
                      <a:pt x="91" y="262"/>
                    </a:moveTo>
                    <a:cubicBezTo>
                      <a:pt x="91" y="262"/>
                      <a:pt x="91" y="262"/>
                      <a:pt x="91" y="262"/>
                    </a:cubicBezTo>
                    <a:cubicBezTo>
                      <a:pt x="91" y="262"/>
                      <a:pt x="91" y="262"/>
                      <a:pt x="91" y="262"/>
                    </a:cubicBezTo>
                    <a:cubicBezTo>
                      <a:pt x="91" y="262"/>
                      <a:pt x="91" y="262"/>
                      <a:pt x="91" y="262"/>
                    </a:cubicBezTo>
                    <a:cubicBezTo>
                      <a:pt x="90" y="263"/>
                      <a:pt x="90" y="264"/>
                      <a:pt x="90" y="264"/>
                    </a:cubicBezTo>
                    <a:cubicBezTo>
                      <a:pt x="90" y="264"/>
                      <a:pt x="90" y="264"/>
                      <a:pt x="90" y="264"/>
                    </a:cubicBezTo>
                    <a:cubicBezTo>
                      <a:pt x="90" y="263"/>
                      <a:pt x="90" y="263"/>
                      <a:pt x="91" y="262"/>
                    </a:cubicBezTo>
                    <a:cubicBezTo>
                      <a:pt x="91" y="262"/>
                      <a:pt x="91" y="262"/>
                      <a:pt x="91" y="262"/>
                    </a:cubicBezTo>
                    <a:cubicBezTo>
                      <a:pt x="91" y="262"/>
                      <a:pt x="91" y="262"/>
                      <a:pt x="91" y="262"/>
                    </a:cubicBezTo>
                    <a:cubicBezTo>
                      <a:pt x="91" y="262"/>
                      <a:pt x="91" y="262"/>
                      <a:pt x="91" y="262"/>
                    </a:cubicBezTo>
                    <a:cubicBezTo>
                      <a:pt x="91" y="262"/>
                      <a:pt x="91" y="262"/>
                      <a:pt x="91" y="262"/>
                    </a:cubicBezTo>
                    <a:close/>
                    <a:moveTo>
                      <a:pt x="93" y="250"/>
                    </a:moveTo>
                    <a:cubicBezTo>
                      <a:pt x="93" y="251"/>
                      <a:pt x="93" y="251"/>
                      <a:pt x="93" y="251"/>
                    </a:cubicBezTo>
                    <a:cubicBezTo>
                      <a:pt x="93" y="252"/>
                      <a:pt x="92" y="253"/>
                      <a:pt x="92" y="254"/>
                    </a:cubicBezTo>
                    <a:cubicBezTo>
                      <a:pt x="89" y="260"/>
                      <a:pt x="86" y="266"/>
                      <a:pt x="83" y="272"/>
                    </a:cubicBezTo>
                    <a:cubicBezTo>
                      <a:pt x="80" y="277"/>
                      <a:pt x="78" y="281"/>
                      <a:pt x="76" y="285"/>
                    </a:cubicBezTo>
                    <a:cubicBezTo>
                      <a:pt x="75" y="285"/>
                      <a:pt x="75" y="286"/>
                      <a:pt x="75" y="286"/>
                    </a:cubicBezTo>
                    <a:cubicBezTo>
                      <a:pt x="75" y="287"/>
                      <a:pt x="74" y="287"/>
                      <a:pt x="74" y="288"/>
                    </a:cubicBezTo>
                    <a:cubicBezTo>
                      <a:pt x="74" y="288"/>
                      <a:pt x="74" y="288"/>
                      <a:pt x="74" y="288"/>
                    </a:cubicBezTo>
                    <a:cubicBezTo>
                      <a:pt x="73" y="291"/>
                      <a:pt x="72" y="294"/>
                      <a:pt x="70" y="296"/>
                    </a:cubicBezTo>
                    <a:cubicBezTo>
                      <a:pt x="61" y="315"/>
                      <a:pt x="53" y="334"/>
                      <a:pt x="47" y="354"/>
                    </a:cubicBezTo>
                    <a:cubicBezTo>
                      <a:pt x="44" y="365"/>
                      <a:pt x="40" y="375"/>
                      <a:pt x="38" y="386"/>
                    </a:cubicBezTo>
                    <a:cubicBezTo>
                      <a:pt x="35" y="401"/>
                      <a:pt x="31" y="415"/>
                      <a:pt x="27" y="430"/>
                    </a:cubicBezTo>
                    <a:cubicBezTo>
                      <a:pt x="25" y="441"/>
                      <a:pt x="22" y="453"/>
                      <a:pt x="19" y="465"/>
                    </a:cubicBezTo>
                    <a:cubicBezTo>
                      <a:pt x="19" y="467"/>
                      <a:pt x="18" y="468"/>
                      <a:pt x="18" y="469"/>
                    </a:cubicBezTo>
                    <a:cubicBezTo>
                      <a:pt x="17" y="478"/>
                      <a:pt x="16" y="487"/>
                      <a:pt x="14" y="496"/>
                    </a:cubicBezTo>
                    <a:cubicBezTo>
                      <a:pt x="12" y="505"/>
                      <a:pt x="11" y="515"/>
                      <a:pt x="10" y="525"/>
                    </a:cubicBezTo>
                    <a:cubicBezTo>
                      <a:pt x="10" y="528"/>
                      <a:pt x="9" y="532"/>
                      <a:pt x="8" y="535"/>
                    </a:cubicBezTo>
                    <a:cubicBezTo>
                      <a:pt x="8" y="535"/>
                      <a:pt x="8" y="535"/>
                      <a:pt x="8" y="535"/>
                    </a:cubicBezTo>
                    <a:cubicBezTo>
                      <a:pt x="10" y="517"/>
                      <a:pt x="12" y="498"/>
                      <a:pt x="14" y="480"/>
                    </a:cubicBezTo>
                    <a:cubicBezTo>
                      <a:pt x="15" y="473"/>
                      <a:pt x="16" y="467"/>
                      <a:pt x="18" y="460"/>
                    </a:cubicBezTo>
                    <a:cubicBezTo>
                      <a:pt x="22" y="445"/>
                      <a:pt x="25" y="430"/>
                      <a:pt x="29" y="415"/>
                    </a:cubicBezTo>
                    <a:cubicBezTo>
                      <a:pt x="29" y="415"/>
                      <a:pt x="29" y="414"/>
                      <a:pt x="29" y="414"/>
                    </a:cubicBezTo>
                    <a:cubicBezTo>
                      <a:pt x="31" y="405"/>
                      <a:pt x="33" y="397"/>
                      <a:pt x="35" y="389"/>
                    </a:cubicBezTo>
                    <a:cubicBezTo>
                      <a:pt x="36" y="383"/>
                      <a:pt x="39" y="377"/>
                      <a:pt x="40" y="371"/>
                    </a:cubicBezTo>
                    <a:cubicBezTo>
                      <a:pt x="43" y="360"/>
                      <a:pt x="46" y="351"/>
                      <a:pt x="49" y="341"/>
                    </a:cubicBezTo>
                    <a:cubicBezTo>
                      <a:pt x="52" y="334"/>
                      <a:pt x="55" y="328"/>
                      <a:pt x="57" y="321"/>
                    </a:cubicBezTo>
                    <a:cubicBezTo>
                      <a:pt x="60" y="314"/>
                      <a:pt x="63" y="308"/>
                      <a:pt x="67" y="301"/>
                    </a:cubicBezTo>
                    <a:cubicBezTo>
                      <a:pt x="69" y="297"/>
                      <a:pt x="71" y="293"/>
                      <a:pt x="74" y="288"/>
                    </a:cubicBezTo>
                    <a:cubicBezTo>
                      <a:pt x="74" y="288"/>
                      <a:pt x="74" y="288"/>
                      <a:pt x="74" y="288"/>
                    </a:cubicBezTo>
                    <a:cubicBezTo>
                      <a:pt x="74" y="287"/>
                      <a:pt x="75" y="287"/>
                      <a:pt x="75" y="286"/>
                    </a:cubicBezTo>
                    <a:cubicBezTo>
                      <a:pt x="75" y="286"/>
                      <a:pt x="75" y="285"/>
                      <a:pt x="76" y="285"/>
                    </a:cubicBezTo>
                    <a:cubicBezTo>
                      <a:pt x="78" y="280"/>
                      <a:pt x="80" y="274"/>
                      <a:pt x="83" y="269"/>
                    </a:cubicBezTo>
                    <a:cubicBezTo>
                      <a:pt x="86" y="263"/>
                      <a:pt x="90" y="257"/>
                      <a:pt x="93" y="251"/>
                    </a:cubicBezTo>
                    <a:cubicBezTo>
                      <a:pt x="93" y="251"/>
                      <a:pt x="93" y="250"/>
                      <a:pt x="93" y="250"/>
                    </a:cubicBezTo>
                    <a:cubicBezTo>
                      <a:pt x="93" y="250"/>
                      <a:pt x="93" y="250"/>
                      <a:pt x="93" y="250"/>
                    </a:cubicBezTo>
                    <a:cubicBezTo>
                      <a:pt x="93" y="250"/>
                      <a:pt x="93" y="250"/>
                      <a:pt x="93" y="250"/>
                    </a:cubicBezTo>
                    <a:close/>
                    <a:moveTo>
                      <a:pt x="101" y="236"/>
                    </a:moveTo>
                    <a:cubicBezTo>
                      <a:pt x="101" y="237"/>
                      <a:pt x="100" y="238"/>
                      <a:pt x="100" y="239"/>
                    </a:cubicBezTo>
                    <a:cubicBezTo>
                      <a:pt x="99" y="240"/>
                      <a:pt x="99" y="241"/>
                      <a:pt x="98" y="241"/>
                    </a:cubicBezTo>
                    <a:cubicBezTo>
                      <a:pt x="98" y="242"/>
                      <a:pt x="98" y="242"/>
                      <a:pt x="98" y="242"/>
                    </a:cubicBezTo>
                    <a:cubicBezTo>
                      <a:pt x="98" y="242"/>
                      <a:pt x="98" y="242"/>
                      <a:pt x="98" y="241"/>
                    </a:cubicBezTo>
                    <a:cubicBezTo>
                      <a:pt x="99" y="240"/>
                      <a:pt x="99" y="240"/>
                      <a:pt x="100" y="239"/>
                    </a:cubicBezTo>
                    <a:cubicBezTo>
                      <a:pt x="100" y="238"/>
                      <a:pt x="101" y="237"/>
                      <a:pt x="101" y="236"/>
                    </a:cubicBezTo>
                    <a:cubicBezTo>
                      <a:pt x="101" y="236"/>
                      <a:pt x="101" y="236"/>
                      <a:pt x="102" y="236"/>
                    </a:cubicBezTo>
                    <a:cubicBezTo>
                      <a:pt x="101" y="236"/>
                      <a:pt x="101" y="236"/>
                      <a:pt x="101" y="236"/>
                    </a:cubicBezTo>
                    <a:close/>
                    <a:moveTo>
                      <a:pt x="68" y="371"/>
                    </a:moveTo>
                    <a:cubicBezTo>
                      <a:pt x="71" y="361"/>
                      <a:pt x="74" y="352"/>
                      <a:pt x="78" y="342"/>
                    </a:cubicBezTo>
                    <a:cubicBezTo>
                      <a:pt x="85" y="324"/>
                      <a:pt x="93" y="307"/>
                      <a:pt x="102" y="290"/>
                    </a:cubicBezTo>
                    <a:cubicBezTo>
                      <a:pt x="104" y="287"/>
                      <a:pt x="107" y="283"/>
                      <a:pt x="109" y="279"/>
                    </a:cubicBezTo>
                    <a:cubicBezTo>
                      <a:pt x="109" y="279"/>
                      <a:pt x="109" y="279"/>
                      <a:pt x="109" y="279"/>
                    </a:cubicBezTo>
                    <a:cubicBezTo>
                      <a:pt x="109" y="279"/>
                      <a:pt x="109" y="279"/>
                      <a:pt x="110" y="279"/>
                    </a:cubicBezTo>
                    <a:cubicBezTo>
                      <a:pt x="109" y="279"/>
                      <a:pt x="109" y="279"/>
                      <a:pt x="109" y="279"/>
                    </a:cubicBezTo>
                    <a:cubicBezTo>
                      <a:pt x="109" y="279"/>
                      <a:pt x="109" y="279"/>
                      <a:pt x="109" y="279"/>
                    </a:cubicBezTo>
                    <a:cubicBezTo>
                      <a:pt x="103" y="292"/>
                      <a:pt x="98" y="304"/>
                      <a:pt x="92" y="317"/>
                    </a:cubicBezTo>
                    <a:cubicBezTo>
                      <a:pt x="87" y="330"/>
                      <a:pt x="81" y="344"/>
                      <a:pt x="75" y="358"/>
                    </a:cubicBezTo>
                    <a:cubicBezTo>
                      <a:pt x="72" y="367"/>
                      <a:pt x="69" y="375"/>
                      <a:pt x="66" y="384"/>
                    </a:cubicBezTo>
                    <a:cubicBezTo>
                      <a:pt x="63" y="397"/>
                      <a:pt x="59" y="411"/>
                      <a:pt x="56" y="424"/>
                    </a:cubicBezTo>
                    <a:cubicBezTo>
                      <a:pt x="55" y="426"/>
                      <a:pt x="55" y="427"/>
                      <a:pt x="55" y="429"/>
                    </a:cubicBezTo>
                    <a:cubicBezTo>
                      <a:pt x="54" y="437"/>
                      <a:pt x="52" y="445"/>
                      <a:pt x="51" y="453"/>
                    </a:cubicBezTo>
                    <a:cubicBezTo>
                      <a:pt x="50" y="463"/>
                      <a:pt x="48" y="472"/>
                      <a:pt x="47" y="481"/>
                    </a:cubicBezTo>
                    <a:cubicBezTo>
                      <a:pt x="46" y="487"/>
                      <a:pt x="46" y="493"/>
                      <a:pt x="45" y="499"/>
                    </a:cubicBezTo>
                    <a:cubicBezTo>
                      <a:pt x="45" y="499"/>
                      <a:pt x="45" y="500"/>
                      <a:pt x="45" y="500"/>
                    </a:cubicBezTo>
                    <a:cubicBezTo>
                      <a:pt x="45" y="500"/>
                      <a:pt x="45" y="500"/>
                      <a:pt x="45" y="500"/>
                    </a:cubicBezTo>
                    <a:cubicBezTo>
                      <a:pt x="45" y="501"/>
                      <a:pt x="45" y="502"/>
                      <a:pt x="45" y="503"/>
                    </a:cubicBezTo>
                    <a:cubicBezTo>
                      <a:pt x="45" y="512"/>
                      <a:pt x="45" y="522"/>
                      <a:pt x="44" y="531"/>
                    </a:cubicBezTo>
                    <a:cubicBezTo>
                      <a:pt x="43" y="539"/>
                      <a:pt x="42" y="546"/>
                      <a:pt x="42" y="553"/>
                    </a:cubicBezTo>
                    <a:cubicBezTo>
                      <a:pt x="42" y="553"/>
                      <a:pt x="42" y="553"/>
                      <a:pt x="42" y="554"/>
                    </a:cubicBezTo>
                    <a:cubicBezTo>
                      <a:pt x="42" y="554"/>
                      <a:pt x="42" y="554"/>
                      <a:pt x="42" y="554"/>
                    </a:cubicBezTo>
                    <a:cubicBezTo>
                      <a:pt x="42" y="554"/>
                      <a:pt x="42" y="554"/>
                      <a:pt x="42" y="554"/>
                    </a:cubicBezTo>
                    <a:cubicBezTo>
                      <a:pt x="42" y="554"/>
                      <a:pt x="42" y="554"/>
                      <a:pt x="42" y="554"/>
                    </a:cubicBezTo>
                    <a:cubicBezTo>
                      <a:pt x="42" y="554"/>
                      <a:pt x="42" y="554"/>
                      <a:pt x="42" y="554"/>
                    </a:cubicBezTo>
                    <a:cubicBezTo>
                      <a:pt x="42" y="553"/>
                      <a:pt x="42" y="553"/>
                      <a:pt x="42" y="553"/>
                    </a:cubicBezTo>
                    <a:cubicBezTo>
                      <a:pt x="42" y="548"/>
                      <a:pt x="42" y="543"/>
                      <a:pt x="42" y="538"/>
                    </a:cubicBezTo>
                    <a:cubicBezTo>
                      <a:pt x="42" y="530"/>
                      <a:pt x="43" y="521"/>
                      <a:pt x="44" y="513"/>
                    </a:cubicBezTo>
                    <a:cubicBezTo>
                      <a:pt x="44" y="509"/>
                      <a:pt x="45" y="504"/>
                      <a:pt x="45" y="500"/>
                    </a:cubicBezTo>
                    <a:cubicBezTo>
                      <a:pt x="45" y="500"/>
                      <a:pt x="45" y="500"/>
                      <a:pt x="45" y="500"/>
                    </a:cubicBezTo>
                    <a:cubicBezTo>
                      <a:pt x="45" y="500"/>
                      <a:pt x="45" y="499"/>
                      <a:pt x="45" y="499"/>
                    </a:cubicBezTo>
                    <a:cubicBezTo>
                      <a:pt x="45" y="490"/>
                      <a:pt x="45" y="481"/>
                      <a:pt x="46" y="471"/>
                    </a:cubicBezTo>
                    <a:cubicBezTo>
                      <a:pt x="47" y="461"/>
                      <a:pt x="49" y="451"/>
                      <a:pt x="50" y="442"/>
                    </a:cubicBezTo>
                    <a:cubicBezTo>
                      <a:pt x="52" y="431"/>
                      <a:pt x="55" y="419"/>
                      <a:pt x="57" y="408"/>
                    </a:cubicBezTo>
                    <a:cubicBezTo>
                      <a:pt x="60" y="396"/>
                      <a:pt x="64" y="384"/>
                      <a:pt x="68" y="371"/>
                    </a:cubicBezTo>
                    <a:close/>
                    <a:moveTo>
                      <a:pt x="41" y="519"/>
                    </a:moveTo>
                    <a:cubicBezTo>
                      <a:pt x="41" y="521"/>
                      <a:pt x="41" y="522"/>
                      <a:pt x="41" y="524"/>
                    </a:cubicBezTo>
                    <a:cubicBezTo>
                      <a:pt x="40" y="534"/>
                      <a:pt x="39" y="545"/>
                      <a:pt x="39" y="556"/>
                    </a:cubicBezTo>
                    <a:cubicBezTo>
                      <a:pt x="38" y="568"/>
                      <a:pt x="38" y="579"/>
                      <a:pt x="38" y="590"/>
                    </a:cubicBezTo>
                    <a:cubicBezTo>
                      <a:pt x="38" y="594"/>
                      <a:pt x="37" y="598"/>
                      <a:pt x="36" y="602"/>
                    </a:cubicBezTo>
                    <a:cubicBezTo>
                      <a:pt x="36" y="602"/>
                      <a:pt x="37" y="602"/>
                      <a:pt x="37" y="603"/>
                    </a:cubicBezTo>
                    <a:cubicBezTo>
                      <a:pt x="36" y="603"/>
                      <a:pt x="36" y="603"/>
                      <a:pt x="36" y="603"/>
                    </a:cubicBezTo>
                    <a:cubicBezTo>
                      <a:pt x="36" y="603"/>
                      <a:pt x="36" y="603"/>
                      <a:pt x="36" y="603"/>
                    </a:cubicBezTo>
                    <a:cubicBezTo>
                      <a:pt x="36" y="602"/>
                      <a:pt x="36" y="602"/>
                      <a:pt x="36" y="602"/>
                    </a:cubicBezTo>
                    <a:cubicBezTo>
                      <a:pt x="36" y="599"/>
                      <a:pt x="35" y="595"/>
                      <a:pt x="35" y="591"/>
                    </a:cubicBezTo>
                    <a:cubicBezTo>
                      <a:pt x="31" y="565"/>
                      <a:pt x="31" y="538"/>
                      <a:pt x="32" y="511"/>
                    </a:cubicBezTo>
                    <a:cubicBezTo>
                      <a:pt x="32" y="505"/>
                      <a:pt x="34" y="499"/>
                      <a:pt x="34" y="493"/>
                    </a:cubicBezTo>
                    <a:cubicBezTo>
                      <a:pt x="35" y="482"/>
                      <a:pt x="36" y="472"/>
                      <a:pt x="39" y="461"/>
                    </a:cubicBezTo>
                    <a:cubicBezTo>
                      <a:pt x="40" y="459"/>
                      <a:pt x="40" y="457"/>
                      <a:pt x="41" y="455"/>
                    </a:cubicBezTo>
                    <a:cubicBezTo>
                      <a:pt x="44" y="439"/>
                      <a:pt x="48" y="423"/>
                      <a:pt x="54" y="408"/>
                    </a:cubicBezTo>
                    <a:cubicBezTo>
                      <a:pt x="52" y="418"/>
                      <a:pt x="50" y="428"/>
                      <a:pt x="48" y="438"/>
                    </a:cubicBezTo>
                    <a:cubicBezTo>
                      <a:pt x="47" y="441"/>
                      <a:pt x="46" y="445"/>
                      <a:pt x="46" y="449"/>
                    </a:cubicBezTo>
                    <a:cubicBezTo>
                      <a:pt x="45" y="462"/>
                      <a:pt x="43" y="474"/>
                      <a:pt x="42" y="487"/>
                    </a:cubicBezTo>
                    <a:cubicBezTo>
                      <a:pt x="42" y="497"/>
                      <a:pt x="41" y="508"/>
                      <a:pt x="41" y="519"/>
                    </a:cubicBezTo>
                    <a:close/>
                    <a:moveTo>
                      <a:pt x="129" y="254"/>
                    </a:moveTo>
                    <a:cubicBezTo>
                      <a:pt x="128" y="254"/>
                      <a:pt x="128" y="254"/>
                      <a:pt x="128" y="254"/>
                    </a:cubicBezTo>
                    <a:cubicBezTo>
                      <a:pt x="127" y="256"/>
                      <a:pt x="126" y="259"/>
                      <a:pt x="125" y="261"/>
                    </a:cubicBezTo>
                    <a:cubicBezTo>
                      <a:pt x="116" y="274"/>
                      <a:pt x="111" y="290"/>
                      <a:pt x="105" y="306"/>
                    </a:cubicBezTo>
                    <a:cubicBezTo>
                      <a:pt x="103" y="313"/>
                      <a:pt x="101" y="320"/>
                      <a:pt x="98" y="327"/>
                    </a:cubicBezTo>
                    <a:cubicBezTo>
                      <a:pt x="96" y="333"/>
                      <a:pt x="93" y="340"/>
                      <a:pt x="90" y="346"/>
                    </a:cubicBezTo>
                    <a:cubicBezTo>
                      <a:pt x="87" y="355"/>
                      <a:pt x="84" y="363"/>
                      <a:pt x="82" y="371"/>
                    </a:cubicBezTo>
                    <a:cubicBezTo>
                      <a:pt x="77" y="384"/>
                      <a:pt x="73" y="396"/>
                      <a:pt x="69" y="409"/>
                    </a:cubicBezTo>
                    <a:cubicBezTo>
                      <a:pt x="66" y="418"/>
                      <a:pt x="64" y="427"/>
                      <a:pt x="62" y="436"/>
                    </a:cubicBezTo>
                    <a:cubicBezTo>
                      <a:pt x="61" y="443"/>
                      <a:pt x="60" y="450"/>
                      <a:pt x="59" y="458"/>
                    </a:cubicBezTo>
                    <a:cubicBezTo>
                      <a:pt x="57" y="467"/>
                      <a:pt x="56" y="477"/>
                      <a:pt x="55" y="486"/>
                    </a:cubicBezTo>
                    <a:cubicBezTo>
                      <a:pt x="54" y="497"/>
                      <a:pt x="52" y="508"/>
                      <a:pt x="51" y="519"/>
                    </a:cubicBezTo>
                    <a:cubicBezTo>
                      <a:pt x="50" y="532"/>
                      <a:pt x="49" y="544"/>
                      <a:pt x="48" y="556"/>
                    </a:cubicBezTo>
                    <a:cubicBezTo>
                      <a:pt x="47" y="569"/>
                      <a:pt x="45" y="582"/>
                      <a:pt x="44" y="595"/>
                    </a:cubicBezTo>
                    <a:cubicBezTo>
                      <a:pt x="43" y="597"/>
                      <a:pt x="43" y="600"/>
                      <a:pt x="42" y="603"/>
                    </a:cubicBezTo>
                    <a:cubicBezTo>
                      <a:pt x="42" y="603"/>
                      <a:pt x="42" y="603"/>
                      <a:pt x="42" y="602"/>
                    </a:cubicBezTo>
                    <a:cubicBezTo>
                      <a:pt x="42" y="598"/>
                      <a:pt x="42" y="594"/>
                      <a:pt x="42" y="590"/>
                    </a:cubicBezTo>
                    <a:cubicBezTo>
                      <a:pt x="43" y="583"/>
                      <a:pt x="43" y="575"/>
                      <a:pt x="44" y="568"/>
                    </a:cubicBezTo>
                    <a:cubicBezTo>
                      <a:pt x="44" y="560"/>
                      <a:pt x="46" y="553"/>
                      <a:pt x="46" y="545"/>
                    </a:cubicBezTo>
                    <a:cubicBezTo>
                      <a:pt x="48" y="528"/>
                      <a:pt x="48" y="512"/>
                      <a:pt x="49" y="495"/>
                    </a:cubicBezTo>
                    <a:cubicBezTo>
                      <a:pt x="50" y="488"/>
                      <a:pt x="50" y="481"/>
                      <a:pt x="51" y="474"/>
                    </a:cubicBezTo>
                    <a:cubicBezTo>
                      <a:pt x="52" y="467"/>
                      <a:pt x="54" y="459"/>
                      <a:pt x="55" y="452"/>
                    </a:cubicBezTo>
                    <a:cubicBezTo>
                      <a:pt x="57" y="441"/>
                      <a:pt x="59" y="430"/>
                      <a:pt x="61" y="420"/>
                    </a:cubicBezTo>
                    <a:cubicBezTo>
                      <a:pt x="63" y="411"/>
                      <a:pt x="66" y="402"/>
                      <a:pt x="68" y="393"/>
                    </a:cubicBezTo>
                    <a:cubicBezTo>
                      <a:pt x="71" y="380"/>
                      <a:pt x="75" y="367"/>
                      <a:pt x="80" y="355"/>
                    </a:cubicBezTo>
                    <a:cubicBezTo>
                      <a:pt x="86" y="341"/>
                      <a:pt x="92" y="327"/>
                      <a:pt x="98" y="314"/>
                    </a:cubicBezTo>
                    <a:cubicBezTo>
                      <a:pt x="101" y="305"/>
                      <a:pt x="105" y="296"/>
                      <a:pt x="109" y="287"/>
                    </a:cubicBezTo>
                    <a:cubicBezTo>
                      <a:pt x="114" y="278"/>
                      <a:pt x="119" y="269"/>
                      <a:pt x="124" y="260"/>
                    </a:cubicBezTo>
                    <a:cubicBezTo>
                      <a:pt x="125" y="258"/>
                      <a:pt x="127" y="256"/>
                      <a:pt x="128" y="254"/>
                    </a:cubicBezTo>
                    <a:cubicBezTo>
                      <a:pt x="128" y="254"/>
                      <a:pt x="128" y="254"/>
                      <a:pt x="129" y="254"/>
                    </a:cubicBezTo>
                    <a:cubicBezTo>
                      <a:pt x="129" y="254"/>
                      <a:pt x="129" y="254"/>
                      <a:pt x="129" y="254"/>
                    </a:cubicBezTo>
                    <a:cubicBezTo>
                      <a:pt x="129" y="254"/>
                      <a:pt x="129" y="254"/>
                      <a:pt x="129" y="254"/>
                    </a:cubicBezTo>
                    <a:close/>
                    <a:moveTo>
                      <a:pt x="104" y="708"/>
                    </a:moveTo>
                    <a:cubicBezTo>
                      <a:pt x="104" y="708"/>
                      <a:pt x="104" y="708"/>
                      <a:pt x="104" y="708"/>
                    </a:cubicBezTo>
                    <a:cubicBezTo>
                      <a:pt x="103" y="708"/>
                      <a:pt x="103" y="708"/>
                      <a:pt x="103" y="708"/>
                    </a:cubicBezTo>
                    <a:lnTo>
                      <a:pt x="104" y="708"/>
                    </a:lnTo>
                    <a:close/>
                    <a:moveTo>
                      <a:pt x="103" y="685"/>
                    </a:moveTo>
                    <a:cubicBezTo>
                      <a:pt x="103" y="686"/>
                      <a:pt x="103" y="687"/>
                      <a:pt x="103" y="687"/>
                    </a:cubicBezTo>
                    <a:cubicBezTo>
                      <a:pt x="103" y="687"/>
                      <a:pt x="103" y="688"/>
                      <a:pt x="103" y="688"/>
                    </a:cubicBezTo>
                    <a:cubicBezTo>
                      <a:pt x="103" y="688"/>
                      <a:pt x="103" y="687"/>
                      <a:pt x="103" y="687"/>
                    </a:cubicBezTo>
                    <a:cubicBezTo>
                      <a:pt x="103" y="687"/>
                      <a:pt x="103" y="686"/>
                      <a:pt x="103" y="685"/>
                    </a:cubicBezTo>
                    <a:cubicBezTo>
                      <a:pt x="103" y="685"/>
                      <a:pt x="103" y="685"/>
                      <a:pt x="103" y="685"/>
                    </a:cubicBezTo>
                    <a:cubicBezTo>
                      <a:pt x="103" y="685"/>
                      <a:pt x="103" y="685"/>
                      <a:pt x="103" y="685"/>
                    </a:cubicBezTo>
                    <a:close/>
                    <a:moveTo>
                      <a:pt x="102" y="670"/>
                    </a:moveTo>
                    <a:cubicBezTo>
                      <a:pt x="102" y="671"/>
                      <a:pt x="102" y="671"/>
                      <a:pt x="102" y="672"/>
                    </a:cubicBezTo>
                    <a:cubicBezTo>
                      <a:pt x="102" y="672"/>
                      <a:pt x="102" y="673"/>
                      <a:pt x="102" y="674"/>
                    </a:cubicBezTo>
                    <a:cubicBezTo>
                      <a:pt x="102" y="675"/>
                      <a:pt x="102" y="675"/>
                      <a:pt x="102" y="676"/>
                    </a:cubicBezTo>
                    <a:cubicBezTo>
                      <a:pt x="102" y="677"/>
                      <a:pt x="103" y="678"/>
                      <a:pt x="103" y="678"/>
                    </a:cubicBezTo>
                    <a:cubicBezTo>
                      <a:pt x="103" y="679"/>
                      <a:pt x="103" y="680"/>
                      <a:pt x="103" y="681"/>
                    </a:cubicBezTo>
                    <a:cubicBezTo>
                      <a:pt x="103" y="681"/>
                      <a:pt x="103" y="681"/>
                      <a:pt x="103" y="681"/>
                    </a:cubicBezTo>
                    <a:cubicBezTo>
                      <a:pt x="103" y="681"/>
                      <a:pt x="103" y="681"/>
                      <a:pt x="103" y="681"/>
                    </a:cubicBezTo>
                    <a:cubicBezTo>
                      <a:pt x="103" y="680"/>
                      <a:pt x="103" y="679"/>
                      <a:pt x="103" y="678"/>
                    </a:cubicBezTo>
                    <a:cubicBezTo>
                      <a:pt x="102" y="678"/>
                      <a:pt x="102" y="677"/>
                      <a:pt x="102" y="676"/>
                    </a:cubicBezTo>
                    <a:cubicBezTo>
                      <a:pt x="102" y="675"/>
                      <a:pt x="102" y="675"/>
                      <a:pt x="102" y="674"/>
                    </a:cubicBezTo>
                    <a:cubicBezTo>
                      <a:pt x="102" y="673"/>
                      <a:pt x="102" y="672"/>
                      <a:pt x="102" y="672"/>
                    </a:cubicBezTo>
                    <a:cubicBezTo>
                      <a:pt x="102" y="671"/>
                      <a:pt x="102" y="671"/>
                      <a:pt x="102" y="670"/>
                    </a:cubicBezTo>
                    <a:cubicBezTo>
                      <a:pt x="102" y="670"/>
                      <a:pt x="102" y="670"/>
                      <a:pt x="102" y="670"/>
                    </a:cubicBezTo>
                    <a:cubicBezTo>
                      <a:pt x="102" y="670"/>
                      <a:pt x="102" y="670"/>
                      <a:pt x="102" y="670"/>
                    </a:cubicBezTo>
                    <a:close/>
                    <a:moveTo>
                      <a:pt x="97" y="713"/>
                    </a:moveTo>
                    <a:cubicBezTo>
                      <a:pt x="97" y="713"/>
                      <a:pt x="97" y="713"/>
                      <a:pt x="97" y="713"/>
                    </a:cubicBezTo>
                    <a:cubicBezTo>
                      <a:pt x="97" y="712"/>
                      <a:pt x="96" y="711"/>
                      <a:pt x="96" y="711"/>
                    </a:cubicBezTo>
                    <a:cubicBezTo>
                      <a:pt x="93" y="702"/>
                      <a:pt x="90" y="694"/>
                      <a:pt x="88" y="686"/>
                    </a:cubicBezTo>
                    <a:cubicBezTo>
                      <a:pt x="85" y="676"/>
                      <a:pt x="83" y="666"/>
                      <a:pt x="81" y="656"/>
                    </a:cubicBezTo>
                    <a:cubicBezTo>
                      <a:pt x="78" y="643"/>
                      <a:pt x="76" y="630"/>
                      <a:pt x="74" y="617"/>
                    </a:cubicBezTo>
                    <a:cubicBezTo>
                      <a:pt x="72" y="605"/>
                      <a:pt x="70" y="593"/>
                      <a:pt x="70" y="580"/>
                    </a:cubicBezTo>
                    <a:cubicBezTo>
                      <a:pt x="70" y="568"/>
                      <a:pt x="70" y="557"/>
                      <a:pt x="70" y="545"/>
                    </a:cubicBezTo>
                    <a:cubicBezTo>
                      <a:pt x="71" y="533"/>
                      <a:pt x="71" y="521"/>
                      <a:pt x="72" y="510"/>
                    </a:cubicBezTo>
                    <a:cubicBezTo>
                      <a:pt x="72" y="500"/>
                      <a:pt x="73" y="490"/>
                      <a:pt x="74" y="481"/>
                    </a:cubicBezTo>
                    <a:cubicBezTo>
                      <a:pt x="75" y="468"/>
                      <a:pt x="78" y="456"/>
                      <a:pt x="80" y="444"/>
                    </a:cubicBezTo>
                    <a:cubicBezTo>
                      <a:pt x="81" y="437"/>
                      <a:pt x="83" y="429"/>
                      <a:pt x="85" y="422"/>
                    </a:cubicBezTo>
                    <a:cubicBezTo>
                      <a:pt x="88" y="411"/>
                      <a:pt x="92" y="401"/>
                      <a:pt x="95" y="391"/>
                    </a:cubicBezTo>
                    <a:cubicBezTo>
                      <a:pt x="98" y="384"/>
                      <a:pt x="100" y="376"/>
                      <a:pt x="103" y="370"/>
                    </a:cubicBezTo>
                    <a:cubicBezTo>
                      <a:pt x="110" y="355"/>
                      <a:pt x="118" y="343"/>
                      <a:pt x="128" y="331"/>
                    </a:cubicBezTo>
                    <a:cubicBezTo>
                      <a:pt x="129" y="330"/>
                      <a:pt x="130" y="329"/>
                      <a:pt x="132" y="327"/>
                    </a:cubicBezTo>
                    <a:cubicBezTo>
                      <a:pt x="132" y="327"/>
                      <a:pt x="132" y="327"/>
                      <a:pt x="132" y="327"/>
                    </a:cubicBezTo>
                    <a:cubicBezTo>
                      <a:pt x="132" y="327"/>
                      <a:pt x="133" y="326"/>
                      <a:pt x="133" y="326"/>
                    </a:cubicBezTo>
                    <a:cubicBezTo>
                      <a:pt x="133" y="326"/>
                      <a:pt x="133" y="326"/>
                      <a:pt x="133" y="326"/>
                    </a:cubicBezTo>
                    <a:cubicBezTo>
                      <a:pt x="133" y="326"/>
                      <a:pt x="132" y="327"/>
                      <a:pt x="132" y="327"/>
                    </a:cubicBezTo>
                    <a:cubicBezTo>
                      <a:pt x="132" y="327"/>
                      <a:pt x="132" y="327"/>
                      <a:pt x="132" y="327"/>
                    </a:cubicBezTo>
                    <a:cubicBezTo>
                      <a:pt x="130" y="330"/>
                      <a:pt x="128" y="333"/>
                      <a:pt x="126" y="336"/>
                    </a:cubicBezTo>
                    <a:cubicBezTo>
                      <a:pt x="122" y="343"/>
                      <a:pt x="118" y="349"/>
                      <a:pt x="114" y="356"/>
                    </a:cubicBezTo>
                    <a:cubicBezTo>
                      <a:pt x="109" y="366"/>
                      <a:pt x="103" y="376"/>
                      <a:pt x="99" y="387"/>
                    </a:cubicBezTo>
                    <a:cubicBezTo>
                      <a:pt x="95" y="396"/>
                      <a:pt x="91" y="405"/>
                      <a:pt x="89" y="415"/>
                    </a:cubicBezTo>
                    <a:cubicBezTo>
                      <a:pt x="89" y="418"/>
                      <a:pt x="89" y="421"/>
                      <a:pt x="88" y="424"/>
                    </a:cubicBezTo>
                    <a:cubicBezTo>
                      <a:pt x="86" y="434"/>
                      <a:pt x="84" y="444"/>
                      <a:pt x="82" y="455"/>
                    </a:cubicBezTo>
                    <a:cubicBezTo>
                      <a:pt x="79" y="468"/>
                      <a:pt x="77" y="480"/>
                      <a:pt x="75" y="493"/>
                    </a:cubicBezTo>
                    <a:cubicBezTo>
                      <a:pt x="72" y="509"/>
                      <a:pt x="73" y="525"/>
                      <a:pt x="74" y="541"/>
                    </a:cubicBezTo>
                    <a:cubicBezTo>
                      <a:pt x="75" y="558"/>
                      <a:pt x="77" y="575"/>
                      <a:pt x="78" y="592"/>
                    </a:cubicBezTo>
                    <a:cubicBezTo>
                      <a:pt x="79" y="600"/>
                      <a:pt x="79" y="609"/>
                      <a:pt x="80" y="617"/>
                    </a:cubicBezTo>
                    <a:cubicBezTo>
                      <a:pt x="81" y="628"/>
                      <a:pt x="83" y="639"/>
                      <a:pt x="84" y="650"/>
                    </a:cubicBezTo>
                    <a:cubicBezTo>
                      <a:pt x="87" y="663"/>
                      <a:pt x="88" y="677"/>
                      <a:pt x="92" y="689"/>
                    </a:cubicBezTo>
                    <a:cubicBezTo>
                      <a:pt x="95" y="697"/>
                      <a:pt x="96" y="704"/>
                      <a:pt x="97" y="713"/>
                    </a:cubicBezTo>
                    <a:cubicBezTo>
                      <a:pt x="97" y="713"/>
                      <a:pt x="97" y="713"/>
                      <a:pt x="97" y="713"/>
                    </a:cubicBezTo>
                    <a:close/>
                    <a:moveTo>
                      <a:pt x="98" y="707"/>
                    </a:moveTo>
                    <a:cubicBezTo>
                      <a:pt x="98" y="705"/>
                      <a:pt x="98" y="702"/>
                      <a:pt x="98" y="700"/>
                    </a:cubicBezTo>
                    <a:cubicBezTo>
                      <a:pt x="97" y="696"/>
                      <a:pt x="95" y="693"/>
                      <a:pt x="95" y="690"/>
                    </a:cubicBezTo>
                    <a:cubicBezTo>
                      <a:pt x="93" y="684"/>
                      <a:pt x="91" y="678"/>
                      <a:pt x="91" y="672"/>
                    </a:cubicBezTo>
                    <a:cubicBezTo>
                      <a:pt x="88" y="660"/>
                      <a:pt x="87" y="648"/>
                      <a:pt x="85" y="636"/>
                    </a:cubicBezTo>
                    <a:cubicBezTo>
                      <a:pt x="84" y="628"/>
                      <a:pt x="82" y="620"/>
                      <a:pt x="82" y="612"/>
                    </a:cubicBezTo>
                    <a:cubicBezTo>
                      <a:pt x="80" y="592"/>
                      <a:pt x="79" y="572"/>
                      <a:pt x="77" y="552"/>
                    </a:cubicBezTo>
                    <a:cubicBezTo>
                      <a:pt x="76" y="534"/>
                      <a:pt x="74" y="516"/>
                      <a:pt x="77" y="498"/>
                    </a:cubicBezTo>
                    <a:cubicBezTo>
                      <a:pt x="78" y="492"/>
                      <a:pt x="79" y="486"/>
                      <a:pt x="80" y="480"/>
                    </a:cubicBezTo>
                    <a:cubicBezTo>
                      <a:pt x="82" y="465"/>
                      <a:pt x="85" y="449"/>
                      <a:pt x="89" y="434"/>
                    </a:cubicBezTo>
                    <a:cubicBezTo>
                      <a:pt x="90" y="429"/>
                      <a:pt x="90" y="424"/>
                      <a:pt x="91" y="419"/>
                    </a:cubicBezTo>
                    <a:cubicBezTo>
                      <a:pt x="92" y="415"/>
                      <a:pt x="93" y="411"/>
                      <a:pt x="94" y="407"/>
                    </a:cubicBezTo>
                    <a:cubicBezTo>
                      <a:pt x="95" y="403"/>
                      <a:pt x="97" y="399"/>
                      <a:pt x="99" y="395"/>
                    </a:cubicBezTo>
                    <a:cubicBezTo>
                      <a:pt x="102" y="384"/>
                      <a:pt x="107" y="375"/>
                      <a:pt x="112" y="366"/>
                    </a:cubicBezTo>
                    <a:cubicBezTo>
                      <a:pt x="112" y="367"/>
                      <a:pt x="112" y="368"/>
                      <a:pt x="111" y="369"/>
                    </a:cubicBezTo>
                    <a:cubicBezTo>
                      <a:pt x="107" y="379"/>
                      <a:pt x="102" y="389"/>
                      <a:pt x="99" y="400"/>
                    </a:cubicBezTo>
                    <a:cubicBezTo>
                      <a:pt x="96" y="411"/>
                      <a:pt x="93" y="421"/>
                      <a:pt x="91" y="431"/>
                    </a:cubicBezTo>
                    <a:cubicBezTo>
                      <a:pt x="86" y="448"/>
                      <a:pt x="84" y="465"/>
                      <a:pt x="81" y="482"/>
                    </a:cubicBezTo>
                    <a:cubicBezTo>
                      <a:pt x="79" y="502"/>
                      <a:pt x="80" y="522"/>
                      <a:pt x="81" y="542"/>
                    </a:cubicBezTo>
                    <a:cubicBezTo>
                      <a:pt x="81" y="557"/>
                      <a:pt x="82" y="572"/>
                      <a:pt x="84" y="587"/>
                    </a:cubicBezTo>
                    <a:cubicBezTo>
                      <a:pt x="86" y="612"/>
                      <a:pt x="89" y="637"/>
                      <a:pt x="91" y="662"/>
                    </a:cubicBezTo>
                    <a:cubicBezTo>
                      <a:pt x="93" y="674"/>
                      <a:pt x="94" y="686"/>
                      <a:pt x="98" y="697"/>
                    </a:cubicBezTo>
                    <a:cubicBezTo>
                      <a:pt x="98" y="698"/>
                      <a:pt x="98" y="699"/>
                      <a:pt x="98" y="700"/>
                    </a:cubicBezTo>
                    <a:cubicBezTo>
                      <a:pt x="98" y="702"/>
                      <a:pt x="99" y="705"/>
                      <a:pt x="99" y="707"/>
                    </a:cubicBezTo>
                    <a:cubicBezTo>
                      <a:pt x="99" y="707"/>
                      <a:pt x="99" y="707"/>
                      <a:pt x="98" y="707"/>
                    </a:cubicBezTo>
                    <a:close/>
                    <a:moveTo>
                      <a:pt x="101" y="699"/>
                    </a:moveTo>
                    <a:cubicBezTo>
                      <a:pt x="101" y="698"/>
                      <a:pt x="101" y="698"/>
                      <a:pt x="100" y="697"/>
                    </a:cubicBezTo>
                    <a:cubicBezTo>
                      <a:pt x="100" y="697"/>
                      <a:pt x="100" y="697"/>
                      <a:pt x="100" y="697"/>
                    </a:cubicBezTo>
                    <a:cubicBezTo>
                      <a:pt x="99" y="692"/>
                      <a:pt x="98" y="688"/>
                      <a:pt x="97" y="683"/>
                    </a:cubicBezTo>
                    <a:cubicBezTo>
                      <a:pt x="96" y="677"/>
                      <a:pt x="95" y="670"/>
                      <a:pt x="95" y="663"/>
                    </a:cubicBezTo>
                    <a:cubicBezTo>
                      <a:pt x="93" y="647"/>
                      <a:pt x="91" y="631"/>
                      <a:pt x="89" y="615"/>
                    </a:cubicBezTo>
                    <a:cubicBezTo>
                      <a:pt x="88" y="599"/>
                      <a:pt x="86" y="582"/>
                      <a:pt x="85" y="566"/>
                    </a:cubicBezTo>
                    <a:cubicBezTo>
                      <a:pt x="84" y="552"/>
                      <a:pt x="84" y="537"/>
                      <a:pt x="83" y="523"/>
                    </a:cubicBezTo>
                    <a:cubicBezTo>
                      <a:pt x="82" y="507"/>
                      <a:pt x="83" y="491"/>
                      <a:pt x="85" y="476"/>
                    </a:cubicBezTo>
                    <a:cubicBezTo>
                      <a:pt x="88" y="463"/>
                      <a:pt x="89" y="451"/>
                      <a:pt x="92" y="439"/>
                    </a:cubicBezTo>
                    <a:cubicBezTo>
                      <a:pt x="98" y="416"/>
                      <a:pt x="104" y="394"/>
                      <a:pt x="113" y="373"/>
                    </a:cubicBezTo>
                    <a:cubicBezTo>
                      <a:pt x="118" y="361"/>
                      <a:pt x="124" y="351"/>
                      <a:pt x="130" y="340"/>
                    </a:cubicBezTo>
                    <a:cubicBezTo>
                      <a:pt x="130" y="339"/>
                      <a:pt x="131" y="339"/>
                      <a:pt x="131" y="338"/>
                    </a:cubicBezTo>
                    <a:cubicBezTo>
                      <a:pt x="131" y="340"/>
                      <a:pt x="130" y="341"/>
                      <a:pt x="130" y="343"/>
                    </a:cubicBezTo>
                    <a:cubicBezTo>
                      <a:pt x="126" y="351"/>
                      <a:pt x="121" y="358"/>
                      <a:pt x="119" y="367"/>
                    </a:cubicBezTo>
                    <a:cubicBezTo>
                      <a:pt x="116" y="375"/>
                      <a:pt x="112" y="382"/>
                      <a:pt x="110" y="390"/>
                    </a:cubicBezTo>
                    <a:cubicBezTo>
                      <a:pt x="106" y="402"/>
                      <a:pt x="101" y="414"/>
                      <a:pt x="98" y="427"/>
                    </a:cubicBezTo>
                    <a:cubicBezTo>
                      <a:pt x="98" y="430"/>
                      <a:pt x="97" y="433"/>
                      <a:pt x="96" y="436"/>
                    </a:cubicBezTo>
                    <a:cubicBezTo>
                      <a:pt x="95" y="438"/>
                      <a:pt x="95" y="440"/>
                      <a:pt x="95" y="442"/>
                    </a:cubicBezTo>
                    <a:cubicBezTo>
                      <a:pt x="93" y="454"/>
                      <a:pt x="92" y="466"/>
                      <a:pt x="90" y="478"/>
                    </a:cubicBezTo>
                    <a:cubicBezTo>
                      <a:pt x="88" y="493"/>
                      <a:pt x="86" y="509"/>
                      <a:pt x="86" y="524"/>
                    </a:cubicBezTo>
                    <a:cubicBezTo>
                      <a:pt x="87" y="551"/>
                      <a:pt x="87" y="577"/>
                      <a:pt x="90" y="603"/>
                    </a:cubicBezTo>
                    <a:cubicBezTo>
                      <a:pt x="92" y="618"/>
                      <a:pt x="93" y="632"/>
                      <a:pt x="96" y="647"/>
                    </a:cubicBezTo>
                    <a:cubicBezTo>
                      <a:pt x="98" y="662"/>
                      <a:pt x="99" y="679"/>
                      <a:pt x="101" y="694"/>
                    </a:cubicBezTo>
                    <a:cubicBezTo>
                      <a:pt x="101" y="695"/>
                      <a:pt x="101" y="696"/>
                      <a:pt x="100" y="697"/>
                    </a:cubicBezTo>
                    <a:cubicBezTo>
                      <a:pt x="100" y="697"/>
                      <a:pt x="101" y="697"/>
                      <a:pt x="101" y="697"/>
                    </a:cubicBezTo>
                    <a:cubicBezTo>
                      <a:pt x="101" y="698"/>
                      <a:pt x="101" y="698"/>
                      <a:pt x="101" y="699"/>
                    </a:cubicBezTo>
                    <a:cubicBezTo>
                      <a:pt x="101" y="699"/>
                      <a:pt x="101" y="699"/>
                      <a:pt x="101" y="699"/>
                    </a:cubicBezTo>
                    <a:cubicBezTo>
                      <a:pt x="101" y="699"/>
                      <a:pt x="101" y="699"/>
                      <a:pt x="101" y="699"/>
                    </a:cubicBezTo>
                    <a:close/>
                    <a:moveTo>
                      <a:pt x="101" y="666"/>
                    </a:moveTo>
                    <a:cubicBezTo>
                      <a:pt x="101" y="666"/>
                      <a:pt x="101" y="666"/>
                      <a:pt x="101" y="666"/>
                    </a:cubicBezTo>
                    <a:cubicBezTo>
                      <a:pt x="101" y="666"/>
                      <a:pt x="101" y="666"/>
                      <a:pt x="101" y="666"/>
                    </a:cubicBezTo>
                    <a:cubicBezTo>
                      <a:pt x="101" y="666"/>
                      <a:pt x="101" y="666"/>
                      <a:pt x="101" y="666"/>
                    </a:cubicBezTo>
                    <a:close/>
                    <a:moveTo>
                      <a:pt x="132" y="346"/>
                    </a:moveTo>
                    <a:cubicBezTo>
                      <a:pt x="132" y="346"/>
                      <a:pt x="132" y="346"/>
                      <a:pt x="132" y="346"/>
                    </a:cubicBezTo>
                    <a:cubicBezTo>
                      <a:pt x="132" y="346"/>
                      <a:pt x="132" y="346"/>
                      <a:pt x="132" y="346"/>
                    </a:cubicBezTo>
                    <a:cubicBezTo>
                      <a:pt x="129" y="352"/>
                      <a:pt x="126" y="359"/>
                      <a:pt x="124" y="365"/>
                    </a:cubicBezTo>
                    <a:cubicBezTo>
                      <a:pt x="123" y="366"/>
                      <a:pt x="122" y="367"/>
                      <a:pt x="122" y="369"/>
                    </a:cubicBezTo>
                    <a:cubicBezTo>
                      <a:pt x="122" y="369"/>
                      <a:pt x="122" y="369"/>
                      <a:pt x="122" y="369"/>
                    </a:cubicBezTo>
                    <a:cubicBezTo>
                      <a:pt x="122" y="369"/>
                      <a:pt x="122" y="369"/>
                      <a:pt x="122" y="369"/>
                    </a:cubicBezTo>
                    <a:cubicBezTo>
                      <a:pt x="119" y="379"/>
                      <a:pt x="116" y="388"/>
                      <a:pt x="113" y="398"/>
                    </a:cubicBezTo>
                    <a:cubicBezTo>
                      <a:pt x="108" y="416"/>
                      <a:pt x="104" y="434"/>
                      <a:pt x="100" y="451"/>
                    </a:cubicBezTo>
                    <a:cubicBezTo>
                      <a:pt x="96" y="467"/>
                      <a:pt x="94" y="483"/>
                      <a:pt x="93" y="499"/>
                    </a:cubicBezTo>
                    <a:cubicBezTo>
                      <a:pt x="92" y="517"/>
                      <a:pt x="92" y="535"/>
                      <a:pt x="93" y="554"/>
                    </a:cubicBezTo>
                    <a:cubicBezTo>
                      <a:pt x="94" y="560"/>
                      <a:pt x="94" y="566"/>
                      <a:pt x="95" y="572"/>
                    </a:cubicBezTo>
                    <a:cubicBezTo>
                      <a:pt x="95" y="581"/>
                      <a:pt x="95" y="590"/>
                      <a:pt x="96" y="599"/>
                    </a:cubicBezTo>
                    <a:cubicBezTo>
                      <a:pt x="98" y="617"/>
                      <a:pt x="99" y="635"/>
                      <a:pt x="101" y="653"/>
                    </a:cubicBezTo>
                    <a:cubicBezTo>
                      <a:pt x="101" y="655"/>
                      <a:pt x="101" y="658"/>
                      <a:pt x="101" y="660"/>
                    </a:cubicBezTo>
                    <a:cubicBezTo>
                      <a:pt x="101" y="660"/>
                      <a:pt x="101" y="660"/>
                      <a:pt x="101" y="660"/>
                    </a:cubicBezTo>
                    <a:cubicBezTo>
                      <a:pt x="101" y="660"/>
                      <a:pt x="101" y="660"/>
                      <a:pt x="101" y="660"/>
                    </a:cubicBezTo>
                    <a:cubicBezTo>
                      <a:pt x="101" y="660"/>
                      <a:pt x="101" y="660"/>
                      <a:pt x="101" y="660"/>
                    </a:cubicBezTo>
                    <a:cubicBezTo>
                      <a:pt x="101" y="660"/>
                      <a:pt x="101" y="660"/>
                      <a:pt x="101" y="660"/>
                    </a:cubicBezTo>
                    <a:cubicBezTo>
                      <a:pt x="101" y="659"/>
                      <a:pt x="101" y="658"/>
                      <a:pt x="100" y="657"/>
                    </a:cubicBezTo>
                    <a:cubicBezTo>
                      <a:pt x="99" y="648"/>
                      <a:pt x="98" y="639"/>
                      <a:pt x="97" y="631"/>
                    </a:cubicBezTo>
                    <a:cubicBezTo>
                      <a:pt x="95" y="618"/>
                      <a:pt x="94" y="606"/>
                      <a:pt x="92" y="594"/>
                    </a:cubicBezTo>
                    <a:cubicBezTo>
                      <a:pt x="92" y="591"/>
                      <a:pt x="91" y="588"/>
                      <a:pt x="91" y="584"/>
                    </a:cubicBezTo>
                    <a:cubicBezTo>
                      <a:pt x="91" y="572"/>
                      <a:pt x="90" y="560"/>
                      <a:pt x="90" y="548"/>
                    </a:cubicBezTo>
                    <a:cubicBezTo>
                      <a:pt x="89" y="536"/>
                      <a:pt x="89" y="523"/>
                      <a:pt x="90" y="511"/>
                    </a:cubicBezTo>
                    <a:cubicBezTo>
                      <a:pt x="91" y="496"/>
                      <a:pt x="93" y="480"/>
                      <a:pt x="95" y="465"/>
                    </a:cubicBezTo>
                    <a:cubicBezTo>
                      <a:pt x="96" y="453"/>
                      <a:pt x="97" y="441"/>
                      <a:pt x="101" y="429"/>
                    </a:cubicBezTo>
                    <a:cubicBezTo>
                      <a:pt x="104" y="419"/>
                      <a:pt x="106" y="410"/>
                      <a:pt x="109" y="401"/>
                    </a:cubicBezTo>
                    <a:cubicBezTo>
                      <a:pt x="111" y="397"/>
                      <a:pt x="112" y="393"/>
                      <a:pt x="114" y="389"/>
                    </a:cubicBezTo>
                    <a:cubicBezTo>
                      <a:pt x="115" y="385"/>
                      <a:pt x="117" y="381"/>
                      <a:pt x="118" y="377"/>
                    </a:cubicBezTo>
                    <a:cubicBezTo>
                      <a:pt x="119" y="374"/>
                      <a:pt x="120" y="372"/>
                      <a:pt x="122" y="369"/>
                    </a:cubicBezTo>
                    <a:cubicBezTo>
                      <a:pt x="122" y="369"/>
                      <a:pt x="122" y="369"/>
                      <a:pt x="122" y="369"/>
                    </a:cubicBezTo>
                    <a:cubicBezTo>
                      <a:pt x="122" y="369"/>
                      <a:pt x="122" y="369"/>
                      <a:pt x="122" y="369"/>
                    </a:cubicBezTo>
                    <a:cubicBezTo>
                      <a:pt x="124" y="360"/>
                      <a:pt x="127" y="353"/>
                      <a:pt x="132" y="346"/>
                    </a:cubicBezTo>
                    <a:cubicBezTo>
                      <a:pt x="132" y="346"/>
                      <a:pt x="132" y="346"/>
                      <a:pt x="132" y="346"/>
                    </a:cubicBezTo>
                    <a:cubicBezTo>
                      <a:pt x="132" y="346"/>
                      <a:pt x="132" y="346"/>
                      <a:pt x="132" y="346"/>
                    </a:cubicBezTo>
                    <a:cubicBezTo>
                      <a:pt x="132" y="345"/>
                      <a:pt x="133" y="344"/>
                      <a:pt x="133" y="343"/>
                    </a:cubicBezTo>
                    <a:cubicBezTo>
                      <a:pt x="133" y="343"/>
                      <a:pt x="133" y="343"/>
                      <a:pt x="133" y="343"/>
                    </a:cubicBezTo>
                    <a:cubicBezTo>
                      <a:pt x="133" y="344"/>
                      <a:pt x="133" y="345"/>
                      <a:pt x="132" y="346"/>
                    </a:cubicBezTo>
                    <a:close/>
                    <a:moveTo>
                      <a:pt x="135" y="339"/>
                    </a:moveTo>
                    <a:cubicBezTo>
                      <a:pt x="135" y="339"/>
                      <a:pt x="135" y="339"/>
                      <a:pt x="135" y="339"/>
                    </a:cubicBezTo>
                    <a:cubicBezTo>
                      <a:pt x="135" y="339"/>
                      <a:pt x="135" y="339"/>
                      <a:pt x="135" y="338"/>
                    </a:cubicBezTo>
                    <a:cubicBezTo>
                      <a:pt x="135" y="339"/>
                      <a:pt x="135" y="339"/>
                      <a:pt x="135" y="339"/>
                    </a:cubicBezTo>
                    <a:close/>
                    <a:moveTo>
                      <a:pt x="135" y="324"/>
                    </a:moveTo>
                    <a:cubicBezTo>
                      <a:pt x="135" y="324"/>
                      <a:pt x="135" y="324"/>
                      <a:pt x="135" y="324"/>
                    </a:cubicBezTo>
                    <a:cubicBezTo>
                      <a:pt x="135" y="324"/>
                      <a:pt x="135" y="324"/>
                      <a:pt x="135" y="324"/>
                    </a:cubicBezTo>
                    <a:close/>
                    <a:moveTo>
                      <a:pt x="137" y="335"/>
                    </a:moveTo>
                    <a:cubicBezTo>
                      <a:pt x="137" y="335"/>
                      <a:pt x="137" y="335"/>
                      <a:pt x="137" y="335"/>
                    </a:cubicBezTo>
                    <a:cubicBezTo>
                      <a:pt x="137" y="335"/>
                      <a:pt x="137" y="335"/>
                      <a:pt x="137" y="335"/>
                    </a:cubicBezTo>
                    <a:close/>
                    <a:moveTo>
                      <a:pt x="333" y="1011"/>
                    </a:moveTo>
                    <a:cubicBezTo>
                      <a:pt x="333" y="1011"/>
                      <a:pt x="333" y="1012"/>
                      <a:pt x="333" y="1013"/>
                    </a:cubicBezTo>
                    <a:cubicBezTo>
                      <a:pt x="333" y="1013"/>
                      <a:pt x="333" y="1014"/>
                      <a:pt x="333" y="1014"/>
                    </a:cubicBezTo>
                    <a:cubicBezTo>
                      <a:pt x="333" y="1015"/>
                      <a:pt x="333" y="1016"/>
                      <a:pt x="334" y="1016"/>
                    </a:cubicBezTo>
                    <a:cubicBezTo>
                      <a:pt x="334" y="1016"/>
                      <a:pt x="334" y="1017"/>
                      <a:pt x="334" y="1017"/>
                    </a:cubicBezTo>
                    <a:cubicBezTo>
                      <a:pt x="333" y="1016"/>
                      <a:pt x="333" y="1016"/>
                      <a:pt x="333" y="1016"/>
                    </a:cubicBezTo>
                    <a:cubicBezTo>
                      <a:pt x="333" y="1016"/>
                      <a:pt x="333" y="1015"/>
                      <a:pt x="333" y="1014"/>
                    </a:cubicBezTo>
                    <a:cubicBezTo>
                      <a:pt x="333" y="1014"/>
                      <a:pt x="333" y="1013"/>
                      <a:pt x="333" y="1013"/>
                    </a:cubicBezTo>
                    <a:cubicBezTo>
                      <a:pt x="333" y="1012"/>
                      <a:pt x="333" y="1011"/>
                      <a:pt x="333" y="1011"/>
                    </a:cubicBezTo>
                    <a:close/>
                    <a:moveTo>
                      <a:pt x="331" y="1000"/>
                    </a:moveTo>
                    <a:cubicBezTo>
                      <a:pt x="331" y="1001"/>
                      <a:pt x="331" y="1002"/>
                      <a:pt x="332" y="1002"/>
                    </a:cubicBezTo>
                    <a:cubicBezTo>
                      <a:pt x="332" y="1003"/>
                      <a:pt x="332" y="1003"/>
                      <a:pt x="332" y="1004"/>
                    </a:cubicBezTo>
                    <a:cubicBezTo>
                      <a:pt x="332" y="1005"/>
                      <a:pt x="332" y="1005"/>
                      <a:pt x="332" y="1006"/>
                    </a:cubicBezTo>
                    <a:cubicBezTo>
                      <a:pt x="332" y="1006"/>
                      <a:pt x="332" y="1006"/>
                      <a:pt x="332" y="1006"/>
                    </a:cubicBezTo>
                    <a:cubicBezTo>
                      <a:pt x="332" y="1005"/>
                      <a:pt x="332" y="1005"/>
                      <a:pt x="332" y="1004"/>
                    </a:cubicBezTo>
                    <a:cubicBezTo>
                      <a:pt x="332" y="1003"/>
                      <a:pt x="332" y="1003"/>
                      <a:pt x="331" y="1002"/>
                    </a:cubicBezTo>
                    <a:cubicBezTo>
                      <a:pt x="331" y="1002"/>
                      <a:pt x="331" y="1001"/>
                      <a:pt x="331" y="1000"/>
                    </a:cubicBezTo>
                    <a:close/>
                    <a:moveTo>
                      <a:pt x="330" y="996"/>
                    </a:moveTo>
                    <a:cubicBezTo>
                      <a:pt x="331" y="996"/>
                      <a:pt x="331" y="996"/>
                      <a:pt x="331" y="997"/>
                    </a:cubicBezTo>
                    <a:cubicBezTo>
                      <a:pt x="331" y="997"/>
                      <a:pt x="331" y="997"/>
                      <a:pt x="331" y="997"/>
                    </a:cubicBezTo>
                    <a:cubicBezTo>
                      <a:pt x="331" y="997"/>
                      <a:pt x="331" y="997"/>
                      <a:pt x="331" y="997"/>
                    </a:cubicBezTo>
                    <a:cubicBezTo>
                      <a:pt x="331" y="996"/>
                      <a:pt x="331" y="996"/>
                      <a:pt x="330" y="996"/>
                    </a:cubicBezTo>
                    <a:cubicBezTo>
                      <a:pt x="330" y="995"/>
                      <a:pt x="330" y="995"/>
                      <a:pt x="330" y="995"/>
                    </a:cubicBezTo>
                    <a:lnTo>
                      <a:pt x="330" y="996"/>
                    </a:lnTo>
                    <a:close/>
                    <a:moveTo>
                      <a:pt x="419" y="891"/>
                    </a:moveTo>
                    <a:cubicBezTo>
                      <a:pt x="419" y="891"/>
                      <a:pt x="419" y="891"/>
                      <a:pt x="419" y="891"/>
                    </a:cubicBezTo>
                    <a:cubicBezTo>
                      <a:pt x="419" y="891"/>
                      <a:pt x="419" y="891"/>
                      <a:pt x="419" y="891"/>
                    </a:cubicBezTo>
                    <a:close/>
                    <a:moveTo>
                      <a:pt x="409" y="862"/>
                    </a:moveTo>
                    <a:cubicBezTo>
                      <a:pt x="410" y="863"/>
                      <a:pt x="410" y="864"/>
                      <a:pt x="410" y="866"/>
                    </a:cubicBezTo>
                    <a:cubicBezTo>
                      <a:pt x="410" y="870"/>
                      <a:pt x="409" y="875"/>
                      <a:pt x="409" y="880"/>
                    </a:cubicBezTo>
                    <a:cubicBezTo>
                      <a:pt x="408" y="891"/>
                      <a:pt x="408" y="903"/>
                      <a:pt x="409" y="914"/>
                    </a:cubicBezTo>
                    <a:cubicBezTo>
                      <a:pt x="408" y="913"/>
                      <a:pt x="408" y="911"/>
                      <a:pt x="408" y="909"/>
                    </a:cubicBezTo>
                    <a:cubicBezTo>
                      <a:pt x="405" y="892"/>
                      <a:pt x="400" y="877"/>
                      <a:pt x="397" y="861"/>
                    </a:cubicBezTo>
                    <a:cubicBezTo>
                      <a:pt x="396" y="854"/>
                      <a:pt x="395" y="847"/>
                      <a:pt x="394" y="841"/>
                    </a:cubicBezTo>
                    <a:cubicBezTo>
                      <a:pt x="394" y="841"/>
                      <a:pt x="394" y="841"/>
                      <a:pt x="394" y="841"/>
                    </a:cubicBezTo>
                    <a:cubicBezTo>
                      <a:pt x="399" y="848"/>
                      <a:pt x="404" y="855"/>
                      <a:pt x="409" y="862"/>
                    </a:cubicBezTo>
                    <a:close/>
                    <a:moveTo>
                      <a:pt x="391" y="814"/>
                    </a:moveTo>
                    <a:cubicBezTo>
                      <a:pt x="389" y="814"/>
                      <a:pt x="388" y="813"/>
                      <a:pt x="387" y="811"/>
                    </a:cubicBezTo>
                    <a:cubicBezTo>
                      <a:pt x="382" y="802"/>
                      <a:pt x="376" y="792"/>
                      <a:pt x="371" y="782"/>
                    </a:cubicBezTo>
                    <a:cubicBezTo>
                      <a:pt x="368" y="777"/>
                      <a:pt x="365" y="771"/>
                      <a:pt x="363" y="766"/>
                    </a:cubicBezTo>
                    <a:cubicBezTo>
                      <a:pt x="363" y="765"/>
                      <a:pt x="363" y="765"/>
                      <a:pt x="363" y="765"/>
                    </a:cubicBezTo>
                    <a:cubicBezTo>
                      <a:pt x="365" y="765"/>
                      <a:pt x="366" y="766"/>
                      <a:pt x="367" y="766"/>
                    </a:cubicBezTo>
                    <a:cubicBezTo>
                      <a:pt x="372" y="768"/>
                      <a:pt x="376" y="769"/>
                      <a:pt x="381" y="770"/>
                    </a:cubicBezTo>
                    <a:cubicBezTo>
                      <a:pt x="388" y="771"/>
                      <a:pt x="396" y="772"/>
                      <a:pt x="403" y="773"/>
                    </a:cubicBezTo>
                    <a:cubicBezTo>
                      <a:pt x="428" y="775"/>
                      <a:pt x="453" y="775"/>
                      <a:pt x="477" y="772"/>
                    </a:cubicBezTo>
                    <a:cubicBezTo>
                      <a:pt x="484" y="772"/>
                      <a:pt x="491" y="771"/>
                      <a:pt x="498" y="771"/>
                    </a:cubicBezTo>
                    <a:cubicBezTo>
                      <a:pt x="492" y="774"/>
                      <a:pt x="486" y="778"/>
                      <a:pt x="480" y="781"/>
                    </a:cubicBezTo>
                    <a:cubicBezTo>
                      <a:pt x="473" y="784"/>
                      <a:pt x="466" y="788"/>
                      <a:pt x="459" y="791"/>
                    </a:cubicBezTo>
                    <a:cubicBezTo>
                      <a:pt x="447" y="796"/>
                      <a:pt x="435" y="800"/>
                      <a:pt x="423" y="805"/>
                    </a:cubicBezTo>
                    <a:cubicBezTo>
                      <a:pt x="420" y="806"/>
                      <a:pt x="417" y="807"/>
                      <a:pt x="414" y="809"/>
                    </a:cubicBezTo>
                    <a:cubicBezTo>
                      <a:pt x="406" y="813"/>
                      <a:pt x="399" y="814"/>
                      <a:pt x="391" y="814"/>
                    </a:cubicBezTo>
                    <a:close/>
                    <a:moveTo>
                      <a:pt x="370" y="948"/>
                    </a:moveTo>
                    <a:cubicBezTo>
                      <a:pt x="368" y="923"/>
                      <a:pt x="366" y="899"/>
                      <a:pt x="363" y="874"/>
                    </a:cubicBezTo>
                    <a:cubicBezTo>
                      <a:pt x="361" y="858"/>
                      <a:pt x="359" y="842"/>
                      <a:pt x="359" y="825"/>
                    </a:cubicBezTo>
                    <a:cubicBezTo>
                      <a:pt x="359" y="816"/>
                      <a:pt x="359" y="807"/>
                      <a:pt x="358" y="798"/>
                    </a:cubicBezTo>
                    <a:cubicBezTo>
                      <a:pt x="358" y="798"/>
                      <a:pt x="358" y="798"/>
                      <a:pt x="358" y="798"/>
                    </a:cubicBezTo>
                    <a:cubicBezTo>
                      <a:pt x="358" y="798"/>
                      <a:pt x="358" y="797"/>
                      <a:pt x="358" y="797"/>
                    </a:cubicBezTo>
                    <a:cubicBezTo>
                      <a:pt x="358" y="797"/>
                      <a:pt x="358" y="798"/>
                      <a:pt x="359" y="798"/>
                    </a:cubicBezTo>
                    <a:cubicBezTo>
                      <a:pt x="358" y="798"/>
                      <a:pt x="358" y="798"/>
                      <a:pt x="358" y="798"/>
                    </a:cubicBezTo>
                    <a:cubicBezTo>
                      <a:pt x="359" y="799"/>
                      <a:pt x="359" y="800"/>
                      <a:pt x="359" y="800"/>
                    </a:cubicBezTo>
                    <a:cubicBezTo>
                      <a:pt x="362" y="820"/>
                      <a:pt x="366" y="839"/>
                      <a:pt x="367" y="858"/>
                    </a:cubicBezTo>
                    <a:cubicBezTo>
                      <a:pt x="368" y="873"/>
                      <a:pt x="369" y="888"/>
                      <a:pt x="370" y="902"/>
                    </a:cubicBezTo>
                    <a:cubicBezTo>
                      <a:pt x="371" y="916"/>
                      <a:pt x="371" y="931"/>
                      <a:pt x="372" y="945"/>
                    </a:cubicBezTo>
                    <a:cubicBezTo>
                      <a:pt x="373" y="955"/>
                      <a:pt x="376" y="964"/>
                      <a:pt x="376" y="974"/>
                    </a:cubicBezTo>
                    <a:cubicBezTo>
                      <a:pt x="376" y="976"/>
                      <a:pt x="376" y="977"/>
                      <a:pt x="376" y="978"/>
                    </a:cubicBezTo>
                    <a:cubicBezTo>
                      <a:pt x="377" y="982"/>
                      <a:pt x="378" y="987"/>
                      <a:pt x="379" y="991"/>
                    </a:cubicBezTo>
                    <a:cubicBezTo>
                      <a:pt x="381" y="1004"/>
                      <a:pt x="382" y="1018"/>
                      <a:pt x="384" y="1031"/>
                    </a:cubicBezTo>
                    <a:cubicBezTo>
                      <a:pt x="385" y="1035"/>
                      <a:pt x="385" y="1038"/>
                      <a:pt x="386" y="1042"/>
                    </a:cubicBezTo>
                    <a:cubicBezTo>
                      <a:pt x="386" y="1042"/>
                      <a:pt x="386" y="1042"/>
                      <a:pt x="386" y="1042"/>
                    </a:cubicBezTo>
                    <a:cubicBezTo>
                      <a:pt x="386" y="1042"/>
                      <a:pt x="386" y="1042"/>
                      <a:pt x="386" y="1042"/>
                    </a:cubicBezTo>
                    <a:cubicBezTo>
                      <a:pt x="386" y="1042"/>
                      <a:pt x="386" y="1042"/>
                      <a:pt x="386" y="1042"/>
                    </a:cubicBezTo>
                    <a:cubicBezTo>
                      <a:pt x="386" y="1042"/>
                      <a:pt x="386" y="1042"/>
                      <a:pt x="386" y="1042"/>
                    </a:cubicBezTo>
                    <a:cubicBezTo>
                      <a:pt x="385" y="1041"/>
                      <a:pt x="385" y="1040"/>
                      <a:pt x="385" y="1039"/>
                    </a:cubicBezTo>
                    <a:cubicBezTo>
                      <a:pt x="380" y="1027"/>
                      <a:pt x="379" y="1015"/>
                      <a:pt x="377" y="1002"/>
                    </a:cubicBezTo>
                    <a:cubicBezTo>
                      <a:pt x="374" y="984"/>
                      <a:pt x="372" y="966"/>
                      <a:pt x="370" y="948"/>
                    </a:cubicBezTo>
                    <a:close/>
                    <a:moveTo>
                      <a:pt x="376" y="1015"/>
                    </a:moveTo>
                    <a:cubicBezTo>
                      <a:pt x="376" y="1015"/>
                      <a:pt x="376" y="1015"/>
                      <a:pt x="376" y="1015"/>
                    </a:cubicBezTo>
                    <a:cubicBezTo>
                      <a:pt x="376" y="1015"/>
                      <a:pt x="376" y="1014"/>
                      <a:pt x="376" y="1013"/>
                    </a:cubicBezTo>
                    <a:cubicBezTo>
                      <a:pt x="376" y="1013"/>
                      <a:pt x="376" y="1013"/>
                      <a:pt x="376" y="1012"/>
                    </a:cubicBezTo>
                    <a:cubicBezTo>
                      <a:pt x="376" y="1012"/>
                      <a:pt x="376" y="1012"/>
                      <a:pt x="376" y="1012"/>
                    </a:cubicBezTo>
                    <a:cubicBezTo>
                      <a:pt x="375" y="1010"/>
                      <a:pt x="374" y="1009"/>
                      <a:pt x="374" y="1007"/>
                    </a:cubicBezTo>
                    <a:cubicBezTo>
                      <a:pt x="370" y="988"/>
                      <a:pt x="366" y="969"/>
                      <a:pt x="362" y="950"/>
                    </a:cubicBezTo>
                    <a:cubicBezTo>
                      <a:pt x="359" y="933"/>
                      <a:pt x="356" y="915"/>
                      <a:pt x="355" y="897"/>
                    </a:cubicBezTo>
                    <a:cubicBezTo>
                      <a:pt x="354" y="885"/>
                      <a:pt x="353" y="873"/>
                      <a:pt x="352" y="860"/>
                    </a:cubicBezTo>
                    <a:cubicBezTo>
                      <a:pt x="351" y="845"/>
                      <a:pt x="352" y="829"/>
                      <a:pt x="352" y="813"/>
                    </a:cubicBezTo>
                    <a:cubicBezTo>
                      <a:pt x="353" y="803"/>
                      <a:pt x="353" y="792"/>
                      <a:pt x="353" y="781"/>
                    </a:cubicBezTo>
                    <a:cubicBezTo>
                      <a:pt x="354" y="783"/>
                      <a:pt x="354" y="785"/>
                      <a:pt x="355" y="787"/>
                    </a:cubicBezTo>
                    <a:cubicBezTo>
                      <a:pt x="355" y="791"/>
                      <a:pt x="355" y="795"/>
                      <a:pt x="355" y="799"/>
                    </a:cubicBezTo>
                    <a:cubicBezTo>
                      <a:pt x="355" y="812"/>
                      <a:pt x="355" y="825"/>
                      <a:pt x="356" y="837"/>
                    </a:cubicBezTo>
                    <a:cubicBezTo>
                      <a:pt x="357" y="853"/>
                      <a:pt x="359" y="869"/>
                      <a:pt x="361" y="884"/>
                    </a:cubicBezTo>
                    <a:cubicBezTo>
                      <a:pt x="362" y="900"/>
                      <a:pt x="364" y="915"/>
                      <a:pt x="365" y="930"/>
                    </a:cubicBezTo>
                    <a:cubicBezTo>
                      <a:pt x="367" y="955"/>
                      <a:pt x="370" y="980"/>
                      <a:pt x="374" y="1004"/>
                    </a:cubicBezTo>
                    <a:cubicBezTo>
                      <a:pt x="375" y="1007"/>
                      <a:pt x="375" y="1009"/>
                      <a:pt x="376" y="1012"/>
                    </a:cubicBezTo>
                    <a:cubicBezTo>
                      <a:pt x="376" y="1012"/>
                      <a:pt x="376" y="1012"/>
                      <a:pt x="376" y="1012"/>
                    </a:cubicBezTo>
                    <a:cubicBezTo>
                      <a:pt x="376" y="1013"/>
                      <a:pt x="376" y="1013"/>
                      <a:pt x="376" y="1013"/>
                    </a:cubicBezTo>
                    <a:cubicBezTo>
                      <a:pt x="376" y="1014"/>
                      <a:pt x="376" y="1015"/>
                      <a:pt x="376" y="1015"/>
                    </a:cubicBezTo>
                    <a:close/>
                    <a:moveTo>
                      <a:pt x="364" y="803"/>
                    </a:moveTo>
                    <a:cubicBezTo>
                      <a:pt x="363" y="797"/>
                      <a:pt x="362" y="791"/>
                      <a:pt x="362" y="785"/>
                    </a:cubicBezTo>
                    <a:cubicBezTo>
                      <a:pt x="362" y="785"/>
                      <a:pt x="362" y="785"/>
                      <a:pt x="362" y="785"/>
                    </a:cubicBezTo>
                    <a:cubicBezTo>
                      <a:pt x="362" y="785"/>
                      <a:pt x="362" y="785"/>
                      <a:pt x="362" y="785"/>
                    </a:cubicBezTo>
                    <a:cubicBezTo>
                      <a:pt x="362" y="785"/>
                      <a:pt x="362" y="785"/>
                      <a:pt x="362" y="785"/>
                    </a:cubicBezTo>
                    <a:cubicBezTo>
                      <a:pt x="362" y="785"/>
                      <a:pt x="362" y="785"/>
                      <a:pt x="362" y="785"/>
                    </a:cubicBezTo>
                    <a:cubicBezTo>
                      <a:pt x="362" y="786"/>
                      <a:pt x="362" y="786"/>
                      <a:pt x="363" y="786"/>
                    </a:cubicBezTo>
                    <a:cubicBezTo>
                      <a:pt x="368" y="796"/>
                      <a:pt x="374" y="805"/>
                      <a:pt x="380" y="815"/>
                    </a:cubicBezTo>
                    <a:cubicBezTo>
                      <a:pt x="380" y="816"/>
                      <a:pt x="381" y="817"/>
                      <a:pt x="380" y="819"/>
                    </a:cubicBezTo>
                    <a:cubicBezTo>
                      <a:pt x="380" y="824"/>
                      <a:pt x="379" y="830"/>
                      <a:pt x="378" y="835"/>
                    </a:cubicBezTo>
                    <a:cubicBezTo>
                      <a:pt x="377" y="846"/>
                      <a:pt x="376" y="856"/>
                      <a:pt x="375" y="867"/>
                    </a:cubicBezTo>
                    <a:cubicBezTo>
                      <a:pt x="375" y="868"/>
                      <a:pt x="375" y="870"/>
                      <a:pt x="375" y="871"/>
                    </a:cubicBezTo>
                    <a:cubicBezTo>
                      <a:pt x="375" y="871"/>
                      <a:pt x="375" y="871"/>
                      <a:pt x="374" y="871"/>
                    </a:cubicBezTo>
                    <a:cubicBezTo>
                      <a:pt x="374" y="868"/>
                      <a:pt x="374" y="865"/>
                      <a:pt x="373" y="861"/>
                    </a:cubicBezTo>
                    <a:cubicBezTo>
                      <a:pt x="371" y="842"/>
                      <a:pt x="368" y="822"/>
                      <a:pt x="364" y="803"/>
                    </a:cubicBezTo>
                    <a:close/>
                    <a:moveTo>
                      <a:pt x="418" y="815"/>
                    </a:moveTo>
                    <a:cubicBezTo>
                      <a:pt x="415" y="816"/>
                      <a:pt x="412" y="816"/>
                      <a:pt x="409" y="816"/>
                    </a:cubicBezTo>
                    <a:cubicBezTo>
                      <a:pt x="416" y="813"/>
                      <a:pt x="424" y="810"/>
                      <a:pt x="431" y="808"/>
                    </a:cubicBezTo>
                    <a:cubicBezTo>
                      <a:pt x="443" y="803"/>
                      <a:pt x="455" y="798"/>
                      <a:pt x="467" y="793"/>
                    </a:cubicBezTo>
                    <a:cubicBezTo>
                      <a:pt x="475" y="789"/>
                      <a:pt x="482" y="785"/>
                      <a:pt x="490" y="781"/>
                    </a:cubicBezTo>
                    <a:cubicBezTo>
                      <a:pt x="496" y="778"/>
                      <a:pt x="502" y="776"/>
                      <a:pt x="508" y="773"/>
                    </a:cubicBezTo>
                    <a:cubicBezTo>
                      <a:pt x="515" y="770"/>
                      <a:pt x="522" y="768"/>
                      <a:pt x="529" y="769"/>
                    </a:cubicBezTo>
                    <a:cubicBezTo>
                      <a:pt x="530" y="769"/>
                      <a:pt x="532" y="769"/>
                      <a:pt x="533" y="770"/>
                    </a:cubicBezTo>
                    <a:cubicBezTo>
                      <a:pt x="529" y="772"/>
                      <a:pt x="525" y="774"/>
                      <a:pt x="520" y="775"/>
                    </a:cubicBezTo>
                    <a:cubicBezTo>
                      <a:pt x="509" y="780"/>
                      <a:pt x="498" y="784"/>
                      <a:pt x="487" y="788"/>
                    </a:cubicBezTo>
                    <a:cubicBezTo>
                      <a:pt x="483" y="790"/>
                      <a:pt x="479" y="792"/>
                      <a:pt x="476" y="794"/>
                    </a:cubicBezTo>
                    <a:cubicBezTo>
                      <a:pt x="472" y="796"/>
                      <a:pt x="468" y="799"/>
                      <a:pt x="464" y="800"/>
                    </a:cubicBezTo>
                    <a:cubicBezTo>
                      <a:pt x="458" y="803"/>
                      <a:pt x="453" y="805"/>
                      <a:pt x="447" y="807"/>
                    </a:cubicBezTo>
                    <a:cubicBezTo>
                      <a:pt x="437" y="810"/>
                      <a:pt x="428" y="812"/>
                      <a:pt x="418" y="815"/>
                    </a:cubicBezTo>
                    <a:close/>
                    <a:moveTo>
                      <a:pt x="539" y="772"/>
                    </a:moveTo>
                    <a:cubicBezTo>
                      <a:pt x="542" y="771"/>
                      <a:pt x="545" y="768"/>
                      <a:pt x="549" y="770"/>
                    </a:cubicBezTo>
                    <a:cubicBezTo>
                      <a:pt x="549" y="770"/>
                      <a:pt x="549" y="770"/>
                      <a:pt x="549" y="770"/>
                    </a:cubicBezTo>
                    <a:cubicBezTo>
                      <a:pt x="549" y="770"/>
                      <a:pt x="549" y="770"/>
                      <a:pt x="549" y="770"/>
                    </a:cubicBezTo>
                    <a:cubicBezTo>
                      <a:pt x="549" y="769"/>
                      <a:pt x="549" y="769"/>
                      <a:pt x="549" y="769"/>
                    </a:cubicBezTo>
                    <a:cubicBezTo>
                      <a:pt x="549" y="769"/>
                      <a:pt x="549" y="769"/>
                      <a:pt x="549" y="769"/>
                    </a:cubicBezTo>
                    <a:cubicBezTo>
                      <a:pt x="549" y="769"/>
                      <a:pt x="549" y="769"/>
                      <a:pt x="549" y="770"/>
                    </a:cubicBezTo>
                    <a:cubicBezTo>
                      <a:pt x="549" y="770"/>
                      <a:pt x="549" y="770"/>
                      <a:pt x="549" y="770"/>
                    </a:cubicBezTo>
                    <a:cubicBezTo>
                      <a:pt x="549" y="770"/>
                      <a:pt x="549" y="770"/>
                      <a:pt x="549" y="770"/>
                    </a:cubicBezTo>
                    <a:cubicBezTo>
                      <a:pt x="544" y="772"/>
                      <a:pt x="540" y="774"/>
                      <a:pt x="535" y="777"/>
                    </a:cubicBezTo>
                    <a:cubicBezTo>
                      <a:pt x="532" y="778"/>
                      <a:pt x="528" y="780"/>
                      <a:pt x="524" y="782"/>
                    </a:cubicBezTo>
                    <a:cubicBezTo>
                      <a:pt x="518" y="784"/>
                      <a:pt x="511" y="786"/>
                      <a:pt x="504" y="789"/>
                    </a:cubicBezTo>
                    <a:cubicBezTo>
                      <a:pt x="499" y="791"/>
                      <a:pt x="494" y="793"/>
                      <a:pt x="488" y="794"/>
                    </a:cubicBezTo>
                    <a:cubicBezTo>
                      <a:pt x="485" y="796"/>
                      <a:pt x="481" y="797"/>
                      <a:pt x="477" y="798"/>
                    </a:cubicBezTo>
                    <a:cubicBezTo>
                      <a:pt x="477" y="798"/>
                      <a:pt x="477" y="798"/>
                      <a:pt x="477" y="798"/>
                    </a:cubicBezTo>
                    <a:cubicBezTo>
                      <a:pt x="477" y="798"/>
                      <a:pt x="477" y="798"/>
                      <a:pt x="476" y="798"/>
                    </a:cubicBezTo>
                    <a:cubicBezTo>
                      <a:pt x="476" y="798"/>
                      <a:pt x="476" y="798"/>
                      <a:pt x="476" y="798"/>
                    </a:cubicBezTo>
                    <a:cubicBezTo>
                      <a:pt x="476" y="799"/>
                      <a:pt x="476" y="799"/>
                      <a:pt x="475" y="799"/>
                    </a:cubicBezTo>
                    <a:cubicBezTo>
                      <a:pt x="475" y="799"/>
                      <a:pt x="475" y="799"/>
                      <a:pt x="475" y="798"/>
                    </a:cubicBezTo>
                    <a:cubicBezTo>
                      <a:pt x="475" y="798"/>
                      <a:pt x="476" y="798"/>
                      <a:pt x="476" y="798"/>
                    </a:cubicBezTo>
                    <a:cubicBezTo>
                      <a:pt x="476" y="798"/>
                      <a:pt x="476" y="798"/>
                      <a:pt x="476" y="798"/>
                    </a:cubicBezTo>
                    <a:cubicBezTo>
                      <a:pt x="477" y="798"/>
                      <a:pt x="477" y="798"/>
                      <a:pt x="477" y="798"/>
                    </a:cubicBezTo>
                    <a:cubicBezTo>
                      <a:pt x="477" y="798"/>
                      <a:pt x="477" y="798"/>
                      <a:pt x="477" y="798"/>
                    </a:cubicBezTo>
                    <a:cubicBezTo>
                      <a:pt x="481" y="796"/>
                      <a:pt x="485" y="794"/>
                      <a:pt x="489" y="792"/>
                    </a:cubicBezTo>
                    <a:cubicBezTo>
                      <a:pt x="500" y="787"/>
                      <a:pt x="511" y="783"/>
                      <a:pt x="522" y="779"/>
                    </a:cubicBezTo>
                    <a:cubicBezTo>
                      <a:pt x="528" y="777"/>
                      <a:pt x="533" y="774"/>
                      <a:pt x="539" y="772"/>
                    </a:cubicBezTo>
                    <a:close/>
                    <a:moveTo>
                      <a:pt x="477" y="810"/>
                    </a:moveTo>
                    <a:cubicBezTo>
                      <a:pt x="469" y="813"/>
                      <a:pt x="460" y="814"/>
                      <a:pt x="452" y="816"/>
                    </a:cubicBezTo>
                    <a:cubicBezTo>
                      <a:pt x="446" y="817"/>
                      <a:pt x="440" y="817"/>
                      <a:pt x="434" y="818"/>
                    </a:cubicBezTo>
                    <a:cubicBezTo>
                      <a:pt x="434" y="818"/>
                      <a:pt x="434" y="818"/>
                      <a:pt x="434" y="818"/>
                    </a:cubicBezTo>
                    <a:cubicBezTo>
                      <a:pt x="434" y="818"/>
                      <a:pt x="434" y="818"/>
                      <a:pt x="433" y="818"/>
                    </a:cubicBezTo>
                    <a:cubicBezTo>
                      <a:pt x="434" y="818"/>
                      <a:pt x="434" y="818"/>
                      <a:pt x="434" y="818"/>
                    </a:cubicBezTo>
                    <a:cubicBezTo>
                      <a:pt x="434" y="818"/>
                      <a:pt x="434" y="818"/>
                      <a:pt x="434" y="818"/>
                    </a:cubicBezTo>
                    <a:cubicBezTo>
                      <a:pt x="441" y="816"/>
                      <a:pt x="448" y="813"/>
                      <a:pt x="455" y="811"/>
                    </a:cubicBezTo>
                    <a:cubicBezTo>
                      <a:pt x="457" y="810"/>
                      <a:pt x="458" y="810"/>
                      <a:pt x="460" y="809"/>
                    </a:cubicBezTo>
                    <a:cubicBezTo>
                      <a:pt x="463" y="808"/>
                      <a:pt x="466" y="807"/>
                      <a:pt x="469" y="806"/>
                    </a:cubicBezTo>
                    <a:cubicBezTo>
                      <a:pt x="475" y="804"/>
                      <a:pt x="480" y="801"/>
                      <a:pt x="486" y="799"/>
                    </a:cubicBezTo>
                    <a:cubicBezTo>
                      <a:pt x="497" y="795"/>
                      <a:pt x="509" y="792"/>
                      <a:pt x="521" y="788"/>
                    </a:cubicBezTo>
                    <a:cubicBezTo>
                      <a:pt x="528" y="785"/>
                      <a:pt x="536" y="781"/>
                      <a:pt x="543" y="778"/>
                    </a:cubicBezTo>
                    <a:cubicBezTo>
                      <a:pt x="547" y="776"/>
                      <a:pt x="550" y="774"/>
                      <a:pt x="554" y="772"/>
                    </a:cubicBezTo>
                    <a:cubicBezTo>
                      <a:pt x="557" y="771"/>
                      <a:pt x="559" y="770"/>
                      <a:pt x="562" y="770"/>
                    </a:cubicBezTo>
                    <a:cubicBezTo>
                      <a:pt x="567" y="769"/>
                      <a:pt x="572" y="770"/>
                      <a:pt x="577" y="770"/>
                    </a:cubicBezTo>
                    <a:cubicBezTo>
                      <a:pt x="572" y="773"/>
                      <a:pt x="567" y="775"/>
                      <a:pt x="562" y="777"/>
                    </a:cubicBezTo>
                    <a:cubicBezTo>
                      <a:pt x="557" y="779"/>
                      <a:pt x="553" y="781"/>
                      <a:pt x="549" y="782"/>
                    </a:cubicBezTo>
                    <a:cubicBezTo>
                      <a:pt x="542" y="785"/>
                      <a:pt x="536" y="787"/>
                      <a:pt x="529" y="789"/>
                    </a:cubicBezTo>
                    <a:cubicBezTo>
                      <a:pt x="523" y="792"/>
                      <a:pt x="517" y="794"/>
                      <a:pt x="511" y="797"/>
                    </a:cubicBezTo>
                    <a:cubicBezTo>
                      <a:pt x="506" y="799"/>
                      <a:pt x="500" y="802"/>
                      <a:pt x="495" y="804"/>
                    </a:cubicBezTo>
                    <a:cubicBezTo>
                      <a:pt x="489" y="806"/>
                      <a:pt x="483" y="809"/>
                      <a:pt x="477" y="810"/>
                    </a:cubicBezTo>
                    <a:close/>
                    <a:moveTo>
                      <a:pt x="578" y="778"/>
                    </a:moveTo>
                    <a:cubicBezTo>
                      <a:pt x="570" y="781"/>
                      <a:pt x="561" y="785"/>
                      <a:pt x="553" y="789"/>
                    </a:cubicBezTo>
                    <a:cubicBezTo>
                      <a:pt x="546" y="791"/>
                      <a:pt x="539" y="793"/>
                      <a:pt x="532" y="795"/>
                    </a:cubicBezTo>
                    <a:cubicBezTo>
                      <a:pt x="528" y="797"/>
                      <a:pt x="524" y="797"/>
                      <a:pt x="520" y="798"/>
                    </a:cubicBezTo>
                    <a:cubicBezTo>
                      <a:pt x="520" y="798"/>
                      <a:pt x="520" y="798"/>
                      <a:pt x="520" y="799"/>
                    </a:cubicBezTo>
                    <a:cubicBezTo>
                      <a:pt x="519" y="799"/>
                      <a:pt x="519" y="799"/>
                      <a:pt x="518" y="799"/>
                    </a:cubicBezTo>
                    <a:cubicBezTo>
                      <a:pt x="517" y="799"/>
                      <a:pt x="517" y="799"/>
                      <a:pt x="516" y="800"/>
                    </a:cubicBezTo>
                    <a:cubicBezTo>
                      <a:pt x="515" y="800"/>
                      <a:pt x="514" y="800"/>
                      <a:pt x="514" y="801"/>
                    </a:cubicBezTo>
                    <a:cubicBezTo>
                      <a:pt x="511" y="802"/>
                      <a:pt x="509" y="803"/>
                      <a:pt x="506" y="804"/>
                    </a:cubicBezTo>
                    <a:cubicBezTo>
                      <a:pt x="506" y="804"/>
                      <a:pt x="505" y="804"/>
                      <a:pt x="504" y="805"/>
                    </a:cubicBezTo>
                    <a:cubicBezTo>
                      <a:pt x="504" y="805"/>
                      <a:pt x="503" y="805"/>
                      <a:pt x="503" y="805"/>
                    </a:cubicBezTo>
                    <a:cubicBezTo>
                      <a:pt x="502" y="805"/>
                      <a:pt x="502" y="805"/>
                      <a:pt x="502" y="805"/>
                    </a:cubicBezTo>
                    <a:cubicBezTo>
                      <a:pt x="501" y="806"/>
                      <a:pt x="501" y="806"/>
                      <a:pt x="500" y="806"/>
                    </a:cubicBezTo>
                    <a:cubicBezTo>
                      <a:pt x="500" y="806"/>
                      <a:pt x="500" y="806"/>
                      <a:pt x="500" y="806"/>
                    </a:cubicBezTo>
                    <a:cubicBezTo>
                      <a:pt x="500" y="806"/>
                      <a:pt x="500" y="806"/>
                      <a:pt x="500" y="806"/>
                    </a:cubicBezTo>
                    <a:cubicBezTo>
                      <a:pt x="501" y="806"/>
                      <a:pt x="501" y="805"/>
                      <a:pt x="502" y="805"/>
                    </a:cubicBezTo>
                    <a:cubicBezTo>
                      <a:pt x="502" y="805"/>
                      <a:pt x="502" y="805"/>
                      <a:pt x="502" y="805"/>
                    </a:cubicBezTo>
                    <a:cubicBezTo>
                      <a:pt x="503" y="805"/>
                      <a:pt x="504" y="805"/>
                      <a:pt x="504" y="804"/>
                    </a:cubicBezTo>
                    <a:cubicBezTo>
                      <a:pt x="505" y="804"/>
                      <a:pt x="506" y="804"/>
                      <a:pt x="506" y="803"/>
                    </a:cubicBezTo>
                    <a:cubicBezTo>
                      <a:pt x="509" y="803"/>
                      <a:pt x="511" y="802"/>
                      <a:pt x="513" y="801"/>
                    </a:cubicBezTo>
                    <a:cubicBezTo>
                      <a:pt x="514" y="800"/>
                      <a:pt x="515" y="800"/>
                      <a:pt x="516" y="800"/>
                    </a:cubicBezTo>
                    <a:cubicBezTo>
                      <a:pt x="517" y="799"/>
                      <a:pt x="517" y="799"/>
                      <a:pt x="518" y="799"/>
                    </a:cubicBezTo>
                    <a:cubicBezTo>
                      <a:pt x="519" y="799"/>
                      <a:pt x="519" y="799"/>
                      <a:pt x="520" y="798"/>
                    </a:cubicBezTo>
                    <a:cubicBezTo>
                      <a:pt x="520" y="798"/>
                      <a:pt x="520" y="798"/>
                      <a:pt x="520" y="798"/>
                    </a:cubicBezTo>
                    <a:cubicBezTo>
                      <a:pt x="524" y="796"/>
                      <a:pt x="528" y="794"/>
                      <a:pt x="533" y="792"/>
                    </a:cubicBezTo>
                    <a:cubicBezTo>
                      <a:pt x="542" y="789"/>
                      <a:pt x="551" y="786"/>
                      <a:pt x="560" y="783"/>
                    </a:cubicBezTo>
                    <a:cubicBezTo>
                      <a:pt x="567" y="780"/>
                      <a:pt x="574" y="777"/>
                      <a:pt x="581" y="774"/>
                    </a:cubicBezTo>
                    <a:cubicBezTo>
                      <a:pt x="586" y="772"/>
                      <a:pt x="590" y="769"/>
                      <a:pt x="595" y="770"/>
                    </a:cubicBezTo>
                    <a:cubicBezTo>
                      <a:pt x="589" y="773"/>
                      <a:pt x="584" y="775"/>
                      <a:pt x="578" y="778"/>
                    </a:cubicBezTo>
                    <a:close/>
                    <a:moveTo>
                      <a:pt x="598" y="766"/>
                    </a:moveTo>
                    <a:cubicBezTo>
                      <a:pt x="589" y="765"/>
                      <a:pt x="579" y="765"/>
                      <a:pt x="570" y="765"/>
                    </a:cubicBezTo>
                    <a:cubicBezTo>
                      <a:pt x="557" y="764"/>
                      <a:pt x="544" y="763"/>
                      <a:pt x="531" y="763"/>
                    </a:cubicBezTo>
                    <a:cubicBezTo>
                      <a:pt x="527" y="762"/>
                      <a:pt x="524" y="762"/>
                      <a:pt x="520" y="763"/>
                    </a:cubicBezTo>
                    <a:cubicBezTo>
                      <a:pt x="514" y="763"/>
                      <a:pt x="509" y="765"/>
                      <a:pt x="504" y="765"/>
                    </a:cubicBezTo>
                    <a:cubicBezTo>
                      <a:pt x="490" y="766"/>
                      <a:pt x="476" y="767"/>
                      <a:pt x="463" y="768"/>
                    </a:cubicBezTo>
                    <a:cubicBezTo>
                      <a:pt x="455" y="769"/>
                      <a:pt x="447" y="770"/>
                      <a:pt x="440" y="770"/>
                    </a:cubicBezTo>
                    <a:cubicBezTo>
                      <a:pt x="422" y="769"/>
                      <a:pt x="404" y="769"/>
                      <a:pt x="387" y="767"/>
                    </a:cubicBezTo>
                    <a:cubicBezTo>
                      <a:pt x="380" y="766"/>
                      <a:pt x="374" y="764"/>
                      <a:pt x="368" y="762"/>
                    </a:cubicBezTo>
                    <a:cubicBezTo>
                      <a:pt x="371" y="762"/>
                      <a:pt x="374" y="762"/>
                      <a:pt x="378" y="762"/>
                    </a:cubicBezTo>
                    <a:cubicBezTo>
                      <a:pt x="387" y="761"/>
                      <a:pt x="397" y="761"/>
                      <a:pt x="406" y="761"/>
                    </a:cubicBezTo>
                    <a:cubicBezTo>
                      <a:pt x="412" y="761"/>
                      <a:pt x="418" y="761"/>
                      <a:pt x="424" y="761"/>
                    </a:cubicBezTo>
                    <a:cubicBezTo>
                      <a:pt x="435" y="760"/>
                      <a:pt x="446" y="761"/>
                      <a:pt x="457" y="760"/>
                    </a:cubicBezTo>
                    <a:cubicBezTo>
                      <a:pt x="462" y="760"/>
                      <a:pt x="468" y="760"/>
                      <a:pt x="473" y="760"/>
                    </a:cubicBezTo>
                    <a:cubicBezTo>
                      <a:pt x="482" y="760"/>
                      <a:pt x="490" y="760"/>
                      <a:pt x="498" y="760"/>
                    </a:cubicBezTo>
                    <a:cubicBezTo>
                      <a:pt x="507" y="760"/>
                      <a:pt x="515" y="759"/>
                      <a:pt x="523" y="759"/>
                    </a:cubicBezTo>
                    <a:cubicBezTo>
                      <a:pt x="531" y="759"/>
                      <a:pt x="539" y="760"/>
                      <a:pt x="547" y="760"/>
                    </a:cubicBezTo>
                    <a:cubicBezTo>
                      <a:pt x="555" y="761"/>
                      <a:pt x="564" y="761"/>
                      <a:pt x="572" y="761"/>
                    </a:cubicBezTo>
                    <a:cubicBezTo>
                      <a:pt x="577" y="762"/>
                      <a:pt x="581" y="762"/>
                      <a:pt x="585" y="763"/>
                    </a:cubicBezTo>
                    <a:cubicBezTo>
                      <a:pt x="590" y="764"/>
                      <a:pt x="594" y="764"/>
                      <a:pt x="598" y="765"/>
                    </a:cubicBezTo>
                    <a:cubicBezTo>
                      <a:pt x="598" y="765"/>
                      <a:pt x="598" y="765"/>
                      <a:pt x="598" y="766"/>
                    </a:cubicBezTo>
                    <a:close/>
                    <a:moveTo>
                      <a:pt x="380" y="758"/>
                    </a:moveTo>
                    <a:cubicBezTo>
                      <a:pt x="381" y="758"/>
                      <a:pt x="381" y="758"/>
                      <a:pt x="381" y="758"/>
                    </a:cubicBezTo>
                    <a:cubicBezTo>
                      <a:pt x="380" y="758"/>
                      <a:pt x="380" y="758"/>
                      <a:pt x="380" y="758"/>
                    </a:cubicBezTo>
                    <a:close/>
                    <a:moveTo>
                      <a:pt x="600" y="754"/>
                    </a:moveTo>
                    <a:cubicBezTo>
                      <a:pt x="600" y="754"/>
                      <a:pt x="600" y="754"/>
                      <a:pt x="600" y="754"/>
                    </a:cubicBezTo>
                    <a:cubicBezTo>
                      <a:pt x="600" y="754"/>
                      <a:pt x="600" y="754"/>
                      <a:pt x="600" y="754"/>
                    </a:cubicBezTo>
                    <a:cubicBezTo>
                      <a:pt x="600" y="754"/>
                      <a:pt x="600" y="754"/>
                      <a:pt x="600" y="754"/>
                    </a:cubicBezTo>
                    <a:close/>
                    <a:moveTo>
                      <a:pt x="600" y="760"/>
                    </a:moveTo>
                    <a:cubicBezTo>
                      <a:pt x="600" y="760"/>
                      <a:pt x="600" y="760"/>
                      <a:pt x="600" y="760"/>
                    </a:cubicBezTo>
                    <a:cubicBezTo>
                      <a:pt x="600" y="760"/>
                      <a:pt x="600" y="760"/>
                      <a:pt x="600" y="760"/>
                    </a:cubicBezTo>
                    <a:cubicBezTo>
                      <a:pt x="598" y="760"/>
                      <a:pt x="596" y="759"/>
                      <a:pt x="595" y="759"/>
                    </a:cubicBezTo>
                    <a:cubicBezTo>
                      <a:pt x="595" y="759"/>
                      <a:pt x="595" y="759"/>
                      <a:pt x="595" y="759"/>
                    </a:cubicBezTo>
                    <a:cubicBezTo>
                      <a:pt x="591" y="759"/>
                      <a:pt x="586" y="759"/>
                      <a:pt x="582" y="758"/>
                    </a:cubicBezTo>
                    <a:cubicBezTo>
                      <a:pt x="572" y="756"/>
                      <a:pt x="561" y="755"/>
                      <a:pt x="551" y="756"/>
                    </a:cubicBezTo>
                    <a:cubicBezTo>
                      <a:pt x="541" y="756"/>
                      <a:pt x="531" y="755"/>
                      <a:pt x="521" y="755"/>
                    </a:cubicBezTo>
                    <a:cubicBezTo>
                      <a:pt x="514" y="755"/>
                      <a:pt x="507" y="755"/>
                      <a:pt x="500" y="756"/>
                    </a:cubicBezTo>
                    <a:cubicBezTo>
                      <a:pt x="486" y="756"/>
                      <a:pt x="473" y="756"/>
                      <a:pt x="459" y="756"/>
                    </a:cubicBezTo>
                    <a:cubicBezTo>
                      <a:pt x="452" y="756"/>
                      <a:pt x="444" y="756"/>
                      <a:pt x="437" y="756"/>
                    </a:cubicBezTo>
                    <a:cubicBezTo>
                      <a:pt x="430" y="756"/>
                      <a:pt x="423" y="756"/>
                      <a:pt x="416" y="756"/>
                    </a:cubicBezTo>
                    <a:cubicBezTo>
                      <a:pt x="408" y="757"/>
                      <a:pt x="401" y="757"/>
                      <a:pt x="394" y="758"/>
                    </a:cubicBezTo>
                    <a:cubicBezTo>
                      <a:pt x="390" y="758"/>
                      <a:pt x="387" y="758"/>
                      <a:pt x="383" y="758"/>
                    </a:cubicBezTo>
                    <a:cubicBezTo>
                      <a:pt x="383" y="758"/>
                      <a:pt x="383" y="758"/>
                      <a:pt x="383" y="757"/>
                    </a:cubicBezTo>
                    <a:cubicBezTo>
                      <a:pt x="385" y="757"/>
                      <a:pt x="387" y="757"/>
                      <a:pt x="388" y="757"/>
                    </a:cubicBezTo>
                    <a:cubicBezTo>
                      <a:pt x="396" y="756"/>
                      <a:pt x="404" y="756"/>
                      <a:pt x="412" y="755"/>
                    </a:cubicBezTo>
                    <a:cubicBezTo>
                      <a:pt x="418" y="754"/>
                      <a:pt x="424" y="753"/>
                      <a:pt x="429" y="753"/>
                    </a:cubicBezTo>
                    <a:cubicBezTo>
                      <a:pt x="435" y="753"/>
                      <a:pt x="440" y="753"/>
                      <a:pt x="446" y="752"/>
                    </a:cubicBezTo>
                    <a:cubicBezTo>
                      <a:pt x="462" y="751"/>
                      <a:pt x="478" y="748"/>
                      <a:pt x="494" y="748"/>
                    </a:cubicBezTo>
                    <a:cubicBezTo>
                      <a:pt x="501" y="749"/>
                      <a:pt x="508" y="748"/>
                      <a:pt x="516" y="748"/>
                    </a:cubicBezTo>
                    <a:cubicBezTo>
                      <a:pt x="521" y="748"/>
                      <a:pt x="526" y="748"/>
                      <a:pt x="531" y="748"/>
                    </a:cubicBezTo>
                    <a:cubicBezTo>
                      <a:pt x="537" y="748"/>
                      <a:pt x="543" y="748"/>
                      <a:pt x="549" y="748"/>
                    </a:cubicBezTo>
                    <a:cubicBezTo>
                      <a:pt x="555" y="749"/>
                      <a:pt x="561" y="748"/>
                      <a:pt x="567" y="750"/>
                    </a:cubicBezTo>
                    <a:cubicBezTo>
                      <a:pt x="575" y="753"/>
                      <a:pt x="584" y="755"/>
                      <a:pt x="592" y="758"/>
                    </a:cubicBezTo>
                    <a:cubicBezTo>
                      <a:pt x="593" y="758"/>
                      <a:pt x="594" y="759"/>
                      <a:pt x="595" y="759"/>
                    </a:cubicBezTo>
                    <a:cubicBezTo>
                      <a:pt x="595" y="759"/>
                      <a:pt x="595" y="759"/>
                      <a:pt x="595" y="759"/>
                    </a:cubicBezTo>
                    <a:cubicBezTo>
                      <a:pt x="596" y="759"/>
                      <a:pt x="598" y="760"/>
                      <a:pt x="600" y="760"/>
                    </a:cubicBezTo>
                    <a:close/>
                    <a:moveTo>
                      <a:pt x="595" y="753"/>
                    </a:moveTo>
                    <a:cubicBezTo>
                      <a:pt x="589" y="752"/>
                      <a:pt x="583" y="750"/>
                      <a:pt x="576" y="748"/>
                    </a:cubicBezTo>
                    <a:cubicBezTo>
                      <a:pt x="570" y="746"/>
                      <a:pt x="564" y="744"/>
                      <a:pt x="558" y="744"/>
                    </a:cubicBezTo>
                    <a:cubicBezTo>
                      <a:pt x="548" y="744"/>
                      <a:pt x="538" y="743"/>
                      <a:pt x="528" y="743"/>
                    </a:cubicBezTo>
                    <a:cubicBezTo>
                      <a:pt x="516" y="743"/>
                      <a:pt x="504" y="744"/>
                      <a:pt x="491" y="744"/>
                    </a:cubicBezTo>
                    <a:cubicBezTo>
                      <a:pt x="488" y="744"/>
                      <a:pt x="484" y="744"/>
                      <a:pt x="481" y="744"/>
                    </a:cubicBezTo>
                    <a:cubicBezTo>
                      <a:pt x="474" y="745"/>
                      <a:pt x="467" y="746"/>
                      <a:pt x="461" y="746"/>
                    </a:cubicBezTo>
                    <a:cubicBezTo>
                      <a:pt x="447" y="748"/>
                      <a:pt x="433" y="749"/>
                      <a:pt x="419" y="750"/>
                    </a:cubicBezTo>
                    <a:cubicBezTo>
                      <a:pt x="410" y="751"/>
                      <a:pt x="400" y="752"/>
                      <a:pt x="391" y="753"/>
                    </a:cubicBezTo>
                    <a:cubicBezTo>
                      <a:pt x="386" y="753"/>
                      <a:pt x="382" y="754"/>
                      <a:pt x="377" y="754"/>
                    </a:cubicBezTo>
                    <a:cubicBezTo>
                      <a:pt x="377" y="754"/>
                      <a:pt x="377" y="753"/>
                      <a:pt x="377" y="753"/>
                    </a:cubicBezTo>
                    <a:cubicBezTo>
                      <a:pt x="377" y="753"/>
                      <a:pt x="378" y="753"/>
                      <a:pt x="378" y="753"/>
                    </a:cubicBezTo>
                    <a:cubicBezTo>
                      <a:pt x="389" y="750"/>
                      <a:pt x="399" y="746"/>
                      <a:pt x="410" y="745"/>
                    </a:cubicBezTo>
                    <a:cubicBezTo>
                      <a:pt x="418" y="745"/>
                      <a:pt x="427" y="742"/>
                      <a:pt x="435" y="741"/>
                    </a:cubicBezTo>
                    <a:cubicBezTo>
                      <a:pt x="443" y="740"/>
                      <a:pt x="450" y="740"/>
                      <a:pt x="458" y="739"/>
                    </a:cubicBezTo>
                    <a:cubicBezTo>
                      <a:pt x="467" y="738"/>
                      <a:pt x="476" y="738"/>
                      <a:pt x="485" y="737"/>
                    </a:cubicBezTo>
                    <a:cubicBezTo>
                      <a:pt x="491" y="737"/>
                      <a:pt x="497" y="737"/>
                      <a:pt x="503" y="737"/>
                    </a:cubicBezTo>
                    <a:cubicBezTo>
                      <a:pt x="509" y="737"/>
                      <a:pt x="516" y="739"/>
                      <a:pt x="522" y="738"/>
                    </a:cubicBezTo>
                    <a:cubicBezTo>
                      <a:pt x="537" y="738"/>
                      <a:pt x="551" y="740"/>
                      <a:pt x="565" y="742"/>
                    </a:cubicBezTo>
                    <a:cubicBezTo>
                      <a:pt x="569" y="742"/>
                      <a:pt x="574" y="745"/>
                      <a:pt x="578" y="746"/>
                    </a:cubicBezTo>
                    <a:cubicBezTo>
                      <a:pt x="584" y="749"/>
                      <a:pt x="590" y="751"/>
                      <a:pt x="595" y="753"/>
                    </a:cubicBezTo>
                    <a:close/>
                    <a:moveTo>
                      <a:pt x="530" y="730"/>
                    </a:moveTo>
                    <a:cubicBezTo>
                      <a:pt x="535" y="730"/>
                      <a:pt x="539" y="731"/>
                      <a:pt x="544" y="732"/>
                    </a:cubicBezTo>
                    <a:cubicBezTo>
                      <a:pt x="549" y="733"/>
                      <a:pt x="554" y="734"/>
                      <a:pt x="559" y="735"/>
                    </a:cubicBezTo>
                    <a:cubicBezTo>
                      <a:pt x="564" y="736"/>
                      <a:pt x="570" y="737"/>
                      <a:pt x="575" y="739"/>
                    </a:cubicBezTo>
                    <a:cubicBezTo>
                      <a:pt x="581" y="741"/>
                      <a:pt x="586" y="744"/>
                      <a:pt x="592" y="747"/>
                    </a:cubicBezTo>
                    <a:cubicBezTo>
                      <a:pt x="587" y="746"/>
                      <a:pt x="583" y="743"/>
                      <a:pt x="578" y="741"/>
                    </a:cubicBezTo>
                    <a:cubicBezTo>
                      <a:pt x="575" y="740"/>
                      <a:pt x="572" y="739"/>
                      <a:pt x="569" y="738"/>
                    </a:cubicBezTo>
                    <a:cubicBezTo>
                      <a:pt x="563" y="737"/>
                      <a:pt x="558" y="736"/>
                      <a:pt x="552" y="736"/>
                    </a:cubicBezTo>
                    <a:cubicBezTo>
                      <a:pt x="546" y="735"/>
                      <a:pt x="540" y="734"/>
                      <a:pt x="534" y="734"/>
                    </a:cubicBezTo>
                    <a:cubicBezTo>
                      <a:pt x="524" y="734"/>
                      <a:pt x="515" y="733"/>
                      <a:pt x="506" y="733"/>
                    </a:cubicBezTo>
                    <a:cubicBezTo>
                      <a:pt x="499" y="733"/>
                      <a:pt x="492" y="733"/>
                      <a:pt x="485" y="733"/>
                    </a:cubicBezTo>
                    <a:cubicBezTo>
                      <a:pt x="479" y="733"/>
                      <a:pt x="473" y="734"/>
                      <a:pt x="468" y="734"/>
                    </a:cubicBezTo>
                    <a:cubicBezTo>
                      <a:pt x="458" y="735"/>
                      <a:pt x="449" y="735"/>
                      <a:pt x="440" y="736"/>
                    </a:cubicBezTo>
                    <a:cubicBezTo>
                      <a:pt x="432" y="737"/>
                      <a:pt x="424" y="739"/>
                      <a:pt x="415" y="740"/>
                    </a:cubicBezTo>
                    <a:cubicBezTo>
                      <a:pt x="408" y="742"/>
                      <a:pt x="401" y="743"/>
                      <a:pt x="394" y="745"/>
                    </a:cubicBezTo>
                    <a:cubicBezTo>
                      <a:pt x="388" y="746"/>
                      <a:pt x="382" y="748"/>
                      <a:pt x="376" y="750"/>
                    </a:cubicBezTo>
                    <a:cubicBezTo>
                      <a:pt x="373" y="751"/>
                      <a:pt x="370" y="752"/>
                      <a:pt x="367" y="753"/>
                    </a:cubicBezTo>
                    <a:cubicBezTo>
                      <a:pt x="367" y="753"/>
                      <a:pt x="367" y="753"/>
                      <a:pt x="367" y="753"/>
                    </a:cubicBezTo>
                    <a:cubicBezTo>
                      <a:pt x="367" y="752"/>
                      <a:pt x="368" y="752"/>
                      <a:pt x="369" y="751"/>
                    </a:cubicBezTo>
                    <a:cubicBezTo>
                      <a:pt x="375" y="745"/>
                      <a:pt x="382" y="741"/>
                      <a:pt x="389" y="738"/>
                    </a:cubicBezTo>
                    <a:cubicBezTo>
                      <a:pt x="400" y="736"/>
                      <a:pt x="410" y="734"/>
                      <a:pt x="420" y="732"/>
                    </a:cubicBezTo>
                    <a:cubicBezTo>
                      <a:pt x="423" y="731"/>
                      <a:pt x="426" y="731"/>
                      <a:pt x="429" y="730"/>
                    </a:cubicBezTo>
                    <a:cubicBezTo>
                      <a:pt x="439" y="727"/>
                      <a:pt x="449" y="727"/>
                      <a:pt x="458" y="727"/>
                    </a:cubicBezTo>
                    <a:cubicBezTo>
                      <a:pt x="465" y="728"/>
                      <a:pt x="472" y="728"/>
                      <a:pt x="479" y="728"/>
                    </a:cubicBezTo>
                    <a:cubicBezTo>
                      <a:pt x="486" y="728"/>
                      <a:pt x="492" y="727"/>
                      <a:pt x="498" y="727"/>
                    </a:cubicBezTo>
                    <a:cubicBezTo>
                      <a:pt x="509" y="728"/>
                      <a:pt x="519" y="729"/>
                      <a:pt x="530" y="730"/>
                    </a:cubicBezTo>
                    <a:close/>
                    <a:moveTo>
                      <a:pt x="534" y="715"/>
                    </a:moveTo>
                    <a:cubicBezTo>
                      <a:pt x="534" y="715"/>
                      <a:pt x="534" y="715"/>
                      <a:pt x="534" y="715"/>
                    </a:cubicBezTo>
                    <a:cubicBezTo>
                      <a:pt x="530" y="716"/>
                      <a:pt x="526" y="718"/>
                      <a:pt x="522" y="719"/>
                    </a:cubicBezTo>
                    <a:cubicBezTo>
                      <a:pt x="511" y="721"/>
                      <a:pt x="501" y="722"/>
                      <a:pt x="490" y="722"/>
                    </a:cubicBezTo>
                    <a:cubicBezTo>
                      <a:pt x="478" y="721"/>
                      <a:pt x="465" y="722"/>
                      <a:pt x="453" y="722"/>
                    </a:cubicBezTo>
                    <a:cubicBezTo>
                      <a:pt x="441" y="721"/>
                      <a:pt x="429" y="720"/>
                      <a:pt x="418" y="719"/>
                    </a:cubicBezTo>
                    <a:cubicBezTo>
                      <a:pt x="411" y="719"/>
                      <a:pt x="404" y="718"/>
                      <a:pt x="397" y="718"/>
                    </a:cubicBezTo>
                    <a:cubicBezTo>
                      <a:pt x="393" y="718"/>
                      <a:pt x="389" y="717"/>
                      <a:pt x="385" y="717"/>
                    </a:cubicBezTo>
                    <a:cubicBezTo>
                      <a:pt x="380" y="717"/>
                      <a:pt x="375" y="716"/>
                      <a:pt x="370" y="715"/>
                    </a:cubicBezTo>
                    <a:cubicBezTo>
                      <a:pt x="362" y="714"/>
                      <a:pt x="354" y="714"/>
                      <a:pt x="346" y="713"/>
                    </a:cubicBezTo>
                    <a:cubicBezTo>
                      <a:pt x="344" y="712"/>
                      <a:pt x="342" y="711"/>
                      <a:pt x="340" y="711"/>
                    </a:cubicBezTo>
                    <a:cubicBezTo>
                      <a:pt x="340" y="710"/>
                      <a:pt x="340" y="710"/>
                      <a:pt x="340" y="710"/>
                    </a:cubicBezTo>
                    <a:cubicBezTo>
                      <a:pt x="345" y="710"/>
                      <a:pt x="350" y="710"/>
                      <a:pt x="355" y="710"/>
                    </a:cubicBezTo>
                    <a:cubicBezTo>
                      <a:pt x="361" y="711"/>
                      <a:pt x="367" y="711"/>
                      <a:pt x="373" y="712"/>
                    </a:cubicBezTo>
                    <a:cubicBezTo>
                      <a:pt x="380" y="712"/>
                      <a:pt x="387" y="713"/>
                      <a:pt x="394" y="713"/>
                    </a:cubicBezTo>
                    <a:cubicBezTo>
                      <a:pt x="406" y="714"/>
                      <a:pt x="418" y="716"/>
                      <a:pt x="430" y="717"/>
                    </a:cubicBezTo>
                    <a:cubicBezTo>
                      <a:pt x="440" y="717"/>
                      <a:pt x="450" y="717"/>
                      <a:pt x="460" y="717"/>
                    </a:cubicBezTo>
                    <a:cubicBezTo>
                      <a:pt x="464" y="717"/>
                      <a:pt x="468" y="717"/>
                      <a:pt x="472" y="717"/>
                    </a:cubicBezTo>
                    <a:cubicBezTo>
                      <a:pt x="483" y="717"/>
                      <a:pt x="493" y="717"/>
                      <a:pt x="503" y="717"/>
                    </a:cubicBezTo>
                    <a:cubicBezTo>
                      <a:pt x="513" y="717"/>
                      <a:pt x="524" y="717"/>
                      <a:pt x="534" y="715"/>
                    </a:cubicBezTo>
                    <a:cubicBezTo>
                      <a:pt x="534" y="715"/>
                      <a:pt x="534" y="715"/>
                      <a:pt x="534" y="715"/>
                    </a:cubicBezTo>
                    <a:cubicBezTo>
                      <a:pt x="534" y="715"/>
                      <a:pt x="534" y="715"/>
                      <a:pt x="534" y="715"/>
                    </a:cubicBezTo>
                    <a:cubicBezTo>
                      <a:pt x="534" y="715"/>
                      <a:pt x="534" y="715"/>
                      <a:pt x="534" y="715"/>
                    </a:cubicBezTo>
                    <a:close/>
                    <a:moveTo>
                      <a:pt x="338" y="706"/>
                    </a:moveTo>
                    <a:cubicBezTo>
                      <a:pt x="343" y="704"/>
                      <a:pt x="386" y="706"/>
                      <a:pt x="396" y="709"/>
                    </a:cubicBezTo>
                    <a:cubicBezTo>
                      <a:pt x="377" y="708"/>
                      <a:pt x="358" y="707"/>
                      <a:pt x="338" y="706"/>
                    </a:cubicBezTo>
                    <a:close/>
                    <a:moveTo>
                      <a:pt x="400" y="710"/>
                    </a:moveTo>
                    <a:cubicBezTo>
                      <a:pt x="400" y="710"/>
                      <a:pt x="400" y="710"/>
                      <a:pt x="400" y="710"/>
                    </a:cubicBezTo>
                    <a:cubicBezTo>
                      <a:pt x="400" y="710"/>
                      <a:pt x="400" y="710"/>
                      <a:pt x="401" y="710"/>
                    </a:cubicBezTo>
                    <a:cubicBezTo>
                      <a:pt x="401" y="710"/>
                      <a:pt x="401" y="710"/>
                      <a:pt x="401" y="710"/>
                    </a:cubicBezTo>
                    <a:cubicBezTo>
                      <a:pt x="400" y="710"/>
                      <a:pt x="400" y="710"/>
                      <a:pt x="400" y="710"/>
                    </a:cubicBezTo>
                    <a:close/>
                    <a:moveTo>
                      <a:pt x="410" y="711"/>
                    </a:moveTo>
                    <a:cubicBezTo>
                      <a:pt x="410" y="711"/>
                      <a:pt x="410" y="711"/>
                      <a:pt x="410" y="710"/>
                    </a:cubicBezTo>
                    <a:cubicBezTo>
                      <a:pt x="411" y="711"/>
                      <a:pt x="411" y="711"/>
                      <a:pt x="412" y="711"/>
                    </a:cubicBezTo>
                    <a:cubicBezTo>
                      <a:pt x="412" y="711"/>
                      <a:pt x="412" y="711"/>
                      <a:pt x="412" y="711"/>
                    </a:cubicBezTo>
                    <a:cubicBezTo>
                      <a:pt x="412" y="711"/>
                      <a:pt x="412" y="711"/>
                      <a:pt x="412" y="711"/>
                    </a:cubicBezTo>
                    <a:cubicBezTo>
                      <a:pt x="414" y="711"/>
                      <a:pt x="416" y="711"/>
                      <a:pt x="417" y="711"/>
                    </a:cubicBezTo>
                    <a:cubicBezTo>
                      <a:pt x="426" y="711"/>
                      <a:pt x="435" y="711"/>
                      <a:pt x="445" y="711"/>
                    </a:cubicBezTo>
                    <a:cubicBezTo>
                      <a:pt x="447" y="711"/>
                      <a:pt x="449" y="711"/>
                      <a:pt x="452" y="712"/>
                    </a:cubicBezTo>
                    <a:cubicBezTo>
                      <a:pt x="452" y="712"/>
                      <a:pt x="452" y="712"/>
                      <a:pt x="452" y="713"/>
                    </a:cubicBezTo>
                    <a:cubicBezTo>
                      <a:pt x="439" y="712"/>
                      <a:pt x="425" y="713"/>
                      <a:pt x="412" y="711"/>
                    </a:cubicBezTo>
                    <a:cubicBezTo>
                      <a:pt x="412" y="711"/>
                      <a:pt x="412" y="711"/>
                      <a:pt x="412" y="711"/>
                    </a:cubicBezTo>
                    <a:cubicBezTo>
                      <a:pt x="412" y="711"/>
                      <a:pt x="412" y="711"/>
                      <a:pt x="412" y="711"/>
                    </a:cubicBezTo>
                    <a:cubicBezTo>
                      <a:pt x="411" y="711"/>
                      <a:pt x="411" y="711"/>
                      <a:pt x="410" y="711"/>
                    </a:cubicBezTo>
                    <a:close/>
                    <a:moveTo>
                      <a:pt x="575" y="700"/>
                    </a:moveTo>
                    <a:cubicBezTo>
                      <a:pt x="562" y="703"/>
                      <a:pt x="549" y="706"/>
                      <a:pt x="537" y="709"/>
                    </a:cubicBezTo>
                    <a:cubicBezTo>
                      <a:pt x="530" y="711"/>
                      <a:pt x="523" y="711"/>
                      <a:pt x="517" y="712"/>
                    </a:cubicBezTo>
                    <a:cubicBezTo>
                      <a:pt x="511" y="712"/>
                      <a:pt x="504" y="712"/>
                      <a:pt x="498" y="712"/>
                    </a:cubicBezTo>
                    <a:cubicBezTo>
                      <a:pt x="493" y="712"/>
                      <a:pt x="488" y="712"/>
                      <a:pt x="483" y="712"/>
                    </a:cubicBezTo>
                    <a:cubicBezTo>
                      <a:pt x="474" y="711"/>
                      <a:pt x="465" y="709"/>
                      <a:pt x="457" y="708"/>
                    </a:cubicBezTo>
                    <a:cubicBezTo>
                      <a:pt x="445" y="706"/>
                      <a:pt x="434" y="703"/>
                      <a:pt x="423" y="699"/>
                    </a:cubicBezTo>
                    <a:cubicBezTo>
                      <a:pt x="420" y="698"/>
                      <a:pt x="417" y="698"/>
                      <a:pt x="415" y="695"/>
                    </a:cubicBezTo>
                    <a:cubicBezTo>
                      <a:pt x="414" y="694"/>
                      <a:pt x="414" y="694"/>
                      <a:pt x="413" y="694"/>
                    </a:cubicBezTo>
                    <a:cubicBezTo>
                      <a:pt x="407" y="693"/>
                      <a:pt x="401" y="691"/>
                      <a:pt x="396" y="688"/>
                    </a:cubicBezTo>
                    <a:cubicBezTo>
                      <a:pt x="386" y="683"/>
                      <a:pt x="376" y="678"/>
                      <a:pt x="366" y="673"/>
                    </a:cubicBezTo>
                    <a:cubicBezTo>
                      <a:pt x="363" y="671"/>
                      <a:pt x="360" y="668"/>
                      <a:pt x="357" y="667"/>
                    </a:cubicBezTo>
                    <a:cubicBezTo>
                      <a:pt x="352" y="666"/>
                      <a:pt x="350" y="661"/>
                      <a:pt x="345" y="660"/>
                    </a:cubicBezTo>
                    <a:cubicBezTo>
                      <a:pt x="345" y="660"/>
                      <a:pt x="344" y="659"/>
                      <a:pt x="343" y="659"/>
                    </a:cubicBezTo>
                    <a:cubicBezTo>
                      <a:pt x="338" y="655"/>
                      <a:pt x="332" y="650"/>
                      <a:pt x="326" y="646"/>
                    </a:cubicBezTo>
                    <a:cubicBezTo>
                      <a:pt x="317" y="640"/>
                      <a:pt x="309" y="634"/>
                      <a:pt x="301" y="628"/>
                    </a:cubicBezTo>
                    <a:cubicBezTo>
                      <a:pt x="298" y="626"/>
                      <a:pt x="296" y="624"/>
                      <a:pt x="293" y="622"/>
                    </a:cubicBezTo>
                    <a:cubicBezTo>
                      <a:pt x="293" y="622"/>
                      <a:pt x="293" y="622"/>
                      <a:pt x="293" y="622"/>
                    </a:cubicBezTo>
                    <a:cubicBezTo>
                      <a:pt x="293" y="622"/>
                      <a:pt x="293" y="622"/>
                      <a:pt x="293" y="622"/>
                    </a:cubicBezTo>
                    <a:cubicBezTo>
                      <a:pt x="293" y="622"/>
                      <a:pt x="293" y="622"/>
                      <a:pt x="293" y="622"/>
                    </a:cubicBezTo>
                    <a:cubicBezTo>
                      <a:pt x="294" y="622"/>
                      <a:pt x="296" y="623"/>
                      <a:pt x="298" y="624"/>
                    </a:cubicBezTo>
                    <a:cubicBezTo>
                      <a:pt x="306" y="629"/>
                      <a:pt x="314" y="634"/>
                      <a:pt x="322" y="639"/>
                    </a:cubicBezTo>
                    <a:cubicBezTo>
                      <a:pt x="330" y="643"/>
                      <a:pt x="338" y="648"/>
                      <a:pt x="347" y="652"/>
                    </a:cubicBezTo>
                    <a:cubicBezTo>
                      <a:pt x="352" y="655"/>
                      <a:pt x="357" y="659"/>
                      <a:pt x="363" y="661"/>
                    </a:cubicBezTo>
                    <a:cubicBezTo>
                      <a:pt x="371" y="665"/>
                      <a:pt x="380" y="669"/>
                      <a:pt x="388" y="673"/>
                    </a:cubicBezTo>
                    <a:cubicBezTo>
                      <a:pt x="389" y="673"/>
                      <a:pt x="390" y="673"/>
                      <a:pt x="391" y="674"/>
                    </a:cubicBezTo>
                    <a:cubicBezTo>
                      <a:pt x="397" y="676"/>
                      <a:pt x="403" y="678"/>
                      <a:pt x="409" y="680"/>
                    </a:cubicBezTo>
                    <a:cubicBezTo>
                      <a:pt x="413" y="682"/>
                      <a:pt x="417" y="683"/>
                      <a:pt x="421" y="685"/>
                    </a:cubicBezTo>
                    <a:cubicBezTo>
                      <a:pt x="427" y="686"/>
                      <a:pt x="432" y="687"/>
                      <a:pt x="438" y="689"/>
                    </a:cubicBezTo>
                    <a:cubicBezTo>
                      <a:pt x="444" y="690"/>
                      <a:pt x="450" y="692"/>
                      <a:pt x="457" y="693"/>
                    </a:cubicBezTo>
                    <a:cubicBezTo>
                      <a:pt x="464" y="695"/>
                      <a:pt x="471" y="695"/>
                      <a:pt x="478" y="696"/>
                    </a:cubicBezTo>
                    <a:cubicBezTo>
                      <a:pt x="483" y="697"/>
                      <a:pt x="487" y="697"/>
                      <a:pt x="492" y="698"/>
                    </a:cubicBezTo>
                    <a:cubicBezTo>
                      <a:pt x="498" y="698"/>
                      <a:pt x="505" y="698"/>
                      <a:pt x="511" y="698"/>
                    </a:cubicBezTo>
                    <a:cubicBezTo>
                      <a:pt x="522" y="698"/>
                      <a:pt x="533" y="698"/>
                      <a:pt x="543" y="698"/>
                    </a:cubicBezTo>
                    <a:cubicBezTo>
                      <a:pt x="550" y="698"/>
                      <a:pt x="556" y="697"/>
                      <a:pt x="563" y="696"/>
                    </a:cubicBezTo>
                    <a:cubicBezTo>
                      <a:pt x="568" y="696"/>
                      <a:pt x="574" y="696"/>
                      <a:pt x="579" y="695"/>
                    </a:cubicBezTo>
                    <a:cubicBezTo>
                      <a:pt x="584" y="695"/>
                      <a:pt x="588" y="695"/>
                      <a:pt x="593" y="694"/>
                    </a:cubicBezTo>
                    <a:cubicBezTo>
                      <a:pt x="587" y="696"/>
                      <a:pt x="581" y="698"/>
                      <a:pt x="575" y="700"/>
                    </a:cubicBezTo>
                    <a:close/>
                    <a:moveTo>
                      <a:pt x="406" y="697"/>
                    </a:moveTo>
                    <a:cubicBezTo>
                      <a:pt x="406" y="698"/>
                      <a:pt x="406" y="698"/>
                      <a:pt x="406" y="698"/>
                    </a:cubicBezTo>
                    <a:cubicBezTo>
                      <a:pt x="406" y="698"/>
                      <a:pt x="406" y="698"/>
                      <a:pt x="406" y="698"/>
                    </a:cubicBezTo>
                    <a:lnTo>
                      <a:pt x="406" y="697"/>
                    </a:lnTo>
                    <a:close/>
                    <a:moveTo>
                      <a:pt x="402" y="696"/>
                    </a:moveTo>
                    <a:cubicBezTo>
                      <a:pt x="402" y="697"/>
                      <a:pt x="402" y="697"/>
                      <a:pt x="401" y="698"/>
                    </a:cubicBezTo>
                    <a:cubicBezTo>
                      <a:pt x="400" y="697"/>
                      <a:pt x="399" y="697"/>
                      <a:pt x="398" y="696"/>
                    </a:cubicBezTo>
                    <a:cubicBezTo>
                      <a:pt x="398" y="696"/>
                      <a:pt x="398" y="696"/>
                      <a:pt x="398" y="696"/>
                    </a:cubicBezTo>
                    <a:cubicBezTo>
                      <a:pt x="398" y="696"/>
                      <a:pt x="398" y="696"/>
                      <a:pt x="398" y="696"/>
                    </a:cubicBezTo>
                    <a:cubicBezTo>
                      <a:pt x="397" y="696"/>
                      <a:pt x="396" y="696"/>
                      <a:pt x="395" y="696"/>
                    </a:cubicBezTo>
                    <a:cubicBezTo>
                      <a:pt x="388" y="696"/>
                      <a:pt x="382" y="695"/>
                      <a:pt x="375" y="694"/>
                    </a:cubicBezTo>
                    <a:cubicBezTo>
                      <a:pt x="375" y="694"/>
                      <a:pt x="375" y="694"/>
                      <a:pt x="375" y="694"/>
                    </a:cubicBezTo>
                    <a:cubicBezTo>
                      <a:pt x="375" y="694"/>
                      <a:pt x="375" y="694"/>
                      <a:pt x="375" y="694"/>
                    </a:cubicBezTo>
                    <a:cubicBezTo>
                      <a:pt x="375" y="694"/>
                      <a:pt x="375" y="694"/>
                      <a:pt x="375" y="694"/>
                    </a:cubicBezTo>
                    <a:cubicBezTo>
                      <a:pt x="375" y="694"/>
                      <a:pt x="375" y="694"/>
                      <a:pt x="375" y="694"/>
                    </a:cubicBezTo>
                    <a:cubicBezTo>
                      <a:pt x="376" y="694"/>
                      <a:pt x="377" y="694"/>
                      <a:pt x="378" y="694"/>
                    </a:cubicBezTo>
                    <a:cubicBezTo>
                      <a:pt x="385" y="694"/>
                      <a:pt x="391" y="695"/>
                      <a:pt x="398" y="696"/>
                    </a:cubicBezTo>
                    <a:cubicBezTo>
                      <a:pt x="398" y="696"/>
                      <a:pt x="398" y="696"/>
                      <a:pt x="398" y="696"/>
                    </a:cubicBezTo>
                    <a:cubicBezTo>
                      <a:pt x="398" y="696"/>
                      <a:pt x="398" y="696"/>
                      <a:pt x="398" y="696"/>
                    </a:cubicBezTo>
                    <a:cubicBezTo>
                      <a:pt x="399" y="696"/>
                      <a:pt x="401" y="696"/>
                      <a:pt x="402" y="696"/>
                    </a:cubicBezTo>
                    <a:close/>
                    <a:moveTo>
                      <a:pt x="302" y="709"/>
                    </a:moveTo>
                    <a:cubicBezTo>
                      <a:pt x="302" y="699"/>
                      <a:pt x="302" y="689"/>
                      <a:pt x="302" y="678"/>
                    </a:cubicBezTo>
                    <a:cubicBezTo>
                      <a:pt x="302" y="678"/>
                      <a:pt x="302" y="678"/>
                      <a:pt x="302" y="678"/>
                    </a:cubicBezTo>
                    <a:cubicBezTo>
                      <a:pt x="302" y="678"/>
                      <a:pt x="302" y="678"/>
                      <a:pt x="302" y="678"/>
                    </a:cubicBezTo>
                    <a:cubicBezTo>
                      <a:pt x="302" y="678"/>
                      <a:pt x="302" y="678"/>
                      <a:pt x="302" y="678"/>
                    </a:cubicBezTo>
                    <a:cubicBezTo>
                      <a:pt x="302" y="679"/>
                      <a:pt x="303" y="679"/>
                      <a:pt x="303" y="680"/>
                    </a:cubicBezTo>
                    <a:cubicBezTo>
                      <a:pt x="307" y="687"/>
                      <a:pt x="311" y="695"/>
                      <a:pt x="316" y="702"/>
                    </a:cubicBezTo>
                    <a:cubicBezTo>
                      <a:pt x="317" y="704"/>
                      <a:pt x="317" y="707"/>
                      <a:pt x="316" y="709"/>
                    </a:cubicBezTo>
                    <a:cubicBezTo>
                      <a:pt x="313" y="723"/>
                      <a:pt x="310" y="737"/>
                      <a:pt x="306" y="751"/>
                    </a:cubicBezTo>
                    <a:cubicBezTo>
                      <a:pt x="305" y="756"/>
                      <a:pt x="304" y="761"/>
                      <a:pt x="302" y="766"/>
                    </a:cubicBezTo>
                    <a:cubicBezTo>
                      <a:pt x="303" y="761"/>
                      <a:pt x="303" y="756"/>
                      <a:pt x="303" y="752"/>
                    </a:cubicBezTo>
                    <a:cubicBezTo>
                      <a:pt x="303" y="738"/>
                      <a:pt x="302" y="723"/>
                      <a:pt x="302" y="709"/>
                    </a:cubicBezTo>
                    <a:close/>
                    <a:moveTo>
                      <a:pt x="323" y="656"/>
                    </a:moveTo>
                    <a:cubicBezTo>
                      <a:pt x="329" y="656"/>
                      <a:pt x="334" y="655"/>
                      <a:pt x="338" y="661"/>
                    </a:cubicBezTo>
                    <a:cubicBezTo>
                      <a:pt x="325" y="662"/>
                      <a:pt x="308" y="660"/>
                      <a:pt x="304" y="657"/>
                    </a:cubicBezTo>
                    <a:cubicBezTo>
                      <a:pt x="304" y="657"/>
                      <a:pt x="305" y="657"/>
                      <a:pt x="305" y="657"/>
                    </a:cubicBezTo>
                    <a:cubicBezTo>
                      <a:pt x="311" y="657"/>
                      <a:pt x="317" y="657"/>
                      <a:pt x="323" y="656"/>
                    </a:cubicBezTo>
                    <a:close/>
                    <a:moveTo>
                      <a:pt x="309" y="654"/>
                    </a:moveTo>
                    <a:cubicBezTo>
                      <a:pt x="309" y="654"/>
                      <a:pt x="310" y="654"/>
                      <a:pt x="310" y="654"/>
                    </a:cubicBezTo>
                    <a:cubicBezTo>
                      <a:pt x="310" y="654"/>
                      <a:pt x="311" y="654"/>
                      <a:pt x="311" y="654"/>
                    </a:cubicBezTo>
                    <a:cubicBezTo>
                      <a:pt x="316" y="651"/>
                      <a:pt x="324" y="650"/>
                      <a:pt x="326" y="652"/>
                    </a:cubicBezTo>
                    <a:cubicBezTo>
                      <a:pt x="325" y="653"/>
                      <a:pt x="323" y="653"/>
                      <a:pt x="321" y="653"/>
                    </a:cubicBezTo>
                    <a:cubicBezTo>
                      <a:pt x="318" y="654"/>
                      <a:pt x="314" y="654"/>
                      <a:pt x="311" y="654"/>
                    </a:cubicBezTo>
                    <a:cubicBezTo>
                      <a:pt x="311" y="654"/>
                      <a:pt x="310" y="654"/>
                      <a:pt x="310" y="654"/>
                    </a:cubicBezTo>
                    <a:cubicBezTo>
                      <a:pt x="310" y="654"/>
                      <a:pt x="309" y="654"/>
                      <a:pt x="309" y="654"/>
                    </a:cubicBezTo>
                    <a:close/>
                    <a:moveTo>
                      <a:pt x="345" y="666"/>
                    </a:moveTo>
                    <a:cubicBezTo>
                      <a:pt x="345" y="666"/>
                      <a:pt x="345" y="666"/>
                      <a:pt x="345" y="667"/>
                    </a:cubicBezTo>
                    <a:cubicBezTo>
                      <a:pt x="342" y="666"/>
                      <a:pt x="340" y="666"/>
                      <a:pt x="337" y="666"/>
                    </a:cubicBezTo>
                    <a:cubicBezTo>
                      <a:pt x="337" y="666"/>
                      <a:pt x="337" y="666"/>
                      <a:pt x="337" y="666"/>
                    </a:cubicBezTo>
                    <a:cubicBezTo>
                      <a:pt x="336" y="666"/>
                      <a:pt x="335" y="666"/>
                      <a:pt x="334" y="665"/>
                    </a:cubicBezTo>
                    <a:cubicBezTo>
                      <a:pt x="334" y="665"/>
                      <a:pt x="334" y="665"/>
                      <a:pt x="334" y="665"/>
                    </a:cubicBezTo>
                    <a:cubicBezTo>
                      <a:pt x="335" y="665"/>
                      <a:pt x="336" y="666"/>
                      <a:pt x="336" y="666"/>
                    </a:cubicBezTo>
                    <a:cubicBezTo>
                      <a:pt x="337" y="666"/>
                      <a:pt x="337" y="666"/>
                      <a:pt x="337" y="666"/>
                    </a:cubicBezTo>
                    <a:cubicBezTo>
                      <a:pt x="340" y="665"/>
                      <a:pt x="343" y="665"/>
                      <a:pt x="345" y="666"/>
                    </a:cubicBezTo>
                    <a:close/>
                    <a:moveTo>
                      <a:pt x="309" y="663"/>
                    </a:moveTo>
                    <a:cubicBezTo>
                      <a:pt x="311" y="663"/>
                      <a:pt x="313" y="664"/>
                      <a:pt x="316" y="665"/>
                    </a:cubicBezTo>
                    <a:cubicBezTo>
                      <a:pt x="319" y="666"/>
                      <a:pt x="322" y="667"/>
                      <a:pt x="326" y="668"/>
                    </a:cubicBezTo>
                    <a:cubicBezTo>
                      <a:pt x="333" y="669"/>
                      <a:pt x="341" y="669"/>
                      <a:pt x="349" y="670"/>
                    </a:cubicBezTo>
                    <a:cubicBezTo>
                      <a:pt x="351" y="670"/>
                      <a:pt x="353" y="671"/>
                      <a:pt x="355" y="672"/>
                    </a:cubicBezTo>
                    <a:cubicBezTo>
                      <a:pt x="355" y="672"/>
                      <a:pt x="355" y="673"/>
                      <a:pt x="355" y="673"/>
                    </a:cubicBezTo>
                    <a:cubicBezTo>
                      <a:pt x="339" y="673"/>
                      <a:pt x="324" y="670"/>
                      <a:pt x="309" y="664"/>
                    </a:cubicBezTo>
                    <a:cubicBezTo>
                      <a:pt x="309" y="663"/>
                      <a:pt x="309" y="663"/>
                      <a:pt x="309" y="663"/>
                    </a:cubicBezTo>
                    <a:close/>
                    <a:moveTo>
                      <a:pt x="322" y="633"/>
                    </a:moveTo>
                    <a:cubicBezTo>
                      <a:pt x="322" y="633"/>
                      <a:pt x="322" y="633"/>
                      <a:pt x="322" y="633"/>
                    </a:cubicBezTo>
                    <a:cubicBezTo>
                      <a:pt x="322" y="633"/>
                      <a:pt x="323" y="633"/>
                      <a:pt x="324" y="634"/>
                    </a:cubicBezTo>
                    <a:cubicBezTo>
                      <a:pt x="323" y="634"/>
                      <a:pt x="323" y="634"/>
                      <a:pt x="323" y="634"/>
                    </a:cubicBezTo>
                    <a:cubicBezTo>
                      <a:pt x="323" y="634"/>
                      <a:pt x="322" y="633"/>
                      <a:pt x="322" y="633"/>
                    </a:cubicBezTo>
                    <a:cubicBezTo>
                      <a:pt x="322" y="633"/>
                      <a:pt x="322" y="633"/>
                      <a:pt x="322" y="633"/>
                    </a:cubicBezTo>
                    <a:cubicBezTo>
                      <a:pt x="320" y="632"/>
                      <a:pt x="319" y="631"/>
                      <a:pt x="318" y="631"/>
                    </a:cubicBezTo>
                    <a:cubicBezTo>
                      <a:pt x="318" y="631"/>
                      <a:pt x="318" y="630"/>
                      <a:pt x="318" y="630"/>
                    </a:cubicBezTo>
                    <a:cubicBezTo>
                      <a:pt x="317" y="630"/>
                      <a:pt x="317" y="630"/>
                      <a:pt x="316" y="630"/>
                    </a:cubicBezTo>
                    <a:cubicBezTo>
                      <a:pt x="316" y="630"/>
                      <a:pt x="316" y="630"/>
                      <a:pt x="316" y="629"/>
                    </a:cubicBezTo>
                    <a:cubicBezTo>
                      <a:pt x="317" y="630"/>
                      <a:pt x="317" y="630"/>
                      <a:pt x="318" y="630"/>
                    </a:cubicBezTo>
                    <a:cubicBezTo>
                      <a:pt x="318" y="630"/>
                      <a:pt x="318" y="631"/>
                      <a:pt x="318" y="631"/>
                    </a:cubicBezTo>
                    <a:cubicBezTo>
                      <a:pt x="319" y="631"/>
                      <a:pt x="320" y="632"/>
                      <a:pt x="322" y="633"/>
                    </a:cubicBezTo>
                    <a:close/>
                    <a:moveTo>
                      <a:pt x="320" y="628"/>
                    </a:moveTo>
                    <a:cubicBezTo>
                      <a:pt x="320" y="628"/>
                      <a:pt x="320" y="627"/>
                      <a:pt x="320" y="627"/>
                    </a:cubicBezTo>
                    <a:cubicBezTo>
                      <a:pt x="320" y="627"/>
                      <a:pt x="321" y="627"/>
                      <a:pt x="321" y="627"/>
                    </a:cubicBezTo>
                    <a:cubicBezTo>
                      <a:pt x="321" y="627"/>
                      <a:pt x="320" y="628"/>
                      <a:pt x="320" y="628"/>
                    </a:cubicBezTo>
                    <a:close/>
                    <a:moveTo>
                      <a:pt x="316" y="626"/>
                    </a:moveTo>
                    <a:cubicBezTo>
                      <a:pt x="315" y="625"/>
                      <a:pt x="314" y="624"/>
                      <a:pt x="314" y="624"/>
                    </a:cubicBezTo>
                    <a:cubicBezTo>
                      <a:pt x="313" y="624"/>
                      <a:pt x="313" y="624"/>
                      <a:pt x="313" y="624"/>
                    </a:cubicBezTo>
                    <a:cubicBezTo>
                      <a:pt x="313" y="624"/>
                      <a:pt x="313" y="624"/>
                      <a:pt x="313" y="624"/>
                    </a:cubicBezTo>
                    <a:cubicBezTo>
                      <a:pt x="309" y="622"/>
                      <a:pt x="306" y="619"/>
                      <a:pt x="302" y="618"/>
                    </a:cubicBezTo>
                    <a:cubicBezTo>
                      <a:pt x="296" y="615"/>
                      <a:pt x="291" y="614"/>
                      <a:pt x="285" y="611"/>
                    </a:cubicBezTo>
                    <a:cubicBezTo>
                      <a:pt x="284" y="611"/>
                      <a:pt x="284" y="611"/>
                      <a:pt x="283" y="610"/>
                    </a:cubicBezTo>
                    <a:cubicBezTo>
                      <a:pt x="294" y="612"/>
                      <a:pt x="304" y="616"/>
                      <a:pt x="313" y="624"/>
                    </a:cubicBezTo>
                    <a:cubicBezTo>
                      <a:pt x="313" y="624"/>
                      <a:pt x="313" y="624"/>
                      <a:pt x="313" y="624"/>
                    </a:cubicBezTo>
                    <a:cubicBezTo>
                      <a:pt x="313" y="624"/>
                      <a:pt x="313" y="624"/>
                      <a:pt x="314" y="624"/>
                    </a:cubicBezTo>
                    <a:cubicBezTo>
                      <a:pt x="314" y="624"/>
                      <a:pt x="315" y="625"/>
                      <a:pt x="316" y="625"/>
                    </a:cubicBezTo>
                    <a:cubicBezTo>
                      <a:pt x="316" y="625"/>
                      <a:pt x="316" y="625"/>
                      <a:pt x="316" y="626"/>
                    </a:cubicBezTo>
                    <a:close/>
                    <a:moveTo>
                      <a:pt x="302" y="622"/>
                    </a:moveTo>
                    <a:cubicBezTo>
                      <a:pt x="302" y="622"/>
                      <a:pt x="302" y="622"/>
                      <a:pt x="302" y="622"/>
                    </a:cubicBezTo>
                    <a:cubicBezTo>
                      <a:pt x="302" y="622"/>
                      <a:pt x="302" y="622"/>
                      <a:pt x="302" y="622"/>
                    </a:cubicBezTo>
                    <a:close/>
                    <a:moveTo>
                      <a:pt x="596" y="694"/>
                    </a:moveTo>
                    <a:cubicBezTo>
                      <a:pt x="596" y="694"/>
                      <a:pt x="596" y="694"/>
                      <a:pt x="596" y="694"/>
                    </a:cubicBezTo>
                    <a:cubicBezTo>
                      <a:pt x="596" y="694"/>
                      <a:pt x="596" y="694"/>
                      <a:pt x="596" y="694"/>
                    </a:cubicBezTo>
                    <a:cubicBezTo>
                      <a:pt x="596" y="694"/>
                      <a:pt x="596" y="694"/>
                      <a:pt x="596" y="694"/>
                    </a:cubicBezTo>
                    <a:close/>
                    <a:moveTo>
                      <a:pt x="615" y="687"/>
                    </a:moveTo>
                    <a:cubicBezTo>
                      <a:pt x="608" y="688"/>
                      <a:pt x="602" y="689"/>
                      <a:pt x="596" y="689"/>
                    </a:cubicBezTo>
                    <a:cubicBezTo>
                      <a:pt x="589" y="690"/>
                      <a:pt x="583" y="691"/>
                      <a:pt x="576" y="691"/>
                    </a:cubicBezTo>
                    <a:cubicBezTo>
                      <a:pt x="568" y="692"/>
                      <a:pt x="560" y="692"/>
                      <a:pt x="551" y="693"/>
                    </a:cubicBezTo>
                    <a:cubicBezTo>
                      <a:pt x="542" y="693"/>
                      <a:pt x="532" y="694"/>
                      <a:pt x="523" y="694"/>
                    </a:cubicBezTo>
                    <a:cubicBezTo>
                      <a:pt x="515" y="694"/>
                      <a:pt x="508" y="694"/>
                      <a:pt x="500" y="693"/>
                    </a:cubicBezTo>
                    <a:cubicBezTo>
                      <a:pt x="493" y="693"/>
                      <a:pt x="485" y="692"/>
                      <a:pt x="477" y="692"/>
                    </a:cubicBezTo>
                    <a:cubicBezTo>
                      <a:pt x="473" y="691"/>
                      <a:pt x="469" y="691"/>
                      <a:pt x="465" y="690"/>
                    </a:cubicBezTo>
                    <a:cubicBezTo>
                      <a:pt x="458" y="689"/>
                      <a:pt x="451" y="688"/>
                      <a:pt x="444" y="686"/>
                    </a:cubicBezTo>
                    <a:cubicBezTo>
                      <a:pt x="440" y="685"/>
                      <a:pt x="435" y="683"/>
                      <a:pt x="430" y="682"/>
                    </a:cubicBezTo>
                    <a:cubicBezTo>
                      <a:pt x="422" y="681"/>
                      <a:pt x="414" y="678"/>
                      <a:pt x="406" y="674"/>
                    </a:cubicBezTo>
                    <a:cubicBezTo>
                      <a:pt x="402" y="673"/>
                      <a:pt x="398" y="671"/>
                      <a:pt x="394" y="670"/>
                    </a:cubicBezTo>
                    <a:cubicBezTo>
                      <a:pt x="388" y="668"/>
                      <a:pt x="383" y="666"/>
                      <a:pt x="377" y="663"/>
                    </a:cubicBezTo>
                    <a:cubicBezTo>
                      <a:pt x="371" y="660"/>
                      <a:pt x="365" y="658"/>
                      <a:pt x="359" y="655"/>
                    </a:cubicBezTo>
                    <a:cubicBezTo>
                      <a:pt x="353" y="651"/>
                      <a:pt x="346" y="648"/>
                      <a:pt x="339" y="644"/>
                    </a:cubicBezTo>
                    <a:cubicBezTo>
                      <a:pt x="335" y="641"/>
                      <a:pt x="331" y="638"/>
                      <a:pt x="327" y="636"/>
                    </a:cubicBezTo>
                    <a:cubicBezTo>
                      <a:pt x="327" y="636"/>
                      <a:pt x="327" y="636"/>
                      <a:pt x="327" y="635"/>
                    </a:cubicBezTo>
                    <a:cubicBezTo>
                      <a:pt x="329" y="636"/>
                      <a:pt x="330" y="637"/>
                      <a:pt x="332" y="638"/>
                    </a:cubicBezTo>
                    <a:cubicBezTo>
                      <a:pt x="341" y="643"/>
                      <a:pt x="351" y="649"/>
                      <a:pt x="361" y="654"/>
                    </a:cubicBezTo>
                    <a:cubicBezTo>
                      <a:pt x="368" y="658"/>
                      <a:pt x="376" y="661"/>
                      <a:pt x="384" y="664"/>
                    </a:cubicBezTo>
                    <a:cubicBezTo>
                      <a:pt x="393" y="668"/>
                      <a:pt x="402" y="670"/>
                      <a:pt x="411" y="672"/>
                    </a:cubicBezTo>
                    <a:cubicBezTo>
                      <a:pt x="416" y="673"/>
                      <a:pt x="421" y="675"/>
                      <a:pt x="427" y="676"/>
                    </a:cubicBezTo>
                    <a:cubicBezTo>
                      <a:pt x="432" y="677"/>
                      <a:pt x="438" y="677"/>
                      <a:pt x="444" y="678"/>
                    </a:cubicBezTo>
                    <a:cubicBezTo>
                      <a:pt x="452" y="679"/>
                      <a:pt x="460" y="680"/>
                      <a:pt x="469" y="681"/>
                    </a:cubicBezTo>
                    <a:cubicBezTo>
                      <a:pt x="473" y="681"/>
                      <a:pt x="478" y="681"/>
                      <a:pt x="483" y="681"/>
                    </a:cubicBezTo>
                    <a:cubicBezTo>
                      <a:pt x="488" y="681"/>
                      <a:pt x="493" y="682"/>
                      <a:pt x="498" y="682"/>
                    </a:cubicBezTo>
                    <a:cubicBezTo>
                      <a:pt x="502" y="682"/>
                      <a:pt x="505" y="682"/>
                      <a:pt x="509" y="682"/>
                    </a:cubicBezTo>
                    <a:cubicBezTo>
                      <a:pt x="517" y="682"/>
                      <a:pt x="524" y="682"/>
                      <a:pt x="532" y="682"/>
                    </a:cubicBezTo>
                    <a:cubicBezTo>
                      <a:pt x="534" y="682"/>
                      <a:pt x="536" y="682"/>
                      <a:pt x="539" y="682"/>
                    </a:cubicBezTo>
                    <a:cubicBezTo>
                      <a:pt x="544" y="682"/>
                      <a:pt x="549" y="682"/>
                      <a:pt x="554" y="682"/>
                    </a:cubicBezTo>
                    <a:cubicBezTo>
                      <a:pt x="560" y="683"/>
                      <a:pt x="567" y="682"/>
                      <a:pt x="573" y="682"/>
                    </a:cubicBezTo>
                    <a:cubicBezTo>
                      <a:pt x="589" y="683"/>
                      <a:pt x="604" y="685"/>
                      <a:pt x="619" y="684"/>
                    </a:cubicBezTo>
                    <a:cubicBezTo>
                      <a:pt x="621" y="684"/>
                      <a:pt x="624" y="685"/>
                      <a:pt x="626" y="685"/>
                    </a:cubicBezTo>
                    <a:cubicBezTo>
                      <a:pt x="622" y="686"/>
                      <a:pt x="619" y="687"/>
                      <a:pt x="615" y="687"/>
                    </a:cubicBezTo>
                    <a:close/>
                    <a:moveTo>
                      <a:pt x="357" y="641"/>
                    </a:moveTo>
                    <a:cubicBezTo>
                      <a:pt x="354" y="641"/>
                      <a:pt x="351" y="640"/>
                      <a:pt x="348" y="637"/>
                    </a:cubicBezTo>
                    <a:cubicBezTo>
                      <a:pt x="358" y="635"/>
                      <a:pt x="367" y="634"/>
                      <a:pt x="375" y="640"/>
                    </a:cubicBezTo>
                    <a:cubicBezTo>
                      <a:pt x="369" y="640"/>
                      <a:pt x="363" y="641"/>
                      <a:pt x="357" y="641"/>
                    </a:cubicBezTo>
                    <a:close/>
                    <a:moveTo>
                      <a:pt x="396" y="644"/>
                    </a:moveTo>
                    <a:cubicBezTo>
                      <a:pt x="382" y="649"/>
                      <a:pt x="372" y="649"/>
                      <a:pt x="367" y="644"/>
                    </a:cubicBezTo>
                    <a:cubicBezTo>
                      <a:pt x="377" y="642"/>
                      <a:pt x="387" y="639"/>
                      <a:pt x="396" y="644"/>
                    </a:cubicBezTo>
                    <a:close/>
                    <a:moveTo>
                      <a:pt x="608" y="662"/>
                    </a:moveTo>
                    <a:cubicBezTo>
                      <a:pt x="608" y="662"/>
                      <a:pt x="608" y="662"/>
                      <a:pt x="608" y="662"/>
                    </a:cubicBezTo>
                    <a:cubicBezTo>
                      <a:pt x="608" y="662"/>
                      <a:pt x="608" y="662"/>
                      <a:pt x="608" y="662"/>
                    </a:cubicBezTo>
                    <a:cubicBezTo>
                      <a:pt x="608" y="662"/>
                      <a:pt x="608" y="662"/>
                      <a:pt x="608" y="662"/>
                    </a:cubicBezTo>
                    <a:cubicBezTo>
                      <a:pt x="604" y="663"/>
                      <a:pt x="600" y="665"/>
                      <a:pt x="596" y="666"/>
                    </a:cubicBezTo>
                    <a:cubicBezTo>
                      <a:pt x="593" y="667"/>
                      <a:pt x="591" y="667"/>
                      <a:pt x="589" y="665"/>
                    </a:cubicBezTo>
                    <a:cubicBezTo>
                      <a:pt x="595" y="662"/>
                      <a:pt x="601" y="661"/>
                      <a:pt x="608" y="662"/>
                    </a:cubicBezTo>
                    <a:close/>
                    <a:moveTo>
                      <a:pt x="598" y="657"/>
                    </a:moveTo>
                    <a:cubicBezTo>
                      <a:pt x="598" y="658"/>
                      <a:pt x="598" y="658"/>
                      <a:pt x="598" y="658"/>
                    </a:cubicBezTo>
                    <a:cubicBezTo>
                      <a:pt x="590" y="660"/>
                      <a:pt x="581" y="664"/>
                      <a:pt x="572" y="662"/>
                    </a:cubicBezTo>
                    <a:cubicBezTo>
                      <a:pt x="581" y="661"/>
                      <a:pt x="590" y="659"/>
                      <a:pt x="598" y="657"/>
                    </a:cubicBezTo>
                    <a:close/>
                    <a:moveTo>
                      <a:pt x="556" y="660"/>
                    </a:moveTo>
                    <a:cubicBezTo>
                      <a:pt x="557" y="660"/>
                      <a:pt x="559" y="659"/>
                      <a:pt x="560" y="659"/>
                    </a:cubicBezTo>
                    <a:cubicBezTo>
                      <a:pt x="564" y="658"/>
                      <a:pt x="569" y="658"/>
                      <a:pt x="573" y="657"/>
                    </a:cubicBezTo>
                    <a:cubicBezTo>
                      <a:pt x="578" y="656"/>
                      <a:pt x="584" y="656"/>
                      <a:pt x="589" y="655"/>
                    </a:cubicBezTo>
                    <a:cubicBezTo>
                      <a:pt x="589" y="655"/>
                      <a:pt x="590" y="655"/>
                      <a:pt x="590" y="655"/>
                    </a:cubicBezTo>
                    <a:cubicBezTo>
                      <a:pt x="590" y="655"/>
                      <a:pt x="590" y="655"/>
                      <a:pt x="591" y="655"/>
                    </a:cubicBezTo>
                    <a:cubicBezTo>
                      <a:pt x="590" y="655"/>
                      <a:pt x="590" y="655"/>
                      <a:pt x="590" y="655"/>
                    </a:cubicBezTo>
                    <a:cubicBezTo>
                      <a:pt x="590" y="655"/>
                      <a:pt x="589" y="655"/>
                      <a:pt x="589" y="655"/>
                    </a:cubicBezTo>
                    <a:cubicBezTo>
                      <a:pt x="580" y="657"/>
                      <a:pt x="571" y="660"/>
                      <a:pt x="562" y="662"/>
                    </a:cubicBezTo>
                    <a:cubicBezTo>
                      <a:pt x="560" y="662"/>
                      <a:pt x="558" y="661"/>
                      <a:pt x="556" y="661"/>
                    </a:cubicBezTo>
                    <a:cubicBezTo>
                      <a:pt x="556" y="661"/>
                      <a:pt x="556" y="660"/>
                      <a:pt x="556" y="660"/>
                    </a:cubicBezTo>
                    <a:close/>
                    <a:moveTo>
                      <a:pt x="429" y="661"/>
                    </a:moveTo>
                    <a:cubicBezTo>
                      <a:pt x="435" y="661"/>
                      <a:pt x="442" y="661"/>
                      <a:pt x="449" y="661"/>
                    </a:cubicBezTo>
                    <a:cubicBezTo>
                      <a:pt x="460" y="662"/>
                      <a:pt x="471" y="663"/>
                      <a:pt x="482" y="663"/>
                    </a:cubicBezTo>
                    <a:cubicBezTo>
                      <a:pt x="485" y="663"/>
                      <a:pt x="489" y="663"/>
                      <a:pt x="493" y="663"/>
                    </a:cubicBezTo>
                    <a:cubicBezTo>
                      <a:pt x="505" y="664"/>
                      <a:pt x="517" y="664"/>
                      <a:pt x="529" y="665"/>
                    </a:cubicBezTo>
                    <a:cubicBezTo>
                      <a:pt x="531" y="665"/>
                      <a:pt x="534" y="665"/>
                      <a:pt x="537" y="665"/>
                    </a:cubicBezTo>
                    <a:cubicBezTo>
                      <a:pt x="542" y="665"/>
                      <a:pt x="548" y="665"/>
                      <a:pt x="553" y="666"/>
                    </a:cubicBezTo>
                    <a:cubicBezTo>
                      <a:pt x="560" y="666"/>
                      <a:pt x="567" y="667"/>
                      <a:pt x="574" y="668"/>
                    </a:cubicBezTo>
                    <a:cubicBezTo>
                      <a:pt x="579" y="668"/>
                      <a:pt x="583" y="669"/>
                      <a:pt x="587" y="670"/>
                    </a:cubicBezTo>
                    <a:cubicBezTo>
                      <a:pt x="591" y="671"/>
                      <a:pt x="596" y="673"/>
                      <a:pt x="600" y="673"/>
                    </a:cubicBezTo>
                    <a:cubicBezTo>
                      <a:pt x="607" y="675"/>
                      <a:pt x="613" y="676"/>
                      <a:pt x="620" y="679"/>
                    </a:cubicBezTo>
                    <a:cubicBezTo>
                      <a:pt x="618" y="679"/>
                      <a:pt x="617" y="680"/>
                      <a:pt x="616" y="680"/>
                    </a:cubicBezTo>
                    <a:cubicBezTo>
                      <a:pt x="606" y="679"/>
                      <a:pt x="597" y="679"/>
                      <a:pt x="588" y="679"/>
                    </a:cubicBezTo>
                    <a:cubicBezTo>
                      <a:pt x="581" y="679"/>
                      <a:pt x="575" y="678"/>
                      <a:pt x="569" y="678"/>
                    </a:cubicBezTo>
                    <a:cubicBezTo>
                      <a:pt x="555" y="678"/>
                      <a:pt x="542" y="678"/>
                      <a:pt x="529" y="678"/>
                    </a:cubicBezTo>
                    <a:cubicBezTo>
                      <a:pt x="522" y="678"/>
                      <a:pt x="515" y="678"/>
                      <a:pt x="508" y="678"/>
                    </a:cubicBezTo>
                    <a:cubicBezTo>
                      <a:pt x="503" y="678"/>
                      <a:pt x="498" y="678"/>
                      <a:pt x="493" y="678"/>
                    </a:cubicBezTo>
                    <a:cubicBezTo>
                      <a:pt x="489" y="678"/>
                      <a:pt x="484" y="677"/>
                      <a:pt x="479" y="677"/>
                    </a:cubicBezTo>
                    <a:cubicBezTo>
                      <a:pt x="474" y="677"/>
                      <a:pt x="469" y="677"/>
                      <a:pt x="464" y="676"/>
                    </a:cubicBezTo>
                    <a:cubicBezTo>
                      <a:pt x="456" y="676"/>
                      <a:pt x="449" y="674"/>
                      <a:pt x="441" y="673"/>
                    </a:cubicBezTo>
                    <a:cubicBezTo>
                      <a:pt x="436" y="673"/>
                      <a:pt x="431" y="672"/>
                      <a:pt x="425" y="671"/>
                    </a:cubicBezTo>
                    <a:cubicBezTo>
                      <a:pt x="420" y="670"/>
                      <a:pt x="414" y="669"/>
                      <a:pt x="409" y="667"/>
                    </a:cubicBezTo>
                    <a:cubicBezTo>
                      <a:pt x="401" y="665"/>
                      <a:pt x="393" y="664"/>
                      <a:pt x="386" y="661"/>
                    </a:cubicBezTo>
                    <a:cubicBezTo>
                      <a:pt x="375" y="657"/>
                      <a:pt x="364" y="651"/>
                      <a:pt x="353" y="647"/>
                    </a:cubicBezTo>
                    <a:cubicBezTo>
                      <a:pt x="353" y="646"/>
                      <a:pt x="354" y="646"/>
                      <a:pt x="354" y="646"/>
                    </a:cubicBezTo>
                    <a:cubicBezTo>
                      <a:pt x="354" y="646"/>
                      <a:pt x="354" y="646"/>
                      <a:pt x="355" y="646"/>
                    </a:cubicBezTo>
                    <a:cubicBezTo>
                      <a:pt x="360" y="648"/>
                      <a:pt x="366" y="650"/>
                      <a:pt x="372" y="652"/>
                    </a:cubicBezTo>
                    <a:cubicBezTo>
                      <a:pt x="377" y="654"/>
                      <a:pt x="383" y="656"/>
                      <a:pt x="388" y="657"/>
                    </a:cubicBezTo>
                    <a:cubicBezTo>
                      <a:pt x="395" y="658"/>
                      <a:pt x="401" y="659"/>
                      <a:pt x="408" y="659"/>
                    </a:cubicBezTo>
                    <a:cubicBezTo>
                      <a:pt x="415" y="660"/>
                      <a:pt x="422" y="661"/>
                      <a:pt x="429" y="661"/>
                    </a:cubicBezTo>
                    <a:close/>
                    <a:moveTo>
                      <a:pt x="385" y="651"/>
                    </a:moveTo>
                    <a:cubicBezTo>
                      <a:pt x="395" y="649"/>
                      <a:pt x="406" y="644"/>
                      <a:pt x="417" y="647"/>
                    </a:cubicBezTo>
                    <a:cubicBezTo>
                      <a:pt x="406" y="653"/>
                      <a:pt x="396" y="656"/>
                      <a:pt x="385" y="651"/>
                    </a:cubicBezTo>
                    <a:close/>
                    <a:moveTo>
                      <a:pt x="603" y="638"/>
                    </a:moveTo>
                    <a:cubicBezTo>
                      <a:pt x="593" y="636"/>
                      <a:pt x="583" y="635"/>
                      <a:pt x="572" y="636"/>
                    </a:cubicBezTo>
                    <a:cubicBezTo>
                      <a:pt x="558" y="637"/>
                      <a:pt x="543" y="637"/>
                      <a:pt x="528" y="637"/>
                    </a:cubicBezTo>
                    <a:cubicBezTo>
                      <a:pt x="520" y="637"/>
                      <a:pt x="513" y="637"/>
                      <a:pt x="505" y="638"/>
                    </a:cubicBezTo>
                    <a:cubicBezTo>
                      <a:pt x="499" y="638"/>
                      <a:pt x="493" y="639"/>
                      <a:pt x="486" y="640"/>
                    </a:cubicBezTo>
                    <a:cubicBezTo>
                      <a:pt x="478" y="640"/>
                      <a:pt x="469" y="641"/>
                      <a:pt x="461" y="642"/>
                    </a:cubicBezTo>
                    <a:cubicBezTo>
                      <a:pt x="448" y="643"/>
                      <a:pt x="436" y="643"/>
                      <a:pt x="423" y="642"/>
                    </a:cubicBezTo>
                    <a:cubicBezTo>
                      <a:pt x="415" y="642"/>
                      <a:pt x="406" y="640"/>
                      <a:pt x="398" y="639"/>
                    </a:cubicBezTo>
                    <a:cubicBezTo>
                      <a:pt x="385" y="637"/>
                      <a:pt x="374" y="632"/>
                      <a:pt x="362" y="629"/>
                    </a:cubicBezTo>
                    <a:cubicBezTo>
                      <a:pt x="356" y="627"/>
                      <a:pt x="350" y="624"/>
                      <a:pt x="345" y="621"/>
                    </a:cubicBezTo>
                    <a:cubicBezTo>
                      <a:pt x="334" y="618"/>
                      <a:pt x="325" y="611"/>
                      <a:pt x="316" y="606"/>
                    </a:cubicBezTo>
                    <a:cubicBezTo>
                      <a:pt x="311" y="603"/>
                      <a:pt x="307" y="599"/>
                      <a:pt x="303" y="597"/>
                    </a:cubicBezTo>
                    <a:cubicBezTo>
                      <a:pt x="290" y="588"/>
                      <a:pt x="277" y="579"/>
                      <a:pt x="267" y="567"/>
                    </a:cubicBezTo>
                    <a:cubicBezTo>
                      <a:pt x="271" y="570"/>
                      <a:pt x="276" y="573"/>
                      <a:pt x="280" y="576"/>
                    </a:cubicBezTo>
                    <a:cubicBezTo>
                      <a:pt x="289" y="582"/>
                      <a:pt x="298" y="589"/>
                      <a:pt x="306" y="594"/>
                    </a:cubicBezTo>
                    <a:cubicBezTo>
                      <a:pt x="314" y="599"/>
                      <a:pt x="321" y="602"/>
                      <a:pt x="329" y="606"/>
                    </a:cubicBezTo>
                    <a:cubicBezTo>
                      <a:pt x="330" y="607"/>
                      <a:pt x="332" y="608"/>
                      <a:pt x="334" y="609"/>
                    </a:cubicBezTo>
                    <a:cubicBezTo>
                      <a:pt x="340" y="611"/>
                      <a:pt x="347" y="613"/>
                      <a:pt x="353" y="615"/>
                    </a:cubicBezTo>
                    <a:cubicBezTo>
                      <a:pt x="361" y="617"/>
                      <a:pt x="369" y="620"/>
                      <a:pt x="377" y="623"/>
                    </a:cubicBezTo>
                    <a:cubicBezTo>
                      <a:pt x="385" y="625"/>
                      <a:pt x="393" y="627"/>
                      <a:pt x="402" y="630"/>
                    </a:cubicBezTo>
                    <a:cubicBezTo>
                      <a:pt x="410" y="632"/>
                      <a:pt x="418" y="634"/>
                      <a:pt x="426" y="634"/>
                    </a:cubicBezTo>
                    <a:cubicBezTo>
                      <a:pt x="434" y="634"/>
                      <a:pt x="441" y="635"/>
                      <a:pt x="448" y="636"/>
                    </a:cubicBezTo>
                    <a:cubicBezTo>
                      <a:pt x="454" y="636"/>
                      <a:pt x="461" y="636"/>
                      <a:pt x="467" y="635"/>
                    </a:cubicBezTo>
                    <a:cubicBezTo>
                      <a:pt x="475" y="635"/>
                      <a:pt x="482" y="634"/>
                      <a:pt x="490" y="634"/>
                    </a:cubicBezTo>
                    <a:cubicBezTo>
                      <a:pt x="495" y="633"/>
                      <a:pt x="501" y="633"/>
                      <a:pt x="507" y="633"/>
                    </a:cubicBezTo>
                    <a:cubicBezTo>
                      <a:pt x="517" y="633"/>
                      <a:pt x="526" y="632"/>
                      <a:pt x="536" y="632"/>
                    </a:cubicBezTo>
                    <a:cubicBezTo>
                      <a:pt x="544" y="632"/>
                      <a:pt x="553" y="632"/>
                      <a:pt x="561" y="632"/>
                    </a:cubicBezTo>
                    <a:cubicBezTo>
                      <a:pt x="571" y="630"/>
                      <a:pt x="581" y="631"/>
                      <a:pt x="591" y="632"/>
                    </a:cubicBezTo>
                    <a:cubicBezTo>
                      <a:pt x="599" y="634"/>
                      <a:pt x="606" y="636"/>
                      <a:pt x="613" y="640"/>
                    </a:cubicBezTo>
                    <a:cubicBezTo>
                      <a:pt x="610" y="639"/>
                      <a:pt x="606" y="639"/>
                      <a:pt x="603" y="638"/>
                    </a:cubicBezTo>
                    <a:close/>
                    <a:moveTo>
                      <a:pt x="233" y="677"/>
                    </a:moveTo>
                    <a:cubicBezTo>
                      <a:pt x="233" y="677"/>
                      <a:pt x="233" y="677"/>
                      <a:pt x="233" y="677"/>
                    </a:cubicBezTo>
                    <a:cubicBezTo>
                      <a:pt x="233" y="676"/>
                      <a:pt x="233" y="676"/>
                      <a:pt x="233" y="675"/>
                    </a:cubicBezTo>
                    <a:cubicBezTo>
                      <a:pt x="233" y="675"/>
                      <a:pt x="233" y="675"/>
                      <a:pt x="233" y="675"/>
                    </a:cubicBezTo>
                    <a:cubicBezTo>
                      <a:pt x="233" y="675"/>
                      <a:pt x="233" y="675"/>
                      <a:pt x="233" y="675"/>
                    </a:cubicBezTo>
                    <a:cubicBezTo>
                      <a:pt x="233" y="673"/>
                      <a:pt x="233" y="670"/>
                      <a:pt x="233" y="668"/>
                    </a:cubicBezTo>
                    <a:cubicBezTo>
                      <a:pt x="233" y="648"/>
                      <a:pt x="234" y="628"/>
                      <a:pt x="234" y="608"/>
                    </a:cubicBezTo>
                    <a:cubicBezTo>
                      <a:pt x="235" y="593"/>
                      <a:pt x="236" y="578"/>
                      <a:pt x="238" y="564"/>
                    </a:cubicBezTo>
                    <a:cubicBezTo>
                      <a:pt x="239" y="563"/>
                      <a:pt x="239" y="563"/>
                      <a:pt x="240" y="561"/>
                    </a:cubicBezTo>
                    <a:cubicBezTo>
                      <a:pt x="247" y="576"/>
                      <a:pt x="254" y="589"/>
                      <a:pt x="261" y="603"/>
                    </a:cubicBezTo>
                    <a:cubicBezTo>
                      <a:pt x="260" y="605"/>
                      <a:pt x="259" y="606"/>
                      <a:pt x="258" y="607"/>
                    </a:cubicBezTo>
                    <a:cubicBezTo>
                      <a:pt x="249" y="618"/>
                      <a:pt x="244" y="632"/>
                      <a:pt x="240" y="646"/>
                    </a:cubicBezTo>
                    <a:cubicBezTo>
                      <a:pt x="237" y="655"/>
                      <a:pt x="235" y="665"/>
                      <a:pt x="233" y="675"/>
                    </a:cubicBezTo>
                    <a:cubicBezTo>
                      <a:pt x="233" y="675"/>
                      <a:pt x="233" y="675"/>
                      <a:pt x="233" y="675"/>
                    </a:cubicBezTo>
                    <a:cubicBezTo>
                      <a:pt x="233" y="675"/>
                      <a:pt x="233" y="675"/>
                      <a:pt x="233" y="675"/>
                    </a:cubicBezTo>
                    <a:cubicBezTo>
                      <a:pt x="233" y="676"/>
                      <a:pt x="233" y="676"/>
                      <a:pt x="233" y="677"/>
                    </a:cubicBezTo>
                    <a:close/>
                    <a:moveTo>
                      <a:pt x="251" y="523"/>
                    </a:moveTo>
                    <a:cubicBezTo>
                      <a:pt x="260" y="528"/>
                      <a:pt x="270" y="535"/>
                      <a:pt x="279" y="540"/>
                    </a:cubicBezTo>
                    <a:cubicBezTo>
                      <a:pt x="286" y="543"/>
                      <a:pt x="292" y="547"/>
                      <a:pt x="299" y="550"/>
                    </a:cubicBezTo>
                    <a:cubicBezTo>
                      <a:pt x="305" y="553"/>
                      <a:pt x="311" y="555"/>
                      <a:pt x="317" y="558"/>
                    </a:cubicBezTo>
                    <a:cubicBezTo>
                      <a:pt x="325" y="561"/>
                      <a:pt x="333" y="565"/>
                      <a:pt x="342" y="568"/>
                    </a:cubicBezTo>
                    <a:cubicBezTo>
                      <a:pt x="356" y="573"/>
                      <a:pt x="370" y="578"/>
                      <a:pt x="385" y="581"/>
                    </a:cubicBezTo>
                    <a:cubicBezTo>
                      <a:pt x="395" y="583"/>
                      <a:pt x="406" y="585"/>
                      <a:pt x="416" y="586"/>
                    </a:cubicBezTo>
                    <a:cubicBezTo>
                      <a:pt x="420" y="586"/>
                      <a:pt x="423" y="586"/>
                      <a:pt x="427" y="587"/>
                    </a:cubicBezTo>
                    <a:cubicBezTo>
                      <a:pt x="436" y="587"/>
                      <a:pt x="446" y="587"/>
                      <a:pt x="455" y="587"/>
                    </a:cubicBezTo>
                    <a:cubicBezTo>
                      <a:pt x="457" y="587"/>
                      <a:pt x="459" y="588"/>
                      <a:pt x="461" y="588"/>
                    </a:cubicBezTo>
                    <a:cubicBezTo>
                      <a:pt x="461" y="588"/>
                      <a:pt x="461" y="588"/>
                      <a:pt x="461" y="588"/>
                    </a:cubicBezTo>
                    <a:cubicBezTo>
                      <a:pt x="461" y="588"/>
                      <a:pt x="461" y="588"/>
                      <a:pt x="461" y="588"/>
                    </a:cubicBezTo>
                    <a:cubicBezTo>
                      <a:pt x="461" y="588"/>
                      <a:pt x="461" y="588"/>
                      <a:pt x="461" y="588"/>
                    </a:cubicBezTo>
                    <a:cubicBezTo>
                      <a:pt x="455" y="590"/>
                      <a:pt x="450" y="593"/>
                      <a:pt x="444" y="596"/>
                    </a:cubicBezTo>
                    <a:cubicBezTo>
                      <a:pt x="442" y="597"/>
                      <a:pt x="438" y="597"/>
                      <a:pt x="436" y="596"/>
                    </a:cubicBezTo>
                    <a:cubicBezTo>
                      <a:pt x="429" y="595"/>
                      <a:pt x="422" y="592"/>
                      <a:pt x="414" y="591"/>
                    </a:cubicBezTo>
                    <a:cubicBezTo>
                      <a:pt x="402" y="589"/>
                      <a:pt x="390" y="587"/>
                      <a:pt x="378" y="582"/>
                    </a:cubicBezTo>
                    <a:cubicBezTo>
                      <a:pt x="378" y="582"/>
                      <a:pt x="377" y="581"/>
                      <a:pt x="376" y="581"/>
                    </a:cubicBezTo>
                    <a:cubicBezTo>
                      <a:pt x="369" y="579"/>
                      <a:pt x="362" y="578"/>
                      <a:pt x="355" y="576"/>
                    </a:cubicBezTo>
                    <a:cubicBezTo>
                      <a:pt x="349" y="574"/>
                      <a:pt x="343" y="571"/>
                      <a:pt x="336" y="570"/>
                    </a:cubicBezTo>
                    <a:cubicBezTo>
                      <a:pt x="325" y="568"/>
                      <a:pt x="315" y="565"/>
                      <a:pt x="304" y="561"/>
                    </a:cubicBezTo>
                    <a:cubicBezTo>
                      <a:pt x="293" y="557"/>
                      <a:pt x="282" y="552"/>
                      <a:pt x="271" y="546"/>
                    </a:cubicBezTo>
                    <a:cubicBezTo>
                      <a:pt x="262" y="542"/>
                      <a:pt x="253" y="539"/>
                      <a:pt x="243" y="542"/>
                    </a:cubicBezTo>
                    <a:cubicBezTo>
                      <a:pt x="239" y="533"/>
                      <a:pt x="235" y="523"/>
                      <a:pt x="230" y="513"/>
                    </a:cubicBezTo>
                    <a:cubicBezTo>
                      <a:pt x="232" y="513"/>
                      <a:pt x="233" y="513"/>
                      <a:pt x="233" y="514"/>
                    </a:cubicBezTo>
                    <a:cubicBezTo>
                      <a:pt x="239" y="517"/>
                      <a:pt x="245" y="519"/>
                      <a:pt x="251" y="523"/>
                    </a:cubicBezTo>
                    <a:close/>
                    <a:moveTo>
                      <a:pt x="249" y="517"/>
                    </a:moveTo>
                    <a:cubicBezTo>
                      <a:pt x="249" y="517"/>
                      <a:pt x="250" y="516"/>
                      <a:pt x="250" y="516"/>
                    </a:cubicBezTo>
                    <a:cubicBezTo>
                      <a:pt x="250" y="517"/>
                      <a:pt x="250" y="517"/>
                      <a:pt x="250" y="517"/>
                    </a:cubicBezTo>
                    <a:cubicBezTo>
                      <a:pt x="250" y="517"/>
                      <a:pt x="250" y="517"/>
                      <a:pt x="250" y="517"/>
                    </a:cubicBezTo>
                    <a:cubicBezTo>
                      <a:pt x="250" y="517"/>
                      <a:pt x="249" y="517"/>
                      <a:pt x="249" y="517"/>
                    </a:cubicBezTo>
                    <a:close/>
                    <a:moveTo>
                      <a:pt x="253" y="519"/>
                    </a:moveTo>
                    <a:cubicBezTo>
                      <a:pt x="253" y="519"/>
                      <a:pt x="253" y="519"/>
                      <a:pt x="253" y="518"/>
                    </a:cubicBezTo>
                    <a:cubicBezTo>
                      <a:pt x="254" y="519"/>
                      <a:pt x="254" y="519"/>
                      <a:pt x="255" y="519"/>
                    </a:cubicBezTo>
                    <a:cubicBezTo>
                      <a:pt x="254" y="519"/>
                      <a:pt x="254" y="520"/>
                      <a:pt x="254" y="520"/>
                    </a:cubicBezTo>
                    <a:cubicBezTo>
                      <a:pt x="254" y="519"/>
                      <a:pt x="254" y="519"/>
                      <a:pt x="253" y="519"/>
                    </a:cubicBezTo>
                    <a:close/>
                    <a:moveTo>
                      <a:pt x="511" y="586"/>
                    </a:moveTo>
                    <a:cubicBezTo>
                      <a:pt x="511" y="586"/>
                      <a:pt x="511" y="586"/>
                      <a:pt x="511" y="586"/>
                    </a:cubicBezTo>
                    <a:cubicBezTo>
                      <a:pt x="511" y="586"/>
                      <a:pt x="511" y="586"/>
                      <a:pt x="511" y="586"/>
                    </a:cubicBezTo>
                    <a:cubicBezTo>
                      <a:pt x="511" y="586"/>
                      <a:pt x="511" y="586"/>
                      <a:pt x="511" y="586"/>
                    </a:cubicBezTo>
                    <a:cubicBezTo>
                      <a:pt x="511" y="586"/>
                      <a:pt x="511" y="586"/>
                      <a:pt x="511" y="586"/>
                    </a:cubicBezTo>
                    <a:cubicBezTo>
                      <a:pt x="508" y="588"/>
                      <a:pt x="505" y="590"/>
                      <a:pt x="502" y="592"/>
                    </a:cubicBezTo>
                    <a:cubicBezTo>
                      <a:pt x="499" y="594"/>
                      <a:pt x="497" y="596"/>
                      <a:pt x="494" y="597"/>
                    </a:cubicBezTo>
                    <a:cubicBezTo>
                      <a:pt x="490" y="598"/>
                      <a:pt x="485" y="598"/>
                      <a:pt x="481" y="598"/>
                    </a:cubicBezTo>
                    <a:cubicBezTo>
                      <a:pt x="483" y="596"/>
                      <a:pt x="486" y="595"/>
                      <a:pt x="488" y="594"/>
                    </a:cubicBezTo>
                    <a:cubicBezTo>
                      <a:pt x="494" y="592"/>
                      <a:pt x="499" y="589"/>
                      <a:pt x="505" y="587"/>
                    </a:cubicBezTo>
                    <a:cubicBezTo>
                      <a:pt x="507" y="586"/>
                      <a:pt x="509" y="586"/>
                      <a:pt x="511" y="586"/>
                    </a:cubicBezTo>
                    <a:close/>
                    <a:moveTo>
                      <a:pt x="510" y="580"/>
                    </a:moveTo>
                    <a:cubicBezTo>
                      <a:pt x="510" y="580"/>
                      <a:pt x="510" y="580"/>
                      <a:pt x="510" y="580"/>
                    </a:cubicBezTo>
                    <a:cubicBezTo>
                      <a:pt x="511" y="580"/>
                      <a:pt x="511" y="580"/>
                      <a:pt x="512" y="580"/>
                    </a:cubicBezTo>
                    <a:cubicBezTo>
                      <a:pt x="512" y="580"/>
                      <a:pt x="512" y="580"/>
                      <a:pt x="512" y="580"/>
                    </a:cubicBezTo>
                    <a:cubicBezTo>
                      <a:pt x="512" y="580"/>
                      <a:pt x="512" y="580"/>
                      <a:pt x="512" y="580"/>
                    </a:cubicBezTo>
                    <a:cubicBezTo>
                      <a:pt x="512" y="580"/>
                      <a:pt x="511" y="580"/>
                      <a:pt x="511" y="580"/>
                    </a:cubicBezTo>
                    <a:cubicBezTo>
                      <a:pt x="510" y="580"/>
                      <a:pt x="510" y="580"/>
                      <a:pt x="510" y="580"/>
                    </a:cubicBezTo>
                    <a:close/>
                    <a:moveTo>
                      <a:pt x="473" y="593"/>
                    </a:moveTo>
                    <a:cubicBezTo>
                      <a:pt x="479" y="591"/>
                      <a:pt x="486" y="589"/>
                      <a:pt x="492" y="587"/>
                    </a:cubicBezTo>
                    <a:cubicBezTo>
                      <a:pt x="493" y="586"/>
                      <a:pt x="494" y="586"/>
                      <a:pt x="495" y="586"/>
                    </a:cubicBezTo>
                    <a:cubicBezTo>
                      <a:pt x="495" y="586"/>
                      <a:pt x="495" y="586"/>
                      <a:pt x="495" y="586"/>
                    </a:cubicBezTo>
                    <a:cubicBezTo>
                      <a:pt x="495" y="586"/>
                      <a:pt x="495" y="586"/>
                      <a:pt x="496" y="586"/>
                    </a:cubicBezTo>
                    <a:cubicBezTo>
                      <a:pt x="496" y="586"/>
                      <a:pt x="495" y="586"/>
                      <a:pt x="495" y="586"/>
                    </a:cubicBezTo>
                    <a:cubicBezTo>
                      <a:pt x="495" y="586"/>
                      <a:pt x="495" y="586"/>
                      <a:pt x="495" y="586"/>
                    </a:cubicBezTo>
                    <a:cubicBezTo>
                      <a:pt x="490" y="589"/>
                      <a:pt x="484" y="592"/>
                      <a:pt x="479" y="595"/>
                    </a:cubicBezTo>
                    <a:cubicBezTo>
                      <a:pt x="473" y="598"/>
                      <a:pt x="468" y="598"/>
                      <a:pt x="462" y="597"/>
                    </a:cubicBezTo>
                    <a:cubicBezTo>
                      <a:pt x="466" y="596"/>
                      <a:pt x="469" y="594"/>
                      <a:pt x="473" y="593"/>
                    </a:cubicBezTo>
                    <a:close/>
                    <a:moveTo>
                      <a:pt x="453" y="596"/>
                    </a:moveTo>
                    <a:cubicBezTo>
                      <a:pt x="453" y="596"/>
                      <a:pt x="453" y="596"/>
                      <a:pt x="453" y="596"/>
                    </a:cubicBezTo>
                    <a:cubicBezTo>
                      <a:pt x="453" y="596"/>
                      <a:pt x="453" y="596"/>
                      <a:pt x="453" y="596"/>
                    </a:cubicBezTo>
                    <a:cubicBezTo>
                      <a:pt x="453" y="596"/>
                      <a:pt x="453" y="596"/>
                      <a:pt x="453" y="596"/>
                    </a:cubicBezTo>
                    <a:cubicBezTo>
                      <a:pt x="458" y="593"/>
                      <a:pt x="464" y="591"/>
                      <a:pt x="469" y="590"/>
                    </a:cubicBezTo>
                    <a:cubicBezTo>
                      <a:pt x="469" y="590"/>
                      <a:pt x="470" y="590"/>
                      <a:pt x="470" y="590"/>
                    </a:cubicBezTo>
                    <a:cubicBezTo>
                      <a:pt x="470" y="590"/>
                      <a:pt x="470" y="590"/>
                      <a:pt x="471" y="590"/>
                    </a:cubicBezTo>
                    <a:cubicBezTo>
                      <a:pt x="471" y="590"/>
                      <a:pt x="471" y="589"/>
                      <a:pt x="471" y="589"/>
                    </a:cubicBezTo>
                    <a:cubicBezTo>
                      <a:pt x="471" y="589"/>
                      <a:pt x="472" y="589"/>
                      <a:pt x="472" y="589"/>
                    </a:cubicBezTo>
                    <a:cubicBezTo>
                      <a:pt x="473" y="589"/>
                      <a:pt x="475" y="588"/>
                      <a:pt x="476" y="588"/>
                    </a:cubicBezTo>
                    <a:cubicBezTo>
                      <a:pt x="476" y="587"/>
                      <a:pt x="477" y="587"/>
                      <a:pt x="477" y="587"/>
                    </a:cubicBezTo>
                    <a:cubicBezTo>
                      <a:pt x="477" y="587"/>
                      <a:pt x="477" y="587"/>
                      <a:pt x="477" y="587"/>
                    </a:cubicBezTo>
                    <a:cubicBezTo>
                      <a:pt x="477" y="587"/>
                      <a:pt x="476" y="588"/>
                      <a:pt x="476" y="588"/>
                    </a:cubicBezTo>
                    <a:cubicBezTo>
                      <a:pt x="475" y="588"/>
                      <a:pt x="473" y="589"/>
                      <a:pt x="472" y="589"/>
                    </a:cubicBezTo>
                    <a:cubicBezTo>
                      <a:pt x="472" y="589"/>
                      <a:pt x="471" y="589"/>
                      <a:pt x="471" y="589"/>
                    </a:cubicBezTo>
                    <a:cubicBezTo>
                      <a:pt x="471" y="590"/>
                      <a:pt x="471" y="590"/>
                      <a:pt x="471" y="590"/>
                    </a:cubicBezTo>
                    <a:cubicBezTo>
                      <a:pt x="470" y="590"/>
                      <a:pt x="470" y="590"/>
                      <a:pt x="470" y="590"/>
                    </a:cubicBezTo>
                    <a:cubicBezTo>
                      <a:pt x="470" y="590"/>
                      <a:pt x="469" y="590"/>
                      <a:pt x="469" y="590"/>
                    </a:cubicBezTo>
                    <a:cubicBezTo>
                      <a:pt x="464" y="593"/>
                      <a:pt x="459" y="595"/>
                      <a:pt x="453" y="596"/>
                    </a:cubicBezTo>
                    <a:close/>
                    <a:moveTo>
                      <a:pt x="499" y="581"/>
                    </a:moveTo>
                    <a:cubicBezTo>
                      <a:pt x="493" y="582"/>
                      <a:pt x="487" y="582"/>
                      <a:pt x="481" y="582"/>
                    </a:cubicBezTo>
                    <a:cubicBezTo>
                      <a:pt x="476" y="582"/>
                      <a:pt x="471" y="582"/>
                      <a:pt x="466" y="582"/>
                    </a:cubicBezTo>
                    <a:cubicBezTo>
                      <a:pt x="456" y="583"/>
                      <a:pt x="446" y="583"/>
                      <a:pt x="437" y="583"/>
                    </a:cubicBezTo>
                    <a:cubicBezTo>
                      <a:pt x="430" y="583"/>
                      <a:pt x="424" y="582"/>
                      <a:pt x="417" y="581"/>
                    </a:cubicBezTo>
                    <a:cubicBezTo>
                      <a:pt x="404" y="580"/>
                      <a:pt x="392" y="578"/>
                      <a:pt x="380" y="575"/>
                    </a:cubicBezTo>
                    <a:cubicBezTo>
                      <a:pt x="368" y="572"/>
                      <a:pt x="356" y="568"/>
                      <a:pt x="345" y="564"/>
                    </a:cubicBezTo>
                    <a:cubicBezTo>
                      <a:pt x="341" y="563"/>
                      <a:pt x="337" y="562"/>
                      <a:pt x="333" y="560"/>
                    </a:cubicBezTo>
                    <a:cubicBezTo>
                      <a:pt x="327" y="558"/>
                      <a:pt x="322" y="555"/>
                      <a:pt x="316" y="553"/>
                    </a:cubicBezTo>
                    <a:cubicBezTo>
                      <a:pt x="310" y="550"/>
                      <a:pt x="304" y="548"/>
                      <a:pt x="299" y="545"/>
                    </a:cubicBezTo>
                    <a:cubicBezTo>
                      <a:pt x="288" y="539"/>
                      <a:pt x="276" y="533"/>
                      <a:pt x="265" y="527"/>
                    </a:cubicBezTo>
                    <a:cubicBezTo>
                      <a:pt x="262" y="525"/>
                      <a:pt x="260" y="523"/>
                      <a:pt x="257" y="521"/>
                    </a:cubicBezTo>
                    <a:cubicBezTo>
                      <a:pt x="257" y="521"/>
                      <a:pt x="257" y="521"/>
                      <a:pt x="258" y="520"/>
                    </a:cubicBezTo>
                    <a:cubicBezTo>
                      <a:pt x="267" y="524"/>
                      <a:pt x="277" y="528"/>
                      <a:pt x="286" y="532"/>
                    </a:cubicBezTo>
                    <a:cubicBezTo>
                      <a:pt x="288" y="532"/>
                      <a:pt x="290" y="533"/>
                      <a:pt x="293" y="534"/>
                    </a:cubicBezTo>
                    <a:cubicBezTo>
                      <a:pt x="299" y="537"/>
                      <a:pt x="305" y="539"/>
                      <a:pt x="311" y="542"/>
                    </a:cubicBezTo>
                    <a:cubicBezTo>
                      <a:pt x="315" y="544"/>
                      <a:pt x="318" y="545"/>
                      <a:pt x="321" y="546"/>
                    </a:cubicBezTo>
                    <a:cubicBezTo>
                      <a:pt x="332" y="550"/>
                      <a:pt x="342" y="554"/>
                      <a:pt x="353" y="558"/>
                    </a:cubicBezTo>
                    <a:cubicBezTo>
                      <a:pt x="357" y="559"/>
                      <a:pt x="362" y="560"/>
                      <a:pt x="366" y="562"/>
                    </a:cubicBezTo>
                    <a:cubicBezTo>
                      <a:pt x="373" y="564"/>
                      <a:pt x="380" y="566"/>
                      <a:pt x="386" y="568"/>
                    </a:cubicBezTo>
                    <a:cubicBezTo>
                      <a:pt x="392" y="569"/>
                      <a:pt x="398" y="570"/>
                      <a:pt x="403" y="571"/>
                    </a:cubicBezTo>
                    <a:cubicBezTo>
                      <a:pt x="410" y="572"/>
                      <a:pt x="417" y="574"/>
                      <a:pt x="424" y="575"/>
                    </a:cubicBezTo>
                    <a:cubicBezTo>
                      <a:pt x="431" y="576"/>
                      <a:pt x="438" y="577"/>
                      <a:pt x="445" y="579"/>
                    </a:cubicBezTo>
                    <a:cubicBezTo>
                      <a:pt x="455" y="581"/>
                      <a:pt x="465" y="581"/>
                      <a:pt x="476" y="581"/>
                    </a:cubicBezTo>
                    <a:cubicBezTo>
                      <a:pt x="486" y="581"/>
                      <a:pt x="497" y="580"/>
                      <a:pt x="507" y="580"/>
                    </a:cubicBezTo>
                    <a:cubicBezTo>
                      <a:pt x="507" y="580"/>
                      <a:pt x="507" y="581"/>
                      <a:pt x="507" y="581"/>
                    </a:cubicBezTo>
                    <a:cubicBezTo>
                      <a:pt x="505" y="581"/>
                      <a:pt x="502" y="581"/>
                      <a:pt x="499" y="581"/>
                    </a:cubicBezTo>
                    <a:close/>
                    <a:moveTo>
                      <a:pt x="271" y="557"/>
                    </a:moveTo>
                    <a:cubicBezTo>
                      <a:pt x="271" y="557"/>
                      <a:pt x="271" y="557"/>
                      <a:pt x="271" y="557"/>
                    </a:cubicBezTo>
                    <a:cubicBezTo>
                      <a:pt x="271" y="557"/>
                      <a:pt x="271" y="557"/>
                      <a:pt x="271" y="557"/>
                    </a:cubicBezTo>
                    <a:cubicBezTo>
                      <a:pt x="271" y="557"/>
                      <a:pt x="271" y="557"/>
                      <a:pt x="271" y="557"/>
                    </a:cubicBezTo>
                    <a:close/>
                    <a:moveTo>
                      <a:pt x="236" y="556"/>
                    </a:moveTo>
                    <a:cubicBezTo>
                      <a:pt x="236" y="557"/>
                      <a:pt x="236" y="557"/>
                      <a:pt x="236" y="557"/>
                    </a:cubicBezTo>
                    <a:cubicBezTo>
                      <a:pt x="236" y="557"/>
                      <a:pt x="236" y="557"/>
                      <a:pt x="236" y="557"/>
                    </a:cubicBezTo>
                    <a:cubicBezTo>
                      <a:pt x="236" y="557"/>
                      <a:pt x="236" y="557"/>
                      <a:pt x="236" y="556"/>
                    </a:cubicBezTo>
                    <a:cubicBezTo>
                      <a:pt x="236" y="556"/>
                      <a:pt x="236" y="556"/>
                      <a:pt x="236" y="556"/>
                    </a:cubicBezTo>
                    <a:close/>
                    <a:moveTo>
                      <a:pt x="268" y="555"/>
                    </a:moveTo>
                    <a:cubicBezTo>
                      <a:pt x="261" y="553"/>
                      <a:pt x="254" y="552"/>
                      <a:pt x="247" y="549"/>
                    </a:cubicBezTo>
                    <a:cubicBezTo>
                      <a:pt x="255" y="546"/>
                      <a:pt x="262" y="550"/>
                      <a:pt x="268" y="555"/>
                    </a:cubicBezTo>
                    <a:close/>
                    <a:moveTo>
                      <a:pt x="270" y="561"/>
                    </a:moveTo>
                    <a:cubicBezTo>
                      <a:pt x="279" y="565"/>
                      <a:pt x="288" y="570"/>
                      <a:pt x="296" y="575"/>
                    </a:cubicBezTo>
                    <a:cubicBezTo>
                      <a:pt x="303" y="578"/>
                      <a:pt x="310" y="582"/>
                      <a:pt x="318" y="586"/>
                    </a:cubicBezTo>
                    <a:cubicBezTo>
                      <a:pt x="326" y="590"/>
                      <a:pt x="333" y="595"/>
                      <a:pt x="342" y="599"/>
                    </a:cubicBezTo>
                    <a:cubicBezTo>
                      <a:pt x="351" y="603"/>
                      <a:pt x="360" y="606"/>
                      <a:pt x="370" y="609"/>
                    </a:cubicBezTo>
                    <a:cubicBezTo>
                      <a:pt x="378" y="611"/>
                      <a:pt x="386" y="613"/>
                      <a:pt x="394" y="614"/>
                    </a:cubicBezTo>
                    <a:cubicBezTo>
                      <a:pt x="407" y="617"/>
                      <a:pt x="419" y="620"/>
                      <a:pt x="432" y="620"/>
                    </a:cubicBezTo>
                    <a:cubicBezTo>
                      <a:pt x="439" y="620"/>
                      <a:pt x="446" y="622"/>
                      <a:pt x="453" y="622"/>
                    </a:cubicBezTo>
                    <a:cubicBezTo>
                      <a:pt x="459" y="623"/>
                      <a:pt x="465" y="623"/>
                      <a:pt x="471" y="624"/>
                    </a:cubicBezTo>
                    <a:cubicBezTo>
                      <a:pt x="479" y="624"/>
                      <a:pt x="487" y="624"/>
                      <a:pt x="495" y="624"/>
                    </a:cubicBezTo>
                    <a:cubicBezTo>
                      <a:pt x="501" y="624"/>
                      <a:pt x="507" y="624"/>
                      <a:pt x="513" y="625"/>
                    </a:cubicBezTo>
                    <a:cubicBezTo>
                      <a:pt x="517" y="625"/>
                      <a:pt x="521" y="624"/>
                      <a:pt x="524" y="624"/>
                    </a:cubicBezTo>
                    <a:cubicBezTo>
                      <a:pt x="532" y="625"/>
                      <a:pt x="539" y="625"/>
                      <a:pt x="547" y="626"/>
                    </a:cubicBezTo>
                    <a:cubicBezTo>
                      <a:pt x="552" y="626"/>
                      <a:pt x="557" y="627"/>
                      <a:pt x="562" y="627"/>
                    </a:cubicBezTo>
                    <a:cubicBezTo>
                      <a:pt x="562" y="627"/>
                      <a:pt x="562" y="627"/>
                      <a:pt x="562" y="627"/>
                    </a:cubicBezTo>
                    <a:cubicBezTo>
                      <a:pt x="562" y="627"/>
                      <a:pt x="562" y="627"/>
                      <a:pt x="562" y="627"/>
                    </a:cubicBezTo>
                    <a:cubicBezTo>
                      <a:pt x="562" y="627"/>
                      <a:pt x="562" y="627"/>
                      <a:pt x="562" y="627"/>
                    </a:cubicBezTo>
                    <a:cubicBezTo>
                      <a:pt x="562" y="627"/>
                      <a:pt x="562" y="627"/>
                      <a:pt x="562" y="627"/>
                    </a:cubicBezTo>
                    <a:cubicBezTo>
                      <a:pt x="562" y="627"/>
                      <a:pt x="562" y="627"/>
                      <a:pt x="562" y="627"/>
                    </a:cubicBezTo>
                    <a:cubicBezTo>
                      <a:pt x="562" y="627"/>
                      <a:pt x="562" y="627"/>
                      <a:pt x="562" y="627"/>
                    </a:cubicBezTo>
                    <a:cubicBezTo>
                      <a:pt x="562" y="627"/>
                      <a:pt x="562" y="627"/>
                      <a:pt x="562" y="627"/>
                    </a:cubicBezTo>
                    <a:cubicBezTo>
                      <a:pt x="559" y="627"/>
                      <a:pt x="556" y="628"/>
                      <a:pt x="552" y="628"/>
                    </a:cubicBezTo>
                    <a:cubicBezTo>
                      <a:pt x="544" y="628"/>
                      <a:pt x="536" y="628"/>
                      <a:pt x="527" y="628"/>
                    </a:cubicBezTo>
                    <a:cubicBezTo>
                      <a:pt x="514" y="628"/>
                      <a:pt x="501" y="629"/>
                      <a:pt x="488" y="629"/>
                    </a:cubicBezTo>
                    <a:cubicBezTo>
                      <a:pt x="482" y="630"/>
                      <a:pt x="476" y="630"/>
                      <a:pt x="469" y="631"/>
                    </a:cubicBezTo>
                    <a:cubicBezTo>
                      <a:pt x="463" y="631"/>
                      <a:pt x="458" y="631"/>
                      <a:pt x="452" y="631"/>
                    </a:cubicBezTo>
                    <a:cubicBezTo>
                      <a:pt x="444" y="631"/>
                      <a:pt x="436" y="630"/>
                      <a:pt x="429" y="630"/>
                    </a:cubicBezTo>
                    <a:cubicBezTo>
                      <a:pt x="420" y="630"/>
                      <a:pt x="411" y="628"/>
                      <a:pt x="403" y="626"/>
                    </a:cubicBezTo>
                    <a:cubicBezTo>
                      <a:pt x="398" y="624"/>
                      <a:pt x="394" y="623"/>
                      <a:pt x="390" y="622"/>
                    </a:cubicBezTo>
                    <a:cubicBezTo>
                      <a:pt x="384" y="620"/>
                      <a:pt x="378" y="619"/>
                      <a:pt x="372" y="617"/>
                    </a:cubicBezTo>
                    <a:cubicBezTo>
                      <a:pt x="363" y="615"/>
                      <a:pt x="355" y="612"/>
                      <a:pt x="347" y="609"/>
                    </a:cubicBezTo>
                    <a:cubicBezTo>
                      <a:pt x="338" y="605"/>
                      <a:pt x="328" y="602"/>
                      <a:pt x="320" y="597"/>
                    </a:cubicBezTo>
                    <a:cubicBezTo>
                      <a:pt x="311" y="592"/>
                      <a:pt x="302" y="587"/>
                      <a:pt x="294" y="581"/>
                    </a:cubicBezTo>
                    <a:cubicBezTo>
                      <a:pt x="281" y="572"/>
                      <a:pt x="268" y="563"/>
                      <a:pt x="255" y="556"/>
                    </a:cubicBezTo>
                    <a:cubicBezTo>
                      <a:pt x="260" y="557"/>
                      <a:pt x="265" y="559"/>
                      <a:pt x="270" y="561"/>
                    </a:cubicBezTo>
                    <a:close/>
                    <a:moveTo>
                      <a:pt x="562" y="627"/>
                    </a:moveTo>
                    <a:cubicBezTo>
                      <a:pt x="563" y="627"/>
                      <a:pt x="563" y="627"/>
                      <a:pt x="562" y="627"/>
                    </a:cubicBezTo>
                    <a:cubicBezTo>
                      <a:pt x="562" y="627"/>
                      <a:pt x="562" y="627"/>
                      <a:pt x="562" y="627"/>
                    </a:cubicBezTo>
                    <a:close/>
                    <a:moveTo>
                      <a:pt x="566" y="627"/>
                    </a:moveTo>
                    <a:cubicBezTo>
                      <a:pt x="566" y="627"/>
                      <a:pt x="566" y="627"/>
                      <a:pt x="566" y="627"/>
                    </a:cubicBezTo>
                    <a:cubicBezTo>
                      <a:pt x="566" y="627"/>
                      <a:pt x="566" y="627"/>
                      <a:pt x="566" y="627"/>
                    </a:cubicBezTo>
                    <a:close/>
                    <a:moveTo>
                      <a:pt x="605" y="631"/>
                    </a:moveTo>
                    <a:cubicBezTo>
                      <a:pt x="601" y="630"/>
                      <a:pt x="597" y="628"/>
                      <a:pt x="592" y="627"/>
                    </a:cubicBezTo>
                    <a:cubicBezTo>
                      <a:pt x="585" y="625"/>
                      <a:pt x="579" y="623"/>
                      <a:pt x="572" y="622"/>
                    </a:cubicBezTo>
                    <a:cubicBezTo>
                      <a:pt x="564" y="621"/>
                      <a:pt x="557" y="622"/>
                      <a:pt x="549" y="621"/>
                    </a:cubicBezTo>
                    <a:cubicBezTo>
                      <a:pt x="538" y="621"/>
                      <a:pt x="526" y="621"/>
                      <a:pt x="514" y="620"/>
                    </a:cubicBezTo>
                    <a:cubicBezTo>
                      <a:pt x="510" y="620"/>
                      <a:pt x="506" y="620"/>
                      <a:pt x="502" y="620"/>
                    </a:cubicBezTo>
                    <a:cubicBezTo>
                      <a:pt x="496" y="619"/>
                      <a:pt x="489" y="619"/>
                      <a:pt x="482" y="619"/>
                    </a:cubicBezTo>
                    <a:cubicBezTo>
                      <a:pt x="475" y="619"/>
                      <a:pt x="469" y="619"/>
                      <a:pt x="463" y="619"/>
                    </a:cubicBezTo>
                    <a:cubicBezTo>
                      <a:pt x="454" y="619"/>
                      <a:pt x="445" y="617"/>
                      <a:pt x="436" y="617"/>
                    </a:cubicBezTo>
                    <a:cubicBezTo>
                      <a:pt x="433" y="616"/>
                      <a:pt x="430" y="617"/>
                      <a:pt x="426" y="616"/>
                    </a:cubicBezTo>
                    <a:cubicBezTo>
                      <a:pt x="413" y="614"/>
                      <a:pt x="400" y="611"/>
                      <a:pt x="387" y="608"/>
                    </a:cubicBezTo>
                    <a:cubicBezTo>
                      <a:pt x="377" y="606"/>
                      <a:pt x="367" y="603"/>
                      <a:pt x="357" y="600"/>
                    </a:cubicBezTo>
                    <a:cubicBezTo>
                      <a:pt x="346" y="597"/>
                      <a:pt x="336" y="592"/>
                      <a:pt x="327" y="586"/>
                    </a:cubicBezTo>
                    <a:cubicBezTo>
                      <a:pt x="323" y="584"/>
                      <a:pt x="320" y="582"/>
                      <a:pt x="317" y="580"/>
                    </a:cubicBezTo>
                    <a:cubicBezTo>
                      <a:pt x="316" y="580"/>
                      <a:pt x="316" y="580"/>
                      <a:pt x="316" y="580"/>
                    </a:cubicBezTo>
                    <a:cubicBezTo>
                      <a:pt x="316" y="580"/>
                      <a:pt x="316" y="580"/>
                      <a:pt x="316" y="580"/>
                    </a:cubicBezTo>
                    <a:cubicBezTo>
                      <a:pt x="316" y="580"/>
                      <a:pt x="316" y="580"/>
                      <a:pt x="316" y="580"/>
                    </a:cubicBezTo>
                    <a:cubicBezTo>
                      <a:pt x="316" y="580"/>
                      <a:pt x="317" y="580"/>
                      <a:pt x="317" y="580"/>
                    </a:cubicBezTo>
                    <a:cubicBezTo>
                      <a:pt x="322" y="582"/>
                      <a:pt x="328" y="585"/>
                      <a:pt x="333" y="587"/>
                    </a:cubicBezTo>
                    <a:cubicBezTo>
                      <a:pt x="340" y="589"/>
                      <a:pt x="347" y="592"/>
                      <a:pt x="354" y="594"/>
                    </a:cubicBezTo>
                    <a:cubicBezTo>
                      <a:pt x="359" y="596"/>
                      <a:pt x="364" y="597"/>
                      <a:pt x="369" y="599"/>
                    </a:cubicBezTo>
                    <a:cubicBezTo>
                      <a:pt x="376" y="601"/>
                      <a:pt x="383" y="603"/>
                      <a:pt x="390" y="604"/>
                    </a:cubicBezTo>
                    <a:cubicBezTo>
                      <a:pt x="395" y="605"/>
                      <a:pt x="400" y="606"/>
                      <a:pt x="405" y="606"/>
                    </a:cubicBezTo>
                    <a:cubicBezTo>
                      <a:pt x="414" y="608"/>
                      <a:pt x="423" y="609"/>
                      <a:pt x="432" y="610"/>
                    </a:cubicBezTo>
                    <a:cubicBezTo>
                      <a:pt x="438" y="610"/>
                      <a:pt x="444" y="610"/>
                      <a:pt x="450" y="610"/>
                    </a:cubicBezTo>
                    <a:cubicBezTo>
                      <a:pt x="461" y="612"/>
                      <a:pt x="473" y="613"/>
                      <a:pt x="485" y="612"/>
                    </a:cubicBezTo>
                    <a:cubicBezTo>
                      <a:pt x="490" y="612"/>
                      <a:pt x="494" y="612"/>
                      <a:pt x="498" y="613"/>
                    </a:cubicBezTo>
                    <a:cubicBezTo>
                      <a:pt x="509" y="615"/>
                      <a:pt x="519" y="615"/>
                      <a:pt x="529" y="615"/>
                    </a:cubicBezTo>
                    <a:cubicBezTo>
                      <a:pt x="534" y="615"/>
                      <a:pt x="538" y="616"/>
                      <a:pt x="543" y="617"/>
                    </a:cubicBezTo>
                    <a:cubicBezTo>
                      <a:pt x="548" y="618"/>
                      <a:pt x="553" y="619"/>
                      <a:pt x="558" y="620"/>
                    </a:cubicBezTo>
                    <a:cubicBezTo>
                      <a:pt x="568" y="621"/>
                      <a:pt x="578" y="622"/>
                      <a:pt x="587" y="623"/>
                    </a:cubicBezTo>
                    <a:cubicBezTo>
                      <a:pt x="594" y="624"/>
                      <a:pt x="600" y="626"/>
                      <a:pt x="605" y="631"/>
                    </a:cubicBezTo>
                    <a:close/>
                    <a:moveTo>
                      <a:pt x="528" y="608"/>
                    </a:moveTo>
                    <a:cubicBezTo>
                      <a:pt x="542" y="609"/>
                      <a:pt x="555" y="611"/>
                      <a:pt x="568" y="614"/>
                    </a:cubicBezTo>
                    <a:cubicBezTo>
                      <a:pt x="572" y="615"/>
                      <a:pt x="576" y="616"/>
                      <a:pt x="579" y="617"/>
                    </a:cubicBezTo>
                    <a:cubicBezTo>
                      <a:pt x="579" y="617"/>
                      <a:pt x="579" y="617"/>
                      <a:pt x="579" y="617"/>
                    </a:cubicBezTo>
                    <a:cubicBezTo>
                      <a:pt x="578" y="617"/>
                      <a:pt x="577" y="618"/>
                      <a:pt x="577" y="617"/>
                    </a:cubicBezTo>
                    <a:cubicBezTo>
                      <a:pt x="573" y="617"/>
                      <a:pt x="568" y="616"/>
                      <a:pt x="564" y="616"/>
                    </a:cubicBezTo>
                    <a:cubicBezTo>
                      <a:pt x="562" y="616"/>
                      <a:pt x="559" y="616"/>
                      <a:pt x="556" y="615"/>
                    </a:cubicBezTo>
                    <a:cubicBezTo>
                      <a:pt x="544" y="612"/>
                      <a:pt x="532" y="610"/>
                      <a:pt x="519" y="611"/>
                    </a:cubicBezTo>
                    <a:cubicBezTo>
                      <a:pt x="514" y="611"/>
                      <a:pt x="508" y="610"/>
                      <a:pt x="502" y="609"/>
                    </a:cubicBezTo>
                    <a:cubicBezTo>
                      <a:pt x="496" y="608"/>
                      <a:pt x="490" y="608"/>
                      <a:pt x="484" y="608"/>
                    </a:cubicBezTo>
                    <a:cubicBezTo>
                      <a:pt x="476" y="608"/>
                      <a:pt x="468" y="608"/>
                      <a:pt x="459" y="607"/>
                    </a:cubicBezTo>
                    <a:cubicBezTo>
                      <a:pt x="453" y="607"/>
                      <a:pt x="446" y="606"/>
                      <a:pt x="439" y="606"/>
                    </a:cubicBezTo>
                    <a:cubicBezTo>
                      <a:pt x="433" y="605"/>
                      <a:pt x="427" y="605"/>
                      <a:pt x="421" y="604"/>
                    </a:cubicBezTo>
                    <a:cubicBezTo>
                      <a:pt x="415" y="604"/>
                      <a:pt x="409" y="603"/>
                      <a:pt x="404" y="602"/>
                    </a:cubicBezTo>
                    <a:cubicBezTo>
                      <a:pt x="392" y="601"/>
                      <a:pt x="381" y="599"/>
                      <a:pt x="370" y="594"/>
                    </a:cubicBezTo>
                    <a:cubicBezTo>
                      <a:pt x="368" y="594"/>
                      <a:pt x="365" y="593"/>
                      <a:pt x="363" y="592"/>
                    </a:cubicBezTo>
                    <a:cubicBezTo>
                      <a:pt x="354" y="590"/>
                      <a:pt x="345" y="588"/>
                      <a:pt x="336" y="583"/>
                    </a:cubicBezTo>
                    <a:cubicBezTo>
                      <a:pt x="333" y="582"/>
                      <a:pt x="331" y="581"/>
                      <a:pt x="328" y="580"/>
                    </a:cubicBezTo>
                    <a:cubicBezTo>
                      <a:pt x="321" y="577"/>
                      <a:pt x="314" y="574"/>
                      <a:pt x="306" y="571"/>
                    </a:cubicBezTo>
                    <a:cubicBezTo>
                      <a:pt x="303" y="569"/>
                      <a:pt x="300" y="568"/>
                      <a:pt x="297" y="566"/>
                    </a:cubicBezTo>
                    <a:cubicBezTo>
                      <a:pt x="291" y="563"/>
                      <a:pt x="286" y="560"/>
                      <a:pt x="280" y="558"/>
                    </a:cubicBezTo>
                    <a:cubicBezTo>
                      <a:pt x="291" y="561"/>
                      <a:pt x="301" y="565"/>
                      <a:pt x="311" y="569"/>
                    </a:cubicBezTo>
                    <a:cubicBezTo>
                      <a:pt x="316" y="570"/>
                      <a:pt x="320" y="572"/>
                      <a:pt x="325" y="573"/>
                    </a:cubicBezTo>
                    <a:cubicBezTo>
                      <a:pt x="329" y="574"/>
                      <a:pt x="333" y="574"/>
                      <a:pt x="337" y="575"/>
                    </a:cubicBezTo>
                    <a:cubicBezTo>
                      <a:pt x="342" y="577"/>
                      <a:pt x="348" y="579"/>
                      <a:pt x="354" y="581"/>
                    </a:cubicBezTo>
                    <a:cubicBezTo>
                      <a:pt x="360" y="583"/>
                      <a:pt x="366" y="585"/>
                      <a:pt x="372" y="586"/>
                    </a:cubicBezTo>
                    <a:cubicBezTo>
                      <a:pt x="374" y="587"/>
                      <a:pt x="376" y="587"/>
                      <a:pt x="378" y="587"/>
                    </a:cubicBezTo>
                    <a:cubicBezTo>
                      <a:pt x="384" y="589"/>
                      <a:pt x="390" y="592"/>
                      <a:pt x="396" y="593"/>
                    </a:cubicBezTo>
                    <a:cubicBezTo>
                      <a:pt x="408" y="596"/>
                      <a:pt x="421" y="598"/>
                      <a:pt x="433" y="601"/>
                    </a:cubicBezTo>
                    <a:cubicBezTo>
                      <a:pt x="433" y="601"/>
                      <a:pt x="434" y="601"/>
                      <a:pt x="434" y="601"/>
                    </a:cubicBezTo>
                    <a:cubicBezTo>
                      <a:pt x="436" y="603"/>
                      <a:pt x="438" y="603"/>
                      <a:pt x="440" y="602"/>
                    </a:cubicBezTo>
                    <a:cubicBezTo>
                      <a:pt x="441" y="602"/>
                      <a:pt x="442" y="601"/>
                      <a:pt x="443" y="601"/>
                    </a:cubicBezTo>
                    <a:cubicBezTo>
                      <a:pt x="449" y="602"/>
                      <a:pt x="455" y="603"/>
                      <a:pt x="461" y="603"/>
                    </a:cubicBezTo>
                    <a:cubicBezTo>
                      <a:pt x="467" y="603"/>
                      <a:pt x="473" y="603"/>
                      <a:pt x="478" y="603"/>
                    </a:cubicBezTo>
                    <a:cubicBezTo>
                      <a:pt x="489" y="603"/>
                      <a:pt x="500" y="603"/>
                      <a:pt x="511" y="606"/>
                    </a:cubicBezTo>
                    <a:cubicBezTo>
                      <a:pt x="517" y="607"/>
                      <a:pt x="522" y="608"/>
                      <a:pt x="528" y="608"/>
                    </a:cubicBezTo>
                    <a:close/>
                    <a:moveTo>
                      <a:pt x="525" y="585"/>
                    </a:moveTo>
                    <a:cubicBezTo>
                      <a:pt x="519" y="589"/>
                      <a:pt x="514" y="593"/>
                      <a:pt x="508" y="597"/>
                    </a:cubicBezTo>
                    <a:cubicBezTo>
                      <a:pt x="504" y="599"/>
                      <a:pt x="502" y="599"/>
                      <a:pt x="498" y="597"/>
                    </a:cubicBezTo>
                    <a:cubicBezTo>
                      <a:pt x="503" y="595"/>
                      <a:pt x="507" y="592"/>
                      <a:pt x="511" y="590"/>
                    </a:cubicBezTo>
                    <a:cubicBezTo>
                      <a:pt x="515" y="587"/>
                      <a:pt x="520" y="583"/>
                      <a:pt x="525" y="585"/>
                    </a:cubicBezTo>
                    <a:cubicBezTo>
                      <a:pt x="525" y="585"/>
                      <a:pt x="525" y="585"/>
                      <a:pt x="525" y="585"/>
                    </a:cubicBezTo>
                    <a:cubicBezTo>
                      <a:pt x="525" y="585"/>
                      <a:pt x="525" y="585"/>
                      <a:pt x="525" y="585"/>
                    </a:cubicBezTo>
                    <a:cubicBezTo>
                      <a:pt x="525" y="585"/>
                      <a:pt x="525" y="585"/>
                      <a:pt x="525" y="585"/>
                    </a:cubicBezTo>
                    <a:close/>
                    <a:moveTo>
                      <a:pt x="531" y="579"/>
                    </a:moveTo>
                    <a:cubicBezTo>
                      <a:pt x="530" y="579"/>
                      <a:pt x="529" y="579"/>
                      <a:pt x="529" y="579"/>
                    </a:cubicBezTo>
                    <a:cubicBezTo>
                      <a:pt x="529" y="579"/>
                      <a:pt x="528" y="579"/>
                      <a:pt x="528" y="579"/>
                    </a:cubicBezTo>
                    <a:cubicBezTo>
                      <a:pt x="524" y="580"/>
                      <a:pt x="520" y="580"/>
                      <a:pt x="515" y="580"/>
                    </a:cubicBezTo>
                    <a:cubicBezTo>
                      <a:pt x="515" y="580"/>
                      <a:pt x="515" y="579"/>
                      <a:pt x="515" y="579"/>
                    </a:cubicBezTo>
                    <a:cubicBezTo>
                      <a:pt x="520" y="579"/>
                      <a:pt x="524" y="579"/>
                      <a:pt x="528" y="579"/>
                    </a:cubicBezTo>
                    <a:cubicBezTo>
                      <a:pt x="528" y="579"/>
                      <a:pt x="529" y="579"/>
                      <a:pt x="529" y="579"/>
                    </a:cubicBezTo>
                    <a:cubicBezTo>
                      <a:pt x="529" y="579"/>
                      <a:pt x="530" y="579"/>
                      <a:pt x="531" y="579"/>
                    </a:cubicBezTo>
                    <a:cubicBezTo>
                      <a:pt x="531" y="578"/>
                      <a:pt x="531" y="578"/>
                      <a:pt x="531" y="578"/>
                    </a:cubicBezTo>
                    <a:cubicBezTo>
                      <a:pt x="531" y="578"/>
                      <a:pt x="531" y="579"/>
                      <a:pt x="531" y="579"/>
                    </a:cubicBezTo>
                    <a:close/>
                    <a:moveTo>
                      <a:pt x="539" y="578"/>
                    </a:moveTo>
                    <a:cubicBezTo>
                      <a:pt x="539" y="578"/>
                      <a:pt x="539" y="578"/>
                      <a:pt x="539" y="578"/>
                    </a:cubicBezTo>
                    <a:cubicBezTo>
                      <a:pt x="539" y="578"/>
                      <a:pt x="539" y="578"/>
                      <a:pt x="539" y="578"/>
                    </a:cubicBezTo>
                    <a:cubicBezTo>
                      <a:pt x="540" y="578"/>
                      <a:pt x="540" y="578"/>
                      <a:pt x="541" y="578"/>
                    </a:cubicBezTo>
                    <a:cubicBezTo>
                      <a:pt x="541" y="578"/>
                      <a:pt x="541" y="578"/>
                      <a:pt x="541" y="578"/>
                    </a:cubicBezTo>
                    <a:cubicBezTo>
                      <a:pt x="540" y="578"/>
                      <a:pt x="540" y="578"/>
                      <a:pt x="539" y="578"/>
                    </a:cubicBezTo>
                    <a:close/>
                    <a:moveTo>
                      <a:pt x="532" y="558"/>
                    </a:moveTo>
                    <a:cubicBezTo>
                      <a:pt x="540" y="554"/>
                      <a:pt x="548" y="550"/>
                      <a:pt x="556" y="548"/>
                    </a:cubicBezTo>
                    <a:cubicBezTo>
                      <a:pt x="560" y="547"/>
                      <a:pt x="565" y="546"/>
                      <a:pt x="570" y="547"/>
                    </a:cubicBezTo>
                    <a:cubicBezTo>
                      <a:pt x="570" y="547"/>
                      <a:pt x="570" y="547"/>
                      <a:pt x="570" y="547"/>
                    </a:cubicBezTo>
                    <a:cubicBezTo>
                      <a:pt x="570" y="547"/>
                      <a:pt x="570" y="547"/>
                      <a:pt x="570" y="547"/>
                    </a:cubicBezTo>
                    <a:cubicBezTo>
                      <a:pt x="570" y="547"/>
                      <a:pt x="570" y="547"/>
                      <a:pt x="570" y="547"/>
                    </a:cubicBezTo>
                    <a:cubicBezTo>
                      <a:pt x="567" y="548"/>
                      <a:pt x="564" y="549"/>
                      <a:pt x="561" y="550"/>
                    </a:cubicBezTo>
                    <a:cubicBezTo>
                      <a:pt x="553" y="552"/>
                      <a:pt x="545" y="555"/>
                      <a:pt x="537" y="558"/>
                    </a:cubicBezTo>
                    <a:cubicBezTo>
                      <a:pt x="533" y="559"/>
                      <a:pt x="529" y="561"/>
                      <a:pt x="525" y="562"/>
                    </a:cubicBezTo>
                    <a:cubicBezTo>
                      <a:pt x="524" y="563"/>
                      <a:pt x="522" y="563"/>
                      <a:pt x="520" y="563"/>
                    </a:cubicBezTo>
                    <a:cubicBezTo>
                      <a:pt x="520" y="563"/>
                      <a:pt x="520" y="563"/>
                      <a:pt x="520" y="562"/>
                    </a:cubicBezTo>
                    <a:cubicBezTo>
                      <a:pt x="524" y="561"/>
                      <a:pt x="528" y="559"/>
                      <a:pt x="532" y="558"/>
                    </a:cubicBezTo>
                    <a:close/>
                    <a:moveTo>
                      <a:pt x="548" y="558"/>
                    </a:moveTo>
                    <a:cubicBezTo>
                      <a:pt x="547" y="558"/>
                      <a:pt x="546" y="559"/>
                      <a:pt x="545" y="559"/>
                    </a:cubicBezTo>
                    <a:cubicBezTo>
                      <a:pt x="545" y="559"/>
                      <a:pt x="544" y="559"/>
                      <a:pt x="543" y="560"/>
                    </a:cubicBezTo>
                    <a:cubicBezTo>
                      <a:pt x="543" y="560"/>
                      <a:pt x="542" y="560"/>
                      <a:pt x="542" y="560"/>
                    </a:cubicBezTo>
                    <a:cubicBezTo>
                      <a:pt x="542" y="560"/>
                      <a:pt x="542" y="560"/>
                      <a:pt x="542" y="560"/>
                    </a:cubicBezTo>
                    <a:cubicBezTo>
                      <a:pt x="540" y="563"/>
                      <a:pt x="537" y="562"/>
                      <a:pt x="535" y="563"/>
                    </a:cubicBezTo>
                    <a:cubicBezTo>
                      <a:pt x="535" y="562"/>
                      <a:pt x="535" y="562"/>
                      <a:pt x="535" y="562"/>
                    </a:cubicBezTo>
                    <a:cubicBezTo>
                      <a:pt x="537" y="561"/>
                      <a:pt x="540" y="561"/>
                      <a:pt x="542" y="560"/>
                    </a:cubicBezTo>
                    <a:cubicBezTo>
                      <a:pt x="542" y="560"/>
                      <a:pt x="542" y="560"/>
                      <a:pt x="542" y="560"/>
                    </a:cubicBezTo>
                    <a:cubicBezTo>
                      <a:pt x="542" y="560"/>
                      <a:pt x="543" y="560"/>
                      <a:pt x="543" y="560"/>
                    </a:cubicBezTo>
                    <a:cubicBezTo>
                      <a:pt x="544" y="559"/>
                      <a:pt x="545" y="559"/>
                      <a:pt x="545" y="559"/>
                    </a:cubicBezTo>
                    <a:cubicBezTo>
                      <a:pt x="546" y="558"/>
                      <a:pt x="547" y="558"/>
                      <a:pt x="548" y="558"/>
                    </a:cubicBezTo>
                    <a:cubicBezTo>
                      <a:pt x="548" y="558"/>
                      <a:pt x="549" y="558"/>
                      <a:pt x="549" y="557"/>
                    </a:cubicBezTo>
                    <a:cubicBezTo>
                      <a:pt x="550" y="557"/>
                      <a:pt x="550" y="557"/>
                      <a:pt x="550" y="557"/>
                    </a:cubicBezTo>
                    <a:cubicBezTo>
                      <a:pt x="551" y="557"/>
                      <a:pt x="551" y="557"/>
                      <a:pt x="552" y="557"/>
                    </a:cubicBezTo>
                    <a:cubicBezTo>
                      <a:pt x="551" y="557"/>
                      <a:pt x="551" y="557"/>
                      <a:pt x="550" y="557"/>
                    </a:cubicBezTo>
                    <a:cubicBezTo>
                      <a:pt x="550" y="557"/>
                      <a:pt x="550" y="557"/>
                      <a:pt x="549" y="558"/>
                    </a:cubicBezTo>
                    <a:cubicBezTo>
                      <a:pt x="549" y="558"/>
                      <a:pt x="548" y="558"/>
                      <a:pt x="548" y="558"/>
                    </a:cubicBezTo>
                    <a:close/>
                    <a:moveTo>
                      <a:pt x="549" y="561"/>
                    </a:moveTo>
                    <a:cubicBezTo>
                      <a:pt x="549" y="561"/>
                      <a:pt x="548" y="561"/>
                      <a:pt x="548" y="562"/>
                    </a:cubicBezTo>
                    <a:cubicBezTo>
                      <a:pt x="547" y="562"/>
                      <a:pt x="546" y="562"/>
                      <a:pt x="544" y="563"/>
                    </a:cubicBezTo>
                    <a:cubicBezTo>
                      <a:pt x="544" y="563"/>
                      <a:pt x="544" y="563"/>
                      <a:pt x="544" y="563"/>
                    </a:cubicBezTo>
                    <a:cubicBezTo>
                      <a:pt x="546" y="562"/>
                      <a:pt x="547" y="562"/>
                      <a:pt x="548" y="562"/>
                    </a:cubicBezTo>
                    <a:cubicBezTo>
                      <a:pt x="548" y="561"/>
                      <a:pt x="549" y="561"/>
                      <a:pt x="549" y="561"/>
                    </a:cubicBezTo>
                    <a:close/>
                    <a:moveTo>
                      <a:pt x="551" y="560"/>
                    </a:moveTo>
                    <a:cubicBezTo>
                      <a:pt x="552" y="560"/>
                      <a:pt x="552" y="560"/>
                      <a:pt x="552" y="559"/>
                    </a:cubicBezTo>
                    <a:cubicBezTo>
                      <a:pt x="552" y="560"/>
                      <a:pt x="552" y="560"/>
                      <a:pt x="551" y="560"/>
                    </a:cubicBezTo>
                    <a:cubicBezTo>
                      <a:pt x="551" y="560"/>
                      <a:pt x="551" y="560"/>
                      <a:pt x="551" y="560"/>
                    </a:cubicBezTo>
                    <a:close/>
                    <a:moveTo>
                      <a:pt x="333" y="538"/>
                    </a:moveTo>
                    <a:cubicBezTo>
                      <a:pt x="343" y="542"/>
                      <a:pt x="353" y="547"/>
                      <a:pt x="364" y="550"/>
                    </a:cubicBezTo>
                    <a:cubicBezTo>
                      <a:pt x="367" y="551"/>
                      <a:pt x="370" y="552"/>
                      <a:pt x="373" y="553"/>
                    </a:cubicBezTo>
                    <a:cubicBezTo>
                      <a:pt x="381" y="555"/>
                      <a:pt x="388" y="557"/>
                      <a:pt x="396" y="558"/>
                    </a:cubicBezTo>
                    <a:cubicBezTo>
                      <a:pt x="402" y="560"/>
                      <a:pt x="408" y="561"/>
                      <a:pt x="414" y="562"/>
                    </a:cubicBezTo>
                    <a:cubicBezTo>
                      <a:pt x="419" y="562"/>
                      <a:pt x="423" y="563"/>
                      <a:pt x="427" y="563"/>
                    </a:cubicBezTo>
                    <a:cubicBezTo>
                      <a:pt x="436" y="564"/>
                      <a:pt x="444" y="565"/>
                      <a:pt x="453" y="566"/>
                    </a:cubicBezTo>
                    <a:cubicBezTo>
                      <a:pt x="460" y="566"/>
                      <a:pt x="468" y="567"/>
                      <a:pt x="476" y="567"/>
                    </a:cubicBezTo>
                    <a:cubicBezTo>
                      <a:pt x="479" y="568"/>
                      <a:pt x="483" y="567"/>
                      <a:pt x="487" y="568"/>
                    </a:cubicBezTo>
                    <a:cubicBezTo>
                      <a:pt x="493" y="568"/>
                      <a:pt x="499" y="568"/>
                      <a:pt x="505" y="568"/>
                    </a:cubicBezTo>
                    <a:cubicBezTo>
                      <a:pt x="517" y="568"/>
                      <a:pt x="530" y="568"/>
                      <a:pt x="543" y="568"/>
                    </a:cubicBezTo>
                    <a:cubicBezTo>
                      <a:pt x="550" y="568"/>
                      <a:pt x="557" y="569"/>
                      <a:pt x="565" y="570"/>
                    </a:cubicBezTo>
                    <a:cubicBezTo>
                      <a:pt x="566" y="570"/>
                      <a:pt x="566" y="570"/>
                      <a:pt x="567" y="570"/>
                    </a:cubicBezTo>
                    <a:cubicBezTo>
                      <a:pt x="567" y="570"/>
                      <a:pt x="567" y="571"/>
                      <a:pt x="567" y="571"/>
                    </a:cubicBezTo>
                    <a:cubicBezTo>
                      <a:pt x="557" y="572"/>
                      <a:pt x="546" y="573"/>
                      <a:pt x="535" y="574"/>
                    </a:cubicBezTo>
                    <a:cubicBezTo>
                      <a:pt x="529" y="574"/>
                      <a:pt x="523" y="574"/>
                      <a:pt x="517" y="575"/>
                    </a:cubicBezTo>
                    <a:cubicBezTo>
                      <a:pt x="509" y="575"/>
                      <a:pt x="501" y="576"/>
                      <a:pt x="493" y="576"/>
                    </a:cubicBezTo>
                    <a:cubicBezTo>
                      <a:pt x="484" y="576"/>
                      <a:pt x="474" y="576"/>
                      <a:pt x="465" y="576"/>
                    </a:cubicBezTo>
                    <a:cubicBezTo>
                      <a:pt x="463" y="576"/>
                      <a:pt x="462" y="577"/>
                      <a:pt x="461" y="576"/>
                    </a:cubicBezTo>
                    <a:cubicBezTo>
                      <a:pt x="449" y="575"/>
                      <a:pt x="438" y="573"/>
                      <a:pt x="427" y="571"/>
                    </a:cubicBezTo>
                    <a:cubicBezTo>
                      <a:pt x="415" y="569"/>
                      <a:pt x="402" y="567"/>
                      <a:pt x="389" y="564"/>
                    </a:cubicBezTo>
                    <a:cubicBezTo>
                      <a:pt x="381" y="562"/>
                      <a:pt x="373" y="559"/>
                      <a:pt x="364" y="557"/>
                    </a:cubicBezTo>
                    <a:cubicBezTo>
                      <a:pt x="351" y="553"/>
                      <a:pt x="338" y="548"/>
                      <a:pt x="325" y="543"/>
                    </a:cubicBezTo>
                    <a:cubicBezTo>
                      <a:pt x="317" y="540"/>
                      <a:pt x="309" y="537"/>
                      <a:pt x="301" y="534"/>
                    </a:cubicBezTo>
                    <a:cubicBezTo>
                      <a:pt x="292" y="530"/>
                      <a:pt x="283" y="526"/>
                      <a:pt x="275" y="523"/>
                    </a:cubicBezTo>
                    <a:cubicBezTo>
                      <a:pt x="265" y="519"/>
                      <a:pt x="256" y="515"/>
                      <a:pt x="246" y="511"/>
                    </a:cubicBezTo>
                    <a:cubicBezTo>
                      <a:pt x="246" y="511"/>
                      <a:pt x="246" y="511"/>
                      <a:pt x="245" y="510"/>
                    </a:cubicBezTo>
                    <a:cubicBezTo>
                      <a:pt x="245" y="510"/>
                      <a:pt x="246" y="510"/>
                      <a:pt x="246" y="509"/>
                    </a:cubicBezTo>
                    <a:cubicBezTo>
                      <a:pt x="253" y="511"/>
                      <a:pt x="261" y="513"/>
                      <a:pt x="268" y="515"/>
                    </a:cubicBezTo>
                    <a:cubicBezTo>
                      <a:pt x="275" y="517"/>
                      <a:pt x="281" y="520"/>
                      <a:pt x="287" y="522"/>
                    </a:cubicBezTo>
                    <a:cubicBezTo>
                      <a:pt x="291" y="523"/>
                      <a:pt x="295" y="525"/>
                      <a:pt x="299" y="526"/>
                    </a:cubicBezTo>
                    <a:cubicBezTo>
                      <a:pt x="303" y="527"/>
                      <a:pt x="307" y="529"/>
                      <a:pt x="311" y="530"/>
                    </a:cubicBezTo>
                    <a:cubicBezTo>
                      <a:pt x="318" y="533"/>
                      <a:pt x="326" y="535"/>
                      <a:pt x="333" y="538"/>
                    </a:cubicBezTo>
                    <a:close/>
                    <a:moveTo>
                      <a:pt x="305" y="524"/>
                    </a:moveTo>
                    <a:cubicBezTo>
                      <a:pt x="305" y="524"/>
                      <a:pt x="305" y="524"/>
                      <a:pt x="305" y="524"/>
                    </a:cubicBezTo>
                    <a:cubicBezTo>
                      <a:pt x="305" y="524"/>
                      <a:pt x="305" y="524"/>
                      <a:pt x="305" y="524"/>
                    </a:cubicBezTo>
                    <a:close/>
                    <a:moveTo>
                      <a:pt x="266" y="507"/>
                    </a:moveTo>
                    <a:cubicBezTo>
                      <a:pt x="278" y="510"/>
                      <a:pt x="297" y="519"/>
                      <a:pt x="300" y="522"/>
                    </a:cubicBezTo>
                    <a:cubicBezTo>
                      <a:pt x="289" y="519"/>
                      <a:pt x="279" y="515"/>
                      <a:pt x="269" y="512"/>
                    </a:cubicBezTo>
                    <a:cubicBezTo>
                      <a:pt x="261" y="509"/>
                      <a:pt x="252" y="508"/>
                      <a:pt x="244" y="506"/>
                    </a:cubicBezTo>
                    <a:cubicBezTo>
                      <a:pt x="239" y="505"/>
                      <a:pt x="234" y="503"/>
                      <a:pt x="229" y="502"/>
                    </a:cubicBezTo>
                    <a:cubicBezTo>
                      <a:pt x="238" y="501"/>
                      <a:pt x="251" y="502"/>
                      <a:pt x="266" y="507"/>
                    </a:cubicBezTo>
                    <a:close/>
                    <a:moveTo>
                      <a:pt x="230" y="540"/>
                    </a:moveTo>
                    <a:cubicBezTo>
                      <a:pt x="230" y="541"/>
                      <a:pt x="230" y="542"/>
                      <a:pt x="229" y="543"/>
                    </a:cubicBezTo>
                    <a:cubicBezTo>
                      <a:pt x="228" y="546"/>
                      <a:pt x="227" y="549"/>
                      <a:pt x="225" y="552"/>
                    </a:cubicBezTo>
                    <a:cubicBezTo>
                      <a:pt x="222" y="560"/>
                      <a:pt x="218" y="569"/>
                      <a:pt x="215" y="578"/>
                    </a:cubicBezTo>
                    <a:cubicBezTo>
                      <a:pt x="212" y="589"/>
                      <a:pt x="210" y="601"/>
                      <a:pt x="207" y="613"/>
                    </a:cubicBezTo>
                    <a:cubicBezTo>
                      <a:pt x="207" y="613"/>
                      <a:pt x="207" y="613"/>
                      <a:pt x="207" y="613"/>
                    </a:cubicBezTo>
                    <a:cubicBezTo>
                      <a:pt x="207" y="611"/>
                      <a:pt x="207" y="610"/>
                      <a:pt x="207" y="609"/>
                    </a:cubicBezTo>
                    <a:cubicBezTo>
                      <a:pt x="207" y="601"/>
                      <a:pt x="207" y="593"/>
                      <a:pt x="207" y="585"/>
                    </a:cubicBezTo>
                    <a:cubicBezTo>
                      <a:pt x="207" y="576"/>
                      <a:pt x="207" y="566"/>
                      <a:pt x="208" y="556"/>
                    </a:cubicBezTo>
                    <a:cubicBezTo>
                      <a:pt x="208" y="546"/>
                      <a:pt x="210" y="537"/>
                      <a:pt x="212" y="527"/>
                    </a:cubicBezTo>
                    <a:cubicBezTo>
                      <a:pt x="213" y="522"/>
                      <a:pt x="214" y="517"/>
                      <a:pt x="216" y="512"/>
                    </a:cubicBezTo>
                    <a:cubicBezTo>
                      <a:pt x="221" y="521"/>
                      <a:pt x="225" y="531"/>
                      <a:pt x="230" y="540"/>
                    </a:cubicBezTo>
                    <a:close/>
                    <a:moveTo>
                      <a:pt x="388" y="525"/>
                    </a:moveTo>
                    <a:cubicBezTo>
                      <a:pt x="388" y="524"/>
                      <a:pt x="387" y="524"/>
                      <a:pt x="387" y="524"/>
                    </a:cubicBezTo>
                    <a:cubicBezTo>
                      <a:pt x="387" y="524"/>
                      <a:pt x="387" y="524"/>
                      <a:pt x="387" y="524"/>
                    </a:cubicBezTo>
                    <a:cubicBezTo>
                      <a:pt x="387" y="524"/>
                      <a:pt x="386" y="524"/>
                      <a:pt x="386" y="524"/>
                    </a:cubicBezTo>
                    <a:cubicBezTo>
                      <a:pt x="386" y="524"/>
                      <a:pt x="385" y="524"/>
                      <a:pt x="384" y="524"/>
                    </a:cubicBezTo>
                    <a:cubicBezTo>
                      <a:pt x="379" y="523"/>
                      <a:pt x="374" y="522"/>
                      <a:pt x="369" y="520"/>
                    </a:cubicBezTo>
                    <a:cubicBezTo>
                      <a:pt x="365" y="520"/>
                      <a:pt x="361" y="518"/>
                      <a:pt x="358" y="517"/>
                    </a:cubicBezTo>
                    <a:cubicBezTo>
                      <a:pt x="348" y="515"/>
                      <a:pt x="338" y="512"/>
                      <a:pt x="328" y="509"/>
                    </a:cubicBezTo>
                    <a:cubicBezTo>
                      <a:pt x="321" y="507"/>
                      <a:pt x="314" y="504"/>
                      <a:pt x="307" y="501"/>
                    </a:cubicBezTo>
                    <a:cubicBezTo>
                      <a:pt x="300" y="498"/>
                      <a:pt x="293" y="495"/>
                      <a:pt x="286" y="492"/>
                    </a:cubicBezTo>
                    <a:cubicBezTo>
                      <a:pt x="277" y="488"/>
                      <a:pt x="267" y="483"/>
                      <a:pt x="258" y="478"/>
                    </a:cubicBezTo>
                    <a:cubicBezTo>
                      <a:pt x="246" y="472"/>
                      <a:pt x="234" y="467"/>
                      <a:pt x="222" y="461"/>
                    </a:cubicBezTo>
                    <a:cubicBezTo>
                      <a:pt x="221" y="460"/>
                      <a:pt x="220" y="459"/>
                      <a:pt x="218" y="458"/>
                    </a:cubicBezTo>
                    <a:cubicBezTo>
                      <a:pt x="221" y="459"/>
                      <a:pt x="223" y="459"/>
                      <a:pt x="226" y="460"/>
                    </a:cubicBezTo>
                    <a:cubicBezTo>
                      <a:pt x="232" y="463"/>
                      <a:pt x="239" y="465"/>
                      <a:pt x="245" y="468"/>
                    </a:cubicBezTo>
                    <a:cubicBezTo>
                      <a:pt x="252" y="471"/>
                      <a:pt x="258" y="475"/>
                      <a:pt x="265" y="478"/>
                    </a:cubicBezTo>
                    <a:cubicBezTo>
                      <a:pt x="275" y="482"/>
                      <a:pt x="286" y="486"/>
                      <a:pt x="296" y="491"/>
                    </a:cubicBezTo>
                    <a:cubicBezTo>
                      <a:pt x="299" y="492"/>
                      <a:pt x="303" y="494"/>
                      <a:pt x="306" y="495"/>
                    </a:cubicBezTo>
                    <a:cubicBezTo>
                      <a:pt x="312" y="497"/>
                      <a:pt x="318" y="498"/>
                      <a:pt x="323" y="500"/>
                    </a:cubicBezTo>
                    <a:cubicBezTo>
                      <a:pt x="332" y="503"/>
                      <a:pt x="340" y="507"/>
                      <a:pt x="349" y="511"/>
                    </a:cubicBezTo>
                    <a:cubicBezTo>
                      <a:pt x="357" y="513"/>
                      <a:pt x="364" y="516"/>
                      <a:pt x="372" y="519"/>
                    </a:cubicBezTo>
                    <a:cubicBezTo>
                      <a:pt x="377" y="520"/>
                      <a:pt x="382" y="522"/>
                      <a:pt x="386" y="524"/>
                    </a:cubicBezTo>
                    <a:cubicBezTo>
                      <a:pt x="386" y="524"/>
                      <a:pt x="387" y="524"/>
                      <a:pt x="387" y="524"/>
                    </a:cubicBezTo>
                    <a:cubicBezTo>
                      <a:pt x="387" y="524"/>
                      <a:pt x="387" y="524"/>
                      <a:pt x="387" y="524"/>
                    </a:cubicBezTo>
                    <a:cubicBezTo>
                      <a:pt x="387" y="524"/>
                      <a:pt x="388" y="524"/>
                      <a:pt x="388" y="524"/>
                    </a:cubicBezTo>
                    <a:cubicBezTo>
                      <a:pt x="388" y="524"/>
                      <a:pt x="388" y="524"/>
                      <a:pt x="388" y="525"/>
                    </a:cubicBezTo>
                    <a:close/>
                    <a:moveTo>
                      <a:pt x="563" y="524"/>
                    </a:moveTo>
                    <a:cubicBezTo>
                      <a:pt x="562" y="524"/>
                      <a:pt x="562" y="524"/>
                      <a:pt x="561" y="524"/>
                    </a:cubicBezTo>
                    <a:cubicBezTo>
                      <a:pt x="556" y="525"/>
                      <a:pt x="551" y="525"/>
                      <a:pt x="546" y="526"/>
                    </a:cubicBezTo>
                    <a:cubicBezTo>
                      <a:pt x="537" y="526"/>
                      <a:pt x="528" y="527"/>
                      <a:pt x="519" y="528"/>
                    </a:cubicBezTo>
                    <a:cubicBezTo>
                      <a:pt x="508" y="528"/>
                      <a:pt x="497" y="529"/>
                      <a:pt x="487" y="530"/>
                    </a:cubicBezTo>
                    <a:cubicBezTo>
                      <a:pt x="482" y="531"/>
                      <a:pt x="477" y="531"/>
                      <a:pt x="473" y="532"/>
                    </a:cubicBezTo>
                    <a:cubicBezTo>
                      <a:pt x="468" y="532"/>
                      <a:pt x="463" y="532"/>
                      <a:pt x="458" y="532"/>
                    </a:cubicBezTo>
                    <a:cubicBezTo>
                      <a:pt x="452" y="532"/>
                      <a:pt x="446" y="532"/>
                      <a:pt x="440" y="531"/>
                    </a:cubicBezTo>
                    <a:cubicBezTo>
                      <a:pt x="430" y="530"/>
                      <a:pt x="421" y="528"/>
                      <a:pt x="411" y="527"/>
                    </a:cubicBezTo>
                    <a:cubicBezTo>
                      <a:pt x="408" y="526"/>
                      <a:pt x="405" y="526"/>
                      <a:pt x="401" y="525"/>
                    </a:cubicBezTo>
                    <a:cubicBezTo>
                      <a:pt x="395" y="523"/>
                      <a:pt x="389" y="521"/>
                      <a:pt x="383" y="519"/>
                    </a:cubicBezTo>
                    <a:cubicBezTo>
                      <a:pt x="378" y="517"/>
                      <a:pt x="374" y="515"/>
                      <a:pt x="369" y="513"/>
                    </a:cubicBezTo>
                    <a:cubicBezTo>
                      <a:pt x="371" y="513"/>
                      <a:pt x="373" y="514"/>
                      <a:pt x="375" y="514"/>
                    </a:cubicBezTo>
                    <a:cubicBezTo>
                      <a:pt x="384" y="516"/>
                      <a:pt x="394" y="519"/>
                      <a:pt x="403" y="520"/>
                    </a:cubicBezTo>
                    <a:cubicBezTo>
                      <a:pt x="423" y="523"/>
                      <a:pt x="443" y="520"/>
                      <a:pt x="462" y="523"/>
                    </a:cubicBezTo>
                    <a:cubicBezTo>
                      <a:pt x="466" y="523"/>
                      <a:pt x="471" y="523"/>
                      <a:pt x="475" y="524"/>
                    </a:cubicBezTo>
                    <a:cubicBezTo>
                      <a:pt x="483" y="525"/>
                      <a:pt x="493" y="526"/>
                      <a:pt x="502" y="525"/>
                    </a:cubicBezTo>
                    <a:cubicBezTo>
                      <a:pt x="512" y="524"/>
                      <a:pt x="522" y="523"/>
                      <a:pt x="533" y="524"/>
                    </a:cubicBezTo>
                    <a:cubicBezTo>
                      <a:pt x="539" y="524"/>
                      <a:pt x="546" y="523"/>
                      <a:pt x="553" y="523"/>
                    </a:cubicBezTo>
                    <a:cubicBezTo>
                      <a:pt x="556" y="523"/>
                      <a:pt x="559" y="523"/>
                      <a:pt x="563" y="523"/>
                    </a:cubicBezTo>
                    <a:cubicBezTo>
                      <a:pt x="563" y="523"/>
                      <a:pt x="563" y="524"/>
                      <a:pt x="563" y="524"/>
                    </a:cubicBezTo>
                    <a:close/>
                    <a:moveTo>
                      <a:pt x="580" y="518"/>
                    </a:moveTo>
                    <a:cubicBezTo>
                      <a:pt x="575" y="519"/>
                      <a:pt x="569" y="519"/>
                      <a:pt x="563" y="519"/>
                    </a:cubicBezTo>
                    <a:cubicBezTo>
                      <a:pt x="557" y="520"/>
                      <a:pt x="551" y="519"/>
                      <a:pt x="545" y="519"/>
                    </a:cubicBezTo>
                    <a:cubicBezTo>
                      <a:pt x="541" y="520"/>
                      <a:pt x="536" y="520"/>
                      <a:pt x="532" y="520"/>
                    </a:cubicBezTo>
                    <a:cubicBezTo>
                      <a:pt x="524" y="520"/>
                      <a:pt x="517" y="520"/>
                      <a:pt x="509" y="521"/>
                    </a:cubicBezTo>
                    <a:cubicBezTo>
                      <a:pt x="504" y="521"/>
                      <a:pt x="498" y="522"/>
                      <a:pt x="492" y="521"/>
                    </a:cubicBezTo>
                    <a:cubicBezTo>
                      <a:pt x="483" y="521"/>
                      <a:pt x="475" y="520"/>
                      <a:pt x="466" y="519"/>
                    </a:cubicBezTo>
                    <a:cubicBezTo>
                      <a:pt x="460" y="518"/>
                      <a:pt x="454" y="517"/>
                      <a:pt x="448" y="517"/>
                    </a:cubicBezTo>
                    <a:cubicBezTo>
                      <a:pt x="437" y="517"/>
                      <a:pt x="426" y="517"/>
                      <a:pt x="415" y="517"/>
                    </a:cubicBezTo>
                    <a:cubicBezTo>
                      <a:pt x="405" y="517"/>
                      <a:pt x="395" y="515"/>
                      <a:pt x="386" y="513"/>
                    </a:cubicBezTo>
                    <a:cubicBezTo>
                      <a:pt x="378" y="511"/>
                      <a:pt x="370" y="509"/>
                      <a:pt x="361" y="507"/>
                    </a:cubicBezTo>
                    <a:cubicBezTo>
                      <a:pt x="356" y="506"/>
                      <a:pt x="351" y="504"/>
                      <a:pt x="346" y="502"/>
                    </a:cubicBezTo>
                    <a:cubicBezTo>
                      <a:pt x="337" y="499"/>
                      <a:pt x="329" y="495"/>
                      <a:pt x="321" y="493"/>
                    </a:cubicBezTo>
                    <a:cubicBezTo>
                      <a:pt x="311" y="490"/>
                      <a:pt x="303" y="485"/>
                      <a:pt x="294" y="481"/>
                    </a:cubicBezTo>
                    <a:cubicBezTo>
                      <a:pt x="288" y="478"/>
                      <a:pt x="282" y="476"/>
                      <a:pt x="277" y="473"/>
                    </a:cubicBezTo>
                    <a:cubicBezTo>
                      <a:pt x="274" y="472"/>
                      <a:pt x="272" y="471"/>
                      <a:pt x="269" y="470"/>
                    </a:cubicBezTo>
                    <a:cubicBezTo>
                      <a:pt x="272" y="470"/>
                      <a:pt x="275" y="470"/>
                      <a:pt x="278" y="471"/>
                    </a:cubicBezTo>
                    <a:cubicBezTo>
                      <a:pt x="284" y="473"/>
                      <a:pt x="290" y="476"/>
                      <a:pt x="296" y="478"/>
                    </a:cubicBezTo>
                    <a:cubicBezTo>
                      <a:pt x="305" y="482"/>
                      <a:pt x="314" y="486"/>
                      <a:pt x="323" y="487"/>
                    </a:cubicBezTo>
                    <a:cubicBezTo>
                      <a:pt x="326" y="487"/>
                      <a:pt x="329" y="488"/>
                      <a:pt x="332" y="489"/>
                    </a:cubicBezTo>
                    <a:cubicBezTo>
                      <a:pt x="338" y="490"/>
                      <a:pt x="344" y="492"/>
                      <a:pt x="350" y="494"/>
                    </a:cubicBezTo>
                    <a:cubicBezTo>
                      <a:pt x="361" y="497"/>
                      <a:pt x="371" y="501"/>
                      <a:pt x="383" y="503"/>
                    </a:cubicBezTo>
                    <a:cubicBezTo>
                      <a:pt x="390" y="504"/>
                      <a:pt x="397" y="506"/>
                      <a:pt x="405" y="507"/>
                    </a:cubicBezTo>
                    <a:cubicBezTo>
                      <a:pt x="412" y="509"/>
                      <a:pt x="420" y="511"/>
                      <a:pt x="427" y="512"/>
                    </a:cubicBezTo>
                    <a:cubicBezTo>
                      <a:pt x="429" y="512"/>
                      <a:pt x="431" y="513"/>
                      <a:pt x="434" y="513"/>
                    </a:cubicBezTo>
                    <a:cubicBezTo>
                      <a:pt x="440" y="513"/>
                      <a:pt x="446" y="514"/>
                      <a:pt x="452" y="514"/>
                    </a:cubicBezTo>
                    <a:cubicBezTo>
                      <a:pt x="458" y="515"/>
                      <a:pt x="465" y="515"/>
                      <a:pt x="471" y="516"/>
                    </a:cubicBezTo>
                    <a:cubicBezTo>
                      <a:pt x="477" y="516"/>
                      <a:pt x="483" y="516"/>
                      <a:pt x="488" y="517"/>
                    </a:cubicBezTo>
                    <a:cubicBezTo>
                      <a:pt x="493" y="517"/>
                      <a:pt x="498" y="517"/>
                      <a:pt x="503" y="517"/>
                    </a:cubicBezTo>
                    <a:cubicBezTo>
                      <a:pt x="514" y="517"/>
                      <a:pt x="526" y="517"/>
                      <a:pt x="538" y="516"/>
                    </a:cubicBezTo>
                    <a:cubicBezTo>
                      <a:pt x="544" y="516"/>
                      <a:pt x="551" y="516"/>
                      <a:pt x="558" y="516"/>
                    </a:cubicBezTo>
                    <a:cubicBezTo>
                      <a:pt x="565" y="516"/>
                      <a:pt x="573" y="517"/>
                      <a:pt x="580" y="517"/>
                    </a:cubicBezTo>
                    <a:cubicBezTo>
                      <a:pt x="580" y="517"/>
                      <a:pt x="580" y="518"/>
                      <a:pt x="580" y="518"/>
                    </a:cubicBezTo>
                    <a:close/>
                    <a:moveTo>
                      <a:pt x="574" y="512"/>
                    </a:moveTo>
                    <a:cubicBezTo>
                      <a:pt x="574" y="512"/>
                      <a:pt x="574" y="513"/>
                      <a:pt x="575" y="513"/>
                    </a:cubicBezTo>
                    <a:cubicBezTo>
                      <a:pt x="575" y="513"/>
                      <a:pt x="575" y="513"/>
                      <a:pt x="575" y="513"/>
                    </a:cubicBezTo>
                    <a:cubicBezTo>
                      <a:pt x="574" y="513"/>
                      <a:pt x="574" y="513"/>
                      <a:pt x="574" y="513"/>
                    </a:cubicBezTo>
                    <a:cubicBezTo>
                      <a:pt x="574" y="513"/>
                      <a:pt x="574" y="512"/>
                      <a:pt x="574" y="512"/>
                    </a:cubicBezTo>
                    <a:close/>
                    <a:moveTo>
                      <a:pt x="509" y="503"/>
                    </a:moveTo>
                    <a:cubicBezTo>
                      <a:pt x="513" y="504"/>
                      <a:pt x="518" y="504"/>
                      <a:pt x="523" y="504"/>
                    </a:cubicBezTo>
                    <a:cubicBezTo>
                      <a:pt x="531" y="505"/>
                      <a:pt x="540" y="506"/>
                      <a:pt x="548" y="507"/>
                    </a:cubicBezTo>
                    <a:cubicBezTo>
                      <a:pt x="555" y="508"/>
                      <a:pt x="563" y="510"/>
                      <a:pt x="570" y="511"/>
                    </a:cubicBezTo>
                    <a:cubicBezTo>
                      <a:pt x="570" y="512"/>
                      <a:pt x="570" y="512"/>
                      <a:pt x="570" y="512"/>
                    </a:cubicBezTo>
                    <a:cubicBezTo>
                      <a:pt x="569" y="512"/>
                      <a:pt x="567" y="512"/>
                      <a:pt x="565" y="512"/>
                    </a:cubicBezTo>
                    <a:cubicBezTo>
                      <a:pt x="559" y="512"/>
                      <a:pt x="554" y="512"/>
                      <a:pt x="548" y="512"/>
                    </a:cubicBezTo>
                    <a:cubicBezTo>
                      <a:pt x="542" y="513"/>
                      <a:pt x="536" y="513"/>
                      <a:pt x="529" y="513"/>
                    </a:cubicBezTo>
                    <a:cubicBezTo>
                      <a:pt x="524" y="513"/>
                      <a:pt x="519" y="512"/>
                      <a:pt x="514" y="513"/>
                    </a:cubicBezTo>
                    <a:cubicBezTo>
                      <a:pt x="501" y="514"/>
                      <a:pt x="488" y="513"/>
                      <a:pt x="476" y="512"/>
                    </a:cubicBezTo>
                    <a:cubicBezTo>
                      <a:pt x="466" y="512"/>
                      <a:pt x="457" y="511"/>
                      <a:pt x="447" y="510"/>
                    </a:cubicBezTo>
                    <a:cubicBezTo>
                      <a:pt x="441" y="509"/>
                      <a:pt x="435" y="510"/>
                      <a:pt x="429" y="509"/>
                    </a:cubicBezTo>
                    <a:cubicBezTo>
                      <a:pt x="412" y="505"/>
                      <a:pt x="395" y="502"/>
                      <a:pt x="378" y="498"/>
                    </a:cubicBezTo>
                    <a:cubicBezTo>
                      <a:pt x="375" y="497"/>
                      <a:pt x="371" y="497"/>
                      <a:pt x="368" y="496"/>
                    </a:cubicBezTo>
                    <a:cubicBezTo>
                      <a:pt x="368" y="496"/>
                      <a:pt x="368" y="496"/>
                      <a:pt x="368" y="496"/>
                    </a:cubicBezTo>
                    <a:cubicBezTo>
                      <a:pt x="374" y="496"/>
                      <a:pt x="379" y="496"/>
                      <a:pt x="384" y="496"/>
                    </a:cubicBezTo>
                    <a:cubicBezTo>
                      <a:pt x="389" y="496"/>
                      <a:pt x="394" y="497"/>
                      <a:pt x="399" y="497"/>
                    </a:cubicBezTo>
                    <a:cubicBezTo>
                      <a:pt x="409" y="498"/>
                      <a:pt x="419" y="498"/>
                      <a:pt x="428" y="499"/>
                    </a:cubicBezTo>
                    <a:cubicBezTo>
                      <a:pt x="440" y="500"/>
                      <a:pt x="451" y="500"/>
                      <a:pt x="462" y="499"/>
                    </a:cubicBezTo>
                    <a:cubicBezTo>
                      <a:pt x="466" y="499"/>
                      <a:pt x="469" y="499"/>
                      <a:pt x="473" y="499"/>
                    </a:cubicBezTo>
                    <a:cubicBezTo>
                      <a:pt x="485" y="501"/>
                      <a:pt x="497" y="502"/>
                      <a:pt x="509" y="503"/>
                    </a:cubicBezTo>
                    <a:close/>
                    <a:moveTo>
                      <a:pt x="463" y="486"/>
                    </a:moveTo>
                    <a:cubicBezTo>
                      <a:pt x="468" y="487"/>
                      <a:pt x="473" y="488"/>
                      <a:pt x="478" y="488"/>
                    </a:cubicBezTo>
                    <a:cubicBezTo>
                      <a:pt x="474" y="489"/>
                      <a:pt x="469" y="489"/>
                      <a:pt x="465" y="489"/>
                    </a:cubicBezTo>
                    <a:cubicBezTo>
                      <a:pt x="461" y="489"/>
                      <a:pt x="457" y="489"/>
                      <a:pt x="453" y="489"/>
                    </a:cubicBezTo>
                    <a:cubicBezTo>
                      <a:pt x="445" y="488"/>
                      <a:pt x="438" y="486"/>
                      <a:pt x="431" y="485"/>
                    </a:cubicBezTo>
                    <a:cubicBezTo>
                      <a:pt x="414" y="484"/>
                      <a:pt x="397" y="482"/>
                      <a:pt x="380" y="477"/>
                    </a:cubicBezTo>
                    <a:cubicBezTo>
                      <a:pt x="374" y="476"/>
                      <a:pt x="368" y="474"/>
                      <a:pt x="361" y="473"/>
                    </a:cubicBezTo>
                    <a:cubicBezTo>
                      <a:pt x="349" y="469"/>
                      <a:pt x="336" y="466"/>
                      <a:pt x="323" y="462"/>
                    </a:cubicBezTo>
                    <a:cubicBezTo>
                      <a:pt x="317" y="461"/>
                      <a:pt x="311" y="458"/>
                      <a:pt x="305" y="456"/>
                    </a:cubicBezTo>
                    <a:cubicBezTo>
                      <a:pt x="290" y="452"/>
                      <a:pt x="276" y="445"/>
                      <a:pt x="262" y="437"/>
                    </a:cubicBezTo>
                    <a:cubicBezTo>
                      <a:pt x="262" y="437"/>
                      <a:pt x="262" y="436"/>
                      <a:pt x="262" y="436"/>
                    </a:cubicBezTo>
                    <a:cubicBezTo>
                      <a:pt x="263" y="437"/>
                      <a:pt x="264" y="437"/>
                      <a:pt x="266" y="437"/>
                    </a:cubicBezTo>
                    <a:cubicBezTo>
                      <a:pt x="276" y="442"/>
                      <a:pt x="286" y="446"/>
                      <a:pt x="296" y="450"/>
                    </a:cubicBezTo>
                    <a:cubicBezTo>
                      <a:pt x="305" y="453"/>
                      <a:pt x="314" y="455"/>
                      <a:pt x="323" y="458"/>
                    </a:cubicBezTo>
                    <a:cubicBezTo>
                      <a:pt x="331" y="460"/>
                      <a:pt x="339" y="462"/>
                      <a:pt x="347" y="464"/>
                    </a:cubicBezTo>
                    <a:cubicBezTo>
                      <a:pt x="360" y="467"/>
                      <a:pt x="374" y="471"/>
                      <a:pt x="388" y="473"/>
                    </a:cubicBezTo>
                    <a:cubicBezTo>
                      <a:pt x="400" y="475"/>
                      <a:pt x="412" y="476"/>
                      <a:pt x="424" y="478"/>
                    </a:cubicBezTo>
                    <a:cubicBezTo>
                      <a:pt x="429" y="479"/>
                      <a:pt x="435" y="480"/>
                      <a:pt x="441" y="481"/>
                    </a:cubicBezTo>
                    <a:cubicBezTo>
                      <a:pt x="449" y="482"/>
                      <a:pt x="456" y="484"/>
                      <a:pt x="463" y="486"/>
                    </a:cubicBezTo>
                    <a:close/>
                    <a:moveTo>
                      <a:pt x="446" y="477"/>
                    </a:moveTo>
                    <a:cubicBezTo>
                      <a:pt x="446" y="477"/>
                      <a:pt x="446" y="477"/>
                      <a:pt x="446" y="477"/>
                    </a:cubicBezTo>
                    <a:cubicBezTo>
                      <a:pt x="446" y="477"/>
                      <a:pt x="446" y="477"/>
                      <a:pt x="446" y="477"/>
                    </a:cubicBezTo>
                    <a:close/>
                    <a:moveTo>
                      <a:pt x="416" y="473"/>
                    </a:moveTo>
                    <a:cubicBezTo>
                      <a:pt x="413" y="472"/>
                      <a:pt x="411" y="472"/>
                      <a:pt x="408" y="472"/>
                    </a:cubicBezTo>
                    <a:cubicBezTo>
                      <a:pt x="394" y="469"/>
                      <a:pt x="381" y="467"/>
                      <a:pt x="367" y="464"/>
                    </a:cubicBezTo>
                    <a:cubicBezTo>
                      <a:pt x="351" y="461"/>
                      <a:pt x="335" y="457"/>
                      <a:pt x="320" y="452"/>
                    </a:cubicBezTo>
                    <a:cubicBezTo>
                      <a:pt x="309" y="449"/>
                      <a:pt x="299" y="445"/>
                      <a:pt x="289" y="442"/>
                    </a:cubicBezTo>
                    <a:cubicBezTo>
                      <a:pt x="280" y="439"/>
                      <a:pt x="270" y="435"/>
                      <a:pt x="261" y="431"/>
                    </a:cubicBezTo>
                    <a:cubicBezTo>
                      <a:pt x="254" y="429"/>
                      <a:pt x="248" y="425"/>
                      <a:pt x="242" y="421"/>
                    </a:cubicBezTo>
                    <a:cubicBezTo>
                      <a:pt x="237" y="418"/>
                      <a:pt x="232" y="414"/>
                      <a:pt x="227" y="411"/>
                    </a:cubicBezTo>
                    <a:cubicBezTo>
                      <a:pt x="222" y="407"/>
                      <a:pt x="217" y="404"/>
                      <a:pt x="212" y="400"/>
                    </a:cubicBezTo>
                    <a:cubicBezTo>
                      <a:pt x="205" y="394"/>
                      <a:pt x="198" y="388"/>
                      <a:pt x="191" y="383"/>
                    </a:cubicBezTo>
                    <a:cubicBezTo>
                      <a:pt x="188" y="381"/>
                      <a:pt x="185" y="378"/>
                      <a:pt x="183" y="376"/>
                    </a:cubicBezTo>
                    <a:cubicBezTo>
                      <a:pt x="183" y="376"/>
                      <a:pt x="184" y="376"/>
                      <a:pt x="184" y="376"/>
                    </a:cubicBezTo>
                    <a:cubicBezTo>
                      <a:pt x="196" y="383"/>
                      <a:pt x="208" y="391"/>
                      <a:pt x="220" y="398"/>
                    </a:cubicBezTo>
                    <a:cubicBezTo>
                      <a:pt x="224" y="401"/>
                      <a:pt x="228" y="403"/>
                      <a:pt x="232" y="405"/>
                    </a:cubicBezTo>
                    <a:cubicBezTo>
                      <a:pt x="239" y="409"/>
                      <a:pt x="246" y="412"/>
                      <a:pt x="253" y="415"/>
                    </a:cubicBezTo>
                    <a:cubicBezTo>
                      <a:pt x="260" y="419"/>
                      <a:pt x="268" y="423"/>
                      <a:pt x="275" y="427"/>
                    </a:cubicBezTo>
                    <a:cubicBezTo>
                      <a:pt x="284" y="430"/>
                      <a:pt x="292" y="434"/>
                      <a:pt x="300" y="438"/>
                    </a:cubicBezTo>
                    <a:cubicBezTo>
                      <a:pt x="307" y="441"/>
                      <a:pt x="315" y="444"/>
                      <a:pt x="322" y="447"/>
                    </a:cubicBezTo>
                    <a:cubicBezTo>
                      <a:pt x="332" y="450"/>
                      <a:pt x="342" y="453"/>
                      <a:pt x="353" y="456"/>
                    </a:cubicBezTo>
                    <a:cubicBezTo>
                      <a:pt x="360" y="459"/>
                      <a:pt x="368" y="462"/>
                      <a:pt x="376" y="462"/>
                    </a:cubicBezTo>
                    <a:cubicBezTo>
                      <a:pt x="378" y="462"/>
                      <a:pt x="380" y="463"/>
                      <a:pt x="381" y="463"/>
                    </a:cubicBezTo>
                    <a:cubicBezTo>
                      <a:pt x="387" y="465"/>
                      <a:pt x="393" y="466"/>
                      <a:pt x="398" y="468"/>
                    </a:cubicBezTo>
                    <a:cubicBezTo>
                      <a:pt x="404" y="469"/>
                      <a:pt x="410" y="471"/>
                      <a:pt x="416" y="472"/>
                    </a:cubicBezTo>
                    <a:cubicBezTo>
                      <a:pt x="416" y="472"/>
                      <a:pt x="416" y="472"/>
                      <a:pt x="416" y="473"/>
                    </a:cubicBezTo>
                    <a:close/>
                    <a:moveTo>
                      <a:pt x="257" y="435"/>
                    </a:moveTo>
                    <a:cubicBezTo>
                      <a:pt x="257" y="435"/>
                      <a:pt x="257" y="435"/>
                      <a:pt x="257" y="435"/>
                    </a:cubicBezTo>
                    <a:cubicBezTo>
                      <a:pt x="257" y="435"/>
                      <a:pt x="256" y="434"/>
                      <a:pt x="255" y="434"/>
                    </a:cubicBezTo>
                    <a:cubicBezTo>
                      <a:pt x="255" y="434"/>
                      <a:pt x="255" y="434"/>
                      <a:pt x="255" y="434"/>
                    </a:cubicBezTo>
                    <a:cubicBezTo>
                      <a:pt x="256" y="434"/>
                      <a:pt x="257" y="434"/>
                      <a:pt x="257" y="435"/>
                    </a:cubicBezTo>
                    <a:close/>
                    <a:moveTo>
                      <a:pt x="251" y="432"/>
                    </a:moveTo>
                    <a:cubicBezTo>
                      <a:pt x="251" y="432"/>
                      <a:pt x="251" y="432"/>
                      <a:pt x="251" y="432"/>
                    </a:cubicBezTo>
                    <a:cubicBezTo>
                      <a:pt x="249" y="431"/>
                      <a:pt x="246" y="429"/>
                      <a:pt x="243" y="428"/>
                    </a:cubicBezTo>
                    <a:cubicBezTo>
                      <a:pt x="243" y="427"/>
                      <a:pt x="244" y="427"/>
                      <a:pt x="244" y="427"/>
                    </a:cubicBezTo>
                    <a:cubicBezTo>
                      <a:pt x="246" y="429"/>
                      <a:pt x="249" y="430"/>
                      <a:pt x="251" y="432"/>
                    </a:cubicBezTo>
                    <a:close/>
                    <a:moveTo>
                      <a:pt x="240" y="425"/>
                    </a:moveTo>
                    <a:cubicBezTo>
                      <a:pt x="240" y="425"/>
                      <a:pt x="240" y="425"/>
                      <a:pt x="240" y="425"/>
                    </a:cubicBezTo>
                    <a:cubicBezTo>
                      <a:pt x="240" y="425"/>
                      <a:pt x="240" y="425"/>
                      <a:pt x="240" y="425"/>
                    </a:cubicBezTo>
                    <a:close/>
                    <a:moveTo>
                      <a:pt x="234" y="421"/>
                    </a:moveTo>
                    <a:cubicBezTo>
                      <a:pt x="234" y="421"/>
                      <a:pt x="234" y="421"/>
                      <a:pt x="234" y="421"/>
                    </a:cubicBezTo>
                    <a:cubicBezTo>
                      <a:pt x="234" y="421"/>
                      <a:pt x="234" y="421"/>
                      <a:pt x="234" y="421"/>
                    </a:cubicBezTo>
                    <a:cubicBezTo>
                      <a:pt x="234" y="421"/>
                      <a:pt x="234" y="421"/>
                      <a:pt x="234" y="421"/>
                    </a:cubicBezTo>
                    <a:close/>
                    <a:moveTo>
                      <a:pt x="230" y="417"/>
                    </a:moveTo>
                    <a:cubicBezTo>
                      <a:pt x="229" y="417"/>
                      <a:pt x="229" y="418"/>
                      <a:pt x="229" y="418"/>
                    </a:cubicBezTo>
                    <a:cubicBezTo>
                      <a:pt x="227" y="417"/>
                      <a:pt x="225" y="415"/>
                      <a:pt x="223" y="414"/>
                    </a:cubicBezTo>
                    <a:cubicBezTo>
                      <a:pt x="223" y="413"/>
                      <a:pt x="223" y="413"/>
                      <a:pt x="223" y="413"/>
                    </a:cubicBezTo>
                    <a:cubicBezTo>
                      <a:pt x="221" y="412"/>
                      <a:pt x="220" y="411"/>
                      <a:pt x="218" y="410"/>
                    </a:cubicBezTo>
                    <a:cubicBezTo>
                      <a:pt x="218" y="410"/>
                      <a:pt x="218" y="410"/>
                      <a:pt x="218" y="410"/>
                    </a:cubicBezTo>
                    <a:cubicBezTo>
                      <a:pt x="216" y="408"/>
                      <a:pt x="214" y="407"/>
                      <a:pt x="212" y="406"/>
                    </a:cubicBezTo>
                    <a:cubicBezTo>
                      <a:pt x="212" y="406"/>
                      <a:pt x="213" y="405"/>
                      <a:pt x="213" y="405"/>
                    </a:cubicBezTo>
                    <a:cubicBezTo>
                      <a:pt x="214" y="407"/>
                      <a:pt x="216" y="408"/>
                      <a:pt x="218" y="410"/>
                    </a:cubicBezTo>
                    <a:cubicBezTo>
                      <a:pt x="218" y="410"/>
                      <a:pt x="218" y="410"/>
                      <a:pt x="218" y="410"/>
                    </a:cubicBezTo>
                    <a:cubicBezTo>
                      <a:pt x="220" y="411"/>
                      <a:pt x="221" y="412"/>
                      <a:pt x="223" y="413"/>
                    </a:cubicBezTo>
                    <a:cubicBezTo>
                      <a:pt x="223" y="413"/>
                      <a:pt x="223" y="413"/>
                      <a:pt x="223" y="414"/>
                    </a:cubicBezTo>
                    <a:cubicBezTo>
                      <a:pt x="225" y="415"/>
                      <a:pt x="227" y="416"/>
                      <a:pt x="230" y="417"/>
                    </a:cubicBezTo>
                    <a:close/>
                    <a:moveTo>
                      <a:pt x="191" y="391"/>
                    </a:moveTo>
                    <a:cubicBezTo>
                      <a:pt x="202" y="400"/>
                      <a:pt x="212" y="410"/>
                      <a:pt x="224" y="418"/>
                    </a:cubicBezTo>
                    <a:cubicBezTo>
                      <a:pt x="231" y="423"/>
                      <a:pt x="238" y="428"/>
                      <a:pt x="245" y="432"/>
                    </a:cubicBezTo>
                    <a:cubicBezTo>
                      <a:pt x="252" y="436"/>
                      <a:pt x="259" y="439"/>
                      <a:pt x="266" y="443"/>
                    </a:cubicBezTo>
                    <a:cubicBezTo>
                      <a:pt x="274" y="447"/>
                      <a:pt x="282" y="451"/>
                      <a:pt x="291" y="455"/>
                    </a:cubicBezTo>
                    <a:cubicBezTo>
                      <a:pt x="300" y="459"/>
                      <a:pt x="308" y="461"/>
                      <a:pt x="317" y="464"/>
                    </a:cubicBezTo>
                    <a:cubicBezTo>
                      <a:pt x="321" y="465"/>
                      <a:pt x="324" y="466"/>
                      <a:pt x="328" y="467"/>
                    </a:cubicBezTo>
                    <a:cubicBezTo>
                      <a:pt x="332" y="469"/>
                      <a:pt x="336" y="470"/>
                      <a:pt x="340" y="471"/>
                    </a:cubicBezTo>
                    <a:cubicBezTo>
                      <a:pt x="346" y="473"/>
                      <a:pt x="351" y="474"/>
                      <a:pt x="356" y="475"/>
                    </a:cubicBezTo>
                    <a:cubicBezTo>
                      <a:pt x="363" y="477"/>
                      <a:pt x="369" y="479"/>
                      <a:pt x="376" y="480"/>
                    </a:cubicBezTo>
                    <a:cubicBezTo>
                      <a:pt x="381" y="482"/>
                      <a:pt x="387" y="483"/>
                      <a:pt x="393" y="484"/>
                    </a:cubicBezTo>
                    <a:cubicBezTo>
                      <a:pt x="399" y="485"/>
                      <a:pt x="405" y="486"/>
                      <a:pt x="411" y="487"/>
                    </a:cubicBezTo>
                    <a:cubicBezTo>
                      <a:pt x="422" y="488"/>
                      <a:pt x="433" y="488"/>
                      <a:pt x="444" y="491"/>
                    </a:cubicBezTo>
                    <a:cubicBezTo>
                      <a:pt x="444" y="491"/>
                      <a:pt x="444" y="491"/>
                      <a:pt x="444" y="491"/>
                    </a:cubicBezTo>
                    <a:cubicBezTo>
                      <a:pt x="444" y="491"/>
                      <a:pt x="444" y="491"/>
                      <a:pt x="445" y="491"/>
                    </a:cubicBezTo>
                    <a:cubicBezTo>
                      <a:pt x="446" y="491"/>
                      <a:pt x="447" y="491"/>
                      <a:pt x="449" y="491"/>
                    </a:cubicBezTo>
                    <a:cubicBezTo>
                      <a:pt x="449" y="492"/>
                      <a:pt x="449" y="492"/>
                      <a:pt x="449" y="492"/>
                    </a:cubicBezTo>
                    <a:cubicBezTo>
                      <a:pt x="447" y="492"/>
                      <a:pt x="446" y="492"/>
                      <a:pt x="445" y="491"/>
                    </a:cubicBezTo>
                    <a:cubicBezTo>
                      <a:pt x="444" y="491"/>
                      <a:pt x="444" y="491"/>
                      <a:pt x="444" y="491"/>
                    </a:cubicBezTo>
                    <a:cubicBezTo>
                      <a:pt x="444" y="491"/>
                      <a:pt x="444" y="491"/>
                      <a:pt x="444" y="491"/>
                    </a:cubicBezTo>
                    <a:cubicBezTo>
                      <a:pt x="443" y="491"/>
                      <a:pt x="442" y="492"/>
                      <a:pt x="441" y="492"/>
                    </a:cubicBezTo>
                    <a:cubicBezTo>
                      <a:pt x="434" y="491"/>
                      <a:pt x="428" y="490"/>
                      <a:pt x="422" y="489"/>
                    </a:cubicBezTo>
                    <a:cubicBezTo>
                      <a:pt x="410" y="488"/>
                      <a:pt x="398" y="487"/>
                      <a:pt x="386" y="486"/>
                    </a:cubicBezTo>
                    <a:cubicBezTo>
                      <a:pt x="376" y="485"/>
                      <a:pt x="367" y="482"/>
                      <a:pt x="357" y="479"/>
                    </a:cubicBezTo>
                    <a:cubicBezTo>
                      <a:pt x="357" y="479"/>
                      <a:pt x="357" y="479"/>
                      <a:pt x="356" y="479"/>
                    </a:cubicBezTo>
                    <a:cubicBezTo>
                      <a:pt x="353" y="478"/>
                      <a:pt x="349" y="477"/>
                      <a:pt x="345" y="476"/>
                    </a:cubicBezTo>
                    <a:cubicBezTo>
                      <a:pt x="337" y="473"/>
                      <a:pt x="329" y="472"/>
                      <a:pt x="322" y="469"/>
                    </a:cubicBezTo>
                    <a:cubicBezTo>
                      <a:pt x="307" y="464"/>
                      <a:pt x="293" y="459"/>
                      <a:pt x="279" y="454"/>
                    </a:cubicBezTo>
                    <a:cubicBezTo>
                      <a:pt x="271" y="452"/>
                      <a:pt x="264" y="449"/>
                      <a:pt x="257" y="445"/>
                    </a:cubicBezTo>
                    <a:cubicBezTo>
                      <a:pt x="254" y="443"/>
                      <a:pt x="250" y="441"/>
                      <a:pt x="247" y="440"/>
                    </a:cubicBezTo>
                    <a:cubicBezTo>
                      <a:pt x="239" y="437"/>
                      <a:pt x="232" y="433"/>
                      <a:pt x="225" y="428"/>
                    </a:cubicBezTo>
                    <a:cubicBezTo>
                      <a:pt x="221" y="424"/>
                      <a:pt x="217" y="420"/>
                      <a:pt x="212" y="416"/>
                    </a:cubicBezTo>
                    <a:cubicBezTo>
                      <a:pt x="208" y="412"/>
                      <a:pt x="203" y="409"/>
                      <a:pt x="199" y="405"/>
                    </a:cubicBezTo>
                    <a:cubicBezTo>
                      <a:pt x="194" y="400"/>
                      <a:pt x="191" y="394"/>
                      <a:pt x="187" y="388"/>
                    </a:cubicBezTo>
                    <a:cubicBezTo>
                      <a:pt x="188" y="389"/>
                      <a:pt x="190" y="390"/>
                      <a:pt x="191" y="391"/>
                    </a:cubicBezTo>
                    <a:close/>
                    <a:moveTo>
                      <a:pt x="481" y="488"/>
                    </a:moveTo>
                    <a:cubicBezTo>
                      <a:pt x="481" y="488"/>
                      <a:pt x="481" y="488"/>
                      <a:pt x="481" y="488"/>
                    </a:cubicBezTo>
                    <a:cubicBezTo>
                      <a:pt x="482" y="488"/>
                      <a:pt x="483" y="488"/>
                      <a:pt x="484" y="488"/>
                    </a:cubicBezTo>
                    <a:cubicBezTo>
                      <a:pt x="484" y="488"/>
                      <a:pt x="485" y="488"/>
                      <a:pt x="486" y="488"/>
                    </a:cubicBezTo>
                    <a:cubicBezTo>
                      <a:pt x="487" y="488"/>
                      <a:pt x="487" y="488"/>
                      <a:pt x="488" y="488"/>
                    </a:cubicBezTo>
                    <a:cubicBezTo>
                      <a:pt x="488" y="488"/>
                      <a:pt x="488" y="488"/>
                      <a:pt x="488" y="488"/>
                    </a:cubicBezTo>
                    <a:cubicBezTo>
                      <a:pt x="488" y="488"/>
                      <a:pt x="488" y="488"/>
                      <a:pt x="488" y="488"/>
                    </a:cubicBezTo>
                    <a:cubicBezTo>
                      <a:pt x="487" y="488"/>
                      <a:pt x="487" y="488"/>
                      <a:pt x="486" y="488"/>
                    </a:cubicBezTo>
                    <a:cubicBezTo>
                      <a:pt x="485" y="488"/>
                      <a:pt x="484" y="488"/>
                      <a:pt x="484" y="488"/>
                    </a:cubicBezTo>
                    <a:cubicBezTo>
                      <a:pt x="483" y="488"/>
                      <a:pt x="482" y="488"/>
                      <a:pt x="481" y="488"/>
                    </a:cubicBezTo>
                    <a:cubicBezTo>
                      <a:pt x="481" y="488"/>
                      <a:pt x="481" y="488"/>
                      <a:pt x="481" y="488"/>
                    </a:cubicBezTo>
                    <a:close/>
                    <a:moveTo>
                      <a:pt x="505" y="492"/>
                    </a:moveTo>
                    <a:cubicBezTo>
                      <a:pt x="500" y="492"/>
                      <a:pt x="495" y="492"/>
                      <a:pt x="490" y="492"/>
                    </a:cubicBezTo>
                    <a:cubicBezTo>
                      <a:pt x="490" y="492"/>
                      <a:pt x="490" y="491"/>
                      <a:pt x="490" y="491"/>
                    </a:cubicBezTo>
                    <a:cubicBezTo>
                      <a:pt x="495" y="491"/>
                      <a:pt x="500" y="491"/>
                      <a:pt x="505" y="491"/>
                    </a:cubicBezTo>
                    <a:cubicBezTo>
                      <a:pt x="505" y="491"/>
                      <a:pt x="505" y="491"/>
                      <a:pt x="505" y="492"/>
                    </a:cubicBezTo>
                    <a:close/>
                    <a:moveTo>
                      <a:pt x="519" y="488"/>
                    </a:moveTo>
                    <a:cubicBezTo>
                      <a:pt x="512" y="488"/>
                      <a:pt x="505" y="488"/>
                      <a:pt x="499" y="487"/>
                    </a:cubicBezTo>
                    <a:cubicBezTo>
                      <a:pt x="499" y="487"/>
                      <a:pt x="499" y="486"/>
                      <a:pt x="499" y="486"/>
                    </a:cubicBezTo>
                    <a:cubicBezTo>
                      <a:pt x="506" y="486"/>
                      <a:pt x="512" y="486"/>
                      <a:pt x="519" y="487"/>
                    </a:cubicBezTo>
                    <a:cubicBezTo>
                      <a:pt x="519" y="488"/>
                      <a:pt x="519" y="488"/>
                      <a:pt x="519" y="488"/>
                    </a:cubicBezTo>
                    <a:close/>
                    <a:moveTo>
                      <a:pt x="522" y="488"/>
                    </a:moveTo>
                    <a:cubicBezTo>
                      <a:pt x="522" y="488"/>
                      <a:pt x="522" y="488"/>
                      <a:pt x="522" y="488"/>
                    </a:cubicBezTo>
                    <a:cubicBezTo>
                      <a:pt x="523" y="488"/>
                      <a:pt x="523" y="488"/>
                      <a:pt x="524" y="488"/>
                    </a:cubicBezTo>
                    <a:cubicBezTo>
                      <a:pt x="524" y="488"/>
                      <a:pt x="524" y="488"/>
                      <a:pt x="524" y="488"/>
                    </a:cubicBezTo>
                    <a:cubicBezTo>
                      <a:pt x="523" y="488"/>
                      <a:pt x="523" y="488"/>
                      <a:pt x="522" y="488"/>
                    </a:cubicBezTo>
                    <a:close/>
                    <a:moveTo>
                      <a:pt x="533" y="488"/>
                    </a:moveTo>
                    <a:cubicBezTo>
                      <a:pt x="533" y="488"/>
                      <a:pt x="532" y="488"/>
                      <a:pt x="532" y="488"/>
                    </a:cubicBezTo>
                    <a:cubicBezTo>
                      <a:pt x="533" y="488"/>
                      <a:pt x="533" y="488"/>
                      <a:pt x="534" y="488"/>
                    </a:cubicBezTo>
                    <a:cubicBezTo>
                      <a:pt x="534" y="488"/>
                      <a:pt x="534" y="488"/>
                      <a:pt x="534" y="488"/>
                    </a:cubicBezTo>
                    <a:cubicBezTo>
                      <a:pt x="533" y="488"/>
                      <a:pt x="533" y="488"/>
                      <a:pt x="533" y="488"/>
                    </a:cubicBezTo>
                    <a:close/>
                    <a:moveTo>
                      <a:pt x="556" y="489"/>
                    </a:moveTo>
                    <a:cubicBezTo>
                      <a:pt x="556" y="489"/>
                      <a:pt x="556" y="489"/>
                      <a:pt x="556" y="489"/>
                    </a:cubicBezTo>
                    <a:cubicBezTo>
                      <a:pt x="556" y="489"/>
                      <a:pt x="556" y="489"/>
                      <a:pt x="556" y="489"/>
                    </a:cubicBezTo>
                    <a:close/>
                    <a:moveTo>
                      <a:pt x="501" y="481"/>
                    </a:moveTo>
                    <a:cubicBezTo>
                      <a:pt x="501" y="481"/>
                      <a:pt x="501" y="481"/>
                      <a:pt x="501" y="481"/>
                    </a:cubicBezTo>
                    <a:cubicBezTo>
                      <a:pt x="501" y="481"/>
                      <a:pt x="501" y="481"/>
                      <a:pt x="501" y="481"/>
                    </a:cubicBezTo>
                    <a:cubicBezTo>
                      <a:pt x="510" y="480"/>
                      <a:pt x="518" y="479"/>
                      <a:pt x="527" y="481"/>
                    </a:cubicBezTo>
                    <a:cubicBezTo>
                      <a:pt x="531" y="481"/>
                      <a:pt x="534" y="482"/>
                      <a:pt x="538" y="482"/>
                    </a:cubicBezTo>
                    <a:cubicBezTo>
                      <a:pt x="543" y="483"/>
                      <a:pt x="549" y="484"/>
                      <a:pt x="554" y="485"/>
                    </a:cubicBezTo>
                    <a:cubicBezTo>
                      <a:pt x="554" y="485"/>
                      <a:pt x="554" y="485"/>
                      <a:pt x="554" y="485"/>
                    </a:cubicBezTo>
                    <a:cubicBezTo>
                      <a:pt x="554" y="485"/>
                      <a:pt x="554" y="485"/>
                      <a:pt x="555" y="485"/>
                    </a:cubicBezTo>
                    <a:cubicBezTo>
                      <a:pt x="554" y="485"/>
                      <a:pt x="554" y="485"/>
                      <a:pt x="554" y="485"/>
                    </a:cubicBezTo>
                    <a:cubicBezTo>
                      <a:pt x="554" y="485"/>
                      <a:pt x="554" y="485"/>
                      <a:pt x="554" y="485"/>
                    </a:cubicBezTo>
                    <a:cubicBezTo>
                      <a:pt x="553" y="485"/>
                      <a:pt x="551" y="485"/>
                      <a:pt x="550" y="485"/>
                    </a:cubicBezTo>
                    <a:cubicBezTo>
                      <a:pt x="546" y="484"/>
                      <a:pt x="541" y="484"/>
                      <a:pt x="537" y="483"/>
                    </a:cubicBezTo>
                    <a:cubicBezTo>
                      <a:pt x="527" y="483"/>
                      <a:pt x="516" y="482"/>
                      <a:pt x="505" y="481"/>
                    </a:cubicBezTo>
                    <a:cubicBezTo>
                      <a:pt x="504" y="481"/>
                      <a:pt x="503" y="481"/>
                      <a:pt x="501" y="481"/>
                    </a:cubicBezTo>
                    <a:cubicBezTo>
                      <a:pt x="501" y="481"/>
                      <a:pt x="501" y="481"/>
                      <a:pt x="501" y="481"/>
                    </a:cubicBezTo>
                    <a:cubicBezTo>
                      <a:pt x="501" y="481"/>
                      <a:pt x="501" y="481"/>
                      <a:pt x="501" y="481"/>
                    </a:cubicBezTo>
                    <a:cubicBezTo>
                      <a:pt x="497" y="482"/>
                      <a:pt x="493" y="483"/>
                      <a:pt x="489" y="483"/>
                    </a:cubicBezTo>
                    <a:cubicBezTo>
                      <a:pt x="479" y="484"/>
                      <a:pt x="468" y="482"/>
                      <a:pt x="458" y="480"/>
                    </a:cubicBezTo>
                    <a:cubicBezTo>
                      <a:pt x="455" y="480"/>
                      <a:pt x="452" y="479"/>
                      <a:pt x="450" y="479"/>
                    </a:cubicBezTo>
                    <a:cubicBezTo>
                      <a:pt x="454" y="478"/>
                      <a:pt x="458" y="479"/>
                      <a:pt x="461" y="479"/>
                    </a:cubicBezTo>
                    <a:cubicBezTo>
                      <a:pt x="470" y="480"/>
                      <a:pt x="478" y="481"/>
                      <a:pt x="487" y="481"/>
                    </a:cubicBezTo>
                    <a:cubicBezTo>
                      <a:pt x="491" y="481"/>
                      <a:pt x="496" y="481"/>
                      <a:pt x="501" y="481"/>
                    </a:cubicBezTo>
                    <a:close/>
                    <a:moveTo>
                      <a:pt x="179" y="368"/>
                    </a:moveTo>
                    <a:cubicBezTo>
                      <a:pt x="181" y="369"/>
                      <a:pt x="184" y="370"/>
                      <a:pt x="186" y="371"/>
                    </a:cubicBezTo>
                    <a:cubicBezTo>
                      <a:pt x="190" y="373"/>
                      <a:pt x="195" y="376"/>
                      <a:pt x="199" y="378"/>
                    </a:cubicBezTo>
                    <a:cubicBezTo>
                      <a:pt x="205" y="382"/>
                      <a:pt x="211" y="384"/>
                      <a:pt x="217" y="388"/>
                    </a:cubicBezTo>
                    <a:cubicBezTo>
                      <a:pt x="227" y="394"/>
                      <a:pt x="237" y="399"/>
                      <a:pt x="248" y="403"/>
                    </a:cubicBezTo>
                    <a:cubicBezTo>
                      <a:pt x="251" y="404"/>
                      <a:pt x="255" y="405"/>
                      <a:pt x="258" y="407"/>
                    </a:cubicBezTo>
                    <a:cubicBezTo>
                      <a:pt x="268" y="410"/>
                      <a:pt x="277" y="415"/>
                      <a:pt x="286" y="418"/>
                    </a:cubicBezTo>
                    <a:cubicBezTo>
                      <a:pt x="298" y="423"/>
                      <a:pt x="309" y="428"/>
                      <a:pt x="321" y="432"/>
                    </a:cubicBezTo>
                    <a:cubicBezTo>
                      <a:pt x="326" y="434"/>
                      <a:pt x="331" y="437"/>
                      <a:pt x="336" y="439"/>
                    </a:cubicBezTo>
                    <a:cubicBezTo>
                      <a:pt x="341" y="440"/>
                      <a:pt x="345" y="442"/>
                      <a:pt x="350" y="443"/>
                    </a:cubicBezTo>
                    <a:cubicBezTo>
                      <a:pt x="357" y="446"/>
                      <a:pt x="363" y="448"/>
                      <a:pt x="370" y="450"/>
                    </a:cubicBezTo>
                    <a:cubicBezTo>
                      <a:pt x="385" y="454"/>
                      <a:pt x="401" y="458"/>
                      <a:pt x="416" y="462"/>
                    </a:cubicBezTo>
                    <a:cubicBezTo>
                      <a:pt x="424" y="464"/>
                      <a:pt x="432" y="465"/>
                      <a:pt x="440" y="467"/>
                    </a:cubicBezTo>
                    <a:cubicBezTo>
                      <a:pt x="449" y="469"/>
                      <a:pt x="457" y="470"/>
                      <a:pt x="466" y="472"/>
                    </a:cubicBezTo>
                    <a:cubicBezTo>
                      <a:pt x="472" y="473"/>
                      <a:pt x="477" y="474"/>
                      <a:pt x="483" y="475"/>
                    </a:cubicBezTo>
                    <a:cubicBezTo>
                      <a:pt x="487" y="476"/>
                      <a:pt x="490" y="476"/>
                      <a:pt x="493" y="477"/>
                    </a:cubicBezTo>
                    <a:cubicBezTo>
                      <a:pt x="493" y="477"/>
                      <a:pt x="493" y="477"/>
                      <a:pt x="493" y="477"/>
                    </a:cubicBezTo>
                    <a:cubicBezTo>
                      <a:pt x="488" y="477"/>
                      <a:pt x="483" y="477"/>
                      <a:pt x="478" y="477"/>
                    </a:cubicBezTo>
                    <a:cubicBezTo>
                      <a:pt x="466" y="476"/>
                      <a:pt x="455" y="474"/>
                      <a:pt x="443" y="473"/>
                    </a:cubicBezTo>
                    <a:cubicBezTo>
                      <a:pt x="439" y="473"/>
                      <a:pt x="436" y="472"/>
                      <a:pt x="432" y="472"/>
                    </a:cubicBezTo>
                    <a:cubicBezTo>
                      <a:pt x="426" y="470"/>
                      <a:pt x="421" y="469"/>
                      <a:pt x="415" y="468"/>
                    </a:cubicBezTo>
                    <a:cubicBezTo>
                      <a:pt x="408" y="466"/>
                      <a:pt x="402" y="465"/>
                      <a:pt x="395" y="463"/>
                    </a:cubicBezTo>
                    <a:cubicBezTo>
                      <a:pt x="390" y="462"/>
                      <a:pt x="385" y="460"/>
                      <a:pt x="379" y="459"/>
                    </a:cubicBezTo>
                    <a:cubicBezTo>
                      <a:pt x="375" y="458"/>
                      <a:pt x="370" y="457"/>
                      <a:pt x="366" y="456"/>
                    </a:cubicBezTo>
                    <a:cubicBezTo>
                      <a:pt x="358" y="454"/>
                      <a:pt x="351" y="452"/>
                      <a:pt x="343" y="450"/>
                    </a:cubicBezTo>
                    <a:cubicBezTo>
                      <a:pt x="340" y="449"/>
                      <a:pt x="337" y="447"/>
                      <a:pt x="334" y="446"/>
                    </a:cubicBezTo>
                    <a:cubicBezTo>
                      <a:pt x="321" y="443"/>
                      <a:pt x="308" y="438"/>
                      <a:pt x="295" y="432"/>
                    </a:cubicBezTo>
                    <a:cubicBezTo>
                      <a:pt x="291" y="430"/>
                      <a:pt x="287" y="428"/>
                      <a:pt x="283" y="426"/>
                    </a:cubicBezTo>
                    <a:cubicBezTo>
                      <a:pt x="276" y="422"/>
                      <a:pt x="268" y="419"/>
                      <a:pt x="260" y="415"/>
                    </a:cubicBezTo>
                    <a:cubicBezTo>
                      <a:pt x="253" y="412"/>
                      <a:pt x="246" y="408"/>
                      <a:pt x="239" y="404"/>
                    </a:cubicBezTo>
                    <a:cubicBezTo>
                      <a:pt x="237" y="403"/>
                      <a:pt x="234" y="403"/>
                      <a:pt x="232" y="401"/>
                    </a:cubicBezTo>
                    <a:cubicBezTo>
                      <a:pt x="219" y="393"/>
                      <a:pt x="206" y="385"/>
                      <a:pt x="192" y="377"/>
                    </a:cubicBezTo>
                    <a:cubicBezTo>
                      <a:pt x="188" y="375"/>
                      <a:pt x="183" y="372"/>
                      <a:pt x="178" y="369"/>
                    </a:cubicBezTo>
                    <a:cubicBezTo>
                      <a:pt x="179" y="368"/>
                      <a:pt x="179" y="368"/>
                      <a:pt x="179" y="368"/>
                    </a:cubicBezTo>
                    <a:close/>
                    <a:moveTo>
                      <a:pt x="164" y="378"/>
                    </a:moveTo>
                    <a:cubicBezTo>
                      <a:pt x="165" y="379"/>
                      <a:pt x="165" y="380"/>
                      <a:pt x="165" y="381"/>
                    </a:cubicBezTo>
                    <a:cubicBezTo>
                      <a:pt x="170" y="399"/>
                      <a:pt x="177" y="417"/>
                      <a:pt x="184" y="434"/>
                    </a:cubicBezTo>
                    <a:cubicBezTo>
                      <a:pt x="186" y="439"/>
                      <a:pt x="186" y="439"/>
                      <a:pt x="183" y="442"/>
                    </a:cubicBezTo>
                    <a:cubicBezTo>
                      <a:pt x="182" y="443"/>
                      <a:pt x="182" y="443"/>
                      <a:pt x="181" y="444"/>
                    </a:cubicBezTo>
                    <a:cubicBezTo>
                      <a:pt x="170" y="454"/>
                      <a:pt x="162" y="467"/>
                      <a:pt x="154" y="481"/>
                    </a:cubicBezTo>
                    <a:cubicBezTo>
                      <a:pt x="146" y="496"/>
                      <a:pt x="139" y="512"/>
                      <a:pt x="134" y="529"/>
                    </a:cubicBezTo>
                    <a:cubicBezTo>
                      <a:pt x="134" y="531"/>
                      <a:pt x="133" y="532"/>
                      <a:pt x="133" y="534"/>
                    </a:cubicBezTo>
                    <a:cubicBezTo>
                      <a:pt x="132" y="533"/>
                      <a:pt x="132" y="532"/>
                      <a:pt x="133" y="530"/>
                    </a:cubicBezTo>
                    <a:cubicBezTo>
                      <a:pt x="134" y="522"/>
                      <a:pt x="135" y="514"/>
                      <a:pt x="137" y="506"/>
                    </a:cubicBezTo>
                    <a:cubicBezTo>
                      <a:pt x="139" y="493"/>
                      <a:pt x="142" y="481"/>
                      <a:pt x="144" y="469"/>
                    </a:cubicBezTo>
                    <a:cubicBezTo>
                      <a:pt x="146" y="463"/>
                      <a:pt x="147" y="456"/>
                      <a:pt x="148" y="449"/>
                    </a:cubicBezTo>
                    <a:cubicBezTo>
                      <a:pt x="149" y="437"/>
                      <a:pt x="150" y="425"/>
                      <a:pt x="154" y="413"/>
                    </a:cubicBezTo>
                    <a:cubicBezTo>
                      <a:pt x="155" y="412"/>
                      <a:pt x="155" y="410"/>
                      <a:pt x="155" y="409"/>
                    </a:cubicBezTo>
                    <a:cubicBezTo>
                      <a:pt x="157" y="398"/>
                      <a:pt x="160" y="389"/>
                      <a:pt x="164" y="378"/>
                    </a:cubicBezTo>
                    <a:close/>
                    <a:moveTo>
                      <a:pt x="480" y="415"/>
                    </a:moveTo>
                    <a:cubicBezTo>
                      <a:pt x="473" y="415"/>
                      <a:pt x="465" y="415"/>
                      <a:pt x="457" y="414"/>
                    </a:cubicBezTo>
                    <a:cubicBezTo>
                      <a:pt x="451" y="413"/>
                      <a:pt x="444" y="412"/>
                      <a:pt x="438" y="411"/>
                    </a:cubicBezTo>
                    <a:cubicBezTo>
                      <a:pt x="431" y="410"/>
                      <a:pt x="425" y="409"/>
                      <a:pt x="419" y="408"/>
                    </a:cubicBezTo>
                    <a:cubicBezTo>
                      <a:pt x="413" y="407"/>
                      <a:pt x="407" y="405"/>
                      <a:pt x="401" y="404"/>
                    </a:cubicBezTo>
                    <a:cubicBezTo>
                      <a:pt x="395" y="403"/>
                      <a:pt x="389" y="402"/>
                      <a:pt x="384" y="401"/>
                    </a:cubicBezTo>
                    <a:cubicBezTo>
                      <a:pt x="378" y="400"/>
                      <a:pt x="373" y="398"/>
                      <a:pt x="368" y="397"/>
                    </a:cubicBezTo>
                    <a:cubicBezTo>
                      <a:pt x="360" y="396"/>
                      <a:pt x="351" y="394"/>
                      <a:pt x="343" y="392"/>
                    </a:cubicBezTo>
                    <a:cubicBezTo>
                      <a:pt x="336" y="391"/>
                      <a:pt x="329" y="389"/>
                      <a:pt x="322" y="388"/>
                    </a:cubicBezTo>
                    <a:cubicBezTo>
                      <a:pt x="317" y="386"/>
                      <a:pt x="311" y="385"/>
                      <a:pt x="306" y="384"/>
                    </a:cubicBezTo>
                    <a:cubicBezTo>
                      <a:pt x="303" y="383"/>
                      <a:pt x="300" y="382"/>
                      <a:pt x="297" y="382"/>
                    </a:cubicBezTo>
                    <a:cubicBezTo>
                      <a:pt x="290" y="380"/>
                      <a:pt x="283" y="379"/>
                      <a:pt x="276" y="377"/>
                    </a:cubicBezTo>
                    <a:cubicBezTo>
                      <a:pt x="269" y="375"/>
                      <a:pt x="262" y="373"/>
                      <a:pt x="255" y="370"/>
                    </a:cubicBezTo>
                    <a:cubicBezTo>
                      <a:pt x="241" y="365"/>
                      <a:pt x="227" y="362"/>
                      <a:pt x="214" y="354"/>
                    </a:cubicBezTo>
                    <a:cubicBezTo>
                      <a:pt x="206" y="349"/>
                      <a:pt x="198" y="345"/>
                      <a:pt x="189" y="340"/>
                    </a:cubicBezTo>
                    <a:cubicBezTo>
                      <a:pt x="189" y="340"/>
                      <a:pt x="189" y="339"/>
                      <a:pt x="188" y="339"/>
                    </a:cubicBezTo>
                    <a:cubicBezTo>
                      <a:pt x="184" y="335"/>
                      <a:pt x="179" y="332"/>
                      <a:pt x="175" y="329"/>
                    </a:cubicBezTo>
                    <a:cubicBezTo>
                      <a:pt x="170" y="325"/>
                      <a:pt x="166" y="322"/>
                      <a:pt x="162" y="319"/>
                    </a:cubicBezTo>
                    <a:cubicBezTo>
                      <a:pt x="163" y="318"/>
                      <a:pt x="164" y="318"/>
                      <a:pt x="164" y="319"/>
                    </a:cubicBezTo>
                    <a:cubicBezTo>
                      <a:pt x="171" y="323"/>
                      <a:pt x="177" y="327"/>
                      <a:pt x="183" y="332"/>
                    </a:cubicBezTo>
                    <a:cubicBezTo>
                      <a:pt x="186" y="334"/>
                      <a:pt x="189" y="336"/>
                      <a:pt x="192" y="337"/>
                    </a:cubicBezTo>
                    <a:cubicBezTo>
                      <a:pt x="199" y="340"/>
                      <a:pt x="206" y="343"/>
                      <a:pt x="213" y="347"/>
                    </a:cubicBezTo>
                    <a:cubicBezTo>
                      <a:pt x="220" y="350"/>
                      <a:pt x="227" y="354"/>
                      <a:pt x="234" y="356"/>
                    </a:cubicBezTo>
                    <a:cubicBezTo>
                      <a:pt x="242" y="359"/>
                      <a:pt x="250" y="362"/>
                      <a:pt x="258" y="364"/>
                    </a:cubicBezTo>
                    <a:cubicBezTo>
                      <a:pt x="272" y="369"/>
                      <a:pt x="286" y="373"/>
                      <a:pt x="300" y="376"/>
                    </a:cubicBezTo>
                    <a:cubicBezTo>
                      <a:pt x="308" y="378"/>
                      <a:pt x="316" y="380"/>
                      <a:pt x="324" y="383"/>
                    </a:cubicBezTo>
                    <a:cubicBezTo>
                      <a:pt x="330" y="384"/>
                      <a:pt x="337" y="387"/>
                      <a:pt x="344" y="387"/>
                    </a:cubicBezTo>
                    <a:cubicBezTo>
                      <a:pt x="357" y="388"/>
                      <a:pt x="370" y="392"/>
                      <a:pt x="382" y="395"/>
                    </a:cubicBezTo>
                    <a:cubicBezTo>
                      <a:pt x="389" y="397"/>
                      <a:pt x="396" y="399"/>
                      <a:pt x="402" y="400"/>
                    </a:cubicBezTo>
                    <a:cubicBezTo>
                      <a:pt x="410" y="402"/>
                      <a:pt x="418" y="402"/>
                      <a:pt x="426" y="404"/>
                    </a:cubicBezTo>
                    <a:cubicBezTo>
                      <a:pt x="432" y="405"/>
                      <a:pt x="439" y="406"/>
                      <a:pt x="445" y="408"/>
                    </a:cubicBezTo>
                    <a:cubicBezTo>
                      <a:pt x="453" y="411"/>
                      <a:pt x="461" y="413"/>
                      <a:pt x="469" y="413"/>
                    </a:cubicBezTo>
                    <a:cubicBezTo>
                      <a:pt x="473" y="414"/>
                      <a:pt x="477" y="414"/>
                      <a:pt x="480" y="414"/>
                    </a:cubicBezTo>
                    <a:cubicBezTo>
                      <a:pt x="480" y="415"/>
                      <a:pt x="480" y="415"/>
                      <a:pt x="480" y="415"/>
                    </a:cubicBezTo>
                    <a:close/>
                    <a:moveTo>
                      <a:pt x="170" y="275"/>
                    </a:moveTo>
                    <a:cubicBezTo>
                      <a:pt x="178" y="281"/>
                      <a:pt x="186" y="288"/>
                      <a:pt x="194" y="294"/>
                    </a:cubicBezTo>
                    <a:cubicBezTo>
                      <a:pt x="200" y="298"/>
                      <a:pt x="205" y="302"/>
                      <a:pt x="211" y="306"/>
                    </a:cubicBezTo>
                    <a:cubicBezTo>
                      <a:pt x="217" y="310"/>
                      <a:pt x="223" y="314"/>
                      <a:pt x="229" y="318"/>
                    </a:cubicBezTo>
                    <a:cubicBezTo>
                      <a:pt x="238" y="323"/>
                      <a:pt x="248" y="328"/>
                      <a:pt x="257" y="333"/>
                    </a:cubicBezTo>
                    <a:cubicBezTo>
                      <a:pt x="265" y="337"/>
                      <a:pt x="272" y="341"/>
                      <a:pt x="280" y="343"/>
                    </a:cubicBezTo>
                    <a:cubicBezTo>
                      <a:pt x="284" y="344"/>
                      <a:pt x="288" y="345"/>
                      <a:pt x="292" y="346"/>
                    </a:cubicBezTo>
                    <a:cubicBezTo>
                      <a:pt x="297" y="348"/>
                      <a:pt x="301" y="350"/>
                      <a:pt x="306" y="351"/>
                    </a:cubicBezTo>
                    <a:cubicBezTo>
                      <a:pt x="310" y="352"/>
                      <a:pt x="313" y="353"/>
                      <a:pt x="316" y="354"/>
                    </a:cubicBezTo>
                    <a:cubicBezTo>
                      <a:pt x="321" y="356"/>
                      <a:pt x="326" y="357"/>
                      <a:pt x="330" y="359"/>
                    </a:cubicBezTo>
                    <a:cubicBezTo>
                      <a:pt x="340" y="361"/>
                      <a:pt x="351" y="363"/>
                      <a:pt x="361" y="366"/>
                    </a:cubicBezTo>
                    <a:cubicBezTo>
                      <a:pt x="368" y="368"/>
                      <a:pt x="374" y="370"/>
                      <a:pt x="381" y="371"/>
                    </a:cubicBezTo>
                    <a:cubicBezTo>
                      <a:pt x="391" y="372"/>
                      <a:pt x="400" y="376"/>
                      <a:pt x="410" y="379"/>
                    </a:cubicBezTo>
                    <a:cubicBezTo>
                      <a:pt x="418" y="382"/>
                      <a:pt x="426" y="384"/>
                      <a:pt x="434" y="386"/>
                    </a:cubicBezTo>
                    <a:cubicBezTo>
                      <a:pt x="439" y="388"/>
                      <a:pt x="444" y="389"/>
                      <a:pt x="450" y="391"/>
                    </a:cubicBezTo>
                    <a:cubicBezTo>
                      <a:pt x="453" y="392"/>
                      <a:pt x="456" y="393"/>
                      <a:pt x="459" y="394"/>
                    </a:cubicBezTo>
                    <a:cubicBezTo>
                      <a:pt x="465" y="394"/>
                      <a:pt x="470" y="396"/>
                      <a:pt x="476" y="398"/>
                    </a:cubicBezTo>
                    <a:cubicBezTo>
                      <a:pt x="483" y="400"/>
                      <a:pt x="489" y="402"/>
                      <a:pt x="495" y="406"/>
                    </a:cubicBezTo>
                    <a:cubicBezTo>
                      <a:pt x="493" y="406"/>
                      <a:pt x="491" y="405"/>
                      <a:pt x="489" y="405"/>
                    </a:cubicBezTo>
                    <a:cubicBezTo>
                      <a:pt x="482" y="403"/>
                      <a:pt x="475" y="401"/>
                      <a:pt x="468" y="400"/>
                    </a:cubicBezTo>
                    <a:cubicBezTo>
                      <a:pt x="461" y="398"/>
                      <a:pt x="453" y="397"/>
                      <a:pt x="445" y="395"/>
                    </a:cubicBezTo>
                    <a:cubicBezTo>
                      <a:pt x="436" y="392"/>
                      <a:pt x="426" y="389"/>
                      <a:pt x="416" y="387"/>
                    </a:cubicBezTo>
                    <a:cubicBezTo>
                      <a:pt x="412" y="385"/>
                      <a:pt x="407" y="384"/>
                      <a:pt x="402" y="383"/>
                    </a:cubicBezTo>
                    <a:cubicBezTo>
                      <a:pt x="392" y="380"/>
                      <a:pt x="382" y="377"/>
                      <a:pt x="373" y="374"/>
                    </a:cubicBezTo>
                    <a:cubicBezTo>
                      <a:pt x="362" y="371"/>
                      <a:pt x="351" y="368"/>
                      <a:pt x="341" y="365"/>
                    </a:cubicBezTo>
                    <a:cubicBezTo>
                      <a:pt x="333" y="362"/>
                      <a:pt x="325" y="360"/>
                      <a:pt x="317" y="357"/>
                    </a:cubicBezTo>
                    <a:cubicBezTo>
                      <a:pt x="311" y="355"/>
                      <a:pt x="304" y="354"/>
                      <a:pt x="298" y="352"/>
                    </a:cubicBezTo>
                    <a:cubicBezTo>
                      <a:pt x="288" y="348"/>
                      <a:pt x="277" y="345"/>
                      <a:pt x="266" y="341"/>
                    </a:cubicBezTo>
                    <a:cubicBezTo>
                      <a:pt x="261" y="339"/>
                      <a:pt x="256" y="336"/>
                      <a:pt x="251" y="334"/>
                    </a:cubicBezTo>
                    <a:cubicBezTo>
                      <a:pt x="244" y="330"/>
                      <a:pt x="238" y="326"/>
                      <a:pt x="231" y="323"/>
                    </a:cubicBezTo>
                    <a:cubicBezTo>
                      <a:pt x="224" y="320"/>
                      <a:pt x="218" y="316"/>
                      <a:pt x="212" y="311"/>
                    </a:cubicBezTo>
                    <a:cubicBezTo>
                      <a:pt x="206" y="307"/>
                      <a:pt x="201" y="302"/>
                      <a:pt x="195" y="298"/>
                    </a:cubicBezTo>
                    <a:cubicBezTo>
                      <a:pt x="193" y="297"/>
                      <a:pt x="192" y="296"/>
                      <a:pt x="190" y="295"/>
                    </a:cubicBezTo>
                    <a:cubicBezTo>
                      <a:pt x="184" y="289"/>
                      <a:pt x="177" y="284"/>
                      <a:pt x="171" y="278"/>
                    </a:cubicBezTo>
                    <a:cubicBezTo>
                      <a:pt x="170" y="277"/>
                      <a:pt x="169" y="276"/>
                      <a:pt x="168" y="275"/>
                    </a:cubicBezTo>
                    <a:cubicBezTo>
                      <a:pt x="168" y="275"/>
                      <a:pt x="168" y="275"/>
                      <a:pt x="169" y="274"/>
                    </a:cubicBezTo>
                    <a:cubicBezTo>
                      <a:pt x="169" y="275"/>
                      <a:pt x="169" y="275"/>
                      <a:pt x="170" y="275"/>
                    </a:cubicBezTo>
                    <a:close/>
                    <a:moveTo>
                      <a:pt x="169" y="270"/>
                    </a:moveTo>
                    <a:cubicBezTo>
                      <a:pt x="169" y="270"/>
                      <a:pt x="169" y="270"/>
                      <a:pt x="169" y="270"/>
                    </a:cubicBezTo>
                    <a:cubicBezTo>
                      <a:pt x="169" y="270"/>
                      <a:pt x="170" y="271"/>
                      <a:pt x="170" y="271"/>
                    </a:cubicBezTo>
                    <a:cubicBezTo>
                      <a:pt x="170" y="271"/>
                      <a:pt x="170" y="271"/>
                      <a:pt x="170" y="271"/>
                    </a:cubicBezTo>
                    <a:cubicBezTo>
                      <a:pt x="170" y="271"/>
                      <a:pt x="169" y="271"/>
                      <a:pt x="169" y="270"/>
                    </a:cubicBezTo>
                    <a:close/>
                    <a:moveTo>
                      <a:pt x="206" y="299"/>
                    </a:moveTo>
                    <a:cubicBezTo>
                      <a:pt x="206" y="299"/>
                      <a:pt x="206" y="298"/>
                      <a:pt x="206" y="298"/>
                    </a:cubicBezTo>
                    <a:cubicBezTo>
                      <a:pt x="206" y="298"/>
                      <a:pt x="206" y="298"/>
                      <a:pt x="206" y="298"/>
                    </a:cubicBezTo>
                    <a:cubicBezTo>
                      <a:pt x="206" y="298"/>
                      <a:pt x="206" y="299"/>
                      <a:pt x="206" y="299"/>
                    </a:cubicBezTo>
                    <a:cubicBezTo>
                      <a:pt x="206" y="299"/>
                      <a:pt x="206" y="299"/>
                      <a:pt x="206" y="299"/>
                    </a:cubicBezTo>
                    <a:close/>
                    <a:moveTo>
                      <a:pt x="210" y="301"/>
                    </a:moveTo>
                    <a:cubicBezTo>
                      <a:pt x="210" y="301"/>
                      <a:pt x="210" y="301"/>
                      <a:pt x="210" y="301"/>
                    </a:cubicBezTo>
                    <a:cubicBezTo>
                      <a:pt x="211" y="301"/>
                      <a:pt x="212" y="302"/>
                      <a:pt x="213" y="303"/>
                    </a:cubicBezTo>
                    <a:cubicBezTo>
                      <a:pt x="213" y="303"/>
                      <a:pt x="213" y="303"/>
                      <a:pt x="213" y="303"/>
                    </a:cubicBezTo>
                    <a:cubicBezTo>
                      <a:pt x="213" y="303"/>
                      <a:pt x="213" y="303"/>
                      <a:pt x="213" y="303"/>
                    </a:cubicBezTo>
                    <a:cubicBezTo>
                      <a:pt x="216" y="305"/>
                      <a:pt x="219" y="306"/>
                      <a:pt x="222" y="308"/>
                    </a:cubicBezTo>
                    <a:cubicBezTo>
                      <a:pt x="225" y="310"/>
                      <a:pt x="229" y="311"/>
                      <a:pt x="233" y="313"/>
                    </a:cubicBezTo>
                    <a:cubicBezTo>
                      <a:pt x="241" y="317"/>
                      <a:pt x="249" y="321"/>
                      <a:pt x="258" y="324"/>
                    </a:cubicBezTo>
                    <a:cubicBezTo>
                      <a:pt x="263" y="326"/>
                      <a:pt x="268" y="328"/>
                      <a:pt x="274" y="330"/>
                    </a:cubicBezTo>
                    <a:cubicBezTo>
                      <a:pt x="282" y="333"/>
                      <a:pt x="290" y="335"/>
                      <a:pt x="298" y="338"/>
                    </a:cubicBezTo>
                    <a:cubicBezTo>
                      <a:pt x="302" y="339"/>
                      <a:pt x="305" y="340"/>
                      <a:pt x="309" y="341"/>
                    </a:cubicBezTo>
                    <a:cubicBezTo>
                      <a:pt x="317" y="343"/>
                      <a:pt x="325" y="346"/>
                      <a:pt x="333" y="348"/>
                    </a:cubicBezTo>
                    <a:cubicBezTo>
                      <a:pt x="343" y="351"/>
                      <a:pt x="354" y="354"/>
                      <a:pt x="364" y="356"/>
                    </a:cubicBezTo>
                    <a:cubicBezTo>
                      <a:pt x="373" y="358"/>
                      <a:pt x="381" y="360"/>
                      <a:pt x="390" y="362"/>
                    </a:cubicBezTo>
                    <a:cubicBezTo>
                      <a:pt x="402" y="366"/>
                      <a:pt x="415" y="370"/>
                      <a:pt x="428" y="374"/>
                    </a:cubicBezTo>
                    <a:cubicBezTo>
                      <a:pt x="437" y="377"/>
                      <a:pt x="446" y="380"/>
                      <a:pt x="455" y="384"/>
                    </a:cubicBezTo>
                    <a:cubicBezTo>
                      <a:pt x="461" y="386"/>
                      <a:pt x="467" y="389"/>
                      <a:pt x="473" y="392"/>
                    </a:cubicBezTo>
                    <a:cubicBezTo>
                      <a:pt x="471" y="392"/>
                      <a:pt x="469" y="392"/>
                      <a:pt x="467" y="391"/>
                    </a:cubicBezTo>
                    <a:cubicBezTo>
                      <a:pt x="463" y="391"/>
                      <a:pt x="460" y="390"/>
                      <a:pt x="457" y="389"/>
                    </a:cubicBezTo>
                    <a:cubicBezTo>
                      <a:pt x="450" y="387"/>
                      <a:pt x="443" y="385"/>
                      <a:pt x="436" y="383"/>
                    </a:cubicBezTo>
                    <a:cubicBezTo>
                      <a:pt x="428" y="380"/>
                      <a:pt x="419" y="378"/>
                      <a:pt x="410" y="375"/>
                    </a:cubicBezTo>
                    <a:cubicBezTo>
                      <a:pt x="404" y="373"/>
                      <a:pt x="398" y="371"/>
                      <a:pt x="392" y="370"/>
                    </a:cubicBezTo>
                    <a:cubicBezTo>
                      <a:pt x="382" y="367"/>
                      <a:pt x="371" y="365"/>
                      <a:pt x="361" y="362"/>
                    </a:cubicBezTo>
                    <a:cubicBezTo>
                      <a:pt x="357" y="361"/>
                      <a:pt x="353" y="360"/>
                      <a:pt x="349" y="359"/>
                    </a:cubicBezTo>
                    <a:cubicBezTo>
                      <a:pt x="336" y="356"/>
                      <a:pt x="324" y="353"/>
                      <a:pt x="312" y="349"/>
                    </a:cubicBezTo>
                    <a:cubicBezTo>
                      <a:pt x="309" y="349"/>
                      <a:pt x="306" y="348"/>
                      <a:pt x="303" y="347"/>
                    </a:cubicBezTo>
                    <a:cubicBezTo>
                      <a:pt x="296" y="345"/>
                      <a:pt x="290" y="342"/>
                      <a:pt x="284" y="340"/>
                    </a:cubicBezTo>
                    <a:cubicBezTo>
                      <a:pt x="280" y="339"/>
                      <a:pt x="277" y="339"/>
                      <a:pt x="273" y="337"/>
                    </a:cubicBezTo>
                    <a:cubicBezTo>
                      <a:pt x="266" y="334"/>
                      <a:pt x="259" y="330"/>
                      <a:pt x="252" y="326"/>
                    </a:cubicBezTo>
                    <a:cubicBezTo>
                      <a:pt x="242" y="321"/>
                      <a:pt x="232" y="315"/>
                      <a:pt x="221" y="310"/>
                    </a:cubicBezTo>
                    <a:cubicBezTo>
                      <a:pt x="219" y="308"/>
                      <a:pt x="216" y="305"/>
                      <a:pt x="213" y="303"/>
                    </a:cubicBezTo>
                    <a:cubicBezTo>
                      <a:pt x="213" y="303"/>
                      <a:pt x="213" y="303"/>
                      <a:pt x="213" y="303"/>
                    </a:cubicBezTo>
                    <a:cubicBezTo>
                      <a:pt x="213" y="303"/>
                      <a:pt x="213" y="303"/>
                      <a:pt x="213" y="303"/>
                    </a:cubicBezTo>
                    <a:cubicBezTo>
                      <a:pt x="212" y="302"/>
                      <a:pt x="211" y="302"/>
                      <a:pt x="210" y="301"/>
                    </a:cubicBezTo>
                    <a:close/>
                    <a:moveTo>
                      <a:pt x="238" y="333"/>
                    </a:moveTo>
                    <a:cubicBezTo>
                      <a:pt x="246" y="337"/>
                      <a:pt x="254" y="341"/>
                      <a:pt x="262" y="344"/>
                    </a:cubicBezTo>
                    <a:cubicBezTo>
                      <a:pt x="265" y="346"/>
                      <a:pt x="269" y="347"/>
                      <a:pt x="272" y="348"/>
                    </a:cubicBezTo>
                    <a:cubicBezTo>
                      <a:pt x="277" y="350"/>
                      <a:pt x="282" y="351"/>
                      <a:pt x="287" y="352"/>
                    </a:cubicBezTo>
                    <a:cubicBezTo>
                      <a:pt x="294" y="355"/>
                      <a:pt x="302" y="357"/>
                      <a:pt x="310" y="360"/>
                    </a:cubicBezTo>
                    <a:cubicBezTo>
                      <a:pt x="317" y="362"/>
                      <a:pt x="325" y="364"/>
                      <a:pt x="332" y="367"/>
                    </a:cubicBezTo>
                    <a:cubicBezTo>
                      <a:pt x="341" y="369"/>
                      <a:pt x="349" y="372"/>
                      <a:pt x="358" y="375"/>
                    </a:cubicBezTo>
                    <a:cubicBezTo>
                      <a:pt x="366" y="378"/>
                      <a:pt x="374" y="379"/>
                      <a:pt x="383" y="382"/>
                    </a:cubicBezTo>
                    <a:cubicBezTo>
                      <a:pt x="386" y="383"/>
                      <a:pt x="390" y="384"/>
                      <a:pt x="394" y="386"/>
                    </a:cubicBezTo>
                    <a:cubicBezTo>
                      <a:pt x="392" y="385"/>
                      <a:pt x="391" y="385"/>
                      <a:pt x="389" y="385"/>
                    </a:cubicBezTo>
                    <a:cubicBezTo>
                      <a:pt x="380" y="383"/>
                      <a:pt x="370" y="381"/>
                      <a:pt x="361" y="379"/>
                    </a:cubicBezTo>
                    <a:cubicBezTo>
                      <a:pt x="353" y="377"/>
                      <a:pt x="345" y="376"/>
                      <a:pt x="337" y="374"/>
                    </a:cubicBezTo>
                    <a:cubicBezTo>
                      <a:pt x="332" y="373"/>
                      <a:pt x="328" y="371"/>
                      <a:pt x="323" y="370"/>
                    </a:cubicBezTo>
                    <a:cubicBezTo>
                      <a:pt x="314" y="367"/>
                      <a:pt x="306" y="365"/>
                      <a:pt x="298" y="363"/>
                    </a:cubicBezTo>
                    <a:cubicBezTo>
                      <a:pt x="291" y="361"/>
                      <a:pt x="284" y="358"/>
                      <a:pt x="278" y="356"/>
                    </a:cubicBezTo>
                    <a:cubicBezTo>
                      <a:pt x="272" y="354"/>
                      <a:pt x="267" y="353"/>
                      <a:pt x="261" y="351"/>
                    </a:cubicBezTo>
                    <a:cubicBezTo>
                      <a:pt x="251" y="348"/>
                      <a:pt x="240" y="345"/>
                      <a:pt x="230" y="342"/>
                    </a:cubicBezTo>
                    <a:cubicBezTo>
                      <a:pt x="223" y="340"/>
                      <a:pt x="216" y="336"/>
                      <a:pt x="208" y="334"/>
                    </a:cubicBezTo>
                    <a:cubicBezTo>
                      <a:pt x="204" y="332"/>
                      <a:pt x="200" y="331"/>
                      <a:pt x="196" y="329"/>
                    </a:cubicBezTo>
                    <a:cubicBezTo>
                      <a:pt x="186" y="325"/>
                      <a:pt x="176" y="320"/>
                      <a:pt x="166" y="316"/>
                    </a:cubicBezTo>
                    <a:cubicBezTo>
                      <a:pt x="166" y="316"/>
                      <a:pt x="166" y="316"/>
                      <a:pt x="167" y="316"/>
                    </a:cubicBezTo>
                    <a:cubicBezTo>
                      <a:pt x="176" y="318"/>
                      <a:pt x="185" y="320"/>
                      <a:pt x="195" y="322"/>
                    </a:cubicBezTo>
                    <a:cubicBezTo>
                      <a:pt x="202" y="323"/>
                      <a:pt x="209" y="325"/>
                      <a:pt x="217" y="327"/>
                    </a:cubicBezTo>
                    <a:cubicBezTo>
                      <a:pt x="224" y="328"/>
                      <a:pt x="231" y="330"/>
                      <a:pt x="238" y="333"/>
                    </a:cubicBezTo>
                    <a:close/>
                    <a:moveTo>
                      <a:pt x="179" y="325"/>
                    </a:moveTo>
                    <a:cubicBezTo>
                      <a:pt x="179" y="325"/>
                      <a:pt x="179" y="325"/>
                      <a:pt x="179" y="325"/>
                    </a:cubicBezTo>
                    <a:cubicBezTo>
                      <a:pt x="179" y="325"/>
                      <a:pt x="178" y="325"/>
                      <a:pt x="178" y="325"/>
                    </a:cubicBezTo>
                    <a:cubicBezTo>
                      <a:pt x="178" y="325"/>
                      <a:pt x="178" y="325"/>
                      <a:pt x="178" y="325"/>
                    </a:cubicBezTo>
                    <a:cubicBezTo>
                      <a:pt x="178" y="325"/>
                      <a:pt x="179" y="325"/>
                      <a:pt x="179" y="325"/>
                    </a:cubicBezTo>
                    <a:close/>
                    <a:moveTo>
                      <a:pt x="483" y="415"/>
                    </a:moveTo>
                    <a:cubicBezTo>
                      <a:pt x="483" y="415"/>
                      <a:pt x="483" y="415"/>
                      <a:pt x="483" y="415"/>
                    </a:cubicBezTo>
                    <a:cubicBezTo>
                      <a:pt x="483" y="415"/>
                      <a:pt x="483" y="415"/>
                      <a:pt x="483" y="415"/>
                    </a:cubicBezTo>
                    <a:cubicBezTo>
                      <a:pt x="483" y="415"/>
                      <a:pt x="484" y="415"/>
                      <a:pt x="484" y="415"/>
                    </a:cubicBezTo>
                    <a:cubicBezTo>
                      <a:pt x="484" y="415"/>
                      <a:pt x="483" y="415"/>
                      <a:pt x="483" y="415"/>
                    </a:cubicBezTo>
                    <a:close/>
                    <a:moveTo>
                      <a:pt x="491" y="414"/>
                    </a:moveTo>
                    <a:cubicBezTo>
                      <a:pt x="486" y="412"/>
                      <a:pt x="481" y="411"/>
                      <a:pt x="476" y="410"/>
                    </a:cubicBezTo>
                    <a:cubicBezTo>
                      <a:pt x="469" y="410"/>
                      <a:pt x="461" y="408"/>
                      <a:pt x="454" y="407"/>
                    </a:cubicBezTo>
                    <a:cubicBezTo>
                      <a:pt x="447" y="405"/>
                      <a:pt x="440" y="402"/>
                      <a:pt x="432" y="401"/>
                    </a:cubicBezTo>
                    <a:cubicBezTo>
                      <a:pt x="424" y="400"/>
                      <a:pt x="416" y="399"/>
                      <a:pt x="408" y="397"/>
                    </a:cubicBezTo>
                    <a:cubicBezTo>
                      <a:pt x="394" y="394"/>
                      <a:pt x="381" y="390"/>
                      <a:pt x="367" y="387"/>
                    </a:cubicBezTo>
                    <a:cubicBezTo>
                      <a:pt x="356" y="385"/>
                      <a:pt x="345" y="383"/>
                      <a:pt x="334" y="381"/>
                    </a:cubicBezTo>
                    <a:cubicBezTo>
                      <a:pt x="326" y="379"/>
                      <a:pt x="318" y="377"/>
                      <a:pt x="310" y="375"/>
                    </a:cubicBezTo>
                    <a:cubicBezTo>
                      <a:pt x="305" y="373"/>
                      <a:pt x="301" y="372"/>
                      <a:pt x="297" y="371"/>
                    </a:cubicBezTo>
                    <a:cubicBezTo>
                      <a:pt x="288" y="369"/>
                      <a:pt x="280" y="367"/>
                      <a:pt x="271" y="364"/>
                    </a:cubicBezTo>
                    <a:cubicBezTo>
                      <a:pt x="265" y="362"/>
                      <a:pt x="258" y="360"/>
                      <a:pt x="251" y="358"/>
                    </a:cubicBezTo>
                    <a:cubicBezTo>
                      <a:pt x="247" y="356"/>
                      <a:pt x="242" y="356"/>
                      <a:pt x="238" y="354"/>
                    </a:cubicBezTo>
                    <a:cubicBezTo>
                      <a:pt x="226" y="349"/>
                      <a:pt x="214" y="343"/>
                      <a:pt x="202" y="338"/>
                    </a:cubicBezTo>
                    <a:cubicBezTo>
                      <a:pt x="200" y="337"/>
                      <a:pt x="197" y="336"/>
                      <a:pt x="194" y="334"/>
                    </a:cubicBezTo>
                    <a:cubicBezTo>
                      <a:pt x="191" y="332"/>
                      <a:pt x="187" y="330"/>
                      <a:pt x="183" y="328"/>
                    </a:cubicBezTo>
                    <a:cubicBezTo>
                      <a:pt x="183" y="328"/>
                      <a:pt x="183" y="328"/>
                      <a:pt x="183" y="328"/>
                    </a:cubicBezTo>
                    <a:cubicBezTo>
                      <a:pt x="188" y="330"/>
                      <a:pt x="193" y="332"/>
                      <a:pt x="198" y="334"/>
                    </a:cubicBezTo>
                    <a:cubicBezTo>
                      <a:pt x="206" y="337"/>
                      <a:pt x="213" y="340"/>
                      <a:pt x="221" y="343"/>
                    </a:cubicBezTo>
                    <a:cubicBezTo>
                      <a:pt x="228" y="345"/>
                      <a:pt x="234" y="348"/>
                      <a:pt x="240" y="350"/>
                    </a:cubicBezTo>
                    <a:cubicBezTo>
                      <a:pt x="248" y="352"/>
                      <a:pt x="256" y="353"/>
                      <a:pt x="263" y="356"/>
                    </a:cubicBezTo>
                    <a:cubicBezTo>
                      <a:pt x="278" y="360"/>
                      <a:pt x="293" y="365"/>
                      <a:pt x="309" y="370"/>
                    </a:cubicBezTo>
                    <a:cubicBezTo>
                      <a:pt x="322" y="374"/>
                      <a:pt x="335" y="378"/>
                      <a:pt x="348" y="381"/>
                    </a:cubicBezTo>
                    <a:cubicBezTo>
                      <a:pt x="355" y="383"/>
                      <a:pt x="362" y="384"/>
                      <a:pt x="369" y="385"/>
                    </a:cubicBezTo>
                    <a:cubicBezTo>
                      <a:pt x="373" y="386"/>
                      <a:pt x="377" y="386"/>
                      <a:pt x="381" y="387"/>
                    </a:cubicBezTo>
                    <a:cubicBezTo>
                      <a:pt x="392" y="389"/>
                      <a:pt x="402" y="392"/>
                      <a:pt x="413" y="394"/>
                    </a:cubicBezTo>
                    <a:cubicBezTo>
                      <a:pt x="420" y="395"/>
                      <a:pt x="427" y="396"/>
                      <a:pt x="434" y="397"/>
                    </a:cubicBezTo>
                    <a:cubicBezTo>
                      <a:pt x="445" y="399"/>
                      <a:pt x="456" y="402"/>
                      <a:pt x="467" y="404"/>
                    </a:cubicBezTo>
                    <a:cubicBezTo>
                      <a:pt x="479" y="407"/>
                      <a:pt x="490" y="409"/>
                      <a:pt x="502" y="414"/>
                    </a:cubicBezTo>
                    <a:cubicBezTo>
                      <a:pt x="498" y="415"/>
                      <a:pt x="494" y="415"/>
                      <a:pt x="491" y="414"/>
                    </a:cubicBezTo>
                    <a:close/>
                    <a:moveTo>
                      <a:pt x="528" y="412"/>
                    </a:moveTo>
                    <a:cubicBezTo>
                      <a:pt x="524" y="414"/>
                      <a:pt x="522" y="412"/>
                      <a:pt x="520" y="408"/>
                    </a:cubicBezTo>
                    <a:cubicBezTo>
                      <a:pt x="526" y="407"/>
                      <a:pt x="531" y="409"/>
                      <a:pt x="537" y="410"/>
                    </a:cubicBezTo>
                    <a:cubicBezTo>
                      <a:pt x="534" y="411"/>
                      <a:pt x="531" y="411"/>
                      <a:pt x="528" y="412"/>
                    </a:cubicBezTo>
                    <a:close/>
                    <a:moveTo>
                      <a:pt x="529" y="405"/>
                    </a:moveTo>
                    <a:cubicBezTo>
                      <a:pt x="526" y="405"/>
                      <a:pt x="523" y="405"/>
                      <a:pt x="520" y="405"/>
                    </a:cubicBezTo>
                    <a:cubicBezTo>
                      <a:pt x="516" y="404"/>
                      <a:pt x="514" y="403"/>
                      <a:pt x="512" y="399"/>
                    </a:cubicBezTo>
                    <a:cubicBezTo>
                      <a:pt x="518" y="401"/>
                      <a:pt x="523" y="403"/>
                      <a:pt x="529" y="405"/>
                    </a:cubicBezTo>
                    <a:close/>
                    <a:moveTo>
                      <a:pt x="506" y="402"/>
                    </a:moveTo>
                    <a:cubicBezTo>
                      <a:pt x="509" y="403"/>
                      <a:pt x="512" y="407"/>
                      <a:pt x="514" y="409"/>
                    </a:cubicBezTo>
                    <a:cubicBezTo>
                      <a:pt x="514" y="409"/>
                      <a:pt x="514" y="409"/>
                      <a:pt x="514" y="409"/>
                    </a:cubicBezTo>
                    <a:cubicBezTo>
                      <a:pt x="515" y="410"/>
                      <a:pt x="516" y="410"/>
                      <a:pt x="516" y="411"/>
                    </a:cubicBezTo>
                    <a:cubicBezTo>
                      <a:pt x="516" y="411"/>
                      <a:pt x="516" y="411"/>
                      <a:pt x="516" y="411"/>
                    </a:cubicBezTo>
                    <a:cubicBezTo>
                      <a:pt x="516" y="411"/>
                      <a:pt x="516" y="411"/>
                      <a:pt x="516" y="411"/>
                    </a:cubicBezTo>
                    <a:cubicBezTo>
                      <a:pt x="516" y="410"/>
                      <a:pt x="515" y="410"/>
                      <a:pt x="514" y="409"/>
                    </a:cubicBezTo>
                    <a:cubicBezTo>
                      <a:pt x="514" y="409"/>
                      <a:pt x="514" y="409"/>
                      <a:pt x="514" y="409"/>
                    </a:cubicBezTo>
                    <a:cubicBezTo>
                      <a:pt x="513" y="409"/>
                      <a:pt x="512" y="408"/>
                      <a:pt x="511" y="407"/>
                    </a:cubicBezTo>
                    <a:cubicBezTo>
                      <a:pt x="505" y="403"/>
                      <a:pt x="498" y="399"/>
                      <a:pt x="491" y="396"/>
                    </a:cubicBezTo>
                    <a:cubicBezTo>
                      <a:pt x="487" y="395"/>
                      <a:pt x="483" y="393"/>
                      <a:pt x="479" y="391"/>
                    </a:cubicBezTo>
                    <a:cubicBezTo>
                      <a:pt x="472" y="387"/>
                      <a:pt x="466" y="383"/>
                      <a:pt x="459" y="380"/>
                    </a:cubicBezTo>
                    <a:cubicBezTo>
                      <a:pt x="451" y="377"/>
                      <a:pt x="444" y="375"/>
                      <a:pt x="436" y="372"/>
                    </a:cubicBezTo>
                    <a:cubicBezTo>
                      <a:pt x="429" y="370"/>
                      <a:pt x="422" y="367"/>
                      <a:pt x="414" y="364"/>
                    </a:cubicBezTo>
                    <a:cubicBezTo>
                      <a:pt x="404" y="361"/>
                      <a:pt x="393" y="359"/>
                      <a:pt x="383" y="356"/>
                    </a:cubicBezTo>
                    <a:cubicBezTo>
                      <a:pt x="377" y="355"/>
                      <a:pt x="371" y="353"/>
                      <a:pt x="364" y="352"/>
                    </a:cubicBezTo>
                    <a:cubicBezTo>
                      <a:pt x="360" y="350"/>
                      <a:pt x="355" y="349"/>
                      <a:pt x="350" y="348"/>
                    </a:cubicBezTo>
                    <a:cubicBezTo>
                      <a:pt x="342" y="346"/>
                      <a:pt x="333" y="344"/>
                      <a:pt x="325" y="342"/>
                    </a:cubicBezTo>
                    <a:cubicBezTo>
                      <a:pt x="315" y="339"/>
                      <a:pt x="305" y="335"/>
                      <a:pt x="295" y="332"/>
                    </a:cubicBezTo>
                    <a:cubicBezTo>
                      <a:pt x="286" y="330"/>
                      <a:pt x="278" y="327"/>
                      <a:pt x="269" y="324"/>
                    </a:cubicBezTo>
                    <a:cubicBezTo>
                      <a:pt x="264" y="322"/>
                      <a:pt x="258" y="320"/>
                      <a:pt x="253" y="317"/>
                    </a:cubicBezTo>
                    <a:cubicBezTo>
                      <a:pt x="244" y="314"/>
                      <a:pt x="236" y="310"/>
                      <a:pt x="228" y="306"/>
                    </a:cubicBezTo>
                    <a:cubicBezTo>
                      <a:pt x="221" y="303"/>
                      <a:pt x="215" y="299"/>
                      <a:pt x="208" y="295"/>
                    </a:cubicBezTo>
                    <a:cubicBezTo>
                      <a:pt x="202" y="292"/>
                      <a:pt x="196" y="288"/>
                      <a:pt x="190" y="284"/>
                    </a:cubicBezTo>
                    <a:cubicBezTo>
                      <a:pt x="185" y="280"/>
                      <a:pt x="179" y="277"/>
                      <a:pt x="173" y="273"/>
                    </a:cubicBezTo>
                    <a:cubicBezTo>
                      <a:pt x="175" y="273"/>
                      <a:pt x="176" y="274"/>
                      <a:pt x="178" y="274"/>
                    </a:cubicBezTo>
                    <a:cubicBezTo>
                      <a:pt x="190" y="280"/>
                      <a:pt x="201" y="286"/>
                      <a:pt x="213" y="292"/>
                    </a:cubicBezTo>
                    <a:cubicBezTo>
                      <a:pt x="223" y="296"/>
                      <a:pt x="234" y="301"/>
                      <a:pt x="244" y="305"/>
                    </a:cubicBezTo>
                    <a:cubicBezTo>
                      <a:pt x="247" y="307"/>
                      <a:pt x="250" y="309"/>
                      <a:pt x="254" y="310"/>
                    </a:cubicBezTo>
                    <a:cubicBezTo>
                      <a:pt x="257" y="312"/>
                      <a:pt x="261" y="313"/>
                      <a:pt x="265" y="314"/>
                    </a:cubicBezTo>
                    <a:cubicBezTo>
                      <a:pt x="275" y="318"/>
                      <a:pt x="286" y="322"/>
                      <a:pt x="297" y="327"/>
                    </a:cubicBezTo>
                    <a:cubicBezTo>
                      <a:pt x="298" y="327"/>
                      <a:pt x="299" y="328"/>
                      <a:pt x="301" y="328"/>
                    </a:cubicBezTo>
                    <a:cubicBezTo>
                      <a:pt x="313" y="329"/>
                      <a:pt x="325" y="333"/>
                      <a:pt x="337" y="336"/>
                    </a:cubicBezTo>
                    <a:cubicBezTo>
                      <a:pt x="344" y="339"/>
                      <a:pt x="352" y="341"/>
                      <a:pt x="360" y="341"/>
                    </a:cubicBezTo>
                    <a:cubicBezTo>
                      <a:pt x="371" y="342"/>
                      <a:pt x="382" y="346"/>
                      <a:pt x="392" y="350"/>
                    </a:cubicBezTo>
                    <a:cubicBezTo>
                      <a:pt x="398" y="352"/>
                      <a:pt x="405" y="354"/>
                      <a:pt x="411" y="356"/>
                    </a:cubicBezTo>
                    <a:cubicBezTo>
                      <a:pt x="415" y="358"/>
                      <a:pt x="419" y="358"/>
                      <a:pt x="422" y="359"/>
                    </a:cubicBezTo>
                    <a:cubicBezTo>
                      <a:pt x="431" y="363"/>
                      <a:pt x="440" y="366"/>
                      <a:pt x="448" y="370"/>
                    </a:cubicBezTo>
                    <a:cubicBezTo>
                      <a:pt x="458" y="375"/>
                      <a:pt x="468" y="378"/>
                      <a:pt x="477" y="385"/>
                    </a:cubicBezTo>
                    <a:cubicBezTo>
                      <a:pt x="486" y="391"/>
                      <a:pt x="497" y="396"/>
                      <a:pt x="506" y="402"/>
                    </a:cubicBezTo>
                    <a:close/>
                    <a:moveTo>
                      <a:pt x="156" y="258"/>
                    </a:moveTo>
                    <a:cubicBezTo>
                      <a:pt x="164" y="262"/>
                      <a:pt x="171" y="266"/>
                      <a:pt x="179" y="269"/>
                    </a:cubicBezTo>
                    <a:cubicBezTo>
                      <a:pt x="188" y="274"/>
                      <a:pt x="197" y="278"/>
                      <a:pt x="206" y="282"/>
                    </a:cubicBezTo>
                    <a:cubicBezTo>
                      <a:pt x="215" y="286"/>
                      <a:pt x="224" y="290"/>
                      <a:pt x="233" y="294"/>
                    </a:cubicBezTo>
                    <a:cubicBezTo>
                      <a:pt x="244" y="298"/>
                      <a:pt x="254" y="302"/>
                      <a:pt x="265" y="306"/>
                    </a:cubicBezTo>
                    <a:cubicBezTo>
                      <a:pt x="273" y="309"/>
                      <a:pt x="280" y="312"/>
                      <a:pt x="288" y="315"/>
                    </a:cubicBezTo>
                    <a:cubicBezTo>
                      <a:pt x="296" y="317"/>
                      <a:pt x="304" y="319"/>
                      <a:pt x="312" y="321"/>
                    </a:cubicBezTo>
                    <a:cubicBezTo>
                      <a:pt x="319" y="323"/>
                      <a:pt x="326" y="325"/>
                      <a:pt x="334" y="327"/>
                    </a:cubicBezTo>
                    <a:cubicBezTo>
                      <a:pt x="343" y="329"/>
                      <a:pt x="353" y="332"/>
                      <a:pt x="363" y="334"/>
                    </a:cubicBezTo>
                    <a:cubicBezTo>
                      <a:pt x="371" y="336"/>
                      <a:pt x="379" y="336"/>
                      <a:pt x="387" y="338"/>
                    </a:cubicBezTo>
                    <a:cubicBezTo>
                      <a:pt x="396" y="341"/>
                      <a:pt x="405" y="344"/>
                      <a:pt x="414" y="347"/>
                    </a:cubicBezTo>
                    <a:cubicBezTo>
                      <a:pt x="415" y="347"/>
                      <a:pt x="416" y="347"/>
                      <a:pt x="418" y="348"/>
                    </a:cubicBezTo>
                    <a:cubicBezTo>
                      <a:pt x="421" y="349"/>
                      <a:pt x="425" y="349"/>
                      <a:pt x="428" y="351"/>
                    </a:cubicBezTo>
                    <a:cubicBezTo>
                      <a:pt x="439" y="357"/>
                      <a:pt x="449" y="363"/>
                      <a:pt x="460" y="369"/>
                    </a:cubicBezTo>
                    <a:cubicBezTo>
                      <a:pt x="462" y="370"/>
                      <a:pt x="464" y="372"/>
                      <a:pt x="466" y="373"/>
                    </a:cubicBezTo>
                    <a:cubicBezTo>
                      <a:pt x="466" y="373"/>
                      <a:pt x="466" y="374"/>
                      <a:pt x="465" y="374"/>
                    </a:cubicBezTo>
                    <a:cubicBezTo>
                      <a:pt x="462" y="373"/>
                      <a:pt x="459" y="371"/>
                      <a:pt x="455" y="370"/>
                    </a:cubicBezTo>
                    <a:cubicBezTo>
                      <a:pt x="448" y="367"/>
                      <a:pt x="441" y="364"/>
                      <a:pt x="433" y="360"/>
                    </a:cubicBezTo>
                    <a:cubicBezTo>
                      <a:pt x="428" y="357"/>
                      <a:pt x="422" y="355"/>
                      <a:pt x="416" y="354"/>
                    </a:cubicBezTo>
                    <a:cubicBezTo>
                      <a:pt x="408" y="352"/>
                      <a:pt x="401" y="350"/>
                      <a:pt x="394" y="347"/>
                    </a:cubicBezTo>
                    <a:cubicBezTo>
                      <a:pt x="383" y="342"/>
                      <a:pt x="372" y="339"/>
                      <a:pt x="360" y="338"/>
                    </a:cubicBezTo>
                    <a:cubicBezTo>
                      <a:pt x="354" y="337"/>
                      <a:pt x="348" y="336"/>
                      <a:pt x="343" y="334"/>
                    </a:cubicBezTo>
                    <a:cubicBezTo>
                      <a:pt x="334" y="332"/>
                      <a:pt x="326" y="329"/>
                      <a:pt x="318" y="327"/>
                    </a:cubicBezTo>
                    <a:cubicBezTo>
                      <a:pt x="307" y="325"/>
                      <a:pt x="296" y="323"/>
                      <a:pt x="286" y="319"/>
                    </a:cubicBezTo>
                    <a:cubicBezTo>
                      <a:pt x="276" y="315"/>
                      <a:pt x="267" y="312"/>
                      <a:pt x="258" y="308"/>
                    </a:cubicBezTo>
                    <a:cubicBezTo>
                      <a:pt x="254" y="306"/>
                      <a:pt x="250" y="304"/>
                      <a:pt x="246" y="303"/>
                    </a:cubicBezTo>
                    <a:cubicBezTo>
                      <a:pt x="238" y="299"/>
                      <a:pt x="230" y="295"/>
                      <a:pt x="221" y="291"/>
                    </a:cubicBezTo>
                    <a:cubicBezTo>
                      <a:pt x="212" y="287"/>
                      <a:pt x="202" y="283"/>
                      <a:pt x="192" y="278"/>
                    </a:cubicBezTo>
                    <a:cubicBezTo>
                      <a:pt x="184" y="275"/>
                      <a:pt x="176" y="271"/>
                      <a:pt x="168" y="266"/>
                    </a:cubicBezTo>
                    <a:cubicBezTo>
                      <a:pt x="164" y="264"/>
                      <a:pt x="160" y="262"/>
                      <a:pt x="156" y="259"/>
                    </a:cubicBezTo>
                    <a:cubicBezTo>
                      <a:pt x="156" y="259"/>
                      <a:pt x="156" y="259"/>
                      <a:pt x="156" y="258"/>
                    </a:cubicBezTo>
                    <a:close/>
                    <a:moveTo>
                      <a:pt x="157" y="306"/>
                    </a:moveTo>
                    <a:cubicBezTo>
                      <a:pt x="155" y="300"/>
                      <a:pt x="153" y="293"/>
                      <a:pt x="151" y="286"/>
                    </a:cubicBezTo>
                    <a:cubicBezTo>
                      <a:pt x="149" y="279"/>
                      <a:pt x="148" y="271"/>
                      <a:pt x="146" y="264"/>
                    </a:cubicBezTo>
                    <a:cubicBezTo>
                      <a:pt x="146" y="262"/>
                      <a:pt x="145" y="261"/>
                      <a:pt x="145" y="259"/>
                    </a:cubicBezTo>
                    <a:cubicBezTo>
                      <a:pt x="145" y="259"/>
                      <a:pt x="145" y="259"/>
                      <a:pt x="145" y="259"/>
                    </a:cubicBezTo>
                    <a:cubicBezTo>
                      <a:pt x="145" y="259"/>
                      <a:pt x="145" y="259"/>
                      <a:pt x="145" y="259"/>
                    </a:cubicBezTo>
                    <a:cubicBezTo>
                      <a:pt x="145" y="259"/>
                      <a:pt x="145" y="259"/>
                      <a:pt x="145" y="259"/>
                    </a:cubicBezTo>
                    <a:cubicBezTo>
                      <a:pt x="145" y="259"/>
                      <a:pt x="145" y="259"/>
                      <a:pt x="145" y="259"/>
                    </a:cubicBezTo>
                    <a:cubicBezTo>
                      <a:pt x="152" y="266"/>
                      <a:pt x="159" y="273"/>
                      <a:pt x="166" y="280"/>
                    </a:cubicBezTo>
                    <a:cubicBezTo>
                      <a:pt x="172" y="285"/>
                      <a:pt x="177" y="291"/>
                      <a:pt x="183" y="296"/>
                    </a:cubicBezTo>
                    <a:cubicBezTo>
                      <a:pt x="193" y="304"/>
                      <a:pt x="203" y="312"/>
                      <a:pt x="213" y="320"/>
                    </a:cubicBezTo>
                    <a:cubicBezTo>
                      <a:pt x="213" y="320"/>
                      <a:pt x="213" y="321"/>
                      <a:pt x="214" y="321"/>
                    </a:cubicBezTo>
                    <a:cubicBezTo>
                      <a:pt x="213" y="321"/>
                      <a:pt x="213" y="321"/>
                      <a:pt x="212" y="321"/>
                    </a:cubicBezTo>
                    <a:cubicBezTo>
                      <a:pt x="198" y="318"/>
                      <a:pt x="185" y="315"/>
                      <a:pt x="171" y="312"/>
                    </a:cubicBezTo>
                    <a:cubicBezTo>
                      <a:pt x="167" y="311"/>
                      <a:pt x="163" y="310"/>
                      <a:pt x="160" y="309"/>
                    </a:cubicBezTo>
                    <a:cubicBezTo>
                      <a:pt x="159" y="309"/>
                      <a:pt x="157" y="307"/>
                      <a:pt x="157" y="306"/>
                    </a:cubicBezTo>
                    <a:close/>
                    <a:moveTo>
                      <a:pt x="114" y="691"/>
                    </a:moveTo>
                    <a:cubicBezTo>
                      <a:pt x="114" y="691"/>
                      <a:pt x="114" y="691"/>
                      <a:pt x="114" y="691"/>
                    </a:cubicBezTo>
                    <a:cubicBezTo>
                      <a:pt x="114" y="691"/>
                      <a:pt x="114" y="691"/>
                      <a:pt x="114" y="691"/>
                    </a:cubicBezTo>
                    <a:cubicBezTo>
                      <a:pt x="114" y="691"/>
                      <a:pt x="114" y="691"/>
                      <a:pt x="114" y="691"/>
                    </a:cubicBezTo>
                    <a:cubicBezTo>
                      <a:pt x="114" y="686"/>
                      <a:pt x="113" y="682"/>
                      <a:pt x="113" y="677"/>
                    </a:cubicBezTo>
                    <a:cubicBezTo>
                      <a:pt x="112" y="669"/>
                      <a:pt x="111" y="661"/>
                      <a:pt x="110" y="653"/>
                    </a:cubicBezTo>
                    <a:cubicBezTo>
                      <a:pt x="109" y="648"/>
                      <a:pt x="109" y="643"/>
                      <a:pt x="109" y="638"/>
                    </a:cubicBezTo>
                    <a:cubicBezTo>
                      <a:pt x="108" y="631"/>
                      <a:pt x="108" y="623"/>
                      <a:pt x="108" y="615"/>
                    </a:cubicBezTo>
                    <a:cubicBezTo>
                      <a:pt x="108" y="606"/>
                      <a:pt x="108" y="596"/>
                      <a:pt x="108" y="587"/>
                    </a:cubicBezTo>
                    <a:cubicBezTo>
                      <a:pt x="108" y="579"/>
                      <a:pt x="108" y="571"/>
                      <a:pt x="108" y="563"/>
                    </a:cubicBezTo>
                    <a:cubicBezTo>
                      <a:pt x="108" y="548"/>
                      <a:pt x="107" y="533"/>
                      <a:pt x="108" y="518"/>
                    </a:cubicBezTo>
                    <a:cubicBezTo>
                      <a:pt x="108" y="513"/>
                      <a:pt x="108" y="507"/>
                      <a:pt x="109" y="501"/>
                    </a:cubicBezTo>
                    <a:cubicBezTo>
                      <a:pt x="111" y="489"/>
                      <a:pt x="114" y="476"/>
                      <a:pt x="116" y="463"/>
                    </a:cubicBezTo>
                    <a:cubicBezTo>
                      <a:pt x="119" y="447"/>
                      <a:pt x="122" y="431"/>
                      <a:pt x="128" y="417"/>
                    </a:cubicBezTo>
                    <a:cubicBezTo>
                      <a:pt x="131" y="408"/>
                      <a:pt x="135" y="399"/>
                      <a:pt x="139" y="391"/>
                    </a:cubicBezTo>
                    <a:cubicBezTo>
                      <a:pt x="143" y="383"/>
                      <a:pt x="147" y="376"/>
                      <a:pt x="152" y="369"/>
                    </a:cubicBezTo>
                    <a:cubicBezTo>
                      <a:pt x="154" y="366"/>
                      <a:pt x="156" y="363"/>
                      <a:pt x="160" y="361"/>
                    </a:cubicBezTo>
                    <a:cubicBezTo>
                      <a:pt x="159" y="363"/>
                      <a:pt x="158" y="364"/>
                      <a:pt x="157" y="366"/>
                    </a:cubicBezTo>
                    <a:cubicBezTo>
                      <a:pt x="153" y="375"/>
                      <a:pt x="148" y="384"/>
                      <a:pt x="144" y="393"/>
                    </a:cubicBezTo>
                    <a:cubicBezTo>
                      <a:pt x="139" y="406"/>
                      <a:pt x="134" y="419"/>
                      <a:pt x="129" y="432"/>
                    </a:cubicBezTo>
                    <a:cubicBezTo>
                      <a:pt x="123" y="447"/>
                      <a:pt x="119" y="464"/>
                      <a:pt x="116" y="480"/>
                    </a:cubicBezTo>
                    <a:cubicBezTo>
                      <a:pt x="114" y="495"/>
                      <a:pt x="112" y="509"/>
                      <a:pt x="111" y="524"/>
                    </a:cubicBezTo>
                    <a:cubicBezTo>
                      <a:pt x="110" y="536"/>
                      <a:pt x="109" y="549"/>
                      <a:pt x="109" y="561"/>
                    </a:cubicBezTo>
                    <a:cubicBezTo>
                      <a:pt x="109" y="585"/>
                      <a:pt x="110" y="610"/>
                      <a:pt x="112" y="634"/>
                    </a:cubicBezTo>
                    <a:cubicBezTo>
                      <a:pt x="112" y="646"/>
                      <a:pt x="114" y="658"/>
                      <a:pt x="114" y="671"/>
                    </a:cubicBezTo>
                    <a:cubicBezTo>
                      <a:pt x="115" y="677"/>
                      <a:pt x="114" y="684"/>
                      <a:pt x="114" y="691"/>
                    </a:cubicBezTo>
                    <a:cubicBezTo>
                      <a:pt x="114" y="691"/>
                      <a:pt x="114" y="691"/>
                      <a:pt x="114" y="691"/>
                    </a:cubicBezTo>
                    <a:close/>
                    <a:moveTo>
                      <a:pt x="144" y="402"/>
                    </a:moveTo>
                    <a:cubicBezTo>
                      <a:pt x="144" y="402"/>
                      <a:pt x="144" y="402"/>
                      <a:pt x="144" y="402"/>
                    </a:cubicBezTo>
                    <a:cubicBezTo>
                      <a:pt x="145" y="398"/>
                      <a:pt x="146" y="395"/>
                      <a:pt x="148" y="392"/>
                    </a:cubicBezTo>
                    <a:cubicBezTo>
                      <a:pt x="148" y="392"/>
                      <a:pt x="148" y="392"/>
                      <a:pt x="148" y="392"/>
                    </a:cubicBezTo>
                    <a:cubicBezTo>
                      <a:pt x="147" y="395"/>
                      <a:pt x="146" y="399"/>
                      <a:pt x="144" y="402"/>
                    </a:cubicBezTo>
                    <a:close/>
                    <a:moveTo>
                      <a:pt x="148" y="402"/>
                    </a:moveTo>
                    <a:cubicBezTo>
                      <a:pt x="147" y="407"/>
                      <a:pt x="147" y="411"/>
                      <a:pt x="145" y="415"/>
                    </a:cubicBezTo>
                    <a:cubicBezTo>
                      <a:pt x="142" y="427"/>
                      <a:pt x="140" y="440"/>
                      <a:pt x="137" y="453"/>
                    </a:cubicBezTo>
                    <a:cubicBezTo>
                      <a:pt x="135" y="467"/>
                      <a:pt x="132" y="481"/>
                      <a:pt x="129" y="495"/>
                    </a:cubicBezTo>
                    <a:cubicBezTo>
                      <a:pt x="125" y="510"/>
                      <a:pt x="123" y="525"/>
                      <a:pt x="121" y="540"/>
                    </a:cubicBezTo>
                    <a:cubicBezTo>
                      <a:pt x="121" y="547"/>
                      <a:pt x="120" y="554"/>
                      <a:pt x="119" y="560"/>
                    </a:cubicBezTo>
                    <a:cubicBezTo>
                      <a:pt x="119" y="560"/>
                      <a:pt x="118" y="560"/>
                      <a:pt x="118" y="560"/>
                    </a:cubicBezTo>
                    <a:cubicBezTo>
                      <a:pt x="118" y="560"/>
                      <a:pt x="118" y="559"/>
                      <a:pt x="118" y="559"/>
                    </a:cubicBezTo>
                    <a:cubicBezTo>
                      <a:pt x="119" y="549"/>
                      <a:pt x="119" y="539"/>
                      <a:pt x="120" y="530"/>
                    </a:cubicBezTo>
                    <a:cubicBezTo>
                      <a:pt x="122" y="511"/>
                      <a:pt x="125" y="494"/>
                      <a:pt x="129" y="476"/>
                    </a:cubicBezTo>
                    <a:cubicBezTo>
                      <a:pt x="131" y="463"/>
                      <a:pt x="135" y="451"/>
                      <a:pt x="137" y="439"/>
                    </a:cubicBezTo>
                    <a:cubicBezTo>
                      <a:pt x="139" y="429"/>
                      <a:pt x="142" y="420"/>
                      <a:pt x="144" y="411"/>
                    </a:cubicBezTo>
                    <a:cubicBezTo>
                      <a:pt x="145" y="408"/>
                      <a:pt x="146" y="405"/>
                      <a:pt x="148" y="402"/>
                    </a:cubicBezTo>
                    <a:close/>
                    <a:moveTo>
                      <a:pt x="118" y="682"/>
                    </a:moveTo>
                    <a:cubicBezTo>
                      <a:pt x="118" y="688"/>
                      <a:pt x="118" y="693"/>
                      <a:pt x="118" y="698"/>
                    </a:cubicBezTo>
                    <a:cubicBezTo>
                      <a:pt x="118" y="705"/>
                      <a:pt x="118" y="712"/>
                      <a:pt x="117" y="719"/>
                    </a:cubicBezTo>
                    <a:cubicBezTo>
                      <a:pt x="117" y="719"/>
                      <a:pt x="117" y="719"/>
                      <a:pt x="117" y="719"/>
                    </a:cubicBezTo>
                    <a:cubicBezTo>
                      <a:pt x="117" y="720"/>
                      <a:pt x="117" y="721"/>
                      <a:pt x="117" y="722"/>
                    </a:cubicBezTo>
                    <a:cubicBezTo>
                      <a:pt x="117" y="722"/>
                      <a:pt x="117" y="722"/>
                      <a:pt x="117" y="722"/>
                    </a:cubicBezTo>
                    <a:cubicBezTo>
                      <a:pt x="117" y="721"/>
                      <a:pt x="117" y="720"/>
                      <a:pt x="117" y="719"/>
                    </a:cubicBezTo>
                    <a:cubicBezTo>
                      <a:pt x="117" y="719"/>
                      <a:pt x="117" y="719"/>
                      <a:pt x="117" y="719"/>
                    </a:cubicBezTo>
                    <a:cubicBezTo>
                      <a:pt x="117" y="717"/>
                      <a:pt x="117" y="716"/>
                      <a:pt x="117" y="715"/>
                    </a:cubicBezTo>
                    <a:cubicBezTo>
                      <a:pt x="117" y="707"/>
                      <a:pt x="117" y="700"/>
                      <a:pt x="117" y="692"/>
                    </a:cubicBezTo>
                    <a:cubicBezTo>
                      <a:pt x="117" y="685"/>
                      <a:pt x="117" y="678"/>
                      <a:pt x="117" y="672"/>
                    </a:cubicBezTo>
                    <a:cubicBezTo>
                      <a:pt x="116" y="659"/>
                      <a:pt x="115" y="646"/>
                      <a:pt x="114" y="634"/>
                    </a:cubicBezTo>
                    <a:cubicBezTo>
                      <a:pt x="114" y="623"/>
                      <a:pt x="113" y="612"/>
                      <a:pt x="112" y="601"/>
                    </a:cubicBezTo>
                    <a:cubicBezTo>
                      <a:pt x="112" y="592"/>
                      <a:pt x="112" y="583"/>
                      <a:pt x="112" y="575"/>
                    </a:cubicBezTo>
                    <a:cubicBezTo>
                      <a:pt x="111" y="559"/>
                      <a:pt x="112" y="543"/>
                      <a:pt x="113" y="527"/>
                    </a:cubicBezTo>
                    <a:cubicBezTo>
                      <a:pt x="115" y="515"/>
                      <a:pt x="117" y="503"/>
                      <a:pt x="118" y="491"/>
                    </a:cubicBezTo>
                    <a:cubicBezTo>
                      <a:pt x="120" y="474"/>
                      <a:pt x="122" y="458"/>
                      <a:pt x="128" y="442"/>
                    </a:cubicBezTo>
                    <a:cubicBezTo>
                      <a:pt x="132" y="431"/>
                      <a:pt x="137" y="420"/>
                      <a:pt x="141" y="408"/>
                    </a:cubicBezTo>
                    <a:cubicBezTo>
                      <a:pt x="139" y="418"/>
                      <a:pt x="137" y="427"/>
                      <a:pt x="134" y="436"/>
                    </a:cubicBezTo>
                    <a:cubicBezTo>
                      <a:pt x="134" y="437"/>
                      <a:pt x="134" y="439"/>
                      <a:pt x="133" y="441"/>
                    </a:cubicBezTo>
                    <a:cubicBezTo>
                      <a:pt x="131" y="450"/>
                      <a:pt x="129" y="459"/>
                      <a:pt x="127" y="469"/>
                    </a:cubicBezTo>
                    <a:cubicBezTo>
                      <a:pt x="125" y="479"/>
                      <a:pt x="123" y="490"/>
                      <a:pt x="121" y="500"/>
                    </a:cubicBezTo>
                    <a:cubicBezTo>
                      <a:pt x="118" y="518"/>
                      <a:pt x="116" y="535"/>
                      <a:pt x="115" y="553"/>
                    </a:cubicBezTo>
                    <a:cubicBezTo>
                      <a:pt x="115" y="568"/>
                      <a:pt x="114" y="582"/>
                      <a:pt x="115" y="597"/>
                    </a:cubicBezTo>
                    <a:cubicBezTo>
                      <a:pt x="115" y="611"/>
                      <a:pt x="115" y="625"/>
                      <a:pt x="116" y="638"/>
                    </a:cubicBezTo>
                    <a:cubicBezTo>
                      <a:pt x="118" y="650"/>
                      <a:pt x="118" y="661"/>
                      <a:pt x="118" y="673"/>
                    </a:cubicBezTo>
                    <a:cubicBezTo>
                      <a:pt x="118" y="676"/>
                      <a:pt x="118" y="679"/>
                      <a:pt x="118" y="682"/>
                    </a:cubicBezTo>
                    <a:close/>
                    <a:moveTo>
                      <a:pt x="118" y="565"/>
                    </a:moveTo>
                    <a:cubicBezTo>
                      <a:pt x="118" y="565"/>
                      <a:pt x="118" y="565"/>
                      <a:pt x="118" y="565"/>
                    </a:cubicBezTo>
                    <a:cubicBezTo>
                      <a:pt x="118" y="565"/>
                      <a:pt x="118" y="565"/>
                      <a:pt x="118" y="565"/>
                    </a:cubicBezTo>
                    <a:close/>
                    <a:moveTo>
                      <a:pt x="123" y="727"/>
                    </a:moveTo>
                    <a:cubicBezTo>
                      <a:pt x="122" y="734"/>
                      <a:pt x="121" y="742"/>
                      <a:pt x="121" y="750"/>
                    </a:cubicBezTo>
                    <a:cubicBezTo>
                      <a:pt x="121" y="750"/>
                      <a:pt x="121" y="750"/>
                      <a:pt x="121" y="750"/>
                    </a:cubicBezTo>
                    <a:cubicBezTo>
                      <a:pt x="121" y="750"/>
                      <a:pt x="121" y="750"/>
                      <a:pt x="121" y="750"/>
                    </a:cubicBezTo>
                    <a:cubicBezTo>
                      <a:pt x="121" y="752"/>
                      <a:pt x="121" y="753"/>
                      <a:pt x="121" y="754"/>
                    </a:cubicBezTo>
                    <a:cubicBezTo>
                      <a:pt x="121" y="754"/>
                      <a:pt x="120" y="754"/>
                      <a:pt x="120" y="754"/>
                    </a:cubicBezTo>
                    <a:cubicBezTo>
                      <a:pt x="120" y="753"/>
                      <a:pt x="120" y="752"/>
                      <a:pt x="121" y="750"/>
                    </a:cubicBezTo>
                    <a:cubicBezTo>
                      <a:pt x="121" y="750"/>
                      <a:pt x="121" y="750"/>
                      <a:pt x="121" y="750"/>
                    </a:cubicBezTo>
                    <a:cubicBezTo>
                      <a:pt x="121" y="750"/>
                      <a:pt x="121" y="750"/>
                      <a:pt x="121" y="750"/>
                    </a:cubicBezTo>
                    <a:cubicBezTo>
                      <a:pt x="120" y="749"/>
                      <a:pt x="120" y="748"/>
                      <a:pt x="120" y="747"/>
                    </a:cubicBezTo>
                    <a:cubicBezTo>
                      <a:pt x="120" y="743"/>
                      <a:pt x="121" y="739"/>
                      <a:pt x="121" y="735"/>
                    </a:cubicBezTo>
                    <a:cubicBezTo>
                      <a:pt x="121" y="721"/>
                      <a:pt x="121" y="706"/>
                      <a:pt x="121" y="692"/>
                    </a:cubicBezTo>
                    <a:cubicBezTo>
                      <a:pt x="121" y="686"/>
                      <a:pt x="122" y="681"/>
                      <a:pt x="122" y="676"/>
                    </a:cubicBezTo>
                    <a:cubicBezTo>
                      <a:pt x="121" y="655"/>
                      <a:pt x="119" y="634"/>
                      <a:pt x="118" y="612"/>
                    </a:cubicBezTo>
                    <a:cubicBezTo>
                      <a:pt x="118" y="607"/>
                      <a:pt x="118" y="601"/>
                      <a:pt x="118" y="596"/>
                    </a:cubicBezTo>
                    <a:cubicBezTo>
                      <a:pt x="118" y="596"/>
                      <a:pt x="118" y="595"/>
                      <a:pt x="118" y="595"/>
                    </a:cubicBezTo>
                    <a:cubicBezTo>
                      <a:pt x="118" y="594"/>
                      <a:pt x="118" y="593"/>
                      <a:pt x="118" y="592"/>
                    </a:cubicBezTo>
                    <a:cubicBezTo>
                      <a:pt x="118" y="592"/>
                      <a:pt x="118" y="591"/>
                      <a:pt x="118" y="591"/>
                    </a:cubicBezTo>
                    <a:cubicBezTo>
                      <a:pt x="118" y="591"/>
                      <a:pt x="118" y="592"/>
                      <a:pt x="118" y="592"/>
                    </a:cubicBezTo>
                    <a:cubicBezTo>
                      <a:pt x="118" y="593"/>
                      <a:pt x="118" y="594"/>
                      <a:pt x="118" y="595"/>
                    </a:cubicBezTo>
                    <a:cubicBezTo>
                      <a:pt x="118" y="595"/>
                      <a:pt x="118" y="596"/>
                      <a:pt x="118" y="596"/>
                    </a:cubicBezTo>
                    <a:cubicBezTo>
                      <a:pt x="119" y="602"/>
                      <a:pt x="119" y="608"/>
                      <a:pt x="119" y="614"/>
                    </a:cubicBezTo>
                    <a:cubicBezTo>
                      <a:pt x="120" y="622"/>
                      <a:pt x="118" y="630"/>
                      <a:pt x="121" y="638"/>
                    </a:cubicBezTo>
                    <a:cubicBezTo>
                      <a:pt x="122" y="638"/>
                      <a:pt x="121" y="639"/>
                      <a:pt x="121" y="639"/>
                    </a:cubicBezTo>
                    <a:cubicBezTo>
                      <a:pt x="122" y="652"/>
                      <a:pt x="122" y="665"/>
                      <a:pt x="123" y="678"/>
                    </a:cubicBezTo>
                    <a:cubicBezTo>
                      <a:pt x="123" y="694"/>
                      <a:pt x="124" y="710"/>
                      <a:pt x="123" y="727"/>
                    </a:cubicBezTo>
                    <a:close/>
                    <a:moveTo>
                      <a:pt x="121" y="593"/>
                    </a:moveTo>
                    <a:cubicBezTo>
                      <a:pt x="121" y="593"/>
                      <a:pt x="121" y="593"/>
                      <a:pt x="121" y="593"/>
                    </a:cubicBezTo>
                    <a:cubicBezTo>
                      <a:pt x="121" y="593"/>
                      <a:pt x="121" y="593"/>
                      <a:pt x="121" y="593"/>
                    </a:cubicBezTo>
                    <a:cubicBezTo>
                      <a:pt x="121" y="593"/>
                      <a:pt x="121" y="593"/>
                      <a:pt x="121" y="593"/>
                    </a:cubicBezTo>
                    <a:cubicBezTo>
                      <a:pt x="121" y="593"/>
                      <a:pt x="121" y="593"/>
                      <a:pt x="121" y="593"/>
                    </a:cubicBezTo>
                    <a:close/>
                    <a:moveTo>
                      <a:pt x="122" y="584"/>
                    </a:moveTo>
                    <a:cubicBezTo>
                      <a:pt x="122" y="586"/>
                      <a:pt x="121" y="587"/>
                      <a:pt x="121" y="589"/>
                    </a:cubicBezTo>
                    <a:cubicBezTo>
                      <a:pt x="121" y="588"/>
                      <a:pt x="120" y="588"/>
                      <a:pt x="120" y="588"/>
                    </a:cubicBezTo>
                    <a:cubicBezTo>
                      <a:pt x="120" y="582"/>
                      <a:pt x="120" y="575"/>
                      <a:pt x="120" y="568"/>
                    </a:cubicBezTo>
                    <a:cubicBezTo>
                      <a:pt x="121" y="559"/>
                      <a:pt x="123" y="551"/>
                      <a:pt x="124" y="542"/>
                    </a:cubicBezTo>
                    <a:cubicBezTo>
                      <a:pt x="126" y="522"/>
                      <a:pt x="129" y="502"/>
                      <a:pt x="134" y="483"/>
                    </a:cubicBezTo>
                    <a:cubicBezTo>
                      <a:pt x="135" y="476"/>
                      <a:pt x="138" y="470"/>
                      <a:pt x="139" y="463"/>
                    </a:cubicBezTo>
                    <a:cubicBezTo>
                      <a:pt x="141" y="444"/>
                      <a:pt x="145" y="425"/>
                      <a:pt x="150" y="406"/>
                    </a:cubicBezTo>
                    <a:cubicBezTo>
                      <a:pt x="152" y="398"/>
                      <a:pt x="156" y="389"/>
                      <a:pt x="158" y="381"/>
                    </a:cubicBezTo>
                    <a:cubicBezTo>
                      <a:pt x="158" y="381"/>
                      <a:pt x="159" y="381"/>
                      <a:pt x="159" y="381"/>
                    </a:cubicBezTo>
                    <a:cubicBezTo>
                      <a:pt x="158" y="385"/>
                      <a:pt x="156" y="390"/>
                      <a:pt x="155" y="394"/>
                    </a:cubicBezTo>
                    <a:cubicBezTo>
                      <a:pt x="152" y="403"/>
                      <a:pt x="150" y="413"/>
                      <a:pt x="148" y="422"/>
                    </a:cubicBezTo>
                    <a:cubicBezTo>
                      <a:pt x="147" y="427"/>
                      <a:pt x="146" y="432"/>
                      <a:pt x="145" y="437"/>
                    </a:cubicBezTo>
                    <a:cubicBezTo>
                      <a:pt x="145" y="451"/>
                      <a:pt x="142" y="464"/>
                      <a:pt x="139" y="478"/>
                    </a:cubicBezTo>
                    <a:cubicBezTo>
                      <a:pt x="137" y="485"/>
                      <a:pt x="135" y="492"/>
                      <a:pt x="134" y="499"/>
                    </a:cubicBezTo>
                    <a:cubicBezTo>
                      <a:pt x="132" y="506"/>
                      <a:pt x="131" y="514"/>
                      <a:pt x="130" y="521"/>
                    </a:cubicBezTo>
                    <a:cubicBezTo>
                      <a:pt x="129" y="529"/>
                      <a:pt x="128" y="537"/>
                      <a:pt x="127" y="544"/>
                    </a:cubicBezTo>
                    <a:cubicBezTo>
                      <a:pt x="125" y="558"/>
                      <a:pt x="124" y="571"/>
                      <a:pt x="122" y="584"/>
                    </a:cubicBezTo>
                    <a:close/>
                    <a:moveTo>
                      <a:pt x="151" y="787"/>
                    </a:moveTo>
                    <a:cubicBezTo>
                      <a:pt x="151" y="787"/>
                      <a:pt x="150" y="786"/>
                      <a:pt x="150" y="786"/>
                    </a:cubicBezTo>
                    <a:cubicBezTo>
                      <a:pt x="150" y="785"/>
                      <a:pt x="150" y="784"/>
                      <a:pt x="150" y="784"/>
                    </a:cubicBezTo>
                    <a:cubicBezTo>
                      <a:pt x="150" y="784"/>
                      <a:pt x="150" y="784"/>
                      <a:pt x="150" y="784"/>
                    </a:cubicBezTo>
                    <a:cubicBezTo>
                      <a:pt x="150" y="782"/>
                      <a:pt x="149" y="781"/>
                      <a:pt x="149" y="780"/>
                    </a:cubicBezTo>
                    <a:cubicBezTo>
                      <a:pt x="147" y="772"/>
                      <a:pt x="146" y="764"/>
                      <a:pt x="145" y="756"/>
                    </a:cubicBezTo>
                    <a:cubicBezTo>
                      <a:pt x="143" y="740"/>
                      <a:pt x="141" y="725"/>
                      <a:pt x="140" y="709"/>
                    </a:cubicBezTo>
                    <a:cubicBezTo>
                      <a:pt x="138" y="694"/>
                      <a:pt x="137" y="678"/>
                      <a:pt x="136" y="663"/>
                    </a:cubicBezTo>
                    <a:cubicBezTo>
                      <a:pt x="136" y="651"/>
                      <a:pt x="136" y="639"/>
                      <a:pt x="135" y="627"/>
                    </a:cubicBezTo>
                    <a:cubicBezTo>
                      <a:pt x="135" y="613"/>
                      <a:pt x="135" y="599"/>
                      <a:pt x="138" y="585"/>
                    </a:cubicBezTo>
                    <a:cubicBezTo>
                      <a:pt x="140" y="575"/>
                      <a:pt x="142" y="565"/>
                      <a:pt x="143" y="555"/>
                    </a:cubicBezTo>
                    <a:cubicBezTo>
                      <a:pt x="146" y="538"/>
                      <a:pt x="151" y="522"/>
                      <a:pt x="158" y="507"/>
                    </a:cubicBezTo>
                    <a:cubicBezTo>
                      <a:pt x="160" y="503"/>
                      <a:pt x="162" y="499"/>
                      <a:pt x="163" y="495"/>
                    </a:cubicBezTo>
                    <a:cubicBezTo>
                      <a:pt x="165" y="488"/>
                      <a:pt x="169" y="483"/>
                      <a:pt x="173" y="477"/>
                    </a:cubicBezTo>
                    <a:cubicBezTo>
                      <a:pt x="171" y="482"/>
                      <a:pt x="169" y="487"/>
                      <a:pt x="168" y="491"/>
                    </a:cubicBezTo>
                    <a:cubicBezTo>
                      <a:pt x="163" y="505"/>
                      <a:pt x="158" y="518"/>
                      <a:pt x="154" y="531"/>
                    </a:cubicBezTo>
                    <a:cubicBezTo>
                      <a:pt x="151" y="541"/>
                      <a:pt x="149" y="552"/>
                      <a:pt x="147" y="562"/>
                    </a:cubicBezTo>
                    <a:cubicBezTo>
                      <a:pt x="145" y="576"/>
                      <a:pt x="143" y="589"/>
                      <a:pt x="141" y="603"/>
                    </a:cubicBezTo>
                    <a:cubicBezTo>
                      <a:pt x="140" y="613"/>
                      <a:pt x="140" y="624"/>
                      <a:pt x="140" y="634"/>
                    </a:cubicBezTo>
                    <a:cubicBezTo>
                      <a:pt x="139" y="649"/>
                      <a:pt x="139" y="663"/>
                      <a:pt x="140" y="677"/>
                    </a:cubicBezTo>
                    <a:cubicBezTo>
                      <a:pt x="142" y="697"/>
                      <a:pt x="145" y="716"/>
                      <a:pt x="147" y="736"/>
                    </a:cubicBezTo>
                    <a:cubicBezTo>
                      <a:pt x="148" y="752"/>
                      <a:pt x="149" y="767"/>
                      <a:pt x="150" y="782"/>
                    </a:cubicBezTo>
                    <a:cubicBezTo>
                      <a:pt x="150" y="783"/>
                      <a:pt x="150" y="783"/>
                      <a:pt x="150" y="784"/>
                    </a:cubicBezTo>
                    <a:cubicBezTo>
                      <a:pt x="150" y="784"/>
                      <a:pt x="150" y="784"/>
                      <a:pt x="150" y="784"/>
                    </a:cubicBezTo>
                    <a:cubicBezTo>
                      <a:pt x="150" y="784"/>
                      <a:pt x="150" y="785"/>
                      <a:pt x="150" y="786"/>
                    </a:cubicBezTo>
                    <a:cubicBezTo>
                      <a:pt x="150" y="786"/>
                      <a:pt x="151" y="787"/>
                      <a:pt x="151" y="787"/>
                    </a:cubicBezTo>
                    <a:cubicBezTo>
                      <a:pt x="151" y="788"/>
                      <a:pt x="151" y="789"/>
                      <a:pt x="151" y="789"/>
                    </a:cubicBezTo>
                    <a:cubicBezTo>
                      <a:pt x="151" y="789"/>
                      <a:pt x="151" y="788"/>
                      <a:pt x="151" y="787"/>
                    </a:cubicBezTo>
                    <a:close/>
                    <a:moveTo>
                      <a:pt x="153" y="800"/>
                    </a:moveTo>
                    <a:cubicBezTo>
                      <a:pt x="153" y="800"/>
                      <a:pt x="153" y="800"/>
                      <a:pt x="153" y="800"/>
                    </a:cubicBezTo>
                    <a:cubicBezTo>
                      <a:pt x="153" y="800"/>
                      <a:pt x="153" y="800"/>
                      <a:pt x="153" y="800"/>
                    </a:cubicBezTo>
                    <a:close/>
                    <a:moveTo>
                      <a:pt x="155" y="810"/>
                    </a:moveTo>
                    <a:cubicBezTo>
                      <a:pt x="155" y="810"/>
                      <a:pt x="155" y="810"/>
                      <a:pt x="155" y="809"/>
                    </a:cubicBezTo>
                    <a:cubicBezTo>
                      <a:pt x="155" y="809"/>
                      <a:pt x="155" y="808"/>
                      <a:pt x="154" y="808"/>
                    </a:cubicBezTo>
                    <a:cubicBezTo>
                      <a:pt x="154" y="807"/>
                      <a:pt x="154" y="806"/>
                      <a:pt x="154" y="806"/>
                    </a:cubicBezTo>
                    <a:cubicBezTo>
                      <a:pt x="154" y="805"/>
                      <a:pt x="154" y="805"/>
                      <a:pt x="154" y="805"/>
                    </a:cubicBezTo>
                    <a:cubicBezTo>
                      <a:pt x="154" y="804"/>
                      <a:pt x="154" y="803"/>
                      <a:pt x="154" y="803"/>
                    </a:cubicBezTo>
                    <a:cubicBezTo>
                      <a:pt x="154" y="803"/>
                      <a:pt x="154" y="803"/>
                      <a:pt x="154" y="803"/>
                    </a:cubicBezTo>
                    <a:cubicBezTo>
                      <a:pt x="154" y="803"/>
                      <a:pt x="154" y="803"/>
                      <a:pt x="154" y="803"/>
                    </a:cubicBezTo>
                    <a:cubicBezTo>
                      <a:pt x="154" y="803"/>
                      <a:pt x="154" y="804"/>
                      <a:pt x="154" y="805"/>
                    </a:cubicBezTo>
                    <a:cubicBezTo>
                      <a:pt x="154" y="805"/>
                      <a:pt x="154" y="805"/>
                      <a:pt x="154" y="806"/>
                    </a:cubicBezTo>
                    <a:cubicBezTo>
                      <a:pt x="154" y="806"/>
                      <a:pt x="154" y="807"/>
                      <a:pt x="155" y="808"/>
                    </a:cubicBezTo>
                    <a:cubicBezTo>
                      <a:pt x="155" y="808"/>
                      <a:pt x="155" y="809"/>
                      <a:pt x="155" y="809"/>
                    </a:cubicBezTo>
                    <a:cubicBezTo>
                      <a:pt x="155" y="810"/>
                      <a:pt x="155" y="810"/>
                      <a:pt x="155" y="810"/>
                    </a:cubicBezTo>
                    <a:cubicBezTo>
                      <a:pt x="155" y="811"/>
                      <a:pt x="155" y="811"/>
                      <a:pt x="155" y="811"/>
                    </a:cubicBezTo>
                    <a:cubicBezTo>
                      <a:pt x="155" y="811"/>
                      <a:pt x="155" y="811"/>
                      <a:pt x="155" y="810"/>
                    </a:cubicBezTo>
                    <a:close/>
                    <a:moveTo>
                      <a:pt x="158" y="800"/>
                    </a:moveTo>
                    <a:cubicBezTo>
                      <a:pt x="159" y="806"/>
                      <a:pt x="159" y="813"/>
                      <a:pt x="159" y="819"/>
                    </a:cubicBezTo>
                    <a:cubicBezTo>
                      <a:pt x="159" y="819"/>
                      <a:pt x="159" y="819"/>
                      <a:pt x="159" y="819"/>
                    </a:cubicBezTo>
                    <a:cubicBezTo>
                      <a:pt x="159" y="820"/>
                      <a:pt x="159" y="821"/>
                      <a:pt x="159" y="822"/>
                    </a:cubicBezTo>
                    <a:cubicBezTo>
                      <a:pt x="159" y="822"/>
                      <a:pt x="159" y="822"/>
                      <a:pt x="159" y="822"/>
                    </a:cubicBezTo>
                    <a:cubicBezTo>
                      <a:pt x="159" y="822"/>
                      <a:pt x="159" y="822"/>
                      <a:pt x="159" y="822"/>
                    </a:cubicBezTo>
                    <a:cubicBezTo>
                      <a:pt x="159" y="821"/>
                      <a:pt x="159" y="820"/>
                      <a:pt x="159" y="819"/>
                    </a:cubicBezTo>
                    <a:cubicBezTo>
                      <a:pt x="159" y="819"/>
                      <a:pt x="159" y="819"/>
                      <a:pt x="159" y="819"/>
                    </a:cubicBezTo>
                    <a:cubicBezTo>
                      <a:pt x="159" y="818"/>
                      <a:pt x="159" y="817"/>
                      <a:pt x="158" y="815"/>
                    </a:cubicBezTo>
                    <a:cubicBezTo>
                      <a:pt x="158" y="810"/>
                      <a:pt x="157" y="804"/>
                      <a:pt x="156" y="798"/>
                    </a:cubicBezTo>
                    <a:cubicBezTo>
                      <a:pt x="154" y="789"/>
                      <a:pt x="153" y="779"/>
                      <a:pt x="152" y="770"/>
                    </a:cubicBezTo>
                    <a:cubicBezTo>
                      <a:pt x="151" y="760"/>
                      <a:pt x="151" y="751"/>
                      <a:pt x="150" y="741"/>
                    </a:cubicBezTo>
                    <a:cubicBezTo>
                      <a:pt x="150" y="735"/>
                      <a:pt x="149" y="729"/>
                      <a:pt x="148" y="722"/>
                    </a:cubicBezTo>
                    <a:cubicBezTo>
                      <a:pt x="147" y="713"/>
                      <a:pt x="147" y="703"/>
                      <a:pt x="145" y="694"/>
                    </a:cubicBezTo>
                    <a:cubicBezTo>
                      <a:pt x="144" y="682"/>
                      <a:pt x="142" y="670"/>
                      <a:pt x="142" y="658"/>
                    </a:cubicBezTo>
                    <a:cubicBezTo>
                      <a:pt x="142" y="643"/>
                      <a:pt x="143" y="628"/>
                      <a:pt x="143" y="612"/>
                    </a:cubicBezTo>
                    <a:cubicBezTo>
                      <a:pt x="144" y="604"/>
                      <a:pt x="145" y="595"/>
                      <a:pt x="146" y="586"/>
                    </a:cubicBezTo>
                    <a:cubicBezTo>
                      <a:pt x="148" y="573"/>
                      <a:pt x="151" y="560"/>
                      <a:pt x="154" y="547"/>
                    </a:cubicBezTo>
                    <a:cubicBezTo>
                      <a:pt x="156" y="532"/>
                      <a:pt x="162" y="518"/>
                      <a:pt x="166" y="504"/>
                    </a:cubicBezTo>
                    <a:cubicBezTo>
                      <a:pt x="169" y="497"/>
                      <a:pt x="171" y="490"/>
                      <a:pt x="174" y="483"/>
                    </a:cubicBezTo>
                    <a:cubicBezTo>
                      <a:pt x="177" y="476"/>
                      <a:pt x="181" y="470"/>
                      <a:pt x="184" y="464"/>
                    </a:cubicBezTo>
                    <a:cubicBezTo>
                      <a:pt x="184" y="464"/>
                      <a:pt x="184" y="464"/>
                      <a:pt x="184" y="464"/>
                    </a:cubicBezTo>
                    <a:cubicBezTo>
                      <a:pt x="184" y="464"/>
                      <a:pt x="184" y="463"/>
                      <a:pt x="184" y="463"/>
                    </a:cubicBezTo>
                    <a:cubicBezTo>
                      <a:pt x="184" y="463"/>
                      <a:pt x="184" y="464"/>
                      <a:pt x="184" y="464"/>
                    </a:cubicBezTo>
                    <a:cubicBezTo>
                      <a:pt x="184" y="464"/>
                      <a:pt x="184" y="464"/>
                      <a:pt x="184" y="464"/>
                    </a:cubicBezTo>
                    <a:cubicBezTo>
                      <a:pt x="182" y="470"/>
                      <a:pt x="179" y="476"/>
                      <a:pt x="177" y="481"/>
                    </a:cubicBezTo>
                    <a:cubicBezTo>
                      <a:pt x="170" y="495"/>
                      <a:pt x="167" y="511"/>
                      <a:pt x="164" y="526"/>
                    </a:cubicBezTo>
                    <a:cubicBezTo>
                      <a:pt x="163" y="533"/>
                      <a:pt x="162" y="539"/>
                      <a:pt x="160" y="546"/>
                    </a:cubicBezTo>
                    <a:cubicBezTo>
                      <a:pt x="156" y="562"/>
                      <a:pt x="152" y="577"/>
                      <a:pt x="150" y="594"/>
                    </a:cubicBezTo>
                    <a:cubicBezTo>
                      <a:pt x="148" y="603"/>
                      <a:pt x="147" y="613"/>
                      <a:pt x="147" y="622"/>
                    </a:cubicBezTo>
                    <a:cubicBezTo>
                      <a:pt x="147" y="631"/>
                      <a:pt x="148" y="641"/>
                      <a:pt x="147" y="650"/>
                    </a:cubicBezTo>
                    <a:cubicBezTo>
                      <a:pt x="145" y="671"/>
                      <a:pt x="148" y="691"/>
                      <a:pt x="150" y="712"/>
                    </a:cubicBezTo>
                    <a:cubicBezTo>
                      <a:pt x="151" y="722"/>
                      <a:pt x="153" y="731"/>
                      <a:pt x="153" y="742"/>
                    </a:cubicBezTo>
                    <a:cubicBezTo>
                      <a:pt x="154" y="761"/>
                      <a:pt x="156" y="781"/>
                      <a:pt x="158" y="800"/>
                    </a:cubicBezTo>
                    <a:close/>
                    <a:moveTo>
                      <a:pt x="176" y="498"/>
                    </a:moveTo>
                    <a:cubicBezTo>
                      <a:pt x="171" y="512"/>
                      <a:pt x="168" y="526"/>
                      <a:pt x="165" y="540"/>
                    </a:cubicBezTo>
                    <a:cubicBezTo>
                      <a:pt x="162" y="556"/>
                      <a:pt x="160" y="573"/>
                      <a:pt x="158" y="589"/>
                    </a:cubicBezTo>
                    <a:cubicBezTo>
                      <a:pt x="155" y="611"/>
                      <a:pt x="154" y="632"/>
                      <a:pt x="153" y="653"/>
                    </a:cubicBezTo>
                    <a:cubicBezTo>
                      <a:pt x="153" y="671"/>
                      <a:pt x="153" y="689"/>
                      <a:pt x="153" y="707"/>
                    </a:cubicBezTo>
                    <a:cubicBezTo>
                      <a:pt x="153" y="708"/>
                      <a:pt x="153" y="709"/>
                      <a:pt x="153" y="710"/>
                    </a:cubicBezTo>
                    <a:cubicBezTo>
                      <a:pt x="152" y="708"/>
                      <a:pt x="152" y="707"/>
                      <a:pt x="152" y="705"/>
                    </a:cubicBezTo>
                    <a:cubicBezTo>
                      <a:pt x="152" y="701"/>
                      <a:pt x="152" y="697"/>
                      <a:pt x="151" y="694"/>
                    </a:cubicBezTo>
                    <a:cubicBezTo>
                      <a:pt x="149" y="680"/>
                      <a:pt x="149" y="665"/>
                      <a:pt x="149" y="651"/>
                    </a:cubicBezTo>
                    <a:cubicBezTo>
                      <a:pt x="150" y="641"/>
                      <a:pt x="149" y="631"/>
                      <a:pt x="150" y="621"/>
                    </a:cubicBezTo>
                    <a:cubicBezTo>
                      <a:pt x="150" y="615"/>
                      <a:pt x="150" y="609"/>
                      <a:pt x="151" y="603"/>
                    </a:cubicBezTo>
                    <a:cubicBezTo>
                      <a:pt x="153" y="588"/>
                      <a:pt x="155" y="572"/>
                      <a:pt x="159" y="558"/>
                    </a:cubicBezTo>
                    <a:cubicBezTo>
                      <a:pt x="161" y="553"/>
                      <a:pt x="162" y="548"/>
                      <a:pt x="163" y="543"/>
                    </a:cubicBezTo>
                    <a:cubicBezTo>
                      <a:pt x="165" y="531"/>
                      <a:pt x="168" y="519"/>
                      <a:pt x="170" y="507"/>
                    </a:cubicBezTo>
                    <a:cubicBezTo>
                      <a:pt x="173" y="493"/>
                      <a:pt x="180" y="482"/>
                      <a:pt x="185" y="469"/>
                    </a:cubicBezTo>
                    <a:cubicBezTo>
                      <a:pt x="185" y="469"/>
                      <a:pt x="185" y="469"/>
                      <a:pt x="185" y="469"/>
                    </a:cubicBezTo>
                    <a:cubicBezTo>
                      <a:pt x="185" y="469"/>
                      <a:pt x="185" y="469"/>
                      <a:pt x="186" y="469"/>
                    </a:cubicBezTo>
                    <a:cubicBezTo>
                      <a:pt x="182" y="478"/>
                      <a:pt x="179" y="488"/>
                      <a:pt x="176" y="498"/>
                    </a:cubicBezTo>
                    <a:close/>
                    <a:moveTo>
                      <a:pt x="187" y="465"/>
                    </a:moveTo>
                    <a:cubicBezTo>
                      <a:pt x="187" y="465"/>
                      <a:pt x="187" y="465"/>
                      <a:pt x="187" y="465"/>
                    </a:cubicBezTo>
                    <a:cubicBezTo>
                      <a:pt x="187" y="465"/>
                      <a:pt x="187" y="465"/>
                      <a:pt x="187" y="465"/>
                    </a:cubicBezTo>
                    <a:close/>
                    <a:moveTo>
                      <a:pt x="187" y="448"/>
                    </a:moveTo>
                    <a:cubicBezTo>
                      <a:pt x="183" y="453"/>
                      <a:pt x="180" y="459"/>
                      <a:pt x="177" y="464"/>
                    </a:cubicBezTo>
                    <a:cubicBezTo>
                      <a:pt x="174" y="470"/>
                      <a:pt x="171" y="475"/>
                      <a:pt x="168" y="480"/>
                    </a:cubicBezTo>
                    <a:cubicBezTo>
                      <a:pt x="166" y="484"/>
                      <a:pt x="163" y="488"/>
                      <a:pt x="162" y="492"/>
                    </a:cubicBezTo>
                    <a:cubicBezTo>
                      <a:pt x="159" y="497"/>
                      <a:pt x="157" y="503"/>
                      <a:pt x="154" y="509"/>
                    </a:cubicBezTo>
                    <a:cubicBezTo>
                      <a:pt x="149" y="521"/>
                      <a:pt x="145" y="533"/>
                      <a:pt x="142" y="546"/>
                    </a:cubicBezTo>
                    <a:cubicBezTo>
                      <a:pt x="141" y="555"/>
                      <a:pt x="139" y="564"/>
                      <a:pt x="137" y="574"/>
                    </a:cubicBezTo>
                    <a:cubicBezTo>
                      <a:pt x="135" y="586"/>
                      <a:pt x="133" y="597"/>
                      <a:pt x="133" y="609"/>
                    </a:cubicBezTo>
                    <a:cubicBezTo>
                      <a:pt x="133" y="620"/>
                      <a:pt x="133" y="631"/>
                      <a:pt x="134" y="642"/>
                    </a:cubicBezTo>
                    <a:cubicBezTo>
                      <a:pt x="135" y="663"/>
                      <a:pt x="136" y="684"/>
                      <a:pt x="137" y="706"/>
                    </a:cubicBezTo>
                    <a:cubicBezTo>
                      <a:pt x="138" y="716"/>
                      <a:pt x="139" y="725"/>
                      <a:pt x="140" y="735"/>
                    </a:cubicBezTo>
                    <a:cubicBezTo>
                      <a:pt x="140" y="735"/>
                      <a:pt x="140" y="736"/>
                      <a:pt x="140" y="736"/>
                    </a:cubicBezTo>
                    <a:cubicBezTo>
                      <a:pt x="140" y="736"/>
                      <a:pt x="140" y="737"/>
                      <a:pt x="140" y="738"/>
                    </a:cubicBezTo>
                    <a:cubicBezTo>
                      <a:pt x="140" y="738"/>
                      <a:pt x="140" y="739"/>
                      <a:pt x="140" y="739"/>
                    </a:cubicBezTo>
                    <a:cubicBezTo>
                      <a:pt x="141" y="740"/>
                      <a:pt x="141" y="740"/>
                      <a:pt x="141" y="740"/>
                    </a:cubicBezTo>
                    <a:cubicBezTo>
                      <a:pt x="140" y="740"/>
                      <a:pt x="140" y="740"/>
                      <a:pt x="140" y="740"/>
                    </a:cubicBezTo>
                    <a:cubicBezTo>
                      <a:pt x="140" y="739"/>
                      <a:pt x="140" y="738"/>
                      <a:pt x="140" y="738"/>
                    </a:cubicBezTo>
                    <a:cubicBezTo>
                      <a:pt x="140" y="737"/>
                      <a:pt x="140" y="736"/>
                      <a:pt x="140" y="736"/>
                    </a:cubicBezTo>
                    <a:cubicBezTo>
                      <a:pt x="140" y="736"/>
                      <a:pt x="140" y="735"/>
                      <a:pt x="140" y="735"/>
                    </a:cubicBezTo>
                    <a:cubicBezTo>
                      <a:pt x="139" y="730"/>
                      <a:pt x="138" y="725"/>
                      <a:pt x="137" y="719"/>
                    </a:cubicBezTo>
                    <a:cubicBezTo>
                      <a:pt x="136" y="702"/>
                      <a:pt x="133" y="685"/>
                      <a:pt x="130" y="668"/>
                    </a:cubicBezTo>
                    <a:cubicBezTo>
                      <a:pt x="129" y="660"/>
                      <a:pt x="128" y="652"/>
                      <a:pt x="127" y="645"/>
                    </a:cubicBezTo>
                    <a:cubicBezTo>
                      <a:pt x="126" y="633"/>
                      <a:pt x="125" y="620"/>
                      <a:pt x="126" y="608"/>
                    </a:cubicBezTo>
                    <a:cubicBezTo>
                      <a:pt x="127" y="596"/>
                      <a:pt x="128" y="583"/>
                      <a:pt x="130" y="571"/>
                    </a:cubicBezTo>
                    <a:cubicBezTo>
                      <a:pt x="132" y="551"/>
                      <a:pt x="136" y="532"/>
                      <a:pt x="143" y="513"/>
                    </a:cubicBezTo>
                    <a:cubicBezTo>
                      <a:pt x="151" y="491"/>
                      <a:pt x="163" y="472"/>
                      <a:pt x="176" y="455"/>
                    </a:cubicBezTo>
                    <a:cubicBezTo>
                      <a:pt x="180" y="450"/>
                      <a:pt x="184" y="447"/>
                      <a:pt x="187" y="443"/>
                    </a:cubicBezTo>
                    <a:cubicBezTo>
                      <a:pt x="190" y="445"/>
                      <a:pt x="189" y="447"/>
                      <a:pt x="187" y="448"/>
                    </a:cubicBezTo>
                    <a:close/>
                    <a:moveTo>
                      <a:pt x="180" y="386"/>
                    </a:moveTo>
                    <a:cubicBezTo>
                      <a:pt x="181" y="388"/>
                      <a:pt x="183" y="390"/>
                      <a:pt x="184" y="392"/>
                    </a:cubicBezTo>
                    <a:cubicBezTo>
                      <a:pt x="188" y="398"/>
                      <a:pt x="191" y="405"/>
                      <a:pt x="196" y="409"/>
                    </a:cubicBezTo>
                    <a:cubicBezTo>
                      <a:pt x="202" y="413"/>
                      <a:pt x="207" y="418"/>
                      <a:pt x="212" y="422"/>
                    </a:cubicBezTo>
                    <a:cubicBezTo>
                      <a:pt x="213" y="423"/>
                      <a:pt x="215" y="424"/>
                      <a:pt x="216" y="425"/>
                    </a:cubicBezTo>
                    <a:cubicBezTo>
                      <a:pt x="224" y="434"/>
                      <a:pt x="233" y="440"/>
                      <a:pt x="243" y="444"/>
                    </a:cubicBezTo>
                    <a:cubicBezTo>
                      <a:pt x="248" y="447"/>
                      <a:pt x="254" y="449"/>
                      <a:pt x="259" y="452"/>
                    </a:cubicBezTo>
                    <a:cubicBezTo>
                      <a:pt x="263" y="453"/>
                      <a:pt x="267" y="455"/>
                      <a:pt x="271" y="457"/>
                    </a:cubicBezTo>
                    <a:cubicBezTo>
                      <a:pt x="277" y="459"/>
                      <a:pt x="283" y="461"/>
                      <a:pt x="289" y="463"/>
                    </a:cubicBezTo>
                    <a:cubicBezTo>
                      <a:pt x="298" y="467"/>
                      <a:pt x="308" y="470"/>
                      <a:pt x="317" y="473"/>
                    </a:cubicBezTo>
                    <a:cubicBezTo>
                      <a:pt x="329" y="477"/>
                      <a:pt x="340" y="480"/>
                      <a:pt x="352" y="483"/>
                    </a:cubicBezTo>
                    <a:cubicBezTo>
                      <a:pt x="356" y="484"/>
                      <a:pt x="360" y="485"/>
                      <a:pt x="364" y="486"/>
                    </a:cubicBezTo>
                    <a:cubicBezTo>
                      <a:pt x="368" y="488"/>
                      <a:pt x="372" y="489"/>
                      <a:pt x="376" y="490"/>
                    </a:cubicBezTo>
                    <a:cubicBezTo>
                      <a:pt x="378" y="490"/>
                      <a:pt x="380" y="490"/>
                      <a:pt x="381" y="491"/>
                    </a:cubicBezTo>
                    <a:cubicBezTo>
                      <a:pt x="381" y="491"/>
                      <a:pt x="381" y="491"/>
                      <a:pt x="380" y="491"/>
                    </a:cubicBezTo>
                    <a:cubicBezTo>
                      <a:pt x="370" y="490"/>
                      <a:pt x="359" y="488"/>
                      <a:pt x="348" y="486"/>
                    </a:cubicBezTo>
                    <a:cubicBezTo>
                      <a:pt x="340" y="485"/>
                      <a:pt x="332" y="483"/>
                      <a:pt x="324" y="481"/>
                    </a:cubicBezTo>
                    <a:cubicBezTo>
                      <a:pt x="315" y="479"/>
                      <a:pt x="306" y="476"/>
                      <a:pt x="298" y="473"/>
                    </a:cubicBezTo>
                    <a:cubicBezTo>
                      <a:pt x="292" y="472"/>
                      <a:pt x="287" y="469"/>
                      <a:pt x="282" y="467"/>
                    </a:cubicBezTo>
                    <a:cubicBezTo>
                      <a:pt x="273" y="463"/>
                      <a:pt x="263" y="459"/>
                      <a:pt x="254" y="454"/>
                    </a:cubicBezTo>
                    <a:cubicBezTo>
                      <a:pt x="248" y="452"/>
                      <a:pt x="243" y="448"/>
                      <a:pt x="237" y="445"/>
                    </a:cubicBezTo>
                    <a:cubicBezTo>
                      <a:pt x="229" y="442"/>
                      <a:pt x="221" y="439"/>
                      <a:pt x="213" y="436"/>
                    </a:cubicBezTo>
                    <a:cubicBezTo>
                      <a:pt x="208" y="434"/>
                      <a:pt x="203" y="432"/>
                      <a:pt x="197" y="436"/>
                    </a:cubicBezTo>
                    <a:cubicBezTo>
                      <a:pt x="189" y="420"/>
                      <a:pt x="185" y="403"/>
                      <a:pt x="180" y="386"/>
                    </a:cubicBezTo>
                    <a:close/>
                    <a:moveTo>
                      <a:pt x="230" y="448"/>
                    </a:moveTo>
                    <a:cubicBezTo>
                      <a:pt x="230" y="448"/>
                      <a:pt x="230" y="448"/>
                      <a:pt x="230" y="448"/>
                    </a:cubicBezTo>
                    <a:cubicBezTo>
                      <a:pt x="230" y="448"/>
                      <a:pt x="230" y="447"/>
                      <a:pt x="229" y="447"/>
                    </a:cubicBezTo>
                    <a:cubicBezTo>
                      <a:pt x="230" y="447"/>
                      <a:pt x="230" y="447"/>
                      <a:pt x="230" y="447"/>
                    </a:cubicBezTo>
                    <a:cubicBezTo>
                      <a:pt x="230" y="447"/>
                      <a:pt x="230" y="447"/>
                      <a:pt x="230" y="448"/>
                    </a:cubicBezTo>
                    <a:close/>
                    <a:moveTo>
                      <a:pt x="222" y="444"/>
                    </a:moveTo>
                    <a:cubicBezTo>
                      <a:pt x="221" y="444"/>
                      <a:pt x="221" y="444"/>
                      <a:pt x="221" y="444"/>
                    </a:cubicBezTo>
                    <a:cubicBezTo>
                      <a:pt x="222" y="444"/>
                      <a:pt x="222" y="444"/>
                      <a:pt x="222" y="444"/>
                    </a:cubicBezTo>
                    <a:close/>
                    <a:moveTo>
                      <a:pt x="217" y="443"/>
                    </a:moveTo>
                    <a:cubicBezTo>
                      <a:pt x="217" y="443"/>
                      <a:pt x="217" y="443"/>
                      <a:pt x="217" y="443"/>
                    </a:cubicBezTo>
                    <a:cubicBezTo>
                      <a:pt x="217" y="443"/>
                      <a:pt x="217" y="443"/>
                      <a:pt x="217" y="443"/>
                    </a:cubicBezTo>
                    <a:close/>
                    <a:moveTo>
                      <a:pt x="209" y="440"/>
                    </a:moveTo>
                    <a:cubicBezTo>
                      <a:pt x="209" y="440"/>
                      <a:pt x="208" y="440"/>
                      <a:pt x="208" y="440"/>
                    </a:cubicBezTo>
                    <a:cubicBezTo>
                      <a:pt x="208" y="440"/>
                      <a:pt x="208" y="440"/>
                      <a:pt x="208" y="440"/>
                    </a:cubicBezTo>
                    <a:cubicBezTo>
                      <a:pt x="208" y="440"/>
                      <a:pt x="208" y="440"/>
                      <a:pt x="208" y="440"/>
                    </a:cubicBezTo>
                    <a:cubicBezTo>
                      <a:pt x="209" y="440"/>
                      <a:pt x="209" y="440"/>
                      <a:pt x="209" y="440"/>
                    </a:cubicBezTo>
                    <a:close/>
                    <a:moveTo>
                      <a:pt x="204" y="440"/>
                    </a:moveTo>
                    <a:cubicBezTo>
                      <a:pt x="203" y="440"/>
                      <a:pt x="202" y="440"/>
                      <a:pt x="201" y="440"/>
                    </a:cubicBezTo>
                    <a:cubicBezTo>
                      <a:pt x="201" y="440"/>
                      <a:pt x="201" y="439"/>
                      <a:pt x="201" y="439"/>
                    </a:cubicBezTo>
                    <a:cubicBezTo>
                      <a:pt x="202" y="439"/>
                      <a:pt x="203" y="439"/>
                      <a:pt x="204" y="439"/>
                    </a:cubicBezTo>
                    <a:cubicBezTo>
                      <a:pt x="204" y="439"/>
                      <a:pt x="204" y="439"/>
                      <a:pt x="204" y="440"/>
                    </a:cubicBezTo>
                    <a:close/>
                    <a:moveTo>
                      <a:pt x="241" y="456"/>
                    </a:moveTo>
                    <a:cubicBezTo>
                      <a:pt x="227" y="452"/>
                      <a:pt x="214" y="447"/>
                      <a:pt x="200" y="443"/>
                    </a:cubicBezTo>
                    <a:cubicBezTo>
                      <a:pt x="206" y="441"/>
                      <a:pt x="229" y="449"/>
                      <a:pt x="241" y="456"/>
                    </a:cubicBezTo>
                    <a:close/>
                    <a:moveTo>
                      <a:pt x="205" y="451"/>
                    </a:moveTo>
                    <a:cubicBezTo>
                      <a:pt x="204" y="451"/>
                      <a:pt x="202" y="450"/>
                      <a:pt x="202" y="447"/>
                    </a:cubicBezTo>
                    <a:cubicBezTo>
                      <a:pt x="205" y="448"/>
                      <a:pt x="207" y="448"/>
                      <a:pt x="209" y="449"/>
                    </a:cubicBezTo>
                    <a:cubicBezTo>
                      <a:pt x="213" y="450"/>
                      <a:pt x="217" y="452"/>
                      <a:pt x="220" y="453"/>
                    </a:cubicBezTo>
                    <a:cubicBezTo>
                      <a:pt x="230" y="456"/>
                      <a:pt x="240" y="460"/>
                      <a:pt x="250" y="465"/>
                    </a:cubicBezTo>
                    <a:cubicBezTo>
                      <a:pt x="257" y="468"/>
                      <a:pt x="265" y="472"/>
                      <a:pt x="272" y="475"/>
                    </a:cubicBezTo>
                    <a:cubicBezTo>
                      <a:pt x="277" y="478"/>
                      <a:pt x="282" y="480"/>
                      <a:pt x="287" y="482"/>
                    </a:cubicBezTo>
                    <a:cubicBezTo>
                      <a:pt x="287" y="482"/>
                      <a:pt x="287" y="482"/>
                      <a:pt x="287" y="483"/>
                    </a:cubicBezTo>
                    <a:cubicBezTo>
                      <a:pt x="286" y="482"/>
                      <a:pt x="285" y="482"/>
                      <a:pt x="285" y="482"/>
                    </a:cubicBezTo>
                    <a:cubicBezTo>
                      <a:pt x="276" y="478"/>
                      <a:pt x="266" y="475"/>
                      <a:pt x="257" y="471"/>
                    </a:cubicBezTo>
                    <a:cubicBezTo>
                      <a:pt x="250" y="468"/>
                      <a:pt x="244" y="465"/>
                      <a:pt x="237" y="461"/>
                    </a:cubicBezTo>
                    <a:cubicBezTo>
                      <a:pt x="233" y="460"/>
                      <a:pt x="229" y="458"/>
                      <a:pt x="225" y="457"/>
                    </a:cubicBezTo>
                    <a:cubicBezTo>
                      <a:pt x="219" y="455"/>
                      <a:pt x="212" y="453"/>
                      <a:pt x="205" y="451"/>
                    </a:cubicBezTo>
                    <a:close/>
                    <a:moveTo>
                      <a:pt x="200" y="884"/>
                    </a:moveTo>
                    <a:cubicBezTo>
                      <a:pt x="200" y="884"/>
                      <a:pt x="200" y="883"/>
                      <a:pt x="200" y="883"/>
                    </a:cubicBezTo>
                    <a:cubicBezTo>
                      <a:pt x="200" y="883"/>
                      <a:pt x="200" y="883"/>
                      <a:pt x="200" y="883"/>
                    </a:cubicBezTo>
                    <a:cubicBezTo>
                      <a:pt x="197" y="873"/>
                      <a:pt x="193" y="863"/>
                      <a:pt x="191" y="853"/>
                    </a:cubicBezTo>
                    <a:cubicBezTo>
                      <a:pt x="187" y="841"/>
                      <a:pt x="185" y="828"/>
                      <a:pt x="184" y="815"/>
                    </a:cubicBezTo>
                    <a:cubicBezTo>
                      <a:pt x="184" y="809"/>
                      <a:pt x="184" y="803"/>
                      <a:pt x="184" y="798"/>
                    </a:cubicBezTo>
                    <a:cubicBezTo>
                      <a:pt x="184" y="798"/>
                      <a:pt x="184" y="797"/>
                      <a:pt x="184" y="797"/>
                    </a:cubicBezTo>
                    <a:cubicBezTo>
                      <a:pt x="183" y="797"/>
                      <a:pt x="183" y="796"/>
                      <a:pt x="183" y="795"/>
                    </a:cubicBezTo>
                    <a:cubicBezTo>
                      <a:pt x="183" y="795"/>
                      <a:pt x="183" y="795"/>
                      <a:pt x="183" y="795"/>
                    </a:cubicBezTo>
                    <a:cubicBezTo>
                      <a:pt x="183" y="793"/>
                      <a:pt x="183" y="792"/>
                      <a:pt x="182" y="790"/>
                    </a:cubicBezTo>
                    <a:cubicBezTo>
                      <a:pt x="181" y="784"/>
                      <a:pt x="181" y="778"/>
                      <a:pt x="179" y="772"/>
                    </a:cubicBezTo>
                    <a:cubicBezTo>
                      <a:pt x="176" y="756"/>
                      <a:pt x="174" y="740"/>
                      <a:pt x="173" y="724"/>
                    </a:cubicBezTo>
                    <a:cubicBezTo>
                      <a:pt x="172" y="709"/>
                      <a:pt x="171" y="693"/>
                      <a:pt x="171" y="678"/>
                    </a:cubicBezTo>
                    <a:cubicBezTo>
                      <a:pt x="170" y="662"/>
                      <a:pt x="170" y="645"/>
                      <a:pt x="171" y="629"/>
                    </a:cubicBezTo>
                    <a:cubicBezTo>
                      <a:pt x="173" y="616"/>
                      <a:pt x="173" y="603"/>
                      <a:pt x="174" y="590"/>
                    </a:cubicBezTo>
                    <a:cubicBezTo>
                      <a:pt x="176" y="575"/>
                      <a:pt x="179" y="560"/>
                      <a:pt x="183" y="546"/>
                    </a:cubicBezTo>
                    <a:cubicBezTo>
                      <a:pt x="185" y="539"/>
                      <a:pt x="187" y="532"/>
                      <a:pt x="189" y="526"/>
                    </a:cubicBezTo>
                    <a:cubicBezTo>
                      <a:pt x="193" y="514"/>
                      <a:pt x="200" y="505"/>
                      <a:pt x="207" y="496"/>
                    </a:cubicBezTo>
                    <a:cubicBezTo>
                      <a:pt x="207" y="496"/>
                      <a:pt x="208" y="496"/>
                      <a:pt x="208" y="496"/>
                    </a:cubicBezTo>
                    <a:cubicBezTo>
                      <a:pt x="208" y="497"/>
                      <a:pt x="208" y="498"/>
                      <a:pt x="207" y="499"/>
                    </a:cubicBezTo>
                    <a:cubicBezTo>
                      <a:pt x="199" y="512"/>
                      <a:pt x="193" y="527"/>
                      <a:pt x="188" y="543"/>
                    </a:cubicBezTo>
                    <a:cubicBezTo>
                      <a:pt x="185" y="555"/>
                      <a:pt x="183" y="567"/>
                      <a:pt x="180" y="580"/>
                    </a:cubicBezTo>
                    <a:cubicBezTo>
                      <a:pt x="179" y="590"/>
                      <a:pt x="177" y="601"/>
                      <a:pt x="175" y="612"/>
                    </a:cubicBezTo>
                    <a:cubicBezTo>
                      <a:pt x="172" y="629"/>
                      <a:pt x="171" y="646"/>
                      <a:pt x="172" y="663"/>
                    </a:cubicBezTo>
                    <a:cubicBezTo>
                      <a:pt x="172" y="674"/>
                      <a:pt x="173" y="686"/>
                      <a:pt x="174" y="697"/>
                    </a:cubicBezTo>
                    <a:cubicBezTo>
                      <a:pt x="175" y="710"/>
                      <a:pt x="177" y="723"/>
                      <a:pt x="178" y="736"/>
                    </a:cubicBezTo>
                    <a:cubicBezTo>
                      <a:pt x="179" y="745"/>
                      <a:pt x="180" y="753"/>
                      <a:pt x="181" y="762"/>
                    </a:cubicBezTo>
                    <a:cubicBezTo>
                      <a:pt x="182" y="769"/>
                      <a:pt x="182" y="776"/>
                      <a:pt x="183" y="782"/>
                    </a:cubicBezTo>
                    <a:cubicBezTo>
                      <a:pt x="183" y="787"/>
                      <a:pt x="183" y="791"/>
                      <a:pt x="183" y="795"/>
                    </a:cubicBezTo>
                    <a:cubicBezTo>
                      <a:pt x="183" y="795"/>
                      <a:pt x="183" y="795"/>
                      <a:pt x="183" y="795"/>
                    </a:cubicBezTo>
                    <a:cubicBezTo>
                      <a:pt x="183" y="796"/>
                      <a:pt x="184" y="797"/>
                      <a:pt x="184" y="797"/>
                    </a:cubicBezTo>
                    <a:cubicBezTo>
                      <a:pt x="184" y="797"/>
                      <a:pt x="184" y="798"/>
                      <a:pt x="184" y="798"/>
                    </a:cubicBezTo>
                    <a:cubicBezTo>
                      <a:pt x="184" y="800"/>
                      <a:pt x="184" y="801"/>
                      <a:pt x="185" y="803"/>
                    </a:cubicBezTo>
                    <a:cubicBezTo>
                      <a:pt x="186" y="810"/>
                      <a:pt x="187" y="816"/>
                      <a:pt x="188" y="823"/>
                    </a:cubicBezTo>
                    <a:cubicBezTo>
                      <a:pt x="189" y="828"/>
                      <a:pt x="190" y="832"/>
                      <a:pt x="191" y="837"/>
                    </a:cubicBezTo>
                    <a:cubicBezTo>
                      <a:pt x="193" y="848"/>
                      <a:pt x="195" y="860"/>
                      <a:pt x="198" y="871"/>
                    </a:cubicBezTo>
                    <a:cubicBezTo>
                      <a:pt x="199" y="875"/>
                      <a:pt x="199" y="879"/>
                      <a:pt x="200" y="883"/>
                    </a:cubicBezTo>
                    <a:cubicBezTo>
                      <a:pt x="200" y="883"/>
                      <a:pt x="200" y="883"/>
                      <a:pt x="200" y="883"/>
                    </a:cubicBezTo>
                    <a:cubicBezTo>
                      <a:pt x="200" y="883"/>
                      <a:pt x="200" y="884"/>
                      <a:pt x="201" y="884"/>
                    </a:cubicBezTo>
                    <a:cubicBezTo>
                      <a:pt x="201" y="884"/>
                      <a:pt x="201" y="884"/>
                      <a:pt x="201" y="884"/>
                    </a:cubicBezTo>
                    <a:lnTo>
                      <a:pt x="200" y="884"/>
                    </a:lnTo>
                    <a:close/>
                    <a:moveTo>
                      <a:pt x="179" y="685"/>
                    </a:moveTo>
                    <a:cubicBezTo>
                      <a:pt x="179" y="698"/>
                      <a:pt x="180" y="710"/>
                      <a:pt x="181" y="723"/>
                    </a:cubicBezTo>
                    <a:cubicBezTo>
                      <a:pt x="182" y="732"/>
                      <a:pt x="182" y="740"/>
                      <a:pt x="183" y="749"/>
                    </a:cubicBezTo>
                    <a:cubicBezTo>
                      <a:pt x="183" y="749"/>
                      <a:pt x="183" y="749"/>
                      <a:pt x="183" y="749"/>
                    </a:cubicBezTo>
                    <a:cubicBezTo>
                      <a:pt x="183" y="751"/>
                      <a:pt x="183" y="753"/>
                      <a:pt x="183" y="755"/>
                    </a:cubicBezTo>
                    <a:cubicBezTo>
                      <a:pt x="183" y="756"/>
                      <a:pt x="183" y="757"/>
                      <a:pt x="183" y="757"/>
                    </a:cubicBezTo>
                    <a:cubicBezTo>
                      <a:pt x="183" y="757"/>
                      <a:pt x="183" y="756"/>
                      <a:pt x="183" y="755"/>
                    </a:cubicBezTo>
                    <a:cubicBezTo>
                      <a:pt x="183" y="753"/>
                      <a:pt x="183" y="751"/>
                      <a:pt x="183" y="749"/>
                    </a:cubicBezTo>
                    <a:cubicBezTo>
                      <a:pt x="183" y="749"/>
                      <a:pt x="183" y="749"/>
                      <a:pt x="183" y="749"/>
                    </a:cubicBezTo>
                    <a:cubicBezTo>
                      <a:pt x="182" y="747"/>
                      <a:pt x="182" y="746"/>
                      <a:pt x="182" y="745"/>
                    </a:cubicBezTo>
                    <a:cubicBezTo>
                      <a:pt x="180" y="730"/>
                      <a:pt x="179" y="715"/>
                      <a:pt x="177" y="700"/>
                    </a:cubicBezTo>
                    <a:cubicBezTo>
                      <a:pt x="175" y="683"/>
                      <a:pt x="174" y="666"/>
                      <a:pt x="175" y="649"/>
                    </a:cubicBezTo>
                    <a:cubicBezTo>
                      <a:pt x="176" y="637"/>
                      <a:pt x="176" y="625"/>
                      <a:pt x="178" y="613"/>
                    </a:cubicBezTo>
                    <a:cubicBezTo>
                      <a:pt x="180" y="599"/>
                      <a:pt x="183" y="586"/>
                      <a:pt x="185" y="572"/>
                    </a:cubicBezTo>
                    <a:cubicBezTo>
                      <a:pt x="186" y="565"/>
                      <a:pt x="187" y="559"/>
                      <a:pt x="189" y="553"/>
                    </a:cubicBezTo>
                    <a:cubicBezTo>
                      <a:pt x="191" y="542"/>
                      <a:pt x="194" y="532"/>
                      <a:pt x="198" y="523"/>
                    </a:cubicBezTo>
                    <a:cubicBezTo>
                      <a:pt x="201" y="515"/>
                      <a:pt x="205" y="509"/>
                      <a:pt x="208" y="502"/>
                    </a:cubicBezTo>
                    <a:cubicBezTo>
                      <a:pt x="205" y="512"/>
                      <a:pt x="201" y="523"/>
                      <a:pt x="198" y="533"/>
                    </a:cubicBezTo>
                    <a:cubicBezTo>
                      <a:pt x="195" y="544"/>
                      <a:pt x="193" y="554"/>
                      <a:pt x="191" y="564"/>
                    </a:cubicBezTo>
                    <a:cubicBezTo>
                      <a:pt x="186" y="586"/>
                      <a:pt x="183" y="608"/>
                      <a:pt x="180" y="629"/>
                    </a:cubicBezTo>
                    <a:cubicBezTo>
                      <a:pt x="178" y="648"/>
                      <a:pt x="178" y="667"/>
                      <a:pt x="179" y="685"/>
                    </a:cubicBezTo>
                    <a:close/>
                    <a:moveTo>
                      <a:pt x="185" y="765"/>
                    </a:moveTo>
                    <a:cubicBezTo>
                      <a:pt x="185" y="767"/>
                      <a:pt x="185" y="769"/>
                      <a:pt x="185" y="771"/>
                    </a:cubicBezTo>
                    <a:cubicBezTo>
                      <a:pt x="185" y="772"/>
                      <a:pt x="185" y="772"/>
                      <a:pt x="185" y="772"/>
                    </a:cubicBezTo>
                    <a:cubicBezTo>
                      <a:pt x="185" y="772"/>
                      <a:pt x="185" y="773"/>
                      <a:pt x="185" y="774"/>
                    </a:cubicBezTo>
                    <a:cubicBezTo>
                      <a:pt x="185" y="774"/>
                      <a:pt x="185" y="775"/>
                      <a:pt x="185" y="776"/>
                    </a:cubicBezTo>
                    <a:cubicBezTo>
                      <a:pt x="185" y="776"/>
                      <a:pt x="185" y="777"/>
                      <a:pt x="185" y="777"/>
                    </a:cubicBezTo>
                    <a:cubicBezTo>
                      <a:pt x="185" y="777"/>
                      <a:pt x="185" y="776"/>
                      <a:pt x="185" y="776"/>
                    </a:cubicBezTo>
                    <a:cubicBezTo>
                      <a:pt x="185" y="775"/>
                      <a:pt x="185" y="774"/>
                      <a:pt x="185" y="774"/>
                    </a:cubicBezTo>
                    <a:cubicBezTo>
                      <a:pt x="185" y="773"/>
                      <a:pt x="185" y="773"/>
                      <a:pt x="185" y="772"/>
                    </a:cubicBezTo>
                    <a:cubicBezTo>
                      <a:pt x="185" y="772"/>
                      <a:pt x="185" y="772"/>
                      <a:pt x="185" y="771"/>
                    </a:cubicBezTo>
                    <a:cubicBezTo>
                      <a:pt x="184" y="769"/>
                      <a:pt x="184" y="767"/>
                      <a:pt x="184" y="765"/>
                    </a:cubicBezTo>
                    <a:cubicBezTo>
                      <a:pt x="184" y="765"/>
                      <a:pt x="184" y="765"/>
                      <a:pt x="185" y="765"/>
                    </a:cubicBezTo>
                    <a:close/>
                    <a:moveTo>
                      <a:pt x="184" y="761"/>
                    </a:moveTo>
                    <a:cubicBezTo>
                      <a:pt x="184" y="761"/>
                      <a:pt x="184" y="761"/>
                      <a:pt x="184" y="761"/>
                    </a:cubicBezTo>
                    <a:cubicBezTo>
                      <a:pt x="184" y="761"/>
                      <a:pt x="184" y="761"/>
                      <a:pt x="184" y="761"/>
                    </a:cubicBezTo>
                    <a:cubicBezTo>
                      <a:pt x="184" y="761"/>
                      <a:pt x="184" y="761"/>
                      <a:pt x="184" y="761"/>
                    </a:cubicBezTo>
                    <a:close/>
                    <a:moveTo>
                      <a:pt x="194" y="645"/>
                    </a:moveTo>
                    <a:cubicBezTo>
                      <a:pt x="192" y="671"/>
                      <a:pt x="190" y="697"/>
                      <a:pt x="188" y="723"/>
                    </a:cubicBezTo>
                    <a:cubicBezTo>
                      <a:pt x="188" y="729"/>
                      <a:pt x="188" y="735"/>
                      <a:pt x="189" y="740"/>
                    </a:cubicBezTo>
                    <a:cubicBezTo>
                      <a:pt x="189" y="745"/>
                      <a:pt x="189" y="750"/>
                      <a:pt x="189" y="755"/>
                    </a:cubicBezTo>
                    <a:cubicBezTo>
                      <a:pt x="190" y="769"/>
                      <a:pt x="190" y="783"/>
                      <a:pt x="192" y="796"/>
                    </a:cubicBezTo>
                    <a:cubicBezTo>
                      <a:pt x="194" y="817"/>
                      <a:pt x="197" y="838"/>
                      <a:pt x="200" y="859"/>
                    </a:cubicBezTo>
                    <a:cubicBezTo>
                      <a:pt x="202" y="869"/>
                      <a:pt x="204" y="880"/>
                      <a:pt x="205" y="890"/>
                    </a:cubicBezTo>
                    <a:cubicBezTo>
                      <a:pt x="205" y="890"/>
                      <a:pt x="205" y="890"/>
                      <a:pt x="205" y="890"/>
                    </a:cubicBezTo>
                    <a:cubicBezTo>
                      <a:pt x="205" y="890"/>
                      <a:pt x="205" y="890"/>
                      <a:pt x="205" y="890"/>
                    </a:cubicBezTo>
                    <a:cubicBezTo>
                      <a:pt x="205" y="889"/>
                      <a:pt x="205" y="888"/>
                      <a:pt x="204" y="887"/>
                    </a:cubicBezTo>
                    <a:cubicBezTo>
                      <a:pt x="202" y="879"/>
                      <a:pt x="201" y="871"/>
                      <a:pt x="199" y="864"/>
                    </a:cubicBezTo>
                    <a:cubicBezTo>
                      <a:pt x="195" y="848"/>
                      <a:pt x="193" y="832"/>
                      <a:pt x="192" y="815"/>
                    </a:cubicBezTo>
                    <a:cubicBezTo>
                      <a:pt x="190" y="798"/>
                      <a:pt x="189" y="782"/>
                      <a:pt x="188" y="765"/>
                    </a:cubicBezTo>
                    <a:cubicBezTo>
                      <a:pt x="186" y="743"/>
                      <a:pt x="184" y="721"/>
                      <a:pt x="182" y="699"/>
                    </a:cubicBezTo>
                    <a:cubicBezTo>
                      <a:pt x="181" y="683"/>
                      <a:pt x="181" y="667"/>
                      <a:pt x="182" y="651"/>
                    </a:cubicBezTo>
                    <a:cubicBezTo>
                      <a:pt x="182" y="639"/>
                      <a:pt x="184" y="626"/>
                      <a:pt x="185" y="614"/>
                    </a:cubicBezTo>
                    <a:cubicBezTo>
                      <a:pt x="186" y="604"/>
                      <a:pt x="188" y="594"/>
                      <a:pt x="189" y="585"/>
                    </a:cubicBezTo>
                    <a:cubicBezTo>
                      <a:pt x="192" y="572"/>
                      <a:pt x="194" y="559"/>
                      <a:pt x="197" y="546"/>
                    </a:cubicBezTo>
                    <a:cubicBezTo>
                      <a:pt x="201" y="532"/>
                      <a:pt x="204" y="518"/>
                      <a:pt x="210" y="505"/>
                    </a:cubicBezTo>
                    <a:cubicBezTo>
                      <a:pt x="210" y="504"/>
                      <a:pt x="211" y="504"/>
                      <a:pt x="211" y="503"/>
                    </a:cubicBezTo>
                    <a:cubicBezTo>
                      <a:pt x="211" y="503"/>
                      <a:pt x="212" y="503"/>
                      <a:pt x="212" y="503"/>
                    </a:cubicBezTo>
                    <a:cubicBezTo>
                      <a:pt x="211" y="505"/>
                      <a:pt x="211" y="507"/>
                      <a:pt x="210" y="509"/>
                    </a:cubicBezTo>
                    <a:cubicBezTo>
                      <a:pt x="208" y="516"/>
                      <a:pt x="206" y="523"/>
                      <a:pt x="204" y="530"/>
                    </a:cubicBezTo>
                    <a:cubicBezTo>
                      <a:pt x="197" y="554"/>
                      <a:pt x="195" y="578"/>
                      <a:pt x="195" y="603"/>
                    </a:cubicBezTo>
                    <a:cubicBezTo>
                      <a:pt x="195" y="617"/>
                      <a:pt x="194" y="631"/>
                      <a:pt x="194" y="645"/>
                    </a:cubicBezTo>
                    <a:close/>
                    <a:moveTo>
                      <a:pt x="194" y="674"/>
                    </a:moveTo>
                    <a:cubicBezTo>
                      <a:pt x="194" y="674"/>
                      <a:pt x="194" y="674"/>
                      <a:pt x="194" y="674"/>
                    </a:cubicBezTo>
                    <a:cubicBezTo>
                      <a:pt x="194" y="667"/>
                      <a:pt x="195" y="660"/>
                      <a:pt x="195" y="653"/>
                    </a:cubicBezTo>
                    <a:cubicBezTo>
                      <a:pt x="196" y="636"/>
                      <a:pt x="197" y="620"/>
                      <a:pt x="198" y="604"/>
                    </a:cubicBezTo>
                    <a:cubicBezTo>
                      <a:pt x="198" y="591"/>
                      <a:pt x="197" y="578"/>
                      <a:pt x="199" y="565"/>
                    </a:cubicBezTo>
                    <a:cubicBezTo>
                      <a:pt x="200" y="560"/>
                      <a:pt x="201" y="554"/>
                      <a:pt x="202" y="549"/>
                    </a:cubicBezTo>
                    <a:cubicBezTo>
                      <a:pt x="204" y="538"/>
                      <a:pt x="207" y="527"/>
                      <a:pt x="210" y="517"/>
                    </a:cubicBezTo>
                    <a:cubicBezTo>
                      <a:pt x="209" y="524"/>
                      <a:pt x="208" y="531"/>
                      <a:pt x="206" y="539"/>
                    </a:cubicBezTo>
                    <a:cubicBezTo>
                      <a:pt x="204" y="551"/>
                      <a:pt x="203" y="564"/>
                      <a:pt x="203" y="577"/>
                    </a:cubicBezTo>
                    <a:cubicBezTo>
                      <a:pt x="203" y="587"/>
                      <a:pt x="203" y="596"/>
                      <a:pt x="203" y="605"/>
                    </a:cubicBezTo>
                    <a:cubicBezTo>
                      <a:pt x="203" y="619"/>
                      <a:pt x="202" y="632"/>
                      <a:pt x="200" y="645"/>
                    </a:cubicBezTo>
                    <a:cubicBezTo>
                      <a:pt x="198" y="655"/>
                      <a:pt x="196" y="664"/>
                      <a:pt x="194" y="674"/>
                    </a:cubicBezTo>
                    <a:close/>
                    <a:moveTo>
                      <a:pt x="211" y="845"/>
                    </a:moveTo>
                    <a:cubicBezTo>
                      <a:pt x="210" y="844"/>
                      <a:pt x="210" y="843"/>
                      <a:pt x="210" y="842"/>
                    </a:cubicBezTo>
                    <a:cubicBezTo>
                      <a:pt x="208" y="830"/>
                      <a:pt x="206" y="817"/>
                      <a:pt x="205" y="805"/>
                    </a:cubicBezTo>
                    <a:cubicBezTo>
                      <a:pt x="203" y="791"/>
                      <a:pt x="201" y="778"/>
                      <a:pt x="200" y="764"/>
                    </a:cubicBezTo>
                    <a:cubicBezTo>
                      <a:pt x="198" y="749"/>
                      <a:pt x="198" y="734"/>
                      <a:pt x="197" y="718"/>
                    </a:cubicBezTo>
                    <a:cubicBezTo>
                      <a:pt x="197" y="701"/>
                      <a:pt x="200" y="684"/>
                      <a:pt x="203" y="666"/>
                    </a:cubicBezTo>
                    <a:cubicBezTo>
                      <a:pt x="204" y="657"/>
                      <a:pt x="206" y="648"/>
                      <a:pt x="207" y="639"/>
                    </a:cubicBezTo>
                    <a:cubicBezTo>
                      <a:pt x="210" y="624"/>
                      <a:pt x="211" y="610"/>
                      <a:pt x="215" y="595"/>
                    </a:cubicBezTo>
                    <a:cubicBezTo>
                      <a:pt x="217" y="585"/>
                      <a:pt x="219" y="575"/>
                      <a:pt x="224" y="565"/>
                    </a:cubicBezTo>
                    <a:cubicBezTo>
                      <a:pt x="225" y="562"/>
                      <a:pt x="227" y="558"/>
                      <a:pt x="229" y="554"/>
                    </a:cubicBezTo>
                    <a:cubicBezTo>
                      <a:pt x="227" y="561"/>
                      <a:pt x="225" y="567"/>
                      <a:pt x="223" y="573"/>
                    </a:cubicBezTo>
                    <a:cubicBezTo>
                      <a:pt x="217" y="592"/>
                      <a:pt x="213" y="611"/>
                      <a:pt x="211" y="631"/>
                    </a:cubicBezTo>
                    <a:cubicBezTo>
                      <a:pt x="209" y="650"/>
                      <a:pt x="207" y="670"/>
                      <a:pt x="206" y="689"/>
                    </a:cubicBezTo>
                    <a:cubicBezTo>
                      <a:pt x="204" y="716"/>
                      <a:pt x="203" y="742"/>
                      <a:pt x="204" y="769"/>
                    </a:cubicBezTo>
                    <a:cubicBezTo>
                      <a:pt x="205" y="781"/>
                      <a:pt x="206" y="792"/>
                      <a:pt x="208" y="804"/>
                    </a:cubicBezTo>
                    <a:cubicBezTo>
                      <a:pt x="210" y="817"/>
                      <a:pt x="211" y="831"/>
                      <a:pt x="211" y="845"/>
                    </a:cubicBezTo>
                    <a:cubicBezTo>
                      <a:pt x="211" y="845"/>
                      <a:pt x="211" y="845"/>
                      <a:pt x="211" y="845"/>
                    </a:cubicBezTo>
                    <a:close/>
                    <a:moveTo>
                      <a:pt x="211" y="786"/>
                    </a:moveTo>
                    <a:cubicBezTo>
                      <a:pt x="213" y="801"/>
                      <a:pt x="215" y="817"/>
                      <a:pt x="215" y="833"/>
                    </a:cubicBezTo>
                    <a:cubicBezTo>
                      <a:pt x="215" y="840"/>
                      <a:pt x="215" y="846"/>
                      <a:pt x="215" y="852"/>
                    </a:cubicBezTo>
                    <a:cubicBezTo>
                      <a:pt x="215" y="853"/>
                      <a:pt x="215" y="853"/>
                      <a:pt x="215" y="853"/>
                    </a:cubicBezTo>
                    <a:cubicBezTo>
                      <a:pt x="215" y="853"/>
                      <a:pt x="215" y="853"/>
                      <a:pt x="215" y="853"/>
                    </a:cubicBezTo>
                    <a:cubicBezTo>
                      <a:pt x="215" y="853"/>
                      <a:pt x="215" y="853"/>
                      <a:pt x="215" y="853"/>
                    </a:cubicBezTo>
                    <a:cubicBezTo>
                      <a:pt x="215" y="853"/>
                      <a:pt x="215" y="853"/>
                      <a:pt x="215" y="852"/>
                    </a:cubicBezTo>
                    <a:cubicBezTo>
                      <a:pt x="215" y="850"/>
                      <a:pt x="214" y="848"/>
                      <a:pt x="214" y="846"/>
                    </a:cubicBezTo>
                    <a:cubicBezTo>
                      <a:pt x="213" y="832"/>
                      <a:pt x="212" y="819"/>
                      <a:pt x="211" y="806"/>
                    </a:cubicBezTo>
                    <a:cubicBezTo>
                      <a:pt x="210" y="797"/>
                      <a:pt x="208" y="789"/>
                      <a:pt x="208" y="780"/>
                    </a:cubicBezTo>
                    <a:cubicBezTo>
                      <a:pt x="206" y="763"/>
                      <a:pt x="206" y="747"/>
                      <a:pt x="207" y="730"/>
                    </a:cubicBezTo>
                    <a:cubicBezTo>
                      <a:pt x="207" y="713"/>
                      <a:pt x="208" y="697"/>
                      <a:pt x="209" y="681"/>
                    </a:cubicBezTo>
                    <a:cubicBezTo>
                      <a:pt x="209" y="671"/>
                      <a:pt x="211" y="662"/>
                      <a:pt x="211" y="652"/>
                    </a:cubicBezTo>
                    <a:cubicBezTo>
                      <a:pt x="213" y="628"/>
                      <a:pt x="217" y="604"/>
                      <a:pt x="223" y="580"/>
                    </a:cubicBezTo>
                    <a:cubicBezTo>
                      <a:pt x="223" y="579"/>
                      <a:pt x="224" y="578"/>
                      <a:pt x="224" y="577"/>
                    </a:cubicBezTo>
                    <a:cubicBezTo>
                      <a:pt x="224" y="577"/>
                      <a:pt x="224" y="577"/>
                      <a:pt x="225" y="577"/>
                    </a:cubicBezTo>
                    <a:cubicBezTo>
                      <a:pt x="224" y="582"/>
                      <a:pt x="223" y="587"/>
                      <a:pt x="222" y="592"/>
                    </a:cubicBezTo>
                    <a:cubicBezTo>
                      <a:pt x="222" y="596"/>
                      <a:pt x="221" y="600"/>
                      <a:pt x="221" y="604"/>
                    </a:cubicBezTo>
                    <a:cubicBezTo>
                      <a:pt x="219" y="621"/>
                      <a:pt x="218" y="638"/>
                      <a:pt x="217" y="655"/>
                    </a:cubicBezTo>
                    <a:cubicBezTo>
                      <a:pt x="216" y="670"/>
                      <a:pt x="214" y="686"/>
                      <a:pt x="212" y="702"/>
                    </a:cubicBezTo>
                    <a:cubicBezTo>
                      <a:pt x="211" y="715"/>
                      <a:pt x="211" y="729"/>
                      <a:pt x="210" y="743"/>
                    </a:cubicBezTo>
                    <a:cubicBezTo>
                      <a:pt x="209" y="758"/>
                      <a:pt x="209" y="772"/>
                      <a:pt x="211" y="786"/>
                    </a:cubicBezTo>
                    <a:close/>
                    <a:moveTo>
                      <a:pt x="211" y="848"/>
                    </a:moveTo>
                    <a:cubicBezTo>
                      <a:pt x="211" y="848"/>
                      <a:pt x="211" y="848"/>
                      <a:pt x="211" y="848"/>
                    </a:cubicBezTo>
                    <a:cubicBezTo>
                      <a:pt x="211" y="848"/>
                      <a:pt x="211" y="848"/>
                      <a:pt x="211" y="848"/>
                    </a:cubicBezTo>
                    <a:cubicBezTo>
                      <a:pt x="211" y="848"/>
                      <a:pt x="211" y="848"/>
                      <a:pt x="211" y="848"/>
                    </a:cubicBezTo>
                    <a:close/>
                    <a:moveTo>
                      <a:pt x="213" y="862"/>
                    </a:moveTo>
                    <a:cubicBezTo>
                      <a:pt x="213" y="861"/>
                      <a:pt x="212" y="861"/>
                      <a:pt x="212" y="861"/>
                    </a:cubicBezTo>
                    <a:cubicBezTo>
                      <a:pt x="212" y="860"/>
                      <a:pt x="212" y="859"/>
                      <a:pt x="212" y="858"/>
                    </a:cubicBezTo>
                    <a:cubicBezTo>
                      <a:pt x="212" y="857"/>
                      <a:pt x="212" y="857"/>
                      <a:pt x="212" y="856"/>
                    </a:cubicBezTo>
                    <a:cubicBezTo>
                      <a:pt x="212" y="856"/>
                      <a:pt x="212" y="855"/>
                      <a:pt x="212" y="854"/>
                    </a:cubicBezTo>
                    <a:cubicBezTo>
                      <a:pt x="212" y="854"/>
                      <a:pt x="212" y="853"/>
                      <a:pt x="212" y="853"/>
                    </a:cubicBezTo>
                    <a:cubicBezTo>
                      <a:pt x="212" y="852"/>
                      <a:pt x="212" y="852"/>
                      <a:pt x="212" y="852"/>
                    </a:cubicBezTo>
                    <a:cubicBezTo>
                      <a:pt x="212" y="852"/>
                      <a:pt x="212" y="852"/>
                      <a:pt x="212" y="853"/>
                    </a:cubicBezTo>
                    <a:cubicBezTo>
                      <a:pt x="212" y="853"/>
                      <a:pt x="212" y="854"/>
                      <a:pt x="212" y="854"/>
                    </a:cubicBezTo>
                    <a:cubicBezTo>
                      <a:pt x="212" y="855"/>
                      <a:pt x="212" y="856"/>
                      <a:pt x="212" y="856"/>
                    </a:cubicBezTo>
                    <a:cubicBezTo>
                      <a:pt x="212" y="857"/>
                      <a:pt x="212" y="857"/>
                      <a:pt x="212" y="858"/>
                    </a:cubicBezTo>
                    <a:cubicBezTo>
                      <a:pt x="212" y="859"/>
                      <a:pt x="212" y="860"/>
                      <a:pt x="212" y="861"/>
                    </a:cubicBezTo>
                    <a:cubicBezTo>
                      <a:pt x="213" y="861"/>
                      <a:pt x="213" y="861"/>
                      <a:pt x="213" y="862"/>
                    </a:cubicBezTo>
                    <a:cubicBezTo>
                      <a:pt x="213" y="862"/>
                      <a:pt x="213" y="862"/>
                      <a:pt x="213" y="862"/>
                    </a:cubicBezTo>
                    <a:cubicBezTo>
                      <a:pt x="213" y="862"/>
                      <a:pt x="213" y="862"/>
                      <a:pt x="213" y="862"/>
                    </a:cubicBezTo>
                    <a:close/>
                    <a:moveTo>
                      <a:pt x="224" y="921"/>
                    </a:moveTo>
                    <a:cubicBezTo>
                      <a:pt x="224" y="920"/>
                      <a:pt x="224" y="920"/>
                      <a:pt x="224" y="920"/>
                    </a:cubicBezTo>
                    <a:cubicBezTo>
                      <a:pt x="224" y="919"/>
                      <a:pt x="224" y="919"/>
                      <a:pt x="224" y="919"/>
                    </a:cubicBezTo>
                    <a:cubicBezTo>
                      <a:pt x="223" y="917"/>
                      <a:pt x="222" y="915"/>
                      <a:pt x="221" y="913"/>
                    </a:cubicBezTo>
                    <a:cubicBezTo>
                      <a:pt x="220" y="907"/>
                      <a:pt x="218" y="900"/>
                      <a:pt x="216" y="893"/>
                    </a:cubicBezTo>
                    <a:cubicBezTo>
                      <a:pt x="214" y="885"/>
                      <a:pt x="213" y="876"/>
                      <a:pt x="213" y="867"/>
                    </a:cubicBezTo>
                    <a:cubicBezTo>
                      <a:pt x="213" y="867"/>
                      <a:pt x="213" y="866"/>
                      <a:pt x="213" y="866"/>
                    </a:cubicBezTo>
                    <a:cubicBezTo>
                      <a:pt x="213" y="866"/>
                      <a:pt x="213" y="866"/>
                      <a:pt x="213" y="866"/>
                    </a:cubicBezTo>
                    <a:cubicBezTo>
                      <a:pt x="213" y="866"/>
                      <a:pt x="213" y="866"/>
                      <a:pt x="213" y="866"/>
                    </a:cubicBezTo>
                    <a:cubicBezTo>
                      <a:pt x="213" y="866"/>
                      <a:pt x="213" y="867"/>
                      <a:pt x="213" y="867"/>
                    </a:cubicBezTo>
                    <a:cubicBezTo>
                      <a:pt x="214" y="873"/>
                      <a:pt x="216" y="878"/>
                      <a:pt x="217" y="885"/>
                    </a:cubicBezTo>
                    <a:cubicBezTo>
                      <a:pt x="218" y="889"/>
                      <a:pt x="219" y="894"/>
                      <a:pt x="220" y="899"/>
                    </a:cubicBezTo>
                    <a:cubicBezTo>
                      <a:pt x="222" y="905"/>
                      <a:pt x="223" y="912"/>
                      <a:pt x="224" y="919"/>
                    </a:cubicBezTo>
                    <a:cubicBezTo>
                      <a:pt x="224" y="919"/>
                      <a:pt x="224" y="919"/>
                      <a:pt x="224" y="920"/>
                    </a:cubicBezTo>
                    <a:cubicBezTo>
                      <a:pt x="224" y="920"/>
                      <a:pt x="224" y="920"/>
                      <a:pt x="224" y="921"/>
                    </a:cubicBezTo>
                    <a:cubicBezTo>
                      <a:pt x="224" y="921"/>
                      <a:pt x="225" y="922"/>
                      <a:pt x="225" y="922"/>
                    </a:cubicBezTo>
                    <a:cubicBezTo>
                      <a:pt x="225" y="922"/>
                      <a:pt x="224" y="921"/>
                      <a:pt x="224" y="921"/>
                    </a:cubicBezTo>
                    <a:close/>
                    <a:moveTo>
                      <a:pt x="226" y="897"/>
                    </a:moveTo>
                    <a:cubicBezTo>
                      <a:pt x="227" y="903"/>
                      <a:pt x="226" y="909"/>
                      <a:pt x="227" y="914"/>
                    </a:cubicBezTo>
                    <a:cubicBezTo>
                      <a:pt x="227" y="914"/>
                      <a:pt x="227" y="915"/>
                      <a:pt x="227" y="915"/>
                    </a:cubicBezTo>
                    <a:cubicBezTo>
                      <a:pt x="227" y="915"/>
                      <a:pt x="227" y="915"/>
                      <a:pt x="227" y="915"/>
                    </a:cubicBezTo>
                    <a:cubicBezTo>
                      <a:pt x="227" y="915"/>
                      <a:pt x="227" y="914"/>
                      <a:pt x="227" y="914"/>
                    </a:cubicBezTo>
                    <a:cubicBezTo>
                      <a:pt x="225" y="901"/>
                      <a:pt x="221" y="887"/>
                      <a:pt x="220" y="873"/>
                    </a:cubicBezTo>
                    <a:cubicBezTo>
                      <a:pt x="220" y="862"/>
                      <a:pt x="219" y="851"/>
                      <a:pt x="218" y="840"/>
                    </a:cubicBezTo>
                    <a:cubicBezTo>
                      <a:pt x="218" y="829"/>
                      <a:pt x="217" y="818"/>
                      <a:pt x="216" y="807"/>
                    </a:cubicBezTo>
                    <a:cubicBezTo>
                      <a:pt x="216" y="798"/>
                      <a:pt x="215" y="790"/>
                      <a:pt x="214" y="782"/>
                    </a:cubicBezTo>
                    <a:cubicBezTo>
                      <a:pt x="212" y="768"/>
                      <a:pt x="212" y="755"/>
                      <a:pt x="213" y="742"/>
                    </a:cubicBezTo>
                    <a:cubicBezTo>
                      <a:pt x="214" y="727"/>
                      <a:pt x="215" y="712"/>
                      <a:pt x="216" y="697"/>
                    </a:cubicBezTo>
                    <a:cubicBezTo>
                      <a:pt x="218" y="675"/>
                      <a:pt x="220" y="654"/>
                      <a:pt x="222" y="633"/>
                    </a:cubicBezTo>
                    <a:cubicBezTo>
                      <a:pt x="224" y="618"/>
                      <a:pt x="223" y="603"/>
                      <a:pt x="226" y="589"/>
                    </a:cubicBezTo>
                    <a:cubicBezTo>
                      <a:pt x="228" y="583"/>
                      <a:pt x="228" y="576"/>
                      <a:pt x="229" y="570"/>
                    </a:cubicBezTo>
                    <a:cubicBezTo>
                      <a:pt x="230" y="568"/>
                      <a:pt x="230" y="565"/>
                      <a:pt x="232" y="563"/>
                    </a:cubicBezTo>
                    <a:cubicBezTo>
                      <a:pt x="232" y="566"/>
                      <a:pt x="232" y="569"/>
                      <a:pt x="232" y="572"/>
                    </a:cubicBezTo>
                    <a:cubicBezTo>
                      <a:pt x="229" y="583"/>
                      <a:pt x="227" y="594"/>
                      <a:pt x="226" y="605"/>
                    </a:cubicBezTo>
                    <a:cubicBezTo>
                      <a:pt x="225" y="616"/>
                      <a:pt x="224" y="628"/>
                      <a:pt x="225" y="639"/>
                    </a:cubicBezTo>
                    <a:cubicBezTo>
                      <a:pt x="226" y="655"/>
                      <a:pt x="224" y="671"/>
                      <a:pt x="222" y="688"/>
                    </a:cubicBezTo>
                    <a:cubicBezTo>
                      <a:pt x="221" y="694"/>
                      <a:pt x="219" y="700"/>
                      <a:pt x="218" y="707"/>
                    </a:cubicBezTo>
                    <a:cubicBezTo>
                      <a:pt x="216" y="726"/>
                      <a:pt x="216" y="746"/>
                      <a:pt x="218" y="765"/>
                    </a:cubicBezTo>
                    <a:cubicBezTo>
                      <a:pt x="218" y="777"/>
                      <a:pt x="219" y="789"/>
                      <a:pt x="220" y="801"/>
                    </a:cubicBezTo>
                    <a:cubicBezTo>
                      <a:pt x="220" y="811"/>
                      <a:pt x="221" y="821"/>
                      <a:pt x="222" y="831"/>
                    </a:cubicBezTo>
                    <a:cubicBezTo>
                      <a:pt x="224" y="840"/>
                      <a:pt x="224" y="849"/>
                      <a:pt x="224" y="859"/>
                    </a:cubicBezTo>
                    <a:cubicBezTo>
                      <a:pt x="224" y="872"/>
                      <a:pt x="224" y="885"/>
                      <a:pt x="226" y="897"/>
                    </a:cubicBezTo>
                    <a:close/>
                    <a:moveTo>
                      <a:pt x="228" y="690"/>
                    </a:moveTo>
                    <a:cubicBezTo>
                      <a:pt x="227" y="708"/>
                      <a:pt x="224" y="727"/>
                      <a:pt x="223" y="745"/>
                    </a:cubicBezTo>
                    <a:cubicBezTo>
                      <a:pt x="222" y="754"/>
                      <a:pt x="222" y="762"/>
                      <a:pt x="221" y="771"/>
                    </a:cubicBezTo>
                    <a:cubicBezTo>
                      <a:pt x="221" y="771"/>
                      <a:pt x="221" y="771"/>
                      <a:pt x="221" y="771"/>
                    </a:cubicBezTo>
                    <a:cubicBezTo>
                      <a:pt x="221" y="771"/>
                      <a:pt x="221" y="772"/>
                      <a:pt x="221" y="772"/>
                    </a:cubicBezTo>
                    <a:cubicBezTo>
                      <a:pt x="221" y="772"/>
                      <a:pt x="221" y="771"/>
                      <a:pt x="221" y="771"/>
                    </a:cubicBezTo>
                    <a:cubicBezTo>
                      <a:pt x="221" y="771"/>
                      <a:pt x="221" y="771"/>
                      <a:pt x="221" y="771"/>
                    </a:cubicBezTo>
                    <a:cubicBezTo>
                      <a:pt x="221" y="766"/>
                      <a:pt x="220" y="760"/>
                      <a:pt x="220" y="755"/>
                    </a:cubicBezTo>
                    <a:cubicBezTo>
                      <a:pt x="218" y="734"/>
                      <a:pt x="219" y="714"/>
                      <a:pt x="223" y="693"/>
                    </a:cubicBezTo>
                    <a:cubicBezTo>
                      <a:pt x="227" y="676"/>
                      <a:pt x="228" y="659"/>
                      <a:pt x="228" y="642"/>
                    </a:cubicBezTo>
                    <a:cubicBezTo>
                      <a:pt x="227" y="631"/>
                      <a:pt x="228" y="620"/>
                      <a:pt x="228" y="609"/>
                    </a:cubicBezTo>
                    <a:cubicBezTo>
                      <a:pt x="228" y="603"/>
                      <a:pt x="229" y="597"/>
                      <a:pt x="230" y="591"/>
                    </a:cubicBezTo>
                    <a:cubicBezTo>
                      <a:pt x="230" y="589"/>
                      <a:pt x="231" y="586"/>
                      <a:pt x="232" y="584"/>
                    </a:cubicBezTo>
                    <a:cubicBezTo>
                      <a:pt x="232" y="584"/>
                      <a:pt x="232" y="585"/>
                      <a:pt x="232" y="586"/>
                    </a:cubicBezTo>
                    <a:cubicBezTo>
                      <a:pt x="232" y="599"/>
                      <a:pt x="230" y="612"/>
                      <a:pt x="231" y="626"/>
                    </a:cubicBezTo>
                    <a:cubicBezTo>
                      <a:pt x="231" y="647"/>
                      <a:pt x="229" y="668"/>
                      <a:pt x="228" y="690"/>
                    </a:cubicBezTo>
                    <a:close/>
                    <a:moveTo>
                      <a:pt x="247" y="886"/>
                    </a:moveTo>
                    <a:cubicBezTo>
                      <a:pt x="247" y="886"/>
                      <a:pt x="247" y="885"/>
                      <a:pt x="247" y="884"/>
                    </a:cubicBezTo>
                    <a:cubicBezTo>
                      <a:pt x="247" y="884"/>
                      <a:pt x="246" y="883"/>
                      <a:pt x="246" y="883"/>
                    </a:cubicBezTo>
                    <a:cubicBezTo>
                      <a:pt x="246" y="882"/>
                      <a:pt x="246" y="881"/>
                      <a:pt x="246" y="881"/>
                    </a:cubicBezTo>
                    <a:cubicBezTo>
                      <a:pt x="246" y="879"/>
                      <a:pt x="246" y="878"/>
                      <a:pt x="246" y="877"/>
                    </a:cubicBezTo>
                    <a:cubicBezTo>
                      <a:pt x="246" y="877"/>
                      <a:pt x="246" y="877"/>
                      <a:pt x="246" y="877"/>
                    </a:cubicBezTo>
                    <a:cubicBezTo>
                      <a:pt x="245" y="874"/>
                      <a:pt x="245" y="872"/>
                      <a:pt x="245" y="870"/>
                    </a:cubicBezTo>
                    <a:cubicBezTo>
                      <a:pt x="244" y="861"/>
                      <a:pt x="243" y="853"/>
                      <a:pt x="242" y="845"/>
                    </a:cubicBezTo>
                    <a:cubicBezTo>
                      <a:pt x="240" y="831"/>
                      <a:pt x="238" y="816"/>
                      <a:pt x="236" y="802"/>
                    </a:cubicBezTo>
                    <a:cubicBezTo>
                      <a:pt x="235" y="793"/>
                      <a:pt x="233" y="784"/>
                      <a:pt x="233" y="775"/>
                    </a:cubicBezTo>
                    <a:cubicBezTo>
                      <a:pt x="232" y="758"/>
                      <a:pt x="231" y="740"/>
                      <a:pt x="232" y="723"/>
                    </a:cubicBezTo>
                    <a:cubicBezTo>
                      <a:pt x="233" y="716"/>
                      <a:pt x="233" y="709"/>
                      <a:pt x="234" y="703"/>
                    </a:cubicBezTo>
                    <a:cubicBezTo>
                      <a:pt x="235" y="691"/>
                      <a:pt x="236" y="679"/>
                      <a:pt x="239" y="667"/>
                    </a:cubicBezTo>
                    <a:cubicBezTo>
                      <a:pt x="240" y="660"/>
                      <a:pt x="242" y="653"/>
                      <a:pt x="244" y="647"/>
                    </a:cubicBezTo>
                    <a:cubicBezTo>
                      <a:pt x="245" y="641"/>
                      <a:pt x="247" y="635"/>
                      <a:pt x="251" y="629"/>
                    </a:cubicBezTo>
                    <a:cubicBezTo>
                      <a:pt x="251" y="630"/>
                      <a:pt x="250" y="632"/>
                      <a:pt x="250" y="633"/>
                    </a:cubicBezTo>
                    <a:cubicBezTo>
                      <a:pt x="248" y="644"/>
                      <a:pt x="246" y="654"/>
                      <a:pt x="245" y="665"/>
                    </a:cubicBezTo>
                    <a:cubicBezTo>
                      <a:pt x="242" y="689"/>
                      <a:pt x="241" y="712"/>
                      <a:pt x="241" y="736"/>
                    </a:cubicBezTo>
                    <a:cubicBezTo>
                      <a:pt x="241" y="756"/>
                      <a:pt x="242" y="777"/>
                      <a:pt x="242" y="797"/>
                    </a:cubicBezTo>
                    <a:cubicBezTo>
                      <a:pt x="243" y="811"/>
                      <a:pt x="244" y="825"/>
                      <a:pt x="245" y="840"/>
                    </a:cubicBezTo>
                    <a:cubicBezTo>
                      <a:pt x="245" y="850"/>
                      <a:pt x="245" y="861"/>
                      <a:pt x="246" y="872"/>
                    </a:cubicBezTo>
                    <a:cubicBezTo>
                      <a:pt x="246" y="874"/>
                      <a:pt x="246" y="875"/>
                      <a:pt x="246" y="877"/>
                    </a:cubicBezTo>
                    <a:cubicBezTo>
                      <a:pt x="246" y="877"/>
                      <a:pt x="246" y="877"/>
                      <a:pt x="246" y="877"/>
                    </a:cubicBezTo>
                    <a:cubicBezTo>
                      <a:pt x="246" y="878"/>
                      <a:pt x="246" y="879"/>
                      <a:pt x="246" y="881"/>
                    </a:cubicBezTo>
                    <a:cubicBezTo>
                      <a:pt x="246" y="881"/>
                      <a:pt x="246" y="882"/>
                      <a:pt x="246" y="883"/>
                    </a:cubicBezTo>
                    <a:cubicBezTo>
                      <a:pt x="247" y="883"/>
                      <a:pt x="247" y="884"/>
                      <a:pt x="247" y="884"/>
                    </a:cubicBezTo>
                    <a:cubicBezTo>
                      <a:pt x="247" y="885"/>
                      <a:pt x="247" y="886"/>
                      <a:pt x="247" y="886"/>
                    </a:cubicBezTo>
                    <a:cubicBezTo>
                      <a:pt x="247" y="887"/>
                      <a:pt x="247" y="887"/>
                      <a:pt x="247" y="887"/>
                    </a:cubicBezTo>
                    <a:lnTo>
                      <a:pt x="247" y="886"/>
                    </a:lnTo>
                    <a:close/>
                    <a:moveTo>
                      <a:pt x="258" y="959"/>
                    </a:moveTo>
                    <a:cubicBezTo>
                      <a:pt x="258" y="959"/>
                      <a:pt x="258" y="959"/>
                      <a:pt x="258" y="958"/>
                    </a:cubicBezTo>
                    <a:cubicBezTo>
                      <a:pt x="258" y="958"/>
                      <a:pt x="257" y="958"/>
                      <a:pt x="257" y="957"/>
                    </a:cubicBezTo>
                    <a:cubicBezTo>
                      <a:pt x="257" y="956"/>
                      <a:pt x="257" y="955"/>
                      <a:pt x="257" y="954"/>
                    </a:cubicBezTo>
                    <a:cubicBezTo>
                      <a:pt x="257" y="954"/>
                      <a:pt x="257" y="954"/>
                      <a:pt x="257" y="954"/>
                    </a:cubicBezTo>
                    <a:cubicBezTo>
                      <a:pt x="257" y="953"/>
                      <a:pt x="256" y="952"/>
                      <a:pt x="256" y="951"/>
                    </a:cubicBezTo>
                    <a:cubicBezTo>
                      <a:pt x="253" y="938"/>
                      <a:pt x="252" y="924"/>
                      <a:pt x="251" y="910"/>
                    </a:cubicBezTo>
                    <a:cubicBezTo>
                      <a:pt x="251" y="908"/>
                      <a:pt x="251" y="905"/>
                      <a:pt x="251" y="902"/>
                    </a:cubicBezTo>
                    <a:cubicBezTo>
                      <a:pt x="251" y="902"/>
                      <a:pt x="251" y="902"/>
                      <a:pt x="251" y="902"/>
                    </a:cubicBezTo>
                    <a:cubicBezTo>
                      <a:pt x="251" y="902"/>
                      <a:pt x="251" y="902"/>
                      <a:pt x="251" y="902"/>
                    </a:cubicBezTo>
                    <a:cubicBezTo>
                      <a:pt x="251" y="901"/>
                      <a:pt x="251" y="901"/>
                      <a:pt x="251" y="900"/>
                    </a:cubicBezTo>
                    <a:cubicBezTo>
                      <a:pt x="250" y="886"/>
                      <a:pt x="249" y="872"/>
                      <a:pt x="248" y="858"/>
                    </a:cubicBezTo>
                    <a:cubicBezTo>
                      <a:pt x="248" y="850"/>
                      <a:pt x="248" y="843"/>
                      <a:pt x="247" y="836"/>
                    </a:cubicBezTo>
                    <a:cubicBezTo>
                      <a:pt x="247" y="822"/>
                      <a:pt x="246" y="808"/>
                      <a:pt x="245" y="794"/>
                    </a:cubicBezTo>
                    <a:cubicBezTo>
                      <a:pt x="244" y="782"/>
                      <a:pt x="244" y="770"/>
                      <a:pt x="244" y="758"/>
                    </a:cubicBezTo>
                    <a:cubicBezTo>
                      <a:pt x="244" y="744"/>
                      <a:pt x="244" y="729"/>
                      <a:pt x="244" y="715"/>
                    </a:cubicBezTo>
                    <a:cubicBezTo>
                      <a:pt x="245" y="699"/>
                      <a:pt x="246" y="684"/>
                      <a:pt x="247" y="669"/>
                    </a:cubicBezTo>
                    <a:cubicBezTo>
                      <a:pt x="249" y="651"/>
                      <a:pt x="252" y="634"/>
                      <a:pt x="257" y="617"/>
                    </a:cubicBezTo>
                    <a:cubicBezTo>
                      <a:pt x="258" y="613"/>
                      <a:pt x="260" y="611"/>
                      <a:pt x="263" y="608"/>
                    </a:cubicBezTo>
                    <a:cubicBezTo>
                      <a:pt x="263" y="610"/>
                      <a:pt x="263" y="612"/>
                      <a:pt x="263" y="613"/>
                    </a:cubicBezTo>
                    <a:cubicBezTo>
                      <a:pt x="261" y="620"/>
                      <a:pt x="259" y="626"/>
                      <a:pt x="258" y="633"/>
                    </a:cubicBezTo>
                    <a:cubicBezTo>
                      <a:pt x="254" y="656"/>
                      <a:pt x="253" y="679"/>
                      <a:pt x="251" y="702"/>
                    </a:cubicBezTo>
                    <a:cubicBezTo>
                      <a:pt x="250" y="718"/>
                      <a:pt x="249" y="735"/>
                      <a:pt x="249" y="752"/>
                    </a:cubicBezTo>
                    <a:cubicBezTo>
                      <a:pt x="248" y="765"/>
                      <a:pt x="249" y="778"/>
                      <a:pt x="249" y="791"/>
                    </a:cubicBezTo>
                    <a:cubicBezTo>
                      <a:pt x="249" y="805"/>
                      <a:pt x="250" y="818"/>
                      <a:pt x="249" y="831"/>
                    </a:cubicBezTo>
                    <a:cubicBezTo>
                      <a:pt x="249" y="850"/>
                      <a:pt x="250" y="868"/>
                      <a:pt x="251" y="886"/>
                    </a:cubicBezTo>
                    <a:cubicBezTo>
                      <a:pt x="251" y="891"/>
                      <a:pt x="251" y="896"/>
                      <a:pt x="251" y="902"/>
                    </a:cubicBezTo>
                    <a:cubicBezTo>
                      <a:pt x="251" y="902"/>
                      <a:pt x="251" y="902"/>
                      <a:pt x="251" y="902"/>
                    </a:cubicBezTo>
                    <a:cubicBezTo>
                      <a:pt x="251" y="902"/>
                      <a:pt x="251" y="902"/>
                      <a:pt x="251" y="902"/>
                    </a:cubicBezTo>
                    <a:cubicBezTo>
                      <a:pt x="252" y="908"/>
                      <a:pt x="252" y="914"/>
                      <a:pt x="253" y="919"/>
                    </a:cubicBezTo>
                    <a:cubicBezTo>
                      <a:pt x="254" y="931"/>
                      <a:pt x="256" y="942"/>
                      <a:pt x="257" y="954"/>
                    </a:cubicBezTo>
                    <a:cubicBezTo>
                      <a:pt x="257" y="954"/>
                      <a:pt x="257" y="954"/>
                      <a:pt x="257" y="954"/>
                    </a:cubicBezTo>
                    <a:cubicBezTo>
                      <a:pt x="257" y="955"/>
                      <a:pt x="257" y="956"/>
                      <a:pt x="257" y="957"/>
                    </a:cubicBezTo>
                    <a:cubicBezTo>
                      <a:pt x="257" y="958"/>
                      <a:pt x="258" y="958"/>
                      <a:pt x="258" y="958"/>
                    </a:cubicBezTo>
                    <a:cubicBezTo>
                      <a:pt x="258" y="959"/>
                      <a:pt x="258" y="959"/>
                      <a:pt x="258" y="959"/>
                    </a:cubicBezTo>
                    <a:close/>
                    <a:moveTo>
                      <a:pt x="265" y="647"/>
                    </a:moveTo>
                    <a:cubicBezTo>
                      <a:pt x="265" y="664"/>
                      <a:pt x="264" y="681"/>
                      <a:pt x="264" y="698"/>
                    </a:cubicBezTo>
                    <a:cubicBezTo>
                      <a:pt x="263" y="713"/>
                      <a:pt x="262" y="727"/>
                      <a:pt x="262" y="741"/>
                    </a:cubicBezTo>
                    <a:cubicBezTo>
                      <a:pt x="261" y="754"/>
                      <a:pt x="261" y="767"/>
                      <a:pt x="260" y="780"/>
                    </a:cubicBezTo>
                    <a:cubicBezTo>
                      <a:pt x="259" y="796"/>
                      <a:pt x="259" y="812"/>
                      <a:pt x="259" y="828"/>
                    </a:cubicBezTo>
                    <a:cubicBezTo>
                      <a:pt x="260" y="838"/>
                      <a:pt x="260" y="848"/>
                      <a:pt x="260" y="859"/>
                    </a:cubicBezTo>
                    <a:cubicBezTo>
                      <a:pt x="259" y="859"/>
                      <a:pt x="259" y="859"/>
                      <a:pt x="259" y="859"/>
                    </a:cubicBezTo>
                    <a:cubicBezTo>
                      <a:pt x="258" y="850"/>
                      <a:pt x="258" y="841"/>
                      <a:pt x="258" y="832"/>
                    </a:cubicBezTo>
                    <a:cubicBezTo>
                      <a:pt x="257" y="812"/>
                      <a:pt x="258" y="793"/>
                      <a:pt x="258" y="773"/>
                    </a:cubicBezTo>
                    <a:cubicBezTo>
                      <a:pt x="258" y="766"/>
                      <a:pt x="258" y="760"/>
                      <a:pt x="258" y="753"/>
                    </a:cubicBezTo>
                    <a:cubicBezTo>
                      <a:pt x="259" y="738"/>
                      <a:pt x="259" y="722"/>
                      <a:pt x="259" y="707"/>
                    </a:cubicBezTo>
                    <a:cubicBezTo>
                      <a:pt x="260" y="691"/>
                      <a:pt x="262" y="675"/>
                      <a:pt x="263" y="658"/>
                    </a:cubicBezTo>
                    <a:cubicBezTo>
                      <a:pt x="264" y="654"/>
                      <a:pt x="264" y="649"/>
                      <a:pt x="265" y="645"/>
                    </a:cubicBezTo>
                    <a:cubicBezTo>
                      <a:pt x="265" y="645"/>
                      <a:pt x="265" y="645"/>
                      <a:pt x="266" y="645"/>
                    </a:cubicBezTo>
                    <a:cubicBezTo>
                      <a:pt x="266" y="646"/>
                      <a:pt x="265" y="646"/>
                      <a:pt x="265" y="647"/>
                    </a:cubicBezTo>
                    <a:close/>
                    <a:moveTo>
                      <a:pt x="267" y="618"/>
                    </a:moveTo>
                    <a:cubicBezTo>
                      <a:pt x="266" y="624"/>
                      <a:pt x="265" y="629"/>
                      <a:pt x="264" y="635"/>
                    </a:cubicBezTo>
                    <a:cubicBezTo>
                      <a:pt x="263" y="642"/>
                      <a:pt x="261" y="648"/>
                      <a:pt x="261" y="655"/>
                    </a:cubicBezTo>
                    <a:cubicBezTo>
                      <a:pt x="259" y="665"/>
                      <a:pt x="259" y="676"/>
                      <a:pt x="258" y="686"/>
                    </a:cubicBezTo>
                    <a:cubicBezTo>
                      <a:pt x="256" y="704"/>
                      <a:pt x="256" y="722"/>
                      <a:pt x="256" y="740"/>
                    </a:cubicBezTo>
                    <a:cubicBezTo>
                      <a:pt x="256" y="750"/>
                      <a:pt x="255" y="760"/>
                      <a:pt x="255" y="769"/>
                    </a:cubicBezTo>
                    <a:cubicBezTo>
                      <a:pt x="255" y="783"/>
                      <a:pt x="255" y="796"/>
                      <a:pt x="255" y="810"/>
                    </a:cubicBezTo>
                    <a:cubicBezTo>
                      <a:pt x="255" y="816"/>
                      <a:pt x="255" y="823"/>
                      <a:pt x="255" y="829"/>
                    </a:cubicBezTo>
                    <a:cubicBezTo>
                      <a:pt x="255" y="843"/>
                      <a:pt x="256" y="857"/>
                      <a:pt x="257" y="872"/>
                    </a:cubicBezTo>
                    <a:cubicBezTo>
                      <a:pt x="257" y="883"/>
                      <a:pt x="257" y="895"/>
                      <a:pt x="259" y="906"/>
                    </a:cubicBezTo>
                    <a:cubicBezTo>
                      <a:pt x="259" y="911"/>
                      <a:pt x="259" y="916"/>
                      <a:pt x="260" y="921"/>
                    </a:cubicBezTo>
                    <a:cubicBezTo>
                      <a:pt x="261" y="934"/>
                      <a:pt x="262" y="947"/>
                      <a:pt x="263" y="960"/>
                    </a:cubicBezTo>
                    <a:cubicBezTo>
                      <a:pt x="264" y="969"/>
                      <a:pt x="265" y="978"/>
                      <a:pt x="267" y="986"/>
                    </a:cubicBezTo>
                    <a:cubicBezTo>
                      <a:pt x="267" y="986"/>
                      <a:pt x="267" y="986"/>
                      <a:pt x="267" y="986"/>
                    </a:cubicBezTo>
                    <a:cubicBezTo>
                      <a:pt x="267" y="987"/>
                      <a:pt x="267" y="988"/>
                      <a:pt x="267" y="988"/>
                    </a:cubicBezTo>
                    <a:cubicBezTo>
                      <a:pt x="267" y="989"/>
                      <a:pt x="267" y="989"/>
                      <a:pt x="267" y="989"/>
                    </a:cubicBezTo>
                    <a:cubicBezTo>
                      <a:pt x="267" y="990"/>
                      <a:pt x="267" y="990"/>
                      <a:pt x="267" y="990"/>
                    </a:cubicBezTo>
                    <a:cubicBezTo>
                      <a:pt x="267" y="989"/>
                      <a:pt x="267" y="989"/>
                      <a:pt x="267" y="989"/>
                    </a:cubicBezTo>
                    <a:cubicBezTo>
                      <a:pt x="267" y="989"/>
                      <a:pt x="267" y="989"/>
                      <a:pt x="267" y="988"/>
                    </a:cubicBezTo>
                    <a:cubicBezTo>
                      <a:pt x="267" y="988"/>
                      <a:pt x="267" y="987"/>
                      <a:pt x="267" y="986"/>
                    </a:cubicBezTo>
                    <a:cubicBezTo>
                      <a:pt x="267" y="986"/>
                      <a:pt x="267" y="986"/>
                      <a:pt x="267" y="986"/>
                    </a:cubicBezTo>
                    <a:cubicBezTo>
                      <a:pt x="266" y="986"/>
                      <a:pt x="266" y="985"/>
                      <a:pt x="266" y="984"/>
                    </a:cubicBezTo>
                    <a:cubicBezTo>
                      <a:pt x="264" y="978"/>
                      <a:pt x="263" y="972"/>
                      <a:pt x="262" y="966"/>
                    </a:cubicBezTo>
                    <a:cubicBezTo>
                      <a:pt x="261" y="956"/>
                      <a:pt x="260" y="946"/>
                      <a:pt x="258" y="936"/>
                    </a:cubicBezTo>
                    <a:cubicBezTo>
                      <a:pt x="257" y="923"/>
                      <a:pt x="255" y="911"/>
                      <a:pt x="255" y="899"/>
                    </a:cubicBezTo>
                    <a:cubicBezTo>
                      <a:pt x="254" y="879"/>
                      <a:pt x="253" y="860"/>
                      <a:pt x="253" y="841"/>
                    </a:cubicBezTo>
                    <a:cubicBezTo>
                      <a:pt x="252" y="828"/>
                      <a:pt x="253" y="816"/>
                      <a:pt x="252" y="804"/>
                    </a:cubicBezTo>
                    <a:cubicBezTo>
                      <a:pt x="252" y="794"/>
                      <a:pt x="251" y="785"/>
                      <a:pt x="251" y="776"/>
                    </a:cubicBezTo>
                    <a:cubicBezTo>
                      <a:pt x="251" y="765"/>
                      <a:pt x="251" y="754"/>
                      <a:pt x="252" y="743"/>
                    </a:cubicBezTo>
                    <a:cubicBezTo>
                      <a:pt x="253" y="728"/>
                      <a:pt x="253" y="712"/>
                      <a:pt x="255" y="697"/>
                    </a:cubicBezTo>
                    <a:cubicBezTo>
                      <a:pt x="256" y="680"/>
                      <a:pt x="257" y="664"/>
                      <a:pt x="259" y="647"/>
                    </a:cubicBezTo>
                    <a:cubicBezTo>
                      <a:pt x="260" y="636"/>
                      <a:pt x="262" y="626"/>
                      <a:pt x="265" y="615"/>
                    </a:cubicBezTo>
                    <a:cubicBezTo>
                      <a:pt x="265" y="615"/>
                      <a:pt x="266" y="615"/>
                      <a:pt x="266" y="614"/>
                    </a:cubicBezTo>
                    <a:cubicBezTo>
                      <a:pt x="267" y="616"/>
                      <a:pt x="267" y="617"/>
                      <a:pt x="267" y="618"/>
                    </a:cubicBezTo>
                    <a:close/>
                    <a:moveTo>
                      <a:pt x="267" y="595"/>
                    </a:moveTo>
                    <a:cubicBezTo>
                      <a:pt x="262" y="584"/>
                      <a:pt x="258" y="573"/>
                      <a:pt x="253" y="562"/>
                    </a:cubicBezTo>
                    <a:cubicBezTo>
                      <a:pt x="253" y="562"/>
                      <a:pt x="253" y="561"/>
                      <a:pt x="253" y="560"/>
                    </a:cubicBezTo>
                    <a:cubicBezTo>
                      <a:pt x="269" y="575"/>
                      <a:pt x="284" y="590"/>
                      <a:pt x="302" y="602"/>
                    </a:cubicBezTo>
                    <a:cubicBezTo>
                      <a:pt x="319" y="613"/>
                      <a:pt x="336" y="624"/>
                      <a:pt x="355" y="632"/>
                    </a:cubicBezTo>
                    <a:cubicBezTo>
                      <a:pt x="355" y="632"/>
                      <a:pt x="355" y="632"/>
                      <a:pt x="355" y="633"/>
                    </a:cubicBezTo>
                    <a:cubicBezTo>
                      <a:pt x="350" y="633"/>
                      <a:pt x="346" y="634"/>
                      <a:pt x="342" y="634"/>
                    </a:cubicBezTo>
                    <a:cubicBezTo>
                      <a:pt x="340" y="634"/>
                      <a:pt x="339" y="633"/>
                      <a:pt x="338" y="633"/>
                    </a:cubicBezTo>
                    <a:cubicBezTo>
                      <a:pt x="331" y="628"/>
                      <a:pt x="323" y="624"/>
                      <a:pt x="316" y="619"/>
                    </a:cubicBezTo>
                    <a:cubicBezTo>
                      <a:pt x="311" y="616"/>
                      <a:pt x="307" y="613"/>
                      <a:pt x="302" y="611"/>
                    </a:cubicBezTo>
                    <a:cubicBezTo>
                      <a:pt x="294" y="607"/>
                      <a:pt x="286" y="605"/>
                      <a:pt x="278" y="604"/>
                    </a:cubicBezTo>
                    <a:cubicBezTo>
                      <a:pt x="271" y="604"/>
                      <a:pt x="271" y="604"/>
                      <a:pt x="267" y="595"/>
                    </a:cubicBezTo>
                    <a:close/>
                    <a:moveTo>
                      <a:pt x="280" y="610"/>
                    </a:moveTo>
                    <a:cubicBezTo>
                      <a:pt x="280" y="610"/>
                      <a:pt x="280" y="610"/>
                      <a:pt x="280" y="610"/>
                    </a:cubicBezTo>
                    <a:cubicBezTo>
                      <a:pt x="280" y="610"/>
                      <a:pt x="280" y="610"/>
                      <a:pt x="280" y="610"/>
                    </a:cubicBezTo>
                    <a:close/>
                    <a:moveTo>
                      <a:pt x="282" y="621"/>
                    </a:moveTo>
                    <a:cubicBezTo>
                      <a:pt x="282" y="621"/>
                      <a:pt x="282" y="621"/>
                      <a:pt x="282" y="621"/>
                    </a:cubicBezTo>
                    <a:cubicBezTo>
                      <a:pt x="282" y="621"/>
                      <a:pt x="282" y="621"/>
                      <a:pt x="282" y="621"/>
                    </a:cubicBezTo>
                    <a:cubicBezTo>
                      <a:pt x="282" y="621"/>
                      <a:pt x="282" y="621"/>
                      <a:pt x="282" y="621"/>
                    </a:cubicBezTo>
                    <a:cubicBezTo>
                      <a:pt x="283" y="622"/>
                      <a:pt x="284" y="622"/>
                      <a:pt x="285" y="622"/>
                    </a:cubicBezTo>
                    <a:cubicBezTo>
                      <a:pt x="288" y="624"/>
                      <a:pt x="291" y="626"/>
                      <a:pt x="294" y="628"/>
                    </a:cubicBezTo>
                    <a:cubicBezTo>
                      <a:pt x="295" y="628"/>
                      <a:pt x="297" y="629"/>
                      <a:pt x="298" y="630"/>
                    </a:cubicBezTo>
                    <a:cubicBezTo>
                      <a:pt x="302" y="634"/>
                      <a:pt x="307" y="637"/>
                      <a:pt x="312" y="641"/>
                    </a:cubicBezTo>
                    <a:cubicBezTo>
                      <a:pt x="314" y="643"/>
                      <a:pt x="317" y="645"/>
                      <a:pt x="319" y="647"/>
                    </a:cubicBezTo>
                    <a:cubicBezTo>
                      <a:pt x="314" y="649"/>
                      <a:pt x="309" y="650"/>
                      <a:pt x="304" y="652"/>
                    </a:cubicBezTo>
                    <a:cubicBezTo>
                      <a:pt x="302" y="653"/>
                      <a:pt x="301" y="653"/>
                      <a:pt x="300" y="651"/>
                    </a:cubicBezTo>
                    <a:cubicBezTo>
                      <a:pt x="294" y="641"/>
                      <a:pt x="288" y="631"/>
                      <a:pt x="282" y="621"/>
                    </a:cubicBezTo>
                    <a:close/>
                    <a:moveTo>
                      <a:pt x="295" y="784"/>
                    </a:moveTo>
                    <a:cubicBezTo>
                      <a:pt x="295" y="795"/>
                      <a:pt x="294" y="807"/>
                      <a:pt x="294" y="818"/>
                    </a:cubicBezTo>
                    <a:cubicBezTo>
                      <a:pt x="294" y="830"/>
                      <a:pt x="294" y="842"/>
                      <a:pt x="295" y="854"/>
                    </a:cubicBezTo>
                    <a:cubicBezTo>
                      <a:pt x="295" y="863"/>
                      <a:pt x="296" y="873"/>
                      <a:pt x="297" y="883"/>
                    </a:cubicBezTo>
                    <a:cubicBezTo>
                      <a:pt x="297" y="901"/>
                      <a:pt x="298" y="920"/>
                      <a:pt x="298" y="938"/>
                    </a:cubicBezTo>
                    <a:cubicBezTo>
                      <a:pt x="298" y="944"/>
                      <a:pt x="299" y="950"/>
                      <a:pt x="299" y="956"/>
                    </a:cubicBezTo>
                    <a:cubicBezTo>
                      <a:pt x="299" y="956"/>
                      <a:pt x="299" y="956"/>
                      <a:pt x="299" y="956"/>
                    </a:cubicBezTo>
                    <a:cubicBezTo>
                      <a:pt x="299" y="957"/>
                      <a:pt x="299" y="957"/>
                      <a:pt x="299" y="958"/>
                    </a:cubicBezTo>
                    <a:cubicBezTo>
                      <a:pt x="299" y="959"/>
                      <a:pt x="299" y="959"/>
                      <a:pt x="299" y="960"/>
                    </a:cubicBezTo>
                    <a:cubicBezTo>
                      <a:pt x="299" y="960"/>
                      <a:pt x="300" y="961"/>
                      <a:pt x="300" y="962"/>
                    </a:cubicBezTo>
                    <a:cubicBezTo>
                      <a:pt x="300" y="962"/>
                      <a:pt x="300" y="963"/>
                      <a:pt x="300" y="963"/>
                    </a:cubicBezTo>
                    <a:cubicBezTo>
                      <a:pt x="300" y="964"/>
                      <a:pt x="300" y="965"/>
                      <a:pt x="300" y="965"/>
                    </a:cubicBezTo>
                    <a:cubicBezTo>
                      <a:pt x="300" y="965"/>
                      <a:pt x="300" y="966"/>
                      <a:pt x="300" y="966"/>
                    </a:cubicBezTo>
                    <a:cubicBezTo>
                      <a:pt x="300" y="966"/>
                      <a:pt x="300" y="965"/>
                      <a:pt x="300" y="965"/>
                    </a:cubicBezTo>
                    <a:cubicBezTo>
                      <a:pt x="300" y="965"/>
                      <a:pt x="300" y="964"/>
                      <a:pt x="300" y="963"/>
                    </a:cubicBezTo>
                    <a:cubicBezTo>
                      <a:pt x="300" y="963"/>
                      <a:pt x="300" y="962"/>
                      <a:pt x="300" y="962"/>
                    </a:cubicBezTo>
                    <a:cubicBezTo>
                      <a:pt x="299" y="961"/>
                      <a:pt x="299" y="960"/>
                      <a:pt x="299" y="960"/>
                    </a:cubicBezTo>
                    <a:cubicBezTo>
                      <a:pt x="299" y="959"/>
                      <a:pt x="299" y="959"/>
                      <a:pt x="299" y="958"/>
                    </a:cubicBezTo>
                    <a:cubicBezTo>
                      <a:pt x="299" y="957"/>
                      <a:pt x="299" y="957"/>
                      <a:pt x="299" y="956"/>
                    </a:cubicBezTo>
                    <a:cubicBezTo>
                      <a:pt x="299" y="956"/>
                      <a:pt x="299" y="956"/>
                      <a:pt x="299" y="956"/>
                    </a:cubicBezTo>
                    <a:cubicBezTo>
                      <a:pt x="299" y="955"/>
                      <a:pt x="298" y="955"/>
                      <a:pt x="298" y="955"/>
                    </a:cubicBezTo>
                    <a:cubicBezTo>
                      <a:pt x="297" y="940"/>
                      <a:pt x="295" y="926"/>
                      <a:pt x="293" y="911"/>
                    </a:cubicBezTo>
                    <a:cubicBezTo>
                      <a:pt x="292" y="895"/>
                      <a:pt x="291" y="879"/>
                      <a:pt x="290" y="863"/>
                    </a:cubicBezTo>
                    <a:cubicBezTo>
                      <a:pt x="290" y="843"/>
                      <a:pt x="288" y="822"/>
                      <a:pt x="288" y="802"/>
                    </a:cubicBezTo>
                    <a:cubicBezTo>
                      <a:pt x="288" y="783"/>
                      <a:pt x="290" y="765"/>
                      <a:pt x="290" y="746"/>
                    </a:cubicBezTo>
                    <a:cubicBezTo>
                      <a:pt x="291" y="729"/>
                      <a:pt x="292" y="712"/>
                      <a:pt x="293" y="695"/>
                    </a:cubicBezTo>
                    <a:cubicBezTo>
                      <a:pt x="293" y="688"/>
                      <a:pt x="293" y="681"/>
                      <a:pt x="296" y="673"/>
                    </a:cubicBezTo>
                    <a:cubicBezTo>
                      <a:pt x="296" y="676"/>
                      <a:pt x="295" y="679"/>
                      <a:pt x="295" y="681"/>
                    </a:cubicBezTo>
                    <a:cubicBezTo>
                      <a:pt x="295" y="694"/>
                      <a:pt x="293" y="706"/>
                      <a:pt x="293" y="719"/>
                    </a:cubicBezTo>
                    <a:cubicBezTo>
                      <a:pt x="293" y="740"/>
                      <a:pt x="295" y="762"/>
                      <a:pt x="295" y="784"/>
                    </a:cubicBezTo>
                    <a:close/>
                    <a:moveTo>
                      <a:pt x="297" y="817"/>
                    </a:moveTo>
                    <a:cubicBezTo>
                      <a:pt x="297" y="817"/>
                      <a:pt x="297" y="817"/>
                      <a:pt x="297" y="817"/>
                    </a:cubicBezTo>
                    <a:cubicBezTo>
                      <a:pt x="297" y="817"/>
                      <a:pt x="297" y="817"/>
                      <a:pt x="297" y="817"/>
                    </a:cubicBezTo>
                    <a:cubicBezTo>
                      <a:pt x="297" y="817"/>
                      <a:pt x="297" y="817"/>
                      <a:pt x="297" y="817"/>
                    </a:cubicBezTo>
                    <a:cubicBezTo>
                      <a:pt x="297" y="818"/>
                      <a:pt x="297" y="818"/>
                      <a:pt x="297" y="819"/>
                    </a:cubicBezTo>
                    <a:cubicBezTo>
                      <a:pt x="297" y="819"/>
                      <a:pt x="297" y="819"/>
                      <a:pt x="297" y="819"/>
                    </a:cubicBezTo>
                    <a:cubicBezTo>
                      <a:pt x="297" y="818"/>
                      <a:pt x="297" y="818"/>
                      <a:pt x="297" y="817"/>
                    </a:cubicBezTo>
                    <a:cubicBezTo>
                      <a:pt x="297" y="817"/>
                      <a:pt x="297" y="817"/>
                      <a:pt x="297" y="817"/>
                    </a:cubicBezTo>
                    <a:close/>
                    <a:moveTo>
                      <a:pt x="297" y="738"/>
                    </a:moveTo>
                    <a:cubicBezTo>
                      <a:pt x="297" y="725"/>
                      <a:pt x="296" y="713"/>
                      <a:pt x="296" y="700"/>
                    </a:cubicBezTo>
                    <a:cubicBezTo>
                      <a:pt x="296" y="695"/>
                      <a:pt x="297" y="690"/>
                      <a:pt x="297" y="685"/>
                    </a:cubicBezTo>
                    <a:cubicBezTo>
                      <a:pt x="298" y="686"/>
                      <a:pt x="298" y="687"/>
                      <a:pt x="298" y="689"/>
                    </a:cubicBezTo>
                    <a:cubicBezTo>
                      <a:pt x="298" y="702"/>
                      <a:pt x="299" y="714"/>
                      <a:pt x="299" y="727"/>
                    </a:cubicBezTo>
                    <a:cubicBezTo>
                      <a:pt x="299" y="736"/>
                      <a:pt x="299" y="745"/>
                      <a:pt x="299" y="754"/>
                    </a:cubicBezTo>
                    <a:cubicBezTo>
                      <a:pt x="299" y="763"/>
                      <a:pt x="300" y="773"/>
                      <a:pt x="299" y="783"/>
                    </a:cubicBezTo>
                    <a:cubicBezTo>
                      <a:pt x="299" y="788"/>
                      <a:pt x="299" y="794"/>
                      <a:pt x="298" y="800"/>
                    </a:cubicBezTo>
                    <a:cubicBezTo>
                      <a:pt x="298" y="800"/>
                      <a:pt x="298" y="800"/>
                      <a:pt x="298" y="800"/>
                    </a:cubicBezTo>
                    <a:cubicBezTo>
                      <a:pt x="298" y="799"/>
                      <a:pt x="297" y="799"/>
                      <a:pt x="297" y="798"/>
                    </a:cubicBezTo>
                    <a:cubicBezTo>
                      <a:pt x="297" y="778"/>
                      <a:pt x="297" y="758"/>
                      <a:pt x="297" y="738"/>
                    </a:cubicBezTo>
                    <a:close/>
                    <a:moveTo>
                      <a:pt x="297" y="835"/>
                    </a:moveTo>
                    <a:cubicBezTo>
                      <a:pt x="297" y="835"/>
                      <a:pt x="297" y="835"/>
                      <a:pt x="297" y="836"/>
                    </a:cubicBezTo>
                    <a:cubicBezTo>
                      <a:pt x="297" y="835"/>
                      <a:pt x="297" y="835"/>
                      <a:pt x="297" y="835"/>
                    </a:cubicBezTo>
                    <a:cubicBezTo>
                      <a:pt x="297" y="834"/>
                      <a:pt x="297" y="834"/>
                      <a:pt x="297" y="833"/>
                    </a:cubicBezTo>
                    <a:cubicBezTo>
                      <a:pt x="297" y="832"/>
                      <a:pt x="297" y="832"/>
                      <a:pt x="297" y="832"/>
                    </a:cubicBezTo>
                    <a:cubicBezTo>
                      <a:pt x="297" y="832"/>
                      <a:pt x="297" y="832"/>
                      <a:pt x="297" y="833"/>
                    </a:cubicBezTo>
                    <a:cubicBezTo>
                      <a:pt x="297" y="834"/>
                      <a:pt x="297" y="834"/>
                      <a:pt x="297" y="835"/>
                    </a:cubicBezTo>
                    <a:close/>
                    <a:moveTo>
                      <a:pt x="298" y="990"/>
                    </a:moveTo>
                    <a:cubicBezTo>
                      <a:pt x="298" y="990"/>
                      <a:pt x="297" y="990"/>
                      <a:pt x="297" y="989"/>
                    </a:cubicBezTo>
                    <a:cubicBezTo>
                      <a:pt x="297" y="989"/>
                      <a:pt x="297" y="989"/>
                      <a:pt x="297" y="988"/>
                    </a:cubicBezTo>
                    <a:cubicBezTo>
                      <a:pt x="297" y="988"/>
                      <a:pt x="297" y="987"/>
                      <a:pt x="297" y="986"/>
                    </a:cubicBezTo>
                    <a:cubicBezTo>
                      <a:pt x="296" y="986"/>
                      <a:pt x="296" y="986"/>
                      <a:pt x="296" y="985"/>
                    </a:cubicBezTo>
                    <a:cubicBezTo>
                      <a:pt x="296" y="985"/>
                      <a:pt x="296" y="985"/>
                      <a:pt x="296" y="985"/>
                    </a:cubicBezTo>
                    <a:cubicBezTo>
                      <a:pt x="291" y="974"/>
                      <a:pt x="288" y="962"/>
                      <a:pt x="286" y="949"/>
                    </a:cubicBezTo>
                    <a:cubicBezTo>
                      <a:pt x="284" y="938"/>
                      <a:pt x="282" y="926"/>
                      <a:pt x="281" y="915"/>
                    </a:cubicBezTo>
                    <a:cubicBezTo>
                      <a:pt x="279" y="901"/>
                      <a:pt x="278" y="887"/>
                      <a:pt x="277" y="873"/>
                    </a:cubicBezTo>
                    <a:cubicBezTo>
                      <a:pt x="276" y="865"/>
                      <a:pt x="277" y="857"/>
                      <a:pt x="276" y="850"/>
                    </a:cubicBezTo>
                    <a:cubicBezTo>
                      <a:pt x="275" y="832"/>
                      <a:pt x="275" y="815"/>
                      <a:pt x="276" y="798"/>
                    </a:cubicBezTo>
                    <a:cubicBezTo>
                      <a:pt x="276" y="783"/>
                      <a:pt x="277" y="768"/>
                      <a:pt x="277" y="754"/>
                    </a:cubicBezTo>
                    <a:cubicBezTo>
                      <a:pt x="278" y="740"/>
                      <a:pt x="280" y="727"/>
                      <a:pt x="282" y="714"/>
                    </a:cubicBezTo>
                    <a:cubicBezTo>
                      <a:pt x="282" y="714"/>
                      <a:pt x="282" y="714"/>
                      <a:pt x="282" y="714"/>
                    </a:cubicBezTo>
                    <a:cubicBezTo>
                      <a:pt x="282" y="713"/>
                      <a:pt x="283" y="711"/>
                      <a:pt x="283" y="710"/>
                    </a:cubicBezTo>
                    <a:cubicBezTo>
                      <a:pt x="283" y="710"/>
                      <a:pt x="283" y="709"/>
                      <a:pt x="283" y="709"/>
                    </a:cubicBezTo>
                    <a:cubicBezTo>
                      <a:pt x="283" y="709"/>
                      <a:pt x="283" y="708"/>
                      <a:pt x="283" y="708"/>
                    </a:cubicBezTo>
                    <a:cubicBezTo>
                      <a:pt x="283" y="708"/>
                      <a:pt x="283" y="708"/>
                      <a:pt x="283" y="708"/>
                    </a:cubicBezTo>
                    <a:cubicBezTo>
                      <a:pt x="283" y="708"/>
                      <a:pt x="283" y="709"/>
                      <a:pt x="283" y="709"/>
                    </a:cubicBezTo>
                    <a:cubicBezTo>
                      <a:pt x="283" y="709"/>
                      <a:pt x="283" y="710"/>
                      <a:pt x="283" y="710"/>
                    </a:cubicBezTo>
                    <a:cubicBezTo>
                      <a:pt x="283" y="711"/>
                      <a:pt x="283" y="713"/>
                      <a:pt x="282" y="714"/>
                    </a:cubicBezTo>
                    <a:cubicBezTo>
                      <a:pt x="282" y="714"/>
                      <a:pt x="282" y="714"/>
                      <a:pt x="282" y="714"/>
                    </a:cubicBezTo>
                    <a:cubicBezTo>
                      <a:pt x="282" y="715"/>
                      <a:pt x="283" y="716"/>
                      <a:pt x="282" y="717"/>
                    </a:cubicBezTo>
                    <a:cubicBezTo>
                      <a:pt x="282" y="727"/>
                      <a:pt x="281" y="737"/>
                      <a:pt x="281" y="747"/>
                    </a:cubicBezTo>
                    <a:cubicBezTo>
                      <a:pt x="279" y="766"/>
                      <a:pt x="278" y="785"/>
                      <a:pt x="279" y="804"/>
                    </a:cubicBezTo>
                    <a:cubicBezTo>
                      <a:pt x="279" y="816"/>
                      <a:pt x="280" y="829"/>
                      <a:pt x="280" y="842"/>
                    </a:cubicBezTo>
                    <a:cubicBezTo>
                      <a:pt x="281" y="856"/>
                      <a:pt x="282" y="871"/>
                      <a:pt x="283" y="886"/>
                    </a:cubicBezTo>
                    <a:cubicBezTo>
                      <a:pt x="283" y="895"/>
                      <a:pt x="284" y="905"/>
                      <a:pt x="284" y="914"/>
                    </a:cubicBezTo>
                    <a:cubicBezTo>
                      <a:pt x="285" y="934"/>
                      <a:pt x="288" y="954"/>
                      <a:pt x="293" y="972"/>
                    </a:cubicBezTo>
                    <a:cubicBezTo>
                      <a:pt x="294" y="976"/>
                      <a:pt x="295" y="981"/>
                      <a:pt x="296" y="985"/>
                    </a:cubicBezTo>
                    <a:cubicBezTo>
                      <a:pt x="296" y="985"/>
                      <a:pt x="296" y="985"/>
                      <a:pt x="296" y="985"/>
                    </a:cubicBezTo>
                    <a:cubicBezTo>
                      <a:pt x="296" y="986"/>
                      <a:pt x="296" y="986"/>
                      <a:pt x="297" y="986"/>
                    </a:cubicBezTo>
                    <a:cubicBezTo>
                      <a:pt x="297" y="987"/>
                      <a:pt x="297" y="988"/>
                      <a:pt x="297" y="988"/>
                    </a:cubicBezTo>
                    <a:cubicBezTo>
                      <a:pt x="297" y="988"/>
                      <a:pt x="297" y="989"/>
                      <a:pt x="297" y="989"/>
                    </a:cubicBezTo>
                    <a:cubicBezTo>
                      <a:pt x="297" y="990"/>
                      <a:pt x="298" y="990"/>
                      <a:pt x="298" y="990"/>
                    </a:cubicBezTo>
                    <a:cubicBezTo>
                      <a:pt x="298" y="990"/>
                      <a:pt x="298" y="990"/>
                      <a:pt x="298" y="990"/>
                    </a:cubicBezTo>
                    <a:close/>
                    <a:moveTo>
                      <a:pt x="305" y="1007"/>
                    </a:moveTo>
                    <a:cubicBezTo>
                      <a:pt x="307" y="1013"/>
                      <a:pt x="308" y="1020"/>
                      <a:pt x="309" y="1026"/>
                    </a:cubicBezTo>
                    <a:cubicBezTo>
                      <a:pt x="309" y="1026"/>
                      <a:pt x="309" y="1026"/>
                      <a:pt x="310" y="1026"/>
                    </a:cubicBezTo>
                    <a:cubicBezTo>
                      <a:pt x="309" y="1026"/>
                      <a:pt x="309" y="1026"/>
                      <a:pt x="309" y="1026"/>
                    </a:cubicBezTo>
                    <a:cubicBezTo>
                      <a:pt x="309" y="1026"/>
                      <a:pt x="309" y="1026"/>
                      <a:pt x="309" y="1026"/>
                    </a:cubicBezTo>
                    <a:cubicBezTo>
                      <a:pt x="308" y="1020"/>
                      <a:pt x="306" y="1015"/>
                      <a:pt x="304" y="1009"/>
                    </a:cubicBezTo>
                    <a:cubicBezTo>
                      <a:pt x="301" y="997"/>
                      <a:pt x="299" y="984"/>
                      <a:pt x="295" y="972"/>
                    </a:cubicBezTo>
                    <a:cubicBezTo>
                      <a:pt x="291" y="960"/>
                      <a:pt x="289" y="947"/>
                      <a:pt x="288" y="934"/>
                    </a:cubicBezTo>
                    <a:cubicBezTo>
                      <a:pt x="286" y="916"/>
                      <a:pt x="285" y="897"/>
                      <a:pt x="285" y="879"/>
                    </a:cubicBezTo>
                    <a:cubicBezTo>
                      <a:pt x="284" y="862"/>
                      <a:pt x="283" y="846"/>
                      <a:pt x="282" y="829"/>
                    </a:cubicBezTo>
                    <a:cubicBezTo>
                      <a:pt x="282" y="818"/>
                      <a:pt x="281" y="806"/>
                      <a:pt x="281" y="794"/>
                    </a:cubicBezTo>
                    <a:cubicBezTo>
                      <a:pt x="281" y="780"/>
                      <a:pt x="282" y="765"/>
                      <a:pt x="283" y="751"/>
                    </a:cubicBezTo>
                    <a:cubicBezTo>
                      <a:pt x="284" y="727"/>
                      <a:pt x="286" y="704"/>
                      <a:pt x="290" y="681"/>
                    </a:cubicBezTo>
                    <a:cubicBezTo>
                      <a:pt x="291" y="675"/>
                      <a:pt x="292" y="670"/>
                      <a:pt x="293" y="665"/>
                    </a:cubicBezTo>
                    <a:cubicBezTo>
                      <a:pt x="293" y="665"/>
                      <a:pt x="294" y="665"/>
                      <a:pt x="294" y="665"/>
                    </a:cubicBezTo>
                    <a:cubicBezTo>
                      <a:pt x="294" y="666"/>
                      <a:pt x="294" y="668"/>
                      <a:pt x="293" y="669"/>
                    </a:cubicBezTo>
                    <a:cubicBezTo>
                      <a:pt x="291" y="679"/>
                      <a:pt x="290" y="690"/>
                      <a:pt x="290" y="700"/>
                    </a:cubicBezTo>
                    <a:cubicBezTo>
                      <a:pt x="290" y="708"/>
                      <a:pt x="290" y="715"/>
                      <a:pt x="289" y="722"/>
                    </a:cubicBezTo>
                    <a:cubicBezTo>
                      <a:pt x="288" y="743"/>
                      <a:pt x="286" y="764"/>
                      <a:pt x="286" y="785"/>
                    </a:cubicBezTo>
                    <a:cubicBezTo>
                      <a:pt x="285" y="809"/>
                      <a:pt x="286" y="832"/>
                      <a:pt x="287" y="855"/>
                    </a:cubicBezTo>
                    <a:cubicBezTo>
                      <a:pt x="287" y="865"/>
                      <a:pt x="288" y="875"/>
                      <a:pt x="289" y="885"/>
                    </a:cubicBezTo>
                    <a:cubicBezTo>
                      <a:pt x="290" y="896"/>
                      <a:pt x="290" y="908"/>
                      <a:pt x="291" y="919"/>
                    </a:cubicBezTo>
                    <a:cubicBezTo>
                      <a:pt x="293" y="936"/>
                      <a:pt x="295" y="952"/>
                      <a:pt x="298" y="969"/>
                    </a:cubicBezTo>
                    <a:cubicBezTo>
                      <a:pt x="300" y="982"/>
                      <a:pt x="302" y="995"/>
                      <a:pt x="305" y="1007"/>
                    </a:cubicBezTo>
                    <a:close/>
                    <a:moveTo>
                      <a:pt x="300" y="969"/>
                    </a:moveTo>
                    <a:cubicBezTo>
                      <a:pt x="300" y="969"/>
                      <a:pt x="300" y="969"/>
                      <a:pt x="300" y="969"/>
                    </a:cubicBezTo>
                    <a:cubicBezTo>
                      <a:pt x="300" y="969"/>
                      <a:pt x="300" y="969"/>
                      <a:pt x="300" y="969"/>
                    </a:cubicBezTo>
                    <a:cubicBezTo>
                      <a:pt x="300" y="969"/>
                      <a:pt x="300" y="969"/>
                      <a:pt x="300" y="969"/>
                    </a:cubicBezTo>
                    <a:close/>
                    <a:moveTo>
                      <a:pt x="328" y="1022"/>
                    </a:moveTo>
                    <a:cubicBezTo>
                      <a:pt x="328" y="1022"/>
                      <a:pt x="327" y="1021"/>
                      <a:pt x="327" y="1021"/>
                    </a:cubicBezTo>
                    <a:cubicBezTo>
                      <a:pt x="327" y="1021"/>
                      <a:pt x="327" y="1021"/>
                      <a:pt x="327" y="1021"/>
                    </a:cubicBezTo>
                    <a:cubicBezTo>
                      <a:pt x="326" y="1016"/>
                      <a:pt x="324" y="1011"/>
                      <a:pt x="323" y="1006"/>
                    </a:cubicBezTo>
                    <a:cubicBezTo>
                      <a:pt x="318" y="986"/>
                      <a:pt x="313" y="966"/>
                      <a:pt x="309" y="946"/>
                    </a:cubicBezTo>
                    <a:cubicBezTo>
                      <a:pt x="306" y="932"/>
                      <a:pt x="304" y="918"/>
                      <a:pt x="302" y="904"/>
                    </a:cubicBezTo>
                    <a:cubicBezTo>
                      <a:pt x="300" y="886"/>
                      <a:pt x="299" y="867"/>
                      <a:pt x="300" y="849"/>
                    </a:cubicBezTo>
                    <a:cubicBezTo>
                      <a:pt x="301" y="830"/>
                      <a:pt x="300" y="811"/>
                      <a:pt x="303" y="792"/>
                    </a:cubicBezTo>
                    <a:cubicBezTo>
                      <a:pt x="304" y="779"/>
                      <a:pt x="307" y="767"/>
                      <a:pt x="310" y="754"/>
                    </a:cubicBezTo>
                    <a:cubicBezTo>
                      <a:pt x="312" y="744"/>
                      <a:pt x="315" y="733"/>
                      <a:pt x="317" y="723"/>
                    </a:cubicBezTo>
                    <a:cubicBezTo>
                      <a:pt x="318" y="719"/>
                      <a:pt x="319" y="715"/>
                      <a:pt x="320" y="711"/>
                    </a:cubicBezTo>
                    <a:cubicBezTo>
                      <a:pt x="322" y="714"/>
                      <a:pt x="322" y="714"/>
                      <a:pt x="321" y="716"/>
                    </a:cubicBezTo>
                    <a:cubicBezTo>
                      <a:pt x="320" y="721"/>
                      <a:pt x="318" y="725"/>
                      <a:pt x="317" y="730"/>
                    </a:cubicBezTo>
                    <a:cubicBezTo>
                      <a:pt x="315" y="739"/>
                      <a:pt x="313" y="749"/>
                      <a:pt x="313" y="759"/>
                    </a:cubicBezTo>
                    <a:cubicBezTo>
                      <a:pt x="312" y="771"/>
                      <a:pt x="311" y="783"/>
                      <a:pt x="310" y="796"/>
                    </a:cubicBezTo>
                    <a:cubicBezTo>
                      <a:pt x="308" y="812"/>
                      <a:pt x="306" y="829"/>
                      <a:pt x="307" y="846"/>
                    </a:cubicBezTo>
                    <a:cubicBezTo>
                      <a:pt x="307" y="858"/>
                      <a:pt x="308" y="871"/>
                      <a:pt x="308" y="883"/>
                    </a:cubicBezTo>
                    <a:cubicBezTo>
                      <a:pt x="309" y="902"/>
                      <a:pt x="309" y="921"/>
                      <a:pt x="313" y="940"/>
                    </a:cubicBezTo>
                    <a:cubicBezTo>
                      <a:pt x="315" y="950"/>
                      <a:pt x="315" y="961"/>
                      <a:pt x="317" y="971"/>
                    </a:cubicBezTo>
                    <a:cubicBezTo>
                      <a:pt x="319" y="982"/>
                      <a:pt x="322" y="993"/>
                      <a:pt x="324" y="1004"/>
                    </a:cubicBezTo>
                    <a:cubicBezTo>
                      <a:pt x="325" y="1010"/>
                      <a:pt x="326" y="1015"/>
                      <a:pt x="327" y="1021"/>
                    </a:cubicBezTo>
                    <a:cubicBezTo>
                      <a:pt x="327" y="1021"/>
                      <a:pt x="327" y="1021"/>
                      <a:pt x="327" y="1021"/>
                    </a:cubicBezTo>
                    <a:cubicBezTo>
                      <a:pt x="327" y="1021"/>
                      <a:pt x="328" y="1022"/>
                      <a:pt x="328" y="1022"/>
                    </a:cubicBezTo>
                    <a:cubicBezTo>
                      <a:pt x="328" y="1022"/>
                      <a:pt x="328" y="1022"/>
                      <a:pt x="328" y="1022"/>
                    </a:cubicBezTo>
                    <a:cubicBezTo>
                      <a:pt x="328" y="1022"/>
                      <a:pt x="328" y="1022"/>
                      <a:pt x="328" y="1022"/>
                    </a:cubicBezTo>
                    <a:close/>
                    <a:moveTo>
                      <a:pt x="321" y="819"/>
                    </a:moveTo>
                    <a:cubicBezTo>
                      <a:pt x="321" y="835"/>
                      <a:pt x="321" y="852"/>
                      <a:pt x="321" y="868"/>
                    </a:cubicBezTo>
                    <a:cubicBezTo>
                      <a:pt x="320" y="883"/>
                      <a:pt x="320" y="898"/>
                      <a:pt x="321" y="912"/>
                    </a:cubicBezTo>
                    <a:cubicBezTo>
                      <a:pt x="322" y="932"/>
                      <a:pt x="324" y="952"/>
                      <a:pt x="325" y="972"/>
                    </a:cubicBezTo>
                    <a:cubicBezTo>
                      <a:pt x="325" y="973"/>
                      <a:pt x="325" y="974"/>
                      <a:pt x="325" y="975"/>
                    </a:cubicBezTo>
                    <a:cubicBezTo>
                      <a:pt x="325" y="975"/>
                      <a:pt x="325" y="975"/>
                      <a:pt x="325" y="975"/>
                    </a:cubicBezTo>
                    <a:cubicBezTo>
                      <a:pt x="325" y="976"/>
                      <a:pt x="325" y="976"/>
                      <a:pt x="325" y="977"/>
                    </a:cubicBezTo>
                    <a:cubicBezTo>
                      <a:pt x="325" y="978"/>
                      <a:pt x="326" y="978"/>
                      <a:pt x="326" y="979"/>
                    </a:cubicBezTo>
                    <a:cubicBezTo>
                      <a:pt x="326" y="979"/>
                      <a:pt x="326" y="980"/>
                      <a:pt x="326" y="981"/>
                    </a:cubicBezTo>
                    <a:cubicBezTo>
                      <a:pt x="326" y="981"/>
                      <a:pt x="326" y="982"/>
                      <a:pt x="326" y="982"/>
                    </a:cubicBezTo>
                    <a:cubicBezTo>
                      <a:pt x="326" y="983"/>
                      <a:pt x="326" y="983"/>
                      <a:pt x="327" y="984"/>
                    </a:cubicBezTo>
                    <a:cubicBezTo>
                      <a:pt x="327" y="984"/>
                      <a:pt x="327" y="984"/>
                      <a:pt x="327" y="984"/>
                    </a:cubicBezTo>
                    <a:cubicBezTo>
                      <a:pt x="326" y="984"/>
                      <a:pt x="326" y="984"/>
                      <a:pt x="326" y="984"/>
                    </a:cubicBezTo>
                    <a:cubicBezTo>
                      <a:pt x="326" y="983"/>
                      <a:pt x="326" y="983"/>
                      <a:pt x="326" y="982"/>
                    </a:cubicBezTo>
                    <a:cubicBezTo>
                      <a:pt x="326" y="982"/>
                      <a:pt x="326" y="981"/>
                      <a:pt x="326" y="981"/>
                    </a:cubicBezTo>
                    <a:cubicBezTo>
                      <a:pt x="326" y="980"/>
                      <a:pt x="326" y="979"/>
                      <a:pt x="326" y="979"/>
                    </a:cubicBezTo>
                    <a:cubicBezTo>
                      <a:pt x="325" y="978"/>
                      <a:pt x="325" y="978"/>
                      <a:pt x="325" y="977"/>
                    </a:cubicBezTo>
                    <a:cubicBezTo>
                      <a:pt x="325" y="976"/>
                      <a:pt x="325" y="976"/>
                      <a:pt x="325" y="975"/>
                    </a:cubicBezTo>
                    <a:cubicBezTo>
                      <a:pt x="325" y="975"/>
                      <a:pt x="325" y="975"/>
                      <a:pt x="325" y="975"/>
                    </a:cubicBezTo>
                    <a:cubicBezTo>
                      <a:pt x="325" y="974"/>
                      <a:pt x="325" y="973"/>
                      <a:pt x="324" y="972"/>
                    </a:cubicBezTo>
                    <a:cubicBezTo>
                      <a:pt x="321" y="955"/>
                      <a:pt x="321" y="938"/>
                      <a:pt x="319" y="920"/>
                    </a:cubicBezTo>
                    <a:cubicBezTo>
                      <a:pt x="319" y="911"/>
                      <a:pt x="319" y="901"/>
                      <a:pt x="319" y="891"/>
                    </a:cubicBezTo>
                    <a:cubicBezTo>
                      <a:pt x="319" y="879"/>
                      <a:pt x="318" y="866"/>
                      <a:pt x="318" y="853"/>
                    </a:cubicBezTo>
                    <a:cubicBezTo>
                      <a:pt x="318" y="834"/>
                      <a:pt x="317" y="816"/>
                      <a:pt x="317" y="798"/>
                    </a:cubicBezTo>
                    <a:cubicBezTo>
                      <a:pt x="317" y="775"/>
                      <a:pt x="320" y="752"/>
                      <a:pt x="323" y="729"/>
                    </a:cubicBezTo>
                    <a:cubicBezTo>
                      <a:pt x="324" y="726"/>
                      <a:pt x="324" y="723"/>
                      <a:pt x="325" y="721"/>
                    </a:cubicBezTo>
                    <a:cubicBezTo>
                      <a:pt x="325" y="721"/>
                      <a:pt x="325" y="721"/>
                      <a:pt x="326" y="721"/>
                    </a:cubicBezTo>
                    <a:cubicBezTo>
                      <a:pt x="325" y="722"/>
                      <a:pt x="325" y="722"/>
                      <a:pt x="325" y="723"/>
                    </a:cubicBezTo>
                    <a:cubicBezTo>
                      <a:pt x="324" y="734"/>
                      <a:pt x="323" y="745"/>
                      <a:pt x="322" y="755"/>
                    </a:cubicBezTo>
                    <a:cubicBezTo>
                      <a:pt x="322" y="758"/>
                      <a:pt x="322" y="761"/>
                      <a:pt x="322" y="764"/>
                    </a:cubicBezTo>
                    <a:cubicBezTo>
                      <a:pt x="321" y="771"/>
                      <a:pt x="320" y="779"/>
                      <a:pt x="320" y="786"/>
                    </a:cubicBezTo>
                    <a:cubicBezTo>
                      <a:pt x="320" y="797"/>
                      <a:pt x="321" y="808"/>
                      <a:pt x="321" y="819"/>
                    </a:cubicBezTo>
                    <a:close/>
                    <a:moveTo>
                      <a:pt x="314" y="832"/>
                    </a:moveTo>
                    <a:cubicBezTo>
                      <a:pt x="314" y="851"/>
                      <a:pt x="315" y="869"/>
                      <a:pt x="315" y="888"/>
                    </a:cubicBezTo>
                    <a:cubicBezTo>
                      <a:pt x="315" y="894"/>
                      <a:pt x="315" y="900"/>
                      <a:pt x="315" y="906"/>
                    </a:cubicBezTo>
                    <a:cubicBezTo>
                      <a:pt x="316" y="917"/>
                      <a:pt x="317" y="928"/>
                      <a:pt x="318" y="939"/>
                    </a:cubicBezTo>
                    <a:cubicBezTo>
                      <a:pt x="319" y="952"/>
                      <a:pt x="320" y="965"/>
                      <a:pt x="322" y="977"/>
                    </a:cubicBezTo>
                    <a:cubicBezTo>
                      <a:pt x="324" y="985"/>
                      <a:pt x="325" y="992"/>
                      <a:pt x="326" y="1000"/>
                    </a:cubicBezTo>
                    <a:cubicBezTo>
                      <a:pt x="326" y="1000"/>
                      <a:pt x="326" y="1000"/>
                      <a:pt x="326" y="1000"/>
                    </a:cubicBezTo>
                    <a:cubicBezTo>
                      <a:pt x="326" y="1000"/>
                      <a:pt x="326" y="1000"/>
                      <a:pt x="326" y="1000"/>
                    </a:cubicBezTo>
                    <a:cubicBezTo>
                      <a:pt x="326" y="1000"/>
                      <a:pt x="326" y="1000"/>
                      <a:pt x="326" y="1000"/>
                    </a:cubicBezTo>
                    <a:cubicBezTo>
                      <a:pt x="324" y="991"/>
                      <a:pt x="321" y="983"/>
                      <a:pt x="320" y="975"/>
                    </a:cubicBezTo>
                    <a:cubicBezTo>
                      <a:pt x="317" y="962"/>
                      <a:pt x="316" y="948"/>
                      <a:pt x="314" y="935"/>
                    </a:cubicBezTo>
                    <a:cubicBezTo>
                      <a:pt x="313" y="924"/>
                      <a:pt x="312" y="913"/>
                      <a:pt x="312" y="902"/>
                    </a:cubicBezTo>
                    <a:cubicBezTo>
                      <a:pt x="311" y="891"/>
                      <a:pt x="311" y="880"/>
                      <a:pt x="310" y="868"/>
                    </a:cubicBezTo>
                    <a:cubicBezTo>
                      <a:pt x="309" y="851"/>
                      <a:pt x="309" y="834"/>
                      <a:pt x="310" y="817"/>
                    </a:cubicBezTo>
                    <a:cubicBezTo>
                      <a:pt x="312" y="796"/>
                      <a:pt x="314" y="775"/>
                      <a:pt x="316" y="754"/>
                    </a:cubicBezTo>
                    <a:cubicBezTo>
                      <a:pt x="316" y="745"/>
                      <a:pt x="318" y="736"/>
                      <a:pt x="320" y="728"/>
                    </a:cubicBezTo>
                    <a:cubicBezTo>
                      <a:pt x="320" y="734"/>
                      <a:pt x="319" y="740"/>
                      <a:pt x="318" y="745"/>
                    </a:cubicBezTo>
                    <a:cubicBezTo>
                      <a:pt x="317" y="757"/>
                      <a:pt x="315" y="769"/>
                      <a:pt x="315" y="781"/>
                    </a:cubicBezTo>
                    <a:cubicBezTo>
                      <a:pt x="314" y="798"/>
                      <a:pt x="314" y="815"/>
                      <a:pt x="314" y="832"/>
                    </a:cubicBezTo>
                    <a:close/>
                    <a:moveTo>
                      <a:pt x="327" y="987"/>
                    </a:moveTo>
                    <a:cubicBezTo>
                      <a:pt x="327" y="987"/>
                      <a:pt x="327" y="987"/>
                      <a:pt x="327" y="987"/>
                    </a:cubicBezTo>
                    <a:cubicBezTo>
                      <a:pt x="327" y="987"/>
                      <a:pt x="327" y="987"/>
                      <a:pt x="327" y="987"/>
                    </a:cubicBezTo>
                    <a:close/>
                    <a:moveTo>
                      <a:pt x="328" y="998"/>
                    </a:moveTo>
                    <a:cubicBezTo>
                      <a:pt x="328" y="997"/>
                      <a:pt x="328" y="997"/>
                      <a:pt x="328" y="997"/>
                    </a:cubicBezTo>
                    <a:cubicBezTo>
                      <a:pt x="328" y="997"/>
                      <a:pt x="328" y="997"/>
                      <a:pt x="329" y="998"/>
                    </a:cubicBezTo>
                    <a:lnTo>
                      <a:pt x="328" y="998"/>
                    </a:lnTo>
                    <a:close/>
                    <a:moveTo>
                      <a:pt x="329" y="1001"/>
                    </a:moveTo>
                    <a:cubicBezTo>
                      <a:pt x="329" y="1001"/>
                      <a:pt x="329" y="1001"/>
                      <a:pt x="329" y="1000"/>
                    </a:cubicBezTo>
                    <a:cubicBezTo>
                      <a:pt x="329" y="1000"/>
                      <a:pt x="329" y="1000"/>
                      <a:pt x="329" y="1000"/>
                    </a:cubicBezTo>
                    <a:cubicBezTo>
                      <a:pt x="329" y="1001"/>
                      <a:pt x="329" y="1001"/>
                      <a:pt x="329" y="1001"/>
                    </a:cubicBezTo>
                    <a:close/>
                    <a:moveTo>
                      <a:pt x="330" y="988"/>
                    </a:moveTo>
                    <a:cubicBezTo>
                      <a:pt x="330" y="989"/>
                      <a:pt x="330" y="989"/>
                      <a:pt x="330" y="990"/>
                    </a:cubicBezTo>
                    <a:cubicBezTo>
                      <a:pt x="330" y="991"/>
                      <a:pt x="330" y="991"/>
                      <a:pt x="330" y="992"/>
                    </a:cubicBezTo>
                    <a:cubicBezTo>
                      <a:pt x="330" y="992"/>
                      <a:pt x="330" y="992"/>
                      <a:pt x="330" y="992"/>
                    </a:cubicBezTo>
                    <a:cubicBezTo>
                      <a:pt x="330" y="991"/>
                      <a:pt x="330" y="991"/>
                      <a:pt x="330" y="990"/>
                    </a:cubicBezTo>
                    <a:cubicBezTo>
                      <a:pt x="330" y="989"/>
                      <a:pt x="330" y="989"/>
                      <a:pt x="329" y="988"/>
                    </a:cubicBezTo>
                    <a:cubicBezTo>
                      <a:pt x="329" y="988"/>
                      <a:pt x="329" y="987"/>
                      <a:pt x="329" y="986"/>
                    </a:cubicBezTo>
                    <a:cubicBezTo>
                      <a:pt x="329" y="986"/>
                      <a:pt x="329" y="985"/>
                      <a:pt x="329" y="984"/>
                    </a:cubicBezTo>
                    <a:cubicBezTo>
                      <a:pt x="329" y="984"/>
                      <a:pt x="329" y="983"/>
                      <a:pt x="329" y="983"/>
                    </a:cubicBezTo>
                    <a:cubicBezTo>
                      <a:pt x="329" y="983"/>
                      <a:pt x="329" y="982"/>
                      <a:pt x="329" y="982"/>
                    </a:cubicBezTo>
                    <a:cubicBezTo>
                      <a:pt x="329" y="981"/>
                      <a:pt x="328" y="980"/>
                      <a:pt x="328" y="978"/>
                    </a:cubicBezTo>
                    <a:cubicBezTo>
                      <a:pt x="327" y="968"/>
                      <a:pt x="326" y="957"/>
                      <a:pt x="326" y="947"/>
                    </a:cubicBezTo>
                    <a:cubicBezTo>
                      <a:pt x="325" y="934"/>
                      <a:pt x="323" y="920"/>
                      <a:pt x="323" y="907"/>
                    </a:cubicBezTo>
                    <a:cubicBezTo>
                      <a:pt x="322" y="888"/>
                      <a:pt x="323" y="870"/>
                      <a:pt x="323" y="852"/>
                    </a:cubicBezTo>
                    <a:cubicBezTo>
                      <a:pt x="324" y="831"/>
                      <a:pt x="324" y="811"/>
                      <a:pt x="323" y="791"/>
                    </a:cubicBezTo>
                    <a:cubicBezTo>
                      <a:pt x="322" y="788"/>
                      <a:pt x="323" y="784"/>
                      <a:pt x="323" y="781"/>
                    </a:cubicBezTo>
                    <a:cubicBezTo>
                      <a:pt x="323" y="773"/>
                      <a:pt x="324" y="764"/>
                      <a:pt x="324" y="756"/>
                    </a:cubicBezTo>
                    <a:cubicBezTo>
                      <a:pt x="325" y="752"/>
                      <a:pt x="325" y="747"/>
                      <a:pt x="325" y="743"/>
                    </a:cubicBezTo>
                    <a:cubicBezTo>
                      <a:pt x="326" y="743"/>
                      <a:pt x="326" y="743"/>
                      <a:pt x="326" y="743"/>
                    </a:cubicBezTo>
                    <a:cubicBezTo>
                      <a:pt x="325" y="766"/>
                      <a:pt x="326" y="788"/>
                      <a:pt x="326" y="810"/>
                    </a:cubicBezTo>
                    <a:cubicBezTo>
                      <a:pt x="326" y="817"/>
                      <a:pt x="327" y="825"/>
                      <a:pt x="327" y="832"/>
                    </a:cubicBezTo>
                    <a:cubicBezTo>
                      <a:pt x="327" y="845"/>
                      <a:pt x="326" y="857"/>
                      <a:pt x="326" y="870"/>
                    </a:cubicBezTo>
                    <a:cubicBezTo>
                      <a:pt x="326" y="894"/>
                      <a:pt x="326" y="918"/>
                      <a:pt x="326" y="941"/>
                    </a:cubicBezTo>
                    <a:cubicBezTo>
                      <a:pt x="327" y="948"/>
                      <a:pt x="327" y="956"/>
                      <a:pt x="328" y="963"/>
                    </a:cubicBezTo>
                    <a:cubicBezTo>
                      <a:pt x="328" y="969"/>
                      <a:pt x="328" y="976"/>
                      <a:pt x="329" y="982"/>
                    </a:cubicBezTo>
                    <a:cubicBezTo>
                      <a:pt x="329" y="982"/>
                      <a:pt x="329" y="982"/>
                      <a:pt x="329" y="983"/>
                    </a:cubicBezTo>
                    <a:cubicBezTo>
                      <a:pt x="329" y="983"/>
                      <a:pt x="329" y="984"/>
                      <a:pt x="329" y="984"/>
                    </a:cubicBezTo>
                    <a:cubicBezTo>
                      <a:pt x="329" y="985"/>
                      <a:pt x="329" y="986"/>
                      <a:pt x="329" y="986"/>
                    </a:cubicBezTo>
                    <a:cubicBezTo>
                      <a:pt x="329" y="987"/>
                      <a:pt x="329" y="988"/>
                      <a:pt x="330" y="988"/>
                    </a:cubicBezTo>
                    <a:close/>
                    <a:moveTo>
                      <a:pt x="326" y="737"/>
                    </a:moveTo>
                    <a:cubicBezTo>
                      <a:pt x="326" y="737"/>
                      <a:pt x="326" y="737"/>
                      <a:pt x="326" y="737"/>
                    </a:cubicBezTo>
                    <a:cubicBezTo>
                      <a:pt x="327" y="737"/>
                      <a:pt x="327" y="737"/>
                      <a:pt x="327" y="737"/>
                    </a:cubicBezTo>
                    <a:lnTo>
                      <a:pt x="326" y="737"/>
                    </a:lnTo>
                    <a:close/>
                    <a:moveTo>
                      <a:pt x="329" y="695"/>
                    </a:moveTo>
                    <a:cubicBezTo>
                      <a:pt x="327" y="696"/>
                      <a:pt x="326" y="695"/>
                      <a:pt x="325" y="693"/>
                    </a:cubicBezTo>
                    <a:cubicBezTo>
                      <a:pt x="324" y="690"/>
                      <a:pt x="322" y="687"/>
                      <a:pt x="320" y="684"/>
                    </a:cubicBezTo>
                    <a:cubicBezTo>
                      <a:pt x="317" y="679"/>
                      <a:pt x="314" y="675"/>
                      <a:pt x="311" y="670"/>
                    </a:cubicBezTo>
                    <a:cubicBezTo>
                      <a:pt x="311" y="670"/>
                      <a:pt x="311" y="670"/>
                      <a:pt x="311" y="670"/>
                    </a:cubicBezTo>
                    <a:cubicBezTo>
                      <a:pt x="311" y="670"/>
                      <a:pt x="311" y="670"/>
                      <a:pt x="311" y="670"/>
                    </a:cubicBezTo>
                    <a:cubicBezTo>
                      <a:pt x="311" y="670"/>
                      <a:pt x="311" y="670"/>
                      <a:pt x="311" y="670"/>
                    </a:cubicBezTo>
                    <a:cubicBezTo>
                      <a:pt x="313" y="670"/>
                      <a:pt x="314" y="671"/>
                      <a:pt x="316" y="671"/>
                    </a:cubicBezTo>
                    <a:cubicBezTo>
                      <a:pt x="329" y="675"/>
                      <a:pt x="342" y="678"/>
                      <a:pt x="355" y="677"/>
                    </a:cubicBezTo>
                    <a:cubicBezTo>
                      <a:pt x="358" y="677"/>
                      <a:pt x="361" y="676"/>
                      <a:pt x="363" y="677"/>
                    </a:cubicBezTo>
                    <a:cubicBezTo>
                      <a:pt x="371" y="681"/>
                      <a:pt x="378" y="685"/>
                      <a:pt x="386" y="689"/>
                    </a:cubicBezTo>
                    <a:cubicBezTo>
                      <a:pt x="386" y="689"/>
                      <a:pt x="386" y="689"/>
                      <a:pt x="385" y="689"/>
                    </a:cubicBezTo>
                    <a:cubicBezTo>
                      <a:pt x="376" y="690"/>
                      <a:pt x="366" y="690"/>
                      <a:pt x="356" y="691"/>
                    </a:cubicBezTo>
                    <a:cubicBezTo>
                      <a:pt x="347" y="692"/>
                      <a:pt x="338" y="694"/>
                      <a:pt x="329" y="695"/>
                    </a:cubicBezTo>
                    <a:close/>
                    <a:moveTo>
                      <a:pt x="361" y="695"/>
                    </a:moveTo>
                    <a:cubicBezTo>
                      <a:pt x="360" y="695"/>
                      <a:pt x="360" y="695"/>
                      <a:pt x="360" y="695"/>
                    </a:cubicBezTo>
                    <a:cubicBezTo>
                      <a:pt x="360" y="695"/>
                      <a:pt x="360" y="695"/>
                      <a:pt x="360" y="695"/>
                    </a:cubicBezTo>
                    <a:cubicBezTo>
                      <a:pt x="359" y="695"/>
                      <a:pt x="357" y="695"/>
                      <a:pt x="356" y="695"/>
                    </a:cubicBezTo>
                    <a:cubicBezTo>
                      <a:pt x="355" y="695"/>
                      <a:pt x="354" y="695"/>
                      <a:pt x="353" y="695"/>
                    </a:cubicBezTo>
                    <a:cubicBezTo>
                      <a:pt x="352" y="696"/>
                      <a:pt x="351" y="696"/>
                      <a:pt x="350" y="696"/>
                    </a:cubicBezTo>
                    <a:cubicBezTo>
                      <a:pt x="349" y="696"/>
                      <a:pt x="347" y="696"/>
                      <a:pt x="346" y="697"/>
                    </a:cubicBezTo>
                    <a:cubicBezTo>
                      <a:pt x="346" y="697"/>
                      <a:pt x="345" y="697"/>
                      <a:pt x="344" y="697"/>
                    </a:cubicBezTo>
                    <a:cubicBezTo>
                      <a:pt x="344" y="697"/>
                      <a:pt x="344" y="697"/>
                      <a:pt x="344" y="697"/>
                    </a:cubicBezTo>
                    <a:cubicBezTo>
                      <a:pt x="344" y="697"/>
                      <a:pt x="344" y="697"/>
                      <a:pt x="344" y="697"/>
                    </a:cubicBezTo>
                    <a:cubicBezTo>
                      <a:pt x="343" y="697"/>
                      <a:pt x="343" y="697"/>
                      <a:pt x="342" y="697"/>
                    </a:cubicBezTo>
                    <a:cubicBezTo>
                      <a:pt x="341" y="697"/>
                      <a:pt x="340" y="697"/>
                      <a:pt x="339" y="697"/>
                    </a:cubicBezTo>
                    <a:cubicBezTo>
                      <a:pt x="338" y="698"/>
                      <a:pt x="338" y="698"/>
                      <a:pt x="337" y="698"/>
                    </a:cubicBezTo>
                    <a:cubicBezTo>
                      <a:pt x="337" y="698"/>
                      <a:pt x="337" y="698"/>
                      <a:pt x="337" y="698"/>
                    </a:cubicBezTo>
                    <a:cubicBezTo>
                      <a:pt x="337" y="698"/>
                      <a:pt x="337" y="698"/>
                      <a:pt x="337" y="698"/>
                    </a:cubicBezTo>
                    <a:cubicBezTo>
                      <a:pt x="338" y="698"/>
                      <a:pt x="338" y="698"/>
                      <a:pt x="339" y="697"/>
                    </a:cubicBezTo>
                    <a:cubicBezTo>
                      <a:pt x="340" y="697"/>
                      <a:pt x="341" y="697"/>
                      <a:pt x="342" y="697"/>
                    </a:cubicBezTo>
                    <a:cubicBezTo>
                      <a:pt x="343" y="697"/>
                      <a:pt x="343" y="697"/>
                      <a:pt x="344" y="697"/>
                    </a:cubicBezTo>
                    <a:cubicBezTo>
                      <a:pt x="344" y="697"/>
                      <a:pt x="344" y="697"/>
                      <a:pt x="344" y="697"/>
                    </a:cubicBezTo>
                    <a:cubicBezTo>
                      <a:pt x="344" y="697"/>
                      <a:pt x="344" y="697"/>
                      <a:pt x="344" y="697"/>
                    </a:cubicBezTo>
                    <a:cubicBezTo>
                      <a:pt x="345" y="697"/>
                      <a:pt x="346" y="697"/>
                      <a:pt x="346" y="696"/>
                    </a:cubicBezTo>
                    <a:cubicBezTo>
                      <a:pt x="347" y="696"/>
                      <a:pt x="349" y="696"/>
                      <a:pt x="350" y="696"/>
                    </a:cubicBezTo>
                    <a:cubicBezTo>
                      <a:pt x="351" y="696"/>
                      <a:pt x="352" y="696"/>
                      <a:pt x="353" y="695"/>
                    </a:cubicBezTo>
                    <a:cubicBezTo>
                      <a:pt x="354" y="695"/>
                      <a:pt x="355" y="695"/>
                      <a:pt x="356" y="695"/>
                    </a:cubicBezTo>
                    <a:cubicBezTo>
                      <a:pt x="357" y="695"/>
                      <a:pt x="358" y="695"/>
                      <a:pt x="360" y="695"/>
                    </a:cubicBezTo>
                    <a:cubicBezTo>
                      <a:pt x="360" y="695"/>
                      <a:pt x="360" y="695"/>
                      <a:pt x="360" y="695"/>
                    </a:cubicBezTo>
                    <a:cubicBezTo>
                      <a:pt x="360" y="695"/>
                      <a:pt x="360" y="695"/>
                      <a:pt x="360" y="695"/>
                    </a:cubicBezTo>
                    <a:cubicBezTo>
                      <a:pt x="360" y="695"/>
                      <a:pt x="360" y="695"/>
                      <a:pt x="361" y="695"/>
                    </a:cubicBezTo>
                    <a:close/>
                    <a:moveTo>
                      <a:pt x="332" y="702"/>
                    </a:moveTo>
                    <a:cubicBezTo>
                      <a:pt x="332" y="702"/>
                      <a:pt x="331" y="702"/>
                      <a:pt x="331" y="702"/>
                    </a:cubicBezTo>
                    <a:cubicBezTo>
                      <a:pt x="331" y="702"/>
                      <a:pt x="332" y="702"/>
                      <a:pt x="332" y="702"/>
                    </a:cubicBezTo>
                    <a:cubicBezTo>
                      <a:pt x="332" y="702"/>
                      <a:pt x="333" y="702"/>
                      <a:pt x="333" y="702"/>
                    </a:cubicBezTo>
                    <a:cubicBezTo>
                      <a:pt x="336" y="701"/>
                      <a:pt x="338" y="701"/>
                      <a:pt x="341" y="701"/>
                    </a:cubicBezTo>
                    <a:cubicBezTo>
                      <a:pt x="341" y="701"/>
                      <a:pt x="341" y="701"/>
                      <a:pt x="341" y="701"/>
                    </a:cubicBezTo>
                    <a:cubicBezTo>
                      <a:pt x="341" y="701"/>
                      <a:pt x="342" y="700"/>
                      <a:pt x="342" y="700"/>
                    </a:cubicBezTo>
                    <a:cubicBezTo>
                      <a:pt x="353" y="700"/>
                      <a:pt x="364" y="699"/>
                      <a:pt x="375" y="698"/>
                    </a:cubicBezTo>
                    <a:cubicBezTo>
                      <a:pt x="379" y="698"/>
                      <a:pt x="383" y="698"/>
                      <a:pt x="387" y="699"/>
                    </a:cubicBezTo>
                    <a:cubicBezTo>
                      <a:pt x="391" y="699"/>
                      <a:pt x="395" y="700"/>
                      <a:pt x="399" y="701"/>
                    </a:cubicBezTo>
                    <a:cubicBezTo>
                      <a:pt x="403" y="701"/>
                      <a:pt x="407" y="702"/>
                      <a:pt x="411" y="702"/>
                    </a:cubicBezTo>
                    <a:cubicBezTo>
                      <a:pt x="417" y="701"/>
                      <a:pt x="423" y="704"/>
                      <a:pt x="429" y="706"/>
                    </a:cubicBezTo>
                    <a:cubicBezTo>
                      <a:pt x="424" y="706"/>
                      <a:pt x="419" y="706"/>
                      <a:pt x="414" y="705"/>
                    </a:cubicBezTo>
                    <a:cubicBezTo>
                      <a:pt x="407" y="705"/>
                      <a:pt x="399" y="705"/>
                      <a:pt x="392" y="703"/>
                    </a:cubicBezTo>
                    <a:cubicBezTo>
                      <a:pt x="383" y="702"/>
                      <a:pt x="373" y="701"/>
                      <a:pt x="364" y="701"/>
                    </a:cubicBezTo>
                    <a:cubicBezTo>
                      <a:pt x="356" y="701"/>
                      <a:pt x="348" y="701"/>
                      <a:pt x="341" y="701"/>
                    </a:cubicBezTo>
                    <a:cubicBezTo>
                      <a:pt x="341" y="701"/>
                      <a:pt x="341" y="701"/>
                      <a:pt x="341" y="701"/>
                    </a:cubicBezTo>
                    <a:cubicBezTo>
                      <a:pt x="338" y="701"/>
                      <a:pt x="336" y="701"/>
                      <a:pt x="333" y="702"/>
                    </a:cubicBezTo>
                    <a:cubicBezTo>
                      <a:pt x="333" y="702"/>
                      <a:pt x="332" y="702"/>
                      <a:pt x="332" y="702"/>
                    </a:cubicBezTo>
                    <a:close/>
                    <a:moveTo>
                      <a:pt x="336" y="715"/>
                    </a:moveTo>
                    <a:cubicBezTo>
                      <a:pt x="343" y="716"/>
                      <a:pt x="349" y="717"/>
                      <a:pt x="355" y="718"/>
                    </a:cubicBezTo>
                    <a:cubicBezTo>
                      <a:pt x="362" y="720"/>
                      <a:pt x="369" y="720"/>
                      <a:pt x="376" y="721"/>
                    </a:cubicBezTo>
                    <a:cubicBezTo>
                      <a:pt x="384" y="721"/>
                      <a:pt x="391" y="722"/>
                      <a:pt x="398" y="723"/>
                    </a:cubicBezTo>
                    <a:cubicBezTo>
                      <a:pt x="407" y="723"/>
                      <a:pt x="415" y="724"/>
                      <a:pt x="424" y="725"/>
                    </a:cubicBezTo>
                    <a:cubicBezTo>
                      <a:pt x="424" y="725"/>
                      <a:pt x="424" y="725"/>
                      <a:pt x="424" y="725"/>
                    </a:cubicBezTo>
                    <a:cubicBezTo>
                      <a:pt x="414" y="727"/>
                      <a:pt x="405" y="729"/>
                      <a:pt x="396" y="731"/>
                    </a:cubicBezTo>
                    <a:cubicBezTo>
                      <a:pt x="385" y="734"/>
                      <a:pt x="375" y="738"/>
                      <a:pt x="367" y="746"/>
                    </a:cubicBezTo>
                    <a:cubicBezTo>
                      <a:pt x="364" y="749"/>
                      <a:pt x="360" y="752"/>
                      <a:pt x="357" y="753"/>
                    </a:cubicBezTo>
                    <a:cubicBezTo>
                      <a:pt x="350" y="742"/>
                      <a:pt x="337" y="718"/>
                      <a:pt x="336" y="715"/>
                    </a:cubicBezTo>
                    <a:close/>
                    <a:moveTo>
                      <a:pt x="387" y="1059"/>
                    </a:moveTo>
                    <a:cubicBezTo>
                      <a:pt x="387" y="1059"/>
                      <a:pt x="387" y="1058"/>
                      <a:pt x="387" y="1058"/>
                    </a:cubicBezTo>
                    <a:cubicBezTo>
                      <a:pt x="386" y="1058"/>
                      <a:pt x="386" y="1057"/>
                      <a:pt x="386" y="1057"/>
                    </a:cubicBezTo>
                    <a:cubicBezTo>
                      <a:pt x="386" y="1057"/>
                      <a:pt x="386" y="1056"/>
                      <a:pt x="386" y="1056"/>
                    </a:cubicBezTo>
                    <a:cubicBezTo>
                      <a:pt x="386" y="1056"/>
                      <a:pt x="385" y="1055"/>
                      <a:pt x="385" y="1055"/>
                    </a:cubicBezTo>
                    <a:cubicBezTo>
                      <a:pt x="385" y="1054"/>
                      <a:pt x="385" y="1054"/>
                      <a:pt x="385" y="1054"/>
                    </a:cubicBezTo>
                    <a:cubicBezTo>
                      <a:pt x="385" y="1053"/>
                      <a:pt x="384" y="1053"/>
                      <a:pt x="384" y="1053"/>
                    </a:cubicBezTo>
                    <a:cubicBezTo>
                      <a:pt x="384" y="1053"/>
                      <a:pt x="384" y="1053"/>
                      <a:pt x="384" y="1053"/>
                    </a:cubicBezTo>
                    <a:cubicBezTo>
                      <a:pt x="382" y="1047"/>
                      <a:pt x="379" y="1042"/>
                      <a:pt x="377" y="1037"/>
                    </a:cubicBezTo>
                    <a:cubicBezTo>
                      <a:pt x="373" y="1024"/>
                      <a:pt x="369" y="1012"/>
                      <a:pt x="365" y="999"/>
                    </a:cubicBezTo>
                    <a:cubicBezTo>
                      <a:pt x="360" y="984"/>
                      <a:pt x="355" y="968"/>
                      <a:pt x="353" y="952"/>
                    </a:cubicBezTo>
                    <a:cubicBezTo>
                      <a:pt x="351" y="939"/>
                      <a:pt x="351" y="927"/>
                      <a:pt x="349" y="914"/>
                    </a:cubicBezTo>
                    <a:cubicBezTo>
                      <a:pt x="348" y="904"/>
                      <a:pt x="347" y="894"/>
                      <a:pt x="346" y="883"/>
                    </a:cubicBezTo>
                    <a:cubicBezTo>
                      <a:pt x="346" y="865"/>
                      <a:pt x="345" y="846"/>
                      <a:pt x="345" y="827"/>
                    </a:cubicBezTo>
                    <a:cubicBezTo>
                      <a:pt x="344" y="810"/>
                      <a:pt x="345" y="794"/>
                      <a:pt x="348" y="777"/>
                    </a:cubicBezTo>
                    <a:cubicBezTo>
                      <a:pt x="349" y="774"/>
                      <a:pt x="349" y="770"/>
                      <a:pt x="350" y="766"/>
                    </a:cubicBezTo>
                    <a:cubicBezTo>
                      <a:pt x="351" y="767"/>
                      <a:pt x="351" y="767"/>
                      <a:pt x="351" y="768"/>
                    </a:cubicBezTo>
                    <a:cubicBezTo>
                      <a:pt x="350" y="783"/>
                      <a:pt x="350" y="798"/>
                      <a:pt x="350" y="813"/>
                    </a:cubicBezTo>
                    <a:cubicBezTo>
                      <a:pt x="349" y="824"/>
                      <a:pt x="348" y="835"/>
                      <a:pt x="349" y="846"/>
                    </a:cubicBezTo>
                    <a:cubicBezTo>
                      <a:pt x="350" y="866"/>
                      <a:pt x="351" y="886"/>
                      <a:pt x="353" y="906"/>
                    </a:cubicBezTo>
                    <a:cubicBezTo>
                      <a:pt x="354" y="919"/>
                      <a:pt x="356" y="932"/>
                      <a:pt x="359" y="945"/>
                    </a:cubicBezTo>
                    <a:cubicBezTo>
                      <a:pt x="362" y="964"/>
                      <a:pt x="366" y="983"/>
                      <a:pt x="370" y="1002"/>
                    </a:cubicBezTo>
                    <a:cubicBezTo>
                      <a:pt x="373" y="1015"/>
                      <a:pt x="377" y="1027"/>
                      <a:pt x="381" y="1039"/>
                    </a:cubicBezTo>
                    <a:cubicBezTo>
                      <a:pt x="382" y="1044"/>
                      <a:pt x="383" y="1048"/>
                      <a:pt x="384" y="1053"/>
                    </a:cubicBezTo>
                    <a:cubicBezTo>
                      <a:pt x="384" y="1053"/>
                      <a:pt x="384" y="1053"/>
                      <a:pt x="384" y="1053"/>
                    </a:cubicBezTo>
                    <a:cubicBezTo>
                      <a:pt x="385" y="1053"/>
                      <a:pt x="385" y="1053"/>
                      <a:pt x="385" y="1054"/>
                    </a:cubicBezTo>
                    <a:cubicBezTo>
                      <a:pt x="385" y="1054"/>
                      <a:pt x="385" y="1054"/>
                      <a:pt x="385" y="1055"/>
                    </a:cubicBezTo>
                    <a:cubicBezTo>
                      <a:pt x="385" y="1055"/>
                      <a:pt x="386" y="1056"/>
                      <a:pt x="386" y="1056"/>
                    </a:cubicBezTo>
                    <a:cubicBezTo>
                      <a:pt x="386" y="1056"/>
                      <a:pt x="386" y="1057"/>
                      <a:pt x="386" y="1057"/>
                    </a:cubicBezTo>
                    <a:cubicBezTo>
                      <a:pt x="386" y="1057"/>
                      <a:pt x="386" y="1058"/>
                      <a:pt x="387" y="1058"/>
                    </a:cubicBezTo>
                    <a:cubicBezTo>
                      <a:pt x="387" y="1058"/>
                      <a:pt x="387" y="1059"/>
                      <a:pt x="387" y="1059"/>
                    </a:cubicBezTo>
                    <a:cubicBezTo>
                      <a:pt x="387" y="1059"/>
                      <a:pt x="387" y="1059"/>
                      <a:pt x="387" y="1059"/>
                    </a:cubicBezTo>
                    <a:close/>
                    <a:moveTo>
                      <a:pt x="388" y="1039"/>
                    </a:moveTo>
                    <a:cubicBezTo>
                      <a:pt x="388" y="1038"/>
                      <a:pt x="388" y="1038"/>
                      <a:pt x="388" y="1037"/>
                    </a:cubicBezTo>
                    <a:cubicBezTo>
                      <a:pt x="388" y="1036"/>
                      <a:pt x="388" y="1036"/>
                      <a:pt x="388" y="1035"/>
                    </a:cubicBezTo>
                    <a:cubicBezTo>
                      <a:pt x="388" y="1035"/>
                      <a:pt x="388" y="1035"/>
                      <a:pt x="387" y="1035"/>
                    </a:cubicBezTo>
                    <a:cubicBezTo>
                      <a:pt x="386" y="1029"/>
                      <a:pt x="385" y="1023"/>
                      <a:pt x="384" y="1017"/>
                    </a:cubicBezTo>
                    <a:cubicBezTo>
                      <a:pt x="383" y="1006"/>
                      <a:pt x="382" y="995"/>
                      <a:pt x="380" y="984"/>
                    </a:cubicBezTo>
                    <a:cubicBezTo>
                      <a:pt x="379" y="979"/>
                      <a:pt x="378" y="974"/>
                      <a:pt x="378" y="969"/>
                    </a:cubicBezTo>
                    <a:cubicBezTo>
                      <a:pt x="377" y="965"/>
                      <a:pt x="377" y="962"/>
                      <a:pt x="377" y="959"/>
                    </a:cubicBezTo>
                    <a:cubicBezTo>
                      <a:pt x="376" y="954"/>
                      <a:pt x="375" y="949"/>
                      <a:pt x="375" y="944"/>
                    </a:cubicBezTo>
                    <a:cubicBezTo>
                      <a:pt x="374" y="929"/>
                      <a:pt x="373" y="914"/>
                      <a:pt x="373" y="899"/>
                    </a:cubicBezTo>
                    <a:cubicBezTo>
                      <a:pt x="372" y="894"/>
                      <a:pt x="372" y="890"/>
                      <a:pt x="372" y="885"/>
                    </a:cubicBezTo>
                    <a:cubicBezTo>
                      <a:pt x="372" y="885"/>
                      <a:pt x="372" y="885"/>
                      <a:pt x="372" y="885"/>
                    </a:cubicBezTo>
                    <a:cubicBezTo>
                      <a:pt x="372" y="884"/>
                      <a:pt x="372" y="883"/>
                      <a:pt x="372" y="881"/>
                    </a:cubicBezTo>
                    <a:cubicBezTo>
                      <a:pt x="372" y="881"/>
                      <a:pt x="372" y="880"/>
                      <a:pt x="372" y="880"/>
                    </a:cubicBezTo>
                    <a:cubicBezTo>
                      <a:pt x="372" y="879"/>
                      <a:pt x="372" y="878"/>
                      <a:pt x="372" y="878"/>
                    </a:cubicBezTo>
                    <a:cubicBezTo>
                      <a:pt x="372" y="878"/>
                      <a:pt x="372" y="877"/>
                      <a:pt x="371" y="877"/>
                    </a:cubicBezTo>
                    <a:cubicBezTo>
                      <a:pt x="372" y="877"/>
                      <a:pt x="372" y="878"/>
                      <a:pt x="372" y="878"/>
                    </a:cubicBezTo>
                    <a:cubicBezTo>
                      <a:pt x="372" y="878"/>
                      <a:pt x="372" y="879"/>
                      <a:pt x="372" y="880"/>
                    </a:cubicBezTo>
                    <a:cubicBezTo>
                      <a:pt x="372" y="880"/>
                      <a:pt x="372" y="881"/>
                      <a:pt x="372" y="881"/>
                    </a:cubicBezTo>
                    <a:cubicBezTo>
                      <a:pt x="372" y="883"/>
                      <a:pt x="372" y="884"/>
                      <a:pt x="372" y="885"/>
                    </a:cubicBezTo>
                    <a:cubicBezTo>
                      <a:pt x="372" y="885"/>
                      <a:pt x="372" y="885"/>
                      <a:pt x="372" y="885"/>
                    </a:cubicBezTo>
                    <a:cubicBezTo>
                      <a:pt x="375" y="895"/>
                      <a:pt x="375" y="904"/>
                      <a:pt x="375" y="914"/>
                    </a:cubicBezTo>
                    <a:cubicBezTo>
                      <a:pt x="376" y="925"/>
                      <a:pt x="377" y="937"/>
                      <a:pt x="378" y="948"/>
                    </a:cubicBezTo>
                    <a:cubicBezTo>
                      <a:pt x="381" y="968"/>
                      <a:pt x="384" y="988"/>
                      <a:pt x="385" y="1008"/>
                    </a:cubicBezTo>
                    <a:cubicBezTo>
                      <a:pt x="386" y="1017"/>
                      <a:pt x="387" y="1026"/>
                      <a:pt x="387" y="1035"/>
                    </a:cubicBezTo>
                    <a:cubicBezTo>
                      <a:pt x="388" y="1035"/>
                      <a:pt x="388" y="1035"/>
                      <a:pt x="388" y="1035"/>
                    </a:cubicBezTo>
                    <a:cubicBezTo>
                      <a:pt x="388" y="1036"/>
                      <a:pt x="388" y="1036"/>
                      <a:pt x="388" y="1037"/>
                    </a:cubicBezTo>
                    <a:cubicBezTo>
                      <a:pt x="388" y="1038"/>
                      <a:pt x="388" y="1038"/>
                      <a:pt x="388" y="1039"/>
                    </a:cubicBezTo>
                    <a:close/>
                    <a:moveTo>
                      <a:pt x="447" y="1119"/>
                    </a:moveTo>
                    <a:cubicBezTo>
                      <a:pt x="446" y="1119"/>
                      <a:pt x="446" y="1118"/>
                      <a:pt x="446" y="1118"/>
                    </a:cubicBezTo>
                    <a:cubicBezTo>
                      <a:pt x="446" y="1118"/>
                      <a:pt x="446" y="1118"/>
                      <a:pt x="446" y="1118"/>
                    </a:cubicBezTo>
                    <a:cubicBezTo>
                      <a:pt x="445" y="1117"/>
                      <a:pt x="445" y="1116"/>
                      <a:pt x="444" y="1115"/>
                    </a:cubicBezTo>
                    <a:cubicBezTo>
                      <a:pt x="438" y="1104"/>
                      <a:pt x="433" y="1093"/>
                      <a:pt x="428" y="1082"/>
                    </a:cubicBezTo>
                    <a:cubicBezTo>
                      <a:pt x="422" y="1070"/>
                      <a:pt x="416" y="1057"/>
                      <a:pt x="410" y="1044"/>
                    </a:cubicBezTo>
                    <a:cubicBezTo>
                      <a:pt x="410" y="1043"/>
                      <a:pt x="409" y="1042"/>
                      <a:pt x="409" y="1041"/>
                    </a:cubicBezTo>
                    <a:cubicBezTo>
                      <a:pt x="408" y="1041"/>
                      <a:pt x="408" y="1041"/>
                      <a:pt x="408" y="1042"/>
                    </a:cubicBezTo>
                    <a:cubicBezTo>
                      <a:pt x="408" y="1043"/>
                      <a:pt x="409" y="1044"/>
                      <a:pt x="409" y="1046"/>
                    </a:cubicBezTo>
                    <a:cubicBezTo>
                      <a:pt x="414" y="1057"/>
                      <a:pt x="419" y="1068"/>
                      <a:pt x="424" y="1080"/>
                    </a:cubicBezTo>
                    <a:cubicBezTo>
                      <a:pt x="424" y="1080"/>
                      <a:pt x="424" y="1080"/>
                      <a:pt x="424" y="1080"/>
                    </a:cubicBezTo>
                    <a:cubicBezTo>
                      <a:pt x="424" y="1080"/>
                      <a:pt x="424" y="1081"/>
                      <a:pt x="425" y="1081"/>
                    </a:cubicBezTo>
                    <a:cubicBezTo>
                      <a:pt x="425" y="1081"/>
                      <a:pt x="425" y="1082"/>
                      <a:pt x="425" y="1082"/>
                    </a:cubicBezTo>
                    <a:cubicBezTo>
                      <a:pt x="425" y="1082"/>
                      <a:pt x="425" y="1082"/>
                      <a:pt x="425" y="1082"/>
                    </a:cubicBezTo>
                    <a:cubicBezTo>
                      <a:pt x="425" y="1082"/>
                      <a:pt x="425" y="1082"/>
                      <a:pt x="425" y="1082"/>
                    </a:cubicBezTo>
                    <a:cubicBezTo>
                      <a:pt x="425" y="1082"/>
                      <a:pt x="425" y="1081"/>
                      <a:pt x="425" y="1081"/>
                    </a:cubicBezTo>
                    <a:cubicBezTo>
                      <a:pt x="424" y="1081"/>
                      <a:pt x="424" y="1080"/>
                      <a:pt x="424" y="1080"/>
                    </a:cubicBezTo>
                    <a:cubicBezTo>
                      <a:pt x="424" y="1080"/>
                      <a:pt x="424" y="1080"/>
                      <a:pt x="424" y="1080"/>
                    </a:cubicBezTo>
                    <a:cubicBezTo>
                      <a:pt x="416" y="1069"/>
                      <a:pt x="410" y="1057"/>
                      <a:pt x="406" y="1044"/>
                    </a:cubicBezTo>
                    <a:cubicBezTo>
                      <a:pt x="398" y="1024"/>
                      <a:pt x="391" y="1004"/>
                      <a:pt x="388" y="982"/>
                    </a:cubicBezTo>
                    <a:cubicBezTo>
                      <a:pt x="385" y="965"/>
                      <a:pt x="383" y="949"/>
                      <a:pt x="381" y="932"/>
                    </a:cubicBezTo>
                    <a:cubicBezTo>
                      <a:pt x="379" y="919"/>
                      <a:pt x="379" y="906"/>
                      <a:pt x="379" y="893"/>
                    </a:cubicBezTo>
                    <a:cubicBezTo>
                      <a:pt x="379" y="882"/>
                      <a:pt x="380" y="870"/>
                      <a:pt x="380" y="859"/>
                    </a:cubicBezTo>
                    <a:cubicBezTo>
                      <a:pt x="380" y="859"/>
                      <a:pt x="380" y="859"/>
                      <a:pt x="380" y="859"/>
                    </a:cubicBezTo>
                    <a:cubicBezTo>
                      <a:pt x="380" y="858"/>
                      <a:pt x="380" y="858"/>
                      <a:pt x="380" y="858"/>
                    </a:cubicBezTo>
                    <a:cubicBezTo>
                      <a:pt x="380" y="858"/>
                      <a:pt x="380" y="858"/>
                      <a:pt x="380" y="859"/>
                    </a:cubicBezTo>
                    <a:cubicBezTo>
                      <a:pt x="380" y="859"/>
                      <a:pt x="380" y="859"/>
                      <a:pt x="380" y="859"/>
                    </a:cubicBezTo>
                    <a:cubicBezTo>
                      <a:pt x="380" y="863"/>
                      <a:pt x="380" y="867"/>
                      <a:pt x="381" y="871"/>
                    </a:cubicBezTo>
                    <a:cubicBezTo>
                      <a:pt x="382" y="890"/>
                      <a:pt x="383" y="909"/>
                      <a:pt x="384" y="929"/>
                    </a:cubicBezTo>
                    <a:cubicBezTo>
                      <a:pt x="385" y="946"/>
                      <a:pt x="388" y="963"/>
                      <a:pt x="391" y="980"/>
                    </a:cubicBezTo>
                    <a:cubicBezTo>
                      <a:pt x="391" y="981"/>
                      <a:pt x="391" y="983"/>
                      <a:pt x="392" y="985"/>
                    </a:cubicBezTo>
                    <a:cubicBezTo>
                      <a:pt x="392" y="985"/>
                      <a:pt x="393" y="984"/>
                      <a:pt x="393" y="984"/>
                    </a:cubicBezTo>
                    <a:cubicBezTo>
                      <a:pt x="386" y="936"/>
                      <a:pt x="383" y="888"/>
                      <a:pt x="383" y="839"/>
                    </a:cubicBezTo>
                    <a:cubicBezTo>
                      <a:pt x="383" y="847"/>
                      <a:pt x="384" y="855"/>
                      <a:pt x="384" y="863"/>
                    </a:cubicBezTo>
                    <a:cubicBezTo>
                      <a:pt x="385" y="875"/>
                      <a:pt x="387" y="886"/>
                      <a:pt x="388" y="898"/>
                    </a:cubicBezTo>
                    <a:cubicBezTo>
                      <a:pt x="389" y="915"/>
                      <a:pt x="390" y="932"/>
                      <a:pt x="392" y="948"/>
                    </a:cubicBezTo>
                    <a:cubicBezTo>
                      <a:pt x="393" y="960"/>
                      <a:pt x="395" y="972"/>
                      <a:pt x="397" y="983"/>
                    </a:cubicBezTo>
                    <a:cubicBezTo>
                      <a:pt x="398" y="997"/>
                      <a:pt x="401" y="1009"/>
                      <a:pt x="404" y="1022"/>
                    </a:cubicBezTo>
                    <a:cubicBezTo>
                      <a:pt x="409" y="1039"/>
                      <a:pt x="416" y="1054"/>
                      <a:pt x="423" y="1070"/>
                    </a:cubicBezTo>
                    <a:cubicBezTo>
                      <a:pt x="430" y="1085"/>
                      <a:pt x="437" y="1099"/>
                      <a:pt x="445" y="1114"/>
                    </a:cubicBezTo>
                    <a:cubicBezTo>
                      <a:pt x="445" y="1115"/>
                      <a:pt x="446" y="1117"/>
                      <a:pt x="446" y="1118"/>
                    </a:cubicBezTo>
                    <a:cubicBezTo>
                      <a:pt x="446" y="1118"/>
                      <a:pt x="446" y="1118"/>
                      <a:pt x="446" y="1118"/>
                    </a:cubicBezTo>
                    <a:cubicBezTo>
                      <a:pt x="446" y="1118"/>
                      <a:pt x="446" y="1119"/>
                      <a:pt x="447" y="1119"/>
                    </a:cubicBezTo>
                    <a:close/>
                    <a:moveTo>
                      <a:pt x="432" y="1080"/>
                    </a:moveTo>
                    <a:cubicBezTo>
                      <a:pt x="437" y="1090"/>
                      <a:pt x="441" y="1099"/>
                      <a:pt x="445" y="1109"/>
                    </a:cubicBezTo>
                    <a:cubicBezTo>
                      <a:pt x="446" y="1109"/>
                      <a:pt x="446" y="1109"/>
                      <a:pt x="446" y="1109"/>
                    </a:cubicBezTo>
                    <a:cubicBezTo>
                      <a:pt x="446" y="1109"/>
                      <a:pt x="446" y="1110"/>
                      <a:pt x="446" y="1110"/>
                    </a:cubicBezTo>
                    <a:cubicBezTo>
                      <a:pt x="446" y="1110"/>
                      <a:pt x="446" y="1111"/>
                      <a:pt x="447" y="1111"/>
                    </a:cubicBezTo>
                    <a:cubicBezTo>
                      <a:pt x="447" y="1111"/>
                      <a:pt x="447" y="1112"/>
                      <a:pt x="447" y="1112"/>
                    </a:cubicBezTo>
                    <a:cubicBezTo>
                      <a:pt x="447" y="1112"/>
                      <a:pt x="447" y="1112"/>
                      <a:pt x="447" y="1112"/>
                    </a:cubicBezTo>
                    <a:cubicBezTo>
                      <a:pt x="447" y="1112"/>
                      <a:pt x="447" y="1112"/>
                      <a:pt x="447" y="1112"/>
                    </a:cubicBezTo>
                    <a:cubicBezTo>
                      <a:pt x="447" y="1112"/>
                      <a:pt x="447" y="1111"/>
                      <a:pt x="447" y="1111"/>
                    </a:cubicBezTo>
                    <a:cubicBezTo>
                      <a:pt x="446" y="1111"/>
                      <a:pt x="446" y="1110"/>
                      <a:pt x="446" y="1110"/>
                    </a:cubicBezTo>
                    <a:cubicBezTo>
                      <a:pt x="446" y="1110"/>
                      <a:pt x="446" y="1109"/>
                      <a:pt x="446" y="1109"/>
                    </a:cubicBezTo>
                    <a:cubicBezTo>
                      <a:pt x="446" y="1109"/>
                      <a:pt x="446" y="1109"/>
                      <a:pt x="445" y="1109"/>
                    </a:cubicBezTo>
                    <a:cubicBezTo>
                      <a:pt x="444" y="1105"/>
                      <a:pt x="442" y="1102"/>
                      <a:pt x="440" y="1099"/>
                    </a:cubicBezTo>
                    <a:cubicBezTo>
                      <a:pt x="432" y="1082"/>
                      <a:pt x="424" y="1064"/>
                      <a:pt x="416" y="1046"/>
                    </a:cubicBezTo>
                    <a:cubicBezTo>
                      <a:pt x="410" y="1033"/>
                      <a:pt x="406" y="1020"/>
                      <a:pt x="404" y="1006"/>
                    </a:cubicBezTo>
                    <a:cubicBezTo>
                      <a:pt x="401" y="986"/>
                      <a:pt x="398" y="967"/>
                      <a:pt x="395" y="948"/>
                    </a:cubicBezTo>
                    <a:cubicBezTo>
                      <a:pt x="393" y="931"/>
                      <a:pt x="392" y="914"/>
                      <a:pt x="391" y="897"/>
                    </a:cubicBezTo>
                    <a:cubicBezTo>
                      <a:pt x="390" y="892"/>
                      <a:pt x="390" y="887"/>
                      <a:pt x="389" y="882"/>
                    </a:cubicBezTo>
                    <a:cubicBezTo>
                      <a:pt x="389" y="882"/>
                      <a:pt x="389" y="881"/>
                      <a:pt x="389" y="880"/>
                    </a:cubicBezTo>
                    <a:cubicBezTo>
                      <a:pt x="389" y="879"/>
                      <a:pt x="389" y="879"/>
                      <a:pt x="389" y="879"/>
                    </a:cubicBezTo>
                    <a:cubicBezTo>
                      <a:pt x="389" y="878"/>
                      <a:pt x="389" y="877"/>
                      <a:pt x="389" y="877"/>
                    </a:cubicBezTo>
                    <a:cubicBezTo>
                      <a:pt x="389" y="875"/>
                      <a:pt x="389" y="872"/>
                      <a:pt x="388" y="870"/>
                    </a:cubicBezTo>
                    <a:cubicBezTo>
                      <a:pt x="388" y="870"/>
                      <a:pt x="388" y="869"/>
                      <a:pt x="388" y="868"/>
                    </a:cubicBezTo>
                    <a:cubicBezTo>
                      <a:pt x="388" y="867"/>
                      <a:pt x="388" y="865"/>
                      <a:pt x="388" y="864"/>
                    </a:cubicBezTo>
                    <a:cubicBezTo>
                      <a:pt x="388" y="863"/>
                      <a:pt x="388" y="863"/>
                      <a:pt x="388" y="862"/>
                    </a:cubicBezTo>
                    <a:cubicBezTo>
                      <a:pt x="388" y="862"/>
                      <a:pt x="388" y="862"/>
                      <a:pt x="388" y="862"/>
                    </a:cubicBezTo>
                    <a:cubicBezTo>
                      <a:pt x="386" y="850"/>
                      <a:pt x="386" y="839"/>
                      <a:pt x="387" y="827"/>
                    </a:cubicBezTo>
                    <a:cubicBezTo>
                      <a:pt x="387" y="827"/>
                      <a:pt x="387" y="827"/>
                      <a:pt x="387" y="827"/>
                    </a:cubicBezTo>
                    <a:cubicBezTo>
                      <a:pt x="387" y="827"/>
                      <a:pt x="387" y="827"/>
                      <a:pt x="387" y="827"/>
                    </a:cubicBezTo>
                    <a:cubicBezTo>
                      <a:pt x="387" y="827"/>
                      <a:pt x="387" y="827"/>
                      <a:pt x="387" y="827"/>
                    </a:cubicBezTo>
                    <a:cubicBezTo>
                      <a:pt x="387" y="829"/>
                      <a:pt x="388" y="830"/>
                      <a:pt x="388" y="831"/>
                    </a:cubicBezTo>
                    <a:cubicBezTo>
                      <a:pt x="388" y="836"/>
                      <a:pt x="388" y="841"/>
                      <a:pt x="388" y="845"/>
                    </a:cubicBezTo>
                    <a:cubicBezTo>
                      <a:pt x="388" y="851"/>
                      <a:pt x="388" y="856"/>
                      <a:pt x="388" y="862"/>
                    </a:cubicBezTo>
                    <a:cubicBezTo>
                      <a:pt x="388" y="862"/>
                      <a:pt x="388" y="862"/>
                      <a:pt x="388" y="862"/>
                    </a:cubicBezTo>
                    <a:cubicBezTo>
                      <a:pt x="388" y="863"/>
                      <a:pt x="388" y="863"/>
                      <a:pt x="388" y="864"/>
                    </a:cubicBezTo>
                    <a:cubicBezTo>
                      <a:pt x="388" y="865"/>
                      <a:pt x="388" y="867"/>
                      <a:pt x="388" y="868"/>
                    </a:cubicBezTo>
                    <a:cubicBezTo>
                      <a:pt x="388" y="869"/>
                      <a:pt x="388" y="870"/>
                      <a:pt x="388" y="870"/>
                    </a:cubicBezTo>
                    <a:cubicBezTo>
                      <a:pt x="389" y="872"/>
                      <a:pt x="389" y="875"/>
                      <a:pt x="389" y="877"/>
                    </a:cubicBezTo>
                    <a:cubicBezTo>
                      <a:pt x="389" y="877"/>
                      <a:pt x="389" y="878"/>
                      <a:pt x="389" y="879"/>
                    </a:cubicBezTo>
                    <a:cubicBezTo>
                      <a:pt x="389" y="879"/>
                      <a:pt x="389" y="879"/>
                      <a:pt x="389" y="880"/>
                    </a:cubicBezTo>
                    <a:cubicBezTo>
                      <a:pt x="389" y="881"/>
                      <a:pt x="389" y="881"/>
                      <a:pt x="390" y="882"/>
                    </a:cubicBezTo>
                    <a:cubicBezTo>
                      <a:pt x="390" y="883"/>
                      <a:pt x="390" y="883"/>
                      <a:pt x="390" y="883"/>
                    </a:cubicBezTo>
                    <a:cubicBezTo>
                      <a:pt x="393" y="896"/>
                      <a:pt x="395" y="910"/>
                      <a:pt x="398" y="923"/>
                    </a:cubicBezTo>
                    <a:cubicBezTo>
                      <a:pt x="399" y="932"/>
                      <a:pt x="401" y="942"/>
                      <a:pt x="402" y="951"/>
                    </a:cubicBezTo>
                    <a:cubicBezTo>
                      <a:pt x="403" y="964"/>
                      <a:pt x="404" y="977"/>
                      <a:pt x="405" y="990"/>
                    </a:cubicBezTo>
                    <a:cubicBezTo>
                      <a:pt x="406" y="1001"/>
                      <a:pt x="408" y="1011"/>
                      <a:pt x="410" y="1021"/>
                    </a:cubicBezTo>
                    <a:cubicBezTo>
                      <a:pt x="416" y="1042"/>
                      <a:pt x="424" y="1061"/>
                      <a:pt x="432" y="1080"/>
                    </a:cubicBezTo>
                    <a:close/>
                    <a:moveTo>
                      <a:pt x="418" y="1035"/>
                    </a:moveTo>
                    <a:cubicBezTo>
                      <a:pt x="418" y="1036"/>
                      <a:pt x="418" y="1037"/>
                      <a:pt x="418" y="1038"/>
                    </a:cubicBezTo>
                    <a:cubicBezTo>
                      <a:pt x="418" y="1039"/>
                      <a:pt x="419" y="1039"/>
                      <a:pt x="419" y="1039"/>
                    </a:cubicBezTo>
                    <a:cubicBezTo>
                      <a:pt x="419" y="1039"/>
                      <a:pt x="419" y="1040"/>
                      <a:pt x="419" y="1040"/>
                    </a:cubicBezTo>
                    <a:cubicBezTo>
                      <a:pt x="419" y="1041"/>
                      <a:pt x="419" y="1041"/>
                      <a:pt x="419" y="1042"/>
                    </a:cubicBezTo>
                    <a:cubicBezTo>
                      <a:pt x="419" y="1042"/>
                      <a:pt x="420" y="1043"/>
                      <a:pt x="420" y="1043"/>
                    </a:cubicBezTo>
                    <a:cubicBezTo>
                      <a:pt x="420" y="1043"/>
                      <a:pt x="420" y="1044"/>
                      <a:pt x="420" y="1044"/>
                    </a:cubicBezTo>
                    <a:cubicBezTo>
                      <a:pt x="420" y="1044"/>
                      <a:pt x="420" y="1045"/>
                      <a:pt x="421" y="1045"/>
                    </a:cubicBezTo>
                    <a:cubicBezTo>
                      <a:pt x="421" y="1045"/>
                      <a:pt x="421" y="1046"/>
                      <a:pt x="421" y="1046"/>
                    </a:cubicBezTo>
                    <a:cubicBezTo>
                      <a:pt x="421" y="1046"/>
                      <a:pt x="421" y="1046"/>
                      <a:pt x="421" y="1046"/>
                    </a:cubicBezTo>
                    <a:cubicBezTo>
                      <a:pt x="421" y="1046"/>
                      <a:pt x="421" y="1045"/>
                      <a:pt x="421" y="1045"/>
                    </a:cubicBezTo>
                    <a:cubicBezTo>
                      <a:pt x="420" y="1045"/>
                      <a:pt x="420" y="1044"/>
                      <a:pt x="420" y="1044"/>
                    </a:cubicBezTo>
                    <a:cubicBezTo>
                      <a:pt x="420" y="1044"/>
                      <a:pt x="420" y="1043"/>
                      <a:pt x="420" y="1043"/>
                    </a:cubicBezTo>
                    <a:cubicBezTo>
                      <a:pt x="419" y="1043"/>
                      <a:pt x="419" y="1042"/>
                      <a:pt x="419" y="1042"/>
                    </a:cubicBezTo>
                    <a:cubicBezTo>
                      <a:pt x="419" y="1041"/>
                      <a:pt x="419" y="1041"/>
                      <a:pt x="419" y="1040"/>
                    </a:cubicBezTo>
                    <a:cubicBezTo>
                      <a:pt x="419" y="1040"/>
                      <a:pt x="419" y="1039"/>
                      <a:pt x="419" y="1039"/>
                    </a:cubicBezTo>
                    <a:cubicBezTo>
                      <a:pt x="418" y="1039"/>
                      <a:pt x="418" y="1039"/>
                      <a:pt x="418" y="1038"/>
                    </a:cubicBezTo>
                    <a:cubicBezTo>
                      <a:pt x="418" y="1037"/>
                      <a:pt x="418" y="1036"/>
                      <a:pt x="417" y="1035"/>
                    </a:cubicBezTo>
                    <a:cubicBezTo>
                      <a:pt x="416" y="1030"/>
                      <a:pt x="414" y="1026"/>
                      <a:pt x="412" y="1021"/>
                    </a:cubicBezTo>
                    <a:cubicBezTo>
                      <a:pt x="409" y="1005"/>
                      <a:pt x="407" y="989"/>
                      <a:pt x="406" y="972"/>
                    </a:cubicBezTo>
                    <a:cubicBezTo>
                      <a:pt x="405" y="962"/>
                      <a:pt x="404" y="951"/>
                      <a:pt x="403" y="941"/>
                    </a:cubicBezTo>
                    <a:cubicBezTo>
                      <a:pt x="400" y="924"/>
                      <a:pt x="397" y="908"/>
                      <a:pt x="394" y="891"/>
                    </a:cubicBezTo>
                    <a:cubicBezTo>
                      <a:pt x="391" y="875"/>
                      <a:pt x="390" y="859"/>
                      <a:pt x="390" y="842"/>
                    </a:cubicBezTo>
                    <a:cubicBezTo>
                      <a:pt x="390" y="842"/>
                      <a:pt x="390" y="842"/>
                      <a:pt x="390" y="842"/>
                    </a:cubicBezTo>
                    <a:cubicBezTo>
                      <a:pt x="390" y="842"/>
                      <a:pt x="390" y="841"/>
                      <a:pt x="390" y="841"/>
                    </a:cubicBezTo>
                    <a:cubicBezTo>
                      <a:pt x="390" y="841"/>
                      <a:pt x="390" y="842"/>
                      <a:pt x="390" y="842"/>
                    </a:cubicBezTo>
                    <a:cubicBezTo>
                      <a:pt x="390" y="842"/>
                      <a:pt x="390" y="842"/>
                      <a:pt x="390" y="842"/>
                    </a:cubicBezTo>
                    <a:cubicBezTo>
                      <a:pt x="392" y="859"/>
                      <a:pt x="396" y="874"/>
                      <a:pt x="400" y="890"/>
                    </a:cubicBezTo>
                    <a:cubicBezTo>
                      <a:pt x="401" y="893"/>
                      <a:pt x="402" y="896"/>
                      <a:pt x="402" y="899"/>
                    </a:cubicBezTo>
                    <a:cubicBezTo>
                      <a:pt x="404" y="915"/>
                      <a:pt x="407" y="931"/>
                      <a:pt x="408" y="947"/>
                    </a:cubicBezTo>
                    <a:cubicBezTo>
                      <a:pt x="410" y="960"/>
                      <a:pt x="411" y="973"/>
                      <a:pt x="412" y="986"/>
                    </a:cubicBezTo>
                    <a:cubicBezTo>
                      <a:pt x="412" y="999"/>
                      <a:pt x="413" y="1011"/>
                      <a:pt x="415" y="1024"/>
                    </a:cubicBezTo>
                    <a:cubicBezTo>
                      <a:pt x="416" y="1028"/>
                      <a:pt x="417" y="1031"/>
                      <a:pt x="418" y="1035"/>
                    </a:cubicBezTo>
                    <a:close/>
                    <a:moveTo>
                      <a:pt x="461" y="1098"/>
                    </a:moveTo>
                    <a:cubicBezTo>
                      <a:pt x="461" y="1098"/>
                      <a:pt x="461" y="1098"/>
                      <a:pt x="461" y="1097"/>
                    </a:cubicBezTo>
                    <a:cubicBezTo>
                      <a:pt x="461" y="1097"/>
                      <a:pt x="460" y="1097"/>
                      <a:pt x="460" y="1096"/>
                    </a:cubicBezTo>
                    <a:cubicBezTo>
                      <a:pt x="460" y="1096"/>
                      <a:pt x="460" y="1096"/>
                      <a:pt x="460" y="1095"/>
                    </a:cubicBezTo>
                    <a:cubicBezTo>
                      <a:pt x="460" y="1095"/>
                      <a:pt x="460" y="1095"/>
                      <a:pt x="459" y="1094"/>
                    </a:cubicBezTo>
                    <a:cubicBezTo>
                      <a:pt x="459" y="1094"/>
                      <a:pt x="459" y="1094"/>
                      <a:pt x="459" y="1093"/>
                    </a:cubicBezTo>
                    <a:cubicBezTo>
                      <a:pt x="459" y="1094"/>
                      <a:pt x="459" y="1094"/>
                      <a:pt x="460" y="1094"/>
                    </a:cubicBezTo>
                    <a:cubicBezTo>
                      <a:pt x="460" y="1095"/>
                      <a:pt x="460" y="1095"/>
                      <a:pt x="460" y="1095"/>
                    </a:cubicBezTo>
                    <a:cubicBezTo>
                      <a:pt x="460" y="1096"/>
                      <a:pt x="460" y="1096"/>
                      <a:pt x="460" y="1096"/>
                    </a:cubicBezTo>
                    <a:cubicBezTo>
                      <a:pt x="461" y="1097"/>
                      <a:pt x="461" y="1097"/>
                      <a:pt x="461" y="1097"/>
                    </a:cubicBezTo>
                    <a:cubicBezTo>
                      <a:pt x="461" y="1098"/>
                      <a:pt x="461" y="1098"/>
                      <a:pt x="461" y="1098"/>
                    </a:cubicBezTo>
                    <a:cubicBezTo>
                      <a:pt x="461" y="1099"/>
                      <a:pt x="461" y="1099"/>
                      <a:pt x="461" y="1099"/>
                    </a:cubicBezTo>
                    <a:lnTo>
                      <a:pt x="461" y="1098"/>
                    </a:lnTo>
                    <a:close/>
                    <a:moveTo>
                      <a:pt x="473" y="1118"/>
                    </a:moveTo>
                    <a:cubicBezTo>
                      <a:pt x="473" y="1117"/>
                      <a:pt x="473" y="1117"/>
                      <a:pt x="473" y="1117"/>
                    </a:cubicBezTo>
                    <a:cubicBezTo>
                      <a:pt x="473" y="1116"/>
                      <a:pt x="472" y="1116"/>
                      <a:pt x="472" y="1116"/>
                    </a:cubicBezTo>
                    <a:cubicBezTo>
                      <a:pt x="472" y="1115"/>
                      <a:pt x="472" y="1115"/>
                      <a:pt x="472" y="1115"/>
                    </a:cubicBezTo>
                    <a:cubicBezTo>
                      <a:pt x="472" y="1114"/>
                      <a:pt x="472" y="1114"/>
                      <a:pt x="471" y="1114"/>
                    </a:cubicBezTo>
                    <a:cubicBezTo>
                      <a:pt x="471" y="1113"/>
                      <a:pt x="471" y="1113"/>
                      <a:pt x="471" y="1113"/>
                    </a:cubicBezTo>
                    <a:cubicBezTo>
                      <a:pt x="470" y="1111"/>
                      <a:pt x="469" y="1109"/>
                      <a:pt x="468" y="1107"/>
                    </a:cubicBezTo>
                    <a:cubicBezTo>
                      <a:pt x="460" y="1091"/>
                      <a:pt x="452" y="1073"/>
                      <a:pt x="447" y="1055"/>
                    </a:cubicBezTo>
                    <a:cubicBezTo>
                      <a:pt x="445" y="1050"/>
                      <a:pt x="444" y="1046"/>
                      <a:pt x="442" y="1041"/>
                    </a:cubicBezTo>
                    <a:cubicBezTo>
                      <a:pt x="442" y="1041"/>
                      <a:pt x="442" y="1040"/>
                      <a:pt x="442" y="1039"/>
                    </a:cubicBezTo>
                    <a:cubicBezTo>
                      <a:pt x="442" y="1039"/>
                      <a:pt x="442" y="1040"/>
                      <a:pt x="442" y="1040"/>
                    </a:cubicBezTo>
                    <a:cubicBezTo>
                      <a:pt x="442" y="1040"/>
                      <a:pt x="442" y="1041"/>
                      <a:pt x="442" y="1041"/>
                    </a:cubicBezTo>
                    <a:cubicBezTo>
                      <a:pt x="442" y="1041"/>
                      <a:pt x="442" y="1041"/>
                      <a:pt x="442" y="1041"/>
                    </a:cubicBezTo>
                    <a:cubicBezTo>
                      <a:pt x="442" y="1043"/>
                      <a:pt x="442" y="1044"/>
                      <a:pt x="443" y="1046"/>
                    </a:cubicBezTo>
                    <a:cubicBezTo>
                      <a:pt x="446" y="1058"/>
                      <a:pt x="450" y="1071"/>
                      <a:pt x="455" y="1082"/>
                    </a:cubicBezTo>
                    <a:cubicBezTo>
                      <a:pt x="455" y="1083"/>
                      <a:pt x="455" y="1083"/>
                      <a:pt x="455" y="1083"/>
                    </a:cubicBezTo>
                    <a:cubicBezTo>
                      <a:pt x="455" y="1083"/>
                      <a:pt x="455" y="1084"/>
                      <a:pt x="455" y="1084"/>
                    </a:cubicBezTo>
                    <a:cubicBezTo>
                      <a:pt x="455" y="1084"/>
                      <a:pt x="455" y="1085"/>
                      <a:pt x="456" y="1085"/>
                    </a:cubicBezTo>
                    <a:cubicBezTo>
                      <a:pt x="456" y="1085"/>
                      <a:pt x="456" y="1086"/>
                      <a:pt x="456" y="1086"/>
                    </a:cubicBezTo>
                    <a:cubicBezTo>
                      <a:pt x="456" y="1086"/>
                      <a:pt x="456" y="1087"/>
                      <a:pt x="456" y="1087"/>
                    </a:cubicBezTo>
                    <a:cubicBezTo>
                      <a:pt x="457" y="1087"/>
                      <a:pt x="457" y="1088"/>
                      <a:pt x="457" y="1088"/>
                    </a:cubicBezTo>
                    <a:cubicBezTo>
                      <a:pt x="457" y="1088"/>
                      <a:pt x="457" y="1088"/>
                      <a:pt x="457" y="1088"/>
                    </a:cubicBezTo>
                    <a:cubicBezTo>
                      <a:pt x="457" y="1088"/>
                      <a:pt x="457" y="1088"/>
                      <a:pt x="457" y="1088"/>
                    </a:cubicBezTo>
                    <a:cubicBezTo>
                      <a:pt x="457" y="1088"/>
                      <a:pt x="457" y="1087"/>
                      <a:pt x="456" y="1087"/>
                    </a:cubicBezTo>
                    <a:cubicBezTo>
                      <a:pt x="456" y="1087"/>
                      <a:pt x="456" y="1086"/>
                      <a:pt x="456" y="1086"/>
                    </a:cubicBezTo>
                    <a:cubicBezTo>
                      <a:pt x="456" y="1086"/>
                      <a:pt x="456" y="1085"/>
                      <a:pt x="456" y="1085"/>
                    </a:cubicBezTo>
                    <a:cubicBezTo>
                      <a:pt x="455" y="1085"/>
                      <a:pt x="455" y="1084"/>
                      <a:pt x="455" y="1084"/>
                    </a:cubicBezTo>
                    <a:cubicBezTo>
                      <a:pt x="455" y="1084"/>
                      <a:pt x="455" y="1083"/>
                      <a:pt x="455" y="1083"/>
                    </a:cubicBezTo>
                    <a:cubicBezTo>
                      <a:pt x="455" y="1083"/>
                      <a:pt x="455" y="1083"/>
                      <a:pt x="455" y="1082"/>
                    </a:cubicBezTo>
                    <a:cubicBezTo>
                      <a:pt x="453" y="1080"/>
                      <a:pt x="452" y="1078"/>
                      <a:pt x="451" y="1075"/>
                    </a:cubicBezTo>
                    <a:cubicBezTo>
                      <a:pt x="447" y="1067"/>
                      <a:pt x="443" y="1059"/>
                      <a:pt x="440" y="1051"/>
                    </a:cubicBezTo>
                    <a:cubicBezTo>
                      <a:pt x="437" y="1043"/>
                      <a:pt x="434" y="1034"/>
                      <a:pt x="432" y="1026"/>
                    </a:cubicBezTo>
                    <a:cubicBezTo>
                      <a:pt x="429" y="1016"/>
                      <a:pt x="426" y="1005"/>
                      <a:pt x="423" y="995"/>
                    </a:cubicBezTo>
                    <a:cubicBezTo>
                      <a:pt x="420" y="983"/>
                      <a:pt x="419" y="971"/>
                      <a:pt x="417" y="959"/>
                    </a:cubicBezTo>
                    <a:cubicBezTo>
                      <a:pt x="416" y="948"/>
                      <a:pt x="415" y="938"/>
                      <a:pt x="414" y="927"/>
                    </a:cubicBezTo>
                    <a:cubicBezTo>
                      <a:pt x="414" y="919"/>
                      <a:pt x="413" y="911"/>
                      <a:pt x="413" y="904"/>
                    </a:cubicBezTo>
                    <a:cubicBezTo>
                      <a:pt x="413" y="900"/>
                      <a:pt x="413" y="896"/>
                      <a:pt x="413" y="892"/>
                    </a:cubicBezTo>
                    <a:cubicBezTo>
                      <a:pt x="413" y="892"/>
                      <a:pt x="413" y="892"/>
                      <a:pt x="413" y="892"/>
                    </a:cubicBezTo>
                    <a:cubicBezTo>
                      <a:pt x="414" y="902"/>
                      <a:pt x="414" y="911"/>
                      <a:pt x="415" y="920"/>
                    </a:cubicBezTo>
                    <a:cubicBezTo>
                      <a:pt x="415" y="931"/>
                      <a:pt x="416" y="940"/>
                      <a:pt x="418" y="950"/>
                    </a:cubicBezTo>
                    <a:cubicBezTo>
                      <a:pt x="420" y="960"/>
                      <a:pt x="423" y="969"/>
                      <a:pt x="425" y="978"/>
                    </a:cubicBezTo>
                    <a:cubicBezTo>
                      <a:pt x="425" y="980"/>
                      <a:pt x="426" y="981"/>
                      <a:pt x="426" y="982"/>
                    </a:cubicBezTo>
                    <a:cubicBezTo>
                      <a:pt x="426" y="978"/>
                      <a:pt x="425" y="973"/>
                      <a:pt x="425" y="969"/>
                    </a:cubicBezTo>
                    <a:cubicBezTo>
                      <a:pt x="423" y="961"/>
                      <a:pt x="421" y="952"/>
                      <a:pt x="419" y="944"/>
                    </a:cubicBezTo>
                    <a:cubicBezTo>
                      <a:pt x="417" y="933"/>
                      <a:pt x="417" y="921"/>
                      <a:pt x="416" y="909"/>
                    </a:cubicBezTo>
                    <a:cubicBezTo>
                      <a:pt x="416" y="907"/>
                      <a:pt x="416" y="905"/>
                      <a:pt x="416" y="903"/>
                    </a:cubicBezTo>
                    <a:cubicBezTo>
                      <a:pt x="416" y="902"/>
                      <a:pt x="416" y="902"/>
                      <a:pt x="416" y="902"/>
                    </a:cubicBezTo>
                    <a:cubicBezTo>
                      <a:pt x="416" y="902"/>
                      <a:pt x="416" y="901"/>
                      <a:pt x="416" y="900"/>
                    </a:cubicBezTo>
                    <a:cubicBezTo>
                      <a:pt x="416" y="900"/>
                      <a:pt x="416" y="900"/>
                      <a:pt x="416" y="900"/>
                    </a:cubicBezTo>
                    <a:cubicBezTo>
                      <a:pt x="416" y="900"/>
                      <a:pt x="416" y="900"/>
                      <a:pt x="416" y="900"/>
                    </a:cubicBezTo>
                    <a:cubicBezTo>
                      <a:pt x="416" y="901"/>
                      <a:pt x="416" y="902"/>
                      <a:pt x="416" y="902"/>
                    </a:cubicBezTo>
                    <a:cubicBezTo>
                      <a:pt x="416" y="902"/>
                      <a:pt x="416" y="902"/>
                      <a:pt x="416" y="903"/>
                    </a:cubicBezTo>
                    <a:cubicBezTo>
                      <a:pt x="417" y="904"/>
                      <a:pt x="417" y="905"/>
                      <a:pt x="417" y="906"/>
                    </a:cubicBezTo>
                    <a:cubicBezTo>
                      <a:pt x="418" y="913"/>
                      <a:pt x="419" y="919"/>
                      <a:pt x="420" y="926"/>
                    </a:cubicBezTo>
                    <a:cubicBezTo>
                      <a:pt x="422" y="937"/>
                      <a:pt x="423" y="949"/>
                      <a:pt x="426" y="961"/>
                    </a:cubicBezTo>
                    <a:cubicBezTo>
                      <a:pt x="431" y="986"/>
                      <a:pt x="436" y="1012"/>
                      <a:pt x="443" y="1037"/>
                    </a:cubicBezTo>
                    <a:cubicBezTo>
                      <a:pt x="446" y="1046"/>
                      <a:pt x="450" y="1056"/>
                      <a:pt x="453" y="1066"/>
                    </a:cubicBezTo>
                    <a:cubicBezTo>
                      <a:pt x="460" y="1081"/>
                      <a:pt x="465" y="1097"/>
                      <a:pt x="471" y="1113"/>
                    </a:cubicBezTo>
                    <a:cubicBezTo>
                      <a:pt x="471" y="1113"/>
                      <a:pt x="471" y="1113"/>
                      <a:pt x="471" y="1114"/>
                    </a:cubicBezTo>
                    <a:cubicBezTo>
                      <a:pt x="472" y="1114"/>
                      <a:pt x="472" y="1114"/>
                      <a:pt x="472" y="1115"/>
                    </a:cubicBezTo>
                    <a:cubicBezTo>
                      <a:pt x="472" y="1115"/>
                      <a:pt x="472" y="1115"/>
                      <a:pt x="472" y="1116"/>
                    </a:cubicBezTo>
                    <a:cubicBezTo>
                      <a:pt x="473" y="1116"/>
                      <a:pt x="473" y="1116"/>
                      <a:pt x="473" y="1117"/>
                    </a:cubicBezTo>
                    <a:cubicBezTo>
                      <a:pt x="473" y="1117"/>
                      <a:pt x="473" y="1117"/>
                      <a:pt x="473" y="1118"/>
                    </a:cubicBezTo>
                    <a:cubicBezTo>
                      <a:pt x="473" y="1118"/>
                      <a:pt x="473" y="1118"/>
                      <a:pt x="473" y="1118"/>
                    </a:cubicBezTo>
                    <a:close/>
                    <a:moveTo>
                      <a:pt x="423" y="907"/>
                    </a:moveTo>
                    <a:cubicBezTo>
                      <a:pt x="425" y="918"/>
                      <a:pt x="428" y="930"/>
                      <a:pt x="431" y="942"/>
                    </a:cubicBezTo>
                    <a:cubicBezTo>
                      <a:pt x="432" y="950"/>
                      <a:pt x="434" y="959"/>
                      <a:pt x="435" y="968"/>
                    </a:cubicBezTo>
                    <a:cubicBezTo>
                      <a:pt x="435" y="968"/>
                      <a:pt x="435" y="969"/>
                      <a:pt x="435" y="970"/>
                    </a:cubicBezTo>
                    <a:cubicBezTo>
                      <a:pt x="437" y="977"/>
                      <a:pt x="437" y="985"/>
                      <a:pt x="439" y="992"/>
                    </a:cubicBezTo>
                    <a:cubicBezTo>
                      <a:pt x="442" y="1003"/>
                      <a:pt x="445" y="1014"/>
                      <a:pt x="448" y="1025"/>
                    </a:cubicBezTo>
                    <a:cubicBezTo>
                      <a:pt x="449" y="1028"/>
                      <a:pt x="450" y="1030"/>
                      <a:pt x="451" y="1033"/>
                    </a:cubicBezTo>
                    <a:cubicBezTo>
                      <a:pt x="456" y="1047"/>
                      <a:pt x="461" y="1061"/>
                      <a:pt x="464" y="1077"/>
                    </a:cubicBezTo>
                    <a:cubicBezTo>
                      <a:pt x="466" y="1081"/>
                      <a:pt x="467" y="1086"/>
                      <a:pt x="468" y="1091"/>
                    </a:cubicBezTo>
                    <a:cubicBezTo>
                      <a:pt x="468" y="1093"/>
                      <a:pt x="469" y="1095"/>
                      <a:pt x="469" y="1097"/>
                    </a:cubicBezTo>
                    <a:cubicBezTo>
                      <a:pt x="470" y="1098"/>
                      <a:pt x="470" y="1098"/>
                      <a:pt x="470" y="1099"/>
                    </a:cubicBezTo>
                    <a:cubicBezTo>
                      <a:pt x="470" y="1100"/>
                      <a:pt x="470" y="1100"/>
                      <a:pt x="471" y="1101"/>
                    </a:cubicBezTo>
                    <a:cubicBezTo>
                      <a:pt x="471" y="1101"/>
                      <a:pt x="471" y="1102"/>
                      <a:pt x="471" y="1102"/>
                    </a:cubicBezTo>
                    <a:cubicBezTo>
                      <a:pt x="471" y="1102"/>
                      <a:pt x="471" y="1103"/>
                      <a:pt x="471" y="1103"/>
                    </a:cubicBezTo>
                    <a:cubicBezTo>
                      <a:pt x="472" y="1103"/>
                      <a:pt x="472" y="1104"/>
                      <a:pt x="472" y="1104"/>
                    </a:cubicBezTo>
                    <a:cubicBezTo>
                      <a:pt x="472" y="1105"/>
                      <a:pt x="472" y="1105"/>
                      <a:pt x="472" y="1106"/>
                    </a:cubicBezTo>
                    <a:cubicBezTo>
                      <a:pt x="472" y="1106"/>
                      <a:pt x="472" y="1107"/>
                      <a:pt x="473" y="1107"/>
                    </a:cubicBezTo>
                    <a:cubicBezTo>
                      <a:pt x="473" y="1107"/>
                      <a:pt x="473" y="1108"/>
                      <a:pt x="473" y="1108"/>
                    </a:cubicBezTo>
                    <a:cubicBezTo>
                      <a:pt x="473" y="1108"/>
                      <a:pt x="473" y="1109"/>
                      <a:pt x="473" y="1109"/>
                    </a:cubicBezTo>
                    <a:cubicBezTo>
                      <a:pt x="473" y="1109"/>
                      <a:pt x="473" y="1109"/>
                      <a:pt x="473" y="1109"/>
                    </a:cubicBezTo>
                    <a:cubicBezTo>
                      <a:pt x="473" y="1109"/>
                      <a:pt x="473" y="1108"/>
                      <a:pt x="473" y="1108"/>
                    </a:cubicBezTo>
                    <a:cubicBezTo>
                      <a:pt x="473" y="1108"/>
                      <a:pt x="473" y="1107"/>
                      <a:pt x="473" y="1107"/>
                    </a:cubicBezTo>
                    <a:cubicBezTo>
                      <a:pt x="472" y="1107"/>
                      <a:pt x="472" y="1106"/>
                      <a:pt x="472" y="1106"/>
                    </a:cubicBezTo>
                    <a:cubicBezTo>
                      <a:pt x="472" y="1105"/>
                      <a:pt x="472" y="1105"/>
                      <a:pt x="472" y="1104"/>
                    </a:cubicBezTo>
                    <a:cubicBezTo>
                      <a:pt x="472" y="1104"/>
                      <a:pt x="472" y="1103"/>
                      <a:pt x="471" y="1103"/>
                    </a:cubicBezTo>
                    <a:cubicBezTo>
                      <a:pt x="471" y="1103"/>
                      <a:pt x="471" y="1102"/>
                      <a:pt x="471" y="1102"/>
                    </a:cubicBezTo>
                    <a:cubicBezTo>
                      <a:pt x="471" y="1102"/>
                      <a:pt x="471" y="1101"/>
                      <a:pt x="471" y="1101"/>
                    </a:cubicBezTo>
                    <a:cubicBezTo>
                      <a:pt x="470" y="1100"/>
                      <a:pt x="470" y="1100"/>
                      <a:pt x="470" y="1099"/>
                    </a:cubicBezTo>
                    <a:cubicBezTo>
                      <a:pt x="470" y="1098"/>
                      <a:pt x="470" y="1098"/>
                      <a:pt x="469" y="1097"/>
                    </a:cubicBezTo>
                    <a:cubicBezTo>
                      <a:pt x="469" y="1096"/>
                      <a:pt x="468" y="1094"/>
                      <a:pt x="468" y="1093"/>
                    </a:cubicBezTo>
                    <a:cubicBezTo>
                      <a:pt x="464" y="1083"/>
                      <a:pt x="460" y="1073"/>
                      <a:pt x="456" y="1063"/>
                    </a:cubicBezTo>
                    <a:cubicBezTo>
                      <a:pt x="455" y="1058"/>
                      <a:pt x="452" y="1053"/>
                      <a:pt x="450" y="1048"/>
                    </a:cubicBezTo>
                    <a:cubicBezTo>
                      <a:pt x="449" y="1044"/>
                      <a:pt x="448" y="1039"/>
                      <a:pt x="446" y="1034"/>
                    </a:cubicBezTo>
                    <a:cubicBezTo>
                      <a:pt x="444" y="1026"/>
                      <a:pt x="441" y="1019"/>
                      <a:pt x="440" y="1011"/>
                    </a:cubicBezTo>
                    <a:cubicBezTo>
                      <a:pt x="436" y="992"/>
                      <a:pt x="432" y="972"/>
                      <a:pt x="429" y="953"/>
                    </a:cubicBezTo>
                    <a:cubicBezTo>
                      <a:pt x="426" y="942"/>
                      <a:pt x="424" y="931"/>
                      <a:pt x="423" y="920"/>
                    </a:cubicBezTo>
                    <a:cubicBezTo>
                      <a:pt x="422" y="913"/>
                      <a:pt x="421" y="907"/>
                      <a:pt x="420" y="900"/>
                    </a:cubicBezTo>
                    <a:cubicBezTo>
                      <a:pt x="420" y="899"/>
                      <a:pt x="420" y="898"/>
                      <a:pt x="420" y="897"/>
                    </a:cubicBezTo>
                    <a:cubicBezTo>
                      <a:pt x="420" y="897"/>
                      <a:pt x="420" y="897"/>
                      <a:pt x="420" y="897"/>
                    </a:cubicBezTo>
                    <a:cubicBezTo>
                      <a:pt x="420" y="897"/>
                      <a:pt x="420" y="896"/>
                      <a:pt x="419" y="895"/>
                    </a:cubicBezTo>
                    <a:cubicBezTo>
                      <a:pt x="419" y="895"/>
                      <a:pt x="419" y="894"/>
                      <a:pt x="419" y="894"/>
                    </a:cubicBezTo>
                    <a:cubicBezTo>
                      <a:pt x="419" y="894"/>
                      <a:pt x="419" y="895"/>
                      <a:pt x="420" y="895"/>
                    </a:cubicBezTo>
                    <a:cubicBezTo>
                      <a:pt x="420" y="896"/>
                      <a:pt x="420" y="897"/>
                      <a:pt x="420" y="897"/>
                    </a:cubicBezTo>
                    <a:cubicBezTo>
                      <a:pt x="420" y="897"/>
                      <a:pt x="420" y="897"/>
                      <a:pt x="420" y="897"/>
                    </a:cubicBezTo>
                    <a:cubicBezTo>
                      <a:pt x="421" y="900"/>
                      <a:pt x="422" y="903"/>
                      <a:pt x="423" y="907"/>
                    </a:cubicBezTo>
                    <a:close/>
                    <a:moveTo>
                      <a:pt x="489" y="1078"/>
                    </a:moveTo>
                    <a:cubicBezTo>
                      <a:pt x="489" y="1078"/>
                      <a:pt x="488" y="1077"/>
                      <a:pt x="488" y="1077"/>
                    </a:cubicBezTo>
                    <a:cubicBezTo>
                      <a:pt x="488" y="1077"/>
                      <a:pt x="488" y="1076"/>
                      <a:pt x="488" y="1076"/>
                    </a:cubicBezTo>
                    <a:cubicBezTo>
                      <a:pt x="488" y="1076"/>
                      <a:pt x="488" y="1076"/>
                      <a:pt x="488" y="1075"/>
                    </a:cubicBezTo>
                    <a:cubicBezTo>
                      <a:pt x="484" y="1070"/>
                      <a:pt x="480" y="1065"/>
                      <a:pt x="478" y="1059"/>
                    </a:cubicBezTo>
                    <a:cubicBezTo>
                      <a:pt x="471" y="1043"/>
                      <a:pt x="464" y="1026"/>
                      <a:pt x="457" y="1010"/>
                    </a:cubicBezTo>
                    <a:cubicBezTo>
                      <a:pt x="452" y="999"/>
                      <a:pt x="449" y="987"/>
                      <a:pt x="447" y="974"/>
                    </a:cubicBezTo>
                    <a:cubicBezTo>
                      <a:pt x="446" y="971"/>
                      <a:pt x="446" y="968"/>
                      <a:pt x="445" y="964"/>
                    </a:cubicBezTo>
                    <a:cubicBezTo>
                      <a:pt x="445" y="960"/>
                      <a:pt x="444" y="955"/>
                      <a:pt x="443" y="950"/>
                    </a:cubicBezTo>
                    <a:cubicBezTo>
                      <a:pt x="443" y="946"/>
                      <a:pt x="443" y="942"/>
                      <a:pt x="442" y="938"/>
                    </a:cubicBezTo>
                    <a:cubicBezTo>
                      <a:pt x="442" y="938"/>
                      <a:pt x="442" y="938"/>
                      <a:pt x="442" y="938"/>
                    </a:cubicBezTo>
                    <a:cubicBezTo>
                      <a:pt x="442" y="938"/>
                      <a:pt x="442" y="937"/>
                      <a:pt x="442" y="937"/>
                    </a:cubicBezTo>
                    <a:cubicBezTo>
                      <a:pt x="442" y="937"/>
                      <a:pt x="442" y="937"/>
                      <a:pt x="442" y="937"/>
                    </a:cubicBezTo>
                    <a:cubicBezTo>
                      <a:pt x="442" y="937"/>
                      <a:pt x="442" y="937"/>
                      <a:pt x="442" y="937"/>
                    </a:cubicBezTo>
                    <a:cubicBezTo>
                      <a:pt x="442" y="937"/>
                      <a:pt x="442" y="938"/>
                      <a:pt x="442" y="938"/>
                    </a:cubicBezTo>
                    <a:cubicBezTo>
                      <a:pt x="442" y="938"/>
                      <a:pt x="442" y="938"/>
                      <a:pt x="442" y="938"/>
                    </a:cubicBezTo>
                    <a:cubicBezTo>
                      <a:pt x="443" y="939"/>
                      <a:pt x="443" y="940"/>
                      <a:pt x="443" y="940"/>
                    </a:cubicBezTo>
                    <a:cubicBezTo>
                      <a:pt x="447" y="954"/>
                      <a:pt x="450" y="968"/>
                      <a:pt x="453" y="981"/>
                    </a:cubicBezTo>
                    <a:cubicBezTo>
                      <a:pt x="456" y="994"/>
                      <a:pt x="460" y="1006"/>
                      <a:pt x="463" y="1018"/>
                    </a:cubicBezTo>
                    <a:cubicBezTo>
                      <a:pt x="465" y="1026"/>
                      <a:pt x="468" y="1033"/>
                      <a:pt x="471" y="1040"/>
                    </a:cubicBezTo>
                    <a:cubicBezTo>
                      <a:pt x="476" y="1052"/>
                      <a:pt x="482" y="1063"/>
                      <a:pt x="488" y="1075"/>
                    </a:cubicBezTo>
                    <a:cubicBezTo>
                      <a:pt x="488" y="1076"/>
                      <a:pt x="488" y="1076"/>
                      <a:pt x="488" y="1076"/>
                    </a:cubicBezTo>
                    <a:cubicBezTo>
                      <a:pt x="488" y="1076"/>
                      <a:pt x="488" y="1077"/>
                      <a:pt x="488" y="1077"/>
                    </a:cubicBezTo>
                    <a:cubicBezTo>
                      <a:pt x="488" y="1077"/>
                      <a:pt x="489" y="1078"/>
                      <a:pt x="489" y="1078"/>
                    </a:cubicBezTo>
                    <a:close/>
                    <a:moveTo>
                      <a:pt x="488" y="1068"/>
                    </a:moveTo>
                    <a:cubicBezTo>
                      <a:pt x="488" y="1068"/>
                      <a:pt x="488" y="1067"/>
                      <a:pt x="488" y="1067"/>
                    </a:cubicBezTo>
                    <a:cubicBezTo>
                      <a:pt x="488" y="1067"/>
                      <a:pt x="488" y="1066"/>
                      <a:pt x="488" y="1066"/>
                    </a:cubicBezTo>
                    <a:cubicBezTo>
                      <a:pt x="488" y="1066"/>
                      <a:pt x="488" y="1066"/>
                      <a:pt x="488" y="1066"/>
                    </a:cubicBezTo>
                    <a:cubicBezTo>
                      <a:pt x="487" y="1066"/>
                      <a:pt x="487" y="1065"/>
                      <a:pt x="487" y="1065"/>
                    </a:cubicBezTo>
                    <a:cubicBezTo>
                      <a:pt x="479" y="1050"/>
                      <a:pt x="471" y="1035"/>
                      <a:pt x="466" y="1018"/>
                    </a:cubicBezTo>
                    <a:cubicBezTo>
                      <a:pt x="465" y="1012"/>
                      <a:pt x="463" y="1006"/>
                      <a:pt x="462" y="999"/>
                    </a:cubicBezTo>
                    <a:cubicBezTo>
                      <a:pt x="462" y="999"/>
                      <a:pt x="462" y="999"/>
                      <a:pt x="462" y="999"/>
                    </a:cubicBezTo>
                    <a:cubicBezTo>
                      <a:pt x="462" y="999"/>
                      <a:pt x="462" y="999"/>
                      <a:pt x="461" y="998"/>
                    </a:cubicBezTo>
                    <a:cubicBezTo>
                      <a:pt x="461" y="997"/>
                      <a:pt x="460" y="996"/>
                      <a:pt x="460" y="995"/>
                    </a:cubicBezTo>
                    <a:cubicBezTo>
                      <a:pt x="460" y="995"/>
                      <a:pt x="460" y="995"/>
                      <a:pt x="460" y="995"/>
                    </a:cubicBezTo>
                    <a:cubicBezTo>
                      <a:pt x="461" y="996"/>
                      <a:pt x="461" y="997"/>
                      <a:pt x="461" y="998"/>
                    </a:cubicBezTo>
                    <a:cubicBezTo>
                      <a:pt x="462" y="998"/>
                      <a:pt x="462" y="999"/>
                      <a:pt x="462" y="999"/>
                    </a:cubicBezTo>
                    <a:cubicBezTo>
                      <a:pt x="462" y="999"/>
                      <a:pt x="462" y="999"/>
                      <a:pt x="462" y="999"/>
                    </a:cubicBezTo>
                    <a:cubicBezTo>
                      <a:pt x="464" y="1005"/>
                      <a:pt x="467" y="1010"/>
                      <a:pt x="469" y="1015"/>
                    </a:cubicBezTo>
                    <a:cubicBezTo>
                      <a:pt x="473" y="1026"/>
                      <a:pt x="476" y="1037"/>
                      <a:pt x="480" y="1048"/>
                    </a:cubicBezTo>
                    <a:cubicBezTo>
                      <a:pt x="483" y="1054"/>
                      <a:pt x="485" y="1060"/>
                      <a:pt x="488" y="1066"/>
                    </a:cubicBezTo>
                    <a:cubicBezTo>
                      <a:pt x="488" y="1066"/>
                      <a:pt x="488" y="1066"/>
                      <a:pt x="488" y="1066"/>
                    </a:cubicBezTo>
                    <a:cubicBezTo>
                      <a:pt x="488" y="1066"/>
                      <a:pt x="488" y="1067"/>
                      <a:pt x="488" y="1067"/>
                    </a:cubicBezTo>
                    <a:cubicBezTo>
                      <a:pt x="488" y="1067"/>
                      <a:pt x="488" y="1068"/>
                      <a:pt x="488" y="1068"/>
                    </a:cubicBezTo>
                    <a:cubicBezTo>
                      <a:pt x="489" y="1068"/>
                      <a:pt x="489" y="1069"/>
                      <a:pt x="489" y="1069"/>
                    </a:cubicBezTo>
                    <a:cubicBezTo>
                      <a:pt x="489" y="1069"/>
                      <a:pt x="489" y="1068"/>
                      <a:pt x="488" y="1068"/>
                    </a:cubicBezTo>
                    <a:close/>
                    <a:moveTo>
                      <a:pt x="496" y="1089"/>
                    </a:moveTo>
                    <a:cubicBezTo>
                      <a:pt x="495" y="1088"/>
                      <a:pt x="495" y="1088"/>
                      <a:pt x="494" y="1087"/>
                    </a:cubicBezTo>
                    <a:cubicBezTo>
                      <a:pt x="494" y="1087"/>
                      <a:pt x="494" y="1087"/>
                      <a:pt x="494" y="1087"/>
                    </a:cubicBezTo>
                    <a:cubicBezTo>
                      <a:pt x="495" y="1088"/>
                      <a:pt x="495" y="1088"/>
                      <a:pt x="496" y="1089"/>
                    </a:cubicBezTo>
                    <a:close/>
                    <a:moveTo>
                      <a:pt x="549" y="1141"/>
                    </a:moveTo>
                    <a:cubicBezTo>
                      <a:pt x="549" y="1142"/>
                      <a:pt x="549" y="1142"/>
                      <a:pt x="549" y="1142"/>
                    </a:cubicBezTo>
                    <a:cubicBezTo>
                      <a:pt x="547" y="1140"/>
                      <a:pt x="544" y="1138"/>
                      <a:pt x="542" y="1137"/>
                    </a:cubicBezTo>
                    <a:cubicBezTo>
                      <a:pt x="534" y="1131"/>
                      <a:pt x="527" y="1125"/>
                      <a:pt x="520" y="1118"/>
                    </a:cubicBezTo>
                    <a:cubicBezTo>
                      <a:pt x="509" y="1106"/>
                      <a:pt x="501" y="1092"/>
                      <a:pt x="493" y="1077"/>
                    </a:cubicBezTo>
                    <a:cubicBezTo>
                      <a:pt x="491" y="1075"/>
                      <a:pt x="490" y="1072"/>
                      <a:pt x="489" y="1069"/>
                    </a:cubicBezTo>
                    <a:cubicBezTo>
                      <a:pt x="492" y="1075"/>
                      <a:pt x="496" y="1081"/>
                      <a:pt x="500" y="1087"/>
                    </a:cubicBezTo>
                    <a:cubicBezTo>
                      <a:pt x="503" y="1092"/>
                      <a:pt x="506" y="1097"/>
                      <a:pt x="511" y="1102"/>
                    </a:cubicBezTo>
                    <a:cubicBezTo>
                      <a:pt x="517" y="1108"/>
                      <a:pt x="523" y="1116"/>
                      <a:pt x="529" y="1122"/>
                    </a:cubicBezTo>
                    <a:cubicBezTo>
                      <a:pt x="533" y="1127"/>
                      <a:pt x="538" y="1130"/>
                      <a:pt x="542" y="1134"/>
                    </a:cubicBezTo>
                    <a:cubicBezTo>
                      <a:pt x="544" y="1137"/>
                      <a:pt x="547" y="1139"/>
                      <a:pt x="549" y="1141"/>
                    </a:cubicBezTo>
                    <a:close/>
                    <a:moveTo>
                      <a:pt x="449" y="939"/>
                    </a:moveTo>
                    <a:cubicBezTo>
                      <a:pt x="453" y="952"/>
                      <a:pt x="456" y="964"/>
                      <a:pt x="461" y="976"/>
                    </a:cubicBezTo>
                    <a:cubicBezTo>
                      <a:pt x="466" y="988"/>
                      <a:pt x="470" y="1000"/>
                      <a:pt x="475" y="1011"/>
                    </a:cubicBezTo>
                    <a:cubicBezTo>
                      <a:pt x="480" y="1023"/>
                      <a:pt x="485" y="1034"/>
                      <a:pt x="490" y="1045"/>
                    </a:cubicBezTo>
                    <a:cubicBezTo>
                      <a:pt x="495" y="1055"/>
                      <a:pt x="501" y="1065"/>
                      <a:pt x="506" y="1075"/>
                    </a:cubicBezTo>
                    <a:cubicBezTo>
                      <a:pt x="514" y="1089"/>
                      <a:pt x="523" y="1102"/>
                      <a:pt x="532" y="1115"/>
                    </a:cubicBezTo>
                    <a:cubicBezTo>
                      <a:pt x="535" y="1119"/>
                      <a:pt x="537" y="1123"/>
                      <a:pt x="540" y="1127"/>
                    </a:cubicBezTo>
                    <a:cubicBezTo>
                      <a:pt x="540" y="1127"/>
                      <a:pt x="540" y="1127"/>
                      <a:pt x="540" y="1127"/>
                    </a:cubicBezTo>
                    <a:cubicBezTo>
                      <a:pt x="540" y="1127"/>
                      <a:pt x="540" y="1127"/>
                      <a:pt x="541" y="1127"/>
                    </a:cubicBezTo>
                    <a:cubicBezTo>
                      <a:pt x="541" y="1128"/>
                      <a:pt x="541" y="1128"/>
                      <a:pt x="542" y="1129"/>
                    </a:cubicBezTo>
                    <a:cubicBezTo>
                      <a:pt x="542" y="1129"/>
                      <a:pt x="542" y="1129"/>
                      <a:pt x="541" y="1129"/>
                    </a:cubicBezTo>
                    <a:cubicBezTo>
                      <a:pt x="541" y="1129"/>
                      <a:pt x="541" y="1128"/>
                      <a:pt x="541" y="1127"/>
                    </a:cubicBezTo>
                    <a:cubicBezTo>
                      <a:pt x="540" y="1127"/>
                      <a:pt x="540" y="1127"/>
                      <a:pt x="540" y="1127"/>
                    </a:cubicBezTo>
                    <a:cubicBezTo>
                      <a:pt x="540" y="1127"/>
                      <a:pt x="540" y="1127"/>
                      <a:pt x="540" y="1127"/>
                    </a:cubicBezTo>
                    <a:cubicBezTo>
                      <a:pt x="537" y="1124"/>
                      <a:pt x="534" y="1121"/>
                      <a:pt x="531" y="1118"/>
                    </a:cubicBezTo>
                    <a:cubicBezTo>
                      <a:pt x="526" y="1114"/>
                      <a:pt x="522" y="1109"/>
                      <a:pt x="518" y="1104"/>
                    </a:cubicBezTo>
                    <a:cubicBezTo>
                      <a:pt x="513" y="1099"/>
                      <a:pt x="508" y="1094"/>
                      <a:pt x="504" y="1087"/>
                    </a:cubicBezTo>
                    <a:cubicBezTo>
                      <a:pt x="503" y="1085"/>
                      <a:pt x="502" y="1082"/>
                      <a:pt x="501" y="1080"/>
                    </a:cubicBezTo>
                    <a:cubicBezTo>
                      <a:pt x="495" y="1071"/>
                      <a:pt x="490" y="1060"/>
                      <a:pt x="486" y="1049"/>
                    </a:cubicBezTo>
                    <a:cubicBezTo>
                      <a:pt x="482" y="1038"/>
                      <a:pt x="478" y="1027"/>
                      <a:pt x="474" y="1015"/>
                    </a:cubicBezTo>
                    <a:cubicBezTo>
                      <a:pt x="468" y="1001"/>
                      <a:pt x="462" y="987"/>
                      <a:pt x="456" y="972"/>
                    </a:cubicBezTo>
                    <a:cubicBezTo>
                      <a:pt x="454" y="966"/>
                      <a:pt x="452" y="960"/>
                      <a:pt x="450" y="954"/>
                    </a:cubicBezTo>
                    <a:cubicBezTo>
                      <a:pt x="449" y="948"/>
                      <a:pt x="447" y="941"/>
                      <a:pt x="446" y="935"/>
                    </a:cubicBezTo>
                    <a:cubicBezTo>
                      <a:pt x="445" y="930"/>
                      <a:pt x="444" y="926"/>
                      <a:pt x="443" y="921"/>
                    </a:cubicBezTo>
                    <a:cubicBezTo>
                      <a:pt x="443" y="921"/>
                      <a:pt x="443" y="921"/>
                      <a:pt x="443" y="921"/>
                    </a:cubicBezTo>
                    <a:cubicBezTo>
                      <a:pt x="443" y="921"/>
                      <a:pt x="443" y="921"/>
                      <a:pt x="443" y="921"/>
                    </a:cubicBezTo>
                    <a:cubicBezTo>
                      <a:pt x="443" y="921"/>
                      <a:pt x="443" y="921"/>
                      <a:pt x="443" y="921"/>
                    </a:cubicBezTo>
                    <a:cubicBezTo>
                      <a:pt x="445" y="927"/>
                      <a:pt x="447" y="933"/>
                      <a:pt x="449" y="939"/>
                    </a:cubicBezTo>
                    <a:close/>
                    <a:moveTo>
                      <a:pt x="695" y="926"/>
                    </a:moveTo>
                    <a:cubicBezTo>
                      <a:pt x="695" y="926"/>
                      <a:pt x="695" y="926"/>
                      <a:pt x="694" y="926"/>
                    </a:cubicBezTo>
                    <a:cubicBezTo>
                      <a:pt x="690" y="927"/>
                      <a:pt x="686" y="929"/>
                      <a:pt x="681" y="930"/>
                    </a:cubicBezTo>
                    <a:cubicBezTo>
                      <a:pt x="672" y="934"/>
                      <a:pt x="663" y="933"/>
                      <a:pt x="655" y="933"/>
                    </a:cubicBezTo>
                    <a:cubicBezTo>
                      <a:pt x="639" y="933"/>
                      <a:pt x="622" y="933"/>
                      <a:pt x="607" y="930"/>
                    </a:cubicBezTo>
                    <a:cubicBezTo>
                      <a:pt x="595" y="929"/>
                      <a:pt x="584" y="928"/>
                      <a:pt x="573" y="926"/>
                    </a:cubicBezTo>
                    <a:cubicBezTo>
                      <a:pt x="565" y="925"/>
                      <a:pt x="557" y="923"/>
                      <a:pt x="549" y="922"/>
                    </a:cubicBezTo>
                    <a:cubicBezTo>
                      <a:pt x="536" y="921"/>
                      <a:pt x="523" y="919"/>
                      <a:pt x="510" y="918"/>
                    </a:cubicBezTo>
                    <a:cubicBezTo>
                      <a:pt x="507" y="918"/>
                      <a:pt x="505" y="917"/>
                      <a:pt x="502" y="917"/>
                    </a:cubicBezTo>
                    <a:cubicBezTo>
                      <a:pt x="494" y="917"/>
                      <a:pt x="487" y="917"/>
                      <a:pt x="480" y="915"/>
                    </a:cubicBezTo>
                    <a:cubicBezTo>
                      <a:pt x="480" y="915"/>
                      <a:pt x="480" y="915"/>
                      <a:pt x="480" y="915"/>
                    </a:cubicBezTo>
                    <a:cubicBezTo>
                      <a:pt x="479" y="915"/>
                      <a:pt x="478" y="915"/>
                      <a:pt x="477" y="915"/>
                    </a:cubicBezTo>
                    <a:cubicBezTo>
                      <a:pt x="477" y="915"/>
                      <a:pt x="476" y="915"/>
                      <a:pt x="476" y="915"/>
                    </a:cubicBezTo>
                    <a:cubicBezTo>
                      <a:pt x="476" y="915"/>
                      <a:pt x="477" y="915"/>
                      <a:pt x="477" y="915"/>
                    </a:cubicBezTo>
                    <a:cubicBezTo>
                      <a:pt x="478" y="915"/>
                      <a:pt x="479" y="915"/>
                      <a:pt x="480" y="915"/>
                    </a:cubicBezTo>
                    <a:cubicBezTo>
                      <a:pt x="480" y="915"/>
                      <a:pt x="480" y="915"/>
                      <a:pt x="480" y="915"/>
                    </a:cubicBezTo>
                    <a:cubicBezTo>
                      <a:pt x="481" y="915"/>
                      <a:pt x="482" y="915"/>
                      <a:pt x="484" y="915"/>
                    </a:cubicBezTo>
                    <a:cubicBezTo>
                      <a:pt x="492" y="915"/>
                      <a:pt x="500" y="915"/>
                      <a:pt x="508" y="916"/>
                    </a:cubicBezTo>
                    <a:cubicBezTo>
                      <a:pt x="518" y="917"/>
                      <a:pt x="528" y="917"/>
                      <a:pt x="538" y="919"/>
                    </a:cubicBezTo>
                    <a:cubicBezTo>
                      <a:pt x="543" y="920"/>
                      <a:pt x="549" y="921"/>
                      <a:pt x="554" y="920"/>
                    </a:cubicBezTo>
                    <a:cubicBezTo>
                      <a:pt x="556" y="920"/>
                      <a:pt x="558" y="920"/>
                      <a:pt x="560" y="920"/>
                    </a:cubicBezTo>
                    <a:cubicBezTo>
                      <a:pt x="568" y="921"/>
                      <a:pt x="575" y="922"/>
                      <a:pt x="583" y="923"/>
                    </a:cubicBezTo>
                    <a:cubicBezTo>
                      <a:pt x="590" y="923"/>
                      <a:pt x="597" y="924"/>
                      <a:pt x="605" y="925"/>
                    </a:cubicBezTo>
                    <a:cubicBezTo>
                      <a:pt x="610" y="925"/>
                      <a:pt x="615" y="927"/>
                      <a:pt x="620" y="927"/>
                    </a:cubicBezTo>
                    <a:cubicBezTo>
                      <a:pt x="629" y="928"/>
                      <a:pt x="637" y="928"/>
                      <a:pt x="646" y="928"/>
                    </a:cubicBezTo>
                    <a:cubicBezTo>
                      <a:pt x="650" y="928"/>
                      <a:pt x="655" y="929"/>
                      <a:pt x="660" y="929"/>
                    </a:cubicBezTo>
                    <a:cubicBezTo>
                      <a:pt x="669" y="928"/>
                      <a:pt x="679" y="927"/>
                      <a:pt x="689" y="926"/>
                    </a:cubicBezTo>
                    <a:cubicBezTo>
                      <a:pt x="691" y="926"/>
                      <a:pt x="693" y="926"/>
                      <a:pt x="694" y="926"/>
                    </a:cubicBezTo>
                    <a:cubicBezTo>
                      <a:pt x="695" y="926"/>
                      <a:pt x="695" y="926"/>
                      <a:pt x="695" y="926"/>
                    </a:cubicBezTo>
                    <a:cubicBezTo>
                      <a:pt x="695" y="926"/>
                      <a:pt x="696" y="926"/>
                      <a:pt x="696" y="925"/>
                    </a:cubicBezTo>
                    <a:cubicBezTo>
                      <a:pt x="696" y="926"/>
                      <a:pt x="695" y="926"/>
                      <a:pt x="695" y="926"/>
                    </a:cubicBezTo>
                    <a:close/>
                    <a:moveTo>
                      <a:pt x="704" y="912"/>
                    </a:moveTo>
                    <a:cubicBezTo>
                      <a:pt x="706" y="912"/>
                      <a:pt x="707" y="912"/>
                      <a:pt x="708" y="912"/>
                    </a:cubicBezTo>
                    <a:cubicBezTo>
                      <a:pt x="709" y="912"/>
                      <a:pt x="710" y="911"/>
                      <a:pt x="711" y="911"/>
                    </a:cubicBezTo>
                    <a:cubicBezTo>
                      <a:pt x="711" y="912"/>
                      <a:pt x="711" y="912"/>
                      <a:pt x="711" y="913"/>
                    </a:cubicBezTo>
                    <a:cubicBezTo>
                      <a:pt x="706" y="913"/>
                      <a:pt x="701" y="914"/>
                      <a:pt x="696" y="915"/>
                    </a:cubicBezTo>
                    <a:cubicBezTo>
                      <a:pt x="686" y="915"/>
                      <a:pt x="676" y="916"/>
                      <a:pt x="666" y="916"/>
                    </a:cubicBezTo>
                    <a:cubicBezTo>
                      <a:pt x="661" y="916"/>
                      <a:pt x="656" y="916"/>
                      <a:pt x="651" y="916"/>
                    </a:cubicBezTo>
                    <a:cubicBezTo>
                      <a:pt x="643" y="915"/>
                      <a:pt x="634" y="915"/>
                      <a:pt x="626" y="914"/>
                    </a:cubicBezTo>
                    <a:cubicBezTo>
                      <a:pt x="622" y="914"/>
                      <a:pt x="619" y="913"/>
                      <a:pt x="616" y="913"/>
                    </a:cubicBezTo>
                    <a:cubicBezTo>
                      <a:pt x="611" y="912"/>
                      <a:pt x="606" y="911"/>
                      <a:pt x="601" y="911"/>
                    </a:cubicBezTo>
                    <a:cubicBezTo>
                      <a:pt x="596" y="910"/>
                      <a:pt x="591" y="910"/>
                      <a:pt x="586" y="910"/>
                    </a:cubicBezTo>
                    <a:cubicBezTo>
                      <a:pt x="579" y="909"/>
                      <a:pt x="572" y="908"/>
                      <a:pt x="565" y="907"/>
                    </a:cubicBezTo>
                    <a:cubicBezTo>
                      <a:pt x="557" y="906"/>
                      <a:pt x="550" y="905"/>
                      <a:pt x="543" y="904"/>
                    </a:cubicBezTo>
                    <a:cubicBezTo>
                      <a:pt x="535" y="903"/>
                      <a:pt x="527" y="902"/>
                      <a:pt x="519" y="901"/>
                    </a:cubicBezTo>
                    <a:cubicBezTo>
                      <a:pt x="513" y="900"/>
                      <a:pt x="508" y="899"/>
                      <a:pt x="503" y="899"/>
                    </a:cubicBezTo>
                    <a:cubicBezTo>
                      <a:pt x="503" y="899"/>
                      <a:pt x="503" y="899"/>
                      <a:pt x="503" y="899"/>
                    </a:cubicBezTo>
                    <a:cubicBezTo>
                      <a:pt x="502" y="899"/>
                      <a:pt x="501" y="899"/>
                      <a:pt x="500" y="899"/>
                    </a:cubicBezTo>
                    <a:cubicBezTo>
                      <a:pt x="499" y="899"/>
                      <a:pt x="499" y="899"/>
                      <a:pt x="499" y="899"/>
                    </a:cubicBezTo>
                    <a:cubicBezTo>
                      <a:pt x="499" y="899"/>
                      <a:pt x="499" y="899"/>
                      <a:pt x="500" y="899"/>
                    </a:cubicBezTo>
                    <a:cubicBezTo>
                      <a:pt x="501" y="899"/>
                      <a:pt x="502" y="899"/>
                      <a:pt x="503" y="899"/>
                    </a:cubicBezTo>
                    <a:cubicBezTo>
                      <a:pt x="503" y="899"/>
                      <a:pt x="503" y="899"/>
                      <a:pt x="503" y="899"/>
                    </a:cubicBezTo>
                    <a:cubicBezTo>
                      <a:pt x="504" y="899"/>
                      <a:pt x="504" y="898"/>
                      <a:pt x="505" y="898"/>
                    </a:cubicBezTo>
                    <a:cubicBezTo>
                      <a:pt x="516" y="898"/>
                      <a:pt x="526" y="898"/>
                      <a:pt x="537" y="898"/>
                    </a:cubicBezTo>
                    <a:cubicBezTo>
                      <a:pt x="547" y="898"/>
                      <a:pt x="557" y="898"/>
                      <a:pt x="567" y="898"/>
                    </a:cubicBezTo>
                    <a:cubicBezTo>
                      <a:pt x="569" y="898"/>
                      <a:pt x="571" y="898"/>
                      <a:pt x="573" y="898"/>
                    </a:cubicBezTo>
                    <a:cubicBezTo>
                      <a:pt x="583" y="900"/>
                      <a:pt x="594" y="902"/>
                      <a:pt x="604" y="903"/>
                    </a:cubicBezTo>
                    <a:cubicBezTo>
                      <a:pt x="610" y="904"/>
                      <a:pt x="616" y="905"/>
                      <a:pt x="621" y="906"/>
                    </a:cubicBezTo>
                    <a:cubicBezTo>
                      <a:pt x="629" y="907"/>
                      <a:pt x="636" y="909"/>
                      <a:pt x="643" y="910"/>
                    </a:cubicBezTo>
                    <a:cubicBezTo>
                      <a:pt x="646" y="910"/>
                      <a:pt x="648" y="911"/>
                      <a:pt x="650" y="911"/>
                    </a:cubicBezTo>
                    <a:cubicBezTo>
                      <a:pt x="657" y="911"/>
                      <a:pt x="664" y="911"/>
                      <a:pt x="671" y="912"/>
                    </a:cubicBezTo>
                    <a:cubicBezTo>
                      <a:pt x="682" y="913"/>
                      <a:pt x="693" y="914"/>
                      <a:pt x="704" y="912"/>
                    </a:cubicBezTo>
                    <a:close/>
                    <a:moveTo>
                      <a:pt x="446" y="901"/>
                    </a:moveTo>
                    <a:cubicBezTo>
                      <a:pt x="455" y="897"/>
                      <a:pt x="464" y="893"/>
                      <a:pt x="473" y="890"/>
                    </a:cubicBezTo>
                    <a:cubicBezTo>
                      <a:pt x="479" y="888"/>
                      <a:pt x="485" y="888"/>
                      <a:pt x="491" y="886"/>
                    </a:cubicBezTo>
                    <a:cubicBezTo>
                      <a:pt x="496" y="884"/>
                      <a:pt x="501" y="885"/>
                      <a:pt x="506" y="885"/>
                    </a:cubicBezTo>
                    <a:cubicBezTo>
                      <a:pt x="513" y="886"/>
                      <a:pt x="520" y="886"/>
                      <a:pt x="526" y="886"/>
                    </a:cubicBezTo>
                    <a:cubicBezTo>
                      <a:pt x="535" y="886"/>
                      <a:pt x="543" y="887"/>
                      <a:pt x="552" y="887"/>
                    </a:cubicBezTo>
                    <a:cubicBezTo>
                      <a:pt x="559" y="887"/>
                      <a:pt x="565" y="888"/>
                      <a:pt x="572" y="888"/>
                    </a:cubicBezTo>
                    <a:cubicBezTo>
                      <a:pt x="578" y="889"/>
                      <a:pt x="583" y="888"/>
                      <a:pt x="589" y="889"/>
                    </a:cubicBezTo>
                    <a:cubicBezTo>
                      <a:pt x="600" y="890"/>
                      <a:pt x="612" y="891"/>
                      <a:pt x="623" y="892"/>
                    </a:cubicBezTo>
                    <a:cubicBezTo>
                      <a:pt x="625" y="892"/>
                      <a:pt x="627" y="893"/>
                      <a:pt x="628" y="893"/>
                    </a:cubicBezTo>
                    <a:cubicBezTo>
                      <a:pt x="637" y="894"/>
                      <a:pt x="645" y="896"/>
                      <a:pt x="654" y="897"/>
                    </a:cubicBezTo>
                    <a:cubicBezTo>
                      <a:pt x="658" y="898"/>
                      <a:pt x="661" y="898"/>
                      <a:pt x="665" y="900"/>
                    </a:cubicBezTo>
                    <a:cubicBezTo>
                      <a:pt x="675" y="902"/>
                      <a:pt x="684" y="905"/>
                      <a:pt x="694" y="909"/>
                    </a:cubicBezTo>
                    <a:cubicBezTo>
                      <a:pt x="691" y="909"/>
                      <a:pt x="688" y="909"/>
                      <a:pt x="685" y="909"/>
                    </a:cubicBezTo>
                    <a:cubicBezTo>
                      <a:pt x="678" y="908"/>
                      <a:pt x="672" y="908"/>
                      <a:pt x="666" y="907"/>
                    </a:cubicBezTo>
                    <a:cubicBezTo>
                      <a:pt x="660" y="907"/>
                      <a:pt x="654" y="907"/>
                      <a:pt x="649" y="906"/>
                    </a:cubicBezTo>
                    <a:cubicBezTo>
                      <a:pt x="639" y="905"/>
                      <a:pt x="629" y="902"/>
                      <a:pt x="619" y="901"/>
                    </a:cubicBezTo>
                    <a:cubicBezTo>
                      <a:pt x="611" y="899"/>
                      <a:pt x="602" y="899"/>
                      <a:pt x="593" y="897"/>
                    </a:cubicBezTo>
                    <a:cubicBezTo>
                      <a:pt x="585" y="895"/>
                      <a:pt x="576" y="894"/>
                      <a:pt x="566" y="894"/>
                    </a:cubicBezTo>
                    <a:cubicBezTo>
                      <a:pt x="558" y="894"/>
                      <a:pt x="549" y="893"/>
                      <a:pt x="540" y="894"/>
                    </a:cubicBezTo>
                    <a:cubicBezTo>
                      <a:pt x="532" y="894"/>
                      <a:pt x="524" y="895"/>
                      <a:pt x="517" y="894"/>
                    </a:cubicBezTo>
                    <a:cubicBezTo>
                      <a:pt x="502" y="893"/>
                      <a:pt x="487" y="897"/>
                      <a:pt x="472" y="898"/>
                    </a:cubicBezTo>
                    <a:cubicBezTo>
                      <a:pt x="464" y="898"/>
                      <a:pt x="456" y="900"/>
                      <a:pt x="449" y="901"/>
                    </a:cubicBezTo>
                    <a:cubicBezTo>
                      <a:pt x="448" y="901"/>
                      <a:pt x="447" y="901"/>
                      <a:pt x="446" y="901"/>
                    </a:cubicBezTo>
                    <a:close/>
                    <a:moveTo>
                      <a:pt x="453" y="907"/>
                    </a:moveTo>
                    <a:cubicBezTo>
                      <a:pt x="458" y="907"/>
                      <a:pt x="462" y="907"/>
                      <a:pt x="467" y="906"/>
                    </a:cubicBezTo>
                    <a:cubicBezTo>
                      <a:pt x="473" y="905"/>
                      <a:pt x="479" y="904"/>
                      <a:pt x="485" y="904"/>
                    </a:cubicBezTo>
                    <a:cubicBezTo>
                      <a:pt x="499" y="904"/>
                      <a:pt x="513" y="905"/>
                      <a:pt x="527" y="906"/>
                    </a:cubicBezTo>
                    <a:cubicBezTo>
                      <a:pt x="536" y="907"/>
                      <a:pt x="545" y="909"/>
                      <a:pt x="554" y="910"/>
                    </a:cubicBezTo>
                    <a:cubicBezTo>
                      <a:pt x="563" y="912"/>
                      <a:pt x="573" y="913"/>
                      <a:pt x="582" y="914"/>
                    </a:cubicBezTo>
                    <a:cubicBezTo>
                      <a:pt x="592" y="915"/>
                      <a:pt x="602" y="916"/>
                      <a:pt x="612" y="917"/>
                    </a:cubicBezTo>
                    <a:cubicBezTo>
                      <a:pt x="619" y="918"/>
                      <a:pt x="626" y="919"/>
                      <a:pt x="634" y="919"/>
                    </a:cubicBezTo>
                    <a:cubicBezTo>
                      <a:pt x="640" y="920"/>
                      <a:pt x="646" y="920"/>
                      <a:pt x="653" y="920"/>
                    </a:cubicBezTo>
                    <a:cubicBezTo>
                      <a:pt x="660" y="921"/>
                      <a:pt x="667" y="922"/>
                      <a:pt x="675" y="921"/>
                    </a:cubicBezTo>
                    <a:cubicBezTo>
                      <a:pt x="677" y="920"/>
                      <a:pt x="679" y="920"/>
                      <a:pt x="682" y="920"/>
                    </a:cubicBezTo>
                    <a:cubicBezTo>
                      <a:pt x="692" y="919"/>
                      <a:pt x="701" y="918"/>
                      <a:pt x="711" y="917"/>
                    </a:cubicBezTo>
                    <a:cubicBezTo>
                      <a:pt x="713" y="917"/>
                      <a:pt x="716" y="916"/>
                      <a:pt x="718" y="916"/>
                    </a:cubicBezTo>
                    <a:cubicBezTo>
                      <a:pt x="718" y="916"/>
                      <a:pt x="718" y="916"/>
                      <a:pt x="718" y="916"/>
                    </a:cubicBezTo>
                    <a:cubicBezTo>
                      <a:pt x="718" y="916"/>
                      <a:pt x="718" y="916"/>
                      <a:pt x="718" y="916"/>
                    </a:cubicBezTo>
                    <a:cubicBezTo>
                      <a:pt x="718" y="916"/>
                      <a:pt x="718" y="916"/>
                      <a:pt x="718" y="916"/>
                    </a:cubicBezTo>
                    <a:cubicBezTo>
                      <a:pt x="711" y="919"/>
                      <a:pt x="705" y="920"/>
                      <a:pt x="698" y="921"/>
                    </a:cubicBezTo>
                    <a:cubicBezTo>
                      <a:pt x="690" y="922"/>
                      <a:pt x="682" y="922"/>
                      <a:pt x="674" y="923"/>
                    </a:cubicBezTo>
                    <a:cubicBezTo>
                      <a:pt x="668" y="924"/>
                      <a:pt x="662" y="924"/>
                      <a:pt x="656" y="924"/>
                    </a:cubicBezTo>
                    <a:cubicBezTo>
                      <a:pt x="649" y="924"/>
                      <a:pt x="641" y="924"/>
                      <a:pt x="634" y="923"/>
                    </a:cubicBezTo>
                    <a:cubicBezTo>
                      <a:pt x="628" y="923"/>
                      <a:pt x="622" y="922"/>
                      <a:pt x="616" y="922"/>
                    </a:cubicBezTo>
                    <a:cubicBezTo>
                      <a:pt x="611" y="921"/>
                      <a:pt x="606" y="920"/>
                      <a:pt x="601" y="920"/>
                    </a:cubicBezTo>
                    <a:cubicBezTo>
                      <a:pt x="594" y="919"/>
                      <a:pt x="587" y="918"/>
                      <a:pt x="580" y="918"/>
                    </a:cubicBezTo>
                    <a:cubicBezTo>
                      <a:pt x="570" y="917"/>
                      <a:pt x="560" y="916"/>
                      <a:pt x="550" y="916"/>
                    </a:cubicBezTo>
                    <a:cubicBezTo>
                      <a:pt x="542" y="916"/>
                      <a:pt x="534" y="914"/>
                      <a:pt x="526" y="913"/>
                    </a:cubicBezTo>
                    <a:cubicBezTo>
                      <a:pt x="522" y="913"/>
                      <a:pt x="519" y="912"/>
                      <a:pt x="515" y="912"/>
                    </a:cubicBezTo>
                    <a:cubicBezTo>
                      <a:pt x="503" y="912"/>
                      <a:pt x="492" y="911"/>
                      <a:pt x="480" y="911"/>
                    </a:cubicBezTo>
                    <a:cubicBezTo>
                      <a:pt x="472" y="911"/>
                      <a:pt x="465" y="911"/>
                      <a:pt x="457" y="911"/>
                    </a:cubicBezTo>
                    <a:cubicBezTo>
                      <a:pt x="455" y="910"/>
                      <a:pt x="452" y="910"/>
                      <a:pt x="450" y="908"/>
                    </a:cubicBezTo>
                    <a:cubicBezTo>
                      <a:pt x="451" y="907"/>
                      <a:pt x="452" y="907"/>
                      <a:pt x="453" y="907"/>
                    </a:cubicBezTo>
                    <a:close/>
                    <a:moveTo>
                      <a:pt x="467" y="949"/>
                    </a:moveTo>
                    <a:cubicBezTo>
                      <a:pt x="467" y="948"/>
                      <a:pt x="467" y="948"/>
                      <a:pt x="467" y="948"/>
                    </a:cubicBezTo>
                    <a:cubicBezTo>
                      <a:pt x="467" y="948"/>
                      <a:pt x="467" y="948"/>
                      <a:pt x="467" y="948"/>
                    </a:cubicBezTo>
                    <a:cubicBezTo>
                      <a:pt x="467" y="948"/>
                      <a:pt x="467" y="948"/>
                      <a:pt x="467" y="948"/>
                    </a:cubicBezTo>
                    <a:cubicBezTo>
                      <a:pt x="467" y="948"/>
                      <a:pt x="467" y="948"/>
                      <a:pt x="467" y="949"/>
                    </a:cubicBezTo>
                    <a:cubicBezTo>
                      <a:pt x="467" y="949"/>
                      <a:pt x="468" y="949"/>
                      <a:pt x="468" y="950"/>
                    </a:cubicBezTo>
                    <a:cubicBezTo>
                      <a:pt x="468" y="949"/>
                      <a:pt x="467" y="949"/>
                      <a:pt x="467" y="949"/>
                    </a:cubicBezTo>
                    <a:close/>
                    <a:moveTo>
                      <a:pt x="487" y="996"/>
                    </a:moveTo>
                    <a:cubicBezTo>
                      <a:pt x="487" y="997"/>
                      <a:pt x="488" y="999"/>
                      <a:pt x="489" y="1001"/>
                    </a:cubicBezTo>
                    <a:cubicBezTo>
                      <a:pt x="489" y="1001"/>
                      <a:pt x="489" y="1002"/>
                      <a:pt x="490" y="1002"/>
                    </a:cubicBezTo>
                    <a:cubicBezTo>
                      <a:pt x="490" y="1002"/>
                      <a:pt x="490" y="1003"/>
                      <a:pt x="490" y="1003"/>
                    </a:cubicBezTo>
                    <a:cubicBezTo>
                      <a:pt x="490" y="1003"/>
                      <a:pt x="490" y="1003"/>
                      <a:pt x="490" y="1004"/>
                    </a:cubicBezTo>
                    <a:cubicBezTo>
                      <a:pt x="490" y="1004"/>
                      <a:pt x="490" y="1004"/>
                      <a:pt x="490" y="1004"/>
                    </a:cubicBezTo>
                    <a:cubicBezTo>
                      <a:pt x="491" y="1004"/>
                      <a:pt x="491" y="1004"/>
                      <a:pt x="491" y="1004"/>
                    </a:cubicBezTo>
                    <a:cubicBezTo>
                      <a:pt x="491" y="1005"/>
                      <a:pt x="491" y="1005"/>
                      <a:pt x="491" y="1005"/>
                    </a:cubicBezTo>
                    <a:cubicBezTo>
                      <a:pt x="491" y="1005"/>
                      <a:pt x="491" y="1006"/>
                      <a:pt x="491" y="1006"/>
                    </a:cubicBezTo>
                    <a:cubicBezTo>
                      <a:pt x="492" y="1007"/>
                      <a:pt x="492" y="1007"/>
                      <a:pt x="492" y="1008"/>
                    </a:cubicBezTo>
                    <a:cubicBezTo>
                      <a:pt x="492" y="1008"/>
                      <a:pt x="493" y="1009"/>
                      <a:pt x="493" y="1009"/>
                    </a:cubicBezTo>
                    <a:cubicBezTo>
                      <a:pt x="493" y="1010"/>
                      <a:pt x="493" y="1010"/>
                      <a:pt x="494" y="1010"/>
                    </a:cubicBezTo>
                    <a:cubicBezTo>
                      <a:pt x="494" y="1011"/>
                      <a:pt x="494" y="1011"/>
                      <a:pt x="494" y="1011"/>
                    </a:cubicBezTo>
                    <a:cubicBezTo>
                      <a:pt x="494" y="1011"/>
                      <a:pt x="494" y="1011"/>
                      <a:pt x="494" y="1011"/>
                    </a:cubicBezTo>
                    <a:cubicBezTo>
                      <a:pt x="496" y="1014"/>
                      <a:pt x="497" y="1016"/>
                      <a:pt x="498" y="1019"/>
                    </a:cubicBezTo>
                    <a:cubicBezTo>
                      <a:pt x="501" y="1024"/>
                      <a:pt x="504" y="1029"/>
                      <a:pt x="507" y="1034"/>
                    </a:cubicBezTo>
                    <a:cubicBezTo>
                      <a:pt x="511" y="1040"/>
                      <a:pt x="515" y="1046"/>
                      <a:pt x="520" y="1052"/>
                    </a:cubicBezTo>
                    <a:cubicBezTo>
                      <a:pt x="524" y="1057"/>
                      <a:pt x="528" y="1062"/>
                      <a:pt x="533" y="1067"/>
                    </a:cubicBezTo>
                    <a:cubicBezTo>
                      <a:pt x="536" y="1071"/>
                      <a:pt x="539" y="1075"/>
                      <a:pt x="542" y="1079"/>
                    </a:cubicBezTo>
                    <a:cubicBezTo>
                      <a:pt x="546" y="1083"/>
                      <a:pt x="550" y="1087"/>
                      <a:pt x="554" y="1092"/>
                    </a:cubicBezTo>
                    <a:cubicBezTo>
                      <a:pt x="558" y="1095"/>
                      <a:pt x="561" y="1098"/>
                      <a:pt x="564" y="1102"/>
                    </a:cubicBezTo>
                    <a:cubicBezTo>
                      <a:pt x="570" y="1110"/>
                      <a:pt x="577" y="1117"/>
                      <a:pt x="585" y="1124"/>
                    </a:cubicBezTo>
                    <a:cubicBezTo>
                      <a:pt x="588" y="1127"/>
                      <a:pt x="590" y="1130"/>
                      <a:pt x="593" y="1134"/>
                    </a:cubicBezTo>
                    <a:cubicBezTo>
                      <a:pt x="593" y="1134"/>
                      <a:pt x="593" y="1134"/>
                      <a:pt x="593" y="1134"/>
                    </a:cubicBezTo>
                    <a:cubicBezTo>
                      <a:pt x="593" y="1134"/>
                      <a:pt x="593" y="1134"/>
                      <a:pt x="593" y="1134"/>
                    </a:cubicBezTo>
                    <a:cubicBezTo>
                      <a:pt x="593" y="1134"/>
                      <a:pt x="593" y="1134"/>
                      <a:pt x="593" y="1134"/>
                    </a:cubicBezTo>
                    <a:cubicBezTo>
                      <a:pt x="593" y="1134"/>
                      <a:pt x="593" y="1134"/>
                      <a:pt x="593" y="1134"/>
                    </a:cubicBezTo>
                    <a:cubicBezTo>
                      <a:pt x="591" y="1133"/>
                      <a:pt x="590" y="1132"/>
                      <a:pt x="589" y="1130"/>
                    </a:cubicBezTo>
                    <a:cubicBezTo>
                      <a:pt x="583" y="1126"/>
                      <a:pt x="577" y="1121"/>
                      <a:pt x="571" y="1116"/>
                    </a:cubicBezTo>
                    <a:cubicBezTo>
                      <a:pt x="565" y="1111"/>
                      <a:pt x="560" y="1105"/>
                      <a:pt x="554" y="1099"/>
                    </a:cubicBezTo>
                    <a:cubicBezTo>
                      <a:pt x="549" y="1093"/>
                      <a:pt x="544" y="1088"/>
                      <a:pt x="539" y="1082"/>
                    </a:cubicBezTo>
                    <a:cubicBezTo>
                      <a:pt x="533" y="1074"/>
                      <a:pt x="527" y="1066"/>
                      <a:pt x="521" y="1058"/>
                    </a:cubicBezTo>
                    <a:cubicBezTo>
                      <a:pt x="511" y="1047"/>
                      <a:pt x="505" y="1034"/>
                      <a:pt x="498" y="1020"/>
                    </a:cubicBezTo>
                    <a:cubicBezTo>
                      <a:pt x="496" y="1018"/>
                      <a:pt x="495" y="1014"/>
                      <a:pt x="494" y="1012"/>
                    </a:cubicBezTo>
                    <a:cubicBezTo>
                      <a:pt x="494" y="1011"/>
                      <a:pt x="494" y="1011"/>
                      <a:pt x="494" y="1011"/>
                    </a:cubicBezTo>
                    <a:cubicBezTo>
                      <a:pt x="494" y="1011"/>
                      <a:pt x="494" y="1011"/>
                      <a:pt x="494" y="1010"/>
                    </a:cubicBezTo>
                    <a:cubicBezTo>
                      <a:pt x="493" y="1010"/>
                      <a:pt x="493" y="1010"/>
                      <a:pt x="493" y="1009"/>
                    </a:cubicBezTo>
                    <a:cubicBezTo>
                      <a:pt x="492" y="1009"/>
                      <a:pt x="492" y="1008"/>
                      <a:pt x="492" y="1008"/>
                    </a:cubicBezTo>
                    <a:cubicBezTo>
                      <a:pt x="492" y="1007"/>
                      <a:pt x="492" y="1007"/>
                      <a:pt x="491" y="1006"/>
                    </a:cubicBezTo>
                    <a:cubicBezTo>
                      <a:pt x="491" y="1006"/>
                      <a:pt x="491" y="1005"/>
                      <a:pt x="491" y="1005"/>
                    </a:cubicBezTo>
                    <a:cubicBezTo>
                      <a:pt x="491" y="1005"/>
                      <a:pt x="491" y="1005"/>
                      <a:pt x="491" y="1004"/>
                    </a:cubicBezTo>
                    <a:cubicBezTo>
                      <a:pt x="491" y="1004"/>
                      <a:pt x="491" y="1004"/>
                      <a:pt x="490" y="1004"/>
                    </a:cubicBezTo>
                    <a:cubicBezTo>
                      <a:pt x="490" y="1004"/>
                      <a:pt x="490" y="1004"/>
                      <a:pt x="490" y="1004"/>
                    </a:cubicBezTo>
                    <a:cubicBezTo>
                      <a:pt x="490" y="1003"/>
                      <a:pt x="490" y="1003"/>
                      <a:pt x="490" y="1003"/>
                    </a:cubicBezTo>
                    <a:cubicBezTo>
                      <a:pt x="490" y="1003"/>
                      <a:pt x="490" y="1002"/>
                      <a:pt x="490" y="1002"/>
                    </a:cubicBezTo>
                    <a:cubicBezTo>
                      <a:pt x="489" y="1002"/>
                      <a:pt x="489" y="1001"/>
                      <a:pt x="489" y="1001"/>
                    </a:cubicBezTo>
                    <a:cubicBezTo>
                      <a:pt x="488" y="999"/>
                      <a:pt x="487" y="998"/>
                      <a:pt x="486" y="996"/>
                    </a:cubicBezTo>
                    <a:cubicBezTo>
                      <a:pt x="486" y="996"/>
                      <a:pt x="486" y="996"/>
                      <a:pt x="487" y="996"/>
                    </a:cubicBezTo>
                    <a:close/>
                    <a:moveTo>
                      <a:pt x="483" y="988"/>
                    </a:moveTo>
                    <a:cubicBezTo>
                      <a:pt x="483" y="988"/>
                      <a:pt x="484" y="989"/>
                      <a:pt x="484" y="989"/>
                    </a:cubicBezTo>
                    <a:cubicBezTo>
                      <a:pt x="484" y="989"/>
                      <a:pt x="484" y="990"/>
                      <a:pt x="484" y="990"/>
                    </a:cubicBezTo>
                    <a:cubicBezTo>
                      <a:pt x="484" y="990"/>
                      <a:pt x="484" y="991"/>
                      <a:pt x="485" y="991"/>
                    </a:cubicBezTo>
                    <a:cubicBezTo>
                      <a:pt x="485" y="992"/>
                      <a:pt x="485" y="992"/>
                      <a:pt x="485" y="992"/>
                    </a:cubicBezTo>
                    <a:cubicBezTo>
                      <a:pt x="485" y="992"/>
                      <a:pt x="485" y="992"/>
                      <a:pt x="485" y="991"/>
                    </a:cubicBezTo>
                    <a:cubicBezTo>
                      <a:pt x="484" y="991"/>
                      <a:pt x="484" y="991"/>
                      <a:pt x="484" y="990"/>
                    </a:cubicBezTo>
                    <a:cubicBezTo>
                      <a:pt x="484" y="990"/>
                      <a:pt x="484" y="989"/>
                      <a:pt x="484" y="989"/>
                    </a:cubicBezTo>
                    <a:cubicBezTo>
                      <a:pt x="484" y="989"/>
                      <a:pt x="483" y="988"/>
                      <a:pt x="483" y="988"/>
                    </a:cubicBezTo>
                    <a:cubicBezTo>
                      <a:pt x="483" y="988"/>
                      <a:pt x="483" y="988"/>
                      <a:pt x="483" y="988"/>
                    </a:cubicBezTo>
                    <a:close/>
                    <a:moveTo>
                      <a:pt x="482" y="994"/>
                    </a:moveTo>
                    <a:cubicBezTo>
                      <a:pt x="483" y="994"/>
                      <a:pt x="483" y="995"/>
                      <a:pt x="483" y="995"/>
                    </a:cubicBezTo>
                    <a:cubicBezTo>
                      <a:pt x="483" y="995"/>
                      <a:pt x="483" y="996"/>
                      <a:pt x="483" y="996"/>
                    </a:cubicBezTo>
                    <a:cubicBezTo>
                      <a:pt x="483" y="996"/>
                      <a:pt x="484" y="997"/>
                      <a:pt x="484" y="997"/>
                    </a:cubicBezTo>
                    <a:cubicBezTo>
                      <a:pt x="484" y="997"/>
                      <a:pt x="484" y="998"/>
                      <a:pt x="484" y="998"/>
                    </a:cubicBezTo>
                    <a:cubicBezTo>
                      <a:pt x="484" y="999"/>
                      <a:pt x="485" y="1000"/>
                      <a:pt x="485" y="1001"/>
                    </a:cubicBezTo>
                    <a:cubicBezTo>
                      <a:pt x="485" y="1001"/>
                      <a:pt x="485" y="1001"/>
                      <a:pt x="485" y="1001"/>
                    </a:cubicBezTo>
                    <a:cubicBezTo>
                      <a:pt x="487" y="1004"/>
                      <a:pt x="488" y="1007"/>
                      <a:pt x="490" y="1010"/>
                    </a:cubicBezTo>
                    <a:cubicBezTo>
                      <a:pt x="494" y="1019"/>
                      <a:pt x="498" y="1028"/>
                      <a:pt x="503" y="1037"/>
                    </a:cubicBezTo>
                    <a:cubicBezTo>
                      <a:pt x="505" y="1042"/>
                      <a:pt x="508" y="1047"/>
                      <a:pt x="512" y="1052"/>
                    </a:cubicBezTo>
                    <a:cubicBezTo>
                      <a:pt x="517" y="1061"/>
                      <a:pt x="524" y="1069"/>
                      <a:pt x="530" y="1077"/>
                    </a:cubicBezTo>
                    <a:cubicBezTo>
                      <a:pt x="536" y="1085"/>
                      <a:pt x="543" y="1094"/>
                      <a:pt x="550" y="1101"/>
                    </a:cubicBezTo>
                    <a:cubicBezTo>
                      <a:pt x="556" y="1105"/>
                      <a:pt x="560" y="1111"/>
                      <a:pt x="566" y="1116"/>
                    </a:cubicBezTo>
                    <a:cubicBezTo>
                      <a:pt x="573" y="1122"/>
                      <a:pt x="580" y="1128"/>
                      <a:pt x="587" y="1134"/>
                    </a:cubicBezTo>
                    <a:cubicBezTo>
                      <a:pt x="591" y="1138"/>
                      <a:pt x="595" y="1141"/>
                      <a:pt x="600" y="1145"/>
                    </a:cubicBezTo>
                    <a:cubicBezTo>
                      <a:pt x="600" y="1146"/>
                      <a:pt x="601" y="1147"/>
                      <a:pt x="602" y="1148"/>
                    </a:cubicBezTo>
                    <a:cubicBezTo>
                      <a:pt x="602" y="1148"/>
                      <a:pt x="602" y="1148"/>
                      <a:pt x="601" y="1149"/>
                    </a:cubicBezTo>
                    <a:cubicBezTo>
                      <a:pt x="596" y="1146"/>
                      <a:pt x="591" y="1143"/>
                      <a:pt x="586" y="1140"/>
                    </a:cubicBezTo>
                    <a:cubicBezTo>
                      <a:pt x="579" y="1135"/>
                      <a:pt x="572" y="1131"/>
                      <a:pt x="566" y="1126"/>
                    </a:cubicBezTo>
                    <a:cubicBezTo>
                      <a:pt x="562" y="1123"/>
                      <a:pt x="557" y="1119"/>
                      <a:pt x="553" y="1116"/>
                    </a:cubicBezTo>
                    <a:cubicBezTo>
                      <a:pt x="550" y="1112"/>
                      <a:pt x="547" y="1109"/>
                      <a:pt x="543" y="1105"/>
                    </a:cubicBezTo>
                    <a:cubicBezTo>
                      <a:pt x="540" y="1102"/>
                      <a:pt x="537" y="1098"/>
                      <a:pt x="534" y="1095"/>
                    </a:cubicBezTo>
                    <a:cubicBezTo>
                      <a:pt x="529" y="1089"/>
                      <a:pt x="525" y="1083"/>
                      <a:pt x="521" y="1077"/>
                    </a:cubicBezTo>
                    <a:cubicBezTo>
                      <a:pt x="513" y="1064"/>
                      <a:pt x="507" y="1051"/>
                      <a:pt x="500" y="1038"/>
                    </a:cubicBezTo>
                    <a:cubicBezTo>
                      <a:pt x="498" y="1035"/>
                      <a:pt x="497" y="1031"/>
                      <a:pt x="495" y="1027"/>
                    </a:cubicBezTo>
                    <a:cubicBezTo>
                      <a:pt x="492" y="1019"/>
                      <a:pt x="488" y="1010"/>
                      <a:pt x="485" y="1001"/>
                    </a:cubicBezTo>
                    <a:cubicBezTo>
                      <a:pt x="485" y="1001"/>
                      <a:pt x="485" y="1001"/>
                      <a:pt x="485" y="1001"/>
                    </a:cubicBezTo>
                    <a:cubicBezTo>
                      <a:pt x="485" y="1000"/>
                      <a:pt x="484" y="999"/>
                      <a:pt x="484" y="998"/>
                    </a:cubicBezTo>
                    <a:cubicBezTo>
                      <a:pt x="484" y="998"/>
                      <a:pt x="484" y="997"/>
                      <a:pt x="484" y="997"/>
                    </a:cubicBezTo>
                    <a:cubicBezTo>
                      <a:pt x="484" y="997"/>
                      <a:pt x="483" y="996"/>
                      <a:pt x="483" y="996"/>
                    </a:cubicBezTo>
                    <a:cubicBezTo>
                      <a:pt x="483" y="996"/>
                      <a:pt x="483" y="995"/>
                      <a:pt x="483" y="995"/>
                    </a:cubicBezTo>
                    <a:cubicBezTo>
                      <a:pt x="483" y="995"/>
                      <a:pt x="483" y="994"/>
                      <a:pt x="482" y="994"/>
                    </a:cubicBezTo>
                    <a:cubicBezTo>
                      <a:pt x="482" y="994"/>
                      <a:pt x="482" y="994"/>
                      <a:pt x="482" y="994"/>
                    </a:cubicBezTo>
                    <a:close/>
                    <a:moveTo>
                      <a:pt x="480" y="989"/>
                    </a:moveTo>
                    <a:cubicBezTo>
                      <a:pt x="480" y="988"/>
                      <a:pt x="480" y="988"/>
                      <a:pt x="480" y="988"/>
                    </a:cubicBezTo>
                    <a:cubicBezTo>
                      <a:pt x="480" y="987"/>
                      <a:pt x="479" y="987"/>
                      <a:pt x="479" y="987"/>
                    </a:cubicBezTo>
                    <a:cubicBezTo>
                      <a:pt x="479" y="986"/>
                      <a:pt x="479" y="986"/>
                      <a:pt x="479" y="986"/>
                    </a:cubicBezTo>
                    <a:cubicBezTo>
                      <a:pt x="479" y="985"/>
                      <a:pt x="479" y="985"/>
                      <a:pt x="478" y="985"/>
                    </a:cubicBezTo>
                    <a:cubicBezTo>
                      <a:pt x="478" y="985"/>
                      <a:pt x="478" y="985"/>
                      <a:pt x="478" y="985"/>
                    </a:cubicBezTo>
                    <a:cubicBezTo>
                      <a:pt x="479" y="985"/>
                      <a:pt x="479" y="985"/>
                      <a:pt x="479" y="986"/>
                    </a:cubicBezTo>
                    <a:cubicBezTo>
                      <a:pt x="479" y="986"/>
                      <a:pt x="479" y="986"/>
                      <a:pt x="479" y="987"/>
                    </a:cubicBezTo>
                    <a:cubicBezTo>
                      <a:pt x="480" y="987"/>
                      <a:pt x="480" y="987"/>
                      <a:pt x="480" y="988"/>
                    </a:cubicBezTo>
                    <a:cubicBezTo>
                      <a:pt x="480" y="988"/>
                      <a:pt x="480" y="988"/>
                      <a:pt x="480" y="989"/>
                    </a:cubicBezTo>
                    <a:cubicBezTo>
                      <a:pt x="480" y="989"/>
                      <a:pt x="480" y="989"/>
                      <a:pt x="480" y="989"/>
                    </a:cubicBezTo>
                    <a:close/>
                    <a:moveTo>
                      <a:pt x="517" y="981"/>
                    </a:moveTo>
                    <a:cubicBezTo>
                      <a:pt x="519" y="982"/>
                      <a:pt x="520" y="983"/>
                      <a:pt x="521" y="984"/>
                    </a:cubicBezTo>
                    <a:cubicBezTo>
                      <a:pt x="521" y="984"/>
                      <a:pt x="521" y="984"/>
                      <a:pt x="521" y="985"/>
                    </a:cubicBezTo>
                    <a:cubicBezTo>
                      <a:pt x="522" y="985"/>
                      <a:pt x="523" y="986"/>
                      <a:pt x="524" y="987"/>
                    </a:cubicBezTo>
                    <a:cubicBezTo>
                      <a:pt x="524" y="987"/>
                      <a:pt x="524" y="987"/>
                      <a:pt x="524" y="987"/>
                    </a:cubicBezTo>
                    <a:cubicBezTo>
                      <a:pt x="525" y="987"/>
                      <a:pt x="525" y="987"/>
                      <a:pt x="526" y="987"/>
                    </a:cubicBezTo>
                    <a:cubicBezTo>
                      <a:pt x="525" y="987"/>
                      <a:pt x="525" y="987"/>
                      <a:pt x="525" y="988"/>
                    </a:cubicBezTo>
                    <a:cubicBezTo>
                      <a:pt x="525" y="987"/>
                      <a:pt x="525" y="987"/>
                      <a:pt x="524" y="987"/>
                    </a:cubicBezTo>
                    <a:cubicBezTo>
                      <a:pt x="524" y="987"/>
                      <a:pt x="524" y="987"/>
                      <a:pt x="524" y="987"/>
                    </a:cubicBezTo>
                    <a:cubicBezTo>
                      <a:pt x="523" y="986"/>
                      <a:pt x="522" y="985"/>
                      <a:pt x="521" y="985"/>
                    </a:cubicBezTo>
                    <a:cubicBezTo>
                      <a:pt x="521" y="985"/>
                      <a:pt x="521" y="984"/>
                      <a:pt x="521" y="984"/>
                    </a:cubicBezTo>
                    <a:cubicBezTo>
                      <a:pt x="520" y="984"/>
                      <a:pt x="518" y="983"/>
                      <a:pt x="517" y="982"/>
                    </a:cubicBezTo>
                    <a:cubicBezTo>
                      <a:pt x="517" y="982"/>
                      <a:pt x="517" y="981"/>
                      <a:pt x="517" y="981"/>
                    </a:cubicBezTo>
                    <a:close/>
                    <a:moveTo>
                      <a:pt x="506" y="979"/>
                    </a:moveTo>
                    <a:cubicBezTo>
                      <a:pt x="507" y="980"/>
                      <a:pt x="507" y="980"/>
                      <a:pt x="508" y="981"/>
                    </a:cubicBezTo>
                    <a:cubicBezTo>
                      <a:pt x="508" y="981"/>
                      <a:pt x="508" y="981"/>
                      <a:pt x="508" y="981"/>
                    </a:cubicBezTo>
                    <a:cubicBezTo>
                      <a:pt x="508" y="981"/>
                      <a:pt x="508" y="981"/>
                      <a:pt x="508" y="981"/>
                    </a:cubicBezTo>
                    <a:cubicBezTo>
                      <a:pt x="507" y="980"/>
                      <a:pt x="507" y="980"/>
                      <a:pt x="506" y="979"/>
                    </a:cubicBezTo>
                    <a:cubicBezTo>
                      <a:pt x="506" y="979"/>
                      <a:pt x="506" y="979"/>
                      <a:pt x="506" y="979"/>
                    </a:cubicBezTo>
                    <a:cubicBezTo>
                      <a:pt x="506" y="979"/>
                      <a:pt x="506" y="979"/>
                      <a:pt x="506" y="979"/>
                    </a:cubicBezTo>
                    <a:close/>
                    <a:moveTo>
                      <a:pt x="490" y="952"/>
                    </a:moveTo>
                    <a:cubicBezTo>
                      <a:pt x="490" y="952"/>
                      <a:pt x="490" y="952"/>
                      <a:pt x="490" y="952"/>
                    </a:cubicBezTo>
                    <a:cubicBezTo>
                      <a:pt x="491" y="952"/>
                      <a:pt x="491" y="952"/>
                      <a:pt x="491" y="952"/>
                    </a:cubicBezTo>
                    <a:lnTo>
                      <a:pt x="490" y="952"/>
                    </a:lnTo>
                    <a:close/>
                    <a:moveTo>
                      <a:pt x="672" y="992"/>
                    </a:moveTo>
                    <a:cubicBezTo>
                      <a:pt x="663" y="993"/>
                      <a:pt x="654" y="993"/>
                      <a:pt x="646" y="993"/>
                    </a:cubicBezTo>
                    <a:cubicBezTo>
                      <a:pt x="641" y="992"/>
                      <a:pt x="637" y="992"/>
                      <a:pt x="632" y="992"/>
                    </a:cubicBezTo>
                    <a:cubicBezTo>
                      <a:pt x="627" y="992"/>
                      <a:pt x="621" y="992"/>
                      <a:pt x="615" y="992"/>
                    </a:cubicBezTo>
                    <a:cubicBezTo>
                      <a:pt x="615" y="992"/>
                      <a:pt x="614" y="992"/>
                      <a:pt x="614" y="992"/>
                    </a:cubicBezTo>
                    <a:cubicBezTo>
                      <a:pt x="607" y="990"/>
                      <a:pt x="599" y="989"/>
                      <a:pt x="592" y="987"/>
                    </a:cubicBezTo>
                    <a:cubicBezTo>
                      <a:pt x="581" y="985"/>
                      <a:pt x="570" y="983"/>
                      <a:pt x="559" y="980"/>
                    </a:cubicBezTo>
                    <a:cubicBezTo>
                      <a:pt x="553" y="979"/>
                      <a:pt x="547" y="977"/>
                      <a:pt x="541" y="975"/>
                    </a:cubicBezTo>
                    <a:cubicBezTo>
                      <a:pt x="530" y="971"/>
                      <a:pt x="519" y="966"/>
                      <a:pt x="508" y="961"/>
                    </a:cubicBezTo>
                    <a:cubicBezTo>
                      <a:pt x="503" y="959"/>
                      <a:pt x="499" y="957"/>
                      <a:pt x="494" y="954"/>
                    </a:cubicBezTo>
                    <a:cubicBezTo>
                      <a:pt x="494" y="954"/>
                      <a:pt x="494" y="953"/>
                      <a:pt x="495" y="953"/>
                    </a:cubicBezTo>
                    <a:cubicBezTo>
                      <a:pt x="500" y="955"/>
                      <a:pt x="506" y="957"/>
                      <a:pt x="512" y="959"/>
                    </a:cubicBezTo>
                    <a:cubicBezTo>
                      <a:pt x="519" y="961"/>
                      <a:pt x="526" y="963"/>
                      <a:pt x="533" y="965"/>
                    </a:cubicBezTo>
                    <a:cubicBezTo>
                      <a:pt x="540" y="967"/>
                      <a:pt x="547" y="970"/>
                      <a:pt x="553" y="973"/>
                    </a:cubicBezTo>
                    <a:cubicBezTo>
                      <a:pt x="570" y="979"/>
                      <a:pt x="587" y="982"/>
                      <a:pt x="604" y="985"/>
                    </a:cubicBezTo>
                    <a:cubicBezTo>
                      <a:pt x="615" y="986"/>
                      <a:pt x="627" y="987"/>
                      <a:pt x="639" y="987"/>
                    </a:cubicBezTo>
                    <a:cubicBezTo>
                      <a:pt x="653" y="987"/>
                      <a:pt x="667" y="988"/>
                      <a:pt x="681" y="988"/>
                    </a:cubicBezTo>
                    <a:cubicBezTo>
                      <a:pt x="684" y="988"/>
                      <a:pt x="688" y="988"/>
                      <a:pt x="692" y="988"/>
                    </a:cubicBezTo>
                    <a:cubicBezTo>
                      <a:pt x="692" y="988"/>
                      <a:pt x="692" y="988"/>
                      <a:pt x="692" y="989"/>
                    </a:cubicBezTo>
                    <a:cubicBezTo>
                      <a:pt x="685" y="990"/>
                      <a:pt x="678" y="991"/>
                      <a:pt x="672" y="992"/>
                    </a:cubicBezTo>
                    <a:close/>
                    <a:moveTo>
                      <a:pt x="699" y="978"/>
                    </a:moveTo>
                    <a:cubicBezTo>
                      <a:pt x="700" y="978"/>
                      <a:pt x="701" y="978"/>
                      <a:pt x="703" y="979"/>
                    </a:cubicBezTo>
                    <a:cubicBezTo>
                      <a:pt x="703" y="979"/>
                      <a:pt x="702" y="979"/>
                      <a:pt x="702" y="979"/>
                    </a:cubicBezTo>
                    <a:cubicBezTo>
                      <a:pt x="701" y="979"/>
                      <a:pt x="700" y="978"/>
                      <a:pt x="699" y="978"/>
                    </a:cubicBezTo>
                    <a:cubicBezTo>
                      <a:pt x="699" y="978"/>
                      <a:pt x="699" y="978"/>
                      <a:pt x="699" y="978"/>
                    </a:cubicBezTo>
                    <a:close/>
                    <a:moveTo>
                      <a:pt x="683" y="974"/>
                    </a:moveTo>
                    <a:cubicBezTo>
                      <a:pt x="687" y="975"/>
                      <a:pt x="691" y="976"/>
                      <a:pt x="695" y="976"/>
                    </a:cubicBezTo>
                    <a:cubicBezTo>
                      <a:pt x="695" y="977"/>
                      <a:pt x="695" y="977"/>
                      <a:pt x="695" y="977"/>
                    </a:cubicBezTo>
                    <a:cubicBezTo>
                      <a:pt x="695" y="977"/>
                      <a:pt x="694" y="978"/>
                      <a:pt x="694" y="978"/>
                    </a:cubicBezTo>
                    <a:cubicBezTo>
                      <a:pt x="690" y="977"/>
                      <a:pt x="686" y="977"/>
                      <a:pt x="682" y="976"/>
                    </a:cubicBezTo>
                    <a:cubicBezTo>
                      <a:pt x="676" y="976"/>
                      <a:pt x="671" y="976"/>
                      <a:pt x="665" y="975"/>
                    </a:cubicBezTo>
                    <a:cubicBezTo>
                      <a:pt x="659" y="975"/>
                      <a:pt x="653" y="974"/>
                      <a:pt x="647" y="973"/>
                    </a:cubicBezTo>
                    <a:cubicBezTo>
                      <a:pt x="640" y="972"/>
                      <a:pt x="634" y="971"/>
                      <a:pt x="628" y="970"/>
                    </a:cubicBezTo>
                    <a:cubicBezTo>
                      <a:pt x="620" y="969"/>
                      <a:pt x="613" y="968"/>
                      <a:pt x="606" y="967"/>
                    </a:cubicBezTo>
                    <a:cubicBezTo>
                      <a:pt x="598" y="966"/>
                      <a:pt x="590" y="964"/>
                      <a:pt x="583" y="963"/>
                    </a:cubicBezTo>
                    <a:cubicBezTo>
                      <a:pt x="579" y="962"/>
                      <a:pt x="576" y="961"/>
                      <a:pt x="572" y="960"/>
                    </a:cubicBezTo>
                    <a:cubicBezTo>
                      <a:pt x="564" y="958"/>
                      <a:pt x="556" y="957"/>
                      <a:pt x="549" y="955"/>
                    </a:cubicBezTo>
                    <a:cubicBezTo>
                      <a:pt x="537" y="952"/>
                      <a:pt x="525" y="950"/>
                      <a:pt x="513" y="948"/>
                    </a:cubicBezTo>
                    <a:cubicBezTo>
                      <a:pt x="510" y="948"/>
                      <a:pt x="507" y="947"/>
                      <a:pt x="504" y="947"/>
                    </a:cubicBezTo>
                    <a:cubicBezTo>
                      <a:pt x="504" y="946"/>
                      <a:pt x="504" y="946"/>
                      <a:pt x="504" y="946"/>
                    </a:cubicBezTo>
                    <a:cubicBezTo>
                      <a:pt x="510" y="946"/>
                      <a:pt x="516" y="946"/>
                      <a:pt x="522" y="947"/>
                    </a:cubicBezTo>
                    <a:cubicBezTo>
                      <a:pt x="531" y="948"/>
                      <a:pt x="541" y="950"/>
                      <a:pt x="551" y="951"/>
                    </a:cubicBezTo>
                    <a:cubicBezTo>
                      <a:pt x="557" y="952"/>
                      <a:pt x="564" y="953"/>
                      <a:pt x="570" y="953"/>
                    </a:cubicBezTo>
                    <a:cubicBezTo>
                      <a:pt x="575" y="954"/>
                      <a:pt x="579" y="954"/>
                      <a:pt x="583" y="955"/>
                    </a:cubicBezTo>
                    <a:cubicBezTo>
                      <a:pt x="592" y="957"/>
                      <a:pt x="600" y="959"/>
                      <a:pt x="608" y="959"/>
                    </a:cubicBezTo>
                    <a:cubicBezTo>
                      <a:pt x="616" y="960"/>
                      <a:pt x="624" y="961"/>
                      <a:pt x="632" y="963"/>
                    </a:cubicBezTo>
                    <a:cubicBezTo>
                      <a:pt x="649" y="966"/>
                      <a:pt x="666" y="970"/>
                      <a:pt x="683" y="974"/>
                    </a:cubicBezTo>
                    <a:close/>
                    <a:moveTo>
                      <a:pt x="486" y="941"/>
                    </a:moveTo>
                    <a:cubicBezTo>
                      <a:pt x="486" y="941"/>
                      <a:pt x="486" y="941"/>
                      <a:pt x="486" y="941"/>
                    </a:cubicBezTo>
                    <a:cubicBezTo>
                      <a:pt x="490" y="941"/>
                      <a:pt x="494" y="940"/>
                      <a:pt x="498" y="940"/>
                    </a:cubicBezTo>
                    <a:cubicBezTo>
                      <a:pt x="507" y="940"/>
                      <a:pt x="516" y="942"/>
                      <a:pt x="525" y="942"/>
                    </a:cubicBezTo>
                    <a:cubicBezTo>
                      <a:pt x="534" y="941"/>
                      <a:pt x="543" y="942"/>
                      <a:pt x="552" y="943"/>
                    </a:cubicBezTo>
                    <a:cubicBezTo>
                      <a:pt x="560" y="944"/>
                      <a:pt x="567" y="944"/>
                      <a:pt x="574" y="944"/>
                    </a:cubicBezTo>
                    <a:cubicBezTo>
                      <a:pt x="580" y="945"/>
                      <a:pt x="586" y="945"/>
                      <a:pt x="592" y="946"/>
                    </a:cubicBezTo>
                    <a:cubicBezTo>
                      <a:pt x="596" y="947"/>
                      <a:pt x="600" y="948"/>
                      <a:pt x="604" y="949"/>
                    </a:cubicBezTo>
                    <a:cubicBezTo>
                      <a:pt x="614" y="950"/>
                      <a:pt x="624" y="952"/>
                      <a:pt x="634" y="955"/>
                    </a:cubicBezTo>
                    <a:cubicBezTo>
                      <a:pt x="639" y="957"/>
                      <a:pt x="644" y="958"/>
                      <a:pt x="648" y="960"/>
                    </a:cubicBezTo>
                    <a:cubicBezTo>
                      <a:pt x="652" y="961"/>
                      <a:pt x="655" y="962"/>
                      <a:pt x="658" y="963"/>
                    </a:cubicBezTo>
                    <a:cubicBezTo>
                      <a:pt x="658" y="963"/>
                      <a:pt x="658" y="964"/>
                      <a:pt x="658" y="964"/>
                    </a:cubicBezTo>
                    <a:cubicBezTo>
                      <a:pt x="657" y="964"/>
                      <a:pt x="656" y="964"/>
                      <a:pt x="656" y="964"/>
                    </a:cubicBezTo>
                    <a:cubicBezTo>
                      <a:pt x="649" y="962"/>
                      <a:pt x="643" y="961"/>
                      <a:pt x="636" y="959"/>
                    </a:cubicBezTo>
                    <a:cubicBezTo>
                      <a:pt x="629" y="958"/>
                      <a:pt x="621" y="957"/>
                      <a:pt x="614" y="956"/>
                    </a:cubicBezTo>
                    <a:cubicBezTo>
                      <a:pt x="606" y="955"/>
                      <a:pt x="597" y="955"/>
                      <a:pt x="589" y="952"/>
                    </a:cubicBezTo>
                    <a:cubicBezTo>
                      <a:pt x="585" y="951"/>
                      <a:pt x="580" y="950"/>
                      <a:pt x="575" y="950"/>
                    </a:cubicBezTo>
                    <a:cubicBezTo>
                      <a:pt x="565" y="948"/>
                      <a:pt x="555" y="947"/>
                      <a:pt x="545" y="946"/>
                    </a:cubicBezTo>
                    <a:cubicBezTo>
                      <a:pt x="535" y="945"/>
                      <a:pt x="526" y="944"/>
                      <a:pt x="516" y="943"/>
                    </a:cubicBezTo>
                    <a:cubicBezTo>
                      <a:pt x="510" y="942"/>
                      <a:pt x="503" y="942"/>
                      <a:pt x="496" y="942"/>
                    </a:cubicBezTo>
                    <a:cubicBezTo>
                      <a:pt x="493" y="942"/>
                      <a:pt x="489" y="941"/>
                      <a:pt x="486" y="941"/>
                    </a:cubicBezTo>
                    <a:cubicBezTo>
                      <a:pt x="486" y="941"/>
                      <a:pt x="486" y="941"/>
                      <a:pt x="486" y="941"/>
                    </a:cubicBezTo>
                    <a:cubicBezTo>
                      <a:pt x="486" y="941"/>
                      <a:pt x="486" y="941"/>
                      <a:pt x="486" y="941"/>
                    </a:cubicBezTo>
                    <a:cubicBezTo>
                      <a:pt x="486" y="941"/>
                      <a:pt x="486" y="941"/>
                      <a:pt x="486" y="941"/>
                    </a:cubicBezTo>
                    <a:close/>
                    <a:moveTo>
                      <a:pt x="483" y="946"/>
                    </a:moveTo>
                    <a:cubicBezTo>
                      <a:pt x="483" y="946"/>
                      <a:pt x="483" y="946"/>
                      <a:pt x="483" y="946"/>
                    </a:cubicBezTo>
                    <a:cubicBezTo>
                      <a:pt x="482" y="946"/>
                      <a:pt x="482" y="946"/>
                      <a:pt x="481" y="946"/>
                    </a:cubicBezTo>
                    <a:cubicBezTo>
                      <a:pt x="481" y="946"/>
                      <a:pt x="481" y="946"/>
                      <a:pt x="481" y="946"/>
                    </a:cubicBezTo>
                    <a:cubicBezTo>
                      <a:pt x="482" y="946"/>
                      <a:pt x="482" y="946"/>
                      <a:pt x="483" y="946"/>
                    </a:cubicBezTo>
                    <a:cubicBezTo>
                      <a:pt x="483" y="946"/>
                      <a:pt x="483" y="946"/>
                      <a:pt x="483" y="946"/>
                    </a:cubicBezTo>
                    <a:cubicBezTo>
                      <a:pt x="483" y="946"/>
                      <a:pt x="483" y="946"/>
                      <a:pt x="483" y="946"/>
                    </a:cubicBezTo>
                    <a:cubicBezTo>
                      <a:pt x="487" y="947"/>
                      <a:pt x="491" y="948"/>
                      <a:pt x="495" y="949"/>
                    </a:cubicBezTo>
                    <a:cubicBezTo>
                      <a:pt x="499" y="950"/>
                      <a:pt x="503" y="951"/>
                      <a:pt x="507" y="952"/>
                    </a:cubicBezTo>
                    <a:cubicBezTo>
                      <a:pt x="517" y="953"/>
                      <a:pt x="528" y="955"/>
                      <a:pt x="538" y="957"/>
                    </a:cubicBezTo>
                    <a:cubicBezTo>
                      <a:pt x="544" y="958"/>
                      <a:pt x="551" y="960"/>
                      <a:pt x="558" y="962"/>
                    </a:cubicBezTo>
                    <a:cubicBezTo>
                      <a:pt x="564" y="963"/>
                      <a:pt x="570" y="964"/>
                      <a:pt x="576" y="966"/>
                    </a:cubicBezTo>
                    <a:cubicBezTo>
                      <a:pt x="579" y="966"/>
                      <a:pt x="582" y="968"/>
                      <a:pt x="586" y="968"/>
                    </a:cubicBezTo>
                    <a:cubicBezTo>
                      <a:pt x="590" y="969"/>
                      <a:pt x="594" y="970"/>
                      <a:pt x="598" y="970"/>
                    </a:cubicBezTo>
                    <a:cubicBezTo>
                      <a:pt x="604" y="971"/>
                      <a:pt x="610" y="972"/>
                      <a:pt x="617" y="973"/>
                    </a:cubicBezTo>
                    <a:cubicBezTo>
                      <a:pt x="623" y="974"/>
                      <a:pt x="629" y="975"/>
                      <a:pt x="635" y="976"/>
                    </a:cubicBezTo>
                    <a:cubicBezTo>
                      <a:pt x="646" y="977"/>
                      <a:pt x="656" y="979"/>
                      <a:pt x="667" y="980"/>
                    </a:cubicBezTo>
                    <a:cubicBezTo>
                      <a:pt x="674" y="981"/>
                      <a:pt x="682" y="981"/>
                      <a:pt x="690" y="981"/>
                    </a:cubicBezTo>
                    <a:cubicBezTo>
                      <a:pt x="694" y="982"/>
                      <a:pt x="699" y="982"/>
                      <a:pt x="703" y="984"/>
                    </a:cubicBezTo>
                    <a:cubicBezTo>
                      <a:pt x="703" y="985"/>
                      <a:pt x="702" y="985"/>
                      <a:pt x="702" y="985"/>
                    </a:cubicBezTo>
                    <a:cubicBezTo>
                      <a:pt x="695" y="985"/>
                      <a:pt x="688" y="984"/>
                      <a:pt x="681" y="984"/>
                    </a:cubicBezTo>
                    <a:cubicBezTo>
                      <a:pt x="678" y="984"/>
                      <a:pt x="674" y="985"/>
                      <a:pt x="671" y="985"/>
                    </a:cubicBezTo>
                    <a:cubicBezTo>
                      <a:pt x="665" y="985"/>
                      <a:pt x="660" y="984"/>
                      <a:pt x="654" y="984"/>
                    </a:cubicBezTo>
                    <a:cubicBezTo>
                      <a:pt x="645" y="983"/>
                      <a:pt x="636" y="984"/>
                      <a:pt x="626" y="983"/>
                    </a:cubicBezTo>
                    <a:cubicBezTo>
                      <a:pt x="613" y="982"/>
                      <a:pt x="600" y="980"/>
                      <a:pt x="587" y="978"/>
                    </a:cubicBezTo>
                    <a:cubicBezTo>
                      <a:pt x="575" y="976"/>
                      <a:pt x="563" y="972"/>
                      <a:pt x="551" y="968"/>
                    </a:cubicBezTo>
                    <a:cubicBezTo>
                      <a:pt x="541" y="965"/>
                      <a:pt x="531" y="961"/>
                      <a:pt x="521" y="958"/>
                    </a:cubicBezTo>
                    <a:cubicBezTo>
                      <a:pt x="518" y="957"/>
                      <a:pt x="515" y="956"/>
                      <a:pt x="512" y="955"/>
                    </a:cubicBezTo>
                    <a:cubicBezTo>
                      <a:pt x="503" y="952"/>
                      <a:pt x="493" y="949"/>
                      <a:pt x="483" y="946"/>
                    </a:cubicBezTo>
                    <a:cubicBezTo>
                      <a:pt x="483" y="946"/>
                      <a:pt x="483" y="946"/>
                      <a:pt x="483" y="946"/>
                    </a:cubicBezTo>
                    <a:close/>
                    <a:moveTo>
                      <a:pt x="612" y="1100"/>
                    </a:moveTo>
                    <a:cubicBezTo>
                      <a:pt x="612" y="1100"/>
                      <a:pt x="612" y="1100"/>
                      <a:pt x="612" y="1100"/>
                    </a:cubicBezTo>
                    <a:cubicBezTo>
                      <a:pt x="612" y="1100"/>
                      <a:pt x="611" y="1100"/>
                      <a:pt x="611" y="1100"/>
                    </a:cubicBezTo>
                    <a:cubicBezTo>
                      <a:pt x="600" y="1094"/>
                      <a:pt x="589" y="1087"/>
                      <a:pt x="579" y="1079"/>
                    </a:cubicBezTo>
                    <a:cubicBezTo>
                      <a:pt x="565" y="1070"/>
                      <a:pt x="552" y="1060"/>
                      <a:pt x="540" y="1047"/>
                    </a:cubicBezTo>
                    <a:cubicBezTo>
                      <a:pt x="523" y="1030"/>
                      <a:pt x="508" y="1009"/>
                      <a:pt x="495" y="987"/>
                    </a:cubicBezTo>
                    <a:cubicBezTo>
                      <a:pt x="493" y="984"/>
                      <a:pt x="492" y="981"/>
                      <a:pt x="490" y="978"/>
                    </a:cubicBezTo>
                    <a:cubicBezTo>
                      <a:pt x="490" y="978"/>
                      <a:pt x="490" y="978"/>
                      <a:pt x="490" y="978"/>
                    </a:cubicBezTo>
                    <a:cubicBezTo>
                      <a:pt x="490" y="977"/>
                      <a:pt x="489" y="977"/>
                      <a:pt x="489" y="976"/>
                    </a:cubicBezTo>
                    <a:cubicBezTo>
                      <a:pt x="488" y="975"/>
                      <a:pt x="488" y="975"/>
                      <a:pt x="488" y="975"/>
                    </a:cubicBezTo>
                    <a:cubicBezTo>
                      <a:pt x="488" y="974"/>
                      <a:pt x="487" y="974"/>
                      <a:pt x="487" y="974"/>
                    </a:cubicBezTo>
                    <a:cubicBezTo>
                      <a:pt x="487" y="973"/>
                      <a:pt x="487" y="973"/>
                      <a:pt x="487" y="972"/>
                    </a:cubicBezTo>
                    <a:cubicBezTo>
                      <a:pt x="487" y="972"/>
                      <a:pt x="486" y="972"/>
                      <a:pt x="486" y="971"/>
                    </a:cubicBezTo>
                    <a:cubicBezTo>
                      <a:pt x="486" y="971"/>
                      <a:pt x="486" y="971"/>
                      <a:pt x="486" y="971"/>
                    </a:cubicBezTo>
                    <a:cubicBezTo>
                      <a:pt x="486" y="971"/>
                      <a:pt x="486" y="971"/>
                      <a:pt x="486" y="971"/>
                    </a:cubicBezTo>
                    <a:cubicBezTo>
                      <a:pt x="486" y="972"/>
                      <a:pt x="487" y="972"/>
                      <a:pt x="487" y="972"/>
                    </a:cubicBezTo>
                    <a:cubicBezTo>
                      <a:pt x="487" y="973"/>
                      <a:pt x="487" y="973"/>
                      <a:pt x="487" y="973"/>
                    </a:cubicBezTo>
                    <a:cubicBezTo>
                      <a:pt x="488" y="974"/>
                      <a:pt x="488" y="974"/>
                      <a:pt x="488" y="975"/>
                    </a:cubicBezTo>
                    <a:cubicBezTo>
                      <a:pt x="488" y="975"/>
                      <a:pt x="489" y="975"/>
                      <a:pt x="489" y="976"/>
                    </a:cubicBezTo>
                    <a:cubicBezTo>
                      <a:pt x="489" y="977"/>
                      <a:pt x="490" y="977"/>
                      <a:pt x="490" y="978"/>
                    </a:cubicBezTo>
                    <a:cubicBezTo>
                      <a:pt x="490" y="978"/>
                      <a:pt x="490" y="978"/>
                      <a:pt x="490" y="978"/>
                    </a:cubicBezTo>
                    <a:cubicBezTo>
                      <a:pt x="492" y="980"/>
                      <a:pt x="493" y="981"/>
                      <a:pt x="494" y="982"/>
                    </a:cubicBezTo>
                    <a:cubicBezTo>
                      <a:pt x="501" y="992"/>
                      <a:pt x="508" y="1002"/>
                      <a:pt x="515" y="1012"/>
                    </a:cubicBezTo>
                    <a:cubicBezTo>
                      <a:pt x="517" y="1015"/>
                      <a:pt x="520" y="1018"/>
                      <a:pt x="522" y="1021"/>
                    </a:cubicBezTo>
                    <a:cubicBezTo>
                      <a:pt x="530" y="1030"/>
                      <a:pt x="538" y="1039"/>
                      <a:pt x="546" y="1048"/>
                    </a:cubicBezTo>
                    <a:cubicBezTo>
                      <a:pt x="551" y="1054"/>
                      <a:pt x="556" y="1059"/>
                      <a:pt x="562" y="1064"/>
                    </a:cubicBezTo>
                    <a:cubicBezTo>
                      <a:pt x="567" y="1067"/>
                      <a:pt x="571" y="1070"/>
                      <a:pt x="575" y="1073"/>
                    </a:cubicBezTo>
                    <a:cubicBezTo>
                      <a:pt x="583" y="1080"/>
                      <a:pt x="591" y="1086"/>
                      <a:pt x="599" y="1091"/>
                    </a:cubicBezTo>
                    <a:cubicBezTo>
                      <a:pt x="603" y="1094"/>
                      <a:pt x="607" y="1097"/>
                      <a:pt x="611" y="1100"/>
                    </a:cubicBezTo>
                    <a:cubicBezTo>
                      <a:pt x="611" y="1100"/>
                      <a:pt x="612" y="1100"/>
                      <a:pt x="612" y="1100"/>
                    </a:cubicBezTo>
                    <a:cubicBezTo>
                      <a:pt x="612" y="1100"/>
                      <a:pt x="612" y="1100"/>
                      <a:pt x="612" y="1100"/>
                    </a:cubicBezTo>
                    <a:cubicBezTo>
                      <a:pt x="613" y="1100"/>
                      <a:pt x="613" y="1100"/>
                      <a:pt x="614" y="1101"/>
                    </a:cubicBezTo>
                    <a:cubicBezTo>
                      <a:pt x="622" y="1105"/>
                      <a:pt x="630" y="1109"/>
                      <a:pt x="637" y="1114"/>
                    </a:cubicBezTo>
                    <a:cubicBezTo>
                      <a:pt x="641" y="1116"/>
                      <a:pt x="645" y="1118"/>
                      <a:pt x="649" y="1120"/>
                    </a:cubicBezTo>
                    <a:cubicBezTo>
                      <a:pt x="636" y="1115"/>
                      <a:pt x="624" y="1108"/>
                      <a:pt x="612" y="1100"/>
                    </a:cubicBezTo>
                    <a:close/>
                    <a:moveTo>
                      <a:pt x="518" y="1008"/>
                    </a:moveTo>
                    <a:cubicBezTo>
                      <a:pt x="530" y="1021"/>
                      <a:pt x="542" y="1033"/>
                      <a:pt x="554" y="1044"/>
                    </a:cubicBezTo>
                    <a:cubicBezTo>
                      <a:pt x="568" y="1057"/>
                      <a:pt x="582" y="1068"/>
                      <a:pt x="596" y="1080"/>
                    </a:cubicBezTo>
                    <a:cubicBezTo>
                      <a:pt x="601" y="1085"/>
                      <a:pt x="607" y="1088"/>
                      <a:pt x="613" y="1092"/>
                    </a:cubicBezTo>
                    <a:cubicBezTo>
                      <a:pt x="621" y="1096"/>
                      <a:pt x="629" y="1100"/>
                      <a:pt x="638" y="1105"/>
                    </a:cubicBezTo>
                    <a:cubicBezTo>
                      <a:pt x="649" y="1110"/>
                      <a:pt x="659" y="1116"/>
                      <a:pt x="671" y="1120"/>
                    </a:cubicBezTo>
                    <a:cubicBezTo>
                      <a:pt x="685" y="1124"/>
                      <a:pt x="699" y="1127"/>
                      <a:pt x="713" y="1131"/>
                    </a:cubicBezTo>
                    <a:cubicBezTo>
                      <a:pt x="714" y="1132"/>
                      <a:pt x="715" y="1132"/>
                      <a:pt x="716" y="1132"/>
                    </a:cubicBezTo>
                    <a:cubicBezTo>
                      <a:pt x="715" y="1133"/>
                      <a:pt x="715" y="1133"/>
                      <a:pt x="715" y="1133"/>
                    </a:cubicBezTo>
                    <a:cubicBezTo>
                      <a:pt x="707" y="1133"/>
                      <a:pt x="700" y="1132"/>
                      <a:pt x="692" y="1131"/>
                    </a:cubicBezTo>
                    <a:cubicBezTo>
                      <a:pt x="679" y="1129"/>
                      <a:pt x="666" y="1126"/>
                      <a:pt x="654" y="1119"/>
                    </a:cubicBezTo>
                    <a:cubicBezTo>
                      <a:pt x="648" y="1116"/>
                      <a:pt x="641" y="1111"/>
                      <a:pt x="635" y="1108"/>
                    </a:cubicBezTo>
                    <a:cubicBezTo>
                      <a:pt x="625" y="1102"/>
                      <a:pt x="614" y="1097"/>
                      <a:pt x="605" y="1091"/>
                    </a:cubicBezTo>
                    <a:cubicBezTo>
                      <a:pt x="598" y="1087"/>
                      <a:pt x="592" y="1083"/>
                      <a:pt x="586" y="1078"/>
                    </a:cubicBezTo>
                    <a:cubicBezTo>
                      <a:pt x="581" y="1075"/>
                      <a:pt x="577" y="1070"/>
                      <a:pt x="572" y="1067"/>
                    </a:cubicBezTo>
                    <a:cubicBezTo>
                      <a:pt x="563" y="1061"/>
                      <a:pt x="555" y="1054"/>
                      <a:pt x="548" y="1046"/>
                    </a:cubicBezTo>
                    <a:cubicBezTo>
                      <a:pt x="540" y="1037"/>
                      <a:pt x="533" y="1029"/>
                      <a:pt x="525" y="1020"/>
                    </a:cubicBezTo>
                    <a:cubicBezTo>
                      <a:pt x="524" y="1019"/>
                      <a:pt x="523" y="1018"/>
                      <a:pt x="522" y="1017"/>
                    </a:cubicBezTo>
                    <a:cubicBezTo>
                      <a:pt x="514" y="1005"/>
                      <a:pt x="506" y="994"/>
                      <a:pt x="498" y="982"/>
                    </a:cubicBezTo>
                    <a:cubicBezTo>
                      <a:pt x="497" y="981"/>
                      <a:pt x="496" y="980"/>
                      <a:pt x="495" y="978"/>
                    </a:cubicBezTo>
                    <a:cubicBezTo>
                      <a:pt x="495" y="978"/>
                      <a:pt x="495" y="978"/>
                      <a:pt x="495" y="978"/>
                    </a:cubicBezTo>
                    <a:cubicBezTo>
                      <a:pt x="494" y="976"/>
                      <a:pt x="493" y="975"/>
                      <a:pt x="491" y="973"/>
                    </a:cubicBezTo>
                    <a:cubicBezTo>
                      <a:pt x="491" y="973"/>
                      <a:pt x="491" y="972"/>
                      <a:pt x="490" y="972"/>
                    </a:cubicBezTo>
                    <a:cubicBezTo>
                      <a:pt x="491" y="972"/>
                      <a:pt x="491" y="973"/>
                      <a:pt x="492" y="973"/>
                    </a:cubicBezTo>
                    <a:cubicBezTo>
                      <a:pt x="493" y="975"/>
                      <a:pt x="494" y="976"/>
                      <a:pt x="495" y="978"/>
                    </a:cubicBezTo>
                    <a:cubicBezTo>
                      <a:pt x="495" y="978"/>
                      <a:pt x="495" y="978"/>
                      <a:pt x="495" y="978"/>
                    </a:cubicBezTo>
                    <a:cubicBezTo>
                      <a:pt x="500" y="985"/>
                      <a:pt x="505" y="991"/>
                      <a:pt x="510" y="997"/>
                    </a:cubicBezTo>
                    <a:cubicBezTo>
                      <a:pt x="512" y="1001"/>
                      <a:pt x="515" y="1005"/>
                      <a:pt x="518" y="1008"/>
                    </a:cubicBezTo>
                    <a:close/>
                    <a:moveTo>
                      <a:pt x="758" y="1076"/>
                    </a:moveTo>
                    <a:cubicBezTo>
                      <a:pt x="757" y="1076"/>
                      <a:pt x="757" y="1076"/>
                      <a:pt x="756" y="1076"/>
                    </a:cubicBezTo>
                    <a:cubicBezTo>
                      <a:pt x="755" y="1076"/>
                      <a:pt x="755" y="1076"/>
                      <a:pt x="754" y="1076"/>
                    </a:cubicBezTo>
                    <a:cubicBezTo>
                      <a:pt x="754" y="1076"/>
                      <a:pt x="754" y="1076"/>
                      <a:pt x="754" y="1076"/>
                    </a:cubicBezTo>
                    <a:cubicBezTo>
                      <a:pt x="753" y="1076"/>
                      <a:pt x="753" y="1077"/>
                      <a:pt x="752" y="1077"/>
                    </a:cubicBezTo>
                    <a:cubicBezTo>
                      <a:pt x="740" y="1078"/>
                      <a:pt x="727" y="1078"/>
                      <a:pt x="715" y="1075"/>
                    </a:cubicBezTo>
                    <a:cubicBezTo>
                      <a:pt x="711" y="1074"/>
                      <a:pt x="706" y="1074"/>
                      <a:pt x="702" y="1073"/>
                    </a:cubicBezTo>
                    <a:cubicBezTo>
                      <a:pt x="695" y="1072"/>
                      <a:pt x="687" y="1072"/>
                      <a:pt x="680" y="1071"/>
                    </a:cubicBezTo>
                    <a:cubicBezTo>
                      <a:pt x="671" y="1069"/>
                      <a:pt x="662" y="1067"/>
                      <a:pt x="653" y="1065"/>
                    </a:cubicBezTo>
                    <a:cubicBezTo>
                      <a:pt x="645" y="1063"/>
                      <a:pt x="636" y="1060"/>
                      <a:pt x="627" y="1058"/>
                    </a:cubicBezTo>
                    <a:cubicBezTo>
                      <a:pt x="625" y="1057"/>
                      <a:pt x="622" y="1057"/>
                      <a:pt x="620" y="1056"/>
                    </a:cubicBezTo>
                    <a:cubicBezTo>
                      <a:pt x="617" y="1055"/>
                      <a:pt x="614" y="1054"/>
                      <a:pt x="611" y="1053"/>
                    </a:cubicBezTo>
                    <a:cubicBezTo>
                      <a:pt x="611" y="1052"/>
                      <a:pt x="610" y="1052"/>
                      <a:pt x="609" y="1052"/>
                    </a:cubicBezTo>
                    <a:cubicBezTo>
                      <a:pt x="610" y="1056"/>
                      <a:pt x="612" y="1057"/>
                      <a:pt x="614" y="1058"/>
                    </a:cubicBezTo>
                    <a:cubicBezTo>
                      <a:pt x="627" y="1061"/>
                      <a:pt x="640" y="1065"/>
                      <a:pt x="653" y="1068"/>
                    </a:cubicBezTo>
                    <a:cubicBezTo>
                      <a:pt x="659" y="1070"/>
                      <a:pt x="664" y="1071"/>
                      <a:pt x="670" y="1072"/>
                    </a:cubicBezTo>
                    <a:cubicBezTo>
                      <a:pt x="671" y="1072"/>
                      <a:pt x="673" y="1073"/>
                      <a:pt x="674" y="1073"/>
                    </a:cubicBezTo>
                    <a:cubicBezTo>
                      <a:pt x="663" y="1073"/>
                      <a:pt x="652" y="1070"/>
                      <a:pt x="642" y="1067"/>
                    </a:cubicBezTo>
                    <a:cubicBezTo>
                      <a:pt x="631" y="1065"/>
                      <a:pt x="621" y="1062"/>
                      <a:pt x="611" y="1058"/>
                    </a:cubicBezTo>
                    <a:cubicBezTo>
                      <a:pt x="599" y="1055"/>
                      <a:pt x="587" y="1049"/>
                      <a:pt x="577" y="1042"/>
                    </a:cubicBezTo>
                    <a:cubicBezTo>
                      <a:pt x="572" y="1040"/>
                      <a:pt x="568" y="1037"/>
                      <a:pt x="564" y="1034"/>
                    </a:cubicBezTo>
                    <a:cubicBezTo>
                      <a:pt x="558" y="1029"/>
                      <a:pt x="551" y="1024"/>
                      <a:pt x="545" y="1018"/>
                    </a:cubicBezTo>
                    <a:cubicBezTo>
                      <a:pt x="542" y="1015"/>
                      <a:pt x="539" y="1012"/>
                      <a:pt x="535" y="1008"/>
                    </a:cubicBezTo>
                    <a:cubicBezTo>
                      <a:pt x="535" y="1008"/>
                      <a:pt x="535" y="1008"/>
                      <a:pt x="535" y="1008"/>
                    </a:cubicBezTo>
                    <a:cubicBezTo>
                      <a:pt x="534" y="1007"/>
                      <a:pt x="532" y="1006"/>
                      <a:pt x="531" y="1005"/>
                    </a:cubicBezTo>
                    <a:cubicBezTo>
                      <a:pt x="531" y="1005"/>
                      <a:pt x="531" y="1005"/>
                      <a:pt x="531" y="1005"/>
                    </a:cubicBezTo>
                    <a:cubicBezTo>
                      <a:pt x="531" y="1005"/>
                      <a:pt x="531" y="1005"/>
                      <a:pt x="531" y="1005"/>
                    </a:cubicBezTo>
                    <a:cubicBezTo>
                      <a:pt x="532" y="1006"/>
                      <a:pt x="534" y="1007"/>
                      <a:pt x="535" y="1008"/>
                    </a:cubicBezTo>
                    <a:cubicBezTo>
                      <a:pt x="535" y="1008"/>
                      <a:pt x="535" y="1008"/>
                      <a:pt x="535" y="1008"/>
                    </a:cubicBezTo>
                    <a:cubicBezTo>
                      <a:pt x="536" y="1009"/>
                      <a:pt x="538" y="1010"/>
                      <a:pt x="539" y="1011"/>
                    </a:cubicBezTo>
                    <a:cubicBezTo>
                      <a:pt x="543" y="1014"/>
                      <a:pt x="546" y="1017"/>
                      <a:pt x="550" y="1020"/>
                    </a:cubicBezTo>
                    <a:cubicBezTo>
                      <a:pt x="556" y="1023"/>
                      <a:pt x="562" y="1027"/>
                      <a:pt x="567" y="1030"/>
                    </a:cubicBezTo>
                    <a:cubicBezTo>
                      <a:pt x="575" y="1035"/>
                      <a:pt x="583" y="1041"/>
                      <a:pt x="591" y="1046"/>
                    </a:cubicBezTo>
                    <a:cubicBezTo>
                      <a:pt x="593" y="1047"/>
                      <a:pt x="596" y="1047"/>
                      <a:pt x="598" y="1048"/>
                    </a:cubicBezTo>
                    <a:cubicBezTo>
                      <a:pt x="598" y="1048"/>
                      <a:pt x="598" y="1047"/>
                      <a:pt x="598" y="1047"/>
                    </a:cubicBezTo>
                    <a:cubicBezTo>
                      <a:pt x="596" y="1046"/>
                      <a:pt x="594" y="1045"/>
                      <a:pt x="593" y="1043"/>
                    </a:cubicBezTo>
                    <a:cubicBezTo>
                      <a:pt x="585" y="1038"/>
                      <a:pt x="577" y="1032"/>
                      <a:pt x="569" y="1027"/>
                    </a:cubicBezTo>
                    <a:cubicBezTo>
                      <a:pt x="565" y="1025"/>
                      <a:pt x="562" y="1023"/>
                      <a:pt x="558" y="1020"/>
                    </a:cubicBezTo>
                    <a:cubicBezTo>
                      <a:pt x="554" y="1017"/>
                      <a:pt x="549" y="1014"/>
                      <a:pt x="545" y="1011"/>
                    </a:cubicBezTo>
                    <a:cubicBezTo>
                      <a:pt x="539" y="1006"/>
                      <a:pt x="532" y="1001"/>
                      <a:pt x="526" y="996"/>
                    </a:cubicBezTo>
                    <a:cubicBezTo>
                      <a:pt x="522" y="993"/>
                      <a:pt x="518" y="989"/>
                      <a:pt x="515" y="986"/>
                    </a:cubicBezTo>
                    <a:cubicBezTo>
                      <a:pt x="515" y="986"/>
                      <a:pt x="515" y="986"/>
                      <a:pt x="514" y="986"/>
                    </a:cubicBezTo>
                    <a:cubicBezTo>
                      <a:pt x="514" y="986"/>
                      <a:pt x="514" y="986"/>
                      <a:pt x="514" y="986"/>
                    </a:cubicBezTo>
                    <a:cubicBezTo>
                      <a:pt x="513" y="985"/>
                      <a:pt x="512" y="984"/>
                      <a:pt x="511" y="984"/>
                    </a:cubicBezTo>
                    <a:cubicBezTo>
                      <a:pt x="511" y="983"/>
                      <a:pt x="511" y="983"/>
                      <a:pt x="511" y="983"/>
                    </a:cubicBezTo>
                    <a:cubicBezTo>
                      <a:pt x="512" y="984"/>
                      <a:pt x="513" y="985"/>
                      <a:pt x="514" y="986"/>
                    </a:cubicBezTo>
                    <a:cubicBezTo>
                      <a:pt x="514" y="986"/>
                      <a:pt x="514" y="986"/>
                      <a:pt x="515" y="986"/>
                    </a:cubicBezTo>
                    <a:cubicBezTo>
                      <a:pt x="515" y="986"/>
                      <a:pt x="515" y="986"/>
                      <a:pt x="515" y="986"/>
                    </a:cubicBezTo>
                    <a:cubicBezTo>
                      <a:pt x="516" y="986"/>
                      <a:pt x="516" y="986"/>
                      <a:pt x="517" y="987"/>
                    </a:cubicBezTo>
                    <a:cubicBezTo>
                      <a:pt x="523" y="991"/>
                      <a:pt x="529" y="995"/>
                      <a:pt x="535" y="1000"/>
                    </a:cubicBezTo>
                    <a:cubicBezTo>
                      <a:pt x="541" y="1004"/>
                      <a:pt x="547" y="1009"/>
                      <a:pt x="553" y="1013"/>
                    </a:cubicBezTo>
                    <a:cubicBezTo>
                      <a:pt x="557" y="1016"/>
                      <a:pt x="561" y="1020"/>
                      <a:pt x="565" y="1022"/>
                    </a:cubicBezTo>
                    <a:cubicBezTo>
                      <a:pt x="572" y="1027"/>
                      <a:pt x="579" y="1030"/>
                      <a:pt x="586" y="1035"/>
                    </a:cubicBezTo>
                    <a:cubicBezTo>
                      <a:pt x="593" y="1040"/>
                      <a:pt x="601" y="1044"/>
                      <a:pt x="609" y="1047"/>
                    </a:cubicBezTo>
                    <a:cubicBezTo>
                      <a:pt x="619" y="1051"/>
                      <a:pt x="629" y="1055"/>
                      <a:pt x="640" y="1057"/>
                    </a:cubicBezTo>
                    <a:cubicBezTo>
                      <a:pt x="648" y="1059"/>
                      <a:pt x="657" y="1061"/>
                      <a:pt x="665" y="1064"/>
                    </a:cubicBezTo>
                    <a:cubicBezTo>
                      <a:pt x="668" y="1064"/>
                      <a:pt x="671" y="1065"/>
                      <a:pt x="673" y="1065"/>
                    </a:cubicBezTo>
                    <a:cubicBezTo>
                      <a:pt x="681" y="1067"/>
                      <a:pt x="689" y="1069"/>
                      <a:pt x="696" y="1071"/>
                    </a:cubicBezTo>
                    <a:cubicBezTo>
                      <a:pt x="702" y="1072"/>
                      <a:pt x="709" y="1072"/>
                      <a:pt x="715" y="1072"/>
                    </a:cubicBezTo>
                    <a:cubicBezTo>
                      <a:pt x="723" y="1073"/>
                      <a:pt x="731" y="1073"/>
                      <a:pt x="739" y="1074"/>
                    </a:cubicBezTo>
                    <a:cubicBezTo>
                      <a:pt x="744" y="1075"/>
                      <a:pt x="749" y="1076"/>
                      <a:pt x="754" y="1076"/>
                    </a:cubicBezTo>
                    <a:cubicBezTo>
                      <a:pt x="754" y="1076"/>
                      <a:pt x="754" y="1076"/>
                      <a:pt x="754" y="1076"/>
                    </a:cubicBezTo>
                    <a:cubicBezTo>
                      <a:pt x="755" y="1076"/>
                      <a:pt x="755" y="1076"/>
                      <a:pt x="756" y="1076"/>
                    </a:cubicBezTo>
                    <a:cubicBezTo>
                      <a:pt x="757" y="1076"/>
                      <a:pt x="757" y="1076"/>
                      <a:pt x="758" y="1076"/>
                    </a:cubicBezTo>
                    <a:cubicBezTo>
                      <a:pt x="758" y="1076"/>
                      <a:pt x="759" y="1076"/>
                      <a:pt x="759" y="1076"/>
                    </a:cubicBezTo>
                    <a:cubicBezTo>
                      <a:pt x="759" y="1076"/>
                      <a:pt x="759" y="1076"/>
                      <a:pt x="758" y="1076"/>
                    </a:cubicBezTo>
                    <a:close/>
                    <a:moveTo>
                      <a:pt x="760" y="1071"/>
                    </a:moveTo>
                    <a:cubicBezTo>
                      <a:pt x="752" y="1071"/>
                      <a:pt x="744" y="1070"/>
                      <a:pt x="735" y="1070"/>
                    </a:cubicBezTo>
                    <a:cubicBezTo>
                      <a:pt x="728" y="1069"/>
                      <a:pt x="721" y="1069"/>
                      <a:pt x="713" y="1068"/>
                    </a:cubicBezTo>
                    <a:cubicBezTo>
                      <a:pt x="705" y="1067"/>
                      <a:pt x="697" y="1066"/>
                      <a:pt x="688" y="1064"/>
                    </a:cubicBezTo>
                    <a:cubicBezTo>
                      <a:pt x="683" y="1063"/>
                      <a:pt x="677" y="1061"/>
                      <a:pt x="671" y="1060"/>
                    </a:cubicBezTo>
                    <a:cubicBezTo>
                      <a:pt x="656" y="1058"/>
                      <a:pt x="642" y="1053"/>
                      <a:pt x="628" y="1049"/>
                    </a:cubicBezTo>
                    <a:cubicBezTo>
                      <a:pt x="620" y="1047"/>
                      <a:pt x="613" y="1044"/>
                      <a:pt x="606" y="1041"/>
                    </a:cubicBezTo>
                    <a:cubicBezTo>
                      <a:pt x="598" y="1038"/>
                      <a:pt x="590" y="1033"/>
                      <a:pt x="583" y="1028"/>
                    </a:cubicBezTo>
                    <a:cubicBezTo>
                      <a:pt x="576" y="1024"/>
                      <a:pt x="569" y="1020"/>
                      <a:pt x="562" y="1015"/>
                    </a:cubicBezTo>
                    <a:cubicBezTo>
                      <a:pt x="556" y="1011"/>
                      <a:pt x="551" y="1007"/>
                      <a:pt x="545" y="1002"/>
                    </a:cubicBezTo>
                    <a:cubicBezTo>
                      <a:pt x="545" y="1002"/>
                      <a:pt x="545" y="1002"/>
                      <a:pt x="545" y="1001"/>
                    </a:cubicBezTo>
                    <a:cubicBezTo>
                      <a:pt x="551" y="1004"/>
                      <a:pt x="557" y="1007"/>
                      <a:pt x="563" y="1010"/>
                    </a:cubicBezTo>
                    <a:cubicBezTo>
                      <a:pt x="570" y="1014"/>
                      <a:pt x="576" y="1018"/>
                      <a:pt x="583" y="1021"/>
                    </a:cubicBezTo>
                    <a:cubicBezTo>
                      <a:pt x="595" y="1026"/>
                      <a:pt x="607" y="1031"/>
                      <a:pt x="619" y="1036"/>
                    </a:cubicBezTo>
                    <a:cubicBezTo>
                      <a:pt x="631" y="1041"/>
                      <a:pt x="643" y="1046"/>
                      <a:pt x="655" y="1050"/>
                    </a:cubicBezTo>
                    <a:cubicBezTo>
                      <a:pt x="656" y="1051"/>
                      <a:pt x="658" y="1051"/>
                      <a:pt x="659" y="1051"/>
                    </a:cubicBezTo>
                    <a:cubicBezTo>
                      <a:pt x="659" y="1051"/>
                      <a:pt x="659" y="1050"/>
                      <a:pt x="659" y="1050"/>
                    </a:cubicBezTo>
                    <a:cubicBezTo>
                      <a:pt x="655" y="1049"/>
                      <a:pt x="652" y="1047"/>
                      <a:pt x="648" y="1045"/>
                    </a:cubicBezTo>
                    <a:cubicBezTo>
                      <a:pt x="638" y="1041"/>
                      <a:pt x="629" y="1037"/>
                      <a:pt x="619" y="1033"/>
                    </a:cubicBezTo>
                    <a:cubicBezTo>
                      <a:pt x="612" y="1030"/>
                      <a:pt x="605" y="1026"/>
                      <a:pt x="599" y="1023"/>
                    </a:cubicBezTo>
                    <a:cubicBezTo>
                      <a:pt x="595" y="1022"/>
                      <a:pt x="591" y="1020"/>
                      <a:pt x="587" y="1019"/>
                    </a:cubicBezTo>
                    <a:cubicBezTo>
                      <a:pt x="580" y="1015"/>
                      <a:pt x="573" y="1012"/>
                      <a:pt x="567" y="1008"/>
                    </a:cubicBezTo>
                    <a:cubicBezTo>
                      <a:pt x="557" y="1003"/>
                      <a:pt x="548" y="998"/>
                      <a:pt x="539" y="993"/>
                    </a:cubicBezTo>
                    <a:cubicBezTo>
                      <a:pt x="535" y="991"/>
                      <a:pt x="532" y="989"/>
                      <a:pt x="529" y="986"/>
                    </a:cubicBezTo>
                    <a:cubicBezTo>
                      <a:pt x="533" y="988"/>
                      <a:pt x="536" y="989"/>
                      <a:pt x="539" y="991"/>
                    </a:cubicBezTo>
                    <a:cubicBezTo>
                      <a:pt x="548" y="996"/>
                      <a:pt x="557" y="1000"/>
                      <a:pt x="566" y="1003"/>
                    </a:cubicBezTo>
                    <a:cubicBezTo>
                      <a:pt x="570" y="1005"/>
                      <a:pt x="574" y="1006"/>
                      <a:pt x="578" y="1008"/>
                    </a:cubicBezTo>
                    <a:cubicBezTo>
                      <a:pt x="584" y="1010"/>
                      <a:pt x="590" y="1013"/>
                      <a:pt x="596" y="1015"/>
                    </a:cubicBezTo>
                    <a:cubicBezTo>
                      <a:pt x="610" y="1020"/>
                      <a:pt x="625" y="1025"/>
                      <a:pt x="640" y="1030"/>
                    </a:cubicBezTo>
                    <a:cubicBezTo>
                      <a:pt x="644" y="1032"/>
                      <a:pt x="648" y="1034"/>
                      <a:pt x="652" y="1035"/>
                    </a:cubicBezTo>
                    <a:cubicBezTo>
                      <a:pt x="668" y="1041"/>
                      <a:pt x="683" y="1046"/>
                      <a:pt x="698" y="1051"/>
                    </a:cubicBezTo>
                    <a:cubicBezTo>
                      <a:pt x="706" y="1054"/>
                      <a:pt x="714" y="1058"/>
                      <a:pt x="722" y="1061"/>
                    </a:cubicBezTo>
                    <a:cubicBezTo>
                      <a:pt x="722" y="1061"/>
                      <a:pt x="722" y="1061"/>
                      <a:pt x="722" y="1061"/>
                    </a:cubicBezTo>
                    <a:cubicBezTo>
                      <a:pt x="722" y="1061"/>
                      <a:pt x="723" y="1061"/>
                      <a:pt x="723" y="1061"/>
                    </a:cubicBezTo>
                    <a:cubicBezTo>
                      <a:pt x="723" y="1061"/>
                      <a:pt x="724" y="1061"/>
                      <a:pt x="725" y="1061"/>
                    </a:cubicBezTo>
                    <a:cubicBezTo>
                      <a:pt x="725" y="1061"/>
                      <a:pt x="725" y="1061"/>
                      <a:pt x="725" y="1061"/>
                    </a:cubicBezTo>
                    <a:cubicBezTo>
                      <a:pt x="724" y="1061"/>
                      <a:pt x="723" y="1061"/>
                      <a:pt x="723" y="1061"/>
                    </a:cubicBezTo>
                    <a:cubicBezTo>
                      <a:pt x="723" y="1061"/>
                      <a:pt x="722" y="1061"/>
                      <a:pt x="722" y="1061"/>
                    </a:cubicBezTo>
                    <a:cubicBezTo>
                      <a:pt x="722" y="1061"/>
                      <a:pt x="722" y="1061"/>
                      <a:pt x="722" y="1061"/>
                    </a:cubicBezTo>
                    <a:cubicBezTo>
                      <a:pt x="717" y="1060"/>
                      <a:pt x="712" y="1060"/>
                      <a:pt x="707" y="1059"/>
                    </a:cubicBezTo>
                    <a:cubicBezTo>
                      <a:pt x="696" y="1057"/>
                      <a:pt x="685" y="1055"/>
                      <a:pt x="673" y="1053"/>
                    </a:cubicBezTo>
                    <a:cubicBezTo>
                      <a:pt x="673" y="1053"/>
                      <a:pt x="672" y="1053"/>
                      <a:pt x="671" y="1053"/>
                    </a:cubicBezTo>
                    <a:cubicBezTo>
                      <a:pt x="671" y="1054"/>
                      <a:pt x="671" y="1054"/>
                      <a:pt x="671" y="1054"/>
                    </a:cubicBezTo>
                    <a:cubicBezTo>
                      <a:pt x="672" y="1055"/>
                      <a:pt x="673" y="1056"/>
                      <a:pt x="675" y="1056"/>
                    </a:cubicBezTo>
                    <a:cubicBezTo>
                      <a:pt x="678" y="1058"/>
                      <a:pt x="682" y="1059"/>
                      <a:pt x="686" y="1059"/>
                    </a:cubicBezTo>
                    <a:cubicBezTo>
                      <a:pt x="695" y="1061"/>
                      <a:pt x="704" y="1062"/>
                      <a:pt x="713" y="1063"/>
                    </a:cubicBezTo>
                    <a:cubicBezTo>
                      <a:pt x="721" y="1064"/>
                      <a:pt x="729" y="1065"/>
                      <a:pt x="737" y="1066"/>
                    </a:cubicBezTo>
                    <a:cubicBezTo>
                      <a:pt x="745" y="1068"/>
                      <a:pt x="754" y="1069"/>
                      <a:pt x="763" y="1071"/>
                    </a:cubicBezTo>
                    <a:cubicBezTo>
                      <a:pt x="762" y="1072"/>
                      <a:pt x="761" y="1071"/>
                      <a:pt x="760" y="1071"/>
                    </a:cubicBezTo>
                    <a:close/>
                    <a:moveTo>
                      <a:pt x="766" y="1073"/>
                    </a:moveTo>
                    <a:cubicBezTo>
                      <a:pt x="766" y="1073"/>
                      <a:pt x="766" y="1073"/>
                      <a:pt x="766" y="1073"/>
                    </a:cubicBezTo>
                    <a:cubicBezTo>
                      <a:pt x="766" y="1073"/>
                      <a:pt x="766" y="1073"/>
                      <a:pt x="766" y="1073"/>
                    </a:cubicBezTo>
                    <a:cubicBezTo>
                      <a:pt x="766" y="1073"/>
                      <a:pt x="766" y="1073"/>
                      <a:pt x="766" y="1073"/>
                    </a:cubicBezTo>
                    <a:close/>
                    <a:moveTo>
                      <a:pt x="767" y="1073"/>
                    </a:moveTo>
                    <a:cubicBezTo>
                      <a:pt x="767" y="1073"/>
                      <a:pt x="766" y="1073"/>
                      <a:pt x="766" y="1073"/>
                    </a:cubicBezTo>
                    <a:cubicBezTo>
                      <a:pt x="766" y="1073"/>
                      <a:pt x="766" y="1073"/>
                      <a:pt x="766" y="1073"/>
                    </a:cubicBezTo>
                    <a:cubicBezTo>
                      <a:pt x="766" y="1073"/>
                      <a:pt x="766" y="1073"/>
                      <a:pt x="766" y="1073"/>
                    </a:cubicBezTo>
                    <a:cubicBezTo>
                      <a:pt x="766" y="1073"/>
                      <a:pt x="767" y="1073"/>
                      <a:pt x="767" y="1073"/>
                    </a:cubicBezTo>
                    <a:cubicBezTo>
                      <a:pt x="767" y="1073"/>
                      <a:pt x="768" y="1073"/>
                      <a:pt x="768" y="1073"/>
                    </a:cubicBezTo>
                    <a:cubicBezTo>
                      <a:pt x="768" y="1073"/>
                      <a:pt x="768" y="1073"/>
                      <a:pt x="768" y="1073"/>
                    </a:cubicBezTo>
                    <a:cubicBezTo>
                      <a:pt x="768" y="1073"/>
                      <a:pt x="767" y="1073"/>
                      <a:pt x="767" y="1073"/>
                    </a:cubicBezTo>
                    <a:close/>
                    <a:moveTo>
                      <a:pt x="775" y="1074"/>
                    </a:moveTo>
                    <a:cubicBezTo>
                      <a:pt x="774" y="1074"/>
                      <a:pt x="774" y="1074"/>
                      <a:pt x="773" y="1074"/>
                    </a:cubicBezTo>
                    <a:cubicBezTo>
                      <a:pt x="773" y="1074"/>
                      <a:pt x="773" y="1074"/>
                      <a:pt x="773" y="1073"/>
                    </a:cubicBezTo>
                    <a:cubicBezTo>
                      <a:pt x="774" y="1074"/>
                      <a:pt x="774" y="1074"/>
                      <a:pt x="775" y="1074"/>
                    </a:cubicBezTo>
                    <a:cubicBezTo>
                      <a:pt x="775" y="1074"/>
                      <a:pt x="775" y="1074"/>
                      <a:pt x="775" y="107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3"/>
              <p:cNvSpPr/>
              <p:nvPr/>
            </p:nvSpPr>
            <p:spPr>
              <a:xfrm>
                <a:off x="4868057" y="2840408"/>
                <a:ext cx="12362" cy="42853"/>
              </a:xfrm>
              <a:custGeom>
                <a:avLst/>
                <a:gdLst/>
                <a:ahLst/>
                <a:cxnLst/>
                <a:rect l="l" t="t" r="r" b="b"/>
                <a:pathLst>
                  <a:path w="13" h="45" extrusionOk="0">
                    <a:moveTo>
                      <a:pt x="13" y="45"/>
                    </a:moveTo>
                    <a:cubicBezTo>
                      <a:pt x="9" y="30"/>
                      <a:pt x="6" y="15"/>
                      <a:pt x="1" y="0"/>
                    </a:cubicBezTo>
                    <a:cubicBezTo>
                      <a:pt x="0" y="5"/>
                      <a:pt x="11" y="43"/>
                      <a:pt x="13" y="4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 name="Google Shape;71;p3"/>
            <p:cNvGrpSpPr/>
            <p:nvPr/>
          </p:nvGrpSpPr>
          <p:grpSpPr>
            <a:xfrm rot="-649298" flipH="1">
              <a:off x="4991" y="-276273"/>
              <a:ext cx="2563789" cy="1717277"/>
              <a:chOff x="2260600" y="2222330"/>
              <a:chExt cx="871077" cy="583465"/>
            </a:xfrm>
          </p:grpSpPr>
          <p:sp>
            <p:nvSpPr>
              <p:cNvPr id="72" name="Google Shape;72;p3"/>
              <p:cNvSpPr/>
              <p:nvPr/>
            </p:nvSpPr>
            <p:spPr>
              <a:xfrm>
                <a:off x="2260600" y="2222330"/>
                <a:ext cx="871077" cy="583465"/>
              </a:xfrm>
              <a:custGeom>
                <a:avLst/>
                <a:gdLst/>
                <a:ahLst/>
                <a:cxnLst/>
                <a:rect l="l" t="t" r="r" b="b"/>
                <a:pathLst>
                  <a:path w="923" h="618" extrusionOk="0">
                    <a:moveTo>
                      <a:pt x="918" y="554"/>
                    </a:moveTo>
                    <a:cubicBezTo>
                      <a:pt x="915" y="546"/>
                      <a:pt x="912" y="537"/>
                      <a:pt x="908" y="528"/>
                    </a:cubicBezTo>
                    <a:cubicBezTo>
                      <a:pt x="905" y="520"/>
                      <a:pt x="903" y="512"/>
                      <a:pt x="900" y="504"/>
                    </a:cubicBezTo>
                    <a:cubicBezTo>
                      <a:pt x="897" y="495"/>
                      <a:pt x="894" y="486"/>
                      <a:pt x="892" y="478"/>
                    </a:cubicBezTo>
                    <a:cubicBezTo>
                      <a:pt x="891" y="475"/>
                      <a:pt x="889" y="472"/>
                      <a:pt x="888" y="468"/>
                    </a:cubicBezTo>
                    <a:cubicBezTo>
                      <a:pt x="885" y="455"/>
                      <a:pt x="879" y="443"/>
                      <a:pt x="875" y="431"/>
                    </a:cubicBezTo>
                    <a:cubicBezTo>
                      <a:pt x="872" y="424"/>
                      <a:pt x="870" y="417"/>
                      <a:pt x="868" y="410"/>
                    </a:cubicBezTo>
                    <a:cubicBezTo>
                      <a:pt x="865" y="403"/>
                      <a:pt x="863" y="395"/>
                      <a:pt x="860" y="387"/>
                    </a:cubicBezTo>
                    <a:cubicBezTo>
                      <a:pt x="856" y="378"/>
                      <a:pt x="852" y="368"/>
                      <a:pt x="849" y="359"/>
                    </a:cubicBezTo>
                    <a:cubicBezTo>
                      <a:pt x="844" y="348"/>
                      <a:pt x="839" y="337"/>
                      <a:pt x="834" y="325"/>
                    </a:cubicBezTo>
                    <a:cubicBezTo>
                      <a:pt x="825" y="306"/>
                      <a:pt x="816" y="288"/>
                      <a:pt x="805" y="270"/>
                    </a:cubicBezTo>
                    <a:cubicBezTo>
                      <a:pt x="796" y="256"/>
                      <a:pt x="786" y="242"/>
                      <a:pt x="777" y="228"/>
                    </a:cubicBezTo>
                    <a:cubicBezTo>
                      <a:pt x="767" y="214"/>
                      <a:pt x="757" y="200"/>
                      <a:pt x="746" y="187"/>
                    </a:cubicBezTo>
                    <a:cubicBezTo>
                      <a:pt x="741" y="180"/>
                      <a:pt x="736" y="174"/>
                      <a:pt x="731" y="167"/>
                    </a:cubicBezTo>
                    <a:cubicBezTo>
                      <a:pt x="728" y="163"/>
                      <a:pt x="724" y="159"/>
                      <a:pt x="720" y="155"/>
                    </a:cubicBezTo>
                    <a:cubicBezTo>
                      <a:pt x="715" y="149"/>
                      <a:pt x="709" y="142"/>
                      <a:pt x="704" y="136"/>
                    </a:cubicBezTo>
                    <a:cubicBezTo>
                      <a:pt x="696" y="126"/>
                      <a:pt x="687" y="118"/>
                      <a:pt x="678" y="109"/>
                    </a:cubicBezTo>
                    <a:cubicBezTo>
                      <a:pt x="667" y="99"/>
                      <a:pt x="656" y="89"/>
                      <a:pt x="644" y="80"/>
                    </a:cubicBezTo>
                    <a:cubicBezTo>
                      <a:pt x="636" y="74"/>
                      <a:pt x="626" y="68"/>
                      <a:pt x="617" y="62"/>
                    </a:cubicBezTo>
                    <a:cubicBezTo>
                      <a:pt x="606" y="53"/>
                      <a:pt x="593" y="48"/>
                      <a:pt x="580" y="42"/>
                    </a:cubicBezTo>
                    <a:cubicBezTo>
                      <a:pt x="570" y="37"/>
                      <a:pt x="559" y="33"/>
                      <a:pt x="549" y="29"/>
                    </a:cubicBezTo>
                    <a:cubicBezTo>
                      <a:pt x="542" y="27"/>
                      <a:pt x="535" y="25"/>
                      <a:pt x="528" y="23"/>
                    </a:cubicBezTo>
                    <a:cubicBezTo>
                      <a:pt x="525" y="22"/>
                      <a:pt x="523" y="21"/>
                      <a:pt x="521" y="21"/>
                    </a:cubicBezTo>
                    <a:cubicBezTo>
                      <a:pt x="507" y="15"/>
                      <a:pt x="493" y="13"/>
                      <a:pt x="479" y="9"/>
                    </a:cubicBezTo>
                    <a:cubicBezTo>
                      <a:pt x="462" y="6"/>
                      <a:pt x="445" y="3"/>
                      <a:pt x="427" y="1"/>
                    </a:cubicBezTo>
                    <a:cubicBezTo>
                      <a:pt x="417" y="0"/>
                      <a:pt x="406" y="1"/>
                      <a:pt x="396" y="1"/>
                    </a:cubicBezTo>
                    <a:cubicBezTo>
                      <a:pt x="384" y="1"/>
                      <a:pt x="372" y="1"/>
                      <a:pt x="360" y="1"/>
                    </a:cubicBezTo>
                    <a:cubicBezTo>
                      <a:pt x="354" y="1"/>
                      <a:pt x="347" y="2"/>
                      <a:pt x="341" y="2"/>
                    </a:cubicBezTo>
                    <a:cubicBezTo>
                      <a:pt x="337" y="2"/>
                      <a:pt x="333" y="2"/>
                      <a:pt x="330" y="2"/>
                    </a:cubicBezTo>
                    <a:cubicBezTo>
                      <a:pt x="311" y="3"/>
                      <a:pt x="292" y="5"/>
                      <a:pt x="274" y="9"/>
                    </a:cubicBezTo>
                    <a:cubicBezTo>
                      <a:pt x="263" y="11"/>
                      <a:pt x="252" y="14"/>
                      <a:pt x="242" y="16"/>
                    </a:cubicBezTo>
                    <a:cubicBezTo>
                      <a:pt x="231" y="19"/>
                      <a:pt x="220" y="21"/>
                      <a:pt x="210" y="24"/>
                    </a:cubicBezTo>
                    <a:cubicBezTo>
                      <a:pt x="208" y="24"/>
                      <a:pt x="207" y="24"/>
                      <a:pt x="205" y="25"/>
                    </a:cubicBezTo>
                    <a:cubicBezTo>
                      <a:pt x="197" y="27"/>
                      <a:pt x="188" y="29"/>
                      <a:pt x="180" y="32"/>
                    </a:cubicBezTo>
                    <a:cubicBezTo>
                      <a:pt x="150" y="41"/>
                      <a:pt x="119" y="51"/>
                      <a:pt x="89" y="61"/>
                    </a:cubicBezTo>
                    <a:cubicBezTo>
                      <a:pt x="83" y="64"/>
                      <a:pt x="76" y="67"/>
                      <a:pt x="70" y="69"/>
                    </a:cubicBezTo>
                    <a:cubicBezTo>
                      <a:pt x="59" y="73"/>
                      <a:pt x="48" y="77"/>
                      <a:pt x="38" y="81"/>
                    </a:cubicBezTo>
                    <a:cubicBezTo>
                      <a:pt x="27" y="86"/>
                      <a:pt x="17" y="91"/>
                      <a:pt x="7" y="97"/>
                    </a:cubicBezTo>
                    <a:cubicBezTo>
                      <a:pt x="3" y="100"/>
                      <a:pt x="0" y="106"/>
                      <a:pt x="2" y="111"/>
                    </a:cubicBezTo>
                    <a:cubicBezTo>
                      <a:pt x="4" y="118"/>
                      <a:pt x="9" y="123"/>
                      <a:pt x="15" y="128"/>
                    </a:cubicBezTo>
                    <a:cubicBezTo>
                      <a:pt x="17" y="130"/>
                      <a:pt x="20" y="129"/>
                      <a:pt x="23" y="128"/>
                    </a:cubicBezTo>
                    <a:cubicBezTo>
                      <a:pt x="37" y="121"/>
                      <a:pt x="51" y="115"/>
                      <a:pt x="64" y="108"/>
                    </a:cubicBezTo>
                    <a:cubicBezTo>
                      <a:pt x="79" y="100"/>
                      <a:pt x="94" y="93"/>
                      <a:pt x="109" y="88"/>
                    </a:cubicBezTo>
                    <a:cubicBezTo>
                      <a:pt x="115" y="86"/>
                      <a:pt x="120" y="83"/>
                      <a:pt x="125" y="81"/>
                    </a:cubicBezTo>
                    <a:cubicBezTo>
                      <a:pt x="129" y="80"/>
                      <a:pt x="133" y="78"/>
                      <a:pt x="137" y="77"/>
                    </a:cubicBezTo>
                    <a:cubicBezTo>
                      <a:pt x="140" y="75"/>
                      <a:pt x="144" y="74"/>
                      <a:pt x="147" y="73"/>
                    </a:cubicBezTo>
                    <a:cubicBezTo>
                      <a:pt x="161" y="67"/>
                      <a:pt x="176" y="61"/>
                      <a:pt x="190" y="56"/>
                    </a:cubicBezTo>
                    <a:cubicBezTo>
                      <a:pt x="197" y="54"/>
                      <a:pt x="203" y="52"/>
                      <a:pt x="210" y="50"/>
                    </a:cubicBezTo>
                    <a:cubicBezTo>
                      <a:pt x="213" y="49"/>
                      <a:pt x="216" y="48"/>
                      <a:pt x="219" y="47"/>
                    </a:cubicBezTo>
                    <a:cubicBezTo>
                      <a:pt x="222" y="46"/>
                      <a:pt x="223" y="47"/>
                      <a:pt x="225" y="50"/>
                    </a:cubicBezTo>
                    <a:cubicBezTo>
                      <a:pt x="227" y="53"/>
                      <a:pt x="229" y="56"/>
                      <a:pt x="232" y="59"/>
                    </a:cubicBezTo>
                    <a:cubicBezTo>
                      <a:pt x="239" y="64"/>
                      <a:pt x="243" y="70"/>
                      <a:pt x="244" y="78"/>
                    </a:cubicBezTo>
                    <a:cubicBezTo>
                      <a:pt x="245" y="82"/>
                      <a:pt x="246" y="85"/>
                      <a:pt x="246" y="89"/>
                    </a:cubicBezTo>
                    <a:cubicBezTo>
                      <a:pt x="246" y="95"/>
                      <a:pt x="249" y="100"/>
                      <a:pt x="252" y="105"/>
                    </a:cubicBezTo>
                    <a:cubicBezTo>
                      <a:pt x="256" y="110"/>
                      <a:pt x="259" y="115"/>
                      <a:pt x="263" y="121"/>
                    </a:cubicBezTo>
                    <a:cubicBezTo>
                      <a:pt x="263" y="121"/>
                      <a:pt x="263" y="122"/>
                      <a:pt x="264" y="122"/>
                    </a:cubicBezTo>
                    <a:cubicBezTo>
                      <a:pt x="268" y="125"/>
                      <a:pt x="269" y="129"/>
                      <a:pt x="271" y="133"/>
                    </a:cubicBezTo>
                    <a:cubicBezTo>
                      <a:pt x="272" y="138"/>
                      <a:pt x="275" y="143"/>
                      <a:pt x="278" y="147"/>
                    </a:cubicBezTo>
                    <a:cubicBezTo>
                      <a:pt x="280" y="150"/>
                      <a:pt x="282" y="152"/>
                      <a:pt x="285" y="154"/>
                    </a:cubicBezTo>
                    <a:cubicBezTo>
                      <a:pt x="293" y="158"/>
                      <a:pt x="300" y="162"/>
                      <a:pt x="308" y="165"/>
                    </a:cubicBezTo>
                    <a:cubicBezTo>
                      <a:pt x="309" y="166"/>
                      <a:pt x="309" y="166"/>
                      <a:pt x="310" y="166"/>
                    </a:cubicBezTo>
                    <a:cubicBezTo>
                      <a:pt x="321" y="169"/>
                      <a:pt x="331" y="172"/>
                      <a:pt x="342" y="174"/>
                    </a:cubicBezTo>
                    <a:cubicBezTo>
                      <a:pt x="342" y="173"/>
                      <a:pt x="343" y="172"/>
                      <a:pt x="344" y="171"/>
                    </a:cubicBezTo>
                    <a:cubicBezTo>
                      <a:pt x="345" y="176"/>
                      <a:pt x="350" y="178"/>
                      <a:pt x="355" y="180"/>
                    </a:cubicBezTo>
                    <a:cubicBezTo>
                      <a:pt x="367" y="185"/>
                      <a:pt x="380" y="190"/>
                      <a:pt x="392" y="197"/>
                    </a:cubicBezTo>
                    <a:cubicBezTo>
                      <a:pt x="397" y="201"/>
                      <a:pt x="403" y="205"/>
                      <a:pt x="409" y="209"/>
                    </a:cubicBezTo>
                    <a:cubicBezTo>
                      <a:pt x="411" y="210"/>
                      <a:pt x="411" y="212"/>
                      <a:pt x="412" y="214"/>
                    </a:cubicBezTo>
                    <a:cubicBezTo>
                      <a:pt x="415" y="226"/>
                      <a:pt x="421" y="234"/>
                      <a:pt x="430" y="241"/>
                    </a:cubicBezTo>
                    <a:cubicBezTo>
                      <a:pt x="432" y="242"/>
                      <a:pt x="433" y="242"/>
                      <a:pt x="434" y="243"/>
                    </a:cubicBezTo>
                    <a:cubicBezTo>
                      <a:pt x="435" y="244"/>
                      <a:pt x="436" y="244"/>
                      <a:pt x="437" y="245"/>
                    </a:cubicBezTo>
                    <a:cubicBezTo>
                      <a:pt x="440" y="242"/>
                      <a:pt x="436" y="239"/>
                      <a:pt x="437" y="235"/>
                    </a:cubicBezTo>
                    <a:cubicBezTo>
                      <a:pt x="439" y="236"/>
                      <a:pt x="440" y="237"/>
                      <a:pt x="440" y="238"/>
                    </a:cubicBezTo>
                    <a:cubicBezTo>
                      <a:pt x="446" y="244"/>
                      <a:pt x="451" y="251"/>
                      <a:pt x="456" y="257"/>
                    </a:cubicBezTo>
                    <a:cubicBezTo>
                      <a:pt x="459" y="260"/>
                      <a:pt x="460" y="261"/>
                      <a:pt x="464" y="259"/>
                    </a:cubicBezTo>
                    <a:cubicBezTo>
                      <a:pt x="472" y="256"/>
                      <a:pt x="480" y="252"/>
                      <a:pt x="489" y="249"/>
                    </a:cubicBezTo>
                    <a:cubicBezTo>
                      <a:pt x="490" y="248"/>
                      <a:pt x="492" y="248"/>
                      <a:pt x="493" y="247"/>
                    </a:cubicBezTo>
                    <a:cubicBezTo>
                      <a:pt x="496" y="246"/>
                      <a:pt x="498" y="245"/>
                      <a:pt x="500" y="244"/>
                    </a:cubicBezTo>
                    <a:cubicBezTo>
                      <a:pt x="503" y="242"/>
                      <a:pt x="506" y="241"/>
                      <a:pt x="509" y="240"/>
                    </a:cubicBezTo>
                    <a:cubicBezTo>
                      <a:pt x="513" y="238"/>
                      <a:pt x="516" y="237"/>
                      <a:pt x="520" y="236"/>
                    </a:cubicBezTo>
                    <a:cubicBezTo>
                      <a:pt x="519" y="237"/>
                      <a:pt x="519" y="237"/>
                      <a:pt x="518" y="238"/>
                    </a:cubicBezTo>
                    <a:cubicBezTo>
                      <a:pt x="510" y="242"/>
                      <a:pt x="501" y="247"/>
                      <a:pt x="493" y="251"/>
                    </a:cubicBezTo>
                    <a:cubicBezTo>
                      <a:pt x="488" y="254"/>
                      <a:pt x="482" y="256"/>
                      <a:pt x="477" y="259"/>
                    </a:cubicBezTo>
                    <a:cubicBezTo>
                      <a:pt x="475" y="260"/>
                      <a:pt x="472" y="261"/>
                      <a:pt x="470" y="263"/>
                    </a:cubicBezTo>
                    <a:cubicBezTo>
                      <a:pt x="466" y="266"/>
                      <a:pt x="466" y="269"/>
                      <a:pt x="469" y="272"/>
                    </a:cubicBezTo>
                    <a:cubicBezTo>
                      <a:pt x="473" y="276"/>
                      <a:pt x="477" y="280"/>
                      <a:pt x="481" y="283"/>
                    </a:cubicBezTo>
                    <a:cubicBezTo>
                      <a:pt x="481" y="284"/>
                      <a:pt x="482" y="285"/>
                      <a:pt x="483" y="286"/>
                    </a:cubicBezTo>
                    <a:cubicBezTo>
                      <a:pt x="485" y="290"/>
                      <a:pt x="488" y="293"/>
                      <a:pt x="493" y="292"/>
                    </a:cubicBezTo>
                    <a:cubicBezTo>
                      <a:pt x="493" y="293"/>
                      <a:pt x="492" y="294"/>
                      <a:pt x="492" y="295"/>
                    </a:cubicBezTo>
                    <a:cubicBezTo>
                      <a:pt x="496" y="301"/>
                      <a:pt x="501" y="305"/>
                      <a:pt x="507" y="309"/>
                    </a:cubicBezTo>
                    <a:cubicBezTo>
                      <a:pt x="508" y="309"/>
                      <a:pt x="509" y="310"/>
                      <a:pt x="510" y="309"/>
                    </a:cubicBezTo>
                    <a:cubicBezTo>
                      <a:pt x="520" y="307"/>
                      <a:pt x="530" y="305"/>
                      <a:pt x="539" y="302"/>
                    </a:cubicBezTo>
                    <a:cubicBezTo>
                      <a:pt x="543" y="301"/>
                      <a:pt x="547" y="299"/>
                      <a:pt x="550" y="298"/>
                    </a:cubicBezTo>
                    <a:cubicBezTo>
                      <a:pt x="551" y="297"/>
                      <a:pt x="552" y="297"/>
                      <a:pt x="553" y="297"/>
                    </a:cubicBezTo>
                    <a:cubicBezTo>
                      <a:pt x="550" y="299"/>
                      <a:pt x="547" y="301"/>
                      <a:pt x="544" y="302"/>
                    </a:cubicBezTo>
                    <a:cubicBezTo>
                      <a:pt x="536" y="305"/>
                      <a:pt x="530" y="309"/>
                      <a:pt x="524" y="315"/>
                    </a:cubicBezTo>
                    <a:cubicBezTo>
                      <a:pt x="522" y="316"/>
                      <a:pt x="522" y="318"/>
                      <a:pt x="524" y="319"/>
                    </a:cubicBezTo>
                    <a:cubicBezTo>
                      <a:pt x="531" y="323"/>
                      <a:pt x="539" y="326"/>
                      <a:pt x="547" y="329"/>
                    </a:cubicBezTo>
                    <a:cubicBezTo>
                      <a:pt x="556" y="333"/>
                      <a:pt x="565" y="336"/>
                      <a:pt x="574" y="340"/>
                    </a:cubicBezTo>
                    <a:cubicBezTo>
                      <a:pt x="586" y="345"/>
                      <a:pt x="595" y="352"/>
                      <a:pt x="604" y="361"/>
                    </a:cubicBezTo>
                    <a:cubicBezTo>
                      <a:pt x="611" y="367"/>
                      <a:pt x="618" y="374"/>
                      <a:pt x="624" y="381"/>
                    </a:cubicBezTo>
                    <a:cubicBezTo>
                      <a:pt x="627" y="383"/>
                      <a:pt x="627" y="383"/>
                      <a:pt x="630" y="382"/>
                    </a:cubicBezTo>
                    <a:cubicBezTo>
                      <a:pt x="634" y="380"/>
                      <a:pt x="638" y="378"/>
                      <a:pt x="642" y="376"/>
                    </a:cubicBezTo>
                    <a:cubicBezTo>
                      <a:pt x="642" y="375"/>
                      <a:pt x="643" y="375"/>
                      <a:pt x="645" y="375"/>
                    </a:cubicBezTo>
                    <a:cubicBezTo>
                      <a:pt x="644" y="377"/>
                      <a:pt x="642" y="379"/>
                      <a:pt x="641" y="381"/>
                    </a:cubicBezTo>
                    <a:cubicBezTo>
                      <a:pt x="639" y="384"/>
                      <a:pt x="639" y="388"/>
                      <a:pt x="639" y="392"/>
                    </a:cubicBezTo>
                    <a:cubicBezTo>
                      <a:pt x="639" y="393"/>
                      <a:pt x="640" y="395"/>
                      <a:pt x="641" y="396"/>
                    </a:cubicBezTo>
                    <a:cubicBezTo>
                      <a:pt x="649" y="403"/>
                      <a:pt x="654" y="411"/>
                      <a:pt x="659" y="420"/>
                    </a:cubicBezTo>
                    <a:cubicBezTo>
                      <a:pt x="659" y="420"/>
                      <a:pt x="659" y="421"/>
                      <a:pt x="659" y="421"/>
                    </a:cubicBezTo>
                    <a:cubicBezTo>
                      <a:pt x="665" y="426"/>
                      <a:pt x="669" y="432"/>
                      <a:pt x="674" y="438"/>
                    </a:cubicBezTo>
                    <a:cubicBezTo>
                      <a:pt x="679" y="445"/>
                      <a:pt x="685" y="453"/>
                      <a:pt x="690" y="461"/>
                    </a:cubicBezTo>
                    <a:cubicBezTo>
                      <a:pt x="698" y="471"/>
                      <a:pt x="705" y="481"/>
                      <a:pt x="713" y="491"/>
                    </a:cubicBezTo>
                    <a:cubicBezTo>
                      <a:pt x="722" y="503"/>
                      <a:pt x="732" y="515"/>
                      <a:pt x="744" y="525"/>
                    </a:cubicBezTo>
                    <a:cubicBezTo>
                      <a:pt x="746" y="526"/>
                      <a:pt x="748" y="528"/>
                      <a:pt x="749" y="529"/>
                    </a:cubicBezTo>
                    <a:cubicBezTo>
                      <a:pt x="754" y="534"/>
                      <a:pt x="760" y="537"/>
                      <a:pt x="766" y="539"/>
                    </a:cubicBezTo>
                    <a:cubicBezTo>
                      <a:pt x="769" y="541"/>
                      <a:pt x="772" y="542"/>
                      <a:pt x="774" y="546"/>
                    </a:cubicBezTo>
                    <a:cubicBezTo>
                      <a:pt x="775" y="549"/>
                      <a:pt x="778" y="551"/>
                      <a:pt x="781" y="553"/>
                    </a:cubicBezTo>
                    <a:cubicBezTo>
                      <a:pt x="787" y="557"/>
                      <a:pt x="792" y="562"/>
                      <a:pt x="798" y="566"/>
                    </a:cubicBezTo>
                    <a:cubicBezTo>
                      <a:pt x="801" y="569"/>
                      <a:pt x="805" y="571"/>
                      <a:pt x="809" y="573"/>
                    </a:cubicBezTo>
                    <a:cubicBezTo>
                      <a:pt x="812" y="576"/>
                      <a:pt x="815" y="580"/>
                      <a:pt x="815" y="584"/>
                    </a:cubicBezTo>
                    <a:cubicBezTo>
                      <a:pt x="816" y="587"/>
                      <a:pt x="818" y="590"/>
                      <a:pt x="819" y="593"/>
                    </a:cubicBezTo>
                    <a:cubicBezTo>
                      <a:pt x="821" y="598"/>
                      <a:pt x="824" y="602"/>
                      <a:pt x="826" y="606"/>
                    </a:cubicBezTo>
                    <a:cubicBezTo>
                      <a:pt x="829" y="612"/>
                      <a:pt x="830" y="612"/>
                      <a:pt x="835" y="609"/>
                    </a:cubicBezTo>
                    <a:cubicBezTo>
                      <a:pt x="840" y="611"/>
                      <a:pt x="845" y="613"/>
                      <a:pt x="851" y="615"/>
                    </a:cubicBezTo>
                    <a:cubicBezTo>
                      <a:pt x="862" y="618"/>
                      <a:pt x="873" y="618"/>
                      <a:pt x="885" y="617"/>
                    </a:cubicBezTo>
                    <a:cubicBezTo>
                      <a:pt x="888" y="617"/>
                      <a:pt x="890" y="614"/>
                      <a:pt x="889" y="611"/>
                    </a:cubicBezTo>
                    <a:cubicBezTo>
                      <a:pt x="889" y="609"/>
                      <a:pt x="888" y="608"/>
                      <a:pt x="888" y="607"/>
                    </a:cubicBezTo>
                    <a:cubicBezTo>
                      <a:pt x="884" y="601"/>
                      <a:pt x="883" y="595"/>
                      <a:pt x="882" y="589"/>
                    </a:cubicBezTo>
                    <a:cubicBezTo>
                      <a:pt x="880" y="582"/>
                      <a:pt x="879" y="576"/>
                      <a:pt x="879" y="570"/>
                    </a:cubicBezTo>
                    <a:cubicBezTo>
                      <a:pt x="879" y="565"/>
                      <a:pt x="879" y="561"/>
                      <a:pt x="879" y="556"/>
                    </a:cubicBezTo>
                    <a:cubicBezTo>
                      <a:pt x="879" y="553"/>
                      <a:pt x="879" y="550"/>
                      <a:pt x="879" y="547"/>
                    </a:cubicBezTo>
                    <a:cubicBezTo>
                      <a:pt x="879" y="544"/>
                      <a:pt x="880" y="540"/>
                      <a:pt x="881" y="536"/>
                    </a:cubicBezTo>
                    <a:cubicBezTo>
                      <a:pt x="882" y="530"/>
                      <a:pt x="884" y="524"/>
                      <a:pt x="886" y="518"/>
                    </a:cubicBezTo>
                    <a:cubicBezTo>
                      <a:pt x="886" y="516"/>
                      <a:pt x="887" y="515"/>
                      <a:pt x="887" y="512"/>
                    </a:cubicBezTo>
                    <a:cubicBezTo>
                      <a:pt x="889" y="515"/>
                      <a:pt x="890" y="518"/>
                      <a:pt x="890" y="521"/>
                    </a:cubicBezTo>
                    <a:cubicBezTo>
                      <a:pt x="888" y="527"/>
                      <a:pt x="887" y="533"/>
                      <a:pt x="886" y="538"/>
                    </a:cubicBezTo>
                    <a:cubicBezTo>
                      <a:pt x="885" y="539"/>
                      <a:pt x="885" y="539"/>
                      <a:pt x="885" y="539"/>
                    </a:cubicBezTo>
                    <a:cubicBezTo>
                      <a:pt x="885" y="544"/>
                      <a:pt x="884" y="549"/>
                      <a:pt x="884" y="554"/>
                    </a:cubicBezTo>
                    <a:cubicBezTo>
                      <a:pt x="883" y="563"/>
                      <a:pt x="885" y="571"/>
                      <a:pt x="887" y="579"/>
                    </a:cubicBezTo>
                    <a:cubicBezTo>
                      <a:pt x="890" y="588"/>
                      <a:pt x="894" y="596"/>
                      <a:pt x="897" y="604"/>
                    </a:cubicBezTo>
                    <a:cubicBezTo>
                      <a:pt x="898" y="605"/>
                      <a:pt x="899" y="606"/>
                      <a:pt x="900" y="607"/>
                    </a:cubicBezTo>
                    <a:cubicBezTo>
                      <a:pt x="901" y="607"/>
                      <a:pt x="902" y="606"/>
                      <a:pt x="902" y="606"/>
                    </a:cubicBezTo>
                    <a:cubicBezTo>
                      <a:pt x="906" y="602"/>
                      <a:pt x="910" y="598"/>
                      <a:pt x="913" y="594"/>
                    </a:cubicBezTo>
                    <a:cubicBezTo>
                      <a:pt x="915" y="592"/>
                      <a:pt x="916" y="590"/>
                      <a:pt x="916" y="587"/>
                    </a:cubicBezTo>
                    <a:cubicBezTo>
                      <a:pt x="916" y="586"/>
                      <a:pt x="916" y="584"/>
                      <a:pt x="917" y="583"/>
                    </a:cubicBezTo>
                    <a:cubicBezTo>
                      <a:pt x="917" y="581"/>
                      <a:pt x="917" y="579"/>
                      <a:pt x="919" y="578"/>
                    </a:cubicBezTo>
                    <a:cubicBezTo>
                      <a:pt x="923" y="576"/>
                      <a:pt x="923" y="572"/>
                      <a:pt x="922" y="568"/>
                    </a:cubicBezTo>
                    <a:cubicBezTo>
                      <a:pt x="921" y="564"/>
                      <a:pt x="919" y="559"/>
                      <a:pt x="918" y="554"/>
                    </a:cubicBezTo>
                    <a:close/>
                    <a:moveTo>
                      <a:pt x="229" y="48"/>
                    </a:moveTo>
                    <a:cubicBezTo>
                      <a:pt x="228" y="47"/>
                      <a:pt x="227" y="46"/>
                      <a:pt x="226" y="45"/>
                    </a:cubicBezTo>
                    <a:cubicBezTo>
                      <a:pt x="227" y="45"/>
                      <a:pt x="228" y="45"/>
                      <a:pt x="230" y="44"/>
                    </a:cubicBezTo>
                    <a:cubicBezTo>
                      <a:pt x="230" y="46"/>
                      <a:pt x="230" y="47"/>
                      <a:pt x="229" y="48"/>
                    </a:cubicBezTo>
                    <a:close/>
                    <a:moveTo>
                      <a:pt x="233" y="44"/>
                    </a:moveTo>
                    <a:cubicBezTo>
                      <a:pt x="234" y="43"/>
                      <a:pt x="235" y="43"/>
                      <a:pt x="236" y="43"/>
                    </a:cubicBezTo>
                    <a:cubicBezTo>
                      <a:pt x="237" y="47"/>
                      <a:pt x="237" y="51"/>
                      <a:pt x="237" y="55"/>
                    </a:cubicBezTo>
                    <a:cubicBezTo>
                      <a:pt x="232" y="52"/>
                      <a:pt x="231" y="51"/>
                      <a:pt x="233" y="44"/>
                    </a:cubicBezTo>
                    <a:close/>
                    <a:moveTo>
                      <a:pt x="250" y="53"/>
                    </a:moveTo>
                    <a:cubicBezTo>
                      <a:pt x="250" y="58"/>
                      <a:pt x="250" y="64"/>
                      <a:pt x="250" y="69"/>
                    </a:cubicBezTo>
                    <a:cubicBezTo>
                      <a:pt x="250" y="70"/>
                      <a:pt x="249" y="71"/>
                      <a:pt x="249" y="72"/>
                    </a:cubicBezTo>
                    <a:cubicBezTo>
                      <a:pt x="248" y="69"/>
                      <a:pt x="246" y="66"/>
                      <a:pt x="246" y="63"/>
                    </a:cubicBezTo>
                    <a:cubicBezTo>
                      <a:pt x="247" y="60"/>
                      <a:pt x="246" y="57"/>
                      <a:pt x="246" y="53"/>
                    </a:cubicBezTo>
                    <a:cubicBezTo>
                      <a:pt x="243" y="56"/>
                      <a:pt x="245" y="59"/>
                      <a:pt x="244" y="62"/>
                    </a:cubicBezTo>
                    <a:cubicBezTo>
                      <a:pt x="239" y="57"/>
                      <a:pt x="241" y="50"/>
                      <a:pt x="240" y="45"/>
                    </a:cubicBezTo>
                    <a:cubicBezTo>
                      <a:pt x="239" y="44"/>
                      <a:pt x="239" y="42"/>
                      <a:pt x="241" y="41"/>
                    </a:cubicBezTo>
                    <a:cubicBezTo>
                      <a:pt x="241" y="44"/>
                      <a:pt x="241" y="46"/>
                      <a:pt x="241" y="48"/>
                    </a:cubicBezTo>
                    <a:cubicBezTo>
                      <a:pt x="242" y="48"/>
                      <a:pt x="242" y="48"/>
                      <a:pt x="243" y="48"/>
                    </a:cubicBezTo>
                    <a:cubicBezTo>
                      <a:pt x="243" y="46"/>
                      <a:pt x="243" y="44"/>
                      <a:pt x="243" y="42"/>
                    </a:cubicBezTo>
                    <a:cubicBezTo>
                      <a:pt x="243" y="40"/>
                      <a:pt x="244" y="39"/>
                      <a:pt x="246" y="40"/>
                    </a:cubicBezTo>
                    <a:cubicBezTo>
                      <a:pt x="246" y="41"/>
                      <a:pt x="247" y="43"/>
                      <a:pt x="247" y="44"/>
                    </a:cubicBezTo>
                    <a:cubicBezTo>
                      <a:pt x="247" y="45"/>
                      <a:pt x="247" y="47"/>
                      <a:pt x="248" y="48"/>
                    </a:cubicBezTo>
                    <a:cubicBezTo>
                      <a:pt x="251" y="49"/>
                      <a:pt x="250" y="51"/>
                      <a:pt x="250" y="53"/>
                    </a:cubicBezTo>
                    <a:close/>
                    <a:moveTo>
                      <a:pt x="267" y="109"/>
                    </a:moveTo>
                    <a:cubicBezTo>
                      <a:pt x="267" y="110"/>
                      <a:pt x="267" y="112"/>
                      <a:pt x="266" y="114"/>
                    </a:cubicBezTo>
                    <a:cubicBezTo>
                      <a:pt x="266" y="114"/>
                      <a:pt x="266" y="114"/>
                      <a:pt x="266" y="114"/>
                    </a:cubicBezTo>
                    <a:cubicBezTo>
                      <a:pt x="265" y="112"/>
                      <a:pt x="264" y="111"/>
                      <a:pt x="264" y="109"/>
                    </a:cubicBezTo>
                    <a:cubicBezTo>
                      <a:pt x="263" y="107"/>
                      <a:pt x="263" y="105"/>
                      <a:pt x="263" y="103"/>
                    </a:cubicBezTo>
                    <a:cubicBezTo>
                      <a:pt x="263" y="100"/>
                      <a:pt x="263" y="96"/>
                      <a:pt x="263" y="93"/>
                    </a:cubicBezTo>
                    <a:cubicBezTo>
                      <a:pt x="260" y="96"/>
                      <a:pt x="261" y="101"/>
                      <a:pt x="260" y="105"/>
                    </a:cubicBezTo>
                    <a:cubicBezTo>
                      <a:pt x="256" y="98"/>
                      <a:pt x="259" y="91"/>
                      <a:pt x="258" y="83"/>
                    </a:cubicBezTo>
                    <a:cubicBezTo>
                      <a:pt x="256" y="88"/>
                      <a:pt x="256" y="93"/>
                      <a:pt x="255" y="98"/>
                    </a:cubicBezTo>
                    <a:cubicBezTo>
                      <a:pt x="252" y="94"/>
                      <a:pt x="252" y="90"/>
                      <a:pt x="252" y="87"/>
                    </a:cubicBezTo>
                    <a:cubicBezTo>
                      <a:pt x="253" y="76"/>
                      <a:pt x="254" y="65"/>
                      <a:pt x="254" y="54"/>
                    </a:cubicBezTo>
                    <a:cubicBezTo>
                      <a:pt x="255" y="50"/>
                      <a:pt x="254" y="45"/>
                      <a:pt x="253" y="40"/>
                    </a:cubicBezTo>
                    <a:cubicBezTo>
                      <a:pt x="252" y="40"/>
                      <a:pt x="252" y="39"/>
                      <a:pt x="252" y="38"/>
                    </a:cubicBezTo>
                    <a:cubicBezTo>
                      <a:pt x="254" y="37"/>
                      <a:pt x="256" y="37"/>
                      <a:pt x="258" y="36"/>
                    </a:cubicBezTo>
                    <a:cubicBezTo>
                      <a:pt x="259" y="41"/>
                      <a:pt x="260" y="46"/>
                      <a:pt x="261" y="51"/>
                    </a:cubicBezTo>
                    <a:cubicBezTo>
                      <a:pt x="264" y="46"/>
                      <a:pt x="263" y="41"/>
                      <a:pt x="260" y="36"/>
                    </a:cubicBezTo>
                    <a:cubicBezTo>
                      <a:pt x="262" y="35"/>
                      <a:pt x="263" y="35"/>
                      <a:pt x="264" y="35"/>
                    </a:cubicBezTo>
                    <a:cubicBezTo>
                      <a:pt x="264" y="38"/>
                      <a:pt x="265" y="41"/>
                      <a:pt x="266" y="43"/>
                    </a:cubicBezTo>
                    <a:cubicBezTo>
                      <a:pt x="266" y="46"/>
                      <a:pt x="265" y="49"/>
                      <a:pt x="267" y="52"/>
                    </a:cubicBezTo>
                    <a:cubicBezTo>
                      <a:pt x="270" y="46"/>
                      <a:pt x="267" y="40"/>
                      <a:pt x="267" y="34"/>
                    </a:cubicBezTo>
                    <a:cubicBezTo>
                      <a:pt x="268" y="34"/>
                      <a:pt x="268" y="34"/>
                      <a:pt x="270" y="33"/>
                    </a:cubicBezTo>
                    <a:cubicBezTo>
                      <a:pt x="270" y="36"/>
                      <a:pt x="270" y="37"/>
                      <a:pt x="271" y="39"/>
                    </a:cubicBezTo>
                    <a:cubicBezTo>
                      <a:pt x="271" y="41"/>
                      <a:pt x="270" y="43"/>
                      <a:pt x="272" y="45"/>
                    </a:cubicBezTo>
                    <a:cubicBezTo>
                      <a:pt x="274" y="43"/>
                      <a:pt x="274" y="42"/>
                      <a:pt x="273" y="40"/>
                    </a:cubicBezTo>
                    <a:cubicBezTo>
                      <a:pt x="273" y="38"/>
                      <a:pt x="273" y="36"/>
                      <a:pt x="273" y="34"/>
                    </a:cubicBezTo>
                    <a:cubicBezTo>
                      <a:pt x="272" y="34"/>
                      <a:pt x="273" y="33"/>
                      <a:pt x="273" y="32"/>
                    </a:cubicBezTo>
                    <a:cubicBezTo>
                      <a:pt x="273" y="32"/>
                      <a:pt x="274" y="32"/>
                      <a:pt x="274" y="33"/>
                    </a:cubicBezTo>
                    <a:cubicBezTo>
                      <a:pt x="274" y="34"/>
                      <a:pt x="274" y="36"/>
                      <a:pt x="275" y="38"/>
                    </a:cubicBezTo>
                    <a:cubicBezTo>
                      <a:pt x="276" y="47"/>
                      <a:pt x="274" y="56"/>
                      <a:pt x="272" y="64"/>
                    </a:cubicBezTo>
                    <a:cubicBezTo>
                      <a:pt x="268" y="79"/>
                      <a:pt x="266" y="93"/>
                      <a:pt x="267" y="109"/>
                    </a:cubicBezTo>
                    <a:close/>
                    <a:moveTo>
                      <a:pt x="289" y="149"/>
                    </a:moveTo>
                    <a:cubicBezTo>
                      <a:pt x="289" y="146"/>
                      <a:pt x="288" y="143"/>
                      <a:pt x="287" y="140"/>
                    </a:cubicBezTo>
                    <a:cubicBezTo>
                      <a:pt x="286" y="137"/>
                      <a:pt x="285" y="134"/>
                      <a:pt x="285" y="131"/>
                    </a:cubicBezTo>
                    <a:cubicBezTo>
                      <a:pt x="284" y="131"/>
                      <a:pt x="284" y="131"/>
                      <a:pt x="284" y="131"/>
                    </a:cubicBezTo>
                    <a:cubicBezTo>
                      <a:pt x="283" y="137"/>
                      <a:pt x="285" y="142"/>
                      <a:pt x="285" y="148"/>
                    </a:cubicBezTo>
                    <a:cubicBezTo>
                      <a:pt x="281" y="141"/>
                      <a:pt x="281" y="133"/>
                      <a:pt x="278" y="126"/>
                    </a:cubicBezTo>
                    <a:cubicBezTo>
                      <a:pt x="277" y="132"/>
                      <a:pt x="279" y="137"/>
                      <a:pt x="280" y="143"/>
                    </a:cubicBezTo>
                    <a:cubicBezTo>
                      <a:pt x="278" y="140"/>
                      <a:pt x="277" y="138"/>
                      <a:pt x="276" y="135"/>
                    </a:cubicBezTo>
                    <a:cubicBezTo>
                      <a:pt x="274" y="129"/>
                      <a:pt x="274" y="124"/>
                      <a:pt x="273" y="118"/>
                    </a:cubicBezTo>
                    <a:cubicBezTo>
                      <a:pt x="271" y="106"/>
                      <a:pt x="270" y="94"/>
                      <a:pt x="273" y="82"/>
                    </a:cubicBezTo>
                    <a:cubicBezTo>
                      <a:pt x="274" y="74"/>
                      <a:pt x="276" y="67"/>
                      <a:pt x="278" y="60"/>
                    </a:cubicBezTo>
                    <a:cubicBezTo>
                      <a:pt x="279" y="53"/>
                      <a:pt x="281" y="46"/>
                      <a:pt x="280" y="39"/>
                    </a:cubicBezTo>
                    <a:cubicBezTo>
                      <a:pt x="279" y="36"/>
                      <a:pt x="279" y="34"/>
                      <a:pt x="279" y="31"/>
                    </a:cubicBezTo>
                    <a:cubicBezTo>
                      <a:pt x="282" y="31"/>
                      <a:pt x="284" y="31"/>
                      <a:pt x="286" y="30"/>
                    </a:cubicBezTo>
                    <a:cubicBezTo>
                      <a:pt x="287" y="40"/>
                      <a:pt x="287" y="50"/>
                      <a:pt x="288" y="60"/>
                    </a:cubicBezTo>
                    <a:cubicBezTo>
                      <a:pt x="289" y="59"/>
                      <a:pt x="289" y="57"/>
                      <a:pt x="290" y="56"/>
                    </a:cubicBezTo>
                    <a:cubicBezTo>
                      <a:pt x="291" y="50"/>
                      <a:pt x="290" y="44"/>
                      <a:pt x="290" y="38"/>
                    </a:cubicBezTo>
                    <a:cubicBezTo>
                      <a:pt x="289" y="35"/>
                      <a:pt x="289" y="33"/>
                      <a:pt x="289" y="30"/>
                    </a:cubicBezTo>
                    <a:cubicBezTo>
                      <a:pt x="292" y="30"/>
                      <a:pt x="294" y="29"/>
                      <a:pt x="297" y="29"/>
                    </a:cubicBezTo>
                    <a:cubicBezTo>
                      <a:pt x="296" y="34"/>
                      <a:pt x="296" y="38"/>
                      <a:pt x="296" y="42"/>
                    </a:cubicBezTo>
                    <a:cubicBezTo>
                      <a:pt x="294" y="54"/>
                      <a:pt x="292" y="67"/>
                      <a:pt x="291" y="80"/>
                    </a:cubicBezTo>
                    <a:cubicBezTo>
                      <a:pt x="290" y="87"/>
                      <a:pt x="289" y="94"/>
                      <a:pt x="288" y="101"/>
                    </a:cubicBezTo>
                    <a:cubicBezTo>
                      <a:pt x="288" y="111"/>
                      <a:pt x="287" y="120"/>
                      <a:pt x="288" y="129"/>
                    </a:cubicBezTo>
                    <a:cubicBezTo>
                      <a:pt x="290" y="136"/>
                      <a:pt x="290" y="144"/>
                      <a:pt x="292" y="150"/>
                    </a:cubicBezTo>
                    <a:cubicBezTo>
                      <a:pt x="293" y="151"/>
                      <a:pt x="293" y="152"/>
                      <a:pt x="293" y="152"/>
                    </a:cubicBezTo>
                    <a:cubicBezTo>
                      <a:pt x="291" y="152"/>
                      <a:pt x="290" y="151"/>
                      <a:pt x="289" y="149"/>
                    </a:cubicBezTo>
                    <a:close/>
                    <a:moveTo>
                      <a:pt x="312" y="159"/>
                    </a:moveTo>
                    <a:cubicBezTo>
                      <a:pt x="311" y="158"/>
                      <a:pt x="311" y="156"/>
                      <a:pt x="311" y="155"/>
                    </a:cubicBezTo>
                    <a:cubicBezTo>
                      <a:pt x="310" y="153"/>
                      <a:pt x="310" y="150"/>
                      <a:pt x="309" y="148"/>
                    </a:cubicBezTo>
                    <a:cubicBezTo>
                      <a:pt x="307" y="152"/>
                      <a:pt x="309" y="156"/>
                      <a:pt x="309" y="159"/>
                    </a:cubicBezTo>
                    <a:cubicBezTo>
                      <a:pt x="307" y="159"/>
                      <a:pt x="306" y="159"/>
                      <a:pt x="306" y="158"/>
                    </a:cubicBezTo>
                    <a:cubicBezTo>
                      <a:pt x="305" y="154"/>
                      <a:pt x="304" y="151"/>
                      <a:pt x="303" y="148"/>
                    </a:cubicBezTo>
                    <a:cubicBezTo>
                      <a:pt x="302" y="146"/>
                      <a:pt x="301" y="144"/>
                      <a:pt x="301" y="142"/>
                    </a:cubicBezTo>
                    <a:cubicBezTo>
                      <a:pt x="300" y="140"/>
                      <a:pt x="300" y="138"/>
                      <a:pt x="300" y="137"/>
                    </a:cubicBezTo>
                    <a:cubicBezTo>
                      <a:pt x="299" y="137"/>
                      <a:pt x="299" y="137"/>
                      <a:pt x="298" y="137"/>
                    </a:cubicBezTo>
                    <a:cubicBezTo>
                      <a:pt x="299" y="139"/>
                      <a:pt x="299" y="141"/>
                      <a:pt x="299" y="144"/>
                    </a:cubicBezTo>
                    <a:cubicBezTo>
                      <a:pt x="300" y="148"/>
                      <a:pt x="302" y="153"/>
                      <a:pt x="303" y="158"/>
                    </a:cubicBezTo>
                    <a:cubicBezTo>
                      <a:pt x="300" y="156"/>
                      <a:pt x="298" y="154"/>
                      <a:pt x="297" y="151"/>
                    </a:cubicBezTo>
                    <a:cubicBezTo>
                      <a:pt x="296" y="147"/>
                      <a:pt x="295" y="142"/>
                      <a:pt x="294" y="137"/>
                    </a:cubicBezTo>
                    <a:cubicBezTo>
                      <a:pt x="293" y="130"/>
                      <a:pt x="292" y="124"/>
                      <a:pt x="292" y="117"/>
                    </a:cubicBezTo>
                    <a:cubicBezTo>
                      <a:pt x="292" y="109"/>
                      <a:pt x="293" y="102"/>
                      <a:pt x="294" y="95"/>
                    </a:cubicBezTo>
                    <a:cubicBezTo>
                      <a:pt x="295" y="83"/>
                      <a:pt x="297" y="70"/>
                      <a:pt x="298" y="58"/>
                    </a:cubicBezTo>
                    <a:cubicBezTo>
                      <a:pt x="299" y="53"/>
                      <a:pt x="300" y="48"/>
                      <a:pt x="300" y="43"/>
                    </a:cubicBezTo>
                    <a:cubicBezTo>
                      <a:pt x="301" y="39"/>
                      <a:pt x="301" y="34"/>
                      <a:pt x="302" y="29"/>
                    </a:cubicBezTo>
                    <a:cubicBezTo>
                      <a:pt x="303" y="28"/>
                      <a:pt x="303" y="28"/>
                      <a:pt x="304" y="28"/>
                    </a:cubicBezTo>
                    <a:cubicBezTo>
                      <a:pt x="305" y="28"/>
                      <a:pt x="305" y="28"/>
                      <a:pt x="306" y="29"/>
                    </a:cubicBezTo>
                    <a:cubicBezTo>
                      <a:pt x="306" y="30"/>
                      <a:pt x="305" y="31"/>
                      <a:pt x="305" y="33"/>
                    </a:cubicBezTo>
                    <a:cubicBezTo>
                      <a:pt x="306" y="44"/>
                      <a:pt x="304" y="55"/>
                      <a:pt x="301" y="66"/>
                    </a:cubicBezTo>
                    <a:cubicBezTo>
                      <a:pt x="301" y="69"/>
                      <a:pt x="301" y="71"/>
                      <a:pt x="301" y="74"/>
                    </a:cubicBezTo>
                    <a:cubicBezTo>
                      <a:pt x="305" y="59"/>
                      <a:pt x="310" y="44"/>
                      <a:pt x="308" y="28"/>
                    </a:cubicBezTo>
                    <a:cubicBezTo>
                      <a:pt x="310" y="28"/>
                      <a:pt x="311" y="28"/>
                      <a:pt x="312" y="27"/>
                    </a:cubicBezTo>
                    <a:cubicBezTo>
                      <a:pt x="315" y="35"/>
                      <a:pt x="311" y="42"/>
                      <a:pt x="312" y="49"/>
                    </a:cubicBezTo>
                    <a:cubicBezTo>
                      <a:pt x="316" y="42"/>
                      <a:pt x="316" y="34"/>
                      <a:pt x="316" y="27"/>
                    </a:cubicBezTo>
                    <a:cubicBezTo>
                      <a:pt x="317" y="27"/>
                      <a:pt x="318" y="27"/>
                      <a:pt x="320" y="27"/>
                    </a:cubicBezTo>
                    <a:cubicBezTo>
                      <a:pt x="320" y="29"/>
                      <a:pt x="319" y="31"/>
                      <a:pt x="319" y="32"/>
                    </a:cubicBezTo>
                    <a:cubicBezTo>
                      <a:pt x="318" y="40"/>
                      <a:pt x="317" y="48"/>
                      <a:pt x="315" y="56"/>
                    </a:cubicBezTo>
                    <a:cubicBezTo>
                      <a:pt x="314" y="63"/>
                      <a:pt x="313" y="70"/>
                      <a:pt x="312" y="77"/>
                    </a:cubicBezTo>
                    <a:cubicBezTo>
                      <a:pt x="311" y="82"/>
                      <a:pt x="310" y="88"/>
                      <a:pt x="309" y="93"/>
                    </a:cubicBezTo>
                    <a:cubicBezTo>
                      <a:pt x="308" y="101"/>
                      <a:pt x="307" y="108"/>
                      <a:pt x="308" y="115"/>
                    </a:cubicBezTo>
                    <a:cubicBezTo>
                      <a:pt x="309" y="126"/>
                      <a:pt x="311" y="136"/>
                      <a:pt x="312" y="147"/>
                    </a:cubicBezTo>
                    <a:cubicBezTo>
                      <a:pt x="313" y="151"/>
                      <a:pt x="314" y="156"/>
                      <a:pt x="315" y="161"/>
                    </a:cubicBezTo>
                    <a:cubicBezTo>
                      <a:pt x="313" y="161"/>
                      <a:pt x="312" y="160"/>
                      <a:pt x="312" y="159"/>
                    </a:cubicBezTo>
                    <a:close/>
                    <a:moveTo>
                      <a:pt x="337" y="153"/>
                    </a:moveTo>
                    <a:cubicBezTo>
                      <a:pt x="338" y="157"/>
                      <a:pt x="338" y="162"/>
                      <a:pt x="338" y="166"/>
                    </a:cubicBezTo>
                    <a:cubicBezTo>
                      <a:pt x="335" y="167"/>
                      <a:pt x="333" y="166"/>
                      <a:pt x="333" y="163"/>
                    </a:cubicBezTo>
                    <a:cubicBezTo>
                      <a:pt x="332" y="162"/>
                      <a:pt x="332" y="160"/>
                      <a:pt x="332" y="158"/>
                    </a:cubicBezTo>
                    <a:cubicBezTo>
                      <a:pt x="331" y="155"/>
                      <a:pt x="330" y="152"/>
                      <a:pt x="330" y="149"/>
                    </a:cubicBezTo>
                    <a:cubicBezTo>
                      <a:pt x="328" y="154"/>
                      <a:pt x="330" y="159"/>
                      <a:pt x="330" y="164"/>
                    </a:cubicBezTo>
                    <a:cubicBezTo>
                      <a:pt x="328" y="165"/>
                      <a:pt x="327" y="164"/>
                      <a:pt x="327" y="162"/>
                    </a:cubicBezTo>
                    <a:cubicBezTo>
                      <a:pt x="325" y="156"/>
                      <a:pt x="324" y="150"/>
                      <a:pt x="322" y="145"/>
                    </a:cubicBezTo>
                    <a:cubicBezTo>
                      <a:pt x="322" y="143"/>
                      <a:pt x="321" y="142"/>
                      <a:pt x="321" y="141"/>
                    </a:cubicBezTo>
                    <a:cubicBezTo>
                      <a:pt x="320" y="149"/>
                      <a:pt x="322" y="156"/>
                      <a:pt x="324" y="163"/>
                    </a:cubicBezTo>
                    <a:cubicBezTo>
                      <a:pt x="321" y="163"/>
                      <a:pt x="320" y="162"/>
                      <a:pt x="319" y="159"/>
                    </a:cubicBezTo>
                    <a:cubicBezTo>
                      <a:pt x="318" y="157"/>
                      <a:pt x="318" y="155"/>
                      <a:pt x="317" y="152"/>
                    </a:cubicBezTo>
                    <a:cubicBezTo>
                      <a:pt x="316" y="141"/>
                      <a:pt x="315" y="130"/>
                      <a:pt x="313" y="119"/>
                    </a:cubicBezTo>
                    <a:cubicBezTo>
                      <a:pt x="312" y="110"/>
                      <a:pt x="313" y="102"/>
                      <a:pt x="314" y="94"/>
                    </a:cubicBezTo>
                    <a:cubicBezTo>
                      <a:pt x="315" y="86"/>
                      <a:pt x="317" y="78"/>
                      <a:pt x="318" y="70"/>
                    </a:cubicBezTo>
                    <a:cubicBezTo>
                      <a:pt x="320" y="61"/>
                      <a:pt x="321" y="52"/>
                      <a:pt x="322" y="43"/>
                    </a:cubicBezTo>
                    <a:cubicBezTo>
                      <a:pt x="323" y="38"/>
                      <a:pt x="324" y="32"/>
                      <a:pt x="324" y="27"/>
                    </a:cubicBezTo>
                    <a:cubicBezTo>
                      <a:pt x="324" y="26"/>
                      <a:pt x="324" y="26"/>
                      <a:pt x="325" y="26"/>
                    </a:cubicBezTo>
                    <a:cubicBezTo>
                      <a:pt x="326" y="26"/>
                      <a:pt x="327" y="26"/>
                      <a:pt x="328" y="26"/>
                    </a:cubicBezTo>
                    <a:cubicBezTo>
                      <a:pt x="328" y="33"/>
                      <a:pt x="329" y="40"/>
                      <a:pt x="329" y="47"/>
                    </a:cubicBezTo>
                    <a:cubicBezTo>
                      <a:pt x="332" y="40"/>
                      <a:pt x="330" y="33"/>
                      <a:pt x="331" y="25"/>
                    </a:cubicBezTo>
                    <a:cubicBezTo>
                      <a:pt x="332" y="25"/>
                      <a:pt x="334" y="25"/>
                      <a:pt x="335" y="25"/>
                    </a:cubicBezTo>
                    <a:cubicBezTo>
                      <a:pt x="336" y="32"/>
                      <a:pt x="337" y="39"/>
                      <a:pt x="337" y="45"/>
                    </a:cubicBezTo>
                    <a:cubicBezTo>
                      <a:pt x="340" y="39"/>
                      <a:pt x="337" y="32"/>
                      <a:pt x="338" y="25"/>
                    </a:cubicBezTo>
                    <a:cubicBezTo>
                      <a:pt x="342" y="25"/>
                      <a:pt x="346" y="25"/>
                      <a:pt x="350" y="24"/>
                    </a:cubicBezTo>
                    <a:cubicBezTo>
                      <a:pt x="350" y="30"/>
                      <a:pt x="351" y="35"/>
                      <a:pt x="351" y="39"/>
                    </a:cubicBezTo>
                    <a:cubicBezTo>
                      <a:pt x="350" y="51"/>
                      <a:pt x="350" y="63"/>
                      <a:pt x="348" y="75"/>
                    </a:cubicBezTo>
                    <a:cubicBezTo>
                      <a:pt x="347" y="84"/>
                      <a:pt x="345" y="93"/>
                      <a:pt x="344" y="102"/>
                    </a:cubicBezTo>
                    <a:cubicBezTo>
                      <a:pt x="342" y="113"/>
                      <a:pt x="340" y="123"/>
                      <a:pt x="338" y="133"/>
                    </a:cubicBezTo>
                    <a:cubicBezTo>
                      <a:pt x="337" y="139"/>
                      <a:pt x="336" y="146"/>
                      <a:pt x="337" y="153"/>
                    </a:cubicBezTo>
                    <a:close/>
                    <a:moveTo>
                      <a:pt x="368" y="177"/>
                    </a:moveTo>
                    <a:cubicBezTo>
                      <a:pt x="368" y="177"/>
                      <a:pt x="367" y="178"/>
                      <a:pt x="367" y="178"/>
                    </a:cubicBezTo>
                    <a:cubicBezTo>
                      <a:pt x="366" y="178"/>
                      <a:pt x="365" y="177"/>
                      <a:pt x="364" y="176"/>
                    </a:cubicBezTo>
                    <a:cubicBezTo>
                      <a:pt x="366" y="162"/>
                      <a:pt x="367" y="147"/>
                      <a:pt x="369" y="132"/>
                    </a:cubicBezTo>
                    <a:cubicBezTo>
                      <a:pt x="369" y="132"/>
                      <a:pt x="369" y="132"/>
                      <a:pt x="368" y="132"/>
                    </a:cubicBezTo>
                    <a:cubicBezTo>
                      <a:pt x="364" y="146"/>
                      <a:pt x="362" y="161"/>
                      <a:pt x="362" y="176"/>
                    </a:cubicBezTo>
                    <a:cubicBezTo>
                      <a:pt x="359" y="175"/>
                      <a:pt x="359" y="175"/>
                      <a:pt x="359" y="172"/>
                    </a:cubicBezTo>
                    <a:cubicBezTo>
                      <a:pt x="358" y="168"/>
                      <a:pt x="358" y="163"/>
                      <a:pt x="358" y="159"/>
                    </a:cubicBezTo>
                    <a:cubicBezTo>
                      <a:pt x="358" y="157"/>
                      <a:pt x="359" y="156"/>
                      <a:pt x="357" y="154"/>
                    </a:cubicBezTo>
                    <a:cubicBezTo>
                      <a:pt x="354" y="161"/>
                      <a:pt x="355" y="167"/>
                      <a:pt x="356" y="173"/>
                    </a:cubicBezTo>
                    <a:cubicBezTo>
                      <a:pt x="355" y="173"/>
                      <a:pt x="354" y="173"/>
                      <a:pt x="353" y="172"/>
                    </a:cubicBezTo>
                    <a:cubicBezTo>
                      <a:pt x="349" y="171"/>
                      <a:pt x="349" y="171"/>
                      <a:pt x="349" y="167"/>
                    </a:cubicBezTo>
                    <a:cubicBezTo>
                      <a:pt x="349" y="163"/>
                      <a:pt x="349" y="159"/>
                      <a:pt x="350" y="155"/>
                    </a:cubicBezTo>
                    <a:cubicBezTo>
                      <a:pt x="350" y="151"/>
                      <a:pt x="350" y="146"/>
                      <a:pt x="350" y="142"/>
                    </a:cubicBezTo>
                    <a:cubicBezTo>
                      <a:pt x="346" y="149"/>
                      <a:pt x="348" y="157"/>
                      <a:pt x="346" y="164"/>
                    </a:cubicBezTo>
                    <a:cubicBezTo>
                      <a:pt x="344" y="157"/>
                      <a:pt x="340" y="150"/>
                      <a:pt x="342" y="142"/>
                    </a:cubicBezTo>
                    <a:cubicBezTo>
                      <a:pt x="342" y="141"/>
                      <a:pt x="342" y="140"/>
                      <a:pt x="342" y="140"/>
                    </a:cubicBezTo>
                    <a:cubicBezTo>
                      <a:pt x="343" y="133"/>
                      <a:pt x="344" y="127"/>
                      <a:pt x="345" y="121"/>
                    </a:cubicBezTo>
                    <a:cubicBezTo>
                      <a:pt x="347" y="113"/>
                      <a:pt x="349" y="105"/>
                      <a:pt x="350" y="96"/>
                    </a:cubicBezTo>
                    <a:cubicBezTo>
                      <a:pt x="351" y="90"/>
                      <a:pt x="352" y="84"/>
                      <a:pt x="353" y="78"/>
                    </a:cubicBezTo>
                    <a:cubicBezTo>
                      <a:pt x="353" y="75"/>
                      <a:pt x="353" y="72"/>
                      <a:pt x="354" y="70"/>
                    </a:cubicBezTo>
                    <a:cubicBezTo>
                      <a:pt x="355" y="65"/>
                      <a:pt x="355" y="60"/>
                      <a:pt x="355" y="55"/>
                    </a:cubicBezTo>
                    <a:cubicBezTo>
                      <a:pt x="355" y="54"/>
                      <a:pt x="355" y="52"/>
                      <a:pt x="355" y="51"/>
                    </a:cubicBezTo>
                    <a:cubicBezTo>
                      <a:pt x="356" y="45"/>
                      <a:pt x="357" y="38"/>
                      <a:pt x="355" y="32"/>
                    </a:cubicBezTo>
                    <a:cubicBezTo>
                      <a:pt x="355" y="30"/>
                      <a:pt x="355" y="27"/>
                      <a:pt x="355" y="24"/>
                    </a:cubicBezTo>
                    <a:cubicBezTo>
                      <a:pt x="355" y="24"/>
                      <a:pt x="355" y="24"/>
                      <a:pt x="356" y="24"/>
                    </a:cubicBezTo>
                    <a:cubicBezTo>
                      <a:pt x="356" y="25"/>
                      <a:pt x="357" y="25"/>
                      <a:pt x="357" y="26"/>
                    </a:cubicBezTo>
                    <a:cubicBezTo>
                      <a:pt x="360" y="35"/>
                      <a:pt x="361" y="43"/>
                      <a:pt x="361" y="52"/>
                    </a:cubicBezTo>
                    <a:cubicBezTo>
                      <a:pt x="361" y="56"/>
                      <a:pt x="361" y="61"/>
                      <a:pt x="361" y="65"/>
                    </a:cubicBezTo>
                    <a:cubicBezTo>
                      <a:pt x="362" y="64"/>
                      <a:pt x="363" y="64"/>
                      <a:pt x="363" y="64"/>
                    </a:cubicBezTo>
                    <a:cubicBezTo>
                      <a:pt x="363" y="58"/>
                      <a:pt x="363" y="53"/>
                      <a:pt x="363" y="48"/>
                    </a:cubicBezTo>
                    <a:cubicBezTo>
                      <a:pt x="363" y="40"/>
                      <a:pt x="363" y="32"/>
                      <a:pt x="359" y="24"/>
                    </a:cubicBezTo>
                    <a:cubicBezTo>
                      <a:pt x="361" y="24"/>
                      <a:pt x="362" y="24"/>
                      <a:pt x="363" y="24"/>
                    </a:cubicBezTo>
                    <a:cubicBezTo>
                      <a:pt x="365" y="30"/>
                      <a:pt x="365" y="37"/>
                      <a:pt x="368" y="43"/>
                    </a:cubicBezTo>
                    <a:cubicBezTo>
                      <a:pt x="368" y="37"/>
                      <a:pt x="368" y="30"/>
                      <a:pt x="365" y="24"/>
                    </a:cubicBezTo>
                    <a:cubicBezTo>
                      <a:pt x="368" y="23"/>
                      <a:pt x="370" y="23"/>
                      <a:pt x="372" y="23"/>
                    </a:cubicBezTo>
                    <a:cubicBezTo>
                      <a:pt x="373" y="35"/>
                      <a:pt x="375" y="47"/>
                      <a:pt x="376" y="60"/>
                    </a:cubicBezTo>
                    <a:cubicBezTo>
                      <a:pt x="377" y="54"/>
                      <a:pt x="377" y="47"/>
                      <a:pt x="377" y="41"/>
                    </a:cubicBezTo>
                    <a:cubicBezTo>
                      <a:pt x="377" y="35"/>
                      <a:pt x="376" y="29"/>
                      <a:pt x="374" y="23"/>
                    </a:cubicBezTo>
                    <a:cubicBezTo>
                      <a:pt x="378" y="23"/>
                      <a:pt x="381" y="22"/>
                      <a:pt x="385" y="22"/>
                    </a:cubicBezTo>
                    <a:cubicBezTo>
                      <a:pt x="386" y="28"/>
                      <a:pt x="387" y="34"/>
                      <a:pt x="388" y="39"/>
                    </a:cubicBezTo>
                    <a:cubicBezTo>
                      <a:pt x="391" y="34"/>
                      <a:pt x="388" y="28"/>
                      <a:pt x="389" y="22"/>
                    </a:cubicBezTo>
                    <a:cubicBezTo>
                      <a:pt x="390" y="26"/>
                      <a:pt x="391" y="30"/>
                      <a:pt x="392" y="33"/>
                    </a:cubicBezTo>
                    <a:cubicBezTo>
                      <a:pt x="393" y="40"/>
                      <a:pt x="394" y="47"/>
                      <a:pt x="392" y="54"/>
                    </a:cubicBezTo>
                    <a:cubicBezTo>
                      <a:pt x="391" y="58"/>
                      <a:pt x="391" y="62"/>
                      <a:pt x="390" y="65"/>
                    </a:cubicBezTo>
                    <a:cubicBezTo>
                      <a:pt x="389" y="70"/>
                      <a:pt x="389" y="74"/>
                      <a:pt x="388" y="78"/>
                    </a:cubicBezTo>
                    <a:cubicBezTo>
                      <a:pt x="386" y="85"/>
                      <a:pt x="384" y="93"/>
                      <a:pt x="383" y="100"/>
                    </a:cubicBezTo>
                    <a:cubicBezTo>
                      <a:pt x="381" y="109"/>
                      <a:pt x="380" y="118"/>
                      <a:pt x="376" y="126"/>
                    </a:cubicBezTo>
                    <a:cubicBezTo>
                      <a:pt x="374" y="131"/>
                      <a:pt x="373" y="136"/>
                      <a:pt x="372" y="141"/>
                    </a:cubicBezTo>
                    <a:cubicBezTo>
                      <a:pt x="371" y="143"/>
                      <a:pt x="370" y="146"/>
                      <a:pt x="370" y="148"/>
                    </a:cubicBezTo>
                    <a:cubicBezTo>
                      <a:pt x="369" y="158"/>
                      <a:pt x="368" y="167"/>
                      <a:pt x="368" y="177"/>
                    </a:cubicBezTo>
                    <a:close/>
                    <a:moveTo>
                      <a:pt x="393" y="190"/>
                    </a:moveTo>
                    <a:cubicBezTo>
                      <a:pt x="390" y="189"/>
                      <a:pt x="390" y="189"/>
                      <a:pt x="391" y="186"/>
                    </a:cubicBezTo>
                    <a:cubicBezTo>
                      <a:pt x="392" y="180"/>
                      <a:pt x="393" y="175"/>
                      <a:pt x="394" y="169"/>
                    </a:cubicBezTo>
                    <a:cubicBezTo>
                      <a:pt x="394" y="167"/>
                      <a:pt x="395" y="166"/>
                      <a:pt x="395" y="164"/>
                    </a:cubicBezTo>
                    <a:cubicBezTo>
                      <a:pt x="391" y="171"/>
                      <a:pt x="389" y="179"/>
                      <a:pt x="388" y="188"/>
                    </a:cubicBezTo>
                    <a:cubicBezTo>
                      <a:pt x="386" y="188"/>
                      <a:pt x="386" y="187"/>
                      <a:pt x="386" y="185"/>
                    </a:cubicBezTo>
                    <a:cubicBezTo>
                      <a:pt x="386" y="183"/>
                      <a:pt x="386" y="181"/>
                      <a:pt x="386" y="180"/>
                    </a:cubicBezTo>
                    <a:cubicBezTo>
                      <a:pt x="386" y="179"/>
                      <a:pt x="385" y="178"/>
                      <a:pt x="385" y="177"/>
                    </a:cubicBezTo>
                    <a:cubicBezTo>
                      <a:pt x="384" y="177"/>
                      <a:pt x="384" y="177"/>
                      <a:pt x="384" y="177"/>
                    </a:cubicBezTo>
                    <a:cubicBezTo>
                      <a:pt x="383" y="180"/>
                      <a:pt x="383" y="182"/>
                      <a:pt x="382" y="185"/>
                    </a:cubicBezTo>
                    <a:cubicBezTo>
                      <a:pt x="381" y="184"/>
                      <a:pt x="379" y="184"/>
                      <a:pt x="377" y="183"/>
                    </a:cubicBezTo>
                    <a:cubicBezTo>
                      <a:pt x="378" y="175"/>
                      <a:pt x="379" y="168"/>
                      <a:pt x="380" y="160"/>
                    </a:cubicBezTo>
                    <a:cubicBezTo>
                      <a:pt x="380" y="160"/>
                      <a:pt x="379" y="160"/>
                      <a:pt x="379" y="160"/>
                    </a:cubicBezTo>
                    <a:cubicBezTo>
                      <a:pt x="376" y="167"/>
                      <a:pt x="376" y="174"/>
                      <a:pt x="375" y="182"/>
                    </a:cubicBezTo>
                    <a:cubicBezTo>
                      <a:pt x="373" y="181"/>
                      <a:pt x="372" y="180"/>
                      <a:pt x="371" y="180"/>
                    </a:cubicBezTo>
                    <a:cubicBezTo>
                      <a:pt x="371" y="175"/>
                      <a:pt x="372" y="170"/>
                      <a:pt x="372" y="165"/>
                    </a:cubicBezTo>
                    <a:cubicBezTo>
                      <a:pt x="373" y="156"/>
                      <a:pt x="375" y="147"/>
                      <a:pt x="378" y="138"/>
                    </a:cubicBezTo>
                    <a:cubicBezTo>
                      <a:pt x="380" y="133"/>
                      <a:pt x="381" y="128"/>
                      <a:pt x="383" y="122"/>
                    </a:cubicBezTo>
                    <a:cubicBezTo>
                      <a:pt x="384" y="119"/>
                      <a:pt x="385" y="115"/>
                      <a:pt x="386" y="111"/>
                    </a:cubicBezTo>
                    <a:cubicBezTo>
                      <a:pt x="388" y="102"/>
                      <a:pt x="390" y="93"/>
                      <a:pt x="392" y="85"/>
                    </a:cubicBezTo>
                    <a:cubicBezTo>
                      <a:pt x="393" y="80"/>
                      <a:pt x="394" y="74"/>
                      <a:pt x="395" y="69"/>
                    </a:cubicBezTo>
                    <a:cubicBezTo>
                      <a:pt x="396" y="67"/>
                      <a:pt x="396" y="64"/>
                      <a:pt x="396" y="62"/>
                    </a:cubicBezTo>
                    <a:cubicBezTo>
                      <a:pt x="397" y="55"/>
                      <a:pt x="399" y="49"/>
                      <a:pt x="398" y="43"/>
                    </a:cubicBezTo>
                    <a:cubicBezTo>
                      <a:pt x="397" y="37"/>
                      <a:pt x="396" y="31"/>
                      <a:pt x="395" y="25"/>
                    </a:cubicBezTo>
                    <a:cubicBezTo>
                      <a:pt x="395" y="24"/>
                      <a:pt x="395" y="23"/>
                      <a:pt x="394" y="22"/>
                    </a:cubicBezTo>
                    <a:cubicBezTo>
                      <a:pt x="398" y="22"/>
                      <a:pt x="400" y="22"/>
                      <a:pt x="403" y="22"/>
                    </a:cubicBezTo>
                    <a:cubicBezTo>
                      <a:pt x="404" y="26"/>
                      <a:pt x="405" y="29"/>
                      <a:pt x="406" y="33"/>
                    </a:cubicBezTo>
                    <a:cubicBezTo>
                      <a:pt x="407" y="36"/>
                      <a:pt x="406" y="40"/>
                      <a:pt x="409" y="44"/>
                    </a:cubicBezTo>
                    <a:cubicBezTo>
                      <a:pt x="410" y="36"/>
                      <a:pt x="408" y="29"/>
                      <a:pt x="406" y="23"/>
                    </a:cubicBezTo>
                    <a:cubicBezTo>
                      <a:pt x="410" y="23"/>
                      <a:pt x="410" y="23"/>
                      <a:pt x="411" y="26"/>
                    </a:cubicBezTo>
                    <a:cubicBezTo>
                      <a:pt x="413" y="34"/>
                      <a:pt x="415" y="42"/>
                      <a:pt x="415" y="51"/>
                    </a:cubicBezTo>
                    <a:cubicBezTo>
                      <a:pt x="415" y="53"/>
                      <a:pt x="415" y="55"/>
                      <a:pt x="417" y="57"/>
                    </a:cubicBezTo>
                    <a:cubicBezTo>
                      <a:pt x="418" y="46"/>
                      <a:pt x="416" y="34"/>
                      <a:pt x="413" y="23"/>
                    </a:cubicBezTo>
                    <a:cubicBezTo>
                      <a:pt x="415" y="23"/>
                      <a:pt x="416" y="24"/>
                      <a:pt x="417" y="24"/>
                    </a:cubicBezTo>
                    <a:cubicBezTo>
                      <a:pt x="421" y="35"/>
                      <a:pt x="420" y="46"/>
                      <a:pt x="422" y="57"/>
                    </a:cubicBezTo>
                    <a:cubicBezTo>
                      <a:pt x="423" y="54"/>
                      <a:pt x="423" y="50"/>
                      <a:pt x="423" y="46"/>
                    </a:cubicBezTo>
                    <a:cubicBezTo>
                      <a:pt x="423" y="43"/>
                      <a:pt x="423" y="39"/>
                      <a:pt x="423" y="35"/>
                    </a:cubicBezTo>
                    <a:cubicBezTo>
                      <a:pt x="422" y="31"/>
                      <a:pt x="422" y="28"/>
                      <a:pt x="421" y="24"/>
                    </a:cubicBezTo>
                    <a:cubicBezTo>
                      <a:pt x="423" y="24"/>
                      <a:pt x="424" y="24"/>
                      <a:pt x="426" y="25"/>
                    </a:cubicBezTo>
                    <a:cubicBezTo>
                      <a:pt x="426" y="28"/>
                      <a:pt x="427" y="31"/>
                      <a:pt x="427" y="34"/>
                    </a:cubicBezTo>
                    <a:cubicBezTo>
                      <a:pt x="428" y="42"/>
                      <a:pt x="428" y="51"/>
                      <a:pt x="428" y="60"/>
                    </a:cubicBezTo>
                    <a:cubicBezTo>
                      <a:pt x="427" y="70"/>
                      <a:pt x="425" y="80"/>
                      <a:pt x="422" y="90"/>
                    </a:cubicBezTo>
                    <a:cubicBezTo>
                      <a:pt x="421" y="95"/>
                      <a:pt x="419" y="101"/>
                      <a:pt x="418" y="106"/>
                    </a:cubicBezTo>
                    <a:cubicBezTo>
                      <a:pt x="416" y="113"/>
                      <a:pt x="415" y="121"/>
                      <a:pt x="413" y="128"/>
                    </a:cubicBezTo>
                    <a:cubicBezTo>
                      <a:pt x="412" y="133"/>
                      <a:pt x="410" y="137"/>
                      <a:pt x="409" y="142"/>
                    </a:cubicBezTo>
                    <a:cubicBezTo>
                      <a:pt x="405" y="150"/>
                      <a:pt x="401" y="159"/>
                      <a:pt x="398" y="168"/>
                    </a:cubicBezTo>
                    <a:cubicBezTo>
                      <a:pt x="397" y="169"/>
                      <a:pt x="397" y="170"/>
                      <a:pt x="397" y="171"/>
                    </a:cubicBezTo>
                    <a:cubicBezTo>
                      <a:pt x="396" y="178"/>
                      <a:pt x="394" y="184"/>
                      <a:pt x="393" y="190"/>
                    </a:cubicBezTo>
                    <a:close/>
                    <a:moveTo>
                      <a:pt x="413" y="192"/>
                    </a:moveTo>
                    <a:cubicBezTo>
                      <a:pt x="412" y="196"/>
                      <a:pt x="411" y="199"/>
                      <a:pt x="411" y="202"/>
                    </a:cubicBezTo>
                    <a:cubicBezTo>
                      <a:pt x="408" y="202"/>
                      <a:pt x="407" y="200"/>
                      <a:pt x="408" y="198"/>
                    </a:cubicBezTo>
                    <a:cubicBezTo>
                      <a:pt x="408" y="194"/>
                      <a:pt x="409" y="191"/>
                      <a:pt x="409" y="188"/>
                    </a:cubicBezTo>
                    <a:cubicBezTo>
                      <a:pt x="410" y="186"/>
                      <a:pt x="410" y="185"/>
                      <a:pt x="410" y="183"/>
                    </a:cubicBezTo>
                    <a:cubicBezTo>
                      <a:pt x="406" y="188"/>
                      <a:pt x="408" y="193"/>
                      <a:pt x="405" y="198"/>
                    </a:cubicBezTo>
                    <a:cubicBezTo>
                      <a:pt x="402" y="197"/>
                      <a:pt x="402" y="197"/>
                      <a:pt x="403" y="193"/>
                    </a:cubicBezTo>
                    <a:cubicBezTo>
                      <a:pt x="404" y="186"/>
                      <a:pt x="406" y="179"/>
                      <a:pt x="408" y="171"/>
                    </a:cubicBezTo>
                    <a:cubicBezTo>
                      <a:pt x="408" y="170"/>
                      <a:pt x="408" y="169"/>
                      <a:pt x="408" y="168"/>
                    </a:cubicBezTo>
                    <a:cubicBezTo>
                      <a:pt x="402" y="176"/>
                      <a:pt x="402" y="185"/>
                      <a:pt x="400" y="195"/>
                    </a:cubicBezTo>
                    <a:cubicBezTo>
                      <a:pt x="398" y="192"/>
                      <a:pt x="398" y="192"/>
                      <a:pt x="398" y="190"/>
                    </a:cubicBezTo>
                    <a:cubicBezTo>
                      <a:pt x="399" y="181"/>
                      <a:pt x="400" y="173"/>
                      <a:pt x="404" y="165"/>
                    </a:cubicBezTo>
                    <a:cubicBezTo>
                      <a:pt x="407" y="158"/>
                      <a:pt x="411" y="150"/>
                      <a:pt x="414" y="142"/>
                    </a:cubicBezTo>
                    <a:cubicBezTo>
                      <a:pt x="414" y="142"/>
                      <a:pt x="414" y="141"/>
                      <a:pt x="414" y="141"/>
                    </a:cubicBezTo>
                    <a:cubicBezTo>
                      <a:pt x="417" y="130"/>
                      <a:pt x="420" y="120"/>
                      <a:pt x="422" y="110"/>
                    </a:cubicBezTo>
                    <a:cubicBezTo>
                      <a:pt x="424" y="103"/>
                      <a:pt x="427" y="96"/>
                      <a:pt x="428" y="88"/>
                    </a:cubicBezTo>
                    <a:cubicBezTo>
                      <a:pt x="430" y="80"/>
                      <a:pt x="432" y="71"/>
                      <a:pt x="433" y="62"/>
                    </a:cubicBezTo>
                    <a:cubicBezTo>
                      <a:pt x="433" y="54"/>
                      <a:pt x="434" y="46"/>
                      <a:pt x="433" y="38"/>
                    </a:cubicBezTo>
                    <a:cubicBezTo>
                      <a:pt x="432" y="34"/>
                      <a:pt x="431" y="30"/>
                      <a:pt x="431" y="25"/>
                    </a:cubicBezTo>
                    <a:cubicBezTo>
                      <a:pt x="434" y="25"/>
                      <a:pt x="437" y="26"/>
                      <a:pt x="439" y="26"/>
                    </a:cubicBezTo>
                    <a:cubicBezTo>
                      <a:pt x="440" y="30"/>
                      <a:pt x="441" y="34"/>
                      <a:pt x="442" y="37"/>
                    </a:cubicBezTo>
                    <a:cubicBezTo>
                      <a:pt x="443" y="41"/>
                      <a:pt x="443" y="44"/>
                      <a:pt x="444" y="48"/>
                    </a:cubicBezTo>
                    <a:cubicBezTo>
                      <a:pt x="444" y="51"/>
                      <a:pt x="444" y="55"/>
                      <a:pt x="445" y="58"/>
                    </a:cubicBezTo>
                    <a:cubicBezTo>
                      <a:pt x="448" y="47"/>
                      <a:pt x="444" y="37"/>
                      <a:pt x="442" y="27"/>
                    </a:cubicBezTo>
                    <a:cubicBezTo>
                      <a:pt x="444" y="27"/>
                      <a:pt x="445" y="27"/>
                      <a:pt x="447" y="28"/>
                    </a:cubicBezTo>
                    <a:cubicBezTo>
                      <a:pt x="447" y="29"/>
                      <a:pt x="448" y="30"/>
                      <a:pt x="448" y="31"/>
                    </a:cubicBezTo>
                    <a:cubicBezTo>
                      <a:pt x="448" y="38"/>
                      <a:pt x="449" y="45"/>
                      <a:pt x="449" y="52"/>
                    </a:cubicBezTo>
                    <a:cubicBezTo>
                      <a:pt x="449" y="54"/>
                      <a:pt x="450" y="56"/>
                      <a:pt x="451" y="58"/>
                    </a:cubicBezTo>
                    <a:cubicBezTo>
                      <a:pt x="453" y="48"/>
                      <a:pt x="451" y="38"/>
                      <a:pt x="451" y="28"/>
                    </a:cubicBezTo>
                    <a:cubicBezTo>
                      <a:pt x="452" y="29"/>
                      <a:pt x="454" y="29"/>
                      <a:pt x="455" y="29"/>
                    </a:cubicBezTo>
                    <a:cubicBezTo>
                      <a:pt x="458" y="43"/>
                      <a:pt x="455" y="57"/>
                      <a:pt x="454" y="70"/>
                    </a:cubicBezTo>
                    <a:cubicBezTo>
                      <a:pt x="453" y="81"/>
                      <a:pt x="450" y="92"/>
                      <a:pt x="448" y="103"/>
                    </a:cubicBezTo>
                    <a:cubicBezTo>
                      <a:pt x="446" y="112"/>
                      <a:pt x="444" y="120"/>
                      <a:pt x="440" y="128"/>
                    </a:cubicBezTo>
                    <a:cubicBezTo>
                      <a:pt x="438" y="131"/>
                      <a:pt x="437" y="134"/>
                      <a:pt x="435" y="138"/>
                    </a:cubicBezTo>
                    <a:cubicBezTo>
                      <a:pt x="432" y="145"/>
                      <a:pt x="430" y="153"/>
                      <a:pt x="426" y="161"/>
                    </a:cubicBezTo>
                    <a:cubicBezTo>
                      <a:pt x="422" y="170"/>
                      <a:pt x="418" y="180"/>
                      <a:pt x="414" y="189"/>
                    </a:cubicBezTo>
                    <a:cubicBezTo>
                      <a:pt x="413" y="190"/>
                      <a:pt x="413" y="191"/>
                      <a:pt x="413" y="192"/>
                    </a:cubicBezTo>
                    <a:close/>
                    <a:moveTo>
                      <a:pt x="433" y="237"/>
                    </a:moveTo>
                    <a:cubicBezTo>
                      <a:pt x="432" y="235"/>
                      <a:pt x="432" y="225"/>
                      <a:pt x="434" y="221"/>
                    </a:cubicBezTo>
                    <a:cubicBezTo>
                      <a:pt x="434" y="222"/>
                      <a:pt x="434" y="222"/>
                      <a:pt x="434" y="222"/>
                    </a:cubicBezTo>
                    <a:cubicBezTo>
                      <a:pt x="434" y="227"/>
                      <a:pt x="433" y="232"/>
                      <a:pt x="433" y="237"/>
                    </a:cubicBezTo>
                    <a:close/>
                    <a:moveTo>
                      <a:pt x="436" y="206"/>
                    </a:moveTo>
                    <a:cubicBezTo>
                      <a:pt x="436" y="210"/>
                      <a:pt x="435" y="215"/>
                      <a:pt x="434" y="219"/>
                    </a:cubicBezTo>
                    <a:cubicBezTo>
                      <a:pt x="434" y="219"/>
                      <a:pt x="434" y="219"/>
                      <a:pt x="433" y="219"/>
                    </a:cubicBezTo>
                    <a:cubicBezTo>
                      <a:pt x="434" y="216"/>
                      <a:pt x="434" y="213"/>
                      <a:pt x="434" y="209"/>
                    </a:cubicBezTo>
                    <a:cubicBezTo>
                      <a:pt x="434" y="206"/>
                      <a:pt x="435" y="203"/>
                      <a:pt x="434" y="200"/>
                    </a:cubicBezTo>
                    <a:cubicBezTo>
                      <a:pt x="431" y="211"/>
                      <a:pt x="431" y="223"/>
                      <a:pt x="430" y="234"/>
                    </a:cubicBezTo>
                    <a:cubicBezTo>
                      <a:pt x="429" y="234"/>
                      <a:pt x="428" y="233"/>
                      <a:pt x="428" y="232"/>
                    </a:cubicBezTo>
                    <a:cubicBezTo>
                      <a:pt x="428" y="228"/>
                      <a:pt x="428" y="225"/>
                      <a:pt x="428" y="221"/>
                    </a:cubicBezTo>
                    <a:cubicBezTo>
                      <a:pt x="428" y="221"/>
                      <a:pt x="428" y="220"/>
                      <a:pt x="428" y="218"/>
                    </a:cubicBezTo>
                    <a:cubicBezTo>
                      <a:pt x="427" y="220"/>
                      <a:pt x="426" y="221"/>
                      <a:pt x="426" y="222"/>
                    </a:cubicBezTo>
                    <a:cubicBezTo>
                      <a:pt x="426" y="224"/>
                      <a:pt x="426" y="227"/>
                      <a:pt x="425" y="230"/>
                    </a:cubicBezTo>
                    <a:cubicBezTo>
                      <a:pt x="423" y="228"/>
                      <a:pt x="422" y="226"/>
                      <a:pt x="422" y="223"/>
                    </a:cubicBezTo>
                    <a:cubicBezTo>
                      <a:pt x="422" y="215"/>
                      <a:pt x="420" y="207"/>
                      <a:pt x="422" y="199"/>
                    </a:cubicBezTo>
                    <a:cubicBezTo>
                      <a:pt x="422" y="199"/>
                      <a:pt x="422" y="198"/>
                      <a:pt x="422" y="196"/>
                    </a:cubicBezTo>
                    <a:cubicBezTo>
                      <a:pt x="417" y="204"/>
                      <a:pt x="419" y="212"/>
                      <a:pt x="419" y="219"/>
                    </a:cubicBezTo>
                    <a:cubicBezTo>
                      <a:pt x="418" y="219"/>
                      <a:pt x="418" y="218"/>
                      <a:pt x="418" y="218"/>
                    </a:cubicBezTo>
                    <a:cubicBezTo>
                      <a:pt x="415" y="209"/>
                      <a:pt x="414" y="201"/>
                      <a:pt x="418" y="192"/>
                    </a:cubicBezTo>
                    <a:cubicBezTo>
                      <a:pt x="420" y="187"/>
                      <a:pt x="422" y="182"/>
                      <a:pt x="425" y="177"/>
                    </a:cubicBezTo>
                    <a:cubicBezTo>
                      <a:pt x="427" y="172"/>
                      <a:pt x="430" y="167"/>
                      <a:pt x="432" y="162"/>
                    </a:cubicBezTo>
                    <a:cubicBezTo>
                      <a:pt x="435" y="154"/>
                      <a:pt x="438" y="146"/>
                      <a:pt x="441" y="139"/>
                    </a:cubicBezTo>
                    <a:cubicBezTo>
                      <a:pt x="444" y="131"/>
                      <a:pt x="448" y="125"/>
                      <a:pt x="450" y="117"/>
                    </a:cubicBezTo>
                    <a:cubicBezTo>
                      <a:pt x="452" y="109"/>
                      <a:pt x="455" y="102"/>
                      <a:pt x="456" y="94"/>
                    </a:cubicBezTo>
                    <a:cubicBezTo>
                      <a:pt x="457" y="84"/>
                      <a:pt x="460" y="74"/>
                      <a:pt x="460" y="63"/>
                    </a:cubicBezTo>
                    <a:cubicBezTo>
                      <a:pt x="461" y="53"/>
                      <a:pt x="463" y="42"/>
                      <a:pt x="461" y="32"/>
                    </a:cubicBezTo>
                    <a:cubicBezTo>
                      <a:pt x="461" y="31"/>
                      <a:pt x="461" y="31"/>
                      <a:pt x="461" y="30"/>
                    </a:cubicBezTo>
                    <a:cubicBezTo>
                      <a:pt x="462" y="31"/>
                      <a:pt x="463" y="31"/>
                      <a:pt x="464" y="31"/>
                    </a:cubicBezTo>
                    <a:cubicBezTo>
                      <a:pt x="465" y="49"/>
                      <a:pt x="464" y="67"/>
                      <a:pt x="461" y="84"/>
                    </a:cubicBezTo>
                    <a:cubicBezTo>
                      <a:pt x="465" y="76"/>
                      <a:pt x="465" y="67"/>
                      <a:pt x="466" y="59"/>
                    </a:cubicBezTo>
                    <a:cubicBezTo>
                      <a:pt x="467" y="50"/>
                      <a:pt x="467" y="41"/>
                      <a:pt x="467" y="32"/>
                    </a:cubicBezTo>
                    <a:cubicBezTo>
                      <a:pt x="468" y="32"/>
                      <a:pt x="469" y="32"/>
                      <a:pt x="470" y="32"/>
                    </a:cubicBezTo>
                    <a:cubicBezTo>
                      <a:pt x="471" y="41"/>
                      <a:pt x="472" y="50"/>
                      <a:pt x="471" y="59"/>
                    </a:cubicBezTo>
                    <a:cubicBezTo>
                      <a:pt x="475" y="51"/>
                      <a:pt x="473" y="42"/>
                      <a:pt x="473" y="32"/>
                    </a:cubicBezTo>
                    <a:cubicBezTo>
                      <a:pt x="476" y="33"/>
                      <a:pt x="478" y="34"/>
                      <a:pt x="481" y="34"/>
                    </a:cubicBezTo>
                    <a:cubicBezTo>
                      <a:pt x="482" y="44"/>
                      <a:pt x="481" y="54"/>
                      <a:pt x="480" y="63"/>
                    </a:cubicBezTo>
                    <a:cubicBezTo>
                      <a:pt x="484" y="54"/>
                      <a:pt x="483" y="45"/>
                      <a:pt x="484" y="35"/>
                    </a:cubicBezTo>
                    <a:cubicBezTo>
                      <a:pt x="485" y="35"/>
                      <a:pt x="486" y="36"/>
                      <a:pt x="487" y="36"/>
                    </a:cubicBezTo>
                    <a:cubicBezTo>
                      <a:pt x="487" y="42"/>
                      <a:pt x="487" y="48"/>
                      <a:pt x="487" y="54"/>
                    </a:cubicBezTo>
                    <a:cubicBezTo>
                      <a:pt x="489" y="53"/>
                      <a:pt x="489" y="52"/>
                      <a:pt x="489" y="50"/>
                    </a:cubicBezTo>
                    <a:cubicBezTo>
                      <a:pt x="489" y="46"/>
                      <a:pt x="490" y="42"/>
                      <a:pt x="490" y="38"/>
                    </a:cubicBezTo>
                    <a:cubicBezTo>
                      <a:pt x="490" y="38"/>
                      <a:pt x="490" y="37"/>
                      <a:pt x="491" y="37"/>
                    </a:cubicBezTo>
                    <a:cubicBezTo>
                      <a:pt x="491" y="37"/>
                      <a:pt x="492" y="37"/>
                      <a:pt x="494" y="38"/>
                    </a:cubicBezTo>
                    <a:cubicBezTo>
                      <a:pt x="494" y="47"/>
                      <a:pt x="492" y="56"/>
                      <a:pt x="490" y="64"/>
                    </a:cubicBezTo>
                    <a:cubicBezTo>
                      <a:pt x="495" y="57"/>
                      <a:pt x="495" y="47"/>
                      <a:pt x="497" y="38"/>
                    </a:cubicBezTo>
                    <a:cubicBezTo>
                      <a:pt x="499" y="40"/>
                      <a:pt x="499" y="42"/>
                      <a:pt x="499" y="43"/>
                    </a:cubicBezTo>
                    <a:cubicBezTo>
                      <a:pt x="499" y="47"/>
                      <a:pt x="498" y="50"/>
                      <a:pt x="498" y="53"/>
                    </a:cubicBezTo>
                    <a:cubicBezTo>
                      <a:pt x="497" y="64"/>
                      <a:pt x="494" y="75"/>
                      <a:pt x="490" y="86"/>
                    </a:cubicBezTo>
                    <a:cubicBezTo>
                      <a:pt x="486" y="96"/>
                      <a:pt x="482" y="107"/>
                      <a:pt x="478" y="117"/>
                    </a:cubicBezTo>
                    <a:cubicBezTo>
                      <a:pt x="475" y="125"/>
                      <a:pt x="471" y="133"/>
                      <a:pt x="467" y="141"/>
                    </a:cubicBezTo>
                    <a:cubicBezTo>
                      <a:pt x="459" y="154"/>
                      <a:pt x="451" y="167"/>
                      <a:pt x="444" y="181"/>
                    </a:cubicBezTo>
                    <a:cubicBezTo>
                      <a:pt x="439" y="188"/>
                      <a:pt x="436" y="197"/>
                      <a:pt x="436" y="206"/>
                    </a:cubicBezTo>
                    <a:close/>
                    <a:moveTo>
                      <a:pt x="500" y="91"/>
                    </a:moveTo>
                    <a:cubicBezTo>
                      <a:pt x="501" y="89"/>
                      <a:pt x="501" y="87"/>
                      <a:pt x="502" y="85"/>
                    </a:cubicBezTo>
                    <a:cubicBezTo>
                      <a:pt x="505" y="74"/>
                      <a:pt x="507" y="62"/>
                      <a:pt x="508" y="51"/>
                    </a:cubicBezTo>
                    <a:cubicBezTo>
                      <a:pt x="509" y="48"/>
                      <a:pt x="509" y="46"/>
                      <a:pt x="510" y="42"/>
                    </a:cubicBezTo>
                    <a:cubicBezTo>
                      <a:pt x="512" y="45"/>
                      <a:pt x="511" y="55"/>
                      <a:pt x="510" y="62"/>
                    </a:cubicBezTo>
                    <a:cubicBezTo>
                      <a:pt x="509" y="68"/>
                      <a:pt x="508" y="74"/>
                      <a:pt x="506" y="81"/>
                    </a:cubicBezTo>
                    <a:cubicBezTo>
                      <a:pt x="507" y="81"/>
                      <a:pt x="507" y="81"/>
                      <a:pt x="508" y="81"/>
                    </a:cubicBezTo>
                    <a:cubicBezTo>
                      <a:pt x="512" y="69"/>
                      <a:pt x="514" y="57"/>
                      <a:pt x="514" y="44"/>
                    </a:cubicBezTo>
                    <a:cubicBezTo>
                      <a:pt x="517" y="45"/>
                      <a:pt x="518" y="45"/>
                      <a:pt x="520" y="46"/>
                    </a:cubicBezTo>
                    <a:cubicBezTo>
                      <a:pt x="521" y="55"/>
                      <a:pt x="517" y="63"/>
                      <a:pt x="517" y="72"/>
                    </a:cubicBezTo>
                    <a:cubicBezTo>
                      <a:pt x="521" y="64"/>
                      <a:pt x="522" y="56"/>
                      <a:pt x="523" y="47"/>
                    </a:cubicBezTo>
                    <a:cubicBezTo>
                      <a:pt x="525" y="47"/>
                      <a:pt x="526" y="48"/>
                      <a:pt x="528" y="48"/>
                    </a:cubicBezTo>
                    <a:cubicBezTo>
                      <a:pt x="524" y="61"/>
                      <a:pt x="520" y="74"/>
                      <a:pt x="517" y="87"/>
                    </a:cubicBezTo>
                    <a:cubicBezTo>
                      <a:pt x="517" y="87"/>
                      <a:pt x="517" y="87"/>
                      <a:pt x="517" y="87"/>
                    </a:cubicBezTo>
                    <a:cubicBezTo>
                      <a:pt x="523" y="75"/>
                      <a:pt x="528" y="62"/>
                      <a:pt x="530" y="49"/>
                    </a:cubicBezTo>
                    <a:cubicBezTo>
                      <a:pt x="531" y="49"/>
                      <a:pt x="532" y="49"/>
                      <a:pt x="534" y="50"/>
                    </a:cubicBezTo>
                    <a:cubicBezTo>
                      <a:pt x="532" y="55"/>
                      <a:pt x="531" y="60"/>
                      <a:pt x="529" y="65"/>
                    </a:cubicBezTo>
                    <a:cubicBezTo>
                      <a:pt x="527" y="73"/>
                      <a:pt x="524" y="82"/>
                      <a:pt x="520" y="90"/>
                    </a:cubicBezTo>
                    <a:cubicBezTo>
                      <a:pt x="518" y="96"/>
                      <a:pt x="515" y="102"/>
                      <a:pt x="511" y="107"/>
                    </a:cubicBezTo>
                    <a:cubicBezTo>
                      <a:pt x="508" y="113"/>
                      <a:pt x="503" y="118"/>
                      <a:pt x="499" y="124"/>
                    </a:cubicBezTo>
                    <a:cubicBezTo>
                      <a:pt x="493" y="133"/>
                      <a:pt x="487" y="142"/>
                      <a:pt x="481" y="152"/>
                    </a:cubicBezTo>
                    <a:cubicBezTo>
                      <a:pt x="478" y="157"/>
                      <a:pt x="474" y="162"/>
                      <a:pt x="469" y="166"/>
                    </a:cubicBezTo>
                    <a:cubicBezTo>
                      <a:pt x="471" y="161"/>
                      <a:pt x="473" y="157"/>
                      <a:pt x="476" y="153"/>
                    </a:cubicBezTo>
                    <a:cubicBezTo>
                      <a:pt x="475" y="152"/>
                      <a:pt x="475" y="152"/>
                      <a:pt x="475" y="152"/>
                    </a:cubicBezTo>
                    <a:cubicBezTo>
                      <a:pt x="472" y="156"/>
                      <a:pt x="470" y="160"/>
                      <a:pt x="467" y="163"/>
                    </a:cubicBezTo>
                    <a:cubicBezTo>
                      <a:pt x="463" y="170"/>
                      <a:pt x="459" y="178"/>
                      <a:pt x="452" y="182"/>
                    </a:cubicBezTo>
                    <a:cubicBezTo>
                      <a:pt x="451" y="183"/>
                      <a:pt x="450" y="184"/>
                      <a:pt x="448" y="185"/>
                    </a:cubicBezTo>
                    <a:cubicBezTo>
                      <a:pt x="448" y="184"/>
                      <a:pt x="448" y="184"/>
                      <a:pt x="448" y="183"/>
                    </a:cubicBezTo>
                    <a:cubicBezTo>
                      <a:pt x="453" y="174"/>
                      <a:pt x="459" y="167"/>
                      <a:pt x="466" y="159"/>
                    </a:cubicBezTo>
                    <a:cubicBezTo>
                      <a:pt x="468" y="156"/>
                      <a:pt x="470" y="152"/>
                      <a:pt x="472" y="148"/>
                    </a:cubicBezTo>
                    <a:cubicBezTo>
                      <a:pt x="470" y="151"/>
                      <a:pt x="468" y="153"/>
                      <a:pt x="466" y="156"/>
                    </a:cubicBezTo>
                    <a:cubicBezTo>
                      <a:pt x="466" y="154"/>
                      <a:pt x="466" y="154"/>
                      <a:pt x="466" y="153"/>
                    </a:cubicBezTo>
                    <a:cubicBezTo>
                      <a:pt x="469" y="147"/>
                      <a:pt x="472" y="142"/>
                      <a:pt x="475" y="137"/>
                    </a:cubicBezTo>
                    <a:cubicBezTo>
                      <a:pt x="480" y="128"/>
                      <a:pt x="484" y="119"/>
                      <a:pt x="487" y="109"/>
                    </a:cubicBezTo>
                    <a:cubicBezTo>
                      <a:pt x="491" y="98"/>
                      <a:pt x="495" y="87"/>
                      <a:pt x="499" y="76"/>
                    </a:cubicBezTo>
                    <a:cubicBezTo>
                      <a:pt x="502" y="68"/>
                      <a:pt x="504" y="59"/>
                      <a:pt x="504" y="50"/>
                    </a:cubicBezTo>
                    <a:cubicBezTo>
                      <a:pt x="504" y="47"/>
                      <a:pt x="505" y="44"/>
                      <a:pt x="505" y="41"/>
                    </a:cubicBezTo>
                    <a:cubicBezTo>
                      <a:pt x="507" y="43"/>
                      <a:pt x="507" y="43"/>
                      <a:pt x="507" y="45"/>
                    </a:cubicBezTo>
                    <a:cubicBezTo>
                      <a:pt x="506" y="49"/>
                      <a:pt x="505" y="54"/>
                      <a:pt x="505" y="58"/>
                    </a:cubicBezTo>
                    <a:cubicBezTo>
                      <a:pt x="503" y="67"/>
                      <a:pt x="501" y="77"/>
                      <a:pt x="500" y="86"/>
                    </a:cubicBezTo>
                    <a:cubicBezTo>
                      <a:pt x="499" y="88"/>
                      <a:pt x="499" y="89"/>
                      <a:pt x="499" y="90"/>
                    </a:cubicBezTo>
                    <a:cubicBezTo>
                      <a:pt x="499" y="90"/>
                      <a:pt x="500" y="91"/>
                      <a:pt x="500" y="91"/>
                    </a:cubicBezTo>
                    <a:close/>
                    <a:moveTo>
                      <a:pt x="544" y="54"/>
                    </a:moveTo>
                    <a:cubicBezTo>
                      <a:pt x="548" y="55"/>
                      <a:pt x="549" y="55"/>
                      <a:pt x="548" y="59"/>
                    </a:cubicBezTo>
                    <a:cubicBezTo>
                      <a:pt x="547" y="61"/>
                      <a:pt x="546" y="63"/>
                      <a:pt x="545" y="65"/>
                    </a:cubicBezTo>
                    <a:cubicBezTo>
                      <a:pt x="545" y="67"/>
                      <a:pt x="545" y="68"/>
                      <a:pt x="545" y="70"/>
                    </a:cubicBezTo>
                    <a:cubicBezTo>
                      <a:pt x="545" y="70"/>
                      <a:pt x="546" y="70"/>
                      <a:pt x="546" y="70"/>
                    </a:cubicBezTo>
                    <a:cubicBezTo>
                      <a:pt x="548" y="65"/>
                      <a:pt x="549" y="61"/>
                      <a:pt x="551" y="56"/>
                    </a:cubicBezTo>
                    <a:cubicBezTo>
                      <a:pt x="553" y="56"/>
                      <a:pt x="556" y="57"/>
                      <a:pt x="558" y="58"/>
                    </a:cubicBezTo>
                    <a:cubicBezTo>
                      <a:pt x="556" y="64"/>
                      <a:pt x="554" y="68"/>
                      <a:pt x="552" y="74"/>
                    </a:cubicBezTo>
                    <a:cubicBezTo>
                      <a:pt x="553" y="73"/>
                      <a:pt x="554" y="73"/>
                      <a:pt x="554" y="73"/>
                    </a:cubicBezTo>
                    <a:cubicBezTo>
                      <a:pt x="556" y="70"/>
                      <a:pt x="557" y="68"/>
                      <a:pt x="558" y="65"/>
                    </a:cubicBezTo>
                    <a:cubicBezTo>
                      <a:pt x="559" y="63"/>
                      <a:pt x="560" y="61"/>
                      <a:pt x="561" y="59"/>
                    </a:cubicBezTo>
                    <a:cubicBezTo>
                      <a:pt x="562" y="60"/>
                      <a:pt x="563" y="60"/>
                      <a:pt x="564" y="61"/>
                    </a:cubicBezTo>
                    <a:cubicBezTo>
                      <a:pt x="562" y="67"/>
                      <a:pt x="560" y="73"/>
                      <a:pt x="558" y="78"/>
                    </a:cubicBezTo>
                    <a:cubicBezTo>
                      <a:pt x="563" y="74"/>
                      <a:pt x="563" y="67"/>
                      <a:pt x="567" y="62"/>
                    </a:cubicBezTo>
                    <a:cubicBezTo>
                      <a:pt x="568" y="62"/>
                      <a:pt x="569" y="63"/>
                      <a:pt x="570" y="63"/>
                    </a:cubicBezTo>
                    <a:cubicBezTo>
                      <a:pt x="567" y="69"/>
                      <a:pt x="565" y="75"/>
                      <a:pt x="563" y="80"/>
                    </a:cubicBezTo>
                    <a:cubicBezTo>
                      <a:pt x="563" y="81"/>
                      <a:pt x="563" y="81"/>
                      <a:pt x="563" y="81"/>
                    </a:cubicBezTo>
                    <a:cubicBezTo>
                      <a:pt x="568" y="76"/>
                      <a:pt x="569" y="70"/>
                      <a:pt x="572" y="64"/>
                    </a:cubicBezTo>
                    <a:cubicBezTo>
                      <a:pt x="573" y="65"/>
                      <a:pt x="573" y="65"/>
                      <a:pt x="573" y="66"/>
                    </a:cubicBezTo>
                    <a:cubicBezTo>
                      <a:pt x="572" y="71"/>
                      <a:pt x="570" y="75"/>
                      <a:pt x="567" y="79"/>
                    </a:cubicBezTo>
                    <a:cubicBezTo>
                      <a:pt x="563" y="85"/>
                      <a:pt x="560" y="92"/>
                      <a:pt x="555" y="97"/>
                    </a:cubicBezTo>
                    <a:cubicBezTo>
                      <a:pt x="548" y="104"/>
                      <a:pt x="540" y="111"/>
                      <a:pt x="533" y="118"/>
                    </a:cubicBezTo>
                    <a:cubicBezTo>
                      <a:pt x="525" y="125"/>
                      <a:pt x="516" y="131"/>
                      <a:pt x="507" y="138"/>
                    </a:cubicBezTo>
                    <a:cubicBezTo>
                      <a:pt x="500" y="144"/>
                      <a:pt x="492" y="150"/>
                      <a:pt x="485" y="156"/>
                    </a:cubicBezTo>
                    <a:cubicBezTo>
                      <a:pt x="484" y="156"/>
                      <a:pt x="484" y="156"/>
                      <a:pt x="483" y="157"/>
                    </a:cubicBezTo>
                    <a:cubicBezTo>
                      <a:pt x="491" y="147"/>
                      <a:pt x="500" y="138"/>
                      <a:pt x="508" y="129"/>
                    </a:cubicBezTo>
                    <a:cubicBezTo>
                      <a:pt x="507" y="129"/>
                      <a:pt x="507" y="129"/>
                      <a:pt x="507" y="128"/>
                    </a:cubicBezTo>
                    <a:cubicBezTo>
                      <a:pt x="503" y="131"/>
                      <a:pt x="500" y="134"/>
                      <a:pt x="497" y="137"/>
                    </a:cubicBezTo>
                    <a:cubicBezTo>
                      <a:pt x="497" y="135"/>
                      <a:pt x="498" y="134"/>
                      <a:pt x="499" y="132"/>
                    </a:cubicBezTo>
                    <a:cubicBezTo>
                      <a:pt x="503" y="126"/>
                      <a:pt x="507" y="120"/>
                      <a:pt x="512" y="115"/>
                    </a:cubicBezTo>
                    <a:cubicBezTo>
                      <a:pt x="516" y="110"/>
                      <a:pt x="519" y="105"/>
                      <a:pt x="521" y="100"/>
                    </a:cubicBezTo>
                    <a:cubicBezTo>
                      <a:pt x="525" y="91"/>
                      <a:pt x="528" y="82"/>
                      <a:pt x="531" y="74"/>
                    </a:cubicBezTo>
                    <a:cubicBezTo>
                      <a:pt x="534" y="67"/>
                      <a:pt x="536" y="60"/>
                      <a:pt x="538" y="53"/>
                    </a:cubicBezTo>
                    <a:cubicBezTo>
                      <a:pt x="538" y="52"/>
                      <a:pt x="538" y="52"/>
                      <a:pt x="539" y="51"/>
                    </a:cubicBezTo>
                    <a:cubicBezTo>
                      <a:pt x="540" y="52"/>
                      <a:pt x="541" y="52"/>
                      <a:pt x="542" y="53"/>
                    </a:cubicBezTo>
                    <a:cubicBezTo>
                      <a:pt x="540" y="65"/>
                      <a:pt x="537" y="76"/>
                      <a:pt x="532" y="87"/>
                    </a:cubicBezTo>
                    <a:cubicBezTo>
                      <a:pt x="540" y="77"/>
                      <a:pt x="541" y="65"/>
                      <a:pt x="544" y="54"/>
                    </a:cubicBezTo>
                    <a:close/>
                    <a:moveTo>
                      <a:pt x="437" y="226"/>
                    </a:moveTo>
                    <a:cubicBezTo>
                      <a:pt x="445" y="216"/>
                      <a:pt x="452" y="205"/>
                      <a:pt x="463" y="197"/>
                    </a:cubicBezTo>
                    <a:cubicBezTo>
                      <a:pt x="462" y="197"/>
                      <a:pt x="461" y="198"/>
                      <a:pt x="460" y="198"/>
                    </a:cubicBezTo>
                    <a:cubicBezTo>
                      <a:pt x="456" y="200"/>
                      <a:pt x="452" y="203"/>
                      <a:pt x="449" y="207"/>
                    </a:cubicBezTo>
                    <a:cubicBezTo>
                      <a:pt x="446" y="211"/>
                      <a:pt x="442" y="216"/>
                      <a:pt x="438" y="221"/>
                    </a:cubicBezTo>
                    <a:cubicBezTo>
                      <a:pt x="438" y="217"/>
                      <a:pt x="438" y="214"/>
                      <a:pt x="440" y="212"/>
                    </a:cubicBezTo>
                    <a:cubicBezTo>
                      <a:pt x="447" y="204"/>
                      <a:pt x="454" y="196"/>
                      <a:pt x="462" y="191"/>
                    </a:cubicBezTo>
                    <a:cubicBezTo>
                      <a:pt x="463" y="191"/>
                      <a:pt x="464" y="190"/>
                      <a:pt x="466" y="188"/>
                    </a:cubicBezTo>
                    <a:cubicBezTo>
                      <a:pt x="464" y="188"/>
                      <a:pt x="464" y="188"/>
                      <a:pt x="463" y="189"/>
                    </a:cubicBezTo>
                    <a:cubicBezTo>
                      <a:pt x="460" y="190"/>
                      <a:pt x="457" y="192"/>
                      <a:pt x="454" y="194"/>
                    </a:cubicBezTo>
                    <a:cubicBezTo>
                      <a:pt x="450" y="198"/>
                      <a:pt x="446" y="202"/>
                      <a:pt x="442" y="206"/>
                    </a:cubicBezTo>
                    <a:cubicBezTo>
                      <a:pt x="441" y="207"/>
                      <a:pt x="441" y="207"/>
                      <a:pt x="439" y="208"/>
                    </a:cubicBezTo>
                    <a:cubicBezTo>
                      <a:pt x="440" y="203"/>
                      <a:pt x="441" y="199"/>
                      <a:pt x="445" y="195"/>
                    </a:cubicBezTo>
                    <a:cubicBezTo>
                      <a:pt x="448" y="192"/>
                      <a:pt x="451" y="189"/>
                      <a:pt x="455" y="186"/>
                    </a:cubicBezTo>
                    <a:cubicBezTo>
                      <a:pt x="457" y="184"/>
                      <a:pt x="460" y="183"/>
                      <a:pt x="463" y="180"/>
                    </a:cubicBezTo>
                    <a:cubicBezTo>
                      <a:pt x="467" y="177"/>
                      <a:pt x="471" y="173"/>
                      <a:pt x="475" y="170"/>
                    </a:cubicBezTo>
                    <a:cubicBezTo>
                      <a:pt x="485" y="162"/>
                      <a:pt x="495" y="154"/>
                      <a:pt x="504" y="147"/>
                    </a:cubicBezTo>
                    <a:cubicBezTo>
                      <a:pt x="512" y="140"/>
                      <a:pt x="520" y="134"/>
                      <a:pt x="528" y="128"/>
                    </a:cubicBezTo>
                    <a:cubicBezTo>
                      <a:pt x="536" y="122"/>
                      <a:pt x="543" y="115"/>
                      <a:pt x="550" y="109"/>
                    </a:cubicBezTo>
                    <a:cubicBezTo>
                      <a:pt x="555" y="104"/>
                      <a:pt x="560" y="99"/>
                      <a:pt x="564" y="93"/>
                    </a:cubicBezTo>
                    <a:cubicBezTo>
                      <a:pt x="569" y="85"/>
                      <a:pt x="576" y="78"/>
                      <a:pt x="577" y="68"/>
                    </a:cubicBezTo>
                    <a:cubicBezTo>
                      <a:pt x="578" y="68"/>
                      <a:pt x="578" y="67"/>
                      <a:pt x="578" y="67"/>
                    </a:cubicBezTo>
                    <a:cubicBezTo>
                      <a:pt x="580" y="68"/>
                      <a:pt x="581" y="68"/>
                      <a:pt x="583" y="69"/>
                    </a:cubicBezTo>
                    <a:cubicBezTo>
                      <a:pt x="582" y="73"/>
                      <a:pt x="581" y="77"/>
                      <a:pt x="579" y="81"/>
                    </a:cubicBezTo>
                    <a:cubicBezTo>
                      <a:pt x="584" y="79"/>
                      <a:pt x="583" y="74"/>
                      <a:pt x="585" y="71"/>
                    </a:cubicBezTo>
                    <a:cubicBezTo>
                      <a:pt x="587" y="72"/>
                      <a:pt x="589" y="73"/>
                      <a:pt x="591" y="74"/>
                    </a:cubicBezTo>
                    <a:cubicBezTo>
                      <a:pt x="589" y="82"/>
                      <a:pt x="584" y="88"/>
                      <a:pt x="580" y="95"/>
                    </a:cubicBezTo>
                    <a:cubicBezTo>
                      <a:pt x="586" y="90"/>
                      <a:pt x="590" y="83"/>
                      <a:pt x="593" y="75"/>
                    </a:cubicBezTo>
                    <a:cubicBezTo>
                      <a:pt x="594" y="76"/>
                      <a:pt x="595" y="76"/>
                      <a:pt x="596" y="77"/>
                    </a:cubicBezTo>
                    <a:cubicBezTo>
                      <a:pt x="593" y="86"/>
                      <a:pt x="588" y="93"/>
                      <a:pt x="583" y="100"/>
                    </a:cubicBezTo>
                    <a:cubicBezTo>
                      <a:pt x="590" y="95"/>
                      <a:pt x="595" y="87"/>
                      <a:pt x="598" y="79"/>
                    </a:cubicBezTo>
                    <a:cubicBezTo>
                      <a:pt x="602" y="79"/>
                      <a:pt x="601" y="81"/>
                      <a:pt x="600" y="83"/>
                    </a:cubicBezTo>
                    <a:cubicBezTo>
                      <a:pt x="597" y="87"/>
                      <a:pt x="595" y="92"/>
                      <a:pt x="591" y="97"/>
                    </a:cubicBezTo>
                    <a:cubicBezTo>
                      <a:pt x="586" y="104"/>
                      <a:pt x="580" y="111"/>
                      <a:pt x="575" y="118"/>
                    </a:cubicBezTo>
                    <a:cubicBezTo>
                      <a:pt x="575" y="118"/>
                      <a:pt x="576" y="118"/>
                      <a:pt x="576" y="118"/>
                    </a:cubicBezTo>
                    <a:cubicBezTo>
                      <a:pt x="588" y="108"/>
                      <a:pt x="597" y="95"/>
                      <a:pt x="603" y="81"/>
                    </a:cubicBezTo>
                    <a:cubicBezTo>
                      <a:pt x="605" y="82"/>
                      <a:pt x="606" y="82"/>
                      <a:pt x="605" y="84"/>
                    </a:cubicBezTo>
                    <a:cubicBezTo>
                      <a:pt x="605" y="84"/>
                      <a:pt x="605" y="85"/>
                      <a:pt x="605" y="85"/>
                    </a:cubicBezTo>
                    <a:cubicBezTo>
                      <a:pt x="602" y="92"/>
                      <a:pt x="599" y="99"/>
                      <a:pt x="595" y="105"/>
                    </a:cubicBezTo>
                    <a:cubicBezTo>
                      <a:pt x="594" y="107"/>
                      <a:pt x="592" y="109"/>
                      <a:pt x="591" y="111"/>
                    </a:cubicBezTo>
                    <a:cubicBezTo>
                      <a:pt x="584" y="118"/>
                      <a:pt x="578" y="125"/>
                      <a:pt x="570" y="131"/>
                    </a:cubicBezTo>
                    <a:cubicBezTo>
                      <a:pt x="563" y="136"/>
                      <a:pt x="557" y="142"/>
                      <a:pt x="549" y="147"/>
                    </a:cubicBezTo>
                    <a:cubicBezTo>
                      <a:pt x="543" y="150"/>
                      <a:pt x="537" y="154"/>
                      <a:pt x="532" y="157"/>
                    </a:cubicBezTo>
                    <a:cubicBezTo>
                      <a:pt x="523" y="163"/>
                      <a:pt x="514" y="169"/>
                      <a:pt x="505" y="174"/>
                    </a:cubicBezTo>
                    <a:cubicBezTo>
                      <a:pt x="502" y="176"/>
                      <a:pt x="499" y="178"/>
                      <a:pt x="496" y="181"/>
                    </a:cubicBezTo>
                    <a:cubicBezTo>
                      <a:pt x="492" y="184"/>
                      <a:pt x="488" y="187"/>
                      <a:pt x="483" y="191"/>
                    </a:cubicBezTo>
                    <a:cubicBezTo>
                      <a:pt x="479" y="194"/>
                      <a:pt x="475" y="198"/>
                      <a:pt x="471" y="201"/>
                    </a:cubicBezTo>
                    <a:cubicBezTo>
                      <a:pt x="467" y="204"/>
                      <a:pt x="464" y="208"/>
                      <a:pt x="460" y="211"/>
                    </a:cubicBezTo>
                    <a:cubicBezTo>
                      <a:pt x="455" y="216"/>
                      <a:pt x="449" y="221"/>
                      <a:pt x="444" y="225"/>
                    </a:cubicBezTo>
                    <a:cubicBezTo>
                      <a:pt x="443" y="226"/>
                      <a:pt x="442" y="227"/>
                      <a:pt x="441" y="227"/>
                    </a:cubicBezTo>
                    <a:cubicBezTo>
                      <a:pt x="439" y="229"/>
                      <a:pt x="438" y="227"/>
                      <a:pt x="437" y="226"/>
                    </a:cubicBezTo>
                    <a:close/>
                    <a:moveTo>
                      <a:pt x="455" y="245"/>
                    </a:moveTo>
                    <a:cubicBezTo>
                      <a:pt x="452" y="242"/>
                      <a:pt x="450" y="239"/>
                      <a:pt x="447" y="236"/>
                    </a:cubicBezTo>
                    <a:cubicBezTo>
                      <a:pt x="452" y="231"/>
                      <a:pt x="458" y="227"/>
                      <a:pt x="462" y="221"/>
                    </a:cubicBezTo>
                    <a:cubicBezTo>
                      <a:pt x="462" y="221"/>
                      <a:pt x="461" y="221"/>
                      <a:pt x="461" y="220"/>
                    </a:cubicBezTo>
                    <a:cubicBezTo>
                      <a:pt x="456" y="225"/>
                      <a:pt x="451" y="230"/>
                      <a:pt x="445" y="234"/>
                    </a:cubicBezTo>
                    <a:cubicBezTo>
                      <a:pt x="444" y="233"/>
                      <a:pt x="444" y="232"/>
                      <a:pt x="443" y="231"/>
                    </a:cubicBezTo>
                    <a:cubicBezTo>
                      <a:pt x="447" y="227"/>
                      <a:pt x="452" y="224"/>
                      <a:pt x="456" y="220"/>
                    </a:cubicBezTo>
                    <a:cubicBezTo>
                      <a:pt x="459" y="218"/>
                      <a:pt x="462" y="215"/>
                      <a:pt x="465" y="212"/>
                    </a:cubicBezTo>
                    <a:cubicBezTo>
                      <a:pt x="469" y="209"/>
                      <a:pt x="473" y="205"/>
                      <a:pt x="478" y="201"/>
                    </a:cubicBezTo>
                    <a:cubicBezTo>
                      <a:pt x="485" y="195"/>
                      <a:pt x="492" y="190"/>
                      <a:pt x="499" y="184"/>
                    </a:cubicBezTo>
                    <a:cubicBezTo>
                      <a:pt x="503" y="181"/>
                      <a:pt x="506" y="179"/>
                      <a:pt x="510" y="176"/>
                    </a:cubicBezTo>
                    <a:cubicBezTo>
                      <a:pt x="516" y="172"/>
                      <a:pt x="522" y="169"/>
                      <a:pt x="528" y="165"/>
                    </a:cubicBezTo>
                    <a:cubicBezTo>
                      <a:pt x="533" y="161"/>
                      <a:pt x="539" y="158"/>
                      <a:pt x="544" y="155"/>
                    </a:cubicBezTo>
                    <a:cubicBezTo>
                      <a:pt x="549" y="152"/>
                      <a:pt x="554" y="149"/>
                      <a:pt x="558" y="146"/>
                    </a:cubicBezTo>
                    <a:cubicBezTo>
                      <a:pt x="562" y="144"/>
                      <a:pt x="566" y="141"/>
                      <a:pt x="570" y="138"/>
                    </a:cubicBezTo>
                    <a:cubicBezTo>
                      <a:pt x="575" y="133"/>
                      <a:pt x="581" y="129"/>
                      <a:pt x="586" y="123"/>
                    </a:cubicBezTo>
                    <a:cubicBezTo>
                      <a:pt x="589" y="119"/>
                      <a:pt x="593" y="116"/>
                      <a:pt x="596" y="112"/>
                    </a:cubicBezTo>
                    <a:cubicBezTo>
                      <a:pt x="602" y="105"/>
                      <a:pt x="605" y="97"/>
                      <a:pt x="609" y="89"/>
                    </a:cubicBezTo>
                    <a:cubicBezTo>
                      <a:pt x="609" y="88"/>
                      <a:pt x="610" y="87"/>
                      <a:pt x="610" y="86"/>
                    </a:cubicBezTo>
                    <a:cubicBezTo>
                      <a:pt x="612" y="87"/>
                      <a:pt x="613" y="87"/>
                      <a:pt x="614" y="88"/>
                    </a:cubicBezTo>
                    <a:cubicBezTo>
                      <a:pt x="611" y="98"/>
                      <a:pt x="608" y="109"/>
                      <a:pt x="602" y="118"/>
                    </a:cubicBezTo>
                    <a:cubicBezTo>
                      <a:pt x="610" y="110"/>
                      <a:pt x="613" y="100"/>
                      <a:pt x="616" y="89"/>
                    </a:cubicBezTo>
                    <a:cubicBezTo>
                      <a:pt x="617" y="90"/>
                      <a:pt x="618" y="91"/>
                      <a:pt x="619" y="91"/>
                    </a:cubicBezTo>
                    <a:cubicBezTo>
                      <a:pt x="617" y="98"/>
                      <a:pt x="615" y="104"/>
                      <a:pt x="613" y="110"/>
                    </a:cubicBezTo>
                    <a:cubicBezTo>
                      <a:pt x="618" y="105"/>
                      <a:pt x="618" y="98"/>
                      <a:pt x="621" y="92"/>
                    </a:cubicBezTo>
                    <a:cubicBezTo>
                      <a:pt x="623" y="95"/>
                      <a:pt x="621" y="97"/>
                      <a:pt x="621" y="100"/>
                    </a:cubicBezTo>
                    <a:cubicBezTo>
                      <a:pt x="620" y="102"/>
                      <a:pt x="619" y="104"/>
                      <a:pt x="618" y="106"/>
                    </a:cubicBezTo>
                    <a:cubicBezTo>
                      <a:pt x="622" y="104"/>
                      <a:pt x="623" y="99"/>
                      <a:pt x="625" y="95"/>
                    </a:cubicBezTo>
                    <a:cubicBezTo>
                      <a:pt x="625" y="96"/>
                      <a:pt x="626" y="96"/>
                      <a:pt x="626" y="96"/>
                    </a:cubicBezTo>
                    <a:cubicBezTo>
                      <a:pt x="626" y="96"/>
                      <a:pt x="626" y="97"/>
                      <a:pt x="626" y="98"/>
                    </a:cubicBezTo>
                    <a:cubicBezTo>
                      <a:pt x="624" y="104"/>
                      <a:pt x="623" y="110"/>
                      <a:pt x="620" y="116"/>
                    </a:cubicBezTo>
                    <a:cubicBezTo>
                      <a:pt x="617" y="121"/>
                      <a:pt x="615" y="126"/>
                      <a:pt x="612" y="131"/>
                    </a:cubicBezTo>
                    <a:cubicBezTo>
                      <a:pt x="609" y="135"/>
                      <a:pt x="606" y="139"/>
                      <a:pt x="603" y="143"/>
                    </a:cubicBezTo>
                    <a:cubicBezTo>
                      <a:pt x="596" y="150"/>
                      <a:pt x="590" y="157"/>
                      <a:pt x="582" y="164"/>
                    </a:cubicBezTo>
                    <a:cubicBezTo>
                      <a:pt x="576" y="169"/>
                      <a:pt x="569" y="174"/>
                      <a:pt x="563" y="179"/>
                    </a:cubicBezTo>
                    <a:cubicBezTo>
                      <a:pt x="557" y="184"/>
                      <a:pt x="551" y="188"/>
                      <a:pt x="545" y="192"/>
                    </a:cubicBezTo>
                    <a:cubicBezTo>
                      <a:pt x="542" y="194"/>
                      <a:pt x="539" y="195"/>
                      <a:pt x="537" y="197"/>
                    </a:cubicBezTo>
                    <a:cubicBezTo>
                      <a:pt x="529" y="202"/>
                      <a:pt x="522" y="207"/>
                      <a:pt x="514" y="212"/>
                    </a:cubicBezTo>
                    <a:cubicBezTo>
                      <a:pt x="503" y="218"/>
                      <a:pt x="493" y="223"/>
                      <a:pt x="482" y="229"/>
                    </a:cubicBezTo>
                    <a:cubicBezTo>
                      <a:pt x="473" y="234"/>
                      <a:pt x="464" y="239"/>
                      <a:pt x="455" y="245"/>
                    </a:cubicBezTo>
                    <a:close/>
                    <a:moveTo>
                      <a:pt x="509" y="235"/>
                    </a:moveTo>
                    <a:cubicBezTo>
                      <a:pt x="506" y="237"/>
                      <a:pt x="502" y="238"/>
                      <a:pt x="498" y="240"/>
                    </a:cubicBezTo>
                    <a:cubicBezTo>
                      <a:pt x="496" y="241"/>
                      <a:pt x="494" y="242"/>
                      <a:pt x="492" y="243"/>
                    </a:cubicBezTo>
                    <a:cubicBezTo>
                      <a:pt x="490" y="244"/>
                      <a:pt x="489" y="244"/>
                      <a:pt x="487" y="245"/>
                    </a:cubicBezTo>
                    <a:cubicBezTo>
                      <a:pt x="479" y="249"/>
                      <a:pt x="471" y="253"/>
                      <a:pt x="463" y="255"/>
                    </a:cubicBezTo>
                    <a:cubicBezTo>
                      <a:pt x="462" y="254"/>
                      <a:pt x="461" y="253"/>
                      <a:pt x="460" y="252"/>
                    </a:cubicBezTo>
                    <a:cubicBezTo>
                      <a:pt x="464" y="250"/>
                      <a:pt x="467" y="249"/>
                      <a:pt x="471" y="247"/>
                    </a:cubicBezTo>
                    <a:cubicBezTo>
                      <a:pt x="477" y="244"/>
                      <a:pt x="477" y="244"/>
                      <a:pt x="479" y="242"/>
                    </a:cubicBezTo>
                    <a:cubicBezTo>
                      <a:pt x="472" y="244"/>
                      <a:pt x="465" y="247"/>
                      <a:pt x="458" y="250"/>
                    </a:cubicBezTo>
                    <a:cubicBezTo>
                      <a:pt x="457" y="248"/>
                      <a:pt x="458" y="247"/>
                      <a:pt x="459" y="247"/>
                    </a:cubicBezTo>
                    <a:cubicBezTo>
                      <a:pt x="462" y="245"/>
                      <a:pt x="465" y="244"/>
                      <a:pt x="468" y="242"/>
                    </a:cubicBezTo>
                    <a:cubicBezTo>
                      <a:pt x="478" y="236"/>
                      <a:pt x="489" y="230"/>
                      <a:pt x="500" y="224"/>
                    </a:cubicBezTo>
                    <a:cubicBezTo>
                      <a:pt x="504" y="222"/>
                      <a:pt x="507" y="221"/>
                      <a:pt x="510" y="219"/>
                    </a:cubicBezTo>
                    <a:cubicBezTo>
                      <a:pt x="518" y="214"/>
                      <a:pt x="526" y="210"/>
                      <a:pt x="533" y="205"/>
                    </a:cubicBezTo>
                    <a:cubicBezTo>
                      <a:pt x="537" y="203"/>
                      <a:pt x="541" y="201"/>
                      <a:pt x="544" y="198"/>
                    </a:cubicBezTo>
                    <a:cubicBezTo>
                      <a:pt x="553" y="192"/>
                      <a:pt x="562" y="185"/>
                      <a:pt x="571" y="178"/>
                    </a:cubicBezTo>
                    <a:cubicBezTo>
                      <a:pt x="581" y="170"/>
                      <a:pt x="592" y="162"/>
                      <a:pt x="601" y="152"/>
                    </a:cubicBezTo>
                    <a:cubicBezTo>
                      <a:pt x="605" y="147"/>
                      <a:pt x="610" y="142"/>
                      <a:pt x="614" y="137"/>
                    </a:cubicBezTo>
                    <a:cubicBezTo>
                      <a:pt x="616" y="132"/>
                      <a:pt x="619" y="128"/>
                      <a:pt x="621" y="124"/>
                    </a:cubicBezTo>
                    <a:cubicBezTo>
                      <a:pt x="624" y="118"/>
                      <a:pt x="628" y="113"/>
                      <a:pt x="629" y="106"/>
                    </a:cubicBezTo>
                    <a:cubicBezTo>
                      <a:pt x="629" y="104"/>
                      <a:pt x="630" y="102"/>
                      <a:pt x="631" y="99"/>
                    </a:cubicBezTo>
                    <a:cubicBezTo>
                      <a:pt x="631" y="99"/>
                      <a:pt x="631" y="100"/>
                      <a:pt x="632" y="100"/>
                    </a:cubicBezTo>
                    <a:cubicBezTo>
                      <a:pt x="632" y="100"/>
                      <a:pt x="631" y="101"/>
                      <a:pt x="631" y="102"/>
                    </a:cubicBezTo>
                    <a:cubicBezTo>
                      <a:pt x="631" y="112"/>
                      <a:pt x="628" y="122"/>
                      <a:pt x="622" y="132"/>
                    </a:cubicBezTo>
                    <a:cubicBezTo>
                      <a:pt x="621" y="135"/>
                      <a:pt x="620" y="138"/>
                      <a:pt x="618" y="140"/>
                    </a:cubicBezTo>
                    <a:cubicBezTo>
                      <a:pt x="618" y="141"/>
                      <a:pt x="619" y="141"/>
                      <a:pt x="619" y="141"/>
                    </a:cubicBezTo>
                    <a:cubicBezTo>
                      <a:pt x="621" y="138"/>
                      <a:pt x="623" y="135"/>
                      <a:pt x="625" y="132"/>
                    </a:cubicBezTo>
                    <a:cubicBezTo>
                      <a:pt x="629" y="125"/>
                      <a:pt x="631" y="116"/>
                      <a:pt x="633" y="108"/>
                    </a:cubicBezTo>
                    <a:cubicBezTo>
                      <a:pt x="633" y="105"/>
                      <a:pt x="633" y="103"/>
                      <a:pt x="633" y="100"/>
                    </a:cubicBezTo>
                    <a:cubicBezTo>
                      <a:pt x="637" y="102"/>
                      <a:pt x="637" y="102"/>
                      <a:pt x="637" y="105"/>
                    </a:cubicBezTo>
                    <a:cubicBezTo>
                      <a:pt x="637" y="110"/>
                      <a:pt x="636" y="115"/>
                      <a:pt x="634" y="119"/>
                    </a:cubicBezTo>
                    <a:cubicBezTo>
                      <a:pt x="633" y="121"/>
                      <a:pt x="633" y="121"/>
                      <a:pt x="634" y="124"/>
                    </a:cubicBezTo>
                    <a:cubicBezTo>
                      <a:pt x="637" y="117"/>
                      <a:pt x="639" y="111"/>
                      <a:pt x="639" y="104"/>
                    </a:cubicBezTo>
                    <a:cubicBezTo>
                      <a:pt x="641" y="105"/>
                      <a:pt x="642" y="105"/>
                      <a:pt x="642" y="108"/>
                    </a:cubicBezTo>
                    <a:cubicBezTo>
                      <a:pt x="641" y="109"/>
                      <a:pt x="642" y="111"/>
                      <a:pt x="642" y="113"/>
                    </a:cubicBezTo>
                    <a:cubicBezTo>
                      <a:pt x="642" y="119"/>
                      <a:pt x="641" y="124"/>
                      <a:pt x="638" y="129"/>
                    </a:cubicBezTo>
                    <a:cubicBezTo>
                      <a:pt x="635" y="136"/>
                      <a:pt x="630" y="142"/>
                      <a:pt x="625" y="148"/>
                    </a:cubicBezTo>
                    <a:cubicBezTo>
                      <a:pt x="620" y="155"/>
                      <a:pt x="614" y="161"/>
                      <a:pt x="608" y="167"/>
                    </a:cubicBezTo>
                    <a:cubicBezTo>
                      <a:pt x="602" y="175"/>
                      <a:pt x="595" y="181"/>
                      <a:pt x="588" y="187"/>
                    </a:cubicBezTo>
                    <a:cubicBezTo>
                      <a:pt x="585" y="190"/>
                      <a:pt x="582" y="192"/>
                      <a:pt x="580" y="194"/>
                    </a:cubicBezTo>
                    <a:cubicBezTo>
                      <a:pt x="573" y="200"/>
                      <a:pt x="567" y="205"/>
                      <a:pt x="559" y="210"/>
                    </a:cubicBezTo>
                    <a:cubicBezTo>
                      <a:pt x="556" y="212"/>
                      <a:pt x="553" y="213"/>
                      <a:pt x="549" y="215"/>
                    </a:cubicBezTo>
                    <a:cubicBezTo>
                      <a:pt x="542" y="219"/>
                      <a:pt x="535" y="223"/>
                      <a:pt x="528" y="227"/>
                    </a:cubicBezTo>
                    <a:cubicBezTo>
                      <a:pt x="522" y="230"/>
                      <a:pt x="516" y="232"/>
                      <a:pt x="509" y="235"/>
                    </a:cubicBezTo>
                    <a:close/>
                    <a:moveTo>
                      <a:pt x="494" y="287"/>
                    </a:moveTo>
                    <a:cubicBezTo>
                      <a:pt x="503" y="283"/>
                      <a:pt x="511" y="279"/>
                      <a:pt x="519" y="272"/>
                    </a:cubicBezTo>
                    <a:cubicBezTo>
                      <a:pt x="508" y="276"/>
                      <a:pt x="499" y="283"/>
                      <a:pt x="488" y="285"/>
                    </a:cubicBezTo>
                    <a:cubicBezTo>
                      <a:pt x="484" y="281"/>
                      <a:pt x="480" y="276"/>
                      <a:pt x="476" y="272"/>
                    </a:cubicBezTo>
                    <a:cubicBezTo>
                      <a:pt x="483" y="268"/>
                      <a:pt x="490" y="265"/>
                      <a:pt x="497" y="261"/>
                    </a:cubicBezTo>
                    <a:cubicBezTo>
                      <a:pt x="497" y="261"/>
                      <a:pt x="496" y="261"/>
                      <a:pt x="496" y="260"/>
                    </a:cubicBezTo>
                    <a:cubicBezTo>
                      <a:pt x="494" y="261"/>
                      <a:pt x="492" y="262"/>
                      <a:pt x="490" y="262"/>
                    </a:cubicBezTo>
                    <a:cubicBezTo>
                      <a:pt x="485" y="264"/>
                      <a:pt x="481" y="267"/>
                      <a:pt x="476" y="269"/>
                    </a:cubicBezTo>
                    <a:cubicBezTo>
                      <a:pt x="474" y="270"/>
                      <a:pt x="473" y="269"/>
                      <a:pt x="472" y="267"/>
                    </a:cubicBezTo>
                    <a:cubicBezTo>
                      <a:pt x="473" y="266"/>
                      <a:pt x="474" y="265"/>
                      <a:pt x="476" y="265"/>
                    </a:cubicBezTo>
                    <a:cubicBezTo>
                      <a:pt x="483" y="261"/>
                      <a:pt x="490" y="258"/>
                      <a:pt x="497" y="254"/>
                    </a:cubicBezTo>
                    <a:cubicBezTo>
                      <a:pt x="502" y="251"/>
                      <a:pt x="508" y="248"/>
                      <a:pt x="513" y="245"/>
                    </a:cubicBezTo>
                    <a:cubicBezTo>
                      <a:pt x="523" y="241"/>
                      <a:pt x="533" y="235"/>
                      <a:pt x="542" y="228"/>
                    </a:cubicBezTo>
                    <a:cubicBezTo>
                      <a:pt x="555" y="219"/>
                      <a:pt x="568" y="210"/>
                      <a:pt x="580" y="200"/>
                    </a:cubicBezTo>
                    <a:cubicBezTo>
                      <a:pt x="589" y="194"/>
                      <a:pt x="598" y="186"/>
                      <a:pt x="605" y="178"/>
                    </a:cubicBezTo>
                    <a:cubicBezTo>
                      <a:pt x="611" y="171"/>
                      <a:pt x="617" y="164"/>
                      <a:pt x="623" y="157"/>
                    </a:cubicBezTo>
                    <a:cubicBezTo>
                      <a:pt x="629" y="151"/>
                      <a:pt x="635" y="143"/>
                      <a:pt x="640" y="135"/>
                    </a:cubicBezTo>
                    <a:cubicBezTo>
                      <a:pt x="642" y="132"/>
                      <a:pt x="644" y="129"/>
                      <a:pt x="645" y="126"/>
                    </a:cubicBezTo>
                    <a:cubicBezTo>
                      <a:pt x="646" y="121"/>
                      <a:pt x="647" y="116"/>
                      <a:pt x="646" y="111"/>
                    </a:cubicBezTo>
                    <a:cubicBezTo>
                      <a:pt x="646" y="111"/>
                      <a:pt x="647" y="110"/>
                      <a:pt x="647" y="109"/>
                    </a:cubicBezTo>
                    <a:cubicBezTo>
                      <a:pt x="648" y="111"/>
                      <a:pt x="650" y="111"/>
                      <a:pt x="651" y="112"/>
                    </a:cubicBezTo>
                    <a:cubicBezTo>
                      <a:pt x="649" y="123"/>
                      <a:pt x="645" y="133"/>
                      <a:pt x="640" y="143"/>
                    </a:cubicBezTo>
                    <a:cubicBezTo>
                      <a:pt x="648" y="135"/>
                      <a:pt x="651" y="125"/>
                      <a:pt x="653" y="114"/>
                    </a:cubicBezTo>
                    <a:cubicBezTo>
                      <a:pt x="655" y="116"/>
                      <a:pt x="657" y="117"/>
                      <a:pt x="659" y="119"/>
                    </a:cubicBezTo>
                    <a:cubicBezTo>
                      <a:pt x="658" y="121"/>
                      <a:pt x="658" y="123"/>
                      <a:pt x="658" y="125"/>
                    </a:cubicBezTo>
                    <a:cubicBezTo>
                      <a:pt x="659" y="124"/>
                      <a:pt x="659" y="124"/>
                      <a:pt x="659" y="124"/>
                    </a:cubicBezTo>
                    <a:cubicBezTo>
                      <a:pt x="660" y="123"/>
                      <a:pt x="660" y="122"/>
                      <a:pt x="661" y="121"/>
                    </a:cubicBezTo>
                    <a:cubicBezTo>
                      <a:pt x="662" y="121"/>
                      <a:pt x="662" y="122"/>
                      <a:pt x="663" y="122"/>
                    </a:cubicBezTo>
                    <a:cubicBezTo>
                      <a:pt x="666" y="125"/>
                      <a:pt x="666" y="125"/>
                      <a:pt x="664" y="128"/>
                    </a:cubicBezTo>
                    <a:cubicBezTo>
                      <a:pt x="662" y="133"/>
                      <a:pt x="659" y="138"/>
                      <a:pt x="655" y="142"/>
                    </a:cubicBezTo>
                    <a:cubicBezTo>
                      <a:pt x="653" y="145"/>
                      <a:pt x="651" y="148"/>
                      <a:pt x="649" y="151"/>
                    </a:cubicBezTo>
                    <a:cubicBezTo>
                      <a:pt x="650" y="151"/>
                      <a:pt x="650" y="151"/>
                      <a:pt x="650" y="151"/>
                    </a:cubicBezTo>
                    <a:cubicBezTo>
                      <a:pt x="657" y="144"/>
                      <a:pt x="664" y="136"/>
                      <a:pt x="668" y="126"/>
                    </a:cubicBezTo>
                    <a:cubicBezTo>
                      <a:pt x="669" y="128"/>
                      <a:pt x="670" y="129"/>
                      <a:pt x="672" y="130"/>
                    </a:cubicBezTo>
                    <a:cubicBezTo>
                      <a:pt x="669" y="135"/>
                      <a:pt x="667" y="139"/>
                      <a:pt x="664" y="144"/>
                    </a:cubicBezTo>
                    <a:cubicBezTo>
                      <a:pt x="669" y="141"/>
                      <a:pt x="670" y="136"/>
                      <a:pt x="673" y="132"/>
                    </a:cubicBezTo>
                    <a:cubicBezTo>
                      <a:pt x="677" y="134"/>
                      <a:pt x="677" y="134"/>
                      <a:pt x="675" y="137"/>
                    </a:cubicBezTo>
                    <a:cubicBezTo>
                      <a:pt x="672" y="142"/>
                      <a:pt x="669" y="147"/>
                      <a:pt x="666" y="152"/>
                    </a:cubicBezTo>
                    <a:cubicBezTo>
                      <a:pt x="665" y="153"/>
                      <a:pt x="663" y="154"/>
                      <a:pt x="662" y="156"/>
                    </a:cubicBezTo>
                    <a:cubicBezTo>
                      <a:pt x="663" y="156"/>
                      <a:pt x="663" y="156"/>
                      <a:pt x="663" y="157"/>
                    </a:cubicBezTo>
                    <a:cubicBezTo>
                      <a:pt x="664" y="156"/>
                      <a:pt x="665" y="155"/>
                      <a:pt x="666" y="154"/>
                    </a:cubicBezTo>
                    <a:cubicBezTo>
                      <a:pt x="670" y="150"/>
                      <a:pt x="674" y="145"/>
                      <a:pt x="677" y="139"/>
                    </a:cubicBezTo>
                    <a:cubicBezTo>
                      <a:pt x="677" y="138"/>
                      <a:pt x="678" y="137"/>
                      <a:pt x="679" y="136"/>
                    </a:cubicBezTo>
                    <a:cubicBezTo>
                      <a:pt x="680" y="138"/>
                      <a:pt x="682" y="140"/>
                      <a:pt x="683" y="141"/>
                    </a:cubicBezTo>
                    <a:cubicBezTo>
                      <a:pt x="682" y="144"/>
                      <a:pt x="681" y="148"/>
                      <a:pt x="680" y="150"/>
                    </a:cubicBezTo>
                    <a:cubicBezTo>
                      <a:pt x="678" y="153"/>
                      <a:pt x="676" y="155"/>
                      <a:pt x="674" y="158"/>
                    </a:cubicBezTo>
                    <a:cubicBezTo>
                      <a:pt x="669" y="163"/>
                      <a:pt x="664" y="169"/>
                      <a:pt x="659" y="174"/>
                    </a:cubicBezTo>
                    <a:cubicBezTo>
                      <a:pt x="657" y="177"/>
                      <a:pt x="655" y="180"/>
                      <a:pt x="652" y="182"/>
                    </a:cubicBezTo>
                    <a:cubicBezTo>
                      <a:pt x="643" y="191"/>
                      <a:pt x="636" y="201"/>
                      <a:pt x="626" y="209"/>
                    </a:cubicBezTo>
                    <a:cubicBezTo>
                      <a:pt x="618" y="215"/>
                      <a:pt x="611" y="220"/>
                      <a:pt x="603" y="225"/>
                    </a:cubicBezTo>
                    <a:cubicBezTo>
                      <a:pt x="593" y="232"/>
                      <a:pt x="583" y="237"/>
                      <a:pt x="572" y="244"/>
                    </a:cubicBezTo>
                    <a:cubicBezTo>
                      <a:pt x="571" y="244"/>
                      <a:pt x="570" y="245"/>
                      <a:pt x="569" y="246"/>
                    </a:cubicBezTo>
                    <a:cubicBezTo>
                      <a:pt x="563" y="250"/>
                      <a:pt x="558" y="253"/>
                      <a:pt x="553" y="257"/>
                    </a:cubicBezTo>
                    <a:cubicBezTo>
                      <a:pt x="545" y="262"/>
                      <a:pt x="536" y="266"/>
                      <a:pt x="528" y="272"/>
                    </a:cubicBezTo>
                    <a:cubicBezTo>
                      <a:pt x="518" y="279"/>
                      <a:pt x="507" y="283"/>
                      <a:pt x="496" y="287"/>
                    </a:cubicBezTo>
                    <a:cubicBezTo>
                      <a:pt x="495" y="287"/>
                      <a:pt x="495" y="287"/>
                      <a:pt x="494" y="287"/>
                    </a:cubicBezTo>
                    <a:close/>
                    <a:moveTo>
                      <a:pt x="549" y="293"/>
                    </a:moveTo>
                    <a:cubicBezTo>
                      <a:pt x="544" y="295"/>
                      <a:pt x="540" y="297"/>
                      <a:pt x="535" y="299"/>
                    </a:cubicBezTo>
                    <a:cubicBezTo>
                      <a:pt x="528" y="301"/>
                      <a:pt x="520" y="303"/>
                      <a:pt x="512" y="305"/>
                    </a:cubicBezTo>
                    <a:cubicBezTo>
                      <a:pt x="511" y="306"/>
                      <a:pt x="509" y="305"/>
                      <a:pt x="508" y="303"/>
                    </a:cubicBezTo>
                    <a:cubicBezTo>
                      <a:pt x="514" y="300"/>
                      <a:pt x="521" y="300"/>
                      <a:pt x="526" y="296"/>
                    </a:cubicBezTo>
                    <a:cubicBezTo>
                      <a:pt x="520" y="297"/>
                      <a:pt x="514" y="299"/>
                      <a:pt x="509" y="301"/>
                    </a:cubicBezTo>
                    <a:cubicBezTo>
                      <a:pt x="505" y="302"/>
                      <a:pt x="505" y="302"/>
                      <a:pt x="502" y="298"/>
                    </a:cubicBezTo>
                    <a:cubicBezTo>
                      <a:pt x="507" y="296"/>
                      <a:pt x="512" y="294"/>
                      <a:pt x="517" y="292"/>
                    </a:cubicBezTo>
                    <a:cubicBezTo>
                      <a:pt x="522" y="290"/>
                      <a:pt x="528" y="289"/>
                      <a:pt x="533" y="285"/>
                    </a:cubicBezTo>
                    <a:cubicBezTo>
                      <a:pt x="532" y="285"/>
                      <a:pt x="531" y="285"/>
                      <a:pt x="531" y="285"/>
                    </a:cubicBezTo>
                    <a:cubicBezTo>
                      <a:pt x="525" y="287"/>
                      <a:pt x="518" y="289"/>
                      <a:pt x="512" y="291"/>
                    </a:cubicBezTo>
                    <a:cubicBezTo>
                      <a:pt x="508" y="293"/>
                      <a:pt x="505" y="294"/>
                      <a:pt x="501" y="296"/>
                    </a:cubicBezTo>
                    <a:cubicBezTo>
                      <a:pt x="500" y="296"/>
                      <a:pt x="498" y="297"/>
                      <a:pt x="497" y="295"/>
                    </a:cubicBezTo>
                    <a:cubicBezTo>
                      <a:pt x="498" y="294"/>
                      <a:pt x="499" y="293"/>
                      <a:pt x="500" y="293"/>
                    </a:cubicBezTo>
                    <a:cubicBezTo>
                      <a:pt x="504" y="291"/>
                      <a:pt x="508" y="289"/>
                      <a:pt x="512" y="286"/>
                    </a:cubicBezTo>
                    <a:cubicBezTo>
                      <a:pt x="523" y="280"/>
                      <a:pt x="533" y="274"/>
                      <a:pt x="544" y="268"/>
                    </a:cubicBezTo>
                    <a:cubicBezTo>
                      <a:pt x="549" y="265"/>
                      <a:pt x="554" y="262"/>
                      <a:pt x="559" y="258"/>
                    </a:cubicBezTo>
                    <a:cubicBezTo>
                      <a:pt x="568" y="253"/>
                      <a:pt x="576" y="246"/>
                      <a:pt x="585" y="241"/>
                    </a:cubicBezTo>
                    <a:cubicBezTo>
                      <a:pt x="596" y="234"/>
                      <a:pt x="607" y="229"/>
                      <a:pt x="617" y="221"/>
                    </a:cubicBezTo>
                    <a:cubicBezTo>
                      <a:pt x="623" y="217"/>
                      <a:pt x="629" y="213"/>
                      <a:pt x="633" y="208"/>
                    </a:cubicBezTo>
                    <a:cubicBezTo>
                      <a:pt x="648" y="194"/>
                      <a:pt x="662" y="179"/>
                      <a:pt x="675" y="163"/>
                    </a:cubicBezTo>
                    <a:cubicBezTo>
                      <a:pt x="677" y="161"/>
                      <a:pt x="678" y="159"/>
                      <a:pt x="680" y="157"/>
                    </a:cubicBezTo>
                    <a:cubicBezTo>
                      <a:pt x="681" y="156"/>
                      <a:pt x="682" y="154"/>
                      <a:pt x="684" y="153"/>
                    </a:cubicBezTo>
                    <a:cubicBezTo>
                      <a:pt x="683" y="158"/>
                      <a:pt x="680" y="163"/>
                      <a:pt x="679" y="168"/>
                    </a:cubicBezTo>
                    <a:cubicBezTo>
                      <a:pt x="684" y="162"/>
                      <a:pt x="687" y="155"/>
                      <a:pt x="690" y="148"/>
                    </a:cubicBezTo>
                    <a:cubicBezTo>
                      <a:pt x="690" y="149"/>
                      <a:pt x="691" y="150"/>
                      <a:pt x="691" y="152"/>
                    </a:cubicBezTo>
                    <a:cubicBezTo>
                      <a:pt x="690" y="154"/>
                      <a:pt x="690" y="155"/>
                      <a:pt x="689" y="157"/>
                    </a:cubicBezTo>
                    <a:cubicBezTo>
                      <a:pt x="688" y="164"/>
                      <a:pt x="686" y="170"/>
                      <a:pt x="682" y="175"/>
                    </a:cubicBezTo>
                    <a:cubicBezTo>
                      <a:pt x="681" y="177"/>
                      <a:pt x="680" y="178"/>
                      <a:pt x="679" y="180"/>
                    </a:cubicBezTo>
                    <a:cubicBezTo>
                      <a:pt x="680" y="180"/>
                      <a:pt x="681" y="180"/>
                      <a:pt x="681" y="179"/>
                    </a:cubicBezTo>
                    <a:cubicBezTo>
                      <a:pt x="688" y="171"/>
                      <a:pt x="691" y="162"/>
                      <a:pt x="694" y="153"/>
                    </a:cubicBezTo>
                    <a:cubicBezTo>
                      <a:pt x="694" y="156"/>
                      <a:pt x="694" y="160"/>
                      <a:pt x="693" y="164"/>
                    </a:cubicBezTo>
                    <a:cubicBezTo>
                      <a:pt x="692" y="169"/>
                      <a:pt x="690" y="174"/>
                      <a:pt x="688" y="179"/>
                    </a:cubicBezTo>
                    <a:cubicBezTo>
                      <a:pt x="684" y="190"/>
                      <a:pt x="677" y="199"/>
                      <a:pt x="669" y="208"/>
                    </a:cubicBezTo>
                    <a:cubicBezTo>
                      <a:pt x="665" y="214"/>
                      <a:pt x="659" y="219"/>
                      <a:pt x="654" y="224"/>
                    </a:cubicBezTo>
                    <a:cubicBezTo>
                      <a:pt x="650" y="227"/>
                      <a:pt x="647" y="232"/>
                      <a:pt x="643" y="235"/>
                    </a:cubicBezTo>
                    <a:cubicBezTo>
                      <a:pt x="636" y="241"/>
                      <a:pt x="628" y="247"/>
                      <a:pt x="621" y="252"/>
                    </a:cubicBezTo>
                    <a:cubicBezTo>
                      <a:pt x="611" y="259"/>
                      <a:pt x="601" y="266"/>
                      <a:pt x="590" y="272"/>
                    </a:cubicBezTo>
                    <a:cubicBezTo>
                      <a:pt x="584" y="276"/>
                      <a:pt x="576" y="279"/>
                      <a:pt x="569" y="283"/>
                    </a:cubicBezTo>
                    <a:cubicBezTo>
                      <a:pt x="569" y="283"/>
                      <a:pt x="569" y="283"/>
                      <a:pt x="569" y="283"/>
                    </a:cubicBezTo>
                    <a:cubicBezTo>
                      <a:pt x="562" y="286"/>
                      <a:pt x="555" y="290"/>
                      <a:pt x="549" y="293"/>
                    </a:cubicBezTo>
                    <a:close/>
                    <a:moveTo>
                      <a:pt x="538" y="319"/>
                    </a:moveTo>
                    <a:cubicBezTo>
                      <a:pt x="542" y="313"/>
                      <a:pt x="549" y="311"/>
                      <a:pt x="554" y="306"/>
                    </a:cubicBezTo>
                    <a:cubicBezTo>
                      <a:pt x="548" y="308"/>
                      <a:pt x="543" y="312"/>
                      <a:pt x="538" y="315"/>
                    </a:cubicBezTo>
                    <a:cubicBezTo>
                      <a:pt x="534" y="318"/>
                      <a:pt x="534" y="318"/>
                      <a:pt x="530" y="315"/>
                    </a:cubicBezTo>
                    <a:cubicBezTo>
                      <a:pt x="532" y="313"/>
                      <a:pt x="535" y="311"/>
                      <a:pt x="537" y="310"/>
                    </a:cubicBezTo>
                    <a:cubicBezTo>
                      <a:pt x="543" y="307"/>
                      <a:pt x="549" y="304"/>
                      <a:pt x="555" y="301"/>
                    </a:cubicBezTo>
                    <a:cubicBezTo>
                      <a:pt x="563" y="296"/>
                      <a:pt x="570" y="292"/>
                      <a:pt x="577" y="287"/>
                    </a:cubicBezTo>
                    <a:cubicBezTo>
                      <a:pt x="587" y="280"/>
                      <a:pt x="598" y="273"/>
                      <a:pt x="608" y="267"/>
                    </a:cubicBezTo>
                    <a:cubicBezTo>
                      <a:pt x="616" y="261"/>
                      <a:pt x="624" y="256"/>
                      <a:pt x="631" y="250"/>
                    </a:cubicBezTo>
                    <a:cubicBezTo>
                      <a:pt x="637" y="246"/>
                      <a:pt x="642" y="242"/>
                      <a:pt x="648" y="237"/>
                    </a:cubicBezTo>
                    <a:cubicBezTo>
                      <a:pt x="654" y="231"/>
                      <a:pt x="659" y="224"/>
                      <a:pt x="666" y="219"/>
                    </a:cubicBezTo>
                    <a:cubicBezTo>
                      <a:pt x="673" y="213"/>
                      <a:pt x="678" y="206"/>
                      <a:pt x="683" y="198"/>
                    </a:cubicBezTo>
                    <a:cubicBezTo>
                      <a:pt x="690" y="186"/>
                      <a:pt x="696" y="173"/>
                      <a:pt x="699" y="158"/>
                    </a:cubicBezTo>
                    <a:cubicBezTo>
                      <a:pt x="700" y="160"/>
                      <a:pt x="701" y="161"/>
                      <a:pt x="703" y="162"/>
                    </a:cubicBezTo>
                    <a:cubicBezTo>
                      <a:pt x="704" y="163"/>
                      <a:pt x="704" y="164"/>
                      <a:pt x="703" y="165"/>
                    </a:cubicBezTo>
                    <a:cubicBezTo>
                      <a:pt x="701" y="170"/>
                      <a:pt x="699" y="174"/>
                      <a:pt x="698" y="179"/>
                    </a:cubicBezTo>
                    <a:cubicBezTo>
                      <a:pt x="697" y="180"/>
                      <a:pt x="697" y="182"/>
                      <a:pt x="696" y="184"/>
                    </a:cubicBezTo>
                    <a:cubicBezTo>
                      <a:pt x="696" y="184"/>
                      <a:pt x="697" y="184"/>
                      <a:pt x="697" y="184"/>
                    </a:cubicBezTo>
                    <a:cubicBezTo>
                      <a:pt x="701" y="179"/>
                      <a:pt x="702" y="172"/>
                      <a:pt x="705" y="166"/>
                    </a:cubicBezTo>
                    <a:cubicBezTo>
                      <a:pt x="708" y="169"/>
                      <a:pt x="710" y="171"/>
                      <a:pt x="712" y="173"/>
                    </a:cubicBezTo>
                    <a:cubicBezTo>
                      <a:pt x="707" y="184"/>
                      <a:pt x="703" y="195"/>
                      <a:pt x="697" y="206"/>
                    </a:cubicBezTo>
                    <a:cubicBezTo>
                      <a:pt x="705" y="197"/>
                      <a:pt x="709" y="186"/>
                      <a:pt x="713" y="175"/>
                    </a:cubicBezTo>
                    <a:cubicBezTo>
                      <a:pt x="716" y="178"/>
                      <a:pt x="716" y="179"/>
                      <a:pt x="714" y="183"/>
                    </a:cubicBezTo>
                    <a:cubicBezTo>
                      <a:pt x="710" y="192"/>
                      <a:pt x="704" y="201"/>
                      <a:pt x="699" y="209"/>
                    </a:cubicBezTo>
                    <a:cubicBezTo>
                      <a:pt x="693" y="217"/>
                      <a:pt x="687" y="225"/>
                      <a:pt x="681" y="232"/>
                    </a:cubicBezTo>
                    <a:cubicBezTo>
                      <a:pt x="674" y="240"/>
                      <a:pt x="666" y="249"/>
                      <a:pt x="657" y="256"/>
                    </a:cubicBezTo>
                    <a:cubicBezTo>
                      <a:pt x="649" y="261"/>
                      <a:pt x="641" y="268"/>
                      <a:pt x="633" y="273"/>
                    </a:cubicBezTo>
                    <a:cubicBezTo>
                      <a:pt x="630" y="276"/>
                      <a:pt x="626" y="278"/>
                      <a:pt x="623" y="281"/>
                    </a:cubicBezTo>
                    <a:cubicBezTo>
                      <a:pt x="613" y="289"/>
                      <a:pt x="602" y="296"/>
                      <a:pt x="590" y="301"/>
                    </a:cubicBezTo>
                    <a:cubicBezTo>
                      <a:pt x="582" y="305"/>
                      <a:pt x="574" y="310"/>
                      <a:pt x="566" y="314"/>
                    </a:cubicBezTo>
                    <a:cubicBezTo>
                      <a:pt x="562" y="316"/>
                      <a:pt x="558" y="318"/>
                      <a:pt x="554" y="320"/>
                    </a:cubicBezTo>
                    <a:cubicBezTo>
                      <a:pt x="548" y="324"/>
                      <a:pt x="543" y="322"/>
                      <a:pt x="538" y="319"/>
                    </a:cubicBezTo>
                    <a:close/>
                    <a:moveTo>
                      <a:pt x="559" y="327"/>
                    </a:moveTo>
                    <a:cubicBezTo>
                      <a:pt x="565" y="323"/>
                      <a:pt x="571" y="320"/>
                      <a:pt x="576" y="317"/>
                    </a:cubicBezTo>
                    <a:cubicBezTo>
                      <a:pt x="576" y="317"/>
                      <a:pt x="576" y="316"/>
                      <a:pt x="576" y="316"/>
                    </a:cubicBezTo>
                    <a:cubicBezTo>
                      <a:pt x="574" y="317"/>
                      <a:pt x="573" y="317"/>
                      <a:pt x="571" y="318"/>
                    </a:cubicBezTo>
                    <a:cubicBezTo>
                      <a:pt x="566" y="320"/>
                      <a:pt x="562" y="323"/>
                      <a:pt x="557" y="325"/>
                    </a:cubicBezTo>
                    <a:cubicBezTo>
                      <a:pt x="556" y="325"/>
                      <a:pt x="555" y="325"/>
                      <a:pt x="554" y="325"/>
                    </a:cubicBezTo>
                    <a:cubicBezTo>
                      <a:pt x="554" y="325"/>
                      <a:pt x="554" y="325"/>
                      <a:pt x="554" y="325"/>
                    </a:cubicBezTo>
                    <a:cubicBezTo>
                      <a:pt x="555" y="324"/>
                      <a:pt x="556" y="323"/>
                      <a:pt x="557" y="323"/>
                    </a:cubicBezTo>
                    <a:cubicBezTo>
                      <a:pt x="564" y="320"/>
                      <a:pt x="570" y="317"/>
                      <a:pt x="577" y="313"/>
                    </a:cubicBezTo>
                    <a:cubicBezTo>
                      <a:pt x="582" y="311"/>
                      <a:pt x="587" y="307"/>
                      <a:pt x="593" y="305"/>
                    </a:cubicBezTo>
                    <a:cubicBezTo>
                      <a:pt x="601" y="301"/>
                      <a:pt x="608" y="296"/>
                      <a:pt x="616" y="291"/>
                    </a:cubicBezTo>
                    <a:cubicBezTo>
                      <a:pt x="620" y="289"/>
                      <a:pt x="623" y="286"/>
                      <a:pt x="627" y="283"/>
                    </a:cubicBezTo>
                    <a:cubicBezTo>
                      <a:pt x="635" y="277"/>
                      <a:pt x="644" y="271"/>
                      <a:pt x="653" y="265"/>
                    </a:cubicBezTo>
                    <a:cubicBezTo>
                      <a:pt x="658" y="260"/>
                      <a:pt x="664" y="256"/>
                      <a:pt x="669" y="252"/>
                    </a:cubicBezTo>
                    <a:cubicBezTo>
                      <a:pt x="679" y="242"/>
                      <a:pt x="688" y="232"/>
                      <a:pt x="696" y="220"/>
                    </a:cubicBezTo>
                    <a:cubicBezTo>
                      <a:pt x="703" y="211"/>
                      <a:pt x="710" y="201"/>
                      <a:pt x="715" y="191"/>
                    </a:cubicBezTo>
                    <a:cubicBezTo>
                      <a:pt x="716" y="189"/>
                      <a:pt x="718" y="187"/>
                      <a:pt x="719" y="184"/>
                    </a:cubicBezTo>
                    <a:cubicBezTo>
                      <a:pt x="720" y="185"/>
                      <a:pt x="720" y="185"/>
                      <a:pt x="720" y="185"/>
                    </a:cubicBezTo>
                    <a:cubicBezTo>
                      <a:pt x="717" y="196"/>
                      <a:pt x="712" y="205"/>
                      <a:pt x="704" y="214"/>
                    </a:cubicBezTo>
                    <a:cubicBezTo>
                      <a:pt x="713" y="207"/>
                      <a:pt x="718" y="198"/>
                      <a:pt x="722" y="188"/>
                    </a:cubicBezTo>
                    <a:cubicBezTo>
                      <a:pt x="723" y="189"/>
                      <a:pt x="724" y="191"/>
                      <a:pt x="725" y="192"/>
                    </a:cubicBezTo>
                    <a:cubicBezTo>
                      <a:pt x="723" y="196"/>
                      <a:pt x="720" y="200"/>
                      <a:pt x="718" y="205"/>
                    </a:cubicBezTo>
                    <a:cubicBezTo>
                      <a:pt x="718" y="205"/>
                      <a:pt x="719" y="205"/>
                      <a:pt x="719" y="205"/>
                    </a:cubicBezTo>
                    <a:cubicBezTo>
                      <a:pt x="721" y="201"/>
                      <a:pt x="724" y="198"/>
                      <a:pt x="726" y="194"/>
                    </a:cubicBezTo>
                    <a:cubicBezTo>
                      <a:pt x="729" y="196"/>
                      <a:pt x="729" y="196"/>
                      <a:pt x="727" y="199"/>
                    </a:cubicBezTo>
                    <a:cubicBezTo>
                      <a:pt x="726" y="201"/>
                      <a:pt x="724" y="203"/>
                      <a:pt x="724" y="206"/>
                    </a:cubicBezTo>
                    <a:cubicBezTo>
                      <a:pt x="725" y="205"/>
                      <a:pt x="727" y="204"/>
                      <a:pt x="728" y="201"/>
                    </a:cubicBezTo>
                    <a:cubicBezTo>
                      <a:pt x="727" y="205"/>
                      <a:pt x="726" y="208"/>
                      <a:pt x="725" y="211"/>
                    </a:cubicBezTo>
                    <a:cubicBezTo>
                      <a:pt x="729" y="209"/>
                      <a:pt x="729" y="204"/>
                      <a:pt x="732" y="201"/>
                    </a:cubicBezTo>
                    <a:cubicBezTo>
                      <a:pt x="734" y="204"/>
                      <a:pt x="734" y="207"/>
                      <a:pt x="732" y="209"/>
                    </a:cubicBezTo>
                    <a:cubicBezTo>
                      <a:pt x="729" y="214"/>
                      <a:pt x="726" y="218"/>
                      <a:pt x="723" y="222"/>
                    </a:cubicBezTo>
                    <a:cubicBezTo>
                      <a:pt x="721" y="225"/>
                      <a:pt x="720" y="228"/>
                      <a:pt x="717" y="230"/>
                    </a:cubicBezTo>
                    <a:cubicBezTo>
                      <a:pt x="713" y="234"/>
                      <a:pt x="709" y="239"/>
                      <a:pt x="704" y="243"/>
                    </a:cubicBezTo>
                    <a:cubicBezTo>
                      <a:pt x="696" y="249"/>
                      <a:pt x="689" y="256"/>
                      <a:pt x="681" y="262"/>
                    </a:cubicBezTo>
                    <a:cubicBezTo>
                      <a:pt x="677" y="265"/>
                      <a:pt x="672" y="268"/>
                      <a:pt x="667" y="271"/>
                    </a:cubicBezTo>
                    <a:cubicBezTo>
                      <a:pt x="661" y="275"/>
                      <a:pt x="654" y="279"/>
                      <a:pt x="648" y="283"/>
                    </a:cubicBezTo>
                    <a:cubicBezTo>
                      <a:pt x="642" y="287"/>
                      <a:pt x="636" y="291"/>
                      <a:pt x="630" y="294"/>
                    </a:cubicBezTo>
                    <a:cubicBezTo>
                      <a:pt x="620" y="299"/>
                      <a:pt x="611" y="304"/>
                      <a:pt x="602" y="309"/>
                    </a:cubicBezTo>
                    <a:cubicBezTo>
                      <a:pt x="599" y="311"/>
                      <a:pt x="596" y="312"/>
                      <a:pt x="593" y="314"/>
                    </a:cubicBezTo>
                    <a:cubicBezTo>
                      <a:pt x="587" y="316"/>
                      <a:pt x="581" y="319"/>
                      <a:pt x="575" y="322"/>
                    </a:cubicBezTo>
                    <a:cubicBezTo>
                      <a:pt x="572" y="324"/>
                      <a:pt x="569" y="326"/>
                      <a:pt x="565" y="327"/>
                    </a:cubicBezTo>
                    <a:cubicBezTo>
                      <a:pt x="563" y="328"/>
                      <a:pt x="561" y="329"/>
                      <a:pt x="559" y="327"/>
                    </a:cubicBezTo>
                    <a:close/>
                    <a:moveTo>
                      <a:pt x="585" y="338"/>
                    </a:moveTo>
                    <a:cubicBezTo>
                      <a:pt x="589" y="336"/>
                      <a:pt x="593" y="334"/>
                      <a:pt x="597" y="331"/>
                    </a:cubicBezTo>
                    <a:cubicBezTo>
                      <a:pt x="596" y="331"/>
                      <a:pt x="595" y="331"/>
                      <a:pt x="594" y="331"/>
                    </a:cubicBezTo>
                    <a:cubicBezTo>
                      <a:pt x="591" y="333"/>
                      <a:pt x="588" y="334"/>
                      <a:pt x="585" y="336"/>
                    </a:cubicBezTo>
                    <a:cubicBezTo>
                      <a:pt x="582" y="338"/>
                      <a:pt x="581" y="337"/>
                      <a:pt x="578" y="334"/>
                    </a:cubicBezTo>
                    <a:cubicBezTo>
                      <a:pt x="585" y="331"/>
                      <a:pt x="592" y="327"/>
                      <a:pt x="598" y="322"/>
                    </a:cubicBezTo>
                    <a:cubicBezTo>
                      <a:pt x="596" y="323"/>
                      <a:pt x="595" y="323"/>
                      <a:pt x="594" y="324"/>
                    </a:cubicBezTo>
                    <a:cubicBezTo>
                      <a:pt x="588" y="326"/>
                      <a:pt x="583" y="329"/>
                      <a:pt x="578" y="331"/>
                    </a:cubicBezTo>
                    <a:cubicBezTo>
                      <a:pt x="575" y="333"/>
                      <a:pt x="572" y="333"/>
                      <a:pt x="568" y="330"/>
                    </a:cubicBezTo>
                    <a:cubicBezTo>
                      <a:pt x="572" y="328"/>
                      <a:pt x="576" y="327"/>
                      <a:pt x="580" y="325"/>
                    </a:cubicBezTo>
                    <a:cubicBezTo>
                      <a:pt x="590" y="320"/>
                      <a:pt x="600" y="314"/>
                      <a:pt x="610" y="309"/>
                    </a:cubicBezTo>
                    <a:cubicBezTo>
                      <a:pt x="620" y="304"/>
                      <a:pt x="631" y="299"/>
                      <a:pt x="641" y="293"/>
                    </a:cubicBezTo>
                    <a:cubicBezTo>
                      <a:pt x="647" y="289"/>
                      <a:pt x="654" y="285"/>
                      <a:pt x="661" y="281"/>
                    </a:cubicBezTo>
                    <a:cubicBezTo>
                      <a:pt x="666" y="278"/>
                      <a:pt x="672" y="274"/>
                      <a:pt x="677" y="271"/>
                    </a:cubicBezTo>
                    <a:cubicBezTo>
                      <a:pt x="685" y="265"/>
                      <a:pt x="693" y="258"/>
                      <a:pt x="700" y="252"/>
                    </a:cubicBezTo>
                    <a:cubicBezTo>
                      <a:pt x="704" y="249"/>
                      <a:pt x="708" y="245"/>
                      <a:pt x="712" y="241"/>
                    </a:cubicBezTo>
                    <a:cubicBezTo>
                      <a:pt x="720" y="235"/>
                      <a:pt x="726" y="227"/>
                      <a:pt x="731" y="219"/>
                    </a:cubicBezTo>
                    <a:cubicBezTo>
                      <a:pt x="733" y="215"/>
                      <a:pt x="735" y="212"/>
                      <a:pt x="738" y="209"/>
                    </a:cubicBezTo>
                    <a:cubicBezTo>
                      <a:pt x="738" y="209"/>
                      <a:pt x="738" y="209"/>
                      <a:pt x="739" y="209"/>
                    </a:cubicBezTo>
                    <a:cubicBezTo>
                      <a:pt x="736" y="220"/>
                      <a:pt x="730" y="229"/>
                      <a:pt x="723" y="238"/>
                    </a:cubicBezTo>
                    <a:cubicBezTo>
                      <a:pt x="724" y="238"/>
                      <a:pt x="724" y="237"/>
                      <a:pt x="725" y="237"/>
                    </a:cubicBezTo>
                    <a:cubicBezTo>
                      <a:pt x="726" y="236"/>
                      <a:pt x="727" y="235"/>
                      <a:pt x="728" y="235"/>
                    </a:cubicBezTo>
                    <a:cubicBezTo>
                      <a:pt x="733" y="228"/>
                      <a:pt x="737" y="220"/>
                      <a:pt x="740" y="212"/>
                    </a:cubicBezTo>
                    <a:cubicBezTo>
                      <a:pt x="744" y="215"/>
                      <a:pt x="744" y="216"/>
                      <a:pt x="742" y="219"/>
                    </a:cubicBezTo>
                    <a:cubicBezTo>
                      <a:pt x="740" y="222"/>
                      <a:pt x="738" y="226"/>
                      <a:pt x="736" y="229"/>
                    </a:cubicBezTo>
                    <a:cubicBezTo>
                      <a:pt x="734" y="232"/>
                      <a:pt x="732" y="235"/>
                      <a:pt x="729" y="237"/>
                    </a:cubicBezTo>
                    <a:cubicBezTo>
                      <a:pt x="728" y="239"/>
                      <a:pt x="726" y="239"/>
                      <a:pt x="725" y="241"/>
                    </a:cubicBezTo>
                    <a:cubicBezTo>
                      <a:pt x="719" y="248"/>
                      <a:pt x="711" y="253"/>
                      <a:pt x="705" y="259"/>
                    </a:cubicBezTo>
                    <a:cubicBezTo>
                      <a:pt x="698" y="266"/>
                      <a:pt x="691" y="272"/>
                      <a:pt x="684" y="279"/>
                    </a:cubicBezTo>
                    <a:cubicBezTo>
                      <a:pt x="681" y="282"/>
                      <a:pt x="677" y="286"/>
                      <a:pt x="673" y="289"/>
                    </a:cubicBezTo>
                    <a:cubicBezTo>
                      <a:pt x="668" y="293"/>
                      <a:pt x="662" y="298"/>
                      <a:pt x="657" y="302"/>
                    </a:cubicBezTo>
                    <a:cubicBezTo>
                      <a:pt x="653" y="305"/>
                      <a:pt x="650" y="308"/>
                      <a:pt x="646" y="310"/>
                    </a:cubicBezTo>
                    <a:cubicBezTo>
                      <a:pt x="641" y="314"/>
                      <a:pt x="636" y="318"/>
                      <a:pt x="631" y="321"/>
                    </a:cubicBezTo>
                    <a:cubicBezTo>
                      <a:pt x="626" y="324"/>
                      <a:pt x="622" y="326"/>
                      <a:pt x="618" y="329"/>
                    </a:cubicBezTo>
                    <a:cubicBezTo>
                      <a:pt x="614" y="331"/>
                      <a:pt x="611" y="333"/>
                      <a:pt x="607" y="335"/>
                    </a:cubicBezTo>
                    <a:cubicBezTo>
                      <a:pt x="603" y="337"/>
                      <a:pt x="599" y="339"/>
                      <a:pt x="595" y="341"/>
                    </a:cubicBezTo>
                    <a:cubicBezTo>
                      <a:pt x="592" y="342"/>
                      <a:pt x="588" y="342"/>
                      <a:pt x="585" y="338"/>
                    </a:cubicBezTo>
                    <a:close/>
                    <a:moveTo>
                      <a:pt x="605" y="353"/>
                    </a:moveTo>
                    <a:cubicBezTo>
                      <a:pt x="610" y="351"/>
                      <a:pt x="614" y="350"/>
                      <a:pt x="617" y="348"/>
                    </a:cubicBezTo>
                    <a:cubicBezTo>
                      <a:pt x="621" y="345"/>
                      <a:pt x="624" y="342"/>
                      <a:pt x="627" y="339"/>
                    </a:cubicBezTo>
                    <a:cubicBezTo>
                      <a:pt x="627" y="339"/>
                      <a:pt x="627" y="339"/>
                      <a:pt x="627" y="339"/>
                    </a:cubicBezTo>
                    <a:cubicBezTo>
                      <a:pt x="619" y="344"/>
                      <a:pt x="612" y="348"/>
                      <a:pt x="604" y="353"/>
                    </a:cubicBezTo>
                    <a:cubicBezTo>
                      <a:pt x="603" y="352"/>
                      <a:pt x="602" y="351"/>
                      <a:pt x="602" y="350"/>
                    </a:cubicBezTo>
                    <a:cubicBezTo>
                      <a:pt x="607" y="347"/>
                      <a:pt x="612" y="342"/>
                      <a:pt x="617" y="338"/>
                    </a:cubicBezTo>
                    <a:cubicBezTo>
                      <a:pt x="617" y="338"/>
                      <a:pt x="617" y="338"/>
                      <a:pt x="616" y="338"/>
                    </a:cubicBezTo>
                    <a:cubicBezTo>
                      <a:pt x="611" y="341"/>
                      <a:pt x="605" y="345"/>
                      <a:pt x="600" y="349"/>
                    </a:cubicBezTo>
                    <a:cubicBezTo>
                      <a:pt x="598" y="347"/>
                      <a:pt x="597" y="346"/>
                      <a:pt x="595" y="345"/>
                    </a:cubicBezTo>
                    <a:cubicBezTo>
                      <a:pt x="598" y="344"/>
                      <a:pt x="601" y="343"/>
                      <a:pt x="603" y="341"/>
                    </a:cubicBezTo>
                    <a:cubicBezTo>
                      <a:pt x="612" y="337"/>
                      <a:pt x="621" y="332"/>
                      <a:pt x="630" y="327"/>
                    </a:cubicBezTo>
                    <a:cubicBezTo>
                      <a:pt x="633" y="325"/>
                      <a:pt x="637" y="322"/>
                      <a:pt x="641" y="320"/>
                    </a:cubicBezTo>
                    <a:cubicBezTo>
                      <a:pt x="647" y="315"/>
                      <a:pt x="652" y="311"/>
                      <a:pt x="658" y="307"/>
                    </a:cubicBezTo>
                    <a:cubicBezTo>
                      <a:pt x="661" y="304"/>
                      <a:pt x="664" y="302"/>
                      <a:pt x="668" y="299"/>
                    </a:cubicBezTo>
                    <a:cubicBezTo>
                      <a:pt x="673" y="295"/>
                      <a:pt x="678" y="291"/>
                      <a:pt x="683" y="287"/>
                    </a:cubicBezTo>
                    <a:cubicBezTo>
                      <a:pt x="687" y="282"/>
                      <a:pt x="692" y="278"/>
                      <a:pt x="696" y="274"/>
                    </a:cubicBezTo>
                    <a:cubicBezTo>
                      <a:pt x="702" y="268"/>
                      <a:pt x="708" y="262"/>
                      <a:pt x="715" y="257"/>
                    </a:cubicBezTo>
                    <a:cubicBezTo>
                      <a:pt x="721" y="251"/>
                      <a:pt x="727" y="245"/>
                      <a:pt x="733" y="240"/>
                    </a:cubicBezTo>
                    <a:cubicBezTo>
                      <a:pt x="738" y="235"/>
                      <a:pt x="741" y="230"/>
                      <a:pt x="744" y="225"/>
                    </a:cubicBezTo>
                    <a:cubicBezTo>
                      <a:pt x="745" y="223"/>
                      <a:pt x="746" y="222"/>
                      <a:pt x="747" y="220"/>
                    </a:cubicBezTo>
                    <a:cubicBezTo>
                      <a:pt x="750" y="221"/>
                      <a:pt x="749" y="223"/>
                      <a:pt x="748" y="225"/>
                    </a:cubicBezTo>
                    <a:cubicBezTo>
                      <a:pt x="747" y="227"/>
                      <a:pt x="746" y="229"/>
                      <a:pt x="745" y="231"/>
                    </a:cubicBezTo>
                    <a:cubicBezTo>
                      <a:pt x="742" y="235"/>
                      <a:pt x="739" y="240"/>
                      <a:pt x="736" y="245"/>
                    </a:cubicBezTo>
                    <a:cubicBezTo>
                      <a:pt x="735" y="247"/>
                      <a:pt x="734" y="249"/>
                      <a:pt x="732" y="251"/>
                    </a:cubicBezTo>
                    <a:cubicBezTo>
                      <a:pt x="732" y="251"/>
                      <a:pt x="733" y="252"/>
                      <a:pt x="733" y="252"/>
                    </a:cubicBezTo>
                    <a:cubicBezTo>
                      <a:pt x="734" y="251"/>
                      <a:pt x="735" y="250"/>
                      <a:pt x="736" y="249"/>
                    </a:cubicBezTo>
                    <a:cubicBezTo>
                      <a:pt x="740" y="244"/>
                      <a:pt x="744" y="239"/>
                      <a:pt x="746" y="233"/>
                    </a:cubicBezTo>
                    <a:cubicBezTo>
                      <a:pt x="747" y="230"/>
                      <a:pt x="749" y="228"/>
                      <a:pt x="751" y="224"/>
                    </a:cubicBezTo>
                    <a:cubicBezTo>
                      <a:pt x="752" y="226"/>
                      <a:pt x="753" y="227"/>
                      <a:pt x="754" y="229"/>
                    </a:cubicBezTo>
                    <a:cubicBezTo>
                      <a:pt x="752" y="234"/>
                      <a:pt x="748" y="237"/>
                      <a:pt x="746" y="244"/>
                    </a:cubicBezTo>
                    <a:cubicBezTo>
                      <a:pt x="751" y="240"/>
                      <a:pt x="752" y="235"/>
                      <a:pt x="756" y="231"/>
                    </a:cubicBezTo>
                    <a:cubicBezTo>
                      <a:pt x="757" y="232"/>
                      <a:pt x="758" y="234"/>
                      <a:pt x="758" y="235"/>
                    </a:cubicBezTo>
                    <a:cubicBezTo>
                      <a:pt x="757" y="237"/>
                      <a:pt x="756" y="238"/>
                      <a:pt x="755" y="240"/>
                    </a:cubicBezTo>
                    <a:cubicBezTo>
                      <a:pt x="752" y="245"/>
                      <a:pt x="750" y="250"/>
                      <a:pt x="746" y="254"/>
                    </a:cubicBezTo>
                    <a:cubicBezTo>
                      <a:pt x="743" y="256"/>
                      <a:pt x="741" y="258"/>
                      <a:pt x="739" y="260"/>
                    </a:cubicBezTo>
                    <a:cubicBezTo>
                      <a:pt x="736" y="263"/>
                      <a:pt x="733" y="266"/>
                      <a:pt x="730" y="269"/>
                    </a:cubicBezTo>
                    <a:cubicBezTo>
                      <a:pt x="725" y="274"/>
                      <a:pt x="720" y="279"/>
                      <a:pt x="715" y="284"/>
                    </a:cubicBezTo>
                    <a:cubicBezTo>
                      <a:pt x="709" y="290"/>
                      <a:pt x="702" y="296"/>
                      <a:pt x="695" y="301"/>
                    </a:cubicBezTo>
                    <a:cubicBezTo>
                      <a:pt x="688" y="307"/>
                      <a:pt x="681" y="312"/>
                      <a:pt x="674" y="316"/>
                    </a:cubicBezTo>
                    <a:cubicBezTo>
                      <a:pt x="664" y="323"/>
                      <a:pt x="653" y="330"/>
                      <a:pt x="643" y="337"/>
                    </a:cubicBezTo>
                    <a:cubicBezTo>
                      <a:pt x="636" y="342"/>
                      <a:pt x="629" y="347"/>
                      <a:pt x="622" y="351"/>
                    </a:cubicBezTo>
                    <a:cubicBezTo>
                      <a:pt x="618" y="354"/>
                      <a:pt x="615" y="356"/>
                      <a:pt x="611" y="359"/>
                    </a:cubicBezTo>
                    <a:cubicBezTo>
                      <a:pt x="609" y="357"/>
                      <a:pt x="607" y="355"/>
                      <a:pt x="605" y="353"/>
                    </a:cubicBezTo>
                    <a:close/>
                    <a:moveTo>
                      <a:pt x="635" y="375"/>
                    </a:moveTo>
                    <a:cubicBezTo>
                      <a:pt x="629" y="379"/>
                      <a:pt x="629" y="377"/>
                      <a:pt x="626" y="373"/>
                    </a:cubicBezTo>
                    <a:cubicBezTo>
                      <a:pt x="625" y="373"/>
                      <a:pt x="625" y="373"/>
                      <a:pt x="625" y="372"/>
                    </a:cubicBezTo>
                    <a:cubicBezTo>
                      <a:pt x="633" y="367"/>
                      <a:pt x="642" y="363"/>
                      <a:pt x="648" y="355"/>
                    </a:cubicBezTo>
                    <a:cubicBezTo>
                      <a:pt x="647" y="355"/>
                      <a:pt x="646" y="356"/>
                      <a:pt x="646" y="356"/>
                    </a:cubicBezTo>
                    <a:cubicBezTo>
                      <a:pt x="640" y="360"/>
                      <a:pt x="634" y="364"/>
                      <a:pt x="629" y="367"/>
                    </a:cubicBezTo>
                    <a:cubicBezTo>
                      <a:pt x="627" y="368"/>
                      <a:pt x="626" y="369"/>
                      <a:pt x="624" y="370"/>
                    </a:cubicBezTo>
                    <a:cubicBezTo>
                      <a:pt x="623" y="370"/>
                      <a:pt x="623" y="370"/>
                      <a:pt x="621" y="369"/>
                    </a:cubicBezTo>
                    <a:cubicBezTo>
                      <a:pt x="629" y="363"/>
                      <a:pt x="635" y="358"/>
                      <a:pt x="642" y="353"/>
                    </a:cubicBezTo>
                    <a:cubicBezTo>
                      <a:pt x="642" y="352"/>
                      <a:pt x="642" y="352"/>
                      <a:pt x="641" y="352"/>
                    </a:cubicBezTo>
                    <a:cubicBezTo>
                      <a:pt x="634" y="356"/>
                      <a:pt x="627" y="362"/>
                      <a:pt x="620" y="368"/>
                    </a:cubicBezTo>
                    <a:cubicBezTo>
                      <a:pt x="618" y="366"/>
                      <a:pt x="616" y="364"/>
                      <a:pt x="614" y="362"/>
                    </a:cubicBezTo>
                    <a:cubicBezTo>
                      <a:pt x="615" y="361"/>
                      <a:pt x="615" y="361"/>
                      <a:pt x="615" y="361"/>
                    </a:cubicBezTo>
                    <a:cubicBezTo>
                      <a:pt x="623" y="355"/>
                      <a:pt x="632" y="349"/>
                      <a:pt x="641" y="344"/>
                    </a:cubicBezTo>
                    <a:cubicBezTo>
                      <a:pt x="647" y="340"/>
                      <a:pt x="653" y="336"/>
                      <a:pt x="659" y="332"/>
                    </a:cubicBezTo>
                    <a:cubicBezTo>
                      <a:pt x="666" y="327"/>
                      <a:pt x="673" y="323"/>
                      <a:pt x="680" y="318"/>
                    </a:cubicBezTo>
                    <a:cubicBezTo>
                      <a:pt x="690" y="311"/>
                      <a:pt x="699" y="305"/>
                      <a:pt x="708" y="297"/>
                    </a:cubicBezTo>
                    <a:cubicBezTo>
                      <a:pt x="714" y="291"/>
                      <a:pt x="720" y="286"/>
                      <a:pt x="725" y="280"/>
                    </a:cubicBezTo>
                    <a:cubicBezTo>
                      <a:pt x="728" y="278"/>
                      <a:pt x="730" y="276"/>
                      <a:pt x="732" y="273"/>
                    </a:cubicBezTo>
                    <a:cubicBezTo>
                      <a:pt x="737" y="269"/>
                      <a:pt x="742" y="264"/>
                      <a:pt x="746" y="259"/>
                    </a:cubicBezTo>
                    <a:cubicBezTo>
                      <a:pt x="749" y="256"/>
                      <a:pt x="752" y="252"/>
                      <a:pt x="755" y="249"/>
                    </a:cubicBezTo>
                    <a:cubicBezTo>
                      <a:pt x="757" y="246"/>
                      <a:pt x="759" y="243"/>
                      <a:pt x="761" y="239"/>
                    </a:cubicBezTo>
                    <a:cubicBezTo>
                      <a:pt x="763" y="241"/>
                      <a:pt x="763" y="243"/>
                      <a:pt x="762" y="245"/>
                    </a:cubicBezTo>
                    <a:cubicBezTo>
                      <a:pt x="759" y="251"/>
                      <a:pt x="755" y="257"/>
                      <a:pt x="750" y="263"/>
                    </a:cubicBezTo>
                    <a:cubicBezTo>
                      <a:pt x="749" y="264"/>
                      <a:pt x="748" y="265"/>
                      <a:pt x="747" y="266"/>
                    </a:cubicBezTo>
                    <a:cubicBezTo>
                      <a:pt x="747" y="266"/>
                      <a:pt x="748" y="267"/>
                      <a:pt x="748" y="267"/>
                    </a:cubicBezTo>
                    <a:cubicBezTo>
                      <a:pt x="755" y="261"/>
                      <a:pt x="760" y="254"/>
                      <a:pt x="765" y="245"/>
                    </a:cubicBezTo>
                    <a:cubicBezTo>
                      <a:pt x="767" y="248"/>
                      <a:pt x="768" y="250"/>
                      <a:pt x="770" y="253"/>
                    </a:cubicBezTo>
                    <a:cubicBezTo>
                      <a:pt x="767" y="257"/>
                      <a:pt x="765" y="260"/>
                      <a:pt x="763" y="264"/>
                    </a:cubicBezTo>
                    <a:cubicBezTo>
                      <a:pt x="767" y="263"/>
                      <a:pt x="768" y="258"/>
                      <a:pt x="772" y="255"/>
                    </a:cubicBezTo>
                    <a:cubicBezTo>
                      <a:pt x="772" y="257"/>
                      <a:pt x="772" y="257"/>
                      <a:pt x="772" y="258"/>
                    </a:cubicBezTo>
                    <a:cubicBezTo>
                      <a:pt x="767" y="264"/>
                      <a:pt x="763" y="271"/>
                      <a:pt x="757" y="276"/>
                    </a:cubicBezTo>
                    <a:cubicBezTo>
                      <a:pt x="755" y="278"/>
                      <a:pt x="753" y="280"/>
                      <a:pt x="751" y="282"/>
                    </a:cubicBezTo>
                    <a:cubicBezTo>
                      <a:pt x="745" y="288"/>
                      <a:pt x="738" y="294"/>
                      <a:pt x="731" y="299"/>
                    </a:cubicBezTo>
                    <a:cubicBezTo>
                      <a:pt x="724" y="306"/>
                      <a:pt x="716" y="312"/>
                      <a:pt x="709" y="318"/>
                    </a:cubicBezTo>
                    <a:cubicBezTo>
                      <a:pt x="702" y="323"/>
                      <a:pt x="696" y="329"/>
                      <a:pt x="689" y="334"/>
                    </a:cubicBezTo>
                    <a:cubicBezTo>
                      <a:pt x="683" y="339"/>
                      <a:pt x="677" y="343"/>
                      <a:pt x="672" y="347"/>
                    </a:cubicBezTo>
                    <a:cubicBezTo>
                      <a:pt x="665" y="352"/>
                      <a:pt x="658" y="357"/>
                      <a:pt x="651" y="363"/>
                    </a:cubicBezTo>
                    <a:cubicBezTo>
                      <a:pt x="646" y="367"/>
                      <a:pt x="640" y="371"/>
                      <a:pt x="635" y="375"/>
                    </a:cubicBezTo>
                    <a:close/>
                    <a:moveTo>
                      <a:pt x="662" y="410"/>
                    </a:moveTo>
                    <a:cubicBezTo>
                      <a:pt x="662" y="411"/>
                      <a:pt x="661" y="411"/>
                      <a:pt x="661" y="412"/>
                    </a:cubicBezTo>
                    <a:cubicBezTo>
                      <a:pt x="660" y="411"/>
                      <a:pt x="660" y="411"/>
                      <a:pt x="659" y="410"/>
                    </a:cubicBezTo>
                    <a:cubicBezTo>
                      <a:pt x="656" y="407"/>
                      <a:pt x="655" y="404"/>
                      <a:pt x="657" y="400"/>
                    </a:cubicBezTo>
                    <a:cubicBezTo>
                      <a:pt x="658" y="398"/>
                      <a:pt x="658" y="396"/>
                      <a:pt x="659" y="393"/>
                    </a:cubicBezTo>
                    <a:cubicBezTo>
                      <a:pt x="655" y="395"/>
                      <a:pt x="656" y="400"/>
                      <a:pt x="653" y="402"/>
                    </a:cubicBezTo>
                    <a:cubicBezTo>
                      <a:pt x="652" y="400"/>
                      <a:pt x="651" y="399"/>
                      <a:pt x="649" y="397"/>
                    </a:cubicBezTo>
                    <a:cubicBezTo>
                      <a:pt x="650" y="395"/>
                      <a:pt x="650" y="393"/>
                      <a:pt x="651" y="391"/>
                    </a:cubicBezTo>
                    <a:cubicBezTo>
                      <a:pt x="654" y="384"/>
                      <a:pt x="657" y="377"/>
                      <a:pt x="662" y="372"/>
                    </a:cubicBezTo>
                    <a:cubicBezTo>
                      <a:pt x="664" y="370"/>
                      <a:pt x="666" y="368"/>
                      <a:pt x="667" y="365"/>
                    </a:cubicBezTo>
                    <a:cubicBezTo>
                      <a:pt x="662" y="369"/>
                      <a:pt x="657" y="373"/>
                      <a:pt x="654" y="379"/>
                    </a:cubicBezTo>
                    <a:cubicBezTo>
                      <a:pt x="651" y="384"/>
                      <a:pt x="648" y="389"/>
                      <a:pt x="648" y="396"/>
                    </a:cubicBezTo>
                    <a:cubicBezTo>
                      <a:pt x="645" y="391"/>
                      <a:pt x="644" y="385"/>
                      <a:pt x="647" y="380"/>
                    </a:cubicBezTo>
                    <a:cubicBezTo>
                      <a:pt x="648" y="378"/>
                      <a:pt x="650" y="375"/>
                      <a:pt x="652" y="373"/>
                    </a:cubicBezTo>
                    <a:cubicBezTo>
                      <a:pt x="653" y="371"/>
                      <a:pt x="655" y="370"/>
                      <a:pt x="656" y="368"/>
                    </a:cubicBezTo>
                    <a:cubicBezTo>
                      <a:pt x="661" y="361"/>
                      <a:pt x="667" y="356"/>
                      <a:pt x="674" y="352"/>
                    </a:cubicBezTo>
                    <a:cubicBezTo>
                      <a:pt x="678" y="349"/>
                      <a:pt x="682" y="346"/>
                      <a:pt x="686" y="343"/>
                    </a:cubicBezTo>
                    <a:cubicBezTo>
                      <a:pt x="693" y="337"/>
                      <a:pt x="700" y="331"/>
                      <a:pt x="707" y="325"/>
                    </a:cubicBezTo>
                    <a:cubicBezTo>
                      <a:pt x="710" y="323"/>
                      <a:pt x="712" y="322"/>
                      <a:pt x="714" y="320"/>
                    </a:cubicBezTo>
                    <a:cubicBezTo>
                      <a:pt x="717" y="317"/>
                      <a:pt x="720" y="314"/>
                      <a:pt x="724" y="312"/>
                    </a:cubicBezTo>
                    <a:cubicBezTo>
                      <a:pt x="734" y="304"/>
                      <a:pt x="744" y="296"/>
                      <a:pt x="753" y="286"/>
                    </a:cubicBezTo>
                    <a:cubicBezTo>
                      <a:pt x="754" y="285"/>
                      <a:pt x="755" y="285"/>
                      <a:pt x="756" y="284"/>
                    </a:cubicBezTo>
                    <a:cubicBezTo>
                      <a:pt x="761" y="279"/>
                      <a:pt x="765" y="275"/>
                      <a:pt x="769" y="270"/>
                    </a:cubicBezTo>
                    <a:cubicBezTo>
                      <a:pt x="770" y="267"/>
                      <a:pt x="772" y="264"/>
                      <a:pt x="774" y="261"/>
                    </a:cubicBezTo>
                    <a:cubicBezTo>
                      <a:pt x="777" y="264"/>
                      <a:pt x="778" y="266"/>
                      <a:pt x="776" y="269"/>
                    </a:cubicBezTo>
                    <a:cubicBezTo>
                      <a:pt x="774" y="271"/>
                      <a:pt x="773" y="274"/>
                      <a:pt x="772" y="276"/>
                    </a:cubicBezTo>
                    <a:cubicBezTo>
                      <a:pt x="773" y="276"/>
                      <a:pt x="773" y="276"/>
                      <a:pt x="773" y="276"/>
                    </a:cubicBezTo>
                    <a:cubicBezTo>
                      <a:pt x="776" y="275"/>
                      <a:pt x="777" y="271"/>
                      <a:pt x="779" y="269"/>
                    </a:cubicBezTo>
                    <a:cubicBezTo>
                      <a:pt x="781" y="270"/>
                      <a:pt x="781" y="271"/>
                      <a:pt x="780" y="273"/>
                    </a:cubicBezTo>
                    <a:cubicBezTo>
                      <a:pt x="777" y="279"/>
                      <a:pt x="774" y="284"/>
                      <a:pt x="771" y="289"/>
                    </a:cubicBezTo>
                    <a:cubicBezTo>
                      <a:pt x="777" y="286"/>
                      <a:pt x="779" y="280"/>
                      <a:pt x="782" y="274"/>
                    </a:cubicBezTo>
                    <a:cubicBezTo>
                      <a:pt x="785" y="276"/>
                      <a:pt x="785" y="278"/>
                      <a:pt x="784" y="281"/>
                    </a:cubicBezTo>
                    <a:cubicBezTo>
                      <a:pt x="781" y="285"/>
                      <a:pt x="779" y="289"/>
                      <a:pt x="777" y="293"/>
                    </a:cubicBezTo>
                    <a:cubicBezTo>
                      <a:pt x="773" y="300"/>
                      <a:pt x="769" y="306"/>
                      <a:pt x="763" y="312"/>
                    </a:cubicBezTo>
                    <a:cubicBezTo>
                      <a:pt x="761" y="315"/>
                      <a:pt x="758" y="318"/>
                      <a:pt x="755" y="320"/>
                    </a:cubicBezTo>
                    <a:cubicBezTo>
                      <a:pt x="749" y="327"/>
                      <a:pt x="744" y="334"/>
                      <a:pt x="737" y="340"/>
                    </a:cubicBezTo>
                    <a:cubicBezTo>
                      <a:pt x="733" y="345"/>
                      <a:pt x="727" y="350"/>
                      <a:pt x="722" y="354"/>
                    </a:cubicBezTo>
                    <a:cubicBezTo>
                      <a:pt x="717" y="359"/>
                      <a:pt x="712" y="364"/>
                      <a:pt x="706" y="368"/>
                    </a:cubicBezTo>
                    <a:cubicBezTo>
                      <a:pt x="698" y="375"/>
                      <a:pt x="690" y="381"/>
                      <a:pt x="682" y="388"/>
                    </a:cubicBezTo>
                    <a:cubicBezTo>
                      <a:pt x="674" y="394"/>
                      <a:pt x="668" y="402"/>
                      <a:pt x="662" y="410"/>
                    </a:cubicBezTo>
                    <a:close/>
                    <a:moveTo>
                      <a:pt x="678" y="428"/>
                    </a:moveTo>
                    <a:cubicBezTo>
                      <a:pt x="681" y="424"/>
                      <a:pt x="684" y="419"/>
                      <a:pt x="686" y="415"/>
                    </a:cubicBezTo>
                    <a:cubicBezTo>
                      <a:pt x="687" y="413"/>
                      <a:pt x="688" y="412"/>
                      <a:pt x="689" y="410"/>
                    </a:cubicBezTo>
                    <a:cubicBezTo>
                      <a:pt x="682" y="415"/>
                      <a:pt x="679" y="422"/>
                      <a:pt x="675" y="429"/>
                    </a:cubicBezTo>
                    <a:cubicBezTo>
                      <a:pt x="674" y="427"/>
                      <a:pt x="673" y="426"/>
                      <a:pt x="672" y="425"/>
                    </a:cubicBezTo>
                    <a:cubicBezTo>
                      <a:pt x="676" y="420"/>
                      <a:pt x="679" y="414"/>
                      <a:pt x="683" y="409"/>
                    </a:cubicBezTo>
                    <a:cubicBezTo>
                      <a:pt x="677" y="412"/>
                      <a:pt x="675" y="418"/>
                      <a:pt x="670" y="424"/>
                    </a:cubicBezTo>
                    <a:cubicBezTo>
                      <a:pt x="669" y="422"/>
                      <a:pt x="669" y="421"/>
                      <a:pt x="668" y="420"/>
                    </a:cubicBezTo>
                    <a:cubicBezTo>
                      <a:pt x="673" y="414"/>
                      <a:pt x="678" y="408"/>
                      <a:pt x="684" y="402"/>
                    </a:cubicBezTo>
                    <a:cubicBezTo>
                      <a:pt x="676" y="405"/>
                      <a:pt x="672" y="412"/>
                      <a:pt x="666" y="418"/>
                    </a:cubicBezTo>
                    <a:cubicBezTo>
                      <a:pt x="664" y="416"/>
                      <a:pt x="664" y="415"/>
                      <a:pt x="665" y="413"/>
                    </a:cubicBezTo>
                    <a:cubicBezTo>
                      <a:pt x="670" y="405"/>
                      <a:pt x="676" y="399"/>
                      <a:pt x="683" y="393"/>
                    </a:cubicBezTo>
                    <a:cubicBezTo>
                      <a:pt x="686" y="390"/>
                      <a:pt x="689" y="388"/>
                      <a:pt x="692" y="385"/>
                    </a:cubicBezTo>
                    <a:cubicBezTo>
                      <a:pt x="698" y="380"/>
                      <a:pt x="705" y="375"/>
                      <a:pt x="712" y="370"/>
                    </a:cubicBezTo>
                    <a:cubicBezTo>
                      <a:pt x="717" y="366"/>
                      <a:pt x="722" y="361"/>
                      <a:pt x="727" y="356"/>
                    </a:cubicBezTo>
                    <a:cubicBezTo>
                      <a:pt x="733" y="351"/>
                      <a:pt x="739" y="346"/>
                      <a:pt x="744" y="340"/>
                    </a:cubicBezTo>
                    <a:cubicBezTo>
                      <a:pt x="751" y="333"/>
                      <a:pt x="758" y="325"/>
                      <a:pt x="765" y="317"/>
                    </a:cubicBezTo>
                    <a:cubicBezTo>
                      <a:pt x="768" y="313"/>
                      <a:pt x="772" y="309"/>
                      <a:pt x="775" y="305"/>
                    </a:cubicBezTo>
                    <a:cubicBezTo>
                      <a:pt x="779" y="299"/>
                      <a:pt x="783" y="292"/>
                      <a:pt x="786" y="286"/>
                    </a:cubicBezTo>
                    <a:cubicBezTo>
                      <a:pt x="787" y="285"/>
                      <a:pt x="787" y="285"/>
                      <a:pt x="788" y="284"/>
                    </a:cubicBezTo>
                    <a:cubicBezTo>
                      <a:pt x="788" y="284"/>
                      <a:pt x="789" y="284"/>
                      <a:pt x="789" y="284"/>
                    </a:cubicBezTo>
                    <a:cubicBezTo>
                      <a:pt x="786" y="294"/>
                      <a:pt x="780" y="303"/>
                      <a:pt x="775" y="311"/>
                    </a:cubicBezTo>
                    <a:cubicBezTo>
                      <a:pt x="782" y="305"/>
                      <a:pt x="786" y="296"/>
                      <a:pt x="791" y="288"/>
                    </a:cubicBezTo>
                    <a:cubicBezTo>
                      <a:pt x="792" y="289"/>
                      <a:pt x="792" y="290"/>
                      <a:pt x="792" y="291"/>
                    </a:cubicBezTo>
                    <a:cubicBezTo>
                      <a:pt x="791" y="293"/>
                      <a:pt x="791" y="295"/>
                      <a:pt x="789" y="297"/>
                    </a:cubicBezTo>
                    <a:cubicBezTo>
                      <a:pt x="788" y="300"/>
                      <a:pt x="786" y="303"/>
                      <a:pt x="784" y="306"/>
                    </a:cubicBezTo>
                    <a:cubicBezTo>
                      <a:pt x="783" y="307"/>
                      <a:pt x="783" y="308"/>
                      <a:pt x="783" y="309"/>
                    </a:cubicBezTo>
                    <a:cubicBezTo>
                      <a:pt x="783" y="309"/>
                      <a:pt x="784" y="309"/>
                      <a:pt x="784" y="309"/>
                    </a:cubicBezTo>
                    <a:cubicBezTo>
                      <a:pt x="787" y="304"/>
                      <a:pt x="791" y="299"/>
                      <a:pt x="794" y="294"/>
                    </a:cubicBezTo>
                    <a:cubicBezTo>
                      <a:pt x="796" y="296"/>
                      <a:pt x="797" y="297"/>
                      <a:pt x="796" y="300"/>
                    </a:cubicBezTo>
                    <a:cubicBezTo>
                      <a:pt x="791" y="307"/>
                      <a:pt x="787" y="315"/>
                      <a:pt x="780" y="321"/>
                    </a:cubicBezTo>
                    <a:cubicBezTo>
                      <a:pt x="776" y="326"/>
                      <a:pt x="770" y="331"/>
                      <a:pt x="765" y="336"/>
                    </a:cubicBezTo>
                    <a:cubicBezTo>
                      <a:pt x="761" y="341"/>
                      <a:pt x="756" y="345"/>
                      <a:pt x="751" y="350"/>
                    </a:cubicBezTo>
                    <a:cubicBezTo>
                      <a:pt x="751" y="350"/>
                      <a:pt x="750" y="350"/>
                      <a:pt x="750" y="351"/>
                    </a:cubicBezTo>
                    <a:cubicBezTo>
                      <a:pt x="746" y="354"/>
                      <a:pt x="742" y="357"/>
                      <a:pt x="738" y="361"/>
                    </a:cubicBezTo>
                    <a:cubicBezTo>
                      <a:pt x="732" y="368"/>
                      <a:pt x="726" y="374"/>
                      <a:pt x="721" y="381"/>
                    </a:cubicBezTo>
                    <a:cubicBezTo>
                      <a:pt x="715" y="388"/>
                      <a:pt x="709" y="394"/>
                      <a:pt x="703" y="400"/>
                    </a:cubicBezTo>
                    <a:cubicBezTo>
                      <a:pt x="693" y="410"/>
                      <a:pt x="684" y="421"/>
                      <a:pt x="679" y="434"/>
                    </a:cubicBezTo>
                    <a:cubicBezTo>
                      <a:pt x="676" y="431"/>
                      <a:pt x="676" y="431"/>
                      <a:pt x="678" y="428"/>
                    </a:cubicBezTo>
                    <a:close/>
                    <a:moveTo>
                      <a:pt x="693" y="455"/>
                    </a:moveTo>
                    <a:cubicBezTo>
                      <a:pt x="691" y="451"/>
                      <a:pt x="689" y="449"/>
                      <a:pt x="687" y="446"/>
                    </a:cubicBezTo>
                    <a:cubicBezTo>
                      <a:pt x="685" y="444"/>
                      <a:pt x="686" y="443"/>
                      <a:pt x="687" y="442"/>
                    </a:cubicBezTo>
                    <a:cubicBezTo>
                      <a:pt x="689" y="439"/>
                      <a:pt x="691" y="436"/>
                      <a:pt x="693" y="433"/>
                    </a:cubicBezTo>
                    <a:cubicBezTo>
                      <a:pt x="694" y="431"/>
                      <a:pt x="695" y="429"/>
                      <a:pt x="697" y="427"/>
                    </a:cubicBezTo>
                    <a:cubicBezTo>
                      <a:pt x="696" y="426"/>
                      <a:pt x="696" y="426"/>
                      <a:pt x="696" y="426"/>
                    </a:cubicBezTo>
                    <a:cubicBezTo>
                      <a:pt x="691" y="431"/>
                      <a:pt x="688" y="436"/>
                      <a:pt x="684" y="441"/>
                    </a:cubicBezTo>
                    <a:cubicBezTo>
                      <a:pt x="681" y="440"/>
                      <a:pt x="681" y="438"/>
                      <a:pt x="682" y="435"/>
                    </a:cubicBezTo>
                    <a:cubicBezTo>
                      <a:pt x="682" y="434"/>
                      <a:pt x="683" y="432"/>
                      <a:pt x="683" y="431"/>
                    </a:cubicBezTo>
                    <a:cubicBezTo>
                      <a:pt x="687" y="424"/>
                      <a:pt x="692" y="418"/>
                      <a:pt x="697" y="412"/>
                    </a:cubicBezTo>
                    <a:cubicBezTo>
                      <a:pt x="703" y="405"/>
                      <a:pt x="710" y="399"/>
                      <a:pt x="716" y="392"/>
                    </a:cubicBezTo>
                    <a:cubicBezTo>
                      <a:pt x="719" y="389"/>
                      <a:pt x="722" y="386"/>
                      <a:pt x="725" y="382"/>
                    </a:cubicBezTo>
                    <a:cubicBezTo>
                      <a:pt x="731" y="376"/>
                      <a:pt x="737" y="369"/>
                      <a:pt x="744" y="362"/>
                    </a:cubicBezTo>
                    <a:cubicBezTo>
                      <a:pt x="750" y="356"/>
                      <a:pt x="757" y="351"/>
                      <a:pt x="763" y="345"/>
                    </a:cubicBezTo>
                    <a:cubicBezTo>
                      <a:pt x="769" y="339"/>
                      <a:pt x="774" y="334"/>
                      <a:pt x="780" y="328"/>
                    </a:cubicBezTo>
                    <a:cubicBezTo>
                      <a:pt x="786" y="323"/>
                      <a:pt x="791" y="317"/>
                      <a:pt x="795" y="310"/>
                    </a:cubicBezTo>
                    <a:cubicBezTo>
                      <a:pt x="796" y="308"/>
                      <a:pt x="798" y="305"/>
                      <a:pt x="799" y="302"/>
                    </a:cubicBezTo>
                    <a:cubicBezTo>
                      <a:pt x="801" y="305"/>
                      <a:pt x="803" y="307"/>
                      <a:pt x="801" y="309"/>
                    </a:cubicBezTo>
                    <a:cubicBezTo>
                      <a:pt x="799" y="313"/>
                      <a:pt x="797" y="316"/>
                      <a:pt x="794" y="319"/>
                    </a:cubicBezTo>
                    <a:cubicBezTo>
                      <a:pt x="790" y="325"/>
                      <a:pt x="786" y="330"/>
                      <a:pt x="781" y="336"/>
                    </a:cubicBezTo>
                    <a:cubicBezTo>
                      <a:pt x="781" y="336"/>
                      <a:pt x="781" y="337"/>
                      <a:pt x="781" y="338"/>
                    </a:cubicBezTo>
                    <a:cubicBezTo>
                      <a:pt x="781" y="338"/>
                      <a:pt x="781" y="338"/>
                      <a:pt x="781" y="338"/>
                    </a:cubicBezTo>
                    <a:cubicBezTo>
                      <a:pt x="789" y="329"/>
                      <a:pt x="798" y="321"/>
                      <a:pt x="803" y="310"/>
                    </a:cubicBezTo>
                    <a:cubicBezTo>
                      <a:pt x="806" y="312"/>
                      <a:pt x="805" y="313"/>
                      <a:pt x="804" y="314"/>
                    </a:cubicBezTo>
                    <a:cubicBezTo>
                      <a:pt x="801" y="319"/>
                      <a:pt x="798" y="324"/>
                      <a:pt x="794" y="329"/>
                    </a:cubicBezTo>
                    <a:cubicBezTo>
                      <a:pt x="793" y="330"/>
                      <a:pt x="792" y="331"/>
                      <a:pt x="792" y="333"/>
                    </a:cubicBezTo>
                    <a:cubicBezTo>
                      <a:pt x="798" y="328"/>
                      <a:pt x="802" y="322"/>
                      <a:pt x="807" y="315"/>
                    </a:cubicBezTo>
                    <a:cubicBezTo>
                      <a:pt x="808" y="317"/>
                      <a:pt x="807" y="319"/>
                      <a:pt x="806" y="320"/>
                    </a:cubicBezTo>
                    <a:cubicBezTo>
                      <a:pt x="802" y="328"/>
                      <a:pt x="799" y="336"/>
                      <a:pt x="793" y="342"/>
                    </a:cubicBezTo>
                    <a:cubicBezTo>
                      <a:pt x="788" y="348"/>
                      <a:pt x="783" y="354"/>
                      <a:pt x="778" y="359"/>
                    </a:cubicBezTo>
                    <a:cubicBezTo>
                      <a:pt x="772" y="367"/>
                      <a:pt x="764" y="375"/>
                      <a:pt x="757" y="382"/>
                    </a:cubicBezTo>
                    <a:cubicBezTo>
                      <a:pt x="750" y="389"/>
                      <a:pt x="743" y="396"/>
                      <a:pt x="736" y="403"/>
                    </a:cubicBezTo>
                    <a:cubicBezTo>
                      <a:pt x="736" y="403"/>
                      <a:pt x="735" y="404"/>
                      <a:pt x="734" y="404"/>
                    </a:cubicBezTo>
                    <a:cubicBezTo>
                      <a:pt x="730" y="409"/>
                      <a:pt x="725" y="412"/>
                      <a:pt x="721" y="417"/>
                    </a:cubicBezTo>
                    <a:cubicBezTo>
                      <a:pt x="717" y="421"/>
                      <a:pt x="713" y="427"/>
                      <a:pt x="709" y="431"/>
                    </a:cubicBezTo>
                    <a:cubicBezTo>
                      <a:pt x="703" y="437"/>
                      <a:pt x="700" y="443"/>
                      <a:pt x="696" y="449"/>
                    </a:cubicBezTo>
                    <a:cubicBezTo>
                      <a:pt x="695" y="451"/>
                      <a:pt x="694" y="452"/>
                      <a:pt x="693" y="455"/>
                    </a:cubicBezTo>
                    <a:close/>
                    <a:moveTo>
                      <a:pt x="708" y="474"/>
                    </a:moveTo>
                    <a:cubicBezTo>
                      <a:pt x="706" y="472"/>
                      <a:pt x="706" y="471"/>
                      <a:pt x="707" y="469"/>
                    </a:cubicBezTo>
                    <a:cubicBezTo>
                      <a:pt x="710" y="464"/>
                      <a:pt x="714" y="459"/>
                      <a:pt x="717" y="455"/>
                    </a:cubicBezTo>
                    <a:cubicBezTo>
                      <a:pt x="717" y="453"/>
                      <a:pt x="718" y="452"/>
                      <a:pt x="719" y="451"/>
                    </a:cubicBezTo>
                    <a:cubicBezTo>
                      <a:pt x="713" y="456"/>
                      <a:pt x="709" y="463"/>
                      <a:pt x="705" y="469"/>
                    </a:cubicBezTo>
                    <a:cubicBezTo>
                      <a:pt x="704" y="468"/>
                      <a:pt x="703" y="468"/>
                      <a:pt x="703" y="467"/>
                    </a:cubicBezTo>
                    <a:cubicBezTo>
                      <a:pt x="702" y="466"/>
                      <a:pt x="702" y="465"/>
                      <a:pt x="701" y="465"/>
                    </a:cubicBezTo>
                    <a:cubicBezTo>
                      <a:pt x="705" y="457"/>
                      <a:pt x="710" y="450"/>
                      <a:pt x="714" y="442"/>
                    </a:cubicBezTo>
                    <a:cubicBezTo>
                      <a:pt x="707" y="448"/>
                      <a:pt x="704" y="455"/>
                      <a:pt x="699" y="462"/>
                    </a:cubicBezTo>
                    <a:cubicBezTo>
                      <a:pt x="698" y="461"/>
                      <a:pt x="697" y="459"/>
                      <a:pt x="696" y="458"/>
                    </a:cubicBezTo>
                    <a:cubicBezTo>
                      <a:pt x="699" y="450"/>
                      <a:pt x="704" y="443"/>
                      <a:pt x="709" y="437"/>
                    </a:cubicBezTo>
                    <a:cubicBezTo>
                      <a:pt x="711" y="434"/>
                      <a:pt x="713" y="433"/>
                      <a:pt x="715" y="430"/>
                    </a:cubicBezTo>
                    <a:cubicBezTo>
                      <a:pt x="721" y="422"/>
                      <a:pt x="729" y="416"/>
                      <a:pt x="736" y="409"/>
                    </a:cubicBezTo>
                    <a:cubicBezTo>
                      <a:pt x="741" y="404"/>
                      <a:pt x="746" y="401"/>
                      <a:pt x="750" y="396"/>
                    </a:cubicBezTo>
                    <a:cubicBezTo>
                      <a:pt x="764" y="381"/>
                      <a:pt x="779" y="366"/>
                      <a:pt x="792" y="350"/>
                    </a:cubicBezTo>
                    <a:cubicBezTo>
                      <a:pt x="797" y="344"/>
                      <a:pt x="803" y="337"/>
                      <a:pt x="806" y="330"/>
                    </a:cubicBezTo>
                    <a:cubicBezTo>
                      <a:pt x="807" y="327"/>
                      <a:pt x="809" y="324"/>
                      <a:pt x="810" y="321"/>
                    </a:cubicBezTo>
                    <a:cubicBezTo>
                      <a:pt x="812" y="323"/>
                      <a:pt x="812" y="324"/>
                      <a:pt x="812" y="326"/>
                    </a:cubicBezTo>
                    <a:cubicBezTo>
                      <a:pt x="808" y="333"/>
                      <a:pt x="805" y="341"/>
                      <a:pt x="801" y="349"/>
                    </a:cubicBezTo>
                    <a:cubicBezTo>
                      <a:pt x="801" y="351"/>
                      <a:pt x="800" y="352"/>
                      <a:pt x="799" y="353"/>
                    </a:cubicBezTo>
                    <a:cubicBezTo>
                      <a:pt x="800" y="353"/>
                      <a:pt x="800" y="354"/>
                      <a:pt x="800" y="354"/>
                    </a:cubicBezTo>
                    <a:cubicBezTo>
                      <a:pt x="801" y="353"/>
                      <a:pt x="802" y="353"/>
                      <a:pt x="802" y="352"/>
                    </a:cubicBezTo>
                    <a:cubicBezTo>
                      <a:pt x="804" y="349"/>
                      <a:pt x="806" y="346"/>
                      <a:pt x="807" y="343"/>
                    </a:cubicBezTo>
                    <a:cubicBezTo>
                      <a:pt x="809" y="339"/>
                      <a:pt x="810" y="335"/>
                      <a:pt x="812" y="330"/>
                    </a:cubicBezTo>
                    <a:cubicBezTo>
                      <a:pt x="813" y="329"/>
                      <a:pt x="813" y="329"/>
                      <a:pt x="814" y="328"/>
                    </a:cubicBezTo>
                    <a:cubicBezTo>
                      <a:pt x="814" y="328"/>
                      <a:pt x="815" y="328"/>
                      <a:pt x="815" y="328"/>
                    </a:cubicBezTo>
                    <a:cubicBezTo>
                      <a:pt x="815" y="329"/>
                      <a:pt x="815" y="330"/>
                      <a:pt x="815" y="331"/>
                    </a:cubicBezTo>
                    <a:cubicBezTo>
                      <a:pt x="813" y="336"/>
                      <a:pt x="811" y="341"/>
                      <a:pt x="810" y="346"/>
                    </a:cubicBezTo>
                    <a:cubicBezTo>
                      <a:pt x="809" y="347"/>
                      <a:pt x="809" y="347"/>
                      <a:pt x="809" y="348"/>
                    </a:cubicBezTo>
                    <a:cubicBezTo>
                      <a:pt x="814" y="344"/>
                      <a:pt x="814" y="338"/>
                      <a:pt x="817" y="333"/>
                    </a:cubicBezTo>
                    <a:cubicBezTo>
                      <a:pt x="819" y="334"/>
                      <a:pt x="819" y="336"/>
                      <a:pt x="818" y="337"/>
                    </a:cubicBezTo>
                    <a:cubicBezTo>
                      <a:pt x="815" y="342"/>
                      <a:pt x="813" y="347"/>
                      <a:pt x="810" y="352"/>
                    </a:cubicBezTo>
                    <a:cubicBezTo>
                      <a:pt x="806" y="358"/>
                      <a:pt x="802" y="363"/>
                      <a:pt x="799" y="368"/>
                    </a:cubicBezTo>
                    <a:cubicBezTo>
                      <a:pt x="798" y="369"/>
                      <a:pt x="797" y="371"/>
                      <a:pt x="797" y="372"/>
                    </a:cubicBezTo>
                    <a:cubicBezTo>
                      <a:pt x="797" y="372"/>
                      <a:pt x="797" y="372"/>
                      <a:pt x="797" y="372"/>
                    </a:cubicBezTo>
                    <a:cubicBezTo>
                      <a:pt x="806" y="362"/>
                      <a:pt x="814" y="351"/>
                      <a:pt x="820" y="338"/>
                    </a:cubicBezTo>
                    <a:cubicBezTo>
                      <a:pt x="821" y="339"/>
                      <a:pt x="821" y="340"/>
                      <a:pt x="821" y="341"/>
                    </a:cubicBezTo>
                    <a:cubicBezTo>
                      <a:pt x="821" y="344"/>
                      <a:pt x="821" y="346"/>
                      <a:pt x="820" y="349"/>
                    </a:cubicBezTo>
                    <a:cubicBezTo>
                      <a:pt x="817" y="357"/>
                      <a:pt x="812" y="365"/>
                      <a:pt x="807" y="372"/>
                    </a:cubicBezTo>
                    <a:cubicBezTo>
                      <a:pt x="804" y="375"/>
                      <a:pt x="802" y="378"/>
                      <a:pt x="800" y="381"/>
                    </a:cubicBezTo>
                    <a:cubicBezTo>
                      <a:pt x="796" y="386"/>
                      <a:pt x="793" y="390"/>
                      <a:pt x="789" y="395"/>
                    </a:cubicBezTo>
                    <a:cubicBezTo>
                      <a:pt x="776" y="409"/>
                      <a:pt x="762" y="422"/>
                      <a:pt x="749" y="436"/>
                    </a:cubicBezTo>
                    <a:cubicBezTo>
                      <a:pt x="744" y="443"/>
                      <a:pt x="738" y="449"/>
                      <a:pt x="733" y="456"/>
                    </a:cubicBezTo>
                    <a:cubicBezTo>
                      <a:pt x="728" y="461"/>
                      <a:pt x="723" y="467"/>
                      <a:pt x="719" y="474"/>
                    </a:cubicBezTo>
                    <a:cubicBezTo>
                      <a:pt x="718" y="477"/>
                      <a:pt x="716" y="480"/>
                      <a:pt x="714" y="483"/>
                    </a:cubicBezTo>
                    <a:cubicBezTo>
                      <a:pt x="712" y="480"/>
                      <a:pt x="710" y="477"/>
                      <a:pt x="708" y="474"/>
                    </a:cubicBezTo>
                    <a:close/>
                    <a:moveTo>
                      <a:pt x="736" y="509"/>
                    </a:moveTo>
                    <a:cubicBezTo>
                      <a:pt x="735" y="508"/>
                      <a:pt x="734" y="507"/>
                      <a:pt x="733" y="506"/>
                    </a:cubicBezTo>
                    <a:cubicBezTo>
                      <a:pt x="736" y="500"/>
                      <a:pt x="738" y="495"/>
                      <a:pt x="740" y="488"/>
                    </a:cubicBezTo>
                    <a:cubicBezTo>
                      <a:pt x="735" y="493"/>
                      <a:pt x="734" y="499"/>
                      <a:pt x="732" y="505"/>
                    </a:cubicBezTo>
                    <a:cubicBezTo>
                      <a:pt x="731" y="504"/>
                      <a:pt x="731" y="503"/>
                      <a:pt x="730" y="503"/>
                    </a:cubicBezTo>
                    <a:cubicBezTo>
                      <a:pt x="728" y="501"/>
                      <a:pt x="727" y="499"/>
                      <a:pt x="729" y="496"/>
                    </a:cubicBezTo>
                    <a:cubicBezTo>
                      <a:pt x="730" y="494"/>
                      <a:pt x="731" y="492"/>
                      <a:pt x="732" y="490"/>
                    </a:cubicBezTo>
                    <a:cubicBezTo>
                      <a:pt x="734" y="487"/>
                      <a:pt x="736" y="483"/>
                      <a:pt x="738" y="480"/>
                    </a:cubicBezTo>
                    <a:cubicBezTo>
                      <a:pt x="737" y="480"/>
                      <a:pt x="737" y="479"/>
                      <a:pt x="737" y="479"/>
                    </a:cubicBezTo>
                    <a:cubicBezTo>
                      <a:pt x="732" y="484"/>
                      <a:pt x="729" y="491"/>
                      <a:pt x="726" y="498"/>
                    </a:cubicBezTo>
                    <a:cubicBezTo>
                      <a:pt x="725" y="496"/>
                      <a:pt x="724" y="495"/>
                      <a:pt x="723" y="494"/>
                    </a:cubicBezTo>
                    <a:cubicBezTo>
                      <a:pt x="722" y="493"/>
                      <a:pt x="721" y="492"/>
                      <a:pt x="722" y="491"/>
                    </a:cubicBezTo>
                    <a:cubicBezTo>
                      <a:pt x="725" y="486"/>
                      <a:pt x="728" y="482"/>
                      <a:pt x="731" y="477"/>
                    </a:cubicBezTo>
                    <a:cubicBezTo>
                      <a:pt x="733" y="475"/>
                      <a:pt x="735" y="472"/>
                      <a:pt x="738" y="469"/>
                    </a:cubicBezTo>
                    <a:cubicBezTo>
                      <a:pt x="733" y="471"/>
                      <a:pt x="730" y="475"/>
                      <a:pt x="728" y="478"/>
                    </a:cubicBezTo>
                    <a:cubicBezTo>
                      <a:pt x="725" y="482"/>
                      <a:pt x="723" y="486"/>
                      <a:pt x="720" y="490"/>
                    </a:cubicBezTo>
                    <a:cubicBezTo>
                      <a:pt x="719" y="490"/>
                      <a:pt x="719" y="489"/>
                      <a:pt x="718" y="489"/>
                    </a:cubicBezTo>
                    <a:cubicBezTo>
                      <a:pt x="718" y="488"/>
                      <a:pt x="717" y="487"/>
                      <a:pt x="717" y="486"/>
                    </a:cubicBezTo>
                    <a:cubicBezTo>
                      <a:pt x="719" y="482"/>
                      <a:pt x="721" y="479"/>
                      <a:pt x="723" y="475"/>
                    </a:cubicBezTo>
                    <a:cubicBezTo>
                      <a:pt x="725" y="471"/>
                      <a:pt x="728" y="468"/>
                      <a:pt x="730" y="465"/>
                    </a:cubicBezTo>
                    <a:cubicBezTo>
                      <a:pt x="736" y="459"/>
                      <a:pt x="740" y="453"/>
                      <a:pt x="746" y="447"/>
                    </a:cubicBezTo>
                    <a:cubicBezTo>
                      <a:pt x="758" y="434"/>
                      <a:pt x="771" y="421"/>
                      <a:pt x="783" y="407"/>
                    </a:cubicBezTo>
                    <a:cubicBezTo>
                      <a:pt x="789" y="401"/>
                      <a:pt x="795" y="396"/>
                      <a:pt x="799" y="389"/>
                    </a:cubicBezTo>
                    <a:cubicBezTo>
                      <a:pt x="801" y="386"/>
                      <a:pt x="803" y="384"/>
                      <a:pt x="805" y="381"/>
                    </a:cubicBezTo>
                    <a:cubicBezTo>
                      <a:pt x="809" y="376"/>
                      <a:pt x="813" y="371"/>
                      <a:pt x="817" y="366"/>
                    </a:cubicBezTo>
                    <a:cubicBezTo>
                      <a:pt x="820" y="360"/>
                      <a:pt x="822" y="354"/>
                      <a:pt x="826" y="347"/>
                    </a:cubicBezTo>
                    <a:cubicBezTo>
                      <a:pt x="827" y="352"/>
                      <a:pt x="825" y="356"/>
                      <a:pt x="824" y="360"/>
                    </a:cubicBezTo>
                    <a:cubicBezTo>
                      <a:pt x="823" y="365"/>
                      <a:pt x="820" y="369"/>
                      <a:pt x="819" y="373"/>
                    </a:cubicBezTo>
                    <a:cubicBezTo>
                      <a:pt x="825" y="368"/>
                      <a:pt x="826" y="361"/>
                      <a:pt x="828" y="353"/>
                    </a:cubicBezTo>
                    <a:cubicBezTo>
                      <a:pt x="831" y="358"/>
                      <a:pt x="833" y="362"/>
                      <a:pt x="835" y="366"/>
                    </a:cubicBezTo>
                    <a:cubicBezTo>
                      <a:pt x="835" y="367"/>
                      <a:pt x="835" y="368"/>
                      <a:pt x="835" y="369"/>
                    </a:cubicBezTo>
                    <a:cubicBezTo>
                      <a:pt x="832" y="377"/>
                      <a:pt x="827" y="383"/>
                      <a:pt x="822" y="388"/>
                    </a:cubicBezTo>
                    <a:cubicBezTo>
                      <a:pt x="819" y="391"/>
                      <a:pt x="816" y="393"/>
                      <a:pt x="813" y="396"/>
                    </a:cubicBezTo>
                    <a:cubicBezTo>
                      <a:pt x="812" y="397"/>
                      <a:pt x="811" y="399"/>
                      <a:pt x="809" y="400"/>
                    </a:cubicBezTo>
                    <a:cubicBezTo>
                      <a:pt x="795" y="416"/>
                      <a:pt x="779" y="431"/>
                      <a:pt x="766" y="447"/>
                    </a:cubicBezTo>
                    <a:cubicBezTo>
                      <a:pt x="761" y="453"/>
                      <a:pt x="757" y="460"/>
                      <a:pt x="753" y="466"/>
                    </a:cubicBezTo>
                    <a:cubicBezTo>
                      <a:pt x="752" y="468"/>
                      <a:pt x="751" y="471"/>
                      <a:pt x="750" y="474"/>
                    </a:cubicBezTo>
                    <a:cubicBezTo>
                      <a:pt x="747" y="480"/>
                      <a:pt x="744" y="486"/>
                      <a:pt x="741" y="492"/>
                    </a:cubicBezTo>
                    <a:cubicBezTo>
                      <a:pt x="741" y="493"/>
                      <a:pt x="741" y="494"/>
                      <a:pt x="740" y="495"/>
                    </a:cubicBezTo>
                    <a:cubicBezTo>
                      <a:pt x="740" y="497"/>
                      <a:pt x="739" y="499"/>
                      <a:pt x="738" y="502"/>
                    </a:cubicBezTo>
                    <a:cubicBezTo>
                      <a:pt x="738" y="504"/>
                      <a:pt x="737" y="507"/>
                      <a:pt x="736" y="509"/>
                    </a:cubicBezTo>
                    <a:close/>
                    <a:moveTo>
                      <a:pt x="758" y="529"/>
                    </a:moveTo>
                    <a:cubicBezTo>
                      <a:pt x="755" y="527"/>
                      <a:pt x="753" y="525"/>
                      <a:pt x="751" y="523"/>
                    </a:cubicBezTo>
                    <a:cubicBezTo>
                      <a:pt x="750" y="522"/>
                      <a:pt x="750" y="521"/>
                      <a:pt x="750" y="520"/>
                    </a:cubicBezTo>
                    <a:cubicBezTo>
                      <a:pt x="750" y="512"/>
                      <a:pt x="749" y="505"/>
                      <a:pt x="752" y="497"/>
                    </a:cubicBezTo>
                    <a:cubicBezTo>
                      <a:pt x="753" y="495"/>
                      <a:pt x="753" y="493"/>
                      <a:pt x="753" y="491"/>
                    </a:cubicBezTo>
                    <a:cubicBezTo>
                      <a:pt x="753" y="491"/>
                      <a:pt x="753" y="491"/>
                      <a:pt x="752" y="491"/>
                    </a:cubicBezTo>
                    <a:cubicBezTo>
                      <a:pt x="752" y="492"/>
                      <a:pt x="751" y="493"/>
                      <a:pt x="750" y="494"/>
                    </a:cubicBezTo>
                    <a:cubicBezTo>
                      <a:pt x="747" y="501"/>
                      <a:pt x="747" y="508"/>
                      <a:pt x="747" y="515"/>
                    </a:cubicBezTo>
                    <a:cubicBezTo>
                      <a:pt x="747" y="516"/>
                      <a:pt x="747" y="517"/>
                      <a:pt x="746" y="519"/>
                    </a:cubicBezTo>
                    <a:cubicBezTo>
                      <a:pt x="745" y="518"/>
                      <a:pt x="744" y="517"/>
                      <a:pt x="743" y="516"/>
                    </a:cubicBezTo>
                    <a:cubicBezTo>
                      <a:pt x="740" y="514"/>
                      <a:pt x="739" y="511"/>
                      <a:pt x="740" y="507"/>
                    </a:cubicBezTo>
                    <a:cubicBezTo>
                      <a:pt x="743" y="501"/>
                      <a:pt x="745" y="494"/>
                      <a:pt x="748" y="488"/>
                    </a:cubicBezTo>
                    <a:cubicBezTo>
                      <a:pt x="752" y="479"/>
                      <a:pt x="756" y="471"/>
                      <a:pt x="760" y="463"/>
                    </a:cubicBezTo>
                    <a:cubicBezTo>
                      <a:pt x="765" y="456"/>
                      <a:pt x="769" y="450"/>
                      <a:pt x="775" y="444"/>
                    </a:cubicBezTo>
                    <a:cubicBezTo>
                      <a:pt x="783" y="434"/>
                      <a:pt x="792" y="425"/>
                      <a:pt x="802" y="415"/>
                    </a:cubicBezTo>
                    <a:cubicBezTo>
                      <a:pt x="810" y="406"/>
                      <a:pt x="819" y="397"/>
                      <a:pt x="828" y="388"/>
                    </a:cubicBezTo>
                    <a:cubicBezTo>
                      <a:pt x="828" y="388"/>
                      <a:pt x="828" y="388"/>
                      <a:pt x="828" y="388"/>
                    </a:cubicBezTo>
                    <a:cubicBezTo>
                      <a:pt x="828" y="388"/>
                      <a:pt x="828" y="388"/>
                      <a:pt x="828" y="388"/>
                    </a:cubicBezTo>
                    <a:cubicBezTo>
                      <a:pt x="830" y="385"/>
                      <a:pt x="832" y="383"/>
                      <a:pt x="833" y="381"/>
                    </a:cubicBezTo>
                    <a:cubicBezTo>
                      <a:pt x="835" y="378"/>
                      <a:pt x="836" y="376"/>
                      <a:pt x="838" y="372"/>
                    </a:cubicBezTo>
                    <a:cubicBezTo>
                      <a:pt x="839" y="375"/>
                      <a:pt x="838" y="376"/>
                      <a:pt x="837" y="378"/>
                    </a:cubicBezTo>
                    <a:cubicBezTo>
                      <a:pt x="835" y="380"/>
                      <a:pt x="834" y="382"/>
                      <a:pt x="832" y="384"/>
                    </a:cubicBezTo>
                    <a:cubicBezTo>
                      <a:pt x="831" y="385"/>
                      <a:pt x="830" y="387"/>
                      <a:pt x="828" y="388"/>
                    </a:cubicBezTo>
                    <a:cubicBezTo>
                      <a:pt x="828" y="388"/>
                      <a:pt x="828" y="388"/>
                      <a:pt x="828" y="388"/>
                    </a:cubicBezTo>
                    <a:cubicBezTo>
                      <a:pt x="828" y="388"/>
                      <a:pt x="828" y="388"/>
                      <a:pt x="828" y="388"/>
                    </a:cubicBezTo>
                    <a:cubicBezTo>
                      <a:pt x="828" y="389"/>
                      <a:pt x="829" y="390"/>
                      <a:pt x="828" y="390"/>
                    </a:cubicBezTo>
                    <a:cubicBezTo>
                      <a:pt x="825" y="394"/>
                      <a:pt x="822" y="398"/>
                      <a:pt x="819" y="402"/>
                    </a:cubicBezTo>
                    <a:cubicBezTo>
                      <a:pt x="817" y="406"/>
                      <a:pt x="814" y="409"/>
                      <a:pt x="811" y="413"/>
                    </a:cubicBezTo>
                    <a:cubicBezTo>
                      <a:pt x="808" y="417"/>
                      <a:pt x="805" y="421"/>
                      <a:pt x="801" y="425"/>
                    </a:cubicBezTo>
                    <a:cubicBezTo>
                      <a:pt x="795" y="432"/>
                      <a:pt x="789" y="438"/>
                      <a:pt x="784" y="446"/>
                    </a:cubicBezTo>
                    <a:cubicBezTo>
                      <a:pt x="781" y="451"/>
                      <a:pt x="777" y="457"/>
                      <a:pt x="775" y="463"/>
                    </a:cubicBezTo>
                    <a:cubicBezTo>
                      <a:pt x="770" y="473"/>
                      <a:pt x="766" y="484"/>
                      <a:pt x="762" y="495"/>
                    </a:cubicBezTo>
                    <a:cubicBezTo>
                      <a:pt x="760" y="501"/>
                      <a:pt x="759" y="506"/>
                      <a:pt x="758" y="512"/>
                    </a:cubicBezTo>
                    <a:cubicBezTo>
                      <a:pt x="758" y="517"/>
                      <a:pt x="758" y="523"/>
                      <a:pt x="758" y="529"/>
                    </a:cubicBezTo>
                    <a:close/>
                    <a:moveTo>
                      <a:pt x="839" y="392"/>
                    </a:moveTo>
                    <a:cubicBezTo>
                      <a:pt x="840" y="389"/>
                      <a:pt x="841" y="387"/>
                      <a:pt x="843" y="384"/>
                    </a:cubicBezTo>
                    <a:cubicBezTo>
                      <a:pt x="843" y="384"/>
                      <a:pt x="843" y="384"/>
                      <a:pt x="843" y="384"/>
                    </a:cubicBezTo>
                    <a:cubicBezTo>
                      <a:pt x="843" y="385"/>
                      <a:pt x="843" y="386"/>
                      <a:pt x="843" y="387"/>
                    </a:cubicBezTo>
                    <a:cubicBezTo>
                      <a:pt x="843" y="388"/>
                      <a:pt x="842" y="389"/>
                      <a:pt x="842" y="390"/>
                    </a:cubicBezTo>
                    <a:cubicBezTo>
                      <a:pt x="842" y="396"/>
                      <a:pt x="840" y="402"/>
                      <a:pt x="837" y="407"/>
                    </a:cubicBezTo>
                    <a:cubicBezTo>
                      <a:pt x="836" y="410"/>
                      <a:pt x="835" y="412"/>
                      <a:pt x="833" y="415"/>
                    </a:cubicBezTo>
                    <a:cubicBezTo>
                      <a:pt x="829" y="421"/>
                      <a:pt x="825" y="428"/>
                      <a:pt x="821" y="434"/>
                    </a:cubicBezTo>
                    <a:cubicBezTo>
                      <a:pt x="818" y="439"/>
                      <a:pt x="814" y="444"/>
                      <a:pt x="811" y="449"/>
                    </a:cubicBezTo>
                    <a:cubicBezTo>
                      <a:pt x="806" y="458"/>
                      <a:pt x="802" y="467"/>
                      <a:pt x="797" y="477"/>
                    </a:cubicBezTo>
                    <a:cubicBezTo>
                      <a:pt x="794" y="482"/>
                      <a:pt x="791" y="487"/>
                      <a:pt x="789" y="492"/>
                    </a:cubicBezTo>
                    <a:cubicBezTo>
                      <a:pt x="788" y="489"/>
                      <a:pt x="788" y="486"/>
                      <a:pt x="789" y="483"/>
                    </a:cubicBezTo>
                    <a:cubicBezTo>
                      <a:pt x="792" y="474"/>
                      <a:pt x="795" y="466"/>
                      <a:pt x="799" y="457"/>
                    </a:cubicBezTo>
                    <a:cubicBezTo>
                      <a:pt x="803" y="451"/>
                      <a:pt x="806" y="443"/>
                      <a:pt x="810" y="437"/>
                    </a:cubicBezTo>
                    <a:cubicBezTo>
                      <a:pt x="815" y="430"/>
                      <a:pt x="820" y="423"/>
                      <a:pt x="825" y="415"/>
                    </a:cubicBezTo>
                    <a:cubicBezTo>
                      <a:pt x="829" y="408"/>
                      <a:pt x="834" y="400"/>
                      <a:pt x="839" y="392"/>
                    </a:cubicBezTo>
                    <a:close/>
                    <a:moveTo>
                      <a:pt x="775" y="538"/>
                    </a:moveTo>
                    <a:cubicBezTo>
                      <a:pt x="772" y="537"/>
                      <a:pt x="769" y="536"/>
                      <a:pt x="766" y="535"/>
                    </a:cubicBezTo>
                    <a:cubicBezTo>
                      <a:pt x="764" y="534"/>
                      <a:pt x="762" y="533"/>
                      <a:pt x="762" y="530"/>
                    </a:cubicBezTo>
                    <a:cubicBezTo>
                      <a:pt x="762" y="526"/>
                      <a:pt x="762" y="523"/>
                      <a:pt x="762" y="520"/>
                    </a:cubicBezTo>
                    <a:cubicBezTo>
                      <a:pt x="762" y="507"/>
                      <a:pt x="766" y="496"/>
                      <a:pt x="770" y="485"/>
                    </a:cubicBezTo>
                    <a:cubicBezTo>
                      <a:pt x="772" y="479"/>
                      <a:pt x="775" y="474"/>
                      <a:pt x="777" y="468"/>
                    </a:cubicBezTo>
                    <a:cubicBezTo>
                      <a:pt x="779" y="464"/>
                      <a:pt x="781" y="459"/>
                      <a:pt x="783" y="455"/>
                    </a:cubicBezTo>
                    <a:cubicBezTo>
                      <a:pt x="789" y="445"/>
                      <a:pt x="796" y="437"/>
                      <a:pt x="804" y="429"/>
                    </a:cubicBezTo>
                    <a:cubicBezTo>
                      <a:pt x="805" y="428"/>
                      <a:pt x="806" y="426"/>
                      <a:pt x="807" y="425"/>
                    </a:cubicBezTo>
                    <a:cubicBezTo>
                      <a:pt x="810" y="421"/>
                      <a:pt x="814" y="417"/>
                      <a:pt x="817" y="412"/>
                    </a:cubicBezTo>
                    <a:cubicBezTo>
                      <a:pt x="821" y="407"/>
                      <a:pt x="825" y="401"/>
                      <a:pt x="829" y="396"/>
                    </a:cubicBezTo>
                    <a:cubicBezTo>
                      <a:pt x="831" y="393"/>
                      <a:pt x="833" y="390"/>
                      <a:pt x="835" y="388"/>
                    </a:cubicBezTo>
                    <a:cubicBezTo>
                      <a:pt x="836" y="388"/>
                      <a:pt x="836" y="388"/>
                      <a:pt x="836" y="388"/>
                    </a:cubicBezTo>
                    <a:cubicBezTo>
                      <a:pt x="832" y="395"/>
                      <a:pt x="828" y="402"/>
                      <a:pt x="824" y="409"/>
                    </a:cubicBezTo>
                    <a:cubicBezTo>
                      <a:pt x="821" y="413"/>
                      <a:pt x="819" y="417"/>
                      <a:pt x="816" y="420"/>
                    </a:cubicBezTo>
                    <a:cubicBezTo>
                      <a:pt x="811" y="428"/>
                      <a:pt x="806" y="436"/>
                      <a:pt x="801" y="444"/>
                    </a:cubicBezTo>
                    <a:cubicBezTo>
                      <a:pt x="799" y="448"/>
                      <a:pt x="797" y="452"/>
                      <a:pt x="795" y="457"/>
                    </a:cubicBezTo>
                    <a:cubicBezTo>
                      <a:pt x="792" y="462"/>
                      <a:pt x="790" y="468"/>
                      <a:pt x="788" y="474"/>
                    </a:cubicBezTo>
                    <a:cubicBezTo>
                      <a:pt x="787" y="476"/>
                      <a:pt x="786" y="478"/>
                      <a:pt x="786" y="480"/>
                    </a:cubicBezTo>
                    <a:cubicBezTo>
                      <a:pt x="785" y="484"/>
                      <a:pt x="784" y="488"/>
                      <a:pt x="783" y="491"/>
                    </a:cubicBezTo>
                    <a:cubicBezTo>
                      <a:pt x="782" y="498"/>
                      <a:pt x="781" y="505"/>
                      <a:pt x="780" y="512"/>
                    </a:cubicBezTo>
                    <a:cubicBezTo>
                      <a:pt x="779" y="516"/>
                      <a:pt x="779" y="519"/>
                      <a:pt x="779" y="522"/>
                    </a:cubicBezTo>
                    <a:cubicBezTo>
                      <a:pt x="780" y="527"/>
                      <a:pt x="780" y="532"/>
                      <a:pt x="782" y="537"/>
                    </a:cubicBezTo>
                    <a:cubicBezTo>
                      <a:pt x="783" y="538"/>
                      <a:pt x="783" y="540"/>
                      <a:pt x="784" y="542"/>
                    </a:cubicBezTo>
                    <a:cubicBezTo>
                      <a:pt x="783" y="541"/>
                      <a:pt x="783" y="541"/>
                      <a:pt x="782" y="541"/>
                    </a:cubicBezTo>
                    <a:cubicBezTo>
                      <a:pt x="780" y="540"/>
                      <a:pt x="778" y="539"/>
                      <a:pt x="775" y="538"/>
                    </a:cubicBezTo>
                    <a:close/>
                    <a:moveTo>
                      <a:pt x="797" y="552"/>
                    </a:moveTo>
                    <a:cubicBezTo>
                      <a:pt x="797" y="554"/>
                      <a:pt x="797" y="556"/>
                      <a:pt x="796" y="557"/>
                    </a:cubicBezTo>
                    <a:cubicBezTo>
                      <a:pt x="795" y="553"/>
                      <a:pt x="796" y="549"/>
                      <a:pt x="796" y="545"/>
                    </a:cubicBezTo>
                    <a:cubicBezTo>
                      <a:pt x="796" y="541"/>
                      <a:pt x="796" y="537"/>
                      <a:pt x="797" y="533"/>
                    </a:cubicBezTo>
                    <a:cubicBezTo>
                      <a:pt x="798" y="529"/>
                      <a:pt x="800" y="525"/>
                      <a:pt x="800" y="520"/>
                    </a:cubicBezTo>
                    <a:cubicBezTo>
                      <a:pt x="793" y="531"/>
                      <a:pt x="794" y="543"/>
                      <a:pt x="793" y="555"/>
                    </a:cubicBezTo>
                    <a:cubicBezTo>
                      <a:pt x="789" y="552"/>
                      <a:pt x="786" y="549"/>
                      <a:pt x="782" y="546"/>
                    </a:cubicBezTo>
                    <a:cubicBezTo>
                      <a:pt x="784" y="546"/>
                      <a:pt x="786" y="547"/>
                      <a:pt x="787" y="546"/>
                    </a:cubicBezTo>
                    <a:cubicBezTo>
                      <a:pt x="790" y="546"/>
                      <a:pt x="791" y="545"/>
                      <a:pt x="790" y="542"/>
                    </a:cubicBezTo>
                    <a:cubicBezTo>
                      <a:pt x="790" y="541"/>
                      <a:pt x="789" y="541"/>
                      <a:pt x="789" y="540"/>
                    </a:cubicBezTo>
                    <a:cubicBezTo>
                      <a:pt x="783" y="531"/>
                      <a:pt x="784" y="521"/>
                      <a:pt x="785" y="511"/>
                    </a:cubicBezTo>
                    <a:cubicBezTo>
                      <a:pt x="785" y="510"/>
                      <a:pt x="786" y="510"/>
                      <a:pt x="786" y="510"/>
                    </a:cubicBezTo>
                    <a:cubicBezTo>
                      <a:pt x="790" y="502"/>
                      <a:pt x="793" y="494"/>
                      <a:pt x="797" y="486"/>
                    </a:cubicBezTo>
                    <a:cubicBezTo>
                      <a:pt x="803" y="475"/>
                      <a:pt x="808" y="464"/>
                      <a:pt x="814" y="454"/>
                    </a:cubicBezTo>
                    <a:cubicBezTo>
                      <a:pt x="816" y="450"/>
                      <a:pt x="818" y="446"/>
                      <a:pt x="820" y="442"/>
                    </a:cubicBezTo>
                    <a:cubicBezTo>
                      <a:pt x="825" y="435"/>
                      <a:pt x="831" y="429"/>
                      <a:pt x="835" y="421"/>
                    </a:cubicBezTo>
                    <a:cubicBezTo>
                      <a:pt x="839" y="414"/>
                      <a:pt x="843" y="407"/>
                      <a:pt x="845" y="399"/>
                    </a:cubicBezTo>
                    <a:cubicBezTo>
                      <a:pt x="846" y="398"/>
                      <a:pt x="846" y="396"/>
                      <a:pt x="847" y="394"/>
                    </a:cubicBezTo>
                    <a:cubicBezTo>
                      <a:pt x="849" y="397"/>
                      <a:pt x="849" y="399"/>
                      <a:pt x="848" y="401"/>
                    </a:cubicBezTo>
                    <a:cubicBezTo>
                      <a:pt x="847" y="403"/>
                      <a:pt x="846" y="405"/>
                      <a:pt x="846" y="408"/>
                    </a:cubicBezTo>
                    <a:cubicBezTo>
                      <a:pt x="845" y="409"/>
                      <a:pt x="845" y="410"/>
                      <a:pt x="845" y="412"/>
                    </a:cubicBezTo>
                    <a:cubicBezTo>
                      <a:pt x="845" y="412"/>
                      <a:pt x="846" y="412"/>
                      <a:pt x="846" y="412"/>
                    </a:cubicBezTo>
                    <a:cubicBezTo>
                      <a:pt x="847" y="409"/>
                      <a:pt x="848" y="405"/>
                      <a:pt x="850" y="402"/>
                    </a:cubicBezTo>
                    <a:cubicBezTo>
                      <a:pt x="851" y="405"/>
                      <a:pt x="853" y="407"/>
                      <a:pt x="851" y="410"/>
                    </a:cubicBezTo>
                    <a:cubicBezTo>
                      <a:pt x="850" y="412"/>
                      <a:pt x="849" y="413"/>
                      <a:pt x="849" y="415"/>
                    </a:cubicBezTo>
                    <a:cubicBezTo>
                      <a:pt x="847" y="420"/>
                      <a:pt x="846" y="424"/>
                      <a:pt x="844" y="428"/>
                    </a:cubicBezTo>
                    <a:cubicBezTo>
                      <a:pt x="845" y="428"/>
                      <a:pt x="845" y="428"/>
                      <a:pt x="845" y="429"/>
                    </a:cubicBezTo>
                    <a:cubicBezTo>
                      <a:pt x="850" y="423"/>
                      <a:pt x="850" y="416"/>
                      <a:pt x="853" y="410"/>
                    </a:cubicBezTo>
                    <a:cubicBezTo>
                      <a:pt x="855" y="415"/>
                      <a:pt x="855" y="415"/>
                      <a:pt x="854" y="419"/>
                    </a:cubicBezTo>
                    <a:cubicBezTo>
                      <a:pt x="854" y="420"/>
                      <a:pt x="854" y="420"/>
                      <a:pt x="854" y="421"/>
                    </a:cubicBezTo>
                    <a:cubicBezTo>
                      <a:pt x="853" y="429"/>
                      <a:pt x="849" y="436"/>
                      <a:pt x="846" y="444"/>
                    </a:cubicBezTo>
                    <a:cubicBezTo>
                      <a:pt x="842" y="451"/>
                      <a:pt x="838" y="457"/>
                      <a:pt x="833" y="463"/>
                    </a:cubicBezTo>
                    <a:cubicBezTo>
                      <a:pt x="825" y="473"/>
                      <a:pt x="819" y="485"/>
                      <a:pt x="813" y="496"/>
                    </a:cubicBezTo>
                    <a:cubicBezTo>
                      <a:pt x="811" y="501"/>
                      <a:pt x="809" y="506"/>
                      <a:pt x="807" y="510"/>
                    </a:cubicBezTo>
                    <a:cubicBezTo>
                      <a:pt x="805" y="516"/>
                      <a:pt x="804" y="522"/>
                      <a:pt x="802" y="527"/>
                    </a:cubicBezTo>
                    <a:cubicBezTo>
                      <a:pt x="799" y="536"/>
                      <a:pt x="798" y="544"/>
                      <a:pt x="797" y="552"/>
                    </a:cubicBezTo>
                    <a:close/>
                    <a:moveTo>
                      <a:pt x="815" y="553"/>
                    </a:moveTo>
                    <a:cubicBezTo>
                      <a:pt x="814" y="555"/>
                      <a:pt x="814" y="556"/>
                      <a:pt x="814" y="558"/>
                    </a:cubicBezTo>
                    <a:cubicBezTo>
                      <a:pt x="814" y="563"/>
                      <a:pt x="813" y="567"/>
                      <a:pt x="813" y="571"/>
                    </a:cubicBezTo>
                    <a:cubicBezTo>
                      <a:pt x="809" y="570"/>
                      <a:pt x="809" y="569"/>
                      <a:pt x="809" y="567"/>
                    </a:cubicBezTo>
                    <a:cubicBezTo>
                      <a:pt x="810" y="559"/>
                      <a:pt x="809" y="551"/>
                      <a:pt x="812" y="543"/>
                    </a:cubicBezTo>
                    <a:cubicBezTo>
                      <a:pt x="812" y="543"/>
                      <a:pt x="812" y="542"/>
                      <a:pt x="811" y="541"/>
                    </a:cubicBezTo>
                    <a:cubicBezTo>
                      <a:pt x="806" y="549"/>
                      <a:pt x="808" y="558"/>
                      <a:pt x="807" y="566"/>
                    </a:cubicBezTo>
                    <a:cubicBezTo>
                      <a:pt x="806" y="565"/>
                      <a:pt x="805" y="564"/>
                      <a:pt x="805" y="563"/>
                    </a:cubicBezTo>
                    <a:cubicBezTo>
                      <a:pt x="805" y="561"/>
                      <a:pt x="805" y="559"/>
                      <a:pt x="805" y="557"/>
                    </a:cubicBezTo>
                    <a:cubicBezTo>
                      <a:pt x="806" y="552"/>
                      <a:pt x="807" y="546"/>
                      <a:pt x="807" y="540"/>
                    </a:cubicBezTo>
                    <a:cubicBezTo>
                      <a:pt x="806" y="542"/>
                      <a:pt x="805" y="544"/>
                      <a:pt x="805" y="546"/>
                    </a:cubicBezTo>
                    <a:cubicBezTo>
                      <a:pt x="804" y="552"/>
                      <a:pt x="803" y="557"/>
                      <a:pt x="803" y="562"/>
                    </a:cubicBezTo>
                    <a:cubicBezTo>
                      <a:pt x="800" y="561"/>
                      <a:pt x="800" y="559"/>
                      <a:pt x="800" y="557"/>
                    </a:cubicBezTo>
                    <a:cubicBezTo>
                      <a:pt x="801" y="550"/>
                      <a:pt x="802" y="543"/>
                      <a:pt x="804" y="536"/>
                    </a:cubicBezTo>
                    <a:cubicBezTo>
                      <a:pt x="806" y="528"/>
                      <a:pt x="809" y="520"/>
                      <a:pt x="811" y="511"/>
                    </a:cubicBezTo>
                    <a:cubicBezTo>
                      <a:pt x="812" y="510"/>
                      <a:pt x="812" y="508"/>
                      <a:pt x="813" y="507"/>
                    </a:cubicBezTo>
                    <a:cubicBezTo>
                      <a:pt x="818" y="498"/>
                      <a:pt x="823" y="488"/>
                      <a:pt x="829" y="479"/>
                    </a:cubicBezTo>
                    <a:cubicBezTo>
                      <a:pt x="831" y="474"/>
                      <a:pt x="835" y="470"/>
                      <a:pt x="838" y="465"/>
                    </a:cubicBezTo>
                    <a:cubicBezTo>
                      <a:pt x="840" y="462"/>
                      <a:pt x="843" y="459"/>
                      <a:pt x="845" y="455"/>
                    </a:cubicBezTo>
                    <a:cubicBezTo>
                      <a:pt x="848" y="450"/>
                      <a:pt x="851" y="444"/>
                      <a:pt x="854" y="438"/>
                    </a:cubicBezTo>
                    <a:cubicBezTo>
                      <a:pt x="855" y="434"/>
                      <a:pt x="857" y="429"/>
                      <a:pt x="858" y="425"/>
                    </a:cubicBezTo>
                    <a:cubicBezTo>
                      <a:pt x="860" y="429"/>
                      <a:pt x="860" y="430"/>
                      <a:pt x="859" y="433"/>
                    </a:cubicBezTo>
                    <a:cubicBezTo>
                      <a:pt x="858" y="436"/>
                      <a:pt x="856" y="438"/>
                      <a:pt x="855" y="441"/>
                    </a:cubicBezTo>
                    <a:cubicBezTo>
                      <a:pt x="852" y="449"/>
                      <a:pt x="850" y="458"/>
                      <a:pt x="845" y="465"/>
                    </a:cubicBezTo>
                    <a:cubicBezTo>
                      <a:pt x="844" y="466"/>
                      <a:pt x="843" y="467"/>
                      <a:pt x="843" y="468"/>
                    </a:cubicBezTo>
                    <a:cubicBezTo>
                      <a:pt x="843" y="469"/>
                      <a:pt x="843" y="469"/>
                      <a:pt x="843" y="470"/>
                    </a:cubicBezTo>
                    <a:cubicBezTo>
                      <a:pt x="843" y="470"/>
                      <a:pt x="843" y="470"/>
                      <a:pt x="844" y="470"/>
                    </a:cubicBezTo>
                    <a:cubicBezTo>
                      <a:pt x="846" y="466"/>
                      <a:pt x="850" y="461"/>
                      <a:pt x="852" y="457"/>
                    </a:cubicBezTo>
                    <a:cubicBezTo>
                      <a:pt x="854" y="452"/>
                      <a:pt x="856" y="446"/>
                      <a:pt x="857" y="441"/>
                    </a:cubicBezTo>
                    <a:cubicBezTo>
                      <a:pt x="858" y="439"/>
                      <a:pt x="859" y="437"/>
                      <a:pt x="861" y="435"/>
                    </a:cubicBezTo>
                    <a:cubicBezTo>
                      <a:pt x="861" y="446"/>
                      <a:pt x="860" y="456"/>
                      <a:pt x="853" y="465"/>
                    </a:cubicBezTo>
                    <a:cubicBezTo>
                      <a:pt x="850" y="469"/>
                      <a:pt x="847" y="474"/>
                      <a:pt x="845" y="479"/>
                    </a:cubicBezTo>
                    <a:cubicBezTo>
                      <a:pt x="840" y="489"/>
                      <a:pt x="834" y="498"/>
                      <a:pt x="830" y="508"/>
                    </a:cubicBezTo>
                    <a:cubicBezTo>
                      <a:pt x="829" y="513"/>
                      <a:pt x="826" y="517"/>
                      <a:pt x="824" y="522"/>
                    </a:cubicBezTo>
                    <a:cubicBezTo>
                      <a:pt x="821" y="532"/>
                      <a:pt x="818" y="543"/>
                      <a:pt x="815" y="553"/>
                    </a:cubicBezTo>
                    <a:close/>
                    <a:moveTo>
                      <a:pt x="830" y="582"/>
                    </a:moveTo>
                    <a:cubicBezTo>
                      <a:pt x="829" y="588"/>
                      <a:pt x="829" y="594"/>
                      <a:pt x="828" y="601"/>
                    </a:cubicBezTo>
                    <a:cubicBezTo>
                      <a:pt x="825" y="596"/>
                      <a:pt x="823" y="591"/>
                      <a:pt x="821" y="587"/>
                    </a:cubicBezTo>
                    <a:cubicBezTo>
                      <a:pt x="819" y="583"/>
                      <a:pt x="818" y="580"/>
                      <a:pt x="818" y="577"/>
                    </a:cubicBezTo>
                    <a:cubicBezTo>
                      <a:pt x="818" y="575"/>
                      <a:pt x="818" y="574"/>
                      <a:pt x="818" y="572"/>
                    </a:cubicBezTo>
                    <a:cubicBezTo>
                      <a:pt x="818" y="565"/>
                      <a:pt x="818" y="558"/>
                      <a:pt x="820" y="551"/>
                    </a:cubicBezTo>
                    <a:cubicBezTo>
                      <a:pt x="825" y="537"/>
                      <a:pt x="829" y="522"/>
                      <a:pt x="836" y="508"/>
                    </a:cubicBezTo>
                    <a:cubicBezTo>
                      <a:pt x="841" y="495"/>
                      <a:pt x="849" y="482"/>
                      <a:pt x="856" y="470"/>
                    </a:cubicBezTo>
                    <a:cubicBezTo>
                      <a:pt x="858" y="465"/>
                      <a:pt x="862" y="461"/>
                      <a:pt x="863" y="456"/>
                    </a:cubicBezTo>
                    <a:cubicBezTo>
                      <a:pt x="864" y="452"/>
                      <a:pt x="864" y="449"/>
                      <a:pt x="865" y="445"/>
                    </a:cubicBezTo>
                    <a:cubicBezTo>
                      <a:pt x="866" y="448"/>
                      <a:pt x="867" y="450"/>
                      <a:pt x="866" y="452"/>
                    </a:cubicBezTo>
                    <a:cubicBezTo>
                      <a:pt x="864" y="458"/>
                      <a:pt x="862" y="463"/>
                      <a:pt x="860" y="468"/>
                    </a:cubicBezTo>
                    <a:cubicBezTo>
                      <a:pt x="857" y="474"/>
                      <a:pt x="854" y="480"/>
                      <a:pt x="851" y="486"/>
                    </a:cubicBezTo>
                    <a:cubicBezTo>
                      <a:pt x="850" y="488"/>
                      <a:pt x="850" y="490"/>
                      <a:pt x="851" y="492"/>
                    </a:cubicBezTo>
                    <a:cubicBezTo>
                      <a:pt x="856" y="483"/>
                      <a:pt x="860" y="474"/>
                      <a:pt x="865" y="464"/>
                    </a:cubicBezTo>
                    <a:cubicBezTo>
                      <a:pt x="866" y="468"/>
                      <a:pt x="865" y="471"/>
                      <a:pt x="864" y="474"/>
                    </a:cubicBezTo>
                    <a:cubicBezTo>
                      <a:pt x="863" y="479"/>
                      <a:pt x="861" y="484"/>
                      <a:pt x="860" y="489"/>
                    </a:cubicBezTo>
                    <a:cubicBezTo>
                      <a:pt x="858" y="496"/>
                      <a:pt x="856" y="502"/>
                      <a:pt x="853" y="508"/>
                    </a:cubicBezTo>
                    <a:cubicBezTo>
                      <a:pt x="850" y="516"/>
                      <a:pt x="845" y="524"/>
                      <a:pt x="842" y="533"/>
                    </a:cubicBezTo>
                    <a:cubicBezTo>
                      <a:pt x="840" y="537"/>
                      <a:pt x="839" y="541"/>
                      <a:pt x="838" y="546"/>
                    </a:cubicBezTo>
                    <a:cubicBezTo>
                      <a:pt x="836" y="552"/>
                      <a:pt x="835" y="558"/>
                      <a:pt x="834" y="564"/>
                    </a:cubicBezTo>
                    <a:cubicBezTo>
                      <a:pt x="834" y="565"/>
                      <a:pt x="834" y="565"/>
                      <a:pt x="834" y="566"/>
                    </a:cubicBezTo>
                    <a:cubicBezTo>
                      <a:pt x="832" y="571"/>
                      <a:pt x="831" y="576"/>
                      <a:pt x="830" y="582"/>
                    </a:cubicBezTo>
                    <a:close/>
                    <a:moveTo>
                      <a:pt x="858" y="598"/>
                    </a:moveTo>
                    <a:cubicBezTo>
                      <a:pt x="859" y="602"/>
                      <a:pt x="859" y="606"/>
                      <a:pt x="860" y="611"/>
                    </a:cubicBezTo>
                    <a:cubicBezTo>
                      <a:pt x="858" y="611"/>
                      <a:pt x="856" y="610"/>
                      <a:pt x="855" y="610"/>
                    </a:cubicBezTo>
                    <a:cubicBezTo>
                      <a:pt x="853" y="602"/>
                      <a:pt x="852" y="594"/>
                      <a:pt x="852" y="586"/>
                    </a:cubicBezTo>
                    <a:cubicBezTo>
                      <a:pt x="849" y="594"/>
                      <a:pt x="851" y="602"/>
                      <a:pt x="852" y="610"/>
                    </a:cubicBezTo>
                    <a:cubicBezTo>
                      <a:pt x="851" y="609"/>
                      <a:pt x="850" y="609"/>
                      <a:pt x="849" y="609"/>
                    </a:cubicBezTo>
                    <a:cubicBezTo>
                      <a:pt x="847" y="608"/>
                      <a:pt x="846" y="608"/>
                      <a:pt x="844" y="607"/>
                    </a:cubicBezTo>
                    <a:cubicBezTo>
                      <a:pt x="839" y="605"/>
                      <a:pt x="839" y="605"/>
                      <a:pt x="839" y="600"/>
                    </a:cubicBezTo>
                    <a:cubicBezTo>
                      <a:pt x="839" y="598"/>
                      <a:pt x="840" y="596"/>
                      <a:pt x="840" y="594"/>
                    </a:cubicBezTo>
                    <a:cubicBezTo>
                      <a:pt x="840" y="590"/>
                      <a:pt x="841" y="586"/>
                      <a:pt x="841" y="582"/>
                    </a:cubicBezTo>
                    <a:cubicBezTo>
                      <a:pt x="841" y="581"/>
                      <a:pt x="841" y="580"/>
                      <a:pt x="841" y="580"/>
                    </a:cubicBezTo>
                    <a:cubicBezTo>
                      <a:pt x="841" y="580"/>
                      <a:pt x="840" y="580"/>
                      <a:pt x="840" y="580"/>
                    </a:cubicBezTo>
                    <a:cubicBezTo>
                      <a:pt x="839" y="587"/>
                      <a:pt x="838" y="595"/>
                      <a:pt x="837" y="603"/>
                    </a:cubicBezTo>
                    <a:cubicBezTo>
                      <a:pt x="834" y="601"/>
                      <a:pt x="834" y="601"/>
                      <a:pt x="834" y="599"/>
                    </a:cubicBezTo>
                    <a:cubicBezTo>
                      <a:pt x="833" y="592"/>
                      <a:pt x="834" y="586"/>
                      <a:pt x="835" y="580"/>
                    </a:cubicBezTo>
                    <a:cubicBezTo>
                      <a:pt x="837" y="570"/>
                      <a:pt x="839" y="559"/>
                      <a:pt x="842" y="549"/>
                    </a:cubicBezTo>
                    <a:cubicBezTo>
                      <a:pt x="842" y="548"/>
                      <a:pt x="842" y="547"/>
                      <a:pt x="843" y="546"/>
                    </a:cubicBezTo>
                    <a:cubicBezTo>
                      <a:pt x="844" y="543"/>
                      <a:pt x="845" y="539"/>
                      <a:pt x="846" y="535"/>
                    </a:cubicBezTo>
                    <a:cubicBezTo>
                      <a:pt x="851" y="524"/>
                      <a:pt x="856" y="514"/>
                      <a:pt x="860" y="503"/>
                    </a:cubicBezTo>
                    <a:cubicBezTo>
                      <a:pt x="863" y="495"/>
                      <a:pt x="865" y="488"/>
                      <a:pt x="867" y="480"/>
                    </a:cubicBezTo>
                    <a:cubicBezTo>
                      <a:pt x="869" y="475"/>
                      <a:pt x="871" y="469"/>
                      <a:pt x="870" y="463"/>
                    </a:cubicBezTo>
                    <a:cubicBezTo>
                      <a:pt x="872" y="467"/>
                      <a:pt x="873" y="471"/>
                      <a:pt x="875" y="474"/>
                    </a:cubicBezTo>
                    <a:cubicBezTo>
                      <a:pt x="877" y="477"/>
                      <a:pt x="876" y="480"/>
                      <a:pt x="875" y="484"/>
                    </a:cubicBezTo>
                    <a:cubicBezTo>
                      <a:pt x="873" y="491"/>
                      <a:pt x="871" y="499"/>
                      <a:pt x="869" y="506"/>
                    </a:cubicBezTo>
                    <a:cubicBezTo>
                      <a:pt x="869" y="507"/>
                      <a:pt x="869" y="508"/>
                      <a:pt x="869" y="509"/>
                    </a:cubicBezTo>
                    <a:cubicBezTo>
                      <a:pt x="869" y="509"/>
                      <a:pt x="869" y="509"/>
                      <a:pt x="870" y="509"/>
                    </a:cubicBezTo>
                    <a:cubicBezTo>
                      <a:pt x="870" y="509"/>
                      <a:pt x="871" y="508"/>
                      <a:pt x="871" y="508"/>
                    </a:cubicBezTo>
                    <a:cubicBezTo>
                      <a:pt x="872" y="505"/>
                      <a:pt x="873" y="502"/>
                      <a:pt x="874" y="499"/>
                    </a:cubicBezTo>
                    <a:cubicBezTo>
                      <a:pt x="875" y="495"/>
                      <a:pt x="876" y="491"/>
                      <a:pt x="877" y="487"/>
                    </a:cubicBezTo>
                    <a:cubicBezTo>
                      <a:pt x="877" y="485"/>
                      <a:pt x="877" y="484"/>
                      <a:pt x="878" y="483"/>
                    </a:cubicBezTo>
                    <a:cubicBezTo>
                      <a:pt x="881" y="488"/>
                      <a:pt x="883" y="493"/>
                      <a:pt x="879" y="498"/>
                    </a:cubicBezTo>
                    <a:cubicBezTo>
                      <a:pt x="878" y="499"/>
                      <a:pt x="877" y="501"/>
                      <a:pt x="877" y="503"/>
                    </a:cubicBezTo>
                    <a:cubicBezTo>
                      <a:pt x="875" y="508"/>
                      <a:pt x="874" y="513"/>
                      <a:pt x="872" y="517"/>
                    </a:cubicBezTo>
                    <a:cubicBezTo>
                      <a:pt x="867" y="528"/>
                      <a:pt x="863" y="539"/>
                      <a:pt x="860" y="551"/>
                    </a:cubicBezTo>
                    <a:cubicBezTo>
                      <a:pt x="859" y="558"/>
                      <a:pt x="858" y="565"/>
                      <a:pt x="858" y="573"/>
                    </a:cubicBezTo>
                    <a:cubicBezTo>
                      <a:pt x="858" y="578"/>
                      <a:pt x="858" y="584"/>
                      <a:pt x="858" y="590"/>
                    </a:cubicBezTo>
                    <a:cubicBezTo>
                      <a:pt x="858" y="593"/>
                      <a:pt x="858" y="595"/>
                      <a:pt x="858" y="598"/>
                    </a:cubicBezTo>
                    <a:close/>
                    <a:moveTo>
                      <a:pt x="884" y="508"/>
                    </a:moveTo>
                    <a:cubicBezTo>
                      <a:pt x="882" y="513"/>
                      <a:pt x="881" y="519"/>
                      <a:pt x="879" y="524"/>
                    </a:cubicBezTo>
                    <a:cubicBezTo>
                      <a:pt x="877" y="530"/>
                      <a:pt x="876" y="538"/>
                      <a:pt x="874" y="545"/>
                    </a:cubicBezTo>
                    <a:cubicBezTo>
                      <a:pt x="874" y="546"/>
                      <a:pt x="874" y="547"/>
                      <a:pt x="874" y="548"/>
                    </a:cubicBezTo>
                    <a:cubicBezTo>
                      <a:pt x="874" y="551"/>
                      <a:pt x="874" y="555"/>
                      <a:pt x="874" y="558"/>
                    </a:cubicBezTo>
                    <a:cubicBezTo>
                      <a:pt x="874" y="563"/>
                      <a:pt x="874" y="568"/>
                      <a:pt x="874" y="573"/>
                    </a:cubicBezTo>
                    <a:cubicBezTo>
                      <a:pt x="875" y="583"/>
                      <a:pt x="877" y="593"/>
                      <a:pt x="881" y="603"/>
                    </a:cubicBezTo>
                    <a:cubicBezTo>
                      <a:pt x="882" y="606"/>
                      <a:pt x="884" y="609"/>
                      <a:pt x="885" y="612"/>
                    </a:cubicBezTo>
                    <a:cubicBezTo>
                      <a:pt x="881" y="612"/>
                      <a:pt x="877" y="612"/>
                      <a:pt x="873" y="612"/>
                    </a:cubicBezTo>
                    <a:cubicBezTo>
                      <a:pt x="871" y="605"/>
                      <a:pt x="869" y="599"/>
                      <a:pt x="868" y="591"/>
                    </a:cubicBezTo>
                    <a:cubicBezTo>
                      <a:pt x="866" y="595"/>
                      <a:pt x="867" y="599"/>
                      <a:pt x="868" y="602"/>
                    </a:cubicBezTo>
                    <a:cubicBezTo>
                      <a:pt x="868" y="605"/>
                      <a:pt x="870" y="608"/>
                      <a:pt x="870" y="612"/>
                    </a:cubicBezTo>
                    <a:cubicBezTo>
                      <a:pt x="868" y="612"/>
                      <a:pt x="866" y="612"/>
                      <a:pt x="865" y="612"/>
                    </a:cubicBezTo>
                    <a:cubicBezTo>
                      <a:pt x="859" y="591"/>
                      <a:pt x="863" y="539"/>
                      <a:pt x="873" y="527"/>
                    </a:cubicBezTo>
                    <a:cubicBezTo>
                      <a:pt x="872" y="531"/>
                      <a:pt x="870" y="534"/>
                      <a:pt x="873" y="538"/>
                    </a:cubicBezTo>
                    <a:cubicBezTo>
                      <a:pt x="874" y="525"/>
                      <a:pt x="880" y="514"/>
                      <a:pt x="883" y="502"/>
                    </a:cubicBezTo>
                    <a:cubicBezTo>
                      <a:pt x="884" y="502"/>
                      <a:pt x="884" y="502"/>
                      <a:pt x="884" y="502"/>
                    </a:cubicBezTo>
                    <a:cubicBezTo>
                      <a:pt x="884" y="503"/>
                      <a:pt x="885" y="504"/>
                      <a:pt x="885" y="505"/>
                    </a:cubicBezTo>
                    <a:cubicBezTo>
                      <a:pt x="884" y="506"/>
                      <a:pt x="884" y="507"/>
                      <a:pt x="884" y="508"/>
                    </a:cubicBezTo>
                    <a:close/>
                    <a:moveTo>
                      <a:pt x="906" y="595"/>
                    </a:moveTo>
                    <a:cubicBezTo>
                      <a:pt x="905" y="596"/>
                      <a:pt x="904" y="597"/>
                      <a:pt x="904" y="598"/>
                    </a:cubicBezTo>
                    <a:cubicBezTo>
                      <a:pt x="900" y="590"/>
                      <a:pt x="901" y="582"/>
                      <a:pt x="897" y="575"/>
                    </a:cubicBezTo>
                    <a:cubicBezTo>
                      <a:pt x="897" y="583"/>
                      <a:pt x="899" y="591"/>
                      <a:pt x="902" y="600"/>
                    </a:cubicBezTo>
                    <a:cubicBezTo>
                      <a:pt x="901" y="599"/>
                      <a:pt x="900" y="599"/>
                      <a:pt x="900" y="598"/>
                    </a:cubicBezTo>
                    <a:cubicBezTo>
                      <a:pt x="898" y="593"/>
                      <a:pt x="896" y="588"/>
                      <a:pt x="894" y="583"/>
                    </a:cubicBezTo>
                    <a:cubicBezTo>
                      <a:pt x="891" y="576"/>
                      <a:pt x="890" y="568"/>
                      <a:pt x="889" y="560"/>
                    </a:cubicBezTo>
                    <a:cubicBezTo>
                      <a:pt x="888" y="558"/>
                      <a:pt x="889" y="556"/>
                      <a:pt x="889" y="554"/>
                    </a:cubicBezTo>
                    <a:cubicBezTo>
                      <a:pt x="889" y="551"/>
                      <a:pt x="890" y="548"/>
                      <a:pt x="890" y="546"/>
                    </a:cubicBezTo>
                    <a:cubicBezTo>
                      <a:pt x="891" y="541"/>
                      <a:pt x="891" y="537"/>
                      <a:pt x="892" y="532"/>
                    </a:cubicBezTo>
                    <a:cubicBezTo>
                      <a:pt x="892" y="530"/>
                      <a:pt x="893" y="529"/>
                      <a:pt x="893" y="527"/>
                    </a:cubicBezTo>
                    <a:cubicBezTo>
                      <a:pt x="894" y="527"/>
                      <a:pt x="894" y="527"/>
                      <a:pt x="894" y="527"/>
                    </a:cubicBezTo>
                    <a:cubicBezTo>
                      <a:pt x="894" y="528"/>
                      <a:pt x="894" y="529"/>
                      <a:pt x="894" y="530"/>
                    </a:cubicBezTo>
                    <a:cubicBezTo>
                      <a:pt x="894" y="534"/>
                      <a:pt x="893" y="538"/>
                      <a:pt x="892" y="542"/>
                    </a:cubicBezTo>
                    <a:cubicBezTo>
                      <a:pt x="892" y="546"/>
                      <a:pt x="892" y="550"/>
                      <a:pt x="895" y="554"/>
                    </a:cubicBezTo>
                    <a:cubicBezTo>
                      <a:pt x="894" y="547"/>
                      <a:pt x="894" y="540"/>
                      <a:pt x="896" y="533"/>
                    </a:cubicBezTo>
                    <a:cubicBezTo>
                      <a:pt x="899" y="538"/>
                      <a:pt x="901" y="542"/>
                      <a:pt x="899" y="548"/>
                    </a:cubicBezTo>
                    <a:cubicBezTo>
                      <a:pt x="899" y="552"/>
                      <a:pt x="899" y="555"/>
                      <a:pt x="901" y="558"/>
                    </a:cubicBezTo>
                    <a:cubicBezTo>
                      <a:pt x="901" y="555"/>
                      <a:pt x="901" y="553"/>
                      <a:pt x="901" y="551"/>
                    </a:cubicBezTo>
                    <a:cubicBezTo>
                      <a:pt x="903" y="553"/>
                      <a:pt x="904" y="555"/>
                      <a:pt x="903" y="558"/>
                    </a:cubicBezTo>
                    <a:cubicBezTo>
                      <a:pt x="902" y="565"/>
                      <a:pt x="902" y="571"/>
                      <a:pt x="903" y="578"/>
                    </a:cubicBezTo>
                    <a:cubicBezTo>
                      <a:pt x="904" y="582"/>
                      <a:pt x="905" y="586"/>
                      <a:pt x="905" y="590"/>
                    </a:cubicBezTo>
                    <a:cubicBezTo>
                      <a:pt x="906" y="592"/>
                      <a:pt x="906" y="594"/>
                      <a:pt x="906" y="595"/>
                    </a:cubicBezTo>
                    <a:close/>
                    <a:moveTo>
                      <a:pt x="912" y="588"/>
                    </a:moveTo>
                    <a:cubicBezTo>
                      <a:pt x="907" y="583"/>
                      <a:pt x="905" y="571"/>
                      <a:pt x="907" y="563"/>
                    </a:cubicBezTo>
                    <a:cubicBezTo>
                      <a:pt x="908" y="565"/>
                      <a:pt x="909" y="568"/>
                      <a:pt x="911" y="570"/>
                    </a:cubicBezTo>
                    <a:cubicBezTo>
                      <a:pt x="911" y="571"/>
                      <a:pt x="912" y="572"/>
                      <a:pt x="912" y="573"/>
                    </a:cubicBezTo>
                    <a:cubicBezTo>
                      <a:pt x="913" y="578"/>
                      <a:pt x="913" y="583"/>
                      <a:pt x="912" y="588"/>
                    </a:cubicBezTo>
                    <a:close/>
                    <a:moveTo>
                      <a:pt x="917" y="572"/>
                    </a:moveTo>
                    <a:cubicBezTo>
                      <a:pt x="914" y="566"/>
                      <a:pt x="910" y="560"/>
                      <a:pt x="908" y="553"/>
                    </a:cubicBezTo>
                    <a:cubicBezTo>
                      <a:pt x="906" y="548"/>
                      <a:pt x="904" y="542"/>
                      <a:pt x="902" y="537"/>
                    </a:cubicBezTo>
                    <a:cubicBezTo>
                      <a:pt x="896" y="522"/>
                      <a:pt x="890" y="506"/>
                      <a:pt x="885" y="491"/>
                    </a:cubicBezTo>
                    <a:cubicBezTo>
                      <a:pt x="883" y="482"/>
                      <a:pt x="879" y="473"/>
                      <a:pt x="876" y="464"/>
                    </a:cubicBezTo>
                    <a:cubicBezTo>
                      <a:pt x="869" y="444"/>
                      <a:pt x="864" y="425"/>
                      <a:pt x="857" y="405"/>
                    </a:cubicBezTo>
                    <a:cubicBezTo>
                      <a:pt x="848" y="381"/>
                      <a:pt x="837" y="358"/>
                      <a:pt x="824" y="335"/>
                    </a:cubicBezTo>
                    <a:cubicBezTo>
                      <a:pt x="809" y="308"/>
                      <a:pt x="793" y="280"/>
                      <a:pt x="776" y="254"/>
                    </a:cubicBezTo>
                    <a:cubicBezTo>
                      <a:pt x="766" y="237"/>
                      <a:pt x="755" y="221"/>
                      <a:pt x="743" y="206"/>
                    </a:cubicBezTo>
                    <a:cubicBezTo>
                      <a:pt x="736" y="199"/>
                      <a:pt x="731" y="191"/>
                      <a:pt x="725" y="183"/>
                    </a:cubicBezTo>
                    <a:cubicBezTo>
                      <a:pt x="718" y="175"/>
                      <a:pt x="712" y="166"/>
                      <a:pt x="706" y="158"/>
                    </a:cubicBezTo>
                    <a:cubicBezTo>
                      <a:pt x="692" y="142"/>
                      <a:pt x="678" y="128"/>
                      <a:pt x="662" y="115"/>
                    </a:cubicBezTo>
                    <a:cubicBezTo>
                      <a:pt x="651" y="106"/>
                      <a:pt x="640" y="98"/>
                      <a:pt x="628" y="91"/>
                    </a:cubicBezTo>
                    <a:cubicBezTo>
                      <a:pt x="614" y="83"/>
                      <a:pt x="601" y="74"/>
                      <a:pt x="588" y="66"/>
                    </a:cubicBezTo>
                    <a:cubicBezTo>
                      <a:pt x="579" y="61"/>
                      <a:pt x="571" y="57"/>
                      <a:pt x="562" y="54"/>
                    </a:cubicBezTo>
                    <a:cubicBezTo>
                      <a:pt x="524" y="41"/>
                      <a:pt x="485" y="28"/>
                      <a:pt x="445" y="22"/>
                    </a:cubicBezTo>
                    <a:cubicBezTo>
                      <a:pt x="426" y="19"/>
                      <a:pt x="407" y="16"/>
                      <a:pt x="387" y="17"/>
                    </a:cubicBezTo>
                    <a:cubicBezTo>
                      <a:pt x="369" y="17"/>
                      <a:pt x="352" y="18"/>
                      <a:pt x="334" y="20"/>
                    </a:cubicBezTo>
                    <a:cubicBezTo>
                      <a:pt x="316" y="21"/>
                      <a:pt x="298" y="24"/>
                      <a:pt x="280" y="26"/>
                    </a:cubicBezTo>
                    <a:cubicBezTo>
                      <a:pt x="272" y="27"/>
                      <a:pt x="263" y="29"/>
                      <a:pt x="255" y="32"/>
                    </a:cubicBezTo>
                    <a:cubicBezTo>
                      <a:pt x="241" y="35"/>
                      <a:pt x="228" y="39"/>
                      <a:pt x="215" y="43"/>
                    </a:cubicBezTo>
                    <a:cubicBezTo>
                      <a:pt x="198" y="48"/>
                      <a:pt x="181" y="52"/>
                      <a:pt x="165" y="60"/>
                    </a:cubicBezTo>
                    <a:cubicBezTo>
                      <a:pt x="158" y="63"/>
                      <a:pt x="151" y="65"/>
                      <a:pt x="144" y="68"/>
                    </a:cubicBezTo>
                    <a:cubicBezTo>
                      <a:pt x="135" y="72"/>
                      <a:pt x="126" y="75"/>
                      <a:pt x="117" y="79"/>
                    </a:cubicBezTo>
                    <a:cubicBezTo>
                      <a:pt x="112" y="81"/>
                      <a:pt x="107" y="83"/>
                      <a:pt x="101" y="85"/>
                    </a:cubicBezTo>
                    <a:cubicBezTo>
                      <a:pt x="89" y="89"/>
                      <a:pt x="77" y="94"/>
                      <a:pt x="66" y="101"/>
                    </a:cubicBezTo>
                    <a:cubicBezTo>
                      <a:pt x="51" y="109"/>
                      <a:pt x="36" y="115"/>
                      <a:pt x="21" y="122"/>
                    </a:cubicBezTo>
                    <a:cubicBezTo>
                      <a:pt x="20" y="123"/>
                      <a:pt x="18" y="124"/>
                      <a:pt x="17" y="122"/>
                    </a:cubicBezTo>
                    <a:cubicBezTo>
                      <a:pt x="20" y="120"/>
                      <a:pt x="23" y="118"/>
                      <a:pt x="27" y="116"/>
                    </a:cubicBezTo>
                    <a:cubicBezTo>
                      <a:pt x="30" y="114"/>
                      <a:pt x="33" y="112"/>
                      <a:pt x="36" y="110"/>
                    </a:cubicBezTo>
                    <a:cubicBezTo>
                      <a:pt x="39" y="108"/>
                      <a:pt x="43" y="107"/>
                      <a:pt x="45" y="103"/>
                    </a:cubicBezTo>
                    <a:cubicBezTo>
                      <a:pt x="40" y="106"/>
                      <a:pt x="35" y="108"/>
                      <a:pt x="31" y="110"/>
                    </a:cubicBezTo>
                    <a:cubicBezTo>
                      <a:pt x="26" y="112"/>
                      <a:pt x="21" y="115"/>
                      <a:pt x="16" y="118"/>
                    </a:cubicBezTo>
                    <a:cubicBezTo>
                      <a:pt x="14" y="119"/>
                      <a:pt x="13" y="119"/>
                      <a:pt x="12" y="116"/>
                    </a:cubicBezTo>
                    <a:cubicBezTo>
                      <a:pt x="21" y="113"/>
                      <a:pt x="29" y="109"/>
                      <a:pt x="35" y="103"/>
                    </a:cubicBezTo>
                    <a:cubicBezTo>
                      <a:pt x="26" y="105"/>
                      <a:pt x="19" y="111"/>
                      <a:pt x="10" y="114"/>
                    </a:cubicBezTo>
                    <a:cubicBezTo>
                      <a:pt x="9" y="113"/>
                      <a:pt x="8" y="112"/>
                      <a:pt x="7" y="110"/>
                    </a:cubicBezTo>
                    <a:cubicBezTo>
                      <a:pt x="11" y="107"/>
                      <a:pt x="16" y="105"/>
                      <a:pt x="20" y="102"/>
                    </a:cubicBezTo>
                    <a:cubicBezTo>
                      <a:pt x="24" y="100"/>
                      <a:pt x="29" y="98"/>
                      <a:pt x="33" y="96"/>
                    </a:cubicBezTo>
                    <a:cubicBezTo>
                      <a:pt x="38" y="94"/>
                      <a:pt x="43" y="92"/>
                      <a:pt x="48" y="89"/>
                    </a:cubicBezTo>
                    <a:cubicBezTo>
                      <a:pt x="50" y="89"/>
                      <a:pt x="50" y="88"/>
                      <a:pt x="49" y="87"/>
                    </a:cubicBezTo>
                    <a:cubicBezTo>
                      <a:pt x="44" y="87"/>
                      <a:pt x="40" y="90"/>
                      <a:pt x="36" y="92"/>
                    </a:cubicBezTo>
                    <a:cubicBezTo>
                      <a:pt x="32" y="93"/>
                      <a:pt x="27" y="95"/>
                      <a:pt x="23" y="97"/>
                    </a:cubicBezTo>
                    <a:cubicBezTo>
                      <a:pt x="19" y="99"/>
                      <a:pt x="15" y="101"/>
                      <a:pt x="10" y="103"/>
                    </a:cubicBezTo>
                    <a:cubicBezTo>
                      <a:pt x="11" y="102"/>
                      <a:pt x="12" y="101"/>
                      <a:pt x="13" y="101"/>
                    </a:cubicBezTo>
                    <a:cubicBezTo>
                      <a:pt x="22" y="96"/>
                      <a:pt x="31" y="91"/>
                      <a:pt x="40" y="87"/>
                    </a:cubicBezTo>
                    <a:cubicBezTo>
                      <a:pt x="50" y="83"/>
                      <a:pt x="61" y="79"/>
                      <a:pt x="71" y="75"/>
                    </a:cubicBezTo>
                    <a:cubicBezTo>
                      <a:pt x="78" y="72"/>
                      <a:pt x="85" y="69"/>
                      <a:pt x="92" y="67"/>
                    </a:cubicBezTo>
                    <a:cubicBezTo>
                      <a:pt x="112" y="60"/>
                      <a:pt x="133" y="53"/>
                      <a:pt x="154" y="46"/>
                    </a:cubicBezTo>
                    <a:cubicBezTo>
                      <a:pt x="160" y="44"/>
                      <a:pt x="166" y="42"/>
                      <a:pt x="172" y="40"/>
                    </a:cubicBezTo>
                    <a:cubicBezTo>
                      <a:pt x="183" y="36"/>
                      <a:pt x="193" y="33"/>
                      <a:pt x="204" y="30"/>
                    </a:cubicBezTo>
                    <a:cubicBezTo>
                      <a:pt x="205" y="30"/>
                      <a:pt x="206" y="29"/>
                      <a:pt x="207" y="29"/>
                    </a:cubicBezTo>
                    <a:cubicBezTo>
                      <a:pt x="224" y="26"/>
                      <a:pt x="240" y="22"/>
                      <a:pt x="256" y="18"/>
                    </a:cubicBezTo>
                    <a:cubicBezTo>
                      <a:pt x="278" y="13"/>
                      <a:pt x="301" y="9"/>
                      <a:pt x="324" y="8"/>
                    </a:cubicBezTo>
                    <a:cubicBezTo>
                      <a:pt x="337" y="7"/>
                      <a:pt x="351" y="6"/>
                      <a:pt x="364" y="5"/>
                    </a:cubicBezTo>
                    <a:cubicBezTo>
                      <a:pt x="376" y="5"/>
                      <a:pt x="387" y="5"/>
                      <a:pt x="398" y="5"/>
                    </a:cubicBezTo>
                    <a:cubicBezTo>
                      <a:pt x="408" y="5"/>
                      <a:pt x="417" y="5"/>
                      <a:pt x="427" y="5"/>
                    </a:cubicBezTo>
                    <a:cubicBezTo>
                      <a:pt x="438" y="7"/>
                      <a:pt x="449" y="8"/>
                      <a:pt x="460" y="10"/>
                    </a:cubicBezTo>
                    <a:cubicBezTo>
                      <a:pt x="470" y="12"/>
                      <a:pt x="480" y="15"/>
                      <a:pt x="489" y="17"/>
                    </a:cubicBezTo>
                    <a:cubicBezTo>
                      <a:pt x="501" y="20"/>
                      <a:pt x="512" y="24"/>
                      <a:pt x="523" y="27"/>
                    </a:cubicBezTo>
                    <a:cubicBezTo>
                      <a:pt x="545" y="33"/>
                      <a:pt x="566" y="39"/>
                      <a:pt x="586" y="49"/>
                    </a:cubicBezTo>
                    <a:cubicBezTo>
                      <a:pt x="595" y="54"/>
                      <a:pt x="605" y="58"/>
                      <a:pt x="613" y="65"/>
                    </a:cubicBezTo>
                    <a:cubicBezTo>
                      <a:pt x="615" y="66"/>
                      <a:pt x="617" y="68"/>
                      <a:pt x="620" y="69"/>
                    </a:cubicBezTo>
                    <a:cubicBezTo>
                      <a:pt x="635" y="77"/>
                      <a:pt x="647" y="88"/>
                      <a:pt x="660" y="99"/>
                    </a:cubicBezTo>
                    <a:cubicBezTo>
                      <a:pt x="669" y="106"/>
                      <a:pt x="678" y="114"/>
                      <a:pt x="686" y="123"/>
                    </a:cubicBezTo>
                    <a:cubicBezTo>
                      <a:pt x="695" y="132"/>
                      <a:pt x="703" y="142"/>
                      <a:pt x="711" y="151"/>
                    </a:cubicBezTo>
                    <a:cubicBezTo>
                      <a:pt x="723" y="165"/>
                      <a:pt x="733" y="180"/>
                      <a:pt x="745" y="193"/>
                    </a:cubicBezTo>
                    <a:cubicBezTo>
                      <a:pt x="760" y="210"/>
                      <a:pt x="773" y="229"/>
                      <a:pt x="785" y="248"/>
                    </a:cubicBezTo>
                    <a:cubicBezTo>
                      <a:pt x="792" y="257"/>
                      <a:pt x="798" y="266"/>
                      <a:pt x="803" y="276"/>
                    </a:cubicBezTo>
                    <a:cubicBezTo>
                      <a:pt x="812" y="293"/>
                      <a:pt x="821" y="309"/>
                      <a:pt x="829" y="327"/>
                    </a:cubicBezTo>
                    <a:cubicBezTo>
                      <a:pt x="837" y="343"/>
                      <a:pt x="845" y="359"/>
                      <a:pt x="851" y="376"/>
                    </a:cubicBezTo>
                    <a:cubicBezTo>
                      <a:pt x="851" y="378"/>
                      <a:pt x="852" y="379"/>
                      <a:pt x="853" y="380"/>
                    </a:cubicBezTo>
                    <a:cubicBezTo>
                      <a:pt x="857" y="391"/>
                      <a:pt x="862" y="401"/>
                      <a:pt x="865" y="413"/>
                    </a:cubicBezTo>
                    <a:cubicBezTo>
                      <a:pt x="867" y="419"/>
                      <a:pt x="868" y="424"/>
                      <a:pt x="871" y="430"/>
                    </a:cubicBezTo>
                    <a:cubicBezTo>
                      <a:pt x="876" y="444"/>
                      <a:pt x="882" y="457"/>
                      <a:pt x="886" y="472"/>
                    </a:cubicBezTo>
                    <a:cubicBezTo>
                      <a:pt x="886" y="473"/>
                      <a:pt x="887" y="474"/>
                      <a:pt x="887" y="475"/>
                    </a:cubicBezTo>
                    <a:cubicBezTo>
                      <a:pt x="892" y="485"/>
                      <a:pt x="894" y="494"/>
                      <a:pt x="896" y="504"/>
                    </a:cubicBezTo>
                    <a:cubicBezTo>
                      <a:pt x="899" y="513"/>
                      <a:pt x="901" y="522"/>
                      <a:pt x="904" y="530"/>
                    </a:cubicBezTo>
                    <a:cubicBezTo>
                      <a:pt x="907" y="537"/>
                      <a:pt x="910" y="543"/>
                      <a:pt x="912" y="550"/>
                    </a:cubicBezTo>
                    <a:cubicBezTo>
                      <a:pt x="914" y="557"/>
                      <a:pt x="916" y="563"/>
                      <a:pt x="918" y="569"/>
                    </a:cubicBezTo>
                    <a:cubicBezTo>
                      <a:pt x="918" y="570"/>
                      <a:pt x="918" y="572"/>
                      <a:pt x="918" y="574"/>
                    </a:cubicBezTo>
                    <a:cubicBezTo>
                      <a:pt x="917" y="573"/>
                      <a:pt x="917" y="573"/>
                      <a:pt x="917" y="57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3"/>
              <p:cNvSpPr/>
              <p:nvPr/>
            </p:nvSpPr>
            <p:spPr>
              <a:xfrm>
                <a:off x="2340538" y="2273425"/>
                <a:ext cx="71697" cy="32140"/>
              </a:xfrm>
              <a:custGeom>
                <a:avLst/>
                <a:gdLst/>
                <a:ahLst/>
                <a:cxnLst/>
                <a:rect l="l" t="t" r="r" b="b"/>
                <a:pathLst>
                  <a:path w="76" h="34" extrusionOk="0">
                    <a:moveTo>
                      <a:pt x="61" y="5"/>
                    </a:moveTo>
                    <a:cubicBezTo>
                      <a:pt x="58" y="6"/>
                      <a:pt x="55" y="7"/>
                      <a:pt x="52" y="9"/>
                    </a:cubicBezTo>
                    <a:cubicBezTo>
                      <a:pt x="49" y="10"/>
                      <a:pt x="46" y="12"/>
                      <a:pt x="42" y="13"/>
                    </a:cubicBezTo>
                    <a:cubicBezTo>
                      <a:pt x="36" y="16"/>
                      <a:pt x="31" y="19"/>
                      <a:pt x="25" y="21"/>
                    </a:cubicBezTo>
                    <a:cubicBezTo>
                      <a:pt x="17" y="25"/>
                      <a:pt x="10" y="28"/>
                      <a:pt x="2" y="31"/>
                    </a:cubicBezTo>
                    <a:cubicBezTo>
                      <a:pt x="1" y="31"/>
                      <a:pt x="1" y="32"/>
                      <a:pt x="0" y="33"/>
                    </a:cubicBezTo>
                    <a:cubicBezTo>
                      <a:pt x="2" y="34"/>
                      <a:pt x="4" y="33"/>
                      <a:pt x="6" y="32"/>
                    </a:cubicBezTo>
                    <a:cubicBezTo>
                      <a:pt x="8" y="31"/>
                      <a:pt x="11" y="30"/>
                      <a:pt x="13" y="29"/>
                    </a:cubicBezTo>
                    <a:cubicBezTo>
                      <a:pt x="24" y="24"/>
                      <a:pt x="35" y="19"/>
                      <a:pt x="46" y="15"/>
                    </a:cubicBezTo>
                    <a:cubicBezTo>
                      <a:pt x="53" y="11"/>
                      <a:pt x="60" y="8"/>
                      <a:pt x="67" y="4"/>
                    </a:cubicBezTo>
                    <a:cubicBezTo>
                      <a:pt x="70" y="3"/>
                      <a:pt x="73" y="2"/>
                      <a:pt x="76" y="1"/>
                    </a:cubicBezTo>
                    <a:cubicBezTo>
                      <a:pt x="76" y="0"/>
                      <a:pt x="76" y="0"/>
                      <a:pt x="76" y="0"/>
                    </a:cubicBezTo>
                    <a:cubicBezTo>
                      <a:pt x="71" y="1"/>
                      <a:pt x="66" y="3"/>
                      <a:pt x="61" y="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3"/>
              <p:cNvSpPr/>
              <p:nvPr/>
            </p:nvSpPr>
            <p:spPr>
              <a:xfrm>
                <a:off x="2417179" y="2258591"/>
                <a:ext cx="43678" cy="15658"/>
              </a:xfrm>
              <a:custGeom>
                <a:avLst/>
                <a:gdLst/>
                <a:ahLst/>
                <a:cxnLst/>
                <a:rect l="l" t="t" r="r" b="b"/>
                <a:pathLst>
                  <a:path w="46" h="17" extrusionOk="0">
                    <a:moveTo>
                      <a:pt x="46" y="1"/>
                    </a:moveTo>
                    <a:cubicBezTo>
                      <a:pt x="41" y="0"/>
                      <a:pt x="3" y="14"/>
                      <a:pt x="0" y="17"/>
                    </a:cubicBezTo>
                    <a:cubicBezTo>
                      <a:pt x="16" y="14"/>
                      <a:pt x="31" y="8"/>
                      <a:pt x="46" y="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3"/>
              <p:cNvSpPr/>
              <p:nvPr/>
            </p:nvSpPr>
            <p:spPr>
              <a:xfrm>
                <a:off x="2561397" y="2233868"/>
                <a:ext cx="42029" cy="4945"/>
              </a:xfrm>
              <a:custGeom>
                <a:avLst/>
                <a:gdLst/>
                <a:ahLst/>
                <a:cxnLst/>
                <a:rect l="l" t="t" r="r" b="b"/>
                <a:pathLst>
                  <a:path w="44" h="5" extrusionOk="0">
                    <a:moveTo>
                      <a:pt x="0" y="5"/>
                    </a:moveTo>
                    <a:cubicBezTo>
                      <a:pt x="5" y="5"/>
                      <a:pt x="10" y="5"/>
                      <a:pt x="14" y="4"/>
                    </a:cubicBezTo>
                    <a:cubicBezTo>
                      <a:pt x="19" y="4"/>
                      <a:pt x="24" y="3"/>
                      <a:pt x="29" y="3"/>
                    </a:cubicBezTo>
                    <a:cubicBezTo>
                      <a:pt x="34" y="3"/>
                      <a:pt x="39" y="3"/>
                      <a:pt x="44" y="1"/>
                    </a:cubicBezTo>
                    <a:cubicBezTo>
                      <a:pt x="33" y="0"/>
                      <a:pt x="5" y="2"/>
                      <a:pt x="0" y="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3"/>
              <p:cNvSpPr/>
              <p:nvPr/>
            </p:nvSpPr>
            <p:spPr>
              <a:xfrm>
                <a:off x="2320760" y="2293203"/>
                <a:ext cx="32140" cy="14834"/>
              </a:xfrm>
              <a:custGeom>
                <a:avLst/>
                <a:gdLst/>
                <a:ahLst/>
                <a:cxnLst/>
                <a:rect l="l" t="t" r="r" b="b"/>
                <a:pathLst>
                  <a:path w="34" h="16" extrusionOk="0">
                    <a:moveTo>
                      <a:pt x="0" y="15"/>
                    </a:moveTo>
                    <a:cubicBezTo>
                      <a:pt x="5" y="16"/>
                      <a:pt x="25" y="6"/>
                      <a:pt x="34" y="0"/>
                    </a:cubicBezTo>
                    <a:cubicBezTo>
                      <a:pt x="29" y="0"/>
                      <a:pt x="4" y="12"/>
                      <a:pt x="0" y="1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3"/>
              <p:cNvSpPr/>
              <p:nvPr/>
            </p:nvSpPr>
            <p:spPr>
              <a:xfrm>
                <a:off x="2503710" y="2240461"/>
                <a:ext cx="31316" cy="7417"/>
              </a:xfrm>
              <a:custGeom>
                <a:avLst/>
                <a:gdLst/>
                <a:ahLst/>
                <a:cxnLst/>
                <a:rect l="l" t="t" r="r" b="b"/>
                <a:pathLst>
                  <a:path w="33" h="8" extrusionOk="0">
                    <a:moveTo>
                      <a:pt x="0" y="5"/>
                    </a:moveTo>
                    <a:cubicBezTo>
                      <a:pt x="0" y="8"/>
                      <a:pt x="2" y="8"/>
                      <a:pt x="4" y="8"/>
                    </a:cubicBezTo>
                    <a:cubicBezTo>
                      <a:pt x="7" y="7"/>
                      <a:pt x="10" y="6"/>
                      <a:pt x="13" y="6"/>
                    </a:cubicBezTo>
                    <a:cubicBezTo>
                      <a:pt x="17" y="5"/>
                      <a:pt x="21" y="4"/>
                      <a:pt x="25" y="4"/>
                    </a:cubicBezTo>
                    <a:cubicBezTo>
                      <a:pt x="28" y="3"/>
                      <a:pt x="30" y="3"/>
                      <a:pt x="33" y="2"/>
                    </a:cubicBezTo>
                    <a:cubicBezTo>
                      <a:pt x="33" y="2"/>
                      <a:pt x="33" y="1"/>
                      <a:pt x="33" y="1"/>
                    </a:cubicBezTo>
                    <a:cubicBezTo>
                      <a:pt x="21" y="0"/>
                      <a:pt x="11" y="4"/>
                      <a:pt x="0" y="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3"/>
              <p:cNvSpPr/>
              <p:nvPr/>
            </p:nvSpPr>
            <p:spPr>
              <a:xfrm>
                <a:off x="2311694" y="2306389"/>
                <a:ext cx="21427" cy="13186"/>
              </a:xfrm>
              <a:custGeom>
                <a:avLst/>
                <a:gdLst/>
                <a:ahLst/>
                <a:cxnLst/>
                <a:rect l="l" t="t" r="r" b="b"/>
                <a:pathLst>
                  <a:path w="23" h="14" extrusionOk="0">
                    <a:moveTo>
                      <a:pt x="3" y="10"/>
                    </a:moveTo>
                    <a:cubicBezTo>
                      <a:pt x="1" y="10"/>
                      <a:pt x="0" y="11"/>
                      <a:pt x="0" y="14"/>
                    </a:cubicBezTo>
                    <a:cubicBezTo>
                      <a:pt x="9" y="10"/>
                      <a:pt x="16" y="6"/>
                      <a:pt x="23" y="0"/>
                    </a:cubicBezTo>
                    <a:cubicBezTo>
                      <a:pt x="21" y="1"/>
                      <a:pt x="18" y="2"/>
                      <a:pt x="15" y="3"/>
                    </a:cubicBezTo>
                    <a:cubicBezTo>
                      <a:pt x="11" y="5"/>
                      <a:pt x="7" y="7"/>
                      <a:pt x="3" y="1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3"/>
              <p:cNvSpPr/>
              <p:nvPr/>
            </p:nvSpPr>
            <p:spPr>
              <a:xfrm>
                <a:off x="2470746" y="2249525"/>
                <a:ext cx="17306" cy="5769"/>
              </a:xfrm>
              <a:custGeom>
                <a:avLst/>
                <a:gdLst/>
                <a:ahLst/>
                <a:cxnLst/>
                <a:rect l="l" t="t" r="r" b="b"/>
                <a:pathLst>
                  <a:path w="18" h="6" extrusionOk="0">
                    <a:moveTo>
                      <a:pt x="18" y="0"/>
                    </a:moveTo>
                    <a:cubicBezTo>
                      <a:pt x="11" y="1"/>
                      <a:pt x="6" y="4"/>
                      <a:pt x="0" y="6"/>
                    </a:cubicBezTo>
                    <a:cubicBezTo>
                      <a:pt x="6" y="6"/>
                      <a:pt x="12" y="3"/>
                      <a:pt x="18"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3"/>
              <p:cNvSpPr/>
              <p:nvPr/>
            </p:nvSpPr>
            <p:spPr>
              <a:xfrm>
                <a:off x="2299333" y="2309685"/>
                <a:ext cx="10714" cy="6593"/>
              </a:xfrm>
              <a:custGeom>
                <a:avLst/>
                <a:gdLst/>
                <a:ahLst/>
                <a:cxnLst/>
                <a:rect l="l" t="t" r="r" b="b"/>
                <a:pathLst>
                  <a:path w="11" h="7" extrusionOk="0">
                    <a:moveTo>
                      <a:pt x="0" y="6"/>
                    </a:moveTo>
                    <a:cubicBezTo>
                      <a:pt x="1" y="6"/>
                      <a:pt x="1" y="6"/>
                      <a:pt x="1" y="7"/>
                    </a:cubicBezTo>
                    <a:cubicBezTo>
                      <a:pt x="4" y="5"/>
                      <a:pt x="7" y="3"/>
                      <a:pt x="11" y="1"/>
                    </a:cubicBezTo>
                    <a:cubicBezTo>
                      <a:pt x="10" y="1"/>
                      <a:pt x="10" y="0"/>
                      <a:pt x="10" y="0"/>
                    </a:cubicBezTo>
                    <a:cubicBezTo>
                      <a:pt x="7" y="2"/>
                      <a:pt x="2" y="2"/>
                      <a:pt x="0" y="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3"/>
              <p:cNvSpPr/>
              <p:nvPr/>
            </p:nvSpPr>
            <p:spPr>
              <a:xfrm>
                <a:off x="2737755" y="2455551"/>
                <a:ext cx="18955" cy="12362"/>
              </a:xfrm>
              <a:custGeom>
                <a:avLst/>
                <a:gdLst/>
                <a:ahLst/>
                <a:cxnLst/>
                <a:rect l="l" t="t" r="r" b="b"/>
                <a:pathLst>
                  <a:path w="20" h="13" extrusionOk="0">
                    <a:moveTo>
                      <a:pt x="20" y="0"/>
                    </a:moveTo>
                    <a:cubicBezTo>
                      <a:pt x="14" y="4"/>
                      <a:pt x="8" y="7"/>
                      <a:pt x="3" y="10"/>
                    </a:cubicBezTo>
                    <a:cubicBezTo>
                      <a:pt x="1" y="11"/>
                      <a:pt x="0" y="12"/>
                      <a:pt x="0" y="13"/>
                    </a:cubicBezTo>
                    <a:cubicBezTo>
                      <a:pt x="7" y="9"/>
                      <a:pt x="14" y="6"/>
                      <a:pt x="20" y="1"/>
                    </a:cubicBezTo>
                    <a:cubicBezTo>
                      <a:pt x="20" y="1"/>
                      <a:pt x="20" y="1"/>
                      <a:pt x="2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3"/>
              <p:cNvSpPr/>
              <p:nvPr/>
            </p:nvSpPr>
            <p:spPr>
              <a:xfrm>
                <a:off x="2717152" y="2471209"/>
                <a:ext cx="16482" cy="8241"/>
              </a:xfrm>
              <a:custGeom>
                <a:avLst/>
                <a:gdLst/>
                <a:ahLst/>
                <a:cxnLst/>
                <a:rect l="l" t="t" r="r" b="b"/>
                <a:pathLst>
                  <a:path w="17" h="8" extrusionOk="0">
                    <a:moveTo>
                      <a:pt x="17" y="0"/>
                    </a:moveTo>
                    <a:cubicBezTo>
                      <a:pt x="11" y="1"/>
                      <a:pt x="5" y="4"/>
                      <a:pt x="0" y="8"/>
                    </a:cubicBezTo>
                    <a:cubicBezTo>
                      <a:pt x="7" y="7"/>
                      <a:pt x="12" y="3"/>
                      <a:pt x="1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3"/>
              <p:cNvSpPr/>
              <p:nvPr/>
            </p:nvSpPr>
            <p:spPr>
              <a:xfrm>
                <a:off x="2853129" y="2372317"/>
                <a:ext cx="11537" cy="9889"/>
              </a:xfrm>
              <a:custGeom>
                <a:avLst/>
                <a:gdLst/>
                <a:ahLst/>
                <a:cxnLst/>
                <a:rect l="l" t="t" r="r" b="b"/>
                <a:pathLst>
                  <a:path w="12" h="10" extrusionOk="0">
                    <a:moveTo>
                      <a:pt x="12" y="0"/>
                    </a:moveTo>
                    <a:cubicBezTo>
                      <a:pt x="7" y="3"/>
                      <a:pt x="4" y="6"/>
                      <a:pt x="0" y="10"/>
                    </a:cubicBezTo>
                    <a:cubicBezTo>
                      <a:pt x="4" y="10"/>
                      <a:pt x="10" y="4"/>
                      <a:pt x="12"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3"/>
              <p:cNvSpPr/>
              <p:nvPr/>
            </p:nvSpPr>
            <p:spPr>
              <a:xfrm>
                <a:off x="2718800" y="2481923"/>
                <a:ext cx="10714" cy="4945"/>
              </a:xfrm>
              <a:custGeom>
                <a:avLst/>
                <a:gdLst/>
                <a:ahLst/>
                <a:cxnLst/>
                <a:rect l="l" t="t" r="r" b="b"/>
                <a:pathLst>
                  <a:path w="11" h="5" extrusionOk="0">
                    <a:moveTo>
                      <a:pt x="11" y="0"/>
                    </a:moveTo>
                    <a:cubicBezTo>
                      <a:pt x="7" y="0"/>
                      <a:pt x="4" y="3"/>
                      <a:pt x="0" y="5"/>
                    </a:cubicBezTo>
                    <a:cubicBezTo>
                      <a:pt x="5" y="5"/>
                      <a:pt x="8" y="3"/>
                      <a:pt x="1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3"/>
              <p:cNvSpPr/>
              <p:nvPr/>
            </p:nvSpPr>
            <p:spPr>
              <a:xfrm>
                <a:off x="2734459" y="2473682"/>
                <a:ext cx="8241" cy="4945"/>
              </a:xfrm>
              <a:custGeom>
                <a:avLst/>
                <a:gdLst/>
                <a:ahLst/>
                <a:cxnLst/>
                <a:rect l="l" t="t" r="r" b="b"/>
                <a:pathLst>
                  <a:path w="9" h="5" extrusionOk="0">
                    <a:moveTo>
                      <a:pt x="0" y="5"/>
                    </a:moveTo>
                    <a:cubicBezTo>
                      <a:pt x="1" y="5"/>
                      <a:pt x="1" y="5"/>
                      <a:pt x="1" y="5"/>
                    </a:cubicBezTo>
                    <a:cubicBezTo>
                      <a:pt x="4" y="4"/>
                      <a:pt x="6" y="3"/>
                      <a:pt x="9" y="1"/>
                    </a:cubicBezTo>
                    <a:cubicBezTo>
                      <a:pt x="9" y="1"/>
                      <a:pt x="8" y="1"/>
                      <a:pt x="8" y="0"/>
                    </a:cubicBezTo>
                    <a:cubicBezTo>
                      <a:pt x="5" y="1"/>
                      <a:pt x="2" y="2"/>
                      <a:pt x="0" y="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3"/>
              <p:cNvSpPr/>
              <p:nvPr/>
            </p:nvSpPr>
            <p:spPr>
              <a:xfrm>
                <a:off x="2877028" y="2343473"/>
                <a:ext cx="3296" cy="6593"/>
              </a:xfrm>
              <a:custGeom>
                <a:avLst/>
                <a:gdLst/>
                <a:ahLst/>
                <a:cxnLst/>
                <a:rect l="l" t="t" r="r" b="b"/>
                <a:pathLst>
                  <a:path w="4" h="7" extrusionOk="0">
                    <a:moveTo>
                      <a:pt x="4" y="0"/>
                    </a:moveTo>
                    <a:cubicBezTo>
                      <a:pt x="1" y="1"/>
                      <a:pt x="1" y="1"/>
                      <a:pt x="0" y="7"/>
                    </a:cubicBezTo>
                    <a:cubicBezTo>
                      <a:pt x="3" y="6"/>
                      <a:pt x="3" y="3"/>
                      <a:pt x="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3"/>
              <p:cNvSpPr/>
              <p:nvPr/>
            </p:nvSpPr>
            <p:spPr>
              <a:xfrm>
                <a:off x="2753413" y="2462968"/>
                <a:ext cx="6593" cy="5769"/>
              </a:xfrm>
              <a:custGeom>
                <a:avLst/>
                <a:gdLst/>
                <a:ahLst/>
                <a:cxnLst/>
                <a:rect l="l" t="t" r="r" b="b"/>
                <a:pathLst>
                  <a:path w="7" h="6" extrusionOk="0">
                    <a:moveTo>
                      <a:pt x="0" y="6"/>
                    </a:moveTo>
                    <a:cubicBezTo>
                      <a:pt x="3" y="5"/>
                      <a:pt x="5" y="3"/>
                      <a:pt x="7" y="0"/>
                    </a:cubicBezTo>
                    <a:cubicBezTo>
                      <a:pt x="4" y="1"/>
                      <a:pt x="2" y="3"/>
                      <a:pt x="0" y="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3"/>
              <p:cNvSpPr/>
              <p:nvPr/>
            </p:nvSpPr>
            <p:spPr>
              <a:xfrm>
                <a:off x="2873732" y="2375613"/>
                <a:ext cx="4121" cy="3296"/>
              </a:xfrm>
              <a:custGeom>
                <a:avLst/>
                <a:gdLst/>
                <a:ahLst/>
                <a:cxnLst/>
                <a:rect l="l" t="t" r="r" b="b"/>
                <a:pathLst>
                  <a:path w="4" h="4" extrusionOk="0">
                    <a:moveTo>
                      <a:pt x="4" y="0"/>
                    </a:moveTo>
                    <a:cubicBezTo>
                      <a:pt x="1" y="0"/>
                      <a:pt x="1" y="0"/>
                      <a:pt x="0" y="3"/>
                    </a:cubicBezTo>
                    <a:cubicBezTo>
                      <a:pt x="0" y="3"/>
                      <a:pt x="0" y="4"/>
                      <a:pt x="0" y="4"/>
                    </a:cubicBezTo>
                    <a:cubicBezTo>
                      <a:pt x="1" y="2"/>
                      <a:pt x="3" y="1"/>
                      <a:pt x="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3"/>
              <p:cNvSpPr/>
              <p:nvPr/>
            </p:nvSpPr>
            <p:spPr>
              <a:xfrm>
                <a:off x="2689133" y="2426708"/>
                <a:ext cx="26371" cy="18130"/>
              </a:xfrm>
              <a:custGeom>
                <a:avLst/>
                <a:gdLst/>
                <a:ahLst/>
                <a:cxnLst/>
                <a:rect l="l" t="t" r="r" b="b"/>
                <a:pathLst>
                  <a:path w="28" h="20" extrusionOk="0">
                    <a:moveTo>
                      <a:pt x="1" y="20"/>
                    </a:moveTo>
                    <a:cubicBezTo>
                      <a:pt x="10" y="13"/>
                      <a:pt x="19" y="7"/>
                      <a:pt x="28" y="0"/>
                    </a:cubicBezTo>
                    <a:cubicBezTo>
                      <a:pt x="17" y="4"/>
                      <a:pt x="8" y="11"/>
                      <a:pt x="0" y="19"/>
                    </a:cubicBezTo>
                    <a:cubicBezTo>
                      <a:pt x="0" y="20"/>
                      <a:pt x="1" y="20"/>
                      <a:pt x="1" y="2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3"/>
              <p:cNvSpPr/>
              <p:nvPr/>
            </p:nvSpPr>
            <p:spPr>
              <a:xfrm>
                <a:off x="2811924" y="2339353"/>
                <a:ext cx="13186" cy="13186"/>
              </a:xfrm>
              <a:custGeom>
                <a:avLst/>
                <a:gdLst/>
                <a:ahLst/>
                <a:cxnLst/>
                <a:rect l="l" t="t" r="r" b="b"/>
                <a:pathLst>
                  <a:path w="14" h="14" extrusionOk="0">
                    <a:moveTo>
                      <a:pt x="14" y="0"/>
                    </a:moveTo>
                    <a:cubicBezTo>
                      <a:pt x="11" y="1"/>
                      <a:pt x="2" y="10"/>
                      <a:pt x="0" y="14"/>
                    </a:cubicBezTo>
                    <a:cubicBezTo>
                      <a:pt x="4" y="12"/>
                      <a:pt x="12" y="4"/>
                      <a:pt x="1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3"/>
              <p:cNvSpPr/>
              <p:nvPr/>
            </p:nvSpPr>
            <p:spPr>
              <a:xfrm>
                <a:off x="2828406" y="2332760"/>
                <a:ext cx="10714" cy="14010"/>
              </a:xfrm>
              <a:custGeom>
                <a:avLst/>
                <a:gdLst/>
                <a:ahLst/>
                <a:cxnLst/>
                <a:rect l="l" t="t" r="r" b="b"/>
                <a:pathLst>
                  <a:path w="11" h="15" extrusionOk="0">
                    <a:moveTo>
                      <a:pt x="11" y="0"/>
                    </a:moveTo>
                    <a:cubicBezTo>
                      <a:pt x="9" y="2"/>
                      <a:pt x="8" y="5"/>
                      <a:pt x="6" y="7"/>
                    </a:cubicBezTo>
                    <a:cubicBezTo>
                      <a:pt x="4" y="10"/>
                      <a:pt x="2" y="12"/>
                      <a:pt x="0" y="15"/>
                    </a:cubicBezTo>
                    <a:cubicBezTo>
                      <a:pt x="4" y="14"/>
                      <a:pt x="11" y="6"/>
                      <a:pt x="1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3"/>
              <p:cNvSpPr/>
              <p:nvPr/>
            </p:nvSpPr>
            <p:spPr>
              <a:xfrm>
                <a:off x="2704791" y="2413522"/>
                <a:ext cx="11537" cy="10714"/>
              </a:xfrm>
              <a:custGeom>
                <a:avLst/>
                <a:gdLst/>
                <a:ahLst/>
                <a:cxnLst/>
                <a:rect l="l" t="t" r="r" b="b"/>
                <a:pathLst>
                  <a:path w="12" h="12" extrusionOk="0">
                    <a:moveTo>
                      <a:pt x="12" y="0"/>
                    </a:moveTo>
                    <a:cubicBezTo>
                      <a:pt x="7" y="3"/>
                      <a:pt x="4" y="8"/>
                      <a:pt x="0" y="12"/>
                    </a:cubicBezTo>
                    <a:cubicBezTo>
                      <a:pt x="3" y="11"/>
                      <a:pt x="6" y="8"/>
                      <a:pt x="12"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3"/>
              <p:cNvSpPr/>
              <p:nvPr/>
            </p:nvSpPr>
            <p:spPr>
              <a:xfrm>
                <a:off x="2722921" y="2414346"/>
                <a:ext cx="6593" cy="5769"/>
              </a:xfrm>
              <a:custGeom>
                <a:avLst/>
                <a:gdLst/>
                <a:ahLst/>
                <a:cxnLst/>
                <a:rect l="l" t="t" r="r" b="b"/>
                <a:pathLst>
                  <a:path w="7" h="6" extrusionOk="0">
                    <a:moveTo>
                      <a:pt x="7" y="1"/>
                    </a:moveTo>
                    <a:cubicBezTo>
                      <a:pt x="7" y="1"/>
                      <a:pt x="6" y="0"/>
                      <a:pt x="6" y="0"/>
                    </a:cubicBezTo>
                    <a:cubicBezTo>
                      <a:pt x="4" y="2"/>
                      <a:pt x="2" y="3"/>
                      <a:pt x="0" y="5"/>
                    </a:cubicBezTo>
                    <a:cubicBezTo>
                      <a:pt x="0" y="5"/>
                      <a:pt x="0" y="6"/>
                      <a:pt x="0" y="6"/>
                    </a:cubicBezTo>
                    <a:cubicBezTo>
                      <a:pt x="3" y="4"/>
                      <a:pt x="5" y="3"/>
                      <a:pt x="7" y="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3"/>
              <p:cNvSpPr/>
              <p:nvPr/>
            </p:nvSpPr>
            <p:spPr>
              <a:xfrm>
                <a:off x="2881149" y="2397864"/>
                <a:ext cx="12362" cy="15658"/>
              </a:xfrm>
              <a:custGeom>
                <a:avLst/>
                <a:gdLst/>
                <a:ahLst/>
                <a:cxnLst/>
                <a:rect l="l" t="t" r="r" b="b"/>
                <a:pathLst>
                  <a:path w="13" h="16" extrusionOk="0">
                    <a:moveTo>
                      <a:pt x="0" y="16"/>
                    </a:moveTo>
                    <a:cubicBezTo>
                      <a:pt x="5" y="11"/>
                      <a:pt x="10" y="6"/>
                      <a:pt x="13" y="0"/>
                    </a:cubicBezTo>
                    <a:cubicBezTo>
                      <a:pt x="8" y="3"/>
                      <a:pt x="1" y="12"/>
                      <a:pt x="0" y="1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3"/>
              <p:cNvSpPr/>
              <p:nvPr/>
            </p:nvSpPr>
            <p:spPr>
              <a:xfrm>
                <a:off x="2860546" y="2407753"/>
                <a:ext cx="18130" cy="19778"/>
              </a:xfrm>
              <a:custGeom>
                <a:avLst/>
                <a:gdLst/>
                <a:ahLst/>
                <a:cxnLst/>
                <a:rect l="l" t="t" r="r" b="b"/>
                <a:pathLst>
                  <a:path w="19" h="21" extrusionOk="0">
                    <a:moveTo>
                      <a:pt x="10" y="11"/>
                    </a:moveTo>
                    <a:cubicBezTo>
                      <a:pt x="13" y="8"/>
                      <a:pt x="16" y="4"/>
                      <a:pt x="19" y="1"/>
                    </a:cubicBezTo>
                    <a:cubicBezTo>
                      <a:pt x="18" y="0"/>
                      <a:pt x="18" y="0"/>
                      <a:pt x="17" y="0"/>
                    </a:cubicBezTo>
                    <a:cubicBezTo>
                      <a:pt x="12" y="7"/>
                      <a:pt x="6" y="13"/>
                      <a:pt x="0" y="20"/>
                    </a:cubicBezTo>
                    <a:cubicBezTo>
                      <a:pt x="0" y="20"/>
                      <a:pt x="0" y="20"/>
                      <a:pt x="1" y="21"/>
                    </a:cubicBezTo>
                    <a:cubicBezTo>
                      <a:pt x="5" y="18"/>
                      <a:pt x="7" y="14"/>
                      <a:pt x="10" y="1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3"/>
              <p:cNvSpPr/>
              <p:nvPr/>
            </p:nvSpPr>
            <p:spPr>
              <a:xfrm>
                <a:off x="2883621" y="2384678"/>
                <a:ext cx="13186" cy="16482"/>
              </a:xfrm>
              <a:custGeom>
                <a:avLst/>
                <a:gdLst/>
                <a:ahLst/>
                <a:cxnLst/>
                <a:rect l="l" t="t" r="r" b="b"/>
                <a:pathLst>
                  <a:path w="14" h="17" extrusionOk="0">
                    <a:moveTo>
                      <a:pt x="14" y="0"/>
                    </a:moveTo>
                    <a:cubicBezTo>
                      <a:pt x="11" y="2"/>
                      <a:pt x="2" y="13"/>
                      <a:pt x="0" y="17"/>
                    </a:cubicBezTo>
                    <a:cubicBezTo>
                      <a:pt x="6" y="13"/>
                      <a:pt x="14" y="3"/>
                      <a:pt x="1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3"/>
              <p:cNvSpPr/>
              <p:nvPr/>
            </p:nvSpPr>
            <p:spPr>
              <a:xfrm>
                <a:off x="2764950" y="2492636"/>
                <a:ext cx="8241" cy="5769"/>
              </a:xfrm>
              <a:custGeom>
                <a:avLst/>
                <a:gdLst/>
                <a:ahLst/>
                <a:cxnLst/>
                <a:rect l="l" t="t" r="r" b="b"/>
                <a:pathLst>
                  <a:path w="8" h="6" extrusionOk="0">
                    <a:moveTo>
                      <a:pt x="0" y="6"/>
                    </a:moveTo>
                    <a:cubicBezTo>
                      <a:pt x="3" y="5"/>
                      <a:pt x="6" y="3"/>
                      <a:pt x="8" y="0"/>
                    </a:cubicBezTo>
                    <a:cubicBezTo>
                      <a:pt x="5" y="1"/>
                      <a:pt x="2" y="3"/>
                      <a:pt x="0" y="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3"/>
              <p:cNvSpPr/>
              <p:nvPr/>
            </p:nvSpPr>
            <p:spPr>
              <a:xfrm>
                <a:off x="2886917" y="2571750"/>
                <a:ext cx="18955" cy="25547"/>
              </a:xfrm>
              <a:custGeom>
                <a:avLst/>
                <a:gdLst/>
                <a:ahLst/>
                <a:cxnLst/>
                <a:rect l="l" t="t" r="r" b="b"/>
                <a:pathLst>
                  <a:path w="20" h="27" extrusionOk="0">
                    <a:moveTo>
                      <a:pt x="20" y="1"/>
                    </a:moveTo>
                    <a:cubicBezTo>
                      <a:pt x="20" y="1"/>
                      <a:pt x="20" y="0"/>
                      <a:pt x="20" y="0"/>
                    </a:cubicBezTo>
                    <a:cubicBezTo>
                      <a:pt x="19" y="1"/>
                      <a:pt x="18" y="1"/>
                      <a:pt x="17" y="1"/>
                    </a:cubicBezTo>
                    <a:cubicBezTo>
                      <a:pt x="15" y="4"/>
                      <a:pt x="13" y="6"/>
                      <a:pt x="11" y="8"/>
                    </a:cubicBezTo>
                    <a:cubicBezTo>
                      <a:pt x="6" y="14"/>
                      <a:pt x="2" y="20"/>
                      <a:pt x="0" y="27"/>
                    </a:cubicBezTo>
                    <a:cubicBezTo>
                      <a:pt x="7" y="18"/>
                      <a:pt x="12" y="8"/>
                      <a:pt x="20" y="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3"/>
              <p:cNvSpPr/>
              <p:nvPr/>
            </p:nvSpPr>
            <p:spPr>
              <a:xfrm>
                <a:off x="2961911" y="2502525"/>
                <a:ext cx="14010" cy="14010"/>
              </a:xfrm>
              <a:custGeom>
                <a:avLst/>
                <a:gdLst/>
                <a:ahLst/>
                <a:cxnLst/>
                <a:rect l="l" t="t" r="r" b="b"/>
                <a:pathLst>
                  <a:path w="15" h="15" extrusionOk="0">
                    <a:moveTo>
                      <a:pt x="12" y="5"/>
                    </a:moveTo>
                    <a:cubicBezTo>
                      <a:pt x="13" y="4"/>
                      <a:pt x="15" y="3"/>
                      <a:pt x="15" y="0"/>
                    </a:cubicBezTo>
                    <a:cubicBezTo>
                      <a:pt x="9" y="5"/>
                      <a:pt x="4" y="9"/>
                      <a:pt x="0" y="15"/>
                    </a:cubicBezTo>
                    <a:cubicBezTo>
                      <a:pt x="5" y="13"/>
                      <a:pt x="8" y="9"/>
                      <a:pt x="12" y="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3"/>
              <p:cNvSpPr/>
              <p:nvPr/>
            </p:nvSpPr>
            <p:spPr>
              <a:xfrm>
                <a:off x="2972624" y="2501701"/>
                <a:ext cx="12362" cy="14834"/>
              </a:xfrm>
              <a:custGeom>
                <a:avLst/>
                <a:gdLst/>
                <a:ahLst/>
                <a:cxnLst/>
                <a:rect l="l" t="t" r="r" b="b"/>
                <a:pathLst>
                  <a:path w="13" h="16" extrusionOk="0">
                    <a:moveTo>
                      <a:pt x="1" y="16"/>
                    </a:moveTo>
                    <a:cubicBezTo>
                      <a:pt x="5" y="13"/>
                      <a:pt x="12" y="4"/>
                      <a:pt x="13" y="0"/>
                    </a:cubicBezTo>
                    <a:cubicBezTo>
                      <a:pt x="8" y="5"/>
                      <a:pt x="4" y="10"/>
                      <a:pt x="0" y="15"/>
                    </a:cubicBezTo>
                    <a:cubicBezTo>
                      <a:pt x="0" y="15"/>
                      <a:pt x="0" y="15"/>
                      <a:pt x="1" y="1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3"/>
              <p:cNvSpPr/>
              <p:nvPr/>
            </p:nvSpPr>
            <p:spPr>
              <a:xfrm>
                <a:off x="2903399" y="2570102"/>
                <a:ext cx="13186" cy="10714"/>
              </a:xfrm>
              <a:custGeom>
                <a:avLst/>
                <a:gdLst/>
                <a:ahLst/>
                <a:cxnLst/>
                <a:rect l="l" t="t" r="r" b="b"/>
                <a:pathLst>
                  <a:path w="14" h="12" extrusionOk="0">
                    <a:moveTo>
                      <a:pt x="14" y="0"/>
                    </a:moveTo>
                    <a:cubicBezTo>
                      <a:pt x="10" y="2"/>
                      <a:pt x="6" y="5"/>
                      <a:pt x="0" y="12"/>
                    </a:cubicBezTo>
                    <a:cubicBezTo>
                      <a:pt x="4" y="11"/>
                      <a:pt x="12" y="4"/>
                      <a:pt x="1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3"/>
              <p:cNvSpPr/>
              <p:nvPr/>
            </p:nvSpPr>
            <p:spPr>
              <a:xfrm>
                <a:off x="2886093" y="2570102"/>
                <a:ext cx="10714" cy="14010"/>
              </a:xfrm>
              <a:custGeom>
                <a:avLst/>
                <a:gdLst/>
                <a:ahLst/>
                <a:cxnLst/>
                <a:rect l="l" t="t" r="r" b="b"/>
                <a:pathLst>
                  <a:path w="11" h="15" extrusionOk="0">
                    <a:moveTo>
                      <a:pt x="7" y="2"/>
                    </a:moveTo>
                    <a:cubicBezTo>
                      <a:pt x="4" y="6"/>
                      <a:pt x="1" y="9"/>
                      <a:pt x="0" y="15"/>
                    </a:cubicBezTo>
                    <a:cubicBezTo>
                      <a:pt x="3" y="10"/>
                      <a:pt x="6" y="6"/>
                      <a:pt x="11" y="0"/>
                    </a:cubicBezTo>
                    <a:cubicBezTo>
                      <a:pt x="9" y="1"/>
                      <a:pt x="8" y="1"/>
                      <a:pt x="7" y="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3"/>
              <p:cNvSpPr/>
              <p:nvPr/>
            </p:nvSpPr>
            <p:spPr>
              <a:xfrm>
                <a:off x="2979217" y="2489340"/>
                <a:ext cx="6593" cy="6593"/>
              </a:xfrm>
              <a:custGeom>
                <a:avLst/>
                <a:gdLst/>
                <a:ahLst/>
                <a:cxnLst/>
                <a:rect l="l" t="t" r="r" b="b"/>
                <a:pathLst>
                  <a:path w="7" h="7" extrusionOk="0">
                    <a:moveTo>
                      <a:pt x="7" y="0"/>
                    </a:moveTo>
                    <a:cubicBezTo>
                      <a:pt x="3" y="2"/>
                      <a:pt x="2" y="5"/>
                      <a:pt x="0" y="7"/>
                    </a:cubicBezTo>
                    <a:cubicBezTo>
                      <a:pt x="4" y="7"/>
                      <a:pt x="5" y="4"/>
                      <a:pt x="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3"/>
              <p:cNvSpPr/>
              <p:nvPr/>
            </p:nvSpPr>
            <p:spPr>
              <a:xfrm>
                <a:off x="2901751" y="2561036"/>
                <a:ext cx="4945" cy="5769"/>
              </a:xfrm>
              <a:custGeom>
                <a:avLst/>
                <a:gdLst/>
                <a:ahLst/>
                <a:cxnLst/>
                <a:rect l="l" t="t" r="r" b="b"/>
                <a:pathLst>
                  <a:path w="5" h="6" extrusionOk="0">
                    <a:moveTo>
                      <a:pt x="5" y="0"/>
                    </a:moveTo>
                    <a:cubicBezTo>
                      <a:pt x="3" y="2"/>
                      <a:pt x="1" y="2"/>
                      <a:pt x="0" y="6"/>
                    </a:cubicBezTo>
                    <a:cubicBezTo>
                      <a:pt x="2" y="4"/>
                      <a:pt x="4" y="3"/>
                      <a:pt x="5"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3"/>
              <p:cNvSpPr/>
              <p:nvPr/>
            </p:nvSpPr>
            <p:spPr>
              <a:xfrm>
                <a:off x="2767423" y="2332760"/>
                <a:ext cx="16482" cy="13186"/>
              </a:xfrm>
              <a:custGeom>
                <a:avLst/>
                <a:gdLst/>
                <a:ahLst/>
                <a:cxnLst/>
                <a:rect l="l" t="t" r="r" b="b"/>
                <a:pathLst>
                  <a:path w="18" h="14" extrusionOk="0">
                    <a:moveTo>
                      <a:pt x="18" y="0"/>
                    </a:moveTo>
                    <a:cubicBezTo>
                      <a:pt x="12" y="3"/>
                      <a:pt x="7" y="9"/>
                      <a:pt x="0" y="14"/>
                    </a:cubicBezTo>
                    <a:cubicBezTo>
                      <a:pt x="5" y="13"/>
                      <a:pt x="14" y="6"/>
                      <a:pt x="18"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3"/>
              <p:cNvSpPr/>
              <p:nvPr/>
            </p:nvSpPr>
            <p:spPr>
              <a:xfrm>
                <a:off x="2788025" y="2320398"/>
                <a:ext cx="11537" cy="16482"/>
              </a:xfrm>
              <a:custGeom>
                <a:avLst/>
                <a:gdLst/>
                <a:ahLst/>
                <a:cxnLst/>
                <a:rect l="l" t="t" r="r" b="b"/>
                <a:pathLst>
                  <a:path w="12" h="17" extrusionOk="0">
                    <a:moveTo>
                      <a:pt x="12" y="1"/>
                    </a:moveTo>
                    <a:cubicBezTo>
                      <a:pt x="12" y="0"/>
                      <a:pt x="12" y="0"/>
                      <a:pt x="12" y="0"/>
                    </a:cubicBezTo>
                    <a:cubicBezTo>
                      <a:pt x="8" y="5"/>
                      <a:pt x="4" y="11"/>
                      <a:pt x="0" y="17"/>
                    </a:cubicBezTo>
                    <a:cubicBezTo>
                      <a:pt x="4" y="15"/>
                      <a:pt x="11" y="7"/>
                      <a:pt x="12" y="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3"/>
              <p:cNvSpPr/>
              <p:nvPr/>
            </p:nvSpPr>
            <p:spPr>
              <a:xfrm>
                <a:off x="2795442" y="2304741"/>
                <a:ext cx="9889" cy="13186"/>
              </a:xfrm>
              <a:custGeom>
                <a:avLst/>
                <a:gdLst/>
                <a:ahLst/>
                <a:cxnLst/>
                <a:rect l="l" t="t" r="r" b="b"/>
                <a:pathLst>
                  <a:path w="10" h="14" extrusionOk="0">
                    <a:moveTo>
                      <a:pt x="10" y="0"/>
                    </a:moveTo>
                    <a:cubicBezTo>
                      <a:pt x="6" y="5"/>
                      <a:pt x="3" y="9"/>
                      <a:pt x="0" y="14"/>
                    </a:cubicBezTo>
                    <a:cubicBezTo>
                      <a:pt x="4" y="12"/>
                      <a:pt x="9" y="6"/>
                      <a:pt x="1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3"/>
              <p:cNvSpPr/>
              <p:nvPr/>
            </p:nvSpPr>
            <p:spPr>
              <a:xfrm>
                <a:off x="2703967" y="2395392"/>
                <a:ext cx="8241" cy="8241"/>
              </a:xfrm>
              <a:custGeom>
                <a:avLst/>
                <a:gdLst/>
                <a:ahLst/>
                <a:cxnLst/>
                <a:rect l="l" t="t" r="r" b="b"/>
                <a:pathLst>
                  <a:path w="9" h="9" extrusionOk="0">
                    <a:moveTo>
                      <a:pt x="8" y="0"/>
                    </a:moveTo>
                    <a:cubicBezTo>
                      <a:pt x="5" y="2"/>
                      <a:pt x="1" y="4"/>
                      <a:pt x="0" y="9"/>
                    </a:cubicBezTo>
                    <a:cubicBezTo>
                      <a:pt x="3" y="6"/>
                      <a:pt x="6" y="3"/>
                      <a:pt x="9" y="1"/>
                    </a:cubicBezTo>
                    <a:cubicBezTo>
                      <a:pt x="9" y="0"/>
                      <a:pt x="8" y="0"/>
                      <a:pt x="8"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3"/>
              <p:cNvSpPr/>
              <p:nvPr/>
            </p:nvSpPr>
            <p:spPr>
              <a:xfrm>
                <a:off x="2778136" y="2342649"/>
                <a:ext cx="5769" cy="4121"/>
              </a:xfrm>
              <a:custGeom>
                <a:avLst/>
                <a:gdLst/>
                <a:ahLst/>
                <a:cxnLst/>
                <a:rect l="l" t="t" r="r" b="b"/>
                <a:pathLst>
                  <a:path w="6" h="5" extrusionOk="0">
                    <a:moveTo>
                      <a:pt x="0" y="5"/>
                    </a:moveTo>
                    <a:cubicBezTo>
                      <a:pt x="3" y="5"/>
                      <a:pt x="5" y="3"/>
                      <a:pt x="6" y="1"/>
                    </a:cubicBezTo>
                    <a:cubicBezTo>
                      <a:pt x="6" y="1"/>
                      <a:pt x="6" y="0"/>
                      <a:pt x="6" y="0"/>
                    </a:cubicBezTo>
                    <a:cubicBezTo>
                      <a:pt x="4" y="2"/>
                      <a:pt x="2" y="3"/>
                      <a:pt x="0" y="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3"/>
              <p:cNvSpPr/>
              <p:nvPr/>
            </p:nvSpPr>
            <p:spPr>
              <a:xfrm>
                <a:off x="2703143" y="2290731"/>
                <a:ext cx="2473" cy="10714"/>
              </a:xfrm>
              <a:custGeom>
                <a:avLst/>
                <a:gdLst/>
                <a:ahLst/>
                <a:cxnLst/>
                <a:rect l="l" t="t" r="r" b="b"/>
                <a:pathLst>
                  <a:path w="3" h="12" extrusionOk="0">
                    <a:moveTo>
                      <a:pt x="0" y="12"/>
                    </a:moveTo>
                    <a:cubicBezTo>
                      <a:pt x="3" y="9"/>
                      <a:pt x="3" y="4"/>
                      <a:pt x="3" y="0"/>
                    </a:cubicBezTo>
                    <a:cubicBezTo>
                      <a:pt x="0" y="4"/>
                      <a:pt x="0" y="8"/>
                      <a:pt x="0" y="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3"/>
              <p:cNvSpPr/>
              <p:nvPr/>
            </p:nvSpPr>
            <p:spPr>
              <a:xfrm>
                <a:off x="2664410" y="2408578"/>
                <a:ext cx="2473" cy="13186"/>
              </a:xfrm>
              <a:custGeom>
                <a:avLst/>
                <a:gdLst/>
                <a:ahLst/>
                <a:cxnLst/>
                <a:rect l="l" t="t" r="r" b="b"/>
                <a:pathLst>
                  <a:path w="3" h="14" extrusionOk="0">
                    <a:moveTo>
                      <a:pt x="1" y="14"/>
                    </a:moveTo>
                    <a:cubicBezTo>
                      <a:pt x="3" y="9"/>
                      <a:pt x="2" y="4"/>
                      <a:pt x="3" y="0"/>
                    </a:cubicBezTo>
                    <a:cubicBezTo>
                      <a:pt x="1" y="3"/>
                      <a:pt x="0" y="8"/>
                      <a:pt x="1" y="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3"/>
              <p:cNvSpPr/>
              <p:nvPr/>
            </p:nvSpPr>
            <p:spPr>
              <a:xfrm>
                <a:off x="2662762" y="2392096"/>
                <a:ext cx="4121" cy="9889"/>
              </a:xfrm>
              <a:custGeom>
                <a:avLst/>
                <a:gdLst/>
                <a:ahLst/>
                <a:cxnLst/>
                <a:rect l="l" t="t" r="r" b="b"/>
                <a:pathLst>
                  <a:path w="5" h="10" extrusionOk="0">
                    <a:moveTo>
                      <a:pt x="0" y="9"/>
                    </a:moveTo>
                    <a:cubicBezTo>
                      <a:pt x="0" y="9"/>
                      <a:pt x="0" y="10"/>
                      <a:pt x="1" y="10"/>
                    </a:cubicBezTo>
                    <a:cubicBezTo>
                      <a:pt x="3" y="7"/>
                      <a:pt x="4" y="3"/>
                      <a:pt x="5" y="0"/>
                    </a:cubicBezTo>
                    <a:cubicBezTo>
                      <a:pt x="5" y="0"/>
                      <a:pt x="5" y="0"/>
                      <a:pt x="4" y="0"/>
                    </a:cubicBezTo>
                    <a:cubicBezTo>
                      <a:pt x="3" y="3"/>
                      <a:pt x="1" y="6"/>
                      <a:pt x="0" y="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3"/>
              <p:cNvSpPr/>
              <p:nvPr/>
            </p:nvSpPr>
            <p:spPr>
              <a:xfrm>
                <a:off x="2930595" y="2645919"/>
                <a:ext cx="15658" cy="23075"/>
              </a:xfrm>
              <a:custGeom>
                <a:avLst/>
                <a:gdLst/>
                <a:ahLst/>
                <a:cxnLst/>
                <a:rect l="l" t="t" r="r" b="b"/>
                <a:pathLst>
                  <a:path w="17" h="24" extrusionOk="0">
                    <a:moveTo>
                      <a:pt x="17" y="0"/>
                    </a:moveTo>
                    <a:cubicBezTo>
                      <a:pt x="9" y="7"/>
                      <a:pt x="5" y="15"/>
                      <a:pt x="0" y="24"/>
                    </a:cubicBezTo>
                    <a:cubicBezTo>
                      <a:pt x="2" y="23"/>
                      <a:pt x="3" y="22"/>
                      <a:pt x="4" y="21"/>
                    </a:cubicBezTo>
                    <a:cubicBezTo>
                      <a:pt x="8" y="15"/>
                      <a:pt x="12" y="9"/>
                      <a:pt x="16" y="3"/>
                    </a:cubicBezTo>
                    <a:cubicBezTo>
                      <a:pt x="16" y="2"/>
                      <a:pt x="16" y="1"/>
                      <a:pt x="1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3"/>
              <p:cNvSpPr/>
              <p:nvPr/>
            </p:nvSpPr>
            <p:spPr>
              <a:xfrm>
                <a:off x="2993227" y="2564333"/>
                <a:ext cx="15658" cy="16482"/>
              </a:xfrm>
              <a:custGeom>
                <a:avLst/>
                <a:gdLst/>
                <a:ahLst/>
                <a:cxnLst/>
                <a:rect l="l" t="t" r="r" b="b"/>
                <a:pathLst>
                  <a:path w="16" h="18" extrusionOk="0">
                    <a:moveTo>
                      <a:pt x="16" y="0"/>
                    </a:moveTo>
                    <a:cubicBezTo>
                      <a:pt x="10" y="5"/>
                      <a:pt x="5" y="12"/>
                      <a:pt x="0" y="18"/>
                    </a:cubicBezTo>
                    <a:cubicBezTo>
                      <a:pt x="1" y="18"/>
                      <a:pt x="3" y="18"/>
                      <a:pt x="3" y="17"/>
                    </a:cubicBezTo>
                    <a:cubicBezTo>
                      <a:pt x="7" y="11"/>
                      <a:pt x="13" y="7"/>
                      <a:pt x="16"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3"/>
              <p:cNvSpPr/>
              <p:nvPr/>
            </p:nvSpPr>
            <p:spPr>
              <a:xfrm>
                <a:off x="2940484" y="2635206"/>
                <a:ext cx="6593" cy="7417"/>
              </a:xfrm>
              <a:custGeom>
                <a:avLst/>
                <a:gdLst/>
                <a:ahLst/>
                <a:cxnLst/>
                <a:rect l="l" t="t" r="r" b="b"/>
                <a:pathLst>
                  <a:path w="7" h="8" extrusionOk="0">
                    <a:moveTo>
                      <a:pt x="7" y="0"/>
                    </a:moveTo>
                    <a:cubicBezTo>
                      <a:pt x="4" y="1"/>
                      <a:pt x="2" y="4"/>
                      <a:pt x="0" y="8"/>
                    </a:cubicBezTo>
                    <a:cubicBezTo>
                      <a:pt x="4" y="6"/>
                      <a:pt x="4" y="5"/>
                      <a:pt x="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3"/>
              <p:cNvSpPr/>
              <p:nvPr/>
            </p:nvSpPr>
            <p:spPr>
              <a:xfrm>
                <a:off x="2618260" y="2244581"/>
                <a:ext cx="3296" cy="15658"/>
              </a:xfrm>
              <a:custGeom>
                <a:avLst/>
                <a:gdLst/>
                <a:ahLst/>
                <a:cxnLst/>
                <a:rect l="l" t="t" r="r" b="b"/>
                <a:pathLst>
                  <a:path w="4" h="17" extrusionOk="0">
                    <a:moveTo>
                      <a:pt x="2" y="0"/>
                    </a:moveTo>
                    <a:cubicBezTo>
                      <a:pt x="0" y="3"/>
                      <a:pt x="1" y="13"/>
                      <a:pt x="3" y="17"/>
                    </a:cubicBezTo>
                    <a:cubicBezTo>
                      <a:pt x="4" y="14"/>
                      <a:pt x="4" y="5"/>
                      <a:pt x="2"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3"/>
              <p:cNvSpPr/>
              <p:nvPr/>
            </p:nvSpPr>
            <p:spPr>
              <a:xfrm>
                <a:off x="2594361" y="2328639"/>
                <a:ext cx="5769" cy="14834"/>
              </a:xfrm>
              <a:custGeom>
                <a:avLst/>
                <a:gdLst/>
                <a:ahLst/>
                <a:cxnLst/>
                <a:rect l="l" t="t" r="r" b="b"/>
                <a:pathLst>
                  <a:path w="6" h="16" extrusionOk="0">
                    <a:moveTo>
                      <a:pt x="5" y="0"/>
                    </a:moveTo>
                    <a:cubicBezTo>
                      <a:pt x="3" y="5"/>
                      <a:pt x="0" y="10"/>
                      <a:pt x="2" y="16"/>
                    </a:cubicBezTo>
                    <a:cubicBezTo>
                      <a:pt x="3" y="11"/>
                      <a:pt x="5" y="5"/>
                      <a:pt x="6" y="0"/>
                    </a:cubicBezTo>
                    <a:cubicBezTo>
                      <a:pt x="6" y="0"/>
                      <a:pt x="5" y="0"/>
                      <a:pt x="5"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3"/>
              <p:cNvSpPr/>
              <p:nvPr/>
            </p:nvSpPr>
            <p:spPr>
              <a:xfrm>
                <a:off x="2598482" y="2355011"/>
                <a:ext cx="2473" cy="7417"/>
              </a:xfrm>
              <a:custGeom>
                <a:avLst/>
                <a:gdLst/>
                <a:ahLst/>
                <a:cxnLst/>
                <a:rect l="l" t="t" r="r" b="b"/>
                <a:pathLst>
                  <a:path w="3" h="8" extrusionOk="0">
                    <a:moveTo>
                      <a:pt x="1" y="8"/>
                    </a:moveTo>
                    <a:cubicBezTo>
                      <a:pt x="2" y="5"/>
                      <a:pt x="3" y="2"/>
                      <a:pt x="2" y="0"/>
                    </a:cubicBezTo>
                    <a:cubicBezTo>
                      <a:pt x="0" y="2"/>
                      <a:pt x="0" y="4"/>
                      <a:pt x="1"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3"/>
              <p:cNvSpPr/>
              <p:nvPr/>
            </p:nvSpPr>
            <p:spPr>
              <a:xfrm>
                <a:off x="2623205" y="2271776"/>
                <a:ext cx="2473" cy="5769"/>
              </a:xfrm>
              <a:custGeom>
                <a:avLst/>
                <a:gdLst/>
                <a:ahLst/>
                <a:cxnLst/>
                <a:rect l="l" t="t" r="r" b="b"/>
                <a:pathLst>
                  <a:path w="3" h="6" extrusionOk="0">
                    <a:moveTo>
                      <a:pt x="2" y="0"/>
                    </a:moveTo>
                    <a:cubicBezTo>
                      <a:pt x="0" y="2"/>
                      <a:pt x="0" y="2"/>
                      <a:pt x="0" y="6"/>
                    </a:cubicBezTo>
                    <a:cubicBezTo>
                      <a:pt x="3" y="4"/>
                      <a:pt x="3" y="3"/>
                      <a:pt x="2"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3"/>
              <p:cNvSpPr/>
              <p:nvPr/>
            </p:nvSpPr>
            <p:spPr>
              <a:xfrm>
                <a:off x="2775664" y="2507470"/>
                <a:ext cx="21427" cy="13186"/>
              </a:xfrm>
              <a:custGeom>
                <a:avLst/>
                <a:gdLst/>
                <a:ahLst/>
                <a:cxnLst/>
                <a:rect l="l" t="t" r="r" b="b"/>
                <a:pathLst>
                  <a:path w="23" h="14" extrusionOk="0">
                    <a:moveTo>
                      <a:pt x="23" y="0"/>
                    </a:moveTo>
                    <a:cubicBezTo>
                      <a:pt x="16" y="5"/>
                      <a:pt x="7" y="8"/>
                      <a:pt x="0" y="14"/>
                    </a:cubicBezTo>
                    <a:cubicBezTo>
                      <a:pt x="6" y="13"/>
                      <a:pt x="19" y="5"/>
                      <a:pt x="23"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3"/>
              <p:cNvSpPr/>
              <p:nvPr/>
            </p:nvSpPr>
            <p:spPr>
              <a:xfrm>
                <a:off x="2890214" y="2426708"/>
                <a:ext cx="11537" cy="14834"/>
              </a:xfrm>
              <a:custGeom>
                <a:avLst/>
                <a:gdLst/>
                <a:ahLst/>
                <a:cxnLst/>
                <a:rect l="l" t="t" r="r" b="b"/>
                <a:pathLst>
                  <a:path w="13" h="16" extrusionOk="0">
                    <a:moveTo>
                      <a:pt x="13" y="0"/>
                    </a:moveTo>
                    <a:cubicBezTo>
                      <a:pt x="9" y="5"/>
                      <a:pt x="5" y="11"/>
                      <a:pt x="0" y="16"/>
                    </a:cubicBezTo>
                    <a:cubicBezTo>
                      <a:pt x="6" y="12"/>
                      <a:pt x="11" y="7"/>
                      <a:pt x="13"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3"/>
              <p:cNvSpPr/>
              <p:nvPr/>
            </p:nvSpPr>
            <p:spPr>
              <a:xfrm>
                <a:off x="2919881" y="2383030"/>
                <a:ext cx="7417" cy="16482"/>
              </a:xfrm>
              <a:custGeom>
                <a:avLst/>
                <a:gdLst/>
                <a:ahLst/>
                <a:cxnLst/>
                <a:rect l="l" t="t" r="r" b="b"/>
                <a:pathLst>
                  <a:path w="8" h="18" extrusionOk="0">
                    <a:moveTo>
                      <a:pt x="7" y="0"/>
                    </a:moveTo>
                    <a:cubicBezTo>
                      <a:pt x="4" y="5"/>
                      <a:pt x="3" y="12"/>
                      <a:pt x="0" y="18"/>
                    </a:cubicBezTo>
                    <a:cubicBezTo>
                      <a:pt x="3" y="16"/>
                      <a:pt x="8" y="6"/>
                      <a:pt x="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3"/>
              <p:cNvSpPr/>
              <p:nvPr/>
            </p:nvSpPr>
            <p:spPr>
              <a:xfrm>
                <a:off x="2909992" y="2401985"/>
                <a:ext cx="7417" cy="13186"/>
              </a:xfrm>
              <a:custGeom>
                <a:avLst/>
                <a:gdLst/>
                <a:ahLst/>
                <a:cxnLst/>
                <a:rect l="l" t="t" r="r" b="b"/>
                <a:pathLst>
                  <a:path w="8" h="14" extrusionOk="0">
                    <a:moveTo>
                      <a:pt x="8" y="1"/>
                    </a:moveTo>
                    <a:cubicBezTo>
                      <a:pt x="7" y="1"/>
                      <a:pt x="7" y="0"/>
                      <a:pt x="7" y="0"/>
                    </a:cubicBezTo>
                    <a:cubicBezTo>
                      <a:pt x="5" y="5"/>
                      <a:pt x="2" y="9"/>
                      <a:pt x="0" y="14"/>
                    </a:cubicBezTo>
                    <a:cubicBezTo>
                      <a:pt x="4" y="11"/>
                      <a:pt x="7" y="6"/>
                      <a:pt x="8" y="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3"/>
              <p:cNvSpPr/>
              <p:nvPr/>
            </p:nvSpPr>
            <p:spPr>
              <a:xfrm>
                <a:off x="2633918" y="2244581"/>
                <a:ext cx="9065" cy="42853"/>
              </a:xfrm>
              <a:custGeom>
                <a:avLst/>
                <a:gdLst/>
                <a:ahLst/>
                <a:cxnLst/>
                <a:rect l="l" t="t" r="r" b="b"/>
                <a:pathLst>
                  <a:path w="9" h="46" extrusionOk="0">
                    <a:moveTo>
                      <a:pt x="5" y="39"/>
                    </a:moveTo>
                    <a:cubicBezTo>
                      <a:pt x="5" y="41"/>
                      <a:pt x="5" y="43"/>
                      <a:pt x="5" y="46"/>
                    </a:cubicBezTo>
                    <a:cubicBezTo>
                      <a:pt x="6" y="44"/>
                      <a:pt x="6" y="43"/>
                      <a:pt x="6" y="42"/>
                    </a:cubicBezTo>
                    <a:cubicBezTo>
                      <a:pt x="8" y="33"/>
                      <a:pt x="9" y="25"/>
                      <a:pt x="7" y="16"/>
                    </a:cubicBezTo>
                    <a:cubicBezTo>
                      <a:pt x="6" y="12"/>
                      <a:pt x="5" y="8"/>
                      <a:pt x="4" y="4"/>
                    </a:cubicBezTo>
                    <a:cubicBezTo>
                      <a:pt x="3" y="2"/>
                      <a:pt x="3" y="1"/>
                      <a:pt x="2" y="0"/>
                    </a:cubicBezTo>
                    <a:cubicBezTo>
                      <a:pt x="0" y="2"/>
                      <a:pt x="1" y="4"/>
                      <a:pt x="1" y="5"/>
                    </a:cubicBezTo>
                    <a:cubicBezTo>
                      <a:pt x="5" y="16"/>
                      <a:pt x="6" y="27"/>
                      <a:pt x="5" y="3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3"/>
              <p:cNvSpPr/>
              <p:nvPr/>
            </p:nvSpPr>
            <p:spPr>
              <a:xfrm>
                <a:off x="2625677" y="2355835"/>
                <a:ext cx="4945" cy="23899"/>
              </a:xfrm>
              <a:custGeom>
                <a:avLst/>
                <a:gdLst/>
                <a:ahLst/>
                <a:cxnLst/>
                <a:rect l="l" t="t" r="r" b="b"/>
                <a:pathLst>
                  <a:path w="5" h="26" extrusionOk="0">
                    <a:moveTo>
                      <a:pt x="0" y="26"/>
                    </a:moveTo>
                    <a:cubicBezTo>
                      <a:pt x="3" y="18"/>
                      <a:pt x="5" y="9"/>
                      <a:pt x="5" y="0"/>
                    </a:cubicBezTo>
                    <a:cubicBezTo>
                      <a:pt x="4" y="1"/>
                      <a:pt x="4" y="1"/>
                      <a:pt x="4" y="2"/>
                    </a:cubicBezTo>
                    <a:cubicBezTo>
                      <a:pt x="2" y="10"/>
                      <a:pt x="1" y="18"/>
                      <a:pt x="0" y="2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3"/>
              <p:cNvSpPr/>
              <p:nvPr/>
            </p:nvSpPr>
            <p:spPr>
              <a:xfrm>
                <a:off x="2619908" y="2355835"/>
                <a:ext cx="4121" cy="9889"/>
              </a:xfrm>
              <a:custGeom>
                <a:avLst/>
                <a:gdLst/>
                <a:ahLst/>
                <a:cxnLst/>
                <a:rect l="l" t="t" r="r" b="b"/>
                <a:pathLst>
                  <a:path w="4" h="11" extrusionOk="0">
                    <a:moveTo>
                      <a:pt x="1" y="11"/>
                    </a:moveTo>
                    <a:cubicBezTo>
                      <a:pt x="1" y="11"/>
                      <a:pt x="2" y="11"/>
                      <a:pt x="2" y="10"/>
                    </a:cubicBezTo>
                    <a:cubicBezTo>
                      <a:pt x="3" y="7"/>
                      <a:pt x="4" y="4"/>
                      <a:pt x="4" y="0"/>
                    </a:cubicBezTo>
                    <a:cubicBezTo>
                      <a:pt x="1" y="2"/>
                      <a:pt x="0" y="7"/>
                      <a:pt x="1" y="1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3"/>
              <p:cNvSpPr/>
              <p:nvPr/>
            </p:nvSpPr>
            <p:spPr>
              <a:xfrm>
                <a:off x="2636390" y="2350066"/>
                <a:ext cx="2473" cy="13186"/>
              </a:xfrm>
              <a:custGeom>
                <a:avLst/>
                <a:gdLst/>
                <a:ahLst/>
                <a:cxnLst/>
                <a:rect l="l" t="t" r="r" b="b"/>
                <a:pathLst>
                  <a:path w="3" h="14" extrusionOk="0">
                    <a:moveTo>
                      <a:pt x="3" y="0"/>
                    </a:moveTo>
                    <a:cubicBezTo>
                      <a:pt x="1" y="3"/>
                      <a:pt x="0" y="8"/>
                      <a:pt x="0" y="14"/>
                    </a:cubicBezTo>
                    <a:cubicBezTo>
                      <a:pt x="3" y="10"/>
                      <a:pt x="3" y="5"/>
                      <a:pt x="3"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3"/>
              <p:cNvSpPr/>
              <p:nvPr/>
            </p:nvSpPr>
            <p:spPr>
              <a:xfrm>
                <a:off x="2645456" y="2266007"/>
                <a:ext cx="3296" cy="10714"/>
              </a:xfrm>
              <a:custGeom>
                <a:avLst/>
                <a:gdLst/>
                <a:ahLst/>
                <a:cxnLst/>
                <a:rect l="l" t="t" r="r" b="b"/>
                <a:pathLst>
                  <a:path w="3" h="11" extrusionOk="0">
                    <a:moveTo>
                      <a:pt x="2" y="0"/>
                    </a:moveTo>
                    <a:cubicBezTo>
                      <a:pt x="0" y="4"/>
                      <a:pt x="0" y="7"/>
                      <a:pt x="1" y="11"/>
                    </a:cubicBezTo>
                    <a:cubicBezTo>
                      <a:pt x="3" y="7"/>
                      <a:pt x="3" y="3"/>
                      <a:pt x="2"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3"/>
              <p:cNvSpPr/>
              <p:nvPr/>
            </p:nvSpPr>
            <p:spPr>
              <a:xfrm>
                <a:off x="2655345" y="2284962"/>
                <a:ext cx="2473" cy="7417"/>
              </a:xfrm>
              <a:custGeom>
                <a:avLst/>
                <a:gdLst/>
                <a:ahLst/>
                <a:cxnLst/>
                <a:rect l="l" t="t" r="r" b="b"/>
                <a:pathLst>
                  <a:path w="3" h="8" extrusionOk="0">
                    <a:moveTo>
                      <a:pt x="2" y="7"/>
                    </a:moveTo>
                    <a:cubicBezTo>
                      <a:pt x="3" y="5"/>
                      <a:pt x="3" y="3"/>
                      <a:pt x="1" y="0"/>
                    </a:cubicBezTo>
                    <a:cubicBezTo>
                      <a:pt x="1" y="2"/>
                      <a:pt x="1" y="4"/>
                      <a:pt x="0" y="5"/>
                    </a:cubicBezTo>
                    <a:cubicBezTo>
                      <a:pt x="0" y="6"/>
                      <a:pt x="0" y="7"/>
                      <a:pt x="0" y="8"/>
                    </a:cubicBezTo>
                    <a:cubicBezTo>
                      <a:pt x="1" y="7"/>
                      <a:pt x="2" y="7"/>
                      <a:pt x="2" y="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3"/>
              <p:cNvSpPr/>
              <p:nvPr/>
            </p:nvSpPr>
            <p:spPr>
              <a:xfrm>
                <a:off x="2720449" y="2441542"/>
                <a:ext cx="14010" cy="7417"/>
              </a:xfrm>
              <a:custGeom>
                <a:avLst/>
                <a:gdLst/>
                <a:ahLst/>
                <a:cxnLst/>
                <a:rect l="l" t="t" r="r" b="b"/>
                <a:pathLst>
                  <a:path w="15" h="8" extrusionOk="0">
                    <a:moveTo>
                      <a:pt x="0" y="7"/>
                    </a:moveTo>
                    <a:cubicBezTo>
                      <a:pt x="0" y="7"/>
                      <a:pt x="0" y="7"/>
                      <a:pt x="0" y="8"/>
                    </a:cubicBezTo>
                    <a:cubicBezTo>
                      <a:pt x="5" y="5"/>
                      <a:pt x="10" y="3"/>
                      <a:pt x="15" y="0"/>
                    </a:cubicBezTo>
                    <a:cubicBezTo>
                      <a:pt x="11" y="0"/>
                      <a:pt x="4" y="3"/>
                      <a:pt x="0" y="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3"/>
              <p:cNvSpPr/>
              <p:nvPr/>
            </p:nvSpPr>
            <p:spPr>
              <a:xfrm>
                <a:off x="2584472" y="2246229"/>
                <a:ext cx="4121" cy="38733"/>
              </a:xfrm>
              <a:custGeom>
                <a:avLst/>
                <a:gdLst/>
                <a:ahLst/>
                <a:cxnLst/>
                <a:rect l="l" t="t" r="r" b="b"/>
                <a:pathLst>
                  <a:path w="5" h="41" extrusionOk="0">
                    <a:moveTo>
                      <a:pt x="1" y="32"/>
                    </a:moveTo>
                    <a:cubicBezTo>
                      <a:pt x="1" y="35"/>
                      <a:pt x="1" y="38"/>
                      <a:pt x="2" y="41"/>
                    </a:cubicBezTo>
                    <a:cubicBezTo>
                      <a:pt x="2" y="41"/>
                      <a:pt x="3" y="40"/>
                      <a:pt x="3" y="39"/>
                    </a:cubicBezTo>
                    <a:cubicBezTo>
                      <a:pt x="4" y="28"/>
                      <a:pt x="5" y="17"/>
                      <a:pt x="4" y="6"/>
                    </a:cubicBezTo>
                    <a:cubicBezTo>
                      <a:pt x="4" y="3"/>
                      <a:pt x="4" y="3"/>
                      <a:pt x="1" y="0"/>
                    </a:cubicBezTo>
                    <a:cubicBezTo>
                      <a:pt x="1" y="2"/>
                      <a:pt x="0" y="3"/>
                      <a:pt x="0" y="3"/>
                    </a:cubicBezTo>
                    <a:cubicBezTo>
                      <a:pt x="2" y="13"/>
                      <a:pt x="2" y="23"/>
                      <a:pt x="1" y="3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3"/>
              <p:cNvSpPr/>
              <p:nvPr/>
            </p:nvSpPr>
            <p:spPr>
              <a:xfrm>
                <a:off x="2568814" y="2345946"/>
                <a:ext cx="3296" cy="12362"/>
              </a:xfrm>
              <a:custGeom>
                <a:avLst/>
                <a:gdLst/>
                <a:ahLst/>
                <a:cxnLst/>
                <a:rect l="l" t="t" r="r" b="b"/>
                <a:pathLst>
                  <a:path w="3" h="13" extrusionOk="0">
                    <a:moveTo>
                      <a:pt x="2" y="0"/>
                    </a:moveTo>
                    <a:cubicBezTo>
                      <a:pt x="0" y="4"/>
                      <a:pt x="1" y="9"/>
                      <a:pt x="3" y="13"/>
                    </a:cubicBezTo>
                    <a:cubicBezTo>
                      <a:pt x="3" y="8"/>
                      <a:pt x="3" y="4"/>
                      <a:pt x="3" y="0"/>
                    </a:cubicBezTo>
                    <a:cubicBezTo>
                      <a:pt x="2" y="0"/>
                      <a:pt x="2" y="0"/>
                      <a:pt x="2"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3"/>
              <p:cNvSpPr/>
              <p:nvPr/>
            </p:nvSpPr>
            <p:spPr>
              <a:xfrm>
                <a:off x="2567990" y="2277545"/>
                <a:ext cx="4121" cy="8241"/>
              </a:xfrm>
              <a:custGeom>
                <a:avLst/>
                <a:gdLst/>
                <a:ahLst/>
                <a:cxnLst/>
                <a:rect l="l" t="t" r="r" b="b"/>
                <a:pathLst>
                  <a:path w="4" h="9" extrusionOk="0">
                    <a:moveTo>
                      <a:pt x="3" y="0"/>
                    </a:moveTo>
                    <a:cubicBezTo>
                      <a:pt x="0" y="3"/>
                      <a:pt x="1" y="6"/>
                      <a:pt x="2" y="9"/>
                    </a:cubicBezTo>
                    <a:cubicBezTo>
                      <a:pt x="4" y="6"/>
                      <a:pt x="4" y="3"/>
                      <a:pt x="3"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3"/>
              <p:cNvSpPr/>
              <p:nvPr/>
            </p:nvSpPr>
            <p:spPr>
              <a:xfrm>
                <a:off x="2912465" y="2621196"/>
                <a:ext cx="14834" cy="23075"/>
              </a:xfrm>
              <a:custGeom>
                <a:avLst/>
                <a:gdLst/>
                <a:ahLst/>
                <a:cxnLst/>
                <a:rect l="l" t="t" r="r" b="b"/>
                <a:pathLst>
                  <a:path w="16" h="24" extrusionOk="0">
                    <a:moveTo>
                      <a:pt x="16" y="0"/>
                    </a:moveTo>
                    <a:cubicBezTo>
                      <a:pt x="9" y="7"/>
                      <a:pt x="4" y="15"/>
                      <a:pt x="0" y="24"/>
                    </a:cubicBezTo>
                    <a:cubicBezTo>
                      <a:pt x="6" y="17"/>
                      <a:pt x="11" y="8"/>
                      <a:pt x="16"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3"/>
              <p:cNvSpPr/>
              <p:nvPr/>
            </p:nvSpPr>
            <p:spPr>
              <a:xfrm>
                <a:off x="2988282" y="2547027"/>
                <a:ext cx="15658" cy="16482"/>
              </a:xfrm>
              <a:custGeom>
                <a:avLst/>
                <a:gdLst/>
                <a:ahLst/>
                <a:cxnLst/>
                <a:rect l="l" t="t" r="r" b="b"/>
                <a:pathLst>
                  <a:path w="17" h="17" extrusionOk="0">
                    <a:moveTo>
                      <a:pt x="17" y="0"/>
                    </a:moveTo>
                    <a:cubicBezTo>
                      <a:pt x="13" y="1"/>
                      <a:pt x="2" y="13"/>
                      <a:pt x="0" y="17"/>
                    </a:cubicBezTo>
                    <a:cubicBezTo>
                      <a:pt x="7" y="12"/>
                      <a:pt x="12" y="6"/>
                      <a:pt x="1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3"/>
              <p:cNvSpPr/>
              <p:nvPr/>
            </p:nvSpPr>
            <p:spPr>
              <a:xfrm>
                <a:off x="2978393" y="2548675"/>
                <a:ext cx="12362" cy="13186"/>
              </a:xfrm>
              <a:custGeom>
                <a:avLst/>
                <a:gdLst/>
                <a:ahLst/>
                <a:cxnLst/>
                <a:rect l="l" t="t" r="r" b="b"/>
                <a:pathLst>
                  <a:path w="13" h="14" extrusionOk="0">
                    <a:moveTo>
                      <a:pt x="3" y="13"/>
                    </a:moveTo>
                    <a:cubicBezTo>
                      <a:pt x="7" y="9"/>
                      <a:pt x="12" y="3"/>
                      <a:pt x="13" y="0"/>
                    </a:cubicBezTo>
                    <a:cubicBezTo>
                      <a:pt x="7" y="4"/>
                      <a:pt x="4" y="9"/>
                      <a:pt x="0" y="13"/>
                    </a:cubicBezTo>
                    <a:cubicBezTo>
                      <a:pt x="0" y="14"/>
                      <a:pt x="0" y="14"/>
                      <a:pt x="1" y="14"/>
                    </a:cubicBezTo>
                    <a:cubicBezTo>
                      <a:pt x="1" y="14"/>
                      <a:pt x="2" y="13"/>
                      <a:pt x="3" y="1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3"/>
              <p:cNvSpPr/>
              <p:nvPr/>
            </p:nvSpPr>
            <p:spPr>
              <a:xfrm>
                <a:off x="2945429" y="2479451"/>
                <a:ext cx="17306" cy="14834"/>
              </a:xfrm>
              <a:custGeom>
                <a:avLst/>
                <a:gdLst/>
                <a:ahLst/>
                <a:cxnLst/>
                <a:rect l="l" t="t" r="r" b="b"/>
                <a:pathLst>
                  <a:path w="18" h="16" extrusionOk="0">
                    <a:moveTo>
                      <a:pt x="18" y="0"/>
                    </a:moveTo>
                    <a:cubicBezTo>
                      <a:pt x="11" y="5"/>
                      <a:pt x="6" y="10"/>
                      <a:pt x="0" y="16"/>
                    </a:cubicBezTo>
                    <a:cubicBezTo>
                      <a:pt x="5" y="15"/>
                      <a:pt x="16" y="6"/>
                      <a:pt x="18"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3"/>
              <p:cNvSpPr/>
              <p:nvPr/>
            </p:nvSpPr>
            <p:spPr>
              <a:xfrm>
                <a:off x="2971800" y="2459672"/>
                <a:ext cx="12362" cy="15658"/>
              </a:xfrm>
              <a:custGeom>
                <a:avLst/>
                <a:gdLst/>
                <a:ahLst/>
                <a:cxnLst/>
                <a:rect l="l" t="t" r="r" b="b"/>
                <a:pathLst>
                  <a:path w="13" h="17" extrusionOk="0">
                    <a:moveTo>
                      <a:pt x="13" y="0"/>
                    </a:moveTo>
                    <a:cubicBezTo>
                      <a:pt x="8" y="6"/>
                      <a:pt x="4" y="11"/>
                      <a:pt x="0" y="17"/>
                    </a:cubicBezTo>
                    <a:cubicBezTo>
                      <a:pt x="4" y="16"/>
                      <a:pt x="12" y="5"/>
                      <a:pt x="13"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3"/>
              <p:cNvSpPr/>
              <p:nvPr/>
            </p:nvSpPr>
            <p:spPr>
              <a:xfrm>
                <a:off x="2872083" y="2545379"/>
                <a:ext cx="7417" cy="5769"/>
              </a:xfrm>
              <a:custGeom>
                <a:avLst/>
                <a:gdLst/>
                <a:ahLst/>
                <a:cxnLst/>
                <a:rect l="l" t="t" r="r" b="b"/>
                <a:pathLst>
                  <a:path w="8" h="6" extrusionOk="0">
                    <a:moveTo>
                      <a:pt x="8" y="0"/>
                    </a:moveTo>
                    <a:cubicBezTo>
                      <a:pt x="5" y="1"/>
                      <a:pt x="2" y="2"/>
                      <a:pt x="0" y="6"/>
                    </a:cubicBezTo>
                    <a:cubicBezTo>
                      <a:pt x="4" y="5"/>
                      <a:pt x="6" y="2"/>
                      <a:pt x="8"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3"/>
              <p:cNvSpPr/>
              <p:nvPr/>
            </p:nvSpPr>
            <p:spPr>
              <a:xfrm>
                <a:off x="2963559" y="2481099"/>
                <a:ext cx="6593" cy="6593"/>
              </a:xfrm>
              <a:custGeom>
                <a:avLst/>
                <a:gdLst/>
                <a:ahLst/>
                <a:cxnLst/>
                <a:rect l="l" t="t" r="r" b="b"/>
                <a:pathLst>
                  <a:path w="7" h="7" extrusionOk="0">
                    <a:moveTo>
                      <a:pt x="7" y="0"/>
                    </a:moveTo>
                    <a:cubicBezTo>
                      <a:pt x="4" y="1"/>
                      <a:pt x="2" y="3"/>
                      <a:pt x="0" y="7"/>
                    </a:cubicBezTo>
                    <a:cubicBezTo>
                      <a:pt x="3" y="5"/>
                      <a:pt x="5" y="3"/>
                      <a:pt x="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3"/>
              <p:cNvSpPr/>
              <p:nvPr/>
            </p:nvSpPr>
            <p:spPr>
              <a:xfrm>
                <a:off x="2861370" y="2532193"/>
                <a:ext cx="7417" cy="6593"/>
              </a:xfrm>
              <a:custGeom>
                <a:avLst/>
                <a:gdLst/>
                <a:ahLst/>
                <a:cxnLst/>
                <a:rect l="l" t="t" r="r" b="b"/>
                <a:pathLst>
                  <a:path w="8" h="7" extrusionOk="0">
                    <a:moveTo>
                      <a:pt x="7" y="0"/>
                    </a:moveTo>
                    <a:cubicBezTo>
                      <a:pt x="4" y="2"/>
                      <a:pt x="1" y="3"/>
                      <a:pt x="0" y="7"/>
                    </a:cubicBezTo>
                    <a:cubicBezTo>
                      <a:pt x="2" y="5"/>
                      <a:pt x="5" y="3"/>
                      <a:pt x="8" y="1"/>
                    </a:cubicBezTo>
                    <a:cubicBezTo>
                      <a:pt x="7" y="1"/>
                      <a:pt x="7" y="1"/>
                      <a:pt x="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3"/>
              <p:cNvSpPr/>
              <p:nvPr/>
            </p:nvSpPr>
            <p:spPr>
              <a:xfrm>
                <a:off x="2849008" y="2533017"/>
                <a:ext cx="7417" cy="4945"/>
              </a:xfrm>
              <a:custGeom>
                <a:avLst/>
                <a:gdLst/>
                <a:ahLst/>
                <a:cxnLst/>
                <a:rect l="l" t="t" r="r" b="b"/>
                <a:pathLst>
                  <a:path w="8" h="5" extrusionOk="0">
                    <a:moveTo>
                      <a:pt x="8" y="0"/>
                    </a:moveTo>
                    <a:cubicBezTo>
                      <a:pt x="6" y="1"/>
                      <a:pt x="3" y="3"/>
                      <a:pt x="0" y="5"/>
                    </a:cubicBezTo>
                    <a:cubicBezTo>
                      <a:pt x="4" y="5"/>
                      <a:pt x="5" y="4"/>
                      <a:pt x="8"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3"/>
              <p:cNvSpPr/>
              <p:nvPr/>
            </p:nvSpPr>
            <p:spPr>
              <a:xfrm>
                <a:off x="2944604" y="2468737"/>
                <a:ext cx="4121" cy="4945"/>
              </a:xfrm>
              <a:custGeom>
                <a:avLst/>
                <a:gdLst/>
                <a:ahLst/>
                <a:cxnLst/>
                <a:rect l="l" t="t" r="r" b="b"/>
                <a:pathLst>
                  <a:path w="4" h="5" extrusionOk="0">
                    <a:moveTo>
                      <a:pt x="4" y="0"/>
                    </a:moveTo>
                    <a:cubicBezTo>
                      <a:pt x="1" y="0"/>
                      <a:pt x="1" y="2"/>
                      <a:pt x="0" y="4"/>
                    </a:cubicBezTo>
                    <a:cubicBezTo>
                      <a:pt x="0" y="4"/>
                      <a:pt x="0" y="4"/>
                      <a:pt x="0" y="5"/>
                    </a:cubicBezTo>
                    <a:cubicBezTo>
                      <a:pt x="2" y="3"/>
                      <a:pt x="3" y="2"/>
                      <a:pt x="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3"/>
              <p:cNvSpPr/>
              <p:nvPr/>
            </p:nvSpPr>
            <p:spPr>
              <a:xfrm>
                <a:off x="2668531" y="2247877"/>
                <a:ext cx="7417" cy="43678"/>
              </a:xfrm>
              <a:custGeom>
                <a:avLst/>
                <a:gdLst/>
                <a:ahLst/>
                <a:cxnLst/>
                <a:rect l="l" t="t" r="r" b="b"/>
                <a:pathLst>
                  <a:path w="8" h="46" extrusionOk="0">
                    <a:moveTo>
                      <a:pt x="5" y="32"/>
                    </a:moveTo>
                    <a:cubicBezTo>
                      <a:pt x="5" y="35"/>
                      <a:pt x="4" y="38"/>
                      <a:pt x="4" y="41"/>
                    </a:cubicBezTo>
                    <a:cubicBezTo>
                      <a:pt x="4" y="43"/>
                      <a:pt x="4" y="44"/>
                      <a:pt x="4" y="46"/>
                    </a:cubicBezTo>
                    <a:cubicBezTo>
                      <a:pt x="8" y="39"/>
                      <a:pt x="8" y="31"/>
                      <a:pt x="7" y="23"/>
                    </a:cubicBezTo>
                    <a:cubicBezTo>
                      <a:pt x="7" y="16"/>
                      <a:pt x="6" y="8"/>
                      <a:pt x="2" y="0"/>
                    </a:cubicBezTo>
                    <a:cubicBezTo>
                      <a:pt x="0" y="3"/>
                      <a:pt x="1" y="5"/>
                      <a:pt x="2" y="7"/>
                    </a:cubicBezTo>
                    <a:cubicBezTo>
                      <a:pt x="4" y="15"/>
                      <a:pt x="5" y="24"/>
                      <a:pt x="5" y="3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3"/>
              <p:cNvSpPr/>
              <p:nvPr/>
            </p:nvSpPr>
            <p:spPr>
              <a:xfrm>
                <a:off x="2650400" y="2359131"/>
                <a:ext cx="6593" cy="16482"/>
              </a:xfrm>
              <a:custGeom>
                <a:avLst/>
                <a:gdLst/>
                <a:ahLst/>
                <a:cxnLst/>
                <a:rect l="l" t="t" r="r" b="b"/>
                <a:pathLst>
                  <a:path w="7" h="17" extrusionOk="0">
                    <a:moveTo>
                      <a:pt x="0" y="17"/>
                    </a:moveTo>
                    <a:cubicBezTo>
                      <a:pt x="3" y="15"/>
                      <a:pt x="7" y="5"/>
                      <a:pt x="7" y="0"/>
                    </a:cubicBezTo>
                    <a:cubicBezTo>
                      <a:pt x="4" y="3"/>
                      <a:pt x="0" y="13"/>
                      <a:pt x="0" y="1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3"/>
              <p:cNvSpPr/>
              <p:nvPr/>
            </p:nvSpPr>
            <p:spPr>
              <a:xfrm>
                <a:off x="2677595" y="2286610"/>
                <a:ext cx="2473" cy="13186"/>
              </a:xfrm>
              <a:custGeom>
                <a:avLst/>
                <a:gdLst/>
                <a:ahLst/>
                <a:cxnLst/>
                <a:rect l="l" t="t" r="r" b="b"/>
                <a:pathLst>
                  <a:path w="3" h="14" extrusionOk="0">
                    <a:moveTo>
                      <a:pt x="2" y="0"/>
                    </a:moveTo>
                    <a:cubicBezTo>
                      <a:pt x="0" y="4"/>
                      <a:pt x="0" y="9"/>
                      <a:pt x="1" y="14"/>
                    </a:cubicBezTo>
                    <a:cubicBezTo>
                      <a:pt x="3" y="9"/>
                      <a:pt x="2" y="5"/>
                      <a:pt x="2"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3"/>
              <p:cNvSpPr/>
              <p:nvPr/>
            </p:nvSpPr>
            <p:spPr>
              <a:xfrm>
                <a:off x="2656993" y="2369021"/>
                <a:ext cx="3296" cy="7417"/>
              </a:xfrm>
              <a:custGeom>
                <a:avLst/>
                <a:gdLst/>
                <a:ahLst/>
                <a:cxnLst/>
                <a:rect l="l" t="t" r="r" b="b"/>
                <a:pathLst>
                  <a:path w="4" h="8" extrusionOk="0">
                    <a:moveTo>
                      <a:pt x="0" y="8"/>
                    </a:moveTo>
                    <a:cubicBezTo>
                      <a:pt x="3" y="6"/>
                      <a:pt x="4" y="4"/>
                      <a:pt x="3" y="0"/>
                    </a:cubicBezTo>
                    <a:cubicBezTo>
                      <a:pt x="2" y="3"/>
                      <a:pt x="1" y="5"/>
                      <a:pt x="0"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3"/>
              <p:cNvSpPr/>
              <p:nvPr/>
            </p:nvSpPr>
            <p:spPr>
              <a:xfrm>
                <a:off x="2650400" y="2381382"/>
                <a:ext cx="2473" cy="7417"/>
              </a:xfrm>
              <a:custGeom>
                <a:avLst/>
                <a:gdLst/>
                <a:ahLst/>
                <a:cxnLst/>
                <a:rect l="l" t="t" r="r" b="b"/>
                <a:pathLst>
                  <a:path w="3" h="8" extrusionOk="0">
                    <a:moveTo>
                      <a:pt x="0" y="8"/>
                    </a:moveTo>
                    <a:cubicBezTo>
                      <a:pt x="3" y="5"/>
                      <a:pt x="3" y="4"/>
                      <a:pt x="2" y="0"/>
                    </a:cubicBezTo>
                    <a:cubicBezTo>
                      <a:pt x="1" y="3"/>
                      <a:pt x="0" y="5"/>
                      <a:pt x="0"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3"/>
              <p:cNvSpPr/>
              <p:nvPr/>
            </p:nvSpPr>
            <p:spPr>
              <a:xfrm>
                <a:off x="2930595" y="2425060"/>
                <a:ext cx="6593" cy="8241"/>
              </a:xfrm>
              <a:custGeom>
                <a:avLst/>
                <a:gdLst/>
                <a:ahLst/>
                <a:cxnLst/>
                <a:rect l="l" t="t" r="r" b="b"/>
                <a:pathLst>
                  <a:path w="7" h="8" extrusionOk="0">
                    <a:moveTo>
                      <a:pt x="7" y="0"/>
                    </a:moveTo>
                    <a:cubicBezTo>
                      <a:pt x="3" y="2"/>
                      <a:pt x="2" y="5"/>
                      <a:pt x="0" y="8"/>
                    </a:cubicBezTo>
                    <a:cubicBezTo>
                      <a:pt x="4" y="6"/>
                      <a:pt x="5" y="3"/>
                      <a:pt x="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3"/>
              <p:cNvSpPr/>
              <p:nvPr/>
            </p:nvSpPr>
            <p:spPr>
              <a:xfrm>
                <a:off x="2828406" y="2527249"/>
                <a:ext cx="6593" cy="4945"/>
              </a:xfrm>
              <a:custGeom>
                <a:avLst/>
                <a:gdLst/>
                <a:ahLst/>
                <a:cxnLst/>
                <a:rect l="l" t="t" r="r" b="b"/>
                <a:pathLst>
                  <a:path w="7" h="5" extrusionOk="0">
                    <a:moveTo>
                      <a:pt x="7" y="1"/>
                    </a:moveTo>
                    <a:cubicBezTo>
                      <a:pt x="7" y="1"/>
                      <a:pt x="7" y="0"/>
                      <a:pt x="7" y="0"/>
                    </a:cubicBezTo>
                    <a:cubicBezTo>
                      <a:pt x="5" y="1"/>
                      <a:pt x="2" y="3"/>
                      <a:pt x="0" y="5"/>
                    </a:cubicBezTo>
                    <a:cubicBezTo>
                      <a:pt x="3" y="5"/>
                      <a:pt x="4" y="4"/>
                      <a:pt x="7" y="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3"/>
              <p:cNvSpPr/>
              <p:nvPr/>
            </p:nvSpPr>
            <p:spPr>
              <a:xfrm>
                <a:off x="3044321" y="2631909"/>
                <a:ext cx="11537" cy="18130"/>
              </a:xfrm>
              <a:custGeom>
                <a:avLst/>
                <a:gdLst/>
                <a:ahLst/>
                <a:cxnLst/>
                <a:rect l="l" t="t" r="r" b="b"/>
                <a:pathLst>
                  <a:path w="12" h="19" extrusionOk="0">
                    <a:moveTo>
                      <a:pt x="12" y="0"/>
                    </a:moveTo>
                    <a:cubicBezTo>
                      <a:pt x="8" y="7"/>
                      <a:pt x="4" y="13"/>
                      <a:pt x="0" y="19"/>
                    </a:cubicBezTo>
                    <a:cubicBezTo>
                      <a:pt x="6" y="15"/>
                      <a:pt x="12" y="6"/>
                      <a:pt x="12"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3"/>
              <p:cNvSpPr/>
              <p:nvPr/>
            </p:nvSpPr>
            <p:spPr>
              <a:xfrm>
                <a:off x="3005588" y="2697838"/>
                <a:ext cx="8241" cy="19778"/>
              </a:xfrm>
              <a:custGeom>
                <a:avLst/>
                <a:gdLst/>
                <a:ahLst/>
                <a:cxnLst/>
                <a:rect l="l" t="t" r="r" b="b"/>
                <a:pathLst>
                  <a:path w="8" h="21" extrusionOk="0">
                    <a:moveTo>
                      <a:pt x="2" y="21"/>
                    </a:moveTo>
                    <a:cubicBezTo>
                      <a:pt x="4" y="14"/>
                      <a:pt x="6" y="7"/>
                      <a:pt x="8" y="0"/>
                    </a:cubicBezTo>
                    <a:cubicBezTo>
                      <a:pt x="4" y="3"/>
                      <a:pt x="0" y="15"/>
                      <a:pt x="2" y="2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3"/>
              <p:cNvSpPr/>
              <p:nvPr/>
            </p:nvSpPr>
            <p:spPr>
              <a:xfrm>
                <a:off x="3044321" y="2618724"/>
                <a:ext cx="11537" cy="18955"/>
              </a:xfrm>
              <a:custGeom>
                <a:avLst/>
                <a:gdLst/>
                <a:ahLst/>
                <a:cxnLst/>
                <a:rect l="l" t="t" r="r" b="b"/>
                <a:pathLst>
                  <a:path w="12" h="20" extrusionOk="0">
                    <a:moveTo>
                      <a:pt x="12" y="0"/>
                    </a:moveTo>
                    <a:cubicBezTo>
                      <a:pt x="11" y="0"/>
                      <a:pt x="11" y="0"/>
                      <a:pt x="11" y="0"/>
                    </a:cubicBezTo>
                    <a:cubicBezTo>
                      <a:pt x="7" y="6"/>
                      <a:pt x="4" y="13"/>
                      <a:pt x="0" y="20"/>
                    </a:cubicBezTo>
                    <a:cubicBezTo>
                      <a:pt x="0" y="20"/>
                      <a:pt x="1" y="20"/>
                      <a:pt x="1" y="20"/>
                    </a:cubicBezTo>
                    <a:cubicBezTo>
                      <a:pt x="6" y="14"/>
                      <a:pt x="9" y="7"/>
                      <a:pt x="12"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3"/>
              <p:cNvSpPr/>
              <p:nvPr/>
            </p:nvSpPr>
            <p:spPr>
              <a:xfrm>
                <a:off x="3017125" y="2692069"/>
                <a:ext cx="4945" cy="10714"/>
              </a:xfrm>
              <a:custGeom>
                <a:avLst/>
                <a:gdLst/>
                <a:ahLst/>
                <a:cxnLst/>
                <a:rect l="l" t="t" r="r" b="b"/>
                <a:pathLst>
                  <a:path w="5" h="11" extrusionOk="0">
                    <a:moveTo>
                      <a:pt x="5" y="0"/>
                    </a:moveTo>
                    <a:cubicBezTo>
                      <a:pt x="1" y="3"/>
                      <a:pt x="0" y="6"/>
                      <a:pt x="1" y="11"/>
                    </a:cubicBezTo>
                    <a:cubicBezTo>
                      <a:pt x="2" y="7"/>
                      <a:pt x="3" y="4"/>
                      <a:pt x="5"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3"/>
              <p:cNvSpPr/>
              <p:nvPr/>
            </p:nvSpPr>
            <p:spPr>
              <a:xfrm>
                <a:off x="2971800" y="2621196"/>
                <a:ext cx="23075" cy="25547"/>
              </a:xfrm>
              <a:custGeom>
                <a:avLst/>
                <a:gdLst/>
                <a:ahLst/>
                <a:cxnLst/>
                <a:rect l="l" t="t" r="r" b="b"/>
                <a:pathLst>
                  <a:path w="24" h="27" extrusionOk="0">
                    <a:moveTo>
                      <a:pt x="3" y="25"/>
                    </a:moveTo>
                    <a:cubicBezTo>
                      <a:pt x="10" y="17"/>
                      <a:pt x="17" y="9"/>
                      <a:pt x="24" y="1"/>
                    </a:cubicBezTo>
                    <a:cubicBezTo>
                      <a:pt x="24" y="1"/>
                      <a:pt x="23" y="0"/>
                      <a:pt x="23" y="0"/>
                    </a:cubicBezTo>
                    <a:cubicBezTo>
                      <a:pt x="13" y="7"/>
                      <a:pt x="7" y="17"/>
                      <a:pt x="0" y="27"/>
                    </a:cubicBezTo>
                    <a:cubicBezTo>
                      <a:pt x="1" y="27"/>
                      <a:pt x="1" y="27"/>
                      <a:pt x="2" y="27"/>
                    </a:cubicBezTo>
                    <a:cubicBezTo>
                      <a:pt x="2" y="26"/>
                      <a:pt x="3" y="26"/>
                      <a:pt x="3" y="2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3"/>
              <p:cNvSpPr/>
              <p:nvPr/>
            </p:nvSpPr>
            <p:spPr>
              <a:xfrm>
                <a:off x="3029487" y="2565157"/>
                <a:ext cx="14010" cy="24723"/>
              </a:xfrm>
              <a:custGeom>
                <a:avLst/>
                <a:gdLst/>
                <a:ahLst/>
                <a:cxnLst/>
                <a:rect l="l" t="t" r="r" b="b"/>
                <a:pathLst>
                  <a:path w="15" h="26" extrusionOk="0">
                    <a:moveTo>
                      <a:pt x="15" y="0"/>
                    </a:moveTo>
                    <a:cubicBezTo>
                      <a:pt x="15" y="1"/>
                      <a:pt x="14" y="1"/>
                      <a:pt x="14" y="2"/>
                    </a:cubicBezTo>
                    <a:cubicBezTo>
                      <a:pt x="11" y="11"/>
                      <a:pt x="7" y="18"/>
                      <a:pt x="1" y="24"/>
                    </a:cubicBezTo>
                    <a:cubicBezTo>
                      <a:pt x="0" y="25"/>
                      <a:pt x="0" y="25"/>
                      <a:pt x="0" y="26"/>
                    </a:cubicBezTo>
                    <a:cubicBezTo>
                      <a:pt x="0" y="26"/>
                      <a:pt x="1" y="26"/>
                      <a:pt x="1" y="26"/>
                    </a:cubicBezTo>
                    <a:cubicBezTo>
                      <a:pt x="9" y="20"/>
                      <a:pt x="14" y="11"/>
                      <a:pt x="15"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3"/>
              <p:cNvSpPr/>
              <p:nvPr/>
            </p:nvSpPr>
            <p:spPr>
              <a:xfrm>
                <a:off x="3017125" y="2583288"/>
                <a:ext cx="9889" cy="10714"/>
              </a:xfrm>
              <a:custGeom>
                <a:avLst/>
                <a:gdLst/>
                <a:ahLst/>
                <a:cxnLst/>
                <a:rect l="l" t="t" r="r" b="b"/>
                <a:pathLst>
                  <a:path w="10" h="12" extrusionOk="0">
                    <a:moveTo>
                      <a:pt x="10" y="0"/>
                    </a:moveTo>
                    <a:cubicBezTo>
                      <a:pt x="6" y="3"/>
                      <a:pt x="2" y="7"/>
                      <a:pt x="0" y="12"/>
                    </a:cubicBezTo>
                    <a:cubicBezTo>
                      <a:pt x="5" y="9"/>
                      <a:pt x="8" y="5"/>
                      <a:pt x="1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3"/>
              <p:cNvSpPr/>
              <p:nvPr/>
            </p:nvSpPr>
            <p:spPr>
              <a:xfrm>
                <a:off x="2959438" y="2669818"/>
                <a:ext cx="4945" cy="7417"/>
              </a:xfrm>
              <a:custGeom>
                <a:avLst/>
                <a:gdLst/>
                <a:ahLst/>
                <a:cxnLst/>
                <a:rect l="l" t="t" r="r" b="b"/>
                <a:pathLst>
                  <a:path w="5" h="8" extrusionOk="0">
                    <a:moveTo>
                      <a:pt x="5" y="0"/>
                    </a:moveTo>
                    <a:cubicBezTo>
                      <a:pt x="1" y="2"/>
                      <a:pt x="0" y="4"/>
                      <a:pt x="1" y="8"/>
                    </a:cubicBezTo>
                    <a:cubicBezTo>
                      <a:pt x="2" y="5"/>
                      <a:pt x="3" y="3"/>
                      <a:pt x="5"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3"/>
              <p:cNvSpPr/>
              <p:nvPr/>
            </p:nvSpPr>
            <p:spPr>
              <a:xfrm>
                <a:off x="2913288" y="2584111"/>
                <a:ext cx="12362" cy="9889"/>
              </a:xfrm>
              <a:custGeom>
                <a:avLst/>
                <a:gdLst/>
                <a:ahLst/>
                <a:cxnLst/>
                <a:rect l="l" t="t" r="r" b="b"/>
                <a:pathLst>
                  <a:path w="13" h="11" extrusionOk="0">
                    <a:moveTo>
                      <a:pt x="0" y="11"/>
                    </a:moveTo>
                    <a:cubicBezTo>
                      <a:pt x="4" y="7"/>
                      <a:pt x="8" y="3"/>
                      <a:pt x="13" y="0"/>
                    </a:cubicBezTo>
                    <a:cubicBezTo>
                      <a:pt x="6" y="1"/>
                      <a:pt x="3" y="6"/>
                      <a:pt x="0" y="1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3"/>
              <p:cNvSpPr/>
              <p:nvPr/>
            </p:nvSpPr>
            <p:spPr>
              <a:xfrm>
                <a:off x="2911640" y="2596473"/>
                <a:ext cx="6593" cy="6593"/>
              </a:xfrm>
              <a:custGeom>
                <a:avLst/>
                <a:gdLst/>
                <a:ahLst/>
                <a:cxnLst/>
                <a:rect l="l" t="t" r="r" b="b"/>
                <a:pathLst>
                  <a:path w="7" h="7" extrusionOk="0">
                    <a:moveTo>
                      <a:pt x="0" y="7"/>
                    </a:moveTo>
                    <a:cubicBezTo>
                      <a:pt x="4" y="6"/>
                      <a:pt x="5" y="3"/>
                      <a:pt x="7" y="0"/>
                    </a:cubicBezTo>
                    <a:cubicBezTo>
                      <a:pt x="3" y="1"/>
                      <a:pt x="2" y="4"/>
                      <a:pt x="0" y="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3"/>
              <p:cNvSpPr/>
              <p:nvPr/>
            </p:nvSpPr>
            <p:spPr>
              <a:xfrm>
                <a:off x="2988282" y="2521480"/>
                <a:ext cx="6593" cy="6593"/>
              </a:xfrm>
              <a:custGeom>
                <a:avLst/>
                <a:gdLst/>
                <a:ahLst/>
                <a:cxnLst/>
                <a:rect l="l" t="t" r="r" b="b"/>
                <a:pathLst>
                  <a:path w="7" h="7" extrusionOk="0">
                    <a:moveTo>
                      <a:pt x="7" y="1"/>
                    </a:moveTo>
                    <a:cubicBezTo>
                      <a:pt x="7" y="1"/>
                      <a:pt x="6" y="1"/>
                      <a:pt x="6" y="0"/>
                    </a:cubicBezTo>
                    <a:cubicBezTo>
                      <a:pt x="4" y="2"/>
                      <a:pt x="2" y="4"/>
                      <a:pt x="0" y="7"/>
                    </a:cubicBezTo>
                    <a:cubicBezTo>
                      <a:pt x="1" y="7"/>
                      <a:pt x="1" y="7"/>
                      <a:pt x="1" y="7"/>
                    </a:cubicBezTo>
                    <a:cubicBezTo>
                      <a:pt x="3" y="5"/>
                      <a:pt x="5" y="3"/>
                      <a:pt x="7" y="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3"/>
              <p:cNvSpPr/>
              <p:nvPr/>
            </p:nvSpPr>
            <p:spPr>
              <a:xfrm>
                <a:off x="2712208" y="2350066"/>
                <a:ext cx="6593" cy="9889"/>
              </a:xfrm>
              <a:custGeom>
                <a:avLst/>
                <a:gdLst/>
                <a:ahLst/>
                <a:cxnLst/>
                <a:rect l="l" t="t" r="r" b="b"/>
                <a:pathLst>
                  <a:path w="7" h="11" extrusionOk="0">
                    <a:moveTo>
                      <a:pt x="0" y="10"/>
                    </a:moveTo>
                    <a:cubicBezTo>
                      <a:pt x="0" y="10"/>
                      <a:pt x="1" y="10"/>
                      <a:pt x="1" y="11"/>
                    </a:cubicBezTo>
                    <a:cubicBezTo>
                      <a:pt x="1" y="10"/>
                      <a:pt x="2" y="10"/>
                      <a:pt x="2" y="10"/>
                    </a:cubicBezTo>
                    <a:cubicBezTo>
                      <a:pt x="4" y="7"/>
                      <a:pt x="5" y="4"/>
                      <a:pt x="7" y="0"/>
                    </a:cubicBezTo>
                    <a:cubicBezTo>
                      <a:pt x="3" y="2"/>
                      <a:pt x="2" y="6"/>
                      <a:pt x="0" y="1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3"/>
              <p:cNvSpPr/>
              <p:nvPr/>
            </p:nvSpPr>
            <p:spPr>
              <a:xfrm>
                <a:off x="2737755" y="2305564"/>
                <a:ext cx="2473" cy="4945"/>
              </a:xfrm>
              <a:custGeom>
                <a:avLst/>
                <a:gdLst/>
                <a:ahLst/>
                <a:cxnLst/>
                <a:rect l="l" t="t" r="r" b="b"/>
                <a:pathLst>
                  <a:path w="2" h="5" extrusionOk="0">
                    <a:moveTo>
                      <a:pt x="2" y="0"/>
                    </a:moveTo>
                    <a:cubicBezTo>
                      <a:pt x="2" y="0"/>
                      <a:pt x="2" y="0"/>
                      <a:pt x="1" y="0"/>
                    </a:cubicBezTo>
                    <a:cubicBezTo>
                      <a:pt x="1" y="1"/>
                      <a:pt x="0" y="3"/>
                      <a:pt x="0" y="5"/>
                    </a:cubicBezTo>
                    <a:cubicBezTo>
                      <a:pt x="2" y="3"/>
                      <a:pt x="2" y="3"/>
                      <a:pt x="2"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3"/>
              <p:cNvSpPr/>
              <p:nvPr/>
            </p:nvSpPr>
            <p:spPr>
              <a:xfrm>
                <a:off x="2743523" y="2311333"/>
                <a:ext cx="3296" cy="3296"/>
              </a:xfrm>
              <a:custGeom>
                <a:avLst/>
                <a:gdLst/>
                <a:ahLst/>
                <a:cxnLst/>
                <a:rect l="l" t="t" r="r" b="b"/>
                <a:pathLst>
                  <a:path w="3" h="4" extrusionOk="0">
                    <a:moveTo>
                      <a:pt x="2" y="0"/>
                    </a:moveTo>
                    <a:cubicBezTo>
                      <a:pt x="1" y="1"/>
                      <a:pt x="1" y="2"/>
                      <a:pt x="0" y="4"/>
                    </a:cubicBezTo>
                    <a:cubicBezTo>
                      <a:pt x="2" y="3"/>
                      <a:pt x="3" y="2"/>
                      <a:pt x="2"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3"/>
              <p:cNvSpPr/>
              <p:nvPr/>
            </p:nvSpPr>
            <p:spPr>
              <a:xfrm>
                <a:off x="2774016" y="2303916"/>
                <a:ext cx="6593" cy="10714"/>
              </a:xfrm>
              <a:custGeom>
                <a:avLst/>
                <a:gdLst/>
                <a:ahLst/>
                <a:cxnLst/>
                <a:rect l="l" t="t" r="r" b="b"/>
                <a:pathLst>
                  <a:path w="7" h="12" extrusionOk="0">
                    <a:moveTo>
                      <a:pt x="7" y="0"/>
                    </a:moveTo>
                    <a:cubicBezTo>
                      <a:pt x="5" y="4"/>
                      <a:pt x="2" y="8"/>
                      <a:pt x="0" y="12"/>
                    </a:cubicBezTo>
                    <a:cubicBezTo>
                      <a:pt x="5" y="9"/>
                      <a:pt x="7" y="5"/>
                      <a:pt x="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3"/>
              <p:cNvSpPr/>
              <p:nvPr/>
            </p:nvSpPr>
            <p:spPr>
              <a:xfrm>
                <a:off x="2769895" y="2294027"/>
                <a:ext cx="4945" cy="9065"/>
              </a:xfrm>
              <a:custGeom>
                <a:avLst/>
                <a:gdLst/>
                <a:ahLst/>
                <a:cxnLst/>
                <a:rect l="l" t="t" r="r" b="b"/>
                <a:pathLst>
                  <a:path w="5" h="9" extrusionOk="0">
                    <a:moveTo>
                      <a:pt x="4" y="0"/>
                    </a:moveTo>
                    <a:cubicBezTo>
                      <a:pt x="3" y="3"/>
                      <a:pt x="2" y="6"/>
                      <a:pt x="0" y="9"/>
                    </a:cubicBezTo>
                    <a:cubicBezTo>
                      <a:pt x="4" y="7"/>
                      <a:pt x="5" y="4"/>
                      <a:pt x="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3"/>
              <p:cNvSpPr/>
              <p:nvPr/>
            </p:nvSpPr>
            <p:spPr>
              <a:xfrm>
                <a:off x="3069044" y="2671466"/>
                <a:ext cx="14834" cy="51094"/>
              </a:xfrm>
              <a:custGeom>
                <a:avLst/>
                <a:gdLst/>
                <a:ahLst/>
                <a:cxnLst/>
                <a:rect l="l" t="t" r="r" b="b"/>
                <a:pathLst>
                  <a:path w="16" h="54" extrusionOk="0">
                    <a:moveTo>
                      <a:pt x="1" y="54"/>
                    </a:moveTo>
                    <a:cubicBezTo>
                      <a:pt x="2" y="53"/>
                      <a:pt x="2" y="52"/>
                      <a:pt x="2" y="52"/>
                    </a:cubicBezTo>
                    <a:cubicBezTo>
                      <a:pt x="7" y="35"/>
                      <a:pt x="13" y="19"/>
                      <a:pt x="16" y="2"/>
                    </a:cubicBezTo>
                    <a:cubicBezTo>
                      <a:pt x="16" y="1"/>
                      <a:pt x="16" y="1"/>
                      <a:pt x="16" y="0"/>
                    </a:cubicBezTo>
                    <a:cubicBezTo>
                      <a:pt x="15" y="0"/>
                      <a:pt x="15" y="0"/>
                      <a:pt x="15" y="0"/>
                    </a:cubicBezTo>
                    <a:cubicBezTo>
                      <a:pt x="13" y="5"/>
                      <a:pt x="12" y="10"/>
                      <a:pt x="10" y="15"/>
                    </a:cubicBezTo>
                    <a:cubicBezTo>
                      <a:pt x="8" y="23"/>
                      <a:pt x="5" y="31"/>
                      <a:pt x="3" y="39"/>
                    </a:cubicBezTo>
                    <a:cubicBezTo>
                      <a:pt x="2" y="44"/>
                      <a:pt x="0" y="49"/>
                      <a:pt x="1" y="54"/>
                    </a:cubicBezTo>
                    <a:cubicBezTo>
                      <a:pt x="1" y="54"/>
                      <a:pt x="1" y="54"/>
                      <a:pt x="1" y="54"/>
                    </a:cubicBezTo>
                    <a:cubicBezTo>
                      <a:pt x="1" y="54"/>
                      <a:pt x="1" y="54"/>
                      <a:pt x="1" y="5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3"/>
              <p:cNvSpPr/>
              <p:nvPr/>
            </p:nvSpPr>
            <p:spPr>
              <a:xfrm>
                <a:off x="3055858" y="2772831"/>
                <a:ext cx="4121" cy="17306"/>
              </a:xfrm>
              <a:custGeom>
                <a:avLst/>
                <a:gdLst/>
                <a:ahLst/>
                <a:cxnLst/>
                <a:rect l="l" t="t" r="r" b="b"/>
                <a:pathLst>
                  <a:path w="4" h="19" extrusionOk="0">
                    <a:moveTo>
                      <a:pt x="2" y="19"/>
                    </a:moveTo>
                    <a:cubicBezTo>
                      <a:pt x="4" y="16"/>
                      <a:pt x="4" y="5"/>
                      <a:pt x="3" y="0"/>
                    </a:cubicBezTo>
                    <a:cubicBezTo>
                      <a:pt x="1" y="5"/>
                      <a:pt x="0" y="14"/>
                      <a:pt x="2" y="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3"/>
              <p:cNvSpPr/>
              <p:nvPr/>
            </p:nvSpPr>
            <p:spPr>
              <a:xfrm>
                <a:off x="3027839" y="2720089"/>
                <a:ext cx="3296" cy="6593"/>
              </a:xfrm>
              <a:custGeom>
                <a:avLst/>
                <a:gdLst/>
                <a:ahLst/>
                <a:cxnLst/>
                <a:rect l="l" t="t" r="r" b="b"/>
                <a:pathLst>
                  <a:path w="4" h="7" extrusionOk="0">
                    <a:moveTo>
                      <a:pt x="0" y="7"/>
                    </a:moveTo>
                    <a:cubicBezTo>
                      <a:pt x="1" y="7"/>
                      <a:pt x="1" y="7"/>
                      <a:pt x="1" y="7"/>
                    </a:cubicBezTo>
                    <a:cubicBezTo>
                      <a:pt x="2" y="5"/>
                      <a:pt x="3" y="2"/>
                      <a:pt x="4" y="0"/>
                    </a:cubicBezTo>
                    <a:cubicBezTo>
                      <a:pt x="1" y="1"/>
                      <a:pt x="1" y="4"/>
                      <a:pt x="0" y="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3"/>
              <p:cNvSpPr/>
              <p:nvPr/>
            </p:nvSpPr>
            <p:spPr>
              <a:xfrm>
                <a:off x="3022070" y="2728330"/>
                <a:ext cx="1648" cy="2473"/>
              </a:xfrm>
              <a:custGeom>
                <a:avLst/>
                <a:gdLst/>
                <a:ahLst/>
                <a:cxnLst/>
                <a:rect l="l" t="t" r="r" b="b"/>
                <a:pathLst>
                  <a:path w="2" h="3" extrusionOk="0">
                    <a:moveTo>
                      <a:pt x="0" y="3"/>
                    </a:moveTo>
                    <a:cubicBezTo>
                      <a:pt x="1" y="2"/>
                      <a:pt x="1" y="1"/>
                      <a:pt x="2" y="0"/>
                    </a:cubicBezTo>
                    <a:cubicBezTo>
                      <a:pt x="0" y="1"/>
                      <a:pt x="0" y="2"/>
                      <a:pt x="0" y="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3"/>
              <p:cNvSpPr/>
              <p:nvPr/>
            </p:nvSpPr>
            <p:spPr>
              <a:xfrm>
                <a:off x="3022070" y="2730802"/>
                <a:ext cx="900" cy="9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3"/>
              <p:cNvSpPr/>
              <p:nvPr/>
            </p:nvSpPr>
            <p:spPr>
              <a:xfrm>
                <a:off x="3034432" y="2743164"/>
                <a:ext cx="8241" cy="32964"/>
              </a:xfrm>
              <a:custGeom>
                <a:avLst/>
                <a:gdLst/>
                <a:ahLst/>
                <a:cxnLst/>
                <a:rect l="l" t="t" r="r" b="b"/>
                <a:pathLst>
                  <a:path w="9" h="35" extrusionOk="0">
                    <a:moveTo>
                      <a:pt x="4" y="21"/>
                    </a:moveTo>
                    <a:cubicBezTo>
                      <a:pt x="5" y="14"/>
                      <a:pt x="6" y="7"/>
                      <a:pt x="7" y="0"/>
                    </a:cubicBezTo>
                    <a:cubicBezTo>
                      <a:pt x="5" y="3"/>
                      <a:pt x="4" y="6"/>
                      <a:pt x="3" y="9"/>
                    </a:cubicBezTo>
                    <a:cubicBezTo>
                      <a:pt x="2" y="16"/>
                      <a:pt x="2" y="22"/>
                      <a:pt x="1" y="29"/>
                    </a:cubicBezTo>
                    <a:cubicBezTo>
                      <a:pt x="0" y="31"/>
                      <a:pt x="1" y="33"/>
                      <a:pt x="2" y="35"/>
                    </a:cubicBezTo>
                    <a:cubicBezTo>
                      <a:pt x="3" y="31"/>
                      <a:pt x="4" y="26"/>
                      <a:pt x="4" y="22"/>
                    </a:cubicBezTo>
                    <a:cubicBezTo>
                      <a:pt x="4" y="25"/>
                      <a:pt x="4" y="28"/>
                      <a:pt x="4" y="31"/>
                    </a:cubicBezTo>
                    <a:cubicBezTo>
                      <a:pt x="4" y="31"/>
                      <a:pt x="5" y="31"/>
                      <a:pt x="5" y="31"/>
                    </a:cubicBezTo>
                    <a:cubicBezTo>
                      <a:pt x="6" y="28"/>
                      <a:pt x="6" y="25"/>
                      <a:pt x="7" y="22"/>
                    </a:cubicBezTo>
                    <a:cubicBezTo>
                      <a:pt x="7" y="19"/>
                      <a:pt x="8" y="16"/>
                      <a:pt x="9" y="12"/>
                    </a:cubicBezTo>
                    <a:cubicBezTo>
                      <a:pt x="8" y="12"/>
                      <a:pt x="8" y="12"/>
                      <a:pt x="8" y="12"/>
                    </a:cubicBezTo>
                    <a:cubicBezTo>
                      <a:pt x="7" y="15"/>
                      <a:pt x="5" y="18"/>
                      <a:pt x="4" y="2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3"/>
              <p:cNvSpPr/>
              <p:nvPr/>
            </p:nvSpPr>
            <p:spPr>
              <a:xfrm>
                <a:off x="2525137" y="2253646"/>
                <a:ext cx="4121" cy="37085"/>
              </a:xfrm>
              <a:custGeom>
                <a:avLst/>
                <a:gdLst/>
                <a:ahLst/>
                <a:cxnLst/>
                <a:rect l="l" t="t" r="r" b="b"/>
                <a:pathLst>
                  <a:path w="5" h="39" extrusionOk="0">
                    <a:moveTo>
                      <a:pt x="4" y="15"/>
                    </a:moveTo>
                    <a:cubicBezTo>
                      <a:pt x="4" y="10"/>
                      <a:pt x="5" y="5"/>
                      <a:pt x="1" y="0"/>
                    </a:cubicBezTo>
                    <a:cubicBezTo>
                      <a:pt x="2" y="13"/>
                      <a:pt x="3" y="26"/>
                      <a:pt x="0" y="39"/>
                    </a:cubicBezTo>
                    <a:cubicBezTo>
                      <a:pt x="4" y="31"/>
                      <a:pt x="4" y="23"/>
                      <a:pt x="4" y="1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3"/>
              <p:cNvSpPr/>
              <p:nvPr/>
            </p:nvSpPr>
            <p:spPr>
              <a:xfrm>
                <a:off x="2525961" y="2330288"/>
                <a:ext cx="2473" cy="7417"/>
              </a:xfrm>
              <a:custGeom>
                <a:avLst/>
                <a:gdLst/>
                <a:ahLst/>
                <a:cxnLst/>
                <a:rect l="l" t="t" r="r" b="b"/>
                <a:pathLst>
                  <a:path w="3" h="8" extrusionOk="0">
                    <a:moveTo>
                      <a:pt x="2" y="8"/>
                    </a:moveTo>
                    <a:cubicBezTo>
                      <a:pt x="2" y="8"/>
                      <a:pt x="3" y="8"/>
                      <a:pt x="3" y="8"/>
                    </a:cubicBezTo>
                    <a:cubicBezTo>
                      <a:pt x="3" y="5"/>
                      <a:pt x="3" y="2"/>
                      <a:pt x="2" y="0"/>
                    </a:cubicBezTo>
                    <a:cubicBezTo>
                      <a:pt x="0" y="3"/>
                      <a:pt x="1" y="5"/>
                      <a:pt x="2"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3"/>
              <p:cNvSpPr/>
              <p:nvPr/>
            </p:nvSpPr>
            <p:spPr>
              <a:xfrm>
                <a:off x="2984161" y="2687948"/>
                <a:ext cx="5769" cy="28844"/>
              </a:xfrm>
              <a:custGeom>
                <a:avLst/>
                <a:gdLst/>
                <a:ahLst/>
                <a:cxnLst/>
                <a:rect l="l" t="t" r="r" b="b"/>
                <a:pathLst>
                  <a:path w="6" h="31" extrusionOk="0">
                    <a:moveTo>
                      <a:pt x="6" y="0"/>
                    </a:moveTo>
                    <a:cubicBezTo>
                      <a:pt x="6" y="0"/>
                      <a:pt x="5" y="0"/>
                      <a:pt x="5" y="0"/>
                    </a:cubicBezTo>
                    <a:cubicBezTo>
                      <a:pt x="2" y="10"/>
                      <a:pt x="0" y="20"/>
                      <a:pt x="1" y="31"/>
                    </a:cubicBezTo>
                    <a:cubicBezTo>
                      <a:pt x="1" y="30"/>
                      <a:pt x="2" y="30"/>
                      <a:pt x="2" y="29"/>
                    </a:cubicBezTo>
                    <a:cubicBezTo>
                      <a:pt x="3" y="19"/>
                      <a:pt x="5" y="10"/>
                      <a:pt x="6" y="1"/>
                    </a:cubicBezTo>
                    <a:cubicBezTo>
                      <a:pt x="6" y="0"/>
                      <a:pt x="6" y="0"/>
                      <a:pt x="6"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3"/>
              <p:cNvSpPr/>
              <p:nvPr/>
            </p:nvSpPr>
            <p:spPr>
              <a:xfrm>
                <a:off x="2989930" y="2706903"/>
                <a:ext cx="4945" cy="20603"/>
              </a:xfrm>
              <a:custGeom>
                <a:avLst/>
                <a:gdLst/>
                <a:ahLst/>
                <a:cxnLst/>
                <a:rect l="l" t="t" r="r" b="b"/>
                <a:pathLst>
                  <a:path w="5" h="22" extrusionOk="0">
                    <a:moveTo>
                      <a:pt x="5" y="22"/>
                    </a:moveTo>
                    <a:cubicBezTo>
                      <a:pt x="4" y="14"/>
                      <a:pt x="3" y="7"/>
                      <a:pt x="2" y="0"/>
                    </a:cubicBezTo>
                    <a:cubicBezTo>
                      <a:pt x="0" y="5"/>
                      <a:pt x="1" y="16"/>
                      <a:pt x="5" y="2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3"/>
              <p:cNvSpPr/>
              <p:nvPr/>
            </p:nvSpPr>
            <p:spPr>
              <a:xfrm>
                <a:off x="2985809" y="2709375"/>
                <a:ext cx="4121" cy="18130"/>
              </a:xfrm>
              <a:custGeom>
                <a:avLst/>
                <a:gdLst/>
                <a:ahLst/>
                <a:cxnLst/>
                <a:rect l="l" t="t" r="r" b="b"/>
                <a:pathLst>
                  <a:path w="4" h="19" extrusionOk="0">
                    <a:moveTo>
                      <a:pt x="4" y="19"/>
                    </a:moveTo>
                    <a:cubicBezTo>
                      <a:pt x="4" y="13"/>
                      <a:pt x="3" y="7"/>
                      <a:pt x="3" y="0"/>
                    </a:cubicBezTo>
                    <a:cubicBezTo>
                      <a:pt x="0" y="6"/>
                      <a:pt x="1" y="16"/>
                      <a:pt x="4" y="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3"/>
              <p:cNvSpPr/>
              <p:nvPr/>
            </p:nvSpPr>
            <p:spPr>
              <a:xfrm>
                <a:off x="2989930" y="2687948"/>
                <a:ext cx="3296" cy="9889"/>
              </a:xfrm>
              <a:custGeom>
                <a:avLst/>
                <a:gdLst/>
                <a:ahLst/>
                <a:cxnLst/>
                <a:rect l="l" t="t" r="r" b="b"/>
                <a:pathLst>
                  <a:path w="4" h="11" extrusionOk="0">
                    <a:moveTo>
                      <a:pt x="4" y="0"/>
                    </a:moveTo>
                    <a:cubicBezTo>
                      <a:pt x="1" y="3"/>
                      <a:pt x="0" y="6"/>
                      <a:pt x="2" y="11"/>
                    </a:cubicBezTo>
                    <a:cubicBezTo>
                      <a:pt x="3" y="7"/>
                      <a:pt x="3" y="4"/>
                      <a:pt x="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3"/>
              <p:cNvSpPr/>
              <p:nvPr/>
            </p:nvSpPr>
            <p:spPr>
              <a:xfrm>
                <a:off x="2970975" y="2678884"/>
                <a:ext cx="6593" cy="23899"/>
              </a:xfrm>
              <a:custGeom>
                <a:avLst/>
                <a:gdLst/>
                <a:ahLst/>
                <a:cxnLst/>
                <a:rect l="l" t="t" r="r" b="b"/>
                <a:pathLst>
                  <a:path w="7" h="25" extrusionOk="0">
                    <a:moveTo>
                      <a:pt x="2" y="25"/>
                    </a:moveTo>
                    <a:cubicBezTo>
                      <a:pt x="4" y="17"/>
                      <a:pt x="6" y="8"/>
                      <a:pt x="7" y="0"/>
                    </a:cubicBezTo>
                    <a:cubicBezTo>
                      <a:pt x="3" y="6"/>
                      <a:pt x="0" y="21"/>
                      <a:pt x="2" y="2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3"/>
              <p:cNvSpPr/>
              <p:nvPr/>
            </p:nvSpPr>
            <p:spPr>
              <a:xfrm>
                <a:off x="2973448" y="2668170"/>
                <a:ext cx="4945" cy="9065"/>
              </a:xfrm>
              <a:custGeom>
                <a:avLst/>
                <a:gdLst/>
                <a:ahLst/>
                <a:cxnLst/>
                <a:rect l="l" t="t" r="r" b="b"/>
                <a:pathLst>
                  <a:path w="5" h="10" extrusionOk="0">
                    <a:moveTo>
                      <a:pt x="0" y="10"/>
                    </a:moveTo>
                    <a:cubicBezTo>
                      <a:pt x="3" y="9"/>
                      <a:pt x="4" y="5"/>
                      <a:pt x="5" y="0"/>
                    </a:cubicBezTo>
                    <a:cubicBezTo>
                      <a:pt x="3" y="2"/>
                      <a:pt x="1" y="5"/>
                      <a:pt x="0" y="1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3"/>
              <p:cNvSpPr/>
              <p:nvPr/>
            </p:nvSpPr>
            <p:spPr>
              <a:xfrm>
                <a:off x="3083878" y="2785193"/>
                <a:ext cx="5769" cy="14010"/>
              </a:xfrm>
              <a:custGeom>
                <a:avLst/>
                <a:gdLst/>
                <a:ahLst/>
                <a:cxnLst/>
                <a:rect l="l" t="t" r="r" b="b"/>
                <a:pathLst>
                  <a:path w="6" h="15" extrusionOk="0">
                    <a:moveTo>
                      <a:pt x="2" y="0"/>
                    </a:moveTo>
                    <a:cubicBezTo>
                      <a:pt x="0" y="5"/>
                      <a:pt x="2" y="11"/>
                      <a:pt x="6" y="15"/>
                    </a:cubicBezTo>
                    <a:cubicBezTo>
                      <a:pt x="4" y="9"/>
                      <a:pt x="3" y="5"/>
                      <a:pt x="2"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3"/>
              <p:cNvSpPr/>
              <p:nvPr/>
            </p:nvSpPr>
            <p:spPr>
              <a:xfrm>
                <a:off x="2508655" y="2283314"/>
                <a:ext cx="4121" cy="17306"/>
              </a:xfrm>
              <a:custGeom>
                <a:avLst/>
                <a:gdLst/>
                <a:ahLst/>
                <a:cxnLst/>
                <a:rect l="l" t="t" r="r" b="b"/>
                <a:pathLst>
                  <a:path w="4" h="19" extrusionOk="0">
                    <a:moveTo>
                      <a:pt x="3" y="0"/>
                    </a:moveTo>
                    <a:cubicBezTo>
                      <a:pt x="2" y="6"/>
                      <a:pt x="1" y="12"/>
                      <a:pt x="0" y="18"/>
                    </a:cubicBezTo>
                    <a:cubicBezTo>
                      <a:pt x="1" y="18"/>
                      <a:pt x="1" y="19"/>
                      <a:pt x="2" y="19"/>
                    </a:cubicBezTo>
                    <a:cubicBezTo>
                      <a:pt x="3" y="13"/>
                      <a:pt x="4" y="6"/>
                      <a:pt x="4" y="0"/>
                    </a:cubicBezTo>
                    <a:cubicBezTo>
                      <a:pt x="4" y="0"/>
                      <a:pt x="3" y="0"/>
                      <a:pt x="3"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83" name="Google Shape;183;p3"/>
          <p:cNvSpPr>
            <a:spLocks noGrp="1"/>
          </p:cNvSpPr>
          <p:nvPr>
            <p:ph type="pic" idx="2"/>
          </p:nvPr>
        </p:nvSpPr>
        <p:spPr>
          <a:xfrm>
            <a:off x="731375" y="553150"/>
            <a:ext cx="2905500" cy="4037100"/>
          </a:xfrm>
          <a:prstGeom prst="rect">
            <a:avLst/>
          </a:prstGeom>
          <a:noFill/>
          <a:ln>
            <a:noFill/>
          </a:ln>
          <a:effectLst>
            <a:outerShdw blurRad="57150" dist="19050" dir="5400000" algn="bl" rotWithShape="0">
              <a:srgbClr val="000000">
                <a:alpha val="50000"/>
              </a:srgbClr>
            </a:outerShdw>
          </a:effectLst>
        </p:spPr>
      </p:sp>
      <p:sp>
        <p:nvSpPr>
          <p:cNvPr id="184" name="Google Shape;184;p3"/>
          <p:cNvSpPr txBox="1">
            <a:spLocks noGrp="1"/>
          </p:cNvSpPr>
          <p:nvPr>
            <p:ph type="title"/>
          </p:nvPr>
        </p:nvSpPr>
        <p:spPr>
          <a:xfrm>
            <a:off x="4572000" y="2616975"/>
            <a:ext cx="3856800" cy="10125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85" name="Google Shape;185;p3"/>
          <p:cNvSpPr txBox="1">
            <a:spLocks noGrp="1"/>
          </p:cNvSpPr>
          <p:nvPr>
            <p:ph type="title" idx="3" hasCustomPrompt="1"/>
          </p:nvPr>
        </p:nvSpPr>
        <p:spPr>
          <a:xfrm>
            <a:off x="4572000" y="1561399"/>
            <a:ext cx="1089900" cy="8949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6000"/>
              <a:buNone/>
              <a:defRPr sz="5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4"/>
        <p:cNvGrpSpPr/>
        <p:nvPr/>
      </p:nvGrpSpPr>
      <p:grpSpPr>
        <a:xfrm>
          <a:off x="0" y="0"/>
          <a:ext cx="0" cy="0"/>
          <a:chOff x="0" y="0"/>
          <a:chExt cx="0" cy="0"/>
        </a:xfrm>
      </p:grpSpPr>
      <p:sp>
        <p:nvSpPr>
          <p:cNvPr id="195" name="Google Shape;195;p5"/>
          <p:cNvSpPr/>
          <p:nvPr/>
        </p:nvSpPr>
        <p:spPr>
          <a:xfrm>
            <a:off x="6205600" y="0"/>
            <a:ext cx="29385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196" name="Google Shape;196;p5"/>
          <p:cNvSpPr/>
          <p:nvPr/>
        </p:nvSpPr>
        <p:spPr>
          <a:xfrm flipH="1">
            <a:off x="415100" y="535000"/>
            <a:ext cx="75300" cy="4077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grpSp>
        <p:nvGrpSpPr>
          <p:cNvPr id="197" name="Google Shape;197;p5"/>
          <p:cNvGrpSpPr/>
          <p:nvPr/>
        </p:nvGrpSpPr>
        <p:grpSpPr>
          <a:xfrm>
            <a:off x="4085835" y="-745855"/>
            <a:ext cx="5274947" cy="6682044"/>
            <a:chOff x="4085835" y="-745855"/>
            <a:chExt cx="5274947" cy="6682044"/>
          </a:xfrm>
        </p:grpSpPr>
        <p:grpSp>
          <p:nvGrpSpPr>
            <p:cNvPr id="198" name="Google Shape;198;p5"/>
            <p:cNvGrpSpPr/>
            <p:nvPr/>
          </p:nvGrpSpPr>
          <p:grpSpPr>
            <a:xfrm rot="5906015">
              <a:off x="4505816" y="-929792"/>
              <a:ext cx="1409771" cy="2065305"/>
              <a:chOff x="4465072" y="1907523"/>
              <a:chExt cx="753228" cy="1103474"/>
            </a:xfrm>
          </p:grpSpPr>
          <p:sp>
            <p:nvSpPr>
              <p:cNvPr id="199" name="Google Shape;199;p5"/>
              <p:cNvSpPr/>
              <p:nvPr/>
            </p:nvSpPr>
            <p:spPr>
              <a:xfrm>
                <a:off x="4867233" y="2833815"/>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5"/>
              <p:cNvSpPr/>
              <p:nvPr/>
            </p:nvSpPr>
            <p:spPr>
              <a:xfrm>
                <a:off x="4465072" y="1907523"/>
                <a:ext cx="753228" cy="1103474"/>
              </a:xfrm>
              <a:custGeom>
                <a:avLst/>
                <a:gdLst/>
                <a:ahLst/>
                <a:cxnLst/>
                <a:rect l="l" t="t" r="r" b="b"/>
                <a:pathLst>
                  <a:path w="798" h="1170" extrusionOk="0">
                    <a:moveTo>
                      <a:pt x="794" y="1073"/>
                    </a:moveTo>
                    <a:cubicBezTo>
                      <a:pt x="786" y="1071"/>
                      <a:pt x="778" y="1069"/>
                      <a:pt x="770" y="1067"/>
                    </a:cubicBezTo>
                    <a:cubicBezTo>
                      <a:pt x="759" y="1065"/>
                      <a:pt x="748" y="1062"/>
                      <a:pt x="738" y="1059"/>
                    </a:cubicBezTo>
                    <a:cubicBezTo>
                      <a:pt x="733" y="1058"/>
                      <a:pt x="728" y="1057"/>
                      <a:pt x="722" y="1055"/>
                    </a:cubicBezTo>
                    <a:cubicBezTo>
                      <a:pt x="719" y="1054"/>
                      <a:pt x="715" y="1052"/>
                      <a:pt x="711" y="1051"/>
                    </a:cubicBezTo>
                    <a:cubicBezTo>
                      <a:pt x="706" y="1049"/>
                      <a:pt x="701" y="1047"/>
                      <a:pt x="695" y="1046"/>
                    </a:cubicBezTo>
                    <a:cubicBezTo>
                      <a:pt x="691" y="1044"/>
                      <a:pt x="687" y="1043"/>
                      <a:pt x="683" y="1041"/>
                    </a:cubicBezTo>
                    <a:cubicBezTo>
                      <a:pt x="674" y="1038"/>
                      <a:pt x="666" y="1035"/>
                      <a:pt x="657" y="1031"/>
                    </a:cubicBezTo>
                    <a:cubicBezTo>
                      <a:pt x="650" y="1029"/>
                      <a:pt x="643" y="1025"/>
                      <a:pt x="635" y="1023"/>
                    </a:cubicBezTo>
                    <a:cubicBezTo>
                      <a:pt x="624" y="1019"/>
                      <a:pt x="613" y="1015"/>
                      <a:pt x="602" y="1012"/>
                    </a:cubicBezTo>
                    <a:cubicBezTo>
                      <a:pt x="591" y="1008"/>
                      <a:pt x="581" y="1002"/>
                      <a:pt x="569" y="999"/>
                    </a:cubicBezTo>
                    <a:cubicBezTo>
                      <a:pt x="559" y="995"/>
                      <a:pt x="548" y="991"/>
                      <a:pt x="538" y="985"/>
                    </a:cubicBezTo>
                    <a:cubicBezTo>
                      <a:pt x="532" y="981"/>
                      <a:pt x="525" y="978"/>
                      <a:pt x="518" y="976"/>
                    </a:cubicBezTo>
                    <a:cubicBezTo>
                      <a:pt x="515" y="975"/>
                      <a:pt x="512" y="972"/>
                      <a:pt x="508" y="971"/>
                    </a:cubicBezTo>
                    <a:cubicBezTo>
                      <a:pt x="505" y="969"/>
                      <a:pt x="502" y="967"/>
                      <a:pt x="500" y="965"/>
                    </a:cubicBezTo>
                    <a:cubicBezTo>
                      <a:pt x="495" y="962"/>
                      <a:pt x="491" y="960"/>
                      <a:pt x="487" y="957"/>
                    </a:cubicBezTo>
                    <a:cubicBezTo>
                      <a:pt x="487" y="956"/>
                      <a:pt x="487" y="956"/>
                      <a:pt x="486" y="955"/>
                    </a:cubicBezTo>
                    <a:cubicBezTo>
                      <a:pt x="493" y="958"/>
                      <a:pt x="499" y="962"/>
                      <a:pt x="505" y="965"/>
                    </a:cubicBezTo>
                    <a:cubicBezTo>
                      <a:pt x="515" y="969"/>
                      <a:pt x="524" y="973"/>
                      <a:pt x="534" y="977"/>
                    </a:cubicBezTo>
                    <a:cubicBezTo>
                      <a:pt x="538" y="979"/>
                      <a:pt x="542" y="981"/>
                      <a:pt x="547" y="982"/>
                    </a:cubicBezTo>
                    <a:cubicBezTo>
                      <a:pt x="557" y="985"/>
                      <a:pt x="568" y="987"/>
                      <a:pt x="579" y="990"/>
                    </a:cubicBezTo>
                    <a:cubicBezTo>
                      <a:pt x="585" y="991"/>
                      <a:pt x="592" y="993"/>
                      <a:pt x="599" y="994"/>
                    </a:cubicBezTo>
                    <a:cubicBezTo>
                      <a:pt x="606" y="995"/>
                      <a:pt x="613" y="997"/>
                      <a:pt x="620" y="997"/>
                    </a:cubicBezTo>
                    <a:cubicBezTo>
                      <a:pt x="625" y="996"/>
                      <a:pt x="630" y="997"/>
                      <a:pt x="635" y="997"/>
                    </a:cubicBezTo>
                    <a:cubicBezTo>
                      <a:pt x="643" y="997"/>
                      <a:pt x="651" y="998"/>
                      <a:pt x="659" y="997"/>
                    </a:cubicBezTo>
                    <a:cubicBezTo>
                      <a:pt x="672" y="996"/>
                      <a:pt x="684" y="994"/>
                      <a:pt x="696" y="993"/>
                    </a:cubicBezTo>
                    <a:cubicBezTo>
                      <a:pt x="703" y="992"/>
                      <a:pt x="710" y="992"/>
                      <a:pt x="716" y="991"/>
                    </a:cubicBezTo>
                    <a:cubicBezTo>
                      <a:pt x="722" y="990"/>
                      <a:pt x="729" y="988"/>
                      <a:pt x="735" y="986"/>
                    </a:cubicBezTo>
                    <a:cubicBezTo>
                      <a:pt x="736" y="986"/>
                      <a:pt x="736" y="985"/>
                      <a:pt x="737" y="984"/>
                    </a:cubicBezTo>
                    <a:cubicBezTo>
                      <a:pt x="736" y="984"/>
                      <a:pt x="735" y="983"/>
                      <a:pt x="734" y="983"/>
                    </a:cubicBezTo>
                    <a:cubicBezTo>
                      <a:pt x="728" y="984"/>
                      <a:pt x="722" y="980"/>
                      <a:pt x="716" y="978"/>
                    </a:cubicBezTo>
                    <a:cubicBezTo>
                      <a:pt x="707" y="975"/>
                      <a:pt x="698" y="972"/>
                      <a:pt x="688" y="969"/>
                    </a:cubicBezTo>
                    <a:cubicBezTo>
                      <a:pt x="683" y="967"/>
                      <a:pt x="677" y="966"/>
                      <a:pt x="671" y="964"/>
                    </a:cubicBezTo>
                    <a:cubicBezTo>
                      <a:pt x="667" y="962"/>
                      <a:pt x="662" y="960"/>
                      <a:pt x="658" y="958"/>
                    </a:cubicBezTo>
                    <a:cubicBezTo>
                      <a:pt x="649" y="955"/>
                      <a:pt x="641" y="953"/>
                      <a:pt x="632" y="950"/>
                    </a:cubicBezTo>
                    <a:cubicBezTo>
                      <a:pt x="622" y="946"/>
                      <a:pt x="611" y="945"/>
                      <a:pt x="600" y="943"/>
                    </a:cubicBezTo>
                    <a:cubicBezTo>
                      <a:pt x="591" y="941"/>
                      <a:pt x="582" y="939"/>
                      <a:pt x="573" y="939"/>
                    </a:cubicBezTo>
                    <a:cubicBezTo>
                      <a:pt x="565" y="939"/>
                      <a:pt x="557" y="938"/>
                      <a:pt x="549" y="937"/>
                    </a:cubicBezTo>
                    <a:cubicBezTo>
                      <a:pt x="541" y="937"/>
                      <a:pt x="533" y="937"/>
                      <a:pt x="525" y="937"/>
                    </a:cubicBezTo>
                    <a:cubicBezTo>
                      <a:pt x="518" y="936"/>
                      <a:pt x="511" y="936"/>
                      <a:pt x="504" y="935"/>
                    </a:cubicBezTo>
                    <a:cubicBezTo>
                      <a:pt x="497" y="935"/>
                      <a:pt x="491" y="935"/>
                      <a:pt x="485" y="936"/>
                    </a:cubicBezTo>
                    <a:cubicBezTo>
                      <a:pt x="480" y="936"/>
                      <a:pt x="475" y="936"/>
                      <a:pt x="470" y="936"/>
                    </a:cubicBezTo>
                    <a:cubicBezTo>
                      <a:pt x="469" y="935"/>
                      <a:pt x="468" y="934"/>
                      <a:pt x="467" y="933"/>
                    </a:cubicBezTo>
                    <a:cubicBezTo>
                      <a:pt x="463" y="927"/>
                      <a:pt x="459" y="921"/>
                      <a:pt x="455" y="915"/>
                    </a:cubicBezTo>
                    <a:cubicBezTo>
                      <a:pt x="463" y="917"/>
                      <a:pt x="471" y="919"/>
                      <a:pt x="479" y="920"/>
                    </a:cubicBezTo>
                    <a:cubicBezTo>
                      <a:pt x="490" y="921"/>
                      <a:pt x="501" y="921"/>
                      <a:pt x="512" y="923"/>
                    </a:cubicBezTo>
                    <a:cubicBezTo>
                      <a:pt x="521" y="924"/>
                      <a:pt x="531" y="925"/>
                      <a:pt x="541" y="927"/>
                    </a:cubicBezTo>
                    <a:cubicBezTo>
                      <a:pt x="553" y="928"/>
                      <a:pt x="565" y="930"/>
                      <a:pt x="577" y="932"/>
                    </a:cubicBezTo>
                    <a:cubicBezTo>
                      <a:pt x="586" y="933"/>
                      <a:pt x="596" y="934"/>
                      <a:pt x="606" y="935"/>
                    </a:cubicBezTo>
                    <a:cubicBezTo>
                      <a:pt x="614" y="936"/>
                      <a:pt x="622" y="937"/>
                      <a:pt x="631" y="937"/>
                    </a:cubicBezTo>
                    <a:cubicBezTo>
                      <a:pt x="644" y="938"/>
                      <a:pt x="658" y="938"/>
                      <a:pt x="671" y="937"/>
                    </a:cubicBezTo>
                    <a:cubicBezTo>
                      <a:pt x="677" y="937"/>
                      <a:pt x="683" y="934"/>
                      <a:pt x="689" y="933"/>
                    </a:cubicBezTo>
                    <a:cubicBezTo>
                      <a:pt x="695" y="931"/>
                      <a:pt x="701" y="929"/>
                      <a:pt x="706" y="927"/>
                    </a:cubicBezTo>
                    <a:cubicBezTo>
                      <a:pt x="710" y="926"/>
                      <a:pt x="713" y="924"/>
                      <a:pt x="716" y="922"/>
                    </a:cubicBezTo>
                    <a:cubicBezTo>
                      <a:pt x="720" y="921"/>
                      <a:pt x="725" y="919"/>
                      <a:pt x="729" y="918"/>
                    </a:cubicBezTo>
                    <a:cubicBezTo>
                      <a:pt x="732" y="917"/>
                      <a:pt x="735" y="916"/>
                      <a:pt x="738" y="915"/>
                    </a:cubicBezTo>
                    <a:cubicBezTo>
                      <a:pt x="739" y="914"/>
                      <a:pt x="740" y="913"/>
                      <a:pt x="740" y="912"/>
                    </a:cubicBezTo>
                    <a:cubicBezTo>
                      <a:pt x="740" y="911"/>
                      <a:pt x="739" y="910"/>
                      <a:pt x="738" y="910"/>
                    </a:cubicBezTo>
                    <a:cubicBezTo>
                      <a:pt x="734" y="910"/>
                      <a:pt x="730" y="910"/>
                      <a:pt x="726" y="909"/>
                    </a:cubicBezTo>
                    <a:cubicBezTo>
                      <a:pt x="717" y="908"/>
                      <a:pt x="708" y="906"/>
                      <a:pt x="700" y="904"/>
                    </a:cubicBezTo>
                    <a:cubicBezTo>
                      <a:pt x="694" y="903"/>
                      <a:pt x="688" y="902"/>
                      <a:pt x="682" y="900"/>
                    </a:cubicBezTo>
                    <a:cubicBezTo>
                      <a:pt x="677" y="899"/>
                      <a:pt x="673" y="897"/>
                      <a:pt x="668" y="895"/>
                    </a:cubicBezTo>
                    <a:cubicBezTo>
                      <a:pt x="664" y="894"/>
                      <a:pt x="660" y="893"/>
                      <a:pt x="656" y="893"/>
                    </a:cubicBezTo>
                    <a:cubicBezTo>
                      <a:pt x="646" y="892"/>
                      <a:pt x="637" y="889"/>
                      <a:pt x="628" y="888"/>
                    </a:cubicBezTo>
                    <a:cubicBezTo>
                      <a:pt x="626" y="887"/>
                      <a:pt x="624" y="887"/>
                      <a:pt x="622" y="887"/>
                    </a:cubicBezTo>
                    <a:cubicBezTo>
                      <a:pt x="611" y="886"/>
                      <a:pt x="601" y="885"/>
                      <a:pt x="590" y="884"/>
                    </a:cubicBezTo>
                    <a:cubicBezTo>
                      <a:pt x="585" y="883"/>
                      <a:pt x="579" y="883"/>
                      <a:pt x="573" y="883"/>
                    </a:cubicBezTo>
                    <a:cubicBezTo>
                      <a:pt x="567" y="883"/>
                      <a:pt x="560" y="882"/>
                      <a:pt x="553" y="882"/>
                    </a:cubicBezTo>
                    <a:cubicBezTo>
                      <a:pt x="544" y="882"/>
                      <a:pt x="535" y="881"/>
                      <a:pt x="526" y="881"/>
                    </a:cubicBezTo>
                    <a:cubicBezTo>
                      <a:pt x="519" y="881"/>
                      <a:pt x="512" y="880"/>
                      <a:pt x="505" y="880"/>
                    </a:cubicBezTo>
                    <a:cubicBezTo>
                      <a:pt x="501" y="880"/>
                      <a:pt x="498" y="879"/>
                      <a:pt x="495" y="880"/>
                    </a:cubicBezTo>
                    <a:cubicBezTo>
                      <a:pt x="491" y="880"/>
                      <a:pt x="487" y="882"/>
                      <a:pt x="483" y="883"/>
                    </a:cubicBezTo>
                    <a:cubicBezTo>
                      <a:pt x="480" y="883"/>
                      <a:pt x="477" y="884"/>
                      <a:pt x="475" y="885"/>
                    </a:cubicBezTo>
                    <a:cubicBezTo>
                      <a:pt x="466" y="888"/>
                      <a:pt x="457" y="891"/>
                      <a:pt x="449" y="894"/>
                    </a:cubicBezTo>
                    <a:cubicBezTo>
                      <a:pt x="442" y="897"/>
                      <a:pt x="442" y="897"/>
                      <a:pt x="438" y="891"/>
                    </a:cubicBezTo>
                    <a:cubicBezTo>
                      <a:pt x="434" y="884"/>
                      <a:pt x="429" y="878"/>
                      <a:pt x="425" y="871"/>
                    </a:cubicBezTo>
                    <a:cubicBezTo>
                      <a:pt x="425" y="871"/>
                      <a:pt x="424" y="870"/>
                      <a:pt x="424" y="869"/>
                    </a:cubicBezTo>
                    <a:cubicBezTo>
                      <a:pt x="425" y="869"/>
                      <a:pt x="426" y="869"/>
                      <a:pt x="427" y="869"/>
                    </a:cubicBezTo>
                    <a:cubicBezTo>
                      <a:pt x="435" y="871"/>
                      <a:pt x="444" y="872"/>
                      <a:pt x="452" y="872"/>
                    </a:cubicBezTo>
                    <a:cubicBezTo>
                      <a:pt x="458" y="871"/>
                      <a:pt x="464" y="871"/>
                      <a:pt x="470" y="871"/>
                    </a:cubicBezTo>
                    <a:cubicBezTo>
                      <a:pt x="475" y="871"/>
                      <a:pt x="480" y="871"/>
                      <a:pt x="486" y="871"/>
                    </a:cubicBezTo>
                    <a:cubicBezTo>
                      <a:pt x="493" y="871"/>
                      <a:pt x="501" y="870"/>
                      <a:pt x="509" y="870"/>
                    </a:cubicBezTo>
                    <a:cubicBezTo>
                      <a:pt x="516" y="870"/>
                      <a:pt x="522" y="869"/>
                      <a:pt x="529" y="869"/>
                    </a:cubicBezTo>
                    <a:cubicBezTo>
                      <a:pt x="533" y="869"/>
                      <a:pt x="537" y="868"/>
                      <a:pt x="541" y="868"/>
                    </a:cubicBezTo>
                    <a:cubicBezTo>
                      <a:pt x="553" y="867"/>
                      <a:pt x="564" y="866"/>
                      <a:pt x="576" y="865"/>
                    </a:cubicBezTo>
                    <a:cubicBezTo>
                      <a:pt x="584" y="864"/>
                      <a:pt x="591" y="863"/>
                      <a:pt x="599" y="862"/>
                    </a:cubicBezTo>
                    <a:cubicBezTo>
                      <a:pt x="605" y="861"/>
                      <a:pt x="611" y="861"/>
                      <a:pt x="617" y="859"/>
                    </a:cubicBezTo>
                    <a:cubicBezTo>
                      <a:pt x="627" y="857"/>
                      <a:pt x="638" y="854"/>
                      <a:pt x="648" y="851"/>
                    </a:cubicBezTo>
                    <a:cubicBezTo>
                      <a:pt x="659" y="846"/>
                      <a:pt x="669" y="841"/>
                      <a:pt x="679" y="835"/>
                    </a:cubicBezTo>
                    <a:cubicBezTo>
                      <a:pt x="688" y="830"/>
                      <a:pt x="697" y="824"/>
                      <a:pt x="706" y="819"/>
                    </a:cubicBezTo>
                    <a:cubicBezTo>
                      <a:pt x="707" y="819"/>
                      <a:pt x="707" y="819"/>
                      <a:pt x="708" y="818"/>
                    </a:cubicBezTo>
                    <a:cubicBezTo>
                      <a:pt x="708" y="817"/>
                      <a:pt x="709" y="816"/>
                      <a:pt x="709" y="815"/>
                    </a:cubicBezTo>
                    <a:cubicBezTo>
                      <a:pt x="709" y="814"/>
                      <a:pt x="707" y="813"/>
                      <a:pt x="706" y="813"/>
                    </a:cubicBezTo>
                    <a:cubicBezTo>
                      <a:pt x="702" y="814"/>
                      <a:pt x="699" y="815"/>
                      <a:pt x="695" y="816"/>
                    </a:cubicBezTo>
                    <a:cubicBezTo>
                      <a:pt x="684" y="820"/>
                      <a:pt x="672" y="822"/>
                      <a:pt x="661" y="824"/>
                    </a:cubicBezTo>
                    <a:cubicBezTo>
                      <a:pt x="656" y="824"/>
                      <a:pt x="650" y="823"/>
                      <a:pt x="645" y="823"/>
                    </a:cubicBezTo>
                    <a:cubicBezTo>
                      <a:pt x="637" y="823"/>
                      <a:pt x="629" y="823"/>
                      <a:pt x="621" y="823"/>
                    </a:cubicBezTo>
                    <a:cubicBezTo>
                      <a:pt x="616" y="823"/>
                      <a:pt x="611" y="822"/>
                      <a:pt x="605" y="822"/>
                    </a:cubicBezTo>
                    <a:cubicBezTo>
                      <a:pt x="597" y="822"/>
                      <a:pt x="589" y="823"/>
                      <a:pt x="580" y="823"/>
                    </a:cubicBezTo>
                    <a:cubicBezTo>
                      <a:pt x="574" y="823"/>
                      <a:pt x="568" y="823"/>
                      <a:pt x="562" y="823"/>
                    </a:cubicBezTo>
                    <a:cubicBezTo>
                      <a:pt x="553" y="823"/>
                      <a:pt x="543" y="823"/>
                      <a:pt x="534" y="826"/>
                    </a:cubicBezTo>
                    <a:cubicBezTo>
                      <a:pt x="526" y="828"/>
                      <a:pt x="518" y="829"/>
                      <a:pt x="510" y="831"/>
                    </a:cubicBezTo>
                    <a:cubicBezTo>
                      <a:pt x="500" y="833"/>
                      <a:pt x="491" y="836"/>
                      <a:pt x="482" y="838"/>
                    </a:cubicBezTo>
                    <a:cubicBezTo>
                      <a:pt x="472" y="841"/>
                      <a:pt x="463" y="844"/>
                      <a:pt x="454" y="847"/>
                    </a:cubicBezTo>
                    <a:cubicBezTo>
                      <a:pt x="449" y="849"/>
                      <a:pt x="444" y="849"/>
                      <a:pt x="439" y="850"/>
                    </a:cubicBezTo>
                    <a:cubicBezTo>
                      <a:pt x="432" y="852"/>
                      <a:pt x="426" y="855"/>
                      <a:pt x="419" y="857"/>
                    </a:cubicBezTo>
                    <a:cubicBezTo>
                      <a:pt x="417" y="858"/>
                      <a:pt x="415" y="858"/>
                      <a:pt x="414" y="856"/>
                    </a:cubicBezTo>
                    <a:cubicBezTo>
                      <a:pt x="408" y="846"/>
                      <a:pt x="402" y="837"/>
                      <a:pt x="396" y="827"/>
                    </a:cubicBezTo>
                    <a:cubicBezTo>
                      <a:pt x="396" y="827"/>
                      <a:pt x="396" y="826"/>
                      <a:pt x="396" y="826"/>
                    </a:cubicBezTo>
                    <a:cubicBezTo>
                      <a:pt x="406" y="827"/>
                      <a:pt x="416" y="827"/>
                      <a:pt x="426" y="826"/>
                    </a:cubicBezTo>
                    <a:cubicBezTo>
                      <a:pt x="432" y="825"/>
                      <a:pt x="439" y="824"/>
                      <a:pt x="446" y="822"/>
                    </a:cubicBezTo>
                    <a:cubicBezTo>
                      <a:pt x="453" y="821"/>
                      <a:pt x="460" y="820"/>
                      <a:pt x="467" y="818"/>
                    </a:cubicBezTo>
                    <a:cubicBezTo>
                      <a:pt x="481" y="816"/>
                      <a:pt x="495" y="813"/>
                      <a:pt x="509" y="808"/>
                    </a:cubicBezTo>
                    <a:cubicBezTo>
                      <a:pt x="521" y="804"/>
                      <a:pt x="533" y="800"/>
                      <a:pt x="545" y="796"/>
                    </a:cubicBezTo>
                    <a:cubicBezTo>
                      <a:pt x="555" y="793"/>
                      <a:pt x="565" y="789"/>
                      <a:pt x="575" y="785"/>
                    </a:cubicBezTo>
                    <a:cubicBezTo>
                      <a:pt x="581" y="783"/>
                      <a:pt x="586" y="780"/>
                      <a:pt x="592" y="777"/>
                    </a:cubicBezTo>
                    <a:cubicBezTo>
                      <a:pt x="595" y="776"/>
                      <a:pt x="599" y="775"/>
                      <a:pt x="602" y="773"/>
                    </a:cubicBezTo>
                    <a:cubicBezTo>
                      <a:pt x="606" y="772"/>
                      <a:pt x="609" y="772"/>
                      <a:pt x="613" y="773"/>
                    </a:cubicBezTo>
                    <a:cubicBezTo>
                      <a:pt x="622" y="776"/>
                      <a:pt x="632" y="779"/>
                      <a:pt x="642" y="782"/>
                    </a:cubicBezTo>
                    <a:cubicBezTo>
                      <a:pt x="643" y="782"/>
                      <a:pt x="645" y="784"/>
                      <a:pt x="647" y="781"/>
                    </a:cubicBezTo>
                    <a:cubicBezTo>
                      <a:pt x="647" y="780"/>
                      <a:pt x="646" y="777"/>
                      <a:pt x="644" y="775"/>
                    </a:cubicBezTo>
                    <a:cubicBezTo>
                      <a:pt x="640" y="772"/>
                      <a:pt x="636" y="769"/>
                      <a:pt x="632" y="766"/>
                    </a:cubicBezTo>
                    <a:cubicBezTo>
                      <a:pt x="631" y="766"/>
                      <a:pt x="631" y="766"/>
                      <a:pt x="630" y="765"/>
                    </a:cubicBezTo>
                    <a:cubicBezTo>
                      <a:pt x="636" y="763"/>
                      <a:pt x="642" y="761"/>
                      <a:pt x="647" y="759"/>
                    </a:cubicBezTo>
                    <a:cubicBezTo>
                      <a:pt x="653" y="757"/>
                      <a:pt x="658" y="756"/>
                      <a:pt x="664" y="755"/>
                    </a:cubicBezTo>
                    <a:cubicBezTo>
                      <a:pt x="664" y="755"/>
                      <a:pt x="664" y="754"/>
                      <a:pt x="664" y="754"/>
                    </a:cubicBezTo>
                    <a:cubicBezTo>
                      <a:pt x="663" y="753"/>
                      <a:pt x="662" y="753"/>
                      <a:pt x="662" y="752"/>
                    </a:cubicBezTo>
                    <a:cubicBezTo>
                      <a:pt x="658" y="751"/>
                      <a:pt x="655" y="751"/>
                      <a:pt x="652" y="749"/>
                    </a:cubicBezTo>
                    <a:cubicBezTo>
                      <a:pt x="646" y="746"/>
                      <a:pt x="639" y="744"/>
                      <a:pt x="632" y="744"/>
                    </a:cubicBezTo>
                    <a:cubicBezTo>
                      <a:pt x="624" y="743"/>
                      <a:pt x="616" y="741"/>
                      <a:pt x="608" y="741"/>
                    </a:cubicBezTo>
                    <a:cubicBezTo>
                      <a:pt x="604" y="740"/>
                      <a:pt x="601" y="740"/>
                      <a:pt x="597" y="741"/>
                    </a:cubicBezTo>
                    <a:cubicBezTo>
                      <a:pt x="594" y="741"/>
                      <a:pt x="592" y="741"/>
                      <a:pt x="590" y="739"/>
                    </a:cubicBezTo>
                    <a:cubicBezTo>
                      <a:pt x="581" y="734"/>
                      <a:pt x="571" y="732"/>
                      <a:pt x="561" y="730"/>
                    </a:cubicBezTo>
                    <a:cubicBezTo>
                      <a:pt x="554" y="728"/>
                      <a:pt x="546" y="726"/>
                      <a:pt x="539" y="725"/>
                    </a:cubicBezTo>
                    <a:cubicBezTo>
                      <a:pt x="535" y="724"/>
                      <a:pt x="531" y="724"/>
                      <a:pt x="527" y="724"/>
                    </a:cubicBezTo>
                    <a:cubicBezTo>
                      <a:pt x="525" y="724"/>
                      <a:pt x="523" y="724"/>
                      <a:pt x="521" y="723"/>
                    </a:cubicBezTo>
                    <a:cubicBezTo>
                      <a:pt x="521" y="723"/>
                      <a:pt x="521" y="723"/>
                      <a:pt x="521" y="723"/>
                    </a:cubicBezTo>
                    <a:cubicBezTo>
                      <a:pt x="521" y="723"/>
                      <a:pt x="521" y="723"/>
                      <a:pt x="521" y="723"/>
                    </a:cubicBezTo>
                    <a:cubicBezTo>
                      <a:pt x="521" y="723"/>
                      <a:pt x="521" y="723"/>
                      <a:pt x="521" y="723"/>
                    </a:cubicBezTo>
                    <a:cubicBezTo>
                      <a:pt x="521" y="723"/>
                      <a:pt x="521" y="723"/>
                      <a:pt x="521" y="723"/>
                    </a:cubicBezTo>
                    <a:cubicBezTo>
                      <a:pt x="532" y="719"/>
                      <a:pt x="544" y="715"/>
                      <a:pt x="555" y="711"/>
                    </a:cubicBezTo>
                    <a:cubicBezTo>
                      <a:pt x="558" y="710"/>
                      <a:pt x="562" y="709"/>
                      <a:pt x="565" y="708"/>
                    </a:cubicBezTo>
                    <a:cubicBezTo>
                      <a:pt x="568" y="707"/>
                      <a:pt x="572" y="705"/>
                      <a:pt x="575" y="704"/>
                    </a:cubicBezTo>
                    <a:cubicBezTo>
                      <a:pt x="581" y="703"/>
                      <a:pt x="587" y="701"/>
                      <a:pt x="593" y="700"/>
                    </a:cubicBezTo>
                    <a:cubicBezTo>
                      <a:pt x="604" y="697"/>
                      <a:pt x="616" y="695"/>
                      <a:pt x="627" y="693"/>
                    </a:cubicBezTo>
                    <a:cubicBezTo>
                      <a:pt x="633" y="692"/>
                      <a:pt x="640" y="692"/>
                      <a:pt x="647" y="692"/>
                    </a:cubicBezTo>
                    <a:cubicBezTo>
                      <a:pt x="648" y="692"/>
                      <a:pt x="649" y="692"/>
                      <a:pt x="651" y="691"/>
                    </a:cubicBezTo>
                    <a:cubicBezTo>
                      <a:pt x="651" y="691"/>
                      <a:pt x="652" y="690"/>
                      <a:pt x="652" y="689"/>
                    </a:cubicBezTo>
                    <a:cubicBezTo>
                      <a:pt x="653" y="688"/>
                      <a:pt x="652" y="687"/>
                      <a:pt x="651" y="687"/>
                    </a:cubicBezTo>
                    <a:cubicBezTo>
                      <a:pt x="649" y="686"/>
                      <a:pt x="647" y="685"/>
                      <a:pt x="645" y="684"/>
                    </a:cubicBezTo>
                    <a:cubicBezTo>
                      <a:pt x="639" y="682"/>
                      <a:pt x="634" y="679"/>
                      <a:pt x="629" y="677"/>
                    </a:cubicBezTo>
                    <a:cubicBezTo>
                      <a:pt x="624" y="675"/>
                      <a:pt x="620" y="674"/>
                      <a:pt x="616" y="672"/>
                    </a:cubicBezTo>
                    <a:cubicBezTo>
                      <a:pt x="613" y="671"/>
                      <a:pt x="611" y="670"/>
                      <a:pt x="607" y="669"/>
                    </a:cubicBezTo>
                    <a:cubicBezTo>
                      <a:pt x="609" y="668"/>
                      <a:pt x="610" y="667"/>
                      <a:pt x="611" y="667"/>
                    </a:cubicBezTo>
                    <a:cubicBezTo>
                      <a:pt x="616" y="665"/>
                      <a:pt x="621" y="663"/>
                      <a:pt x="626" y="660"/>
                    </a:cubicBezTo>
                    <a:cubicBezTo>
                      <a:pt x="627" y="660"/>
                      <a:pt x="628" y="659"/>
                      <a:pt x="628" y="658"/>
                    </a:cubicBezTo>
                    <a:cubicBezTo>
                      <a:pt x="628" y="656"/>
                      <a:pt x="627" y="656"/>
                      <a:pt x="625" y="656"/>
                    </a:cubicBezTo>
                    <a:cubicBezTo>
                      <a:pt x="616" y="654"/>
                      <a:pt x="607" y="652"/>
                      <a:pt x="597" y="651"/>
                    </a:cubicBezTo>
                    <a:cubicBezTo>
                      <a:pt x="593" y="650"/>
                      <a:pt x="588" y="651"/>
                      <a:pt x="583" y="652"/>
                    </a:cubicBezTo>
                    <a:cubicBezTo>
                      <a:pt x="577" y="652"/>
                      <a:pt x="570" y="653"/>
                      <a:pt x="563" y="655"/>
                    </a:cubicBezTo>
                    <a:cubicBezTo>
                      <a:pt x="557" y="656"/>
                      <a:pt x="552" y="657"/>
                      <a:pt x="546" y="659"/>
                    </a:cubicBezTo>
                    <a:cubicBezTo>
                      <a:pt x="544" y="659"/>
                      <a:pt x="542" y="660"/>
                      <a:pt x="540" y="660"/>
                    </a:cubicBezTo>
                    <a:cubicBezTo>
                      <a:pt x="534" y="660"/>
                      <a:pt x="529" y="660"/>
                      <a:pt x="523" y="660"/>
                    </a:cubicBezTo>
                    <a:cubicBezTo>
                      <a:pt x="520" y="660"/>
                      <a:pt x="517" y="660"/>
                      <a:pt x="514" y="660"/>
                    </a:cubicBezTo>
                    <a:cubicBezTo>
                      <a:pt x="507" y="659"/>
                      <a:pt x="500" y="659"/>
                      <a:pt x="492" y="658"/>
                    </a:cubicBezTo>
                    <a:cubicBezTo>
                      <a:pt x="489" y="658"/>
                      <a:pt x="485" y="658"/>
                      <a:pt x="482" y="658"/>
                    </a:cubicBezTo>
                    <a:cubicBezTo>
                      <a:pt x="471" y="658"/>
                      <a:pt x="460" y="657"/>
                      <a:pt x="450" y="656"/>
                    </a:cubicBezTo>
                    <a:cubicBezTo>
                      <a:pt x="443" y="656"/>
                      <a:pt x="437" y="656"/>
                      <a:pt x="431" y="656"/>
                    </a:cubicBezTo>
                    <a:cubicBezTo>
                      <a:pt x="424" y="656"/>
                      <a:pt x="417" y="655"/>
                      <a:pt x="410" y="655"/>
                    </a:cubicBezTo>
                    <a:cubicBezTo>
                      <a:pt x="410" y="655"/>
                      <a:pt x="410" y="654"/>
                      <a:pt x="410" y="654"/>
                    </a:cubicBezTo>
                    <a:cubicBezTo>
                      <a:pt x="413" y="653"/>
                      <a:pt x="416" y="652"/>
                      <a:pt x="419" y="650"/>
                    </a:cubicBezTo>
                    <a:cubicBezTo>
                      <a:pt x="426" y="647"/>
                      <a:pt x="434" y="648"/>
                      <a:pt x="441" y="648"/>
                    </a:cubicBezTo>
                    <a:cubicBezTo>
                      <a:pt x="448" y="648"/>
                      <a:pt x="454" y="647"/>
                      <a:pt x="461" y="646"/>
                    </a:cubicBezTo>
                    <a:cubicBezTo>
                      <a:pt x="469" y="646"/>
                      <a:pt x="478" y="645"/>
                      <a:pt x="486" y="644"/>
                    </a:cubicBezTo>
                    <a:cubicBezTo>
                      <a:pt x="492" y="644"/>
                      <a:pt x="498" y="643"/>
                      <a:pt x="504" y="643"/>
                    </a:cubicBezTo>
                    <a:cubicBezTo>
                      <a:pt x="516" y="642"/>
                      <a:pt x="528" y="642"/>
                      <a:pt x="540" y="642"/>
                    </a:cubicBezTo>
                    <a:cubicBezTo>
                      <a:pt x="551" y="642"/>
                      <a:pt x="561" y="642"/>
                      <a:pt x="572" y="641"/>
                    </a:cubicBezTo>
                    <a:cubicBezTo>
                      <a:pt x="581" y="640"/>
                      <a:pt x="591" y="641"/>
                      <a:pt x="600" y="643"/>
                    </a:cubicBezTo>
                    <a:cubicBezTo>
                      <a:pt x="611" y="644"/>
                      <a:pt x="622" y="648"/>
                      <a:pt x="634" y="651"/>
                    </a:cubicBezTo>
                    <a:cubicBezTo>
                      <a:pt x="635" y="651"/>
                      <a:pt x="635" y="651"/>
                      <a:pt x="636" y="651"/>
                    </a:cubicBezTo>
                    <a:cubicBezTo>
                      <a:pt x="637" y="651"/>
                      <a:pt x="638" y="650"/>
                      <a:pt x="638" y="649"/>
                    </a:cubicBezTo>
                    <a:cubicBezTo>
                      <a:pt x="638" y="648"/>
                      <a:pt x="638" y="647"/>
                      <a:pt x="637" y="647"/>
                    </a:cubicBezTo>
                    <a:cubicBezTo>
                      <a:pt x="637" y="645"/>
                      <a:pt x="635" y="645"/>
                      <a:pt x="634" y="644"/>
                    </a:cubicBezTo>
                    <a:cubicBezTo>
                      <a:pt x="628" y="640"/>
                      <a:pt x="622" y="636"/>
                      <a:pt x="616" y="632"/>
                    </a:cubicBezTo>
                    <a:cubicBezTo>
                      <a:pt x="612" y="629"/>
                      <a:pt x="608" y="625"/>
                      <a:pt x="603" y="622"/>
                    </a:cubicBezTo>
                    <a:cubicBezTo>
                      <a:pt x="601" y="621"/>
                      <a:pt x="599" y="621"/>
                      <a:pt x="596" y="620"/>
                    </a:cubicBezTo>
                    <a:cubicBezTo>
                      <a:pt x="590" y="617"/>
                      <a:pt x="584" y="612"/>
                      <a:pt x="577" y="611"/>
                    </a:cubicBezTo>
                    <a:cubicBezTo>
                      <a:pt x="569" y="609"/>
                      <a:pt x="561" y="607"/>
                      <a:pt x="552" y="606"/>
                    </a:cubicBezTo>
                    <a:cubicBezTo>
                      <a:pt x="547" y="605"/>
                      <a:pt x="542" y="604"/>
                      <a:pt x="537" y="603"/>
                    </a:cubicBezTo>
                    <a:cubicBezTo>
                      <a:pt x="532" y="603"/>
                      <a:pt x="526" y="603"/>
                      <a:pt x="520" y="602"/>
                    </a:cubicBezTo>
                    <a:cubicBezTo>
                      <a:pt x="517" y="602"/>
                      <a:pt x="514" y="601"/>
                      <a:pt x="511" y="600"/>
                    </a:cubicBezTo>
                    <a:cubicBezTo>
                      <a:pt x="511" y="600"/>
                      <a:pt x="511" y="600"/>
                      <a:pt x="511" y="599"/>
                    </a:cubicBezTo>
                    <a:cubicBezTo>
                      <a:pt x="512" y="599"/>
                      <a:pt x="512" y="598"/>
                      <a:pt x="513" y="598"/>
                    </a:cubicBezTo>
                    <a:cubicBezTo>
                      <a:pt x="518" y="594"/>
                      <a:pt x="524" y="590"/>
                      <a:pt x="530" y="587"/>
                    </a:cubicBezTo>
                    <a:cubicBezTo>
                      <a:pt x="537" y="583"/>
                      <a:pt x="544" y="582"/>
                      <a:pt x="551" y="582"/>
                    </a:cubicBezTo>
                    <a:cubicBezTo>
                      <a:pt x="561" y="581"/>
                      <a:pt x="570" y="580"/>
                      <a:pt x="580" y="580"/>
                    </a:cubicBezTo>
                    <a:cubicBezTo>
                      <a:pt x="592" y="579"/>
                      <a:pt x="603" y="578"/>
                      <a:pt x="615" y="580"/>
                    </a:cubicBezTo>
                    <a:cubicBezTo>
                      <a:pt x="617" y="580"/>
                      <a:pt x="618" y="580"/>
                      <a:pt x="620" y="578"/>
                    </a:cubicBezTo>
                    <a:cubicBezTo>
                      <a:pt x="619" y="577"/>
                      <a:pt x="619" y="577"/>
                      <a:pt x="618" y="576"/>
                    </a:cubicBezTo>
                    <a:cubicBezTo>
                      <a:pt x="613" y="572"/>
                      <a:pt x="606" y="571"/>
                      <a:pt x="600" y="570"/>
                    </a:cubicBezTo>
                    <a:cubicBezTo>
                      <a:pt x="594" y="569"/>
                      <a:pt x="589" y="568"/>
                      <a:pt x="583" y="567"/>
                    </a:cubicBezTo>
                    <a:cubicBezTo>
                      <a:pt x="582" y="566"/>
                      <a:pt x="580" y="566"/>
                      <a:pt x="578" y="566"/>
                    </a:cubicBezTo>
                    <a:cubicBezTo>
                      <a:pt x="571" y="565"/>
                      <a:pt x="563" y="565"/>
                      <a:pt x="555" y="564"/>
                    </a:cubicBezTo>
                    <a:cubicBezTo>
                      <a:pt x="555" y="564"/>
                      <a:pt x="554" y="564"/>
                      <a:pt x="554" y="563"/>
                    </a:cubicBezTo>
                    <a:cubicBezTo>
                      <a:pt x="558" y="561"/>
                      <a:pt x="562" y="559"/>
                      <a:pt x="566" y="557"/>
                    </a:cubicBezTo>
                    <a:cubicBezTo>
                      <a:pt x="573" y="553"/>
                      <a:pt x="580" y="550"/>
                      <a:pt x="587" y="546"/>
                    </a:cubicBezTo>
                    <a:cubicBezTo>
                      <a:pt x="588" y="546"/>
                      <a:pt x="590" y="546"/>
                      <a:pt x="591" y="545"/>
                    </a:cubicBezTo>
                    <a:cubicBezTo>
                      <a:pt x="591" y="544"/>
                      <a:pt x="592" y="543"/>
                      <a:pt x="593" y="542"/>
                    </a:cubicBezTo>
                    <a:cubicBezTo>
                      <a:pt x="592" y="542"/>
                      <a:pt x="591" y="540"/>
                      <a:pt x="590" y="540"/>
                    </a:cubicBezTo>
                    <a:cubicBezTo>
                      <a:pt x="589" y="540"/>
                      <a:pt x="587" y="541"/>
                      <a:pt x="585" y="541"/>
                    </a:cubicBezTo>
                    <a:cubicBezTo>
                      <a:pt x="579" y="541"/>
                      <a:pt x="572" y="542"/>
                      <a:pt x="565" y="542"/>
                    </a:cubicBezTo>
                    <a:cubicBezTo>
                      <a:pt x="557" y="543"/>
                      <a:pt x="550" y="545"/>
                      <a:pt x="542" y="548"/>
                    </a:cubicBezTo>
                    <a:cubicBezTo>
                      <a:pt x="534" y="552"/>
                      <a:pt x="526" y="556"/>
                      <a:pt x="518" y="558"/>
                    </a:cubicBezTo>
                    <a:cubicBezTo>
                      <a:pt x="515" y="559"/>
                      <a:pt x="512" y="560"/>
                      <a:pt x="509" y="562"/>
                    </a:cubicBezTo>
                    <a:cubicBezTo>
                      <a:pt x="508" y="562"/>
                      <a:pt x="507" y="563"/>
                      <a:pt x="505" y="563"/>
                    </a:cubicBezTo>
                    <a:cubicBezTo>
                      <a:pt x="497" y="563"/>
                      <a:pt x="488" y="563"/>
                      <a:pt x="480" y="563"/>
                    </a:cubicBezTo>
                    <a:cubicBezTo>
                      <a:pt x="471" y="562"/>
                      <a:pt x="462" y="561"/>
                      <a:pt x="453" y="560"/>
                    </a:cubicBezTo>
                    <a:cubicBezTo>
                      <a:pt x="444" y="560"/>
                      <a:pt x="436" y="559"/>
                      <a:pt x="427" y="558"/>
                    </a:cubicBezTo>
                    <a:cubicBezTo>
                      <a:pt x="420" y="557"/>
                      <a:pt x="413" y="556"/>
                      <a:pt x="406" y="555"/>
                    </a:cubicBezTo>
                    <a:cubicBezTo>
                      <a:pt x="405" y="555"/>
                      <a:pt x="404" y="554"/>
                      <a:pt x="403" y="554"/>
                    </a:cubicBezTo>
                    <a:cubicBezTo>
                      <a:pt x="396" y="553"/>
                      <a:pt x="389" y="552"/>
                      <a:pt x="383" y="550"/>
                    </a:cubicBezTo>
                    <a:cubicBezTo>
                      <a:pt x="378" y="549"/>
                      <a:pt x="374" y="548"/>
                      <a:pt x="369" y="547"/>
                    </a:cubicBezTo>
                    <a:cubicBezTo>
                      <a:pt x="366" y="546"/>
                      <a:pt x="363" y="545"/>
                      <a:pt x="360" y="544"/>
                    </a:cubicBezTo>
                    <a:cubicBezTo>
                      <a:pt x="349" y="539"/>
                      <a:pt x="337" y="534"/>
                      <a:pt x="325" y="529"/>
                    </a:cubicBezTo>
                    <a:cubicBezTo>
                      <a:pt x="312" y="522"/>
                      <a:pt x="298" y="515"/>
                      <a:pt x="284" y="509"/>
                    </a:cubicBezTo>
                    <a:cubicBezTo>
                      <a:pt x="271" y="503"/>
                      <a:pt x="258" y="498"/>
                      <a:pt x="243" y="497"/>
                    </a:cubicBezTo>
                    <a:cubicBezTo>
                      <a:pt x="239" y="497"/>
                      <a:pt x="234" y="497"/>
                      <a:pt x="229" y="496"/>
                    </a:cubicBezTo>
                    <a:cubicBezTo>
                      <a:pt x="227" y="496"/>
                      <a:pt x="225" y="497"/>
                      <a:pt x="223" y="497"/>
                    </a:cubicBezTo>
                    <a:cubicBezTo>
                      <a:pt x="217" y="485"/>
                      <a:pt x="212" y="471"/>
                      <a:pt x="207" y="458"/>
                    </a:cubicBezTo>
                    <a:cubicBezTo>
                      <a:pt x="207" y="458"/>
                      <a:pt x="207" y="458"/>
                      <a:pt x="207" y="458"/>
                    </a:cubicBezTo>
                    <a:cubicBezTo>
                      <a:pt x="209" y="459"/>
                      <a:pt x="211" y="460"/>
                      <a:pt x="213" y="461"/>
                    </a:cubicBezTo>
                    <a:cubicBezTo>
                      <a:pt x="220" y="465"/>
                      <a:pt x="227" y="469"/>
                      <a:pt x="234" y="472"/>
                    </a:cubicBezTo>
                    <a:cubicBezTo>
                      <a:pt x="242" y="476"/>
                      <a:pt x="251" y="480"/>
                      <a:pt x="260" y="484"/>
                    </a:cubicBezTo>
                    <a:cubicBezTo>
                      <a:pt x="264" y="486"/>
                      <a:pt x="268" y="488"/>
                      <a:pt x="272" y="490"/>
                    </a:cubicBezTo>
                    <a:cubicBezTo>
                      <a:pt x="280" y="494"/>
                      <a:pt x="288" y="498"/>
                      <a:pt x="296" y="501"/>
                    </a:cubicBezTo>
                    <a:cubicBezTo>
                      <a:pt x="302" y="504"/>
                      <a:pt x="307" y="507"/>
                      <a:pt x="313" y="509"/>
                    </a:cubicBezTo>
                    <a:cubicBezTo>
                      <a:pt x="320" y="512"/>
                      <a:pt x="327" y="514"/>
                      <a:pt x="333" y="516"/>
                    </a:cubicBezTo>
                    <a:cubicBezTo>
                      <a:pt x="341" y="519"/>
                      <a:pt x="350" y="520"/>
                      <a:pt x="358" y="522"/>
                    </a:cubicBezTo>
                    <a:cubicBezTo>
                      <a:pt x="366" y="524"/>
                      <a:pt x="374" y="527"/>
                      <a:pt x="382" y="529"/>
                    </a:cubicBezTo>
                    <a:cubicBezTo>
                      <a:pt x="387" y="530"/>
                      <a:pt x="392" y="531"/>
                      <a:pt x="397" y="531"/>
                    </a:cubicBezTo>
                    <a:cubicBezTo>
                      <a:pt x="404" y="532"/>
                      <a:pt x="411" y="533"/>
                      <a:pt x="418" y="533"/>
                    </a:cubicBezTo>
                    <a:cubicBezTo>
                      <a:pt x="423" y="534"/>
                      <a:pt x="427" y="535"/>
                      <a:pt x="432" y="536"/>
                    </a:cubicBezTo>
                    <a:cubicBezTo>
                      <a:pt x="435" y="536"/>
                      <a:pt x="439" y="537"/>
                      <a:pt x="442" y="537"/>
                    </a:cubicBezTo>
                    <a:cubicBezTo>
                      <a:pt x="449" y="537"/>
                      <a:pt x="455" y="538"/>
                      <a:pt x="461" y="537"/>
                    </a:cubicBezTo>
                    <a:cubicBezTo>
                      <a:pt x="467" y="537"/>
                      <a:pt x="473" y="537"/>
                      <a:pt x="479" y="536"/>
                    </a:cubicBezTo>
                    <a:cubicBezTo>
                      <a:pt x="483" y="536"/>
                      <a:pt x="486" y="535"/>
                      <a:pt x="489" y="535"/>
                    </a:cubicBezTo>
                    <a:cubicBezTo>
                      <a:pt x="496" y="534"/>
                      <a:pt x="503" y="534"/>
                      <a:pt x="510" y="533"/>
                    </a:cubicBezTo>
                    <a:cubicBezTo>
                      <a:pt x="517" y="533"/>
                      <a:pt x="524" y="533"/>
                      <a:pt x="530" y="532"/>
                    </a:cubicBezTo>
                    <a:cubicBezTo>
                      <a:pt x="542" y="531"/>
                      <a:pt x="553" y="530"/>
                      <a:pt x="564" y="529"/>
                    </a:cubicBezTo>
                    <a:cubicBezTo>
                      <a:pt x="574" y="528"/>
                      <a:pt x="584" y="526"/>
                      <a:pt x="595" y="525"/>
                    </a:cubicBezTo>
                    <a:cubicBezTo>
                      <a:pt x="600" y="524"/>
                      <a:pt x="605" y="524"/>
                      <a:pt x="610" y="524"/>
                    </a:cubicBezTo>
                    <a:cubicBezTo>
                      <a:pt x="610" y="524"/>
                      <a:pt x="611" y="524"/>
                      <a:pt x="611" y="524"/>
                    </a:cubicBezTo>
                    <a:cubicBezTo>
                      <a:pt x="612" y="523"/>
                      <a:pt x="613" y="523"/>
                      <a:pt x="613" y="522"/>
                    </a:cubicBezTo>
                    <a:cubicBezTo>
                      <a:pt x="613" y="521"/>
                      <a:pt x="613" y="520"/>
                      <a:pt x="612" y="520"/>
                    </a:cubicBezTo>
                    <a:cubicBezTo>
                      <a:pt x="612" y="519"/>
                      <a:pt x="611" y="519"/>
                      <a:pt x="610" y="519"/>
                    </a:cubicBezTo>
                    <a:cubicBezTo>
                      <a:pt x="604" y="516"/>
                      <a:pt x="598" y="514"/>
                      <a:pt x="592" y="512"/>
                    </a:cubicBezTo>
                    <a:cubicBezTo>
                      <a:pt x="580" y="509"/>
                      <a:pt x="567" y="506"/>
                      <a:pt x="555" y="503"/>
                    </a:cubicBezTo>
                    <a:cubicBezTo>
                      <a:pt x="544" y="501"/>
                      <a:pt x="532" y="499"/>
                      <a:pt x="520" y="499"/>
                    </a:cubicBezTo>
                    <a:cubicBezTo>
                      <a:pt x="515" y="499"/>
                      <a:pt x="511" y="498"/>
                      <a:pt x="506" y="498"/>
                    </a:cubicBezTo>
                    <a:cubicBezTo>
                      <a:pt x="505" y="498"/>
                      <a:pt x="504" y="498"/>
                      <a:pt x="503" y="497"/>
                    </a:cubicBezTo>
                    <a:cubicBezTo>
                      <a:pt x="505" y="497"/>
                      <a:pt x="506" y="496"/>
                      <a:pt x="507" y="496"/>
                    </a:cubicBezTo>
                    <a:cubicBezTo>
                      <a:pt x="512" y="496"/>
                      <a:pt x="517" y="497"/>
                      <a:pt x="522" y="496"/>
                    </a:cubicBezTo>
                    <a:cubicBezTo>
                      <a:pt x="530" y="496"/>
                      <a:pt x="538" y="495"/>
                      <a:pt x="546" y="495"/>
                    </a:cubicBezTo>
                    <a:cubicBezTo>
                      <a:pt x="551" y="495"/>
                      <a:pt x="556" y="495"/>
                      <a:pt x="561" y="494"/>
                    </a:cubicBezTo>
                    <a:cubicBezTo>
                      <a:pt x="567" y="494"/>
                      <a:pt x="573" y="493"/>
                      <a:pt x="579" y="493"/>
                    </a:cubicBezTo>
                    <a:cubicBezTo>
                      <a:pt x="586" y="492"/>
                      <a:pt x="593" y="492"/>
                      <a:pt x="600" y="491"/>
                    </a:cubicBezTo>
                    <a:cubicBezTo>
                      <a:pt x="601" y="491"/>
                      <a:pt x="602" y="491"/>
                      <a:pt x="603" y="491"/>
                    </a:cubicBezTo>
                    <a:cubicBezTo>
                      <a:pt x="598" y="488"/>
                      <a:pt x="594" y="484"/>
                      <a:pt x="588" y="484"/>
                    </a:cubicBezTo>
                    <a:cubicBezTo>
                      <a:pt x="584" y="483"/>
                      <a:pt x="579" y="482"/>
                      <a:pt x="574" y="482"/>
                    </a:cubicBezTo>
                    <a:cubicBezTo>
                      <a:pt x="568" y="481"/>
                      <a:pt x="562" y="480"/>
                      <a:pt x="556" y="479"/>
                    </a:cubicBezTo>
                    <a:cubicBezTo>
                      <a:pt x="546" y="478"/>
                      <a:pt x="536" y="476"/>
                      <a:pt x="525" y="475"/>
                    </a:cubicBezTo>
                    <a:cubicBezTo>
                      <a:pt x="518" y="474"/>
                      <a:pt x="511" y="473"/>
                      <a:pt x="504" y="473"/>
                    </a:cubicBezTo>
                    <a:cubicBezTo>
                      <a:pt x="496" y="472"/>
                      <a:pt x="487" y="470"/>
                      <a:pt x="479" y="469"/>
                    </a:cubicBezTo>
                    <a:cubicBezTo>
                      <a:pt x="465" y="467"/>
                      <a:pt x="451" y="464"/>
                      <a:pt x="437" y="462"/>
                    </a:cubicBezTo>
                    <a:cubicBezTo>
                      <a:pt x="431" y="460"/>
                      <a:pt x="425" y="459"/>
                      <a:pt x="419" y="457"/>
                    </a:cubicBezTo>
                    <a:cubicBezTo>
                      <a:pt x="406" y="454"/>
                      <a:pt x="393" y="451"/>
                      <a:pt x="380" y="448"/>
                    </a:cubicBezTo>
                    <a:cubicBezTo>
                      <a:pt x="373" y="446"/>
                      <a:pt x="366" y="443"/>
                      <a:pt x="358" y="441"/>
                    </a:cubicBezTo>
                    <a:cubicBezTo>
                      <a:pt x="352" y="438"/>
                      <a:pt x="346" y="437"/>
                      <a:pt x="339" y="434"/>
                    </a:cubicBezTo>
                    <a:cubicBezTo>
                      <a:pt x="333" y="432"/>
                      <a:pt x="327" y="430"/>
                      <a:pt x="321" y="427"/>
                    </a:cubicBezTo>
                    <a:cubicBezTo>
                      <a:pt x="309" y="422"/>
                      <a:pt x="298" y="418"/>
                      <a:pt x="286" y="413"/>
                    </a:cubicBezTo>
                    <a:cubicBezTo>
                      <a:pt x="277" y="409"/>
                      <a:pt x="267" y="405"/>
                      <a:pt x="258" y="401"/>
                    </a:cubicBezTo>
                    <a:cubicBezTo>
                      <a:pt x="252" y="398"/>
                      <a:pt x="246" y="397"/>
                      <a:pt x="240" y="394"/>
                    </a:cubicBezTo>
                    <a:cubicBezTo>
                      <a:pt x="233" y="391"/>
                      <a:pt x="226" y="387"/>
                      <a:pt x="219" y="383"/>
                    </a:cubicBezTo>
                    <a:cubicBezTo>
                      <a:pt x="213" y="380"/>
                      <a:pt x="207" y="377"/>
                      <a:pt x="200" y="373"/>
                    </a:cubicBezTo>
                    <a:cubicBezTo>
                      <a:pt x="196" y="371"/>
                      <a:pt x="192" y="369"/>
                      <a:pt x="188" y="367"/>
                    </a:cubicBezTo>
                    <a:cubicBezTo>
                      <a:pt x="186" y="366"/>
                      <a:pt x="185" y="365"/>
                      <a:pt x="183" y="365"/>
                    </a:cubicBezTo>
                    <a:cubicBezTo>
                      <a:pt x="181" y="364"/>
                      <a:pt x="179" y="363"/>
                      <a:pt x="177" y="362"/>
                    </a:cubicBezTo>
                    <a:cubicBezTo>
                      <a:pt x="173" y="361"/>
                      <a:pt x="171" y="358"/>
                      <a:pt x="170" y="353"/>
                    </a:cubicBezTo>
                    <a:cubicBezTo>
                      <a:pt x="168" y="345"/>
                      <a:pt x="166" y="337"/>
                      <a:pt x="163" y="328"/>
                    </a:cubicBezTo>
                    <a:cubicBezTo>
                      <a:pt x="163" y="327"/>
                      <a:pt x="162" y="325"/>
                      <a:pt x="162" y="324"/>
                    </a:cubicBezTo>
                    <a:cubicBezTo>
                      <a:pt x="162" y="324"/>
                      <a:pt x="162" y="324"/>
                      <a:pt x="162" y="324"/>
                    </a:cubicBezTo>
                    <a:cubicBezTo>
                      <a:pt x="162" y="323"/>
                      <a:pt x="162" y="323"/>
                      <a:pt x="162" y="323"/>
                    </a:cubicBezTo>
                    <a:cubicBezTo>
                      <a:pt x="162" y="323"/>
                      <a:pt x="162" y="324"/>
                      <a:pt x="162" y="324"/>
                    </a:cubicBezTo>
                    <a:cubicBezTo>
                      <a:pt x="164" y="325"/>
                      <a:pt x="166" y="327"/>
                      <a:pt x="168" y="329"/>
                    </a:cubicBezTo>
                    <a:cubicBezTo>
                      <a:pt x="176" y="335"/>
                      <a:pt x="184" y="341"/>
                      <a:pt x="192" y="347"/>
                    </a:cubicBezTo>
                    <a:cubicBezTo>
                      <a:pt x="197" y="350"/>
                      <a:pt x="202" y="353"/>
                      <a:pt x="208" y="356"/>
                    </a:cubicBezTo>
                    <a:cubicBezTo>
                      <a:pt x="212" y="358"/>
                      <a:pt x="217" y="361"/>
                      <a:pt x="221" y="363"/>
                    </a:cubicBezTo>
                    <a:cubicBezTo>
                      <a:pt x="227" y="366"/>
                      <a:pt x="234" y="368"/>
                      <a:pt x="240" y="370"/>
                    </a:cubicBezTo>
                    <a:cubicBezTo>
                      <a:pt x="246" y="372"/>
                      <a:pt x="251" y="374"/>
                      <a:pt x="257" y="376"/>
                    </a:cubicBezTo>
                    <a:cubicBezTo>
                      <a:pt x="259" y="376"/>
                      <a:pt x="260" y="377"/>
                      <a:pt x="261" y="378"/>
                    </a:cubicBezTo>
                    <a:cubicBezTo>
                      <a:pt x="271" y="380"/>
                      <a:pt x="280" y="383"/>
                      <a:pt x="290" y="385"/>
                    </a:cubicBezTo>
                    <a:cubicBezTo>
                      <a:pt x="300" y="388"/>
                      <a:pt x="310" y="390"/>
                      <a:pt x="320" y="392"/>
                    </a:cubicBezTo>
                    <a:cubicBezTo>
                      <a:pt x="329" y="394"/>
                      <a:pt x="338" y="396"/>
                      <a:pt x="348" y="398"/>
                    </a:cubicBezTo>
                    <a:cubicBezTo>
                      <a:pt x="358" y="400"/>
                      <a:pt x="368" y="403"/>
                      <a:pt x="379" y="405"/>
                    </a:cubicBezTo>
                    <a:cubicBezTo>
                      <a:pt x="385" y="406"/>
                      <a:pt x="392" y="407"/>
                      <a:pt x="399" y="409"/>
                    </a:cubicBezTo>
                    <a:cubicBezTo>
                      <a:pt x="405" y="410"/>
                      <a:pt x="411" y="411"/>
                      <a:pt x="417" y="412"/>
                    </a:cubicBezTo>
                    <a:cubicBezTo>
                      <a:pt x="424" y="414"/>
                      <a:pt x="431" y="415"/>
                      <a:pt x="437" y="416"/>
                    </a:cubicBezTo>
                    <a:cubicBezTo>
                      <a:pt x="444" y="417"/>
                      <a:pt x="450" y="418"/>
                      <a:pt x="456" y="419"/>
                    </a:cubicBezTo>
                    <a:cubicBezTo>
                      <a:pt x="463" y="419"/>
                      <a:pt x="469" y="420"/>
                      <a:pt x="476" y="420"/>
                    </a:cubicBezTo>
                    <a:cubicBezTo>
                      <a:pt x="486" y="420"/>
                      <a:pt x="495" y="420"/>
                      <a:pt x="505" y="419"/>
                    </a:cubicBezTo>
                    <a:cubicBezTo>
                      <a:pt x="506" y="419"/>
                      <a:pt x="507" y="419"/>
                      <a:pt x="509" y="419"/>
                    </a:cubicBezTo>
                    <a:cubicBezTo>
                      <a:pt x="513" y="417"/>
                      <a:pt x="517" y="419"/>
                      <a:pt x="521" y="421"/>
                    </a:cubicBezTo>
                    <a:cubicBezTo>
                      <a:pt x="523" y="423"/>
                      <a:pt x="525" y="424"/>
                      <a:pt x="529" y="423"/>
                    </a:cubicBezTo>
                    <a:cubicBezTo>
                      <a:pt x="528" y="421"/>
                      <a:pt x="527" y="419"/>
                      <a:pt x="527" y="416"/>
                    </a:cubicBezTo>
                    <a:cubicBezTo>
                      <a:pt x="527" y="416"/>
                      <a:pt x="528" y="416"/>
                      <a:pt x="528" y="415"/>
                    </a:cubicBezTo>
                    <a:cubicBezTo>
                      <a:pt x="536" y="414"/>
                      <a:pt x="544" y="413"/>
                      <a:pt x="551" y="412"/>
                    </a:cubicBezTo>
                    <a:cubicBezTo>
                      <a:pt x="552" y="412"/>
                      <a:pt x="553" y="411"/>
                      <a:pt x="554" y="410"/>
                    </a:cubicBezTo>
                    <a:cubicBezTo>
                      <a:pt x="553" y="409"/>
                      <a:pt x="553" y="408"/>
                      <a:pt x="552" y="408"/>
                    </a:cubicBezTo>
                    <a:cubicBezTo>
                      <a:pt x="551" y="407"/>
                      <a:pt x="549" y="406"/>
                      <a:pt x="547" y="406"/>
                    </a:cubicBezTo>
                    <a:cubicBezTo>
                      <a:pt x="535" y="402"/>
                      <a:pt x="524" y="398"/>
                      <a:pt x="512" y="394"/>
                    </a:cubicBezTo>
                    <a:cubicBezTo>
                      <a:pt x="509" y="393"/>
                      <a:pt x="506" y="392"/>
                      <a:pt x="502" y="391"/>
                    </a:cubicBezTo>
                    <a:cubicBezTo>
                      <a:pt x="497" y="390"/>
                      <a:pt x="493" y="387"/>
                      <a:pt x="489" y="384"/>
                    </a:cubicBezTo>
                    <a:cubicBezTo>
                      <a:pt x="479" y="377"/>
                      <a:pt x="470" y="371"/>
                      <a:pt x="460" y="364"/>
                    </a:cubicBezTo>
                    <a:cubicBezTo>
                      <a:pt x="454" y="360"/>
                      <a:pt x="447" y="357"/>
                      <a:pt x="440" y="353"/>
                    </a:cubicBezTo>
                    <a:cubicBezTo>
                      <a:pt x="434" y="349"/>
                      <a:pt x="428" y="346"/>
                      <a:pt x="421" y="344"/>
                    </a:cubicBezTo>
                    <a:cubicBezTo>
                      <a:pt x="410" y="340"/>
                      <a:pt x="399" y="337"/>
                      <a:pt x="388" y="334"/>
                    </a:cubicBezTo>
                    <a:cubicBezTo>
                      <a:pt x="380" y="332"/>
                      <a:pt x="372" y="331"/>
                      <a:pt x="363" y="329"/>
                    </a:cubicBezTo>
                    <a:cubicBezTo>
                      <a:pt x="352" y="328"/>
                      <a:pt x="341" y="324"/>
                      <a:pt x="330" y="321"/>
                    </a:cubicBezTo>
                    <a:cubicBezTo>
                      <a:pt x="320" y="318"/>
                      <a:pt x="310" y="316"/>
                      <a:pt x="301" y="314"/>
                    </a:cubicBezTo>
                    <a:cubicBezTo>
                      <a:pt x="298" y="313"/>
                      <a:pt x="295" y="313"/>
                      <a:pt x="293" y="312"/>
                    </a:cubicBezTo>
                    <a:cubicBezTo>
                      <a:pt x="284" y="308"/>
                      <a:pt x="274" y="305"/>
                      <a:pt x="265" y="302"/>
                    </a:cubicBezTo>
                    <a:cubicBezTo>
                      <a:pt x="255" y="298"/>
                      <a:pt x="246" y="294"/>
                      <a:pt x="236" y="290"/>
                    </a:cubicBezTo>
                    <a:cubicBezTo>
                      <a:pt x="223" y="284"/>
                      <a:pt x="210" y="279"/>
                      <a:pt x="197" y="273"/>
                    </a:cubicBezTo>
                    <a:cubicBezTo>
                      <a:pt x="191" y="271"/>
                      <a:pt x="186" y="267"/>
                      <a:pt x="180" y="265"/>
                    </a:cubicBezTo>
                    <a:cubicBezTo>
                      <a:pt x="172" y="261"/>
                      <a:pt x="164" y="257"/>
                      <a:pt x="157" y="254"/>
                    </a:cubicBezTo>
                    <a:cubicBezTo>
                      <a:pt x="152" y="251"/>
                      <a:pt x="148" y="249"/>
                      <a:pt x="144" y="246"/>
                    </a:cubicBezTo>
                    <a:cubicBezTo>
                      <a:pt x="143" y="245"/>
                      <a:pt x="142" y="244"/>
                      <a:pt x="141" y="242"/>
                    </a:cubicBezTo>
                    <a:cubicBezTo>
                      <a:pt x="140" y="232"/>
                      <a:pt x="139" y="223"/>
                      <a:pt x="137" y="213"/>
                    </a:cubicBezTo>
                    <a:cubicBezTo>
                      <a:pt x="137" y="213"/>
                      <a:pt x="137" y="213"/>
                      <a:pt x="137" y="213"/>
                    </a:cubicBezTo>
                    <a:cubicBezTo>
                      <a:pt x="137" y="213"/>
                      <a:pt x="137" y="213"/>
                      <a:pt x="137" y="213"/>
                    </a:cubicBezTo>
                    <a:cubicBezTo>
                      <a:pt x="137" y="213"/>
                      <a:pt x="137" y="213"/>
                      <a:pt x="137" y="213"/>
                    </a:cubicBezTo>
                    <a:cubicBezTo>
                      <a:pt x="139" y="215"/>
                      <a:pt x="141" y="218"/>
                      <a:pt x="143" y="220"/>
                    </a:cubicBezTo>
                    <a:cubicBezTo>
                      <a:pt x="148" y="225"/>
                      <a:pt x="153" y="231"/>
                      <a:pt x="158" y="236"/>
                    </a:cubicBezTo>
                    <a:cubicBezTo>
                      <a:pt x="166" y="245"/>
                      <a:pt x="175" y="252"/>
                      <a:pt x="184" y="257"/>
                    </a:cubicBezTo>
                    <a:cubicBezTo>
                      <a:pt x="188" y="259"/>
                      <a:pt x="191" y="261"/>
                      <a:pt x="195" y="263"/>
                    </a:cubicBezTo>
                    <a:cubicBezTo>
                      <a:pt x="200" y="265"/>
                      <a:pt x="204" y="268"/>
                      <a:pt x="209" y="270"/>
                    </a:cubicBezTo>
                    <a:cubicBezTo>
                      <a:pt x="214" y="272"/>
                      <a:pt x="219" y="274"/>
                      <a:pt x="224" y="275"/>
                    </a:cubicBezTo>
                    <a:cubicBezTo>
                      <a:pt x="232" y="278"/>
                      <a:pt x="239" y="280"/>
                      <a:pt x="247" y="283"/>
                    </a:cubicBezTo>
                    <a:cubicBezTo>
                      <a:pt x="260" y="287"/>
                      <a:pt x="273" y="292"/>
                      <a:pt x="287" y="295"/>
                    </a:cubicBezTo>
                    <a:cubicBezTo>
                      <a:pt x="296" y="297"/>
                      <a:pt x="305" y="301"/>
                      <a:pt x="314" y="304"/>
                    </a:cubicBezTo>
                    <a:cubicBezTo>
                      <a:pt x="325" y="307"/>
                      <a:pt x="336" y="310"/>
                      <a:pt x="347" y="313"/>
                    </a:cubicBezTo>
                    <a:cubicBezTo>
                      <a:pt x="350" y="314"/>
                      <a:pt x="353" y="316"/>
                      <a:pt x="356" y="317"/>
                    </a:cubicBezTo>
                    <a:cubicBezTo>
                      <a:pt x="364" y="319"/>
                      <a:pt x="372" y="321"/>
                      <a:pt x="379" y="324"/>
                    </a:cubicBezTo>
                    <a:cubicBezTo>
                      <a:pt x="387" y="327"/>
                      <a:pt x="395" y="330"/>
                      <a:pt x="403" y="332"/>
                    </a:cubicBezTo>
                    <a:cubicBezTo>
                      <a:pt x="412" y="336"/>
                      <a:pt x="422" y="339"/>
                      <a:pt x="431" y="343"/>
                    </a:cubicBezTo>
                    <a:cubicBezTo>
                      <a:pt x="439" y="345"/>
                      <a:pt x="446" y="349"/>
                      <a:pt x="452" y="352"/>
                    </a:cubicBezTo>
                    <a:cubicBezTo>
                      <a:pt x="461" y="358"/>
                      <a:pt x="470" y="362"/>
                      <a:pt x="479" y="365"/>
                    </a:cubicBezTo>
                    <a:cubicBezTo>
                      <a:pt x="486" y="367"/>
                      <a:pt x="493" y="371"/>
                      <a:pt x="500" y="374"/>
                    </a:cubicBezTo>
                    <a:cubicBezTo>
                      <a:pt x="503" y="375"/>
                      <a:pt x="505" y="376"/>
                      <a:pt x="507" y="377"/>
                    </a:cubicBezTo>
                    <a:cubicBezTo>
                      <a:pt x="512" y="379"/>
                      <a:pt x="516" y="382"/>
                      <a:pt x="520" y="384"/>
                    </a:cubicBezTo>
                    <a:cubicBezTo>
                      <a:pt x="521" y="384"/>
                      <a:pt x="522" y="385"/>
                      <a:pt x="524" y="384"/>
                    </a:cubicBezTo>
                    <a:cubicBezTo>
                      <a:pt x="522" y="381"/>
                      <a:pt x="521" y="378"/>
                      <a:pt x="520" y="374"/>
                    </a:cubicBezTo>
                    <a:cubicBezTo>
                      <a:pt x="514" y="361"/>
                      <a:pt x="506" y="353"/>
                      <a:pt x="496" y="345"/>
                    </a:cubicBezTo>
                    <a:cubicBezTo>
                      <a:pt x="489" y="339"/>
                      <a:pt x="480" y="333"/>
                      <a:pt x="472" y="327"/>
                    </a:cubicBezTo>
                    <a:cubicBezTo>
                      <a:pt x="471" y="326"/>
                      <a:pt x="470" y="325"/>
                      <a:pt x="468" y="324"/>
                    </a:cubicBezTo>
                    <a:cubicBezTo>
                      <a:pt x="466" y="323"/>
                      <a:pt x="463" y="322"/>
                      <a:pt x="461" y="320"/>
                    </a:cubicBezTo>
                    <a:cubicBezTo>
                      <a:pt x="454" y="317"/>
                      <a:pt x="446" y="313"/>
                      <a:pt x="439" y="310"/>
                    </a:cubicBezTo>
                    <a:cubicBezTo>
                      <a:pt x="436" y="308"/>
                      <a:pt x="433" y="306"/>
                      <a:pt x="430" y="305"/>
                    </a:cubicBezTo>
                    <a:cubicBezTo>
                      <a:pt x="421" y="301"/>
                      <a:pt x="413" y="298"/>
                      <a:pt x="404" y="294"/>
                    </a:cubicBezTo>
                    <a:cubicBezTo>
                      <a:pt x="399" y="292"/>
                      <a:pt x="394" y="289"/>
                      <a:pt x="389" y="287"/>
                    </a:cubicBezTo>
                    <a:cubicBezTo>
                      <a:pt x="380" y="283"/>
                      <a:pt x="370" y="278"/>
                      <a:pt x="361" y="274"/>
                    </a:cubicBezTo>
                    <a:cubicBezTo>
                      <a:pt x="354" y="271"/>
                      <a:pt x="348" y="268"/>
                      <a:pt x="342" y="266"/>
                    </a:cubicBezTo>
                    <a:cubicBezTo>
                      <a:pt x="335" y="263"/>
                      <a:pt x="328" y="260"/>
                      <a:pt x="321" y="258"/>
                    </a:cubicBezTo>
                    <a:cubicBezTo>
                      <a:pt x="312" y="254"/>
                      <a:pt x="303" y="250"/>
                      <a:pt x="293" y="247"/>
                    </a:cubicBezTo>
                    <a:cubicBezTo>
                      <a:pt x="290" y="246"/>
                      <a:pt x="286" y="245"/>
                      <a:pt x="282" y="244"/>
                    </a:cubicBezTo>
                    <a:cubicBezTo>
                      <a:pt x="271" y="241"/>
                      <a:pt x="261" y="238"/>
                      <a:pt x="251" y="235"/>
                    </a:cubicBezTo>
                    <a:cubicBezTo>
                      <a:pt x="242" y="232"/>
                      <a:pt x="233" y="231"/>
                      <a:pt x="223" y="228"/>
                    </a:cubicBezTo>
                    <a:cubicBezTo>
                      <a:pt x="214" y="226"/>
                      <a:pt x="204" y="224"/>
                      <a:pt x="194" y="221"/>
                    </a:cubicBezTo>
                    <a:cubicBezTo>
                      <a:pt x="184" y="218"/>
                      <a:pt x="174" y="214"/>
                      <a:pt x="164" y="210"/>
                    </a:cubicBezTo>
                    <a:cubicBezTo>
                      <a:pt x="157" y="208"/>
                      <a:pt x="150" y="204"/>
                      <a:pt x="144" y="200"/>
                    </a:cubicBezTo>
                    <a:cubicBezTo>
                      <a:pt x="141" y="198"/>
                      <a:pt x="139" y="196"/>
                      <a:pt x="136" y="194"/>
                    </a:cubicBezTo>
                    <a:cubicBezTo>
                      <a:pt x="135" y="193"/>
                      <a:pt x="134" y="191"/>
                      <a:pt x="134" y="190"/>
                    </a:cubicBezTo>
                    <a:cubicBezTo>
                      <a:pt x="130" y="166"/>
                      <a:pt x="127" y="143"/>
                      <a:pt x="124" y="120"/>
                    </a:cubicBezTo>
                    <a:cubicBezTo>
                      <a:pt x="122" y="107"/>
                      <a:pt x="122" y="93"/>
                      <a:pt x="122" y="80"/>
                    </a:cubicBezTo>
                    <a:cubicBezTo>
                      <a:pt x="122" y="72"/>
                      <a:pt x="122" y="65"/>
                      <a:pt x="122" y="57"/>
                    </a:cubicBezTo>
                    <a:cubicBezTo>
                      <a:pt x="121" y="44"/>
                      <a:pt x="122" y="30"/>
                      <a:pt x="124" y="16"/>
                    </a:cubicBezTo>
                    <a:cubicBezTo>
                      <a:pt x="124" y="12"/>
                      <a:pt x="124" y="9"/>
                      <a:pt x="124" y="5"/>
                    </a:cubicBezTo>
                    <a:cubicBezTo>
                      <a:pt x="125" y="3"/>
                      <a:pt x="124" y="1"/>
                      <a:pt x="122" y="1"/>
                    </a:cubicBezTo>
                    <a:cubicBezTo>
                      <a:pt x="121" y="0"/>
                      <a:pt x="119" y="1"/>
                      <a:pt x="118" y="2"/>
                    </a:cubicBezTo>
                    <a:cubicBezTo>
                      <a:pt x="117" y="4"/>
                      <a:pt x="116" y="6"/>
                      <a:pt x="115" y="8"/>
                    </a:cubicBezTo>
                    <a:cubicBezTo>
                      <a:pt x="113" y="18"/>
                      <a:pt x="112" y="28"/>
                      <a:pt x="111" y="38"/>
                    </a:cubicBezTo>
                    <a:cubicBezTo>
                      <a:pt x="110" y="63"/>
                      <a:pt x="111" y="88"/>
                      <a:pt x="113" y="113"/>
                    </a:cubicBezTo>
                    <a:cubicBezTo>
                      <a:pt x="114" y="130"/>
                      <a:pt x="114" y="146"/>
                      <a:pt x="117" y="163"/>
                    </a:cubicBezTo>
                    <a:cubicBezTo>
                      <a:pt x="119" y="173"/>
                      <a:pt x="121" y="182"/>
                      <a:pt x="123" y="192"/>
                    </a:cubicBezTo>
                    <a:cubicBezTo>
                      <a:pt x="123" y="195"/>
                      <a:pt x="123" y="196"/>
                      <a:pt x="121" y="198"/>
                    </a:cubicBezTo>
                    <a:cubicBezTo>
                      <a:pt x="116" y="207"/>
                      <a:pt x="109" y="214"/>
                      <a:pt x="103" y="222"/>
                    </a:cubicBezTo>
                    <a:cubicBezTo>
                      <a:pt x="99" y="227"/>
                      <a:pt x="95" y="232"/>
                      <a:pt x="92" y="236"/>
                    </a:cubicBezTo>
                    <a:cubicBezTo>
                      <a:pt x="90" y="239"/>
                      <a:pt x="87" y="242"/>
                      <a:pt x="85" y="246"/>
                    </a:cubicBezTo>
                    <a:cubicBezTo>
                      <a:pt x="80" y="252"/>
                      <a:pt x="76" y="258"/>
                      <a:pt x="71" y="265"/>
                    </a:cubicBezTo>
                    <a:cubicBezTo>
                      <a:pt x="67" y="272"/>
                      <a:pt x="62" y="280"/>
                      <a:pt x="58" y="288"/>
                    </a:cubicBezTo>
                    <a:cubicBezTo>
                      <a:pt x="54" y="296"/>
                      <a:pt x="50" y="304"/>
                      <a:pt x="46" y="312"/>
                    </a:cubicBezTo>
                    <a:cubicBezTo>
                      <a:pt x="42" y="321"/>
                      <a:pt x="37" y="330"/>
                      <a:pt x="34" y="339"/>
                    </a:cubicBezTo>
                    <a:cubicBezTo>
                      <a:pt x="30" y="349"/>
                      <a:pt x="26" y="359"/>
                      <a:pt x="23" y="369"/>
                    </a:cubicBezTo>
                    <a:cubicBezTo>
                      <a:pt x="17" y="384"/>
                      <a:pt x="14" y="399"/>
                      <a:pt x="11" y="415"/>
                    </a:cubicBezTo>
                    <a:cubicBezTo>
                      <a:pt x="9" y="429"/>
                      <a:pt x="7" y="444"/>
                      <a:pt x="6" y="458"/>
                    </a:cubicBezTo>
                    <a:cubicBezTo>
                      <a:pt x="4" y="472"/>
                      <a:pt x="3" y="485"/>
                      <a:pt x="2" y="499"/>
                    </a:cubicBezTo>
                    <a:cubicBezTo>
                      <a:pt x="1" y="517"/>
                      <a:pt x="0" y="535"/>
                      <a:pt x="3" y="553"/>
                    </a:cubicBezTo>
                    <a:cubicBezTo>
                      <a:pt x="3" y="554"/>
                      <a:pt x="4" y="555"/>
                      <a:pt x="4" y="557"/>
                    </a:cubicBezTo>
                    <a:cubicBezTo>
                      <a:pt x="4" y="557"/>
                      <a:pt x="5" y="557"/>
                      <a:pt x="5" y="557"/>
                    </a:cubicBezTo>
                    <a:cubicBezTo>
                      <a:pt x="5" y="555"/>
                      <a:pt x="6" y="554"/>
                      <a:pt x="6" y="553"/>
                    </a:cubicBezTo>
                    <a:cubicBezTo>
                      <a:pt x="9" y="544"/>
                      <a:pt x="12" y="534"/>
                      <a:pt x="14" y="525"/>
                    </a:cubicBezTo>
                    <a:cubicBezTo>
                      <a:pt x="18" y="511"/>
                      <a:pt x="23" y="497"/>
                      <a:pt x="26" y="483"/>
                    </a:cubicBezTo>
                    <a:cubicBezTo>
                      <a:pt x="29" y="471"/>
                      <a:pt x="32" y="460"/>
                      <a:pt x="35" y="448"/>
                    </a:cubicBezTo>
                    <a:cubicBezTo>
                      <a:pt x="35" y="447"/>
                      <a:pt x="35" y="446"/>
                      <a:pt x="35" y="445"/>
                    </a:cubicBezTo>
                    <a:cubicBezTo>
                      <a:pt x="38" y="434"/>
                      <a:pt x="40" y="424"/>
                      <a:pt x="42" y="413"/>
                    </a:cubicBezTo>
                    <a:cubicBezTo>
                      <a:pt x="43" y="412"/>
                      <a:pt x="43" y="412"/>
                      <a:pt x="43" y="412"/>
                    </a:cubicBezTo>
                    <a:cubicBezTo>
                      <a:pt x="47" y="396"/>
                      <a:pt x="50" y="380"/>
                      <a:pt x="55" y="364"/>
                    </a:cubicBezTo>
                    <a:cubicBezTo>
                      <a:pt x="59" y="348"/>
                      <a:pt x="64" y="332"/>
                      <a:pt x="71" y="316"/>
                    </a:cubicBezTo>
                    <a:cubicBezTo>
                      <a:pt x="81" y="293"/>
                      <a:pt x="93" y="270"/>
                      <a:pt x="103" y="247"/>
                    </a:cubicBezTo>
                    <a:cubicBezTo>
                      <a:pt x="107" y="238"/>
                      <a:pt x="111" y="230"/>
                      <a:pt x="115" y="222"/>
                    </a:cubicBezTo>
                    <a:cubicBezTo>
                      <a:pt x="118" y="217"/>
                      <a:pt x="121" y="212"/>
                      <a:pt x="125" y="206"/>
                    </a:cubicBezTo>
                    <a:cubicBezTo>
                      <a:pt x="125" y="208"/>
                      <a:pt x="126" y="209"/>
                      <a:pt x="126" y="210"/>
                    </a:cubicBezTo>
                    <a:cubicBezTo>
                      <a:pt x="128" y="220"/>
                      <a:pt x="129" y="230"/>
                      <a:pt x="131" y="239"/>
                    </a:cubicBezTo>
                    <a:cubicBezTo>
                      <a:pt x="131" y="242"/>
                      <a:pt x="131" y="244"/>
                      <a:pt x="129" y="246"/>
                    </a:cubicBezTo>
                    <a:cubicBezTo>
                      <a:pt x="123" y="253"/>
                      <a:pt x="117" y="260"/>
                      <a:pt x="112" y="267"/>
                    </a:cubicBezTo>
                    <a:cubicBezTo>
                      <a:pt x="107" y="274"/>
                      <a:pt x="102" y="281"/>
                      <a:pt x="98" y="288"/>
                    </a:cubicBezTo>
                    <a:cubicBezTo>
                      <a:pt x="92" y="301"/>
                      <a:pt x="86" y="313"/>
                      <a:pt x="80" y="326"/>
                    </a:cubicBezTo>
                    <a:cubicBezTo>
                      <a:pt x="76" y="336"/>
                      <a:pt x="72" y="347"/>
                      <a:pt x="68" y="357"/>
                    </a:cubicBezTo>
                    <a:cubicBezTo>
                      <a:pt x="63" y="370"/>
                      <a:pt x="58" y="384"/>
                      <a:pt x="53" y="397"/>
                    </a:cubicBezTo>
                    <a:cubicBezTo>
                      <a:pt x="47" y="414"/>
                      <a:pt x="42" y="432"/>
                      <a:pt x="38" y="450"/>
                    </a:cubicBezTo>
                    <a:cubicBezTo>
                      <a:pt x="35" y="462"/>
                      <a:pt x="32" y="475"/>
                      <a:pt x="31" y="488"/>
                    </a:cubicBezTo>
                    <a:cubicBezTo>
                      <a:pt x="29" y="501"/>
                      <a:pt x="28" y="514"/>
                      <a:pt x="28" y="527"/>
                    </a:cubicBezTo>
                    <a:cubicBezTo>
                      <a:pt x="28" y="550"/>
                      <a:pt x="29" y="573"/>
                      <a:pt x="32" y="595"/>
                    </a:cubicBezTo>
                    <a:cubicBezTo>
                      <a:pt x="33" y="605"/>
                      <a:pt x="35" y="616"/>
                      <a:pt x="37" y="626"/>
                    </a:cubicBezTo>
                    <a:cubicBezTo>
                      <a:pt x="38" y="628"/>
                      <a:pt x="38" y="629"/>
                      <a:pt x="39" y="631"/>
                    </a:cubicBezTo>
                    <a:cubicBezTo>
                      <a:pt x="40" y="629"/>
                      <a:pt x="41" y="628"/>
                      <a:pt x="41" y="627"/>
                    </a:cubicBezTo>
                    <a:cubicBezTo>
                      <a:pt x="44" y="611"/>
                      <a:pt x="48" y="596"/>
                      <a:pt x="49" y="580"/>
                    </a:cubicBezTo>
                    <a:cubicBezTo>
                      <a:pt x="50" y="569"/>
                      <a:pt x="52" y="558"/>
                      <a:pt x="53" y="547"/>
                    </a:cubicBezTo>
                    <a:cubicBezTo>
                      <a:pt x="55" y="530"/>
                      <a:pt x="56" y="513"/>
                      <a:pt x="58" y="495"/>
                    </a:cubicBezTo>
                    <a:cubicBezTo>
                      <a:pt x="59" y="483"/>
                      <a:pt x="61" y="471"/>
                      <a:pt x="63" y="458"/>
                    </a:cubicBezTo>
                    <a:cubicBezTo>
                      <a:pt x="65" y="441"/>
                      <a:pt x="68" y="425"/>
                      <a:pt x="73" y="408"/>
                    </a:cubicBezTo>
                    <a:cubicBezTo>
                      <a:pt x="79" y="392"/>
                      <a:pt x="84" y="376"/>
                      <a:pt x="90" y="361"/>
                    </a:cubicBezTo>
                    <a:cubicBezTo>
                      <a:pt x="95" y="349"/>
                      <a:pt x="99" y="336"/>
                      <a:pt x="104" y="323"/>
                    </a:cubicBezTo>
                    <a:cubicBezTo>
                      <a:pt x="110" y="307"/>
                      <a:pt x="115" y="289"/>
                      <a:pt x="123" y="273"/>
                    </a:cubicBezTo>
                    <a:cubicBezTo>
                      <a:pt x="126" y="267"/>
                      <a:pt x="129" y="261"/>
                      <a:pt x="133" y="255"/>
                    </a:cubicBezTo>
                    <a:cubicBezTo>
                      <a:pt x="135" y="262"/>
                      <a:pt x="136" y="269"/>
                      <a:pt x="138" y="275"/>
                    </a:cubicBezTo>
                    <a:cubicBezTo>
                      <a:pt x="140" y="285"/>
                      <a:pt x="143" y="295"/>
                      <a:pt x="145" y="304"/>
                    </a:cubicBezTo>
                    <a:cubicBezTo>
                      <a:pt x="146" y="308"/>
                      <a:pt x="146" y="308"/>
                      <a:pt x="143" y="311"/>
                    </a:cubicBezTo>
                    <a:cubicBezTo>
                      <a:pt x="134" y="318"/>
                      <a:pt x="125" y="326"/>
                      <a:pt x="118" y="336"/>
                    </a:cubicBezTo>
                    <a:cubicBezTo>
                      <a:pt x="106" y="352"/>
                      <a:pt x="97" y="371"/>
                      <a:pt x="91" y="391"/>
                    </a:cubicBezTo>
                    <a:cubicBezTo>
                      <a:pt x="89" y="401"/>
                      <a:pt x="85" y="411"/>
                      <a:pt x="82" y="421"/>
                    </a:cubicBezTo>
                    <a:cubicBezTo>
                      <a:pt x="80" y="426"/>
                      <a:pt x="78" y="433"/>
                      <a:pt x="77" y="439"/>
                    </a:cubicBezTo>
                    <a:cubicBezTo>
                      <a:pt x="75" y="450"/>
                      <a:pt x="73" y="462"/>
                      <a:pt x="71" y="473"/>
                    </a:cubicBezTo>
                    <a:cubicBezTo>
                      <a:pt x="70" y="483"/>
                      <a:pt x="69" y="492"/>
                      <a:pt x="69" y="501"/>
                    </a:cubicBezTo>
                    <a:cubicBezTo>
                      <a:pt x="68" y="517"/>
                      <a:pt x="67" y="533"/>
                      <a:pt x="67" y="550"/>
                    </a:cubicBezTo>
                    <a:cubicBezTo>
                      <a:pt x="66" y="562"/>
                      <a:pt x="66" y="576"/>
                      <a:pt x="67" y="588"/>
                    </a:cubicBezTo>
                    <a:cubicBezTo>
                      <a:pt x="68" y="601"/>
                      <a:pt x="70" y="614"/>
                      <a:pt x="72" y="627"/>
                    </a:cubicBezTo>
                    <a:cubicBezTo>
                      <a:pt x="74" y="637"/>
                      <a:pt x="76" y="647"/>
                      <a:pt x="78" y="656"/>
                    </a:cubicBezTo>
                    <a:cubicBezTo>
                      <a:pt x="80" y="667"/>
                      <a:pt x="82" y="678"/>
                      <a:pt x="85" y="688"/>
                    </a:cubicBezTo>
                    <a:cubicBezTo>
                      <a:pt x="90" y="702"/>
                      <a:pt x="95" y="716"/>
                      <a:pt x="99" y="729"/>
                    </a:cubicBezTo>
                    <a:cubicBezTo>
                      <a:pt x="100" y="733"/>
                      <a:pt x="101" y="736"/>
                      <a:pt x="102" y="739"/>
                    </a:cubicBezTo>
                    <a:cubicBezTo>
                      <a:pt x="102" y="741"/>
                      <a:pt x="103" y="744"/>
                      <a:pt x="104" y="746"/>
                    </a:cubicBezTo>
                    <a:cubicBezTo>
                      <a:pt x="104" y="746"/>
                      <a:pt x="104" y="745"/>
                      <a:pt x="105" y="745"/>
                    </a:cubicBezTo>
                    <a:cubicBezTo>
                      <a:pt x="105" y="740"/>
                      <a:pt x="106" y="734"/>
                      <a:pt x="106" y="729"/>
                    </a:cubicBezTo>
                    <a:cubicBezTo>
                      <a:pt x="107" y="716"/>
                      <a:pt x="107" y="704"/>
                      <a:pt x="106" y="691"/>
                    </a:cubicBezTo>
                    <a:cubicBezTo>
                      <a:pt x="106" y="682"/>
                      <a:pt x="106" y="674"/>
                      <a:pt x="105" y="665"/>
                    </a:cubicBezTo>
                    <a:cubicBezTo>
                      <a:pt x="105" y="658"/>
                      <a:pt x="104" y="652"/>
                      <a:pt x="104" y="645"/>
                    </a:cubicBezTo>
                    <a:cubicBezTo>
                      <a:pt x="103" y="639"/>
                      <a:pt x="103" y="633"/>
                      <a:pt x="102" y="626"/>
                    </a:cubicBezTo>
                    <a:cubicBezTo>
                      <a:pt x="102" y="619"/>
                      <a:pt x="101" y="612"/>
                      <a:pt x="100" y="604"/>
                    </a:cubicBezTo>
                    <a:cubicBezTo>
                      <a:pt x="100" y="597"/>
                      <a:pt x="99" y="590"/>
                      <a:pt x="98" y="583"/>
                    </a:cubicBezTo>
                    <a:cubicBezTo>
                      <a:pt x="98" y="570"/>
                      <a:pt x="97" y="557"/>
                      <a:pt x="97" y="544"/>
                    </a:cubicBezTo>
                    <a:cubicBezTo>
                      <a:pt x="96" y="530"/>
                      <a:pt x="96" y="517"/>
                      <a:pt x="97" y="503"/>
                    </a:cubicBezTo>
                    <a:cubicBezTo>
                      <a:pt x="97" y="492"/>
                      <a:pt x="99" y="481"/>
                      <a:pt x="100" y="469"/>
                    </a:cubicBezTo>
                    <a:cubicBezTo>
                      <a:pt x="102" y="451"/>
                      <a:pt x="107" y="434"/>
                      <a:pt x="112" y="416"/>
                    </a:cubicBezTo>
                    <a:cubicBezTo>
                      <a:pt x="117" y="400"/>
                      <a:pt x="121" y="385"/>
                      <a:pt x="126" y="369"/>
                    </a:cubicBezTo>
                    <a:cubicBezTo>
                      <a:pt x="128" y="363"/>
                      <a:pt x="131" y="358"/>
                      <a:pt x="133" y="352"/>
                    </a:cubicBezTo>
                    <a:cubicBezTo>
                      <a:pt x="136" y="347"/>
                      <a:pt x="138" y="341"/>
                      <a:pt x="141" y="336"/>
                    </a:cubicBezTo>
                    <a:cubicBezTo>
                      <a:pt x="143" y="331"/>
                      <a:pt x="146" y="327"/>
                      <a:pt x="148" y="322"/>
                    </a:cubicBezTo>
                    <a:cubicBezTo>
                      <a:pt x="149" y="322"/>
                      <a:pt x="149" y="322"/>
                      <a:pt x="149" y="323"/>
                    </a:cubicBezTo>
                    <a:cubicBezTo>
                      <a:pt x="152" y="333"/>
                      <a:pt x="155" y="344"/>
                      <a:pt x="158" y="355"/>
                    </a:cubicBezTo>
                    <a:cubicBezTo>
                      <a:pt x="158" y="355"/>
                      <a:pt x="158" y="356"/>
                      <a:pt x="158" y="356"/>
                    </a:cubicBezTo>
                    <a:cubicBezTo>
                      <a:pt x="152" y="361"/>
                      <a:pt x="148" y="367"/>
                      <a:pt x="144" y="374"/>
                    </a:cubicBezTo>
                    <a:cubicBezTo>
                      <a:pt x="141" y="380"/>
                      <a:pt x="137" y="384"/>
                      <a:pt x="135" y="389"/>
                    </a:cubicBezTo>
                    <a:cubicBezTo>
                      <a:pt x="130" y="400"/>
                      <a:pt x="126" y="410"/>
                      <a:pt x="122" y="420"/>
                    </a:cubicBezTo>
                    <a:cubicBezTo>
                      <a:pt x="121" y="424"/>
                      <a:pt x="120" y="427"/>
                      <a:pt x="119" y="431"/>
                    </a:cubicBezTo>
                    <a:cubicBezTo>
                      <a:pt x="116" y="441"/>
                      <a:pt x="114" y="451"/>
                      <a:pt x="112" y="461"/>
                    </a:cubicBezTo>
                    <a:cubicBezTo>
                      <a:pt x="110" y="471"/>
                      <a:pt x="109" y="480"/>
                      <a:pt x="107" y="490"/>
                    </a:cubicBezTo>
                    <a:cubicBezTo>
                      <a:pt x="105" y="500"/>
                      <a:pt x="104" y="510"/>
                      <a:pt x="104" y="520"/>
                    </a:cubicBezTo>
                    <a:cubicBezTo>
                      <a:pt x="104" y="535"/>
                      <a:pt x="104" y="549"/>
                      <a:pt x="104" y="564"/>
                    </a:cubicBezTo>
                    <a:cubicBezTo>
                      <a:pt x="104" y="571"/>
                      <a:pt x="104" y="579"/>
                      <a:pt x="104" y="587"/>
                    </a:cubicBezTo>
                    <a:cubicBezTo>
                      <a:pt x="104" y="596"/>
                      <a:pt x="104" y="606"/>
                      <a:pt x="104" y="615"/>
                    </a:cubicBezTo>
                    <a:cubicBezTo>
                      <a:pt x="104" y="619"/>
                      <a:pt x="104" y="623"/>
                      <a:pt x="104" y="627"/>
                    </a:cubicBezTo>
                    <a:cubicBezTo>
                      <a:pt x="105" y="637"/>
                      <a:pt x="105" y="646"/>
                      <a:pt x="106" y="656"/>
                    </a:cubicBezTo>
                    <a:cubicBezTo>
                      <a:pt x="107" y="662"/>
                      <a:pt x="108" y="669"/>
                      <a:pt x="109" y="676"/>
                    </a:cubicBezTo>
                    <a:cubicBezTo>
                      <a:pt x="109" y="688"/>
                      <a:pt x="112" y="699"/>
                      <a:pt x="113" y="710"/>
                    </a:cubicBezTo>
                    <a:cubicBezTo>
                      <a:pt x="114" y="722"/>
                      <a:pt x="115" y="734"/>
                      <a:pt x="116" y="746"/>
                    </a:cubicBezTo>
                    <a:cubicBezTo>
                      <a:pt x="116" y="755"/>
                      <a:pt x="118" y="763"/>
                      <a:pt x="121" y="771"/>
                    </a:cubicBezTo>
                    <a:cubicBezTo>
                      <a:pt x="121" y="772"/>
                      <a:pt x="121" y="772"/>
                      <a:pt x="122" y="773"/>
                    </a:cubicBezTo>
                    <a:cubicBezTo>
                      <a:pt x="122" y="773"/>
                      <a:pt x="122" y="773"/>
                      <a:pt x="123" y="774"/>
                    </a:cubicBezTo>
                    <a:cubicBezTo>
                      <a:pt x="123" y="772"/>
                      <a:pt x="123" y="770"/>
                      <a:pt x="123" y="769"/>
                    </a:cubicBezTo>
                    <a:cubicBezTo>
                      <a:pt x="124" y="756"/>
                      <a:pt x="125" y="743"/>
                      <a:pt x="126" y="730"/>
                    </a:cubicBezTo>
                    <a:cubicBezTo>
                      <a:pt x="127" y="718"/>
                      <a:pt x="127" y="707"/>
                      <a:pt x="126" y="695"/>
                    </a:cubicBezTo>
                    <a:cubicBezTo>
                      <a:pt x="126" y="690"/>
                      <a:pt x="126" y="683"/>
                      <a:pt x="126" y="677"/>
                    </a:cubicBezTo>
                    <a:cubicBezTo>
                      <a:pt x="126" y="674"/>
                      <a:pt x="126" y="671"/>
                      <a:pt x="126" y="668"/>
                    </a:cubicBezTo>
                    <a:cubicBezTo>
                      <a:pt x="126" y="668"/>
                      <a:pt x="126" y="668"/>
                      <a:pt x="126" y="668"/>
                    </a:cubicBezTo>
                    <a:cubicBezTo>
                      <a:pt x="126" y="668"/>
                      <a:pt x="126" y="668"/>
                      <a:pt x="126" y="668"/>
                    </a:cubicBezTo>
                    <a:cubicBezTo>
                      <a:pt x="126" y="668"/>
                      <a:pt x="126" y="668"/>
                      <a:pt x="126" y="668"/>
                    </a:cubicBezTo>
                    <a:cubicBezTo>
                      <a:pt x="126" y="668"/>
                      <a:pt x="127" y="669"/>
                      <a:pt x="127" y="670"/>
                    </a:cubicBezTo>
                    <a:cubicBezTo>
                      <a:pt x="129" y="687"/>
                      <a:pt x="132" y="703"/>
                      <a:pt x="134" y="721"/>
                    </a:cubicBezTo>
                    <a:cubicBezTo>
                      <a:pt x="135" y="735"/>
                      <a:pt x="138" y="749"/>
                      <a:pt x="141" y="763"/>
                    </a:cubicBezTo>
                    <a:cubicBezTo>
                      <a:pt x="144" y="778"/>
                      <a:pt x="148" y="793"/>
                      <a:pt x="151" y="808"/>
                    </a:cubicBezTo>
                    <a:cubicBezTo>
                      <a:pt x="153" y="818"/>
                      <a:pt x="155" y="828"/>
                      <a:pt x="157" y="838"/>
                    </a:cubicBezTo>
                    <a:cubicBezTo>
                      <a:pt x="158" y="841"/>
                      <a:pt x="158" y="843"/>
                      <a:pt x="159" y="846"/>
                    </a:cubicBezTo>
                    <a:cubicBezTo>
                      <a:pt x="160" y="846"/>
                      <a:pt x="160" y="847"/>
                      <a:pt x="161" y="848"/>
                    </a:cubicBezTo>
                    <a:cubicBezTo>
                      <a:pt x="161" y="847"/>
                      <a:pt x="162" y="846"/>
                      <a:pt x="162" y="845"/>
                    </a:cubicBezTo>
                    <a:cubicBezTo>
                      <a:pt x="163" y="841"/>
                      <a:pt x="163" y="837"/>
                      <a:pt x="163" y="833"/>
                    </a:cubicBezTo>
                    <a:cubicBezTo>
                      <a:pt x="163" y="816"/>
                      <a:pt x="163" y="799"/>
                      <a:pt x="161" y="782"/>
                    </a:cubicBezTo>
                    <a:cubicBezTo>
                      <a:pt x="160" y="772"/>
                      <a:pt x="159" y="761"/>
                      <a:pt x="158" y="750"/>
                    </a:cubicBezTo>
                    <a:cubicBezTo>
                      <a:pt x="156" y="737"/>
                      <a:pt x="157" y="724"/>
                      <a:pt x="157" y="711"/>
                    </a:cubicBezTo>
                    <a:cubicBezTo>
                      <a:pt x="157" y="700"/>
                      <a:pt x="156" y="690"/>
                      <a:pt x="157" y="680"/>
                    </a:cubicBezTo>
                    <a:cubicBezTo>
                      <a:pt x="157" y="670"/>
                      <a:pt x="157" y="659"/>
                      <a:pt x="157" y="649"/>
                    </a:cubicBezTo>
                    <a:cubicBezTo>
                      <a:pt x="158" y="639"/>
                      <a:pt x="158" y="629"/>
                      <a:pt x="159" y="620"/>
                    </a:cubicBezTo>
                    <a:cubicBezTo>
                      <a:pt x="160" y="599"/>
                      <a:pt x="163" y="580"/>
                      <a:pt x="165" y="560"/>
                    </a:cubicBezTo>
                    <a:cubicBezTo>
                      <a:pt x="167" y="545"/>
                      <a:pt x="170" y="531"/>
                      <a:pt x="174" y="517"/>
                    </a:cubicBezTo>
                    <a:cubicBezTo>
                      <a:pt x="177" y="506"/>
                      <a:pt x="180" y="495"/>
                      <a:pt x="184" y="485"/>
                    </a:cubicBezTo>
                    <a:cubicBezTo>
                      <a:pt x="187" y="477"/>
                      <a:pt x="189" y="469"/>
                      <a:pt x="192" y="460"/>
                    </a:cubicBezTo>
                    <a:cubicBezTo>
                      <a:pt x="193" y="460"/>
                      <a:pt x="193" y="459"/>
                      <a:pt x="193" y="458"/>
                    </a:cubicBezTo>
                    <a:cubicBezTo>
                      <a:pt x="194" y="459"/>
                      <a:pt x="195" y="460"/>
                      <a:pt x="195" y="461"/>
                    </a:cubicBezTo>
                    <a:cubicBezTo>
                      <a:pt x="198" y="470"/>
                      <a:pt x="202" y="479"/>
                      <a:pt x="205" y="487"/>
                    </a:cubicBezTo>
                    <a:cubicBezTo>
                      <a:pt x="206" y="490"/>
                      <a:pt x="206" y="491"/>
                      <a:pt x="205" y="493"/>
                    </a:cubicBezTo>
                    <a:cubicBezTo>
                      <a:pt x="199" y="501"/>
                      <a:pt x="192" y="509"/>
                      <a:pt x="188" y="519"/>
                    </a:cubicBezTo>
                    <a:cubicBezTo>
                      <a:pt x="186" y="523"/>
                      <a:pt x="185" y="526"/>
                      <a:pt x="184" y="530"/>
                    </a:cubicBezTo>
                    <a:cubicBezTo>
                      <a:pt x="180" y="543"/>
                      <a:pt x="177" y="556"/>
                      <a:pt x="174" y="570"/>
                    </a:cubicBezTo>
                    <a:cubicBezTo>
                      <a:pt x="170" y="588"/>
                      <a:pt x="171" y="607"/>
                      <a:pt x="168" y="626"/>
                    </a:cubicBezTo>
                    <a:cubicBezTo>
                      <a:pt x="166" y="644"/>
                      <a:pt x="167" y="662"/>
                      <a:pt x="168" y="680"/>
                    </a:cubicBezTo>
                    <a:cubicBezTo>
                      <a:pt x="169" y="700"/>
                      <a:pt x="170" y="720"/>
                      <a:pt x="171" y="740"/>
                    </a:cubicBezTo>
                    <a:cubicBezTo>
                      <a:pt x="172" y="750"/>
                      <a:pt x="174" y="761"/>
                      <a:pt x="176" y="771"/>
                    </a:cubicBezTo>
                    <a:cubicBezTo>
                      <a:pt x="178" y="783"/>
                      <a:pt x="180" y="795"/>
                      <a:pt x="181" y="807"/>
                    </a:cubicBezTo>
                    <a:cubicBezTo>
                      <a:pt x="182" y="831"/>
                      <a:pt x="187" y="854"/>
                      <a:pt x="195" y="877"/>
                    </a:cubicBezTo>
                    <a:cubicBezTo>
                      <a:pt x="200" y="892"/>
                      <a:pt x="205" y="907"/>
                      <a:pt x="209" y="923"/>
                    </a:cubicBezTo>
                    <a:cubicBezTo>
                      <a:pt x="210" y="924"/>
                      <a:pt x="211" y="925"/>
                      <a:pt x="211" y="927"/>
                    </a:cubicBezTo>
                    <a:cubicBezTo>
                      <a:pt x="212" y="926"/>
                      <a:pt x="212" y="926"/>
                      <a:pt x="212" y="926"/>
                    </a:cubicBezTo>
                    <a:cubicBezTo>
                      <a:pt x="212" y="925"/>
                      <a:pt x="213" y="923"/>
                      <a:pt x="213" y="922"/>
                    </a:cubicBezTo>
                    <a:cubicBezTo>
                      <a:pt x="211" y="906"/>
                      <a:pt x="209" y="890"/>
                      <a:pt x="207" y="874"/>
                    </a:cubicBezTo>
                    <a:cubicBezTo>
                      <a:pt x="204" y="854"/>
                      <a:pt x="200" y="834"/>
                      <a:pt x="198" y="814"/>
                    </a:cubicBezTo>
                    <a:cubicBezTo>
                      <a:pt x="194" y="789"/>
                      <a:pt x="192" y="763"/>
                      <a:pt x="193" y="737"/>
                    </a:cubicBezTo>
                    <a:cubicBezTo>
                      <a:pt x="193" y="733"/>
                      <a:pt x="193" y="729"/>
                      <a:pt x="194" y="725"/>
                    </a:cubicBezTo>
                    <a:cubicBezTo>
                      <a:pt x="194" y="725"/>
                      <a:pt x="194" y="725"/>
                      <a:pt x="194" y="724"/>
                    </a:cubicBezTo>
                    <a:cubicBezTo>
                      <a:pt x="193" y="723"/>
                      <a:pt x="193" y="721"/>
                      <a:pt x="193" y="720"/>
                    </a:cubicBezTo>
                    <a:cubicBezTo>
                      <a:pt x="193" y="718"/>
                      <a:pt x="193" y="716"/>
                      <a:pt x="193" y="714"/>
                    </a:cubicBezTo>
                    <a:cubicBezTo>
                      <a:pt x="193" y="714"/>
                      <a:pt x="193" y="714"/>
                      <a:pt x="193" y="714"/>
                    </a:cubicBezTo>
                    <a:cubicBezTo>
                      <a:pt x="193" y="714"/>
                      <a:pt x="194" y="714"/>
                      <a:pt x="194" y="714"/>
                    </a:cubicBezTo>
                    <a:cubicBezTo>
                      <a:pt x="193" y="716"/>
                      <a:pt x="193" y="718"/>
                      <a:pt x="193" y="720"/>
                    </a:cubicBezTo>
                    <a:cubicBezTo>
                      <a:pt x="193" y="721"/>
                      <a:pt x="194" y="723"/>
                      <a:pt x="194" y="724"/>
                    </a:cubicBezTo>
                    <a:cubicBezTo>
                      <a:pt x="194" y="725"/>
                      <a:pt x="194" y="725"/>
                      <a:pt x="194" y="725"/>
                    </a:cubicBezTo>
                    <a:cubicBezTo>
                      <a:pt x="194" y="730"/>
                      <a:pt x="194" y="734"/>
                      <a:pt x="194" y="739"/>
                    </a:cubicBezTo>
                    <a:cubicBezTo>
                      <a:pt x="195" y="753"/>
                      <a:pt x="197" y="767"/>
                      <a:pt x="198" y="781"/>
                    </a:cubicBezTo>
                    <a:cubicBezTo>
                      <a:pt x="199" y="793"/>
                      <a:pt x="201" y="805"/>
                      <a:pt x="203" y="817"/>
                    </a:cubicBezTo>
                    <a:cubicBezTo>
                      <a:pt x="204" y="826"/>
                      <a:pt x="206" y="835"/>
                      <a:pt x="207" y="845"/>
                    </a:cubicBezTo>
                    <a:cubicBezTo>
                      <a:pt x="208" y="856"/>
                      <a:pt x="210" y="868"/>
                      <a:pt x="211" y="880"/>
                    </a:cubicBezTo>
                    <a:cubicBezTo>
                      <a:pt x="211" y="883"/>
                      <a:pt x="211" y="885"/>
                      <a:pt x="212" y="887"/>
                    </a:cubicBezTo>
                    <a:cubicBezTo>
                      <a:pt x="214" y="899"/>
                      <a:pt x="216" y="910"/>
                      <a:pt x="221" y="920"/>
                    </a:cubicBezTo>
                    <a:cubicBezTo>
                      <a:pt x="224" y="928"/>
                      <a:pt x="226" y="938"/>
                      <a:pt x="231" y="945"/>
                    </a:cubicBezTo>
                    <a:cubicBezTo>
                      <a:pt x="232" y="947"/>
                      <a:pt x="232" y="949"/>
                      <a:pt x="234" y="950"/>
                    </a:cubicBezTo>
                    <a:cubicBezTo>
                      <a:pt x="234" y="950"/>
                      <a:pt x="234" y="949"/>
                      <a:pt x="234" y="948"/>
                    </a:cubicBezTo>
                    <a:cubicBezTo>
                      <a:pt x="232" y="941"/>
                      <a:pt x="232" y="932"/>
                      <a:pt x="231" y="924"/>
                    </a:cubicBezTo>
                    <a:cubicBezTo>
                      <a:pt x="231" y="914"/>
                      <a:pt x="230" y="904"/>
                      <a:pt x="229" y="894"/>
                    </a:cubicBezTo>
                    <a:cubicBezTo>
                      <a:pt x="228" y="882"/>
                      <a:pt x="227" y="870"/>
                      <a:pt x="228" y="857"/>
                    </a:cubicBezTo>
                    <a:cubicBezTo>
                      <a:pt x="228" y="845"/>
                      <a:pt x="228" y="833"/>
                      <a:pt x="227" y="821"/>
                    </a:cubicBezTo>
                    <a:cubicBezTo>
                      <a:pt x="226" y="808"/>
                      <a:pt x="224" y="794"/>
                      <a:pt x="225" y="781"/>
                    </a:cubicBezTo>
                    <a:cubicBezTo>
                      <a:pt x="225" y="767"/>
                      <a:pt x="227" y="753"/>
                      <a:pt x="227" y="739"/>
                    </a:cubicBezTo>
                    <a:cubicBezTo>
                      <a:pt x="227" y="739"/>
                      <a:pt x="227" y="739"/>
                      <a:pt x="227" y="739"/>
                    </a:cubicBezTo>
                    <a:cubicBezTo>
                      <a:pt x="227" y="739"/>
                      <a:pt x="227" y="739"/>
                      <a:pt x="227" y="739"/>
                    </a:cubicBezTo>
                    <a:cubicBezTo>
                      <a:pt x="227" y="738"/>
                      <a:pt x="227" y="738"/>
                      <a:pt x="227" y="737"/>
                    </a:cubicBezTo>
                    <a:cubicBezTo>
                      <a:pt x="227" y="737"/>
                      <a:pt x="228" y="737"/>
                      <a:pt x="228" y="737"/>
                    </a:cubicBezTo>
                    <a:cubicBezTo>
                      <a:pt x="228" y="738"/>
                      <a:pt x="227" y="738"/>
                      <a:pt x="227" y="739"/>
                    </a:cubicBezTo>
                    <a:cubicBezTo>
                      <a:pt x="227" y="739"/>
                      <a:pt x="227" y="739"/>
                      <a:pt x="227" y="739"/>
                    </a:cubicBezTo>
                    <a:cubicBezTo>
                      <a:pt x="227" y="739"/>
                      <a:pt x="227" y="739"/>
                      <a:pt x="227" y="739"/>
                    </a:cubicBezTo>
                    <a:cubicBezTo>
                      <a:pt x="228" y="744"/>
                      <a:pt x="228" y="748"/>
                      <a:pt x="228" y="752"/>
                    </a:cubicBezTo>
                    <a:cubicBezTo>
                      <a:pt x="228" y="771"/>
                      <a:pt x="230" y="790"/>
                      <a:pt x="233" y="808"/>
                    </a:cubicBezTo>
                    <a:cubicBezTo>
                      <a:pt x="235" y="825"/>
                      <a:pt x="238" y="842"/>
                      <a:pt x="240" y="858"/>
                    </a:cubicBezTo>
                    <a:cubicBezTo>
                      <a:pt x="242" y="874"/>
                      <a:pt x="243" y="890"/>
                      <a:pt x="245" y="905"/>
                    </a:cubicBezTo>
                    <a:cubicBezTo>
                      <a:pt x="246" y="916"/>
                      <a:pt x="248" y="927"/>
                      <a:pt x="250" y="937"/>
                    </a:cubicBezTo>
                    <a:cubicBezTo>
                      <a:pt x="252" y="954"/>
                      <a:pt x="256" y="969"/>
                      <a:pt x="260" y="984"/>
                    </a:cubicBezTo>
                    <a:cubicBezTo>
                      <a:pt x="264" y="998"/>
                      <a:pt x="269" y="1012"/>
                      <a:pt x="273" y="1026"/>
                    </a:cubicBezTo>
                    <a:cubicBezTo>
                      <a:pt x="274" y="1027"/>
                      <a:pt x="274" y="1028"/>
                      <a:pt x="275" y="1030"/>
                    </a:cubicBezTo>
                    <a:cubicBezTo>
                      <a:pt x="276" y="1029"/>
                      <a:pt x="276" y="1028"/>
                      <a:pt x="276" y="1027"/>
                    </a:cubicBezTo>
                    <a:cubicBezTo>
                      <a:pt x="276" y="1024"/>
                      <a:pt x="276" y="1022"/>
                      <a:pt x="276" y="1019"/>
                    </a:cubicBezTo>
                    <a:cubicBezTo>
                      <a:pt x="272" y="1004"/>
                      <a:pt x="271" y="989"/>
                      <a:pt x="269" y="974"/>
                    </a:cubicBezTo>
                    <a:cubicBezTo>
                      <a:pt x="268" y="966"/>
                      <a:pt x="266" y="958"/>
                      <a:pt x="265" y="950"/>
                    </a:cubicBezTo>
                    <a:cubicBezTo>
                      <a:pt x="264" y="941"/>
                      <a:pt x="263" y="932"/>
                      <a:pt x="263" y="924"/>
                    </a:cubicBezTo>
                    <a:cubicBezTo>
                      <a:pt x="263" y="911"/>
                      <a:pt x="263" y="898"/>
                      <a:pt x="263" y="885"/>
                    </a:cubicBezTo>
                    <a:cubicBezTo>
                      <a:pt x="263" y="871"/>
                      <a:pt x="264" y="857"/>
                      <a:pt x="264" y="843"/>
                    </a:cubicBezTo>
                    <a:cubicBezTo>
                      <a:pt x="264" y="832"/>
                      <a:pt x="263" y="822"/>
                      <a:pt x="263" y="811"/>
                    </a:cubicBezTo>
                    <a:cubicBezTo>
                      <a:pt x="263" y="799"/>
                      <a:pt x="264" y="787"/>
                      <a:pt x="265" y="775"/>
                    </a:cubicBezTo>
                    <a:cubicBezTo>
                      <a:pt x="265" y="764"/>
                      <a:pt x="265" y="752"/>
                      <a:pt x="266" y="741"/>
                    </a:cubicBezTo>
                    <a:cubicBezTo>
                      <a:pt x="266" y="730"/>
                      <a:pt x="267" y="719"/>
                      <a:pt x="267" y="708"/>
                    </a:cubicBezTo>
                    <a:cubicBezTo>
                      <a:pt x="268" y="696"/>
                      <a:pt x="268" y="684"/>
                      <a:pt x="268" y="671"/>
                    </a:cubicBezTo>
                    <a:cubicBezTo>
                      <a:pt x="269" y="656"/>
                      <a:pt x="269" y="642"/>
                      <a:pt x="270" y="627"/>
                    </a:cubicBezTo>
                    <a:cubicBezTo>
                      <a:pt x="270" y="626"/>
                      <a:pt x="270" y="624"/>
                      <a:pt x="271" y="623"/>
                    </a:cubicBezTo>
                    <a:cubicBezTo>
                      <a:pt x="271" y="623"/>
                      <a:pt x="271" y="624"/>
                      <a:pt x="272" y="624"/>
                    </a:cubicBezTo>
                    <a:cubicBezTo>
                      <a:pt x="277" y="634"/>
                      <a:pt x="283" y="644"/>
                      <a:pt x="289" y="654"/>
                    </a:cubicBezTo>
                    <a:cubicBezTo>
                      <a:pt x="290" y="657"/>
                      <a:pt x="290" y="659"/>
                      <a:pt x="289" y="661"/>
                    </a:cubicBezTo>
                    <a:cubicBezTo>
                      <a:pt x="287" y="670"/>
                      <a:pt x="285" y="679"/>
                      <a:pt x="283" y="688"/>
                    </a:cubicBezTo>
                    <a:cubicBezTo>
                      <a:pt x="281" y="697"/>
                      <a:pt x="280" y="706"/>
                      <a:pt x="278" y="715"/>
                    </a:cubicBezTo>
                    <a:cubicBezTo>
                      <a:pt x="275" y="736"/>
                      <a:pt x="273" y="757"/>
                      <a:pt x="273" y="778"/>
                    </a:cubicBezTo>
                    <a:cubicBezTo>
                      <a:pt x="272" y="787"/>
                      <a:pt x="273" y="797"/>
                      <a:pt x="273" y="806"/>
                    </a:cubicBezTo>
                    <a:cubicBezTo>
                      <a:pt x="272" y="813"/>
                      <a:pt x="272" y="821"/>
                      <a:pt x="272" y="828"/>
                    </a:cubicBezTo>
                    <a:cubicBezTo>
                      <a:pt x="272" y="837"/>
                      <a:pt x="273" y="846"/>
                      <a:pt x="273" y="855"/>
                    </a:cubicBezTo>
                    <a:cubicBezTo>
                      <a:pt x="273" y="874"/>
                      <a:pt x="274" y="892"/>
                      <a:pt x="276" y="911"/>
                    </a:cubicBezTo>
                    <a:cubicBezTo>
                      <a:pt x="278" y="929"/>
                      <a:pt x="282" y="948"/>
                      <a:pt x="286" y="966"/>
                    </a:cubicBezTo>
                    <a:cubicBezTo>
                      <a:pt x="288" y="974"/>
                      <a:pt x="291" y="982"/>
                      <a:pt x="294" y="990"/>
                    </a:cubicBezTo>
                    <a:cubicBezTo>
                      <a:pt x="298" y="1002"/>
                      <a:pt x="301" y="1014"/>
                      <a:pt x="305" y="1026"/>
                    </a:cubicBezTo>
                    <a:cubicBezTo>
                      <a:pt x="311" y="1042"/>
                      <a:pt x="318" y="1057"/>
                      <a:pt x="325" y="1073"/>
                    </a:cubicBezTo>
                    <a:cubicBezTo>
                      <a:pt x="326" y="1074"/>
                      <a:pt x="326" y="1077"/>
                      <a:pt x="329" y="1076"/>
                    </a:cubicBezTo>
                    <a:cubicBezTo>
                      <a:pt x="329" y="1075"/>
                      <a:pt x="329" y="1074"/>
                      <a:pt x="328" y="1072"/>
                    </a:cubicBezTo>
                    <a:cubicBezTo>
                      <a:pt x="326" y="1066"/>
                      <a:pt x="324" y="1060"/>
                      <a:pt x="322" y="1054"/>
                    </a:cubicBezTo>
                    <a:cubicBezTo>
                      <a:pt x="318" y="1039"/>
                      <a:pt x="314" y="1025"/>
                      <a:pt x="311" y="1011"/>
                    </a:cubicBezTo>
                    <a:cubicBezTo>
                      <a:pt x="308" y="1000"/>
                      <a:pt x="306" y="988"/>
                      <a:pt x="305" y="977"/>
                    </a:cubicBezTo>
                    <a:cubicBezTo>
                      <a:pt x="304" y="965"/>
                      <a:pt x="303" y="953"/>
                      <a:pt x="302" y="941"/>
                    </a:cubicBezTo>
                    <a:cubicBezTo>
                      <a:pt x="302" y="940"/>
                      <a:pt x="302" y="938"/>
                      <a:pt x="303" y="937"/>
                    </a:cubicBezTo>
                    <a:cubicBezTo>
                      <a:pt x="303" y="937"/>
                      <a:pt x="303" y="937"/>
                      <a:pt x="303" y="937"/>
                    </a:cubicBezTo>
                    <a:cubicBezTo>
                      <a:pt x="303" y="937"/>
                      <a:pt x="303" y="937"/>
                      <a:pt x="303" y="937"/>
                    </a:cubicBezTo>
                    <a:cubicBezTo>
                      <a:pt x="303" y="937"/>
                      <a:pt x="303" y="937"/>
                      <a:pt x="303" y="937"/>
                    </a:cubicBezTo>
                    <a:cubicBezTo>
                      <a:pt x="304" y="946"/>
                      <a:pt x="306" y="954"/>
                      <a:pt x="308" y="963"/>
                    </a:cubicBezTo>
                    <a:cubicBezTo>
                      <a:pt x="308" y="964"/>
                      <a:pt x="309" y="966"/>
                      <a:pt x="309" y="968"/>
                    </a:cubicBezTo>
                    <a:cubicBezTo>
                      <a:pt x="312" y="980"/>
                      <a:pt x="315" y="992"/>
                      <a:pt x="318" y="1004"/>
                    </a:cubicBezTo>
                    <a:cubicBezTo>
                      <a:pt x="322" y="1021"/>
                      <a:pt x="328" y="1038"/>
                      <a:pt x="334" y="1054"/>
                    </a:cubicBezTo>
                    <a:cubicBezTo>
                      <a:pt x="337" y="1062"/>
                      <a:pt x="339" y="1070"/>
                      <a:pt x="341" y="1078"/>
                    </a:cubicBezTo>
                    <a:cubicBezTo>
                      <a:pt x="342" y="1081"/>
                      <a:pt x="343" y="1083"/>
                      <a:pt x="344" y="1085"/>
                    </a:cubicBezTo>
                    <a:cubicBezTo>
                      <a:pt x="344" y="1085"/>
                      <a:pt x="344" y="1085"/>
                      <a:pt x="345" y="1084"/>
                    </a:cubicBezTo>
                    <a:cubicBezTo>
                      <a:pt x="345" y="1083"/>
                      <a:pt x="345" y="1081"/>
                      <a:pt x="345" y="1080"/>
                    </a:cubicBezTo>
                    <a:cubicBezTo>
                      <a:pt x="344" y="1071"/>
                      <a:pt x="343" y="1063"/>
                      <a:pt x="342" y="1054"/>
                    </a:cubicBezTo>
                    <a:cubicBezTo>
                      <a:pt x="341" y="1043"/>
                      <a:pt x="339" y="1031"/>
                      <a:pt x="338" y="1019"/>
                    </a:cubicBezTo>
                    <a:cubicBezTo>
                      <a:pt x="337" y="1013"/>
                      <a:pt x="336" y="1008"/>
                      <a:pt x="335" y="1002"/>
                    </a:cubicBezTo>
                    <a:cubicBezTo>
                      <a:pt x="334" y="989"/>
                      <a:pt x="333" y="977"/>
                      <a:pt x="332" y="964"/>
                    </a:cubicBezTo>
                    <a:cubicBezTo>
                      <a:pt x="331" y="953"/>
                      <a:pt x="330" y="941"/>
                      <a:pt x="330" y="930"/>
                    </a:cubicBezTo>
                    <a:cubicBezTo>
                      <a:pt x="330" y="919"/>
                      <a:pt x="329" y="908"/>
                      <a:pt x="329" y="896"/>
                    </a:cubicBezTo>
                    <a:cubicBezTo>
                      <a:pt x="330" y="880"/>
                      <a:pt x="330" y="863"/>
                      <a:pt x="330" y="847"/>
                    </a:cubicBezTo>
                    <a:cubicBezTo>
                      <a:pt x="331" y="834"/>
                      <a:pt x="330" y="821"/>
                      <a:pt x="330" y="809"/>
                    </a:cubicBezTo>
                    <a:cubicBezTo>
                      <a:pt x="329" y="788"/>
                      <a:pt x="329" y="768"/>
                      <a:pt x="330" y="747"/>
                    </a:cubicBezTo>
                    <a:cubicBezTo>
                      <a:pt x="330" y="742"/>
                      <a:pt x="330" y="736"/>
                      <a:pt x="331" y="730"/>
                    </a:cubicBezTo>
                    <a:cubicBezTo>
                      <a:pt x="331" y="730"/>
                      <a:pt x="331" y="730"/>
                      <a:pt x="331" y="730"/>
                    </a:cubicBezTo>
                    <a:cubicBezTo>
                      <a:pt x="331" y="730"/>
                      <a:pt x="331" y="730"/>
                      <a:pt x="331" y="730"/>
                    </a:cubicBezTo>
                    <a:cubicBezTo>
                      <a:pt x="331" y="730"/>
                      <a:pt x="331" y="730"/>
                      <a:pt x="331" y="730"/>
                    </a:cubicBezTo>
                    <a:cubicBezTo>
                      <a:pt x="336" y="739"/>
                      <a:pt x="341" y="748"/>
                      <a:pt x="346" y="757"/>
                    </a:cubicBezTo>
                    <a:cubicBezTo>
                      <a:pt x="347" y="758"/>
                      <a:pt x="347" y="760"/>
                      <a:pt x="347" y="761"/>
                    </a:cubicBezTo>
                    <a:cubicBezTo>
                      <a:pt x="346" y="766"/>
                      <a:pt x="345" y="770"/>
                      <a:pt x="345" y="774"/>
                    </a:cubicBezTo>
                    <a:cubicBezTo>
                      <a:pt x="344" y="778"/>
                      <a:pt x="343" y="782"/>
                      <a:pt x="342" y="786"/>
                    </a:cubicBezTo>
                    <a:cubicBezTo>
                      <a:pt x="339" y="809"/>
                      <a:pt x="340" y="832"/>
                      <a:pt x="341" y="854"/>
                    </a:cubicBezTo>
                    <a:cubicBezTo>
                      <a:pt x="341" y="862"/>
                      <a:pt x="342" y="870"/>
                      <a:pt x="342" y="878"/>
                    </a:cubicBezTo>
                    <a:cubicBezTo>
                      <a:pt x="343" y="892"/>
                      <a:pt x="345" y="905"/>
                      <a:pt x="346" y="919"/>
                    </a:cubicBezTo>
                    <a:cubicBezTo>
                      <a:pt x="347" y="928"/>
                      <a:pt x="348" y="937"/>
                      <a:pt x="349" y="946"/>
                    </a:cubicBezTo>
                    <a:cubicBezTo>
                      <a:pt x="350" y="955"/>
                      <a:pt x="352" y="964"/>
                      <a:pt x="354" y="973"/>
                    </a:cubicBezTo>
                    <a:cubicBezTo>
                      <a:pt x="359" y="995"/>
                      <a:pt x="366" y="1016"/>
                      <a:pt x="373" y="1037"/>
                    </a:cubicBezTo>
                    <a:cubicBezTo>
                      <a:pt x="377" y="1046"/>
                      <a:pt x="381" y="1054"/>
                      <a:pt x="385" y="1063"/>
                    </a:cubicBezTo>
                    <a:cubicBezTo>
                      <a:pt x="390" y="1073"/>
                      <a:pt x="395" y="1083"/>
                      <a:pt x="401" y="1093"/>
                    </a:cubicBezTo>
                    <a:cubicBezTo>
                      <a:pt x="402" y="1094"/>
                      <a:pt x="402" y="1095"/>
                      <a:pt x="403" y="1096"/>
                    </a:cubicBezTo>
                    <a:cubicBezTo>
                      <a:pt x="403" y="1096"/>
                      <a:pt x="404" y="1096"/>
                      <a:pt x="404" y="1096"/>
                    </a:cubicBezTo>
                    <a:cubicBezTo>
                      <a:pt x="404" y="1094"/>
                      <a:pt x="404" y="1093"/>
                      <a:pt x="403" y="1092"/>
                    </a:cubicBezTo>
                    <a:cubicBezTo>
                      <a:pt x="396" y="1071"/>
                      <a:pt x="393" y="1049"/>
                      <a:pt x="391" y="1027"/>
                    </a:cubicBezTo>
                    <a:cubicBezTo>
                      <a:pt x="390" y="1020"/>
                      <a:pt x="390" y="1014"/>
                      <a:pt x="389" y="1008"/>
                    </a:cubicBezTo>
                    <a:cubicBezTo>
                      <a:pt x="389" y="1008"/>
                      <a:pt x="389" y="1008"/>
                      <a:pt x="389" y="1008"/>
                    </a:cubicBezTo>
                    <a:cubicBezTo>
                      <a:pt x="389" y="1008"/>
                      <a:pt x="389" y="1008"/>
                      <a:pt x="389" y="1008"/>
                    </a:cubicBezTo>
                    <a:cubicBezTo>
                      <a:pt x="389" y="1008"/>
                      <a:pt x="389" y="1008"/>
                      <a:pt x="389" y="1008"/>
                    </a:cubicBezTo>
                    <a:cubicBezTo>
                      <a:pt x="392" y="1016"/>
                      <a:pt x="394" y="1024"/>
                      <a:pt x="397" y="1032"/>
                    </a:cubicBezTo>
                    <a:cubicBezTo>
                      <a:pt x="402" y="1048"/>
                      <a:pt x="408" y="1063"/>
                      <a:pt x="417" y="1077"/>
                    </a:cubicBezTo>
                    <a:cubicBezTo>
                      <a:pt x="424" y="1089"/>
                      <a:pt x="431" y="1101"/>
                      <a:pt x="438" y="1112"/>
                    </a:cubicBezTo>
                    <a:cubicBezTo>
                      <a:pt x="444" y="1122"/>
                      <a:pt x="450" y="1132"/>
                      <a:pt x="457" y="1141"/>
                    </a:cubicBezTo>
                    <a:cubicBezTo>
                      <a:pt x="457" y="1142"/>
                      <a:pt x="457" y="1142"/>
                      <a:pt x="458" y="1143"/>
                    </a:cubicBezTo>
                    <a:cubicBezTo>
                      <a:pt x="458" y="1141"/>
                      <a:pt x="459" y="1139"/>
                      <a:pt x="459" y="1138"/>
                    </a:cubicBezTo>
                    <a:cubicBezTo>
                      <a:pt x="458" y="1135"/>
                      <a:pt x="457" y="1132"/>
                      <a:pt x="456" y="1128"/>
                    </a:cubicBezTo>
                    <a:cubicBezTo>
                      <a:pt x="451" y="1111"/>
                      <a:pt x="444" y="1095"/>
                      <a:pt x="437" y="1079"/>
                    </a:cubicBezTo>
                    <a:cubicBezTo>
                      <a:pt x="432" y="1069"/>
                      <a:pt x="429" y="1058"/>
                      <a:pt x="426" y="1047"/>
                    </a:cubicBezTo>
                    <a:cubicBezTo>
                      <a:pt x="423" y="1038"/>
                      <a:pt x="421" y="1028"/>
                      <a:pt x="419" y="1018"/>
                    </a:cubicBezTo>
                    <a:cubicBezTo>
                      <a:pt x="416" y="1007"/>
                      <a:pt x="416" y="995"/>
                      <a:pt x="416" y="982"/>
                    </a:cubicBezTo>
                    <a:cubicBezTo>
                      <a:pt x="416" y="982"/>
                      <a:pt x="416" y="982"/>
                      <a:pt x="416" y="982"/>
                    </a:cubicBezTo>
                    <a:cubicBezTo>
                      <a:pt x="416" y="982"/>
                      <a:pt x="416" y="982"/>
                      <a:pt x="416" y="982"/>
                    </a:cubicBezTo>
                    <a:cubicBezTo>
                      <a:pt x="416" y="982"/>
                      <a:pt x="416" y="982"/>
                      <a:pt x="416" y="982"/>
                    </a:cubicBezTo>
                    <a:cubicBezTo>
                      <a:pt x="416" y="982"/>
                      <a:pt x="416" y="982"/>
                      <a:pt x="416" y="982"/>
                    </a:cubicBezTo>
                    <a:cubicBezTo>
                      <a:pt x="417" y="988"/>
                      <a:pt x="418" y="995"/>
                      <a:pt x="420" y="1001"/>
                    </a:cubicBezTo>
                    <a:cubicBezTo>
                      <a:pt x="422" y="1010"/>
                      <a:pt x="425" y="1019"/>
                      <a:pt x="428" y="1028"/>
                    </a:cubicBezTo>
                    <a:cubicBezTo>
                      <a:pt x="430" y="1037"/>
                      <a:pt x="433" y="1045"/>
                      <a:pt x="436" y="1054"/>
                    </a:cubicBezTo>
                    <a:cubicBezTo>
                      <a:pt x="440" y="1065"/>
                      <a:pt x="445" y="1076"/>
                      <a:pt x="451" y="1086"/>
                    </a:cubicBezTo>
                    <a:cubicBezTo>
                      <a:pt x="457" y="1097"/>
                      <a:pt x="463" y="1108"/>
                      <a:pt x="469" y="1119"/>
                    </a:cubicBezTo>
                    <a:cubicBezTo>
                      <a:pt x="470" y="1120"/>
                      <a:pt x="471" y="1121"/>
                      <a:pt x="472" y="1122"/>
                    </a:cubicBezTo>
                    <a:cubicBezTo>
                      <a:pt x="474" y="1126"/>
                      <a:pt x="477" y="1129"/>
                      <a:pt x="479" y="1132"/>
                    </a:cubicBezTo>
                    <a:cubicBezTo>
                      <a:pt x="480" y="1133"/>
                      <a:pt x="481" y="1134"/>
                      <a:pt x="482" y="1135"/>
                    </a:cubicBezTo>
                    <a:cubicBezTo>
                      <a:pt x="484" y="1134"/>
                      <a:pt x="483" y="1132"/>
                      <a:pt x="483" y="1131"/>
                    </a:cubicBezTo>
                    <a:cubicBezTo>
                      <a:pt x="477" y="1109"/>
                      <a:pt x="471" y="1088"/>
                      <a:pt x="465" y="1067"/>
                    </a:cubicBezTo>
                    <a:cubicBezTo>
                      <a:pt x="462" y="1054"/>
                      <a:pt x="458" y="1042"/>
                      <a:pt x="454" y="1030"/>
                    </a:cubicBezTo>
                    <a:cubicBezTo>
                      <a:pt x="453" y="1028"/>
                      <a:pt x="453" y="1027"/>
                      <a:pt x="452" y="1025"/>
                    </a:cubicBezTo>
                    <a:cubicBezTo>
                      <a:pt x="450" y="1016"/>
                      <a:pt x="447" y="1006"/>
                      <a:pt x="445" y="997"/>
                    </a:cubicBezTo>
                    <a:cubicBezTo>
                      <a:pt x="444" y="994"/>
                      <a:pt x="444" y="991"/>
                      <a:pt x="443" y="988"/>
                    </a:cubicBezTo>
                    <a:cubicBezTo>
                      <a:pt x="442" y="984"/>
                      <a:pt x="441" y="979"/>
                      <a:pt x="441" y="974"/>
                    </a:cubicBezTo>
                    <a:cubicBezTo>
                      <a:pt x="440" y="972"/>
                      <a:pt x="440" y="970"/>
                      <a:pt x="440" y="968"/>
                    </a:cubicBezTo>
                    <a:cubicBezTo>
                      <a:pt x="440" y="967"/>
                      <a:pt x="440" y="966"/>
                      <a:pt x="440" y="965"/>
                    </a:cubicBezTo>
                    <a:cubicBezTo>
                      <a:pt x="440" y="965"/>
                      <a:pt x="440" y="965"/>
                      <a:pt x="440" y="965"/>
                    </a:cubicBezTo>
                    <a:cubicBezTo>
                      <a:pt x="440" y="965"/>
                      <a:pt x="440" y="965"/>
                      <a:pt x="440" y="965"/>
                    </a:cubicBezTo>
                    <a:cubicBezTo>
                      <a:pt x="439" y="963"/>
                      <a:pt x="439" y="962"/>
                      <a:pt x="439" y="961"/>
                    </a:cubicBezTo>
                    <a:cubicBezTo>
                      <a:pt x="438" y="956"/>
                      <a:pt x="437" y="951"/>
                      <a:pt x="436" y="947"/>
                    </a:cubicBezTo>
                    <a:cubicBezTo>
                      <a:pt x="433" y="933"/>
                      <a:pt x="430" y="919"/>
                      <a:pt x="427" y="905"/>
                    </a:cubicBezTo>
                    <a:cubicBezTo>
                      <a:pt x="427" y="904"/>
                      <a:pt x="426" y="902"/>
                      <a:pt x="426" y="901"/>
                    </a:cubicBezTo>
                    <a:cubicBezTo>
                      <a:pt x="424" y="893"/>
                      <a:pt x="422" y="886"/>
                      <a:pt x="420" y="878"/>
                    </a:cubicBezTo>
                    <a:cubicBezTo>
                      <a:pt x="426" y="885"/>
                      <a:pt x="430" y="892"/>
                      <a:pt x="435" y="899"/>
                    </a:cubicBezTo>
                    <a:cubicBezTo>
                      <a:pt x="436" y="900"/>
                      <a:pt x="436" y="901"/>
                      <a:pt x="436" y="902"/>
                    </a:cubicBezTo>
                    <a:cubicBezTo>
                      <a:pt x="436" y="905"/>
                      <a:pt x="436" y="908"/>
                      <a:pt x="436" y="911"/>
                    </a:cubicBezTo>
                    <a:cubicBezTo>
                      <a:pt x="436" y="923"/>
                      <a:pt x="436" y="935"/>
                      <a:pt x="438" y="947"/>
                    </a:cubicBezTo>
                    <a:cubicBezTo>
                      <a:pt x="439" y="953"/>
                      <a:pt x="439" y="959"/>
                      <a:pt x="440" y="965"/>
                    </a:cubicBezTo>
                    <a:cubicBezTo>
                      <a:pt x="440" y="965"/>
                      <a:pt x="440" y="965"/>
                      <a:pt x="440" y="965"/>
                    </a:cubicBezTo>
                    <a:cubicBezTo>
                      <a:pt x="440" y="965"/>
                      <a:pt x="440" y="965"/>
                      <a:pt x="440" y="965"/>
                    </a:cubicBezTo>
                    <a:cubicBezTo>
                      <a:pt x="440" y="966"/>
                      <a:pt x="440" y="967"/>
                      <a:pt x="440" y="968"/>
                    </a:cubicBezTo>
                    <a:cubicBezTo>
                      <a:pt x="441" y="969"/>
                      <a:pt x="441" y="971"/>
                      <a:pt x="441" y="973"/>
                    </a:cubicBezTo>
                    <a:cubicBezTo>
                      <a:pt x="443" y="985"/>
                      <a:pt x="447" y="997"/>
                      <a:pt x="451" y="1008"/>
                    </a:cubicBezTo>
                    <a:cubicBezTo>
                      <a:pt x="455" y="1018"/>
                      <a:pt x="459" y="1028"/>
                      <a:pt x="463" y="1038"/>
                    </a:cubicBezTo>
                    <a:cubicBezTo>
                      <a:pt x="467" y="1047"/>
                      <a:pt x="470" y="1055"/>
                      <a:pt x="474" y="1064"/>
                    </a:cubicBezTo>
                    <a:cubicBezTo>
                      <a:pt x="478" y="1071"/>
                      <a:pt x="483" y="1079"/>
                      <a:pt x="488" y="1086"/>
                    </a:cubicBezTo>
                    <a:cubicBezTo>
                      <a:pt x="493" y="1097"/>
                      <a:pt x="501" y="1106"/>
                      <a:pt x="509" y="1114"/>
                    </a:cubicBezTo>
                    <a:cubicBezTo>
                      <a:pt x="513" y="1117"/>
                      <a:pt x="516" y="1122"/>
                      <a:pt x="519" y="1125"/>
                    </a:cubicBezTo>
                    <a:cubicBezTo>
                      <a:pt x="524" y="1129"/>
                      <a:pt x="528" y="1133"/>
                      <a:pt x="533" y="1137"/>
                    </a:cubicBezTo>
                    <a:cubicBezTo>
                      <a:pt x="542" y="1144"/>
                      <a:pt x="551" y="1151"/>
                      <a:pt x="560" y="1158"/>
                    </a:cubicBezTo>
                    <a:cubicBezTo>
                      <a:pt x="565" y="1162"/>
                      <a:pt x="571" y="1166"/>
                      <a:pt x="576" y="1170"/>
                    </a:cubicBezTo>
                    <a:cubicBezTo>
                      <a:pt x="577" y="1170"/>
                      <a:pt x="577" y="1170"/>
                      <a:pt x="577" y="1170"/>
                    </a:cubicBezTo>
                    <a:cubicBezTo>
                      <a:pt x="578" y="1170"/>
                      <a:pt x="579" y="1170"/>
                      <a:pt x="580" y="1170"/>
                    </a:cubicBezTo>
                    <a:cubicBezTo>
                      <a:pt x="580" y="1169"/>
                      <a:pt x="580" y="1167"/>
                      <a:pt x="579" y="1167"/>
                    </a:cubicBezTo>
                    <a:cubicBezTo>
                      <a:pt x="569" y="1154"/>
                      <a:pt x="558" y="1141"/>
                      <a:pt x="548" y="1128"/>
                    </a:cubicBezTo>
                    <a:cubicBezTo>
                      <a:pt x="540" y="1118"/>
                      <a:pt x="533" y="1108"/>
                      <a:pt x="526" y="1097"/>
                    </a:cubicBezTo>
                    <a:cubicBezTo>
                      <a:pt x="521" y="1091"/>
                      <a:pt x="517" y="1084"/>
                      <a:pt x="513" y="1077"/>
                    </a:cubicBezTo>
                    <a:cubicBezTo>
                      <a:pt x="508" y="1070"/>
                      <a:pt x="504" y="1062"/>
                      <a:pt x="500" y="1054"/>
                    </a:cubicBezTo>
                    <a:cubicBezTo>
                      <a:pt x="495" y="1045"/>
                      <a:pt x="490" y="1036"/>
                      <a:pt x="486" y="1026"/>
                    </a:cubicBezTo>
                    <a:cubicBezTo>
                      <a:pt x="479" y="1010"/>
                      <a:pt x="472" y="994"/>
                      <a:pt x="466" y="978"/>
                    </a:cubicBezTo>
                    <a:cubicBezTo>
                      <a:pt x="462" y="967"/>
                      <a:pt x="458" y="956"/>
                      <a:pt x="454" y="945"/>
                    </a:cubicBezTo>
                    <a:cubicBezTo>
                      <a:pt x="451" y="935"/>
                      <a:pt x="448" y="925"/>
                      <a:pt x="445" y="915"/>
                    </a:cubicBezTo>
                    <a:cubicBezTo>
                      <a:pt x="446" y="915"/>
                      <a:pt x="446" y="915"/>
                      <a:pt x="446" y="915"/>
                    </a:cubicBezTo>
                    <a:cubicBezTo>
                      <a:pt x="447" y="915"/>
                      <a:pt x="447" y="916"/>
                      <a:pt x="448" y="916"/>
                    </a:cubicBezTo>
                    <a:cubicBezTo>
                      <a:pt x="451" y="922"/>
                      <a:pt x="455" y="927"/>
                      <a:pt x="459" y="933"/>
                    </a:cubicBezTo>
                    <a:cubicBezTo>
                      <a:pt x="460" y="934"/>
                      <a:pt x="461" y="936"/>
                      <a:pt x="461" y="938"/>
                    </a:cubicBezTo>
                    <a:cubicBezTo>
                      <a:pt x="461" y="944"/>
                      <a:pt x="463" y="950"/>
                      <a:pt x="465" y="955"/>
                    </a:cubicBezTo>
                    <a:cubicBezTo>
                      <a:pt x="467" y="960"/>
                      <a:pt x="468" y="966"/>
                      <a:pt x="470" y="971"/>
                    </a:cubicBezTo>
                    <a:cubicBezTo>
                      <a:pt x="473" y="980"/>
                      <a:pt x="476" y="989"/>
                      <a:pt x="479" y="998"/>
                    </a:cubicBezTo>
                    <a:cubicBezTo>
                      <a:pt x="482" y="1006"/>
                      <a:pt x="485" y="1014"/>
                      <a:pt x="488" y="1022"/>
                    </a:cubicBezTo>
                    <a:cubicBezTo>
                      <a:pt x="490" y="1026"/>
                      <a:pt x="492" y="1030"/>
                      <a:pt x="494" y="1034"/>
                    </a:cubicBezTo>
                    <a:cubicBezTo>
                      <a:pt x="496" y="1039"/>
                      <a:pt x="498" y="1044"/>
                      <a:pt x="501" y="1049"/>
                    </a:cubicBezTo>
                    <a:cubicBezTo>
                      <a:pt x="503" y="1053"/>
                      <a:pt x="504" y="1057"/>
                      <a:pt x="507" y="1061"/>
                    </a:cubicBezTo>
                    <a:cubicBezTo>
                      <a:pt x="510" y="1067"/>
                      <a:pt x="514" y="1073"/>
                      <a:pt x="517" y="1079"/>
                    </a:cubicBezTo>
                    <a:cubicBezTo>
                      <a:pt x="520" y="1083"/>
                      <a:pt x="522" y="1087"/>
                      <a:pt x="525" y="1091"/>
                    </a:cubicBezTo>
                    <a:cubicBezTo>
                      <a:pt x="527" y="1094"/>
                      <a:pt x="529" y="1096"/>
                      <a:pt x="531" y="1099"/>
                    </a:cubicBezTo>
                    <a:cubicBezTo>
                      <a:pt x="539" y="1107"/>
                      <a:pt x="546" y="1114"/>
                      <a:pt x="553" y="1122"/>
                    </a:cubicBezTo>
                    <a:cubicBezTo>
                      <a:pt x="556" y="1125"/>
                      <a:pt x="560" y="1128"/>
                      <a:pt x="564" y="1130"/>
                    </a:cubicBezTo>
                    <a:cubicBezTo>
                      <a:pt x="571" y="1135"/>
                      <a:pt x="577" y="1140"/>
                      <a:pt x="584" y="1144"/>
                    </a:cubicBezTo>
                    <a:cubicBezTo>
                      <a:pt x="592" y="1149"/>
                      <a:pt x="599" y="1154"/>
                      <a:pt x="608" y="1156"/>
                    </a:cubicBezTo>
                    <a:cubicBezTo>
                      <a:pt x="610" y="1157"/>
                      <a:pt x="611" y="1158"/>
                      <a:pt x="613" y="1158"/>
                    </a:cubicBezTo>
                    <a:cubicBezTo>
                      <a:pt x="614" y="1159"/>
                      <a:pt x="616" y="1159"/>
                      <a:pt x="617" y="1159"/>
                    </a:cubicBezTo>
                    <a:cubicBezTo>
                      <a:pt x="617" y="1159"/>
                      <a:pt x="617" y="1158"/>
                      <a:pt x="617" y="1158"/>
                    </a:cubicBezTo>
                    <a:cubicBezTo>
                      <a:pt x="617" y="1157"/>
                      <a:pt x="616" y="1156"/>
                      <a:pt x="615" y="1155"/>
                    </a:cubicBezTo>
                    <a:cubicBezTo>
                      <a:pt x="608" y="1146"/>
                      <a:pt x="601" y="1138"/>
                      <a:pt x="595" y="1128"/>
                    </a:cubicBezTo>
                    <a:cubicBezTo>
                      <a:pt x="591" y="1122"/>
                      <a:pt x="586" y="1118"/>
                      <a:pt x="581" y="1113"/>
                    </a:cubicBezTo>
                    <a:cubicBezTo>
                      <a:pt x="577" y="1109"/>
                      <a:pt x="572" y="1104"/>
                      <a:pt x="568" y="1099"/>
                    </a:cubicBezTo>
                    <a:cubicBezTo>
                      <a:pt x="561" y="1092"/>
                      <a:pt x="553" y="1084"/>
                      <a:pt x="546" y="1076"/>
                    </a:cubicBezTo>
                    <a:cubicBezTo>
                      <a:pt x="542" y="1072"/>
                      <a:pt x="539" y="1067"/>
                      <a:pt x="535" y="1062"/>
                    </a:cubicBezTo>
                    <a:cubicBezTo>
                      <a:pt x="531" y="1058"/>
                      <a:pt x="527" y="1054"/>
                      <a:pt x="523" y="1049"/>
                    </a:cubicBezTo>
                    <a:cubicBezTo>
                      <a:pt x="520" y="1045"/>
                      <a:pt x="517" y="1040"/>
                      <a:pt x="514" y="1036"/>
                    </a:cubicBezTo>
                    <a:cubicBezTo>
                      <a:pt x="509" y="1029"/>
                      <a:pt x="505" y="1022"/>
                      <a:pt x="501" y="1015"/>
                    </a:cubicBezTo>
                    <a:cubicBezTo>
                      <a:pt x="499" y="1012"/>
                      <a:pt x="497" y="1009"/>
                      <a:pt x="496" y="1005"/>
                    </a:cubicBezTo>
                    <a:cubicBezTo>
                      <a:pt x="491" y="996"/>
                      <a:pt x="487" y="986"/>
                      <a:pt x="482" y="977"/>
                    </a:cubicBezTo>
                    <a:cubicBezTo>
                      <a:pt x="482" y="976"/>
                      <a:pt x="482" y="975"/>
                      <a:pt x="481" y="974"/>
                    </a:cubicBezTo>
                    <a:cubicBezTo>
                      <a:pt x="481" y="974"/>
                      <a:pt x="481" y="974"/>
                      <a:pt x="481" y="974"/>
                    </a:cubicBezTo>
                    <a:cubicBezTo>
                      <a:pt x="481" y="974"/>
                      <a:pt x="481" y="973"/>
                      <a:pt x="481" y="973"/>
                    </a:cubicBezTo>
                    <a:cubicBezTo>
                      <a:pt x="481" y="973"/>
                      <a:pt x="481" y="972"/>
                      <a:pt x="480" y="972"/>
                    </a:cubicBezTo>
                    <a:cubicBezTo>
                      <a:pt x="480" y="972"/>
                      <a:pt x="480" y="972"/>
                      <a:pt x="480" y="972"/>
                    </a:cubicBezTo>
                    <a:cubicBezTo>
                      <a:pt x="480" y="972"/>
                      <a:pt x="480" y="972"/>
                      <a:pt x="480" y="972"/>
                    </a:cubicBezTo>
                    <a:cubicBezTo>
                      <a:pt x="481" y="972"/>
                      <a:pt x="481" y="973"/>
                      <a:pt x="481" y="973"/>
                    </a:cubicBezTo>
                    <a:cubicBezTo>
                      <a:pt x="481" y="973"/>
                      <a:pt x="481" y="974"/>
                      <a:pt x="481" y="974"/>
                    </a:cubicBezTo>
                    <a:cubicBezTo>
                      <a:pt x="481" y="974"/>
                      <a:pt x="481" y="974"/>
                      <a:pt x="481" y="974"/>
                    </a:cubicBezTo>
                    <a:cubicBezTo>
                      <a:pt x="485" y="980"/>
                      <a:pt x="488" y="985"/>
                      <a:pt x="491" y="990"/>
                    </a:cubicBezTo>
                    <a:cubicBezTo>
                      <a:pt x="505" y="1013"/>
                      <a:pt x="521" y="1035"/>
                      <a:pt x="539" y="1054"/>
                    </a:cubicBezTo>
                    <a:cubicBezTo>
                      <a:pt x="552" y="1067"/>
                      <a:pt x="566" y="1077"/>
                      <a:pt x="580" y="1087"/>
                    </a:cubicBezTo>
                    <a:cubicBezTo>
                      <a:pt x="594" y="1097"/>
                      <a:pt x="609" y="1105"/>
                      <a:pt x="623" y="1114"/>
                    </a:cubicBezTo>
                    <a:cubicBezTo>
                      <a:pt x="632" y="1120"/>
                      <a:pt x="642" y="1125"/>
                      <a:pt x="652" y="1128"/>
                    </a:cubicBezTo>
                    <a:cubicBezTo>
                      <a:pt x="670" y="1135"/>
                      <a:pt x="688" y="1137"/>
                      <a:pt x="706" y="1138"/>
                    </a:cubicBezTo>
                    <a:cubicBezTo>
                      <a:pt x="708" y="1139"/>
                      <a:pt x="710" y="1139"/>
                      <a:pt x="712" y="1139"/>
                    </a:cubicBezTo>
                    <a:cubicBezTo>
                      <a:pt x="716" y="1138"/>
                      <a:pt x="720" y="1138"/>
                      <a:pt x="724" y="1137"/>
                    </a:cubicBezTo>
                    <a:cubicBezTo>
                      <a:pt x="725" y="1137"/>
                      <a:pt x="726" y="1137"/>
                      <a:pt x="727" y="1136"/>
                    </a:cubicBezTo>
                    <a:cubicBezTo>
                      <a:pt x="728" y="1135"/>
                      <a:pt x="729" y="1134"/>
                      <a:pt x="729" y="1133"/>
                    </a:cubicBezTo>
                    <a:cubicBezTo>
                      <a:pt x="729" y="1132"/>
                      <a:pt x="727" y="1131"/>
                      <a:pt x="726" y="1131"/>
                    </a:cubicBezTo>
                    <a:cubicBezTo>
                      <a:pt x="725" y="1130"/>
                      <a:pt x="723" y="1130"/>
                      <a:pt x="722" y="1130"/>
                    </a:cubicBezTo>
                    <a:cubicBezTo>
                      <a:pt x="714" y="1127"/>
                      <a:pt x="707" y="1124"/>
                      <a:pt x="700" y="1122"/>
                    </a:cubicBezTo>
                    <a:cubicBezTo>
                      <a:pt x="694" y="1120"/>
                      <a:pt x="688" y="1118"/>
                      <a:pt x="682" y="1116"/>
                    </a:cubicBezTo>
                    <a:cubicBezTo>
                      <a:pt x="665" y="1112"/>
                      <a:pt x="650" y="1104"/>
                      <a:pt x="635" y="1096"/>
                    </a:cubicBezTo>
                    <a:cubicBezTo>
                      <a:pt x="630" y="1093"/>
                      <a:pt x="624" y="1091"/>
                      <a:pt x="618" y="1088"/>
                    </a:cubicBezTo>
                    <a:cubicBezTo>
                      <a:pt x="611" y="1084"/>
                      <a:pt x="604" y="1080"/>
                      <a:pt x="598" y="1074"/>
                    </a:cubicBezTo>
                    <a:cubicBezTo>
                      <a:pt x="584" y="1063"/>
                      <a:pt x="570" y="1052"/>
                      <a:pt x="557" y="1040"/>
                    </a:cubicBezTo>
                    <a:cubicBezTo>
                      <a:pt x="545" y="1028"/>
                      <a:pt x="533" y="1015"/>
                      <a:pt x="521" y="1003"/>
                    </a:cubicBezTo>
                    <a:cubicBezTo>
                      <a:pt x="519" y="1002"/>
                      <a:pt x="518" y="1000"/>
                      <a:pt x="517" y="998"/>
                    </a:cubicBezTo>
                    <a:cubicBezTo>
                      <a:pt x="517" y="998"/>
                      <a:pt x="517" y="998"/>
                      <a:pt x="517" y="998"/>
                    </a:cubicBezTo>
                    <a:cubicBezTo>
                      <a:pt x="517" y="998"/>
                      <a:pt x="517" y="998"/>
                      <a:pt x="517" y="998"/>
                    </a:cubicBezTo>
                    <a:cubicBezTo>
                      <a:pt x="517" y="998"/>
                      <a:pt x="517" y="998"/>
                      <a:pt x="517" y="998"/>
                    </a:cubicBezTo>
                    <a:cubicBezTo>
                      <a:pt x="519" y="1000"/>
                      <a:pt x="522" y="1002"/>
                      <a:pt x="524" y="1004"/>
                    </a:cubicBezTo>
                    <a:cubicBezTo>
                      <a:pt x="532" y="1012"/>
                      <a:pt x="539" y="1020"/>
                      <a:pt x="548" y="1026"/>
                    </a:cubicBezTo>
                    <a:cubicBezTo>
                      <a:pt x="554" y="1032"/>
                      <a:pt x="560" y="1038"/>
                      <a:pt x="567" y="1042"/>
                    </a:cubicBezTo>
                    <a:cubicBezTo>
                      <a:pt x="573" y="1047"/>
                      <a:pt x="580" y="1050"/>
                      <a:pt x="587" y="1054"/>
                    </a:cubicBezTo>
                    <a:cubicBezTo>
                      <a:pt x="596" y="1060"/>
                      <a:pt x="606" y="1063"/>
                      <a:pt x="616" y="1066"/>
                    </a:cubicBezTo>
                    <a:cubicBezTo>
                      <a:pt x="630" y="1070"/>
                      <a:pt x="644" y="1074"/>
                      <a:pt x="658" y="1078"/>
                    </a:cubicBezTo>
                    <a:cubicBezTo>
                      <a:pt x="666" y="1080"/>
                      <a:pt x="675" y="1080"/>
                      <a:pt x="683" y="1081"/>
                    </a:cubicBezTo>
                    <a:cubicBezTo>
                      <a:pt x="687" y="1081"/>
                      <a:pt x="692" y="1081"/>
                      <a:pt x="697" y="1082"/>
                    </a:cubicBezTo>
                    <a:cubicBezTo>
                      <a:pt x="703" y="1082"/>
                      <a:pt x="709" y="1083"/>
                      <a:pt x="715" y="1083"/>
                    </a:cubicBezTo>
                    <a:cubicBezTo>
                      <a:pt x="733" y="1084"/>
                      <a:pt x="750" y="1083"/>
                      <a:pt x="768" y="1082"/>
                    </a:cubicBezTo>
                    <a:cubicBezTo>
                      <a:pt x="776" y="1082"/>
                      <a:pt x="785" y="1080"/>
                      <a:pt x="794" y="1079"/>
                    </a:cubicBezTo>
                    <a:cubicBezTo>
                      <a:pt x="795" y="1079"/>
                      <a:pt x="797" y="1079"/>
                      <a:pt x="797" y="1077"/>
                    </a:cubicBezTo>
                    <a:cubicBezTo>
                      <a:pt x="798" y="1074"/>
                      <a:pt x="796" y="1074"/>
                      <a:pt x="794" y="1073"/>
                    </a:cubicBezTo>
                    <a:close/>
                    <a:moveTo>
                      <a:pt x="481" y="865"/>
                    </a:moveTo>
                    <a:cubicBezTo>
                      <a:pt x="475" y="865"/>
                      <a:pt x="469" y="865"/>
                      <a:pt x="463" y="865"/>
                    </a:cubicBezTo>
                    <a:cubicBezTo>
                      <a:pt x="456" y="865"/>
                      <a:pt x="448" y="865"/>
                      <a:pt x="441" y="865"/>
                    </a:cubicBezTo>
                    <a:cubicBezTo>
                      <a:pt x="439" y="865"/>
                      <a:pt x="437" y="865"/>
                      <a:pt x="435" y="865"/>
                    </a:cubicBezTo>
                    <a:cubicBezTo>
                      <a:pt x="445" y="862"/>
                      <a:pt x="455" y="860"/>
                      <a:pt x="464" y="857"/>
                    </a:cubicBezTo>
                    <a:cubicBezTo>
                      <a:pt x="476" y="854"/>
                      <a:pt x="487" y="854"/>
                      <a:pt x="498" y="853"/>
                    </a:cubicBezTo>
                    <a:cubicBezTo>
                      <a:pt x="506" y="853"/>
                      <a:pt x="513" y="852"/>
                      <a:pt x="520" y="852"/>
                    </a:cubicBezTo>
                    <a:cubicBezTo>
                      <a:pt x="525" y="851"/>
                      <a:pt x="530" y="850"/>
                      <a:pt x="535" y="849"/>
                    </a:cubicBezTo>
                    <a:cubicBezTo>
                      <a:pt x="545" y="849"/>
                      <a:pt x="554" y="848"/>
                      <a:pt x="563" y="848"/>
                    </a:cubicBezTo>
                    <a:cubicBezTo>
                      <a:pt x="568" y="847"/>
                      <a:pt x="573" y="846"/>
                      <a:pt x="578" y="846"/>
                    </a:cubicBezTo>
                    <a:cubicBezTo>
                      <a:pt x="591" y="846"/>
                      <a:pt x="604" y="846"/>
                      <a:pt x="617" y="844"/>
                    </a:cubicBezTo>
                    <a:cubicBezTo>
                      <a:pt x="618" y="844"/>
                      <a:pt x="619" y="844"/>
                      <a:pt x="620" y="844"/>
                    </a:cubicBezTo>
                    <a:cubicBezTo>
                      <a:pt x="620" y="844"/>
                      <a:pt x="620" y="844"/>
                      <a:pt x="620" y="844"/>
                    </a:cubicBezTo>
                    <a:cubicBezTo>
                      <a:pt x="621" y="843"/>
                      <a:pt x="621" y="843"/>
                      <a:pt x="622" y="843"/>
                    </a:cubicBezTo>
                    <a:cubicBezTo>
                      <a:pt x="623" y="843"/>
                      <a:pt x="623" y="843"/>
                      <a:pt x="624" y="842"/>
                    </a:cubicBezTo>
                    <a:cubicBezTo>
                      <a:pt x="624" y="842"/>
                      <a:pt x="624" y="842"/>
                      <a:pt x="624" y="842"/>
                    </a:cubicBezTo>
                    <a:cubicBezTo>
                      <a:pt x="624" y="842"/>
                      <a:pt x="624" y="842"/>
                      <a:pt x="624" y="842"/>
                    </a:cubicBezTo>
                    <a:cubicBezTo>
                      <a:pt x="623" y="843"/>
                      <a:pt x="623" y="843"/>
                      <a:pt x="622" y="843"/>
                    </a:cubicBezTo>
                    <a:cubicBezTo>
                      <a:pt x="621" y="843"/>
                      <a:pt x="621" y="844"/>
                      <a:pt x="620" y="844"/>
                    </a:cubicBezTo>
                    <a:cubicBezTo>
                      <a:pt x="620" y="844"/>
                      <a:pt x="620" y="844"/>
                      <a:pt x="620" y="844"/>
                    </a:cubicBezTo>
                    <a:cubicBezTo>
                      <a:pt x="620" y="844"/>
                      <a:pt x="619" y="844"/>
                      <a:pt x="618" y="844"/>
                    </a:cubicBezTo>
                    <a:cubicBezTo>
                      <a:pt x="609" y="846"/>
                      <a:pt x="601" y="848"/>
                      <a:pt x="592" y="849"/>
                    </a:cubicBezTo>
                    <a:cubicBezTo>
                      <a:pt x="580" y="851"/>
                      <a:pt x="568" y="852"/>
                      <a:pt x="556" y="854"/>
                    </a:cubicBezTo>
                    <a:cubicBezTo>
                      <a:pt x="546" y="855"/>
                      <a:pt x="537" y="858"/>
                      <a:pt x="527" y="858"/>
                    </a:cubicBezTo>
                    <a:cubicBezTo>
                      <a:pt x="518" y="859"/>
                      <a:pt x="509" y="862"/>
                      <a:pt x="499" y="863"/>
                    </a:cubicBezTo>
                    <a:cubicBezTo>
                      <a:pt x="493" y="864"/>
                      <a:pt x="487" y="864"/>
                      <a:pt x="481" y="865"/>
                    </a:cubicBezTo>
                    <a:close/>
                    <a:moveTo>
                      <a:pt x="654" y="842"/>
                    </a:moveTo>
                    <a:cubicBezTo>
                      <a:pt x="654" y="842"/>
                      <a:pt x="654" y="843"/>
                      <a:pt x="653" y="843"/>
                    </a:cubicBezTo>
                    <a:cubicBezTo>
                      <a:pt x="653" y="843"/>
                      <a:pt x="653" y="843"/>
                      <a:pt x="653" y="843"/>
                    </a:cubicBezTo>
                    <a:cubicBezTo>
                      <a:pt x="645" y="846"/>
                      <a:pt x="638" y="849"/>
                      <a:pt x="630" y="851"/>
                    </a:cubicBezTo>
                    <a:cubicBezTo>
                      <a:pt x="623" y="853"/>
                      <a:pt x="616" y="854"/>
                      <a:pt x="608" y="855"/>
                    </a:cubicBezTo>
                    <a:cubicBezTo>
                      <a:pt x="601" y="857"/>
                      <a:pt x="594" y="858"/>
                      <a:pt x="586" y="859"/>
                    </a:cubicBezTo>
                    <a:cubicBezTo>
                      <a:pt x="580" y="860"/>
                      <a:pt x="575" y="860"/>
                      <a:pt x="569" y="860"/>
                    </a:cubicBezTo>
                    <a:cubicBezTo>
                      <a:pt x="560" y="861"/>
                      <a:pt x="550" y="862"/>
                      <a:pt x="541" y="863"/>
                    </a:cubicBezTo>
                    <a:cubicBezTo>
                      <a:pt x="537" y="864"/>
                      <a:pt x="532" y="864"/>
                      <a:pt x="528" y="864"/>
                    </a:cubicBezTo>
                    <a:cubicBezTo>
                      <a:pt x="524" y="864"/>
                      <a:pt x="519" y="865"/>
                      <a:pt x="514" y="865"/>
                    </a:cubicBezTo>
                    <a:cubicBezTo>
                      <a:pt x="513" y="865"/>
                      <a:pt x="511" y="865"/>
                      <a:pt x="509" y="865"/>
                    </a:cubicBezTo>
                    <a:cubicBezTo>
                      <a:pt x="509" y="865"/>
                      <a:pt x="509" y="865"/>
                      <a:pt x="509" y="865"/>
                    </a:cubicBezTo>
                    <a:cubicBezTo>
                      <a:pt x="509" y="865"/>
                      <a:pt x="509" y="865"/>
                      <a:pt x="509" y="865"/>
                    </a:cubicBezTo>
                    <a:cubicBezTo>
                      <a:pt x="509" y="865"/>
                      <a:pt x="509" y="865"/>
                      <a:pt x="509" y="865"/>
                    </a:cubicBezTo>
                    <a:cubicBezTo>
                      <a:pt x="517" y="863"/>
                      <a:pt x="526" y="862"/>
                      <a:pt x="534" y="861"/>
                    </a:cubicBezTo>
                    <a:cubicBezTo>
                      <a:pt x="544" y="859"/>
                      <a:pt x="555" y="858"/>
                      <a:pt x="565" y="856"/>
                    </a:cubicBezTo>
                    <a:cubicBezTo>
                      <a:pt x="572" y="856"/>
                      <a:pt x="578" y="855"/>
                      <a:pt x="585" y="854"/>
                    </a:cubicBezTo>
                    <a:cubicBezTo>
                      <a:pt x="594" y="853"/>
                      <a:pt x="603" y="852"/>
                      <a:pt x="612" y="850"/>
                    </a:cubicBezTo>
                    <a:cubicBezTo>
                      <a:pt x="616" y="849"/>
                      <a:pt x="621" y="848"/>
                      <a:pt x="626" y="847"/>
                    </a:cubicBezTo>
                    <a:cubicBezTo>
                      <a:pt x="628" y="846"/>
                      <a:pt x="631" y="846"/>
                      <a:pt x="634" y="846"/>
                    </a:cubicBezTo>
                    <a:cubicBezTo>
                      <a:pt x="640" y="845"/>
                      <a:pt x="647" y="844"/>
                      <a:pt x="653" y="843"/>
                    </a:cubicBezTo>
                    <a:cubicBezTo>
                      <a:pt x="653" y="843"/>
                      <a:pt x="653" y="843"/>
                      <a:pt x="653" y="843"/>
                    </a:cubicBezTo>
                    <a:cubicBezTo>
                      <a:pt x="654" y="843"/>
                      <a:pt x="654" y="842"/>
                      <a:pt x="654" y="842"/>
                    </a:cubicBezTo>
                    <a:cubicBezTo>
                      <a:pt x="654" y="842"/>
                      <a:pt x="654" y="842"/>
                      <a:pt x="654" y="842"/>
                    </a:cubicBezTo>
                    <a:cubicBezTo>
                      <a:pt x="654" y="842"/>
                      <a:pt x="654" y="842"/>
                      <a:pt x="654" y="842"/>
                    </a:cubicBezTo>
                    <a:close/>
                    <a:moveTo>
                      <a:pt x="681" y="828"/>
                    </a:moveTo>
                    <a:cubicBezTo>
                      <a:pt x="681" y="828"/>
                      <a:pt x="681" y="828"/>
                      <a:pt x="681" y="828"/>
                    </a:cubicBezTo>
                    <a:cubicBezTo>
                      <a:pt x="681" y="828"/>
                      <a:pt x="681" y="828"/>
                      <a:pt x="681" y="828"/>
                    </a:cubicBezTo>
                    <a:cubicBezTo>
                      <a:pt x="681" y="828"/>
                      <a:pt x="681" y="828"/>
                      <a:pt x="681" y="828"/>
                    </a:cubicBezTo>
                    <a:cubicBezTo>
                      <a:pt x="680" y="828"/>
                      <a:pt x="679" y="829"/>
                      <a:pt x="678" y="829"/>
                    </a:cubicBezTo>
                    <a:cubicBezTo>
                      <a:pt x="671" y="832"/>
                      <a:pt x="664" y="835"/>
                      <a:pt x="656" y="837"/>
                    </a:cubicBezTo>
                    <a:cubicBezTo>
                      <a:pt x="649" y="839"/>
                      <a:pt x="641" y="840"/>
                      <a:pt x="633" y="842"/>
                    </a:cubicBezTo>
                    <a:cubicBezTo>
                      <a:pt x="632" y="842"/>
                      <a:pt x="631" y="842"/>
                      <a:pt x="631" y="842"/>
                    </a:cubicBezTo>
                    <a:cubicBezTo>
                      <a:pt x="631" y="841"/>
                      <a:pt x="632" y="840"/>
                      <a:pt x="633" y="840"/>
                    </a:cubicBezTo>
                    <a:cubicBezTo>
                      <a:pt x="640" y="840"/>
                      <a:pt x="646" y="838"/>
                      <a:pt x="653" y="836"/>
                    </a:cubicBezTo>
                    <a:cubicBezTo>
                      <a:pt x="662" y="833"/>
                      <a:pt x="671" y="830"/>
                      <a:pt x="681" y="828"/>
                    </a:cubicBezTo>
                    <a:close/>
                    <a:moveTo>
                      <a:pt x="639" y="834"/>
                    </a:moveTo>
                    <a:cubicBezTo>
                      <a:pt x="639" y="834"/>
                      <a:pt x="639" y="834"/>
                      <a:pt x="639" y="834"/>
                    </a:cubicBezTo>
                    <a:cubicBezTo>
                      <a:pt x="639" y="835"/>
                      <a:pt x="639" y="835"/>
                      <a:pt x="639" y="835"/>
                    </a:cubicBezTo>
                    <a:lnTo>
                      <a:pt x="639" y="834"/>
                    </a:lnTo>
                    <a:close/>
                    <a:moveTo>
                      <a:pt x="480" y="845"/>
                    </a:moveTo>
                    <a:cubicBezTo>
                      <a:pt x="480" y="845"/>
                      <a:pt x="480" y="844"/>
                      <a:pt x="481" y="844"/>
                    </a:cubicBezTo>
                    <a:cubicBezTo>
                      <a:pt x="481" y="844"/>
                      <a:pt x="482" y="844"/>
                      <a:pt x="482" y="844"/>
                    </a:cubicBezTo>
                    <a:cubicBezTo>
                      <a:pt x="483" y="844"/>
                      <a:pt x="483" y="844"/>
                      <a:pt x="484" y="843"/>
                    </a:cubicBezTo>
                    <a:cubicBezTo>
                      <a:pt x="484" y="843"/>
                      <a:pt x="484" y="843"/>
                      <a:pt x="484" y="843"/>
                    </a:cubicBezTo>
                    <a:cubicBezTo>
                      <a:pt x="485" y="843"/>
                      <a:pt x="485" y="842"/>
                      <a:pt x="486" y="842"/>
                    </a:cubicBezTo>
                    <a:cubicBezTo>
                      <a:pt x="494" y="840"/>
                      <a:pt x="502" y="838"/>
                      <a:pt x="510" y="836"/>
                    </a:cubicBezTo>
                    <a:cubicBezTo>
                      <a:pt x="518" y="834"/>
                      <a:pt x="526" y="833"/>
                      <a:pt x="535" y="831"/>
                    </a:cubicBezTo>
                    <a:cubicBezTo>
                      <a:pt x="544" y="828"/>
                      <a:pt x="553" y="828"/>
                      <a:pt x="562" y="828"/>
                    </a:cubicBezTo>
                    <a:cubicBezTo>
                      <a:pt x="568" y="828"/>
                      <a:pt x="574" y="828"/>
                      <a:pt x="580" y="828"/>
                    </a:cubicBezTo>
                    <a:cubicBezTo>
                      <a:pt x="588" y="828"/>
                      <a:pt x="596" y="828"/>
                      <a:pt x="604" y="828"/>
                    </a:cubicBezTo>
                    <a:cubicBezTo>
                      <a:pt x="609" y="828"/>
                      <a:pt x="615" y="828"/>
                      <a:pt x="620" y="828"/>
                    </a:cubicBezTo>
                    <a:cubicBezTo>
                      <a:pt x="632" y="827"/>
                      <a:pt x="643" y="828"/>
                      <a:pt x="654" y="829"/>
                    </a:cubicBezTo>
                    <a:cubicBezTo>
                      <a:pt x="654" y="829"/>
                      <a:pt x="654" y="829"/>
                      <a:pt x="654" y="829"/>
                    </a:cubicBezTo>
                    <a:cubicBezTo>
                      <a:pt x="654" y="829"/>
                      <a:pt x="654" y="829"/>
                      <a:pt x="654" y="829"/>
                    </a:cubicBezTo>
                    <a:cubicBezTo>
                      <a:pt x="654" y="829"/>
                      <a:pt x="654" y="829"/>
                      <a:pt x="654" y="829"/>
                    </a:cubicBezTo>
                    <a:cubicBezTo>
                      <a:pt x="654" y="829"/>
                      <a:pt x="654" y="829"/>
                      <a:pt x="654" y="829"/>
                    </a:cubicBezTo>
                    <a:cubicBezTo>
                      <a:pt x="651" y="829"/>
                      <a:pt x="649" y="830"/>
                      <a:pt x="647" y="830"/>
                    </a:cubicBezTo>
                    <a:cubicBezTo>
                      <a:pt x="642" y="830"/>
                      <a:pt x="637" y="830"/>
                      <a:pt x="633" y="830"/>
                    </a:cubicBezTo>
                    <a:cubicBezTo>
                      <a:pt x="622" y="831"/>
                      <a:pt x="610" y="831"/>
                      <a:pt x="599" y="832"/>
                    </a:cubicBezTo>
                    <a:cubicBezTo>
                      <a:pt x="589" y="832"/>
                      <a:pt x="579" y="832"/>
                      <a:pt x="568" y="832"/>
                    </a:cubicBezTo>
                    <a:cubicBezTo>
                      <a:pt x="562" y="833"/>
                      <a:pt x="555" y="834"/>
                      <a:pt x="549" y="834"/>
                    </a:cubicBezTo>
                    <a:cubicBezTo>
                      <a:pt x="542" y="834"/>
                      <a:pt x="536" y="835"/>
                      <a:pt x="529" y="836"/>
                    </a:cubicBezTo>
                    <a:cubicBezTo>
                      <a:pt x="525" y="837"/>
                      <a:pt x="520" y="837"/>
                      <a:pt x="516" y="838"/>
                    </a:cubicBezTo>
                    <a:cubicBezTo>
                      <a:pt x="509" y="839"/>
                      <a:pt x="503" y="840"/>
                      <a:pt x="496" y="841"/>
                    </a:cubicBezTo>
                    <a:cubicBezTo>
                      <a:pt x="492" y="842"/>
                      <a:pt x="488" y="843"/>
                      <a:pt x="484" y="843"/>
                    </a:cubicBezTo>
                    <a:cubicBezTo>
                      <a:pt x="484" y="843"/>
                      <a:pt x="484" y="844"/>
                      <a:pt x="484" y="844"/>
                    </a:cubicBezTo>
                    <a:cubicBezTo>
                      <a:pt x="483" y="844"/>
                      <a:pt x="483" y="844"/>
                      <a:pt x="482" y="844"/>
                    </a:cubicBezTo>
                    <a:cubicBezTo>
                      <a:pt x="482" y="844"/>
                      <a:pt x="481" y="844"/>
                      <a:pt x="481" y="844"/>
                    </a:cubicBezTo>
                    <a:cubicBezTo>
                      <a:pt x="480" y="844"/>
                      <a:pt x="480" y="845"/>
                      <a:pt x="480" y="845"/>
                    </a:cubicBezTo>
                    <a:cubicBezTo>
                      <a:pt x="480" y="845"/>
                      <a:pt x="480" y="845"/>
                      <a:pt x="480" y="845"/>
                    </a:cubicBezTo>
                    <a:cubicBezTo>
                      <a:pt x="480" y="845"/>
                      <a:pt x="480" y="845"/>
                      <a:pt x="480" y="845"/>
                    </a:cubicBezTo>
                    <a:close/>
                    <a:moveTo>
                      <a:pt x="502" y="844"/>
                    </a:moveTo>
                    <a:cubicBezTo>
                      <a:pt x="510" y="842"/>
                      <a:pt x="518" y="842"/>
                      <a:pt x="526" y="840"/>
                    </a:cubicBezTo>
                    <a:cubicBezTo>
                      <a:pt x="536" y="838"/>
                      <a:pt x="547" y="838"/>
                      <a:pt x="557" y="837"/>
                    </a:cubicBezTo>
                    <a:cubicBezTo>
                      <a:pt x="569" y="837"/>
                      <a:pt x="580" y="836"/>
                      <a:pt x="591" y="836"/>
                    </a:cubicBezTo>
                    <a:cubicBezTo>
                      <a:pt x="597" y="836"/>
                      <a:pt x="603" y="836"/>
                      <a:pt x="609" y="835"/>
                    </a:cubicBezTo>
                    <a:cubicBezTo>
                      <a:pt x="615" y="835"/>
                      <a:pt x="621" y="835"/>
                      <a:pt x="626" y="835"/>
                    </a:cubicBezTo>
                    <a:cubicBezTo>
                      <a:pt x="630" y="835"/>
                      <a:pt x="633" y="835"/>
                      <a:pt x="636" y="835"/>
                    </a:cubicBezTo>
                    <a:cubicBezTo>
                      <a:pt x="636" y="835"/>
                      <a:pt x="636" y="835"/>
                      <a:pt x="636" y="835"/>
                    </a:cubicBezTo>
                    <a:cubicBezTo>
                      <a:pt x="636" y="835"/>
                      <a:pt x="636" y="835"/>
                      <a:pt x="636" y="835"/>
                    </a:cubicBezTo>
                    <a:cubicBezTo>
                      <a:pt x="636" y="835"/>
                      <a:pt x="636" y="835"/>
                      <a:pt x="636" y="835"/>
                    </a:cubicBezTo>
                    <a:cubicBezTo>
                      <a:pt x="631" y="836"/>
                      <a:pt x="625" y="837"/>
                      <a:pt x="620" y="838"/>
                    </a:cubicBezTo>
                    <a:cubicBezTo>
                      <a:pt x="608" y="841"/>
                      <a:pt x="596" y="841"/>
                      <a:pt x="584" y="842"/>
                    </a:cubicBezTo>
                    <a:cubicBezTo>
                      <a:pt x="579" y="842"/>
                      <a:pt x="574" y="842"/>
                      <a:pt x="569" y="842"/>
                    </a:cubicBezTo>
                    <a:cubicBezTo>
                      <a:pt x="563" y="843"/>
                      <a:pt x="557" y="843"/>
                      <a:pt x="551" y="844"/>
                    </a:cubicBezTo>
                    <a:cubicBezTo>
                      <a:pt x="543" y="845"/>
                      <a:pt x="535" y="845"/>
                      <a:pt x="527" y="846"/>
                    </a:cubicBezTo>
                    <a:cubicBezTo>
                      <a:pt x="521" y="847"/>
                      <a:pt x="515" y="848"/>
                      <a:pt x="509" y="849"/>
                    </a:cubicBezTo>
                    <a:cubicBezTo>
                      <a:pt x="498" y="849"/>
                      <a:pt x="487" y="850"/>
                      <a:pt x="476" y="850"/>
                    </a:cubicBezTo>
                    <a:cubicBezTo>
                      <a:pt x="476" y="850"/>
                      <a:pt x="476" y="850"/>
                      <a:pt x="476" y="849"/>
                    </a:cubicBezTo>
                    <a:cubicBezTo>
                      <a:pt x="485" y="847"/>
                      <a:pt x="493" y="845"/>
                      <a:pt x="502" y="844"/>
                    </a:cubicBezTo>
                    <a:close/>
                    <a:moveTo>
                      <a:pt x="464" y="850"/>
                    </a:moveTo>
                    <a:cubicBezTo>
                      <a:pt x="464" y="850"/>
                      <a:pt x="464" y="850"/>
                      <a:pt x="464" y="850"/>
                    </a:cubicBezTo>
                    <a:cubicBezTo>
                      <a:pt x="464" y="850"/>
                      <a:pt x="465" y="849"/>
                      <a:pt x="465" y="849"/>
                    </a:cubicBezTo>
                    <a:cubicBezTo>
                      <a:pt x="466" y="849"/>
                      <a:pt x="466" y="849"/>
                      <a:pt x="467" y="849"/>
                    </a:cubicBezTo>
                    <a:cubicBezTo>
                      <a:pt x="467" y="849"/>
                      <a:pt x="468" y="849"/>
                      <a:pt x="468" y="849"/>
                    </a:cubicBezTo>
                    <a:cubicBezTo>
                      <a:pt x="468" y="848"/>
                      <a:pt x="469" y="848"/>
                      <a:pt x="469" y="848"/>
                    </a:cubicBezTo>
                    <a:cubicBezTo>
                      <a:pt x="470" y="848"/>
                      <a:pt x="470" y="848"/>
                      <a:pt x="471" y="848"/>
                    </a:cubicBezTo>
                    <a:cubicBezTo>
                      <a:pt x="471" y="848"/>
                      <a:pt x="472" y="847"/>
                      <a:pt x="472" y="847"/>
                    </a:cubicBezTo>
                    <a:cubicBezTo>
                      <a:pt x="472" y="847"/>
                      <a:pt x="473" y="847"/>
                      <a:pt x="473" y="847"/>
                    </a:cubicBezTo>
                    <a:cubicBezTo>
                      <a:pt x="473" y="847"/>
                      <a:pt x="473" y="847"/>
                      <a:pt x="473" y="847"/>
                    </a:cubicBezTo>
                    <a:cubicBezTo>
                      <a:pt x="473" y="847"/>
                      <a:pt x="472" y="847"/>
                      <a:pt x="472" y="847"/>
                    </a:cubicBezTo>
                    <a:cubicBezTo>
                      <a:pt x="472" y="848"/>
                      <a:pt x="471" y="848"/>
                      <a:pt x="471" y="848"/>
                    </a:cubicBezTo>
                    <a:cubicBezTo>
                      <a:pt x="470" y="848"/>
                      <a:pt x="470" y="848"/>
                      <a:pt x="469" y="848"/>
                    </a:cubicBezTo>
                    <a:cubicBezTo>
                      <a:pt x="469" y="848"/>
                      <a:pt x="468" y="848"/>
                      <a:pt x="468" y="849"/>
                    </a:cubicBezTo>
                    <a:cubicBezTo>
                      <a:pt x="468" y="849"/>
                      <a:pt x="467" y="849"/>
                      <a:pt x="467" y="849"/>
                    </a:cubicBezTo>
                    <a:cubicBezTo>
                      <a:pt x="466" y="849"/>
                      <a:pt x="466" y="849"/>
                      <a:pt x="465" y="849"/>
                    </a:cubicBezTo>
                    <a:cubicBezTo>
                      <a:pt x="465" y="850"/>
                      <a:pt x="464" y="850"/>
                      <a:pt x="464" y="850"/>
                    </a:cubicBezTo>
                    <a:cubicBezTo>
                      <a:pt x="464" y="850"/>
                      <a:pt x="464" y="850"/>
                      <a:pt x="464" y="850"/>
                    </a:cubicBezTo>
                    <a:cubicBezTo>
                      <a:pt x="463" y="850"/>
                      <a:pt x="463" y="850"/>
                      <a:pt x="463" y="850"/>
                    </a:cubicBezTo>
                    <a:lnTo>
                      <a:pt x="464" y="850"/>
                    </a:lnTo>
                    <a:close/>
                    <a:moveTo>
                      <a:pt x="433" y="860"/>
                    </a:moveTo>
                    <a:cubicBezTo>
                      <a:pt x="434" y="860"/>
                      <a:pt x="434" y="860"/>
                      <a:pt x="435" y="860"/>
                    </a:cubicBezTo>
                    <a:cubicBezTo>
                      <a:pt x="435" y="860"/>
                      <a:pt x="435" y="860"/>
                      <a:pt x="435" y="860"/>
                    </a:cubicBezTo>
                    <a:cubicBezTo>
                      <a:pt x="439" y="858"/>
                      <a:pt x="443" y="857"/>
                      <a:pt x="447" y="856"/>
                    </a:cubicBezTo>
                    <a:cubicBezTo>
                      <a:pt x="449" y="855"/>
                      <a:pt x="451" y="855"/>
                      <a:pt x="453" y="855"/>
                    </a:cubicBezTo>
                    <a:cubicBezTo>
                      <a:pt x="453" y="855"/>
                      <a:pt x="454" y="855"/>
                      <a:pt x="454" y="855"/>
                    </a:cubicBezTo>
                    <a:cubicBezTo>
                      <a:pt x="454" y="855"/>
                      <a:pt x="455" y="855"/>
                      <a:pt x="455" y="855"/>
                    </a:cubicBezTo>
                    <a:cubicBezTo>
                      <a:pt x="455" y="855"/>
                      <a:pt x="455" y="855"/>
                      <a:pt x="455" y="855"/>
                    </a:cubicBezTo>
                    <a:cubicBezTo>
                      <a:pt x="455" y="855"/>
                      <a:pt x="455" y="855"/>
                      <a:pt x="455" y="855"/>
                    </a:cubicBezTo>
                    <a:cubicBezTo>
                      <a:pt x="455" y="855"/>
                      <a:pt x="454" y="855"/>
                      <a:pt x="454" y="855"/>
                    </a:cubicBezTo>
                    <a:cubicBezTo>
                      <a:pt x="454" y="855"/>
                      <a:pt x="453" y="855"/>
                      <a:pt x="453" y="855"/>
                    </a:cubicBezTo>
                    <a:cubicBezTo>
                      <a:pt x="450" y="856"/>
                      <a:pt x="447" y="857"/>
                      <a:pt x="444" y="858"/>
                    </a:cubicBezTo>
                    <a:cubicBezTo>
                      <a:pt x="441" y="859"/>
                      <a:pt x="438" y="859"/>
                      <a:pt x="435" y="860"/>
                    </a:cubicBezTo>
                    <a:cubicBezTo>
                      <a:pt x="435" y="860"/>
                      <a:pt x="435" y="860"/>
                      <a:pt x="435" y="860"/>
                    </a:cubicBezTo>
                    <a:cubicBezTo>
                      <a:pt x="434" y="860"/>
                      <a:pt x="434" y="860"/>
                      <a:pt x="433" y="860"/>
                    </a:cubicBezTo>
                    <a:cubicBezTo>
                      <a:pt x="433" y="860"/>
                      <a:pt x="432" y="861"/>
                      <a:pt x="432" y="861"/>
                    </a:cubicBezTo>
                    <a:cubicBezTo>
                      <a:pt x="432" y="861"/>
                      <a:pt x="432" y="861"/>
                      <a:pt x="432" y="861"/>
                    </a:cubicBezTo>
                    <a:cubicBezTo>
                      <a:pt x="432" y="861"/>
                      <a:pt x="433" y="860"/>
                      <a:pt x="433" y="860"/>
                    </a:cubicBezTo>
                    <a:close/>
                    <a:moveTo>
                      <a:pt x="637" y="757"/>
                    </a:moveTo>
                    <a:cubicBezTo>
                      <a:pt x="636" y="757"/>
                      <a:pt x="636" y="757"/>
                      <a:pt x="636" y="758"/>
                    </a:cubicBezTo>
                    <a:cubicBezTo>
                      <a:pt x="635" y="758"/>
                      <a:pt x="635" y="758"/>
                      <a:pt x="634" y="758"/>
                    </a:cubicBezTo>
                    <a:cubicBezTo>
                      <a:pt x="634" y="758"/>
                      <a:pt x="633" y="758"/>
                      <a:pt x="632" y="758"/>
                    </a:cubicBezTo>
                    <a:cubicBezTo>
                      <a:pt x="631" y="758"/>
                      <a:pt x="631" y="759"/>
                      <a:pt x="630" y="759"/>
                    </a:cubicBezTo>
                    <a:cubicBezTo>
                      <a:pt x="629" y="759"/>
                      <a:pt x="629" y="759"/>
                      <a:pt x="628" y="759"/>
                    </a:cubicBezTo>
                    <a:cubicBezTo>
                      <a:pt x="628" y="759"/>
                      <a:pt x="628" y="759"/>
                      <a:pt x="628" y="759"/>
                    </a:cubicBezTo>
                    <a:cubicBezTo>
                      <a:pt x="628" y="760"/>
                      <a:pt x="627" y="760"/>
                      <a:pt x="626" y="760"/>
                    </a:cubicBezTo>
                    <a:cubicBezTo>
                      <a:pt x="626" y="760"/>
                      <a:pt x="626" y="760"/>
                      <a:pt x="626" y="759"/>
                    </a:cubicBezTo>
                    <a:cubicBezTo>
                      <a:pt x="627" y="759"/>
                      <a:pt x="628" y="759"/>
                      <a:pt x="628" y="759"/>
                    </a:cubicBezTo>
                    <a:cubicBezTo>
                      <a:pt x="628" y="759"/>
                      <a:pt x="628" y="759"/>
                      <a:pt x="628" y="759"/>
                    </a:cubicBezTo>
                    <a:cubicBezTo>
                      <a:pt x="629" y="759"/>
                      <a:pt x="629" y="759"/>
                      <a:pt x="630" y="759"/>
                    </a:cubicBezTo>
                    <a:cubicBezTo>
                      <a:pt x="631" y="759"/>
                      <a:pt x="631" y="758"/>
                      <a:pt x="632" y="758"/>
                    </a:cubicBezTo>
                    <a:cubicBezTo>
                      <a:pt x="633" y="758"/>
                      <a:pt x="634" y="758"/>
                      <a:pt x="634" y="758"/>
                    </a:cubicBezTo>
                    <a:cubicBezTo>
                      <a:pt x="635" y="758"/>
                      <a:pt x="635" y="758"/>
                      <a:pt x="636" y="758"/>
                    </a:cubicBezTo>
                    <a:cubicBezTo>
                      <a:pt x="636" y="757"/>
                      <a:pt x="636" y="757"/>
                      <a:pt x="637" y="757"/>
                    </a:cubicBezTo>
                    <a:close/>
                    <a:moveTo>
                      <a:pt x="618" y="752"/>
                    </a:moveTo>
                    <a:cubicBezTo>
                      <a:pt x="620" y="752"/>
                      <a:pt x="621" y="752"/>
                      <a:pt x="623" y="752"/>
                    </a:cubicBezTo>
                    <a:cubicBezTo>
                      <a:pt x="627" y="752"/>
                      <a:pt x="632" y="752"/>
                      <a:pt x="636" y="752"/>
                    </a:cubicBezTo>
                    <a:cubicBezTo>
                      <a:pt x="636" y="752"/>
                      <a:pt x="636" y="752"/>
                      <a:pt x="636" y="752"/>
                    </a:cubicBezTo>
                    <a:cubicBezTo>
                      <a:pt x="636" y="752"/>
                      <a:pt x="636" y="752"/>
                      <a:pt x="636" y="752"/>
                    </a:cubicBezTo>
                    <a:cubicBezTo>
                      <a:pt x="636" y="752"/>
                      <a:pt x="636" y="752"/>
                      <a:pt x="636" y="752"/>
                    </a:cubicBezTo>
                    <a:cubicBezTo>
                      <a:pt x="635" y="753"/>
                      <a:pt x="634" y="753"/>
                      <a:pt x="633" y="753"/>
                    </a:cubicBezTo>
                    <a:cubicBezTo>
                      <a:pt x="629" y="754"/>
                      <a:pt x="626" y="755"/>
                      <a:pt x="622" y="756"/>
                    </a:cubicBezTo>
                    <a:cubicBezTo>
                      <a:pt x="619" y="758"/>
                      <a:pt x="617" y="756"/>
                      <a:pt x="614" y="753"/>
                    </a:cubicBezTo>
                    <a:cubicBezTo>
                      <a:pt x="616" y="753"/>
                      <a:pt x="617" y="753"/>
                      <a:pt x="618" y="752"/>
                    </a:cubicBezTo>
                    <a:close/>
                    <a:moveTo>
                      <a:pt x="604" y="761"/>
                    </a:moveTo>
                    <a:cubicBezTo>
                      <a:pt x="604" y="761"/>
                      <a:pt x="604" y="761"/>
                      <a:pt x="604" y="761"/>
                    </a:cubicBezTo>
                    <a:cubicBezTo>
                      <a:pt x="604" y="761"/>
                      <a:pt x="604" y="761"/>
                      <a:pt x="604" y="761"/>
                    </a:cubicBezTo>
                    <a:close/>
                    <a:moveTo>
                      <a:pt x="562" y="489"/>
                    </a:moveTo>
                    <a:cubicBezTo>
                      <a:pt x="562" y="489"/>
                      <a:pt x="562" y="489"/>
                      <a:pt x="562" y="489"/>
                    </a:cubicBezTo>
                    <a:cubicBezTo>
                      <a:pt x="562" y="489"/>
                      <a:pt x="562" y="489"/>
                      <a:pt x="562" y="489"/>
                    </a:cubicBezTo>
                    <a:cubicBezTo>
                      <a:pt x="562" y="489"/>
                      <a:pt x="562" y="489"/>
                      <a:pt x="562" y="489"/>
                    </a:cubicBezTo>
                    <a:cubicBezTo>
                      <a:pt x="562" y="489"/>
                      <a:pt x="562" y="489"/>
                      <a:pt x="562" y="489"/>
                    </a:cubicBezTo>
                    <a:close/>
                    <a:moveTo>
                      <a:pt x="486" y="363"/>
                    </a:moveTo>
                    <a:cubicBezTo>
                      <a:pt x="478" y="360"/>
                      <a:pt x="470" y="356"/>
                      <a:pt x="463" y="353"/>
                    </a:cubicBezTo>
                    <a:cubicBezTo>
                      <a:pt x="457" y="350"/>
                      <a:pt x="452" y="346"/>
                      <a:pt x="446" y="343"/>
                    </a:cubicBezTo>
                    <a:cubicBezTo>
                      <a:pt x="437" y="339"/>
                      <a:pt x="427" y="336"/>
                      <a:pt x="418" y="333"/>
                    </a:cubicBezTo>
                    <a:cubicBezTo>
                      <a:pt x="413" y="331"/>
                      <a:pt x="408" y="329"/>
                      <a:pt x="403" y="327"/>
                    </a:cubicBezTo>
                    <a:cubicBezTo>
                      <a:pt x="396" y="324"/>
                      <a:pt x="388" y="322"/>
                      <a:pt x="381" y="319"/>
                    </a:cubicBezTo>
                    <a:cubicBezTo>
                      <a:pt x="376" y="318"/>
                      <a:pt x="371" y="317"/>
                      <a:pt x="366" y="315"/>
                    </a:cubicBezTo>
                    <a:cubicBezTo>
                      <a:pt x="361" y="313"/>
                      <a:pt x="355" y="311"/>
                      <a:pt x="350" y="309"/>
                    </a:cubicBezTo>
                    <a:cubicBezTo>
                      <a:pt x="336" y="305"/>
                      <a:pt x="322" y="301"/>
                      <a:pt x="308" y="296"/>
                    </a:cubicBezTo>
                    <a:cubicBezTo>
                      <a:pt x="299" y="294"/>
                      <a:pt x="289" y="290"/>
                      <a:pt x="280" y="288"/>
                    </a:cubicBezTo>
                    <a:cubicBezTo>
                      <a:pt x="272" y="286"/>
                      <a:pt x="265" y="284"/>
                      <a:pt x="258" y="281"/>
                    </a:cubicBezTo>
                    <a:cubicBezTo>
                      <a:pt x="252" y="279"/>
                      <a:pt x="246" y="277"/>
                      <a:pt x="240" y="275"/>
                    </a:cubicBezTo>
                    <a:cubicBezTo>
                      <a:pt x="232" y="272"/>
                      <a:pt x="224" y="270"/>
                      <a:pt x="215" y="267"/>
                    </a:cubicBezTo>
                    <a:cubicBezTo>
                      <a:pt x="211" y="266"/>
                      <a:pt x="207" y="264"/>
                      <a:pt x="203" y="261"/>
                    </a:cubicBezTo>
                    <a:cubicBezTo>
                      <a:pt x="199" y="259"/>
                      <a:pt x="194" y="257"/>
                      <a:pt x="190" y="254"/>
                    </a:cubicBezTo>
                    <a:cubicBezTo>
                      <a:pt x="185" y="251"/>
                      <a:pt x="179" y="248"/>
                      <a:pt x="174" y="245"/>
                    </a:cubicBezTo>
                    <a:cubicBezTo>
                      <a:pt x="172" y="243"/>
                      <a:pt x="169" y="240"/>
                      <a:pt x="167" y="238"/>
                    </a:cubicBezTo>
                    <a:cubicBezTo>
                      <a:pt x="167" y="238"/>
                      <a:pt x="167" y="238"/>
                      <a:pt x="167" y="238"/>
                    </a:cubicBezTo>
                    <a:cubicBezTo>
                      <a:pt x="175" y="242"/>
                      <a:pt x="182" y="247"/>
                      <a:pt x="190" y="251"/>
                    </a:cubicBezTo>
                    <a:cubicBezTo>
                      <a:pt x="199" y="255"/>
                      <a:pt x="208" y="258"/>
                      <a:pt x="217" y="262"/>
                    </a:cubicBezTo>
                    <a:cubicBezTo>
                      <a:pt x="220" y="263"/>
                      <a:pt x="224" y="264"/>
                      <a:pt x="227" y="266"/>
                    </a:cubicBezTo>
                    <a:cubicBezTo>
                      <a:pt x="236" y="271"/>
                      <a:pt x="246" y="273"/>
                      <a:pt x="256" y="276"/>
                    </a:cubicBezTo>
                    <a:cubicBezTo>
                      <a:pt x="263" y="279"/>
                      <a:pt x="271" y="281"/>
                      <a:pt x="278" y="282"/>
                    </a:cubicBezTo>
                    <a:cubicBezTo>
                      <a:pt x="284" y="284"/>
                      <a:pt x="291" y="285"/>
                      <a:pt x="297" y="287"/>
                    </a:cubicBezTo>
                    <a:cubicBezTo>
                      <a:pt x="304" y="288"/>
                      <a:pt x="310" y="290"/>
                      <a:pt x="316" y="291"/>
                    </a:cubicBezTo>
                    <a:cubicBezTo>
                      <a:pt x="319" y="292"/>
                      <a:pt x="322" y="293"/>
                      <a:pt x="325" y="293"/>
                    </a:cubicBezTo>
                    <a:cubicBezTo>
                      <a:pt x="330" y="295"/>
                      <a:pt x="335" y="296"/>
                      <a:pt x="339" y="299"/>
                    </a:cubicBezTo>
                    <a:cubicBezTo>
                      <a:pt x="346" y="302"/>
                      <a:pt x="353" y="303"/>
                      <a:pt x="359" y="306"/>
                    </a:cubicBezTo>
                    <a:cubicBezTo>
                      <a:pt x="361" y="307"/>
                      <a:pt x="363" y="308"/>
                      <a:pt x="365" y="309"/>
                    </a:cubicBezTo>
                    <a:cubicBezTo>
                      <a:pt x="370" y="310"/>
                      <a:pt x="374" y="312"/>
                      <a:pt x="379" y="314"/>
                    </a:cubicBezTo>
                    <a:cubicBezTo>
                      <a:pt x="385" y="317"/>
                      <a:pt x="391" y="319"/>
                      <a:pt x="396" y="321"/>
                    </a:cubicBezTo>
                    <a:cubicBezTo>
                      <a:pt x="402" y="324"/>
                      <a:pt x="408" y="325"/>
                      <a:pt x="414" y="328"/>
                    </a:cubicBezTo>
                    <a:cubicBezTo>
                      <a:pt x="422" y="333"/>
                      <a:pt x="431" y="335"/>
                      <a:pt x="439" y="338"/>
                    </a:cubicBezTo>
                    <a:cubicBezTo>
                      <a:pt x="444" y="340"/>
                      <a:pt x="449" y="341"/>
                      <a:pt x="454" y="343"/>
                    </a:cubicBezTo>
                    <a:cubicBezTo>
                      <a:pt x="461" y="347"/>
                      <a:pt x="469" y="351"/>
                      <a:pt x="476" y="355"/>
                    </a:cubicBezTo>
                    <a:cubicBezTo>
                      <a:pt x="482" y="357"/>
                      <a:pt x="487" y="360"/>
                      <a:pt x="492" y="363"/>
                    </a:cubicBezTo>
                    <a:cubicBezTo>
                      <a:pt x="494" y="364"/>
                      <a:pt x="496" y="366"/>
                      <a:pt x="498" y="367"/>
                    </a:cubicBezTo>
                    <a:cubicBezTo>
                      <a:pt x="494" y="366"/>
                      <a:pt x="490" y="365"/>
                      <a:pt x="486" y="363"/>
                    </a:cubicBezTo>
                    <a:close/>
                    <a:moveTo>
                      <a:pt x="503" y="358"/>
                    </a:moveTo>
                    <a:cubicBezTo>
                      <a:pt x="507" y="360"/>
                      <a:pt x="510" y="364"/>
                      <a:pt x="512" y="369"/>
                    </a:cubicBezTo>
                    <a:cubicBezTo>
                      <a:pt x="511" y="368"/>
                      <a:pt x="510" y="368"/>
                      <a:pt x="509" y="367"/>
                    </a:cubicBezTo>
                    <a:cubicBezTo>
                      <a:pt x="504" y="363"/>
                      <a:pt x="498" y="359"/>
                      <a:pt x="493" y="356"/>
                    </a:cubicBezTo>
                    <a:cubicBezTo>
                      <a:pt x="486" y="351"/>
                      <a:pt x="478" y="348"/>
                      <a:pt x="471" y="344"/>
                    </a:cubicBezTo>
                    <a:cubicBezTo>
                      <a:pt x="464" y="339"/>
                      <a:pt x="457" y="335"/>
                      <a:pt x="449" y="331"/>
                    </a:cubicBezTo>
                    <a:cubicBezTo>
                      <a:pt x="441" y="327"/>
                      <a:pt x="433" y="324"/>
                      <a:pt x="425" y="321"/>
                    </a:cubicBezTo>
                    <a:cubicBezTo>
                      <a:pt x="419" y="318"/>
                      <a:pt x="413" y="317"/>
                      <a:pt x="408" y="314"/>
                    </a:cubicBezTo>
                    <a:cubicBezTo>
                      <a:pt x="403" y="313"/>
                      <a:pt x="399" y="310"/>
                      <a:pt x="394" y="308"/>
                    </a:cubicBezTo>
                    <a:cubicBezTo>
                      <a:pt x="388" y="305"/>
                      <a:pt x="382" y="301"/>
                      <a:pt x="376" y="299"/>
                    </a:cubicBezTo>
                    <a:cubicBezTo>
                      <a:pt x="368" y="296"/>
                      <a:pt x="359" y="294"/>
                      <a:pt x="351" y="291"/>
                    </a:cubicBezTo>
                    <a:cubicBezTo>
                      <a:pt x="345" y="289"/>
                      <a:pt x="339" y="287"/>
                      <a:pt x="333" y="284"/>
                    </a:cubicBezTo>
                    <a:cubicBezTo>
                      <a:pt x="323" y="281"/>
                      <a:pt x="313" y="277"/>
                      <a:pt x="303" y="274"/>
                    </a:cubicBezTo>
                    <a:cubicBezTo>
                      <a:pt x="296" y="271"/>
                      <a:pt x="289" y="269"/>
                      <a:pt x="282" y="267"/>
                    </a:cubicBezTo>
                    <a:cubicBezTo>
                      <a:pt x="274" y="264"/>
                      <a:pt x="266" y="262"/>
                      <a:pt x="258" y="259"/>
                    </a:cubicBezTo>
                    <a:cubicBezTo>
                      <a:pt x="248" y="256"/>
                      <a:pt x="239" y="253"/>
                      <a:pt x="229" y="250"/>
                    </a:cubicBezTo>
                    <a:cubicBezTo>
                      <a:pt x="223" y="248"/>
                      <a:pt x="217" y="246"/>
                      <a:pt x="210" y="244"/>
                    </a:cubicBezTo>
                    <a:cubicBezTo>
                      <a:pt x="202" y="242"/>
                      <a:pt x="195" y="238"/>
                      <a:pt x="187" y="234"/>
                    </a:cubicBezTo>
                    <a:cubicBezTo>
                      <a:pt x="181" y="231"/>
                      <a:pt x="175" y="228"/>
                      <a:pt x="169" y="224"/>
                    </a:cubicBezTo>
                    <a:cubicBezTo>
                      <a:pt x="166" y="223"/>
                      <a:pt x="163" y="221"/>
                      <a:pt x="161" y="219"/>
                    </a:cubicBezTo>
                    <a:cubicBezTo>
                      <a:pt x="164" y="220"/>
                      <a:pt x="167" y="222"/>
                      <a:pt x="170" y="223"/>
                    </a:cubicBezTo>
                    <a:cubicBezTo>
                      <a:pt x="175" y="226"/>
                      <a:pt x="180" y="229"/>
                      <a:pt x="186" y="231"/>
                    </a:cubicBezTo>
                    <a:cubicBezTo>
                      <a:pt x="191" y="234"/>
                      <a:pt x="197" y="236"/>
                      <a:pt x="203" y="239"/>
                    </a:cubicBezTo>
                    <a:cubicBezTo>
                      <a:pt x="210" y="242"/>
                      <a:pt x="218" y="244"/>
                      <a:pt x="226" y="247"/>
                    </a:cubicBezTo>
                    <a:cubicBezTo>
                      <a:pt x="237" y="252"/>
                      <a:pt x="249" y="253"/>
                      <a:pt x="261" y="257"/>
                    </a:cubicBezTo>
                    <a:cubicBezTo>
                      <a:pt x="269" y="260"/>
                      <a:pt x="277" y="261"/>
                      <a:pt x="285" y="264"/>
                    </a:cubicBezTo>
                    <a:cubicBezTo>
                      <a:pt x="290" y="266"/>
                      <a:pt x="295" y="268"/>
                      <a:pt x="301" y="270"/>
                    </a:cubicBezTo>
                    <a:cubicBezTo>
                      <a:pt x="307" y="272"/>
                      <a:pt x="314" y="274"/>
                      <a:pt x="321" y="276"/>
                    </a:cubicBezTo>
                    <a:cubicBezTo>
                      <a:pt x="328" y="278"/>
                      <a:pt x="335" y="281"/>
                      <a:pt x="342" y="283"/>
                    </a:cubicBezTo>
                    <a:cubicBezTo>
                      <a:pt x="345" y="285"/>
                      <a:pt x="349" y="286"/>
                      <a:pt x="352" y="288"/>
                    </a:cubicBezTo>
                    <a:cubicBezTo>
                      <a:pt x="357" y="291"/>
                      <a:pt x="362" y="292"/>
                      <a:pt x="367" y="294"/>
                    </a:cubicBezTo>
                    <a:cubicBezTo>
                      <a:pt x="372" y="295"/>
                      <a:pt x="377" y="297"/>
                      <a:pt x="383" y="299"/>
                    </a:cubicBezTo>
                    <a:cubicBezTo>
                      <a:pt x="390" y="302"/>
                      <a:pt x="397" y="305"/>
                      <a:pt x="405" y="308"/>
                    </a:cubicBezTo>
                    <a:cubicBezTo>
                      <a:pt x="410" y="310"/>
                      <a:pt x="416" y="312"/>
                      <a:pt x="422" y="314"/>
                    </a:cubicBezTo>
                    <a:cubicBezTo>
                      <a:pt x="426" y="316"/>
                      <a:pt x="430" y="319"/>
                      <a:pt x="434" y="321"/>
                    </a:cubicBezTo>
                    <a:cubicBezTo>
                      <a:pt x="438" y="323"/>
                      <a:pt x="442" y="326"/>
                      <a:pt x="446" y="327"/>
                    </a:cubicBezTo>
                    <a:cubicBezTo>
                      <a:pt x="461" y="331"/>
                      <a:pt x="475" y="340"/>
                      <a:pt x="489" y="348"/>
                    </a:cubicBezTo>
                    <a:cubicBezTo>
                      <a:pt x="494" y="351"/>
                      <a:pt x="498" y="355"/>
                      <a:pt x="503" y="358"/>
                    </a:cubicBezTo>
                    <a:close/>
                    <a:moveTo>
                      <a:pt x="158" y="213"/>
                    </a:moveTo>
                    <a:cubicBezTo>
                      <a:pt x="158" y="213"/>
                      <a:pt x="159" y="214"/>
                      <a:pt x="159" y="214"/>
                    </a:cubicBezTo>
                    <a:cubicBezTo>
                      <a:pt x="159" y="214"/>
                      <a:pt x="159" y="214"/>
                      <a:pt x="159" y="214"/>
                    </a:cubicBezTo>
                    <a:cubicBezTo>
                      <a:pt x="159" y="214"/>
                      <a:pt x="159" y="214"/>
                      <a:pt x="159" y="214"/>
                    </a:cubicBezTo>
                    <a:cubicBezTo>
                      <a:pt x="167" y="217"/>
                      <a:pt x="175" y="220"/>
                      <a:pt x="183" y="223"/>
                    </a:cubicBezTo>
                    <a:cubicBezTo>
                      <a:pt x="191" y="225"/>
                      <a:pt x="199" y="228"/>
                      <a:pt x="207" y="230"/>
                    </a:cubicBezTo>
                    <a:cubicBezTo>
                      <a:pt x="217" y="233"/>
                      <a:pt x="227" y="235"/>
                      <a:pt x="237" y="237"/>
                    </a:cubicBezTo>
                    <a:cubicBezTo>
                      <a:pt x="240" y="238"/>
                      <a:pt x="244" y="238"/>
                      <a:pt x="247" y="239"/>
                    </a:cubicBezTo>
                    <a:cubicBezTo>
                      <a:pt x="256" y="242"/>
                      <a:pt x="265" y="244"/>
                      <a:pt x="275" y="247"/>
                    </a:cubicBezTo>
                    <a:cubicBezTo>
                      <a:pt x="280" y="249"/>
                      <a:pt x="285" y="250"/>
                      <a:pt x="290" y="251"/>
                    </a:cubicBezTo>
                    <a:cubicBezTo>
                      <a:pt x="303" y="256"/>
                      <a:pt x="315" y="261"/>
                      <a:pt x="328" y="266"/>
                    </a:cubicBezTo>
                    <a:cubicBezTo>
                      <a:pt x="338" y="270"/>
                      <a:pt x="348" y="274"/>
                      <a:pt x="358" y="279"/>
                    </a:cubicBezTo>
                    <a:cubicBezTo>
                      <a:pt x="371" y="284"/>
                      <a:pt x="384" y="290"/>
                      <a:pt x="397" y="296"/>
                    </a:cubicBezTo>
                    <a:cubicBezTo>
                      <a:pt x="408" y="301"/>
                      <a:pt x="419" y="305"/>
                      <a:pt x="429" y="310"/>
                    </a:cubicBezTo>
                    <a:cubicBezTo>
                      <a:pt x="437" y="314"/>
                      <a:pt x="444" y="317"/>
                      <a:pt x="451" y="321"/>
                    </a:cubicBezTo>
                    <a:cubicBezTo>
                      <a:pt x="457" y="324"/>
                      <a:pt x="462" y="326"/>
                      <a:pt x="467" y="329"/>
                    </a:cubicBezTo>
                    <a:cubicBezTo>
                      <a:pt x="471" y="331"/>
                      <a:pt x="474" y="334"/>
                      <a:pt x="478" y="337"/>
                    </a:cubicBezTo>
                    <a:cubicBezTo>
                      <a:pt x="475" y="336"/>
                      <a:pt x="473" y="334"/>
                      <a:pt x="471" y="333"/>
                    </a:cubicBezTo>
                    <a:cubicBezTo>
                      <a:pt x="463" y="330"/>
                      <a:pt x="456" y="327"/>
                      <a:pt x="448" y="324"/>
                    </a:cubicBezTo>
                    <a:cubicBezTo>
                      <a:pt x="445" y="323"/>
                      <a:pt x="442" y="322"/>
                      <a:pt x="439" y="320"/>
                    </a:cubicBezTo>
                    <a:cubicBezTo>
                      <a:pt x="431" y="314"/>
                      <a:pt x="421" y="310"/>
                      <a:pt x="411" y="306"/>
                    </a:cubicBezTo>
                    <a:cubicBezTo>
                      <a:pt x="403" y="303"/>
                      <a:pt x="395" y="300"/>
                      <a:pt x="386" y="296"/>
                    </a:cubicBezTo>
                    <a:cubicBezTo>
                      <a:pt x="380" y="294"/>
                      <a:pt x="375" y="291"/>
                      <a:pt x="369" y="290"/>
                    </a:cubicBezTo>
                    <a:cubicBezTo>
                      <a:pt x="361" y="288"/>
                      <a:pt x="354" y="284"/>
                      <a:pt x="346" y="281"/>
                    </a:cubicBezTo>
                    <a:cubicBezTo>
                      <a:pt x="339" y="278"/>
                      <a:pt x="333" y="275"/>
                      <a:pt x="326" y="273"/>
                    </a:cubicBezTo>
                    <a:cubicBezTo>
                      <a:pt x="313" y="270"/>
                      <a:pt x="301" y="265"/>
                      <a:pt x="288" y="261"/>
                    </a:cubicBezTo>
                    <a:cubicBezTo>
                      <a:pt x="276" y="256"/>
                      <a:pt x="264" y="254"/>
                      <a:pt x="251" y="250"/>
                    </a:cubicBezTo>
                    <a:cubicBezTo>
                      <a:pt x="246" y="249"/>
                      <a:pt x="241" y="248"/>
                      <a:pt x="236" y="246"/>
                    </a:cubicBezTo>
                    <a:cubicBezTo>
                      <a:pt x="229" y="244"/>
                      <a:pt x="222" y="242"/>
                      <a:pt x="215" y="239"/>
                    </a:cubicBezTo>
                    <a:cubicBezTo>
                      <a:pt x="208" y="236"/>
                      <a:pt x="201" y="234"/>
                      <a:pt x="195" y="231"/>
                    </a:cubicBezTo>
                    <a:cubicBezTo>
                      <a:pt x="188" y="228"/>
                      <a:pt x="181" y="225"/>
                      <a:pt x="175" y="222"/>
                    </a:cubicBezTo>
                    <a:cubicBezTo>
                      <a:pt x="170" y="220"/>
                      <a:pt x="164" y="217"/>
                      <a:pt x="159" y="214"/>
                    </a:cubicBezTo>
                    <a:cubicBezTo>
                      <a:pt x="159" y="214"/>
                      <a:pt x="159" y="214"/>
                      <a:pt x="159" y="214"/>
                    </a:cubicBezTo>
                    <a:cubicBezTo>
                      <a:pt x="159" y="214"/>
                      <a:pt x="159" y="214"/>
                      <a:pt x="159" y="214"/>
                    </a:cubicBezTo>
                    <a:cubicBezTo>
                      <a:pt x="159" y="214"/>
                      <a:pt x="158" y="214"/>
                      <a:pt x="158" y="213"/>
                    </a:cubicBezTo>
                    <a:cubicBezTo>
                      <a:pt x="158" y="213"/>
                      <a:pt x="158" y="213"/>
                      <a:pt x="158" y="213"/>
                    </a:cubicBezTo>
                    <a:close/>
                    <a:moveTo>
                      <a:pt x="156" y="216"/>
                    </a:moveTo>
                    <a:cubicBezTo>
                      <a:pt x="156" y="216"/>
                      <a:pt x="156" y="216"/>
                      <a:pt x="156" y="216"/>
                    </a:cubicBezTo>
                    <a:cubicBezTo>
                      <a:pt x="156" y="216"/>
                      <a:pt x="156" y="216"/>
                      <a:pt x="156" y="216"/>
                    </a:cubicBezTo>
                    <a:close/>
                    <a:moveTo>
                      <a:pt x="143" y="210"/>
                    </a:moveTo>
                    <a:cubicBezTo>
                      <a:pt x="143" y="210"/>
                      <a:pt x="144" y="211"/>
                      <a:pt x="144" y="211"/>
                    </a:cubicBezTo>
                    <a:cubicBezTo>
                      <a:pt x="144" y="211"/>
                      <a:pt x="144" y="211"/>
                      <a:pt x="144" y="211"/>
                    </a:cubicBezTo>
                    <a:cubicBezTo>
                      <a:pt x="144" y="211"/>
                      <a:pt x="144" y="212"/>
                      <a:pt x="144" y="212"/>
                    </a:cubicBezTo>
                    <a:cubicBezTo>
                      <a:pt x="146" y="213"/>
                      <a:pt x="148" y="214"/>
                      <a:pt x="149" y="215"/>
                    </a:cubicBezTo>
                    <a:cubicBezTo>
                      <a:pt x="151" y="217"/>
                      <a:pt x="154" y="219"/>
                      <a:pt x="156" y="220"/>
                    </a:cubicBezTo>
                    <a:cubicBezTo>
                      <a:pt x="163" y="224"/>
                      <a:pt x="169" y="229"/>
                      <a:pt x="176" y="232"/>
                    </a:cubicBezTo>
                    <a:cubicBezTo>
                      <a:pt x="184" y="237"/>
                      <a:pt x="192" y="241"/>
                      <a:pt x="200" y="245"/>
                    </a:cubicBezTo>
                    <a:cubicBezTo>
                      <a:pt x="205" y="247"/>
                      <a:pt x="210" y="248"/>
                      <a:pt x="215" y="250"/>
                    </a:cubicBezTo>
                    <a:cubicBezTo>
                      <a:pt x="225" y="253"/>
                      <a:pt x="235" y="257"/>
                      <a:pt x="244" y="260"/>
                    </a:cubicBezTo>
                    <a:cubicBezTo>
                      <a:pt x="252" y="262"/>
                      <a:pt x="260" y="264"/>
                      <a:pt x="267" y="267"/>
                    </a:cubicBezTo>
                    <a:cubicBezTo>
                      <a:pt x="277" y="270"/>
                      <a:pt x="288" y="273"/>
                      <a:pt x="298" y="276"/>
                    </a:cubicBezTo>
                    <a:cubicBezTo>
                      <a:pt x="311" y="281"/>
                      <a:pt x="325" y="286"/>
                      <a:pt x="338" y="291"/>
                    </a:cubicBezTo>
                    <a:cubicBezTo>
                      <a:pt x="345" y="294"/>
                      <a:pt x="352" y="296"/>
                      <a:pt x="359" y="298"/>
                    </a:cubicBezTo>
                    <a:cubicBezTo>
                      <a:pt x="365" y="300"/>
                      <a:pt x="371" y="302"/>
                      <a:pt x="378" y="305"/>
                    </a:cubicBezTo>
                    <a:cubicBezTo>
                      <a:pt x="384" y="308"/>
                      <a:pt x="390" y="312"/>
                      <a:pt x="396" y="314"/>
                    </a:cubicBezTo>
                    <a:cubicBezTo>
                      <a:pt x="406" y="319"/>
                      <a:pt x="416" y="322"/>
                      <a:pt x="426" y="327"/>
                    </a:cubicBezTo>
                    <a:cubicBezTo>
                      <a:pt x="434" y="330"/>
                      <a:pt x="441" y="333"/>
                      <a:pt x="449" y="337"/>
                    </a:cubicBezTo>
                    <a:cubicBezTo>
                      <a:pt x="448" y="337"/>
                      <a:pt x="446" y="337"/>
                      <a:pt x="445" y="337"/>
                    </a:cubicBezTo>
                    <a:cubicBezTo>
                      <a:pt x="437" y="334"/>
                      <a:pt x="428" y="330"/>
                      <a:pt x="420" y="327"/>
                    </a:cubicBezTo>
                    <a:cubicBezTo>
                      <a:pt x="416" y="326"/>
                      <a:pt x="411" y="323"/>
                      <a:pt x="407" y="322"/>
                    </a:cubicBezTo>
                    <a:cubicBezTo>
                      <a:pt x="396" y="317"/>
                      <a:pt x="385" y="313"/>
                      <a:pt x="374" y="309"/>
                    </a:cubicBezTo>
                    <a:cubicBezTo>
                      <a:pt x="367" y="306"/>
                      <a:pt x="360" y="303"/>
                      <a:pt x="352" y="301"/>
                    </a:cubicBezTo>
                    <a:cubicBezTo>
                      <a:pt x="349" y="300"/>
                      <a:pt x="346" y="299"/>
                      <a:pt x="344" y="297"/>
                    </a:cubicBezTo>
                    <a:cubicBezTo>
                      <a:pt x="341" y="295"/>
                      <a:pt x="338" y="293"/>
                      <a:pt x="335" y="292"/>
                    </a:cubicBezTo>
                    <a:cubicBezTo>
                      <a:pt x="327" y="290"/>
                      <a:pt x="320" y="287"/>
                      <a:pt x="313" y="286"/>
                    </a:cubicBezTo>
                    <a:cubicBezTo>
                      <a:pt x="305" y="284"/>
                      <a:pt x="297" y="282"/>
                      <a:pt x="290" y="281"/>
                    </a:cubicBezTo>
                    <a:cubicBezTo>
                      <a:pt x="283" y="279"/>
                      <a:pt x="276" y="278"/>
                      <a:pt x="269" y="276"/>
                    </a:cubicBezTo>
                    <a:cubicBezTo>
                      <a:pt x="263" y="274"/>
                      <a:pt x="257" y="272"/>
                      <a:pt x="251" y="271"/>
                    </a:cubicBezTo>
                    <a:cubicBezTo>
                      <a:pt x="244" y="268"/>
                      <a:pt x="237" y="266"/>
                      <a:pt x="230" y="263"/>
                    </a:cubicBezTo>
                    <a:cubicBezTo>
                      <a:pt x="221" y="260"/>
                      <a:pt x="213" y="256"/>
                      <a:pt x="204" y="253"/>
                    </a:cubicBezTo>
                    <a:cubicBezTo>
                      <a:pt x="195" y="250"/>
                      <a:pt x="186" y="246"/>
                      <a:pt x="177" y="240"/>
                    </a:cubicBezTo>
                    <a:cubicBezTo>
                      <a:pt x="172" y="237"/>
                      <a:pt x="168" y="233"/>
                      <a:pt x="163" y="230"/>
                    </a:cubicBezTo>
                    <a:cubicBezTo>
                      <a:pt x="158" y="226"/>
                      <a:pt x="153" y="222"/>
                      <a:pt x="149" y="218"/>
                    </a:cubicBezTo>
                    <a:cubicBezTo>
                      <a:pt x="147" y="216"/>
                      <a:pt x="146" y="214"/>
                      <a:pt x="144" y="212"/>
                    </a:cubicBezTo>
                    <a:cubicBezTo>
                      <a:pt x="144" y="212"/>
                      <a:pt x="144" y="211"/>
                      <a:pt x="144" y="211"/>
                    </a:cubicBezTo>
                    <a:cubicBezTo>
                      <a:pt x="144" y="211"/>
                      <a:pt x="144" y="211"/>
                      <a:pt x="144" y="211"/>
                    </a:cubicBezTo>
                    <a:cubicBezTo>
                      <a:pt x="143" y="211"/>
                      <a:pt x="143" y="210"/>
                      <a:pt x="142" y="210"/>
                    </a:cubicBezTo>
                    <a:cubicBezTo>
                      <a:pt x="143" y="210"/>
                      <a:pt x="143" y="210"/>
                      <a:pt x="143" y="210"/>
                    </a:cubicBezTo>
                    <a:close/>
                    <a:moveTo>
                      <a:pt x="19" y="398"/>
                    </a:moveTo>
                    <a:cubicBezTo>
                      <a:pt x="20" y="390"/>
                      <a:pt x="22" y="382"/>
                      <a:pt x="25" y="375"/>
                    </a:cubicBezTo>
                    <a:cubicBezTo>
                      <a:pt x="31" y="358"/>
                      <a:pt x="37" y="341"/>
                      <a:pt x="45" y="325"/>
                    </a:cubicBezTo>
                    <a:cubicBezTo>
                      <a:pt x="51" y="313"/>
                      <a:pt x="56" y="301"/>
                      <a:pt x="62" y="290"/>
                    </a:cubicBezTo>
                    <a:cubicBezTo>
                      <a:pt x="68" y="279"/>
                      <a:pt x="74" y="269"/>
                      <a:pt x="81" y="259"/>
                    </a:cubicBezTo>
                    <a:cubicBezTo>
                      <a:pt x="84" y="254"/>
                      <a:pt x="88" y="250"/>
                      <a:pt x="92" y="245"/>
                    </a:cubicBezTo>
                    <a:cubicBezTo>
                      <a:pt x="92" y="245"/>
                      <a:pt x="92" y="245"/>
                      <a:pt x="92" y="245"/>
                    </a:cubicBezTo>
                    <a:cubicBezTo>
                      <a:pt x="92" y="245"/>
                      <a:pt x="92" y="244"/>
                      <a:pt x="92" y="244"/>
                    </a:cubicBezTo>
                    <a:cubicBezTo>
                      <a:pt x="92" y="244"/>
                      <a:pt x="92" y="245"/>
                      <a:pt x="92" y="245"/>
                    </a:cubicBezTo>
                    <a:cubicBezTo>
                      <a:pt x="92" y="245"/>
                      <a:pt x="92" y="245"/>
                      <a:pt x="92" y="245"/>
                    </a:cubicBezTo>
                    <a:cubicBezTo>
                      <a:pt x="91" y="246"/>
                      <a:pt x="90" y="247"/>
                      <a:pt x="90" y="248"/>
                    </a:cubicBezTo>
                    <a:cubicBezTo>
                      <a:pt x="85" y="255"/>
                      <a:pt x="81" y="262"/>
                      <a:pt x="77" y="269"/>
                    </a:cubicBezTo>
                    <a:cubicBezTo>
                      <a:pt x="74" y="275"/>
                      <a:pt x="71" y="281"/>
                      <a:pt x="67" y="287"/>
                    </a:cubicBezTo>
                    <a:cubicBezTo>
                      <a:pt x="65" y="291"/>
                      <a:pt x="62" y="295"/>
                      <a:pt x="60" y="300"/>
                    </a:cubicBezTo>
                    <a:cubicBezTo>
                      <a:pt x="57" y="306"/>
                      <a:pt x="54" y="313"/>
                      <a:pt x="51" y="320"/>
                    </a:cubicBezTo>
                    <a:cubicBezTo>
                      <a:pt x="49" y="326"/>
                      <a:pt x="46" y="332"/>
                      <a:pt x="43" y="338"/>
                    </a:cubicBezTo>
                    <a:cubicBezTo>
                      <a:pt x="39" y="348"/>
                      <a:pt x="35" y="358"/>
                      <a:pt x="31" y="368"/>
                    </a:cubicBezTo>
                    <a:cubicBezTo>
                      <a:pt x="28" y="379"/>
                      <a:pt x="24" y="389"/>
                      <a:pt x="21" y="400"/>
                    </a:cubicBezTo>
                    <a:cubicBezTo>
                      <a:pt x="18" y="409"/>
                      <a:pt x="16" y="419"/>
                      <a:pt x="13" y="428"/>
                    </a:cubicBezTo>
                    <a:cubicBezTo>
                      <a:pt x="15" y="418"/>
                      <a:pt x="16" y="408"/>
                      <a:pt x="19" y="398"/>
                    </a:cubicBezTo>
                    <a:close/>
                    <a:moveTo>
                      <a:pt x="66" y="294"/>
                    </a:moveTo>
                    <a:cubicBezTo>
                      <a:pt x="66" y="294"/>
                      <a:pt x="66" y="294"/>
                      <a:pt x="66" y="294"/>
                    </a:cubicBezTo>
                    <a:cubicBezTo>
                      <a:pt x="65" y="295"/>
                      <a:pt x="65" y="296"/>
                      <a:pt x="64" y="298"/>
                    </a:cubicBezTo>
                    <a:cubicBezTo>
                      <a:pt x="62" y="302"/>
                      <a:pt x="60" y="306"/>
                      <a:pt x="58" y="310"/>
                    </a:cubicBezTo>
                    <a:cubicBezTo>
                      <a:pt x="58" y="311"/>
                      <a:pt x="58" y="311"/>
                      <a:pt x="58" y="311"/>
                    </a:cubicBezTo>
                    <a:cubicBezTo>
                      <a:pt x="58" y="311"/>
                      <a:pt x="58" y="311"/>
                      <a:pt x="58" y="311"/>
                    </a:cubicBezTo>
                    <a:cubicBezTo>
                      <a:pt x="58" y="311"/>
                      <a:pt x="58" y="311"/>
                      <a:pt x="58" y="311"/>
                    </a:cubicBezTo>
                    <a:cubicBezTo>
                      <a:pt x="58" y="311"/>
                      <a:pt x="58" y="310"/>
                      <a:pt x="58" y="310"/>
                    </a:cubicBezTo>
                    <a:cubicBezTo>
                      <a:pt x="58" y="310"/>
                      <a:pt x="59" y="309"/>
                      <a:pt x="59" y="309"/>
                    </a:cubicBezTo>
                    <a:cubicBezTo>
                      <a:pt x="61" y="305"/>
                      <a:pt x="62" y="301"/>
                      <a:pt x="64" y="298"/>
                    </a:cubicBezTo>
                    <a:cubicBezTo>
                      <a:pt x="65" y="296"/>
                      <a:pt x="65" y="295"/>
                      <a:pt x="66" y="294"/>
                    </a:cubicBezTo>
                    <a:cubicBezTo>
                      <a:pt x="66" y="294"/>
                      <a:pt x="66" y="294"/>
                      <a:pt x="66" y="294"/>
                    </a:cubicBezTo>
                    <a:close/>
                    <a:moveTo>
                      <a:pt x="6" y="521"/>
                    </a:moveTo>
                    <a:cubicBezTo>
                      <a:pt x="6" y="525"/>
                      <a:pt x="5" y="529"/>
                      <a:pt x="5" y="533"/>
                    </a:cubicBezTo>
                    <a:cubicBezTo>
                      <a:pt x="5" y="533"/>
                      <a:pt x="4" y="533"/>
                      <a:pt x="4" y="533"/>
                    </a:cubicBezTo>
                    <a:cubicBezTo>
                      <a:pt x="4" y="532"/>
                      <a:pt x="4" y="530"/>
                      <a:pt x="4" y="529"/>
                    </a:cubicBezTo>
                    <a:cubicBezTo>
                      <a:pt x="4" y="511"/>
                      <a:pt x="6" y="493"/>
                      <a:pt x="8" y="475"/>
                    </a:cubicBezTo>
                    <a:cubicBezTo>
                      <a:pt x="9" y="460"/>
                      <a:pt x="11" y="445"/>
                      <a:pt x="15" y="431"/>
                    </a:cubicBezTo>
                    <a:cubicBezTo>
                      <a:pt x="16" y="431"/>
                      <a:pt x="16" y="430"/>
                      <a:pt x="16" y="429"/>
                    </a:cubicBezTo>
                    <a:cubicBezTo>
                      <a:pt x="20" y="414"/>
                      <a:pt x="24" y="399"/>
                      <a:pt x="28" y="384"/>
                    </a:cubicBezTo>
                    <a:cubicBezTo>
                      <a:pt x="30" y="380"/>
                      <a:pt x="31" y="376"/>
                      <a:pt x="32" y="372"/>
                    </a:cubicBezTo>
                    <a:cubicBezTo>
                      <a:pt x="36" y="362"/>
                      <a:pt x="40" y="353"/>
                      <a:pt x="43" y="343"/>
                    </a:cubicBezTo>
                    <a:cubicBezTo>
                      <a:pt x="45" y="339"/>
                      <a:pt x="47" y="336"/>
                      <a:pt x="48" y="332"/>
                    </a:cubicBezTo>
                    <a:cubicBezTo>
                      <a:pt x="48" y="334"/>
                      <a:pt x="48" y="335"/>
                      <a:pt x="48" y="336"/>
                    </a:cubicBezTo>
                    <a:cubicBezTo>
                      <a:pt x="41" y="350"/>
                      <a:pt x="38" y="365"/>
                      <a:pt x="34" y="380"/>
                    </a:cubicBezTo>
                    <a:cubicBezTo>
                      <a:pt x="30" y="391"/>
                      <a:pt x="29" y="403"/>
                      <a:pt x="26" y="415"/>
                    </a:cubicBezTo>
                    <a:cubicBezTo>
                      <a:pt x="23" y="428"/>
                      <a:pt x="19" y="442"/>
                      <a:pt x="16" y="456"/>
                    </a:cubicBezTo>
                    <a:cubicBezTo>
                      <a:pt x="14" y="464"/>
                      <a:pt x="12" y="472"/>
                      <a:pt x="11" y="481"/>
                    </a:cubicBezTo>
                    <a:cubicBezTo>
                      <a:pt x="9" y="494"/>
                      <a:pt x="8" y="508"/>
                      <a:pt x="6" y="521"/>
                    </a:cubicBezTo>
                    <a:close/>
                    <a:moveTo>
                      <a:pt x="78" y="289"/>
                    </a:moveTo>
                    <a:cubicBezTo>
                      <a:pt x="78" y="290"/>
                      <a:pt x="77" y="291"/>
                      <a:pt x="77" y="292"/>
                    </a:cubicBezTo>
                    <a:cubicBezTo>
                      <a:pt x="76" y="292"/>
                      <a:pt x="76" y="292"/>
                      <a:pt x="76" y="292"/>
                    </a:cubicBezTo>
                    <a:cubicBezTo>
                      <a:pt x="73" y="300"/>
                      <a:pt x="70" y="307"/>
                      <a:pt x="67" y="314"/>
                    </a:cubicBezTo>
                    <a:cubicBezTo>
                      <a:pt x="64" y="322"/>
                      <a:pt x="61" y="330"/>
                      <a:pt x="58" y="337"/>
                    </a:cubicBezTo>
                    <a:cubicBezTo>
                      <a:pt x="55" y="346"/>
                      <a:pt x="53" y="355"/>
                      <a:pt x="50" y="364"/>
                    </a:cubicBezTo>
                    <a:cubicBezTo>
                      <a:pt x="47" y="375"/>
                      <a:pt x="45" y="386"/>
                      <a:pt x="42" y="398"/>
                    </a:cubicBezTo>
                    <a:cubicBezTo>
                      <a:pt x="40" y="404"/>
                      <a:pt x="39" y="411"/>
                      <a:pt x="37" y="417"/>
                    </a:cubicBezTo>
                    <a:cubicBezTo>
                      <a:pt x="35" y="429"/>
                      <a:pt x="32" y="440"/>
                      <a:pt x="30" y="452"/>
                    </a:cubicBezTo>
                    <a:cubicBezTo>
                      <a:pt x="28" y="460"/>
                      <a:pt x="26" y="469"/>
                      <a:pt x="24" y="477"/>
                    </a:cubicBezTo>
                    <a:cubicBezTo>
                      <a:pt x="21" y="487"/>
                      <a:pt x="19" y="497"/>
                      <a:pt x="16" y="507"/>
                    </a:cubicBezTo>
                    <a:cubicBezTo>
                      <a:pt x="16" y="508"/>
                      <a:pt x="15" y="510"/>
                      <a:pt x="14" y="512"/>
                    </a:cubicBezTo>
                    <a:cubicBezTo>
                      <a:pt x="16" y="501"/>
                      <a:pt x="18" y="491"/>
                      <a:pt x="20" y="480"/>
                    </a:cubicBezTo>
                    <a:cubicBezTo>
                      <a:pt x="21" y="476"/>
                      <a:pt x="21" y="471"/>
                      <a:pt x="22" y="467"/>
                    </a:cubicBezTo>
                    <a:cubicBezTo>
                      <a:pt x="24" y="457"/>
                      <a:pt x="27" y="447"/>
                      <a:pt x="29" y="437"/>
                    </a:cubicBezTo>
                    <a:cubicBezTo>
                      <a:pt x="33" y="420"/>
                      <a:pt x="38" y="403"/>
                      <a:pt x="42" y="386"/>
                    </a:cubicBezTo>
                    <a:cubicBezTo>
                      <a:pt x="43" y="383"/>
                      <a:pt x="43" y="379"/>
                      <a:pt x="44" y="376"/>
                    </a:cubicBezTo>
                    <a:cubicBezTo>
                      <a:pt x="45" y="372"/>
                      <a:pt x="46" y="369"/>
                      <a:pt x="47" y="366"/>
                    </a:cubicBezTo>
                    <a:cubicBezTo>
                      <a:pt x="49" y="359"/>
                      <a:pt x="51" y="352"/>
                      <a:pt x="53" y="345"/>
                    </a:cubicBezTo>
                    <a:cubicBezTo>
                      <a:pt x="55" y="341"/>
                      <a:pt x="56" y="337"/>
                      <a:pt x="58" y="333"/>
                    </a:cubicBezTo>
                    <a:cubicBezTo>
                      <a:pt x="60" y="328"/>
                      <a:pt x="62" y="323"/>
                      <a:pt x="64" y="318"/>
                    </a:cubicBezTo>
                    <a:cubicBezTo>
                      <a:pt x="68" y="309"/>
                      <a:pt x="72" y="301"/>
                      <a:pt x="76" y="292"/>
                    </a:cubicBezTo>
                    <a:cubicBezTo>
                      <a:pt x="76" y="292"/>
                      <a:pt x="76" y="292"/>
                      <a:pt x="77" y="292"/>
                    </a:cubicBezTo>
                    <a:cubicBezTo>
                      <a:pt x="77" y="291"/>
                      <a:pt x="78" y="290"/>
                      <a:pt x="78" y="289"/>
                    </a:cubicBezTo>
                    <a:cubicBezTo>
                      <a:pt x="78" y="289"/>
                      <a:pt x="78" y="288"/>
                      <a:pt x="78" y="288"/>
                    </a:cubicBezTo>
                    <a:cubicBezTo>
                      <a:pt x="78" y="289"/>
                      <a:pt x="78" y="289"/>
                      <a:pt x="78" y="289"/>
                    </a:cubicBezTo>
                    <a:close/>
                    <a:moveTo>
                      <a:pt x="80" y="284"/>
                    </a:moveTo>
                    <a:cubicBezTo>
                      <a:pt x="80" y="284"/>
                      <a:pt x="80" y="284"/>
                      <a:pt x="80" y="284"/>
                    </a:cubicBezTo>
                    <a:cubicBezTo>
                      <a:pt x="81" y="283"/>
                      <a:pt x="81" y="283"/>
                      <a:pt x="81" y="283"/>
                    </a:cubicBezTo>
                    <a:lnTo>
                      <a:pt x="80" y="284"/>
                    </a:lnTo>
                    <a:close/>
                    <a:moveTo>
                      <a:pt x="83" y="278"/>
                    </a:moveTo>
                    <a:cubicBezTo>
                      <a:pt x="83" y="277"/>
                      <a:pt x="83" y="277"/>
                      <a:pt x="83" y="277"/>
                    </a:cubicBezTo>
                    <a:cubicBezTo>
                      <a:pt x="84" y="278"/>
                      <a:pt x="84" y="278"/>
                      <a:pt x="84" y="278"/>
                    </a:cubicBezTo>
                    <a:lnTo>
                      <a:pt x="83" y="278"/>
                    </a:lnTo>
                    <a:close/>
                    <a:moveTo>
                      <a:pt x="87" y="271"/>
                    </a:moveTo>
                    <a:cubicBezTo>
                      <a:pt x="87" y="271"/>
                      <a:pt x="87" y="271"/>
                      <a:pt x="87" y="271"/>
                    </a:cubicBezTo>
                    <a:cubicBezTo>
                      <a:pt x="87" y="271"/>
                      <a:pt x="87" y="271"/>
                      <a:pt x="87" y="271"/>
                    </a:cubicBezTo>
                    <a:close/>
                    <a:moveTo>
                      <a:pt x="91" y="262"/>
                    </a:moveTo>
                    <a:cubicBezTo>
                      <a:pt x="91" y="262"/>
                      <a:pt x="91" y="262"/>
                      <a:pt x="91" y="262"/>
                    </a:cubicBezTo>
                    <a:cubicBezTo>
                      <a:pt x="91" y="262"/>
                      <a:pt x="91" y="262"/>
                      <a:pt x="91" y="262"/>
                    </a:cubicBezTo>
                    <a:cubicBezTo>
                      <a:pt x="91" y="262"/>
                      <a:pt x="91" y="262"/>
                      <a:pt x="91" y="262"/>
                    </a:cubicBezTo>
                    <a:cubicBezTo>
                      <a:pt x="90" y="263"/>
                      <a:pt x="90" y="264"/>
                      <a:pt x="90" y="264"/>
                    </a:cubicBezTo>
                    <a:cubicBezTo>
                      <a:pt x="90" y="264"/>
                      <a:pt x="90" y="264"/>
                      <a:pt x="90" y="264"/>
                    </a:cubicBezTo>
                    <a:cubicBezTo>
                      <a:pt x="90" y="263"/>
                      <a:pt x="90" y="263"/>
                      <a:pt x="91" y="262"/>
                    </a:cubicBezTo>
                    <a:cubicBezTo>
                      <a:pt x="91" y="262"/>
                      <a:pt x="91" y="262"/>
                      <a:pt x="91" y="262"/>
                    </a:cubicBezTo>
                    <a:cubicBezTo>
                      <a:pt x="91" y="262"/>
                      <a:pt x="91" y="262"/>
                      <a:pt x="91" y="262"/>
                    </a:cubicBezTo>
                    <a:cubicBezTo>
                      <a:pt x="91" y="262"/>
                      <a:pt x="91" y="262"/>
                      <a:pt x="91" y="262"/>
                    </a:cubicBezTo>
                    <a:cubicBezTo>
                      <a:pt x="91" y="262"/>
                      <a:pt x="91" y="262"/>
                      <a:pt x="91" y="262"/>
                    </a:cubicBezTo>
                    <a:close/>
                    <a:moveTo>
                      <a:pt x="93" y="250"/>
                    </a:moveTo>
                    <a:cubicBezTo>
                      <a:pt x="93" y="251"/>
                      <a:pt x="93" y="251"/>
                      <a:pt x="93" y="251"/>
                    </a:cubicBezTo>
                    <a:cubicBezTo>
                      <a:pt x="93" y="252"/>
                      <a:pt x="92" y="253"/>
                      <a:pt x="92" y="254"/>
                    </a:cubicBezTo>
                    <a:cubicBezTo>
                      <a:pt x="89" y="260"/>
                      <a:pt x="86" y="266"/>
                      <a:pt x="83" y="272"/>
                    </a:cubicBezTo>
                    <a:cubicBezTo>
                      <a:pt x="80" y="277"/>
                      <a:pt x="78" y="281"/>
                      <a:pt x="76" y="285"/>
                    </a:cubicBezTo>
                    <a:cubicBezTo>
                      <a:pt x="75" y="285"/>
                      <a:pt x="75" y="286"/>
                      <a:pt x="75" y="286"/>
                    </a:cubicBezTo>
                    <a:cubicBezTo>
                      <a:pt x="75" y="287"/>
                      <a:pt x="74" y="287"/>
                      <a:pt x="74" y="288"/>
                    </a:cubicBezTo>
                    <a:cubicBezTo>
                      <a:pt x="74" y="288"/>
                      <a:pt x="74" y="288"/>
                      <a:pt x="74" y="288"/>
                    </a:cubicBezTo>
                    <a:cubicBezTo>
                      <a:pt x="73" y="291"/>
                      <a:pt x="72" y="294"/>
                      <a:pt x="70" y="296"/>
                    </a:cubicBezTo>
                    <a:cubicBezTo>
                      <a:pt x="61" y="315"/>
                      <a:pt x="53" y="334"/>
                      <a:pt x="47" y="354"/>
                    </a:cubicBezTo>
                    <a:cubicBezTo>
                      <a:pt x="44" y="365"/>
                      <a:pt x="40" y="375"/>
                      <a:pt x="38" y="386"/>
                    </a:cubicBezTo>
                    <a:cubicBezTo>
                      <a:pt x="35" y="401"/>
                      <a:pt x="31" y="415"/>
                      <a:pt x="27" y="430"/>
                    </a:cubicBezTo>
                    <a:cubicBezTo>
                      <a:pt x="25" y="441"/>
                      <a:pt x="22" y="453"/>
                      <a:pt x="19" y="465"/>
                    </a:cubicBezTo>
                    <a:cubicBezTo>
                      <a:pt x="19" y="467"/>
                      <a:pt x="18" y="468"/>
                      <a:pt x="18" y="469"/>
                    </a:cubicBezTo>
                    <a:cubicBezTo>
                      <a:pt x="17" y="478"/>
                      <a:pt x="16" y="487"/>
                      <a:pt x="14" y="496"/>
                    </a:cubicBezTo>
                    <a:cubicBezTo>
                      <a:pt x="12" y="505"/>
                      <a:pt x="11" y="515"/>
                      <a:pt x="10" y="525"/>
                    </a:cubicBezTo>
                    <a:cubicBezTo>
                      <a:pt x="10" y="528"/>
                      <a:pt x="9" y="532"/>
                      <a:pt x="8" y="535"/>
                    </a:cubicBezTo>
                    <a:cubicBezTo>
                      <a:pt x="8" y="535"/>
                      <a:pt x="8" y="535"/>
                      <a:pt x="8" y="535"/>
                    </a:cubicBezTo>
                    <a:cubicBezTo>
                      <a:pt x="10" y="517"/>
                      <a:pt x="12" y="498"/>
                      <a:pt x="14" y="480"/>
                    </a:cubicBezTo>
                    <a:cubicBezTo>
                      <a:pt x="15" y="473"/>
                      <a:pt x="16" y="467"/>
                      <a:pt x="18" y="460"/>
                    </a:cubicBezTo>
                    <a:cubicBezTo>
                      <a:pt x="22" y="445"/>
                      <a:pt x="25" y="430"/>
                      <a:pt x="29" y="415"/>
                    </a:cubicBezTo>
                    <a:cubicBezTo>
                      <a:pt x="29" y="415"/>
                      <a:pt x="29" y="414"/>
                      <a:pt x="29" y="414"/>
                    </a:cubicBezTo>
                    <a:cubicBezTo>
                      <a:pt x="31" y="405"/>
                      <a:pt x="33" y="397"/>
                      <a:pt x="35" y="389"/>
                    </a:cubicBezTo>
                    <a:cubicBezTo>
                      <a:pt x="36" y="383"/>
                      <a:pt x="39" y="377"/>
                      <a:pt x="40" y="371"/>
                    </a:cubicBezTo>
                    <a:cubicBezTo>
                      <a:pt x="43" y="360"/>
                      <a:pt x="46" y="351"/>
                      <a:pt x="49" y="341"/>
                    </a:cubicBezTo>
                    <a:cubicBezTo>
                      <a:pt x="52" y="334"/>
                      <a:pt x="55" y="328"/>
                      <a:pt x="57" y="321"/>
                    </a:cubicBezTo>
                    <a:cubicBezTo>
                      <a:pt x="60" y="314"/>
                      <a:pt x="63" y="308"/>
                      <a:pt x="67" y="301"/>
                    </a:cubicBezTo>
                    <a:cubicBezTo>
                      <a:pt x="69" y="297"/>
                      <a:pt x="71" y="293"/>
                      <a:pt x="74" y="288"/>
                    </a:cubicBezTo>
                    <a:cubicBezTo>
                      <a:pt x="74" y="288"/>
                      <a:pt x="74" y="288"/>
                      <a:pt x="74" y="288"/>
                    </a:cubicBezTo>
                    <a:cubicBezTo>
                      <a:pt x="74" y="287"/>
                      <a:pt x="75" y="287"/>
                      <a:pt x="75" y="286"/>
                    </a:cubicBezTo>
                    <a:cubicBezTo>
                      <a:pt x="75" y="286"/>
                      <a:pt x="75" y="285"/>
                      <a:pt x="76" y="285"/>
                    </a:cubicBezTo>
                    <a:cubicBezTo>
                      <a:pt x="78" y="280"/>
                      <a:pt x="80" y="274"/>
                      <a:pt x="83" y="269"/>
                    </a:cubicBezTo>
                    <a:cubicBezTo>
                      <a:pt x="86" y="263"/>
                      <a:pt x="90" y="257"/>
                      <a:pt x="93" y="251"/>
                    </a:cubicBezTo>
                    <a:cubicBezTo>
                      <a:pt x="93" y="251"/>
                      <a:pt x="93" y="250"/>
                      <a:pt x="93" y="250"/>
                    </a:cubicBezTo>
                    <a:cubicBezTo>
                      <a:pt x="93" y="250"/>
                      <a:pt x="93" y="250"/>
                      <a:pt x="93" y="250"/>
                    </a:cubicBezTo>
                    <a:cubicBezTo>
                      <a:pt x="93" y="250"/>
                      <a:pt x="93" y="250"/>
                      <a:pt x="93" y="250"/>
                    </a:cubicBezTo>
                    <a:close/>
                    <a:moveTo>
                      <a:pt x="101" y="236"/>
                    </a:moveTo>
                    <a:cubicBezTo>
                      <a:pt x="101" y="237"/>
                      <a:pt x="100" y="238"/>
                      <a:pt x="100" y="239"/>
                    </a:cubicBezTo>
                    <a:cubicBezTo>
                      <a:pt x="99" y="240"/>
                      <a:pt x="99" y="241"/>
                      <a:pt x="98" y="241"/>
                    </a:cubicBezTo>
                    <a:cubicBezTo>
                      <a:pt x="98" y="242"/>
                      <a:pt x="98" y="242"/>
                      <a:pt x="98" y="242"/>
                    </a:cubicBezTo>
                    <a:cubicBezTo>
                      <a:pt x="98" y="242"/>
                      <a:pt x="98" y="242"/>
                      <a:pt x="98" y="241"/>
                    </a:cubicBezTo>
                    <a:cubicBezTo>
                      <a:pt x="99" y="240"/>
                      <a:pt x="99" y="240"/>
                      <a:pt x="100" y="239"/>
                    </a:cubicBezTo>
                    <a:cubicBezTo>
                      <a:pt x="100" y="238"/>
                      <a:pt x="101" y="237"/>
                      <a:pt x="101" y="236"/>
                    </a:cubicBezTo>
                    <a:cubicBezTo>
                      <a:pt x="101" y="236"/>
                      <a:pt x="101" y="236"/>
                      <a:pt x="102" y="236"/>
                    </a:cubicBezTo>
                    <a:cubicBezTo>
                      <a:pt x="101" y="236"/>
                      <a:pt x="101" y="236"/>
                      <a:pt x="101" y="236"/>
                    </a:cubicBezTo>
                    <a:close/>
                    <a:moveTo>
                      <a:pt x="68" y="371"/>
                    </a:moveTo>
                    <a:cubicBezTo>
                      <a:pt x="71" y="361"/>
                      <a:pt x="74" y="352"/>
                      <a:pt x="78" y="342"/>
                    </a:cubicBezTo>
                    <a:cubicBezTo>
                      <a:pt x="85" y="324"/>
                      <a:pt x="93" y="307"/>
                      <a:pt x="102" y="290"/>
                    </a:cubicBezTo>
                    <a:cubicBezTo>
                      <a:pt x="104" y="287"/>
                      <a:pt x="107" y="283"/>
                      <a:pt x="109" y="279"/>
                    </a:cubicBezTo>
                    <a:cubicBezTo>
                      <a:pt x="109" y="279"/>
                      <a:pt x="109" y="279"/>
                      <a:pt x="109" y="279"/>
                    </a:cubicBezTo>
                    <a:cubicBezTo>
                      <a:pt x="109" y="279"/>
                      <a:pt x="109" y="279"/>
                      <a:pt x="110" y="279"/>
                    </a:cubicBezTo>
                    <a:cubicBezTo>
                      <a:pt x="109" y="279"/>
                      <a:pt x="109" y="279"/>
                      <a:pt x="109" y="279"/>
                    </a:cubicBezTo>
                    <a:cubicBezTo>
                      <a:pt x="109" y="279"/>
                      <a:pt x="109" y="279"/>
                      <a:pt x="109" y="279"/>
                    </a:cubicBezTo>
                    <a:cubicBezTo>
                      <a:pt x="103" y="292"/>
                      <a:pt x="98" y="304"/>
                      <a:pt x="92" y="317"/>
                    </a:cubicBezTo>
                    <a:cubicBezTo>
                      <a:pt x="87" y="330"/>
                      <a:pt x="81" y="344"/>
                      <a:pt x="75" y="358"/>
                    </a:cubicBezTo>
                    <a:cubicBezTo>
                      <a:pt x="72" y="367"/>
                      <a:pt x="69" y="375"/>
                      <a:pt x="66" y="384"/>
                    </a:cubicBezTo>
                    <a:cubicBezTo>
                      <a:pt x="63" y="397"/>
                      <a:pt x="59" y="411"/>
                      <a:pt x="56" y="424"/>
                    </a:cubicBezTo>
                    <a:cubicBezTo>
                      <a:pt x="55" y="426"/>
                      <a:pt x="55" y="427"/>
                      <a:pt x="55" y="429"/>
                    </a:cubicBezTo>
                    <a:cubicBezTo>
                      <a:pt x="54" y="437"/>
                      <a:pt x="52" y="445"/>
                      <a:pt x="51" y="453"/>
                    </a:cubicBezTo>
                    <a:cubicBezTo>
                      <a:pt x="50" y="463"/>
                      <a:pt x="48" y="472"/>
                      <a:pt x="47" y="481"/>
                    </a:cubicBezTo>
                    <a:cubicBezTo>
                      <a:pt x="46" y="487"/>
                      <a:pt x="46" y="493"/>
                      <a:pt x="45" y="499"/>
                    </a:cubicBezTo>
                    <a:cubicBezTo>
                      <a:pt x="45" y="499"/>
                      <a:pt x="45" y="500"/>
                      <a:pt x="45" y="500"/>
                    </a:cubicBezTo>
                    <a:cubicBezTo>
                      <a:pt x="45" y="500"/>
                      <a:pt x="45" y="500"/>
                      <a:pt x="45" y="500"/>
                    </a:cubicBezTo>
                    <a:cubicBezTo>
                      <a:pt x="45" y="501"/>
                      <a:pt x="45" y="502"/>
                      <a:pt x="45" y="503"/>
                    </a:cubicBezTo>
                    <a:cubicBezTo>
                      <a:pt x="45" y="512"/>
                      <a:pt x="45" y="522"/>
                      <a:pt x="44" y="531"/>
                    </a:cubicBezTo>
                    <a:cubicBezTo>
                      <a:pt x="43" y="539"/>
                      <a:pt x="42" y="546"/>
                      <a:pt x="42" y="553"/>
                    </a:cubicBezTo>
                    <a:cubicBezTo>
                      <a:pt x="42" y="553"/>
                      <a:pt x="42" y="553"/>
                      <a:pt x="42" y="554"/>
                    </a:cubicBezTo>
                    <a:cubicBezTo>
                      <a:pt x="42" y="554"/>
                      <a:pt x="42" y="554"/>
                      <a:pt x="42" y="554"/>
                    </a:cubicBezTo>
                    <a:cubicBezTo>
                      <a:pt x="42" y="554"/>
                      <a:pt x="42" y="554"/>
                      <a:pt x="42" y="554"/>
                    </a:cubicBezTo>
                    <a:cubicBezTo>
                      <a:pt x="42" y="554"/>
                      <a:pt x="42" y="554"/>
                      <a:pt x="42" y="554"/>
                    </a:cubicBezTo>
                    <a:cubicBezTo>
                      <a:pt x="42" y="554"/>
                      <a:pt x="42" y="554"/>
                      <a:pt x="42" y="554"/>
                    </a:cubicBezTo>
                    <a:cubicBezTo>
                      <a:pt x="42" y="553"/>
                      <a:pt x="42" y="553"/>
                      <a:pt x="42" y="553"/>
                    </a:cubicBezTo>
                    <a:cubicBezTo>
                      <a:pt x="42" y="548"/>
                      <a:pt x="42" y="543"/>
                      <a:pt x="42" y="538"/>
                    </a:cubicBezTo>
                    <a:cubicBezTo>
                      <a:pt x="42" y="530"/>
                      <a:pt x="43" y="521"/>
                      <a:pt x="44" y="513"/>
                    </a:cubicBezTo>
                    <a:cubicBezTo>
                      <a:pt x="44" y="509"/>
                      <a:pt x="45" y="504"/>
                      <a:pt x="45" y="500"/>
                    </a:cubicBezTo>
                    <a:cubicBezTo>
                      <a:pt x="45" y="500"/>
                      <a:pt x="45" y="500"/>
                      <a:pt x="45" y="500"/>
                    </a:cubicBezTo>
                    <a:cubicBezTo>
                      <a:pt x="45" y="500"/>
                      <a:pt x="45" y="499"/>
                      <a:pt x="45" y="499"/>
                    </a:cubicBezTo>
                    <a:cubicBezTo>
                      <a:pt x="45" y="490"/>
                      <a:pt x="45" y="481"/>
                      <a:pt x="46" y="471"/>
                    </a:cubicBezTo>
                    <a:cubicBezTo>
                      <a:pt x="47" y="461"/>
                      <a:pt x="49" y="451"/>
                      <a:pt x="50" y="442"/>
                    </a:cubicBezTo>
                    <a:cubicBezTo>
                      <a:pt x="52" y="431"/>
                      <a:pt x="55" y="419"/>
                      <a:pt x="57" y="408"/>
                    </a:cubicBezTo>
                    <a:cubicBezTo>
                      <a:pt x="60" y="396"/>
                      <a:pt x="64" y="384"/>
                      <a:pt x="68" y="371"/>
                    </a:cubicBezTo>
                    <a:close/>
                    <a:moveTo>
                      <a:pt x="41" y="519"/>
                    </a:moveTo>
                    <a:cubicBezTo>
                      <a:pt x="41" y="521"/>
                      <a:pt x="41" y="522"/>
                      <a:pt x="41" y="524"/>
                    </a:cubicBezTo>
                    <a:cubicBezTo>
                      <a:pt x="40" y="534"/>
                      <a:pt x="39" y="545"/>
                      <a:pt x="39" y="556"/>
                    </a:cubicBezTo>
                    <a:cubicBezTo>
                      <a:pt x="38" y="568"/>
                      <a:pt x="38" y="579"/>
                      <a:pt x="38" y="590"/>
                    </a:cubicBezTo>
                    <a:cubicBezTo>
                      <a:pt x="38" y="594"/>
                      <a:pt x="37" y="598"/>
                      <a:pt x="36" y="602"/>
                    </a:cubicBezTo>
                    <a:cubicBezTo>
                      <a:pt x="36" y="602"/>
                      <a:pt x="37" y="602"/>
                      <a:pt x="37" y="603"/>
                    </a:cubicBezTo>
                    <a:cubicBezTo>
                      <a:pt x="36" y="603"/>
                      <a:pt x="36" y="603"/>
                      <a:pt x="36" y="603"/>
                    </a:cubicBezTo>
                    <a:cubicBezTo>
                      <a:pt x="36" y="603"/>
                      <a:pt x="36" y="603"/>
                      <a:pt x="36" y="603"/>
                    </a:cubicBezTo>
                    <a:cubicBezTo>
                      <a:pt x="36" y="602"/>
                      <a:pt x="36" y="602"/>
                      <a:pt x="36" y="602"/>
                    </a:cubicBezTo>
                    <a:cubicBezTo>
                      <a:pt x="36" y="599"/>
                      <a:pt x="35" y="595"/>
                      <a:pt x="35" y="591"/>
                    </a:cubicBezTo>
                    <a:cubicBezTo>
                      <a:pt x="31" y="565"/>
                      <a:pt x="31" y="538"/>
                      <a:pt x="32" y="511"/>
                    </a:cubicBezTo>
                    <a:cubicBezTo>
                      <a:pt x="32" y="505"/>
                      <a:pt x="34" y="499"/>
                      <a:pt x="34" y="493"/>
                    </a:cubicBezTo>
                    <a:cubicBezTo>
                      <a:pt x="35" y="482"/>
                      <a:pt x="36" y="472"/>
                      <a:pt x="39" y="461"/>
                    </a:cubicBezTo>
                    <a:cubicBezTo>
                      <a:pt x="40" y="459"/>
                      <a:pt x="40" y="457"/>
                      <a:pt x="41" y="455"/>
                    </a:cubicBezTo>
                    <a:cubicBezTo>
                      <a:pt x="44" y="439"/>
                      <a:pt x="48" y="423"/>
                      <a:pt x="54" y="408"/>
                    </a:cubicBezTo>
                    <a:cubicBezTo>
                      <a:pt x="52" y="418"/>
                      <a:pt x="50" y="428"/>
                      <a:pt x="48" y="438"/>
                    </a:cubicBezTo>
                    <a:cubicBezTo>
                      <a:pt x="47" y="441"/>
                      <a:pt x="46" y="445"/>
                      <a:pt x="46" y="449"/>
                    </a:cubicBezTo>
                    <a:cubicBezTo>
                      <a:pt x="45" y="462"/>
                      <a:pt x="43" y="474"/>
                      <a:pt x="42" y="487"/>
                    </a:cubicBezTo>
                    <a:cubicBezTo>
                      <a:pt x="42" y="497"/>
                      <a:pt x="41" y="508"/>
                      <a:pt x="41" y="519"/>
                    </a:cubicBezTo>
                    <a:close/>
                    <a:moveTo>
                      <a:pt x="129" y="254"/>
                    </a:moveTo>
                    <a:cubicBezTo>
                      <a:pt x="128" y="254"/>
                      <a:pt x="128" y="254"/>
                      <a:pt x="128" y="254"/>
                    </a:cubicBezTo>
                    <a:cubicBezTo>
                      <a:pt x="127" y="256"/>
                      <a:pt x="126" y="259"/>
                      <a:pt x="125" y="261"/>
                    </a:cubicBezTo>
                    <a:cubicBezTo>
                      <a:pt x="116" y="274"/>
                      <a:pt x="111" y="290"/>
                      <a:pt x="105" y="306"/>
                    </a:cubicBezTo>
                    <a:cubicBezTo>
                      <a:pt x="103" y="313"/>
                      <a:pt x="101" y="320"/>
                      <a:pt x="98" y="327"/>
                    </a:cubicBezTo>
                    <a:cubicBezTo>
                      <a:pt x="96" y="333"/>
                      <a:pt x="93" y="340"/>
                      <a:pt x="90" y="346"/>
                    </a:cubicBezTo>
                    <a:cubicBezTo>
                      <a:pt x="87" y="355"/>
                      <a:pt x="84" y="363"/>
                      <a:pt x="82" y="371"/>
                    </a:cubicBezTo>
                    <a:cubicBezTo>
                      <a:pt x="77" y="384"/>
                      <a:pt x="73" y="396"/>
                      <a:pt x="69" y="409"/>
                    </a:cubicBezTo>
                    <a:cubicBezTo>
                      <a:pt x="66" y="418"/>
                      <a:pt x="64" y="427"/>
                      <a:pt x="62" y="436"/>
                    </a:cubicBezTo>
                    <a:cubicBezTo>
                      <a:pt x="61" y="443"/>
                      <a:pt x="60" y="450"/>
                      <a:pt x="59" y="458"/>
                    </a:cubicBezTo>
                    <a:cubicBezTo>
                      <a:pt x="57" y="467"/>
                      <a:pt x="56" y="477"/>
                      <a:pt x="55" y="486"/>
                    </a:cubicBezTo>
                    <a:cubicBezTo>
                      <a:pt x="54" y="497"/>
                      <a:pt x="52" y="508"/>
                      <a:pt x="51" y="519"/>
                    </a:cubicBezTo>
                    <a:cubicBezTo>
                      <a:pt x="50" y="532"/>
                      <a:pt x="49" y="544"/>
                      <a:pt x="48" y="556"/>
                    </a:cubicBezTo>
                    <a:cubicBezTo>
                      <a:pt x="47" y="569"/>
                      <a:pt x="45" y="582"/>
                      <a:pt x="44" y="595"/>
                    </a:cubicBezTo>
                    <a:cubicBezTo>
                      <a:pt x="43" y="597"/>
                      <a:pt x="43" y="600"/>
                      <a:pt x="42" y="603"/>
                    </a:cubicBezTo>
                    <a:cubicBezTo>
                      <a:pt x="42" y="603"/>
                      <a:pt x="42" y="603"/>
                      <a:pt x="42" y="602"/>
                    </a:cubicBezTo>
                    <a:cubicBezTo>
                      <a:pt x="42" y="598"/>
                      <a:pt x="42" y="594"/>
                      <a:pt x="42" y="590"/>
                    </a:cubicBezTo>
                    <a:cubicBezTo>
                      <a:pt x="43" y="583"/>
                      <a:pt x="43" y="575"/>
                      <a:pt x="44" y="568"/>
                    </a:cubicBezTo>
                    <a:cubicBezTo>
                      <a:pt x="44" y="560"/>
                      <a:pt x="46" y="553"/>
                      <a:pt x="46" y="545"/>
                    </a:cubicBezTo>
                    <a:cubicBezTo>
                      <a:pt x="48" y="528"/>
                      <a:pt x="48" y="512"/>
                      <a:pt x="49" y="495"/>
                    </a:cubicBezTo>
                    <a:cubicBezTo>
                      <a:pt x="50" y="488"/>
                      <a:pt x="50" y="481"/>
                      <a:pt x="51" y="474"/>
                    </a:cubicBezTo>
                    <a:cubicBezTo>
                      <a:pt x="52" y="467"/>
                      <a:pt x="54" y="459"/>
                      <a:pt x="55" y="452"/>
                    </a:cubicBezTo>
                    <a:cubicBezTo>
                      <a:pt x="57" y="441"/>
                      <a:pt x="59" y="430"/>
                      <a:pt x="61" y="420"/>
                    </a:cubicBezTo>
                    <a:cubicBezTo>
                      <a:pt x="63" y="411"/>
                      <a:pt x="66" y="402"/>
                      <a:pt x="68" y="393"/>
                    </a:cubicBezTo>
                    <a:cubicBezTo>
                      <a:pt x="71" y="380"/>
                      <a:pt x="75" y="367"/>
                      <a:pt x="80" y="355"/>
                    </a:cubicBezTo>
                    <a:cubicBezTo>
                      <a:pt x="86" y="341"/>
                      <a:pt x="92" y="327"/>
                      <a:pt x="98" y="314"/>
                    </a:cubicBezTo>
                    <a:cubicBezTo>
                      <a:pt x="101" y="305"/>
                      <a:pt x="105" y="296"/>
                      <a:pt x="109" y="287"/>
                    </a:cubicBezTo>
                    <a:cubicBezTo>
                      <a:pt x="114" y="278"/>
                      <a:pt x="119" y="269"/>
                      <a:pt x="124" y="260"/>
                    </a:cubicBezTo>
                    <a:cubicBezTo>
                      <a:pt x="125" y="258"/>
                      <a:pt x="127" y="256"/>
                      <a:pt x="128" y="254"/>
                    </a:cubicBezTo>
                    <a:cubicBezTo>
                      <a:pt x="128" y="254"/>
                      <a:pt x="128" y="254"/>
                      <a:pt x="129" y="254"/>
                    </a:cubicBezTo>
                    <a:cubicBezTo>
                      <a:pt x="129" y="254"/>
                      <a:pt x="129" y="254"/>
                      <a:pt x="129" y="254"/>
                    </a:cubicBezTo>
                    <a:cubicBezTo>
                      <a:pt x="129" y="254"/>
                      <a:pt x="129" y="254"/>
                      <a:pt x="129" y="254"/>
                    </a:cubicBezTo>
                    <a:close/>
                    <a:moveTo>
                      <a:pt x="104" y="708"/>
                    </a:moveTo>
                    <a:cubicBezTo>
                      <a:pt x="104" y="708"/>
                      <a:pt x="104" y="708"/>
                      <a:pt x="104" y="708"/>
                    </a:cubicBezTo>
                    <a:cubicBezTo>
                      <a:pt x="103" y="708"/>
                      <a:pt x="103" y="708"/>
                      <a:pt x="103" y="708"/>
                    </a:cubicBezTo>
                    <a:lnTo>
                      <a:pt x="104" y="708"/>
                    </a:lnTo>
                    <a:close/>
                    <a:moveTo>
                      <a:pt x="103" y="685"/>
                    </a:moveTo>
                    <a:cubicBezTo>
                      <a:pt x="103" y="686"/>
                      <a:pt x="103" y="687"/>
                      <a:pt x="103" y="687"/>
                    </a:cubicBezTo>
                    <a:cubicBezTo>
                      <a:pt x="103" y="687"/>
                      <a:pt x="103" y="688"/>
                      <a:pt x="103" y="688"/>
                    </a:cubicBezTo>
                    <a:cubicBezTo>
                      <a:pt x="103" y="688"/>
                      <a:pt x="103" y="687"/>
                      <a:pt x="103" y="687"/>
                    </a:cubicBezTo>
                    <a:cubicBezTo>
                      <a:pt x="103" y="687"/>
                      <a:pt x="103" y="686"/>
                      <a:pt x="103" y="685"/>
                    </a:cubicBezTo>
                    <a:cubicBezTo>
                      <a:pt x="103" y="685"/>
                      <a:pt x="103" y="685"/>
                      <a:pt x="103" y="685"/>
                    </a:cubicBezTo>
                    <a:cubicBezTo>
                      <a:pt x="103" y="685"/>
                      <a:pt x="103" y="685"/>
                      <a:pt x="103" y="685"/>
                    </a:cubicBezTo>
                    <a:close/>
                    <a:moveTo>
                      <a:pt x="102" y="670"/>
                    </a:moveTo>
                    <a:cubicBezTo>
                      <a:pt x="102" y="671"/>
                      <a:pt x="102" y="671"/>
                      <a:pt x="102" y="672"/>
                    </a:cubicBezTo>
                    <a:cubicBezTo>
                      <a:pt x="102" y="672"/>
                      <a:pt x="102" y="673"/>
                      <a:pt x="102" y="674"/>
                    </a:cubicBezTo>
                    <a:cubicBezTo>
                      <a:pt x="102" y="675"/>
                      <a:pt x="102" y="675"/>
                      <a:pt x="102" y="676"/>
                    </a:cubicBezTo>
                    <a:cubicBezTo>
                      <a:pt x="102" y="677"/>
                      <a:pt x="103" y="678"/>
                      <a:pt x="103" y="678"/>
                    </a:cubicBezTo>
                    <a:cubicBezTo>
                      <a:pt x="103" y="679"/>
                      <a:pt x="103" y="680"/>
                      <a:pt x="103" y="681"/>
                    </a:cubicBezTo>
                    <a:cubicBezTo>
                      <a:pt x="103" y="681"/>
                      <a:pt x="103" y="681"/>
                      <a:pt x="103" y="681"/>
                    </a:cubicBezTo>
                    <a:cubicBezTo>
                      <a:pt x="103" y="681"/>
                      <a:pt x="103" y="681"/>
                      <a:pt x="103" y="681"/>
                    </a:cubicBezTo>
                    <a:cubicBezTo>
                      <a:pt x="103" y="680"/>
                      <a:pt x="103" y="679"/>
                      <a:pt x="103" y="678"/>
                    </a:cubicBezTo>
                    <a:cubicBezTo>
                      <a:pt x="102" y="678"/>
                      <a:pt x="102" y="677"/>
                      <a:pt x="102" y="676"/>
                    </a:cubicBezTo>
                    <a:cubicBezTo>
                      <a:pt x="102" y="675"/>
                      <a:pt x="102" y="675"/>
                      <a:pt x="102" y="674"/>
                    </a:cubicBezTo>
                    <a:cubicBezTo>
                      <a:pt x="102" y="673"/>
                      <a:pt x="102" y="672"/>
                      <a:pt x="102" y="672"/>
                    </a:cubicBezTo>
                    <a:cubicBezTo>
                      <a:pt x="102" y="671"/>
                      <a:pt x="102" y="671"/>
                      <a:pt x="102" y="670"/>
                    </a:cubicBezTo>
                    <a:cubicBezTo>
                      <a:pt x="102" y="670"/>
                      <a:pt x="102" y="670"/>
                      <a:pt x="102" y="670"/>
                    </a:cubicBezTo>
                    <a:cubicBezTo>
                      <a:pt x="102" y="670"/>
                      <a:pt x="102" y="670"/>
                      <a:pt x="102" y="670"/>
                    </a:cubicBezTo>
                    <a:close/>
                    <a:moveTo>
                      <a:pt x="97" y="713"/>
                    </a:moveTo>
                    <a:cubicBezTo>
                      <a:pt x="97" y="713"/>
                      <a:pt x="97" y="713"/>
                      <a:pt x="97" y="713"/>
                    </a:cubicBezTo>
                    <a:cubicBezTo>
                      <a:pt x="97" y="712"/>
                      <a:pt x="96" y="711"/>
                      <a:pt x="96" y="711"/>
                    </a:cubicBezTo>
                    <a:cubicBezTo>
                      <a:pt x="93" y="702"/>
                      <a:pt x="90" y="694"/>
                      <a:pt x="88" y="686"/>
                    </a:cubicBezTo>
                    <a:cubicBezTo>
                      <a:pt x="85" y="676"/>
                      <a:pt x="83" y="666"/>
                      <a:pt x="81" y="656"/>
                    </a:cubicBezTo>
                    <a:cubicBezTo>
                      <a:pt x="78" y="643"/>
                      <a:pt x="76" y="630"/>
                      <a:pt x="74" y="617"/>
                    </a:cubicBezTo>
                    <a:cubicBezTo>
                      <a:pt x="72" y="605"/>
                      <a:pt x="70" y="593"/>
                      <a:pt x="70" y="580"/>
                    </a:cubicBezTo>
                    <a:cubicBezTo>
                      <a:pt x="70" y="568"/>
                      <a:pt x="70" y="557"/>
                      <a:pt x="70" y="545"/>
                    </a:cubicBezTo>
                    <a:cubicBezTo>
                      <a:pt x="71" y="533"/>
                      <a:pt x="71" y="521"/>
                      <a:pt x="72" y="510"/>
                    </a:cubicBezTo>
                    <a:cubicBezTo>
                      <a:pt x="72" y="500"/>
                      <a:pt x="73" y="490"/>
                      <a:pt x="74" y="481"/>
                    </a:cubicBezTo>
                    <a:cubicBezTo>
                      <a:pt x="75" y="468"/>
                      <a:pt x="78" y="456"/>
                      <a:pt x="80" y="444"/>
                    </a:cubicBezTo>
                    <a:cubicBezTo>
                      <a:pt x="81" y="437"/>
                      <a:pt x="83" y="429"/>
                      <a:pt x="85" y="422"/>
                    </a:cubicBezTo>
                    <a:cubicBezTo>
                      <a:pt x="88" y="411"/>
                      <a:pt x="92" y="401"/>
                      <a:pt x="95" y="391"/>
                    </a:cubicBezTo>
                    <a:cubicBezTo>
                      <a:pt x="98" y="384"/>
                      <a:pt x="100" y="376"/>
                      <a:pt x="103" y="370"/>
                    </a:cubicBezTo>
                    <a:cubicBezTo>
                      <a:pt x="110" y="355"/>
                      <a:pt x="118" y="343"/>
                      <a:pt x="128" y="331"/>
                    </a:cubicBezTo>
                    <a:cubicBezTo>
                      <a:pt x="129" y="330"/>
                      <a:pt x="130" y="329"/>
                      <a:pt x="132" y="327"/>
                    </a:cubicBezTo>
                    <a:cubicBezTo>
                      <a:pt x="132" y="327"/>
                      <a:pt x="132" y="327"/>
                      <a:pt x="132" y="327"/>
                    </a:cubicBezTo>
                    <a:cubicBezTo>
                      <a:pt x="132" y="327"/>
                      <a:pt x="133" y="326"/>
                      <a:pt x="133" y="326"/>
                    </a:cubicBezTo>
                    <a:cubicBezTo>
                      <a:pt x="133" y="326"/>
                      <a:pt x="133" y="326"/>
                      <a:pt x="133" y="326"/>
                    </a:cubicBezTo>
                    <a:cubicBezTo>
                      <a:pt x="133" y="326"/>
                      <a:pt x="132" y="327"/>
                      <a:pt x="132" y="327"/>
                    </a:cubicBezTo>
                    <a:cubicBezTo>
                      <a:pt x="132" y="327"/>
                      <a:pt x="132" y="327"/>
                      <a:pt x="132" y="327"/>
                    </a:cubicBezTo>
                    <a:cubicBezTo>
                      <a:pt x="130" y="330"/>
                      <a:pt x="128" y="333"/>
                      <a:pt x="126" y="336"/>
                    </a:cubicBezTo>
                    <a:cubicBezTo>
                      <a:pt x="122" y="343"/>
                      <a:pt x="118" y="349"/>
                      <a:pt x="114" y="356"/>
                    </a:cubicBezTo>
                    <a:cubicBezTo>
                      <a:pt x="109" y="366"/>
                      <a:pt x="103" y="376"/>
                      <a:pt x="99" y="387"/>
                    </a:cubicBezTo>
                    <a:cubicBezTo>
                      <a:pt x="95" y="396"/>
                      <a:pt x="91" y="405"/>
                      <a:pt x="89" y="415"/>
                    </a:cubicBezTo>
                    <a:cubicBezTo>
                      <a:pt x="89" y="418"/>
                      <a:pt x="89" y="421"/>
                      <a:pt x="88" y="424"/>
                    </a:cubicBezTo>
                    <a:cubicBezTo>
                      <a:pt x="86" y="434"/>
                      <a:pt x="84" y="444"/>
                      <a:pt x="82" y="455"/>
                    </a:cubicBezTo>
                    <a:cubicBezTo>
                      <a:pt x="79" y="468"/>
                      <a:pt x="77" y="480"/>
                      <a:pt x="75" y="493"/>
                    </a:cubicBezTo>
                    <a:cubicBezTo>
                      <a:pt x="72" y="509"/>
                      <a:pt x="73" y="525"/>
                      <a:pt x="74" y="541"/>
                    </a:cubicBezTo>
                    <a:cubicBezTo>
                      <a:pt x="75" y="558"/>
                      <a:pt x="77" y="575"/>
                      <a:pt x="78" y="592"/>
                    </a:cubicBezTo>
                    <a:cubicBezTo>
                      <a:pt x="79" y="600"/>
                      <a:pt x="79" y="609"/>
                      <a:pt x="80" y="617"/>
                    </a:cubicBezTo>
                    <a:cubicBezTo>
                      <a:pt x="81" y="628"/>
                      <a:pt x="83" y="639"/>
                      <a:pt x="84" y="650"/>
                    </a:cubicBezTo>
                    <a:cubicBezTo>
                      <a:pt x="87" y="663"/>
                      <a:pt x="88" y="677"/>
                      <a:pt x="92" y="689"/>
                    </a:cubicBezTo>
                    <a:cubicBezTo>
                      <a:pt x="95" y="697"/>
                      <a:pt x="96" y="704"/>
                      <a:pt x="97" y="713"/>
                    </a:cubicBezTo>
                    <a:cubicBezTo>
                      <a:pt x="97" y="713"/>
                      <a:pt x="97" y="713"/>
                      <a:pt x="97" y="713"/>
                    </a:cubicBezTo>
                    <a:close/>
                    <a:moveTo>
                      <a:pt x="98" y="707"/>
                    </a:moveTo>
                    <a:cubicBezTo>
                      <a:pt x="98" y="705"/>
                      <a:pt x="98" y="702"/>
                      <a:pt x="98" y="700"/>
                    </a:cubicBezTo>
                    <a:cubicBezTo>
                      <a:pt x="97" y="696"/>
                      <a:pt x="95" y="693"/>
                      <a:pt x="95" y="690"/>
                    </a:cubicBezTo>
                    <a:cubicBezTo>
                      <a:pt x="93" y="684"/>
                      <a:pt x="91" y="678"/>
                      <a:pt x="91" y="672"/>
                    </a:cubicBezTo>
                    <a:cubicBezTo>
                      <a:pt x="88" y="660"/>
                      <a:pt x="87" y="648"/>
                      <a:pt x="85" y="636"/>
                    </a:cubicBezTo>
                    <a:cubicBezTo>
                      <a:pt x="84" y="628"/>
                      <a:pt x="82" y="620"/>
                      <a:pt x="82" y="612"/>
                    </a:cubicBezTo>
                    <a:cubicBezTo>
                      <a:pt x="80" y="592"/>
                      <a:pt x="79" y="572"/>
                      <a:pt x="77" y="552"/>
                    </a:cubicBezTo>
                    <a:cubicBezTo>
                      <a:pt x="76" y="534"/>
                      <a:pt x="74" y="516"/>
                      <a:pt x="77" y="498"/>
                    </a:cubicBezTo>
                    <a:cubicBezTo>
                      <a:pt x="78" y="492"/>
                      <a:pt x="79" y="486"/>
                      <a:pt x="80" y="480"/>
                    </a:cubicBezTo>
                    <a:cubicBezTo>
                      <a:pt x="82" y="465"/>
                      <a:pt x="85" y="449"/>
                      <a:pt x="89" y="434"/>
                    </a:cubicBezTo>
                    <a:cubicBezTo>
                      <a:pt x="90" y="429"/>
                      <a:pt x="90" y="424"/>
                      <a:pt x="91" y="419"/>
                    </a:cubicBezTo>
                    <a:cubicBezTo>
                      <a:pt x="92" y="415"/>
                      <a:pt x="93" y="411"/>
                      <a:pt x="94" y="407"/>
                    </a:cubicBezTo>
                    <a:cubicBezTo>
                      <a:pt x="95" y="403"/>
                      <a:pt x="97" y="399"/>
                      <a:pt x="99" y="395"/>
                    </a:cubicBezTo>
                    <a:cubicBezTo>
                      <a:pt x="102" y="384"/>
                      <a:pt x="107" y="375"/>
                      <a:pt x="112" y="366"/>
                    </a:cubicBezTo>
                    <a:cubicBezTo>
                      <a:pt x="112" y="367"/>
                      <a:pt x="112" y="368"/>
                      <a:pt x="111" y="369"/>
                    </a:cubicBezTo>
                    <a:cubicBezTo>
                      <a:pt x="107" y="379"/>
                      <a:pt x="102" y="389"/>
                      <a:pt x="99" y="400"/>
                    </a:cubicBezTo>
                    <a:cubicBezTo>
                      <a:pt x="96" y="411"/>
                      <a:pt x="93" y="421"/>
                      <a:pt x="91" y="431"/>
                    </a:cubicBezTo>
                    <a:cubicBezTo>
                      <a:pt x="86" y="448"/>
                      <a:pt x="84" y="465"/>
                      <a:pt x="81" y="482"/>
                    </a:cubicBezTo>
                    <a:cubicBezTo>
                      <a:pt x="79" y="502"/>
                      <a:pt x="80" y="522"/>
                      <a:pt x="81" y="542"/>
                    </a:cubicBezTo>
                    <a:cubicBezTo>
                      <a:pt x="81" y="557"/>
                      <a:pt x="82" y="572"/>
                      <a:pt x="84" y="587"/>
                    </a:cubicBezTo>
                    <a:cubicBezTo>
                      <a:pt x="86" y="612"/>
                      <a:pt x="89" y="637"/>
                      <a:pt x="91" y="662"/>
                    </a:cubicBezTo>
                    <a:cubicBezTo>
                      <a:pt x="93" y="674"/>
                      <a:pt x="94" y="686"/>
                      <a:pt x="98" y="697"/>
                    </a:cubicBezTo>
                    <a:cubicBezTo>
                      <a:pt x="98" y="698"/>
                      <a:pt x="98" y="699"/>
                      <a:pt x="98" y="700"/>
                    </a:cubicBezTo>
                    <a:cubicBezTo>
                      <a:pt x="98" y="702"/>
                      <a:pt x="99" y="705"/>
                      <a:pt x="99" y="707"/>
                    </a:cubicBezTo>
                    <a:cubicBezTo>
                      <a:pt x="99" y="707"/>
                      <a:pt x="99" y="707"/>
                      <a:pt x="98" y="707"/>
                    </a:cubicBezTo>
                    <a:close/>
                    <a:moveTo>
                      <a:pt x="101" y="699"/>
                    </a:moveTo>
                    <a:cubicBezTo>
                      <a:pt x="101" y="698"/>
                      <a:pt x="101" y="698"/>
                      <a:pt x="100" y="697"/>
                    </a:cubicBezTo>
                    <a:cubicBezTo>
                      <a:pt x="100" y="697"/>
                      <a:pt x="100" y="697"/>
                      <a:pt x="100" y="697"/>
                    </a:cubicBezTo>
                    <a:cubicBezTo>
                      <a:pt x="99" y="692"/>
                      <a:pt x="98" y="688"/>
                      <a:pt x="97" y="683"/>
                    </a:cubicBezTo>
                    <a:cubicBezTo>
                      <a:pt x="96" y="677"/>
                      <a:pt x="95" y="670"/>
                      <a:pt x="95" y="663"/>
                    </a:cubicBezTo>
                    <a:cubicBezTo>
                      <a:pt x="93" y="647"/>
                      <a:pt x="91" y="631"/>
                      <a:pt x="89" y="615"/>
                    </a:cubicBezTo>
                    <a:cubicBezTo>
                      <a:pt x="88" y="599"/>
                      <a:pt x="86" y="582"/>
                      <a:pt x="85" y="566"/>
                    </a:cubicBezTo>
                    <a:cubicBezTo>
                      <a:pt x="84" y="552"/>
                      <a:pt x="84" y="537"/>
                      <a:pt x="83" y="523"/>
                    </a:cubicBezTo>
                    <a:cubicBezTo>
                      <a:pt x="82" y="507"/>
                      <a:pt x="83" y="491"/>
                      <a:pt x="85" y="476"/>
                    </a:cubicBezTo>
                    <a:cubicBezTo>
                      <a:pt x="88" y="463"/>
                      <a:pt x="89" y="451"/>
                      <a:pt x="92" y="439"/>
                    </a:cubicBezTo>
                    <a:cubicBezTo>
                      <a:pt x="98" y="416"/>
                      <a:pt x="104" y="394"/>
                      <a:pt x="113" y="373"/>
                    </a:cubicBezTo>
                    <a:cubicBezTo>
                      <a:pt x="118" y="361"/>
                      <a:pt x="124" y="351"/>
                      <a:pt x="130" y="340"/>
                    </a:cubicBezTo>
                    <a:cubicBezTo>
                      <a:pt x="130" y="339"/>
                      <a:pt x="131" y="339"/>
                      <a:pt x="131" y="338"/>
                    </a:cubicBezTo>
                    <a:cubicBezTo>
                      <a:pt x="131" y="340"/>
                      <a:pt x="130" y="341"/>
                      <a:pt x="130" y="343"/>
                    </a:cubicBezTo>
                    <a:cubicBezTo>
                      <a:pt x="126" y="351"/>
                      <a:pt x="121" y="358"/>
                      <a:pt x="119" y="367"/>
                    </a:cubicBezTo>
                    <a:cubicBezTo>
                      <a:pt x="116" y="375"/>
                      <a:pt x="112" y="382"/>
                      <a:pt x="110" y="390"/>
                    </a:cubicBezTo>
                    <a:cubicBezTo>
                      <a:pt x="106" y="402"/>
                      <a:pt x="101" y="414"/>
                      <a:pt x="98" y="427"/>
                    </a:cubicBezTo>
                    <a:cubicBezTo>
                      <a:pt x="98" y="430"/>
                      <a:pt x="97" y="433"/>
                      <a:pt x="96" y="436"/>
                    </a:cubicBezTo>
                    <a:cubicBezTo>
                      <a:pt x="95" y="438"/>
                      <a:pt x="95" y="440"/>
                      <a:pt x="95" y="442"/>
                    </a:cubicBezTo>
                    <a:cubicBezTo>
                      <a:pt x="93" y="454"/>
                      <a:pt x="92" y="466"/>
                      <a:pt x="90" y="478"/>
                    </a:cubicBezTo>
                    <a:cubicBezTo>
                      <a:pt x="88" y="493"/>
                      <a:pt x="86" y="509"/>
                      <a:pt x="86" y="524"/>
                    </a:cubicBezTo>
                    <a:cubicBezTo>
                      <a:pt x="87" y="551"/>
                      <a:pt x="87" y="577"/>
                      <a:pt x="90" y="603"/>
                    </a:cubicBezTo>
                    <a:cubicBezTo>
                      <a:pt x="92" y="618"/>
                      <a:pt x="93" y="632"/>
                      <a:pt x="96" y="647"/>
                    </a:cubicBezTo>
                    <a:cubicBezTo>
                      <a:pt x="98" y="662"/>
                      <a:pt x="99" y="679"/>
                      <a:pt x="101" y="694"/>
                    </a:cubicBezTo>
                    <a:cubicBezTo>
                      <a:pt x="101" y="695"/>
                      <a:pt x="101" y="696"/>
                      <a:pt x="100" y="697"/>
                    </a:cubicBezTo>
                    <a:cubicBezTo>
                      <a:pt x="100" y="697"/>
                      <a:pt x="101" y="697"/>
                      <a:pt x="101" y="697"/>
                    </a:cubicBezTo>
                    <a:cubicBezTo>
                      <a:pt x="101" y="698"/>
                      <a:pt x="101" y="698"/>
                      <a:pt x="101" y="699"/>
                    </a:cubicBezTo>
                    <a:cubicBezTo>
                      <a:pt x="101" y="699"/>
                      <a:pt x="101" y="699"/>
                      <a:pt x="101" y="699"/>
                    </a:cubicBezTo>
                    <a:cubicBezTo>
                      <a:pt x="101" y="699"/>
                      <a:pt x="101" y="699"/>
                      <a:pt x="101" y="699"/>
                    </a:cubicBezTo>
                    <a:close/>
                    <a:moveTo>
                      <a:pt x="101" y="666"/>
                    </a:moveTo>
                    <a:cubicBezTo>
                      <a:pt x="101" y="666"/>
                      <a:pt x="101" y="666"/>
                      <a:pt x="101" y="666"/>
                    </a:cubicBezTo>
                    <a:cubicBezTo>
                      <a:pt x="101" y="666"/>
                      <a:pt x="101" y="666"/>
                      <a:pt x="101" y="666"/>
                    </a:cubicBezTo>
                    <a:cubicBezTo>
                      <a:pt x="101" y="666"/>
                      <a:pt x="101" y="666"/>
                      <a:pt x="101" y="666"/>
                    </a:cubicBezTo>
                    <a:close/>
                    <a:moveTo>
                      <a:pt x="132" y="346"/>
                    </a:moveTo>
                    <a:cubicBezTo>
                      <a:pt x="132" y="346"/>
                      <a:pt x="132" y="346"/>
                      <a:pt x="132" y="346"/>
                    </a:cubicBezTo>
                    <a:cubicBezTo>
                      <a:pt x="132" y="346"/>
                      <a:pt x="132" y="346"/>
                      <a:pt x="132" y="346"/>
                    </a:cubicBezTo>
                    <a:cubicBezTo>
                      <a:pt x="129" y="352"/>
                      <a:pt x="126" y="359"/>
                      <a:pt x="124" y="365"/>
                    </a:cubicBezTo>
                    <a:cubicBezTo>
                      <a:pt x="123" y="366"/>
                      <a:pt x="122" y="367"/>
                      <a:pt x="122" y="369"/>
                    </a:cubicBezTo>
                    <a:cubicBezTo>
                      <a:pt x="122" y="369"/>
                      <a:pt x="122" y="369"/>
                      <a:pt x="122" y="369"/>
                    </a:cubicBezTo>
                    <a:cubicBezTo>
                      <a:pt x="122" y="369"/>
                      <a:pt x="122" y="369"/>
                      <a:pt x="122" y="369"/>
                    </a:cubicBezTo>
                    <a:cubicBezTo>
                      <a:pt x="119" y="379"/>
                      <a:pt x="116" y="388"/>
                      <a:pt x="113" y="398"/>
                    </a:cubicBezTo>
                    <a:cubicBezTo>
                      <a:pt x="108" y="416"/>
                      <a:pt x="104" y="434"/>
                      <a:pt x="100" y="451"/>
                    </a:cubicBezTo>
                    <a:cubicBezTo>
                      <a:pt x="96" y="467"/>
                      <a:pt x="94" y="483"/>
                      <a:pt x="93" y="499"/>
                    </a:cubicBezTo>
                    <a:cubicBezTo>
                      <a:pt x="92" y="517"/>
                      <a:pt x="92" y="535"/>
                      <a:pt x="93" y="554"/>
                    </a:cubicBezTo>
                    <a:cubicBezTo>
                      <a:pt x="94" y="560"/>
                      <a:pt x="94" y="566"/>
                      <a:pt x="95" y="572"/>
                    </a:cubicBezTo>
                    <a:cubicBezTo>
                      <a:pt x="95" y="581"/>
                      <a:pt x="95" y="590"/>
                      <a:pt x="96" y="599"/>
                    </a:cubicBezTo>
                    <a:cubicBezTo>
                      <a:pt x="98" y="617"/>
                      <a:pt x="99" y="635"/>
                      <a:pt x="101" y="653"/>
                    </a:cubicBezTo>
                    <a:cubicBezTo>
                      <a:pt x="101" y="655"/>
                      <a:pt x="101" y="658"/>
                      <a:pt x="101" y="660"/>
                    </a:cubicBezTo>
                    <a:cubicBezTo>
                      <a:pt x="101" y="660"/>
                      <a:pt x="101" y="660"/>
                      <a:pt x="101" y="660"/>
                    </a:cubicBezTo>
                    <a:cubicBezTo>
                      <a:pt x="101" y="660"/>
                      <a:pt x="101" y="660"/>
                      <a:pt x="101" y="660"/>
                    </a:cubicBezTo>
                    <a:cubicBezTo>
                      <a:pt x="101" y="660"/>
                      <a:pt x="101" y="660"/>
                      <a:pt x="101" y="660"/>
                    </a:cubicBezTo>
                    <a:cubicBezTo>
                      <a:pt x="101" y="660"/>
                      <a:pt x="101" y="660"/>
                      <a:pt x="101" y="660"/>
                    </a:cubicBezTo>
                    <a:cubicBezTo>
                      <a:pt x="101" y="659"/>
                      <a:pt x="101" y="658"/>
                      <a:pt x="100" y="657"/>
                    </a:cubicBezTo>
                    <a:cubicBezTo>
                      <a:pt x="99" y="648"/>
                      <a:pt x="98" y="639"/>
                      <a:pt x="97" y="631"/>
                    </a:cubicBezTo>
                    <a:cubicBezTo>
                      <a:pt x="95" y="618"/>
                      <a:pt x="94" y="606"/>
                      <a:pt x="92" y="594"/>
                    </a:cubicBezTo>
                    <a:cubicBezTo>
                      <a:pt x="92" y="591"/>
                      <a:pt x="91" y="588"/>
                      <a:pt x="91" y="584"/>
                    </a:cubicBezTo>
                    <a:cubicBezTo>
                      <a:pt x="91" y="572"/>
                      <a:pt x="90" y="560"/>
                      <a:pt x="90" y="548"/>
                    </a:cubicBezTo>
                    <a:cubicBezTo>
                      <a:pt x="89" y="536"/>
                      <a:pt x="89" y="523"/>
                      <a:pt x="90" y="511"/>
                    </a:cubicBezTo>
                    <a:cubicBezTo>
                      <a:pt x="91" y="496"/>
                      <a:pt x="93" y="480"/>
                      <a:pt x="95" y="465"/>
                    </a:cubicBezTo>
                    <a:cubicBezTo>
                      <a:pt x="96" y="453"/>
                      <a:pt x="97" y="441"/>
                      <a:pt x="101" y="429"/>
                    </a:cubicBezTo>
                    <a:cubicBezTo>
                      <a:pt x="104" y="419"/>
                      <a:pt x="106" y="410"/>
                      <a:pt x="109" y="401"/>
                    </a:cubicBezTo>
                    <a:cubicBezTo>
                      <a:pt x="111" y="397"/>
                      <a:pt x="112" y="393"/>
                      <a:pt x="114" y="389"/>
                    </a:cubicBezTo>
                    <a:cubicBezTo>
                      <a:pt x="115" y="385"/>
                      <a:pt x="117" y="381"/>
                      <a:pt x="118" y="377"/>
                    </a:cubicBezTo>
                    <a:cubicBezTo>
                      <a:pt x="119" y="374"/>
                      <a:pt x="120" y="372"/>
                      <a:pt x="122" y="369"/>
                    </a:cubicBezTo>
                    <a:cubicBezTo>
                      <a:pt x="122" y="369"/>
                      <a:pt x="122" y="369"/>
                      <a:pt x="122" y="369"/>
                    </a:cubicBezTo>
                    <a:cubicBezTo>
                      <a:pt x="122" y="369"/>
                      <a:pt x="122" y="369"/>
                      <a:pt x="122" y="369"/>
                    </a:cubicBezTo>
                    <a:cubicBezTo>
                      <a:pt x="124" y="360"/>
                      <a:pt x="127" y="353"/>
                      <a:pt x="132" y="346"/>
                    </a:cubicBezTo>
                    <a:cubicBezTo>
                      <a:pt x="132" y="346"/>
                      <a:pt x="132" y="346"/>
                      <a:pt x="132" y="346"/>
                    </a:cubicBezTo>
                    <a:cubicBezTo>
                      <a:pt x="132" y="346"/>
                      <a:pt x="132" y="346"/>
                      <a:pt x="132" y="346"/>
                    </a:cubicBezTo>
                    <a:cubicBezTo>
                      <a:pt x="132" y="345"/>
                      <a:pt x="133" y="344"/>
                      <a:pt x="133" y="343"/>
                    </a:cubicBezTo>
                    <a:cubicBezTo>
                      <a:pt x="133" y="343"/>
                      <a:pt x="133" y="343"/>
                      <a:pt x="133" y="343"/>
                    </a:cubicBezTo>
                    <a:cubicBezTo>
                      <a:pt x="133" y="344"/>
                      <a:pt x="133" y="345"/>
                      <a:pt x="132" y="346"/>
                    </a:cubicBezTo>
                    <a:close/>
                    <a:moveTo>
                      <a:pt x="135" y="339"/>
                    </a:moveTo>
                    <a:cubicBezTo>
                      <a:pt x="135" y="339"/>
                      <a:pt x="135" y="339"/>
                      <a:pt x="135" y="339"/>
                    </a:cubicBezTo>
                    <a:cubicBezTo>
                      <a:pt x="135" y="339"/>
                      <a:pt x="135" y="339"/>
                      <a:pt x="135" y="338"/>
                    </a:cubicBezTo>
                    <a:cubicBezTo>
                      <a:pt x="135" y="339"/>
                      <a:pt x="135" y="339"/>
                      <a:pt x="135" y="339"/>
                    </a:cubicBezTo>
                    <a:close/>
                    <a:moveTo>
                      <a:pt x="135" y="324"/>
                    </a:moveTo>
                    <a:cubicBezTo>
                      <a:pt x="135" y="324"/>
                      <a:pt x="135" y="324"/>
                      <a:pt x="135" y="324"/>
                    </a:cubicBezTo>
                    <a:cubicBezTo>
                      <a:pt x="135" y="324"/>
                      <a:pt x="135" y="324"/>
                      <a:pt x="135" y="324"/>
                    </a:cubicBezTo>
                    <a:close/>
                    <a:moveTo>
                      <a:pt x="137" y="335"/>
                    </a:moveTo>
                    <a:cubicBezTo>
                      <a:pt x="137" y="335"/>
                      <a:pt x="137" y="335"/>
                      <a:pt x="137" y="335"/>
                    </a:cubicBezTo>
                    <a:cubicBezTo>
                      <a:pt x="137" y="335"/>
                      <a:pt x="137" y="335"/>
                      <a:pt x="137" y="335"/>
                    </a:cubicBezTo>
                    <a:close/>
                    <a:moveTo>
                      <a:pt x="333" y="1011"/>
                    </a:moveTo>
                    <a:cubicBezTo>
                      <a:pt x="333" y="1011"/>
                      <a:pt x="333" y="1012"/>
                      <a:pt x="333" y="1013"/>
                    </a:cubicBezTo>
                    <a:cubicBezTo>
                      <a:pt x="333" y="1013"/>
                      <a:pt x="333" y="1014"/>
                      <a:pt x="333" y="1014"/>
                    </a:cubicBezTo>
                    <a:cubicBezTo>
                      <a:pt x="333" y="1015"/>
                      <a:pt x="333" y="1016"/>
                      <a:pt x="334" y="1016"/>
                    </a:cubicBezTo>
                    <a:cubicBezTo>
                      <a:pt x="334" y="1016"/>
                      <a:pt x="334" y="1017"/>
                      <a:pt x="334" y="1017"/>
                    </a:cubicBezTo>
                    <a:cubicBezTo>
                      <a:pt x="333" y="1016"/>
                      <a:pt x="333" y="1016"/>
                      <a:pt x="333" y="1016"/>
                    </a:cubicBezTo>
                    <a:cubicBezTo>
                      <a:pt x="333" y="1016"/>
                      <a:pt x="333" y="1015"/>
                      <a:pt x="333" y="1014"/>
                    </a:cubicBezTo>
                    <a:cubicBezTo>
                      <a:pt x="333" y="1014"/>
                      <a:pt x="333" y="1013"/>
                      <a:pt x="333" y="1013"/>
                    </a:cubicBezTo>
                    <a:cubicBezTo>
                      <a:pt x="333" y="1012"/>
                      <a:pt x="333" y="1011"/>
                      <a:pt x="333" y="1011"/>
                    </a:cubicBezTo>
                    <a:close/>
                    <a:moveTo>
                      <a:pt x="331" y="1000"/>
                    </a:moveTo>
                    <a:cubicBezTo>
                      <a:pt x="331" y="1001"/>
                      <a:pt x="331" y="1002"/>
                      <a:pt x="332" y="1002"/>
                    </a:cubicBezTo>
                    <a:cubicBezTo>
                      <a:pt x="332" y="1003"/>
                      <a:pt x="332" y="1003"/>
                      <a:pt x="332" y="1004"/>
                    </a:cubicBezTo>
                    <a:cubicBezTo>
                      <a:pt x="332" y="1005"/>
                      <a:pt x="332" y="1005"/>
                      <a:pt x="332" y="1006"/>
                    </a:cubicBezTo>
                    <a:cubicBezTo>
                      <a:pt x="332" y="1006"/>
                      <a:pt x="332" y="1006"/>
                      <a:pt x="332" y="1006"/>
                    </a:cubicBezTo>
                    <a:cubicBezTo>
                      <a:pt x="332" y="1005"/>
                      <a:pt x="332" y="1005"/>
                      <a:pt x="332" y="1004"/>
                    </a:cubicBezTo>
                    <a:cubicBezTo>
                      <a:pt x="332" y="1003"/>
                      <a:pt x="332" y="1003"/>
                      <a:pt x="331" y="1002"/>
                    </a:cubicBezTo>
                    <a:cubicBezTo>
                      <a:pt x="331" y="1002"/>
                      <a:pt x="331" y="1001"/>
                      <a:pt x="331" y="1000"/>
                    </a:cubicBezTo>
                    <a:close/>
                    <a:moveTo>
                      <a:pt x="330" y="996"/>
                    </a:moveTo>
                    <a:cubicBezTo>
                      <a:pt x="331" y="996"/>
                      <a:pt x="331" y="996"/>
                      <a:pt x="331" y="997"/>
                    </a:cubicBezTo>
                    <a:cubicBezTo>
                      <a:pt x="331" y="997"/>
                      <a:pt x="331" y="997"/>
                      <a:pt x="331" y="997"/>
                    </a:cubicBezTo>
                    <a:cubicBezTo>
                      <a:pt x="331" y="997"/>
                      <a:pt x="331" y="997"/>
                      <a:pt x="331" y="997"/>
                    </a:cubicBezTo>
                    <a:cubicBezTo>
                      <a:pt x="331" y="996"/>
                      <a:pt x="331" y="996"/>
                      <a:pt x="330" y="996"/>
                    </a:cubicBezTo>
                    <a:cubicBezTo>
                      <a:pt x="330" y="995"/>
                      <a:pt x="330" y="995"/>
                      <a:pt x="330" y="995"/>
                    </a:cubicBezTo>
                    <a:lnTo>
                      <a:pt x="330" y="996"/>
                    </a:lnTo>
                    <a:close/>
                    <a:moveTo>
                      <a:pt x="419" y="891"/>
                    </a:moveTo>
                    <a:cubicBezTo>
                      <a:pt x="419" y="891"/>
                      <a:pt x="419" y="891"/>
                      <a:pt x="419" y="891"/>
                    </a:cubicBezTo>
                    <a:cubicBezTo>
                      <a:pt x="419" y="891"/>
                      <a:pt x="419" y="891"/>
                      <a:pt x="419" y="891"/>
                    </a:cubicBezTo>
                    <a:close/>
                    <a:moveTo>
                      <a:pt x="409" y="862"/>
                    </a:moveTo>
                    <a:cubicBezTo>
                      <a:pt x="410" y="863"/>
                      <a:pt x="410" y="864"/>
                      <a:pt x="410" y="866"/>
                    </a:cubicBezTo>
                    <a:cubicBezTo>
                      <a:pt x="410" y="870"/>
                      <a:pt x="409" y="875"/>
                      <a:pt x="409" y="880"/>
                    </a:cubicBezTo>
                    <a:cubicBezTo>
                      <a:pt x="408" y="891"/>
                      <a:pt x="408" y="903"/>
                      <a:pt x="409" y="914"/>
                    </a:cubicBezTo>
                    <a:cubicBezTo>
                      <a:pt x="408" y="913"/>
                      <a:pt x="408" y="911"/>
                      <a:pt x="408" y="909"/>
                    </a:cubicBezTo>
                    <a:cubicBezTo>
                      <a:pt x="405" y="892"/>
                      <a:pt x="400" y="877"/>
                      <a:pt x="397" y="861"/>
                    </a:cubicBezTo>
                    <a:cubicBezTo>
                      <a:pt x="396" y="854"/>
                      <a:pt x="395" y="847"/>
                      <a:pt x="394" y="841"/>
                    </a:cubicBezTo>
                    <a:cubicBezTo>
                      <a:pt x="394" y="841"/>
                      <a:pt x="394" y="841"/>
                      <a:pt x="394" y="841"/>
                    </a:cubicBezTo>
                    <a:cubicBezTo>
                      <a:pt x="399" y="848"/>
                      <a:pt x="404" y="855"/>
                      <a:pt x="409" y="862"/>
                    </a:cubicBezTo>
                    <a:close/>
                    <a:moveTo>
                      <a:pt x="391" y="814"/>
                    </a:moveTo>
                    <a:cubicBezTo>
                      <a:pt x="389" y="814"/>
                      <a:pt x="388" y="813"/>
                      <a:pt x="387" y="811"/>
                    </a:cubicBezTo>
                    <a:cubicBezTo>
                      <a:pt x="382" y="802"/>
                      <a:pt x="376" y="792"/>
                      <a:pt x="371" y="782"/>
                    </a:cubicBezTo>
                    <a:cubicBezTo>
                      <a:pt x="368" y="777"/>
                      <a:pt x="365" y="771"/>
                      <a:pt x="363" y="766"/>
                    </a:cubicBezTo>
                    <a:cubicBezTo>
                      <a:pt x="363" y="765"/>
                      <a:pt x="363" y="765"/>
                      <a:pt x="363" y="765"/>
                    </a:cubicBezTo>
                    <a:cubicBezTo>
                      <a:pt x="365" y="765"/>
                      <a:pt x="366" y="766"/>
                      <a:pt x="367" y="766"/>
                    </a:cubicBezTo>
                    <a:cubicBezTo>
                      <a:pt x="372" y="768"/>
                      <a:pt x="376" y="769"/>
                      <a:pt x="381" y="770"/>
                    </a:cubicBezTo>
                    <a:cubicBezTo>
                      <a:pt x="388" y="771"/>
                      <a:pt x="396" y="772"/>
                      <a:pt x="403" y="773"/>
                    </a:cubicBezTo>
                    <a:cubicBezTo>
                      <a:pt x="428" y="775"/>
                      <a:pt x="453" y="775"/>
                      <a:pt x="477" y="772"/>
                    </a:cubicBezTo>
                    <a:cubicBezTo>
                      <a:pt x="484" y="772"/>
                      <a:pt x="491" y="771"/>
                      <a:pt x="498" y="771"/>
                    </a:cubicBezTo>
                    <a:cubicBezTo>
                      <a:pt x="492" y="774"/>
                      <a:pt x="486" y="778"/>
                      <a:pt x="480" y="781"/>
                    </a:cubicBezTo>
                    <a:cubicBezTo>
                      <a:pt x="473" y="784"/>
                      <a:pt x="466" y="788"/>
                      <a:pt x="459" y="791"/>
                    </a:cubicBezTo>
                    <a:cubicBezTo>
                      <a:pt x="447" y="796"/>
                      <a:pt x="435" y="800"/>
                      <a:pt x="423" y="805"/>
                    </a:cubicBezTo>
                    <a:cubicBezTo>
                      <a:pt x="420" y="806"/>
                      <a:pt x="417" y="807"/>
                      <a:pt x="414" y="809"/>
                    </a:cubicBezTo>
                    <a:cubicBezTo>
                      <a:pt x="406" y="813"/>
                      <a:pt x="399" y="814"/>
                      <a:pt x="391" y="814"/>
                    </a:cubicBezTo>
                    <a:close/>
                    <a:moveTo>
                      <a:pt x="370" y="948"/>
                    </a:moveTo>
                    <a:cubicBezTo>
                      <a:pt x="368" y="923"/>
                      <a:pt x="366" y="899"/>
                      <a:pt x="363" y="874"/>
                    </a:cubicBezTo>
                    <a:cubicBezTo>
                      <a:pt x="361" y="858"/>
                      <a:pt x="359" y="842"/>
                      <a:pt x="359" y="825"/>
                    </a:cubicBezTo>
                    <a:cubicBezTo>
                      <a:pt x="359" y="816"/>
                      <a:pt x="359" y="807"/>
                      <a:pt x="358" y="798"/>
                    </a:cubicBezTo>
                    <a:cubicBezTo>
                      <a:pt x="358" y="798"/>
                      <a:pt x="358" y="798"/>
                      <a:pt x="358" y="798"/>
                    </a:cubicBezTo>
                    <a:cubicBezTo>
                      <a:pt x="358" y="798"/>
                      <a:pt x="358" y="797"/>
                      <a:pt x="358" y="797"/>
                    </a:cubicBezTo>
                    <a:cubicBezTo>
                      <a:pt x="358" y="797"/>
                      <a:pt x="358" y="798"/>
                      <a:pt x="359" y="798"/>
                    </a:cubicBezTo>
                    <a:cubicBezTo>
                      <a:pt x="358" y="798"/>
                      <a:pt x="358" y="798"/>
                      <a:pt x="358" y="798"/>
                    </a:cubicBezTo>
                    <a:cubicBezTo>
                      <a:pt x="359" y="799"/>
                      <a:pt x="359" y="800"/>
                      <a:pt x="359" y="800"/>
                    </a:cubicBezTo>
                    <a:cubicBezTo>
                      <a:pt x="362" y="820"/>
                      <a:pt x="366" y="839"/>
                      <a:pt x="367" y="858"/>
                    </a:cubicBezTo>
                    <a:cubicBezTo>
                      <a:pt x="368" y="873"/>
                      <a:pt x="369" y="888"/>
                      <a:pt x="370" y="902"/>
                    </a:cubicBezTo>
                    <a:cubicBezTo>
                      <a:pt x="371" y="916"/>
                      <a:pt x="371" y="931"/>
                      <a:pt x="372" y="945"/>
                    </a:cubicBezTo>
                    <a:cubicBezTo>
                      <a:pt x="373" y="955"/>
                      <a:pt x="376" y="964"/>
                      <a:pt x="376" y="974"/>
                    </a:cubicBezTo>
                    <a:cubicBezTo>
                      <a:pt x="376" y="976"/>
                      <a:pt x="376" y="977"/>
                      <a:pt x="376" y="978"/>
                    </a:cubicBezTo>
                    <a:cubicBezTo>
                      <a:pt x="377" y="982"/>
                      <a:pt x="378" y="987"/>
                      <a:pt x="379" y="991"/>
                    </a:cubicBezTo>
                    <a:cubicBezTo>
                      <a:pt x="381" y="1004"/>
                      <a:pt x="382" y="1018"/>
                      <a:pt x="384" y="1031"/>
                    </a:cubicBezTo>
                    <a:cubicBezTo>
                      <a:pt x="385" y="1035"/>
                      <a:pt x="385" y="1038"/>
                      <a:pt x="386" y="1042"/>
                    </a:cubicBezTo>
                    <a:cubicBezTo>
                      <a:pt x="386" y="1042"/>
                      <a:pt x="386" y="1042"/>
                      <a:pt x="386" y="1042"/>
                    </a:cubicBezTo>
                    <a:cubicBezTo>
                      <a:pt x="386" y="1042"/>
                      <a:pt x="386" y="1042"/>
                      <a:pt x="386" y="1042"/>
                    </a:cubicBezTo>
                    <a:cubicBezTo>
                      <a:pt x="386" y="1042"/>
                      <a:pt x="386" y="1042"/>
                      <a:pt x="386" y="1042"/>
                    </a:cubicBezTo>
                    <a:cubicBezTo>
                      <a:pt x="386" y="1042"/>
                      <a:pt x="386" y="1042"/>
                      <a:pt x="386" y="1042"/>
                    </a:cubicBezTo>
                    <a:cubicBezTo>
                      <a:pt x="385" y="1041"/>
                      <a:pt x="385" y="1040"/>
                      <a:pt x="385" y="1039"/>
                    </a:cubicBezTo>
                    <a:cubicBezTo>
                      <a:pt x="380" y="1027"/>
                      <a:pt x="379" y="1015"/>
                      <a:pt x="377" y="1002"/>
                    </a:cubicBezTo>
                    <a:cubicBezTo>
                      <a:pt x="374" y="984"/>
                      <a:pt x="372" y="966"/>
                      <a:pt x="370" y="948"/>
                    </a:cubicBezTo>
                    <a:close/>
                    <a:moveTo>
                      <a:pt x="376" y="1015"/>
                    </a:moveTo>
                    <a:cubicBezTo>
                      <a:pt x="376" y="1015"/>
                      <a:pt x="376" y="1015"/>
                      <a:pt x="376" y="1015"/>
                    </a:cubicBezTo>
                    <a:cubicBezTo>
                      <a:pt x="376" y="1015"/>
                      <a:pt x="376" y="1014"/>
                      <a:pt x="376" y="1013"/>
                    </a:cubicBezTo>
                    <a:cubicBezTo>
                      <a:pt x="376" y="1013"/>
                      <a:pt x="376" y="1013"/>
                      <a:pt x="376" y="1012"/>
                    </a:cubicBezTo>
                    <a:cubicBezTo>
                      <a:pt x="376" y="1012"/>
                      <a:pt x="376" y="1012"/>
                      <a:pt x="376" y="1012"/>
                    </a:cubicBezTo>
                    <a:cubicBezTo>
                      <a:pt x="375" y="1010"/>
                      <a:pt x="374" y="1009"/>
                      <a:pt x="374" y="1007"/>
                    </a:cubicBezTo>
                    <a:cubicBezTo>
                      <a:pt x="370" y="988"/>
                      <a:pt x="366" y="969"/>
                      <a:pt x="362" y="950"/>
                    </a:cubicBezTo>
                    <a:cubicBezTo>
                      <a:pt x="359" y="933"/>
                      <a:pt x="356" y="915"/>
                      <a:pt x="355" y="897"/>
                    </a:cubicBezTo>
                    <a:cubicBezTo>
                      <a:pt x="354" y="885"/>
                      <a:pt x="353" y="873"/>
                      <a:pt x="352" y="860"/>
                    </a:cubicBezTo>
                    <a:cubicBezTo>
                      <a:pt x="351" y="845"/>
                      <a:pt x="352" y="829"/>
                      <a:pt x="352" y="813"/>
                    </a:cubicBezTo>
                    <a:cubicBezTo>
                      <a:pt x="353" y="803"/>
                      <a:pt x="353" y="792"/>
                      <a:pt x="353" y="781"/>
                    </a:cubicBezTo>
                    <a:cubicBezTo>
                      <a:pt x="354" y="783"/>
                      <a:pt x="354" y="785"/>
                      <a:pt x="355" y="787"/>
                    </a:cubicBezTo>
                    <a:cubicBezTo>
                      <a:pt x="355" y="791"/>
                      <a:pt x="355" y="795"/>
                      <a:pt x="355" y="799"/>
                    </a:cubicBezTo>
                    <a:cubicBezTo>
                      <a:pt x="355" y="812"/>
                      <a:pt x="355" y="825"/>
                      <a:pt x="356" y="837"/>
                    </a:cubicBezTo>
                    <a:cubicBezTo>
                      <a:pt x="357" y="853"/>
                      <a:pt x="359" y="869"/>
                      <a:pt x="361" y="884"/>
                    </a:cubicBezTo>
                    <a:cubicBezTo>
                      <a:pt x="362" y="900"/>
                      <a:pt x="364" y="915"/>
                      <a:pt x="365" y="930"/>
                    </a:cubicBezTo>
                    <a:cubicBezTo>
                      <a:pt x="367" y="955"/>
                      <a:pt x="370" y="980"/>
                      <a:pt x="374" y="1004"/>
                    </a:cubicBezTo>
                    <a:cubicBezTo>
                      <a:pt x="375" y="1007"/>
                      <a:pt x="375" y="1009"/>
                      <a:pt x="376" y="1012"/>
                    </a:cubicBezTo>
                    <a:cubicBezTo>
                      <a:pt x="376" y="1012"/>
                      <a:pt x="376" y="1012"/>
                      <a:pt x="376" y="1012"/>
                    </a:cubicBezTo>
                    <a:cubicBezTo>
                      <a:pt x="376" y="1013"/>
                      <a:pt x="376" y="1013"/>
                      <a:pt x="376" y="1013"/>
                    </a:cubicBezTo>
                    <a:cubicBezTo>
                      <a:pt x="376" y="1014"/>
                      <a:pt x="376" y="1015"/>
                      <a:pt x="376" y="1015"/>
                    </a:cubicBezTo>
                    <a:close/>
                    <a:moveTo>
                      <a:pt x="364" y="803"/>
                    </a:moveTo>
                    <a:cubicBezTo>
                      <a:pt x="363" y="797"/>
                      <a:pt x="362" y="791"/>
                      <a:pt x="362" y="785"/>
                    </a:cubicBezTo>
                    <a:cubicBezTo>
                      <a:pt x="362" y="785"/>
                      <a:pt x="362" y="785"/>
                      <a:pt x="362" y="785"/>
                    </a:cubicBezTo>
                    <a:cubicBezTo>
                      <a:pt x="362" y="785"/>
                      <a:pt x="362" y="785"/>
                      <a:pt x="362" y="785"/>
                    </a:cubicBezTo>
                    <a:cubicBezTo>
                      <a:pt x="362" y="785"/>
                      <a:pt x="362" y="785"/>
                      <a:pt x="362" y="785"/>
                    </a:cubicBezTo>
                    <a:cubicBezTo>
                      <a:pt x="362" y="785"/>
                      <a:pt x="362" y="785"/>
                      <a:pt x="362" y="785"/>
                    </a:cubicBezTo>
                    <a:cubicBezTo>
                      <a:pt x="362" y="786"/>
                      <a:pt x="362" y="786"/>
                      <a:pt x="363" y="786"/>
                    </a:cubicBezTo>
                    <a:cubicBezTo>
                      <a:pt x="368" y="796"/>
                      <a:pt x="374" y="805"/>
                      <a:pt x="380" y="815"/>
                    </a:cubicBezTo>
                    <a:cubicBezTo>
                      <a:pt x="380" y="816"/>
                      <a:pt x="381" y="817"/>
                      <a:pt x="380" y="819"/>
                    </a:cubicBezTo>
                    <a:cubicBezTo>
                      <a:pt x="380" y="824"/>
                      <a:pt x="379" y="830"/>
                      <a:pt x="378" y="835"/>
                    </a:cubicBezTo>
                    <a:cubicBezTo>
                      <a:pt x="377" y="846"/>
                      <a:pt x="376" y="856"/>
                      <a:pt x="375" y="867"/>
                    </a:cubicBezTo>
                    <a:cubicBezTo>
                      <a:pt x="375" y="868"/>
                      <a:pt x="375" y="870"/>
                      <a:pt x="375" y="871"/>
                    </a:cubicBezTo>
                    <a:cubicBezTo>
                      <a:pt x="375" y="871"/>
                      <a:pt x="375" y="871"/>
                      <a:pt x="374" y="871"/>
                    </a:cubicBezTo>
                    <a:cubicBezTo>
                      <a:pt x="374" y="868"/>
                      <a:pt x="374" y="865"/>
                      <a:pt x="373" y="861"/>
                    </a:cubicBezTo>
                    <a:cubicBezTo>
                      <a:pt x="371" y="842"/>
                      <a:pt x="368" y="822"/>
                      <a:pt x="364" y="803"/>
                    </a:cubicBezTo>
                    <a:close/>
                    <a:moveTo>
                      <a:pt x="418" y="815"/>
                    </a:moveTo>
                    <a:cubicBezTo>
                      <a:pt x="415" y="816"/>
                      <a:pt x="412" y="816"/>
                      <a:pt x="409" y="816"/>
                    </a:cubicBezTo>
                    <a:cubicBezTo>
                      <a:pt x="416" y="813"/>
                      <a:pt x="424" y="810"/>
                      <a:pt x="431" y="808"/>
                    </a:cubicBezTo>
                    <a:cubicBezTo>
                      <a:pt x="443" y="803"/>
                      <a:pt x="455" y="798"/>
                      <a:pt x="467" y="793"/>
                    </a:cubicBezTo>
                    <a:cubicBezTo>
                      <a:pt x="475" y="789"/>
                      <a:pt x="482" y="785"/>
                      <a:pt x="490" y="781"/>
                    </a:cubicBezTo>
                    <a:cubicBezTo>
                      <a:pt x="496" y="778"/>
                      <a:pt x="502" y="776"/>
                      <a:pt x="508" y="773"/>
                    </a:cubicBezTo>
                    <a:cubicBezTo>
                      <a:pt x="515" y="770"/>
                      <a:pt x="522" y="768"/>
                      <a:pt x="529" y="769"/>
                    </a:cubicBezTo>
                    <a:cubicBezTo>
                      <a:pt x="530" y="769"/>
                      <a:pt x="532" y="769"/>
                      <a:pt x="533" y="770"/>
                    </a:cubicBezTo>
                    <a:cubicBezTo>
                      <a:pt x="529" y="772"/>
                      <a:pt x="525" y="774"/>
                      <a:pt x="520" y="775"/>
                    </a:cubicBezTo>
                    <a:cubicBezTo>
                      <a:pt x="509" y="780"/>
                      <a:pt x="498" y="784"/>
                      <a:pt x="487" y="788"/>
                    </a:cubicBezTo>
                    <a:cubicBezTo>
                      <a:pt x="483" y="790"/>
                      <a:pt x="479" y="792"/>
                      <a:pt x="476" y="794"/>
                    </a:cubicBezTo>
                    <a:cubicBezTo>
                      <a:pt x="472" y="796"/>
                      <a:pt x="468" y="799"/>
                      <a:pt x="464" y="800"/>
                    </a:cubicBezTo>
                    <a:cubicBezTo>
                      <a:pt x="458" y="803"/>
                      <a:pt x="453" y="805"/>
                      <a:pt x="447" y="807"/>
                    </a:cubicBezTo>
                    <a:cubicBezTo>
                      <a:pt x="437" y="810"/>
                      <a:pt x="428" y="812"/>
                      <a:pt x="418" y="815"/>
                    </a:cubicBezTo>
                    <a:close/>
                    <a:moveTo>
                      <a:pt x="539" y="772"/>
                    </a:moveTo>
                    <a:cubicBezTo>
                      <a:pt x="542" y="771"/>
                      <a:pt x="545" y="768"/>
                      <a:pt x="549" y="770"/>
                    </a:cubicBezTo>
                    <a:cubicBezTo>
                      <a:pt x="549" y="770"/>
                      <a:pt x="549" y="770"/>
                      <a:pt x="549" y="770"/>
                    </a:cubicBezTo>
                    <a:cubicBezTo>
                      <a:pt x="549" y="770"/>
                      <a:pt x="549" y="770"/>
                      <a:pt x="549" y="770"/>
                    </a:cubicBezTo>
                    <a:cubicBezTo>
                      <a:pt x="549" y="769"/>
                      <a:pt x="549" y="769"/>
                      <a:pt x="549" y="769"/>
                    </a:cubicBezTo>
                    <a:cubicBezTo>
                      <a:pt x="549" y="769"/>
                      <a:pt x="549" y="769"/>
                      <a:pt x="549" y="769"/>
                    </a:cubicBezTo>
                    <a:cubicBezTo>
                      <a:pt x="549" y="769"/>
                      <a:pt x="549" y="769"/>
                      <a:pt x="549" y="770"/>
                    </a:cubicBezTo>
                    <a:cubicBezTo>
                      <a:pt x="549" y="770"/>
                      <a:pt x="549" y="770"/>
                      <a:pt x="549" y="770"/>
                    </a:cubicBezTo>
                    <a:cubicBezTo>
                      <a:pt x="549" y="770"/>
                      <a:pt x="549" y="770"/>
                      <a:pt x="549" y="770"/>
                    </a:cubicBezTo>
                    <a:cubicBezTo>
                      <a:pt x="544" y="772"/>
                      <a:pt x="540" y="774"/>
                      <a:pt x="535" y="777"/>
                    </a:cubicBezTo>
                    <a:cubicBezTo>
                      <a:pt x="532" y="778"/>
                      <a:pt x="528" y="780"/>
                      <a:pt x="524" y="782"/>
                    </a:cubicBezTo>
                    <a:cubicBezTo>
                      <a:pt x="518" y="784"/>
                      <a:pt x="511" y="786"/>
                      <a:pt x="504" y="789"/>
                    </a:cubicBezTo>
                    <a:cubicBezTo>
                      <a:pt x="499" y="791"/>
                      <a:pt x="494" y="793"/>
                      <a:pt x="488" y="794"/>
                    </a:cubicBezTo>
                    <a:cubicBezTo>
                      <a:pt x="485" y="796"/>
                      <a:pt x="481" y="797"/>
                      <a:pt x="477" y="798"/>
                    </a:cubicBezTo>
                    <a:cubicBezTo>
                      <a:pt x="477" y="798"/>
                      <a:pt x="477" y="798"/>
                      <a:pt x="477" y="798"/>
                    </a:cubicBezTo>
                    <a:cubicBezTo>
                      <a:pt x="477" y="798"/>
                      <a:pt x="477" y="798"/>
                      <a:pt x="476" y="798"/>
                    </a:cubicBezTo>
                    <a:cubicBezTo>
                      <a:pt x="476" y="798"/>
                      <a:pt x="476" y="798"/>
                      <a:pt x="476" y="798"/>
                    </a:cubicBezTo>
                    <a:cubicBezTo>
                      <a:pt x="476" y="799"/>
                      <a:pt x="476" y="799"/>
                      <a:pt x="475" y="799"/>
                    </a:cubicBezTo>
                    <a:cubicBezTo>
                      <a:pt x="475" y="799"/>
                      <a:pt x="475" y="799"/>
                      <a:pt x="475" y="798"/>
                    </a:cubicBezTo>
                    <a:cubicBezTo>
                      <a:pt x="475" y="798"/>
                      <a:pt x="476" y="798"/>
                      <a:pt x="476" y="798"/>
                    </a:cubicBezTo>
                    <a:cubicBezTo>
                      <a:pt x="476" y="798"/>
                      <a:pt x="476" y="798"/>
                      <a:pt x="476" y="798"/>
                    </a:cubicBezTo>
                    <a:cubicBezTo>
                      <a:pt x="477" y="798"/>
                      <a:pt x="477" y="798"/>
                      <a:pt x="477" y="798"/>
                    </a:cubicBezTo>
                    <a:cubicBezTo>
                      <a:pt x="477" y="798"/>
                      <a:pt x="477" y="798"/>
                      <a:pt x="477" y="798"/>
                    </a:cubicBezTo>
                    <a:cubicBezTo>
                      <a:pt x="481" y="796"/>
                      <a:pt x="485" y="794"/>
                      <a:pt x="489" y="792"/>
                    </a:cubicBezTo>
                    <a:cubicBezTo>
                      <a:pt x="500" y="787"/>
                      <a:pt x="511" y="783"/>
                      <a:pt x="522" y="779"/>
                    </a:cubicBezTo>
                    <a:cubicBezTo>
                      <a:pt x="528" y="777"/>
                      <a:pt x="533" y="774"/>
                      <a:pt x="539" y="772"/>
                    </a:cubicBezTo>
                    <a:close/>
                    <a:moveTo>
                      <a:pt x="477" y="810"/>
                    </a:moveTo>
                    <a:cubicBezTo>
                      <a:pt x="469" y="813"/>
                      <a:pt x="460" y="814"/>
                      <a:pt x="452" y="816"/>
                    </a:cubicBezTo>
                    <a:cubicBezTo>
                      <a:pt x="446" y="817"/>
                      <a:pt x="440" y="817"/>
                      <a:pt x="434" y="818"/>
                    </a:cubicBezTo>
                    <a:cubicBezTo>
                      <a:pt x="434" y="818"/>
                      <a:pt x="434" y="818"/>
                      <a:pt x="434" y="818"/>
                    </a:cubicBezTo>
                    <a:cubicBezTo>
                      <a:pt x="434" y="818"/>
                      <a:pt x="434" y="818"/>
                      <a:pt x="433" y="818"/>
                    </a:cubicBezTo>
                    <a:cubicBezTo>
                      <a:pt x="434" y="818"/>
                      <a:pt x="434" y="818"/>
                      <a:pt x="434" y="818"/>
                    </a:cubicBezTo>
                    <a:cubicBezTo>
                      <a:pt x="434" y="818"/>
                      <a:pt x="434" y="818"/>
                      <a:pt x="434" y="818"/>
                    </a:cubicBezTo>
                    <a:cubicBezTo>
                      <a:pt x="441" y="816"/>
                      <a:pt x="448" y="813"/>
                      <a:pt x="455" y="811"/>
                    </a:cubicBezTo>
                    <a:cubicBezTo>
                      <a:pt x="457" y="810"/>
                      <a:pt x="458" y="810"/>
                      <a:pt x="460" y="809"/>
                    </a:cubicBezTo>
                    <a:cubicBezTo>
                      <a:pt x="463" y="808"/>
                      <a:pt x="466" y="807"/>
                      <a:pt x="469" y="806"/>
                    </a:cubicBezTo>
                    <a:cubicBezTo>
                      <a:pt x="475" y="804"/>
                      <a:pt x="480" y="801"/>
                      <a:pt x="486" y="799"/>
                    </a:cubicBezTo>
                    <a:cubicBezTo>
                      <a:pt x="497" y="795"/>
                      <a:pt x="509" y="792"/>
                      <a:pt x="521" y="788"/>
                    </a:cubicBezTo>
                    <a:cubicBezTo>
                      <a:pt x="528" y="785"/>
                      <a:pt x="536" y="781"/>
                      <a:pt x="543" y="778"/>
                    </a:cubicBezTo>
                    <a:cubicBezTo>
                      <a:pt x="547" y="776"/>
                      <a:pt x="550" y="774"/>
                      <a:pt x="554" y="772"/>
                    </a:cubicBezTo>
                    <a:cubicBezTo>
                      <a:pt x="557" y="771"/>
                      <a:pt x="559" y="770"/>
                      <a:pt x="562" y="770"/>
                    </a:cubicBezTo>
                    <a:cubicBezTo>
                      <a:pt x="567" y="769"/>
                      <a:pt x="572" y="770"/>
                      <a:pt x="577" y="770"/>
                    </a:cubicBezTo>
                    <a:cubicBezTo>
                      <a:pt x="572" y="773"/>
                      <a:pt x="567" y="775"/>
                      <a:pt x="562" y="777"/>
                    </a:cubicBezTo>
                    <a:cubicBezTo>
                      <a:pt x="557" y="779"/>
                      <a:pt x="553" y="781"/>
                      <a:pt x="549" y="782"/>
                    </a:cubicBezTo>
                    <a:cubicBezTo>
                      <a:pt x="542" y="785"/>
                      <a:pt x="536" y="787"/>
                      <a:pt x="529" y="789"/>
                    </a:cubicBezTo>
                    <a:cubicBezTo>
                      <a:pt x="523" y="792"/>
                      <a:pt x="517" y="794"/>
                      <a:pt x="511" y="797"/>
                    </a:cubicBezTo>
                    <a:cubicBezTo>
                      <a:pt x="506" y="799"/>
                      <a:pt x="500" y="802"/>
                      <a:pt x="495" y="804"/>
                    </a:cubicBezTo>
                    <a:cubicBezTo>
                      <a:pt x="489" y="806"/>
                      <a:pt x="483" y="809"/>
                      <a:pt x="477" y="810"/>
                    </a:cubicBezTo>
                    <a:close/>
                    <a:moveTo>
                      <a:pt x="578" y="778"/>
                    </a:moveTo>
                    <a:cubicBezTo>
                      <a:pt x="570" y="781"/>
                      <a:pt x="561" y="785"/>
                      <a:pt x="553" y="789"/>
                    </a:cubicBezTo>
                    <a:cubicBezTo>
                      <a:pt x="546" y="791"/>
                      <a:pt x="539" y="793"/>
                      <a:pt x="532" y="795"/>
                    </a:cubicBezTo>
                    <a:cubicBezTo>
                      <a:pt x="528" y="797"/>
                      <a:pt x="524" y="797"/>
                      <a:pt x="520" y="798"/>
                    </a:cubicBezTo>
                    <a:cubicBezTo>
                      <a:pt x="520" y="798"/>
                      <a:pt x="520" y="798"/>
                      <a:pt x="520" y="799"/>
                    </a:cubicBezTo>
                    <a:cubicBezTo>
                      <a:pt x="519" y="799"/>
                      <a:pt x="519" y="799"/>
                      <a:pt x="518" y="799"/>
                    </a:cubicBezTo>
                    <a:cubicBezTo>
                      <a:pt x="517" y="799"/>
                      <a:pt x="517" y="799"/>
                      <a:pt x="516" y="800"/>
                    </a:cubicBezTo>
                    <a:cubicBezTo>
                      <a:pt x="515" y="800"/>
                      <a:pt x="514" y="800"/>
                      <a:pt x="514" y="801"/>
                    </a:cubicBezTo>
                    <a:cubicBezTo>
                      <a:pt x="511" y="802"/>
                      <a:pt x="509" y="803"/>
                      <a:pt x="506" y="804"/>
                    </a:cubicBezTo>
                    <a:cubicBezTo>
                      <a:pt x="506" y="804"/>
                      <a:pt x="505" y="804"/>
                      <a:pt x="504" y="805"/>
                    </a:cubicBezTo>
                    <a:cubicBezTo>
                      <a:pt x="504" y="805"/>
                      <a:pt x="503" y="805"/>
                      <a:pt x="503" y="805"/>
                    </a:cubicBezTo>
                    <a:cubicBezTo>
                      <a:pt x="502" y="805"/>
                      <a:pt x="502" y="805"/>
                      <a:pt x="502" y="805"/>
                    </a:cubicBezTo>
                    <a:cubicBezTo>
                      <a:pt x="501" y="806"/>
                      <a:pt x="501" y="806"/>
                      <a:pt x="500" y="806"/>
                    </a:cubicBezTo>
                    <a:cubicBezTo>
                      <a:pt x="500" y="806"/>
                      <a:pt x="500" y="806"/>
                      <a:pt x="500" y="806"/>
                    </a:cubicBezTo>
                    <a:cubicBezTo>
                      <a:pt x="500" y="806"/>
                      <a:pt x="500" y="806"/>
                      <a:pt x="500" y="806"/>
                    </a:cubicBezTo>
                    <a:cubicBezTo>
                      <a:pt x="501" y="806"/>
                      <a:pt x="501" y="805"/>
                      <a:pt x="502" y="805"/>
                    </a:cubicBezTo>
                    <a:cubicBezTo>
                      <a:pt x="502" y="805"/>
                      <a:pt x="502" y="805"/>
                      <a:pt x="502" y="805"/>
                    </a:cubicBezTo>
                    <a:cubicBezTo>
                      <a:pt x="503" y="805"/>
                      <a:pt x="504" y="805"/>
                      <a:pt x="504" y="804"/>
                    </a:cubicBezTo>
                    <a:cubicBezTo>
                      <a:pt x="505" y="804"/>
                      <a:pt x="506" y="804"/>
                      <a:pt x="506" y="803"/>
                    </a:cubicBezTo>
                    <a:cubicBezTo>
                      <a:pt x="509" y="803"/>
                      <a:pt x="511" y="802"/>
                      <a:pt x="513" y="801"/>
                    </a:cubicBezTo>
                    <a:cubicBezTo>
                      <a:pt x="514" y="800"/>
                      <a:pt x="515" y="800"/>
                      <a:pt x="516" y="800"/>
                    </a:cubicBezTo>
                    <a:cubicBezTo>
                      <a:pt x="517" y="799"/>
                      <a:pt x="517" y="799"/>
                      <a:pt x="518" y="799"/>
                    </a:cubicBezTo>
                    <a:cubicBezTo>
                      <a:pt x="519" y="799"/>
                      <a:pt x="519" y="799"/>
                      <a:pt x="520" y="798"/>
                    </a:cubicBezTo>
                    <a:cubicBezTo>
                      <a:pt x="520" y="798"/>
                      <a:pt x="520" y="798"/>
                      <a:pt x="520" y="798"/>
                    </a:cubicBezTo>
                    <a:cubicBezTo>
                      <a:pt x="524" y="796"/>
                      <a:pt x="528" y="794"/>
                      <a:pt x="533" y="792"/>
                    </a:cubicBezTo>
                    <a:cubicBezTo>
                      <a:pt x="542" y="789"/>
                      <a:pt x="551" y="786"/>
                      <a:pt x="560" y="783"/>
                    </a:cubicBezTo>
                    <a:cubicBezTo>
                      <a:pt x="567" y="780"/>
                      <a:pt x="574" y="777"/>
                      <a:pt x="581" y="774"/>
                    </a:cubicBezTo>
                    <a:cubicBezTo>
                      <a:pt x="586" y="772"/>
                      <a:pt x="590" y="769"/>
                      <a:pt x="595" y="770"/>
                    </a:cubicBezTo>
                    <a:cubicBezTo>
                      <a:pt x="589" y="773"/>
                      <a:pt x="584" y="775"/>
                      <a:pt x="578" y="778"/>
                    </a:cubicBezTo>
                    <a:close/>
                    <a:moveTo>
                      <a:pt x="598" y="766"/>
                    </a:moveTo>
                    <a:cubicBezTo>
                      <a:pt x="589" y="765"/>
                      <a:pt x="579" y="765"/>
                      <a:pt x="570" y="765"/>
                    </a:cubicBezTo>
                    <a:cubicBezTo>
                      <a:pt x="557" y="764"/>
                      <a:pt x="544" y="763"/>
                      <a:pt x="531" y="763"/>
                    </a:cubicBezTo>
                    <a:cubicBezTo>
                      <a:pt x="527" y="762"/>
                      <a:pt x="524" y="762"/>
                      <a:pt x="520" y="763"/>
                    </a:cubicBezTo>
                    <a:cubicBezTo>
                      <a:pt x="514" y="763"/>
                      <a:pt x="509" y="765"/>
                      <a:pt x="504" y="765"/>
                    </a:cubicBezTo>
                    <a:cubicBezTo>
                      <a:pt x="490" y="766"/>
                      <a:pt x="476" y="767"/>
                      <a:pt x="463" y="768"/>
                    </a:cubicBezTo>
                    <a:cubicBezTo>
                      <a:pt x="455" y="769"/>
                      <a:pt x="447" y="770"/>
                      <a:pt x="440" y="770"/>
                    </a:cubicBezTo>
                    <a:cubicBezTo>
                      <a:pt x="422" y="769"/>
                      <a:pt x="404" y="769"/>
                      <a:pt x="387" y="767"/>
                    </a:cubicBezTo>
                    <a:cubicBezTo>
                      <a:pt x="380" y="766"/>
                      <a:pt x="374" y="764"/>
                      <a:pt x="368" y="762"/>
                    </a:cubicBezTo>
                    <a:cubicBezTo>
                      <a:pt x="371" y="762"/>
                      <a:pt x="374" y="762"/>
                      <a:pt x="378" y="762"/>
                    </a:cubicBezTo>
                    <a:cubicBezTo>
                      <a:pt x="387" y="761"/>
                      <a:pt x="397" y="761"/>
                      <a:pt x="406" y="761"/>
                    </a:cubicBezTo>
                    <a:cubicBezTo>
                      <a:pt x="412" y="761"/>
                      <a:pt x="418" y="761"/>
                      <a:pt x="424" y="761"/>
                    </a:cubicBezTo>
                    <a:cubicBezTo>
                      <a:pt x="435" y="760"/>
                      <a:pt x="446" y="761"/>
                      <a:pt x="457" y="760"/>
                    </a:cubicBezTo>
                    <a:cubicBezTo>
                      <a:pt x="462" y="760"/>
                      <a:pt x="468" y="760"/>
                      <a:pt x="473" y="760"/>
                    </a:cubicBezTo>
                    <a:cubicBezTo>
                      <a:pt x="482" y="760"/>
                      <a:pt x="490" y="760"/>
                      <a:pt x="498" y="760"/>
                    </a:cubicBezTo>
                    <a:cubicBezTo>
                      <a:pt x="507" y="760"/>
                      <a:pt x="515" y="759"/>
                      <a:pt x="523" y="759"/>
                    </a:cubicBezTo>
                    <a:cubicBezTo>
                      <a:pt x="531" y="759"/>
                      <a:pt x="539" y="760"/>
                      <a:pt x="547" y="760"/>
                    </a:cubicBezTo>
                    <a:cubicBezTo>
                      <a:pt x="555" y="761"/>
                      <a:pt x="564" y="761"/>
                      <a:pt x="572" y="761"/>
                    </a:cubicBezTo>
                    <a:cubicBezTo>
                      <a:pt x="577" y="762"/>
                      <a:pt x="581" y="762"/>
                      <a:pt x="585" y="763"/>
                    </a:cubicBezTo>
                    <a:cubicBezTo>
                      <a:pt x="590" y="764"/>
                      <a:pt x="594" y="764"/>
                      <a:pt x="598" y="765"/>
                    </a:cubicBezTo>
                    <a:cubicBezTo>
                      <a:pt x="598" y="765"/>
                      <a:pt x="598" y="765"/>
                      <a:pt x="598" y="766"/>
                    </a:cubicBezTo>
                    <a:close/>
                    <a:moveTo>
                      <a:pt x="380" y="758"/>
                    </a:moveTo>
                    <a:cubicBezTo>
                      <a:pt x="381" y="758"/>
                      <a:pt x="381" y="758"/>
                      <a:pt x="381" y="758"/>
                    </a:cubicBezTo>
                    <a:cubicBezTo>
                      <a:pt x="380" y="758"/>
                      <a:pt x="380" y="758"/>
                      <a:pt x="380" y="758"/>
                    </a:cubicBezTo>
                    <a:close/>
                    <a:moveTo>
                      <a:pt x="600" y="754"/>
                    </a:moveTo>
                    <a:cubicBezTo>
                      <a:pt x="600" y="754"/>
                      <a:pt x="600" y="754"/>
                      <a:pt x="600" y="754"/>
                    </a:cubicBezTo>
                    <a:cubicBezTo>
                      <a:pt x="600" y="754"/>
                      <a:pt x="600" y="754"/>
                      <a:pt x="600" y="754"/>
                    </a:cubicBezTo>
                    <a:cubicBezTo>
                      <a:pt x="600" y="754"/>
                      <a:pt x="600" y="754"/>
                      <a:pt x="600" y="754"/>
                    </a:cubicBezTo>
                    <a:close/>
                    <a:moveTo>
                      <a:pt x="600" y="760"/>
                    </a:moveTo>
                    <a:cubicBezTo>
                      <a:pt x="600" y="760"/>
                      <a:pt x="600" y="760"/>
                      <a:pt x="600" y="760"/>
                    </a:cubicBezTo>
                    <a:cubicBezTo>
                      <a:pt x="600" y="760"/>
                      <a:pt x="600" y="760"/>
                      <a:pt x="600" y="760"/>
                    </a:cubicBezTo>
                    <a:cubicBezTo>
                      <a:pt x="598" y="760"/>
                      <a:pt x="596" y="759"/>
                      <a:pt x="595" y="759"/>
                    </a:cubicBezTo>
                    <a:cubicBezTo>
                      <a:pt x="595" y="759"/>
                      <a:pt x="595" y="759"/>
                      <a:pt x="595" y="759"/>
                    </a:cubicBezTo>
                    <a:cubicBezTo>
                      <a:pt x="591" y="759"/>
                      <a:pt x="586" y="759"/>
                      <a:pt x="582" y="758"/>
                    </a:cubicBezTo>
                    <a:cubicBezTo>
                      <a:pt x="572" y="756"/>
                      <a:pt x="561" y="755"/>
                      <a:pt x="551" y="756"/>
                    </a:cubicBezTo>
                    <a:cubicBezTo>
                      <a:pt x="541" y="756"/>
                      <a:pt x="531" y="755"/>
                      <a:pt x="521" y="755"/>
                    </a:cubicBezTo>
                    <a:cubicBezTo>
                      <a:pt x="514" y="755"/>
                      <a:pt x="507" y="755"/>
                      <a:pt x="500" y="756"/>
                    </a:cubicBezTo>
                    <a:cubicBezTo>
                      <a:pt x="486" y="756"/>
                      <a:pt x="473" y="756"/>
                      <a:pt x="459" y="756"/>
                    </a:cubicBezTo>
                    <a:cubicBezTo>
                      <a:pt x="452" y="756"/>
                      <a:pt x="444" y="756"/>
                      <a:pt x="437" y="756"/>
                    </a:cubicBezTo>
                    <a:cubicBezTo>
                      <a:pt x="430" y="756"/>
                      <a:pt x="423" y="756"/>
                      <a:pt x="416" y="756"/>
                    </a:cubicBezTo>
                    <a:cubicBezTo>
                      <a:pt x="408" y="757"/>
                      <a:pt x="401" y="757"/>
                      <a:pt x="394" y="758"/>
                    </a:cubicBezTo>
                    <a:cubicBezTo>
                      <a:pt x="390" y="758"/>
                      <a:pt x="387" y="758"/>
                      <a:pt x="383" y="758"/>
                    </a:cubicBezTo>
                    <a:cubicBezTo>
                      <a:pt x="383" y="758"/>
                      <a:pt x="383" y="758"/>
                      <a:pt x="383" y="757"/>
                    </a:cubicBezTo>
                    <a:cubicBezTo>
                      <a:pt x="385" y="757"/>
                      <a:pt x="387" y="757"/>
                      <a:pt x="388" y="757"/>
                    </a:cubicBezTo>
                    <a:cubicBezTo>
                      <a:pt x="396" y="756"/>
                      <a:pt x="404" y="756"/>
                      <a:pt x="412" y="755"/>
                    </a:cubicBezTo>
                    <a:cubicBezTo>
                      <a:pt x="418" y="754"/>
                      <a:pt x="424" y="753"/>
                      <a:pt x="429" y="753"/>
                    </a:cubicBezTo>
                    <a:cubicBezTo>
                      <a:pt x="435" y="753"/>
                      <a:pt x="440" y="753"/>
                      <a:pt x="446" y="752"/>
                    </a:cubicBezTo>
                    <a:cubicBezTo>
                      <a:pt x="462" y="751"/>
                      <a:pt x="478" y="748"/>
                      <a:pt x="494" y="748"/>
                    </a:cubicBezTo>
                    <a:cubicBezTo>
                      <a:pt x="501" y="749"/>
                      <a:pt x="508" y="748"/>
                      <a:pt x="516" y="748"/>
                    </a:cubicBezTo>
                    <a:cubicBezTo>
                      <a:pt x="521" y="748"/>
                      <a:pt x="526" y="748"/>
                      <a:pt x="531" y="748"/>
                    </a:cubicBezTo>
                    <a:cubicBezTo>
                      <a:pt x="537" y="748"/>
                      <a:pt x="543" y="748"/>
                      <a:pt x="549" y="748"/>
                    </a:cubicBezTo>
                    <a:cubicBezTo>
                      <a:pt x="555" y="749"/>
                      <a:pt x="561" y="748"/>
                      <a:pt x="567" y="750"/>
                    </a:cubicBezTo>
                    <a:cubicBezTo>
                      <a:pt x="575" y="753"/>
                      <a:pt x="584" y="755"/>
                      <a:pt x="592" y="758"/>
                    </a:cubicBezTo>
                    <a:cubicBezTo>
                      <a:pt x="593" y="758"/>
                      <a:pt x="594" y="759"/>
                      <a:pt x="595" y="759"/>
                    </a:cubicBezTo>
                    <a:cubicBezTo>
                      <a:pt x="595" y="759"/>
                      <a:pt x="595" y="759"/>
                      <a:pt x="595" y="759"/>
                    </a:cubicBezTo>
                    <a:cubicBezTo>
                      <a:pt x="596" y="759"/>
                      <a:pt x="598" y="760"/>
                      <a:pt x="600" y="760"/>
                    </a:cubicBezTo>
                    <a:close/>
                    <a:moveTo>
                      <a:pt x="595" y="753"/>
                    </a:moveTo>
                    <a:cubicBezTo>
                      <a:pt x="589" y="752"/>
                      <a:pt x="583" y="750"/>
                      <a:pt x="576" y="748"/>
                    </a:cubicBezTo>
                    <a:cubicBezTo>
                      <a:pt x="570" y="746"/>
                      <a:pt x="564" y="744"/>
                      <a:pt x="558" y="744"/>
                    </a:cubicBezTo>
                    <a:cubicBezTo>
                      <a:pt x="548" y="744"/>
                      <a:pt x="538" y="743"/>
                      <a:pt x="528" y="743"/>
                    </a:cubicBezTo>
                    <a:cubicBezTo>
                      <a:pt x="516" y="743"/>
                      <a:pt x="504" y="744"/>
                      <a:pt x="491" y="744"/>
                    </a:cubicBezTo>
                    <a:cubicBezTo>
                      <a:pt x="488" y="744"/>
                      <a:pt x="484" y="744"/>
                      <a:pt x="481" y="744"/>
                    </a:cubicBezTo>
                    <a:cubicBezTo>
                      <a:pt x="474" y="745"/>
                      <a:pt x="467" y="746"/>
                      <a:pt x="461" y="746"/>
                    </a:cubicBezTo>
                    <a:cubicBezTo>
                      <a:pt x="447" y="748"/>
                      <a:pt x="433" y="749"/>
                      <a:pt x="419" y="750"/>
                    </a:cubicBezTo>
                    <a:cubicBezTo>
                      <a:pt x="410" y="751"/>
                      <a:pt x="400" y="752"/>
                      <a:pt x="391" y="753"/>
                    </a:cubicBezTo>
                    <a:cubicBezTo>
                      <a:pt x="386" y="753"/>
                      <a:pt x="382" y="754"/>
                      <a:pt x="377" y="754"/>
                    </a:cubicBezTo>
                    <a:cubicBezTo>
                      <a:pt x="377" y="754"/>
                      <a:pt x="377" y="753"/>
                      <a:pt x="377" y="753"/>
                    </a:cubicBezTo>
                    <a:cubicBezTo>
                      <a:pt x="377" y="753"/>
                      <a:pt x="378" y="753"/>
                      <a:pt x="378" y="753"/>
                    </a:cubicBezTo>
                    <a:cubicBezTo>
                      <a:pt x="389" y="750"/>
                      <a:pt x="399" y="746"/>
                      <a:pt x="410" y="745"/>
                    </a:cubicBezTo>
                    <a:cubicBezTo>
                      <a:pt x="418" y="745"/>
                      <a:pt x="427" y="742"/>
                      <a:pt x="435" y="741"/>
                    </a:cubicBezTo>
                    <a:cubicBezTo>
                      <a:pt x="443" y="740"/>
                      <a:pt x="450" y="740"/>
                      <a:pt x="458" y="739"/>
                    </a:cubicBezTo>
                    <a:cubicBezTo>
                      <a:pt x="467" y="738"/>
                      <a:pt x="476" y="738"/>
                      <a:pt x="485" y="737"/>
                    </a:cubicBezTo>
                    <a:cubicBezTo>
                      <a:pt x="491" y="737"/>
                      <a:pt x="497" y="737"/>
                      <a:pt x="503" y="737"/>
                    </a:cubicBezTo>
                    <a:cubicBezTo>
                      <a:pt x="509" y="737"/>
                      <a:pt x="516" y="739"/>
                      <a:pt x="522" y="738"/>
                    </a:cubicBezTo>
                    <a:cubicBezTo>
                      <a:pt x="537" y="738"/>
                      <a:pt x="551" y="740"/>
                      <a:pt x="565" y="742"/>
                    </a:cubicBezTo>
                    <a:cubicBezTo>
                      <a:pt x="569" y="742"/>
                      <a:pt x="574" y="745"/>
                      <a:pt x="578" y="746"/>
                    </a:cubicBezTo>
                    <a:cubicBezTo>
                      <a:pt x="584" y="749"/>
                      <a:pt x="590" y="751"/>
                      <a:pt x="595" y="753"/>
                    </a:cubicBezTo>
                    <a:close/>
                    <a:moveTo>
                      <a:pt x="530" y="730"/>
                    </a:moveTo>
                    <a:cubicBezTo>
                      <a:pt x="535" y="730"/>
                      <a:pt x="539" y="731"/>
                      <a:pt x="544" y="732"/>
                    </a:cubicBezTo>
                    <a:cubicBezTo>
                      <a:pt x="549" y="733"/>
                      <a:pt x="554" y="734"/>
                      <a:pt x="559" y="735"/>
                    </a:cubicBezTo>
                    <a:cubicBezTo>
                      <a:pt x="564" y="736"/>
                      <a:pt x="570" y="737"/>
                      <a:pt x="575" y="739"/>
                    </a:cubicBezTo>
                    <a:cubicBezTo>
                      <a:pt x="581" y="741"/>
                      <a:pt x="586" y="744"/>
                      <a:pt x="592" y="747"/>
                    </a:cubicBezTo>
                    <a:cubicBezTo>
                      <a:pt x="587" y="746"/>
                      <a:pt x="583" y="743"/>
                      <a:pt x="578" y="741"/>
                    </a:cubicBezTo>
                    <a:cubicBezTo>
                      <a:pt x="575" y="740"/>
                      <a:pt x="572" y="739"/>
                      <a:pt x="569" y="738"/>
                    </a:cubicBezTo>
                    <a:cubicBezTo>
                      <a:pt x="563" y="737"/>
                      <a:pt x="558" y="736"/>
                      <a:pt x="552" y="736"/>
                    </a:cubicBezTo>
                    <a:cubicBezTo>
                      <a:pt x="546" y="735"/>
                      <a:pt x="540" y="734"/>
                      <a:pt x="534" y="734"/>
                    </a:cubicBezTo>
                    <a:cubicBezTo>
                      <a:pt x="524" y="734"/>
                      <a:pt x="515" y="733"/>
                      <a:pt x="506" y="733"/>
                    </a:cubicBezTo>
                    <a:cubicBezTo>
                      <a:pt x="499" y="733"/>
                      <a:pt x="492" y="733"/>
                      <a:pt x="485" y="733"/>
                    </a:cubicBezTo>
                    <a:cubicBezTo>
                      <a:pt x="479" y="733"/>
                      <a:pt x="473" y="734"/>
                      <a:pt x="468" y="734"/>
                    </a:cubicBezTo>
                    <a:cubicBezTo>
                      <a:pt x="458" y="735"/>
                      <a:pt x="449" y="735"/>
                      <a:pt x="440" y="736"/>
                    </a:cubicBezTo>
                    <a:cubicBezTo>
                      <a:pt x="432" y="737"/>
                      <a:pt x="424" y="739"/>
                      <a:pt x="415" y="740"/>
                    </a:cubicBezTo>
                    <a:cubicBezTo>
                      <a:pt x="408" y="742"/>
                      <a:pt x="401" y="743"/>
                      <a:pt x="394" y="745"/>
                    </a:cubicBezTo>
                    <a:cubicBezTo>
                      <a:pt x="388" y="746"/>
                      <a:pt x="382" y="748"/>
                      <a:pt x="376" y="750"/>
                    </a:cubicBezTo>
                    <a:cubicBezTo>
                      <a:pt x="373" y="751"/>
                      <a:pt x="370" y="752"/>
                      <a:pt x="367" y="753"/>
                    </a:cubicBezTo>
                    <a:cubicBezTo>
                      <a:pt x="367" y="753"/>
                      <a:pt x="367" y="753"/>
                      <a:pt x="367" y="753"/>
                    </a:cubicBezTo>
                    <a:cubicBezTo>
                      <a:pt x="367" y="752"/>
                      <a:pt x="368" y="752"/>
                      <a:pt x="369" y="751"/>
                    </a:cubicBezTo>
                    <a:cubicBezTo>
                      <a:pt x="375" y="745"/>
                      <a:pt x="382" y="741"/>
                      <a:pt x="389" y="738"/>
                    </a:cubicBezTo>
                    <a:cubicBezTo>
                      <a:pt x="400" y="736"/>
                      <a:pt x="410" y="734"/>
                      <a:pt x="420" y="732"/>
                    </a:cubicBezTo>
                    <a:cubicBezTo>
                      <a:pt x="423" y="731"/>
                      <a:pt x="426" y="731"/>
                      <a:pt x="429" y="730"/>
                    </a:cubicBezTo>
                    <a:cubicBezTo>
                      <a:pt x="439" y="727"/>
                      <a:pt x="449" y="727"/>
                      <a:pt x="458" y="727"/>
                    </a:cubicBezTo>
                    <a:cubicBezTo>
                      <a:pt x="465" y="728"/>
                      <a:pt x="472" y="728"/>
                      <a:pt x="479" y="728"/>
                    </a:cubicBezTo>
                    <a:cubicBezTo>
                      <a:pt x="486" y="728"/>
                      <a:pt x="492" y="727"/>
                      <a:pt x="498" y="727"/>
                    </a:cubicBezTo>
                    <a:cubicBezTo>
                      <a:pt x="509" y="728"/>
                      <a:pt x="519" y="729"/>
                      <a:pt x="530" y="730"/>
                    </a:cubicBezTo>
                    <a:close/>
                    <a:moveTo>
                      <a:pt x="534" y="715"/>
                    </a:moveTo>
                    <a:cubicBezTo>
                      <a:pt x="534" y="715"/>
                      <a:pt x="534" y="715"/>
                      <a:pt x="534" y="715"/>
                    </a:cubicBezTo>
                    <a:cubicBezTo>
                      <a:pt x="530" y="716"/>
                      <a:pt x="526" y="718"/>
                      <a:pt x="522" y="719"/>
                    </a:cubicBezTo>
                    <a:cubicBezTo>
                      <a:pt x="511" y="721"/>
                      <a:pt x="501" y="722"/>
                      <a:pt x="490" y="722"/>
                    </a:cubicBezTo>
                    <a:cubicBezTo>
                      <a:pt x="478" y="721"/>
                      <a:pt x="465" y="722"/>
                      <a:pt x="453" y="722"/>
                    </a:cubicBezTo>
                    <a:cubicBezTo>
                      <a:pt x="441" y="721"/>
                      <a:pt x="429" y="720"/>
                      <a:pt x="418" y="719"/>
                    </a:cubicBezTo>
                    <a:cubicBezTo>
                      <a:pt x="411" y="719"/>
                      <a:pt x="404" y="718"/>
                      <a:pt x="397" y="718"/>
                    </a:cubicBezTo>
                    <a:cubicBezTo>
                      <a:pt x="393" y="718"/>
                      <a:pt x="389" y="717"/>
                      <a:pt x="385" y="717"/>
                    </a:cubicBezTo>
                    <a:cubicBezTo>
                      <a:pt x="380" y="717"/>
                      <a:pt x="375" y="716"/>
                      <a:pt x="370" y="715"/>
                    </a:cubicBezTo>
                    <a:cubicBezTo>
                      <a:pt x="362" y="714"/>
                      <a:pt x="354" y="714"/>
                      <a:pt x="346" y="713"/>
                    </a:cubicBezTo>
                    <a:cubicBezTo>
                      <a:pt x="344" y="712"/>
                      <a:pt x="342" y="711"/>
                      <a:pt x="340" y="711"/>
                    </a:cubicBezTo>
                    <a:cubicBezTo>
                      <a:pt x="340" y="710"/>
                      <a:pt x="340" y="710"/>
                      <a:pt x="340" y="710"/>
                    </a:cubicBezTo>
                    <a:cubicBezTo>
                      <a:pt x="345" y="710"/>
                      <a:pt x="350" y="710"/>
                      <a:pt x="355" y="710"/>
                    </a:cubicBezTo>
                    <a:cubicBezTo>
                      <a:pt x="361" y="711"/>
                      <a:pt x="367" y="711"/>
                      <a:pt x="373" y="712"/>
                    </a:cubicBezTo>
                    <a:cubicBezTo>
                      <a:pt x="380" y="712"/>
                      <a:pt x="387" y="713"/>
                      <a:pt x="394" y="713"/>
                    </a:cubicBezTo>
                    <a:cubicBezTo>
                      <a:pt x="406" y="714"/>
                      <a:pt x="418" y="716"/>
                      <a:pt x="430" y="717"/>
                    </a:cubicBezTo>
                    <a:cubicBezTo>
                      <a:pt x="440" y="717"/>
                      <a:pt x="450" y="717"/>
                      <a:pt x="460" y="717"/>
                    </a:cubicBezTo>
                    <a:cubicBezTo>
                      <a:pt x="464" y="717"/>
                      <a:pt x="468" y="717"/>
                      <a:pt x="472" y="717"/>
                    </a:cubicBezTo>
                    <a:cubicBezTo>
                      <a:pt x="483" y="717"/>
                      <a:pt x="493" y="717"/>
                      <a:pt x="503" y="717"/>
                    </a:cubicBezTo>
                    <a:cubicBezTo>
                      <a:pt x="513" y="717"/>
                      <a:pt x="524" y="717"/>
                      <a:pt x="534" y="715"/>
                    </a:cubicBezTo>
                    <a:cubicBezTo>
                      <a:pt x="534" y="715"/>
                      <a:pt x="534" y="715"/>
                      <a:pt x="534" y="715"/>
                    </a:cubicBezTo>
                    <a:cubicBezTo>
                      <a:pt x="534" y="715"/>
                      <a:pt x="534" y="715"/>
                      <a:pt x="534" y="715"/>
                    </a:cubicBezTo>
                    <a:cubicBezTo>
                      <a:pt x="534" y="715"/>
                      <a:pt x="534" y="715"/>
                      <a:pt x="534" y="715"/>
                    </a:cubicBezTo>
                    <a:close/>
                    <a:moveTo>
                      <a:pt x="338" y="706"/>
                    </a:moveTo>
                    <a:cubicBezTo>
                      <a:pt x="343" y="704"/>
                      <a:pt x="386" y="706"/>
                      <a:pt x="396" y="709"/>
                    </a:cubicBezTo>
                    <a:cubicBezTo>
                      <a:pt x="377" y="708"/>
                      <a:pt x="358" y="707"/>
                      <a:pt x="338" y="706"/>
                    </a:cubicBezTo>
                    <a:close/>
                    <a:moveTo>
                      <a:pt x="400" y="710"/>
                    </a:moveTo>
                    <a:cubicBezTo>
                      <a:pt x="400" y="710"/>
                      <a:pt x="400" y="710"/>
                      <a:pt x="400" y="710"/>
                    </a:cubicBezTo>
                    <a:cubicBezTo>
                      <a:pt x="400" y="710"/>
                      <a:pt x="400" y="710"/>
                      <a:pt x="401" y="710"/>
                    </a:cubicBezTo>
                    <a:cubicBezTo>
                      <a:pt x="401" y="710"/>
                      <a:pt x="401" y="710"/>
                      <a:pt x="401" y="710"/>
                    </a:cubicBezTo>
                    <a:cubicBezTo>
                      <a:pt x="400" y="710"/>
                      <a:pt x="400" y="710"/>
                      <a:pt x="400" y="710"/>
                    </a:cubicBezTo>
                    <a:close/>
                    <a:moveTo>
                      <a:pt x="410" y="711"/>
                    </a:moveTo>
                    <a:cubicBezTo>
                      <a:pt x="410" y="711"/>
                      <a:pt x="410" y="711"/>
                      <a:pt x="410" y="710"/>
                    </a:cubicBezTo>
                    <a:cubicBezTo>
                      <a:pt x="411" y="711"/>
                      <a:pt x="411" y="711"/>
                      <a:pt x="412" y="711"/>
                    </a:cubicBezTo>
                    <a:cubicBezTo>
                      <a:pt x="412" y="711"/>
                      <a:pt x="412" y="711"/>
                      <a:pt x="412" y="711"/>
                    </a:cubicBezTo>
                    <a:cubicBezTo>
                      <a:pt x="412" y="711"/>
                      <a:pt x="412" y="711"/>
                      <a:pt x="412" y="711"/>
                    </a:cubicBezTo>
                    <a:cubicBezTo>
                      <a:pt x="414" y="711"/>
                      <a:pt x="416" y="711"/>
                      <a:pt x="417" y="711"/>
                    </a:cubicBezTo>
                    <a:cubicBezTo>
                      <a:pt x="426" y="711"/>
                      <a:pt x="435" y="711"/>
                      <a:pt x="445" y="711"/>
                    </a:cubicBezTo>
                    <a:cubicBezTo>
                      <a:pt x="447" y="711"/>
                      <a:pt x="449" y="711"/>
                      <a:pt x="452" y="712"/>
                    </a:cubicBezTo>
                    <a:cubicBezTo>
                      <a:pt x="452" y="712"/>
                      <a:pt x="452" y="712"/>
                      <a:pt x="452" y="713"/>
                    </a:cubicBezTo>
                    <a:cubicBezTo>
                      <a:pt x="439" y="712"/>
                      <a:pt x="425" y="713"/>
                      <a:pt x="412" y="711"/>
                    </a:cubicBezTo>
                    <a:cubicBezTo>
                      <a:pt x="412" y="711"/>
                      <a:pt x="412" y="711"/>
                      <a:pt x="412" y="711"/>
                    </a:cubicBezTo>
                    <a:cubicBezTo>
                      <a:pt x="412" y="711"/>
                      <a:pt x="412" y="711"/>
                      <a:pt x="412" y="711"/>
                    </a:cubicBezTo>
                    <a:cubicBezTo>
                      <a:pt x="411" y="711"/>
                      <a:pt x="411" y="711"/>
                      <a:pt x="410" y="711"/>
                    </a:cubicBezTo>
                    <a:close/>
                    <a:moveTo>
                      <a:pt x="575" y="700"/>
                    </a:moveTo>
                    <a:cubicBezTo>
                      <a:pt x="562" y="703"/>
                      <a:pt x="549" y="706"/>
                      <a:pt x="537" y="709"/>
                    </a:cubicBezTo>
                    <a:cubicBezTo>
                      <a:pt x="530" y="711"/>
                      <a:pt x="523" y="711"/>
                      <a:pt x="517" y="712"/>
                    </a:cubicBezTo>
                    <a:cubicBezTo>
                      <a:pt x="511" y="712"/>
                      <a:pt x="504" y="712"/>
                      <a:pt x="498" y="712"/>
                    </a:cubicBezTo>
                    <a:cubicBezTo>
                      <a:pt x="493" y="712"/>
                      <a:pt x="488" y="712"/>
                      <a:pt x="483" y="712"/>
                    </a:cubicBezTo>
                    <a:cubicBezTo>
                      <a:pt x="474" y="711"/>
                      <a:pt x="465" y="709"/>
                      <a:pt x="457" y="708"/>
                    </a:cubicBezTo>
                    <a:cubicBezTo>
                      <a:pt x="445" y="706"/>
                      <a:pt x="434" y="703"/>
                      <a:pt x="423" y="699"/>
                    </a:cubicBezTo>
                    <a:cubicBezTo>
                      <a:pt x="420" y="698"/>
                      <a:pt x="417" y="698"/>
                      <a:pt x="415" y="695"/>
                    </a:cubicBezTo>
                    <a:cubicBezTo>
                      <a:pt x="414" y="694"/>
                      <a:pt x="414" y="694"/>
                      <a:pt x="413" y="694"/>
                    </a:cubicBezTo>
                    <a:cubicBezTo>
                      <a:pt x="407" y="693"/>
                      <a:pt x="401" y="691"/>
                      <a:pt x="396" y="688"/>
                    </a:cubicBezTo>
                    <a:cubicBezTo>
                      <a:pt x="386" y="683"/>
                      <a:pt x="376" y="678"/>
                      <a:pt x="366" y="673"/>
                    </a:cubicBezTo>
                    <a:cubicBezTo>
                      <a:pt x="363" y="671"/>
                      <a:pt x="360" y="668"/>
                      <a:pt x="357" y="667"/>
                    </a:cubicBezTo>
                    <a:cubicBezTo>
                      <a:pt x="352" y="666"/>
                      <a:pt x="350" y="661"/>
                      <a:pt x="345" y="660"/>
                    </a:cubicBezTo>
                    <a:cubicBezTo>
                      <a:pt x="345" y="660"/>
                      <a:pt x="344" y="659"/>
                      <a:pt x="343" y="659"/>
                    </a:cubicBezTo>
                    <a:cubicBezTo>
                      <a:pt x="338" y="655"/>
                      <a:pt x="332" y="650"/>
                      <a:pt x="326" y="646"/>
                    </a:cubicBezTo>
                    <a:cubicBezTo>
                      <a:pt x="317" y="640"/>
                      <a:pt x="309" y="634"/>
                      <a:pt x="301" y="628"/>
                    </a:cubicBezTo>
                    <a:cubicBezTo>
                      <a:pt x="298" y="626"/>
                      <a:pt x="296" y="624"/>
                      <a:pt x="293" y="622"/>
                    </a:cubicBezTo>
                    <a:cubicBezTo>
                      <a:pt x="293" y="622"/>
                      <a:pt x="293" y="622"/>
                      <a:pt x="293" y="622"/>
                    </a:cubicBezTo>
                    <a:cubicBezTo>
                      <a:pt x="293" y="622"/>
                      <a:pt x="293" y="622"/>
                      <a:pt x="293" y="622"/>
                    </a:cubicBezTo>
                    <a:cubicBezTo>
                      <a:pt x="293" y="622"/>
                      <a:pt x="293" y="622"/>
                      <a:pt x="293" y="622"/>
                    </a:cubicBezTo>
                    <a:cubicBezTo>
                      <a:pt x="294" y="622"/>
                      <a:pt x="296" y="623"/>
                      <a:pt x="298" y="624"/>
                    </a:cubicBezTo>
                    <a:cubicBezTo>
                      <a:pt x="306" y="629"/>
                      <a:pt x="314" y="634"/>
                      <a:pt x="322" y="639"/>
                    </a:cubicBezTo>
                    <a:cubicBezTo>
                      <a:pt x="330" y="643"/>
                      <a:pt x="338" y="648"/>
                      <a:pt x="347" y="652"/>
                    </a:cubicBezTo>
                    <a:cubicBezTo>
                      <a:pt x="352" y="655"/>
                      <a:pt x="357" y="659"/>
                      <a:pt x="363" y="661"/>
                    </a:cubicBezTo>
                    <a:cubicBezTo>
                      <a:pt x="371" y="665"/>
                      <a:pt x="380" y="669"/>
                      <a:pt x="388" y="673"/>
                    </a:cubicBezTo>
                    <a:cubicBezTo>
                      <a:pt x="389" y="673"/>
                      <a:pt x="390" y="673"/>
                      <a:pt x="391" y="674"/>
                    </a:cubicBezTo>
                    <a:cubicBezTo>
                      <a:pt x="397" y="676"/>
                      <a:pt x="403" y="678"/>
                      <a:pt x="409" y="680"/>
                    </a:cubicBezTo>
                    <a:cubicBezTo>
                      <a:pt x="413" y="682"/>
                      <a:pt x="417" y="683"/>
                      <a:pt x="421" y="685"/>
                    </a:cubicBezTo>
                    <a:cubicBezTo>
                      <a:pt x="427" y="686"/>
                      <a:pt x="432" y="687"/>
                      <a:pt x="438" y="689"/>
                    </a:cubicBezTo>
                    <a:cubicBezTo>
                      <a:pt x="444" y="690"/>
                      <a:pt x="450" y="692"/>
                      <a:pt x="457" y="693"/>
                    </a:cubicBezTo>
                    <a:cubicBezTo>
                      <a:pt x="464" y="695"/>
                      <a:pt x="471" y="695"/>
                      <a:pt x="478" y="696"/>
                    </a:cubicBezTo>
                    <a:cubicBezTo>
                      <a:pt x="483" y="697"/>
                      <a:pt x="487" y="697"/>
                      <a:pt x="492" y="698"/>
                    </a:cubicBezTo>
                    <a:cubicBezTo>
                      <a:pt x="498" y="698"/>
                      <a:pt x="505" y="698"/>
                      <a:pt x="511" y="698"/>
                    </a:cubicBezTo>
                    <a:cubicBezTo>
                      <a:pt x="522" y="698"/>
                      <a:pt x="533" y="698"/>
                      <a:pt x="543" y="698"/>
                    </a:cubicBezTo>
                    <a:cubicBezTo>
                      <a:pt x="550" y="698"/>
                      <a:pt x="556" y="697"/>
                      <a:pt x="563" y="696"/>
                    </a:cubicBezTo>
                    <a:cubicBezTo>
                      <a:pt x="568" y="696"/>
                      <a:pt x="574" y="696"/>
                      <a:pt x="579" y="695"/>
                    </a:cubicBezTo>
                    <a:cubicBezTo>
                      <a:pt x="584" y="695"/>
                      <a:pt x="588" y="695"/>
                      <a:pt x="593" y="694"/>
                    </a:cubicBezTo>
                    <a:cubicBezTo>
                      <a:pt x="587" y="696"/>
                      <a:pt x="581" y="698"/>
                      <a:pt x="575" y="700"/>
                    </a:cubicBezTo>
                    <a:close/>
                    <a:moveTo>
                      <a:pt x="406" y="697"/>
                    </a:moveTo>
                    <a:cubicBezTo>
                      <a:pt x="406" y="698"/>
                      <a:pt x="406" y="698"/>
                      <a:pt x="406" y="698"/>
                    </a:cubicBezTo>
                    <a:cubicBezTo>
                      <a:pt x="406" y="698"/>
                      <a:pt x="406" y="698"/>
                      <a:pt x="406" y="698"/>
                    </a:cubicBezTo>
                    <a:lnTo>
                      <a:pt x="406" y="697"/>
                    </a:lnTo>
                    <a:close/>
                    <a:moveTo>
                      <a:pt x="402" y="696"/>
                    </a:moveTo>
                    <a:cubicBezTo>
                      <a:pt x="402" y="697"/>
                      <a:pt x="402" y="697"/>
                      <a:pt x="401" y="698"/>
                    </a:cubicBezTo>
                    <a:cubicBezTo>
                      <a:pt x="400" y="697"/>
                      <a:pt x="399" y="697"/>
                      <a:pt x="398" y="696"/>
                    </a:cubicBezTo>
                    <a:cubicBezTo>
                      <a:pt x="398" y="696"/>
                      <a:pt x="398" y="696"/>
                      <a:pt x="398" y="696"/>
                    </a:cubicBezTo>
                    <a:cubicBezTo>
                      <a:pt x="398" y="696"/>
                      <a:pt x="398" y="696"/>
                      <a:pt x="398" y="696"/>
                    </a:cubicBezTo>
                    <a:cubicBezTo>
                      <a:pt x="397" y="696"/>
                      <a:pt x="396" y="696"/>
                      <a:pt x="395" y="696"/>
                    </a:cubicBezTo>
                    <a:cubicBezTo>
                      <a:pt x="388" y="696"/>
                      <a:pt x="382" y="695"/>
                      <a:pt x="375" y="694"/>
                    </a:cubicBezTo>
                    <a:cubicBezTo>
                      <a:pt x="375" y="694"/>
                      <a:pt x="375" y="694"/>
                      <a:pt x="375" y="694"/>
                    </a:cubicBezTo>
                    <a:cubicBezTo>
                      <a:pt x="375" y="694"/>
                      <a:pt x="375" y="694"/>
                      <a:pt x="375" y="694"/>
                    </a:cubicBezTo>
                    <a:cubicBezTo>
                      <a:pt x="375" y="694"/>
                      <a:pt x="375" y="694"/>
                      <a:pt x="375" y="694"/>
                    </a:cubicBezTo>
                    <a:cubicBezTo>
                      <a:pt x="375" y="694"/>
                      <a:pt x="375" y="694"/>
                      <a:pt x="375" y="694"/>
                    </a:cubicBezTo>
                    <a:cubicBezTo>
                      <a:pt x="376" y="694"/>
                      <a:pt x="377" y="694"/>
                      <a:pt x="378" y="694"/>
                    </a:cubicBezTo>
                    <a:cubicBezTo>
                      <a:pt x="385" y="694"/>
                      <a:pt x="391" y="695"/>
                      <a:pt x="398" y="696"/>
                    </a:cubicBezTo>
                    <a:cubicBezTo>
                      <a:pt x="398" y="696"/>
                      <a:pt x="398" y="696"/>
                      <a:pt x="398" y="696"/>
                    </a:cubicBezTo>
                    <a:cubicBezTo>
                      <a:pt x="398" y="696"/>
                      <a:pt x="398" y="696"/>
                      <a:pt x="398" y="696"/>
                    </a:cubicBezTo>
                    <a:cubicBezTo>
                      <a:pt x="399" y="696"/>
                      <a:pt x="401" y="696"/>
                      <a:pt x="402" y="696"/>
                    </a:cubicBezTo>
                    <a:close/>
                    <a:moveTo>
                      <a:pt x="302" y="709"/>
                    </a:moveTo>
                    <a:cubicBezTo>
                      <a:pt x="302" y="699"/>
                      <a:pt x="302" y="689"/>
                      <a:pt x="302" y="678"/>
                    </a:cubicBezTo>
                    <a:cubicBezTo>
                      <a:pt x="302" y="678"/>
                      <a:pt x="302" y="678"/>
                      <a:pt x="302" y="678"/>
                    </a:cubicBezTo>
                    <a:cubicBezTo>
                      <a:pt x="302" y="678"/>
                      <a:pt x="302" y="678"/>
                      <a:pt x="302" y="678"/>
                    </a:cubicBezTo>
                    <a:cubicBezTo>
                      <a:pt x="302" y="678"/>
                      <a:pt x="302" y="678"/>
                      <a:pt x="302" y="678"/>
                    </a:cubicBezTo>
                    <a:cubicBezTo>
                      <a:pt x="302" y="679"/>
                      <a:pt x="303" y="679"/>
                      <a:pt x="303" y="680"/>
                    </a:cubicBezTo>
                    <a:cubicBezTo>
                      <a:pt x="307" y="687"/>
                      <a:pt x="311" y="695"/>
                      <a:pt x="316" y="702"/>
                    </a:cubicBezTo>
                    <a:cubicBezTo>
                      <a:pt x="317" y="704"/>
                      <a:pt x="317" y="707"/>
                      <a:pt x="316" y="709"/>
                    </a:cubicBezTo>
                    <a:cubicBezTo>
                      <a:pt x="313" y="723"/>
                      <a:pt x="310" y="737"/>
                      <a:pt x="306" y="751"/>
                    </a:cubicBezTo>
                    <a:cubicBezTo>
                      <a:pt x="305" y="756"/>
                      <a:pt x="304" y="761"/>
                      <a:pt x="302" y="766"/>
                    </a:cubicBezTo>
                    <a:cubicBezTo>
                      <a:pt x="303" y="761"/>
                      <a:pt x="303" y="756"/>
                      <a:pt x="303" y="752"/>
                    </a:cubicBezTo>
                    <a:cubicBezTo>
                      <a:pt x="303" y="738"/>
                      <a:pt x="302" y="723"/>
                      <a:pt x="302" y="709"/>
                    </a:cubicBezTo>
                    <a:close/>
                    <a:moveTo>
                      <a:pt x="323" y="656"/>
                    </a:moveTo>
                    <a:cubicBezTo>
                      <a:pt x="329" y="656"/>
                      <a:pt x="334" y="655"/>
                      <a:pt x="338" y="661"/>
                    </a:cubicBezTo>
                    <a:cubicBezTo>
                      <a:pt x="325" y="662"/>
                      <a:pt x="308" y="660"/>
                      <a:pt x="304" y="657"/>
                    </a:cubicBezTo>
                    <a:cubicBezTo>
                      <a:pt x="304" y="657"/>
                      <a:pt x="305" y="657"/>
                      <a:pt x="305" y="657"/>
                    </a:cubicBezTo>
                    <a:cubicBezTo>
                      <a:pt x="311" y="657"/>
                      <a:pt x="317" y="657"/>
                      <a:pt x="323" y="656"/>
                    </a:cubicBezTo>
                    <a:close/>
                    <a:moveTo>
                      <a:pt x="309" y="654"/>
                    </a:moveTo>
                    <a:cubicBezTo>
                      <a:pt x="309" y="654"/>
                      <a:pt x="310" y="654"/>
                      <a:pt x="310" y="654"/>
                    </a:cubicBezTo>
                    <a:cubicBezTo>
                      <a:pt x="310" y="654"/>
                      <a:pt x="311" y="654"/>
                      <a:pt x="311" y="654"/>
                    </a:cubicBezTo>
                    <a:cubicBezTo>
                      <a:pt x="316" y="651"/>
                      <a:pt x="324" y="650"/>
                      <a:pt x="326" y="652"/>
                    </a:cubicBezTo>
                    <a:cubicBezTo>
                      <a:pt x="325" y="653"/>
                      <a:pt x="323" y="653"/>
                      <a:pt x="321" y="653"/>
                    </a:cubicBezTo>
                    <a:cubicBezTo>
                      <a:pt x="318" y="654"/>
                      <a:pt x="314" y="654"/>
                      <a:pt x="311" y="654"/>
                    </a:cubicBezTo>
                    <a:cubicBezTo>
                      <a:pt x="311" y="654"/>
                      <a:pt x="310" y="654"/>
                      <a:pt x="310" y="654"/>
                    </a:cubicBezTo>
                    <a:cubicBezTo>
                      <a:pt x="310" y="654"/>
                      <a:pt x="309" y="654"/>
                      <a:pt x="309" y="654"/>
                    </a:cubicBezTo>
                    <a:close/>
                    <a:moveTo>
                      <a:pt x="345" y="666"/>
                    </a:moveTo>
                    <a:cubicBezTo>
                      <a:pt x="345" y="666"/>
                      <a:pt x="345" y="666"/>
                      <a:pt x="345" y="667"/>
                    </a:cubicBezTo>
                    <a:cubicBezTo>
                      <a:pt x="342" y="666"/>
                      <a:pt x="340" y="666"/>
                      <a:pt x="337" y="666"/>
                    </a:cubicBezTo>
                    <a:cubicBezTo>
                      <a:pt x="337" y="666"/>
                      <a:pt x="337" y="666"/>
                      <a:pt x="337" y="666"/>
                    </a:cubicBezTo>
                    <a:cubicBezTo>
                      <a:pt x="336" y="666"/>
                      <a:pt x="335" y="666"/>
                      <a:pt x="334" y="665"/>
                    </a:cubicBezTo>
                    <a:cubicBezTo>
                      <a:pt x="334" y="665"/>
                      <a:pt x="334" y="665"/>
                      <a:pt x="334" y="665"/>
                    </a:cubicBezTo>
                    <a:cubicBezTo>
                      <a:pt x="335" y="665"/>
                      <a:pt x="336" y="666"/>
                      <a:pt x="336" y="666"/>
                    </a:cubicBezTo>
                    <a:cubicBezTo>
                      <a:pt x="337" y="666"/>
                      <a:pt x="337" y="666"/>
                      <a:pt x="337" y="666"/>
                    </a:cubicBezTo>
                    <a:cubicBezTo>
                      <a:pt x="340" y="665"/>
                      <a:pt x="343" y="665"/>
                      <a:pt x="345" y="666"/>
                    </a:cubicBezTo>
                    <a:close/>
                    <a:moveTo>
                      <a:pt x="309" y="663"/>
                    </a:moveTo>
                    <a:cubicBezTo>
                      <a:pt x="311" y="663"/>
                      <a:pt x="313" y="664"/>
                      <a:pt x="316" y="665"/>
                    </a:cubicBezTo>
                    <a:cubicBezTo>
                      <a:pt x="319" y="666"/>
                      <a:pt x="322" y="667"/>
                      <a:pt x="326" y="668"/>
                    </a:cubicBezTo>
                    <a:cubicBezTo>
                      <a:pt x="333" y="669"/>
                      <a:pt x="341" y="669"/>
                      <a:pt x="349" y="670"/>
                    </a:cubicBezTo>
                    <a:cubicBezTo>
                      <a:pt x="351" y="670"/>
                      <a:pt x="353" y="671"/>
                      <a:pt x="355" y="672"/>
                    </a:cubicBezTo>
                    <a:cubicBezTo>
                      <a:pt x="355" y="672"/>
                      <a:pt x="355" y="673"/>
                      <a:pt x="355" y="673"/>
                    </a:cubicBezTo>
                    <a:cubicBezTo>
                      <a:pt x="339" y="673"/>
                      <a:pt x="324" y="670"/>
                      <a:pt x="309" y="664"/>
                    </a:cubicBezTo>
                    <a:cubicBezTo>
                      <a:pt x="309" y="663"/>
                      <a:pt x="309" y="663"/>
                      <a:pt x="309" y="663"/>
                    </a:cubicBezTo>
                    <a:close/>
                    <a:moveTo>
                      <a:pt x="322" y="633"/>
                    </a:moveTo>
                    <a:cubicBezTo>
                      <a:pt x="322" y="633"/>
                      <a:pt x="322" y="633"/>
                      <a:pt x="322" y="633"/>
                    </a:cubicBezTo>
                    <a:cubicBezTo>
                      <a:pt x="322" y="633"/>
                      <a:pt x="323" y="633"/>
                      <a:pt x="324" y="634"/>
                    </a:cubicBezTo>
                    <a:cubicBezTo>
                      <a:pt x="323" y="634"/>
                      <a:pt x="323" y="634"/>
                      <a:pt x="323" y="634"/>
                    </a:cubicBezTo>
                    <a:cubicBezTo>
                      <a:pt x="323" y="634"/>
                      <a:pt x="322" y="633"/>
                      <a:pt x="322" y="633"/>
                    </a:cubicBezTo>
                    <a:cubicBezTo>
                      <a:pt x="322" y="633"/>
                      <a:pt x="322" y="633"/>
                      <a:pt x="322" y="633"/>
                    </a:cubicBezTo>
                    <a:cubicBezTo>
                      <a:pt x="320" y="632"/>
                      <a:pt x="319" y="631"/>
                      <a:pt x="318" y="631"/>
                    </a:cubicBezTo>
                    <a:cubicBezTo>
                      <a:pt x="318" y="631"/>
                      <a:pt x="318" y="630"/>
                      <a:pt x="318" y="630"/>
                    </a:cubicBezTo>
                    <a:cubicBezTo>
                      <a:pt x="317" y="630"/>
                      <a:pt x="317" y="630"/>
                      <a:pt x="316" y="630"/>
                    </a:cubicBezTo>
                    <a:cubicBezTo>
                      <a:pt x="316" y="630"/>
                      <a:pt x="316" y="630"/>
                      <a:pt x="316" y="629"/>
                    </a:cubicBezTo>
                    <a:cubicBezTo>
                      <a:pt x="317" y="630"/>
                      <a:pt x="317" y="630"/>
                      <a:pt x="318" y="630"/>
                    </a:cubicBezTo>
                    <a:cubicBezTo>
                      <a:pt x="318" y="630"/>
                      <a:pt x="318" y="631"/>
                      <a:pt x="318" y="631"/>
                    </a:cubicBezTo>
                    <a:cubicBezTo>
                      <a:pt x="319" y="631"/>
                      <a:pt x="320" y="632"/>
                      <a:pt x="322" y="633"/>
                    </a:cubicBezTo>
                    <a:close/>
                    <a:moveTo>
                      <a:pt x="320" y="628"/>
                    </a:moveTo>
                    <a:cubicBezTo>
                      <a:pt x="320" y="628"/>
                      <a:pt x="320" y="627"/>
                      <a:pt x="320" y="627"/>
                    </a:cubicBezTo>
                    <a:cubicBezTo>
                      <a:pt x="320" y="627"/>
                      <a:pt x="321" y="627"/>
                      <a:pt x="321" y="627"/>
                    </a:cubicBezTo>
                    <a:cubicBezTo>
                      <a:pt x="321" y="627"/>
                      <a:pt x="320" y="628"/>
                      <a:pt x="320" y="628"/>
                    </a:cubicBezTo>
                    <a:close/>
                    <a:moveTo>
                      <a:pt x="316" y="626"/>
                    </a:moveTo>
                    <a:cubicBezTo>
                      <a:pt x="315" y="625"/>
                      <a:pt x="314" y="624"/>
                      <a:pt x="314" y="624"/>
                    </a:cubicBezTo>
                    <a:cubicBezTo>
                      <a:pt x="313" y="624"/>
                      <a:pt x="313" y="624"/>
                      <a:pt x="313" y="624"/>
                    </a:cubicBezTo>
                    <a:cubicBezTo>
                      <a:pt x="313" y="624"/>
                      <a:pt x="313" y="624"/>
                      <a:pt x="313" y="624"/>
                    </a:cubicBezTo>
                    <a:cubicBezTo>
                      <a:pt x="309" y="622"/>
                      <a:pt x="306" y="619"/>
                      <a:pt x="302" y="618"/>
                    </a:cubicBezTo>
                    <a:cubicBezTo>
                      <a:pt x="296" y="615"/>
                      <a:pt x="291" y="614"/>
                      <a:pt x="285" y="611"/>
                    </a:cubicBezTo>
                    <a:cubicBezTo>
                      <a:pt x="284" y="611"/>
                      <a:pt x="284" y="611"/>
                      <a:pt x="283" y="610"/>
                    </a:cubicBezTo>
                    <a:cubicBezTo>
                      <a:pt x="294" y="612"/>
                      <a:pt x="304" y="616"/>
                      <a:pt x="313" y="624"/>
                    </a:cubicBezTo>
                    <a:cubicBezTo>
                      <a:pt x="313" y="624"/>
                      <a:pt x="313" y="624"/>
                      <a:pt x="313" y="624"/>
                    </a:cubicBezTo>
                    <a:cubicBezTo>
                      <a:pt x="313" y="624"/>
                      <a:pt x="313" y="624"/>
                      <a:pt x="314" y="624"/>
                    </a:cubicBezTo>
                    <a:cubicBezTo>
                      <a:pt x="314" y="624"/>
                      <a:pt x="315" y="625"/>
                      <a:pt x="316" y="625"/>
                    </a:cubicBezTo>
                    <a:cubicBezTo>
                      <a:pt x="316" y="625"/>
                      <a:pt x="316" y="625"/>
                      <a:pt x="316" y="626"/>
                    </a:cubicBezTo>
                    <a:close/>
                    <a:moveTo>
                      <a:pt x="302" y="622"/>
                    </a:moveTo>
                    <a:cubicBezTo>
                      <a:pt x="302" y="622"/>
                      <a:pt x="302" y="622"/>
                      <a:pt x="302" y="622"/>
                    </a:cubicBezTo>
                    <a:cubicBezTo>
                      <a:pt x="302" y="622"/>
                      <a:pt x="302" y="622"/>
                      <a:pt x="302" y="622"/>
                    </a:cubicBezTo>
                    <a:close/>
                    <a:moveTo>
                      <a:pt x="596" y="694"/>
                    </a:moveTo>
                    <a:cubicBezTo>
                      <a:pt x="596" y="694"/>
                      <a:pt x="596" y="694"/>
                      <a:pt x="596" y="694"/>
                    </a:cubicBezTo>
                    <a:cubicBezTo>
                      <a:pt x="596" y="694"/>
                      <a:pt x="596" y="694"/>
                      <a:pt x="596" y="694"/>
                    </a:cubicBezTo>
                    <a:cubicBezTo>
                      <a:pt x="596" y="694"/>
                      <a:pt x="596" y="694"/>
                      <a:pt x="596" y="694"/>
                    </a:cubicBezTo>
                    <a:close/>
                    <a:moveTo>
                      <a:pt x="615" y="687"/>
                    </a:moveTo>
                    <a:cubicBezTo>
                      <a:pt x="608" y="688"/>
                      <a:pt x="602" y="689"/>
                      <a:pt x="596" y="689"/>
                    </a:cubicBezTo>
                    <a:cubicBezTo>
                      <a:pt x="589" y="690"/>
                      <a:pt x="583" y="691"/>
                      <a:pt x="576" y="691"/>
                    </a:cubicBezTo>
                    <a:cubicBezTo>
                      <a:pt x="568" y="692"/>
                      <a:pt x="560" y="692"/>
                      <a:pt x="551" y="693"/>
                    </a:cubicBezTo>
                    <a:cubicBezTo>
                      <a:pt x="542" y="693"/>
                      <a:pt x="532" y="694"/>
                      <a:pt x="523" y="694"/>
                    </a:cubicBezTo>
                    <a:cubicBezTo>
                      <a:pt x="515" y="694"/>
                      <a:pt x="508" y="694"/>
                      <a:pt x="500" y="693"/>
                    </a:cubicBezTo>
                    <a:cubicBezTo>
                      <a:pt x="493" y="693"/>
                      <a:pt x="485" y="692"/>
                      <a:pt x="477" y="692"/>
                    </a:cubicBezTo>
                    <a:cubicBezTo>
                      <a:pt x="473" y="691"/>
                      <a:pt x="469" y="691"/>
                      <a:pt x="465" y="690"/>
                    </a:cubicBezTo>
                    <a:cubicBezTo>
                      <a:pt x="458" y="689"/>
                      <a:pt x="451" y="688"/>
                      <a:pt x="444" y="686"/>
                    </a:cubicBezTo>
                    <a:cubicBezTo>
                      <a:pt x="440" y="685"/>
                      <a:pt x="435" y="683"/>
                      <a:pt x="430" y="682"/>
                    </a:cubicBezTo>
                    <a:cubicBezTo>
                      <a:pt x="422" y="681"/>
                      <a:pt x="414" y="678"/>
                      <a:pt x="406" y="674"/>
                    </a:cubicBezTo>
                    <a:cubicBezTo>
                      <a:pt x="402" y="673"/>
                      <a:pt x="398" y="671"/>
                      <a:pt x="394" y="670"/>
                    </a:cubicBezTo>
                    <a:cubicBezTo>
                      <a:pt x="388" y="668"/>
                      <a:pt x="383" y="666"/>
                      <a:pt x="377" y="663"/>
                    </a:cubicBezTo>
                    <a:cubicBezTo>
                      <a:pt x="371" y="660"/>
                      <a:pt x="365" y="658"/>
                      <a:pt x="359" y="655"/>
                    </a:cubicBezTo>
                    <a:cubicBezTo>
                      <a:pt x="353" y="651"/>
                      <a:pt x="346" y="648"/>
                      <a:pt x="339" y="644"/>
                    </a:cubicBezTo>
                    <a:cubicBezTo>
                      <a:pt x="335" y="641"/>
                      <a:pt x="331" y="638"/>
                      <a:pt x="327" y="636"/>
                    </a:cubicBezTo>
                    <a:cubicBezTo>
                      <a:pt x="327" y="636"/>
                      <a:pt x="327" y="636"/>
                      <a:pt x="327" y="635"/>
                    </a:cubicBezTo>
                    <a:cubicBezTo>
                      <a:pt x="329" y="636"/>
                      <a:pt x="330" y="637"/>
                      <a:pt x="332" y="638"/>
                    </a:cubicBezTo>
                    <a:cubicBezTo>
                      <a:pt x="341" y="643"/>
                      <a:pt x="351" y="649"/>
                      <a:pt x="361" y="654"/>
                    </a:cubicBezTo>
                    <a:cubicBezTo>
                      <a:pt x="368" y="658"/>
                      <a:pt x="376" y="661"/>
                      <a:pt x="384" y="664"/>
                    </a:cubicBezTo>
                    <a:cubicBezTo>
                      <a:pt x="393" y="668"/>
                      <a:pt x="402" y="670"/>
                      <a:pt x="411" y="672"/>
                    </a:cubicBezTo>
                    <a:cubicBezTo>
                      <a:pt x="416" y="673"/>
                      <a:pt x="421" y="675"/>
                      <a:pt x="427" y="676"/>
                    </a:cubicBezTo>
                    <a:cubicBezTo>
                      <a:pt x="432" y="677"/>
                      <a:pt x="438" y="677"/>
                      <a:pt x="444" y="678"/>
                    </a:cubicBezTo>
                    <a:cubicBezTo>
                      <a:pt x="452" y="679"/>
                      <a:pt x="460" y="680"/>
                      <a:pt x="469" y="681"/>
                    </a:cubicBezTo>
                    <a:cubicBezTo>
                      <a:pt x="473" y="681"/>
                      <a:pt x="478" y="681"/>
                      <a:pt x="483" y="681"/>
                    </a:cubicBezTo>
                    <a:cubicBezTo>
                      <a:pt x="488" y="681"/>
                      <a:pt x="493" y="682"/>
                      <a:pt x="498" y="682"/>
                    </a:cubicBezTo>
                    <a:cubicBezTo>
                      <a:pt x="502" y="682"/>
                      <a:pt x="505" y="682"/>
                      <a:pt x="509" y="682"/>
                    </a:cubicBezTo>
                    <a:cubicBezTo>
                      <a:pt x="517" y="682"/>
                      <a:pt x="524" y="682"/>
                      <a:pt x="532" y="682"/>
                    </a:cubicBezTo>
                    <a:cubicBezTo>
                      <a:pt x="534" y="682"/>
                      <a:pt x="536" y="682"/>
                      <a:pt x="539" y="682"/>
                    </a:cubicBezTo>
                    <a:cubicBezTo>
                      <a:pt x="544" y="682"/>
                      <a:pt x="549" y="682"/>
                      <a:pt x="554" y="682"/>
                    </a:cubicBezTo>
                    <a:cubicBezTo>
                      <a:pt x="560" y="683"/>
                      <a:pt x="567" y="682"/>
                      <a:pt x="573" y="682"/>
                    </a:cubicBezTo>
                    <a:cubicBezTo>
                      <a:pt x="589" y="683"/>
                      <a:pt x="604" y="685"/>
                      <a:pt x="619" y="684"/>
                    </a:cubicBezTo>
                    <a:cubicBezTo>
                      <a:pt x="621" y="684"/>
                      <a:pt x="624" y="685"/>
                      <a:pt x="626" y="685"/>
                    </a:cubicBezTo>
                    <a:cubicBezTo>
                      <a:pt x="622" y="686"/>
                      <a:pt x="619" y="687"/>
                      <a:pt x="615" y="687"/>
                    </a:cubicBezTo>
                    <a:close/>
                    <a:moveTo>
                      <a:pt x="357" y="641"/>
                    </a:moveTo>
                    <a:cubicBezTo>
                      <a:pt x="354" y="641"/>
                      <a:pt x="351" y="640"/>
                      <a:pt x="348" y="637"/>
                    </a:cubicBezTo>
                    <a:cubicBezTo>
                      <a:pt x="358" y="635"/>
                      <a:pt x="367" y="634"/>
                      <a:pt x="375" y="640"/>
                    </a:cubicBezTo>
                    <a:cubicBezTo>
                      <a:pt x="369" y="640"/>
                      <a:pt x="363" y="641"/>
                      <a:pt x="357" y="641"/>
                    </a:cubicBezTo>
                    <a:close/>
                    <a:moveTo>
                      <a:pt x="396" y="644"/>
                    </a:moveTo>
                    <a:cubicBezTo>
                      <a:pt x="382" y="649"/>
                      <a:pt x="372" y="649"/>
                      <a:pt x="367" y="644"/>
                    </a:cubicBezTo>
                    <a:cubicBezTo>
                      <a:pt x="377" y="642"/>
                      <a:pt x="387" y="639"/>
                      <a:pt x="396" y="644"/>
                    </a:cubicBezTo>
                    <a:close/>
                    <a:moveTo>
                      <a:pt x="608" y="662"/>
                    </a:moveTo>
                    <a:cubicBezTo>
                      <a:pt x="608" y="662"/>
                      <a:pt x="608" y="662"/>
                      <a:pt x="608" y="662"/>
                    </a:cubicBezTo>
                    <a:cubicBezTo>
                      <a:pt x="608" y="662"/>
                      <a:pt x="608" y="662"/>
                      <a:pt x="608" y="662"/>
                    </a:cubicBezTo>
                    <a:cubicBezTo>
                      <a:pt x="608" y="662"/>
                      <a:pt x="608" y="662"/>
                      <a:pt x="608" y="662"/>
                    </a:cubicBezTo>
                    <a:cubicBezTo>
                      <a:pt x="604" y="663"/>
                      <a:pt x="600" y="665"/>
                      <a:pt x="596" y="666"/>
                    </a:cubicBezTo>
                    <a:cubicBezTo>
                      <a:pt x="593" y="667"/>
                      <a:pt x="591" y="667"/>
                      <a:pt x="589" y="665"/>
                    </a:cubicBezTo>
                    <a:cubicBezTo>
                      <a:pt x="595" y="662"/>
                      <a:pt x="601" y="661"/>
                      <a:pt x="608" y="662"/>
                    </a:cubicBezTo>
                    <a:close/>
                    <a:moveTo>
                      <a:pt x="598" y="657"/>
                    </a:moveTo>
                    <a:cubicBezTo>
                      <a:pt x="598" y="658"/>
                      <a:pt x="598" y="658"/>
                      <a:pt x="598" y="658"/>
                    </a:cubicBezTo>
                    <a:cubicBezTo>
                      <a:pt x="590" y="660"/>
                      <a:pt x="581" y="664"/>
                      <a:pt x="572" y="662"/>
                    </a:cubicBezTo>
                    <a:cubicBezTo>
                      <a:pt x="581" y="661"/>
                      <a:pt x="590" y="659"/>
                      <a:pt x="598" y="657"/>
                    </a:cubicBezTo>
                    <a:close/>
                    <a:moveTo>
                      <a:pt x="556" y="660"/>
                    </a:moveTo>
                    <a:cubicBezTo>
                      <a:pt x="557" y="660"/>
                      <a:pt x="559" y="659"/>
                      <a:pt x="560" y="659"/>
                    </a:cubicBezTo>
                    <a:cubicBezTo>
                      <a:pt x="564" y="658"/>
                      <a:pt x="569" y="658"/>
                      <a:pt x="573" y="657"/>
                    </a:cubicBezTo>
                    <a:cubicBezTo>
                      <a:pt x="578" y="656"/>
                      <a:pt x="584" y="656"/>
                      <a:pt x="589" y="655"/>
                    </a:cubicBezTo>
                    <a:cubicBezTo>
                      <a:pt x="589" y="655"/>
                      <a:pt x="590" y="655"/>
                      <a:pt x="590" y="655"/>
                    </a:cubicBezTo>
                    <a:cubicBezTo>
                      <a:pt x="590" y="655"/>
                      <a:pt x="590" y="655"/>
                      <a:pt x="591" y="655"/>
                    </a:cubicBezTo>
                    <a:cubicBezTo>
                      <a:pt x="590" y="655"/>
                      <a:pt x="590" y="655"/>
                      <a:pt x="590" y="655"/>
                    </a:cubicBezTo>
                    <a:cubicBezTo>
                      <a:pt x="590" y="655"/>
                      <a:pt x="589" y="655"/>
                      <a:pt x="589" y="655"/>
                    </a:cubicBezTo>
                    <a:cubicBezTo>
                      <a:pt x="580" y="657"/>
                      <a:pt x="571" y="660"/>
                      <a:pt x="562" y="662"/>
                    </a:cubicBezTo>
                    <a:cubicBezTo>
                      <a:pt x="560" y="662"/>
                      <a:pt x="558" y="661"/>
                      <a:pt x="556" y="661"/>
                    </a:cubicBezTo>
                    <a:cubicBezTo>
                      <a:pt x="556" y="661"/>
                      <a:pt x="556" y="660"/>
                      <a:pt x="556" y="660"/>
                    </a:cubicBezTo>
                    <a:close/>
                    <a:moveTo>
                      <a:pt x="429" y="661"/>
                    </a:moveTo>
                    <a:cubicBezTo>
                      <a:pt x="435" y="661"/>
                      <a:pt x="442" y="661"/>
                      <a:pt x="449" y="661"/>
                    </a:cubicBezTo>
                    <a:cubicBezTo>
                      <a:pt x="460" y="662"/>
                      <a:pt x="471" y="663"/>
                      <a:pt x="482" y="663"/>
                    </a:cubicBezTo>
                    <a:cubicBezTo>
                      <a:pt x="485" y="663"/>
                      <a:pt x="489" y="663"/>
                      <a:pt x="493" y="663"/>
                    </a:cubicBezTo>
                    <a:cubicBezTo>
                      <a:pt x="505" y="664"/>
                      <a:pt x="517" y="664"/>
                      <a:pt x="529" y="665"/>
                    </a:cubicBezTo>
                    <a:cubicBezTo>
                      <a:pt x="531" y="665"/>
                      <a:pt x="534" y="665"/>
                      <a:pt x="537" y="665"/>
                    </a:cubicBezTo>
                    <a:cubicBezTo>
                      <a:pt x="542" y="665"/>
                      <a:pt x="548" y="665"/>
                      <a:pt x="553" y="666"/>
                    </a:cubicBezTo>
                    <a:cubicBezTo>
                      <a:pt x="560" y="666"/>
                      <a:pt x="567" y="667"/>
                      <a:pt x="574" y="668"/>
                    </a:cubicBezTo>
                    <a:cubicBezTo>
                      <a:pt x="579" y="668"/>
                      <a:pt x="583" y="669"/>
                      <a:pt x="587" y="670"/>
                    </a:cubicBezTo>
                    <a:cubicBezTo>
                      <a:pt x="591" y="671"/>
                      <a:pt x="596" y="673"/>
                      <a:pt x="600" y="673"/>
                    </a:cubicBezTo>
                    <a:cubicBezTo>
                      <a:pt x="607" y="675"/>
                      <a:pt x="613" y="676"/>
                      <a:pt x="620" y="679"/>
                    </a:cubicBezTo>
                    <a:cubicBezTo>
                      <a:pt x="618" y="679"/>
                      <a:pt x="617" y="680"/>
                      <a:pt x="616" y="680"/>
                    </a:cubicBezTo>
                    <a:cubicBezTo>
                      <a:pt x="606" y="679"/>
                      <a:pt x="597" y="679"/>
                      <a:pt x="588" y="679"/>
                    </a:cubicBezTo>
                    <a:cubicBezTo>
                      <a:pt x="581" y="679"/>
                      <a:pt x="575" y="678"/>
                      <a:pt x="569" y="678"/>
                    </a:cubicBezTo>
                    <a:cubicBezTo>
                      <a:pt x="555" y="678"/>
                      <a:pt x="542" y="678"/>
                      <a:pt x="529" y="678"/>
                    </a:cubicBezTo>
                    <a:cubicBezTo>
                      <a:pt x="522" y="678"/>
                      <a:pt x="515" y="678"/>
                      <a:pt x="508" y="678"/>
                    </a:cubicBezTo>
                    <a:cubicBezTo>
                      <a:pt x="503" y="678"/>
                      <a:pt x="498" y="678"/>
                      <a:pt x="493" y="678"/>
                    </a:cubicBezTo>
                    <a:cubicBezTo>
                      <a:pt x="489" y="678"/>
                      <a:pt x="484" y="677"/>
                      <a:pt x="479" y="677"/>
                    </a:cubicBezTo>
                    <a:cubicBezTo>
                      <a:pt x="474" y="677"/>
                      <a:pt x="469" y="677"/>
                      <a:pt x="464" y="676"/>
                    </a:cubicBezTo>
                    <a:cubicBezTo>
                      <a:pt x="456" y="676"/>
                      <a:pt x="449" y="674"/>
                      <a:pt x="441" y="673"/>
                    </a:cubicBezTo>
                    <a:cubicBezTo>
                      <a:pt x="436" y="673"/>
                      <a:pt x="431" y="672"/>
                      <a:pt x="425" y="671"/>
                    </a:cubicBezTo>
                    <a:cubicBezTo>
                      <a:pt x="420" y="670"/>
                      <a:pt x="414" y="669"/>
                      <a:pt x="409" y="667"/>
                    </a:cubicBezTo>
                    <a:cubicBezTo>
                      <a:pt x="401" y="665"/>
                      <a:pt x="393" y="664"/>
                      <a:pt x="386" y="661"/>
                    </a:cubicBezTo>
                    <a:cubicBezTo>
                      <a:pt x="375" y="657"/>
                      <a:pt x="364" y="651"/>
                      <a:pt x="353" y="647"/>
                    </a:cubicBezTo>
                    <a:cubicBezTo>
                      <a:pt x="353" y="646"/>
                      <a:pt x="354" y="646"/>
                      <a:pt x="354" y="646"/>
                    </a:cubicBezTo>
                    <a:cubicBezTo>
                      <a:pt x="354" y="646"/>
                      <a:pt x="354" y="646"/>
                      <a:pt x="355" y="646"/>
                    </a:cubicBezTo>
                    <a:cubicBezTo>
                      <a:pt x="360" y="648"/>
                      <a:pt x="366" y="650"/>
                      <a:pt x="372" y="652"/>
                    </a:cubicBezTo>
                    <a:cubicBezTo>
                      <a:pt x="377" y="654"/>
                      <a:pt x="383" y="656"/>
                      <a:pt x="388" y="657"/>
                    </a:cubicBezTo>
                    <a:cubicBezTo>
                      <a:pt x="395" y="658"/>
                      <a:pt x="401" y="659"/>
                      <a:pt x="408" y="659"/>
                    </a:cubicBezTo>
                    <a:cubicBezTo>
                      <a:pt x="415" y="660"/>
                      <a:pt x="422" y="661"/>
                      <a:pt x="429" y="661"/>
                    </a:cubicBezTo>
                    <a:close/>
                    <a:moveTo>
                      <a:pt x="385" y="651"/>
                    </a:moveTo>
                    <a:cubicBezTo>
                      <a:pt x="395" y="649"/>
                      <a:pt x="406" y="644"/>
                      <a:pt x="417" y="647"/>
                    </a:cubicBezTo>
                    <a:cubicBezTo>
                      <a:pt x="406" y="653"/>
                      <a:pt x="396" y="656"/>
                      <a:pt x="385" y="651"/>
                    </a:cubicBezTo>
                    <a:close/>
                    <a:moveTo>
                      <a:pt x="603" y="638"/>
                    </a:moveTo>
                    <a:cubicBezTo>
                      <a:pt x="593" y="636"/>
                      <a:pt x="583" y="635"/>
                      <a:pt x="572" y="636"/>
                    </a:cubicBezTo>
                    <a:cubicBezTo>
                      <a:pt x="558" y="637"/>
                      <a:pt x="543" y="637"/>
                      <a:pt x="528" y="637"/>
                    </a:cubicBezTo>
                    <a:cubicBezTo>
                      <a:pt x="520" y="637"/>
                      <a:pt x="513" y="637"/>
                      <a:pt x="505" y="638"/>
                    </a:cubicBezTo>
                    <a:cubicBezTo>
                      <a:pt x="499" y="638"/>
                      <a:pt x="493" y="639"/>
                      <a:pt x="486" y="640"/>
                    </a:cubicBezTo>
                    <a:cubicBezTo>
                      <a:pt x="478" y="640"/>
                      <a:pt x="469" y="641"/>
                      <a:pt x="461" y="642"/>
                    </a:cubicBezTo>
                    <a:cubicBezTo>
                      <a:pt x="448" y="643"/>
                      <a:pt x="436" y="643"/>
                      <a:pt x="423" y="642"/>
                    </a:cubicBezTo>
                    <a:cubicBezTo>
                      <a:pt x="415" y="642"/>
                      <a:pt x="406" y="640"/>
                      <a:pt x="398" y="639"/>
                    </a:cubicBezTo>
                    <a:cubicBezTo>
                      <a:pt x="385" y="637"/>
                      <a:pt x="374" y="632"/>
                      <a:pt x="362" y="629"/>
                    </a:cubicBezTo>
                    <a:cubicBezTo>
                      <a:pt x="356" y="627"/>
                      <a:pt x="350" y="624"/>
                      <a:pt x="345" y="621"/>
                    </a:cubicBezTo>
                    <a:cubicBezTo>
                      <a:pt x="334" y="618"/>
                      <a:pt x="325" y="611"/>
                      <a:pt x="316" y="606"/>
                    </a:cubicBezTo>
                    <a:cubicBezTo>
                      <a:pt x="311" y="603"/>
                      <a:pt x="307" y="599"/>
                      <a:pt x="303" y="597"/>
                    </a:cubicBezTo>
                    <a:cubicBezTo>
                      <a:pt x="290" y="588"/>
                      <a:pt x="277" y="579"/>
                      <a:pt x="267" y="567"/>
                    </a:cubicBezTo>
                    <a:cubicBezTo>
                      <a:pt x="271" y="570"/>
                      <a:pt x="276" y="573"/>
                      <a:pt x="280" y="576"/>
                    </a:cubicBezTo>
                    <a:cubicBezTo>
                      <a:pt x="289" y="582"/>
                      <a:pt x="298" y="589"/>
                      <a:pt x="306" y="594"/>
                    </a:cubicBezTo>
                    <a:cubicBezTo>
                      <a:pt x="314" y="599"/>
                      <a:pt x="321" y="602"/>
                      <a:pt x="329" y="606"/>
                    </a:cubicBezTo>
                    <a:cubicBezTo>
                      <a:pt x="330" y="607"/>
                      <a:pt x="332" y="608"/>
                      <a:pt x="334" y="609"/>
                    </a:cubicBezTo>
                    <a:cubicBezTo>
                      <a:pt x="340" y="611"/>
                      <a:pt x="347" y="613"/>
                      <a:pt x="353" y="615"/>
                    </a:cubicBezTo>
                    <a:cubicBezTo>
                      <a:pt x="361" y="617"/>
                      <a:pt x="369" y="620"/>
                      <a:pt x="377" y="623"/>
                    </a:cubicBezTo>
                    <a:cubicBezTo>
                      <a:pt x="385" y="625"/>
                      <a:pt x="393" y="627"/>
                      <a:pt x="402" y="630"/>
                    </a:cubicBezTo>
                    <a:cubicBezTo>
                      <a:pt x="410" y="632"/>
                      <a:pt x="418" y="634"/>
                      <a:pt x="426" y="634"/>
                    </a:cubicBezTo>
                    <a:cubicBezTo>
                      <a:pt x="434" y="634"/>
                      <a:pt x="441" y="635"/>
                      <a:pt x="448" y="636"/>
                    </a:cubicBezTo>
                    <a:cubicBezTo>
                      <a:pt x="454" y="636"/>
                      <a:pt x="461" y="636"/>
                      <a:pt x="467" y="635"/>
                    </a:cubicBezTo>
                    <a:cubicBezTo>
                      <a:pt x="475" y="635"/>
                      <a:pt x="482" y="634"/>
                      <a:pt x="490" y="634"/>
                    </a:cubicBezTo>
                    <a:cubicBezTo>
                      <a:pt x="495" y="633"/>
                      <a:pt x="501" y="633"/>
                      <a:pt x="507" y="633"/>
                    </a:cubicBezTo>
                    <a:cubicBezTo>
                      <a:pt x="517" y="633"/>
                      <a:pt x="526" y="632"/>
                      <a:pt x="536" y="632"/>
                    </a:cubicBezTo>
                    <a:cubicBezTo>
                      <a:pt x="544" y="632"/>
                      <a:pt x="553" y="632"/>
                      <a:pt x="561" y="632"/>
                    </a:cubicBezTo>
                    <a:cubicBezTo>
                      <a:pt x="571" y="630"/>
                      <a:pt x="581" y="631"/>
                      <a:pt x="591" y="632"/>
                    </a:cubicBezTo>
                    <a:cubicBezTo>
                      <a:pt x="599" y="634"/>
                      <a:pt x="606" y="636"/>
                      <a:pt x="613" y="640"/>
                    </a:cubicBezTo>
                    <a:cubicBezTo>
                      <a:pt x="610" y="639"/>
                      <a:pt x="606" y="639"/>
                      <a:pt x="603" y="638"/>
                    </a:cubicBezTo>
                    <a:close/>
                    <a:moveTo>
                      <a:pt x="233" y="677"/>
                    </a:moveTo>
                    <a:cubicBezTo>
                      <a:pt x="233" y="677"/>
                      <a:pt x="233" y="677"/>
                      <a:pt x="233" y="677"/>
                    </a:cubicBezTo>
                    <a:cubicBezTo>
                      <a:pt x="233" y="676"/>
                      <a:pt x="233" y="676"/>
                      <a:pt x="233" y="675"/>
                    </a:cubicBezTo>
                    <a:cubicBezTo>
                      <a:pt x="233" y="675"/>
                      <a:pt x="233" y="675"/>
                      <a:pt x="233" y="675"/>
                    </a:cubicBezTo>
                    <a:cubicBezTo>
                      <a:pt x="233" y="675"/>
                      <a:pt x="233" y="675"/>
                      <a:pt x="233" y="675"/>
                    </a:cubicBezTo>
                    <a:cubicBezTo>
                      <a:pt x="233" y="673"/>
                      <a:pt x="233" y="670"/>
                      <a:pt x="233" y="668"/>
                    </a:cubicBezTo>
                    <a:cubicBezTo>
                      <a:pt x="233" y="648"/>
                      <a:pt x="234" y="628"/>
                      <a:pt x="234" y="608"/>
                    </a:cubicBezTo>
                    <a:cubicBezTo>
                      <a:pt x="235" y="593"/>
                      <a:pt x="236" y="578"/>
                      <a:pt x="238" y="564"/>
                    </a:cubicBezTo>
                    <a:cubicBezTo>
                      <a:pt x="239" y="563"/>
                      <a:pt x="239" y="563"/>
                      <a:pt x="240" y="561"/>
                    </a:cubicBezTo>
                    <a:cubicBezTo>
                      <a:pt x="247" y="576"/>
                      <a:pt x="254" y="589"/>
                      <a:pt x="261" y="603"/>
                    </a:cubicBezTo>
                    <a:cubicBezTo>
                      <a:pt x="260" y="605"/>
                      <a:pt x="259" y="606"/>
                      <a:pt x="258" y="607"/>
                    </a:cubicBezTo>
                    <a:cubicBezTo>
                      <a:pt x="249" y="618"/>
                      <a:pt x="244" y="632"/>
                      <a:pt x="240" y="646"/>
                    </a:cubicBezTo>
                    <a:cubicBezTo>
                      <a:pt x="237" y="655"/>
                      <a:pt x="235" y="665"/>
                      <a:pt x="233" y="675"/>
                    </a:cubicBezTo>
                    <a:cubicBezTo>
                      <a:pt x="233" y="675"/>
                      <a:pt x="233" y="675"/>
                      <a:pt x="233" y="675"/>
                    </a:cubicBezTo>
                    <a:cubicBezTo>
                      <a:pt x="233" y="675"/>
                      <a:pt x="233" y="675"/>
                      <a:pt x="233" y="675"/>
                    </a:cubicBezTo>
                    <a:cubicBezTo>
                      <a:pt x="233" y="676"/>
                      <a:pt x="233" y="676"/>
                      <a:pt x="233" y="677"/>
                    </a:cubicBezTo>
                    <a:close/>
                    <a:moveTo>
                      <a:pt x="251" y="523"/>
                    </a:moveTo>
                    <a:cubicBezTo>
                      <a:pt x="260" y="528"/>
                      <a:pt x="270" y="535"/>
                      <a:pt x="279" y="540"/>
                    </a:cubicBezTo>
                    <a:cubicBezTo>
                      <a:pt x="286" y="543"/>
                      <a:pt x="292" y="547"/>
                      <a:pt x="299" y="550"/>
                    </a:cubicBezTo>
                    <a:cubicBezTo>
                      <a:pt x="305" y="553"/>
                      <a:pt x="311" y="555"/>
                      <a:pt x="317" y="558"/>
                    </a:cubicBezTo>
                    <a:cubicBezTo>
                      <a:pt x="325" y="561"/>
                      <a:pt x="333" y="565"/>
                      <a:pt x="342" y="568"/>
                    </a:cubicBezTo>
                    <a:cubicBezTo>
                      <a:pt x="356" y="573"/>
                      <a:pt x="370" y="578"/>
                      <a:pt x="385" y="581"/>
                    </a:cubicBezTo>
                    <a:cubicBezTo>
                      <a:pt x="395" y="583"/>
                      <a:pt x="406" y="585"/>
                      <a:pt x="416" y="586"/>
                    </a:cubicBezTo>
                    <a:cubicBezTo>
                      <a:pt x="420" y="586"/>
                      <a:pt x="423" y="586"/>
                      <a:pt x="427" y="587"/>
                    </a:cubicBezTo>
                    <a:cubicBezTo>
                      <a:pt x="436" y="587"/>
                      <a:pt x="446" y="587"/>
                      <a:pt x="455" y="587"/>
                    </a:cubicBezTo>
                    <a:cubicBezTo>
                      <a:pt x="457" y="587"/>
                      <a:pt x="459" y="588"/>
                      <a:pt x="461" y="588"/>
                    </a:cubicBezTo>
                    <a:cubicBezTo>
                      <a:pt x="461" y="588"/>
                      <a:pt x="461" y="588"/>
                      <a:pt x="461" y="588"/>
                    </a:cubicBezTo>
                    <a:cubicBezTo>
                      <a:pt x="461" y="588"/>
                      <a:pt x="461" y="588"/>
                      <a:pt x="461" y="588"/>
                    </a:cubicBezTo>
                    <a:cubicBezTo>
                      <a:pt x="461" y="588"/>
                      <a:pt x="461" y="588"/>
                      <a:pt x="461" y="588"/>
                    </a:cubicBezTo>
                    <a:cubicBezTo>
                      <a:pt x="455" y="590"/>
                      <a:pt x="450" y="593"/>
                      <a:pt x="444" y="596"/>
                    </a:cubicBezTo>
                    <a:cubicBezTo>
                      <a:pt x="442" y="597"/>
                      <a:pt x="438" y="597"/>
                      <a:pt x="436" y="596"/>
                    </a:cubicBezTo>
                    <a:cubicBezTo>
                      <a:pt x="429" y="595"/>
                      <a:pt x="422" y="592"/>
                      <a:pt x="414" y="591"/>
                    </a:cubicBezTo>
                    <a:cubicBezTo>
                      <a:pt x="402" y="589"/>
                      <a:pt x="390" y="587"/>
                      <a:pt x="378" y="582"/>
                    </a:cubicBezTo>
                    <a:cubicBezTo>
                      <a:pt x="378" y="582"/>
                      <a:pt x="377" y="581"/>
                      <a:pt x="376" y="581"/>
                    </a:cubicBezTo>
                    <a:cubicBezTo>
                      <a:pt x="369" y="579"/>
                      <a:pt x="362" y="578"/>
                      <a:pt x="355" y="576"/>
                    </a:cubicBezTo>
                    <a:cubicBezTo>
                      <a:pt x="349" y="574"/>
                      <a:pt x="343" y="571"/>
                      <a:pt x="336" y="570"/>
                    </a:cubicBezTo>
                    <a:cubicBezTo>
                      <a:pt x="325" y="568"/>
                      <a:pt x="315" y="565"/>
                      <a:pt x="304" y="561"/>
                    </a:cubicBezTo>
                    <a:cubicBezTo>
                      <a:pt x="293" y="557"/>
                      <a:pt x="282" y="552"/>
                      <a:pt x="271" y="546"/>
                    </a:cubicBezTo>
                    <a:cubicBezTo>
                      <a:pt x="262" y="542"/>
                      <a:pt x="253" y="539"/>
                      <a:pt x="243" y="542"/>
                    </a:cubicBezTo>
                    <a:cubicBezTo>
                      <a:pt x="239" y="533"/>
                      <a:pt x="235" y="523"/>
                      <a:pt x="230" y="513"/>
                    </a:cubicBezTo>
                    <a:cubicBezTo>
                      <a:pt x="232" y="513"/>
                      <a:pt x="233" y="513"/>
                      <a:pt x="233" y="514"/>
                    </a:cubicBezTo>
                    <a:cubicBezTo>
                      <a:pt x="239" y="517"/>
                      <a:pt x="245" y="519"/>
                      <a:pt x="251" y="523"/>
                    </a:cubicBezTo>
                    <a:close/>
                    <a:moveTo>
                      <a:pt x="249" y="517"/>
                    </a:moveTo>
                    <a:cubicBezTo>
                      <a:pt x="249" y="517"/>
                      <a:pt x="250" y="516"/>
                      <a:pt x="250" y="516"/>
                    </a:cubicBezTo>
                    <a:cubicBezTo>
                      <a:pt x="250" y="517"/>
                      <a:pt x="250" y="517"/>
                      <a:pt x="250" y="517"/>
                    </a:cubicBezTo>
                    <a:cubicBezTo>
                      <a:pt x="250" y="517"/>
                      <a:pt x="250" y="517"/>
                      <a:pt x="250" y="517"/>
                    </a:cubicBezTo>
                    <a:cubicBezTo>
                      <a:pt x="250" y="517"/>
                      <a:pt x="249" y="517"/>
                      <a:pt x="249" y="517"/>
                    </a:cubicBezTo>
                    <a:close/>
                    <a:moveTo>
                      <a:pt x="253" y="519"/>
                    </a:moveTo>
                    <a:cubicBezTo>
                      <a:pt x="253" y="519"/>
                      <a:pt x="253" y="519"/>
                      <a:pt x="253" y="518"/>
                    </a:cubicBezTo>
                    <a:cubicBezTo>
                      <a:pt x="254" y="519"/>
                      <a:pt x="254" y="519"/>
                      <a:pt x="255" y="519"/>
                    </a:cubicBezTo>
                    <a:cubicBezTo>
                      <a:pt x="254" y="519"/>
                      <a:pt x="254" y="520"/>
                      <a:pt x="254" y="520"/>
                    </a:cubicBezTo>
                    <a:cubicBezTo>
                      <a:pt x="254" y="519"/>
                      <a:pt x="254" y="519"/>
                      <a:pt x="253" y="519"/>
                    </a:cubicBezTo>
                    <a:close/>
                    <a:moveTo>
                      <a:pt x="511" y="586"/>
                    </a:moveTo>
                    <a:cubicBezTo>
                      <a:pt x="511" y="586"/>
                      <a:pt x="511" y="586"/>
                      <a:pt x="511" y="586"/>
                    </a:cubicBezTo>
                    <a:cubicBezTo>
                      <a:pt x="511" y="586"/>
                      <a:pt x="511" y="586"/>
                      <a:pt x="511" y="586"/>
                    </a:cubicBezTo>
                    <a:cubicBezTo>
                      <a:pt x="511" y="586"/>
                      <a:pt x="511" y="586"/>
                      <a:pt x="511" y="586"/>
                    </a:cubicBezTo>
                    <a:cubicBezTo>
                      <a:pt x="511" y="586"/>
                      <a:pt x="511" y="586"/>
                      <a:pt x="511" y="586"/>
                    </a:cubicBezTo>
                    <a:cubicBezTo>
                      <a:pt x="508" y="588"/>
                      <a:pt x="505" y="590"/>
                      <a:pt x="502" y="592"/>
                    </a:cubicBezTo>
                    <a:cubicBezTo>
                      <a:pt x="499" y="594"/>
                      <a:pt x="497" y="596"/>
                      <a:pt x="494" y="597"/>
                    </a:cubicBezTo>
                    <a:cubicBezTo>
                      <a:pt x="490" y="598"/>
                      <a:pt x="485" y="598"/>
                      <a:pt x="481" y="598"/>
                    </a:cubicBezTo>
                    <a:cubicBezTo>
                      <a:pt x="483" y="596"/>
                      <a:pt x="486" y="595"/>
                      <a:pt x="488" y="594"/>
                    </a:cubicBezTo>
                    <a:cubicBezTo>
                      <a:pt x="494" y="592"/>
                      <a:pt x="499" y="589"/>
                      <a:pt x="505" y="587"/>
                    </a:cubicBezTo>
                    <a:cubicBezTo>
                      <a:pt x="507" y="586"/>
                      <a:pt x="509" y="586"/>
                      <a:pt x="511" y="586"/>
                    </a:cubicBezTo>
                    <a:close/>
                    <a:moveTo>
                      <a:pt x="510" y="580"/>
                    </a:moveTo>
                    <a:cubicBezTo>
                      <a:pt x="510" y="580"/>
                      <a:pt x="510" y="580"/>
                      <a:pt x="510" y="580"/>
                    </a:cubicBezTo>
                    <a:cubicBezTo>
                      <a:pt x="511" y="580"/>
                      <a:pt x="511" y="580"/>
                      <a:pt x="512" y="580"/>
                    </a:cubicBezTo>
                    <a:cubicBezTo>
                      <a:pt x="512" y="580"/>
                      <a:pt x="512" y="580"/>
                      <a:pt x="512" y="580"/>
                    </a:cubicBezTo>
                    <a:cubicBezTo>
                      <a:pt x="512" y="580"/>
                      <a:pt x="512" y="580"/>
                      <a:pt x="512" y="580"/>
                    </a:cubicBezTo>
                    <a:cubicBezTo>
                      <a:pt x="512" y="580"/>
                      <a:pt x="511" y="580"/>
                      <a:pt x="511" y="580"/>
                    </a:cubicBezTo>
                    <a:cubicBezTo>
                      <a:pt x="510" y="580"/>
                      <a:pt x="510" y="580"/>
                      <a:pt x="510" y="580"/>
                    </a:cubicBezTo>
                    <a:close/>
                    <a:moveTo>
                      <a:pt x="473" y="593"/>
                    </a:moveTo>
                    <a:cubicBezTo>
                      <a:pt x="479" y="591"/>
                      <a:pt x="486" y="589"/>
                      <a:pt x="492" y="587"/>
                    </a:cubicBezTo>
                    <a:cubicBezTo>
                      <a:pt x="493" y="586"/>
                      <a:pt x="494" y="586"/>
                      <a:pt x="495" y="586"/>
                    </a:cubicBezTo>
                    <a:cubicBezTo>
                      <a:pt x="495" y="586"/>
                      <a:pt x="495" y="586"/>
                      <a:pt x="495" y="586"/>
                    </a:cubicBezTo>
                    <a:cubicBezTo>
                      <a:pt x="495" y="586"/>
                      <a:pt x="495" y="586"/>
                      <a:pt x="496" y="586"/>
                    </a:cubicBezTo>
                    <a:cubicBezTo>
                      <a:pt x="496" y="586"/>
                      <a:pt x="495" y="586"/>
                      <a:pt x="495" y="586"/>
                    </a:cubicBezTo>
                    <a:cubicBezTo>
                      <a:pt x="495" y="586"/>
                      <a:pt x="495" y="586"/>
                      <a:pt x="495" y="586"/>
                    </a:cubicBezTo>
                    <a:cubicBezTo>
                      <a:pt x="490" y="589"/>
                      <a:pt x="484" y="592"/>
                      <a:pt x="479" y="595"/>
                    </a:cubicBezTo>
                    <a:cubicBezTo>
                      <a:pt x="473" y="598"/>
                      <a:pt x="468" y="598"/>
                      <a:pt x="462" y="597"/>
                    </a:cubicBezTo>
                    <a:cubicBezTo>
                      <a:pt x="466" y="596"/>
                      <a:pt x="469" y="594"/>
                      <a:pt x="473" y="593"/>
                    </a:cubicBezTo>
                    <a:close/>
                    <a:moveTo>
                      <a:pt x="453" y="596"/>
                    </a:moveTo>
                    <a:cubicBezTo>
                      <a:pt x="453" y="596"/>
                      <a:pt x="453" y="596"/>
                      <a:pt x="453" y="596"/>
                    </a:cubicBezTo>
                    <a:cubicBezTo>
                      <a:pt x="453" y="596"/>
                      <a:pt x="453" y="596"/>
                      <a:pt x="453" y="596"/>
                    </a:cubicBezTo>
                    <a:cubicBezTo>
                      <a:pt x="453" y="596"/>
                      <a:pt x="453" y="596"/>
                      <a:pt x="453" y="596"/>
                    </a:cubicBezTo>
                    <a:cubicBezTo>
                      <a:pt x="458" y="593"/>
                      <a:pt x="464" y="591"/>
                      <a:pt x="469" y="590"/>
                    </a:cubicBezTo>
                    <a:cubicBezTo>
                      <a:pt x="469" y="590"/>
                      <a:pt x="470" y="590"/>
                      <a:pt x="470" y="590"/>
                    </a:cubicBezTo>
                    <a:cubicBezTo>
                      <a:pt x="470" y="590"/>
                      <a:pt x="470" y="590"/>
                      <a:pt x="471" y="590"/>
                    </a:cubicBezTo>
                    <a:cubicBezTo>
                      <a:pt x="471" y="590"/>
                      <a:pt x="471" y="589"/>
                      <a:pt x="471" y="589"/>
                    </a:cubicBezTo>
                    <a:cubicBezTo>
                      <a:pt x="471" y="589"/>
                      <a:pt x="472" y="589"/>
                      <a:pt x="472" y="589"/>
                    </a:cubicBezTo>
                    <a:cubicBezTo>
                      <a:pt x="473" y="589"/>
                      <a:pt x="475" y="588"/>
                      <a:pt x="476" y="588"/>
                    </a:cubicBezTo>
                    <a:cubicBezTo>
                      <a:pt x="476" y="587"/>
                      <a:pt x="477" y="587"/>
                      <a:pt x="477" y="587"/>
                    </a:cubicBezTo>
                    <a:cubicBezTo>
                      <a:pt x="477" y="587"/>
                      <a:pt x="477" y="587"/>
                      <a:pt x="477" y="587"/>
                    </a:cubicBezTo>
                    <a:cubicBezTo>
                      <a:pt x="477" y="587"/>
                      <a:pt x="476" y="588"/>
                      <a:pt x="476" y="588"/>
                    </a:cubicBezTo>
                    <a:cubicBezTo>
                      <a:pt x="475" y="588"/>
                      <a:pt x="473" y="589"/>
                      <a:pt x="472" y="589"/>
                    </a:cubicBezTo>
                    <a:cubicBezTo>
                      <a:pt x="472" y="589"/>
                      <a:pt x="471" y="589"/>
                      <a:pt x="471" y="589"/>
                    </a:cubicBezTo>
                    <a:cubicBezTo>
                      <a:pt x="471" y="590"/>
                      <a:pt x="471" y="590"/>
                      <a:pt x="471" y="590"/>
                    </a:cubicBezTo>
                    <a:cubicBezTo>
                      <a:pt x="470" y="590"/>
                      <a:pt x="470" y="590"/>
                      <a:pt x="470" y="590"/>
                    </a:cubicBezTo>
                    <a:cubicBezTo>
                      <a:pt x="470" y="590"/>
                      <a:pt x="469" y="590"/>
                      <a:pt x="469" y="590"/>
                    </a:cubicBezTo>
                    <a:cubicBezTo>
                      <a:pt x="464" y="593"/>
                      <a:pt x="459" y="595"/>
                      <a:pt x="453" y="596"/>
                    </a:cubicBezTo>
                    <a:close/>
                    <a:moveTo>
                      <a:pt x="499" y="581"/>
                    </a:moveTo>
                    <a:cubicBezTo>
                      <a:pt x="493" y="582"/>
                      <a:pt x="487" y="582"/>
                      <a:pt x="481" y="582"/>
                    </a:cubicBezTo>
                    <a:cubicBezTo>
                      <a:pt x="476" y="582"/>
                      <a:pt x="471" y="582"/>
                      <a:pt x="466" y="582"/>
                    </a:cubicBezTo>
                    <a:cubicBezTo>
                      <a:pt x="456" y="583"/>
                      <a:pt x="446" y="583"/>
                      <a:pt x="437" y="583"/>
                    </a:cubicBezTo>
                    <a:cubicBezTo>
                      <a:pt x="430" y="583"/>
                      <a:pt x="424" y="582"/>
                      <a:pt x="417" y="581"/>
                    </a:cubicBezTo>
                    <a:cubicBezTo>
                      <a:pt x="404" y="580"/>
                      <a:pt x="392" y="578"/>
                      <a:pt x="380" y="575"/>
                    </a:cubicBezTo>
                    <a:cubicBezTo>
                      <a:pt x="368" y="572"/>
                      <a:pt x="356" y="568"/>
                      <a:pt x="345" y="564"/>
                    </a:cubicBezTo>
                    <a:cubicBezTo>
                      <a:pt x="341" y="563"/>
                      <a:pt x="337" y="562"/>
                      <a:pt x="333" y="560"/>
                    </a:cubicBezTo>
                    <a:cubicBezTo>
                      <a:pt x="327" y="558"/>
                      <a:pt x="322" y="555"/>
                      <a:pt x="316" y="553"/>
                    </a:cubicBezTo>
                    <a:cubicBezTo>
                      <a:pt x="310" y="550"/>
                      <a:pt x="304" y="548"/>
                      <a:pt x="299" y="545"/>
                    </a:cubicBezTo>
                    <a:cubicBezTo>
                      <a:pt x="288" y="539"/>
                      <a:pt x="276" y="533"/>
                      <a:pt x="265" y="527"/>
                    </a:cubicBezTo>
                    <a:cubicBezTo>
                      <a:pt x="262" y="525"/>
                      <a:pt x="260" y="523"/>
                      <a:pt x="257" y="521"/>
                    </a:cubicBezTo>
                    <a:cubicBezTo>
                      <a:pt x="257" y="521"/>
                      <a:pt x="257" y="521"/>
                      <a:pt x="258" y="520"/>
                    </a:cubicBezTo>
                    <a:cubicBezTo>
                      <a:pt x="267" y="524"/>
                      <a:pt x="277" y="528"/>
                      <a:pt x="286" y="532"/>
                    </a:cubicBezTo>
                    <a:cubicBezTo>
                      <a:pt x="288" y="532"/>
                      <a:pt x="290" y="533"/>
                      <a:pt x="293" y="534"/>
                    </a:cubicBezTo>
                    <a:cubicBezTo>
                      <a:pt x="299" y="537"/>
                      <a:pt x="305" y="539"/>
                      <a:pt x="311" y="542"/>
                    </a:cubicBezTo>
                    <a:cubicBezTo>
                      <a:pt x="315" y="544"/>
                      <a:pt x="318" y="545"/>
                      <a:pt x="321" y="546"/>
                    </a:cubicBezTo>
                    <a:cubicBezTo>
                      <a:pt x="332" y="550"/>
                      <a:pt x="342" y="554"/>
                      <a:pt x="353" y="558"/>
                    </a:cubicBezTo>
                    <a:cubicBezTo>
                      <a:pt x="357" y="559"/>
                      <a:pt x="362" y="560"/>
                      <a:pt x="366" y="562"/>
                    </a:cubicBezTo>
                    <a:cubicBezTo>
                      <a:pt x="373" y="564"/>
                      <a:pt x="380" y="566"/>
                      <a:pt x="386" y="568"/>
                    </a:cubicBezTo>
                    <a:cubicBezTo>
                      <a:pt x="392" y="569"/>
                      <a:pt x="398" y="570"/>
                      <a:pt x="403" y="571"/>
                    </a:cubicBezTo>
                    <a:cubicBezTo>
                      <a:pt x="410" y="572"/>
                      <a:pt x="417" y="574"/>
                      <a:pt x="424" y="575"/>
                    </a:cubicBezTo>
                    <a:cubicBezTo>
                      <a:pt x="431" y="576"/>
                      <a:pt x="438" y="577"/>
                      <a:pt x="445" y="579"/>
                    </a:cubicBezTo>
                    <a:cubicBezTo>
                      <a:pt x="455" y="581"/>
                      <a:pt x="465" y="581"/>
                      <a:pt x="476" y="581"/>
                    </a:cubicBezTo>
                    <a:cubicBezTo>
                      <a:pt x="486" y="581"/>
                      <a:pt x="497" y="580"/>
                      <a:pt x="507" y="580"/>
                    </a:cubicBezTo>
                    <a:cubicBezTo>
                      <a:pt x="507" y="580"/>
                      <a:pt x="507" y="581"/>
                      <a:pt x="507" y="581"/>
                    </a:cubicBezTo>
                    <a:cubicBezTo>
                      <a:pt x="505" y="581"/>
                      <a:pt x="502" y="581"/>
                      <a:pt x="499" y="581"/>
                    </a:cubicBezTo>
                    <a:close/>
                    <a:moveTo>
                      <a:pt x="271" y="557"/>
                    </a:moveTo>
                    <a:cubicBezTo>
                      <a:pt x="271" y="557"/>
                      <a:pt x="271" y="557"/>
                      <a:pt x="271" y="557"/>
                    </a:cubicBezTo>
                    <a:cubicBezTo>
                      <a:pt x="271" y="557"/>
                      <a:pt x="271" y="557"/>
                      <a:pt x="271" y="557"/>
                    </a:cubicBezTo>
                    <a:cubicBezTo>
                      <a:pt x="271" y="557"/>
                      <a:pt x="271" y="557"/>
                      <a:pt x="271" y="557"/>
                    </a:cubicBezTo>
                    <a:close/>
                    <a:moveTo>
                      <a:pt x="236" y="556"/>
                    </a:moveTo>
                    <a:cubicBezTo>
                      <a:pt x="236" y="557"/>
                      <a:pt x="236" y="557"/>
                      <a:pt x="236" y="557"/>
                    </a:cubicBezTo>
                    <a:cubicBezTo>
                      <a:pt x="236" y="557"/>
                      <a:pt x="236" y="557"/>
                      <a:pt x="236" y="557"/>
                    </a:cubicBezTo>
                    <a:cubicBezTo>
                      <a:pt x="236" y="557"/>
                      <a:pt x="236" y="557"/>
                      <a:pt x="236" y="556"/>
                    </a:cubicBezTo>
                    <a:cubicBezTo>
                      <a:pt x="236" y="556"/>
                      <a:pt x="236" y="556"/>
                      <a:pt x="236" y="556"/>
                    </a:cubicBezTo>
                    <a:close/>
                    <a:moveTo>
                      <a:pt x="268" y="555"/>
                    </a:moveTo>
                    <a:cubicBezTo>
                      <a:pt x="261" y="553"/>
                      <a:pt x="254" y="552"/>
                      <a:pt x="247" y="549"/>
                    </a:cubicBezTo>
                    <a:cubicBezTo>
                      <a:pt x="255" y="546"/>
                      <a:pt x="262" y="550"/>
                      <a:pt x="268" y="555"/>
                    </a:cubicBezTo>
                    <a:close/>
                    <a:moveTo>
                      <a:pt x="270" y="561"/>
                    </a:moveTo>
                    <a:cubicBezTo>
                      <a:pt x="279" y="565"/>
                      <a:pt x="288" y="570"/>
                      <a:pt x="296" y="575"/>
                    </a:cubicBezTo>
                    <a:cubicBezTo>
                      <a:pt x="303" y="578"/>
                      <a:pt x="310" y="582"/>
                      <a:pt x="318" y="586"/>
                    </a:cubicBezTo>
                    <a:cubicBezTo>
                      <a:pt x="326" y="590"/>
                      <a:pt x="333" y="595"/>
                      <a:pt x="342" y="599"/>
                    </a:cubicBezTo>
                    <a:cubicBezTo>
                      <a:pt x="351" y="603"/>
                      <a:pt x="360" y="606"/>
                      <a:pt x="370" y="609"/>
                    </a:cubicBezTo>
                    <a:cubicBezTo>
                      <a:pt x="378" y="611"/>
                      <a:pt x="386" y="613"/>
                      <a:pt x="394" y="614"/>
                    </a:cubicBezTo>
                    <a:cubicBezTo>
                      <a:pt x="407" y="617"/>
                      <a:pt x="419" y="620"/>
                      <a:pt x="432" y="620"/>
                    </a:cubicBezTo>
                    <a:cubicBezTo>
                      <a:pt x="439" y="620"/>
                      <a:pt x="446" y="622"/>
                      <a:pt x="453" y="622"/>
                    </a:cubicBezTo>
                    <a:cubicBezTo>
                      <a:pt x="459" y="623"/>
                      <a:pt x="465" y="623"/>
                      <a:pt x="471" y="624"/>
                    </a:cubicBezTo>
                    <a:cubicBezTo>
                      <a:pt x="479" y="624"/>
                      <a:pt x="487" y="624"/>
                      <a:pt x="495" y="624"/>
                    </a:cubicBezTo>
                    <a:cubicBezTo>
                      <a:pt x="501" y="624"/>
                      <a:pt x="507" y="624"/>
                      <a:pt x="513" y="625"/>
                    </a:cubicBezTo>
                    <a:cubicBezTo>
                      <a:pt x="517" y="625"/>
                      <a:pt x="521" y="624"/>
                      <a:pt x="524" y="624"/>
                    </a:cubicBezTo>
                    <a:cubicBezTo>
                      <a:pt x="532" y="625"/>
                      <a:pt x="539" y="625"/>
                      <a:pt x="547" y="626"/>
                    </a:cubicBezTo>
                    <a:cubicBezTo>
                      <a:pt x="552" y="626"/>
                      <a:pt x="557" y="627"/>
                      <a:pt x="562" y="627"/>
                    </a:cubicBezTo>
                    <a:cubicBezTo>
                      <a:pt x="562" y="627"/>
                      <a:pt x="562" y="627"/>
                      <a:pt x="562" y="627"/>
                    </a:cubicBezTo>
                    <a:cubicBezTo>
                      <a:pt x="562" y="627"/>
                      <a:pt x="562" y="627"/>
                      <a:pt x="562" y="627"/>
                    </a:cubicBezTo>
                    <a:cubicBezTo>
                      <a:pt x="562" y="627"/>
                      <a:pt x="562" y="627"/>
                      <a:pt x="562" y="627"/>
                    </a:cubicBezTo>
                    <a:cubicBezTo>
                      <a:pt x="562" y="627"/>
                      <a:pt x="562" y="627"/>
                      <a:pt x="562" y="627"/>
                    </a:cubicBezTo>
                    <a:cubicBezTo>
                      <a:pt x="562" y="627"/>
                      <a:pt x="562" y="627"/>
                      <a:pt x="562" y="627"/>
                    </a:cubicBezTo>
                    <a:cubicBezTo>
                      <a:pt x="562" y="627"/>
                      <a:pt x="562" y="627"/>
                      <a:pt x="562" y="627"/>
                    </a:cubicBezTo>
                    <a:cubicBezTo>
                      <a:pt x="562" y="627"/>
                      <a:pt x="562" y="627"/>
                      <a:pt x="562" y="627"/>
                    </a:cubicBezTo>
                    <a:cubicBezTo>
                      <a:pt x="559" y="627"/>
                      <a:pt x="556" y="628"/>
                      <a:pt x="552" y="628"/>
                    </a:cubicBezTo>
                    <a:cubicBezTo>
                      <a:pt x="544" y="628"/>
                      <a:pt x="536" y="628"/>
                      <a:pt x="527" y="628"/>
                    </a:cubicBezTo>
                    <a:cubicBezTo>
                      <a:pt x="514" y="628"/>
                      <a:pt x="501" y="629"/>
                      <a:pt x="488" y="629"/>
                    </a:cubicBezTo>
                    <a:cubicBezTo>
                      <a:pt x="482" y="630"/>
                      <a:pt x="476" y="630"/>
                      <a:pt x="469" y="631"/>
                    </a:cubicBezTo>
                    <a:cubicBezTo>
                      <a:pt x="463" y="631"/>
                      <a:pt x="458" y="631"/>
                      <a:pt x="452" y="631"/>
                    </a:cubicBezTo>
                    <a:cubicBezTo>
                      <a:pt x="444" y="631"/>
                      <a:pt x="436" y="630"/>
                      <a:pt x="429" y="630"/>
                    </a:cubicBezTo>
                    <a:cubicBezTo>
                      <a:pt x="420" y="630"/>
                      <a:pt x="411" y="628"/>
                      <a:pt x="403" y="626"/>
                    </a:cubicBezTo>
                    <a:cubicBezTo>
                      <a:pt x="398" y="624"/>
                      <a:pt x="394" y="623"/>
                      <a:pt x="390" y="622"/>
                    </a:cubicBezTo>
                    <a:cubicBezTo>
                      <a:pt x="384" y="620"/>
                      <a:pt x="378" y="619"/>
                      <a:pt x="372" y="617"/>
                    </a:cubicBezTo>
                    <a:cubicBezTo>
                      <a:pt x="363" y="615"/>
                      <a:pt x="355" y="612"/>
                      <a:pt x="347" y="609"/>
                    </a:cubicBezTo>
                    <a:cubicBezTo>
                      <a:pt x="338" y="605"/>
                      <a:pt x="328" y="602"/>
                      <a:pt x="320" y="597"/>
                    </a:cubicBezTo>
                    <a:cubicBezTo>
                      <a:pt x="311" y="592"/>
                      <a:pt x="302" y="587"/>
                      <a:pt x="294" y="581"/>
                    </a:cubicBezTo>
                    <a:cubicBezTo>
                      <a:pt x="281" y="572"/>
                      <a:pt x="268" y="563"/>
                      <a:pt x="255" y="556"/>
                    </a:cubicBezTo>
                    <a:cubicBezTo>
                      <a:pt x="260" y="557"/>
                      <a:pt x="265" y="559"/>
                      <a:pt x="270" y="561"/>
                    </a:cubicBezTo>
                    <a:close/>
                    <a:moveTo>
                      <a:pt x="562" y="627"/>
                    </a:moveTo>
                    <a:cubicBezTo>
                      <a:pt x="563" y="627"/>
                      <a:pt x="563" y="627"/>
                      <a:pt x="562" y="627"/>
                    </a:cubicBezTo>
                    <a:cubicBezTo>
                      <a:pt x="562" y="627"/>
                      <a:pt x="562" y="627"/>
                      <a:pt x="562" y="627"/>
                    </a:cubicBezTo>
                    <a:close/>
                    <a:moveTo>
                      <a:pt x="566" y="627"/>
                    </a:moveTo>
                    <a:cubicBezTo>
                      <a:pt x="566" y="627"/>
                      <a:pt x="566" y="627"/>
                      <a:pt x="566" y="627"/>
                    </a:cubicBezTo>
                    <a:cubicBezTo>
                      <a:pt x="566" y="627"/>
                      <a:pt x="566" y="627"/>
                      <a:pt x="566" y="627"/>
                    </a:cubicBezTo>
                    <a:close/>
                    <a:moveTo>
                      <a:pt x="605" y="631"/>
                    </a:moveTo>
                    <a:cubicBezTo>
                      <a:pt x="601" y="630"/>
                      <a:pt x="597" y="628"/>
                      <a:pt x="592" y="627"/>
                    </a:cubicBezTo>
                    <a:cubicBezTo>
                      <a:pt x="585" y="625"/>
                      <a:pt x="579" y="623"/>
                      <a:pt x="572" y="622"/>
                    </a:cubicBezTo>
                    <a:cubicBezTo>
                      <a:pt x="564" y="621"/>
                      <a:pt x="557" y="622"/>
                      <a:pt x="549" y="621"/>
                    </a:cubicBezTo>
                    <a:cubicBezTo>
                      <a:pt x="538" y="621"/>
                      <a:pt x="526" y="621"/>
                      <a:pt x="514" y="620"/>
                    </a:cubicBezTo>
                    <a:cubicBezTo>
                      <a:pt x="510" y="620"/>
                      <a:pt x="506" y="620"/>
                      <a:pt x="502" y="620"/>
                    </a:cubicBezTo>
                    <a:cubicBezTo>
                      <a:pt x="496" y="619"/>
                      <a:pt x="489" y="619"/>
                      <a:pt x="482" y="619"/>
                    </a:cubicBezTo>
                    <a:cubicBezTo>
                      <a:pt x="475" y="619"/>
                      <a:pt x="469" y="619"/>
                      <a:pt x="463" y="619"/>
                    </a:cubicBezTo>
                    <a:cubicBezTo>
                      <a:pt x="454" y="619"/>
                      <a:pt x="445" y="617"/>
                      <a:pt x="436" y="617"/>
                    </a:cubicBezTo>
                    <a:cubicBezTo>
                      <a:pt x="433" y="616"/>
                      <a:pt x="430" y="617"/>
                      <a:pt x="426" y="616"/>
                    </a:cubicBezTo>
                    <a:cubicBezTo>
                      <a:pt x="413" y="614"/>
                      <a:pt x="400" y="611"/>
                      <a:pt x="387" y="608"/>
                    </a:cubicBezTo>
                    <a:cubicBezTo>
                      <a:pt x="377" y="606"/>
                      <a:pt x="367" y="603"/>
                      <a:pt x="357" y="600"/>
                    </a:cubicBezTo>
                    <a:cubicBezTo>
                      <a:pt x="346" y="597"/>
                      <a:pt x="336" y="592"/>
                      <a:pt x="327" y="586"/>
                    </a:cubicBezTo>
                    <a:cubicBezTo>
                      <a:pt x="323" y="584"/>
                      <a:pt x="320" y="582"/>
                      <a:pt x="317" y="580"/>
                    </a:cubicBezTo>
                    <a:cubicBezTo>
                      <a:pt x="316" y="580"/>
                      <a:pt x="316" y="580"/>
                      <a:pt x="316" y="580"/>
                    </a:cubicBezTo>
                    <a:cubicBezTo>
                      <a:pt x="316" y="580"/>
                      <a:pt x="316" y="580"/>
                      <a:pt x="316" y="580"/>
                    </a:cubicBezTo>
                    <a:cubicBezTo>
                      <a:pt x="316" y="580"/>
                      <a:pt x="316" y="580"/>
                      <a:pt x="316" y="580"/>
                    </a:cubicBezTo>
                    <a:cubicBezTo>
                      <a:pt x="316" y="580"/>
                      <a:pt x="317" y="580"/>
                      <a:pt x="317" y="580"/>
                    </a:cubicBezTo>
                    <a:cubicBezTo>
                      <a:pt x="322" y="582"/>
                      <a:pt x="328" y="585"/>
                      <a:pt x="333" y="587"/>
                    </a:cubicBezTo>
                    <a:cubicBezTo>
                      <a:pt x="340" y="589"/>
                      <a:pt x="347" y="592"/>
                      <a:pt x="354" y="594"/>
                    </a:cubicBezTo>
                    <a:cubicBezTo>
                      <a:pt x="359" y="596"/>
                      <a:pt x="364" y="597"/>
                      <a:pt x="369" y="599"/>
                    </a:cubicBezTo>
                    <a:cubicBezTo>
                      <a:pt x="376" y="601"/>
                      <a:pt x="383" y="603"/>
                      <a:pt x="390" y="604"/>
                    </a:cubicBezTo>
                    <a:cubicBezTo>
                      <a:pt x="395" y="605"/>
                      <a:pt x="400" y="606"/>
                      <a:pt x="405" y="606"/>
                    </a:cubicBezTo>
                    <a:cubicBezTo>
                      <a:pt x="414" y="608"/>
                      <a:pt x="423" y="609"/>
                      <a:pt x="432" y="610"/>
                    </a:cubicBezTo>
                    <a:cubicBezTo>
                      <a:pt x="438" y="610"/>
                      <a:pt x="444" y="610"/>
                      <a:pt x="450" y="610"/>
                    </a:cubicBezTo>
                    <a:cubicBezTo>
                      <a:pt x="461" y="612"/>
                      <a:pt x="473" y="613"/>
                      <a:pt x="485" y="612"/>
                    </a:cubicBezTo>
                    <a:cubicBezTo>
                      <a:pt x="490" y="612"/>
                      <a:pt x="494" y="612"/>
                      <a:pt x="498" y="613"/>
                    </a:cubicBezTo>
                    <a:cubicBezTo>
                      <a:pt x="509" y="615"/>
                      <a:pt x="519" y="615"/>
                      <a:pt x="529" y="615"/>
                    </a:cubicBezTo>
                    <a:cubicBezTo>
                      <a:pt x="534" y="615"/>
                      <a:pt x="538" y="616"/>
                      <a:pt x="543" y="617"/>
                    </a:cubicBezTo>
                    <a:cubicBezTo>
                      <a:pt x="548" y="618"/>
                      <a:pt x="553" y="619"/>
                      <a:pt x="558" y="620"/>
                    </a:cubicBezTo>
                    <a:cubicBezTo>
                      <a:pt x="568" y="621"/>
                      <a:pt x="578" y="622"/>
                      <a:pt x="587" y="623"/>
                    </a:cubicBezTo>
                    <a:cubicBezTo>
                      <a:pt x="594" y="624"/>
                      <a:pt x="600" y="626"/>
                      <a:pt x="605" y="631"/>
                    </a:cubicBezTo>
                    <a:close/>
                    <a:moveTo>
                      <a:pt x="528" y="608"/>
                    </a:moveTo>
                    <a:cubicBezTo>
                      <a:pt x="542" y="609"/>
                      <a:pt x="555" y="611"/>
                      <a:pt x="568" y="614"/>
                    </a:cubicBezTo>
                    <a:cubicBezTo>
                      <a:pt x="572" y="615"/>
                      <a:pt x="576" y="616"/>
                      <a:pt x="579" y="617"/>
                    </a:cubicBezTo>
                    <a:cubicBezTo>
                      <a:pt x="579" y="617"/>
                      <a:pt x="579" y="617"/>
                      <a:pt x="579" y="617"/>
                    </a:cubicBezTo>
                    <a:cubicBezTo>
                      <a:pt x="578" y="617"/>
                      <a:pt x="577" y="618"/>
                      <a:pt x="577" y="617"/>
                    </a:cubicBezTo>
                    <a:cubicBezTo>
                      <a:pt x="573" y="617"/>
                      <a:pt x="568" y="616"/>
                      <a:pt x="564" y="616"/>
                    </a:cubicBezTo>
                    <a:cubicBezTo>
                      <a:pt x="562" y="616"/>
                      <a:pt x="559" y="616"/>
                      <a:pt x="556" y="615"/>
                    </a:cubicBezTo>
                    <a:cubicBezTo>
                      <a:pt x="544" y="612"/>
                      <a:pt x="532" y="610"/>
                      <a:pt x="519" y="611"/>
                    </a:cubicBezTo>
                    <a:cubicBezTo>
                      <a:pt x="514" y="611"/>
                      <a:pt x="508" y="610"/>
                      <a:pt x="502" y="609"/>
                    </a:cubicBezTo>
                    <a:cubicBezTo>
                      <a:pt x="496" y="608"/>
                      <a:pt x="490" y="608"/>
                      <a:pt x="484" y="608"/>
                    </a:cubicBezTo>
                    <a:cubicBezTo>
                      <a:pt x="476" y="608"/>
                      <a:pt x="468" y="608"/>
                      <a:pt x="459" y="607"/>
                    </a:cubicBezTo>
                    <a:cubicBezTo>
                      <a:pt x="453" y="607"/>
                      <a:pt x="446" y="606"/>
                      <a:pt x="439" y="606"/>
                    </a:cubicBezTo>
                    <a:cubicBezTo>
                      <a:pt x="433" y="605"/>
                      <a:pt x="427" y="605"/>
                      <a:pt x="421" y="604"/>
                    </a:cubicBezTo>
                    <a:cubicBezTo>
                      <a:pt x="415" y="604"/>
                      <a:pt x="409" y="603"/>
                      <a:pt x="404" y="602"/>
                    </a:cubicBezTo>
                    <a:cubicBezTo>
                      <a:pt x="392" y="601"/>
                      <a:pt x="381" y="599"/>
                      <a:pt x="370" y="594"/>
                    </a:cubicBezTo>
                    <a:cubicBezTo>
                      <a:pt x="368" y="594"/>
                      <a:pt x="365" y="593"/>
                      <a:pt x="363" y="592"/>
                    </a:cubicBezTo>
                    <a:cubicBezTo>
                      <a:pt x="354" y="590"/>
                      <a:pt x="345" y="588"/>
                      <a:pt x="336" y="583"/>
                    </a:cubicBezTo>
                    <a:cubicBezTo>
                      <a:pt x="333" y="582"/>
                      <a:pt x="331" y="581"/>
                      <a:pt x="328" y="580"/>
                    </a:cubicBezTo>
                    <a:cubicBezTo>
                      <a:pt x="321" y="577"/>
                      <a:pt x="314" y="574"/>
                      <a:pt x="306" y="571"/>
                    </a:cubicBezTo>
                    <a:cubicBezTo>
                      <a:pt x="303" y="569"/>
                      <a:pt x="300" y="568"/>
                      <a:pt x="297" y="566"/>
                    </a:cubicBezTo>
                    <a:cubicBezTo>
                      <a:pt x="291" y="563"/>
                      <a:pt x="286" y="560"/>
                      <a:pt x="280" y="558"/>
                    </a:cubicBezTo>
                    <a:cubicBezTo>
                      <a:pt x="291" y="561"/>
                      <a:pt x="301" y="565"/>
                      <a:pt x="311" y="569"/>
                    </a:cubicBezTo>
                    <a:cubicBezTo>
                      <a:pt x="316" y="570"/>
                      <a:pt x="320" y="572"/>
                      <a:pt x="325" y="573"/>
                    </a:cubicBezTo>
                    <a:cubicBezTo>
                      <a:pt x="329" y="574"/>
                      <a:pt x="333" y="574"/>
                      <a:pt x="337" y="575"/>
                    </a:cubicBezTo>
                    <a:cubicBezTo>
                      <a:pt x="342" y="577"/>
                      <a:pt x="348" y="579"/>
                      <a:pt x="354" y="581"/>
                    </a:cubicBezTo>
                    <a:cubicBezTo>
                      <a:pt x="360" y="583"/>
                      <a:pt x="366" y="585"/>
                      <a:pt x="372" y="586"/>
                    </a:cubicBezTo>
                    <a:cubicBezTo>
                      <a:pt x="374" y="587"/>
                      <a:pt x="376" y="587"/>
                      <a:pt x="378" y="587"/>
                    </a:cubicBezTo>
                    <a:cubicBezTo>
                      <a:pt x="384" y="589"/>
                      <a:pt x="390" y="592"/>
                      <a:pt x="396" y="593"/>
                    </a:cubicBezTo>
                    <a:cubicBezTo>
                      <a:pt x="408" y="596"/>
                      <a:pt x="421" y="598"/>
                      <a:pt x="433" y="601"/>
                    </a:cubicBezTo>
                    <a:cubicBezTo>
                      <a:pt x="433" y="601"/>
                      <a:pt x="434" y="601"/>
                      <a:pt x="434" y="601"/>
                    </a:cubicBezTo>
                    <a:cubicBezTo>
                      <a:pt x="436" y="603"/>
                      <a:pt x="438" y="603"/>
                      <a:pt x="440" y="602"/>
                    </a:cubicBezTo>
                    <a:cubicBezTo>
                      <a:pt x="441" y="602"/>
                      <a:pt x="442" y="601"/>
                      <a:pt x="443" y="601"/>
                    </a:cubicBezTo>
                    <a:cubicBezTo>
                      <a:pt x="449" y="602"/>
                      <a:pt x="455" y="603"/>
                      <a:pt x="461" y="603"/>
                    </a:cubicBezTo>
                    <a:cubicBezTo>
                      <a:pt x="467" y="603"/>
                      <a:pt x="473" y="603"/>
                      <a:pt x="478" y="603"/>
                    </a:cubicBezTo>
                    <a:cubicBezTo>
                      <a:pt x="489" y="603"/>
                      <a:pt x="500" y="603"/>
                      <a:pt x="511" y="606"/>
                    </a:cubicBezTo>
                    <a:cubicBezTo>
                      <a:pt x="517" y="607"/>
                      <a:pt x="522" y="608"/>
                      <a:pt x="528" y="608"/>
                    </a:cubicBezTo>
                    <a:close/>
                    <a:moveTo>
                      <a:pt x="525" y="585"/>
                    </a:moveTo>
                    <a:cubicBezTo>
                      <a:pt x="519" y="589"/>
                      <a:pt x="514" y="593"/>
                      <a:pt x="508" y="597"/>
                    </a:cubicBezTo>
                    <a:cubicBezTo>
                      <a:pt x="504" y="599"/>
                      <a:pt x="502" y="599"/>
                      <a:pt x="498" y="597"/>
                    </a:cubicBezTo>
                    <a:cubicBezTo>
                      <a:pt x="503" y="595"/>
                      <a:pt x="507" y="592"/>
                      <a:pt x="511" y="590"/>
                    </a:cubicBezTo>
                    <a:cubicBezTo>
                      <a:pt x="515" y="587"/>
                      <a:pt x="520" y="583"/>
                      <a:pt x="525" y="585"/>
                    </a:cubicBezTo>
                    <a:cubicBezTo>
                      <a:pt x="525" y="585"/>
                      <a:pt x="525" y="585"/>
                      <a:pt x="525" y="585"/>
                    </a:cubicBezTo>
                    <a:cubicBezTo>
                      <a:pt x="525" y="585"/>
                      <a:pt x="525" y="585"/>
                      <a:pt x="525" y="585"/>
                    </a:cubicBezTo>
                    <a:cubicBezTo>
                      <a:pt x="525" y="585"/>
                      <a:pt x="525" y="585"/>
                      <a:pt x="525" y="585"/>
                    </a:cubicBezTo>
                    <a:close/>
                    <a:moveTo>
                      <a:pt x="531" y="579"/>
                    </a:moveTo>
                    <a:cubicBezTo>
                      <a:pt x="530" y="579"/>
                      <a:pt x="529" y="579"/>
                      <a:pt x="529" y="579"/>
                    </a:cubicBezTo>
                    <a:cubicBezTo>
                      <a:pt x="529" y="579"/>
                      <a:pt x="528" y="579"/>
                      <a:pt x="528" y="579"/>
                    </a:cubicBezTo>
                    <a:cubicBezTo>
                      <a:pt x="524" y="580"/>
                      <a:pt x="520" y="580"/>
                      <a:pt x="515" y="580"/>
                    </a:cubicBezTo>
                    <a:cubicBezTo>
                      <a:pt x="515" y="580"/>
                      <a:pt x="515" y="579"/>
                      <a:pt x="515" y="579"/>
                    </a:cubicBezTo>
                    <a:cubicBezTo>
                      <a:pt x="520" y="579"/>
                      <a:pt x="524" y="579"/>
                      <a:pt x="528" y="579"/>
                    </a:cubicBezTo>
                    <a:cubicBezTo>
                      <a:pt x="528" y="579"/>
                      <a:pt x="529" y="579"/>
                      <a:pt x="529" y="579"/>
                    </a:cubicBezTo>
                    <a:cubicBezTo>
                      <a:pt x="529" y="579"/>
                      <a:pt x="530" y="579"/>
                      <a:pt x="531" y="579"/>
                    </a:cubicBezTo>
                    <a:cubicBezTo>
                      <a:pt x="531" y="578"/>
                      <a:pt x="531" y="578"/>
                      <a:pt x="531" y="578"/>
                    </a:cubicBezTo>
                    <a:cubicBezTo>
                      <a:pt x="531" y="578"/>
                      <a:pt x="531" y="579"/>
                      <a:pt x="531" y="579"/>
                    </a:cubicBezTo>
                    <a:close/>
                    <a:moveTo>
                      <a:pt x="539" y="578"/>
                    </a:moveTo>
                    <a:cubicBezTo>
                      <a:pt x="539" y="578"/>
                      <a:pt x="539" y="578"/>
                      <a:pt x="539" y="578"/>
                    </a:cubicBezTo>
                    <a:cubicBezTo>
                      <a:pt x="539" y="578"/>
                      <a:pt x="539" y="578"/>
                      <a:pt x="539" y="578"/>
                    </a:cubicBezTo>
                    <a:cubicBezTo>
                      <a:pt x="540" y="578"/>
                      <a:pt x="540" y="578"/>
                      <a:pt x="541" y="578"/>
                    </a:cubicBezTo>
                    <a:cubicBezTo>
                      <a:pt x="541" y="578"/>
                      <a:pt x="541" y="578"/>
                      <a:pt x="541" y="578"/>
                    </a:cubicBezTo>
                    <a:cubicBezTo>
                      <a:pt x="540" y="578"/>
                      <a:pt x="540" y="578"/>
                      <a:pt x="539" y="578"/>
                    </a:cubicBezTo>
                    <a:close/>
                    <a:moveTo>
                      <a:pt x="532" y="558"/>
                    </a:moveTo>
                    <a:cubicBezTo>
                      <a:pt x="540" y="554"/>
                      <a:pt x="548" y="550"/>
                      <a:pt x="556" y="548"/>
                    </a:cubicBezTo>
                    <a:cubicBezTo>
                      <a:pt x="560" y="547"/>
                      <a:pt x="565" y="546"/>
                      <a:pt x="570" y="547"/>
                    </a:cubicBezTo>
                    <a:cubicBezTo>
                      <a:pt x="570" y="547"/>
                      <a:pt x="570" y="547"/>
                      <a:pt x="570" y="547"/>
                    </a:cubicBezTo>
                    <a:cubicBezTo>
                      <a:pt x="570" y="547"/>
                      <a:pt x="570" y="547"/>
                      <a:pt x="570" y="547"/>
                    </a:cubicBezTo>
                    <a:cubicBezTo>
                      <a:pt x="570" y="547"/>
                      <a:pt x="570" y="547"/>
                      <a:pt x="570" y="547"/>
                    </a:cubicBezTo>
                    <a:cubicBezTo>
                      <a:pt x="567" y="548"/>
                      <a:pt x="564" y="549"/>
                      <a:pt x="561" y="550"/>
                    </a:cubicBezTo>
                    <a:cubicBezTo>
                      <a:pt x="553" y="552"/>
                      <a:pt x="545" y="555"/>
                      <a:pt x="537" y="558"/>
                    </a:cubicBezTo>
                    <a:cubicBezTo>
                      <a:pt x="533" y="559"/>
                      <a:pt x="529" y="561"/>
                      <a:pt x="525" y="562"/>
                    </a:cubicBezTo>
                    <a:cubicBezTo>
                      <a:pt x="524" y="563"/>
                      <a:pt x="522" y="563"/>
                      <a:pt x="520" y="563"/>
                    </a:cubicBezTo>
                    <a:cubicBezTo>
                      <a:pt x="520" y="563"/>
                      <a:pt x="520" y="563"/>
                      <a:pt x="520" y="562"/>
                    </a:cubicBezTo>
                    <a:cubicBezTo>
                      <a:pt x="524" y="561"/>
                      <a:pt x="528" y="559"/>
                      <a:pt x="532" y="558"/>
                    </a:cubicBezTo>
                    <a:close/>
                    <a:moveTo>
                      <a:pt x="548" y="558"/>
                    </a:moveTo>
                    <a:cubicBezTo>
                      <a:pt x="547" y="558"/>
                      <a:pt x="546" y="559"/>
                      <a:pt x="545" y="559"/>
                    </a:cubicBezTo>
                    <a:cubicBezTo>
                      <a:pt x="545" y="559"/>
                      <a:pt x="544" y="559"/>
                      <a:pt x="543" y="560"/>
                    </a:cubicBezTo>
                    <a:cubicBezTo>
                      <a:pt x="543" y="560"/>
                      <a:pt x="542" y="560"/>
                      <a:pt x="542" y="560"/>
                    </a:cubicBezTo>
                    <a:cubicBezTo>
                      <a:pt x="542" y="560"/>
                      <a:pt x="542" y="560"/>
                      <a:pt x="542" y="560"/>
                    </a:cubicBezTo>
                    <a:cubicBezTo>
                      <a:pt x="540" y="563"/>
                      <a:pt x="537" y="562"/>
                      <a:pt x="535" y="563"/>
                    </a:cubicBezTo>
                    <a:cubicBezTo>
                      <a:pt x="535" y="562"/>
                      <a:pt x="535" y="562"/>
                      <a:pt x="535" y="562"/>
                    </a:cubicBezTo>
                    <a:cubicBezTo>
                      <a:pt x="537" y="561"/>
                      <a:pt x="540" y="561"/>
                      <a:pt x="542" y="560"/>
                    </a:cubicBezTo>
                    <a:cubicBezTo>
                      <a:pt x="542" y="560"/>
                      <a:pt x="542" y="560"/>
                      <a:pt x="542" y="560"/>
                    </a:cubicBezTo>
                    <a:cubicBezTo>
                      <a:pt x="542" y="560"/>
                      <a:pt x="543" y="560"/>
                      <a:pt x="543" y="560"/>
                    </a:cubicBezTo>
                    <a:cubicBezTo>
                      <a:pt x="544" y="559"/>
                      <a:pt x="545" y="559"/>
                      <a:pt x="545" y="559"/>
                    </a:cubicBezTo>
                    <a:cubicBezTo>
                      <a:pt x="546" y="558"/>
                      <a:pt x="547" y="558"/>
                      <a:pt x="548" y="558"/>
                    </a:cubicBezTo>
                    <a:cubicBezTo>
                      <a:pt x="548" y="558"/>
                      <a:pt x="549" y="558"/>
                      <a:pt x="549" y="557"/>
                    </a:cubicBezTo>
                    <a:cubicBezTo>
                      <a:pt x="550" y="557"/>
                      <a:pt x="550" y="557"/>
                      <a:pt x="550" y="557"/>
                    </a:cubicBezTo>
                    <a:cubicBezTo>
                      <a:pt x="551" y="557"/>
                      <a:pt x="551" y="557"/>
                      <a:pt x="552" y="557"/>
                    </a:cubicBezTo>
                    <a:cubicBezTo>
                      <a:pt x="551" y="557"/>
                      <a:pt x="551" y="557"/>
                      <a:pt x="550" y="557"/>
                    </a:cubicBezTo>
                    <a:cubicBezTo>
                      <a:pt x="550" y="557"/>
                      <a:pt x="550" y="557"/>
                      <a:pt x="549" y="558"/>
                    </a:cubicBezTo>
                    <a:cubicBezTo>
                      <a:pt x="549" y="558"/>
                      <a:pt x="548" y="558"/>
                      <a:pt x="548" y="558"/>
                    </a:cubicBezTo>
                    <a:close/>
                    <a:moveTo>
                      <a:pt x="549" y="561"/>
                    </a:moveTo>
                    <a:cubicBezTo>
                      <a:pt x="549" y="561"/>
                      <a:pt x="548" y="561"/>
                      <a:pt x="548" y="562"/>
                    </a:cubicBezTo>
                    <a:cubicBezTo>
                      <a:pt x="547" y="562"/>
                      <a:pt x="546" y="562"/>
                      <a:pt x="544" y="563"/>
                    </a:cubicBezTo>
                    <a:cubicBezTo>
                      <a:pt x="544" y="563"/>
                      <a:pt x="544" y="563"/>
                      <a:pt x="544" y="563"/>
                    </a:cubicBezTo>
                    <a:cubicBezTo>
                      <a:pt x="546" y="562"/>
                      <a:pt x="547" y="562"/>
                      <a:pt x="548" y="562"/>
                    </a:cubicBezTo>
                    <a:cubicBezTo>
                      <a:pt x="548" y="561"/>
                      <a:pt x="549" y="561"/>
                      <a:pt x="549" y="561"/>
                    </a:cubicBezTo>
                    <a:close/>
                    <a:moveTo>
                      <a:pt x="551" y="560"/>
                    </a:moveTo>
                    <a:cubicBezTo>
                      <a:pt x="552" y="560"/>
                      <a:pt x="552" y="560"/>
                      <a:pt x="552" y="559"/>
                    </a:cubicBezTo>
                    <a:cubicBezTo>
                      <a:pt x="552" y="560"/>
                      <a:pt x="552" y="560"/>
                      <a:pt x="551" y="560"/>
                    </a:cubicBezTo>
                    <a:cubicBezTo>
                      <a:pt x="551" y="560"/>
                      <a:pt x="551" y="560"/>
                      <a:pt x="551" y="560"/>
                    </a:cubicBezTo>
                    <a:close/>
                    <a:moveTo>
                      <a:pt x="333" y="538"/>
                    </a:moveTo>
                    <a:cubicBezTo>
                      <a:pt x="343" y="542"/>
                      <a:pt x="353" y="547"/>
                      <a:pt x="364" y="550"/>
                    </a:cubicBezTo>
                    <a:cubicBezTo>
                      <a:pt x="367" y="551"/>
                      <a:pt x="370" y="552"/>
                      <a:pt x="373" y="553"/>
                    </a:cubicBezTo>
                    <a:cubicBezTo>
                      <a:pt x="381" y="555"/>
                      <a:pt x="388" y="557"/>
                      <a:pt x="396" y="558"/>
                    </a:cubicBezTo>
                    <a:cubicBezTo>
                      <a:pt x="402" y="560"/>
                      <a:pt x="408" y="561"/>
                      <a:pt x="414" y="562"/>
                    </a:cubicBezTo>
                    <a:cubicBezTo>
                      <a:pt x="419" y="562"/>
                      <a:pt x="423" y="563"/>
                      <a:pt x="427" y="563"/>
                    </a:cubicBezTo>
                    <a:cubicBezTo>
                      <a:pt x="436" y="564"/>
                      <a:pt x="444" y="565"/>
                      <a:pt x="453" y="566"/>
                    </a:cubicBezTo>
                    <a:cubicBezTo>
                      <a:pt x="460" y="566"/>
                      <a:pt x="468" y="567"/>
                      <a:pt x="476" y="567"/>
                    </a:cubicBezTo>
                    <a:cubicBezTo>
                      <a:pt x="479" y="568"/>
                      <a:pt x="483" y="567"/>
                      <a:pt x="487" y="568"/>
                    </a:cubicBezTo>
                    <a:cubicBezTo>
                      <a:pt x="493" y="568"/>
                      <a:pt x="499" y="568"/>
                      <a:pt x="505" y="568"/>
                    </a:cubicBezTo>
                    <a:cubicBezTo>
                      <a:pt x="517" y="568"/>
                      <a:pt x="530" y="568"/>
                      <a:pt x="543" y="568"/>
                    </a:cubicBezTo>
                    <a:cubicBezTo>
                      <a:pt x="550" y="568"/>
                      <a:pt x="557" y="569"/>
                      <a:pt x="565" y="570"/>
                    </a:cubicBezTo>
                    <a:cubicBezTo>
                      <a:pt x="566" y="570"/>
                      <a:pt x="566" y="570"/>
                      <a:pt x="567" y="570"/>
                    </a:cubicBezTo>
                    <a:cubicBezTo>
                      <a:pt x="567" y="570"/>
                      <a:pt x="567" y="571"/>
                      <a:pt x="567" y="571"/>
                    </a:cubicBezTo>
                    <a:cubicBezTo>
                      <a:pt x="557" y="572"/>
                      <a:pt x="546" y="573"/>
                      <a:pt x="535" y="574"/>
                    </a:cubicBezTo>
                    <a:cubicBezTo>
                      <a:pt x="529" y="574"/>
                      <a:pt x="523" y="574"/>
                      <a:pt x="517" y="575"/>
                    </a:cubicBezTo>
                    <a:cubicBezTo>
                      <a:pt x="509" y="575"/>
                      <a:pt x="501" y="576"/>
                      <a:pt x="493" y="576"/>
                    </a:cubicBezTo>
                    <a:cubicBezTo>
                      <a:pt x="484" y="576"/>
                      <a:pt x="474" y="576"/>
                      <a:pt x="465" y="576"/>
                    </a:cubicBezTo>
                    <a:cubicBezTo>
                      <a:pt x="463" y="576"/>
                      <a:pt x="462" y="577"/>
                      <a:pt x="461" y="576"/>
                    </a:cubicBezTo>
                    <a:cubicBezTo>
                      <a:pt x="449" y="575"/>
                      <a:pt x="438" y="573"/>
                      <a:pt x="427" y="571"/>
                    </a:cubicBezTo>
                    <a:cubicBezTo>
                      <a:pt x="415" y="569"/>
                      <a:pt x="402" y="567"/>
                      <a:pt x="389" y="564"/>
                    </a:cubicBezTo>
                    <a:cubicBezTo>
                      <a:pt x="381" y="562"/>
                      <a:pt x="373" y="559"/>
                      <a:pt x="364" y="557"/>
                    </a:cubicBezTo>
                    <a:cubicBezTo>
                      <a:pt x="351" y="553"/>
                      <a:pt x="338" y="548"/>
                      <a:pt x="325" y="543"/>
                    </a:cubicBezTo>
                    <a:cubicBezTo>
                      <a:pt x="317" y="540"/>
                      <a:pt x="309" y="537"/>
                      <a:pt x="301" y="534"/>
                    </a:cubicBezTo>
                    <a:cubicBezTo>
                      <a:pt x="292" y="530"/>
                      <a:pt x="283" y="526"/>
                      <a:pt x="275" y="523"/>
                    </a:cubicBezTo>
                    <a:cubicBezTo>
                      <a:pt x="265" y="519"/>
                      <a:pt x="256" y="515"/>
                      <a:pt x="246" y="511"/>
                    </a:cubicBezTo>
                    <a:cubicBezTo>
                      <a:pt x="246" y="511"/>
                      <a:pt x="246" y="511"/>
                      <a:pt x="245" y="510"/>
                    </a:cubicBezTo>
                    <a:cubicBezTo>
                      <a:pt x="245" y="510"/>
                      <a:pt x="246" y="510"/>
                      <a:pt x="246" y="509"/>
                    </a:cubicBezTo>
                    <a:cubicBezTo>
                      <a:pt x="253" y="511"/>
                      <a:pt x="261" y="513"/>
                      <a:pt x="268" y="515"/>
                    </a:cubicBezTo>
                    <a:cubicBezTo>
                      <a:pt x="275" y="517"/>
                      <a:pt x="281" y="520"/>
                      <a:pt x="287" y="522"/>
                    </a:cubicBezTo>
                    <a:cubicBezTo>
                      <a:pt x="291" y="523"/>
                      <a:pt x="295" y="525"/>
                      <a:pt x="299" y="526"/>
                    </a:cubicBezTo>
                    <a:cubicBezTo>
                      <a:pt x="303" y="527"/>
                      <a:pt x="307" y="529"/>
                      <a:pt x="311" y="530"/>
                    </a:cubicBezTo>
                    <a:cubicBezTo>
                      <a:pt x="318" y="533"/>
                      <a:pt x="326" y="535"/>
                      <a:pt x="333" y="538"/>
                    </a:cubicBezTo>
                    <a:close/>
                    <a:moveTo>
                      <a:pt x="305" y="524"/>
                    </a:moveTo>
                    <a:cubicBezTo>
                      <a:pt x="305" y="524"/>
                      <a:pt x="305" y="524"/>
                      <a:pt x="305" y="524"/>
                    </a:cubicBezTo>
                    <a:cubicBezTo>
                      <a:pt x="305" y="524"/>
                      <a:pt x="305" y="524"/>
                      <a:pt x="305" y="524"/>
                    </a:cubicBezTo>
                    <a:close/>
                    <a:moveTo>
                      <a:pt x="266" y="507"/>
                    </a:moveTo>
                    <a:cubicBezTo>
                      <a:pt x="278" y="510"/>
                      <a:pt x="297" y="519"/>
                      <a:pt x="300" y="522"/>
                    </a:cubicBezTo>
                    <a:cubicBezTo>
                      <a:pt x="289" y="519"/>
                      <a:pt x="279" y="515"/>
                      <a:pt x="269" y="512"/>
                    </a:cubicBezTo>
                    <a:cubicBezTo>
                      <a:pt x="261" y="509"/>
                      <a:pt x="252" y="508"/>
                      <a:pt x="244" y="506"/>
                    </a:cubicBezTo>
                    <a:cubicBezTo>
                      <a:pt x="239" y="505"/>
                      <a:pt x="234" y="503"/>
                      <a:pt x="229" y="502"/>
                    </a:cubicBezTo>
                    <a:cubicBezTo>
                      <a:pt x="238" y="501"/>
                      <a:pt x="251" y="502"/>
                      <a:pt x="266" y="507"/>
                    </a:cubicBezTo>
                    <a:close/>
                    <a:moveTo>
                      <a:pt x="230" y="540"/>
                    </a:moveTo>
                    <a:cubicBezTo>
                      <a:pt x="230" y="541"/>
                      <a:pt x="230" y="542"/>
                      <a:pt x="229" y="543"/>
                    </a:cubicBezTo>
                    <a:cubicBezTo>
                      <a:pt x="228" y="546"/>
                      <a:pt x="227" y="549"/>
                      <a:pt x="225" y="552"/>
                    </a:cubicBezTo>
                    <a:cubicBezTo>
                      <a:pt x="222" y="560"/>
                      <a:pt x="218" y="569"/>
                      <a:pt x="215" y="578"/>
                    </a:cubicBezTo>
                    <a:cubicBezTo>
                      <a:pt x="212" y="589"/>
                      <a:pt x="210" y="601"/>
                      <a:pt x="207" y="613"/>
                    </a:cubicBezTo>
                    <a:cubicBezTo>
                      <a:pt x="207" y="613"/>
                      <a:pt x="207" y="613"/>
                      <a:pt x="207" y="613"/>
                    </a:cubicBezTo>
                    <a:cubicBezTo>
                      <a:pt x="207" y="611"/>
                      <a:pt x="207" y="610"/>
                      <a:pt x="207" y="609"/>
                    </a:cubicBezTo>
                    <a:cubicBezTo>
                      <a:pt x="207" y="601"/>
                      <a:pt x="207" y="593"/>
                      <a:pt x="207" y="585"/>
                    </a:cubicBezTo>
                    <a:cubicBezTo>
                      <a:pt x="207" y="576"/>
                      <a:pt x="207" y="566"/>
                      <a:pt x="208" y="556"/>
                    </a:cubicBezTo>
                    <a:cubicBezTo>
                      <a:pt x="208" y="546"/>
                      <a:pt x="210" y="537"/>
                      <a:pt x="212" y="527"/>
                    </a:cubicBezTo>
                    <a:cubicBezTo>
                      <a:pt x="213" y="522"/>
                      <a:pt x="214" y="517"/>
                      <a:pt x="216" y="512"/>
                    </a:cubicBezTo>
                    <a:cubicBezTo>
                      <a:pt x="221" y="521"/>
                      <a:pt x="225" y="531"/>
                      <a:pt x="230" y="540"/>
                    </a:cubicBezTo>
                    <a:close/>
                    <a:moveTo>
                      <a:pt x="388" y="525"/>
                    </a:moveTo>
                    <a:cubicBezTo>
                      <a:pt x="388" y="524"/>
                      <a:pt x="387" y="524"/>
                      <a:pt x="387" y="524"/>
                    </a:cubicBezTo>
                    <a:cubicBezTo>
                      <a:pt x="387" y="524"/>
                      <a:pt x="387" y="524"/>
                      <a:pt x="387" y="524"/>
                    </a:cubicBezTo>
                    <a:cubicBezTo>
                      <a:pt x="387" y="524"/>
                      <a:pt x="386" y="524"/>
                      <a:pt x="386" y="524"/>
                    </a:cubicBezTo>
                    <a:cubicBezTo>
                      <a:pt x="386" y="524"/>
                      <a:pt x="385" y="524"/>
                      <a:pt x="384" y="524"/>
                    </a:cubicBezTo>
                    <a:cubicBezTo>
                      <a:pt x="379" y="523"/>
                      <a:pt x="374" y="522"/>
                      <a:pt x="369" y="520"/>
                    </a:cubicBezTo>
                    <a:cubicBezTo>
                      <a:pt x="365" y="520"/>
                      <a:pt x="361" y="518"/>
                      <a:pt x="358" y="517"/>
                    </a:cubicBezTo>
                    <a:cubicBezTo>
                      <a:pt x="348" y="515"/>
                      <a:pt x="338" y="512"/>
                      <a:pt x="328" y="509"/>
                    </a:cubicBezTo>
                    <a:cubicBezTo>
                      <a:pt x="321" y="507"/>
                      <a:pt x="314" y="504"/>
                      <a:pt x="307" y="501"/>
                    </a:cubicBezTo>
                    <a:cubicBezTo>
                      <a:pt x="300" y="498"/>
                      <a:pt x="293" y="495"/>
                      <a:pt x="286" y="492"/>
                    </a:cubicBezTo>
                    <a:cubicBezTo>
                      <a:pt x="277" y="488"/>
                      <a:pt x="267" y="483"/>
                      <a:pt x="258" y="478"/>
                    </a:cubicBezTo>
                    <a:cubicBezTo>
                      <a:pt x="246" y="472"/>
                      <a:pt x="234" y="467"/>
                      <a:pt x="222" y="461"/>
                    </a:cubicBezTo>
                    <a:cubicBezTo>
                      <a:pt x="221" y="460"/>
                      <a:pt x="220" y="459"/>
                      <a:pt x="218" y="458"/>
                    </a:cubicBezTo>
                    <a:cubicBezTo>
                      <a:pt x="221" y="459"/>
                      <a:pt x="223" y="459"/>
                      <a:pt x="226" y="460"/>
                    </a:cubicBezTo>
                    <a:cubicBezTo>
                      <a:pt x="232" y="463"/>
                      <a:pt x="239" y="465"/>
                      <a:pt x="245" y="468"/>
                    </a:cubicBezTo>
                    <a:cubicBezTo>
                      <a:pt x="252" y="471"/>
                      <a:pt x="258" y="475"/>
                      <a:pt x="265" y="478"/>
                    </a:cubicBezTo>
                    <a:cubicBezTo>
                      <a:pt x="275" y="482"/>
                      <a:pt x="286" y="486"/>
                      <a:pt x="296" y="491"/>
                    </a:cubicBezTo>
                    <a:cubicBezTo>
                      <a:pt x="299" y="492"/>
                      <a:pt x="303" y="494"/>
                      <a:pt x="306" y="495"/>
                    </a:cubicBezTo>
                    <a:cubicBezTo>
                      <a:pt x="312" y="497"/>
                      <a:pt x="318" y="498"/>
                      <a:pt x="323" y="500"/>
                    </a:cubicBezTo>
                    <a:cubicBezTo>
                      <a:pt x="332" y="503"/>
                      <a:pt x="340" y="507"/>
                      <a:pt x="349" y="511"/>
                    </a:cubicBezTo>
                    <a:cubicBezTo>
                      <a:pt x="357" y="513"/>
                      <a:pt x="364" y="516"/>
                      <a:pt x="372" y="519"/>
                    </a:cubicBezTo>
                    <a:cubicBezTo>
                      <a:pt x="377" y="520"/>
                      <a:pt x="382" y="522"/>
                      <a:pt x="386" y="524"/>
                    </a:cubicBezTo>
                    <a:cubicBezTo>
                      <a:pt x="386" y="524"/>
                      <a:pt x="387" y="524"/>
                      <a:pt x="387" y="524"/>
                    </a:cubicBezTo>
                    <a:cubicBezTo>
                      <a:pt x="387" y="524"/>
                      <a:pt x="387" y="524"/>
                      <a:pt x="387" y="524"/>
                    </a:cubicBezTo>
                    <a:cubicBezTo>
                      <a:pt x="387" y="524"/>
                      <a:pt x="388" y="524"/>
                      <a:pt x="388" y="524"/>
                    </a:cubicBezTo>
                    <a:cubicBezTo>
                      <a:pt x="388" y="524"/>
                      <a:pt x="388" y="524"/>
                      <a:pt x="388" y="525"/>
                    </a:cubicBezTo>
                    <a:close/>
                    <a:moveTo>
                      <a:pt x="563" y="524"/>
                    </a:moveTo>
                    <a:cubicBezTo>
                      <a:pt x="562" y="524"/>
                      <a:pt x="562" y="524"/>
                      <a:pt x="561" y="524"/>
                    </a:cubicBezTo>
                    <a:cubicBezTo>
                      <a:pt x="556" y="525"/>
                      <a:pt x="551" y="525"/>
                      <a:pt x="546" y="526"/>
                    </a:cubicBezTo>
                    <a:cubicBezTo>
                      <a:pt x="537" y="526"/>
                      <a:pt x="528" y="527"/>
                      <a:pt x="519" y="528"/>
                    </a:cubicBezTo>
                    <a:cubicBezTo>
                      <a:pt x="508" y="528"/>
                      <a:pt x="497" y="529"/>
                      <a:pt x="487" y="530"/>
                    </a:cubicBezTo>
                    <a:cubicBezTo>
                      <a:pt x="482" y="531"/>
                      <a:pt x="477" y="531"/>
                      <a:pt x="473" y="532"/>
                    </a:cubicBezTo>
                    <a:cubicBezTo>
                      <a:pt x="468" y="532"/>
                      <a:pt x="463" y="532"/>
                      <a:pt x="458" y="532"/>
                    </a:cubicBezTo>
                    <a:cubicBezTo>
                      <a:pt x="452" y="532"/>
                      <a:pt x="446" y="532"/>
                      <a:pt x="440" y="531"/>
                    </a:cubicBezTo>
                    <a:cubicBezTo>
                      <a:pt x="430" y="530"/>
                      <a:pt x="421" y="528"/>
                      <a:pt x="411" y="527"/>
                    </a:cubicBezTo>
                    <a:cubicBezTo>
                      <a:pt x="408" y="526"/>
                      <a:pt x="405" y="526"/>
                      <a:pt x="401" y="525"/>
                    </a:cubicBezTo>
                    <a:cubicBezTo>
                      <a:pt x="395" y="523"/>
                      <a:pt x="389" y="521"/>
                      <a:pt x="383" y="519"/>
                    </a:cubicBezTo>
                    <a:cubicBezTo>
                      <a:pt x="378" y="517"/>
                      <a:pt x="374" y="515"/>
                      <a:pt x="369" y="513"/>
                    </a:cubicBezTo>
                    <a:cubicBezTo>
                      <a:pt x="371" y="513"/>
                      <a:pt x="373" y="514"/>
                      <a:pt x="375" y="514"/>
                    </a:cubicBezTo>
                    <a:cubicBezTo>
                      <a:pt x="384" y="516"/>
                      <a:pt x="394" y="519"/>
                      <a:pt x="403" y="520"/>
                    </a:cubicBezTo>
                    <a:cubicBezTo>
                      <a:pt x="423" y="523"/>
                      <a:pt x="443" y="520"/>
                      <a:pt x="462" y="523"/>
                    </a:cubicBezTo>
                    <a:cubicBezTo>
                      <a:pt x="466" y="523"/>
                      <a:pt x="471" y="523"/>
                      <a:pt x="475" y="524"/>
                    </a:cubicBezTo>
                    <a:cubicBezTo>
                      <a:pt x="483" y="525"/>
                      <a:pt x="493" y="526"/>
                      <a:pt x="502" y="525"/>
                    </a:cubicBezTo>
                    <a:cubicBezTo>
                      <a:pt x="512" y="524"/>
                      <a:pt x="522" y="523"/>
                      <a:pt x="533" y="524"/>
                    </a:cubicBezTo>
                    <a:cubicBezTo>
                      <a:pt x="539" y="524"/>
                      <a:pt x="546" y="523"/>
                      <a:pt x="553" y="523"/>
                    </a:cubicBezTo>
                    <a:cubicBezTo>
                      <a:pt x="556" y="523"/>
                      <a:pt x="559" y="523"/>
                      <a:pt x="563" y="523"/>
                    </a:cubicBezTo>
                    <a:cubicBezTo>
                      <a:pt x="563" y="523"/>
                      <a:pt x="563" y="524"/>
                      <a:pt x="563" y="524"/>
                    </a:cubicBezTo>
                    <a:close/>
                    <a:moveTo>
                      <a:pt x="580" y="518"/>
                    </a:moveTo>
                    <a:cubicBezTo>
                      <a:pt x="575" y="519"/>
                      <a:pt x="569" y="519"/>
                      <a:pt x="563" y="519"/>
                    </a:cubicBezTo>
                    <a:cubicBezTo>
                      <a:pt x="557" y="520"/>
                      <a:pt x="551" y="519"/>
                      <a:pt x="545" y="519"/>
                    </a:cubicBezTo>
                    <a:cubicBezTo>
                      <a:pt x="541" y="520"/>
                      <a:pt x="536" y="520"/>
                      <a:pt x="532" y="520"/>
                    </a:cubicBezTo>
                    <a:cubicBezTo>
                      <a:pt x="524" y="520"/>
                      <a:pt x="517" y="520"/>
                      <a:pt x="509" y="521"/>
                    </a:cubicBezTo>
                    <a:cubicBezTo>
                      <a:pt x="504" y="521"/>
                      <a:pt x="498" y="522"/>
                      <a:pt x="492" y="521"/>
                    </a:cubicBezTo>
                    <a:cubicBezTo>
                      <a:pt x="483" y="521"/>
                      <a:pt x="475" y="520"/>
                      <a:pt x="466" y="519"/>
                    </a:cubicBezTo>
                    <a:cubicBezTo>
                      <a:pt x="460" y="518"/>
                      <a:pt x="454" y="517"/>
                      <a:pt x="448" y="517"/>
                    </a:cubicBezTo>
                    <a:cubicBezTo>
                      <a:pt x="437" y="517"/>
                      <a:pt x="426" y="517"/>
                      <a:pt x="415" y="517"/>
                    </a:cubicBezTo>
                    <a:cubicBezTo>
                      <a:pt x="405" y="517"/>
                      <a:pt x="395" y="515"/>
                      <a:pt x="386" y="513"/>
                    </a:cubicBezTo>
                    <a:cubicBezTo>
                      <a:pt x="378" y="511"/>
                      <a:pt x="370" y="509"/>
                      <a:pt x="361" y="507"/>
                    </a:cubicBezTo>
                    <a:cubicBezTo>
                      <a:pt x="356" y="506"/>
                      <a:pt x="351" y="504"/>
                      <a:pt x="346" y="502"/>
                    </a:cubicBezTo>
                    <a:cubicBezTo>
                      <a:pt x="337" y="499"/>
                      <a:pt x="329" y="495"/>
                      <a:pt x="321" y="493"/>
                    </a:cubicBezTo>
                    <a:cubicBezTo>
                      <a:pt x="311" y="490"/>
                      <a:pt x="303" y="485"/>
                      <a:pt x="294" y="481"/>
                    </a:cubicBezTo>
                    <a:cubicBezTo>
                      <a:pt x="288" y="478"/>
                      <a:pt x="282" y="476"/>
                      <a:pt x="277" y="473"/>
                    </a:cubicBezTo>
                    <a:cubicBezTo>
                      <a:pt x="274" y="472"/>
                      <a:pt x="272" y="471"/>
                      <a:pt x="269" y="470"/>
                    </a:cubicBezTo>
                    <a:cubicBezTo>
                      <a:pt x="272" y="470"/>
                      <a:pt x="275" y="470"/>
                      <a:pt x="278" y="471"/>
                    </a:cubicBezTo>
                    <a:cubicBezTo>
                      <a:pt x="284" y="473"/>
                      <a:pt x="290" y="476"/>
                      <a:pt x="296" y="478"/>
                    </a:cubicBezTo>
                    <a:cubicBezTo>
                      <a:pt x="305" y="482"/>
                      <a:pt x="314" y="486"/>
                      <a:pt x="323" y="487"/>
                    </a:cubicBezTo>
                    <a:cubicBezTo>
                      <a:pt x="326" y="487"/>
                      <a:pt x="329" y="488"/>
                      <a:pt x="332" y="489"/>
                    </a:cubicBezTo>
                    <a:cubicBezTo>
                      <a:pt x="338" y="490"/>
                      <a:pt x="344" y="492"/>
                      <a:pt x="350" y="494"/>
                    </a:cubicBezTo>
                    <a:cubicBezTo>
                      <a:pt x="361" y="497"/>
                      <a:pt x="371" y="501"/>
                      <a:pt x="383" y="503"/>
                    </a:cubicBezTo>
                    <a:cubicBezTo>
                      <a:pt x="390" y="504"/>
                      <a:pt x="397" y="506"/>
                      <a:pt x="405" y="507"/>
                    </a:cubicBezTo>
                    <a:cubicBezTo>
                      <a:pt x="412" y="509"/>
                      <a:pt x="420" y="511"/>
                      <a:pt x="427" y="512"/>
                    </a:cubicBezTo>
                    <a:cubicBezTo>
                      <a:pt x="429" y="512"/>
                      <a:pt x="431" y="513"/>
                      <a:pt x="434" y="513"/>
                    </a:cubicBezTo>
                    <a:cubicBezTo>
                      <a:pt x="440" y="513"/>
                      <a:pt x="446" y="514"/>
                      <a:pt x="452" y="514"/>
                    </a:cubicBezTo>
                    <a:cubicBezTo>
                      <a:pt x="458" y="515"/>
                      <a:pt x="465" y="515"/>
                      <a:pt x="471" y="516"/>
                    </a:cubicBezTo>
                    <a:cubicBezTo>
                      <a:pt x="477" y="516"/>
                      <a:pt x="483" y="516"/>
                      <a:pt x="488" y="517"/>
                    </a:cubicBezTo>
                    <a:cubicBezTo>
                      <a:pt x="493" y="517"/>
                      <a:pt x="498" y="517"/>
                      <a:pt x="503" y="517"/>
                    </a:cubicBezTo>
                    <a:cubicBezTo>
                      <a:pt x="514" y="517"/>
                      <a:pt x="526" y="517"/>
                      <a:pt x="538" y="516"/>
                    </a:cubicBezTo>
                    <a:cubicBezTo>
                      <a:pt x="544" y="516"/>
                      <a:pt x="551" y="516"/>
                      <a:pt x="558" y="516"/>
                    </a:cubicBezTo>
                    <a:cubicBezTo>
                      <a:pt x="565" y="516"/>
                      <a:pt x="573" y="517"/>
                      <a:pt x="580" y="517"/>
                    </a:cubicBezTo>
                    <a:cubicBezTo>
                      <a:pt x="580" y="517"/>
                      <a:pt x="580" y="518"/>
                      <a:pt x="580" y="518"/>
                    </a:cubicBezTo>
                    <a:close/>
                    <a:moveTo>
                      <a:pt x="574" y="512"/>
                    </a:moveTo>
                    <a:cubicBezTo>
                      <a:pt x="574" y="512"/>
                      <a:pt x="574" y="513"/>
                      <a:pt x="575" y="513"/>
                    </a:cubicBezTo>
                    <a:cubicBezTo>
                      <a:pt x="575" y="513"/>
                      <a:pt x="575" y="513"/>
                      <a:pt x="575" y="513"/>
                    </a:cubicBezTo>
                    <a:cubicBezTo>
                      <a:pt x="574" y="513"/>
                      <a:pt x="574" y="513"/>
                      <a:pt x="574" y="513"/>
                    </a:cubicBezTo>
                    <a:cubicBezTo>
                      <a:pt x="574" y="513"/>
                      <a:pt x="574" y="512"/>
                      <a:pt x="574" y="512"/>
                    </a:cubicBezTo>
                    <a:close/>
                    <a:moveTo>
                      <a:pt x="509" y="503"/>
                    </a:moveTo>
                    <a:cubicBezTo>
                      <a:pt x="513" y="504"/>
                      <a:pt x="518" y="504"/>
                      <a:pt x="523" y="504"/>
                    </a:cubicBezTo>
                    <a:cubicBezTo>
                      <a:pt x="531" y="505"/>
                      <a:pt x="540" y="506"/>
                      <a:pt x="548" y="507"/>
                    </a:cubicBezTo>
                    <a:cubicBezTo>
                      <a:pt x="555" y="508"/>
                      <a:pt x="563" y="510"/>
                      <a:pt x="570" y="511"/>
                    </a:cubicBezTo>
                    <a:cubicBezTo>
                      <a:pt x="570" y="512"/>
                      <a:pt x="570" y="512"/>
                      <a:pt x="570" y="512"/>
                    </a:cubicBezTo>
                    <a:cubicBezTo>
                      <a:pt x="569" y="512"/>
                      <a:pt x="567" y="512"/>
                      <a:pt x="565" y="512"/>
                    </a:cubicBezTo>
                    <a:cubicBezTo>
                      <a:pt x="559" y="512"/>
                      <a:pt x="554" y="512"/>
                      <a:pt x="548" y="512"/>
                    </a:cubicBezTo>
                    <a:cubicBezTo>
                      <a:pt x="542" y="513"/>
                      <a:pt x="536" y="513"/>
                      <a:pt x="529" y="513"/>
                    </a:cubicBezTo>
                    <a:cubicBezTo>
                      <a:pt x="524" y="513"/>
                      <a:pt x="519" y="512"/>
                      <a:pt x="514" y="513"/>
                    </a:cubicBezTo>
                    <a:cubicBezTo>
                      <a:pt x="501" y="514"/>
                      <a:pt x="488" y="513"/>
                      <a:pt x="476" y="512"/>
                    </a:cubicBezTo>
                    <a:cubicBezTo>
                      <a:pt x="466" y="512"/>
                      <a:pt x="457" y="511"/>
                      <a:pt x="447" y="510"/>
                    </a:cubicBezTo>
                    <a:cubicBezTo>
                      <a:pt x="441" y="509"/>
                      <a:pt x="435" y="510"/>
                      <a:pt x="429" y="509"/>
                    </a:cubicBezTo>
                    <a:cubicBezTo>
                      <a:pt x="412" y="505"/>
                      <a:pt x="395" y="502"/>
                      <a:pt x="378" y="498"/>
                    </a:cubicBezTo>
                    <a:cubicBezTo>
                      <a:pt x="375" y="497"/>
                      <a:pt x="371" y="497"/>
                      <a:pt x="368" y="496"/>
                    </a:cubicBezTo>
                    <a:cubicBezTo>
                      <a:pt x="368" y="496"/>
                      <a:pt x="368" y="496"/>
                      <a:pt x="368" y="496"/>
                    </a:cubicBezTo>
                    <a:cubicBezTo>
                      <a:pt x="374" y="496"/>
                      <a:pt x="379" y="496"/>
                      <a:pt x="384" y="496"/>
                    </a:cubicBezTo>
                    <a:cubicBezTo>
                      <a:pt x="389" y="496"/>
                      <a:pt x="394" y="497"/>
                      <a:pt x="399" y="497"/>
                    </a:cubicBezTo>
                    <a:cubicBezTo>
                      <a:pt x="409" y="498"/>
                      <a:pt x="419" y="498"/>
                      <a:pt x="428" y="499"/>
                    </a:cubicBezTo>
                    <a:cubicBezTo>
                      <a:pt x="440" y="500"/>
                      <a:pt x="451" y="500"/>
                      <a:pt x="462" y="499"/>
                    </a:cubicBezTo>
                    <a:cubicBezTo>
                      <a:pt x="466" y="499"/>
                      <a:pt x="469" y="499"/>
                      <a:pt x="473" y="499"/>
                    </a:cubicBezTo>
                    <a:cubicBezTo>
                      <a:pt x="485" y="501"/>
                      <a:pt x="497" y="502"/>
                      <a:pt x="509" y="503"/>
                    </a:cubicBezTo>
                    <a:close/>
                    <a:moveTo>
                      <a:pt x="463" y="486"/>
                    </a:moveTo>
                    <a:cubicBezTo>
                      <a:pt x="468" y="487"/>
                      <a:pt x="473" y="488"/>
                      <a:pt x="478" y="488"/>
                    </a:cubicBezTo>
                    <a:cubicBezTo>
                      <a:pt x="474" y="489"/>
                      <a:pt x="469" y="489"/>
                      <a:pt x="465" y="489"/>
                    </a:cubicBezTo>
                    <a:cubicBezTo>
                      <a:pt x="461" y="489"/>
                      <a:pt x="457" y="489"/>
                      <a:pt x="453" y="489"/>
                    </a:cubicBezTo>
                    <a:cubicBezTo>
                      <a:pt x="445" y="488"/>
                      <a:pt x="438" y="486"/>
                      <a:pt x="431" y="485"/>
                    </a:cubicBezTo>
                    <a:cubicBezTo>
                      <a:pt x="414" y="484"/>
                      <a:pt x="397" y="482"/>
                      <a:pt x="380" y="477"/>
                    </a:cubicBezTo>
                    <a:cubicBezTo>
                      <a:pt x="374" y="476"/>
                      <a:pt x="368" y="474"/>
                      <a:pt x="361" y="473"/>
                    </a:cubicBezTo>
                    <a:cubicBezTo>
                      <a:pt x="349" y="469"/>
                      <a:pt x="336" y="466"/>
                      <a:pt x="323" y="462"/>
                    </a:cubicBezTo>
                    <a:cubicBezTo>
                      <a:pt x="317" y="461"/>
                      <a:pt x="311" y="458"/>
                      <a:pt x="305" y="456"/>
                    </a:cubicBezTo>
                    <a:cubicBezTo>
                      <a:pt x="290" y="452"/>
                      <a:pt x="276" y="445"/>
                      <a:pt x="262" y="437"/>
                    </a:cubicBezTo>
                    <a:cubicBezTo>
                      <a:pt x="262" y="437"/>
                      <a:pt x="262" y="436"/>
                      <a:pt x="262" y="436"/>
                    </a:cubicBezTo>
                    <a:cubicBezTo>
                      <a:pt x="263" y="437"/>
                      <a:pt x="264" y="437"/>
                      <a:pt x="266" y="437"/>
                    </a:cubicBezTo>
                    <a:cubicBezTo>
                      <a:pt x="276" y="442"/>
                      <a:pt x="286" y="446"/>
                      <a:pt x="296" y="450"/>
                    </a:cubicBezTo>
                    <a:cubicBezTo>
                      <a:pt x="305" y="453"/>
                      <a:pt x="314" y="455"/>
                      <a:pt x="323" y="458"/>
                    </a:cubicBezTo>
                    <a:cubicBezTo>
                      <a:pt x="331" y="460"/>
                      <a:pt x="339" y="462"/>
                      <a:pt x="347" y="464"/>
                    </a:cubicBezTo>
                    <a:cubicBezTo>
                      <a:pt x="360" y="467"/>
                      <a:pt x="374" y="471"/>
                      <a:pt x="388" y="473"/>
                    </a:cubicBezTo>
                    <a:cubicBezTo>
                      <a:pt x="400" y="475"/>
                      <a:pt x="412" y="476"/>
                      <a:pt x="424" y="478"/>
                    </a:cubicBezTo>
                    <a:cubicBezTo>
                      <a:pt x="429" y="479"/>
                      <a:pt x="435" y="480"/>
                      <a:pt x="441" y="481"/>
                    </a:cubicBezTo>
                    <a:cubicBezTo>
                      <a:pt x="449" y="482"/>
                      <a:pt x="456" y="484"/>
                      <a:pt x="463" y="486"/>
                    </a:cubicBezTo>
                    <a:close/>
                    <a:moveTo>
                      <a:pt x="446" y="477"/>
                    </a:moveTo>
                    <a:cubicBezTo>
                      <a:pt x="446" y="477"/>
                      <a:pt x="446" y="477"/>
                      <a:pt x="446" y="477"/>
                    </a:cubicBezTo>
                    <a:cubicBezTo>
                      <a:pt x="446" y="477"/>
                      <a:pt x="446" y="477"/>
                      <a:pt x="446" y="477"/>
                    </a:cubicBezTo>
                    <a:close/>
                    <a:moveTo>
                      <a:pt x="416" y="473"/>
                    </a:moveTo>
                    <a:cubicBezTo>
                      <a:pt x="413" y="472"/>
                      <a:pt x="411" y="472"/>
                      <a:pt x="408" y="472"/>
                    </a:cubicBezTo>
                    <a:cubicBezTo>
                      <a:pt x="394" y="469"/>
                      <a:pt x="381" y="467"/>
                      <a:pt x="367" y="464"/>
                    </a:cubicBezTo>
                    <a:cubicBezTo>
                      <a:pt x="351" y="461"/>
                      <a:pt x="335" y="457"/>
                      <a:pt x="320" y="452"/>
                    </a:cubicBezTo>
                    <a:cubicBezTo>
                      <a:pt x="309" y="449"/>
                      <a:pt x="299" y="445"/>
                      <a:pt x="289" y="442"/>
                    </a:cubicBezTo>
                    <a:cubicBezTo>
                      <a:pt x="280" y="439"/>
                      <a:pt x="270" y="435"/>
                      <a:pt x="261" y="431"/>
                    </a:cubicBezTo>
                    <a:cubicBezTo>
                      <a:pt x="254" y="429"/>
                      <a:pt x="248" y="425"/>
                      <a:pt x="242" y="421"/>
                    </a:cubicBezTo>
                    <a:cubicBezTo>
                      <a:pt x="237" y="418"/>
                      <a:pt x="232" y="414"/>
                      <a:pt x="227" y="411"/>
                    </a:cubicBezTo>
                    <a:cubicBezTo>
                      <a:pt x="222" y="407"/>
                      <a:pt x="217" y="404"/>
                      <a:pt x="212" y="400"/>
                    </a:cubicBezTo>
                    <a:cubicBezTo>
                      <a:pt x="205" y="394"/>
                      <a:pt x="198" y="388"/>
                      <a:pt x="191" y="383"/>
                    </a:cubicBezTo>
                    <a:cubicBezTo>
                      <a:pt x="188" y="381"/>
                      <a:pt x="185" y="378"/>
                      <a:pt x="183" y="376"/>
                    </a:cubicBezTo>
                    <a:cubicBezTo>
                      <a:pt x="183" y="376"/>
                      <a:pt x="184" y="376"/>
                      <a:pt x="184" y="376"/>
                    </a:cubicBezTo>
                    <a:cubicBezTo>
                      <a:pt x="196" y="383"/>
                      <a:pt x="208" y="391"/>
                      <a:pt x="220" y="398"/>
                    </a:cubicBezTo>
                    <a:cubicBezTo>
                      <a:pt x="224" y="401"/>
                      <a:pt x="228" y="403"/>
                      <a:pt x="232" y="405"/>
                    </a:cubicBezTo>
                    <a:cubicBezTo>
                      <a:pt x="239" y="409"/>
                      <a:pt x="246" y="412"/>
                      <a:pt x="253" y="415"/>
                    </a:cubicBezTo>
                    <a:cubicBezTo>
                      <a:pt x="260" y="419"/>
                      <a:pt x="268" y="423"/>
                      <a:pt x="275" y="427"/>
                    </a:cubicBezTo>
                    <a:cubicBezTo>
                      <a:pt x="284" y="430"/>
                      <a:pt x="292" y="434"/>
                      <a:pt x="300" y="438"/>
                    </a:cubicBezTo>
                    <a:cubicBezTo>
                      <a:pt x="307" y="441"/>
                      <a:pt x="315" y="444"/>
                      <a:pt x="322" y="447"/>
                    </a:cubicBezTo>
                    <a:cubicBezTo>
                      <a:pt x="332" y="450"/>
                      <a:pt x="342" y="453"/>
                      <a:pt x="353" y="456"/>
                    </a:cubicBezTo>
                    <a:cubicBezTo>
                      <a:pt x="360" y="459"/>
                      <a:pt x="368" y="462"/>
                      <a:pt x="376" y="462"/>
                    </a:cubicBezTo>
                    <a:cubicBezTo>
                      <a:pt x="378" y="462"/>
                      <a:pt x="380" y="463"/>
                      <a:pt x="381" y="463"/>
                    </a:cubicBezTo>
                    <a:cubicBezTo>
                      <a:pt x="387" y="465"/>
                      <a:pt x="393" y="466"/>
                      <a:pt x="398" y="468"/>
                    </a:cubicBezTo>
                    <a:cubicBezTo>
                      <a:pt x="404" y="469"/>
                      <a:pt x="410" y="471"/>
                      <a:pt x="416" y="472"/>
                    </a:cubicBezTo>
                    <a:cubicBezTo>
                      <a:pt x="416" y="472"/>
                      <a:pt x="416" y="472"/>
                      <a:pt x="416" y="473"/>
                    </a:cubicBezTo>
                    <a:close/>
                    <a:moveTo>
                      <a:pt x="257" y="435"/>
                    </a:moveTo>
                    <a:cubicBezTo>
                      <a:pt x="257" y="435"/>
                      <a:pt x="257" y="435"/>
                      <a:pt x="257" y="435"/>
                    </a:cubicBezTo>
                    <a:cubicBezTo>
                      <a:pt x="257" y="435"/>
                      <a:pt x="256" y="434"/>
                      <a:pt x="255" y="434"/>
                    </a:cubicBezTo>
                    <a:cubicBezTo>
                      <a:pt x="255" y="434"/>
                      <a:pt x="255" y="434"/>
                      <a:pt x="255" y="434"/>
                    </a:cubicBezTo>
                    <a:cubicBezTo>
                      <a:pt x="256" y="434"/>
                      <a:pt x="257" y="434"/>
                      <a:pt x="257" y="435"/>
                    </a:cubicBezTo>
                    <a:close/>
                    <a:moveTo>
                      <a:pt x="251" y="432"/>
                    </a:moveTo>
                    <a:cubicBezTo>
                      <a:pt x="251" y="432"/>
                      <a:pt x="251" y="432"/>
                      <a:pt x="251" y="432"/>
                    </a:cubicBezTo>
                    <a:cubicBezTo>
                      <a:pt x="249" y="431"/>
                      <a:pt x="246" y="429"/>
                      <a:pt x="243" y="428"/>
                    </a:cubicBezTo>
                    <a:cubicBezTo>
                      <a:pt x="243" y="427"/>
                      <a:pt x="244" y="427"/>
                      <a:pt x="244" y="427"/>
                    </a:cubicBezTo>
                    <a:cubicBezTo>
                      <a:pt x="246" y="429"/>
                      <a:pt x="249" y="430"/>
                      <a:pt x="251" y="432"/>
                    </a:cubicBezTo>
                    <a:close/>
                    <a:moveTo>
                      <a:pt x="240" y="425"/>
                    </a:moveTo>
                    <a:cubicBezTo>
                      <a:pt x="240" y="425"/>
                      <a:pt x="240" y="425"/>
                      <a:pt x="240" y="425"/>
                    </a:cubicBezTo>
                    <a:cubicBezTo>
                      <a:pt x="240" y="425"/>
                      <a:pt x="240" y="425"/>
                      <a:pt x="240" y="425"/>
                    </a:cubicBezTo>
                    <a:close/>
                    <a:moveTo>
                      <a:pt x="234" y="421"/>
                    </a:moveTo>
                    <a:cubicBezTo>
                      <a:pt x="234" y="421"/>
                      <a:pt x="234" y="421"/>
                      <a:pt x="234" y="421"/>
                    </a:cubicBezTo>
                    <a:cubicBezTo>
                      <a:pt x="234" y="421"/>
                      <a:pt x="234" y="421"/>
                      <a:pt x="234" y="421"/>
                    </a:cubicBezTo>
                    <a:cubicBezTo>
                      <a:pt x="234" y="421"/>
                      <a:pt x="234" y="421"/>
                      <a:pt x="234" y="421"/>
                    </a:cubicBezTo>
                    <a:close/>
                    <a:moveTo>
                      <a:pt x="230" y="417"/>
                    </a:moveTo>
                    <a:cubicBezTo>
                      <a:pt x="229" y="417"/>
                      <a:pt x="229" y="418"/>
                      <a:pt x="229" y="418"/>
                    </a:cubicBezTo>
                    <a:cubicBezTo>
                      <a:pt x="227" y="417"/>
                      <a:pt x="225" y="415"/>
                      <a:pt x="223" y="414"/>
                    </a:cubicBezTo>
                    <a:cubicBezTo>
                      <a:pt x="223" y="413"/>
                      <a:pt x="223" y="413"/>
                      <a:pt x="223" y="413"/>
                    </a:cubicBezTo>
                    <a:cubicBezTo>
                      <a:pt x="221" y="412"/>
                      <a:pt x="220" y="411"/>
                      <a:pt x="218" y="410"/>
                    </a:cubicBezTo>
                    <a:cubicBezTo>
                      <a:pt x="218" y="410"/>
                      <a:pt x="218" y="410"/>
                      <a:pt x="218" y="410"/>
                    </a:cubicBezTo>
                    <a:cubicBezTo>
                      <a:pt x="216" y="408"/>
                      <a:pt x="214" y="407"/>
                      <a:pt x="212" y="406"/>
                    </a:cubicBezTo>
                    <a:cubicBezTo>
                      <a:pt x="212" y="406"/>
                      <a:pt x="213" y="405"/>
                      <a:pt x="213" y="405"/>
                    </a:cubicBezTo>
                    <a:cubicBezTo>
                      <a:pt x="214" y="407"/>
                      <a:pt x="216" y="408"/>
                      <a:pt x="218" y="410"/>
                    </a:cubicBezTo>
                    <a:cubicBezTo>
                      <a:pt x="218" y="410"/>
                      <a:pt x="218" y="410"/>
                      <a:pt x="218" y="410"/>
                    </a:cubicBezTo>
                    <a:cubicBezTo>
                      <a:pt x="220" y="411"/>
                      <a:pt x="221" y="412"/>
                      <a:pt x="223" y="413"/>
                    </a:cubicBezTo>
                    <a:cubicBezTo>
                      <a:pt x="223" y="413"/>
                      <a:pt x="223" y="413"/>
                      <a:pt x="223" y="414"/>
                    </a:cubicBezTo>
                    <a:cubicBezTo>
                      <a:pt x="225" y="415"/>
                      <a:pt x="227" y="416"/>
                      <a:pt x="230" y="417"/>
                    </a:cubicBezTo>
                    <a:close/>
                    <a:moveTo>
                      <a:pt x="191" y="391"/>
                    </a:moveTo>
                    <a:cubicBezTo>
                      <a:pt x="202" y="400"/>
                      <a:pt x="212" y="410"/>
                      <a:pt x="224" y="418"/>
                    </a:cubicBezTo>
                    <a:cubicBezTo>
                      <a:pt x="231" y="423"/>
                      <a:pt x="238" y="428"/>
                      <a:pt x="245" y="432"/>
                    </a:cubicBezTo>
                    <a:cubicBezTo>
                      <a:pt x="252" y="436"/>
                      <a:pt x="259" y="439"/>
                      <a:pt x="266" y="443"/>
                    </a:cubicBezTo>
                    <a:cubicBezTo>
                      <a:pt x="274" y="447"/>
                      <a:pt x="282" y="451"/>
                      <a:pt x="291" y="455"/>
                    </a:cubicBezTo>
                    <a:cubicBezTo>
                      <a:pt x="300" y="459"/>
                      <a:pt x="308" y="461"/>
                      <a:pt x="317" y="464"/>
                    </a:cubicBezTo>
                    <a:cubicBezTo>
                      <a:pt x="321" y="465"/>
                      <a:pt x="324" y="466"/>
                      <a:pt x="328" y="467"/>
                    </a:cubicBezTo>
                    <a:cubicBezTo>
                      <a:pt x="332" y="469"/>
                      <a:pt x="336" y="470"/>
                      <a:pt x="340" y="471"/>
                    </a:cubicBezTo>
                    <a:cubicBezTo>
                      <a:pt x="346" y="473"/>
                      <a:pt x="351" y="474"/>
                      <a:pt x="356" y="475"/>
                    </a:cubicBezTo>
                    <a:cubicBezTo>
                      <a:pt x="363" y="477"/>
                      <a:pt x="369" y="479"/>
                      <a:pt x="376" y="480"/>
                    </a:cubicBezTo>
                    <a:cubicBezTo>
                      <a:pt x="381" y="482"/>
                      <a:pt x="387" y="483"/>
                      <a:pt x="393" y="484"/>
                    </a:cubicBezTo>
                    <a:cubicBezTo>
                      <a:pt x="399" y="485"/>
                      <a:pt x="405" y="486"/>
                      <a:pt x="411" y="487"/>
                    </a:cubicBezTo>
                    <a:cubicBezTo>
                      <a:pt x="422" y="488"/>
                      <a:pt x="433" y="488"/>
                      <a:pt x="444" y="491"/>
                    </a:cubicBezTo>
                    <a:cubicBezTo>
                      <a:pt x="444" y="491"/>
                      <a:pt x="444" y="491"/>
                      <a:pt x="444" y="491"/>
                    </a:cubicBezTo>
                    <a:cubicBezTo>
                      <a:pt x="444" y="491"/>
                      <a:pt x="444" y="491"/>
                      <a:pt x="445" y="491"/>
                    </a:cubicBezTo>
                    <a:cubicBezTo>
                      <a:pt x="446" y="491"/>
                      <a:pt x="447" y="491"/>
                      <a:pt x="449" y="491"/>
                    </a:cubicBezTo>
                    <a:cubicBezTo>
                      <a:pt x="449" y="492"/>
                      <a:pt x="449" y="492"/>
                      <a:pt x="449" y="492"/>
                    </a:cubicBezTo>
                    <a:cubicBezTo>
                      <a:pt x="447" y="492"/>
                      <a:pt x="446" y="492"/>
                      <a:pt x="445" y="491"/>
                    </a:cubicBezTo>
                    <a:cubicBezTo>
                      <a:pt x="444" y="491"/>
                      <a:pt x="444" y="491"/>
                      <a:pt x="444" y="491"/>
                    </a:cubicBezTo>
                    <a:cubicBezTo>
                      <a:pt x="444" y="491"/>
                      <a:pt x="444" y="491"/>
                      <a:pt x="444" y="491"/>
                    </a:cubicBezTo>
                    <a:cubicBezTo>
                      <a:pt x="443" y="491"/>
                      <a:pt x="442" y="492"/>
                      <a:pt x="441" y="492"/>
                    </a:cubicBezTo>
                    <a:cubicBezTo>
                      <a:pt x="434" y="491"/>
                      <a:pt x="428" y="490"/>
                      <a:pt x="422" y="489"/>
                    </a:cubicBezTo>
                    <a:cubicBezTo>
                      <a:pt x="410" y="488"/>
                      <a:pt x="398" y="487"/>
                      <a:pt x="386" y="486"/>
                    </a:cubicBezTo>
                    <a:cubicBezTo>
                      <a:pt x="376" y="485"/>
                      <a:pt x="367" y="482"/>
                      <a:pt x="357" y="479"/>
                    </a:cubicBezTo>
                    <a:cubicBezTo>
                      <a:pt x="357" y="479"/>
                      <a:pt x="357" y="479"/>
                      <a:pt x="356" y="479"/>
                    </a:cubicBezTo>
                    <a:cubicBezTo>
                      <a:pt x="353" y="478"/>
                      <a:pt x="349" y="477"/>
                      <a:pt x="345" y="476"/>
                    </a:cubicBezTo>
                    <a:cubicBezTo>
                      <a:pt x="337" y="473"/>
                      <a:pt x="329" y="472"/>
                      <a:pt x="322" y="469"/>
                    </a:cubicBezTo>
                    <a:cubicBezTo>
                      <a:pt x="307" y="464"/>
                      <a:pt x="293" y="459"/>
                      <a:pt x="279" y="454"/>
                    </a:cubicBezTo>
                    <a:cubicBezTo>
                      <a:pt x="271" y="452"/>
                      <a:pt x="264" y="449"/>
                      <a:pt x="257" y="445"/>
                    </a:cubicBezTo>
                    <a:cubicBezTo>
                      <a:pt x="254" y="443"/>
                      <a:pt x="250" y="441"/>
                      <a:pt x="247" y="440"/>
                    </a:cubicBezTo>
                    <a:cubicBezTo>
                      <a:pt x="239" y="437"/>
                      <a:pt x="232" y="433"/>
                      <a:pt x="225" y="428"/>
                    </a:cubicBezTo>
                    <a:cubicBezTo>
                      <a:pt x="221" y="424"/>
                      <a:pt x="217" y="420"/>
                      <a:pt x="212" y="416"/>
                    </a:cubicBezTo>
                    <a:cubicBezTo>
                      <a:pt x="208" y="412"/>
                      <a:pt x="203" y="409"/>
                      <a:pt x="199" y="405"/>
                    </a:cubicBezTo>
                    <a:cubicBezTo>
                      <a:pt x="194" y="400"/>
                      <a:pt x="191" y="394"/>
                      <a:pt x="187" y="388"/>
                    </a:cubicBezTo>
                    <a:cubicBezTo>
                      <a:pt x="188" y="389"/>
                      <a:pt x="190" y="390"/>
                      <a:pt x="191" y="391"/>
                    </a:cubicBezTo>
                    <a:close/>
                    <a:moveTo>
                      <a:pt x="481" y="488"/>
                    </a:moveTo>
                    <a:cubicBezTo>
                      <a:pt x="481" y="488"/>
                      <a:pt x="481" y="488"/>
                      <a:pt x="481" y="488"/>
                    </a:cubicBezTo>
                    <a:cubicBezTo>
                      <a:pt x="482" y="488"/>
                      <a:pt x="483" y="488"/>
                      <a:pt x="484" y="488"/>
                    </a:cubicBezTo>
                    <a:cubicBezTo>
                      <a:pt x="484" y="488"/>
                      <a:pt x="485" y="488"/>
                      <a:pt x="486" y="488"/>
                    </a:cubicBezTo>
                    <a:cubicBezTo>
                      <a:pt x="487" y="488"/>
                      <a:pt x="487" y="488"/>
                      <a:pt x="488" y="488"/>
                    </a:cubicBezTo>
                    <a:cubicBezTo>
                      <a:pt x="488" y="488"/>
                      <a:pt x="488" y="488"/>
                      <a:pt x="488" y="488"/>
                    </a:cubicBezTo>
                    <a:cubicBezTo>
                      <a:pt x="488" y="488"/>
                      <a:pt x="488" y="488"/>
                      <a:pt x="488" y="488"/>
                    </a:cubicBezTo>
                    <a:cubicBezTo>
                      <a:pt x="487" y="488"/>
                      <a:pt x="487" y="488"/>
                      <a:pt x="486" y="488"/>
                    </a:cubicBezTo>
                    <a:cubicBezTo>
                      <a:pt x="485" y="488"/>
                      <a:pt x="484" y="488"/>
                      <a:pt x="484" y="488"/>
                    </a:cubicBezTo>
                    <a:cubicBezTo>
                      <a:pt x="483" y="488"/>
                      <a:pt x="482" y="488"/>
                      <a:pt x="481" y="488"/>
                    </a:cubicBezTo>
                    <a:cubicBezTo>
                      <a:pt x="481" y="488"/>
                      <a:pt x="481" y="488"/>
                      <a:pt x="481" y="488"/>
                    </a:cubicBezTo>
                    <a:close/>
                    <a:moveTo>
                      <a:pt x="505" y="492"/>
                    </a:moveTo>
                    <a:cubicBezTo>
                      <a:pt x="500" y="492"/>
                      <a:pt x="495" y="492"/>
                      <a:pt x="490" y="492"/>
                    </a:cubicBezTo>
                    <a:cubicBezTo>
                      <a:pt x="490" y="492"/>
                      <a:pt x="490" y="491"/>
                      <a:pt x="490" y="491"/>
                    </a:cubicBezTo>
                    <a:cubicBezTo>
                      <a:pt x="495" y="491"/>
                      <a:pt x="500" y="491"/>
                      <a:pt x="505" y="491"/>
                    </a:cubicBezTo>
                    <a:cubicBezTo>
                      <a:pt x="505" y="491"/>
                      <a:pt x="505" y="491"/>
                      <a:pt x="505" y="492"/>
                    </a:cubicBezTo>
                    <a:close/>
                    <a:moveTo>
                      <a:pt x="519" y="488"/>
                    </a:moveTo>
                    <a:cubicBezTo>
                      <a:pt x="512" y="488"/>
                      <a:pt x="505" y="488"/>
                      <a:pt x="499" y="487"/>
                    </a:cubicBezTo>
                    <a:cubicBezTo>
                      <a:pt x="499" y="487"/>
                      <a:pt x="499" y="486"/>
                      <a:pt x="499" y="486"/>
                    </a:cubicBezTo>
                    <a:cubicBezTo>
                      <a:pt x="506" y="486"/>
                      <a:pt x="512" y="486"/>
                      <a:pt x="519" y="487"/>
                    </a:cubicBezTo>
                    <a:cubicBezTo>
                      <a:pt x="519" y="488"/>
                      <a:pt x="519" y="488"/>
                      <a:pt x="519" y="488"/>
                    </a:cubicBezTo>
                    <a:close/>
                    <a:moveTo>
                      <a:pt x="522" y="488"/>
                    </a:moveTo>
                    <a:cubicBezTo>
                      <a:pt x="522" y="488"/>
                      <a:pt x="522" y="488"/>
                      <a:pt x="522" y="488"/>
                    </a:cubicBezTo>
                    <a:cubicBezTo>
                      <a:pt x="523" y="488"/>
                      <a:pt x="523" y="488"/>
                      <a:pt x="524" y="488"/>
                    </a:cubicBezTo>
                    <a:cubicBezTo>
                      <a:pt x="524" y="488"/>
                      <a:pt x="524" y="488"/>
                      <a:pt x="524" y="488"/>
                    </a:cubicBezTo>
                    <a:cubicBezTo>
                      <a:pt x="523" y="488"/>
                      <a:pt x="523" y="488"/>
                      <a:pt x="522" y="488"/>
                    </a:cubicBezTo>
                    <a:close/>
                    <a:moveTo>
                      <a:pt x="533" y="488"/>
                    </a:moveTo>
                    <a:cubicBezTo>
                      <a:pt x="533" y="488"/>
                      <a:pt x="532" y="488"/>
                      <a:pt x="532" y="488"/>
                    </a:cubicBezTo>
                    <a:cubicBezTo>
                      <a:pt x="533" y="488"/>
                      <a:pt x="533" y="488"/>
                      <a:pt x="534" y="488"/>
                    </a:cubicBezTo>
                    <a:cubicBezTo>
                      <a:pt x="534" y="488"/>
                      <a:pt x="534" y="488"/>
                      <a:pt x="534" y="488"/>
                    </a:cubicBezTo>
                    <a:cubicBezTo>
                      <a:pt x="533" y="488"/>
                      <a:pt x="533" y="488"/>
                      <a:pt x="533" y="488"/>
                    </a:cubicBezTo>
                    <a:close/>
                    <a:moveTo>
                      <a:pt x="556" y="489"/>
                    </a:moveTo>
                    <a:cubicBezTo>
                      <a:pt x="556" y="489"/>
                      <a:pt x="556" y="489"/>
                      <a:pt x="556" y="489"/>
                    </a:cubicBezTo>
                    <a:cubicBezTo>
                      <a:pt x="556" y="489"/>
                      <a:pt x="556" y="489"/>
                      <a:pt x="556" y="489"/>
                    </a:cubicBezTo>
                    <a:close/>
                    <a:moveTo>
                      <a:pt x="501" y="481"/>
                    </a:moveTo>
                    <a:cubicBezTo>
                      <a:pt x="501" y="481"/>
                      <a:pt x="501" y="481"/>
                      <a:pt x="501" y="481"/>
                    </a:cubicBezTo>
                    <a:cubicBezTo>
                      <a:pt x="501" y="481"/>
                      <a:pt x="501" y="481"/>
                      <a:pt x="501" y="481"/>
                    </a:cubicBezTo>
                    <a:cubicBezTo>
                      <a:pt x="510" y="480"/>
                      <a:pt x="518" y="479"/>
                      <a:pt x="527" y="481"/>
                    </a:cubicBezTo>
                    <a:cubicBezTo>
                      <a:pt x="531" y="481"/>
                      <a:pt x="534" y="482"/>
                      <a:pt x="538" y="482"/>
                    </a:cubicBezTo>
                    <a:cubicBezTo>
                      <a:pt x="543" y="483"/>
                      <a:pt x="549" y="484"/>
                      <a:pt x="554" y="485"/>
                    </a:cubicBezTo>
                    <a:cubicBezTo>
                      <a:pt x="554" y="485"/>
                      <a:pt x="554" y="485"/>
                      <a:pt x="554" y="485"/>
                    </a:cubicBezTo>
                    <a:cubicBezTo>
                      <a:pt x="554" y="485"/>
                      <a:pt x="554" y="485"/>
                      <a:pt x="555" y="485"/>
                    </a:cubicBezTo>
                    <a:cubicBezTo>
                      <a:pt x="554" y="485"/>
                      <a:pt x="554" y="485"/>
                      <a:pt x="554" y="485"/>
                    </a:cubicBezTo>
                    <a:cubicBezTo>
                      <a:pt x="554" y="485"/>
                      <a:pt x="554" y="485"/>
                      <a:pt x="554" y="485"/>
                    </a:cubicBezTo>
                    <a:cubicBezTo>
                      <a:pt x="553" y="485"/>
                      <a:pt x="551" y="485"/>
                      <a:pt x="550" y="485"/>
                    </a:cubicBezTo>
                    <a:cubicBezTo>
                      <a:pt x="546" y="484"/>
                      <a:pt x="541" y="484"/>
                      <a:pt x="537" y="483"/>
                    </a:cubicBezTo>
                    <a:cubicBezTo>
                      <a:pt x="527" y="483"/>
                      <a:pt x="516" y="482"/>
                      <a:pt x="505" y="481"/>
                    </a:cubicBezTo>
                    <a:cubicBezTo>
                      <a:pt x="504" y="481"/>
                      <a:pt x="503" y="481"/>
                      <a:pt x="501" y="481"/>
                    </a:cubicBezTo>
                    <a:cubicBezTo>
                      <a:pt x="501" y="481"/>
                      <a:pt x="501" y="481"/>
                      <a:pt x="501" y="481"/>
                    </a:cubicBezTo>
                    <a:cubicBezTo>
                      <a:pt x="501" y="481"/>
                      <a:pt x="501" y="481"/>
                      <a:pt x="501" y="481"/>
                    </a:cubicBezTo>
                    <a:cubicBezTo>
                      <a:pt x="497" y="482"/>
                      <a:pt x="493" y="483"/>
                      <a:pt x="489" y="483"/>
                    </a:cubicBezTo>
                    <a:cubicBezTo>
                      <a:pt x="479" y="484"/>
                      <a:pt x="468" y="482"/>
                      <a:pt x="458" y="480"/>
                    </a:cubicBezTo>
                    <a:cubicBezTo>
                      <a:pt x="455" y="480"/>
                      <a:pt x="452" y="479"/>
                      <a:pt x="450" y="479"/>
                    </a:cubicBezTo>
                    <a:cubicBezTo>
                      <a:pt x="454" y="478"/>
                      <a:pt x="458" y="479"/>
                      <a:pt x="461" y="479"/>
                    </a:cubicBezTo>
                    <a:cubicBezTo>
                      <a:pt x="470" y="480"/>
                      <a:pt x="478" y="481"/>
                      <a:pt x="487" y="481"/>
                    </a:cubicBezTo>
                    <a:cubicBezTo>
                      <a:pt x="491" y="481"/>
                      <a:pt x="496" y="481"/>
                      <a:pt x="501" y="481"/>
                    </a:cubicBezTo>
                    <a:close/>
                    <a:moveTo>
                      <a:pt x="179" y="368"/>
                    </a:moveTo>
                    <a:cubicBezTo>
                      <a:pt x="181" y="369"/>
                      <a:pt x="184" y="370"/>
                      <a:pt x="186" y="371"/>
                    </a:cubicBezTo>
                    <a:cubicBezTo>
                      <a:pt x="190" y="373"/>
                      <a:pt x="195" y="376"/>
                      <a:pt x="199" y="378"/>
                    </a:cubicBezTo>
                    <a:cubicBezTo>
                      <a:pt x="205" y="382"/>
                      <a:pt x="211" y="384"/>
                      <a:pt x="217" y="388"/>
                    </a:cubicBezTo>
                    <a:cubicBezTo>
                      <a:pt x="227" y="394"/>
                      <a:pt x="237" y="399"/>
                      <a:pt x="248" y="403"/>
                    </a:cubicBezTo>
                    <a:cubicBezTo>
                      <a:pt x="251" y="404"/>
                      <a:pt x="255" y="405"/>
                      <a:pt x="258" y="407"/>
                    </a:cubicBezTo>
                    <a:cubicBezTo>
                      <a:pt x="268" y="410"/>
                      <a:pt x="277" y="415"/>
                      <a:pt x="286" y="418"/>
                    </a:cubicBezTo>
                    <a:cubicBezTo>
                      <a:pt x="298" y="423"/>
                      <a:pt x="309" y="428"/>
                      <a:pt x="321" y="432"/>
                    </a:cubicBezTo>
                    <a:cubicBezTo>
                      <a:pt x="326" y="434"/>
                      <a:pt x="331" y="437"/>
                      <a:pt x="336" y="439"/>
                    </a:cubicBezTo>
                    <a:cubicBezTo>
                      <a:pt x="341" y="440"/>
                      <a:pt x="345" y="442"/>
                      <a:pt x="350" y="443"/>
                    </a:cubicBezTo>
                    <a:cubicBezTo>
                      <a:pt x="357" y="446"/>
                      <a:pt x="363" y="448"/>
                      <a:pt x="370" y="450"/>
                    </a:cubicBezTo>
                    <a:cubicBezTo>
                      <a:pt x="385" y="454"/>
                      <a:pt x="401" y="458"/>
                      <a:pt x="416" y="462"/>
                    </a:cubicBezTo>
                    <a:cubicBezTo>
                      <a:pt x="424" y="464"/>
                      <a:pt x="432" y="465"/>
                      <a:pt x="440" y="467"/>
                    </a:cubicBezTo>
                    <a:cubicBezTo>
                      <a:pt x="449" y="469"/>
                      <a:pt x="457" y="470"/>
                      <a:pt x="466" y="472"/>
                    </a:cubicBezTo>
                    <a:cubicBezTo>
                      <a:pt x="472" y="473"/>
                      <a:pt x="477" y="474"/>
                      <a:pt x="483" y="475"/>
                    </a:cubicBezTo>
                    <a:cubicBezTo>
                      <a:pt x="487" y="476"/>
                      <a:pt x="490" y="476"/>
                      <a:pt x="493" y="477"/>
                    </a:cubicBezTo>
                    <a:cubicBezTo>
                      <a:pt x="493" y="477"/>
                      <a:pt x="493" y="477"/>
                      <a:pt x="493" y="477"/>
                    </a:cubicBezTo>
                    <a:cubicBezTo>
                      <a:pt x="488" y="477"/>
                      <a:pt x="483" y="477"/>
                      <a:pt x="478" y="477"/>
                    </a:cubicBezTo>
                    <a:cubicBezTo>
                      <a:pt x="466" y="476"/>
                      <a:pt x="455" y="474"/>
                      <a:pt x="443" y="473"/>
                    </a:cubicBezTo>
                    <a:cubicBezTo>
                      <a:pt x="439" y="473"/>
                      <a:pt x="436" y="472"/>
                      <a:pt x="432" y="472"/>
                    </a:cubicBezTo>
                    <a:cubicBezTo>
                      <a:pt x="426" y="470"/>
                      <a:pt x="421" y="469"/>
                      <a:pt x="415" y="468"/>
                    </a:cubicBezTo>
                    <a:cubicBezTo>
                      <a:pt x="408" y="466"/>
                      <a:pt x="402" y="465"/>
                      <a:pt x="395" y="463"/>
                    </a:cubicBezTo>
                    <a:cubicBezTo>
                      <a:pt x="390" y="462"/>
                      <a:pt x="385" y="460"/>
                      <a:pt x="379" y="459"/>
                    </a:cubicBezTo>
                    <a:cubicBezTo>
                      <a:pt x="375" y="458"/>
                      <a:pt x="370" y="457"/>
                      <a:pt x="366" y="456"/>
                    </a:cubicBezTo>
                    <a:cubicBezTo>
                      <a:pt x="358" y="454"/>
                      <a:pt x="351" y="452"/>
                      <a:pt x="343" y="450"/>
                    </a:cubicBezTo>
                    <a:cubicBezTo>
                      <a:pt x="340" y="449"/>
                      <a:pt x="337" y="447"/>
                      <a:pt x="334" y="446"/>
                    </a:cubicBezTo>
                    <a:cubicBezTo>
                      <a:pt x="321" y="443"/>
                      <a:pt x="308" y="438"/>
                      <a:pt x="295" y="432"/>
                    </a:cubicBezTo>
                    <a:cubicBezTo>
                      <a:pt x="291" y="430"/>
                      <a:pt x="287" y="428"/>
                      <a:pt x="283" y="426"/>
                    </a:cubicBezTo>
                    <a:cubicBezTo>
                      <a:pt x="276" y="422"/>
                      <a:pt x="268" y="419"/>
                      <a:pt x="260" y="415"/>
                    </a:cubicBezTo>
                    <a:cubicBezTo>
                      <a:pt x="253" y="412"/>
                      <a:pt x="246" y="408"/>
                      <a:pt x="239" y="404"/>
                    </a:cubicBezTo>
                    <a:cubicBezTo>
                      <a:pt x="237" y="403"/>
                      <a:pt x="234" y="403"/>
                      <a:pt x="232" y="401"/>
                    </a:cubicBezTo>
                    <a:cubicBezTo>
                      <a:pt x="219" y="393"/>
                      <a:pt x="206" y="385"/>
                      <a:pt x="192" y="377"/>
                    </a:cubicBezTo>
                    <a:cubicBezTo>
                      <a:pt x="188" y="375"/>
                      <a:pt x="183" y="372"/>
                      <a:pt x="178" y="369"/>
                    </a:cubicBezTo>
                    <a:cubicBezTo>
                      <a:pt x="179" y="368"/>
                      <a:pt x="179" y="368"/>
                      <a:pt x="179" y="368"/>
                    </a:cubicBezTo>
                    <a:close/>
                    <a:moveTo>
                      <a:pt x="164" y="378"/>
                    </a:moveTo>
                    <a:cubicBezTo>
                      <a:pt x="165" y="379"/>
                      <a:pt x="165" y="380"/>
                      <a:pt x="165" y="381"/>
                    </a:cubicBezTo>
                    <a:cubicBezTo>
                      <a:pt x="170" y="399"/>
                      <a:pt x="177" y="417"/>
                      <a:pt x="184" y="434"/>
                    </a:cubicBezTo>
                    <a:cubicBezTo>
                      <a:pt x="186" y="439"/>
                      <a:pt x="186" y="439"/>
                      <a:pt x="183" y="442"/>
                    </a:cubicBezTo>
                    <a:cubicBezTo>
                      <a:pt x="182" y="443"/>
                      <a:pt x="182" y="443"/>
                      <a:pt x="181" y="444"/>
                    </a:cubicBezTo>
                    <a:cubicBezTo>
                      <a:pt x="170" y="454"/>
                      <a:pt x="162" y="467"/>
                      <a:pt x="154" y="481"/>
                    </a:cubicBezTo>
                    <a:cubicBezTo>
                      <a:pt x="146" y="496"/>
                      <a:pt x="139" y="512"/>
                      <a:pt x="134" y="529"/>
                    </a:cubicBezTo>
                    <a:cubicBezTo>
                      <a:pt x="134" y="531"/>
                      <a:pt x="133" y="532"/>
                      <a:pt x="133" y="534"/>
                    </a:cubicBezTo>
                    <a:cubicBezTo>
                      <a:pt x="132" y="533"/>
                      <a:pt x="132" y="532"/>
                      <a:pt x="133" y="530"/>
                    </a:cubicBezTo>
                    <a:cubicBezTo>
                      <a:pt x="134" y="522"/>
                      <a:pt x="135" y="514"/>
                      <a:pt x="137" y="506"/>
                    </a:cubicBezTo>
                    <a:cubicBezTo>
                      <a:pt x="139" y="493"/>
                      <a:pt x="142" y="481"/>
                      <a:pt x="144" y="469"/>
                    </a:cubicBezTo>
                    <a:cubicBezTo>
                      <a:pt x="146" y="463"/>
                      <a:pt x="147" y="456"/>
                      <a:pt x="148" y="449"/>
                    </a:cubicBezTo>
                    <a:cubicBezTo>
                      <a:pt x="149" y="437"/>
                      <a:pt x="150" y="425"/>
                      <a:pt x="154" y="413"/>
                    </a:cubicBezTo>
                    <a:cubicBezTo>
                      <a:pt x="155" y="412"/>
                      <a:pt x="155" y="410"/>
                      <a:pt x="155" y="409"/>
                    </a:cubicBezTo>
                    <a:cubicBezTo>
                      <a:pt x="157" y="398"/>
                      <a:pt x="160" y="389"/>
                      <a:pt x="164" y="378"/>
                    </a:cubicBezTo>
                    <a:close/>
                    <a:moveTo>
                      <a:pt x="480" y="415"/>
                    </a:moveTo>
                    <a:cubicBezTo>
                      <a:pt x="473" y="415"/>
                      <a:pt x="465" y="415"/>
                      <a:pt x="457" y="414"/>
                    </a:cubicBezTo>
                    <a:cubicBezTo>
                      <a:pt x="451" y="413"/>
                      <a:pt x="444" y="412"/>
                      <a:pt x="438" y="411"/>
                    </a:cubicBezTo>
                    <a:cubicBezTo>
                      <a:pt x="431" y="410"/>
                      <a:pt x="425" y="409"/>
                      <a:pt x="419" y="408"/>
                    </a:cubicBezTo>
                    <a:cubicBezTo>
                      <a:pt x="413" y="407"/>
                      <a:pt x="407" y="405"/>
                      <a:pt x="401" y="404"/>
                    </a:cubicBezTo>
                    <a:cubicBezTo>
                      <a:pt x="395" y="403"/>
                      <a:pt x="389" y="402"/>
                      <a:pt x="384" y="401"/>
                    </a:cubicBezTo>
                    <a:cubicBezTo>
                      <a:pt x="378" y="400"/>
                      <a:pt x="373" y="398"/>
                      <a:pt x="368" y="397"/>
                    </a:cubicBezTo>
                    <a:cubicBezTo>
                      <a:pt x="360" y="396"/>
                      <a:pt x="351" y="394"/>
                      <a:pt x="343" y="392"/>
                    </a:cubicBezTo>
                    <a:cubicBezTo>
                      <a:pt x="336" y="391"/>
                      <a:pt x="329" y="389"/>
                      <a:pt x="322" y="388"/>
                    </a:cubicBezTo>
                    <a:cubicBezTo>
                      <a:pt x="317" y="386"/>
                      <a:pt x="311" y="385"/>
                      <a:pt x="306" y="384"/>
                    </a:cubicBezTo>
                    <a:cubicBezTo>
                      <a:pt x="303" y="383"/>
                      <a:pt x="300" y="382"/>
                      <a:pt x="297" y="382"/>
                    </a:cubicBezTo>
                    <a:cubicBezTo>
                      <a:pt x="290" y="380"/>
                      <a:pt x="283" y="379"/>
                      <a:pt x="276" y="377"/>
                    </a:cubicBezTo>
                    <a:cubicBezTo>
                      <a:pt x="269" y="375"/>
                      <a:pt x="262" y="373"/>
                      <a:pt x="255" y="370"/>
                    </a:cubicBezTo>
                    <a:cubicBezTo>
                      <a:pt x="241" y="365"/>
                      <a:pt x="227" y="362"/>
                      <a:pt x="214" y="354"/>
                    </a:cubicBezTo>
                    <a:cubicBezTo>
                      <a:pt x="206" y="349"/>
                      <a:pt x="198" y="345"/>
                      <a:pt x="189" y="340"/>
                    </a:cubicBezTo>
                    <a:cubicBezTo>
                      <a:pt x="189" y="340"/>
                      <a:pt x="189" y="339"/>
                      <a:pt x="188" y="339"/>
                    </a:cubicBezTo>
                    <a:cubicBezTo>
                      <a:pt x="184" y="335"/>
                      <a:pt x="179" y="332"/>
                      <a:pt x="175" y="329"/>
                    </a:cubicBezTo>
                    <a:cubicBezTo>
                      <a:pt x="170" y="325"/>
                      <a:pt x="166" y="322"/>
                      <a:pt x="162" y="319"/>
                    </a:cubicBezTo>
                    <a:cubicBezTo>
                      <a:pt x="163" y="318"/>
                      <a:pt x="164" y="318"/>
                      <a:pt x="164" y="319"/>
                    </a:cubicBezTo>
                    <a:cubicBezTo>
                      <a:pt x="171" y="323"/>
                      <a:pt x="177" y="327"/>
                      <a:pt x="183" y="332"/>
                    </a:cubicBezTo>
                    <a:cubicBezTo>
                      <a:pt x="186" y="334"/>
                      <a:pt x="189" y="336"/>
                      <a:pt x="192" y="337"/>
                    </a:cubicBezTo>
                    <a:cubicBezTo>
                      <a:pt x="199" y="340"/>
                      <a:pt x="206" y="343"/>
                      <a:pt x="213" y="347"/>
                    </a:cubicBezTo>
                    <a:cubicBezTo>
                      <a:pt x="220" y="350"/>
                      <a:pt x="227" y="354"/>
                      <a:pt x="234" y="356"/>
                    </a:cubicBezTo>
                    <a:cubicBezTo>
                      <a:pt x="242" y="359"/>
                      <a:pt x="250" y="362"/>
                      <a:pt x="258" y="364"/>
                    </a:cubicBezTo>
                    <a:cubicBezTo>
                      <a:pt x="272" y="369"/>
                      <a:pt x="286" y="373"/>
                      <a:pt x="300" y="376"/>
                    </a:cubicBezTo>
                    <a:cubicBezTo>
                      <a:pt x="308" y="378"/>
                      <a:pt x="316" y="380"/>
                      <a:pt x="324" y="383"/>
                    </a:cubicBezTo>
                    <a:cubicBezTo>
                      <a:pt x="330" y="384"/>
                      <a:pt x="337" y="387"/>
                      <a:pt x="344" y="387"/>
                    </a:cubicBezTo>
                    <a:cubicBezTo>
                      <a:pt x="357" y="388"/>
                      <a:pt x="370" y="392"/>
                      <a:pt x="382" y="395"/>
                    </a:cubicBezTo>
                    <a:cubicBezTo>
                      <a:pt x="389" y="397"/>
                      <a:pt x="396" y="399"/>
                      <a:pt x="402" y="400"/>
                    </a:cubicBezTo>
                    <a:cubicBezTo>
                      <a:pt x="410" y="402"/>
                      <a:pt x="418" y="402"/>
                      <a:pt x="426" y="404"/>
                    </a:cubicBezTo>
                    <a:cubicBezTo>
                      <a:pt x="432" y="405"/>
                      <a:pt x="439" y="406"/>
                      <a:pt x="445" y="408"/>
                    </a:cubicBezTo>
                    <a:cubicBezTo>
                      <a:pt x="453" y="411"/>
                      <a:pt x="461" y="413"/>
                      <a:pt x="469" y="413"/>
                    </a:cubicBezTo>
                    <a:cubicBezTo>
                      <a:pt x="473" y="414"/>
                      <a:pt x="477" y="414"/>
                      <a:pt x="480" y="414"/>
                    </a:cubicBezTo>
                    <a:cubicBezTo>
                      <a:pt x="480" y="415"/>
                      <a:pt x="480" y="415"/>
                      <a:pt x="480" y="415"/>
                    </a:cubicBezTo>
                    <a:close/>
                    <a:moveTo>
                      <a:pt x="170" y="275"/>
                    </a:moveTo>
                    <a:cubicBezTo>
                      <a:pt x="178" y="281"/>
                      <a:pt x="186" y="288"/>
                      <a:pt x="194" y="294"/>
                    </a:cubicBezTo>
                    <a:cubicBezTo>
                      <a:pt x="200" y="298"/>
                      <a:pt x="205" y="302"/>
                      <a:pt x="211" y="306"/>
                    </a:cubicBezTo>
                    <a:cubicBezTo>
                      <a:pt x="217" y="310"/>
                      <a:pt x="223" y="314"/>
                      <a:pt x="229" y="318"/>
                    </a:cubicBezTo>
                    <a:cubicBezTo>
                      <a:pt x="238" y="323"/>
                      <a:pt x="248" y="328"/>
                      <a:pt x="257" y="333"/>
                    </a:cubicBezTo>
                    <a:cubicBezTo>
                      <a:pt x="265" y="337"/>
                      <a:pt x="272" y="341"/>
                      <a:pt x="280" y="343"/>
                    </a:cubicBezTo>
                    <a:cubicBezTo>
                      <a:pt x="284" y="344"/>
                      <a:pt x="288" y="345"/>
                      <a:pt x="292" y="346"/>
                    </a:cubicBezTo>
                    <a:cubicBezTo>
                      <a:pt x="297" y="348"/>
                      <a:pt x="301" y="350"/>
                      <a:pt x="306" y="351"/>
                    </a:cubicBezTo>
                    <a:cubicBezTo>
                      <a:pt x="310" y="352"/>
                      <a:pt x="313" y="353"/>
                      <a:pt x="316" y="354"/>
                    </a:cubicBezTo>
                    <a:cubicBezTo>
                      <a:pt x="321" y="356"/>
                      <a:pt x="326" y="357"/>
                      <a:pt x="330" y="359"/>
                    </a:cubicBezTo>
                    <a:cubicBezTo>
                      <a:pt x="340" y="361"/>
                      <a:pt x="351" y="363"/>
                      <a:pt x="361" y="366"/>
                    </a:cubicBezTo>
                    <a:cubicBezTo>
                      <a:pt x="368" y="368"/>
                      <a:pt x="374" y="370"/>
                      <a:pt x="381" y="371"/>
                    </a:cubicBezTo>
                    <a:cubicBezTo>
                      <a:pt x="391" y="372"/>
                      <a:pt x="400" y="376"/>
                      <a:pt x="410" y="379"/>
                    </a:cubicBezTo>
                    <a:cubicBezTo>
                      <a:pt x="418" y="382"/>
                      <a:pt x="426" y="384"/>
                      <a:pt x="434" y="386"/>
                    </a:cubicBezTo>
                    <a:cubicBezTo>
                      <a:pt x="439" y="388"/>
                      <a:pt x="444" y="389"/>
                      <a:pt x="450" y="391"/>
                    </a:cubicBezTo>
                    <a:cubicBezTo>
                      <a:pt x="453" y="392"/>
                      <a:pt x="456" y="393"/>
                      <a:pt x="459" y="394"/>
                    </a:cubicBezTo>
                    <a:cubicBezTo>
                      <a:pt x="465" y="394"/>
                      <a:pt x="470" y="396"/>
                      <a:pt x="476" y="398"/>
                    </a:cubicBezTo>
                    <a:cubicBezTo>
                      <a:pt x="483" y="400"/>
                      <a:pt x="489" y="402"/>
                      <a:pt x="495" y="406"/>
                    </a:cubicBezTo>
                    <a:cubicBezTo>
                      <a:pt x="493" y="406"/>
                      <a:pt x="491" y="405"/>
                      <a:pt x="489" y="405"/>
                    </a:cubicBezTo>
                    <a:cubicBezTo>
                      <a:pt x="482" y="403"/>
                      <a:pt x="475" y="401"/>
                      <a:pt x="468" y="400"/>
                    </a:cubicBezTo>
                    <a:cubicBezTo>
                      <a:pt x="461" y="398"/>
                      <a:pt x="453" y="397"/>
                      <a:pt x="445" y="395"/>
                    </a:cubicBezTo>
                    <a:cubicBezTo>
                      <a:pt x="436" y="392"/>
                      <a:pt x="426" y="389"/>
                      <a:pt x="416" y="387"/>
                    </a:cubicBezTo>
                    <a:cubicBezTo>
                      <a:pt x="412" y="385"/>
                      <a:pt x="407" y="384"/>
                      <a:pt x="402" y="383"/>
                    </a:cubicBezTo>
                    <a:cubicBezTo>
                      <a:pt x="392" y="380"/>
                      <a:pt x="382" y="377"/>
                      <a:pt x="373" y="374"/>
                    </a:cubicBezTo>
                    <a:cubicBezTo>
                      <a:pt x="362" y="371"/>
                      <a:pt x="351" y="368"/>
                      <a:pt x="341" y="365"/>
                    </a:cubicBezTo>
                    <a:cubicBezTo>
                      <a:pt x="333" y="362"/>
                      <a:pt x="325" y="360"/>
                      <a:pt x="317" y="357"/>
                    </a:cubicBezTo>
                    <a:cubicBezTo>
                      <a:pt x="311" y="355"/>
                      <a:pt x="304" y="354"/>
                      <a:pt x="298" y="352"/>
                    </a:cubicBezTo>
                    <a:cubicBezTo>
                      <a:pt x="288" y="348"/>
                      <a:pt x="277" y="345"/>
                      <a:pt x="266" y="341"/>
                    </a:cubicBezTo>
                    <a:cubicBezTo>
                      <a:pt x="261" y="339"/>
                      <a:pt x="256" y="336"/>
                      <a:pt x="251" y="334"/>
                    </a:cubicBezTo>
                    <a:cubicBezTo>
                      <a:pt x="244" y="330"/>
                      <a:pt x="238" y="326"/>
                      <a:pt x="231" y="323"/>
                    </a:cubicBezTo>
                    <a:cubicBezTo>
                      <a:pt x="224" y="320"/>
                      <a:pt x="218" y="316"/>
                      <a:pt x="212" y="311"/>
                    </a:cubicBezTo>
                    <a:cubicBezTo>
                      <a:pt x="206" y="307"/>
                      <a:pt x="201" y="302"/>
                      <a:pt x="195" y="298"/>
                    </a:cubicBezTo>
                    <a:cubicBezTo>
                      <a:pt x="193" y="297"/>
                      <a:pt x="192" y="296"/>
                      <a:pt x="190" y="295"/>
                    </a:cubicBezTo>
                    <a:cubicBezTo>
                      <a:pt x="184" y="289"/>
                      <a:pt x="177" y="284"/>
                      <a:pt x="171" y="278"/>
                    </a:cubicBezTo>
                    <a:cubicBezTo>
                      <a:pt x="170" y="277"/>
                      <a:pt x="169" y="276"/>
                      <a:pt x="168" y="275"/>
                    </a:cubicBezTo>
                    <a:cubicBezTo>
                      <a:pt x="168" y="275"/>
                      <a:pt x="168" y="275"/>
                      <a:pt x="169" y="274"/>
                    </a:cubicBezTo>
                    <a:cubicBezTo>
                      <a:pt x="169" y="275"/>
                      <a:pt x="169" y="275"/>
                      <a:pt x="170" y="275"/>
                    </a:cubicBezTo>
                    <a:close/>
                    <a:moveTo>
                      <a:pt x="169" y="270"/>
                    </a:moveTo>
                    <a:cubicBezTo>
                      <a:pt x="169" y="270"/>
                      <a:pt x="169" y="270"/>
                      <a:pt x="169" y="270"/>
                    </a:cubicBezTo>
                    <a:cubicBezTo>
                      <a:pt x="169" y="270"/>
                      <a:pt x="170" y="271"/>
                      <a:pt x="170" y="271"/>
                    </a:cubicBezTo>
                    <a:cubicBezTo>
                      <a:pt x="170" y="271"/>
                      <a:pt x="170" y="271"/>
                      <a:pt x="170" y="271"/>
                    </a:cubicBezTo>
                    <a:cubicBezTo>
                      <a:pt x="170" y="271"/>
                      <a:pt x="169" y="271"/>
                      <a:pt x="169" y="270"/>
                    </a:cubicBezTo>
                    <a:close/>
                    <a:moveTo>
                      <a:pt x="206" y="299"/>
                    </a:moveTo>
                    <a:cubicBezTo>
                      <a:pt x="206" y="299"/>
                      <a:pt x="206" y="298"/>
                      <a:pt x="206" y="298"/>
                    </a:cubicBezTo>
                    <a:cubicBezTo>
                      <a:pt x="206" y="298"/>
                      <a:pt x="206" y="298"/>
                      <a:pt x="206" y="298"/>
                    </a:cubicBezTo>
                    <a:cubicBezTo>
                      <a:pt x="206" y="298"/>
                      <a:pt x="206" y="299"/>
                      <a:pt x="206" y="299"/>
                    </a:cubicBezTo>
                    <a:cubicBezTo>
                      <a:pt x="206" y="299"/>
                      <a:pt x="206" y="299"/>
                      <a:pt x="206" y="299"/>
                    </a:cubicBezTo>
                    <a:close/>
                    <a:moveTo>
                      <a:pt x="210" y="301"/>
                    </a:moveTo>
                    <a:cubicBezTo>
                      <a:pt x="210" y="301"/>
                      <a:pt x="210" y="301"/>
                      <a:pt x="210" y="301"/>
                    </a:cubicBezTo>
                    <a:cubicBezTo>
                      <a:pt x="211" y="301"/>
                      <a:pt x="212" y="302"/>
                      <a:pt x="213" y="303"/>
                    </a:cubicBezTo>
                    <a:cubicBezTo>
                      <a:pt x="213" y="303"/>
                      <a:pt x="213" y="303"/>
                      <a:pt x="213" y="303"/>
                    </a:cubicBezTo>
                    <a:cubicBezTo>
                      <a:pt x="213" y="303"/>
                      <a:pt x="213" y="303"/>
                      <a:pt x="213" y="303"/>
                    </a:cubicBezTo>
                    <a:cubicBezTo>
                      <a:pt x="216" y="305"/>
                      <a:pt x="219" y="306"/>
                      <a:pt x="222" y="308"/>
                    </a:cubicBezTo>
                    <a:cubicBezTo>
                      <a:pt x="225" y="310"/>
                      <a:pt x="229" y="311"/>
                      <a:pt x="233" y="313"/>
                    </a:cubicBezTo>
                    <a:cubicBezTo>
                      <a:pt x="241" y="317"/>
                      <a:pt x="249" y="321"/>
                      <a:pt x="258" y="324"/>
                    </a:cubicBezTo>
                    <a:cubicBezTo>
                      <a:pt x="263" y="326"/>
                      <a:pt x="268" y="328"/>
                      <a:pt x="274" y="330"/>
                    </a:cubicBezTo>
                    <a:cubicBezTo>
                      <a:pt x="282" y="333"/>
                      <a:pt x="290" y="335"/>
                      <a:pt x="298" y="338"/>
                    </a:cubicBezTo>
                    <a:cubicBezTo>
                      <a:pt x="302" y="339"/>
                      <a:pt x="305" y="340"/>
                      <a:pt x="309" y="341"/>
                    </a:cubicBezTo>
                    <a:cubicBezTo>
                      <a:pt x="317" y="343"/>
                      <a:pt x="325" y="346"/>
                      <a:pt x="333" y="348"/>
                    </a:cubicBezTo>
                    <a:cubicBezTo>
                      <a:pt x="343" y="351"/>
                      <a:pt x="354" y="354"/>
                      <a:pt x="364" y="356"/>
                    </a:cubicBezTo>
                    <a:cubicBezTo>
                      <a:pt x="373" y="358"/>
                      <a:pt x="381" y="360"/>
                      <a:pt x="390" y="362"/>
                    </a:cubicBezTo>
                    <a:cubicBezTo>
                      <a:pt x="402" y="366"/>
                      <a:pt x="415" y="370"/>
                      <a:pt x="428" y="374"/>
                    </a:cubicBezTo>
                    <a:cubicBezTo>
                      <a:pt x="437" y="377"/>
                      <a:pt x="446" y="380"/>
                      <a:pt x="455" y="384"/>
                    </a:cubicBezTo>
                    <a:cubicBezTo>
                      <a:pt x="461" y="386"/>
                      <a:pt x="467" y="389"/>
                      <a:pt x="473" y="392"/>
                    </a:cubicBezTo>
                    <a:cubicBezTo>
                      <a:pt x="471" y="392"/>
                      <a:pt x="469" y="392"/>
                      <a:pt x="467" y="391"/>
                    </a:cubicBezTo>
                    <a:cubicBezTo>
                      <a:pt x="463" y="391"/>
                      <a:pt x="460" y="390"/>
                      <a:pt x="457" y="389"/>
                    </a:cubicBezTo>
                    <a:cubicBezTo>
                      <a:pt x="450" y="387"/>
                      <a:pt x="443" y="385"/>
                      <a:pt x="436" y="383"/>
                    </a:cubicBezTo>
                    <a:cubicBezTo>
                      <a:pt x="428" y="380"/>
                      <a:pt x="419" y="378"/>
                      <a:pt x="410" y="375"/>
                    </a:cubicBezTo>
                    <a:cubicBezTo>
                      <a:pt x="404" y="373"/>
                      <a:pt x="398" y="371"/>
                      <a:pt x="392" y="370"/>
                    </a:cubicBezTo>
                    <a:cubicBezTo>
                      <a:pt x="382" y="367"/>
                      <a:pt x="371" y="365"/>
                      <a:pt x="361" y="362"/>
                    </a:cubicBezTo>
                    <a:cubicBezTo>
                      <a:pt x="357" y="361"/>
                      <a:pt x="353" y="360"/>
                      <a:pt x="349" y="359"/>
                    </a:cubicBezTo>
                    <a:cubicBezTo>
                      <a:pt x="336" y="356"/>
                      <a:pt x="324" y="353"/>
                      <a:pt x="312" y="349"/>
                    </a:cubicBezTo>
                    <a:cubicBezTo>
                      <a:pt x="309" y="349"/>
                      <a:pt x="306" y="348"/>
                      <a:pt x="303" y="347"/>
                    </a:cubicBezTo>
                    <a:cubicBezTo>
                      <a:pt x="296" y="345"/>
                      <a:pt x="290" y="342"/>
                      <a:pt x="284" y="340"/>
                    </a:cubicBezTo>
                    <a:cubicBezTo>
                      <a:pt x="280" y="339"/>
                      <a:pt x="277" y="339"/>
                      <a:pt x="273" y="337"/>
                    </a:cubicBezTo>
                    <a:cubicBezTo>
                      <a:pt x="266" y="334"/>
                      <a:pt x="259" y="330"/>
                      <a:pt x="252" y="326"/>
                    </a:cubicBezTo>
                    <a:cubicBezTo>
                      <a:pt x="242" y="321"/>
                      <a:pt x="232" y="315"/>
                      <a:pt x="221" y="310"/>
                    </a:cubicBezTo>
                    <a:cubicBezTo>
                      <a:pt x="219" y="308"/>
                      <a:pt x="216" y="305"/>
                      <a:pt x="213" y="303"/>
                    </a:cubicBezTo>
                    <a:cubicBezTo>
                      <a:pt x="213" y="303"/>
                      <a:pt x="213" y="303"/>
                      <a:pt x="213" y="303"/>
                    </a:cubicBezTo>
                    <a:cubicBezTo>
                      <a:pt x="213" y="303"/>
                      <a:pt x="213" y="303"/>
                      <a:pt x="213" y="303"/>
                    </a:cubicBezTo>
                    <a:cubicBezTo>
                      <a:pt x="212" y="302"/>
                      <a:pt x="211" y="302"/>
                      <a:pt x="210" y="301"/>
                    </a:cubicBezTo>
                    <a:close/>
                    <a:moveTo>
                      <a:pt x="238" y="333"/>
                    </a:moveTo>
                    <a:cubicBezTo>
                      <a:pt x="246" y="337"/>
                      <a:pt x="254" y="341"/>
                      <a:pt x="262" y="344"/>
                    </a:cubicBezTo>
                    <a:cubicBezTo>
                      <a:pt x="265" y="346"/>
                      <a:pt x="269" y="347"/>
                      <a:pt x="272" y="348"/>
                    </a:cubicBezTo>
                    <a:cubicBezTo>
                      <a:pt x="277" y="350"/>
                      <a:pt x="282" y="351"/>
                      <a:pt x="287" y="352"/>
                    </a:cubicBezTo>
                    <a:cubicBezTo>
                      <a:pt x="294" y="355"/>
                      <a:pt x="302" y="357"/>
                      <a:pt x="310" y="360"/>
                    </a:cubicBezTo>
                    <a:cubicBezTo>
                      <a:pt x="317" y="362"/>
                      <a:pt x="325" y="364"/>
                      <a:pt x="332" y="367"/>
                    </a:cubicBezTo>
                    <a:cubicBezTo>
                      <a:pt x="341" y="369"/>
                      <a:pt x="349" y="372"/>
                      <a:pt x="358" y="375"/>
                    </a:cubicBezTo>
                    <a:cubicBezTo>
                      <a:pt x="366" y="378"/>
                      <a:pt x="374" y="379"/>
                      <a:pt x="383" y="382"/>
                    </a:cubicBezTo>
                    <a:cubicBezTo>
                      <a:pt x="386" y="383"/>
                      <a:pt x="390" y="384"/>
                      <a:pt x="394" y="386"/>
                    </a:cubicBezTo>
                    <a:cubicBezTo>
                      <a:pt x="392" y="385"/>
                      <a:pt x="391" y="385"/>
                      <a:pt x="389" y="385"/>
                    </a:cubicBezTo>
                    <a:cubicBezTo>
                      <a:pt x="380" y="383"/>
                      <a:pt x="370" y="381"/>
                      <a:pt x="361" y="379"/>
                    </a:cubicBezTo>
                    <a:cubicBezTo>
                      <a:pt x="353" y="377"/>
                      <a:pt x="345" y="376"/>
                      <a:pt x="337" y="374"/>
                    </a:cubicBezTo>
                    <a:cubicBezTo>
                      <a:pt x="332" y="373"/>
                      <a:pt x="328" y="371"/>
                      <a:pt x="323" y="370"/>
                    </a:cubicBezTo>
                    <a:cubicBezTo>
                      <a:pt x="314" y="367"/>
                      <a:pt x="306" y="365"/>
                      <a:pt x="298" y="363"/>
                    </a:cubicBezTo>
                    <a:cubicBezTo>
                      <a:pt x="291" y="361"/>
                      <a:pt x="284" y="358"/>
                      <a:pt x="278" y="356"/>
                    </a:cubicBezTo>
                    <a:cubicBezTo>
                      <a:pt x="272" y="354"/>
                      <a:pt x="267" y="353"/>
                      <a:pt x="261" y="351"/>
                    </a:cubicBezTo>
                    <a:cubicBezTo>
                      <a:pt x="251" y="348"/>
                      <a:pt x="240" y="345"/>
                      <a:pt x="230" y="342"/>
                    </a:cubicBezTo>
                    <a:cubicBezTo>
                      <a:pt x="223" y="340"/>
                      <a:pt x="216" y="336"/>
                      <a:pt x="208" y="334"/>
                    </a:cubicBezTo>
                    <a:cubicBezTo>
                      <a:pt x="204" y="332"/>
                      <a:pt x="200" y="331"/>
                      <a:pt x="196" y="329"/>
                    </a:cubicBezTo>
                    <a:cubicBezTo>
                      <a:pt x="186" y="325"/>
                      <a:pt x="176" y="320"/>
                      <a:pt x="166" y="316"/>
                    </a:cubicBezTo>
                    <a:cubicBezTo>
                      <a:pt x="166" y="316"/>
                      <a:pt x="166" y="316"/>
                      <a:pt x="167" y="316"/>
                    </a:cubicBezTo>
                    <a:cubicBezTo>
                      <a:pt x="176" y="318"/>
                      <a:pt x="185" y="320"/>
                      <a:pt x="195" y="322"/>
                    </a:cubicBezTo>
                    <a:cubicBezTo>
                      <a:pt x="202" y="323"/>
                      <a:pt x="209" y="325"/>
                      <a:pt x="217" y="327"/>
                    </a:cubicBezTo>
                    <a:cubicBezTo>
                      <a:pt x="224" y="328"/>
                      <a:pt x="231" y="330"/>
                      <a:pt x="238" y="333"/>
                    </a:cubicBezTo>
                    <a:close/>
                    <a:moveTo>
                      <a:pt x="179" y="325"/>
                    </a:moveTo>
                    <a:cubicBezTo>
                      <a:pt x="179" y="325"/>
                      <a:pt x="179" y="325"/>
                      <a:pt x="179" y="325"/>
                    </a:cubicBezTo>
                    <a:cubicBezTo>
                      <a:pt x="179" y="325"/>
                      <a:pt x="178" y="325"/>
                      <a:pt x="178" y="325"/>
                    </a:cubicBezTo>
                    <a:cubicBezTo>
                      <a:pt x="178" y="325"/>
                      <a:pt x="178" y="325"/>
                      <a:pt x="178" y="325"/>
                    </a:cubicBezTo>
                    <a:cubicBezTo>
                      <a:pt x="178" y="325"/>
                      <a:pt x="179" y="325"/>
                      <a:pt x="179" y="325"/>
                    </a:cubicBezTo>
                    <a:close/>
                    <a:moveTo>
                      <a:pt x="483" y="415"/>
                    </a:moveTo>
                    <a:cubicBezTo>
                      <a:pt x="483" y="415"/>
                      <a:pt x="483" y="415"/>
                      <a:pt x="483" y="415"/>
                    </a:cubicBezTo>
                    <a:cubicBezTo>
                      <a:pt x="483" y="415"/>
                      <a:pt x="483" y="415"/>
                      <a:pt x="483" y="415"/>
                    </a:cubicBezTo>
                    <a:cubicBezTo>
                      <a:pt x="483" y="415"/>
                      <a:pt x="484" y="415"/>
                      <a:pt x="484" y="415"/>
                    </a:cubicBezTo>
                    <a:cubicBezTo>
                      <a:pt x="484" y="415"/>
                      <a:pt x="483" y="415"/>
                      <a:pt x="483" y="415"/>
                    </a:cubicBezTo>
                    <a:close/>
                    <a:moveTo>
                      <a:pt x="491" y="414"/>
                    </a:moveTo>
                    <a:cubicBezTo>
                      <a:pt x="486" y="412"/>
                      <a:pt x="481" y="411"/>
                      <a:pt x="476" y="410"/>
                    </a:cubicBezTo>
                    <a:cubicBezTo>
                      <a:pt x="469" y="410"/>
                      <a:pt x="461" y="408"/>
                      <a:pt x="454" y="407"/>
                    </a:cubicBezTo>
                    <a:cubicBezTo>
                      <a:pt x="447" y="405"/>
                      <a:pt x="440" y="402"/>
                      <a:pt x="432" y="401"/>
                    </a:cubicBezTo>
                    <a:cubicBezTo>
                      <a:pt x="424" y="400"/>
                      <a:pt x="416" y="399"/>
                      <a:pt x="408" y="397"/>
                    </a:cubicBezTo>
                    <a:cubicBezTo>
                      <a:pt x="394" y="394"/>
                      <a:pt x="381" y="390"/>
                      <a:pt x="367" y="387"/>
                    </a:cubicBezTo>
                    <a:cubicBezTo>
                      <a:pt x="356" y="385"/>
                      <a:pt x="345" y="383"/>
                      <a:pt x="334" y="381"/>
                    </a:cubicBezTo>
                    <a:cubicBezTo>
                      <a:pt x="326" y="379"/>
                      <a:pt x="318" y="377"/>
                      <a:pt x="310" y="375"/>
                    </a:cubicBezTo>
                    <a:cubicBezTo>
                      <a:pt x="305" y="373"/>
                      <a:pt x="301" y="372"/>
                      <a:pt x="297" y="371"/>
                    </a:cubicBezTo>
                    <a:cubicBezTo>
                      <a:pt x="288" y="369"/>
                      <a:pt x="280" y="367"/>
                      <a:pt x="271" y="364"/>
                    </a:cubicBezTo>
                    <a:cubicBezTo>
                      <a:pt x="265" y="362"/>
                      <a:pt x="258" y="360"/>
                      <a:pt x="251" y="358"/>
                    </a:cubicBezTo>
                    <a:cubicBezTo>
                      <a:pt x="247" y="356"/>
                      <a:pt x="242" y="356"/>
                      <a:pt x="238" y="354"/>
                    </a:cubicBezTo>
                    <a:cubicBezTo>
                      <a:pt x="226" y="349"/>
                      <a:pt x="214" y="343"/>
                      <a:pt x="202" y="338"/>
                    </a:cubicBezTo>
                    <a:cubicBezTo>
                      <a:pt x="200" y="337"/>
                      <a:pt x="197" y="336"/>
                      <a:pt x="194" y="334"/>
                    </a:cubicBezTo>
                    <a:cubicBezTo>
                      <a:pt x="191" y="332"/>
                      <a:pt x="187" y="330"/>
                      <a:pt x="183" y="328"/>
                    </a:cubicBezTo>
                    <a:cubicBezTo>
                      <a:pt x="183" y="328"/>
                      <a:pt x="183" y="328"/>
                      <a:pt x="183" y="328"/>
                    </a:cubicBezTo>
                    <a:cubicBezTo>
                      <a:pt x="188" y="330"/>
                      <a:pt x="193" y="332"/>
                      <a:pt x="198" y="334"/>
                    </a:cubicBezTo>
                    <a:cubicBezTo>
                      <a:pt x="206" y="337"/>
                      <a:pt x="213" y="340"/>
                      <a:pt x="221" y="343"/>
                    </a:cubicBezTo>
                    <a:cubicBezTo>
                      <a:pt x="228" y="345"/>
                      <a:pt x="234" y="348"/>
                      <a:pt x="240" y="350"/>
                    </a:cubicBezTo>
                    <a:cubicBezTo>
                      <a:pt x="248" y="352"/>
                      <a:pt x="256" y="353"/>
                      <a:pt x="263" y="356"/>
                    </a:cubicBezTo>
                    <a:cubicBezTo>
                      <a:pt x="278" y="360"/>
                      <a:pt x="293" y="365"/>
                      <a:pt x="309" y="370"/>
                    </a:cubicBezTo>
                    <a:cubicBezTo>
                      <a:pt x="322" y="374"/>
                      <a:pt x="335" y="378"/>
                      <a:pt x="348" y="381"/>
                    </a:cubicBezTo>
                    <a:cubicBezTo>
                      <a:pt x="355" y="383"/>
                      <a:pt x="362" y="384"/>
                      <a:pt x="369" y="385"/>
                    </a:cubicBezTo>
                    <a:cubicBezTo>
                      <a:pt x="373" y="386"/>
                      <a:pt x="377" y="386"/>
                      <a:pt x="381" y="387"/>
                    </a:cubicBezTo>
                    <a:cubicBezTo>
                      <a:pt x="392" y="389"/>
                      <a:pt x="402" y="392"/>
                      <a:pt x="413" y="394"/>
                    </a:cubicBezTo>
                    <a:cubicBezTo>
                      <a:pt x="420" y="395"/>
                      <a:pt x="427" y="396"/>
                      <a:pt x="434" y="397"/>
                    </a:cubicBezTo>
                    <a:cubicBezTo>
                      <a:pt x="445" y="399"/>
                      <a:pt x="456" y="402"/>
                      <a:pt x="467" y="404"/>
                    </a:cubicBezTo>
                    <a:cubicBezTo>
                      <a:pt x="479" y="407"/>
                      <a:pt x="490" y="409"/>
                      <a:pt x="502" y="414"/>
                    </a:cubicBezTo>
                    <a:cubicBezTo>
                      <a:pt x="498" y="415"/>
                      <a:pt x="494" y="415"/>
                      <a:pt x="491" y="414"/>
                    </a:cubicBezTo>
                    <a:close/>
                    <a:moveTo>
                      <a:pt x="528" y="412"/>
                    </a:moveTo>
                    <a:cubicBezTo>
                      <a:pt x="524" y="414"/>
                      <a:pt x="522" y="412"/>
                      <a:pt x="520" y="408"/>
                    </a:cubicBezTo>
                    <a:cubicBezTo>
                      <a:pt x="526" y="407"/>
                      <a:pt x="531" y="409"/>
                      <a:pt x="537" y="410"/>
                    </a:cubicBezTo>
                    <a:cubicBezTo>
                      <a:pt x="534" y="411"/>
                      <a:pt x="531" y="411"/>
                      <a:pt x="528" y="412"/>
                    </a:cubicBezTo>
                    <a:close/>
                    <a:moveTo>
                      <a:pt x="529" y="405"/>
                    </a:moveTo>
                    <a:cubicBezTo>
                      <a:pt x="526" y="405"/>
                      <a:pt x="523" y="405"/>
                      <a:pt x="520" y="405"/>
                    </a:cubicBezTo>
                    <a:cubicBezTo>
                      <a:pt x="516" y="404"/>
                      <a:pt x="514" y="403"/>
                      <a:pt x="512" y="399"/>
                    </a:cubicBezTo>
                    <a:cubicBezTo>
                      <a:pt x="518" y="401"/>
                      <a:pt x="523" y="403"/>
                      <a:pt x="529" y="405"/>
                    </a:cubicBezTo>
                    <a:close/>
                    <a:moveTo>
                      <a:pt x="506" y="402"/>
                    </a:moveTo>
                    <a:cubicBezTo>
                      <a:pt x="509" y="403"/>
                      <a:pt x="512" y="407"/>
                      <a:pt x="514" y="409"/>
                    </a:cubicBezTo>
                    <a:cubicBezTo>
                      <a:pt x="514" y="409"/>
                      <a:pt x="514" y="409"/>
                      <a:pt x="514" y="409"/>
                    </a:cubicBezTo>
                    <a:cubicBezTo>
                      <a:pt x="515" y="410"/>
                      <a:pt x="516" y="410"/>
                      <a:pt x="516" y="411"/>
                    </a:cubicBezTo>
                    <a:cubicBezTo>
                      <a:pt x="516" y="411"/>
                      <a:pt x="516" y="411"/>
                      <a:pt x="516" y="411"/>
                    </a:cubicBezTo>
                    <a:cubicBezTo>
                      <a:pt x="516" y="411"/>
                      <a:pt x="516" y="411"/>
                      <a:pt x="516" y="411"/>
                    </a:cubicBezTo>
                    <a:cubicBezTo>
                      <a:pt x="516" y="410"/>
                      <a:pt x="515" y="410"/>
                      <a:pt x="514" y="409"/>
                    </a:cubicBezTo>
                    <a:cubicBezTo>
                      <a:pt x="514" y="409"/>
                      <a:pt x="514" y="409"/>
                      <a:pt x="514" y="409"/>
                    </a:cubicBezTo>
                    <a:cubicBezTo>
                      <a:pt x="513" y="409"/>
                      <a:pt x="512" y="408"/>
                      <a:pt x="511" y="407"/>
                    </a:cubicBezTo>
                    <a:cubicBezTo>
                      <a:pt x="505" y="403"/>
                      <a:pt x="498" y="399"/>
                      <a:pt x="491" y="396"/>
                    </a:cubicBezTo>
                    <a:cubicBezTo>
                      <a:pt x="487" y="395"/>
                      <a:pt x="483" y="393"/>
                      <a:pt x="479" y="391"/>
                    </a:cubicBezTo>
                    <a:cubicBezTo>
                      <a:pt x="472" y="387"/>
                      <a:pt x="466" y="383"/>
                      <a:pt x="459" y="380"/>
                    </a:cubicBezTo>
                    <a:cubicBezTo>
                      <a:pt x="451" y="377"/>
                      <a:pt x="444" y="375"/>
                      <a:pt x="436" y="372"/>
                    </a:cubicBezTo>
                    <a:cubicBezTo>
                      <a:pt x="429" y="370"/>
                      <a:pt x="422" y="367"/>
                      <a:pt x="414" y="364"/>
                    </a:cubicBezTo>
                    <a:cubicBezTo>
                      <a:pt x="404" y="361"/>
                      <a:pt x="393" y="359"/>
                      <a:pt x="383" y="356"/>
                    </a:cubicBezTo>
                    <a:cubicBezTo>
                      <a:pt x="377" y="355"/>
                      <a:pt x="371" y="353"/>
                      <a:pt x="364" y="352"/>
                    </a:cubicBezTo>
                    <a:cubicBezTo>
                      <a:pt x="360" y="350"/>
                      <a:pt x="355" y="349"/>
                      <a:pt x="350" y="348"/>
                    </a:cubicBezTo>
                    <a:cubicBezTo>
                      <a:pt x="342" y="346"/>
                      <a:pt x="333" y="344"/>
                      <a:pt x="325" y="342"/>
                    </a:cubicBezTo>
                    <a:cubicBezTo>
                      <a:pt x="315" y="339"/>
                      <a:pt x="305" y="335"/>
                      <a:pt x="295" y="332"/>
                    </a:cubicBezTo>
                    <a:cubicBezTo>
                      <a:pt x="286" y="330"/>
                      <a:pt x="278" y="327"/>
                      <a:pt x="269" y="324"/>
                    </a:cubicBezTo>
                    <a:cubicBezTo>
                      <a:pt x="264" y="322"/>
                      <a:pt x="258" y="320"/>
                      <a:pt x="253" y="317"/>
                    </a:cubicBezTo>
                    <a:cubicBezTo>
                      <a:pt x="244" y="314"/>
                      <a:pt x="236" y="310"/>
                      <a:pt x="228" y="306"/>
                    </a:cubicBezTo>
                    <a:cubicBezTo>
                      <a:pt x="221" y="303"/>
                      <a:pt x="215" y="299"/>
                      <a:pt x="208" y="295"/>
                    </a:cubicBezTo>
                    <a:cubicBezTo>
                      <a:pt x="202" y="292"/>
                      <a:pt x="196" y="288"/>
                      <a:pt x="190" y="284"/>
                    </a:cubicBezTo>
                    <a:cubicBezTo>
                      <a:pt x="185" y="280"/>
                      <a:pt x="179" y="277"/>
                      <a:pt x="173" y="273"/>
                    </a:cubicBezTo>
                    <a:cubicBezTo>
                      <a:pt x="175" y="273"/>
                      <a:pt x="176" y="274"/>
                      <a:pt x="178" y="274"/>
                    </a:cubicBezTo>
                    <a:cubicBezTo>
                      <a:pt x="190" y="280"/>
                      <a:pt x="201" y="286"/>
                      <a:pt x="213" y="292"/>
                    </a:cubicBezTo>
                    <a:cubicBezTo>
                      <a:pt x="223" y="296"/>
                      <a:pt x="234" y="301"/>
                      <a:pt x="244" y="305"/>
                    </a:cubicBezTo>
                    <a:cubicBezTo>
                      <a:pt x="247" y="307"/>
                      <a:pt x="250" y="309"/>
                      <a:pt x="254" y="310"/>
                    </a:cubicBezTo>
                    <a:cubicBezTo>
                      <a:pt x="257" y="312"/>
                      <a:pt x="261" y="313"/>
                      <a:pt x="265" y="314"/>
                    </a:cubicBezTo>
                    <a:cubicBezTo>
                      <a:pt x="275" y="318"/>
                      <a:pt x="286" y="322"/>
                      <a:pt x="297" y="327"/>
                    </a:cubicBezTo>
                    <a:cubicBezTo>
                      <a:pt x="298" y="327"/>
                      <a:pt x="299" y="328"/>
                      <a:pt x="301" y="328"/>
                    </a:cubicBezTo>
                    <a:cubicBezTo>
                      <a:pt x="313" y="329"/>
                      <a:pt x="325" y="333"/>
                      <a:pt x="337" y="336"/>
                    </a:cubicBezTo>
                    <a:cubicBezTo>
                      <a:pt x="344" y="339"/>
                      <a:pt x="352" y="341"/>
                      <a:pt x="360" y="341"/>
                    </a:cubicBezTo>
                    <a:cubicBezTo>
                      <a:pt x="371" y="342"/>
                      <a:pt x="382" y="346"/>
                      <a:pt x="392" y="350"/>
                    </a:cubicBezTo>
                    <a:cubicBezTo>
                      <a:pt x="398" y="352"/>
                      <a:pt x="405" y="354"/>
                      <a:pt x="411" y="356"/>
                    </a:cubicBezTo>
                    <a:cubicBezTo>
                      <a:pt x="415" y="358"/>
                      <a:pt x="419" y="358"/>
                      <a:pt x="422" y="359"/>
                    </a:cubicBezTo>
                    <a:cubicBezTo>
                      <a:pt x="431" y="363"/>
                      <a:pt x="440" y="366"/>
                      <a:pt x="448" y="370"/>
                    </a:cubicBezTo>
                    <a:cubicBezTo>
                      <a:pt x="458" y="375"/>
                      <a:pt x="468" y="378"/>
                      <a:pt x="477" y="385"/>
                    </a:cubicBezTo>
                    <a:cubicBezTo>
                      <a:pt x="486" y="391"/>
                      <a:pt x="497" y="396"/>
                      <a:pt x="506" y="402"/>
                    </a:cubicBezTo>
                    <a:close/>
                    <a:moveTo>
                      <a:pt x="156" y="258"/>
                    </a:moveTo>
                    <a:cubicBezTo>
                      <a:pt x="164" y="262"/>
                      <a:pt x="171" y="266"/>
                      <a:pt x="179" y="269"/>
                    </a:cubicBezTo>
                    <a:cubicBezTo>
                      <a:pt x="188" y="274"/>
                      <a:pt x="197" y="278"/>
                      <a:pt x="206" y="282"/>
                    </a:cubicBezTo>
                    <a:cubicBezTo>
                      <a:pt x="215" y="286"/>
                      <a:pt x="224" y="290"/>
                      <a:pt x="233" y="294"/>
                    </a:cubicBezTo>
                    <a:cubicBezTo>
                      <a:pt x="244" y="298"/>
                      <a:pt x="254" y="302"/>
                      <a:pt x="265" y="306"/>
                    </a:cubicBezTo>
                    <a:cubicBezTo>
                      <a:pt x="273" y="309"/>
                      <a:pt x="280" y="312"/>
                      <a:pt x="288" y="315"/>
                    </a:cubicBezTo>
                    <a:cubicBezTo>
                      <a:pt x="296" y="317"/>
                      <a:pt x="304" y="319"/>
                      <a:pt x="312" y="321"/>
                    </a:cubicBezTo>
                    <a:cubicBezTo>
                      <a:pt x="319" y="323"/>
                      <a:pt x="326" y="325"/>
                      <a:pt x="334" y="327"/>
                    </a:cubicBezTo>
                    <a:cubicBezTo>
                      <a:pt x="343" y="329"/>
                      <a:pt x="353" y="332"/>
                      <a:pt x="363" y="334"/>
                    </a:cubicBezTo>
                    <a:cubicBezTo>
                      <a:pt x="371" y="336"/>
                      <a:pt x="379" y="336"/>
                      <a:pt x="387" y="338"/>
                    </a:cubicBezTo>
                    <a:cubicBezTo>
                      <a:pt x="396" y="341"/>
                      <a:pt x="405" y="344"/>
                      <a:pt x="414" y="347"/>
                    </a:cubicBezTo>
                    <a:cubicBezTo>
                      <a:pt x="415" y="347"/>
                      <a:pt x="416" y="347"/>
                      <a:pt x="418" y="348"/>
                    </a:cubicBezTo>
                    <a:cubicBezTo>
                      <a:pt x="421" y="349"/>
                      <a:pt x="425" y="349"/>
                      <a:pt x="428" y="351"/>
                    </a:cubicBezTo>
                    <a:cubicBezTo>
                      <a:pt x="439" y="357"/>
                      <a:pt x="449" y="363"/>
                      <a:pt x="460" y="369"/>
                    </a:cubicBezTo>
                    <a:cubicBezTo>
                      <a:pt x="462" y="370"/>
                      <a:pt x="464" y="372"/>
                      <a:pt x="466" y="373"/>
                    </a:cubicBezTo>
                    <a:cubicBezTo>
                      <a:pt x="466" y="373"/>
                      <a:pt x="466" y="374"/>
                      <a:pt x="465" y="374"/>
                    </a:cubicBezTo>
                    <a:cubicBezTo>
                      <a:pt x="462" y="373"/>
                      <a:pt x="459" y="371"/>
                      <a:pt x="455" y="370"/>
                    </a:cubicBezTo>
                    <a:cubicBezTo>
                      <a:pt x="448" y="367"/>
                      <a:pt x="441" y="364"/>
                      <a:pt x="433" y="360"/>
                    </a:cubicBezTo>
                    <a:cubicBezTo>
                      <a:pt x="428" y="357"/>
                      <a:pt x="422" y="355"/>
                      <a:pt x="416" y="354"/>
                    </a:cubicBezTo>
                    <a:cubicBezTo>
                      <a:pt x="408" y="352"/>
                      <a:pt x="401" y="350"/>
                      <a:pt x="394" y="347"/>
                    </a:cubicBezTo>
                    <a:cubicBezTo>
                      <a:pt x="383" y="342"/>
                      <a:pt x="372" y="339"/>
                      <a:pt x="360" y="338"/>
                    </a:cubicBezTo>
                    <a:cubicBezTo>
                      <a:pt x="354" y="337"/>
                      <a:pt x="348" y="336"/>
                      <a:pt x="343" y="334"/>
                    </a:cubicBezTo>
                    <a:cubicBezTo>
                      <a:pt x="334" y="332"/>
                      <a:pt x="326" y="329"/>
                      <a:pt x="318" y="327"/>
                    </a:cubicBezTo>
                    <a:cubicBezTo>
                      <a:pt x="307" y="325"/>
                      <a:pt x="296" y="323"/>
                      <a:pt x="286" y="319"/>
                    </a:cubicBezTo>
                    <a:cubicBezTo>
                      <a:pt x="276" y="315"/>
                      <a:pt x="267" y="312"/>
                      <a:pt x="258" y="308"/>
                    </a:cubicBezTo>
                    <a:cubicBezTo>
                      <a:pt x="254" y="306"/>
                      <a:pt x="250" y="304"/>
                      <a:pt x="246" y="303"/>
                    </a:cubicBezTo>
                    <a:cubicBezTo>
                      <a:pt x="238" y="299"/>
                      <a:pt x="230" y="295"/>
                      <a:pt x="221" y="291"/>
                    </a:cubicBezTo>
                    <a:cubicBezTo>
                      <a:pt x="212" y="287"/>
                      <a:pt x="202" y="283"/>
                      <a:pt x="192" y="278"/>
                    </a:cubicBezTo>
                    <a:cubicBezTo>
                      <a:pt x="184" y="275"/>
                      <a:pt x="176" y="271"/>
                      <a:pt x="168" y="266"/>
                    </a:cubicBezTo>
                    <a:cubicBezTo>
                      <a:pt x="164" y="264"/>
                      <a:pt x="160" y="262"/>
                      <a:pt x="156" y="259"/>
                    </a:cubicBezTo>
                    <a:cubicBezTo>
                      <a:pt x="156" y="259"/>
                      <a:pt x="156" y="259"/>
                      <a:pt x="156" y="258"/>
                    </a:cubicBezTo>
                    <a:close/>
                    <a:moveTo>
                      <a:pt x="157" y="306"/>
                    </a:moveTo>
                    <a:cubicBezTo>
                      <a:pt x="155" y="300"/>
                      <a:pt x="153" y="293"/>
                      <a:pt x="151" y="286"/>
                    </a:cubicBezTo>
                    <a:cubicBezTo>
                      <a:pt x="149" y="279"/>
                      <a:pt x="148" y="271"/>
                      <a:pt x="146" y="264"/>
                    </a:cubicBezTo>
                    <a:cubicBezTo>
                      <a:pt x="146" y="262"/>
                      <a:pt x="145" y="261"/>
                      <a:pt x="145" y="259"/>
                    </a:cubicBezTo>
                    <a:cubicBezTo>
                      <a:pt x="145" y="259"/>
                      <a:pt x="145" y="259"/>
                      <a:pt x="145" y="259"/>
                    </a:cubicBezTo>
                    <a:cubicBezTo>
                      <a:pt x="145" y="259"/>
                      <a:pt x="145" y="259"/>
                      <a:pt x="145" y="259"/>
                    </a:cubicBezTo>
                    <a:cubicBezTo>
                      <a:pt x="145" y="259"/>
                      <a:pt x="145" y="259"/>
                      <a:pt x="145" y="259"/>
                    </a:cubicBezTo>
                    <a:cubicBezTo>
                      <a:pt x="145" y="259"/>
                      <a:pt x="145" y="259"/>
                      <a:pt x="145" y="259"/>
                    </a:cubicBezTo>
                    <a:cubicBezTo>
                      <a:pt x="152" y="266"/>
                      <a:pt x="159" y="273"/>
                      <a:pt x="166" y="280"/>
                    </a:cubicBezTo>
                    <a:cubicBezTo>
                      <a:pt x="172" y="285"/>
                      <a:pt x="177" y="291"/>
                      <a:pt x="183" y="296"/>
                    </a:cubicBezTo>
                    <a:cubicBezTo>
                      <a:pt x="193" y="304"/>
                      <a:pt x="203" y="312"/>
                      <a:pt x="213" y="320"/>
                    </a:cubicBezTo>
                    <a:cubicBezTo>
                      <a:pt x="213" y="320"/>
                      <a:pt x="213" y="321"/>
                      <a:pt x="214" y="321"/>
                    </a:cubicBezTo>
                    <a:cubicBezTo>
                      <a:pt x="213" y="321"/>
                      <a:pt x="213" y="321"/>
                      <a:pt x="212" y="321"/>
                    </a:cubicBezTo>
                    <a:cubicBezTo>
                      <a:pt x="198" y="318"/>
                      <a:pt x="185" y="315"/>
                      <a:pt x="171" y="312"/>
                    </a:cubicBezTo>
                    <a:cubicBezTo>
                      <a:pt x="167" y="311"/>
                      <a:pt x="163" y="310"/>
                      <a:pt x="160" y="309"/>
                    </a:cubicBezTo>
                    <a:cubicBezTo>
                      <a:pt x="159" y="309"/>
                      <a:pt x="157" y="307"/>
                      <a:pt x="157" y="306"/>
                    </a:cubicBezTo>
                    <a:close/>
                    <a:moveTo>
                      <a:pt x="114" y="691"/>
                    </a:moveTo>
                    <a:cubicBezTo>
                      <a:pt x="114" y="691"/>
                      <a:pt x="114" y="691"/>
                      <a:pt x="114" y="691"/>
                    </a:cubicBezTo>
                    <a:cubicBezTo>
                      <a:pt x="114" y="691"/>
                      <a:pt x="114" y="691"/>
                      <a:pt x="114" y="691"/>
                    </a:cubicBezTo>
                    <a:cubicBezTo>
                      <a:pt x="114" y="691"/>
                      <a:pt x="114" y="691"/>
                      <a:pt x="114" y="691"/>
                    </a:cubicBezTo>
                    <a:cubicBezTo>
                      <a:pt x="114" y="686"/>
                      <a:pt x="113" y="682"/>
                      <a:pt x="113" y="677"/>
                    </a:cubicBezTo>
                    <a:cubicBezTo>
                      <a:pt x="112" y="669"/>
                      <a:pt x="111" y="661"/>
                      <a:pt x="110" y="653"/>
                    </a:cubicBezTo>
                    <a:cubicBezTo>
                      <a:pt x="109" y="648"/>
                      <a:pt x="109" y="643"/>
                      <a:pt x="109" y="638"/>
                    </a:cubicBezTo>
                    <a:cubicBezTo>
                      <a:pt x="108" y="631"/>
                      <a:pt x="108" y="623"/>
                      <a:pt x="108" y="615"/>
                    </a:cubicBezTo>
                    <a:cubicBezTo>
                      <a:pt x="108" y="606"/>
                      <a:pt x="108" y="596"/>
                      <a:pt x="108" y="587"/>
                    </a:cubicBezTo>
                    <a:cubicBezTo>
                      <a:pt x="108" y="579"/>
                      <a:pt x="108" y="571"/>
                      <a:pt x="108" y="563"/>
                    </a:cubicBezTo>
                    <a:cubicBezTo>
                      <a:pt x="108" y="548"/>
                      <a:pt x="107" y="533"/>
                      <a:pt x="108" y="518"/>
                    </a:cubicBezTo>
                    <a:cubicBezTo>
                      <a:pt x="108" y="513"/>
                      <a:pt x="108" y="507"/>
                      <a:pt x="109" y="501"/>
                    </a:cubicBezTo>
                    <a:cubicBezTo>
                      <a:pt x="111" y="489"/>
                      <a:pt x="114" y="476"/>
                      <a:pt x="116" y="463"/>
                    </a:cubicBezTo>
                    <a:cubicBezTo>
                      <a:pt x="119" y="447"/>
                      <a:pt x="122" y="431"/>
                      <a:pt x="128" y="417"/>
                    </a:cubicBezTo>
                    <a:cubicBezTo>
                      <a:pt x="131" y="408"/>
                      <a:pt x="135" y="399"/>
                      <a:pt x="139" y="391"/>
                    </a:cubicBezTo>
                    <a:cubicBezTo>
                      <a:pt x="143" y="383"/>
                      <a:pt x="147" y="376"/>
                      <a:pt x="152" y="369"/>
                    </a:cubicBezTo>
                    <a:cubicBezTo>
                      <a:pt x="154" y="366"/>
                      <a:pt x="156" y="363"/>
                      <a:pt x="160" y="361"/>
                    </a:cubicBezTo>
                    <a:cubicBezTo>
                      <a:pt x="159" y="363"/>
                      <a:pt x="158" y="364"/>
                      <a:pt x="157" y="366"/>
                    </a:cubicBezTo>
                    <a:cubicBezTo>
                      <a:pt x="153" y="375"/>
                      <a:pt x="148" y="384"/>
                      <a:pt x="144" y="393"/>
                    </a:cubicBezTo>
                    <a:cubicBezTo>
                      <a:pt x="139" y="406"/>
                      <a:pt x="134" y="419"/>
                      <a:pt x="129" y="432"/>
                    </a:cubicBezTo>
                    <a:cubicBezTo>
                      <a:pt x="123" y="447"/>
                      <a:pt x="119" y="464"/>
                      <a:pt x="116" y="480"/>
                    </a:cubicBezTo>
                    <a:cubicBezTo>
                      <a:pt x="114" y="495"/>
                      <a:pt x="112" y="509"/>
                      <a:pt x="111" y="524"/>
                    </a:cubicBezTo>
                    <a:cubicBezTo>
                      <a:pt x="110" y="536"/>
                      <a:pt x="109" y="549"/>
                      <a:pt x="109" y="561"/>
                    </a:cubicBezTo>
                    <a:cubicBezTo>
                      <a:pt x="109" y="585"/>
                      <a:pt x="110" y="610"/>
                      <a:pt x="112" y="634"/>
                    </a:cubicBezTo>
                    <a:cubicBezTo>
                      <a:pt x="112" y="646"/>
                      <a:pt x="114" y="658"/>
                      <a:pt x="114" y="671"/>
                    </a:cubicBezTo>
                    <a:cubicBezTo>
                      <a:pt x="115" y="677"/>
                      <a:pt x="114" y="684"/>
                      <a:pt x="114" y="691"/>
                    </a:cubicBezTo>
                    <a:cubicBezTo>
                      <a:pt x="114" y="691"/>
                      <a:pt x="114" y="691"/>
                      <a:pt x="114" y="691"/>
                    </a:cubicBezTo>
                    <a:close/>
                    <a:moveTo>
                      <a:pt x="144" y="402"/>
                    </a:moveTo>
                    <a:cubicBezTo>
                      <a:pt x="144" y="402"/>
                      <a:pt x="144" y="402"/>
                      <a:pt x="144" y="402"/>
                    </a:cubicBezTo>
                    <a:cubicBezTo>
                      <a:pt x="145" y="398"/>
                      <a:pt x="146" y="395"/>
                      <a:pt x="148" y="392"/>
                    </a:cubicBezTo>
                    <a:cubicBezTo>
                      <a:pt x="148" y="392"/>
                      <a:pt x="148" y="392"/>
                      <a:pt x="148" y="392"/>
                    </a:cubicBezTo>
                    <a:cubicBezTo>
                      <a:pt x="147" y="395"/>
                      <a:pt x="146" y="399"/>
                      <a:pt x="144" y="402"/>
                    </a:cubicBezTo>
                    <a:close/>
                    <a:moveTo>
                      <a:pt x="148" y="402"/>
                    </a:moveTo>
                    <a:cubicBezTo>
                      <a:pt x="147" y="407"/>
                      <a:pt x="147" y="411"/>
                      <a:pt x="145" y="415"/>
                    </a:cubicBezTo>
                    <a:cubicBezTo>
                      <a:pt x="142" y="427"/>
                      <a:pt x="140" y="440"/>
                      <a:pt x="137" y="453"/>
                    </a:cubicBezTo>
                    <a:cubicBezTo>
                      <a:pt x="135" y="467"/>
                      <a:pt x="132" y="481"/>
                      <a:pt x="129" y="495"/>
                    </a:cubicBezTo>
                    <a:cubicBezTo>
                      <a:pt x="125" y="510"/>
                      <a:pt x="123" y="525"/>
                      <a:pt x="121" y="540"/>
                    </a:cubicBezTo>
                    <a:cubicBezTo>
                      <a:pt x="121" y="547"/>
                      <a:pt x="120" y="554"/>
                      <a:pt x="119" y="560"/>
                    </a:cubicBezTo>
                    <a:cubicBezTo>
                      <a:pt x="119" y="560"/>
                      <a:pt x="118" y="560"/>
                      <a:pt x="118" y="560"/>
                    </a:cubicBezTo>
                    <a:cubicBezTo>
                      <a:pt x="118" y="560"/>
                      <a:pt x="118" y="559"/>
                      <a:pt x="118" y="559"/>
                    </a:cubicBezTo>
                    <a:cubicBezTo>
                      <a:pt x="119" y="549"/>
                      <a:pt x="119" y="539"/>
                      <a:pt x="120" y="530"/>
                    </a:cubicBezTo>
                    <a:cubicBezTo>
                      <a:pt x="122" y="511"/>
                      <a:pt x="125" y="494"/>
                      <a:pt x="129" y="476"/>
                    </a:cubicBezTo>
                    <a:cubicBezTo>
                      <a:pt x="131" y="463"/>
                      <a:pt x="135" y="451"/>
                      <a:pt x="137" y="439"/>
                    </a:cubicBezTo>
                    <a:cubicBezTo>
                      <a:pt x="139" y="429"/>
                      <a:pt x="142" y="420"/>
                      <a:pt x="144" y="411"/>
                    </a:cubicBezTo>
                    <a:cubicBezTo>
                      <a:pt x="145" y="408"/>
                      <a:pt x="146" y="405"/>
                      <a:pt x="148" y="402"/>
                    </a:cubicBezTo>
                    <a:close/>
                    <a:moveTo>
                      <a:pt x="118" y="682"/>
                    </a:moveTo>
                    <a:cubicBezTo>
                      <a:pt x="118" y="688"/>
                      <a:pt x="118" y="693"/>
                      <a:pt x="118" y="698"/>
                    </a:cubicBezTo>
                    <a:cubicBezTo>
                      <a:pt x="118" y="705"/>
                      <a:pt x="118" y="712"/>
                      <a:pt x="117" y="719"/>
                    </a:cubicBezTo>
                    <a:cubicBezTo>
                      <a:pt x="117" y="719"/>
                      <a:pt x="117" y="719"/>
                      <a:pt x="117" y="719"/>
                    </a:cubicBezTo>
                    <a:cubicBezTo>
                      <a:pt x="117" y="720"/>
                      <a:pt x="117" y="721"/>
                      <a:pt x="117" y="722"/>
                    </a:cubicBezTo>
                    <a:cubicBezTo>
                      <a:pt x="117" y="722"/>
                      <a:pt x="117" y="722"/>
                      <a:pt x="117" y="722"/>
                    </a:cubicBezTo>
                    <a:cubicBezTo>
                      <a:pt x="117" y="721"/>
                      <a:pt x="117" y="720"/>
                      <a:pt x="117" y="719"/>
                    </a:cubicBezTo>
                    <a:cubicBezTo>
                      <a:pt x="117" y="719"/>
                      <a:pt x="117" y="719"/>
                      <a:pt x="117" y="719"/>
                    </a:cubicBezTo>
                    <a:cubicBezTo>
                      <a:pt x="117" y="717"/>
                      <a:pt x="117" y="716"/>
                      <a:pt x="117" y="715"/>
                    </a:cubicBezTo>
                    <a:cubicBezTo>
                      <a:pt x="117" y="707"/>
                      <a:pt x="117" y="700"/>
                      <a:pt x="117" y="692"/>
                    </a:cubicBezTo>
                    <a:cubicBezTo>
                      <a:pt x="117" y="685"/>
                      <a:pt x="117" y="678"/>
                      <a:pt x="117" y="672"/>
                    </a:cubicBezTo>
                    <a:cubicBezTo>
                      <a:pt x="116" y="659"/>
                      <a:pt x="115" y="646"/>
                      <a:pt x="114" y="634"/>
                    </a:cubicBezTo>
                    <a:cubicBezTo>
                      <a:pt x="114" y="623"/>
                      <a:pt x="113" y="612"/>
                      <a:pt x="112" y="601"/>
                    </a:cubicBezTo>
                    <a:cubicBezTo>
                      <a:pt x="112" y="592"/>
                      <a:pt x="112" y="583"/>
                      <a:pt x="112" y="575"/>
                    </a:cubicBezTo>
                    <a:cubicBezTo>
                      <a:pt x="111" y="559"/>
                      <a:pt x="112" y="543"/>
                      <a:pt x="113" y="527"/>
                    </a:cubicBezTo>
                    <a:cubicBezTo>
                      <a:pt x="115" y="515"/>
                      <a:pt x="117" y="503"/>
                      <a:pt x="118" y="491"/>
                    </a:cubicBezTo>
                    <a:cubicBezTo>
                      <a:pt x="120" y="474"/>
                      <a:pt x="122" y="458"/>
                      <a:pt x="128" y="442"/>
                    </a:cubicBezTo>
                    <a:cubicBezTo>
                      <a:pt x="132" y="431"/>
                      <a:pt x="137" y="420"/>
                      <a:pt x="141" y="408"/>
                    </a:cubicBezTo>
                    <a:cubicBezTo>
                      <a:pt x="139" y="418"/>
                      <a:pt x="137" y="427"/>
                      <a:pt x="134" y="436"/>
                    </a:cubicBezTo>
                    <a:cubicBezTo>
                      <a:pt x="134" y="437"/>
                      <a:pt x="134" y="439"/>
                      <a:pt x="133" y="441"/>
                    </a:cubicBezTo>
                    <a:cubicBezTo>
                      <a:pt x="131" y="450"/>
                      <a:pt x="129" y="459"/>
                      <a:pt x="127" y="469"/>
                    </a:cubicBezTo>
                    <a:cubicBezTo>
                      <a:pt x="125" y="479"/>
                      <a:pt x="123" y="490"/>
                      <a:pt x="121" y="500"/>
                    </a:cubicBezTo>
                    <a:cubicBezTo>
                      <a:pt x="118" y="518"/>
                      <a:pt x="116" y="535"/>
                      <a:pt x="115" y="553"/>
                    </a:cubicBezTo>
                    <a:cubicBezTo>
                      <a:pt x="115" y="568"/>
                      <a:pt x="114" y="582"/>
                      <a:pt x="115" y="597"/>
                    </a:cubicBezTo>
                    <a:cubicBezTo>
                      <a:pt x="115" y="611"/>
                      <a:pt x="115" y="625"/>
                      <a:pt x="116" y="638"/>
                    </a:cubicBezTo>
                    <a:cubicBezTo>
                      <a:pt x="118" y="650"/>
                      <a:pt x="118" y="661"/>
                      <a:pt x="118" y="673"/>
                    </a:cubicBezTo>
                    <a:cubicBezTo>
                      <a:pt x="118" y="676"/>
                      <a:pt x="118" y="679"/>
                      <a:pt x="118" y="682"/>
                    </a:cubicBezTo>
                    <a:close/>
                    <a:moveTo>
                      <a:pt x="118" y="565"/>
                    </a:moveTo>
                    <a:cubicBezTo>
                      <a:pt x="118" y="565"/>
                      <a:pt x="118" y="565"/>
                      <a:pt x="118" y="565"/>
                    </a:cubicBezTo>
                    <a:cubicBezTo>
                      <a:pt x="118" y="565"/>
                      <a:pt x="118" y="565"/>
                      <a:pt x="118" y="565"/>
                    </a:cubicBezTo>
                    <a:close/>
                    <a:moveTo>
                      <a:pt x="123" y="727"/>
                    </a:moveTo>
                    <a:cubicBezTo>
                      <a:pt x="122" y="734"/>
                      <a:pt x="121" y="742"/>
                      <a:pt x="121" y="750"/>
                    </a:cubicBezTo>
                    <a:cubicBezTo>
                      <a:pt x="121" y="750"/>
                      <a:pt x="121" y="750"/>
                      <a:pt x="121" y="750"/>
                    </a:cubicBezTo>
                    <a:cubicBezTo>
                      <a:pt x="121" y="750"/>
                      <a:pt x="121" y="750"/>
                      <a:pt x="121" y="750"/>
                    </a:cubicBezTo>
                    <a:cubicBezTo>
                      <a:pt x="121" y="752"/>
                      <a:pt x="121" y="753"/>
                      <a:pt x="121" y="754"/>
                    </a:cubicBezTo>
                    <a:cubicBezTo>
                      <a:pt x="121" y="754"/>
                      <a:pt x="120" y="754"/>
                      <a:pt x="120" y="754"/>
                    </a:cubicBezTo>
                    <a:cubicBezTo>
                      <a:pt x="120" y="753"/>
                      <a:pt x="120" y="752"/>
                      <a:pt x="121" y="750"/>
                    </a:cubicBezTo>
                    <a:cubicBezTo>
                      <a:pt x="121" y="750"/>
                      <a:pt x="121" y="750"/>
                      <a:pt x="121" y="750"/>
                    </a:cubicBezTo>
                    <a:cubicBezTo>
                      <a:pt x="121" y="750"/>
                      <a:pt x="121" y="750"/>
                      <a:pt x="121" y="750"/>
                    </a:cubicBezTo>
                    <a:cubicBezTo>
                      <a:pt x="120" y="749"/>
                      <a:pt x="120" y="748"/>
                      <a:pt x="120" y="747"/>
                    </a:cubicBezTo>
                    <a:cubicBezTo>
                      <a:pt x="120" y="743"/>
                      <a:pt x="121" y="739"/>
                      <a:pt x="121" y="735"/>
                    </a:cubicBezTo>
                    <a:cubicBezTo>
                      <a:pt x="121" y="721"/>
                      <a:pt x="121" y="706"/>
                      <a:pt x="121" y="692"/>
                    </a:cubicBezTo>
                    <a:cubicBezTo>
                      <a:pt x="121" y="686"/>
                      <a:pt x="122" y="681"/>
                      <a:pt x="122" y="676"/>
                    </a:cubicBezTo>
                    <a:cubicBezTo>
                      <a:pt x="121" y="655"/>
                      <a:pt x="119" y="634"/>
                      <a:pt x="118" y="612"/>
                    </a:cubicBezTo>
                    <a:cubicBezTo>
                      <a:pt x="118" y="607"/>
                      <a:pt x="118" y="601"/>
                      <a:pt x="118" y="596"/>
                    </a:cubicBezTo>
                    <a:cubicBezTo>
                      <a:pt x="118" y="596"/>
                      <a:pt x="118" y="595"/>
                      <a:pt x="118" y="595"/>
                    </a:cubicBezTo>
                    <a:cubicBezTo>
                      <a:pt x="118" y="594"/>
                      <a:pt x="118" y="593"/>
                      <a:pt x="118" y="592"/>
                    </a:cubicBezTo>
                    <a:cubicBezTo>
                      <a:pt x="118" y="592"/>
                      <a:pt x="118" y="591"/>
                      <a:pt x="118" y="591"/>
                    </a:cubicBezTo>
                    <a:cubicBezTo>
                      <a:pt x="118" y="591"/>
                      <a:pt x="118" y="592"/>
                      <a:pt x="118" y="592"/>
                    </a:cubicBezTo>
                    <a:cubicBezTo>
                      <a:pt x="118" y="593"/>
                      <a:pt x="118" y="594"/>
                      <a:pt x="118" y="595"/>
                    </a:cubicBezTo>
                    <a:cubicBezTo>
                      <a:pt x="118" y="595"/>
                      <a:pt x="118" y="596"/>
                      <a:pt x="118" y="596"/>
                    </a:cubicBezTo>
                    <a:cubicBezTo>
                      <a:pt x="119" y="602"/>
                      <a:pt x="119" y="608"/>
                      <a:pt x="119" y="614"/>
                    </a:cubicBezTo>
                    <a:cubicBezTo>
                      <a:pt x="120" y="622"/>
                      <a:pt x="118" y="630"/>
                      <a:pt x="121" y="638"/>
                    </a:cubicBezTo>
                    <a:cubicBezTo>
                      <a:pt x="122" y="638"/>
                      <a:pt x="121" y="639"/>
                      <a:pt x="121" y="639"/>
                    </a:cubicBezTo>
                    <a:cubicBezTo>
                      <a:pt x="122" y="652"/>
                      <a:pt x="122" y="665"/>
                      <a:pt x="123" y="678"/>
                    </a:cubicBezTo>
                    <a:cubicBezTo>
                      <a:pt x="123" y="694"/>
                      <a:pt x="124" y="710"/>
                      <a:pt x="123" y="727"/>
                    </a:cubicBezTo>
                    <a:close/>
                    <a:moveTo>
                      <a:pt x="121" y="593"/>
                    </a:moveTo>
                    <a:cubicBezTo>
                      <a:pt x="121" y="593"/>
                      <a:pt x="121" y="593"/>
                      <a:pt x="121" y="593"/>
                    </a:cubicBezTo>
                    <a:cubicBezTo>
                      <a:pt x="121" y="593"/>
                      <a:pt x="121" y="593"/>
                      <a:pt x="121" y="593"/>
                    </a:cubicBezTo>
                    <a:cubicBezTo>
                      <a:pt x="121" y="593"/>
                      <a:pt x="121" y="593"/>
                      <a:pt x="121" y="593"/>
                    </a:cubicBezTo>
                    <a:cubicBezTo>
                      <a:pt x="121" y="593"/>
                      <a:pt x="121" y="593"/>
                      <a:pt x="121" y="593"/>
                    </a:cubicBezTo>
                    <a:close/>
                    <a:moveTo>
                      <a:pt x="122" y="584"/>
                    </a:moveTo>
                    <a:cubicBezTo>
                      <a:pt x="122" y="586"/>
                      <a:pt x="121" y="587"/>
                      <a:pt x="121" y="589"/>
                    </a:cubicBezTo>
                    <a:cubicBezTo>
                      <a:pt x="121" y="588"/>
                      <a:pt x="120" y="588"/>
                      <a:pt x="120" y="588"/>
                    </a:cubicBezTo>
                    <a:cubicBezTo>
                      <a:pt x="120" y="582"/>
                      <a:pt x="120" y="575"/>
                      <a:pt x="120" y="568"/>
                    </a:cubicBezTo>
                    <a:cubicBezTo>
                      <a:pt x="121" y="559"/>
                      <a:pt x="123" y="551"/>
                      <a:pt x="124" y="542"/>
                    </a:cubicBezTo>
                    <a:cubicBezTo>
                      <a:pt x="126" y="522"/>
                      <a:pt x="129" y="502"/>
                      <a:pt x="134" y="483"/>
                    </a:cubicBezTo>
                    <a:cubicBezTo>
                      <a:pt x="135" y="476"/>
                      <a:pt x="138" y="470"/>
                      <a:pt x="139" y="463"/>
                    </a:cubicBezTo>
                    <a:cubicBezTo>
                      <a:pt x="141" y="444"/>
                      <a:pt x="145" y="425"/>
                      <a:pt x="150" y="406"/>
                    </a:cubicBezTo>
                    <a:cubicBezTo>
                      <a:pt x="152" y="398"/>
                      <a:pt x="156" y="389"/>
                      <a:pt x="158" y="381"/>
                    </a:cubicBezTo>
                    <a:cubicBezTo>
                      <a:pt x="158" y="381"/>
                      <a:pt x="159" y="381"/>
                      <a:pt x="159" y="381"/>
                    </a:cubicBezTo>
                    <a:cubicBezTo>
                      <a:pt x="158" y="385"/>
                      <a:pt x="156" y="390"/>
                      <a:pt x="155" y="394"/>
                    </a:cubicBezTo>
                    <a:cubicBezTo>
                      <a:pt x="152" y="403"/>
                      <a:pt x="150" y="413"/>
                      <a:pt x="148" y="422"/>
                    </a:cubicBezTo>
                    <a:cubicBezTo>
                      <a:pt x="147" y="427"/>
                      <a:pt x="146" y="432"/>
                      <a:pt x="145" y="437"/>
                    </a:cubicBezTo>
                    <a:cubicBezTo>
                      <a:pt x="145" y="451"/>
                      <a:pt x="142" y="464"/>
                      <a:pt x="139" y="478"/>
                    </a:cubicBezTo>
                    <a:cubicBezTo>
                      <a:pt x="137" y="485"/>
                      <a:pt x="135" y="492"/>
                      <a:pt x="134" y="499"/>
                    </a:cubicBezTo>
                    <a:cubicBezTo>
                      <a:pt x="132" y="506"/>
                      <a:pt x="131" y="514"/>
                      <a:pt x="130" y="521"/>
                    </a:cubicBezTo>
                    <a:cubicBezTo>
                      <a:pt x="129" y="529"/>
                      <a:pt x="128" y="537"/>
                      <a:pt x="127" y="544"/>
                    </a:cubicBezTo>
                    <a:cubicBezTo>
                      <a:pt x="125" y="558"/>
                      <a:pt x="124" y="571"/>
                      <a:pt x="122" y="584"/>
                    </a:cubicBezTo>
                    <a:close/>
                    <a:moveTo>
                      <a:pt x="151" y="787"/>
                    </a:moveTo>
                    <a:cubicBezTo>
                      <a:pt x="151" y="787"/>
                      <a:pt x="150" y="786"/>
                      <a:pt x="150" y="786"/>
                    </a:cubicBezTo>
                    <a:cubicBezTo>
                      <a:pt x="150" y="785"/>
                      <a:pt x="150" y="784"/>
                      <a:pt x="150" y="784"/>
                    </a:cubicBezTo>
                    <a:cubicBezTo>
                      <a:pt x="150" y="784"/>
                      <a:pt x="150" y="784"/>
                      <a:pt x="150" y="784"/>
                    </a:cubicBezTo>
                    <a:cubicBezTo>
                      <a:pt x="150" y="782"/>
                      <a:pt x="149" y="781"/>
                      <a:pt x="149" y="780"/>
                    </a:cubicBezTo>
                    <a:cubicBezTo>
                      <a:pt x="147" y="772"/>
                      <a:pt x="146" y="764"/>
                      <a:pt x="145" y="756"/>
                    </a:cubicBezTo>
                    <a:cubicBezTo>
                      <a:pt x="143" y="740"/>
                      <a:pt x="141" y="725"/>
                      <a:pt x="140" y="709"/>
                    </a:cubicBezTo>
                    <a:cubicBezTo>
                      <a:pt x="138" y="694"/>
                      <a:pt x="137" y="678"/>
                      <a:pt x="136" y="663"/>
                    </a:cubicBezTo>
                    <a:cubicBezTo>
                      <a:pt x="136" y="651"/>
                      <a:pt x="136" y="639"/>
                      <a:pt x="135" y="627"/>
                    </a:cubicBezTo>
                    <a:cubicBezTo>
                      <a:pt x="135" y="613"/>
                      <a:pt x="135" y="599"/>
                      <a:pt x="138" y="585"/>
                    </a:cubicBezTo>
                    <a:cubicBezTo>
                      <a:pt x="140" y="575"/>
                      <a:pt x="142" y="565"/>
                      <a:pt x="143" y="555"/>
                    </a:cubicBezTo>
                    <a:cubicBezTo>
                      <a:pt x="146" y="538"/>
                      <a:pt x="151" y="522"/>
                      <a:pt x="158" y="507"/>
                    </a:cubicBezTo>
                    <a:cubicBezTo>
                      <a:pt x="160" y="503"/>
                      <a:pt x="162" y="499"/>
                      <a:pt x="163" y="495"/>
                    </a:cubicBezTo>
                    <a:cubicBezTo>
                      <a:pt x="165" y="488"/>
                      <a:pt x="169" y="483"/>
                      <a:pt x="173" y="477"/>
                    </a:cubicBezTo>
                    <a:cubicBezTo>
                      <a:pt x="171" y="482"/>
                      <a:pt x="169" y="487"/>
                      <a:pt x="168" y="491"/>
                    </a:cubicBezTo>
                    <a:cubicBezTo>
                      <a:pt x="163" y="505"/>
                      <a:pt x="158" y="518"/>
                      <a:pt x="154" y="531"/>
                    </a:cubicBezTo>
                    <a:cubicBezTo>
                      <a:pt x="151" y="541"/>
                      <a:pt x="149" y="552"/>
                      <a:pt x="147" y="562"/>
                    </a:cubicBezTo>
                    <a:cubicBezTo>
                      <a:pt x="145" y="576"/>
                      <a:pt x="143" y="589"/>
                      <a:pt x="141" y="603"/>
                    </a:cubicBezTo>
                    <a:cubicBezTo>
                      <a:pt x="140" y="613"/>
                      <a:pt x="140" y="624"/>
                      <a:pt x="140" y="634"/>
                    </a:cubicBezTo>
                    <a:cubicBezTo>
                      <a:pt x="139" y="649"/>
                      <a:pt x="139" y="663"/>
                      <a:pt x="140" y="677"/>
                    </a:cubicBezTo>
                    <a:cubicBezTo>
                      <a:pt x="142" y="697"/>
                      <a:pt x="145" y="716"/>
                      <a:pt x="147" y="736"/>
                    </a:cubicBezTo>
                    <a:cubicBezTo>
                      <a:pt x="148" y="752"/>
                      <a:pt x="149" y="767"/>
                      <a:pt x="150" y="782"/>
                    </a:cubicBezTo>
                    <a:cubicBezTo>
                      <a:pt x="150" y="783"/>
                      <a:pt x="150" y="783"/>
                      <a:pt x="150" y="784"/>
                    </a:cubicBezTo>
                    <a:cubicBezTo>
                      <a:pt x="150" y="784"/>
                      <a:pt x="150" y="784"/>
                      <a:pt x="150" y="784"/>
                    </a:cubicBezTo>
                    <a:cubicBezTo>
                      <a:pt x="150" y="784"/>
                      <a:pt x="150" y="785"/>
                      <a:pt x="150" y="786"/>
                    </a:cubicBezTo>
                    <a:cubicBezTo>
                      <a:pt x="150" y="786"/>
                      <a:pt x="151" y="787"/>
                      <a:pt x="151" y="787"/>
                    </a:cubicBezTo>
                    <a:cubicBezTo>
                      <a:pt x="151" y="788"/>
                      <a:pt x="151" y="789"/>
                      <a:pt x="151" y="789"/>
                    </a:cubicBezTo>
                    <a:cubicBezTo>
                      <a:pt x="151" y="789"/>
                      <a:pt x="151" y="788"/>
                      <a:pt x="151" y="787"/>
                    </a:cubicBezTo>
                    <a:close/>
                    <a:moveTo>
                      <a:pt x="153" y="800"/>
                    </a:moveTo>
                    <a:cubicBezTo>
                      <a:pt x="153" y="800"/>
                      <a:pt x="153" y="800"/>
                      <a:pt x="153" y="800"/>
                    </a:cubicBezTo>
                    <a:cubicBezTo>
                      <a:pt x="153" y="800"/>
                      <a:pt x="153" y="800"/>
                      <a:pt x="153" y="800"/>
                    </a:cubicBezTo>
                    <a:close/>
                    <a:moveTo>
                      <a:pt x="155" y="810"/>
                    </a:moveTo>
                    <a:cubicBezTo>
                      <a:pt x="155" y="810"/>
                      <a:pt x="155" y="810"/>
                      <a:pt x="155" y="809"/>
                    </a:cubicBezTo>
                    <a:cubicBezTo>
                      <a:pt x="155" y="809"/>
                      <a:pt x="155" y="808"/>
                      <a:pt x="154" y="808"/>
                    </a:cubicBezTo>
                    <a:cubicBezTo>
                      <a:pt x="154" y="807"/>
                      <a:pt x="154" y="806"/>
                      <a:pt x="154" y="806"/>
                    </a:cubicBezTo>
                    <a:cubicBezTo>
                      <a:pt x="154" y="805"/>
                      <a:pt x="154" y="805"/>
                      <a:pt x="154" y="805"/>
                    </a:cubicBezTo>
                    <a:cubicBezTo>
                      <a:pt x="154" y="804"/>
                      <a:pt x="154" y="803"/>
                      <a:pt x="154" y="803"/>
                    </a:cubicBezTo>
                    <a:cubicBezTo>
                      <a:pt x="154" y="803"/>
                      <a:pt x="154" y="803"/>
                      <a:pt x="154" y="803"/>
                    </a:cubicBezTo>
                    <a:cubicBezTo>
                      <a:pt x="154" y="803"/>
                      <a:pt x="154" y="803"/>
                      <a:pt x="154" y="803"/>
                    </a:cubicBezTo>
                    <a:cubicBezTo>
                      <a:pt x="154" y="803"/>
                      <a:pt x="154" y="804"/>
                      <a:pt x="154" y="805"/>
                    </a:cubicBezTo>
                    <a:cubicBezTo>
                      <a:pt x="154" y="805"/>
                      <a:pt x="154" y="805"/>
                      <a:pt x="154" y="806"/>
                    </a:cubicBezTo>
                    <a:cubicBezTo>
                      <a:pt x="154" y="806"/>
                      <a:pt x="154" y="807"/>
                      <a:pt x="155" y="808"/>
                    </a:cubicBezTo>
                    <a:cubicBezTo>
                      <a:pt x="155" y="808"/>
                      <a:pt x="155" y="809"/>
                      <a:pt x="155" y="809"/>
                    </a:cubicBezTo>
                    <a:cubicBezTo>
                      <a:pt x="155" y="810"/>
                      <a:pt x="155" y="810"/>
                      <a:pt x="155" y="810"/>
                    </a:cubicBezTo>
                    <a:cubicBezTo>
                      <a:pt x="155" y="811"/>
                      <a:pt x="155" y="811"/>
                      <a:pt x="155" y="811"/>
                    </a:cubicBezTo>
                    <a:cubicBezTo>
                      <a:pt x="155" y="811"/>
                      <a:pt x="155" y="811"/>
                      <a:pt x="155" y="810"/>
                    </a:cubicBezTo>
                    <a:close/>
                    <a:moveTo>
                      <a:pt x="158" y="800"/>
                    </a:moveTo>
                    <a:cubicBezTo>
                      <a:pt x="159" y="806"/>
                      <a:pt x="159" y="813"/>
                      <a:pt x="159" y="819"/>
                    </a:cubicBezTo>
                    <a:cubicBezTo>
                      <a:pt x="159" y="819"/>
                      <a:pt x="159" y="819"/>
                      <a:pt x="159" y="819"/>
                    </a:cubicBezTo>
                    <a:cubicBezTo>
                      <a:pt x="159" y="820"/>
                      <a:pt x="159" y="821"/>
                      <a:pt x="159" y="822"/>
                    </a:cubicBezTo>
                    <a:cubicBezTo>
                      <a:pt x="159" y="822"/>
                      <a:pt x="159" y="822"/>
                      <a:pt x="159" y="822"/>
                    </a:cubicBezTo>
                    <a:cubicBezTo>
                      <a:pt x="159" y="822"/>
                      <a:pt x="159" y="822"/>
                      <a:pt x="159" y="822"/>
                    </a:cubicBezTo>
                    <a:cubicBezTo>
                      <a:pt x="159" y="821"/>
                      <a:pt x="159" y="820"/>
                      <a:pt x="159" y="819"/>
                    </a:cubicBezTo>
                    <a:cubicBezTo>
                      <a:pt x="159" y="819"/>
                      <a:pt x="159" y="819"/>
                      <a:pt x="159" y="819"/>
                    </a:cubicBezTo>
                    <a:cubicBezTo>
                      <a:pt x="159" y="818"/>
                      <a:pt x="159" y="817"/>
                      <a:pt x="158" y="815"/>
                    </a:cubicBezTo>
                    <a:cubicBezTo>
                      <a:pt x="158" y="810"/>
                      <a:pt x="157" y="804"/>
                      <a:pt x="156" y="798"/>
                    </a:cubicBezTo>
                    <a:cubicBezTo>
                      <a:pt x="154" y="789"/>
                      <a:pt x="153" y="779"/>
                      <a:pt x="152" y="770"/>
                    </a:cubicBezTo>
                    <a:cubicBezTo>
                      <a:pt x="151" y="760"/>
                      <a:pt x="151" y="751"/>
                      <a:pt x="150" y="741"/>
                    </a:cubicBezTo>
                    <a:cubicBezTo>
                      <a:pt x="150" y="735"/>
                      <a:pt x="149" y="729"/>
                      <a:pt x="148" y="722"/>
                    </a:cubicBezTo>
                    <a:cubicBezTo>
                      <a:pt x="147" y="713"/>
                      <a:pt x="147" y="703"/>
                      <a:pt x="145" y="694"/>
                    </a:cubicBezTo>
                    <a:cubicBezTo>
                      <a:pt x="144" y="682"/>
                      <a:pt x="142" y="670"/>
                      <a:pt x="142" y="658"/>
                    </a:cubicBezTo>
                    <a:cubicBezTo>
                      <a:pt x="142" y="643"/>
                      <a:pt x="143" y="628"/>
                      <a:pt x="143" y="612"/>
                    </a:cubicBezTo>
                    <a:cubicBezTo>
                      <a:pt x="144" y="604"/>
                      <a:pt x="145" y="595"/>
                      <a:pt x="146" y="586"/>
                    </a:cubicBezTo>
                    <a:cubicBezTo>
                      <a:pt x="148" y="573"/>
                      <a:pt x="151" y="560"/>
                      <a:pt x="154" y="547"/>
                    </a:cubicBezTo>
                    <a:cubicBezTo>
                      <a:pt x="156" y="532"/>
                      <a:pt x="162" y="518"/>
                      <a:pt x="166" y="504"/>
                    </a:cubicBezTo>
                    <a:cubicBezTo>
                      <a:pt x="169" y="497"/>
                      <a:pt x="171" y="490"/>
                      <a:pt x="174" y="483"/>
                    </a:cubicBezTo>
                    <a:cubicBezTo>
                      <a:pt x="177" y="476"/>
                      <a:pt x="181" y="470"/>
                      <a:pt x="184" y="464"/>
                    </a:cubicBezTo>
                    <a:cubicBezTo>
                      <a:pt x="184" y="464"/>
                      <a:pt x="184" y="464"/>
                      <a:pt x="184" y="464"/>
                    </a:cubicBezTo>
                    <a:cubicBezTo>
                      <a:pt x="184" y="464"/>
                      <a:pt x="184" y="463"/>
                      <a:pt x="184" y="463"/>
                    </a:cubicBezTo>
                    <a:cubicBezTo>
                      <a:pt x="184" y="463"/>
                      <a:pt x="184" y="464"/>
                      <a:pt x="184" y="464"/>
                    </a:cubicBezTo>
                    <a:cubicBezTo>
                      <a:pt x="184" y="464"/>
                      <a:pt x="184" y="464"/>
                      <a:pt x="184" y="464"/>
                    </a:cubicBezTo>
                    <a:cubicBezTo>
                      <a:pt x="182" y="470"/>
                      <a:pt x="179" y="476"/>
                      <a:pt x="177" y="481"/>
                    </a:cubicBezTo>
                    <a:cubicBezTo>
                      <a:pt x="170" y="495"/>
                      <a:pt x="167" y="511"/>
                      <a:pt x="164" y="526"/>
                    </a:cubicBezTo>
                    <a:cubicBezTo>
                      <a:pt x="163" y="533"/>
                      <a:pt x="162" y="539"/>
                      <a:pt x="160" y="546"/>
                    </a:cubicBezTo>
                    <a:cubicBezTo>
                      <a:pt x="156" y="562"/>
                      <a:pt x="152" y="577"/>
                      <a:pt x="150" y="594"/>
                    </a:cubicBezTo>
                    <a:cubicBezTo>
                      <a:pt x="148" y="603"/>
                      <a:pt x="147" y="613"/>
                      <a:pt x="147" y="622"/>
                    </a:cubicBezTo>
                    <a:cubicBezTo>
                      <a:pt x="147" y="631"/>
                      <a:pt x="148" y="641"/>
                      <a:pt x="147" y="650"/>
                    </a:cubicBezTo>
                    <a:cubicBezTo>
                      <a:pt x="145" y="671"/>
                      <a:pt x="148" y="691"/>
                      <a:pt x="150" y="712"/>
                    </a:cubicBezTo>
                    <a:cubicBezTo>
                      <a:pt x="151" y="722"/>
                      <a:pt x="153" y="731"/>
                      <a:pt x="153" y="742"/>
                    </a:cubicBezTo>
                    <a:cubicBezTo>
                      <a:pt x="154" y="761"/>
                      <a:pt x="156" y="781"/>
                      <a:pt x="158" y="800"/>
                    </a:cubicBezTo>
                    <a:close/>
                    <a:moveTo>
                      <a:pt x="176" y="498"/>
                    </a:moveTo>
                    <a:cubicBezTo>
                      <a:pt x="171" y="512"/>
                      <a:pt x="168" y="526"/>
                      <a:pt x="165" y="540"/>
                    </a:cubicBezTo>
                    <a:cubicBezTo>
                      <a:pt x="162" y="556"/>
                      <a:pt x="160" y="573"/>
                      <a:pt x="158" y="589"/>
                    </a:cubicBezTo>
                    <a:cubicBezTo>
                      <a:pt x="155" y="611"/>
                      <a:pt x="154" y="632"/>
                      <a:pt x="153" y="653"/>
                    </a:cubicBezTo>
                    <a:cubicBezTo>
                      <a:pt x="153" y="671"/>
                      <a:pt x="153" y="689"/>
                      <a:pt x="153" y="707"/>
                    </a:cubicBezTo>
                    <a:cubicBezTo>
                      <a:pt x="153" y="708"/>
                      <a:pt x="153" y="709"/>
                      <a:pt x="153" y="710"/>
                    </a:cubicBezTo>
                    <a:cubicBezTo>
                      <a:pt x="152" y="708"/>
                      <a:pt x="152" y="707"/>
                      <a:pt x="152" y="705"/>
                    </a:cubicBezTo>
                    <a:cubicBezTo>
                      <a:pt x="152" y="701"/>
                      <a:pt x="152" y="697"/>
                      <a:pt x="151" y="694"/>
                    </a:cubicBezTo>
                    <a:cubicBezTo>
                      <a:pt x="149" y="680"/>
                      <a:pt x="149" y="665"/>
                      <a:pt x="149" y="651"/>
                    </a:cubicBezTo>
                    <a:cubicBezTo>
                      <a:pt x="150" y="641"/>
                      <a:pt x="149" y="631"/>
                      <a:pt x="150" y="621"/>
                    </a:cubicBezTo>
                    <a:cubicBezTo>
                      <a:pt x="150" y="615"/>
                      <a:pt x="150" y="609"/>
                      <a:pt x="151" y="603"/>
                    </a:cubicBezTo>
                    <a:cubicBezTo>
                      <a:pt x="153" y="588"/>
                      <a:pt x="155" y="572"/>
                      <a:pt x="159" y="558"/>
                    </a:cubicBezTo>
                    <a:cubicBezTo>
                      <a:pt x="161" y="553"/>
                      <a:pt x="162" y="548"/>
                      <a:pt x="163" y="543"/>
                    </a:cubicBezTo>
                    <a:cubicBezTo>
                      <a:pt x="165" y="531"/>
                      <a:pt x="168" y="519"/>
                      <a:pt x="170" y="507"/>
                    </a:cubicBezTo>
                    <a:cubicBezTo>
                      <a:pt x="173" y="493"/>
                      <a:pt x="180" y="482"/>
                      <a:pt x="185" y="469"/>
                    </a:cubicBezTo>
                    <a:cubicBezTo>
                      <a:pt x="185" y="469"/>
                      <a:pt x="185" y="469"/>
                      <a:pt x="185" y="469"/>
                    </a:cubicBezTo>
                    <a:cubicBezTo>
                      <a:pt x="185" y="469"/>
                      <a:pt x="185" y="469"/>
                      <a:pt x="186" y="469"/>
                    </a:cubicBezTo>
                    <a:cubicBezTo>
                      <a:pt x="182" y="478"/>
                      <a:pt x="179" y="488"/>
                      <a:pt x="176" y="498"/>
                    </a:cubicBezTo>
                    <a:close/>
                    <a:moveTo>
                      <a:pt x="187" y="465"/>
                    </a:moveTo>
                    <a:cubicBezTo>
                      <a:pt x="187" y="465"/>
                      <a:pt x="187" y="465"/>
                      <a:pt x="187" y="465"/>
                    </a:cubicBezTo>
                    <a:cubicBezTo>
                      <a:pt x="187" y="465"/>
                      <a:pt x="187" y="465"/>
                      <a:pt x="187" y="465"/>
                    </a:cubicBezTo>
                    <a:close/>
                    <a:moveTo>
                      <a:pt x="187" y="448"/>
                    </a:moveTo>
                    <a:cubicBezTo>
                      <a:pt x="183" y="453"/>
                      <a:pt x="180" y="459"/>
                      <a:pt x="177" y="464"/>
                    </a:cubicBezTo>
                    <a:cubicBezTo>
                      <a:pt x="174" y="470"/>
                      <a:pt x="171" y="475"/>
                      <a:pt x="168" y="480"/>
                    </a:cubicBezTo>
                    <a:cubicBezTo>
                      <a:pt x="166" y="484"/>
                      <a:pt x="163" y="488"/>
                      <a:pt x="162" y="492"/>
                    </a:cubicBezTo>
                    <a:cubicBezTo>
                      <a:pt x="159" y="497"/>
                      <a:pt x="157" y="503"/>
                      <a:pt x="154" y="509"/>
                    </a:cubicBezTo>
                    <a:cubicBezTo>
                      <a:pt x="149" y="521"/>
                      <a:pt x="145" y="533"/>
                      <a:pt x="142" y="546"/>
                    </a:cubicBezTo>
                    <a:cubicBezTo>
                      <a:pt x="141" y="555"/>
                      <a:pt x="139" y="564"/>
                      <a:pt x="137" y="574"/>
                    </a:cubicBezTo>
                    <a:cubicBezTo>
                      <a:pt x="135" y="586"/>
                      <a:pt x="133" y="597"/>
                      <a:pt x="133" y="609"/>
                    </a:cubicBezTo>
                    <a:cubicBezTo>
                      <a:pt x="133" y="620"/>
                      <a:pt x="133" y="631"/>
                      <a:pt x="134" y="642"/>
                    </a:cubicBezTo>
                    <a:cubicBezTo>
                      <a:pt x="135" y="663"/>
                      <a:pt x="136" y="684"/>
                      <a:pt x="137" y="706"/>
                    </a:cubicBezTo>
                    <a:cubicBezTo>
                      <a:pt x="138" y="716"/>
                      <a:pt x="139" y="725"/>
                      <a:pt x="140" y="735"/>
                    </a:cubicBezTo>
                    <a:cubicBezTo>
                      <a:pt x="140" y="735"/>
                      <a:pt x="140" y="736"/>
                      <a:pt x="140" y="736"/>
                    </a:cubicBezTo>
                    <a:cubicBezTo>
                      <a:pt x="140" y="736"/>
                      <a:pt x="140" y="737"/>
                      <a:pt x="140" y="738"/>
                    </a:cubicBezTo>
                    <a:cubicBezTo>
                      <a:pt x="140" y="738"/>
                      <a:pt x="140" y="739"/>
                      <a:pt x="140" y="739"/>
                    </a:cubicBezTo>
                    <a:cubicBezTo>
                      <a:pt x="141" y="740"/>
                      <a:pt x="141" y="740"/>
                      <a:pt x="141" y="740"/>
                    </a:cubicBezTo>
                    <a:cubicBezTo>
                      <a:pt x="140" y="740"/>
                      <a:pt x="140" y="740"/>
                      <a:pt x="140" y="740"/>
                    </a:cubicBezTo>
                    <a:cubicBezTo>
                      <a:pt x="140" y="739"/>
                      <a:pt x="140" y="738"/>
                      <a:pt x="140" y="738"/>
                    </a:cubicBezTo>
                    <a:cubicBezTo>
                      <a:pt x="140" y="737"/>
                      <a:pt x="140" y="736"/>
                      <a:pt x="140" y="736"/>
                    </a:cubicBezTo>
                    <a:cubicBezTo>
                      <a:pt x="140" y="736"/>
                      <a:pt x="140" y="735"/>
                      <a:pt x="140" y="735"/>
                    </a:cubicBezTo>
                    <a:cubicBezTo>
                      <a:pt x="139" y="730"/>
                      <a:pt x="138" y="725"/>
                      <a:pt x="137" y="719"/>
                    </a:cubicBezTo>
                    <a:cubicBezTo>
                      <a:pt x="136" y="702"/>
                      <a:pt x="133" y="685"/>
                      <a:pt x="130" y="668"/>
                    </a:cubicBezTo>
                    <a:cubicBezTo>
                      <a:pt x="129" y="660"/>
                      <a:pt x="128" y="652"/>
                      <a:pt x="127" y="645"/>
                    </a:cubicBezTo>
                    <a:cubicBezTo>
                      <a:pt x="126" y="633"/>
                      <a:pt x="125" y="620"/>
                      <a:pt x="126" y="608"/>
                    </a:cubicBezTo>
                    <a:cubicBezTo>
                      <a:pt x="127" y="596"/>
                      <a:pt x="128" y="583"/>
                      <a:pt x="130" y="571"/>
                    </a:cubicBezTo>
                    <a:cubicBezTo>
                      <a:pt x="132" y="551"/>
                      <a:pt x="136" y="532"/>
                      <a:pt x="143" y="513"/>
                    </a:cubicBezTo>
                    <a:cubicBezTo>
                      <a:pt x="151" y="491"/>
                      <a:pt x="163" y="472"/>
                      <a:pt x="176" y="455"/>
                    </a:cubicBezTo>
                    <a:cubicBezTo>
                      <a:pt x="180" y="450"/>
                      <a:pt x="184" y="447"/>
                      <a:pt x="187" y="443"/>
                    </a:cubicBezTo>
                    <a:cubicBezTo>
                      <a:pt x="190" y="445"/>
                      <a:pt x="189" y="447"/>
                      <a:pt x="187" y="448"/>
                    </a:cubicBezTo>
                    <a:close/>
                    <a:moveTo>
                      <a:pt x="180" y="386"/>
                    </a:moveTo>
                    <a:cubicBezTo>
                      <a:pt x="181" y="388"/>
                      <a:pt x="183" y="390"/>
                      <a:pt x="184" y="392"/>
                    </a:cubicBezTo>
                    <a:cubicBezTo>
                      <a:pt x="188" y="398"/>
                      <a:pt x="191" y="405"/>
                      <a:pt x="196" y="409"/>
                    </a:cubicBezTo>
                    <a:cubicBezTo>
                      <a:pt x="202" y="413"/>
                      <a:pt x="207" y="418"/>
                      <a:pt x="212" y="422"/>
                    </a:cubicBezTo>
                    <a:cubicBezTo>
                      <a:pt x="213" y="423"/>
                      <a:pt x="215" y="424"/>
                      <a:pt x="216" y="425"/>
                    </a:cubicBezTo>
                    <a:cubicBezTo>
                      <a:pt x="224" y="434"/>
                      <a:pt x="233" y="440"/>
                      <a:pt x="243" y="444"/>
                    </a:cubicBezTo>
                    <a:cubicBezTo>
                      <a:pt x="248" y="447"/>
                      <a:pt x="254" y="449"/>
                      <a:pt x="259" y="452"/>
                    </a:cubicBezTo>
                    <a:cubicBezTo>
                      <a:pt x="263" y="453"/>
                      <a:pt x="267" y="455"/>
                      <a:pt x="271" y="457"/>
                    </a:cubicBezTo>
                    <a:cubicBezTo>
                      <a:pt x="277" y="459"/>
                      <a:pt x="283" y="461"/>
                      <a:pt x="289" y="463"/>
                    </a:cubicBezTo>
                    <a:cubicBezTo>
                      <a:pt x="298" y="467"/>
                      <a:pt x="308" y="470"/>
                      <a:pt x="317" y="473"/>
                    </a:cubicBezTo>
                    <a:cubicBezTo>
                      <a:pt x="329" y="477"/>
                      <a:pt x="340" y="480"/>
                      <a:pt x="352" y="483"/>
                    </a:cubicBezTo>
                    <a:cubicBezTo>
                      <a:pt x="356" y="484"/>
                      <a:pt x="360" y="485"/>
                      <a:pt x="364" y="486"/>
                    </a:cubicBezTo>
                    <a:cubicBezTo>
                      <a:pt x="368" y="488"/>
                      <a:pt x="372" y="489"/>
                      <a:pt x="376" y="490"/>
                    </a:cubicBezTo>
                    <a:cubicBezTo>
                      <a:pt x="378" y="490"/>
                      <a:pt x="380" y="490"/>
                      <a:pt x="381" y="491"/>
                    </a:cubicBezTo>
                    <a:cubicBezTo>
                      <a:pt x="381" y="491"/>
                      <a:pt x="381" y="491"/>
                      <a:pt x="380" y="491"/>
                    </a:cubicBezTo>
                    <a:cubicBezTo>
                      <a:pt x="370" y="490"/>
                      <a:pt x="359" y="488"/>
                      <a:pt x="348" y="486"/>
                    </a:cubicBezTo>
                    <a:cubicBezTo>
                      <a:pt x="340" y="485"/>
                      <a:pt x="332" y="483"/>
                      <a:pt x="324" y="481"/>
                    </a:cubicBezTo>
                    <a:cubicBezTo>
                      <a:pt x="315" y="479"/>
                      <a:pt x="306" y="476"/>
                      <a:pt x="298" y="473"/>
                    </a:cubicBezTo>
                    <a:cubicBezTo>
                      <a:pt x="292" y="472"/>
                      <a:pt x="287" y="469"/>
                      <a:pt x="282" y="467"/>
                    </a:cubicBezTo>
                    <a:cubicBezTo>
                      <a:pt x="273" y="463"/>
                      <a:pt x="263" y="459"/>
                      <a:pt x="254" y="454"/>
                    </a:cubicBezTo>
                    <a:cubicBezTo>
                      <a:pt x="248" y="452"/>
                      <a:pt x="243" y="448"/>
                      <a:pt x="237" y="445"/>
                    </a:cubicBezTo>
                    <a:cubicBezTo>
                      <a:pt x="229" y="442"/>
                      <a:pt x="221" y="439"/>
                      <a:pt x="213" y="436"/>
                    </a:cubicBezTo>
                    <a:cubicBezTo>
                      <a:pt x="208" y="434"/>
                      <a:pt x="203" y="432"/>
                      <a:pt x="197" y="436"/>
                    </a:cubicBezTo>
                    <a:cubicBezTo>
                      <a:pt x="189" y="420"/>
                      <a:pt x="185" y="403"/>
                      <a:pt x="180" y="386"/>
                    </a:cubicBezTo>
                    <a:close/>
                    <a:moveTo>
                      <a:pt x="230" y="448"/>
                    </a:moveTo>
                    <a:cubicBezTo>
                      <a:pt x="230" y="448"/>
                      <a:pt x="230" y="448"/>
                      <a:pt x="230" y="448"/>
                    </a:cubicBezTo>
                    <a:cubicBezTo>
                      <a:pt x="230" y="448"/>
                      <a:pt x="230" y="447"/>
                      <a:pt x="229" y="447"/>
                    </a:cubicBezTo>
                    <a:cubicBezTo>
                      <a:pt x="230" y="447"/>
                      <a:pt x="230" y="447"/>
                      <a:pt x="230" y="447"/>
                    </a:cubicBezTo>
                    <a:cubicBezTo>
                      <a:pt x="230" y="447"/>
                      <a:pt x="230" y="447"/>
                      <a:pt x="230" y="448"/>
                    </a:cubicBezTo>
                    <a:close/>
                    <a:moveTo>
                      <a:pt x="222" y="444"/>
                    </a:moveTo>
                    <a:cubicBezTo>
                      <a:pt x="221" y="444"/>
                      <a:pt x="221" y="444"/>
                      <a:pt x="221" y="444"/>
                    </a:cubicBezTo>
                    <a:cubicBezTo>
                      <a:pt x="222" y="444"/>
                      <a:pt x="222" y="444"/>
                      <a:pt x="222" y="444"/>
                    </a:cubicBezTo>
                    <a:close/>
                    <a:moveTo>
                      <a:pt x="217" y="443"/>
                    </a:moveTo>
                    <a:cubicBezTo>
                      <a:pt x="217" y="443"/>
                      <a:pt x="217" y="443"/>
                      <a:pt x="217" y="443"/>
                    </a:cubicBezTo>
                    <a:cubicBezTo>
                      <a:pt x="217" y="443"/>
                      <a:pt x="217" y="443"/>
                      <a:pt x="217" y="443"/>
                    </a:cubicBezTo>
                    <a:close/>
                    <a:moveTo>
                      <a:pt x="209" y="440"/>
                    </a:moveTo>
                    <a:cubicBezTo>
                      <a:pt x="209" y="440"/>
                      <a:pt x="208" y="440"/>
                      <a:pt x="208" y="440"/>
                    </a:cubicBezTo>
                    <a:cubicBezTo>
                      <a:pt x="208" y="440"/>
                      <a:pt x="208" y="440"/>
                      <a:pt x="208" y="440"/>
                    </a:cubicBezTo>
                    <a:cubicBezTo>
                      <a:pt x="208" y="440"/>
                      <a:pt x="208" y="440"/>
                      <a:pt x="208" y="440"/>
                    </a:cubicBezTo>
                    <a:cubicBezTo>
                      <a:pt x="209" y="440"/>
                      <a:pt x="209" y="440"/>
                      <a:pt x="209" y="440"/>
                    </a:cubicBezTo>
                    <a:close/>
                    <a:moveTo>
                      <a:pt x="204" y="440"/>
                    </a:moveTo>
                    <a:cubicBezTo>
                      <a:pt x="203" y="440"/>
                      <a:pt x="202" y="440"/>
                      <a:pt x="201" y="440"/>
                    </a:cubicBezTo>
                    <a:cubicBezTo>
                      <a:pt x="201" y="440"/>
                      <a:pt x="201" y="439"/>
                      <a:pt x="201" y="439"/>
                    </a:cubicBezTo>
                    <a:cubicBezTo>
                      <a:pt x="202" y="439"/>
                      <a:pt x="203" y="439"/>
                      <a:pt x="204" y="439"/>
                    </a:cubicBezTo>
                    <a:cubicBezTo>
                      <a:pt x="204" y="439"/>
                      <a:pt x="204" y="439"/>
                      <a:pt x="204" y="440"/>
                    </a:cubicBezTo>
                    <a:close/>
                    <a:moveTo>
                      <a:pt x="241" y="456"/>
                    </a:moveTo>
                    <a:cubicBezTo>
                      <a:pt x="227" y="452"/>
                      <a:pt x="214" y="447"/>
                      <a:pt x="200" y="443"/>
                    </a:cubicBezTo>
                    <a:cubicBezTo>
                      <a:pt x="206" y="441"/>
                      <a:pt x="229" y="449"/>
                      <a:pt x="241" y="456"/>
                    </a:cubicBezTo>
                    <a:close/>
                    <a:moveTo>
                      <a:pt x="205" y="451"/>
                    </a:moveTo>
                    <a:cubicBezTo>
                      <a:pt x="204" y="451"/>
                      <a:pt x="202" y="450"/>
                      <a:pt x="202" y="447"/>
                    </a:cubicBezTo>
                    <a:cubicBezTo>
                      <a:pt x="205" y="448"/>
                      <a:pt x="207" y="448"/>
                      <a:pt x="209" y="449"/>
                    </a:cubicBezTo>
                    <a:cubicBezTo>
                      <a:pt x="213" y="450"/>
                      <a:pt x="217" y="452"/>
                      <a:pt x="220" y="453"/>
                    </a:cubicBezTo>
                    <a:cubicBezTo>
                      <a:pt x="230" y="456"/>
                      <a:pt x="240" y="460"/>
                      <a:pt x="250" y="465"/>
                    </a:cubicBezTo>
                    <a:cubicBezTo>
                      <a:pt x="257" y="468"/>
                      <a:pt x="265" y="472"/>
                      <a:pt x="272" y="475"/>
                    </a:cubicBezTo>
                    <a:cubicBezTo>
                      <a:pt x="277" y="478"/>
                      <a:pt x="282" y="480"/>
                      <a:pt x="287" y="482"/>
                    </a:cubicBezTo>
                    <a:cubicBezTo>
                      <a:pt x="287" y="482"/>
                      <a:pt x="287" y="482"/>
                      <a:pt x="287" y="483"/>
                    </a:cubicBezTo>
                    <a:cubicBezTo>
                      <a:pt x="286" y="482"/>
                      <a:pt x="285" y="482"/>
                      <a:pt x="285" y="482"/>
                    </a:cubicBezTo>
                    <a:cubicBezTo>
                      <a:pt x="276" y="478"/>
                      <a:pt x="266" y="475"/>
                      <a:pt x="257" y="471"/>
                    </a:cubicBezTo>
                    <a:cubicBezTo>
                      <a:pt x="250" y="468"/>
                      <a:pt x="244" y="465"/>
                      <a:pt x="237" y="461"/>
                    </a:cubicBezTo>
                    <a:cubicBezTo>
                      <a:pt x="233" y="460"/>
                      <a:pt x="229" y="458"/>
                      <a:pt x="225" y="457"/>
                    </a:cubicBezTo>
                    <a:cubicBezTo>
                      <a:pt x="219" y="455"/>
                      <a:pt x="212" y="453"/>
                      <a:pt x="205" y="451"/>
                    </a:cubicBezTo>
                    <a:close/>
                    <a:moveTo>
                      <a:pt x="200" y="884"/>
                    </a:moveTo>
                    <a:cubicBezTo>
                      <a:pt x="200" y="884"/>
                      <a:pt x="200" y="883"/>
                      <a:pt x="200" y="883"/>
                    </a:cubicBezTo>
                    <a:cubicBezTo>
                      <a:pt x="200" y="883"/>
                      <a:pt x="200" y="883"/>
                      <a:pt x="200" y="883"/>
                    </a:cubicBezTo>
                    <a:cubicBezTo>
                      <a:pt x="197" y="873"/>
                      <a:pt x="193" y="863"/>
                      <a:pt x="191" y="853"/>
                    </a:cubicBezTo>
                    <a:cubicBezTo>
                      <a:pt x="187" y="841"/>
                      <a:pt x="185" y="828"/>
                      <a:pt x="184" y="815"/>
                    </a:cubicBezTo>
                    <a:cubicBezTo>
                      <a:pt x="184" y="809"/>
                      <a:pt x="184" y="803"/>
                      <a:pt x="184" y="798"/>
                    </a:cubicBezTo>
                    <a:cubicBezTo>
                      <a:pt x="184" y="798"/>
                      <a:pt x="184" y="797"/>
                      <a:pt x="184" y="797"/>
                    </a:cubicBezTo>
                    <a:cubicBezTo>
                      <a:pt x="183" y="797"/>
                      <a:pt x="183" y="796"/>
                      <a:pt x="183" y="795"/>
                    </a:cubicBezTo>
                    <a:cubicBezTo>
                      <a:pt x="183" y="795"/>
                      <a:pt x="183" y="795"/>
                      <a:pt x="183" y="795"/>
                    </a:cubicBezTo>
                    <a:cubicBezTo>
                      <a:pt x="183" y="793"/>
                      <a:pt x="183" y="792"/>
                      <a:pt x="182" y="790"/>
                    </a:cubicBezTo>
                    <a:cubicBezTo>
                      <a:pt x="181" y="784"/>
                      <a:pt x="181" y="778"/>
                      <a:pt x="179" y="772"/>
                    </a:cubicBezTo>
                    <a:cubicBezTo>
                      <a:pt x="176" y="756"/>
                      <a:pt x="174" y="740"/>
                      <a:pt x="173" y="724"/>
                    </a:cubicBezTo>
                    <a:cubicBezTo>
                      <a:pt x="172" y="709"/>
                      <a:pt x="171" y="693"/>
                      <a:pt x="171" y="678"/>
                    </a:cubicBezTo>
                    <a:cubicBezTo>
                      <a:pt x="170" y="662"/>
                      <a:pt x="170" y="645"/>
                      <a:pt x="171" y="629"/>
                    </a:cubicBezTo>
                    <a:cubicBezTo>
                      <a:pt x="173" y="616"/>
                      <a:pt x="173" y="603"/>
                      <a:pt x="174" y="590"/>
                    </a:cubicBezTo>
                    <a:cubicBezTo>
                      <a:pt x="176" y="575"/>
                      <a:pt x="179" y="560"/>
                      <a:pt x="183" y="546"/>
                    </a:cubicBezTo>
                    <a:cubicBezTo>
                      <a:pt x="185" y="539"/>
                      <a:pt x="187" y="532"/>
                      <a:pt x="189" y="526"/>
                    </a:cubicBezTo>
                    <a:cubicBezTo>
                      <a:pt x="193" y="514"/>
                      <a:pt x="200" y="505"/>
                      <a:pt x="207" y="496"/>
                    </a:cubicBezTo>
                    <a:cubicBezTo>
                      <a:pt x="207" y="496"/>
                      <a:pt x="208" y="496"/>
                      <a:pt x="208" y="496"/>
                    </a:cubicBezTo>
                    <a:cubicBezTo>
                      <a:pt x="208" y="497"/>
                      <a:pt x="208" y="498"/>
                      <a:pt x="207" y="499"/>
                    </a:cubicBezTo>
                    <a:cubicBezTo>
                      <a:pt x="199" y="512"/>
                      <a:pt x="193" y="527"/>
                      <a:pt x="188" y="543"/>
                    </a:cubicBezTo>
                    <a:cubicBezTo>
                      <a:pt x="185" y="555"/>
                      <a:pt x="183" y="567"/>
                      <a:pt x="180" y="580"/>
                    </a:cubicBezTo>
                    <a:cubicBezTo>
                      <a:pt x="179" y="590"/>
                      <a:pt x="177" y="601"/>
                      <a:pt x="175" y="612"/>
                    </a:cubicBezTo>
                    <a:cubicBezTo>
                      <a:pt x="172" y="629"/>
                      <a:pt x="171" y="646"/>
                      <a:pt x="172" y="663"/>
                    </a:cubicBezTo>
                    <a:cubicBezTo>
                      <a:pt x="172" y="674"/>
                      <a:pt x="173" y="686"/>
                      <a:pt x="174" y="697"/>
                    </a:cubicBezTo>
                    <a:cubicBezTo>
                      <a:pt x="175" y="710"/>
                      <a:pt x="177" y="723"/>
                      <a:pt x="178" y="736"/>
                    </a:cubicBezTo>
                    <a:cubicBezTo>
                      <a:pt x="179" y="745"/>
                      <a:pt x="180" y="753"/>
                      <a:pt x="181" y="762"/>
                    </a:cubicBezTo>
                    <a:cubicBezTo>
                      <a:pt x="182" y="769"/>
                      <a:pt x="182" y="776"/>
                      <a:pt x="183" y="782"/>
                    </a:cubicBezTo>
                    <a:cubicBezTo>
                      <a:pt x="183" y="787"/>
                      <a:pt x="183" y="791"/>
                      <a:pt x="183" y="795"/>
                    </a:cubicBezTo>
                    <a:cubicBezTo>
                      <a:pt x="183" y="795"/>
                      <a:pt x="183" y="795"/>
                      <a:pt x="183" y="795"/>
                    </a:cubicBezTo>
                    <a:cubicBezTo>
                      <a:pt x="183" y="796"/>
                      <a:pt x="184" y="797"/>
                      <a:pt x="184" y="797"/>
                    </a:cubicBezTo>
                    <a:cubicBezTo>
                      <a:pt x="184" y="797"/>
                      <a:pt x="184" y="798"/>
                      <a:pt x="184" y="798"/>
                    </a:cubicBezTo>
                    <a:cubicBezTo>
                      <a:pt x="184" y="800"/>
                      <a:pt x="184" y="801"/>
                      <a:pt x="185" y="803"/>
                    </a:cubicBezTo>
                    <a:cubicBezTo>
                      <a:pt x="186" y="810"/>
                      <a:pt x="187" y="816"/>
                      <a:pt x="188" y="823"/>
                    </a:cubicBezTo>
                    <a:cubicBezTo>
                      <a:pt x="189" y="828"/>
                      <a:pt x="190" y="832"/>
                      <a:pt x="191" y="837"/>
                    </a:cubicBezTo>
                    <a:cubicBezTo>
                      <a:pt x="193" y="848"/>
                      <a:pt x="195" y="860"/>
                      <a:pt x="198" y="871"/>
                    </a:cubicBezTo>
                    <a:cubicBezTo>
                      <a:pt x="199" y="875"/>
                      <a:pt x="199" y="879"/>
                      <a:pt x="200" y="883"/>
                    </a:cubicBezTo>
                    <a:cubicBezTo>
                      <a:pt x="200" y="883"/>
                      <a:pt x="200" y="883"/>
                      <a:pt x="200" y="883"/>
                    </a:cubicBezTo>
                    <a:cubicBezTo>
                      <a:pt x="200" y="883"/>
                      <a:pt x="200" y="884"/>
                      <a:pt x="201" y="884"/>
                    </a:cubicBezTo>
                    <a:cubicBezTo>
                      <a:pt x="201" y="884"/>
                      <a:pt x="201" y="884"/>
                      <a:pt x="201" y="884"/>
                    </a:cubicBezTo>
                    <a:lnTo>
                      <a:pt x="200" y="884"/>
                    </a:lnTo>
                    <a:close/>
                    <a:moveTo>
                      <a:pt x="179" y="685"/>
                    </a:moveTo>
                    <a:cubicBezTo>
                      <a:pt x="179" y="698"/>
                      <a:pt x="180" y="710"/>
                      <a:pt x="181" y="723"/>
                    </a:cubicBezTo>
                    <a:cubicBezTo>
                      <a:pt x="182" y="732"/>
                      <a:pt x="182" y="740"/>
                      <a:pt x="183" y="749"/>
                    </a:cubicBezTo>
                    <a:cubicBezTo>
                      <a:pt x="183" y="749"/>
                      <a:pt x="183" y="749"/>
                      <a:pt x="183" y="749"/>
                    </a:cubicBezTo>
                    <a:cubicBezTo>
                      <a:pt x="183" y="751"/>
                      <a:pt x="183" y="753"/>
                      <a:pt x="183" y="755"/>
                    </a:cubicBezTo>
                    <a:cubicBezTo>
                      <a:pt x="183" y="756"/>
                      <a:pt x="183" y="757"/>
                      <a:pt x="183" y="757"/>
                    </a:cubicBezTo>
                    <a:cubicBezTo>
                      <a:pt x="183" y="757"/>
                      <a:pt x="183" y="756"/>
                      <a:pt x="183" y="755"/>
                    </a:cubicBezTo>
                    <a:cubicBezTo>
                      <a:pt x="183" y="753"/>
                      <a:pt x="183" y="751"/>
                      <a:pt x="183" y="749"/>
                    </a:cubicBezTo>
                    <a:cubicBezTo>
                      <a:pt x="183" y="749"/>
                      <a:pt x="183" y="749"/>
                      <a:pt x="183" y="749"/>
                    </a:cubicBezTo>
                    <a:cubicBezTo>
                      <a:pt x="182" y="747"/>
                      <a:pt x="182" y="746"/>
                      <a:pt x="182" y="745"/>
                    </a:cubicBezTo>
                    <a:cubicBezTo>
                      <a:pt x="180" y="730"/>
                      <a:pt x="179" y="715"/>
                      <a:pt x="177" y="700"/>
                    </a:cubicBezTo>
                    <a:cubicBezTo>
                      <a:pt x="175" y="683"/>
                      <a:pt x="174" y="666"/>
                      <a:pt x="175" y="649"/>
                    </a:cubicBezTo>
                    <a:cubicBezTo>
                      <a:pt x="176" y="637"/>
                      <a:pt x="176" y="625"/>
                      <a:pt x="178" y="613"/>
                    </a:cubicBezTo>
                    <a:cubicBezTo>
                      <a:pt x="180" y="599"/>
                      <a:pt x="183" y="586"/>
                      <a:pt x="185" y="572"/>
                    </a:cubicBezTo>
                    <a:cubicBezTo>
                      <a:pt x="186" y="565"/>
                      <a:pt x="187" y="559"/>
                      <a:pt x="189" y="553"/>
                    </a:cubicBezTo>
                    <a:cubicBezTo>
                      <a:pt x="191" y="542"/>
                      <a:pt x="194" y="532"/>
                      <a:pt x="198" y="523"/>
                    </a:cubicBezTo>
                    <a:cubicBezTo>
                      <a:pt x="201" y="515"/>
                      <a:pt x="205" y="509"/>
                      <a:pt x="208" y="502"/>
                    </a:cubicBezTo>
                    <a:cubicBezTo>
                      <a:pt x="205" y="512"/>
                      <a:pt x="201" y="523"/>
                      <a:pt x="198" y="533"/>
                    </a:cubicBezTo>
                    <a:cubicBezTo>
                      <a:pt x="195" y="544"/>
                      <a:pt x="193" y="554"/>
                      <a:pt x="191" y="564"/>
                    </a:cubicBezTo>
                    <a:cubicBezTo>
                      <a:pt x="186" y="586"/>
                      <a:pt x="183" y="608"/>
                      <a:pt x="180" y="629"/>
                    </a:cubicBezTo>
                    <a:cubicBezTo>
                      <a:pt x="178" y="648"/>
                      <a:pt x="178" y="667"/>
                      <a:pt x="179" y="685"/>
                    </a:cubicBezTo>
                    <a:close/>
                    <a:moveTo>
                      <a:pt x="185" y="765"/>
                    </a:moveTo>
                    <a:cubicBezTo>
                      <a:pt x="185" y="767"/>
                      <a:pt x="185" y="769"/>
                      <a:pt x="185" y="771"/>
                    </a:cubicBezTo>
                    <a:cubicBezTo>
                      <a:pt x="185" y="772"/>
                      <a:pt x="185" y="772"/>
                      <a:pt x="185" y="772"/>
                    </a:cubicBezTo>
                    <a:cubicBezTo>
                      <a:pt x="185" y="772"/>
                      <a:pt x="185" y="773"/>
                      <a:pt x="185" y="774"/>
                    </a:cubicBezTo>
                    <a:cubicBezTo>
                      <a:pt x="185" y="774"/>
                      <a:pt x="185" y="775"/>
                      <a:pt x="185" y="776"/>
                    </a:cubicBezTo>
                    <a:cubicBezTo>
                      <a:pt x="185" y="776"/>
                      <a:pt x="185" y="777"/>
                      <a:pt x="185" y="777"/>
                    </a:cubicBezTo>
                    <a:cubicBezTo>
                      <a:pt x="185" y="777"/>
                      <a:pt x="185" y="776"/>
                      <a:pt x="185" y="776"/>
                    </a:cubicBezTo>
                    <a:cubicBezTo>
                      <a:pt x="185" y="775"/>
                      <a:pt x="185" y="774"/>
                      <a:pt x="185" y="774"/>
                    </a:cubicBezTo>
                    <a:cubicBezTo>
                      <a:pt x="185" y="773"/>
                      <a:pt x="185" y="773"/>
                      <a:pt x="185" y="772"/>
                    </a:cubicBezTo>
                    <a:cubicBezTo>
                      <a:pt x="185" y="772"/>
                      <a:pt x="185" y="772"/>
                      <a:pt x="185" y="771"/>
                    </a:cubicBezTo>
                    <a:cubicBezTo>
                      <a:pt x="184" y="769"/>
                      <a:pt x="184" y="767"/>
                      <a:pt x="184" y="765"/>
                    </a:cubicBezTo>
                    <a:cubicBezTo>
                      <a:pt x="184" y="765"/>
                      <a:pt x="184" y="765"/>
                      <a:pt x="185" y="765"/>
                    </a:cubicBezTo>
                    <a:close/>
                    <a:moveTo>
                      <a:pt x="184" y="761"/>
                    </a:moveTo>
                    <a:cubicBezTo>
                      <a:pt x="184" y="761"/>
                      <a:pt x="184" y="761"/>
                      <a:pt x="184" y="761"/>
                    </a:cubicBezTo>
                    <a:cubicBezTo>
                      <a:pt x="184" y="761"/>
                      <a:pt x="184" y="761"/>
                      <a:pt x="184" y="761"/>
                    </a:cubicBezTo>
                    <a:cubicBezTo>
                      <a:pt x="184" y="761"/>
                      <a:pt x="184" y="761"/>
                      <a:pt x="184" y="761"/>
                    </a:cubicBezTo>
                    <a:close/>
                    <a:moveTo>
                      <a:pt x="194" y="645"/>
                    </a:moveTo>
                    <a:cubicBezTo>
                      <a:pt x="192" y="671"/>
                      <a:pt x="190" y="697"/>
                      <a:pt x="188" y="723"/>
                    </a:cubicBezTo>
                    <a:cubicBezTo>
                      <a:pt x="188" y="729"/>
                      <a:pt x="188" y="735"/>
                      <a:pt x="189" y="740"/>
                    </a:cubicBezTo>
                    <a:cubicBezTo>
                      <a:pt x="189" y="745"/>
                      <a:pt x="189" y="750"/>
                      <a:pt x="189" y="755"/>
                    </a:cubicBezTo>
                    <a:cubicBezTo>
                      <a:pt x="190" y="769"/>
                      <a:pt x="190" y="783"/>
                      <a:pt x="192" y="796"/>
                    </a:cubicBezTo>
                    <a:cubicBezTo>
                      <a:pt x="194" y="817"/>
                      <a:pt x="197" y="838"/>
                      <a:pt x="200" y="859"/>
                    </a:cubicBezTo>
                    <a:cubicBezTo>
                      <a:pt x="202" y="869"/>
                      <a:pt x="204" y="880"/>
                      <a:pt x="205" y="890"/>
                    </a:cubicBezTo>
                    <a:cubicBezTo>
                      <a:pt x="205" y="890"/>
                      <a:pt x="205" y="890"/>
                      <a:pt x="205" y="890"/>
                    </a:cubicBezTo>
                    <a:cubicBezTo>
                      <a:pt x="205" y="890"/>
                      <a:pt x="205" y="890"/>
                      <a:pt x="205" y="890"/>
                    </a:cubicBezTo>
                    <a:cubicBezTo>
                      <a:pt x="205" y="889"/>
                      <a:pt x="205" y="888"/>
                      <a:pt x="204" y="887"/>
                    </a:cubicBezTo>
                    <a:cubicBezTo>
                      <a:pt x="202" y="879"/>
                      <a:pt x="201" y="871"/>
                      <a:pt x="199" y="864"/>
                    </a:cubicBezTo>
                    <a:cubicBezTo>
                      <a:pt x="195" y="848"/>
                      <a:pt x="193" y="832"/>
                      <a:pt x="192" y="815"/>
                    </a:cubicBezTo>
                    <a:cubicBezTo>
                      <a:pt x="190" y="798"/>
                      <a:pt x="189" y="782"/>
                      <a:pt x="188" y="765"/>
                    </a:cubicBezTo>
                    <a:cubicBezTo>
                      <a:pt x="186" y="743"/>
                      <a:pt x="184" y="721"/>
                      <a:pt x="182" y="699"/>
                    </a:cubicBezTo>
                    <a:cubicBezTo>
                      <a:pt x="181" y="683"/>
                      <a:pt x="181" y="667"/>
                      <a:pt x="182" y="651"/>
                    </a:cubicBezTo>
                    <a:cubicBezTo>
                      <a:pt x="182" y="639"/>
                      <a:pt x="184" y="626"/>
                      <a:pt x="185" y="614"/>
                    </a:cubicBezTo>
                    <a:cubicBezTo>
                      <a:pt x="186" y="604"/>
                      <a:pt x="188" y="594"/>
                      <a:pt x="189" y="585"/>
                    </a:cubicBezTo>
                    <a:cubicBezTo>
                      <a:pt x="192" y="572"/>
                      <a:pt x="194" y="559"/>
                      <a:pt x="197" y="546"/>
                    </a:cubicBezTo>
                    <a:cubicBezTo>
                      <a:pt x="201" y="532"/>
                      <a:pt x="204" y="518"/>
                      <a:pt x="210" y="505"/>
                    </a:cubicBezTo>
                    <a:cubicBezTo>
                      <a:pt x="210" y="504"/>
                      <a:pt x="211" y="504"/>
                      <a:pt x="211" y="503"/>
                    </a:cubicBezTo>
                    <a:cubicBezTo>
                      <a:pt x="211" y="503"/>
                      <a:pt x="212" y="503"/>
                      <a:pt x="212" y="503"/>
                    </a:cubicBezTo>
                    <a:cubicBezTo>
                      <a:pt x="211" y="505"/>
                      <a:pt x="211" y="507"/>
                      <a:pt x="210" y="509"/>
                    </a:cubicBezTo>
                    <a:cubicBezTo>
                      <a:pt x="208" y="516"/>
                      <a:pt x="206" y="523"/>
                      <a:pt x="204" y="530"/>
                    </a:cubicBezTo>
                    <a:cubicBezTo>
                      <a:pt x="197" y="554"/>
                      <a:pt x="195" y="578"/>
                      <a:pt x="195" y="603"/>
                    </a:cubicBezTo>
                    <a:cubicBezTo>
                      <a:pt x="195" y="617"/>
                      <a:pt x="194" y="631"/>
                      <a:pt x="194" y="645"/>
                    </a:cubicBezTo>
                    <a:close/>
                    <a:moveTo>
                      <a:pt x="194" y="674"/>
                    </a:moveTo>
                    <a:cubicBezTo>
                      <a:pt x="194" y="674"/>
                      <a:pt x="194" y="674"/>
                      <a:pt x="194" y="674"/>
                    </a:cubicBezTo>
                    <a:cubicBezTo>
                      <a:pt x="194" y="667"/>
                      <a:pt x="195" y="660"/>
                      <a:pt x="195" y="653"/>
                    </a:cubicBezTo>
                    <a:cubicBezTo>
                      <a:pt x="196" y="636"/>
                      <a:pt x="197" y="620"/>
                      <a:pt x="198" y="604"/>
                    </a:cubicBezTo>
                    <a:cubicBezTo>
                      <a:pt x="198" y="591"/>
                      <a:pt x="197" y="578"/>
                      <a:pt x="199" y="565"/>
                    </a:cubicBezTo>
                    <a:cubicBezTo>
                      <a:pt x="200" y="560"/>
                      <a:pt x="201" y="554"/>
                      <a:pt x="202" y="549"/>
                    </a:cubicBezTo>
                    <a:cubicBezTo>
                      <a:pt x="204" y="538"/>
                      <a:pt x="207" y="527"/>
                      <a:pt x="210" y="517"/>
                    </a:cubicBezTo>
                    <a:cubicBezTo>
                      <a:pt x="209" y="524"/>
                      <a:pt x="208" y="531"/>
                      <a:pt x="206" y="539"/>
                    </a:cubicBezTo>
                    <a:cubicBezTo>
                      <a:pt x="204" y="551"/>
                      <a:pt x="203" y="564"/>
                      <a:pt x="203" y="577"/>
                    </a:cubicBezTo>
                    <a:cubicBezTo>
                      <a:pt x="203" y="587"/>
                      <a:pt x="203" y="596"/>
                      <a:pt x="203" y="605"/>
                    </a:cubicBezTo>
                    <a:cubicBezTo>
                      <a:pt x="203" y="619"/>
                      <a:pt x="202" y="632"/>
                      <a:pt x="200" y="645"/>
                    </a:cubicBezTo>
                    <a:cubicBezTo>
                      <a:pt x="198" y="655"/>
                      <a:pt x="196" y="664"/>
                      <a:pt x="194" y="674"/>
                    </a:cubicBezTo>
                    <a:close/>
                    <a:moveTo>
                      <a:pt x="211" y="845"/>
                    </a:moveTo>
                    <a:cubicBezTo>
                      <a:pt x="210" y="844"/>
                      <a:pt x="210" y="843"/>
                      <a:pt x="210" y="842"/>
                    </a:cubicBezTo>
                    <a:cubicBezTo>
                      <a:pt x="208" y="830"/>
                      <a:pt x="206" y="817"/>
                      <a:pt x="205" y="805"/>
                    </a:cubicBezTo>
                    <a:cubicBezTo>
                      <a:pt x="203" y="791"/>
                      <a:pt x="201" y="778"/>
                      <a:pt x="200" y="764"/>
                    </a:cubicBezTo>
                    <a:cubicBezTo>
                      <a:pt x="198" y="749"/>
                      <a:pt x="198" y="734"/>
                      <a:pt x="197" y="718"/>
                    </a:cubicBezTo>
                    <a:cubicBezTo>
                      <a:pt x="197" y="701"/>
                      <a:pt x="200" y="684"/>
                      <a:pt x="203" y="666"/>
                    </a:cubicBezTo>
                    <a:cubicBezTo>
                      <a:pt x="204" y="657"/>
                      <a:pt x="206" y="648"/>
                      <a:pt x="207" y="639"/>
                    </a:cubicBezTo>
                    <a:cubicBezTo>
                      <a:pt x="210" y="624"/>
                      <a:pt x="211" y="610"/>
                      <a:pt x="215" y="595"/>
                    </a:cubicBezTo>
                    <a:cubicBezTo>
                      <a:pt x="217" y="585"/>
                      <a:pt x="219" y="575"/>
                      <a:pt x="224" y="565"/>
                    </a:cubicBezTo>
                    <a:cubicBezTo>
                      <a:pt x="225" y="562"/>
                      <a:pt x="227" y="558"/>
                      <a:pt x="229" y="554"/>
                    </a:cubicBezTo>
                    <a:cubicBezTo>
                      <a:pt x="227" y="561"/>
                      <a:pt x="225" y="567"/>
                      <a:pt x="223" y="573"/>
                    </a:cubicBezTo>
                    <a:cubicBezTo>
                      <a:pt x="217" y="592"/>
                      <a:pt x="213" y="611"/>
                      <a:pt x="211" y="631"/>
                    </a:cubicBezTo>
                    <a:cubicBezTo>
                      <a:pt x="209" y="650"/>
                      <a:pt x="207" y="670"/>
                      <a:pt x="206" y="689"/>
                    </a:cubicBezTo>
                    <a:cubicBezTo>
                      <a:pt x="204" y="716"/>
                      <a:pt x="203" y="742"/>
                      <a:pt x="204" y="769"/>
                    </a:cubicBezTo>
                    <a:cubicBezTo>
                      <a:pt x="205" y="781"/>
                      <a:pt x="206" y="792"/>
                      <a:pt x="208" y="804"/>
                    </a:cubicBezTo>
                    <a:cubicBezTo>
                      <a:pt x="210" y="817"/>
                      <a:pt x="211" y="831"/>
                      <a:pt x="211" y="845"/>
                    </a:cubicBezTo>
                    <a:cubicBezTo>
                      <a:pt x="211" y="845"/>
                      <a:pt x="211" y="845"/>
                      <a:pt x="211" y="845"/>
                    </a:cubicBezTo>
                    <a:close/>
                    <a:moveTo>
                      <a:pt x="211" y="786"/>
                    </a:moveTo>
                    <a:cubicBezTo>
                      <a:pt x="213" y="801"/>
                      <a:pt x="215" y="817"/>
                      <a:pt x="215" y="833"/>
                    </a:cubicBezTo>
                    <a:cubicBezTo>
                      <a:pt x="215" y="840"/>
                      <a:pt x="215" y="846"/>
                      <a:pt x="215" y="852"/>
                    </a:cubicBezTo>
                    <a:cubicBezTo>
                      <a:pt x="215" y="853"/>
                      <a:pt x="215" y="853"/>
                      <a:pt x="215" y="853"/>
                    </a:cubicBezTo>
                    <a:cubicBezTo>
                      <a:pt x="215" y="853"/>
                      <a:pt x="215" y="853"/>
                      <a:pt x="215" y="853"/>
                    </a:cubicBezTo>
                    <a:cubicBezTo>
                      <a:pt x="215" y="853"/>
                      <a:pt x="215" y="853"/>
                      <a:pt x="215" y="853"/>
                    </a:cubicBezTo>
                    <a:cubicBezTo>
                      <a:pt x="215" y="853"/>
                      <a:pt x="215" y="853"/>
                      <a:pt x="215" y="852"/>
                    </a:cubicBezTo>
                    <a:cubicBezTo>
                      <a:pt x="215" y="850"/>
                      <a:pt x="214" y="848"/>
                      <a:pt x="214" y="846"/>
                    </a:cubicBezTo>
                    <a:cubicBezTo>
                      <a:pt x="213" y="832"/>
                      <a:pt x="212" y="819"/>
                      <a:pt x="211" y="806"/>
                    </a:cubicBezTo>
                    <a:cubicBezTo>
                      <a:pt x="210" y="797"/>
                      <a:pt x="208" y="789"/>
                      <a:pt x="208" y="780"/>
                    </a:cubicBezTo>
                    <a:cubicBezTo>
                      <a:pt x="206" y="763"/>
                      <a:pt x="206" y="747"/>
                      <a:pt x="207" y="730"/>
                    </a:cubicBezTo>
                    <a:cubicBezTo>
                      <a:pt x="207" y="713"/>
                      <a:pt x="208" y="697"/>
                      <a:pt x="209" y="681"/>
                    </a:cubicBezTo>
                    <a:cubicBezTo>
                      <a:pt x="209" y="671"/>
                      <a:pt x="211" y="662"/>
                      <a:pt x="211" y="652"/>
                    </a:cubicBezTo>
                    <a:cubicBezTo>
                      <a:pt x="213" y="628"/>
                      <a:pt x="217" y="604"/>
                      <a:pt x="223" y="580"/>
                    </a:cubicBezTo>
                    <a:cubicBezTo>
                      <a:pt x="223" y="579"/>
                      <a:pt x="224" y="578"/>
                      <a:pt x="224" y="577"/>
                    </a:cubicBezTo>
                    <a:cubicBezTo>
                      <a:pt x="224" y="577"/>
                      <a:pt x="224" y="577"/>
                      <a:pt x="225" y="577"/>
                    </a:cubicBezTo>
                    <a:cubicBezTo>
                      <a:pt x="224" y="582"/>
                      <a:pt x="223" y="587"/>
                      <a:pt x="222" y="592"/>
                    </a:cubicBezTo>
                    <a:cubicBezTo>
                      <a:pt x="222" y="596"/>
                      <a:pt x="221" y="600"/>
                      <a:pt x="221" y="604"/>
                    </a:cubicBezTo>
                    <a:cubicBezTo>
                      <a:pt x="219" y="621"/>
                      <a:pt x="218" y="638"/>
                      <a:pt x="217" y="655"/>
                    </a:cubicBezTo>
                    <a:cubicBezTo>
                      <a:pt x="216" y="670"/>
                      <a:pt x="214" y="686"/>
                      <a:pt x="212" y="702"/>
                    </a:cubicBezTo>
                    <a:cubicBezTo>
                      <a:pt x="211" y="715"/>
                      <a:pt x="211" y="729"/>
                      <a:pt x="210" y="743"/>
                    </a:cubicBezTo>
                    <a:cubicBezTo>
                      <a:pt x="209" y="758"/>
                      <a:pt x="209" y="772"/>
                      <a:pt x="211" y="786"/>
                    </a:cubicBezTo>
                    <a:close/>
                    <a:moveTo>
                      <a:pt x="211" y="848"/>
                    </a:moveTo>
                    <a:cubicBezTo>
                      <a:pt x="211" y="848"/>
                      <a:pt x="211" y="848"/>
                      <a:pt x="211" y="848"/>
                    </a:cubicBezTo>
                    <a:cubicBezTo>
                      <a:pt x="211" y="848"/>
                      <a:pt x="211" y="848"/>
                      <a:pt x="211" y="848"/>
                    </a:cubicBezTo>
                    <a:cubicBezTo>
                      <a:pt x="211" y="848"/>
                      <a:pt x="211" y="848"/>
                      <a:pt x="211" y="848"/>
                    </a:cubicBezTo>
                    <a:close/>
                    <a:moveTo>
                      <a:pt x="213" y="862"/>
                    </a:moveTo>
                    <a:cubicBezTo>
                      <a:pt x="213" y="861"/>
                      <a:pt x="212" y="861"/>
                      <a:pt x="212" y="861"/>
                    </a:cubicBezTo>
                    <a:cubicBezTo>
                      <a:pt x="212" y="860"/>
                      <a:pt x="212" y="859"/>
                      <a:pt x="212" y="858"/>
                    </a:cubicBezTo>
                    <a:cubicBezTo>
                      <a:pt x="212" y="857"/>
                      <a:pt x="212" y="857"/>
                      <a:pt x="212" y="856"/>
                    </a:cubicBezTo>
                    <a:cubicBezTo>
                      <a:pt x="212" y="856"/>
                      <a:pt x="212" y="855"/>
                      <a:pt x="212" y="854"/>
                    </a:cubicBezTo>
                    <a:cubicBezTo>
                      <a:pt x="212" y="854"/>
                      <a:pt x="212" y="853"/>
                      <a:pt x="212" y="853"/>
                    </a:cubicBezTo>
                    <a:cubicBezTo>
                      <a:pt x="212" y="852"/>
                      <a:pt x="212" y="852"/>
                      <a:pt x="212" y="852"/>
                    </a:cubicBezTo>
                    <a:cubicBezTo>
                      <a:pt x="212" y="852"/>
                      <a:pt x="212" y="852"/>
                      <a:pt x="212" y="853"/>
                    </a:cubicBezTo>
                    <a:cubicBezTo>
                      <a:pt x="212" y="853"/>
                      <a:pt x="212" y="854"/>
                      <a:pt x="212" y="854"/>
                    </a:cubicBezTo>
                    <a:cubicBezTo>
                      <a:pt x="212" y="855"/>
                      <a:pt x="212" y="856"/>
                      <a:pt x="212" y="856"/>
                    </a:cubicBezTo>
                    <a:cubicBezTo>
                      <a:pt x="212" y="857"/>
                      <a:pt x="212" y="857"/>
                      <a:pt x="212" y="858"/>
                    </a:cubicBezTo>
                    <a:cubicBezTo>
                      <a:pt x="212" y="859"/>
                      <a:pt x="212" y="860"/>
                      <a:pt x="212" y="861"/>
                    </a:cubicBezTo>
                    <a:cubicBezTo>
                      <a:pt x="213" y="861"/>
                      <a:pt x="213" y="861"/>
                      <a:pt x="213" y="862"/>
                    </a:cubicBezTo>
                    <a:cubicBezTo>
                      <a:pt x="213" y="862"/>
                      <a:pt x="213" y="862"/>
                      <a:pt x="213" y="862"/>
                    </a:cubicBezTo>
                    <a:cubicBezTo>
                      <a:pt x="213" y="862"/>
                      <a:pt x="213" y="862"/>
                      <a:pt x="213" y="862"/>
                    </a:cubicBezTo>
                    <a:close/>
                    <a:moveTo>
                      <a:pt x="224" y="921"/>
                    </a:moveTo>
                    <a:cubicBezTo>
                      <a:pt x="224" y="920"/>
                      <a:pt x="224" y="920"/>
                      <a:pt x="224" y="920"/>
                    </a:cubicBezTo>
                    <a:cubicBezTo>
                      <a:pt x="224" y="919"/>
                      <a:pt x="224" y="919"/>
                      <a:pt x="224" y="919"/>
                    </a:cubicBezTo>
                    <a:cubicBezTo>
                      <a:pt x="223" y="917"/>
                      <a:pt x="222" y="915"/>
                      <a:pt x="221" y="913"/>
                    </a:cubicBezTo>
                    <a:cubicBezTo>
                      <a:pt x="220" y="907"/>
                      <a:pt x="218" y="900"/>
                      <a:pt x="216" y="893"/>
                    </a:cubicBezTo>
                    <a:cubicBezTo>
                      <a:pt x="214" y="885"/>
                      <a:pt x="213" y="876"/>
                      <a:pt x="213" y="867"/>
                    </a:cubicBezTo>
                    <a:cubicBezTo>
                      <a:pt x="213" y="867"/>
                      <a:pt x="213" y="866"/>
                      <a:pt x="213" y="866"/>
                    </a:cubicBezTo>
                    <a:cubicBezTo>
                      <a:pt x="213" y="866"/>
                      <a:pt x="213" y="866"/>
                      <a:pt x="213" y="866"/>
                    </a:cubicBezTo>
                    <a:cubicBezTo>
                      <a:pt x="213" y="866"/>
                      <a:pt x="213" y="866"/>
                      <a:pt x="213" y="866"/>
                    </a:cubicBezTo>
                    <a:cubicBezTo>
                      <a:pt x="213" y="866"/>
                      <a:pt x="213" y="867"/>
                      <a:pt x="213" y="867"/>
                    </a:cubicBezTo>
                    <a:cubicBezTo>
                      <a:pt x="214" y="873"/>
                      <a:pt x="216" y="878"/>
                      <a:pt x="217" y="885"/>
                    </a:cubicBezTo>
                    <a:cubicBezTo>
                      <a:pt x="218" y="889"/>
                      <a:pt x="219" y="894"/>
                      <a:pt x="220" y="899"/>
                    </a:cubicBezTo>
                    <a:cubicBezTo>
                      <a:pt x="222" y="905"/>
                      <a:pt x="223" y="912"/>
                      <a:pt x="224" y="919"/>
                    </a:cubicBezTo>
                    <a:cubicBezTo>
                      <a:pt x="224" y="919"/>
                      <a:pt x="224" y="919"/>
                      <a:pt x="224" y="920"/>
                    </a:cubicBezTo>
                    <a:cubicBezTo>
                      <a:pt x="224" y="920"/>
                      <a:pt x="224" y="920"/>
                      <a:pt x="224" y="921"/>
                    </a:cubicBezTo>
                    <a:cubicBezTo>
                      <a:pt x="224" y="921"/>
                      <a:pt x="225" y="922"/>
                      <a:pt x="225" y="922"/>
                    </a:cubicBezTo>
                    <a:cubicBezTo>
                      <a:pt x="225" y="922"/>
                      <a:pt x="224" y="921"/>
                      <a:pt x="224" y="921"/>
                    </a:cubicBezTo>
                    <a:close/>
                    <a:moveTo>
                      <a:pt x="226" y="897"/>
                    </a:moveTo>
                    <a:cubicBezTo>
                      <a:pt x="227" y="903"/>
                      <a:pt x="226" y="909"/>
                      <a:pt x="227" y="914"/>
                    </a:cubicBezTo>
                    <a:cubicBezTo>
                      <a:pt x="227" y="914"/>
                      <a:pt x="227" y="915"/>
                      <a:pt x="227" y="915"/>
                    </a:cubicBezTo>
                    <a:cubicBezTo>
                      <a:pt x="227" y="915"/>
                      <a:pt x="227" y="915"/>
                      <a:pt x="227" y="915"/>
                    </a:cubicBezTo>
                    <a:cubicBezTo>
                      <a:pt x="227" y="915"/>
                      <a:pt x="227" y="914"/>
                      <a:pt x="227" y="914"/>
                    </a:cubicBezTo>
                    <a:cubicBezTo>
                      <a:pt x="225" y="901"/>
                      <a:pt x="221" y="887"/>
                      <a:pt x="220" y="873"/>
                    </a:cubicBezTo>
                    <a:cubicBezTo>
                      <a:pt x="220" y="862"/>
                      <a:pt x="219" y="851"/>
                      <a:pt x="218" y="840"/>
                    </a:cubicBezTo>
                    <a:cubicBezTo>
                      <a:pt x="218" y="829"/>
                      <a:pt x="217" y="818"/>
                      <a:pt x="216" y="807"/>
                    </a:cubicBezTo>
                    <a:cubicBezTo>
                      <a:pt x="216" y="798"/>
                      <a:pt x="215" y="790"/>
                      <a:pt x="214" y="782"/>
                    </a:cubicBezTo>
                    <a:cubicBezTo>
                      <a:pt x="212" y="768"/>
                      <a:pt x="212" y="755"/>
                      <a:pt x="213" y="742"/>
                    </a:cubicBezTo>
                    <a:cubicBezTo>
                      <a:pt x="214" y="727"/>
                      <a:pt x="215" y="712"/>
                      <a:pt x="216" y="697"/>
                    </a:cubicBezTo>
                    <a:cubicBezTo>
                      <a:pt x="218" y="675"/>
                      <a:pt x="220" y="654"/>
                      <a:pt x="222" y="633"/>
                    </a:cubicBezTo>
                    <a:cubicBezTo>
                      <a:pt x="224" y="618"/>
                      <a:pt x="223" y="603"/>
                      <a:pt x="226" y="589"/>
                    </a:cubicBezTo>
                    <a:cubicBezTo>
                      <a:pt x="228" y="583"/>
                      <a:pt x="228" y="576"/>
                      <a:pt x="229" y="570"/>
                    </a:cubicBezTo>
                    <a:cubicBezTo>
                      <a:pt x="230" y="568"/>
                      <a:pt x="230" y="565"/>
                      <a:pt x="232" y="563"/>
                    </a:cubicBezTo>
                    <a:cubicBezTo>
                      <a:pt x="232" y="566"/>
                      <a:pt x="232" y="569"/>
                      <a:pt x="232" y="572"/>
                    </a:cubicBezTo>
                    <a:cubicBezTo>
                      <a:pt x="229" y="583"/>
                      <a:pt x="227" y="594"/>
                      <a:pt x="226" y="605"/>
                    </a:cubicBezTo>
                    <a:cubicBezTo>
                      <a:pt x="225" y="616"/>
                      <a:pt x="224" y="628"/>
                      <a:pt x="225" y="639"/>
                    </a:cubicBezTo>
                    <a:cubicBezTo>
                      <a:pt x="226" y="655"/>
                      <a:pt x="224" y="671"/>
                      <a:pt x="222" y="688"/>
                    </a:cubicBezTo>
                    <a:cubicBezTo>
                      <a:pt x="221" y="694"/>
                      <a:pt x="219" y="700"/>
                      <a:pt x="218" y="707"/>
                    </a:cubicBezTo>
                    <a:cubicBezTo>
                      <a:pt x="216" y="726"/>
                      <a:pt x="216" y="746"/>
                      <a:pt x="218" y="765"/>
                    </a:cubicBezTo>
                    <a:cubicBezTo>
                      <a:pt x="218" y="777"/>
                      <a:pt x="219" y="789"/>
                      <a:pt x="220" y="801"/>
                    </a:cubicBezTo>
                    <a:cubicBezTo>
                      <a:pt x="220" y="811"/>
                      <a:pt x="221" y="821"/>
                      <a:pt x="222" y="831"/>
                    </a:cubicBezTo>
                    <a:cubicBezTo>
                      <a:pt x="224" y="840"/>
                      <a:pt x="224" y="849"/>
                      <a:pt x="224" y="859"/>
                    </a:cubicBezTo>
                    <a:cubicBezTo>
                      <a:pt x="224" y="872"/>
                      <a:pt x="224" y="885"/>
                      <a:pt x="226" y="897"/>
                    </a:cubicBezTo>
                    <a:close/>
                    <a:moveTo>
                      <a:pt x="228" y="690"/>
                    </a:moveTo>
                    <a:cubicBezTo>
                      <a:pt x="227" y="708"/>
                      <a:pt x="224" y="727"/>
                      <a:pt x="223" y="745"/>
                    </a:cubicBezTo>
                    <a:cubicBezTo>
                      <a:pt x="222" y="754"/>
                      <a:pt x="222" y="762"/>
                      <a:pt x="221" y="771"/>
                    </a:cubicBezTo>
                    <a:cubicBezTo>
                      <a:pt x="221" y="771"/>
                      <a:pt x="221" y="771"/>
                      <a:pt x="221" y="771"/>
                    </a:cubicBezTo>
                    <a:cubicBezTo>
                      <a:pt x="221" y="771"/>
                      <a:pt x="221" y="772"/>
                      <a:pt x="221" y="772"/>
                    </a:cubicBezTo>
                    <a:cubicBezTo>
                      <a:pt x="221" y="772"/>
                      <a:pt x="221" y="771"/>
                      <a:pt x="221" y="771"/>
                    </a:cubicBezTo>
                    <a:cubicBezTo>
                      <a:pt x="221" y="771"/>
                      <a:pt x="221" y="771"/>
                      <a:pt x="221" y="771"/>
                    </a:cubicBezTo>
                    <a:cubicBezTo>
                      <a:pt x="221" y="766"/>
                      <a:pt x="220" y="760"/>
                      <a:pt x="220" y="755"/>
                    </a:cubicBezTo>
                    <a:cubicBezTo>
                      <a:pt x="218" y="734"/>
                      <a:pt x="219" y="714"/>
                      <a:pt x="223" y="693"/>
                    </a:cubicBezTo>
                    <a:cubicBezTo>
                      <a:pt x="227" y="676"/>
                      <a:pt x="228" y="659"/>
                      <a:pt x="228" y="642"/>
                    </a:cubicBezTo>
                    <a:cubicBezTo>
                      <a:pt x="227" y="631"/>
                      <a:pt x="228" y="620"/>
                      <a:pt x="228" y="609"/>
                    </a:cubicBezTo>
                    <a:cubicBezTo>
                      <a:pt x="228" y="603"/>
                      <a:pt x="229" y="597"/>
                      <a:pt x="230" y="591"/>
                    </a:cubicBezTo>
                    <a:cubicBezTo>
                      <a:pt x="230" y="589"/>
                      <a:pt x="231" y="586"/>
                      <a:pt x="232" y="584"/>
                    </a:cubicBezTo>
                    <a:cubicBezTo>
                      <a:pt x="232" y="584"/>
                      <a:pt x="232" y="585"/>
                      <a:pt x="232" y="586"/>
                    </a:cubicBezTo>
                    <a:cubicBezTo>
                      <a:pt x="232" y="599"/>
                      <a:pt x="230" y="612"/>
                      <a:pt x="231" y="626"/>
                    </a:cubicBezTo>
                    <a:cubicBezTo>
                      <a:pt x="231" y="647"/>
                      <a:pt x="229" y="668"/>
                      <a:pt x="228" y="690"/>
                    </a:cubicBezTo>
                    <a:close/>
                    <a:moveTo>
                      <a:pt x="247" y="886"/>
                    </a:moveTo>
                    <a:cubicBezTo>
                      <a:pt x="247" y="886"/>
                      <a:pt x="247" y="885"/>
                      <a:pt x="247" y="884"/>
                    </a:cubicBezTo>
                    <a:cubicBezTo>
                      <a:pt x="247" y="884"/>
                      <a:pt x="246" y="883"/>
                      <a:pt x="246" y="883"/>
                    </a:cubicBezTo>
                    <a:cubicBezTo>
                      <a:pt x="246" y="882"/>
                      <a:pt x="246" y="881"/>
                      <a:pt x="246" y="881"/>
                    </a:cubicBezTo>
                    <a:cubicBezTo>
                      <a:pt x="246" y="879"/>
                      <a:pt x="246" y="878"/>
                      <a:pt x="246" y="877"/>
                    </a:cubicBezTo>
                    <a:cubicBezTo>
                      <a:pt x="246" y="877"/>
                      <a:pt x="246" y="877"/>
                      <a:pt x="246" y="877"/>
                    </a:cubicBezTo>
                    <a:cubicBezTo>
                      <a:pt x="245" y="874"/>
                      <a:pt x="245" y="872"/>
                      <a:pt x="245" y="870"/>
                    </a:cubicBezTo>
                    <a:cubicBezTo>
                      <a:pt x="244" y="861"/>
                      <a:pt x="243" y="853"/>
                      <a:pt x="242" y="845"/>
                    </a:cubicBezTo>
                    <a:cubicBezTo>
                      <a:pt x="240" y="831"/>
                      <a:pt x="238" y="816"/>
                      <a:pt x="236" y="802"/>
                    </a:cubicBezTo>
                    <a:cubicBezTo>
                      <a:pt x="235" y="793"/>
                      <a:pt x="233" y="784"/>
                      <a:pt x="233" y="775"/>
                    </a:cubicBezTo>
                    <a:cubicBezTo>
                      <a:pt x="232" y="758"/>
                      <a:pt x="231" y="740"/>
                      <a:pt x="232" y="723"/>
                    </a:cubicBezTo>
                    <a:cubicBezTo>
                      <a:pt x="233" y="716"/>
                      <a:pt x="233" y="709"/>
                      <a:pt x="234" y="703"/>
                    </a:cubicBezTo>
                    <a:cubicBezTo>
                      <a:pt x="235" y="691"/>
                      <a:pt x="236" y="679"/>
                      <a:pt x="239" y="667"/>
                    </a:cubicBezTo>
                    <a:cubicBezTo>
                      <a:pt x="240" y="660"/>
                      <a:pt x="242" y="653"/>
                      <a:pt x="244" y="647"/>
                    </a:cubicBezTo>
                    <a:cubicBezTo>
                      <a:pt x="245" y="641"/>
                      <a:pt x="247" y="635"/>
                      <a:pt x="251" y="629"/>
                    </a:cubicBezTo>
                    <a:cubicBezTo>
                      <a:pt x="251" y="630"/>
                      <a:pt x="250" y="632"/>
                      <a:pt x="250" y="633"/>
                    </a:cubicBezTo>
                    <a:cubicBezTo>
                      <a:pt x="248" y="644"/>
                      <a:pt x="246" y="654"/>
                      <a:pt x="245" y="665"/>
                    </a:cubicBezTo>
                    <a:cubicBezTo>
                      <a:pt x="242" y="689"/>
                      <a:pt x="241" y="712"/>
                      <a:pt x="241" y="736"/>
                    </a:cubicBezTo>
                    <a:cubicBezTo>
                      <a:pt x="241" y="756"/>
                      <a:pt x="242" y="777"/>
                      <a:pt x="242" y="797"/>
                    </a:cubicBezTo>
                    <a:cubicBezTo>
                      <a:pt x="243" y="811"/>
                      <a:pt x="244" y="825"/>
                      <a:pt x="245" y="840"/>
                    </a:cubicBezTo>
                    <a:cubicBezTo>
                      <a:pt x="245" y="850"/>
                      <a:pt x="245" y="861"/>
                      <a:pt x="246" y="872"/>
                    </a:cubicBezTo>
                    <a:cubicBezTo>
                      <a:pt x="246" y="874"/>
                      <a:pt x="246" y="875"/>
                      <a:pt x="246" y="877"/>
                    </a:cubicBezTo>
                    <a:cubicBezTo>
                      <a:pt x="246" y="877"/>
                      <a:pt x="246" y="877"/>
                      <a:pt x="246" y="877"/>
                    </a:cubicBezTo>
                    <a:cubicBezTo>
                      <a:pt x="246" y="878"/>
                      <a:pt x="246" y="879"/>
                      <a:pt x="246" y="881"/>
                    </a:cubicBezTo>
                    <a:cubicBezTo>
                      <a:pt x="246" y="881"/>
                      <a:pt x="246" y="882"/>
                      <a:pt x="246" y="883"/>
                    </a:cubicBezTo>
                    <a:cubicBezTo>
                      <a:pt x="247" y="883"/>
                      <a:pt x="247" y="884"/>
                      <a:pt x="247" y="884"/>
                    </a:cubicBezTo>
                    <a:cubicBezTo>
                      <a:pt x="247" y="885"/>
                      <a:pt x="247" y="886"/>
                      <a:pt x="247" y="886"/>
                    </a:cubicBezTo>
                    <a:cubicBezTo>
                      <a:pt x="247" y="887"/>
                      <a:pt x="247" y="887"/>
                      <a:pt x="247" y="887"/>
                    </a:cubicBezTo>
                    <a:lnTo>
                      <a:pt x="247" y="886"/>
                    </a:lnTo>
                    <a:close/>
                    <a:moveTo>
                      <a:pt x="258" y="959"/>
                    </a:moveTo>
                    <a:cubicBezTo>
                      <a:pt x="258" y="959"/>
                      <a:pt x="258" y="959"/>
                      <a:pt x="258" y="958"/>
                    </a:cubicBezTo>
                    <a:cubicBezTo>
                      <a:pt x="258" y="958"/>
                      <a:pt x="257" y="958"/>
                      <a:pt x="257" y="957"/>
                    </a:cubicBezTo>
                    <a:cubicBezTo>
                      <a:pt x="257" y="956"/>
                      <a:pt x="257" y="955"/>
                      <a:pt x="257" y="954"/>
                    </a:cubicBezTo>
                    <a:cubicBezTo>
                      <a:pt x="257" y="954"/>
                      <a:pt x="257" y="954"/>
                      <a:pt x="257" y="954"/>
                    </a:cubicBezTo>
                    <a:cubicBezTo>
                      <a:pt x="257" y="953"/>
                      <a:pt x="256" y="952"/>
                      <a:pt x="256" y="951"/>
                    </a:cubicBezTo>
                    <a:cubicBezTo>
                      <a:pt x="253" y="938"/>
                      <a:pt x="252" y="924"/>
                      <a:pt x="251" y="910"/>
                    </a:cubicBezTo>
                    <a:cubicBezTo>
                      <a:pt x="251" y="908"/>
                      <a:pt x="251" y="905"/>
                      <a:pt x="251" y="902"/>
                    </a:cubicBezTo>
                    <a:cubicBezTo>
                      <a:pt x="251" y="902"/>
                      <a:pt x="251" y="902"/>
                      <a:pt x="251" y="902"/>
                    </a:cubicBezTo>
                    <a:cubicBezTo>
                      <a:pt x="251" y="902"/>
                      <a:pt x="251" y="902"/>
                      <a:pt x="251" y="902"/>
                    </a:cubicBezTo>
                    <a:cubicBezTo>
                      <a:pt x="251" y="901"/>
                      <a:pt x="251" y="901"/>
                      <a:pt x="251" y="900"/>
                    </a:cubicBezTo>
                    <a:cubicBezTo>
                      <a:pt x="250" y="886"/>
                      <a:pt x="249" y="872"/>
                      <a:pt x="248" y="858"/>
                    </a:cubicBezTo>
                    <a:cubicBezTo>
                      <a:pt x="248" y="850"/>
                      <a:pt x="248" y="843"/>
                      <a:pt x="247" y="836"/>
                    </a:cubicBezTo>
                    <a:cubicBezTo>
                      <a:pt x="247" y="822"/>
                      <a:pt x="246" y="808"/>
                      <a:pt x="245" y="794"/>
                    </a:cubicBezTo>
                    <a:cubicBezTo>
                      <a:pt x="244" y="782"/>
                      <a:pt x="244" y="770"/>
                      <a:pt x="244" y="758"/>
                    </a:cubicBezTo>
                    <a:cubicBezTo>
                      <a:pt x="244" y="744"/>
                      <a:pt x="244" y="729"/>
                      <a:pt x="244" y="715"/>
                    </a:cubicBezTo>
                    <a:cubicBezTo>
                      <a:pt x="245" y="699"/>
                      <a:pt x="246" y="684"/>
                      <a:pt x="247" y="669"/>
                    </a:cubicBezTo>
                    <a:cubicBezTo>
                      <a:pt x="249" y="651"/>
                      <a:pt x="252" y="634"/>
                      <a:pt x="257" y="617"/>
                    </a:cubicBezTo>
                    <a:cubicBezTo>
                      <a:pt x="258" y="613"/>
                      <a:pt x="260" y="611"/>
                      <a:pt x="263" y="608"/>
                    </a:cubicBezTo>
                    <a:cubicBezTo>
                      <a:pt x="263" y="610"/>
                      <a:pt x="263" y="612"/>
                      <a:pt x="263" y="613"/>
                    </a:cubicBezTo>
                    <a:cubicBezTo>
                      <a:pt x="261" y="620"/>
                      <a:pt x="259" y="626"/>
                      <a:pt x="258" y="633"/>
                    </a:cubicBezTo>
                    <a:cubicBezTo>
                      <a:pt x="254" y="656"/>
                      <a:pt x="253" y="679"/>
                      <a:pt x="251" y="702"/>
                    </a:cubicBezTo>
                    <a:cubicBezTo>
                      <a:pt x="250" y="718"/>
                      <a:pt x="249" y="735"/>
                      <a:pt x="249" y="752"/>
                    </a:cubicBezTo>
                    <a:cubicBezTo>
                      <a:pt x="248" y="765"/>
                      <a:pt x="249" y="778"/>
                      <a:pt x="249" y="791"/>
                    </a:cubicBezTo>
                    <a:cubicBezTo>
                      <a:pt x="249" y="805"/>
                      <a:pt x="250" y="818"/>
                      <a:pt x="249" y="831"/>
                    </a:cubicBezTo>
                    <a:cubicBezTo>
                      <a:pt x="249" y="850"/>
                      <a:pt x="250" y="868"/>
                      <a:pt x="251" y="886"/>
                    </a:cubicBezTo>
                    <a:cubicBezTo>
                      <a:pt x="251" y="891"/>
                      <a:pt x="251" y="896"/>
                      <a:pt x="251" y="902"/>
                    </a:cubicBezTo>
                    <a:cubicBezTo>
                      <a:pt x="251" y="902"/>
                      <a:pt x="251" y="902"/>
                      <a:pt x="251" y="902"/>
                    </a:cubicBezTo>
                    <a:cubicBezTo>
                      <a:pt x="251" y="902"/>
                      <a:pt x="251" y="902"/>
                      <a:pt x="251" y="902"/>
                    </a:cubicBezTo>
                    <a:cubicBezTo>
                      <a:pt x="252" y="908"/>
                      <a:pt x="252" y="914"/>
                      <a:pt x="253" y="919"/>
                    </a:cubicBezTo>
                    <a:cubicBezTo>
                      <a:pt x="254" y="931"/>
                      <a:pt x="256" y="942"/>
                      <a:pt x="257" y="954"/>
                    </a:cubicBezTo>
                    <a:cubicBezTo>
                      <a:pt x="257" y="954"/>
                      <a:pt x="257" y="954"/>
                      <a:pt x="257" y="954"/>
                    </a:cubicBezTo>
                    <a:cubicBezTo>
                      <a:pt x="257" y="955"/>
                      <a:pt x="257" y="956"/>
                      <a:pt x="257" y="957"/>
                    </a:cubicBezTo>
                    <a:cubicBezTo>
                      <a:pt x="257" y="958"/>
                      <a:pt x="258" y="958"/>
                      <a:pt x="258" y="958"/>
                    </a:cubicBezTo>
                    <a:cubicBezTo>
                      <a:pt x="258" y="959"/>
                      <a:pt x="258" y="959"/>
                      <a:pt x="258" y="959"/>
                    </a:cubicBezTo>
                    <a:close/>
                    <a:moveTo>
                      <a:pt x="265" y="647"/>
                    </a:moveTo>
                    <a:cubicBezTo>
                      <a:pt x="265" y="664"/>
                      <a:pt x="264" y="681"/>
                      <a:pt x="264" y="698"/>
                    </a:cubicBezTo>
                    <a:cubicBezTo>
                      <a:pt x="263" y="713"/>
                      <a:pt x="262" y="727"/>
                      <a:pt x="262" y="741"/>
                    </a:cubicBezTo>
                    <a:cubicBezTo>
                      <a:pt x="261" y="754"/>
                      <a:pt x="261" y="767"/>
                      <a:pt x="260" y="780"/>
                    </a:cubicBezTo>
                    <a:cubicBezTo>
                      <a:pt x="259" y="796"/>
                      <a:pt x="259" y="812"/>
                      <a:pt x="259" y="828"/>
                    </a:cubicBezTo>
                    <a:cubicBezTo>
                      <a:pt x="260" y="838"/>
                      <a:pt x="260" y="848"/>
                      <a:pt x="260" y="859"/>
                    </a:cubicBezTo>
                    <a:cubicBezTo>
                      <a:pt x="259" y="859"/>
                      <a:pt x="259" y="859"/>
                      <a:pt x="259" y="859"/>
                    </a:cubicBezTo>
                    <a:cubicBezTo>
                      <a:pt x="258" y="850"/>
                      <a:pt x="258" y="841"/>
                      <a:pt x="258" y="832"/>
                    </a:cubicBezTo>
                    <a:cubicBezTo>
                      <a:pt x="257" y="812"/>
                      <a:pt x="258" y="793"/>
                      <a:pt x="258" y="773"/>
                    </a:cubicBezTo>
                    <a:cubicBezTo>
                      <a:pt x="258" y="766"/>
                      <a:pt x="258" y="760"/>
                      <a:pt x="258" y="753"/>
                    </a:cubicBezTo>
                    <a:cubicBezTo>
                      <a:pt x="259" y="738"/>
                      <a:pt x="259" y="722"/>
                      <a:pt x="259" y="707"/>
                    </a:cubicBezTo>
                    <a:cubicBezTo>
                      <a:pt x="260" y="691"/>
                      <a:pt x="262" y="675"/>
                      <a:pt x="263" y="658"/>
                    </a:cubicBezTo>
                    <a:cubicBezTo>
                      <a:pt x="264" y="654"/>
                      <a:pt x="264" y="649"/>
                      <a:pt x="265" y="645"/>
                    </a:cubicBezTo>
                    <a:cubicBezTo>
                      <a:pt x="265" y="645"/>
                      <a:pt x="265" y="645"/>
                      <a:pt x="266" y="645"/>
                    </a:cubicBezTo>
                    <a:cubicBezTo>
                      <a:pt x="266" y="646"/>
                      <a:pt x="265" y="646"/>
                      <a:pt x="265" y="647"/>
                    </a:cubicBezTo>
                    <a:close/>
                    <a:moveTo>
                      <a:pt x="267" y="618"/>
                    </a:moveTo>
                    <a:cubicBezTo>
                      <a:pt x="266" y="624"/>
                      <a:pt x="265" y="629"/>
                      <a:pt x="264" y="635"/>
                    </a:cubicBezTo>
                    <a:cubicBezTo>
                      <a:pt x="263" y="642"/>
                      <a:pt x="261" y="648"/>
                      <a:pt x="261" y="655"/>
                    </a:cubicBezTo>
                    <a:cubicBezTo>
                      <a:pt x="259" y="665"/>
                      <a:pt x="259" y="676"/>
                      <a:pt x="258" y="686"/>
                    </a:cubicBezTo>
                    <a:cubicBezTo>
                      <a:pt x="256" y="704"/>
                      <a:pt x="256" y="722"/>
                      <a:pt x="256" y="740"/>
                    </a:cubicBezTo>
                    <a:cubicBezTo>
                      <a:pt x="256" y="750"/>
                      <a:pt x="255" y="760"/>
                      <a:pt x="255" y="769"/>
                    </a:cubicBezTo>
                    <a:cubicBezTo>
                      <a:pt x="255" y="783"/>
                      <a:pt x="255" y="796"/>
                      <a:pt x="255" y="810"/>
                    </a:cubicBezTo>
                    <a:cubicBezTo>
                      <a:pt x="255" y="816"/>
                      <a:pt x="255" y="823"/>
                      <a:pt x="255" y="829"/>
                    </a:cubicBezTo>
                    <a:cubicBezTo>
                      <a:pt x="255" y="843"/>
                      <a:pt x="256" y="857"/>
                      <a:pt x="257" y="872"/>
                    </a:cubicBezTo>
                    <a:cubicBezTo>
                      <a:pt x="257" y="883"/>
                      <a:pt x="257" y="895"/>
                      <a:pt x="259" y="906"/>
                    </a:cubicBezTo>
                    <a:cubicBezTo>
                      <a:pt x="259" y="911"/>
                      <a:pt x="259" y="916"/>
                      <a:pt x="260" y="921"/>
                    </a:cubicBezTo>
                    <a:cubicBezTo>
                      <a:pt x="261" y="934"/>
                      <a:pt x="262" y="947"/>
                      <a:pt x="263" y="960"/>
                    </a:cubicBezTo>
                    <a:cubicBezTo>
                      <a:pt x="264" y="969"/>
                      <a:pt x="265" y="978"/>
                      <a:pt x="267" y="986"/>
                    </a:cubicBezTo>
                    <a:cubicBezTo>
                      <a:pt x="267" y="986"/>
                      <a:pt x="267" y="986"/>
                      <a:pt x="267" y="986"/>
                    </a:cubicBezTo>
                    <a:cubicBezTo>
                      <a:pt x="267" y="987"/>
                      <a:pt x="267" y="988"/>
                      <a:pt x="267" y="988"/>
                    </a:cubicBezTo>
                    <a:cubicBezTo>
                      <a:pt x="267" y="989"/>
                      <a:pt x="267" y="989"/>
                      <a:pt x="267" y="989"/>
                    </a:cubicBezTo>
                    <a:cubicBezTo>
                      <a:pt x="267" y="990"/>
                      <a:pt x="267" y="990"/>
                      <a:pt x="267" y="990"/>
                    </a:cubicBezTo>
                    <a:cubicBezTo>
                      <a:pt x="267" y="989"/>
                      <a:pt x="267" y="989"/>
                      <a:pt x="267" y="989"/>
                    </a:cubicBezTo>
                    <a:cubicBezTo>
                      <a:pt x="267" y="989"/>
                      <a:pt x="267" y="989"/>
                      <a:pt x="267" y="988"/>
                    </a:cubicBezTo>
                    <a:cubicBezTo>
                      <a:pt x="267" y="988"/>
                      <a:pt x="267" y="987"/>
                      <a:pt x="267" y="986"/>
                    </a:cubicBezTo>
                    <a:cubicBezTo>
                      <a:pt x="267" y="986"/>
                      <a:pt x="267" y="986"/>
                      <a:pt x="267" y="986"/>
                    </a:cubicBezTo>
                    <a:cubicBezTo>
                      <a:pt x="266" y="986"/>
                      <a:pt x="266" y="985"/>
                      <a:pt x="266" y="984"/>
                    </a:cubicBezTo>
                    <a:cubicBezTo>
                      <a:pt x="264" y="978"/>
                      <a:pt x="263" y="972"/>
                      <a:pt x="262" y="966"/>
                    </a:cubicBezTo>
                    <a:cubicBezTo>
                      <a:pt x="261" y="956"/>
                      <a:pt x="260" y="946"/>
                      <a:pt x="258" y="936"/>
                    </a:cubicBezTo>
                    <a:cubicBezTo>
                      <a:pt x="257" y="923"/>
                      <a:pt x="255" y="911"/>
                      <a:pt x="255" y="899"/>
                    </a:cubicBezTo>
                    <a:cubicBezTo>
                      <a:pt x="254" y="879"/>
                      <a:pt x="253" y="860"/>
                      <a:pt x="253" y="841"/>
                    </a:cubicBezTo>
                    <a:cubicBezTo>
                      <a:pt x="252" y="828"/>
                      <a:pt x="253" y="816"/>
                      <a:pt x="252" y="804"/>
                    </a:cubicBezTo>
                    <a:cubicBezTo>
                      <a:pt x="252" y="794"/>
                      <a:pt x="251" y="785"/>
                      <a:pt x="251" y="776"/>
                    </a:cubicBezTo>
                    <a:cubicBezTo>
                      <a:pt x="251" y="765"/>
                      <a:pt x="251" y="754"/>
                      <a:pt x="252" y="743"/>
                    </a:cubicBezTo>
                    <a:cubicBezTo>
                      <a:pt x="253" y="728"/>
                      <a:pt x="253" y="712"/>
                      <a:pt x="255" y="697"/>
                    </a:cubicBezTo>
                    <a:cubicBezTo>
                      <a:pt x="256" y="680"/>
                      <a:pt x="257" y="664"/>
                      <a:pt x="259" y="647"/>
                    </a:cubicBezTo>
                    <a:cubicBezTo>
                      <a:pt x="260" y="636"/>
                      <a:pt x="262" y="626"/>
                      <a:pt x="265" y="615"/>
                    </a:cubicBezTo>
                    <a:cubicBezTo>
                      <a:pt x="265" y="615"/>
                      <a:pt x="266" y="615"/>
                      <a:pt x="266" y="614"/>
                    </a:cubicBezTo>
                    <a:cubicBezTo>
                      <a:pt x="267" y="616"/>
                      <a:pt x="267" y="617"/>
                      <a:pt x="267" y="618"/>
                    </a:cubicBezTo>
                    <a:close/>
                    <a:moveTo>
                      <a:pt x="267" y="595"/>
                    </a:moveTo>
                    <a:cubicBezTo>
                      <a:pt x="262" y="584"/>
                      <a:pt x="258" y="573"/>
                      <a:pt x="253" y="562"/>
                    </a:cubicBezTo>
                    <a:cubicBezTo>
                      <a:pt x="253" y="562"/>
                      <a:pt x="253" y="561"/>
                      <a:pt x="253" y="560"/>
                    </a:cubicBezTo>
                    <a:cubicBezTo>
                      <a:pt x="269" y="575"/>
                      <a:pt x="284" y="590"/>
                      <a:pt x="302" y="602"/>
                    </a:cubicBezTo>
                    <a:cubicBezTo>
                      <a:pt x="319" y="613"/>
                      <a:pt x="336" y="624"/>
                      <a:pt x="355" y="632"/>
                    </a:cubicBezTo>
                    <a:cubicBezTo>
                      <a:pt x="355" y="632"/>
                      <a:pt x="355" y="632"/>
                      <a:pt x="355" y="633"/>
                    </a:cubicBezTo>
                    <a:cubicBezTo>
                      <a:pt x="350" y="633"/>
                      <a:pt x="346" y="634"/>
                      <a:pt x="342" y="634"/>
                    </a:cubicBezTo>
                    <a:cubicBezTo>
                      <a:pt x="340" y="634"/>
                      <a:pt x="339" y="633"/>
                      <a:pt x="338" y="633"/>
                    </a:cubicBezTo>
                    <a:cubicBezTo>
                      <a:pt x="331" y="628"/>
                      <a:pt x="323" y="624"/>
                      <a:pt x="316" y="619"/>
                    </a:cubicBezTo>
                    <a:cubicBezTo>
                      <a:pt x="311" y="616"/>
                      <a:pt x="307" y="613"/>
                      <a:pt x="302" y="611"/>
                    </a:cubicBezTo>
                    <a:cubicBezTo>
                      <a:pt x="294" y="607"/>
                      <a:pt x="286" y="605"/>
                      <a:pt x="278" y="604"/>
                    </a:cubicBezTo>
                    <a:cubicBezTo>
                      <a:pt x="271" y="604"/>
                      <a:pt x="271" y="604"/>
                      <a:pt x="267" y="595"/>
                    </a:cubicBezTo>
                    <a:close/>
                    <a:moveTo>
                      <a:pt x="280" y="610"/>
                    </a:moveTo>
                    <a:cubicBezTo>
                      <a:pt x="280" y="610"/>
                      <a:pt x="280" y="610"/>
                      <a:pt x="280" y="610"/>
                    </a:cubicBezTo>
                    <a:cubicBezTo>
                      <a:pt x="280" y="610"/>
                      <a:pt x="280" y="610"/>
                      <a:pt x="280" y="610"/>
                    </a:cubicBezTo>
                    <a:close/>
                    <a:moveTo>
                      <a:pt x="282" y="621"/>
                    </a:moveTo>
                    <a:cubicBezTo>
                      <a:pt x="282" y="621"/>
                      <a:pt x="282" y="621"/>
                      <a:pt x="282" y="621"/>
                    </a:cubicBezTo>
                    <a:cubicBezTo>
                      <a:pt x="282" y="621"/>
                      <a:pt x="282" y="621"/>
                      <a:pt x="282" y="621"/>
                    </a:cubicBezTo>
                    <a:cubicBezTo>
                      <a:pt x="282" y="621"/>
                      <a:pt x="282" y="621"/>
                      <a:pt x="282" y="621"/>
                    </a:cubicBezTo>
                    <a:cubicBezTo>
                      <a:pt x="283" y="622"/>
                      <a:pt x="284" y="622"/>
                      <a:pt x="285" y="622"/>
                    </a:cubicBezTo>
                    <a:cubicBezTo>
                      <a:pt x="288" y="624"/>
                      <a:pt x="291" y="626"/>
                      <a:pt x="294" y="628"/>
                    </a:cubicBezTo>
                    <a:cubicBezTo>
                      <a:pt x="295" y="628"/>
                      <a:pt x="297" y="629"/>
                      <a:pt x="298" y="630"/>
                    </a:cubicBezTo>
                    <a:cubicBezTo>
                      <a:pt x="302" y="634"/>
                      <a:pt x="307" y="637"/>
                      <a:pt x="312" y="641"/>
                    </a:cubicBezTo>
                    <a:cubicBezTo>
                      <a:pt x="314" y="643"/>
                      <a:pt x="317" y="645"/>
                      <a:pt x="319" y="647"/>
                    </a:cubicBezTo>
                    <a:cubicBezTo>
                      <a:pt x="314" y="649"/>
                      <a:pt x="309" y="650"/>
                      <a:pt x="304" y="652"/>
                    </a:cubicBezTo>
                    <a:cubicBezTo>
                      <a:pt x="302" y="653"/>
                      <a:pt x="301" y="653"/>
                      <a:pt x="300" y="651"/>
                    </a:cubicBezTo>
                    <a:cubicBezTo>
                      <a:pt x="294" y="641"/>
                      <a:pt x="288" y="631"/>
                      <a:pt x="282" y="621"/>
                    </a:cubicBezTo>
                    <a:close/>
                    <a:moveTo>
                      <a:pt x="295" y="784"/>
                    </a:moveTo>
                    <a:cubicBezTo>
                      <a:pt x="295" y="795"/>
                      <a:pt x="294" y="807"/>
                      <a:pt x="294" y="818"/>
                    </a:cubicBezTo>
                    <a:cubicBezTo>
                      <a:pt x="294" y="830"/>
                      <a:pt x="294" y="842"/>
                      <a:pt x="295" y="854"/>
                    </a:cubicBezTo>
                    <a:cubicBezTo>
                      <a:pt x="295" y="863"/>
                      <a:pt x="296" y="873"/>
                      <a:pt x="297" y="883"/>
                    </a:cubicBezTo>
                    <a:cubicBezTo>
                      <a:pt x="297" y="901"/>
                      <a:pt x="298" y="920"/>
                      <a:pt x="298" y="938"/>
                    </a:cubicBezTo>
                    <a:cubicBezTo>
                      <a:pt x="298" y="944"/>
                      <a:pt x="299" y="950"/>
                      <a:pt x="299" y="956"/>
                    </a:cubicBezTo>
                    <a:cubicBezTo>
                      <a:pt x="299" y="956"/>
                      <a:pt x="299" y="956"/>
                      <a:pt x="299" y="956"/>
                    </a:cubicBezTo>
                    <a:cubicBezTo>
                      <a:pt x="299" y="957"/>
                      <a:pt x="299" y="957"/>
                      <a:pt x="299" y="958"/>
                    </a:cubicBezTo>
                    <a:cubicBezTo>
                      <a:pt x="299" y="959"/>
                      <a:pt x="299" y="959"/>
                      <a:pt x="299" y="960"/>
                    </a:cubicBezTo>
                    <a:cubicBezTo>
                      <a:pt x="299" y="960"/>
                      <a:pt x="300" y="961"/>
                      <a:pt x="300" y="962"/>
                    </a:cubicBezTo>
                    <a:cubicBezTo>
                      <a:pt x="300" y="962"/>
                      <a:pt x="300" y="963"/>
                      <a:pt x="300" y="963"/>
                    </a:cubicBezTo>
                    <a:cubicBezTo>
                      <a:pt x="300" y="964"/>
                      <a:pt x="300" y="965"/>
                      <a:pt x="300" y="965"/>
                    </a:cubicBezTo>
                    <a:cubicBezTo>
                      <a:pt x="300" y="965"/>
                      <a:pt x="300" y="966"/>
                      <a:pt x="300" y="966"/>
                    </a:cubicBezTo>
                    <a:cubicBezTo>
                      <a:pt x="300" y="966"/>
                      <a:pt x="300" y="965"/>
                      <a:pt x="300" y="965"/>
                    </a:cubicBezTo>
                    <a:cubicBezTo>
                      <a:pt x="300" y="965"/>
                      <a:pt x="300" y="964"/>
                      <a:pt x="300" y="963"/>
                    </a:cubicBezTo>
                    <a:cubicBezTo>
                      <a:pt x="300" y="963"/>
                      <a:pt x="300" y="962"/>
                      <a:pt x="300" y="962"/>
                    </a:cubicBezTo>
                    <a:cubicBezTo>
                      <a:pt x="299" y="961"/>
                      <a:pt x="299" y="960"/>
                      <a:pt x="299" y="960"/>
                    </a:cubicBezTo>
                    <a:cubicBezTo>
                      <a:pt x="299" y="959"/>
                      <a:pt x="299" y="959"/>
                      <a:pt x="299" y="958"/>
                    </a:cubicBezTo>
                    <a:cubicBezTo>
                      <a:pt x="299" y="957"/>
                      <a:pt x="299" y="957"/>
                      <a:pt x="299" y="956"/>
                    </a:cubicBezTo>
                    <a:cubicBezTo>
                      <a:pt x="299" y="956"/>
                      <a:pt x="299" y="956"/>
                      <a:pt x="299" y="956"/>
                    </a:cubicBezTo>
                    <a:cubicBezTo>
                      <a:pt x="299" y="955"/>
                      <a:pt x="298" y="955"/>
                      <a:pt x="298" y="955"/>
                    </a:cubicBezTo>
                    <a:cubicBezTo>
                      <a:pt x="297" y="940"/>
                      <a:pt x="295" y="926"/>
                      <a:pt x="293" y="911"/>
                    </a:cubicBezTo>
                    <a:cubicBezTo>
                      <a:pt x="292" y="895"/>
                      <a:pt x="291" y="879"/>
                      <a:pt x="290" y="863"/>
                    </a:cubicBezTo>
                    <a:cubicBezTo>
                      <a:pt x="290" y="843"/>
                      <a:pt x="288" y="822"/>
                      <a:pt x="288" y="802"/>
                    </a:cubicBezTo>
                    <a:cubicBezTo>
                      <a:pt x="288" y="783"/>
                      <a:pt x="290" y="765"/>
                      <a:pt x="290" y="746"/>
                    </a:cubicBezTo>
                    <a:cubicBezTo>
                      <a:pt x="291" y="729"/>
                      <a:pt x="292" y="712"/>
                      <a:pt x="293" y="695"/>
                    </a:cubicBezTo>
                    <a:cubicBezTo>
                      <a:pt x="293" y="688"/>
                      <a:pt x="293" y="681"/>
                      <a:pt x="296" y="673"/>
                    </a:cubicBezTo>
                    <a:cubicBezTo>
                      <a:pt x="296" y="676"/>
                      <a:pt x="295" y="679"/>
                      <a:pt x="295" y="681"/>
                    </a:cubicBezTo>
                    <a:cubicBezTo>
                      <a:pt x="295" y="694"/>
                      <a:pt x="293" y="706"/>
                      <a:pt x="293" y="719"/>
                    </a:cubicBezTo>
                    <a:cubicBezTo>
                      <a:pt x="293" y="740"/>
                      <a:pt x="295" y="762"/>
                      <a:pt x="295" y="784"/>
                    </a:cubicBezTo>
                    <a:close/>
                    <a:moveTo>
                      <a:pt x="297" y="817"/>
                    </a:moveTo>
                    <a:cubicBezTo>
                      <a:pt x="297" y="817"/>
                      <a:pt x="297" y="817"/>
                      <a:pt x="297" y="817"/>
                    </a:cubicBezTo>
                    <a:cubicBezTo>
                      <a:pt x="297" y="817"/>
                      <a:pt x="297" y="817"/>
                      <a:pt x="297" y="817"/>
                    </a:cubicBezTo>
                    <a:cubicBezTo>
                      <a:pt x="297" y="817"/>
                      <a:pt x="297" y="817"/>
                      <a:pt x="297" y="817"/>
                    </a:cubicBezTo>
                    <a:cubicBezTo>
                      <a:pt x="297" y="818"/>
                      <a:pt x="297" y="818"/>
                      <a:pt x="297" y="819"/>
                    </a:cubicBezTo>
                    <a:cubicBezTo>
                      <a:pt x="297" y="819"/>
                      <a:pt x="297" y="819"/>
                      <a:pt x="297" y="819"/>
                    </a:cubicBezTo>
                    <a:cubicBezTo>
                      <a:pt x="297" y="818"/>
                      <a:pt x="297" y="818"/>
                      <a:pt x="297" y="817"/>
                    </a:cubicBezTo>
                    <a:cubicBezTo>
                      <a:pt x="297" y="817"/>
                      <a:pt x="297" y="817"/>
                      <a:pt x="297" y="817"/>
                    </a:cubicBezTo>
                    <a:close/>
                    <a:moveTo>
                      <a:pt x="297" y="738"/>
                    </a:moveTo>
                    <a:cubicBezTo>
                      <a:pt x="297" y="725"/>
                      <a:pt x="296" y="713"/>
                      <a:pt x="296" y="700"/>
                    </a:cubicBezTo>
                    <a:cubicBezTo>
                      <a:pt x="296" y="695"/>
                      <a:pt x="297" y="690"/>
                      <a:pt x="297" y="685"/>
                    </a:cubicBezTo>
                    <a:cubicBezTo>
                      <a:pt x="298" y="686"/>
                      <a:pt x="298" y="687"/>
                      <a:pt x="298" y="689"/>
                    </a:cubicBezTo>
                    <a:cubicBezTo>
                      <a:pt x="298" y="702"/>
                      <a:pt x="299" y="714"/>
                      <a:pt x="299" y="727"/>
                    </a:cubicBezTo>
                    <a:cubicBezTo>
                      <a:pt x="299" y="736"/>
                      <a:pt x="299" y="745"/>
                      <a:pt x="299" y="754"/>
                    </a:cubicBezTo>
                    <a:cubicBezTo>
                      <a:pt x="299" y="763"/>
                      <a:pt x="300" y="773"/>
                      <a:pt x="299" y="783"/>
                    </a:cubicBezTo>
                    <a:cubicBezTo>
                      <a:pt x="299" y="788"/>
                      <a:pt x="299" y="794"/>
                      <a:pt x="298" y="800"/>
                    </a:cubicBezTo>
                    <a:cubicBezTo>
                      <a:pt x="298" y="800"/>
                      <a:pt x="298" y="800"/>
                      <a:pt x="298" y="800"/>
                    </a:cubicBezTo>
                    <a:cubicBezTo>
                      <a:pt x="298" y="799"/>
                      <a:pt x="297" y="799"/>
                      <a:pt x="297" y="798"/>
                    </a:cubicBezTo>
                    <a:cubicBezTo>
                      <a:pt x="297" y="778"/>
                      <a:pt x="297" y="758"/>
                      <a:pt x="297" y="738"/>
                    </a:cubicBezTo>
                    <a:close/>
                    <a:moveTo>
                      <a:pt x="297" y="835"/>
                    </a:moveTo>
                    <a:cubicBezTo>
                      <a:pt x="297" y="835"/>
                      <a:pt x="297" y="835"/>
                      <a:pt x="297" y="836"/>
                    </a:cubicBezTo>
                    <a:cubicBezTo>
                      <a:pt x="297" y="835"/>
                      <a:pt x="297" y="835"/>
                      <a:pt x="297" y="835"/>
                    </a:cubicBezTo>
                    <a:cubicBezTo>
                      <a:pt x="297" y="834"/>
                      <a:pt x="297" y="834"/>
                      <a:pt x="297" y="833"/>
                    </a:cubicBezTo>
                    <a:cubicBezTo>
                      <a:pt x="297" y="832"/>
                      <a:pt x="297" y="832"/>
                      <a:pt x="297" y="832"/>
                    </a:cubicBezTo>
                    <a:cubicBezTo>
                      <a:pt x="297" y="832"/>
                      <a:pt x="297" y="832"/>
                      <a:pt x="297" y="833"/>
                    </a:cubicBezTo>
                    <a:cubicBezTo>
                      <a:pt x="297" y="834"/>
                      <a:pt x="297" y="834"/>
                      <a:pt x="297" y="835"/>
                    </a:cubicBezTo>
                    <a:close/>
                    <a:moveTo>
                      <a:pt x="298" y="990"/>
                    </a:moveTo>
                    <a:cubicBezTo>
                      <a:pt x="298" y="990"/>
                      <a:pt x="297" y="990"/>
                      <a:pt x="297" y="989"/>
                    </a:cubicBezTo>
                    <a:cubicBezTo>
                      <a:pt x="297" y="989"/>
                      <a:pt x="297" y="989"/>
                      <a:pt x="297" y="988"/>
                    </a:cubicBezTo>
                    <a:cubicBezTo>
                      <a:pt x="297" y="988"/>
                      <a:pt x="297" y="987"/>
                      <a:pt x="297" y="986"/>
                    </a:cubicBezTo>
                    <a:cubicBezTo>
                      <a:pt x="296" y="986"/>
                      <a:pt x="296" y="986"/>
                      <a:pt x="296" y="985"/>
                    </a:cubicBezTo>
                    <a:cubicBezTo>
                      <a:pt x="296" y="985"/>
                      <a:pt x="296" y="985"/>
                      <a:pt x="296" y="985"/>
                    </a:cubicBezTo>
                    <a:cubicBezTo>
                      <a:pt x="291" y="974"/>
                      <a:pt x="288" y="962"/>
                      <a:pt x="286" y="949"/>
                    </a:cubicBezTo>
                    <a:cubicBezTo>
                      <a:pt x="284" y="938"/>
                      <a:pt x="282" y="926"/>
                      <a:pt x="281" y="915"/>
                    </a:cubicBezTo>
                    <a:cubicBezTo>
                      <a:pt x="279" y="901"/>
                      <a:pt x="278" y="887"/>
                      <a:pt x="277" y="873"/>
                    </a:cubicBezTo>
                    <a:cubicBezTo>
                      <a:pt x="276" y="865"/>
                      <a:pt x="277" y="857"/>
                      <a:pt x="276" y="850"/>
                    </a:cubicBezTo>
                    <a:cubicBezTo>
                      <a:pt x="275" y="832"/>
                      <a:pt x="275" y="815"/>
                      <a:pt x="276" y="798"/>
                    </a:cubicBezTo>
                    <a:cubicBezTo>
                      <a:pt x="276" y="783"/>
                      <a:pt x="277" y="768"/>
                      <a:pt x="277" y="754"/>
                    </a:cubicBezTo>
                    <a:cubicBezTo>
                      <a:pt x="278" y="740"/>
                      <a:pt x="280" y="727"/>
                      <a:pt x="282" y="714"/>
                    </a:cubicBezTo>
                    <a:cubicBezTo>
                      <a:pt x="282" y="714"/>
                      <a:pt x="282" y="714"/>
                      <a:pt x="282" y="714"/>
                    </a:cubicBezTo>
                    <a:cubicBezTo>
                      <a:pt x="282" y="713"/>
                      <a:pt x="283" y="711"/>
                      <a:pt x="283" y="710"/>
                    </a:cubicBezTo>
                    <a:cubicBezTo>
                      <a:pt x="283" y="710"/>
                      <a:pt x="283" y="709"/>
                      <a:pt x="283" y="709"/>
                    </a:cubicBezTo>
                    <a:cubicBezTo>
                      <a:pt x="283" y="709"/>
                      <a:pt x="283" y="708"/>
                      <a:pt x="283" y="708"/>
                    </a:cubicBezTo>
                    <a:cubicBezTo>
                      <a:pt x="283" y="708"/>
                      <a:pt x="283" y="708"/>
                      <a:pt x="283" y="708"/>
                    </a:cubicBezTo>
                    <a:cubicBezTo>
                      <a:pt x="283" y="708"/>
                      <a:pt x="283" y="709"/>
                      <a:pt x="283" y="709"/>
                    </a:cubicBezTo>
                    <a:cubicBezTo>
                      <a:pt x="283" y="709"/>
                      <a:pt x="283" y="710"/>
                      <a:pt x="283" y="710"/>
                    </a:cubicBezTo>
                    <a:cubicBezTo>
                      <a:pt x="283" y="711"/>
                      <a:pt x="283" y="713"/>
                      <a:pt x="282" y="714"/>
                    </a:cubicBezTo>
                    <a:cubicBezTo>
                      <a:pt x="282" y="714"/>
                      <a:pt x="282" y="714"/>
                      <a:pt x="282" y="714"/>
                    </a:cubicBezTo>
                    <a:cubicBezTo>
                      <a:pt x="282" y="715"/>
                      <a:pt x="283" y="716"/>
                      <a:pt x="282" y="717"/>
                    </a:cubicBezTo>
                    <a:cubicBezTo>
                      <a:pt x="282" y="727"/>
                      <a:pt x="281" y="737"/>
                      <a:pt x="281" y="747"/>
                    </a:cubicBezTo>
                    <a:cubicBezTo>
                      <a:pt x="279" y="766"/>
                      <a:pt x="278" y="785"/>
                      <a:pt x="279" y="804"/>
                    </a:cubicBezTo>
                    <a:cubicBezTo>
                      <a:pt x="279" y="816"/>
                      <a:pt x="280" y="829"/>
                      <a:pt x="280" y="842"/>
                    </a:cubicBezTo>
                    <a:cubicBezTo>
                      <a:pt x="281" y="856"/>
                      <a:pt x="282" y="871"/>
                      <a:pt x="283" y="886"/>
                    </a:cubicBezTo>
                    <a:cubicBezTo>
                      <a:pt x="283" y="895"/>
                      <a:pt x="284" y="905"/>
                      <a:pt x="284" y="914"/>
                    </a:cubicBezTo>
                    <a:cubicBezTo>
                      <a:pt x="285" y="934"/>
                      <a:pt x="288" y="954"/>
                      <a:pt x="293" y="972"/>
                    </a:cubicBezTo>
                    <a:cubicBezTo>
                      <a:pt x="294" y="976"/>
                      <a:pt x="295" y="981"/>
                      <a:pt x="296" y="985"/>
                    </a:cubicBezTo>
                    <a:cubicBezTo>
                      <a:pt x="296" y="985"/>
                      <a:pt x="296" y="985"/>
                      <a:pt x="296" y="985"/>
                    </a:cubicBezTo>
                    <a:cubicBezTo>
                      <a:pt x="296" y="986"/>
                      <a:pt x="296" y="986"/>
                      <a:pt x="297" y="986"/>
                    </a:cubicBezTo>
                    <a:cubicBezTo>
                      <a:pt x="297" y="987"/>
                      <a:pt x="297" y="988"/>
                      <a:pt x="297" y="988"/>
                    </a:cubicBezTo>
                    <a:cubicBezTo>
                      <a:pt x="297" y="988"/>
                      <a:pt x="297" y="989"/>
                      <a:pt x="297" y="989"/>
                    </a:cubicBezTo>
                    <a:cubicBezTo>
                      <a:pt x="297" y="990"/>
                      <a:pt x="298" y="990"/>
                      <a:pt x="298" y="990"/>
                    </a:cubicBezTo>
                    <a:cubicBezTo>
                      <a:pt x="298" y="990"/>
                      <a:pt x="298" y="990"/>
                      <a:pt x="298" y="990"/>
                    </a:cubicBezTo>
                    <a:close/>
                    <a:moveTo>
                      <a:pt x="305" y="1007"/>
                    </a:moveTo>
                    <a:cubicBezTo>
                      <a:pt x="307" y="1013"/>
                      <a:pt x="308" y="1020"/>
                      <a:pt x="309" y="1026"/>
                    </a:cubicBezTo>
                    <a:cubicBezTo>
                      <a:pt x="309" y="1026"/>
                      <a:pt x="309" y="1026"/>
                      <a:pt x="310" y="1026"/>
                    </a:cubicBezTo>
                    <a:cubicBezTo>
                      <a:pt x="309" y="1026"/>
                      <a:pt x="309" y="1026"/>
                      <a:pt x="309" y="1026"/>
                    </a:cubicBezTo>
                    <a:cubicBezTo>
                      <a:pt x="309" y="1026"/>
                      <a:pt x="309" y="1026"/>
                      <a:pt x="309" y="1026"/>
                    </a:cubicBezTo>
                    <a:cubicBezTo>
                      <a:pt x="308" y="1020"/>
                      <a:pt x="306" y="1015"/>
                      <a:pt x="304" y="1009"/>
                    </a:cubicBezTo>
                    <a:cubicBezTo>
                      <a:pt x="301" y="997"/>
                      <a:pt x="299" y="984"/>
                      <a:pt x="295" y="972"/>
                    </a:cubicBezTo>
                    <a:cubicBezTo>
                      <a:pt x="291" y="960"/>
                      <a:pt x="289" y="947"/>
                      <a:pt x="288" y="934"/>
                    </a:cubicBezTo>
                    <a:cubicBezTo>
                      <a:pt x="286" y="916"/>
                      <a:pt x="285" y="897"/>
                      <a:pt x="285" y="879"/>
                    </a:cubicBezTo>
                    <a:cubicBezTo>
                      <a:pt x="284" y="862"/>
                      <a:pt x="283" y="846"/>
                      <a:pt x="282" y="829"/>
                    </a:cubicBezTo>
                    <a:cubicBezTo>
                      <a:pt x="282" y="818"/>
                      <a:pt x="281" y="806"/>
                      <a:pt x="281" y="794"/>
                    </a:cubicBezTo>
                    <a:cubicBezTo>
                      <a:pt x="281" y="780"/>
                      <a:pt x="282" y="765"/>
                      <a:pt x="283" y="751"/>
                    </a:cubicBezTo>
                    <a:cubicBezTo>
                      <a:pt x="284" y="727"/>
                      <a:pt x="286" y="704"/>
                      <a:pt x="290" y="681"/>
                    </a:cubicBezTo>
                    <a:cubicBezTo>
                      <a:pt x="291" y="675"/>
                      <a:pt x="292" y="670"/>
                      <a:pt x="293" y="665"/>
                    </a:cubicBezTo>
                    <a:cubicBezTo>
                      <a:pt x="293" y="665"/>
                      <a:pt x="294" y="665"/>
                      <a:pt x="294" y="665"/>
                    </a:cubicBezTo>
                    <a:cubicBezTo>
                      <a:pt x="294" y="666"/>
                      <a:pt x="294" y="668"/>
                      <a:pt x="293" y="669"/>
                    </a:cubicBezTo>
                    <a:cubicBezTo>
                      <a:pt x="291" y="679"/>
                      <a:pt x="290" y="690"/>
                      <a:pt x="290" y="700"/>
                    </a:cubicBezTo>
                    <a:cubicBezTo>
                      <a:pt x="290" y="708"/>
                      <a:pt x="290" y="715"/>
                      <a:pt x="289" y="722"/>
                    </a:cubicBezTo>
                    <a:cubicBezTo>
                      <a:pt x="288" y="743"/>
                      <a:pt x="286" y="764"/>
                      <a:pt x="286" y="785"/>
                    </a:cubicBezTo>
                    <a:cubicBezTo>
                      <a:pt x="285" y="809"/>
                      <a:pt x="286" y="832"/>
                      <a:pt x="287" y="855"/>
                    </a:cubicBezTo>
                    <a:cubicBezTo>
                      <a:pt x="287" y="865"/>
                      <a:pt x="288" y="875"/>
                      <a:pt x="289" y="885"/>
                    </a:cubicBezTo>
                    <a:cubicBezTo>
                      <a:pt x="290" y="896"/>
                      <a:pt x="290" y="908"/>
                      <a:pt x="291" y="919"/>
                    </a:cubicBezTo>
                    <a:cubicBezTo>
                      <a:pt x="293" y="936"/>
                      <a:pt x="295" y="952"/>
                      <a:pt x="298" y="969"/>
                    </a:cubicBezTo>
                    <a:cubicBezTo>
                      <a:pt x="300" y="982"/>
                      <a:pt x="302" y="995"/>
                      <a:pt x="305" y="1007"/>
                    </a:cubicBezTo>
                    <a:close/>
                    <a:moveTo>
                      <a:pt x="300" y="969"/>
                    </a:moveTo>
                    <a:cubicBezTo>
                      <a:pt x="300" y="969"/>
                      <a:pt x="300" y="969"/>
                      <a:pt x="300" y="969"/>
                    </a:cubicBezTo>
                    <a:cubicBezTo>
                      <a:pt x="300" y="969"/>
                      <a:pt x="300" y="969"/>
                      <a:pt x="300" y="969"/>
                    </a:cubicBezTo>
                    <a:cubicBezTo>
                      <a:pt x="300" y="969"/>
                      <a:pt x="300" y="969"/>
                      <a:pt x="300" y="969"/>
                    </a:cubicBezTo>
                    <a:close/>
                    <a:moveTo>
                      <a:pt x="328" y="1022"/>
                    </a:moveTo>
                    <a:cubicBezTo>
                      <a:pt x="328" y="1022"/>
                      <a:pt x="327" y="1021"/>
                      <a:pt x="327" y="1021"/>
                    </a:cubicBezTo>
                    <a:cubicBezTo>
                      <a:pt x="327" y="1021"/>
                      <a:pt x="327" y="1021"/>
                      <a:pt x="327" y="1021"/>
                    </a:cubicBezTo>
                    <a:cubicBezTo>
                      <a:pt x="326" y="1016"/>
                      <a:pt x="324" y="1011"/>
                      <a:pt x="323" y="1006"/>
                    </a:cubicBezTo>
                    <a:cubicBezTo>
                      <a:pt x="318" y="986"/>
                      <a:pt x="313" y="966"/>
                      <a:pt x="309" y="946"/>
                    </a:cubicBezTo>
                    <a:cubicBezTo>
                      <a:pt x="306" y="932"/>
                      <a:pt x="304" y="918"/>
                      <a:pt x="302" y="904"/>
                    </a:cubicBezTo>
                    <a:cubicBezTo>
                      <a:pt x="300" y="886"/>
                      <a:pt x="299" y="867"/>
                      <a:pt x="300" y="849"/>
                    </a:cubicBezTo>
                    <a:cubicBezTo>
                      <a:pt x="301" y="830"/>
                      <a:pt x="300" y="811"/>
                      <a:pt x="303" y="792"/>
                    </a:cubicBezTo>
                    <a:cubicBezTo>
                      <a:pt x="304" y="779"/>
                      <a:pt x="307" y="767"/>
                      <a:pt x="310" y="754"/>
                    </a:cubicBezTo>
                    <a:cubicBezTo>
                      <a:pt x="312" y="744"/>
                      <a:pt x="315" y="733"/>
                      <a:pt x="317" y="723"/>
                    </a:cubicBezTo>
                    <a:cubicBezTo>
                      <a:pt x="318" y="719"/>
                      <a:pt x="319" y="715"/>
                      <a:pt x="320" y="711"/>
                    </a:cubicBezTo>
                    <a:cubicBezTo>
                      <a:pt x="322" y="714"/>
                      <a:pt x="322" y="714"/>
                      <a:pt x="321" y="716"/>
                    </a:cubicBezTo>
                    <a:cubicBezTo>
                      <a:pt x="320" y="721"/>
                      <a:pt x="318" y="725"/>
                      <a:pt x="317" y="730"/>
                    </a:cubicBezTo>
                    <a:cubicBezTo>
                      <a:pt x="315" y="739"/>
                      <a:pt x="313" y="749"/>
                      <a:pt x="313" y="759"/>
                    </a:cubicBezTo>
                    <a:cubicBezTo>
                      <a:pt x="312" y="771"/>
                      <a:pt x="311" y="783"/>
                      <a:pt x="310" y="796"/>
                    </a:cubicBezTo>
                    <a:cubicBezTo>
                      <a:pt x="308" y="812"/>
                      <a:pt x="306" y="829"/>
                      <a:pt x="307" y="846"/>
                    </a:cubicBezTo>
                    <a:cubicBezTo>
                      <a:pt x="307" y="858"/>
                      <a:pt x="308" y="871"/>
                      <a:pt x="308" y="883"/>
                    </a:cubicBezTo>
                    <a:cubicBezTo>
                      <a:pt x="309" y="902"/>
                      <a:pt x="309" y="921"/>
                      <a:pt x="313" y="940"/>
                    </a:cubicBezTo>
                    <a:cubicBezTo>
                      <a:pt x="315" y="950"/>
                      <a:pt x="315" y="961"/>
                      <a:pt x="317" y="971"/>
                    </a:cubicBezTo>
                    <a:cubicBezTo>
                      <a:pt x="319" y="982"/>
                      <a:pt x="322" y="993"/>
                      <a:pt x="324" y="1004"/>
                    </a:cubicBezTo>
                    <a:cubicBezTo>
                      <a:pt x="325" y="1010"/>
                      <a:pt x="326" y="1015"/>
                      <a:pt x="327" y="1021"/>
                    </a:cubicBezTo>
                    <a:cubicBezTo>
                      <a:pt x="327" y="1021"/>
                      <a:pt x="327" y="1021"/>
                      <a:pt x="327" y="1021"/>
                    </a:cubicBezTo>
                    <a:cubicBezTo>
                      <a:pt x="327" y="1021"/>
                      <a:pt x="328" y="1022"/>
                      <a:pt x="328" y="1022"/>
                    </a:cubicBezTo>
                    <a:cubicBezTo>
                      <a:pt x="328" y="1022"/>
                      <a:pt x="328" y="1022"/>
                      <a:pt x="328" y="1022"/>
                    </a:cubicBezTo>
                    <a:cubicBezTo>
                      <a:pt x="328" y="1022"/>
                      <a:pt x="328" y="1022"/>
                      <a:pt x="328" y="1022"/>
                    </a:cubicBezTo>
                    <a:close/>
                    <a:moveTo>
                      <a:pt x="321" y="819"/>
                    </a:moveTo>
                    <a:cubicBezTo>
                      <a:pt x="321" y="835"/>
                      <a:pt x="321" y="852"/>
                      <a:pt x="321" y="868"/>
                    </a:cubicBezTo>
                    <a:cubicBezTo>
                      <a:pt x="320" y="883"/>
                      <a:pt x="320" y="898"/>
                      <a:pt x="321" y="912"/>
                    </a:cubicBezTo>
                    <a:cubicBezTo>
                      <a:pt x="322" y="932"/>
                      <a:pt x="324" y="952"/>
                      <a:pt x="325" y="972"/>
                    </a:cubicBezTo>
                    <a:cubicBezTo>
                      <a:pt x="325" y="973"/>
                      <a:pt x="325" y="974"/>
                      <a:pt x="325" y="975"/>
                    </a:cubicBezTo>
                    <a:cubicBezTo>
                      <a:pt x="325" y="975"/>
                      <a:pt x="325" y="975"/>
                      <a:pt x="325" y="975"/>
                    </a:cubicBezTo>
                    <a:cubicBezTo>
                      <a:pt x="325" y="976"/>
                      <a:pt x="325" y="976"/>
                      <a:pt x="325" y="977"/>
                    </a:cubicBezTo>
                    <a:cubicBezTo>
                      <a:pt x="325" y="978"/>
                      <a:pt x="326" y="978"/>
                      <a:pt x="326" y="979"/>
                    </a:cubicBezTo>
                    <a:cubicBezTo>
                      <a:pt x="326" y="979"/>
                      <a:pt x="326" y="980"/>
                      <a:pt x="326" y="981"/>
                    </a:cubicBezTo>
                    <a:cubicBezTo>
                      <a:pt x="326" y="981"/>
                      <a:pt x="326" y="982"/>
                      <a:pt x="326" y="982"/>
                    </a:cubicBezTo>
                    <a:cubicBezTo>
                      <a:pt x="326" y="983"/>
                      <a:pt x="326" y="983"/>
                      <a:pt x="327" y="984"/>
                    </a:cubicBezTo>
                    <a:cubicBezTo>
                      <a:pt x="327" y="984"/>
                      <a:pt x="327" y="984"/>
                      <a:pt x="327" y="984"/>
                    </a:cubicBezTo>
                    <a:cubicBezTo>
                      <a:pt x="326" y="984"/>
                      <a:pt x="326" y="984"/>
                      <a:pt x="326" y="984"/>
                    </a:cubicBezTo>
                    <a:cubicBezTo>
                      <a:pt x="326" y="983"/>
                      <a:pt x="326" y="983"/>
                      <a:pt x="326" y="982"/>
                    </a:cubicBezTo>
                    <a:cubicBezTo>
                      <a:pt x="326" y="982"/>
                      <a:pt x="326" y="981"/>
                      <a:pt x="326" y="981"/>
                    </a:cubicBezTo>
                    <a:cubicBezTo>
                      <a:pt x="326" y="980"/>
                      <a:pt x="326" y="979"/>
                      <a:pt x="326" y="979"/>
                    </a:cubicBezTo>
                    <a:cubicBezTo>
                      <a:pt x="325" y="978"/>
                      <a:pt x="325" y="978"/>
                      <a:pt x="325" y="977"/>
                    </a:cubicBezTo>
                    <a:cubicBezTo>
                      <a:pt x="325" y="976"/>
                      <a:pt x="325" y="976"/>
                      <a:pt x="325" y="975"/>
                    </a:cubicBezTo>
                    <a:cubicBezTo>
                      <a:pt x="325" y="975"/>
                      <a:pt x="325" y="975"/>
                      <a:pt x="325" y="975"/>
                    </a:cubicBezTo>
                    <a:cubicBezTo>
                      <a:pt x="325" y="974"/>
                      <a:pt x="325" y="973"/>
                      <a:pt x="324" y="972"/>
                    </a:cubicBezTo>
                    <a:cubicBezTo>
                      <a:pt x="321" y="955"/>
                      <a:pt x="321" y="938"/>
                      <a:pt x="319" y="920"/>
                    </a:cubicBezTo>
                    <a:cubicBezTo>
                      <a:pt x="319" y="911"/>
                      <a:pt x="319" y="901"/>
                      <a:pt x="319" y="891"/>
                    </a:cubicBezTo>
                    <a:cubicBezTo>
                      <a:pt x="319" y="879"/>
                      <a:pt x="318" y="866"/>
                      <a:pt x="318" y="853"/>
                    </a:cubicBezTo>
                    <a:cubicBezTo>
                      <a:pt x="318" y="834"/>
                      <a:pt x="317" y="816"/>
                      <a:pt x="317" y="798"/>
                    </a:cubicBezTo>
                    <a:cubicBezTo>
                      <a:pt x="317" y="775"/>
                      <a:pt x="320" y="752"/>
                      <a:pt x="323" y="729"/>
                    </a:cubicBezTo>
                    <a:cubicBezTo>
                      <a:pt x="324" y="726"/>
                      <a:pt x="324" y="723"/>
                      <a:pt x="325" y="721"/>
                    </a:cubicBezTo>
                    <a:cubicBezTo>
                      <a:pt x="325" y="721"/>
                      <a:pt x="325" y="721"/>
                      <a:pt x="326" y="721"/>
                    </a:cubicBezTo>
                    <a:cubicBezTo>
                      <a:pt x="325" y="722"/>
                      <a:pt x="325" y="722"/>
                      <a:pt x="325" y="723"/>
                    </a:cubicBezTo>
                    <a:cubicBezTo>
                      <a:pt x="324" y="734"/>
                      <a:pt x="323" y="745"/>
                      <a:pt x="322" y="755"/>
                    </a:cubicBezTo>
                    <a:cubicBezTo>
                      <a:pt x="322" y="758"/>
                      <a:pt x="322" y="761"/>
                      <a:pt x="322" y="764"/>
                    </a:cubicBezTo>
                    <a:cubicBezTo>
                      <a:pt x="321" y="771"/>
                      <a:pt x="320" y="779"/>
                      <a:pt x="320" y="786"/>
                    </a:cubicBezTo>
                    <a:cubicBezTo>
                      <a:pt x="320" y="797"/>
                      <a:pt x="321" y="808"/>
                      <a:pt x="321" y="819"/>
                    </a:cubicBezTo>
                    <a:close/>
                    <a:moveTo>
                      <a:pt x="314" y="832"/>
                    </a:moveTo>
                    <a:cubicBezTo>
                      <a:pt x="314" y="851"/>
                      <a:pt x="315" y="869"/>
                      <a:pt x="315" y="888"/>
                    </a:cubicBezTo>
                    <a:cubicBezTo>
                      <a:pt x="315" y="894"/>
                      <a:pt x="315" y="900"/>
                      <a:pt x="315" y="906"/>
                    </a:cubicBezTo>
                    <a:cubicBezTo>
                      <a:pt x="316" y="917"/>
                      <a:pt x="317" y="928"/>
                      <a:pt x="318" y="939"/>
                    </a:cubicBezTo>
                    <a:cubicBezTo>
                      <a:pt x="319" y="952"/>
                      <a:pt x="320" y="965"/>
                      <a:pt x="322" y="977"/>
                    </a:cubicBezTo>
                    <a:cubicBezTo>
                      <a:pt x="324" y="985"/>
                      <a:pt x="325" y="992"/>
                      <a:pt x="326" y="1000"/>
                    </a:cubicBezTo>
                    <a:cubicBezTo>
                      <a:pt x="326" y="1000"/>
                      <a:pt x="326" y="1000"/>
                      <a:pt x="326" y="1000"/>
                    </a:cubicBezTo>
                    <a:cubicBezTo>
                      <a:pt x="326" y="1000"/>
                      <a:pt x="326" y="1000"/>
                      <a:pt x="326" y="1000"/>
                    </a:cubicBezTo>
                    <a:cubicBezTo>
                      <a:pt x="326" y="1000"/>
                      <a:pt x="326" y="1000"/>
                      <a:pt x="326" y="1000"/>
                    </a:cubicBezTo>
                    <a:cubicBezTo>
                      <a:pt x="324" y="991"/>
                      <a:pt x="321" y="983"/>
                      <a:pt x="320" y="975"/>
                    </a:cubicBezTo>
                    <a:cubicBezTo>
                      <a:pt x="317" y="962"/>
                      <a:pt x="316" y="948"/>
                      <a:pt x="314" y="935"/>
                    </a:cubicBezTo>
                    <a:cubicBezTo>
                      <a:pt x="313" y="924"/>
                      <a:pt x="312" y="913"/>
                      <a:pt x="312" y="902"/>
                    </a:cubicBezTo>
                    <a:cubicBezTo>
                      <a:pt x="311" y="891"/>
                      <a:pt x="311" y="880"/>
                      <a:pt x="310" y="868"/>
                    </a:cubicBezTo>
                    <a:cubicBezTo>
                      <a:pt x="309" y="851"/>
                      <a:pt x="309" y="834"/>
                      <a:pt x="310" y="817"/>
                    </a:cubicBezTo>
                    <a:cubicBezTo>
                      <a:pt x="312" y="796"/>
                      <a:pt x="314" y="775"/>
                      <a:pt x="316" y="754"/>
                    </a:cubicBezTo>
                    <a:cubicBezTo>
                      <a:pt x="316" y="745"/>
                      <a:pt x="318" y="736"/>
                      <a:pt x="320" y="728"/>
                    </a:cubicBezTo>
                    <a:cubicBezTo>
                      <a:pt x="320" y="734"/>
                      <a:pt x="319" y="740"/>
                      <a:pt x="318" y="745"/>
                    </a:cubicBezTo>
                    <a:cubicBezTo>
                      <a:pt x="317" y="757"/>
                      <a:pt x="315" y="769"/>
                      <a:pt x="315" y="781"/>
                    </a:cubicBezTo>
                    <a:cubicBezTo>
                      <a:pt x="314" y="798"/>
                      <a:pt x="314" y="815"/>
                      <a:pt x="314" y="832"/>
                    </a:cubicBezTo>
                    <a:close/>
                    <a:moveTo>
                      <a:pt x="327" y="987"/>
                    </a:moveTo>
                    <a:cubicBezTo>
                      <a:pt x="327" y="987"/>
                      <a:pt x="327" y="987"/>
                      <a:pt x="327" y="987"/>
                    </a:cubicBezTo>
                    <a:cubicBezTo>
                      <a:pt x="327" y="987"/>
                      <a:pt x="327" y="987"/>
                      <a:pt x="327" y="987"/>
                    </a:cubicBezTo>
                    <a:close/>
                    <a:moveTo>
                      <a:pt x="328" y="998"/>
                    </a:moveTo>
                    <a:cubicBezTo>
                      <a:pt x="328" y="997"/>
                      <a:pt x="328" y="997"/>
                      <a:pt x="328" y="997"/>
                    </a:cubicBezTo>
                    <a:cubicBezTo>
                      <a:pt x="328" y="997"/>
                      <a:pt x="328" y="997"/>
                      <a:pt x="329" y="998"/>
                    </a:cubicBezTo>
                    <a:lnTo>
                      <a:pt x="328" y="998"/>
                    </a:lnTo>
                    <a:close/>
                    <a:moveTo>
                      <a:pt x="329" y="1001"/>
                    </a:moveTo>
                    <a:cubicBezTo>
                      <a:pt x="329" y="1001"/>
                      <a:pt x="329" y="1001"/>
                      <a:pt x="329" y="1000"/>
                    </a:cubicBezTo>
                    <a:cubicBezTo>
                      <a:pt x="329" y="1000"/>
                      <a:pt x="329" y="1000"/>
                      <a:pt x="329" y="1000"/>
                    </a:cubicBezTo>
                    <a:cubicBezTo>
                      <a:pt x="329" y="1001"/>
                      <a:pt x="329" y="1001"/>
                      <a:pt x="329" y="1001"/>
                    </a:cubicBezTo>
                    <a:close/>
                    <a:moveTo>
                      <a:pt x="330" y="988"/>
                    </a:moveTo>
                    <a:cubicBezTo>
                      <a:pt x="330" y="989"/>
                      <a:pt x="330" y="989"/>
                      <a:pt x="330" y="990"/>
                    </a:cubicBezTo>
                    <a:cubicBezTo>
                      <a:pt x="330" y="991"/>
                      <a:pt x="330" y="991"/>
                      <a:pt x="330" y="992"/>
                    </a:cubicBezTo>
                    <a:cubicBezTo>
                      <a:pt x="330" y="992"/>
                      <a:pt x="330" y="992"/>
                      <a:pt x="330" y="992"/>
                    </a:cubicBezTo>
                    <a:cubicBezTo>
                      <a:pt x="330" y="991"/>
                      <a:pt x="330" y="991"/>
                      <a:pt x="330" y="990"/>
                    </a:cubicBezTo>
                    <a:cubicBezTo>
                      <a:pt x="330" y="989"/>
                      <a:pt x="330" y="989"/>
                      <a:pt x="329" y="988"/>
                    </a:cubicBezTo>
                    <a:cubicBezTo>
                      <a:pt x="329" y="988"/>
                      <a:pt x="329" y="987"/>
                      <a:pt x="329" y="986"/>
                    </a:cubicBezTo>
                    <a:cubicBezTo>
                      <a:pt x="329" y="986"/>
                      <a:pt x="329" y="985"/>
                      <a:pt x="329" y="984"/>
                    </a:cubicBezTo>
                    <a:cubicBezTo>
                      <a:pt x="329" y="984"/>
                      <a:pt x="329" y="983"/>
                      <a:pt x="329" y="983"/>
                    </a:cubicBezTo>
                    <a:cubicBezTo>
                      <a:pt x="329" y="983"/>
                      <a:pt x="329" y="982"/>
                      <a:pt x="329" y="982"/>
                    </a:cubicBezTo>
                    <a:cubicBezTo>
                      <a:pt x="329" y="981"/>
                      <a:pt x="328" y="980"/>
                      <a:pt x="328" y="978"/>
                    </a:cubicBezTo>
                    <a:cubicBezTo>
                      <a:pt x="327" y="968"/>
                      <a:pt x="326" y="957"/>
                      <a:pt x="326" y="947"/>
                    </a:cubicBezTo>
                    <a:cubicBezTo>
                      <a:pt x="325" y="934"/>
                      <a:pt x="323" y="920"/>
                      <a:pt x="323" y="907"/>
                    </a:cubicBezTo>
                    <a:cubicBezTo>
                      <a:pt x="322" y="888"/>
                      <a:pt x="323" y="870"/>
                      <a:pt x="323" y="852"/>
                    </a:cubicBezTo>
                    <a:cubicBezTo>
                      <a:pt x="324" y="831"/>
                      <a:pt x="324" y="811"/>
                      <a:pt x="323" y="791"/>
                    </a:cubicBezTo>
                    <a:cubicBezTo>
                      <a:pt x="322" y="788"/>
                      <a:pt x="323" y="784"/>
                      <a:pt x="323" y="781"/>
                    </a:cubicBezTo>
                    <a:cubicBezTo>
                      <a:pt x="323" y="773"/>
                      <a:pt x="324" y="764"/>
                      <a:pt x="324" y="756"/>
                    </a:cubicBezTo>
                    <a:cubicBezTo>
                      <a:pt x="325" y="752"/>
                      <a:pt x="325" y="747"/>
                      <a:pt x="325" y="743"/>
                    </a:cubicBezTo>
                    <a:cubicBezTo>
                      <a:pt x="326" y="743"/>
                      <a:pt x="326" y="743"/>
                      <a:pt x="326" y="743"/>
                    </a:cubicBezTo>
                    <a:cubicBezTo>
                      <a:pt x="325" y="766"/>
                      <a:pt x="326" y="788"/>
                      <a:pt x="326" y="810"/>
                    </a:cubicBezTo>
                    <a:cubicBezTo>
                      <a:pt x="326" y="817"/>
                      <a:pt x="327" y="825"/>
                      <a:pt x="327" y="832"/>
                    </a:cubicBezTo>
                    <a:cubicBezTo>
                      <a:pt x="327" y="845"/>
                      <a:pt x="326" y="857"/>
                      <a:pt x="326" y="870"/>
                    </a:cubicBezTo>
                    <a:cubicBezTo>
                      <a:pt x="326" y="894"/>
                      <a:pt x="326" y="918"/>
                      <a:pt x="326" y="941"/>
                    </a:cubicBezTo>
                    <a:cubicBezTo>
                      <a:pt x="327" y="948"/>
                      <a:pt x="327" y="956"/>
                      <a:pt x="328" y="963"/>
                    </a:cubicBezTo>
                    <a:cubicBezTo>
                      <a:pt x="328" y="969"/>
                      <a:pt x="328" y="976"/>
                      <a:pt x="329" y="982"/>
                    </a:cubicBezTo>
                    <a:cubicBezTo>
                      <a:pt x="329" y="982"/>
                      <a:pt x="329" y="982"/>
                      <a:pt x="329" y="983"/>
                    </a:cubicBezTo>
                    <a:cubicBezTo>
                      <a:pt x="329" y="983"/>
                      <a:pt x="329" y="984"/>
                      <a:pt x="329" y="984"/>
                    </a:cubicBezTo>
                    <a:cubicBezTo>
                      <a:pt x="329" y="985"/>
                      <a:pt x="329" y="986"/>
                      <a:pt x="329" y="986"/>
                    </a:cubicBezTo>
                    <a:cubicBezTo>
                      <a:pt x="329" y="987"/>
                      <a:pt x="329" y="988"/>
                      <a:pt x="330" y="988"/>
                    </a:cubicBezTo>
                    <a:close/>
                    <a:moveTo>
                      <a:pt x="326" y="737"/>
                    </a:moveTo>
                    <a:cubicBezTo>
                      <a:pt x="326" y="737"/>
                      <a:pt x="326" y="737"/>
                      <a:pt x="326" y="737"/>
                    </a:cubicBezTo>
                    <a:cubicBezTo>
                      <a:pt x="327" y="737"/>
                      <a:pt x="327" y="737"/>
                      <a:pt x="327" y="737"/>
                    </a:cubicBezTo>
                    <a:lnTo>
                      <a:pt x="326" y="737"/>
                    </a:lnTo>
                    <a:close/>
                    <a:moveTo>
                      <a:pt x="329" y="695"/>
                    </a:moveTo>
                    <a:cubicBezTo>
                      <a:pt x="327" y="696"/>
                      <a:pt x="326" y="695"/>
                      <a:pt x="325" y="693"/>
                    </a:cubicBezTo>
                    <a:cubicBezTo>
                      <a:pt x="324" y="690"/>
                      <a:pt x="322" y="687"/>
                      <a:pt x="320" y="684"/>
                    </a:cubicBezTo>
                    <a:cubicBezTo>
                      <a:pt x="317" y="679"/>
                      <a:pt x="314" y="675"/>
                      <a:pt x="311" y="670"/>
                    </a:cubicBezTo>
                    <a:cubicBezTo>
                      <a:pt x="311" y="670"/>
                      <a:pt x="311" y="670"/>
                      <a:pt x="311" y="670"/>
                    </a:cubicBezTo>
                    <a:cubicBezTo>
                      <a:pt x="311" y="670"/>
                      <a:pt x="311" y="670"/>
                      <a:pt x="311" y="670"/>
                    </a:cubicBezTo>
                    <a:cubicBezTo>
                      <a:pt x="311" y="670"/>
                      <a:pt x="311" y="670"/>
                      <a:pt x="311" y="670"/>
                    </a:cubicBezTo>
                    <a:cubicBezTo>
                      <a:pt x="313" y="670"/>
                      <a:pt x="314" y="671"/>
                      <a:pt x="316" y="671"/>
                    </a:cubicBezTo>
                    <a:cubicBezTo>
                      <a:pt x="329" y="675"/>
                      <a:pt x="342" y="678"/>
                      <a:pt x="355" y="677"/>
                    </a:cubicBezTo>
                    <a:cubicBezTo>
                      <a:pt x="358" y="677"/>
                      <a:pt x="361" y="676"/>
                      <a:pt x="363" y="677"/>
                    </a:cubicBezTo>
                    <a:cubicBezTo>
                      <a:pt x="371" y="681"/>
                      <a:pt x="378" y="685"/>
                      <a:pt x="386" y="689"/>
                    </a:cubicBezTo>
                    <a:cubicBezTo>
                      <a:pt x="386" y="689"/>
                      <a:pt x="386" y="689"/>
                      <a:pt x="385" y="689"/>
                    </a:cubicBezTo>
                    <a:cubicBezTo>
                      <a:pt x="376" y="690"/>
                      <a:pt x="366" y="690"/>
                      <a:pt x="356" y="691"/>
                    </a:cubicBezTo>
                    <a:cubicBezTo>
                      <a:pt x="347" y="692"/>
                      <a:pt x="338" y="694"/>
                      <a:pt x="329" y="695"/>
                    </a:cubicBezTo>
                    <a:close/>
                    <a:moveTo>
                      <a:pt x="361" y="695"/>
                    </a:moveTo>
                    <a:cubicBezTo>
                      <a:pt x="360" y="695"/>
                      <a:pt x="360" y="695"/>
                      <a:pt x="360" y="695"/>
                    </a:cubicBezTo>
                    <a:cubicBezTo>
                      <a:pt x="360" y="695"/>
                      <a:pt x="360" y="695"/>
                      <a:pt x="360" y="695"/>
                    </a:cubicBezTo>
                    <a:cubicBezTo>
                      <a:pt x="359" y="695"/>
                      <a:pt x="357" y="695"/>
                      <a:pt x="356" y="695"/>
                    </a:cubicBezTo>
                    <a:cubicBezTo>
                      <a:pt x="355" y="695"/>
                      <a:pt x="354" y="695"/>
                      <a:pt x="353" y="695"/>
                    </a:cubicBezTo>
                    <a:cubicBezTo>
                      <a:pt x="352" y="696"/>
                      <a:pt x="351" y="696"/>
                      <a:pt x="350" y="696"/>
                    </a:cubicBezTo>
                    <a:cubicBezTo>
                      <a:pt x="349" y="696"/>
                      <a:pt x="347" y="696"/>
                      <a:pt x="346" y="697"/>
                    </a:cubicBezTo>
                    <a:cubicBezTo>
                      <a:pt x="346" y="697"/>
                      <a:pt x="345" y="697"/>
                      <a:pt x="344" y="697"/>
                    </a:cubicBezTo>
                    <a:cubicBezTo>
                      <a:pt x="344" y="697"/>
                      <a:pt x="344" y="697"/>
                      <a:pt x="344" y="697"/>
                    </a:cubicBezTo>
                    <a:cubicBezTo>
                      <a:pt x="344" y="697"/>
                      <a:pt x="344" y="697"/>
                      <a:pt x="344" y="697"/>
                    </a:cubicBezTo>
                    <a:cubicBezTo>
                      <a:pt x="343" y="697"/>
                      <a:pt x="343" y="697"/>
                      <a:pt x="342" y="697"/>
                    </a:cubicBezTo>
                    <a:cubicBezTo>
                      <a:pt x="341" y="697"/>
                      <a:pt x="340" y="697"/>
                      <a:pt x="339" y="697"/>
                    </a:cubicBezTo>
                    <a:cubicBezTo>
                      <a:pt x="338" y="698"/>
                      <a:pt x="338" y="698"/>
                      <a:pt x="337" y="698"/>
                    </a:cubicBezTo>
                    <a:cubicBezTo>
                      <a:pt x="337" y="698"/>
                      <a:pt x="337" y="698"/>
                      <a:pt x="337" y="698"/>
                    </a:cubicBezTo>
                    <a:cubicBezTo>
                      <a:pt x="337" y="698"/>
                      <a:pt x="337" y="698"/>
                      <a:pt x="337" y="698"/>
                    </a:cubicBezTo>
                    <a:cubicBezTo>
                      <a:pt x="338" y="698"/>
                      <a:pt x="338" y="698"/>
                      <a:pt x="339" y="697"/>
                    </a:cubicBezTo>
                    <a:cubicBezTo>
                      <a:pt x="340" y="697"/>
                      <a:pt x="341" y="697"/>
                      <a:pt x="342" y="697"/>
                    </a:cubicBezTo>
                    <a:cubicBezTo>
                      <a:pt x="343" y="697"/>
                      <a:pt x="343" y="697"/>
                      <a:pt x="344" y="697"/>
                    </a:cubicBezTo>
                    <a:cubicBezTo>
                      <a:pt x="344" y="697"/>
                      <a:pt x="344" y="697"/>
                      <a:pt x="344" y="697"/>
                    </a:cubicBezTo>
                    <a:cubicBezTo>
                      <a:pt x="344" y="697"/>
                      <a:pt x="344" y="697"/>
                      <a:pt x="344" y="697"/>
                    </a:cubicBezTo>
                    <a:cubicBezTo>
                      <a:pt x="345" y="697"/>
                      <a:pt x="346" y="697"/>
                      <a:pt x="346" y="696"/>
                    </a:cubicBezTo>
                    <a:cubicBezTo>
                      <a:pt x="347" y="696"/>
                      <a:pt x="349" y="696"/>
                      <a:pt x="350" y="696"/>
                    </a:cubicBezTo>
                    <a:cubicBezTo>
                      <a:pt x="351" y="696"/>
                      <a:pt x="352" y="696"/>
                      <a:pt x="353" y="695"/>
                    </a:cubicBezTo>
                    <a:cubicBezTo>
                      <a:pt x="354" y="695"/>
                      <a:pt x="355" y="695"/>
                      <a:pt x="356" y="695"/>
                    </a:cubicBezTo>
                    <a:cubicBezTo>
                      <a:pt x="357" y="695"/>
                      <a:pt x="358" y="695"/>
                      <a:pt x="360" y="695"/>
                    </a:cubicBezTo>
                    <a:cubicBezTo>
                      <a:pt x="360" y="695"/>
                      <a:pt x="360" y="695"/>
                      <a:pt x="360" y="695"/>
                    </a:cubicBezTo>
                    <a:cubicBezTo>
                      <a:pt x="360" y="695"/>
                      <a:pt x="360" y="695"/>
                      <a:pt x="360" y="695"/>
                    </a:cubicBezTo>
                    <a:cubicBezTo>
                      <a:pt x="360" y="695"/>
                      <a:pt x="360" y="695"/>
                      <a:pt x="361" y="695"/>
                    </a:cubicBezTo>
                    <a:close/>
                    <a:moveTo>
                      <a:pt x="332" y="702"/>
                    </a:moveTo>
                    <a:cubicBezTo>
                      <a:pt x="332" y="702"/>
                      <a:pt x="331" y="702"/>
                      <a:pt x="331" y="702"/>
                    </a:cubicBezTo>
                    <a:cubicBezTo>
                      <a:pt x="331" y="702"/>
                      <a:pt x="332" y="702"/>
                      <a:pt x="332" y="702"/>
                    </a:cubicBezTo>
                    <a:cubicBezTo>
                      <a:pt x="332" y="702"/>
                      <a:pt x="333" y="702"/>
                      <a:pt x="333" y="702"/>
                    </a:cubicBezTo>
                    <a:cubicBezTo>
                      <a:pt x="336" y="701"/>
                      <a:pt x="338" y="701"/>
                      <a:pt x="341" y="701"/>
                    </a:cubicBezTo>
                    <a:cubicBezTo>
                      <a:pt x="341" y="701"/>
                      <a:pt x="341" y="701"/>
                      <a:pt x="341" y="701"/>
                    </a:cubicBezTo>
                    <a:cubicBezTo>
                      <a:pt x="341" y="701"/>
                      <a:pt x="342" y="700"/>
                      <a:pt x="342" y="700"/>
                    </a:cubicBezTo>
                    <a:cubicBezTo>
                      <a:pt x="353" y="700"/>
                      <a:pt x="364" y="699"/>
                      <a:pt x="375" y="698"/>
                    </a:cubicBezTo>
                    <a:cubicBezTo>
                      <a:pt x="379" y="698"/>
                      <a:pt x="383" y="698"/>
                      <a:pt x="387" y="699"/>
                    </a:cubicBezTo>
                    <a:cubicBezTo>
                      <a:pt x="391" y="699"/>
                      <a:pt x="395" y="700"/>
                      <a:pt x="399" y="701"/>
                    </a:cubicBezTo>
                    <a:cubicBezTo>
                      <a:pt x="403" y="701"/>
                      <a:pt x="407" y="702"/>
                      <a:pt x="411" y="702"/>
                    </a:cubicBezTo>
                    <a:cubicBezTo>
                      <a:pt x="417" y="701"/>
                      <a:pt x="423" y="704"/>
                      <a:pt x="429" y="706"/>
                    </a:cubicBezTo>
                    <a:cubicBezTo>
                      <a:pt x="424" y="706"/>
                      <a:pt x="419" y="706"/>
                      <a:pt x="414" y="705"/>
                    </a:cubicBezTo>
                    <a:cubicBezTo>
                      <a:pt x="407" y="705"/>
                      <a:pt x="399" y="705"/>
                      <a:pt x="392" y="703"/>
                    </a:cubicBezTo>
                    <a:cubicBezTo>
                      <a:pt x="383" y="702"/>
                      <a:pt x="373" y="701"/>
                      <a:pt x="364" y="701"/>
                    </a:cubicBezTo>
                    <a:cubicBezTo>
                      <a:pt x="356" y="701"/>
                      <a:pt x="348" y="701"/>
                      <a:pt x="341" y="701"/>
                    </a:cubicBezTo>
                    <a:cubicBezTo>
                      <a:pt x="341" y="701"/>
                      <a:pt x="341" y="701"/>
                      <a:pt x="341" y="701"/>
                    </a:cubicBezTo>
                    <a:cubicBezTo>
                      <a:pt x="338" y="701"/>
                      <a:pt x="336" y="701"/>
                      <a:pt x="333" y="702"/>
                    </a:cubicBezTo>
                    <a:cubicBezTo>
                      <a:pt x="333" y="702"/>
                      <a:pt x="332" y="702"/>
                      <a:pt x="332" y="702"/>
                    </a:cubicBezTo>
                    <a:close/>
                    <a:moveTo>
                      <a:pt x="336" y="715"/>
                    </a:moveTo>
                    <a:cubicBezTo>
                      <a:pt x="343" y="716"/>
                      <a:pt x="349" y="717"/>
                      <a:pt x="355" y="718"/>
                    </a:cubicBezTo>
                    <a:cubicBezTo>
                      <a:pt x="362" y="720"/>
                      <a:pt x="369" y="720"/>
                      <a:pt x="376" y="721"/>
                    </a:cubicBezTo>
                    <a:cubicBezTo>
                      <a:pt x="384" y="721"/>
                      <a:pt x="391" y="722"/>
                      <a:pt x="398" y="723"/>
                    </a:cubicBezTo>
                    <a:cubicBezTo>
                      <a:pt x="407" y="723"/>
                      <a:pt x="415" y="724"/>
                      <a:pt x="424" y="725"/>
                    </a:cubicBezTo>
                    <a:cubicBezTo>
                      <a:pt x="424" y="725"/>
                      <a:pt x="424" y="725"/>
                      <a:pt x="424" y="725"/>
                    </a:cubicBezTo>
                    <a:cubicBezTo>
                      <a:pt x="414" y="727"/>
                      <a:pt x="405" y="729"/>
                      <a:pt x="396" y="731"/>
                    </a:cubicBezTo>
                    <a:cubicBezTo>
                      <a:pt x="385" y="734"/>
                      <a:pt x="375" y="738"/>
                      <a:pt x="367" y="746"/>
                    </a:cubicBezTo>
                    <a:cubicBezTo>
                      <a:pt x="364" y="749"/>
                      <a:pt x="360" y="752"/>
                      <a:pt x="357" y="753"/>
                    </a:cubicBezTo>
                    <a:cubicBezTo>
                      <a:pt x="350" y="742"/>
                      <a:pt x="337" y="718"/>
                      <a:pt x="336" y="715"/>
                    </a:cubicBezTo>
                    <a:close/>
                    <a:moveTo>
                      <a:pt x="387" y="1059"/>
                    </a:moveTo>
                    <a:cubicBezTo>
                      <a:pt x="387" y="1059"/>
                      <a:pt x="387" y="1058"/>
                      <a:pt x="387" y="1058"/>
                    </a:cubicBezTo>
                    <a:cubicBezTo>
                      <a:pt x="386" y="1058"/>
                      <a:pt x="386" y="1057"/>
                      <a:pt x="386" y="1057"/>
                    </a:cubicBezTo>
                    <a:cubicBezTo>
                      <a:pt x="386" y="1057"/>
                      <a:pt x="386" y="1056"/>
                      <a:pt x="386" y="1056"/>
                    </a:cubicBezTo>
                    <a:cubicBezTo>
                      <a:pt x="386" y="1056"/>
                      <a:pt x="385" y="1055"/>
                      <a:pt x="385" y="1055"/>
                    </a:cubicBezTo>
                    <a:cubicBezTo>
                      <a:pt x="385" y="1054"/>
                      <a:pt x="385" y="1054"/>
                      <a:pt x="385" y="1054"/>
                    </a:cubicBezTo>
                    <a:cubicBezTo>
                      <a:pt x="385" y="1053"/>
                      <a:pt x="384" y="1053"/>
                      <a:pt x="384" y="1053"/>
                    </a:cubicBezTo>
                    <a:cubicBezTo>
                      <a:pt x="384" y="1053"/>
                      <a:pt x="384" y="1053"/>
                      <a:pt x="384" y="1053"/>
                    </a:cubicBezTo>
                    <a:cubicBezTo>
                      <a:pt x="382" y="1047"/>
                      <a:pt x="379" y="1042"/>
                      <a:pt x="377" y="1037"/>
                    </a:cubicBezTo>
                    <a:cubicBezTo>
                      <a:pt x="373" y="1024"/>
                      <a:pt x="369" y="1012"/>
                      <a:pt x="365" y="999"/>
                    </a:cubicBezTo>
                    <a:cubicBezTo>
                      <a:pt x="360" y="984"/>
                      <a:pt x="355" y="968"/>
                      <a:pt x="353" y="952"/>
                    </a:cubicBezTo>
                    <a:cubicBezTo>
                      <a:pt x="351" y="939"/>
                      <a:pt x="351" y="927"/>
                      <a:pt x="349" y="914"/>
                    </a:cubicBezTo>
                    <a:cubicBezTo>
                      <a:pt x="348" y="904"/>
                      <a:pt x="347" y="894"/>
                      <a:pt x="346" y="883"/>
                    </a:cubicBezTo>
                    <a:cubicBezTo>
                      <a:pt x="346" y="865"/>
                      <a:pt x="345" y="846"/>
                      <a:pt x="345" y="827"/>
                    </a:cubicBezTo>
                    <a:cubicBezTo>
                      <a:pt x="344" y="810"/>
                      <a:pt x="345" y="794"/>
                      <a:pt x="348" y="777"/>
                    </a:cubicBezTo>
                    <a:cubicBezTo>
                      <a:pt x="349" y="774"/>
                      <a:pt x="349" y="770"/>
                      <a:pt x="350" y="766"/>
                    </a:cubicBezTo>
                    <a:cubicBezTo>
                      <a:pt x="351" y="767"/>
                      <a:pt x="351" y="767"/>
                      <a:pt x="351" y="768"/>
                    </a:cubicBezTo>
                    <a:cubicBezTo>
                      <a:pt x="350" y="783"/>
                      <a:pt x="350" y="798"/>
                      <a:pt x="350" y="813"/>
                    </a:cubicBezTo>
                    <a:cubicBezTo>
                      <a:pt x="349" y="824"/>
                      <a:pt x="348" y="835"/>
                      <a:pt x="349" y="846"/>
                    </a:cubicBezTo>
                    <a:cubicBezTo>
                      <a:pt x="350" y="866"/>
                      <a:pt x="351" y="886"/>
                      <a:pt x="353" y="906"/>
                    </a:cubicBezTo>
                    <a:cubicBezTo>
                      <a:pt x="354" y="919"/>
                      <a:pt x="356" y="932"/>
                      <a:pt x="359" y="945"/>
                    </a:cubicBezTo>
                    <a:cubicBezTo>
                      <a:pt x="362" y="964"/>
                      <a:pt x="366" y="983"/>
                      <a:pt x="370" y="1002"/>
                    </a:cubicBezTo>
                    <a:cubicBezTo>
                      <a:pt x="373" y="1015"/>
                      <a:pt x="377" y="1027"/>
                      <a:pt x="381" y="1039"/>
                    </a:cubicBezTo>
                    <a:cubicBezTo>
                      <a:pt x="382" y="1044"/>
                      <a:pt x="383" y="1048"/>
                      <a:pt x="384" y="1053"/>
                    </a:cubicBezTo>
                    <a:cubicBezTo>
                      <a:pt x="384" y="1053"/>
                      <a:pt x="384" y="1053"/>
                      <a:pt x="384" y="1053"/>
                    </a:cubicBezTo>
                    <a:cubicBezTo>
                      <a:pt x="385" y="1053"/>
                      <a:pt x="385" y="1053"/>
                      <a:pt x="385" y="1054"/>
                    </a:cubicBezTo>
                    <a:cubicBezTo>
                      <a:pt x="385" y="1054"/>
                      <a:pt x="385" y="1054"/>
                      <a:pt x="385" y="1055"/>
                    </a:cubicBezTo>
                    <a:cubicBezTo>
                      <a:pt x="385" y="1055"/>
                      <a:pt x="386" y="1056"/>
                      <a:pt x="386" y="1056"/>
                    </a:cubicBezTo>
                    <a:cubicBezTo>
                      <a:pt x="386" y="1056"/>
                      <a:pt x="386" y="1057"/>
                      <a:pt x="386" y="1057"/>
                    </a:cubicBezTo>
                    <a:cubicBezTo>
                      <a:pt x="386" y="1057"/>
                      <a:pt x="386" y="1058"/>
                      <a:pt x="387" y="1058"/>
                    </a:cubicBezTo>
                    <a:cubicBezTo>
                      <a:pt x="387" y="1058"/>
                      <a:pt x="387" y="1059"/>
                      <a:pt x="387" y="1059"/>
                    </a:cubicBezTo>
                    <a:cubicBezTo>
                      <a:pt x="387" y="1059"/>
                      <a:pt x="387" y="1059"/>
                      <a:pt x="387" y="1059"/>
                    </a:cubicBezTo>
                    <a:close/>
                    <a:moveTo>
                      <a:pt x="388" y="1039"/>
                    </a:moveTo>
                    <a:cubicBezTo>
                      <a:pt x="388" y="1038"/>
                      <a:pt x="388" y="1038"/>
                      <a:pt x="388" y="1037"/>
                    </a:cubicBezTo>
                    <a:cubicBezTo>
                      <a:pt x="388" y="1036"/>
                      <a:pt x="388" y="1036"/>
                      <a:pt x="388" y="1035"/>
                    </a:cubicBezTo>
                    <a:cubicBezTo>
                      <a:pt x="388" y="1035"/>
                      <a:pt x="388" y="1035"/>
                      <a:pt x="387" y="1035"/>
                    </a:cubicBezTo>
                    <a:cubicBezTo>
                      <a:pt x="386" y="1029"/>
                      <a:pt x="385" y="1023"/>
                      <a:pt x="384" y="1017"/>
                    </a:cubicBezTo>
                    <a:cubicBezTo>
                      <a:pt x="383" y="1006"/>
                      <a:pt x="382" y="995"/>
                      <a:pt x="380" y="984"/>
                    </a:cubicBezTo>
                    <a:cubicBezTo>
                      <a:pt x="379" y="979"/>
                      <a:pt x="378" y="974"/>
                      <a:pt x="378" y="969"/>
                    </a:cubicBezTo>
                    <a:cubicBezTo>
                      <a:pt x="377" y="965"/>
                      <a:pt x="377" y="962"/>
                      <a:pt x="377" y="959"/>
                    </a:cubicBezTo>
                    <a:cubicBezTo>
                      <a:pt x="376" y="954"/>
                      <a:pt x="375" y="949"/>
                      <a:pt x="375" y="944"/>
                    </a:cubicBezTo>
                    <a:cubicBezTo>
                      <a:pt x="374" y="929"/>
                      <a:pt x="373" y="914"/>
                      <a:pt x="373" y="899"/>
                    </a:cubicBezTo>
                    <a:cubicBezTo>
                      <a:pt x="372" y="894"/>
                      <a:pt x="372" y="890"/>
                      <a:pt x="372" y="885"/>
                    </a:cubicBezTo>
                    <a:cubicBezTo>
                      <a:pt x="372" y="885"/>
                      <a:pt x="372" y="885"/>
                      <a:pt x="372" y="885"/>
                    </a:cubicBezTo>
                    <a:cubicBezTo>
                      <a:pt x="372" y="884"/>
                      <a:pt x="372" y="883"/>
                      <a:pt x="372" y="881"/>
                    </a:cubicBezTo>
                    <a:cubicBezTo>
                      <a:pt x="372" y="881"/>
                      <a:pt x="372" y="880"/>
                      <a:pt x="372" y="880"/>
                    </a:cubicBezTo>
                    <a:cubicBezTo>
                      <a:pt x="372" y="879"/>
                      <a:pt x="372" y="878"/>
                      <a:pt x="372" y="878"/>
                    </a:cubicBezTo>
                    <a:cubicBezTo>
                      <a:pt x="372" y="878"/>
                      <a:pt x="372" y="877"/>
                      <a:pt x="371" y="877"/>
                    </a:cubicBezTo>
                    <a:cubicBezTo>
                      <a:pt x="372" y="877"/>
                      <a:pt x="372" y="878"/>
                      <a:pt x="372" y="878"/>
                    </a:cubicBezTo>
                    <a:cubicBezTo>
                      <a:pt x="372" y="878"/>
                      <a:pt x="372" y="879"/>
                      <a:pt x="372" y="880"/>
                    </a:cubicBezTo>
                    <a:cubicBezTo>
                      <a:pt x="372" y="880"/>
                      <a:pt x="372" y="881"/>
                      <a:pt x="372" y="881"/>
                    </a:cubicBezTo>
                    <a:cubicBezTo>
                      <a:pt x="372" y="883"/>
                      <a:pt x="372" y="884"/>
                      <a:pt x="372" y="885"/>
                    </a:cubicBezTo>
                    <a:cubicBezTo>
                      <a:pt x="372" y="885"/>
                      <a:pt x="372" y="885"/>
                      <a:pt x="372" y="885"/>
                    </a:cubicBezTo>
                    <a:cubicBezTo>
                      <a:pt x="375" y="895"/>
                      <a:pt x="375" y="904"/>
                      <a:pt x="375" y="914"/>
                    </a:cubicBezTo>
                    <a:cubicBezTo>
                      <a:pt x="376" y="925"/>
                      <a:pt x="377" y="937"/>
                      <a:pt x="378" y="948"/>
                    </a:cubicBezTo>
                    <a:cubicBezTo>
                      <a:pt x="381" y="968"/>
                      <a:pt x="384" y="988"/>
                      <a:pt x="385" y="1008"/>
                    </a:cubicBezTo>
                    <a:cubicBezTo>
                      <a:pt x="386" y="1017"/>
                      <a:pt x="387" y="1026"/>
                      <a:pt x="387" y="1035"/>
                    </a:cubicBezTo>
                    <a:cubicBezTo>
                      <a:pt x="388" y="1035"/>
                      <a:pt x="388" y="1035"/>
                      <a:pt x="388" y="1035"/>
                    </a:cubicBezTo>
                    <a:cubicBezTo>
                      <a:pt x="388" y="1036"/>
                      <a:pt x="388" y="1036"/>
                      <a:pt x="388" y="1037"/>
                    </a:cubicBezTo>
                    <a:cubicBezTo>
                      <a:pt x="388" y="1038"/>
                      <a:pt x="388" y="1038"/>
                      <a:pt x="388" y="1039"/>
                    </a:cubicBezTo>
                    <a:close/>
                    <a:moveTo>
                      <a:pt x="447" y="1119"/>
                    </a:moveTo>
                    <a:cubicBezTo>
                      <a:pt x="446" y="1119"/>
                      <a:pt x="446" y="1118"/>
                      <a:pt x="446" y="1118"/>
                    </a:cubicBezTo>
                    <a:cubicBezTo>
                      <a:pt x="446" y="1118"/>
                      <a:pt x="446" y="1118"/>
                      <a:pt x="446" y="1118"/>
                    </a:cubicBezTo>
                    <a:cubicBezTo>
                      <a:pt x="445" y="1117"/>
                      <a:pt x="445" y="1116"/>
                      <a:pt x="444" y="1115"/>
                    </a:cubicBezTo>
                    <a:cubicBezTo>
                      <a:pt x="438" y="1104"/>
                      <a:pt x="433" y="1093"/>
                      <a:pt x="428" y="1082"/>
                    </a:cubicBezTo>
                    <a:cubicBezTo>
                      <a:pt x="422" y="1070"/>
                      <a:pt x="416" y="1057"/>
                      <a:pt x="410" y="1044"/>
                    </a:cubicBezTo>
                    <a:cubicBezTo>
                      <a:pt x="410" y="1043"/>
                      <a:pt x="409" y="1042"/>
                      <a:pt x="409" y="1041"/>
                    </a:cubicBezTo>
                    <a:cubicBezTo>
                      <a:pt x="408" y="1041"/>
                      <a:pt x="408" y="1041"/>
                      <a:pt x="408" y="1042"/>
                    </a:cubicBezTo>
                    <a:cubicBezTo>
                      <a:pt x="408" y="1043"/>
                      <a:pt x="409" y="1044"/>
                      <a:pt x="409" y="1046"/>
                    </a:cubicBezTo>
                    <a:cubicBezTo>
                      <a:pt x="414" y="1057"/>
                      <a:pt x="419" y="1068"/>
                      <a:pt x="424" y="1080"/>
                    </a:cubicBezTo>
                    <a:cubicBezTo>
                      <a:pt x="424" y="1080"/>
                      <a:pt x="424" y="1080"/>
                      <a:pt x="424" y="1080"/>
                    </a:cubicBezTo>
                    <a:cubicBezTo>
                      <a:pt x="424" y="1080"/>
                      <a:pt x="424" y="1081"/>
                      <a:pt x="425" y="1081"/>
                    </a:cubicBezTo>
                    <a:cubicBezTo>
                      <a:pt x="425" y="1081"/>
                      <a:pt x="425" y="1082"/>
                      <a:pt x="425" y="1082"/>
                    </a:cubicBezTo>
                    <a:cubicBezTo>
                      <a:pt x="425" y="1082"/>
                      <a:pt x="425" y="1082"/>
                      <a:pt x="425" y="1082"/>
                    </a:cubicBezTo>
                    <a:cubicBezTo>
                      <a:pt x="425" y="1082"/>
                      <a:pt x="425" y="1082"/>
                      <a:pt x="425" y="1082"/>
                    </a:cubicBezTo>
                    <a:cubicBezTo>
                      <a:pt x="425" y="1082"/>
                      <a:pt x="425" y="1081"/>
                      <a:pt x="425" y="1081"/>
                    </a:cubicBezTo>
                    <a:cubicBezTo>
                      <a:pt x="424" y="1081"/>
                      <a:pt x="424" y="1080"/>
                      <a:pt x="424" y="1080"/>
                    </a:cubicBezTo>
                    <a:cubicBezTo>
                      <a:pt x="424" y="1080"/>
                      <a:pt x="424" y="1080"/>
                      <a:pt x="424" y="1080"/>
                    </a:cubicBezTo>
                    <a:cubicBezTo>
                      <a:pt x="416" y="1069"/>
                      <a:pt x="410" y="1057"/>
                      <a:pt x="406" y="1044"/>
                    </a:cubicBezTo>
                    <a:cubicBezTo>
                      <a:pt x="398" y="1024"/>
                      <a:pt x="391" y="1004"/>
                      <a:pt x="388" y="982"/>
                    </a:cubicBezTo>
                    <a:cubicBezTo>
                      <a:pt x="385" y="965"/>
                      <a:pt x="383" y="949"/>
                      <a:pt x="381" y="932"/>
                    </a:cubicBezTo>
                    <a:cubicBezTo>
                      <a:pt x="379" y="919"/>
                      <a:pt x="379" y="906"/>
                      <a:pt x="379" y="893"/>
                    </a:cubicBezTo>
                    <a:cubicBezTo>
                      <a:pt x="379" y="882"/>
                      <a:pt x="380" y="870"/>
                      <a:pt x="380" y="859"/>
                    </a:cubicBezTo>
                    <a:cubicBezTo>
                      <a:pt x="380" y="859"/>
                      <a:pt x="380" y="859"/>
                      <a:pt x="380" y="859"/>
                    </a:cubicBezTo>
                    <a:cubicBezTo>
                      <a:pt x="380" y="858"/>
                      <a:pt x="380" y="858"/>
                      <a:pt x="380" y="858"/>
                    </a:cubicBezTo>
                    <a:cubicBezTo>
                      <a:pt x="380" y="858"/>
                      <a:pt x="380" y="858"/>
                      <a:pt x="380" y="859"/>
                    </a:cubicBezTo>
                    <a:cubicBezTo>
                      <a:pt x="380" y="859"/>
                      <a:pt x="380" y="859"/>
                      <a:pt x="380" y="859"/>
                    </a:cubicBezTo>
                    <a:cubicBezTo>
                      <a:pt x="380" y="863"/>
                      <a:pt x="380" y="867"/>
                      <a:pt x="381" y="871"/>
                    </a:cubicBezTo>
                    <a:cubicBezTo>
                      <a:pt x="382" y="890"/>
                      <a:pt x="383" y="909"/>
                      <a:pt x="384" y="929"/>
                    </a:cubicBezTo>
                    <a:cubicBezTo>
                      <a:pt x="385" y="946"/>
                      <a:pt x="388" y="963"/>
                      <a:pt x="391" y="980"/>
                    </a:cubicBezTo>
                    <a:cubicBezTo>
                      <a:pt x="391" y="981"/>
                      <a:pt x="391" y="983"/>
                      <a:pt x="392" y="985"/>
                    </a:cubicBezTo>
                    <a:cubicBezTo>
                      <a:pt x="392" y="985"/>
                      <a:pt x="393" y="984"/>
                      <a:pt x="393" y="984"/>
                    </a:cubicBezTo>
                    <a:cubicBezTo>
                      <a:pt x="386" y="936"/>
                      <a:pt x="383" y="888"/>
                      <a:pt x="383" y="839"/>
                    </a:cubicBezTo>
                    <a:cubicBezTo>
                      <a:pt x="383" y="847"/>
                      <a:pt x="384" y="855"/>
                      <a:pt x="384" y="863"/>
                    </a:cubicBezTo>
                    <a:cubicBezTo>
                      <a:pt x="385" y="875"/>
                      <a:pt x="387" y="886"/>
                      <a:pt x="388" y="898"/>
                    </a:cubicBezTo>
                    <a:cubicBezTo>
                      <a:pt x="389" y="915"/>
                      <a:pt x="390" y="932"/>
                      <a:pt x="392" y="948"/>
                    </a:cubicBezTo>
                    <a:cubicBezTo>
                      <a:pt x="393" y="960"/>
                      <a:pt x="395" y="972"/>
                      <a:pt x="397" y="983"/>
                    </a:cubicBezTo>
                    <a:cubicBezTo>
                      <a:pt x="398" y="997"/>
                      <a:pt x="401" y="1009"/>
                      <a:pt x="404" y="1022"/>
                    </a:cubicBezTo>
                    <a:cubicBezTo>
                      <a:pt x="409" y="1039"/>
                      <a:pt x="416" y="1054"/>
                      <a:pt x="423" y="1070"/>
                    </a:cubicBezTo>
                    <a:cubicBezTo>
                      <a:pt x="430" y="1085"/>
                      <a:pt x="437" y="1099"/>
                      <a:pt x="445" y="1114"/>
                    </a:cubicBezTo>
                    <a:cubicBezTo>
                      <a:pt x="445" y="1115"/>
                      <a:pt x="446" y="1117"/>
                      <a:pt x="446" y="1118"/>
                    </a:cubicBezTo>
                    <a:cubicBezTo>
                      <a:pt x="446" y="1118"/>
                      <a:pt x="446" y="1118"/>
                      <a:pt x="446" y="1118"/>
                    </a:cubicBezTo>
                    <a:cubicBezTo>
                      <a:pt x="446" y="1118"/>
                      <a:pt x="446" y="1119"/>
                      <a:pt x="447" y="1119"/>
                    </a:cubicBezTo>
                    <a:close/>
                    <a:moveTo>
                      <a:pt x="432" y="1080"/>
                    </a:moveTo>
                    <a:cubicBezTo>
                      <a:pt x="437" y="1090"/>
                      <a:pt x="441" y="1099"/>
                      <a:pt x="445" y="1109"/>
                    </a:cubicBezTo>
                    <a:cubicBezTo>
                      <a:pt x="446" y="1109"/>
                      <a:pt x="446" y="1109"/>
                      <a:pt x="446" y="1109"/>
                    </a:cubicBezTo>
                    <a:cubicBezTo>
                      <a:pt x="446" y="1109"/>
                      <a:pt x="446" y="1110"/>
                      <a:pt x="446" y="1110"/>
                    </a:cubicBezTo>
                    <a:cubicBezTo>
                      <a:pt x="446" y="1110"/>
                      <a:pt x="446" y="1111"/>
                      <a:pt x="447" y="1111"/>
                    </a:cubicBezTo>
                    <a:cubicBezTo>
                      <a:pt x="447" y="1111"/>
                      <a:pt x="447" y="1112"/>
                      <a:pt x="447" y="1112"/>
                    </a:cubicBezTo>
                    <a:cubicBezTo>
                      <a:pt x="447" y="1112"/>
                      <a:pt x="447" y="1112"/>
                      <a:pt x="447" y="1112"/>
                    </a:cubicBezTo>
                    <a:cubicBezTo>
                      <a:pt x="447" y="1112"/>
                      <a:pt x="447" y="1112"/>
                      <a:pt x="447" y="1112"/>
                    </a:cubicBezTo>
                    <a:cubicBezTo>
                      <a:pt x="447" y="1112"/>
                      <a:pt x="447" y="1111"/>
                      <a:pt x="447" y="1111"/>
                    </a:cubicBezTo>
                    <a:cubicBezTo>
                      <a:pt x="446" y="1111"/>
                      <a:pt x="446" y="1110"/>
                      <a:pt x="446" y="1110"/>
                    </a:cubicBezTo>
                    <a:cubicBezTo>
                      <a:pt x="446" y="1110"/>
                      <a:pt x="446" y="1109"/>
                      <a:pt x="446" y="1109"/>
                    </a:cubicBezTo>
                    <a:cubicBezTo>
                      <a:pt x="446" y="1109"/>
                      <a:pt x="446" y="1109"/>
                      <a:pt x="445" y="1109"/>
                    </a:cubicBezTo>
                    <a:cubicBezTo>
                      <a:pt x="444" y="1105"/>
                      <a:pt x="442" y="1102"/>
                      <a:pt x="440" y="1099"/>
                    </a:cubicBezTo>
                    <a:cubicBezTo>
                      <a:pt x="432" y="1082"/>
                      <a:pt x="424" y="1064"/>
                      <a:pt x="416" y="1046"/>
                    </a:cubicBezTo>
                    <a:cubicBezTo>
                      <a:pt x="410" y="1033"/>
                      <a:pt x="406" y="1020"/>
                      <a:pt x="404" y="1006"/>
                    </a:cubicBezTo>
                    <a:cubicBezTo>
                      <a:pt x="401" y="986"/>
                      <a:pt x="398" y="967"/>
                      <a:pt x="395" y="948"/>
                    </a:cubicBezTo>
                    <a:cubicBezTo>
                      <a:pt x="393" y="931"/>
                      <a:pt x="392" y="914"/>
                      <a:pt x="391" y="897"/>
                    </a:cubicBezTo>
                    <a:cubicBezTo>
                      <a:pt x="390" y="892"/>
                      <a:pt x="390" y="887"/>
                      <a:pt x="389" y="882"/>
                    </a:cubicBezTo>
                    <a:cubicBezTo>
                      <a:pt x="389" y="882"/>
                      <a:pt x="389" y="881"/>
                      <a:pt x="389" y="880"/>
                    </a:cubicBezTo>
                    <a:cubicBezTo>
                      <a:pt x="389" y="879"/>
                      <a:pt x="389" y="879"/>
                      <a:pt x="389" y="879"/>
                    </a:cubicBezTo>
                    <a:cubicBezTo>
                      <a:pt x="389" y="878"/>
                      <a:pt x="389" y="877"/>
                      <a:pt x="389" y="877"/>
                    </a:cubicBezTo>
                    <a:cubicBezTo>
                      <a:pt x="389" y="875"/>
                      <a:pt x="389" y="872"/>
                      <a:pt x="388" y="870"/>
                    </a:cubicBezTo>
                    <a:cubicBezTo>
                      <a:pt x="388" y="870"/>
                      <a:pt x="388" y="869"/>
                      <a:pt x="388" y="868"/>
                    </a:cubicBezTo>
                    <a:cubicBezTo>
                      <a:pt x="388" y="867"/>
                      <a:pt x="388" y="865"/>
                      <a:pt x="388" y="864"/>
                    </a:cubicBezTo>
                    <a:cubicBezTo>
                      <a:pt x="388" y="863"/>
                      <a:pt x="388" y="863"/>
                      <a:pt x="388" y="862"/>
                    </a:cubicBezTo>
                    <a:cubicBezTo>
                      <a:pt x="388" y="862"/>
                      <a:pt x="388" y="862"/>
                      <a:pt x="388" y="862"/>
                    </a:cubicBezTo>
                    <a:cubicBezTo>
                      <a:pt x="386" y="850"/>
                      <a:pt x="386" y="839"/>
                      <a:pt x="387" y="827"/>
                    </a:cubicBezTo>
                    <a:cubicBezTo>
                      <a:pt x="387" y="827"/>
                      <a:pt x="387" y="827"/>
                      <a:pt x="387" y="827"/>
                    </a:cubicBezTo>
                    <a:cubicBezTo>
                      <a:pt x="387" y="827"/>
                      <a:pt x="387" y="827"/>
                      <a:pt x="387" y="827"/>
                    </a:cubicBezTo>
                    <a:cubicBezTo>
                      <a:pt x="387" y="827"/>
                      <a:pt x="387" y="827"/>
                      <a:pt x="387" y="827"/>
                    </a:cubicBezTo>
                    <a:cubicBezTo>
                      <a:pt x="387" y="829"/>
                      <a:pt x="388" y="830"/>
                      <a:pt x="388" y="831"/>
                    </a:cubicBezTo>
                    <a:cubicBezTo>
                      <a:pt x="388" y="836"/>
                      <a:pt x="388" y="841"/>
                      <a:pt x="388" y="845"/>
                    </a:cubicBezTo>
                    <a:cubicBezTo>
                      <a:pt x="388" y="851"/>
                      <a:pt x="388" y="856"/>
                      <a:pt x="388" y="862"/>
                    </a:cubicBezTo>
                    <a:cubicBezTo>
                      <a:pt x="388" y="862"/>
                      <a:pt x="388" y="862"/>
                      <a:pt x="388" y="862"/>
                    </a:cubicBezTo>
                    <a:cubicBezTo>
                      <a:pt x="388" y="863"/>
                      <a:pt x="388" y="863"/>
                      <a:pt x="388" y="864"/>
                    </a:cubicBezTo>
                    <a:cubicBezTo>
                      <a:pt x="388" y="865"/>
                      <a:pt x="388" y="867"/>
                      <a:pt x="388" y="868"/>
                    </a:cubicBezTo>
                    <a:cubicBezTo>
                      <a:pt x="388" y="869"/>
                      <a:pt x="388" y="870"/>
                      <a:pt x="388" y="870"/>
                    </a:cubicBezTo>
                    <a:cubicBezTo>
                      <a:pt x="389" y="872"/>
                      <a:pt x="389" y="875"/>
                      <a:pt x="389" y="877"/>
                    </a:cubicBezTo>
                    <a:cubicBezTo>
                      <a:pt x="389" y="877"/>
                      <a:pt x="389" y="878"/>
                      <a:pt x="389" y="879"/>
                    </a:cubicBezTo>
                    <a:cubicBezTo>
                      <a:pt x="389" y="879"/>
                      <a:pt x="389" y="879"/>
                      <a:pt x="389" y="880"/>
                    </a:cubicBezTo>
                    <a:cubicBezTo>
                      <a:pt x="389" y="881"/>
                      <a:pt x="389" y="881"/>
                      <a:pt x="390" y="882"/>
                    </a:cubicBezTo>
                    <a:cubicBezTo>
                      <a:pt x="390" y="883"/>
                      <a:pt x="390" y="883"/>
                      <a:pt x="390" y="883"/>
                    </a:cubicBezTo>
                    <a:cubicBezTo>
                      <a:pt x="393" y="896"/>
                      <a:pt x="395" y="910"/>
                      <a:pt x="398" y="923"/>
                    </a:cubicBezTo>
                    <a:cubicBezTo>
                      <a:pt x="399" y="932"/>
                      <a:pt x="401" y="942"/>
                      <a:pt x="402" y="951"/>
                    </a:cubicBezTo>
                    <a:cubicBezTo>
                      <a:pt x="403" y="964"/>
                      <a:pt x="404" y="977"/>
                      <a:pt x="405" y="990"/>
                    </a:cubicBezTo>
                    <a:cubicBezTo>
                      <a:pt x="406" y="1001"/>
                      <a:pt x="408" y="1011"/>
                      <a:pt x="410" y="1021"/>
                    </a:cubicBezTo>
                    <a:cubicBezTo>
                      <a:pt x="416" y="1042"/>
                      <a:pt x="424" y="1061"/>
                      <a:pt x="432" y="1080"/>
                    </a:cubicBezTo>
                    <a:close/>
                    <a:moveTo>
                      <a:pt x="418" y="1035"/>
                    </a:moveTo>
                    <a:cubicBezTo>
                      <a:pt x="418" y="1036"/>
                      <a:pt x="418" y="1037"/>
                      <a:pt x="418" y="1038"/>
                    </a:cubicBezTo>
                    <a:cubicBezTo>
                      <a:pt x="418" y="1039"/>
                      <a:pt x="419" y="1039"/>
                      <a:pt x="419" y="1039"/>
                    </a:cubicBezTo>
                    <a:cubicBezTo>
                      <a:pt x="419" y="1039"/>
                      <a:pt x="419" y="1040"/>
                      <a:pt x="419" y="1040"/>
                    </a:cubicBezTo>
                    <a:cubicBezTo>
                      <a:pt x="419" y="1041"/>
                      <a:pt x="419" y="1041"/>
                      <a:pt x="419" y="1042"/>
                    </a:cubicBezTo>
                    <a:cubicBezTo>
                      <a:pt x="419" y="1042"/>
                      <a:pt x="420" y="1043"/>
                      <a:pt x="420" y="1043"/>
                    </a:cubicBezTo>
                    <a:cubicBezTo>
                      <a:pt x="420" y="1043"/>
                      <a:pt x="420" y="1044"/>
                      <a:pt x="420" y="1044"/>
                    </a:cubicBezTo>
                    <a:cubicBezTo>
                      <a:pt x="420" y="1044"/>
                      <a:pt x="420" y="1045"/>
                      <a:pt x="421" y="1045"/>
                    </a:cubicBezTo>
                    <a:cubicBezTo>
                      <a:pt x="421" y="1045"/>
                      <a:pt x="421" y="1046"/>
                      <a:pt x="421" y="1046"/>
                    </a:cubicBezTo>
                    <a:cubicBezTo>
                      <a:pt x="421" y="1046"/>
                      <a:pt x="421" y="1046"/>
                      <a:pt x="421" y="1046"/>
                    </a:cubicBezTo>
                    <a:cubicBezTo>
                      <a:pt x="421" y="1046"/>
                      <a:pt x="421" y="1045"/>
                      <a:pt x="421" y="1045"/>
                    </a:cubicBezTo>
                    <a:cubicBezTo>
                      <a:pt x="420" y="1045"/>
                      <a:pt x="420" y="1044"/>
                      <a:pt x="420" y="1044"/>
                    </a:cubicBezTo>
                    <a:cubicBezTo>
                      <a:pt x="420" y="1044"/>
                      <a:pt x="420" y="1043"/>
                      <a:pt x="420" y="1043"/>
                    </a:cubicBezTo>
                    <a:cubicBezTo>
                      <a:pt x="419" y="1043"/>
                      <a:pt x="419" y="1042"/>
                      <a:pt x="419" y="1042"/>
                    </a:cubicBezTo>
                    <a:cubicBezTo>
                      <a:pt x="419" y="1041"/>
                      <a:pt x="419" y="1041"/>
                      <a:pt x="419" y="1040"/>
                    </a:cubicBezTo>
                    <a:cubicBezTo>
                      <a:pt x="419" y="1040"/>
                      <a:pt x="419" y="1039"/>
                      <a:pt x="419" y="1039"/>
                    </a:cubicBezTo>
                    <a:cubicBezTo>
                      <a:pt x="418" y="1039"/>
                      <a:pt x="418" y="1039"/>
                      <a:pt x="418" y="1038"/>
                    </a:cubicBezTo>
                    <a:cubicBezTo>
                      <a:pt x="418" y="1037"/>
                      <a:pt x="418" y="1036"/>
                      <a:pt x="417" y="1035"/>
                    </a:cubicBezTo>
                    <a:cubicBezTo>
                      <a:pt x="416" y="1030"/>
                      <a:pt x="414" y="1026"/>
                      <a:pt x="412" y="1021"/>
                    </a:cubicBezTo>
                    <a:cubicBezTo>
                      <a:pt x="409" y="1005"/>
                      <a:pt x="407" y="989"/>
                      <a:pt x="406" y="972"/>
                    </a:cubicBezTo>
                    <a:cubicBezTo>
                      <a:pt x="405" y="962"/>
                      <a:pt x="404" y="951"/>
                      <a:pt x="403" y="941"/>
                    </a:cubicBezTo>
                    <a:cubicBezTo>
                      <a:pt x="400" y="924"/>
                      <a:pt x="397" y="908"/>
                      <a:pt x="394" y="891"/>
                    </a:cubicBezTo>
                    <a:cubicBezTo>
                      <a:pt x="391" y="875"/>
                      <a:pt x="390" y="859"/>
                      <a:pt x="390" y="842"/>
                    </a:cubicBezTo>
                    <a:cubicBezTo>
                      <a:pt x="390" y="842"/>
                      <a:pt x="390" y="842"/>
                      <a:pt x="390" y="842"/>
                    </a:cubicBezTo>
                    <a:cubicBezTo>
                      <a:pt x="390" y="842"/>
                      <a:pt x="390" y="841"/>
                      <a:pt x="390" y="841"/>
                    </a:cubicBezTo>
                    <a:cubicBezTo>
                      <a:pt x="390" y="841"/>
                      <a:pt x="390" y="842"/>
                      <a:pt x="390" y="842"/>
                    </a:cubicBezTo>
                    <a:cubicBezTo>
                      <a:pt x="390" y="842"/>
                      <a:pt x="390" y="842"/>
                      <a:pt x="390" y="842"/>
                    </a:cubicBezTo>
                    <a:cubicBezTo>
                      <a:pt x="392" y="859"/>
                      <a:pt x="396" y="874"/>
                      <a:pt x="400" y="890"/>
                    </a:cubicBezTo>
                    <a:cubicBezTo>
                      <a:pt x="401" y="893"/>
                      <a:pt x="402" y="896"/>
                      <a:pt x="402" y="899"/>
                    </a:cubicBezTo>
                    <a:cubicBezTo>
                      <a:pt x="404" y="915"/>
                      <a:pt x="407" y="931"/>
                      <a:pt x="408" y="947"/>
                    </a:cubicBezTo>
                    <a:cubicBezTo>
                      <a:pt x="410" y="960"/>
                      <a:pt x="411" y="973"/>
                      <a:pt x="412" y="986"/>
                    </a:cubicBezTo>
                    <a:cubicBezTo>
                      <a:pt x="412" y="999"/>
                      <a:pt x="413" y="1011"/>
                      <a:pt x="415" y="1024"/>
                    </a:cubicBezTo>
                    <a:cubicBezTo>
                      <a:pt x="416" y="1028"/>
                      <a:pt x="417" y="1031"/>
                      <a:pt x="418" y="1035"/>
                    </a:cubicBezTo>
                    <a:close/>
                    <a:moveTo>
                      <a:pt x="461" y="1098"/>
                    </a:moveTo>
                    <a:cubicBezTo>
                      <a:pt x="461" y="1098"/>
                      <a:pt x="461" y="1098"/>
                      <a:pt x="461" y="1097"/>
                    </a:cubicBezTo>
                    <a:cubicBezTo>
                      <a:pt x="461" y="1097"/>
                      <a:pt x="460" y="1097"/>
                      <a:pt x="460" y="1096"/>
                    </a:cubicBezTo>
                    <a:cubicBezTo>
                      <a:pt x="460" y="1096"/>
                      <a:pt x="460" y="1096"/>
                      <a:pt x="460" y="1095"/>
                    </a:cubicBezTo>
                    <a:cubicBezTo>
                      <a:pt x="460" y="1095"/>
                      <a:pt x="460" y="1095"/>
                      <a:pt x="459" y="1094"/>
                    </a:cubicBezTo>
                    <a:cubicBezTo>
                      <a:pt x="459" y="1094"/>
                      <a:pt x="459" y="1094"/>
                      <a:pt x="459" y="1093"/>
                    </a:cubicBezTo>
                    <a:cubicBezTo>
                      <a:pt x="459" y="1094"/>
                      <a:pt x="459" y="1094"/>
                      <a:pt x="460" y="1094"/>
                    </a:cubicBezTo>
                    <a:cubicBezTo>
                      <a:pt x="460" y="1095"/>
                      <a:pt x="460" y="1095"/>
                      <a:pt x="460" y="1095"/>
                    </a:cubicBezTo>
                    <a:cubicBezTo>
                      <a:pt x="460" y="1096"/>
                      <a:pt x="460" y="1096"/>
                      <a:pt x="460" y="1096"/>
                    </a:cubicBezTo>
                    <a:cubicBezTo>
                      <a:pt x="461" y="1097"/>
                      <a:pt x="461" y="1097"/>
                      <a:pt x="461" y="1097"/>
                    </a:cubicBezTo>
                    <a:cubicBezTo>
                      <a:pt x="461" y="1098"/>
                      <a:pt x="461" y="1098"/>
                      <a:pt x="461" y="1098"/>
                    </a:cubicBezTo>
                    <a:cubicBezTo>
                      <a:pt x="461" y="1099"/>
                      <a:pt x="461" y="1099"/>
                      <a:pt x="461" y="1099"/>
                    </a:cubicBezTo>
                    <a:lnTo>
                      <a:pt x="461" y="1098"/>
                    </a:lnTo>
                    <a:close/>
                    <a:moveTo>
                      <a:pt x="473" y="1118"/>
                    </a:moveTo>
                    <a:cubicBezTo>
                      <a:pt x="473" y="1117"/>
                      <a:pt x="473" y="1117"/>
                      <a:pt x="473" y="1117"/>
                    </a:cubicBezTo>
                    <a:cubicBezTo>
                      <a:pt x="473" y="1116"/>
                      <a:pt x="472" y="1116"/>
                      <a:pt x="472" y="1116"/>
                    </a:cubicBezTo>
                    <a:cubicBezTo>
                      <a:pt x="472" y="1115"/>
                      <a:pt x="472" y="1115"/>
                      <a:pt x="472" y="1115"/>
                    </a:cubicBezTo>
                    <a:cubicBezTo>
                      <a:pt x="472" y="1114"/>
                      <a:pt x="472" y="1114"/>
                      <a:pt x="471" y="1114"/>
                    </a:cubicBezTo>
                    <a:cubicBezTo>
                      <a:pt x="471" y="1113"/>
                      <a:pt x="471" y="1113"/>
                      <a:pt x="471" y="1113"/>
                    </a:cubicBezTo>
                    <a:cubicBezTo>
                      <a:pt x="470" y="1111"/>
                      <a:pt x="469" y="1109"/>
                      <a:pt x="468" y="1107"/>
                    </a:cubicBezTo>
                    <a:cubicBezTo>
                      <a:pt x="460" y="1091"/>
                      <a:pt x="452" y="1073"/>
                      <a:pt x="447" y="1055"/>
                    </a:cubicBezTo>
                    <a:cubicBezTo>
                      <a:pt x="445" y="1050"/>
                      <a:pt x="444" y="1046"/>
                      <a:pt x="442" y="1041"/>
                    </a:cubicBezTo>
                    <a:cubicBezTo>
                      <a:pt x="442" y="1041"/>
                      <a:pt x="442" y="1040"/>
                      <a:pt x="442" y="1039"/>
                    </a:cubicBezTo>
                    <a:cubicBezTo>
                      <a:pt x="442" y="1039"/>
                      <a:pt x="442" y="1040"/>
                      <a:pt x="442" y="1040"/>
                    </a:cubicBezTo>
                    <a:cubicBezTo>
                      <a:pt x="442" y="1040"/>
                      <a:pt x="442" y="1041"/>
                      <a:pt x="442" y="1041"/>
                    </a:cubicBezTo>
                    <a:cubicBezTo>
                      <a:pt x="442" y="1041"/>
                      <a:pt x="442" y="1041"/>
                      <a:pt x="442" y="1041"/>
                    </a:cubicBezTo>
                    <a:cubicBezTo>
                      <a:pt x="442" y="1043"/>
                      <a:pt x="442" y="1044"/>
                      <a:pt x="443" y="1046"/>
                    </a:cubicBezTo>
                    <a:cubicBezTo>
                      <a:pt x="446" y="1058"/>
                      <a:pt x="450" y="1071"/>
                      <a:pt x="455" y="1082"/>
                    </a:cubicBezTo>
                    <a:cubicBezTo>
                      <a:pt x="455" y="1083"/>
                      <a:pt x="455" y="1083"/>
                      <a:pt x="455" y="1083"/>
                    </a:cubicBezTo>
                    <a:cubicBezTo>
                      <a:pt x="455" y="1083"/>
                      <a:pt x="455" y="1084"/>
                      <a:pt x="455" y="1084"/>
                    </a:cubicBezTo>
                    <a:cubicBezTo>
                      <a:pt x="455" y="1084"/>
                      <a:pt x="455" y="1085"/>
                      <a:pt x="456" y="1085"/>
                    </a:cubicBezTo>
                    <a:cubicBezTo>
                      <a:pt x="456" y="1085"/>
                      <a:pt x="456" y="1086"/>
                      <a:pt x="456" y="1086"/>
                    </a:cubicBezTo>
                    <a:cubicBezTo>
                      <a:pt x="456" y="1086"/>
                      <a:pt x="456" y="1087"/>
                      <a:pt x="456" y="1087"/>
                    </a:cubicBezTo>
                    <a:cubicBezTo>
                      <a:pt x="457" y="1087"/>
                      <a:pt x="457" y="1088"/>
                      <a:pt x="457" y="1088"/>
                    </a:cubicBezTo>
                    <a:cubicBezTo>
                      <a:pt x="457" y="1088"/>
                      <a:pt x="457" y="1088"/>
                      <a:pt x="457" y="1088"/>
                    </a:cubicBezTo>
                    <a:cubicBezTo>
                      <a:pt x="457" y="1088"/>
                      <a:pt x="457" y="1088"/>
                      <a:pt x="457" y="1088"/>
                    </a:cubicBezTo>
                    <a:cubicBezTo>
                      <a:pt x="457" y="1088"/>
                      <a:pt x="457" y="1087"/>
                      <a:pt x="456" y="1087"/>
                    </a:cubicBezTo>
                    <a:cubicBezTo>
                      <a:pt x="456" y="1087"/>
                      <a:pt x="456" y="1086"/>
                      <a:pt x="456" y="1086"/>
                    </a:cubicBezTo>
                    <a:cubicBezTo>
                      <a:pt x="456" y="1086"/>
                      <a:pt x="456" y="1085"/>
                      <a:pt x="456" y="1085"/>
                    </a:cubicBezTo>
                    <a:cubicBezTo>
                      <a:pt x="455" y="1085"/>
                      <a:pt x="455" y="1084"/>
                      <a:pt x="455" y="1084"/>
                    </a:cubicBezTo>
                    <a:cubicBezTo>
                      <a:pt x="455" y="1084"/>
                      <a:pt x="455" y="1083"/>
                      <a:pt x="455" y="1083"/>
                    </a:cubicBezTo>
                    <a:cubicBezTo>
                      <a:pt x="455" y="1083"/>
                      <a:pt x="455" y="1083"/>
                      <a:pt x="455" y="1082"/>
                    </a:cubicBezTo>
                    <a:cubicBezTo>
                      <a:pt x="453" y="1080"/>
                      <a:pt x="452" y="1078"/>
                      <a:pt x="451" y="1075"/>
                    </a:cubicBezTo>
                    <a:cubicBezTo>
                      <a:pt x="447" y="1067"/>
                      <a:pt x="443" y="1059"/>
                      <a:pt x="440" y="1051"/>
                    </a:cubicBezTo>
                    <a:cubicBezTo>
                      <a:pt x="437" y="1043"/>
                      <a:pt x="434" y="1034"/>
                      <a:pt x="432" y="1026"/>
                    </a:cubicBezTo>
                    <a:cubicBezTo>
                      <a:pt x="429" y="1016"/>
                      <a:pt x="426" y="1005"/>
                      <a:pt x="423" y="995"/>
                    </a:cubicBezTo>
                    <a:cubicBezTo>
                      <a:pt x="420" y="983"/>
                      <a:pt x="419" y="971"/>
                      <a:pt x="417" y="959"/>
                    </a:cubicBezTo>
                    <a:cubicBezTo>
                      <a:pt x="416" y="948"/>
                      <a:pt x="415" y="938"/>
                      <a:pt x="414" y="927"/>
                    </a:cubicBezTo>
                    <a:cubicBezTo>
                      <a:pt x="414" y="919"/>
                      <a:pt x="413" y="911"/>
                      <a:pt x="413" y="904"/>
                    </a:cubicBezTo>
                    <a:cubicBezTo>
                      <a:pt x="413" y="900"/>
                      <a:pt x="413" y="896"/>
                      <a:pt x="413" y="892"/>
                    </a:cubicBezTo>
                    <a:cubicBezTo>
                      <a:pt x="413" y="892"/>
                      <a:pt x="413" y="892"/>
                      <a:pt x="413" y="892"/>
                    </a:cubicBezTo>
                    <a:cubicBezTo>
                      <a:pt x="414" y="902"/>
                      <a:pt x="414" y="911"/>
                      <a:pt x="415" y="920"/>
                    </a:cubicBezTo>
                    <a:cubicBezTo>
                      <a:pt x="415" y="931"/>
                      <a:pt x="416" y="940"/>
                      <a:pt x="418" y="950"/>
                    </a:cubicBezTo>
                    <a:cubicBezTo>
                      <a:pt x="420" y="960"/>
                      <a:pt x="423" y="969"/>
                      <a:pt x="425" y="978"/>
                    </a:cubicBezTo>
                    <a:cubicBezTo>
                      <a:pt x="425" y="980"/>
                      <a:pt x="426" y="981"/>
                      <a:pt x="426" y="982"/>
                    </a:cubicBezTo>
                    <a:cubicBezTo>
                      <a:pt x="426" y="978"/>
                      <a:pt x="425" y="973"/>
                      <a:pt x="425" y="969"/>
                    </a:cubicBezTo>
                    <a:cubicBezTo>
                      <a:pt x="423" y="961"/>
                      <a:pt x="421" y="952"/>
                      <a:pt x="419" y="944"/>
                    </a:cubicBezTo>
                    <a:cubicBezTo>
                      <a:pt x="417" y="933"/>
                      <a:pt x="417" y="921"/>
                      <a:pt x="416" y="909"/>
                    </a:cubicBezTo>
                    <a:cubicBezTo>
                      <a:pt x="416" y="907"/>
                      <a:pt x="416" y="905"/>
                      <a:pt x="416" y="903"/>
                    </a:cubicBezTo>
                    <a:cubicBezTo>
                      <a:pt x="416" y="902"/>
                      <a:pt x="416" y="902"/>
                      <a:pt x="416" y="902"/>
                    </a:cubicBezTo>
                    <a:cubicBezTo>
                      <a:pt x="416" y="902"/>
                      <a:pt x="416" y="901"/>
                      <a:pt x="416" y="900"/>
                    </a:cubicBezTo>
                    <a:cubicBezTo>
                      <a:pt x="416" y="900"/>
                      <a:pt x="416" y="900"/>
                      <a:pt x="416" y="900"/>
                    </a:cubicBezTo>
                    <a:cubicBezTo>
                      <a:pt x="416" y="900"/>
                      <a:pt x="416" y="900"/>
                      <a:pt x="416" y="900"/>
                    </a:cubicBezTo>
                    <a:cubicBezTo>
                      <a:pt x="416" y="901"/>
                      <a:pt x="416" y="902"/>
                      <a:pt x="416" y="902"/>
                    </a:cubicBezTo>
                    <a:cubicBezTo>
                      <a:pt x="416" y="902"/>
                      <a:pt x="416" y="902"/>
                      <a:pt x="416" y="903"/>
                    </a:cubicBezTo>
                    <a:cubicBezTo>
                      <a:pt x="417" y="904"/>
                      <a:pt x="417" y="905"/>
                      <a:pt x="417" y="906"/>
                    </a:cubicBezTo>
                    <a:cubicBezTo>
                      <a:pt x="418" y="913"/>
                      <a:pt x="419" y="919"/>
                      <a:pt x="420" y="926"/>
                    </a:cubicBezTo>
                    <a:cubicBezTo>
                      <a:pt x="422" y="937"/>
                      <a:pt x="423" y="949"/>
                      <a:pt x="426" y="961"/>
                    </a:cubicBezTo>
                    <a:cubicBezTo>
                      <a:pt x="431" y="986"/>
                      <a:pt x="436" y="1012"/>
                      <a:pt x="443" y="1037"/>
                    </a:cubicBezTo>
                    <a:cubicBezTo>
                      <a:pt x="446" y="1046"/>
                      <a:pt x="450" y="1056"/>
                      <a:pt x="453" y="1066"/>
                    </a:cubicBezTo>
                    <a:cubicBezTo>
                      <a:pt x="460" y="1081"/>
                      <a:pt x="465" y="1097"/>
                      <a:pt x="471" y="1113"/>
                    </a:cubicBezTo>
                    <a:cubicBezTo>
                      <a:pt x="471" y="1113"/>
                      <a:pt x="471" y="1113"/>
                      <a:pt x="471" y="1114"/>
                    </a:cubicBezTo>
                    <a:cubicBezTo>
                      <a:pt x="472" y="1114"/>
                      <a:pt x="472" y="1114"/>
                      <a:pt x="472" y="1115"/>
                    </a:cubicBezTo>
                    <a:cubicBezTo>
                      <a:pt x="472" y="1115"/>
                      <a:pt x="472" y="1115"/>
                      <a:pt x="472" y="1116"/>
                    </a:cubicBezTo>
                    <a:cubicBezTo>
                      <a:pt x="473" y="1116"/>
                      <a:pt x="473" y="1116"/>
                      <a:pt x="473" y="1117"/>
                    </a:cubicBezTo>
                    <a:cubicBezTo>
                      <a:pt x="473" y="1117"/>
                      <a:pt x="473" y="1117"/>
                      <a:pt x="473" y="1118"/>
                    </a:cubicBezTo>
                    <a:cubicBezTo>
                      <a:pt x="473" y="1118"/>
                      <a:pt x="473" y="1118"/>
                      <a:pt x="473" y="1118"/>
                    </a:cubicBezTo>
                    <a:close/>
                    <a:moveTo>
                      <a:pt x="423" y="907"/>
                    </a:moveTo>
                    <a:cubicBezTo>
                      <a:pt x="425" y="918"/>
                      <a:pt x="428" y="930"/>
                      <a:pt x="431" y="942"/>
                    </a:cubicBezTo>
                    <a:cubicBezTo>
                      <a:pt x="432" y="950"/>
                      <a:pt x="434" y="959"/>
                      <a:pt x="435" y="968"/>
                    </a:cubicBezTo>
                    <a:cubicBezTo>
                      <a:pt x="435" y="968"/>
                      <a:pt x="435" y="969"/>
                      <a:pt x="435" y="970"/>
                    </a:cubicBezTo>
                    <a:cubicBezTo>
                      <a:pt x="437" y="977"/>
                      <a:pt x="437" y="985"/>
                      <a:pt x="439" y="992"/>
                    </a:cubicBezTo>
                    <a:cubicBezTo>
                      <a:pt x="442" y="1003"/>
                      <a:pt x="445" y="1014"/>
                      <a:pt x="448" y="1025"/>
                    </a:cubicBezTo>
                    <a:cubicBezTo>
                      <a:pt x="449" y="1028"/>
                      <a:pt x="450" y="1030"/>
                      <a:pt x="451" y="1033"/>
                    </a:cubicBezTo>
                    <a:cubicBezTo>
                      <a:pt x="456" y="1047"/>
                      <a:pt x="461" y="1061"/>
                      <a:pt x="464" y="1077"/>
                    </a:cubicBezTo>
                    <a:cubicBezTo>
                      <a:pt x="466" y="1081"/>
                      <a:pt x="467" y="1086"/>
                      <a:pt x="468" y="1091"/>
                    </a:cubicBezTo>
                    <a:cubicBezTo>
                      <a:pt x="468" y="1093"/>
                      <a:pt x="469" y="1095"/>
                      <a:pt x="469" y="1097"/>
                    </a:cubicBezTo>
                    <a:cubicBezTo>
                      <a:pt x="470" y="1098"/>
                      <a:pt x="470" y="1098"/>
                      <a:pt x="470" y="1099"/>
                    </a:cubicBezTo>
                    <a:cubicBezTo>
                      <a:pt x="470" y="1100"/>
                      <a:pt x="470" y="1100"/>
                      <a:pt x="471" y="1101"/>
                    </a:cubicBezTo>
                    <a:cubicBezTo>
                      <a:pt x="471" y="1101"/>
                      <a:pt x="471" y="1102"/>
                      <a:pt x="471" y="1102"/>
                    </a:cubicBezTo>
                    <a:cubicBezTo>
                      <a:pt x="471" y="1102"/>
                      <a:pt x="471" y="1103"/>
                      <a:pt x="471" y="1103"/>
                    </a:cubicBezTo>
                    <a:cubicBezTo>
                      <a:pt x="472" y="1103"/>
                      <a:pt x="472" y="1104"/>
                      <a:pt x="472" y="1104"/>
                    </a:cubicBezTo>
                    <a:cubicBezTo>
                      <a:pt x="472" y="1105"/>
                      <a:pt x="472" y="1105"/>
                      <a:pt x="472" y="1106"/>
                    </a:cubicBezTo>
                    <a:cubicBezTo>
                      <a:pt x="472" y="1106"/>
                      <a:pt x="472" y="1107"/>
                      <a:pt x="473" y="1107"/>
                    </a:cubicBezTo>
                    <a:cubicBezTo>
                      <a:pt x="473" y="1107"/>
                      <a:pt x="473" y="1108"/>
                      <a:pt x="473" y="1108"/>
                    </a:cubicBezTo>
                    <a:cubicBezTo>
                      <a:pt x="473" y="1108"/>
                      <a:pt x="473" y="1109"/>
                      <a:pt x="473" y="1109"/>
                    </a:cubicBezTo>
                    <a:cubicBezTo>
                      <a:pt x="473" y="1109"/>
                      <a:pt x="473" y="1109"/>
                      <a:pt x="473" y="1109"/>
                    </a:cubicBezTo>
                    <a:cubicBezTo>
                      <a:pt x="473" y="1109"/>
                      <a:pt x="473" y="1108"/>
                      <a:pt x="473" y="1108"/>
                    </a:cubicBezTo>
                    <a:cubicBezTo>
                      <a:pt x="473" y="1108"/>
                      <a:pt x="473" y="1107"/>
                      <a:pt x="473" y="1107"/>
                    </a:cubicBezTo>
                    <a:cubicBezTo>
                      <a:pt x="472" y="1107"/>
                      <a:pt x="472" y="1106"/>
                      <a:pt x="472" y="1106"/>
                    </a:cubicBezTo>
                    <a:cubicBezTo>
                      <a:pt x="472" y="1105"/>
                      <a:pt x="472" y="1105"/>
                      <a:pt x="472" y="1104"/>
                    </a:cubicBezTo>
                    <a:cubicBezTo>
                      <a:pt x="472" y="1104"/>
                      <a:pt x="472" y="1103"/>
                      <a:pt x="471" y="1103"/>
                    </a:cubicBezTo>
                    <a:cubicBezTo>
                      <a:pt x="471" y="1103"/>
                      <a:pt x="471" y="1102"/>
                      <a:pt x="471" y="1102"/>
                    </a:cubicBezTo>
                    <a:cubicBezTo>
                      <a:pt x="471" y="1102"/>
                      <a:pt x="471" y="1101"/>
                      <a:pt x="471" y="1101"/>
                    </a:cubicBezTo>
                    <a:cubicBezTo>
                      <a:pt x="470" y="1100"/>
                      <a:pt x="470" y="1100"/>
                      <a:pt x="470" y="1099"/>
                    </a:cubicBezTo>
                    <a:cubicBezTo>
                      <a:pt x="470" y="1098"/>
                      <a:pt x="470" y="1098"/>
                      <a:pt x="469" y="1097"/>
                    </a:cubicBezTo>
                    <a:cubicBezTo>
                      <a:pt x="469" y="1096"/>
                      <a:pt x="468" y="1094"/>
                      <a:pt x="468" y="1093"/>
                    </a:cubicBezTo>
                    <a:cubicBezTo>
                      <a:pt x="464" y="1083"/>
                      <a:pt x="460" y="1073"/>
                      <a:pt x="456" y="1063"/>
                    </a:cubicBezTo>
                    <a:cubicBezTo>
                      <a:pt x="455" y="1058"/>
                      <a:pt x="452" y="1053"/>
                      <a:pt x="450" y="1048"/>
                    </a:cubicBezTo>
                    <a:cubicBezTo>
                      <a:pt x="449" y="1044"/>
                      <a:pt x="448" y="1039"/>
                      <a:pt x="446" y="1034"/>
                    </a:cubicBezTo>
                    <a:cubicBezTo>
                      <a:pt x="444" y="1026"/>
                      <a:pt x="441" y="1019"/>
                      <a:pt x="440" y="1011"/>
                    </a:cubicBezTo>
                    <a:cubicBezTo>
                      <a:pt x="436" y="992"/>
                      <a:pt x="432" y="972"/>
                      <a:pt x="429" y="953"/>
                    </a:cubicBezTo>
                    <a:cubicBezTo>
                      <a:pt x="426" y="942"/>
                      <a:pt x="424" y="931"/>
                      <a:pt x="423" y="920"/>
                    </a:cubicBezTo>
                    <a:cubicBezTo>
                      <a:pt x="422" y="913"/>
                      <a:pt x="421" y="907"/>
                      <a:pt x="420" y="900"/>
                    </a:cubicBezTo>
                    <a:cubicBezTo>
                      <a:pt x="420" y="899"/>
                      <a:pt x="420" y="898"/>
                      <a:pt x="420" y="897"/>
                    </a:cubicBezTo>
                    <a:cubicBezTo>
                      <a:pt x="420" y="897"/>
                      <a:pt x="420" y="897"/>
                      <a:pt x="420" y="897"/>
                    </a:cubicBezTo>
                    <a:cubicBezTo>
                      <a:pt x="420" y="897"/>
                      <a:pt x="420" y="896"/>
                      <a:pt x="419" y="895"/>
                    </a:cubicBezTo>
                    <a:cubicBezTo>
                      <a:pt x="419" y="895"/>
                      <a:pt x="419" y="894"/>
                      <a:pt x="419" y="894"/>
                    </a:cubicBezTo>
                    <a:cubicBezTo>
                      <a:pt x="419" y="894"/>
                      <a:pt x="419" y="895"/>
                      <a:pt x="420" y="895"/>
                    </a:cubicBezTo>
                    <a:cubicBezTo>
                      <a:pt x="420" y="896"/>
                      <a:pt x="420" y="897"/>
                      <a:pt x="420" y="897"/>
                    </a:cubicBezTo>
                    <a:cubicBezTo>
                      <a:pt x="420" y="897"/>
                      <a:pt x="420" y="897"/>
                      <a:pt x="420" y="897"/>
                    </a:cubicBezTo>
                    <a:cubicBezTo>
                      <a:pt x="421" y="900"/>
                      <a:pt x="422" y="903"/>
                      <a:pt x="423" y="907"/>
                    </a:cubicBezTo>
                    <a:close/>
                    <a:moveTo>
                      <a:pt x="489" y="1078"/>
                    </a:moveTo>
                    <a:cubicBezTo>
                      <a:pt x="489" y="1078"/>
                      <a:pt x="488" y="1077"/>
                      <a:pt x="488" y="1077"/>
                    </a:cubicBezTo>
                    <a:cubicBezTo>
                      <a:pt x="488" y="1077"/>
                      <a:pt x="488" y="1076"/>
                      <a:pt x="488" y="1076"/>
                    </a:cubicBezTo>
                    <a:cubicBezTo>
                      <a:pt x="488" y="1076"/>
                      <a:pt x="488" y="1076"/>
                      <a:pt x="488" y="1075"/>
                    </a:cubicBezTo>
                    <a:cubicBezTo>
                      <a:pt x="484" y="1070"/>
                      <a:pt x="480" y="1065"/>
                      <a:pt x="478" y="1059"/>
                    </a:cubicBezTo>
                    <a:cubicBezTo>
                      <a:pt x="471" y="1043"/>
                      <a:pt x="464" y="1026"/>
                      <a:pt x="457" y="1010"/>
                    </a:cubicBezTo>
                    <a:cubicBezTo>
                      <a:pt x="452" y="999"/>
                      <a:pt x="449" y="987"/>
                      <a:pt x="447" y="974"/>
                    </a:cubicBezTo>
                    <a:cubicBezTo>
                      <a:pt x="446" y="971"/>
                      <a:pt x="446" y="968"/>
                      <a:pt x="445" y="964"/>
                    </a:cubicBezTo>
                    <a:cubicBezTo>
                      <a:pt x="445" y="960"/>
                      <a:pt x="444" y="955"/>
                      <a:pt x="443" y="950"/>
                    </a:cubicBezTo>
                    <a:cubicBezTo>
                      <a:pt x="443" y="946"/>
                      <a:pt x="443" y="942"/>
                      <a:pt x="442" y="938"/>
                    </a:cubicBezTo>
                    <a:cubicBezTo>
                      <a:pt x="442" y="938"/>
                      <a:pt x="442" y="938"/>
                      <a:pt x="442" y="938"/>
                    </a:cubicBezTo>
                    <a:cubicBezTo>
                      <a:pt x="442" y="938"/>
                      <a:pt x="442" y="937"/>
                      <a:pt x="442" y="937"/>
                    </a:cubicBezTo>
                    <a:cubicBezTo>
                      <a:pt x="442" y="937"/>
                      <a:pt x="442" y="937"/>
                      <a:pt x="442" y="937"/>
                    </a:cubicBezTo>
                    <a:cubicBezTo>
                      <a:pt x="442" y="937"/>
                      <a:pt x="442" y="937"/>
                      <a:pt x="442" y="937"/>
                    </a:cubicBezTo>
                    <a:cubicBezTo>
                      <a:pt x="442" y="937"/>
                      <a:pt x="442" y="938"/>
                      <a:pt x="442" y="938"/>
                    </a:cubicBezTo>
                    <a:cubicBezTo>
                      <a:pt x="442" y="938"/>
                      <a:pt x="442" y="938"/>
                      <a:pt x="442" y="938"/>
                    </a:cubicBezTo>
                    <a:cubicBezTo>
                      <a:pt x="443" y="939"/>
                      <a:pt x="443" y="940"/>
                      <a:pt x="443" y="940"/>
                    </a:cubicBezTo>
                    <a:cubicBezTo>
                      <a:pt x="447" y="954"/>
                      <a:pt x="450" y="968"/>
                      <a:pt x="453" y="981"/>
                    </a:cubicBezTo>
                    <a:cubicBezTo>
                      <a:pt x="456" y="994"/>
                      <a:pt x="460" y="1006"/>
                      <a:pt x="463" y="1018"/>
                    </a:cubicBezTo>
                    <a:cubicBezTo>
                      <a:pt x="465" y="1026"/>
                      <a:pt x="468" y="1033"/>
                      <a:pt x="471" y="1040"/>
                    </a:cubicBezTo>
                    <a:cubicBezTo>
                      <a:pt x="476" y="1052"/>
                      <a:pt x="482" y="1063"/>
                      <a:pt x="488" y="1075"/>
                    </a:cubicBezTo>
                    <a:cubicBezTo>
                      <a:pt x="488" y="1076"/>
                      <a:pt x="488" y="1076"/>
                      <a:pt x="488" y="1076"/>
                    </a:cubicBezTo>
                    <a:cubicBezTo>
                      <a:pt x="488" y="1076"/>
                      <a:pt x="488" y="1077"/>
                      <a:pt x="488" y="1077"/>
                    </a:cubicBezTo>
                    <a:cubicBezTo>
                      <a:pt x="488" y="1077"/>
                      <a:pt x="489" y="1078"/>
                      <a:pt x="489" y="1078"/>
                    </a:cubicBezTo>
                    <a:close/>
                    <a:moveTo>
                      <a:pt x="488" y="1068"/>
                    </a:moveTo>
                    <a:cubicBezTo>
                      <a:pt x="488" y="1068"/>
                      <a:pt x="488" y="1067"/>
                      <a:pt x="488" y="1067"/>
                    </a:cubicBezTo>
                    <a:cubicBezTo>
                      <a:pt x="488" y="1067"/>
                      <a:pt x="488" y="1066"/>
                      <a:pt x="488" y="1066"/>
                    </a:cubicBezTo>
                    <a:cubicBezTo>
                      <a:pt x="488" y="1066"/>
                      <a:pt x="488" y="1066"/>
                      <a:pt x="488" y="1066"/>
                    </a:cubicBezTo>
                    <a:cubicBezTo>
                      <a:pt x="487" y="1066"/>
                      <a:pt x="487" y="1065"/>
                      <a:pt x="487" y="1065"/>
                    </a:cubicBezTo>
                    <a:cubicBezTo>
                      <a:pt x="479" y="1050"/>
                      <a:pt x="471" y="1035"/>
                      <a:pt x="466" y="1018"/>
                    </a:cubicBezTo>
                    <a:cubicBezTo>
                      <a:pt x="465" y="1012"/>
                      <a:pt x="463" y="1006"/>
                      <a:pt x="462" y="999"/>
                    </a:cubicBezTo>
                    <a:cubicBezTo>
                      <a:pt x="462" y="999"/>
                      <a:pt x="462" y="999"/>
                      <a:pt x="462" y="999"/>
                    </a:cubicBezTo>
                    <a:cubicBezTo>
                      <a:pt x="462" y="999"/>
                      <a:pt x="462" y="999"/>
                      <a:pt x="461" y="998"/>
                    </a:cubicBezTo>
                    <a:cubicBezTo>
                      <a:pt x="461" y="997"/>
                      <a:pt x="460" y="996"/>
                      <a:pt x="460" y="995"/>
                    </a:cubicBezTo>
                    <a:cubicBezTo>
                      <a:pt x="460" y="995"/>
                      <a:pt x="460" y="995"/>
                      <a:pt x="460" y="995"/>
                    </a:cubicBezTo>
                    <a:cubicBezTo>
                      <a:pt x="461" y="996"/>
                      <a:pt x="461" y="997"/>
                      <a:pt x="461" y="998"/>
                    </a:cubicBezTo>
                    <a:cubicBezTo>
                      <a:pt x="462" y="998"/>
                      <a:pt x="462" y="999"/>
                      <a:pt x="462" y="999"/>
                    </a:cubicBezTo>
                    <a:cubicBezTo>
                      <a:pt x="462" y="999"/>
                      <a:pt x="462" y="999"/>
                      <a:pt x="462" y="999"/>
                    </a:cubicBezTo>
                    <a:cubicBezTo>
                      <a:pt x="464" y="1005"/>
                      <a:pt x="467" y="1010"/>
                      <a:pt x="469" y="1015"/>
                    </a:cubicBezTo>
                    <a:cubicBezTo>
                      <a:pt x="473" y="1026"/>
                      <a:pt x="476" y="1037"/>
                      <a:pt x="480" y="1048"/>
                    </a:cubicBezTo>
                    <a:cubicBezTo>
                      <a:pt x="483" y="1054"/>
                      <a:pt x="485" y="1060"/>
                      <a:pt x="488" y="1066"/>
                    </a:cubicBezTo>
                    <a:cubicBezTo>
                      <a:pt x="488" y="1066"/>
                      <a:pt x="488" y="1066"/>
                      <a:pt x="488" y="1066"/>
                    </a:cubicBezTo>
                    <a:cubicBezTo>
                      <a:pt x="488" y="1066"/>
                      <a:pt x="488" y="1067"/>
                      <a:pt x="488" y="1067"/>
                    </a:cubicBezTo>
                    <a:cubicBezTo>
                      <a:pt x="488" y="1067"/>
                      <a:pt x="488" y="1068"/>
                      <a:pt x="488" y="1068"/>
                    </a:cubicBezTo>
                    <a:cubicBezTo>
                      <a:pt x="489" y="1068"/>
                      <a:pt x="489" y="1069"/>
                      <a:pt x="489" y="1069"/>
                    </a:cubicBezTo>
                    <a:cubicBezTo>
                      <a:pt x="489" y="1069"/>
                      <a:pt x="489" y="1068"/>
                      <a:pt x="488" y="1068"/>
                    </a:cubicBezTo>
                    <a:close/>
                    <a:moveTo>
                      <a:pt x="496" y="1089"/>
                    </a:moveTo>
                    <a:cubicBezTo>
                      <a:pt x="495" y="1088"/>
                      <a:pt x="495" y="1088"/>
                      <a:pt x="494" y="1087"/>
                    </a:cubicBezTo>
                    <a:cubicBezTo>
                      <a:pt x="494" y="1087"/>
                      <a:pt x="494" y="1087"/>
                      <a:pt x="494" y="1087"/>
                    </a:cubicBezTo>
                    <a:cubicBezTo>
                      <a:pt x="495" y="1088"/>
                      <a:pt x="495" y="1088"/>
                      <a:pt x="496" y="1089"/>
                    </a:cubicBezTo>
                    <a:close/>
                    <a:moveTo>
                      <a:pt x="549" y="1141"/>
                    </a:moveTo>
                    <a:cubicBezTo>
                      <a:pt x="549" y="1142"/>
                      <a:pt x="549" y="1142"/>
                      <a:pt x="549" y="1142"/>
                    </a:cubicBezTo>
                    <a:cubicBezTo>
                      <a:pt x="547" y="1140"/>
                      <a:pt x="544" y="1138"/>
                      <a:pt x="542" y="1137"/>
                    </a:cubicBezTo>
                    <a:cubicBezTo>
                      <a:pt x="534" y="1131"/>
                      <a:pt x="527" y="1125"/>
                      <a:pt x="520" y="1118"/>
                    </a:cubicBezTo>
                    <a:cubicBezTo>
                      <a:pt x="509" y="1106"/>
                      <a:pt x="501" y="1092"/>
                      <a:pt x="493" y="1077"/>
                    </a:cubicBezTo>
                    <a:cubicBezTo>
                      <a:pt x="491" y="1075"/>
                      <a:pt x="490" y="1072"/>
                      <a:pt x="489" y="1069"/>
                    </a:cubicBezTo>
                    <a:cubicBezTo>
                      <a:pt x="492" y="1075"/>
                      <a:pt x="496" y="1081"/>
                      <a:pt x="500" y="1087"/>
                    </a:cubicBezTo>
                    <a:cubicBezTo>
                      <a:pt x="503" y="1092"/>
                      <a:pt x="506" y="1097"/>
                      <a:pt x="511" y="1102"/>
                    </a:cubicBezTo>
                    <a:cubicBezTo>
                      <a:pt x="517" y="1108"/>
                      <a:pt x="523" y="1116"/>
                      <a:pt x="529" y="1122"/>
                    </a:cubicBezTo>
                    <a:cubicBezTo>
                      <a:pt x="533" y="1127"/>
                      <a:pt x="538" y="1130"/>
                      <a:pt x="542" y="1134"/>
                    </a:cubicBezTo>
                    <a:cubicBezTo>
                      <a:pt x="544" y="1137"/>
                      <a:pt x="547" y="1139"/>
                      <a:pt x="549" y="1141"/>
                    </a:cubicBezTo>
                    <a:close/>
                    <a:moveTo>
                      <a:pt x="449" y="939"/>
                    </a:moveTo>
                    <a:cubicBezTo>
                      <a:pt x="453" y="952"/>
                      <a:pt x="456" y="964"/>
                      <a:pt x="461" y="976"/>
                    </a:cubicBezTo>
                    <a:cubicBezTo>
                      <a:pt x="466" y="988"/>
                      <a:pt x="470" y="1000"/>
                      <a:pt x="475" y="1011"/>
                    </a:cubicBezTo>
                    <a:cubicBezTo>
                      <a:pt x="480" y="1023"/>
                      <a:pt x="485" y="1034"/>
                      <a:pt x="490" y="1045"/>
                    </a:cubicBezTo>
                    <a:cubicBezTo>
                      <a:pt x="495" y="1055"/>
                      <a:pt x="501" y="1065"/>
                      <a:pt x="506" y="1075"/>
                    </a:cubicBezTo>
                    <a:cubicBezTo>
                      <a:pt x="514" y="1089"/>
                      <a:pt x="523" y="1102"/>
                      <a:pt x="532" y="1115"/>
                    </a:cubicBezTo>
                    <a:cubicBezTo>
                      <a:pt x="535" y="1119"/>
                      <a:pt x="537" y="1123"/>
                      <a:pt x="540" y="1127"/>
                    </a:cubicBezTo>
                    <a:cubicBezTo>
                      <a:pt x="540" y="1127"/>
                      <a:pt x="540" y="1127"/>
                      <a:pt x="540" y="1127"/>
                    </a:cubicBezTo>
                    <a:cubicBezTo>
                      <a:pt x="540" y="1127"/>
                      <a:pt x="540" y="1127"/>
                      <a:pt x="541" y="1127"/>
                    </a:cubicBezTo>
                    <a:cubicBezTo>
                      <a:pt x="541" y="1128"/>
                      <a:pt x="541" y="1128"/>
                      <a:pt x="542" y="1129"/>
                    </a:cubicBezTo>
                    <a:cubicBezTo>
                      <a:pt x="542" y="1129"/>
                      <a:pt x="542" y="1129"/>
                      <a:pt x="541" y="1129"/>
                    </a:cubicBezTo>
                    <a:cubicBezTo>
                      <a:pt x="541" y="1129"/>
                      <a:pt x="541" y="1128"/>
                      <a:pt x="541" y="1127"/>
                    </a:cubicBezTo>
                    <a:cubicBezTo>
                      <a:pt x="540" y="1127"/>
                      <a:pt x="540" y="1127"/>
                      <a:pt x="540" y="1127"/>
                    </a:cubicBezTo>
                    <a:cubicBezTo>
                      <a:pt x="540" y="1127"/>
                      <a:pt x="540" y="1127"/>
                      <a:pt x="540" y="1127"/>
                    </a:cubicBezTo>
                    <a:cubicBezTo>
                      <a:pt x="537" y="1124"/>
                      <a:pt x="534" y="1121"/>
                      <a:pt x="531" y="1118"/>
                    </a:cubicBezTo>
                    <a:cubicBezTo>
                      <a:pt x="526" y="1114"/>
                      <a:pt x="522" y="1109"/>
                      <a:pt x="518" y="1104"/>
                    </a:cubicBezTo>
                    <a:cubicBezTo>
                      <a:pt x="513" y="1099"/>
                      <a:pt x="508" y="1094"/>
                      <a:pt x="504" y="1087"/>
                    </a:cubicBezTo>
                    <a:cubicBezTo>
                      <a:pt x="503" y="1085"/>
                      <a:pt x="502" y="1082"/>
                      <a:pt x="501" y="1080"/>
                    </a:cubicBezTo>
                    <a:cubicBezTo>
                      <a:pt x="495" y="1071"/>
                      <a:pt x="490" y="1060"/>
                      <a:pt x="486" y="1049"/>
                    </a:cubicBezTo>
                    <a:cubicBezTo>
                      <a:pt x="482" y="1038"/>
                      <a:pt x="478" y="1027"/>
                      <a:pt x="474" y="1015"/>
                    </a:cubicBezTo>
                    <a:cubicBezTo>
                      <a:pt x="468" y="1001"/>
                      <a:pt x="462" y="987"/>
                      <a:pt x="456" y="972"/>
                    </a:cubicBezTo>
                    <a:cubicBezTo>
                      <a:pt x="454" y="966"/>
                      <a:pt x="452" y="960"/>
                      <a:pt x="450" y="954"/>
                    </a:cubicBezTo>
                    <a:cubicBezTo>
                      <a:pt x="449" y="948"/>
                      <a:pt x="447" y="941"/>
                      <a:pt x="446" y="935"/>
                    </a:cubicBezTo>
                    <a:cubicBezTo>
                      <a:pt x="445" y="930"/>
                      <a:pt x="444" y="926"/>
                      <a:pt x="443" y="921"/>
                    </a:cubicBezTo>
                    <a:cubicBezTo>
                      <a:pt x="443" y="921"/>
                      <a:pt x="443" y="921"/>
                      <a:pt x="443" y="921"/>
                    </a:cubicBezTo>
                    <a:cubicBezTo>
                      <a:pt x="443" y="921"/>
                      <a:pt x="443" y="921"/>
                      <a:pt x="443" y="921"/>
                    </a:cubicBezTo>
                    <a:cubicBezTo>
                      <a:pt x="443" y="921"/>
                      <a:pt x="443" y="921"/>
                      <a:pt x="443" y="921"/>
                    </a:cubicBezTo>
                    <a:cubicBezTo>
                      <a:pt x="445" y="927"/>
                      <a:pt x="447" y="933"/>
                      <a:pt x="449" y="939"/>
                    </a:cubicBezTo>
                    <a:close/>
                    <a:moveTo>
                      <a:pt x="695" y="926"/>
                    </a:moveTo>
                    <a:cubicBezTo>
                      <a:pt x="695" y="926"/>
                      <a:pt x="695" y="926"/>
                      <a:pt x="694" y="926"/>
                    </a:cubicBezTo>
                    <a:cubicBezTo>
                      <a:pt x="690" y="927"/>
                      <a:pt x="686" y="929"/>
                      <a:pt x="681" y="930"/>
                    </a:cubicBezTo>
                    <a:cubicBezTo>
                      <a:pt x="672" y="934"/>
                      <a:pt x="663" y="933"/>
                      <a:pt x="655" y="933"/>
                    </a:cubicBezTo>
                    <a:cubicBezTo>
                      <a:pt x="639" y="933"/>
                      <a:pt x="622" y="933"/>
                      <a:pt x="607" y="930"/>
                    </a:cubicBezTo>
                    <a:cubicBezTo>
                      <a:pt x="595" y="929"/>
                      <a:pt x="584" y="928"/>
                      <a:pt x="573" y="926"/>
                    </a:cubicBezTo>
                    <a:cubicBezTo>
                      <a:pt x="565" y="925"/>
                      <a:pt x="557" y="923"/>
                      <a:pt x="549" y="922"/>
                    </a:cubicBezTo>
                    <a:cubicBezTo>
                      <a:pt x="536" y="921"/>
                      <a:pt x="523" y="919"/>
                      <a:pt x="510" y="918"/>
                    </a:cubicBezTo>
                    <a:cubicBezTo>
                      <a:pt x="507" y="918"/>
                      <a:pt x="505" y="917"/>
                      <a:pt x="502" y="917"/>
                    </a:cubicBezTo>
                    <a:cubicBezTo>
                      <a:pt x="494" y="917"/>
                      <a:pt x="487" y="917"/>
                      <a:pt x="480" y="915"/>
                    </a:cubicBezTo>
                    <a:cubicBezTo>
                      <a:pt x="480" y="915"/>
                      <a:pt x="480" y="915"/>
                      <a:pt x="480" y="915"/>
                    </a:cubicBezTo>
                    <a:cubicBezTo>
                      <a:pt x="479" y="915"/>
                      <a:pt x="478" y="915"/>
                      <a:pt x="477" y="915"/>
                    </a:cubicBezTo>
                    <a:cubicBezTo>
                      <a:pt x="477" y="915"/>
                      <a:pt x="476" y="915"/>
                      <a:pt x="476" y="915"/>
                    </a:cubicBezTo>
                    <a:cubicBezTo>
                      <a:pt x="476" y="915"/>
                      <a:pt x="477" y="915"/>
                      <a:pt x="477" y="915"/>
                    </a:cubicBezTo>
                    <a:cubicBezTo>
                      <a:pt x="478" y="915"/>
                      <a:pt x="479" y="915"/>
                      <a:pt x="480" y="915"/>
                    </a:cubicBezTo>
                    <a:cubicBezTo>
                      <a:pt x="480" y="915"/>
                      <a:pt x="480" y="915"/>
                      <a:pt x="480" y="915"/>
                    </a:cubicBezTo>
                    <a:cubicBezTo>
                      <a:pt x="481" y="915"/>
                      <a:pt x="482" y="915"/>
                      <a:pt x="484" y="915"/>
                    </a:cubicBezTo>
                    <a:cubicBezTo>
                      <a:pt x="492" y="915"/>
                      <a:pt x="500" y="915"/>
                      <a:pt x="508" y="916"/>
                    </a:cubicBezTo>
                    <a:cubicBezTo>
                      <a:pt x="518" y="917"/>
                      <a:pt x="528" y="917"/>
                      <a:pt x="538" y="919"/>
                    </a:cubicBezTo>
                    <a:cubicBezTo>
                      <a:pt x="543" y="920"/>
                      <a:pt x="549" y="921"/>
                      <a:pt x="554" y="920"/>
                    </a:cubicBezTo>
                    <a:cubicBezTo>
                      <a:pt x="556" y="920"/>
                      <a:pt x="558" y="920"/>
                      <a:pt x="560" y="920"/>
                    </a:cubicBezTo>
                    <a:cubicBezTo>
                      <a:pt x="568" y="921"/>
                      <a:pt x="575" y="922"/>
                      <a:pt x="583" y="923"/>
                    </a:cubicBezTo>
                    <a:cubicBezTo>
                      <a:pt x="590" y="923"/>
                      <a:pt x="597" y="924"/>
                      <a:pt x="605" y="925"/>
                    </a:cubicBezTo>
                    <a:cubicBezTo>
                      <a:pt x="610" y="925"/>
                      <a:pt x="615" y="927"/>
                      <a:pt x="620" y="927"/>
                    </a:cubicBezTo>
                    <a:cubicBezTo>
                      <a:pt x="629" y="928"/>
                      <a:pt x="637" y="928"/>
                      <a:pt x="646" y="928"/>
                    </a:cubicBezTo>
                    <a:cubicBezTo>
                      <a:pt x="650" y="928"/>
                      <a:pt x="655" y="929"/>
                      <a:pt x="660" y="929"/>
                    </a:cubicBezTo>
                    <a:cubicBezTo>
                      <a:pt x="669" y="928"/>
                      <a:pt x="679" y="927"/>
                      <a:pt x="689" y="926"/>
                    </a:cubicBezTo>
                    <a:cubicBezTo>
                      <a:pt x="691" y="926"/>
                      <a:pt x="693" y="926"/>
                      <a:pt x="694" y="926"/>
                    </a:cubicBezTo>
                    <a:cubicBezTo>
                      <a:pt x="695" y="926"/>
                      <a:pt x="695" y="926"/>
                      <a:pt x="695" y="926"/>
                    </a:cubicBezTo>
                    <a:cubicBezTo>
                      <a:pt x="695" y="926"/>
                      <a:pt x="696" y="926"/>
                      <a:pt x="696" y="925"/>
                    </a:cubicBezTo>
                    <a:cubicBezTo>
                      <a:pt x="696" y="926"/>
                      <a:pt x="695" y="926"/>
                      <a:pt x="695" y="926"/>
                    </a:cubicBezTo>
                    <a:close/>
                    <a:moveTo>
                      <a:pt x="704" y="912"/>
                    </a:moveTo>
                    <a:cubicBezTo>
                      <a:pt x="706" y="912"/>
                      <a:pt x="707" y="912"/>
                      <a:pt x="708" y="912"/>
                    </a:cubicBezTo>
                    <a:cubicBezTo>
                      <a:pt x="709" y="912"/>
                      <a:pt x="710" y="911"/>
                      <a:pt x="711" y="911"/>
                    </a:cubicBezTo>
                    <a:cubicBezTo>
                      <a:pt x="711" y="912"/>
                      <a:pt x="711" y="912"/>
                      <a:pt x="711" y="913"/>
                    </a:cubicBezTo>
                    <a:cubicBezTo>
                      <a:pt x="706" y="913"/>
                      <a:pt x="701" y="914"/>
                      <a:pt x="696" y="915"/>
                    </a:cubicBezTo>
                    <a:cubicBezTo>
                      <a:pt x="686" y="915"/>
                      <a:pt x="676" y="916"/>
                      <a:pt x="666" y="916"/>
                    </a:cubicBezTo>
                    <a:cubicBezTo>
                      <a:pt x="661" y="916"/>
                      <a:pt x="656" y="916"/>
                      <a:pt x="651" y="916"/>
                    </a:cubicBezTo>
                    <a:cubicBezTo>
                      <a:pt x="643" y="915"/>
                      <a:pt x="634" y="915"/>
                      <a:pt x="626" y="914"/>
                    </a:cubicBezTo>
                    <a:cubicBezTo>
                      <a:pt x="622" y="914"/>
                      <a:pt x="619" y="913"/>
                      <a:pt x="616" y="913"/>
                    </a:cubicBezTo>
                    <a:cubicBezTo>
                      <a:pt x="611" y="912"/>
                      <a:pt x="606" y="911"/>
                      <a:pt x="601" y="911"/>
                    </a:cubicBezTo>
                    <a:cubicBezTo>
                      <a:pt x="596" y="910"/>
                      <a:pt x="591" y="910"/>
                      <a:pt x="586" y="910"/>
                    </a:cubicBezTo>
                    <a:cubicBezTo>
                      <a:pt x="579" y="909"/>
                      <a:pt x="572" y="908"/>
                      <a:pt x="565" y="907"/>
                    </a:cubicBezTo>
                    <a:cubicBezTo>
                      <a:pt x="557" y="906"/>
                      <a:pt x="550" y="905"/>
                      <a:pt x="543" y="904"/>
                    </a:cubicBezTo>
                    <a:cubicBezTo>
                      <a:pt x="535" y="903"/>
                      <a:pt x="527" y="902"/>
                      <a:pt x="519" y="901"/>
                    </a:cubicBezTo>
                    <a:cubicBezTo>
                      <a:pt x="513" y="900"/>
                      <a:pt x="508" y="899"/>
                      <a:pt x="503" y="899"/>
                    </a:cubicBezTo>
                    <a:cubicBezTo>
                      <a:pt x="503" y="899"/>
                      <a:pt x="503" y="899"/>
                      <a:pt x="503" y="899"/>
                    </a:cubicBezTo>
                    <a:cubicBezTo>
                      <a:pt x="502" y="899"/>
                      <a:pt x="501" y="899"/>
                      <a:pt x="500" y="899"/>
                    </a:cubicBezTo>
                    <a:cubicBezTo>
                      <a:pt x="499" y="899"/>
                      <a:pt x="499" y="899"/>
                      <a:pt x="499" y="899"/>
                    </a:cubicBezTo>
                    <a:cubicBezTo>
                      <a:pt x="499" y="899"/>
                      <a:pt x="499" y="899"/>
                      <a:pt x="500" y="899"/>
                    </a:cubicBezTo>
                    <a:cubicBezTo>
                      <a:pt x="501" y="899"/>
                      <a:pt x="502" y="899"/>
                      <a:pt x="503" y="899"/>
                    </a:cubicBezTo>
                    <a:cubicBezTo>
                      <a:pt x="503" y="899"/>
                      <a:pt x="503" y="899"/>
                      <a:pt x="503" y="899"/>
                    </a:cubicBezTo>
                    <a:cubicBezTo>
                      <a:pt x="504" y="899"/>
                      <a:pt x="504" y="898"/>
                      <a:pt x="505" y="898"/>
                    </a:cubicBezTo>
                    <a:cubicBezTo>
                      <a:pt x="516" y="898"/>
                      <a:pt x="526" y="898"/>
                      <a:pt x="537" y="898"/>
                    </a:cubicBezTo>
                    <a:cubicBezTo>
                      <a:pt x="547" y="898"/>
                      <a:pt x="557" y="898"/>
                      <a:pt x="567" y="898"/>
                    </a:cubicBezTo>
                    <a:cubicBezTo>
                      <a:pt x="569" y="898"/>
                      <a:pt x="571" y="898"/>
                      <a:pt x="573" y="898"/>
                    </a:cubicBezTo>
                    <a:cubicBezTo>
                      <a:pt x="583" y="900"/>
                      <a:pt x="594" y="902"/>
                      <a:pt x="604" y="903"/>
                    </a:cubicBezTo>
                    <a:cubicBezTo>
                      <a:pt x="610" y="904"/>
                      <a:pt x="616" y="905"/>
                      <a:pt x="621" y="906"/>
                    </a:cubicBezTo>
                    <a:cubicBezTo>
                      <a:pt x="629" y="907"/>
                      <a:pt x="636" y="909"/>
                      <a:pt x="643" y="910"/>
                    </a:cubicBezTo>
                    <a:cubicBezTo>
                      <a:pt x="646" y="910"/>
                      <a:pt x="648" y="911"/>
                      <a:pt x="650" y="911"/>
                    </a:cubicBezTo>
                    <a:cubicBezTo>
                      <a:pt x="657" y="911"/>
                      <a:pt x="664" y="911"/>
                      <a:pt x="671" y="912"/>
                    </a:cubicBezTo>
                    <a:cubicBezTo>
                      <a:pt x="682" y="913"/>
                      <a:pt x="693" y="914"/>
                      <a:pt x="704" y="912"/>
                    </a:cubicBezTo>
                    <a:close/>
                    <a:moveTo>
                      <a:pt x="446" y="901"/>
                    </a:moveTo>
                    <a:cubicBezTo>
                      <a:pt x="455" y="897"/>
                      <a:pt x="464" y="893"/>
                      <a:pt x="473" y="890"/>
                    </a:cubicBezTo>
                    <a:cubicBezTo>
                      <a:pt x="479" y="888"/>
                      <a:pt x="485" y="888"/>
                      <a:pt x="491" y="886"/>
                    </a:cubicBezTo>
                    <a:cubicBezTo>
                      <a:pt x="496" y="884"/>
                      <a:pt x="501" y="885"/>
                      <a:pt x="506" y="885"/>
                    </a:cubicBezTo>
                    <a:cubicBezTo>
                      <a:pt x="513" y="886"/>
                      <a:pt x="520" y="886"/>
                      <a:pt x="526" y="886"/>
                    </a:cubicBezTo>
                    <a:cubicBezTo>
                      <a:pt x="535" y="886"/>
                      <a:pt x="543" y="887"/>
                      <a:pt x="552" y="887"/>
                    </a:cubicBezTo>
                    <a:cubicBezTo>
                      <a:pt x="559" y="887"/>
                      <a:pt x="565" y="888"/>
                      <a:pt x="572" y="888"/>
                    </a:cubicBezTo>
                    <a:cubicBezTo>
                      <a:pt x="578" y="889"/>
                      <a:pt x="583" y="888"/>
                      <a:pt x="589" y="889"/>
                    </a:cubicBezTo>
                    <a:cubicBezTo>
                      <a:pt x="600" y="890"/>
                      <a:pt x="612" y="891"/>
                      <a:pt x="623" y="892"/>
                    </a:cubicBezTo>
                    <a:cubicBezTo>
                      <a:pt x="625" y="892"/>
                      <a:pt x="627" y="893"/>
                      <a:pt x="628" y="893"/>
                    </a:cubicBezTo>
                    <a:cubicBezTo>
                      <a:pt x="637" y="894"/>
                      <a:pt x="645" y="896"/>
                      <a:pt x="654" y="897"/>
                    </a:cubicBezTo>
                    <a:cubicBezTo>
                      <a:pt x="658" y="898"/>
                      <a:pt x="661" y="898"/>
                      <a:pt x="665" y="900"/>
                    </a:cubicBezTo>
                    <a:cubicBezTo>
                      <a:pt x="675" y="902"/>
                      <a:pt x="684" y="905"/>
                      <a:pt x="694" y="909"/>
                    </a:cubicBezTo>
                    <a:cubicBezTo>
                      <a:pt x="691" y="909"/>
                      <a:pt x="688" y="909"/>
                      <a:pt x="685" y="909"/>
                    </a:cubicBezTo>
                    <a:cubicBezTo>
                      <a:pt x="678" y="908"/>
                      <a:pt x="672" y="908"/>
                      <a:pt x="666" y="907"/>
                    </a:cubicBezTo>
                    <a:cubicBezTo>
                      <a:pt x="660" y="907"/>
                      <a:pt x="654" y="907"/>
                      <a:pt x="649" y="906"/>
                    </a:cubicBezTo>
                    <a:cubicBezTo>
                      <a:pt x="639" y="905"/>
                      <a:pt x="629" y="902"/>
                      <a:pt x="619" y="901"/>
                    </a:cubicBezTo>
                    <a:cubicBezTo>
                      <a:pt x="611" y="899"/>
                      <a:pt x="602" y="899"/>
                      <a:pt x="593" y="897"/>
                    </a:cubicBezTo>
                    <a:cubicBezTo>
                      <a:pt x="585" y="895"/>
                      <a:pt x="576" y="894"/>
                      <a:pt x="566" y="894"/>
                    </a:cubicBezTo>
                    <a:cubicBezTo>
                      <a:pt x="558" y="894"/>
                      <a:pt x="549" y="893"/>
                      <a:pt x="540" y="894"/>
                    </a:cubicBezTo>
                    <a:cubicBezTo>
                      <a:pt x="532" y="894"/>
                      <a:pt x="524" y="895"/>
                      <a:pt x="517" y="894"/>
                    </a:cubicBezTo>
                    <a:cubicBezTo>
                      <a:pt x="502" y="893"/>
                      <a:pt x="487" y="897"/>
                      <a:pt x="472" y="898"/>
                    </a:cubicBezTo>
                    <a:cubicBezTo>
                      <a:pt x="464" y="898"/>
                      <a:pt x="456" y="900"/>
                      <a:pt x="449" y="901"/>
                    </a:cubicBezTo>
                    <a:cubicBezTo>
                      <a:pt x="448" y="901"/>
                      <a:pt x="447" y="901"/>
                      <a:pt x="446" y="901"/>
                    </a:cubicBezTo>
                    <a:close/>
                    <a:moveTo>
                      <a:pt x="453" y="907"/>
                    </a:moveTo>
                    <a:cubicBezTo>
                      <a:pt x="458" y="907"/>
                      <a:pt x="462" y="907"/>
                      <a:pt x="467" y="906"/>
                    </a:cubicBezTo>
                    <a:cubicBezTo>
                      <a:pt x="473" y="905"/>
                      <a:pt x="479" y="904"/>
                      <a:pt x="485" y="904"/>
                    </a:cubicBezTo>
                    <a:cubicBezTo>
                      <a:pt x="499" y="904"/>
                      <a:pt x="513" y="905"/>
                      <a:pt x="527" y="906"/>
                    </a:cubicBezTo>
                    <a:cubicBezTo>
                      <a:pt x="536" y="907"/>
                      <a:pt x="545" y="909"/>
                      <a:pt x="554" y="910"/>
                    </a:cubicBezTo>
                    <a:cubicBezTo>
                      <a:pt x="563" y="912"/>
                      <a:pt x="573" y="913"/>
                      <a:pt x="582" y="914"/>
                    </a:cubicBezTo>
                    <a:cubicBezTo>
                      <a:pt x="592" y="915"/>
                      <a:pt x="602" y="916"/>
                      <a:pt x="612" y="917"/>
                    </a:cubicBezTo>
                    <a:cubicBezTo>
                      <a:pt x="619" y="918"/>
                      <a:pt x="626" y="919"/>
                      <a:pt x="634" y="919"/>
                    </a:cubicBezTo>
                    <a:cubicBezTo>
                      <a:pt x="640" y="920"/>
                      <a:pt x="646" y="920"/>
                      <a:pt x="653" y="920"/>
                    </a:cubicBezTo>
                    <a:cubicBezTo>
                      <a:pt x="660" y="921"/>
                      <a:pt x="667" y="922"/>
                      <a:pt x="675" y="921"/>
                    </a:cubicBezTo>
                    <a:cubicBezTo>
                      <a:pt x="677" y="920"/>
                      <a:pt x="679" y="920"/>
                      <a:pt x="682" y="920"/>
                    </a:cubicBezTo>
                    <a:cubicBezTo>
                      <a:pt x="692" y="919"/>
                      <a:pt x="701" y="918"/>
                      <a:pt x="711" y="917"/>
                    </a:cubicBezTo>
                    <a:cubicBezTo>
                      <a:pt x="713" y="917"/>
                      <a:pt x="716" y="916"/>
                      <a:pt x="718" y="916"/>
                    </a:cubicBezTo>
                    <a:cubicBezTo>
                      <a:pt x="718" y="916"/>
                      <a:pt x="718" y="916"/>
                      <a:pt x="718" y="916"/>
                    </a:cubicBezTo>
                    <a:cubicBezTo>
                      <a:pt x="718" y="916"/>
                      <a:pt x="718" y="916"/>
                      <a:pt x="718" y="916"/>
                    </a:cubicBezTo>
                    <a:cubicBezTo>
                      <a:pt x="718" y="916"/>
                      <a:pt x="718" y="916"/>
                      <a:pt x="718" y="916"/>
                    </a:cubicBezTo>
                    <a:cubicBezTo>
                      <a:pt x="711" y="919"/>
                      <a:pt x="705" y="920"/>
                      <a:pt x="698" y="921"/>
                    </a:cubicBezTo>
                    <a:cubicBezTo>
                      <a:pt x="690" y="922"/>
                      <a:pt x="682" y="922"/>
                      <a:pt x="674" y="923"/>
                    </a:cubicBezTo>
                    <a:cubicBezTo>
                      <a:pt x="668" y="924"/>
                      <a:pt x="662" y="924"/>
                      <a:pt x="656" y="924"/>
                    </a:cubicBezTo>
                    <a:cubicBezTo>
                      <a:pt x="649" y="924"/>
                      <a:pt x="641" y="924"/>
                      <a:pt x="634" y="923"/>
                    </a:cubicBezTo>
                    <a:cubicBezTo>
                      <a:pt x="628" y="923"/>
                      <a:pt x="622" y="922"/>
                      <a:pt x="616" y="922"/>
                    </a:cubicBezTo>
                    <a:cubicBezTo>
                      <a:pt x="611" y="921"/>
                      <a:pt x="606" y="920"/>
                      <a:pt x="601" y="920"/>
                    </a:cubicBezTo>
                    <a:cubicBezTo>
                      <a:pt x="594" y="919"/>
                      <a:pt x="587" y="918"/>
                      <a:pt x="580" y="918"/>
                    </a:cubicBezTo>
                    <a:cubicBezTo>
                      <a:pt x="570" y="917"/>
                      <a:pt x="560" y="916"/>
                      <a:pt x="550" y="916"/>
                    </a:cubicBezTo>
                    <a:cubicBezTo>
                      <a:pt x="542" y="916"/>
                      <a:pt x="534" y="914"/>
                      <a:pt x="526" y="913"/>
                    </a:cubicBezTo>
                    <a:cubicBezTo>
                      <a:pt x="522" y="913"/>
                      <a:pt x="519" y="912"/>
                      <a:pt x="515" y="912"/>
                    </a:cubicBezTo>
                    <a:cubicBezTo>
                      <a:pt x="503" y="912"/>
                      <a:pt x="492" y="911"/>
                      <a:pt x="480" y="911"/>
                    </a:cubicBezTo>
                    <a:cubicBezTo>
                      <a:pt x="472" y="911"/>
                      <a:pt x="465" y="911"/>
                      <a:pt x="457" y="911"/>
                    </a:cubicBezTo>
                    <a:cubicBezTo>
                      <a:pt x="455" y="910"/>
                      <a:pt x="452" y="910"/>
                      <a:pt x="450" y="908"/>
                    </a:cubicBezTo>
                    <a:cubicBezTo>
                      <a:pt x="451" y="907"/>
                      <a:pt x="452" y="907"/>
                      <a:pt x="453" y="907"/>
                    </a:cubicBezTo>
                    <a:close/>
                    <a:moveTo>
                      <a:pt x="467" y="949"/>
                    </a:moveTo>
                    <a:cubicBezTo>
                      <a:pt x="467" y="948"/>
                      <a:pt x="467" y="948"/>
                      <a:pt x="467" y="948"/>
                    </a:cubicBezTo>
                    <a:cubicBezTo>
                      <a:pt x="467" y="948"/>
                      <a:pt x="467" y="948"/>
                      <a:pt x="467" y="948"/>
                    </a:cubicBezTo>
                    <a:cubicBezTo>
                      <a:pt x="467" y="948"/>
                      <a:pt x="467" y="948"/>
                      <a:pt x="467" y="948"/>
                    </a:cubicBezTo>
                    <a:cubicBezTo>
                      <a:pt x="467" y="948"/>
                      <a:pt x="467" y="948"/>
                      <a:pt x="467" y="949"/>
                    </a:cubicBezTo>
                    <a:cubicBezTo>
                      <a:pt x="467" y="949"/>
                      <a:pt x="468" y="949"/>
                      <a:pt x="468" y="950"/>
                    </a:cubicBezTo>
                    <a:cubicBezTo>
                      <a:pt x="468" y="949"/>
                      <a:pt x="467" y="949"/>
                      <a:pt x="467" y="949"/>
                    </a:cubicBezTo>
                    <a:close/>
                    <a:moveTo>
                      <a:pt x="487" y="996"/>
                    </a:moveTo>
                    <a:cubicBezTo>
                      <a:pt x="487" y="997"/>
                      <a:pt x="488" y="999"/>
                      <a:pt x="489" y="1001"/>
                    </a:cubicBezTo>
                    <a:cubicBezTo>
                      <a:pt x="489" y="1001"/>
                      <a:pt x="489" y="1002"/>
                      <a:pt x="490" y="1002"/>
                    </a:cubicBezTo>
                    <a:cubicBezTo>
                      <a:pt x="490" y="1002"/>
                      <a:pt x="490" y="1003"/>
                      <a:pt x="490" y="1003"/>
                    </a:cubicBezTo>
                    <a:cubicBezTo>
                      <a:pt x="490" y="1003"/>
                      <a:pt x="490" y="1003"/>
                      <a:pt x="490" y="1004"/>
                    </a:cubicBezTo>
                    <a:cubicBezTo>
                      <a:pt x="490" y="1004"/>
                      <a:pt x="490" y="1004"/>
                      <a:pt x="490" y="1004"/>
                    </a:cubicBezTo>
                    <a:cubicBezTo>
                      <a:pt x="491" y="1004"/>
                      <a:pt x="491" y="1004"/>
                      <a:pt x="491" y="1004"/>
                    </a:cubicBezTo>
                    <a:cubicBezTo>
                      <a:pt x="491" y="1005"/>
                      <a:pt x="491" y="1005"/>
                      <a:pt x="491" y="1005"/>
                    </a:cubicBezTo>
                    <a:cubicBezTo>
                      <a:pt x="491" y="1005"/>
                      <a:pt x="491" y="1006"/>
                      <a:pt x="491" y="1006"/>
                    </a:cubicBezTo>
                    <a:cubicBezTo>
                      <a:pt x="492" y="1007"/>
                      <a:pt x="492" y="1007"/>
                      <a:pt x="492" y="1008"/>
                    </a:cubicBezTo>
                    <a:cubicBezTo>
                      <a:pt x="492" y="1008"/>
                      <a:pt x="493" y="1009"/>
                      <a:pt x="493" y="1009"/>
                    </a:cubicBezTo>
                    <a:cubicBezTo>
                      <a:pt x="493" y="1010"/>
                      <a:pt x="493" y="1010"/>
                      <a:pt x="494" y="1010"/>
                    </a:cubicBezTo>
                    <a:cubicBezTo>
                      <a:pt x="494" y="1011"/>
                      <a:pt x="494" y="1011"/>
                      <a:pt x="494" y="1011"/>
                    </a:cubicBezTo>
                    <a:cubicBezTo>
                      <a:pt x="494" y="1011"/>
                      <a:pt x="494" y="1011"/>
                      <a:pt x="494" y="1011"/>
                    </a:cubicBezTo>
                    <a:cubicBezTo>
                      <a:pt x="496" y="1014"/>
                      <a:pt x="497" y="1016"/>
                      <a:pt x="498" y="1019"/>
                    </a:cubicBezTo>
                    <a:cubicBezTo>
                      <a:pt x="501" y="1024"/>
                      <a:pt x="504" y="1029"/>
                      <a:pt x="507" y="1034"/>
                    </a:cubicBezTo>
                    <a:cubicBezTo>
                      <a:pt x="511" y="1040"/>
                      <a:pt x="515" y="1046"/>
                      <a:pt x="520" y="1052"/>
                    </a:cubicBezTo>
                    <a:cubicBezTo>
                      <a:pt x="524" y="1057"/>
                      <a:pt x="528" y="1062"/>
                      <a:pt x="533" y="1067"/>
                    </a:cubicBezTo>
                    <a:cubicBezTo>
                      <a:pt x="536" y="1071"/>
                      <a:pt x="539" y="1075"/>
                      <a:pt x="542" y="1079"/>
                    </a:cubicBezTo>
                    <a:cubicBezTo>
                      <a:pt x="546" y="1083"/>
                      <a:pt x="550" y="1087"/>
                      <a:pt x="554" y="1092"/>
                    </a:cubicBezTo>
                    <a:cubicBezTo>
                      <a:pt x="558" y="1095"/>
                      <a:pt x="561" y="1098"/>
                      <a:pt x="564" y="1102"/>
                    </a:cubicBezTo>
                    <a:cubicBezTo>
                      <a:pt x="570" y="1110"/>
                      <a:pt x="577" y="1117"/>
                      <a:pt x="585" y="1124"/>
                    </a:cubicBezTo>
                    <a:cubicBezTo>
                      <a:pt x="588" y="1127"/>
                      <a:pt x="590" y="1130"/>
                      <a:pt x="593" y="1134"/>
                    </a:cubicBezTo>
                    <a:cubicBezTo>
                      <a:pt x="593" y="1134"/>
                      <a:pt x="593" y="1134"/>
                      <a:pt x="593" y="1134"/>
                    </a:cubicBezTo>
                    <a:cubicBezTo>
                      <a:pt x="593" y="1134"/>
                      <a:pt x="593" y="1134"/>
                      <a:pt x="593" y="1134"/>
                    </a:cubicBezTo>
                    <a:cubicBezTo>
                      <a:pt x="593" y="1134"/>
                      <a:pt x="593" y="1134"/>
                      <a:pt x="593" y="1134"/>
                    </a:cubicBezTo>
                    <a:cubicBezTo>
                      <a:pt x="593" y="1134"/>
                      <a:pt x="593" y="1134"/>
                      <a:pt x="593" y="1134"/>
                    </a:cubicBezTo>
                    <a:cubicBezTo>
                      <a:pt x="591" y="1133"/>
                      <a:pt x="590" y="1132"/>
                      <a:pt x="589" y="1130"/>
                    </a:cubicBezTo>
                    <a:cubicBezTo>
                      <a:pt x="583" y="1126"/>
                      <a:pt x="577" y="1121"/>
                      <a:pt x="571" y="1116"/>
                    </a:cubicBezTo>
                    <a:cubicBezTo>
                      <a:pt x="565" y="1111"/>
                      <a:pt x="560" y="1105"/>
                      <a:pt x="554" y="1099"/>
                    </a:cubicBezTo>
                    <a:cubicBezTo>
                      <a:pt x="549" y="1093"/>
                      <a:pt x="544" y="1088"/>
                      <a:pt x="539" y="1082"/>
                    </a:cubicBezTo>
                    <a:cubicBezTo>
                      <a:pt x="533" y="1074"/>
                      <a:pt x="527" y="1066"/>
                      <a:pt x="521" y="1058"/>
                    </a:cubicBezTo>
                    <a:cubicBezTo>
                      <a:pt x="511" y="1047"/>
                      <a:pt x="505" y="1034"/>
                      <a:pt x="498" y="1020"/>
                    </a:cubicBezTo>
                    <a:cubicBezTo>
                      <a:pt x="496" y="1018"/>
                      <a:pt x="495" y="1014"/>
                      <a:pt x="494" y="1012"/>
                    </a:cubicBezTo>
                    <a:cubicBezTo>
                      <a:pt x="494" y="1011"/>
                      <a:pt x="494" y="1011"/>
                      <a:pt x="494" y="1011"/>
                    </a:cubicBezTo>
                    <a:cubicBezTo>
                      <a:pt x="494" y="1011"/>
                      <a:pt x="494" y="1011"/>
                      <a:pt x="494" y="1010"/>
                    </a:cubicBezTo>
                    <a:cubicBezTo>
                      <a:pt x="493" y="1010"/>
                      <a:pt x="493" y="1010"/>
                      <a:pt x="493" y="1009"/>
                    </a:cubicBezTo>
                    <a:cubicBezTo>
                      <a:pt x="492" y="1009"/>
                      <a:pt x="492" y="1008"/>
                      <a:pt x="492" y="1008"/>
                    </a:cubicBezTo>
                    <a:cubicBezTo>
                      <a:pt x="492" y="1007"/>
                      <a:pt x="492" y="1007"/>
                      <a:pt x="491" y="1006"/>
                    </a:cubicBezTo>
                    <a:cubicBezTo>
                      <a:pt x="491" y="1006"/>
                      <a:pt x="491" y="1005"/>
                      <a:pt x="491" y="1005"/>
                    </a:cubicBezTo>
                    <a:cubicBezTo>
                      <a:pt x="491" y="1005"/>
                      <a:pt x="491" y="1005"/>
                      <a:pt x="491" y="1004"/>
                    </a:cubicBezTo>
                    <a:cubicBezTo>
                      <a:pt x="491" y="1004"/>
                      <a:pt x="491" y="1004"/>
                      <a:pt x="490" y="1004"/>
                    </a:cubicBezTo>
                    <a:cubicBezTo>
                      <a:pt x="490" y="1004"/>
                      <a:pt x="490" y="1004"/>
                      <a:pt x="490" y="1004"/>
                    </a:cubicBezTo>
                    <a:cubicBezTo>
                      <a:pt x="490" y="1003"/>
                      <a:pt x="490" y="1003"/>
                      <a:pt x="490" y="1003"/>
                    </a:cubicBezTo>
                    <a:cubicBezTo>
                      <a:pt x="490" y="1003"/>
                      <a:pt x="490" y="1002"/>
                      <a:pt x="490" y="1002"/>
                    </a:cubicBezTo>
                    <a:cubicBezTo>
                      <a:pt x="489" y="1002"/>
                      <a:pt x="489" y="1001"/>
                      <a:pt x="489" y="1001"/>
                    </a:cubicBezTo>
                    <a:cubicBezTo>
                      <a:pt x="488" y="999"/>
                      <a:pt x="487" y="998"/>
                      <a:pt x="486" y="996"/>
                    </a:cubicBezTo>
                    <a:cubicBezTo>
                      <a:pt x="486" y="996"/>
                      <a:pt x="486" y="996"/>
                      <a:pt x="487" y="996"/>
                    </a:cubicBezTo>
                    <a:close/>
                    <a:moveTo>
                      <a:pt x="483" y="988"/>
                    </a:moveTo>
                    <a:cubicBezTo>
                      <a:pt x="483" y="988"/>
                      <a:pt x="484" y="989"/>
                      <a:pt x="484" y="989"/>
                    </a:cubicBezTo>
                    <a:cubicBezTo>
                      <a:pt x="484" y="989"/>
                      <a:pt x="484" y="990"/>
                      <a:pt x="484" y="990"/>
                    </a:cubicBezTo>
                    <a:cubicBezTo>
                      <a:pt x="484" y="990"/>
                      <a:pt x="484" y="991"/>
                      <a:pt x="485" y="991"/>
                    </a:cubicBezTo>
                    <a:cubicBezTo>
                      <a:pt x="485" y="992"/>
                      <a:pt x="485" y="992"/>
                      <a:pt x="485" y="992"/>
                    </a:cubicBezTo>
                    <a:cubicBezTo>
                      <a:pt x="485" y="992"/>
                      <a:pt x="485" y="992"/>
                      <a:pt x="485" y="991"/>
                    </a:cubicBezTo>
                    <a:cubicBezTo>
                      <a:pt x="484" y="991"/>
                      <a:pt x="484" y="991"/>
                      <a:pt x="484" y="990"/>
                    </a:cubicBezTo>
                    <a:cubicBezTo>
                      <a:pt x="484" y="990"/>
                      <a:pt x="484" y="989"/>
                      <a:pt x="484" y="989"/>
                    </a:cubicBezTo>
                    <a:cubicBezTo>
                      <a:pt x="484" y="989"/>
                      <a:pt x="483" y="988"/>
                      <a:pt x="483" y="988"/>
                    </a:cubicBezTo>
                    <a:cubicBezTo>
                      <a:pt x="483" y="988"/>
                      <a:pt x="483" y="988"/>
                      <a:pt x="483" y="988"/>
                    </a:cubicBezTo>
                    <a:close/>
                    <a:moveTo>
                      <a:pt x="482" y="994"/>
                    </a:moveTo>
                    <a:cubicBezTo>
                      <a:pt x="483" y="994"/>
                      <a:pt x="483" y="995"/>
                      <a:pt x="483" y="995"/>
                    </a:cubicBezTo>
                    <a:cubicBezTo>
                      <a:pt x="483" y="995"/>
                      <a:pt x="483" y="996"/>
                      <a:pt x="483" y="996"/>
                    </a:cubicBezTo>
                    <a:cubicBezTo>
                      <a:pt x="483" y="996"/>
                      <a:pt x="484" y="997"/>
                      <a:pt x="484" y="997"/>
                    </a:cubicBezTo>
                    <a:cubicBezTo>
                      <a:pt x="484" y="997"/>
                      <a:pt x="484" y="998"/>
                      <a:pt x="484" y="998"/>
                    </a:cubicBezTo>
                    <a:cubicBezTo>
                      <a:pt x="484" y="999"/>
                      <a:pt x="485" y="1000"/>
                      <a:pt x="485" y="1001"/>
                    </a:cubicBezTo>
                    <a:cubicBezTo>
                      <a:pt x="485" y="1001"/>
                      <a:pt x="485" y="1001"/>
                      <a:pt x="485" y="1001"/>
                    </a:cubicBezTo>
                    <a:cubicBezTo>
                      <a:pt x="487" y="1004"/>
                      <a:pt x="488" y="1007"/>
                      <a:pt x="490" y="1010"/>
                    </a:cubicBezTo>
                    <a:cubicBezTo>
                      <a:pt x="494" y="1019"/>
                      <a:pt x="498" y="1028"/>
                      <a:pt x="503" y="1037"/>
                    </a:cubicBezTo>
                    <a:cubicBezTo>
                      <a:pt x="505" y="1042"/>
                      <a:pt x="508" y="1047"/>
                      <a:pt x="512" y="1052"/>
                    </a:cubicBezTo>
                    <a:cubicBezTo>
                      <a:pt x="517" y="1061"/>
                      <a:pt x="524" y="1069"/>
                      <a:pt x="530" y="1077"/>
                    </a:cubicBezTo>
                    <a:cubicBezTo>
                      <a:pt x="536" y="1085"/>
                      <a:pt x="543" y="1094"/>
                      <a:pt x="550" y="1101"/>
                    </a:cubicBezTo>
                    <a:cubicBezTo>
                      <a:pt x="556" y="1105"/>
                      <a:pt x="560" y="1111"/>
                      <a:pt x="566" y="1116"/>
                    </a:cubicBezTo>
                    <a:cubicBezTo>
                      <a:pt x="573" y="1122"/>
                      <a:pt x="580" y="1128"/>
                      <a:pt x="587" y="1134"/>
                    </a:cubicBezTo>
                    <a:cubicBezTo>
                      <a:pt x="591" y="1138"/>
                      <a:pt x="595" y="1141"/>
                      <a:pt x="600" y="1145"/>
                    </a:cubicBezTo>
                    <a:cubicBezTo>
                      <a:pt x="600" y="1146"/>
                      <a:pt x="601" y="1147"/>
                      <a:pt x="602" y="1148"/>
                    </a:cubicBezTo>
                    <a:cubicBezTo>
                      <a:pt x="602" y="1148"/>
                      <a:pt x="602" y="1148"/>
                      <a:pt x="601" y="1149"/>
                    </a:cubicBezTo>
                    <a:cubicBezTo>
                      <a:pt x="596" y="1146"/>
                      <a:pt x="591" y="1143"/>
                      <a:pt x="586" y="1140"/>
                    </a:cubicBezTo>
                    <a:cubicBezTo>
                      <a:pt x="579" y="1135"/>
                      <a:pt x="572" y="1131"/>
                      <a:pt x="566" y="1126"/>
                    </a:cubicBezTo>
                    <a:cubicBezTo>
                      <a:pt x="562" y="1123"/>
                      <a:pt x="557" y="1119"/>
                      <a:pt x="553" y="1116"/>
                    </a:cubicBezTo>
                    <a:cubicBezTo>
                      <a:pt x="550" y="1112"/>
                      <a:pt x="547" y="1109"/>
                      <a:pt x="543" y="1105"/>
                    </a:cubicBezTo>
                    <a:cubicBezTo>
                      <a:pt x="540" y="1102"/>
                      <a:pt x="537" y="1098"/>
                      <a:pt x="534" y="1095"/>
                    </a:cubicBezTo>
                    <a:cubicBezTo>
                      <a:pt x="529" y="1089"/>
                      <a:pt x="525" y="1083"/>
                      <a:pt x="521" y="1077"/>
                    </a:cubicBezTo>
                    <a:cubicBezTo>
                      <a:pt x="513" y="1064"/>
                      <a:pt x="507" y="1051"/>
                      <a:pt x="500" y="1038"/>
                    </a:cubicBezTo>
                    <a:cubicBezTo>
                      <a:pt x="498" y="1035"/>
                      <a:pt x="497" y="1031"/>
                      <a:pt x="495" y="1027"/>
                    </a:cubicBezTo>
                    <a:cubicBezTo>
                      <a:pt x="492" y="1019"/>
                      <a:pt x="488" y="1010"/>
                      <a:pt x="485" y="1001"/>
                    </a:cubicBezTo>
                    <a:cubicBezTo>
                      <a:pt x="485" y="1001"/>
                      <a:pt x="485" y="1001"/>
                      <a:pt x="485" y="1001"/>
                    </a:cubicBezTo>
                    <a:cubicBezTo>
                      <a:pt x="485" y="1000"/>
                      <a:pt x="484" y="999"/>
                      <a:pt x="484" y="998"/>
                    </a:cubicBezTo>
                    <a:cubicBezTo>
                      <a:pt x="484" y="998"/>
                      <a:pt x="484" y="997"/>
                      <a:pt x="484" y="997"/>
                    </a:cubicBezTo>
                    <a:cubicBezTo>
                      <a:pt x="484" y="997"/>
                      <a:pt x="483" y="996"/>
                      <a:pt x="483" y="996"/>
                    </a:cubicBezTo>
                    <a:cubicBezTo>
                      <a:pt x="483" y="996"/>
                      <a:pt x="483" y="995"/>
                      <a:pt x="483" y="995"/>
                    </a:cubicBezTo>
                    <a:cubicBezTo>
                      <a:pt x="483" y="995"/>
                      <a:pt x="483" y="994"/>
                      <a:pt x="482" y="994"/>
                    </a:cubicBezTo>
                    <a:cubicBezTo>
                      <a:pt x="482" y="994"/>
                      <a:pt x="482" y="994"/>
                      <a:pt x="482" y="994"/>
                    </a:cubicBezTo>
                    <a:close/>
                    <a:moveTo>
                      <a:pt x="480" y="989"/>
                    </a:moveTo>
                    <a:cubicBezTo>
                      <a:pt x="480" y="988"/>
                      <a:pt x="480" y="988"/>
                      <a:pt x="480" y="988"/>
                    </a:cubicBezTo>
                    <a:cubicBezTo>
                      <a:pt x="480" y="987"/>
                      <a:pt x="479" y="987"/>
                      <a:pt x="479" y="987"/>
                    </a:cubicBezTo>
                    <a:cubicBezTo>
                      <a:pt x="479" y="986"/>
                      <a:pt x="479" y="986"/>
                      <a:pt x="479" y="986"/>
                    </a:cubicBezTo>
                    <a:cubicBezTo>
                      <a:pt x="479" y="985"/>
                      <a:pt x="479" y="985"/>
                      <a:pt x="478" y="985"/>
                    </a:cubicBezTo>
                    <a:cubicBezTo>
                      <a:pt x="478" y="985"/>
                      <a:pt x="478" y="985"/>
                      <a:pt x="478" y="985"/>
                    </a:cubicBezTo>
                    <a:cubicBezTo>
                      <a:pt x="479" y="985"/>
                      <a:pt x="479" y="985"/>
                      <a:pt x="479" y="986"/>
                    </a:cubicBezTo>
                    <a:cubicBezTo>
                      <a:pt x="479" y="986"/>
                      <a:pt x="479" y="986"/>
                      <a:pt x="479" y="987"/>
                    </a:cubicBezTo>
                    <a:cubicBezTo>
                      <a:pt x="480" y="987"/>
                      <a:pt x="480" y="987"/>
                      <a:pt x="480" y="988"/>
                    </a:cubicBezTo>
                    <a:cubicBezTo>
                      <a:pt x="480" y="988"/>
                      <a:pt x="480" y="988"/>
                      <a:pt x="480" y="989"/>
                    </a:cubicBezTo>
                    <a:cubicBezTo>
                      <a:pt x="480" y="989"/>
                      <a:pt x="480" y="989"/>
                      <a:pt x="480" y="989"/>
                    </a:cubicBezTo>
                    <a:close/>
                    <a:moveTo>
                      <a:pt x="517" y="981"/>
                    </a:moveTo>
                    <a:cubicBezTo>
                      <a:pt x="519" y="982"/>
                      <a:pt x="520" y="983"/>
                      <a:pt x="521" y="984"/>
                    </a:cubicBezTo>
                    <a:cubicBezTo>
                      <a:pt x="521" y="984"/>
                      <a:pt x="521" y="984"/>
                      <a:pt x="521" y="985"/>
                    </a:cubicBezTo>
                    <a:cubicBezTo>
                      <a:pt x="522" y="985"/>
                      <a:pt x="523" y="986"/>
                      <a:pt x="524" y="987"/>
                    </a:cubicBezTo>
                    <a:cubicBezTo>
                      <a:pt x="524" y="987"/>
                      <a:pt x="524" y="987"/>
                      <a:pt x="524" y="987"/>
                    </a:cubicBezTo>
                    <a:cubicBezTo>
                      <a:pt x="525" y="987"/>
                      <a:pt x="525" y="987"/>
                      <a:pt x="526" y="987"/>
                    </a:cubicBezTo>
                    <a:cubicBezTo>
                      <a:pt x="525" y="987"/>
                      <a:pt x="525" y="987"/>
                      <a:pt x="525" y="988"/>
                    </a:cubicBezTo>
                    <a:cubicBezTo>
                      <a:pt x="525" y="987"/>
                      <a:pt x="525" y="987"/>
                      <a:pt x="524" y="987"/>
                    </a:cubicBezTo>
                    <a:cubicBezTo>
                      <a:pt x="524" y="987"/>
                      <a:pt x="524" y="987"/>
                      <a:pt x="524" y="987"/>
                    </a:cubicBezTo>
                    <a:cubicBezTo>
                      <a:pt x="523" y="986"/>
                      <a:pt x="522" y="985"/>
                      <a:pt x="521" y="985"/>
                    </a:cubicBezTo>
                    <a:cubicBezTo>
                      <a:pt x="521" y="985"/>
                      <a:pt x="521" y="984"/>
                      <a:pt x="521" y="984"/>
                    </a:cubicBezTo>
                    <a:cubicBezTo>
                      <a:pt x="520" y="984"/>
                      <a:pt x="518" y="983"/>
                      <a:pt x="517" y="982"/>
                    </a:cubicBezTo>
                    <a:cubicBezTo>
                      <a:pt x="517" y="982"/>
                      <a:pt x="517" y="981"/>
                      <a:pt x="517" y="981"/>
                    </a:cubicBezTo>
                    <a:close/>
                    <a:moveTo>
                      <a:pt x="506" y="979"/>
                    </a:moveTo>
                    <a:cubicBezTo>
                      <a:pt x="507" y="980"/>
                      <a:pt x="507" y="980"/>
                      <a:pt x="508" y="981"/>
                    </a:cubicBezTo>
                    <a:cubicBezTo>
                      <a:pt x="508" y="981"/>
                      <a:pt x="508" y="981"/>
                      <a:pt x="508" y="981"/>
                    </a:cubicBezTo>
                    <a:cubicBezTo>
                      <a:pt x="508" y="981"/>
                      <a:pt x="508" y="981"/>
                      <a:pt x="508" y="981"/>
                    </a:cubicBezTo>
                    <a:cubicBezTo>
                      <a:pt x="507" y="980"/>
                      <a:pt x="507" y="980"/>
                      <a:pt x="506" y="979"/>
                    </a:cubicBezTo>
                    <a:cubicBezTo>
                      <a:pt x="506" y="979"/>
                      <a:pt x="506" y="979"/>
                      <a:pt x="506" y="979"/>
                    </a:cubicBezTo>
                    <a:cubicBezTo>
                      <a:pt x="506" y="979"/>
                      <a:pt x="506" y="979"/>
                      <a:pt x="506" y="979"/>
                    </a:cubicBezTo>
                    <a:close/>
                    <a:moveTo>
                      <a:pt x="490" y="952"/>
                    </a:moveTo>
                    <a:cubicBezTo>
                      <a:pt x="490" y="952"/>
                      <a:pt x="490" y="952"/>
                      <a:pt x="490" y="952"/>
                    </a:cubicBezTo>
                    <a:cubicBezTo>
                      <a:pt x="491" y="952"/>
                      <a:pt x="491" y="952"/>
                      <a:pt x="491" y="952"/>
                    </a:cubicBezTo>
                    <a:lnTo>
                      <a:pt x="490" y="952"/>
                    </a:lnTo>
                    <a:close/>
                    <a:moveTo>
                      <a:pt x="672" y="992"/>
                    </a:moveTo>
                    <a:cubicBezTo>
                      <a:pt x="663" y="993"/>
                      <a:pt x="654" y="993"/>
                      <a:pt x="646" y="993"/>
                    </a:cubicBezTo>
                    <a:cubicBezTo>
                      <a:pt x="641" y="992"/>
                      <a:pt x="637" y="992"/>
                      <a:pt x="632" y="992"/>
                    </a:cubicBezTo>
                    <a:cubicBezTo>
                      <a:pt x="627" y="992"/>
                      <a:pt x="621" y="992"/>
                      <a:pt x="615" y="992"/>
                    </a:cubicBezTo>
                    <a:cubicBezTo>
                      <a:pt x="615" y="992"/>
                      <a:pt x="614" y="992"/>
                      <a:pt x="614" y="992"/>
                    </a:cubicBezTo>
                    <a:cubicBezTo>
                      <a:pt x="607" y="990"/>
                      <a:pt x="599" y="989"/>
                      <a:pt x="592" y="987"/>
                    </a:cubicBezTo>
                    <a:cubicBezTo>
                      <a:pt x="581" y="985"/>
                      <a:pt x="570" y="983"/>
                      <a:pt x="559" y="980"/>
                    </a:cubicBezTo>
                    <a:cubicBezTo>
                      <a:pt x="553" y="979"/>
                      <a:pt x="547" y="977"/>
                      <a:pt x="541" y="975"/>
                    </a:cubicBezTo>
                    <a:cubicBezTo>
                      <a:pt x="530" y="971"/>
                      <a:pt x="519" y="966"/>
                      <a:pt x="508" y="961"/>
                    </a:cubicBezTo>
                    <a:cubicBezTo>
                      <a:pt x="503" y="959"/>
                      <a:pt x="499" y="957"/>
                      <a:pt x="494" y="954"/>
                    </a:cubicBezTo>
                    <a:cubicBezTo>
                      <a:pt x="494" y="954"/>
                      <a:pt x="494" y="953"/>
                      <a:pt x="495" y="953"/>
                    </a:cubicBezTo>
                    <a:cubicBezTo>
                      <a:pt x="500" y="955"/>
                      <a:pt x="506" y="957"/>
                      <a:pt x="512" y="959"/>
                    </a:cubicBezTo>
                    <a:cubicBezTo>
                      <a:pt x="519" y="961"/>
                      <a:pt x="526" y="963"/>
                      <a:pt x="533" y="965"/>
                    </a:cubicBezTo>
                    <a:cubicBezTo>
                      <a:pt x="540" y="967"/>
                      <a:pt x="547" y="970"/>
                      <a:pt x="553" y="973"/>
                    </a:cubicBezTo>
                    <a:cubicBezTo>
                      <a:pt x="570" y="979"/>
                      <a:pt x="587" y="982"/>
                      <a:pt x="604" y="985"/>
                    </a:cubicBezTo>
                    <a:cubicBezTo>
                      <a:pt x="615" y="986"/>
                      <a:pt x="627" y="987"/>
                      <a:pt x="639" y="987"/>
                    </a:cubicBezTo>
                    <a:cubicBezTo>
                      <a:pt x="653" y="987"/>
                      <a:pt x="667" y="988"/>
                      <a:pt x="681" y="988"/>
                    </a:cubicBezTo>
                    <a:cubicBezTo>
                      <a:pt x="684" y="988"/>
                      <a:pt x="688" y="988"/>
                      <a:pt x="692" y="988"/>
                    </a:cubicBezTo>
                    <a:cubicBezTo>
                      <a:pt x="692" y="988"/>
                      <a:pt x="692" y="988"/>
                      <a:pt x="692" y="989"/>
                    </a:cubicBezTo>
                    <a:cubicBezTo>
                      <a:pt x="685" y="990"/>
                      <a:pt x="678" y="991"/>
                      <a:pt x="672" y="992"/>
                    </a:cubicBezTo>
                    <a:close/>
                    <a:moveTo>
                      <a:pt x="699" y="978"/>
                    </a:moveTo>
                    <a:cubicBezTo>
                      <a:pt x="700" y="978"/>
                      <a:pt x="701" y="978"/>
                      <a:pt x="703" y="979"/>
                    </a:cubicBezTo>
                    <a:cubicBezTo>
                      <a:pt x="703" y="979"/>
                      <a:pt x="702" y="979"/>
                      <a:pt x="702" y="979"/>
                    </a:cubicBezTo>
                    <a:cubicBezTo>
                      <a:pt x="701" y="979"/>
                      <a:pt x="700" y="978"/>
                      <a:pt x="699" y="978"/>
                    </a:cubicBezTo>
                    <a:cubicBezTo>
                      <a:pt x="699" y="978"/>
                      <a:pt x="699" y="978"/>
                      <a:pt x="699" y="978"/>
                    </a:cubicBezTo>
                    <a:close/>
                    <a:moveTo>
                      <a:pt x="683" y="974"/>
                    </a:moveTo>
                    <a:cubicBezTo>
                      <a:pt x="687" y="975"/>
                      <a:pt x="691" y="976"/>
                      <a:pt x="695" y="976"/>
                    </a:cubicBezTo>
                    <a:cubicBezTo>
                      <a:pt x="695" y="977"/>
                      <a:pt x="695" y="977"/>
                      <a:pt x="695" y="977"/>
                    </a:cubicBezTo>
                    <a:cubicBezTo>
                      <a:pt x="695" y="977"/>
                      <a:pt x="694" y="978"/>
                      <a:pt x="694" y="978"/>
                    </a:cubicBezTo>
                    <a:cubicBezTo>
                      <a:pt x="690" y="977"/>
                      <a:pt x="686" y="977"/>
                      <a:pt x="682" y="976"/>
                    </a:cubicBezTo>
                    <a:cubicBezTo>
                      <a:pt x="676" y="976"/>
                      <a:pt x="671" y="976"/>
                      <a:pt x="665" y="975"/>
                    </a:cubicBezTo>
                    <a:cubicBezTo>
                      <a:pt x="659" y="975"/>
                      <a:pt x="653" y="974"/>
                      <a:pt x="647" y="973"/>
                    </a:cubicBezTo>
                    <a:cubicBezTo>
                      <a:pt x="640" y="972"/>
                      <a:pt x="634" y="971"/>
                      <a:pt x="628" y="970"/>
                    </a:cubicBezTo>
                    <a:cubicBezTo>
                      <a:pt x="620" y="969"/>
                      <a:pt x="613" y="968"/>
                      <a:pt x="606" y="967"/>
                    </a:cubicBezTo>
                    <a:cubicBezTo>
                      <a:pt x="598" y="966"/>
                      <a:pt x="590" y="964"/>
                      <a:pt x="583" y="963"/>
                    </a:cubicBezTo>
                    <a:cubicBezTo>
                      <a:pt x="579" y="962"/>
                      <a:pt x="576" y="961"/>
                      <a:pt x="572" y="960"/>
                    </a:cubicBezTo>
                    <a:cubicBezTo>
                      <a:pt x="564" y="958"/>
                      <a:pt x="556" y="957"/>
                      <a:pt x="549" y="955"/>
                    </a:cubicBezTo>
                    <a:cubicBezTo>
                      <a:pt x="537" y="952"/>
                      <a:pt x="525" y="950"/>
                      <a:pt x="513" y="948"/>
                    </a:cubicBezTo>
                    <a:cubicBezTo>
                      <a:pt x="510" y="948"/>
                      <a:pt x="507" y="947"/>
                      <a:pt x="504" y="947"/>
                    </a:cubicBezTo>
                    <a:cubicBezTo>
                      <a:pt x="504" y="946"/>
                      <a:pt x="504" y="946"/>
                      <a:pt x="504" y="946"/>
                    </a:cubicBezTo>
                    <a:cubicBezTo>
                      <a:pt x="510" y="946"/>
                      <a:pt x="516" y="946"/>
                      <a:pt x="522" y="947"/>
                    </a:cubicBezTo>
                    <a:cubicBezTo>
                      <a:pt x="531" y="948"/>
                      <a:pt x="541" y="950"/>
                      <a:pt x="551" y="951"/>
                    </a:cubicBezTo>
                    <a:cubicBezTo>
                      <a:pt x="557" y="952"/>
                      <a:pt x="564" y="953"/>
                      <a:pt x="570" y="953"/>
                    </a:cubicBezTo>
                    <a:cubicBezTo>
                      <a:pt x="575" y="954"/>
                      <a:pt x="579" y="954"/>
                      <a:pt x="583" y="955"/>
                    </a:cubicBezTo>
                    <a:cubicBezTo>
                      <a:pt x="592" y="957"/>
                      <a:pt x="600" y="959"/>
                      <a:pt x="608" y="959"/>
                    </a:cubicBezTo>
                    <a:cubicBezTo>
                      <a:pt x="616" y="960"/>
                      <a:pt x="624" y="961"/>
                      <a:pt x="632" y="963"/>
                    </a:cubicBezTo>
                    <a:cubicBezTo>
                      <a:pt x="649" y="966"/>
                      <a:pt x="666" y="970"/>
                      <a:pt x="683" y="974"/>
                    </a:cubicBezTo>
                    <a:close/>
                    <a:moveTo>
                      <a:pt x="486" y="941"/>
                    </a:moveTo>
                    <a:cubicBezTo>
                      <a:pt x="486" y="941"/>
                      <a:pt x="486" y="941"/>
                      <a:pt x="486" y="941"/>
                    </a:cubicBezTo>
                    <a:cubicBezTo>
                      <a:pt x="490" y="941"/>
                      <a:pt x="494" y="940"/>
                      <a:pt x="498" y="940"/>
                    </a:cubicBezTo>
                    <a:cubicBezTo>
                      <a:pt x="507" y="940"/>
                      <a:pt x="516" y="942"/>
                      <a:pt x="525" y="942"/>
                    </a:cubicBezTo>
                    <a:cubicBezTo>
                      <a:pt x="534" y="941"/>
                      <a:pt x="543" y="942"/>
                      <a:pt x="552" y="943"/>
                    </a:cubicBezTo>
                    <a:cubicBezTo>
                      <a:pt x="560" y="944"/>
                      <a:pt x="567" y="944"/>
                      <a:pt x="574" y="944"/>
                    </a:cubicBezTo>
                    <a:cubicBezTo>
                      <a:pt x="580" y="945"/>
                      <a:pt x="586" y="945"/>
                      <a:pt x="592" y="946"/>
                    </a:cubicBezTo>
                    <a:cubicBezTo>
                      <a:pt x="596" y="947"/>
                      <a:pt x="600" y="948"/>
                      <a:pt x="604" y="949"/>
                    </a:cubicBezTo>
                    <a:cubicBezTo>
                      <a:pt x="614" y="950"/>
                      <a:pt x="624" y="952"/>
                      <a:pt x="634" y="955"/>
                    </a:cubicBezTo>
                    <a:cubicBezTo>
                      <a:pt x="639" y="957"/>
                      <a:pt x="644" y="958"/>
                      <a:pt x="648" y="960"/>
                    </a:cubicBezTo>
                    <a:cubicBezTo>
                      <a:pt x="652" y="961"/>
                      <a:pt x="655" y="962"/>
                      <a:pt x="658" y="963"/>
                    </a:cubicBezTo>
                    <a:cubicBezTo>
                      <a:pt x="658" y="963"/>
                      <a:pt x="658" y="964"/>
                      <a:pt x="658" y="964"/>
                    </a:cubicBezTo>
                    <a:cubicBezTo>
                      <a:pt x="657" y="964"/>
                      <a:pt x="656" y="964"/>
                      <a:pt x="656" y="964"/>
                    </a:cubicBezTo>
                    <a:cubicBezTo>
                      <a:pt x="649" y="962"/>
                      <a:pt x="643" y="961"/>
                      <a:pt x="636" y="959"/>
                    </a:cubicBezTo>
                    <a:cubicBezTo>
                      <a:pt x="629" y="958"/>
                      <a:pt x="621" y="957"/>
                      <a:pt x="614" y="956"/>
                    </a:cubicBezTo>
                    <a:cubicBezTo>
                      <a:pt x="606" y="955"/>
                      <a:pt x="597" y="955"/>
                      <a:pt x="589" y="952"/>
                    </a:cubicBezTo>
                    <a:cubicBezTo>
                      <a:pt x="585" y="951"/>
                      <a:pt x="580" y="950"/>
                      <a:pt x="575" y="950"/>
                    </a:cubicBezTo>
                    <a:cubicBezTo>
                      <a:pt x="565" y="948"/>
                      <a:pt x="555" y="947"/>
                      <a:pt x="545" y="946"/>
                    </a:cubicBezTo>
                    <a:cubicBezTo>
                      <a:pt x="535" y="945"/>
                      <a:pt x="526" y="944"/>
                      <a:pt x="516" y="943"/>
                    </a:cubicBezTo>
                    <a:cubicBezTo>
                      <a:pt x="510" y="942"/>
                      <a:pt x="503" y="942"/>
                      <a:pt x="496" y="942"/>
                    </a:cubicBezTo>
                    <a:cubicBezTo>
                      <a:pt x="493" y="942"/>
                      <a:pt x="489" y="941"/>
                      <a:pt x="486" y="941"/>
                    </a:cubicBezTo>
                    <a:cubicBezTo>
                      <a:pt x="486" y="941"/>
                      <a:pt x="486" y="941"/>
                      <a:pt x="486" y="941"/>
                    </a:cubicBezTo>
                    <a:cubicBezTo>
                      <a:pt x="486" y="941"/>
                      <a:pt x="486" y="941"/>
                      <a:pt x="486" y="941"/>
                    </a:cubicBezTo>
                    <a:cubicBezTo>
                      <a:pt x="486" y="941"/>
                      <a:pt x="486" y="941"/>
                      <a:pt x="486" y="941"/>
                    </a:cubicBezTo>
                    <a:close/>
                    <a:moveTo>
                      <a:pt x="483" y="946"/>
                    </a:moveTo>
                    <a:cubicBezTo>
                      <a:pt x="483" y="946"/>
                      <a:pt x="483" y="946"/>
                      <a:pt x="483" y="946"/>
                    </a:cubicBezTo>
                    <a:cubicBezTo>
                      <a:pt x="482" y="946"/>
                      <a:pt x="482" y="946"/>
                      <a:pt x="481" y="946"/>
                    </a:cubicBezTo>
                    <a:cubicBezTo>
                      <a:pt x="481" y="946"/>
                      <a:pt x="481" y="946"/>
                      <a:pt x="481" y="946"/>
                    </a:cubicBezTo>
                    <a:cubicBezTo>
                      <a:pt x="482" y="946"/>
                      <a:pt x="482" y="946"/>
                      <a:pt x="483" y="946"/>
                    </a:cubicBezTo>
                    <a:cubicBezTo>
                      <a:pt x="483" y="946"/>
                      <a:pt x="483" y="946"/>
                      <a:pt x="483" y="946"/>
                    </a:cubicBezTo>
                    <a:cubicBezTo>
                      <a:pt x="483" y="946"/>
                      <a:pt x="483" y="946"/>
                      <a:pt x="483" y="946"/>
                    </a:cubicBezTo>
                    <a:cubicBezTo>
                      <a:pt x="487" y="947"/>
                      <a:pt x="491" y="948"/>
                      <a:pt x="495" y="949"/>
                    </a:cubicBezTo>
                    <a:cubicBezTo>
                      <a:pt x="499" y="950"/>
                      <a:pt x="503" y="951"/>
                      <a:pt x="507" y="952"/>
                    </a:cubicBezTo>
                    <a:cubicBezTo>
                      <a:pt x="517" y="953"/>
                      <a:pt x="528" y="955"/>
                      <a:pt x="538" y="957"/>
                    </a:cubicBezTo>
                    <a:cubicBezTo>
                      <a:pt x="544" y="958"/>
                      <a:pt x="551" y="960"/>
                      <a:pt x="558" y="962"/>
                    </a:cubicBezTo>
                    <a:cubicBezTo>
                      <a:pt x="564" y="963"/>
                      <a:pt x="570" y="964"/>
                      <a:pt x="576" y="966"/>
                    </a:cubicBezTo>
                    <a:cubicBezTo>
                      <a:pt x="579" y="966"/>
                      <a:pt x="582" y="968"/>
                      <a:pt x="586" y="968"/>
                    </a:cubicBezTo>
                    <a:cubicBezTo>
                      <a:pt x="590" y="969"/>
                      <a:pt x="594" y="970"/>
                      <a:pt x="598" y="970"/>
                    </a:cubicBezTo>
                    <a:cubicBezTo>
                      <a:pt x="604" y="971"/>
                      <a:pt x="610" y="972"/>
                      <a:pt x="617" y="973"/>
                    </a:cubicBezTo>
                    <a:cubicBezTo>
                      <a:pt x="623" y="974"/>
                      <a:pt x="629" y="975"/>
                      <a:pt x="635" y="976"/>
                    </a:cubicBezTo>
                    <a:cubicBezTo>
                      <a:pt x="646" y="977"/>
                      <a:pt x="656" y="979"/>
                      <a:pt x="667" y="980"/>
                    </a:cubicBezTo>
                    <a:cubicBezTo>
                      <a:pt x="674" y="981"/>
                      <a:pt x="682" y="981"/>
                      <a:pt x="690" y="981"/>
                    </a:cubicBezTo>
                    <a:cubicBezTo>
                      <a:pt x="694" y="982"/>
                      <a:pt x="699" y="982"/>
                      <a:pt x="703" y="984"/>
                    </a:cubicBezTo>
                    <a:cubicBezTo>
                      <a:pt x="703" y="985"/>
                      <a:pt x="702" y="985"/>
                      <a:pt x="702" y="985"/>
                    </a:cubicBezTo>
                    <a:cubicBezTo>
                      <a:pt x="695" y="985"/>
                      <a:pt x="688" y="984"/>
                      <a:pt x="681" y="984"/>
                    </a:cubicBezTo>
                    <a:cubicBezTo>
                      <a:pt x="678" y="984"/>
                      <a:pt x="674" y="985"/>
                      <a:pt x="671" y="985"/>
                    </a:cubicBezTo>
                    <a:cubicBezTo>
                      <a:pt x="665" y="985"/>
                      <a:pt x="660" y="984"/>
                      <a:pt x="654" y="984"/>
                    </a:cubicBezTo>
                    <a:cubicBezTo>
                      <a:pt x="645" y="983"/>
                      <a:pt x="636" y="984"/>
                      <a:pt x="626" y="983"/>
                    </a:cubicBezTo>
                    <a:cubicBezTo>
                      <a:pt x="613" y="982"/>
                      <a:pt x="600" y="980"/>
                      <a:pt x="587" y="978"/>
                    </a:cubicBezTo>
                    <a:cubicBezTo>
                      <a:pt x="575" y="976"/>
                      <a:pt x="563" y="972"/>
                      <a:pt x="551" y="968"/>
                    </a:cubicBezTo>
                    <a:cubicBezTo>
                      <a:pt x="541" y="965"/>
                      <a:pt x="531" y="961"/>
                      <a:pt x="521" y="958"/>
                    </a:cubicBezTo>
                    <a:cubicBezTo>
                      <a:pt x="518" y="957"/>
                      <a:pt x="515" y="956"/>
                      <a:pt x="512" y="955"/>
                    </a:cubicBezTo>
                    <a:cubicBezTo>
                      <a:pt x="503" y="952"/>
                      <a:pt x="493" y="949"/>
                      <a:pt x="483" y="946"/>
                    </a:cubicBezTo>
                    <a:cubicBezTo>
                      <a:pt x="483" y="946"/>
                      <a:pt x="483" y="946"/>
                      <a:pt x="483" y="946"/>
                    </a:cubicBezTo>
                    <a:close/>
                    <a:moveTo>
                      <a:pt x="612" y="1100"/>
                    </a:moveTo>
                    <a:cubicBezTo>
                      <a:pt x="612" y="1100"/>
                      <a:pt x="612" y="1100"/>
                      <a:pt x="612" y="1100"/>
                    </a:cubicBezTo>
                    <a:cubicBezTo>
                      <a:pt x="612" y="1100"/>
                      <a:pt x="611" y="1100"/>
                      <a:pt x="611" y="1100"/>
                    </a:cubicBezTo>
                    <a:cubicBezTo>
                      <a:pt x="600" y="1094"/>
                      <a:pt x="589" y="1087"/>
                      <a:pt x="579" y="1079"/>
                    </a:cubicBezTo>
                    <a:cubicBezTo>
                      <a:pt x="565" y="1070"/>
                      <a:pt x="552" y="1060"/>
                      <a:pt x="540" y="1047"/>
                    </a:cubicBezTo>
                    <a:cubicBezTo>
                      <a:pt x="523" y="1030"/>
                      <a:pt x="508" y="1009"/>
                      <a:pt x="495" y="987"/>
                    </a:cubicBezTo>
                    <a:cubicBezTo>
                      <a:pt x="493" y="984"/>
                      <a:pt x="492" y="981"/>
                      <a:pt x="490" y="978"/>
                    </a:cubicBezTo>
                    <a:cubicBezTo>
                      <a:pt x="490" y="978"/>
                      <a:pt x="490" y="978"/>
                      <a:pt x="490" y="978"/>
                    </a:cubicBezTo>
                    <a:cubicBezTo>
                      <a:pt x="490" y="977"/>
                      <a:pt x="489" y="977"/>
                      <a:pt x="489" y="976"/>
                    </a:cubicBezTo>
                    <a:cubicBezTo>
                      <a:pt x="488" y="975"/>
                      <a:pt x="488" y="975"/>
                      <a:pt x="488" y="975"/>
                    </a:cubicBezTo>
                    <a:cubicBezTo>
                      <a:pt x="488" y="974"/>
                      <a:pt x="487" y="974"/>
                      <a:pt x="487" y="974"/>
                    </a:cubicBezTo>
                    <a:cubicBezTo>
                      <a:pt x="487" y="973"/>
                      <a:pt x="487" y="973"/>
                      <a:pt x="487" y="972"/>
                    </a:cubicBezTo>
                    <a:cubicBezTo>
                      <a:pt x="487" y="972"/>
                      <a:pt x="486" y="972"/>
                      <a:pt x="486" y="971"/>
                    </a:cubicBezTo>
                    <a:cubicBezTo>
                      <a:pt x="486" y="971"/>
                      <a:pt x="486" y="971"/>
                      <a:pt x="486" y="971"/>
                    </a:cubicBezTo>
                    <a:cubicBezTo>
                      <a:pt x="486" y="971"/>
                      <a:pt x="486" y="971"/>
                      <a:pt x="486" y="971"/>
                    </a:cubicBezTo>
                    <a:cubicBezTo>
                      <a:pt x="486" y="972"/>
                      <a:pt x="487" y="972"/>
                      <a:pt x="487" y="972"/>
                    </a:cubicBezTo>
                    <a:cubicBezTo>
                      <a:pt x="487" y="973"/>
                      <a:pt x="487" y="973"/>
                      <a:pt x="487" y="973"/>
                    </a:cubicBezTo>
                    <a:cubicBezTo>
                      <a:pt x="488" y="974"/>
                      <a:pt x="488" y="974"/>
                      <a:pt x="488" y="975"/>
                    </a:cubicBezTo>
                    <a:cubicBezTo>
                      <a:pt x="488" y="975"/>
                      <a:pt x="489" y="975"/>
                      <a:pt x="489" y="976"/>
                    </a:cubicBezTo>
                    <a:cubicBezTo>
                      <a:pt x="489" y="977"/>
                      <a:pt x="490" y="977"/>
                      <a:pt x="490" y="978"/>
                    </a:cubicBezTo>
                    <a:cubicBezTo>
                      <a:pt x="490" y="978"/>
                      <a:pt x="490" y="978"/>
                      <a:pt x="490" y="978"/>
                    </a:cubicBezTo>
                    <a:cubicBezTo>
                      <a:pt x="492" y="980"/>
                      <a:pt x="493" y="981"/>
                      <a:pt x="494" y="982"/>
                    </a:cubicBezTo>
                    <a:cubicBezTo>
                      <a:pt x="501" y="992"/>
                      <a:pt x="508" y="1002"/>
                      <a:pt x="515" y="1012"/>
                    </a:cubicBezTo>
                    <a:cubicBezTo>
                      <a:pt x="517" y="1015"/>
                      <a:pt x="520" y="1018"/>
                      <a:pt x="522" y="1021"/>
                    </a:cubicBezTo>
                    <a:cubicBezTo>
                      <a:pt x="530" y="1030"/>
                      <a:pt x="538" y="1039"/>
                      <a:pt x="546" y="1048"/>
                    </a:cubicBezTo>
                    <a:cubicBezTo>
                      <a:pt x="551" y="1054"/>
                      <a:pt x="556" y="1059"/>
                      <a:pt x="562" y="1064"/>
                    </a:cubicBezTo>
                    <a:cubicBezTo>
                      <a:pt x="567" y="1067"/>
                      <a:pt x="571" y="1070"/>
                      <a:pt x="575" y="1073"/>
                    </a:cubicBezTo>
                    <a:cubicBezTo>
                      <a:pt x="583" y="1080"/>
                      <a:pt x="591" y="1086"/>
                      <a:pt x="599" y="1091"/>
                    </a:cubicBezTo>
                    <a:cubicBezTo>
                      <a:pt x="603" y="1094"/>
                      <a:pt x="607" y="1097"/>
                      <a:pt x="611" y="1100"/>
                    </a:cubicBezTo>
                    <a:cubicBezTo>
                      <a:pt x="611" y="1100"/>
                      <a:pt x="612" y="1100"/>
                      <a:pt x="612" y="1100"/>
                    </a:cubicBezTo>
                    <a:cubicBezTo>
                      <a:pt x="612" y="1100"/>
                      <a:pt x="612" y="1100"/>
                      <a:pt x="612" y="1100"/>
                    </a:cubicBezTo>
                    <a:cubicBezTo>
                      <a:pt x="613" y="1100"/>
                      <a:pt x="613" y="1100"/>
                      <a:pt x="614" y="1101"/>
                    </a:cubicBezTo>
                    <a:cubicBezTo>
                      <a:pt x="622" y="1105"/>
                      <a:pt x="630" y="1109"/>
                      <a:pt x="637" y="1114"/>
                    </a:cubicBezTo>
                    <a:cubicBezTo>
                      <a:pt x="641" y="1116"/>
                      <a:pt x="645" y="1118"/>
                      <a:pt x="649" y="1120"/>
                    </a:cubicBezTo>
                    <a:cubicBezTo>
                      <a:pt x="636" y="1115"/>
                      <a:pt x="624" y="1108"/>
                      <a:pt x="612" y="1100"/>
                    </a:cubicBezTo>
                    <a:close/>
                    <a:moveTo>
                      <a:pt x="518" y="1008"/>
                    </a:moveTo>
                    <a:cubicBezTo>
                      <a:pt x="530" y="1021"/>
                      <a:pt x="542" y="1033"/>
                      <a:pt x="554" y="1044"/>
                    </a:cubicBezTo>
                    <a:cubicBezTo>
                      <a:pt x="568" y="1057"/>
                      <a:pt x="582" y="1068"/>
                      <a:pt x="596" y="1080"/>
                    </a:cubicBezTo>
                    <a:cubicBezTo>
                      <a:pt x="601" y="1085"/>
                      <a:pt x="607" y="1088"/>
                      <a:pt x="613" y="1092"/>
                    </a:cubicBezTo>
                    <a:cubicBezTo>
                      <a:pt x="621" y="1096"/>
                      <a:pt x="629" y="1100"/>
                      <a:pt x="638" y="1105"/>
                    </a:cubicBezTo>
                    <a:cubicBezTo>
                      <a:pt x="649" y="1110"/>
                      <a:pt x="659" y="1116"/>
                      <a:pt x="671" y="1120"/>
                    </a:cubicBezTo>
                    <a:cubicBezTo>
                      <a:pt x="685" y="1124"/>
                      <a:pt x="699" y="1127"/>
                      <a:pt x="713" y="1131"/>
                    </a:cubicBezTo>
                    <a:cubicBezTo>
                      <a:pt x="714" y="1132"/>
                      <a:pt x="715" y="1132"/>
                      <a:pt x="716" y="1132"/>
                    </a:cubicBezTo>
                    <a:cubicBezTo>
                      <a:pt x="715" y="1133"/>
                      <a:pt x="715" y="1133"/>
                      <a:pt x="715" y="1133"/>
                    </a:cubicBezTo>
                    <a:cubicBezTo>
                      <a:pt x="707" y="1133"/>
                      <a:pt x="700" y="1132"/>
                      <a:pt x="692" y="1131"/>
                    </a:cubicBezTo>
                    <a:cubicBezTo>
                      <a:pt x="679" y="1129"/>
                      <a:pt x="666" y="1126"/>
                      <a:pt x="654" y="1119"/>
                    </a:cubicBezTo>
                    <a:cubicBezTo>
                      <a:pt x="648" y="1116"/>
                      <a:pt x="641" y="1111"/>
                      <a:pt x="635" y="1108"/>
                    </a:cubicBezTo>
                    <a:cubicBezTo>
                      <a:pt x="625" y="1102"/>
                      <a:pt x="614" y="1097"/>
                      <a:pt x="605" y="1091"/>
                    </a:cubicBezTo>
                    <a:cubicBezTo>
                      <a:pt x="598" y="1087"/>
                      <a:pt x="592" y="1083"/>
                      <a:pt x="586" y="1078"/>
                    </a:cubicBezTo>
                    <a:cubicBezTo>
                      <a:pt x="581" y="1075"/>
                      <a:pt x="577" y="1070"/>
                      <a:pt x="572" y="1067"/>
                    </a:cubicBezTo>
                    <a:cubicBezTo>
                      <a:pt x="563" y="1061"/>
                      <a:pt x="555" y="1054"/>
                      <a:pt x="548" y="1046"/>
                    </a:cubicBezTo>
                    <a:cubicBezTo>
                      <a:pt x="540" y="1037"/>
                      <a:pt x="533" y="1029"/>
                      <a:pt x="525" y="1020"/>
                    </a:cubicBezTo>
                    <a:cubicBezTo>
                      <a:pt x="524" y="1019"/>
                      <a:pt x="523" y="1018"/>
                      <a:pt x="522" y="1017"/>
                    </a:cubicBezTo>
                    <a:cubicBezTo>
                      <a:pt x="514" y="1005"/>
                      <a:pt x="506" y="994"/>
                      <a:pt x="498" y="982"/>
                    </a:cubicBezTo>
                    <a:cubicBezTo>
                      <a:pt x="497" y="981"/>
                      <a:pt x="496" y="980"/>
                      <a:pt x="495" y="978"/>
                    </a:cubicBezTo>
                    <a:cubicBezTo>
                      <a:pt x="495" y="978"/>
                      <a:pt x="495" y="978"/>
                      <a:pt x="495" y="978"/>
                    </a:cubicBezTo>
                    <a:cubicBezTo>
                      <a:pt x="494" y="976"/>
                      <a:pt x="493" y="975"/>
                      <a:pt x="491" y="973"/>
                    </a:cubicBezTo>
                    <a:cubicBezTo>
                      <a:pt x="491" y="973"/>
                      <a:pt x="491" y="972"/>
                      <a:pt x="490" y="972"/>
                    </a:cubicBezTo>
                    <a:cubicBezTo>
                      <a:pt x="491" y="972"/>
                      <a:pt x="491" y="973"/>
                      <a:pt x="492" y="973"/>
                    </a:cubicBezTo>
                    <a:cubicBezTo>
                      <a:pt x="493" y="975"/>
                      <a:pt x="494" y="976"/>
                      <a:pt x="495" y="978"/>
                    </a:cubicBezTo>
                    <a:cubicBezTo>
                      <a:pt x="495" y="978"/>
                      <a:pt x="495" y="978"/>
                      <a:pt x="495" y="978"/>
                    </a:cubicBezTo>
                    <a:cubicBezTo>
                      <a:pt x="500" y="985"/>
                      <a:pt x="505" y="991"/>
                      <a:pt x="510" y="997"/>
                    </a:cubicBezTo>
                    <a:cubicBezTo>
                      <a:pt x="512" y="1001"/>
                      <a:pt x="515" y="1005"/>
                      <a:pt x="518" y="1008"/>
                    </a:cubicBezTo>
                    <a:close/>
                    <a:moveTo>
                      <a:pt x="758" y="1076"/>
                    </a:moveTo>
                    <a:cubicBezTo>
                      <a:pt x="757" y="1076"/>
                      <a:pt x="757" y="1076"/>
                      <a:pt x="756" y="1076"/>
                    </a:cubicBezTo>
                    <a:cubicBezTo>
                      <a:pt x="755" y="1076"/>
                      <a:pt x="755" y="1076"/>
                      <a:pt x="754" y="1076"/>
                    </a:cubicBezTo>
                    <a:cubicBezTo>
                      <a:pt x="754" y="1076"/>
                      <a:pt x="754" y="1076"/>
                      <a:pt x="754" y="1076"/>
                    </a:cubicBezTo>
                    <a:cubicBezTo>
                      <a:pt x="753" y="1076"/>
                      <a:pt x="753" y="1077"/>
                      <a:pt x="752" y="1077"/>
                    </a:cubicBezTo>
                    <a:cubicBezTo>
                      <a:pt x="740" y="1078"/>
                      <a:pt x="727" y="1078"/>
                      <a:pt x="715" y="1075"/>
                    </a:cubicBezTo>
                    <a:cubicBezTo>
                      <a:pt x="711" y="1074"/>
                      <a:pt x="706" y="1074"/>
                      <a:pt x="702" y="1073"/>
                    </a:cubicBezTo>
                    <a:cubicBezTo>
                      <a:pt x="695" y="1072"/>
                      <a:pt x="687" y="1072"/>
                      <a:pt x="680" y="1071"/>
                    </a:cubicBezTo>
                    <a:cubicBezTo>
                      <a:pt x="671" y="1069"/>
                      <a:pt x="662" y="1067"/>
                      <a:pt x="653" y="1065"/>
                    </a:cubicBezTo>
                    <a:cubicBezTo>
                      <a:pt x="645" y="1063"/>
                      <a:pt x="636" y="1060"/>
                      <a:pt x="627" y="1058"/>
                    </a:cubicBezTo>
                    <a:cubicBezTo>
                      <a:pt x="625" y="1057"/>
                      <a:pt x="622" y="1057"/>
                      <a:pt x="620" y="1056"/>
                    </a:cubicBezTo>
                    <a:cubicBezTo>
                      <a:pt x="617" y="1055"/>
                      <a:pt x="614" y="1054"/>
                      <a:pt x="611" y="1053"/>
                    </a:cubicBezTo>
                    <a:cubicBezTo>
                      <a:pt x="611" y="1052"/>
                      <a:pt x="610" y="1052"/>
                      <a:pt x="609" y="1052"/>
                    </a:cubicBezTo>
                    <a:cubicBezTo>
                      <a:pt x="610" y="1056"/>
                      <a:pt x="612" y="1057"/>
                      <a:pt x="614" y="1058"/>
                    </a:cubicBezTo>
                    <a:cubicBezTo>
                      <a:pt x="627" y="1061"/>
                      <a:pt x="640" y="1065"/>
                      <a:pt x="653" y="1068"/>
                    </a:cubicBezTo>
                    <a:cubicBezTo>
                      <a:pt x="659" y="1070"/>
                      <a:pt x="664" y="1071"/>
                      <a:pt x="670" y="1072"/>
                    </a:cubicBezTo>
                    <a:cubicBezTo>
                      <a:pt x="671" y="1072"/>
                      <a:pt x="673" y="1073"/>
                      <a:pt x="674" y="1073"/>
                    </a:cubicBezTo>
                    <a:cubicBezTo>
                      <a:pt x="663" y="1073"/>
                      <a:pt x="652" y="1070"/>
                      <a:pt x="642" y="1067"/>
                    </a:cubicBezTo>
                    <a:cubicBezTo>
                      <a:pt x="631" y="1065"/>
                      <a:pt x="621" y="1062"/>
                      <a:pt x="611" y="1058"/>
                    </a:cubicBezTo>
                    <a:cubicBezTo>
                      <a:pt x="599" y="1055"/>
                      <a:pt x="587" y="1049"/>
                      <a:pt x="577" y="1042"/>
                    </a:cubicBezTo>
                    <a:cubicBezTo>
                      <a:pt x="572" y="1040"/>
                      <a:pt x="568" y="1037"/>
                      <a:pt x="564" y="1034"/>
                    </a:cubicBezTo>
                    <a:cubicBezTo>
                      <a:pt x="558" y="1029"/>
                      <a:pt x="551" y="1024"/>
                      <a:pt x="545" y="1018"/>
                    </a:cubicBezTo>
                    <a:cubicBezTo>
                      <a:pt x="542" y="1015"/>
                      <a:pt x="539" y="1012"/>
                      <a:pt x="535" y="1008"/>
                    </a:cubicBezTo>
                    <a:cubicBezTo>
                      <a:pt x="535" y="1008"/>
                      <a:pt x="535" y="1008"/>
                      <a:pt x="535" y="1008"/>
                    </a:cubicBezTo>
                    <a:cubicBezTo>
                      <a:pt x="534" y="1007"/>
                      <a:pt x="532" y="1006"/>
                      <a:pt x="531" y="1005"/>
                    </a:cubicBezTo>
                    <a:cubicBezTo>
                      <a:pt x="531" y="1005"/>
                      <a:pt x="531" y="1005"/>
                      <a:pt x="531" y="1005"/>
                    </a:cubicBezTo>
                    <a:cubicBezTo>
                      <a:pt x="531" y="1005"/>
                      <a:pt x="531" y="1005"/>
                      <a:pt x="531" y="1005"/>
                    </a:cubicBezTo>
                    <a:cubicBezTo>
                      <a:pt x="532" y="1006"/>
                      <a:pt x="534" y="1007"/>
                      <a:pt x="535" y="1008"/>
                    </a:cubicBezTo>
                    <a:cubicBezTo>
                      <a:pt x="535" y="1008"/>
                      <a:pt x="535" y="1008"/>
                      <a:pt x="535" y="1008"/>
                    </a:cubicBezTo>
                    <a:cubicBezTo>
                      <a:pt x="536" y="1009"/>
                      <a:pt x="538" y="1010"/>
                      <a:pt x="539" y="1011"/>
                    </a:cubicBezTo>
                    <a:cubicBezTo>
                      <a:pt x="543" y="1014"/>
                      <a:pt x="546" y="1017"/>
                      <a:pt x="550" y="1020"/>
                    </a:cubicBezTo>
                    <a:cubicBezTo>
                      <a:pt x="556" y="1023"/>
                      <a:pt x="562" y="1027"/>
                      <a:pt x="567" y="1030"/>
                    </a:cubicBezTo>
                    <a:cubicBezTo>
                      <a:pt x="575" y="1035"/>
                      <a:pt x="583" y="1041"/>
                      <a:pt x="591" y="1046"/>
                    </a:cubicBezTo>
                    <a:cubicBezTo>
                      <a:pt x="593" y="1047"/>
                      <a:pt x="596" y="1047"/>
                      <a:pt x="598" y="1048"/>
                    </a:cubicBezTo>
                    <a:cubicBezTo>
                      <a:pt x="598" y="1048"/>
                      <a:pt x="598" y="1047"/>
                      <a:pt x="598" y="1047"/>
                    </a:cubicBezTo>
                    <a:cubicBezTo>
                      <a:pt x="596" y="1046"/>
                      <a:pt x="594" y="1045"/>
                      <a:pt x="593" y="1043"/>
                    </a:cubicBezTo>
                    <a:cubicBezTo>
                      <a:pt x="585" y="1038"/>
                      <a:pt x="577" y="1032"/>
                      <a:pt x="569" y="1027"/>
                    </a:cubicBezTo>
                    <a:cubicBezTo>
                      <a:pt x="565" y="1025"/>
                      <a:pt x="562" y="1023"/>
                      <a:pt x="558" y="1020"/>
                    </a:cubicBezTo>
                    <a:cubicBezTo>
                      <a:pt x="554" y="1017"/>
                      <a:pt x="549" y="1014"/>
                      <a:pt x="545" y="1011"/>
                    </a:cubicBezTo>
                    <a:cubicBezTo>
                      <a:pt x="539" y="1006"/>
                      <a:pt x="532" y="1001"/>
                      <a:pt x="526" y="996"/>
                    </a:cubicBezTo>
                    <a:cubicBezTo>
                      <a:pt x="522" y="993"/>
                      <a:pt x="518" y="989"/>
                      <a:pt x="515" y="986"/>
                    </a:cubicBezTo>
                    <a:cubicBezTo>
                      <a:pt x="515" y="986"/>
                      <a:pt x="515" y="986"/>
                      <a:pt x="514" y="986"/>
                    </a:cubicBezTo>
                    <a:cubicBezTo>
                      <a:pt x="514" y="986"/>
                      <a:pt x="514" y="986"/>
                      <a:pt x="514" y="986"/>
                    </a:cubicBezTo>
                    <a:cubicBezTo>
                      <a:pt x="513" y="985"/>
                      <a:pt x="512" y="984"/>
                      <a:pt x="511" y="984"/>
                    </a:cubicBezTo>
                    <a:cubicBezTo>
                      <a:pt x="511" y="983"/>
                      <a:pt x="511" y="983"/>
                      <a:pt x="511" y="983"/>
                    </a:cubicBezTo>
                    <a:cubicBezTo>
                      <a:pt x="512" y="984"/>
                      <a:pt x="513" y="985"/>
                      <a:pt x="514" y="986"/>
                    </a:cubicBezTo>
                    <a:cubicBezTo>
                      <a:pt x="514" y="986"/>
                      <a:pt x="514" y="986"/>
                      <a:pt x="515" y="986"/>
                    </a:cubicBezTo>
                    <a:cubicBezTo>
                      <a:pt x="515" y="986"/>
                      <a:pt x="515" y="986"/>
                      <a:pt x="515" y="986"/>
                    </a:cubicBezTo>
                    <a:cubicBezTo>
                      <a:pt x="516" y="986"/>
                      <a:pt x="516" y="986"/>
                      <a:pt x="517" y="987"/>
                    </a:cubicBezTo>
                    <a:cubicBezTo>
                      <a:pt x="523" y="991"/>
                      <a:pt x="529" y="995"/>
                      <a:pt x="535" y="1000"/>
                    </a:cubicBezTo>
                    <a:cubicBezTo>
                      <a:pt x="541" y="1004"/>
                      <a:pt x="547" y="1009"/>
                      <a:pt x="553" y="1013"/>
                    </a:cubicBezTo>
                    <a:cubicBezTo>
                      <a:pt x="557" y="1016"/>
                      <a:pt x="561" y="1020"/>
                      <a:pt x="565" y="1022"/>
                    </a:cubicBezTo>
                    <a:cubicBezTo>
                      <a:pt x="572" y="1027"/>
                      <a:pt x="579" y="1030"/>
                      <a:pt x="586" y="1035"/>
                    </a:cubicBezTo>
                    <a:cubicBezTo>
                      <a:pt x="593" y="1040"/>
                      <a:pt x="601" y="1044"/>
                      <a:pt x="609" y="1047"/>
                    </a:cubicBezTo>
                    <a:cubicBezTo>
                      <a:pt x="619" y="1051"/>
                      <a:pt x="629" y="1055"/>
                      <a:pt x="640" y="1057"/>
                    </a:cubicBezTo>
                    <a:cubicBezTo>
                      <a:pt x="648" y="1059"/>
                      <a:pt x="657" y="1061"/>
                      <a:pt x="665" y="1064"/>
                    </a:cubicBezTo>
                    <a:cubicBezTo>
                      <a:pt x="668" y="1064"/>
                      <a:pt x="671" y="1065"/>
                      <a:pt x="673" y="1065"/>
                    </a:cubicBezTo>
                    <a:cubicBezTo>
                      <a:pt x="681" y="1067"/>
                      <a:pt x="689" y="1069"/>
                      <a:pt x="696" y="1071"/>
                    </a:cubicBezTo>
                    <a:cubicBezTo>
                      <a:pt x="702" y="1072"/>
                      <a:pt x="709" y="1072"/>
                      <a:pt x="715" y="1072"/>
                    </a:cubicBezTo>
                    <a:cubicBezTo>
                      <a:pt x="723" y="1073"/>
                      <a:pt x="731" y="1073"/>
                      <a:pt x="739" y="1074"/>
                    </a:cubicBezTo>
                    <a:cubicBezTo>
                      <a:pt x="744" y="1075"/>
                      <a:pt x="749" y="1076"/>
                      <a:pt x="754" y="1076"/>
                    </a:cubicBezTo>
                    <a:cubicBezTo>
                      <a:pt x="754" y="1076"/>
                      <a:pt x="754" y="1076"/>
                      <a:pt x="754" y="1076"/>
                    </a:cubicBezTo>
                    <a:cubicBezTo>
                      <a:pt x="755" y="1076"/>
                      <a:pt x="755" y="1076"/>
                      <a:pt x="756" y="1076"/>
                    </a:cubicBezTo>
                    <a:cubicBezTo>
                      <a:pt x="757" y="1076"/>
                      <a:pt x="757" y="1076"/>
                      <a:pt x="758" y="1076"/>
                    </a:cubicBezTo>
                    <a:cubicBezTo>
                      <a:pt x="758" y="1076"/>
                      <a:pt x="759" y="1076"/>
                      <a:pt x="759" y="1076"/>
                    </a:cubicBezTo>
                    <a:cubicBezTo>
                      <a:pt x="759" y="1076"/>
                      <a:pt x="759" y="1076"/>
                      <a:pt x="758" y="1076"/>
                    </a:cubicBezTo>
                    <a:close/>
                    <a:moveTo>
                      <a:pt x="760" y="1071"/>
                    </a:moveTo>
                    <a:cubicBezTo>
                      <a:pt x="752" y="1071"/>
                      <a:pt x="744" y="1070"/>
                      <a:pt x="735" y="1070"/>
                    </a:cubicBezTo>
                    <a:cubicBezTo>
                      <a:pt x="728" y="1069"/>
                      <a:pt x="721" y="1069"/>
                      <a:pt x="713" y="1068"/>
                    </a:cubicBezTo>
                    <a:cubicBezTo>
                      <a:pt x="705" y="1067"/>
                      <a:pt x="697" y="1066"/>
                      <a:pt x="688" y="1064"/>
                    </a:cubicBezTo>
                    <a:cubicBezTo>
                      <a:pt x="683" y="1063"/>
                      <a:pt x="677" y="1061"/>
                      <a:pt x="671" y="1060"/>
                    </a:cubicBezTo>
                    <a:cubicBezTo>
                      <a:pt x="656" y="1058"/>
                      <a:pt x="642" y="1053"/>
                      <a:pt x="628" y="1049"/>
                    </a:cubicBezTo>
                    <a:cubicBezTo>
                      <a:pt x="620" y="1047"/>
                      <a:pt x="613" y="1044"/>
                      <a:pt x="606" y="1041"/>
                    </a:cubicBezTo>
                    <a:cubicBezTo>
                      <a:pt x="598" y="1038"/>
                      <a:pt x="590" y="1033"/>
                      <a:pt x="583" y="1028"/>
                    </a:cubicBezTo>
                    <a:cubicBezTo>
                      <a:pt x="576" y="1024"/>
                      <a:pt x="569" y="1020"/>
                      <a:pt x="562" y="1015"/>
                    </a:cubicBezTo>
                    <a:cubicBezTo>
                      <a:pt x="556" y="1011"/>
                      <a:pt x="551" y="1007"/>
                      <a:pt x="545" y="1002"/>
                    </a:cubicBezTo>
                    <a:cubicBezTo>
                      <a:pt x="545" y="1002"/>
                      <a:pt x="545" y="1002"/>
                      <a:pt x="545" y="1001"/>
                    </a:cubicBezTo>
                    <a:cubicBezTo>
                      <a:pt x="551" y="1004"/>
                      <a:pt x="557" y="1007"/>
                      <a:pt x="563" y="1010"/>
                    </a:cubicBezTo>
                    <a:cubicBezTo>
                      <a:pt x="570" y="1014"/>
                      <a:pt x="576" y="1018"/>
                      <a:pt x="583" y="1021"/>
                    </a:cubicBezTo>
                    <a:cubicBezTo>
                      <a:pt x="595" y="1026"/>
                      <a:pt x="607" y="1031"/>
                      <a:pt x="619" y="1036"/>
                    </a:cubicBezTo>
                    <a:cubicBezTo>
                      <a:pt x="631" y="1041"/>
                      <a:pt x="643" y="1046"/>
                      <a:pt x="655" y="1050"/>
                    </a:cubicBezTo>
                    <a:cubicBezTo>
                      <a:pt x="656" y="1051"/>
                      <a:pt x="658" y="1051"/>
                      <a:pt x="659" y="1051"/>
                    </a:cubicBezTo>
                    <a:cubicBezTo>
                      <a:pt x="659" y="1051"/>
                      <a:pt x="659" y="1050"/>
                      <a:pt x="659" y="1050"/>
                    </a:cubicBezTo>
                    <a:cubicBezTo>
                      <a:pt x="655" y="1049"/>
                      <a:pt x="652" y="1047"/>
                      <a:pt x="648" y="1045"/>
                    </a:cubicBezTo>
                    <a:cubicBezTo>
                      <a:pt x="638" y="1041"/>
                      <a:pt x="629" y="1037"/>
                      <a:pt x="619" y="1033"/>
                    </a:cubicBezTo>
                    <a:cubicBezTo>
                      <a:pt x="612" y="1030"/>
                      <a:pt x="605" y="1026"/>
                      <a:pt x="599" y="1023"/>
                    </a:cubicBezTo>
                    <a:cubicBezTo>
                      <a:pt x="595" y="1022"/>
                      <a:pt x="591" y="1020"/>
                      <a:pt x="587" y="1019"/>
                    </a:cubicBezTo>
                    <a:cubicBezTo>
                      <a:pt x="580" y="1015"/>
                      <a:pt x="573" y="1012"/>
                      <a:pt x="567" y="1008"/>
                    </a:cubicBezTo>
                    <a:cubicBezTo>
                      <a:pt x="557" y="1003"/>
                      <a:pt x="548" y="998"/>
                      <a:pt x="539" y="993"/>
                    </a:cubicBezTo>
                    <a:cubicBezTo>
                      <a:pt x="535" y="991"/>
                      <a:pt x="532" y="989"/>
                      <a:pt x="529" y="986"/>
                    </a:cubicBezTo>
                    <a:cubicBezTo>
                      <a:pt x="533" y="988"/>
                      <a:pt x="536" y="989"/>
                      <a:pt x="539" y="991"/>
                    </a:cubicBezTo>
                    <a:cubicBezTo>
                      <a:pt x="548" y="996"/>
                      <a:pt x="557" y="1000"/>
                      <a:pt x="566" y="1003"/>
                    </a:cubicBezTo>
                    <a:cubicBezTo>
                      <a:pt x="570" y="1005"/>
                      <a:pt x="574" y="1006"/>
                      <a:pt x="578" y="1008"/>
                    </a:cubicBezTo>
                    <a:cubicBezTo>
                      <a:pt x="584" y="1010"/>
                      <a:pt x="590" y="1013"/>
                      <a:pt x="596" y="1015"/>
                    </a:cubicBezTo>
                    <a:cubicBezTo>
                      <a:pt x="610" y="1020"/>
                      <a:pt x="625" y="1025"/>
                      <a:pt x="640" y="1030"/>
                    </a:cubicBezTo>
                    <a:cubicBezTo>
                      <a:pt x="644" y="1032"/>
                      <a:pt x="648" y="1034"/>
                      <a:pt x="652" y="1035"/>
                    </a:cubicBezTo>
                    <a:cubicBezTo>
                      <a:pt x="668" y="1041"/>
                      <a:pt x="683" y="1046"/>
                      <a:pt x="698" y="1051"/>
                    </a:cubicBezTo>
                    <a:cubicBezTo>
                      <a:pt x="706" y="1054"/>
                      <a:pt x="714" y="1058"/>
                      <a:pt x="722" y="1061"/>
                    </a:cubicBezTo>
                    <a:cubicBezTo>
                      <a:pt x="722" y="1061"/>
                      <a:pt x="722" y="1061"/>
                      <a:pt x="722" y="1061"/>
                    </a:cubicBezTo>
                    <a:cubicBezTo>
                      <a:pt x="722" y="1061"/>
                      <a:pt x="723" y="1061"/>
                      <a:pt x="723" y="1061"/>
                    </a:cubicBezTo>
                    <a:cubicBezTo>
                      <a:pt x="723" y="1061"/>
                      <a:pt x="724" y="1061"/>
                      <a:pt x="725" y="1061"/>
                    </a:cubicBezTo>
                    <a:cubicBezTo>
                      <a:pt x="725" y="1061"/>
                      <a:pt x="725" y="1061"/>
                      <a:pt x="725" y="1061"/>
                    </a:cubicBezTo>
                    <a:cubicBezTo>
                      <a:pt x="724" y="1061"/>
                      <a:pt x="723" y="1061"/>
                      <a:pt x="723" y="1061"/>
                    </a:cubicBezTo>
                    <a:cubicBezTo>
                      <a:pt x="723" y="1061"/>
                      <a:pt x="722" y="1061"/>
                      <a:pt x="722" y="1061"/>
                    </a:cubicBezTo>
                    <a:cubicBezTo>
                      <a:pt x="722" y="1061"/>
                      <a:pt x="722" y="1061"/>
                      <a:pt x="722" y="1061"/>
                    </a:cubicBezTo>
                    <a:cubicBezTo>
                      <a:pt x="717" y="1060"/>
                      <a:pt x="712" y="1060"/>
                      <a:pt x="707" y="1059"/>
                    </a:cubicBezTo>
                    <a:cubicBezTo>
                      <a:pt x="696" y="1057"/>
                      <a:pt x="685" y="1055"/>
                      <a:pt x="673" y="1053"/>
                    </a:cubicBezTo>
                    <a:cubicBezTo>
                      <a:pt x="673" y="1053"/>
                      <a:pt x="672" y="1053"/>
                      <a:pt x="671" y="1053"/>
                    </a:cubicBezTo>
                    <a:cubicBezTo>
                      <a:pt x="671" y="1054"/>
                      <a:pt x="671" y="1054"/>
                      <a:pt x="671" y="1054"/>
                    </a:cubicBezTo>
                    <a:cubicBezTo>
                      <a:pt x="672" y="1055"/>
                      <a:pt x="673" y="1056"/>
                      <a:pt x="675" y="1056"/>
                    </a:cubicBezTo>
                    <a:cubicBezTo>
                      <a:pt x="678" y="1058"/>
                      <a:pt x="682" y="1059"/>
                      <a:pt x="686" y="1059"/>
                    </a:cubicBezTo>
                    <a:cubicBezTo>
                      <a:pt x="695" y="1061"/>
                      <a:pt x="704" y="1062"/>
                      <a:pt x="713" y="1063"/>
                    </a:cubicBezTo>
                    <a:cubicBezTo>
                      <a:pt x="721" y="1064"/>
                      <a:pt x="729" y="1065"/>
                      <a:pt x="737" y="1066"/>
                    </a:cubicBezTo>
                    <a:cubicBezTo>
                      <a:pt x="745" y="1068"/>
                      <a:pt x="754" y="1069"/>
                      <a:pt x="763" y="1071"/>
                    </a:cubicBezTo>
                    <a:cubicBezTo>
                      <a:pt x="762" y="1072"/>
                      <a:pt x="761" y="1071"/>
                      <a:pt x="760" y="1071"/>
                    </a:cubicBezTo>
                    <a:close/>
                    <a:moveTo>
                      <a:pt x="766" y="1073"/>
                    </a:moveTo>
                    <a:cubicBezTo>
                      <a:pt x="766" y="1073"/>
                      <a:pt x="766" y="1073"/>
                      <a:pt x="766" y="1073"/>
                    </a:cubicBezTo>
                    <a:cubicBezTo>
                      <a:pt x="766" y="1073"/>
                      <a:pt x="766" y="1073"/>
                      <a:pt x="766" y="1073"/>
                    </a:cubicBezTo>
                    <a:cubicBezTo>
                      <a:pt x="766" y="1073"/>
                      <a:pt x="766" y="1073"/>
                      <a:pt x="766" y="1073"/>
                    </a:cubicBezTo>
                    <a:close/>
                    <a:moveTo>
                      <a:pt x="767" y="1073"/>
                    </a:moveTo>
                    <a:cubicBezTo>
                      <a:pt x="767" y="1073"/>
                      <a:pt x="766" y="1073"/>
                      <a:pt x="766" y="1073"/>
                    </a:cubicBezTo>
                    <a:cubicBezTo>
                      <a:pt x="766" y="1073"/>
                      <a:pt x="766" y="1073"/>
                      <a:pt x="766" y="1073"/>
                    </a:cubicBezTo>
                    <a:cubicBezTo>
                      <a:pt x="766" y="1073"/>
                      <a:pt x="766" y="1073"/>
                      <a:pt x="766" y="1073"/>
                    </a:cubicBezTo>
                    <a:cubicBezTo>
                      <a:pt x="766" y="1073"/>
                      <a:pt x="767" y="1073"/>
                      <a:pt x="767" y="1073"/>
                    </a:cubicBezTo>
                    <a:cubicBezTo>
                      <a:pt x="767" y="1073"/>
                      <a:pt x="768" y="1073"/>
                      <a:pt x="768" y="1073"/>
                    </a:cubicBezTo>
                    <a:cubicBezTo>
                      <a:pt x="768" y="1073"/>
                      <a:pt x="768" y="1073"/>
                      <a:pt x="768" y="1073"/>
                    </a:cubicBezTo>
                    <a:cubicBezTo>
                      <a:pt x="768" y="1073"/>
                      <a:pt x="767" y="1073"/>
                      <a:pt x="767" y="1073"/>
                    </a:cubicBezTo>
                    <a:close/>
                    <a:moveTo>
                      <a:pt x="775" y="1074"/>
                    </a:moveTo>
                    <a:cubicBezTo>
                      <a:pt x="774" y="1074"/>
                      <a:pt x="774" y="1074"/>
                      <a:pt x="773" y="1074"/>
                    </a:cubicBezTo>
                    <a:cubicBezTo>
                      <a:pt x="773" y="1074"/>
                      <a:pt x="773" y="1074"/>
                      <a:pt x="773" y="1073"/>
                    </a:cubicBezTo>
                    <a:cubicBezTo>
                      <a:pt x="774" y="1074"/>
                      <a:pt x="774" y="1074"/>
                      <a:pt x="775" y="1074"/>
                    </a:cubicBezTo>
                    <a:cubicBezTo>
                      <a:pt x="775" y="1074"/>
                      <a:pt x="775" y="1074"/>
                      <a:pt x="775" y="107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5"/>
              <p:cNvSpPr/>
              <p:nvPr/>
            </p:nvSpPr>
            <p:spPr>
              <a:xfrm>
                <a:off x="4868057" y="2840408"/>
                <a:ext cx="12362" cy="42853"/>
              </a:xfrm>
              <a:custGeom>
                <a:avLst/>
                <a:gdLst/>
                <a:ahLst/>
                <a:cxnLst/>
                <a:rect l="l" t="t" r="r" b="b"/>
                <a:pathLst>
                  <a:path w="13" h="45" extrusionOk="0">
                    <a:moveTo>
                      <a:pt x="13" y="45"/>
                    </a:moveTo>
                    <a:cubicBezTo>
                      <a:pt x="9" y="30"/>
                      <a:pt x="6" y="15"/>
                      <a:pt x="1" y="0"/>
                    </a:cubicBezTo>
                    <a:cubicBezTo>
                      <a:pt x="0" y="5"/>
                      <a:pt x="11" y="43"/>
                      <a:pt x="13" y="4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2" name="Google Shape;202;p5"/>
            <p:cNvGrpSpPr/>
            <p:nvPr/>
          </p:nvGrpSpPr>
          <p:grpSpPr>
            <a:xfrm rot="7318788" flipH="1">
              <a:off x="6891252" y="3878977"/>
              <a:ext cx="2508826" cy="1298590"/>
              <a:chOff x="3763761" y="3390084"/>
              <a:chExt cx="1006229" cy="520833"/>
            </a:xfrm>
          </p:grpSpPr>
          <p:sp>
            <p:nvSpPr>
              <p:cNvPr id="203" name="Google Shape;203;p5"/>
              <p:cNvSpPr/>
              <p:nvPr/>
            </p:nvSpPr>
            <p:spPr>
              <a:xfrm>
                <a:off x="4450238" y="3500514"/>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5"/>
              <p:cNvSpPr/>
              <p:nvPr/>
            </p:nvSpPr>
            <p:spPr>
              <a:xfrm>
                <a:off x="3763761" y="3390084"/>
                <a:ext cx="1006229" cy="520833"/>
              </a:xfrm>
              <a:custGeom>
                <a:avLst/>
                <a:gdLst/>
                <a:ahLst/>
                <a:cxnLst/>
                <a:rect l="l" t="t" r="r" b="b"/>
                <a:pathLst>
                  <a:path w="1067" h="552" extrusionOk="0">
                    <a:moveTo>
                      <a:pt x="1065" y="269"/>
                    </a:moveTo>
                    <a:cubicBezTo>
                      <a:pt x="1058" y="263"/>
                      <a:pt x="1052" y="257"/>
                      <a:pt x="1045" y="252"/>
                    </a:cubicBezTo>
                    <a:cubicBezTo>
                      <a:pt x="1032" y="241"/>
                      <a:pt x="1019" y="230"/>
                      <a:pt x="1005" y="221"/>
                    </a:cubicBezTo>
                    <a:cubicBezTo>
                      <a:pt x="999" y="218"/>
                      <a:pt x="994" y="215"/>
                      <a:pt x="989" y="211"/>
                    </a:cubicBezTo>
                    <a:cubicBezTo>
                      <a:pt x="985" y="209"/>
                      <a:pt x="982" y="206"/>
                      <a:pt x="978" y="204"/>
                    </a:cubicBezTo>
                    <a:cubicBezTo>
                      <a:pt x="971" y="200"/>
                      <a:pt x="964" y="195"/>
                      <a:pt x="957" y="192"/>
                    </a:cubicBezTo>
                    <a:cubicBezTo>
                      <a:pt x="944" y="186"/>
                      <a:pt x="931" y="180"/>
                      <a:pt x="918" y="175"/>
                    </a:cubicBezTo>
                    <a:cubicBezTo>
                      <a:pt x="909" y="171"/>
                      <a:pt x="899" y="167"/>
                      <a:pt x="889" y="165"/>
                    </a:cubicBezTo>
                    <a:cubicBezTo>
                      <a:pt x="882" y="164"/>
                      <a:pt x="875" y="162"/>
                      <a:pt x="868" y="161"/>
                    </a:cubicBezTo>
                    <a:cubicBezTo>
                      <a:pt x="860" y="160"/>
                      <a:pt x="852" y="160"/>
                      <a:pt x="845" y="160"/>
                    </a:cubicBezTo>
                    <a:cubicBezTo>
                      <a:pt x="835" y="159"/>
                      <a:pt x="825" y="159"/>
                      <a:pt x="816" y="160"/>
                    </a:cubicBezTo>
                    <a:cubicBezTo>
                      <a:pt x="813" y="160"/>
                      <a:pt x="810" y="160"/>
                      <a:pt x="807" y="159"/>
                    </a:cubicBezTo>
                    <a:cubicBezTo>
                      <a:pt x="807" y="159"/>
                      <a:pt x="807" y="159"/>
                      <a:pt x="807" y="159"/>
                    </a:cubicBezTo>
                    <a:cubicBezTo>
                      <a:pt x="807" y="159"/>
                      <a:pt x="807" y="159"/>
                      <a:pt x="807" y="159"/>
                    </a:cubicBezTo>
                    <a:cubicBezTo>
                      <a:pt x="807" y="159"/>
                      <a:pt x="807" y="159"/>
                      <a:pt x="807" y="159"/>
                    </a:cubicBezTo>
                    <a:cubicBezTo>
                      <a:pt x="808" y="159"/>
                      <a:pt x="810" y="159"/>
                      <a:pt x="812" y="159"/>
                    </a:cubicBezTo>
                    <a:cubicBezTo>
                      <a:pt x="828" y="158"/>
                      <a:pt x="843" y="157"/>
                      <a:pt x="859" y="157"/>
                    </a:cubicBezTo>
                    <a:cubicBezTo>
                      <a:pt x="875" y="157"/>
                      <a:pt x="891" y="158"/>
                      <a:pt x="908" y="159"/>
                    </a:cubicBezTo>
                    <a:cubicBezTo>
                      <a:pt x="915" y="159"/>
                      <a:pt x="923" y="161"/>
                      <a:pt x="931" y="162"/>
                    </a:cubicBezTo>
                    <a:cubicBezTo>
                      <a:pt x="937" y="164"/>
                      <a:pt x="942" y="166"/>
                      <a:pt x="948" y="167"/>
                    </a:cubicBezTo>
                    <a:cubicBezTo>
                      <a:pt x="964" y="171"/>
                      <a:pt x="980" y="175"/>
                      <a:pt x="995" y="181"/>
                    </a:cubicBezTo>
                    <a:cubicBezTo>
                      <a:pt x="1000" y="184"/>
                      <a:pt x="1006" y="186"/>
                      <a:pt x="1012" y="188"/>
                    </a:cubicBezTo>
                    <a:cubicBezTo>
                      <a:pt x="1019" y="191"/>
                      <a:pt x="1026" y="194"/>
                      <a:pt x="1033" y="196"/>
                    </a:cubicBezTo>
                    <a:cubicBezTo>
                      <a:pt x="1034" y="197"/>
                      <a:pt x="1035" y="198"/>
                      <a:pt x="1037" y="198"/>
                    </a:cubicBezTo>
                    <a:cubicBezTo>
                      <a:pt x="1038" y="199"/>
                      <a:pt x="1039" y="199"/>
                      <a:pt x="1040" y="198"/>
                    </a:cubicBezTo>
                    <a:cubicBezTo>
                      <a:pt x="1040" y="197"/>
                      <a:pt x="1040" y="196"/>
                      <a:pt x="1040" y="195"/>
                    </a:cubicBezTo>
                    <a:cubicBezTo>
                      <a:pt x="1040" y="194"/>
                      <a:pt x="1039" y="194"/>
                      <a:pt x="1039" y="193"/>
                    </a:cubicBezTo>
                    <a:cubicBezTo>
                      <a:pt x="1036" y="190"/>
                      <a:pt x="1033" y="188"/>
                      <a:pt x="1030" y="185"/>
                    </a:cubicBezTo>
                    <a:cubicBezTo>
                      <a:pt x="1028" y="184"/>
                      <a:pt x="1026" y="183"/>
                      <a:pt x="1024" y="182"/>
                    </a:cubicBezTo>
                    <a:cubicBezTo>
                      <a:pt x="1009" y="172"/>
                      <a:pt x="994" y="163"/>
                      <a:pt x="977" y="157"/>
                    </a:cubicBezTo>
                    <a:cubicBezTo>
                      <a:pt x="968" y="154"/>
                      <a:pt x="958" y="151"/>
                      <a:pt x="947" y="149"/>
                    </a:cubicBezTo>
                    <a:cubicBezTo>
                      <a:pt x="932" y="146"/>
                      <a:pt x="916" y="143"/>
                      <a:pt x="900" y="141"/>
                    </a:cubicBezTo>
                    <a:cubicBezTo>
                      <a:pt x="884" y="139"/>
                      <a:pt x="868" y="137"/>
                      <a:pt x="851" y="138"/>
                    </a:cubicBezTo>
                    <a:cubicBezTo>
                      <a:pt x="828" y="139"/>
                      <a:pt x="805" y="144"/>
                      <a:pt x="782" y="150"/>
                    </a:cubicBezTo>
                    <a:cubicBezTo>
                      <a:pt x="777" y="151"/>
                      <a:pt x="772" y="152"/>
                      <a:pt x="767" y="154"/>
                    </a:cubicBezTo>
                    <a:cubicBezTo>
                      <a:pt x="767" y="154"/>
                      <a:pt x="767" y="154"/>
                      <a:pt x="767" y="154"/>
                    </a:cubicBezTo>
                    <a:cubicBezTo>
                      <a:pt x="766" y="154"/>
                      <a:pt x="766" y="154"/>
                      <a:pt x="766" y="154"/>
                    </a:cubicBezTo>
                    <a:cubicBezTo>
                      <a:pt x="766" y="154"/>
                      <a:pt x="765" y="155"/>
                      <a:pt x="765" y="155"/>
                    </a:cubicBezTo>
                    <a:cubicBezTo>
                      <a:pt x="765" y="155"/>
                      <a:pt x="765" y="155"/>
                      <a:pt x="765" y="155"/>
                    </a:cubicBezTo>
                    <a:cubicBezTo>
                      <a:pt x="765" y="155"/>
                      <a:pt x="765" y="155"/>
                      <a:pt x="765" y="155"/>
                    </a:cubicBezTo>
                    <a:cubicBezTo>
                      <a:pt x="765" y="154"/>
                      <a:pt x="766" y="154"/>
                      <a:pt x="766" y="154"/>
                    </a:cubicBezTo>
                    <a:cubicBezTo>
                      <a:pt x="766" y="154"/>
                      <a:pt x="766" y="154"/>
                      <a:pt x="767" y="154"/>
                    </a:cubicBezTo>
                    <a:cubicBezTo>
                      <a:pt x="767" y="154"/>
                      <a:pt x="767" y="154"/>
                      <a:pt x="767" y="154"/>
                    </a:cubicBezTo>
                    <a:cubicBezTo>
                      <a:pt x="768" y="153"/>
                      <a:pt x="768" y="153"/>
                      <a:pt x="769" y="153"/>
                    </a:cubicBezTo>
                    <a:cubicBezTo>
                      <a:pt x="777" y="149"/>
                      <a:pt x="785" y="146"/>
                      <a:pt x="794" y="143"/>
                    </a:cubicBezTo>
                    <a:cubicBezTo>
                      <a:pt x="797" y="142"/>
                      <a:pt x="800" y="141"/>
                      <a:pt x="803" y="140"/>
                    </a:cubicBezTo>
                    <a:cubicBezTo>
                      <a:pt x="809" y="138"/>
                      <a:pt x="816" y="136"/>
                      <a:pt x="823" y="134"/>
                    </a:cubicBezTo>
                    <a:cubicBezTo>
                      <a:pt x="827" y="133"/>
                      <a:pt x="832" y="132"/>
                      <a:pt x="837" y="132"/>
                    </a:cubicBezTo>
                    <a:cubicBezTo>
                      <a:pt x="842" y="131"/>
                      <a:pt x="847" y="131"/>
                      <a:pt x="852" y="130"/>
                    </a:cubicBezTo>
                    <a:cubicBezTo>
                      <a:pt x="858" y="130"/>
                      <a:pt x="863" y="129"/>
                      <a:pt x="868" y="128"/>
                    </a:cubicBezTo>
                    <a:cubicBezTo>
                      <a:pt x="878" y="128"/>
                      <a:pt x="887" y="127"/>
                      <a:pt x="897" y="126"/>
                    </a:cubicBezTo>
                    <a:cubicBezTo>
                      <a:pt x="903" y="126"/>
                      <a:pt x="908" y="126"/>
                      <a:pt x="914" y="125"/>
                    </a:cubicBezTo>
                    <a:cubicBezTo>
                      <a:pt x="920" y="125"/>
                      <a:pt x="926" y="125"/>
                      <a:pt x="932" y="124"/>
                    </a:cubicBezTo>
                    <a:cubicBezTo>
                      <a:pt x="942" y="122"/>
                      <a:pt x="952" y="121"/>
                      <a:pt x="962" y="119"/>
                    </a:cubicBezTo>
                    <a:cubicBezTo>
                      <a:pt x="963" y="119"/>
                      <a:pt x="964" y="119"/>
                      <a:pt x="965" y="118"/>
                    </a:cubicBezTo>
                    <a:cubicBezTo>
                      <a:pt x="965" y="118"/>
                      <a:pt x="965" y="118"/>
                      <a:pt x="965" y="118"/>
                    </a:cubicBezTo>
                    <a:cubicBezTo>
                      <a:pt x="964" y="117"/>
                      <a:pt x="963" y="117"/>
                      <a:pt x="962" y="116"/>
                    </a:cubicBezTo>
                    <a:cubicBezTo>
                      <a:pt x="960" y="115"/>
                      <a:pt x="958" y="115"/>
                      <a:pt x="956" y="114"/>
                    </a:cubicBezTo>
                    <a:cubicBezTo>
                      <a:pt x="948" y="111"/>
                      <a:pt x="940" y="109"/>
                      <a:pt x="931" y="108"/>
                    </a:cubicBezTo>
                    <a:cubicBezTo>
                      <a:pt x="924" y="107"/>
                      <a:pt x="917" y="106"/>
                      <a:pt x="909" y="105"/>
                    </a:cubicBezTo>
                    <a:cubicBezTo>
                      <a:pt x="905" y="105"/>
                      <a:pt x="900" y="104"/>
                      <a:pt x="896" y="104"/>
                    </a:cubicBezTo>
                    <a:cubicBezTo>
                      <a:pt x="887" y="104"/>
                      <a:pt x="877" y="105"/>
                      <a:pt x="868" y="106"/>
                    </a:cubicBezTo>
                    <a:cubicBezTo>
                      <a:pt x="865" y="106"/>
                      <a:pt x="862" y="106"/>
                      <a:pt x="859" y="107"/>
                    </a:cubicBezTo>
                    <a:cubicBezTo>
                      <a:pt x="855" y="108"/>
                      <a:pt x="851" y="109"/>
                      <a:pt x="847" y="110"/>
                    </a:cubicBezTo>
                    <a:cubicBezTo>
                      <a:pt x="841" y="112"/>
                      <a:pt x="835" y="113"/>
                      <a:pt x="829" y="115"/>
                    </a:cubicBezTo>
                    <a:cubicBezTo>
                      <a:pt x="826" y="116"/>
                      <a:pt x="823" y="117"/>
                      <a:pt x="819" y="119"/>
                    </a:cubicBezTo>
                    <a:cubicBezTo>
                      <a:pt x="815" y="120"/>
                      <a:pt x="810" y="122"/>
                      <a:pt x="806" y="124"/>
                    </a:cubicBezTo>
                    <a:cubicBezTo>
                      <a:pt x="802" y="125"/>
                      <a:pt x="799" y="127"/>
                      <a:pt x="795" y="128"/>
                    </a:cubicBezTo>
                    <a:cubicBezTo>
                      <a:pt x="789" y="131"/>
                      <a:pt x="783" y="134"/>
                      <a:pt x="777" y="138"/>
                    </a:cubicBezTo>
                    <a:cubicBezTo>
                      <a:pt x="770" y="141"/>
                      <a:pt x="763" y="145"/>
                      <a:pt x="756" y="149"/>
                    </a:cubicBezTo>
                    <a:cubicBezTo>
                      <a:pt x="752" y="151"/>
                      <a:pt x="749" y="154"/>
                      <a:pt x="744" y="156"/>
                    </a:cubicBezTo>
                    <a:cubicBezTo>
                      <a:pt x="740" y="158"/>
                      <a:pt x="736" y="161"/>
                      <a:pt x="733" y="164"/>
                    </a:cubicBezTo>
                    <a:cubicBezTo>
                      <a:pt x="732" y="165"/>
                      <a:pt x="730" y="166"/>
                      <a:pt x="729" y="166"/>
                    </a:cubicBezTo>
                    <a:cubicBezTo>
                      <a:pt x="723" y="168"/>
                      <a:pt x="717" y="169"/>
                      <a:pt x="712" y="170"/>
                    </a:cubicBezTo>
                    <a:cubicBezTo>
                      <a:pt x="711" y="170"/>
                      <a:pt x="710" y="170"/>
                      <a:pt x="710" y="170"/>
                    </a:cubicBezTo>
                    <a:cubicBezTo>
                      <a:pt x="710" y="170"/>
                      <a:pt x="709" y="170"/>
                      <a:pt x="709" y="170"/>
                    </a:cubicBezTo>
                    <a:cubicBezTo>
                      <a:pt x="717" y="165"/>
                      <a:pt x="724" y="160"/>
                      <a:pt x="731" y="156"/>
                    </a:cubicBezTo>
                    <a:cubicBezTo>
                      <a:pt x="739" y="152"/>
                      <a:pt x="748" y="147"/>
                      <a:pt x="756" y="143"/>
                    </a:cubicBezTo>
                    <a:cubicBezTo>
                      <a:pt x="770" y="137"/>
                      <a:pt x="783" y="130"/>
                      <a:pt x="796" y="124"/>
                    </a:cubicBezTo>
                    <a:cubicBezTo>
                      <a:pt x="804" y="121"/>
                      <a:pt x="813" y="118"/>
                      <a:pt x="821" y="115"/>
                    </a:cubicBezTo>
                    <a:cubicBezTo>
                      <a:pt x="828" y="113"/>
                      <a:pt x="835" y="110"/>
                      <a:pt x="842" y="108"/>
                    </a:cubicBezTo>
                    <a:cubicBezTo>
                      <a:pt x="849" y="106"/>
                      <a:pt x="856" y="105"/>
                      <a:pt x="863" y="104"/>
                    </a:cubicBezTo>
                    <a:cubicBezTo>
                      <a:pt x="874" y="101"/>
                      <a:pt x="884" y="99"/>
                      <a:pt x="895" y="97"/>
                    </a:cubicBezTo>
                    <a:cubicBezTo>
                      <a:pt x="910" y="95"/>
                      <a:pt x="924" y="93"/>
                      <a:pt x="939" y="91"/>
                    </a:cubicBezTo>
                    <a:cubicBezTo>
                      <a:pt x="940" y="91"/>
                      <a:pt x="941" y="90"/>
                      <a:pt x="941" y="90"/>
                    </a:cubicBezTo>
                    <a:cubicBezTo>
                      <a:pt x="941" y="89"/>
                      <a:pt x="940" y="89"/>
                      <a:pt x="939" y="88"/>
                    </a:cubicBezTo>
                    <a:cubicBezTo>
                      <a:pt x="939" y="88"/>
                      <a:pt x="939" y="88"/>
                      <a:pt x="938" y="88"/>
                    </a:cubicBezTo>
                    <a:cubicBezTo>
                      <a:pt x="932" y="87"/>
                      <a:pt x="926" y="86"/>
                      <a:pt x="920" y="86"/>
                    </a:cubicBezTo>
                    <a:cubicBezTo>
                      <a:pt x="909" y="85"/>
                      <a:pt x="898" y="84"/>
                      <a:pt x="888" y="83"/>
                    </a:cubicBezTo>
                    <a:cubicBezTo>
                      <a:pt x="882" y="83"/>
                      <a:pt x="877" y="82"/>
                      <a:pt x="871" y="83"/>
                    </a:cubicBezTo>
                    <a:cubicBezTo>
                      <a:pt x="867" y="83"/>
                      <a:pt x="862" y="84"/>
                      <a:pt x="858" y="84"/>
                    </a:cubicBezTo>
                    <a:cubicBezTo>
                      <a:pt x="847" y="84"/>
                      <a:pt x="837" y="85"/>
                      <a:pt x="827" y="88"/>
                    </a:cubicBezTo>
                    <a:cubicBezTo>
                      <a:pt x="820" y="90"/>
                      <a:pt x="813" y="92"/>
                      <a:pt x="805" y="95"/>
                    </a:cubicBezTo>
                    <a:cubicBezTo>
                      <a:pt x="798" y="97"/>
                      <a:pt x="791" y="101"/>
                      <a:pt x="784" y="104"/>
                    </a:cubicBezTo>
                    <a:cubicBezTo>
                      <a:pt x="776" y="108"/>
                      <a:pt x="768" y="111"/>
                      <a:pt x="760" y="115"/>
                    </a:cubicBezTo>
                    <a:cubicBezTo>
                      <a:pt x="751" y="120"/>
                      <a:pt x="742" y="125"/>
                      <a:pt x="735" y="131"/>
                    </a:cubicBezTo>
                    <a:cubicBezTo>
                      <a:pt x="733" y="132"/>
                      <a:pt x="732" y="133"/>
                      <a:pt x="731" y="134"/>
                    </a:cubicBezTo>
                    <a:cubicBezTo>
                      <a:pt x="731" y="135"/>
                      <a:pt x="730" y="135"/>
                      <a:pt x="730" y="135"/>
                    </a:cubicBezTo>
                    <a:cubicBezTo>
                      <a:pt x="730" y="135"/>
                      <a:pt x="730" y="136"/>
                      <a:pt x="729" y="136"/>
                    </a:cubicBezTo>
                    <a:cubicBezTo>
                      <a:pt x="729" y="136"/>
                      <a:pt x="729" y="136"/>
                      <a:pt x="729" y="136"/>
                    </a:cubicBezTo>
                    <a:cubicBezTo>
                      <a:pt x="726" y="139"/>
                      <a:pt x="723" y="142"/>
                      <a:pt x="719" y="145"/>
                    </a:cubicBezTo>
                    <a:cubicBezTo>
                      <a:pt x="712" y="152"/>
                      <a:pt x="706" y="159"/>
                      <a:pt x="700" y="167"/>
                    </a:cubicBezTo>
                    <a:cubicBezTo>
                      <a:pt x="698" y="169"/>
                      <a:pt x="697" y="171"/>
                      <a:pt x="695" y="172"/>
                    </a:cubicBezTo>
                    <a:cubicBezTo>
                      <a:pt x="695" y="173"/>
                      <a:pt x="694" y="174"/>
                      <a:pt x="693" y="174"/>
                    </a:cubicBezTo>
                    <a:cubicBezTo>
                      <a:pt x="686" y="175"/>
                      <a:pt x="679" y="177"/>
                      <a:pt x="672" y="178"/>
                    </a:cubicBezTo>
                    <a:cubicBezTo>
                      <a:pt x="677" y="174"/>
                      <a:pt x="682" y="171"/>
                      <a:pt x="687" y="167"/>
                    </a:cubicBezTo>
                    <a:cubicBezTo>
                      <a:pt x="688" y="166"/>
                      <a:pt x="689" y="166"/>
                      <a:pt x="690" y="165"/>
                    </a:cubicBezTo>
                    <a:cubicBezTo>
                      <a:pt x="699" y="158"/>
                      <a:pt x="709" y="152"/>
                      <a:pt x="718" y="145"/>
                    </a:cubicBezTo>
                    <a:cubicBezTo>
                      <a:pt x="721" y="143"/>
                      <a:pt x="724" y="140"/>
                      <a:pt x="727" y="137"/>
                    </a:cubicBezTo>
                    <a:cubicBezTo>
                      <a:pt x="727" y="137"/>
                      <a:pt x="728" y="136"/>
                      <a:pt x="729" y="136"/>
                    </a:cubicBezTo>
                    <a:cubicBezTo>
                      <a:pt x="729" y="136"/>
                      <a:pt x="729" y="136"/>
                      <a:pt x="729" y="136"/>
                    </a:cubicBezTo>
                    <a:cubicBezTo>
                      <a:pt x="730" y="136"/>
                      <a:pt x="730" y="135"/>
                      <a:pt x="730" y="135"/>
                    </a:cubicBezTo>
                    <a:cubicBezTo>
                      <a:pt x="730" y="135"/>
                      <a:pt x="731" y="135"/>
                      <a:pt x="731" y="134"/>
                    </a:cubicBezTo>
                    <a:cubicBezTo>
                      <a:pt x="732" y="133"/>
                      <a:pt x="734" y="131"/>
                      <a:pt x="735" y="130"/>
                    </a:cubicBezTo>
                    <a:cubicBezTo>
                      <a:pt x="738" y="128"/>
                      <a:pt x="741" y="126"/>
                      <a:pt x="744" y="123"/>
                    </a:cubicBezTo>
                    <a:cubicBezTo>
                      <a:pt x="746" y="122"/>
                      <a:pt x="747" y="120"/>
                      <a:pt x="749" y="119"/>
                    </a:cubicBezTo>
                    <a:cubicBezTo>
                      <a:pt x="756" y="114"/>
                      <a:pt x="763" y="110"/>
                      <a:pt x="769" y="106"/>
                    </a:cubicBezTo>
                    <a:cubicBezTo>
                      <a:pt x="770" y="105"/>
                      <a:pt x="771" y="104"/>
                      <a:pt x="773" y="104"/>
                    </a:cubicBezTo>
                    <a:cubicBezTo>
                      <a:pt x="782" y="99"/>
                      <a:pt x="791" y="93"/>
                      <a:pt x="800" y="87"/>
                    </a:cubicBezTo>
                    <a:cubicBezTo>
                      <a:pt x="815" y="77"/>
                      <a:pt x="830" y="68"/>
                      <a:pt x="845" y="58"/>
                    </a:cubicBezTo>
                    <a:cubicBezTo>
                      <a:pt x="846" y="57"/>
                      <a:pt x="848" y="57"/>
                      <a:pt x="847" y="55"/>
                    </a:cubicBezTo>
                    <a:cubicBezTo>
                      <a:pt x="846" y="55"/>
                      <a:pt x="844" y="55"/>
                      <a:pt x="843" y="55"/>
                    </a:cubicBezTo>
                    <a:cubicBezTo>
                      <a:pt x="840" y="56"/>
                      <a:pt x="836" y="56"/>
                      <a:pt x="833" y="57"/>
                    </a:cubicBezTo>
                    <a:cubicBezTo>
                      <a:pt x="832" y="57"/>
                      <a:pt x="830" y="57"/>
                      <a:pt x="829" y="58"/>
                    </a:cubicBezTo>
                    <a:cubicBezTo>
                      <a:pt x="819" y="61"/>
                      <a:pt x="808" y="64"/>
                      <a:pt x="798" y="67"/>
                    </a:cubicBezTo>
                    <a:cubicBezTo>
                      <a:pt x="788" y="70"/>
                      <a:pt x="779" y="74"/>
                      <a:pt x="770" y="79"/>
                    </a:cubicBezTo>
                    <a:cubicBezTo>
                      <a:pt x="764" y="82"/>
                      <a:pt x="758" y="86"/>
                      <a:pt x="751" y="90"/>
                    </a:cubicBezTo>
                    <a:cubicBezTo>
                      <a:pt x="745" y="94"/>
                      <a:pt x="738" y="98"/>
                      <a:pt x="732" y="102"/>
                    </a:cubicBezTo>
                    <a:cubicBezTo>
                      <a:pt x="727" y="105"/>
                      <a:pt x="723" y="108"/>
                      <a:pt x="719" y="111"/>
                    </a:cubicBezTo>
                    <a:cubicBezTo>
                      <a:pt x="719" y="111"/>
                      <a:pt x="719" y="111"/>
                      <a:pt x="719" y="111"/>
                    </a:cubicBezTo>
                    <a:cubicBezTo>
                      <a:pt x="719" y="111"/>
                      <a:pt x="719" y="111"/>
                      <a:pt x="719" y="111"/>
                    </a:cubicBezTo>
                    <a:cubicBezTo>
                      <a:pt x="719" y="111"/>
                      <a:pt x="719" y="111"/>
                      <a:pt x="719" y="111"/>
                    </a:cubicBezTo>
                    <a:cubicBezTo>
                      <a:pt x="719" y="111"/>
                      <a:pt x="719" y="111"/>
                      <a:pt x="719" y="111"/>
                    </a:cubicBezTo>
                    <a:cubicBezTo>
                      <a:pt x="726" y="104"/>
                      <a:pt x="732" y="96"/>
                      <a:pt x="739" y="91"/>
                    </a:cubicBezTo>
                    <a:cubicBezTo>
                      <a:pt x="746" y="86"/>
                      <a:pt x="752" y="81"/>
                      <a:pt x="759" y="77"/>
                    </a:cubicBezTo>
                    <a:cubicBezTo>
                      <a:pt x="767" y="72"/>
                      <a:pt x="775" y="67"/>
                      <a:pt x="784" y="63"/>
                    </a:cubicBezTo>
                    <a:cubicBezTo>
                      <a:pt x="797" y="57"/>
                      <a:pt x="811" y="51"/>
                      <a:pt x="823" y="44"/>
                    </a:cubicBezTo>
                    <a:cubicBezTo>
                      <a:pt x="826" y="43"/>
                      <a:pt x="828" y="41"/>
                      <a:pt x="830" y="40"/>
                    </a:cubicBezTo>
                    <a:cubicBezTo>
                      <a:pt x="831" y="39"/>
                      <a:pt x="831" y="38"/>
                      <a:pt x="832" y="37"/>
                    </a:cubicBezTo>
                    <a:cubicBezTo>
                      <a:pt x="831" y="36"/>
                      <a:pt x="831" y="36"/>
                      <a:pt x="830" y="36"/>
                    </a:cubicBezTo>
                    <a:cubicBezTo>
                      <a:pt x="820" y="39"/>
                      <a:pt x="810" y="41"/>
                      <a:pt x="801" y="43"/>
                    </a:cubicBezTo>
                    <a:cubicBezTo>
                      <a:pt x="789" y="47"/>
                      <a:pt x="778" y="50"/>
                      <a:pt x="767" y="53"/>
                    </a:cubicBezTo>
                    <a:cubicBezTo>
                      <a:pt x="754" y="57"/>
                      <a:pt x="741" y="62"/>
                      <a:pt x="729" y="69"/>
                    </a:cubicBezTo>
                    <a:cubicBezTo>
                      <a:pt x="723" y="73"/>
                      <a:pt x="717" y="76"/>
                      <a:pt x="711" y="80"/>
                    </a:cubicBezTo>
                    <a:cubicBezTo>
                      <a:pt x="711" y="80"/>
                      <a:pt x="711" y="80"/>
                      <a:pt x="711" y="80"/>
                    </a:cubicBezTo>
                    <a:cubicBezTo>
                      <a:pt x="711" y="80"/>
                      <a:pt x="711" y="80"/>
                      <a:pt x="711" y="80"/>
                    </a:cubicBezTo>
                    <a:cubicBezTo>
                      <a:pt x="711" y="80"/>
                      <a:pt x="711" y="80"/>
                      <a:pt x="711" y="80"/>
                    </a:cubicBezTo>
                    <a:cubicBezTo>
                      <a:pt x="715" y="76"/>
                      <a:pt x="718" y="73"/>
                      <a:pt x="721" y="69"/>
                    </a:cubicBezTo>
                    <a:cubicBezTo>
                      <a:pt x="734" y="57"/>
                      <a:pt x="748" y="45"/>
                      <a:pt x="764" y="36"/>
                    </a:cubicBezTo>
                    <a:cubicBezTo>
                      <a:pt x="765" y="36"/>
                      <a:pt x="765" y="35"/>
                      <a:pt x="766" y="34"/>
                    </a:cubicBezTo>
                    <a:cubicBezTo>
                      <a:pt x="766" y="34"/>
                      <a:pt x="766" y="34"/>
                      <a:pt x="766" y="34"/>
                    </a:cubicBezTo>
                    <a:cubicBezTo>
                      <a:pt x="765" y="34"/>
                      <a:pt x="763" y="34"/>
                      <a:pt x="762" y="34"/>
                    </a:cubicBezTo>
                    <a:cubicBezTo>
                      <a:pt x="753" y="37"/>
                      <a:pt x="744" y="40"/>
                      <a:pt x="735" y="44"/>
                    </a:cubicBezTo>
                    <a:cubicBezTo>
                      <a:pt x="728" y="47"/>
                      <a:pt x="720" y="50"/>
                      <a:pt x="713" y="53"/>
                    </a:cubicBezTo>
                    <a:cubicBezTo>
                      <a:pt x="697" y="61"/>
                      <a:pt x="681" y="70"/>
                      <a:pt x="666" y="81"/>
                    </a:cubicBezTo>
                    <a:cubicBezTo>
                      <a:pt x="660" y="85"/>
                      <a:pt x="654" y="90"/>
                      <a:pt x="649" y="95"/>
                    </a:cubicBezTo>
                    <a:cubicBezTo>
                      <a:pt x="643" y="100"/>
                      <a:pt x="638" y="105"/>
                      <a:pt x="633" y="110"/>
                    </a:cubicBezTo>
                    <a:cubicBezTo>
                      <a:pt x="625" y="118"/>
                      <a:pt x="618" y="125"/>
                      <a:pt x="610" y="133"/>
                    </a:cubicBezTo>
                    <a:cubicBezTo>
                      <a:pt x="606" y="137"/>
                      <a:pt x="602" y="142"/>
                      <a:pt x="597" y="147"/>
                    </a:cubicBezTo>
                    <a:cubicBezTo>
                      <a:pt x="585" y="160"/>
                      <a:pt x="574" y="174"/>
                      <a:pt x="565" y="190"/>
                    </a:cubicBezTo>
                    <a:cubicBezTo>
                      <a:pt x="563" y="193"/>
                      <a:pt x="562" y="196"/>
                      <a:pt x="560" y="199"/>
                    </a:cubicBezTo>
                    <a:cubicBezTo>
                      <a:pt x="559" y="202"/>
                      <a:pt x="558" y="205"/>
                      <a:pt x="556" y="208"/>
                    </a:cubicBezTo>
                    <a:cubicBezTo>
                      <a:pt x="555" y="209"/>
                      <a:pt x="555" y="210"/>
                      <a:pt x="554" y="210"/>
                    </a:cubicBezTo>
                    <a:cubicBezTo>
                      <a:pt x="545" y="213"/>
                      <a:pt x="537" y="215"/>
                      <a:pt x="528" y="218"/>
                    </a:cubicBezTo>
                    <a:cubicBezTo>
                      <a:pt x="528" y="218"/>
                      <a:pt x="528" y="218"/>
                      <a:pt x="528" y="218"/>
                    </a:cubicBezTo>
                    <a:cubicBezTo>
                      <a:pt x="528" y="218"/>
                      <a:pt x="528" y="218"/>
                      <a:pt x="528" y="218"/>
                    </a:cubicBezTo>
                    <a:cubicBezTo>
                      <a:pt x="528" y="218"/>
                      <a:pt x="528" y="218"/>
                      <a:pt x="528" y="218"/>
                    </a:cubicBezTo>
                    <a:cubicBezTo>
                      <a:pt x="530" y="214"/>
                      <a:pt x="533" y="210"/>
                      <a:pt x="535" y="206"/>
                    </a:cubicBezTo>
                    <a:cubicBezTo>
                      <a:pt x="545" y="194"/>
                      <a:pt x="556" y="181"/>
                      <a:pt x="566" y="169"/>
                    </a:cubicBezTo>
                    <a:cubicBezTo>
                      <a:pt x="573" y="161"/>
                      <a:pt x="579" y="154"/>
                      <a:pt x="585" y="146"/>
                    </a:cubicBezTo>
                    <a:cubicBezTo>
                      <a:pt x="593" y="135"/>
                      <a:pt x="601" y="125"/>
                      <a:pt x="609" y="114"/>
                    </a:cubicBezTo>
                    <a:cubicBezTo>
                      <a:pt x="615" y="107"/>
                      <a:pt x="620" y="101"/>
                      <a:pt x="626" y="94"/>
                    </a:cubicBezTo>
                    <a:cubicBezTo>
                      <a:pt x="632" y="87"/>
                      <a:pt x="638" y="80"/>
                      <a:pt x="644" y="74"/>
                    </a:cubicBezTo>
                    <a:cubicBezTo>
                      <a:pt x="651" y="67"/>
                      <a:pt x="659" y="60"/>
                      <a:pt x="666" y="53"/>
                    </a:cubicBezTo>
                    <a:cubicBezTo>
                      <a:pt x="669" y="50"/>
                      <a:pt x="673" y="46"/>
                      <a:pt x="676" y="43"/>
                    </a:cubicBezTo>
                    <a:cubicBezTo>
                      <a:pt x="683" y="37"/>
                      <a:pt x="690" y="31"/>
                      <a:pt x="697" y="24"/>
                    </a:cubicBezTo>
                    <a:cubicBezTo>
                      <a:pt x="702" y="20"/>
                      <a:pt x="707" y="15"/>
                      <a:pt x="712" y="10"/>
                    </a:cubicBezTo>
                    <a:cubicBezTo>
                      <a:pt x="713" y="9"/>
                      <a:pt x="713" y="8"/>
                      <a:pt x="714" y="7"/>
                    </a:cubicBezTo>
                    <a:cubicBezTo>
                      <a:pt x="714" y="7"/>
                      <a:pt x="713" y="7"/>
                      <a:pt x="713" y="6"/>
                    </a:cubicBezTo>
                    <a:cubicBezTo>
                      <a:pt x="712" y="7"/>
                      <a:pt x="710" y="8"/>
                      <a:pt x="708" y="9"/>
                    </a:cubicBezTo>
                    <a:cubicBezTo>
                      <a:pt x="702" y="13"/>
                      <a:pt x="697" y="17"/>
                      <a:pt x="690" y="20"/>
                    </a:cubicBezTo>
                    <a:cubicBezTo>
                      <a:pt x="677" y="26"/>
                      <a:pt x="665" y="33"/>
                      <a:pt x="653" y="41"/>
                    </a:cubicBezTo>
                    <a:cubicBezTo>
                      <a:pt x="645" y="47"/>
                      <a:pt x="637" y="53"/>
                      <a:pt x="628" y="59"/>
                    </a:cubicBezTo>
                    <a:cubicBezTo>
                      <a:pt x="627" y="59"/>
                      <a:pt x="626" y="60"/>
                      <a:pt x="625" y="61"/>
                    </a:cubicBezTo>
                    <a:cubicBezTo>
                      <a:pt x="619" y="65"/>
                      <a:pt x="614" y="70"/>
                      <a:pt x="608" y="74"/>
                    </a:cubicBezTo>
                    <a:cubicBezTo>
                      <a:pt x="608" y="74"/>
                      <a:pt x="608" y="74"/>
                      <a:pt x="608" y="74"/>
                    </a:cubicBezTo>
                    <a:cubicBezTo>
                      <a:pt x="608" y="74"/>
                      <a:pt x="608" y="74"/>
                      <a:pt x="608" y="74"/>
                    </a:cubicBezTo>
                    <a:cubicBezTo>
                      <a:pt x="608" y="74"/>
                      <a:pt x="608" y="74"/>
                      <a:pt x="608" y="74"/>
                    </a:cubicBezTo>
                    <a:cubicBezTo>
                      <a:pt x="609" y="73"/>
                      <a:pt x="609" y="72"/>
                      <a:pt x="610" y="71"/>
                    </a:cubicBezTo>
                    <a:cubicBezTo>
                      <a:pt x="616" y="64"/>
                      <a:pt x="623" y="58"/>
                      <a:pt x="629" y="51"/>
                    </a:cubicBezTo>
                    <a:cubicBezTo>
                      <a:pt x="636" y="44"/>
                      <a:pt x="643" y="38"/>
                      <a:pt x="651" y="33"/>
                    </a:cubicBezTo>
                    <a:cubicBezTo>
                      <a:pt x="661" y="26"/>
                      <a:pt x="671" y="20"/>
                      <a:pt x="681" y="13"/>
                    </a:cubicBezTo>
                    <a:cubicBezTo>
                      <a:pt x="685" y="10"/>
                      <a:pt x="690" y="8"/>
                      <a:pt x="695" y="5"/>
                    </a:cubicBezTo>
                    <a:cubicBezTo>
                      <a:pt x="696" y="4"/>
                      <a:pt x="697" y="4"/>
                      <a:pt x="698" y="3"/>
                    </a:cubicBezTo>
                    <a:cubicBezTo>
                      <a:pt x="696" y="1"/>
                      <a:pt x="694" y="2"/>
                      <a:pt x="693" y="3"/>
                    </a:cubicBezTo>
                    <a:cubicBezTo>
                      <a:pt x="680" y="9"/>
                      <a:pt x="667" y="14"/>
                      <a:pt x="654" y="21"/>
                    </a:cubicBezTo>
                    <a:cubicBezTo>
                      <a:pt x="645" y="25"/>
                      <a:pt x="636" y="31"/>
                      <a:pt x="627" y="36"/>
                    </a:cubicBezTo>
                    <a:cubicBezTo>
                      <a:pt x="621" y="40"/>
                      <a:pt x="615" y="43"/>
                      <a:pt x="609" y="47"/>
                    </a:cubicBezTo>
                    <a:cubicBezTo>
                      <a:pt x="597" y="55"/>
                      <a:pt x="585" y="65"/>
                      <a:pt x="574" y="75"/>
                    </a:cubicBezTo>
                    <a:cubicBezTo>
                      <a:pt x="564" y="85"/>
                      <a:pt x="554" y="96"/>
                      <a:pt x="544" y="108"/>
                    </a:cubicBezTo>
                    <a:cubicBezTo>
                      <a:pt x="540" y="113"/>
                      <a:pt x="535" y="118"/>
                      <a:pt x="531" y="123"/>
                    </a:cubicBezTo>
                    <a:cubicBezTo>
                      <a:pt x="527" y="128"/>
                      <a:pt x="523" y="133"/>
                      <a:pt x="519" y="138"/>
                    </a:cubicBezTo>
                    <a:cubicBezTo>
                      <a:pt x="515" y="143"/>
                      <a:pt x="510" y="149"/>
                      <a:pt x="506" y="154"/>
                    </a:cubicBezTo>
                    <a:cubicBezTo>
                      <a:pt x="496" y="168"/>
                      <a:pt x="487" y="182"/>
                      <a:pt x="479" y="197"/>
                    </a:cubicBezTo>
                    <a:cubicBezTo>
                      <a:pt x="476" y="203"/>
                      <a:pt x="472" y="210"/>
                      <a:pt x="469" y="217"/>
                    </a:cubicBezTo>
                    <a:cubicBezTo>
                      <a:pt x="466" y="223"/>
                      <a:pt x="464" y="230"/>
                      <a:pt x="461" y="236"/>
                    </a:cubicBezTo>
                    <a:cubicBezTo>
                      <a:pt x="461" y="238"/>
                      <a:pt x="460" y="240"/>
                      <a:pt x="457" y="240"/>
                    </a:cubicBezTo>
                    <a:cubicBezTo>
                      <a:pt x="448" y="243"/>
                      <a:pt x="438" y="246"/>
                      <a:pt x="429" y="249"/>
                    </a:cubicBezTo>
                    <a:cubicBezTo>
                      <a:pt x="429" y="249"/>
                      <a:pt x="428" y="249"/>
                      <a:pt x="427" y="249"/>
                    </a:cubicBezTo>
                    <a:cubicBezTo>
                      <a:pt x="428" y="248"/>
                      <a:pt x="429" y="247"/>
                      <a:pt x="429" y="247"/>
                    </a:cubicBezTo>
                    <a:cubicBezTo>
                      <a:pt x="436" y="237"/>
                      <a:pt x="443" y="228"/>
                      <a:pt x="450" y="218"/>
                    </a:cubicBezTo>
                    <a:cubicBezTo>
                      <a:pt x="455" y="210"/>
                      <a:pt x="461" y="202"/>
                      <a:pt x="467" y="195"/>
                    </a:cubicBezTo>
                    <a:cubicBezTo>
                      <a:pt x="472" y="188"/>
                      <a:pt x="477" y="181"/>
                      <a:pt x="482" y="174"/>
                    </a:cubicBezTo>
                    <a:cubicBezTo>
                      <a:pt x="487" y="166"/>
                      <a:pt x="493" y="159"/>
                      <a:pt x="498" y="152"/>
                    </a:cubicBezTo>
                    <a:cubicBezTo>
                      <a:pt x="504" y="144"/>
                      <a:pt x="509" y="136"/>
                      <a:pt x="515" y="129"/>
                    </a:cubicBezTo>
                    <a:cubicBezTo>
                      <a:pt x="520" y="122"/>
                      <a:pt x="526" y="116"/>
                      <a:pt x="531" y="110"/>
                    </a:cubicBezTo>
                    <a:cubicBezTo>
                      <a:pt x="538" y="101"/>
                      <a:pt x="544" y="92"/>
                      <a:pt x="551" y="83"/>
                    </a:cubicBezTo>
                    <a:cubicBezTo>
                      <a:pt x="557" y="75"/>
                      <a:pt x="564" y="67"/>
                      <a:pt x="570" y="59"/>
                    </a:cubicBezTo>
                    <a:cubicBezTo>
                      <a:pt x="575" y="54"/>
                      <a:pt x="580" y="49"/>
                      <a:pt x="585" y="45"/>
                    </a:cubicBezTo>
                    <a:cubicBezTo>
                      <a:pt x="590" y="40"/>
                      <a:pt x="595" y="36"/>
                      <a:pt x="600" y="31"/>
                    </a:cubicBezTo>
                    <a:cubicBezTo>
                      <a:pt x="609" y="23"/>
                      <a:pt x="617" y="15"/>
                      <a:pt x="627" y="8"/>
                    </a:cubicBezTo>
                    <a:cubicBezTo>
                      <a:pt x="629" y="7"/>
                      <a:pt x="630" y="5"/>
                      <a:pt x="632" y="3"/>
                    </a:cubicBezTo>
                    <a:cubicBezTo>
                      <a:pt x="632" y="3"/>
                      <a:pt x="632" y="2"/>
                      <a:pt x="633" y="0"/>
                    </a:cubicBezTo>
                    <a:cubicBezTo>
                      <a:pt x="631" y="1"/>
                      <a:pt x="630" y="2"/>
                      <a:pt x="629" y="2"/>
                    </a:cubicBezTo>
                    <a:cubicBezTo>
                      <a:pt x="619" y="8"/>
                      <a:pt x="608" y="14"/>
                      <a:pt x="598" y="20"/>
                    </a:cubicBezTo>
                    <a:cubicBezTo>
                      <a:pt x="587" y="27"/>
                      <a:pt x="576" y="35"/>
                      <a:pt x="567" y="43"/>
                    </a:cubicBezTo>
                    <a:cubicBezTo>
                      <a:pt x="560" y="49"/>
                      <a:pt x="553" y="54"/>
                      <a:pt x="547" y="60"/>
                    </a:cubicBezTo>
                    <a:cubicBezTo>
                      <a:pt x="538" y="69"/>
                      <a:pt x="529" y="78"/>
                      <a:pt x="520" y="86"/>
                    </a:cubicBezTo>
                    <a:cubicBezTo>
                      <a:pt x="510" y="95"/>
                      <a:pt x="500" y="105"/>
                      <a:pt x="489" y="113"/>
                    </a:cubicBezTo>
                    <a:cubicBezTo>
                      <a:pt x="478" y="123"/>
                      <a:pt x="467" y="133"/>
                      <a:pt x="458" y="145"/>
                    </a:cubicBezTo>
                    <a:cubicBezTo>
                      <a:pt x="456" y="147"/>
                      <a:pt x="453" y="150"/>
                      <a:pt x="451" y="152"/>
                    </a:cubicBezTo>
                    <a:cubicBezTo>
                      <a:pt x="451" y="153"/>
                      <a:pt x="451" y="153"/>
                      <a:pt x="451" y="153"/>
                    </a:cubicBezTo>
                    <a:cubicBezTo>
                      <a:pt x="451" y="153"/>
                      <a:pt x="451" y="153"/>
                      <a:pt x="451" y="153"/>
                    </a:cubicBezTo>
                    <a:cubicBezTo>
                      <a:pt x="451" y="153"/>
                      <a:pt x="451" y="154"/>
                      <a:pt x="450" y="154"/>
                    </a:cubicBezTo>
                    <a:cubicBezTo>
                      <a:pt x="450" y="154"/>
                      <a:pt x="450" y="154"/>
                      <a:pt x="450" y="154"/>
                    </a:cubicBezTo>
                    <a:cubicBezTo>
                      <a:pt x="450" y="153"/>
                      <a:pt x="451" y="153"/>
                      <a:pt x="451" y="153"/>
                    </a:cubicBezTo>
                    <a:cubicBezTo>
                      <a:pt x="451" y="153"/>
                      <a:pt x="451" y="153"/>
                      <a:pt x="451" y="153"/>
                    </a:cubicBezTo>
                    <a:cubicBezTo>
                      <a:pt x="451" y="153"/>
                      <a:pt x="451" y="153"/>
                      <a:pt x="451" y="152"/>
                    </a:cubicBezTo>
                    <a:cubicBezTo>
                      <a:pt x="457" y="144"/>
                      <a:pt x="463" y="134"/>
                      <a:pt x="470" y="126"/>
                    </a:cubicBezTo>
                    <a:cubicBezTo>
                      <a:pt x="476" y="117"/>
                      <a:pt x="484" y="110"/>
                      <a:pt x="492" y="102"/>
                    </a:cubicBezTo>
                    <a:cubicBezTo>
                      <a:pt x="498" y="95"/>
                      <a:pt x="504" y="88"/>
                      <a:pt x="510" y="80"/>
                    </a:cubicBezTo>
                    <a:cubicBezTo>
                      <a:pt x="516" y="72"/>
                      <a:pt x="522" y="65"/>
                      <a:pt x="529" y="58"/>
                    </a:cubicBezTo>
                    <a:cubicBezTo>
                      <a:pt x="535" y="52"/>
                      <a:pt x="540" y="47"/>
                      <a:pt x="546" y="41"/>
                    </a:cubicBezTo>
                    <a:cubicBezTo>
                      <a:pt x="550" y="36"/>
                      <a:pt x="554" y="31"/>
                      <a:pt x="560" y="27"/>
                    </a:cubicBezTo>
                    <a:cubicBezTo>
                      <a:pt x="560" y="27"/>
                      <a:pt x="560" y="27"/>
                      <a:pt x="560" y="26"/>
                    </a:cubicBezTo>
                    <a:cubicBezTo>
                      <a:pt x="559" y="26"/>
                      <a:pt x="557" y="27"/>
                      <a:pt x="555" y="27"/>
                    </a:cubicBezTo>
                    <a:cubicBezTo>
                      <a:pt x="548" y="30"/>
                      <a:pt x="542" y="34"/>
                      <a:pt x="535" y="37"/>
                    </a:cubicBezTo>
                    <a:cubicBezTo>
                      <a:pt x="527" y="41"/>
                      <a:pt x="519" y="47"/>
                      <a:pt x="512" y="52"/>
                    </a:cubicBezTo>
                    <a:cubicBezTo>
                      <a:pt x="510" y="53"/>
                      <a:pt x="509" y="55"/>
                      <a:pt x="508" y="56"/>
                    </a:cubicBezTo>
                    <a:cubicBezTo>
                      <a:pt x="501" y="63"/>
                      <a:pt x="494" y="69"/>
                      <a:pt x="487" y="76"/>
                    </a:cubicBezTo>
                    <a:cubicBezTo>
                      <a:pt x="482" y="81"/>
                      <a:pt x="476" y="86"/>
                      <a:pt x="470" y="91"/>
                    </a:cubicBezTo>
                    <a:cubicBezTo>
                      <a:pt x="463" y="97"/>
                      <a:pt x="456" y="103"/>
                      <a:pt x="449" y="110"/>
                    </a:cubicBezTo>
                    <a:cubicBezTo>
                      <a:pt x="441" y="118"/>
                      <a:pt x="433" y="126"/>
                      <a:pt x="425" y="134"/>
                    </a:cubicBezTo>
                    <a:cubicBezTo>
                      <a:pt x="422" y="136"/>
                      <a:pt x="420" y="139"/>
                      <a:pt x="417" y="142"/>
                    </a:cubicBezTo>
                    <a:cubicBezTo>
                      <a:pt x="417" y="142"/>
                      <a:pt x="417" y="142"/>
                      <a:pt x="417" y="142"/>
                    </a:cubicBezTo>
                    <a:cubicBezTo>
                      <a:pt x="416" y="143"/>
                      <a:pt x="416" y="144"/>
                      <a:pt x="415" y="145"/>
                    </a:cubicBezTo>
                    <a:cubicBezTo>
                      <a:pt x="414" y="146"/>
                      <a:pt x="413" y="148"/>
                      <a:pt x="412" y="149"/>
                    </a:cubicBezTo>
                    <a:cubicBezTo>
                      <a:pt x="412" y="149"/>
                      <a:pt x="412" y="149"/>
                      <a:pt x="412" y="149"/>
                    </a:cubicBezTo>
                    <a:cubicBezTo>
                      <a:pt x="412" y="149"/>
                      <a:pt x="412" y="149"/>
                      <a:pt x="412" y="149"/>
                    </a:cubicBezTo>
                    <a:cubicBezTo>
                      <a:pt x="413" y="148"/>
                      <a:pt x="414" y="146"/>
                      <a:pt x="415" y="145"/>
                    </a:cubicBezTo>
                    <a:cubicBezTo>
                      <a:pt x="416" y="144"/>
                      <a:pt x="416" y="143"/>
                      <a:pt x="417" y="142"/>
                    </a:cubicBezTo>
                    <a:cubicBezTo>
                      <a:pt x="417" y="142"/>
                      <a:pt x="417" y="142"/>
                      <a:pt x="417" y="142"/>
                    </a:cubicBezTo>
                    <a:cubicBezTo>
                      <a:pt x="419" y="139"/>
                      <a:pt x="421" y="137"/>
                      <a:pt x="423" y="134"/>
                    </a:cubicBezTo>
                    <a:cubicBezTo>
                      <a:pt x="436" y="118"/>
                      <a:pt x="450" y="103"/>
                      <a:pt x="465" y="89"/>
                    </a:cubicBezTo>
                    <a:cubicBezTo>
                      <a:pt x="477" y="78"/>
                      <a:pt x="489" y="68"/>
                      <a:pt x="502" y="57"/>
                    </a:cubicBezTo>
                    <a:cubicBezTo>
                      <a:pt x="511" y="49"/>
                      <a:pt x="520" y="40"/>
                      <a:pt x="530" y="31"/>
                    </a:cubicBezTo>
                    <a:cubicBezTo>
                      <a:pt x="531" y="31"/>
                      <a:pt x="531" y="30"/>
                      <a:pt x="532" y="29"/>
                    </a:cubicBezTo>
                    <a:cubicBezTo>
                      <a:pt x="532" y="28"/>
                      <a:pt x="531" y="28"/>
                      <a:pt x="531" y="28"/>
                    </a:cubicBezTo>
                    <a:cubicBezTo>
                      <a:pt x="530" y="28"/>
                      <a:pt x="529" y="29"/>
                      <a:pt x="528" y="29"/>
                    </a:cubicBezTo>
                    <a:cubicBezTo>
                      <a:pt x="516" y="36"/>
                      <a:pt x="505" y="43"/>
                      <a:pt x="493" y="49"/>
                    </a:cubicBezTo>
                    <a:cubicBezTo>
                      <a:pt x="476" y="58"/>
                      <a:pt x="461" y="70"/>
                      <a:pt x="448" y="84"/>
                    </a:cubicBezTo>
                    <a:cubicBezTo>
                      <a:pt x="441" y="91"/>
                      <a:pt x="434" y="98"/>
                      <a:pt x="426" y="104"/>
                    </a:cubicBezTo>
                    <a:cubicBezTo>
                      <a:pt x="420" y="109"/>
                      <a:pt x="413" y="114"/>
                      <a:pt x="407" y="120"/>
                    </a:cubicBezTo>
                    <a:cubicBezTo>
                      <a:pt x="396" y="131"/>
                      <a:pt x="386" y="143"/>
                      <a:pt x="375" y="155"/>
                    </a:cubicBezTo>
                    <a:cubicBezTo>
                      <a:pt x="365" y="165"/>
                      <a:pt x="356" y="176"/>
                      <a:pt x="349" y="188"/>
                    </a:cubicBezTo>
                    <a:cubicBezTo>
                      <a:pt x="341" y="201"/>
                      <a:pt x="331" y="213"/>
                      <a:pt x="325" y="227"/>
                    </a:cubicBezTo>
                    <a:cubicBezTo>
                      <a:pt x="321" y="237"/>
                      <a:pt x="317" y="247"/>
                      <a:pt x="313" y="257"/>
                    </a:cubicBezTo>
                    <a:cubicBezTo>
                      <a:pt x="312" y="259"/>
                      <a:pt x="312" y="263"/>
                      <a:pt x="311" y="266"/>
                    </a:cubicBezTo>
                    <a:cubicBezTo>
                      <a:pt x="310" y="274"/>
                      <a:pt x="311" y="283"/>
                      <a:pt x="311" y="291"/>
                    </a:cubicBezTo>
                    <a:cubicBezTo>
                      <a:pt x="312" y="294"/>
                      <a:pt x="311" y="295"/>
                      <a:pt x="309" y="296"/>
                    </a:cubicBezTo>
                    <a:cubicBezTo>
                      <a:pt x="302" y="299"/>
                      <a:pt x="295" y="302"/>
                      <a:pt x="288" y="306"/>
                    </a:cubicBezTo>
                    <a:cubicBezTo>
                      <a:pt x="287" y="306"/>
                      <a:pt x="287" y="306"/>
                      <a:pt x="285" y="307"/>
                    </a:cubicBezTo>
                    <a:cubicBezTo>
                      <a:pt x="286" y="306"/>
                      <a:pt x="286" y="305"/>
                      <a:pt x="286" y="305"/>
                    </a:cubicBezTo>
                    <a:cubicBezTo>
                      <a:pt x="287" y="298"/>
                      <a:pt x="289" y="291"/>
                      <a:pt x="291" y="285"/>
                    </a:cubicBezTo>
                    <a:cubicBezTo>
                      <a:pt x="294" y="276"/>
                      <a:pt x="296" y="268"/>
                      <a:pt x="299" y="259"/>
                    </a:cubicBezTo>
                    <a:cubicBezTo>
                      <a:pt x="303" y="248"/>
                      <a:pt x="308" y="238"/>
                      <a:pt x="314" y="228"/>
                    </a:cubicBezTo>
                    <a:cubicBezTo>
                      <a:pt x="321" y="214"/>
                      <a:pt x="329" y="200"/>
                      <a:pt x="338" y="187"/>
                    </a:cubicBezTo>
                    <a:cubicBezTo>
                      <a:pt x="342" y="181"/>
                      <a:pt x="347" y="174"/>
                      <a:pt x="351" y="168"/>
                    </a:cubicBezTo>
                    <a:cubicBezTo>
                      <a:pt x="356" y="161"/>
                      <a:pt x="361" y="155"/>
                      <a:pt x="366" y="148"/>
                    </a:cubicBezTo>
                    <a:cubicBezTo>
                      <a:pt x="371" y="142"/>
                      <a:pt x="377" y="136"/>
                      <a:pt x="381" y="130"/>
                    </a:cubicBezTo>
                    <a:cubicBezTo>
                      <a:pt x="388" y="122"/>
                      <a:pt x="394" y="113"/>
                      <a:pt x="402" y="106"/>
                    </a:cubicBezTo>
                    <a:cubicBezTo>
                      <a:pt x="408" y="100"/>
                      <a:pt x="414" y="94"/>
                      <a:pt x="420" y="88"/>
                    </a:cubicBezTo>
                    <a:cubicBezTo>
                      <a:pt x="430" y="78"/>
                      <a:pt x="439" y="68"/>
                      <a:pt x="447" y="58"/>
                    </a:cubicBezTo>
                    <a:cubicBezTo>
                      <a:pt x="449" y="55"/>
                      <a:pt x="451" y="53"/>
                      <a:pt x="452" y="50"/>
                    </a:cubicBezTo>
                    <a:cubicBezTo>
                      <a:pt x="453" y="49"/>
                      <a:pt x="452" y="48"/>
                      <a:pt x="452" y="48"/>
                    </a:cubicBezTo>
                    <a:cubicBezTo>
                      <a:pt x="452" y="48"/>
                      <a:pt x="451" y="47"/>
                      <a:pt x="450" y="48"/>
                    </a:cubicBezTo>
                    <a:cubicBezTo>
                      <a:pt x="448" y="49"/>
                      <a:pt x="446" y="50"/>
                      <a:pt x="445" y="51"/>
                    </a:cubicBezTo>
                    <a:cubicBezTo>
                      <a:pt x="438" y="56"/>
                      <a:pt x="432" y="61"/>
                      <a:pt x="425" y="66"/>
                    </a:cubicBezTo>
                    <a:cubicBezTo>
                      <a:pt x="415" y="74"/>
                      <a:pt x="405" y="81"/>
                      <a:pt x="395" y="89"/>
                    </a:cubicBezTo>
                    <a:cubicBezTo>
                      <a:pt x="386" y="96"/>
                      <a:pt x="377" y="102"/>
                      <a:pt x="368" y="110"/>
                    </a:cubicBezTo>
                    <a:cubicBezTo>
                      <a:pt x="359" y="120"/>
                      <a:pt x="348" y="128"/>
                      <a:pt x="338" y="138"/>
                    </a:cubicBezTo>
                    <a:cubicBezTo>
                      <a:pt x="337" y="138"/>
                      <a:pt x="337" y="138"/>
                      <a:pt x="336" y="138"/>
                    </a:cubicBezTo>
                    <a:cubicBezTo>
                      <a:pt x="336" y="138"/>
                      <a:pt x="336" y="138"/>
                      <a:pt x="336" y="138"/>
                    </a:cubicBezTo>
                    <a:cubicBezTo>
                      <a:pt x="336" y="138"/>
                      <a:pt x="336" y="138"/>
                      <a:pt x="336" y="138"/>
                    </a:cubicBezTo>
                    <a:cubicBezTo>
                      <a:pt x="336" y="138"/>
                      <a:pt x="336" y="138"/>
                      <a:pt x="336" y="138"/>
                    </a:cubicBezTo>
                    <a:cubicBezTo>
                      <a:pt x="338" y="136"/>
                      <a:pt x="340" y="135"/>
                      <a:pt x="341" y="133"/>
                    </a:cubicBezTo>
                    <a:cubicBezTo>
                      <a:pt x="344" y="129"/>
                      <a:pt x="347" y="125"/>
                      <a:pt x="350" y="121"/>
                    </a:cubicBezTo>
                    <a:cubicBezTo>
                      <a:pt x="356" y="115"/>
                      <a:pt x="362" y="108"/>
                      <a:pt x="367" y="100"/>
                    </a:cubicBezTo>
                    <a:cubicBezTo>
                      <a:pt x="373" y="92"/>
                      <a:pt x="378" y="83"/>
                      <a:pt x="384" y="75"/>
                    </a:cubicBezTo>
                    <a:cubicBezTo>
                      <a:pt x="385" y="74"/>
                      <a:pt x="385" y="72"/>
                      <a:pt x="386" y="71"/>
                    </a:cubicBezTo>
                    <a:cubicBezTo>
                      <a:pt x="385" y="71"/>
                      <a:pt x="385" y="71"/>
                      <a:pt x="385" y="71"/>
                    </a:cubicBezTo>
                    <a:cubicBezTo>
                      <a:pt x="384" y="71"/>
                      <a:pt x="384" y="71"/>
                      <a:pt x="383" y="72"/>
                    </a:cubicBezTo>
                    <a:cubicBezTo>
                      <a:pt x="377" y="75"/>
                      <a:pt x="372" y="79"/>
                      <a:pt x="367" y="84"/>
                    </a:cubicBezTo>
                    <a:cubicBezTo>
                      <a:pt x="360" y="91"/>
                      <a:pt x="354" y="98"/>
                      <a:pt x="347" y="105"/>
                    </a:cubicBezTo>
                    <a:cubicBezTo>
                      <a:pt x="340" y="111"/>
                      <a:pt x="333" y="116"/>
                      <a:pt x="326" y="123"/>
                    </a:cubicBezTo>
                    <a:cubicBezTo>
                      <a:pt x="323" y="127"/>
                      <a:pt x="318" y="131"/>
                      <a:pt x="314" y="135"/>
                    </a:cubicBezTo>
                    <a:cubicBezTo>
                      <a:pt x="309" y="140"/>
                      <a:pt x="304" y="145"/>
                      <a:pt x="299" y="151"/>
                    </a:cubicBezTo>
                    <a:cubicBezTo>
                      <a:pt x="297" y="153"/>
                      <a:pt x="295" y="156"/>
                      <a:pt x="293" y="158"/>
                    </a:cubicBezTo>
                    <a:cubicBezTo>
                      <a:pt x="288" y="164"/>
                      <a:pt x="284" y="170"/>
                      <a:pt x="279" y="176"/>
                    </a:cubicBezTo>
                    <a:cubicBezTo>
                      <a:pt x="275" y="181"/>
                      <a:pt x="271" y="185"/>
                      <a:pt x="267" y="190"/>
                    </a:cubicBezTo>
                    <a:cubicBezTo>
                      <a:pt x="260" y="199"/>
                      <a:pt x="253" y="208"/>
                      <a:pt x="246" y="217"/>
                    </a:cubicBezTo>
                    <a:cubicBezTo>
                      <a:pt x="240" y="223"/>
                      <a:pt x="236" y="230"/>
                      <a:pt x="233" y="237"/>
                    </a:cubicBezTo>
                    <a:cubicBezTo>
                      <a:pt x="230" y="244"/>
                      <a:pt x="226" y="251"/>
                      <a:pt x="223" y="258"/>
                    </a:cubicBezTo>
                    <a:cubicBezTo>
                      <a:pt x="220" y="265"/>
                      <a:pt x="216" y="273"/>
                      <a:pt x="213" y="281"/>
                    </a:cubicBezTo>
                    <a:cubicBezTo>
                      <a:pt x="212" y="283"/>
                      <a:pt x="211" y="286"/>
                      <a:pt x="211" y="289"/>
                    </a:cubicBezTo>
                    <a:cubicBezTo>
                      <a:pt x="209" y="298"/>
                      <a:pt x="207" y="306"/>
                      <a:pt x="205" y="315"/>
                    </a:cubicBezTo>
                    <a:cubicBezTo>
                      <a:pt x="205" y="320"/>
                      <a:pt x="206" y="325"/>
                      <a:pt x="205" y="330"/>
                    </a:cubicBezTo>
                    <a:cubicBezTo>
                      <a:pt x="204" y="337"/>
                      <a:pt x="205" y="343"/>
                      <a:pt x="207" y="349"/>
                    </a:cubicBezTo>
                    <a:cubicBezTo>
                      <a:pt x="207" y="350"/>
                      <a:pt x="207" y="350"/>
                      <a:pt x="207" y="350"/>
                    </a:cubicBezTo>
                    <a:cubicBezTo>
                      <a:pt x="199" y="355"/>
                      <a:pt x="191" y="360"/>
                      <a:pt x="184" y="365"/>
                    </a:cubicBezTo>
                    <a:cubicBezTo>
                      <a:pt x="183" y="365"/>
                      <a:pt x="183" y="365"/>
                      <a:pt x="183" y="364"/>
                    </a:cubicBezTo>
                    <a:cubicBezTo>
                      <a:pt x="183" y="360"/>
                      <a:pt x="183" y="356"/>
                      <a:pt x="184" y="352"/>
                    </a:cubicBezTo>
                    <a:cubicBezTo>
                      <a:pt x="184" y="347"/>
                      <a:pt x="185" y="342"/>
                      <a:pt x="186" y="337"/>
                    </a:cubicBezTo>
                    <a:cubicBezTo>
                      <a:pt x="187" y="333"/>
                      <a:pt x="187" y="327"/>
                      <a:pt x="189" y="323"/>
                    </a:cubicBezTo>
                    <a:cubicBezTo>
                      <a:pt x="192" y="310"/>
                      <a:pt x="196" y="298"/>
                      <a:pt x="201" y="286"/>
                    </a:cubicBezTo>
                    <a:cubicBezTo>
                      <a:pt x="206" y="272"/>
                      <a:pt x="210" y="258"/>
                      <a:pt x="218" y="246"/>
                    </a:cubicBezTo>
                    <a:cubicBezTo>
                      <a:pt x="222" y="238"/>
                      <a:pt x="226" y="230"/>
                      <a:pt x="232" y="223"/>
                    </a:cubicBezTo>
                    <a:cubicBezTo>
                      <a:pt x="238" y="215"/>
                      <a:pt x="245" y="206"/>
                      <a:pt x="252" y="198"/>
                    </a:cubicBezTo>
                    <a:cubicBezTo>
                      <a:pt x="258" y="190"/>
                      <a:pt x="266" y="182"/>
                      <a:pt x="273" y="175"/>
                    </a:cubicBezTo>
                    <a:cubicBezTo>
                      <a:pt x="276" y="170"/>
                      <a:pt x="281" y="167"/>
                      <a:pt x="284" y="163"/>
                    </a:cubicBezTo>
                    <a:cubicBezTo>
                      <a:pt x="289" y="159"/>
                      <a:pt x="293" y="154"/>
                      <a:pt x="297" y="150"/>
                    </a:cubicBezTo>
                    <a:cubicBezTo>
                      <a:pt x="300" y="147"/>
                      <a:pt x="304" y="143"/>
                      <a:pt x="307" y="140"/>
                    </a:cubicBezTo>
                    <a:cubicBezTo>
                      <a:pt x="311" y="136"/>
                      <a:pt x="315" y="132"/>
                      <a:pt x="318" y="128"/>
                    </a:cubicBezTo>
                    <a:cubicBezTo>
                      <a:pt x="323" y="123"/>
                      <a:pt x="328" y="118"/>
                      <a:pt x="332" y="113"/>
                    </a:cubicBezTo>
                    <a:cubicBezTo>
                      <a:pt x="339" y="105"/>
                      <a:pt x="345" y="97"/>
                      <a:pt x="351" y="89"/>
                    </a:cubicBezTo>
                    <a:cubicBezTo>
                      <a:pt x="353" y="86"/>
                      <a:pt x="356" y="82"/>
                      <a:pt x="358" y="78"/>
                    </a:cubicBezTo>
                    <a:cubicBezTo>
                      <a:pt x="358" y="78"/>
                      <a:pt x="357" y="78"/>
                      <a:pt x="357" y="77"/>
                    </a:cubicBezTo>
                    <a:cubicBezTo>
                      <a:pt x="355" y="78"/>
                      <a:pt x="354" y="79"/>
                      <a:pt x="352" y="80"/>
                    </a:cubicBezTo>
                    <a:cubicBezTo>
                      <a:pt x="350" y="82"/>
                      <a:pt x="348" y="84"/>
                      <a:pt x="346" y="85"/>
                    </a:cubicBezTo>
                    <a:cubicBezTo>
                      <a:pt x="335" y="91"/>
                      <a:pt x="324" y="96"/>
                      <a:pt x="314" y="103"/>
                    </a:cubicBezTo>
                    <a:cubicBezTo>
                      <a:pt x="307" y="107"/>
                      <a:pt x="299" y="112"/>
                      <a:pt x="292" y="118"/>
                    </a:cubicBezTo>
                    <a:cubicBezTo>
                      <a:pt x="286" y="122"/>
                      <a:pt x="280" y="127"/>
                      <a:pt x="274" y="132"/>
                    </a:cubicBezTo>
                    <a:cubicBezTo>
                      <a:pt x="266" y="139"/>
                      <a:pt x="257" y="146"/>
                      <a:pt x="250" y="153"/>
                    </a:cubicBezTo>
                    <a:cubicBezTo>
                      <a:pt x="243" y="161"/>
                      <a:pt x="237" y="169"/>
                      <a:pt x="231" y="177"/>
                    </a:cubicBezTo>
                    <a:cubicBezTo>
                      <a:pt x="223" y="187"/>
                      <a:pt x="216" y="198"/>
                      <a:pt x="209" y="208"/>
                    </a:cubicBezTo>
                    <a:cubicBezTo>
                      <a:pt x="204" y="214"/>
                      <a:pt x="201" y="220"/>
                      <a:pt x="197" y="227"/>
                    </a:cubicBezTo>
                    <a:cubicBezTo>
                      <a:pt x="193" y="235"/>
                      <a:pt x="189" y="243"/>
                      <a:pt x="185" y="252"/>
                    </a:cubicBezTo>
                    <a:cubicBezTo>
                      <a:pt x="182" y="256"/>
                      <a:pt x="181" y="261"/>
                      <a:pt x="179" y="265"/>
                    </a:cubicBezTo>
                    <a:cubicBezTo>
                      <a:pt x="177" y="273"/>
                      <a:pt x="175" y="281"/>
                      <a:pt x="172" y="289"/>
                    </a:cubicBezTo>
                    <a:cubicBezTo>
                      <a:pt x="166" y="305"/>
                      <a:pt x="165" y="322"/>
                      <a:pt x="166" y="338"/>
                    </a:cubicBezTo>
                    <a:cubicBezTo>
                      <a:pt x="167" y="349"/>
                      <a:pt x="169" y="359"/>
                      <a:pt x="173" y="369"/>
                    </a:cubicBezTo>
                    <a:cubicBezTo>
                      <a:pt x="174" y="372"/>
                      <a:pt x="174" y="372"/>
                      <a:pt x="171" y="374"/>
                    </a:cubicBezTo>
                    <a:cubicBezTo>
                      <a:pt x="165" y="378"/>
                      <a:pt x="158" y="383"/>
                      <a:pt x="151" y="387"/>
                    </a:cubicBezTo>
                    <a:cubicBezTo>
                      <a:pt x="147" y="391"/>
                      <a:pt x="143" y="394"/>
                      <a:pt x="138" y="397"/>
                    </a:cubicBezTo>
                    <a:cubicBezTo>
                      <a:pt x="138" y="391"/>
                      <a:pt x="138" y="385"/>
                      <a:pt x="138" y="380"/>
                    </a:cubicBezTo>
                    <a:cubicBezTo>
                      <a:pt x="140" y="366"/>
                      <a:pt x="145" y="352"/>
                      <a:pt x="148" y="338"/>
                    </a:cubicBezTo>
                    <a:cubicBezTo>
                      <a:pt x="151" y="328"/>
                      <a:pt x="154" y="318"/>
                      <a:pt x="156" y="307"/>
                    </a:cubicBezTo>
                    <a:cubicBezTo>
                      <a:pt x="159" y="294"/>
                      <a:pt x="163" y="281"/>
                      <a:pt x="167" y="268"/>
                    </a:cubicBezTo>
                    <a:cubicBezTo>
                      <a:pt x="171" y="255"/>
                      <a:pt x="176" y="243"/>
                      <a:pt x="183" y="231"/>
                    </a:cubicBezTo>
                    <a:cubicBezTo>
                      <a:pt x="187" y="222"/>
                      <a:pt x="192" y="214"/>
                      <a:pt x="197" y="206"/>
                    </a:cubicBezTo>
                    <a:cubicBezTo>
                      <a:pt x="204" y="194"/>
                      <a:pt x="212" y="183"/>
                      <a:pt x="219" y="171"/>
                    </a:cubicBezTo>
                    <a:cubicBezTo>
                      <a:pt x="224" y="164"/>
                      <a:pt x="228" y="156"/>
                      <a:pt x="232" y="149"/>
                    </a:cubicBezTo>
                    <a:cubicBezTo>
                      <a:pt x="239" y="138"/>
                      <a:pt x="244" y="126"/>
                      <a:pt x="249" y="115"/>
                    </a:cubicBezTo>
                    <a:cubicBezTo>
                      <a:pt x="249" y="114"/>
                      <a:pt x="249" y="113"/>
                      <a:pt x="249" y="111"/>
                    </a:cubicBezTo>
                    <a:cubicBezTo>
                      <a:pt x="248" y="112"/>
                      <a:pt x="247" y="112"/>
                      <a:pt x="246" y="113"/>
                    </a:cubicBezTo>
                    <a:cubicBezTo>
                      <a:pt x="239" y="118"/>
                      <a:pt x="232" y="124"/>
                      <a:pt x="226" y="129"/>
                    </a:cubicBezTo>
                    <a:cubicBezTo>
                      <a:pt x="212" y="141"/>
                      <a:pt x="200" y="154"/>
                      <a:pt x="190" y="169"/>
                    </a:cubicBezTo>
                    <a:cubicBezTo>
                      <a:pt x="183" y="177"/>
                      <a:pt x="177" y="186"/>
                      <a:pt x="172" y="195"/>
                    </a:cubicBezTo>
                    <a:cubicBezTo>
                      <a:pt x="167" y="204"/>
                      <a:pt x="163" y="213"/>
                      <a:pt x="159" y="222"/>
                    </a:cubicBezTo>
                    <a:cubicBezTo>
                      <a:pt x="153" y="236"/>
                      <a:pt x="148" y="249"/>
                      <a:pt x="145" y="263"/>
                    </a:cubicBezTo>
                    <a:cubicBezTo>
                      <a:pt x="142" y="274"/>
                      <a:pt x="139" y="285"/>
                      <a:pt x="137" y="297"/>
                    </a:cubicBezTo>
                    <a:cubicBezTo>
                      <a:pt x="135" y="305"/>
                      <a:pt x="132" y="314"/>
                      <a:pt x="131" y="323"/>
                    </a:cubicBezTo>
                    <a:cubicBezTo>
                      <a:pt x="129" y="334"/>
                      <a:pt x="128" y="345"/>
                      <a:pt x="127" y="357"/>
                    </a:cubicBezTo>
                    <a:cubicBezTo>
                      <a:pt x="126" y="363"/>
                      <a:pt x="126" y="371"/>
                      <a:pt x="127" y="377"/>
                    </a:cubicBezTo>
                    <a:cubicBezTo>
                      <a:pt x="127" y="385"/>
                      <a:pt x="129" y="393"/>
                      <a:pt x="130" y="400"/>
                    </a:cubicBezTo>
                    <a:cubicBezTo>
                      <a:pt x="130" y="403"/>
                      <a:pt x="130" y="404"/>
                      <a:pt x="128" y="406"/>
                    </a:cubicBezTo>
                    <a:cubicBezTo>
                      <a:pt x="122" y="411"/>
                      <a:pt x="116" y="416"/>
                      <a:pt x="110" y="421"/>
                    </a:cubicBezTo>
                    <a:cubicBezTo>
                      <a:pt x="109" y="421"/>
                      <a:pt x="108" y="422"/>
                      <a:pt x="107" y="423"/>
                    </a:cubicBezTo>
                    <a:cubicBezTo>
                      <a:pt x="107" y="417"/>
                      <a:pt x="107" y="412"/>
                      <a:pt x="107" y="407"/>
                    </a:cubicBezTo>
                    <a:cubicBezTo>
                      <a:pt x="108" y="400"/>
                      <a:pt x="109" y="393"/>
                      <a:pt x="110" y="385"/>
                    </a:cubicBezTo>
                    <a:cubicBezTo>
                      <a:pt x="113" y="365"/>
                      <a:pt x="115" y="344"/>
                      <a:pt x="119" y="324"/>
                    </a:cubicBezTo>
                    <a:cubicBezTo>
                      <a:pt x="121" y="310"/>
                      <a:pt x="126" y="297"/>
                      <a:pt x="130" y="285"/>
                    </a:cubicBezTo>
                    <a:cubicBezTo>
                      <a:pt x="134" y="272"/>
                      <a:pt x="139" y="260"/>
                      <a:pt x="144" y="248"/>
                    </a:cubicBezTo>
                    <a:cubicBezTo>
                      <a:pt x="144" y="248"/>
                      <a:pt x="144" y="248"/>
                      <a:pt x="144" y="248"/>
                    </a:cubicBezTo>
                    <a:cubicBezTo>
                      <a:pt x="148" y="240"/>
                      <a:pt x="151" y="232"/>
                      <a:pt x="155" y="224"/>
                    </a:cubicBezTo>
                    <a:cubicBezTo>
                      <a:pt x="155" y="223"/>
                      <a:pt x="155" y="222"/>
                      <a:pt x="156" y="221"/>
                    </a:cubicBezTo>
                    <a:cubicBezTo>
                      <a:pt x="159" y="213"/>
                      <a:pt x="163" y="204"/>
                      <a:pt x="166" y="195"/>
                    </a:cubicBezTo>
                    <a:cubicBezTo>
                      <a:pt x="170" y="184"/>
                      <a:pt x="174" y="173"/>
                      <a:pt x="178" y="162"/>
                    </a:cubicBezTo>
                    <a:cubicBezTo>
                      <a:pt x="180" y="155"/>
                      <a:pt x="183" y="148"/>
                      <a:pt x="185" y="141"/>
                    </a:cubicBezTo>
                    <a:cubicBezTo>
                      <a:pt x="186" y="139"/>
                      <a:pt x="186" y="138"/>
                      <a:pt x="186" y="137"/>
                    </a:cubicBezTo>
                    <a:cubicBezTo>
                      <a:pt x="186" y="137"/>
                      <a:pt x="185" y="137"/>
                      <a:pt x="185" y="137"/>
                    </a:cubicBezTo>
                    <a:cubicBezTo>
                      <a:pt x="184" y="137"/>
                      <a:pt x="183" y="138"/>
                      <a:pt x="183" y="138"/>
                    </a:cubicBezTo>
                    <a:cubicBezTo>
                      <a:pt x="172" y="148"/>
                      <a:pt x="163" y="159"/>
                      <a:pt x="155" y="171"/>
                    </a:cubicBezTo>
                    <a:cubicBezTo>
                      <a:pt x="149" y="180"/>
                      <a:pt x="144" y="189"/>
                      <a:pt x="138" y="199"/>
                    </a:cubicBezTo>
                    <a:cubicBezTo>
                      <a:pt x="132" y="208"/>
                      <a:pt x="126" y="218"/>
                      <a:pt x="121" y="228"/>
                    </a:cubicBezTo>
                    <a:cubicBezTo>
                      <a:pt x="115" y="240"/>
                      <a:pt x="110" y="251"/>
                      <a:pt x="107" y="263"/>
                    </a:cubicBezTo>
                    <a:cubicBezTo>
                      <a:pt x="105" y="271"/>
                      <a:pt x="103" y="280"/>
                      <a:pt x="101" y="288"/>
                    </a:cubicBezTo>
                    <a:cubicBezTo>
                      <a:pt x="99" y="296"/>
                      <a:pt x="98" y="304"/>
                      <a:pt x="97" y="312"/>
                    </a:cubicBezTo>
                    <a:cubicBezTo>
                      <a:pt x="96" y="319"/>
                      <a:pt x="95" y="326"/>
                      <a:pt x="95" y="334"/>
                    </a:cubicBezTo>
                    <a:cubicBezTo>
                      <a:pt x="94" y="341"/>
                      <a:pt x="94" y="348"/>
                      <a:pt x="94" y="356"/>
                    </a:cubicBezTo>
                    <a:cubicBezTo>
                      <a:pt x="94" y="362"/>
                      <a:pt x="94" y="369"/>
                      <a:pt x="95" y="375"/>
                    </a:cubicBezTo>
                    <a:cubicBezTo>
                      <a:pt x="95" y="378"/>
                      <a:pt x="96" y="382"/>
                      <a:pt x="96" y="385"/>
                    </a:cubicBezTo>
                    <a:cubicBezTo>
                      <a:pt x="96" y="390"/>
                      <a:pt x="97" y="395"/>
                      <a:pt x="97" y="400"/>
                    </a:cubicBezTo>
                    <a:cubicBezTo>
                      <a:pt x="98" y="408"/>
                      <a:pt x="100" y="417"/>
                      <a:pt x="100" y="425"/>
                    </a:cubicBezTo>
                    <a:cubicBezTo>
                      <a:pt x="100" y="427"/>
                      <a:pt x="100" y="429"/>
                      <a:pt x="98" y="430"/>
                    </a:cubicBezTo>
                    <a:cubicBezTo>
                      <a:pt x="92" y="435"/>
                      <a:pt x="86" y="440"/>
                      <a:pt x="79" y="445"/>
                    </a:cubicBezTo>
                    <a:cubicBezTo>
                      <a:pt x="69" y="454"/>
                      <a:pt x="60" y="464"/>
                      <a:pt x="51" y="473"/>
                    </a:cubicBezTo>
                    <a:cubicBezTo>
                      <a:pt x="38" y="487"/>
                      <a:pt x="24" y="502"/>
                      <a:pt x="13" y="518"/>
                    </a:cubicBezTo>
                    <a:cubicBezTo>
                      <a:pt x="8" y="525"/>
                      <a:pt x="4" y="532"/>
                      <a:pt x="1" y="539"/>
                    </a:cubicBezTo>
                    <a:cubicBezTo>
                      <a:pt x="1" y="541"/>
                      <a:pt x="0" y="543"/>
                      <a:pt x="1" y="545"/>
                    </a:cubicBezTo>
                    <a:cubicBezTo>
                      <a:pt x="1" y="546"/>
                      <a:pt x="2" y="547"/>
                      <a:pt x="3" y="548"/>
                    </a:cubicBezTo>
                    <a:cubicBezTo>
                      <a:pt x="5" y="549"/>
                      <a:pt x="6" y="548"/>
                      <a:pt x="7" y="546"/>
                    </a:cubicBezTo>
                    <a:cubicBezTo>
                      <a:pt x="9" y="544"/>
                      <a:pt x="11" y="542"/>
                      <a:pt x="12" y="540"/>
                    </a:cubicBezTo>
                    <a:cubicBezTo>
                      <a:pt x="18" y="530"/>
                      <a:pt x="24" y="521"/>
                      <a:pt x="31" y="513"/>
                    </a:cubicBezTo>
                    <a:cubicBezTo>
                      <a:pt x="35" y="508"/>
                      <a:pt x="38" y="503"/>
                      <a:pt x="42" y="499"/>
                    </a:cubicBezTo>
                    <a:cubicBezTo>
                      <a:pt x="49" y="491"/>
                      <a:pt x="56" y="483"/>
                      <a:pt x="63" y="476"/>
                    </a:cubicBezTo>
                    <a:cubicBezTo>
                      <a:pt x="77" y="463"/>
                      <a:pt x="92" y="450"/>
                      <a:pt x="106" y="438"/>
                    </a:cubicBezTo>
                    <a:cubicBezTo>
                      <a:pt x="107" y="437"/>
                      <a:pt x="108" y="437"/>
                      <a:pt x="109" y="437"/>
                    </a:cubicBezTo>
                    <a:cubicBezTo>
                      <a:pt x="113" y="437"/>
                      <a:pt x="116" y="437"/>
                      <a:pt x="119" y="438"/>
                    </a:cubicBezTo>
                    <a:cubicBezTo>
                      <a:pt x="126" y="439"/>
                      <a:pt x="133" y="440"/>
                      <a:pt x="140" y="442"/>
                    </a:cubicBezTo>
                    <a:cubicBezTo>
                      <a:pt x="149" y="446"/>
                      <a:pt x="159" y="449"/>
                      <a:pt x="169" y="453"/>
                    </a:cubicBezTo>
                    <a:cubicBezTo>
                      <a:pt x="178" y="457"/>
                      <a:pt x="187" y="461"/>
                      <a:pt x="195" y="466"/>
                    </a:cubicBezTo>
                    <a:cubicBezTo>
                      <a:pt x="204" y="470"/>
                      <a:pt x="212" y="474"/>
                      <a:pt x="220" y="477"/>
                    </a:cubicBezTo>
                    <a:cubicBezTo>
                      <a:pt x="230" y="482"/>
                      <a:pt x="239" y="486"/>
                      <a:pt x="249" y="490"/>
                    </a:cubicBezTo>
                    <a:cubicBezTo>
                      <a:pt x="252" y="491"/>
                      <a:pt x="256" y="493"/>
                      <a:pt x="260" y="494"/>
                    </a:cubicBezTo>
                    <a:cubicBezTo>
                      <a:pt x="268" y="498"/>
                      <a:pt x="278" y="501"/>
                      <a:pt x="287" y="504"/>
                    </a:cubicBezTo>
                    <a:cubicBezTo>
                      <a:pt x="293" y="506"/>
                      <a:pt x="300" y="509"/>
                      <a:pt x="307" y="511"/>
                    </a:cubicBezTo>
                    <a:cubicBezTo>
                      <a:pt x="313" y="513"/>
                      <a:pt x="320" y="514"/>
                      <a:pt x="326" y="516"/>
                    </a:cubicBezTo>
                    <a:cubicBezTo>
                      <a:pt x="335" y="519"/>
                      <a:pt x="345" y="522"/>
                      <a:pt x="355" y="525"/>
                    </a:cubicBezTo>
                    <a:cubicBezTo>
                      <a:pt x="360" y="526"/>
                      <a:pt x="365" y="528"/>
                      <a:pt x="370" y="529"/>
                    </a:cubicBezTo>
                    <a:cubicBezTo>
                      <a:pt x="378" y="532"/>
                      <a:pt x="387" y="535"/>
                      <a:pt x="395" y="537"/>
                    </a:cubicBezTo>
                    <a:cubicBezTo>
                      <a:pt x="399" y="538"/>
                      <a:pt x="402" y="539"/>
                      <a:pt x="405" y="540"/>
                    </a:cubicBezTo>
                    <a:cubicBezTo>
                      <a:pt x="413" y="542"/>
                      <a:pt x="420" y="544"/>
                      <a:pt x="427" y="545"/>
                    </a:cubicBezTo>
                    <a:cubicBezTo>
                      <a:pt x="430" y="546"/>
                      <a:pt x="433" y="547"/>
                      <a:pt x="435" y="547"/>
                    </a:cubicBezTo>
                    <a:cubicBezTo>
                      <a:pt x="437" y="548"/>
                      <a:pt x="438" y="548"/>
                      <a:pt x="439" y="548"/>
                    </a:cubicBezTo>
                    <a:cubicBezTo>
                      <a:pt x="449" y="549"/>
                      <a:pt x="458" y="550"/>
                      <a:pt x="468" y="551"/>
                    </a:cubicBezTo>
                    <a:cubicBezTo>
                      <a:pt x="479" y="552"/>
                      <a:pt x="490" y="551"/>
                      <a:pt x="500" y="546"/>
                    </a:cubicBezTo>
                    <a:cubicBezTo>
                      <a:pt x="503" y="545"/>
                      <a:pt x="506" y="543"/>
                      <a:pt x="508" y="542"/>
                    </a:cubicBezTo>
                    <a:cubicBezTo>
                      <a:pt x="507" y="541"/>
                      <a:pt x="506" y="541"/>
                      <a:pt x="505" y="540"/>
                    </a:cubicBezTo>
                    <a:cubicBezTo>
                      <a:pt x="501" y="539"/>
                      <a:pt x="497" y="538"/>
                      <a:pt x="492" y="537"/>
                    </a:cubicBezTo>
                    <a:cubicBezTo>
                      <a:pt x="490" y="536"/>
                      <a:pt x="487" y="536"/>
                      <a:pt x="485" y="535"/>
                    </a:cubicBezTo>
                    <a:cubicBezTo>
                      <a:pt x="478" y="533"/>
                      <a:pt x="471" y="531"/>
                      <a:pt x="464" y="529"/>
                    </a:cubicBezTo>
                    <a:cubicBezTo>
                      <a:pt x="455" y="525"/>
                      <a:pt x="446" y="523"/>
                      <a:pt x="437" y="521"/>
                    </a:cubicBezTo>
                    <a:cubicBezTo>
                      <a:pt x="429" y="519"/>
                      <a:pt x="422" y="517"/>
                      <a:pt x="415" y="515"/>
                    </a:cubicBezTo>
                    <a:cubicBezTo>
                      <a:pt x="406" y="511"/>
                      <a:pt x="397" y="508"/>
                      <a:pt x="388" y="505"/>
                    </a:cubicBezTo>
                    <a:cubicBezTo>
                      <a:pt x="380" y="502"/>
                      <a:pt x="373" y="499"/>
                      <a:pt x="365" y="496"/>
                    </a:cubicBezTo>
                    <a:cubicBezTo>
                      <a:pt x="358" y="494"/>
                      <a:pt x="351" y="490"/>
                      <a:pt x="343" y="487"/>
                    </a:cubicBezTo>
                    <a:cubicBezTo>
                      <a:pt x="340" y="486"/>
                      <a:pt x="337" y="485"/>
                      <a:pt x="334" y="484"/>
                    </a:cubicBezTo>
                    <a:cubicBezTo>
                      <a:pt x="324" y="480"/>
                      <a:pt x="314" y="475"/>
                      <a:pt x="304" y="471"/>
                    </a:cubicBezTo>
                    <a:cubicBezTo>
                      <a:pt x="295" y="468"/>
                      <a:pt x="286" y="465"/>
                      <a:pt x="278" y="461"/>
                    </a:cubicBezTo>
                    <a:cubicBezTo>
                      <a:pt x="266" y="455"/>
                      <a:pt x="253" y="450"/>
                      <a:pt x="240" y="446"/>
                    </a:cubicBezTo>
                    <a:cubicBezTo>
                      <a:pt x="233" y="443"/>
                      <a:pt x="226" y="440"/>
                      <a:pt x="219" y="437"/>
                    </a:cubicBezTo>
                    <a:cubicBezTo>
                      <a:pt x="214" y="435"/>
                      <a:pt x="210" y="433"/>
                      <a:pt x="205" y="432"/>
                    </a:cubicBezTo>
                    <a:cubicBezTo>
                      <a:pt x="200" y="430"/>
                      <a:pt x="195" y="429"/>
                      <a:pt x="190" y="428"/>
                    </a:cubicBezTo>
                    <a:cubicBezTo>
                      <a:pt x="186" y="427"/>
                      <a:pt x="183" y="426"/>
                      <a:pt x="179" y="425"/>
                    </a:cubicBezTo>
                    <a:cubicBezTo>
                      <a:pt x="169" y="423"/>
                      <a:pt x="159" y="422"/>
                      <a:pt x="148" y="423"/>
                    </a:cubicBezTo>
                    <a:cubicBezTo>
                      <a:pt x="141" y="424"/>
                      <a:pt x="135" y="424"/>
                      <a:pt x="128" y="425"/>
                    </a:cubicBezTo>
                    <a:cubicBezTo>
                      <a:pt x="125" y="425"/>
                      <a:pt x="123" y="425"/>
                      <a:pt x="120" y="426"/>
                    </a:cubicBezTo>
                    <a:cubicBezTo>
                      <a:pt x="120" y="426"/>
                      <a:pt x="120" y="426"/>
                      <a:pt x="120" y="426"/>
                    </a:cubicBezTo>
                    <a:cubicBezTo>
                      <a:pt x="120" y="426"/>
                      <a:pt x="120" y="426"/>
                      <a:pt x="120" y="426"/>
                    </a:cubicBezTo>
                    <a:cubicBezTo>
                      <a:pt x="120" y="426"/>
                      <a:pt x="120" y="426"/>
                      <a:pt x="120" y="426"/>
                    </a:cubicBezTo>
                    <a:cubicBezTo>
                      <a:pt x="126" y="420"/>
                      <a:pt x="132" y="415"/>
                      <a:pt x="138" y="410"/>
                    </a:cubicBezTo>
                    <a:cubicBezTo>
                      <a:pt x="139" y="409"/>
                      <a:pt x="140" y="409"/>
                      <a:pt x="142" y="409"/>
                    </a:cubicBezTo>
                    <a:cubicBezTo>
                      <a:pt x="146" y="410"/>
                      <a:pt x="151" y="411"/>
                      <a:pt x="155" y="412"/>
                    </a:cubicBezTo>
                    <a:cubicBezTo>
                      <a:pt x="163" y="414"/>
                      <a:pt x="171" y="416"/>
                      <a:pt x="179" y="418"/>
                    </a:cubicBezTo>
                    <a:cubicBezTo>
                      <a:pt x="185" y="420"/>
                      <a:pt x="191" y="421"/>
                      <a:pt x="197" y="423"/>
                    </a:cubicBezTo>
                    <a:cubicBezTo>
                      <a:pt x="210" y="427"/>
                      <a:pt x="223" y="431"/>
                      <a:pt x="235" y="435"/>
                    </a:cubicBezTo>
                    <a:cubicBezTo>
                      <a:pt x="245" y="438"/>
                      <a:pt x="255" y="441"/>
                      <a:pt x="265" y="444"/>
                    </a:cubicBezTo>
                    <a:cubicBezTo>
                      <a:pt x="274" y="448"/>
                      <a:pt x="282" y="451"/>
                      <a:pt x="291" y="454"/>
                    </a:cubicBezTo>
                    <a:cubicBezTo>
                      <a:pt x="294" y="455"/>
                      <a:pt x="296" y="456"/>
                      <a:pt x="299" y="457"/>
                    </a:cubicBezTo>
                    <a:cubicBezTo>
                      <a:pt x="307" y="461"/>
                      <a:pt x="316" y="466"/>
                      <a:pt x="325" y="470"/>
                    </a:cubicBezTo>
                    <a:cubicBezTo>
                      <a:pt x="335" y="474"/>
                      <a:pt x="345" y="478"/>
                      <a:pt x="355" y="484"/>
                    </a:cubicBezTo>
                    <a:cubicBezTo>
                      <a:pt x="362" y="488"/>
                      <a:pt x="369" y="492"/>
                      <a:pt x="377" y="495"/>
                    </a:cubicBezTo>
                    <a:cubicBezTo>
                      <a:pt x="387" y="500"/>
                      <a:pt x="398" y="504"/>
                      <a:pt x="408" y="508"/>
                    </a:cubicBezTo>
                    <a:cubicBezTo>
                      <a:pt x="414" y="511"/>
                      <a:pt x="421" y="513"/>
                      <a:pt x="427" y="514"/>
                    </a:cubicBezTo>
                    <a:cubicBezTo>
                      <a:pt x="434" y="515"/>
                      <a:pt x="442" y="517"/>
                      <a:pt x="449" y="518"/>
                    </a:cubicBezTo>
                    <a:cubicBezTo>
                      <a:pt x="460" y="520"/>
                      <a:pt x="470" y="521"/>
                      <a:pt x="481" y="523"/>
                    </a:cubicBezTo>
                    <a:cubicBezTo>
                      <a:pt x="486" y="523"/>
                      <a:pt x="490" y="524"/>
                      <a:pt x="495" y="526"/>
                    </a:cubicBezTo>
                    <a:cubicBezTo>
                      <a:pt x="498" y="527"/>
                      <a:pt x="501" y="528"/>
                      <a:pt x="504" y="529"/>
                    </a:cubicBezTo>
                    <a:cubicBezTo>
                      <a:pt x="515" y="534"/>
                      <a:pt x="526" y="538"/>
                      <a:pt x="537" y="543"/>
                    </a:cubicBezTo>
                    <a:cubicBezTo>
                      <a:pt x="539" y="543"/>
                      <a:pt x="541" y="544"/>
                      <a:pt x="542" y="544"/>
                    </a:cubicBezTo>
                    <a:cubicBezTo>
                      <a:pt x="543" y="544"/>
                      <a:pt x="544" y="544"/>
                      <a:pt x="545" y="543"/>
                    </a:cubicBezTo>
                    <a:cubicBezTo>
                      <a:pt x="545" y="543"/>
                      <a:pt x="544" y="542"/>
                      <a:pt x="544" y="541"/>
                    </a:cubicBezTo>
                    <a:cubicBezTo>
                      <a:pt x="538" y="536"/>
                      <a:pt x="533" y="531"/>
                      <a:pt x="528" y="526"/>
                    </a:cubicBezTo>
                    <a:cubicBezTo>
                      <a:pt x="527" y="525"/>
                      <a:pt x="527" y="525"/>
                      <a:pt x="527" y="524"/>
                    </a:cubicBezTo>
                    <a:cubicBezTo>
                      <a:pt x="528" y="523"/>
                      <a:pt x="530" y="522"/>
                      <a:pt x="532" y="521"/>
                    </a:cubicBezTo>
                    <a:cubicBezTo>
                      <a:pt x="529" y="519"/>
                      <a:pt x="527" y="518"/>
                      <a:pt x="524" y="518"/>
                    </a:cubicBezTo>
                    <a:cubicBezTo>
                      <a:pt x="520" y="517"/>
                      <a:pt x="516" y="516"/>
                      <a:pt x="514" y="512"/>
                    </a:cubicBezTo>
                    <a:cubicBezTo>
                      <a:pt x="513" y="511"/>
                      <a:pt x="512" y="510"/>
                      <a:pt x="511" y="510"/>
                    </a:cubicBezTo>
                    <a:cubicBezTo>
                      <a:pt x="504" y="504"/>
                      <a:pt x="496" y="499"/>
                      <a:pt x="489" y="493"/>
                    </a:cubicBezTo>
                    <a:cubicBezTo>
                      <a:pt x="483" y="489"/>
                      <a:pt x="478" y="485"/>
                      <a:pt x="472" y="482"/>
                    </a:cubicBezTo>
                    <a:cubicBezTo>
                      <a:pt x="467" y="479"/>
                      <a:pt x="462" y="476"/>
                      <a:pt x="456" y="473"/>
                    </a:cubicBezTo>
                    <a:cubicBezTo>
                      <a:pt x="450" y="470"/>
                      <a:pt x="444" y="466"/>
                      <a:pt x="438" y="463"/>
                    </a:cubicBezTo>
                    <a:cubicBezTo>
                      <a:pt x="433" y="461"/>
                      <a:pt x="428" y="458"/>
                      <a:pt x="422" y="455"/>
                    </a:cubicBezTo>
                    <a:cubicBezTo>
                      <a:pt x="417" y="452"/>
                      <a:pt x="411" y="449"/>
                      <a:pt x="405" y="446"/>
                    </a:cubicBezTo>
                    <a:cubicBezTo>
                      <a:pt x="396" y="441"/>
                      <a:pt x="386" y="437"/>
                      <a:pt x="377" y="432"/>
                    </a:cubicBezTo>
                    <a:cubicBezTo>
                      <a:pt x="369" y="428"/>
                      <a:pt x="361" y="424"/>
                      <a:pt x="352" y="420"/>
                    </a:cubicBezTo>
                    <a:cubicBezTo>
                      <a:pt x="343" y="415"/>
                      <a:pt x="334" y="411"/>
                      <a:pt x="325" y="407"/>
                    </a:cubicBezTo>
                    <a:cubicBezTo>
                      <a:pt x="316" y="403"/>
                      <a:pt x="308" y="399"/>
                      <a:pt x="299" y="395"/>
                    </a:cubicBezTo>
                    <a:cubicBezTo>
                      <a:pt x="298" y="395"/>
                      <a:pt x="296" y="395"/>
                      <a:pt x="295" y="394"/>
                    </a:cubicBezTo>
                    <a:cubicBezTo>
                      <a:pt x="289" y="392"/>
                      <a:pt x="284" y="390"/>
                      <a:pt x="278" y="388"/>
                    </a:cubicBezTo>
                    <a:cubicBezTo>
                      <a:pt x="272" y="385"/>
                      <a:pt x="266" y="383"/>
                      <a:pt x="260" y="381"/>
                    </a:cubicBezTo>
                    <a:cubicBezTo>
                      <a:pt x="256" y="380"/>
                      <a:pt x="251" y="379"/>
                      <a:pt x="246" y="378"/>
                    </a:cubicBezTo>
                    <a:cubicBezTo>
                      <a:pt x="241" y="377"/>
                      <a:pt x="235" y="375"/>
                      <a:pt x="229" y="374"/>
                    </a:cubicBezTo>
                    <a:cubicBezTo>
                      <a:pt x="220" y="373"/>
                      <a:pt x="211" y="373"/>
                      <a:pt x="201" y="372"/>
                    </a:cubicBezTo>
                    <a:cubicBezTo>
                      <a:pt x="199" y="372"/>
                      <a:pt x="197" y="372"/>
                      <a:pt x="194" y="372"/>
                    </a:cubicBezTo>
                    <a:cubicBezTo>
                      <a:pt x="194" y="372"/>
                      <a:pt x="194" y="372"/>
                      <a:pt x="194" y="372"/>
                    </a:cubicBezTo>
                    <a:cubicBezTo>
                      <a:pt x="194" y="372"/>
                      <a:pt x="194" y="372"/>
                      <a:pt x="194" y="372"/>
                    </a:cubicBezTo>
                    <a:cubicBezTo>
                      <a:pt x="194" y="372"/>
                      <a:pt x="194" y="372"/>
                      <a:pt x="194" y="372"/>
                    </a:cubicBezTo>
                    <a:cubicBezTo>
                      <a:pt x="195" y="371"/>
                      <a:pt x="196" y="370"/>
                      <a:pt x="197" y="369"/>
                    </a:cubicBezTo>
                    <a:cubicBezTo>
                      <a:pt x="203" y="366"/>
                      <a:pt x="210" y="362"/>
                      <a:pt x="215" y="358"/>
                    </a:cubicBezTo>
                    <a:cubicBezTo>
                      <a:pt x="219" y="356"/>
                      <a:pt x="222" y="355"/>
                      <a:pt x="225" y="356"/>
                    </a:cubicBezTo>
                    <a:cubicBezTo>
                      <a:pt x="227" y="357"/>
                      <a:pt x="229" y="358"/>
                      <a:pt x="231" y="358"/>
                    </a:cubicBezTo>
                    <a:cubicBezTo>
                      <a:pt x="233" y="359"/>
                      <a:pt x="234" y="359"/>
                      <a:pt x="236" y="360"/>
                    </a:cubicBezTo>
                    <a:cubicBezTo>
                      <a:pt x="240" y="361"/>
                      <a:pt x="245" y="362"/>
                      <a:pt x="249" y="363"/>
                    </a:cubicBezTo>
                    <a:cubicBezTo>
                      <a:pt x="256" y="365"/>
                      <a:pt x="262" y="366"/>
                      <a:pt x="269" y="368"/>
                    </a:cubicBezTo>
                    <a:cubicBezTo>
                      <a:pt x="276" y="369"/>
                      <a:pt x="283" y="371"/>
                      <a:pt x="291" y="373"/>
                    </a:cubicBezTo>
                    <a:cubicBezTo>
                      <a:pt x="296" y="375"/>
                      <a:pt x="302" y="377"/>
                      <a:pt x="308" y="379"/>
                    </a:cubicBezTo>
                    <a:cubicBezTo>
                      <a:pt x="317" y="382"/>
                      <a:pt x="327" y="385"/>
                      <a:pt x="336" y="388"/>
                    </a:cubicBezTo>
                    <a:cubicBezTo>
                      <a:pt x="347" y="391"/>
                      <a:pt x="359" y="395"/>
                      <a:pt x="370" y="399"/>
                    </a:cubicBezTo>
                    <a:cubicBezTo>
                      <a:pt x="376" y="401"/>
                      <a:pt x="382" y="403"/>
                      <a:pt x="388" y="405"/>
                    </a:cubicBezTo>
                    <a:cubicBezTo>
                      <a:pt x="394" y="407"/>
                      <a:pt x="400" y="410"/>
                      <a:pt x="406" y="412"/>
                    </a:cubicBezTo>
                    <a:cubicBezTo>
                      <a:pt x="413" y="415"/>
                      <a:pt x="420" y="418"/>
                      <a:pt x="427" y="421"/>
                    </a:cubicBezTo>
                    <a:cubicBezTo>
                      <a:pt x="439" y="426"/>
                      <a:pt x="451" y="432"/>
                      <a:pt x="463" y="437"/>
                    </a:cubicBezTo>
                    <a:cubicBezTo>
                      <a:pt x="468" y="440"/>
                      <a:pt x="473" y="442"/>
                      <a:pt x="479" y="445"/>
                    </a:cubicBezTo>
                    <a:cubicBezTo>
                      <a:pt x="491" y="451"/>
                      <a:pt x="503" y="458"/>
                      <a:pt x="515" y="464"/>
                    </a:cubicBezTo>
                    <a:cubicBezTo>
                      <a:pt x="522" y="468"/>
                      <a:pt x="530" y="472"/>
                      <a:pt x="537" y="477"/>
                    </a:cubicBezTo>
                    <a:cubicBezTo>
                      <a:pt x="543" y="480"/>
                      <a:pt x="548" y="484"/>
                      <a:pt x="554" y="487"/>
                    </a:cubicBezTo>
                    <a:cubicBezTo>
                      <a:pt x="563" y="492"/>
                      <a:pt x="572" y="497"/>
                      <a:pt x="581" y="502"/>
                    </a:cubicBezTo>
                    <a:cubicBezTo>
                      <a:pt x="586" y="505"/>
                      <a:pt x="591" y="508"/>
                      <a:pt x="596" y="511"/>
                    </a:cubicBezTo>
                    <a:cubicBezTo>
                      <a:pt x="600" y="513"/>
                      <a:pt x="604" y="516"/>
                      <a:pt x="608" y="518"/>
                    </a:cubicBezTo>
                    <a:cubicBezTo>
                      <a:pt x="613" y="521"/>
                      <a:pt x="618" y="521"/>
                      <a:pt x="624" y="522"/>
                    </a:cubicBezTo>
                    <a:cubicBezTo>
                      <a:pt x="623" y="522"/>
                      <a:pt x="622" y="521"/>
                      <a:pt x="622" y="520"/>
                    </a:cubicBezTo>
                    <a:cubicBezTo>
                      <a:pt x="616" y="516"/>
                      <a:pt x="611" y="511"/>
                      <a:pt x="606" y="507"/>
                    </a:cubicBezTo>
                    <a:cubicBezTo>
                      <a:pt x="601" y="503"/>
                      <a:pt x="597" y="499"/>
                      <a:pt x="592" y="496"/>
                    </a:cubicBezTo>
                    <a:cubicBezTo>
                      <a:pt x="589" y="493"/>
                      <a:pt x="585" y="490"/>
                      <a:pt x="581" y="487"/>
                    </a:cubicBezTo>
                    <a:cubicBezTo>
                      <a:pt x="575" y="482"/>
                      <a:pt x="569" y="477"/>
                      <a:pt x="563" y="472"/>
                    </a:cubicBezTo>
                    <a:cubicBezTo>
                      <a:pt x="559" y="469"/>
                      <a:pt x="555" y="467"/>
                      <a:pt x="551" y="464"/>
                    </a:cubicBezTo>
                    <a:cubicBezTo>
                      <a:pt x="550" y="463"/>
                      <a:pt x="549" y="462"/>
                      <a:pt x="548" y="461"/>
                    </a:cubicBezTo>
                    <a:cubicBezTo>
                      <a:pt x="549" y="461"/>
                      <a:pt x="550" y="461"/>
                      <a:pt x="551" y="462"/>
                    </a:cubicBezTo>
                    <a:cubicBezTo>
                      <a:pt x="555" y="464"/>
                      <a:pt x="558" y="467"/>
                      <a:pt x="562" y="469"/>
                    </a:cubicBezTo>
                    <a:cubicBezTo>
                      <a:pt x="572" y="476"/>
                      <a:pt x="582" y="482"/>
                      <a:pt x="592" y="487"/>
                    </a:cubicBezTo>
                    <a:cubicBezTo>
                      <a:pt x="603" y="493"/>
                      <a:pt x="614" y="498"/>
                      <a:pt x="625" y="503"/>
                    </a:cubicBezTo>
                    <a:cubicBezTo>
                      <a:pt x="631" y="505"/>
                      <a:pt x="637" y="507"/>
                      <a:pt x="643" y="509"/>
                    </a:cubicBezTo>
                    <a:cubicBezTo>
                      <a:pt x="644" y="509"/>
                      <a:pt x="644" y="510"/>
                      <a:pt x="645" y="509"/>
                    </a:cubicBezTo>
                    <a:cubicBezTo>
                      <a:pt x="646" y="509"/>
                      <a:pt x="647" y="509"/>
                      <a:pt x="647" y="509"/>
                    </a:cubicBezTo>
                    <a:cubicBezTo>
                      <a:pt x="647" y="508"/>
                      <a:pt x="647" y="507"/>
                      <a:pt x="646" y="507"/>
                    </a:cubicBezTo>
                    <a:cubicBezTo>
                      <a:pt x="646" y="506"/>
                      <a:pt x="646" y="506"/>
                      <a:pt x="645" y="506"/>
                    </a:cubicBezTo>
                    <a:cubicBezTo>
                      <a:pt x="641" y="503"/>
                      <a:pt x="637" y="499"/>
                      <a:pt x="634" y="496"/>
                    </a:cubicBezTo>
                    <a:cubicBezTo>
                      <a:pt x="626" y="490"/>
                      <a:pt x="619" y="483"/>
                      <a:pt x="612" y="476"/>
                    </a:cubicBezTo>
                    <a:cubicBezTo>
                      <a:pt x="604" y="469"/>
                      <a:pt x="595" y="462"/>
                      <a:pt x="587" y="455"/>
                    </a:cubicBezTo>
                    <a:cubicBezTo>
                      <a:pt x="582" y="450"/>
                      <a:pt x="576" y="447"/>
                      <a:pt x="571" y="442"/>
                    </a:cubicBezTo>
                    <a:cubicBezTo>
                      <a:pt x="566" y="438"/>
                      <a:pt x="561" y="434"/>
                      <a:pt x="556" y="430"/>
                    </a:cubicBezTo>
                    <a:cubicBezTo>
                      <a:pt x="553" y="427"/>
                      <a:pt x="551" y="425"/>
                      <a:pt x="548" y="423"/>
                    </a:cubicBezTo>
                    <a:cubicBezTo>
                      <a:pt x="544" y="419"/>
                      <a:pt x="540" y="415"/>
                      <a:pt x="535" y="412"/>
                    </a:cubicBezTo>
                    <a:cubicBezTo>
                      <a:pt x="530" y="408"/>
                      <a:pt x="525" y="405"/>
                      <a:pt x="520" y="401"/>
                    </a:cubicBezTo>
                    <a:cubicBezTo>
                      <a:pt x="517" y="399"/>
                      <a:pt x="514" y="398"/>
                      <a:pt x="511" y="396"/>
                    </a:cubicBezTo>
                    <a:cubicBezTo>
                      <a:pt x="507" y="394"/>
                      <a:pt x="503" y="392"/>
                      <a:pt x="499" y="389"/>
                    </a:cubicBezTo>
                    <a:cubicBezTo>
                      <a:pt x="493" y="386"/>
                      <a:pt x="487" y="382"/>
                      <a:pt x="481" y="379"/>
                    </a:cubicBezTo>
                    <a:cubicBezTo>
                      <a:pt x="477" y="376"/>
                      <a:pt x="473" y="373"/>
                      <a:pt x="468" y="371"/>
                    </a:cubicBezTo>
                    <a:cubicBezTo>
                      <a:pt x="461" y="368"/>
                      <a:pt x="454" y="365"/>
                      <a:pt x="446" y="361"/>
                    </a:cubicBezTo>
                    <a:cubicBezTo>
                      <a:pt x="439" y="358"/>
                      <a:pt x="432" y="354"/>
                      <a:pt x="424" y="351"/>
                    </a:cubicBezTo>
                    <a:cubicBezTo>
                      <a:pt x="418" y="349"/>
                      <a:pt x="411" y="346"/>
                      <a:pt x="405" y="344"/>
                    </a:cubicBezTo>
                    <a:cubicBezTo>
                      <a:pt x="399" y="342"/>
                      <a:pt x="393" y="341"/>
                      <a:pt x="387" y="339"/>
                    </a:cubicBezTo>
                    <a:cubicBezTo>
                      <a:pt x="379" y="337"/>
                      <a:pt x="371" y="334"/>
                      <a:pt x="363" y="332"/>
                    </a:cubicBezTo>
                    <a:cubicBezTo>
                      <a:pt x="359" y="331"/>
                      <a:pt x="354" y="330"/>
                      <a:pt x="350" y="329"/>
                    </a:cubicBezTo>
                    <a:cubicBezTo>
                      <a:pt x="341" y="326"/>
                      <a:pt x="333" y="323"/>
                      <a:pt x="324" y="321"/>
                    </a:cubicBezTo>
                    <a:cubicBezTo>
                      <a:pt x="317" y="319"/>
                      <a:pt x="309" y="318"/>
                      <a:pt x="302" y="316"/>
                    </a:cubicBezTo>
                    <a:cubicBezTo>
                      <a:pt x="300" y="316"/>
                      <a:pt x="298" y="315"/>
                      <a:pt x="296" y="315"/>
                    </a:cubicBezTo>
                    <a:cubicBezTo>
                      <a:pt x="296" y="315"/>
                      <a:pt x="296" y="314"/>
                      <a:pt x="296" y="314"/>
                    </a:cubicBezTo>
                    <a:cubicBezTo>
                      <a:pt x="307" y="309"/>
                      <a:pt x="317" y="304"/>
                      <a:pt x="328" y="299"/>
                    </a:cubicBezTo>
                    <a:cubicBezTo>
                      <a:pt x="330" y="301"/>
                      <a:pt x="331" y="302"/>
                      <a:pt x="333" y="304"/>
                    </a:cubicBezTo>
                    <a:cubicBezTo>
                      <a:pt x="336" y="306"/>
                      <a:pt x="340" y="309"/>
                      <a:pt x="344" y="311"/>
                    </a:cubicBezTo>
                    <a:cubicBezTo>
                      <a:pt x="356" y="319"/>
                      <a:pt x="369" y="324"/>
                      <a:pt x="382" y="328"/>
                    </a:cubicBezTo>
                    <a:cubicBezTo>
                      <a:pt x="396" y="332"/>
                      <a:pt x="410" y="335"/>
                      <a:pt x="424" y="339"/>
                    </a:cubicBezTo>
                    <a:cubicBezTo>
                      <a:pt x="436" y="342"/>
                      <a:pt x="447" y="346"/>
                      <a:pt x="459" y="350"/>
                    </a:cubicBezTo>
                    <a:cubicBezTo>
                      <a:pt x="462" y="351"/>
                      <a:pt x="465" y="352"/>
                      <a:pt x="468" y="353"/>
                    </a:cubicBezTo>
                    <a:cubicBezTo>
                      <a:pt x="472" y="355"/>
                      <a:pt x="476" y="357"/>
                      <a:pt x="480" y="359"/>
                    </a:cubicBezTo>
                    <a:cubicBezTo>
                      <a:pt x="486" y="362"/>
                      <a:pt x="492" y="365"/>
                      <a:pt x="497" y="368"/>
                    </a:cubicBezTo>
                    <a:cubicBezTo>
                      <a:pt x="498" y="368"/>
                      <a:pt x="499" y="369"/>
                      <a:pt x="500" y="369"/>
                    </a:cubicBezTo>
                    <a:cubicBezTo>
                      <a:pt x="506" y="373"/>
                      <a:pt x="513" y="376"/>
                      <a:pt x="519" y="379"/>
                    </a:cubicBezTo>
                    <a:cubicBezTo>
                      <a:pt x="526" y="384"/>
                      <a:pt x="533" y="388"/>
                      <a:pt x="540" y="393"/>
                    </a:cubicBezTo>
                    <a:cubicBezTo>
                      <a:pt x="547" y="398"/>
                      <a:pt x="555" y="402"/>
                      <a:pt x="562" y="407"/>
                    </a:cubicBezTo>
                    <a:cubicBezTo>
                      <a:pt x="569" y="412"/>
                      <a:pt x="576" y="417"/>
                      <a:pt x="582" y="421"/>
                    </a:cubicBezTo>
                    <a:cubicBezTo>
                      <a:pt x="583" y="422"/>
                      <a:pt x="584" y="423"/>
                      <a:pt x="585" y="424"/>
                    </a:cubicBezTo>
                    <a:cubicBezTo>
                      <a:pt x="586" y="427"/>
                      <a:pt x="588" y="429"/>
                      <a:pt x="589" y="432"/>
                    </a:cubicBezTo>
                    <a:cubicBezTo>
                      <a:pt x="595" y="438"/>
                      <a:pt x="599" y="445"/>
                      <a:pt x="604" y="452"/>
                    </a:cubicBezTo>
                    <a:cubicBezTo>
                      <a:pt x="608" y="458"/>
                      <a:pt x="613" y="464"/>
                      <a:pt x="619" y="469"/>
                    </a:cubicBezTo>
                    <a:cubicBezTo>
                      <a:pt x="624" y="473"/>
                      <a:pt x="629" y="477"/>
                      <a:pt x="634" y="481"/>
                    </a:cubicBezTo>
                    <a:cubicBezTo>
                      <a:pt x="636" y="482"/>
                      <a:pt x="636" y="484"/>
                      <a:pt x="638" y="484"/>
                    </a:cubicBezTo>
                    <a:cubicBezTo>
                      <a:pt x="638" y="485"/>
                      <a:pt x="640" y="484"/>
                      <a:pt x="641" y="484"/>
                    </a:cubicBezTo>
                    <a:cubicBezTo>
                      <a:pt x="641" y="483"/>
                      <a:pt x="641" y="482"/>
                      <a:pt x="640" y="482"/>
                    </a:cubicBezTo>
                    <a:cubicBezTo>
                      <a:pt x="640" y="481"/>
                      <a:pt x="639" y="480"/>
                      <a:pt x="638" y="479"/>
                    </a:cubicBezTo>
                    <a:cubicBezTo>
                      <a:pt x="635" y="473"/>
                      <a:pt x="631" y="466"/>
                      <a:pt x="627" y="460"/>
                    </a:cubicBezTo>
                    <a:cubicBezTo>
                      <a:pt x="625" y="456"/>
                      <a:pt x="623" y="453"/>
                      <a:pt x="620" y="449"/>
                    </a:cubicBezTo>
                    <a:cubicBezTo>
                      <a:pt x="621" y="449"/>
                      <a:pt x="622" y="449"/>
                      <a:pt x="622" y="449"/>
                    </a:cubicBezTo>
                    <a:cubicBezTo>
                      <a:pt x="628" y="453"/>
                      <a:pt x="635" y="458"/>
                      <a:pt x="641" y="462"/>
                    </a:cubicBezTo>
                    <a:cubicBezTo>
                      <a:pt x="642" y="463"/>
                      <a:pt x="644" y="463"/>
                      <a:pt x="645" y="464"/>
                    </a:cubicBezTo>
                    <a:cubicBezTo>
                      <a:pt x="650" y="466"/>
                      <a:pt x="655" y="469"/>
                      <a:pt x="660" y="471"/>
                    </a:cubicBezTo>
                    <a:cubicBezTo>
                      <a:pt x="666" y="474"/>
                      <a:pt x="671" y="477"/>
                      <a:pt x="678" y="478"/>
                    </a:cubicBezTo>
                    <a:cubicBezTo>
                      <a:pt x="678" y="478"/>
                      <a:pt x="679" y="478"/>
                      <a:pt x="680" y="478"/>
                    </a:cubicBezTo>
                    <a:cubicBezTo>
                      <a:pt x="680" y="476"/>
                      <a:pt x="678" y="475"/>
                      <a:pt x="677" y="474"/>
                    </a:cubicBezTo>
                    <a:cubicBezTo>
                      <a:pt x="667" y="469"/>
                      <a:pt x="658" y="461"/>
                      <a:pt x="649" y="454"/>
                    </a:cubicBezTo>
                    <a:cubicBezTo>
                      <a:pt x="642" y="448"/>
                      <a:pt x="635" y="442"/>
                      <a:pt x="628" y="436"/>
                    </a:cubicBezTo>
                    <a:cubicBezTo>
                      <a:pt x="622" y="432"/>
                      <a:pt x="617" y="427"/>
                      <a:pt x="614" y="421"/>
                    </a:cubicBezTo>
                    <a:cubicBezTo>
                      <a:pt x="610" y="415"/>
                      <a:pt x="608" y="410"/>
                      <a:pt x="605" y="404"/>
                    </a:cubicBezTo>
                    <a:cubicBezTo>
                      <a:pt x="605" y="403"/>
                      <a:pt x="605" y="403"/>
                      <a:pt x="605" y="402"/>
                    </a:cubicBezTo>
                    <a:cubicBezTo>
                      <a:pt x="605" y="402"/>
                      <a:pt x="605" y="402"/>
                      <a:pt x="605" y="402"/>
                    </a:cubicBezTo>
                    <a:cubicBezTo>
                      <a:pt x="608" y="403"/>
                      <a:pt x="611" y="404"/>
                      <a:pt x="613" y="406"/>
                    </a:cubicBezTo>
                    <a:cubicBezTo>
                      <a:pt x="618" y="409"/>
                      <a:pt x="623" y="412"/>
                      <a:pt x="628" y="415"/>
                    </a:cubicBezTo>
                    <a:cubicBezTo>
                      <a:pt x="632" y="417"/>
                      <a:pt x="636" y="420"/>
                      <a:pt x="640" y="422"/>
                    </a:cubicBezTo>
                    <a:cubicBezTo>
                      <a:pt x="648" y="426"/>
                      <a:pt x="655" y="429"/>
                      <a:pt x="663" y="433"/>
                    </a:cubicBezTo>
                    <a:cubicBezTo>
                      <a:pt x="669" y="436"/>
                      <a:pt x="675" y="437"/>
                      <a:pt x="682" y="439"/>
                    </a:cubicBezTo>
                    <a:cubicBezTo>
                      <a:pt x="684" y="439"/>
                      <a:pt x="686" y="441"/>
                      <a:pt x="689" y="441"/>
                    </a:cubicBezTo>
                    <a:cubicBezTo>
                      <a:pt x="694" y="442"/>
                      <a:pt x="699" y="442"/>
                      <a:pt x="704" y="443"/>
                    </a:cubicBezTo>
                    <a:cubicBezTo>
                      <a:pt x="710" y="444"/>
                      <a:pt x="717" y="445"/>
                      <a:pt x="724" y="446"/>
                    </a:cubicBezTo>
                    <a:cubicBezTo>
                      <a:pt x="725" y="446"/>
                      <a:pt x="726" y="446"/>
                      <a:pt x="727" y="446"/>
                    </a:cubicBezTo>
                    <a:cubicBezTo>
                      <a:pt x="728" y="446"/>
                      <a:pt x="729" y="445"/>
                      <a:pt x="729" y="445"/>
                    </a:cubicBezTo>
                    <a:cubicBezTo>
                      <a:pt x="729" y="444"/>
                      <a:pt x="729" y="443"/>
                      <a:pt x="728" y="442"/>
                    </a:cubicBezTo>
                    <a:cubicBezTo>
                      <a:pt x="728" y="442"/>
                      <a:pt x="727" y="442"/>
                      <a:pt x="727" y="441"/>
                    </a:cubicBezTo>
                    <a:cubicBezTo>
                      <a:pt x="717" y="436"/>
                      <a:pt x="706" y="432"/>
                      <a:pt x="696" y="427"/>
                    </a:cubicBezTo>
                    <a:cubicBezTo>
                      <a:pt x="688" y="422"/>
                      <a:pt x="680" y="417"/>
                      <a:pt x="673" y="412"/>
                    </a:cubicBezTo>
                    <a:cubicBezTo>
                      <a:pt x="665" y="405"/>
                      <a:pt x="657" y="398"/>
                      <a:pt x="649" y="392"/>
                    </a:cubicBezTo>
                    <a:cubicBezTo>
                      <a:pt x="639" y="386"/>
                      <a:pt x="630" y="379"/>
                      <a:pt x="621" y="371"/>
                    </a:cubicBezTo>
                    <a:cubicBezTo>
                      <a:pt x="616" y="368"/>
                      <a:pt x="612" y="364"/>
                      <a:pt x="608" y="360"/>
                    </a:cubicBezTo>
                    <a:cubicBezTo>
                      <a:pt x="601" y="355"/>
                      <a:pt x="595" y="350"/>
                      <a:pt x="589" y="344"/>
                    </a:cubicBezTo>
                    <a:cubicBezTo>
                      <a:pt x="584" y="340"/>
                      <a:pt x="579" y="336"/>
                      <a:pt x="574" y="332"/>
                    </a:cubicBezTo>
                    <a:cubicBezTo>
                      <a:pt x="568" y="328"/>
                      <a:pt x="562" y="324"/>
                      <a:pt x="558" y="318"/>
                    </a:cubicBezTo>
                    <a:cubicBezTo>
                      <a:pt x="556" y="315"/>
                      <a:pt x="554" y="313"/>
                      <a:pt x="552" y="310"/>
                    </a:cubicBezTo>
                    <a:cubicBezTo>
                      <a:pt x="552" y="310"/>
                      <a:pt x="553" y="310"/>
                      <a:pt x="553" y="310"/>
                    </a:cubicBezTo>
                    <a:cubicBezTo>
                      <a:pt x="558" y="313"/>
                      <a:pt x="564" y="317"/>
                      <a:pt x="570" y="321"/>
                    </a:cubicBezTo>
                    <a:cubicBezTo>
                      <a:pt x="575" y="324"/>
                      <a:pt x="580" y="328"/>
                      <a:pt x="585" y="332"/>
                    </a:cubicBezTo>
                    <a:cubicBezTo>
                      <a:pt x="593" y="338"/>
                      <a:pt x="602" y="343"/>
                      <a:pt x="611" y="349"/>
                    </a:cubicBezTo>
                    <a:cubicBezTo>
                      <a:pt x="614" y="351"/>
                      <a:pt x="616" y="353"/>
                      <a:pt x="619" y="355"/>
                    </a:cubicBezTo>
                    <a:cubicBezTo>
                      <a:pt x="625" y="359"/>
                      <a:pt x="631" y="363"/>
                      <a:pt x="637" y="367"/>
                    </a:cubicBezTo>
                    <a:cubicBezTo>
                      <a:pt x="640" y="368"/>
                      <a:pt x="642" y="370"/>
                      <a:pt x="644" y="372"/>
                    </a:cubicBezTo>
                    <a:cubicBezTo>
                      <a:pt x="648" y="375"/>
                      <a:pt x="653" y="378"/>
                      <a:pt x="657" y="382"/>
                    </a:cubicBezTo>
                    <a:cubicBezTo>
                      <a:pt x="659" y="383"/>
                      <a:pt x="660" y="384"/>
                      <a:pt x="662" y="386"/>
                    </a:cubicBezTo>
                    <a:cubicBezTo>
                      <a:pt x="666" y="390"/>
                      <a:pt x="669" y="394"/>
                      <a:pt x="673" y="398"/>
                    </a:cubicBezTo>
                    <a:cubicBezTo>
                      <a:pt x="678" y="403"/>
                      <a:pt x="683" y="407"/>
                      <a:pt x="687" y="412"/>
                    </a:cubicBezTo>
                    <a:cubicBezTo>
                      <a:pt x="691" y="415"/>
                      <a:pt x="694" y="418"/>
                      <a:pt x="698" y="420"/>
                    </a:cubicBezTo>
                    <a:cubicBezTo>
                      <a:pt x="706" y="425"/>
                      <a:pt x="714" y="429"/>
                      <a:pt x="723" y="433"/>
                    </a:cubicBezTo>
                    <a:cubicBezTo>
                      <a:pt x="724" y="434"/>
                      <a:pt x="725" y="435"/>
                      <a:pt x="726" y="433"/>
                    </a:cubicBezTo>
                    <a:cubicBezTo>
                      <a:pt x="726" y="433"/>
                      <a:pt x="726" y="431"/>
                      <a:pt x="725" y="430"/>
                    </a:cubicBezTo>
                    <a:cubicBezTo>
                      <a:pt x="722" y="426"/>
                      <a:pt x="720" y="422"/>
                      <a:pt x="717" y="418"/>
                    </a:cubicBezTo>
                    <a:cubicBezTo>
                      <a:pt x="716" y="417"/>
                      <a:pt x="716" y="416"/>
                      <a:pt x="715" y="415"/>
                    </a:cubicBezTo>
                    <a:cubicBezTo>
                      <a:pt x="718" y="416"/>
                      <a:pt x="721" y="417"/>
                      <a:pt x="723" y="418"/>
                    </a:cubicBezTo>
                    <a:cubicBezTo>
                      <a:pt x="727" y="419"/>
                      <a:pt x="731" y="421"/>
                      <a:pt x="736" y="422"/>
                    </a:cubicBezTo>
                    <a:cubicBezTo>
                      <a:pt x="741" y="424"/>
                      <a:pt x="747" y="425"/>
                      <a:pt x="752" y="427"/>
                    </a:cubicBezTo>
                    <a:cubicBezTo>
                      <a:pt x="754" y="427"/>
                      <a:pt x="756" y="428"/>
                      <a:pt x="758" y="429"/>
                    </a:cubicBezTo>
                    <a:cubicBezTo>
                      <a:pt x="759" y="429"/>
                      <a:pt x="760" y="429"/>
                      <a:pt x="760" y="428"/>
                    </a:cubicBezTo>
                    <a:cubicBezTo>
                      <a:pt x="761" y="428"/>
                      <a:pt x="760" y="426"/>
                      <a:pt x="760" y="426"/>
                    </a:cubicBezTo>
                    <a:cubicBezTo>
                      <a:pt x="759" y="425"/>
                      <a:pt x="758" y="424"/>
                      <a:pt x="757" y="424"/>
                    </a:cubicBezTo>
                    <a:cubicBezTo>
                      <a:pt x="752" y="419"/>
                      <a:pt x="747" y="416"/>
                      <a:pt x="742" y="411"/>
                    </a:cubicBezTo>
                    <a:cubicBezTo>
                      <a:pt x="734" y="404"/>
                      <a:pt x="727" y="396"/>
                      <a:pt x="719" y="388"/>
                    </a:cubicBezTo>
                    <a:cubicBezTo>
                      <a:pt x="715" y="383"/>
                      <a:pt x="711" y="379"/>
                      <a:pt x="707" y="374"/>
                    </a:cubicBezTo>
                    <a:cubicBezTo>
                      <a:pt x="705" y="372"/>
                      <a:pt x="703" y="369"/>
                      <a:pt x="701" y="366"/>
                    </a:cubicBezTo>
                    <a:cubicBezTo>
                      <a:pt x="699" y="364"/>
                      <a:pt x="697" y="361"/>
                      <a:pt x="695" y="359"/>
                    </a:cubicBezTo>
                    <a:cubicBezTo>
                      <a:pt x="688" y="350"/>
                      <a:pt x="681" y="341"/>
                      <a:pt x="674" y="331"/>
                    </a:cubicBezTo>
                    <a:cubicBezTo>
                      <a:pt x="674" y="331"/>
                      <a:pt x="674" y="331"/>
                      <a:pt x="674" y="331"/>
                    </a:cubicBezTo>
                    <a:cubicBezTo>
                      <a:pt x="674" y="331"/>
                      <a:pt x="674" y="331"/>
                      <a:pt x="674" y="331"/>
                    </a:cubicBezTo>
                    <a:cubicBezTo>
                      <a:pt x="674" y="331"/>
                      <a:pt x="674" y="331"/>
                      <a:pt x="674" y="331"/>
                    </a:cubicBezTo>
                    <a:cubicBezTo>
                      <a:pt x="674" y="331"/>
                      <a:pt x="674" y="331"/>
                      <a:pt x="674" y="331"/>
                    </a:cubicBezTo>
                    <a:cubicBezTo>
                      <a:pt x="676" y="332"/>
                      <a:pt x="677" y="333"/>
                      <a:pt x="679" y="334"/>
                    </a:cubicBezTo>
                    <a:cubicBezTo>
                      <a:pt x="682" y="336"/>
                      <a:pt x="685" y="339"/>
                      <a:pt x="689" y="341"/>
                    </a:cubicBezTo>
                    <a:cubicBezTo>
                      <a:pt x="695" y="344"/>
                      <a:pt x="702" y="348"/>
                      <a:pt x="709" y="351"/>
                    </a:cubicBezTo>
                    <a:cubicBezTo>
                      <a:pt x="718" y="355"/>
                      <a:pt x="726" y="359"/>
                      <a:pt x="736" y="361"/>
                    </a:cubicBezTo>
                    <a:cubicBezTo>
                      <a:pt x="738" y="362"/>
                      <a:pt x="741" y="363"/>
                      <a:pt x="743" y="364"/>
                    </a:cubicBezTo>
                    <a:cubicBezTo>
                      <a:pt x="745" y="367"/>
                      <a:pt x="748" y="369"/>
                      <a:pt x="751" y="371"/>
                    </a:cubicBezTo>
                    <a:cubicBezTo>
                      <a:pt x="758" y="375"/>
                      <a:pt x="765" y="379"/>
                      <a:pt x="771" y="383"/>
                    </a:cubicBezTo>
                    <a:cubicBezTo>
                      <a:pt x="777" y="386"/>
                      <a:pt x="783" y="389"/>
                      <a:pt x="790" y="391"/>
                    </a:cubicBezTo>
                    <a:cubicBezTo>
                      <a:pt x="793" y="392"/>
                      <a:pt x="796" y="393"/>
                      <a:pt x="799" y="394"/>
                    </a:cubicBezTo>
                    <a:cubicBezTo>
                      <a:pt x="800" y="395"/>
                      <a:pt x="801" y="395"/>
                      <a:pt x="801" y="395"/>
                    </a:cubicBezTo>
                    <a:cubicBezTo>
                      <a:pt x="802" y="395"/>
                      <a:pt x="802" y="394"/>
                      <a:pt x="802" y="394"/>
                    </a:cubicBezTo>
                    <a:cubicBezTo>
                      <a:pt x="798" y="390"/>
                      <a:pt x="794" y="386"/>
                      <a:pt x="791" y="382"/>
                    </a:cubicBezTo>
                    <a:cubicBezTo>
                      <a:pt x="787" y="378"/>
                      <a:pt x="784" y="373"/>
                      <a:pt x="780" y="369"/>
                    </a:cubicBezTo>
                    <a:cubicBezTo>
                      <a:pt x="781" y="369"/>
                      <a:pt x="782" y="369"/>
                      <a:pt x="782" y="369"/>
                    </a:cubicBezTo>
                    <a:cubicBezTo>
                      <a:pt x="787" y="369"/>
                      <a:pt x="792" y="370"/>
                      <a:pt x="796" y="370"/>
                    </a:cubicBezTo>
                    <a:cubicBezTo>
                      <a:pt x="799" y="371"/>
                      <a:pt x="801" y="369"/>
                      <a:pt x="801" y="368"/>
                    </a:cubicBezTo>
                    <a:cubicBezTo>
                      <a:pt x="801" y="366"/>
                      <a:pt x="799" y="365"/>
                      <a:pt x="798" y="365"/>
                    </a:cubicBezTo>
                    <a:cubicBezTo>
                      <a:pt x="789" y="361"/>
                      <a:pt x="780" y="357"/>
                      <a:pt x="771" y="354"/>
                    </a:cubicBezTo>
                    <a:cubicBezTo>
                      <a:pt x="767" y="352"/>
                      <a:pt x="765" y="350"/>
                      <a:pt x="763" y="347"/>
                    </a:cubicBezTo>
                    <a:cubicBezTo>
                      <a:pt x="760" y="345"/>
                      <a:pt x="758" y="342"/>
                      <a:pt x="756" y="339"/>
                    </a:cubicBezTo>
                    <a:cubicBezTo>
                      <a:pt x="753" y="334"/>
                      <a:pt x="751" y="329"/>
                      <a:pt x="747" y="325"/>
                    </a:cubicBezTo>
                    <a:cubicBezTo>
                      <a:pt x="741" y="317"/>
                      <a:pt x="735" y="309"/>
                      <a:pt x="729" y="301"/>
                    </a:cubicBezTo>
                    <a:cubicBezTo>
                      <a:pt x="722" y="291"/>
                      <a:pt x="714" y="281"/>
                      <a:pt x="706" y="272"/>
                    </a:cubicBezTo>
                    <a:cubicBezTo>
                      <a:pt x="698" y="261"/>
                      <a:pt x="688" y="252"/>
                      <a:pt x="679" y="242"/>
                    </a:cubicBezTo>
                    <a:cubicBezTo>
                      <a:pt x="674" y="237"/>
                      <a:pt x="669" y="232"/>
                      <a:pt x="664" y="227"/>
                    </a:cubicBezTo>
                    <a:cubicBezTo>
                      <a:pt x="659" y="223"/>
                      <a:pt x="655" y="218"/>
                      <a:pt x="650" y="213"/>
                    </a:cubicBezTo>
                    <a:cubicBezTo>
                      <a:pt x="642" y="207"/>
                      <a:pt x="635" y="201"/>
                      <a:pt x="626" y="196"/>
                    </a:cubicBezTo>
                    <a:cubicBezTo>
                      <a:pt x="627" y="196"/>
                      <a:pt x="627" y="196"/>
                      <a:pt x="627" y="196"/>
                    </a:cubicBezTo>
                    <a:cubicBezTo>
                      <a:pt x="637" y="193"/>
                      <a:pt x="646" y="191"/>
                      <a:pt x="655" y="188"/>
                    </a:cubicBezTo>
                    <a:cubicBezTo>
                      <a:pt x="657" y="188"/>
                      <a:pt x="659" y="188"/>
                      <a:pt x="660" y="190"/>
                    </a:cubicBezTo>
                    <a:cubicBezTo>
                      <a:pt x="664" y="195"/>
                      <a:pt x="668" y="201"/>
                      <a:pt x="673" y="206"/>
                    </a:cubicBezTo>
                    <a:cubicBezTo>
                      <a:pt x="676" y="210"/>
                      <a:pt x="679" y="213"/>
                      <a:pt x="683" y="216"/>
                    </a:cubicBezTo>
                    <a:cubicBezTo>
                      <a:pt x="688" y="223"/>
                      <a:pt x="694" y="231"/>
                      <a:pt x="700" y="238"/>
                    </a:cubicBezTo>
                    <a:cubicBezTo>
                      <a:pt x="706" y="245"/>
                      <a:pt x="712" y="252"/>
                      <a:pt x="719" y="258"/>
                    </a:cubicBezTo>
                    <a:cubicBezTo>
                      <a:pt x="724" y="264"/>
                      <a:pt x="729" y="270"/>
                      <a:pt x="734" y="275"/>
                    </a:cubicBezTo>
                    <a:cubicBezTo>
                      <a:pt x="741" y="283"/>
                      <a:pt x="748" y="288"/>
                      <a:pt x="756" y="294"/>
                    </a:cubicBezTo>
                    <a:cubicBezTo>
                      <a:pt x="760" y="297"/>
                      <a:pt x="765" y="301"/>
                      <a:pt x="770" y="304"/>
                    </a:cubicBezTo>
                    <a:cubicBezTo>
                      <a:pt x="776" y="309"/>
                      <a:pt x="783" y="314"/>
                      <a:pt x="789" y="319"/>
                    </a:cubicBezTo>
                    <a:cubicBezTo>
                      <a:pt x="793" y="322"/>
                      <a:pt x="797" y="325"/>
                      <a:pt x="802" y="327"/>
                    </a:cubicBezTo>
                    <a:cubicBezTo>
                      <a:pt x="808" y="332"/>
                      <a:pt x="815" y="337"/>
                      <a:pt x="821" y="341"/>
                    </a:cubicBezTo>
                    <a:cubicBezTo>
                      <a:pt x="825" y="344"/>
                      <a:pt x="830" y="347"/>
                      <a:pt x="833" y="350"/>
                    </a:cubicBezTo>
                    <a:cubicBezTo>
                      <a:pt x="842" y="357"/>
                      <a:pt x="850" y="365"/>
                      <a:pt x="857" y="374"/>
                    </a:cubicBezTo>
                    <a:cubicBezTo>
                      <a:pt x="859" y="377"/>
                      <a:pt x="862" y="380"/>
                      <a:pt x="864" y="382"/>
                    </a:cubicBezTo>
                    <a:cubicBezTo>
                      <a:pt x="865" y="383"/>
                      <a:pt x="866" y="383"/>
                      <a:pt x="867" y="383"/>
                    </a:cubicBezTo>
                    <a:cubicBezTo>
                      <a:pt x="867" y="382"/>
                      <a:pt x="867" y="381"/>
                      <a:pt x="868" y="380"/>
                    </a:cubicBezTo>
                    <a:cubicBezTo>
                      <a:pt x="868" y="380"/>
                      <a:pt x="867" y="379"/>
                      <a:pt x="867" y="379"/>
                    </a:cubicBezTo>
                    <a:cubicBezTo>
                      <a:pt x="863" y="371"/>
                      <a:pt x="858" y="362"/>
                      <a:pt x="854" y="354"/>
                    </a:cubicBezTo>
                    <a:cubicBezTo>
                      <a:pt x="848" y="344"/>
                      <a:pt x="843" y="335"/>
                      <a:pt x="837" y="326"/>
                    </a:cubicBezTo>
                    <a:cubicBezTo>
                      <a:pt x="830" y="318"/>
                      <a:pt x="824" y="310"/>
                      <a:pt x="816" y="303"/>
                    </a:cubicBezTo>
                    <a:cubicBezTo>
                      <a:pt x="812" y="298"/>
                      <a:pt x="808" y="294"/>
                      <a:pt x="804" y="290"/>
                    </a:cubicBezTo>
                    <a:cubicBezTo>
                      <a:pt x="798" y="285"/>
                      <a:pt x="793" y="280"/>
                      <a:pt x="787" y="276"/>
                    </a:cubicBezTo>
                    <a:cubicBezTo>
                      <a:pt x="779" y="268"/>
                      <a:pt x="770" y="261"/>
                      <a:pt x="761" y="254"/>
                    </a:cubicBezTo>
                    <a:cubicBezTo>
                      <a:pt x="758" y="251"/>
                      <a:pt x="755" y="249"/>
                      <a:pt x="752" y="246"/>
                    </a:cubicBezTo>
                    <a:cubicBezTo>
                      <a:pt x="747" y="242"/>
                      <a:pt x="742" y="238"/>
                      <a:pt x="737" y="234"/>
                    </a:cubicBezTo>
                    <a:cubicBezTo>
                      <a:pt x="731" y="229"/>
                      <a:pt x="725" y="225"/>
                      <a:pt x="719" y="220"/>
                    </a:cubicBezTo>
                    <a:cubicBezTo>
                      <a:pt x="715" y="217"/>
                      <a:pt x="711" y="214"/>
                      <a:pt x="707" y="211"/>
                    </a:cubicBezTo>
                    <a:cubicBezTo>
                      <a:pt x="702" y="208"/>
                      <a:pt x="698" y="204"/>
                      <a:pt x="693" y="201"/>
                    </a:cubicBezTo>
                    <a:cubicBezTo>
                      <a:pt x="687" y="195"/>
                      <a:pt x="679" y="191"/>
                      <a:pt x="672" y="187"/>
                    </a:cubicBezTo>
                    <a:cubicBezTo>
                      <a:pt x="671" y="187"/>
                      <a:pt x="671" y="186"/>
                      <a:pt x="669" y="186"/>
                    </a:cubicBezTo>
                    <a:cubicBezTo>
                      <a:pt x="671" y="185"/>
                      <a:pt x="671" y="185"/>
                      <a:pt x="672" y="185"/>
                    </a:cubicBezTo>
                    <a:cubicBezTo>
                      <a:pt x="678" y="183"/>
                      <a:pt x="685" y="182"/>
                      <a:pt x="692" y="180"/>
                    </a:cubicBezTo>
                    <a:cubicBezTo>
                      <a:pt x="698" y="179"/>
                      <a:pt x="698" y="179"/>
                      <a:pt x="702" y="184"/>
                    </a:cubicBezTo>
                    <a:cubicBezTo>
                      <a:pt x="707" y="191"/>
                      <a:pt x="712" y="198"/>
                      <a:pt x="717" y="205"/>
                    </a:cubicBezTo>
                    <a:cubicBezTo>
                      <a:pt x="719" y="207"/>
                      <a:pt x="721" y="209"/>
                      <a:pt x="723" y="211"/>
                    </a:cubicBezTo>
                    <a:cubicBezTo>
                      <a:pt x="726" y="214"/>
                      <a:pt x="728" y="217"/>
                      <a:pt x="731" y="220"/>
                    </a:cubicBezTo>
                    <a:cubicBezTo>
                      <a:pt x="733" y="222"/>
                      <a:pt x="736" y="224"/>
                      <a:pt x="738" y="225"/>
                    </a:cubicBezTo>
                    <a:cubicBezTo>
                      <a:pt x="744" y="229"/>
                      <a:pt x="750" y="233"/>
                      <a:pt x="756" y="237"/>
                    </a:cubicBezTo>
                    <a:cubicBezTo>
                      <a:pt x="763" y="242"/>
                      <a:pt x="771" y="247"/>
                      <a:pt x="778" y="252"/>
                    </a:cubicBezTo>
                    <a:cubicBezTo>
                      <a:pt x="783" y="256"/>
                      <a:pt x="789" y="259"/>
                      <a:pt x="794" y="263"/>
                    </a:cubicBezTo>
                    <a:cubicBezTo>
                      <a:pt x="799" y="266"/>
                      <a:pt x="803" y="269"/>
                      <a:pt x="808" y="272"/>
                    </a:cubicBezTo>
                    <a:cubicBezTo>
                      <a:pt x="816" y="278"/>
                      <a:pt x="825" y="283"/>
                      <a:pt x="834" y="288"/>
                    </a:cubicBezTo>
                    <a:cubicBezTo>
                      <a:pt x="836" y="289"/>
                      <a:pt x="837" y="291"/>
                      <a:pt x="839" y="291"/>
                    </a:cubicBezTo>
                    <a:cubicBezTo>
                      <a:pt x="847" y="296"/>
                      <a:pt x="856" y="299"/>
                      <a:pt x="863" y="304"/>
                    </a:cubicBezTo>
                    <a:cubicBezTo>
                      <a:pt x="867" y="307"/>
                      <a:pt x="871" y="308"/>
                      <a:pt x="875" y="310"/>
                    </a:cubicBezTo>
                    <a:cubicBezTo>
                      <a:pt x="879" y="312"/>
                      <a:pt x="883" y="313"/>
                      <a:pt x="888" y="315"/>
                    </a:cubicBezTo>
                    <a:cubicBezTo>
                      <a:pt x="893" y="317"/>
                      <a:pt x="898" y="320"/>
                      <a:pt x="904" y="323"/>
                    </a:cubicBezTo>
                    <a:cubicBezTo>
                      <a:pt x="911" y="326"/>
                      <a:pt x="919" y="330"/>
                      <a:pt x="927" y="334"/>
                    </a:cubicBezTo>
                    <a:cubicBezTo>
                      <a:pt x="930" y="336"/>
                      <a:pt x="933" y="339"/>
                      <a:pt x="937" y="341"/>
                    </a:cubicBezTo>
                    <a:cubicBezTo>
                      <a:pt x="938" y="342"/>
                      <a:pt x="939" y="341"/>
                      <a:pt x="940" y="341"/>
                    </a:cubicBezTo>
                    <a:cubicBezTo>
                      <a:pt x="940" y="340"/>
                      <a:pt x="940" y="339"/>
                      <a:pt x="939" y="338"/>
                    </a:cubicBezTo>
                    <a:cubicBezTo>
                      <a:pt x="938" y="336"/>
                      <a:pt x="936" y="334"/>
                      <a:pt x="934" y="331"/>
                    </a:cubicBezTo>
                    <a:cubicBezTo>
                      <a:pt x="931" y="328"/>
                      <a:pt x="928" y="324"/>
                      <a:pt x="925" y="321"/>
                    </a:cubicBezTo>
                    <a:cubicBezTo>
                      <a:pt x="924" y="318"/>
                      <a:pt x="922" y="315"/>
                      <a:pt x="920" y="313"/>
                    </a:cubicBezTo>
                    <a:cubicBezTo>
                      <a:pt x="917" y="308"/>
                      <a:pt x="913" y="304"/>
                      <a:pt x="910" y="299"/>
                    </a:cubicBezTo>
                    <a:cubicBezTo>
                      <a:pt x="906" y="295"/>
                      <a:pt x="902" y="290"/>
                      <a:pt x="898" y="286"/>
                    </a:cubicBezTo>
                    <a:cubicBezTo>
                      <a:pt x="887" y="278"/>
                      <a:pt x="877" y="270"/>
                      <a:pt x="866" y="262"/>
                    </a:cubicBezTo>
                    <a:cubicBezTo>
                      <a:pt x="859" y="258"/>
                      <a:pt x="852" y="254"/>
                      <a:pt x="845" y="250"/>
                    </a:cubicBezTo>
                    <a:cubicBezTo>
                      <a:pt x="837" y="245"/>
                      <a:pt x="829" y="240"/>
                      <a:pt x="821" y="235"/>
                    </a:cubicBezTo>
                    <a:cubicBezTo>
                      <a:pt x="810" y="229"/>
                      <a:pt x="800" y="223"/>
                      <a:pt x="790" y="217"/>
                    </a:cubicBezTo>
                    <a:cubicBezTo>
                      <a:pt x="782" y="213"/>
                      <a:pt x="774" y="208"/>
                      <a:pt x="765" y="203"/>
                    </a:cubicBezTo>
                    <a:cubicBezTo>
                      <a:pt x="756" y="198"/>
                      <a:pt x="748" y="191"/>
                      <a:pt x="738" y="186"/>
                    </a:cubicBezTo>
                    <a:cubicBezTo>
                      <a:pt x="731" y="182"/>
                      <a:pt x="724" y="179"/>
                      <a:pt x="717" y="175"/>
                    </a:cubicBezTo>
                    <a:cubicBezTo>
                      <a:pt x="723" y="174"/>
                      <a:pt x="729" y="172"/>
                      <a:pt x="735" y="171"/>
                    </a:cubicBezTo>
                    <a:cubicBezTo>
                      <a:pt x="736" y="170"/>
                      <a:pt x="738" y="171"/>
                      <a:pt x="739" y="171"/>
                    </a:cubicBezTo>
                    <a:cubicBezTo>
                      <a:pt x="743" y="174"/>
                      <a:pt x="747" y="176"/>
                      <a:pt x="751" y="180"/>
                    </a:cubicBezTo>
                    <a:cubicBezTo>
                      <a:pt x="755" y="184"/>
                      <a:pt x="760" y="187"/>
                      <a:pt x="765" y="191"/>
                    </a:cubicBezTo>
                    <a:cubicBezTo>
                      <a:pt x="771" y="194"/>
                      <a:pt x="777" y="198"/>
                      <a:pt x="783" y="202"/>
                    </a:cubicBezTo>
                    <a:cubicBezTo>
                      <a:pt x="789" y="207"/>
                      <a:pt x="795" y="211"/>
                      <a:pt x="801" y="215"/>
                    </a:cubicBezTo>
                    <a:cubicBezTo>
                      <a:pt x="808" y="220"/>
                      <a:pt x="815" y="224"/>
                      <a:pt x="821" y="228"/>
                    </a:cubicBezTo>
                    <a:cubicBezTo>
                      <a:pt x="829" y="233"/>
                      <a:pt x="836" y="237"/>
                      <a:pt x="844" y="241"/>
                    </a:cubicBezTo>
                    <a:cubicBezTo>
                      <a:pt x="854" y="246"/>
                      <a:pt x="863" y="252"/>
                      <a:pt x="873" y="256"/>
                    </a:cubicBezTo>
                    <a:cubicBezTo>
                      <a:pt x="882" y="259"/>
                      <a:pt x="890" y="262"/>
                      <a:pt x="898" y="265"/>
                    </a:cubicBezTo>
                    <a:cubicBezTo>
                      <a:pt x="902" y="267"/>
                      <a:pt x="907" y="268"/>
                      <a:pt x="911" y="270"/>
                    </a:cubicBezTo>
                    <a:cubicBezTo>
                      <a:pt x="916" y="272"/>
                      <a:pt x="921" y="274"/>
                      <a:pt x="927" y="276"/>
                    </a:cubicBezTo>
                    <a:cubicBezTo>
                      <a:pt x="936" y="280"/>
                      <a:pt x="945" y="283"/>
                      <a:pt x="954" y="286"/>
                    </a:cubicBezTo>
                    <a:cubicBezTo>
                      <a:pt x="959" y="289"/>
                      <a:pt x="965" y="290"/>
                      <a:pt x="970" y="294"/>
                    </a:cubicBezTo>
                    <a:cubicBezTo>
                      <a:pt x="971" y="294"/>
                      <a:pt x="972" y="295"/>
                      <a:pt x="973" y="295"/>
                    </a:cubicBezTo>
                    <a:cubicBezTo>
                      <a:pt x="973" y="294"/>
                      <a:pt x="973" y="293"/>
                      <a:pt x="972" y="292"/>
                    </a:cubicBezTo>
                    <a:cubicBezTo>
                      <a:pt x="968" y="288"/>
                      <a:pt x="964" y="283"/>
                      <a:pt x="960" y="278"/>
                    </a:cubicBezTo>
                    <a:cubicBezTo>
                      <a:pt x="955" y="274"/>
                      <a:pt x="950" y="270"/>
                      <a:pt x="945" y="266"/>
                    </a:cubicBezTo>
                    <a:cubicBezTo>
                      <a:pt x="936" y="258"/>
                      <a:pt x="927" y="250"/>
                      <a:pt x="918" y="242"/>
                    </a:cubicBezTo>
                    <a:cubicBezTo>
                      <a:pt x="912" y="237"/>
                      <a:pt x="906" y="233"/>
                      <a:pt x="899" y="228"/>
                    </a:cubicBezTo>
                    <a:cubicBezTo>
                      <a:pt x="895" y="225"/>
                      <a:pt x="891" y="223"/>
                      <a:pt x="887" y="220"/>
                    </a:cubicBezTo>
                    <a:cubicBezTo>
                      <a:pt x="882" y="215"/>
                      <a:pt x="875" y="213"/>
                      <a:pt x="869" y="209"/>
                    </a:cubicBezTo>
                    <a:cubicBezTo>
                      <a:pt x="863" y="206"/>
                      <a:pt x="857" y="203"/>
                      <a:pt x="851" y="200"/>
                    </a:cubicBezTo>
                    <a:cubicBezTo>
                      <a:pt x="841" y="196"/>
                      <a:pt x="832" y="191"/>
                      <a:pt x="822" y="187"/>
                    </a:cubicBezTo>
                    <a:cubicBezTo>
                      <a:pt x="818" y="185"/>
                      <a:pt x="814" y="184"/>
                      <a:pt x="809" y="182"/>
                    </a:cubicBezTo>
                    <a:cubicBezTo>
                      <a:pt x="800" y="179"/>
                      <a:pt x="790" y="176"/>
                      <a:pt x="781" y="174"/>
                    </a:cubicBezTo>
                    <a:cubicBezTo>
                      <a:pt x="774" y="172"/>
                      <a:pt x="768" y="170"/>
                      <a:pt x="761" y="169"/>
                    </a:cubicBezTo>
                    <a:cubicBezTo>
                      <a:pt x="762" y="168"/>
                      <a:pt x="762" y="168"/>
                      <a:pt x="763" y="168"/>
                    </a:cubicBezTo>
                    <a:cubicBezTo>
                      <a:pt x="768" y="169"/>
                      <a:pt x="772" y="169"/>
                      <a:pt x="777" y="170"/>
                    </a:cubicBezTo>
                    <a:cubicBezTo>
                      <a:pt x="780" y="170"/>
                      <a:pt x="783" y="171"/>
                      <a:pt x="786" y="172"/>
                    </a:cubicBezTo>
                    <a:cubicBezTo>
                      <a:pt x="790" y="172"/>
                      <a:pt x="793" y="173"/>
                      <a:pt x="797" y="174"/>
                    </a:cubicBezTo>
                    <a:cubicBezTo>
                      <a:pt x="803" y="176"/>
                      <a:pt x="810" y="179"/>
                      <a:pt x="817" y="180"/>
                    </a:cubicBezTo>
                    <a:cubicBezTo>
                      <a:pt x="827" y="182"/>
                      <a:pt x="838" y="185"/>
                      <a:pt x="848" y="189"/>
                    </a:cubicBezTo>
                    <a:cubicBezTo>
                      <a:pt x="859" y="194"/>
                      <a:pt x="870" y="196"/>
                      <a:pt x="880" y="200"/>
                    </a:cubicBezTo>
                    <a:cubicBezTo>
                      <a:pt x="891" y="205"/>
                      <a:pt x="901" y="208"/>
                      <a:pt x="912" y="212"/>
                    </a:cubicBezTo>
                    <a:cubicBezTo>
                      <a:pt x="919" y="215"/>
                      <a:pt x="926" y="217"/>
                      <a:pt x="933" y="220"/>
                    </a:cubicBezTo>
                    <a:cubicBezTo>
                      <a:pt x="942" y="223"/>
                      <a:pt x="950" y="226"/>
                      <a:pt x="959" y="229"/>
                    </a:cubicBezTo>
                    <a:cubicBezTo>
                      <a:pt x="963" y="230"/>
                      <a:pt x="966" y="232"/>
                      <a:pt x="970" y="233"/>
                    </a:cubicBezTo>
                    <a:cubicBezTo>
                      <a:pt x="975" y="235"/>
                      <a:pt x="980" y="237"/>
                      <a:pt x="985" y="239"/>
                    </a:cubicBezTo>
                    <a:cubicBezTo>
                      <a:pt x="989" y="240"/>
                      <a:pt x="993" y="241"/>
                      <a:pt x="996" y="243"/>
                    </a:cubicBezTo>
                    <a:cubicBezTo>
                      <a:pt x="1001" y="245"/>
                      <a:pt x="1006" y="247"/>
                      <a:pt x="1010" y="249"/>
                    </a:cubicBezTo>
                    <a:cubicBezTo>
                      <a:pt x="1020" y="253"/>
                      <a:pt x="1030" y="257"/>
                      <a:pt x="1039" y="262"/>
                    </a:cubicBezTo>
                    <a:cubicBezTo>
                      <a:pt x="1047" y="266"/>
                      <a:pt x="1054" y="269"/>
                      <a:pt x="1062" y="273"/>
                    </a:cubicBezTo>
                    <a:cubicBezTo>
                      <a:pt x="1063" y="273"/>
                      <a:pt x="1065" y="274"/>
                      <a:pt x="1066" y="272"/>
                    </a:cubicBezTo>
                    <a:cubicBezTo>
                      <a:pt x="1067" y="271"/>
                      <a:pt x="1066" y="270"/>
                      <a:pt x="1065" y="269"/>
                    </a:cubicBezTo>
                    <a:close/>
                    <a:moveTo>
                      <a:pt x="933" y="119"/>
                    </a:moveTo>
                    <a:cubicBezTo>
                      <a:pt x="933" y="119"/>
                      <a:pt x="933" y="119"/>
                      <a:pt x="933" y="119"/>
                    </a:cubicBezTo>
                    <a:cubicBezTo>
                      <a:pt x="930" y="120"/>
                      <a:pt x="926" y="121"/>
                      <a:pt x="922" y="121"/>
                    </a:cubicBezTo>
                    <a:cubicBezTo>
                      <a:pt x="913" y="121"/>
                      <a:pt x="904" y="121"/>
                      <a:pt x="895" y="122"/>
                    </a:cubicBezTo>
                    <a:cubicBezTo>
                      <a:pt x="891" y="123"/>
                      <a:pt x="887" y="123"/>
                      <a:pt x="882" y="123"/>
                    </a:cubicBezTo>
                    <a:cubicBezTo>
                      <a:pt x="877" y="124"/>
                      <a:pt x="871" y="124"/>
                      <a:pt x="866" y="124"/>
                    </a:cubicBezTo>
                    <a:cubicBezTo>
                      <a:pt x="862" y="125"/>
                      <a:pt x="857" y="126"/>
                      <a:pt x="853" y="126"/>
                    </a:cubicBezTo>
                    <a:cubicBezTo>
                      <a:pt x="847" y="127"/>
                      <a:pt x="841" y="127"/>
                      <a:pt x="836" y="128"/>
                    </a:cubicBezTo>
                    <a:cubicBezTo>
                      <a:pt x="829" y="129"/>
                      <a:pt x="823" y="131"/>
                      <a:pt x="817" y="132"/>
                    </a:cubicBezTo>
                    <a:cubicBezTo>
                      <a:pt x="812" y="133"/>
                      <a:pt x="807" y="135"/>
                      <a:pt x="802" y="136"/>
                    </a:cubicBezTo>
                    <a:cubicBezTo>
                      <a:pt x="800" y="137"/>
                      <a:pt x="798" y="137"/>
                      <a:pt x="795" y="138"/>
                    </a:cubicBezTo>
                    <a:cubicBezTo>
                      <a:pt x="795" y="138"/>
                      <a:pt x="795" y="138"/>
                      <a:pt x="795" y="138"/>
                    </a:cubicBezTo>
                    <a:cubicBezTo>
                      <a:pt x="795" y="139"/>
                      <a:pt x="795" y="139"/>
                      <a:pt x="794" y="139"/>
                    </a:cubicBezTo>
                    <a:cubicBezTo>
                      <a:pt x="794" y="139"/>
                      <a:pt x="794" y="139"/>
                      <a:pt x="793" y="139"/>
                    </a:cubicBezTo>
                    <a:cubicBezTo>
                      <a:pt x="793" y="139"/>
                      <a:pt x="792" y="139"/>
                      <a:pt x="792" y="139"/>
                    </a:cubicBezTo>
                    <a:cubicBezTo>
                      <a:pt x="792" y="139"/>
                      <a:pt x="791" y="140"/>
                      <a:pt x="790" y="140"/>
                    </a:cubicBezTo>
                    <a:cubicBezTo>
                      <a:pt x="790" y="140"/>
                      <a:pt x="790" y="140"/>
                      <a:pt x="790" y="140"/>
                    </a:cubicBezTo>
                    <a:cubicBezTo>
                      <a:pt x="789" y="140"/>
                      <a:pt x="789" y="140"/>
                      <a:pt x="789" y="141"/>
                    </a:cubicBezTo>
                    <a:cubicBezTo>
                      <a:pt x="789" y="141"/>
                      <a:pt x="789" y="141"/>
                      <a:pt x="789" y="141"/>
                    </a:cubicBezTo>
                    <a:cubicBezTo>
                      <a:pt x="789" y="141"/>
                      <a:pt x="788" y="141"/>
                      <a:pt x="788" y="141"/>
                    </a:cubicBezTo>
                    <a:cubicBezTo>
                      <a:pt x="788" y="141"/>
                      <a:pt x="788" y="141"/>
                      <a:pt x="788" y="141"/>
                    </a:cubicBezTo>
                    <a:cubicBezTo>
                      <a:pt x="788" y="141"/>
                      <a:pt x="787" y="141"/>
                      <a:pt x="787" y="141"/>
                    </a:cubicBezTo>
                    <a:cubicBezTo>
                      <a:pt x="787" y="142"/>
                      <a:pt x="787" y="142"/>
                      <a:pt x="786" y="142"/>
                    </a:cubicBezTo>
                    <a:cubicBezTo>
                      <a:pt x="785" y="142"/>
                      <a:pt x="783" y="143"/>
                      <a:pt x="781" y="144"/>
                    </a:cubicBezTo>
                    <a:cubicBezTo>
                      <a:pt x="781" y="143"/>
                      <a:pt x="781" y="143"/>
                      <a:pt x="781" y="143"/>
                    </a:cubicBezTo>
                    <a:cubicBezTo>
                      <a:pt x="783" y="143"/>
                      <a:pt x="785" y="142"/>
                      <a:pt x="786" y="142"/>
                    </a:cubicBezTo>
                    <a:cubicBezTo>
                      <a:pt x="787" y="142"/>
                      <a:pt x="787" y="142"/>
                      <a:pt x="787" y="141"/>
                    </a:cubicBezTo>
                    <a:cubicBezTo>
                      <a:pt x="787" y="141"/>
                      <a:pt x="788" y="141"/>
                      <a:pt x="788" y="141"/>
                    </a:cubicBezTo>
                    <a:cubicBezTo>
                      <a:pt x="788" y="141"/>
                      <a:pt x="788" y="141"/>
                      <a:pt x="788" y="141"/>
                    </a:cubicBezTo>
                    <a:cubicBezTo>
                      <a:pt x="788" y="141"/>
                      <a:pt x="789" y="141"/>
                      <a:pt x="789" y="141"/>
                    </a:cubicBezTo>
                    <a:cubicBezTo>
                      <a:pt x="789" y="141"/>
                      <a:pt x="789" y="141"/>
                      <a:pt x="789" y="141"/>
                    </a:cubicBezTo>
                    <a:cubicBezTo>
                      <a:pt x="789" y="140"/>
                      <a:pt x="789" y="140"/>
                      <a:pt x="790" y="140"/>
                    </a:cubicBezTo>
                    <a:cubicBezTo>
                      <a:pt x="790" y="140"/>
                      <a:pt x="790" y="140"/>
                      <a:pt x="790" y="140"/>
                    </a:cubicBezTo>
                    <a:cubicBezTo>
                      <a:pt x="791" y="140"/>
                      <a:pt x="792" y="139"/>
                      <a:pt x="792" y="139"/>
                    </a:cubicBezTo>
                    <a:cubicBezTo>
                      <a:pt x="792" y="139"/>
                      <a:pt x="793" y="139"/>
                      <a:pt x="793" y="139"/>
                    </a:cubicBezTo>
                    <a:cubicBezTo>
                      <a:pt x="793" y="139"/>
                      <a:pt x="794" y="139"/>
                      <a:pt x="794" y="139"/>
                    </a:cubicBezTo>
                    <a:cubicBezTo>
                      <a:pt x="795" y="139"/>
                      <a:pt x="795" y="138"/>
                      <a:pt x="795" y="138"/>
                    </a:cubicBezTo>
                    <a:cubicBezTo>
                      <a:pt x="795" y="138"/>
                      <a:pt x="795" y="138"/>
                      <a:pt x="795" y="138"/>
                    </a:cubicBezTo>
                    <a:cubicBezTo>
                      <a:pt x="798" y="137"/>
                      <a:pt x="800" y="136"/>
                      <a:pt x="802" y="135"/>
                    </a:cubicBezTo>
                    <a:cubicBezTo>
                      <a:pt x="814" y="131"/>
                      <a:pt x="826" y="126"/>
                      <a:pt x="839" y="125"/>
                    </a:cubicBezTo>
                    <a:cubicBezTo>
                      <a:pt x="848" y="124"/>
                      <a:pt x="857" y="121"/>
                      <a:pt x="865" y="120"/>
                    </a:cubicBezTo>
                    <a:cubicBezTo>
                      <a:pt x="872" y="119"/>
                      <a:pt x="879" y="119"/>
                      <a:pt x="885" y="119"/>
                    </a:cubicBezTo>
                    <a:cubicBezTo>
                      <a:pt x="893" y="118"/>
                      <a:pt x="900" y="118"/>
                      <a:pt x="908" y="118"/>
                    </a:cubicBezTo>
                    <a:cubicBezTo>
                      <a:pt x="915" y="118"/>
                      <a:pt x="922" y="119"/>
                      <a:pt x="928" y="119"/>
                    </a:cubicBezTo>
                    <a:cubicBezTo>
                      <a:pt x="930" y="119"/>
                      <a:pt x="932" y="119"/>
                      <a:pt x="933" y="119"/>
                    </a:cubicBezTo>
                    <a:cubicBezTo>
                      <a:pt x="933" y="119"/>
                      <a:pt x="933" y="119"/>
                      <a:pt x="933" y="119"/>
                    </a:cubicBezTo>
                    <a:cubicBezTo>
                      <a:pt x="934" y="119"/>
                      <a:pt x="934" y="119"/>
                      <a:pt x="934" y="119"/>
                    </a:cubicBezTo>
                    <a:cubicBezTo>
                      <a:pt x="934" y="119"/>
                      <a:pt x="934" y="119"/>
                      <a:pt x="933" y="119"/>
                    </a:cubicBezTo>
                    <a:close/>
                    <a:moveTo>
                      <a:pt x="778" y="142"/>
                    </a:moveTo>
                    <a:cubicBezTo>
                      <a:pt x="779" y="142"/>
                      <a:pt x="779" y="142"/>
                      <a:pt x="779" y="141"/>
                    </a:cubicBezTo>
                    <a:cubicBezTo>
                      <a:pt x="779" y="141"/>
                      <a:pt x="780" y="141"/>
                      <a:pt x="780" y="141"/>
                    </a:cubicBezTo>
                    <a:cubicBezTo>
                      <a:pt x="780" y="141"/>
                      <a:pt x="781" y="141"/>
                      <a:pt x="781" y="141"/>
                    </a:cubicBezTo>
                    <a:cubicBezTo>
                      <a:pt x="782" y="140"/>
                      <a:pt x="782" y="140"/>
                      <a:pt x="783" y="139"/>
                    </a:cubicBezTo>
                    <a:cubicBezTo>
                      <a:pt x="783" y="139"/>
                      <a:pt x="783" y="139"/>
                      <a:pt x="783" y="139"/>
                    </a:cubicBezTo>
                    <a:cubicBezTo>
                      <a:pt x="790" y="136"/>
                      <a:pt x="797" y="132"/>
                      <a:pt x="804" y="129"/>
                    </a:cubicBezTo>
                    <a:cubicBezTo>
                      <a:pt x="807" y="128"/>
                      <a:pt x="810" y="126"/>
                      <a:pt x="813" y="125"/>
                    </a:cubicBezTo>
                    <a:cubicBezTo>
                      <a:pt x="825" y="121"/>
                      <a:pt x="837" y="117"/>
                      <a:pt x="849" y="113"/>
                    </a:cubicBezTo>
                    <a:cubicBezTo>
                      <a:pt x="855" y="112"/>
                      <a:pt x="861" y="110"/>
                      <a:pt x="867" y="110"/>
                    </a:cubicBezTo>
                    <a:cubicBezTo>
                      <a:pt x="872" y="109"/>
                      <a:pt x="876" y="109"/>
                      <a:pt x="880" y="109"/>
                    </a:cubicBezTo>
                    <a:cubicBezTo>
                      <a:pt x="885" y="108"/>
                      <a:pt x="889" y="108"/>
                      <a:pt x="893" y="108"/>
                    </a:cubicBezTo>
                    <a:cubicBezTo>
                      <a:pt x="898" y="108"/>
                      <a:pt x="903" y="108"/>
                      <a:pt x="909" y="109"/>
                    </a:cubicBezTo>
                    <a:cubicBezTo>
                      <a:pt x="916" y="109"/>
                      <a:pt x="923" y="110"/>
                      <a:pt x="931" y="112"/>
                    </a:cubicBezTo>
                    <a:cubicBezTo>
                      <a:pt x="936" y="113"/>
                      <a:pt x="942" y="114"/>
                      <a:pt x="947" y="115"/>
                    </a:cubicBezTo>
                    <a:cubicBezTo>
                      <a:pt x="947" y="115"/>
                      <a:pt x="947" y="116"/>
                      <a:pt x="947" y="116"/>
                    </a:cubicBezTo>
                    <a:cubicBezTo>
                      <a:pt x="946" y="116"/>
                      <a:pt x="945" y="116"/>
                      <a:pt x="944" y="116"/>
                    </a:cubicBezTo>
                    <a:cubicBezTo>
                      <a:pt x="939" y="116"/>
                      <a:pt x="934" y="116"/>
                      <a:pt x="928" y="116"/>
                    </a:cubicBezTo>
                    <a:cubicBezTo>
                      <a:pt x="920" y="116"/>
                      <a:pt x="912" y="115"/>
                      <a:pt x="903" y="115"/>
                    </a:cubicBezTo>
                    <a:cubicBezTo>
                      <a:pt x="897" y="115"/>
                      <a:pt x="890" y="116"/>
                      <a:pt x="884" y="116"/>
                    </a:cubicBezTo>
                    <a:cubicBezTo>
                      <a:pt x="874" y="115"/>
                      <a:pt x="865" y="117"/>
                      <a:pt x="856" y="119"/>
                    </a:cubicBezTo>
                    <a:cubicBezTo>
                      <a:pt x="847" y="120"/>
                      <a:pt x="838" y="121"/>
                      <a:pt x="829" y="123"/>
                    </a:cubicBezTo>
                    <a:cubicBezTo>
                      <a:pt x="824" y="124"/>
                      <a:pt x="819" y="126"/>
                      <a:pt x="815" y="127"/>
                    </a:cubicBezTo>
                    <a:cubicBezTo>
                      <a:pt x="807" y="130"/>
                      <a:pt x="799" y="133"/>
                      <a:pt x="791" y="136"/>
                    </a:cubicBezTo>
                    <a:cubicBezTo>
                      <a:pt x="789" y="137"/>
                      <a:pt x="786" y="138"/>
                      <a:pt x="783" y="139"/>
                    </a:cubicBezTo>
                    <a:cubicBezTo>
                      <a:pt x="783" y="139"/>
                      <a:pt x="783" y="139"/>
                      <a:pt x="783" y="139"/>
                    </a:cubicBezTo>
                    <a:cubicBezTo>
                      <a:pt x="782" y="140"/>
                      <a:pt x="782" y="140"/>
                      <a:pt x="781" y="141"/>
                    </a:cubicBezTo>
                    <a:cubicBezTo>
                      <a:pt x="781" y="141"/>
                      <a:pt x="780" y="141"/>
                      <a:pt x="780" y="141"/>
                    </a:cubicBezTo>
                    <a:cubicBezTo>
                      <a:pt x="780" y="141"/>
                      <a:pt x="779" y="141"/>
                      <a:pt x="779" y="141"/>
                    </a:cubicBezTo>
                    <a:cubicBezTo>
                      <a:pt x="779" y="142"/>
                      <a:pt x="779" y="142"/>
                      <a:pt x="778" y="142"/>
                    </a:cubicBezTo>
                    <a:cubicBezTo>
                      <a:pt x="778" y="142"/>
                      <a:pt x="778" y="142"/>
                      <a:pt x="777" y="142"/>
                    </a:cubicBezTo>
                    <a:cubicBezTo>
                      <a:pt x="777" y="142"/>
                      <a:pt x="777" y="142"/>
                      <a:pt x="777" y="142"/>
                    </a:cubicBezTo>
                    <a:cubicBezTo>
                      <a:pt x="778" y="142"/>
                      <a:pt x="778" y="142"/>
                      <a:pt x="778" y="142"/>
                    </a:cubicBezTo>
                    <a:close/>
                    <a:moveTo>
                      <a:pt x="775" y="146"/>
                    </a:moveTo>
                    <a:cubicBezTo>
                      <a:pt x="775" y="146"/>
                      <a:pt x="776" y="146"/>
                      <a:pt x="776" y="146"/>
                    </a:cubicBezTo>
                    <a:cubicBezTo>
                      <a:pt x="776" y="146"/>
                      <a:pt x="777" y="146"/>
                      <a:pt x="777" y="146"/>
                    </a:cubicBezTo>
                    <a:cubicBezTo>
                      <a:pt x="777" y="145"/>
                      <a:pt x="777" y="145"/>
                      <a:pt x="778" y="145"/>
                    </a:cubicBezTo>
                    <a:cubicBezTo>
                      <a:pt x="778" y="145"/>
                      <a:pt x="778" y="145"/>
                      <a:pt x="779" y="145"/>
                    </a:cubicBezTo>
                    <a:cubicBezTo>
                      <a:pt x="778" y="145"/>
                      <a:pt x="778" y="145"/>
                      <a:pt x="778" y="145"/>
                    </a:cubicBezTo>
                    <a:cubicBezTo>
                      <a:pt x="778" y="145"/>
                      <a:pt x="777" y="145"/>
                      <a:pt x="777" y="146"/>
                    </a:cubicBezTo>
                    <a:cubicBezTo>
                      <a:pt x="777" y="146"/>
                      <a:pt x="776" y="146"/>
                      <a:pt x="776" y="146"/>
                    </a:cubicBezTo>
                    <a:cubicBezTo>
                      <a:pt x="776" y="146"/>
                      <a:pt x="776" y="146"/>
                      <a:pt x="775" y="146"/>
                    </a:cubicBezTo>
                    <a:cubicBezTo>
                      <a:pt x="775" y="146"/>
                      <a:pt x="775" y="146"/>
                      <a:pt x="775" y="146"/>
                    </a:cubicBezTo>
                    <a:close/>
                    <a:moveTo>
                      <a:pt x="771" y="145"/>
                    </a:moveTo>
                    <a:cubicBezTo>
                      <a:pt x="771" y="145"/>
                      <a:pt x="771" y="145"/>
                      <a:pt x="771" y="145"/>
                    </a:cubicBezTo>
                    <a:cubicBezTo>
                      <a:pt x="772" y="145"/>
                      <a:pt x="772" y="145"/>
                      <a:pt x="772" y="145"/>
                    </a:cubicBezTo>
                    <a:cubicBezTo>
                      <a:pt x="773" y="144"/>
                      <a:pt x="773" y="144"/>
                      <a:pt x="773" y="144"/>
                    </a:cubicBezTo>
                    <a:cubicBezTo>
                      <a:pt x="773" y="144"/>
                      <a:pt x="773" y="144"/>
                      <a:pt x="773" y="144"/>
                    </a:cubicBezTo>
                    <a:cubicBezTo>
                      <a:pt x="773" y="144"/>
                      <a:pt x="773" y="144"/>
                      <a:pt x="773" y="144"/>
                    </a:cubicBezTo>
                    <a:cubicBezTo>
                      <a:pt x="773" y="144"/>
                      <a:pt x="773" y="144"/>
                      <a:pt x="772" y="145"/>
                    </a:cubicBezTo>
                    <a:cubicBezTo>
                      <a:pt x="772" y="145"/>
                      <a:pt x="772" y="145"/>
                      <a:pt x="771" y="145"/>
                    </a:cubicBezTo>
                    <a:cubicBezTo>
                      <a:pt x="771" y="145"/>
                      <a:pt x="771" y="145"/>
                      <a:pt x="771" y="145"/>
                    </a:cubicBezTo>
                    <a:cubicBezTo>
                      <a:pt x="770" y="145"/>
                      <a:pt x="770" y="146"/>
                      <a:pt x="770" y="146"/>
                    </a:cubicBezTo>
                    <a:cubicBezTo>
                      <a:pt x="770" y="146"/>
                      <a:pt x="770" y="146"/>
                      <a:pt x="770" y="146"/>
                    </a:cubicBezTo>
                    <a:cubicBezTo>
                      <a:pt x="770" y="146"/>
                      <a:pt x="770" y="145"/>
                      <a:pt x="771" y="145"/>
                    </a:cubicBezTo>
                    <a:close/>
                    <a:moveTo>
                      <a:pt x="835" y="91"/>
                    </a:moveTo>
                    <a:cubicBezTo>
                      <a:pt x="835" y="91"/>
                      <a:pt x="835" y="91"/>
                      <a:pt x="835" y="91"/>
                    </a:cubicBezTo>
                    <a:cubicBezTo>
                      <a:pt x="834" y="91"/>
                      <a:pt x="833" y="91"/>
                      <a:pt x="833" y="92"/>
                    </a:cubicBezTo>
                    <a:cubicBezTo>
                      <a:pt x="833" y="92"/>
                      <a:pt x="833" y="92"/>
                      <a:pt x="833" y="92"/>
                    </a:cubicBezTo>
                    <a:cubicBezTo>
                      <a:pt x="833" y="91"/>
                      <a:pt x="834" y="91"/>
                      <a:pt x="835" y="91"/>
                    </a:cubicBezTo>
                    <a:close/>
                    <a:moveTo>
                      <a:pt x="868" y="88"/>
                    </a:moveTo>
                    <a:cubicBezTo>
                      <a:pt x="877" y="87"/>
                      <a:pt x="886" y="87"/>
                      <a:pt x="895" y="88"/>
                    </a:cubicBezTo>
                    <a:cubicBezTo>
                      <a:pt x="898" y="89"/>
                      <a:pt x="900" y="89"/>
                      <a:pt x="903" y="89"/>
                    </a:cubicBezTo>
                    <a:cubicBezTo>
                      <a:pt x="903" y="89"/>
                      <a:pt x="903" y="90"/>
                      <a:pt x="903" y="90"/>
                    </a:cubicBezTo>
                    <a:cubicBezTo>
                      <a:pt x="900" y="90"/>
                      <a:pt x="897" y="90"/>
                      <a:pt x="894" y="90"/>
                    </a:cubicBezTo>
                    <a:cubicBezTo>
                      <a:pt x="888" y="90"/>
                      <a:pt x="883" y="90"/>
                      <a:pt x="878" y="90"/>
                    </a:cubicBezTo>
                    <a:cubicBezTo>
                      <a:pt x="869" y="90"/>
                      <a:pt x="861" y="92"/>
                      <a:pt x="853" y="92"/>
                    </a:cubicBezTo>
                    <a:cubicBezTo>
                      <a:pt x="847" y="92"/>
                      <a:pt x="842" y="93"/>
                      <a:pt x="837" y="95"/>
                    </a:cubicBezTo>
                    <a:cubicBezTo>
                      <a:pt x="831" y="97"/>
                      <a:pt x="825" y="98"/>
                      <a:pt x="820" y="100"/>
                    </a:cubicBezTo>
                    <a:cubicBezTo>
                      <a:pt x="822" y="99"/>
                      <a:pt x="824" y="97"/>
                      <a:pt x="827" y="96"/>
                    </a:cubicBezTo>
                    <a:cubicBezTo>
                      <a:pt x="840" y="93"/>
                      <a:pt x="854" y="89"/>
                      <a:pt x="868" y="88"/>
                    </a:cubicBezTo>
                    <a:close/>
                    <a:moveTo>
                      <a:pt x="718" y="154"/>
                    </a:moveTo>
                    <a:cubicBezTo>
                      <a:pt x="718" y="154"/>
                      <a:pt x="718" y="154"/>
                      <a:pt x="718" y="154"/>
                    </a:cubicBezTo>
                    <a:cubicBezTo>
                      <a:pt x="718" y="154"/>
                      <a:pt x="718" y="154"/>
                      <a:pt x="719" y="154"/>
                    </a:cubicBezTo>
                    <a:cubicBezTo>
                      <a:pt x="721" y="151"/>
                      <a:pt x="723" y="149"/>
                      <a:pt x="725" y="147"/>
                    </a:cubicBezTo>
                    <a:cubicBezTo>
                      <a:pt x="728" y="144"/>
                      <a:pt x="731" y="142"/>
                      <a:pt x="733" y="139"/>
                    </a:cubicBezTo>
                    <a:cubicBezTo>
                      <a:pt x="736" y="137"/>
                      <a:pt x="737" y="135"/>
                      <a:pt x="740" y="134"/>
                    </a:cubicBezTo>
                    <a:cubicBezTo>
                      <a:pt x="748" y="127"/>
                      <a:pt x="756" y="122"/>
                      <a:pt x="766" y="118"/>
                    </a:cubicBezTo>
                    <a:cubicBezTo>
                      <a:pt x="779" y="112"/>
                      <a:pt x="792" y="105"/>
                      <a:pt x="806" y="100"/>
                    </a:cubicBezTo>
                    <a:cubicBezTo>
                      <a:pt x="811" y="97"/>
                      <a:pt x="816" y="96"/>
                      <a:pt x="822" y="95"/>
                    </a:cubicBezTo>
                    <a:cubicBezTo>
                      <a:pt x="822" y="95"/>
                      <a:pt x="822" y="95"/>
                      <a:pt x="822" y="95"/>
                    </a:cubicBezTo>
                    <a:cubicBezTo>
                      <a:pt x="822" y="95"/>
                      <a:pt x="823" y="95"/>
                      <a:pt x="823" y="94"/>
                    </a:cubicBezTo>
                    <a:cubicBezTo>
                      <a:pt x="823" y="94"/>
                      <a:pt x="824" y="94"/>
                      <a:pt x="824" y="94"/>
                    </a:cubicBezTo>
                    <a:cubicBezTo>
                      <a:pt x="824" y="94"/>
                      <a:pt x="824" y="94"/>
                      <a:pt x="824" y="94"/>
                    </a:cubicBezTo>
                    <a:cubicBezTo>
                      <a:pt x="824" y="94"/>
                      <a:pt x="823" y="94"/>
                      <a:pt x="823" y="94"/>
                    </a:cubicBezTo>
                    <a:cubicBezTo>
                      <a:pt x="823" y="95"/>
                      <a:pt x="823" y="95"/>
                      <a:pt x="822" y="95"/>
                    </a:cubicBezTo>
                    <a:cubicBezTo>
                      <a:pt x="822" y="95"/>
                      <a:pt x="822" y="95"/>
                      <a:pt x="822" y="95"/>
                    </a:cubicBezTo>
                    <a:cubicBezTo>
                      <a:pt x="812" y="99"/>
                      <a:pt x="801" y="103"/>
                      <a:pt x="791" y="108"/>
                    </a:cubicBezTo>
                    <a:cubicBezTo>
                      <a:pt x="785" y="110"/>
                      <a:pt x="780" y="113"/>
                      <a:pt x="775" y="116"/>
                    </a:cubicBezTo>
                    <a:cubicBezTo>
                      <a:pt x="766" y="122"/>
                      <a:pt x="757" y="128"/>
                      <a:pt x="748" y="133"/>
                    </a:cubicBezTo>
                    <a:cubicBezTo>
                      <a:pt x="739" y="140"/>
                      <a:pt x="729" y="146"/>
                      <a:pt x="720" y="153"/>
                    </a:cubicBezTo>
                    <a:cubicBezTo>
                      <a:pt x="720" y="153"/>
                      <a:pt x="719" y="153"/>
                      <a:pt x="719" y="154"/>
                    </a:cubicBezTo>
                    <a:cubicBezTo>
                      <a:pt x="718" y="154"/>
                      <a:pt x="718" y="154"/>
                      <a:pt x="718" y="154"/>
                    </a:cubicBezTo>
                    <a:cubicBezTo>
                      <a:pt x="718" y="154"/>
                      <a:pt x="718" y="154"/>
                      <a:pt x="718" y="154"/>
                    </a:cubicBezTo>
                    <a:cubicBezTo>
                      <a:pt x="717" y="154"/>
                      <a:pt x="717" y="154"/>
                      <a:pt x="717" y="154"/>
                    </a:cubicBezTo>
                    <a:lnTo>
                      <a:pt x="718" y="154"/>
                    </a:lnTo>
                    <a:close/>
                    <a:moveTo>
                      <a:pt x="820" y="100"/>
                    </a:moveTo>
                    <a:cubicBezTo>
                      <a:pt x="819" y="100"/>
                      <a:pt x="819" y="100"/>
                      <a:pt x="819" y="100"/>
                    </a:cubicBezTo>
                    <a:cubicBezTo>
                      <a:pt x="819" y="100"/>
                      <a:pt x="818" y="100"/>
                      <a:pt x="818" y="100"/>
                    </a:cubicBezTo>
                    <a:cubicBezTo>
                      <a:pt x="818" y="101"/>
                      <a:pt x="817" y="101"/>
                      <a:pt x="817" y="101"/>
                    </a:cubicBezTo>
                    <a:cubicBezTo>
                      <a:pt x="817" y="101"/>
                      <a:pt x="817" y="101"/>
                      <a:pt x="817" y="101"/>
                    </a:cubicBezTo>
                    <a:cubicBezTo>
                      <a:pt x="812" y="103"/>
                      <a:pt x="807" y="105"/>
                      <a:pt x="803" y="108"/>
                    </a:cubicBezTo>
                    <a:cubicBezTo>
                      <a:pt x="794" y="112"/>
                      <a:pt x="786" y="117"/>
                      <a:pt x="777" y="121"/>
                    </a:cubicBezTo>
                    <a:cubicBezTo>
                      <a:pt x="773" y="123"/>
                      <a:pt x="768" y="125"/>
                      <a:pt x="764" y="127"/>
                    </a:cubicBezTo>
                    <a:cubicBezTo>
                      <a:pt x="764" y="127"/>
                      <a:pt x="764" y="127"/>
                      <a:pt x="764" y="127"/>
                    </a:cubicBezTo>
                    <a:cubicBezTo>
                      <a:pt x="764" y="127"/>
                      <a:pt x="763" y="127"/>
                      <a:pt x="763" y="128"/>
                    </a:cubicBezTo>
                    <a:cubicBezTo>
                      <a:pt x="762" y="128"/>
                      <a:pt x="761" y="128"/>
                      <a:pt x="760" y="129"/>
                    </a:cubicBezTo>
                    <a:cubicBezTo>
                      <a:pt x="760" y="129"/>
                      <a:pt x="760" y="129"/>
                      <a:pt x="760" y="129"/>
                    </a:cubicBezTo>
                    <a:cubicBezTo>
                      <a:pt x="761" y="128"/>
                      <a:pt x="762" y="128"/>
                      <a:pt x="763" y="128"/>
                    </a:cubicBezTo>
                    <a:cubicBezTo>
                      <a:pt x="763" y="127"/>
                      <a:pt x="764" y="127"/>
                      <a:pt x="764" y="127"/>
                    </a:cubicBezTo>
                    <a:cubicBezTo>
                      <a:pt x="764" y="127"/>
                      <a:pt x="764" y="127"/>
                      <a:pt x="764" y="127"/>
                    </a:cubicBezTo>
                    <a:cubicBezTo>
                      <a:pt x="768" y="124"/>
                      <a:pt x="773" y="121"/>
                      <a:pt x="777" y="118"/>
                    </a:cubicBezTo>
                    <a:cubicBezTo>
                      <a:pt x="789" y="110"/>
                      <a:pt x="803" y="106"/>
                      <a:pt x="816" y="101"/>
                    </a:cubicBezTo>
                    <a:cubicBezTo>
                      <a:pt x="816" y="101"/>
                      <a:pt x="817" y="101"/>
                      <a:pt x="817" y="101"/>
                    </a:cubicBezTo>
                    <a:cubicBezTo>
                      <a:pt x="817" y="101"/>
                      <a:pt x="817" y="101"/>
                      <a:pt x="817" y="101"/>
                    </a:cubicBezTo>
                    <a:cubicBezTo>
                      <a:pt x="817" y="101"/>
                      <a:pt x="818" y="100"/>
                      <a:pt x="818" y="100"/>
                    </a:cubicBezTo>
                    <a:cubicBezTo>
                      <a:pt x="818" y="100"/>
                      <a:pt x="819" y="100"/>
                      <a:pt x="819" y="100"/>
                    </a:cubicBezTo>
                    <a:cubicBezTo>
                      <a:pt x="819" y="100"/>
                      <a:pt x="819" y="100"/>
                      <a:pt x="820" y="100"/>
                    </a:cubicBezTo>
                    <a:close/>
                    <a:moveTo>
                      <a:pt x="711" y="165"/>
                    </a:moveTo>
                    <a:cubicBezTo>
                      <a:pt x="714" y="162"/>
                      <a:pt x="716" y="160"/>
                      <a:pt x="719" y="157"/>
                    </a:cubicBezTo>
                    <a:cubicBezTo>
                      <a:pt x="724" y="154"/>
                      <a:pt x="728" y="151"/>
                      <a:pt x="733" y="149"/>
                    </a:cubicBezTo>
                    <a:cubicBezTo>
                      <a:pt x="737" y="146"/>
                      <a:pt x="742" y="143"/>
                      <a:pt x="746" y="141"/>
                    </a:cubicBezTo>
                    <a:cubicBezTo>
                      <a:pt x="758" y="135"/>
                      <a:pt x="770" y="130"/>
                      <a:pt x="781" y="124"/>
                    </a:cubicBezTo>
                    <a:cubicBezTo>
                      <a:pt x="790" y="120"/>
                      <a:pt x="799" y="115"/>
                      <a:pt x="808" y="110"/>
                    </a:cubicBezTo>
                    <a:cubicBezTo>
                      <a:pt x="816" y="105"/>
                      <a:pt x="825" y="102"/>
                      <a:pt x="835" y="100"/>
                    </a:cubicBezTo>
                    <a:cubicBezTo>
                      <a:pt x="837" y="99"/>
                      <a:pt x="839" y="98"/>
                      <a:pt x="841" y="98"/>
                    </a:cubicBezTo>
                    <a:cubicBezTo>
                      <a:pt x="847" y="95"/>
                      <a:pt x="854" y="95"/>
                      <a:pt x="860" y="95"/>
                    </a:cubicBezTo>
                    <a:cubicBezTo>
                      <a:pt x="866" y="94"/>
                      <a:pt x="871" y="94"/>
                      <a:pt x="877" y="93"/>
                    </a:cubicBezTo>
                    <a:cubicBezTo>
                      <a:pt x="881" y="93"/>
                      <a:pt x="885" y="93"/>
                      <a:pt x="889" y="93"/>
                    </a:cubicBezTo>
                    <a:cubicBezTo>
                      <a:pt x="889" y="93"/>
                      <a:pt x="889" y="93"/>
                      <a:pt x="889" y="93"/>
                    </a:cubicBezTo>
                    <a:cubicBezTo>
                      <a:pt x="889" y="93"/>
                      <a:pt x="889" y="93"/>
                      <a:pt x="889" y="93"/>
                    </a:cubicBezTo>
                    <a:cubicBezTo>
                      <a:pt x="890" y="93"/>
                      <a:pt x="890" y="93"/>
                      <a:pt x="891" y="93"/>
                    </a:cubicBezTo>
                    <a:cubicBezTo>
                      <a:pt x="891" y="93"/>
                      <a:pt x="891" y="93"/>
                      <a:pt x="891" y="93"/>
                    </a:cubicBezTo>
                    <a:cubicBezTo>
                      <a:pt x="890" y="93"/>
                      <a:pt x="890" y="93"/>
                      <a:pt x="889" y="93"/>
                    </a:cubicBezTo>
                    <a:cubicBezTo>
                      <a:pt x="889" y="93"/>
                      <a:pt x="889" y="93"/>
                      <a:pt x="889" y="93"/>
                    </a:cubicBezTo>
                    <a:cubicBezTo>
                      <a:pt x="889" y="93"/>
                      <a:pt x="889" y="93"/>
                      <a:pt x="889" y="93"/>
                    </a:cubicBezTo>
                    <a:cubicBezTo>
                      <a:pt x="884" y="94"/>
                      <a:pt x="880" y="95"/>
                      <a:pt x="876" y="96"/>
                    </a:cubicBezTo>
                    <a:cubicBezTo>
                      <a:pt x="863" y="99"/>
                      <a:pt x="849" y="102"/>
                      <a:pt x="836" y="106"/>
                    </a:cubicBezTo>
                    <a:cubicBezTo>
                      <a:pt x="827" y="109"/>
                      <a:pt x="818" y="112"/>
                      <a:pt x="809" y="116"/>
                    </a:cubicBezTo>
                    <a:cubicBezTo>
                      <a:pt x="799" y="119"/>
                      <a:pt x="790" y="123"/>
                      <a:pt x="780" y="127"/>
                    </a:cubicBezTo>
                    <a:cubicBezTo>
                      <a:pt x="771" y="132"/>
                      <a:pt x="762" y="137"/>
                      <a:pt x="752" y="141"/>
                    </a:cubicBezTo>
                    <a:cubicBezTo>
                      <a:pt x="742" y="145"/>
                      <a:pt x="733" y="151"/>
                      <a:pt x="724" y="157"/>
                    </a:cubicBezTo>
                    <a:cubicBezTo>
                      <a:pt x="720" y="159"/>
                      <a:pt x="715" y="162"/>
                      <a:pt x="711" y="165"/>
                    </a:cubicBezTo>
                    <a:cubicBezTo>
                      <a:pt x="711" y="165"/>
                      <a:pt x="711" y="165"/>
                      <a:pt x="711" y="165"/>
                    </a:cubicBezTo>
                    <a:cubicBezTo>
                      <a:pt x="711" y="165"/>
                      <a:pt x="711" y="165"/>
                      <a:pt x="711" y="165"/>
                    </a:cubicBezTo>
                    <a:cubicBezTo>
                      <a:pt x="711" y="165"/>
                      <a:pt x="711" y="165"/>
                      <a:pt x="711" y="165"/>
                    </a:cubicBezTo>
                    <a:close/>
                    <a:moveTo>
                      <a:pt x="108" y="368"/>
                    </a:moveTo>
                    <a:cubicBezTo>
                      <a:pt x="108" y="368"/>
                      <a:pt x="108" y="368"/>
                      <a:pt x="108" y="369"/>
                    </a:cubicBezTo>
                    <a:cubicBezTo>
                      <a:pt x="108" y="369"/>
                      <a:pt x="108" y="369"/>
                      <a:pt x="108" y="369"/>
                    </a:cubicBezTo>
                    <a:cubicBezTo>
                      <a:pt x="108" y="369"/>
                      <a:pt x="108" y="369"/>
                      <a:pt x="108" y="369"/>
                    </a:cubicBezTo>
                    <a:cubicBezTo>
                      <a:pt x="108" y="368"/>
                      <a:pt x="108" y="368"/>
                      <a:pt x="108" y="368"/>
                    </a:cubicBezTo>
                    <a:cubicBezTo>
                      <a:pt x="108" y="368"/>
                      <a:pt x="108" y="367"/>
                      <a:pt x="108" y="367"/>
                    </a:cubicBezTo>
                    <a:cubicBezTo>
                      <a:pt x="108" y="367"/>
                      <a:pt x="108" y="367"/>
                      <a:pt x="108" y="367"/>
                    </a:cubicBezTo>
                    <a:cubicBezTo>
                      <a:pt x="108" y="367"/>
                      <a:pt x="108" y="368"/>
                      <a:pt x="108" y="368"/>
                    </a:cubicBezTo>
                    <a:close/>
                    <a:moveTo>
                      <a:pt x="109" y="361"/>
                    </a:moveTo>
                    <a:cubicBezTo>
                      <a:pt x="109" y="361"/>
                      <a:pt x="109" y="361"/>
                      <a:pt x="109" y="361"/>
                    </a:cubicBezTo>
                    <a:cubicBezTo>
                      <a:pt x="109" y="361"/>
                      <a:pt x="109" y="361"/>
                      <a:pt x="109" y="361"/>
                    </a:cubicBezTo>
                    <a:close/>
                    <a:moveTo>
                      <a:pt x="110" y="355"/>
                    </a:moveTo>
                    <a:cubicBezTo>
                      <a:pt x="110" y="355"/>
                      <a:pt x="110" y="355"/>
                      <a:pt x="110" y="355"/>
                    </a:cubicBezTo>
                    <a:cubicBezTo>
                      <a:pt x="110" y="355"/>
                      <a:pt x="110" y="355"/>
                      <a:pt x="110" y="355"/>
                    </a:cubicBezTo>
                    <a:close/>
                    <a:moveTo>
                      <a:pt x="110" y="349"/>
                    </a:moveTo>
                    <a:cubicBezTo>
                      <a:pt x="110" y="349"/>
                      <a:pt x="110" y="349"/>
                      <a:pt x="110" y="349"/>
                    </a:cubicBezTo>
                    <a:cubicBezTo>
                      <a:pt x="110" y="349"/>
                      <a:pt x="110" y="349"/>
                      <a:pt x="110" y="349"/>
                    </a:cubicBezTo>
                    <a:close/>
                    <a:moveTo>
                      <a:pt x="170" y="174"/>
                    </a:moveTo>
                    <a:cubicBezTo>
                      <a:pt x="167" y="182"/>
                      <a:pt x="165" y="190"/>
                      <a:pt x="162" y="197"/>
                    </a:cubicBezTo>
                    <a:cubicBezTo>
                      <a:pt x="159" y="204"/>
                      <a:pt x="156" y="210"/>
                      <a:pt x="154" y="216"/>
                    </a:cubicBezTo>
                    <a:cubicBezTo>
                      <a:pt x="150" y="225"/>
                      <a:pt x="146" y="233"/>
                      <a:pt x="143" y="242"/>
                    </a:cubicBezTo>
                    <a:cubicBezTo>
                      <a:pt x="141" y="247"/>
                      <a:pt x="139" y="252"/>
                      <a:pt x="137" y="257"/>
                    </a:cubicBezTo>
                    <a:cubicBezTo>
                      <a:pt x="133" y="265"/>
                      <a:pt x="129" y="274"/>
                      <a:pt x="126" y="283"/>
                    </a:cubicBezTo>
                    <a:cubicBezTo>
                      <a:pt x="124" y="289"/>
                      <a:pt x="121" y="296"/>
                      <a:pt x="119" y="303"/>
                    </a:cubicBezTo>
                    <a:cubicBezTo>
                      <a:pt x="118" y="309"/>
                      <a:pt x="116" y="316"/>
                      <a:pt x="115" y="323"/>
                    </a:cubicBezTo>
                    <a:cubicBezTo>
                      <a:pt x="114" y="329"/>
                      <a:pt x="113" y="335"/>
                      <a:pt x="111" y="341"/>
                    </a:cubicBezTo>
                    <a:cubicBezTo>
                      <a:pt x="111" y="342"/>
                      <a:pt x="111" y="342"/>
                      <a:pt x="111" y="342"/>
                    </a:cubicBezTo>
                    <a:cubicBezTo>
                      <a:pt x="111" y="343"/>
                      <a:pt x="111" y="344"/>
                      <a:pt x="111" y="345"/>
                    </a:cubicBezTo>
                    <a:cubicBezTo>
                      <a:pt x="111" y="345"/>
                      <a:pt x="111" y="345"/>
                      <a:pt x="111" y="345"/>
                    </a:cubicBezTo>
                    <a:cubicBezTo>
                      <a:pt x="111" y="345"/>
                      <a:pt x="111" y="345"/>
                      <a:pt x="111" y="345"/>
                    </a:cubicBezTo>
                    <a:cubicBezTo>
                      <a:pt x="111" y="344"/>
                      <a:pt x="111" y="343"/>
                      <a:pt x="111" y="342"/>
                    </a:cubicBezTo>
                    <a:cubicBezTo>
                      <a:pt x="111" y="342"/>
                      <a:pt x="111" y="342"/>
                      <a:pt x="111" y="341"/>
                    </a:cubicBezTo>
                    <a:cubicBezTo>
                      <a:pt x="112" y="334"/>
                      <a:pt x="113" y="326"/>
                      <a:pt x="114" y="319"/>
                    </a:cubicBezTo>
                    <a:cubicBezTo>
                      <a:pt x="115" y="314"/>
                      <a:pt x="116" y="310"/>
                      <a:pt x="117" y="305"/>
                    </a:cubicBezTo>
                    <a:cubicBezTo>
                      <a:pt x="118" y="302"/>
                      <a:pt x="119" y="299"/>
                      <a:pt x="120" y="296"/>
                    </a:cubicBezTo>
                    <a:cubicBezTo>
                      <a:pt x="121" y="290"/>
                      <a:pt x="123" y="285"/>
                      <a:pt x="125" y="280"/>
                    </a:cubicBezTo>
                    <a:cubicBezTo>
                      <a:pt x="126" y="277"/>
                      <a:pt x="126" y="274"/>
                      <a:pt x="127" y="271"/>
                    </a:cubicBezTo>
                    <a:cubicBezTo>
                      <a:pt x="128" y="269"/>
                      <a:pt x="130" y="266"/>
                      <a:pt x="131" y="264"/>
                    </a:cubicBezTo>
                    <a:cubicBezTo>
                      <a:pt x="136" y="251"/>
                      <a:pt x="141" y="238"/>
                      <a:pt x="146" y="225"/>
                    </a:cubicBezTo>
                    <a:cubicBezTo>
                      <a:pt x="149" y="218"/>
                      <a:pt x="152" y="210"/>
                      <a:pt x="155" y="202"/>
                    </a:cubicBezTo>
                    <a:cubicBezTo>
                      <a:pt x="156" y="199"/>
                      <a:pt x="158" y="196"/>
                      <a:pt x="160" y="193"/>
                    </a:cubicBezTo>
                    <a:cubicBezTo>
                      <a:pt x="163" y="186"/>
                      <a:pt x="167" y="178"/>
                      <a:pt x="171" y="170"/>
                    </a:cubicBezTo>
                    <a:cubicBezTo>
                      <a:pt x="171" y="172"/>
                      <a:pt x="171" y="173"/>
                      <a:pt x="170" y="174"/>
                    </a:cubicBezTo>
                    <a:close/>
                    <a:moveTo>
                      <a:pt x="132" y="221"/>
                    </a:moveTo>
                    <a:cubicBezTo>
                      <a:pt x="136" y="210"/>
                      <a:pt x="142" y="200"/>
                      <a:pt x="148" y="190"/>
                    </a:cubicBezTo>
                    <a:cubicBezTo>
                      <a:pt x="155" y="177"/>
                      <a:pt x="163" y="165"/>
                      <a:pt x="172" y="154"/>
                    </a:cubicBezTo>
                    <a:cubicBezTo>
                      <a:pt x="172" y="153"/>
                      <a:pt x="173" y="152"/>
                      <a:pt x="174" y="151"/>
                    </a:cubicBezTo>
                    <a:cubicBezTo>
                      <a:pt x="174" y="151"/>
                      <a:pt x="174" y="151"/>
                      <a:pt x="174" y="152"/>
                    </a:cubicBezTo>
                    <a:cubicBezTo>
                      <a:pt x="173" y="154"/>
                      <a:pt x="171" y="157"/>
                      <a:pt x="169" y="160"/>
                    </a:cubicBezTo>
                    <a:cubicBezTo>
                      <a:pt x="164" y="169"/>
                      <a:pt x="158" y="178"/>
                      <a:pt x="153" y="188"/>
                    </a:cubicBezTo>
                    <a:cubicBezTo>
                      <a:pt x="150" y="194"/>
                      <a:pt x="147" y="200"/>
                      <a:pt x="145" y="206"/>
                    </a:cubicBezTo>
                    <a:cubicBezTo>
                      <a:pt x="140" y="216"/>
                      <a:pt x="137" y="227"/>
                      <a:pt x="132" y="237"/>
                    </a:cubicBezTo>
                    <a:cubicBezTo>
                      <a:pt x="129" y="246"/>
                      <a:pt x="124" y="254"/>
                      <a:pt x="121" y="263"/>
                    </a:cubicBezTo>
                    <a:cubicBezTo>
                      <a:pt x="117" y="274"/>
                      <a:pt x="113" y="286"/>
                      <a:pt x="111" y="298"/>
                    </a:cubicBezTo>
                    <a:cubicBezTo>
                      <a:pt x="110" y="299"/>
                      <a:pt x="110" y="300"/>
                      <a:pt x="109" y="301"/>
                    </a:cubicBezTo>
                    <a:cubicBezTo>
                      <a:pt x="110" y="297"/>
                      <a:pt x="110" y="294"/>
                      <a:pt x="111" y="291"/>
                    </a:cubicBezTo>
                    <a:cubicBezTo>
                      <a:pt x="112" y="283"/>
                      <a:pt x="114" y="275"/>
                      <a:pt x="116" y="267"/>
                    </a:cubicBezTo>
                    <a:cubicBezTo>
                      <a:pt x="117" y="264"/>
                      <a:pt x="118" y="261"/>
                      <a:pt x="119" y="257"/>
                    </a:cubicBezTo>
                    <a:cubicBezTo>
                      <a:pt x="123" y="246"/>
                      <a:pt x="127" y="234"/>
                      <a:pt x="132" y="222"/>
                    </a:cubicBezTo>
                    <a:cubicBezTo>
                      <a:pt x="132" y="222"/>
                      <a:pt x="132" y="221"/>
                      <a:pt x="132" y="221"/>
                    </a:cubicBezTo>
                    <a:close/>
                    <a:moveTo>
                      <a:pt x="101" y="340"/>
                    </a:moveTo>
                    <a:cubicBezTo>
                      <a:pt x="101" y="345"/>
                      <a:pt x="101" y="351"/>
                      <a:pt x="100" y="357"/>
                    </a:cubicBezTo>
                    <a:cubicBezTo>
                      <a:pt x="100" y="363"/>
                      <a:pt x="100" y="370"/>
                      <a:pt x="100" y="376"/>
                    </a:cubicBezTo>
                    <a:cubicBezTo>
                      <a:pt x="100" y="377"/>
                      <a:pt x="100" y="379"/>
                      <a:pt x="100" y="380"/>
                    </a:cubicBezTo>
                    <a:cubicBezTo>
                      <a:pt x="100" y="380"/>
                      <a:pt x="100" y="380"/>
                      <a:pt x="100" y="380"/>
                    </a:cubicBezTo>
                    <a:cubicBezTo>
                      <a:pt x="100" y="380"/>
                      <a:pt x="100" y="380"/>
                      <a:pt x="100" y="380"/>
                    </a:cubicBezTo>
                    <a:cubicBezTo>
                      <a:pt x="100" y="380"/>
                      <a:pt x="100" y="380"/>
                      <a:pt x="100" y="380"/>
                    </a:cubicBezTo>
                    <a:cubicBezTo>
                      <a:pt x="100" y="380"/>
                      <a:pt x="100" y="380"/>
                      <a:pt x="100" y="380"/>
                    </a:cubicBezTo>
                    <a:cubicBezTo>
                      <a:pt x="99" y="375"/>
                      <a:pt x="99" y="370"/>
                      <a:pt x="98" y="364"/>
                    </a:cubicBezTo>
                    <a:cubicBezTo>
                      <a:pt x="98" y="355"/>
                      <a:pt x="98" y="345"/>
                      <a:pt x="99" y="335"/>
                    </a:cubicBezTo>
                    <a:cubicBezTo>
                      <a:pt x="100" y="324"/>
                      <a:pt x="101" y="314"/>
                      <a:pt x="103" y="303"/>
                    </a:cubicBezTo>
                    <a:cubicBezTo>
                      <a:pt x="104" y="289"/>
                      <a:pt x="108" y="275"/>
                      <a:pt x="112" y="261"/>
                    </a:cubicBezTo>
                    <a:cubicBezTo>
                      <a:pt x="113" y="255"/>
                      <a:pt x="116" y="249"/>
                      <a:pt x="118" y="243"/>
                    </a:cubicBezTo>
                    <a:cubicBezTo>
                      <a:pt x="122" y="236"/>
                      <a:pt x="125" y="228"/>
                      <a:pt x="129" y="221"/>
                    </a:cubicBezTo>
                    <a:cubicBezTo>
                      <a:pt x="126" y="229"/>
                      <a:pt x="123" y="236"/>
                      <a:pt x="121" y="243"/>
                    </a:cubicBezTo>
                    <a:cubicBezTo>
                      <a:pt x="118" y="252"/>
                      <a:pt x="116" y="260"/>
                      <a:pt x="114" y="269"/>
                    </a:cubicBezTo>
                    <a:cubicBezTo>
                      <a:pt x="111" y="277"/>
                      <a:pt x="109" y="286"/>
                      <a:pt x="108" y="294"/>
                    </a:cubicBezTo>
                    <a:cubicBezTo>
                      <a:pt x="107" y="300"/>
                      <a:pt x="106" y="305"/>
                      <a:pt x="105" y="310"/>
                    </a:cubicBezTo>
                    <a:cubicBezTo>
                      <a:pt x="104" y="316"/>
                      <a:pt x="103" y="322"/>
                      <a:pt x="102" y="328"/>
                    </a:cubicBezTo>
                    <a:cubicBezTo>
                      <a:pt x="102" y="332"/>
                      <a:pt x="102" y="336"/>
                      <a:pt x="101" y="340"/>
                    </a:cubicBezTo>
                    <a:close/>
                    <a:moveTo>
                      <a:pt x="104" y="335"/>
                    </a:moveTo>
                    <a:cubicBezTo>
                      <a:pt x="104" y="335"/>
                      <a:pt x="104" y="335"/>
                      <a:pt x="104" y="334"/>
                    </a:cubicBezTo>
                    <a:cubicBezTo>
                      <a:pt x="104" y="333"/>
                      <a:pt x="104" y="332"/>
                      <a:pt x="105" y="331"/>
                    </a:cubicBezTo>
                    <a:cubicBezTo>
                      <a:pt x="105" y="328"/>
                      <a:pt x="105" y="325"/>
                      <a:pt x="106" y="321"/>
                    </a:cubicBezTo>
                    <a:cubicBezTo>
                      <a:pt x="106" y="321"/>
                      <a:pt x="106" y="320"/>
                      <a:pt x="106" y="320"/>
                    </a:cubicBezTo>
                    <a:cubicBezTo>
                      <a:pt x="106" y="320"/>
                      <a:pt x="106" y="320"/>
                      <a:pt x="106" y="320"/>
                    </a:cubicBezTo>
                    <a:cubicBezTo>
                      <a:pt x="106" y="320"/>
                      <a:pt x="106" y="319"/>
                      <a:pt x="106" y="319"/>
                    </a:cubicBezTo>
                    <a:cubicBezTo>
                      <a:pt x="106" y="319"/>
                      <a:pt x="106" y="319"/>
                      <a:pt x="106" y="320"/>
                    </a:cubicBezTo>
                    <a:cubicBezTo>
                      <a:pt x="106" y="320"/>
                      <a:pt x="106" y="320"/>
                      <a:pt x="106" y="320"/>
                    </a:cubicBezTo>
                    <a:cubicBezTo>
                      <a:pt x="106" y="324"/>
                      <a:pt x="105" y="328"/>
                      <a:pt x="105" y="331"/>
                    </a:cubicBezTo>
                    <a:cubicBezTo>
                      <a:pt x="104" y="332"/>
                      <a:pt x="104" y="333"/>
                      <a:pt x="104" y="334"/>
                    </a:cubicBezTo>
                    <a:cubicBezTo>
                      <a:pt x="104" y="335"/>
                      <a:pt x="104" y="335"/>
                      <a:pt x="104" y="335"/>
                    </a:cubicBezTo>
                    <a:close/>
                    <a:moveTo>
                      <a:pt x="103" y="391"/>
                    </a:moveTo>
                    <a:cubicBezTo>
                      <a:pt x="103" y="391"/>
                      <a:pt x="103" y="391"/>
                      <a:pt x="103" y="390"/>
                    </a:cubicBezTo>
                    <a:cubicBezTo>
                      <a:pt x="103" y="390"/>
                      <a:pt x="103" y="389"/>
                      <a:pt x="103" y="388"/>
                    </a:cubicBezTo>
                    <a:cubicBezTo>
                      <a:pt x="103" y="387"/>
                      <a:pt x="103" y="386"/>
                      <a:pt x="104" y="386"/>
                    </a:cubicBezTo>
                    <a:cubicBezTo>
                      <a:pt x="104" y="385"/>
                      <a:pt x="104" y="385"/>
                      <a:pt x="104" y="385"/>
                    </a:cubicBezTo>
                    <a:cubicBezTo>
                      <a:pt x="104" y="385"/>
                      <a:pt x="104" y="385"/>
                      <a:pt x="104" y="386"/>
                    </a:cubicBezTo>
                    <a:cubicBezTo>
                      <a:pt x="103" y="386"/>
                      <a:pt x="103" y="387"/>
                      <a:pt x="103" y="388"/>
                    </a:cubicBezTo>
                    <a:cubicBezTo>
                      <a:pt x="103" y="389"/>
                      <a:pt x="103" y="390"/>
                      <a:pt x="103" y="390"/>
                    </a:cubicBezTo>
                    <a:cubicBezTo>
                      <a:pt x="103" y="391"/>
                      <a:pt x="103" y="391"/>
                      <a:pt x="103" y="391"/>
                    </a:cubicBezTo>
                    <a:close/>
                    <a:moveTo>
                      <a:pt x="105" y="374"/>
                    </a:moveTo>
                    <a:cubicBezTo>
                      <a:pt x="104" y="375"/>
                      <a:pt x="104" y="376"/>
                      <a:pt x="104" y="377"/>
                    </a:cubicBezTo>
                    <a:cubicBezTo>
                      <a:pt x="104" y="377"/>
                      <a:pt x="104" y="377"/>
                      <a:pt x="104" y="377"/>
                    </a:cubicBezTo>
                    <a:cubicBezTo>
                      <a:pt x="104" y="377"/>
                      <a:pt x="104" y="377"/>
                      <a:pt x="104" y="377"/>
                    </a:cubicBezTo>
                    <a:cubicBezTo>
                      <a:pt x="104" y="377"/>
                      <a:pt x="104" y="377"/>
                      <a:pt x="104" y="377"/>
                    </a:cubicBezTo>
                    <a:cubicBezTo>
                      <a:pt x="104" y="377"/>
                      <a:pt x="104" y="377"/>
                      <a:pt x="104" y="377"/>
                    </a:cubicBezTo>
                    <a:cubicBezTo>
                      <a:pt x="104" y="371"/>
                      <a:pt x="104" y="366"/>
                      <a:pt x="105" y="360"/>
                    </a:cubicBezTo>
                    <a:cubicBezTo>
                      <a:pt x="105" y="355"/>
                      <a:pt x="106" y="350"/>
                      <a:pt x="107" y="345"/>
                    </a:cubicBezTo>
                    <a:cubicBezTo>
                      <a:pt x="107" y="345"/>
                      <a:pt x="107" y="345"/>
                      <a:pt x="107" y="345"/>
                    </a:cubicBezTo>
                    <a:cubicBezTo>
                      <a:pt x="107" y="344"/>
                      <a:pt x="107" y="344"/>
                      <a:pt x="107" y="343"/>
                    </a:cubicBezTo>
                    <a:cubicBezTo>
                      <a:pt x="107" y="343"/>
                      <a:pt x="107" y="343"/>
                      <a:pt x="107" y="342"/>
                    </a:cubicBezTo>
                    <a:cubicBezTo>
                      <a:pt x="108" y="338"/>
                      <a:pt x="108" y="334"/>
                      <a:pt x="108" y="331"/>
                    </a:cubicBezTo>
                    <a:cubicBezTo>
                      <a:pt x="109" y="325"/>
                      <a:pt x="110" y="319"/>
                      <a:pt x="111" y="313"/>
                    </a:cubicBezTo>
                    <a:cubicBezTo>
                      <a:pt x="112" y="307"/>
                      <a:pt x="113" y="302"/>
                      <a:pt x="114" y="296"/>
                    </a:cubicBezTo>
                    <a:cubicBezTo>
                      <a:pt x="116" y="288"/>
                      <a:pt x="119" y="280"/>
                      <a:pt x="122" y="272"/>
                    </a:cubicBezTo>
                    <a:cubicBezTo>
                      <a:pt x="123" y="268"/>
                      <a:pt x="125" y="263"/>
                      <a:pt x="126" y="258"/>
                    </a:cubicBezTo>
                    <a:cubicBezTo>
                      <a:pt x="129" y="252"/>
                      <a:pt x="132" y="246"/>
                      <a:pt x="134" y="240"/>
                    </a:cubicBezTo>
                    <a:cubicBezTo>
                      <a:pt x="135" y="239"/>
                      <a:pt x="135" y="239"/>
                      <a:pt x="135" y="238"/>
                    </a:cubicBezTo>
                    <a:cubicBezTo>
                      <a:pt x="139" y="227"/>
                      <a:pt x="144" y="216"/>
                      <a:pt x="148" y="204"/>
                    </a:cubicBezTo>
                    <a:cubicBezTo>
                      <a:pt x="151" y="199"/>
                      <a:pt x="153" y="194"/>
                      <a:pt x="155" y="190"/>
                    </a:cubicBezTo>
                    <a:cubicBezTo>
                      <a:pt x="163" y="177"/>
                      <a:pt x="170" y="165"/>
                      <a:pt x="177" y="152"/>
                    </a:cubicBezTo>
                    <a:cubicBezTo>
                      <a:pt x="177" y="153"/>
                      <a:pt x="178" y="153"/>
                      <a:pt x="178" y="153"/>
                    </a:cubicBezTo>
                    <a:cubicBezTo>
                      <a:pt x="177" y="155"/>
                      <a:pt x="176" y="158"/>
                      <a:pt x="174" y="160"/>
                    </a:cubicBezTo>
                    <a:cubicBezTo>
                      <a:pt x="170" y="166"/>
                      <a:pt x="166" y="173"/>
                      <a:pt x="163" y="180"/>
                    </a:cubicBezTo>
                    <a:cubicBezTo>
                      <a:pt x="160" y="186"/>
                      <a:pt x="156" y="193"/>
                      <a:pt x="153" y="199"/>
                    </a:cubicBezTo>
                    <a:cubicBezTo>
                      <a:pt x="153" y="200"/>
                      <a:pt x="152" y="201"/>
                      <a:pt x="152" y="202"/>
                    </a:cubicBezTo>
                    <a:cubicBezTo>
                      <a:pt x="148" y="211"/>
                      <a:pt x="144" y="220"/>
                      <a:pt x="141" y="229"/>
                    </a:cubicBezTo>
                    <a:cubicBezTo>
                      <a:pt x="136" y="240"/>
                      <a:pt x="133" y="251"/>
                      <a:pt x="128" y="262"/>
                    </a:cubicBezTo>
                    <a:cubicBezTo>
                      <a:pt x="124" y="270"/>
                      <a:pt x="122" y="278"/>
                      <a:pt x="119" y="287"/>
                    </a:cubicBezTo>
                    <a:cubicBezTo>
                      <a:pt x="113" y="302"/>
                      <a:pt x="110" y="319"/>
                      <a:pt x="109" y="336"/>
                    </a:cubicBezTo>
                    <a:cubicBezTo>
                      <a:pt x="108" y="338"/>
                      <a:pt x="108" y="340"/>
                      <a:pt x="107" y="342"/>
                    </a:cubicBezTo>
                    <a:cubicBezTo>
                      <a:pt x="107" y="343"/>
                      <a:pt x="107" y="343"/>
                      <a:pt x="107" y="343"/>
                    </a:cubicBezTo>
                    <a:cubicBezTo>
                      <a:pt x="107" y="344"/>
                      <a:pt x="107" y="344"/>
                      <a:pt x="107" y="345"/>
                    </a:cubicBezTo>
                    <a:cubicBezTo>
                      <a:pt x="107" y="345"/>
                      <a:pt x="107" y="345"/>
                      <a:pt x="107" y="345"/>
                    </a:cubicBezTo>
                    <a:cubicBezTo>
                      <a:pt x="107" y="349"/>
                      <a:pt x="107" y="353"/>
                      <a:pt x="106" y="357"/>
                    </a:cubicBezTo>
                    <a:cubicBezTo>
                      <a:pt x="106" y="363"/>
                      <a:pt x="105" y="368"/>
                      <a:pt x="105" y="374"/>
                    </a:cubicBezTo>
                    <a:close/>
                    <a:moveTo>
                      <a:pt x="136" y="435"/>
                    </a:moveTo>
                    <a:cubicBezTo>
                      <a:pt x="136" y="434"/>
                      <a:pt x="136" y="434"/>
                      <a:pt x="136" y="434"/>
                    </a:cubicBezTo>
                    <a:cubicBezTo>
                      <a:pt x="136" y="434"/>
                      <a:pt x="136" y="434"/>
                      <a:pt x="136" y="434"/>
                    </a:cubicBezTo>
                    <a:lnTo>
                      <a:pt x="136" y="435"/>
                    </a:lnTo>
                    <a:close/>
                    <a:moveTo>
                      <a:pt x="437" y="544"/>
                    </a:moveTo>
                    <a:cubicBezTo>
                      <a:pt x="431" y="543"/>
                      <a:pt x="426" y="541"/>
                      <a:pt x="420" y="540"/>
                    </a:cubicBezTo>
                    <a:cubicBezTo>
                      <a:pt x="413" y="538"/>
                      <a:pt x="405" y="536"/>
                      <a:pt x="397" y="533"/>
                    </a:cubicBezTo>
                    <a:cubicBezTo>
                      <a:pt x="387" y="530"/>
                      <a:pt x="376" y="527"/>
                      <a:pt x="366" y="524"/>
                    </a:cubicBezTo>
                    <a:cubicBezTo>
                      <a:pt x="352" y="520"/>
                      <a:pt x="339" y="516"/>
                      <a:pt x="326" y="512"/>
                    </a:cubicBezTo>
                    <a:cubicBezTo>
                      <a:pt x="316" y="509"/>
                      <a:pt x="306" y="506"/>
                      <a:pt x="296" y="503"/>
                    </a:cubicBezTo>
                    <a:cubicBezTo>
                      <a:pt x="284" y="499"/>
                      <a:pt x="272" y="494"/>
                      <a:pt x="259" y="490"/>
                    </a:cubicBezTo>
                    <a:cubicBezTo>
                      <a:pt x="254" y="488"/>
                      <a:pt x="250" y="486"/>
                      <a:pt x="245" y="484"/>
                    </a:cubicBezTo>
                    <a:cubicBezTo>
                      <a:pt x="236" y="480"/>
                      <a:pt x="228" y="476"/>
                      <a:pt x="219" y="473"/>
                    </a:cubicBezTo>
                    <a:cubicBezTo>
                      <a:pt x="216" y="471"/>
                      <a:pt x="213" y="470"/>
                      <a:pt x="210" y="468"/>
                    </a:cubicBezTo>
                    <a:cubicBezTo>
                      <a:pt x="201" y="464"/>
                      <a:pt x="192" y="459"/>
                      <a:pt x="183" y="455"/>
                    </a:cubicBezTo>
                    <a:cubicBezTo>
                      <a:pt x="176" y="452"/>
                      <a:pt x="168" y="449"/>
                      <a:pt x="161" y="446"/>
                    </a:cubicBezTo>
                    <a:cubicBezTo>
                      <a:pt x="153" y="443"/>
                      <a:pt x="146" y="440"/>
                      <a:pt x="138" y="438"/>
                    </a:cubicBezTo>
                    <a:cubicBezTo>
                      <a:pt x="138" y="437"/>
                      <a:pt x="138" y="437"/>
                      <a:pt x="138" y="437"/>
                    </a:cubicBezTo>
                    <a:cubicBezTo>
                      <a:pt x="138" y="437"/>
                      <a:pt x="138" y="437"/>
                      <a:pt x="137" y="437"/>
                    </a:cubicBezTo>
                    <a:cubicBezTo>
                      <a:pt x="137" y="437"/>
                      <a:pt x="137" y="437"/>
                      <a:pt x="136" y="437"/>
                    </a:cubicBezTo>
                    <a:cubicBezTo>
                      <a:pt x="137" y="437"/>
                      <a:pt x="137" y="437"/>
                      <a:pt x="137" y="437"/>
                    </a:cubicBezTo>
                    <a:cubicBezTo>
                      <a:pt x="137" y="437"/>
                      <a:pt x="137" y="437"/>
                      <a:pt x="137" y="437"/>
                    </a:cubicBezTo>
                    <a:cubicBezTo>
                      <a:pt x="138" y="437"/>
                      <a:pt x="138" y="437"/>
                      <a:pt x="138" y="437"/>
                    </a:cubicBezTo>
                    <a:cubicBezTo>
                      <a:pt x="138" y="437"/>
                      <a:pt x="138" y="437"/>
                      <a:pt x="138" y="438"/>
                    </a:cubicBezTo>
                    <a:cubicBezTo>
                      <a:pt x="143" y="439"/>
                      <a:pt x="149" y="440"/>
                      <a:pt x="154" y="441"/>
                    </a:cubicBezTo>
                    <a:cubicBezTo>
                      <a:pt x="161" y="443"/>
                      <a:pt x="167" y="445"/>
                      <a:pt x="174" y="447"/>
                    </a:cubicBezTo>
                    <a:cubicBezTo>
                      <a:pt x="181" y="450"/>
                      <a:pt x="187" y="452"/>
                      <a:pt x="194" y="454"/>
                    </a:cubicBezTo>
                    <a:cubicBezTo>
                      <a:pt x="201" y="457"/>
                      <a:pt x="208" y="459"/>
                      <a:pt x="214" y="462"/>
                    </a:cubicBezTo>
                    <a:cubicBezTo>
                      <a:pt x="219" y="464"/>
                      <a:pt x="224" y="466"/>
                      <a:pt x="228" y="468"/>
                    </a:cubicBezTo>
                    <a:cubicBezTo>
                      <a:pt x="239" y="473"/>
                      <a:pt x="251" y="479"/>
                      <a:pt x="262" y="483"/>
                    </a:cubicBezTo>
                    <a:cubicBezTo>
                      <a:pt x="274" y="487"/>
                      <a:pt x="286" y="492"/>
                      <a:pt x="298" y="497"/>
                    </a:cubicBezTo>
                    <a:cubicBezTo>
                      <a:pt x="304" y="500"/>
                      <a:pt x="311" y="502"/>
                      <a:pt x="318" y="504"/>
                    </a:cubicBezTo>
                    <a:cubicBezTo>
                      <a:pt x="325" y="506"/>
                      <a:pt x="333" y="508"/>
                      <a:pt x="340" y="512"/>
                    </a:cubicBezTo>
                    <a:cubicBezTo>
                      <a:pt x="345" y="514"/>
                      <a:pt x="351" y="515"/>
                      <a:pt x="357" y="517"/>
                    </a:cubicBezTo>
                    <a:cubicBezTo>
                      <a:pt x="365" y="520"/>
                      <a:pt x="373" y="523"/>
                      <a:pt x="382" y="526"/>
                    </a:cubicBezTo>
                    <a:cubicBezTo>
                      <a:pt x="391" y="529"/>
                      <a:pt x="400" y="532"/>
                      <a:pt x="410" y="533"/>
                    </a:cubicBezTo>
                    <a:cubicBezTo>
                      <a:pt x="413" y="534"/>
                      <a:pt x="416" y="535"/>
                      <a:pt x="419" y="536"/>
                    </a:cubicBezTo>
                    <a:cubicBezTo>
                      <a:pt x="427" y="539"/>
                      <a:pt x="434" y="541"/>
                      <a:pt x="442" y="543"/>
                    </a:cubicBezTo>
                    <a:cubicBezTo>
                      <a:pt x="444" y="544"/>
                      <a:pt x="447" y="544"/>
                      <a:pt x="449" y="545"/>
                    </a:cubicBezTo>
                    <a:cubicBezTo>
                      <a:pt x="445" y="545"/>
                      <a:pt x="441" y="545"/>
                      <a:pt x="437" y="544"/>
                    </a:cubicBezTo>
                    <a:close/>
                    <a:moveTo>
                      <a:pt x="489" y="545"/>
                    </a:moveTo>
                    <a:cubicBezTo>
                      <a:pt x="489" y="545"/>
                      <a:pt x="490" y="545"/>
                      <a:pt x="492" y="545"/>
                    </a:cubicBezTo>
                    <a:cubicBezTo>
                      <a:pt x="487" y="547"/>
                      <a:pt x="483" y="547"/>
                      <a:pt x="479" y="546"/>
                    </a:cubicBezTo>
                    <a:cubicBezTo>
                      <a:pt x="474" y="545"/>
                      <a:pt x="469" y="545"/>
                      <a:pt x="463" y="544"/>
                    </a:cubicBezTo>
                    <a:cubicBezTo>
                      <a:pt x="448" y="542"/>
                      <a:pt x="433" y="539"/>
                      <a:pt x="419" y="533"/>
                    </a:cubicBezTo>
                    <a:cubicBezTo>
                      <a:pt x="415" y="531"/>
                      <a:pt x="411" y="531"/>
                      <a:pt x="407" y="530"/>
                    </a:cubicBezTo>
                    <a:cubicBezTo>
                      <a:pt x="403" y="529"/>
                      <a:pt x="398" y="528"/>
                      <a:pt x="394" y="527"/>
                    </a:cubicBezTo>
                    <a:cubicBezTo>
                      <a:pt x="388" y="525"/>
                      <a:pt x="383" y="523"/>
                      <a:pt x="377" y="521"/>
                    </a:cubicBezTo>
                    <a:cubicBezTo>
                      <a:pt x="370" y="518"/>
                      <a:pt x="363" y="516"/>
                      <a:pt x="355" y="514"/>
                    </a:cubicBezTo>
                    <a:cubicBezTo>
                      <a:pt x="350" y="512"/>
                      <a:pt x="345" y="510"/>
                      <a:pt x="340" y="508"/>
                    </a:cubicBezTo>
                    <a:cubicBezTo>
                      <a:pt x="336" y="506"/>
                      <a:pt x="331" y="504"/>
                      <a:pt x="326" y="503"/>
                    </a:cubicBezTo>
                    <a:cubicBezTo>
                      <a:pt x="322" y="502"/>
                      <a:pt x="319" y="501"/>
                      <a:pt x="316" y="500"/>
                    </a:cubicBezTo>
                    <a:cubicBezTo>
                      <a:pt x="309" y="497"/>
                      <a:pt x="302" y="495"/>
                      <a:pt x="295" y="492"/>
                    </a:cubicBezTo>
                    <a:cubicBezTo>
                      <a:pt x="289" y="490"/>
                      <a:pt x="283" y="487"/>
                      <a:pt x="277" y="484"/>
                    </a:cubicBezTo>
                    <a:cubicBezTo>
                      <a:pt x="272" y="482"/>
                      <a:pt x="266" y="481"/>
                      <a:pt x="261" y="479"/>
                    </a:cubicBezTo>
                    <a:cubicBezTo>
                      <a:pt x="254" y="476"/>
                      <a:pt x="246" y="472"/>
                      <a:pt x="239" y="469"/>
                    </a:cubicBezTo>
                    <a:cubicBezTo>
                      <a:pt x="228" y="465"/>
                      <a:pt x="218" y="459"/>
                      <a:pt x="207" y="456"/>
                    </a:cubicBezTo>
                    <a:cubicBezTo>
                      <a:pt x="199" y="453"/>
                      <a:pt x="192" y="450"/>
                      <a:pt x="184" y="447"/>
                    </a:cubicBezTo>
                    <a:cubicBezTo>
                      <a:pt x="179" y="445"/>
                      <a:pt x="173" y="444"/>
                      <a:pt x="167" y="442"/>
                    </a:cubicBezTo>
                    <a:cubicBezTo>
                      <a:pt x="162" y="441"/>
                      <a:pt x="156" y="439"/>
                      <a:pt x="151" y="438"/>
                    </a:cubicBezTo>
                    <a:cubicBezTo>
                      <a:pt x="148" y="437"/>
                      <a:pt x="144" y="436"/>
                      <a:pt x="141" y="435"/>
                    </a:cubicBezTo>
                    <a:cubicBezTo>
                      <a:pt x="144" y="436"/>
                      <a:pt x="147" y="436"/>
                      <a:pt x="150" y="437"/>
                    </a:cubicBezTo>
                    <a:cubicBezTo>
                      <a:pt x="157" y="438"/>
                      <a:pt x="163" y="440"/>
                      <a:pt x="170" y="441"/>
                    </a:cubicBezTo>
                    <a:cubicBezTo>
                      <a:pt x="178" y="443"/>
                      <a:pt x="185" y="445"/>
                      <a:pt x="193" y="448"/>
                    </a:cubicBezTo>
                    <a:cubicBezTo>
                      <a:pt x="199" y="451"/>
                      <a:pt x="205" y="453"/>
                      <a:pt x="211" y="455"/>
                    </a:cubicBezTo>
                    <a:cubicBezTo>
                      <a:pt x="220" y="459"/>
                      <a:pt x="229" y="463"/>
                      <a:pt x="237" y="466"/>
                    </a:cubicBezTo>
                    <a:cubicBezTo>
                      <a:pt x="245" y="469"/>
                      <a:pt x="253" y="473"/>
                      <a:pt x="261" y="476"/>
                    </a:cubicBezTo>
                    <a:cubicBezTo>
                      <a:pt x="267" y="478"/>
                      <a:pt x="274" y="481"/>
                      <a:pt x="280" y="484"/>
                    </a:cubicBezTo>
                    <a:cubicBezTo>
                      <a:pt x="290" y="487"/>
                      <a:pt x="300" y="491"/>
                      <a:pt x="309" y="494"/>
                    </a:cubicBezTo>
                    <a:cubicBezTo>
                      <a:pt x="315" y="496"/>
                      <a:pt x="321" y="498"/>
                      <a:pt x="327" y="500"/>
                    </a:cubicBezTo>
                    <a:cubicBezTo>
                      <a:pt x="334" y="504"/>
                      <a:pt x="342" y="507"/>
                      <a:pt x="350" y="510"/>
                    </a:cubicBezTo>
                    <a:cubicBezTo>
                      <a:pt x="356" y="512"/>
                      <a:pt x="363" y="513"/>
                      <a:pt x="369" y="515"/>
                    </a:cubicBezTo>
                    <a:cubicBezTo>
                      <a:pt x="374" y="516"/>
                      <a:pt x="378" y="517"/>
                      <a:pt x="383" y="518"/>
                    </a:cubicBezTo>
                    <a:cubicBezTo>
                      <a:pt x="388" y="520"/>
                      <a:pt x="394" y="523"/>
                      <a:pt x="399" y="524"/>
                    </a:cubicBezTo>
                    <a:cubicBezTo>
                      <a:pt x="407" y="527"/>
                      <a:pt x="415" y="530"/>
                      <a:pt x="424" y="532"/>
                    </a:cubicBezTo>
                    <a:cubicBezTo>
                      <a:pt x="431" y="534"/>
                      <a:pt x="439" y="535"/>
                      <a:pt x="447" y="537"/>
                    </a:cubicBezTo>
                    <a:cubicBezTo>
                      <a:pt x="455" y="539"/>
                      <a:pt x="462" y="541"/>
                      <a:pt x="470" y="542"/>
                    </a:cubicBezTo>
                    <a:cubicBezTo>
                      <a:pt x="476" y="543"/>
                      <a:pt x="482" y="544"/>
                      <a:pt x="489" y="545"/>
                    </a:cubicBezTo>
                    <a:close/>
                    <a:moveTo>
                      <a:pt x="165" y="427"/>
                    </a:moveTo>
                    <a:cubicBezTo>
                      <a:pt x="170" y="428"/>
                      <a:pt x="176" y="429"/>
                      <a:pt x="182" y="430"/>
                    </a:cubicBezTo>
                    <a:cubicBezTo>
                      <a:pt x="186" y="431"/>
                      <a:pt x="191" y="432"/>
                      <a:pt x="196" y="433"/>
                    </a:cubicBezTo>
                    <a:cubicBezTo>
                      <a:pt x="200" y="434"/>
                      <a:pt x="204" y="435"/>
                      <a:pt x="208" y="437"/>
                    </a:cubicBezTo>
                    <a:cubicBezTo>
                      <a:pt x="216" y="440"/>
                      <a:pt x="224" y="444"/>
                      <a:pt x="232" y="447"/>
                    </a:cubicBezTo>
                    <a:cubicBezTo>
                      <a:pt x="237" y="449"/>
                      <a:pt x="243" y="451"/>
                      <a:pt x="249" y="453"/>
                    </a:cubicBezTo>
                    <a:cubicBezTo>
                      <a:pt x="256" y="455"/>
                      <a:pt x="262" y="458"/>
                      <a:pt x="269" y="461"/>
                    </a:cubicBezTo>
                    <a:cubicBezTo>
                      <a:pt x="278" y="465"/>
                      <a:pt x="287" y="469"/>
                      <a:pt x="296" y="472"/>
                    </a:cubicBezTo>
                    <a:cubicBezTo>
                      <a:pt x="309" y="478"/>
                      <a:pt x="322" y="483"/>
                      <a:pt x="335" y="489"/>
                    </a:cubicBezTo>
                    <a:cubicBezTo>
                      <a:pt x="340" y="491"/>
                      <a:pt x="345" y="492"/>
                      <a:pt x="350" y="494"/>
                    </a:cubicBezTo>
                    <a:cubicBezTo>
                      <a:pt x="355" y="496"/>
                      <a:pt x="359" y="498"/>
                      <a:pt x="364" y="500"/>
                    </a:cubicBezTo>
                    <a:cubicBezTo>
                      <a:pt x="371" y="503"/>
                      <a:pt x="378" y="505"/>
                      <a:pt x="385" y="508"/>
                    </a:cubicBezTo>
                    <a:cubicBezTo>
                      <a:pt x="390" y="510"/>
                      <a:pt x="395" y="511"/>
                      <a:pt x="400" y="513"/>
                    </a:cubicBezTo>
                    <a:cubicBezTo>
                      <a:pt x="409" y="516"/>
                      <a:pt x="418" y="520"/>
                      <a:pt x="427" y="523"/>
                    </a:cubicBezTo>
                    <a:cubicBezTo>
                      <a:pt x="433" y="524"/>
                      <a:pt x="439" y="525"/>
                      <a:pt x="445" y="527"/>
                    </a:cubicBezTo>
                    <a:cubicBezTo>
                      <a:pt x="453" y="529"/>
                      <a:pt x="460" y="531"/>
                      <a:pt x="468" y="533"/>
                    </a:cubicBezTo>
                    <a:cubicBezTo>
                      <a:pt x="472" y="535"/>
                      <a:pt x="476" y="536"/>
                      <a:pt x="480" y="538"/>
                    </a:cubicBezTo>
                    <a:cubicBezTo>
                      <a:pt x="478" y="538"/>
                      <a:pt x="475" y="538"/>
                      <a:pt x="473" y="537"/>
                    </a:cubicBezTo>
                    <a:cubicBezTo>
                      <a:pt x="468" y="536"/>
                      <a:pt x="462" y="535"/>
                      <a:pt x="457" y="533"/>
                    </a:cubicBezTo>
                    <a:cubicBezTo>
                      <a:pt x="449" y="531"/>
                      <a:pt x="441" y="530"/>
                      <a:pt x="433" y="527"/>
                    </a:cubicBezTo>
                    <a:cubicBezTo>
                      <a:pt x="428" y="526"/>
                      <a:pt x="424" y="524"/>
                      <a:pt x="419" y="522"/>
                    </a:cubicBezTo>
                    <a:cubicBezTo>
                      <a:pt x="411" y="519"/>
                      <a:pt x="403" y="516"/>
                      <a:pt x="395" y="514"/>
                    </a:cubicBezTo>
                    <a:cubicBezTo>
                      <a:pt x="389" y="512"/>
                      <a:pt x="383" y="510"/>
                      <a:pt x="377" y="508"/>
                    </a:cubicBezTo>
                    <a:cubicBezTo>
                      <a:pt x="372" y="506"/>
                      <a:pt x="366" y="504"/>
                      <a:pt x="360" y="502"/>
                    </a:cubicBezTo>
                    <a:cubicBezTo>
                      <a:pt x="355" y="501"/>
                      <a:pt x="351" y="499"/>
                      <a:pt x="346" y="497"/>
                    </a:cubicBezTo>
                    <a:cubicBezTo>
                      <a:pt x="344" y="497"/>
                      <a:pt x="342" y="496"/>
                      <a:pt x="340" y="496"/>
                    </a:cubicBezTo>
                    <a:cubicBezTo>
                      <a:pt x="334" y="494"/>
                      <a:pt x="328" y="490"/>
                      <a:pt x="321" y="489"/>
                    </a:cubicBezTo>
                    <a:cubicBezTo>
                      <a:pt x="316" y="488"/>
                      <a:pt x="312" y="486"/>
                      <a:pt x="307" y="484"/>
                    </a:cubicBezTo>
                    <a:cubicBezTo>
                      <a:pt x="304" y="483"/>
                      <a:pt x="302" y="481"/>
                      <a:pt x="299" y="480"/>
                    </a:cubicBezTo>
                    <a:cubicBezTo>
                      <a:pt x="294" y="478"/>
                      <a:pt x="288" y="475"/>
                      <a:pt x="282" y="472"/>
                    </a:cubicBezTo>
                    <a:cubicBezTo>
                      <a:pt x="277" y="469"/>
                      <a:pt x="271" y="466"/>
                      <a:pt x="265" y="464"/>
                    </a:cubicBezTo>
                    <a:cubicBezTo>
                      <a:pt x="258" y="461"/>
                      <a:pt x="252" y="457"/>
                      <a:pt x="245" y="455"/>
                    </a:cubicBezTo>
                    <a:cubicBezTo>
                      <a:pt x="235" y="451"/>
                      <a:pt x="226" y="447"/>
                      <a:pt x="217" y="444"/>
                    </a:cubicBezTo>
                    <a:cubicBezTo>
                      <a:pt x="213" y="444"/>
                      <a:pt x="210" y="442"/>
                      <a:pt x="207" y="441"/>
                    </a:cubicBezTo>
                    <a:cubicBezTo>
                      <a:pt x="198" y="438"/>
                      <a:pt x="189" y="435"/>
                      <a:pt x="180" y="432"/>
                    </a:cubicBezTo>
                    <a:cubicBezTo>
                      <a:pt x="172" y="430"/>
                      <a:pt x="164" y="429"/>
                      <a:pt x="156" y="427"/>
                    </a:cubicBezTo>
                    <a:cubicBezTo>
                      <a:pt x="156" y="427"/>
                      <a:pt x="156" y="427"/>
                      <a:pt x="156" y="427"/>
                    </a:cubicBezTo>
                    <a:cubicBezTo>
                      <a:pt x="159" y="427"/>
                      <a:pt x="162" y="427"/>
                      <a:pt x="165" y="427"/>
                    </a:cubicBezTo>
                    <a:close/>
                    <a:moveTo>
                      <a:pt x="124" y="430"/>
                    </a:moveTo>
                    <a:cubicBezTo>
                      <a:pt x="124" y="430"/>
                      <a:pt x="125" y="430"/>
                      <a:pt x="125" y="430"/>
                    </a:cubicBezTo>
                    <a:cubicBezTo>
                      <a:pt x="125" y="430"/>
                      <a:pt x="125" y="430"/>
                      <a:pt x="125" y="430"/>
                    </a:cubicBezTo>
                    <a:cubicBezTo>
                      <a:pt x="127" y="430"/>
                      <a:pt x="129" y="429"/>
                      <a:pt x="132" y="429"/>
                    </a:cubicBezTo>
                    <a:cubicBezTo>
                      <a:pt x="137" y="429"/>
                      <a:pt x="143" y="429"/>
                      <a:pt x="148" y="430"/>
                    </a:cubicBezTo>
                    <a:cubicBezTo>
                      <a:pt x="154" y="430"/>
                      <a:pt x="160" y="431"/>
                      <a:pt x="165" y="432"/>
                    </a:cubicBezTo>
                    <a:cubicBezTo>
                      <a:pt x="174" y="433"/>
                      <a:pt x="183" y="436"/>
                      <a:pt x="192" y="439"/>
                    </a:cubicBezTo>
                    <a:cubicBezTo>
                      <a:pt x="201" y="442"/>
                      <a:pt x="209" y="445"/>
                      <a:pt x="218" y="448"/>
                    </a:cubicBezTo>
                    <a:cubicBezTo>
                      <a:pt x="225" y="450"/>
                      <a:pt x="231" y="453"/>
                      <a:pt x="238" y="456"/>
                    </a:cubicBezTo>
                    <a:cubicBezTo>
                      <a:pt x="244" y="458"/>
                      <a:pt x="249" y="460"/>
                      <a:pt x="254" y="462"/>
                    </a:cubicBezTo>
                    <a:cubicBezTo>
                      <a:pt x="261" y="465"/>
                      <a:pt x="267" y="468"/>
                      <a:pt x="273" y="472"/>
                    </a:cubicBezTo>
                    <a:cubicBezTo>
                      <a:pt x="280" y="475"/>
                      <a:pt x="287" y="479"/>
                      <a:pt x="294" y="482"/>
                    </a:cubicBezTo>
                    <a:cubicBezTo>
                      <a:pt x="301" y="485"/>
                      <a:pt x="307" y="488"/>
                      <a:pt x="314" y="490"/>
                    </a:cubicBezTo>
                    <a:cubicBezTo>
                      <a:pt x="317" y="492"/>
                      <a:pt x="321" y="492"/>
                      <a:pt x="324" y="493"/>
                    </a:cubicBezTo>
                    <a:cubicBezTo>
                      <a:pt x="327" y="493"/>
                      <a:pt x="329" y="494"/>
                      <a:pt x="332" y="495"/>
                    </a:cubicBezTo>
                    <a:cubicBezTo>
                      <a:pt x="339" y="498"/>
                      <a:pt x="347" y="500"/>
                      <a:pt x="354" y="503"/>
                    </a:cubicBezTo>
                    <a:cubicBezTo>
                      <a:pt x="364" y="506"/>
                      <a:pt x="375" y="510"/>
                      <a:pt x="386" y="514"/>
                    </a:cubicBezTo>
                    <a:cubicBezTo>
                      <a:pt x="390" y="515"/>
                      <a:pt x="394" y="516"/>
                      <a:pt x="399" y="518"/>
                    </a:cubicBezTo>
                    <a:cubicBezTo>
                      <a:pt x="407" y="521"/>
                      <a:pt x="415" y="524"/>
                      <a:pt x="423" y="526"/>
                    </a:cubicBezTo>
                    <a:cubicBezTo>
                      <a:pt x="424" y="527"/>
                      <a:pt x="425" y="528"/>
                      <a:pt x="426" y="529"/>
                    </a:cubicBezTo>
                    <a:cubicBezTo>
                      <a:pt x="419" y="526"/>
                      <a:pt x="411" y="524"/>
                      <a:pt x="403" y="521"/>
                    </a:cubicBezTo>
                    <a:cubicBezTo>
                      <a:pt x="393" y="518"/>
                      <a:pt x="383" y="515"/>
                      <a:pt x="373" y="512"/>
                    </a:cubicBezTo>
                    <a:cubicBezTo>
                      <a:pt x="367" y="510"/>
                      <a:pt x="361" y="509"/>
                      <a:pt x="355" y="507"/>
                    </a:cubicBezTo>
                    <a:cubicBezTo>
                      <a:pt x="348" y="505"/>
                      <a:pt x="342" y="503"/>
                      <a:pt x="336" y="500"/>
                    </a:cubicBezTo>
                    <a:cubicBezTo>
                      <a:pt x="330" y="498"/>
                      <a:pt x="323" y="495"/>
                      <a:pt x="317" y="493"/>
                    </a:cubicBezTo>
                    <a:cubicBezTo>
                      <a:pt x="304" y="488"/>
                      <a:pt x="290" y="484"/>
                      <a:pt x="277" y="479"/>
                    </a:cubicBezTo>
                    <a:cubicBezTo>
                      <a:pt x="268" y="475"/>
                      <a:pt x="258" y="471"/>
                      <a:pt x="249" y="467"/>
                    </a:cubicBezTo>
                    <a:cubicBezTo>
                      <a:pt x="242" y="464"/>
                      <a:pt x="235" y="461"/>
                      <a:pt x="227" y="458"/>
                    </a:cubicBezTo>
                    <a:cubicBezTo>
                      <a:pt x="218" y="454"/>
                      <a:pt x="209" y="451"/>
                      <a:pt x="200" y="448"/>
                    </a:cubicBezTo>
                    <a:cubicBezTo>
                      <a:pt x="195" y="446"/>
                      <a:pt x="190" y="444"/>
                      <a:pt x="185" y="442"/>
                    </a:cubicBezTo>
                    <a:cubicBezTo>
                      <a:pt x="177" y="440"/>
                      <a:pt x="169" y="438"/>
                      <a:pt x="160" y="436"/>
                    </a:cubicBezTo>
                    <a:cubicBezTo>
                      <a:pt x="153" y="434"/>
                      <a:pt x="146" y="433"/>
                      <a:pt x="138" y="432"/>
                    </a:cubicBezTo>
                    <a:cubicBezTo>
                      <a:pt x="136" y="431"/>
                      <a:pt x="133" y="431"/>
                      <a:pt x="130" y="431"/>
                    </a:cubicBezTo>
                    <a:cubicBezTo>
                      <a:pt x="129" y="431"/>
                      <a:pt x="127" y="431"/>
                      <a:pt x="125" y="430"/>
                    </a:cubicBezTo>
                    <a:cubicBezTo>
                      <a:pt x="125" y="430"/>
                      <a:pt x="125" y="430"/>
                      <a:pt x="125" y="430"/>
                    </a:cubicBezTo>
                    <a:cubicBezTo>
                      <a:pt x="125" y="430"/>
                      <a:pt x="124" y="430"/>
                      <a:pt x="124" y="430"/>
                    </a:cubicBezTo>
                    <a:cubicBezTo>
                      <a:pt x="124" y="431"/>
                      <a:pt x="123" y="431"/>
                      <a:pt x="123" y="431"/>
                    </a:cubicBezTo>
                    <a:cubicBezTo>
                      <a:pt x="123" y="431"/>
                      <a:pt x="123" y="431"/>
                      <a:pt x="123" y="430"/>
                    </a:cubicBezTo>
                    <a:cubicBezTo>
                      <a:pt x="123" y="430"/>
                      <a:pt x="124" y="430"/>
                      <a:pt x="124" y="430"/>
                    </a:cubicBezTo>
                    <a:close/>
                    <a:moveTo>
                      <a:pt x="164" y="221"/>
                    </a:moveTo>
                    <a:cubicBezTo>
                      <a:pt x="164" y="219"/>
                      <a:pt x="165" y="217"/>
                      <a:pt x="166" y="216"/>
                    </a:cubicBezTo>
                    <a:cubicBezTo>
                      <a:pt x="169" y="208"/>
                      <a:pt x="173" y="200"/>
                      <a:pt x="177" y="193"/>
                    </a:cubicBezTo>
                    <a:cubicBezTo>
                      <a:pt x="180" y="189"/>
                      <a:pt x="182" y="185"/>
                      <a:pt x="185" y="181"/>
                    </a:cubicBezTo>
                    <a:cubicBezTo>
                      <a:pt x="197" y="164"/>
                      <a:pt x="211" y="147"/>
                      <a:pt x="227" y="133"/>
                    </a:cubicBezTo>
                    <a:cubicBezTo>
                      <a:pt x="229" y="131"/>
                      <a:pt x="231" y="129"/>
                      <a:pt x="233" y="127"/>
                    </a:cubicBezTo>
                    <a:cubicBezTo>
                      <a:pt x="233" y="127"/>
                      <a:pt x="233" y="127"/>
                      <a:pt x="233" y="127"/>
                    </a:cubicBezTo>
                    <a:cubicBezTo>
                      <a:pt x="234" y="127"/>
                      <a:pt x="234" y="127"/>
                      <a:pt x="234" y="127"/>
                    </a:cubicBezTo>
                    <a:cubicBezTo>
                      <a:pt x="234" y="127"/>
                      <a:pt x="234" y="127"/>
                      <a:pt x="233" y="127"/>
                    </a:cubicBezTo>
                    <a:cubicBezTo>
                      <a:pt x="233" y="127"/>
                      <a:pt x="233" y="127"/>
                      <a:pt x="233" y="127"/>
                    </a:cubicBezTo>
                    <a:cubicBezTo>
                      <a:pt x="232" y="130"/>
                      <a:pt x="230" y="133"/>
                      <a:pt x="229" y="135"/>
                    </a:cubicBezTo>
                    <a:cubicBezTo>
                      <a:pt x="223" y="143"/>
                      <a:pt x="218" y="150"/>
                      <a:pt x="212" y="157"/>
                    </a:cubicBezTo>
                    <a:cubicBezTo>
                      <a:pt x="207" y="164"/>
                      <a:pt x="203" y="171"/>
                      <a:pt x="198" y="178"/>
                    </a:cubicBezTo>
                    <a:cubicBezTo>
                      <a:pt x="197" y="179"/>
                      <a:pt x="196" y="180"/>
                      <a:pt x="196" y="181"/>
                    </a:cubicBezTo>
                    <a:cubicBezTo>
                      <a:pt x="191" y="188"/>
                      <a:pt x="186" y="195"/>
                      <a:pt x="181" y="202"/>
                    </a:cubicBezTo>
                    <a:cubicBezTo>
                      <a:pt x="175" y="210"/>
                      <a:pt x="170" y="219"/>
                      <a:pt x="165" y="227"/>
                    </a:cubicBezTo>
                    <a:cubicBezTo>
                      <a:pt x="163" y="230"/>
                      <a:pt x="162" y="233"/>
                      <a:pt x="161" y="235"/>
                    </a:cubicBezTo>
                    <a:cubicBezTo>
                      <a:pt x="157" y="243"/>
                      <a:pt x="154" y="250"/>
                      <a:pt x="151" y="257"/>
                    </a:cubicBezTo>
                    <a:cubicBezTo>
                      <a:pt x="154" y="244"/>
                      <a:pt x="158" y="233"/>
                      <a:pt x="164" y="221"/>
                    </a:cubicBezTo>
                    <a:close/>
                    <a:moveTo>
                      <a:pt x="131" y="369"/>
                    </a:moveTo>
                    <a:cubicBezTo>
                      <a:pt x="131" y="368"/>
                      <a:pt x="131" y="368"/>
                      <a:pt x="131" y="368"/>
                    </a:cubicBezTo>
                    <a:cubicBezTo>
                      <a:pt x="131" y="365"/>
                      <a:pt x="130" y="361"/>
                      <a:pt x="131" y="357"/>
                    </a:cubicBezTo>
                    <a:cubicBezTo>
                      <a:pt x="131" y="342"/>
                      <a:pt x="134" y="327"/>
                      <a:pt x="137" y="312"/>
                    </a:cubicBezTo>
                    <a:cubicBezTo>
                      <a:pt x="139" y="304"/>
                      <a:pt x="141" y="296"/>
                      <a:pt x="144" y="288"/>
                    </a:cubicBezTo>
                    <a:cubicBezTo>
                      <a:pt x="147" y="278"/>
                      <a:pt x="150" y="268"/>
                      <a:pt x="154" y="259"/>
                    </a:cubicBezTo>
                    <a:cubicBezTo>
                      <a:pt x="157" y="251"/>
                      <a:pt x="161" y="242"/>
                      <a:pt x="165" y="234"/>
                    </a:cubicBezTo>
                    <a:cubicBezTo>
                      <a:pt x="168" y="227"/>
                      <a:pt x="172" y="220"/>
                      <a:pt x="176" y="214"/>
                    </a:cubicBezTo>
                    <a:cubicBezTo>
                      <a:pt x="180" y="208"/>
                      <a:pt x="185" y="202"/>
                      <a:pt x="189" y="196"/>
                    </a:cubicBezTo>
                    <a:cubicBezTo>
                      <a:pt x="189" y="196"/>
                      <a:pt x="189" y="196"/>
                      <a:pt x="189" y="195"/>
                    </a:cubicBezTo>
                    <a:cubicBezTo>
                      <a:pt x="190" y="195"/>
                      <a:pt x="190" y="195"/>
                      <a:pt x="190" y="195"/>
                    </a:cubicBezTo>
                    <a:cubicBezTo>
                      <a:pt x="191" y="192"/>
                      <a:pt x="193" y="189"/>
                      <a:pt x="195" y="186"/>
                    </a:cubicBezTo>
                    <a:cubicBezTo>
                      <a:pt x="198" y="181"/>
                      <a:pt x="202" y="176"/>
                      <a:pt x="206" y="170"/>
                    </a:cubicBezTo>
                    <a:cubicBezTo>
                      <a:pt x="208" y="167"/>
                      <a:pt x="211" y="164"/>
                      <a:pt x="213" y="161"/>
                    </a:cubicBezTo>
                    <a:cubicBezTo>
                      <a:pt x="213" y="160"/>
                      <a:pt x="213" y="160"/>
                      <a:pt x="213" y="160"/>
                    </a:cubicBezTo>
                    <a:cubicBezTo>
                      <a:pt x="213" y="160"/>
                      <a:pt x="213" y="160"/>
                      <a:pt x="213" y="160"/>
                    </a:cubicBezTo>
                    <a:cubicBezTo>
                      <a:pt x="213" y="160"/>
                      <a:pt x="213" y="160"/>
                      <a:pt x="213" y="160"/>
                    </a:cubicBezTo>
                    <a:cubicBezTo>
                      <a:pt x="213" y="160"/>
                      <a:pt x="213" y="160"/>
                      <a:pt x="213" y="161"/>
                    </a:cubicBezTo>
                    <a:cubicBezTo>
                      <a:pt x="210" y="166"/>
                      <a:pt x="207" y="171"/>
                      <a:pt x="204" y="175"/>
                    </a:cubicBezTo>
                    <a:cubicBezTo>
                      <a:pt x="200" y="182"/>
                      <a:pt x="195" y="188"/>
                      <a:pt x="191" y="194"/>
                    </a:cubicBezTo>
                    <a:cubicBezTo>
                      <a:pt x="191" y="194"/>
                      <a:pt x="190" y="195"/>
                      <a:pt x="190" y="195"/>
                    </a:cubicBezTo>
                    <a:cubicBezTo>
                      <a:pt x="190" y="195"/>
                      <a:pt x="190" y="195"/>
                      <a:pt x="189" y="196"/>
                    </a:cubicBezTo>
                    <a:cubicBezTo>
                      <a:pt x="189" y="196"/>
                      <a:pt x="189" y="196"/>
                      <a:pt x="189" y="196"/>
                    </a:cubicBezTo>
                    <a:cubicBezTo>
                      <a:pt x="187" y="200"/>
                      <a:pt x="184" y="204"/>
                      <a:pt x="182" y="208"/>
                    </a:cubicBezTo>
                    <a:cubicBezTo>
                      <a:pt x="178" y="214"/>
                      <a:pt x="175" y="221"/>
                      <a:pt x="171" y="227"/>
                    </a:cubicBezTo>
                    <a:cubicBezTo>
                      <a:pt x="168" y="233"/>
                      <a:pt x="165" y="239"/>
                      <a:pt x="162" y="245"/>
                    </a:cubicBezTo>
                    <a:cubicBezTo>
                      <a:pt x="162" y="246"/>
                      <a:pt x="161" y="247"/>
                      <a:pt x="160" y="249"/>
                    </a:cubicBezTo>
                    <a:cubicBezTo>
                      <a:pt x="157" y="259"/>
                      <a:pt x="153" y="269"/>
                      <a:pt x="149" y="279"/>
                    </a:cubicBezTo>
                    <a:cubicBezTo>
                      <a:pt x="147" y="286"/>
                      <a:pt x="145" y="293"/>
                      <a:pt x="143" y="300"/>
                    </a:cubicBezTo>
                    <a:cubicBezTo>
                      <a:pt x="141" y="312"/>
                      <a:pt x="138" y="324"/>
                      <a:pt x="136" y="336"/>
                    </a:cubicBezTo>
                    <a:cubicBezTo>
                      <a:pt x="134" y="347"/>
                      <a:pt x="132" y="358"/>
                      <a:pt x="131" y="368"/>
                    </a:cubicBezTo>
                    <a:cubicBezTo>
                      <a:pt x="131" y="368"/>
                      <a:pt x="131" y="368"/>
                      <a:pt x="131" y="369"/>
                    </a:cubicBezTo>
                    <a:cubicBezTo>
                      <a:pt x="131" y="369"/>
                      <a:pt x="131" y="369"/>
                      <a:pt x="131" y="369"/>
                    </a:cubicBezTo>
                    <a:cubicBezTo>
                      <a:pt x="131" y="369"/>
                      <a:pt x="131" y="369"/>
                      <a:pt x="131" y="369"/>
                    </a:cubicBezTo>
                    <a:close/>
                    <a:moveTo>
                      <a:pt x="133" y="395"/>
                    </a:moveTo>
                    <a:cubicBezTo>
                      <a:pt x="134" y="395"/>
                      <a:pt x="134" y="395"/>
                      <a:pt x="134" y="396"/>
                    </a:cubicBezTo>
                    <a:cubicBezTo>
                      <a:pt x="134" y="395"/>
                      <a:pt x="133" y="395"/>
                      <a:pt x="133" y="395"/>
                    </a:cubicBezTo>
                    <a:cubicBezTo>
                      <a:pt x="133" y="395"/>
                      <a:pt x="133" y="395"/>
                      <a:pt x="133" y="395"/>
                    </a:cubicBezTo>
                    <a:cubicBezTo>
                      <a:pt x="133" y="393"/>
                      <a:pt x="132" y="391"/>
                      <a:pt x="133" y="389"/>
                    </a:cubicBezTo>
                    <a:cubicBezTo>
                      <a:pt x="133" y="380"/>
                      <a:pt x="134" y="372"/>
                      <a:pt x="135" y="364"/>
                    </a:cubicBezTo>
                    <a:cubicBezTo>
                      <a:pt x="136" y="356"/>
                      <a:pt x="137" y="348"/>
                      <a:pt x="139" y="341"/>
                    </a:cubicBezTo>
                    <a:cubicBezTo>
                      <a:pt x="141" y="329"/>
                      <a:pt x="143" y="317"/>
                      <a:pt x="145" y="305"/>
                    </a:cubicBezTo>
                    <a:cubicBezTo>
                      <a:pt x="148" y="295"/>
                      <a:pt x="150" y="285"/>
                      <a:pt x="154" y="275"/>
                    </a:cubicBezTo>
                    <a:cubicBezTo>
                      <a:pt x="157" y="268"/>
                      <a:pt x="159" y="261"/>
                      <a:pt x="162" y="254"/>
                    </a:cubicBezTo>
                    <a:cubicBezTo>
                      <a:pt x="166" y="246"/>
                      <a:pt x="170" y="239"/>
                      <a:pt x="173" y="231"/>
                    </a:cubicBezTo>
                    <a:cubicBezTo>
                      <a:pt x="176" y="225"/>
                      <a:pt x="179" y="220"/>
                      <a:pt x="182" y="215"/>
                    </a:cubicBezTo>
                    <a:cubicBezTo>
                      <a:pt x="184" y="210"/>
                      <a:pt x="187" y="205"/>
                      <a:pt x="191" y="201"/>
                    </a:cubicBezTo>
                    <a:cubicBezTo>
                      <a:pt x="198" y="190"/>
                      <a:pt x="206" y="179"/>
                      <a:pt x="213" y="168"/>
                    </a:cubicBezTo>
                    <a:cubicBezTo>
                      <a:pt x="216" y="163"/>
                      <a:pt x="219" y="158"/>
                      <a:pt x="222" y="153"/>
                    </a:cubicBezTo>
                    <a:cubicBezTo>
                      <a:pt x="225" y="148"/>
                      <a:pt x="229" y="143"/>
                      <a:pt x="232" y="138"/>
                    </a:cubicBezTo>
                    <a:cubicBezTo>
                      <a:pt x="234" y="135"/>
                      <a:pt x="236" y="133"/>
                      <a:pt x="237" y="130"/>
                    </a:cubicBezTo>
                    <a:cubicBezTo>
                      <a:pt x="238" y="130"/>
                      <a:pt x="238" y="130"/>
                      <a:pt x="238" y="130"/>
                    </a:cubicBezTo>
                    <a:cubicBezTo>
                      <a:pt x="237" y="132"/>
                      <a:pt x="236" y="134"/>
                      <a:pt x="235" y="136"/>
                    </a:cubicBezTo>
                    <a:cubicBezTo>
                      <a:pt x="230" y="145"/>
                      <a:pt x="225" y="154"/>
                      <a:pt x="220" y="163"/>
                    </a:cubicBezTo>
                    <a:cubicBezTo>
                      <a:pt x="215" y="171"/>
                      <a:pt x="209" y="179"/>
                      <a:pt x="204" y="187"/>
                    </a:cubicBezTo>
                    <a:cubicBezTo>
                      <a:pt x="199" y="194"/>
                      <a:pt x="195" y="202"/>
                      <a:pt x="190" y="209"/>
                    </a:cubicBezTo>
                    <a:cubicBezTo>
                      <a:pt x="187" y="216"/>
                      <a:pt x="183" y="223"/>
                      <a:pt x="179" y="229"/>
                    </a:cubicBezTo>
                    <a:cubicBezTo>
                      <a:pt x="176" y="234"/>
                      <a:pt x="174" y="239"/>
                      <a:pt x="172" y="245"/>
                    </a:cubicBezTo>
                    <a:cubicBezTo>
                      <a:pt x="169" y="251"/>
                      <a:pt x="166" y="258"/>
                      <a:pt x="163" y="266"/>
                    </a:cubicBezTo>
                    <a:cubicBezTo>
                      <a:pt x="160" y="276"/>
                      <a:pt x="157" y="286"/>
                      <a:pt x="155" y="296"/>
                    </a:cubicBezTo>
                    <a:cubicBezTo>
                      <a:pt x="153" y="303"/>
                      <a:pt x="151" y="309"/>
                      <a:pt x="149" y="316"/>
                    </a:cubicBezTo>
                    <a:cubicBezTo>
                      <a:pt x="148" y="322"/>
                      <a:pt x="147" y="327"/>
                      <a:pt x="145" y="333"/>
                    </a:cubicBezTo>
                    <a:cubicBezTo>
                      <a:pt x="144" y="339"/>
                      <a:pt x="142" y="344"/>
                      <a:pt x="141" y="350"/>
                    </a:cubicBezTo>
                    <a:cubicBezTo>
                      <a:pt x="137" y="363"/>
                      <a:pt x="134" y="375"/>
                      <a:pt x="134" y="389"/>
                    </a:cubicBezTo>
                    <a:cubicBezTo>
                      <a:pt x="134" y="391"/>
                      <a:pt x="134" y="393"/>
                      <a:pt x="133" y="395"/>
                    </a:cubicBezTo>
                    <a:cubicBezTo>
                      <a:pt x="133" y="395"/>
                      <a:pt x="133" y="395"/>
                      <a:pt x="133" y="395"/>
                    </a:cubicBezTo>
                    <a:close/>
                    <a:moveTo>
                      <a:pt x="313" y="129"/>
                    </a:moveTo>
                    <a:cubicBezTo>
                      <a:pt x="313" y="129"/>
                      <a:pt x="313" y="129"/>
                      <a:pt x="312" y="129"/>
                    </a:cubicBezTo>
                    <a:cubicBezTo>
                      <a:pt x="311" y="130"/>
                      <a:pt x="311" y="132"/>
                      <a:pt x="309" y="133"/>
                    </a:cubicBezTo>
                    <a:cubicBezTo>
                      <a:pt x="299" y="143"/>
                      <a:pt x="289" y="154"/>
                      <a:pt x="278" y="164"/>
                    </a:cubicBezTo>
                    <a:cubicBezTo>
                      <a:pt x="273" y="169"/>
                      <a:pt x="269" y="174"/>
                      <a:pt x="264" y="180"/>
                    </a:cubicBezTo>
                    <a:cubicBezTo>
                      <a:pt x="261" y="183"/>
                      <a:pt x="257" y="187"/>
                      <a:pt x="254" y="190"/>
                    </a:cubicBezTo>
                    <a:cubicBezTo>
                      <a:pt x="244" y="201"/>
                      <a:pt x="235" y="212"/>
                      <a:pt x="227" y="224"/>
                    </a:cubicBezTo>
                    <a:cubicBezTo>
                      <a:pt x="220" y="234"/>
                      <a:pt x="213" y="245"/>
                      <a:pt x="208" y="257"/>
                    </a:cubicBezTo>
                    <a:cubicBezTo>
                      <a:pt x="203" y="270"/>
                      <a:pt x="198" y="284"/>
                      <a:pt x="193" y="297"/>
                    </a:cubicBezTo>
                    <a:cubicBezTo>
                      <a:pt x="190" y="305"/>
                      <a:pt x="187" y="313"/>
                      <a:pt x="185" y="320"/>
                    </a:cubicBezTo>
                    <a:cubicBezTo>
                      <a:pt x="185" y="320"/>
                      <a:pt x="185" y="320"/>
                      <a:pt x="185" y="320"/>
                    </a:cubicBezTo>
                    <a:cubicBezTo>
                      <a:pt x="185" y="320"/>
                      <a:pt x="185" y="321"/>
                      <a:pt x="185" y="321"/>
                    </a:cubicBezTo>
                    <a:cubicBezTo>
                      <a:pt x="185" y="322"/>
                      <a:pt x="185" y="323"/>
                      <a:pt x="184" y="324"/>
                    </a:cubicBezTo>
                    <a:cubicBezTo>
                      <a:pt x="183" y="329"/>
                      <a:pt x="183" y="335"/>
                      <a:pt x="182" y="340"/>
                    </a:cubicBezTo>
                    <a:cubicBezTo>
                      <a:pt x="182" y="340"/>
                      <a:pt x="182" y="340"/>
                      <a:pt x="182" y="341"/>
                    </a:cubicBezTo>
                    <a:cubicBezTo>
                      <a:pt x="182" y="341"/>
                      <a:pt x="182" y="341"/>
                      <a:pt x="182" y="341"/>
                    </a:cubicBezTo>
                    <a:cubicBezTo>
                      <a:pt x="182" y="342"/>
                      <a:pt x="181" y="342"/>
                      <a:pt x="181" y="343"/>
                    </a:cubicBezTo>
                    <a:cubicBezTo>
                      <a:pt x="181" y="343"/>
                      <a:pt x="181" y="343"/>
                      <a:pt x="181" y="343"/>
                    </a:cubicBezTo>
                    <a:cubicBezTo>
                      <a:pt x="181" y="342"/>
                      <a:pt x="181" y="341"/>
                      <a:pt x="182" y="341"/>
                    </a:cubicBezTo>
                    <a:cubicBezTo>
                      <a:pt x="182" y="341"/>
                      <a:pt x="182" y="341"/>
                      <a:pt x="182" y="341"/>
                    </a:cubicBezTo>
                    <a:cubicBezTo>
                      <a:pt x="182" y="341"/>
                      <a:pt x="182" y="340"/>
                      <a:pt x="182" y="340"/>
                    </a:cubicBezTo>
                    <a:cubicBezTo>
                      <a:pt x="181" y="334"/>
                      <a:pt x="182" y="327"/>
                      <a:pt x="185" y="321"/>
                    </a:cubicBezTo>
                    <a:cubicBezTo>
                      <a:pt x="185" y="321"/>
                      <a:pt x="185" y="320"/>
                      <a:pt x="185" y="320"/>
                    </a:cubicBezTo>
                    <a:cubicBezTo>
                      <a:pt x="185" y="320"/>
                      <a:pt x="185" y="320"/>
                      <a:pt x="185" y="320"/>
                    </a:cubicBezTo>
                    <a:cubicBezTo>
                      <a:pt x="185" y="318"/>
                      <a:pt x="186" y="316"/>
                      <a:pt x="186" y="314"/>
                    </a:cubicBezTo>
                    <a:cubicBezTo>
                      <a:pt x="187" y="310"/>
                      <a:pt x="188" y="307"/>
                      <a:pt x="188" y="303"/>
                    </a:cubicBezTo>
                    <a:cubicBezTo>
                      <a:pt x="189" y="300"/>
                      <a:pt x="190" y="297"/>
                      <a:pt x="191" y="294"/>
                    </a:cubicBezTo>
                    <a:cubicBezTo>
                      <a:pt x="193" y="286"/>
                      <a:pt x="196" y="279"/>
                      <a:pt x="198" y="272"/>
                    </a:cubicBezTo>
                    <a:cubicBezTo>
                      <a:pt x="201" y="262"/>
                      <a:pt x="207" y="254"/>
                      <a:pt x="211" y="245"/>
                    </a:cubicBezTo>
                    <a:cubicBezTo>
                      <a:pt x="217" y="235"/>
                      <a:pt x="223" y="224"/>
                      <a:pt x="230" y="214"/>
                    </a:cubicBezTo>
                    <a:cubicBezTo>
                      <a:pt x="236" y="206"/>
                      <a:pt x="242" y="199"/>
                      <a:pt x="249" y="191"/>
                    </a:cubicBezTo>
                    <a:cubicBezTo>
                      <a:pt x="255" y="184"/>
                      <a:pt x="261" y="177"/>
                      <a:pt x="268" y="170"/>
                    </a:cubicBezTo>
                    <a:cubicBezTo>
                      <a:pt x="269" y="168"/>
                      <a:pt x="271" y="166"/>
                      <a:pt x="273" y="164"/>
                    </a:cubicBezTo>
                    <a:cubicBezTo>
                      <a:pt x="280" y="158"/>
                      <a:pt x="288" y="151"/>
                      <a:pt x="295" y="145"/>
                    </a:cubicBezTo>
                    <a:cubicBezTo>
                      <a:pt x="300" y="140"/>
                      <a:pt x="305" y="135"/>
                      <a:pt x="311" y="130"/>
                    </a:cubicBezTo>
                    <a:cubicBezTo>
                      <a:pt x="311" y="130"/>
                      <a:pt x="312" y="129"/>
                      <a:pt x="312" y="129"/>
                    </a:cubicBezTo>
                    <a:cubicBezTo>
                      <a:pt x="312" y="129"/>
                      <a:pt x="313" y="129"/>
                      <a:pt x="313" y="129"/>
                    </a:cubicBezTo>
                    <a:cubicBezTo>
                      <a:pt x="313" y="129"/>
                      <a:pt x="313" y="129"/>
                      <a:pt x="313" y="129"/>
                    </a:cubicBezTo>
                    <a:close/>
                    <a:moveTo>
                      <a:pt x="316" y="125"/>
                    </a:moveTo>
                    <a:cubicBezTo>
                      <a:pt x="316" y="125"/>
                      <a:pt x="316" y="125"/>
                      <a:pt x="316" y="125"/>
                    </a:cubicBezTo>
                    <a:cubicBezTo>
                      <a:pt x="316" y="125"/>
                      <a:pt x="316" y="125"/>
                      <a:pt x="316" y="125"/>
                    </a:cubicBezTo>
                    <a:cubicBezTo>
                      <a:pt x="316" y="125"/>
                      <a:pt x="316" y="125"/>
                      <a:pt x="316" y="125"/>
                    </a:cubicBezTo>
                    <a:close/>
                    <a:moveTo>
                      <a:pt x="324" y="117"/>
                    </a:moveTo>
                    <a:cubicBezTo>
                      <a:pt x="324" y="117"/>
                      <a:pt x="323" y="118"/>
                      <a:pt x="323" y="118"/>
                    </a:cubicBezTo>
                    <a:cubicBezTo>
                      <a:pt x="322" y="119"/>
                      <a:pt x="322" y="119"/>
                      <a:pt x="322" y="120"/>
                    </a:cubicBezTo>
                    <a:cubicBezTo>
                      <a:pt x="321" y="120"/>
                      <a:pt x="321" y="121"/>
                      <a:pt x="320" y="121"/>
                    </a:cubicBezTo>
                    <a:cubicBezTo>
                      <a:pt x="320" y="121"/>
                      <a:pt x="320" y="122"/>
                      <a:pt x="319" y="122"/>
                    </a:cubicBezTo>
                    <a:cubicBezTo>
                      <a:pt x="319" y="122"/>
                      <a:pt x="319" y="123"/>
                      <a:pt x="318" y="123"/>
                    </a:cubicBezTo>
                    <a:cubicBezTo>
                      <a:pt x="318" y="123"/>
                      <a:pt x="318" y="123"/>
                      <a:pt x="318" y="123"/>
                    </a:cubicBezTo>
                    <a:cubicBezTo>
                      <a:pt x="318" y="123"/>
                      <a:pt x="318" y="123"/>
                      <a:pt x="318" y="123"/>
                    </a:cubicBezTo>
                    <a:cubicBezTo>
                      <a:pt x="319" y="123"/>
                      <a:pt x="319" y="122"/>
                      <a:pt x="319" y="122"/>
                    </a:cubicBezTo>
                    <a:cubicBezTo>
                      <a:pt x="320" y="122"/>
                      <a:pt x="320" y="121"/>
                      <a:pt x="320" y="121"/>
                    </a:cubicBezTo>
                    <a:cubicBezTo>
                      <a:pt x="321" y="121"/>
                      <a:pt x="321" y="120"/>
                      <a:pt x="322" y="120"/>
                    </a:cubicBezTo>
                    <a:cubicBezTo>
                      <a:pt x="322" y="119"/>
                      <a:pt x="322" y="119"/>
                      <a:pt x="323" y="118"/>
                    </a:cubicBezTo>
                    <a:cubicBezTo>
                      <a:pt x="323" y="118"/>
                      <a:pt x="324" y="117"/>
                      <a:pt x="324" y="117"/>
                    </a:cubicBezTo>
                    <a:cubicBezTo>
                      <a:pt x="324" y="117"/>
                      <a:pt x="324" y="117"/>
                      <a:pt x="324" y="117"/>
                    </a:cubicBezTo>
                    <a:cubicBezTo>
                      <a:pt x="324" y="117"/>
                      <a:pt x="324" y="117"/>
                      <a:pt x="324" y="117"/>
                    </a:cubicBezTo>
                    <a:close/>
                    <a:moveTo>
                      <a:pt x="328" y="113"/>
                    </a:moveTo>
                    <a:cubicBezTo>
                      <a:pt x="327" y="114"/>
                      <a:pt x="327" y="114"/>
                      <a:pt x="327" y="114"/>
                    </a:cubicBezTo>
                    <a:cubicBezTo>
                      <a:pt x="326" y="114"/>
                      <a:pt x="326" y="114"/>
                      <a:pt x="326" y="114"/>
                    </a:cubicBezTo>
                    <a:cubicBezTo>
                      <a:pt x="326" y="114"/>
                      <a:pt x="326" y="114"/>
                      <a:pt x="327" y="114"/>
                    </a:cubicBezTo>
                    <a:cubicBezTo>
                      <a:pt x="327" y="114"/>
                      <a:pt x="327" y="113"/>
                      <a:pt x="328" y="113"/>
                    </a:cubicBezTo>
                    <a:cubicBezTo>
                      <a:pt x="328" y="113"/>
                      <a:pt x="328" y="113"/>
                      <a:pt x="328" y="113"/>
                    </a:cubicBezTo>
                    <a:cubicBezTo>
                      <a:pt x="328" y="113"/>
                      <a:pt x="328" y="113"/>
                      <a:pt x="328" y="113"/>
                    </a:cubicBezTo>
                    <a:close/>
                    <a:moveTo>
                      <a:pt x="332" y="105"/>
                    </a:moveTo>
                    <a:cubicBezTo>
                      <a:pt x="331" y="105"/>
                      <a:pt x="331" y="105"/>
                      <a:pt x="330" y="106"/>
                    </a:cubicBezTo>
                    <a:cubicBezTo>
                      <a:pt x="330" y="106"/>
                      <a:pt x="330" y="106"/>
                      <a:pt x="330" y="106"/>
                    </a:cubicBezTo>
                    <a:cubicBezTo>
                      <a:pt x="330" y="106"/>
                      <a:pt x="330" y="107"/>
                      <a:pt x="329" y="107"/>
                    </a:cubicBezTo>
                    <a:cubicBezTo>
                      <a:pt x="320" y="116"/>
                      <a:pt x="312" y="126"/>
                      <a:pt x="302" y="134"/>
                    </a:cubicBezTo>
                    <a:cubicBezTo>
                      <a:pt x="293" y="141"/>
                      <a:pt x="284" y="150"/>
                      <a:pt x="276" y="158"/>
                    </a:cubicBezTo>
                    <a:cubicBezTo>
                      <a:pt x="261" y="172"/>
                      <a:pt x="247" y="188"/>
                      <a:pt x="234" y="204"/>
                    </a:cubicBezTo>
                    <a:cubicBezTo>
                      <a:pt x="226" y="213"/>
                      <a:pt x="220" y="224"/>
                      <a:pt x="214" y="235"/>
                    </a:cubicBezTo>
                    <a:cubicBezTo>
                      <a:pt x="209" y="243"/>
                      <a:pt x="205" y="251"/>
                      <a:pt x="200" y="260"/>
                    </a:cubicBezTo>
                    <a:cubicBezTo>
                      <a:pt x="199" y="261"/>
                      <a:pt x="199" y="262"/>
                      <a:pt x="198" y="264"/>
                    </a:cubicBezTo>
                    <a:cubicBezTo>
                      <a:pt x="197" y="266"/>
                      <a:pt x="196" y="269"/>
                      <a:pt x="195" y="271"/>
                    </a:cubicBezTo>
                    <a:cubicBezTo>
                      <a:pt x="191" y="281"/>
                      <a:pt x="189" y="291"/>
                      <a:pt x="186" y="301"/>
                    </a:cubicBezTo>
                    <a:cubicBezTo>
                      <a:pt x="184" y="307"/>
                      <a:pt x="184" y="313"/>
                      <a:pt x="182" y="320"/>
                    </a:cubicBezTo>
                    <a:cubicBezTo>
                      <a:pt x="179" y="327"/>
                      <a:pt x="179" y="334"/>
                      <a:pt x="178" y="341"/>
                    </a:cubicBezTo>
                    <a:cubicBezTo>
                      <a:pt x="178" y="343"/>
                      <a:pt x="178" y="344"/>
                      <a:pt x="177" y="345"/>
                    </a:cubicBezTo>
                    <a:cubicBezTo>
                      <a:pt x="177" y="344"/>
                      <a:pt x="177" y="344"/>
                      <a:pt x="177" y="343"/>
                    </a:cubicBezTo>
                    <a:cubicBezTo>
                      <a:pt x="178" y="333"/>
                      <a:pt x="178" y="323"/>
                      <a:pt x="180" y="313"/>
                    </a:cubicBezTo>
                    <a:cubicBezTo>
                      <a:pt x="183" y="294"/>
                      <a:pt x="189" y="277"/>
                      <a:pt x="196" y="260"/>
                    </a:cubicBezTo>
                    <a:cubicBezTo>
                      <a:pt x="200" y="251"/>
                      <a:pt x="205" y="242"/>
                      <a:pt x="209" y="234"/>
                    </a:cubicBezTo>
                    <a:cubicBezTo>
                      <a:pt x="215" y="222"/>
                      <a:pt x="222" y="212"/>
                      <a:pt x="231" y="203"/>
                    </a:cubicBezTo>
                    <a:cubicBezTo>
                      <a:pt x="238" y="194"/>
                      <a:pt x="246" y="186"/>
                      <a:pt x="254" y="178"/>
                    </a:cubicBezTo>
                    <a:cubicBezTo>
                      <a:pt x="263" y="168"/>
                      <a:pt x="272" y="159"/>
                      <a:pt x="281" y="150"/>
                    </a:cubicBezTo>
                    <a:cubicBezTo>
                      <a:pt x="290" y="141"/>
                      <a:pt x="300" y="132"/>
                      <a:pt x="309" y="123"/>
                    </a:cubicBezTo>
                    <a:cubicBezTo>
                      <a:pt x="313" y="119"/>
                      <a:pt x="317" y="116"/>
                      <a:pt x="321" y="112"/>
                    </a:cubicBezTo>
                    <a:cubicBezTo>
                      <a:pt x="324" y="110"/>
                      <a:pt x="327" y="108"/>
                      <a:pt x="330" y="106"/>
                    </a:cubicBezTo>
                    <a:cubicBezTo>
                      <a:pt x="330" y="106"/>
                      <a:pt x="330" y="106"/>
                      <a:pt x="330" y="106"/>
                    </a:cubicBezTo>
                    <a:cubicBezTo>
                      <a:pt x="331" y="105"/>
                      <a:pt x="331" y="105"/>
                      <a:pt x="332" y="105"/>
                    </a:cubicBezTo>
                    <a:cubicBezTo>
                      <a:pt x="332" y="105"/>
                      <a:pt x="332" y="104"/>
                      <a:pt x="332" y="104"/>
                    </a:cubicBezTo>
                    <a:cubicBezTo>
                      <a:pt x="332" y="104"/>
                      <a:pt x="332" y="105"/>
                      <a:pt x="332" y="105"/>
                    </a:cubicBezTo>
                    <a:close/>
                    <a:moveTo>
                      <a:pt x="181" y="346"/>
                    </a:moveTo>
                    <a:cubicBezTo>
                      <a:pt x="180" y="347"/>
                      <a:pt x="180" y="347"/>
                      <a:pt x="180" y="347"/>
                    </a:cubicBezTo>
                    <a:cubicBezTo>
                      <a:pt x="180" y="347"/>
                      <a:pt x="180" y="346"/>
                      <a:pt x="180" y="346"/>
                    </a:cubicBezTo>
                    <a:cubicBezTo>
                      <a:pt x="180" y="346"/>
                      <a:pt x="181" y="346"/>
                      <a:pt x="181" y="346"/>
                    </a:cubicBezTo>
                    <a:close/>
                    <a:moveTo>
                      <a:pt x="180" y="350"/>
                    </a:moveTo>
                    <a:cubicBezTo>
                      <a:pt x="180" y="350"/>
                      <a:pt x="180" y="350"/>
                      <a:pt x="180" y="350"/>
                    </a:cubicBezTo>
                    <a:cubicBezTo>
                      <a:pt x="180" y="350"/>
                      <a:pt x="180" y="350"/>
                      <a:pt x="180" y="350"/>
                    </a:cubicBezTo>
                    <a:close/>
                    <a:moveTo>
                      <a:pt x="330" y="103"/>
                    </a:moveTo>
                    <a:cubicBezTo>
                      <a:pt x="329" y="103"/>
                      <a:pt x="329" y="104"/>
                      <a:pt x="328" y="104"/>
                    </a:cubicBezTo>
                    <a:cubicBezTo>
                      <a:pt x="320" y="109"/>
                      <a:pt x="313" y="116"/>
                      <a:pt x="306" y="122"/>
                    </a:cubicBezTo>
                    <a:cubicBezTo>
                      <a:pt x="292" y="136"/>
                      <a:pt x="277" y="150"/>
                      <a:pt x="263" y="164"/>
                    </a:cubicBezTo>
                    <a:cubicBezTo>
                      <a:pt x="254" y="172"/>
                      <a:pt x="246" y="181"/>
                      <a:pt x="238" y="190"/>
                    </a:cubicBezTo>
                    <a:cubicBezTo>
                      <a:pt x="228" y="201"/>
                      <a:pt x="217" y="213"/>
                      <a:pt x="209" y="227"/>
                    </a:cubicBezTo>
                    <a:cubicBezTo>
                      <a:pt x="203" y="239"/>
                      <a:pt x="196" y="251"/>
                      <a:pt x="191" y="264"/>
                    </a:cubicBezTo>
                    <a:cubicBezTo>
                      <a:pt x="189" y="272"/>
                      <a:pt x="186" y="280"/>
                      <a:pt x="183" y="288"/>
                    </a:cubicBezTo>
                    <a:cubicBezTo>
                      <a:pt x="180" y="297"/>
                      <a:pt x="178" y="306"/>
                      <a:pt x="177" y="315"/>
                    </a:cubicBezTo>
                    <a:cubicBezTo>
                      <a:pt x="176" y="315"/>
                      <a:pt x="176" y="316"/>
                      <a:pt x="176" y="316"/>
                    </a:cubicBezTo>
                    <a:cubicBezTo>
                      <a:pt x="177" y="308"/>
                      <a:pt x="177" y="299"/>
                      <a:pt x="179" y="291"/>
                    </a:cubicBezTo>
                    <a:cubicBezTo>
                      <a:pt x="180" y="288"/>
                      <a:pt x="181" y="284"/>
                      <a:pt x="182" y="281"/>
                    </a:cubicBezTo>
                    <a:cubicBezTo>
                      <a:pt x="183" y="278"/>
                      <a:pt x="185" y="275"/>
                      <a:pt x="186" y="272"/>
                    </a:cubicBezTo>
                    <a:cubicBezTo>
                      <a:pt x="188" y="268"/>
                      <a:pt x="190" y="265"/>
                      <a:pt x="191" y="261"/>
                    </a:cubicBezTo>
                    <a:cubicBezTo>
                      <a:pt x="196" y="249"/>
                      <a:pt x="202" y="239"/>
                      <a:pt x="207" y="227"/>
                    </a:cubicBezTo>
                    <a:cubicBezTo>
                      <a:pt x="209" y="223"/>
                      <a:pt x="211" y="219"/>
                      <a:pt x="214" y="215"/>
                    </a:cubicBezTo>
                    <a:cubicBezTo>
                      <a:pt x="221" y="202"/>
                      <a:pt x="231" y="192"/>
                      <a:pt x="241" y="181"/>
                    </a:cubicBezTo>
                    <a:cubicBezTo>
                      <a:pt x="252" y="170"/>
                      <a:pt x="263" y="159"/>
                      <a:pt x="274" y="147"/>
                    </a:cubicBezTo>
                    <a:cubicBezTo>
                      <a:pt x="278" y="143"/>
                      <a:pt x="283" y="139"/>
                      <a:pt x="288" y="134"/>
                    </a:cubicBezTo>
                    <a:cubicBezTo>
                      <a:pt x="296" y="128"/>
                      <a:pt x="303" y="121"/>
                      <a:pt x="310" y="115"/>
                    </a:cubicBezTo>
                    <a:cubicBezTo>
                      <a:pt x="314" y="112"/>
                      <a:pt x="318" y="110"/>
                      <a:pt x="322" y="107"/>
                    </a:cubicBezTo>
                    <a:cubicBezTo>
                      <a:pt x="325" y="105"/>
                      <a:pt x="327" y="104"/>
                      <a:pt x="330" y="102"/>
                    </a:cubicBezTo>
                    <a:cubicBezTo>
                      <a:pt x="331" y="101"/>
                      <a:pt x="332" y="100"/>
                      <a:pt x="334" y="98"/>
                    </a:cubicBezTo>
                    <a:cubicBezTo>
                      <a:pt x="334" y="98"/>
                      <a:pt x="334" y="99"/>
                      <a:pt x="334" y="99"/>
                    </a:cubicBezTo>
                    <a:cubicBezTo>
                      <a:pt x="333" y="100"/>
                      <a:pt x="331" y="101"/>
                      <a:pt x="330" y="103"/>
                    </a:cubicBezTo>
                    <a:close/>
                    <a:moveTo>
                      <a:pt x="338" y="100"/>
                    </a:moveTo>
                    <a:cubicBezTo>
                      <a:pt x="339" y="101"/>
                      <a:pt x="339" y="101"/>
                      <a:pt x="339" y="101"/>
                    </a:cubicBezTo>
                    <a:cubicBezTo>
                      <a:pt x="338" y="101"/>
                      <a:pt x="338" y="101"/>
                      <a:pt x="338" y="101"/>
                    </a:cubicBezTo>
                    <a:lnTo>
                      <a:pt x="338" y="100"/>
                    </a:lnTo>
                    <a:close/>
                    <a:moveTo>
                      <a:pt x="173" y="356"/>
                    </a:moveTo>
                    <a:cubicBezTo>
                      <a:pt x="173" y="356"/>
                      <a:pt x="173" y="356"/>
                      <a:pt x="173" y="356"/>
                    </a:cubicBezTo>
                    <a:cubicBezTo>
                      <a:pt x="173" y="356"/>
                      <a:pt x="173" y="356"/>
                      <a:pt x="173" y="356"/>
                    </a:cubicBezTo>
                    <a:close/>
                    <a:moveTo>
                      <a:pt x="173" y="324"/>
                    </a:moveTo>
                    <a:cubicBezTo>
                      <a:pt x="172" y="330"/>
                      <a:pt x="172" y="337"/>
                      <a:pt x="172" y="343"/>
                    </a:cubicBezTo>
                    <a:cubicBezTo>
                      <a:pt x="172" y="346"/>
                      <a:pt x="172" y="349"/>
                      <a:pt x="172" y="352"/>
                    </a:cubicBezTo>
                    <a:cubicBezTo>
                      <a:pt x="172" y="352"/>
                      <a:pt x="172" y="352"/>
                      <a:pt x="172" y="352"/>
                    </a:cubicBezTo>
                    <a:cubicBezTo>
                      <a:pt x="172" y="353"/>
                      <a:pt x="172" y="353"/>
                      <a:pt x="172" y="354"/>
                    </a:cubicBezTo>
                    <a:cubicBezTo>
                      <a:pt x="172" y="354"/>
                      <a:pt x="172" y="354"/>
                      <a:pt x="172" y="354"/>
                    </a:cubicBezTo>
                    <a:cubicBezTo>
                      <a:pt x="172" y="353"/>
                      <a:pt x="172" y="353"/>
                      <a:pt x="172" y="352"/>
                    </a:cubicBezTo>
                    <a:cubicBezTo>
                      <a:pt x="172" y="352"/>
                      <a:pt x="172" y="352"/>
                      <a:pt x="172" y="352"/>
                    </a:cubicBezTo>
                    <a:cubicBezTo>
                      <a:pt x="172" y="350"/>
                      <a:pt x="171" y="349"/>
                      <a:pt x="171" y="347"/>
                    </a:cubicBezTo>
                    <a:cubicBezTo>
                      <a:pt x="169" y="334"/>
                      <a:pt x="169" y="322"/>
                      <a:pt x="171" y="309"/>
                    </a:cubicBezTo>
                    <a:cubicBezTo>
                      <a:pt x="172" y="303"/>
                      <a:pt x="173" y="298"/>
                      <a:pt x="175" y="292"/>
                    </a:cubicBezTo>
                    <a:cubicBezTo>
                      <a:pt x="177" y="283"/>
                      <a:pt x="180" y="275"/>
                      <a:pt x="183" y="267"/>
                    </a:cubicBezTo>
                    <a:cubicBezTo>
                      <a:pt x="184" y="261"/>
                      <a:pt x="187" y="255"/>
                      <a:pt x="189" y="250"/>
                    </a:cubicBezTo>
                    <a:cubicBezTo>
                      <a:pt x="193" y="241"/>
                      <a:pt x="198" y="232"/>
                      <a:pt x="203" y="224"/>
                    </a:cubicBezTo>
                    <a:cubicBezTo>
                      <a:pt x="206" y="217"/>
                      <a:pt x="211" y="211"/>
                      <a:pt x="215" y="205"/>
                    </a:cubicBezTo>
                    <a:cubicBezTo>
                      <a:pt x="221" y="197"/>
                      <a:pt x="226" y="190"/>
                      <a:pt x="232" y="182"/>
                    </a:cubicBezTo>
                    <a:cubicBezTo>
                      <a:pt x="237" y="175"/>
                      <a:pt x="243" y="167"/>
                      <a:pt x="249" y="160"/>
                    </a:cubicBezTo>
                    <a:cubicBezTo>
                      <a:pt x="255" y="152"/>
                      <a:pt x="262" y="146"/>
                      <a:pt x="270" y="140"/>
                    </a:cubicBezTo>
                    <a:cubicBezTo>
                      <a:pt x="278" y="133"/>
                      <a:pt x="286" y="126"/>
                      <a:pt x="295" y="120"/>
                    </a:cubicBezTo>
                    <a:cubicBezTo>
                      <a:pt x="301" y="115"/>
                      <a:pt x="308" y="110"/>
                      <a:pt x="315" y="106"/>
                    </a:cubicBezTo>
                    <a:cubicBezTo>
                      <a:pt x="321" y="102"/>
                      <a:pt x="327" y="98"/>
                      <a:pt x="334" y="95"/>
                    </a:cubicBezTo>
                    <a:cubicBezTo>
                      <a:pt x="334" y="94"/>
                      <a:pt x="335" y="94"/>
                      <a:pt x="335" y="94"/>
                    </a:cubicBezTo>
                    <a:cubicBezTo>
                      <a:pt x="335" y="94"/>
                      <a:pt x="335" y="94"/>
                      <a:pt x="336" y="94"/>
                    </a:cubicBezTo>
                    <a:cubicBezTo>
                      <a:pt x="336" y="94"/>
                      <a:pt x="336" y="94"/>
                      <a:pt x="336" y="94"/>
                    </a:cubicBezTo>
                    <a:cubicBezTo>
                      <a:pt x="336" y="94"/>
                      <a:pt x="335" y="94"/>
                      <a:pt x="335" y="94"/>
                    </a:cubicBezTo>
                    <a:cubicBezTo>
                      <a:pt x="331" y="99"/>
                      <a:pt x="326" y="103"/>
                      <a:pt x="320" y="106"/>
                    </a:cubicBezTo>
                    <a:cubicBezTo>
                      <a:pt x="311" y="111"/>
                      <a:pt x="303" y="118"/>
                      <a:pt x="295" y="125"/>
                    </a:cubicBezTo>
                    <a:cubicBezTo>
                      <a:pt x="288" y="131"/>
                      <a:pt x="281" y="137"/>
                      <a:pt x="275" y="143"/>
                    </a:cubicBezTo>
                    <a:cubicBezTo>
                      <a:pt x="270" y="148"/>
                      <a:pt x="266" y="153"/>
                      <a:pt x="261" y="157"/>
                    </a:cubicBezTo>
                    <a:cubicBezTo>
                      <a:pt x="251" y="167"/>
                      <a:pt x="242" y="177"/>
                      <a:pt x="233" y="186"/>
                    </a:cubicBezTo>
                    <a:cubicBezTo>
                      <a:pt x="224" y="196"/>
                      <a:pt x="215" y="205"/>
                      <a:pt x="210" y="217"/>
                    </a:cubicBezTo>
                    <a:cubicBezTo>
                      <a:pt x="205" y="226"/>
                      <a:pt x="200" y="235"/>
                      <a:pt x="196" y="244"/>
                    </a:cubicBezTo>
                    <a:cubicBezTo>
                      <a:pt x="192" y="252"/>
                      <a:pt x="189" y="260"/>
                      <a:pt x="186" y="267"/>
                    </a:cubicBezTo>
                    <a:cubicBezTo>
                      <a:pt x="185" y="269"/>
                      <a:pt x="183" y="271"/>
                      <a:pt x="182" y="273"/>
                    </a:cubicBezTo>
                    <a:cubicBezTo>
                      <a:pt x="179" y="281"/>
                      <a:pt x="177" y="288"/>
                      <a:pt x="176" y="296"/>
                    </a:cubicBezTo>
                    <a:cubicBezTo>
                      <a:pt x="174" y="305"/>
                      <a:pt x="173" y="315"/>
                      <a:pt x="173" y="324"/>
                    </a:cubicBezTo>
                    <a:close/>
                    <a:moveTo>
                      <a:pt x="149" y="402"/>
                    </a:moveTo>
                    <a:cubicBezTo>
                      <a:pt x="149" y="402"/>
                      <a:pt x="149" y="402"/>
                      <a:pt x="149" y="402"/>
                    </a:cubicBezTo>
                    <a:cubicBezTo>
                      <a:pt x="149" y="402"/>
                      <a:pt x="149" y="402"/>
                      <a:pt x="149" y="402"/>
                    </a:cubicBezTo>
                    <a:cubicBezTo>
                      <a:pt x="149" y="402"/>
                      <a:pt x="149" y="402"/>
                      <a:pt x="149" y="402"/>
                    </a:cubicBezTo>
                    <a:cubicBezTo>
                      <a:pt x="149" y="402"/>
                      <a:pt x="149" y="402"/>
                      <a:pt x="149" y="402"/>
                    </a:cubicBezTo>
                    <a:cubicBezTo>
                      <a:pt x="150" y="401"/>
                      <a:pt x="151" y="400"/>
                      <a:pt x="152" y="399"/>
                    </a:cubicBezTo>
                    <a:cubicBezTo>
                      <a:pt x="157" y="396"/>
                      <a:pt x="162" y="392"/>
                      <a:pt x="167" y="388"/>
                    </a:cubicBezTo>
                    <a:cubicBezTo>
                      <a:pt x="172" y="385"/>
                      <a:pt x="177" y="382"/>
                      <a:pt x="181" y="379"/>
                    </a:cubicBezTo>
                    <a:cubicBezTo>
                      <a:pt x="182" y="379"/>
                      <a:pt x="184" y="379"/>
                      <a:pt x="185" y="379"/>
                    </a:cubicBezTo>
                    <a:cubicBezTo>
                      <a:pt x="189" y="380"/>
                      <a:pt x="192" y="382"/>
                      <a:pt x="195" y="384"/>
                    </a:cubicBezTo>
                    <a:cubicBezTo>
                      <a:pt x="208" y="390"/>
                      <a:pt x="220" y="396"/>
                      <a:pt x="233" y="402"/>
                    </a:cubicBezTo>
                    <a:cubicBezTo>
                      <a:pt x="233" y="402"/>
                      <a:pt x="233" y="402"/>
                      <a:pt x="233" y="403"/>
                    </a:cubicBezTo>
                    <a:cubicBezTo>
                      <a:pt x="233" y="403"/>
                      <a:pt x="233" y="403"/>
                      <a:pt x="232" y="403"/>
                    </a:cubicBezTo>
                    <a:cubicBezTo>
                      <a:pt x="220" y="402"/>
                      <a:pt x="209" y="401"/>
                      <a:pt x="197" y="401"/>
                    </a:cubicBezTo>
                    <a:cubicBezTo>
                      <a:pt x="190" y="400"/>
                      <a:pt x="183" y="401"/>
                      <a:pt x="176" y="401"/>
                    </a:cubicBezTo>
                    <a:cubicBezTo>
                      <a:pt x="167" y="401"/>
                      <a:pt x="158" y="401"/>
                      <a:pt x="149" y="402"/>
                    </a:cubicBezTo>
                    <a:close/>
                    <a:moveTo>
                      <a:pt x="223" y="387"/>
                    </a:moveTo>
                    <a:cubicBezTo>
                      <a:pt x="228" y="389"/>
                      <a:pt x="231" y="391"/>
                      <a:pt x="236" y="392"/>
                    </a:cubicBezTo>
                    <a:cubicBezTo>
                      <a:pt x="243" y="394"/>
                      <a:pt x="250" y="397"/>
                      <a:pt x="257" y="399"/>
                    </a:cubicBezTo>
                    <a:cubicBezTo>
                      <a:pt x="266" y="403"/>
                      <a:pt x="276" y="408"/>
                      <a:pt x="286" y="412"/>
                    </a:cubicBezTo>
                    <a:cubicBezTo>
                      <a:pt x="291" y="414"/>
                      <a:pt x="296" y="416"/>
                      <a:pt x="301" y="418"/>
                    </a:cubicBezTo>
                    <a:cubicBezTo>
                      <a:pt x="308" y="420"/>
                      <a:pt x="314" y="423"/>
                      <a:pt x="320" y="425"/>
                    </a:cubicBezTo>
                    <a:cubicBezTo>
                      <a:pt x="328" y="429"/>
                      <a:pt x="336" y="432"/>
                      <a:pt x="343" y="436"/>
                    </a:cubicBezTo>
                    <a:cubicBezTo>
                      <a:pt x="348" y="437"/>
                      <a:pt x="352" y="439"/>
                      <a:pt x="357" y="441"/>
                    </a:cubicBezTo>
                    <a:cubicBezTo>
                      <a:pt x="364" y="444"/>
                      <a:pt x="371" y="448"/>
                      <a:pt x="378" y="452"/>
                    </a:cubicBezTo>
                    <a:cubicBezTo>
                      <a:pt x="386" y="456"/>
                      <a:pt x="394" y="460"/>
                      <a:pt x="403" y="465"/>
                    </a:cubicBezTo>
                    <a:cubicBezTo>
                      <a:pt x="404" y="465"/>
                      <a:pt x="406" y="466"/>
                      <a:pt x="407" y="467"/>
                    </a:cubicBezTo>
                    <a:cubicBezTo>
                      <a:pt x="403" y="465"/>
                      <a:pt x="400" y="464"/>
                      <a:pt x="396" y="463"/>
                    </a:cubicBezTo>
                    <a:cubicBezTo>
                      <a:pt x="389" y="459"/>
                      <a:pt x="381" y="456"/>
                      <a:pt x="374" y="453"/>
                    </a:cubicBezTo>
                    <a:cubicBezTo>
                      <a:pt x="366" y="449"/>
                      <a:pt x="357" y="446"/>
                      <a:pt x="349" y="443"/>
                    </a:cubicBezTo>
                    <a:cubicBezTo>
                      <a:pt x="342" y="440"/>
                      <a:pt x="335" y="437"/>
                      <a:pt x="328" y="434"/>
                    </a:cubicBezTo>
                    <a:cubicBezTo>
                      <a:pt x="321" y="431"/>
                      <a:pt x="314" y="428"/>
                      <a:pt x="306" y="425"/>
                    </a:cubicBezTo>
                    <a:cubicBezTo>
                      <a:pt x="302" y="424"/>
                      <a:pt x="297" y="422"/>
                      <a:pt x="293" y="420"/>
                    </a:cubicBezTo>
                    <a:cubicBezTo>
                      <a:pt x="290" y="419"/>
                      <a:pt x="286" y="417"/>
                      <a:pt x="283" y="416"/>
                    </a:cubicBezTo>
                    <a:cubicBezTo>
                      <a:pt x="275" y="414"/>
                      <a:pt x="267" y="411"/>
                      <a:pt x="259" y="409"/>
                    </a:cubicBezTo>
                    <a:cubicBezTo>
                      <a:pt x="252" y="407"/>
                      <a:pt x="245" y="405"/>
                      <a:pt x="239" y="401"/>
                    </a:cubicBezTo>
                    <a:cubicBezTo>
                      <a:pt x="232" y="398"/>
                      <a:pt x="225" y="395"/>
                      <a:pt x="219" y="391"/>
                    </a:cubicBezTo>
                    <a:cubicBezTo>
                      <a:pt x="211" y="387"/>
                      <a:pt x="202" y="383"/>
                      <a:pt x="194" y="379"/>
                    </a:cubicBezTo>
                    <a:cubicBezTo>
                      <a:pt x="194" y="379"/>
                      <a:pt x="194" y="379"/>
                      <a:pt x="194" y="379"/>
                    </a:cubicBezTo>
                    <a:cubicBezTo>
                      <a:pt x="204" y="382"/>
                      <a:pt x="214" y="384"/>
                      <a:pt x="223" y="387"/>
                    </a:cubicBezTo>
                    <a:close/>
                    <a:moveTo>
                      <a:pt x="207" y="380"/>
                    </a:moveTo>
                    <a:cubicBezTo>
                      <a:pt x="207" y="380"/>
                      <a:pt x="207" y="380"/>
                      <a:pt x="207" y="380"/>
                    </a:cubicBezTo>
                    <a:cubicBezTo>
                      <a:pt x="208" y="380"/>
                      <a:pt x="208" y="380"/>
                      <a:pt x="208" y="380"/>
                    </a:cubicBezTo>
                    <a:cubicBezTo>
                      <a:pt x="208" y="380"/>
                      <a:pt x="208" y="380"/>
                      <a:pt x="208" y="380"/>
                    </a:cubicBezTo>
                    <a:cubicBezTo>
                      <a:pt x="208" y="380"/>
                      <a:pt x="208" y="380"/>
                      <a:pt x="207" y="380"/>
                    </a:cubicBezTo>
                    <a:close/>
                    <a:moveTo>
                      <a:pt x="462" y="499"/>
                    </a:moveTo>
                    <a:cubicBezTo>
                      <a:pt x="459" y="497"/>
                      <a:pt x="456" y="497"/>
                      <a:pt x="453" y="496"/>
                    </a:cubicBezTo>
                    <a:cubicBezTo>
                      <a:pt x="448" y="493"/>
                      <a:pt x="444" y="491"/>
                      <a:pt x="439" y="489"/>
                    </a:cubicBezTo>
                    <a:cubicBezTo>
                      <a:pt x="431" y="486"/>
                      <a:pt x="424" y="483"/>
                      <a:pt x="416" y="480"/>
                    </a:cubicBezTo>
                    <a:cubicBezTo>
                      <a:pt x="407" y="477"/>
                      <a:pt x="398" y="473"/>
                      <a:pt x="390" y="468"/>
                    </a:cubicBezTo>
                    <a:cubicBezTo>
                      <a:pt x="384" y="465"/>
                      <a:pt x="378" y="463"/>
                      <a:pt x="371" y="460"/>
                    </a:cubicBezTo>
                    <a:cubicBezTo>
                      <a:pt x="362" y="456"/>
                      <a:pt x="353" y="451"/>
                      <a:pt x="344" y="447"/>
                    </a:cubicBezTo>
                    <a:cubicBezTo>
                      <a:pt x="339" y="445"/>
                      <a:pt x="335" y="443"/>
                      <a:pt x="330" y="441"/>
                    </a:cubicBezTo>
                    <a:cubicBezTo>
                      <a:pt x="327" y="440"/>
                      <a:pt x="324" y="439"/>
                      <a:pt x="321" y="437"/>
                    </a:cubicBezTo>
                    <a:cubicBezTo>
                      <a:pt x="317" y="436"/>
                      <a:pt x="312" y="434"/>
                      <a:pt x="307" y="432"/>
                    </a:cubicBezTo>
                    <a:cubicBezTo>
                      <a:pt x="304" y="431"/>
                      <a:pt x="300" y="429"/>
                      <a:pt x="296" y="427"/>
                    </a:cubicBezTo>
                    <a:cubicBezTo>
                      <a:pt x="289" y="424"/>
                      <a:pt x="281" y="422"/>
                      <a:pt x="274" y="421"/>
                    </a:cubicBezTo>
                    <a:cubicBezTo>
                      <a:pt x="264" y="419"/>
                      <a:pt x="254" y="416"/>
                      <a:pt x="244" y="414"/>
                    </a:cubicBezTo>
                    <a:cubicBezTo>
                      <a:pt x="237" y="412"/>
                      <a:pt x="230" y="412"/>
                      <a:pt x="224" y="411"/>
                    </a:cubicBezTo>
                    <a:cubicBezTo>
                      <a:pt x="217" y="410"/>
                      <a:pt x="211" y="409"/>
                      <a:pt x="205" y="408"/>
                    </a:cubicBezTo>
                    <a:cubicBezTo>
                      <a:pt x="195" y="407"/>
                      <a:pt x="186" y="407"/>
                      <a:pt x="176" y="406"/>
                    </a:cubicBezTo>
                    <a:cubicBezTo>
                      <a:pt x="176" y="406"/>
                      <a:pt x="175" y="406"/>
                      <a:pt x="175" y="406"/>
                    </a:cubicBezTo>
                    <a:cubicBezTo>
                      <a:pt x="175" y="405"/>
                      <a:pt x="175" y="405"/>
                      <a:pt x="175" y="405"/>
                    </a:cubicBezTo>
                    <a:cubicBezTo>
                      <a:pt x="176" y="405"/>
                      <a:pt x="177" y="405"/>
                      <a:pt x="178" y="405"/>
                    </a:cubicBezTo>
                    <a:cubicBezTo>
                      <a:pt x="186" y="405"/>
                      <a:pt x="194" y="405"/>
                      <a:pt x="202" y="406"/>
                    </a:cubicBezTo>
                    <a:cubicBezTo>
                      <a:pt x="204" y="406"/>
                      <a:pt x="205" y="406"/>
                      <a:pt x="207" y="406"/>
                    </a:cubicBezTo>
                    <a:cubicBezTo>
                      <a:pt x="214" y="407"/>
                      <a:pt x="221" y="407"/>
                      <a:pt x="228" y="408"/>
                    </a:cubicBezTo>
                    <a:cubicBezTo>
                      <a:pt x="234" y="409"/>
                      <a:pt x="241" y="410"/>
                      <a:pt x="248" y="412"/>
                    </a:cubicBezTo>
                    <a:cubicBezTo>
                      <a:pt x="255" y="413"/>
                      <a:pt x="262" y="414"/>
                      <a:pt x="269" y="416"/>
                    </a:cubicBezTo>
                    <a:cubicBezTo>
                      <a:pt x="274" y="418"/>
                      <a:pt x="280" y="419"/>
                      <a:pt x="285" y="421"/>
                    </a:cubicBezTo>
                    <a:cubicBezTo>
                      <a:pt x="295" y="425"/>
                      <a:pt x="305" y="429"/>
                      <a:pt x="315" y="433"/>
                    </a:cubicBezTo>
                    <a:cubicBezTo>
                      <a:pt x="321" y="435"/>
                      <a:pt x="327" y="438"/>
                      <a:pt x="332" y="440"/>
                    </a:cubicBezTo>
                    <a:cubicBezTo>
                      <a:pt x="340" y="443"/>
                      <a:pt x="348" y="446"/>
                      <a:pt x="355" y="449"/>
                    </a:cubicBezTo>
                    <a:cubicBezTo>
                      <a:pt x="365" y="453"/>
                      <a:pt x="375" y="457"/>
                      <a:pt x="385" y="462"/>
                    </a:cubicBezTo>
                    <a:cubicBezTo>
                      <a:pt x="394" y="465"/>
                      <a:pt x="403" y="469"/>
                      <a:pt x="412" y="473"/>
                    </a:cubicBezTo>
                    <a:cubicBezTo>
                      <a:pt x="416" y="475"/>
                      <a:pt x="421" y="477"/>
                      <a:pt x="425" y="479"/>
                    </a:cubicBezTo>
                    <a:cubicBezTo>
                      <a:pt x="434" y="483"/>
                      <a:pt x="443" y="487"/>
                      <a:pt x="452" y="491"/>
                    </a:cubicBezTo>
                    <a:cubicBezTo>
                      <a:pt x="459" y="494"/>
                      <a:pt x="466" y="497"/>
                      <a:pt x="473" y="501"/>
                    </a:cubicBezTo>
                    <a:cubicBezTo>
                      <a:pt x="479" y="504"/>
                      <a:pt x="485" y="507"/>
                      <a:pt x="491" y="510"/>
                    </a:cubicBezTo>
                    <a:cubicBezTo>
                      <a:pt x="493" y="511"/>
                      <a:pt x="495" y="512"/>
                      <a:pt x="497" y="513"/>
                    </a:cubicBezTo>
                    <a:cubicBezTo>
                      <a:pt x="490" y="512"/>
                      <a:pt x="484" y="509"/>
                      <a:pt x="478" y="506"/>
                    </a:cubicBezTo>
                    <a:cubicBezTo>
                      <a:pt x="472" y="504"/>
                      <a:pt x="467" y="502"/>
                      <a:pt x="462" y="499"/>
                    </a:cubicBezTo>
                    <a:close/>
                    <a:moveTo>
                      <a:pt x="473" y="508"/>
                    </a:moveTo>
                    <a:cubicBezTo>
                      <a:pt x="467" y="507"/>
                      <a:pt x="460" y="505"/>
                      <a:pt x="454" y="503"/>
                    </a:cubicBezTo>
                    <a:cubicBezTo>
                      <a:pt x="445" y="500"/>
                      <a:pt x="437" y="497"/>
                      <a:pt x="428" y="493"/>
                    </a:cubicBezTo>
                    <a:cubicBezTo>
                      <a:pt x="416" y="489"/>
                      <a:pt x="404" y="484"/>
                      <a:pt x="392" y="479"/>
                    </a:cubicBezTo>
                    <a:cubicBezTo>
                      <a:pt x="385" y="475"/>
                      <a:pt x="377" y="471"/>
                      <a:pt x="369" y="468"/>
                    </a:cubicBezTo>
                    <a:cubicBezTo>
                      <a:pt x="360" y="463"/>
                      <a:pt x="350" y="459"/>
                      <a:pt x="341" y="455"/>
                    </a:cubicBezTo>
                    <a:cubicBezTo>
                      <a:pt x="333" y="451"/>
                      <a:pt x="326" y="448"/>
                      <a:pt x="318" y="445"/>
                    </a:cubicBezTo>
                    <a:cubicBezTo>
                      <a:pt x="315" y="444"/>
                      <a:pt x="312" y="442"/>
                      <a:pt x="308" y="441"/>
                    </a:cubicBezTo>
                    <a:cubicBezTo>
                      <a:pt x="301" y="438"/>
                      <a:pt x="293" y="435"/>
                      <a:pt x="285" y="432"/>
                    </a:cubicBezTo>
                    <a:cubicBezTo>
                      <a:pt x="280" y="430"/>
                      <a:pt x="275" y="428"/>
                      <a:pt x="270" y="426"/>
                    </a:cubicBezTo>
                    <a:cubicBezTo>
                      <a:pt x="261" y="424"/>
                      <a:pt x="253" y="421"/>
                      <a:pt x="245" y="419"/>
                    </a:cubicBezTo>
                    <a:cubicBezTo>
                      <a:pt x="241" y="418"/>
                      <a:pt x="237" y="417"/>
                      <a:pt x="233" y="416"/>
                    </a:cubicBezTo>
                    <a:cubicBezTo>
                      <a:pt x="230" y="415"/>
                      <a:pt x="227" y="414"/>
                      <a:pt x="224" y="414"/>
                    </a:cubicBezTo>
                    <a:cubicBezTo>
                      <a:pt x="224" y="414"/>
                      <a:pt x="224" y="414"/>
                      <a:pt x="224" y="413"/>
                    </a:cubicBezTo>
                    <a:cubicBezTo>
                      <a:pt x="224" y="413"/>
                      <a:pt x="224" y="413"/>
                      <a:pt x="224" y="413"/>
                    </a:cubicBezTo>
                    <a:cubicBezTo>
                      <a:pt x="223" y="413"/>
                      <a:pt x="222" y="413"/>
                      <a:pt x="221" y="413"/>
                    </a:cubicBezTo>
                    <a:cubicBezTo>
                      <a:pt x="221" y="413"/>
                      <a:pt x="221" y="413"/>
                      <a:pt x="221" y="413"/>
                    </a:cubicBezTo>
                    <a:cubicBezTo>
                      <a:pt x="222" y="413"/>
                      <a:pt x="223" y="413"/>
                      <a:pt x="224" y="413"/>
                    </a:cubicBezTo>
                    <a:cubicBezTo>
                      <a:pt x="224" y="413"/>
                      <a:pt x="224" y="413"/>
                      <a:pt x="224" y="413"/>
                    </a:cubicBezTo>
                    <a:cubicBezTo>
                      <a:pt x="224" y="413"/>
                      <a:pt x="224" y="413"/>
                      <a:pt x="224" y="414"/>
                    </a:cubicBezTo>
                    <a:cubicBezTo>
                      <a:pt x="228" y="414"/>
                      <a:pt x="231" y="414"/>
                      <a:pt x="234" y="414"/>
                    </a:cubicBezTo>
                    <a:cubicBezTo>
                      <a:pt x="245" y="417"/>
                      <a:pt x="256" y="419"/>
                      <a:pt x="266" y="422"/>
                    </a:cubicBezTo>
                    <a:cubicBezTo>
                      <a:pt x="274" y="423"/>
                      <a:pt x="281" y="425"/>
                      <a:pt x="289" y="427"/>
                    </a:cubicBezTo>
                    <a:cubicBezTo>
                      <a:pt x="292" y="428"/>
                      <a:pt x="295" y="430"/>
                      <a:pt x="298" y="431"/>
                    </a:cubicBezTo>
                    <a:cubicBezTo>
                      <a:pt x="304" y="434"/>
                      <a:pt x="310" y="436"/>
                      <a:pt x="316" y="438"/>
                    </a:cubicBezTo>
                    <a:cubicBezTo>
                      <a:pt x="319" y="439"/>
                      <a:pt x="322" y="440"/>
                      <a:pt x="325" y="442"/>
                    </a:cubicBezTo>
                    <a:cubicBezTo>
                      <a:pt x="336" y="447"/>
                      <a:pt x="347" y="452"/>
                      <a:pt x="359" y="457"/>
                    </a:cubicBezTo>
                    <a:cubicBezTo>
                      <a:pt x="362" y="459"/>
                      <a:pt x="366" y="460"/>
                      <a:pt x="369" y="462"/>
                    </a:cubicBezTo>
                    <a:cubicBezTo>
                      <a:pt x="379" y="467"/>
                      <a:pt x="388" y="471"/>
                      <a:pt x="398" y="476"/>
                    </a:cubicBezTo>
                    <a:cubicBezTo>
                      <a:pt x="403" y="478"/>
                      <a:pt x="409" y="480"/>
                      <a:pt x="415" y="483"/>
                    </a:cubicBezTo>
                    <a:cubicBezTo>
                      <a:pt x="423" y="486"/>
                      <a:pt x="431" y="489"/>
                      <a:pt x="439" y="493"/>
                    </a:cubicBezTo>
                    <a:cubicBezTo>
                      <a:pt x="445" y="495"/>
                      <a:pt x="452" y="498"/>
                      <a:pt x="458" y="500"/>
                    </a:cubicBezTo>
                    <a:cubicBezTo>
                      <a:pt x="461" y="502"/>
                      <a:pt x="464" y="504"/>
                      <a:pt x="467" y="505"/>
                    </a:cubicBezTo>
                    <a:cubicBezTo>
                      <a:pt x="469" y="506"/>
                      <a:pt x="471" y="507"/>
                      <a:pt x="473" y="508"/>
                    </a:cubicBezTo>
                    <a:close/>
                    <a:moveTo>
                      <a:pt x="217" y="412"/>
                    </a:moveTo>
                    <a:cubicBezTo>
                      <a:pt x="217" y="412"/>
                      <a:pt x="217" y="412"/>
                      <a:pt x="217" y="412"/>
                    </a:cubicBezTo>
                    <a:cubicBezTo>
                      <a:pt x="216" y="412"/>
                      <a:pt x="216" y="412"/>
                      <a:pt x="216" y="412"/>
                    </a:cubicBezTo>
                    <a:cubicBezTo>
                      <a:pt x="216" y="412"/>
                      <a:pt x="216" y="412"/>
                      <a:pt x="216" y="412"/>
                    </a:cubicBezTo>
                    <a:cubicBezTo>
                      <a:pt x="216" y="412"/>
                      <a:pt x="217" y="412"/>
                      <a:pt x="217" y="412"/>
                    </a:cubicBezTo>
                    <a:close/>
                    <a:moveTo>
                      <a:pt x="174" y="409"/>
                    </a:moveTo>
                    <a:cubicBezTo>
                      <a:pt x="174" y="409"/>
                      <a:pt x="174" y="409"/>
                      <a:pt x="174" y="409"/>
                    </a:cubicBezTo>
                    <a:cubicBezTo>
                      <a:pt x="174" y="409"/>
                      <a:pt x="174" y="409"/>
                      <a:pt x="173" y="408"/>
                    </a:cubicBezTo>
                    <a:cubicBezTo>
                      <a:pt x="173" y="408"/>
                      <a:pt x="173" y="408"/>
                      <a:pt x="173" y="408"/>
                    </a:cubicBezTo>
                    <a:cubicBezTo>
                      <a:pt x="174" y="408"/>
                      <a:pt x="174" y="409"/>
                      <a:pt x="174" y="409"/>
                    </a:cubicBezTo>
                    <a:close/>
                    <a:moveTo>
                      <a:pt x="457" y="516"/>
                    </a:moveTo>
                    <a:cubicBezTo>
                      <a:pt x="455" y="515"/>
                      <a:pt x="453" y="515"/>
                      <a:pt x="451" y="515"/>
                    </a:cubicBezTo>
                    <a:cubicBezTo>
                      <a:pt x="439" y="513"/>
                      <a:pt x="428" y="510"/>
                      <a:pt x="417" y="508"/>
                    </a:cubicBezTo>
                    <a:cubicBezTo>
                      <a:pt x="414" y="507"/>
                      <a:pt x="410" y="505"/>
                      <a:pt x="407" y="504"/>
                    </a:cubicBezTo>
                    <a:cubicBezTo>
                      <a:pt x="406" y="503"/>
                      <a:pt x="405" y="503"/>
                      <a:pt x="404" y="502"/>
                    </a:cubicBezTo>
                    <a:cubicBezTo>
                      <a:pt x="395" y="499"/>
                      <a:pt x="386" y="496"/>
                      <a:pt x="378" y="492"/>
                    </a:cubicBezTo>
                    <a:cubicBezTo>
                      <a:pt x="371" y="489"/>
                      <a:pt x="364" y="484"/>
                      <a:pt x="357" y="481"/>
                    </a:cubicBezTo>
                    <a:cubicBezTo>
                      <a:pt x="349" y="476"/>
                      <a:pt x="340" y="472"/>
                      <a:pt x="331" y="468"/>
                    </a:cubicBezTo>
                    <a:cubicBezTo>
                      <a:pt x="324" y="465"/>
                      <a:pt x="317" y="462"/>
                      <a:pt x="311" y="459"/>
                    </a:cubicBezTo>
                    <a:cubicBezTo>
                      <a:pt x="303" y="456"/>
                      <a:pt x="296" y="453"/>
                      <a:pt x="289" y="450"/>
                    </a:cubicBezTo>
                    <a:cubicBezTo>
                      <a:pt x="282" y="447"/>
                      <a:pt x="274" y="444"/>
                      <a:pt x="266" y="441"/>
                    </a:cubicBezTo>
                    <a:cubicBezTo>
                      <a:pt x="256" y="438"/>
                      <a:pt x="246" y="434"/>
                      <a:pt x="235" y="431"/>
                    </a:cubicBezTo>
                    <a:cubicBezTo>
                      <a:pt x="226" y="428"/>
                      <a:pt x="217" y="425"/>
                      <a:pt x="208" y="422"/>
                    </a:cubicBezTo>
                    <a:cubicBezTo>
                      <a:pt x="199" y="420"/>
                      <a:pt x="190" y="417"/>
                      <a:pt x="180" y="415"/>
                    </a:cubicBezTo>
                    <a:cubicBezTo>
                      <a:pt x="173" y="412"/>
                      <a:pt x="165" y="410"/>
                      <a:pt x="157" y="408"/>
                    </a:cubicBezTo>
                    <a:cubicBezTo>
                      <a:pt x="157" y="408"/>
                      <a:pt x="157" y="408"/>
                      <a:pt x="157" y="408"/>
                    </a:cubicBezTo>
                    <a:cubicBezTo>
                      <a:pt x="162" y="408"/>
                      <a:pt x="166" y="409"/>
                      <a:pt x="170" y="410"/>
                    </a:cubicBezTo>
                    <a:cubicBezTo>
                      <a:pt x="179" y="412"/>
                      <a:pt x="187" y="415"/>
                      <a:pt x="196" y="417"/>
                    </a:cubicBezTo>
                    <a:cubicBezTo>
                      <a:pt x="205" y="420"/>
                      <a:pt x="215" y="423"/>
                      <a:pt x="225" y="426"/>
                    </a:cubicBezTo>
                    <a:cubicBezTo>
                      <a:pt x="233" y="428"/>
                      <a:pt x="242" y="431"/>
                      <a:pt x="250" y="433"/>
                    </a:cubicBezTo>
                    <a:cubicBezTo>
                      <a:pt x="254" y="434"/>
                      <a:pt x="258" y="435"/>
                      <a:pt x="262" y="436"/>
                    </a:cubicBezTo>
                    <a:cubicBezTo>
                      <a:pt x="271" y="439"/>
                      <a:pt x="280" y="443"/>
                      <a:pt x="289" y="446"/>
                    </a:cubicBezTo>
                    <a:cubicBezTo>
                      <a:pt x="299" y="449"/>
                      <a:pt x="309" y="454"/>
                      <a:pt x="318" y="459"/>
                    </a:cubicBezTo>
                    <a:cubicBezTo>
                      <a:pt x="326" y="463"/>
                      <a:pt x="334" y="465"/>
                      <a:pt x="342" y="469"/>
                    </a:cubicBezTo>
                    <a:cubicBezTo>
                      <a:pt x="347" y="471"/>
                      <a:pt x="352" y="474"/>
                      <a:pt x="357" y="477"/>
                    </a:cubicBezTo>
                    <a:cubicBezTo>
                      <a:pt x="366" y="483"/>
                      <a:pt x="377" y="487"/>
                      <a:pt x="388" y="491"/>
                    </a:cubicBezTo>
                    <a:cubicBezTo>
                      <a:pt x="395" y="493"/>
                      <a:pt x="402" y="496"/>
                      <a:pt x="409" y="499"/>
                    </a:cubicBezTo>
                    <a:cubicBezTo>
                      <a:pt x="414" y="502"/>
                      <a:pt x="420" y="504"/>
                      <a:pt x="426" y="505"/>
                    </a:cubicBezTo>
                    <a:cubicBezTo>
                      <a:pt x="433" y="507"/>
                      <a:pt x="440" y="509"/>
                      <a:pt x="448" y="512"/>
                    </a:cubicBezTo>
                    <a:cubicBezTo>
                      <a:pt x="451" y="513"/>
                      <a:pt x="454" y="514"/>
                      <a:pt x="458" y="515"/>
                    </a:cubicBezTo>
                    <a:cubicBezTo>
                      <a:pt x="458" y="515"/>
                      <a:pt x="458" y="515"/>
                      <a:pt x="457" y="516"/>
                    </a:cubicBezTo>
                    <a:close/>
                    <a:moveTo>
                      <a:pt x="526" y="528"/>
                    </a:moveTo>
                    <a:cubicBezTo>
                      <a:pt x="527" y="530"/>
                      <a:pt x="529" y="532"/>
                      <a:pt x="532" y="534"/>
                    </a:cubicBezTo>
                    <a:cubicBezTo>
                      <a:pt x="526" y="531"/>
                      <a:pt x="521" y="529"/>
                      <a:pt x="517" y="526"/>
                    </a:cubicBezTo>
                    <a:cubicBezTo>
                      <a:pt x="521" y="524"/>
                      <a:pt x="523" y="524"/>
                      <a:pt x="526" y="528"/>
                    </a:cubicBezTo>
                    <a:close/>
                    <a:moveTo>
                      <a:pt x="523" y="532"/>
                    </a:moveTo>
                    <a:cubicBezTo>
                      <a:pt x="517" y="530"/>
                      <a:pt x="512" y="528"/>
                      <a:pt x="507" y="526"/>
                    </a:cubicBezTo>
                    <a:cubicBezTo>
                      <a:pt x="510" y="525"/>
                      <a:pt x="513" y="526"/>
                      <a:pt x="516" y="528"/>
                    </a:cubicBezTo>
                    <a:cubicBezTo>
                      <a:pt x="518" y="529"/>
                      <a:pt x="520" y="531"/>
                      <a:pt x="523" y="532"/>
                    </a:cubicBezTo>
                    <a:close/>
                    <a:moveTo>
                      <a:pt x="513" y="521"/>
                    </a:moveTo>
                    <a:cubicBezTo>
                      <a:pt x="513" y="521"/>
                      <a:pt x="513" y="521"/>
                      <a:pt x="513" y="521"/>
                    </a:cubicBezTo>
                    <a:cubicBezTo>
                      <a:pt x="514" y="521"/>
                      <a:pt x="515" y="521"/>
                      <a:pt x="516" y="521"/>
                    </a:cubicBezTo>
                    <a:cubicBezTo>
                      <a:pt x="516" y="521"/>
                      <a:pt x="516" y="521"/>
                      <a:pt x="516" y="521"/>
                    </a:cubicBezTo>
                    <a:cubicBezTo>
                      <a:pt x="516" y="521"/>
                      <a:pt x="516" y="521"/>
                      <a:pt x="516" y="521"/>
                    </a:cubicBezTo>
                    <a:cubicBezTo>
                      <a:pt x="515" y="521"/>
                      <a:pt x="514" y="521"/>
                      <a:pt x="514" y="521"/>
                    </a:cubicBezTo>
                    <a:cubicBezTo>
                      <a:pt x="513" y="521"/>
                      <a:pt x="513" y="521"/>
                      <a:pt x="513" y="521"/>
                    </a:cubicBezTo>
                    <a:cubicBezTo>
                      <a:pt x="510" y="521"/>
                      <a:pt x="507" y="522"/>
                      <a:pt x="503" y="521"/>
                    </a:cubicBezTo>
                    <a:cubicBezTo>
                      <a:pt x="493" y="520"/>
                      <a:pt x="483" y="516"/>
                      <a:pt x="472" y="515"/>
                    </a:cubicBezTo>
                    <a:cubicBezTo>
                      <a:pt x="462" y="514"/>
                      <a:pt x="452" y="510"/>
                      <a:pt x="442" y="507"/>
                    </a:cubicBezTo>
                    <a:cubicBezTo>
                      <a:pt x="433" y="505"/>
                      <a:pt x="425" y="502"/>
                      <a:pt x="416" y="499"/>
                    </a:cubicBezTo>
                    <a:cubicBezTo>
                      <a:pt x="413" y="498"/>
                      <a:pt x="410" y="496"/>
                      <a:pt x="406" y="495"/>
                    </a:cubicBezTo>
                    <a:cubicBezTo>
                      <a:pt x="400" y="492"/>
                      <a:pt x="394" y="490"/>
                      <a:pt x="388" y="488"/>
                    </a:cubicBezTo>
                    <a:cubicBezTo>
                      <a:pt x="378" y="484"/>
                      <a:pt x="367" y="481"/>
                      <a:pt x="358" y="474"/>
                    </a:cubicBezTo>
                    <a:cubicBezTo>
                      <a:pt x="352" y="470"/>
                      <a:pt x="345" y="467"/>
                      <a:pt x="338" y="464"/>
                    </a:cubicBezTo>
                    <a:cubicBezTo>
                      <a:pt x="327" y="460"/>
                      <a:pt x="316" y="455"/>
                      <a:pt x="305" y="449"/>
                    </a:cubicBezTo>
                    <a:cubicBezTo>
                      <a:pt x="304" y="448"/>
                      <a:pt x="303" y="448"/>
                      <a:pt x="301" y="447"/>
                    </a:cubicBezTo>
                    <a:cubicBezTo>
                      <a:pt x="291" y="444"/>
                      <a:pt x="281" y="440"/>
                      <a:pt x="270" y="436"/>
                    </a:cubicBezTo>
                    <a:cubicBezTo>
                      <a:pt x="267" y="435"/>
                      <a:pt x="263" y="434"/>
                      <a:pt x="260" y="433"/>
                    </a:cubicBezTo>
                    <a:cubicBezTo>
                      <a:pt x="256" y="432"/>
                      <a:pt x="253" y="431"/>
                      <a:pt x="249" y="430"/>
                    </a:cubicBezTo>
                    <a:cubicBezTo>
                      <a:pt x="239" y="427"/>
                      <a:pt x="229" y="424"/>
                      <a:pt x="218" y="421"/>
                    </a:cubicBezTo>
                    <a:cubicBezTo>
                      <a:pt x="207" y="417"/>
                      <a:pt x="195" y="414"/>
                      <a:pt x="183" y="411"/>
                    </a:cubicBezTo>
                    <a:cubicBezTo>
                      <a:pt x="181" y="411"/>
                      <a:pt x="179" y="410"/>
                      <a:pt x="177" y="409"/>
                    </a:cubicBezTo>
                    <a:cubicBezTo>
                      <a:pt x="184" y="410"/>
                      <a:pt x="190" y="411"/>
                      <a:pt x="197" y="412"/>
                    </a:cubicBezTo>
                    <a:cubicBezTo>
                      <a:pt x="204" y="413"/>
                      <a:pt x="210" y="414"/>
                      <a:pt x="217" y="416"/>
                    </a:cubicBezTo>
                    <a:cubicBezTo>
                      <a:pt x="224" y="417"/>
                      <a:pt x="230" y="418"/>
                      <a:pt x="237" y="420"/>
                    </a:cubicBezTo>
                    <a:cubicBezTo>
                      <a:pt x="246" y="422"/>
                      <a:pt x="254" y="425"/>
                      <a:pt x="262" y="428"/>
                    </a:cubicBezTo>
                    <a:cubicBezTo>
                      <a:pt x="268" y="430"/>
                      <a:pt x="274" y="431"/>
                      <a:pt x="279" y="433"/>
                    </a:cubicBezTo>
                    <a:cubicBezTo>
                      <a:pt x="287" y="436"/>
                      <a:pt x="295" y="439"/>
                      <a:pt x="303" y="442"/>
                    </a:cubicBezTo>
                    <a:cubicBezTo>
                      <a:pt x="312" y="446"/>
                      <a:pt x="322" y="450"/>
                      <a:pt x="332" y="454"/>
                    </a:cubicBezTo>
                    <a:cubicBezTo>
                      <a:pt x="339" y="458"/>
                      <a:pt x="346" y="461"/>
                      <a:pt x="354" y="465"/>
                    </a:cubicBezTo>
                    <a:cubicBezTo>
                      <a:pt x="358" y="467"/>
                      <a:pt x="363" y="469"/>
                      <a:pt x="367" y="471"/>
                    </a:cubicBezTo>
                    <a:cubicBezTo>
                      <a:pt x="373" y="473"/>
                      <a:pt x="378" y="476"/>
                      <a:pt x="384" y="479"/>
                    </a:cubicBezTo>
                    <a:cubicBezTo>
                      <a:pt x="394" y="483"/>
                      <a:pt x="403" y="487"/>
                      <a:pt x="413" y="491"/>
                    </a:cubicBezTo>
                    <a:cubicBezTo>
                      <a:pt x="419" y="494"/>
                      <a:pt x="427" y="497"/>
                      <a:pt x="434" y="499"/>
                    </a:cubicBezTo>
                    <a:cubicBezTo>
                      <a:pt x="441" y="502"/>
                      <a:pt x="448" y="505"/>
                      <a:pt x="455" y="507"/>
                    </a:cubicBezTo>
                    <a:cubicBezTo>
                      <a:pt x="462" y="510"/>
                      <a:pt x="470" y="511"/>
                      <a:pt x="477" y="513"/>
                    </a:cubicBezTo>
                    <a:cubicBezTo>
                      <a:pt x="481" y="514"/>
                      <a:pt x="485" y="515"/>
                      <a:pt x="489" y="516"/>
                    </a:cubicBezTo>
                    <a:cubicBezTo>
                      <a:pt x="496" y="519"/>
                      <a:pt x="503" y="520"/>
                      <a:pt x="510" y="521"/>
                    </a:cubicBezTo>
                    <a:cubicBezTo>
                      <a:pt x="511" y="521"/>
                      <a:pt x="512" y="521"/>
                      <a:pt x="513" y="521"/>
                    </a:cubicBezTo>
                    <a:close/>
                    <a:moveTo>
                      <a:pt x="506" y="511"/>
                    </a:moveTo>
                    <a:cubicBezTo>
                      <a:pt x="494" y="508"/>
                      <a:pt x="484" y="503"/>
                      <a:pt x="474" y="497"/>
                    </a:cubicBezTo>
                    <a:cubicBezTo>
                      <a:pt x="464" y="493"/>
                      <a:pt x="454" y="488"/>
                      <a:pt x="444" y="483"/>
                    </a:cubicBezTo>
                    <a:cubicBezTo>
                      <a:pt x="438" y="480"/>
                      <a:pt x="432" y="476"/>
                      <a:pt x="426" y="473"/>
                    </a:cubicBezTo>
                    <a:cubicBezTo>
                      <a:pt x="417" y="468"/>
                      <a:pt x="407" y="463"/>
                      <a:pt x="398" y="458"/>
                    </a:cubicBezTo>
                    <a:cubicBezTo>
                      <a:pt x="394" y="456"/>
                      <a:pt x="391" y="454"/>
                      <a:pt x="387" y="452"/>
                    </a:cubicBezTo>
                    <a:cubicBezTo>
                      <a:pt x="381" y="449"/>
                      <a:pt x="375" y="446"/>
                      <a:pt x="369" y="443"/>
                    </a:cubicBezTo>
                    <a:cubicBezTo>
                      <a:pt x="357" y="438"/>
                      <a:pt x="345" y="432"/>
                      <a:pt x="332" y="427"/>
                    </a:cubicBezTo>
                    <a:cubicBezTo>
                      <a:pt x="318" y="421"/>
                      <a:pt x="304" y="416"/>
                      <a:pt x="290" y="410"/>
                    </a:cubicBezTo>
                    <a:cubicBezTo>
                      <a:pt x="282" y="407"/>
                      <a:pt x="276" y="403"/>
                      <a:pt x="269" y="401"/>
                    </a:cubicBezTo>
                    <a:cubicBezTo>
                      <a:pt x="263" y="398"/>
                      <a:pt x="256" y="396"/>
                      <a:pt x="250" y="394"/>
                    </a:cubicBezTo>
                    <a:cubicBezTo>
                      <a:pt x="243" y="391"/>
                      <a:pt x="235" y="388"/>
                      <a:pt x="227" y="386"/>
                    </a:cubicBezTo>
                    <a:cubicBezTo>
                      <a:pt x="223" y="384"/>
                      <a:pt x="218" y="383"/>
                      <a:pt x="213" y="381"/>
                    </a:cubicBezTo>
                    <a:cubicBezTo>
                      <a:pt x="213" y="381"/>
                      <a:pt x="213" y="381"/>
                      <a:pt x="213" y="381"/>
                    </a:cubicBezTo>
                    <a:cubicBezTo>
                      <a:pt x="217" y="382"/>
                      <a:pt x="221" y="383"/>
                      <a:pt x="225" y="384"/>
                    </a:cubicBezTo>
                    <a:cubicBezTo>
                      <a:pt x="228" y="384"/>
                      <a:pt x="230" y="385"/>
                      <a:pt x="233" y="386"/>
                    </a:cubicBezTo>
                    <a:cubicBezTo>
                      <a:pt x="245" y="389"/>
                      <a:pt x="257" y="393"/>
                      <a:pt x="269" y="397"/>
                    </a:cubicBezTo>
                    <a:cubicBezTo>
                      <a:pt x="273" y="398"/>
                      <a:pt x="277" y="400"/>
                      <a:pt x="281" y="402"/>
                    </a:cubicBezTo>
                    <a:cubicBezTo>
                      <a:pt x="287" y="404"/>
                      <a:pt x="294" y="407"/>
                      <a:pt x="300" y="409"/>
                    </a:cubicBezTo>
                    <a:cubicBezTo>
                      <a:pt x="308" y="412"/>
                      <a:pt x="316" y="416"/>
                      <a:pt x="324" y="420"/>
                    </a:cubicBezTo>
                    <a:cubicBezTo>
                      <a:pt x="327" y="422"/>
                      <a:pt x="332" y="423"/>
                      <a:pt x="336" y="425"/>
                    </a:cubicBezTo>
                    <a:cubicBezTo>
                      <a:pt x="343" y="428"/>
                      <a:pt x="350" y="432"/>
                      <a:pt x="357" y="435"/>
                    </a:cubicBezTo>
                    <a:cubicBezTo>
                      <a:pt x="367" y="440"/>
                      <a:pt x="377" y="446"/>
                      <a:pt x="387" y="450"/>
                    </a:cubicBezTo>
                    <a:cubicBezTo>
                      <a:pt x="399" y="456"/>
                      <a:pt x="411" y="462"/>
                      <a:pt x="424" y="467"/>
                    </a:cubicBezTo>
                    <a:cubicBezTo>
                      <a:pt x="431" y="471"/>
                      <a:pt x="438" y="475"/>
                      <a:pt x="445" y="479"/>
                    </a:cubicBezTo>
                    <a:cubicBezTo>
                      <a:pt x="451" y="483"/>
                      <a:pt x="458" y="485"/>
                      <a:pt x="465" y="488"/>
                    </a:cubicBezTo>
                    <a:cubicBezTo>
                      <a:pt x="471" y="491"/>
                      <a:pt x="478" y="495"/>
                      <a:pt x="484" y="499"/>
                    </a:cubicBezTo>
                    <a:cubicBezTo>
                      <a:pt x="488" y="502"/>
                      <a:pt x="493" y="504"/>
                      <a:pt x="497" y="505"/>
                    </a:cubicBezTo>
                    <a:cubicBezTo>
                      <a:pt x="501" y="506"/>
                      <a:pt x="503" y="508"/>
                      <a:pt x="506" y="511"/>
                    </a:cubicBezTo>
                    <a:close/>
                    <a:moveTo>
                      <a:pt x="492" y="500"/>
                    </a:moveTo>
                    <a:cubicBezTo>
                      <a:pt x="492" y="500"/>
                      <a:pt x="492" y="500"/>
                      <a:pt x="492" y="500"/>
                    </a:cubicBezTo>
                    <a:cubicBezTo>
                      <a:pt x="492" y="500"/>
                      <a:pt x="492" y="500"/>
                      <a:pt x="492" y="500"/>
                    </a:cubicBezTo>
                    <a:cubicBezTo>
                      <a:pt x="492" y="500"/>
                      <a:pt x="492" y="500"/>
                      <a:pt x="492" y="500"/>
                    </a:cubicBezTo>
                    <a:cubicBezTo>
                      <a:pt x="492" y="500"/>
                      <a:pt x="492" y="500"/>
                      <a:pt x="492" y="500"/>
                    </a:cubicBezTo>
                    <a:close/>
                    <a:moveTo>
                      <a:pt x="206" y="376"/>
                    </a:moveTo>
                    <a:cubicBezTo>
                      <a:pt x="212" y="376"/>
                      <a:pt x="217" y="377"/>
                      <a:pt x="222" y="377"/>
                    </a:cubicBezTo>
                    <a:cubicBezTo>
                      <a:pt x="223" y="377"/>
                      <a:pt x="223" y="377"/>
                      <a:pt x="224" y="377"/>
                    </a:cubicBezTo>
                    <a:cubicBezTo>
                      <a:pt x="233" y="379"/>
                      <a:pt x="241" y="381"/>
                      <a:pt x="250" y="383"/>
                    </a:cubicBezTo>
                    <a:cubicBezTo>
                      <a:pt x="264" y="386"/>
                      <a:pt x="277" y="392"/>
                      <a:pt x="290" y="396"/>
                    </a:cubicBezTo>
                    <a:cubicBezTo>
                      <a:pt x="297" y="399"/>
                      <a:pt x="304" y="401"/>
                      <a:pt x="310" y="404"/>
                    </a:cubicBezTo>
                    <a:cubicBezTo>
                      <a:pt x="317" y="407"/>
                      <a:pt x="323" y="411"/>
                      <a:pt x="329" y="414"/>
                    </a:cubicBezTo>
                    <a:cubicBezTo>
                      <a:pt x="332" y="415"/>
                      <a:pt x="334" y="416"/>
                      <a:pt x="337" y="417"/>
                    </a:cubicBezTo>
                    <a:cubicBezTo>
                      <a:pt x="342" y="420"/>
                      <a:pt x="347" y="422"/>
                      <a:pt x="352" y="424"/>
                    </a:cubicBezTo>
                    <a:cubicBezTo>
                      <a:pt x="358" y="427"/>
                      <a:pt x="364" y="430"/>
                      <a:pt x="370" y="433"/>
                    </a:cubicBezTo>
                    <a:cubicBezTo>
                      <a:pt x="378" y="437"/>
                      <a:pt x="385" y="441"/>
                      <a:pt x="393" y="445"/>
                    </a:cubicBezTo>
                    <a:cubicBezTo>
                      <a:pt x="397" y="447"/>
                      <a:pt x="402" y="449"/>
                      <a:pt x="406" y="451"/>
                    </a:cubicBezTo>
                    <a:cubicBezTo>
                      <a:pt x="412" y="454"/>
                      <a:pt x="416" y="457"/>
                      <a:pt x="421" y="459"/>
                    </a:cubicBezTo>
                    <a:cubicBezTo>
                      <a:pt x="427" y="462"/>
                      <a:pt x="433" y="465"/>
                      <a:pt x="438" y="468"/>
                    </a:cubicBezTo>
                    <a:cubicBezTo>
                      <a:pt x="443" y="470"/>
                      <a:pt x="449" y="473"/>
                      <a:pt x="454" y="476"/>
                    </a:cubicBezTo>
                    <a:cubicBezTo>
                      <a:pt x="460" y="479"/>
                      <a:pt x="465" y="482"/>
                      <a:pt x="471" y="486"/>
                    </a:cubicBezTo>
                    <a:cubicBezTo>
                      <a:pt x="477" y="490"/>
                      <a:pt x="483" y="494"/>
                      <a:pt x="490" y="498"/>
                    </a:cubicBezTo>
                    <a:cubicBezTo>
                      <a:pt x="489" y="498"/>
                      <a:pt x="489" y="499"/>
                      <a:pt x="489" y="499"/>
                    </a:cubicBezTo>
                    <a:cubicBezTo>
                      <a:pt x="486" y="497"/>
                      <a:pt x="483" y="495"/>
                      <a:pt x="480" y="493"/>
                    </a:cubicBezTo>
                    <a:cubicBezTo>
                      <a:pt x="473" y="489"/>
                      <a:pt x="466" y="485"/>
                      <a:pt x="458" y="482"/>
                    </a:cubicBezTo>
                    <a:cubicBezTo>
                      <a:pt x="452" y="480"/>
                      <a:pt x="447" y="477"/>
                      <a:pt x="441" y="474"/>
                    </a:cubicBezTo>
                    <a:cubicBezTo>
                      <a:pt x="434" y="470"/>
                      <a:pt x="428" y="466"/>
                      <a:pt x="421" y="463"/>
                    </a:cubicBezTo>
                    <a:cubicBezTo>
                      <a:pt x="415" y="460"/>
                      <a:pt x="409" y="457"/>
                      <a:pt x="403" y="454"/>
                    </a:cubicBezTo>
                    <a:cubicBezTo>
                      <a:pt x="391" y="449"/>
                      <a:pt x="380" y="444"/>
                      <a:pt x="369" y="437"/>
                    </a:cubicBezTo>
                    <a:cubicBezTo>
                      <a:pt x="363" y="433"/>
                      <a:pt x="357" y="431"/>
                      <a:pt x="350" y="428"/>
                    </a:cubicBezTo>
                    <a:cubicBezTo>
                      <a:pt x="343" y="425"/>
                      <a:pt x="336" y="422"/>
                      <a:pt x="329" y="418"/>
                    </a:cubicBezTo>
                    <a:cubicBezTo>
                      <a:pt x="316" y="413"/>
                      <a:pt x="303" y="407"/>
                      <a:pt x="290" y="402"/>
                    </a:cubicBezTo>
                    <a:cubicBezTo>
                      <a:pt x="282" y="399"/>
                      <a:pt x="275" y="395"/>
                      <a:pt x="267" y="393"/>
                    </a:cubicBezTo>
                    <a:cubicBezTo>
                      <a:pt x="260" y="390"/>
                      <a:pt x="253" y="389"/>
                      <a:pt x="246" y="387"/>
                    </a:cubicBezTo>
                    <a:cubicBezTo>
                      <a:pt x="239" y="385"/>
                      <a:pt x="232" y="382"/>
                      <a:pt x="225" y="381"/>
                    </a:cubicBezTo>
                    <a:cubicBezTo>
                      <a:pt x="221" y="380"/>
                      <a:pt x="218" y="379"/>
                      <a:pt x="215" y="379"/>
                    </a:cubicBezTo>
                    <a:cubicBezTo>
                      <a:pt x="208" y="378"/>
                      <a:pt x="201" y="377"/>
                      <a:pt x="194" y="376"/>
                    </a:cubicBezTo>
                    <a:cubicBezTo>
                      <a:pt x="193" y="376"/>
                      <a:pt x="192" y="376"/>
                      <a:pt x="192" y="375"/>
                    </a:cubicBezTo>
                    <a:cubicBezTo>
                      <a:pt x="197" y="375"/>
                      <a:pt x="202" y="375"/>
                      <a:pt x="206" y="376"/>
                    </a:cubicBezTo>
                    <a:close/>
                    <a:moveTo>
                      <a:pt x="491" y="435"/>
                    </a:moveTo>
                    <a:cubicBezTo>
                      <a:pt x="486" y="433"/>
                      <a:pt x="481" y="430"/>
                      <a:pt x="476" y="427"/>
                    </a:cubicBezTo>
                    <a:cubicBezTo>
                      <a:pt x="466" y="421"/>
                      <a:pt x="456" y="415"/>
                      <a:pt x="446" y="409"/>
                    </a:cubicBezTo>
                    <a:cubicBezTo>
                      <a:pt x="433" y="403"/>
                      <a:pt x="421" y="397"/>
                      <a:pt x="409" y="391"/>
                    </a:cubicBezTo>
                    <a:cubicBezTo>
                      <a:pt x="402" y="388"/>
                      <a:pt x="394" y="385"/>
                      <a:pt x="387" y="381"/>
                    </a:cubicBezTo>
                    <a:cubicBezTo>
                      <a:pt x="378" y="378"/>
                      <a:pt x="370" y="374"/>
                      <a:pt x="362" y="371"/>
                    </a:cubicBezTo>
                    <a:cubicBezTo>
                      <a:pt x="352" y="367"/>
                      <a:pt x="342" y="364"/>
                      <a:pt x="332" y="361"/>
                    </a:cubicBezTo>
                    <a:cubicBezTo>
                      <a:pt x="331" y="360"/>
                      <a:pt x="329" y="360"/>
                      <a:pt x="328" y="359"/>
                    </a:cubicBezTo>
                    <a:cubicBezTo>
                      <a:pt x="328" y="359"/>
                      <a:pt x="328" y="359"/>
                      <a:pt x="329" y="359"/>
                    </a:cubicBezTo>
                    <a:cubicBezTo>
                      <a:pt x="343" y="362"/>
                      <a:pt x="358" y="366"/>
                      <a:pt x="372" y="372"/>
                    </a:cubicBezTo>
                    <a:cubicBezTo>
                      <a:pt x="378" y="374"/>
                      <a:pt x="384" y="376"/>
                      <a:pt x="389" y="379"/>
                    </a:cubicBezTo>
                    <a:cubicBezTo>
                      <a:pt x="401" y="384"/>
                      <a:pt x="413" y="389"/>
                      <a:pt x="425" y="394"/>
                    </a:cubicBezTo>
                    <a:cubicBezTo>
                      <a:pt x="430" y="397"/>
                      <a:pt x="436" y="399"/>
                      <a:pt x="441" y="402"/>
                    </a:cubicBezTo>
                    <a:cubicBezTo>
                      <a:pt x="457" y="409"/>
                      <a:pt x="471" y="417"/>
                      <a:pt x="485" y="426"/>
                    </a:cubicBezTo>
                    <a:cubicBezTo>
                      <a:pt x="491" y="430"/>
                      <a:pt x="498" y="433"/>
                      <a:pt x="504" y="437"/>
                    </a:cubicBezTo>
                    <a:cubicBezTo>
                      <a:pt x="508" y="439"/>
                      <a:pt x="511" y="442"/>
                      <a:pt x="514" y="444"/>
                    </a:cubicBezTo>
                    <a:cubicBezTo>
                      <a:pt x="518" y="446"/>
                      <a:pt x="521" y="449"/>
                      <a:pt x="524" y="452"/>
                    </a:cubicBezTo>
                    <a:cubicBezTo>
                      <a:pt x="520" y="449"/>
                      <a:pt x="516" y="447"/>
                      <a:pt x="511" y="445"/>
                    </a:cubicBezTo>
                    <a:cubicBezTo>
                      <a:pt x="505" y="441"/>
                      <a:pt x="498" y="439"/>
                      <a:pt x="491" y="435"/>
                    </a:cubicBezTo>
                    <a:close/>
                    <a:moveTo>
                      <a:pt x="494" y="440"/>
                    </a:moveTo>
                    <a:cubicBezTo>
                      <a:pt x="493" y="440"/>
                      <a:pt x="493" y="440"/>
                      <a:pt x="493" y="440"/>
                    </a:cubicBezTo>
                    <a:cubicBezTo>
                      <a:pt x="493" y="440"/>
                      <a:pt x="493" y="440"/>
                      <a:pt x="493" y="440"/>
                    </a:cubicBezTo>
                    <a:lnTo>
                      <a:pt x="494" y="440"/>
                    </a:lnTo>
                    <a:close/>
                    <a:moveTo>
                      <a:pt x="289" y="356"/>
                    </a:moveTo>
                    <a:cubicBezTo>
                      <a:pt x="294" y="356"/>
                      <a:pt x="300" y="357"/>
                      <a:pt x="305" y="358"/>
                    </a:cubicBezTo>
                    <a:cubicBezTo>
                      <a:pt x="312" y="359"/>
                      <a:pt x="319" y="360"/>
                      <a:pt x="325" y="362"/>
                    </a:cubicBezTo>
                    <a:cubicBezTo>
                      <a:pt x="334" y="365"/>
                      <a:pt x="343" y="368"/>
                      <a:pt x="352" y="372"/>
                    </a:cubicBezTo>
                    <a:cubicBezTo>
                      <a:pt x="362" y="375"/>
                      <a:pt x="372" y="379"/>
                      <a:pt x="382" y="383"/>
                    </a:cubicBezTo>
                    <a:cubicBezTo>
                      <a:pt x="396" y="389"/>
                      <a:pt x="411" y="396"/>
                      <a:pt x="425" y="403"/>
                    </a:cubicBezTo>
                    <a:cubicBezTo>
                      <a:pt x="437" y="409"/>
                      <a:pt x="449" y="415"/>
                      <a:pt x="461" y="421"/>
                    </a:cubicBezTo>
                    <a:cubicBezTo>
                      <a:pt x="463" y="423"/>
                      <a:pt x="465" y="424"/>
                      <a:pt x="468" y="426"/>
                    </a:cubicBezTo>
                    <a:cubicBezTo>
                      <a:pt x="467" y="426"/>
                      <a:pt x="467" y="426"/>
                      <a:pt x="467" y="426"/>
                    </a:cubicBezTo>
                    <a:cubicBezTo>
                      <a:pt x="462" y="424"/>
                      <a:pt x="457" y="421"/>
                      <a:pt x="451" y="418"/>
                    </a:cubicBezTo>
                    <a:cubicBezTo>
                      <a:pt x="446" y="416"/>
                      <a:pt x="441" y="414"/>
                      <a:pt x="436" y="412"/>
                    </a:cubicBezTo>
                    <a:cubicBezTo>
                      <a:pt x="434" y="411"/>
                      <a:pt x="432" y="410"/>
                      <a:pt x="431" y="409"/>
                    </a:cubicBezTo>
                    <a:cubicBezTo>
                      <a:pt x="424" y="405"/>
                      <a:pt x="417" y="402"/>
                      <a:pt x="410" y="399"/>
                    </a:cubicBezTo>
                    <a:cubicBezTo>
                      <a:pt x="400" y="395"/>
                      <a:pt x="390" y="391"/>
                      <a:pt x="381" y="387"/>
                    </a:cubicBezTo>
                    <a:cubicBezTo>
                      <a:pt x="374" y="385"/>
                      <a:pt x="367" y="383"/>
                      <a:pt x="360" y="381"/>
                    </a:cubicBezTo>
                    <a:cubicBezTo>
                      <a:pt x="351" y="378"/>
                      <a:pt x="343" y="376"/>
                      <a:pt x="334" y="373"/>
                    </a:cubicBezTo>
                    <a:cubicBezTo>
                      <a:pt x="326" y="371"/>
                      <a:pt x="319" y="369"/>
                      <a:pt x="311" y="367"/>
                    </a:cubicBezTo>
                    <a:cubicBezTo>
                      <a:pt x="304" y="365"/>
                      <a:pt x="297" y="363"/>
                      <a:pt x="290" y="361"/>
                    </a:cubicBezTo>
                    <a:cubicBezTo>
                      <a:pt x="285" y="360"/>
                      <a:pt x="281" y="359"/>
                      <a:pt x="277" y="359"/>
                    </a:cubicBezTo>
                    <a:cubicBezTo>
                      <a:pt x="264" y="356"/>
                      <a:pt x="250" y="354"/>
                      <a:pt x="237" y="352"/>
                    </a:cubicBezTo>
                    <a:cubicBezTo>
                      <a:pt x="237" y="352"/>
                      <a:pt x="237" y="352"/>
                      <a:pt x="236" y="351"/>
                    </a:cubicBezTo>
                    <a:cubicBezTo>
                      <a:pt x="240" y="351"/>
                      <a:pt x="243" y="351"/>
                      <a:pt x="246" y="351"/>
                    </a:cubicBezTo>
                    <a:cubicBezTo>
                      <a:pt x="254" y="352"/>
                      <a:pt x="263" y="353"/>
                      <a:pt x="271" y="353"/>
                    </a:cubicBezTo>
                    <a:cubicBezTo>
                      <a:pt x="277" y="354"/>
                      <a:pt x="283" y="355"/>
                      <a:pt x="289" y="356"/>
                    </a:cubicBezTo>
                    <a:close/>
                    <a:moveTo>
                      <a:pt x="274" y="350"/>
                    </a:moveTo>
                    <a:cubicBezTo>
                      <a:pt x="274" y="350"/>
                      <a:pt x="274" y="350"/>
                      <a:pt x="274" y="350"/>
                    </a:cubicBezTo>
                    <a:cubicBezTo>
                      <a:pt x="276" y="350"/>
                      <a:pt x="279" y="350"/>
                      <a:pt x="281" y="351"/>
                    </a:cubicBezTo>
                    <a:cubicBezTo>
                      <a:pt x="281" y="351"/>
                      <a:pt x="281" y="351"/>
                      <a:pt x="281" y="351"/>
                    </a:cubicBezTo>
                    <a:cubicBezTo>
                      <a:pt x="283" y="351"/>
                      <a:pt x="285" y="351"/>
                      <a:pt x="287" y="351"/>
                    </a:cubicBezTo>
                    <a:cubicBezTo>
                      <a:pt x="287" y="351"/>
                      <a:pt x="287" y="351"/>
                      <a:pt x="287" y="351"/>
                    </a:cubicBezTo>
                    <a:cubicBezTo>
                      <a:pt x="289" y="352"/>
                      <a:pt x="291" y="352"/>
                      <a:pt x="294" y="352"/>
                    </a:cubicBezTo>
                    <a:cubicBezTo>
                      <a:pt x="294" y="352"/>
                      <a:pt x="294" y="352"/>
                      <a:pt x="293" y="353"/>
                    </a:cubicBezTo>
                    <a:cubicBezTo>
                      <a:pt x="291" y="352"/>
                      <a:pt x="289" y="352"/>
                      <a:pt x="287" y="351"/>
                    </a:cubicBezTo>
                    <a:cubicBezTo>
                      <a:pt x="287" y="351"/>
                      <a:pt x="287" y="351"/>
                      <a:pt x="287" y="351"/>
                    </a:cubicBezTo>
                    <a:cubicBezTo>
                      <a:pt x="285" y="351"/>
                      <a:pt x="283" y="351"/>
                      <a:pt x="281" y="351"/>
                    </a:cubicBezTo>
                    <a:cubicBezTo>
                      <a:pt x="281" y="351"/>
                      <a:pt x="281" y="351"/>
                      <a:pt x="281" y="351"/>
                    </a:cubicBezTo>
                    <a:cubicBezTo>
                      <a:pt x="279" y="351"/>
                      <a:pt x="276" y="350"/>
                      <a:pt x="274" y="350"/>
                    </a:cubicBezTo>
                    <a:close/>
                    <a:moveTo>
                      <a:pt x="299" y="353"/>
                    </a:moveTo>
                    <a:cubicBezTo>
                      <a:pt x="299" y="353"/>
                      <a:pt x="299" y="353"/>
                      <a:pt x="299" y="353"/>
                    </a:cubicBezTo>
                    <a:cubicBezTo>
                      <a:pt x="299" y="353"/>
                      <a:pt x="299" y="353"/>
                      <a:pt x="299" y="353"/>
                    </a:cubicBezTo>
                    <a:cubicBezTo>
                      <a:pt x="299" y="353"/>
                      <a:pt x="299" y="353"/>
                      <a:pt x="299" y="353"/>
                    </a:cubicBezTo>
                    <a:close/>
                    <a:moveTo>
                      <a:pt x="305" y="354"/>
                    </a:moveTo>
                    <a:cubicBezTo>
                      <a:pt x="306" y="354"/>
                      <a:pt x="306" y="354"/>
                      <a:pt x="306" y="354"/>
                    </a:cubicBezTo>
                    <a:cubicBezTo>
                      <a:pt x="306" y="354"/>
                      <a:pt x="306" y="354"/>
                      <a:pt x="306" y="354"/>
                    </a:cubicBezTo>
                    <a:lnTo>
                      <a:pt x="305" y="354"/>
                    </a:lnTo>
                    <a:close/>
                    <a:moveTo>
                      <a:pt x="309" y="355"/>
                    </a:moveTo>
                    <a:cubicBezTo>
                      <a:pt x="310" y="355"/>
                      <a:pt x="310" y="354"/>
                      <a:pt x="310" y="354"/>
                    </a:cubicBezTo>
                    <a:cubicBezTo>
                      <a:pt x="312" y="355"/>
                      <a:pt x="315" y="355"/>
                      <a:pt x="318" y="356"/>
                    </a:cubicBezTo>
                    <a:cubicBezTo>
                      <a:pt x="318" y="356"/>
                      <a:pt x="318" y="356"/>
                      <a:pt x="318" y="356"/>
                    </a:cubicBezTo>
                    <a:cubicBezTo>
                      <a:pt x="315" y="356"/>
                      <a:pt x="312" y="355"/>
                      <a:pt x="309" y="355"/>
                    </a:cubicBezTo>
                    <a:close/>
                    <a:moveTo>
                      <a:pt x="322" y="357"/>
                    </a:moveTo>
                    <a:cubicBezTo>
                      <a:pt x="322" y="357"/>
                      <a:pt x="322" y="357"/>
                      <a:pt x="322" y="357"/>
                    </a:cubicBezTo>
                    <a:cubicBezTo>
                      <a:pt x="323" y="357"/>
                      <a:pt x="324" y="357"/>
                      <a:pt x="324" y="358"/>
                    </a:cubicBezTo>
                    <a:cubicBezTo>
                      <a:pt x="324" y="358"/>
                      <a:pt x="324" y="358"/>
                      <a:pt x="324" y="358"/>
                    </a:cubicBezTo>
                    <a:cubicBezTo>
                      <a:pt x="323" y="358"/>
                      <a:pt x="323" y="357"/>
                      <a:pt x="322" y="357"/>
                    </a:cubicBezTo>
                    <a:close/>
                    <a:moveTo>
                      <a:pt x="502" y="433"/>
                    </a:moveTo>
                    <a:cubicBezTo>
                      <a:pt x="501" y="432"/>
                      <a:pt x="500" y="432"/>
                      <a:pt x="499" y="431"/>
                    </a:cubicBezTo>
                    <a:cubicBezTo>
                      <a:pt x="499" y="431"/>
                      <a:pt x="499" y="431"/>
                      <a:pt x="499" y="431"/>
                    </a:cubicBezTo>
                    <a:cubicBezTo>
                      <a:pt x="499" y="431"/>
                      <a:pt x="499" y="431"/>
                      <a:pt x="499" y="431"/>
                    </a:cubicBezTo>
                    <a:cubicBezTo>
                      <a:pt x="489" y="426"/>
                      <a:pt x="480" y="419"/>
                      <a:pt x="470" y="414"/>
                    </a:cubicBezTo>
                    <a:cubicBezTo>
                      <a:pt x="465" y="411"/>
                      <a:pt x="460" y="408"/>
                      <a:pt x="455" y="405"/>
                    </a:cubicBezTo>
                    <a:cubicBezTo>
                      <a:pt x="450" y="403"/>
                      <a:pt x="445" y="400"/>
                      <a:pt x="440" y="398"/>
                    </a:cubicBezTo>
                    <a:cubicBezTo>
                      <a:pt x="434" y="395"/>
                      <a:pt x="428" y="392"/>
                      <a:pt x="422" y="390"/>
                    </a:cubicBezTo>
                    <a:cubicBezTo>
                      <a:pt x="417" y="388"/>
                      <a:pt x="412" y="385"/>
                      <a:pt x="407" y="383"/>
                    </a:cubicBezTo>
                    <a:cubicBezTo>
                      <a:pt x="404" y="381"/>
                      <a:pt x="400" y="380"/>
                      <a:pt x="396" y="378"/>
                    </a:cubicBezTo>
                    <a:cubicBezTo>
                      <a:pt x="392" y="377"/>
                      <a:pt x="389" y="375"/>
                      <a:pt x="385" y="374"/>
                    </a:cubicBezTo>
                    <a:cubicBezTo>
                      <a:pt x="377" y="371"/>
                      <a:pt x="369" y="367"/>
                      <a:pt x="361" y="365"/>
                    </a:cubicBezTo>
                    <a:cubicBezTo>
                      <a:pt x="352" y="362"/>
                      <a:pt x="343" y="360"/>
                      <a:pt x="334" y="358"/>
                    </a:cubicBezTo>
                    <a:cubicBezTo>
                      <a:pt x="328" y="356"/>
                      <a:pt x="321" y="354"/>
                      <a:pt x="314" y="352"/>
                    </a:cubicBezTo>
                    <a:cubicBezTo>
                      <a:pt x="306" y="351"/>
                      <a:pt x="298" y="350"/>
                      <a:pt x="290" y="349"/>
                    </a:cubicBezTo>
                    <a:cubicBezTo>
                      <a:pt x="277" y="347"/>
                      <a:pt x="263" y="347"/>
                      <a:pt x="250" y="347"/>
                    </a:cubicBezTo>
                    <a:cubicBezTo>
                      <a:pt x="249" y="346"/>
                      <a:pt x="247" y="346"/>
                      <a:pt x="246" y="346"/>
                    </a:cubicBezTo>
                    <a:cubicBezTo>
                      <a:pt x="252" y="345"/>
                      <a:pt x="257" y="343"/>
                      <a:pt x="263" y="343"/>
                    </a:cubicBezTo>
                    <a:cubicBezTo>
                      <a:pt x="268" y="342"/>
                      <a:pt x="274" y="343"/>
                      <a:pt x="279" y="343"/>
                    </a:cubicBezTo>
                    <a:cubicBezTo>
                      <a:pt x="285" y="344"/>
                      <a:pt x="290" y="343"/>
                      <a:pt x="296" y="344"/>
                    </a:cubicBezTo>
                    <a:cubicBezTo>
                      <a:pt x="303" y="344"/>
                      <a:pt x="311" y="346"/>
                      <a:pt x="318" y="348"/>
                    </a:cubicBezTo>
                    <a:cubicBezTo>
                      <a:pt x="322" y="350"/>
                      <a:pt x="325" y="351"/>
                      <a:pt x="329" y="351"/>
                    </a:cubicBezTo>
                    <a:cubicBezTo>
                      <a:pt x="337" y="353"/>
                      <a:pt x="343" y="355"/>
                      <a:pt x="350" y="358"/>
                    </a:cubicBezTo>
                    <a:cubicBezTo>
                      <a:pt x="364" y="363"/>
                      <a:pt x="378" y="368"/>
                      <a:pt x="391" y="374"/>
                    </a:cubicBezTo>
                    <a:cubicBezTo>
                      <a:pt x="399" y="377"/>
                      <a:pt x="406" y="380"/>
                      <a:pt x="413" y="383"/>
                    </a:cubicBezTo>
                    <a:cubicBezTo>
                      <a:pt x="417" y="385"/>
                      <a:pt x="420" y="386"/>
                      <a:pt x="424" y="387"/>
                    </a:cubicBezTo>
                    <a:cubicBezTo>
                      <a:pt x="424" y="388"/>
                      <a:pt x="424" y="388"/>
                      <a:pt x="425" y="388"/>
                    </a:cubicBezTo>
                    <a:cubicBezTo>
                      <a:pt x="433" y="392"/>
                      <a:pt x="442" y="395"/>
                      <a:pt x="451" y="400"/>
                    </a:cubicBezTo>
                    <a:cubicBezTo>
                      <a:pt x="460" y="406"/>
                      <a:pt x="470" y="412"/>
                      <a:pt x="480" y="419"/>
                    </a:cubicBezTo>
                    <a:cubicBezTo>
                      <a:pt x="486" y="422"/>
                      <a:pt x="491" y="425"/>
                      <a:pt x="496" y="428"/>
                    </a:cubicBezTo>
                    <a:cubicBezTo>
                      <a:pt x="497" y="429"/>
                      <a:pt x="498" y="430"/>
                      <a:pt x="499" y="431"/>
                    </a:cubicBezTo>
                    <a:cubicBezTo>
                      <a:pt x="499" y="431"/>
                      <a:pt x="499" y="431"/>
                      <a:pt x="499" y="431"/>
                    </a:cubicBezTo>
                    <a:cubicBezTo>
                      <a:pt x="499" y="431"/>
                      <a:pt x="499" y="431"/>
                      <a:pt x="499" y="431"/>
                    </a:cubicBezTo>
                    <a:cubicBezTo>
                      <a:pt x="500" y="431"/>
                      <a:pt x="502" y="432"/>
                      <a:pt x="503" y="432"/>
                    </a:cubicBezTo>
                    <a:cubicBezTo>
                      <a:pt x="503" y="433"/>
                      <a:pt x="503" y="433"/>
                      <a:pt x="502" y="433"/>
                    </a:cubicBezTo>
                    <a:close/>
                    <a:moveTo>
                      <a:pt x="445" y="392"/>
                    </a:moveTo>
                    <a:cubicBezTo>
                      <a:pt x="441" y="390"/>
                      <a:pt x="438" y="389"/>
                      <a:pt x="434" y="387"/>
                    </a:cubicBezTo>
                    <a:cubicBezTo>
                      <a:pt x="430" y="386"/>
                      <a:pt x="426" y="384"/>
                      <a:pt x="422" y="383"/>
                    </a:cubicBezTo>
                    <a:cubicBezTo>
                      <a:pt x="412" y="378"/>
                      <a:pt x="401" y="373"/>
                      <a:pt x="390" y="369"/>
                    </a:cubicBezTo>
                    <a:cubicBezTo>
                      <a:pt x="381" y="365"/>
                      <a:pt x="372" y="362"/>
                      <a:pt x="363" y="358"/>
                    </a:cubicBezTo>
                    <a:cubicBezTo>
                      <a:pt x="357" y="356"/>
                      <a:pt x="352" y="354"/>
                      <a:pt x="346" y="352"/>
                    </a:cubicBezTo>
                    <a:cubicBezTo>
                      <a:pt x="342" y="351"/>
                      <a:pt x="338" y="350"/>
                      <a:pt x="334" y="348"/>
                    </a:cubicBezTo>
                    <a:cubicBezTo>
                      <a:pt x="328" y="347"/>
                      <a:pt x="323" y="345"/>
                      <a:pt x="317" y="344"/>
                    </a:cubicBezTo>
                    <a:cubicBezTo>
                      <a:pt x="307" y="341"/>
                      <a:pt x="297" y="339"/>
                      <a:pt x="287" y="340"/>
                    </a:cubicBezTo>
                    <a:cubicBezTo>
                      <a:pt x="285" y="340"/>
                      <a:pt x="284" y="340"/>
                      <a:pt x="282" y="340"/>
                    </a:cubicBezTo>
                    <a:cubicBezTo>
                      <a:pt x="276" y="339"/>
                      <a:pt x="270" y="339"/>
                      <a:pt x="263" y="339"/>
                    </a:cubicBezTo>
                    <a:cubicBezTo>
                      <a:pt x="257" y="338"/>
                      <a:pt x="251" y="341"/>
                      <a:pt x="245" y="342"/>
                    </a:cubicBezTo>
                    <a:cubicBezTo>
                      <a:pt x="243" y="343"/>
                      <a:pt x="241" y="343"/>
                      <a:pt x="239" y="343"/>
                    </a:cubicBezTo>
                    <a:cubicBezTo>
                      <a:pt x="251" y="336"/>
                      <a:pt x="263" y="327"/>
                      <a:pt x="277" y="322"/>
                    </a:cubicBezTo>
                    <a:cubicBezTo>
                      <a:pt x="279" y="328"/>
                      <a:pt x="285" y="330"/>
                      <a:pt x="290" y="332"/>
                    </a:cubicBezTo>
                    <a:cubicBezTo>
                      <a:pt x="298" y="334"/>
                      <a:pt x="305" y="337"/>
                      <a:pt x="313" y="340"/>
                    </a:cubicBezTo>
                    <a:cubicBezTo>
                      <a:pt x="319" y="341"/>
                      <a:pt x="325" y="342"/>
                      <a:pt x="331" y="344"/>
                    </a:cubicBezTo>
                    <a:cubicBezTo>
                      <a:pt x="341" y="346"/>
                      <a:pt x="350" y="349"/>
                      <a:pt x="360" y="352"/>
                    </a:cubicBezTo>
                    <a:cubicBezTo>
                      <a:pt x="365" y="354"/>
                      <a:pt x="370" y="355"/>
                      <a:pt x="375" y="357"/>
                    </a:cubicBezTo>
                    <a:cubicBezTo>
                      <a:pt x="383" y="360"/>
                      <a:pt x="391" y="364"/>
                      <a:pt x="399" y="367"/>
                    </a:cubicBezTo>
                    <a:cubicBezTo>
                      <a:pt x="407" y="371"/>
                      <a:pt x="414" y="374"/>
                      <a:pt x="421" y="378"/>
                    </a:cubicBezTo>
                    <a:cubicBezTo>
                      <a:pt x="430" y="383"/>
                      <a:pt x="439" y="388"/>
                      <a:pt x="449" y="394"/>
                    </a:cubicBezTo>
                    <a:cubicBezTo>
                      <a:pt x="449" y="394"/>
                      <a:pt x="449" y="394"/>
                      <a:pt x="449" y="395"/>
                    </a:cubicBezTo>
                    <a:cubicBezTo>
                      <a:pt x="448" y="394"/>
                      <a:pt x="446" y="393"/>
                      <a:pt x="445" y="392"/>
                    </a:cubicBezTo>
                    <a:close/>
                    <a:moveTo>
                      <a:pt x="282" y="323"/>
                    </a:moveTo>
                    <a:cubicBezTo>
                      <a:pt x="282" y="323"/>
                      <a:pt x="282" y="322"/>
                      <a:pt x="282" y="322"/>
                    </a:cubicBezTo>
                    <a:cubicBezTo>
                      <a:pt x="283" y="323"/>
                      <a:pt x="284" y="324"/>
                      <a:pt x="285" y="324"/>
                    </a:cubicBezTo>
                    <a:cubicBezTo>
                      <a:pt x="285" y="325"/>
                      <a:pt x="285" y="325"/>
                      <a:pt x="284" y="325"/>
                    </a:cubicBezTo>
                    <a:cubicBezTo>
                      <a:pt x="284" y="324"/>
                      <a:pt x="283" y="323"/>
                      <a:pt x="282" y="323"/>
                    </a:cubicBezTo>
                    <a:close/>
                    <a:moveTo>
                      <a:pt x="288" y="326"/>
                    </a:moveTo>
                    <a:cubicBezTo>
                      <a:pt x="288" y="326"/>
                      <a:pt x="288" y="326"/>
                      <a:pt x="288" y="326"/>
                    </a:cubicBezTo>
                    <a:cubicBezTo>
                      <a:pt x="288" y="326"/>
                      <a:pt x="289" y="326"/>
                      <a:pt x="289" y="326"/>
                    </a:cubicBezTo>
                    <a:cubicBezTo>
                      <a:pt x="289" y="326"/>
                      <a:pt x="288" y="327"/>
                      <a:pt x="288" y="327"/>
                    </a:cubicBezTo>
                    <a:cubicBezTo>
                      <a:pt x="288" y="327"/>
                      <a:pt x="288" y="326"/>
                      <a:pt x="288" y="326"/>
                    </a:cubicBezTo>
                    <a:close/>
                    <a:moveTo>
                      <a:pt x="296" y="330"/>
                    </a:moveTo>
                    <a:cubicBezTo>
                      <a:pt x="296" y="330"/>
                      <a:pt x="296" y="330"/>
                      <a:pt x="296" y="330"/>
                    </a:cubicBezTo>
                    <a:cubicBezTo>
                      <a:pt x="296" y="330"/>
                      <a:pt x="296" y="330"/>
                      <a:pt x="296" y="330"/>
                    </a:cubicBezTo>
                    <a:close/>
                    <a:moveTo>
                      <a:pt x="301" y="331"/>
                    </a:moveTo>
                    <a:cubicBezTo>
                      <a:pt x="301" y="331"/>
                      <a:pt x="301" y="331"/>
                      <a:pt x="301" y="331"/>
                    </a:cubicBezTo>
                    <a:cubicBezTo>
                      <a:pt x="301" y="331"/>
                      <a:pt x="301" y="331"/>
                      <a:pt x="301" y="331"/>
                    </a:cubicBezTo>
                    <a:close/>
                    <a:moveTo>
                      <a:pt x="308" y="334"/>
                    </a:moveTo>
                    <a:cubicBezTo>
                      <a:pt x="308" y="334"/>
                      <a:pt x="308" y="334"/>
                      <a:pt x="308" y="334"/>
                    </a:cubicBezTo>
                    <a:cubicBezTo>
                      <a:pt x="309" y="334"/>
                      <a:pt x="309" y="334"/>
                      <a:pt x="309" y="334"/>
                    </a:cubicBezTo>
                    <a:cubicBezTo>
                      <a:pt x="309" y="334"/>
                      <a:pt x="309" y="334"/>
                      <a:pt x="309" y="334"/>
                    </a:cubicBezTo>
                    <a:cubicBezTo>
                      <a:pt x="309" y="334"/>
                      <a:pt x="309" y="334"/>
                      <a:pt x="308" y="334"/>
                    </a:cubicBezTo>
                    <a:close/>
                    <a:moveTo>
                      <a:pt x="283" y="320"/>
                    </a:moveTo>
                    <a:cubicBezTo>
                      <a:pt x="296" y="325"/>
                      <a:pt x="309" y="330"/>
                      <a:pt x="322" y="335"/>
                    </a:cubicBezTo>
                    <a:cubicBezTo>
                      <a:pt x="309" y="333"/>
                      <a:pt x="287" y="324"/>
                      <a:pt x="283" y="320"/>
                    </a:cubicBezTo>
                    <a:close/>
                    <a:moveTo>
                      <a:pt x="284" y="299"/>
                    </a:moveTo>
                    <a:cubicBezTo>
                      <a:pt x="284" y="298"/>
                      <a:pt x="284" y="298"/>
                      <a:pt x="284" y="298"/>
                    </a:cubicBezTo>
                    <a:cubicBezTo>
                      <a:pt x="284" y="299"/>
                      <a:pt x="284" y="299"/>
                      <a:pt x="284" y="299"/>
                    </a:cubicBezTo>
                    <a:close/>
                    <a:moveTo>
                      <a:pt x="377" y="130"/>
                    </a:moveTo>
                    <a:cubicBezTo>
                      <a:pt x="368" y="141"/>
                      <a:pt x="359" y="152"/>
                      <a:pt x="350" y="163"/>
                    </a:cubicBezTo>
                    <a:cubicBezTo>
                      <a:pt x="340" y="177"/>
                      <a:pt x="330" y="190"/>
                      <a:pt x="322" y="205"/>
                    </a:cubicBezTo>
                    <a:cubicBezTo>
                      <a:pt x="316" y="216"/>
                      <a:pt x="309" y="228"/>
                      <a:pt x="304" y="240"/>
                    </a:cubicBezTo>
                    <a:cubicBezTo>
                      <a:pt x="299" y="250"/>
                      <a:pt x="294" y="260"/>
                      <a:pt x="291" y="272"/>
                    </a:cubicBezTo>
                    <a:cubicBezTo>
                      <a:pt x="289" y="280"/>
                      <a:pt x="287" y="288"/>
                      <a:pt x="284" y="295"/>
                    </a:cubicBezTo>
                    <a:cubicBezTo>
                      <a:pt x="284" y="295"/>
                      <a:pt x="284" y="295"/>
                      <a:pt x="284" y="295"/>
                    </a:cubicBezTo>
                    <a:cubicBezTo>
                      <a:pt x="284" y="295"/>
                      <a:pt x="284" y="295"/>
                      <a:pt x="284" y="295"/>
                    </a:cubicBezTo>
                    <a:cubicBezTo>
                      <a:pt x="286" y="284"/>
                      <a:pt x="287" y="273"/>
                      <a:pt x="291" y="263"/>
                    </a:cubicBezTo>
                    <a:cubicBezTo>
                      <a:pt x="295" y="254"/>
                      <a:pt x="299" y="246"/>
                      <a:pt x="303" y="237"/>
                    </a:cubicBezTo>
                    <a:cubicBezTo>
                      <a:pt x="305" y="233"/>
                      <a:pt x="306" y="229"/>
                      <a:pt x="308" y="226"/>
                    </a:cubicBezTo>
                    <a:cubicBezTo>
                      <a:pt x="312" y="214"/>
                      <a:pt x="318" y="203"/>
                      <a:pt x="324" y="192"/>
                    </a:cubicBezTo>
                    <a:cubicBezTo>
                      <a:pt x="326" y="188"/>
                      <a:pt x="329" y="185"/>
                      <a:pt x="332" y="181"/>
                    </a:cubicBezTo>
                    <a:cubicBezTo>
                      <a:pt x="336" y="175"/>
                      <a:pt x="341" y="169"/>
                      <a:pt x="346" y="162"/>
                    </a:cubicBezTo>
                    <a:cubicBezTo>
                      <a:pt x="353" y="153"/>
                      <a:pt x="360" y="144"/>
                      <a:pt x="369" y="137"/>
                    </a:cubicBezTo>
                    <a:cubicBezTo>
                      <a:pt x="371" y="135"/>
                      <a:pt x="373" y="132"/>
                      <a:pt x="375" y="130"/>
                    </a:cubicBezTo>
                    <a:cubicBezTo>
                      <a:pt x="376" y="129"/>
                      <a:pt x="377" y="128"/>
                      <a:pt x="378" y="128"/>
                    </a:cubicBezTo>
                    <a:cubicBezTo>
                      <a:pt x="378" y="129"/>
                      <a:pt x="377" y="129"/>
                      <a:pt x="377" y="130"/>
                    </a:cubicBezTo>
                    <a:close/>
                    <a:moveTo>
                      <a:pt x="425" y="71"/>
                    </a:moveTo>
                    <a:cubicBezTo>
                      <a:pt x="425" y="71"/>
                      <a:pt x="425" y="70"/>
                      <a:pt x="426" y="70"/>
                    </a:cubicBezTo>
                    <a:cubicBezTo>
                      <a:pt x="426" y="70"/>
                      <a:pt x="426" y="70"/>
                      <a:pt x="427" y="70"/>
                    </a:cubicBezTo>
                    <a:cubicBezTo>
                      <a:pt x="427" y="69"/>
                      <a:pt x="427" y="69"/>
                      <a:pt x="428" y="69"/>
                    </a:cubicBezTo>
                    <a:cubicBezTo>
                      <a:pt x="428" y="68"/>
                      <a:pt x="428" y="68"/>
                      <a:pt x="429" y="68"/>
                    </a:cubicBezTo>
                    <a:cubicBezTo>
                      <a:pt x="429" y="67"/>
                      <a:pt x="429" y="67"/>
                      <a:pt x="430" y="67"/>
                    </a:cubicBezTo>
                    <a:cubicBezTo>
                      <a:pt x="430" y="67"/>
                      <a:pt x="430" y="67"/>
                      <a:pt x="430" y="67"/>
                    </a:cubicBezTo>
                    <a:cubicBezTo>
                      <a:pt x="430" y="67"/>
                      <a:pt x="430" y="67"/>
                      <a:pt x="430" y="67"/>
                    </a:cubicBezTo>
                    <a:cubicBezTo>
                      <a:pt x="429" y="67"/>
                      <a:pt x="429" y="67"/>
                      <a:pt x="429" y="68"/>
                    </a:cubicBezTo>
                    <a:cubicBezTo>
                      <a:pt x="428" y="68"/>
                      <a:pt x="428" y="68"/>
                      <a:pt x="428" y="69"/>
                    </a:cubicBezTo>
                    <a:cubicBezTo>
                      <a:pt x="427" y="69"/>
                      <a:pt x="427" y="69"/>
                      <a:pt x="427" y="70"/>
                    </a:cubicBezTo>
                    <a:cubicBezTo>
                      <a:pt x="426" y="70"/>
                      <a:pt x="426" y="70"/>
                      <a:pt x="426" y="70"/>
                    </a:cubicBezTo>
                    <a:cubicBezTo>
                      <a:pt x="425" y="70"/>
                      <a:pt x="425" y="71"/>
                      <a:pt x="425" y="71"/>
                    </a:cubicBezTo>
                    <a:cubicBezTo>
                      <a:pt x="424" y="71"/>
                      <a:pt x="424" y="71"/>
                      <a:pt x="424" y="71"/>
                    </a:cubicBezTo>
                    <a:lnTo>
                      <a:pt x="425" y="71"/>
                    </a:lnTo>
                    <a:close/>
                    <a:moveTo>
                      <a:pt x="435" y="66"/>
                    </a:moveTo>
                    <a:cubicBezTo>
                      <a:pt x="435" y="65"/>
                      <a:pt x="436" y="65"/>
                      <a:pt x="437" y="64"/>
                    </a:cubicBezTo>
                    <a:cubicBezTo>
                      <a:pt x="437" y="64"/>
                      <a:pt x="437" y="64"/>
                      <a:pt x="437" y="64"/>
                    </a:cubicBezTo>
                    <a:cubicBezTo>
                      <a:pt x="437" y="64"/>
                      <a:pt x="438" y="63"/>
                      <a:pt x="438" y="63"/>
                    </a:cubicBezTo>
                    <a:cubicBezTo>
                      <a:pt x="438" y="63"/>
                      <a:pt x="439" y="62"/>
                      <a:pt x="439" y="62"/>
                    </a:cubicBezTo>
                    <a:cubicBezTo>
                      <a:pt x="439" y="62"/>
                      <a:pt x="438" y="63"/>
                      <a:pt x="438" y="63"/>
                    </a:cubicBezTo>
                    <a:cubicBezTo>
                      <a:pt x="438" y="63"/>
                      <a:pt x="438" y="64"/>
                      <a:pt x="437" y="64"/>
                    </a:cubicBezTo>
                    <a:cubicBezTo>
                      <a:pt x="437" y="64"/>
                      <a:pt x="437" y="64"/>
                      <a:pt x="437" y="64"/>
                    </a:cubicBezTo>
                    <a:cubicBezTo>
                      <a:pt x="434" y="68"/>
                      <a:pt x="430" y="72"/>
                      <a:pt x="427" y="75"/>
                    </a:cubicBezTo>
                    <a:cubicBezTo>
                      <a:pt x="416" y="86"/>
                      <a:pt x="404" y="97"/>
                      <a:pt x="394" y="109"/>
                    </a:cubicBezTo>
                    <a:cubicBezTo>
                      <a:pt x="389" y="115"/>
                      <a:pt x="382" y="120"/>
                      <a:pt x="377" y="125"/>
                    </a:cubicBezTo>
                    <a:cubicBezTo>
                      <a:pt x="365" y="137"/>
                      <a:pt x="353" y="148"/>
                      <a:pt x="344" y="162"/>
                    </a:cubicBezTo>
                    <a:cubicBezTo>
                      <a:pt x="340" y="168"/>
                      <a:pt x="335" y="173"/>
                      <a:pt x="330" y="179"/>
                    </a:cubicBezTo>
                    <a:cubicBezTo>
                      <a:pt x="326" y="185"/>
                      <a:pt x="322" y="191"/>
                      <a:pt x="318" y="198"/>
                    </a:cubicBezTo>
                    <a:cubicBezTo>
                      <a:pt x="312" y="209"/>
                      <a:pt x="307" y="221"/>
                      <a:pt x="302" y="233"/>
                    </a:cubicBezTo>
                    <a:cubicBezTo>
                      <a:pt x="301" y="238"/>
                      <a:pt x="298" y="243"/>
                      <a:pt x="296" y="248"/>
                    </a:cubicBezTo>
                    <a:cubicBezTo>
                      <a:pt x="290" y="259"/>
                      <a:pt x="285" y="270"/>
                      <a:pt x="284" y="283"/>
                    </a:cubicBezTo>
                    <a:cubicBezTo>
                      <a:pt x="283" y="288"/>
                      <a:pt x="282" y="293"/>
                      <a:pt x="281" y="297"/>
                    </a:cubicBezTo>
                    <a:cubicBezTo>
                      <a:pt x="281" y="298"/>
                      <a:pt x="281" y="298"/>
                      <a:pt x="281" y="298"/>
                    </a:cubicBezTo>
                    <a:cubicBezTo>
                      <a:pt x="281" y="298"/>
                      <a:pt x="281" y="298"/>
                      <a:pt x="281" y="298"/>
                    </a:cubicBezTo>
                    <a:cubicBezTo>
                      <a:pt x="281" y="298"/>
                      <a:pt x="281" y="298"/>
                      <a:pt x="281" y="298"/>
                    </a:cubicBezTo>
                    <a:cubicBezTo>
                      <a:pt x="281" y="298"/>
                      <a:pt x="281" y="298"/>
                      <a:pt x="281" y="297"/>
                    </a:cubicBezTo>
                    <a:cubicBezTo>
                      <a:pt x="281" y="292"/>
                      <a:pt x="282" y="286"/>
                      <a:pt x="283" y="280"/>
                    </a:cubicBezTo>
                    <a:cubicBezTo>
                      <a:pt x="284" y="274"/>
                      <a:pt x="285" y="269"/>
                      <a:pt x="287" y="263"/>
                    </a:cubicBezTo>
                    <a:cubicBezTo>
                      <a:pt x="290" y="251"/>
                      <a:pt x="292" y="240"/>
                      <a:pt x="298" y="229"/>
                    </a:cubicBezTo>
                    <a:cubicBezTo>
                      <a:pt x="303" y="219"/>
                      <a:pt x="307" y="210"/>
                      <a:pt x="312" y="200"/>
                    </a:cubicBezTo>
                    <a:cubicBezTo>
                      <a:pt x="315" y="194"/>
                      <a:pt x="318" y="188"/>
                      <a:pt x="322" y="183"/>
                    </a:cubicBezTo>
                    <a:cubicBezTo>
                      <a:pt x="329" y="173"/>
                      <a:pt x="337" y="163"/>
                      <a:pt x="344" y="154"/>
                    </a:cubicBezTo>
                    <a:cubicBezTo>
                      <a:pt x="350" y="146"/>
                      <a:pt x="357" y="140"/>
                      <a:pt x="364" y="133"/>
                    </a:cubicBezTo>
                    <a:cubicBezTo>
                      <a:pt x="370" y="128"/>
                      <a:pt x="375" y="123"/>
                      <a:pt x="380" y="117"/>
                    </a:cubicBezTo>
                    <a:cubicBezTo>
                      <a:pt x="384" y="114"/>
                      <a:pt x="388" y="111"/>
                      <a:pt x="392" y="107"/>
                    </a:cubicBezTo>
                    <a:cubicBezTo>
                      <a:pt x="397" y="102"/>
                      <a:pt x="402" y="96"/>
                      <a:pt x="407" y="90"/>
                    </a:cubicBezTo>
                    <a:cubicBezTo>
                      <a:pt x="412" y="85"/>
                      <a:pt x="418" y="80"/>
                      <a:pt x="424" y="75"/>
                    </a:cubicBezTo>
                    <a:cubicBezTo>
                      <a:pt x="427" y="72"/>
                      <a:pt x="431" y="69"/>
                      <a:pt x="435" y="66"/>
                    </a:cubicBezTo>
                    <a:close/>
                    <a:moveTo>
                      <a:pt x="423" y="72"/>
                    </a:moveTo>
                    <a:cubicBezTo>
                      <a:pt x="423" y="72"/>
                      <a:pt x="423" y="72"/>
                      <a:pt x="423" y="72"/>
                    </a:cubicBezTo>
                    <a:cubicBezTo>
                      <a:pt x="423" y="72"/>
                      <a:pt x="423" y="72"/>
                      <a:pt x="423" y="72"/>
                    </a:cubicBezTo>
                    <a:close/>
                    <a:moveTo>
                      <a:pt x="410" y="82"/>
                    </a:moveTo>
                    <a:cubicBezTo>
                      <a:pt x="410" y="82"/>
                      <a:pt x="411" y="81"/>
                      <a:pt x="412" y="81"/>
                    </a:cubicBezTo>
                    <a:cubicBezTo>
                      <a:pt x="412" y="81"/>
                      <a:pt x="412" y="81"/>
                      <a:pt x="412" y="81"/>
                    </a:cubicBezTo>
                    <a:cubicBezTo>
                      <a:pt x="413" y="80"/>
                      <a:pt x="413" y="80"/>
                      <a:pt x="413" y="80"/>
                    </a:cubicBezTo>
                    <a:cubicBezTo>
                      <a:pt x="414" y="79"/>
                      <a:pt x="414" y="79"/>
                      <a:pt x="415" y="79"/>
                    </a:cubicBezTo>
                    <a:cubicBezTo>
                      <a:pt x="415" y="78"/>
                      <a:pt x="415" y="78"/>
                      <a:pt x="416" y="78"/>
                    </a:cubicBezTo>
                    <a:cubicBezTo>
                      <a:pt x="415" y="78"/>
                      <a:pt x="415" y="78"/>
                      <a:pt x="415" y="79"/>
                    </a:cubicBezTo>
                    <a:cubicBezTo>
                      <a:pt x="414" y="79"/>
                      <a:pt x="414" y="79"/>
                      <a:pt x="414" y="80"/>
                    </a:cubicBezTo>
                    <a:cubicBezTo>
                      <a:pt x="413" y="80"/>
                      <a:pt x="413" y="80"/>
                      <a:pt x="412" y="81"/>
                    </a:cubicBezTo>
                    <a:cubicBezTo>
                      <a:pt x="412" y="81"/>
                      <a:pt x="412" y="81"/>
                      <a:pt x="412" y="81"/>
                    </a:cubicBezTo>
                    <a:cubicBezTo>
                      <a:pt x="412" y="81"/>
                      <a:pt x="412" y="81"/>
                      <a:pt x="412" y="82"/>
                    </a:cubicBezTo>
                    <a:cubicBezTo>
                      <a:pt x="403" y="90"/>
                      <a:pt x="395" y="100"/>
                      <a:pt x="386" y="108"/>
                    </a:cubicBezTo>
                    <a:cubicBezTo>
                      <a:pt x="375" y="119"/>
                      <a:pt x="363" y="130"/>
                      <a:pt x="352" y="141"/>
                    </a:cubicBezTo>
                    <a:cubicBezTo>
                      <a:pt x="344" y="149"/>
                      <a:pt x="337" y="158"/>
                      <a:pt x="330" y="167"/>
                    </a:cubicBezTo>
                    <a:cubicBezTo>
                      <a:pt x="325" y="173"/>
                      <a:pt x="320" y="180"/>
                      <a:pt x="316" y="187"/>
                    </a:cubicBezTo>
                    <a:cubicBezTo>
                      <a:pt x="310" y="196"/>
                      <a:pt x="305" y="206"/>
                      <a:pt x="301" y="216"/>
                    </a:cubicBezTo>
                    <a:cubicBezTo>
                      <a:pt x="297" y="223"/>
                      <a:pt x="293" y="231"/>
                      <a:pt x="291" y="239"/>
                    </a:cubicBezTo>
                    <a:cubicBezTo>
                      <a:pt x="287" y="249"/>
                      <a:pt x="285" y="260"/>
                      <a:pt x="282" y="271"/>
                    </a:cubicBezTo>
                    <a:cubicBezTo>
                      <a:pt x="281" y="275"/>
                      <a:pt x="280" y="279"/>
                      <a:pt x="279" y="283"/>
                    </a:cubicBezTo>
                    <a:cubicBezTo>
                      <a:pt x="278" y="277"/>
                      <a:pt x="278" y="272"/>
                      <a:pt x="280" y="266"/>
                    </a:cubicBezTo>
                    <a:cubicBezTo>
                      <a:pt x="281" y="263"/>
                      <a:pt x="281" y="260"/>
                      <a:pt x="282" y="256"/>
                    </a:cubicBezTo>
                    <a:cubicBezTo>
                      <a:pt x="283" y="243"/>
                      <a:pt x="288" y="230"/>
                      <a:pt x="294" y="218"/>
                    </a:cubicBezTo>
                    <a:cubicBezTo>
                      <a:pt x="298" y="211"/>
                      <a:pt x="301" y="204"/>
                      <a:pt x="305" y="196"/>
                    </a:cubicBezTo>
                    <a:cubicBezTo>
                      <a:pt x="309" y="186"/>
                      <a:pt x="316" y="177"/>
                      <a:pt x="323" y="169"/>
                    </a:cubicBezTo>
                    <a:cubicBezTo>
                      <a:pt x="330" y="162"/>
                      <a:pt x="335" y="154"/>
                      <a:pt x="342" y="147"/>
                    </a:cubicBezTo>
                    <a:cubicBezTo>
                      <a:pt x="350" y="138"/>
                      <a:pt x="359" y="130"/>
                      <a:pt x="367" y="121"/>
                    </a:cubicBezTo>
                    <a:cubicBezTo>
                      <a:pt x="376" y="112"/>
                      <a:pt x="385" y="103"/>
                      <a:pt x="395" y="95"/>
                    </a:cubicBezTo>
                    <a:cubicBezTo>
                      <a:pt x="399" y="91"/>
                      <a:pt x="404" y="86"/>
                      <a:pt x="410" y="82"/>
                    </a:cubicBezTo>
                    <a:close/>
                    <a:moveTo>
                      <a:pt x="339" y="141"/>
                    </a:moveTo>
                    <a:cubicBezTo>
                      <a:pt x="350" y="132"/>
                      <a:pt x="361" y="123"/>
                      <a:pt x="371" y="113"/>
                    </a:cubicBezTo>
                    <a:cubicBezTo>
                      <a:pt x="374" y="110"/>
                      <a:pt x="377" y="108"/>
                      <a:pt x="380" y="105"/>
                    </a:cubicBezTo>
                    <a:cubicBezTo>
                      <a:pt x="380" y="105"/>
                      <a:pt x="381" y="105"/>
                      <a:pt x="381" y="105"/>
                    </a:cubicBezTo>
                    <a:cubicBezTo>
                      <a:pt x="381" y="104"/>
                      <a:pt x="381" y="104"/>
                      <a:pt x="382" y="104"/>
                    </a:cubicBezTo>
                    <a:cubicBezTo>
                      <a:pt x="382" y="103"/>
                      <a:pt x="383" y="103"/>
                      <a:pt x="383" y="102"/>
                    </a:cubicBezTo>
                    <a:cubicBezTo>
                      <a:pt x="383" y="102"/>
                      <a:pt x="383" y="102"/>
                      <a:pt x="383" y="102"/>
                    </a:cubicBezTo>
                    <a:cubicBezTo>
                      <a:pt x="383" y="102"/>
                      <a:pt x="383" y="102"/>
                      <a:pt x="383" y="102"/>
                    </a:cubicBezTo>
                    <a:cubicBezTo>
                      <a:pt x="383" y="103"/>
                      <a:pt x="382" y="103"/>
                      <a:pt x="382" y="104"/>
                    </a:cubicBezTo>
                    <a:cubicBezTo>
                      <a:pt x="381" y="104"/>
                      <a:pt x="381" y="104"/>
                      <a:pt x="381" y="105"/>
                    </a:cubicBezTo>
                    <a:cubicBezTo>
                      <a:pt x="381" y="105"/>
                      <a:pt x="380" y="105"/>
                      <a:pt x="380" y="105"/>
                    </a:cubicBezTo>
                    <a:cubicBezTo>
                      <a:pt x="375" y="110"/>
                      <a:pt x="369" y="116"/>
                      <a:pt x="364" y="122"/>
                    </a:cubicBezTo>
                    <a:cubicBezTo>
                      <a:pt x="352" y="134"/>
                      <a:pt x="341" y="146"/>
                      <a:pt x="329" y="159"/>
                    </a:cubicBezTo>
                    <a:cubicBezTo>
                      <a:pt x="323" y="165"/>
                      <a:pt x="318" y="172"/>
                      <a:pt x="313" y="179"/>
                    </a:cubicBezTo>
                    <a:cubicBezTo>
                      <a:pt x="307" y="186"/>
                      <a:pt x="303" y="194"/>
                      <a:pt x="298" y="203"/>
                    </a:cubicBezTo>
                    <a:cubicBezTo>
                      <a:pt x="295" y="210"/>
                      <a:pt x="292" y="216"/>
                      <a:pt x="289" y="223"/>
                    </a:cubicBezTo>
                    <a:cubicBezTo>
                      <a:pt x="284" y="233"/>
                      <a:pt x="282" y="243"/>
                      <a:pt x="280" y="253"/>
                    </a:cubicBezTo>
                    <a:cubicBezTo>
                      <a:pt x="279" y="258"/>
                      <a:pt x="278" y="263"/>
                      <a:pt x="277" y="268"/>
                    </a:cubicBezTo>
                    <a:cubicBezTo>
                      <a:pt x="276" y="271"/>
                      <a:pt x="276" y="275"/>
                      <a:pt x="276" y="278"/>
                    </a:cubicBezTo>
                    <a:cubicBezTo>
                      <a:pt x="276" y="283"/>
                      <a:pt x="276" y="288"/>
                      <a:pt x="275" y="293"/>
                    </a:cubicBezTo>
                    <a:cubicBezTo>
                      <a:pt x="275" y="299"/>
                      <a:pt x="274" y="304"/>
                      <a:pt x="276" y="309"/>
                    </a:cubicBezTo>
                    <a:cubicBezTo>
                      <a:pt x="276" y="311"/>
                      <a:pt x="276" y="312"/>
                      <a:pt x="273" y="312"/>
                    </a:cubicBezTo>
                    <a:cubicBezTo>
                      <a:pt x="272" y="308"/>
                      <a:pt x="271" y="304"/>
                      <a:pt x="270" y="299"/>
                    </a:cubicBezTo>
                    <a:cubicBezTo>
                      <a:pt x="268" y="280"/>
                      <a:pt x="269" y="262"/>
                      <a:pt x="273" y="244"/>
                    </a:cubicBezTo>
                    <a:cubicBezTo>
                      <a:pt x="277" y="228"/>
                      <a:pt x="283" y="214"/>
                      <a:pt x="291" y="200"/>
                    </a:cubicBezTo>
                    <a:cubicBezTo>
                      <a:pt x="296" y="192"/>
                      <a:pt x="301" y="184"/>
                      <a:pt x="307" y="175"/>
                    </a:cubicBezTo>
                    <a:cubicBezTo>
                      <a:pt x="312" y="167"/>
                      <a:pt x="319" y="160"/>
                      <a:pt x="326" y="153"/>
                    </a:cubicBezTo>
                    <a:cubicBezTo>
                      <a:pt x="330" y="149"/>
                      <a:pt x="335" y="145"/>
                      <a:pt x="339" y="141"/>
                    </a:cubicBezTo>
                    <a:close/>
                    <a:moveTo>
                      <a:pt x="295" y="182"/>
                    </a:moveTo>
                    <a:cubicBezTo>
                      <a:pt x="295" y="182"/>
                      <a:pt x="295" y="182"/>
                      <a:pt x="295" y="181"/>
                    </a:cubicBezTo>
                    <a:cubicBezTo>
                      <a:pt x="295" y="181"/>
                      <a:pt x="295" y="181"/>
                      <a:pt x="295" y="181"/>
                    </a:cubicBezTo>
                    <a:cubicBezTo>
                      <a:pt x="295" y="181"/>
                      <a:pt x="295" y="181"/>
                      <a:pt x="295" y="182"/>
                    </a:cubicBezTo>
                    <a:cubicBezTo>
                      <a:pt x="295" y="182"/>
                      <a:pt x="295" y="182"/>
                      <a:pt x="295" y="182"/>
                    </a:cubicBezTo>
                    <a:cubicBezTo>
                      <a:pt x="295" y="182"/>
                      <a:pt x="295" y="182"/>
                      <a:pt x="295" y="182"/>
                    </a:cubicBezTo>
                    <a:close/>
                    <a:moveTo>
                      <a:pt x="365" y="94"/>
                    </a:moveTo>
                    <a:cubicBezTo>
                      <a:pt x="367" y="91"/>
                      <a:pt x="369" y="89"/>
                      <a:pt x="371" y="86"/>
                    </a:cubicBezTo>
                    <a:cubicBezTo>
                      <a:pt x="371" y="86"/>
                      <a:pt x="372" y="85"/>
                      <a:pt x="372" y="85"/>
                    </a:cubicBezTo>
                    <a:cubicBezTo>
                      <a:pt x="373" y="84"/>
                      <a:pt x="373" y="84"/>
                      <a:pt x="373" y="84"/>
                    </a:cubicBezTo>
                    <a:cubicBezTo>
                      <a:pt x="373" y="84"/>
                      <a:pt x="373" y="84"/>
                      <a:pt x="373" y="84"/>
                    </a:cubicBezTo>
                    <a:cubicBezTo>
                      <a:pt x="373" y="83"/>
                      <a:pt x="373" y="83"/>
                      <a:pt x="374" y="82"/>
                    </a:cubicBezTo>
                    <a:cubicBezTo>
                      <a:pt x="374" y="82"/>
                      <a:pt x="374" y="82"/>
                      <a:pt x="375" y="82"/>
                    </a:cubicBezTo>
                    <a:cubicBezTo>
                      <a:pt x="374" y="83"/>
                      <a:pt x="373" y="84"/>
                      <a:pt x="373" y="84"/>
                    </a:cubicBezTo>
                    <a:cubicBezTo>
                      <a:pt x="373" y="84"/>
                      <a:pt x="373" y="84"/>
                      <a:pt x="373" y="84"/>
                    </a:cubicBezTo>
                    <a:cubicBezTo>
                      <a:pt x="373" y="84"/>
                      <a:pt x="373" y="85"/>
                      <a:pt x="372" y="85"/>
                    </a:cubicBezTo>
                    <a:cubicBezTo>
                      <a:pt x="369" y="90"/>
                      <a:pt x="366" y="95"/>
                      <a:pt x="363" y="100"/>
                    </a:cubicBezTo>
                    <a:cubicBezTo>
                      <a:pt x="356" y="111"/>
                      <a:pt x="346" y="120"/>
                      <a:pt x="338" y="130"/>
                    </a:cubicBezTo>
                    <a:cubicBezTo>
                      <a:pt x="332" y="138"/>
                      <a:pt x="325" y="146"/>
                      <a:pt x="318" y="153"/>
                    </a:cubicBezTo>
                    <a:cubicBezTo>
                      <a:pt x="318" y="154"/>
                      <a:pt x="318" y="154"/>
                      <a:pt x="318" y="154"/>
                    </a:cubicBezTo>
                    <a:cubicBezTo>
                      <a:pt x="312" y="157"/>
                      <a:pt x="309" y="163"/>
                      <a:pt x="304" y="168"/>
                    </a:cubicBezTo>
                    <a:cubicBezTo>
                      <a:pt x="301" y="171"/>
                      <a:pt x="298" y="175"/>
                      <a:pt x="294" y="178"/>
                    </a:cubicBezTo>
                    <a:cubicBezTo>
                      <a:pt x="294" y="178"/>
                      <a:pt x="294" y="179"/>
                      <a:pt x="294" y="179"/>
                    </a:cubicBezTo>
                    <a:cubicBezTo>
                      <a:pt x="293" y="179"/>
                      <a:pt x="293" y="180"/>
                      <a:pt x="293" y="181"/>
                    </a:cubicBezTo>
                    <a:cubicBezTo>
                      <a:pt x="292" y="181"/>
                      <a:pt x="292" y="181"/>
                      <a:pt x="292" y="181"/>
                    </a:cubicBezTo>
                    <a:cubicBezTo>
                      <a:pt x="292" y="181"/>
                      <a:pt x="292" y="181"/>
                      <a:pt x="293" y="181"/>
                    </a:cubicBezTo>
                    <a:cubicBezTo>
                      <a:pt x="293" y="180"/>
                      <a:pt x="293" y="179"/>
                      <a:pt x="294" y="179"/>
                    </a:cubicBezTo>
                    <a:cubicBezTo>
                      <a:pt x="294" y="179"/>
                      <a:pt x="294" y="178"/>
                      <a:pt x="294" y="178"/>
                    </a:cubicBezTo>
                    <a:cubicBezTo>
                      <a:pt x="297" y="175"/>
                      <a:pt x="300" y="171"/>
                      <a:pt x="303" y="168"/>
                    </a:cubicBezTo>
                    <a:cubicBezTo>
                      <a:pt x="314" y="156"/>
                      <a:pt x="326" y="143"/>
                      <a:pt x="337" y="131"/>
                    </a:cubicBezTo>
                    <a:cubicBezTo>
                      <a:pt x="339" y="128"/>
                      <a:pt x="341" y="124"/>
                      <a:pt x="344" y="121"/>
                    </a:cubicBezTo>
                    <a:cubicBezTo>
                      <a:pt x="351" y="112"/>
                      <a:pt x="358" y="103"/>
                      <a:pt x="365" y="94"/>
                    </a:cubicBezTo>
                    <a:close/>
                    <a:moveTo>
                      <a:pt x="215" y="319"/>
                    </a:moveTo>
                    <a:cubicBezTo>
                      <a:pt x="213" y="327"/>
                      <a:pt x="213" y="335"/>
                      <a:pt x="212" y="343"/>
                    </a:cubicBezTo>
                    <a:cubicBezTo>
                      <a:pt x="211" y="344"/>
                      <a:pt x="211" y="346"/>
                      <a:pt x="211" y="347"/>
                    </a:cubicBezTo>
                    <a:cubicBezTo>
                      <a:pt x="209" y="344"/>
                      <a:pt x="209" y="341"/>
                      <a:pt x="209" y="337"/>
                    </a:cubicBezTo>
                    <a:cubicBezTo>
                      <a:pt x="209" y="331"/>
                      <a:pt x="209" y="323"/>
                      <a:pt x="209" y="317"/>
                    </a:cubicBezTo>
                    <a:cubicBezTo>
                      <a:pt x="210" y="309"/>
                      <a:pt x="212" y="302"/>
                      <a:pt x="213" y="294"/>
                    </a:cubicBezTo>
                    <a:cubicBezTo>
                      <a:pt x="216" y="282"/>
                      <a:pt x="222" y="271"/>
                      <a:pt x="227" y="259"/>
                    </a:cubicBezTo>
                    <a:cubicBezTo>
                      <a:pt x="231" y="250"/>
                      <a:pt x="236" y="240"/>
                      <a:pt x="240" y="231"/>
                    </a:cubicBezTo>
                    <a:cubicBezTo>
                      <a:pt x="242" y="227"/>
                      <a:pt x="245" y="224"/>
                      <a:pt x="248" y="220"/>
                    </a:cubicBezTo>
                    <a:cubicBezTo>
                      <a:pt x="255" y="211"/>
                      <a:pt x="262" y="202"/>
                      <a:pt x="270" y="193"/>
                    </a:cubicBezTo>
                    <a:cubicBezTo>
                      <a:pt x="274" y="188"/>
                      <a:pt x="278" y="183"/>
                      <a:pt x="282" y="178"/>
                    </a:cubicBezTo>
                    <a:cubicBezTo>
                      <a:pt x="287" y="172"/>
                      <a:pt x="291" y="166"/>
                      <a:pt x="296" y="160"/>
                    </a:cubicBezTo>
                    <a:cubicBezTo>
                      <a:pt x="300" y="156"/>
                      <a:pt x="304" y="151"/>
                      <a:pt x="308" y="147"/>
                    </a:cubicBezTo>
                    <a:cubicBezTo>
                      <a:pt x="311" y="144"/>
                      <a:pt x="313" y="141"/>
                      <a:pt x="316" y="138"/>
                    </a:cubicBezTo>
                    <a:cubicBezTo>
                      <a:pt x="321" y="134"/>
                      <a:pt x="325" y="129"/>
                      <a:pt x="330" y="125"/>
                    </a:cubicBezTo>
                    <a:cubicBezTo>
                      <a:pt x="333" y="122"/>
                      <a:pt x="335" y="120"/>
                      <a:pt x="338" y="117"/>
                    </a:cubicBezTo>
                    <a:cubicBezTo>
                      <a:pt x="338" y="117"/>
                      <a:pt x="338" y="117"/>
                      <a:pt x="338" y="117"/>
                    </a:cubicBezTo>
                    <a:cubicBezTo>
                      <a:pt x="338" y="117"/>
                      <a:pt x="339" y="117"/>
                      <a:pt x="339" y="117"/>
                    </a:cubicBezTo>
                    <a:cubicBezTo>
                      <a:pt x="339" y="117"/>
                      <a:pt x="338" y="117"/>
                      <a:pt x="338" y="117"/>
                    </a:cubicBezTo>
                    <a:cubicBezTo>
                      <a:pt x="338" y="117"/>
                      <a:pt x="338" y="117"/>
                      <a:pt x="338" y="117"/>
                    </a:cubicBezTo>
                    <a:cubicBezTo>
                      <a:pt x="335" y="122"/>
                      <a:pt x="332" y="126"/>
                      <a:pt x="328" y="130"/>
                    </a:cubicBezTo>
                    <a:cubicBezTo>
                      <a:pt x="322" y="137"/>
                      <a:pt x="315" y="144"/>
                      <a:pt x="308" y="151"/>
                    </a:cubicBezTo>
                    <a:cubicBezTo>
                      <a:pt x="295" y="165"/>
                      <a:pt x="282" y="179"/>
                      <a:pt x="270" y="194"/>
                    </a:cubicBezTo>
                    <a:cubicBezTo>
                      <a:pt x="264" y="202"/>
                      <a:pt x="258" y="210"/>
                      <a:pt x="253" y="219"/>
                    </a:cubicBezTo>
                    <a:cubicBezTo>
                      <a:pt x="247" y="228"/>
                      <a:pt x="241" y="238"/>
                      <a:pt x="236" y="249"/>
                    </a:cubicBezTo>
                    <a:cubicBezTo>
                      <a:pt x="230" y="260"/>
                      <a:pt x="225" y="272"/>
                      <a:pt x="222" y="285"/>
                    </a:cubicBezTo>
                    <a:cubicBezTo>
                      <a:pt x="219" y="296"/>
                      <a:pt x="217" y="307"/>
                      <a:pt x="215" y="319"/>
                    </a:cubicBezTo>
                    <a:close/>
                    <a:moveTo>
                      <a:pt x="217" y="322"/>
                    </a:moveTo>
                    <a:cubicBezTo>
                      <a:pt x="217" y="322"/>
                      <a:pt x="217" y="321"/>
                      <a:pt x="217" y="321"/>
                    </a:cubicBezTo>
                    <a:cubicBezTo>
                      <a:pt x="217" y="318"/>
                      <a:pt x="218" y="316"/>
                      <a:pt x="218" y="313"/>
                    </a:cubicBezTo>
                    <a:cubicBezTo>
                      <a:pt x="219" y="313"/>
                      <a:pt x="219" y="313"/>
                      <a:pt x="219" y="313"/>
                    </a:cubicBezTo>
                    <a:cubicBezTo>
                      <a:pt x="218" y="316"/>
                      <a:pt x="218" y="319"/>
                      <a:pt x="217" y="322"/>
                    </a:cubicBezTo>
                    <a:close/>
                    <a:moveTo>
                      <a:pt x="226" y="279"/>
                    </a:moveTo>
                    <a:cubicBezTo>
                      <a:pt x="229" y="266"/>
                      <a:pt x="235" y="254"/>
                      <a:pt x="242" y="243"/>
                    </a:cubicBezTo>
                    <a:cubicBezTo>
                      <a:pt x="247" y="235"/>
                      <a:pt x="252" y="226"/>
                      <a:pt x="257" y="218"/>
                    </a:cubicBezTo>
                    <a:cubicBezTo>
                      <a:pt x="263" y="207"/>
                      <a:pt x="270" y="197"/>
                      <a:pt x="279" y="188"/>
                    </a:cubicBezTo>
                    <a:cubicBezTo>
                      <a:pt x="283" y="182"/>
                      <a:pt x="288" y="177"/>
                      <a:pt x="293" y="172"/>
                    </a:cubicBezTo>
                    <a:cubicBezTo>
                      <a:pt x="298" y="165"/>
                      <a:pt x="304" y="159"/>
                      <a:pt x="310" y="153"/>
                    </a:cubicBezTo>
                    <a:cubicBezTo>
                      <a:pt x="317" y="145"/>
                      <a:pt x="324" y="138"/>
                      <a:pt x="331" y="131"/>
                    </a:cubicBezTo>
                    <a:cubicBezTo>
                      <a:pt x="334" y="127"/>
                      <a:pt x="337" y="122"/>
                      <a:pt x="341" y="118"/>
                    </a:cubicBezTo>
                    <a:cubicBezTo>
                      <a:pt x="344" y="113"/>
                      <a:pt x="348" y="109"/>
                      <a:pt x="352" y="104"/>
                    </a:cubicBezTo>
                    <a:cubicBezTo>
                      <a:pt x="353" y="103"/>
                      <a:pt x="354" y="103"/>
                      <a:pt x="355" y="102"/>
                    </a:cubicBezTo>
                    <a:cubicBezTo>
                      <a:pt x="355" y="102"/>
                      <a:pt x="355" y="102"/>
                      <a:pt x="355" y="102"/>
                    </a:cubicBezTo>
                    <a:cubicBezTo>
                      <a:pt x="355" y="101"/>
                      <a:pt x="356" y="101"/>
                      <a:pt x="356" y="100"/>
                    </a:cubicBezTo>
                    <a:cubicBezTo>
                      <a:pt x="356" y="100"/>
                      <a:pt x="356" y="100"/>
                      <a:pt x="356" y="100"/>
                    </a:cubicBezTo>
                    <a:cubicBezTo>
                      <a:pt x="356" y="101"/>
                      <a:pt x="355" y="101"/>
                      <a:pt x="355" y="102"/>
                    </a:cubicBezTo>
                    <a:cubicBezTo>
                      <a:pt x="355" y="102"/>
                      <a:pt x="355" y="102"/>
                      <a:pt x="355" y="102"/>
                    </a:cubicBezTo>
                    <a:cubicBezTo>
                      <a:pt x="351" y="106"/>
                      <a:pt x="348" y="111"/>
                      <a:pt x="345" y="115"/>
                    </a:cubicBezTo>
                    <a:cubicBezTo>
                      <a:pt x="342" y="118"/>
                      <a:pt x="340" y="122"/>
                      <a:pt x="337" y="125"/>
                    </a:cubicBezTo>
                    <a:cubicBezTo>
                      <a:pt x="335" y="127"/>
                      <a:pt x="334" y="129"/>
                      <a:pt x="332" y="131"/>
                    </a:cubicBezTo>
                    <a:cubicBezTo>
                      <a:pt x="326" y="138"/>
                      <a:pt x="320" y="145"/>
                      <a:pt x="314" y="151"/>
                    </a:cubicBezTo>
                    <a:cubicBezTo>
                      <a:pt x="306" y="159"/>
                      <a:pt x="299" y="167"/>
                      <a:pt x="292" y="175"/>
                    </a:cubicBezTo>
                    <a:cubicBezTo>
                      <a:pt x="285" y="184"/>
                      <a:pt x="278" y="194"/>
                      <a:pt x="271" y="203"/>
                    </a:cubicBezTo>
                    <a:cubicBezTo>
                      <a:pt x="263" y="215"/>
                      <a:pt x="255" y="226"/>
                      <a:pt x="249" y="239"/>
                    </a:cubicBezTo>
                    <a:cubicBezTo>
                      <a:pt x="246" y="246"/>
                      <a:pt x="242" y="254"/>
                      <a:pt x="239" y="262"/>
                    </a:cubicBezTo>
                    <a:cubicBezTo>
                      <a:pt x="236" y="269"/>
                      <a:pt x="233" y="276"/>
                      <a:pt x="229" y="283"/>
                    </a:cubicBezTo>
                    <a:cubicBezTo>
                      <a:pt x="229" y="284"/>
                      <a:pt x="228" y="285"/>
                      <a:pt x="228" y="286"/>
                    </a:cubicBezTo>
                    <a:cubicBezTo>
                      <a:pt x="225" y="293"/>
                      <a:pt x="223" y="300"/>
                      <a:pt x="220" y="307"/>
                    </a:cubicBezTo>
                    <a:cubicBezTo>
                      <a:pt x="222" y="298"/>
                      <a:pt x="224" y="288"/>
                      <a:pt x="226" y="279"/>
                    </a:cubicBezTo>
                    <a:close/>
                    <a:moveTo>
                      <a:pt x="279" y="197"/>
                    </a:moveTo>
                    <a:cubicBezTo>
                      <a:pt x="279" y="197"/>
                      <a:pt x="279" y="197"/>
                      <a:pt x="279" y="197"/>
                    </a:cubicBezTo>
                    <a:cubicBezTo>
                      <a:pt x="279" y="197"/>
                      <a:pt x="279" y="197"/>
                      <a:pt x="279" y="197"/>
                    </a:cubicBezTo>
                    <a:close/>
                    <a:moveTo>
                      <a:pt x="277" y="201"/>
                    </a:moveTo>
                    <a:cubicBezTo>
                      <a:pt x="275" y="205"/>
                      <a:pt x="272" y="210"/>
                      <a:pt x="269" y="214"/>
                    </a:cubicBezTo>
                    <a:cubicBezTo>
                      <a:pt x="263" y="225"/>
                      <a:pt x="258" y="235"/>
                      <a:pt x="253" y="246"/>
                    </a:cubicBezTo>
                    <a:cubicBezTo>
                      <a:pt x="248" y="257"/>
                      <a:pt x="244" y="267"/>
                      <a:pt x="239" y="277"/>
                    </a:cubicBezTo>
                    <a:cubicBezTo>
                      <a:pt x="234" y="287"/>
                      <a:pt x="230" y="296"/>
                      <a:pt x="226" y="306"/>
                    </a:cubicBezTo>
                    <a:cubicBezTo>
                      <a:pt x="225" y="309"/>
                      <a:pt x="224" y="312"/>
                      <a:pt x="222" y="315"/>
                    </a:cubicBezTo>
                    <a:cubicBezTo>
                      <a:pt x="222" y="312"/>
                      <a:pt x="223" y="310"/>
                      <a:pt x="224" y="307"/>
                    </a:cubicBezTo>
                    <a:cubicBezTo>
                      <a:pt x="226" y="300"/>
                      <a:pt x="228" y="293"/>
                      <a:pt x="231" y="286"/>
                    </a:cubicBezTo>
                    <a:cubicBezTo>
                      <a:pt x="236" y="277"/>
                      <a:pt x="239" y="268"/>
                      <a:pt x="243" y="258"/>
                    </a:cubicBezTo>
                    <a:cubicBezTo>
                      <a:pt x="249" y="245"/>
                      <a:pt x="255" y="232"/>
                      <a:pt x="263" y="220"/>
                    </a:cubicBezTo>
                    <a:cubicBezTo>
                      <a:pt x="267" y="214"/>
                      <a:pt x="272" y="207"/>
                      <a:pt x="276" y="201"/>
                    </a:cubicBezTo>
                    <a:cubicBezTo>
                      <a:pt x="276" y="201"/>
                      <a:pt x="277" y="201"/>
                      <a:pt x="277" y="200"/>
                    </a:cubicBezTo>
                    <a:cubicBezTo>
                      <a:pt x="277" y="200"/>
                      <a:pt x="277" y="201"/>
                      <a:pt x="277" y="201"/>
                    </a:cubicBezTo>
                    <a:close/>
                    <a:moveTo>
                      <a:pt x="220" y="334"/>
                    </a:moveTo>
                    <a:cubicBezTo>
                      <a:pt x="220" y="334"/>
                      <a:pt x="220" y="334"/>
                      <a:pt x="220" y="334"/>
                    </a:cubicBezTo>
                    <a:cubicBezTo>
                      <a:pt x="222" y="327"/>
                      <a:pt x="223" y="320"/>
                      <a:pt x="226" y="314"/>
                    </a:cubicBezTo>
                    <a:cubicBezTo>
                      <a:pt x="231" y="299"/>
                      <a:pt x="237" y="285"/>
                      <a:pt x="245" y="272"/>
                    </a:cubicBezTo>
                    <a:cubicBezTo>
                      <a:pt x="247" y="267"/>
                      <a:pt x="249" y="262"/>
                      <a:pt x="251" y="257"/>
                    </a:cubicBezTo>
                    <a:cubicBezTo>
                      <a:pt x="257" y="243"/>
                      <a:pt x="264" y="228"/>
                      <a:pt x="272" y="215"/>
                    </a:cubicBezTo>
                    <a:cubicBezTo>
                      <a:pt x="276" y="209"/>
                      <a:pt x="279" y="202"/>
                      <a:pt x="282" y="197"/>
                    </a:cubicBezTo>
                    <a:cubicBezTo>
                      <a:pt x="285" y="192"/>
                      <a:pt x="289" y="188"/>
                      <a:pt x="292" y="184"/>
                    </a:cubicBezTo>
                    <a:cubicBezTo>
                      <a:pt x="292" y="184"/>
                      <a:pt x="293" y="184"/>
                      <a:pt x="293" y="185"/>
                    </a:cubicBezTo>
                    <a:cubicBezTo>
                      <a:pt x="293" y="186"/>
                      <a:pt x="292" y="187"/>
                      <a:pt x="292" y="188"/>
                    </a:cubicBezTo>
                    <a:cubicBezTo>
                      <a:pt x="286" y="197"/>
                      <a:pt x="281" y="206"/>
                      <a:pt x="276" y="215"/>
                    </a:cubicBezTo>
                    <a:cubicBezTo>
                      <a:pt x="273" y="221"/>
                      <a:pt x="270" y="226"/>
                      <a:pt x="267" y="231"/>
                    </a:cubicBezTo>
                    <a:cubicBezTo>
                      <a:pt x="264" y="236"/>
                      <a:pt x="261" y="242"/>
                      <a:pt x="259" y="247"/>
                    </a:cubicBezTo>
                    <a:cubicBezTo>
                      <a:pt x="256" y="252"/>
                      <a:pt x="255" y="258"/>
                      <a:pt x="252" y="263"/>
                    </a:cubicBezTo>
                    <a:cubicBezTo>
                      <a:pt x="248" y="273"/>
                      <a:pt x="243" y="283"/>
                      <a:pt x="237" y="292"/>
                    </a:cubicBezTo>
                    <a:cubicBezTo>
                      <a:pt x="235" y="295"/>
                      <a:pt x="233" y="299"/>
                      <a:pt x="232" y="303"/>
                    </a:cubicBezTo>
                    <a:cubicBezTo>
                      <a:pt x="229" y="310"/>
                      <a:pt x="226" y="317"/>
                      <a:pt x="223" y="324"/>
                    </a:cubicBezTo>
                    <a:cubicBezTo>
                      <a:pt x="222" y="327"/>
                      <a:pt x="221" y="331"/>
                      <a:pt x="220" y="334"/>
                    </a:cubicBezTo>
                    <a:close/>
                    <a:moveTo>
                      <a:pt x="225" y="338"/>
                    </a:moveTo>
                    <a:cubicBezTo>
                      <a:pt x="225" y="338"/>
                      <a:pt x="224" y="339"/>
                      <a:pt x="223" y="339"/>
                    </a:cubicBezTo>
                    <a:cubicBezTo>
                      <a:pt x="225" y="331"/>
                      <a:pt x="227" y="322"/>
                      <a:pt x="231" y="315"/>
                    </a:cubicBezTo>
                    <a:cubicBezTo>
                      <a:pt x="231" y="314"/>
                      <a:pt x="232" y="313"/>
                      <a:pt x="232" y="312"/>
                    </a:cubicBezTo>
                    <a:cubicBezTo>
                      <a:pt x="235" y="303"/>
                      <a:pt x="240" y="294"/>
                      <a:pt x="245" y="286"/>
                    </a:cubicBezTo>
                    <a:cubicBezTo>
                      <a:pt x="248" y="282"/>
                      <a:pt x="250" y="276"/>
                      <a:pt x="252" y="271"/>
                    </a:cubicBezTo>
                    <a:cubicBezTo>
                      <a:pt x="256" y="263"/>
                      <a:pt x="260" y="254"/>
                      <a:pt x="264" y="245"/>
                    </a:cubicBezTo>
                    <a:cubicBezTo>
                      <a:pt x="267" y="239"/>
                      <a:pt x="270" y="233"/>
                      <a:pt x="273" y="227"/>
                    </a:cubicBezTo>
                    <a:cubicBezTo>
                      <a:pt x="274" y="226"/>
                      <a:pt x="274" y="225"/>
                      <a:pt x="275" y="225"/>
                    </a:cubicBezTo>
                    <a:cubicBezTo>
                      <a:pt x="275" y="226"/>
                      <a:pt x="274" y="227"/>
                      <a:pt x="274" y="229"/>
                    </a:cubicBezTo>
                    <a:cubicBezTo>
                      <a:pt x="269" y="242"/>
                      <a:pt x="266" y="256"/>
                      <a:pt x="266" y="270"/>
                    </a:cubicBezTo>
                    <a:cubicBezTo>
                      <a:pt x="265" y="283"/>
                      <a:pt x="266" y="296"/>
                      <a:pt x="268" y="308"/>
                    </a:cubicBezTo>
                    <a:cubicBezTo>
                      <a:pt x="269" y="309"/>
                      <a:pt x="269" y="310"/>
                      <a:pt x="269" y="310"/>
                    </a:cubicBezTo>
                    <a:cubicBezTo>
                      <a:pt x="270" y="314"/>
                      <a:pt x="270" y="314"/>
                      <a:pt x="266" y="316"/>
                    </a:cubicBezTo>
                    <a:cubicBezTo>
                      <a:pt x="252" y="322"/>
                      <a:pt x="238" y="329"/>
                      <a:pt x="225" y="338"/>
                    </a:cubicBezTo>
                    <a:close/>
                    <a:moveTo>
                      <a:pt x="530" y="468"/>
                    </a:moveTo>
                    <a:cubicBezTo>
                      <a:pt x="527" y="466"/>
                      <a:pt x="525" y="465"/>
                      <a:pt x="522" y="463"/>
                    </a:cubicBezTo>
                    <a:cubicBezTo>
                      <a:pt x="517" y="460"/>
                      <a:pt x="511" y="457"/>
                      <a:pt x="506" y="455"/>
                    </a:cubicBezTo>
                    <a:cubicBezTo>
                      <a:pt x="499" y="451"/>
                      <a:pt x="491" y="447"/>
                      <a:pt x="484" y="443"/>
                    </a:cubicBezTo>
                    <a:cubicBezTo>
                      <a:pt x="477" y="439"/>
                      <a:pt x="469" y="436"/>
                      <a:pt x="462" y="432"/>
                    </a:cubicBezTo>
                    <a:cubicBezTo>
                      <a:pt x="448" y="426"/>
                      <a:pt x="434" y="419"/>
                      <a:pt x="420" y="413"/>
                    </a:cubicBezTo>
                    <a:cubicBezTo>
                      <a:pt x="414" y="410"/>
                      <a:pt x="408" y="408"/>
                      <a:pt x="401" y="406"/>
                    </a:cubicBezTo>
                    <a:cubicBezTo>
                      <a:pt x="397" y="404"/>
                      <a:pt x="392" y="402"/>
                      <a:pt x="388" y="401"/>
                    </a:cubicBezTo>
                    <a:cubicBezTo>
                      <a:pt x="383" y="399"/>
                      <a:pt x="378" y="397"/>
                      <a:pt x="373" y="396"/>
                    </a:cubicBezTo>
                    <a:cubicBezTo>
                      <a:pt x="361" y="392"/>
                      <a:pt x="350" y="388"/>
                      <a:pt x="339" y="384"/>
                    </a:cubicBezTo>
                    <a:cubicBezTo>
                      <a:pt x="329" y="381"/>
                      <a:pt x="320" y="379"/>
                      <a:pt x="311" y="376"/>
                    </a:cubicBezTo>
                    <a:cubicBezTo>
                      <a:pt x="307" y="375"/>
                      <a:pt x="304" y="373"/>
                      <a:pt x="301" y="372"/>
                    </a:cubicBezTo>
                    <a:cubicBezTo>
                      <a:pt x="291" y="368"/>
                      <a:pt x="280" y="365"/>
                      <a:pt x="269" y="364"/>
                    </a:cubicBezTo>
                    <a:cubicBezTo>
                      <a:pt x="263" y="362"/>
                      <a:pt x="257" y="361"/>
                      <a:pt x="250" y="359"/>
                    </a:cubicBezTo>
                    <a:cubicBezTo>
                      <a:pt x="246" y="358"/>
                      <a:pt x="241" y="357"/>
                      <a:pt x="236" y="356"/>
                    </a:cubicBezTo>
                    <a:cubicBezTo>
                      <a:pt x="234" y="355"/>
                      <a:pt x="232" y="355"/>
                      <a:pt x="229" y="354"/>
                    </a:cubicBezTo>
                    <a:cubicBezTo>
                      <a:pt x="229" y="354"/>
                      <a:pt x="229" y="353"/>
                      <a:pt x="229" y="353"/>
                    </a:cubicBezTo>
                    <a:cubicBezTo>
                      <a:pt x="235" y="354"/>
                      <a:pt x="240" y="355"/>
                      <a:pt x="245" y="356"/>
                    </a:cubicBezTo>
                    <a:cubicBezTo>
                      <a:pt x="259" y="358"/>
                      <a:pt x="273" y="361"/>
                      <a:pt x="288" y="364"/>
                    </a:cubicBezTo>
                    <a:cubicBezTo>
                      <a:pt x="290" y="364"/>
                      <a:pt x="292" y="365"/>
                      <a:pt x="295" y="366"/>
                    </a:cubicBezTo>
                    <a:cubicBezTo>
                      <a:pt x="302" y="368"/>
                      <a:pt x="309" y="370"/>
                      <a:pt x="317" y="372"/>
                    </a:cubicBezTo>
                    <a:cubicBezTo>
                      <a:pt x="325" y="374"/>
                      <a:pt x="332" y="376"/>
                      <a:pt x="340" y="378"/>
                    </a:cubicBezTo>
                    <a:cubicBezTo>
                      <a:pt x="344" y="379"/>
                      <a:pt x="348" y="381"/>
                      <a:pt x="352" y="382"/>
                    </a:cubicBezTo>
                    <a:cubicBezTo>
                      <a:pt x="365" y="385"/>
                      <a:pt x="378" y="389"/>
                      <a:pt x="390" y="395"/>
                    </a:cubicBezTo>
                    <a:cubicBezTo>
                      <a:pt x="393" y="396"/>
                      <a:pt x="396" y="397"/>
                      <a:pt x="399" y="398"/>
                    </a:cubicBezTo>
                    <a:cubicBezTo>
                      <a:pt x="406" y="401"/>
                      <a:pt x="413" y="404"/>
                      <a:pt x="420" y="407"/>
                    </a:cubicBezTo>
                    <a:cubicBezTo>
                      <a:pt x="424" y="409"/>
                      <a:pt x="428" y="411"/>
                      <a:pt x="432" y="413"/>
                    </a:cubicBezTo>
                    <a:cubicBezTo>
                      <a:pt x="437" y="415"/>
                      <a:pt x="442" y="417"/>
                      <a:pt x="447" y="420"/>
                    </a:cubicBezTo>
                    <a:cubicBezTo>
                      <a:pt x="452" y="422"/>
                      <a:pt x="458" y="425"/>
                      <a:pt x="464" y="428"/>
                    </a:cubicBezTo>
                    <a:cubicBezTo>
                      <a:pt x="469" y="431"/>
                      <a:pt x="475" y="433"/>
                      <a:pt x="480" y="436"/>
                    </a:cubicBezTo>
                    <a:cubicBezTo>
                      <a:pt x="483" y="437"/>
                      <a:pt x="486" y="439"/>
                      <a:pt x="489" y="441"/>
                    </a:cubicBezTo>
                    <a:cubicBezTo>
                      <a:pt x="499" y="447"/>
                      <a:pt x="509" y="453"/>
                      <a:pt x="518" y="459"/>
                    </a:cubicBezTo>
                    <a:cubicBezTo>
                      <a:pt x="523" y="461"/>
                      <a:pt x="527" y="464"/>
                      <a:pt x="531" y="467"/>
                    </a:cubicBezTo>
                    <a:cubicBezTo>
                      <a:pt x="531" y="467"/>
                      <a:pt x="530" y="468"/>
                      <a:pt x="530" y="468"/>
                    </a:cubicBezTo>
                    <a:close/>
                    <a:moveTo>
                      <a:pt x="591" y="500"/>
                    </a:moveTo>
                    <a:cubicBezTo>
                      <a:pt x="591" y="500"/>
                      <a:pt x="591" y="500"/>
                      <a:pt x="591" y="500"/>
                    </a:cubicBezTo>
                    <a:cubicBezTo>
                      <a:pt x="591" y="500"/>
                      <a:pt x="591" y="500"/>
                      <a:pt x="591" y="500"/>
                    </a:cubicBezTo>
                    <a:cubicBezTo>
                      <a:pt x="591" y="500"/>
                      <a:pt x="590" y="499"/>
                      <a:pt x="590" y="499"/>
                    </a:cubicBezTo>
                    <a:cubicBezTo>
                      <a:pt x="590" y="499"/>
                      <a:pt x="591" y="500"/>
                      <a:pt x="591" y="500"/>
                    </a:cubicBezTo>
                    <a:close/>
                    <a:moveTo>
                      <a:pt x="586" y="496"/>
                    </a:moveTo>
                    <a:cubicBezTo>
                      <a:pt x="586" y="496"/>
                      <a:pt x="586" y="496"/>
                      <a:pt x="586" y="496"/>
                    </a:cubicBezTo>
                    <a:cubicBezTo>
                      <a:pt x="586" y="496"/>
                      <a:pt x="586" y="496"/>
                      <a:pt x="586" y="496"/>
                    </a:cubicBezTo>
                    <a:close/>
                    <a:moveTo>
                      <a:pt x="567" y="483"/>
                    </a:moveTo>
                    <a:cubicBezTo>
                      <a:pt x="567" y="483"/>
                      <a:pt x="567" y="484"/>
                      <a:pt x="568" y="484"/>
                    </a:cubicBezTo>
                    <a:cubicBezTo>
                      <a:pt x="568" y="484"/>
                      <a:pt x="567" y="484"/>
                      <a:pt x="567" y="484"/>
                    </a:cubicBezTo>
                    <a:cubicBezTo>
                      <a:pt x="567" y="484"/>
                      <a:pt x="567" y="484"/>
                      <a:pt x="567" y="483"/>
                    </a:cubicBezTo>
                    <a:cubicBezTo>
                      <a:pt x="567" y="483"/>
                      <a:pt x="567" y="483"/>
                      <a:pt x="567" y="483"/>
                    </a:cubicBezTo>
                    <a:close/>
                    <a:moveTo>
                      <a:pt x="568" y="489"/>
                    </a:moveTo>
                    <a:cubicBezTo>
                      <a:pt x="572" y="491"/>
                      <a:pt x="575" y="493"/>
                      <a:pt x="579" y="495"/>
                    </a:cubicBezTo>
                    <a:cubicBezTo>
                      <a:pt x="580" y="496"/>
                      <a:pt x="581" y="497"/>
                      <a:pt x="582" y="498"/>
                    </a:cubicBezTo>
                    <a:cubicBezTo>
                      <a:pt x="582" y="498"/>
                      <a:pt x="582" y="498"/>
                      <a:pt x="582" y="498"/>
                    </a:cubicBezTo>
                    <a:cubicBezTo>
                      <a:pt x="582" y="498"/>
                      <a:pt x="582" y="498"/>
                      <a:pt x="582" y="498"/>
                    </a:cubicBezTo>
                    <a:cubicBezTo>
                      <a:pt x="582" y="498"/>
                      <a:pt x="582" y="498"/>
                      <a:pt x="582" y="498"/>
                    </a:cubicBezTo>
                    <a:cubicBezTo>
                      <a:pt x="582" y="498"/>
                      <a:pt x="582" y="498"/>
                      <a:pt x="582" y="498"/>
                    </a:cubicBezTo>
                    <a:cubicBezTo>
                      <a:pt x="577" y="495"/>
                      <a:pt x="573" y="493"/>
                      <a:pt x="568" y="490"/>
                    </a:cubicBezTo>
                    <a:cubicBezTo>
                      <a:pt x="565" y="488"/>
                      <a:pt x="562" y="486"/>
                      <a:pt x="559" y="485"/>
                    </a:cubicBezTo>
                    <a:cubicBezTo>
                      <a:pt x="551" y="481"/>
                      <a:pt x="545" y="475"/>
                      <a:pt x="539" y="470"/>
                    </a:cubicBezTo>
                    <a:cubicBezTo>
                      <a:pt x="539" y="470"/>
                      <a:pt x="539" y="470"/>
                      <a:pt x="539" y="470"/>
                    </a:cubicBezTo>
                    <a:cubicBezTo>
                      <a:pt x="538" y="469"/>
                      <a:pt x="538" y="469"/>
                      <a:pt x="538" y="469"/>
                    </a:cubicBezTo>
                    <a:cubicBezTo>
                      <a:pt x="535" y="466"/>
                      <a:pt x="531" y="464"/>
                      <a:pt x="527" y="461"/>
                    </a:cubicBezTo>
                    <a:cubicBezTo>
                      <a:pt x="520" y="457"/>
                      <a:pt x="513" y="452"/>
                      <a:pt x="506" y="448"/>
                    </a:cubicBezTo>
                    <a:cubicBezTo>
                      <a:pt x="503" y="446"/>
                      <a:pt x="500" y="444"/>
                      <a:pt x="497" y="441"/>
                    </a:cubicBezTo>
                    <a:cubicBezTo>
                      <a:pt x="499" y="443"/>
                      <a:pt x="502" y="444"/>
                      <a:pt x="504" y="445"/>
                    </a:cubicBezTo>
                    <a:cubicBezTo>
                      <a:pt x="513" y="450"/>
                      <a:pt x="522" y="455"/>
                      <a:pt x="530" y="461"/>
                    </a:cubicBezTo>
                    <a:cubicBezTo>
                      <a:pt x="533" y="464"/>
                      <a:pt x="536" y="467"/>
                      <a:pt x="538" y="469"/>
                    </a:cubicBezTo>
                    <a:cubicBezTo>
                      <a:pt x="538" y="469"/>
                      <a:pt x="538" y="469"/>
                      <a:pt x="539" y="470"/>
                    </a:cubicBezTo>
                    <a:cubicBezTo>
                      <a:pt x="539" y="470"/>
                      <a:pt x="539" y="470"/>
                      <a:pt x="539" y="470"/>
                    </a:cubicBezTo>
                    <a:cubicBezTo>
                      <a:pt x="540" y="470"/>
                      <a:pt x="541" y="471"/>
                      <a:pt x="542" y="472"/>
                    </a:cubicBezTo>
                    <a:cubicBezTo>
                      <a:pt x="551" y="477"/>
                      <a:pt x="559" y="483"/>
                      <a:pt x="568" y="489"/>
                    </a:cubicBezTo>
                    <a:close/>
                    <a:moveTo>
                      <a:pt x="532" y="458"/>
                    </a:moveTo>
                    <a:cubicBezTo>
                      <a:pt x="531" y="457"/>
                      <a:pt x="531" y="457"/>
                      <a:pt x="530" y="456"/>
                    </a:cubicBezTo>
                    <a:cubicBezTo>
                      <a:pt x="529" y="456"/>
                      <a:pt x="529" y="455"/>
                      <a:pt x="528" y="455"/>
                    </a:cubicBezTo>
                    <a:cubicBezTo>
                      <a:pt x="528" y="455"/>
                      <a:pt x="527" y="454"/>
                      <a:pt x="527" y="454"/>
                    </a:cubicBezTo>
                    <a:cubicBezTo>
                      <a:pt x="527" y="454"/>
                      <a:pt x="527" y="454"/>
                      <a:pt x="527" y="453"/>
                    </a:cubicBezTo>
                    <a:cubicBezTo>
                      <a:pt x="527" y="454"/>
                      <a:pt x="527" y="454"/>
                      <a:pt x="527" y="454"/>
                    </a:cubicBezTo>
                    <a:cubicBezTo>
                      <a:pt x="527" y="454"/>
                      <a:pt x="528" y="455"/>
                      <a:pt x="528" y="455"/>
                    </a:cubicBezTo>
                    <a:cubicBezTo>
                      <a:pt x="529" y="455"/>
                      <a:pt x="529" y="456"/>
                      <a:pt x="530" y="456"/>
                    </a:cubicBezTo>
                    <a:cubicBezTo>
                      <a:pt x="531" y="457"/>
                      <a:pt x="531" y="457"/>
                      <a:pt x="532" y="458"/>
                    </a:cubicBezTo>
                    <a:cubicBezTo>
                      <a:pt x="532" y="458"/>
                      <a:pt x="532" y="458"/>
                      <a:pt x="532" y="458"/>
                    </a:cubicBezTo>
                    <a:cubicBezTo>
                      <a:pt x="532" y="458"/>
                      <a:pt x="532" y="458"/>
                      <a:pt x="532" y="458"/>
                    </a:cubicBezTo>
                    <a:cubicBezTo>
                      <a:pt x="532" y="458"/>
                      <a:pt x="532" y="458"/>
                      <a:pt x="532" y="458"/>
                    </a:cubicBezTo>
                    <a:cubicBezTo>
                      <a:pt x="532" y="458"/>
                      <a:pt x="532" y="458"/>
                      <a:pt x="532" y="458"/>
                    </a:cubicBezTo>
                    <a:close/>
                    <a:moveTo>
                      <a:pt x="535" y="457"/>
                    </a:moveTo>
                    <a:cubicBezTo>
                      <a:pt x="535" y="457"/>
                      <a:pt x="535" y="457"/>
                      <a:pt x="536" y="457"/>
                    </a:cubicBezTo>
                    <a:cubicBezTo>
                      <a:pt x="539" y="459"/>
                      <a:pt x="543" y="462"/>
                      <a:pt x="547" y="465"/>
                    </a:cubicBezTo>
                    <a:cubicBezTo>
                      <a:pt x="547" y="465"/>
                      <a:pt x="546" y="466"/>
                      <a:pt x="546" y="466"/>
                    </a:cubicBezTo>
                    <a:cubicBezTo>
                      <a:pt x="543" y="463"/>
                      <a:pt x="539" y="460"/>
                      <a:pt x="535" y="457"/>
                    </a:cubicBezTo>
                    <a:close/>
                    <a:moveTo>
                      <a:pt x="559" y="477"/>
                    </a:moveTo>
                    <a:cubicBezTo>
                      <a:pt x="559" y="477"/>
                      <a:pt x="559" y="478"/>
                      <a:pt x="560" y="478"/>
                    </a:cubicBezTo>
                    <a:cubicBezTo>
                      <a:pt x="560" y="478"/>
                      <a:pt x="560" y="478"/>
                      <a:pt x="560" y="479"/>
                    </a:cubicBezTo>
                    <a:cubicBezTo>
                      <a:pt x="559" y="478"/>
                      <a:pt x="559" y="478"/>
                      <a:pt x="558" y="477"/>
                    </a:cubicBezTo>
                    <a:cubicBezTo>
                      <a:pt x="558" y="477"/>
                      <a:pt x="558" y="477"/>
                      <a:pt x="559" y="477"/>
                    </a:cubicBezTo>
                    <a:close/>
                    <a:moveTo>
                      <a:pt x="556" y="475"/>
                    </a:moveTo>
                    <a:cubicBezTo>
                      <a:pt x="556" y="475"/>
                      <a:pt x="556" y="475"/>
                      <a:pt x="556" y="476"/>
                    </a:cubicBezTo>
                    <a:cubicBezTo>
                      <a:pt x="550" y="473"/>
                      <a:pt x="544" y="469"/>
                      <a:pt x="539" y="465"/>
                    </a:cubicBezTo>
                    <a:cubicBezTo>
                      <a:pt x="539" y="465"/>
                      <a:pt x="540" y="465"/>
                      <a:pt x="540" y="464"/>
                    </a:cubicBezTo>
                    <a:cubicBezTo>
                      <a:pt x="545" y="468"/>
                      <a:pt x="551" y="472"/>
                      <a:pt x="556" y="475"/>
                    </a:cubicBezTo>
                    <a:close/>
                    <a:moveTo>
                      <a:pt x="608" y="491"/>
                    </a:moveTo>
                    <a:cubicBezTo>
                      <a:pt x="601" y="487"/>
                      <a:pt x="594" y="484"/>
                      <a:pt x="588" y="480"/>
                    </a:cubicBezTo>
                    <a:cubicBezTo>
                      <a:pt x="581" y="476"/>
                      <a:pt x="574" y="472"/>
                      <a:pt x="567" y="468"/>
                    </a:cubicBezTo>
                    <a:cubicBezTo>
                      <a:pt x="563" y="465"/>
                      <a:pt x="560" y="463"/>
                      <a:pt x="555" y="460"/>
                    </a:cubicBezTo>
                    <a:cubicBezTo>
                      <a:pt x="546" y="454"/>
                      <a:pt x="535" y="448"/>
                      <a:pt x="526" y="442"/>
                    </a:cubicBezTo>
                    <a:cubicBezTo>
                      <a:pt x="523" y="440"/>
                      <a:pt x="520" y="438"/>
                      <a:pt x="517" y="436"/>
                    </a:cubicBezTo>
                    <a:cubicBezTo>
                      <a:pt x="508" y="429"/>
                      <a:pt x="500" y="422"/>
                      <a:pt x="490" y="416"/>
                    </a:cubicBezTo>
                    <a:cubicBezTo>
                      <a:pt x="482" y="411"/>
                      <a:pt x="475" y="406"/>
                      <a:pt x="467" y="401"/>
                    </a:cubicBezTo>
                    <a:cubicBezTo>
                      <a:pt x="463" y="398"/>
                      <a:pt x="458" y="396"/>
                      <a:pt x="454" y="393"/>
                    </a:cubicBezTo>
                    <a:cubicBezTo>
                      <a:pt x="450" y="390"/>
                      <a:pt x="446" y="387"/>
                      <a:pt x="441" y="384"/>
                    </a:cubicBezTo>
                    <a:cubicBezTo>
                      <a:pt x="441" y="384"/>
                      <a:pt x="441" y="384"/>
                      <a:pt x="441" y="384"/>
                    </a:cubicBezTo>
                    <a:cubicBezTo>
                      <a:pt x="444" y="385"/>
                      <a:pt x="447" y="387"/>
                      <a:pt x="450" y="388"/>
                    </a:cubicBezTo>
                    <a:cubicBezTo>
                      <a:pt x="465" y="396"/>
                      <a:pt x="481" y="403"/>
                      <a:pt x="496" y="411"/>
                    </a:cubicBezTo>
                    <a:cubicBezTo>
                      <a:pt x="501" y="414"/>
                      <a:pt x="505" y="417"/>
                      <a:pt x="510" y="421"/>
                    </a:cubicBezTo>
                    <a:cubicBezTo>
                      <a:pt x="518" y="426"/>
                      <a:pt x="526" y="430"/>
                      <a:pt x="534" y="435"/>
                    </a:cubicBezTo>
                    <a:cubicBezTo>
                      <a:pt x="544" y="442"/>
                      <a:pt x="555" y="449"/>
                      <a:pt x="564" y="457"/>
                    </a:cubicBezTo>
                    <a:cubicBezTo>
                      <a:pt x="568" y="461"/>
                      <a:pt x="572" y="463"/>
                      <a:pt x="576" y="466"/>
                    </a:cubicBezTo>
                    <a:cubicBezTo>
                      <a:pt x="581" y="470"/>
                      <a:pt x="586" y="473"/>
                      <a:pt x="591" y="477"/>
                    </a:cubicBezTo>
                    <a:cubicBezTo>
                      <a:pt x="595" y="480"/>
                      <a:pt x="600" y="484"/>
                      <a:pt x="604" y="487"/>
                    </a:cubicBezTo>
                    <a:cubicBezTo>
                      <a:pt x="606" y="488"/>
                      <a:pt x="607" y="489"/>
                      <a:pt x="608" y="490"/>
                    </a:cubicBezTo>
                    <a:cubicBezTo>
                      <a:pt x="608" y="490"/>
                      <a:pt x="608" y="490"/>
                      <a:pt x="608" y="491"/>
                    </a:cubicBezTo>
                    <a:close/>
                    <a:moveTo>
                      <a:pt x="612" y="492"/>
                    </a:moveTo>
                    <a:cubicBezTo>
                      <a:pt x="612" y="492"/>
                      <a:pt x="611" y="492"/>
                      <a:pt x="611" y="492"/>
                    </a:cubicBezTo>
                    <a:cubicBezTo>
                      <a:pt x="611" y="492"/>
                      <a:pt x="611" y="492"/>
                      <a:pt x="611" y="492"/>
                    </a:cubicBezTo>
                    <a:cubicBezTo>
                      <a:pt x="611" y="492"/>
                      <a:pt x="612" y="492"/>
                      <a:pt x="612" y="492"/>
                    </a:cubicBezTo>
                    <a:cubicBezTo>
                      <a:pt x="612" y="492"/>
                      <a:pt x="612" y="492"/>
                      <a:pt x="612" y="492"/>
                    </a:cubicBezTo>
                    <a:close/>
                    <a:moveTo>
                      <a:pt x="619" y="492"/>
                    </a:moveTo>
                    <a:cubicBezTo>
                      <a:pt x="619" y="492"/>
                      <a:pt x="619" y="493"/>
                      <a:pt x="618" y="493"/>
                    </a:cubicBezTo>
                    <a:cubicBezTo>
                      <a:pt x="612" y="489"/>
                      <a:pt x="607" y="485"/>
                      <a:pt x="601" y="480"/>
                    </a:cubicBezTo>
                    <a:cubicBezTo>
                      <a:pt x="595" y="477"/>
                      <a:pt x="590" y="473"/>
                      <a:pt x="585" y="469"/>
                    </a:cubicBezTo>
                    <a:cubicBezTo>
                      <a:pt x="576" y="462"/>
                      <a:pt x="567" y="455"/>
                      <a:pt x="558" y="448"/>
                    </a:cubicBezTo>
                    <a:cubicBezTo>
                      <a:pt x="554" y="445"/>
                      <a:pt x="550" y="443"/>
                      <a:pt x="546" y="440"/>
                    </a:cubicBezTo>
                    <a:cubicBezTo>
                      <a:pt x="542" y="437"/>
                      <a:pt x="537" y="434"/>
                      <a:pt x="532" y="431"/>
                    </a:cubicBezTo>
                    <a:cubicBezTo>
                      <a:pt x="527" y="427"/>
                      <a:pt x="522" y="424"/>
                      <a:pt x="516" y="421"/>
                    </a:cubicBezTo>
                    <a:cubicBezTo>
                      <a:pt x="511" y="418"/>
                      <a:pt x="506" y="414"/>
                      <a:pt x="501" y="411"/>
                    </a:cubicBezTo>
                    <a:cubicBezTo>
                      <a:pt x="500" y="410"/>
                      <a:pt x="498" y="409"/>
                      <a:pt x="496" y="408"/>
                    </a:cubicBezTo>
                    <a:cubicBezTo>
                      <a:pt x="489" y="404"/>
                      <a:pt x="483" y="401"/>
                      <a:pt x="476" y="398"/>
                    </a:cubicBezTo>
                    <a:cubicBezTo>
                      <a:pt x="469" y="395"/>
                      <a:pt x="463" y="392"/>
                      <a:pt x="456" y="388"/>
                    </a:cubicBezTo>
                    <a:cubicBezTo>
                      <a:pt x="447" y="383"/>
                      <a:pt x="436" y="379"/>
                      <a:pt x="426" y="375"/>
                    </a:cubicBezTo>
                    <a:cubicBezTo>
                      <a:pt x="420" y="372"/>
                      <a:pt x="415" y="370"/>
                      <a:pt x="409" y="368"/>
                    </a:cubicBezTo>
                    <a:cubicBezTo>
                      <a:pt x="407" y="366"/>
                      <a:pt x="404" y="365"/>
                      <a:pt x="401" y="363"/>
                    </a:cubicBezTo>
                    <a:cubicBezTo>
                      <a:pt x="393" y="359"/>
                      <a:pt x="385" y="356"/>
                      <a:pt x="376" y="353"/>
                    </a:cubicBezTo>
                    <a:cubicBezTo>
                      <a:pt x="370" y="351"/>
                      <a:pt x="364" y="349"/>
                      <a:pt x="359" y="347"/>
                    </a:cubicBezTo>
                    <a:cubicBezTo>
                      <a:pt x="356" y="346"/>
                      <a:pt x="353" y="345"/>
                      <a:pt x="351" y="343"/>
                    </a:cubicBezTo>
                    <a:cubicBezTo>
                      <a:pt x="353" y="344"/>
                      <a:pt x="356" y="345"/>
                      <a:pt x="358" y="345"/>
                    </a:cubicBezTo>
                    <a:cubicBezTo>
                      <a:pt x="364" y="347"/>
                      <a:pt x="370" y="348"/>
                      <a:pt x="375" y="350"/>
                    </a:cubicBezTo>
                    <a:cubicBezTo>
                      <a:pt x="385" y="353"/>
                      <a:pt x="394" y="355"/>
                      <a:pt x="403" y="359"/>
                    </a:cubicBezTo>
                    <a:cubicBezTo>
                      <a:pt x="411" y="362"/>
                      <a:pt x="419" y="364"/>
                      <a:pt x="427" y="367"/>
                    </a:cubicBezTo>
                    <a:cubicBezTo>
                      <a:pt x="432" y="369"/>
                      <a:pt x="437" y="371"/>
                      <a:pt x="442" y="373"/>
                    </a:cubicBezTo>
                    <a:cubicBezTo>
                      <a:pt x="449" y="376"/>
                      <a:pt x="456" y="380"/>
                      <a:pt x="464" y="383"/>
                    </a:cubicBezTo>
                    <a:cubicBezTo>
                      <a:pt x="472" y="387"/>
                      <a:pt x="481" y="392"/>
                      <a:pt x="489" y="398"/>
                    </a:cubicBezTo>
                    <a:cubicBezTo>
                      <a:pt x="497" y="404"/>
                      <a:pt x="506" y="410"/>
                      <a:pt x="514" y="416"/>
                    </a:cubicBezTo>
                    <a:cubicBezTo>
                      <a:pt x="519" y="420"/>
                      <a:pt x="524" y="423"/>
                      <a:pt x="530" y="426"/>
                    </a:cubicBezTo>
                    <a:cubicBezTo>
                      <a:pt x="537" y="430"/>
                      <a:pt x="544" y="435"/>
                      <a:pt x="551" y="439"/>
                    </a:cubicBezTo>
                    <a:cubicBezTo>
                      <a:pt x="556" y="442"/>
                      <a:pt x="560" y="446"/>
                      <a:pt x="565" y="450"/>
                    </a:cubicBezTo>
                    <a:cubicBezTo>
                      <a:pt x="570" y="455"/>
                      <a:pt x="576" y="459"/>
                      <a:pt x="582" y="463"/>
                    </a:cubicBezTo>
                    <a:cubicBezTo>
                      <a:pt x="586" y="466"/>
                      <a:pt x="589" y="469"/>
                      <a:pt x="592" y="471"/>
                    </a:cubicBezTo>
                    <a:cubicBezTo>
                      <a:pt x="597" y="475"/>
                      <a:pt x="602" y="478"/>
                      <a:pt x="606" y="482"/>
                    </a:cubicBezTo>
                    <a:cubicBezTo>
                      <a:pt x="611" y="485"/>
                      <a:pt x="615" y="489"/>
                      <a:pt x="619" y="492"/>
                    </a:cubicBezTo>
                    <a:close/>
                    <a:moveTo>
                      <a:pt x="482" y="385"/>
                    </a:moveTo>
                    <a:cubicBezTo>
                      <a:pt x="485" y="386"/>
                      <a:pt x="487" y="388"/>
                      <a:pt x="490" y="390"/>
                    </a:cubicBezTo>
                    <a:cubicBezTo>
                      <a:pt x="499" y="394"/>
                      <a:pt x="507" y="399"/>
                      <a:pt x="515" y="403"/>
                    </a:cubicBezTo>
                    <a:cubicBezTo>
                      <a:pt x="520" y="406"/>
                      <a:pt x="525" y="410"/>
                      <a:pt x="530" y="413"/>
                    </a:cubicBezTo>
                    <a:cubicBezTo>
                      <a:pt x="534" y="416"/>
                      <a:pt x="537" y="419"/>
                      <a:pt x="541" y="422"/>
                    </a:cubicBezTo>
                    <a:cubicBezTo>
                      <a:pt x="545" y="425"/>
                      <a:pt x="548" y="428"/>
                      <a:pt x="551" y="431"/>
                    </a:cubicBezTo>
                    <a:cubicBezTo>
                      <a:pt x="559" y="438"/>
                      <a:pt x="568" y="444"/>
                      <a:pt x="576" y="451"/>
                    </a:cubicBezTo>
                    <a:cubicBezTo>
                      <a:pt x="582" y="457"/>
                      <a:pt x="589" y="462"/>
                      <a:pt x="596" y="468"/>
                    </a:cubicBezTo>
                    <a:cubicBezTo>
                      <a:pt x="600" y="471"/>
                      <a:pt x="603" y="474"/>
                      <a:pt x="607" y="478"/>
                    </a:cubicBezTo>
                    <a:cubicBezTo>
                      <a:pt x="608" y="478"/>
                      <a:pt x="608" y="478"/>
                      <a:pt x="608" y="479"/>
                    </a:cubicBezTo>
                    <a:cubicBezTo>
                      <a:pt x="608" y="479"/>
                      <a:pt x="608" y="479"/>
                      <a:pt x="608" y="479"/>
                    </a:cubicBezTo>
                    <a:cubicBezTo>
                      <a:pt x="605" y="477"/>
                      <a:pt x="602" y="475"/>
                      <a:pt x="600" y="473"/>
                    </a:cubicBezTo>
                    <a:cubicBezTo>
                      <a:pt x="595" y="469"/>
                      <a:pt x="590" y="465"/>
                      <a:pt x="585" y="461"/>
                    </a:cubicBezTo>
                    <a:cubicBezTo>
                      <a:pt x="576" y="456"/>
                      <a:pt x="569" y="449"/>
                      <a:pt x="561" y="443"/>
                    </a:cubicBezTo>
                    <a:cubicBezTo>
                      <a:pt x="554" y="437"/>
                      <a:pt x="547" y="432"/>
                      <a:pt x="539" y="428"/>
                    </a:cubicBezTo>
                    <a:cubicBezTo>
                      <a:pt x="535" y="426"/>
                      <a:pt x="532" y="424"/>
                      <a:pt x="529" y="422"/>
                    </a:cubicBezTo>
                    <a:cubicBezTo>
                      <a:pt x="512" y="412"/>
                      <a:pt x="498" y="399"/>
                      <a:pt x="481" y="389"/>
                    </a:cubicBezTo>
                    <a:cubicBezTo>
                      <a:pt x="473" y="384"/>
                      <a:pt x="464" y="381"/>
                      <a:pt x="456" y="376"/>
                    </a:cubicBezTo>
                    <a:cubicBezTo>
                      <a:pt x="454" y="376"/>
                      <a:pt x="452" y="375"/>
                      <a:pt x="451" y="373"/>
                    </a:cubicBezTo>
                    <a:cubicBezTo>
                      <a:pt x="455" y="375"/>
                      <a:pt x="460" y="377"/>
                      <a:pt x="464" y="378"/>
                    </a:cubicBezTo>
                    <a:cubicBezTo>
                      <a:pt x="470" y="380"/>
                      <a:pt x="476" y="383"/>
                      <a:pt x="482" y="385"/>
                    </a:cubicBezTo>
                    <a:close/>
                    <a:moveTo>
                      <a:pt x="309" y="321"/>
                    </a:moveTo>
                    <a:cubicBezTo>
                      <a:pt x="321" y="325"/>
                      <a:pt x="334" y="328"/>
                      <a:pt x="346" y="331"/>
                    </a:cubicBezTo>
                    <a:cubicBezTo>
                      <a:pt x="356" y="334"/>
                      <a:pt x="366" y="336"/>
                      <a:pt x="375" y="339"/>
                    </a:cubicBezTo>
                    <a:cubicBezTo>
                      <a:pt x="382" y="341"/>
                      <a:pt x="389" y="343"/>
                      <a:pt x="396" y="346"/>
                    </a:cubicBezTo>
                    <a:cubicBezTo>
                      <a:pt x="403" y="348"/>
                      <a:pt x="410" y="350"/>
                      <a:pt x="416" y="352"/>
                    </a:cubicBezTo>
                    <a:cubicBezTo>
                      <a:pt x="426" y="356"/>
                      <a:pt x="435" y="361"/>
                      <a:pt x="444" y="365"/>
                    </a:cubicBezTo>
                    <a:cubicBezTo>
                      <a:pt x="447" y="366"/>
                      <a:pt x="451" y="367"/>
                      <a:pt x="454" y="369"/>
                    </a:cubicBezTo>
                    <a:cubicBezTo>
                      <a:pt x="459" y="371"/>
                      <a:pt x="463" y="373"/>
                      <a:pt x="468" y="375"/>
                    </a:cubicBezTo>
                    <a:cubicBezTo>
                      <a:pt x="468" y="376"/>
                      <a:pt x="469" y="376"/>
                      <a:pt x="470" y="377"/>
                    </a:cubicBezTo>
                    <a:cubicBezTo>
                      <a:pt x="470" y="377"/>
                      <a:pt x="470" y="377"/>
                      <a:pt x="470" y="377"/>
                    </a:cubicBezTo>
                    <a:cubicBezTo>
                      <a:pt x="470" y="377"/>
                      <a:pt x="470" y="377"/>
                      <a:pt x="470" y="377"/>
                    </a:cubicBezTo>
                    <a:cubicBezTo>
                      <a:pt x="470" y="377"/>
                      <a:pt x="471" y="377"/>
                      <a:pt x="471" y="377"/>
                    </a:cubicBezTo>
                    <a:cubicBezTo>
                      <a:pt x="471" y="378"/>
                      <a:pt x="471" y="378"/>
                      <a:pt x="471" y="378"/>
                    </a:cubicBezTo>
                    <a:cubicBezTo>
                      <a:pt x="471" y="378"/>
                      <a:pt x="470" y="377"/>
                      <a:pt x="470" y="377"/>
                    </a:cubicBezTo>
                    <a:cubicBezTo>
                      <a:pt x="470" y="377"/>
                      <a:pt x="470" y="377"/>
                      <a:pt x="470" y="377"/>
                    </a:cubicBezTo>
                    <a:cubicBezTo>
                      <a:pt x="470" y="377"/>
                      <a:pt x="470" y="377"/>
                      <a:pt x="470" y="377"/>
                    </a:cubicBezTo>
                    <a:cubicBezTo>
                      <a:pt x="465" y="375"/>
                      <a:pt x="460" y="374"/>
                      <a:pt x="455" y="372"/>
                    </a:cubicBezTo>
                    <a:cubicBezTo>
                      <a:pt x="448" y="369"/>
                      <a:pt x="441" y="366"/>
                      <a:pt x="434" y="364"/>
                    </a:cubicBezTo>
                    <a:cubicBezTo>
                      <a:pt x="425" y="361"/>
                      <a:pt x="417" y="358"/>
                      <a:pt x="408" y="355"/>
                    </a:cubicBezTo>
                    <a:cubicBezTo>
                      <a:pt x="403" y="353"/>
                      <a:pt x="397" y="351"/>
                      <a:pt x="392" y="349"/>
                    </a:cubicBezTo>
                    <a:cubicBezTo>
                      <a:pt x="389" y="348"/>
                      <a:pt x="385" y="346"/>
                      <a:pt x="382" y="345"/>
                    </a:cubicBezTo>
                    <a:cubicBezTo>
                      <a:pt x="372" y="342"/>
                      <a:pt x="361" y="339"/>
                      <a:pt x="351" y="336"/>
                    </a:cubicBezTo>
                    <a:cubicBezTo>
                      <a:pt x="344" y="334"/>
                      <a:pt x="338" y="332"/>
                      <a:pt x="331" y="330"/>
                    </a:cubicBezTo>
                    <a:cubicBezTo>
                      <a:pt x="324" y="328"/>
                      <a:pt x="318" y="326"/>
                      <a:pt x="312" y="324"/>
                    </a:cubicBezTo>
                    <a:cubicBezTo>
                      <a:pt x="309" y="323"/>
                      <a:pt x="307" y="322"/>
                      <a:pt x="305" y="321"/>
                    </a:cubicBezTo>
                    <a:cubicBezTo>
                      <a:pt x="306" y="321"/>
                      <a:pt x="308" y="321"/>
                      <a:pt x="309" y="321"/>
                    </a:cubicBezTo>
                    <a:close/>
                    <a:moveTo>
                      <a:pt x="310" y="326"/>
                    </a:moveTo>
                    <a:cubicBezTo>
                      <a:pt x="314" y="327"/>
                      <a:pt x="317" y="328"/>
                      <a:pt x="321" y="329"/>
                    </a:cubicBezTo>
                    <a:cubicBezTo>
                      <a:pt x="328" y="332"/>
                      <a:pt x="335" y="333"/>
                      <a:pt x="342" y="335"/>
                    </a:cubicBezTo>
                    <a:cubicBezTo>
                      <a:pt x="351" y="338"/>
                      <a:pt x="360" y="341"/>
                      <a:pt x="369" y="344"/>
                    </a:cubicBezTo>
                    <a:cubicBezTo>
                      <a:pt x="370" y="345"/>
                      <a:pt x="370" y="345"/>
                      <a:pt x="371" y="345"/>
                    </a:cubicBezTo>
                    <a:cubicBezTo>
                      <a:pt x="371" y="345"/>
                      <a:pt x="371" y="346"/>
                      <a:pt x="371" y="346"/>
                    </a:cubicBezTo>
                    <a:cubicBezTo>
                      <a:pt x="366" y="344"/>
                      <a:pt x="361" y="343"/>
                      <a:pt x="356" y="341"/>
                    </a:cubicBezTo>
                    <a:cubicBezTo>
                      <a:pt x="348" y="339"/>
                      <a:pt x="341" y="337"/>
                      <a:pt x="333" y="335"/>
                    </a:cubicBezTo>
                    <a:cubicBezTo>
                      <a:pt x="323" y="333"/>
                      <a:pt x="313" y="329"/>
                      <a:pt x="304" y="325"/>
                    </a:cubicBezTo>
                    <a:cubicBezTo>
                      <a:pt x="301" y="324"/>
                      <a:pt x="297" y="323"/>
                      <a:pt x="293" y="321"/>
                    </a:cubicBezTo>
                    <a:cubicBezTo>
                      <a:pt x="291" y="321"/>
                      <a:pt x="289" y="320"/>
                      <a:pt x="287" y="318"/>
                    </a:cubicBezTo>
                    <a:cubicBezTo>
                      <a:pt x="288" y="317"/>
                      <a:pt x="290" y="317"/>
                      <a:pt x="291" y="318"/>
                    </a:cubicBezTo>
                    <a:cubicBezTo>
                      <a:pt x="297" y="320"/>
                      <a:pt x="304" y="323"/>
                      <a:pt x="310" y="326"/>
                    </a:cubicBezTo>
                    <a:close/>
                    <a:moveTo>
                      <a:pt x="775" y="370"/>
                    </a:moveTo>
                    <a:cubicBezTo>
                      <a:pt x="775" y="370"/>
                      <a:pt x="776" y="370"/>
                      <a:pt x="776" y="371"/>
                    </a:cubicBezTo>
                    <a:cubicBezTo>
                      <a:pt x="776" y="371"/>
                      <a:pt x="776" y="371"/>
                      <a:pt x="776" y="371"/>
                    </a:cubicBezTo>
                    <a:cubicBezTo>
                      <a:pt x="776" y="371"/>
                      <a:pt x="777" y="372"/>
                      <a:pt x="777" y="372"/>
                    </a:cubicBezTo>
                    <a:cubicBezTo>
                      <a:pt x="778" y="373"/>
                      <a:pt x="778" y="373"/>
                      <a:pt x="779" y="374"/>
                    </a:cubicBezTo>
                    <a:cubicBezTo>
                      <a:pt x="779" y="374"/>
                      <a:pt x="780" y="375"/>
                      <a:pt x="780" y="375"/>
                    </a:cubicBezTo>
                    <a:cubicBezTo>
                      <a:pt x="781" y="376"/>
                      <a:pt x="781" y="376"/>
                      <a:pt x="781" y="376"/>
                    </a:cubicBezTo>
                    <a:cubicBezTo>
                      <a:pt x="781" y="377"/>
                      <a:pt x="781" y="377"/>
                      <a:pt x="782" y="377"/>
                    </a:cubicBezTo>
                    <a:cubicBezTo>
                      <a:pt x="782" y="377"/>
                      <a:pt x="782" y="377"/>
                      <a:pt x="782" y="377"/>
                    </a:cubicBezTo>
                    <a:cubicBezTo>
                      <a:pt x="781" y="377"/>
                      <a:pt x="781" y="377"/>
                      <a:pt x="781" y="376"/>
                    </a:cubicBezTo>
                    <a:cubicBezTo>
                      <a:pt x="781" y="376"/>
                      <a:pt x="780" y="376"/>
                      <a:pt x="780" y="375"/>
                    </a:cubicBezTo>
                    <a:cubicBezTo>
                      <a:pt x="780" y="375"/>
                      <a:pt x="779" y="374"/>
                      <a:pt x="778" y="374"/>
                    </a:cubicBezTo>
                    <a:cubicBezTo>
                      <a:pt x="778" y="373"/>
                      <a:pt x="778" y="373"/>
                      <a:pt x="777" y="372"/>
                    </a:cubicBezTo>
                    <a:cubicBezTo>
                      <a:pt x="777" y="372"/>
                      <a:pt x="776" y="371"/>
                      <a:pt x="776" y="371"/>
                    </a:cubicBezTo>
                    <a:cubicBezTo>
                      <a:pt x="776" y="371"/>
                      <a:pt x="776" y="371"/>
                      <a:pt x="776" y="371"/>
                    </a:cubicBezTo>
                    <a:cubicBezTo>
                      <a:pt x="776" y="371"/>
                      <a:pt x="775" y="370"/>
                      <a:pt x="775" y="370"/>
                    </a:cubicBezTo>
                    <a:cubicBezTo>
                      <a:pt x="775" y="370"/>
                      <a:pt x="775" y="370"/>
                      <a:pt x="775" y="370"/>
                    </a:cubicBezTo>
                    <a:close/>
                    <a:moveTo>
                      <a:pt x="770" y="370"/>
                    </a:moveTo>
                    <a:cubicBezTo>
                      <a:pt x="772" y="372"/>
                      <a:pt x="774" y="375"/>
                      <a:pt x="777" y="377"/>
                    </a:cubicBezTo>
                    <a:cubicBezTo>
                      <a:pt x="777" y="378"/>
                      <a:pt x="778" y="379"/>
                      <a:pt x="778" y="380"/>
                    </a:cubicBezTo>
                    <a:cubicBezTo>
                      <a:pt x="779" y="380"/>
                      <a:pt x="779" y="380"/>
                      <a:pt x="779" y="380"/>
                    </a:cubicBezTo>
                    <a:cubicBezTo>
                      <a:pt x="779" y="380"/>
                      <a:pt x="779" y="380"/>
                      <a:pt x="779" y="380"/>
                    </a:cubicBezTo>
                    <a:cubicBezTo>
                      <a:pt x="779" y="380"/>
                      <a:pt x="779" y="380"/>
                      <a:pt x="778" y="380"/>
                    </a:cubicBezTo>
                    <a:cubicBezTo>
                      <a:pt x="775" y="377"/>
                      <a:pt x="772" y="375"/>
                      <a:pt x="769" y="372"/>
                    </a:cubicBezTo>
                    <a:cubicBezTo>
                      <a:pt x="767" y="371"/>
                      <a:pt x="766" y="370"/>
                      <a:pt x="765" y="369"/>
                    </a:cubicBezTo>
                    <a:cubicBezTo>
                      <a:pt x="764" y="368"/>
                      <a:pt x="763" y="368"/>
                      <a:pt x="762" y="366"/>
                    </a:cubicBezTo>
                    <a:cubicBezTo>
                      <a:pt x="765" y="366"/>
                      <a:pt x="768" y="367"/>
                      <a:pt x="770" y="370"/>
                    </a:cubicBezTo>
                    <a:close/>
                    <a:moveTo>
                      <a:pt x="758" y="356"/>
                    </a:moveTo>
                    <a:cubicBezTo>
                      <a:pt x="758" y="356"/>
                      <a:pt x="758" y="356"/>
                      <a:pt x="758" y="356"/>
                    </a:cubicBezTo>
                    <a:cubicBezTo>
                      <a:pt x="758" y="356"/>
                      <a:pt x="758" y="356"/>
                      <a:pt x="758" y="356"/>
                    </a:cubicBezTo>
                    <a:close/>
                    <a:moveTo>
                      <a:pt x="697" y="228"/>
                    </a:moveTo>
                    <a:cubicBezTo>
                      <a:pt x="697" y="227"/>
                      <a:pt x="697" y="227"/>
                      <a:pt x="697" y="227"/>
                    </a:cubicBezTo>
                    <a:cubicBezTo>
                      <a:pt x="696" y="226"/>
                      <a:pt x="696" y="226"/>
                      <a:pt x="696" y="226"/>
                    </a:cubicBezTo>
                    <a:cubicBezTo>
                      <a:pt x="695" y="225"/>
                      <a:pt x="695" y="225"/>
                      <a:pt x="695" y="225"/>
                    </a:cubicBezTo>
                    <a:cubicBezTo>
                      <a:pt x="695" y="224"/>
                      <a:pt x="694" y="224"/>
                      <a:pt x="694" y="224"/>
                    </a:cubicBezTo>
                    <a:cubicBezTo>
                      <a:pt x="694" y="223"/>
                      <a:pt x="694" y="223"/>
                      <a:pt x="693" y="223"/>
                    </a:cubicBezTo>
                    <a:cubicBezTo>
                      <a:pt x="693" y="222"/>
                      <a:pt x="693" y="222"/>
                      <a:pt x="692" y="221"/>
                    </a:cubicBezTo>
                    <a:cubicBezTo>
                      <a:pt x="692" y="221"/>
                      <a:pt x="692" y="221"/>
                      <a:pt x="691" y="220"/>
                    </a:cubicBezTo>
                    <a:cubicBezTo>
                      <a:pt x="691" y="220"/>
                      <a:pt x="691" y="220"/>
                      <a:pt x="691" y="220"/>
                    </a:cubicBezTo>
                    <a:cubicBezTo>
                      <a:pt x="691" y="220"/>
                      <a:pt x="691" y="220"/>
                      <a:pt x="691" y="220"/>
                    </a:cubicBezTo>
                    <a:cubicBezTo>
                      <a:pt x="691" y="220"/>
                      <a:pt x="691" y="220"/>
                      <a:pt x="691" y="220"/>
                    </a:cubicBezTo>
                    <a:cubicBezTo>
                      <a:pt x="691" y="220"/>
                      <a:pt x="691" y="220"/>
                      <a:pt x="691" y="220"/>
                    </a:cubicBezTo>
                    <a:cubicBezTo>
                      <a:pt x="692" y="221"/>
                      <a:pt x="692" y="221"/>
                      <a:pt x="692" y="221"/>
                    </a:cubicBezTo>
                    <a:cubicBezTo>
                      <a:pt x="693" y="222"/>
                      <a:pt x="693" y="222"/>
                      <a:pt x="693" y="223"/>
                    </a:cubicBezTo>
                    <a:cubicBezTo>
                      <a:pt x="694" y="223"/>
                      <a:pt x="694" y="223"/>
                      <a:pt x="694" y="224"/>
                    </a:cubicBezTo>
                    <a:cubicBezTo>
                      <a:pt x="695" y="224"/>
                      <a:pt x="695" y="224"/>
                      <a:pt x="695" y="225"/>
                    </a:cubicBezTo>
                    <a:cubicBezTo>
                      <a:pt x="695" y="225"/>
                      <a:pt x="696" y="225"/>
                      <a:pt x="696" y="226"/>
                    </a:cubicBezTo>
                    <a:cubicBezTo>
                      <a:pt x="696" y="226"/>
                      <a:pt x="697" y="226"/>
                      <a:pt x="697" y="227"/>
                    </a:cubicBezTo>
                    <a:cubicBezTo>
                      <a:pt x="697" y="227"/>
                      <a:pt x="697" y="227"/>
                      <a:pt x="697" y="228"/>
                    </a:cubicBezTo>
                    <a:close/>
                    <a:moveTo>
                      <a:pt x="831" y="343"/>
                    </a:moveTo>
                    <a:cubicBezTo>
                      <a:pt x="831" y="343"/>
                      <a:pt x="831" y="343"/>
                      <a:pt x="831" y="343"/>
                    </a:cubicBezTo>
                    <a:cubicBezTo>
                      <a:pt x="821" y="337"/>
                      <a:pt x="812" y="331"/>
                      <a:pt x="804" y="324"/>
                    </a:cubicBezTo>
                    <a:cubicBezTo>
                      <a:pt x="800" y="321"/>
                      <a:pt x="795" y="318"/>
                      <a:pt x="791" y="315"/>
                    </a:cubicBezTo>
                    <a:cubicBezTo>
                      <a:pt x="784" y="310"/>
                      <a:pt x="778" y="305"/>
                      <a:pt x="772" y="301"/>
                    </a:cubicBezTo>
                    <a:cubicBezTo>
                      <a:pt x="767" y="297"/>
                      <a:pt x="763" y="294"/>
                      <a:pt x="758" y="290"/>
                    </a:cubicBezTo>
                    <a:cubicBezTo>
                      <a:pt x="751" y="285"/>
                      <a:pt x="744" y="280"/>
                      <a:pt x="738" y="273"/>
                    </a:cubicBezTo>
                    <a:cubicBezTo>
                      <a:pt x="733" y="267"/>
                      <a:pt x="727" y="261"/>
                      <a:pt x="721" y="255"/>
                    </a:cubicBezTo>
                    <a:cubicBezTo>
                      <a:pt x="716" y="250"/>
                      <a:pt x="711" y="244"/>
                      <a:pt x="705" y="238"/>
                    </a:cubicBezTo>
                    <a:cubicBezTo>
                      <a:pt x="705" y="237"/>
                      <a:pt x="704" y="237"/>
                      <a:pt x="704" y="236"/>
                    </a:cubicBezTo>
                    <a:cubicBezTo>
                      <a:pt x="704" y="236"/>
                      <a:pt x="704" y="236"/>
                      <a:pt x="704" y="236"/>
                    </a:cubicBezTo>
                    <a:cubicBezTo>
                      <a:pt x="704" y="235"/>
                      <a:pt x="703" y="235"/>
                      <a:pt x="703" y="235"/>
                    </a:cubicBezTo>
                    <a:cubicBezTo>
                      <a:pt x="703" y="234"/>
                      <a:pt x="702" y="234"/>
                      <a:pt x="702" y="234"/>
                    </a:cubicBezTo>
                    <a:cubicBezTo>
                      <a:pt x="702" y="233"/>
                      <a:pt x="702" y="233"/>
                      <a:pt x="702" y="233"/>
                    </a:cubicBezTo>
                    <a:cubicBezTo>
                      <a:pt x="702" y="233"/>
                      <a:pt x="702" y="233"/>
                      <a:pt x="702" y="233"/>
                    </a:cubicBezTo>
                    <a:cubicBezTo>
                      <a:pt x="702" y="233"/>
                      <a:pt x="702" y="233"/>
                      <a:pt x="702" y="233"/>
                    </a:cubicBezTo>
                    <a:cubicBezTo>
                      <a:pt x="702" y="233"/>
                      <a:pt x="702" y="233"/>
                      <a:pt x="702" y="234"/>
                    </a:cubicBezTo>
                    <a:cubicBezTo>
                      <a:pt x="702" y="234"/>
                      <a:pt x="703" y="234"/>
                      <a:pt x="703" y="235"/>
                    </a:cubicBezTo>
                    <a:cubicBezTo>
                      <a:pt x="703" y="235"/>
                      <a:pt x="704" y="235"/>
                      <a:pt x="704" y="236"/>
                    </a:cubicBezTo>
                    <a:cubicBezTo>
                      <a:pt x="704" y="236"/>
                      <a:pt x="704" y="236"/>
                      <a:pt x="704" y="236"/>
                    </a:cubicBezTo>
                    <a:cubicBezTo>
                      <a:pt x="707" y="239"/>
                      <a:pt x="710" y="242"/>
                      <a:pt x="713" y="244"/>
                    </a:cubicBezTo>
                    <a:cubicBezTo>
                      <a:pt x="717" y="249"/>
                      <a:pt x="722" y="253"/>
                      <a:pt x="727" y="258"/>
                    </a:cubicBezTo>
                    <a:cubicBezTo>
                      <a:pt x="730" y="261"/>
                      <a:pt x="733" y="264"/>
                      <a:pt x="736" y="267"/>
                    </a:cubicBezTo>
                    <a:cubicBezTo>
                      <a:pt x="740" y="271"/>
                      <a:pt x="745" y="276"/>
                      <a:pt x="751" y="279"/>
                    </a:cubicBezTo>
                    <a:cubicBezTo>
                      <a:pt x="756" y="283"/>
                      <a:pt x="760" y="288"/>
                      <a:pt x="765" y="291"/>
                    </a:cubicBezTo>
                    <a:cubicBezTo>
                      <a:pt x="773" y="298"/>
                      <a:pt x="781" y="303"/>
                      <a:pt x="789" y="310"/>
                    </a:cubicBezTo>
                    <a:cubicBezTo>
                      <a:pt x="798" y="316"/>
                      <a:pt x="806" y="323"/>
                      <a:pt x="815" y="330"/>
                    </a:cubicBezTo>
                    <a:cubicBezTo>
                      <a:pt x="818" y="333"/>
                      <a:pt x="822" y="335"/>
                      <a:pt x="825" y="338"/>
                    </a:cubicBezTo>
                    <a:cubicBezTo>
                      <a:pt x="827" y="339"/>
                      <a:pt x="829" y="341"/>
                      <a:pt x="831" y="343"/>
                    </a:cubicBezTo>
                    <a:cubicBezTo>
                      <a:pt x="831" y="343"/>
                      <a:pt x="831" y="343"/>
                      <a:pt x="831" y="343"/>
                    </a:cubicBezTo>
                    <a:cubicBezTo>
                      <a:pt x="831" y="343"/>
                      <a:pt x="831" y="343"/>
                      <a:pt x="831" y="343"/>
                    </a:cubicBezTo>
                    <a:close/>
                    <a:moveTo>
                      <a:pt x="700" y="228"/>
                    </a:moveTo>
                    <a:cubicBezTo>
                      <a:pt x="701" y="227"/>
                      <a:pt x="702" y="227"/>
                      <a:pt x="702" y="227"/>
                    </a:cubicBezTo>
                    <a:cubicBezTo>
                      <a:pt x="710" y="234"/>
                      <a:pt x="718" y="240"/>
                      <a:pt x="726" y="247"/>
                    </a:cubicBezTo>
                    <a:cubicBezTo>
                      <a:pt x="731" y="251"/>
                      <a:pt x="735" y="255"/>
                      <a:pt x="739" y="259"/>
                    </a:cubicBezTo>
                    <a:cubicBezTo>
                      <a:pt x="745" y="264"/>
                      <a:pt x="751" y="269"/>
                      <a:pt x="757" y="274"/>
                    </a:cubicBezTo>
                    <a:cubicBezTo>
                      <a:pt x="762" y="278"/>
                      <a:pt x="766" y="282"/>
                      <a:pt x="770" y="286"/>
                    </a:cubicBezTo>
                    <a:cubicBezTo>
                      <a:pt x="774" y="289"/>
                      <a:pt x="778" y="292"/>
                      <a:pt x="782" y="295"/>
                    </a:cubicBezTo>
                    <a:cubicBezTo>
                      <a:pt x="791" y="302"/>
                      <a:pt x="801" y="309"/>
                      <a:pt x="809" y="317"/>
                    </a:cubicBezTo>
                    <a:cubicBezTo>
                      <a:pt x="812" y="321"/>
                      <a:pt x="816" y="325"/>
                      <a:pt x="820" y="329"/>
                    </a:cubicBezTo>
                    <a:cubicBezTo>
                      <a:pt x="820" y="329"/>
                      <a:pt x="820" y="329"/>
                      <a:pt x="820" y="329"/>
                    </a:cubicBezTo>
                    <a:cubicBezTo>
                      <a:pt x="820" y="329"/>
                      <a:pt x="820" y="329"/>
                      <a:pt x="820" y="329"/>
                    </a:cubicBezTo>
                    <a:cubicBezTo>
                      <a:pt x="820" y="329"/>
                      <a:pt x="820" y="329"/>
                      <a:pt x="820" y="329"/>
                    </a:cubicBezTo>
                    <a:cubicBezTo>
                      <a:pt x="817" y="327"/>
                      <a:pt x="814" y="325"/>
                      <a:pt x="812" y="323"/>
                    </a:cubicBezTo>
                    <a:cubicBezTo>
                      <a:pt x="807" y="320"/>
                      <a:pt x="803" y="316"/>
                      <a:pt x="799" y="313"/>
                    </a:cubicBezTo>
                    <a:cubicBezTo>
                      <a:pt x="794" y="309"/>
                      <a:pt x="789" y="306"/>
                      <a:pt x="785" y="302"/>
                    </a:cubicBezTo>
                    <a:cubicBezTo>
                      <a:pt x="776" y="296"/>
                      <a:pt x="767" y="289"/>
                      <a:pt x="759" y="282"/>
                    </a:cubicBezTo>
                    <a:cubicBezTo>
                      <a:pt x="751" y="276"/>
                      <a:pt x="743" y="269"/>
                      <a:pt x="735" y="262"/>
                    </a:cubicBezTo>
                    <a:cubicBezTo>
                      <a:pt x="730" y="256"/>
                      <a:pt x="724" y="252"/>
                      <a:pt x="719" y="246"/>
                    </a:cubicBezTo>
                    <a:cubicBezTo>
                      <a:pt x="713" y="240"/>
                      <a:pt x="707" y="234"/>
                      <a:pt x="700" y="228"/>
                    </a:cubicBezTo>
                    <a:close/>
                    <a:moveTo>
                      <a:pt x="821" y="330"/>
                    </a:moveTo>
                    <a:cubicBezTo>
                      <a:pt x="822" y="330"/>
                      <a:pt x="822" y="330"/>
                      <a:pt x="822" y="330"/>
                    </a:cubicBezTo>
                    <a:cubicBezTo>
                      <a:pt x="822" y="331"/>
                      <a:pt x="822" y="331"/>
                      <a:pt x="822" y="331"/>
                    </a:cubicBezTo>
                    <a:lnTo>
                      <a:pt x="821" y="330"/>
                    </a:lnTo>
                    <a:close/>
                    <a:moveTo>
                      <a:pt x="851" y="359"/>
                    </a:moveTo>
                    <a:cubicBezTo>
                      <a:pt x="851" y="359"/>
                      <a:pt x="851" y="359"/>
                      <a:pt x="851" y="359"/>
                    </a:cubicBezTo>
                    <a:cubicBezTo>
                      <a:pt x="851" y="359"/>
                      <a:pt x="851" y="359"/>
                      <a:pt x="851" y="359"/>
                    </a:cubicBezTo>
                    <a:cubicBezTo>
                      <a:pt x="851" y="359"/>
                      <a:pt x="851" y="359"/>
                      <a:pt x="851" y="359"/>
                    </a:cubicBezTo>
                    <a:cubicBezTo>
                      <a:pt x="845" y="352"/>
                      <a:pt x="839" y="345"/>
                      <a:pt x="833" y="338"/>
                    </a:cubicBezTo>
                    <a:cubicBezTo>
                      <a:pt x="829" y="333"/>
                      <a:pt x="825" y="328"/>
                      <a:pt x="820" y="324"/>
                    </a:cubicBezTo>
                    <a:cubicBezTo>
                      <a:pt x="819" y="323"/>
                      <a:pt x="819" y="322"/>
                      <a:pt x="819" y="321"/>
                    </a:cubicBezTo>
                    <a:cubicBezTo>
                      <a:pt x="819" y="322"/>
                      <a:pt x="820" y="322"/>
                      <a:pt x="821" y="323"/>
                    </a:cubicBezTo>
                    <a:cubicBezTo>
                      <a:pt x="826" y="328"/>
                      <a:pt x="832" y="333"/>
                      <a:pt x="837" y="339"/>
                    </a:cubicBezTo>
                    <a:cubicBezTo>
                      <a:pt x="841" y="345"/>
                      <a:pt x="846" y="351"/>
                      <a:pt x="850" y="357"/>
                    </a:cubicBezTo>
                    <a:cubicBezTo>
                      <a:pt x="851" y="357"/>
                      <a:pt x="851" y="358"/>
                      <a:pt x="851" y="359"/>
                    </a:cubicBezTo>
                    <a:close/>
                    <a:moveTo>
                      <a:pt x="734" y="237"/>
                    </a:moveTo>
                    <a:cubicBezTo>
                      <a:pt x="734" y="237"/>
                      <a:pt x="734" y="237"/>
                      <a:pt x="734" y="237"/>
                    </a:cubicBezTo>
                    <a:cubicBezTo>
                      <a:pt x="736" y="238"/>
                      <a:pt x="737" y="239"/>
                      <a:pt x="739" y="240"/>
                    </a:cubicBezTo>
                    <a:cubicBezTo>
                      <a:pt x="742" y="243"/>
                      <a:pt x="746" y="246"/>
                      <a:pt x="749" y="249"/>
                    </a:cubicBezTo>
                    <a:cubicBezTo>
                      <a:pt x="752" y="251"/>
                      <a:pt x="756" y="254"/>
                      <a:pt x="759" y="257"/>
                    </a:cubicBezTo>
                    <a:cubicBezTo>
                      <a:pt x="766" y="263"/>
                      <a:pt x="772" y="269"/>
                      <a:pt x="779" y="274"/>
                    </a:cubicBezTo>
                    <a:cubicBezTo>
                      <a:pt x="784" y="278"/>
                      <a:pt x="788" y="282"/>
                      <a:pt x="792" y="285"/>
                    </a:cubicBezTo>
                    <a:cubicBezTo>
                      <a:pt x="798" y="290"/>
                      <a:pt x="803" y="295"/>
                      <a:pt x="808" y="300"/>
                    </a:cubicBezTo>
                    <a:cubicBezTo>
                      <a:pt x="813" y="305"/>
                      <a:pt x="818" y="310"/>
                      <a:pt x="823" y="316"/>
                    </a:cubicBezTo>
                    <a:cubicBezTo>
                      <a:pt x="828" y="321"/>
                      <a:pt x="832" y="328"/>
                      <a:pt x="837" y="334"/>
                    </a:cubicBezTo>
                    <a:cubicBezTo>
                      <a:pt x="837" y="334"/>
                      <a:pt x="837" y="334"/>
                      <a:pt x="837" y="334"/>
                    </a:cubicBezTo>
                    <a:cubicBezTo>
                      <a:pt x="837" y="334"/>
                      <a:pt x="837" y="334"/>
                      <a:pt x="837" y="335"/>
                    </a:cubicBezTo>
                    <a:cubicBezTo>
                      <a:pt x="837" y="335"/>
                      <a:pt x="838" y="335"/>
                      <a:pt x="838" y="335"/>
                    </a:cubicBezTo>
                    <a:cubicBezTo>
                      <a:pt x="838" y="335"/>
                      <a:pt x="837" y="335"/>
                      <a:pt x="837" y="335"/>
                    </a:cubicBezTo>
                    <a:cubicBezTo>
                      <a:pt x="837" y="334"/>
                      <a:pt x="837" y="334"/>
                      <a:pt x="837" y="334"/>
                    </a:cubicBezTo>
                    <a:cubicBezTo>
                      <a:pt x="837" y="334"/>
                      <a:pt x="837" y="334"/>
                      <a:pt x="837" y="334"/>
                    </a:cubicBezTo>
                    <a:cubicBezTo>
                      <a:pt x="832" y="329"/>
                      <a:pt x="828" y="325"/>
                      <a:pt x="823" y="321"/>
                    </a:cubicBezTo>
                    <a:cubicBezTo>
                      <a:pt x="821" y="319"/>
                      <a:pt x="819" y="318"/>
                      <a:pt x="817" y="316"/>
                    </a:cubicBezTo>
                    <a:cubicBezTo>
                      <a:pt x="814" y="312"/>
                      <a:pt x="811" y="309"/>
                      <a:pt x="808" y="305"/>
                    </a:cubicBezTo>
                    <a:cubicBezTo>
                      <a:pt x="802" y="299"/>
                      <a:pt x="795" y="293"/>
                      <a:pt x="789" y="287"/>
                    </a:cubicBezTo>
                    <a:cubicBezTo>
                      <a:pt x="784" y="283"/>
                      <a:pt x="779" y="279"/>
                      <a:pt x="775" y="275"/>
                    </a:cubicBezTo>
                    <a:cubicBezTo>
                      <a:pt x="767" y="268"/>
                      <a:pt x="759" y="261"/>
                      <a:pt x="752" y="254"/>
                    </a:cubicBezTo>
                    <a:cubicBezTo>
                      <a:pt x="746" y="248"/>
                      <a:pt x="740" y="243"/>
                      <a:pt x="734" y="237"/>
                    </a:cubicBezTo>
                    <a:cubicBezTo>
                      <a:pt x="734" y="237"/>
                      <a:pt x="734" y="237"/>
                      <a:pt x="734" y="237"/>
                    </a:cubicBezTo>
                    <a:close/>
                    <a:moveTo>
                      <a:pt x="681" y="198"/>
                    </a:moveTo>
                    <a:cubicBezTo>
                      <a:pt x="687" y="202"/>
                      <a:pt x="693" y="206"/>
                      <a:pt x="699" y="211"/>
                    </a:cubicBezTo>
                    <a:cubicBezTo>
                      <a:pt x="704" y="214"/>
                      <a:pt x="708" y="218"/>
                      <a:pt x="713" y="221"/>
                    </a:cubicBezTo>
                    <a:cubicBezTo>
                      <a:pt x="717" y="225"/>
                      <a:pt x="722" y="229"/>
                      <a:pt x="726" y="233"/>
                    </a:cubicBezTo>
                    <a:cubicBezTo>
                      <a:pt x="732" y="239"/>
                      <a:pt x="738" y="246"/>
                      <a:pt x="745" y="252"/>
                    </a:cubicBezTo>
                    <a:cubicBezTo>
                      <a:pt x="753" y="258"/>
                      <a:pt x="759" y="265"/>
                      <a:pt x="766" y="271"/>
                    </a:cubicBezTo>
                    <a:cubicBezTo>
                      <a:pt x="774" y="279"/>
                      <a:pt x="783" y="287"/>
                      <a:pt x="792" y="294"/>
                    </a:cubicBezTo>
                    <a:cubicBezTo>
                      <a:pt x="798" y="300"/>
                      <a:pt x="804" y="307"/>
                      <a:pt x="810" y="313"/>
                    </a:cubicBezTo>
                    <a:cubicBezTo>
                      <a:pt x="811" y="313"/>
                      <a:pt x="811" y="314"/>
                      <a:pt x="811" y="314"/>
                    </a:cubicBezTo>
                    <a:cubicBezTo>
                      <a:pt x="811" y="314"/>
                      <a:pt x="811" y="314"/>
                      <a:pt x="811" y="314"/>
                    </a:cubicBezTo>
                    <a:cubicBezTo>
                      <a:pt x="812" y="315"/>
                      <a:pt x="812" y="315"/>
                      <a:pt x="813" y="315"/>
                    </a:cubicBezTo>
                    <a:cubicBezTo>
                      <a:pt x="813" y="316"/>
                      <a:pt x="813" y="317"/>
                      <a:pt x="814" y="317"/>
                    </a:cubicBezTo>
                    <a:cubicBezTo>
                      <a:pt x="814" y="317"/>
                      <a:pt x="814" y="318"/>
                      <a:pt x="814" y="318"/>
                    </a:cubicBezTo>
                    <a:cubicBezTo>
                      <a:pt x="814" y="318"/>
                      <a:pt x="814" y="317"/>
                      <a:pt x="814" y="317"/>
                    </a:cubicBezTo>
                    <a:cubicBezTo>
                      <a:pt x="813" y="317"/>
                      <a:pt x="813" y="316"/>
                      <a:pt x="812" y="315"/>
                    </a:cubicBezTo>
                    <a:cubicBezTo>
                      <a:pt x="812" y="315"/>
                      <a:pt x="812" y="315"/>
                      <a:pt x="811" y="314"/>
                    </a:cubicBezTo>
                    <a:cubicBezTo>
                      <a:pt x="811" y="314"/>
                      <a:pt x="811" y="314"/>
                      <a:pt x="811" y="314"/>
                    </a:cubicBezTo>
                    <a:cubicBezTo>
                      <a:pt x="811" y="314"/>
                      <a:pt x="810" y="313"/>
                      <a:pt x="809" y="312"/>
                    </a:cubicBezTo>
                    <a:cubicBezTo>
                      <a:pt x="800" y="303"/>
                      <a:pt x="790" y="296"/>
                      <a:pt x="779" y="288"/>
                    </a:cubicBezTo>
                    <a:cubicBezTo>
                      <a:pt x="776" y="285"/>
                      <a:pt x="772" y="282"/>
                      <a:pt x="769" y="279"/>
                    </a:cubicBezTo>
                    <a:cubicBezTo>
                      <a:pt x="762" y="273"/>
                      <a:pt x="755" y="268"/>
                      <a:pt x="748" y="262"/>
                    </a:cubicBezTo>
                    <a:cubicBezTo>
                      <a:pt x="744" y="259"/>
                      <a:pt x="740" y="255"/>
                      <a:pt x="736" y="251"/>
                    </a:cubicBezTo>
                    <a:cubicBezTo>
                      <a:pt x="731" y="247"/>
                      <a:pt x="726" y="242"/>
                      <a:pt x="721" y="238"/>
                    </a:cubicBezTo>
                    <a:cubicBezTo>
                      <a:pt x="712" y="231"/>
                      <a:pt x="703" y="224"/>
                      <a:pt x="696" y="216"/>
                    </a:cubicBezTo>
                    <a:cubicBezTo>
                      <a:pt x="689" y="209"/>
                      <a:pt x="683" y="202"/>
                      <a:pt x="677" y="194"/>
                    </a:cubicBezTo>
                    <a:cubicBezTo>
                      <a:pt x="678" y="196"/>
                      <a:pt x="680" y="197"/>
                      <a:pt x="681" y="198"/>
                    </a:cubicBezTo>
                    <a:close/>
                    <a:moveTo>
                      <a:pt x="672" y="195"/>
                    </a:moveTo>
                    <a:cubicBezTo>
                      <a:pt x="672" y="196"/>
                      <a:pt x="672" y="196"/>
                      <a:pt x="673" y="196"/>
                    </a:cubicBezTo>
                    <a:cubicBezTo>
                      <a:pt x="673" y="197"/>
                      <a:pt x="673" y="197"/>
                      <a:pt x="674" y="197"/>
                    </a:cubicBezTo>
                    <a:cubicBezTo>
                      <a:pt x="674" y="197"/>
                      <a:pt x="674" y="198"/>
                      <a:pt x="674" y="198"/>
                    </a:cubicBezTo>
                    <a:cubicBezTo>
                      <a:pt x="676" y="200"/>
                      <a:pt x="678" y="202"/>
                      <a:pt x="680" y="204"/>
                    </a:cubicBezTo>
                    <a:cubicBezTo>
                      <a:pt x="682" y="206"/>
                      <a:pt x="684" y="209"/>
                      <a:pt x="686" y="211"/>
                    </a:cubicBezTo>
                    <a:cubicBezTo>
                      <a:pt x="686" y="211"/>
                      <a:pt x="686" y="211"/>
                      <a:pt x="686" y="211"/>
                    </a:cubicBezTo>
                    <a:cubicBezTo>
                      <a:pt x="687" y="212"/>
                      <a:pt x="687" y="212"/>
                      <a:pt x="687" y="212"/>
                    </a:cubicBezTo>
                    <a:cubicBezTo>
                      <a:pt x="687" y="212"/>
                      <a:pt x="687" y="213"/>
                      <a:pt x="687" y="213"/>
                    </a:cubicBezTo>
                    <a:cubicBezTo>
                      <a:pt x="687" y="213"/>
                      <a:pt x="687" y="213"/>
                      <a:pt x="687" y="212"/>
                    </a:cubicBezTo>
                    <a:cubicBezTo>
                      <a:pt x="687" y="212"/>
                      <a:pt x="686" y="212"/>
                      <a:pt x="686" y="211"/>
                    </a:cubicBezTo>
                    <a:cubicBezTo>
                      <a:pt x="686" y="211"/>
                      <a:pt x="686" y="211"/>
                      <a:pt x="686" y="211"/>
                    </a:cubicBezTo>
                    <a:cubicBezTo>
                      <a:pt x="684" y="210"/>
                      <a:pt x="682" y="209"/>
                      <a:pt x="681" y="207"/>
                    </a:cubicBezTo>
                    <a:cubicBezTo>
                      <a:pt x="679" y="204"/>
                      <a:pt x="676" y="201"/>
                      <a:pt x="674" y="198"/>
                    </a:cubicBezTo>
                    <a:cubicBezTo>
                      <a:pt x="674" y="198"/>
                      <a:pt x="674" y="197"/>
                      <a:pt x="674" y="197"/>
                    </a:cubicBezTo>
                    <a:cubicBezTo>
                      <a:pt x="673" y="197"/>
                      <a:pt x="673" y="197"/>
                      <a:pt x="673" y="196"/>
                    </a:cubicBezTo>
                    <a:cubicBezTo>
                      <a:pt x="672" y="196"/>
                      <a:pt x="672" y="196"/>
                      <a:pt x="672" y="195"/>
                    </a:cubicBezTo>
                    <a:close/>
                    <a:moveTo>
                      <a:pt x="676" y="169"/>
                    </a:moveTo>
                    <a:cubicBezTo>
                      <a:pt x="676" y="169"/>
                      <a:pt x="676" y="169"/>
                      <a:pt x="676" y="169"/>
                    </a:cubicBezTo>
                    <a:cubicBezTo>
                      <a:pt x="676" y="169"/>
                      <a:pt x="676" y="169"/>
                      <a:pt x="676" y="169"/>
                    </a:cubicBezTo>
                    <a:cubicBezTo>
                      <a:pt x="676" y="169"/>
                      <a:pt x="676" y="169"/>
                      <a:pt x="676" y="169"/>
                    </a:cubicBezTo>
                    <a:close/>
                    <a:moveTo>
                      <a:pt x="826" y="66"/>
                    </a:moveTo>
                    <a:cubicBezTo>
                      <a:pt x="826" y="67"/>
                      <a:pt x="826" y="67"/>
                      <a:pt x="826" y="67"/>
                    </a:cubicBezTo>
                    <a:cubicBezTo>
                      <a:pt x="825" y="67"/>
                      <a:pt x="825" y="67"/>
                      <a:pt x="825" y="67"/>
                    </a:cubicBezTo>
                    <a:cubicBezTo>
                      <a:pt x="824" y="68"/>
                      <a:pt x="824" y="68"/>
                      <a:pt x="824" y="68"/>
                    </a:cubicBezTo>
                    <a:cubicBezTo>
                      <a:pt x="823" y="68"/>
                      <a:pt x="823" y="69"/>
                      <a:pt x="823" y="69"/>
                    </a:cubicBezTo>
                    <a:cubicBezTo>
                      <a:pt x="822" y="69"/>
                      <a:pt x="822" y="69"/>
                      <a:pt x="822" y="69"/>
                    </a:cubicBezTo>
                    <a:cubicBezTo>
                      <a:pt x="822" y="69"/>
                      <a:pt x="821" y="69"/>
                      <a:pt x="821" y="69"/>
                    </a:cubicBezTo>
                    <a:cubicBezTo>
                      <a:pt x="821" y="70"/>
                      <a:pt x="820" y="70"/>
                      <a:pt x="820" y="70"/>
                    </a:cubicBezTo>
                    <a:cubicBezTo>
                      <a:pt x="819" y="71"/>
                      <a:pt x="819" y="71"/>
                      <a:pt x="818" y="71"/>
                    </a:cubicBezTo>
                    <a:cubicBezTo>
                      <a:pt x="817" y="72"/>
                      <a:pt x="815" y="73"/>
                      <a:pt x="814" y="74"/>
                    </a:cubicBezTo>
                    <a:cubicBezTo>
                      <a:pt x="811" y="76"/>
                      <a:pt x="807" y="79"/>
                      <a:pt x="804" y="81"/>
                    </a:cubicBezTo>
                    <a:cubicBezTo>
                      <a:pt x="794" y="88"/>
                      <a:pt x="783" y="94"/>
                      <a:pt x="772" y="100"/>
                    </a:cubicBezTo>
                    <a:cubicBezTo>
                      <a:pt x="770" y="101"/>
                      <a:pt x="768" y="102"/>
                      <a:pt x="766" y="103"/>
                    </a:cubicBezTo>
                    <a:cubicBezTo>
                      <a:pt x="758" y="108"/>
                      <a:pt x="750" y="113"/>
                      <a:pt x="743" y="118"/>
                    </a:cubicBezTo>
                    <a:cubicBezTo>
                      <a:pt x="738" y="122"/>
                      <a:pt x="733" y="126"/>
                      <a:pt x="729" y="130"/>
                    </a:cubicBezTo>
                    <a:cubicBezTo>
                      <a:pt x="728" y="130"/>
                      <a:pt x="728" y="131"/>
                      <a:pt x="727" y="131"/>
                    </a:cubicBezTo>
                    <a:cubicBezTo>
                      <a:pt x="722" y="136"/>
                      <a:pt x="717" y="140"/>
                      <a:pt x="711" y="145"/>
                    </a:cubicBezTo>
                    <a:cubicBezTo>
                      <a:pt x="703" y="150"/>
                      <a:pt x="695" y="156"/>
                      <a:pt x="687" y="162"/>
                    </a:cubicBezTo>
                    <a:cubicBezTo>
                      <a:pt x="685" y="163"/>
                      <a:pt x="683" y="164"/>
                      <a:pt x="680" y="166"/>
                    </a:cubicBezTo>
                    <a:cubicBezTo>
                      <a:pt x="680" y="166"/>
                      <a:pt x="680" y="166"/>
                      <a:pt x="680" y="166"/>
                    </a:cubicBezTo>
                    <a:cubicBezTo>
                      <a:pt x="680" y="166"/>
                      <a:pt x="680" y="166"/>
                      <a:pt x="679" y="167"/>
                    </a:cubicBezTo>
                    <a:cubicBezTo>
                      <a:pt x="679" y="167"/>
                      <a:pt x="679" y="167"/>
                      <a:pt x="678" y="168"/>
                    </a:cubicBezTo>
                    <a:cubicBezTo>
                      <a:pt x="679" y="167"/>
                      <a:pt x="679" y="167"/>
                      <a:pt x="679" y="167"/>
                    </a:cubicBezTo>
                    <a:cubicBezTo>
                      <a:pt x="680" y="166"/>
                      <a:pt x="680" y="166"/>
                      <a:pt x="680" y="166"/>
                    </a:cubicBezTo>
                    <a:cubicBezTo>
                      <a:pt x="680" y="166"/>
                      <a:pt x="680" y="166"/>
                      <a:pt x="680" y="166"/>
                    </a:cubicBezTo>
                    <a:cubicBezTo>
                      <a:pt x="681" y="165"/>
                      <a:pt x="681" y="164"/>
                      <a:pt x="682" y="164"/>
                    </a:cubicBezTo>
                    <a:cubicBezTo>
                      <a:pt x="686" y="161"/>
                      <a:pt x="690" y="157"/>
                      <a:pt x="694" y="154"/>
                    </a:cubicBezTo>
                    <a:cubicBezTo>
                      <a:pt x="701" y="147"/>
                      <a:pt x="708" y="142"/>
                      <a:pt x="715" y="136"/>
                    </a:cubicBezTo>
                    <a:cubicBezTo>
                      <a:pt x="728" y="127"/>
                      <a:pt x="740" y="117"/>
                      <a:pt x="752" y="107"/>
                    </a:cubicBezTo>
                    <a:cubicBezTo>
                      <a:pt x="758" y="103"/>
                      <a:pt x="763" y="100"/>
                      <a:pt x="769" y="97"/>
                    </a:cubicBezTo>
                    <a:cubicBezTo>
                      <a:pt x="772" y="95"/>
                      <a:pt x="776" y="92"/>
                      <a:pt x="779" y="90"/>
                    </a:cubicBezTo>
                    <a:cubicBezTo>
                      <a:pt x="783" y="88"/>
                      <a:pt x="787" y="86"/>
                      <a:pt x="791" y="84"/>
                    </a:cubicBezTo>
                    <a:cubicBezTo>
                      <a:pt x="799" y="81"/>
                      <a:pt x="807" y="77"/>
                      <a:pt x="815" y="73"/>
                    </a:cubicBezTo>
                    <a:cubicBezTo>
                      <a:pt x="816" y="72"/>
                      <a:pt x="817" y="72"/>
                      <a:pt x="818" y="71"/>
                    </a:cubicBezTo>
                    <a:cubicBezTo>
                      <a:pt x="819" y="71"/>
                      <a:pt x="819" y="71"/>
                      <a:pt x="820" y="70"/>
                    </a:cubicBezTo>
                    <a:cubicBezTo>
                      <a:pt x="820" y="70"/>
                      <a:pt x="821" y="70"/>
                      <a:pt x="821" y="69"/>
                    </a:cubicBezTo>
                    <a:cubicBezTo>
                      <a:pt x="821" y="69"/>
                      <a:pt x="822" y="69"/>
                      <a:pt x="822" y="69"/>
                    </a:cubicBezTo>
                    <a:cubicBezTo>
                      <a:pt x="822" y="69"/>
                      <a:pt x="822" y="69"/>
                      <a:pt x="823" y="69"/>
                    </a:cubicBezTo>
                    <a:cubicBezTo>
                      <a:pt x="823" y="68"/>
                      <a:pt x="823" y="68"/>
                      <a:pt x="824" y="68"/>
                    </a:cubicBezTo>
                    <a:cubicBezTo>
                      <a:pt x="824" y="68"/>
                      <a:pt x="824" y="68"/>
                      <a:pt x="825" y="67"/>
                    </a:cubicBezTo>
                    <a:cubicBezTo>
                      <a:pt x="825" y="67"/>
                      <a:pt x="825" y="67"/>
                      <a:pt x="826" y="67"/>
                    </a:cubicBezTo>
                    <a:cubicBezTo>
                      <a:pt x="826" y="67"/>
                      <a:pt x="826" y="67"/>
                      <a:pt x="826" y="66"/>
                    </a:cubicBezTo>
                    <a:cubicBezTo>
                      <a:pt x="827" y="66"/>
                      <a:pt x="827" y="66"/>
                      <a:pt x="827" y="66"/>
                    </a:cubicBezTo>
                    <a:cubicBezTo>
                      <a:pt x="827" y="66"/>
                      <a:pt x="827" y="66"/>
                      <a:pt x="827" y="66"/>
                    </a:cubicBezTo>
                    <a:cubicBezTo>
                      <a:pt x="827" y="66"/>
                      <a:pt x="827" y="66"/>
                      <a:pt x="826" y="66"/>
                    </a:cubicBezTo>
                    <a:close/>
                    <a:moveTo>
                      <a:pt x="809" y="67"/>
                    </a:moveTo>
                    <a:cubicBezTo>
                      <a:pt x="809" y="67"/>
                      <a:pt x="810" y="67"/>
                      <a:pt x="810" y="67"/>
                    </a:cubicBezTo>
                    <a:cubicBezTo>
                      <a:pt x="810" y="67"/>
                      <a:pt x="810" y="66"/>
                      <a:pt x="811" y="66"/>
                    </a:cubicBezTo>
                    <a:cubicBezTo>
                      <a:pt x="811" y="66"/>
                      <a:pt x="811" y="66"/>
                      <a:pt x="812" y="66"/>
                    </a:cubicBezTo>
                    <a:cubicBezTo>
                      <a:pt x="812" y="66"/>
                      <a:pt x="812" y="66"/>
                      <a:pt x="812" y="66"/>
                    </a:cubicBezTo>
                    <a:cubicBezTo>
                      <a:pt x="813" y="65"/>
                      <a:pt x="813" y="65"/>
                      <a:pt x="813" y="65"/>
                    </a:cubicBezTo>
                    <a:cubicBezTo>
                      <a:pt x="813" y="66"/>
                      <a:pt x="813" y="66"/>
                      <a:pt x="813" y="66"/>
                    </a:cubicBezTo>
                    <a:cubicBezTo>
                      <a:pt x="812" y="66"/>
                      <a:pt x="812" y="66"/>
                      <a:pt x="812" y="66"/>
                    </a:cubicBezTo>
                    <a:cubicBezTo>
                      <a:pt x="811" y="66"/>
                      <a:pt x="811" y="66"/>
                      <a:pt x="811" y="66"/>
                    </a:cubicBezTo>
                    <a:cubicBezTo>
                      <a:pt x="811" y="66"/>
                      <a:pt x="810" y="67"/>
                      <a:pt x="810" y="67"/>
                    </a:cubicBezTo>
                    <a:cubicBezTo>
                      <a:pt x="810" y="67"/>
                      <a:pt x="809" y="67"/>
                      <a:pt x="809" y="67"/>
                    </a:cubicBezTo>
                    <a:cubicBezTo>
                      <a:pt x="809" y="67"/>
                      <a:pt x="808" y="67"/>
                      <a:pt x="808" y="67"/>
                    </a:cubicBezTo>
                    <a:cubicBezTo>
                      <a:pt x="808" y="67"/>
                      <a:pt x="809" y="67"/>
                      <a:pt x="809" y="67"/>
                    </a:cubicBezTo>
                    <a:close/>
                    <a:moveTo>
                      <a:pt x="732" y="108"/>
                    </a:moveTo>
                    <a:cubicBezTo>
                      <a:pt x="739" y="103"/>
                      <a:pt x="746" y="98"/>
                      <a:pt x="754" y="93"/>
                    </a:cubicBezTo>
                    <a:cubicBezTo>
                      <a:pt x="760" y="90"/>
                      <a:pt x="766" y="86"/>
                      <a:pt x="772" y="83"/>
                    </a:cubicBezTo>
                    <a:cubicBezTo>
                      <a:pt x="779" y="79"/>
                      <a:pt x="786" y="77"/>
                      <a:pt x="793" y="74"/>
                    </a:cubicBezTo>
                    <a:cubicBezTo>
                      <a:pt x="795" y="73"/>
                      <a:pt x="797" y="72"/>
                      <a:pt x="799" y="72"/>
                    </a:cubicBezTo>
                    <a:cubicBezTo>
                      <a:pt x="799" y="72"/>
                      <a:pt x="799" y="71"/>
                      <a:pt x="800" y="71"/>
                    </a:cubicBezTo>
                    <a:cubicBezTo>
                      <a:pt x="800" y="71"/>
                      <a:pt x="800" y="71"/>
                      <a:pt x="800" y="71"/>
                    </a:cubicBezTo>
                    <a:cubicBezTo>
                      <a:pt x="801" y="71"/>
                      <a:pt x="801" y="71"/>
                      <a:pt x="801" y="71"/>
                    </a:cubicBezTo>
                    <a:cubicBezTo>
                      <a:pt x="802" y="70"/>
                      <a:pt x="802" y="70"/>
                      <a:pt x="802" y="70"/>
                    </a:cubicBezTo>
                    <a:cubicBezTo>
                      <a:pt x="802" y="70"/>
                      <a:pt x="803" y="70"/>
                      <a:pt x="803" y="70"/>
                    </a:cubicBezTo>
                    <a:cubicBezTo>
                      <a:pt x="803" y="70"/>
                      <a:pt x="804" y="70"/>
                      <a:pt x="804" y="69"/>
                    </a:cubicBezTo>
                    <a:cubicBezTo>
                      <a:pt x="804" y="69"/>
                      <a:pt x="804" y="69"/>
                      <a:pt x="804" y="69"/>
                    </a:cubicBezTo>
                    <a:cubicBezTo>
                      <a:pt x="804" y="69"/>
                      <a:pt x="804" y="69"/>
                      <a:pt x="804" y="69"/>
                    </a:cubicBezTo>
                    <a:cubicBezTo>
                      <a:pt x="804" y="70"/>
                      <a:pt x="803" y="70"/>
                      <a:pt x="803" y="70"/>
                    </a:cubicBezTo>
                    <a:cubicBezTo>
                      <a:pt x="803" y="70"/>
                      <a:pt x="803" y="70"/>
                      <a:pt x="802" y="70"/>
                    </a:cubicBezTo>
                    <a:cubicBezTo>
                      <a:pt x="802" y="70"/>
                      <a:pt x="802" y="71"/>
                      <a:pt x="801" y="71"/>
                    </a:cubicBezTo>
                    <a:cubicBezTo>
                      <a:pt x="801" y="71"/>
                      <a:pt x="801" y="71"/>
                      <a:pt x="801" y="71"/>
                    </a:cubicBezTo>
                    <a:cubicBezTo>
                      <a:pt x="800" y="71"/>
                      <a:pt x="800" y="71"/>
                      <a:pt x="800" y="71"/>
                    </a:cubicBezTo>
                    <a:cubicBezTo>
                      <a:pt x="799" y="71"/>
                      <a:pt x="799" y="72"/>
                      <a:pt x="799" y="72"/>
                    </a:cubicBezTo>
                    <a:cubicBezTo>
                      <a:pt x="790" y="76"/>
                      <a:pt x="780" y="81"/>
                      <a:pt x="772" y="88"/>
                    </a:cubicBezTo>
                    <a:cubicBezTo>
                      <a:pt x="771" y="88"/>
                      <a:pt x="770" y="89"/>
                      <a:pt x="769" y="90"/>
                    </a:cubicBezTo>
                    <a:cubicBezTo>
                      <a:pt x="769" y="90"/>
                      <a:pt x="769" y="90"/>
                      <a:pt x="769" y="90"/>
                    </a:cubicBezTo>
                    <a:cubicBezTo>
                      <a:pt x="769" y="90"/>
                      <a:pt x="768" y="90"/>
                      <a:pt x="768" y="91"/>
                    </a:cubicBezTo>
                    <a:cubicBezTo>
                      <a:pt x="768" y="91"/>
                      <a:pt x="768" y="91"/>
                      <a:pt x="768" y="91"/>
                    </a:cubicBezTo>
                    <a:cubicBezTo>
                      <a:pt x="769" y="91"/>
                      <a:pt x="769" y="90"/>
                      <a:pt x="769" y="90"/>
                    </a:cubicBezTo>
                    <a:cubicBezTo>
                      <a:pt x="773" y="88"/>
                      <a:pt x="776" y="86"/>
                      <a:pt x="779" y="84"/>
                    </a:cubicBezTo>
                    <a:cubicBezTo>
                      <a:pt x="793" y="76"/>
                      <a:pt x="807" y="70"/>
                      <a:pt x="822" y="64"/>
                    </a:cubicBezTo>
                    <a:cubicBezTo>
                      <a:pt x="824" y="63"/>
                      <a:pt x="826" y="63"/>
                      <a:pt x="828" y="62"/>
                    </a:cubicBezTo>
                    <a:cubicBezTo>
                      <a:pt x="828" y="62"/>
                      <a:pt x="828" y="62"/>
                      <a:pt x="828" y="62"/>
                    </a:cubicBezTo>
                    <a:cubicBezTo>
                      <a:pt x="828" y="62"/>
                      <a:pt x="829" y="62"/>
                      <a:pt x="829" y="62"/>
                    </a:cubicBezTo>
                    <a:cubicBezTo>
                      <a:pt x="829" y="62"/>
                      <a:pt x="829" y="61"/>
                      <a:pt x="830" y="61"/>
                    </a:cubicBezTo>
                    <a:cubicBezTo>
                      <a:pt x="830" y="61"/>
                      <a:pt x="830" y="61"/>
                      <a:pt x="831" y="61"/>
                    </a:cubicBezTo>
                    <a:cubicBezTo>
                      <a:pt x="831" y="61"/>
                      <a:pt x="831" y="61"/>
                      <a:pt x="831" y="60"/>
                    </a:cubicBezTo>
                    <a:cubicBezTo>
                      <a:pt x="832" y="60"/>
                      <a:pt x="832" y="60"/>
                      <a:pt x="832" y="60"/>
                    </a:cubicBezTo>
                    <a:cubicBezTo>
                      <a:pt x="832" y="60"/>
                      <a:pt x="831" y="61"/>
                      <a:pt x="831" y="61"/>
                    </a:cubicBezTo>
                    <a:cubicBezTo>
                      <a:pt x="831" y="61"/>
                      <a:pt x="831" y="61"/>
                      <a:pt x="831" y="61"/>
                    </a:cubicBezTo>
                    <a:cubicBezTo>
                      <a:pt x="830" y="61"/>
                      <a:pt x="830" y="61"/>
                      <a:pt x="830" y="61"/>
                    </a:cubicBezTo>
                    <a:cubicBezTo>
                      <a:pt x="829" y="61"/>
                      <a:pt x="829" y="62"/>
                      <a:pt x="829" y="62"/>
                    </a:cubicBezTo>
                    <a:cubicBezTo>
                      <a:pt x="829" y="62"/>
                      <a:pt x="828" y="62"/>
                      <a:pt x="828" y="62"/>
                    </a:cubicBezTo>
                    <a:cubicBezTo>
                      <a:pt x="828" y="62"/>
                      <a:pt x="828" y="62"/>
                      <a:pt x="828" y="62"/>
                    </a:cubicBezTo>
                    <a:cubicBezTo>
                      <a:pt x="815" y="69"/>
                      <a:pt x="803" y="75"/>
                      <a:pt x="790" y="81"/>
                    </a:cubicBezTo>
                    <a:cubicBezTo>
                      <a:pt x="782" y="85"/>
                      <a:pt x="775" y="89"/>
                      <a:pt x="768" y="94"/>
                    </a:cubicBezTo>
                    <a:cubicBezTo>
                      <a:pt x="750" y="105"/>
                      <a:pt x="733" y="117"/>
                      <a:pt x="716" y="130"/>
                    </a:cubicBezTo>
                    <a:cubicBezTo>
                      <a:pt x="709" y="136"/>
                      <a:pt x="702" y="142"/>
                      <a:pt x="695" y="148"/>
                    </a:cubicBezTo>
                    <a:cubicBezTo>
                      <a:pt x="691" y="152"/>
                      <a:pt x="687" y="155"/>
                      <a:pt x="683" y="159"/>
                    </a:cubicBezTo>
                    <a:cubicBezTo>
                      <a:pt x="682" y="160"/>
                      <a:pt x="681" y="160"/>
                      <a:pt x="680" y="161"/>
                    </a:cubicBezTo>
                    <a:cubicBezTo>
                      <a:pt x="680" y="161"/>
                      <a:pt x="680" y="161"/>
                      <a:pt x="680" y="161"/>
                    </a:cubicBezTo>
                    <a:cubicBezTo>
                      <a:pt x="680" y="161"/>
                      <a:pt x="679" y="161"/>
                      <a:pt x="679" y="162"/>
                    </a:cubicBezTo>
                    <a:cubicBezTo>
                      <a:pt x="679" y="162"/>
                      <a:pt x="679" y="162"/>
                      <a:pt x="679" y="162"/>
                    </a:cubicBezTo>
                    <a:cubicBezTo>
                      <a:pt x="679" y="162"/>
                      <a:pt x="679" y="162"/>
                      <a:pt x="679" y="162"/>
                    </a:cubicBezTo>
                    <a:cubicBezTo>
                      <a:pt x="679" y="161"/>
                      <a:pt x="680" y="161"/>
                      <a:pt x="680" y="161"/>
                    </a:cubicBezTo>
                    <a:cubicBezTo>
                      <a:pt x="680" y="161"/>
                      <a:pt x="680" y="161"/>
                      <a:pt x="680" y="161"/>
                    </a:cubicBezTo>
                    <a:cubicBezTo>
                      <a:pt x="681" y="159"/>
                      <a:pt x="682" y="158"/>
                      <a:pt x="684" y="156"/>
                    </a:cubicBezTo>
                    <a:cubicBezTo>
                      <a:pt x="690" y="150"/>
                      <a:pt x="696" y="142"/>
                      <a:pt x="703" y="137"/>
                    </a:cubicBezTo>
                    <a:cubicBezTo>
                      <a:pt x="709" y="133"/>
                      <a:pt x="714" y="129"/>
                      <a:pt x="720" y="124"/>
                    </a:cubicBezTo>
                    <a:cubicBezTo>
                      <a:pt x="722" y="122"/>
                      <a:pt x="725" y="120"/>
                      <a:pt x="728" y="117"/>
                    </a:cubicBezTo>
                    <a:cubicBezTo>
                      <a:pt x="727" y="118"/>
                      <a:pt x="725" y="118"/>
                      <a:pt x="724" y="119"/>
                    </a:cubicBezTo>
                    <a:cubicBezTo>
                      <a:pt x="718" y="123"/>
                      <a:pt x="712" y="128"/>
                      <a:pt x="706" y="132"/>
                    </a:cubicBezTo>
                    <a:cubicBezTo>
                      <a:pt x="699" y="137"/>
                      <a:pt x="693" y="142"/>
                      <a:pt x="688" y="149"/>
                    </a:cubicBezTo>
                    <a:cubicBezTo>
                      <a:pt x="683" y="154"/>
                      <a:pt x="678" y="160"/>
                      <a:pt x="673" y="165"/>
                    </a:cubicBezTo>
                    <a:cubicBezTo>
                      <a:pt x="673" y="165"/>
                      <a:pt x="672" y="165"/>
                      <a:pt x="672" y="165"/>
                    </a:cubicBezTo>
                    <a:cubicBezTo>
                      <a:pt x="674" y="162"/>
                      <a:pt x="676" y="160"/>
                      <a:pt x="678" y="158"/>
                    </a:cubicBezTo>
                    <a:cubicBezTo>
                      <a:pt x="682" y="153"/>
                      <a:pt x="686" y="149"/>
                      <a:pt x="691" y="144"/>
                    </a:cubicBezTo>
                    <a:cubicBezTo>
                      <a:pt x="697" y="138"/>
                      <a:pt x="703" y="132"/>
                      <a:pt x="709" y="126"/>
                    </a:cubicBezTo>
                    <a:cubicBezTo>
                      <a:pt x="716" y="120"/>
                      <a:pt x="724" y="113"/>
                      <a:pt x="732" y="108"/>
                    </a:cubicBezTo>
                    <a:close/>
                    <a:moveTo>
                      <a:pt x="742" y="67"/>
                    </a:moveTo>
                    <a:cubicBezTo>
                      <a:pt x="752" y="62"/>
                      <a:pt x="763" y="58"/>
                      <a:pt x="774" y="56"/>
                    </a:cubicBezTo>
                    <a:cubicBezTo>
                      <a:pt x="774" y="56"/>
                      <a:pt x="774" y="56"/>
                      <a:pt x="774" y="56"/>
                    </a:cubicBezTo>
                    <a:cubicBezTo>
                      <a:pt x="774" y="55"/>
                      <a:pt x="775" y="55"/>
                      <a:pt x="775" y="55"/>
                    </a:cubicBezTo>
                    <a:cubicBezTo>
                      <a:pt x="775" y="55"/>
                      <a:pt x="776" y="55"/>
                      <a:pt x="776" y="55"/>
                    </a:cubicBezTo>
                    <a:cubicBezTo>
                      <a:pt x="776" y="55"/>
                      <a:pt x="776" y="55"/>
                      <a:pt x="776" y="55"/>
                    </a:cubicBezTo>
                    <a:cubicBezTo>
                      <a:pt x="776" y="55"/>
                      <a:pt x="776" y="55"/>
                      <a:pt x="776" y="55"/>
                    </a:cubicBezTo>
                    <a:cubicBezTo>
                      <a:pt x="776" y="55"/>
                      <a:pt x="775" y="55"/>
                      <a:pt x="775" y="55"/>
                    </a:cubicBezTo>
                    <a:cubicBezTo>
                      <a:pt x="775" y="55"/>
                      <a:pt x="775" y="55"/>
                      <a:pt x="774" y="56"/>
                    </a:cubicBezTo>
                    <a:cubicBezTo>
                      <a:pt x="774" y="56"/>
                      <a:pt x="774" y="56"/>
                      <a:pt x="774" y="56"/>
                    </a:cubicBezTo>
                    <a:cubicBezTo>
                      <a:pt x="765" y="60"/>
                      <a:pt x="755" y="64"/>
                      <a:pt x="746" y="68"/>
                    </a:cubicBezTo>
                    <a:cubicBezTo>
                      <a:pt x="745" y="69"/>
                      <a:pt x="743" y="69"/>
                      <a:pt x="742" y="70"/>
                    </a:cubicBezTo>
                    <a:cubicBezTo>
                      <a:pt x="742" y="70"/>
                      <a:pt x="743" y="70"/>
                      <a:pt x="743" y="71"/>
                    </a:cubicBezTo>
                    <a:cubicBezTo>
                      <a:pt x="744" y="70"/>
                      <a:pt x="745" y="70"/>
                      <a:pt x="746" y="70"/>
                    </a:cubicBezTo>
                    <a:cubicBezTo>
                      <a:pt x="756" y="65"/>
                      <a:pt x="767" y="60"/>
                      <a:pt x="778" y="56"/>
                    </a:cubicBezTo>
                    <a:cubicBezTo>
                      <a:pt x="788" y="52"/>
                      <a:pt x="797" y="49"/>
                      <a:pt x="807" y="45"/>
                    </a:cubicBezTo>
                    <a:cubicBezTo>
                      <a:pt x="808" y="45"/>
                      <a:pt x="809" y="45"/>
                      <a:pt x="810" y="45"/>
                    </a:cubicBezTo>
                    <a:cubicBezTo>
                      <a:pt x="810" y="45"/>
                      <a:pt x="810" y="45"/>
                      <a:pt x="810" y="45"/>
                    </a:cubicBezTo>
                    <a:cubicBezTo>
                      <a:pt x="811" y="45"/>
                      <a:pt x="811" y="44"/>
                      <a:pt x="811" y="44"/>
                    </a:cubicBezTo>
                    <a:cubicBezTo>
                      <a:pt x="811" y="44"/>
                      <a:pt x="811" y="44"/>
                      <a:pt x="811" y="44"/>
                    </a:cubicBezTo>
                    <a:cubicBezTo>
                      <a:pt x="811" y="45"/>
                      <a:pt x="811" y="45"/>
                      <a:pt x="810" y="45"/>
                    </a:cubicBezTo>
                    <a:cubicBezTo>
                      <a:pt x="810" y="45"/>
                      <a:pt x="810" y="45"/>
                      <a:pt x="810" y="45"/>
                    </a:cubicBezTo>
                    <a:cubicBezTo>
                      <a:pt x="809" y="45"/>
                      <a:pt x="808" y="46"/>
                      <a:pt x="807" y="46"/>
                    </a:cubicBezTo>
                    <a:cubicBezTo>
                      <a:pt x="794" y="51"/>
                      <a:pt x="781" y="56"/>
                      <a:pt x="768" y="61"/>
                    </a:cubicBezTo>
                    <a:cubicBezTo>
                      <a:pt x="755" y="67"/>
                      <a:pt x="742" y="72"/>
                      <a:pt x="730" y="80"/>
                    </a:cubicBezTo>
                    <a:cubicBezTo>
                      <a:pt x="721" y="86"/>
                      <a:pt x="713" y="92"/>
                      <a:pt x="705" y="99"/>
                    </a:cubicBezTo>
                    <a:cubicBezTo>
                      <a:pt x="698" y="106"/>
                      <a:pt x="691" y="112"/>
                      <a:pt x="684" y="118"/>
                    </a:cubicBezTo>
                    <a:cubicBezTo>
                      <a:pt x="674" y="128"/>
                      <a:pt x="665" y="137"/>
                      <a:pt x="655" y="147"/>
                    </a:cubicBezTo>
                    <a:cubicBezTo>
                      <a:pt x="649" y="154"/>
                      <a:pt x="642" y="160"/>
                      <a:pt x="636" y="167"/>
                    </a:cubicBezTo>
                    <a:cubicBezTo>
                      <a:pt x="631" y="171"/>
                      <a:pt x="627" y="176"/>
                      <a:pt x="622" y="180"/>
                    </a:cubicBezTo>
                    <a:cubicBezTo>
                      <a:pt x="647" y="150"/>
                      <a:pt x="673" y="122"/>
                      <a:pt x="702" y="97"/>
                    </a:cubicBezTo>
                    <a:cubicBezTo>
                      <a:pt x="702" y="96"/>
                      <a:pt x="702" y="96"/>
                      <a:pt x="702" y="96"/>
                    </a:cubicBezTo>
                    <a:cubicBezTo>
                      <a:pt x="701" y="97"/>
                      <a:pt x="699" y="97"/>
                      <a:pt x="698" y="98"/>
                    </a:cubicBezTo>
                    <a:cubicBezTo>
                      <a:pt x="688" y="107"/>
                      <a:pt x="677" y="116"/>
                      <a:pt x="668" y="126"/>
                    </a:cubicBezTo>
                    <a:cubicBezTo>
                      <a:pt x="658" y="137"/>
                      <a:pt x="647" y="149"/>
                      <a:pt x="637" y="160"/>
                    </a:cubicBezTo>
                    <a:cubicBezTo>
                      <a:pt x="634" y="162"/>
                      <a:pt x="632" y="164"/>
                      <a:pt x="630" y="167"/>
                    </a:cubicBezTo>
                    <a:cubicBezTo>
                      <a:pt x="630" y="167"/>
                      <a:pt x="630" y="167"/>
                      <a:pt x="630" y="167"/>
                    </a:cubicBezTo>
                    <a:cubicBezTo>
                      <a:pt x="630" y="167"/>
                      <a:pt x="630" y="167"/>
                      <a:pt x="630" y="167"/>
                    </a:cubicBezTo>
                    <a:cubicBezTo>
                      <a:pt x="630" y="167"/>
                      <a:pt x="630" y="167"/>
                      <a:pt x="630" y="167"/>
                    </a:cubicBezTo>
                    <a:cubicBezTo>
                      <a:pt x="630" y="167"/>
                      <a:pt x="630" y="167"/>
                      <a:pt x="630" y="167"/>
                    </a:cubicBezTo>
                    <a:cubicBezTo>
                      <a:pt x="636" y="159"/>
                      <a:pt x="640" y="152"/>
                      <a:pt x="646" y="145"/>
                    </a:cubicBezTo>
                    <a:cubicBezTo>
                      <a:pt x="653" y="137"/>
                      <a:pt x="660" y="129"/>
                      <a:pt x="667" y="122"/>
                    </a:cubicBezTo>
                    <a:cubicBezTo>
                      <a:pt x="677" y="113"/>
                      <a:pt x="687" y="104"/>
                      <a:pt x="697" y="95"/>
                    </a:cubicBezTo>
                    <a:cubicBezTo>
                      <a:pt x="711" y="84"/>
                      <a:pt x="726" y="75"/>
                      <a:pt x="742" y="67"/>
                    </a:cubicBezTo>
                    <a:close/>
                    <a:moveTo>
                      <a:pt x="704" y="69"/>
                    </a:moveTo>
                    <a:cubicBezTo>
                      <a:pt x="703" y="69"/>
                      <a:pt x="703" y="69"/>
                      <a:pt x="703" y="69"/>
                    </a:cubicBezTo>
                    <a:cubicBezTo>
                      <a:pt x="703" y="70"/>
                      <a:pt x="703" y="70"/>
                      <a:pt x="703" y="70"/>
                    </a:cubicBezTo>
                    <a:cubicBezTo>
                      <a:pt x="701" y="71"/>
                      <a:pt x="699" y="72"/>
                      <a:pt x="697" y="74"/>
                    </a:cubicBezTo>
                    <a:cubicBezTo>
                      <a:pt x="682" y="86"/>
                      <a:pt x="668" y="100"/>
                      <a:pt x="654" y="114"/>
                    </a:cubicBezTo>
                    <a:cubicBezTo>
                      <a:pt x="646" y="123"/>
                      <a:pt x="636" y="131"/>
                      <a:pt x="628" y="140"/>
                    </a:cubicBezTo>
                    <a:cubicBezTo>
                      <a:pt x="619" y="149"/>
                      <a:pt x="609" y="157"/>
                      <a:pt x="601" y="166"/>
                    </a:cubicBezTo>
                    <a:cubicBezTo>
                      <a:pt x="594" y="173"/>
                      <a:pt x="588" y="181"/>
                      <a:pt x="581" y="189"/>
                    </a:cubicBezTo>
                    <a:cubicBezTo>
                      <a:pt x="579" y="191"/>
                      <a:pt x="577" y="194"/>
                      <a:pt x="575" y="196"/>
                    </a:cubicBezTo>
                    <a:cubicBezTo>
                      <a:pt x="574" y="197"/>
                      <a:pt x="572" y="198"/>
                      <a:pt x="571" y="199"/>
                    </a:cubicBezTo>
                    <a:cubicBezTo>
                      <a:pt x="576" y="192"/>
                      <a:pt x="581" y="186"/>
                      <a:pt x="586" y="179"/>
                    </a:cubicBezTo>
                    <a:cubicBezTo>
                      <a:pt x="593" y="169"/>
                      <a:pt x="600" y="159"/>
                      <a:pt x="609" y="150"/>
                    </a:cubicBezTo>
                    <a:cubicBezTo>
                      <a:pt x="616" y="143"/>
                      <a:pt x="623" y="136"/>
                      <a:pt x="629" y="129"/>
                    </a:cubicBezTo>
                    <a:cubicBezTo>
                      <a:pt x="639" y="118"/>
                      <a:pt x="650" y="109"/>
                      <a:pt x="661" y="100"/>
                    </a:cubicBezTo>
                    <a:cubicBezTo>
                      <a:pt x="674" y="90"/>
                      <a:pt x="686" y="81"/>
                      <a:pt x="699" y="72"/>
                    </a:cubicBezTo>
                    <a:cubicBezTo>
                      <a:pt x="700" y="71"/>
                      <a:pt x="701" y="70"/>
                      <a:pt x="703" y="70"/>
                    </a:cubicBezTo>
                    <a:cubicBezTo>
                      <a:pt x="703" y="70"/>
                      <a:pt x="703" y="69"/>
                      <a:pt x="703" y="69"/>
                    </a:cubicBezTo>
                    <a:cubicBezTo>
                      <a:pt x="703" y="69"/>
                      <a:pt x="703" y="69"/>
                      <a:pt x="704" y="69"/>
                    </a:cubicBezTo>
                    <a:cubicBezTo>
                      <a:pt x="704" y="69"/>
                      <a:pt x="704" y="68"/>
                      <a:pt x="705" y="68"/>
                    </a:cubicBezTo>
                    <a:cubicBezTo>
                      <a:pt x="705" y="68"/>
                      <a:pt x="705" y="68"/>
                      <a:pt x="705" y="68"/>
                    </a:cubicBezTo>
                    <a:cubicBezTo>
                      <a:pt x="704" y="68"/>
                      <a:pt x="704" y="69"/>
                      <a:pt x="704" y="69"/>
                    </a:cubicBezTo>
                    <a:close/>
                    <a:moveTo>
                      <a:pt x="723" y="58"/>
                    </a:moveTo>
                    <a:cubicBezTo>
                      <a:pt x="724" y="58"/>
                      <a:pt x="724" y="58"/>
                      <a:pt x="725" y="57"/>
                    </a:cubicBezTo>
                    <a:cubicBezTo>
                      <a:pt x="725" y="57"/>
                      <a:pt x="725" y="57"/>
                      <a:pt x="725" y="57"/>
                    </a:cubicBezTo>
                    <a:cubicBezTo>
                      <a:pt x="725" y="57"/>
                      <a:pt x="725" y="57"/>
                      <a:pt x="725" y="57"/>
                    </a:cubicBezTo>
                    <a:cubicBezTo>
                      <a:pt x="725" y="57"/>
                      <a:pt x="725" y="57"/>
                      <a:pt x="725" y="57"/>
                    </a:cubicBezTo>
                    <a:cubicBezTo>
                      <a:pt x="725" y="57"/>
                      <a:pt x="725" y="57"/>
                      <a:pt x="725" y="57"/>
                    </a:cubicBezTo>
                    <a:cubicBezTo>
                      <a:pt x="723" y="59"/>
                      <a:pt x="721" y="61"/>
                      <a:pt x="719" y="63"/>
                    </a:cubicBezTo>
                    <a:cubicBezTo>
                      <a:pt x="711" y="70"/>
                      <a:pt x="703" y="77"/>
                      <a:pt x="694" y="84"/>
                    </a:cubicBezTo>
                    <a:cubicBezTo>
                      <a:pt x="692" y="87"/>
                      <a:pt x="689" y="89"/>
                      <a:pt x="686" y="91"/>
                    </a:cubicBezTo>
                    <a:cubicBezTo>
                      <a:pt x="685" y="92"/>
                      <a:pt x="684" y="92"/>
                      <a:pt x="684" y="93"/>
                    </a:cubicBezTo>
                    <a:cubicBezTo>
                      <a:pt x="679" y="99"/>
                      <a:pt x="672" y="104"/>
                      <a:pt x="667" y="109"/>
                    </a:cubicBezTo>
                    <a:cubicBezTo>
                      <a:pt x="659" y="117"/>
                      <a:pt x="651" y="126"/>
                      <a:pt x="644" y="134"/>
                    </a:cubicBezTo>
                    <a:cubicBezTo>
                      <a:pt x="636" y="143"/>
                      <a:pt x="628" y="151"/>
                      <a:pt x="620" y="160"/>
                    </a:cubicBezTo>
                    <a:cubicBezTo>
                      <a:pt x="609" y="171"/>
                      <a:pt x="597" y="181"/>
                      <a:pt x="585" y="191"/>
                    </a:cubicBezTo>
                    <a:cubicBezTo>
                      <a:pt x="584" y="191"/>
                      <a:pt x="584" y="192"/>
                      <a:pt x="583" y="192"/>
                    </a:cubicBezTo>
                    <a:cubicBezTo>
                      <a:pt x="583" y="192"/>
                      <a:pt x="583" y="192"/>
                      <a:pt x="583" y="192"/>
                    </a:cubicBezTo>
                    <a:cubicBezTo>
                      <a:pt x="583" y="192"/>
                      <a:pt x="583" y="192"/>
                      <a:pt x="583" y="192"/>
                    </a:cubicBezTo>
                    <a:cubicBezTo>
                      <a:pt x="583" y="192"/>
                      <a:pt x="583" y="192"/>
                      <a:pt x="583" y="192"/>
                    </a:cubicBezTo>
                    <a:cubicBezTo>
                      <a:pt x="583" y="192"/>
                      <a:pt x="583" y="192"/>
                      <a:pt x="583" y="192"/>
                    </a:cubicBezTo>
                    <a:cubicBezTo>
                      <a:pt x="588" y="186"/>
                      <a:pt x="592" y="181"/>
                      <a:pt x="597" y="175"/>
                    </a:cubicBezTo>
                    <a:cubicBezTo>
                      <a:pt x="605" y="165"/>
                      <a:pt x="615" y="156"/>
                      <a:pt x="624" y="147"/>
                    </a:cubicBezTo>
                    <a:cubicBezTo>
                      <a:pt x="639" y="134"/>
                      <a:pt x="653" y="120"/>
                      <a:pt x="666" y="106"/>
                    </a:cubicBezTo>
                    <a:cubicBezTo>
                      <a:pt x="677" y="96"/>
                      <a:pt x="687" y="86"/>
                      <a:pt x="698" y="76"/>
                    </a:cubicBezTo>
                    <a:cubicBezTo>
                      <a:pt x="706" y="70"/>
                      <a:pt x="714" y="63"/>
                      <a:pt x="723" y="58"/>
                    </a:cubicBezTo>
                    <a:close/>
                    <a:moveTo>
                      <a:pt x="580" y="201"/>
                    </a:moveTo>
                    <a:cubicBezTo>
                      <a:pt x="580" y="201"/>
                      <a:pt x="580" y="201"/>
                      <a:pt x="580" y="201"/>
                    </a:cubicBezTo>
                    <a:cubicBezTo>
                      <a:pt x="583" y="198"/>
                      <a:pt x="586" y="195"/>
                      <a:pt x="590" y="192"/>
                    </a:cubicBezTo>
                    <a:cubicBezTo>
                      <a:pt x="602" y="182"/>
                      <a:pt x="614" y="172"/>
                      <a:pt x="626" y="161"/>
                    </a:cubicBezTo>
                    <a:cubicBezTo>
                      <a:pt x="628" y="160"/>
                      <a:pt x="630" y="158"/>
                      <a:pt x="632" y="156"/>
                    </a:cubicBezTo>
                    <a:cubicBezTo>
                      <a:pt x="632" y="156"/>
                      <a:pt x="632" y="156"/>
                      <a:pt x="632" y="156"/>
                    </a:cubicBezTo>
                    <a:cubicBezTo>
                      <a:pt x="632" y="157"/>
                      <a:pt x="631" y="158"/>
                      <a:pt x="630" y="159"/>
                    </a:cubicBezTo>
                    <a:cubicBezTo>
                      <a:pt x="626" y="166"/>
                      <a:pt x="621" y="173"/>
                      <a:pt x="617" y="180"/>
                    </a:cubicBezTo>
                    <a:cubicBezTo>
                      <a:pt x="615" y="184"/>
                      <a:pt x="613" y="188"/>
                      <a:pt x="611" y="192"/>
                    </a:cubicBezTo>
                    <a:cubicBezTo>
                      <a:pt x="610" y="193"/>
                      <a:pt x="609" y="194"/>
                      <a:pt x="608" y="194"/>
                    </a:cubicBezTo>
                    <a:cubicBezTo>
                      <a:pt x="599" y="196"/>
                      <a:pt x="590" y="199"/>
                      <a:pt x="581" y="201"/>
                    </a:cubicBezTo>
                    <a:cubicBezTo>
                      <a:pt x="580" y="201"/>
                      <a:pt x="580" y="201"/>
                      <a:pt x="580" y="201"/>
                    </a:cubicBezTo>
                    <a:cubicBezTo>
                      <a:pt x="580" y="201"/>
                      <a:pt x="580" y="201"/>
                      <a:pt x="580" y="201"/>
                    </a:cubicBezTo>
                    <a:cubicBezTo>
                      <a:pt x="579" y="202"/>
                      <a:pt x="579" y="202"/>
                      <a:pt x="579" y="202"/>
                    </a:cubicBezTo>
                    <a:cubicBezTo>
                      <a:pt x="579" y="202"/>
                      <a:pt x="580" y="201"/>
                      <a:pt x="580" y="201"/>
                    </a:cubicBezTo>
                    <a:close/>
                    <a:moveTo>
                      <a:pt x="724" y="61"/>
                    </a:moveTo>
                    <a:cubicBezTo>
                      <a:pt x="724" y="61"/>
                      <a:pt x="724" y="62"/>
                      <a:pt x="723" y="62"/>
                    </a:cubicBezTo>
                    <a:cubicBezTo>
                      <a:pt x="723" y="62"/>
                      <a:pt x="723" y="62"/>
                      <a:pt x="723" y="63"/>
                    </a:cubicBezTo>
                    <a:cubicBezTo>
                      <a:pt x="718" y="68"/>
                      <a:pt x="713" y="72"/>
                      <a:pt x="708" y="78"/>
                    </a:cubicBezTo>
                    <a:cubicBezTo>
                      <a:pt x="697" y="89"/>
                      <a:pt x="685" y="100"/>
                      <a:pt x="673" y="110"/>
                    </a:cubicBezTo>
                    <a:cubicBezTo>
                      <a:pt x="666" y="117"/>
                      <a:pt x="660" y="124"/>
                      <a:pt x="654" y="130"/>
                    </a:cubicBezTo>
                    <a:cubicBezTo>
                      <a:pt x="648" y="136"/>
                      <a:pt x="644" y="141"/>
                      <a:pt x="637" y="146"/>
                    </a:cubicBezTo>
                    <a:cubicBezTo>
                      <a:pt x="637" y="146"/>
                      <a:pt x="637" y="146"/>
                      <a:pt x="637" y="146"/>
                    </a:cubicBezTo>
                    <a:cubicBezTo>
                      <a:pt x="636" y="147"/>
                      <a:pt x="636" y="147"/>
                      <a:pt x="635" y="148"/>
                    </a:cubicBezTo>
                    <a:cubicBezTo>
                      <a:pt x="635" y="148"/>
                      <a:pt x="634" y="149"/>
                      <a:pt x="634" y="149"/>
                    </a:cubicBezTo>
                    <a:cubicBezTo>
                      <a:pt x="634" y="150"/>
                      <a:pt x="633" y="150"/>
                      <a:pt x="633" y="150"/>
                    </a:cubicBezTo>
                    <a:cubicBezTo>
                      <a:pt x="633" y="150"/>
                      <a:pt x="633" y="150"/>
                      <a:pt x="633" y="150"/>
                    </a:cubicBezTo>
                    <a:cubicBezTo>
                      <a:pt x="633" y="150"/>
                      <a:pt x="633" y="150"/>
                      <a:pt x="633" y="150"/>
                    </a:cubicBezTo>
                    <a:cubicBezTo>
                      <a:pt x="633" y="150"/>
                      <a:pt x="634" y="149"/>
                      <a:pt x="634" y="149"/>
                    </a:cubicBezTo>
                    <a:cubicBezTo>
                      <a:pt x="634" y="149"/>
                      <a:pt x="635" y="148"/>
                      <a:pt x="635" y="148"/>
                    </a:cubicBezTo>
                    <a:cubicBezTo>
                      <a:pt x="636" y="147"/>
                      <a:pt x="636" y="147"/>
                      <a:pt x="637" y="146"/>
                    </a:cubicBezTo>
                    <a:cubicBezTo>
                      <a:pt x="637" y="146"/>
                      <a:pt x="637" y="146"/>
                      <a:pt x="637" y="146"/>
                    </a:cubicBezTo>
                    <a:cubicBezTo>
                      <a:pt x="640" y="143"/>
                      <a:pt x="642" y="140"/>
                      <a:pt x="644" y="138"/>
                    </a:cubicBezTo>
                    <a:cubicBezTo>
                      <a:pt x="652" y="129"/>
                      <a:pt x="660" y="120"/>
                      <a:pt x="668" y="111"/>
                    </a:cubicBezTo>
                    <a:cubicBezTo>
                      <a:pt x="671" y="108"/>
                      <a:pt x="674" y="106"/>
                      <a:pt x="677" y="103"/>
                    </a:cubicBezTo>
                    <a:cubicBezTo>
                      <a:pt x="679" y="101"/>
                      <a:pt x="681" y="99"/>
                      <a:pt x="683" y="98"/>
                    </a:cubicBezTo>
                    <a:cubicBezTo>
                      <a:pt x="686" y="95"/>
                      <a:pt x="689" y="92"/>
                      <a:pt x="692" y="89"/>
                    </a:cubicBezTo>
                    <a:cubicBezTo>
                      <a:pt x="699" y="83"/>
                      <a:pt x="705" y="77"/>
                      <a:pt x="712" y="71"/>
                    </a:cubicBezTo>
                    <a:cubicBezTo>
                      <a:pt x="716" y="68"/>
                      <a:pt x="719" y="66"/>
                      <a:pt x="723" y="63"/>
                    </a:cubicBezTo>
                    <a:cubicBezTo>
                      <a:pt x="723" y="62"/>
                      <a:pt x="723" y="62"/>
                      <a:pt x="723" y="62"/>
                    </a:cubicBezTo>
                    <a:cubicBezTo>
                      <a:pt x="724" y="62"/>
                      <a:pt x="724" y="61"/>
                      <a:pt x="724" y="61"/>
                    </a:cubicBezTo>
                    <a:cubicBezTo>
                      <a:pt x="725" y="61"/>
                      <a:pt x="725" y="60"/>
                      <a:pt x="725" y="60"/>
                    </a:cubicBezTo>
                    <a:cubicBezTo>
                      <a:pt x="726" y="60"/>
                      <a:pt x="726" y="60"/>
                      <a:pt x="726" y="60"/>
                    </a:cubicBezTo>
                    <a:cubicBezTo>
                      <a:pt x="725" y="60"/>
                      <a:pt x="725" y="61"/>
                      <a:pt x="724" y="61"/>
                    </a:cubicBezTo>
                    <a:close/>
                    <a:moveTo>
                      <a:pt x="565" y="198"/>
                    </a:moveTo>
                    <a:cubicBezTo>
                      <a:pt x="571" y="187"/>
                      <a:pt x="578" y="176"/>
                      <a:pt x="587" y="166"/>
                    </a:cubicBezTo>
                    <a:cubicBezTo>
                      <a:pt x="596" y="155"/>
                      <a:pt x="606" y="143"/>
                      <a:pt x="616" y="132"/>
                    </a:cubicBezTo>
                    <a:cubicBezTo>
                      <a:pt x="621" y="126"/>
                      <a:pt x="628" y="121"/>
                      <a:pt x="633" y="115"/>
                    </a:cubicBezTo>
                    <a:cubicBezTo>
                      <a:pt x="641" y="108"/>
                      <a:pt x="647" y="101"/>
                      <a:pt x="655" y="94"/>
                    </a:cubicBezTo>
                    <a:cubicBezTo>
                      <a:pt x="665" y="85"/>
                      <a:pt x="676" y="78"/>
                      <a:pt x="688" y="71"/>
                    </a:cubicBezTo>
                    <a:cubicBezTo>
                      <a:pt x="697" y="66"/>
                      <a:pt x="706" y="60"/>
                      <a:pt x="716" y="55"/>
                    </a:cubicBezTo>
                    <a:cubicBezTo>
                      <a:pt x="720" y="53"/>
                      <a:pt x="725" y="51"/>
                      <a:pt x="729" y="50"/>
                    </a:cubicBezTo>
                    <a:cubicBezTo>
                      <a:pt x="729" y="50"/>
                      <a:pt x="729" y="50"/>
                      <a:pt x="729" y="49"/>
                    </a:cubicBezTo>
                    <a:cubicBezTo>
                      <a:pt x="730" y="49"/>
                      <a:pt x="730" y="49"/>
                      <a:pt x="730" y="49"/>
                    </a:cubicBezTo>
                    <a:cubicBezTo>
                      <a:pt x="731" y="49"/>
                      <a:pt x="731" y="49"/>
                      <a:pt x="731" y="49"/>
                    </a:cubicBezTo>
                    <a:cubicBezTo>
                      <a:pt x="731" y="49"/>
                      <a:pt x="732" y="48"/>
                      <a:pt x="732" y="48"/>
                    </a:cubicBezTo>
                    <a:cubicBezTo>
                      <a:pt x="732" y="48"/>
                      <a:pt x="733" y="48"/>
                      <a:pt x="733" y="48"/>
                    </a:cubicBezTo>
                    <a:cubicBezTo>
                      <a:pt x="733" y="48"/>
                      <a:pt x="733" y="48"/>
                      <a:pt x="734" y="48"/>
                    </a:cubicBezTo>
                    <a:cubicBezTo>
                      <a:pt x="734" y="47"/>
                      <a:pt x="734" y="47"/>
                      <a:pt x="735" y="47"/>
                    </a:cubicBezTo>
                    <a:cubicBezTo>
                      <a:pt x="735" y="47"/>
                      <a:pt x="735" y="47"/>
                      <a:pt x="735" y="47"/>
                    </a:cubicBezTo>
                    <a:cubicBezTo>
                      <a:pt x="735" y="47"/>
                      <a:pt x="735" y="47"/>
                      <a:pt x="735" y="47"/>
                    </a:cubicBezTo>
                    <a:cubicBezTo>
                      <a:pt x="734" y="47"/>
                      <a:pt x="734" y="47"/>
                      <a:pt x="734" y="48"/>
                    </a:cubicBezTo>
                    <a:cubicBezTo>
                      <a:pt x="734" y="48"/>
                      <a:pt x="733" y="48"/>
                      <a:pt x="733" y="48"/>
                    </a:cubicBezTo>
                    <a:cubicBezTo>
                      <a:pt x="733" y="48"/>
                      <a:pt x="732" y="48"/>
                      <a:pt x="732" y="48"/>
                    </a:cubicBezTo>
                    <a:cubicBezTo>
                      <a:pt x="732" y="48"/>
                      <a:pt x="731" y="49"/>
                      <a:pt x="731" y="49"/>
                    </a:cubicBezTo>
                    <a:cubicBezTo>
                      <a:pt x="731" y="49"/>
                      <a:pt x="731" y="49"/>
                      <a:pt x="730" y="49"/>
                    </a:cubicBezTo>
                    <a:cubicBezTo>
                      <a:pt x="730" y="49"/>
                      <a:pt x="730" y="49"/>
                      <a:pt x="729" y="50"/>
                    </a:cubicBezTo>
                    <a:cubicBezTo>
                      <a:pt x="729" y="50"/>
                      <a:pt x="729" y="50"/>
                      <a:pt x="729" y="50"/>
                    </a:cubicBezTo>
                    <a:cubicBezTo>
                      <a:pt x="726" y="52"/>
                      <a:pt x="723" y="54"/>
                      <a:pt x="720" y="56"/>
                    </a:cubicBezTo>
                    <a:cubicBezTo>
                      <a:pt x="711" y="61"/>
                      <a:pt x="702" y="67"/>
                      <a:pt x="693" y="73"/>
                    </a:cubicBezTo>
                    <a:cubicBezTo>
                      <a:pt x="681" y="82"/>
                      <a:pt x="668" y="91"/>
                      <a:pt x="656" y="101"/>
                    </a:cubicBezTo>
                    <a:cubicBezTo>
                      <a:pt x="648" y="108"/>
                      <a:pt x="640" y="115"/>
                      <a:pt x="632" y="122"/>
                    </a:cubicBezTo>
                    <a:cubicBezTo>
                      <a:pt x="621" y="133"/>
                      <a:pt x="610" y="145"/>
                      <a:pt x="599" y="157"/>
                    </a:cubicBezTo>
                    <a:cubicBezTo>
                      <a:pt x="593" y="163"/>
                      <a:pt x="589" y="170"/>
                      <a:pt x="584" y="177"/>
                    </a:cubicBezTo>
                    <a:cubicBezTo>
                      <a:pt x="576" y="187"/>
                      <a:pt x="569" y="196"/>
                      <a:pt x="562" y="206"/>
                    </a:cubicBezTo>
                    <a:cubicBezTo>
                      <a:pt x="562" y="206"/>
                      <a:pt x="562" y="207"/>
                      <a:pt x="561" y="207"/>
                    </a:cubicBezTo>
                    <a:cubicBezTo>
                      <a:pt x="562" y="204"/>
                      <a:pt x="563" y="201"/>
                      <a:pt x="565" y="198"/>
                    </a:cubicBezTo>
                    <a:close/>
                    <a:moveTo>
                      <a:pt x="559" y="219"/>
                    </a:moveTo>
                    <a:cubicBezTo>
                      <a:pt x="562" y="221"/>
                      <a:pt x="563" y="225"/>
                      <a:pt x="564" y="229"/>
                    </a:cubicBezTo>
                    <a:cubicBezTo>
                      <a:pt x="567" y="239"/>
                      <a:pt x="572" y="247"/>
                      <a:pt x="579" y="254"/>
                    </a:cubicBezTo>
                    <a:cubicBezTo>
                      <a:pt x="586" y="261"/>
                      <a:pt x="592" y="268"/>
                      <a:pt x="599" y="274"/>
                    </a:cubicBezTo>
                    <a:cubicBezTo>
                      <a:pt x="599" y="275"/>
                      <a:pt x="598" y="275"/>
                      <a:pt x="598" y="275"/>
                    </a:cubicBezTo>
                    <a:cubicBezTo>
                      <a:pt x="591" y="270"/>
                      <a:pt x="584" y="266"/>
                      <a:pt x="577" y="261"/>
                    </a:cubicBezTo>
                    <a:cubicBezTo>
                      <a:pt x="571" y="257"/>
                      <a:pt x="565" y="254"/>
                      <a:pt x="559" y="250"/>
                    </a:cubicBezTo>
                    <a:cubicBezTo>
                      <a:pt x="553" y="246"/>
                      <a:pt x="547" y="242"/>
                      <a:pt x="541" y="239"/>
                    </a:cubicBezTo>
                    <a:cubicBezTo>
                      <a:pt x="536" y="236"/>
                      <a:pt x="530" y="233"/>
                      <a:pt x="525" y="231"/>
                    </a:cubicBezTo>
                    <a:cubicBezTo>
                      <a:pt x="527" y="229"/>
                      <a:pt x="548" y="221"/>
                      <a:pt x="559" y="219"/>
                    </a:cubicBezTo>
                    <a:close/>
                    <a:moveTo>
                      <a:pt x="581" y="281"/>
                    </a:moveTo>
                    <a:cubicBezTo>
                      <a:pt x="585" y="284"/>
                      <a:pt x="589" y="286"/>
                      <a:pt x="593" y="289"/>
                    </a:cubicBezTo>
                    <a:cubicBezTo>
                      <a:pt x="587" y="287"/>
                      <a:pt x="582" y="285"/>
                      <a:pt x="577" y="282"/>
                    </a:cubicBezTo>
                    <a:cubicBezTo>
                      <a:pt x="574" y="279"/>
                      <a:pt x="570" y="277"/>
                      <a:pt x="567" y="275"/>
                    </a:cubicBezTo>
                    <a:cubicBezTo>
                      <a:pt x="564" y="273"/>
                      <a:pt x="560" y="271"/>
                      <a:pt x="557" y="269"/>
                    </a:cubicBezTo>
                    <a:cubicBezTo>
                      <a:pt x="553" y="267"/>
                      <a:pt x="550" y="266"/>
                      <a:pt x="547" y="263"/>
                    </a:cubicBezTo>
                    <a:cubicBezTo>
                      <a:pt x="538" y="256"/>
                      <a:pt x="530" y="249"/>
                      <a:pt x="522" y="243"/>
                    </a:cubicBezTo>
                    <a:cubicBezTo>
                      <a:pt x="522" y="242"/>
                      <a:pt x="521" y="242"/>
                      <a:pt x="521" y="242"/>
                    </a:cubicBezTo>
                    <a:cubicBezTo>
                      <a:pt x="521" y="242"/>
                      <a:pt x="521" y="242"/>
                      <a:pt x="521" y="242"/>
                    </a:cubicBezTo>
                    <a:cubicBezTo>
                      <a:pt x="519" y="240"/>
                      <a:pt x="518" y="238"/>
                      <a:pt x="516" y="237"/>
                    </a:cubicBezTo>
                    <a:cubicBezTo>
                      <a:pt x="515" y="236"/>
                      <a:pt x="515" y="236"/>
                      <a:pt x="515" y="236"/>
                    </a:cubicBezTo>
                    <a:cubicBezTo>
                      <a:pt x="515" y="236"/>
                      <a:pt x="515" y="235"/>
                      <a:pt x="515" y="235"/>
                    </a:cubicBezTo>
                    <a:cubicBezTo>
                      <a:pt x="515" y="235"/>
                      <a:pt x="515" y="236"/>
                      <a:pt x="515" y="236"/>
                    </a:cubicBezTo>
                    <a:cubicBezTo>
                      <a:pt x="515" y="236"/>
                      <a:pt x="515" y="236"/>
                      <a:pt x="516" y="237"/>
                    </a:cubicBezTo>
                    <a:cubicBezTo>
                      <a:pt x="518" y="238"/>
                      <a:pt x="519" y="240"/>
                      <a:pt x="521" y="242"/>
                    </a:cubicBezTo>
                    <a:cubicBezTo>
                      <a:pt x="521" y="242"/>
                      <a:pt x="521" y="242"/>
                      <a:pt x="521" y="242"/>
                    </a:cubicBezTo>
                    <a:cubicBezTo>
                      <a:pt x="527" y="246"/>
                      <a:pt x="533" y="250"/>
                      <a:pt x="539" y="255"/>
                    </a:cubicBezTo>
                    <a:cubicBezTo>
                      <a:pt x="547" y="260"/>
                      <a:pt x="554" y="265"/>
                      <a:pt x="563" y="269"/>
                    </a:cubicBezTo>
                    <a:cubicBezTo>
                      <a:pt x="569" y="273"/>
                      <a:pt x="575" y="277"/>
                      <a:pt x="581" y="281"/>
                    </a:cubicBezTo>
                    <a:close/>
                    <a:moveTo>
                      <a:pt x="572" y="270"/>
                    </a:moveTo>
                    <a:cubicBezTo>
                      <a:pt x="572" y="270"/>
                      <a:pt x="572" y="270"/>
                      <a:pt x="572" y="270"/>
                    </a:cubicBezTo>
                    <a:cubicBezTo>
                      <a:pt x="572" y="270"/>
                      <a:pt x="572" y="270"/>
                      <a:pt x="573" y="270"/>
                    </a:cubicBezTo>
                    <a:cubicBezTo>
                      <a:pt x="573" y="270"/>
                      <a:pt x="573" y="270"/>
                      <a:pt x="573" y="271"/>
                    </a:cubicBezTo>
                    <a:cubicBezTo>
                      <a:pt x="572" y="270"/>
                      <a:pt x="572" y="270"/>
                      <a:pt x="572" y="270"/>
                    </a:cubicBezTo>
                    <a:close/>
                    <a:moveTo>
                      <a:pt x="580" y="276"/>
                    </a:moveTo>
                    <a:cubicBezTo>
                      <a:pt x="581" y="276"/>
                      <a:pt x="581" y="275"/>
                      <a:pt x="581" y="275"/>
                    </a:cubicBezTo>
                    <a:cubicBezTo>
                      <a:pt x="581" y="276"/>
                      <a:pt x="582" y="276"/>
                      <a:pt x="582" y="276"/>
                    </a:cubicBezTo>
                    <a:cubicBezTo>
                      <a:pt x="582" y="276"/>
                      <a:pt x="582" y="276"/>
                      <a:pt x="582" y="276"/>
                    </a:cubicBezTo>
                    <a:cubicBezTo>
                      <a:pt x="582" y="277"/>
                      <a:pt x="582" y="277"/>
                      <a:pt x="582" y="277"/>
                    </a:cubicBezTo>
                    <a:cubicBezTo>
                      <a:pt x="594" y="283"/>
                      <a:pt x="604" y="291"/>
                      <a:pt x="614" y="298"/>
                    </a:cubicBezTo>
                    <a:cubicBezTo>
                      <a:pt x="614" y="298"/>
                      <a:pt x="614" y="299"/>
                      <a:pt x="614" y="299"/>
                    </a:cubicBezTo>
                    <a:cubicBezTo>
                      <a:pt x="612" y="298"/>
                      <a:pt x="610" y="296"/>
                      <a:pt x="608" y="295"/>
                    </a:cubicBezTo>
                    <a:cubicBezTo>
                      <a:pt x="601" y="290"/>
                      <a:pt x="593" y="285"/>
                      <a:pt x="586" y="279"/>
                    </a:cubicBezTo>
                    <a:cubicBezTo>
                      <a:pt x="585" y="278"/>
                      <a:pt x="584" y="278"/>
                      <a:pt x="582" y="277"/>
                    </a:cubicBezTo>
                    <a:cubicBezTo>
                      <a:pt x="582" y="277"/>
                      <a:pt x="582" y="277"/>
                      <a:pt x="582" y="276"/>
                    </a:cubicBezTo>
                    <a:cubicBezTo>
                      <a:pt x="582" y="276"/>
                      <a:pt x="582" y="276"/>
                      <a:pt x="582" y="276"/>
                    </a:cubicBezTo>
                    <a:cubicBezTo>
                      <a:pt x="581" y="276"/>
                      <a:pt x="581" y="276"/>
                      <a:pt x="580" y="276"/>
                    </a:cubicBezTo>
                    <a:close/>
                    <a:moveTo>
                      <a:pt x="571" y="281"/>
                    </a:moveTo>
                    <a:cubicBezTo>
                      <a:pt x="571" y="281"/>
                      <a:pt x="571" y="281"/>
                      <a:pt x="571" y="281"/>
                    </a:cubicBezTo>
                    <a:cubicBezTo>
                      <a:pt x="571" y="281"/>
                      <a:pt x="571" y="281"/>
                      <a:pt x="571" y="281"/>
                    </a:cubicBezTo>
                    <a:close/>
                    <a:moveTo>
                      <a:pt x="485" y="259"/>
                    </a:moveTo>
                    <a:cubicBezTo>
                      <a:pt x="481" y="255"/>
                      <a:pt x="476" y="252"/>
                      <a:pt x="472" y="248"/>
                    </a:cubicBezTo>
                    <a:cubicBezTo>
                      <a:pt x="471" y="248"/>
                      <a:pt x="471" y="248"/>
                      <a:pt x="471" y="247"/>
                    </a:cubicBezTo>
                    <a:cubicBezTo>
                      <a:pt x="475" y="248"/>
                      <a:pt x="490" y="257"/>
                      <a:pt x="500" y="265"/>
                    </a:cubicBezTo>
                    <a:cubicBezTo>
                      <a:pt x="493" y="266"/>
                      <a:pt x="489" y="263"/>
                      <a:pt x="485" y="259"/>
                    </a:cubicBezTo>
                    <a:close/>
                    <a:moveTo>
                      <a:pt x="486" y="263"/>
                    </a:moveTo>
                    <a:cubicBezTo>
                      <a:pt x="483" y="263"/>
                      <a:pt x="477" y="259"/>
                      <a:pt x="474" y="253"/>
                    </a:cubicBezTo>
                    <a:cubicBezTo>
                      <a:pt x="474" y="253"/>
                      <a:pt x="474" y="253"/>
                      <a:pt x="474" y="253"/>
                    </a:cubicBezTo>
                    <a:cubicBezTo>
                      <a:pt x="474" y="253"/>
                      <a:pt x="473" y="252"/>
                      <a:pt x="473" y="252"/>
                    </a:cubicBezTo>
                    <a:cubicBezTo>
                      <a:pt x="473" y="252"/>
                      <a:pt x="474" y="253"/>
                      <a:pt x="474" y="253"/>
                    </a:cubicBezTo>
                    <a:cubicBezTo>
                      <a:pt x="474" y="253"/>
                      <a:pt x="474" y="253"/>
                      <a:pt x="474" y="253"/>
                    </a:cubicBezTo>
                    <a:cubicBezTo>
                      <a:pt x="477" y="255"/>
                      <a:pt x="480" y="257"/>
                      <a:pt x="482" y="260"/>
                    </a:cubicBezTo>
                    <a:cubicBezTo>
                      <a:pt x="484" y="261"/>
                      <a:pt x="485" y="262"/>
                      <a:pt x="486" y="263"/>
                    </a:cubicBezTo>
                    <a:close/>
                    <a:moveTo>
                      <a:pt x="498" y="259"/>
                    </a:moveTo>
                    <a:cubicBezTo>
                      <a:pt x="498" y="259"/>
                      <a:pt x="498" y="259"/>
                      <a:pt x="498" y="259"/>
                    </a:cubicBezTo>
                    <a:cubicBezTo>
                      <a:pt x="499" y="260"/>
                      <a:pt x="500" y="260"/>
                      <a:pt x="500" y="261"/>
                    </a:cubicBezTo>
                    <a:cubicBezTo>
                      <a:pt x="500" y="261"/>
                      <a:pt x="501" y="261"/>
                      <a:pt x="501" y="261"/>
                    </a:cubicBezTo>
                    <a:cubicBezTo>
                      <a:pt x="503" y="262"/>
                      <a:pt x="506" y="264"/>
                      <a:pt x="508" y="265"/>
                    </a:cubicBezTo>
                    <a:cubicBezTo>
                      <a:pt x="508" y="265"/>
                      <a:pt x="508" y="266"/>
                      <a:pt x="508" y="266"/>
                    </a:cubicBezTo>
                    <a:cubicBezTo>
                      <a:pt x="505" y="265"/>
                      <a:pt x="503" y="263"/>
                      <a:pt x="501" y="261"/>
                    </a:cubicBezTo>
                    <a:cubicBezTo>
                      <a:pt x="501" y="261"/>
                      <a:pt x="500" y="261"/>
                      <a:pt x="500" y="261"/>
                    </a:cubicBezTo>
                    <a:cubicBezTo>
                      <a:pt x="500" y="260"/>
                      <a:pt x="499" y="260"/>
                      <a:pt x="498" y="259"/>
                    </a:cubicBezTo>
                    <a:close/>
                    <a:moveTo>
                      <a:pt x="493" y="253"/>
                    </a:moveTo>
                    <a:cubicBezTo>
                      <a:pt x="490" y="252"/>
                      <a:pt x="487" y="251"/>
                      <a:pt x="484" y="249"/>
                    </a:cubicBezTo>
                    <a:cubicBezTo>
                      <a:pt x="482" y="248"/>
                      <a:pt x="480" y="248"/>
                      <a:pt x="477" y="247"/>
                    </a:cubicBezTo>
                    <a:cubicBezTo>
                      <a:pt x="478" y="247"/>
                      <a:pt x="478" y="246"/>
                      <a:pt x="478" y="246"/>
                    </a:cubicBezTo>
                    <a:cubicBezTo>
                      <a:pt x="493" y="250"/>
                      <a:pt x="506" y="257"/>
                      <a:pt x="518" y="267"/>
                    </a:cubicBezTo>
                    <a:cubicBezTo>
                      <a:pt x="518" y="267"/>
                      <a:pt x="518" y="267"/>
                      <a:pt x="518" y="268"/>
                    </a:cubicBezTo>
                    <a:cubicBezTo>
                      <a:pt x="516" y="267"/>
                      <a:pt x="514" y="267"/>
                      <a:pt x="513" y="266"/>
                    </a:cubicBezTo>
                    <a:cubicBezTo>
                      <a:pt x="506" y="262"/>
                      <a:pt x="500" y="257"/>
                      <a:pt x="493" y="253"/>
                    </a:cubicBezTo>
                    <a:close/>
                    <a:moveTo>
                      <a:pt x="515" y="185"/>
                    </a:moveTo>
                    <a:cubicBezTo>
                      <a:pt x="510" y="191"/>
                      <a:pt x="506" y="196"/>
                      <a:pt x="501" y="201"/>
                    </a:cubicBezTo>
                    <a:cubicBezTo>
                      <a:pt x="495" y="209"/>
                      <a:pt x="488" y="217"/>
                      <a:pt x="482" y="225"/>
                    </a:cubicBezTo>
                    <a:cubicBezTo>
                      <a:pt x="481" y="225"/>
                      <a:pt x="480" y="226"/>
                      <a:pt x="479" y="227"/>
                    </a:cubicBezTo>
                    <a:cubicBezTo>
                      <a:pt x="481" y="223"/>
                      <a:pt x="483" y="220"/>
                      <a:pt x="486" y="216"/>
                    </a:cubicBezTo>
                    <a:cubicBezTo>
                      <a:pt x="492" y="209"/>
                      <a:pt x="499" y="201"/>
                      <a:pt x="505" y="193"/>
                    </a:cubicBezTo>
                    <a:cubicBezTo>
                      <a:pt x="515" y="181"/>
                      <a:pt x="525" y="169"/>
                      <a:pt x="535" y="156"/>
                    </a:cubicBezTo>
                    <a:cubicBezTo>
                      <a:pt x="536" y="156"/>
                      <a:pt x="536" y="156"/>
                      <a:pt x="536" y="156"/>
                    </a:cubicBezTo>
                    <a:cubicBezTo>
                      <a:pt x="537" y="156"/>
                      <a:pt x="537" y="156"/>
                      <a:pt x="537" y="156"/>
                    </a:cubicBezTo>
                    <a:cubicBezTo>
                      <a:pt x="534" y="160"/>
                      <a:pt x="532" y="164"/>
                      <a:pt x="529" y="167"/>
                    </a:cubicBezTo>
                    <a:cubicBezTo>
                      <a:pt x="524" y="173"/>
                      <a:pt x="520" y="179"/>
                      <a:pt x="515" y="185"/>
                    </a:cubicBezTo>
                    <a:close/>
                    <a:moveTo>
                      <a:pt x="523" y="179"/>
                    </a:moveTo>
                    <a:cubicBezTo>
                      <a:pt x="522" y="183"/>
                      <a:pt x="520" y="187"/>
                      <a:pt x="519" y="191"/>
                    </a:cubicBezTo>
                    <a:cubicBezTo>
                      <a:pt x="515" y="201"/>
                      <a:pt x="510" y="212"/>
                      <a:pt x="506" y="222"/>
                    </a:cubicBezTo>
                    <a:cubicBezTo>
                      <a:pt x="506" y="225"/>
                      <a:pt x="504" y="226"/>
                      <a:pt x="502" y="226"/>
                    </a:cubicBezTo>
                    <a:cubicBezTo>
                      <a:pt x="495" y="228"/>
                      <a:pt x="488" y="231"/>
                      <a:pt x="481" y="233"/>
                    </a:cubicBezTo>
                    <a:cubicBezTo>
                      <a:pt x="481" y="233"/>
                      <a:pt x="480" y="233"/>
                      <a:pt x="479" y="233"/>
                    </a:cubicBezTo>
                    <a:cubicBezTo>
                      <a:pt x="479" y="233"/>
                      <a:pt x="479" y="233"/>
                      <a:pt x="479" y="233"/>
                    </a:cubicBezTo>
                    <a:cubicBezTo>
                      <a:pt x="479" y="233"/>
                      <a:pt x="479" y="233"/>
                      <a:pt x="479" y="233"/>
                    </a:cubicBezTo>
                    <a:cubicBezTo>
                      <a:pt x="479" y="233"/>
                      <a:pt x="479" y="233"/>
                      <a:pt x="479" y="233"/>
                    </a:cubicBezTo>
                    <a:cubicBezTo>
                      <a:pt x="485" y="227"/>
                      <a:pt x="490" y="220"/>
                      <a:pt x="495" y="214"/>
                    </a:cubicBezTo>
                    <a:cubicBezTo>
                      <a:pt x="502" y="206"/>
                      <a:pt x="510" y="197"/>
                      <a:pt x="517" y="188"/>
                    </a:cubicBezTo>
                    <a:cubicBezTo>
                      <a:pt x="519" y="186"/>
                      <a:pt x="521" y="183"/>
                      <a:pt x="523" y="179"/>
                    </a:cubicBezTo>
                    <a:close/>
                    <a:moveTo>
                      <a:pt x="487" y="246"/>
                    </a:moveTo>
                    <a:cubicBezTo>
                      <a:pt x="485" y="245"/>
                      <a:pt x="484" y="244"/>
                      <a:pt x="483" y="244"/>
                    </a:cubicBezTo>
                    <a:cubicBezTo>
                      <a:pt x="483" y="244"/>
                      <a:pt x="483" y="244"/>
                      <a:pt x="483" y="244"/>
                    </a:cubicBezTo>
                    <a:cubicBezTo>
                      <a:pt x="483" y="244"/>
                      <a:pt x="483" y="244"/>
                      <a:pt x="483" y="244"/>
                    </a:cubicBezTo>
                    <a:cubicBezTo>
                      <a:pt x="483" y="244"/>
                      <a:pt x="483" y="244"/>
                      <a:pt x="483" y="244"/>
                    </a:cubicBezTo>
                    <a:cubicBezTo>
                      <a:pt x="487" y="242"/>
                      <a:pt x="492" y="241"/>
                      <a:pt x="496" y="240"/>
                    </a:cubicBezTo>
                    <a:cubicBezTo>
                      <a:pt x="499" y="239"/>
                      <a:pt x="502" y="238"/>
                      <a:pt x="505" y="237"/>
                    </a:cubicBezTo>
                    <a:cubicBezTo>
                      <a:pt x="507" y="237"/>
                      <a:pt x="508" y="237"/>
                      <a:pt x="509" y="238"/>
                    </a:cubicBezTo>
                    <a:cubicBezTo>
                      <a:pt x="516" y="244"/>
                      <a:pt x="521" y="251"/>
                      <a:pt x="528" y="256"/>
                    </a:cubicBezTo>
                    <a:cubicBezTo>
                      <a:pt x="535" y="263"/>
                      <a:pt x="543" y="268"/>
                      <a:pt x="551" y="274"/>
                    </a:cubicBezTo>
                    <a:cubicBezTo>
                      <a:pt x="551" y="274"/>
                      <a:pt x="551" y="275"/>
                      <a:pt x="551" y="275"/>
                    </a:cubicBezTo>
                    <a:cubicBezTo>
                      <a:pt x="543" y="273"/>
                      <a:pt x="535" y="271"/>
                      <a:pt x="527" y="269"/>
                    </a:cubicBezTo>
                    <a:cubicBezTo>
                      <a:pt x="525" y="268"/>
                      <a:pt x="523" y="266"/>
                      <a:pt x="521" y="265"/>
                    </a:cubicBezTo>
                    <a:cubicBezTo>
                      <a:pt x="510" y="256"/>
                      <a:pt x="499" y="250"/>
                      <a:pt x="487" y="246"/>
                    </a:cubicBezTo>
                    <a:close/>
                    <a:moveTo>
                      <a:pt x="517" y="241"/>
                    </a:moveTo>
                    <a:cubicBezTo>
                      <a:pt x="517" y="241"/>
                      <a:pt x="517" y="241"/>
                      <a:pt x="517" y="241"/>
                    </a:cubicBezTo>
                    <a:cubicBezTo>
                      <a:pt x="517" y="242"/>
                      <a:pt x="518" y="242"/>
                      <a:pt x="518" y="243"/>
                    </a:cubicBezTo>
                    <a:cubicBezTo>
                      <a:pt x="519" y="243"/>
                      <a:pt x="520" y="244"/>
                      <a:pt x="521" y="245"/>
                    </a:cubicBezTo>
                    <a:cubicBezTo>
                      <a:pt x="521" y="245"/>
                      <a:pt x="521" y="246"/>
                      <a:pt x="521" y="246"/>
                    </a:cubicBezTo>
                    <a:cubicBezTo>
                      <a:pt x="521" y="246"/>
                      <a:pt x="522" y="246"/>
                      <a:pt x="522" y="246"/>
                    </a:cubicBezTo>
                    <a:cubicBezTo>
                      <a:pt x="522" y="246"/>
                      <a:pt x="522" y="246"/>
                      <a:pt x="522" y="246"/>
                    </a:cubicBezTo>
                    <a:cubicBezTo>
                      <a:pt x="522" y="247"/>
                      <a:pt x="523" y="247"/>
                      <a:pt x="523" y="247"/>
                    </a:cubicBezTo>
                    <a:cubicBezTo>
                      <a:pt x="524" y="248"/>
                      <a:pt x="525" y="249"/>
                      <a:pt x="526" y="250"/>
                    </a:cubicBezTo>
                    <a:cubicBezTo>
                      <a:pt x="527" y="251"/>
                      <a:pt x="528" y="251"/>
                      <a:pt x="529" y="252"/>
                    </a:cubicBezTo>
                    <a:cubicBezTo>
                      <a:pt x="529" y="253"/>
                      <a:pt x="530" y="253"/>
                      <a:pt x="530" y="254"/>
                    </a:cubicBezTo>
                    <a:cubicBezTo>
                      <a:pt x="531" y="254"/>
                      <a:pt x="532" y="255"/>
                      <a:pt x="533" y="256"/>
                    </a:cubicBezTo>
                    <a:cubicBezTo>
                      <a:pt x="534" y="256"/>
                      <a:pt x="534" y="256"/>
                      <a:pt x="534" y="256"/>
                    </a:cubicBezTo>
                    <a:cubicBezTo>
                      <a:pt x="534" y="256"/>
                      <a:pt x="534" y="256"/>
                      <a:pt x="534" y="257"/>
                    </a:cubicBezTo>
                    <a:cubicBezTo>
                      <a:pt x="534" y="256"/>
                      <a:pt x="534" y="256"/>
                      <a:pt x="534" y="256"/>
                    </a:cubicBezTo>
                    <a:cubicBezTo>
                      <a:pt x="534" y="256"/>
                      <a:pt x="534" y="256"/>
                      <a:pt x="534" y="256"/>
                    </a:cubicBezTo>
                    <a:cubicBezTo>
                      <a:pt x="534" y="256"/>
                      <a:pt x="533" y="256"/>
                      <a:pt x="533" y="256"/>
                    </a:cubicBezTo>
                    <a:cubicBezTo>
                      <a:pt x="532" y="255"/>
                      <a:pt x="531" y="254"/>
                      <a:pt x="530" y="254"/>
                    </a:cubicBezTo>
                    <a:cubicBezTo>
                      <a:pt x="530" y="253"/>
                      <a:pt x="529" y="253"/>
                      <a:pt x="528" y="252"/>
                    </a:cubicBezTo>
                    <a:cubicBezTo>
                      <a:pt x="528" y="251"/>
                      <a:pt x="527" y="251"/>
                      <a:pt x="526" y="250"/>
                    </a:cubicBezTo>
                    <a:cubicBezTo>
                      <a:pt x="525" y="249"/>
                      <a:pt x="524" y="248"/>
                      <a:pt x="523" y="247"/>
                    </a:cubicBezTo>
                    <a:cubicBezTo>
                      <a:pt x="523" y="247"/>
                      <a:pt x="522" y="247"/>
                      <a:pt x="522" y="246"/>
                    </a:cubicBezTo>
                    <a:cubicBezTo>
                      <a:pt x="522" y="246"/>
                      <a:pt x="522" y="246"/>
                      <a:pt x="522" y="246"/>
                    </a:cubicBezTo>
                    <a:cubicBezTo>
                      <a:pt x="521" y="246"/>
                      <a:pt x="521" y="246"/>
                      <a:pt x="521" y="246"/>
                    </a:cubicBezTo>
                    <a:cubicBezTo>
                      <a:pt x="521" y="246"/>
                      <a:pt x="521" y="245"/>
                      <a:pt x="521" y="245"/>
                    </a:cubicBezTo>
                    <a:cubicBezTo>
                      <a:pt x="520" y="244"/>
                      <a:pt x="519" y="243"/>
                      <a:pt x="518" y="243"/>
                    </a:cubicBezTo>
                    <a:cubicBezTo>
                      <a:pt x="518" y="242"/>
                      <a:pt x="517" y="242"/>
                      <a:pt x="517" y="241"/>
                    </a:cubicBezTo>
                    <a:cubicBezTo>
                      <a:pt x="517" y="241"/>
                      <a:pt x="517" y="241"/>
                      <a:pt x="517" y="241"/>
                    </a:cubicBezTo>
                    <a:close/>
                    <a:moveTo>
                      <a:pt x="547" y="267"/>
                    </a:moveTo>
                    <a:cubicBezTo>
                      <a:pt x="546" y="267"/>
                      <a:pt x="546" y="266"/>
                      <a:pt x="545" y="266"/>
                    </a:cubicBezTo>
                    <a:cubicBezTo>
                      <a:pt x="545" y="266"/>
                      <a:pt x="545" y="265"/>
                      <a:pt x="545" y="265"/>
                    </a:cubicBezTo>
                    <a:cubicBezTo>
                      <a:pt x="545" y="265"/>
                      <a:pt x="545" y="265"/>
                      <a:pt x="545" y="265"/>
                    </a:cubicBezTo>
                    <a:cubicBezTo>
                      <a:pt x="545" y="265"/>
                      <a:pt x="545" y="265"/>
                      <a:pt x="545" y="265"/>
                    </a:cubicBezTo>
                    <a:cubicBezTo>
                      <a:pt x="545" y="265"/>
                      <a:pt x="545" y="266"/>
                      <a:pt x="545" y="266"/>
                    </a:cubicBezTo>
                    <a:cubicBezTo>
                      <a:pt x="551" y="269"/>
                      <a:pt x="556" y="272"/>
                      <a:pt x="562" y="276"/>
                    </a:cubicBezTo>
                    <a:cubicBezTo>
                      <a:pt x="562" y="276"/>
                      <a:pt x="563" y="277"/>
                      <a:pt x="564" y="277"/>
                    </a:cubicBezTo>
                    <a:cubicBezTo>
                      <a:pt x="564" y="277"/>
                      <a:pt x="564" y="277"/>
                      <a:pt x="564" y="278"/>
                    </a:cubicBezTo>
                    <a:cubicBezTo>
                      <a:pt x="564" y="278"/>
                      <a:pt x="564" y="278"/>
                      <a:pt x="564" y="278"/>
                    </a:cubicBezTo>
                    <a:cubicBezTo>
                      <a:pt x="565" y="278"/>
                      <a:pt x="566" y="278"/>
                      <a:pt x="567" y="279"/>
                    </a:cubicBezTo>
                    <a:cubicBezTo>
                      <a:pt x="567" y="279"/>
                      <a:pt x="567" y="279"/>
                      <a:pt x="567" y="279"/>
                    </a:cubicBezTo>
                    <a:cubicBezTo>
                      <a:pt x="566" y="279"/>
                      <a:pt x="565" y="278"/>
                      <a:pt x="564" y="278"/>
                    </a:cubicBezTo>
                    <a:cubicBezTo>
                      <a:pt x="564" y="278"/>
                      <a:pt x="564" y="278"/>
                      <a:pt x="564" y="278"/>
                    </a:cubicBezTo>
                    <a:cubicBezTo>
                      <a:pt x="564" y="278"/>
                      <a:pt x="564" y="277"/>
                      <a:pt x="564" y="277"/>
                    </a:cubicBezTo>
                    <a:cubicBezTo>
                      <a:pt x="558" y="274"/>
                      <a:pt x="552" y="271"/>
                      <a:pt x="547" y="267"/>
                    </a:cubicBezTo>
                    <a:close/>
                    <a:moveTo>
                      <a:pt x="519" y="220"/>
                    </a:moveTo>
                    <a:cubicBezTo>
                      <a:pt x="519" y="218"/>
                      <a:pt x="520" y="216"/>
                      <a:pt x="521" y="214"/>
                    </a:cubicBezTo>
                    <a:cubicBezTo>
                      <a:pt x="530" y="199"/>
                      <a:pt x="539" y="183"/>
                      <a:pt x="551" y="168"/>
                    </a:cubicBezTo>
                    <a:cubicBezTo>
                      <a:pt x="560" y="157"/>
                      <a:pt x="569" y="146"/>
                      <a:pt x="578" y="135"/>
                    </a:cubicBezTo>
                    <a:cubicBezTo>
                      <a:pt x="585" y="127"/>
                      <a:pt x="592" y="119"/>
                      <a:pt x="598" y="111"/>
                    </a:cubicBezTo>
                    <a:cubicBezTo>
                      <a:pt x="603" y="105"/>
                      <a:pt x="608" y="99"/>
                      <a:pt x="613" y="94"/>
                    </a:cubicBezTo>
                    <a:cubicBezTo>
                      <a:pt x="623" y="84"/>
                      <a:pt x="632" y="73"/>
                      <a:pt x="643" y="65"/>
                    </a:cubicBezTo>
                    <a:cubicBezTo>
                      <a:pt x="643" y="64"/>
                      <a:pt x="644" y="64"/>
                      <a:pt x="644" y="63"/>
                    </a:cubicBezTo>
                    <a:cubicBezTo>
                      <a:pt x="644" y="63"/>
                      <a:pt x="645" y="63"/>
                      <a:pt x="645" y="63"/>
                    </a:cubicBezTo>
                    <a:cubicBezTo>
                      <a:pt x="645" y="63"/>
                      <a:pt x="645" y="63"/>
                      <a:pt x="646" y="62"/>
                    </a:cubicBezTo>
                    <a:cubicBezTo>
                      <a:pt x="646" y="62"/>
                      <a:pt x="646" y="62"/>
                      <a:pt x="647" y="61"/>
                    </a:cubicBezTo>
                    <a:cubicBezTo>
                      <a:pt x="647" y="61"/>
                      <a:pt x="647" y="61"/>
                      <a:pt x="648" y="60"/>
                    </a:cubicBezTo>
                    <a:cubicBezTo>
                      <a:pt x="648" y="60"/>
                      <a:pt x="649" y="60"/>
                      <a:pt x="649" y="59"/>
                    </a:cubicBezTo>
                    <a:cubicBezTo>
                      <a:pt x="649" y="59"/>
                      <a:pt x="649" y="59"/>
                      <a:pt x="650" y="59"/>
                    </a:cubicBezTo>
                    <a:cubicBezTo>
                      <a:pt x="650" y="59"/>
                      <a:pt x="650" y="59"/>
                      <a:pt x="650" y="59"/>
                    </a:cubicBezTo>
                    <a:cubicBezTo>
                      <a:pt x="650" y="59"/>
                      <a:pt x="650" y="59"/>
                      <a:pt x="650" y="59"/>
                    </a:cubicBezTo>
                    <a:cubicBezTo>
                      <a:pt x="650" y="59"/>
                      <a:pt x="649" y="59"/>
                      <a:pt x="649" y="59"/>
                    </a:cubicBezTo>
                    <a:cubicBezTo>
                      <a:pt x="649" y="60"/>
                      <a:pt x="648" y="60"/>
                      <a:pt x="648" y="60"/>
                    </a:cubicBezTo>
                    <a:cubicBezTo>
                      <a:pt x="647" y="61"/>
                      <a:pt x="647" y="61"/>
                      <a:pt x="647" y="61"/>
                    </a:cubicBezTo>
                    <a:cubicBezTo>
                      <a:pt x="646" y="62"/>
                      <a:pt x="646" y="62"/>
                      <a:pt x="646" y="62"/>
                    </a:cubicBezTo>
                    <a:cubicBezTo>
                      <a:pt x="645" y="63"/>
                      <a:pt x="645" y="63"/>
                      <a:pt x="645" y="63"/>
                    </a:cubicBezTo>
                    <a:cubicBezTo>
                      <a:pt x="645" y="63"/>
                      <a:pt x="645" y="63"/>
                      <a:pt x="644" y="63"/>
                    </a:cubicBezTo>
                    <a:cubicBezTo>
                      <a:pt x="644" y="64"/>
                      <a:pt x="644" y="65"/>
                      <a:pt x="643" y="66"/>
                    </a:cubicBezTo>
                    <a:cubicBezTo>
                      <a:pt x="632" y="77"/>
                      <a:pt x="621" y="88"/>
                      <a:pt x="610" y="100"/>
                    </a:cubicBezTo>
                    <a:cubicBezTo>
                      <a:pt x="602" y="108"/>
                      <a:pt x="595" y="118"/>
                      <a:pt x="588" y="127"/>
                    </a:cubicBezTo>
                    <a:cubicBezTo>
                      <a:pt x="580" y="137"/>
                      <a:pt x="572" y="148"/>
                      <a:pt x="564" y="158"/>
                    </a:cubicBezTo>
                    <a:cubicBezTo>
                      <a:pt x="559" y="165"/>
                      <a:pt x="553" y="171"/>
                      <a:pt x="547" y="177"/>
                    </a:cubicBezTo>
                    <a:cubicBezTo>
                      <a:pt x="544" y="182"/>
                      <a:pt x="541" y="187"/>
                      <a:pt x="538" y="191"/>
                    </a:cubicBezTo>
                    <a:cubicBezTo>
                      <a:pt x="536" y="193"/>
                      <a:pt x="535" y="195"/>
                      <a:pt x="533" y="197"/>
                    </a:cubicBezTo>
                    <a:cubicBezTo>
                      <a:pt x="529" y="204"/>
                      <a:pt x="525" y="212"/>
                      <a:pt x="520" y="219"/>
                    </a:cubicBezTo>
                    <a:cubicBezTo>
                      <a:pt x="520" y="219"/>
                      <a:pt x="519" y="220"/>
                      <a:pt x="519" y="220"/>
                    </a:cubicBezTo>
                    <a:cubicBezTo>
                      <a:pt x="519" y="220"/>
                      <a:pt x="519" y="220"/>
                      <a:pt x="519" y="220"/>
                    </a:cubicBezTo>
                    <a:close/>
                    <a:moveTo>
                      <a:pt x="522" y="237"/>
                    </a:moveTo>
                    <a:cubicBezTo>
                      <a:pt x="538" y="247"/>
                      <a:pt x="553" y="258"/>
                      <a:pt x="569" y="268"/>
                    </a:cubicBezTo>
                    <a:cubicBezTo>
                      <a:pt x="559" y="264"/>
                      <a:pt x="525" y="241"/>
                      <a:pt x="522" y="237"/>
                    </a:cubicBezTo>
                    <a:close/>
                    <a:moveTo>
                      <a:pt x="528" y="211"/>
                    </a:moveTo>
                    <a:cubicBezTo>
                      <a:pt x="528" y="211"/>
                      <a:pt x="528" y="211"/>
                      <a:pt x="528" y="211"/>
                    </a:cubicBezTo>
                    <a:cubicBezTo>
                      <a:pt x="528" y="211"/>
                      <a:pt x="528" y="211"/>
                      <a:pt x="528" y="211"/>
                    </a:cubicBezTo>
                    <a:close/>
                    <a:moveTo>
                      <a:pt x="656" y="57"/>
                    </a:moveTo>
                    <a:cubicBezTo>
                      <a:pt x="655" y="57"/>
                      <a:pt x="655" y="57"/>
                      <a:pt x="654" y="58"/>
                    </a:cubicBezTo>
                    <a:cubicBezTo>
                      <a:pt x="654" y="58"/>
                      <a:pt x="654" y="58"/>
                      <a:pt x="653" y="59"/>
                    </a:cubicBezTo>
                    <a:cubicBezTo>
                      <a:pt x="653" y="59"/>
                      <a:pt x="653" y="60"/>
                      <a:pt x="652" y="60"/>
                    </a:cubicBezTo>
                    <a:cubicBezTo>
                      <a:pt x="652" y="60"/>
                      <a:pt x="652" y="61"/>
                      <a:pt x="651" y="61"/>
                    </a:cubicBezTo>
                    <a:cubicBezTo>
                      <a:pt x="651" y="61"/>
                      <a:pt x="651" y="61"/>
                      <a:pt x="651" y="61"/>
                    </a:cubicBezTo>
                    <a:cubicBezTo>
                      <a:pt x="648" y="65"/>
                      <a:pt x="644" y="69"/>
                      <a:pt x="641" y="72"/>
                    </a:cubicBezTo>
                    <a:cubicBezTo>
                      <a:pt x="637" y="77"/>
                      <a:pt x="632" y="81"/>
                      <a:pt x="629" y="85"/>
                    </a:cubicBezTo>
                    <a:cubicBezTo>
                      <a:pt x="617" y="99"/>
                      <a:pt x="605" y="114"/>
                      <a:pt x="593" y="129"/>
                    </a:cubicBezTo>
                    <a:cubicBezTo>
                      <a:pt x="587" y="136"/>
                      <a:pt x="581" y="145"/>
                      <a:pt x="575" y="152"/>
                    </a:cubicBezTo>
                    <a:cubicBezTo>
                      <a:pt x="572" y="157"/>
                      <a:pt x="567" y="161"/>
                      <a:pt x="564" y="166"/>
                    </a:cubicBezTo>
                    <a:cubicBezTo>
                      <a:pt x="553" y="179"/>
                      <a:pt x="541" y="192"/>
                      <a:pt x="531" y="207"/>
                    </a:cubicBezTo>
                    <a:cubicBezTo>
                      <a:pt x="531" y="207"/>
                      <a:pt x="530" y="207"/>
                      <a:pt x="530" y="207"/>
                    </a:cubicBezTo>
                    <a:cubicBezTo>
                      <a:pt x="532" y="204"/>
                      <a:pt x="534" y="201"/>
                      <a:pt x="536" y="198"/>
                    </a:cubicBezTo>
                    <a:cubicBezTo>
                      <a:pt x="539" y="193"/>
                      <a:pt x="543" y="187"/>
                      <a:pt x="547" y="182"/>
                    </a:cubicBezTo>
                    <a:cubicBezTo>
                      <a:pt x="548" y="180"/>
                      <a:pt x="550" y="177"/>
                      <a:pt x="552" y="175"/>
                    </a:cubicBezTo>
                    <a:cubicBezTo>
                      <a:pt x="563" y="164"/>
                      <a:pt x="572" y="151"/>
                      <a:pt x="582" y="138"/>
                    </a:cubicBezTo>
                    <a:cubicBezTo>
                      <a:pt x="591" y="127"/>
                      <a:pt x="600" y="115"/>
                      <a:pt x="609" y="104"/>
                    </a:cubicBezTo>
                    <a:cubicBezTo>
                      <a:pt x="616" y="96"/>
                      <a:pt x="624" y="89"/>
                      <a:pt x="631" y="81"/>
                    </a:cubicBezTo>
                    <a:cubicBezTo>
                      <a:pt x="637" y="75"/>
                      <a:pt x="642" y="69"/>
                      <a:pt x="648" y="63"/>
                    </a:cubicBezTo>
                    <a:cubicBezTo>
                      <a:pt x="649" y="62"/>
                      <a:pt x="650" y="62"/>
                      <a:pt x="651" y="61"/>
                    </a:cubicBezTo>
                    <a:cubicBezTo>
                      <a:pt x="651" y="61"/>
                      <a:pt x="651" y="61"/>
                      <a:pt x="651" y="61"/>
                    </a:cubicBezTo>
                    <a:cubicBezTo>
                      <a:pt x="652" y="61"/>
                      <a:pt x="652" y="60"/>
                      <a:pt x="652" y="60"/>
                    </a:cubicBezTo>
                    <a:cubicBezTo>
                      <a:pt x="653" y="59"/>
                      <a:pt x="653" y="59"/>
                      <a:pt x="653" y="59"/>
                    </a:cubicBezTo>
                    <a:cubicBezTo>
                      <a:pt x="654" y="58"/>
                      <a:pt x="654" y="58"/>
                      <a:pt x="654" y="58"/>
                    </a:cubicBezTo>
                    <a:cubicBezTo>
                      <a:pt x="655" y="57"/>
                      <a:pt x="655" y="57"/>
                      <a:pt x="656" y="57"/>
                    </a:cubicBezTo>
                    <a:cubicBezTo>
                      <a:pt x="656" y="56"/>
                      <a:pt x="656" y="56"/>
                      <a:pt x="657" y="56"/>
                    </a:cubicBezTo>
                    <a:cubicBezTo>
                      <a:pt x="657" y="56"/>
                      <a:pt x="657" y="56"/>
                      <a:pt x="657" y="56"/>
                    </a:cubicBezTo>
                    <a:cubicBezTo>
                      <a:pt x="656" y="56"/>
                      <a:pt x="656" y="56"/>
                      <a:pt x="656" y="57"/>
                    </a:cubicBezTo>
                    <a:close/>
                    <a:moveTo>
                      <a:pt x="652" y="57"/>
                    </a:moveTo>
                    <a:cubicBezTo>
                      <a:pt x="652" y="57"/>
                      <a:pt x="652" y="57"/>
                      <a:pt x="652" y="57"/>
                    </a:cubicBezTo>
                    <a:cubicBezTo>
                      <a:pt x="652" y="57"/>
                      <a:pt x="652" y="57"/>
                      <a:pt x="652" y="57"/>
                    </a:cubicBezTo>
                    <a:close/>
                    <a:moveTo>
                      <a:pt x="657" y="48"/>
                    </a:moveTo>
                    <a:cubicBezTo>
                      <a:pt x="653" y="52"/>
                      <a:pt x="648" y="57"/>
                      <a:pt x="644" y="60"/>
                    </a:cubicBezTo>
                    <a:cubicBezTo>
                      <a:pt x="636" y="67"/>
                      <a:pt x="628" y="74"/>
                      <a:pt x="621" y="81"/>
                    </a:cubicBezTo>
                    <a:cubicBezTo>
                      <a:pt x="615" y="88"/>
                      <a:pt x="608" y="94"/>
                      <a:pt x="602" y="101"/>
                    </a:cubicBezTo>
                    <a:cubicBezTo>
                      <a:pt x="599" y="104"/>
                      <a:pt x="597" y="108"/>
                      <a:pt x="594" y="112"/>
                    </a:cubicBezTo>
                    <a:cubicBezTo>
                      <a:pt x="584" y="123"/>
                      <a:pt x="574" y="134"/>
                      <a:pt x="565" y="145"/>
                    </a:cubicBezTo>
                    <a:cubicBezTo>
                      <a:pt x="557" y="156"/>
                      <a:pt x="548" y="166"/>
                      <a:pt x="541" y="177"/>
                    </a:cubicBezTo>
                    <a:cubicBezTo>
                      <a:pt x="535" y="185"/>
                      <a:pt x="530" y="193"/>
                      <a:pt x="526" y="201"/>
                    </a:cubicBezTo>
                    <a:cubicBezTo>
                      <a:pt x="523" y="205"/>
                      <a:pt x="521" y="209"/>
                      <a:pt x="518" y="213"/>
                    </a:cubicBezTo>
                    <a:cubicBezTo>
                      <a:pt x="521" y="206"/>
                      <a:pt x="524" y="200"/>
                      <a:pt x="528" y="194"/>
                    </a:cubicBezTo>
                    <a:cubicBezTo>
                      <a:pt x="537" y="180"/>
                      <a:pt x="546" y="166"/>
                      <a:pt x="555" y="153"/>
                    </a:cubicBezTo>
                    <a:cubicBezTo>
                      <a:pt x="562" y="141"/>
                      <a:pt x="571" y="131"/>
                      <a:pt x="580" y="121"/>
                    </a:cubicBezTo>
                    <a:cubicBezTo>
                      <a:pt x="586" y="114"/>
                      <a:pt x="592" y="107"/>
                      <a:pt x="598" y="101"/>
                    </a:cubicBezTo>
                    <a:cubicBezTo>
                      <a:pt x="604" y="94"/>
                      <a:pt x="610" y="88"/>
                      <a:pt x="616" y="82"/>
                    </a:cubicBezTo>
                    <a:cubicBezTo>
                      <a:pt x="624" y="75"/>
                      <a:pt x="632" y="67"/>
                      <a:pt x="640" y="60"/>
                    </a:cubicBezTo>
                    <a:cubicBezTo>
                      <a:pt x="645" y="56"/>
                      <a:pt x="651" y="52"/>
                      <a:pt x="657" y="48"/>
                    </a:cubicBezTo>
                    <a:cubicBezTo>
                      <a:pt x="657" y="48"/>
                      <a:pt x="657" y="48"/>
                      <a:pt x="657" y="48"/>
                    </a:cubicBezTo>
                    <a:cubicBezTo>
                      <a:pt x="657" y="48"/>
                      <a:pt x="657" y="48"/>
                      <a:pt x="657" y="48"/>
                    </a:cubicBezTo>
                    <a:cubicBezTo>
                      <a:pt x="657" y="48"/>
                      <a:pt x="657" y="48"/>
                      <a:pt x="657" y="48"/>
                    </a:cubicBezTo>
                    <a:close/>
                    <a:moveTo>
                      <a:pt x="658" y="52"/>
                    </a:moveTo>
                    <a:cubicBezTo>
                      <a:pt x="658" y="52"/>
                      <a:pt x="658" y="51"/>
                      <a:pt x="658" y="51"/>
                    </a:cubicBezTo>
                    <a:cubicBezTo>
                      <a:pt x="658" y="51"/>
                      <a:pt x="658" y="51"/>
                      <a:pt x="658" y="51"/>
                    </a:cubicBezTo>
                    <a:cubicBezTo>
                      <a:pt x="658" y="52"/>
                      <a:pt x="658" y="52"/>
                      <a:pt x="658" y="52"/>
                    </a:cubicBezTo>
                    <a:close/>
                    <a:moveTo>
                      <a:pt x="660" y="53"/>
                    </a:moveTo>
                    <a:cubicBezTo>
                      <a:pt x="659" y="54"/>
                      <a:pt x="659" y="54"/>
                      <a:pt x="659" y="54"/>
                    </a:cubicBezTo>
                    <a:cubicBezTo>
                      <a:pt x="659" y="54"/>
                      <a:pt x="659" y="54"/>
                      <a:pt x="659" y="54"/>
                    </a:cubicBezTo>
                    <a:cubicBezTo>
                      <a:pt x="659" y="54"/>
                      <a:pt x="659" y="54"/>
                      <a:pt x="659" y="54"/>
                    </a:cubicBezTo>
                    <a:cubicBezTo>
                      <a:pt x="659" y="54"/>
                      <a:pt x="659" y="53"/>
                      <a:pt x="660" y="53"/>
                    </a:cubicBezTo>
                    <a:cubicBezTo>
                      <a:pt x="660" y="53"/>
                      <a:pt x="660" y="53"/>
                      <a:pt x="660" y="53"/>
                    </a:cubicBezTo>
                    <a:close/>
                    <a:moveTo>
                      <a:pt x="660" y="50"/>
                    </a:moveTo>
                    <a:cubicBezTo>
                      <a:pt x="660" y="50"/>
                      <a:pt x="660" y="50"/>
                      <a:pt x="660" y="50"/>
                    </a:cubicBezTo>
                    <a:cubicBezTo>
                      <a:pt x="660" y="50"/>
                      <a:pt x="660" y="50"/>
                      <a:pt x="660" y="50"/>
                    </a:cubicBezTo>
                    <a:cubicBezTo>
                      <a:pt x="660" y="50"/>
                      <a:pt x="660" y="50"/>
                      <a:pt x="660" y="50"/>
                    </a:cubicBezTo>
                    <a:close/>
                    <a:moveTo>
                      <a:pt x="664" y="49"/>
                    </a:moveTo>
                    <a:cubicBezTo>
                      <a:pt x="664" y="50"/>
                      <a:pt x="663" y="50"/>
                      <a:pt x="663" y="50"/>
                    </a:cubicBezTo>
                    <a:cubicBezTo>
                      <a:pt x="663" y="51"/>
                      <a:pt x="662" y="51"/>
                      <a:pt x="662" y="51"/>
                    </a:cubicBezTo>
                    <a:cubicBezTo>
                      <a:pt x="662" y="51"/>
                      <a:pt x="662" y="51"/>
                      <a:pt x="662" y="51"/>
                    </a:cubicBezTo>
                    <a:cubicBezTo>
                      <a:pt x="662" y="51"/>
                      <a:pt x="663" y="51"/>
                      <a:pt x="663" y="50"/>
                    </a:cubicBezTo>
                    <a:cubicBezTo>
                      <a:pt x="663" y="50"/>
                      <a:pt x="664" y="50"/>
                      <a:pt x="664" y="49"/>
                    </a:cubicBezTo>
                    <a:cubicBezTo>
                      <a:pt x="664" y="49"/>
                      <a:pt x="665" y="49"/>
                      <a:pt x="665" y="48"/>
                    </a:cubicBezTo>
                    <a:cubicBezTo>
                      <a:pt x="665" y="48"/>
                      <a:pt x="665" y="48"/>
                      <a:pt x="665" y="48"/>
                    </a:cubicBezTo>
                    <a:cubicBezTo>
                      <a:pt x="665" y="49"/>
                      <a:pt x="664" y="49"/>
                      <a:pt x="664" y="49"/>
                    </a:cubicBezTo>
                    <a:close/>
                    <a:moveTo>
                      <a:pt x="671" y="43"/>
                    </a:moveTo>
                    <a:cubicBezTo>
                      <a:pt x="672" y="43"/>
                      <a:pt x="672" y="43"/>
                      <a:pt x="672" y="43"/>
                    </a:cubicBezTo>
                    <a:cubicBezTo>
                      <a:pt x="672" y="43"/>
                      <a:pt x="671" y="43"/>
                      <a:pt x="671" y="43"/>
                    </a:cubicBezTo>
                    <a:cubicBezTo>
                      <a:pt x="671" y="43"/>
                      <a:pt x="671" y="43"/>
                      <a:pt x="670" y="44"/>
                    </a:cubicBezTo>
                    <a:cubicBezTo>
                      <a:pt x="670" y="44"/>
                      <a:pt x="670" y="45"/>
                      <a:pt x="669" y="45"/>
                    </a:cubicBezTo>
                    <a:cubicBezTo>
                      <a:pt x="669" y="45"/>
                      <a:pt x="669" y="46"/>
                      <a:pt x="668" y="46"/>
                    </a:cubicBezTo>
                    <a:cubicBezTo>
                      <a:pt x="668" y="46"/>
                      <a:pt x="668" y="46"/>
                      <a:pt x="668" y="46"/>
                    </a:cubicBezTo>
                    <a:cubicBezTo>
                      <a:pt x="669" y="46"/>
                      <a:pt x="669" y="45"/>
                      <a:pt x="669" y="45"/>
                    </a:cubicBezTo>
                    <a:cubicBezTo>
                      <a:pt x="670" y="44"/>
                      <a:pt x="670" y="44"/>
                      <a:pt x="670" y="44"/>
                    </a:cubicBezTo>
                    <a:cubicBezTo>
                      <a:pt x="671" y="43"/>
                      <a:pt x="671" y="43"/>
                      <a:pt x="671" y="43"/>
                    </a:cubicBezTo>
                    <a:close/>
                    <a:moveTo>
                      <a:pt x="617" y="72"/>
                    </a:moveTo>
                    <a:cubicBezTo>
                      <a:pt x="631" y="62"/>
                      <a:pt x="644" y="52"/>
                      <a:pt x="658" y="43"/>
                    </a:cubicBezTo>
                    <a:cubicBezTo>
                      <a:pt x="661" y="40"/>
                      <a:pt x="665" y="38"/>
                      <a:pt x="669" y="36"/>
                    </a:cubicBezTo>
                    <a:cubicBezTo>
                      <a:pt x="669" y="36"/>
                      <a:pt x="669" y="36"/>
                      <a:pt x="669" y="36"/>
                    </a:cubicBezTo>
                    <a:cubicBezTo>
                      <a:pt x="669" y="36"/>
                      <a:pt x="670" y="36"/>
                      <a:pt x="670" y="36"/>
                    </a:cubicBezTo>
                    <a:cubicBezTo>
                      <a:pt x="670" y="36"/>
                      <a:pt x="670" y="36"/>
                      <a:pt x="670" y="36"/>
                    </a:cubicBezTo>
                    <a:cubicBezTo>
                      <a:pt x="670" y="36"/>
                      <a:pt x="670" y="36"/>
                      <a:pt x="670" y="36"/>
                    </a:cubicBezTo>
                    <a:cubicBezTo>
                      <a:pt x="670" y="36"/>
                      <a:pt x="669" y="36"/>
                      <a:pt x="669" y="36"/>
                    </a:cubicBezTo>
                    <a:cubicBezTo>
                      <a:pt x="669" y="36"/>
                      <a:pt x="669" y="36"/>
                      <a:pt x="669" y="36"/>
                    </a:cubicBezTo>
                    <a:cubicBezTo>
                      <a:pt x="665" y="39"/>
                      <a:pt x="662" y="42"/>
                      <a:pt x="658" y="45"/>
                    </a:cubicBezTo>
                    <a:cubicBezTo>
                      <a:pt x="651" y="50"/>
                      <a:pt x="643" y="55"/>
                      <a:pt x="636" y="61"/>
                    </a:cubicBezTo>
                    <a:cubicBezTo>
                      <a:pt x="630" y="66"/>
                      <a:pt x="624" y="73"/>
                      <a:pt x="617" y="78"/>
                    </a:cubicBezTo>
                    <a:cubicBezTo>
                      <a:pt x="606" y="87"/>
                      <a:pt x="596" y="99"/>
                      <a:pt x="586" y="110"/>
                    </a:cubicBezTo>
                    <a:cubicBezTo>
                      <a:pt x="579" y="118"/>
                      <a:pt x="572" y="125"/>
                      <a:pt x="566" y="133"/>
                    </a:cubicBezTo>
                    <a:cubicBezTo>
                      <a:pt x="557" y="143"/>
                      <a:pt x="551" y="154"/>
                      <a:pt x="544" y="165"/>
                    </a:cubicBezTo>
                    <a:cubicBezTo>
                      <a:pt x="539" y="174"/>
                      <a:pt x="533" y="182"/>
                      <a:pt x="528" y="190"/>
                    </a:cubicBezTo>
                    <a:cubicBezTo>
                      <a:pt x="523" y="196"/>
                      <a:pt x="520" y="203"/>
                      <a:pt x="517" y="210"/>
                    </a:cubicBezTo>
                    <a:cubicBezTo>
                      <a:pt x="515" y="214"/>
                      <a:pt x="515" y="217"/>
                      <a:pt x="514" y="221"/>
                    </a:cubicBezTo>
                    <a:cubicBezTo>
                      <a:pt x="513" y="223"/>
                      <a:pt x="513" y="223"/>
                      <a:pt x="510" y="223"/>
                    </a:cubicBezTo>
                    <a:cubicBezTo>
                      <a:pt x="511" y="220"/>
                      <a:pt x="512" y="217"/>
                      <a:pt x="514" y="215"/>
                    </a:cubicBezTo>
                    <a:cubicBezTo>
                      <a:pt x="517" y="207"/>
                      <a:pt x="520" y="199"/>
                      <a:pt x="523" y="191"/>
                    </a:cubicBezTo>
                    <a:cubicBezTo>
                      <a:pt x="527" y="181"/>
                      <a:pt x="531" y="172"/>
                      <a:pt x="536" y="163"/>
                    </a:cubicBezTo>
                    <a:cubicBezTo>
                      <a:pt x="544" y="150"/>
                      <a:pt x="554" y="139"/>
                      <a:pt x="562" y="127"/>
                    </a:cubicBezTo>
                    <a:cubicBezTo>
                      <a:pt x="571" y="115"/>
                      <a:pt x="581" y="104"/>
                      <a:pt x="591" y="94"/>
                    </a:cubicBezTo>
                    <a:cubicBezTo>
                      <a:pt x="599" y="86"/>
                      <a:pt x="608" y="79"/>
                      <a:pt x="617" y="72"/>
                    </a:cubicBezTo>
                    <a:close/>
                    <a:moveTo>
                      <a:pt x="544" y="145"/>
                    </a:moveTo>
                    <a:cubicBezTo>
                      <a:pt x="544" y="145"/>
                      <a:pt x="544" y="145"/>
                      <a:pt x="544" y="145"/>
                    </a:cubicBezTo>
                    <a:cubicBezTo>
                      <a:pt x="544" y="145"/>
                      <a:pt x="544" y="145"/>
                      <a:pt x="544" y="145"/>
                    </a:cubicBezTo>
                    <a:cubicBezTo>
                      <a:pt x="545" y="144"/>
                      <a:pt x="545" y="144"/>
                      <a:pt x="545" y="144"/>
                    </a:cubicBezTo>
                    <a:cubicBezTo>
                      <a:pt x="545" y="144"/>
                      <a:pt x="545" y="144"/>
                      <a:pt x="545" y="144"/>
                    </a:cubicBezTo>
                    <a:cubicBezTo>
                      <a:pt x="545" y="144"/>
                      <a:pt x="545" y="144"/>
                      <a:pt x="544" y="145"/>
                    </a:cubicBezTo>
                    <a:cubicBezTo>
                      <a:pt x="544" y="145"/>
                      <a:pt x="544" y="145"/>
                      <a:pt x="544" y="145"/>
                    </a:cubicBezTo>
                    <a:close/>
                    <a:moveTo>
                      <a:pt x="553" y="133"/>
                    </a:moveTo>
                    <a:cubicBezTo>
                      <a:pt x="553" y="134"/>
                      <a:pt x="552" y="134"/>
                      <a:pt x="552" y="135"/>
                    </a:cubicBezTo>
                    <a:cubicBezTo>
                      <a:pt x="552" y="135"/>
                      <a:pt x="551" y="135"/>
                      <a:pt x="551" y="136"/>
                    </a:cubicBezTo>
                    <a:cubicBezTo>
                      <a:pt x="551" y="135"/>
                      <a:pt x="552" y="135"/>
                      <a:pt x="552" y="135"/>
                    </a:cubicBezTo>
                    <a:cubicBezTo>
                      <a:pt x="552" y="134"/>
                      <a:pt x="553" y="134"/>
                      <a:pt x="553" y="133"/>
                    </a:cubicBezTo>
                    <a:cubicBezTo>
                      <a:pt x="553" y="133"/>
                      <a:pt x="553" y="133"/>
                      <a:pt x="553" y="133"/>
                    </a:cubicBezTo>
                    <a:cubicBezTo>
                      <a:pt x="553" y="133"/>
                      <a:pt x="553" y="133"/>
                      <a:pt x="553" y="133"/>
                    </a:cubicBezTo>
                    <a:cubicBezTo>
                      <a:pt x="553" y="133"/>
                      <a:pt x="553" y="133"/>
                      <a:pt x="553" y="133"/>
                    </a:cubicBezTo>
                    <a:cubicBezTo>
                      <a:pt x="553" y="133"/>
                      <a:pt x="553" y="133"/>
                      <a:pt x="553" y="133"/>
                    </a:cubicBezTo>
                    <a:close/>
                    <a:moveTo>
                      <a:pt x="620" y="55"/>
                    </a:moveTo>
                    <a:cubicBezTo>
                      <a:pt x="620" y="55"/>
                      <a:pt x="619" y="56"/>
                      <a:pt x="619" y="56"/>
                    </a:cubicBezTo>
                    <a:cubicBezTo>
                      <a:pt x="619" y="56"/>
                      <a:pt x="618" y="57"/>
                      <a:pt x="618" y="57"/>
                    </a:cubicBezTo>
                    <a:cubicBezTo>
                      <a:pt x="617" y="57"/>
                      <a:pt x="617" y="58"/>
                      <a:pt x="617" y="58"/>
                    </a:cubicBezTo>
                    <a:cubicBezTo>
                      <a:pt x="616" y="58"/>
                      <a:pt x="616" y="59"/>
                      <a:pt x="616" y="59"/>
                    </a:cubicBezTo>
                    <a:cubicBezTo>
                      <a:pt x="615" y="59"/>
                      <a:pt x="615" y="60"/>
                      <a:pt x="614" y="60"/>
                    </a:cubicBezTo>
                    <a:cubicBezTo>
                      <a:pt x="614" y="60"/>
                      <a:pt x="614" y="60"/>
                      <a:pt x="614" y="60"/>
                    </a:cubicBezTo>
                    <a:cubicBezTo>
                      <a:pt x="611" y="64"/>
                      <a:pt x="608" y="67"/>
                      <a:pt x="605" y="70"/>
                    </a:cubicBezTo>
                    <a:cubicBezTo>
                      <a:pt x="596" y="82"/>
                      <a:pt x="586" y="93"/>
                      <a:pt x="576" y="104"/>
                    </a:cubicBezTo>
                    <a:cubicBezTo>
                      <a:pt x="571" y="110"/>
                      <a:pt x="566" y="115"/>
                      <a:pt x="560" y="121"/>
                    </a:cubicBezTo>
                    <a:cubicBezTo>
                      <a:pt x="554" y="128"/>
                      <a:pt x="548" y="135"/>
                      <a:pt x="543" y="142"/>
                    </a:cubicBezTo>
                    <a:cubicBezTo>
                      <a:pt x="537" y="149"/>
                      <a:pt x="532" y="157"/>
                      <a:pt x="526" y="164"/>
                    </a:cubicBezTo>
                    <a:cubicBezTo>
                      <a:pt x="515" y="177"/>
                      <a:pt x="504" y="190"/>
                      <a:pt x="493" y="203"/>
                    </a:cubicBezTo>
                    <a:cubicBezTo>
                      <a:pt x="487" y="211"/>
                      <a:pt x="481" y="219"/>
                      <a:pt x="476" y="228"/>
                    </a:cubicBezTo>
                    <a:cubicBezTo>
                      <a:pt x="475" y="229"/>
                      <a:pt x="473" y="231"/>
                      <a:pt x="472" y="233"/>
                    </a:cubicBezTo>
                    <a:cubicBezTo>
                      <a:pt x="474" y="227"/>
                      <a:pt x="477" y="222"/>
                      <a:pt x="481" y="217"/>
                    </a:cubicBezTo>
                    <a:cubicBezTo>
                      <a:pt x="488" y="206"/>
                      <a:pt x="496" y="195"/>
                      <a:pt x="504" y="184"/>
                    </a:cubicBezTo>
                    <a:cubicBezTo>
                      <a:pt x="513" y="173"/>
                      <a:pt x="521" y="160"/>
                      <a:pt x="530" y="149"/>
                    </a:cubicBezTo>
                    <a:cubicBezTo>
                      <a:pt x="540" y="136"/>
                      <a:pt x="551" y="124"/>
                      <a:pt x="562" y="112"/>
                    </a:cubicBezTo>
                    <a:cubicBezTo>
                      <a:pt x="570" y="103"/>
                      <a:pt x="579" y="94"/>
                      <a:pt x="588" y="85"/>
                    </a:cubicBezTo>
                    <a:cubicBezTo>
                      <a:pt x="596" y="76"/>
                      <a:pt x="605" y="69"/>
                      <a:pt x="613" y="61"/>
                    </a:cubicBezTo>
                    <a:cubicBezTo>
                      <a:pt x="614" y="60"/>
                      <a:pt x="614" y="60"/>
                      <a:pt x="614" y="60"/>
                    </a:cubicBezTo>
                    <a:cubicBezTo>
                      <a:pt x="614" y="60"/>
                      <a:pt x="614" y="60"/>
                      <a:pt x="614" y="60"/>
                    </a:cubicBezTo>
                    <a:cubicBezTo>
                      <a:pt x="615" y="60"/>
                      <a:pt x="615" y="59"/>
                      <a:pt x="616" y="59"/>
                    </a:cubicBezTo>
                    <a:cubicBezTo>
                      <a:pt x="616" y="59"/>
                      <a:pt x="616" y="58"/>
                      <a:pt x="617" y="58"/>
                    </a:cubicBezTo>
                    <a:cubicBezTo>
                      <a:pt x="617" y="58"/>
                      <a:pt x="617" y="57"/>
                      <a:pt x="618" y="57"/>
                    </a:cubicBezTo>
                    <a:cubicBezTo>
                      <a:pt x="618" y="57"/>
                      <a:pt x="618" y="56"/>
                      <a:pt x="619" y="56"/>
                    </a:cubicBezTo>
                    <a:cubicBezTo>
                      <a:pt x="619" y="56"/>
                      <a:pt x="620" y="55"/>
                      <a:pt x="620" y="55"/>
                    </a:cubicBezTo>
                    <a:cubicBezTo>
                      <a:pt x="620" y="55"/>
                      <a:pt x="620" y="55"/>
                      <a:pt x="620" y="55"/>
                    </a:cubicBezTo>
                    <a:cubicBezTo>
                      <a:pt x="620" y="55"/>
                      <a:pt x="620" y="55"/>
                      <a:pt x="620" y="55"/>
                    </a:cubicBezTo>
                    <a:close/>
                    <a:moveTo>
                      <a:pt x="622" y="53"/>
                    </a:moveTo>
                    <a:cubicBezTo>
                      <a:pt x="622" y="53"/>
                      <a:pt x="622" y="53"/>
                      <a:pt x="622" y="53"/>
                    </a:cubicBezTo>
                    <a:cubicBezTo>
                      <a:pt x="622" y="53"/>
                      <a:pt x="622" y="53"/>
                      <a:pt x="622" y="53"/>
                    </a:cubicBezTo>
                    <a:cubicBezTo>
                      <a:pt x="622" y="53"/>
                      <a:pt x="622" y="53"/>
                      <a:pt x="622" y="53"/>
                    </a:cubicBezTo>
                    <a:close/>
                    <a:moveTo>
                      <a:pt x="480" y="203"/>
                    </a:moveTo>
                    <a:cubicBezTo>
                      <a:pt x="480" y="203"/>
                      <a:pt x="480" y="203"/>
                      <a:pt x="480" y="203"/>
                    </a:cubicBezTo>
                    <a:cubicBezTo>
                      <a:pt x="481" y="202"/>
                      <a:pt x="481" y="201"/>
                      <a:pt x="482" y="200"/>
                    </a:cubicBezTo>
                    <a:cubicBezTo>
                      <a:pt x="482" y="200"/>
                      <a:pt x="482" y="200"/>
                      <a:pt x="482" y="200"/>
                    </a:cubicBezTo>
                    <a:cubicBezTo>
                      <a:pt x="486" y="190"/>
                      <a:pt x="492" y="181"/>
                      <a:pt x="498" y="173"/>
                    </a:cubicBezTo>
                    <a:cubicBezTo>
                      <a:pt x="504" y="163"/>
                      <a:pt x="511" y="154"/>
                      <a:pt x="518" y="144"/>
                    </a:cubicBezTo>
                    <a:cubicBezTo>
                      <a:pt x="526" y="133"/>
                      <a:pt x="535" y="123"/>
                      <a:pt x="544" y="113"/>
                    </a:cubicBezTo>
                    <a:cubicBezTo>
                      <a:pt x="548" y="108"/>
                      <a:pt x="552" y="103"/>
                      <a:pt x="556" y="99"/>
                    </a:cubicBezTo>
                    <a:cubicBezTo>
                      <a:pt x="564" y="91"/>
                      <a:pt x="572" y="83"/>
                      <a:pt x="580" y="75"/>
                    </a:cubicBezTo>
                    <a:cubicBezTo>
                      <a:pt x="586" y="69"/>
                      <a:pt x="594" y="63"/>
                      <a:pt x="601" y="57"/>
                    </a:cubicBezTo>
                    <a:cubicBezTo>
                      <a:pt x="609" y="50"/>
                      <a:pt x="617" y="45"/>
                      <a:pt x="627" y="41"/>
                    </a:cubicBezTo>
                    <a:cubicBezTo>
                      <a:pt x="627" y="40"/>
                      <a:pt x="627" y="40"/>
                      <a:pt x="627" y="40"/>
                    </a:cubicBezTo>
                    <a:cubicBezTo>
                      <a:pt x="627" y="40"/>
                      <a:pt x="627" y="40"/>
                      <a:pt x="628" y="40"/>
                    </a:cubicBezTo>
                    <a:cubicBezTo>
                      <a:pt x="628" y="40"/>
                      <a:pt x="628" y="39"/>
                      <a:pt x="629" y="39"/>
                    </a:cubicBezTo>
                    <a:cubicBezTo>
                      <a:pt x="629" y="39"/>
                      <a:pt x="629" y="39"/>
                      <a:pt x="630" y="39"/>
                    </a:cubicBezTo>
                    <a:cubicBezTo>
                      <a:pt x="630" y="38"/>
                      <a:pt x="630" y="38"/>
                      <a:pt x="630" y="38"/>
                    </a:cubicBezTo>
                    <a:cubicBezTo>
                      <a:pt x="631" y="38"/>
                      <a:pt x="631" y="38"/>
                      <a:pt x="631" y="38"/>
                    </a:cubicBezTo>
                    <a:cubicBezTo>
                      <a:pt x="630" y="38"/>
                      <a:pt x="630" y="38"/>
                      <a:pt x="630" y="38"/>
                    </a:cubicBezTo>
                    <a:cubicBezTo>
                      <a:pt x="630" y="38"/>
                      <a:pt x="630" y="38"/>
                      <a:pt x="630" y="39"/>
                    </a:cubicBezTo>
                    <a:cubicBezTo>
                      <a:pt x="629" y="39"/>
                      <a:pt x="629" y="39"/>
                      <a:pt x="629" y="39"/>
                    </a:cubicBezTo>
                    <a:cubicBezTo>
                      <a:pt x="628" y="39"/>
                      <a:pt x="628" y="40"/>
                      <a:pt x="628" y="40"/>
                    </a:cubicBezTo>
                    <a:cubicBezTo>
                      <a:pt x="627" y="40"/>
                      <a:pt x="627" y="40"/>
                      <a:pt x="627" y="40"/>
                    </a:cubicBezTo>
                    <a:cubicBezTo>
                      <a:pt x="627" y="40"/>
                      <a:pt x="627" y="40"/>
                      <a:pt x="627" y="41"/>
                    </a:cubicBezTo>
                    <a:cubicBezTo>
                      <a:pt x="624" y="43"/>
                      <a:pt x="621" y="45"/>
                      <a:pt x="618" y="47"/>
                    </a:cubicBezTo>
                    <a:cubicBezTo>
                      <a:pt x="604" y="55"/>
                      <a:pt x="593" y="65"/>
                      <a:pt x="582" y="77"/>
                    </a:cubicBezTo>
                    <a:cubicBezTo>
                      <a:pt x="577" y="83"/>
                      <a:pt x="572" y="89"/>
                      <a:pt x="567" y="94"/>
                    </a:cubicBezTo>
                    <a:cubicBezTo>
                      <a:pt x="559" y="103"/>
                      <a:pt x="551" y="111"/>
                      <a:pt x="543" y="120"/>
                    </a:cubicBezTo>
                    <a:cubicBezTo>
                      <a:pt x="536" y="127"/>
                      <a:pt x="530" y="135"/>
                      <a:pt x="523" y="142"/>
                    </a:cubicBezTo>
                    <a:cubicBezTo>
                      <a:pt x="513" y="154"/>
                      <a:pt x="505" y="166"/>
                      <a:pt x="497" y="179"/>
                    </a:cubicBezTo>
                    <a:cubicBezTo>
                      <a:pt x="492" y="185"/>
                      <a:pt x="488" y="192"/>
                      <a:pt x="483" y="198"/>
                    </a:cubicBezTo>
                    <a:cubicBezTo>
                      <a:pt x="483" y="199"/>
                      <a:pt x="482" y="199"/>
                      <a:pt x="482" y="200"/>
                    </a:cubicBezTo>
                    <a:cubicBezTo>
                      <a:pt x="482" y="200"/>
                      <a:pt x="482" y="200"/>
                      <a:pt x="482" y="200"/>
                    </a:cubicBezTo>
                    <a:cubicBezTo>
                      <a:pt x="481" y="201"/>
                      <a:pt x="481" y="202"/>
                      <a:pt x="480" y="203"/>
                    </a:cubicBezTo>
                    <a:cubicBezTo>
                      <a:pt x="480" y="203"/>
                      <a:pt x="480" y="203"/>
                      <a:pt x="480" y="203"/>
                    </a:cubicBezTo>
                    <a:cubicBezTo>
                      <a:pt x="480" y="203"/>
                      <a:pt x="479" y="204"/>
                      <a:pt x="479" y="204"/>
                    </a:cubicBezTo>
                    <a:cubicBezTo>
                      <a:pt x="479" y="204"/>
                      <a:pt x="479" y="204"/>
                      <a:pt x="479" y="204"/>
                    </a:cubicBezTo>
                    <a:cubicBezTo>
                      <a:pt x="479" y="204"/>
                      <a:pt x="480" y="203"/>
                      <a:pt x="480" y="203"/>
                    </a:cubicBezTo>
                    <a:close/>
                    <a:moveTo>
                      <a:pt x="471" y="225"/>
                    </a:moveTo>
                    <a:cubicBezTo>
                      <a:pt x="479" y="208"/>
                      <a:pt x="490" y="193"/>
                      <a:pt x="501" y="178"/>
                    </a:cubicBezTo>
                    <a:cubicBezTo>
                      <a:pt x="507" y="168"/>
                      <a:pt x="514" y="159"/>
                      <a:pt x="521" y="150"/>
                    </a:cubicBezTo>
                    <a:cubicBezTo>
                      <a:pt x="526" y="142"/>
                      <a:pt x="532" y="136"/>
                      <a:pt x="539" y="129"/>
                    </a:cubicBezTo>
                    <a:cubicBezTo>
                      <a:pt x="547" y="119"/>
                      <a:pt x="556" y="109"/>
                      <a:pt x="565" y="100"/>
                    </a:cubicBezTo>
                    <a:cubicBezTo>
                      <a:pt x="575" y="89"/>
                      <a:pt x="585" y="78"/>
                      <a:pt x="595" y="67"/>
                    </a:cubicBezTo>
                    <a:cubicBezTo>
                      <a:pt x="602" y="60"/>
                      <a:pt x="610" y="53"/>
                      <a:pt x="619" y="48"/>
                    </a:cubicBezTo>
                    <a:cubicBezTo>
                      <a:pt x="628" y="43"/>
                      <a:pt x="636" y="36"/>
                      <a:pt x="645" y="30"/>
                    </a:cubicBezTo>
                    <a:cubicBezTo>
                      <a:pt x="649" y="28"/>
                      <a:pt x="653" y="25"/>
                      <a:pt x="657" y="23"/>
                    </a:cubicBezTo>
                    <a:cubicBezTo>
                      <a:pt x="657" y="23"/>
                      <a:pt x="657" y="23"/>
                      <a:pt x="658" y="23"/>
                    </a:cubicBezTo>
                    <a:cubicBezTo>
                      <a:pt x="658" y="23"/>
                      <a:pt x="658" y="23"/>
                      <a:pt x="658" y="23"/>
                    </a:cubicBezTo>
                    <a:cubicBezTo>
                      <a:pt x="657" y="23"/>
                      <a:pt x="657" y="23"/>
                      <a:pt x="657" y="23"/>
                    </a:cubicBezTo>
                    <a:cubicBezTo>
                      <a:pt x="653" y="26"/>
                      <a:pt x="649" y="29"/>
                      <a:pt x="645" y="32"/>
                    </a:cubicBezTo>
                    <a:cubicBezTo>
                      <a:pt x="636" y="38"/>
                      <a:pt x="628" y="45"/>
                      <a:pt x="620" y="52"/>
                    </a:cubicBezTo>
                    <a:cubicBezTo>
                      <a:pt x="610" y="60"/>
                      <a:pt x="600" y="69"/>
                      <a:pt x="590" y="78"/>
                    </a:cubicBezTo>
                    <a:cubicBezTo>
                      <a:pt x="584" y="85"/>
                      <a:pt x="578" y="92"/>
                      <a:pt x="571" y="98"/>
                    </a:cubicBezTo>
                    <a:cubicBezTo>
                      <a:pt x="566" y="104"/>
                      <a:pt x="561" y="109"/>
                      <a:pt x="556" y="115"/>
                    </a:cubicBezTo>
                    <a:cubicBezTo>
                      <a:pt x="543" y="129"/>
                      <a:pt x="531" y="143"/>
                      <a:pt x="520" y="158"/>
                    </a:cubicBezTo>
                    <a:cubicBezTo>
                      <a:pt x="510" y="171"/>
                      <a:pt x="501" y="185"/>
                      <a:pt x="491" y="199"/>
                    </a:cubicBezTo>
                    <a:cubicBezTo>
                      <a:pt x="488" y="203"/>
                      <a:pt x="484" y="208"/>
                      <a:pt x="481" y="213"/>
                    </a:cubicBezTo>
                    <a:cubicBezTo>
                      <a:pt x="476" y="219"/>
                      <a:pt x="471" y="226"/>
                      <a:pt x="468" y="234"/>
                    </a:cubicBezTo>
                    <a:cubicBezTo>
                      <a:pt x="468" y="235"/>
                      <a:pt x="467" y="236"/>
                      <a:pt x="467" y="237"/>
                    </a:cubicBezTo>
                    <a:cubicBezTo>
                      <a:pt x="466" y="237"/>
                      <a:pt x="466" y="237"/>
                      <a:pt x="466" y="236"/>
                    </a:cubicBezTo>
                    <a:cubicBezTo>
                      <a:pt x="468" y="233"/>
                      <a:pt x="469" y="228"/>
                      <a:pt x="471" y="225"/>
                    </a:cubicBezTo>
                    <a:close/>
                    <a:moveTo>
                      <a:pt x="436" y="257"/>
                    </a:moveTo>
                    <a:cubicBezTo>
                      <a:pt x="445" y="254"/>
                      <a:pt x="455" y="251"/>
                      <a:pt x="465" y="249"/>
                    </a:cubicBezTo>
                    <a:cubicBezTo>
                      <a:pt x="466" y="248"/>
                      <a:pt x="467" y="249"/>
                      <a:pt x="468" y="250"/>
                    </a:cubicBezTo>
                    <a:cubicBezTo>
                      <a:pt x="471" y="254"/>
                      <a:pt x="474" y="258"/>
                      <a:pt x="478" y="263"/>
                    </a:cubicBezTo>
                    <a:cubicBezTo>
                      <a:pt x="475" y="262"/>
                      <a:pt x="472" y="262"/>
                      <a:pt x="469" y="262"/>
                    </a:cubicBezTo>
                    <a:cubicBezTo>
                      <a:pt x="463" y="261"/>
                      <a:pt x="458" y="261"/>
                      <a:pt x="452" y="260"/>
                    </a:cubicBezTo>
                    <a:cubicBezTo>
                      <a:pt x="451" y="260"/>
                      <a:pt x="450" y="260"/>
                      <a:pt x="448" y="260"/>
                    </a:cubicBezTo>
                    <a:cubicBezTo>
                      <a:pt x="445" y="259"/>
                      <a:pt x="442" y="259"/>
                      <a:pt x="439" y="258"/>
                    </a:cubicBezTo>
                    <a:cubicBezTo>
                      <a:pt x="438" y="258"/>
                      <a:pt x="437" y="257"/>
                      <a:pt x="436" y="257"/>
                    </a:cubicBezTo>
                    <a:cubicBezTo>
                      <a:pt x="436" y="257"/>
                      <a:pt x="436" y="257"/>
                      <a:pt x="436" y="257"/>
                    </a:cubicBezTo>
                    <a:cubicBezTo>
                      <a:pt x="436" y="257"/>
                      <a:pt x="436" y="257"/>
                      <a:pt x="436" y="257"/>
                    </a:cubicBezTo>
                    <a:cubicBezTo>
                      <a:pt x="436" y="257"/>
                      <a:pt x="436" y="257"/>
                      <a:pt x="436" y="257"/>
                    </a:cubicBezTo>
                    <a:close/>
                    <a:moveTo>
                      <a:pt x="433" y="265"/>
                    </a:moveTo>
                    <a:cubicBezTo>
                      <a:pt x="439" y="267"/>
                      <a:pt x="444" y="269"/>
                      <a:pt x="450" y="270"/>
                    </a:cubicBezTo>
                    <a:cubicBezTo>
                      <a:pt x="453" y="272"/>
                      <a:pt x="457" y="272"/>
                      <a:pt x="461" y="273"/>
                    </a:cubicBezTo>
                    <a:cubicBezTo>
                      <a:pt x="461" y="273"/>
                      <a:pt x="461" y="273"/>
                      <a:pt x="461" y="273"/>
                    </a:cubicBezTo>
                    <a:cubicBezTo>
                      <a:pt x="462" y="273"/>
                      <a:pt x="462" y="273"/>
                      <a:pt x="462" y="273"/>
                    </a:cubicBezTo>
                    <a:cubicBezTo>
                      <a:pt x="463" y="274"/>
                      <a:pt x="464" y="274"/>
                      <a:pt x="465" y="274"/>
                    </a:cubicBezTo>
                    <a:cubicBezTo>
                      <a:pt x="465" y="274"/>
                      <a:pt x="465" y="274"/>
                      <a:pt x="465" y="274"/>
                    </a:cubicBezTo>
                    <a:cubicBezTo>
                      <a:pt x="464" y="274"/>
                      <a:pt x="463" y="274"/>
                      <a:pt x="462" y="273"/>
                    </a:cubicBezTo>
                    <a:cubicBezTo>
                      <a:pt x="462" y="273"/>
                      <a:pt x="462" y="273"/>
                      <a:pt x="461" y="273"/>
                    </a:cubicBezTo>
                    <a:cubicBezTo>
                      <a:pt x="461" y="273"/>
                      <a:pt x="461" y="273"/>
                      <a:pt x="461" y="273"/>
                    </a:cubicBezTo>
                    <a:cubicBezTo>
                      <a:pt x="451" y="273"/>
                      <a:pt x="441" y="270"/>
                      <a:pt x="431" y="264"/>
                    </a:cubicBezTo>
                    <a:cubicBezTo>
                      <a:pt x="432" y="264"/>
                      <a:pt x="433" y="264"/>
                      <a:pt x="433" y="265"/>
                    </a:cubicBezTo>
                    <a:close/>
                    <a:moveTo>
                      <a:pt x="452" y="268"/>
                    </a:moveTo>
                    <a:cubicBezTo>
                      <a:pt x="452" y="268"/>
                      <a:pt x="452" y="268"/>
                      <a:pt x="452" y="268"/>
                    </a:cubicBezTo>
                    <a:cubicBezTo>
                      <a:pt x="452" y="268"/>
                      <a:pt x="452" y="268"/>
                      <a:pt x="452" y="268"/>
                    </a:cubicBezTo>
                    <a:close/>
                    <a:moveTo>
                      <a:pt x="429" y="263"/>
                    </a:moveTo>
                    <a:cubicBezTo>
                      <a:pt x="429" y="263"/>
                      <a:pt x="429" y="263"/>
                      <a:pt x="429" y="263"/>
                    </a:cubicBezTo>
                    <a:cubicBezTo>
                      <a:pt x="429" y="263"/>
                      <a:pt x="429" y="263"/>
                      <a:pt x="429" y="263"/>
                    </a:cubicBezTo>
                    <a:close/>
                    <a:moveTo>
                      <a:pt x="446" y="275"/>
                    </a:moveTo>
                    <a:cubicBezTo>
                      <a:pt x="451" y="276"/>
                      <a:pt x="456" y="277"/>
                      <a:pt x="461" y="278"/>
                    </a:cubicBezTo>
                    <a:cubicBezTo>
                      <a:pt x="470" y="279"/>
                      <a:pt x="478" y="281"/>
                      <a:pt x="486" y="282"/>
                    </a:cubicBezTo>
                    <a:cubicBezTo>
                      <a:pt x="487" y="282"/>
                      <a:pt x="488" y="283"/>
                      <a:pt x="489" y="283"/>
                    </a:cubicBezTo>
                    <a:cubicBezTo>
                      <a:pt x="492" y="286"/>
                      <a:pt x="495" y="289"/>
                      <a:pt x="499" y="292"/>
                    </a:cubicBezTo>
                    <a:cubicBezTo>
                      <a:pt x="499" y="292"/>
                      <a:pt x="498" y="292"/>
                      <a:pt x="498" y="293"/>
                    </a:cubicBezTo>
                    <a:cubicBezTo>
                      <a:pt x="480" y="286"/>
                      <a:pt x="461" y="283"/>
                      <a:pt x="441" y="280"/>
                    </a:cubicBezTo>
                    <a:cubicBezTo>
                      <a:pt x="422" y="277"/>
                      <a:pt x="403" y="278"/>
                      <a:pt x="382" y="278"/>
                    </a:cubicBezTo>
                    <a:cubicBezTo>
                      <a:pt x="383" y="277"/>
                      <a:pt x="383" y="277"/>
                      <a:pt x="383" y="277"/>
                    </a:cubicBezTo>
                    <a:cubicBezTo>
                      <a:pt x="393" y="272"/>
                      <a:pt x="402" y="268"/>
                      <a:pt x="411" y="264"/>
                    </a:cubicBezTo>
                    <a:cubicBezTo>
                      <a:pt x="418" y="261"/>
                      <a:pt x="418" y="261"/>
                      <a:pt x="424" y="265"/>
                    </a:cubicBezTo>
                    <a:cubicBezTo>
                      <a:pt x="431" y="270"/>
                      <a:pt x="438" y="273"/>
                      <a:pt x="446" y="275"/>
                    </a:cubicBezTo>
                    <a:close/>
                    <a:moveTo>
                      <a:pt x="469" y="272"/>
                    </a:moveTo>
                    <a:cubicBezTo>
                      <a:pt x="469" y="272"/>
                      <a:pt x="468" y="272"/>
                      <a:pt x="468" y="272"/>
                    </a:cubicBezTo>
                    <a:cubicBezTo>
                      <a:pt x="468" y="272"/>
                      <a:pt x="467" y="272"/>
                      <a:pt x="467" y="272"/>
                    </a:cubicBezTo>
                    <a:cubicBezTo>
                      <a:pt x="467" y="272"/>
                      <a:pt x="467" y="271"/>
                      <a:pt x="467" y="271"/>
                    </a:cubicBezTo>
                    <a:cubicBezTo>
                      <a:pt x="467" y="272"/>
                      <a:pt x="468" y="272"/>
                      <a:pt x="468" y="272"/>
                    </a:cubicBezTo>
                    <a:cubicBezTo>
                      <a:pt x="468" y="272"/>
                      <a:pt x="468" y="272"/>
                      <a:pt x="469" y="272"/>
                    </a:cubicBezTo>
                    <a:cubicBezTo>
                      <a:pt x="470" y="272"/>
                      <a:pt x="471" y="272"/>
                      <a:pt x="472" y="273"/>
                    </a:cubicBezTo>
                    <a:cubicBezTo>
                      <a:pt x="473" y="273"/>
                      <a:pt x="473" y="273"/>
                      <a:pt x="473" y="273"/>
                    </a:cubicBezTo>
                    <a:cubicBezTo>
                      <a:pt x="473" y="273"/>
                      <a:pt x="474" y="273"/>
                      <a:pt x="474" y="273"/>
                    </a:cubicBezTo>
                    <a:cubicBezTo>
                      <a:pt x="474" y="273"/>
                      <a:pt x="474" y="273"/>
                      <a:pt x="474" y="273"/>
                    </a:cubicBezTo>
                    <a:cubicBezTo>
                      <a:pt x="474" y="273"/>
                      <a:pt x="473" y="273"/>
                      <a:pt x="473" y="273"/>
                    </a:cubicBezTo>
                    <a:cubicBezTo>
                      <a:pt x="473" y="273"/>
                      <a:pt x="473" y="273"/>
                      <a:pt x="472" y="273"/>
                    </a:cubicBezTo>
                    <a:cubicBezTo>
                      <a:pt x="471" y="272"/>
                      <a:pt x="470" y="272"/>
                      <a:pt x="469" y="272"/>
                    </a:cubicBezTo>
                    <a:close/>
                    <a:moveTo>
                      <a:pt x="469" y="275"/>
                    </a:moveTo>
                    <a:cubicBezTo>
                      <a:pt x="469" y="275"/>
                      <a:pt x="469" y="275"/>
                      <a:pt x="469" y="275"/>
                    </a:cubicBezTo>
                    <a:cubicBezTo>
                      <a:pt x="469" y="275"/>
                      <a:pt x="469" y="275"/>
                      <a:pt x="469" y="275"/>
                    </a:cubicBezTo>
                    <a:cubicBezTo>
                      <a:pt x="469" y="275"/>
                      <a:pt x="469" y="275"/>
                      <a:pt x="469" y="275"/>
                    </a:cubicBezTo>
                    <a:close/>
                    <a:moveTo>
                      <a:pt x="518" y="299"/>
                    </a:moveTo>
                    <a:cubicBezTo>
                      <a:pt x="509" y="298"/>
                      <a:pt x="502" y="292"/>
                      <a:pt x="496" y="285"/>
                    </a:cubicBezTo>
                    <a:cubicBezTo>
                      <a:pt x="499" y="285"/>
                      <a:pt x="502" y="286"/>
                      <a:pt x="505" y="288"/>
                    </a:cubicBezTo>
                    <a:cubicBezTo>
                      <a:pt x="509" y="292"/>
                      <a:pt x="514" y="296"/>
                      <a:pt x="518" y="299"/>
                    </a:cubicBezTo>
                    <a:close/>
                    <a:moveTo>
                      <a:pt x="514" y="292"/>
                    </a:moveTo>
                    <a:cubicBezTo>
                      <a:pt x="520" y="291"/>
                      <a:pt x="528" y="297"/>
                      <a:pt x="537" y="308"/>
                    </a:cubicBezTo>
                    <a:cubicBezTo>
                      <a:pt x="527" y="306"/>
                      <a:pt x="520" y="299"/>
                      <a:pt x="514" y="292"/>
                    </a:cubicBezTo>
                    <a:close/>
                    <a:moveTo>
                      <a:pt x="594" y="406"/>
                    </a:moveTo>
                    <a:cubicBezTo>
                      <a:pt x="591" y="402"/>
                      <a:pt x="588" y="397"/>
                      <a:pt x="584" y="393"/>
                    </a:cubicBezTo>
                    <a:cubicBezTo>
                      <a:pt x="583" y="390"/>
                      <a:pt x="582" y="388"/>
                      <a:pt x="580" y="386"/>
                    </a:cubicBezTo>
                    <a:cubicBezTo>
                      <a:pt x="584" y="388"/>
                      <a:pt x="587" y="391"/>
                      <a:pt x="590" y="394"/>
                    </a:cubicBezTo>
                    <a:cubicBezTo>
                      <a:pt x="592" y="396"/>
                      <a:pt x="593" y="399"/>
                      <a:pt x="594" y="402"/>
                    </a:cubicBezTo>
                    <a:cubicBezTo>
                      <a:pt x="595" y="405"/>
                      <a:pt x="597" y="408"/>
                      <a:pt x="598" y="411"/>
                    </a:cubicBezTo>
                    <a:cubicBezTo>
                      <a:pt x="598" y="411"/>
                      <a:pt x="598" y="411"/>
                      <a:pt x="598" y="411"/>
                    </a:cubicBezTo>
                    <a:cubicBezTo>
                      <a:pt x="598" y="411"/>
                      <a:pt x="598" y="411"/>
                      <a:pt x="598" y="411"/>
                    </a:cubicBezTo>
                    <a:cubicBezTo>
                      <a:pt x="598" y="411"/>
                      <a:pt x="598" y="411"/>
                      <a:pt x="598" y="411"/>
                    </a:cubicBezTo>
                    <a:cubicBezTo>
                      <a:pt x="598" y="411"/>
                      <a:pt x="598" y="411"/>
                      <a:pt x="598" y="411"/>
                    </a:cubicBezTo>
                    <a:cubicBezTo>
                      <a:pt x="597" y="409"/>
                      <a:pt x="595" y="408"/>
                      <a:pt x="594" y="406"/>
                    </a:cubicBezTo>
                    <a:close/>
                    <a:moveTo>
                      <a:pt x="596" y="415"/>
                    </a:moveTo>
                    <a:cubicBezTo>
                      <a:pt x="596" y="415"/>
                      <a:pt x="596" y="415"/>
                      <a:pt x="596" y="415"/>
                    </a:cubicBezTo>
                    <a:cubicBezTo>
                      <a:pt x="596" y="414"/>
                      <a:pt x="595" y="414"/>
                      <a:pt x="595" y="414"/>
                    </a:cubicBezTo>
                    <a:cubicBezTo>
                      <a:pt x="595" y="414"/>
                      <a:pt x="595" y="414"/>
                      <a:pt x="595" y="413"/>
                    </a:cubicBezTo>
                    <a:cubicBezTo>
                      <a:pt x="595" y="414"/>
                      <a:pt x="595" y="414"/>
                      <a:pt x="595" y="414"/>
                    </a:cubicBezTo>
                    <a:cubicBezTo>
                      <a:pt x="595" y="414"/>
                      <a:pt x="596" y="414"/>
                      <a:pt x="596" y="415"/>
                    </a:cubicBezTo>
                    <a:cubicBezTo>
                      <a:pt x="596" y="415"/>
                      <a:pt x="596" y="415"/>
                      <a:pt x="596" y="415"/>
                    </a:cubicBezTo>
                    <a:close/>
                    <a:moveTo>
                      <a:pt x="593" y="411"/>
                    </a:moveTo>
                    <a:cubicBezTo>
                      <a:pt x="592" y="412"/>
                      <a:pt x="592" y="412"/>
                      <a:pt x="592" y="412"/>
                    </a:cubicBezTo>
                    <a:cubicBezTo>
                      <a:pt x="584" y="406"/>
                      <a:pt x="576" y="399"/>
                      <a:pt x="568" y="393"/>
                    </a:cubicBezTo>
                    <a:cubicBezTo>
                      <a:pt x="560" y="387"/>
                      <a:pt x="552" y="382"/>
                      <a:pt x="543" y="377"/>
                    </a:cubicBezTo>
                    <a:cubicBezTo>
                      <a:pt x="537" y="374"/>
                      <a:pt x="531" y="370"/>
                      <a:pt x="524" y="367"/>
                    </a:cubicBezTo>
                    <a:cubicBezTo>
                      <a:pt x="518" y="364"/>
                      <a:pt x="512" y="361"/>
                      <a:pt x="506" y="358"/>
                    </a:cubicBezTo>
                    <a:cubicBezTo>
                      <a:pt x="501" y="355"/>
                      <a:pt x="496" y="352"/>
                      <a:pt x="491" y="350"/>
                    </a:cubicBezTo>
                    <a:cubicBezTo>
                      <a:pt x="485" y="347"/>
                      <a:pt x="479" y="345"/>
                      <a:pt x="473" y="342"/>
                    </a:cubicBezTo>
                    <a:cubicBezTo>
                      <a:pt x="468" y="340"/>
                      <a:pt x="464" y="338"/>
                      <a:pt x="460" y="337"/>
                    </a:cubicBezTo>
                    <a:cubicBezTo>
                      <a:pt x="450" y="333"/>
                      <a:pt x="439" y="330"/>
                      <a:pt x="429" y="326"/>
                    </a:cubicBezTo>
                    <a:cubicBezTo>
                      <a:pt x="426" y="325"/>
                      <a:pt x="423" y="324"/>
                      <a:pt x="420" y="323"/>
                    </a:cubicBezTo>
                    <a:cubicBezTo>
                      <a:pt x="413" y="321"/>
                      <a:pt x="407" y="319"/>
                      <a:pt x="401" y="317"/>
                    </a:cubicBezTo>
                    <a:cubicBezTo>
                      <a:pt x="399" y="316"/>
                      <a:pt x="397" y="315"/>
                      <a:pt x="395" y="315"/>
                    </a:cubicBezTo>
                    <a:cubicBezTo>
                      <a:pt x="385" y="311"/>
                      <a:pt x="376" y="308"/>
                      <a:pt x="367" y="305"/>
                    </a:cubicBezTo>
                    <a:cubicBezTo>
                      <a:pt x="367" y="305"/>
                      <a:pt x="367" y="305"/>
                      <a:pt x="367" y="304"/>
                    </a:cubicBezTo>
                    <a:cubicBezTo>
                      <a:pt x="370" y="305"/>
                      <a:pt x="373" y="305"/>
                      <a:pt x="376" y="306"/>
                    </a:cubicBezTo>
                    <a:cubicBezTo>
                      <a:pt x="388" y="308"/>
                      <a:pt x="400" y="311"/>
                      <a:pt x="411" y="314"/>
                    </a:cubicBezTo>
                    <a:cubicBezTo>
                      <a:pt x="417" y="315"/>
                      <a:pt x="423" y="317"/>
                      <a:pt x="428" y="319"/>
                    </a:cubicBezTo>
                    <a:cubicBezTo>
                      <a:pt x="434" y="321"/>
                      <a:pt x="440" y="322"/>
                      <a:pt x="446" y="324"/>
                    </a:cubicBezTo>
                    <a:cubicBezTo>
                      <a:pt x="450" y="325"/>
                      <a:pt x="453" y="327"/>
                      <a:pt x="457" y="328"/>
                    </a:cubicBezTo>
                    <a:cubicBezTo>
                      <a:pt x="468" y="333"/>
                      <a:pt x="479" y="337"/>
                      <a:pt x="490" y="342"/>
                    </a:cubicBezTo>
                    <a:cubicBezTo>
                      <a:pt x="501" y="347"/>
                      <a:pt x="512" y="352"/>
                      <a:pt x="522" y="359"/>
                    </a:cubicBezTo>
                    <a:cubicBezTo>
                      <a:pt x="527" y="363"/>
                      <a:pt x="533" y="366"/>
                      <a:pt x="538" y="370"/>
                    </a:cubicBezTo>
                    <a:cubicBezTo>
                      <a:pt x="546" y="375"/>
                      <a:pt x="553" y="381"/>
                      <a:pt x="561" y="387"/>
                    </a:cubicBezTo>
                    <a:cubicBezTo>
                      <a:pt x="565" y="390"/>
                      <a:pt x="569" y="392"/>
                      <a:pt x="572" y="395"/>
                    </a:cubicBezTo>
                    <a:cubicBezTo>
                      <a:pt x="577" y="399"/>
                      <a:pt x="582" y="403"/>
                      <a:pt x="587" y="407"/>
                    </a:cubicBezTo>
                    <a:cubicBezTo>
                      <a:pt x="589" y="408"/>
                      <a:pt x="591" y="410"/>
                      <a:pt x="593" y="411"/>
                    </a:cubicBezTo>
                    <a:close/>
                    <a:moveTo>
                      <a:pt x="586" y="401"/>
                    </a:moveTo>
                    <a:cubicBezTo>
                      <a:pt x="586" y="401"/>
                      <a:pt x="586" y="401"/>
                      <a:pt x="586" y="401"/>
                    </a:cubicBezTo>
                    <a:cubicBezTo>
                      <a:pt x="586" y="401"/>
                      <a:pt x="586" y="401"/>
                      <a:pt x="586" y="401"/>
                    </a:cubicBezTo>
                    <a:cubicBezTo>
                      <a:pt x="586" y="401"/>
                      <a:pt x="586" y="401"/>
                      <a:pt x="586" y="401"/>
                    </a:cubicBezTo>
                    <a:cubicBezTo>
                      <a:pt x="586" y="401"/>
                      <a:pt x="586" y="401"/>
                      <a:pt x="586" y="401"/>
                    </a:cubicBezTo>
                    <a:cubicBezTo>
                      <a:pt x="585" y="400"/>
                      <a:pt x="584" y="400"/>
                      <a:pt x="584" y="399"/>
                    </a:cubicBezTo>
                    <a:cubicBezTo>
                      <a:pt x="579" y="394"/>
                      <a:pt x="575" y="389"/>
                      <a:pt x="571" y="384"/>
                    </a:cubicBezTo>
                    <a:cubicBezTo>
                      <a:pt x="569" y="381"/>
                      <a:pt x="567" y="379"/>
                      <a:pt x="565" y="376"/>
                    </a:cubicBezTo>
                    <a:cubicBezTo>
                      <a:pt x="570" y="378"/>
                      <a:pt x="575" y="381"/>
                      <a:pt x="577" y="386"/>
                    </a:cubicBezTo>
                    <a:cubicBezTo>
                      <a:pt x="580" y="391"/>
                      <a:pt x="583" y="396"/>
                      <a:pt x="586" y="401"/>
                    </a:cubicBezTo>
                    <a:close/>
                    <a:moveTo>
                      <a:pt x="567" y="384"/>
                    </a:moveTo>
                    <a:cubicBezTo>
                      <a:pt x="567" y="384"/>
                      <a:pt x="568" y="384"/>
                      <a:pt x="568" y="384"/>
                    </a:cubicBezTo>
                    <a:cubicBezTo>
                      <a:pt x="568" y="385"/>
                      <a:pt x="568" y="385"/>
                      <a:pt x="568" y="385"/>
                    </a:cubicBezTo>
                    <a:cubicBezTo>
                      <a:pt x="568" y="385"/>
                      <a:pt x="569" y="385"/>
                      <a:pt x="569" y="385"/>
                    </a:cubicBezTo>
                    <a:cubicBezTo>
                      <a:pt x="569" y="386"/>
                      <a:pt x="569" y="386"/>
                      <a:pt x="569" y="386"/>
                    </a:cubicBezTo>
                    <a:cubicBezTo>
                      <a:pt x="570" y="387"/>
                      <a:pt x="571" y="388"/>
                      <a:pt x="571" y="389"/>
                    </a:cubicBezTo>
                    <a:cubicBezTo>
                      <a:pt x="572" y="390"/>
                      <a:pt x="572" y="390"/>
                      <a:pt x="572" y="390"/>
                    </a:cubicBezTo>
                    <a:cubicBezTo>
                      <a:pt x="572" y="390"/>
                      <a:pt x="572" y="390"/>
                      <a:pt x="572" y="390"/>
                    </a:cubicBezTo>
                    <a:cubicBezTo>
                      <a:pt x="572" y="390"/>
                      <a:pt x="572" y="390"/>
                      <a:pt x="571" y="389"/>
                    </a:cubicBezTo>
                    <a:cubicBezTo>
                      <a:pt x="571" y="388"/>
                      <a:pt x="570" y="387"/>
                      <a:pt x="569" y="386"/>
                    </a:cubicBezTo>
                    <a:cubicBezTo>
                      <a:pt x="569" y="386"/>
                      <a:pt x="569" y="386"/>
                      <a:pt x="569" y="385"/>
                    </a:cubicBezTo>
                    <a:cubicBezTo>
                      <a:pt x="569" y="385"/>
                      <a:pt x="568" y="385"/>
                      <a:pt x="568" y="385"/>
                    </a:cubicBezTo>
                    <a:cubicBezTo>
                      <a:pt x="568" y="385"/>
                      <a:pt x="568" y="385"/>
                      <a:pt x="568" y="384"/>
                    </a:cubicBezTo>
                    <a:cubicBezTo>
                      <a:pt x="567" y="384"/>
                      <a:pt x="567" y="384"/>
                      <a:pt x="567" y="384"/>
                    </a:cubicBezTo>
                    <a:cubicBezTo>
                      <a:pt x="563" y="380"/>
                      <a:pt x="560" y="376"/>
                      <a:pt x="558" y="371"/>
                    </a:cubicBezTo>
                    <a:cubicBezTo>
                      <a:pt x="558" y="371"/>
                      <a:pt x="558" y="371"/>
                      <a:pt x="558" y="371"/>
                    </a:cubicBezTo>
                    <a:cubicBezTo>
                      <a:pt x="558" y="371"/>
                      <a:pt x="558" y="371"/>
                      <a:pt x="558" y="371"/>
                    </a:cubicBezTo>
                    <a:cubicBezTo>
                      <a:pt x="558" y="371"/>
                      <a:pt x="558" y="371"/>
                      <a:pt x="558" y="371"/>
                    </a:cubicBezTo>
                    <a:cubicBezTo>
                      <a:pt x="562" y="375"/>
                      <a:pt x="565" y="379"/>
                      <a:pt x="567" y="384"/>
                    </a:cubicBezTo>
                    <a:close/>
                    <a:moveTo>
                      <a:pt x="560" y="380"/>
                    </a:moveTo>
                    <a:cubicBezTo>
                      <a:pt x="560" y="380"/>
                      <a:pt x="560" y="381"/>
                      <a:pt x="560" y="381"/>
                    </a:cubicBezTo>
                    <a:cubicBezTo>
                      <a:pt x="560" y="381"/>
                      <a:pt x="560" y="381"/>
                      <a:pt x="560" y="381"/>
                    </a:cubicBezTo>
                    <a:cubicBezTo>
                      <a:pt x="560" y="381"/>
                      <a:pt x="560" y="381"/>
                      <a:pt x="560" y="380"/>
                    </a:cubicBezTo>
                    <a:cubicBezTo>
                      <a:pt x="558" y="379"/>
                      <a:pt x="556" y="378"/>
                      <a:pt x="555" y="377"/>
                    </a:cubicBezTo>
                    <a:cubicBezTo>
                      <a:pt x="547" y="372"/>
                      <a:pt x="540" y="367"/>
                      <a:pt x="533" y="362"/>
                    </a:cubicBezTo>
                    <a:cubicBezTo>
                      <a:pt x="530" y="360"/>
                      <a:pt x="527" y="358"/>
                      <a:pt x="523" y="356"/>
                    </a:cubicBezTo>
                    <a:cubicBezTo>
                      <a:pt x="515" y="350"/>
                      <a:pt x="506" y="346"/>
                      <a:pt x="497" y="341"/>
                    </a:cubicBezTo>
                    <a:cubicBezTo>
                      <a:pt x="484" y="334"/>
                      <a:pt x="470" y="329"/>
                      <a:pt x="456" y="324"/>
                    </a:cubicBezTo>
                    <a:cubicBezTo>
                      <a:pt x="448" y="321"/>
                      <a:pt x="440" y="318"/>
                      <a:pt x="432" y="316"/>
                    </a:cubicBezTo>
                    <a:cubicBezTo>
                      <a:pt x="426" y="314"/>
                      <a:pt x="420" y="312"/>
                      <a:pt x="414" y="310"/>
                    </a:cubicBezTo>
                    <a:cubicBezTo>
                      <a:pt x="407" y="309"/>
                      <a:pt x="400" y="307"/>
                      <a:pt x="393" y="306"/>
                    </a:cubicBezTo>
                    <a:cubicBezTo>
                      <a:pt x="383" y="303"/>
                      <a:pt x="373" y="302"/>
                      <a:pt x="362" y="300"/>
                    </a:cubicBezTo>
                    <a:cubicBezTo>
                      <a:pt x="356" y="299"/>
                      <a:pt x="350" y="297"/>
                      <a:pt x="344" y="295"/>
                    </a:cubicBezTo>
                    <a:cubicBezTo>
                      <a:pt x="344" y="295"/>
                      <a:pt x="343" y="295"/>
                      <a:pt x="341" y="294"/>
                    </a:cubicBezTo>
                    <a:cubicBezTo>
                      <a:pt x="350" y="290"/>
                      <a:pt x="358" y="287"/>
                      <a:pt x="366" y="283"/>
                    </a:cubicBezTo>
                    <a:cubicBezTo>
                      <a:pt x="372" y="291"/>
                      <a:pt x="381" y="294"/>
                      <a:pt x="390" y="297"/>
                    </a:cubicBezTo>
                    <a:cubicBezTo>
                      <a:pt x="401" y="300"/>
                      <a:pt x="412" y="303"/>
                      <a:pt x="423" y="307"/>
                    </a:cubicBezTo>
                    <a:cubicBezTo>
                      <a:pt x="434" y="310"/>
                      <a:pt x="444" y="315"/>
                      <a:pt x="453" y="320"/>
                    </a:cubicBezTo>
                    <a:cubicBezTo>
                      <a:pt x="459" y="323"/>
                      <a:pt x="465" y="324"/>
                      <a:pt x="470" y="327"/>
                    </a:cubicBezTo>
                    <a:cubicBezTo>
                      <a:pt x="477" y="330"/>
                      <a:pt x="484" y="333"/>
                      <a:pt x="490" y="336"/>
                    </a:cubicBezTo>
                    <a:cubicBezTo>
                      <a:pt x="491" y="336"/>
                      <a:pt x="491" y="337"/>
                      <a:pt x="492" y="337"/>
                    </a:cubicBezTo>
                    <a:cubicBezTo>
                      <a:pt x="504" y="340"/>
                      <a:pt x="514" y="346"/>
                      <a:pt x="525" y="352"/>
                    </a:cubicBezTo>
                    <a:cubicBezTo>
                      <a:pt x="531" y="355"/>
                      <a:pt x="538" y="358"/>
                      <a:pt x="544" y="361"/>
                    </a:cubicBezTo>
                    <a:cubicBezTo>
                      <a:pt x="546" y="362"/>
                      <a:pt x="549" y="364"/>
                      <a:pt x="550" y="366"/>
                    </a:cubicBezTo>
                    <a:cubicBezTo>
                      <a:pt x="554" y="371"/>
                      <a:pt x="557" y="376"/>
                      <a:pt x="560" y="380"/>
                    </a:cubicBezTo>
                    <a:close/>
                    <a:moveTo>
                      <a:pt x="364" y="304"/>
                    </a:moveTo>
                    <a:cubicBezTo>
                      <a:pt x="364" y="304"/>
                      <a:pt x="364" y="304"/>
                      <a:pt x="364" y="304"/>
                    </a:cubicBezTo>
                    <a:cubicBezTo>
                      <a:pt x="363" y="304"/>
                      <a:pt x="363" y="304"/>
                      <a:pt x="362" y="304"/>
                    </a:cubicBezTo>
                    <a:cubicBezTo>
                      <a:pt x="362" y="304"/>
                      <a:pt x="362" y="304"/>
                      <a:pt x="362" y="304"/>
                    </a:cubicBezTo>
                    <a:cubicBezTo>
                      <a:pt x="363" y="304"/>
                      <a:pt x="363" y="304"/>
                      <a:pt x="364" y="304"/>
                    </a:cubicBezTo>
                    <a:close/>
                    <a:moveTo>
                      <a:pt x="359" y="303"/>
                    </a:moveTo>
                    <a:cubicBezTo>
                      <a:pt x="359" y="303"/>
                      <a:pt x="359" y="303"/>
                      <a:pt x="358" y="303"/>
                    </a:cubicBezTo>
                    <a:cubicBezTo>
                      <a:pt x="358" y="303"/>
                      <a:pt x="358" y="303"/>
                      <a:pt x="358" y="303"/>
                    </a:cubicBezTo>
                    <a:cubicBezTo>
                      <a:pt x="358" y="303"/>
                      <a:pt x="359" y="303"/>
                      <a:pt x="359" y="303"/>
                    </a:cubicBezTo>
                    <a:cubicBezTo>
                      <a:pt x="359" y="303"/>
                      <a:pt x="359" y="303"/>
                      <a:pt x="359" y="303"/>
                    </a:cubicBezTo>
                    <a:close/>
                    <a:moveTo>
                      <a:pt x="367" y="271"/>
                    </a:moveTo>
                    <a:cubicBezTo>
                      <a:pt x="368" y="270"/>
                      <a:pt x="368" y="270"/>
                      <a:pt x="368" y="270"/>
                    </a:cubicBezTo>
                    <a:cubicBezTo>
                      <a:pt x="368" y="270"/>
                      <a:pt x="368" y="270"/>
                      <a:pt x="368" y="270"/>
                    </a:cubicBezTo>
                    <a:cubicBezTo>
                      <a:pt x="368" y="270"/>
                      <a:pt x="368" y="270"/>
                      <a:pt x="368" y="271"/>
                    </a:cubicBezTo>
                    <a:cubicBezTo>
                      <a:pt x="368" y="271"/>
                      <a:pt x="368" y="271"/>
                      <a:pt x="367" y="271"/>
                    </a:cubicBezTo>
                    <a:close/>
                    <a:moveTo>
                      <a:pt x="410" y="252"/>
                    </a:moveTo>
                    <a:cubicBezTo>
                      <a:pt x="410" y="253"/>
                      <a:pt x="410" y="254"/>
                      <a:pt x="410" y="256"/>
                    </a:cubicBezTo>
                    <a:cubicBezTo>
                      <a:pt x="398" y="260"/>
                      <a:pt x="385" y="265"/>
                      <a:pt x="373" y="269"/>
                    </a:cubicBezTo>
                    <a:cubicBezTo>
                      <a:pt x="373" y="268"/>
                      <a:pt x="373" y="268"/>
                      <a:pt x="373" y="267"/>
                    </a:cubicBezTo>
                    <a:cubicBezTo>
                      <a:pt x="378" y="257"/>
                      <a:pt x="384" y="247"/>
                      <a:pt x="391" y="238"/>
                    </a:cubicBezTo>
                    <a:cubicBezTo>
                      <a:pt x="401" y="225"/>
                      <a:pt x="411" y="213"/>
                      <a:pt x="420" y="200"/>
                    </a:cubicBezTo>
                    <a:cubicBezTo>
                      <a:pt x="421" y="198"/>
                      <a:pt x="422" y="197"/>
                      <a:pt x="424" y="195"/>
                    </a:cubicBezTo>
                    <a:cubicBezTo>
                      <a:pt x="424" y="195"/>
                      <a:pt x="424" y="195"/>
                      <a:pt x="424" y="195"/>
                    </a:cubicBezTo>
                    <a:cubicBezTo>
                      <a:pt x="424" y="195"/>
                      <a:pt x="424" y="195"/>
                      <a:pt x="424" y="195"/>
                    </a:cubicBezTo>
                    <a:cubicBezTo>
                      <a:pt x="424" y="195"/>
                      <a:pt x="424" y="194"/>
                      <a:pt x="424" y="194"/>
                    </a:cubicBezTo>
                    <a:cubicBezTo>
                      <a:pt x="424" y="194"/>
                      <a:pt x="425" y="194"/>
                      <a:pt x="425" y="194"/>
                    </a:cubicBezTo>
                    <a:cubicBezTo>
                      <a:pt x="424" y="195"/>
                      <a:pt x="424" y="195"/>
                      <a:pt x="424" y="195"/>
                    </a:cubicBezTo>
                    <a:cubicBezTo>
                      <a:pt x="424" y="195"/>
                      <a:pt x="424" y="195"/>
                      <a:pt x="424" y="195"/>
                    </a:cubicBezTo>
                    <a:cubicBezTo>
                      <a:pt x="424" y="195"/>
                      <a:pt x="424" y="195"/>
                      <a:pt x="424" y="195"/>
                    </a:cubicBezTo>
                    <a:cubicBezTo>
                      <a:pt x="421" y="203"/>
                      <a:pt x="417" y="210"/>
                      <a:pt x="415" y="218"/>
                    </a:cubicBezTo>
                    <a:cubicBezTo>
                      <a:pt x="411" y="229"/>
                      <a:pt x="408" y="240"/>
                      <a:pt x="410" y="252"/>
                    </a:cubicBezTo>
                    <a:close/>
                    <a:moveTo>
                      <a:pt x="372" y="282"/>
                    </a:moveTo>
                    <a:cubicBezTo>
                      <a:pt x="379" y="283"/>
                      <a:pt x="385" y="287"/>
                      <a:pt x="392" y="290"/>
                    </a:cubicBezTo>
                    <a:cubicBezTo>
                      <a:pt x="384" y="289"/>
                      <a:pt x="378" y="288"/>
                      <a:pt x="372" y="282"/>
                    </a:cubicBezTo>
                    <a:close/>
                    <a:moveTo>
                      <a:pt x="395" y="290"/>
                    </a:moveTo>
                    <a:cubicBezTo>
                      <a:pt x="395" y="290"/>
                      <a:pt x="396" y="290"/>
                      <a:pt x="396" y="290"/>
                    </a:cubicBezTo>
                    <a:cubicBezTo>
                      <a:pt x="396" y="291"/>
                      <a:pt x="395" y="291"/>
                      <a:pt x="395" y="291"/>
                    </a:cubicBezTo>
                    <a:cubicBezTo>
                      <a:pt x="395" y="291"/>
                      <a:pt x="395" y="290"/>
                      <a:pt x="395" y="290"/>
                    </a:cubicBezTo>
                    <a:close/>
                    <a:moveTo>
                      <a:pt x="382" y="282"/>
                    </a:moveTo>
                    <a:cubicBezTo>
                      <a:pt x="396" y="285"/>
                      <a:pt x="411" y="287"/>
                      <a:pt x="425" y="288"/>
                    </a:cubicBezTo>
                    <a:cubicBezTo>
                      <a:pt x="435" y="290"/>
                      <a:pt x="444" y="292"/>
                      <a:pt x="453" y="294"/>
                    </a:cubicBezTo>
                    <a:cubicBezTo>
                      <a:pt x="463" y="295"/>
                      <a:pt x="472" y="299"/>
                      <a:pt x="481" y="302"/>
                    </a:cubicBezTo>
                    <a:cubicBezTo>
                      <a:pt x="489" y="305"/>
                      <a:pt x="496" y="308"/>
                      <a:pt x="504" y="311"/>
                    </a:cubicBezTo>
                    <a:cubicBezTo>
                      <a:pt x="510" y="313"/>
                      <a:pt x="515" y="316"/>
                      <a:pt x="520" y="318"/>
                    </a:cubicBezTo>
                    <a:cubicBezTo>
                      <a:pt x="525" y="320"/>
                      <a:pt x="529" y="322"/>
                      <a:pt x="533" y="324"/>
                    </a:cubicBezTo>
                    <a:cubicBezTo>
                      <a:pt x="541" y="327"/>
                      <a:pt x="548" y="331"/>
                      <a:pt x="555" y="336"/>
                    </a:cubicBezTo>
                    <a:cubicBezTo>
                      <a:pt x="561" y="340"/>
                      <a:pt x="568" y="344"/>
                      <a:pt x="574" y="349"/>
                    </a:cubicBezTo>
                    <a:cubicBezTo>
                      <a:pt x="579" y="352"/>
                      <a:pt x="583" y="355"/>
                      <a:pt x="587" y="359"/>
                    </a:cubicBezTo>
                    <a:cubicBezTo>
                      <a:pt x="592" y="363"/>
                      <a:pt x="597" y="367"/>
                      <a:pt x="602" y="371"/>
                    </a:cubicBezTo>
                    <a:cubicBezTo>
                      <a:pt x="612" y="379"/>
                      <a:pt x="622" y="386"/>
                      <a:pt x="632" y="394"/>
                    </a:cubicBezTo>
                    <a:cubicBezTo>
                      <a:pt x="638" y="399"/>
                      <a:pt x="645" y="404"/>
                      <a:pt x="651" y="408"/>
                    </a:cubicBezTo>
                    <a:cubicBezTo>
                      <a:pt x="654" y="410"/>
                      <a:pt x="656" y="412"/>
                      <a:pt x="658" y="415"/>
                    </a:cubicBezTo>
                    <a:cubicBezTo>
                      <a:pt x="659" y="415"/>
                      <a:pt x="659" y="415"/>
                      <a:pt x="659" y="415"/>
                    </a:cubicBezTo>
                    <a:cubicBezTo>
                      <a:pt x="659" y="415"/>
                      <a:pt x="659" y="415"/>
                      <a:pt x="659" y="415"/>
                    </a:cubicBezTo>
                    <a:cubicBezTo>
                      <a:pt x="659" y="415"/>
                      <a:pt x="659" y="415"/>
                      <a:pt x="659" y="415"/>
                    </a:cubicBezTo>
                    <a:cubicBezTo>
                      <a:pt x="659" y="415"/>
                      <a:pt x="658" y="415"/>
                      <a:pt x="658" y="415"/>
                    </a:cubicBezTo>
                    <a:cubicBezTo>
                      <a:pt x="654" y="412"/>
                      <a:pt x="650" y="409"/>
                      <a:pt x="646" y="406"/>
                    </a:cubicBezTo>
                    <a:cubicBezTo>
                      <a:pt x="640" y="402"/>
                      <a:pt x="634" y="398"/>
                      <a:pt x="628" y="394"/>
                    </a:cubicBezTo>
                    <a:cubicBezTo>
                      <a:pt x="625" y="392"/>
                      <a:pt x="622" y="390"/>
                      <a:pt x="619" y="388"/>
                    </a:cubicBezTo>
                    <a:cubicBezTo>
                      <a:pt x="614" y="384"/>
                      <a:pt x="609" y="381"/>
                      <a:pt x="604" y="378"/>
                    </a:cubicBezTo>
                    <a:cubicBezTo>
                      <a:pt x="598" y="373"/>
                      <a:pt x="592" y="368"/>
                      <a:pt x="585" y="364"/>
                    </a:cubicBezTo>
                    <a:cubicBezTo>
                      <a:pt x="581" y="361"/>
                      <a:pt x="576" y="358"/>
                      <a:pt x="571" y="355"/>
                    </a:cubicBezTo>
                    <a:cubicBezTo>
                      <a:pt x="565" y="351"/>
                      <a:pt x="559" y="348"/>
                      <a:pt x="553" y="344"/>
                    </a:cubicBezTo>
                    <a:cubicBezTo>
                      <a:pt x="543" y="336"/>
                      <a:pt x="532" y="331"/>
                      <a:pt x="520" y="326"/>
                    </a:cubicBezTo>
                    <a:cubicBezTo>
                      <a:pt x="513" y="322"/>
                      <a:pt x="506" y="318"/>
                      <a:pt x="499" y="315"/>
                    </a:cubicBezTo>
                    <a:cubicBezTo>
                      <a:pt x="490" y="311"/>
                      <a:pt x="481" y="308"/>
                      <a:pt x="471" y="305"/>
                    </a:cubicBezTo>
                    <a:cubicBezTo>
                      <a:pt x="463" y="302"/>
                      <a:pt x="455" y="301"/>
                      <a:pt x="446" y="299"/>
                    </a:cubicBezTo>
                    <a:cubicBezTo>
                      <a:pt x="439" y="297"/>
                      <a:pt x="431" y="296"/>
                      <a:pt x="424" y="294"/>
                    </a:cubicBezTo>
                    <a:cubicBezTo>
                      <a:pt x="415" y="292"/>
                      <a:pt x="406" y="290"/>
                      <a:pt x="397" y="287"/>
                    </a:cubicBezTo>
                    <a:cubicBezTo>
                      <a:pt x="392" y="286"/>
                      <a:pt x="387" y="284"/>
                      <a:pt x="382" y="282"/>
                    </a:cubicBezTo>
                    <a:close/>
                    <a:moveTo>
                      <a:pt x="520" y="116"/>
                    </a:moveTo>
                    <a:cubicBezTo>
                      <a:pt x="512" y="126"/>
                      <a:pt x="504" y="136"/>
                      <a:pt x="497" y="147"/>
                    </a:cubicBezTo>
                    <a:cubicBezTo>
                      <a:pt x="491" y="155"/>
                      <a:pt x="485" y="163"/>
                      <a:pt x="479" y="171"/>
                    </a:cubicBezTo>
                    <a:cubicBezTo>
                      <a:pt x="473" y="181"/>
                      <a:pt x="466" y="190"/>
                      <a:pt x="459" y="199"/>
                    </a:cubicBezTo>
                    <a:cubicBezTo>
                      <a:pt x="451" y="210"/>
                      <a:pt x="443" y="221"/>
                      <a:pt x="435" y="232"/>
                    </a:cubicBezTo>
                    <a:cubicBezTo>
                      <a:pt x="435" y="232"/>
                      <a:pt x="435" y="232"/>
                      <a:pt x="435" y="233"/>
                    </a:cubicBezTo>
                    <a:cubicBezTo>
                      <a:pt x="434" y="233"/>
                      <a:pt x="434" y="232"/>
                      <a:pt x="434" y="232"/>
                    </a:cubicBezTo>
                    <a:cubicBezTo>
                      <a:pt x="436" y="229"/>
                      <a:pt x="437" y="226"/>
                      <a:pt x="439" y="223"/>
                    </a:cubicBezTo>
                    <a:cubicBezTo>
                      <a:pt x="446" y="212"/>
                      <a:pt x="453" y="201"/>
                      <a:pt x="460" y="191"/>
                    </a:cubicBezTo>
                    <a:cubicBezTo>
                      <a:pt x="467" y="181"/>
                      <a:pt x="475" y="172"/>
                      <a:pt x="482" y="162"/>
                    </a:cubicBezTo>
                    <a:cubicBezTo>
                      <a:pt x="485" y="158"/>
                      <a:pt x="489" y="153"/>
                      <a:pt x="492" y="149"/>
                    </a:cubicBezTo>
                    <a:cubicBezTo>
                      <a:pt x="501" y="137"/>
                      <a:pt x="511" y="125"/>
                      <a:pt x="521" y="113"/>
                    </a:cubicBezTo>
                    <a:cubicBezTo>
                      <a:pt x="525" y="107"/>
                      <a:pt x="530" y="102"/>
                      <a:pt x="535" y="97"/>
                    </a:cubicBezTo>
                    <a:cubicBezTo>
                      <a:pt x="535" y="97"/>
                      <a:pt x="535" y="97"/>
                      <a:pt x="536" y="98"/>
                    </a:cubicBezTo>
                    <a:cubicBezTo>
                      <a:pt x="530" y="104"/>
                      <a:pt x="525" y="110"/>
                      <a:pt x="520" y="116"/>
                    </a:cubicBezTo>
                    <a:close/>
                    <a:moveTo>
                      <a:pt x="602" y="24"/>
                    </a:moveTo>
                    <a:cubicBezTo>
                      <a:pt x="603" y="23"/>
                      <a:pt x="603" y="23"/>
                      <a:pt x="604" y="23"/>
                    </a:cubicBezTo>
                    <a:cubicBezTo>
                      <a:pt x="604" y="23"/>
                      <a:pt x="604" y="23"/>
                      <a:pt x="604" y="23"/>
                    </a:cubicBezTo>
                    <a:cubicBezTo>
                      <a:pt x="605" y="22"/>
                      <a:pt x="605" y="22"/>
                      <a:pt x="605" y="22"/>
                    </a:cubicBezTo>
                    <a:cubicBezTo>
                      <a:pt x="606" y="22"/>
                      <a:pt x="606" y="21"/>
                      <a:pt x="606" y="21"/>
                    </a:cubicBezTo>
                    <a:cubicBezTo>
                      <a:pt x="606" y="21"/>
                      <a:pt x="606" y="21"/>
                      <a:pt x="606" y="21"/>
                    </a:cubicBezTo>
                    <a:cubicBezTo>
                      <a:pt x="606" y="21"/>
                      <a:pt x="606" y="21"/>
                      <a:pt x="606" y="21"/>
                    </a:cubicBezTo>
                    <a:cubicBezTo>
                      <a:pt x="606" y="21"/>
                      <a:pt x="606" y="22"/>
                      <a:pt x="605" y="22"/>
                    </a:cubicBezTo>
                    <a:cubicBezTo>
                      <a:pt x="605" y="22"/>
                      <a:pt x="605" y="22"/>
                      <a:pt x="604" y="23"/>
                    </a:cubicBezTo>
                    <a:cubicBezTo>
                      <a:pt x="604" y="23"/>
                      <a:pt x="604" y="23"/>
                      <a:pt x="604" y="23"/>
                    </a:cubicBezTo>
                    <a:cubicBezTo>
                      <a:pt x="599" y="27"/>
                      <a:pt x="593" y="32"/>
                      <a:pt x="588" y="37"/>
                    </a:cubicBezTo>
                    <a:cubicBezTo>
                      <a:pt x="581" y="44"/>
                      <a:pt x="573" y="52"/>
                      <a:pt x="566" y="59"/>
                    </a:cubicBezTo>
                    <a:cubicBezTo>
                      <a:pt x="563" y="62"/>
                      <a:pt x="561" y="65"/>
                      <a:pt x="558" y="68"/>
                    </a:cubicBezTo>
                    <a:cubicBezTo>
                      <a:pt x="551" y="74"/>
                      <a:pt x="546" y="81"/>
                      <a:pt x="539" y="88"/>
                    </a:cubicBezTo>
                    <a:cubicBezTo>
                      <a:pt x="532" y="96"/>
                      <a:pt x="524" y="104"/>
                      <a:pt x="517" y="113"/>
                    </a:cubicBezTo>
                    <a:cubicBezTo>
                      <a:pt x="514" y="117"/>
                      <a:pt x="511" y="121"/>
                      <a:pt x="508" y="125"/>
                    </a:cubicBezTo>
                    <a:cubicBezTo>
                      <a:pt x="501" y="133"/>
                      <a:pt x="494" y="142"/>
                      <a:pt x="488" y="150"/>
                    </a:cubicBezTo>
                    <a:cubicBezTo>
                      <a:pt x="483" y="156"/>
                      <a:pt x="479" y="163"/>
                      <a:pt x="474" y="169"/>
                    </a:cubicBezTo>
                    <a:cubicBezTo>
                      <a:pt x="465" y="180"/>
                      <a:pt x="457" y="191"/>
                      <a:pt x="449" y="203"/>
                    </a:cubicBezTo>
                    <a:cubicBezTo>
                      <a:pt x="445" y="210"/>
                      <a:pt x="440" y="217"/>
                      <a:pt x="435" y="224"/>
                    </a:cubicBezTo>
                    <a:cubicBezTo>
                      <a:pt x="433" y="228"/>
                      <a:pt x="431" y="234"/>
                      <a:pt x="429" y="238"/>
                    </a:cubicBezTo>
                    <a:cubicBezTo>
                      <a:pt x="427" y="242"/>
                      <a:pt x="424" y="246"/>
                      <a:pt x="422" y="250"/>
                    </a:cubicBezTo>
                    <a:cubicBezTo>
                      <a:pt x="422" y="251"/>
                      <a:pt x="421" y="252"/>
                      <a:pt x="420" y="253"/>
                    </a:cubicBezTo>
                    <a:cubicBezTo>
                      <a:pt x="420" y="252"/>
                      <a:pt x="419" y="251"/>
                      <a:pt x="420" y="251"/>
                    </a:cubicBezTo>
                    <a:cubicBezTo>
                      <a:pt x="422" y="243"/>
                      <a:pt x="425" y="235"/>
                      <a:pt x="430" y="228"/>
                    </a:cubicBezTo>
                    <a:cubicBezTo>
                      <a:pt x="437" y="216"/>
                      <a:pt x="444" y="205"/>
                      <a:pt x="452" y="194"/>
                    </a:cubicBezTo>
                    <a:cubicBezTo>
                      <a:pt x="458" y="184"/>
                      <a:pt x="465" y="174"/>
                      <a:pt x="472" y="164"/>
                    </a:cubicBezTo>
                    <a:cubicBezTo>
                      <a:pt x="477" y="157"/>
                      <a:pt x="483" y="151"/>
                      <a:pt x="488" y="144"/>
                    </a:cubicBezTo>
                    <a:cubicBezTo>
                      <a:pt x="493" y="138"/>
                      <a:pt x="498" y="133"/>
                      <a:pt x="503" y="127"/>
                    </a:cubicBezTo>
                    <a:cubicBezTo>
                      <a:pt x="509" y="120"/>
                      <a:pt x="515" y="112"/>
                      <a:pt x="521" y="105"/>
                    </a:cubicBezTo>
                    <a:cubicBezTo>
                      <a:pt x="531" y="93"/>
                      <a:pt x="541" y="82"/>
                      <a:pt x="551" y="70"/>
                    </a:cubicBezTo>
                    <a:cubicBezTo>
                      <a:pt x="558" y="62"/>
                      <a:pt x="566" y="56"/>
                      <a:pt x="573" y="49"/>
                    </a:cubicBezTo>
                    <a:cubicBezTo>
                      <a:pt x="579" y="44"/>
                      <a:pt x="584" y="38"/>
                      <a:pt x="590" y="33"/>
                    </a:cubicBezTo>
                    <a:cubicBezTo>
                      <a:pt x="594" y="29"/>
                      <a:pt x="598" y="27"/>
                      <a:pt x="602" y="24"/>
                    </a:cubicBezTo>
                    <a:close/>
                    <a:moveTo>
                      <a:pt x="549" y="67"/>
                    </a:moveTo>
                    <a:cubicBezTo>
                      <a:pt x="549" y="66"/>
                      <a:pt x="550" y="66"/>
                      <a:pt x="550" y="66"/>
                    </a:cubicBezTo>
                    <a:cubicBezTo>
                      <a:pt x="550" y="66"/>
                      <a:pt x="550" y="66"/>
                      <a:pt x="550" y="66"/>
                    </a:cubicBezTo>
                    <a:cubicBezTo>
                      <a:pt x="550" y="66"/>
                      <a:pt x="550" y="66"/>
                      <a:pt x="551" y="66"/>
                    </a:cubicBezTo>
                    <a:cubicBezTo>
                      <a:pt x="552" y="64"/>
                      <a:pt x="553" y="62"/>
                      <a:pt x="554" y="61"/>
                    </a:cubicBezTo>
                    <a:cubicBezTo>
                      <a:pt x="562" y="53"/>
                      <a:pt x="570" y="45"/>
                      <a:pt x="579" y="38"/>
                    </a:cubicBezTo>
                    <a:cubicBezTo>
                      <a:pt x="579" y="38"/>
                      <a:pt x="580" y="38"/>
                      <a:pt x="580" y="37"/>
                    </a:cubicBezTo>
                    <a:cubicBezTo>
                      <a:pt x="580" y="37"/>
                      <a:pt x="580" y="37"/>
                      <a:pt x="580" y="37"/>
                    </a:cubicBezTo>
                    <a:cubicBezTo>
                      <a:pt x="581" y="37"/>
                      <a:pt x="582" y="36"/>
                      <a:pt x="582" y="35"/>
                    </a:cubicBezTo>
                    <a:cubicBezTo>
                      <a:pt x="583" y="35"/>
                      <a:pt x="583" y="35"/>
                      <a:pt x="583" y="35"/>
                    </a:cubicBezTo>
                    <a:cubicBezTo>
                      <a:pt x="583" y="35"/>
                      <a:pt x="583" y="35"/>
                      <a:pt x="583" y="35"/>
                    </a:cubicBezTo>
                    <a:cubicBezTo>
                      <a:pt x="583" y="35"/>
                      <a:pt x="583" y="35"/>
                      <a:pt x="583" y="35"/>
                    </a:cubicBezTo>
                    <a:cubicBezTo>
                      <a:pt x="583" y="35"/>
                      <a:pt x="583" y="35"/>
                      <a:pt x="582" y="35"/>
                    </a:cubicBezTo>
                    <a:cubicBezTo>
                      <a:pt x="582" y="36"/>
                      <a:pt x="581" y="37"/>
                      <a:pt x="580" y="37"/>
                    </a:cubicBezTo>
                    <a:cubicBezTo>
                      <a:pt x="580" y="37"/>
                      <a:pt x="580" y="37"/>
                      <a:pt x="580" y="37"/>
                    </a:cubicBezTo>
                    <a:cubicBezTo>
                      <a:pt x="574" y="44"/>
                      <a:pt x="567" y="50"/>
                      <a:pt x="560" y="56"/>
                    </a:cubicBezTo>
                    <a:cubicBezTo>
                      <a:pt x="557" y="59"/>
                      <a:pt x="554" y="63"/>
                      <a:pt x="551" y="66"/>
                    </a:cubicBezTo>
                    <a:cubicBezTo>
                      <a:pt x="550" y="66"/>
                      <a:pt x="550" y="66"/>
                      <a:pt x="550" y="66"/>
                    </a:cubicBezTo>
                    <a:cubicBezTo>
                      <a:pt x="550" y="66"/>
                      <a:pt x="550" y="66"/>
                      <a:pt x="550" y="66"/>
                    </a:cubicBezTo>
                    <a:cubicBezTo>
                      <a:pt x="547" y="69"/>
                      <a:pt x="545" y="73"/>
                      <a:pt x="542" y="76"/>
                    </a:cubicBezTo>
                    <a:cubicBezTo>
                      <a:pt x="532" y="86"/>
                      <a:pt x="523" y="97"/>
                      <a:pt x="514" y="108"/>
                    </a:cubicBezTo>
                    <a:cubicBezTo>
                      <a:pt x="508" y="117"/>
                      <a:pt x="500" y="124"/>
                      <a:pt x="494" y="133"/>
                    </a:cubicBezTo>
                    <a:cubicBezTo>
                      <a:pt x="487" y="141"/>
                      <a:pt x="480" y="149"/>
                      <a:pt x="474" y="157"/>
                    </a:cubicBezTo>
                    <a:cubicBezTo>
                      <a:pt x="466" y="168"/>
                      <a:pt x="458" y="178"/>
                      <a:pt x="451" y="190"/>
                    </a:cubicBezTo>
                    <a:cubicBezTo>
                      <a:pt x="442" y="205"/>
                      <a:pt x="430" y="219"/>
                      <a:pt x="422" y="236"/>
                    </a:cubicBezTo>
                    <a:cubicBezTo>
                      <a:pt x="420" y="240"/>
                      <a:pt x="419" y="246"/>
                      <a:pt x="417" y="251"/>
                    </a:cubicBezTo>
                    <a:cubicBezTo>
                      <a:pt x="416" y="252"/>
                      <a:pt x="415" y="253"/>
                      <a:pt x="414" y="254"/>
                    </a:cubicBezTo>
                    <a:cubicBezTo>
                      <a:pt x="413" y="251"/>
                      <a:pt x="413" y="248"/>
                      <a:pt x="414" y="245"/>
                    </a:cubicBezTo>
                    <a:cubicBezTo>
                      <a:pt x="419" y="232"/>
                      <a:pt x="424" y="219"/>
                      <a:pt x="432" y="208"/>
                    </a:cubicBezTo>
                    <a:cubicBezTo>
                      <a:pt x="439" y="198"/>
                      <a:pt x="445" y="187"/>
                      <a:pt x="452" y="177"/>
                    </a:cubicBezTo>
                    <a:cubicBezTo>
                      <a:pt x="459" y="168"/>
                      <a:pt x="466" y="159"/>
                      <a:pt x="474" y="150"/>
                    </a:cubicBezTo>
                    <a:cubicBezTo>
                      <a:pt x="480" y="143"/>
                      <a:pt x="486" y="136"/>
                      <a:pt x="492" y="129"/>
                    </a:cubicBezTo>
                    <a:cubicBezTo>
                      <a:pt x="499" y="121"/>
                      <a:pt x="507" y="113"/>
                      <a:pt x="514" y="105"/>
                    </a:cubicBezTo>
                    <a:cubicBezTo>
                      <a:pt x="518" y="100"/>
                      <a:pt x="522" y="96"/>
                      <a:pt x="526" y="91"/>
                    </a:cubicBezTo>
                    <a:cubicBezTo>
                      <a:pt x="534" y="83"/>
                      <a:pt x="541" y="75"/>
                      <a:pt x="549" y="67"/>
                    </a:cubicBezTo>
                    <a:close/>
                    <a:moveTo>
                      <a:pt x="473" y="133"/>
                    </a:moveTo>
                    <a:cubicBezTo>
                      <a:pt x="478" y="128"/>
                      <a:pt x="483" y="124"/>
                      <a:pt x="489" y="119"/>
                    </a:cubicBezTo>
                    <a:cubicBezTo>
                      <a:pt x="497" y="111"/>
                      <a:pt x="506" y="104"/>
                      <a:pt x="515" y="96"/>
                    </a:cubicBezTo>
                    <a:cubicBezTo>
                      <a:pt x="520" y="92"/>
                      <a:pt x="524" y="87"/>
                      <a:pt x="529" y="82"/>
                    </a:cubicBezTo>
                    <a:cubicBezTo>
                      <a:pt x="530" y="81"/>
                      <a:pt x="532" y="80"/>
                      <a:pt x="533" y="78"/>
                    </a:cubicBezTo>
                    <a:cubicBezTo>
                      <a:pt x="534" y="78"/>
                      <a:pt x="534" y="78"/>
                      <a:pt x="534" y="78"/>
                    </a:cubicBezTo>
                    <a:cubicBezTo>
                      <a:pt x="534" y="78"/>
                      <a:pt x="535" y="77"/>
                      <a:pt x="536" y="76"/>
                    </a:cubicBezTo>
                    <a:cubicBezTo>
                      <a:pt x="536" y="76"/>
                      <a:pt x="537" y="76"/>
                      <a:pt x="537" y="75"/>
                    </a:cubicBezTo>
                    <a:cubicBezTo>
                      <a:pt x="537" y="75"/>
                      <a:pt x="538" y="74"/>
                      <a:pt x="538" y="74"/>
                    </a:cubicBezTo>
                    <a:cubicBezTo>
                      <a:pt x="538" y="74"/>
                      <a:pt x="539" y="73"/>
                      <a:pt x="539" y="73"/>
                    </a:cubicBezTo>
                    <a:cubicBezTo>
                      <a:pt x="539" y="73"/>
                      <a:pt x="539" y="73"/>
                      <a:pt x="539" y="73"/>
                    </a:cubicBezTo>
                    <a:cubicBezTo>
                      <a:pt x="539" y="73"/>
                      <a:pt x="539" y="73"/>
                      <a:pt x="539" y="73"/>
                    </a:cubicBezTo>
                    <a:cubicBezTo>
                      <a:pt x="539" y="73"/>
                      <a:pt x="538" y="74"/>
                      <a:pt x="538" y="74"/>
                    </a:cubicBezTo>
                    <a:cubicBezTo>
                      <a:pt x="538" y="75"/>
                      <a:pt x="537" y="75"/>
                      <a:pt x="537" y="75"/>
                    </a:cubicBezTo>
                    <a:cubicBezTo>
                      <a:pt x="537" y="76"/>
                      <a:pt x="536" y="76"/>
                      <a:pt x="536" y="76"/>
                    </a:cubicBezTo>
                    <a:cubicBezTo>
                      <a:pt x="535" y="77"/>
                      <a:pt x="534" y="78"/>
                      <a:pt x="534" y="78"/>
                    </a:cubicBezTo>
                    <a:cubicBezTo>
                      <a:pt x="534" y="78"/>
                      <a:pt x="534" y="78"/>
                      <a:pt x="533" y="78"/>
                    </a:cubicBezTo>
                    <a:cubicBezTo>
                      <a:pt x="533" y="79"/>
                      <a:pt x="532" y="80"/>
                      <a:pt x="531" y="81"/>
                    </a:cubicBezTo>
                    <a:cubicBezTo>
                      <a:pt x="526" y="88"/>
                      <a:pt x="520" y="94"/>
                      <a:pt x="514" y="101"/>
                    </a:cubicBezTo>
                    <a:cubicBezTo>
                      <a:pt x="507" y="109"/>
                      <a:pt x="499" y="117"/>
                      <a:pt x="491" y="125"/>
                    </a:cubicBezTo>
                    <a:cubicBezTo>
                      <a:pt x="481" y="138"/>
                      <a:pt x="470" y="150"/>
                      <a:pt x="460" y="162"/>
                    </a:cubicBezTo>
                    <a:cubicBezTo>
                      <a:pt x="448" y="177"/>
                      <a:pt x="438" y="192"/>
                      <a:pt x="428" y="208"/>
                    </a:cubicBezTo>
                    <a:cubicBezTo>
                      <a:pt x="424" y="216"/>
                      <a:pt x="420" y="224"/>
                      <a:pt x="416" y="232"/>
                    </a:cubicBezTo>
                    <a:cubicBezTo>
                      <a:pt x="416" y="232"/>
                      <a:pt x="416" y="233"/>
                      <a:pt x="415" y="234"/>
                    </a:cubicBezTo>
                    <a:cubicBezTo>
                      <a:pt x="415" y="229"/>
                      <a:pt x="416" y="224"/>
                      <a:pt x="418" y="219"/>
                    </a:cubicBezTo>
                    <a:cubicBezTo>
                      <a:pt x="420" y="214"/>
                      <a:pt x="422" y="209"/>
                      <a:pt x="424" y="204"/>
                    </a:cubicBezTo>
                    <a:cubicBezTo>
                      <a:pt x="428" y="195"/>
                      <a:pt x="433" y="187"/>
                      <a:pt x="438" y="179"/>
                    </a:cubicBezTo>
                    <a:cubicBezTo>
                      <a:pt x="441" y="174"/>
                      <a:pt x="444" y="170"/>
                      <a:pt x="447" y="166"/>
                    </a:cubicBezTo>
                    <a:cubicBezTo>
                      <a:pt x="455" y="154"/>
                      <a:pt x="464" y="144"/>
                      <a:pt x="473" y="133"/>
                    </a:cubicBezTo>
                    <a:close/>
                    <a:moveTo>
                      <a:pt x="462" y="129"/>
                    </a:moveTo>
                    <a:cubicBezTo>
                      <a:pt x="462" y="129"/>
                      <a:pt x="462" y="129"/>
                      <a:pt x="462" y="129"/>
                    </a:cubicBezTo>
                    <a:cubicBezTo>
                      <a:pt x="458" y="135"/>
                      <a:pt x="454" y="141"/>
                      <a:pt x="450" y="146"/>
                    </a:cubicBezTo>
                    <a:cubicBezTo>
                      <a:pt x="443" y="159"/>
                      <a:pt x="435" y="171"/>
                      <a:pt x="427" y="184"/>
                    </a:cubicBezTo>
                    <a:cubicBezTo>
                      <a:pt x="418" y="197"/>
                      <a:pt x="408" y="211"/>
                      <a:pt x="397" y="224"/>
                    </a:cubicBezTo>
                    <a:cubicBezTo>
                      <a:pt x="391" y="233"/>
                      <a:pt x="385" y="242"/>
                      <a:pt x="379" y="250"/>
                    </a:cubicBezTo>
                    <a:cubicBezTo>
                      <a:pt x="379" y="250"/>
                      <a:pt x="378" y="251"/>
                      <a:pt x="377" y="251"/>
                    </a:cubicBezTo>
                    <a:cubicBezTo>
                      <a:pt x="378" y="249"/>
                      <a:pt x="379" y="247"/>
                      <a:pt x="380" y="245"/>
                    </a:cubicBezTo>
                    <a:cubicBezTo>
                      <a:pt x="382" y="241"/>
                      <a:pt x="385" y="237"/>
                      <a:pt x="387" y="233"/>
                    </a:cubicBezTo>
                    <a:cubicBezTo>
                      <a:pt x="392" y="226"/>
                      <a:pt x="398" y="220"/>
                      <a:pt x="403" y="213"/>
                    </a:cubicBezTo>
                    <a:cubicBezTo>
                      <a:pt x="412" y="202"/>
                      <a:pt x="419" y="191"/>
                      <a:pt x="425" y="179"/>
                    </a:cubicBezTo>
                    <a:cubicBezTo>
                      <a:pt x="432" y="164"/>
                      <a:pt x="441" y="151"/>
                      <a:pt x="453" y="139"/>
                    </a:cubicBezTo>
                    <a:cubicBezTo>
                      <a:pt x="456" y="135"/>
                      <a:pt x="459" y="132"/>
                      <a:pt x="462" y="129"/>
                    </a:cubicBezTo>
                    <a:cubicBezTo>
                      <a:pt x="462" y="129"/>
                      <a:pt x="462" y="129"/>
                      <a:pt x="462" y="129"/>
                    </a:cubicBezTo>
                    <a:cubicBezTo>
                      <a:pt x="462" y="129"/>
                      <a:pt x="462" y="129"/>
                      <a:pt x="462" y="129"/>
                    </a:cubicBezTo>
                    <a:cubicBezTo>
                      <a:pt x="462" y="129"/>
                      <a:pt x="462" y="129"/>
                      <a:pt x="462" y="129"/>
                    </a:cubicBezTo>
                    <a:close/>
                    <a:moveTo>
                      <a:pt x="537" y="44"/>
                    </a:moveTo>
                    <a:cubicBezTo>
                      <a:pt x="534" y="47"/>
                      <a:pt x="531" y="51"/>
                      <a:pt x="528" y="54"/>
                    </a:cubicBezTo>
                    <a:cubicBezTo>
                      <a:pt x="520" y="61"/>
                      <a:pt x="514" y="69"/>
                      <a:pt x="507" y="77"/>
                    </a:cubicBezTo>
                    <a:cubicBezTo>
                      <a:pt x="503" y="83"/>
                      <a:pt x="498" y="88"/>
                      <a:pt x="493" y="93"/>
                    </a:cubicBezTo>
                    <a:cubicBezTo>
                      <a:pt x="487" y="98"/>
                      <a:pt x="481" y="104"/>
                      <a:pt x="476" y="110"/>
                    </a:cubicBezTo>
                    <a:cubicBezTo>
                      <a:pt x="469" y="117"/>
                      <a:pt x="463" y="124"/>
                      <a:pt x="456" y="131"/>
                    </a:cubicBezTo>
                    <a:cubicBezTo>
                      <a:pt x="446" y="142"/>
                      <a:pt x="435" y="154"/>
                      <a:pt x="428" y="168"/>
                    </a:cubicBezTo>
                    <a:cubicBezTo>
                      <a:pt x="426" y="172"/>
                      <a:pt x="423" y="177"/>
                      <a:pt x="421" y="181"/>
                    </a:cubicBezTo>
                    <a:cubicBezTo>
                      <a:pt x="415" y="192"/>
                      <a:pt x="408" y="203"/>
                      <a:pt x="400" y="213"/>
                    </a:cubicBezTo>
                    <a:cubicBezTo>
                      <a:pt x="394" y="220"/>
                      <a:pt x="388" y="227"/>
                      <a:pt x="384" y="235"/>
                    </a:cubicBezTo>
                    <a:cubicBezTo>
                      <a:pt x="379" y="242"/>
                      <a:pt x="375" y="250"/>
                      <a:pt x="372" y="258"/>
                    </a:cubicBezTo>
                    <a:cubicBezTo>
                      <a:pt x="371" y="260"/>
                      <a:pt x="369" y="262"/>
                      <a:pt x="368" y="265"/>
                    </a:cubicBezTo>
                    <a:cubicBezTo>
                      <a:pt x="367" y="262"/>
                      <a:pt x="368" y="260"/>
                      <a:pt x="369" y="258"/>
                    </a:cubicBezTo>
                    <a:cubicBezTo>
                      <a:pt x="371" y="254"/>
                      <a:pt x="374" y="249"/>
                      <a:pt x="376" y="245"/>
                    </a:cubicBezTo>
                    <a:cubicBezTo>
                      <a:pt x="380" y="234"/>
                      <a:pt x="388" y="225"/>
                      <a:pt x="394" y="215"/>
                    </a:cubicBezTo>
                    <a:cubicBezTo>
                      <a:pt x="403" y="201"/>
                      <a:pt x="412" y="187"/>
                      <a:pt x="421" y="172"/>
                    </a:cubicBezTo>
                    <a:cubicBezTo>
                      <a:pt x="427" y="162"/>
                      <a:pt x="434" y="153"/>
                      <a:pt x="441" y="143"/>
                    </a:cubicBezTo>
                    <a:cubicBezTo>
                      <a:pt x="447" y="134"/>
                      <a:pt x="454" y="126"/>
                      <a:pt x="461" y="119"/>
                    </a:cubicBezTo>
                    <a:cubicBezTo>
                      <a:pt x="466" y="114"/>
                      <a:pt x="471" y="110"/>
                      <a:pt x="476" y="105"/>
                    </a:cubicBezTo>
                    <a:cubicBezTo>
                      <a:pt x="482" y="98"/>
                      <a:pt x="488" y="92"/>
                      <a:pt x="494" y="85"/>
                    </a:cubicBezTo>
                    <a:cubicBezTo>
                      <a:pt x="500" y="79"/>
                      <a:pt x="506" y="73"/>
                      <a:pt x="511" y="66"/>
                    </a:cubicBezTo>
                    <a:cubicBezTo>
                      <a:pt x="519" y="58"/>
                      <a:pt x="529" y="51"/>
                      <a:pt x="537" y="44"/>
                    </a:cubicBezTo>
                    <a:cubicBezTo>
                      <a:pt x="537" y="44"/>
                      <a:pt x="537" y="44"/>
                      <a:pt x="537" y="44"/>
                    </a:cubicBezTo>
                    <a:cubicBezTo>
                      <a:pt x="537" y="44"/>
                      <a:pt x="537" y="44"/>
                      <a:pt x="537" y="44"/>
                    </a:cubicBezTo>
                    <a:cubicBezTo>
                      <a:pt x="537" y="44"/>
                      <a:pt x="537" y="44"/>
                      <a:pt x="537" y="44"/>
                    </a:cubicBezTo>
                    <a:close/>
                    <a:moveTo>
                      <a:pt x="503" y="66"/>
                    </a:moveTo>
                    <a:cubicBezTo>
                      <a:pt x="503" y="66"/>
                      <a:pt x="503" y="66"/>
                      <a:pt x="503" y="66"/>
                    </a:cubicBezTo>
                    <a:cubicBezTo>
                      <a:pt x="508" y="60"/>
                      <a:pt x="512" y="55"/>
                      <a:pt x="518" y="51"/>
                    </a:cubicBezTo>
                    <a:cubicBezTo>
                      <a:pt x="523" y="48"/>
                      <a:pt x="528" y="45"/>
                      <a:pt x="532" y="42"/>
                    </a:cubicBezTo>
                    <a:cubicBezTo>
                      <a:pt x="534" y="41"/>
                      <a:pt x="536" y="40"/>
                      <a:pt x="537" y="40"/>
                    </a:cubicBezTo>
                    <a:cubicBezTo>
                      <a:pt x="537" y="40"/>
                      <a:pt x="538" y="40"/>
                      <a:pt x="538" y="39"/>
                    </a:cubicBezTo>
                    <a:cubicBezTo>
                      <a:pt x="538" y="39"/>
                      <a:pt x="538" y="39"/>
                      <a:pt x="538" y="39"/>
                    </a:cubicBezTo>
                    <a:cubicBezTo>
                      <a:pt x="539" y="39"/>
                      <a:pt x="539" y="38"/>
                      <a:pt x="539" y="38"/>
                    </a:cubicBezTo>
                    <a:cubicBezTo>
                      <a:pt x="539" y="38"/>
                      <a:pt x="539" y="39"/>
                      <a:pt x="538" y="39"/>
                    </a:cubicBezTo>
                    <a:cubicBezTo>
                      <a:pt x="538" y="39"/>
                      <a:pt x="538" y="39"/>
                      <a:pt x="538" y="39"/>
                    </a:cubicBezTo>
                    <a:cubicBezTo>
                      <a:pt x="538" y="40"/>
                      <a:pt x="537" y="40"/>
                      <a:pt x="537" y="40"/>
                    </a:cubicBezTo>
                    <a:cubicBezTo>
                      <a:pt x="533" y="43"/>
                      <a:pt x="529" y="47"/>
                      <a:pt x="524" y="50"/>
                    </a:cubicBezTo>
                    <a:cubicBezTo>
                      <a:pt x="521" y="52"/>
                      <a:pt x="518" y="54"/>
                      <a:pt x="515" y="57"/>
                    </a:cubicBezTo>
                    <a:cubicBezTo>
                      <a:pt x="511" y="60"/>
                      <a:pt x="507" y="63"/>
                      <a:pt x="503" y="66"/>
                    </a:cubicBezTo>
                    <a:cubicBezTo>
                      <a:pt x="503" y="66"/>
                      <a:pt x="503" y="66"/>
                      <a:pt x="503" y="66"/>
                    </a:cubicBezTo>
                    <a:cubicBezTo>
                      <a:pt x="503" y="66"/>
                      <a:pt x="502" y="66"/>
                      <a:pt x="502" y="66"/>
                    </a:cubicBezTo>
                    <a:cubicBezTo>
                      <a:pt x="502" y="66"/>
                      <a:pt x="503" y="66"/>
                      <a:pt x="503" y="66"/>
                    </a:cubicBezTo>
                    <a:close/>
                    <a:moveTo>
                      <a:pt x="495" y="74"/>
                    </a:moveTo>
                    <a:cubicBezTo>
                      <a:pt x="495" y="73"/>
                      <a:pt x="495" y="73"/>
                      <a:pt x="496" y="73"/>
                    </a:cubicBezTo>
                    <a:cubicBezTo>
                      <a:pt x="496" y="72"/>
                      <a:pt x="497" y="72"/>
                      <a:pt x="497" y="72"/>
                    </a:cubicBezTo>
                    <a:cubicBezTo>
                      <a:pt x="497" y="71"/>
                      <a:pt x="498" y="71"/>
                      <a:pt x="498" y="71"/>
                    </a:cubicBezTo>
                    <a:cubicBezTo>
                      <a:pt x="498" y="70"/>
                      <a:pt x="499" y="70"/>
                      <a:pt x="499" y="69"/>
                    </a:cubicBezTo>
                    <a:cubicBezTo>
                      <a:pt x="500" y="69"/>
                      <a:pt x="500" y="69"/>
                      <a:pt x="500" y="69"/>
                    </a:cubicBezTo>
                    <a:cubicBezTo>
                      <a:pt x="500" y="69"/>
                      <a:pt x="500" y="68"/>
                      <a:pt x="500" y="68"/>
                    </a:cubicBezTo>
                    <a:cubicBezTo>
                      <a:pt x="500" y="68"/>
                      <a:pt x="500" y="69"/>
                      <a:pt x="500" y="69"/>
                    </a:cubicBezTo>
                    <a:cubicBezTo>
                      <a:pt x="500" y="69"/>
                      <a:pt x="500" y="69"/>
                      <a:pt x="499" y="69"/>
                    </a:cubicBezTo>
                    <a:cubicBezTo>
                      <a:pt x="499" y="70"/>
                      <a:pt x="498" y="70"/>
                      <a:pt x="498" y="71"/>
                    </a:cubicBezTo>
                    <a:cubicBezTo>
                      <a:pt x="498" y="71"/>
                      <a:pt x="497" y="71"/>
                      <a:pt x="497" y="72"/>
                    </a:cubicBezTo>
                    <a:cubicBezTo>
                      <a:pt x="497" y="72"/>
                      <a:pt x="496" y="72"/>
                      <a:pt x="496" y="73"/>
                    </a:cubicBezTo>
                    <a:cubicBezTo>
                      <a:pt x="495" y="73"/>
                      <a:pt x="495" y="73"/>
                      <a:pt x="495" y="74"/>
                    </a:cubicBezTo>
                    <a:cubicBezTo>
                      <a:pt x="495" y="74"/>
                      <a:pt x="495" y="74"/>
                      <a:pt x="495" y="74"/>
                    </a:cubicBezTo>
                    <a:cubicBezTo>
                      <a:pt x="495" y="74"/>
                      <a:pt x="495" y="74"/>
                      <a:pt x="495" y="74"/>
                    </a:cubicBezTo>
                    <a:close/>
                    <a:moveTo>
                      <a:pt x="497" y="76"/>
                    </a:moveTo>
                    <a:cubicBezTo>
                      <a:pt x="497" y="76"/>
                      <a:pt x="498" y="76"/>
                      <a:pt x="498" y="76"/>
                    </a:cubicBezTo>
                    <a:cubicBezTo>
                      <a:pt x="498" y="75"/>
                      <a:pt x="498" y="75"/>
                      <a:pt x="498" y="75"/>
                    </a:cubicBezTo>
                    <a:cubicBezTo>
                      <a:pt x="498" y="75"/>
                      <a:pt x="498" y="75"/>
                      <a:pt x="498" y="76"/>
                    </a:cubicBezTo>
                    <a:cubicBezTo>
                      <a:pt x="498" y="76"/>
                      <a:pt x="497" y="76"/>
                      <a:pt x="497" y="76"/>
                    </a:cubicBezTo>
                    <a:cubicBezTo>
                      <a:pt x="494" y="80"/>
                      <a:pt x="491" y="84"/>
                      <a:pt x="488" y="88"/>
                    </a:cubicBezTo>
                    <a:cubicBezTo>
                      <a:pt x="480" y="97"/>
                      <a:pt x="470" y="106"/>
                      <a:pt x="461" y="115"/>
                    </a:cubicBezTo>
                    <a:cubicBezTo>
                      <a:pt x="453" y="122"/>
                      <a:pt x="445" y="131"/>
                      <a:pt x="439" y="140"/>
                    </a:cubicBezTo>
                    <a:cubicBezTo>
                      <a:pt x="433" y="149"/>
                      <a:pt x="427" y="158"/>
                      <a:pt x="421" y="167"/>
                    </a:cubicBezTo>
                    <a:cubicBezTo>
                      <a:pt x="414" y="178"/>
                      <a:pt x="408" y="188"/>
                      <a:pt x="401" y="199"/>
                    </a:cubicBezTo>
                    <a:cubicBezTo>
                      <a:pt x="394" y="210"/>
                      <a:pt x="386" y="221"/>
                      <a:pt x="379" y="232"/>
                    </a:cubicBezTo>
                    <a:cubicBezTo>
                      <a:pt x="377" y="235"/>
                      <a:pt x="376" y="238"/>
                      <a:pt x="374" y="241"/>
                    </a:cubicBezTo>
                    <a:cubicBezTo>
                      <a:pt x="372" y="244"/>
                      <a:pt x="371" y="247"/>
                      <a:pt x="369" y="251"/>
                    </a:cubicBezTo>
                    <a:cubicBezTo>
                      <a:pt x="369" y="251"/>
                      <a:pt x="369" y="251"/>
                      <a:pt x="368" y="251"/>
                    </a:cubicBezTo>
                    <a:cubicBezTo>
                      <a:pt x="369" y="250"/>
                      <a:pt x="369" y="249"/>
                      <a:pt x="369" y="248"/>
                    </a:cubicBezTo>
                    <a:cubicBezTo>
                      <a:pt x="376" y="230"/>
                      <a:pt x="385" y="213"/>
                      <a:pt x="396" y="197"/>
                    </a:cubicBezTo>
                    <a:cubicBezTo>
                      <a:pt x="400" y="191"/>
                      <a:pt x="403" y="184"/>
                      <a:pt x="408" y="178"/>
                    </a:cubicBezTo>
                    <a:cubicBezTo>
                      <a:pt x="415" y="168"/>
                      <a:pt x="423" y="157"/>
                      <a:pt x="430" y="147"/>
                    </a:cubicBezTo>
                    <a:cubicBezTo>
                      <a:pt x="438" y="136"/>
                      <a:pt x="447" y="126"/>
                      <a:pt x="456" y="116"/>
                    </a:cubicBezTo>
                    <a:cubicBezTo>
                      <a:pt x="460" y="111"/>
                      <a:pt x="466" y="107"/>
                      <a:pt x="471" y="102"/>
                    </a:cubicBezTo>
                    <a:cubicBezTo>
                      <a:pt x="479" y="95"/>
                      <a:pt x="486" y="87"/>
                      <a:pt x="493" y="79"/>
                    </a:cubicBezTo>
                    <a:cubicBezTo>
                      <a:pt x="495" y="78"/>
                      <a:pt x="496" y="77"/>
                      <a:pt x="497" y="76"/>
                    </a:cubicBezTo>
                    <a:close/>
                    <a:moveTo>
                      <a:pt x="492" y="76"/>
                    </a:moveTo>
                    <a:cubicBezTo>
                      <a:pt x="493" y="76"/>
                      <a:pt x="493" y="76"/>
                      <a:pt x="493" y="76"/>
                    </a:cubicBezTo>
                    <a:cubicBezTo>
                      <a:pt x="492" y="76"/>
                      <a:pt x="492" y="76"/>
                      <a:pt x="492" y="76"/>
                    </a:cubicBezTo>
                    <a:cubicBezTo>
                      <a:pt x="492" y="76"/>
                      <a:pt x="492" y="76"/>
                      <a:pt x="492" y="76"/>
                    </a:cubicBezTo>
                    <a:close/>
                    <a:moveTo>
                      <a:pt x="417" y="148"/>
                    </a:moveTo>
                    <a:cubicBezTo>
                      <a:pt x="425" y="139"/>
                      <a:pt x="433" y="130"/>
                      <a:pt x="442" y="121"/>
                    </a:cubicBezTo>
                    <a:cubicBezTo>
                      <a:pt x="450" y="114"/>
                      <a:pt x="458" y="106"/>
                      <a:pt x="466" y="99"/>
                    </a:cubicBezTo>
                    <a:cubicBezTo>
                      <a:pt x="473" y="92"/>
                      <a:pt x="481" y="86"/>
                      <a:pt x="489" y="79"/>
                    </a:cubicBezTo>
                    <a:cubicBezTo>
                      <a:pt x="489" y="79"/>
                      <a:pt x="490" y="78"/>
                      <a:pt x="490" y="78"/>
                    </a:cubicBezTo>
                    <a:cubicBezTo>
                      <a:pt x="490" y="78"/>
                      <a:pt x="490" y="78"/>
                      <a:pt x="491" y="78"/>
                    </a:cubicBezTo>
                    <a:cubicBezTo>
                      <a:pt x="483" y="86"/>
                      <a:pt x="476" y="94"/>
                      <a:pt x="468" y="102"/>
                    </a:cubicBezTo>
                    <a:cubicBezTo>
                      <a:pt x="461" y="108"/>
                      <a:pt x="454" y="114"/>
                      <a:pt x="448" y="121"/>
                    </a:cubicBezTo>
                    <a:cubicBezTo>
                      <a:pt x="433" y="137"/>
                      <a:pt x="421" y="153"/>
                      <a:pt x="409" y="171"/>
                    </a:cubicBezTo>
                    <a:cubicBezTo>
                      <a:pt x="401" y="184"/>
                      <a:pt x="393" y="197"/>
                      <a:pt x="385" y="210"/>
                    </a:cubicBezTo>
                    <a:cubicBezTo>
                      <a:pt x="377" y="223"/>
                      <a:pt x="370" y="237"/>
                      <a:pt x="366" y="252"/>
                    </a:cubicBezTo>
                    <a:cubicBezTo>
                      <a:pt x="364" y="257"/>
                      <a:pt x="362" y="263"/>
                      <a:pt x="360" y="268"/>
                    </a:cubicBezTo>
                    <a:cubicBezTo>
                      <a:pt x="361" y="264"/>
                      <a:pt x="362" y="261"/>
                      <a:pt x="362" y="258"/>
                    </a:cubicBezTo>
                    <a:cubicBezTo>
                      <a:pt x="363" y="250"/>
                      <a:pt x="367" y="242"/>
                      <a:pt x="370" y="234"/>
                    </a:cubicBezTo>
                    <a:cubicBezTo>
                      <a:pt x="374" y="223"/>
                      <a:pt x="380" y="213"/>
                      <a:pt x="386" y="203"/>
                    </a:cubicBezTo>
                    <a:cubicBezTo>
                      <a:pt x="389" y="197"/>
                      <a:pt x="392" y="190"/>
                      <a:pt x="396" y="183"/>
                    </a:cubicBezTo>
                    <a:cubicBezTo>
                      <a:pt x="402" y="171"/>
                      <a:pt x="408" y="159"/>
                      <a:pt x="417" y="148"/>
                    </a:cubicBezTo>
                    <a:close/>
                    <a:moveTo>
                      <a:pt x="316" y="292"/>
                    </a:moveTo>
                    <a:cubicBezTo>
                      <a:pt x="315" y="292"/>
                      <a:pt x="315" y="291"/>
                      <a:pt x="315" y="291"/>
                    </a:cubicBezTo>
                    <a:cubicBezTo>
                      <a:pt x="314" y="281"/>
                      <a:pt x="313" y="272"/>
                      <a:pt x="315" y="262"/>
                    </a:cubicBezTo>
                    <a:cubicBezTo>
                      <a:pt x="317" y="257"/>
                      <a:pt x="319" y="252"/>
                      <a:pt x="321" y="247"/>
                    </a:cubicBezTo>
                    <a:cubicBezTo>
                      <a:pt x="325" y="235"/>
                      <a:pt x="330" y="224"/>
                      <a:pt x="336" y="214"/>
                    </a:cubicBezTo>
                    <a:cubicBezTo>
                      <a:pt x="341" y="205"/>
                      <a:pt x="347" y="197"/>
                      <a:pt x="353" y="188"/>
                    </a:cubicBezTo>
                    <a:cubicBezTo>
                      <a:pt x="359" y="177"/>
                      <a:pt x="368" y="167"/>
                      <a:pt x="376" y="158"/>
                    </a:cubicBezTo>
                    <a:cubicBezTo>
                      <a:pt x="384" y="149"/>
                      <a:pt x="393" y="140"/>
                      <a:pt x="401" y="131"/>
                    </a:cubicBezTo>
                    <a:cubicBezTo>
                      <a:pt x="410" y="121"/>
                      <a:pt x="419" y="112"/>
                      <a:pt x="430" y="105"/>
                    </a:cubicBezTo>
                    <a:cubicBezTo>
                      <a:pt x="434" y="102"/>
                      <a:pt x="437" y="98"/>
                      <a:pt x="441" y="95"/>
                    </a:cubicBezTo>
                    <a:cubicBezTo>
                      <a:pt x="442" y="94"/>
                      <a:pt x="443" y="94"/>
                      <a:pt x="444" y="93"/>
                    </a:cubicBezTo>
                    <a:cubicBezTo>
                      <a:pt x="444" y="93"/>
                      <a:pt x="444" y="93"/>
                      <a:pt x="444" y="93"/>
                    </a:cubicBezTo>
                    <a:cubicBezTo>
                      <a:pt x="445" y="92"/>
                      <a:pt x="445" y="92"/>
                      <a:pt x="445" y="92"/>
                    </a:cubicBezTo>
                    <a:cubicBezTo>
                      <a:pt x="445" y="92"/>
                      <a:pt x="445" y="91"/>
                      <a:pt x="446" y="91"/>
                    </a:cubicBezTo>
                    <a:cubicBezTo>
                      <a:pt x="449" y="88"/>
                      <a:pt x="451" y="84"/>
                      <a:pt x="455" y="81"/>
                    </a:cubicBezTo>
                    <a:cubicBezTo>
                      <a:pt x="462" y="74"/>
                      <a:pt x="470" y="67"/>
                      <a:pt x="478" y="61"/>
                    </a:cubicBezTo>
                    <a:cubicBezTo>
                      <a:pt x="486" y="57"/>
                      <a:pt x="493" y="53"/>
                      <a:pt x="500" y="48"/>
                    </a:cubicBezTo>
                    <a:cubicBezTo>
                      <a:pt x="501" y="48"/>
                      <a:pt x="501" y="48"/>
                      <a:pt x="501" y="48"/>
                    </a:cubicBezTo>
                    <a:cubicBezTo>
                      <a:pt x="501" y="48"/>
                      <a:pt x="501" y="48"/>
                      <a:pt x="502" y="48"/>
                    </a:cubicBezTo>
                    <a:cubicBezTo>
                      <a:pt x="502" y="48"/>
                      <a:pt x="502" y="48"/>
                      <a:pt x="502" y="48"/>
                    </a:cubicBezTo>
                    <a:cubicBezTo>
                      <a:pt x="502" y="48"/>
                      <a:pt x="502" y="48"/>
                      <a:pt x="502" y="48"/>
                    </a:cubicBezTo>
                    <a:cubicBezTo>
                      <a:pt x="501" y="48"/>
                      <a:pt x="501" y="48"/>
                      <a:pt x="501" y="48"/>
                    </a:cubicBezTo>
                    <a:cubicBezTo>
                      <a:pt x="501" y="48"/>
                      <a:pt x="501" y="48"/>
                      <a:pt x="500" y="48"/>
                    </a:cubicBezTo>
                    <a:cubicBezTo>
                      <a:pt x="498" y="50"/>
                      <a:pt x="496" y="53"/>
                      <a:pt x="493" y="54"/>
                    </a:cubicBezTo>
                    <a:cubicBezTo>
                      <a:pt x="485" y="59"/>
                      <a:pt x="478" y="65"/>
                      <a:pt x="471" y="71"/>
                    </a:cubicBezTo>
                    <a:cubicBezTo>
                      <a:pt x="468" y="74"/>
                      <a:pt x="465" y="76"/>
                      <a:pt x="462" y="78"/>
                    </a:cubicBezTo>
                    <a:cubicBezTo>
                      <a:pt x="457" y="82"/>
                      <a:pt x="453" y="85"/>
                      <a:pt x="449" y="88"/>
                    </a:cubicBezTo>
                    <a:cubicBezTo>
                      <a:pt x="448" y="89"/>
                      <a:pt x="447" y="90"/>
                      <a:pt x="446" y="91"/>
                    </a:cubicBezTo>
                    <a:cubicBezTo>
                      <a:pt x="445" y="91"/>
                      <a:pt x="445" y="92"/>
                      <a:pt x="445" y="92"/>
                    </a:cubicBezTo>
                    <a:cubicBezTo>
                      <a:pt x="445" y="92"/>
                      <a:pt x="445" y="92"/>
                      <a:pt x="444" y="93"/>
                    </a:cubicBezTo>
                    <a:cubicBezTo>
                      <a:pt x="444" y="93"/>
                      <a:pt x="444" y="93"/>
                      <a:pt x="444" y="93"/>
                    </a:cubicBezTo>
                    <a:cubicBezTo>
                      <a:pt x="442" y="95"/>
                      <a:pt x="440" y="98"/>
                      <a:pt x="438" y="100"/>
                    </a:cubicBezTo>
                    <a:cubicBezTo>
                      <a:pt x="434" y="104"/>
                      <a:pt x="430" y="108"/>
                      <a:pt x="426" y="112"/>
                    </a:cubicBezTo>
                    <a:cubicBezTo>
                      <a:pt x="421" y="117"/>
                      <a:pt x="416" y="121"/>
                      <a:pt x="411" y="126"/>
                    </a:cubicBezTo>
                    <a:cubicBezTo>
                      <a:pt x="403" y="133"/>
                      <a:pt x="395" y="141"/>
                      <a:pt x="388" y="148"/>
                    </a:cubicBezTo>
                    <a:cubicBezTo>
                      <a:pt x="382" y="154"/>
                      <a:pt x="375" y="161"/>
                      <a:pt x="370" y="168"/>
                    </a:cubicBezTo>
                    <a:cubicBezTo>
                      <a:pt x="361" y="178"/>
                      <a:pt x="353" y="189"/>
                      <a:pt x="347" y="202"/>
                    </a:cubicBezTo>
                    <a:cubicBezTo>
                      <a:pt x="343" y="209"/>
                      <a:pt x="339" y="216"/>
                      <a:pt x="335" y="224"/>
                    </a:cubicBezTo>
                    <a:cubicBezTo>
                      <a:pt x="331" y="233"/>
                      <a:pt x="326" y="242"/>
                      <a:pt x="323" y="251"/>
                    </a:cubicBezTo>
                    <a:cubicBezTo>
                      <a:pt x="319" y="264"/>
                      <a:pt x="317" y="276"/>
                      <a:pt x="317" y="290"/>
                    </a:cubicBezTo>
                    <a:cubicBezTo>
                      <a:pt x="317" y="290"/>
                      <a:pt x="316" y="291"/>
                      <a:pt x="316" y="292"/>
                    </a:cubicBezTo>
                    <a:close/>
                    <a:moveTo>
                      <a:pt x="437" y="105"/>
                    </a:moveTo>
                    <a:cubicBezTo>
                      <a:pt x="437" y="105"/>
                      <a:pt x="436" y="106"/>
                      <a:pt x="436" y="106"/>
                    </a:cubicBezTo>
                    <a:cubicBezTo>
                      <a:pt x="435" y="106"/>
                      <a:pt x="435" y="107"/>
                      <a:pt x="435" y="107"/>
                    </a:cubicBezTo>
                    <a:cubicBezTo>
                      <a:pt x="434" y="107"/>
                      <a:pt x="434" y="108"/>
                      <a:pt x="434" y="108"/>
                    </a:cubicBezTo>
                    <a:cubicBezTo>
                      <a:pt x="434" y="108"/>
                      <a:pt x="433" y="108"/>
                      <a:pt x="433" y="108"/>
                    </a:cubicBezTo>
                    <a:cubicBezTo>
                      <a:pt x="432" y="109"/>
                      <a:pt x="431" y="111"/>
                      <a:pt x="430" y="112"/>
                    </a:cubicBezTo>
                    <a:cubicBezTo>
                      <a:pt x="430" y="112"/>
                      <a:pt x="430" y="112"/>
                      <a:pt x="430" y="111"/>
                    </a:cubicBezTo>
                    <a:cubicBezTo>
                      <a:pt x="431" y="110"/>
                      <a:pt x="432" y="109"/>
                      <a:pt x="433" y="108"/>
                    </a:cubicBezTo>
                    <a:cubicBezTo>
                      <a:pt x="433" y="108"/>
                      <a:pt x="434" y="108"/>
                      <a:pt x="434" y="108"/>
                    </a:cubicBezTo>
                    <a:cubicBezTo>
                      <a:pt x="434" y="108"/>
                      <a:pt x="434" y="107"/>
                      <a:pt x="435" y="107"/>
                    </a:cubicBezTo>
                    <a:cubicBezTo>
                      <a:pt x="435" y="107"/>
                      <a:pt x="435" y="106"/>
                      <a:pt x="436" y="106"/>
                    </a:cubicBezTo>
                    <a:cubicBezTo>
                      <a:pt x="436" y="105"/>
                      <a:pt x="437" y="105"/>
                      <a:pt x="437" y="105"/>
                    </a:cubicBezTo>
                    <a:close/>
                    <a:moveTo>
                      <a:pt x="428" y="114"/>
                    </a:moveTo>
                    <a:cubicBezTo>
                      <a:pt x="428" y="114"/>
                      <a:pt x="428" y="114"/>
                      <a:pt x="428" y="114"/>
                    </a:cubicBezTo>
                    <a:cubicBezTo>
                      <a:pt x="428" y="114"/>
                      <a:pt x="428" y="114"/>
                      <a:pt x="428" y="114"/>
                    </a:cubicBezTo>
                    <a:cubicBezTo>
                      <a:pt x="428" y="114"/>
                      <a:pt x="428" y="114"/>
                      <a:pt x="428" y="114"/>
                    </a:cubicBezTo>
                    <a:close/>
                    <a:moveTo>
                      <a:pt x="321" y="269"/>
                    </a:moveTo>
                    <a:cubicBezTo>
                      <a:pt x="322" y="261"/>
                      <a:pt x="325" y="253"/>
                      <a:pt x="328" y="245"/>
                    </a:cubicBezTo>
                    <a:cubicBezTo>
                      <a:pt x="330" y="241"/>
                      <a:pt x="333" y="236"/>
                      <a:pt x="335" y="231"/>
                    </a:cubicBezTo>
                    <a:cubicBezTo>
                      <a:pt x="340" y="222"/>
                      <a:pt x="345" y="212"/>
                      <a:pt x="350" y="202"/>
                    </a:cubicBezTo>
                    <a:cubicBezTo>
                      <a:pt x="354" y="194"/>
                      <a:pt x="360" y="186"/>
                      <a:pt x="365" y="178"/>
                    </a:cubicBezTo>
                    <a:cubicBezTo>
                      <a:pt x="373" y="167"/>
                      <a:pt x="382" y="157"/>
                      <a:pt x="392" y="148"/>
                    </a:cubicBezTo>
                    <a:cubicBezTo>
                      <a:pt x="401" y="140"/>
                      <a:pt x="409" y="131"/>
                      <a:pt x="418" y="123"/>
                    </a:cubicBezTo>
                    <a:cubicBezTo>
                      <a:pt x="419" y="122"/>
                      <a:pt x="420" y="122"/>
                      <a:pt x="421" y="121"/>
                    </a:cubicBezTo>
                    <a:cubicBezTo>
                      <a:pt x="421" y="121"/>
                      <a:pt x="421" y="121"/>
                      <a:pt x="421" y="121"/>
                    </a:cubicBezTo>
                    <a:cubicBezTo>
                      <a:pt x="422" y="120"/>
                      <a:pt x="423" y="118"/>
                      <a:pt x="424" y="117"/>
                    </a:cubicBezTo>
                    <a:cubicBezTo>
                      <a:pt x="425" y="117"/>
                      <a:pt x="425" y="117"/>
                      <a:pt x="425" y="116"/>
                    </a:cubicBezTo>
                    <a:cubicBezTo>
                      <a:pt x="425" y="117"/>
                      <a:pt x="425" y="117"/>
                      <a:pt x="424" y="117"/>
                    </a:cubicBezTo>
                    <a:cubicBezTo>
                      <a:pt x="423" y="119"/>
                      <a:pt x="422" y="120"/>
                      <a:pt x="421" y="121"/>
                    </a:cubicBezTo>
                    <a:cubicBezTo>
                      <a:pt x="421" y="121"/>
                      <a:pt x="421" y="121"/>
                      <a:pt x="421" y="121"/>
                    </a:cubicBezTo>
                    <a:cubicBezTo>
                      <a:pt x="416" y="126"/>
                      <a:pt x="411" y="131"/>
                      <a:pt x="407" y="136"/>
                    </a:cubicBezTo>
                    <a:cubicBezTo>
                      <a:pt x="400" y="143"/>
                      <a:pt x="393" y="150"/>
                      <a:pt x="386" y="158"/>
                    </a:cubicBezTo>
                    <a:cubicBezTo>
                      <a:pt x="376" y="169"/>
                      <a:pt x="368" y="181"/>
                      <a:pt x="360" y="193"/>
                    </a:cubicBezTo>
                    <a:cubicBezTo>
                      <a:pt x="351" y="208"/>
                      <a:pt x="342" y="224"/>
                      <a:pt x="336" y="240"/>
                    </a:cubicBezTo>
                    <a:cubicBezTo>
                      <a:pt x="333" y="247"/>
                      <a:pt x="329" y="255"/>
                      <a:pt x="326" y="263"/>
                    </a:cubicBezTo>
                    <a:cubicBezTo>
                      <a:pt x="324" y="271"/>
                      <a:pt x="321" y="280"/>
                      <a:pt x="318" y="288"/>
                    </a:cubicBezTo>
                    <a:cubicBezTo>
                      <a:pt x="319" y="282"/>
                      <a:pt x="320" y="276"/>
                      <a:pt x="321" y="269"/>
                    </a:cubicBezTo>
                    <a:close/>
                    <a:moveTo>
                      <a:pt x="322" y="289"/>
                    </a:moveTo>
                    <a:cubicBezTo>
                      <a:pt x="322" y="289"/>
                      <a:pt x="322" y="289"/>
                      <a:pt x="321" y="289"/>
                    </a:cubicBezTo>
                    <a:cubicBezTo>
                      <a:pt x="321" y="289"/>
                      <a:pt x="321" y="288"/>
                      <a:pt x="322" y="287"/>
                    </a:cubicBezTo>
                    <a:cubicBezTo>
                      <a:pt x="324" y="276"/>
                      <a:pt x="328" y="265"/>
                      <a:pt x="332" y="255"/>
                    </a:cubicBezTo>
                    <a:cubicBezTo>
                      <a:pt x="336" y="245"/>
                      <a:pt x="340" y="235"/>
                      <a:pt x="345" y="226"/>
                    </a:cubicBezTo>
                    <a:cubicBezTo>
                      <a:pt x="348" y="219"/>
                      <a:pt x="352" y="212"/>
                      <a:pt x="356" y="206"/>
                    </a:cubicBezTo>
                    <a:cubicBezTo>
                      <a:pt x="361" y="197"/>
                      <a:pt x="366" y="189"/>
                      <a:pt x="372" y="181"/>
                    </a:cubicBezTo>
                    <a:cubicBezTo>
                      <a:pt x="379" y="171"/>
                      <a:pt x="387" y="161"/>
                      <a:pt x="396" y="151"/>
                    </a:cubicBezTo>
                    <a:cubicBezTo>
                      <a:pt x="408" y="138"/>
                      <a:pt x="420" y="126"/>
                      <a:pt x="433" y="114"/>
                    </a:cubicBezTo>
                    <a:cubicBezTo>
                      <a:pt x="442" y="105"/>
                      <a:pt x="451" y="95"/>
                      <a:pt x="461" y="85"/>
                    </a:cubicBezTo>
                    <a:cubicBezTo>
                      <a:pt x="470" y="76"/>
                      <a:pt x="480" y="67"/>
                      <a:pt x="490" y="59"/>
                    </a:cubicBezTo>
                    <a:cubicBezTo>
                      <a:pt x="496" y="56"/>
                      <a:pt x="501" y="52"/>
                      <a:pt x="506" y="48"/>
                    </a:cubicBezTo>
                    <a:cubicBezTo>
                      <a:pt x="507" y="48"/>
                      <a:pt x="508" y="47"/>
                      <a:pt x="508" y="47"/>
                    </a:cubicBezTo>
                    <a:cubicBezTo>
                      <a:pt x="508" y="47"/>
                      <a:pt x="508" y="47"/>
                      <a:pt x="508" y="47"/>
                    </a:cubicBezTo>
                    <a:cubicBezTo>
                      <a:pt x="508" y="47"/>
                      <a:pt x="508" y="47"/>
                      <a:pt x="508" y="47"/>
                    </a:cubicBezTo>
                    <a:cubicBezTo>
                      <a:pt x="502" y="52"/>
                      <a:pt x="495" y="58"/>
                      <a:pt x="489" y="63"/>
                    </a:cubicBezTo>
                    <a:cubicBezTo>
                      <a:pt x="476" y="75"/>
                      <a:pt x="463" y="86"/>
                      <a:pt x="451" y="97"/>
                    </a:cubicBezTo>
                    <a:cubicBezTo>
                      <a:pt x="443" y="105"/>
                      <a:pt x="437" y="113"/>
                      <a:pt x="429" y="121"/>
                    </a:cubicBezTo>
                    <a:cubicBezTo>
                      <a:pt x="427" y="124"/>
                      <a:pt x="424" y="127"/>
                      <a:pt x="421" y="130"/>
                    </a:cubicBezTo>
                    <a:cubicBezTo>
                      <a:pt x="418" y="133"/>
                      <a:pt x="415" y="136"/>
                      <a:pt x="413" y="140"/>
                    </a:cubicBezTo>
                    <a:cubicBezTo>
                      <a:pt x="401" y="157"/>
                      <a:pt x="390" y="174"/>
                      <a:pt x="378" y="192"/>
                    </a:cubicBezTo>
                    <a:cubicBezTo>
                      <a:pt x="371" y="201"/>
                      <a:pt x="365" y="210"/>
                      <a:pt x="358" y="218"/>
                    </a:cubicBezTo>
                    <a:cubicBezTo>
                      <a:pt x="346" y="233"/>
                      <a:pt x="335" y="250"/>
                      <a:pt x="329" y="268"/>
                    </a:cubicBezTo>
                    <a:cubicBezTo>
                      <a:pt x="327" y="274"/>
                      <a:pt x="325" y="280"/>
                      <a:pt x="324" y="285"/>
                    </a:cubicBezTo>
                    <a:cubicBezTo>
                      <a:pt x="323" y="287"/>
                      <a:pt x="323" y="288"/>
                      <a:pt x="322" y="289"/>
                    </a:cubicBezTo>
                    <a:close/>
                    <a:moveTo>
                      <a:pt x="328" y="280"/>
                    </a:moveTo>
                    <a:cubicBezTo>
                      <a:pt x="330" y="272"/>
                      <a:pt x="333" y="263"/>
                      <a:pt x="337" y="255"/>
                    </a:cubicBezTo>
                    <a:cubicBezTo>
                      <a:pt x="339" y="252"/>
                      <a:pt x="341" y="248"/>
                      <a:pt x="343" y="244"/>
                    </a:cubicBezTo>
                    <a:cubicBezTo>
                      <a:pt x="348" y="235"/>
                      <a:pt x="355" y="227"/>
                      <a:pt x="361" y="219"/>
                    </a:cubicBezTo>
                    <a:cubicBezTo>
                      <a:pt x="368" y="209"/>
                      <a:pt x="376" y="198"/>
                      <a:pt x="383" y="188"/>
                    </a:cubicBezTo>
                    <a:cubicBezTo>
                      <a:pt x="387" y="183"/>
                      <a:pt x="389" y="178"/>
                      <a:pt x="392" y="174"/>
                    </a:cubicBezTo>
                    <a:cubicBezTo>
                      <a:pt x="393" y="174"/>
                      <a:pt x="393" y="174"/>
                      <a:pt x="393" y="174"/>
                    </a:cubicBezTo>
                    <a:cubicBezTo>
                      <a:pt x="390" y="181"/>
                      <a:pt x="386" y="188"/>
                      <a:pt x="383" y="195"/>
                    </a:cubicBezTo>
                    <a:cubicBezTo>
                      <a:pt x="378" y="204"/>
                      <a:pt x="372" y="213"/>
                      <a:pt x="366" y="221"/>
                    </a:cubicBezTo>
                    <a:cubicBezTo>
                      <a:pt x="361" y="227"/>
                      <a:pt x="357" y="233"/>
                      <a:pt x="352" y="239"/>
                    </a:cubicBezTo>
                    <a:cubicBezTo>
                      <a:pt x="345" y="247"/>
                      <a:pt x="339" y="255"/>
                      <a:pt x="335" y="264"/>
                    </a:cubicBezTo>
                    <a:cubicBezTo>
                      <a:pt x="333" y="270"/>
                      <a:pt x="330" y="275"/>
                      <a:pt x="328" y="280"/>
                    </a:cubicBezTo>
                    <a:close/>
                    <a:moveTo>
                      <a:pt x="330" y="286"/>
                    </a:moveTo>
                    <a:cubicBezTo>
                      <a:pt x="331" y="282"/>
                      <a:pt x="332" y="278"/>
                      <a:pt x="334" y="275"/>
                    </a:cubicBezTo>
                    <a:cubicBezTo>
                      <a:pt x="337" y="268"/>
                      <a:pt x="341" y="261"/>
                      <a:pt x="345" y="254"/>
                    </a:cubicBezTo>
                    <a:cubicBezTo>
                      <a:pt x="349" y="248"/>
                      <a:pt x="354" y="242"/>
                      <a:pt x="359" y="236"/>
                    </a:cubicBezTo>
                    <a:cubicBezTo>
                      <a:pt x="363" y="231"/>
                      <a:pt x="367" y="226"/>
                      <a:pt x="370" y="221"/>
                    </a:cubicBezTo>
                    <a:cubicBezTo>
                      <a:pt x="371" y="221"/>
                      <a:pt x="372" y="220"/>
                      <a:pt x="372" y="219"/>
                    </a:cubicBezTo>
                    <a:cubicBezTo>
                      <a:pt x="372" y="219"/>
                      <a:pt x="373" y="219"/>
                      <a:pt x="373" y="219"/>
                    </a:cubicBezTo>
                    <a:cubicBezTo>
                      <a:pt x="369" y="228"/>
                      <a:pt x="365" y="236"/>
                      <a:pt x="362" y="245"/>
                    </a:cubicBezTo>
                    <a:cubicBezTo>
                      <a:pt x="359" y="252"/>
                      <a:pt x="358" y="260"/>
                      <a:pt x="357" y="267"/>
                    </a:cubicBezTo>
                    <a:cubicBezTo>
                      <a:pt x="356" y="270"/>
                      <a:pt x="356" y="272"/>
                      <a:pt x="356" y="275"/>
                    </a:cubicBezTo>
                    <a:cubicBezTo>
                      <a:pt x="356" y="276"/>
                      <a:pt x="355" y="277"/>
                      <a:pt x="354" y="277"/>
                    </a:cubicBezTo>
                    <a:cubicBezTo>
                      <a:pt x="346" y="280"/>
                      <a:pt x="338" y="283"/>
                      <a:pt x="330" y="286"/>
                    </a:cubicBezTo>
                    <a:close/>
                    <a:moveTo>
                      <a:pt x="366" y="318"/>
                    </a:moveTo>
                    <a:cubicBezTo>
                      <a:pt x="353" y="313"/>
                      <a:pt x="341" y="306"/>
                      <a:pt x="335" y="300"/>
                    </a:cubicBezTo>
                    <a:cubicBezTo>
                      <a:pt x="340" y="302"/>
                      <a:pt x="344" y="304"/>
                      <a:pt x="349" y="306"/>
                    </a:cubicBezTo>
                    <a:cubicBezTo>
                      <a:pt x="356" y="310"/>
                      <a:pt x="363" y="314"/>
                      <a:pt x="371" y="317"/>
                    </a:cubicBezTo>
                    <a:cubicBezTo>
                      <a:pt x="381" y="321"/>
                      <a:pt x="391" y="324"/>
                      <a:pt x="401" y="328"/>
                    </a:cubicBezTo>
                    <a:cubicBezTo>
                      <a:pt x="397" y="329"/>
                      <a:pt x="378" y="323"/>
                      <a:pt x="366" y="318"/>
                    </a:cubicBezTo>
                    <a:close/>
                    <a:moveTo>
                      <a:pt x="406" y="330"/>
                    </a:moveTo>
                    <a:cubicBezTo>
                      <a:pt x="405" y="330"/>
                      <a:pt x="405" y="330"/>
                      <a:pt x="405" y="330"/>
                    </a:cubicBezTo>
                    <a:cubicBezTo>
                      <a:pt x="406" y="330"/>
                      <a:pt x="406" y="330"/>
                      <a:pt x="406" y="330"/>
                    </a:cubicBezTo>
                    <a:close/>
                    <a:moveTo>
                      <a:pt x="625" y="468"/>
                    </a:moveTo>
                    <a:cubicBezTo>
                      <a:pt x="625" y="468"/>
                      <a:pt x="625" y="468"/>
                      <a:pt x="625" y="468"/>
                    </a:cubicBezTo>
                    <a:cubicBezTo>
                      <a:pt x="625" y="468"/>
                      <a:pt x="625" y="468"/>
                      <a:pt x="625" y="468"/>
                    </a:cubicBezTo>
                    <a:cubicBezTo>
                      <a:pt x="625" y="468"/>
                      <a:pt x="625" y="468"/>
                      <a:pt x="625" y="468"/>
                    </a:cubicBezTo>
                    <a:cubicBezTo>
                      <a:pt x="621" y="466"/>
                      <a:pt x="618" y="463"/>
                      <a:pt x="615" y="459"/>
                    </a:cubicBezTo>
                    <a:cubicBezTo>
                      <a:pt x="609" y="454"/>
                      <a:pt x="605" y="447"/>
                      <a:pt x="601" y="440"/>
                    </a:cubicBezTo>
                    <a:cubicBezTo>
                      <a:pt x="599" y="437"/>
                      <a:pt x="596" y="434"/>
                      <a:pt x="593" y="430"/>
                    </a:cubicBezTo>
                    <a:cubicBezTo>
                      <a:pt x="594" y="430"/>
                      <a:pt x="594" y="430"/>
                      <a:pt x="594" y="430"/>
                    </a:cubicBezTo>
                    <a:cubicBezTo>
                      <a:pt x="595" y="431"/>
                      <a:pt x="597" y="432"/>
                      <a:pt x="598" y="433"/>
                    </a:cubicBezTo>
                    <a:cubicBezTo>
                      <a:pt x="600" y="436"/>
                      <a:pt x="602" y="440"/>
                      <a:pt x="604" y="443"/>
                    </a:cubicBezTo>
                    <a:cubicBezTo>
                      <a:pt x="609" y="449"/>
                      <a:pt x="615" y="455"/>
                      <a:pt x="620" y="462"/>
                    </a:cubicBezTo>
                    <a:cubicBezTo>
                      <a:pt x="621" y="464"/>
                      <a:pt x="623" y="466"/>
                      <a:pt x="625" y="468"/>
                    </a:cubicBezTo>
                    <a:close/>
                    <a:moveTo>
                      <a:pt x="613" y="449"/>
                    </a:moveTo>
                    <a:cubicBezTo>
                      <a:pt x="614" y="449"/>
                      <a:pt x="614" y="450"/>
                      <a:pt x="614" y="450"/>
                    </a:cubicBezTo>
                    <a:cubicBezTo>
                      <a:pt x="614" y="450"/>
                      <a:pt x="614" y="451"/>
                      <a:pt x="615" y="451"/>
                    </a:cubicBezTo>
                    <a:cubicBezTo>
                      <a:pt x="615" y="451"/>
                      <a:pt x="615" y="452"/>
                      <a:pt x="616" y="452"/>
                    </a:cubicBezTo>
                    <a:cubicBezTo>
                      <a:pt x="615" y="452"/>
                      <a:pt x="615" y="451"/>
                      <a:pt x="615" y="451"/>
                    </a:cubicBezTo>
                    <a:cubicBezTo>
                      <a:pt x="614" y="451"/>
                      <a:pt x="614" y="450"/>
                      <a:pt x="614" y="450"/>
                    </a:cubicBezTo>
                    <a:cubicBezTo>
                      <a:pt x="614" y="450"/>
                      <a:pt x="613" y="449"/>
                      <a:pt x="613" y="449"/>
                    </a:cubicBezTo>
                    <a:cubicBezTo>
                      <a:pt x="613" y="448"/>
                      <a:pt x="612" y="448"/>
                      <a:pt x="612" y="447"/>
                    </a:cubicBezTo>
                    <a:cubicBezTo>
                      <a:pt x="611" y="446"/>
                      <a:pt x="611" y="446"/>
                      <a:pt x="610" y="445"/>
                    </a:cubicBezTo>
                    <a:cubicBezTo>
                      <a:pt x="610" y="445"/>
                      <a:pt x="610" y="444"/>
                      <a:pt x="610" y="444"/>
                    </a:cubicBezTo>
                    <a:cubicBezTo>
                      <a:pt x="610" y="444"/>
                      <a:pt x="610" y="444"/>
                      <a:pt x="610" y="444"/>
                    </a:cubicBezTo>
                    <a:cubicBezTo>
                      <a:pt x="608" y="442"/>
                      <a:pt x="607" y="441"/>
                      <a:pt x="605" y="439"/>
                    </a:cubicBezTo>
                    <a:cubicBezTo>
                      <a:pt x="605" y="439"/>
                      <a:pt x="605" y="439"/>
                      <a:pt x="606" y="439"/>
                    </a:cubicBezTo>
                    <a:cubicBezTo>
                      <a:pt x="607" y="440"/>
                      <a:pt x="609" y="441"/>
                      <a:pt x="610" y="444"/>
                    </a:cubicBezTo>
                    <a:cubicBezTo>
                      <a:pt x="610" y="444"/>
                      <a:pt x="610" y="444"/>
                      <a:pt x="610" y="444"/>
                    </a:cubicBezTo>
                    <a:cubicBezTo>
                      <a:pt x="610" y="444"/>
                      <a:pt x="610" y="445"/>
                      <a:pt x="610" y="445"/>
                    </a:cubicBezTo>
                    <a:cubicBezTo>
                      <a:pt x="611" y="446"/>
                      <a:pt x="611" y="446"/>
                      <a:pt x="612" y="447"/>
                    </a:cubicBezTo>
                    <a:cubicBezTo>
                      <a:pt x="612" y="448"/>
                      <a:pt x="613" y="448"/>
                      <a:pt x="613" y="449"/>
                    </a:cubicBezTo>
                    <a:close/>
                    <a:moveTo>
                      <a:pt x="613" y="444"/>
                    </a:moveTo>
                    <a:cubicBezTo>
                      <a:pt x="613" y="444"/>
                      <a:pt x="613" y="444"/>
                      <a:pt x="613" y="444"/>
                    </a:cubicBezTo>
                    <a:cubicBezTo>
                      <a:pt x="614" y="445"/>
                      <a:pt x="615" y="446"/>
                      <a:pt x="615" y="447"/>
                    </a:cubicBezTo>
                    <a:cubicBezTo>
                      <a:pt x="616" y="447"/>
                      <a:pt x="616" y="447"/>
                      <a:pt x="616" y="448"/>
                    </a:cubicBezTo>
                    <a:cubicBezTo>
                      <a:pt x="616" y="448"/>
                      <a:pt x="616" y="448"/>
                      <a:pt x="616" y="448"/>
                    </a:cubicBezTo>
                    <a:cubicBezTo>
                      <a:pt x="616" y="447"/>
                      <a:pt x="615" y="447"/>
                      <a:pt x="615" y="447"/>
                    </a:cubicBezTo>
                    <a:cubicBezTo>
                      <a:pt x="615" y="446"/>
                      <a:pt x="614" y="445"/>
                      <a:pt x="613" y="444"/>
                    </a:cubicBezTo>
                    <a:close/>
                    <a:moveTo>
                      <a:pt x="617" y="450"/>
                    </a:moveTo>
                    <a:cubicBezTo>
                      <a:pt x="617" y="450"/>
                      <a:pt x="617" y="450"/>
                      <a:pt x="617" y="450"/>
                    </a:cubicBezTo>
                    <a:cubicBezTo>
                      <a:pt x="617" y="450"/>
                      <a:pt x="617" y="450"/>
                      <a:pt x="618" y="451"/>
                    </a:cubicBezTo>
                    <a:cubicBezTo>
                      <a:pt x="617" y="450"/>
                      <a:pt x="617" y="450"/>
                      <a:pt x="617" y="450"/>
                    </a:cubicBezTo>
                    <a:close/>
                    <a:moveTo>
                      <a:pt x="616" y="432"/>
                    </a:moveTo>
                    <a:cubicBezTo>
                      <a:pt x="617" y="432"/>
                      <a:pt x="617" y="432"/>
                      <a:pt x="618" y="433"/>
                    </a:cubicBezTo>
                    <a:cubicBezTo>
                      <a:pt x="618" y="433"/>
                      <a:pt x="618" y="433"/>
                      <a:pt x="618" y="433"/>
                    </a:cubicBezTo>
                    <a:cubicBezTo>
                      <a:pt x="617" y="432"/>
                      <a:pt x="617" y="432"/>
                      <a:pt x="616" y="432"/>
                    </a:cubicBezTo>
                    <a:cubicBezTo>
                      <a:pt x="616" y="431"/>
                      <a:pt x="616" y="431"/>
                      <a:pt x="616" y="431"/>
                    </a:cubicBezTo>
                    <a:lnTo>
                      <a:pt x="616" y="432"/>
                    </a:lnTo>
                    <a:close/>
                    <a:moveTo>
                      <a:pt x="635" y="452"/>
                    </a:moveTo>
                    <a:cubicBezTo>
                      <a:pt x="635" y="452"/>
                      <a:pt x="635" y="452"/>
                      <a:pt x="635" y="453"/>
                    </a:cubicBezTo>
                    <a:cubicBezTo>
                      <a:pt x="634" y="452"/>
                      <a:pt x="633" y="452"/>
                      <a:pt x="632" y="451"/>
                    </a:cubicBezTo>
                    <a:cubicBezTo>
                      <a:pt x="626" y="448"/>
                      <a:pt x="620" y="444"/>
                      <a:pt x="614" y="440"/>
                    </a:cubicBezTo>
                    <a:cubicBezTo>
                      <a:pt x="604" y="432"/>
                      <a:pt x="594" y="425"/>
                      <a:pt x="584" y="418"/>
                    </a:cubicBezTo>
                    <a:cubicBezTo>
                      <a:pt x="580" y="414"/>
                      <a:pt x="575" y="411"/>
                      <a:pt x="570" y="408"/>
                    </a:cubicBezTo>
                    <a:cubicBezTo>
                      <a:pt x="567" y="406"/>
                      <a:pt x="564" y="404"/>
                      <a:pt x="561" y="402"/>
                    </a:cubicBezTo>
                    <a:cubicBezTo>
                      <a:pt x="555" y="398"/>
                      <a:pt x="549" y="394"/>
                      <a:pt x="542" y="390"/>
                    </a:cubicBezTo>
                    <a:cubicBezTo>
                      <a:pt x="535" y="385"/>
                      <a:pt x="528" y="381"/>
                      <a:pt x="521" y="376"/>
                    </a:cubicBezTo>
                    <a:cubicBezTo>
                      <a:pt x="518" y="374"/>
                      <a:pt x="514" y="372"/>
                      <a:pt x="510" y="370"/>
                    </a:cubicBezTo>
                    <a:cubicBezTo>
                      <a:pt x="505" y="367"/>
                      <a:pt x="500" y="364"/>
                      <a:pt x="494" y="361"/>
                    </a:cubicBezTo>
                    <a:cubicBezTo>
                      <a:pt x="487" y="358"/>
                      <a:pt x="480" y="355"/>
                      <a:pt x="473" y="351"/>
                    </a:cubicBezTo>
                    <a:cubicBezTo>
                      <a:pt x="471" y="350"/>
                      <a:pt x="468" y="349"/>
                      <a:pt x="465" y="348"/>
                    </a:cubicBezTo>
                    <a:cubicBezTo>
                      <a:pt x="455" y="344"/>
                      <a:pt x="445" y="341"/>
                      <a:pt x="434" y="338"/>
                    </a:cubicBezTo>
                    <a:cubicBezTo>
                      <a:pt x="427" y="336"/>
                      <a:pt x="420" y="333"/>
                      <a:pt x="413" y="330"/>
                    </a:cubicBezTo>
                    <a:cubicBezTo>
                      <a:pt x="409" y="328"/>
                      <a:pt x="405" y="327"/>
                      <a:pt x="402" y="325"/>
                    </a:cubicBezTo>
                    <a:cubicBezTo>
                      <a:pt x="398" y="324"/>
                      <a:pt x="394" y="322"/>
                      <a:pt x="390" y="321"/>
                    </a:cubicBezTo>
                    <a:cubicBezTo>
                      <a:pt x="384" y="319"/>
                      <a:pt x="378" y="317"/>
                      <a:pt x="372" y="315"/>
                    </a:cubicBezTo>
                    <a:cubicBezTo>
                      <a:pt x="365" y="312"/>
                      <a:pt x="359" y="308"/>
                      <a:pt x="352" y="305"/>
                    </a:cubicBezTo>
                    <a:cubicBezTo>
                      <a:pt x="352" y="305"/>
                      <a:pt x="352" y="305"/>
                      <a:pt x="352" y="304"/>
                    </a:cubicBezTo>
                    <a:cubicBezTo>
                      <a:pt x="352" y="304"/>
                      <a:pt x="353" y="304"/>
                      <a:pt x="353" y="304"/>
                    </a:cubicBezTo>
                    <a:cubicBezTo>
                      <a:pt x="362" y="307"/>
                      <a:pt x="372" y="310"/>
                      <a:pt x="381" y="313"/>
                    </a:cubicBezTo>
                    <a:cubicBezTo>
                      <a:pt x="390" y="316"/>
                      <a:pt x="399" y="319"/>
                      <a:pt x="407" y="322"/>
                    </a:cubicBezTo>
                    <a:cubicBezTo>
                      <a:pt x="415" y="324"/>
                      <a:pt x="423" y="327"/>
                      <a:pt x="431" y="330"/>
                    </a:cubicBezTo>
                    <a:cubicBezTo>
                      <a:pt x="444" y="334"/>
                      <a:pt x="456" y="339"/>
                      <a:pt x="468" y="344"/>
                    </a:cubicBezTo>
                    <a:cubicBezTo>
                      <a:pt x="476" y="347"/>
                      <a:pt x="484" y="350"/>
                      <a:pt x="492" y="354"/>
                    </a:cubicBezTo>
                    <a:cubicBezTo>
                      <a:pt x="503" y="360"/>
                      <a:pt x="514" y="365"/>
                      <a:pt x="525" y="371"/>
                    </a:cubicBezTo>
                    <a:cubicBezTo>
                      <a:pt x="535" y="376"/>
                      <a:pt x="544" y="382"/>
                      <a:pt x="554" y="387"/>
                    </a:cubicBezTo>
                    <a:cubicBezTo>
                      <a:pt x="555" y="388"/>
                      <a:pt x="556" y="389"/>
                      <a:pt x="557" y="390"/>
                    </a:cubicBezTo>
                    <a:cubicBezTo>
                      <a:pt x="564" y="395"/>
                      <a:pt x="572" y="401"/>
                      <a:pt x="579" y="406"/>
                    </a:cubicBezTo>
                    <a:cubicBezTo>
                      <a:pt x="585" y="411"/>
                      <a:pt x="591" y="416"/>
                      <a:pt x="597" y="421"/>
                    </a:cubicBezTo>
                    <a:cubicBezTo>
                      <a:pt x="602" y="424"/>
                      <a:pt x="607" y="428"/>
                      <a:pt x="611" y="432"/>
                    </a:cubicBezTo>
                    <a:cubicBezTo>
                      <a:pt x="619" y="439"/>
                      <a:pt x="627" y="445"/>
                      <a:pt x="635" y="452"/>
                    </a:cubicBezTo>
                    <a:close/>
                    <a:moveTo>
                      <a:pt x="610" y="427"/>
                    </a:moveTo>
                    <a:cubicBezTo>
                      <a:pt x="610" y="427"/>
                      <a:pt x="610" y="427"/>
                      <a:pt x="610" y="426"/>
                    </a:cubicBezTo>
                    <a:cubicBezTo>
                      <a:pt x="610" y="426"/>
                      <a:pt x="609" y="426"/>
                      <a:pt x="608" y="425"/>
                    </a:cubicBezTo>
                    <a:cubicBezTo>
                      <a:pt x="608" y="425"/>
                      <a:pt x="608" y="425"/>
                      <a:pt x="608" y="425"/>
                    </a:cubicBezTo>
                    <a:cubicBezTo>
                      <a:pt x="605" y="422"/>
                      <a:pt x="602" y="420"/>
                      <a:pt x="598" y="417"/>
                    </a:cubicBezTo>
                    <a:cubicBezTo>
                      <a:pt x="598" y="417"/>
                      <a:pt x="599" y="417"/>
                      <a:pt x="599" y="417"/>
                    </a:cubicBezTo>
                    <a:cubicBezTo>
                      <a:pt x="602" y="419"/>
                      <a:pt x="605" y="422"/>
                      <a:pt x="608" y="425"/>
                    </a:cubicBezTo>
                    <a:cubicBezTo>
                      <a:pt x="608" y="425"/>
                      <a:pt x="608" y="425"/>
                      <a:pt x="609" y="425"/>
                    </a:cubicBezTo>
                    <a:cubicBezTo>
                      <a:pt x="609" y="426"/>
                      <a:pt x="610" y="426"/>
                      <a:pt x="610" y="426"/>
                    </a:cubicBezTo>
                    <a:cubicBezTo>
                      <a:pt x="610" y="427"/>
                      <a:pt x="610" y="427"/>
                      <a:pt x="610" y="427"/>
                    </a:cubicBezTo>
                    <a:close/>
                    <a:moveTo>
                      <a:pt x="608" y="419"/>
                    </a:moveTo>
                    <a:cubicBezTo>
                      <a:pt x="609" y="419"/>
                      <a:pt x="609" y="419"/>
                      <a:pt x="609" y="419"/>
                    </a:cubicBezTo>
                    <a:cubicBezTo>
                      <a:pt x="609" y="419"/>
                      <a:pt x="609" y="419"/>
                      <a:pt x="609" y="419"/>
                    </a:cubicBezTo>
                    <a:cubicBezTo>
                      <a:pt x="609" y="419"/>
                      <a:pt x="609" y="419"/>
                      <a:pt x="608" y="419"/>
                    </a:cubicBezTo>
                    <a:cubicBezTo>
                      <a:pt x="604" y="417"/>
                      <a:pt x="602" y="412"/>
                      <a:pt x="600" y="408"/>
                    </a:cubicBezTo>
                    <a:cubicBezTo>
                      <a:pt x="598" y="404"/>
                      <a:pt x="596" y="400"/>
                      <a:pt x="594" y="396"/>
                    </a:cubicBezTo>
                    <a:cubicBezTo>
                      <a:pt x="598" y="397"/>
                      <a:pt x="599" y="399"/>
                      <a:pt x="601" y="402"/>
                    </a:cubicBezTo>
                    <a:cubicBezTo>
                      <a:pt x="603" y="408"/>
                      <a:pt x="606" y="414"/>
                      <a:pt x="608" y="419"/>
                    </a:cubicBezTo>
                    <a:close/>
                    <a:moveTo>
                      <a:pt x="667" y="431"/>
                    </a:moveTo>
                    <a:cubicBezTo>
                      <a:pt x="664" y="429"/>
                      <a:pt x="660" y="428"/>
                      <a:pt x="657" y="426"/>
                    </a:cubicBezTo>
                    <a:cubicBezTo>
                      <a:pt x="645" y="420"/>
                      <a:pt x="634" y="414"/>
                      <a:pt x="623" y="407"/>
                    </a:cubicBezTo>
                    <a:cubicBezTo>
                      <a:pt x="618" y="403"/>
                      <a:pt x="613" y="401"/>
                      <a:pt x="608" y="398"/>
                    </a:cubicBezTo>
                    <a:cubicBezTo>
                      <a:pt x="598" y="394"/>
                      <a:pt x="590" y="388"/>
                      <a:pt x="581" y="381"/>
                    </a:cubicBezTo>
                    <a:cubicBezTo>
                      <a:pt x="577" y="378"/>
                      <a:pt x="572" y="374"/>
                      <a:pt x="567" y="371"/>
                    </a:cubicBezTo>
                    <a:cubicBezTo>
                      <a:pt x="562" y="368"/>
                      <a:pt x="557" y="365"/>
                      <a:pt x="552" y="362"/>
                    </a:cubicBezTo>
                    <a:cubicBezTo>
                      <a:pt x="552" y="361"/>
                      <a:pt x="551" y="360"/>
                      <a:pt x="550" y="359"/>
                    </a:cubicBezTo>
                    <a:cubicBezTo>
                      <a:pt x="549" y="358"/>
                      <a:pt x="548" y="357"/>
                      <a:pt x="546" y="357"/>
                    </a:cubicBezTo>
                    <a:cubicBezTo>
                      <a:pt x="545" y="357"/>
                      <a:pt x="544" y="357"/>
                      <a:pt x="544" y="356"/>
                    </a:cubicBezTo>
                    <a:cubicBezTo>
                      <a:pt x="533" y="351"/>
                      <a:pt x="522" y="345"/>
                      <a:pt x="512" y="340"/>
                    </a:cubicBezTo>
                    <a:cubicBezTo>
                      <a:pt x="506" y="338"/>
                      <a:pt x="500" y="335"/>
                      <a:pt x="494" y="333"/>
                    </a:cubicBezTo>
                    <a:cubicBezTo>
                      <a:pt x="493" y="332"/>
                      <a:pt x="491" y="331"/>
                      <a:pt x="489" y="330"/>
                    </a:cubicBezTo>
                    <a:cubicBezTo>
                      <a:pt x="483" y="328"/>
                      <a:pt x="478" y="325"/>
                      <a:pt x="472" y="323"/>
                    </a:cubicBezTo>
                    <a:cubicBezTo>
                      <a:pt x="467" y="321"/>
                      <a:pt x="461" y="319"/>
                      <a:pt x="456" y="317"/>
                    </a:cubicBezTo>
                    <a:cubicBezTo>
                      <a:pt x="452" y="315"/>
                      <a:pt x="449" y="313"/>
                      <a:pt x="445" y="311"/>
                    </a:cubicBezTo>
                    <a:cubicBezTo>
                      <a:pt x="441" y="309"/>
                      <a:pt x="437" y="308"/>
                      <a:pt x="433" y="306"/>
                    </a:cubicBezTo>
                    <a:cubicBezTo>
                      <a:pt x="423" y="302"/>
                      <a:pt x="413" y="299"/>
                      <a:pt x="403" y="295"/>
                    </a:cubicBezTo>
                    <a:cubicBezTo>
                      <a:pt x="409" y="297"/>
                      <a:pt x="414" y="298"/>
                      <a:pt x="420" y="299"/>
                    </a:cubicBezTo>
                    <a:cubicBezTo>
                      <a:pt x="423" y="300"/>
                      <a:pt x="427" y="301"/>
                      <a:pt x="430" y="302"/>
                    </a:cubicBezTo>
                    <a:cubicBezTo>
                      <a:pt x="437" y="304"/>
                      <a:pt x="444" y="307"/>
                      <a:pt x="451" y="309"/>
                    </a:cubicBezTo>
                    <a:cubicBezTo>
                      <a:pt x="454" y="310"/>
                      <a:pt x="457" y="311"/>
                      <a:pt x="459" y="311"/>
                    </a:cubicBezTo>
                    <a:cubicBezTo>
                      <a:pt x="468" y="314"/>
                      <a:pt x="477" y="318"/>
                      <a:pt x="485" y="321"/>
                    </a:cubicBezTo>
                    <a:cubicBezTo>
                      <a:pt x="487" y="322"/>
                      <a:pt x="489" y="323"/>
                      <a:pt x="492" y="324"/>
                    </a:cubicBezTo>
                    <a:cubicBezTo>
                      <a:pt x="502" y="328"/>
                      <a:pt x="512" y="333"/>
                      <a:pt x="522" y="339"/>
                    </a:cubicBezTo>
                    <a:cubicBezTo>
                      <a:pt x="527" y="342"/>
                      <a:pt x="532" y="344"/>
                      <a:pt x="536" y="347"/>
                    </a:cubicBezTo>
                    <a:cubicBezTo>
                      <a:pt x="542" y="350"/>
                      <a:pt x="547" y="354"/>
                      <a:pt x="552" y="357"/>
                    </a:cubicBezTo>
                    <a:cubicBezTo>
                      <a:pt x="557" y="361"/>
                      <a:pt x="563" y="364"/>
                      <a:pt x="568" y="368"/>
                    </a:cubicBezTo>
                    <a:cubicBezTo>
                      <a:pt x="575" y="372"/>
                      <a:pt x="581" y="377"/>
                      <a:pt x="588" y="381"/>
                    </a:cubicBezTo>
                    <a:cubicBezTo>
                      <a:pt x="593" y="385"/>
                      <a:pt x="597" y="388"/>
                      <a:pt x="603" y="391"/>
                    </a:cubicBezTo>
                    <a:cubicBezTo>
                      <a:pt x="608" y="394"/>
                      <a:pt x="612" y="397"/>
                      <a:pt x="617" y="400"/>
                    </a:cubicBezTo>
                    <a:cubicBezTo>
                      <a:pt x="627" y="407"/>
                      <a:pt x="637" y="413"/>
                      <a:pt x="648" y="419"/>
                    </a:cubicBezTo>
                    <a:cubicBezTo>
                      <a:pt x="651" y="420"/>
                      <a:pt x="653" y="421"/>
                      <a:pt x="655" y="423"/>
                    </a:cubicBezTo>
                    <a:cubicBezTo>
                      <a:pt x="658" y="425"/>
                      <a:pt x="662" y="427"/>
                      <a:pt x="665" y="429"/>
                    </a:cubicBezTo>
                    <a:cubicBezTo>
                      <a:pt x="666" y="429"/>
                      <a:pt x="667" y="430"/>
                      <a:pt x="667" y="430"/>
                    </a:cubicBezTo>
                    <a:cubicBezTo>
                      <a:pt x="667" y="430"/>
                      <a:pt x="667" y="430"/>
                      <a:pt x="667" y="431"/>
                    </a:cubicBezTo>
                    <a:close/>
                    <a:moveTo>
                      <a:pt x="677" y="432"/>
                    </a:moveTo>
                    <a:cubicBezTo>
                      <a:pt x="668" y="427"/>
                      <a:pt x="660" y="422"/>
                      <a:pt x="652" y="417"/>
                    </a:cubicBezTo>
                    <a:cubicBezTo>
                      <a:pt x="648" y="414"/>
                      <a:pt x="643" y="412"/>
                      <a:pt x="639" y="410"/>
                    </a:cubicBezTo>
                    <a:cubicBezTo>
                      <a:pt x="635" y="408"/>
                      <a:pt x="631" y="406"/>
                      <a:pt x="627" y="403"/>
                    </a:cubicBezTo>
                    <a:cubicBezTo>
                      <a:pt x="619" y="397"/>
                      <a:pt x="610" y="391"/>
                      <a:pt x="601" y="387"/>
                    </a:cubicBezTo>
                    <a:cubicBezTo>
                      <a:pt x="598" y="385"/>
                      <a:pt x="594" y="382"/>
                      <a:pt x="591" y="380"/>
                    </a:cubicBezTo>
                    <a:cubicBezTo>
                      <a:pt x="582" y="372"/>
                      <a:pt x="572" y="366"/>
                      <a:pt x="562" y="360"/>
                    </a:cubicBezTo>
                    <a:cubicBezTo>
                      <a:pt x="557" y="357"/>
                      <a:pt x="553" y="353"/>
                      <a:pt x="548" y="350"/>
                    </a:cubicBezTo>
                    <a:cubicBezTo>
                      <a:pt x="540" y="345"/>
                      <a:pt x="533" y="341"/>
                      <a:pt x="525" y="337"/>
                    </a:cubicBezTo>
                    <a:cubicBezTo>
                      <a:pt x="521" y="335"/>
                      <a:pt x="517" y="332"/>
                      <a:pt x="512" y="330"/>
                    </a:cubicBezTo>
                    <a:cubicBezTo>
                      <a:pt x="506" y="326"/>
                      <a:pt x="500" y="323"/>
                      <a:pt x="493" y="321"/>
                    </a:cubicBezTo>
                    <a:cubicBezTo>
                      <a:pt x="488" y="320"/>
                      <a:pt x="484" y="317"/>
                      <a:pt x="479" y="315"/>
                    </a:cubicBezTo>
                    <a:cubicBezTo>
                      <a:pt x="472" y="313"/>
                      <a:pt x="466" y="310"/>
                      <a:pt x="459" y="308"/>
                    </a:cubicBezTo>
                    <a:cubicBezTo>
                      <a:pt x="454" y="306"/>
                      <a:pt x="448" y="304"/>
                      <a:pt x="443" y="302"/>
                    </a:cubicBezTo>
                    <a:cubicBezTo>
                      <a:pt x="443" y="302"/>
                      <a:pt x="442" y="302"/>
                      <a:pt x="442" y="302"/>
                    </a:cubicBezTo>
                    <a:cubicBezTo>
                      <a:pt x="442" y="302"/>
                      <a:pt x="442" y="302"/>
                      <a:pt x="442" y="302"/>
                    </a:cubicBezTo>
                    <a:cubicBezTo>
                      <a:pt x="442" y="302"/>
                      <a:pt x="442" y="302"/>
                      <a:pt x="442" y="302"/>
                    </a:cubicBezTo>
                    <a:cubicBezTo>
                      <a:pt x="442" y="302"/>
                      <a:pt x="443" y="302"/>
                      <a:pt x="443" y="302"/>
                    </a:cubicBezTo>
                    <a:cubicBezTo>
                      <a:pt x="446" y="303"/>
                      <a:pt x="450" y="304"/>
                      <a:pt x="453" y="304"/>
                    </a:cubicBezTo>
                    <a:cubicBezTo>
                      <a:pt x="464" y="306"/>
                      <a:pt x="474" y="309"/>
                      <a:pt x="484" y="313"/>
                    </a:cubicBezTo>
                    <a:cubicBezTo>
                      <a:pt x="493" y="317"/>
                      <a:pt x="503" y="321"/>
                      <a:pt x="512" y="325"/>
                    </a:cubicBezTo>
                    <a:cubicBezTo>
                      <a:pt x="524" y="331"/>
                      <a:pt x="535" y="337"/>
                      <a:pt x="547" y="343"/>
                    </a:cubicBezTo>
                    <a:cubicBezTo>
                      <a:pt x="549" y="345"/>
                      <a:pt x="552" y="347"/>
                      <a:pt x="555" y="349"/>
                    </a:cubicBezTo>
                    <a:cubicBezTo>
                      <a:pt x="562" y="353"/>
                      <a:pt x="570" y="358"/>
                      <a:pt x="577" y="362"/>
                    </a:cubicBezTo>
                    <a:cubicBezTo>
                      <a:pt x="582" y="366"/>
                      <a:pt x="586" y="370"/>
                      <a:pt x="591" y="373"/>
                    </a:cubicBezTo>
                    <a:cubicBezTo>
                      <a:pt x="597" y="377"/>
                      <a:pt x="603" y="381"/>
                      <a:pt x="608" y="385"/>
                    </a:cubicBezTo>
                    <a:cubicBezTo>
                      <a:pt x="611" y="387"/>
                      <a:pt x="615" y="389"/>
                      <a:pt x="618" y="391"/>
                    </a:cubicBezTo>
                    <a:cubicBezTo>
                      <a:pt x="627" y="398"/>
                      <a:pt x="636" y="404"/>
                      <a:pt x="646" y="411"/>
                    </a:cubicBezTo>
                    <a:cubicBezTo>
                      <a:pt x="652" y="415"/>
                      <a:pt x="657" y="419"/>
                      <a:pt x="664" y="423"/>
                    </a:cubicBezTo>
                    <a:cubicBezTo>
                      <a:pt x="670" y="426"/>
                      <a:pt x="676" y="429"/>
                      <a:pt x="682" y="432"/>
                    </a:cubicBezTo>
                    <a:cubicBezTo>
                      <a:pt x="686" y="434"/>
                      <a:pt x="690" y="435"/>
                      <a:pt x="694" y="437"/>
                    </a:cubicBezTo>
                    <a:cubicBezTo>
                      <a:pt x="688" y="437"/>
                      <a:pt x="682" y="435"/>
                      <a:pt x="677" y="432"/>
                    </a:cubicBezTo>
                    <a:close/>
                    <a:moveTo>
                      <a:pt x="662" y="417"/>
                    </a:moveTo>
                    <a:cubicBezTo>
                      <a:pt x="662" y="417"/>
                      <a:pt x="662" y="417"/>
                      <a:pt x="662" y="417"/>
                    </a:cubicBezTo>
                    <a:cubicBezTo>
                      <a:pt x="662" y="417"/>
                      <a:pt x="662" y="417"/>
                      <a:pt x="662" y="417"/>
                    </a:cubicBezTo>
                    <a:close/>
                    <a:moveTo>
                      <a:pt x="586" y="347"/>
                    </a:moveTo>
                    <a:cubicBezTo>
                      <a:pt x="592" y="353"/>
                      <a:pt x="599" y="358"/>
                      <a:pt x="605" y="363"/>
                    </a:cubicBezTo>
                    <a:cubicBezTo>
                      <a:pt x="610" y="367"/>
                      <a:pt x="615" y="371"/>
                      <a:pt x="619" y="375"/>
                    </a:cubicBezTo>
                    <a:cubicBezTo>
                      <a:pt x="625" y="380"/>
                      <a:pt x="631" y="384"/>
                      <a:pt x="637" y="389"/>
                    </a:cubicBezTo>
                    <a:cubicBezTo>
                      <a:pt x="648" y="397"/>
                      <a:pt x="660" y="405"/>
                      <a:pt x="671" y="415"/>
                    </a:cubicBezTo>
                    <a:cubicBezTo>
                      <a:pt x="679" y="421"/>
                      <a:pt x="687" y="427"/>
                      <a:pt x="696" y="431"/>
                    </a:cubicBezTo>
                    <a:cubicBezTo>
                      <a:pt x="699" y="433"/>
                      <a:pt x="702" y="434"/>
                      <a:pt x="705" y="436"/>
                    </a:cubicBezTo>
                    <a:cubicBezTo>
                      <a:pt x="698" y="434"/>
                      <a:pt x="691" y="432"/>
                      <a:pt x="684" y="428"/>
                    </a:cubicBezTo>
                    <a:cubicBezTo>
                      <a:pt x="676" y="423"/>
                      <a:pt x="667" y="418"/>
                      <a:pt x="660" y="411"/>
                    </a:cubicBezTo>
                    <a:cubicBezTo>
                      <a:pt x="654" y="406"/>
                      <a:pt x="647" y="401"/>
                      <a:pt x="641" y="396"/>
                    </a:cubicBezTo>
                    <a:cubicBezTo>
                      <a:pt x="633" y="391"/>
                      <a:pt x="626" y="385"/>
                      <a:pt x="618" y="379"/>
                    </a:cubicBezTo>
                    <a:cubicBezTo>
                      <a:pt x="614" y="376"/>
                      <a:pt x="609" y="372"/>
                      <a:pt x="605" y="369"/>
                    </a:cubicBezTo>
                    <a:cubicBezTo>
                      <a:pt x="599" y="364"/>
                      <a:pt x="594" y="359"/>
                      <a:pt x="588" y="355"/>
                    </a:cubicBezTo>
                    <a:cubicBezTo>
                      <a:pt x="583" y="351"/>
                      <a:pt x="578" y="347"/>
                      <a:pt x="573" y="344"/>
                    </a:cubicBezTo>
                    <a:cubicBezTo>
                      <a:pt x="567" y="340"/>
                      <a:pt x="561" y="336"/>
                      <a:pt x="555" y="332"/>
                    </a:cubicBezTo>
                    <a:cubicBezTo>
                      <a:pt x="549" y="328"/>
                      <a:pt x="541" y="324"/>
                      <a:pt x="534" y="321"/>
                    </a:cubicBezTo>
                    <a:cubicBezTo>
                      <a:pt x="526" y="318"/>
                      <a:pt x="518" y="314"/>
                      <a:pt x="511" y="310"/>
                    </a:cubicBezTo>
                    <a:cubicBezTo>
                      <a:pt x="503" y="307"/>
                      <a:pt x="496" y="305"/>
                      <a:pt x="488" y="302"/>
                    </a:cubicBezTo>
                    <a:cubicBezTo>
                      <a:pt x="482" y="299"/>
                      <a:pt x="476" y="297"/>
                      <a:pt x="471" y="295"/>
                    </a:cubicBezTo>
                    <a:cubicBezTo>
                      <a:pt x="469" y="294"/>
                      <a:pt x="467" y="293"/>
                      <a:pt x="465" y="293"/>
                    </a:cubicBezTo>
                    <a:cubicBezTo>
                      <a:pt x="457" y="291"/>
                      <a:pt x="449" y="289"/>
                      <a:pt x="441" y="288"/>
                    </a:cubicBezTo>
                    <a:cubicBezTo>
                      <a:pt x="432" y="286"/>
                      <a:pt x="422" y="285"/>
                      <a:pt x="412" y="284"/>
                    </a:cubicBezTo>
                    <a:cubicBezTo>
                      <a:pt x="407" y="283"/>
                      <a:pt x="402" y="283"/>
                      <a:pt x="397" y="282"/>
                    </a:cubicBezTo>
                    <a:cubicBezTo>
                      <a:pt x="411" y="280"/>
                      <a:pt x="425" y="282"/>
                      <a:pt x="440" y="284"/>
                    </a:cubicBezTo>
                    <a:cubicBezTo>
                      <a:pt x="445" y="285"/>
                      <a:pt x="450" y="285"/>
                      <a:pt x="455" y="286"/>
                    </a:cubicBezTo>
                    <a:cubicBezTo>
                      <a:pt x="465" y="288"/>
                      <a:pt x="475" y="289"/>
                      <a:pt x="485" y="293"/>
                    </a:cubicBezTo>
                    <a:cubicBezTo>
                      <a:pt x="491" y="295"/>
                      <a:pt x="497" y="296"/>
                      <a:pt x="502" y="298"/>
                    </a:cubicBezTo>
                    <a:cubicBezTo>
                      <a:pt x="513" y="303"/>
                      <a:pt x="525" y="306"/>
                      <a:pt x="535" y="312"/>
                    </a:cubicBezTo>
                    <a:cubicBezTo>
                      <a:pt x="543" y="317"/>
                      <a:pt x="550" y="321"/>
                      <a:pt x="557" y="325"/>
                    </a:cubicBezTo>
                    <a:cubicBezTo>
                      <a:pt x="567" y="332"/>
                      <a:pt x="577" y="339"/>
                      <a:pt x="586" y="347"/>
                    </a:cubicBezTo>
                    <a:close/>
                    <a:moveTo>
                      <a:pt x="554" y="318"/>
                    </a:moveTo>
                    <a:cubicBezTo>
                      <a:pt x="544" y="314"/>
                      <a:pt x="539" y="305"/>
                      <a:pt x="531" y="298"/>
                    </a:cubicBezTo>
                    <a:cubicBezTo>
                      <a:pt x="542" y="301"/>
                      <a:pt x="549" y="309"/>
                      <a:pt x="554" y="318"/>
                    </a:cubicBezTo>
                    <a:close/>
                    <a:moveTo>
                      <a:pt x="694" y="413"/>
                    </a:moveTo>
                    <a:cubicBezTo>
                      <a:pt x="694" y="413"/>
                      <a:pt x="694" y="413"/>
                      <a:pt x="694" y="413"/>
                    </a:cubicBezTo>
                    <a:cubicBezTo>
                      <a:pt x="690" y="409"/>
                      <a:pt x="686" y="406"/>
                      <a:pt x="682" y="402"/>
                    </a:cubicBezTo>
                    <a:cubicBezTo>
                      <a:pt x="679" y="399"/>
                      <a:pt x="676" y="396"/>
                      <a:pt x="673" y="394"/>
                    </a:cubicBezTo>
                    <a:cubicBezTo>
                      <a:pt x="672" y="393"/>
                      <a:pt x="671" y="392"/>
                      <a:pt x="670" y="391"/>
                    </a:cubicBezTo>
                    <a:cubicBezTo>
                      <a:pt x="670" y="390"/>
                      <a:pt x="670" y="390"/>
                      <a:pt x="670" y="390"/>
                    </a:cubicBezTo>
                    <a:cubicBezTo>
                      <a:pt x="672" y="391"/>
                      <a:pt x="674" y="392"/>
                      <a:pt x="676" y="393"/>
                    </a:cubicBezTo>
                    <a:cubicBezTo>
                      <a:pt x="682" y="399"/>
                      <a:pt x="688" y="406"/>
                      <a:pt x="694" y="413"/>
                    </a:cubicBezTo>
                    <a:cubicBezTo>
                      <a:pt x="694" y="413"/>
                      <a:pt x="694" y="413"/>
                      <a:pt x="694" y="413"/>
                    </a:cubicBezTo>
                    <a:cubicBezTo>
                      <a:pt x="694" y="413"/>
                      <a:pt x="695" y="413"/>
                      <a:pt x="695" y="413"/>
                    </a:cubicBezTo>
                    <a:cubicBezTo>
                      <a:pt x="695" y="413"/>
                      <a:pt x="694" y="413"/>
                      <a:pt x="694" y="413"/>
                    </a:cubicBezTo>
                    <a:close/>
                    <a:moveTo>
                      <a:pt x="702" y="417"/>
                    </a:moveTo>
                    <a:cubicBezTo>
                      <a:pt x="696" y="411"/>
                      <a:pt x="690" y="405"/>
                      <a:pt x="684" y="399"/>
                    </a:cubicBezTo>
                    <a:cubicBezTo>
                      <a:pt x="692" y="403"/>
                      <a:pt x="697" y="410"/>
                      <a:pt x="702" y="416"/>
                    </a:cubicBezTo>
                    <a:cubicBezTo>
                      <a:pt x="702" y="416"/>
                      <a:pt x="702" y="416"/>
                      <a:pt x="702" y="417"/>
                    </a:cubicBezTo>
                    <a:close/>
                    <a:moveTo>
                      <a:pt x="712" y="420"/>
                    </a:moveTo>
                    <a:cubicBezTo>
                      <a:pt x="712" y="419"/>
                      <a:pt x="712" y="419"/>
                      <a:pt x="712" y="419"/>
                    </a:cubicBezTo>
                    <a:cubicBezTo>
                      <a:pt x="706" y="416"/>
                      <a:pt x="702" y="412"/>
                      <a:pt x="698" y="406"/>
                    </a:cubicBezTo>
                    <a:cubicBezTo>
                      <a:pt x="701" y="407"/>
                      <a:pt x="703" y="408"/>
                      <a:pt x="705" y="410"/>
                    </a:cubicBezTo>
                    <a:cubicBezTo>
                      <a:pt x="707" y="413"/>
                      <a:pt x="709" y="416"/>
                      <a:pt x="712" y="419"/>
                    </a:cubicBezTo>
                    <a:cubicBezTo>
                      <a:pt x="712" y="419"/>
                      <a:pt x="712" y="419"/>
                      <a:pt x="712" y="419"/>
                    </a:cubicBezTo>
                    <a:lnTo>
                      <a:pt x="712" y="420"/>
                    </a:lnTo>
                    <a:close/>
                    <a:moveTo>
                      <a:pt x="711" y="408"/>
                    </a:moveTo>
                    <a:cubicBezTo>
                      <a:pt x="708" y="406"/>
                      <a:pt x="703" y="404"/>
                      <a:pt x="700" y="403"/>
                    </a:cubicBezTo>
                    <a:cubicBezTo>
                      <a:pt x="696" y="401"/>
                      <a:pt x="692" y="399"/>
                      <a:pt x="689" y="396"/>
                    </a:cubicBezTo>
                    <a:cubicBezTo>
                      <a:pt x="683" y="393"/>
                      <a:pt x="677" y="389"/>
                      <a:pt x="671" y="385"/>
                    </a:cubicBezTo>
                    <a:cubicBezTo>
                      <a:pt x="666" y="383"/>
                      <a:pt x="662" y="380"/>
                      <a:pt x="657" y="377"/>
                    </a:cubicBezTo>
                    <a:cubicBezTo>
                      <a:pt x="655" y="375"/>
                      <a:pt x="653" y="374"/>
                      <a:pt x="651" y="372"/>
                    </a:cubicBezTo>
                    <a:cubicBezTo>
                      <a:pt x="641" y="365"/>
                      <a:pt x="632" y="359"/>
                      <a:pt x="622" y="352"/>
                    </a:cubicBezTo>
                    <a:cubicBezTo>
                      <a:pt x="619" y="350"/>
                      <a:pt x="616" y="348"/>
                      <a:pt x="614" y="346"/>
                    </a:cubicBezTo>
                    <a:cubicBezTo>
                      <a:pt x="605" y="340"/>
                      <a:pt x="596" y="334"/>
                      <a:pt x="587" y="328"/>
                    </a:cubicBezTo>
                    <a:cubicBezTo>
                      <a:pt x="581" y="325"/>
                      <a:pt x="576" y="320"/>
                      <a:pt x="570" y="317"/>
                    </a:cubicBezTo>
                    <a:cubicBezTo>
                      <a:pt x="565" y="313"/>
                      <a:pt x="559" y="309"/>
                      <a:pt x="553" y="306"/>
                    </a:cubicBezTo>
                    <a:cubicBezTo>
                      <a:pt x="548" y="302"/>
                      <a:pt x="543" y="299"/>
                      <a:pt x="537" y="296"/>
                    </a:cubicBezTo>
                    <a:cubicBezTo>
                      <a:pt x="532" y="293"/>
                      <a:pt x="527" y="291"/>
                      <a:pt x="521" y="289"/>
                    </a:cubicBezTo>
                    <a:cubicBezTo>
                      <a:pt x="516" y="287"/>
                      <a:pt x="510" y="286"/>
                      <a:pt x="505" y="284"/>
                    </a:cubicBezTo>
                    <a:cubicBezTo>
                      <a:pt x="505" y="284"/>
                      <a:pt x="504" y="283"/>
                      <a:pt x="504" y="283"/>
                    </a:cubicBezTo>
                    <a:cubicBezTo>
                      <a:pt x="504" y="283"/>
                      <a:pt x="504" y="283"/>
                      <a:pt x="504" y="282"/>
                    </a:cubicBezTo>
                    <a:cubicBezTo>
                      <a:pt x="515" y="286"/>
                      <a:pt x="526" y="289"/>
                      <a:pt x="537" y="292"/>
                    </a:cubicBezTo>
                    <a:cubicBezTo>
                      <a:pt x="544" y="295"/>
                      <a:pt x="551" y="298"/>
                      <a:pt x="558" y="302"/>
                    </a:cubicBezTo>
                    <a:cubicBezTo>
                      <a:pt x="563" y="304"/>
                      <a:pt x="568" y="306"/>
                      <a:pt x="573" y="308"/>
                    </a:cubicBezTo>
                    <a:cubicBezTo>
                      <a:pt x="578" y="311"/>
                      <a:pt x="582" y="314"/>
                      <a:pt x="587" y="316"/>
                    </a:cubicBezTo>
                    <a:cubicBezTo>
                      <a:pt x="593" y="320"/>
                      <a:pt x="599" y="324"/>
                      <a:pt x="606" y="328"/>
                    </a:cubicBezTo>
                    <a:cubicBezTo>
                      <a:pt x="610" y="330"/>
                      <a:pt x="614" y="333"/>
                      <a:pt x="618" y="336"/>
                    </a:cubicBezTo>
                    <a:cubicBezTo>
                      <a:pt x="622" y="339"/>
                      <a:pt x="626" y="341"/>
                      <a:pt x="630" y="344"/>
                    </a:cubicBezTo>
                    <a:cubicBezTo>
                      <a:pt x="634" y="346"/>
                      <a:pt x="637" y="349"/>
                      <a:pt x="641" y="352"/>
                    </a:cubicBezTo>
                    <a:cubicBezTo>
                      <a:pt x="647" y="356"/>
                      <a:pt x="652" y="360"/>
                      <a:pt x="658" y="364"/>
                    </a:cubicBezTo>
                    <a:cubicBezTo>
                      <a:pt x="668" y="372"/>
                      <a:pt x="678" y="379"/>
                      <a:pt x="689" y="387"/>
                    </a:cubicBezTo>
                    <a:cubicBezTo>
                      <a:pt x="694" y="391"/>
                      <a:pt x="699" y="394"/>
                      <a:pt x="704" y="397"/>
                    </a:cubicBezTo>
                    <a:cubicBezTo>
                      <a:pt x="712" y="402"/>
                      <a:pt x="719" y="408"/>
                      <a:pt x="727" y="413"/>
                    </a:cubicBezTo>
                    <a:cubicBezTo>
                      <a:pt x="728" y="414"/>
                      <a:pt x="729" y="415"/>
                      <a:pt x="730" y="416"/>
                    </a:cubicBezTo>
                    <a:cubicBezTo>
                      <a:pt x="723" y="414"/>
                      <a:pt x="717" y="411"/>
                      <a:pt x="711" y="408"/>
                    </a:cubicBezTo>
                    <a:close/>
                    <a:moveTo>
                      <a:pt x="730" y="408"/>
                    </a:moveTo>
                    <a:cubicBezTo>
                      <a:pt x="733" y="410"/>
                      <a:pt x="735" y="413"/>
                      <a:pt x="738" y="416"/>
                    </a:cubicBezTo>
                    <a:cubicBezTo>
                      <a:pt x="736" y="415"/>
                      <a:pt x="733" y="414"/>
                      <a:pt x="732" y="412"/>
                    </a:cubicBezTo>
                    <a:cubicBezTo>
                      <a:pt x="720" y="403"/>
                      <a:pt x="707" y="395"/>
                      <a:pt x="695" y="387"/>
                    </a:cubicBezTo>
                    <a:cubicBezTo>
                      <a:pt x="690" y="383"/>
                      <a:pt x="685" y="379"/>
                      <a:pt x="680" y="376"/>
                    </a:cubicBezTo>
                    <a:cubicBezTo>
                      <a:pt x="676" y="373"/>
                      <a:pt x="672" y="370"/>
                      <a:pt x="667" y="367"/>
                    </a:cubicBezTo>
                    <a:cubicBezTo>
                      <a:pt x="666" y="366"/>
                      <a:pt x="664" y="365"/>
                      <a:pt x="662" y="363"/>
                    </a:cubicBezTo>
                    <a:cubicBezTo>
                      <a:pt x="656" y="359"/>
                      <a:pt x="650" y="354"/>
                      <a:pt x="644" y="350"/>
                    </a:cubicBezTo>
                    <a:cubicBezTo>
                      <a:pt x="641" y="348"/>
                      <a:pt x="639" y="346"/>
                      <a:pt x="636" y="344"/>
                    </a:cubicBezTo>
                    <a:cubicBezTo>
                      <a:pt x="632" y="341"/>
                      <a:pt x="627" y="338"/>
                      <a:pt x="623" y="336"/>
                    </a:cubicBezTo>
                    <a:cubicBezTo>
                      <a:pt x="619" y="333"/>
                      <a:pt x="616" y="330"/>
                      <a:pt x="612" y="328"/>
                    </a:cubicBezTo>
                    <a:cubicBezTo>
                      <a:pt x="605" y="323"/>
                      <a:pt x="598" y="319"/>
                      <a:pt x="591" y="315"/>
                    </a:cubicBezTo>
                    <a:cubicBezTo>
                      <a:pt x="586" y="312"/>
                      <a:pt x="581" y="309"/>
                      <a:pt x="576" y="307"/>
                    </a:cubicBezTo>
                    <a:cubicBezTo>
                      <a:pt x="572" y="304"/>
                      <a:pt x="567" y="302"/>
                      <a:pt x="562" y="300"/>
                    </a:cubicBezTo>
                    <a:cubicBezTo>
                      <a:pt x="554" y="296"/>
                      <a:pt x="546" y="292"/>
                      <a:pt x="537" y="289"/>
                    </a:cubicBezTo>
                    <a:cubicBezTo>
                      <a:pt x="529" y="286"/>
                      <a:pt x="521" y="284"/>
                      <a:pt x="514" y="282"/>
                    </a:cubicBezTo>
                    <a:cubicBezTo>
                      <a:pt x="504" y="280"/>
                      <a:pt x="493" y="278"/>
                      <a:pt x="483" y="275"/>
                    </a:cubicBezTo>
                    <a:cubicBezTo>
                      <a:pt x="481" y="275"/>
                      <a:pt x="480" y="274"/>
                      <a:pt x="478" y="274"/>
                    </a:cubicBezTo>
                    <a:cubicBezTo>
                      <a:pt x="478" y="274"/>
                      <a:pt x="478" y="274"/>
                      <a:pt x="478" y="274"/>
                    </a:cubicBezTo>
                    <a:cubicBezTo>
                      <a:pt x="483" y="274"/>
                      <a:pt x="487" y="275"/>
                      <a:pt x="492" y="276"/>
                    </a:cubicBezTo>
                    <a:cubicBezTo>
                      <a:pt x="499" y="277"/>
                      <a:pt x="506" y="279"/>
                      <a:pt x="513" y="281"/>
                    </a:cubicBezTo>
                    <a:cubicBezTo>
                      <a:pt x="519" y="282"/>
                      <a:pt x="525" y="284"/>
                      <a:pt x="531" y="286"/>
                    </a:cubicBezTo>
                    <a:cubicBezTo>
                      <a:pt x="537" y="287"/>
                      <a:pt x="542" y="290"/>
                      <a:pt x="548" y="292"/>
                    </a:cubicBezTo>
                    <a:cubicBezTo>
                      <a:pt x="552" y="293"/>
                      <a:pt x="555" y="294"/>
                      <a:pt x="559" y="295"/>
                    </a:cubicBezTo>
                    <a:cubicBezTo>
                      <a:pt x="567" y="298"/>
                      <a:pt x="575" y="300"/>
                      <a:pt x="582" y="304"/>
                    </a:cubicBezTo>
                    <a:cubicBezTo>
                      <a:pt x="586" y="307"/>
                      <a:pt x="591" y="308"/>
                      <a:pt x="596" y="310"/>
                    </a:cubicBezTo>
                    <a:cubicBezTo>
                      <a:pt x="602" y="313"/>
                      <a:pt x="608" y="316"/>
                      <a:pt x="613" y="320"/>
                    </a:cubicBezTo>
                    <a:cubicBezTo>
                      <a:pt x="617" y="322"/>
                      <a:pt x="621" y="324"/>
                      <a:pt x="624" y="326"/>
                    </a:cubicBezTo>
                    <a:cubicBezTo>
                      <a:pt x="630" y="330"/>
                      <a:pt x="637" y="334"/>
                      <a:pt x="643" y="338"/>
                    </a:cubicBezTo>
                    <a:cubicBezTo>
                      <a:pt x="649" y="342"/>
                      <a:pt x="655" y="346"/>
                      <a:pt x="661" y="351"/>
                    </a:cubicBezTo>
                    <a:cubicBezTo>
                      <a:pt x="668" y="356"/>
                      <a:pt x="675" y="362"/>
                      <a:pt x="683" y="368"/>
                    </a:cubicBezTo>
                    <a:cubicBezTo>
                      <a:pt x="689" y="373"/>
                      <a:pt x="695" y="378"/>
                      <a:pt x="701" y="383"/>
                    </a:cubicBezTo>
                    <a:cubicBezTo>
                      <a:pt x="706" y="387"/>
                      <a:pt x="711" y="391"/>
                      <a:pt x="716" y="395"/>
                    </a:cubicBezTo>
                    <a:cubicBezTo>
                      <a:pt x="721" y="399"/>
                      <a:pt x="725" y="404"/>
                      <a:pt x="730" y="408"/>
                    </a:cubicBezTo>
                    <a:close/>
                    <a:moveTo>
                      <a:pt x="719" y="393"/>
                    </a:moveTo>
                    <a:cubicBezTo>
                      <a:pt x="719" y="393"/>
                      <a:pt x="719" y="393"/>
                      <a:pt x="719" y="393"/>
                    </a:cubicBezTo>
                    <a:cubicBezTo>
                      <a:pt x="719" y="393"/>
                      <a:pt x="719" y="393"/>
                      <a:pt x="719" y="393"/>
                    </a:cubicBezTo>
                    <a:cubicBezTo>
                      <a:pt x="719" y="393"/>
                      <a:pt x="719" y="393"/>
                      <a:pt x="719" y="393"/>
                    </a:cubicBezTo>
                    <a:close/>
                    <a:moveTo>
                      <a:pt x="705" y="377"/>
                    </a:moveTo>
                    <a:cubicBezTo>
                      <a:pt x="709" y="382"/>
                      <a:pt x="713" y="386"/>
                      <a:pt x="716" y="391"/>
                    </a:cubicBezTo>
                    <a:cubicBezTo>
                      <a:pt x="713" y="388"/>
                      <a:pt x="709" y="385"/>
                      <a:pt x="706" y="382"/>
                    </a:cubicBezTo>
                    <a:cubicBezTo>
                      <a:pt x="702" y="379"/>
                      <a:pt x="698" y="375"/>
                      <a:pt x="694" y="372"/>
                    </a:cubicBezTo>
                    <a:cubicBezTo>
                      <a:pt x="689" y="368"/>
                      <a:pt x="684" y="364"/>
                      <a:pt x="679" y="360"/>
                    </a:cubicBezTo>
                    <a:cubicBezTo>
                      <a:pt x="671" y="354"/>
                      <a:pt x="662" y="348"/>
                      <a:pt x="654" y="341"/>
                    </a:cubicBezTo>
                    <a:cubicBezTo>
                      <a:pt x="648" y="338"/>
                      <a:pt x="643" y="334"/>
                      <a:pt x="638" y="331"/>
                    </a:cubicBezTo>
                    <a:cubicBezTo>
                      <a:pt x="635" y="328"/>
                      <a:pt x="631" y="326"/>
                      <a:pt x="627" y="324"/>
                    </a:cubicBezTo>
                    <a:cubicBezTo>
                      <a:pt x="621" y="320"/>
                      <a:pt x="615" y="316"/>
                      <a:pt x="609" y="313"/>
                    </a:cubicBezTo>
                    <a:cubicBezTo>
                      <a:pt x="603" y="310"/>
                      <a:pt x="597" y="307"/>
                      <a:pt x="591" y="305"/>
                    </a:cubicBezTo>
                    <a:cubicBezTo>
                      <a:pt x="586" y="302"/>
                      <a:pt x="581" y="300"/>
                      <a:pt x="576" y="298"/>
                    </a:cubicBezTo>
                    <a:cubicBezTo>
                      <a:pt x="572" y="296"/>
                      <a:pt x="568" y="295"/>
                      <a:pt x="564" y="294"/>
                    </a:cubicBezTo>
                    <a:cubicBezTo>
                      <a:pt x="559" y="291"/>
                      <a:pt x="553" y="289"/>
                      <a:pt x="547" y="287"/>
                    </a:cubicBezTo>
                    <a:cubicBezTo>
                      <a:pt x="546" y="287"/>
                      <a:pt x="545" y="287"/>
                      <a:pt x="545" y="286"/>
                    </a:cubicBezTo>
                    <a:cubicBezTo>
                      <a:pt x="536" y="284"/>
                      <a:pt x="528" y="281"/>
                      <a:pt x="519" y="279"/>
                    </a:cubicBezTo>
                    <a:cubicBezTo>
                      <a:pt x="513" y="277"/>
                      <a:pt x="507" y="276"/>
                      <a:pt x="502" y="275"/>
                    </a:cubicBezTo>
                    <a:cubicBezTo>
                      <a:pt x="493" y="273"/>
                      <a:pt x="485" y="271"/>
                      <a:pt x="476" y="270"/>
                    </a:cubicBezTo>
                    <a:cubicBezTo>
                      <a:pt x="467" y="268"/>
                      <a:pt x="458" y="266"/>
                      <a:pt x="449" y="264"/>
                    </a:cubicBezTo>
                    <a:cubicBezTo>
                      <a:pt x="448" y="264"/>
                      <a:pt x="446" y="263"/>
                      <a:pt x="444" y="263"/>
                    </a:cubicBezTo>
                    <a:cubicBezTo>
                      <a:pt x="444" y="263"/>
                      <a:pt x="444" y="263"/>
                      <a:pt x="444" y="263"/>
                    </a:cubicBezTo>
                    <a:cubicBezTo>
                      <a:pt x="444" y="263"/>
                      <a:pt x="444" y="263"/>
                      <a:pt x="444" y="263"/>
                    </a:cubicBezTo>
                    <a:cubicBezTo>
                      <a:pt x="444" y="263"/>
                      <a:pt x="444" y="263"/>
                      <a:pt x="444" y="263"/>
                    </a:cubicBezTo>
                    <a:cubicBezTo>
                      <a:pt x="448" y="263"/>
                      <a:pt x="451" y="263"/>
                      <a:pt x="454" y="264"/>
                    </a:cubicBezTo>
                    <a:cubicBezTo>
                      <a:pt x="464" y="265"/>
                      <a:pt x="473" y="265"/>
                      <a:pt x="482" y="267"/>
                    </a:cubicBezTo>
                    <a:cubicBezTo>
                      <a:pt x="489" y="268"/>
                      <a:pt x="496" y="268"/>
                      <a:pt x="503" y="269"/>
                    </a:cubicBezTo>
                    <a:cubicBezTo>
                      <a:pt x="503" y="269"/>
                      <a:pt x="504" y="269"/>
                      <a:pt x="505" y="269"/>
                    </a:cubicBezTo>
                    <a:cubicBezTo>
                      <a:pt x="508" y="272"/>
                      <a:pt x="513" y="269"/>
                      <a:pt x="517" y="272"/>
                    </a:cubicBezTo>
                    <a:cubicBezTo>
                      <a:pt x="520" y="273"/>
                      <a:pt x="524" y="272"/>
                      <a:pt x="527" y="273"/>
                    </a:cubicBezTo>
                    <a:cubicBezTo>
                      <a:pt x="537" y="276"/>
                      <a:pt x="548" y="279"/>
                      <a:pt x="558" y="281"/>
                    </a:cubicBezTo>
                    <a:cubicBezTo>
                      <a:pt x="564" y="283"/>
                      <a:pt x="570" y="284"/>
                      <a:pt x="575" y="287"/>
                    </a:cubicBezTo>
                    <a:cubicBezTo>
                      <a:pt x="575" y="288"/>
                      <a:pt x="576" y="288"/>
                      <a:pt x="576" y="288"/>
                    </a:cubicBezTo>
                    <a:cubicBezTo>
                      <a:pt x="580" y="287"/>
                      <a:pt x="582" y="289"/>
                      <a:pt x="585" y="290"/>
                    </a:cubicBezTo>
                    <a:cubicBezTo>
                      <a:pt x="596" y="294"/>
                      <a:pt x="606" y="299"/>
                      <a:pt x="616" y="304"/>
                    </a:cubicBezTo>
                    <a:cubicBezTo>
                      <a:pt x="623" y="308"/>
                      <a:pt x="631" y="312"/>
                      <a:pt x="638" y="317"/>
                    </a:cubicBezTo>
                    <a:cubicBezTo>
                      <a:pt x="642" y="319"/>
                      <a:pt x="646" y="322"/>
                      <a:pt x="650" y="325"/>
                    </a:cubicBezTo>
                    <a:cubicBezTo>
                      <a:pt x="655" y="329"/>
                      <a:pt x="660" y="332"/>
                      <a:pt x="665" y="336"/>
                    </a:cubicBezTo>
                    <a:cubicBezTo>
                      <a:pt x="670" y="340"/>
                      <a:pt x="675" y="345"/>
                      <a:pt x="679" y="349"/>
                    </a:cubicBezTo>
                    <a:cubicBezTo>
                      <a:pt x="688" y="358"/>
                      <a:pt x="696" y="368"/>
                      <a:pt x="705" y="377"/>
                    </a:cubicBezTo>
                    <a:close/>
                    <a:moveTo>
                      <a:pt x="680" y="344"/>
                    </a:moveTo>
                    <a:cubicBezTo>
                      <a:pt x="680" y="344"/>
                      <a:pt x="680" y="344"/>
                      <a:pt x="680" y="344"/>
                    </a:cubicBezTo>
                    <a:cubicBezTo>
                      <a:pt x="680" y="344"/>
                      <a:pt x="680" y="344"/>
                      <a:pt x="680" y="345"/>
                    </a:cubicBezTo>
                    <a:cubicBezTo>
                      <a:pt x="680" y="344"/>
                      <a:pt x="680" y="344"/>
                      <a:pt x="680" y="344"/>
                    </a:cubicBezTo>
                    <a:cubicBezTo>
                      <a:pt x="680" y="344"/>
                      <a:pt x="680" y="344"/>
                      <a:pt x="680" y="344"/>
                    </a:cubicBezTo>
                    <a:cubicBezTo>
                      <a:pt x="673" y="337"/>
                      <a:pt x="665" y="331"/>
                      <a:pt x="657" y="325"/>
                    </a:cubicBezTo>
                    <a:cubicBezTo>
                      <a:pt x="649" y="319"/>
                      <a:pt x="641" y="313"/>
                      <a:pt x="633" y="307"/>
                    </a:cubicBezTo>
                    <a:cubicBezTo>
                      <a:pt x="629" y="305"/>
                      <a:pt x="626" y="303"/>
                      <a:pt x="623" y="300"/>
                    </a:cubicBezTo>
                    <a:cubicBezTo>
                      <a:pt x="615" y="295"/>
                      <a:pt x="607" y="289"/>
                      <a:pt x="599" y="283"/>
                    </a:cubicBezTo>
                    <a:cubicBezTo>
                      <a:pt x="590" y="277"/>
                      <a:pt x="579" y="271"/>
                      <a:pt x="569" y="265"/>
                    </a:cubicBezTo>
                    <a:cubicBezTo>
                      <a:pt x="563" y="261"/>
                      <a:pt x="558" y="257"/>
                      <a:pt x="552" y="253"/>
                    </a:cubicBezTo>
                    <a:cubicBezTo>
                      <a:pt x="547" y="250"/>
                      <a:pt x="542" y="247"/>
                      <a:pt x="537" y="244"/>
                    </a:cubicBezTo>
                    <a:cubicBezTo>
                      <a:pt x="533" y="241"/>
                      <a:pt x="529" y="238"/>
                      <a:pt x="525" y="235"/>
                    </a:cubicBezTo>
                    <a:cubicBezTo>
                      <a:pt x="525" y="235"/>
                      <a:pt x="525" y="235"/>
                      <a:pt x="525" y="235"/>
                    </a:cubicBezTo>
                    <a:cubicBezTo>
                      <a:pt x="527" y="236"/>
                      <a:pt x="529" y="236"/>
                      <a:pt x="531" y="237"/>
                    </a:cubicBezTo>
                    <a:cubicBezTo>
                      <a:pt x="538" y="241"/>
                      <a:pt x="545" y="245"/>
                      <a:pt x="551" y="249"/>
                    </a:cubicBezTo>
                    <a:cubicBezTo>
                      <a:pt x="555" y="252"/>
                      <a:pt x="560" y="254"/>
                      <a:pt x="564" y="257"/>
                    </a:cubicBezTo>
                    <a:cubicBezTo>
                      <a:pt x="567" y="259"/>
                      <a:pt x="571" y="261"/>
                      <a:pt x="574" y="263"/>
                    </a:cubicBezTo>
                    <a:cubicBezTo>
                      <a:pt x="580" y="267"/>
                      <a:pt x="585" y="271"/>
                      <a:pt x="591" y="274"/>
                    </a:cubicBezTo>
                    <a:cubicBezTo>
                      <a:pt x="600" y="281"/>
                      <a:pt x="610" y="287"/>
                      <a:pt x="619" y="293"/>
                    </a:cubicBezTo>
                    <a:cubicBezTo>
                      <a:pt x="629" y="300"/>
                      <a:pt x="639" y="308"/>
                      <a:pt x="649" y="315"/>
                    </a:cubicBezTo>
                    <a:cubicBezTo>
                      <a:pt x="658" y="321"/>
                      <a:pt x="665" y="327"/>
                      <a:pt x="673" y="335"/>
                    </a:cubicBezTo>
                    <a:cubicBezTo>
                      <a:pt x="675" y="337"/>
                      <a:pt x="677" y="341"/>
                      <a:pt x="680" y="344"/>
                    </a:cubicBezTo>
                    <a:close/>
                    <a:moveTo>
                      <a:pt x="724" y="353"/>
                    </a:moveTo>
                    <a:cubicBezTo>
                      <a:pt x="719" y="351"/>
                      <a:pt x="714" y="348"/>
                      <a:pt x="709" y="346"/>
                    </a:cubicBezTo>
                    <a:cubicBezTo>
                      <a:pt x="705" y="344"/>
                      <a:pt x="700" y="342"/>
                      <a:pt x="696" y="339"/>
                    </a:cubicBezTo>
                    <a:cubicBezTo>
                      <a:pt x="692" y="337"/>
                      <a:pt x="688" y="335"/>
                      <a:pt x="684" y="333"/>
                    </a:cubicBezTo>
                    <a:cubicBezTo>
                      <a:pt x="675" y="327"/>
                      <a:pt x="666" y="322"/>
                      <a:pt x="658" y="316"/>
                    </a:cubicBezTo>
                    <a:cubicBezTo>
                      <a:pt x="653" y="312"/>
                      <a:pt x="648" y="308"/>
                      <a:pt x="643" y="305"/>
                    </a:cubicBezTo>
                    <a:cubicBezTo>
                      <a:pt x="638" y="301"/>
                      <a:pt x="632" y="297"/>
                      <a:pt x="627" y="293"/>
                    </a:cubicBezTo>
                    <a:cubicBezTo>
                      <a:pt x="619" y="287"/>
                      <a:pt x="611" y="282"/>
                      <a:pt x="605" y="274"/>
                    </a:cubicBezTo>
                    <a:cubicBezTo>
                      <a:pt x="603" y="272"/>
                      <a:pt x="601" y="270"/>
                      <a:pt x="599" y="268"/>
                    </a:cubicBezTo>
                    <a:cubicBezTo>
                      <a:pt x="592" y="261"/>
                      <a:pt x="585" y="254"/>
                      <a:pt x="578" y="246"/>
                    </a:cubicBezTo>
                    <a:cubicBezTo>
                      <a:pt x="573" y="241"/>
                      <a:pt x="570" y="234"/>
                      <a:pt x="568" y="227"/>
                    </a:cubicBezTo>
                    <a:cubicBezTo>
                      <a:pt x="568" y="226"/>
                      <a:pt x="568" y="225"/>
                      <a:pt x="567" y="224"/>
                    </a:cubicBezTo>
                    <a:cubicBezTo>
                      <a:pt x="567" y="224"/>
                      <a:pt x="568" y="224"/>
                      <a:pt x="568" y="224"/>
                    </a:cubicBezTo>
                    <a:cubicBezTo>
                      <a:pt x="570" y="227"/>
                      <a:pt x="572" y="229"/>
                      <a:pt x="574" y="232"/>
                    </a:cubicBezTo>
                    <a:cubicBezTo>
                      <a:pt x="577" y="236"/>
                      <a:pt x="581" y="241"/>
                      <a:pt x="585" y="245"/>
                    </a:cubicBezTo>
                    <a:cubicBezTo>
                      <a:pt x="589" y="250"/>
                      <a:pt x="594" y="255"/>
                      <a:pt x="599" y="260"/>
                    </a:cubicBezTo>
                    <a:cubicBezTo>
                      <a:pt x="605" y="266"/>
                      <a:pt x="611" y="272"/>
                      <a:pt x="617" y="277"/>
                    </a:cubicBezTo>
                    <a:cubicBezTo>
                      <a:pt x="623" y="283"/>
                      <a:pt x="631" y="288"/>
                      <a:pt x="637" y="294"/>
                    </a:cubicBezTo>
                    <a:cubicBezTo>
                      <a:pt x="642" y="298"/>
                      <a:pt x="646" y="301"/>
                      <a:pt x="651" y="305"/>
                    </a:cubicBezTo>
                    <a:cubicBezTo>
                      <a:pt x="656" y="309"/>
                      <a:pt x="661" y="313"/>
                      <a:pt x="667" y="317"/>
                    </a:cubicBezTo>
                    <a:cubicBezTo>
                      <a:pt x="674" y="322"/>
                      <a:pt x="682" y="327"/>
                      <a:pt x="689" y="332"/>
                    </a:cubicBezTo>
                    <a:cubicBezTo>
                      <a:pt x="694" y="336"/>
                      <a:pt x="699" y="339"/>
                      <a:pt x="705" y="342"/>
                    </a:cubicBezTo>
                    <a:cubicBezTo>
                      <a:pt x="709" y="345"/>
                      <a:pt x="714" y="347"/>
                      <a:pt x="719" y="350"/>
                    </a:cubicBezTo>
                    <a:cubicBezTo>
                      <a:pt x="722" y="351"/>
                      <a:pt x="725" y="352"/>
                      <a:pt x="728" y="353"/>
                    </a:cubicBezTo>
                    <a:cubicBezTo>
                      <a:pt x="732" y="355"/>
                      <a:pt x="737" y="356"/>
                      <a:pt x="742" y="358"/>
                    </a:cubicBezTo>
                    <a:cubicBezTo>
                      <a:pt x="736" y="356"/>
                      <a:pt x="730" y="355"/>
                      <a:pt x="724" y="353"/>
                    </a:cubicBezTo>
                    <a:close/>
                    <a:moveTo>
                      <a:pt x="731" y="350"/>
                    </a:moveTo>
                    <a:cubicBezTo>
                      <a:pt x="726" y="349"/>
                      <a:pt x="721" y="348"/>
                      <a:pt x="718" y="345"/>
                    </a:cubicBezTo>
                    <a:cubicBezTo>
                      <a:pt x="706" y="338"/>
                      <a:pt x="694" y="331"/>
                      <a:pt x="683" y="323"/>
                    </a:cubicBezTo>
                    <a:cubicBezTo>
                      <a:pt x="677" y="319"/>
                      <a:pt x="672" y="316"/>
                      <a:pt x="666" y="312"/>
                    </a:cubicBezTo>
                    <a:cubicBezTo>
                      <a:pt x="662" y="309"/>
                      <a:pt x="657" y="306"/>
                      <a:pt x="653" y="302"/>
                    </a:cubicBezTo>
                    <a:cubicBezTo>
                      <a:pt x="646" y="297"/>
                      <a:pt x="639" y="291"/>
                      <a:pt x="632" y="286"/>
                    </a:cubicBezTo>
                    <a:cubicBezTo>
                      <a:pt x="626" y="281"/>
                      <a:pt x="621" y="276"/>
                      <a:pt x="615" y="271"/>
                    </a:cubicBezTo>
                    <a:cubicBezTo>
                      <a:pt x="609" y="265"/>
                      <a:pt x="604" y="259"/>
                      <a:pt x="598" y="254"/>
                    </a:cubicBezTo>
                    <a:cubicBezTo>
                      <a:pt x="589" y="247"/>
                      <a:pt x="583" y="239"/>
                      <a:pt x="576" y="231"/>
                    </a:cubicBezTo>
                    <a:cubicBezTo>
                      <a:pt x="576" y="231"/>
                      <a:pt x="576" y="230"/>
                      <a:pt x="576" y="230"/>
                    </a:cubicBezTo>
                    <a:cubicBezTo>
                      <a:pt x="576" y="230"/>
                      <a:pt x="576" y="230"/>
                      <a:pt x="576" y="230"/>
                    </a:cubicBezTo>
                    <a:cubicBezTo>
                      <a:pt x="579" y="233"/>
                      <a:pt x="583" y="236"/>
                      <a:pt x="586" y="239"/>
                    </a:cubicBezTo>
                    <a:cubicBezTo>
                      <a:pt x="593" y="245"/>
                      <a:pt x="600" y="251"/>
                      <a:pt x="607" y="256"/>
                    </a:cubicBezTo>
                    <a:cubicBezTo>
                      <a:pt x="617" y="265"/>
                      <a:pt x="628" y="274"/>
                      <a:pt x="638" y="283"/>
                    </a:cubicBezTo>
                    <a:cubicBezTo>
                      <a:pt x="643" y="287"/>
                      <a:pt x="648" y="291"/>
                      <a:pt x="652" y="296"/>
                    </a:cubicBezTo>
                    <a:cubicBezTo>
                      <a:pt x="655" y="298"/>
                      <a:pt x="658" y="299"/>
                      <a:pt x="661" y="302"/>
                    </a:cubicBezTo>
                    <a:cubicBezTo>
                      <a:pt x="670" y="309"/>
                      <a:pt x="680" y="316"/>
                      <a:pt x="690" y="324"/>
                    </a:cubicBezTo>
                    <a:cubicBezTo>
                      <a:pt x="697" y="329"/>
                      <a:pt x="705" y="334"/>
                      <a:pt x="713" y="340"/>
                    </a:cubicBezTo>
                    <a:cubicBezTo>
                      <a:pt x="718" y="344"/>
                      <a:pt x="724" y="346"/>
                      <a:pt x="730" y="348"/>
                    </a:cubicBezTo>
                    <a:cubicBezTo>
                      <a:pt x="736" y="351"/>
                      <a:pt x="742" y="353"/>
                      <a:pt x="747" y="356"/>
                    </a:cubicBezTo>
                    <a:cubicBezTo>
                      <a:pt x="742" y="354"/>
                      <a:pt x="736" y="352"/>
                      <a:pt x="731" y="350"/>
                    </a:cubicBezTo>
                    <a:close/>
                    <a:moveTo>
                      <a:pt x="580" y="229"/>
                    </a:moveTo>
                    <a:cubicBezTo>
                      <a:pt x="581" y="229"/>
                      <a:pt x="581" y="229"/>
                      <a:pt x="581" y="229"/>
                    </a:cubicBezTo>
                    <a:cubicBezTo>
                      <a:pt x="581" y="229"/>
                      <a:pt x="581" y="229"/>
                      <a:pt x="581" y="229"/>
                    </a:cubicBezTo>
                    <a:lnTo>
                      <a:pt x="580" y="229"/>
                    </a:lnTo>
                    <a:close/>
                    <a:moveTo>
                      <a:pt x="751" y="358"/>
                    </a:moveTo>
                    <a:cubicBezTo>
                      <a:pt x="751" y="358"/>
                      <a:pt x="751" y="358"/>
                      <a:pt x="751" y="358"/>
                    </a:cubicBezTo>
                    <a:cubicBezTo>
                      <a:pt x="751" y="358"/>
                      <a:pt x="751" y="358"/>
                      <a:pt x="751" y="358"/>
                    </a:cubicBezTo>
                    <a:cubicBezTo>
                      <a:pt x="751" y="358"/>
                      <a:pt x="751" y="358"/>
                      <a:pt x="751" y="358"/>
                    </a:cubicBezTo>
                    <a:close/>
                    <a:moveTo>
                      <a:pt x="754" y="354"/>
                    </a:moveTo>
                    <a:cubicBezTo>
                      <a:pt x="752" y="353"/>
                      <a:pt x="751" y="353"/>
                      <a:pt x="750" y="352"/>
                    </a:cubicBezTo>
                    <a:cubicBezTo>
                      <a:pt x="750" y="352"/>
                      <a:pt x="750" y="352"/>
                      <a:pt x="750" y="352"/>
                    </a:cubicBezTo>
                    <a:cubicBezTo>
                      <a:pt x="749" y="352"/>
                      <a:pt x="748" y="352"/>
                      <a:pt x="747" y="351"/>
                    </a:cubicBezTo>
                    <a:cubicBezTo>
                      <a:pt x="739" y="348"/>
                      <a:pt x="732" y="344"/>
                      <a:pt x="724" y="341"/>
                    </a:cubicBezTo>
                    <a:cubicBezTo>
                      <a:pt x="718" y="339"/>
                      <a:pt x="713" y="335"/>
                      <a:pt x="708" y="332"/>
                    </a:cubicBezTo>
                    <a:cubicBezTo>
                      <a:pt x="703" y="329"/>
                      <a:pt x="698" y="325"/>
                      <a:pt x="694" y="322"/>
                    </a:cubicBezTo>
                    <a:cubicBezTo>
                      <a:pt x="690" y="319"/>
                      <a:pt x="686" y="316"/>
                      <a:pt x="682" y="313"/>
                    </a:cubicBezTo>
                    <a:cubicBezTo>
                      <a:pt x="677" y="309"/>
                      <a:pt x="671" y="304"/>
                      <a:pt x="665" y="300"/>
                    </a:cubicBezTo>
                    <a:cubicBezTo>
                      <a:pt x="652" y="291"/>
                      <a:pt x="641" y="280"/>
                      <a:pt x="629" y="270"/>
                    </a:cubicBezTo>
                    <a:cubicBezTo>
                      <a:pt x="625" y="267"/>
                      <a:pt x="621" y="264"/>
                      <a:pt x="617" y="260"/>
                    </a:cubicBezTo>
                    <a:cubicBezTo>
                      <a:pt x="612" y="257"/>
                      <a:pt x="608" y="253"/>
                      <a:pt x="604" y="249"/>
                    </a:cubicBezTo>
                    <a:cubicBezTo>
                      <a:pt x="598" y="244"/>
                      <a:pt x="592" y="239"/>
                      <a:pt x="586" y="235"/>
                    </a:cubicBezTo>
                    <a:cubicBezTo>
                      <a:pt x="585" y="233"/>
                      <a:pt x="584" y="232"/>
                      <a:pt x="582" y="231"/>
                    </a:cubicBezTo>
                    <a:cubicBezTo>
                      <a:pt x="583" y="231"/>
                      <a:pt x="583" y="231"/>
                      <a:pt x="583" y="231"/>
                    </a:cubicBezTo>
                    <a:cubicBezTo>
                      <a:pt x="586" y="233"/>
                      <a:pt x="588" y="235"/>
                      <a:pt x="591" y="237"/>
                    </a:cubicBezTo>
                    <a:cubicBezTo>
                      <a:pt x="597" y="242"/>
                      <a:pt x="602" y="246"/>
                      <a:pt x="608" y="250"/>
                    </a:cubicBezTo>
                    <a:cubicBezTo>
                      <a:pt x="613" y="255"/>
                      <a:pt x="619" y="259"/>
                      <a:pt x="624" y="263"/>
                    </a:cubicBezTo>
                    <a:cubicBezTo>
                      <a:pt x="630" y="267"/>
                      <a:pt x="635" y="272"/>
                      <a:pt x="641" y="276"/>
                    </a:cubicBezTo>
                    <a:cubicBezTo>
                      <a:pt x="652" y="284"/>
                      <a:pt x="663" y="291"/>
                      <a:pt x="673" y="299"/>
                    </a:cubicBezTo>
                    <a:cubicBezTo>
                      <a:pt x="679" y="304"/>
                      <a:pt x="684" y="308"/>
                      <a:pt x="690" y="312"/>
                    </a:cubicBezTo>
                    <a:cubicBezTo>
                      <a:pt x="698" y="318"/>
                      <a:pt x="706" y="323"/>
                      <a:pt x="713" y="329"/>
                    </a:cubicBezTo>
                    <a:cubicBezTo>
                      <a:pt x="722" y="335"/>
                      <a:pt x="730" y="340"/>
                      <a:pt x="739" y="345"/>
                    </a:cubicBezTo>
                    <a:cubicBezTo>
                      <a:pt x="743" y="347"/>
                      <a:pt x="746" y="350"/>
                      <a:pt x="750" y="352"/>
                    </a:cubicBezTo>
                    <a:cubicBezTo>
                      <a:pt x="750" y="352"/>
                      <a:pt x="750" y="352"/>
                      <a:pt x="750" y="352"/>
                    </a:cubicBezTo>
                    <a:cubicBezTo>
                      <a:pt x="751" y="353"/>
                      <a:pt x="753" y="353"/>
                      <a:pt x="754" y="354"/>
                    </a:cubicBezTo>
                    <a:cubicBezTo>
                      <a:pt x="754" y="354"/>
                      <a:pt x="754" y="354"/>
                      <a:pt x="754" y="354"/>
                    </a:cubicBezTo>
                    <a:cubicBezTo>
                      <a:pt x="754" y="354"/>
                      <a:pt x="754" y="354"/>
                      <a:pt x="754" y="354"/>
                    </a:cubicBezTo>
                    <a:close/>
                    <a:moveTo>
                      <a:pt x="755" y="350"/>
                    </a:moveTo>
                    <a:cubicBezTo>
                      <a:pt x="752" y="348"/>
                      <a:pt x="748" y="346"/>
                      <a:pt x="744" y="344"/>
                    </a:cubicBezTo>
                    <a:cubicBezTo>
                      <a:pt x="740" y="342"/>
                      <a:pt x="737" y="340"/>
                      <a:pt x="733" y="337"/>
                    </a:cubicBezTo>
                    <a:cubicBezTo>
                      <a:pt x="726" y="333"/>
                      <a:pt x="719" y="328"/>
                      <a:pt x="713" y="324"/>
                    </a:cubicBezTo>
                    <a:cubicBezTo>
                      <a:pt x="706" y="319"/>
                      <a:pt x="700" y="315"/>
                      <a:pt x="694" y="311"/>
                    </a:cubicBezTo>
                    <a:cubicBezTo>
                      <a:pt x="687" y="306"/>
                      <a:pt x="681" y="301"/>
                      <a:pt x="674" y="296"/>
                    </a:cubicBezTo>
                    <a:cubicBezTo>
                      <a:pt x="668" y="291"/>
                      <a:pt x="661" y="286"/>
                      <a:pt x="654" y="281"/>
                    </a:cubicBezTo>
                    <a:cubicBezTo>
                      <a:pt x="650" y="278"/>
                      <a:pt x="646" y="275"/>
                      <a:pt x="642" y="272"/>
                    </a:cubicBezTo>
                    <a:cubicBezTo>
                      <a:pt x="633" y="265"/>
                      <a:pt x="625" y="259"/>
                      <a:pt x="616" y="253"/>
                    </a:cubicBezTo>
                    <a:cubicBezTo>
                      <a:pt x="612" y="249"/>
                      <a:pt x="607" y="246"/>
                      <a:pt x="603" y="242"/>
                    </a:cubicBezTo>
                    <a:cubicBezTo>
                      <a:pt x="595" y="236"/>
                      <a:pt x="588" y="231"/>
                      <a:pt x="580" y="225"/>
                    </a:cubicBezTo>
                    <a:cubicBezTo>
                      <a:pt x="578" y="223"/>
                      <a:pt x="575" y="221"/>
                      <a:pt x="573" y="219"/>
                    </a:cubicBezTo>
                    <a:cubicBezTo>
                      <a:pt x="579" y="222"/>
                      <a:pt x="584" y="224"/>
                      <a:pt x="590" y="227"/>
                    </a:cubicBezTo>
                    <a:cubicBezTo>
                      <a:pt x="605" y="236"/>
                      <a:pt x="619" y="246"/>
                      <a:pt x="633" y="256"/>
                    </a:cubicBezTo>
                    <a:cubicBezTo>
                      <a:pt x="639" y="260"/>
                      <a:pt x="645" y="265"/>
                      <a:pt x="651" y="270"/>
                    </a:cubicBezTo>
                    <a:cubicBezTo>
                      <a:pt x="661" y="279"/>
                      <a:pt x="671" y="287"/>
                      <a:pt x="681" y="296"/>
                    </a:cubicBezTo>
                    <a:cubicBezTo>
                      <a:pt x="685" y="299"/>
                      <a:pt x="689" y="303"/>
                      <a:pt x="693" y="306"/>
                    </a:cubicBezTo>
                    <a:cubicBezTo>
                      <a:pt x="695" y="309"/>
                      <a:pt x="698" y="311"/>
                      <a:pt x="701" y="313"/>
                    </a:cubicBezTo>
                    <a:cubicBezTo>
                      <a:pt x="712" y="320"/>
                      <a:pt x="722" y="327"/>
                      <a:pt x="733" y="334"/>
                    </a:cubicBezTo>
                    <a:cubicBezTo>
                      <a:pt x="740" y="339"/>
                      <a:pt x="748" y="344"/>
                      <a:pt x="756" y="350"/>
                    </a:cubicBezTo>
                    <a:cubicBezTo>
                      <a:pt x="755" y="350"/>
                      <a:pt x="755" y="350"/>
                      <a:pt x="755" y="350"/>
                    </a:cubicBezTo>
                    <a:close/>
                    <a:moveTo>
                      <a:pt x="712" y="312"/>
                    </a:moveTo>
                    <a:cubicBezTo>
                      <a:pt x="709" y="307"/>
                      <a:pt x="706" y="302"/>
                      <a:pt x="702" y="298"/>
                    </a:cubicBezTo>
                    <a:cubicBezTo>
                      <a:pt x="696" y="289"/>
                      <a:pt x="689" y="280"/>
                      <a:pt x="683" y="270"/>
                    </a:cubicBezTo>
                    <a:cubicBezTo>
                      <a:pt x="680" y="267"/>
                      <a:pt x="678" y="264"/>
                      <a:pt x="677" y="261"/>
                    </a:cubicBezTo>
                    <a:cubicBezTo>
                      <a:pt x="676" y="260"/>
                      <a:pt x="676" y="260"/>
                      <a:pt x="676" y="260"/>
                    </a:cubicBezTo>
                    <a:cubicBezTo>
                      <a:pt x="676" y="260"/>
                      <a:pt x="676" y="260"/>
                      <a:pt x="676" y="260"/>
                    </a:cubicBezTo>
                    <a:cubicBezTo>
                      <a:pt x="676" y="259"/>
                      <a:pt x="676" y="259"/>
                      <a:pt x="676" y="259"/>
                    </a:cubicBezTo>
                    <a:cubicBezTo>
                      <a:pt x="676" y="259"/>
                      <a:pt x="675" y="259"/>
                      <a:pt x="675" y="259"/>
                    </a:cubicBezTo>
                    <a:cubicBezTo>
                      <a:pt x="675" y="259"/>
                      <a:pt x="675" y="258"/>
                      <a:pt x="675" y="258"/>
                    </a:cubicBezTo>
                    <a:cubicBezTo>
                      <a:pt x="676" y="259"/>
                      <a:pt x="676" y="259"/>
                      <a:pt x="676" y="259"/>
                    </a:cubicBezTo>
                    <a:cubicBezTo>
                      <a:pt x="676" y="259"/>
                      <a:pt x="676" y="259"/>
                      <a:pt x="676" y="260"/>
                    </a:cubicBezTo>
                    <a:cubicBezTo>
                      <a:pt x="676" y="260"/>
                      <a:pt x="676" y="260"/>
                      <a:pt x="676" y="260"/>
                    </a:cubicBezTo>
                    <a:cubicBezTo>
                      <a:pt x="676" y="260"/>
                      <a:pt x="676" y="260"/>
                      <a:pt x="677" y="261"/>
                    </a:cubicBezTo>
                    <a:cubicBezTo>
                      <a:pt x="679" y="263"/>
                      <a:pt x="681" y="266"/>
                      <a:pt x="683" y="269"/>
                    </a:cubicBezTo>
                    <a:cubicBezTo>
                      <a:pt x="687" y="273"/>
                      <a:pt x="690" y="277"/>
                      <a:pt x="693" y="281"/>
                    </a:cubicBezTo>
                    <a:cubicBezTo>
                      <a:pt x="697" y="287"/>
                      <a:pt x="701" y="292"/>
                      <a:pt x="705" y="297"/>
                    </a:cubicBezTo>
                    <a:cubicBezTo>
                      <a:pt x="708" y="300"/>
                      <a:pt x="709" y="304"/>
                      <a:pt x="711" y="307"/>
                    </a:cubicBezTo>
                    <a:cubicBezTo>
                      <a:pt x="714" y="311"/>
                      <a:pt x="716" y="315"/>
                      <a:pt x="719" y="319"/>
                    </a:cubicBezTo>
                    <a:cubicBezTo>
                      <a:pt x="719" y="319"/>
                      <a:pt x="719" y="319"/>
                      <a:pt x="719" y="319"/>
                    </a:cubicBezTo>
                    <a:cubicBezTo>
                      <a:pt x="719" y="319"/>
                      <a:pt x="719" y="319"/>
                      <a:pt x="719" y="319"/>
                    </a:cubicBezTo>
                    <a:cubicBezTo>
                      <a:pt x="719" y="319"/>
                      <a:pt x="719" y="319"/>
                      <a:pt x="719" y="319"/>
                    </a:cubicBezTo>
                    <a:cubicBezTo>
                      <a:pt x="719" y="319"/>
                      <a:pt x="719" y="319"/>
                      <a:pt x="719" y="319"/>
                    </a:cubicBezTo>
                    <a:cubicBezTo>
                      <a:pt x="719" y="319"/>
                      <a:pt x="719" y="319"/>
                      <a:pt x="719" y="319"/>
                    </a:cubicBezTo>
                    <a:cubicBezTo>
                      <a:pt x="719" y="319"/>
                      <a:pt x="719" y="319"/>
                      <a:pt x="719" y="319"/>
                    </a:cubicBezTo>
                    <a:cubicBezTo>
                      <a:pt x="719" y="319"/>
                      <a:pt x="719" y="319"/>
                      <a:pt x="719" y="319"/>
                    </a:cubicBezTo>
                    <a:cubicBezTo>
                      <a:pt x="715" y="318"/>
                      <a:pt x="714" y="314"/>
                      <a:pt x="712" y="312"/>
                    </a:cubicBezTo>
                    <a:close/>
                    <a:moveTo>
                      <a:pt x="698" y="269"/>
                    </a:moveTo>
                    <a:cubicBezTo>
                      <a:pt x="699" y="269"/>
                      <a:pt x="699" y="269"/>
                      <a:pt x="699" y="270"/>
                    </a:cubicBezTo>
                    <a:cubicBezTo>
                      <a:pt x="699" y="270"/>
                      <a:pt x="700" y="270"/>
                      <a:pt x="700" y="271"/>
                    </a:cubicBezTo>
                    <a:cubicBezTo>
                      <a:pt x="700" y="271"/>
                      <a:pt x="700" y="271"/>
                      <a:pt x="701" y="272"/>
                    </a:cubicBezTo>
                    <a:cubicBezTo>
                      <a:pt x="701" y="272"/>
                      <a:pt x="702" y="273"/>
                      <a:pt x="702" y="274"/>
                    </a:cubicBezTo>
                    <a:cubicBezTo>
                      <a:pt x="704" y="275"/>
                      <a:pt x="705" y="277"/>
                      <a:pt x="706" y="279"/>
                    </a:cubicBezTo>
                    <a:cubicBezTo>
                      <a:pt x="707" y="280"/>
                      <a:pt x="707" y="281"/>
                      <a:pt x="708" y="281"/>
                    </a:cubicBezTo>
                    <a:cubicBezTo>
                      <a:pt x="708" y="282"/>
                      <a:pt x="709" y="283"/>
                      <a:pt x="709" y="283"/>
                    </a:cubicBezTo>
                    <a:cubicBezTo>
                      <a:pt x="710" y="284"/>
                      <a:pt x="710" y="284"/>
                      <a:pt x="710" y="284"/>
                    </a:cubicBezTo>
                    <a:cubicBezTo>
                      <a:pt x="710" y="284"/>
                      <a:pt x="710" y="285"/>
                      <a:pt x="710" y="285"/>
                    </a:cubicBezTo>
                    <a:cubicBezTo>
                      <a:pt x="713" y="288"/>
                      <a:pt x="716" y="290"/>
                      <a:pt x="718" y="293"/>
                    </a:cubicBezTo>
                    <a:cubicBezTo>
                      <a:pt x="723" y="299"/>
                      <a:pt x="727" y="304"/>
                      <a:pt x="731" y="309"/>
                    </a:cubicBezTo>
                    <a:cubicBezTo>
                      <a:pt x="736" y="316"/>
                      <a:pt x="741" y="324"/>
                      <a:pt x="746" y="331"/>
                    </a:cubicBezTo>
                    <a:cubicBezTo>
                      <a:pt x="749" y="336"/>
                      <a:pt x="752" y="340"/>
                      <a:pt x="756" y="345"/>
                    </a:cubicBezTo>
                    <a:cubicBezTo>
                      <a:pt x="751" y="343"/>
                      <a:pt x="749" y="339"/>
                      <a:pt x="746" y="335"/>
                    </a:cubicBezTo>
                    <a:cubicBezTo>
                      <a:pt x="742" y="329"/>
                      <a:pt x="738" y="323"/>
                      <a:pt x="734" y="317"/>
                    </a:cubicBezTo>
                    <a:cubicBezTo>
                      <a:pt x="728" y="310"/>
                      <a:pt x="723" y="303"/>
                      <a:pt x="717" y="296"/>
                    </a:cubicBezTo>
                    <a:cubicBezTo>
                      <a:pt x="715" y="292"/>
                      <a:pt x="713" y="288"/>
                      <a:pt x="710" y="285"/>
                    </a:cubicBezTo>
                    <a:cubicBezTo>
                      <a:pt x="710" y="285"/>
                      <a:pt x="710" y="284"/>
                      <a:pt x="710" y="284"/>
                    </a:cubicBezTo>
                    <a:cubicBezTo>
                      <a:pt x="710" y="284"/>
                      <a:pt x="709" y="284"/>
                      <a:pt x="709" y="283"/>
                    </a:cubicBezTo>
                    <a:cubicBezTo>
                      <a:pt x="709" y="283"/>
                      <a:pt x="708" y="282"/>
                      <a:pt x="708" y="281"/>
                    </a:cubicBezTo>
                    <a:cubicBezTo>
                      <a:pt x="707" y="281"/>
                      <a:pt x="707" y="280"/>
                      <a:pt x="706" y="279"/>
                    </a:cubicBezTo>
                    <a:cubicBezTo>
                      <a:pt x="705" y="277"/>
                      <a:pt x="704" y="275"/>
                      <a:pt x="702" y="274"/>
                    </a:cubicBezTo>
                    <a:cubicBezTo>
                      <a:pt x="702" y="273"/>
                      <a:pt x="701" y="272"/>
                      <a:pt x="701" y="272"/>
                    </a:cubicBezTo>
                    <a:cubicBezTo>
                      <a:pt x="700" y="271"/>
                      <a:pt x="700" y="271"/>
                      <a:pt x="700" y="271"/>
                    </a:cubicBezTo>
                    <a:cubicBezTo>
                      <a:pt x="700" y="270"/>
                      <a:pt x="699" y="270"/>
                      <a:pt x="699" y="270"/>
                    </a:cubicBezTo>
                    <a:cubicBezTo>
                      <a:pt x="699" y="269"/>
                      <a:pt x="699" y="269"/>
                      <a:pt x="698" y="269"/>
                    </a:cubicBezTo>
                    <a:cubicBezTo>
                      <a:pt x="698" y="268"/>
                      <a:pt x="698" y="268"/>
                      <a:pt x="698" y="268"/>
                    </a:cubicBezTo>
                    <a:lnTo>
                      <a:pt x="698" y="269"/>
                    </a:lnTo>
                    <a:close/>
                    <a:moveTo>
                      <a:pt x="653" y="223"/>
                    </a:moveTo>
                    <a:cubicBezTo>
                      <a:pt x="653" y="223"/>
                      <a:pt x="653" y="223"/>
                      <a:pt x="653" y="223"/>
                    </a:cubicBezTo>
                    <a:cubicBezTo>
                      <a:pt x="657" y="227"/>
                      <a:pt x="662" y="231"/>
                      <a:pt x="666" y="235"/>
                    </a:cubicBezTo>
                    <a:cubicBezTo>
                      <a:pt x="671" y="240"/>
                      <a:pt x="677" y="246"/>
                      <a:pt x="682" y="252"/>
                    </a:cubicBezTo>
                    <a:cubicBezTo>
                      <a:pt x="686" y="257"/>
                      <a:pt x="690" y="262"/>
                      <a:pt x="693" y="267"/>
                    </a:cubicBezTo>
                    <a:cubicBezTo>
                      <a:pt x="696" y="271"/>
                      <a:pt x="699" y="276"/>
                      <a:pt x="702" y="280"/>
                    </a:cubicBezTo>
                    <a:cubicBezTo>
                      <a:pt x="706" y="285"/>
                      <a:pt x="709" y="290"/>
                      <a:pt x="713" y="295"/>
                    </a:cubicBezTo>
                    <a:cubicBezTo>
                      <a:pt x="717" y="301"/>
                      <a:pt x="721" y="306"/>
                      <a:pt x="725" y="311"/>
                    </a:cubicBezTo>
                    <a:cubicBezTo>
                      <a:pt x="728" y="314"/>
                      <a:pt x="730" y="318"/>
                      <a:pt x="733" y="321"/>
                    </a:cubicBezTo>
                    <a:cubicBezTo>
                      <a:pt x="736" y="326"/>
                      <a:pt x="739" y="330"/>
                      <a:pt x="741" y="335"/>
                    </a:cubicBezTo>
                    <a:cubicBezTo>
                      <a:pt x="737" y="332"/>
                      <a:pt x="733" y="330"/>
                      <a:pt x="729" y="327"/>
                    </a:cubicBezTo>
                    <a:cubicBezTo>
                      <a:pt x="727" y="325"/>
                      <a:pt x="726" y="322"/>
                      <a:pt x="724" y="320"/>
                    </a:cubicBezTo>
                    <a:cubicBezTo>
                      <a:pt x="722" y="317"/>
                      <a:pt x="720" y="314"/>
                      <a:pt x="718" y="311"/>
                    </a:cubicBezTo>
                    <a:cubicBezTo>
                      <a:pt x="714" y="304"/>
                      <a:pt x="710" y="298"/>
                      <a:pt x="706" y="292"/>
                    </a:cubicBezTo>
                    <a:cubicBezTo>
                      <a:pt x="699" y="282"/>
                      <a:pt x="691" y="273"/>
                      <a:pt x="684" y="264"/>
                    </a:cubicBezTo>
                    <a:cubicBezTo>
                      <a:pt x="680" y="260"/>
                      <a:pt x="677" y="255"/>
                      <a:pt x="674" y="251"/>
                    </a:cubicBezTo>
                    <a:cubicBezTo>
                      <a:pt x="672" y="248"/>
                      <a:pt x="670" y="246"/>
                      <a:pt x="668" y="243"/>
                    </a:cubicBezTo>
                    <a:cubicBezTo>
                      <a:pt x="667" y="242"/>
                      <a:pt x="667" y="241"/>
                      <a:pt x="666" y="240"/>
                    </a:cubicBezTo>
                    <a:cubicBezTo>
                      <a:pt x="661" y="234"/>
                      <a:pt x="657" y="229"/>
                      <a:pt x="653" y="223"/>
                    </a:cubicBezTo>
                    <a:cubicBezTo>
                      <a:pt x="653" y="223"/>
                      <a:pt x="653" y="223"/>
                      <a:pt x="653" y="223"/>
                    </a:cubicBezTo>
                    <a:cubicBezTo>
                      <a:pt x="652" y="223"/>
                      <a:pt x="652" y="223"/>
                      <a:pt x="652" y="223"/>
                    </a:cubicBezTo>
                    <a:cubicBezTo>
                      <a:pt x="652" y="223"/>
                      <a:pt x="652" y="223"/>
                      <a:pt x="653" y="223"/>
                    </a:cubicBezTo>
                    <a:close/>
                    <a:moveTo>
                      <a:pt x="639" y="216"/>
                    </a:moveTo>
                    <a:cubicBezTo>
                      <a:pt x="645" y="223"/>
                      <a:pt x="651" y="230"/>
                      <a:pt x="657" y="237"/>
                    </a:cubicBezTo>
                    <a:cubicBezTo>
                      <a:pt x="660" y="242"/>
                      <a:pt x="664" y="246"/>
                      <a:pt x="667" y="251"/>
                    </a:cubicBezTo>
                    <a:cubicBezTo>
                      <a:pt x="670" y="255"/>
                      <a:pt x="671" y="258"/>
                      <a:pt x="673" y="262"/>
                    </a:cubicBezTo>
                    <a:cubicBezTo>
                      <a:pt x="675" y="265"/>
                      <a:pt x="677" y="269"/>
                      <a:pt x="680" y="272"/>
                    </a:cubicBezTo>
                    <a:cubicBezTo>
                      <a:pt x="686" y="281"/>
                      <a:pt x="693" y="290"/>
                      <a:pt x="699" y="299"/>
                    </a:cubicBezTo>
                    <a:cubicBezTo>
                      <a:pt x="702" y="302"/>
                      <a:pt x="704" y="306"/>
                      <a:pt x="706" y="310"/>
                    </a:cubicBezTo>
                    <a:cubicBezTo>
                      <a:pt x="705" y="309"/>
                      <a:pt x="704" y="308"/>
                      <a:pt x="703" y="308"/>
                    </a:cubicBezTo>
                    <a:cubicBezTo>
                      <a:pt x="697" y="304"/>
                      <a:pt x="692" y="299"/>
                      <a:pt x="688" y="293"/>
                    </a:cubicBezTo>
                    <a:cubicBezTo>
                      <a:pt x="685" y="288"/>
                      <a:pt x="681" y="283"/>
                      <a:pt x="678" y="278"/>
                    </a:cubicBezTo>
                    <a:cubicBezTo>
                      <a:pt x="674" y="271"/>
                      <a:pt x="670" y="264"/>
                      <a:pt x="666" y="257"/>
                    </a:cubicBezTo>
                    <a:cubicBezTo>
                      <a:pt x="659" y="247"/>
                      <a:pt x="652" y="238"/>
                      <a:pt x="645" y="228"/>
                    </a:cubicBezTo>
                    <a:cubicBezTo>
                      <a:pt x="641" y="222"/>
                      <a:pt x="636" y="216"/>
                      <a:pt x="632" y="210"/>
                    </a:cubicBezTo>
                    <a:cubicBezTo>
                      <a:pt x="634" y="212"/>
                      <a:pt x="637" y="213"/>
                      <a:pt x="639" y="216"/>
                    </a:cubicBezTo>
                    <a:close/>
                    <a:moveTo>
                      <a:pt x="632" y="217"/>
                    </a:moveTo>
                    <a:cubicBezTo>
                      <a:pt x="633" y="220"/>
                      <a:pt x="636" y="222"/>
                      <a:pt x="638" y="225"/>
                    </a:cubicBezTo>
                    <a:cubicBezTo>
                      <a:pt x="645" y="234"/>
                      <a:pt x="652" y="244"/>
                      <a:pt x="658" y="254"/>
                    </a:cubicBezTo>
                    <a:cubicBezTo>
                      <a:pt x="663" y="260"/>
                      <a:pt x="666" y="266"/>
                      <a:pt x="670" y="272"/>
                    </a:cubicBezTo>
                    <a:cubicBezTo>
                      <a:pt x="673" y="278"/>
                      <a:pt x="676" y="283"/>
                      <a:pt x="679" y="289"/>
                    </a:cubicBezTo>
                    <a:cubicBezTo>
                      <a:pt x="674" y="284"/>
                      <a:pt x="669" y="280"/>
                      <a:pt x="664" y="276"/>
                    </a:cubicBezTo>
                    <a:cubicBezTo>
                      <a:pt x="646" y="260"/>
                      <a:pt x="626" y="246"/>
                      <a:pt x="606" y="233"/>
                    </a:cubicBezTo>
                    <a:cubicBezTo>
                      <a:pt x="599" y="229"/>
                      <a:pt x="593" y="225"/>
                      <a:pt x="587" y="222"/>
                    </a:cubicBezTo>
                    <a:cubicBezTo>
                      <a:pt x="583" y="220"/>
                      <a:pt x="578" y="218"/>
                      <a:pt x="574" y="216"/>
                    </a:cubicBezTo>
                    <a:cubicBezTo>
                      <a:pt x="573" y="216"/>
                      <a:pt x="572" y="215"/>
                      <a:pt x="571" y="215"/>
                    </a:cubicBezTo>
                    <a:cubicBezTo>
                      <a:pt x="571" y="215"/>
                      <a:pt x="571" y="215"/>
                      <a:pt x="570" y="214"/>
                    </a:cubicBezTo>
                    <a:cubicBezTo>
                      <a:pt x="575" y="212"/>
                      <a:pt x="580" y="210"/>
                      <a:pt x="585" y="209"/>
                    </a:cubicBezTo>
                    <a:cubicBezTo>
                      <a:pt x="594" y="206"/>
                      <a:pt x="603" y="203"/>
                      <a:pt x="612" y="200"/>
                    </a:cubicBezTo>
                    <a:cubicBezTo>
                      <a:pt x="614" y="199"/>
                      <a:pt x="615" y="200"/>
                      <a:pt x="616" y="201"/>
                    </a:cubicBezTo>
                    <a:cubicBezTo>
                      <a:pt x="623" y="205"/>
                      <a:pt x="628" y="210"/>
                      <a:pt x="632" y="217"/>
                    </a:cubicBezTo>
                    <a:close/>
                    <a:moveTo>
                      <a:pt x="623" y="188"/>
                    </a:moveTo>
                    <a:cubicBezTo>
                      <a:pt x="622" y="189"/>
                      <a:pt x="621" y="190"/>
                      <a:pt x="620" y="190"/>
                    </a:cubicBezTo>
                    <a:cubicBezTo>
                      <a:pt x="620" y="190"/>
                      <a:pt x="620" y="190"/>
                      <a:pt x="620" y="190"/>
                    </a:cubicBezTo>
                    <a:cubicBezTo>
                      <a:pt x="620" y="190"/>
                      <a:pt x="620" y="190"/>
                      <a:pt x="620" y="190"/>
                    </a:cubicBezTo>
                    <a:cubicBezTo>
                      <a:pt x="620" y="190"/>
                      <a:pt x="620" y="190"/>
                      <a:pt x="620" y="190"/>
                    </a:cubicBezTo>
                    <a:cubicBezTo>
                      <a:pt x="625" y="182"/>
                      <a:pt x="631" y="176"/>
                      <a:pt x="638" y="169"/>
                    </a:cubicBezTo>
                    <a:cubicBezTo>
                      <a:pt x="638" y="169"/>
                      <a:pt x="638" y="169"/>
                      <a:pt x="638" y="169"/>
                    </a:cubicBezTo>
                    <a:cubicBezTo>
                      <a:pt x="638" y="169"/>
                      <a:pt x="639" y="168"/>
                      <a:pt x="639" y="168"/>
                    </a:cubicBezTo>
                    <a:cubicBezTo>
                      <a:pt x="640" y="167"/>
                      <a:pt x="641" y="166"/>
                      <a:pt x="641" y="165"/>
                    </a:cubicBezTo>
                    <a:cubicBezTo>
                      <a:pt x="642" y="165"/>
                      <a:pt x="642" y="165"/>
                      <a:pt x="642" y="164"/>
                    </a:cubicBezTo>
                    <a:cubicBezTo>
                      <a:pt x="644" y="163"/>
                      <a:pt x="645" y="162"/>
                      <a:pt x="646" y="161"/>
                    </a:cubicBezTo>
                    <a:cubicBezTo>
                      <a:pt x="646" y="160"/>
                      <a:pt x="647" y="160"/>
                      <a:pt x="647" y="160"/>
                    </a:cubicBezTo>
                    <a:cubicBezTo>
                      <a:pt x="647" y="159"/>
                      <a:pt x="648" y="159"/>
                      <a:pt x="648" y="159"/>
                    </a:cubicBezTo>
                    <a:cubicBezTo>
                      <a:pt x="648" y="159"/>
                      <a:pt x="649" y="158"/>
                      <a:pt x="649" y="158"/>
                    </a:cubicBezTo>
                    <a:cubicBezTo>
                      <a:pt x="652" y="155"/>
                      <a:pt x="655" y="152"/>
                      <a:pt x="658" y="149"/>
                    </a:cubicBezTo>
                    <a:cubicBezTo>
                      <a:pt x="667" y="140"/>
                      <a:pt x="676" y="130"/>
                      <a:pt x="686" y="121"/>
                    </a:cubicBezTo>
                    <a:cubicBezTo>
                      <a:pt x="697" y="110"/>
                      <a:pt x="709" y="100"/>
                      <a:pt x="721" y="90"/>
                    </a:cubicBezTo>
                    <a:cubicBezTo>
                      <a:pt x="730" y="82"/>
                      <a:pt x="740" y="76"/>
                      <a:pt x="751" y="72"/>
                    </a:cubicBezTo>
                    <a:cubicBezTo>
                      <a:pt x="766" y="65"/>
                      <a:pt x="781" y="59"/>
                      <a:pt x="796" y="53"/>
                    </a:cubicBezTo>
                    <a:cubicBezTo>
                      <a:pt x="799" y="52"/>
                      <a:pt x="802" y="51"/>
                      <a:pt x="805" y="50"/>
                    </a:cubicBezTo>
                    <a:cubicBezTo>
                      <a:pt x="805" y="50"/>
                      <a:pt x="805" y="50"/>
                      <a:pt x="805" y="50"/>
                    </a:cubicBezTo>
                    <a:cubicBezTo>
                      <a:pt x="806" y="50"/>
                      <a:pt x="806" y="50"/>
                      <a:pt x="806" y="50"/>
                    </a:cubicBezTo>
                    <a:cubicBezTo>
                      <a:pt x="807" y="50"/>
                      <a:pt x="807" y="49"/>
                      <a:pt x="807" y="49"/>
                    </a:cubicBezTo>
                    <a:cubicBezTo>
                      <a:pt x="807" y="49"/>
                      <a:pt x="808" y="49"/>
                      <a:pt x="808" y="49"/>
                    </a:cubicBezTo>
                    <a:cubicBezTo>
                      <a:pt x="808" y="49"/>
                      <a:pt x="808" y="49"/>
                      <a:pt x="808" y="49"/>
                    </a:cubicBezTo>
                    <a:cubicBezTo>
                      <a:pt x="808" y="49"/>
                      <a:pt x="808" y="49"/>
                      <a:pt x="808" y="49"/>
                    </a:cubicBezTo>
                    <a:cubicBezTo>
                      <a:pt x="808" y="49"/>
                      <a:pt x="807" y="49"/>
                      <a:pt x="807" y="49"/>
                    </a:cubicBezTo>
                    <a:cubicBezTo>
                      <a:pt x="807" y="49"/>
                      <a:pt x="807" y="50"/>
                      <a:pt x="806" y="50"/>
                    </a:cubicBezTo>
                    <a:cubicBezTo>
                      <a:pt x="806" y="50"/>
                      <a:pt x="806" y="50"/>
                      <a:pt x="805" y="50"/>
                    </a:cubicBezTo>
                    <a:cubicBezTo>
                      <a:pt x="805" y="50"/>
                      <a:pt x="805" y="50"/>
                      <a:pt x="805" y="50"/>
                    </a:cubicBezTo>
                    <a:cubicBezTo>
                      <a:pt x="797" y="54"/>
                      <a:pt x="789" y="57"/>
                      <a:pt x="781" y="60"/>
                    </a:cubicBezTo>
                    <a:cubicBezTo>
                      <a:pt x="765" y="67"/>
                      <a:pt x="749" y="74"/>
                      <a:pt x="734" y="84"/>
                    </a:cubicBezTo>
                    <a:cubicBezTo>
                      <a:pt x="727" y="88"/>
                      <a:pt x="721" y="94"/>
                      <a:pt x="715" y="100"/>
                    </a:cubicBezTo>
                    <a:cubicBezTo>
                      <a:pt x="707" y="107"/>
                      <a:pt x="701" y="115"/>
                      <a:pt x="693" y="122"/>
                    </a:cubicBezTo>
                    <a:cubicBezTo>
                      <a:pt x="688" y="128"/>
                      <a:pt x="682" y="133"/>
                      <a:pt x="676" y="137"/>
                    </a:cubicBezTo>
                    <a:cubicBezTo>
                      <a:pt x="667" y="144"/>
                      <a:pt x="659" y="151"/>
                      <a:pt x="650" y="157"/>
                    </a:cubicBezTo>
                    <a:cubicBezTo>
                      <a:pt x="650" y="157"/>
                      <a:pt x="650" y="158"/>
                      <a:pt x="649" y="158"/>
                    </a:cubicBezTo>
                    <a:cubicBezTo>
                      <a:pt x="649" y="158"/>
                      <a:pt x="648" y="159"/>
                      <a:pt x="648" y="159"/>
                    </a:cubicBezTo>
                    <a:cubicBezTo>
                      <a:pt x="648" y="159"/>
                      <a:pt x="647" y="159"/>
                      <a:pt x="647" y="160"/>
                    </a:cubicBezTo>
                    <a:cubicBezTo>
                      <a:pt x="647" y="160"/>
                      <a:pt x="646" y="160"/>
                      <a:pt x="646" y="161"/>
                    </a:cubicBezTo>
                    <a:cubicBezTo>
                      <a:pt x="645" y="162"/>
                      <a:pt x="644" y="163"/>
                      <a:pt x="642" y="164"/>
                    </a:cubicBezTo>
                    <a:cubicBezTo>
                      <a:pt x="642" y="165"/>
                      <a:pt x="642" y="165"/>
                      <a:pt x="641" y="165"/>
                    </a:cubicBezTo>
                    <a:cubicBezTo>
                      <a:pt x="641" y="166"/>
                      <a:pt x="640" y="167"/>
                      <a:pt x="639" y="168"/>
                    </a:cubicBezTo>
                    <a:cubicBezTo>
                      <a:pt x="639" y="168"/>
                      <a:pt x="638" y="169"/>
                      <a:pt x="638" y="169"/>
                    </a:cubicBezTo>
                    <a:cubicBezTo>
                      <a:pt x="638" y="169"/>
                      <a:pt x="638" y="169"/>
                      <a:pt x="638" y="169"/>
                    </a:cubicBezTo>
                    <a:cubicBezTo>
                      <a:pt x="635" y="173"/>
                      <a:pt x="632" y="176"/>
                      <a:pt x="630" y="179"/>
                    </a:cubicBezTo>
                    <a:cubicBezTo>
                      <a:pt x="627" y="182"/>
                      <a:pt x="625" y="185"/>
                      <a:pt x="623" y="188"/>
                    </a:cubicBezTo>
                    <a:close/>
                    <a:moveTo>
                      <a:pt x="630" y="183"/>
                    </a:moveTo>
                    <a:cubicBezTo>
                      <a:pt x="630" y="183"/>
                      <a:pt x="630" y="183"/>
                      <a:pt x="630" y="183"/>
                    </a:cubicBezTo>
                    <a:cubicBezTo>
                      <a:pt x="630" y="183"/>
                      <a:pt x="630" y="183"/>
                      <a:pt x="630" y="183"/>
                    </a:cubicBezTo>
                    <a:cubicBezTo>
                      <a:pt x="630" y="183"/>
                      <a:pt x="630" y="183"/>
                      <a:pt x="630" y="183"/>
                    </a:cubicBezTo>
                    <a:cubicBezTo>
                      <a:pt x="638" y="172"/>
                      <a:pt x="647" y="163"/>
                      <a:pt x="657" y="154"/>
                    </a:cubicBezTo>
                    <a:cubicBezTo>
                      <a:pt x="667" y="146"/>
                      <a:pt x="678" y="138"/>
                      <a:pt x="688" y="129"/>
                    </a:cubicBezTo>
                    <a:cubicBezTo>
                      <a:pt x="695" y="124"/>
                      <a:pt x="700" y="118"/>
                      <a:pt x="706" y="112"/>
                    </a:cubicBezTo>
                    <a:cubicBezTo>
                      <a:pt x="716" y="102"/>
                      <a:pt x="725" y="93"/>
                      <a:pt x="736" y="85"/>
                    </a:cubicBezTo>
                    <a:cubicBezTo>
                      <a:pt x="739" y="83"/>
                      <a:pt x="743" y="81"/>
                      <a:pt x="747" y="79"/>
                    </a:cubicBezTo>
                    <a:cubicBezTo>
                      <a:pt x="748" y="79"/>
                      <a:pt x="748" y="78"/>
                      <a:pt x="749" y="78"/>
                    </a:cubicBezTo>
                    <a:cubicBezTo>
                      <a:pt x="749" y="78"/>
                      <a:pt x="749" y="78"/>
                      <a:pt x="750" y="78"/>
                    </a:cubicBezTo>
                    <a:cubicBezTo>
                      <a:pt x="750" y="78"/>
                      <a:pt x="750" y="77"/>
                      <a:pt x="750" y="77"/>
                    </a:cubicBezTo>
                    <a:cubicBezTo>
                      <a:pt x="751" y="77"/>
                      <a:pt x="751" y="77"/>
                      <a:pt x="751" y="76"/>
                    </a:cubicBezTo>
                    <a:cubicBezTo>
                      <a:pt x="752" y="76"/>
                      <a:pt x="752" y="76"/>
                      <a:pt x="752" y="76"/>
                    </a:cubicBezTo>
                    <a:cubicBezTo>
                      <a:pt x="753" y="76"/>
                      <a:pt x="753" y="76"/>
                      <a:pt x="753" y="75"/>
                    </a:cubicBezTo>
                    <a:cubicBezTo>
                      <a:pt x="754" y="75"/>
                      <a:pt x="754" y="75"/>
                      <a:pt x="754" y="75"/>
                    </a:cubicBezTo>
                    <a:cubicBezTo>
                      <a:pt x="754" y="75"/>
                      <a:pt x="755" y="75"/>
                      <a:pt x="755" y="75"/>
                    </a:cubicBezTo>
                    <a:cubicBezTo>
                      <a:pt x="755" y="75"/>
                      <a:pt x="755" y="75"/>
                      <a:pt x="755" y="75"/>
                    </a:cubicBezTo>
                    <a:cubicBezTo>
                      <a:pt x="755" y="75"/>
                      <a:pt x="754" y="75"/>
                      <a:pt x="754" y="75"/>
                    </a:cubicBezTo>
                    <a:cubicBezTo>
                      <a:pt x="754" y="75"/>
                      <a:pt x="754" y="75"/>
                      <a:pt x="753" y="75"/>
                    </a:cubicBezTo>
                    <a:cubicBezTo>
                      <a:pt x="753" y="76"/>
                      <a:pt x="753" y="76"/>
                      <a:pt x="752" y="76"/>
                    </a:cubicBezTo>
                    <a:cubicBezTo>
                      <a:pt x="752" y="76"/>
                      <a:pt x="752" y="76"/>
                      <a:pt x="752" y="76"/>
                    </a:cubicBezTo>
                    <a:cubicBezTo>
                      <a:pt x="751" y="77"/>
                      <a:pt x="751" y="77"/>
                      <a:pt x="750" y="77"/>
                    </a:cubicBezTo>
                    <a:cubicBezTo>
                      <a:pt x="750" y="77"/>
                      <a:pt x="750" y="78"/>
                      <a:pt x="750" y="78"/>
                    </a:cubicBezTo>
                    <a:cubicBezTo>
                      <a:pt x="749" y="78"/>
                      <a:pt x="749" y="78"/>
                      <a:pt x="749" y="78"/>
                    </a:cubicBezTo>
                    <a:cubicBezTo>
                      <a:pt x="748" y="78"/>
                      <a:pt x="748" y="79"/>
                      <a:pt x="747" y="80"/>
                    </a:cubicBezTo>
                    <a:cubicBezTo>
                      <a:pt x="744" y="81"/>
                      <a:pt x="742" y="83"/>
                      <a:pt x="740" y="85"/>
                    </a:cubicBezTo>
                    <a:cubicBezTo>
                      <a:pt x="732" y="92"/>
                      <a:pt x="725" y="99"/>
                      <a:pt x="718" y="106"/>
                    </a:cubicBezTo>
                    <a:cubicBezTo>
                      <a:pt x="711" y="114"/>
                      <a:pt x="704" y="122"/>
                      <a:pt x="696" y="129"/>
                    </a:cubicBezTo>
                    <a:cubicBezTo>
                      <a:pt x="687" y="138"/>
                      <a:pt x="677" y="146"/>
                      <a:pt x="667" y="155"/>
                    </a:cubicBezTo>
                    <a:cubicBezTo>
                      <a:pt x="665" y="156"/>
                      <a:pt x="664" y="158"/>
                      <a:pt x="662" y="159"/>
                    </a:cubicBezTo>
                    <a:cubicBezTo>
                      <a:pt x="651" y="166"/>
                      <a:pt x="640" y="174"/>
                      <a:pt x="630" y="183"/>
                    </a:cubicBezTo>
                    <a:cubicBezTo>
                      <a:pt x="630" y="183"/>
                      <a:pt x="630" y="183"/>
                      <a:pt x="630" y="183"/>
                    </a:cubicBezTo>
                    <a:close/>
                    <a:moveTo>
                      <a:pt x="663" y="171"/>
                    </a:moveTo>
                    <a:cubicBezTo>
                      <a:pt x="661" y="174"/>
                      <a:pt x="659" y="177"/>
                      <a:pt x="657" y="180"/>
                    </a:cubicBezTo>
                    <a:cubicBezTo>
                      <a:pt x="657" y="181"/>
                      <a:pt x="656" y="182"/>
                      <a:pt x="655" y="182"/>
                    </a:cubicBezTo>
                    <a:cubicBezTo>
                      <a:pt x="647" y="183"/>
                      <a:pt x="640" y="185"/>
                      <a:pt x="632" y="186"/>
                    </a:cubicBezTo>
                    <a:cubicBezTo>
                      <a:pt x="632" y="186"/>
                      <a:pt x="632" y="186"/>
                      <a:pt x="632" y="186"/>
                    </a:cubicBezTo>
                    <a:cubicBezTo>
                      <a:pt x="636" y="182"/>
                      <a:pt x="640" y="179"/>
                      <a:pt x="644" y="175"/>
                    </a:cubicBezTo>
                    <a:cubicBezTo>
                      <a:pt x="655" y="167"/>
                      <a:pt x="667" y="161"/>
                      <a:pt x="677" y="152"/>
                    </a:cubicBezTo>
                    <a:cubicBezTo>
                      <a:pt x="678" y="151"/>
                      <a:pt x="679" y="150"/>
                      <a:pt x="680" y="149"/>
                    </a:cubicBezTo>
                    <a:cubicBezTo>
                      <a:pt x="674" y="156"/>
                      <a:pt x="668" y="163"/>
                      <a:pt x="663" y="171"/>
                    </a:cubicBezTo>
                    <a:close/>
                    <a:moveTo>
                      <a:pt x="874" y="305"/>
                    </a:moveTo>
                    <a:cubicBezTo>
                      <a:pt x="871" y="304"/>
                      <a:pt x="868" y="302"/>
                      <a:pt x="864" y="300"/>
                    </a:cubicBezTo>
                    <a:cubicBezTo>
                      <a:pt x="857" y="297"/>
                      <a:pt x="850" y="293"/>
                      <a:pt x="842" y="289"/>
                    </a:cubicBezTo>
                    <a:cubicBezTo>
                      <a:pt x="841" y="288"/>
                      <a:pt x="839" y="287"/>
                      <a:pt x="838" y="286"/>
                    </a:cubicBezTo>
                    <a:cubicBezTo>
                      <a:pt x="828" y="280"/>
                      <a:pt x="818" y="274"/>
                      <a:pt x="809" y="268"/>
                    </a:cubicBezTo>
                    <a:cubicBezTo>
                      <a:pt x="804" y="265"/>
                      <a:pt x="800" y="262"/>
                      <a:pt x="796" y="259"/>
                    </a:cubicBezTo>
                    <a:cubicBezTo>
                      <a:pt x="790" y="255"/>
                      <a:pt x="785" y="252"/>
                      <a:pt x="779" y="248"/>
                    </a:cubicBezTo>
                    <a:cubicBezTo>
                      <a:pt x="772" y="244"/>
                      <a:pt x="766" y="239"/>
                      <a:pt x="759" y="234"/>
                    </a:cubicBezTo>
                    <a:cubicBezTo>
                      <a:pt x="753" y="230"/>
                      <a:pt x="748" y="227"/>
                      <a:pt x="742" y="223"/>
                    </a:cubicBezTo>
                    <a:cubicBezTo>
                      <a:pt x="738" y="220"/>
                      <a:pt x="734" y="218"/>
                      <a:pt x="731" y="214"/>
                    </a:cubicBezTo>
                    <a:cubicBezTo>
                      <a:pt x="727" y="209"/>
                      <a:pt x="723" y="205"/>
                      <a:pt x="719" y="201"/>
                    </a:cubicBezTo>
                    <a:cubicBezTo>
                      <a:pt x="713" y="194"/>
                      <a:pt x="708" y="186"/>
                      <a:pt x="703" y="179"/>
                    </a:cubicBezTo>
                    <a:cubicBezTo>
                      <a:pt x="704" y="179"/>
                      <a:pt x="705" y="180"/>
                      <a:pt x="705" y="180"/>
                    </a:cubicBezTo>
                    <a:cubicBezTo>
                      <a:pt x="711" y="185"/>
                      <a:pt x="716" y="191"/>
                      <a:pt x="722" y="196"/>
                    </a:cubicBezTo>
                    <a:cubicBezTo>
                      <a:pt x="733" y="205"/>
                      <a:pt x="743" y="215"/>
                      <a:pt x="755" y="223"/>
                    </a:cubicBezTo>
                    <a:cubicBezTo>
                      <a:pt x="761" y="227"/>
                      <a:pt x="767" y="233"/>
                      <a:pt x="773" y="237"/>
                    </a:cubicBezTo>
                    <a:cubicBezTo>
                      <a:pt x="780" y="242"/>
                      <a:pt x="787" y="247"/>
                      <a:pt x="794" y="252"/>
                    </a:cubicBezTo>
                    <a:cubicBezTo>
                      <a:pt x="801" y="258"/>
                      <a:pt x="809" y="262"/>
                      <a:pt x="817" y="266"/>
                    </a:cubicBezTo>
                    <a:cubicBezTo>
                      <a:pt x="824" y="270"/>
                      <a:pt x="831" y="274"/>
                      <a:pt x="839" y="278"/>
                    </a:cubicBezTo>
                    <a:cubicBezTo>
                      <a:pt x="847" y="283"/>
                      <a:pt x="856" y="287"/>
                      <a:pt x="865" y="292"/>
                    </a:cubicBezTo>
                    <a:cubicBezTo>
                      <a:pt x="870" y="295"/>
                      <a:pt x="874" y="298"/>
                      <a:pt x="879" y="301"/>
                    </a:cubicBezTo>
                    <a:cubicBezTo>
                      <a:pt x="884" y="305"/>
                      <a:pt x="889" y="308"/>
                      <a:pt x="894" y="311"/>
                    </a:cubicBezTo>
                    <a:cubicBezTo>
                      <a:pt x="897" y="313"/>
                      <a:pt x="899" y="315"/>
                      <a:pt x="902" y="317"/>
                    </a:cubicBezTo>
                    <a:cubicBezTo>
                      <a:pt x="892" y="313"/>
                      <a:pt x="883" y="309"/>
                      <a:pt x="874" y="305"/>
                    </a:cubicBezTo>
                    <a:close/>
                    <a:moveTo>
                      <a:pt x="917" y="325"/>
                    </a:moveTo>
                    <a:cubicBezTo>
                      <a:pt x="916" y="324"/>
                      <a:pt x="915" y="324"/>
                      <a:pt x="914" y="323"/>
                    </a:cubicBezTo>
                    <a:cubicBezTo>
                      <a:pt x="913" y="322"/>
                      <a:pt x="912" y="321"/>
                      <a:pt x="911" y="321"/>
                    </a:cubicBezTo>
                    <a:cubicBezTo>
                      <a:pt x="904" y="313"/>
                      <a:pt x="894" y="307"/>
                      <a:pt x="885" y="302"/>
                    </a:cubicBezTo>
                    <a:cubicBezTo>
                      <a:pt x="880" y="298"/>
                      <a:pt x="874" y="294"/>
                      <a:pt x="868" y="290"/>
                    </a:cubicBezTo>
                    <a:cubicBezTo>
                      <a:pt x="866" y="289"/>
                      <a:pt x="864" y="288"/>
                      <a:pt x="863" y="287"/>
                    </a:cubicBezTo>
                    <a:cubicBezTo>
                      <a:pt x="856" y="283"/>
                      <a:pt x="849" y="280"/>
                      <a:pt x="843" y="277"/>
                    </a:cubicBezTo>
                    <a:cubicBezTo>
                      <a:pt x="838" y="274"/>
                      <a:pt x="833" y="271"/>
                      <a:pt x="828" y="268"/>
                    </a:cubicBezTo>
                    <a:cubicBezTo>
                      <a:pt x="819" y="263"/>
                      <a:pt x="810" y="258"/>
                      <a:pt x="801" y="253"/>
                    </a:cubicBezTo>
                    <a:cubicBezTo>
                      <a:pt x="800" y="253"/>
                      <a:pt x="798" y="251"/>
                      <a:pt x="797" y="250"/>
                    </a:cubicBezTo>
                    <a:cubicBezTo>
                      <a:pt x="789" y="244"/>
                      <a:pt x="781" y="239"/>
                      <a:pt x="773" y="233"/>
                    </a:cubicBezTo>
                    <a:cubicBezTo>
                      <a:pt x="764" y="227"/>
                      <a:pt x="756" y="221"/>
                      <a:pt x="748" y="214"/>
                    </a:cubicBezTo>
                    <a:cubicBezTo>
                      <a:pt x="747" y="214"/>
                      <a:pt x="747" y="213"/>
                      <a:pt x="746" y="213"/>
                    </a:cubicBezTo>
                    <a:cubicBezTo>
                      <a:pt x="746" y="212"/>
                      <a:pt x="746" y="212"/>
                      <a:pt x="746" y="212"/>
                    </a:cubicBezTo>
                    <a:cubicBezTo>
                      <a:pt x="746" y="212"/>
                      <a:pt x="745" y="211"/>
                      <a:pt x="744" y="211"/>
                    </a:cubicBezTo>
                    <a:cubicBezTo>
                      <a:pt x="744" y="211"/>
                      <a:pt x="744" y="211"/>
                      <a:pt x="743" y="210"/>
                    </a:cubicBezTo>
                    <a:cubicBezTo>
                      <a:pt x="744" y="211"/>
                      <a:pt x="744" y="211"/>
                      <a:pt x="744" y="211"/>
                    </a:cubicBezTo>
                    <a:cubicBezTo>
                      <a:pt x="745" y="211"/>
                      <a:pt x="746" y="212"/>
                      <a:pt x="746" y="212"/>
                    </a:cubicBezTo>
                    <a:cubicBezTo>
                      <a:pt x="746" y="212"/>
                      <a:pt x="746" y="212"/>
                      <a:pt x="746" y="213"/>
                    </a:cubicBezTo>
                    <a:cubicBezTo>
                      <a:pt x="751" y="215"/>
                      <a:pt x="755" y="218"/>
                      <a:pt x="760" y="221"/>
                    </a:cubicBezTo>
                    <a:cubicBezTo>
                      <a:pt x="767" y="225"/>
                      <a:pt x="774" y="229"/>
                      <a:pt x="780" y="232"/>
                    </a:cubicBezTo>
                    <a:cubicBezTo>
                      <a:pt x="787" y="236"/>
                      <a:pt x="793" y="239"/>
                      <a:pt x="799" y="243"/>
                    </a:cubicBezTo>
                    <a:cubicBezTo>
                      <a:pt x="805" y="247"/>
                      <a:pt x="811" y="250"/>
                      <a:pt x="817" y="254"/>
                    </a:cubicBezTo>
                    <a:cubicBezTo>
                      <a:pt x="821" y="256"/>
                      <a:pt x="825" y="259"/>
                      <a:pt x="829" y="262"/>
                    </a:cubicBezTo>
                    <a:cubicBezTo>
                      <a:pt x="833" y="264"/>
                      <a:pt x="838" y="266"/>
                      <a:pt x="842" y="269"/>
                    </a:cubicBezTo>
                    <a:cubicBezTo>
                      <a:pt x="845" y="271"/>
                      <a:pt x="848" y="272"/>
                      <a:pt x="851" y="274"/>
                    </a:cubicBezTo>
                    <a:cubicBezTo>
                      <a:pt x="858" y="278"/>
                      <a:pt x="865" y="283"/>
                      <a:pt x="871" y="288"/>
                    </a:cubicBezTo>
                    <a:cubicBezTo>
                      <a:pt x="875" y="291"/>
                      <a:pt x="880" y="293"/>
                      <a:pt x="884" y="296"/>
                    </a:cubicBezTo>
                    <a:cubicBezTo>
                      <a:pt x="891" y="302"/>
                      <a:pt x="899" y="308"/>
                      <a:pt x="906" y="314"/>
                    </a:cubicBezTo>
                    <a:cubicBezTo>
                      <a:pt x="910" y="317"/>
                      <a:pt x="913" y="321"/>
                      <a:pt x="917" y="324"/>
                    </a:cubicBezTo>
                    <a:cubicBezTo>
                      <a:pt x="917" y="324"/>
                      <a:pt x="917" y="325"/>
                      <a:pt x="917" y="325"/>
                    </a:cubicBezTo>
                    <a:close/>
                    <a:moveTo>
                      <a:pt x="734" y="188"/>
                    </a:moveTo>
                    <a:cubicBezTo>
                      <a:pt x="735" y="188"/>
                      <a:pt x="736" y="189"/>
                      <a:pt x="736" y="189"/>
                    </a:cubicBezTo>
                    <a:cubicBezTo>
                      <a:pt x="736" y="189"/>
                      <a:pt x="736" y="190"/>
                      <a:pt x="737" y="190"/>
                    </a:cubicBezTo>
                    <a:cubicBezTo>
                      <a:pt x="743" y="192"/>
                      <a:pt x="749" y="197"/>
                      <a:pt x="755" y="201"/>
                    </a:cubicBezTo>
                    <a:cubicBezTo>
                      <a:pt x="757" y="202"/>
                      <a:pt x="759" y="204"/>
                      <a:pt x="762" y="205"/>
                    </a:cubicBezTo>
                    <a:cubicBezTo>
                      <a:pt x="773" y="212"/>
                      <a:pt x="783" y="218"/>
                      <a:pt x="794" y="225"/>
                    </a:cubicBezTo>
                    <a:cubicBezTo>
                      <a:pt x="801" y="229"/>
                      <a:pt x="808" y="232"/>
                      <a:pt x="815" y="236"/>
                    </a:cubicBezTo>
                    <a:cubicBezTo>
                      <a:pt x="825" y="241"/>
                      <a:pt x="834" y="247"/>
                      <a:pt x="844" y="253"/>
                    </a:cubicBezTo>
                    <a:cubicBezTo>
                      <a:pt x="857" y="260"/>
                      <a:pt x="870" y="270"/>
                      <a:pt x="883" y="279"/>
                    </a:cubicBezTo>
                    <a:cubicBezTo>
                      <a:pt x="890" y="284"/>
                      <a:pt x="897" y="289"/>
                      <a:pt x="902" y="296"/>
                    </a:cubicBezTo>
                    <a:cubicBezTo>
                      <a:pt x="905" y="299"/>
                      <a:pt x="908" y="303"/>
                      <a:pt x="910" y="306"/>
                    </a:cubicBezTo>
                    <a:cubicBezTo>
                      <a:pt x="910" y="306"/>
                      <a:pt x="911" y="306"/>
                      <a:pt x="911" y="306"/>
                    </a:cubicBezTo>
                    <a:cubicBezTo>
                      <a:pt x="911" y="307"/>
                      <a:pt x="911" y="307"/>
                      <a:pt x="912" y="308"/>
                    </a:cubicBezTo>
                    <a:cubicBezTo>
                      <a:pt x="911" y="307"/>
                      <a:pt x="911" y="307"/>
                      <a:pt x="911" y="306"/>
                    </a:cubicBezTo>
                    <a:cubicBezTo>
                      <a:pt x="910" y="306"/>
                      <a:pt x="910" y="306"/>
                      <a:pt x="910" y="306"/>
                    </a:cubicBezTo>
                    <a:cubicBezTo>
                      <a:pt x="909" y="305"/>
                      <a:pt x="907" y="304"/>
                      <a:pt x="906" y="303"/>
                    </a:cubicBezTo>
                    <a:cubicBezTo>
                      <a:pt x="899" y="297"/>
                      <a:pt x="892" y="290"/>
                      <a:pt x="884" y="284"/>
                    </a:cubicBezTo>
                    <a:cubicBezTo>
                      <a:pt x="881" y="282"/>
                      <a:pt x="877" y="279"/>
                      <a:pt x="873" y="277"/>
                    </a:cubicBezTo>
                    <a:cubicBezTo>
                      <a:pt x="866" y="272"/>
                      <a:pt x="859" y="267"/>
                      <a:pt x="853" y="263"/>
                    </a:cubicBezTo>
                    <a:cubicBezTo>
                      <a:pt x="848" y="260"/>
                      <a:pt x="844" y="258"/>
                      <a:pt x="839" y="255"/>
                    </a:cubicBezTo>
                    <a:cubicBezTo>
                      <a:pt x="833" y="252"/>
                      <a:pt x="827" y="248"/>
                      <a:pt x="821" y="244"/>
                    </a:cubicBezTo>
                    <a:cubicBezTo>
                      <a:pt x="815" y="240"/>
                      <a:pt x="808" y="236"/>
                      <a:pt x="802" y="232"/>
                    </a:cubicBezTo>
                    <a:cubicBezTo>
                      <a:pt x="801" y="231"/>
                      <a:pt x="799" y="230"/>
                      <a:pt x="798" y="229"/>
                    </a:cubicBezTo>
                    <a:cubicBezTo>
                      <a:pt x="793" y="226"/>
                      <a:pt x="789" y="223"/>
                      <a:pt x="784" y="220"/>
                    </a:cubicBezTo>
                    <a:cubicBezTo>
                      <a:pt x="775" y="216"/>
                      <a:pt x="767" y="210"/>
                      <a:pt x="759" y="205"/>
                    </a:cubicBezTo>
                    <a:cubicBezTo>
                      <a:pt x="752" y="201"/>
                      <a:pt x="746" y="196"/>
                      <a:pt x="739" y="192"/>
                    </a:cubicBezTo>
                    <a:cubicBezTo>
                      <a:pt x="738" y="191"/>
                      <a:pt x="737" y="190"/>
                      <a:pt x="737" y="190"/>
                    </a:cubicBezTo>
                    <a:cubicBezTo>
                      <a:pt x="736" y="190"/>
                      <a:pt x="736" y="190"/>
                      <a:pt x="736" y="189"/>
                    </a:cubicBezTo>
                    <a:cubicBezTo>
                      <a:pt x="736" y="189"/>
                      <a:pt x="735" y="188"/>
                      <a:pt x="734" y="188"/>
                    </a:cubicBezTo>
                    <a:cubicBezTo>
                      <a:pt x="734" y="188"/>
                      <a:pt x="734" y="188"/>
                      <a:pt x="733" y="187"/>
                    </a:cubicBezTo>
                    <a:cubicBezTo>
                      <a:pt x="734" y="188"/>
                      <a:pt x="734" y="188"/>
                      <a:pt x="734" y="188"/>
                    </a:cubicBezTo>
                    <a:close/>
                    <a:moveTo>
                      <a:pt x="735" y="192"/>
                    </a:moveTo>
                    <a:cubicBezTo>
                      <a:pt x="744" y="199"/>
                      <a:pt x="753" y="205"/>
                      <a:pt x="763" y="212"/>
                    </a:cubicBezTo>
                    <a:cubicBezTo>
                      <a:pt x="766" y="214"/>
                      <a:pt x="769" y="215"/>
                      <a:pt x="772" y="217"/>
                    </a:cubicBezTo>
                    <a:cubicBezTo>
                      <a:pt x="779" y="221"/>
                      <a:pt x="786" y="225"/>
                      <a:pt x="792" y="229"/>
                    </a:cubicBezTo>
                    <a:cubicBezTo>
                      <a:pt x="800" y="235"/>
                      <a:pt x="808" y="240"/>
                      <a:pt x="816" y="245"/>
                    </a:cubicBezTo>
                    <a:cubicBezTo>
                      <a:pt x="822" y="249"/>
                      <a:pt x="828" y="253"/>
                      <a:pt x="834" y="256"/>
                    </a:cubicBezTo>
                    <a:cubicBezTo>
                      <a:pt x="838" y="259"/>
                      <a:pt x="843" y="261"/>
                      <a:pt x="847" y="264"/>
                    </a:cubicBezTo>
                    <a:cubicBezTo>
                      <a:pt x="852" y="267"/>
                      <a:pt x="857" y="270"/>
                      <a:pt x="862" y="273"/>
                    </a:cubicBezTo>
                    <a:cubicBezTo>
                      <a:pt x="867" y="277"/>
                      <a:pt x="873" y="281"/>
                      <a:pt x="879" y="285"/>
                    </a:cubicBezTo>
                    <a:cubicBezTo>
                      <a:pt x="884" y="289"/>
                      <a:pt x="889" y="293"/>
                      <a:pt x="893" y="296"/>
                    </a:cubicBezTo>
                    <a:cubicBezTo>
                      <a:pt x="899" y="301"/>
                      <a:pt x="905" y="306"/>
                      <a:pt x="911" y="312"/>
                    </a:cubicBezTo>
                    <a:cubicBezTo>
                      <a:pt x="915" y="316"/>
                      <a:pt x="920" y="320"/>
                      <a:pt x="924" y="326"/>
                    </a:cubicBezTo>
                    <a:cubicBezTo>
                      <a:pt x="924" y="326"/>
                      <a:pt x="924" y="326"/>
                      <a:pt x="924" y="326"/>
                    </a:cubicBezTo>
                    <a:cubicBezTo>
                      <a:pt x="924" y="326"/>
                      <a:pt x="924" y="326"/>
                      <a:pt x="924" y="326"/>
                    </a:cubicBezTo>
                    <a:cubicBezTo>
                      <a:pt x="924" y="326"/>
                      <a:pt x="924" y="326"/>
                      <a:pt x="924" y="326"/>
                    </a:cubicBezTo>
                    <a:cubicBezTo>
                      <a:pt x="922" y="324"/>
                      <a:pt x="921" y="323"/>
                      <a:pt x="919" y="322"/>
                    </a:cubicBezTo>
                    <a:cubicBezTo>
                      <a:pt x="912" y="315"/>
                      <a:pt x="905" y="309"/>
                      <a:pt x="898" y="302"/>
                    </a:cubicBezTo>
                    <a:cubicBezTo>
                      <a:pt x="896" y="301"/>
                      <a:pt x="894" y="300"/>
                      <a:pt x="892" y="298"/>
                    </a:cubicBezTo>
                    <a:cubicBezTo>
                      <a:pt x="887" y="293"/>
                      <a:pt x="881" y="290"/>
                      <a:pt x="875" y="286"/>
                    </a:cubicBezTo>
                    <a:cubicBezTo>
                      <a:pt x="870" y="282"/>
                      <a:pt x="865" y="279"/>
                      <a:pt x="859" y="275"/>
                    </a:cubicBezTo>
                    <a:cubicBezTo>
                      <a:pt x="853" y="272"/>
                      <a:pt x="847" y="268"/>
                      <a:pt x="841" y="264"/>
                    </a:cubicBezTo>
                    <a:cubicBezTo>
                      <a:pt x="833" y="259"/>
                      <a:pt x="824" y="254"/>
                      <a:pt x="816" y="249"/>
                    </a:cubicBezTo>
                    <a:cubicBezTo>
                      <a:pt x="808" y="244"/>
                      <a:pt x="800" y="240"/>
                      <a:pt x="793" y="235"/>
                    </a:cubicBezTo>
                    <a:cubicBezTo>
                      <a:pt x="785" y="231"/>
                      <a:pt x="777" y="227"/>
                      <a:pt x="769" y="222"/>
                    </a:cubicBezTo>
                    <a:cubicBezTo>
                      <a:pt x="758" y="215"/>
                      <a:pt x="746" y="207"/>
                      <a:pt x="735" y="200"/>
                    </a:cubicBezTo>
                    <a:cubicBezTo>
                      <a:pt x="730" y="196"/>
                      <a:pt x="727" y="192"/>
                      <a:pt x="722" y="188"/>
                    </a:cubicBezTo>
                    <a:cubicBezTo>
                      <a:pt x="719" y="185"/>
                      <a:pt x="715" y="182"/>
                      <a:pt x="711" y="179"/>
                    </a:cubicBezTo>
                    <a:cubicBezTo>
                      <a:pt x="711" y="178"/>
                      <a:pt x="710" y="178"/>
                      <a:pt x="709" y="177"/>
                    </a:cubicBezTo>
                    <a:cubicBezTo>
                      <a:pt x="712" y="177"/>
                      <a:pt x="714" y="178"/>
                      <a:pt x="716" y="179"/>
                    </a:cubicBezTo>
                    <a:cubicBezTo>
                      <a:pt x="722" y="183"/>
                      <a:pt x="728" y="188"/>
                      <a:pt x="735" y="192"/>
                    </a:cubicBezTo>
                    <a:close/>
                    <a:moveTo>
                      <a:pt x="743" y="161"/>
                    </a:moveTo>
                    <a:cubicBezTo>
                      <a:pt x="743" y="162"/>
                      <a:pt x="743" y="162"/>
                      <a:pt x="742" y="162"/>
                    </a:cubicBezTo>
                    <a:cubicBezTo>
                      <a:pt x="742" y="162"/>
                      <a:pt x="742" y="162"/>
                      <a:pt x="742" y="162"/>
                    </a:cubicBezTo>
                    <a:cubicBezTo>
                      <a:pt x="742" y="162"/>
                      <a:pt x="742" y="162"/>
                      <a:pt x="742" y="162"/>
                    </a:cubicBezTo>
                    <a:cubicBezTo>
                      <a:pt x="743" y="162"/>
                      <a:pt x="743" y="162"/>
                      <a:pt x="743" y="161"/>
                    </a:cubicBezTo>
                    <a:cubicBezTo>
                      <a:pt x="744" y="161"/>
                      <a:pt x="744" y="161"/>
                      <a:pt x="744" y="161"/>
                    </a:cubicBezTo>
                    <a:cubicBezTo>
                      <a:pt x="744" y="161"/>
                      <a:pt x="744" y="161"/>
                      <a:pt x="743" y="161"/>
                    </a:cubicBezTo>
                    <a:close/>
                    <a:moveTo>
                      <a:pt x="900" y="262"/>
                    </a:moveTo>
                    <a:cubicBezTo>
                      <a:pt x="897" y="261"/>
                      <a:pt x="894" y="260"/>
                      <a:pt x="891" y="259"/>
                    </a:cubicBezTo>
                    <a:cubicBezTo>
                      <a:pt x="886" y="257"/>
                      <a:pt x="882" y="255"/>
                      <a:pt x="877" y="253"/>
                    </a:cubicBezTo>
                    <a:cubicBezTo>
                      <a:pt x="868" y="250"/>
                      <a:pt x="859" y="245"/>
                      <a:pt x="850" y="240"/>
                    </a:cubicBezTo>
                    <a:cubicBezTo>
                      <a:pt x="847" y="238"/>
                      <a:pt x="843" y="237"/>
                      <a:pt x="840" y="235"/>
                    </a:cubicBezTo>
                    <a:cubicBezTo>
                      <a:pt x="835" y="232"/>
                      <a:pt x="830" y="229"/>
                      <a:pt x="825" y="226"/>
                    </a:cubicBezTo>
                    <a:cubicBezTo>
                      <a:pt x="819" y="222"/>
                      <a:pt x="813" y="218"/>
                      <a:pt x="807" y="214"/>
                    </a:cubicBezTo>
                    <a:cubicBezTo>
                      <a:pt x="799" y="210"/>
                      <a:pt x="792" y="205"/>
                      <a:pt x="785" y="199"/>
                    </a:cubicBezTo>
                    <a:cubicBezTo>
                      <a:pt x="778" y="193"/>
                      <a:pt x="770" y="189"/>
                      <a:pt x="763" y="184"/>
                    </a:cubicBezTo>
                    <a:cubicBezTo>
                      <a:pt x="760" y="182"/>
                      <a:pt x="757" y="179"/>
                      <a:pt x="754" y="177"/>
                    </a:cubicBezTo>
                    <a:cubicBezTo>
                      <a:pt x="754" y="177"/>
                      <a:pt x="754" y="177"/>
                      <a:pt x="754" y="177"/>
                    </a:cubicBezTo>
                    <a:cubicBezTo>
                      <a:pt x="754" y="177"/>
                      <a:pt x="754" y="177"/>
                      <a:pt x="754" y="177"/>
                    </a:cubicBezTo>
                    <a:cubicBezTo>
                      <a:pt x="754" y="177"/>
                      <a:pt x="754" y="177"/>
                      <a:pt x="754" y="177"/>
                    </a:cubicBezTo>
                    <a:cubicBezTo>
                      <a:pt x="754" y="177"/>
                      <a:pt x="754" y="177"/>
                      <a:pt x="754" y="177"/>
                    </a:cubicBezTo>
                    <a:cubicBezTo>
                      <a:pt x="757" y="179"/>
                      <a:pt x="760" y="180"/>
                      <a:pt x="762" y="182"/>
                    </a:cubicBezTo>
                    <a:cubicBezTo>
                      <a:pt x="768" y="186"/>
                      <a:pt x="773" y="190"/>
                      <a:pt x="779" y="193"/>
                    </a:cubicBezTo>
                    <a:cubicBezTo>
                      <a:pt x="787" y="198"/>
                      <a:pt x="795" y="203"/>
                      <a:pt x="803" y="207"/>
                    </a:cubicBezTo>
                    <a:cubicBezTo>
                      <a:pt x="811" y="213"/>
                      <a:pt x="820" y="218"/>
                      <a:pt x="829" y="223"/>
                    </a:cubicBezTo>
                    <a:cubicBezTo>
                      <a:pt x="833" y="225"/>
                      <a:pt x="837" y="227"/>
                      <a:pt x="841" y="229"/>
                    </a:cubicBezTo>
                    <a:cubicBezTo>
                      <a:pt x="848" y="233"/>
                      <a:pt x="855" y="237"/>
                      <a:pt x="862" y="241"/>
                    </a:cubicBezTo>
                    <a:cubicBezTo>
                      <a:pt x="868" y="245"/>
                      <a:pt x="875" y="249"/>
                      <a:pt x="881" y="252"/>
                    </a:cubicBezTo>
                    <a:cubicBezTo>
                      <a:pt x="887" y="255"/>
                      <a:pt x="893" y="258"/>
                      <a:pt x="899" y="260"/>
                    </a:cubicBezTo>
                    <a:cubicBezTo>
                      <a:pt x="899" y="261"/>
                      <a:pt x="900" y="261"/>
                      <a:pt x="901" y="262"/>
                    </a:cubicBezTo>
                    <a:cubicBezTo>
                      <a:pt x="901" y="262"/>
                      <a:pt x="900" y="262"/>
                      <a:pt x="900" y="262"/>
                    </a:cubicBezTo>
                    <a:close/>
                    <a:moveTo>
                      <a:pt x="936" y="275"/>
                    </a:moveTo>
                    <a:cubicBezTo>
                      <a:pt x="932" y="274"/>
                      <a:pt x="929" y="272"/>
                      <a:pt x="925" y="270"/>
                    </a:cubicBezTo>
                    <a:cubicBezTo>
                      <a:pt x="910" y="263"/>
                      <a:pt x="895" y="255"/>
                      <a:pt x="880" y="248"/>
                    </a:cubicBezTo>
                    <a:cubicBezTo>
                      <a:pt x="873" y="244"/>
                      <a:pt x="866" y="240"/>
                      <a:pt x="859" y="236"/>
                    </a:cubicBezTo>
                    <a:cubicBezTo>
                      <a:pt x="852" y="232"/>
                      <a:pt x="845" y="228"/>
                      <a:pt x="838" y="224"/>
                    </a:cubicBezTo>
                    <a:cubicBezTo>
                      <a:pt x="834" y="222"/>
                      <a:pt x="830" y="220"/>
                      <a:pt x="827" y="218"/>
                    </a:cubicBezTo>
                    <a:cubicBezTo>
                      <a:pt x="821" y="215"/>
                      <a:pt x="815" y="211"/>
                      <a:pt x="810" y="208"/>
                    </a:cubicBezTo>
                    <a:cubicBezTo>
                      <a:pt x="802" y="203"/>
                      <a:pt x="793" y="199"/>
                      <a:pt x="785" y="194"/>
                    </a:cubicBezTo>
                    <a:cubicBezTo>
                      <a:pt x="780" y="191"/>
                      <a:pt x="775" y="188"/>
                      <a:pt x="770" y="184"/>
                    </a:cubicBezTo>
                    <a:cubicBezTo>
                      <a:pt x="771" y="184"/>
                      <a:pt x="771" y="184"/>
                      <a:pt x="771" y="184"/>
                    </a:cubicBezTo>
                    <a:cubicBezTo>
                      <a:pt x="774" y="185"/>
                      <a:pt x="776" y="186"/>
                      <a:pt x="779" y="188"/>
                    </a:cubicBezTo>
                    <a:cubicBezTo>
                      <a:pt x="789" y="194"/>
                      <a:pt x="800" y="199"/>
                      <a:pt x="810" y="204"/>
                    </a:cubicBezTo>
                    <a:cubicBezTo>
                      <a:pt x="817" y="208"/>
                      <a:pt x="824" y="211"/>
                      <a:pt x="831" y="215"/>
                    </a:cubicBezTo>
                    <a:cubicBezTo>
                      <a:pt x="834" y="216"/>
                      <a:pt x="838" y="218"/>
                      <a:pt x="841" y="219"/>
                    </a:cubicBezTo>
                    <a:cubicBezTo>
                      <a:pt x="848" y="223"/>
                      <a:pt x="854" y="226"/>
                      <a:pt x="861" y="230"/>
                    </a:cubicBezTo>
                    <a:cubicBezTo>
                      <a:pt x="867" y="233"/>
                      <a:pt x="874" y="237"/>
                      <a:pt x="880" y="240"/>
                    </a:cubicBezTo>
                    <a:cubicBezTo>
                      <a:pt x="885" y="243"/>
                      <a:pt x="891" y="247"/>
                      <a:pt x="896" y="250"/>
                    </a:cubicBezTo>
                    <a:cubicBezTo>
                      <a:pt x="902" y="253"/>
                      <a:pt x="907" y="256"/>
                      <a:pt x="912" y="259"/>
                    </a:cubicBezTo>
                    <a:cubicBezTo>
                      <a:pt x="916" y="262"/>
                      <a:pt x="921" y="265"/>
                      <a:pt x="925" y="268"/>
                    </a:cubicBezTo>
                    <a:cubicBezTo>
                      <a:pt x="929" y="270"/>
                      <a:pt x="932" y="272"/>
                      <a:pt x="936" y="274"/>
                    </a:cubicBezTo>
                    <a:cubicBezTo>
                      <a:pt x="936" y="274"/>
                      <a:pt x="936" y="275"/>
                      <a:pt x="936" y="275"/>
                    </a:cubicBezTo>
                    <a:cubicBezTo>
                      <a:pt x="936" y="275"/>
                      <a:pt x="936" y="275"/>
                      <a:pt x="936" y="275"/>
                    </a:cubicBezTo>
                    <a:close/>
                    <a:moveTo>
                      <a:pt x="943" y="278"/>
                    </a:moveTo>
                    <a:cubicBezTo>
                      <a:pt x="942" y="278"/>
                      <a:pt x="941" y="278"/>
                      <a:pt x="940" y="277"/>
                    </a:cubicBezTo>
                    <a:cubicBezTo>
                      <a:pt x="940" y="277"/>
                      <a:pt x="940" y="277"/>
                      <a:pt x="940" y="277"/>
                    </a:cubicBezTo>
                    <a:cubicBezTo>
                      <a:pt x="941" y="277"/>
                      <a:pt x="942" y="278"/>
                      <a:pt x="943" y="278"/>
                    </a:cubicBezTo>
                    <a:cubicBezTo>
                      <a:pt x="943" y="278"/>
                      <a:pt x="943" y="278"/>
                      <a:pt x="943" y="278"/>
                    </a:cubicBezTo>
                    <a:close/>
                    <a:moveTo>
                      <a:pt x="767" y="173"/>
                    </a:moveTo>
                    <a:cubicBezTo>
                      <a:pt x="772" y="175"/>
                      <a:pt x="777" y="176"/>
                      <a:pt x="781" y="177"/>
                    </a:cubicBezTo>
                    <a:cubicBezTo>
                      <a:pt x="792" y="180"/>
                      <a:pt x="803" y="184"/>
                      <a:pt x="814" y="187"/>
                    </a:cubicBezTo>
                    <a:cubicBezTo>
                      <a:pt x="820" y="189"/>
                      <a:pt x="825" y="192"/>
                      <a:pt x="831" y="194"/>
                    </a:cubicBezTo>
                    <a:cubicBezTo>
                      <a:pt x="841" y="199"/>
                      <a:pt x="851" y="204"/>
                      <a:pt x="861" y="210"/>
                    </a:cubicBezTo>
                    <a:cubicBezTo>
                      <a:pt x="867" y="213"/>
                      <a:pt x="873" y="216"/>
                      <a:pt x="880" y="219"/>
                    </a:cubicBezTo>
                    <a:cubicBezTo>
                      <a:pt x="880" y="219"/>
                      <a:pt x="881" y="219"/>
                      <a:pt x="881" y="220"/>
                    </a:cubicBezTo>
                    <a:cubicBezTo>
                      <a:pt x="886" y="223"/>
                      <a:pt x="890" y="226"/>
                      <a:pt x="895" y="229"/>
                    </a:cubicBezTo>
                    <a:cubicBezTo>
                      <a:pt x="898" y="232"/>
                      <a:pt x="902" y="235"/>
                      <a:pt x="905" y="237"/>
                    </a:cubicBezTo>
                    <a:cubicBezTo>
                      <a:pt x="912" y="242"/>
                      <a:pt x="919" y="247"/>
                      <a:pt x="925" y="253"/>
                    </a:cubicBezTo>
                    <a:cubicBezTo>
                      <a:pt x="930" y="257"/>
                      <a:pt x="935" y="261"/>
                      <a:pt x="940" y="266"/>
                    </a:cubicBezTo>
                    <a:cubicBezTo>
                      <a:pt x="939" y="266"/>
                      <a:pt x="939" y="266"/>
                      <a:pt x="939" y="267"/>
                    </a:cubicBezTo>
                    <a:cubicBezTo>
                      <a:pt x="936" y="264"/>
                      <a:pt x="933" y="262"/>
                      <a:pt x="930" y="260"/>
                    </a:cubicBezTo>
                    <a:cubicBezTo>
                      <a:pt x="919" y="252"/>
                      <a:pt x="908" y="245"/>
                      <a:pt x="897" y="237"/>
                    </a:cubicBezTo>
                    <a:cubicBezTo>
                      <a:pt x="888" y="230"/>
                      <a:pt x="878" y="223"/>
                      <a:pt x="868" y="218"/>
                    </a:cubicBezTo>
                    <a:cubicBezTo>
                      <a:pt x="854" y="209"/>
                      <a:pt x="839" y="202"/>
                      <a:pt x="823" y="196"/>
                    </a:cubicBezTo>
                    <a:cubicBezTo>
                      <a:pt x="816" y="194"/>
                      <a:pt x="809" y="192"/>
                      <a:pt x="803" y="189"/>
                    </a:cubicBezTo>
                    <a:cubicBezTo>
                      <a:pt x="796" y="187"/>
                      <a:pt x="790" y="183"/>
                      <a:pt x="784" y="181"/>
                    </a:cubicBezTo>
                    <a:cubicBezTo>
                      <a:pt x="778" y="179"/>
                      <a:pt x="772" y="177"/>
                      <a:pt x="767" y="175"/>
                    </a:cubicBezTo>
                    <a:cubicBezTo>
                      <a:pt x="767" y="174"/>
                      <a:pt x="767" y="174"/>
                      <a:pt x="767" y="173"/>
                    </a:cubicBezTo>
                    <a:close/>
                    <a:moveTo>
                      <a:pt x="763" y="173"/>
                    </a:moveTo>
                    <a:cubicBezTo>
                      <a:pt x="763" y="173"/>
                      <a:pt x="763" y="173"/>
                      <a:pt x="763" y="173"/>
                    </a:cubicBezTo>
                    <a:cubicBezTo>
                      <a:pt x="763" y="173"/>
                      <a:pt x="763" y="173"/>
                      <a:pt x="763" y="173"/>
                    </a:cubicBezTo>
                    <a:close/>
                    <a:moveTo>
                      <a:pt x="782" y="183"/>
                    </a:moveTo>
                    <a:cubicBezTo>
                      <a:pt x="784" y="184"/>
                      <a:pt x="787" y="186"/>
                      <a:pt x="790" y="187"/>
                    </a:cubicBezTo>
                    <a:cubicBezTo>
                      <a:pt x="799" y="190"/>
                      <a:pt x="809" y="194"/>
                      <a:pt x="818" y="198"/>
                    </a:cubicBezTo>
                    <a:cubicBezTo>
                      <a:pt x="830" y="202"/>
                      <a:pt x="841" y="206"/>
                      <a:pt x="852" y="212"/>
                    </a:cubicBezTo>
                    <a:cubicBezTo>
                      <a:pt x="863" y="219"/>
                      <a:pt x="874" y="225"/>
                      <a:pt x="885" y="232"/>
                    </a:cubicBezTo>
                    <a:cubicBezTo>
                      <a:pt x="893" y="237"/>
                      <a:pt x="900" y="242"/>
                      <a:pt x="907" y="247"/>
                    </a:cubicBezTo>
                    <a:cubicBezTo>
                      <a:pt x="912" y="251"/>
                      <a:pt x="917" y="253"/>
                      <a:pt x="921" y="256"/>
                    </a:cubicBezTo>
                    <a:cubicBezTo>
                      <a:pt x="924" y="258"/>
                      <a:pt x="926" y="261"/>
                      <a:pt x="929" y="263"/>
                    </a:cubicBezTo>
                    <a:cubicBezTo>
                      <a:pt x="934" y="267"/>
                      <a:pt x="940" y="270"/>
                      <a:pt x="946" y="274"/>
                    </a:cubicBezTo>
                    <a:cubicBezTo>
                      <a:pt x="946" y="275"/>
                      <a:pt x="946" y="275"/>
                      <a:pt x="946" y="275"/>
                    </a:cubicBezTo>
                    <a:cubicBezTo>
                      <a:pt x="941" y="274"/>
                      <a:pt x="938" y="272"/>
                      <a:pt x="934" y="269"/>
                    </a:cubicBezTo>
                    <a:cubicBezTo>
                      <a:pt x="928" y="265"/>
                      <a:pt x="922" y="261"/>
                      <a:pt x="916" y="257"/>
                    </a:cubicBezTo>
                    <a:cubicBezTo>
                      <a:pt x="907" y="252"/>
                      <a:pt x="898" y="246"/>
                      <a:pt x="889" y="241"/>
                    </a:cubicBezTo>
                    <a:cubicBezTo>
                      <a:pt x="883" y="238"/>
                      <a:pt x="878" y="235"/>
                      <a:pt x="873" y="232"/>
                    </a:cubicBezTo>
                    <a:cubicBezTo>
                      <a:pt x="867" y="229"/>
                      <a:pt x="862" y="226"/>
                      <a:pt x="857" y="224"/>
                    </a:cubicBezTo>
                    <a:cubicBezTo>
                      <a:pt x="853" y="222"/>
                      <a:pt x="850" y="220"/>
                      <a:pt x="846" y="218"/>
                    </a:cubicBezTo>
                    <a:cubicBezTo>
                      <a:pt x="843" y="216"/>
                      <a:pt x="840" y="215"/>
                      <a:pt x="837" y="213"/>
                    </a:cubicBezTo>
                    <a:cubicBezTo>
                      <a:pt x="831" y="211"/>
                      <a:pt x="826" y="208"/>
                      <a:pt x="821" y="205"/>
                    </a:cubicBezTo>
                    <a:cubicBezTo>
                      <a:pt x="815" y="202"/>
                      <a:pt x="809" y="200"/>
                      <a:pt x="803" y="197"/>
                    </a:cubicBezTo>
                    <a:cubicBezTo>
                      <a:pt x="794" y="192"/>
                      <a:pt x="785" y="187"/>
                      <a:pt x="776" y="183"/>
                    </a:cubicBezTo>
                    <a:cubicBezTo>
                      <a:pt x="772" y="181"/>
                      <a:pt x="769" y="179"/>
                      <a:pt x="765" y="177"/>
                    </a:cubicBezTo>
                    <a:cubicBezTo>
                      <a:pt x="762" y="176"/>
                      <a:pt x="758" y="174"/>
                      <a:pt x="755" y="172"/>
                    </a:cubicBezTo>
                    <a:cubicBezTo>
                      <a:pt x="755" y="172"/>
                      <a:pt x="754" y="172"/>
                      <a:pt x="754" y="172"/>
                    </a:cubicBezTo>
                    <a:cubicBezTo>
                      <a:pt x="754" y="172"/>
                      <a:pt x="754" y="172"/>
                      <a:pt x="754" y="172"/>
                    </a:cubicBezTo>
                    <a:cubicBezTo>
                      <a:pt x="754" y="172"/>
                      <a:pt x="753" y="171"/>
                      <a:pt x="753" y="171"/>
                    </a:cubicBezTo>
                    <a:cubicBezTo>
                      <a:pt x="753" y="171"/>
                      <a:pt x="753" y="171"/>
                      <a:pt x="753" y="171"/>
                    </a:cubicBezTo>
                    <a:cubicBezTo>
                      <a:pt x="753" y="171"/>
                      <a:pt x="754" y="172"/>
                      <a:pt x="754" y="172"/>
                    </a:cubicBezTo>
                    <a:cubicBezTo>
                      <a:pt x="754" y="172"/>
                      <a:pt x="754" y="172"/>
                      <a:pt x="754" y="172"/>
                    </a:cubicBezTo>
                    <a:cubicBezTo>
                      <a:pt x="754" y="172"/>
                      <a:pt x="755" y="172"/>
                      <a:pt x="755" y="172"/>
                    </a:cubicBezTo>
                    <a:cubicBezTo>
                      <a:pt x="764" y="176"/>
                      <a:pt x="773" y="179"/>
                      <a:pt x="782" y="183"/>
                    </a:cubicBezTo>
                    <a:close/>
                    <a:moveTo>
                      <a:pt x="771" y="158"/>
                    </a:moveTo>
                    <a:cubicBezTo>
                      <a:pt x="771" y="158"/>
                      <a:pt x="770" y="158"/>
                      <a:pt x="770" y="158"/>
                    </a:cubicBezTo>
                    <a:cubicBezTo>
                      <a:pt x="770" y="158"/>
                      <a:pt x="770" y="158"/>
                      <a:pt x="769" y="158"/>
                    </a:cubicBezTo>
                    <a:cubicBezTo>
                      <a:pt x="769" y="158"/>
                      <a:pt x="769" y="158"/>
                      <a:pt x="769" y="158"/>
                    </a:cubicBezTo>
                    <a:cubicBezTo>
                      <a:pt x="769" y="158"/>
                      <a:pt x="769" y="158"/>
                      <a:pt x="769" y="158"/>
                    </a:cubicBezTo>
                    <a:cubicBezTo>
                      <a:pt x="770" y="158"/>
                      <a:pt x="770" y="158"/>
                      <a:pt x="770" y="158"/>
                    </a:cubicBezTo>
                    <a:cubicBezTo>
                      <a:pt x="770" y="158"/>
                      <a:pt x="771" y="158"/>
                      <a:pt x="771" y="158"/>
                    </a:cubicBezTo>
                    <a:cubicBezTo>
                      <a:pt x="772" y="157"/>
                      <a:pt x="772" y="157"/>
                      <a:pt x="772" y="157"/>
                    </a:cubicBezTo>
                    <a:cubicBezTo>
                      <a:pt x="773" y="157"/>
                      <a:pt x="773" y="157"/>
                      <a:pt x="773" y="157"/>
                    </a:cubicBezTo>
                    <a:cubicBezTo>
                      <a:pt x="774" y="157"/>
                      <a:pt x="775" y="157"/>
                      <a:pt x="776" y="156"/>
                    </a:cubicBezTo>
                    <a:cubicBezTo>
                      <a:pt x="776" y="156"/>
                      <a:pt x="776" y="156"/>
                      <a:pt x="776" y="156"/>
                    </a:cubicBezTo>
                    <a:cubicBezTo>
                      <a:pt x="779" y="156"/>
                      <a:pt x="781" y="155"/>
                      <a:pt x="784" y="154"/>
                    </a:cubicBezTo>
                    <a:cubicBezTo>
                      <a:pt x="805" y="148"/>
                      <a:pt x="827" y="143"/>
                      <a:pt x="849" y="142"/>
                    </a:cubicBezTo>
                    <a:cubicBezTo>
                      <a:pt x="865" y="142"/>
                      <a:pt x="880" y="143"/>
                      <a:pt x="895" y="145"/>
                    </a:cubicBezTo>
                    <a:cubicBezTo>
                      <a:pt x="907" y="146"/>
                      <a:pt x="919" y="148"/>
                      <a:pt x="931" y="151"/>
                    </a:cubicBezTo>
                    <a:cubicBezTo>
                      <a:pt x="931" y="151"/>
                      <a:pt x="931" y="151"/>
                      <a:pt x="931" y="151"/>
                    </a:cubicBezTo>
                    <a:cubicBezTo>
                      <a:pt x="931" y="151"/>
                      <a:pt x="931" y="151"/>
                      <a:pt x="932" y="151"/>
                    </a:cubicBezTo>
                    <a:cubicBezTo>
                      <a:pt x="945" y="153"/>
                      <a:pt x="958" y="155"/>
                      <a:pt x="971" y="160"/>
                    </a:cubicBezTo>
                    <a:cubicBezTo>
                      <a:pt x="967" y="159"/>
                      <a:pt x="962" y="158"/>
                      <a:pt x="958" y="158"/>
                    </a:cubicBezTo>
                    <a:cubicBezTo>
                      <a:pt x="950" y="156"/>
                      <a:pt x="942" y="154"/>
                      <a:pt x="934" y="152"/>
                    </a:cubicBezTo>
                    <a:cubicBezTo>
                      <a:pt x="933" y="152"/>
                      <a:pt x="932" y="152"/>
                      <a:pt x="932" y="151"/>
                    </a:cubicBezTo>
                    <a:cubicBezTo>
                      <a:pt x="931" y="151"/>
                      <a:pt x="931" y="151"/>
                      <a:pt x="931" y="151"/>
                    </a:cubicBezTo>
                    <a:cubicBezTo>
                      <a:pt x="931" y="151"/>
                      <a:pt x="931" y="151"/>
                      <a:pt x="931" y="151"/>
                    </a:cubicBezTo>
                    <a:cubicBezTo>
                      <a:pt x="927" y="151"/>
                      <a:pt x="922" y="150"/>
                      <a:pt x="918" y="149"/>
                    </a:cubicBezTo>
                    <a:cubicBezTo>
                      <a:pt x="908" y="148"/>
                      <a:pt x="899" y="147"/>
                      <a:pt x="890" y="147"/>
                    </a:cubicBezTo>
                    <a:cubicBezTo>
                      <a:pt x="885" y="147"/>
                      <a:pt x="880" y="146"/>
                      <a:pt x="875" y="145"/>
                    </a:cubicBezTo>
                    <a:cubicBezTo>
                      <a:pt x="868" y="144"/>
                      <a:pt x="861" y="145"/>
                      <a:pt x="854" y="145"/>
                    </a:cubicBezTo>
                    <a:cubicBezTo>
                      <a:pt x="843" y="146"/>
                      <a:pt x="832" y="147"/>
                      <a:pt x="822" y="148"/>
                    </a:cubicBezTo>
                    <a:cubicBezTo>
                      <a:pt x="819" y="149"/>
                      <a:pt x="815" y="149"/>
                      <a:pt x="812" y="150"/>
                    </a:cubicBezTo>
                    <a:cubicBezTo>
                      <a:pt x="802" y="152"/>
                      <a:pt x="791" y="154"/>
                      <a:pt x="781" y="156"/>
                    </a:cubicBezTo>
                    <a:cubicBezTo>
                      <a:pt x="779" y="156"/>
                      <a:pt x="778" y="156"/>
                      <a:pt x="776" y="156"/>
                    </a:cubicBezTo>
                    <a:cubicBezTo>
                      <a:pt x="776" y="156"/>
                      <a:pt x="776" y="156"/>
                      <a:pt x="776" y="157"/>
                    </a:cubicBezTo>
                    <a:cubicBezTo>
                      <a:pt x="775" y="157"/>
                      <a:pt x="774" y="157"/>
                      <a:pt x="773" y="157"/>
                    </a:cubicBezTo>
                    <a:cubicBezTo>
                      <a:pt x="773" y="157"/>
                      <a:pt x="773" y="157"/>
                      <a:pt x="773" y="157"/>
                    </a:cubicBezTo>
                    <a:cubicBezTo>
                      <a:pt x="772" y="157"/>
                      <a:pt x="772" y="158"/>
                      <a:pt x="771" y="158"/>
                    </a:cubicBezTo>
                    <a:close/>
                    <a:moveTo>
                      <a:pt x="780" y="159"/>
                    </a:moveTo>
                    <a:cubicBezTo>
                      <a:pt x="780" y="159"/>
                      <a:pt x="780" y="159"/>
                      <a:pt x="780" y="159"/>
                    </a:cubicBezTo>
                    <a:cubicBezTo>
                      <a:pt x="778" y="160"/>
                      <a:pt x="776" y="160"/>
                      <a:pt x="774" y="160"/>
                    </a:cubicBezTo>
                    <a:cubicBezTo>
                      <a:pt x="774" y="160"/>
                      <a:pt x="773" y="160"/>
                      <a:pt x="773" y="160"/>
                    </a:cubicBezTo>
                    <a:cubicBezTo>
                      <a:pt x="773" y="160"/>
                      <a:pt x="774" y="160"/>
                      <a:pt x="774" y="160"/>
                    </a:cubicBezTo>
                    <a:cubicBezTo>
                      <a:pt x="776" y="160"/>
                      <a:pt x="778" y="160"/>
                      <a:pt x="780" y="159"/>
                    </a:cubicBezTo>
                    <a:cubicBezTo>
                      <a:pt x="780" y="159"/>
                      <a:pt x="780" y="159"/>
                      <a:pt x="780" y="159"/>
                    </a:cubicBezTo>
                    <a:cubicBezTo>
                      <a:pt x="781" y="159"/>
                      <a:pt x="782" y="158"/>
                      <a:pt x="784" y="158"/>
                    </a:cubicBezTo>
                    <a:cubicBezTo>
                      <a:pt x="796" y="156"/>
                      <a:pt x="808" y="153"/>
                      <a:pt x="820" y="151"/>
                    </a:cubicBezTo>
                    <a:cubicBezTo>
                      <a:pt x="821" y="150"/>
                      <a:pt x="823" y="151"/>
                      <a:pt x="824" y="150"/>
                    </a:cubicBezTo>
                    <a:cubicBezTo>
                      <a:pt x="834" y="150"/>
                      <a:pt x="844" y="149"/>
                      <a:pt x="854" y="148"/>
                    </a:cubicBezTo>
                    <a:cubicBezTo>
                      <a:pt x="864" y="147"/>
                      <a:pt x="874" y="147"/>
                      <a:pt x="884" y="149"/>
                    </a:cubicBezTo>
                    <a:cubicBezTo>
                      <a:pt x="890" y="149"/>
                      <a:pt x="895" y="149"/>
                      <a:pt x="901" y="150"/>
                    </a:cubicBezTo>
                    <a:cubicBezTo>
                      <a:pt x="908" y="150"/>
                      <a:pt x="915" y="151"/>
                      <a:pt x="921" y="153"/>
                    </a:cubicBezTo>
                    <a:cubicBezTo>
                      <a:pt x="932" y="155"/>
                      <a:pt x="943" y="157"/>
                      <a:pt x="953" y="160"/>
                    </a:cubicBezTo>
                    <a:cubicBezTo>
                      <a:pt x="960" y="161"/>
                      <a:pt x="968" y="162"/>
                      <a:pt x="975" y="164"/>
                    </a:cubicBezTo>
                    <a:cubicBezTo>
                      <a:pt x="987" y="167"/>
                      <a:pt x="999" y="172"/>
                      <a:pt x="1010" y="178"/>
                    </a:cubicBezTo>
                    <a:cubicBezTo>
                      <a:pt x="1016" y="182"/>
                      <a:pt x="1023" y="186"/>
                      <a:pt x="1029" y="190"/>
                    </a:cubicBezTo>
                    <a:cubicBezTo>
                      <a:pt x="1029" y="190"/>
                      <a:pt x="1029" y="191"/>
                      <a:pt x="1029" y="191"/>
                    </a:cubicBezTo>
                    <a:cubicBezTo>
                      <a:pt x="1028" y="191"/>
                      <a:pt x="1027" y="190"/>
                      <a:pt x="1026" y="190"/>
                    </a:cubicBezTo>
                    <a:cubicBezTo>
                      <a:pt x="1013" y="184"/>
                      <a:pt x="1001" y="179"/>
                      <a:pt x="988" y="173"/>
                    </a:cubicBezTo>
                    <a:cubicBezTo>
                      <a:pt x="977" y="168"/>
                      <a:pt x="966" y="166"/>
                      <a:pt x="954" y="163"/>
                    </a:cubicBezTo>
                    <a:cubicBezTo>
                      <a:pt x="946" y="161"/>
                      <a:pt x="937" y="159"/>
                      <a:pt x="928" y="157"/>
                    </a:cubicBezTo>
                    <a:cubicBezTo>
                      <a:pt x="922" y="156"/>
                      <a:pt x="915" y="154"/>
                      <a:pt x="909" y="154"/>
                    </a:cubicBezTo>
                    <a:cubicBezTo>
                      <a:pt x="892" y="153"/>
                      <a:pt x="875" y="153"/>
                      <a:pt x="859" y="152"/>
                    </a:cubicBezTo>
                    <a:cubicBezTo>
                      <a:pt x="843" y="152"/>
                      <a:pt x="828" y="153"/>
                      <a:pt x="813" y="154"/>
                    </a:cubicBezTo>
                    <a:cubicBezTo>
                      <a:pt x="809" y="154"/>
                      <a:pt x="804" y="155"/>
                      <a:pt x="800" y="156"/>
                    </a:cubicBezTo>
                    <a:cubicBezTo>
                      <a:pt x="794" y="157"/>
                      <a:pt x="787" y="158"/>
                      <a:pt x="780" y="159"/>
                    </a:cubicBezTo>
                    <a:close/>
                    <a:moveTo>
                      <a:pt x="791" y="165"/>
                    </a:moveTo>
                    <a:cubicBezTo>
                      <a:pt x="790" y="165"/>
                      <a:pt x="790" y="165"/>
                      <a:pt x="789" y="165"/>
                    </a:cubicBezTo>
                    <a:cubicBezTo>
                      <a:pt x="789" y="165"/>
                      <a:pt x="788" y="165"/>
                      <a:pt x="788" y="165"/>
                    </a:cubicBezTo>
                    <a:cubicBezTo>
                      <a:pt x="788" y="165"/>
                      <a:pt x="789" y="165"/>
                      <a:pt x="789" y="165"/>
                    </a:cubicBezTo>
                    <a:cubicBezTo>
                      <a:pt x="790" y="165"/>
                      <a:pt x="790" y="165"/>
                      <a:pt x="791" y="165"/>
                    </a:cubicBezTo>
                    <a:cubicBezTo>
                      <a:pt x="791" y="165"/>
                      <a:pt x="791" y="165"/>
                      <a:pt x="791" y="165"/>
                    </a:cubicBezTo>
                    <a:cubicBezTo>
                      <a:pt x="791" y="165"/>
                      <a:pt x="791" y="165"/>
                      <a:pt x="791" y="165"/>
                    </a:cubicBezTo>
                    <a:close/>
                    <a:moveTo>
                      <a:pt x="798" y="166"/>
                    </a:moveTo>
                    <a:cubicBezTo>
                      <a:pt x="797" y="166"/>
                      <a:pt x="796" y="166"/>
                      <a:pt x="795" y="166"/>
                    </a:cubicBezTo>
                    <a:cubicBezTo>
                      <a:pt x="795" y="165"/>
                      <a:pt x="795" y="165"/>
                      <a:pt x="795" y="165"/>
                    </a:cubicBezTo>
                    <a:cubicBezTo>
                      <a:pt x="796" y="165"/>
                      <a:pt x="797" y="165"/>
                      <a:pt x="798" y="166"/>
                    </a:cubicBezTo>
                    <a:cubicBezTo>
                      <a:pt x="798" y="166"/>
                      <a:pt x="799" y="166"/>
                      <a:pt x="799" y="166"/>
                    </a:cubicBezTo>
                    <a:cubicBezTo>
                      <a:pt x="799" y="166"/>
                      <a:pt x="799" y="166"/>
                      <a:pt x="799" y="166"/>
                    </a:cubicBezTo>
                    <a:cubicBezTo>
                      <a:pt x="803" y="166"/>
                      <a:pt x="808" y="166"/>
                      <a:pt x="813" y="166"/>
                    </a:cubicBezTo>
                    <a:cubicBezTo>
                      <a:pt x="820" y="167"/>
                      <a:pt x="827" y="167"/>
                      <a:pt x="835" y="168"/>
                    </a:cubicBezTo>
                    <a:cubicBezTo>
                      <a:pt x="840" y="168"/>
                      <a:pt x="845" y="169"/>
                      <a:pt x="850" y="169"/>
                    </a:cubicBezTo>
                    <a:cubicBezTo>
                      <a:pt x="854" y="170"/>
                      <a:pt x="858" y="171"/>
                      <a:pt x="862" y="172"/>
                    </a:cubicBezTo>
                    <a:cubicBezTo>
                      <a:pt x="871" y="173"/>
                      <a:pt x="879" y="174"/>
                      <a:pt x="888" y="175"/>
                    </a:cubicBezTo>
                    <a:cubicBezTo>
                      <a:pt x="891" y="175"/>
                      <a:pt x="893" y="176"/>
                      <a:pt x="895" y="176"/>
                    </a:cubicBezTo>
                    <a:cubicBezTo>
                      <a:pt x="895" y="176"/>
                      <a:pt x="895" y="176"/>
                      <a:pt x="895" y="175"/>
                    </a:cubicBezTo>
                    <a:cubicBezTo>
                      <a:pt x="893" y="174"/>
                      <a:pt x="891" y="173"/>
                      <a:pt x="888" y="173"/>
                    </a:cubicBezTo>
                    <a:cubicBezTo>
                      <a:pt x="880" y="171"/>
                      <a:pt x="871" y="170"/>
                      <a:pt x="862" y="169"/>
                    </a:cubicBezTo>
                    <a:cubicBezTo>
                      <a:pt x="856" y="168"/>
                      <a:pt x="850" y="166"/>
                      <a:pt x="844" y="165"/>
                    </a:cubicBezTo>
                    <a:cubicBezTo>
                      <a:pt x="839" y="165"/>
                      <a:pt x="834" y="165"/>
                      <a:pt x="830" y="164"/>
                    </a:cubicBezTo>
                    <a:cubicBezTo>
                      <a:pt x="829" y="164"/>
                      <a:pt x="827" y="164"/>
                      <a:pt x="826" y="164"/>
                    </a:cubicBezTo>
                    <a:cubicBezTo>
                      <a:pt x="826" y="164"/>
                      <a:pt x="826" y="164"/>
                      <a:pt x="826" y="164"/>
                    </a:cubicBezTo>
                    <a:cubicBezTo>
                      <a:pt x="824" y="164"/>
                      <a:pt x="822" y="164"/>
                      <a:pt x="821" y="163"/>
                    </a:cubicBezTo>
                    <a:cubicBezTo>
                      <a:pt x="821" y="163"/>
                      <a:pt x="821" y="163"/>
                      <a:pt x="821" y="163"/>
                    </a:cubicBezTo>
                    <a:cubicBezTo>
                      <a:pt x="821" y="163"/>
                      <a:pt x="821" y="163"/>
                      <a:pt x="821" y="163"/>
                    </a:cubicBezTo>
                    <a:cubicBezTo>
                      <a:pt x="822" y="163"/>
                      <a:pt x="824" y="164"/>
                      <a:pt x="826" y="164"/>
                    </a:cubicBezTo>
                    <a:cubicBezTo>
                      <a:pt x="826" y="164"/>
                      <a:pt x="826" y="164"/>
                      <a:pt x="826" y="164"/>
                    </a:cubicBezTo>
                    <a:cubicBezTo>
                      <a:pt x="830" y="164"/>
                      <a:pt x="835" y="163"/>
                      <a:pt x="839" y="163"/>
                    </a:cubicBezTo>
                    <a:cubicBezTo>
                      <a:pt x="846" y="164"/>
                      <a:pt x="854" y="164"/>
                      <a:pt x="861" y="165"/>
                    </a:cubicBezTo>
                    <a:cubicBezTo>
                      <a:pt x="866" y="165"/>
                      <a:pt x="871" y="166"/>
                      <a:pt x="875" y="167"/>
                    </a:cubicBezTo>
                    <a:cubicBezTo>
                      <a:pt x="887" y="169"/>
                      <a:pt x="899" y="172"/>
                      <a:pt x="910" y="176"/>
                    </a:cubicBezTo>
                    <a:cubicBezTo>
                      <a:pt x="920" y="180"/>
                      <a:pt x="930" y="184"/>
                      <a:pt x="939" y="189"/>
                    </a:cubicBezTo>
                    <a:cubicBezTo>
                      <a:pt x="949" y="193"/>
                      <a:pt x="959" y="197"/>
                      <a:pt x="967" y="204"/>
                    </a:cubicBezTo>
                    <a:cubicBezTo>
                      <a:pt x="966" y="203"/>
                      <a:pt x="965" y="203"/>
                      <a:pt x="963" y="202"/>
                    </a:cubicBezTo>
                    <a:cubicBezTo>
                      <a:pt x="958" y="199"/>
                      <a:pt x="953" y="197"/>
                      <a:pt x="948" y="195"/>
                    </a:cubicBezTo>
                    <a:cubicBezTo>
                      <a:pt x="936" y="189"/>
                      <a:pt x="925" y="184"/>
                      <a:pt x="913" y="179"/>
                    </a:cubicBezTo>
                    <a:cubicBezTo>
                      <a:pt x="911" y="178"/>
                      <a:pt x="908" y="177"/>
                      <a:pt x="906" y="179"/>
                    </a:cubicBezTo>
                    <a:cubicBezTo>
                      <a:pt x="906" y="180"/>
                      <a:pt x="907" y="180"/>
                      <a:pt x="908" y="180"/>
                    </a:cubicBezTo>
                    <a:cubicBezTo>
                      <a:pt x="911" y="181"/>
                      <a:pt x="913" y="182"/>
                      <a:pt x="916" y="183"/>
                    </a:cubicBezTo>
                    <a:cubicBezTo>
                      <a:pt x="919" y="184"/>
                      <a:pt x="921" y="185"/>
                      <a:pt x="923" y="186"/>
                    </a:cubicBezTo>
                    <a:cubicBezTo>
                      <a:pt x="931" y="190"/>
                      <a:pt x="939" y="193"/>
                      <a:pt x="947" y="197"/>
                    </a:cubicBezTo>
                    <a:cubicBezTo>
                      <a:pt x="955" y="201"/>
                      <a:pt x="963" y="205"/>
                      <a:pt x="971" y="209"/>
                    </a:cubicBezTo>
                    <a:cubicBezTo>
                      <a:pt x="977" y="212"/>
                      <a:pt x="983" y="216"/>
                      <a:pt x="989" y="220"/>
                    </a:cubicBezTo>
                    <a:cubicBezTo>
                      <a:pt x="993" y="222"/>
                      <a:pt x="996" y="224"/>
                      <a:pt x="1000" y="226"/>
                    </a:cubicBezTo>
                    <a:cubicBezTo>
                      <a:pt x="1011" y="231"/>
                      <a:pt x="1021" y="239"/>
                      <a:pt x="1031" y="247"/>
                    </a:cubicBezTo>
                    <a:cubicBezTo>
                      <a:pt x="1031" y="247"/>
                      <a:pt x="1031" y="247"/>
                      <a:pt x="1031" y="248"/>
                    </a:cubicBezTo>
                    <a:cubicBezTo>
                      <a:pt x="1031" y="248"/>
                      <a:pt x="1031" y="248"/>
                      <a:pt x="1031" y="248"/>
                    </a:cubicBezTo>
                    <a:cubicBezTo>
                      <a:pt x="1032" y="248"/>
                      <a:pt x="1033" y="248"/>
                      <a:pt x="1033" y="249"/>
                    </a:cubicBezTo>
                    <a:cubicBezTo>
                      <a:pt x="1034" y="249"/>
                      <a:pt x="1034" y="250"/>
                      <a:pt x="1035" y="250"/>
                    </a:cubicBezTo>
                    <a:cubicBezTo>
                      <a:pt x="1035" y="250"/>
                      <a:pt x="1035" y="251"/>
                      <a:pt x="1036" y="251"/>
                    </a:cubicBezTo>
                    <a:cubicBezTo>
                      <a:pt x="1035" y="251"/>
                      <a:pt x="1035" y="250"/>
                      <a:pt x="1035" y="250"/>
                    </a:cubicBezTo>
                    <a:cubicBezTo>
                      <a:pt x="1034" y="250"/>
                      <a:pt x="1034" y="249"/>
                      <a:pt x="1033" y="249"/>
                    </a:cubicBezTo>
                    <a:cubicBezTo>
                      <a:pt x="1033" y="249"/>
                      <a:pt x="1032" y="248"/>
                      <a:pt x="1031" y="248"/>
                    </a:cubicBezTo>
                    <a:cubicBezTo>
                      <a:pt x="1031" y="248"/>
                      <a:pt x="1031" y="248"/>
                      <a:pt x="1031" y="248"/>
                    </a:cubicBezTo>
                    <a:cubicBezTo>
                      <a:pt x="1027" y="245"/>
                      <a:pt x="1023" y="243"/>
                      <a:pt x="1019" y="240"/>
                    </a:cubicBezTo>
                    <a:cubicBezTo>
                      <a:pt x="1012" y="236"/>
                      <a:pt x="1005" y="232"/>
                      <a:pt x="999" y="228"/>
                    </a:cubicBezTo>
                    <a:cubicBezTo>
                      <a:pt x="994" y="225"/>
                      <a:pt x="989" y="221"/>
                      <a:pt x="983" y="218"/>
                    </a:cubicBezTo>
                    <a:cubicBezTo>
                      <a:pt x="977" y="214"/>
                      <a:pt x="970" y="211"/>
                      <a:pt x="963" y="208"/>
                    </a:cubicBezTo>
                    <a:cubicBezTo>
                      <a:pt x="960" y="207"/>
                      <a:pt x="958" y="206"/>
                      <a:pt x="955" y="204"/>
                    </a:cubicBezTo>
                    <a:cubicBezTo>
                      <a:pt x="948" y="201"/>
                      <a:pt x="940" y="198"/>
                      <a:pt x="932" y="194"/>
                    </a:cubicBezTo>
                    <a:cubicBezTo>
                      <a:pt x="923" y="189"/>
                      <a:pt x="913" y="186"/>
                      <a:pt x="903" y="182"/>
                    </a:cubicBezTo>
                    <a:cubicBezTo>
                      <a:pt x="895" y="179"/>
                      <a:pt x="887" y="177"/>
                      <a:pt x="879" y="176"/>
                    </a:cubicBezTo>
                    <a:cubicBezTo>
                      <a:pt x="871" y="175"/>
                      <a:pt x="864" y="173"/>
                      <a:pt x="857" y="172"/>
                    </a:cubicBezTo>
                    <a:cubicBezTo>
                      <a:pt x="852" y="171"/>
                      <a:pt x="847" y="171"/>
                      <a:pt x="842" y="171"/>
                    </a:cubicBezTo>
                    <a:cubicBezTo>
                      <a:pt x="835" y="170"/>
                      <a:pt x="828" y="170"/>
                      <a:pt x="822" y="169"/>
                    </a:cubicBezTo>
                    <a:cubicBezTo>
                      <a:pt x="815" y="168"/>
                      <a:pt x="808" y="167"/>
                      <a:pt x="801" y="167"/>
                    </a:cubicBezTo>
                    <a:cubicBezTo>
                      <a:pt x="801" y="166"/>
                      <a:pt x="800" y="166"/>
                      <a:pt x="799" y="166"/>
                    </a:cubicBezTo>
                    <a:cubicBezTo>
                      <a:pt x="799" y="166"/>
                      <a:pt x="799" y="166"/>
                      <a:pt x="799" y="166"/>
                    </a:cubicBezTo>
                    <a:cubicBezTo>
                      <a:pt x="799" y="166"/>
                      <a:pt x="798" y="166"/>
                      <a:pt x="798" y="166"/>
                    </a:cubicBezTo>
                    <a:close/>
                    <a:moveTo>
                      <a:pt x="808" y="171"/>
                    </a:moveTo>
                    <a:cubicBezTo>
                      <a:pt x="808" y="171"/>
                      <a:pt x="807" y="171"/>
                      <a:pt x="807" y="171"/>
                    </a:cubicBezTo>
                    <a:cubicBezTo>
                      <a:pt x="807" y="171"/>
                      <a:pt x="807" y="171"/>
                      <a:pt x="807" y="171"/>
                    </a:cubicBezTo>
                    <a:cubicBezTo>
                      <a:pt x="806" y="171"/>
                      <a:pt x="804" y="170"/>
                      <a:pt x="803" y="170"/>
                    </a:cubicBezTo>
                    <a:cubicBezTo>
                      <a:pt x="803" y="170"/>
                      <a:pt x="803" y="170"/>
                      <a:pt x="803" y="170"/>
                    </a:cubicBezTo>
                    <a:cubicBezTo>
                      <a:pt x="802" y="170"/>
                      <a:pt x="800" y="170"/>
                      <a:pt x="799" y="170"/>
                    </a:cubicBezTo>
                    <a:cubicBezTo>
                      <a:pt x="799" y="170"/>
                      <a:pt x="799" y="170"/>
                      <a:pt x="799" y="170"/>
                    </a:cubicBezTo>
                    <a:cubicBezTo>
                      <a:pt x="800" y="170"/>
                      <a:pt x="802" y="170"/>
                      <a:pt x="803" y="170"/>
                    </a:cubicBezTo>
                    <a:cubicBezTo>
                      <a:pt x="803" y="170"/>
                      <a:pt x="803" y="170"/>
                      <a:pt x="803" y="170"/>
                    </a:cubicBezTo>
                    <a:cubicBezTo>
                      <a:pt x="804" y="170"/>
                      <a:pt x="805" y="171"/>
                      <a:pt x="807" y="171"/>
                    </a:cubicBezTo>
                    <a:cubicBezTo>
                      <a:pt x="807" y="171"/>
                      <a:pt x="807" y="171"/>
                      <a:pt x="807" y="171"/>
                    </a:cubicBezTo>
                    <a:cubicBezTo>
                      <a:pt x="807" y="171"/>
                      <a:pt x="808" y="171"/>
                      <a:pt x="808" y="171"/>
                    </a:cubicBezTo>
                    <a:cubicBezTo>
                      <a:pt x="808" y="171"/>
                      <a:pt x="808" y="171"/>
                      <a:pt x="808" y="171"/>
                    </a:cubicBezTo>
                    <a:close/>
                    <a:moveTo>
                      <a:pt x="1013" y="244"/>
                    </a:moveTo>
                    <a:cubicBezTo>
                      <a:pt x="1006" y="240"/>
                      <a:pt x="999" y="236"/>
                      <a:pt x="993" y="232"/>
                    </a:cubicBezTo>
                    <a:cubicBezTo>
                      <a:pt x="985" y="228"/>
                      <a:pt x="977" y="223"/>
                      <a:pt x="970" y="219"/>
                    </a:cubicBezTo>
                    <a:cubicBezTo>
                      <a:pt x="966" y="217"/>
                      <a:pt x="963" y="216"/>
                      <a:pt x="960" y="214"/>
                    </a:cubicBezTo>
                    <a:cubicBezTo>
                      <a:pt x="958" y="214"/>
                      <a:pt x="957" y="214"/>
                      <a:pt x="956" y="214"/>
                    </a:cubicBezTo>
                    <a:cubicBezTo>
                      <a:pt x="956" y="214"/>
                      <a:pt x="956" y="214"/>
                      <a:pt x="955" y="214"/>
                    </a:cubicBezTo>
                    <a:cubicBezTo>
                      <a:pt x="956" y="215"/>
                      <a:pt x="956" y="215"/>
                      <a:pt x="957" y="216"/>
                    </a:cubicBezTo>
                    <a:cubicBezTo>
                      <a:pt x="967" y="221"/>
                      <a:pt x="976" y="226"/>
                      <a:pt x="986" y="232"/>
                    </a:cubicBezTo>
                    <a:cubicBezTo>
                      <a:pt x="990" y="234"/>
                      <a:pt x="995" y="237"/>
                      <a:pt x="999" y="239"/>
                    </a:cubicBezTo>
                    <a:cubicBezTo>
                      <a:pt x="999" y="239"/>
                      <a:pt x="999" y="239"/>
                      <a:pt x="999" y="239"/>
                    </a:cubicBezTo>
                    <a:cubicBezTo>
                      <a:pt x="999" y="239"/>
                      <a:pt x="999" y="239"/>
                      <a:pt x="999" y="239"/>
                    </a:cubicBezTo>
                    <a:cubicBezTo>
                      <a:pt x="1000" y="240"/>
                      <a:pt x="1001" y="240"/>
                      <a:pt x="1001" y="240"/>
                    </a:cubicBezTo>
                    <a:cubicBezTo>
                      <a:pt x="1001" y="240"/>
                      <a:pt x="1001" y="240"/>
                      <a:pt x="1001" y="240"/>
                    </a:cubicBezTo>
                    <a:cubicBezTo>
                      <a:pt x="1000" y="240"/>
                      <a:pt x="1000" y="240"/>
                      <a:pt x="999" y="239"/>
                    </a:cubicBezTo>
                    <a:cubicBezTo>
                      <a:pt x="999" y="239"/>
                      <a:pt x="999" y="239"/>
                      <a:pt x="999" y="239"/>
                    </a:cubicBezTo>
                    <a:cubicBezTo>
                      <a:pt x="999" y="239"/>
                      <a:pt x="999" y="239"/>
                      <a:pt x="999" y="239"/>
                    </a:cubicBezTo>
                    <a:cubicBezTo>
                      <a:pt x="991" y="236"/>
                      <a:pt x="983" y="234"/>
                      <a:pt x="975" y="231"/>
                    </a:cubicBezTo>
                    <a:cubicBezTo>
                      <a:pt x="961" y="225"/>
                      <a:pt x="946" y="220"/>
                      <a:pt x="932" y="214"/>
                    </a:cubicBezTo>
                    <a:cubicBezTo>
                      <a:pt x="927" y="213"/>
                      <a:pt x="923" y="212"/>
                      <a:pt x="919" y="210"/>
                    </a:cubicBezTo>
                    <a:cubicBezTo>
                      <a:pt x="905" y="205"/>
                      <a:pt x="891" y="199"/>
                      <a:pt x="877" y="194"/>
                    </a:cubicBezTo>
                    <a:cubicBezTo>
                      <a:pt x="871" y="192"/>
                      <a:pt x="865" y="190"/>
                      <a:pt x="859" y="189"/>
                    </a:cubicBezTo>
                    <a:cubicBezTo>
                      <a:pt x="856" y="187"/>
                      <a:pt x="852" y="186"/>
                      <a:pt x="848" y="185"/>
                    </a:cubicBezTo>
                    <a:cubicBezTo>
                      <a:pt x="839" y="181"/>
                      <a:pt x="830" y="178"/>
                      <a:pt x="821" y="177"/>
                    </a:cubicBezTo>
                    <a:cubicBezTo>
                      <a:pt x="817" y="176"/>
                      <a:pt x="814" y="175"/>
                      <a:pt x="810" y="174"/>
                    </a:cubicBezTo>
                    <a:cubicBezTo>
                      <a:pt x="814" y="174"/>
                      <a:pt x="818" y="174"/>
                      <a:pt x="821" y="175"/>
                    </a:cubicBezTo>
                    <a:cubicBezTo>
                      <a:pt x="831" y="177"/>
                      <a:pt x="841" y="179"/>
                      <a:pt x="851" y="182"/>
                    </a:cubicBezTo>
                    <a:cubicBezTo>
                      <a:pt x="858" y="183"/>
                      <a:pt x="865" y="185"/>
                      <a:pt x="872" y="187"/>
                    </a:cubicBezTo>
                    <a:cubicBezTo>
                      <a:pt x="876" y="188"/>
                      <a:pt x="879" y="190"/>
                      <a:pt x="883" y="191"/>
                    </a:cubicBezTo>
                    <a:cubicBezTo>
                      <a:pt x="890" y="193"/>
                      <a:pt x="897" y="195"/>
                      <a:pt x="904" y="197"/>
                    </a:cubicBezTo>
                    <a:cubicBezTo>
                      <a:pt x="914" y="200"/>
                      <a:pt x="923" y="203"/>
                      <a:pt x="933" y="206"/>
                    </a:cubicBezTo>
                    <a:cubicBezTo>
                      <a:pt x="937" y="207"/>
                      <a:pt x="940" y="208"/>
                      <a:pt x="944" y="209"/>
                    </a:cubicBezTo>
                    <a:cubicBezTo>
                      <a:pt x="944" y="209"/>
                      <a:pt x="944" y="209"/>
                      <a:pt x="944" y="209"/>
                    </a:cubicBezTo>
                    <a:cubicBezTo>
                      <a:pt x="943" y="208"/>
                      <a:pt x="942" y="207"/>
                      <a:pt x="941" y="207"/>
                    </a:cubicBezTo>
                    <a:cubicBezTo>
                      <a:pt x="929" y="203"/>
                      <a:pt x="918" y="199"/>
                      <a:pt x="906" y="195"/>
                    </a:cubicBezTo>
                    <a:cubicBezTo>
                      <a:pt x="894" y="191"/>
                      <a:pt x="882" y="187"/>
                      <a:pt x="870" y="184"/>
                    </a:cubicBezTo>
                    <a:cubicBezTo>
                      <a:pt x="863" y="182"/>
                      <a:pt x="856" y="180"/>
                      <a:pt x="849" y="178"/>
                    </a:cubicBezTo>
                    <a:cubicBezTo>
                      <a:pt x="843" y="177"/>
                      <a:pt x="836" y="175"/>
                      <a:pt x="830" y="174"/>
                    </a:cubicBezTo>
                    <a:cubicBezTo>
                      <a:pt x="831" y="173"/>
                      <a:pt x="831" y="173"/>
                      <a:pt x="831" y="173"/>
                    </a:cubicBezTo>
                    <a:cubicBezTo>
                      <a:pt x="838" y="174"/>
                      <a:pt x="844" y="174"/>
                      <a:pt x="850" y="175"/>
                    </a:cubicBezTo>
                    <a:cubicBezTo>
                      <a:pt x="858" y="176"/>
                      <a:pt x="866" y="177"/>
                      <a:pt x="873" y="179"/>
                    </a:cubicBezTo>
                    <a:cubicBezTo>
                      <a:pt x="882" y="180"/>
                      <a:pt x="890" y="182"/>
                      <a:pt x="898" y="184"/>
                    </a:cubicBezTo>
                    <a:cubicBezTo>
                      <a:pt x="905" y="187"/>
                      <a:pt x="912" y="189"/>
                      <a:pt x="919" y="192"/>
                    </a:cubicBezTo>
                    <a:cubicBezTo>
                      <a:pt x="932" y="198"/>
                      <a:pt x="946" y="203"/>
                      <a:pt x="958" y="210"/>
                    </a:cubicBezTo>
                    <a:cubicBezTo>
                      <a:pt x="963" y="213"/>
                      <a:pt x="969" y="215"/>
                      <a:pt x="974" y="217"/>
                    </a:cubicBezTo>
                    <a:cubicBezTo>
                      <a:pt x="981" y="221"/>
                      <a:pt x="989" y="225"/>
                      <a:pt x="996" y="229"/>
                    </a:cubicBezTo>
                    <a:cubicBezTo>
                      <a:pt x="1002" y="233"/>
                      <a:pt x="1008" y="237"/>
                      <a:pt x="1014" y="241"/>
                    </a:cubicBezTo>
                    <a:cubicBezTo>
                      <a:pt x="1021" y="246"/>
                      <a:pt x="1027" y="250"/>
                      <a:pt x="1034" y="254"/>
                    </a:cubicBezTo>
                    <a:cubicBezTo>
                      <a:pt x="1035" y="255"/>
                      <a:pt x="1035" y="255"/>
                      <a:pt x="1036" y="256"/>
                    </a:cubicBezTo>
                    <a:cubicBezTo>
                      <a:pt x="1028" y="252"/>
                      <a:pt x="1021" y="248"/>
                      <a:pt x="1013" y="244"/>
                    </a:cubicBezTo>
                    <a:close/>
                    <a:moveTo>
                      <a:pt x="1041" y="258"/>
                    </a:moveTo>
                    <a:cubicBezTo>
                      <a:pt x="1041" y="258"/>
                      <a:pt x="1040" y="258"/>
                      <a:pt x="1040" y="257"/>
                    </a:cubicBezTo>
                    <a:cubicBezTo>
                      <a:pt x="1040" y="257"/>
                      <a:pt x="1040" y="257"/>
                      <a:pt x="1039" y="257"/>
                    </a:cubicBezTo>
                    <a:cubicBezTo>
                      <a:pt x="1039" y="257"/>
                      <a:pt x="1039" y="257"/>
                      <a:pt x="1039" y="257"/>
                    </a:cubicBezTo>
                    <a:cubicBezTo>
                      <a:pt x="1039" y="257"/>
                      <a:pt x="1039" y="257"/>
                      <a:pt x="1039" y="257"/>
                    </a:cubicBezTo>
                    <a:cubicBezTo>
                      <a:pt x="1040" y="257"/>
                      <a:pt x="1040" y="257"/>
                      <a:pt x="1040" y="257"/>
                    </a:cubicBezTo>
                    <a:cubicBezTo>
                      <a:pt x="1040" y="258"/>
                      <a:pt x="1041" y="258"/>
                      <a:pt x="1041" y="258"/>
                    </a:cubicBezTo>
                    <a:cubicBezTo>
                      <a:pt x="1041" y="258"/>
                      <a:pt x="1041" y="258"/>
                      <a:pt x="1041" y="258"/>
                    </a:cubicBezTo>
                    <a:close/>
                    <a:moveTo>
                      <a:pt x="1047" y="261"/>
                    </a:moveTo>
                    <a:cubicBezTo>
                      <a:pt x="1046" y="261"/>
                      <a:pt x="1046" y="261"/>
                      <a:pt x="1045" y="260"/>
                    </a:cubicBezTo>
                    <a:cubicBezTo>
                      <a:pt x="1045" y="260"/>
                      <a:pt x="1045" y="260"/>
                      <a:pt x="1045" y="260"/>
                    </a:cubicBezTo>
                    <a:cubicBezTo>
                      <a:pt x="1046" y="260"/>
                      <a:pt x="1046" y="261"/>
                      <a:pt x="1047" y="261"/>
                    </a:cubicBezTo>
                    <a:cubicBezTo>
                      <a:pt x="1047" y="261"/>
                      <a:pt x="1047" y="261"/>
                      <a:pt x="1047" y="26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5"/>
              <p:cNvSpPr/>
              <p:nvPr/>
            </p:nvSpPr>
            <p:spPr>
              <a:xfrm>
                <a:off x="4453534" y="3478264"/>
                <a:ext cx="30492" cy="19778"/>
              </a:xfrm>
              <a:custGeom>
                <a:avLst/>
                <a:gdLst/>
                <a:ahLst/>
                <a:cxnLst/>
                <a:rect l="l" t="t" r="r" b="b"/>
                <a:pathLst>
                  <a:path w="32" h="21" extrusionOk="0">
                    <a:moveTo>
                      <a:pt x="0" y="21"/>
                    </a:moveTo>
                    <a:cubicBezTo>
                      <a:pt x="12" y="14"/>
                      <a:pt x="22" y="7"/>
                      <a:pt x="32" y="0"/>
                    </a:cubicBezTo>
                    <a:cubicBezTo>
                      <a:pt x="29" y="0"/>
                      <a:pt x="2" y="18"/>
                      <a:pt x="0" y="2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06" name="Google Shape;206;p5"/>
          <p:cNvSpPr>
            <a:spLocks noGrp="1"/>
          </p:cNvSpPr>
          <p:nvPr>
            <p:ph type="pic" idx="2"/>
          </p:nvPr>
        </p:nvSpPr>
        <p:spPr>
          <a:xfrm flipH="1">
            <a:off x="5215300" y="532850"/>
            <a:ext cx="3241200" cy="4077900"/>
          </a:xfrm>
          <a:prstGeom prst="rect">
            <a:avLst/>
          </a:prstGeom>
          <a:noFill/>
          <a:ln>
            <a:noFill/>
          </a:ln>
          <a:effectLst>
            <a:outerShdw blurRad="57150" dist="19050" dir="5400000" algn="bl" rotWithShape="0">
              <a:srgbClr val="000000">
                <a:alpha val="50000"/>
              </a:srgbClr>
            </a:outerShdw>
          </a:effectLst>
        </p:spPr>
      </p:sp>
      <p:sp>
        <p:nvSpPr>
          <p:cNvPr id="207" name="Google Shape;207;p5"/>
          <p:cNvSpPr txBox="1">
            <a:spLocks noGrp="1"/>
          </p:cNvSpPr>
          <p:nvPr>
            <p:ph type="subTitle" idx="1"/>
          </p:nvPr>
        </p:nvSpPr>
        <p:spPr>
          <a:xfrm>
            <a:off x="720000" y="1393900"/>
            <a:ext cx="3852000" cy="4626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2pPr>
            <a:lvl3pPr lvl="2" algn="ctr">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3pPr>
            <a:lvl4pPr lvl="3" algn="ctr">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4pPr>
            <a:lvl5pPr lvl="4" algn="ctr">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5pPr>
            <a:lvl6pPr lvl="5" algn="ctr">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6pPr>
            <a:lvl7pPr lvl="6" algn="ctr">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7pPr>
            <a:lvl8pPr lvl="7" algn="ctr">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8pPr>
            <a:lvl9pPr lvl="8" algn="ctr">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9pPr>
          </a:lstStyle>
          <a:p>
            <a:endParaRPr/>
          </a:p>
        </p:txBody>
      </p:sp>
      <p:sp>
        <p:nvSpPr>
          <p:cNvPr id="208" name="Google Shape;208;p5"/>
          <p:cNvSpPr txBox="1">
            <a:spLocks noGrp="1"/>
          </p:cNvSpPr>
          <p:nvPr>
            <p:ph type="subTitle" idx="3"/>
          </p:nvPr>
        </p:nvSpPr>
        <p:spPr>
          <a:xfrm>
            <a:off x="720000" y="3085850"/>
            <a:ext cx="3852000" cy="462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2pPr>
            <a:lvl3pPr lvl="2"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3pPr>
            <a:lvl4pPr lvl="3"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4pPr>
            <a:lvl5pPr lvl="4"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5pPr>
            <a:lvl6pPr lvl="5"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6pPr>
            <a:lvl7pPr lvl="6"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7pPr>
            <a:lvl8pPr lvl="7"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8pPr>
            <a:lvl9pPr lvl="8"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9pPr>
          </a:lstStyle>
          <a:p>
            <a:endParaRPr/>
          </a:p>
        </p:txBody>
      </p:sp>
      <p:sp>
        <p:nvSpPr>
          <p:cNvPr id="209" name="Google Shape;209;p5"/>
          <p:cNvSpPr txBox="1">
            <a:spLocks noGrp="1"/>
          </p:cNvSpPr>
          <p:nvPr>
            <p:ph type="subTitle" idx="4"/>
          </p:nvPr>
        </p:nvSpPr>
        <p:spPr>
          <a:xfrm>
            <a:off x="720000" y="1878500"/>
            <a:ext cx="3852000" cy="82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0" name="Google Shape;210;p5"/>
          <p:cNvSpPr txBox="1">
            <a:spLocks noGrp="1"/>
          </p:cNvSpPr>
          <p:nvPr>
            <p:ph type="subTitle" idx="5"/>
          </p:nvPr>
        </p:nvSpPr>
        <p:spPr>
          <a:xfrm>
            <a:off x="720000" y="3570450"/>
            <a:ext cx="3852000" cy="82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1" name="Google Shape;21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5"/>
        <p:cNvGrpSpPr/>
        <p:nvPr/>
      </p:nvGrpSpPr>
      <p:grpSpPr>
        <a:xfrm>
          <a:off x="0" y="0"/>
          <a:ext cx="0" cy="0"/>
          <a:chOff x="0" y="0"/>
          <a:chExt cx="0" cy="0"/>
        </a:xfrm>
      </p:grpSpPr>
      <p:sp>
        <p:nvSpPr>
          <p:cNvPr id="266" name="Google Shape;266;p7"/>
          <p:cNvSpPr/>
          <p:nvPr/>
        </p:nvSpPr>
        <p:spPr>
          <a:xfrm>
            <a:off x="6667500" y="0"/>
            <a:ext cx="24765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267" name="Google Shape;267;p7"/>
          <p:cNvSpPr/>
          <p:nvPr/>
        </p:nvSpPr>
        <p:spPr>
          <a:xfrm flipH="1">
            <a:off x="415100" y="1233600"/>
            <a:ext cx="75300" cy="2676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268" name="Google Shape;268;p7"/>
          <p:cNvSpPr txBox="1">
            <a:spLocks noGrp="1"/>
          </p:cNvSpPr>
          <p:nvPr>
            <p:ph type="title"/>
          </p:nvPr>
        </p:nvSpPr>
        <p:spPr>
          <a:xfrm>
            <a:off x="715100" y="1590425"/>
            <a:ext cx="32148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269" name="Google Shape;269;p7"/>
          <p:cNvSpPr txBox="1">
            <a:spLocks noGrp="1"/>
          </p:cNvSpPr>
          <p:nvPr>
            <p:ph type="body" idx="1"/>
          </p:nvPr>
        </p:nvSpPr>
        <p:spPr>
          <a:xfrm>
            <a:off x="715100" y="2225536"/>
            <a:ext cx="3214800" cy="1266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270" name="Google Shape;270;p7"/>
          <p:cNvSpPr>
            <a:spLocks noGrp="1"/>
          </p:cNvSpPr>
          <p:nvPr>
            <p:ph type="pic" idx="2"/>
          </p:nvPr>
        </p:nvSpPr>
        <p:spPr>
          <a:xfrm>
            <a:off x="4934425" y="845100"/>
            <a:ext cx="3240600" cy="3453300"/>
          </a:xfrm>
          <a:prstGeom prst="rect">
            <a:avLst/>
          </a:prstGeom>
          <a:noFill/>
          <a:ln>
            <a:noFill/>
          </a:ln>
          <a:effectLst>
            <a:outerShdw blurRad="57150" dist="19050" dir="5400000" algn="bl" rotWithShape="0">
              <a:srgbClr val="000000">
                <a:alpha val="50000"/>
              </a:srgbClr>
            </a:outerShdw>
          </a:effectLst>
        </p:spPr>
      </p:sp>
      <p:grpSp>
        <p:nvGrpSpPr>
          <p:cNvPr id="271" name="Google Shape;271;p7"/>
          <p:cNvGrpSpPr/>
          <p:nvPr/>
        </p:nvGrpSpPr>
        <p:grpSpPr>
          <a:xfrm>
            <a:off x="490401" y="37027"/>
            <a:ext cx="9445376" cy="6033483"/>
            <a:chOff x="490401" y="37027"/>
            <a:chExt cx="9445376" cy="6033483"/>
          </a:xfrm>
        </p:grpSpPr>
        <p:grpSp>
          <p:nvGrpSpPr>
            <p:cNvPr id="272" name="Google Shape;272;p7"/>
            <p:cNvGrpSpPr/>
            <p:nvPr/>
          </p:nvGrpSpPr>
          <p:grpSpPr>
            <a:xfrm rot="-7852974">
              <a:off x="538410" y="4382248"/>
              <a:ext cx="2094045" cy="1083896"/>
              <a:chOff x="3763761" y="3390084"/>
              <a:chExt cx="1006229" cy="520833"/>
            </a:xfrm>
          </p:grpSpPr>
          <p:sp>
            <p:nvSpPr>
              <p:cNvPr id="273" name="Google Shape;273;p7"/>
              <p:cNvSpPr/>
              <p:nvPr/>
            </p:nvSpPr>
            <p:spPr>
              <a:xfrm>
                <a:off x="4450238" y="3500514"/>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7"/>
              <p:cNvSpPr/>
              <p:nvPr/>
            </p:nvSpPr>
            <p:spPr>
              <a:xfrm>
                <a:off x="3763761" y="3390084"/>
                <a:ext cx="1006229" cy="520833"/>
              </a:xfrm>
              <a:custGeom>
                <a:avLst/>
                <a:gdLst/>
                <a:ahLst/>
                <a:cxnLst/>
                <a:rect l="l" t="t" r="r" b="b"/>
                <a:pathLst>
                  <a:path w="1067" h="552" extrusionOk="0">
                    <a:moveTo>
                      <a:pt x="1065" y="269"/>
                    </a:moveTo>
                    <a:cubicBezTo>
                      <a:pt x="1058" y="263"/>
                      <a:pt x="1052" y="257"/>
                      <a:pt x="1045" y="252"/>
                    </a:cubicBezTo>
                    <a:cubicBezTo>
                      <a:pt x="1032" y="241"/>
                      <a:pt x="1019" y="230"/>
                      <a:pt x="1005" y="221"/>
                    </a:cubicBezTo>
                    <a:cubicBezTo>
                      <a:pt x="999" y="218"/>
                      <a:pt x="994" y="215"/>
                      <a:pt x="989" y="211"/>
                    </a:cubicBezTo>
                    <a:cubicBezTo>
                      <a:pt x="985" y="209"/>
                      <a:pt x="982" y="206"/>
                      <a:pt x="978" y="204"/>
                    </a:cubicBezTo>
                    <a:cubicBezTo>
                      <a:pt x="971" y="200"/>
                      <a:pt x="964" y="195"/>
                      <a:pt x="957" y="192"/>
                    </a:cubicBezTo>
                    <a:cubicBezTo>
                      <a:pt x="944" y="186"/>
                      <a:pt x="931" y="180"/>
                      <a:pt x="918" y="175"/>
                    </a:cubicBezTo>
                    <a:cubicBezTo>
                      <a:pt x="909" y="171"/>
                      <a:pt x="899" y="167"/>
                      <a:pt x="889" y="165"/>
                    </a:cubicBezTo>
                    <a:cubicBezTo>
                      <a:pt x="882" y="164"/>
                      <a:pt x="875" y="162"/>
                      <a:pt x="868" y="161"/>
                    </a:cubicBezTo>
                    <a:cubicBezTo>
                      <a:pt x="860" y="160"/>
                      <a:pt x="852" y="160"/>
                      <a:pt x="845" y="160"/>
                    </a:cubicBezTo>
                    <a:cubicBezTo>
                      <a:pt x="835" y="159"/>
                      <a:pt x="825" y="159"/>
                      <a:pt x="816" y="160"/>
                    </a:cubicBezTo>
                    <a:cubicBezTo>
                      <a:pt x="813" y="160"/>
                      <a:pt x="810" y="160"/>
                      <a:pt x="807" y="159"/>
                    </a:cubicBezTo>
                    <a:cubicBezTo>
                      <a:pt x="807" y="159"/>
                      <a:pt x="807" y="159"/>
                      <a:pt x="807" y="159"/>
                    </a:cubicBezTo>
                    <a:cubicBezTo>
                      <a:pt x="807" y="159"/>
                      <a:pt x="807" y="159"/>
                      <a:pt x="807" y="159"/>
                    </a:cubicBezTo>
                    <a:cubicBezTo>
                      <a:pt x="807" y="159"/>
                      <a:pt x="807" y="159"/>
                      <a:pt x="807" y="159"/>
                    </a:cubicBezTo>
                    <a:cubicBezTo>
                      <a:pt x="808" y="159"/>
                      <a:pt x="810" y="159"/>
                      <a:pt x="812" y="159"/>
                    </a:cubicBezTo>
                    <a:cubicBezTo>
                      <a:pt x="828" y="158"/>
                      <a:pt x="843" y="157"/>
                      <a:pt x="859" y="157"/>
                    </a:cubicBezTo>
                    <a:cubicBezTo>
                      <a:pt x="875" y="157"/>
                      <a:pt x="891" y="158"/>
                      <a:pt x="908" y="159"/>
                    </a:cubicBezTo>
                    <a:cubicBezTo>
                      <a:pt x="915" y="159"/>
                      <a:pt x="923" y="161"/>
                      <a:pt x="931" y="162"/>
                    </a:cubicBezTo>
                    <a:cubicBezTo>
                      <a:pt x="937" y="164"/>
                      <a:pt x="942" y="166"/>
                      <a:pt x="948" y="167"/>
                    </a:cubicBezTo>
                    <a:cubicBezTo>
                      <a:pt x="964" y="171"/>
                      <a:pt x="980" y="175"/>
                      <a:pt x="995" y="181"/>
                    </a:cubicBezTo>
                    <a:cubicBezTo>
                      <a:pt x="1000" y="184"/>
                      <a:pt x="1006" y="186"/>
                      <a:pt x="1012" y="188"/>
                    </a:cubicBezTo>
                    <a:cubicBezTo>
                      <a:pt x="1019" y="191"/>
                      <a:pt x="1026" y="194"/>
                      <a:pt x="1033" y="196"/>
                    </a:cubicBezTo>
                    <a:cubicBezTo>
                      <a:pt x="1034" y="197"/>
                      <a:pt x="1035" y="198"/>
                      <a:pt x="1037" y="198"/>
                    </a:cubicBezTo>
                    <a:cubicBezTo>
                      <a:pt x="1038" y="199"/>
                      <a:pt x="1039" y="199"/>
                      <a:pt x="1040" y="198"/>
                    </a:cubicBezTo>
                    <a:cubicBezTo>
                      <a:pt x="1040" y="197"/>
                      <a:pt x="1040" y="196"/>
                      <a:pt x="1040" y="195"/>
                    </a:cubicBezTo>
                    <a:cubicBezTo>
                      <a:pt x="1040" y="194"/>
                      <a:pt x="1039" y="194"/>
                      <a:pt x="1039" y="193"/>
                    </a:cubicBezTo>
                    <a:cubicBezTo>
                      <a:pt x="1036" y="190"/>
                      <a:pt x="1033" y="188"/>
                      <a:pt x="1030" y="185"/>
                    </a:cubicBezTo>
                    <a:cubicBezTo>
                      <a:pt x="1028" y="184"/>
                      <a:pt x="1026" y="183"/>
                      <a:pt x="1024" y="182"/>
                    </a:cubicBezTo>
                    <a:cubicBezTo>
                      <a:pt x="1009" y="172"/>
                      <a:pt x="994" y="163"/>
                      <a:pt x="977" y="157"/>
                    </a:cubicBezTo>
                    <a:cubicBezTo>
                      <a:pt x="968" y="154"/>
                      <a:pt x="958" y="151"/>
                      <a:pt x="947" y="149"/>
                    </a:cubicBezTo>
                    <a:cubicBezTo>
                      <a:pt x="932" y="146"/>
                      <a:pt x="916" y="143"/>
                      <a:pt x="900" y="141"/>
                    </a:cubicBezTo>
                    <a:cubicBezTo>
                      <a:pt x="884" y="139"/>
                      <a:pt x="868" y="137"/>
                      <a:pt x="851" y="138"/>
                    </a:cubicBezTo>
                    <a:cubicBezTo>
                      <a:pt x="828" y="139"/>
                      <a:pt x="805" y="144"/>
                      <a:pt x="782" y="150"/>
                    </a:cubicBezTo>
                    <a:cubicBezTo>
                      <a:pt x="777" y="151"/>
                      <a:pt x="772" y="152"/>
                      <a:pt x="767" y="154"/>
                    </a:cubicBezTo>
                    <a:cubicBezTo>
                      <a:pt x="767" y="154"/>
                      <a:pt x="767" y="154"/>
                      <a:pt x="767" y="154"/>
                    </a:cubicBezTo>
                    <a:cubicBezTo>
                      <a:pt x="766" y="154"/>
                      <a:pt x="766" y="154"/>
                      <a:pt x="766" y="154"/>
                    </a:cubicBezTo>
                    <a:cubicBezTo>
                      <a:pt x="766" y="154"/>
                      <a:pt x="765" y="155"/>
                      <a:pt x="765" y="155"/>
                    </a:cubicBezTo>
                    <a:cubicBezTo>
                      <a:pt x="765" y="155"/>
                      <a:pt x="765" y="155"/>
                      <a:pt x="765" y="155"/>
                    </a:cubicBezTo>
                    <a:cubicBezTo>
                      <a:pt x="765" y="155"/>
                      <a:pt x="765" y="155"/>
                      <a:pt x="765" y="155"/>
                    </a:cubicBezTo>
                    <a:cubicBezTo>
                      <a:pt x="765" y="154"/>
                      <a:pt x="766" y="154"/>
                      <a:pt x="766" y="154"/>
                    </a:cubicBezTo>
                    <a:cubicBezTo>
                      <a:pt x="766" y="154"/>
                      <a:pt x="766" y="154"/>
                      <a:pt x="767" y="154"/>
                    </a:cubicBezTo>
                    <a:cubicBezTo>
                      <a:pt x="767" y="154"/>
                      <a:pt x="767" y="154"/>
                      <a:pt x="767" y="154"/>
                    </a:cubicBezTo>
                    <a:cubicBezTo>
                      <a:pt x="768" y="153"/>
                      <a:pt x="768" y="153"/>
                      <a:pt x="769" y="153"/>
                    </a:cubicBezTo>
                    <a:cubicBezTo>
                      <a:pt x="777" y="149"/>
                      <a:pt x="785" y="146"/>
                      <a:pt x="794" y="143"/>
                    </a:cubicBezTo>
                    <a:cubicBezTo>
                      <a:pt x="797" y="142"/>
                      <a:pt x="800" y="141"/>
                      <a:pt x="803" y="140"/>
                    </a:cubicBezTo>
                    <a:cubicBezTo>
                      <a:pt x="809" y="138"/>
                      <a:pt x="816" y="136"/>
                      <a:pt x="823" y="134"/>
                    </a:cubicBezTo>
                    <a:cubicBezTo>
                      <a:pt x="827" y="133"/>
                      <a:pt x="832" y="132"/>
                      <a:pt x="837" y="132"/>
                    </a:cubicBezTo>
                    <a:cubicBezTo>
                      <a:pt x="842" y="131"/>
                      <a:pt x="847" y="131"/>
                      <a:pt x="852" y="130"/>
                    </a:cubicBezTo>
                    <a:cubicBezTo>
                      <a:pt x="858" y="130"/>
                      <a:pt x="863" y="129"/>
                      <a:pt x="868" y="128"/>
                    </a:cubicBezTo>
                    <a:cubicBezTo>
                      <a:pt x="878" y="128"/>
                      <a:pt x="887" y="127"/>
                      <a:pt x="897" y="126"/>
                    </a:cubicBezTo>
                    <a:cubicBezTo>
                      <a:pt x="903" y="126"/>
                      <a:pt x="908" y="126"/>
                      <a:pt x="914" y="125"/>
                    </a:cubicBezTo>
                    <a:cubicBezTo>
                      <a:pt x="920" y="125"/>
                      <a:pt x="926" y="125"/>
                      <a:pt x="932" y="124"/>
                    </a:cubicBezTo>
                    <a:cubicBezTo>
                      <a:pt x="942" y="122"/>
                      <a:pt x="952" y="121"/>
                      <a:pt x="962" y="119"/>
                    </a:cubicBezTo>
                    <a:cubicBezTo>
                      <a:pt x="963" y="119"/>
                      <a:pt x="964" y="119"/>
                      <a:pt x="965" y="118"/>
                    </a:cubicBezTo>
                    <a:cubicBezTo>
                      <a:pt x="965" y="118"/>
                      <a:pt x="965" y="118"/>
                      <a:pt x="965" y="118"/>
                    </a:cubicBezTo>
                    <a:cubicBezTo>
                      <a:pt x="964" y="117"/>
                      <a:pt x="963" y="117"/>
                      <a:pt x="962" y="116"/>
                    </a:cubicBezTo>
                    <a:cubicBezTo>
                      <a:pt x="960" y="115"/>
                      <a:pt x="958" y="115"/>
                      <a:pt x="956" y="114"/>
                    </a:cubicBezTo>
                    <a:cubicBezTo>
                      <a:pt x="948" y="111"/>
                      <a:pt x="940" y="109"/>
                      <a:pt x="931" y="108"/>
                    </a:cubicBezTo>
                    <a:cubicBezTo>
                      <a:pt x="924" y="107"/>
                      <a:pt x="917" y="106"/>
                      <a:pt x="909" y="105"/>
                    </a:cubicBezTo>
                    <a:cubicBezTo>
                      <a:pt x="905" y="105"/>
                      <a:pt x="900" y="104"/>
                      <a:pt x="896" y="104"/>
                    </a:cubicBezTo>
                    <a:cubicBezTo>
                      <a:pt x="887" y="104"/>
                      <a:pt x="877" y="105"/>
                      <a:pt x="868" y="106"/>
                    </a:cubicBezTo>
                    <a:cubicBezTo>
                      <a:pt x="865" y="106"/>
                      <a:pt x="862" y="106"/>
                      <a:pt x="859" y="107"/>
                    </a:cubicBezTo>
                    <a:cubicBezTo>
                      <a:pt x="855" y="108"/>
                      <a:pt x="851" y="109"/>
                      <a:pt x="847" y="110"/>
                    </a:cubicBezTo>
                    <a:cubicBezTo>
                      <a:pt x="841" y="112"/>
                      <a:pt x="835" y="113"/>
                      <a:pt x="829" y="115"/>
                    </a:cubicBezTo>
                    <a:cubicBezTo>
                      <a:pt x="826" y="116"/>
                      <a:pt x="823" y="117"/>
                      <a:pt x="819" y="119"/>
                    </a:cubicBezTo>
                    <a:cubicBezTo>
                      <a:pt x="815" y="120"/>
                      <a:pt x="810" y="122"/>
                      <a:pt x="806" y="124"/>
                    </a:cubicBezTo>
                    <a:cubicBezTo>
                      <a:pt x="802" y="125"/>
                      <a:pt x="799" y="127"/>
                      <a:pt x="795" y="128"/>
                    </a:cubicBezTo>
                    <a:cubicBezTo>
                      <a:pt x="789" y="131"/>
                      <a:pt x="783" y="134"/>
                      <a:pt x="777" y="138"/>
                    </a:cubicBezTo>
                    <a:cubicBezTo>
                      <a:pt x="770" y="141"/>
                      <a:pt x="763" y="145"/>
                      <a:pt x="756" y="149"/>
                    </a:cubicBezTo>
                    <a:cubicBezTo>
                      <a:pt x="752" y="151"/>
                      <a:pt x="749" y="154"/>
                      <a:pt x="744" y="156"/>
                    </a:cubicBezTo>
                    <a:cubicBezTo>
                      <a:pt x="740" y="158"/>
                      <a:pt x="736" y="161"/>
                      <a:pt x="733" y="164"/>
                    </a:cubicBezTo>
                    <a:cubicBezTo>
                      <a:pt x="732" y="165"/>
                      <a:pt x="730" y="166"/>
                      <a:pt x="729" y="166"/>
                    </a:cubicBezTo>
                    <a:cubicBezTo>
                      <a:pt x="723" y="168"/>
                      <a:pt x="717" y="169"/>
                      <a:pt x="712" y="170"/>
                    </a:cubicBezTo>
                    <a:cubicBezTo>
                      <a:pt x="711" y="170"/>
                      <a:pt x="710" y="170"/>
                      <a:pt x="710" y="170"/>
                    </a:cubicBezTo>
                    <a:cubicBezTo>
                      <a:pt x="710" y="170"/>
                      <a:pt x="709" y="170"/>
                      <a:pt x="709" y="170"/>
                    </a:cubicBezTo>
                    <a:cubicBezTo>
                      <a:pt x="717" y="165"/>
                      <a:pt x="724" y="160"/>
                      <a:pt x="731" y="156"/>
                    </a:cubicBezTo>
                    <a:cubicBezTo>
                      <a:pt x="739" y="152"/>
                      <a:pt x="748" y="147"/>
                      <a:pt x="756" y="143"/>
                    </a:cubicBezTo>
                    <a:cubicBezTo>
                      <a:pt x="770" y="137"/>
                      <a:pt x="783" y="130"/>
                      <a:pt x="796" y="124"/>
                    </a:cubicBezTo>
                    <a:cubicBezTo>
                      <a:pt x="804" y="121"/>
                      <a:pt x="813" y="118"/>
                      <a:pt x="821" y="115"/>
                    </a:cubicBezTo>
                    <a:cubicBezTo>
                      <a:pt x="828" y="113"/>
                      <a:pt x="835" y="110"/>
                      <a:pt x="842" y="108"/>
                    </a:cubicBezTo>
                    <a:cubicBezTo>
                      <a:pt x="849" y="106"/>
                      <a:pt x="856" y="105"/>
                      <a:pt x="863" y="104"/>
                    </a:cubicBezTo>
                    <a:cubicBezTo>
                      <a:pt x="874" y="101"/>
                      <a:pt x="884" y="99"/>
                      <a:pt x="895" y="97"/>
                    </a:cubicBezTo>
                    <a:cubicBezTo>
                      <a:pt x="910" y="95"/>
                      <a:pt x="924" y="93"/>
                      <a:pt x="939" y="91"/>
                    </a:cubicBezTo>
                    <a:cubicBezTo>
                      <a:pt x="940" y="91"/>
                      <a:pt x="941" y="90"/>
                      <a:pt x="941" y="90"/>
                    </a:cubicBezTo>
                    <a:cubicBezTo>
                      <a:pt x="941" y="89"/>
                      <a:pt x="940" y="89"/>
                      <a:pt x="939" y="88"/>
                    </a:cubicBezTo>
                    <a:cubicBezTo>
                      <a:pt x="939" y="88"/>
                      <a:pt x="939" y="88"/>
                      <a:pt x="938" y="88"/>
                    </a:cubicBezTo>
                    <a:cubicBezTo>
                      <a:pt x="932" y="87"/>
                      <a:pt x="926" y="86"/>
                      <a:pt x="920" y="86"/>
                    </a:cubicBezTo>
                    <a:cubicBezTo>
                      <a:pt x="909" y="85"/>
                      <a:pt x="898" y="84"/>
                      <a:pt x="888" y="83"/>
                    </a:cubicBezTo>
                    <a:cubicBezTo>
                      <a:pt x="882" y="83"/>
                      <a:pt x="877" y="82"/>
                      <a:pt x="871" y="83"/>
                    </a:cubicBezTo>
                    <a:cubicBezTo>
                      <a:pt x="867" y="83"/>
                      <a:pt x="862" y="84"/>
                      <a:pt x="858" y="84"/>
                    </a:cubicBezTo>
                    <a:cubicBezTo>
                      <a:pt x="847" y="84"/>
                      <a:pt x="837" y="85"/>
                      <a:pt x="827" y="88"/>
                    </a:cubicBezTo>
                    <a:cubicBezTo>
                      <a:pt x="820" y="90"/>
                      <a:pt x="813" y="92"/>
                      <a:pt x="805" y="95"/>
                    </a:cubicBezTo>
                    <a:cubicBezTo>
                      <a:pt x="798" y="97"/>
                      <a:pt x="791" y="101"/>
                      <a:pt x="784" y="104"/>
                    </a:cubicBezTo>
                    <a:cubicBezTo>
                      <a:pt x="776" y="108"/>
                      <a:pt x="768" y="111"/>
                      <a:pt x="760" y="115"/>
                    </a:cubicBezTo>
                    <a:cubicBezTo>
                      <a:pt x="751" y="120"/>
                      <a:pt x="742" y="125"/>
                      <a:pt x="735" y="131"/>
                    </a:cubicBezTo>
                    <a:cubicBezTo>
                      <a:pt x="733" y="132"/>
                      <a:pt x="732" y="133"/>
                      <a:pt x="731" y="134"/>
                    </a:cubicBezTo>
                    <a:cubicBezTo>
                      <a:pt x="731" y="135"/>
                      <a:pt x="730" y="135"/>
                      <a:pt x="730" y="135"/>
                    </a:cubicBezTo>
                    <a:cubicBezTo>
                      <a:pt x="730" y="135"/>
                      <a:pt x="730" y="136"/>
                      <a:pt x="729" y="136"/>
                    </a:cubicBezTo>
                    <a:cubicBezTo>
                      <a:pt x="729" y="136"/>
                      <a:pt x="729" y="136"/>
                      <a:pt x="729" y="136"/>
                    </a:cubicBezTo>
                    <a:cubicBezTo>
                      <a:pt x="726" y="139"/>
                      <a:pt x="723" y="142"/>
                      <a:pt x="719" y="145"/>
                    </a:cubicBezTo>
                    <a:cubicBezTo>
                      <a:pt x="712" y="152"/>
                      <a:pt x="706" y="159"/>
                      <a:pt x="700" y="167"/>
                    </a:cubicBezTo>
                    <a:cubicBezTo>
                      <a:pt x="698" y="169"/>
                      <a:pt x="697" y="171"/>
                      <a:pt x="695" y="172"/>
                    </a:cubicBezTo>
                    <a:cubicBezTo>
                      <a:pt x="695" y="173"/>
                      <a:pt x="694" y="174"/>
                      <a:pt x="693" y="174"/>
                    </a:cubicBezTo>
                    <a:cubicBezTo>
                      <a:pt x="686" y="175"/>
                      <a:pt x="679" y="177"/>
                      <a:pt x="672" y="178"/>
                    </a:cubicBezTo>
                    <a:cubicBezTo>
                      <a:pt x="677" y="174"/>
                      <a:pt x="682" y="171"/>
                      <a:pt x="687" y="167"/>
                    </a:cubicBezTo>
                    <a:cubicBezTo>
                      <a:pt x="688" y="166"/>
                      <a:pt x="689" y="166"/>
                      <a:pt x="690" y="165"/>
                    </a:cubicBezTo>
                    <a:cubicBezTo>
                      <a:pt x="699" y="158"/>
                      <a:pt x="709" y="152"/>
                      <a:pt x="718" y="145"/>
                    </a:cubicBezTo>
                    <a:cubicBezTo>
                      <a:pt x="721" y="143"/>
                      <a:pt x="724" y="140"/>
                      <a:pt x="727" y="137"/>
                    </a:cubicBezTo>
                    <a:cubicBezTo>
                      <a:pt x="727" y="137"/>
                      <a:pt x="728" y="136"/>
                      <a:pt x="729" y="136"/>
                    </a:cubicBezTo>
                    <a:cubicBezTo>
                      <a:pt x="729" y="136"/>
                      <a:pt x="729" y="136"/>
                      <a:pt x="729" y="136"/>
                    </a:cubicBezTo>
                    <a:cubicBezTo>
                      <a:pt x="730" y="136"/>
                      <a:pt x="730" y="135"/>
                      <a:pt x="730" y="135"/>
                    </a:cubicBezTo>
                    <a:cubicBezTo>
                      <a:pt x="730" y="135"/>
                      <a:pt x="731" y="135"/>
                      <a:pt x="731" y="134"/>
                    </a:cubicBezTo>
                    <a:cubicBezTo>
                      <a:pt x="732" y="133"/>
                      <a:pt x="734" y="131"/>
                      <a:pt x="735" y="130"/>
                    </a:cubicBezTo>
                    <a:cubicBezTo>
                      <a:pt x="738" y="128"/>
                      <a:pt x="741" y="126"/>
                      <a:pt x="744" y="123"/>
                    </a:cubicBezTo>
                    <a:cubicBezTo>
                      <a:pt x="746" y="122"/>
                      <a:pt x="747" y="120"/>
                      <a:pt x="749" y="119"/>
                    </a:cubicBezTo>
                    <a:cubicBezTo>
                      <a:pt x="756" y="114"/>
                      <a:pt x="763" y="110"/>
                      <a:pt x="769" y="106"/>
                    </a:cubicBezTo>
                    <a:cubicBezTo>
                      <a:pt x="770" y="105"/>
                      <a:pt x="771" y="104"/>
                      <a:pt x="773" y="104"/>
                    </a:cubicBezTo>
                    <a:cubicBezTo>
                      <a:pt x="782" y="99"/>
                      <a:pt x="791" y="93"/>
                      <a:pt x="800" y="87"/>
                    </a:cubicBezTo>
                    <a:cubicBezTo>
                      <a:pt x="815" y="77"/>
                      <a:pt x="830" y="68"/>
                      <a:pt x="845" y="58"/>
                    </a:cubicBezTo>
                    <a:cubicBezTo>
                      <a:pt x="846" y="57"/>
                      <a:pt x="848" y="57"/>
                      <a:pt x="847" y="55"/>
                    </a:cubicBezTo>
                    <a:cubicBezTo>
                      <a:pt x="846" y="55"/>
                      <a:pt x="844" y="55"/>
                      <a:pt x="843" y="55"/>
                    </a:cubicBezTo>
                    <a:cubicBezTo>
                      <a:pt x="840" y="56"/>
                      <a:pt x="836" y="56"/>
                      <a:pt x="833" y="57"/>
                    </a:cubicBezTo>
                    <a:cubicBezTo>
                      <a:pt x="832" y="57"/>
                      <a:pt x="830" y="57"/>
                      <a:pt x="829" y="58"/>
                    </a:cubicBezTo>
                    <a:cubicBezTo>
                      <a:pt x="819" y="61"/>
                      <a:pt x="808" y="64"/>
                      <a:pt x="798" y="67"/>
                    </a:cubicBezTo>
                    <a:cubicBezTo>
                      <a:pt x="788" y="70"/>
                      <a:pt x="779" y="74"/>
                      <a:pt x="770" y="79"/>
                    </a:cubicBezTo>
                    <a:cubicBezTo>
                      <a:pt x="764" y="82"/>
                      <a:pt x="758" y="86"/>
                      <a:pt x="751" y="90"/>
                    </a:cubicBezTo>
                    <a:cubicBezTo>
                      <a:pt x="745" y="94"/>
                      <a:pt x="738" y="98"/>
                      <a:pt x="732" y="102"/>
                    </a:cubicBezTo>
                    <a:cubicBezTo>
                      <a:pt x="727" y="105"/>
                      <a:pt x="723" y="108"/>
                      <a:pt x="719" y="111"/>
                    </a:cubicBezTo>
                    <a:cubicBezTo>
                      <a:pt x="719" y="111"/>
                      <a:pt x="719" y="111"/>
                      <a:pt x="719" y="111"/>
                    </a:cubicBezTo>
                    <a:cubicBezTo>
                      <a:pt x="719" y="111"/>
                      <a:pt x="719" y="111"/>
                      <a:pt x="719" y="111"/>
                    </a:cubicBezTo>
                    <a:cubicBezTo>
                      <a:pt x="719" y="111"/>
                      <a:pt x="719" y="111"/>
                      <a:pt x="719" y="111"/>
                    </a:cubicBezTo>
                    <a:cubicBezTo>
                      <a:pt x="719" y="111"/>
                      <a:pt x="719" y="111"/>
                      <a:pt x="719" y="111"/>
                    </a:cubicBezTo>
                    <a:cubicBezTo>
                      <a:pt x="726" y="104"/>
                      <a:pt x="732" y="96"/>
                      <a:pt x="739" y="91"/>
                    </a:cubicBezTo>
                    <a:cubicBezTo>
                      <a:pt x="746" y="86"/>
                      <a:pt x="752" y="81"/>
                      <a:pt x="759" y="77"/>
                    </a:cubicBezTo>
                    <a:cubicBezTo>
                      <a:pt x="767" y="72"/>
                      <a:pt x="775" y="67"/>
                      <a:pt x="784" y="63"/>
                    </a:cubicBezTo>
                    <a:cubicBezTo>
                      <a:pt x="797" y="57"/>
                      <a:pt x="811" y="51"/>
                      <a:pt x="823" y="44"/>
                    </a:cubicBezTo>
                    <a:cubicBezTo>
                      <a:pt x="826" y="43"/>
                      <a:pt x="828" y="41"/>
                      <a:pt x="830" y="40"/>
                    </a:cubicBezTo>
                    <a:cubicBezTo>
                      <a:pt x="831" y="39"/>
                      <a:pt x="831" y="38"/>
                      <a:pt x="832" y="37"/>
                    </a:cubicBezTo>
                    <a:cubicBezTo>
                      <a:pt x="831" y="36"/>
                      <a:pt x="831" y="36"/>
                      <a:pt x="830" y="36"/>
                    </a:cubicBezTo>
                    <a:cubicBezTo>
                      <a:pt x="820" y="39"/>
                      <a:pt x="810" y="41"/>
                      <a:pt x="801" y="43"/>
                    </a:cubicBezTo>
                    <a:cubicBezTo>
                      <a:pt x="789" y="47"/>
                      <a:pt x="778" y="50"/>
                      <a:pt x="767" y="53"/>
                    </a:cubicBezTo>
                    <a:cubicBezTo>
                      <a:pt x="754" y="57"/>
                      <a:pt x="741" y="62"/>
                      <a:pt x="729" y="69"/>
                    </a:cubicBezTo>
                    <a:cubicBezTo>
                      <a:pt x="723" y="73"/>
                      <a:pt x="717" y="76"/>
                      <a:pt x="711" y="80"/>
                    </a:cubicBezTo>
                    <a:cubicBezTo>
                      <a:pt x="711" y="80"/>
                      <a:pt x="711" y="80"/>
                      <a:pt x="711" y="80"/>
                    </a:cubicBezTo>
                    <a:cubicBezTo>
                      <a:pt x="711" y="80"/>
                      <a:pt x="711" y="80"/>
                      <a:pt x="711" y="80"/>
                    </a:cubicBezTo>
                    <a:cubicBezTo>
                      <a:pt x="711" y="80"/>
                      <a:pt x="711" y="80"/>
                      <a:pt x="711" y="80"/>
                    </a:cubicBezTo>
                    <a:cubicBezTo>
                      <a:pt x="715" y="76"/>
                      <a:pt x="718" y="73"/>
                      <a:pt x="721" y="69"/>
                    </a:cubicBezTo>
                    <a:cubicBezTo>
                      <a:pt x="734" y="57"/>
                      <a:pt x="748" y="45"/>
                      <a:pt x="764" y="36"/>
                    </a:cubicBezTo>
                    <a:cubicBezTo>
                      <a:pt x="765" y="36"/>
                      <a:pt x="765" y="35"/>
                      <a:pt x="766" y="34"/>
                    </a:cubicBezTo>
                    <a:cubicBezTo>
                      <a:pt x="766" y="34"/>
                      <a:pt x="766" y="34"/>
                      <a:pt x="766" y="34"/>
                    </a:cubicBezTo>
                    <a:cubicBezTo>
                      <a:pt x="765" y="34"/>
                      <a:pt x="763" y="34"/>
                      <a:pt x="762" y="34"/>
                    </a:cubicBezTo>
                    <a:cubicBezTo>
                      <a:pt x="753" y="37"/>
                      <a:pt x="744" y="40"/>
                      <a:pt x="735" y="44"/>
                    </a:cubicBezTo>
                    <a:cubicBezTo>
                      <a:pt x="728" y="47"/>
                      <a:pt x="720" y="50"/>
                      <a:pt x="713" y="53"/>
                    </a:cubicBezTo>
                    <a:cubicBezTo>
                      <a:pt x="697" y="61"/>
                      <a:pt x="681" y="70"/>
                      <a:pt x="666" y="81"/>
                    </a:cubicBezTo>
                    <a:cubicBezTo>
                      <a:pt x="660" y="85"/>
                      <a:pt x="654" y="90"/>
                      <a:pt x="649" y="95"/>
                    </a:cubicBezTo>
                    <a:cubicBezTo>
                      <a:pt x="643" y="100"/>
                      <a:pt x="638" y="105"/>
                      <a:pt x="633" y="110"/>
                    </a:cubicBezTo>
                    <a:cubicBezTo>
                      <a:pt x="625" y="118"/>
                      <a:pt x="618" y="125"/>
                      <a:pt x="610" y="133"/>
                    </a:cubicBezTo>
                    <a:cubicBezTo>
                      <a:pt x="606" y="137"/>
                      <a:pt x="602" y="142"/>
                      <a:pt x="597" y="147"/>
                    </a:cubicBezTo>
                    <a:cubicBezTo>
                      <a:pt x="585" y="160"/>
                      <a:pt x="574" y="174"/>
                      <a:pt x="565" y="190"/>
                    </a:cubicBezTo>
                    <a:cubicBezTo>
                      <a:pt x="563" y="193"/>
                      <a:pt x="562" y="196"/>
                      <a:pt x="560" y="199"/>
                    </a:cubicBezTo>
                    <a:cubicBezTo>
                      <a:pt x="559" y="202"/>
                      <a:pt x="558" y="205"/>
                      <a:pt x="556" y="208"/>
                    </a:cubicBezTo>
                    <a:cubicBezTo>
                      <a:pt x="555" y="209"/>
                      <a:pt x="555" y="210"/>
                      <a:pt x="554" y="210"/>
                    </a:cubicBezTo>
                    <a:cubicBezTo>
                      <a:pt x="545" y="213"/>
                      <a:pt x="537" y="215"/>
                      <a:pt x="528" y="218"/>
                    </a:cubicBezTo>
                    <a:cubicBezTo>
                      <a:pt x="528" y="218"/>
                      <a:pt x="528" y="218"/>
                      <a:pt x="528" y="218"/>
                    </a:cubicBezTo>
                    <a:cubicBezTo>
                      <a:pt x="528" y="218"/>
                      <a:pt x="528" y="218"/>
                      <a:pt x="528" y="218"/>
                    </a:cubicBezTo>
                    <a:cubicBezTo>
                      <a:pt x="528" y="218"/>
                      <a:pt x="528" y="218"/>
                      <a:pt x="528" y="218"/>
                    </a:cubicBezTo>
                    <a:cubicBezTo>
                      <a:pt x="530" y="214"/>
                      <a:pt x="533" y="210"/>
                      <a:pt x="535" y="206"/>
                    </a:cubicBezTo>
                    <a:cubicBezTo>
                      <a:pt x="545" y="194"/>
                      <a:pt x="556" y="181"/>
                      <a:pt x="566" y="169"/>
                    </a:cubicBezTo>
                    <a:cubicBezTo>
                      <a:pt x="573" y="161"/>
                      <a:pt x="579" y="154"/>
                      <a:pt x="585" y="146"/>
                    </a:cubicBezTo>
                    <a:cubicBezTo>
                      <a:pt x="593" y="135"/>
                      <a:pt x="601" y="125"/>
                      <a:pt x="609" y="114"/>
                    </a:cubicBezTo>
                    <a:cubicBezTo>
                      <a:pt x="615" y="107"/>
                      <a:pt x="620" y="101"/>
                      <a:pt x="626" y="94"/>
                    </a:cubicBezTo>
                    <a:cubicBezTo>
                      <a:pt x="632" y="87"/>
                      <a:pt x="638" y="80"/>
                      <a:pt x="644" y="74"/>
                    </a:cubicBezTo>
                    <a:cubicBezTo>
                      <a:pt x="651" y="67"/>
                      <a:pt x="659" y="60"/>
                      <a:pt x="666" y="53"/>
                    </a:cubicBezTo>
                    <a:cubicBezTo>
                      <a:pt x="669" y="50"/>
                      <a:pt x="673" y="46"/>
                      <a:pt x="676" y="43"/>
                    </a:cubicBezTo>
                    <a:cubicBezTo>
                      <a:pt x="683" y="37"/>
                      <a:pt x="690" y="31"/>
                      <a:pt x="697" y="24"/>
                    </a:cubicBezTo>
                    <a:cubicBezTo>
                      <a:pt x="702" y="20"/>
                      <a:pt x="707" y="15"/>
                      <a:pt x="712" y="10"/>
                    </a:cubicBezTo>
                    <a:cubicBezTo>
                      <a:pt x="713" y="9"/>
                      <a:pt x="713" y="8"/>
                      <a:pt x="714" y="7"/>
                    </a:cubicBezTo>
                    <a:cubicBezTo>
                      <a:pt x="714" y="7"/>
                      <a:pt x="713" y="7"/>
                      <a:pt x="713" y="6"/>
                    </a:cubicBezTo>
                    <a:cubicBezTo>
                      <a:pt x="712" y="7"/>
                      <a:pt x="710" y="8"/>
                      <a:pt x="708" y="9"/>
                    </a:cubicBezTo>
                    <a:cubicBezTo>
                      <a:pt x="702" y="13"/>
                      <a:pt x="697" y="17"/>
                      <a:pt x="690" y="20"/>
                    </a:cubicBezTo>
                    <a:cubicBezTo>
                      <a:pt x="677" y="26"/>
                      <a:pt x="665" y="33"/>
                      <a:pt x="653" y="41"/>
                    </a:cubicBezTo>
                    <a:cubicBezTo>
                      <a:pt x="645" y="47"/>
                      <a:pt x="637" y="53"/>
                      <a:pt x="628" y="59"/>
                    </a:cubicBezTo>
                    <a:cubicBezTo>
                      <a:pt x="627" y="59"/>
                      <a:pt x="626" y="60"/>
                      <a:pt x="625" y="61"/>
                    </a:cubicBezTo>
                    <a:cubicBezTo>
                      <a:pt x="619" y="65"/>
                      <a:pt x="614" y="70"/>
                      <a:pt x="608" y="74"/>
                    </a:cubicBezTo>
                    <a:cubicBezTo>
                      <a:pt x="608" y="74"/>
                      <a:pt x="608" y="74"/>
                      <a:pt x="608" y="74"/>
                    </a:cubicBezTo>
                    <a:cubicBezTo>
                      <a:pt x="608" y="74"/>
                      <a:pt x="608" y="74"/>
                      <a:pt x="608" y="74"/>
                    </a:cubicBezTo>
                    <a:cubicBezTo>
                      <a:pt x="608" y="74"/>
                      <a:pt x="608" y="74"/>
                      <a:pt x="608" y="74"/>
                    </a:cubicBezTo>
                    <a:cubicBezTo>
                      <a:pt x="609" y="73"/>
                      <a:pt x="609" y="72"/>
                      <a:pt x="610" y="71"/>
                    </a:cubicBezTo>
                    <a:cubicBezTo>
                      <a:pt x="616" y="64"/>
                      <a:pt x="623" y="58"/>
                      <a:pt x="629" y="51"/>
                    </a:cubicBezTo>
                    <a:cubicBezTo>
                      <a:pt x="636" y="44"/>
                      <a:pt x="643" y="38"/>
                      <a:pt x="651" y="33"/>
                    </a:cubicBezTo>
                    <a:cubicBezTo>
                      <a:pt x="661" y="26"/>
                      <a:pt x="671" y="20"/>
                      <a:pt x="681" y="13"/>
                    </a:cubicBezTo>
                    <a:cubicBezTo>
                      <a:pt x="685" y="10"/>
                      <a:pt x="690" y="8"/>
                      <a:pt x="695" y="5"/>
                    </a:cubicBezTo>
                    <a:cubicBezTo>
                      <a:pt x="696" y="4"/>
                      <a:pt x="697" y="4"/>
                      <a:pt x="698" y="3"/>
                    </a:cubicBezTo>
                    <a:cubicBezTo>
                      <a:pt x="696" y="1"/>
                      <a:pt x="694" y="2"/>
                      <a:pt x="693" y="3"/>
                    </a:cubicBezTo>
                    <a:cubicBezTo>
                      <a:pt x="680" y="9"/>
                      <a:pt x="667" y="14"/>
                      <a:pt x="654" y="21"/>
                    </a:cubicBezTo>
                    <a:cubicBezTo>
                      <a:pt x="645" y="25"/>
                      <a:pt x="636" y="31"/>
                      <a:pt x="627" y="36"/>
                    </a:cubicBezTo>
                    <a:cubicBezTo>
                      <a:pt x="621" y="40"/>
                      <a:pt x="615" y="43"/>
                      <a:pt x="609" y="47"/>
                    </a:cubicBezTo>
                    <a:cubicBezTo>
                      <a:pt x="597" y="55"/>
                      <a:pt x="585" y="65"/>
                      <a:pt x="574" y="75"/>
                    </a:cubicBezTo>
                    <a:cubicBezTo>
                      <a:pt x="564" y="85"/>
                      <a:pt x="554" y="96"/>
                      <a:pt x="544" y="108"/>
                    </a:cubicBezTo>
                    <a:cubicBezTo>
                      <a:pt x="540" y="113"/>
                      <a:pt x="535" y="118"/>
                      <a:pt x="531" y="123"/>
                    </a:cubicBezTo>
                    <a:cubicBezTo>
                      <a:pt x="527" y="128"/>
                      <a:pt x="523" y="133"/>
                      <a:pt x="519" y="138"/>
                    </a:cubicBezTo>
                    <a:cubicBezTo>
                      <a:pt x="515" y="143"/>
                      <a:pt x="510" y="149"/>
                      <a:pt x="506" y="154"/>
                    </a:cubicBezTo>
                    <a:cubicBezTo>
                      <a:pt x="496" y="168"/>
                      <a:pt x="487" y="182"/>
                      <a:pt x="479" y="197"/>
                    </a:cubicBezTo>
                    <a:cubicBezTo>
                      <a:pt x="476" y="203"/>
                      <a:pt x="472" y="210"/>
                      <a:pt x="469" y="217"/>
                    </a:cubicBezTo>
                    <a:cubicBezTo>
                      <a:pt x="466" y="223"/>
                      <a:pt x="464" y="230"/>
                      <a:pt x="461" y="236"/>
                    </a:cubicBezTo>
                    <a:cubicBezTo>
                      <a:pt x="461" y="238"/>
                      <a:pt x="460" y="240"/>
                      <a:pt x="457" y="240"/>
                    </a:cubicBezTo>
                    <a:cubicBezTo>
                      <a:pt x="448" y="243"/>
                      <a:pt x="438" y="246"/>
                      <a:pt x="429" y="249"/>
                    </a:cubicBezTo>
                    <a:cubicBezTo>
                      <a:pt x="429" y="249"/>
                      <a:pt x="428" y="249"/>
                      <a:pt x="427" y="249"/>
                    </a:cubicBezTo>
                    <a:cubicBezTo>
                      <a:pt x="428" y="248"/>
                      <a:pt x="429" y="247"/>
                      <a:pt x="429" y="247"/>
                    </a:cubicBezTo>
                    <a:cubicBezTo>
                      <a:pt x="436" y="237"/>
                      <a:pt x="443" y="228"/>
                      <a:pt x="450" y="218"/>
                    </a:cubicBezTo>
                    <a:cubicBezTo>
                      <a:pt x="455" y="210"/>
                      <a:pt x="461" y="202"/>
                      <a:pt x="467" y="195"/>
                    </a:cubicBezTo>
                    <a:cubicBezTo>
                      <a:pt x="472" y="188"/>
                      <a:pt x="477" y="181"/>
                      <a:pt x="482" y="174"/>
                    </a:cubicBezTo>
                    <a:cubicBezTo>
                      <a:pt x="487" y="166"/>
                      <a:pt x="493" y="159"/>
                      <a:pt x="498" y="152"/>
                    </a:cubicBezTo>
                    <a:cubicBezTo>
                      <a:pt x="504" y="144"/>
                      <a:pt x="509" y="136"/>
                      <a:pt x="515" y="129"/>
                    </a:cubicBezTo>
                    <a:cubicBezTo>
                      <a:pt x="520" y="122"/>
                      <a:pt x="526" y="116"/>
                      <a:pt x="531" y="110"/>
                    </a:cubicBezTo>
                    <a:cubicBezTo>
                      <a:pt x="538" y="101"/>
                      <a:pt x="544" y="92"/>
                      <a:pt x="551" y="83"/>
                    </a:cubicBezTo>
                    <a:cubicBezTo>
                      <a:pt x="557" y="75"/>
                      <a:pt x="564" y="67"/>
                      <a:pt x="570" y="59"/>
                    </a:cubicBezTo>
                    <a:cubicBezTo>
                      <a:pt x="575" y="54"/>
                      <a:pt x="580" y="49"/>
                      <a:pt x="585" y="45"/>
                    </a:cubicBezTo>
                    <a:cubicBezTo>
                      <a:pt x="590" y="40"/>
                      <a:pt x="595" y="36"/>
                      <a:pt x="600" y="31"/>
                    </a:cubicBezTo>
                    <a:cubicBezTo>
                      <a:pt x="609" y="23"/>
                      <a:pt x="617" y="15"/>
                      <a:pt x="627" y="8"/>
                    </a:cubicBezTo>
                    <a:cubicBezTo>
                      <a:pt x="629" y="7"/>
                      <a:pt x="630" y="5"/>
                      <a:pt x="632" y="3"/>
                    </a:cubicBezTo>
                    <a:cubicBezTo>
                      <a:pt x="632" y="3"/>
                      <a:pt x="632" y="2"/>
                      <a:pt x="633" y="0"/>
                    </a:cubicBezTo>
                    <a:cubicBezTo>
                      <a:pt x="631" y="1"/>
                      <a:pt x="630" y="2"/>
                      <a:pt x="629" y="2"/>
                    </a:cubicBezTo>
                    <a:cubicBezTo>
                      <a:pt x="619" y="8"/>
                      <a:pt x="608" y="14"/>
                      <a:pt x="598" y="20"/>
                    </a:cubicBezTo>
                    <a:cubicBezTo>
                      <a:pt x="587" y="27"/>
                      <a:pt x="576" y="35"/>
                      <a:pt x="567" y="43"/>
                    </a:cubicBezTo>
                    <a:cubicBezTo>
                      <a:pt x="560" y="49"/>
                      <a:pt x="553" y="54"/>
                      <a:pt x="547" y="60"/>
                    </a:cubicBezTo>
                    <a:cubicBezTo>
                      <a:pt x="538" y="69"/>
                      <a:pt x="529" y="78"/>
                      <a:pt x="520" y="86"/>
                    </a:cubicBezTo>
                    <a:cubicBezTo>
                      <a:pt x="510" y="95"/>
                      <a:pt x="500" y="105"/>
                      <a:pt x="489" y="113"/>
                    </a:cubicBezTo>
                    <a:cubicBezTo>
                      <a:pt x="478" y="123"/>
                      <a:pt x="467" y="133"/>
                      <a:pt x="458" y="145"/>
                    </a:cubicBezTo>
                    <a:cubicBezTo>
                      <a:pt x="456" y="147"/>
                      <a:pt x="453" y="150"/>
                      <a:pt x="451" y="152"/>
                    </a:cubicBezTo>
                    <a:cubicBezTo>
                      <a:pt x="451" y="153"/>
                      <a:pt x="451" y="153"/>
                      <a:pt x="451" y="153"/>
                    </a:cubicBezTo>
                    <a:cubicBezTo>
                      <a:pt x="451" y="153"/>
                      <a:pt x="451" y="153"/>
                      <a:pt x="451" y="153"/>
                    </a:cubicBezTo>
                    <a:cubicBezTo>
                      <a:pt x="451" y="153"/>
                      <a:pt x="451" y="154"/>
                      <a:pt x="450" y="154"/>
                    </a:cubicBezTo>
                    <a:cubicBezTo>
                      <a:pt x="450" y="154"/>
                      <a:pt x="450" y="154"/>
                      <a:pt x="450" y="154"/>
                    </a:cubicBezTo>
                    <a:cubicBezTo>
                      <a:pt x="450" y="153"/>
                      <a:pt x="451" y="153"/>
                      <a:pt x="451" y="153"/>
                    </a:cubicBezTo>
                    <a:cubicBezTo>
                      <a:pt x="451" y="153"/>
                      <a:pt x="451" y="153"/>
                      <a:pt x="451" y="153"/>
                    </a:cubicBezTo>
                    <a:cubicBezTo>
                      <a:pt x="451" y="153"/>
                      <a:pt x="451" y="153"/>
                      <a:pt x="451" y="152"/>
                    </a:cubicBezTo>
                    <a:cubicBezTo>
                      <a:pt x="457" y="144"/>
                      <a:pt x="463" y="134"/>
                      <a:pt x="470" y="126"/>
                    </a:cubicBezTo>
                    <a:cubicBezTo>
                      <a:pt x="476" y="117"/>
                      <a:pt x="484" y="110"/>
                      <a:pt x="492" y="102"/>
                    </a:cubicBezTo>
                    <a:cubicBezTo>
                      <a:pt x="498" y="95"/>
                      <a:pt x="504" y="88"/>
                      <a:pt x="510" y="80"/>
                    </a:cubicBezTo>
                    <a:cubicBezTo>
                      <a:pt x="516" y="72"/>
                      <a:pt x="522" y="65"/>
                      <a:pt x="529" y="58"/>
                    </a:cubicBezTo>
                    <a:cubicBezTo>
                      <a:pt x="535" y="52"/>
                      <a:pt x="540" y="47"/>
                      <a:pt x="546" y="41"/>
                    </a:cubicBezTo>
                    <a:cubicBezTo>
                      <a:pt x="550" y="36"/>
                      <a:pt x="554" y="31"/>
                      <a:pt x="560" y="27"/>
                    </a:cubicBezTo>
                    <a:cubicBezTo>
                      <a:pt x="560" y="27"/>
                      <a:pt x="560" y="27"/>
                      <a:pt x="560" y="26"/>
                    </a:cubicBezTo>
                    <a:cubicBezTo>
                      <a:pt x="559" y="26"/>
                      <a:pt x="557" y="27"/>
                      <a:pt x="555" y="27"/>
                    </a:cubicBezTo>
                    <a:cubicBezTo>
                      <a:pt x="548" y="30"/>
                      <a:pt x="542" y="34"/>
                      <a:pt x="535" y="37"/>
                    </a:cubicBezTo>
                    <a:cubicBezTo>
                      <a:pt x="527" y="41"/>
                      <a:pt x="519" y="47"/>
                      <a:pt x="512" y="52"/>
                    </a:cubicBezTo>
                    <a:cubicBezTo>
                      <a:pt x="510" y="53"/>
                      <a:pt x="509" y="55"/>
                      <a:pt x="508" y="56"/>
                    </a:cubicBezTo>
                    <a:cubicBezTo>
                      <a:pt x="501" y="63"/>
                      <a:pt x="494" y="69"/>
                      <a:pt x="487" y="76"/>
                    </a:cubicBezTo>
                    <a:cubicBezTo>
                      <a:pt x="482" y="81"/>
                      <a:pt x="476" y="86"/>
                      <a:pt x="470" y="91"/>
                    </a:cubicBezTo>
                    <a:cubicBezTo>
                      <a:pt x="463" y="97"/>
                      <a:pt x="456" y="103"/>
                      <a:pt x="449" y="110"/>
                    </a:cubicBezTo>
                    <a:cubicBezTo>
                      <a:pt x="441" y="118"/>
                      <a:pt x="433" y="126"/>
                      <a:pt x="425" y="134"/>
                    </a:cubicBezTo>
                    <a:cubicBezTo>
                      <a:pt x="422" y="136"/>
                      <a:pt x="420" y="139"/>
                      <a:pt x="417" y="142"/>
                    </a:cubicBezTo>
                    <a:cubicBezTo>
                      <a:pt x="417" y="142"/>
                      <a:pt x="417" y="142"/>
                      <a:pt x="417" y="142"/>
                    </a:cubicBezTo>
                    <a:cubicBezTo>
                      <a:pt x="416" y="143"/>
                      <a:pt x="416" y="144"/>
                      <a:pt x="415" y="145"/>
                    </a:cubicBezTo>
                    <a:cubicBezTo>
                      <a:pt x="414" y="146"/>
                      <a:pt x="413" y="148"/>
                      <a:pt x="412" y="149"/>
                    </a:cubicBezTo>
                    <a:cubicBezTo>
                      <a:pt x="412" y="149"/>
                      <a:pt x="412" y="149"/>
                      <a:pt x="412" y="149"/>
                    </a:cubicBezTo>
                    <a:cubicBezTo>
                      <a:pt x="412" y="149"/>
                      <a:pt x="412" y="149"/>
                      <a:pt x="412" y="149"/>
                    </a:cubicBezTo>
                    <a:cubicBezTo>
                      <a:pt x="413" y="148"/>
                      <a:pt x="414" y="146"/>
                      <a:pt x="415" y="145"/>
                    </a:cubicBezTo>
                    <a:cubicBezTo>
                      <a:pt x="416" y="144"/>
                      <a:pt x="416" y="143"/>
                      <a:pt x="417" y="142"/>
                    </a:cubicBezTo>
                    <a:cubicBezTo>
                      <a:pt x="417" y="142"/>
                      <a:pt x="417" y="142"/>
                      <a:pt x="417" y="142"/>
                    </a:cubicBezTo>
                    <a:cubicBezTo>
                      <a:pt x="419" y="139"/>
                      <a:pt x="421" y="137"/>
                      <a:pt x="423" y="134"/>
                    </a:cubicBezTo>
                    <a:cubicBezTo>
                      <a:pt x="436" y="118"/>
                      <a:pt x="450" y="103"/>
                      <a:pt x="465" y="89"/>
                    </a:cubicBezTo>
                    <a:cubicBezTo>
                      <a:pt x="477" y="78"/>
                      <a:pt x="489" y="68"/>
                      <a:pt x="502" y="57"/>
                    </a:cubicBezTo>
                    <a:cubicBezTo>
                      <a:pt x="511" y="49"/>
                      <a:pt x="520" y="40"/>
                      <a:pt x="530" y="31"/>
                    </a:cubicBezTo>
                    <a:cubicBezTo>
                      <a:pt x="531" y="31"/>
                      <a:pt x="531" y="30"/>
                      <a:pt x="532" y="29"/>
                    </a:cubicBezTo>
                    <a:cubicBezTo>
                      <a:pt x="532" y="28"/>
                      <a:pt x="531" y="28"/>
                      <a:pt x="531" y="28"/>
                    </a:cubicBezTo>
                    <a:cubicBezTo>
                      <a:pt x="530" y="28"/>
                      <a:pt x="529" y="29"/>
                      <a:pt x="528" y="29"/>
                    </a:cubicBezTo>
                    <a:cubicBezTo>
                      <a:pt x="516" y="36"/>
                      <a:pt x="505" y="43"/>
                      <a:pt x="493" y="49"/>
                    </a:cubicBezTo>
                    <a:cubicBezTo>
                      <a:pt x="476" y="58"/>
                      <a:pt x="461" y="70"/>
                      <a:pt x="448" y="84"/>
                    </a:cubicBezTo>
                    <a:cubicBezTo>
                      <a:pt x="441" y="91"/>
                      <a:pt x="434" y="98"/>
                      <a:pt x="426" y="104"/>
                    </a:cubicBezTo>
                    <a:cubicBezTo>
                      <a:pt x="420" y="109"/>
                      <a:pt x="413" y="114"/>
                      <a:pt x="407" y="120"/>
                    </a:cubicBezTo>
                    <a:cubicBezTo>
                      <a:pt x="396" y="131"/>
                      <a:pt x="386" y="143"/>
                      <a:pt x="375" y="155"/>
                    </a:cubicBezTo>
                    <a:cubicBezTo>
                      <a:pt x="365" y="165"/>
                      <a:pt x="356" y="176"/>
                      <a:pt x="349" y="188"/>
                    </a:cubicBezTo>
                    <a:cubicBezTo>
                      <a:pt x="341" y="201"/>
                      <a:pt x="331" y="213"/>
                      <a:pt x="325" y="227"/>
                    </a:cubicBezTo>
                    <a:cubicBezTo>
                      <a:pt x="321" y="237"/>
                      <a:pt x="317" y="247"/>
                      <a:pt x="313" y="257"/>
                    </a:cubicBezTo>
                    <a:cubicBezTo>
                      <a:pt x="312" y="259"/>
                      <a:pt x="312" y="263"/>
                      <a:pt x="311" y="266"/>
                    </a:cubicBezTo>
                    <a:cubicBezTo>
                      <a:pt x="310" y="274"/>
                      <a:pt x="311" y="283"/>
                      <a:pt x="311" y="291"/>
                    </a:cubicBezTo>
                    <a:cubicBezTo>
                      <a:pt x="312" y="294"/>
                      <a:pt x="311" y="295"/>
                      <a:pt x="309" y="296"/>
                    </a:cubicBezTo>
                    <a:cubicBezTo>
                      <a:pt x="302" y="299"/>
                      <a:pt x="295" y="302"/>
                      <a:pt x="288" y="306"/>
                    </a:cubicBezTo>
                    <a:cubicBezTo>
                      <a:pt x="287" y="306"/>
                      <a:pt x="287" y="306"/>
                      <a:pt x="285" y="307"/>
                    </a:cubicBezTo>
                    <a:cubicBezTo>
                      <a:pt x="286" y="306"/>
                      <a:pt x="286" y="305"/>
                      <a:pt x="286" y="305"/>
                    </a:cubicBezTo>
                    <a:cubicBezTo>
                      <a:pt x="287" y="298"/>
                      <a:pt x="289" y="291"/>
                      <a:pt x="291" y="285"/>
                    </a:cubicBezTo>
                    <a:cubicBezTo>
                      <a:pt x="294" y="276"/>
                      <a:pt x="296" y="268"/>
                      <a:pt x="299" y="259"/>
                    </a:cubicBezTo>
                    <a:cubicBezTo>
                      <a:pt x="303" y="248"/>
                      <a:pt x="308" y="238"/>
                      <a:pt x="314" y="228"/>
                    </a:cubicBezTo>
                    <a:cubicBezTo>
                      <a:pt x="321" y="214"/>
                      <a:pt x="329" y="200"/>
                      <a:pt x="338" y="187"/>
                    </a:cubicBezTo>
                    <a:cubicBezTo>
                      <a:pt x="342" y="181"/>
                      <a:pt x="347" y="174"/>
                      <a:pt x="351" y="168"/>
                    </a:cubicBezTo>
                    <a:cubicBezTo>
                      <a:pt x="356" y="161"/>
                      <a:pt x="361" y="155"/>
                      <a:pt x="366" y="148"/>
                    </a:cubicBezTo>
                    <a:cubicBezTo>
                      <a:pt x="371" y="142"/>
                      <a:pt x="377" y="136"/>
                      <a:pt x="381" y="130"/>
                    </a:cubicBezTo>
                    <a:cubicBezTo>
                      <a:pt x="388" y="122"/>
                      <a:pt x="394" y="113"/>
                      <a:pt x="402" y="106"/>
                    </a:cubicBezTo>
                    <a:cubicBezTo>
                      <a:pt x="408" y="100"/>
                      <a:pt x="414" y="94"/>
                      <a:pt x="420" y="88"/>
                    </a:cubicBezTo>
                    <a:cubicBezTo>
                      <a:pt x="430" y="78"/>
                      <a:pt x="439" y="68"/>
                      <a:pt x="447" y="58"/>
                    </a:cubicBezTo>
                    <a:cubicBezTo>
                      <a:pt x="449" y="55"/>
                      <a:pt x="451" y="53"/>
                      <a:pt x="452" y="50"/>
                    </a:cubicBezTo>
                    <a:cubicBezTo>
                      <a:pt x="453" y="49"/>
                      <a:pt x="452" y="48"/>
                      <a:pt x="452" y="48"/>
                    </a:cubicBezTo>
                    <a:cubicBezTo>
                      <a:pt x="452" y="48"/>
                      <a:pt x="451" y="47"/>
                      <a:pt x="450" y="48"/>
                    </a:cubicBezTo>
                    <a:cubicBezTo>
                      <a:pt x="448" y="49"/>
                      <a:pt x="446" y="50"/>
                      <a:pt x="445" y="51"/>
                    </a:cubicBezTo>
                    <a:cubicBezTo>
                      <a:pt x="438" y="56"/>
                      <a:pt x="432" y="61"/>
                      <a:pt x="425" y="66"/>
                    </a:cubicBezTo>
                    <a:cubicBezTo>
                      <a:pt x="415" y="74"/>
                      <a:pt x="405" y="81"/>
                      <a:pt x="395" y="89"/>
                    </a:cubicBezTo>
                    <a:cubicBezTo>
                      <a:pt x="386" y="96"/>
                      <a:pt x="377" y="102"/>
                      <a:pt x="368" y="110"/>
                    </a:cubicBezTo>
                    <a:cubicBezTo>
                      <a:pt x="359" y="120"/>
                      <a:pt x="348" y="128"/>
                      <a:pt x="338" y="138"/>
                    </a:cubicBezTo>
                    <a:cubicBezTo>
                      <a:pt x="337" y="138"/>
                      <a:pt x="337" y="138"/>
                      <a:pt x="336" y="138"/>
                    </a:cubicBezTo>
                    <a:cubicBezTo>
                      <a:pt x="336" y="138"/>
                      <a:pt x="336" y="138"/>
                      <a:pt x="336" y="138"/>
                    </a:cubicBezTo>
                    <a:cubicBezTo>
                      <a:pt x="336" y="138"/>
                      <a:pt x="336" y="138"/>
                      <a:pt x="336" y="138"/>
                    </a:cubicBezTo>
                    <a:cubicBezTo>
                      <a:pt x="336" y="138"/>
                      <a:pt x="336" y="138"/>
                      <a:pt x="336" y="138"/>
                    </a:cubicBezTo>
                    <a:cubicBezTo>
                      <a:pt x="338" y="136"/>
                      <a:pt x="340" y="135"/>
                      <a:pt x="341" y="133"/>
                    </a:cubicBezTo>
                    <a:cubicBezTo>
                      <a:pt x="344" y="129"/>
                      <a:pt x="347" y="125"/>
                      <a:pt x="350" y="121"/>
                    </a:cubicBezTo>
                    <a:cubicBezTo>
                      <a:pt x="356" y="115"/>
                      <a:pt x="362" y="108"/>
                      <a:pt x="367" y="100"/>
                    </a:cubicBezTo>
                    <a:cubicBezTo>
                      <a:pt x="373" y="92"/>
                      <a:pt x="378" y="83"/>
                      <a:pt x="384" y="75"/>
                    </a:cubicBezTo>
                    <a:cubicBezTo>
                      <a:pt x="385" y="74"/>
                      <a:pt x="385" y="72"/>
                      <a:pt x="386" y="71"/>
                    </a:cubicBezTo>
                    <a:cubicBezTo>
                      <a:pt x="385" y="71"/>
                      <a:pt x="385" y="71"/>
                      <a:pt x="385" y="71"/>
                    </a:cubicBezTo>
                    <a:cubicBezTo>
                      <a:pt x="384" y="71"/>
                      <a:pt x="384" y="71"/>
                      <a:pt x="383" y="72"/>
                    </a:cubicBezTo>
                    <a:cubicBezTo>
                      <a:pt x="377" y="75"/>
                      <a:pt x="372" y="79"/>
                      <a:pt x="367" y="84"/>
                    </a:cubicBezTo>
                    <a:cubicBezTo>
                      <a:pt x="360" y="91"/>
                      <a:pt x="354" y="98"/>
                      <a:pt x="347" y="105"/>
                    </a:cubicBezTo>
                    <a:cubicBezTo>
                      <a:pt x="340" y="111"/>
                      <a:pt x="333" y="116"/>
                      <a:pt x="326" y="123"/>
                    </a:cubicBezTo>
                    <a:cubicBezTo>
                      <a:pt x="323" y="127"/>
                      <a:pt x="318" y="131"/>
                      <a:pt x="314" y="135"/>
                    </a:cubicBezTo>
                    <a:cubicBezTo>
                      <a:pt x="309" y="140"/>
                      <a:pt x="304" y="145"/>
                      <a:pt x="299" y="151"/>
                    </a:cubicBezTo>
                    <a:cubicBezTo>
                      <a:pt x="297" y="153"/>
                      <a:pt x="295" y="156"/>
                      <a:pt x="293" y="158"/>
                    </a:cubicBezTo>
                    <a:cubicBezTo>
                      <a:pt x="288" y="164"/>
                      <a:pt x="284" y="170"/>
                      <a:pt x="279" y="176"/>
                    </a:cubicBezTo>
                    <a:cubicBezTo>
                      <a:pt x="275" y="181"/>
                      <a:pt x="271" y="185"/>
                      <a:pt x="267" y="190"/>
                    </a:cubicBezTo>
                    <a:cubicBezTo>
                      <a:pt x="260" y="199"/>
                      <a:pt x="253" y="208"/>
                      <a:pt x="246" y="217"/>
                    </a:cubicBezTo>
                    <a:cubicBezTo>
                      <a:pt x="240" y="223"/>
                      <a:pt x="236" y="230"/>
                      <a:pt x="233" y="237"/>
                    </a:cubicBezTo>
                    <a:cubicBezTo>
                      <a:pt x="230" y="244"/>
                      <a:pt x="226" y="251"/>
                      <a:pt x="223" y="258"/>
                    </a:cubicBezTo>
                    <a:cubicBezTo>
                      <a:pt x="220" y="265"/>
                      <a:pt x="216" y="273"/>
                      <a:pt x="213" y="281"/>
                    </a:cubicBezTo>
                    <a:cubicBezTo>
                      <a:pt x="212" y="283"/>
                      <a:pt x="211" y="286"/>
                      <a:pt x="211" y="289"/>
                    </a:cubicBezTo>
                    <a:cubicBezTo>
                      <a:pt x="209" y="298"/>
                      <a:pt x="207" y="306"/>
                      <a:pt x="205" y="315"/>
                    </a:cubicBezTo>
                    <a:cubicBezTo>
                      <a:pt x="205" y="320"/>
                      <a:pt x="206" y="325"/>
                      <a:pt x="205" y="330"/>
                    </a:cubicBezTo>
                    <a:cubicBezTo>
                      <a:pt x="204" y="337"/>
                      <a:pt x="205" y="343"/>
                      <a:pt x="207" y="349"/>
                    </a:cubicBezTo>
                    <a:cubicBezTo>
                      <a:pt x="207" y="350"/>
                      <a:pt x="207" y="350"/>
                      <a:pt x="207" y="350"/>
                    </a:cubicBezTo>
                    <a:cubicBezTo>
                      <a:pt x="199" y="355"/>
                      <a:pt x="191" y="360"/>
                      <a:pt x="184" y="365"/>
                    </a:cubicBezTo>
                    <a:cubicBezTo>
                      <a:pt x="183" y="365"/>
                      <a:pt x="183" y="365"/>
                      <a:pt x="183" y="364"/>
                    </a:cubicBezTo>
                    <a:cubicBezTo>
                      <a:pt x="183" y="360"/>
                      <a:pt x="183" y="356"/>
                      <a:pt x="184" y="352"/>
                    </a:cubicBezTo>
                    <a:cubicBezTo>
                      <a:pt x="184" y="347"/>
                      <a:pt x="185" y="342"/>
                      <a:pt x="186" y="337"/>
                    </a:cubicBezTo>
                    <a:cubicBezTo>
                      <a:pt x="187" y="333"/>
                      <a:pt x="187" y="327"/>
                      <a:pt x="189" y="323"/>
                    </a:cubicBezTo>
                    <a:cubicBezTo>
                      <a:pt x="192" y="310"/>
                      <a:pt x="196" y="298"/>
                      <a:pt x="201" y="286"/>
                    </a:cubicBezTo>
                    <a:cubicBezTo>
                      <a:pt x="206" y="272"/>
                      <a:pt x="210" y="258"/>
                      <a:pt x="218" y="246"/>
                    </a:cubicBezTo>
                    <a:cubicBezTo>
                      <a:pt x="222" y="238"/>
                      <a:pt x="226" y="230"/>
                      <a:pt x="232" y="223"/>
                    </a:cubicBezTo>
                    <a:cubicBezTo>
                      <a:pt x="238" y="215"/>
                      <a:pt x="245" y="206"/>
                      <a:pt x="252" y="198"/>
                    </a:cubicBezTo>
                    <a:cubicBezTo>
                      <a:pt x="258" y="190"/>
                      <a:pt x="266" y="182"/>
                      <a:pt x="273" y="175"/>
                    </a:cubicBezTo>
                    <a:cubicBezTo>
                      <a:pt x="276" y="170"/>
                      <a:pt x="281" y="167"/>
                      <a:pt x="284" y="163"/>
                    </a:cubicBezTo>
                    <a:cubicBezTo>
                      <a:pt x="289" y="159"/>
                      <a:pt x="293" y="154"/>
                      <a:pt x="297" y="150"/>
                    </a:cubicBezTo>
                    <a:cubicBezTo>
                      <a:pt x="300" y="147"/>
                      <a:pt x="304" y="143"/>
                      <a:pt x="307" y="140"/>
                    </a:cubicBezTo>
                    <a:cubicBezTo>
                      <a:pt x="311" y="136"/>
                      <a:pt x="315" y="132"/>
                      <a:pt x="318" y="128"/>
                    </a:cubicBezTo>
                    <a:cubicBezTo>
                      <a:pt x="323" y="123"/>
                      <a:pt x="328" y="118"/>
                      <a:pt x="332" y="113"/>
                    </a:cubicBezTo>
                    <a:cubicBezTo>
                      <a:pt x="339" y="105"/>
                      <a:pt x="345" y="97"/>
                      <a:pt x="351" y="89"/>
                    </a:cubicBezTo>
                    <a:cubicBezTo>
                      <a:pt x="353" y="86"/>
                      <a:pt x="356" y="82"/>
                      <a:pt x="358" y="78"/>
                    </a:cubicBezTo>
                    <a:cubicBezTo>
                      <a:pt x="358" y="78"/>
                      <a:pt x="357" y="78"/>
                      <a:pt x="357" y="77"/>
                    </a:cubicBezTo>
                    <a:cubicBezTo>
                      <a:pt x="355" y="78"/>
                      <a:pt x="354" y="79"/>
                      <a:pt x="352" y="80"/>
                    </a:cubicBezTo>
                    <a:cubicBezTo>
                      <a:pt x="350" y="82"/>
                      <a:pt x="348" y="84"/>
                      <a:pt x="346" y="85"/>
                    </a:cubicBezTo>
                    <a:cubicBezTo>
                      <a:pt x="335" y="91"/>
                      <a:pt x="324" y="96"/>
                      <a:pt x="314" y="103"/>
                    </a:cubicBezTo>
                    <a:cubicBezTo>
                      <a:pt x="307" y="107"/>
                      <a:pt x="299" y="112"/>
                      <a:pt x="292" y="118"/>
                    </a:cubicBezTo>
                    <a:cubicBezTo>
                      <a:pt x="286" y="122"/>
                      <a:pt x="280" y="127"/>
                      <a:pt x="274" y="132"/>
                    </a:cubicBezTo>
                    <a:cubicBezTo>
                      <a:pt x="266" y="139"/>
                      <a:pt x="257" y="146"/>
                      <a:pt x="250" y="153"/>
                    </a:cubicBezTo>
                    <a:cubicBezTo>
                      <a:pt x="243" y="161"/>
                      <a:pt x="237" y="169"/>
                      <a:pt x="231" y="177"/>
                    </a:cubicBezTo>
                    <a:cubicBezTo>
                      <a:pt x="223" y="187"/>
                      <a:pt x="216" y="198"/>
                      <a:pt x="209" y="208"/>
                    </a:cubicBezTo>
                    <a:cubicBezTo>
                      <a:pt x="204" y="214"/>
                      <a:pt x="201" y="220"/>
                      <a:pt x="197" y="227"/>
                    </a:cubicBezTo>
                    <a:cubicBezTo>
                      <a:pt x="193" y="235"/>
                      <a:pt x="189" y="243"/>
                      <a:pt x="185" y="252"/>
                    </a:cubicBezTo>
                    <a:cubicBezTo>
                      <a:pt x="182" y="256"/>
                      <a:pt x="181" y="261"/>
                      <a:pt x="179" y="265"/>
                    </a:cubicBezTo>
                    <a:cubicBezTo>
                      <a:pt x="177" y="273"/>
                      <a:pt x="175" y="281"/>
                      <a:pt x="172" y="289"/>
                    </a:cubicBezTo>
                    <a:cubicBezTo>
                      <a:pt x="166" y="305"/>
                      <a:pt x="165" y="322"/>
                      <a:pt x="166" y="338"/>
                    </a:cubicBezTo>
                    <a:cubicBezTo>
                      <a:pt x="167" y="349"/>
                      <a:pt x="169" y="359"/>
                      <a:pt x="173" y="369"/>
                    </a:cubicBezTo>
                    <a:cubicBezTo>
                      <a:pt x="174" y="372"/>
                      <a:pt x="174" y="372"/>
                      <a:pt x="171" y="374"/>
                    </a:cubicBezTo>
                    <a:cubicBezTo>
                      <a:pt x="165" y="378"/>
                      <a:pt x="158" y="383"/>
                      <a:pt x="151" y="387"/>
                    </a:cubicBezTo>
                    <a:cubicBezTo>
                      <a:pt x="147" y="391"/>
                      <a:pt x="143" y="394"/>
                      <a:pt x="138" y="397"/>
                    </a:cubicBezTo>
                    <a:cubicBezTo>
                      <a:pt x="138" y="391"/>
                      <a:pt x="138" y="385"/>
                      <a:pt x="138" y="380"/>
                    </a:cubicBezTo>
                    <a:cubicBezTo>
                      <a:pt x="140" y="366"/>
                      <a:pt x="145" y="352"/>
                      <a:pt x="148" y="338"/>
                    </a:cubicBezTo>
                    <a:cubicBezTo>
                      <a:pt x="151" y="328"/>
                      <a:pt x="154" y="318"/>
                      <a:pt x="156" y="307"/>
                    </a:cubicBezTo>
                    <a:cubicBezTo>
                      <a:pt x="159" y="294"/>
                      <a:pt x="163" y="281"/>
                      <a:pt x="167" y="268"/>
                    </a:cubicBezTo>
                    <a:cubicBezTo>
                      <a:pt x="171" y="255"/>
                      <a:pt x="176" y="243"/>
                      <a:pt x="183" y="231"/>
                    </a:cubicBezTo>
                    <a:cubicBezTo>
                      <a:pt x="187" y="222"/>
                      <a:pt x="192" y="214"/>
                      <a:pt x="197" y="206"/>
                    </a:cubicBezTo>
                    <a:cubicBezTo>
                      <a:pt x="204" y="194"/>
                      <a:pt x="212" y="183"/>
                      <a:pt x="219" y="171"/>
                    </a:cubicBezTo>
                    <a:cubicBezTo>
                      <a:pt x="224" y="164"/>
                      <a:pt x="228" y="156"/>
                      <a:pt x="232" y="149"/>
                    </a:cubicBezTo>
                    <a:cubicBezTo>
                      <a:pt x="239" y="138"/>
                      <a:pt x="244" y="126"/>
                      <a:pt x="249" y="115"/>
                    </a:cubicBezTo>
                    <a:cubicBezTo>
                      <a:pt x="249" y="114"/>
                      <a:pt x="249" y="113"/>
                      <a:pt x="249" y="111"/>
                    </a:cubicBezTo>
                    <a:cubicBezTo>
                      <a:pt x="248" y="112"/>
                      <a:pt x="247" y="112"/>
                      <a:pt x="246" y="113"/>
                    </a:cubicBezTo>
                    <a:cubicBezTo>
                      <a:pt x="239" y="118"/>
                      <a:pt x="232" y="124"/>
                      <a:pt x="226" y="129"/>
                    </a:cubicBezTo>
                    <a:cubicBezTo>
                      <a:pt x="212" y="141"/>
                      <a:pt x="200" y="154"/>
                      <a:pt x="190" y="169"/>
                    </a:cubicBezTo>
                    <a:cubicBezTo>
                      <a:pt x="183" y="177"/>
                      <a:pt x="177" y="186"/>
                      <a:pt x="172" y="195"/>
                    </a:cubicBezTo>
                    <a:cubicBezTo>
                      <a:pt x="167" y="204"/>
                      <a:pt x="163" y="213"/>
                      <a:pt x="159" y="222"/>
                    </a:cubicBezTo>
                    <a:cubicBezTo>
                      <a:pt x="153" y="236"/>
                      <a:pt x="148" y="249"/>
                      <a:pt x="145" y="263"/>
                    </a:cubicBezTo>
                    <a:cubicBezTo>
                      <a:pt x="142" y="274"/>
                      <a:pt x="139" y="285"/>
                      <a:pt x="137" y="297"/>
                    </a:cubicBezTo>
                    <a:cubicBezTo>
                      <a:pt x="135" y="305"/>
                      <a:pt x="132" y="314"/>
                      <a:pt x="131" y="323"/>
                    </a:cubicBezTo>
                    <a:cubicBezTo>
                      <a:pt x="129" y="334"/>
                      <a:pt x="128" y="345"/>
                      <a:pt x="127" y="357"/>
                    </a:cubicBezTo>
                    <a:cubicBezTo>
                      <a:pt x="126" y="363"/>
                      <a:pt x="126" y="371"/>
                      <a:pt x="127" y="377"/>
                    </a:cubicBezTo>
                    <a:cubicBezTo>
                      <a:pt x="127" y="385"/>
                      <a:pt x="129" y="393"/>
                      <a:pt x="130" y="400"/>
                    </a:cubicBezTo>
                    <a:cubicBezTo>
                      <a:pt x="130" y="403"/>
                      <a:pt x="130" y="404"/>
                      <a:pt x="128" y="406"/>
                    </a:cubicBezTo>
                    <a:cubicBezTo>
                      <a:pt x="122" y="411"/>
                      <a:pt x="116" y="416"/>
                      <a:pt x="110" y="421"/>
                    </a:cubicBezTo>
                    <a:cubicBezTo>
                      <a:pt x="109" y="421"/>
                      <a:pt x="108" y="422"/>
                      <a:pt x="107" y="423"/>
                    </a:cubicBezTo>
                    <a:cubicBezTo>
                      <a:pt x="107" y="417"/>
                      <a:pt x="107" y="412"/>
                      <a:pt x="107" y="407"/>
                    </a:cubicBezTo>
                    <a:cubicBezTo>
                      <a:pt x="108" y="400"/>
                      <a:pt x="109" y="393"/>
                      <a:pt x="110" y="385"/>
                    </a:cubicBezTo>
                    <a:cubicBezTo>
                      <a:pt x="113" y="365"/>
                      <a:pt x="115" y="344"/>
                      <a:pt x="119" y="324"/>
                    </a:cubicBezTo>
                    <a:cubicBezTo>
                      <a:pt x="121" y="310"/>
                      <a:pt x="126" y="297"/>
                      <a:pt x="130" y="285"/>
                    </a:cubicBezTo>
                    <a:cubicBezTo>
                      <a:pt x="134" y="272"/>
                      <a:pt x="139" y="260"/>
                      <a:pt x="144" y="248"/>
                    </a:cubicBezTo>
                    <a:cubicBezTo>
                      <a:pt x="144" y="248"/>
                      <a:pt x="144" y="248"/>
                      <a:pt x="144" y="248"/>
                    </a:cubicBezTo>
                    <a:cubicBezTo>
                      <a:pt x="148" y="240"/>
                      <a:pt x="151" y="232"/>
                      <a:pt x="155" y="224"/>
                    </a:cubicBezTo>
                    <a:cubicBezTo>
                      <a:pt x="155" y="223"/>
                      <a:pt x="155" y="222"/>
                      <a:pt x="156" y="221"/>
                    </a:cubicBezTo>
                    <a:cubicBezTo>
                      <a:pt x="159" y="213"/>
                      <a:pt x="163" y="204"/>
                      <a:pt x="166" y="195"/>
                    </a:cubicBezTo>
                    <a:cubicBezTo>
                      <a:pt x="170" y="184"/>
                      <a:pt x="174" y="173"/>
                      <a:pt x="178" y="162"/>
                    </a:cubicBezTo>
                    <a:cubicBezTo>
                      <a:pt x="180" y="155"/>
                      <a:pt x="183" y="148"/>
                      <a:pt x="185" y="141"/>
                    </a:cubicBezTo>
                    <a:cubicBezTo>
                      <a:pt x="186" y="139"/>
                      <a:pt x="186" y="138"/>
                      <a:pt x="186" y="137"/>
                    </a:cubicBezTo>
                    <a:cubicBezTo>
                      <a:pt x="186" y="137"/>
                      <a:pt x="185" y="137"/>
                      <a:pt x="185" y="137"/>
                    </a:cubicBezTo>
                    <a:cubicBezTo>
                      <a:pt x="184" y="137"/>
                      <a:pt x="183" y="138"/>
                      <a:pt x="183" y="138"/>
                    </a:cubicBezTo>
                    <a:cubicBezTo>
                      <a:pt x="172" y="148"/>
                      <a:pt x="163" y="159"/>
                      <a:pt x="155" y="171"/>
                    </a:cubicBezTo>
                    <a:cubicBezTo>
                      <a:pt x="149" y="180"/>
                      <a:pt x="144" y="189"/>
                      <a:pt x="138" y="199"/>
                    </a:cubicBezTo>
                    <a:cubicBezTo>
                      <a:pt x="132" y="208"/>
                      <a:pt x="126" y="218"/>
                      <a:pt x="121" y="228"/>
                    </a:cubicBezTo>
                    <a:cubicBezTo>
                      <a:pt x="115" y="240"/>
                      <a:pt x="110" y="251"/>
                      <a:pt x="107" y="263"/>
                    </a:cubicBezTo>
                    <a:cubicBezTo>
                      <a:pt x="105" y="271"/>
                      <a:pt x="103" y="280"/>
                      <a:pt x="101" y="288"/>
                    </a:cubicBezTo>
                    <a:cubicBezTo>
                      <a:pt x="99" y="296"/>
                      <a:pt x="98" y="304"/>
                      <a:pt x="97" y="312"/>
                    </a:cubicBezTo>
                    <a:cubicBezTo>
                      <a:pt x="96" y="319"/>
                      <a:pt x="95" y="326"/>
                      <a:pt x="95" y="334"/>
                    </a:cubicBezTo>
                    <a:cubicBezTo>
                      <a:pt x="94" y="341"/>
                      <a:pt x="94" y="348"/>
                      <a:pt x="94" y="356"/>
                    </a:cubicBezTo>
                    <a:cubicBezTo>
                      <a:pt x="94" y="362"/>
                      <a:pt x="94" y="369"/>
                      <a:pt x="95" y="375"/>
                    </a:cubicBezTo>
                    <a:cubicBezTo>
                      <a:pt x="95" y="378"/>
                      <a:pt x="96" y="382"/>
                      <a:pt x="96" y="385"/>
                    </a:cubicBezTo>
                    <a:cubicBezTo>
                      <a:pt x="96" y="390"/>
                      <a:pt x="97" y="395"/>
                      <a:pt x="97" y="400"/>
                    </a:cubicBezTo>
                    <a:cubicBezTo>
                      <a:pt x="98" y="408"/>
                      <a:pt x="100" y="417"/>
                      <a:pt x="100" y="425"/>
                    </a:cubicBezTo>
                    <a:cubicBezTo>
                      <a:pt x="100" y="427"/>
                      <a:pt x="100" y="429"/>
                      <a:pt x="98" y="430"/>
                    </a:cubicBezTo>
                    <a:cubicBezTo>
                      <a:pt x="92" y="435"/>
                      <a:pt x="86" y="440"/>
                      <a:pt x="79" y="445"/>
                    </a:cubicBezTo>
                    <a:cubicBezTo>
                      <a:pt x="69" y="454"/>
                      <a:pt x="60" y="464"/>
                      <a:pt x="51" y="473"/>
                    </a:cubicBezTo>
                    <a:cubicBezTo>
                      <a:pt x="38" y="487"/>
                      <a:pt x="24" y="502"/>
                      <a:pt x="13" y="518"/>
                    </a:cubicBezTo>
                    <a:cubicBezTo>
                      <a:pt x="8" y="525"/>
                      <a:pt x="4" y="532"/>
                      <a:pt x="1" y="539"/>
                    </a:cubicBezTo>
                    <a:cubicBezTo>
                      <a:pt x="1" y="541"/>
                      <a:pt x="0" y="543"/>
                      <a:pt x="1" y="545"/>
                    </a:cubicBezTo>
                    <a:cubicBezTo>
                      <a:pt x="1" y="546"/>
                      <a:pt x="2" y="547"/>
                      <a:pt x="3" y="548"/>
                    </a:cubicBezTo>
                    <a:cubicBezTo>
                      <a:pt x="5" y="549"/>
                      <a:pt x="6" y="548"/>
                      <a:pt x="7" y="546"/>
                    </a:cubicBezTo>
                    <a:cubicBezTo>
                      <a:pt x="9" y="544"/>
                      <a:pt x="11" y="542"/>
                      <a:pt x="12" y="540"/>
                    </a:cubicBezTo>
                    <a:cubicBezTo>
                      <a:pt x="18" y="530"/>
                      <a:pt x="24" y="521"/>
                      <a:pt x="31" y="513"/>
                    </a:cubicBezTo>
                    <a:cubicBezTo>
                      <a:pt x="35" y="508"/>
                      <a:pt x="38" y="503"/>
                      <a:pt x="42" y="499"/>
                    </a:cubicBezTo>
                    <a:cubicBezTo>
                      <a:pt x="49" y="491"/>
                      <a:pt x="56" y="483"/>
                      <a:pt x="63" y="476"/>
                    </a:cubicBezTo>
                    <a:cubicBezTo>
                      <a:pt x="77" y="463"/>
                      <a:pt x="92" y="450"/>
                      <a:pt x="106" y="438"/>
                    </a:cubicBezTo>
                    <a:cubicBezTo>
                      <a:pt x="107" y="437"/>
                      <a:pt x="108" y="437"/>
                      <a:pt x="109" y="437"/>
                    </a:cubicBezTo>
                    <a:cubicBezTo>
                      <a:pt x="113" y="437"/>
                      <a:pt x="116" y="437"/>
                      <a:pt x="119" y="438"/>
                    </a:cubicBezTo>
                    <a:cubicBezTo>
                      <a:pt x="126" y="439"/>
                      <a:pt x="133" y="440"/>
                      <a:pt x="140" y="442"/>
                    </a:cubicBezTo>
                    <a:cubicBezTo>
                      <a:pt x="149" y="446"/>
                      <a:pt x="159" y="449"/>
                      <a:pt x="169" y="453"/>
                    </a:cubicBezTo>
                    <a:cubicBezTo>
                      <a:pt x="178" y="457"/>
                      <a:pt x="187" y="461"/>
                      <a:pt x="195" y="466"/>
                    </a:cubicBezTo>
                    <a:cubicBezTo>
                      <a:pt x="204" y="470"/>
                      <a:pt x="212" y="474"/>
                      <a:pt x="220" y="477"/>
                    </a:cubicBezTo>
                    <a:cubicBezTo>
                      <a:pt x="230" y="482"/>
                      <a:pt x="239" y="486"/>
                      <a:pt x="249" y="490"/>
                    </a:cubicBezTo>
                    <a:cubicBezTo>
                      <a:pt x="252" y="491"/>
                      <a:pt x="256" y="493"/>
                      <a:pt x="260" y="494"/>
                    </a:cubicBezTo>
                    <a:cubicBezTo>
                      <a:pt x="268" y="498"/>
                      <a:pt x="278" y="501"/>
                      <a:pt x="287" y="504"/>
                    </a:cubicBezTo>
                    <a:cubicBezTo>
                      <a:pt x="293" y="506"/>
                      <a:pt x="300" y="509"/>
                      <a:pt x="307" y="511"/>
                    </a:cubicBezTo>
                    <a:cubicBezTo>
                      <a:pt x="313" y="513"/>
                      <a:pt x="320" y="514"/>
                      <a:pt x="326" y="516"/>
                    </a:cubicBezTo>
                    <a:cubicBezTo>
                      <a:pt x="335" y="519"/>
                      <a:pt x="345" y="522"/>
                      <a:pt x="355" y="525"/>
                    </a:cubicBezTo>
                    <a:cubicBezTo>
                      <a:pt x="360" y="526"/>
                      <a:pt x="365" y="528"/>
                      <a:pt x="370" y="529"/>
                    </a:cubicBezTo>
                    <a:cubicBezTo>
                      <a:pt x="378" y="532"/>
                      <a:pt x="387" y="535"/>
                      <a:pt x="395" y="537"/>
                    </a:cubicBezTo>
                    <a:cubicBezTo>
                      <a:pt x="399" y="538"/>
                      <a:pt x="402" y="539"/>
                      <a:pt x="405" y="540"/>
                    </a:cubicBezTo>
                    <a:cubicBezTo>
                      <a:pt x="413" y="542"/>
                      <a:pt x="420" y="544"/>
                      <a:pt x="427" y="545"/>
                    </a:cubicBezTo>
                    <a:cubicBezTo>
                      <a:pt x="430" y="546"/>
                      <a:pt x="433" y="547"/>
                      <a:pt x="435" y="547"/>
                    </a:cubicBezTo>
                    <a:cubicBezTo>
                      <a:pt x="437" y="548"/>
                      <a:pt x="438" y="548"/>
                      <a:pt x="439" y="548"/>
                    </a:cubicBezTo>
                    <a:cubicBezTo>
                      <a:pt x="449" y="549"/>
                      <a:pt x="458" y="550"/>
                      <a:pt x="468" y="551"/>
                    </a:cubicBezTo>
                    <a:cubicBezTo>
                      <a:pt x="479" y="552"/>
                      <a:pt x="490" y="551"/>
                      <a:pt x="500" y="546"/>
                    </a:cubicBezTo>
                    <a:cubicBezTo>
                      <a:pt x="503" y="545"/>
                      <a:pt x="506" y="543"/>
                      <a:pt x="508" y="542"/>
                    </a:cubicBezTo>
                    <a:cubicBezTo>
                      <a:pt x="507" y="541"/>
                      <a:pt x="506" y="541"/>
                      <a:pt x="505" y="540"/>
                    </a:cubicBezTo>
                    <a:cubicBezTo>
                      <a:pt x="501" y="539"/>
                      <a:pt x="497" y="538"/>
                      <a:pt x="492" y="537"/>
                    </a:cubicBezTo>
                    <a:cubicBezTo>
                      <a:pt x="490" y="536"/>
                      <a:pt x="487" y="536"/>
                      <a:pt x="485" y="535"/>
                    </a:cubicBezTo>
                    <a:cubicBezTo>
                      <a:pt x="478" y="533"/>
                      <a:pt x="471" y="531"/>
                      <a:pt x="464" y="529"/>
                    </a:cubicBezTo>
                    <a:cubicBezTo>
                      <a:pt x="455" y="525"/>
                      <a:pt x="446" y="523"/>
                      <a:pt x="437" y="521"/>
                    </a:cubicBezTo>
                    <a:cubicBezTo>
                      <a:pt x="429" y="519"/>
                      <a:pt x="422" y="517"/>
                      <a:pt x="415" y="515"/>
                    </a:cubicBezTo>
                    <a:cubicBezTo>
                      <a:pt x="406" y="511"/>
                      <a:pt x="397" y="508"/>
                      <a:pt x="388" y="505"/>
                    </a:cubicBezTo>
                    <a:cubicBezTo>
                      <a:pt x="380" y="502"/>
                      <a:pt x="373" y="499"/>
                      <a:pt x="365" y="496"/>
                    </a:cubicBezTo>
                    <a:cubicBezTo>
                      <a:pt x="358" y="494"/>
                      <a:pt x="351" y="490"/>
                      <a:pt x="343" y="487"/>
                    </a:cubicBezTo>
                    <a:cubicBezTo>
                      <a:pt x="340" y="486"/>
                      <a:pt x="337" y="485"/>
                      <a:pt x="334" y="484"/>
                    </a:cubicBezTo>
                    <a:cubicBezTo>
                      <a:pt x="324" y="480"/>
                      <a:pt x="314" y="475"/>
                      <a:pt x="304" y="471"/>
                    </a:cubicBezTo>
                    <a:cubicBezTo>
                      <a:pt x="295" y="468"/>
                      <a:pt x="286" y="465"/>
                      <a:pt x="278" y="461"/>
                    </a:cubicBezTo>
                    <a:cubicBezTo>
                      <a:pt x="266" y="455"/>
                      <a:pt x="253" y="450"/>
                      <a:pt x="240" y="446"/>
                    </a:cubicBezTo>
                    <a:cubicBezTo>
                      <a:pt x="233" y="443"/>
                      <a:pt x="226" y="440"/>
                      <a:pt x="219" y="437"/>
                    </a:cubicBezTo>
                    <a:cubicBezTo>
                      <a:pt x="214" y="435"/>
                      <a:pt x="210" y="433"/>
                      <a:pt x="205" y="432"/>
                    </a:cubicBezTo>
                    <a:cubicBezTo>
                      <a:pt x="200" y="430"/>
                      <a:pt x="195" y="429"/>
                      <a:pt x="190" y="428"/>
                    </a:cubicBezTo>
                    <a:cubicBezTo>
                      <a:pt x="186" y="427"/>
                      <a:pt x="183" y="426"/>
                      <a:pt x="179" y="425"/>
                    </a:cubicBezTo>
                    <a:cubicBezTo>
                      <a:pt x="169" y="423"/>
                      <a:pt x="159" y="422"/>
                      <a:pt x="148" y="423"/>
                    </a:cubicBezTo>
                    <a:cubicBezTo>
                      <a:pt x="141" y="424"/>
                      <a:pt x="135" y="424"/>
                      <a:pt x="128" y="425"/>
                    </a:cubicBezTo>
                    <a:cubicBezTo>
                      <a:pt x="125" y="425"/>
                      <a:pt x="123" y="425"/>
                      <a:pt x="120" y="426"/>
                    </a:cubicBezTo>
                    <a:cubicBezTo>
                      <a:pt x="120" y="426"/>
                      <a:pt x="120" y="426"/>
                      <a:pt x="120" y="426"/>
                    </a:cubicBezTo>
                    <a:cubicBezTo>
                      <a:pt x="120" y="426"/>
                      <a:pt x="120" y="426"/>
                      <a:pt x="120" y="426"/>
                    </a:cubicBezTo>
                    <a:cubicBezTo>
                      <a:pt x="120" y="426"/>
                      <a:pt x="120" y="426"/>
                      <a:pt x="120" y="426"/>
                    </a:cubicBezTo>
                    <a:cubicBezTo>
                      <a:pt x="126" y="420"/>
                      <a:pt x="132" y="415"/>
                      <a:pt x="138" y="410"/>
                    </a:cubicBezTo>
                    <a:cubicBezTo>
                      <a:pt x="139" y="409"/>
                      <a:pt x="140" y="409"/>
                      <a:pt x="142" y="409"/>
                    </a:cubicBezTo>
                    <a:cubicBezTo>
                      <a:pt x="146" y="410"/>
                      <a:pt x="151" y="411"/>
                      <a:pt x="155" y="412"/>
                    </a:cubicBezTo>
                    <a:cubicBezTo>
                      <a:pt x="163" y="414"/>
                      <a:pt x="171" y="416"/>
                      <a:pt x="179" y="418"/>
                    </a:cubicBezTo>
                    <a:cubicBezTo>
                      <a:pt x="185" y="420"/>
                      <a:pt x="191" y="421"/>
                      <a:pt x="197" y="423"/>
                    </a:cubicBezTo>
                    <a:cubicBezTo>
                      <a:pt x="210" y="427"/>
                      <a:pt x="223" y="431"/>
                      <a:pt x="235" y="435"/>
                    </a:cubicBezTo>
                    <a:cubicBezTo>
                      <a:pt x="245" y="438"/>
                      <a:pt x="255" y="441"/>
                      <a:pt x="265" y="444"/>
                    </a:cubicBezTo>
                    <a:cubicBezTo>
                      <a:pt x="274" y="448"/>
                      <a:pt x="282" y="451"/>
                      <a:pt x="291" y="454"/>
                    </a:cubicBezTo>
                    <a:cubicBezTo>
                      <a:pt x="294" y="455"/>
                      <a:pt x="296" y="456"/>
                      <a:pt x="299" y="457"/>
                    </a:cubicBezTo>
                    <a:cubicBezTo>
                      <a:pt x="307" y="461"/>
                      <a:pt x="316" y="466"/>
                      <a:pt x="325" y="470"/>
                    </a:cubicBezTo>
                    <a:cubicBezTo>
                      <a:pt x="335" y="474"/>
                      <a:pt x="345" y="478"/>
                      <a:pt x="355" y="484"/>
                    </a:cubicBezTo>
                    <a:cubicBezTo>
                      <a:pt x="362" y="488"/>
                      <a:pt x="369" y="492"/>
                      <a:pt x="377" y="495"/>
                    </a:cubicBezTo>
                    <a:cubicBezTo>
                      <a:pt x="387" y="500"/>
                      <a:pt x="398" y="504"/>
                      <a:pt x="408" y="508"/>
                    </a:cubicBezTo>
                    <a:cubicBezTo>
                      <a:pt x="414" y="511"/>
                      <a:pt x="421" y="513"/>
                      <a:pt x="427" y="514"/>
                    </a:cubicBezTo>
                    <a:cubicBezTo>
                      <a:pt x="434" y="515"/>
                      <a:pt x="442" y="517"/>
                      <a:pt x="449" y="518"/>
                    </a:cubicBezTo>
                    <a:cubicBezTo>
                      <a:pt x="460" y="520"/>
                      <a:pt x="470" y="521"/>
                      <a:pt x="481" y="523"/>
                    </a:cubicBezTo>
                    <a:cubicBezTo>
                      <a:pt x="486" y="523"/>
                      <a:pt x="490" y="524"/>
                      <a:pt x="495" y="526"/>
                    </a:cubicBezTo>
                    <a:cubicBezTo>
                      <a:pt x="498" y="527"/>
                      <a:pt x="501" y="528"/>
                      <a:pt x="504" y="529"/>
                    </a:cubicBezTo>
                    <a:cubicBezTo>
                      <a:pt x="515" y="534"/>
                      <a:pt x="526" y="538"/>
                      <a:pt x="537" y="543"/>
                    </a:cubicBezTo>
                    <a:cubicBezTo>
                      <a:pt x="539" y="543"/>
                      <a:pt x="541" y="544"/>
                      <a:pt x="542" y="544"/>
                    </a:cubicBezTo>
                    <a:cubicBezTo>
                      <a:pt x="543" y="544"/>
                      <a:pt x="544" y="544"/>
                      <a:pt x="545" y="543"/>
                    </a:cubicBezTo>
                    <a:cubicBezTo>
                      <a:pt x="545" y="543"/>
                      <a:pt x="544" y="542"/>
                      <a:pt x="544" y="541"/>
                    </a:cubicBezTo>
                    <a:cubicBezTo>
                      <a:pt x="538" y="536"/>
                      <a:pt x="533" y="531"/>
                      <a:pt x="528" y="526"/>
                    </a:cubicBezTo>
                    <a:cubicBezTo>
                      <a:pt x="527" y="525"/>
                      <a:pt x="527" y="525"/>
                      <a:pt x="527" y="524"/>
                    </a:cubicBezTo>
                    <a:cubicBezTo>
                      <a:pt x="528" y="523"/>
                      <a:pt x="530" y="522"/>
                      <a:pt x="532" y="521"/>
                    </a:cubicBezTo>
                    <a:cubicBezTo>
                      <a:pt x="529" y="519"/>
                      <a:pt x="527" y="518"/>
                      <a:pt x="524" y="518"/>
                    </a:cubicBezTo>
                    <a:cubicBezTo>
                      <a:pt x="520" y="517"/>
                      <a:pt x="516" y="516"/>
                      <a:pt x="514" y="512"/>
                    </a:cubicBezTo>
                    <a:cubicBezTo>
                      <a:pt x="513" y="511"/>
                      <a:pt x="512" y="510"/>
                      <a:pt x="511" y="510"/>
                    </a:cubicBezTo>
                    <a:cubicBezTo>
                      <a:pt x="504" y="504"/>
                      <a:pt x="496" y="499"/>
                      <a:pt x="489" y="493"/>
                    </a:cubicBezTo>
                    <a:cubicBezTo>
                      <a:pt x="483" y="489"/>
                      <a:pt x="478" y="485"/>
                      <a:pt x="472" y="482"/>
                    </a:cubicBezTo>
                    <a:cubicBezTo>
                      <a:pt x="467" y="479"/>
                      <a:pt x="462" y="476"/>
                      <a:pt x="456" y="473"/>
                    </a:cubicBezTo>
                    <a:cubicBezTo>
                      <a:pt x="450" y="470"/>
                      <a:pt x="444" y="466"/>
                      <a:pt x="438" y="463"/>
                    </a:cubicBezTo>
                    <a:cubicBezTo>
                      <a:pt x="433" y="461"/>
                      <a:pt x="428" y="458"/>
                      <a:pt x="422" y="455"/>
                    </a:cubicBezTo>
                    <a:cubicBezTo>
                      <a:pt x="417" y="452"/>
                      <a:pt x="411" y="449"/>
                      <a:pt x="405" y="446"/>
                    </a:cubicBezTo>
                    <a:cubicBezTo>
                      <a:pt x="396" y="441"/>
                      <a:pt x="386" y="437"/>
                      <a:pt x="377" y="432"/>
                    </a:cubicBezTo>
                    <a:cubicBezTo>
                      <a:pt x="369" y="428"/>
                      <a:pt x="361" y="424"/>
                      <a:pt x="352" y="420"/>
                    </a:cubicBezTo>
                    <a:cubicBezTo>
                      <a:pt x="343" y="415"/>
                      <a:pt x="334" y="411"/>
                      <a:pt x="325" y="407"/>
                    </a:cubicBezTo>
                    <a:cubicBezTo>
                      <a:pt x="316" y="403"/>
                      <a:pt x="308" y="399"/>
                      <a:pt x="299" y="395"/>
                    </a:cubicBezTo>
                    <a:cubicBezTo>
                      <a:pt x="298" y="395"/>
                      <a:pt x="296" y="395"/>
                      <a:pt x="295" y="394"/>
                    </a:cubicBezTo>
                    <a:cubicBezTo>
                      <a:pt x="289" y="392"/>
                      <a:pt x="284" y="390"/>
                      <a:pt x="278" y="388"/>
                    </a:cubicBezTo>
                    <a:cubicBezTo>
                      <a:pt x="272" y="385"/>
                      <a:pt x="266" y="383"/>
                      <a:pt x="260" y="381"/>
                    </a:cubicBezTo>
                    <a:cubicBezTo>
                      <a:pt x="256" y="380"/>
                      <a:pt x="251" y="379"/>
                      <a:pt x="246" y="378"/>
                    </a:cubicBezTo>
                    <a:cubicBezTo>
                      <a:pt x="241" y="377"/>
                      <a:pt x="235" y="375"/>
                      <a:pt x="229" y="374"/>
                    </a:cubicBezTo>
                    <a:cubicBezTo>
                      <a:pt x="220" y="373"/>
                      <a:pt x="211" y="373"/>
                      <a:pt x="201" y="372"/>
                    </a:cubicBezTo>
                    <a:cubicBezTo>
                      <a:pt x="199" y="372"/>
                      <a:pt x="197" y="372"/>
                      <a:pt x="194" y="372"/>
                    </a:cubicBezTo>
                    <a:cubicBezTo>
                      <a:pt x="194" y="372"/>
                      <a:pt x="194" y="372"/>
                      <a:pt x="194" y="372"/>
                    </a:cubicBezTo>
                    <a:cubicBezTo>
                      <a:pt x="194" y="372"/>
                      <a:pt x="194" y="372"/>
                      <a:pt x="194" y="372"/>
                    </a:cubicBezTo>
                    <a:cubicBezTo>
                      <a:pt x="194" y="372"/>
                      <a:pt x="194" y="372"/>
                      <a:pt x="194" y="372"/>
                    </a:cubicBezTo>
                    <a:cubicBezTo>
                      <a:pt x="195" y="371"/>
                      <a:pt x="196" y="370"/>
                      <a:pt x="197" y="369"/>
                    </a:cubicBezTo>
                    <a:cubicBezTo>
                      <a:pt x="203" y="366"/>
                      <a:pt x="210" y="362"/>
                      <a:pt x="215" y="358"/>
                    </a:cubicBezTo>
                    <a:cubicBezTo>
                      <a:pt x="219" y="356"/>
                      <a:pt x="222" y="355"/>
                      <a:pt x="225" y="356"/>
                    </a:cubicBezTo>
                    <a:cubicBezTo>
                      <a:pt x="227" y="357"/>
                      <a:pt x="229" y="358"/>
                      <a:pt x="231" y="358"/>
                    </a:cubicBezTo>
                    <a:cubicBezTo>
                      <a:pt x="233" y="359"/>
                      <a:pt x="234" y="359"/>
                      <a:pt x="236" y="360"/>
                    </a:cubicBezTo>
                    <a:cubicBezTo>
                      <a:pt x="240" y="361"/>
                      <a:pt x="245" y="362"/>
                      <a:pt x="249" y="363"/>
                    </a:cubicBezTo>
                    <a:cubicBezTo>
                      <a:pt x="256" y="365"/>
                      <a:pt x="262" y="366"/>
                      <a:pt x="269" y="368"/>
                    </a:cubicBezTo>
                    <a:cubicBezTo>
                      <a:pt x="276" y="369"/>
                      <a:pt x="283" y="371"/>
                      <a:pt x="291" y="373"/>
                    </a:cubicBezTo>
                    <a:cubicBezTo>
                      <a:pt x="296" y="375"/>
                      <a:pt x="302" y="377"/>
                      <a:pt x="308" y="379"/>
                    </a:cubicBezTo>
                    <a:cubicBezTo>
                      <a:pt x="317" y="382"/>
                      <a:pt x="327" y="385"/>
                      <a:pt x="336" y="388"/>
                    </a:cubicBezTo>
                    <a:cubicBezTo>
                      <a:pt x="347" y="391"/>
                      <a:pt x="359" y="395"/>
                      <a:pt x="370" y="399"/>
                    </a:cubicBezTo>
                    <a:cubicBezTo>
                      <a:pt x="376" y="401"/>
                      <a:pt x="382" y="403"/>
                      <a:pt x="388" y="405"/>
                    </a:cubicBezTo>
                    <a:cubicBezTo>
                      <a:pt x="394" y="407"/>
                      <a:pt x="400" y="410"/>
                      <a:pt x="406" y="412"/>
                    </a:cubicBezTo>
                    <a:cubicBezTo>
                      <a:pt x="413" y="415"/>
                      <a:pt x="420" y="418"/>
                      <a:pt x="427" y="421"/>
                    </a:cubicBezTo>
                    <a:cubicBezTo>
                      <a:pt x="439" y="426"/>
                      <a:pt x="451" y="432"/>
                      <a:pt x="463" y="437"/>
                    </a:cubicBezTo>
                    <a:cubicBezTo>
                      <a:pt x="468" y="440"/>
                      <a:pt x="473" y="442"/>
                      <a:pt x="479" y="445"/>
                    </a:cubicBezTo>
                    <a:cubicBezTo>
                      <a:pt x="491" y="451"/>
                      <a:pt x="503" y="458"/>
                      <a:pt x="515" y="464"/>
                    </a:cubicBezTo>
                    <a:cubicBezTo>
                      <a:pt x="522" y="468"/>
                      <a:pt x="530" y="472"/>
                      <a:pt x="537" y="477"/>
                    </a:cubicBezTo>
                    <a:cubicBezTo>
                      <a:pt x="543" y="480"/>
                      <a:pt x="548" y="484"/>
                      <a:pt x="554" y="487"/>
                    </a:cubicBezTo>
                    <a:cubicBezTo>
                      <a:pt x="563" y="492"/>
                      <a:pt x="572" y="497"/>
                      <a:pt x="581" y="502"/>
                    </a:cubicBezTo>
                    <a:cubicBezTo>
                      <a:pt x="586" y="505"/>
                      <a:pt x="591" y="508"/>
                      <a:pt x="596" y="511"/>
                    </a:cubicBezTo>
                    <a:cubicBezTo>
                      <a:pt x="600" y="513"/>
                      <a:pt x="604" y="516"/>
                      <a:pt x="608" y="518"/>
                    </a:cubicBezTo>
                    <a:cubicBezTo>
                      <a:pt x="613" y="521"/>
                      <a:pt x="618" y="521"/>
                      <a:pt x="624" y="522"/>
                    </a:cubicBezTo>
                    <a:cubicBezTo>
                      <a:pt x="623" y="522"/>
                      <a:pt x="622" y="521"/>
                      <a:pt x="622" y="520"/>
                    </a:cubicBezTo>
                    <a:cubicBezTo>
                      <a:pt x="616" y="516"/>
                      <a:pt x="611" y="511"/>
                      <a:pt x="606" y="507"/>
                    </a:cubicBezTo>
                    <a:cubicBezTo>
                      <a:pt x="601" y="503"/>
                      <a:pt x="597" y="499"/>
                      <a:pt x="592" y="496"/>
                    </a:cubicBezTo>
                    <a:cubicBezTo>
                      <a:pt x="589" y="493"/>
                      <a:pt x="585" y="490"/>
                      <a:pt x="581" y="487"/>
                    </a:cubicBezTo>
                    <a:cubicBezTo>
                      <a:pt x="575" y="482"/>
                      <a:pt x="569" y="477"/>
                      <a:pt x="563" y="472"/>
                    </a:cubicBezTo>
                    <a:cubicBezTo>
                      <a:pt x="559" y="469"/>
                      <a:pt x="555" y="467"/>
                      <a:pt x="551" y="464"/>
                    </a:cubicBezTo>
                    <a:cubicBezTo>
                      <a:pt x="550" y="463"/>
                      <a:pt x="549" y="462"/>
                      <a:pt x="548" y="461"/>
                    </a:cubicBezTo>
                    <a:cubicBezTo>
                      <a:pt x="549" y="461"/>
                      <a:pt x="550" y="461"/>
                      <a:pt x="551" y="462"/>
                    </a:cubicBezTo>
                    <a:cubicBezTo>
                      <a:pt x="555" y="464"/>
                      <a:pt x="558" y="467"/>
                      <a:pt x="562" y="469"/>
                    </a:cubicBezTo>
                    <a:cubicBezTo>
                      <a:pt x="572" y="476"/>
                      <a:pt x="582" y="482"/>
                      <a:pt x="592" y="487"/>
                    </a:cubicBezTo>
                    <a:cubicBezTo>
                      <a:pt x="603" y="493"/>
                      <a:pt x="614" y="498"/>
                      <a:pt x="625" y="503"/>
                    </a:cubicBezTo>
                    <a:cubicBezTo>
                      <a:pt x="631" y="505"/>
                      <a:pt x="637" y="507"/>
                      <a:pt x="643" y="509"/>
                    </a:cubicBezTo>
                    <a:cubicBezTo>
                      <a:pt x="644" y="509"/>
                      <a:pt x="644" y="510"/>
                      <a:pt x="645" y="509"/>
                    </a:cubicBezTo>
                    <a:cubicBezTo>
                      <a:pt x="646" y="509"/>
                      <a:pt x="647" y="509"/>
                      <a:pt x="647" y="509"/>
                    </a:cubicBezTo>
                    <a:cubicBezTo>
                      <a:pt x="647" y="508"/>
                      <a:pt x="647" y="507"/>
                      <a:pt x="646" y="507"/>
                    </a:cubicBezTo>
                    <a:cubicBezTo>
                      <a:pt x="646" y="506"/>
                      <a:pt x="646" y="506"/>
                      <a:pt x="645" y="506"/>
                    </a:cubicBezTo>
                    <a:cubicBezTo>
                      <a:pt x="641" y="503"/>
                      <a:pt x="637" y="499"/>
                      <a:pt x="634" y="496"/>
                    </a:cubicBezTo>
                    <a:cubicBezTo>
                      <a:pt x="626" y="490"/>
                      <a:pt x="619" y="483"/>
                      <a:pt x="612" y="476"/>
                    </a:cubicBezTo>
                    <a:cubicBezTo>
                      <a:pt x="604" y="469"/>
                      <a:pt x="595" y="462"/>
                      <a:pt x="587" y="455"/>
                    </a:cubicBezTo>
                    <a:cubicBezTo>
                      <a:pt x="582" y="450"/>
                      <a:pt x="576" y="447"/>
                      <a:pt x="571" y="442"/>
                    </a:cubicBezTo>
                    <a:cubicBezTo>
                      <a:pt x="566" y="438"/>
                      <a:pt x="561" y="434"/>
                      <a:pt x="556" y="430"/>
                    </a:cubicBezTo>
                    <a:cubicBezTo>
                      <a:pt x="553" y="427"/>
                      <a:pt x="551" y="425"/>
                      <a:pt x="548" y="423"/>
                    </a:cubicBezTo>
                    <a:cubicBezTo>
                      <a:pt x="544" y="419"/>
                      <a:pt x="540" y="415"/>
                      <a:pt x="535" y="412"/>
                    </a:cubicBezTo>
                    <a:cubicBezTo>
                      <a:pt x="530" y="408"/>
                      <a:pt x="525" y="405"/>
                      <a:pt x="520" y="401"/>
                    </a:cubicBezTo>
                    <a:cubicBezTo>
                      <a:pt x="517" y="399"/>
                      <a:pt x="514" y="398"/>
                      <a:pt x="511" y="396"/>
                    </a:cubicBezTo>
                    <a:cubicBezTo>
                      <a:pt x="507" y="394"/>
                      <a:pt x="503" y="392"/>
                      <a:pt x="499" y="389"/>
                    </a:cubicBezTo>
                    <a:cubicBezTo>
                      <a:pt x="493" y="386"/>
                      <a:pt x="487" y="382"/>
                      <a:pt x="481" y="379"/>
                    </a:cubicBezTo>
                    <a:cubicBezTo>
                      <a:pt x="477" y="376"/>
                      <a:pt x="473" y="373"/>
                      <a:pt x="468" y="371"/>
                    </a:cubicBezTo>
                    <a:cubicBezTo>
                      <a:pt x="461" y="368"/>
                      <a:pt x="454" y="365"/>
                      <a:pt x="446" y="361"/>
                    </a:cubicBezTo>
                    <a:cubicBezTo>
                      <a:pt x="439" y="358"/>
                      <a:pt x="432" y="354"/>
                      <a:pt x="424" y="351"/>
                    </a:cubicBezTo>
                    <a:cubicBezTo>
                      <a:pt x="418" y="349"/>
                      <a:pt x="411" y="346"/>
                      <a:pt x="405" y="344"/>
                    </a:cubicBezTo>
                    <a:cubicBezTo>
                      <a:pt x="399" y="342"/>
                      <a:pt x="393" y="341"/>
                      <a:pt x="387" y="339"/>
                    </a:cubicBezTo>
                    <a:cubicBezTo>
                      <a:pt x="379" y="337"/>
                      <a:pt x="371" y="334"/>
                      <a:pt x="363" y="332"/>
                    </a:cubicBezTo>
                    <a:cubicBezTo>
                      <a:pt x="359" y="331"/>
                      <a:pt x="354" y="330"/>
                      <a:pt x="350" y="329"/>
                    </a:cubicBezTo>
                    <a:cubicBezTo>
                      <a:pt x="341" y="326"/>
                      <a:pt x="333" y="323"/>
                      <a:pt x="324" y="321"/>
                    </a:cubicBezTo>
                    <a:cubicBezTo>
                      <a:pt x="317" y="319"/>
                      <a:pt x="309" y="318"/>
                      <a:pt x="302" y="316"/>
                    </a:cubicBezTo>
                    <a:cubicBezTo>
                      <a:pt x="300" y="316"/>
                      <a:pt x="298" y="315"/>
                      <a:pt x="296" y="315"/>
                    </a:cubicBezTo>
                    <a:cubicBezTo>
                      <a:pt x="296" y="315"/>
                      <a:pt x="296" y="314"/>
                      <a:pt x="296" y="314"/>
                    </a:cubicBezTo>
                    <a:cubicBezTo>
                      <a:pt x="307" y="309"/>
                      <a:pt x="317" y="304"/>
                      <a:pt x="328" y="299"/>
                    </a:cubicBezTo>
                    <a:cubicBezTo>
                      <a:pt x="330" y="301"/>
                      <a:pt x="331" y="302"/>
                      <a:pt x="333" y="304"/>
                    </a:cubicBezTo>
                    <a:cubicBezTo>
                      <a:pt x="336" y="306"/>
                      <a:pt x="340" y="309"/>
                      <a:pt x="344" y="311"/>
                    </a:cubicBezTo>
                    <a:cubicBezTo>
                      <a:pt x="356" y="319"/>
                      <a:pt x="369" y="324"/>
                      <a:pt x="382" y="328"/>
                    </a:cubicBezTo>
                    <a:cubicBezTo>
                      <a:pt x="396" y="332"/>
                      <a:pt x="410" y="335"/>
                      <a:pt x="424" y="339"/>
                    </a:cubicBezTo>
                    <a:cubicBezTo>
                      <a:pt x="436" y="342"/>
                      <a:pt x="447" y="346"/>
                      <a:pt x="459" y="350"/>
                    </a:cubicBezTo>
                    <a:cubicBezTo>
                      <a:pt x="462" y="351"/>
                      <a:pt x="465" y="352"/>
                      <a:pt x="468" y="353"/>
                    </a:cubicBezTo>
                    <a:cubicBezTo>
                      <a:pt x="472" y="355"/>
                      <a:pt x="476" y="357"/>
                      <a:pt x="480" y="359"/>
                    </a:cubicBezTo>
                    <a:cubicBezTo>
                      <a:pt x="486" y="362"/>
                      <a:pt x="492" y="365"/>
                      <a:pt x="497" y="368"/>
                    </a:cubicBezTo>
                    <a:cubicBezTo>
                      <a:pt x="498" y="368"/>
                      <a:pt x="499" y="369"/>
                      <a:pt x="500" y="369"/>
                    </a:cubicBezTo>
                    <a:cubicBezTo>
                      <a:pt x="506" y="373"/>
                      <a:pt x="513" y="376"/>
                      <a:pt x="519" y="379"/>
                    </a:cubicBezTo>
                    <a:cubicBezTo>
                      <a:pt x="526" y="384"/>
                      <a:pt x="533" y="388"/>
                      <a:pt x="540" y="393"/>
                    </a:cubicBezTo>
                    <a:cubicBezTo>
                      <a:pt x="547" y="398"/>
                      <a:pt x="555" y="402"/>
                      <a:pt x="562" y="407"/>
                    </a:cubicBezTo>
                    <a:cubicBezTo>
                      <a:pt x="569" y="412"/>
                      <a:pt x="576" y="417"/>
                      <a:pt x="582" y="421"/>
                    </a:cubicBezTo>
                    <a:cubicBezTo>
                      <a:pt x="583" y="422"/>
                      <a:pt x="584" y="423"/>
                      <a:pt x="585" y="424"/>
                    </a:cubicBezTo>
                    <a:cubicBezTo>
                      <a:pt x="586" y="427"/>
                      <a:pt x="588" y="429"/>
                      <a:pt x="589" y="432"/>
                    </a:cubicBezTo>
                    <a:cubicBezTo>
                      <a:pt x="595" y="438"/>
                      <a:pt x="599" y="445"/>
                      <a:pt x="604" y="452"/>
                    </a:cubicBezTo>
                    <a:cubicBezTo>
                      <a:pt x="608" y="458"/>
                      <a:pt x="613" y="464"/>
                      <a:pt x="619" y="469"/>
                    </a:cubicBezTo>
                    <a:cubicBezTo>
                      <a:pt x="624" y="473"/>
                      <a:pt x="629" y="477"/>
                      <a:pt x="634" y="481"/>
                    </a:cubicBezTo>
                    <a:cubicBezTo>
                      <a:pt x="636" y="482"/>
                      <a:pt x="636" y="484"/>
                      <a:pt x="638" y="484"/>
                    </a:cubicBezTo>
                    <a:cubicBezTo>
                      <a:pt x="638" y="485"/>
                      <a:pt x="640" y="484"/>
                      <a:pt x="641" y="484"/>
                    </a:cubicBezTo>
                    <a:cubicBezTo>
                      <a:pt x="641" y="483"/>
                      <a:pt x="641" y="482"/>
                      <a:pt x="640" y="482"/>
                    </a:cubicBezTo>
                    <a:cubicBezTo>
                      <a:pt x="640" y="481"/>
                      <a:pt x="639" y="480"/>
                      <a:pt x="638" y="479"/>
                    </a:cubicBezTo>
                    <a:cubicBezTo>
                      <a:pt x="635" y="473"/>
                      <a:pt x="631" y="466"/>
                      <a:pt x="627" y="460"/>
                    </a:cubicBezTo>
                    <a:cubicBezTo>
                      <a:pt x="625" y="456"/>
                      <a:pt x="623" y="453"/>
                      <a:pt x="620" y="449"/>
                    </a:cubicBezTo>
                    <a:cubicBezTo>
                      <a:pt x="621" y="449"/>
                      <a:pt x="622" y="449"/>
                      <a:pt x="622" y="449"/>
                    </a:cubicBezTo>
                    <a:cubicBezTo>
                      <a:pt x="628" y="453"/>
                      <a:pt x="635" y="458"/>
                      <a:pt x="641" y="462"/>
                    </a:cubicBezTo>
                    <a:cubicBezTo>
                      <a:pt x="642" y="463"/>
                      <a:pt x="644" y="463"/>
                      <a:pt x="645" y="464"/>
                    </a:cubicBezTo>
                    <a:cubicBezTo>
                      <a:pt x="650" y="466"/>
                      <a:pt x="655" y="469"/>
                      <a:pt x="660" y="471"/>
                    </a:cubicBezTo>
                    <a:cubicBezTo>
                      <a:pt x="666" y="474"/>
                      <a:pt x="671" y="477"/>
                      <a:pt x="678" y="478"/>
                    </a:cubicBezTo>
                    <a:cubicBezTo>
                      <a:pt x="678" y="478"/>
                      <a:pt x="679" y="478"/>
                      <a:pt x="680" y="478"/>
                    </a:cubicBezTo>
                    <a:cubicBezTo>
                      <a:pt x="680" y="476"/>
                      <a:pt x="678" y="475"/>
                      <a:pt x="677" y="474"/>
                    </a:cubicBezTo>
                    <a:cubicBezTo>
                      <a:pt x="667" y="469"/>
                      <a:pt x="658" y="461"/>
                      <a:pt x="649" y="454"/>
                    </a:cubicBezTo>
                    <a:cubicBezTo>
                      <a:pt x="642" y="448"/>
                      <a:pt x="635" y="442"/>
                      <a:pt x="628" y="436"/>
                    </a:cubicBezTo>
                    <a:cubicBezTo>
                      <a:pt x="622" y="432"/>
                      <a:pt x="617" y="427"/>
                      <a:pt x="614" y="421"/>
                    </a:cubicBezTo>
                    <a:cubicBezTo>
                      <a:pt x="610" y="415"/>
                      <a:pt x="608" y="410"/>
                      <a:pt x="605" y="404"/>
                    </a:cubicBezTo>
                    <a:cubicBezTo>
                      <a:pt x="605" y="403"/>
                      <a:pt x="605" y="403"/>
                      <a:pt x="605" y="402"/>
                    </a:cubicBezTo>
                    <a:cubicBezTo>
                      <a:pt x="605" y="402"/>
                      <a:pt x="605" y="402"/>
                      <a:pt x="605" y="402"/>
                    </a:cubicBezTo>
                    <a:cubicBezTo>
                      <a:pt x="608" y="403"/>
                      <a:pt x="611" y="404"/>
                      <a:pt x="613" y="406"/>
                    </a:cubicBezTo>
                    <a:cubicBezTo>
                      <a:pt x="618" y="409"/>
                      <a:pt x="623" y="412"/>
                      <a:pt x="628" y="415"/>
                    </a:cubicBezTo>
                    <a:cubicBezTo>
                      <a:pt x="632" y="417"/>
                      <a:pt x="636" y="420"/>
                      <a:pt x="640" y="422"/>
                    </a:cubicBezTo>
                    <a:cubicBezTo>
                      <a:pt x="648" y="426"/>
                      <a:pt x="655" y="429"/>
                      <a:pt x="663" y="433"/>
                    </a:cubicBezTo>
                    <a:cubicBezTo>
                      <a:pt x="669" y="436"/>
                      <a:pt x="675" y="437"/>
                      <a:pt x="682" y="439"/>
                    </a:cubicBezTo>
                    <a:cubicBezTo>
                      <a:pt x="684" y="439"/>
                      <a:pt x="686" y="441"/>
                      <a:pt x="689" y="441"/>
                    </a:cubicBezTo>
                    <a:cubicBezTo>
                      <a:pt x="694" y="442"/>
                      <a:pt x="699" y="442"/>
                      <a:pt x="704" y="443"/>
                    </a:cubicBezTo>
                    <a:cubicBezTo>
                      <a:pt x="710" y="444"/>
                      <a:pt x="717" y="445"/>
                      <a:pt x="724" y="446"/>
                    </a:cubicBezTo>
                    <a:cubicBezTo>
                      <a:pt x="725" y="446"/>
                      <a:pt x="726" y="446"/>
                      <a:pt x="727" y="446"/>
                    </a:cubicBezTo>
                    <a:cubicBezTo>
                      <a:pt x="728" y="446"/>
                      <a:pt x="729" y="445"/>
                      <a:pt x="729" y="445"/>
                    </a:cubicBezTo>
                    <a:cubicBezTo>
                      <a:pt x="729" y="444"/>
                      <a:pt x="729" y="443"/>
                      <a:pt x="728" y="442"/>
                    </a:cubicBezTo>
                    <a:cubicBezTo>
                      <a:pt x="728" y="442"/>
                      <a:pt x="727" y="442"/>
                      <a:pt x="727" y="441"/>
                    </a:cubicBezTo>
                    <a:cubicBezTo>
                      <a:pt x="717" y="436"/>
                      <a:pt x="706" y="432"/>
                      <a:pt x="696" y="427"/>
                    </a:cubicBezTo>
                    <a:cubicBezTo>
                      <a:pt x="688" y="422"/>
                      <a:pt x="680" y="417"/>
                      <a:pt x="673" y="412"/>
                    </a:cubicBezTo>
                    <a:cubicBezTo>
                      <a:pt x="665" y="405"/>
                      <a:pt x="657" y="398"/>
                      <a:pt x="649" y="392"/>
                    </a:cubicBezTo>
                    <a:cubicBezTo>
                      <a:pt x="639" y="386"/>
                      <a:pt x="630" y="379"/>
                      <a:pt x="621" y="371"/>
                    </a:cubicBezTo>
                    <a:cubicBezTo>
                      <a:pt x="616" y="368"/>
                      <a:pt x="612" y="364"/>
                      <a:pt x="608" y="360"/>
                    </a:cubicBezTo>
                    <a:cubicBezTo>
                      <a:pt x="601" y="355"/>
                      <a:pt x="595" y="350"/>
                      <a:pt x="589" y="344"/>
                    </a:cubicBezTo>
                    <a:cubicBezTo>
                      <a:pt x="584" y="340"/>
                      <a:pt x="579" y="336"/>
                      <a:pt x="574" y="332"/>
                    </a:cubicBezTo>
                    <a:cubicBezTo>
                      <a:pt x="568" y="328"/>
                      <a:pt x="562" y="324"/>
                      <a:pt x="558" y="318"/>
                    </a:cubicBezTo>
                    <a:cubicBezTo>
                      <a:pt x="556" y="315"/>
                      <a:pt x="554" y="313"/>
                      <a:pt x="552" y="310"/>
                    </a:cubicBezTo>
                    <a:cubicBezTo>
                      <a:pt x="552" y="310"/>
                      <a:pt x="553" y="310"/>
                      <a:pt x="553" y="310"/>
                    </a:cubicBezTo>
                    <a:cubicBezTo>
                      <a:pt x="558" y="313"/>
                      <a:pt x="564" y="317"/>
                      <a:pt x="570" y="321"/>
                    </a:cubicBezTo>
                    <a:cubicBezTo>
                      <a:pt x="575" y="324"/>
                      <a:pt x="580" y="328"/>
                      <a:pt x="585" y="332"/>
                    </a:cubicBezTo>
                    <a:cubicBezTo>
                      <a:pt x="593" y="338"/>
                      <a:pt x="602" y="343"/>
                      <a:pt x="611" y="349"/>
                    </a:cubicBezTo>
                    <a:cubicBezTo>
                      <a:pt x="614" y="351"/>
                      <a:pt x="616" y="353"/>
                      <a:pt x="619" y="355"/>
                    </a:cubicBezTo>
                    <a:cubicBezTo>
                      <a:pt x="625" y="359"/>
                      <a:pt x="631" y="363"/>
                      <a:pt x="637" y="367"/>
                    </a:cubicBezTo>
                    <a:cubicBezTo>
                      <a:pt x="640" y="368"/>
                      <a:pt x="642" y="370"/>
                      <a:pt x="644" y="372"/>
                    </a:cubicBezTo>
                    <a:cubicBezTo>
                      <a:pt x="648" y="375"/>
                      <a:pt x="653" y="378"/>
                      <a:pt x="657" y="382"/>
                    </a:cubicBezTo>
                    <a:cubicBezTo>
                      <a:pt x="659" y="383"/>
                      <a:pt x="660" y="384"/>
                      <a:pt x="662" y="386"/>
                    </a:cubicBezTo>
                    <a:cubicBezTo>
                      <a:pt x="666" y="390"/>
                      <a:pt x="669" y="394"/>
                      <a:pt x="673" y="398"/>
                    </a:cubicBezTo>
                    <a:cubicBezTo>
                      <a:pt x="678" y="403"/>
                      <a:pt x="683" y="407"/>
                      <a:pt x="687" y="412"/>
                    </a:cubicBezTo>
                    <a:cubicBezTo>
                      <a:pt x="691" y="415"/>
                      <a:pt x="694" y="418"/>
                      <a:pt x="698" y="420"/>
                    </a:cubicBezTo>
                    <a:cubicBezTo>
                      <a:pt x="706" y="425"/>
                      <a:pt x="714" y="429"/>
                      <a:pt x="723" y="433"/>
                    </a:cubicBezTo>
                    <a:cubicBezTo>
                      <a:pt x="724" y="434"/>
                      <a:pt x="725" y="435"/>
                      <a:pt x="726" y="433"/>
                    </a:cubicBezTo>
                    <a:cubicBezTo>
                      <a:pt x="726" y="433"/>
                      <a:pt x="726" y="431"/>
                      <a:pt x="725" y="430"/>
                    </a:cubicBezTo>
                    <a:cubicBezTo>
                      <a:pt x="722" y="426"/>
                      <a:pt x="720" y="422"/>
                      <a:pt x="717" y="418"/>
                    </a:cubicBezTo>
                    <a:cubicBezTo>
                      <a:pt x="716" y="417"/>
                      <a:pt x="716" y="416"/>
                      <a:pt x="715" y="415"/>
                    </a:cubicBezTo>
                    <a:cubicBezTo>
                      <a:pt x="718" y="416"/>
                      <a:pt x="721" y="417"/>
                      <a:pt x="723" y="418"/>
                    </a:cubicBezTo>
                    <a:cubicBezTo>
                      <a:pt x="727" y="419"/>
                      <a:pt x="731" y="421"/>
                      <a:pt x="736" y="422"/>
                    </a:cubicBezTo>
                    <a:cubicBezTo>
                      <a:pt x="741" y="424"/>
                      <a:pt x="747" y="425"/>
                      <a:pt x="752" y="427"/>
                    </a:cubicBezTo>
                    <a:cubicBezTo>
                      <a:pt x="754" y="427"/>
                      <a:pt x="756" y="428"/>
                      <a:pt x="758" y="429"/>
                    </a:cubicBezTo>
                    <a:cubicBezTo>
                      <a:pt x="759" y="429"/>
                      <a:pt x="760" y="429"/>
                      <a:pt x="760" y="428"/>
                    </a:cubicBezTo>
                    <a:cubicBezTo>
                      <a:pt x="761" y="428"/>
                      <a:pt x="760" y="426"/>
                      <a:pt x="760" y="426"/>
                    </a:cubicBezTo>
                    <a:cubicBezTo>
                      <a:pt x="759" y="425"/>
                      <a:pt x="758" y="424"/>
                      <a:pt x="757" y="424"/>
                    </a:cubicBezTo>
                    <a:cubicBezTo>
                      <a:pt x="752" y="419"/>
                      <a:pt x="747" y="416"/>
                      <a:pt x="742" y="411"/>
                    </a:cubicBezTo>
                    <a:cubicBezTo>
                      <a:pt x="734" y="404"/>
                      <a:pt x="727" y="396"/>
                      <a:pt x="719" y="388"/>
                    </a:cubicBezTo>
                    <a:cubicBezTo>
                      <a:pt x="715" y="383"/>
                      <a:pt x="711" y="379"/>
                      <a:pt x="707" y="374"/>
                    </a:cubicBezTo>
                    <a:cubicBezTo>
                      <a:pt x="705" y="372"/>
                      <a:pt x="703" y="369"/>
                      <a:pt x="701" y="366"/>
                    </a:cubicBezTo>
                    <a:cubicBezTo>
                      <a:pt x="699" y="364"/>
                      <a:pt x="697" y="361"/>
                      <a:pt x="695" y="359"/>
                    </a:cubicBezTo>
                    <a:cubicBezTo>
                      <a:pt x="688" y="350"/>
                      <a:pt x="681" y="341"/>
                      <a:pt x="674" y="331"/>
                    </a:cubicBezTo>
                    <a:cubicBezTo>
                      <a:pt x="674" y="331"/>
                      <a:pt x="674" y="331"/>
                      <a:pt x="674" y="331"/>
                    </a:cubicBezTo>
                    <a:cubicBezTo>
                      <a:pt x="674" y="331"/>
                      <a:pt x="674" y="331"/>
                      <a:pt x="674" y="331"/>
                    </a:cubicBezTo>
                    <a:cubicBezTo>
                      <a:pt x="674" y="331"/>
                      <a:pt x="674" y="331"/>
                      <a:pt x="674" y="331"/>
                    </a:cubicBezTo>
                    <a:cubicBezTo>
                      <a:pt x="674" y="331"/>
                      <a:pt x="674" y="331"/>
                      <a:pt x="674" y="331"/>
                    </a:cubicBezTo>
                    <a:cubicBezTo>
                      <a:pt x="676" y="332"/>
                      <a:pt x="677" y="333"/>
                      <a:pt x="679" y="334"/>
                    </a:cubicBezTo>
                    <a:cubicBezTo>
                      <a:pt x="682" y="336"/>
                      <a:pt x="685" y="339"/>
                      <a:pt x="689" y="341"/>
                    </a:cubicBezTo>
                    <a:cubicBezTo>
                      <a:pt x="695" y="344"/>
                      <a:pt x="702" y="348"/>
                      <a:pt x="709" y="351"/>
                    </a:cubicBezTo>
                    <a:cubicBezTo>
                      <a:pt x="718" y="355"/>
                      <a:pt x="726" y="359"/>
                      <a:pt x="736" y="361"/>
                    </a:cubicBezTo>
                    <a:cubicBezTo>
                      <a:pt x="738" y="362"/>
                      <a:pt x="741" y="363"/>
                      <a:pt x="743" y="364"/>
                    </a:cubicBezTo>
                    <a:cubicBezTo>
                      <a:pt x="745" y="367"/>
                      <a:pt x="748" y="369"/>
                      <a:pt x="751" y="371"/>
                    </a:cubicBezTo>
                    <a:cubicBezTo>
                      <a:pt x="758" y="375"/>
                      <a:pt x="765" y="379"/>
                      <a:pt x="771" y="383"/>
                    </a:cubicBezTo>
                    <a:cubicBezTo>
                      <a:pt x="777" y="386"/>
                      <a:pt x="783" y="389"/>
                      <a:pt x="790" y="391"/>
                    </a:cubicBezTo>
                    <a:cubicBezTo>
                      <a:pt x="793" y="392"/>
                      <a:pt x="796" y="393"/>
                      <a:pt x="799" y="394"/>
                    </a:cubicBezTo>
                    <a:cubicBezTo>
                      <a:pt x="800" y="395"/>
                      <a:pt x="801" y="395"/>
                      <a:pt x="801" y="395"/>
                    </a:cubicBezTo>
                    <a:cubicBezTo>
                      <a:pt x="802" y="395"/>
                      <a:pt x="802" y="394"/>
                      <a:pt x="802" y="394"/>
                    </a:cubicBezTo>
                    <a:cubicBezTo>
                      <a:pt x="798" y="390"/>
                      <a:pt x="794" y="386"/>
                      <a:pt x="791" y="382"/>
                    </a:cubicBezTo>
                    <a:cubicBezTo>
                      <a:pt x="787" y="378"/>
                      <a:pt x="784" y="373"/>
                      <a:pt x="780" y="369"/>
                    </a:cubicBezTo>
                    <a:cubicBezTo>
                      <a:pt x="781" y="369"/>
                      <a:pt x="782" y="369"/>
                      <a:pt x="782" y="369"/>
                    </a:cubicBezTo>
                    <a:cubicBezTo>
                      <a:pt x="787" y="369"/>
                      <a:pt x="792" y="370"/>
                      <a:pt x="796" y="370"/>
                    </a:cubicBezTo>
                    <a:cubicBezTo>
                      <a:pt x="799" y="371"/>
                      <a:pt x="801" y="369"/>
                      <a:pt x="801" y="368"/>
                    </a:cubicBezTo>
                    <a:cubicBezTo>
                      <a:pt x="801" y="366"/>
                      <a:pt x="799" y="365"/>
                      <a:pt x="798" y="365"/>
                    </a:cubicBezTo>
                    <a:cubicBezTo>
                      <a:pt x="789" y="361"/>
                      <a:pt x="780" y="357"/>
                      <a:pt x="771" y="354"/>
                    </a:cubicBezTo>
                    <a:cubicBezTo>
                      <a:pt x="767" y="352"/>
                      <a:pt x="765" y="350"/>
                      <a:pt x="763" y="347"/>
                    </a:cubicBezTo>
                    <a:cubicBezTo>
                      <a:pt x="760" y="345"/>
                      <a:pt x="758" y="342"/>
                      <a:pt x="756" y="339"/>
                    </a:cubicBezTo>
                    <a:cubicBezTo>
                      <a:pt x="753" y="334"/>
                      <a:pt x="751" y="329"/>
                      <a:pt x="747" y="325"/>
                    </a:cubicBezTo>
                    <a:cubicBezTo>
                      <a:pt x="741" y="317"/>
                      <a:pt x="735" y="309"/>
                      <a:pt x="729" y="301"/>
                    </a:cubicBezTo>
                    <a:cubicBezTo>
                      <a:pt x="722" y="291"/>
                      <a:pt x="714" y="281"/>
                      <a:pt x="706" y="272"/>
                    </a:cubicBezTo>
                    <a:cubicBezTo>
                      <a:pt x="698" y="261"/>
                      <a:pt x="688" y="252"/>
                      <a:pt x="679" y="242"/>
                    </a:cubicBezTo>
                    <a:cubicBezTo>
                      <a:pt x="674" y="237"/>
                      <a:pt x="669" y="232"/>
                      <a:pt x="664" y="227"/>
                    </a:cubicBezTo>
                    <a:cubicBezTo>
                      <a:pt x="659" y="223"/>
                      <a:pt x="655" y="218"/>
                      <a:pt x="650" y="213"/>
                    </a:cubicBezTo>
                    <a:cubicBezTo>
                      <a:pt x="642" y="207"/>
                      <a:pt x="635" y="201"/>
                      <a:pt x="626" y="196"/>
                    </a:cubicBezTo>
                    <a:cubicBezTo>
                      <a:pt x="627" y="196"/>
                      <a:pt x="627" y="196"/>
                      <a:pt x="627" y="196"/>
                    </a:cubicBezTo>
                    <a:cubicBezTo>
                      <a:pt x="637" y="193"/>
                      <a:pt x="646" y="191"/>
                      <a:pt x="655" y="188"/>
                    </a:cubicBezTo>
                    <a:cubicBezTo>
                      <a:pt x="657" y="188"/>
                      <a:pt x="659" y="188"/>
                      <a:pt x="660" y="190"/>
                    </a:cubicBezTo>
                    <a:cubicBezTo>
                      <a:pt x="664" y="195"/>
                      <a:pt x="668" y="201"/>
                      <a:pt x="673" y="206"/>
                    </a:cubicBezTo>
                    <a:cubicBezTo>
                      <a:pt x="676" y="210"/>
                      <a:pt x="679" y="213"/>
                      <a:pt x="683" y="216"/>
                    </a:cubicBezTo>
                    <a:cubicBezTo>
                      <a:pt x="688" y="223"/>
                      <a:pt x="694" y="231"/>
                      <a:pt x="700" y="238"/>
                    </a:cubicBezTo>
                    <a:cubicBezTo>
                      <a:pt x="706" y="245"/>
                      <a:pt x="712" y="252"/>
                      <a:pt x="719" y="258"/>
                    </a:cubicBezTo>
                    <a:cubicBezTo>
                      <a:pt x="724" y="264"/>
                      <a:pt x="729" y="270"/>
                      <a:pt x="734" y="275"/>
                    </a:cubicBezTo>
                    <a:cubicBezTo>
                      <a:pt x="741" y="283"/>
                      <a:pt x="748" y="288"/>
                      <a:pt x="756" y="294"/>
                    </a:cubicBezTo>
                    <a:cubicBezTo>
                      <a:pt x="760" y="297"/>
                      <a:pt x="765" y="301"/>
                      <a:pt x="770" y="304"/>
                    </a:cubicBezTo>
                    <a:cubicBezTo>
                      <a:pt x="776" y="309"/>
                      <a:pt x="783" y="314"/>
                      <a:pt x="789" y="319"/>
                    </a:cubicBezTo>
                    <a:cubicBezTo>
                      <a:pt x="793" y="322"/>
                      <a:pt x="797" y="325"/>
                      <a:pt x="802" y="327"/>
                    </a:cubicBezTo>
                    <a:cubicBezTo>
                      <a:pt x="808" y="332"/>
                      <a:pt x="815" y="337"/>
                      <a:pt x="821" y="341"/>
                    </a:cubicBezTo>
                    <a:cubicBezTo>
                      <a:pt x="825" y="344"/>
                      <a:pt x="830" y="347"/>
                      <a:pt x="833" y="350"/>
                    </a:cubicBezTo>
                    <a:cubicBezTo>
                      <a:pt x="842" y="357"/>
                      <a:pt x="850" y="365"/>
                      <a:pt x="857" y="374"/>
                    </a:cubicBezTo>
                    <a:cubicBezTo>
                      <a:pt x="859" y="377"/>
                      <a:pt x="862" y="380"/>
                      <a:pt x="864" y="382"/>
                    </a:cubicBezTo>
                    <a:cubicBezTo>
                      <a:pt x="865" y="383"/>
                      <a:pt x="866" y="383"/>
                      <a:pt x="867" y="383"/>
                    </a:cubicBezTo>
                    <a:cubicBezTo>
                      <a:pt x="867" y="382"/>
                      <a:pt x="867" y="381"/>
                      <a:pt x="868" y="380"/>
                    </a:cubicBezTo>
                    <a:cubicBezTo>
                      <a:pt x="868" y="380"/>
                      <a:pt x="867" y="379"/>
                      <a:pt x="867" y="379"/>
                    </a:cubicBezTo>
                    <a:cubicBezTo>
                      <a:pt x="863" y="371"/>
                      <a:pt x="858" y="362"/>
                      <a:pt x="854" y="354"/>
                    </a:cubicBezTo>
                    <a:cubicBezTo>
                      <a:pt x="848" y="344"/>
                      <a:pt x="843" y="335"/>
                      <a:pt x="837" y="326"/>
                    </a:cubicBezTo>
                    <a:cubicBezTo>
                      <a:pt x="830" y="318"/>
                      <a:pt x="824" y="310"/>
                      <a:pt x="816" y="303"/>
                    </a:cubicBezTo>
                    <a:cubicBezTo>
                      <a:pt x="812" y="298"/>
                      <a:pt x="808" y="294"/>
                      <a:pt x="804" y="290"/>
                    </a:cubicBezTo>
                    <a:cubicBezTo>
                      <a:pt x="798" y="285"/>
                      <a:pt x="793" y="280"/>
                      <a:pt x="787" y="276"/>
                    </a:cubicBezTo>
                    <a:cubicBezTo>
                      <a:pt x="779" y="268"/>
                      <a:pt x="770" y="261"/>
                      <a:pt x="761" y="254"/>
                    </a:cubicBezTo>
                    <a:cubicBezTo>
                      <a:pt x="758" y="251"/>
                      <a:pt x="755" y="249"/>
                      <a:pt x="752" y="246"/>
                    </a:cubicBezTo>
                    <a:cubicBezTo>
                      <a:pt x="747" y="242"/>
                      <a:pt x="742" y="238"/>
                      <a:pt x="737" y="234"/>
                    </a:cubicBezTo>
                    <a:cubicBezTo>
                      <a:pt x="731" y="229"/>
                      <a:pt x="725" y="225"/>
                      <a:pt x="719" y="220"/>
                    </a:cubicBezTo>
                    <a:cubicBezTo>
                      <a:pt x="715" y="217"/>
                      <a:pt x="711" y="214"/>
                      <a:pt x="707" y="211"/>
                    </a:cubicBezTo>
                    <a:cubicBezTo>
                      <a:pt x="702" y="208"/>
                      <a:pt x="698" y="204"/>
                      <a:pt x="693" y="201"/>
                    </a:cubicBezTo>
                    <a:cubicBezTo>
                      <a:pt x="687" y="195"/>
                      <a:pt x="679" y="191"/>
                      <a:pt x="672" y="187"/>
                    </a:cubicBezTo>
                    <a:cubicBezTo>
                      <a:pt x="671" y="187"/>
                      <a:pt x="671" y="186"/>
                      <a:pt x="669" y="186"/>
                    </a:cubicBezTo>
                    <a:cubicBezTo>
                      <a:pt x="671" y="185"/>
                      <a:pt x="671" y="185"/>
                      <a:pt x="672" y="185"/>
                    </a:cubicBezTo>
                    <a:cubicBezTo>
                      <a:pt x="678" y="183"/>
                      <a:pt x="685" y="182"/>
                      <a:pt x="692" y="180"/>
                    </a:cubicBezTo>
                    <a:cubicBezTo>
                      <a:pt x="698" y="179"/>
                      <a:pt x="698" y="179"/>
                      <a:pt x="702" y="184"/>
                    </a:cubicBezTo>
                    <a:cubicBezTo>
                      <a:pt x="707" y="191"/>
                      <a:pt x="712" y="198"/>
                      <a:pt x="717" y="205"/>
                    </a:cubicBezTo>
                    <a:cubicBezTo>
                      <a:pt x="719" y="207"/>
                      <a:pt x="721" y="209"/>
                      <a:pt x="723" y="211"/>
                    </a:cubicBezTo>
                    <a:cubicBezTo>
                      <a:pt x="726" y="214"/>
                      <a:pt x="728" y="217"/>
                      <a:pt x="731" y="220"/>
                    </a:cubicBezTo>
                    <a:cubicBezTo>
                      <a:pt x="733" y="222"/>
                      <a:pt x="736" y="224"/>
                      <a:pt x="738" y="225"/>
                    </a:cubicBezTo>
                    <a:cubicBezTo>
                      <a:pt x="744" y="229"/>
                      <a:pt x="750" y="233"/>
                      <a:pt x="756" y="237"/>
                    </a:cubicBezTo>
                    <a:cubicBezTo>
                      <a:pt x="763" y="242"/>
                      <a:pt x="771" y="247"/>
                      <a:pt x="778" y="252"/>
                    </a:cubicBezTo>
                    <a:cubicBezTo>
                      <a:pt x="783" y="256"/>
                      <a:pt x="789" y="259"/>
                      <a:pt x="794" y="263"/>
                    </a:cubicBezTo>
                    <a:cubicBezTo>
                      <a:pt x="799" y="266"/>
                      <a:pt x="803" y="269"/>
                      <a:pt x="808" y="272"/>
                    </a:cubicBezTo>
                    <a:cubicBezTo>
                      <a:pt x="816" y="278"/>
                      <a:pt x="825" y="283"/>
                      <a:pt x="834" y="288"/>
                    </a:cubicBezTo>
                    <a:cubicBezTo>
                      <a:pt x="836" y="289"/>
                      <a:pt x="837" y="291"/>
                      <a:pt x="839" y="291"/>
                    </a:cubicBezTo>
                    <a:cubicBezTo>
                      <a:pt x="847" y="296"/>
                      <a:pt x="856" y="299"/>
                      <a:pt x="863" y="304"/>
                    </a:cubicBezTo>
                    <a:cubicBezTo>
                      <a:pt x="867" y="307"/>
                      <a:pt x="871" y="308"/>
                      <a:pt x="875" y="310"/>
                    </a:cubicBezTo>
                    <a:cubicBezTo>
                      <a:pt x="879" y="312"/>
                      <a:pt x="883" y="313"/>
                      <a:pt x="888" y="315"/>
                    </a:cubicBezTo>
                    <a:cubicBezTo>
                      <a:pt x="893" y="317"/>
                      <a:pt x="898" y="320"/>
                      <a:pt x="904" y="323"/>
                    </a:cubicBezTo>
                    <a:cubicBezTo>
                      <a:pt x="911" y="326"/>
                      <a:pt x="919" y="330"/>
                      <a:pt x="927" y="334"/>
                    </a:cubicBezTo>
                    <a:cubicBezTo>
                      <a:pt x="930" y="336"/>
                      <a:pt x="933" y="339"/>
                      <a:pt x="937" y="341"/>
                    </a:cubicBezTo>
                    <a:cubicBezTo>
                      <a:pt x="938" y="342"/>
                      <a:pt x="939" y="341"/>
                      <a:pt x="940" y="341"/>
                    </a:cubicBezTo>
                    <a:cubicBezTo>
                      <a:pt x="940" y="340"/>
                      <a:pt x="940" y="339"/>
                      <a:pt x="939" y="338"/>
                    </a:cubicBezTo>
                    <a:cubicBezTo>
                      <a:pt x="938" y="336"/>
                      <a:pt x="936" y="334"/>
                      <a:pt x="934" y="331"/>
                    </a:cubicBezTo>
                    <a:cubicBezTo>
                      <a:pt x="931" y="328"/>
                      <a:pt x="928" y="324"/>
                      <a:pt x="925" y="321"/>
                    </a:cubicBezTo>
                    <a:cubicBezTo>
                      <a:pt x="924" y="318"/>
                      <a:pt x="922" y="315"/>
                      <a:pt x="920" y="313"/>
                    </a:cubicBezTo>
                    <a:cubicBezTo>
                      <a:pt x="917" y="308"/>
                      <a:pt x="913" y="304"/>
                      <a:pt x="910" y="299"/>
                    </a:cubicBezTo>
                    <a:cubicBezTo>
                      <a:pt x="906" y="295"/>
                      <a:pt x="902" y="290"/>
                      <a:pt x="898" y="286"/>
                    </a:cubicBezTo>
                    <a:cubicBezTo>
                      <a:pt x="887" y="278"/>
                      <a:pt x="877" y="270"/>
                      <a:pt x="866" y="262"/>
                    </a:cubicBezTo>
                    <a:cubicBezTo>
                      <a:pt x="859" y="258"/>
                      <a:pt x="852" y="254"/>
                      <a:pt x="845" y="250"/>
                    </a:cubicBezTo>
                    <a:cubicBezTo>
                      <a:pt x="837" y="245"/>
                      <a:pt x="829" y="240"/>
                      <a:pt x="821" y="235"/>
                    </a:cubicBezTo>
                    <a:cubicBezTo>
                      <a:pt x="810" y="229"/>
                      <a:pt x="800" y="223"/>
                      <a:pt x="790" y="217"/>
                    </a:cubicBezTo>
                    <a:cubicBezTo>
                      <a:pt x="782" y="213"/>
                      <a:pt x="774" y="208"/>
                      <a:pt x="765" y="203"/>
                    </a:cubicBezTo>
                    <a:cubicBezTo>
                      <a:pt x="756" y="198"/>
                      <a:pt x="748" y="191"/>
                      <a:pt x="738" y="186"/>
                    </a:cubicBezTo>
                    <a:cubicBezTo>
                      <a:pt x="731" y="182"/>
                      <a:pt x="724" y="179"/>
                      <a:pt x="717" y="175"/>
                    </a:cubicBezTo>
                    <a:cubicBezTo>
                      <a:pt x="723" y="174"/>
                      <a:pt x="729" y="172"/>
                      <a:pt x="735" y="171"/>
                    </a:cubicBezTo>
                    <a:cubicBezTo>
                      <a:pt x="736" y="170"/>
                      <a:pt x="738" y="171"/>
                      <a:pt x="739" y="171"/>
                    </a:cubicBezTo>
                    <a:cubicBezTo>
                      <a:pt x="743" y="174"/>
                      <a:pt x="747" y="176"/>
                      <a:pt x="751" y="180"/>
                    </a:cubicBezTo>
                    <a:cubicBezTo>
                      <a:pt x="755" y="184"/>
                      <a:pt x="760" y="187"/>
                      <a:pt x="765" y="191"/>
                    </a:cubicBezTo>
                    <a:cubicBezTo>
                      <a:pt x="771" y="194"/>
                      <a:pt x="777" y="198"/>
                      <a:pt x="783" y="202"/>
                    </a:cubicBezTo>
                    <a:cubicBezTo>
                      <a:pt x="789" y="207"/>
                      <a:pt x="795" y="211"/>
                      <a:pt x="801" y="215"/>
                    </a:cubicBezTo>
                    <a:cubicBezTo>
                      <a:pt x="808" y="220"/>
                      <a:pt x="815" y="224"/>
                      <a:pt x="821" y="228"/>
                    </a:cubicBezTo>
                    <a:cubicBezTo>
                      <a:pt x="829" y="233"/>
                      <a:pt x="836" y="237"/>
                      <a:pt x="844" y="241"/>
                    </a:cubicBezTo>
                    <a:cubicBezTo>
                      <a:pt x="854" y="246"/>
                      <a:pt x="863" y="252"/>
                      <a:pt x="873" y="256"/>
                    </a:cubicBezTo>
                    <a:cubicBezTo>
                      <a:pt x="882" y="259"/>
                      <a:pt x="890" y="262"/>
                      <a:pt x="898" y="265"/>
                    </a:cubicBezTo>
                    <a:cubicBezTo>
                      <a:pt x="902" y="267"/>
                      <a:pt x="907" y="268"/>
                      <a:pt x="911" y="270"/>
                    </a:cubicBezTo>
                    <a:cubicBezTo>
                      <a:pt x="916" y="272"/>
                      <a:pt x="921" y="274"/>
                      <a:pt x="927" y="276"/>
                    </a:cubicBezTo>
                    <a:cubicBezTo>
                      <a:pt x="936" y="280"/>
                      <a:pt x="945" y="283"/>
                      <a:pt x="954" y="286"/>
                    </a:cubicBezTo>
                    <a:cubicBezTo>
                      <a:pt x="959" y="289"/>
                      <a:pt x="965" y="290"/>
                      <a:pt x="970" y="294"/>
                    </a:cubicBezTo>
                    <a:cubicBezTo>
                      <a:pt x="971" y="294"/>
                      <a:pt x="972" y="295"/>
                      <a:pt x="973" y="295"/>
                    </a:cubicBezTo>
                    <a:cubicBezTo>
                      <a:pt x="973" y="294"/>
                      <a:pt x="973" y="293"/>
                      <a:pt x="972" y="292"/>
                    </a:cubicBezTo>
                    <a:cubicBezTo>
                      <a:pt x="968" y="288"/>
                      <a:pt x="964" y="283"/>
                      <a:pt x="960" y="278"/>
                    </a:cubicBezTo>
                    <a:cubicBezTo>
                      <a:pt x="955" y="274"/>
                      <a:pt x="950" y="270"/>
                      <a:pt x="945" y="266"/>
                    </a:cubicBezTo>
                    <a:cubicBezTo>
                      <a:pt x="936" y="258"/>
                      <a:pt x="927" y="250"/>
                      <a:pt x="918" y="242"/>
                    </a:cubicBezTo>
                    <a:cubicBezTo>
                      <a:pt x="912" y="237"/>
                      <a:pt x="906" y="233"/>
                      <a:pt x="899" y="228"/>
                    </a:cubicBezTo>
                    <a:cubicBezTo>
                      <a:pt x="895" y="225"/>
                      <a:pt x="891" y="223"/>
                      <a:pt x="887" y="220"/>
                    </a:cubicBezTo>
                    <a:cubicBezTo>
                      <a:pt x="882" y="215"/>
                      <a:pt x="875" y="213"/>
                      <a:pt x="869" y="209"/>
                    </a:cubicBezTo>
                    <a:cubicBezTo>
                      <a:pt x="863" y="206"/>
                      <a:pt x="857" y="203"/>
                      <a:pt x="851" y="200"/>
                    </a:cubicBezTo>
                    <a:cubicBezTo>
                      <a:pt x="841" y="196"/>
                      <a:pt x="832" y="191"/>
                      <a:pt x="822" y="187"/>
                    </a:cubicBezTo>
                    <a:cubicBezTo>
                      <a:pt x="818" y="185"/>
                      <a:pt x="814" y="184"/>
                      <a:pt x="809" y="182"/>
                    </a:cubicBezTo>
                    <a:cubicBezTo>
                      <a:pt x="800" y="179"/>
                      <a:pt x="790" y="176"/>
                      <a:pt x="781" y="174"/>
                    </a:cubicBezTo>
                    <a:cubicBezTo>
                      <a:pt x="774" y="172"/>
                      <a:pt x="768" y="170"/>
                      <a:pt x="761" y="169"/>
                    </a:cubicBezTo>
                    <a:cubicBezTo>
                      <a:pt x="762" y="168"/>
                      <a:pt x="762" y="168"/>
                      <a:pt x="763" y="168"/>
                    </a:cubicBezTo>
                    <a:cubicBezTo>
                      <a:pt x="768" y="169"/>
                      <a:pt x="772" y="169"/>
                      <a:pt x="777" y="170"/>
                    </a:cubicBezTo>
                    <a:cubicBezTo>
                      <a:pt x="780" y="170"/>
                      <a:pt x="783" y="171"/>
                      <a:pt x="786" y="172"/>
                    </a:cubicBezTo>
                    <a:cubicBezTo>
                      <a:pt x="790" y="172"/>
                      <a:pt x="793" y="173"/>
                      <a:pt x="797" y="174"/>
                    </a:cubicBezTo>
                    <a:cubicBezTo>
                      <a:pt x="803" y="176"/>
                      <a:pt x="810" y="179"/>
                      <a:pt x="817" y="180"/>
                    </a:cubicBezTo>
                    <a:cubicBezTo>
                      <a:pt x="827" y="182"/>
                      <a:pt x="838" y="185"/>
                      <a:pt x="848" y="189"/>
                    </a:cubicBezTo>
                    <a:cubicBezTo>
                      <a:pt x="859" y="194"/>
                      <a:pt x="870" y="196"/>
                      <a:pt x="880" y="200"/>
                    </a:cubicBezTo>
                    <a:cubicBezTo>
                      <a:pt x="891" y="205"/>
                      <a:pt x="901" y="208"/>
                      <a:pt x="912" y="212"/>
                    </a:cubicBezTo>
                    <a:cubicBezTo>
                      <a:pt x="919" y="215"/>
                      <a:pt x="926" y="217"/>
                      <a:pt x="933" y="220"/>
                    </a:cubicBezTo>
                    <a:cubicBezTo>
                      <a:pt x="942" y="223"/>
                      <a:pt x="950" y="226"/>
                      <a:pt x="959" y="229"/>
                    </a:cubicBezTo>
                    <a:cubicBezTo>
                      <a:pt x="963" y="230"/>
                      <a:pt x="966" y="232"/>
                      <a:pt x="970" y="233"/>
                    </a:cubicBezTo>
                    <a:cubicBezTo>
                      <a:pt x="975" y="235"/>
                      <a:pt x="980" y="237"/>
                      <a:pt x="985" y="239"/>
                    </a:cubicBezTo>
                    <a:cubicBezTo>
                      <a:pt x="989" y="240"/>
                      <a:pt x="993" y="241"/>
                      <a:pt x="996" y="243"/>
                    </a:cubicBezTo>
                    <a:cubicBezTo>
                      <a:pt x="1001" y="245"/>
                      <a:pt x="1006" y="247"/>
                      <a:pt x="1010" y="249"/>
                    </a:cubicBezTo>
                    <a:cubicBezTo>
                      <a:pt x="1020" y="253"/>
                      <a:pt x="1030" y="257"/>
                      <a:pt x="1039" y="262"/>
                    </a:cubicBezTo>
                    <a:cubicBezTo>
                      <a:pt x="1047" y="266"/>
                      <a:pt x="1054" y="269"/>
                      <a:pt x="1062" y="273"/>
                    </a:cubicBezTo>
                    <a:cubicBezTo>
                      <a:pt x="1063" y="273"/>
                      <a:pt x="1065" y="274"/>
                      <a:pt x="1066" y="272"/>
                    </a:cubicBezTo>
                    <a:cubicBezTo>
                      <a:pt x="1067" y="271"/>
                      <a:pt x="1066" y="270"/>
                      <a:pt x="1065" y="269"/>
                    </a:cubicBezTo>
                    <a:close/>
                    <a:moveTo>
                      <a:pt x="933" y="119"/>
                    </a:moveTo>
                    <a:cubicBezTo>
                      <a:pt x="933" y="119"/>
                      <a:pt x="933" y="119"/>
                      <a:pt x="933" y="119"/>
                    </a:cubicBezTo>
                    <a:cubicBezTo>
                      <a:pt x="930" y="120"/>
                      <a:pt x="926" y="121"/>
                      <a:pt x="922" y="121"/>
                    </a:cubicBezTo>
                    <a:cubicBezTo>
                      <a:pt x="913" y="121"/>
                      <a:pt x="904" y="121"/>
                      <a:pt x="895" y="122"/>
                    </a:cubicBezTo>
                    <a:cubicBezTo>
                      <a:pt x="891" y="123"/>
                      <a:pt x="887" y="123"/>
                      <a:pt x="882" y="123"/>
                    </a:cubicBezTo>
                    <a:cubicBezTo>
                      <a:pt x="877" y="124"/>
                      <a:pt x="871" y="124"/>
                      <a:pt x="866" y="124"/>
                    </a:cubicBezTo>
                    <a:cubicBezTo>
                      <a:pt x="862" y="125"/>
                      <a:pt x="857" y="126"/>
                      <a:pt x="853" y="126"/>
                    </a:cubicBezTo>
                    <a:cubicBezTo>
                      <a:pt x="847" y="127"/>
                      <a:pt x="841" y="127"/>
                      <a:pt x="836" y="128"/>
                    </a:cubicBezTo>
                    <a:cubicBezTo>
                      <a:pt x="829" y="129"/>
                      <a:pt x="823" y="131"/>
                      <a:pt x="817" y="132"/>
                    </a:cubicBezTo>
                    <a:cubicBezTo>
                      <a:pt x="812" y="133"/>
                      <a:pt x="807" y="135"/>
                      <a:pt x="802" y="136"/>
                    </a:cubicBezTo>
                    <a:cubicBezTo>
                      <a:pt x="800" y="137"/>
                      <a:pt x="798" y="137"/>
                      <a:pt x="795" y="138"/>
                    </a:cubicBezTo>
                    <a:cubicBezTo>
                      <a:pt x="795" y="138"/>
                      <a:pt x="795" y="138"/>
                      <a:pt x="795" y="138"/>
                    </a:cubicBezTo>
                    <a:cubicBezTo>
                      <a:pt x="795" y="139"/>
                      <a:pt x="795" y="139"/>
                      <a:pt x="794" y="139"/>
                    </a:cubicBezTo>
                    <a:cubicBezTo>
                      <a:pt x="794" y="139"/>
                      <a:pt x="794" y="139"/>
                      <a:pt x="793" y="139"/>
                    </a:cubicBezTo>
                    <a:cubicBezTo>
                      <a:pt x="793" y="139"/>
                      <a:pt x="792" y="139"/>
                      <a:pt x="792" y="139"/>
                    </a:cubicBezTo>
                    <a:cubicBezTo>
                      <a:pt x="792" y="139"/>
                      <a:pt x="791" y="140"/>
                      <a:pt x="790" y="140"/>
                    </a:cubicBezTo>
                    <a:cubicBezTo>
                      <a:pt x="790" y="140"/>
                      <a:pt x="790" y="140"/>
                      <a:pt x="790" y="140"/>
                    </a:cubicBezTo>
                    <a:cubicBezTo>
                      <a:pt x="789" y="140"/>
                      <a:pt x="789" y="140"/>
                      <a:pt x="789" y="141"/>
                    </a:cubicBezTo>
                    <a:cubicBezTo>
                      <a:pt x="789" y="141"/>
                      <a:pt x="789" y="141"/>
                      <a:pt x="789" y="141"/>
                    </a:cubicBezTo>
                    <a:cubicBezTo>
                      <a:pt x="789" y="141"/>
                      <a:pt x="788" y="141"/>
                      <a:pt x="788" y="141"/>
                    </a:cubicBezTo>
                    <a:cubicBezTo>
                      <a:pt x="788" y="141"/>
                      <a:pt x="788" y="141"/>
                      <a:pt x="788" y="141"/>
                    </a:cubicBezTo>
                    <a:cubicBezTo>
                      <a:pt x="788" y="141"/>
                      <a:pt x="787" y="141"/>
                      <a:pt x="787" y="141"/>
                    </a:cubicBezTo>
                    <a:cubicBezTo>
                      <a:pt x="787" y="142"/>
                      <a:pt x="787" y="142"/>
                      <a:pt x="786" y="142"/>
                    </a:cubicBezTo>
                    <a:cubicBezTo>
                      <a:pt x="785" y="142"/>
                      <a:pt x="783" y="143"/>
                      <a:pt x="781" y="144"/>
                    </a:cubicBezTo>
                    <a:cubicBezTo>
                      <a:pt x="781" y="143"/>
                      <a:pt x="781" y="143"/>
                      <a:pt x="781" y="143"/>
                    </a:cubicBezTo>
                    <a:cubicBezTo>
                      <a:pt x="783" y="143"/>
                      <a:pt x="785" y="142"/>
                      <a:pt x="786" y="142"/>
                    </a:cubicBezTo>
                    <a:cubicBezTo>
                      <a:pt x="787" y="142"/>
                      <a:pt x="787" y="142"/>
                      <a:pt x="787" y="141"/>
                    </a:cubicBezTo>
                    <a:cubicBezTo>
                      <a:pt x="787" y="141"/>
                      <a:pt x="788" y="141"/>
                      <a:pt x="788" y="141"/>
                    </a:cubicBezTo>
                    <a:cubicBezTo>
                      <a:pt x="788" y="141"/>
                      <a:pt x="788" y="141"/>
                      <a:pt x="788" y="141"/>
                    </a:cubicBezTo>
                    <a:cubicBezTo>
                      <a:pt x="788" y="141"/>
                      <a:pt x="789" y="141"/>
                      <a:pt x="789" y="141"/>
                    </a:cubicBezTo>
                    <a:cubicBezTo>
                      <a:pt x="789" y="141"/>
                      <a:pt x="789" y="141"/>
                      <a:pt x="789" y="141"/>
                    </a:cubicBezTo>
                    <a:cubicBezTo>
                      <a:pt x="789" y="140"/>
                      <a:pt x="789" y="140"/>
                      <a:pt x="790" y="140"/>
                    </a:cubicBezTo>
                    <a:cubicBezTo>
                      <a:pt x="790" y="140"/>
                      <a:pt x="790" y="140"/>
                      <a:pt x="790" y="140"/>
                    </a:cubicBezTo>
                    <a:cubicBezTo>
                      <a:pt x="791" y="140"/>
                      <a:pt x="792" y="139"/>
                      <a:pt x="792" y="139"/>
                    </a:cubicBezTo>
                    <a:cubicBezTo>
                      <a:pt x="792" y="139"/>
                      <a:pt x="793" y="139"/>
                      <a:pt x="793" y="139"/>
                    </a:cubicBezTo>
                    <a:cubicBezTo>
                      <a:pt x="793" y="139"/>
                      <a:pt x="794" y="139"/>
                      <a:pt x="794" y="139"/>
                    </a:cubicBezTo>
                    <a:cubicBezTo>
                      <a:pt x="795" y="139"/>
                      <a:pt x="795" y="138"/>
                      <a:pt x="795" y="138"/>
                    </a:cubicBezTo>
                    <a:cubicBezTo>
                      <a:pt x="795" y="138"/>
                      <a:pt x="795" y="138"/>
                      <a:pt x="795" y="138"/>
                    </a:cubicBezTo>
                    <a:cubicBezTo>
                      <a:pt x="798" y="137"/>
                      <a:pt x="800" y="136"/>
                      <a:pt x="802" y="135"/>
                    </a:cubicBezTo>
                    <a:cubicBezTo>
                      <a:pt x="814" y="131"/>
                      <a:pt x="826" y="126"/>
                      <a:pt x="839" y="125"/>
                    </a:cubicBezTo>
                    <a:cubicBezTo>
                      <a:pt x="848" y="124"/>
                      <a:pt x="857" y="121"/>
                      <a:pt x="865" y="120"/>
                    </a:cubicBezTo>
                    <a:cubicBezTo>
                      <a:pt x="872" y="119"/>
                      <a:pt x="879" y="119"/>
                      <a:pt x="885" y="119"/>
                    </a:cubicBezTo>
                    <a:cubicBezTo>
                      <a:pt x="893" y="118"/>
                      <a:pt x="900" y="118"/>
                      <a:pt x="908" y="118"/>
                    </a:cubicBezTo>
                    <a:cubicBezTo>
                      <a:pt x="915" y="118"/>
                      <a:pt x="922" y="119"/>
                      <a:pt x="928" y="119"/>
                    </a:cubicBezTo>
                    <a:cubicBezTo>
                      <a:pt x="930" y="119"/>
                      <a:pt x="932" y="119"/>
                      <a:pt x="933" y="119"/>
                    </a:cubicBezTo>
                    <a:cubicBezTo>
                      <a:pt x="933" y="119"/>
                      <a:pt x="933" y="119"/>
                      <a:pt x="933" y="119"/>
                    </a:cubicBezTo>
                    <a:cubicBezTo>
                      <a:pt x="934" y="119"/>
                      <a:pt x="934" y="119"/>
                      <a:pt x="934" y="119"/>
                    </a:cubicBezTo>
                    <a:cubicBezTo>
                      <a:pt x="934" y="119"/>
                      <a:pt x="934" y="119"/>
                      <a:pt x="933" y="119"/>
                    </a:cubicBezTo>
                    <a:close/>
                    <a:moveTo>
                      <a:pt x="778" y="142"/>
                    </a:moveTo>
                    <a:cubicBezTo>
                      <a:pt x="779" y="142"/>
                      <a:pt x="779" y="142"/>
                      <a:pt x="779" y="141"/>
                    </a:cubicBezTo>
                    <a:cubicBezTo>
                      <a:pt x="779" y="141"/>
                      <a:pt x="780" y="141"/>
                      <a:pt x="780" y="141"/>
                    </a:cubicBezTo>
                    <a:cubicBezTo>
                      <a:pt x="780" y="141"/>
                      <a:pt x="781" y="141"/>
                      <a:pt x="781" y="141"/>
                    </a:cubicBezTo>
                    <a:cubicBezTo>
                      <a:pt x="782" y="140"/>
                      <a:pt x="782" y="140"/>
                      <a:pt x="783" y="139"/>
                    </a:cubicBezTo>
                    <a:cubicBezTo>
                      <a:pt x="783" y="139"/>
                      <a:pt x="783" y="139"/>
                      <a:pt x="783" y="139"/>
                    </a:cubicBezTo>
                    <a:cubicBezTo>
                      <a:pt x="790" y="136"/>
                      <a:pt x="797" y="132"/>
                      <a:pt x="804" y="129"/>
                    </a:cubicBezTo>
                    <a:cubicBezTo>
                      <a:pt x="807" y="128"/>
                      <a:pt x="810" y="126"/>
                      <a:pt x="813" y="125"/>
                    </a:cubicBezTo>
                    <a:cubicBezTo>
                      <a:pt x="825" y="121"/>
                      <a:pt x="837" y="117"/>
                      <a:pt x="849" y="113"/>
                    </a:cubicBezTo>
                    <a:cubicBezTo>
                      <a:pt x="855" y="112"/>
                      <a:pt x="861" y="110"/>
                      <a:pt x="867" y="110"/>
                    </a:cubicBezTo>
                    <a:cubicBezTo>
                      <a:pt x="872" y="109"/>
                      <a:pt x="876" y="109"/>
                      <a:pt x="880" y="109"/>
                    </a:cubicBezTo>
                    <a:cubicBezTo>
                      <a:pt x="885" y="108"/>
                      <a:pt x="889" y="108"/>
                      <a:pt x="893" y="108"/>
                    </a:cubicBezTo>
                    <a:cubicBezTo>
                      <a:pt x="898" y="108"/>
                      <a:pt x="903" y="108"/>
                      <a:pt x="909" y="109"/>
                    </a:cubicBezTo>
                    <a:cubicBezTo>
                      <a:pt x="916" y="109"/>
                      <a:pt x="923" y="110"/>
                      <a:pt x="931" y="112"/>
                    </a:cubicBezTo>
                    <a:cubicBezTo>
                      <a:pt x="936" y="113"/>
                      <a:pt x="942" y="114"/>
                      <a:pt x="947" y="115"/>
                    </a:cubicBezTo>
                    <a:cubicBezTo>
                      <a:pt x="947" y="115"/>
                      <a:pt x="947" y="116"/>
                      <a:pt x="947" y="116"/>
                    </a:cubicBezTo>
                    <a:cubicBezTo>
                      <a:pt x="946" y="116"/>
                      <a:pt x="945" y="116"/>
                      <a:pt x="944" y="116"/>
                    </a:cubicBezTo>
                    <a:cubicBezTo>
                      <a:pt x="939" y="116"/>
                      <a:pt x="934" y="116"/>
                      <a:pt x="928" y="116"/>
                    </a:cubicBezTo>
                    <a:cubicBezTo>
                      <a:pt x="920" y="116"/>
                      <a:pt x="912" y="115"/>
                      <a:pt x="903" y="115"/>
                    </a:cubicBezTo>
                    <a:cubicBezTo>
                      <a:pt x="897" y="115"/>
                      <a:pt x="890" y="116"/>
                      <a:pt x="884" y="116"/>
                    </a:cubicBezTo>
                    <a:cubicBezTo>
                      <a:pt x="874" y="115"/>
                      <a:pt x="865" y="117"/>
                      <a:pt x="856" y="119"/>
                    </a:cubicBezTo>
                    <a:cubicBezTo>
                      <a:pt x="847" y="120"/>
                      <a:pt x="838" y="121"/>
                      <a:pt x="829" y="123"/>
                    </a:cubicBezTo>
                    <a:cubicBezTo>
                      <a:pt x="824" y="124"/>
                      <a:pt x="819" y="126"/>
                      <a:pt x="815" y="127"/>
                    </a:cubicBezTo>
                    <a:cubicBezTo>
                      <a:pt x="807" y="130"/>
                      <a:pt x="799" y="133"/>
                      <a:pt x="791" y="136"/>
                    </a:cubicBezTo>
                    <a:cubicBezTo>
                      <a:pt x="789" y="137"/>
                      <a:pt x="786" y="138"/>
                      <a:pt x="783" y="139"/>
                    </a:cubicBezTo>
                    <a:cubicBezTo>
                      <a:pt x="783" y="139"/>
                      <a:pt x="783" y="139"/>
                      <a:pt x="783" y="139"/>
                    </a:cubicBezTo>
                    <a:cubicBezTo>
                      <a:pt x="782" y="140"/>
                      <a:pt x="782" y="140"/>
                      <a:pt x="781" y="141"/>
                    </a:cubicBezTo>
                    <a:cubicBezTo>
                      <a:pt x="781" y="141"/>
                      <a:pt x="780" y="141"/>
                      <a:pt x="780" y="141"/>
                    </a:cubicBezTo>
                    <a:cubicBezTo>
                      <a:pt x="780" y="141"/>
                      <a:pt x="779" y="141"/>
                      <a:pt x="779" y="141"/>
                    </a:cubicBezTo>
                    <a:cubicBezTo>
                      <a:pt x="779" y="142"/>
                      <a:pt x="779" y="142"/>
                      <a:pt x="778" y="142"/>
                    </a:cubicBezTo>
                    <a:cubicBezTo>
                      <a:pt x="778" y="142"/>
                      <a:pt x="778" y="142"/>
                      <a:pt x="777" y="142"/>
                    </a:cubicBezTo>
                    <a:cubicBezTo>
                      <a:pt x="777" y="142"/>
                      <a:pt x="777" y="142"/>
                      <a:pt x="777" y="142"/>
                    </a:cubicBezTo>
                    <a:cubicBezTo>
                      <a:pt x="778" y="142"/>
                      <a:pt x="778" y="142"/>
                      <a:pt x="778" y="142"/>
                    </a:cubicBezTo>
                    <a:close/>
                    <a:moveTo>
                      <a:pt x="775" y="146"/>
                    </a:moveTo>
                    <a:cubicBezTo>
                      <a:pt x="775" y="146"/>
                      <a:pt x="776" y="146"/>
                      <a:pt x="776" y="146"/>
                    </a:cubicBezTo>
                    <a:cubicBezTo>
                      <a:pt x="776" y="146"/>
                      <a:pt x="777" y="146"/>
                      <a:pt x="777" y="146"/>
                    </a:cubicBezTo>
                    <a:cubicBezTo>
                      <a:pt x="777" y="145"/>
                      <a:pt x="777" y="145"/>
                      <a:pt x="778" y="145"/>
                    </a:cubicBezTo>
                    <a:cubicBezTo>
                      <a:pt x="778" y="145"/>
                      <a:pt x="778" y="145"/>
                      <a:pt x="779" y="145"/>
                    </a:cubicBezTo>
                    <a:cubicBezTo>
                      <a:pt x="778" y="145"/>
                      <a:pt x="778" y="145"/>
                      <a:pt x="778" y="145"/>
                    </a:cubicBezTo>
                    <a:cubicBezTo>
                      <a:pt x="778" y="145"/>
                      <a:pt x="777" y="145"/>
                      <a:pt x="777" y="146"/>
                    </a:cubicBezTo>
                    <a:cubicBezTo>
                      <a:pt x="777" y="146"/>
                      <a:pt x="776" y="146"/>
                      <a:pt x="776" y="146"/>
                    </a:cubicBezTo>
                    <a:cubicBezTo>
                      <a:pt x="776" y="146"/>
                      <a:pt x="776" y="146"/>
                      <a:pt x="775" y="146"/>
                    </a:cubicBezTo>
                    <a:cubicBezTo>
                      <a:pt x="775" y="146"/>
                      <a:pt x="775" y="146"/>
                      <a:pt x="775" y="146"/>
                    </a:cubicBezTo>
                    <a:close/>
                    <a:moveTo>
                      <a:pt x="771" y="145"/>
                    </a:moveTo>
                    <a:cubicBezTo>
                      <a:pt x="771" y="145"/>
                      <a:pt x="771" y="145"/>
                      <a:pt x="771" y="145"/>
                    </a:cubicBezTo>
                    <a:cubicBezTo>
                      <a:pt x="772" y="145"/>
                      <a:pt x="772" y="145"/>
                      <a:pt x="772" y="145"/>
                    </a:cubicBezTo>
                    <a:cubicBezTo>
                      <a:pt x="773" y="144"/>
                      <a:pt x="773" y="144"/>
                      <a:pt x="773" y="144"/>
                    </a:cubicBezTo>
                    <a:cubicBezTo>
                      <a:pt x="773" y="144"/>
                      <a:pt x="773" y="144"/>
                      <a:pt x="773" y="144"/>
                    </a:cubicBezTo>
                    <a:cubicBezTo>
                      <a:pt x="773" y="144"/>
                      <a:pt x="773" y="144"/>
                      <a:pt x="773" y="144"/>
                    </a:cubicBezTo>
                    <a:cubicBezTo>
                      <a:pt x="773" y="144"/>
                      <a:pt x="773" y="144"/>
                      <a:pt x="772" y="145"/>
                    </a:cubicBezTo>
                    <a:cubicBezTo>
                      <a:pt x="772" y="145"/>
                      <a:pt x="772" y="145"/>
                      <a:pt x="771" y="145"/>
                    </a:cubicBezTo>
                    <a:cubicBezTo>
                      <a:pt x="771" y="145"/>
                      <a:pt x="771" y="145"/>
                      <a:pt x="771" y="145"/>
                    </a:cubicBezTo>
                    <a:cubicBezTo>
                      <a:pt x="770" y="145"/>
                      <a:pt x="770" y="146"/>
                      <a:pt x="770" y="146"/>
                    </a:cubicBezTo>
                    <a:cubicBezTo>
                      <a:pt x="770" y="146"/>
                      <a:pt x="770" y="146"/>
                      <a:pt x="770" y="146"/>
                    </a:cubicBezTo>
                    <a:cubicBezTo>
                      <a:pt x="770" y="146"/>
                      <a:pt x="770" y="145"/>
                      <a:pt x="771" y="145"/>
                    </a:cubicBezTo>
                    <a:close/>
                    <a:moveTo>
                      <a:pt x="835" y="91"/>
                    </a:moveTo>
                    <a:cubicBezTo>
                      <a:pt x="835" y="91"/>
                      <a:pt x="835" y="91"/>
                      <a:pt x="835" y="91"/>
                    </a:cubicBezTo>
                    <a:cubicBezTo>
                      <a:pt x="834" y="91"/>
                      <a:pt x="833" y="91"/>
                      <a:pt x="833" y="92"/>
                    </a:cubicBezTo>
                    <a:cubicBezTo>
                      <a:pt x="833" y="92"/>
                      <a:pt x="833" y="92"/>
                      <a:pt x="833" y="92"/>
                    </a:cubicBezTo>
                    <a:cubicBezTo>
                      <a:pt x="833" y="91"/>
                      <a:pt x="834" y="91"/>
                      <a:pt x="835" y="91"/>
                    </a:cubicBezTo>
                    <a:close/>
                    <a:moveTo>
                      <a:pt x="868" y="88"/>
                    </a:moveTo>
                    <a:cubicBezTo>
                      <a:pt x="877" y="87"/>
                      <a:pt x="886" y="87"/>
                      <a:pt x="895" y="88"/>
                    </a:cubicBezTo>
                    <a:cubicBezTo>
                      <a:pt x="898" y="89"/>
                      <a:pt x="900" y="89"/>
                      <a:pt x="903" y="89"/>
                    </a:cubicBezTo>
                    <a:cubicBezTo>
                      <a:pt x="903" y="89"/>
                      <a:pt x="903" y="90"/>
                      <a:pt x="903" y="90"/>
                    </a:cubicBezTo>
                    <a:cubicBezTo>
                      <a:pt x="900" y="90"/>
                      <a:pt x="897" y="90"/>
                      <a:pt x="894" y="90"/>
                    </a:cubicBezTo>
                    <a:cubicBezTo>
                      <a:pt x="888" y="90"/>
                      <a:pt x="883" y="90"/>
                      <a:pt x="878" y="90"/>
                    </a:cubicBezTo>
                    <a:cubicBezTo>
                      <a:pt x="869" y="90"/>
                      <a:pt x="861" y="92"/>
                      <a:pt x="853" y="92"/>
                    </a:cubicBezTo>
                    <a:cubicBezTo>
                      <a:pt x="847" y="92"/>
                      <a:pt x="842" y="93"/>
                      <a:pt x="837" y="95"/>
                    </a:cubicBezTo>
                    <a:cubicBezTo>
                      <a:pt x="831" y="97"/>
                      <a:pt x="825" y="98"/>
                      <a:pt x="820" y="100"/>
                    </a:cubicBezTo>
                    <a:cubicBezTo>
                      <a:pt x="822" y="99"/>
                      <a:pt x="824" y="97"/>
                      <a:pt x="827" y="96"/>
                    </a:cubicBezTo>
                    <a:cubicBezTo>
                      <a:pt x="840" y="93"/>
                      <a:pt x="854" y="89"/>
                      <a:pt x="868" y="88"/>
                    </a:cubicBezTo>
                    <a:close/>
                    <a:moveTo>
                      <a:pt x="718" y="154"/>
                    </a:moveTo>
                    <a:cubicBezTo>
                      <a:pt x="718" y="154"/>
                      <a:pt x="718" y="154"/>
                      <a:pt x="718" y="154"/>
                    </a:cubicBezTo>
                    <a:cubicBezTo>
                      <a:pt x="718" y="154"/>
                      <a:pt x="718" y="154"/>
                      <a:pt x="719" y="154"/>
                    </a:cubicBezTo>
                    <a:cubicBezTo>
                      <a:pt x="721" y="151"/>
                      <a:pt x="723" y="149"/>
                      <a:pt x="725" y="147"/>
                    </a:cubicBezTo>
                    <a:cubicBezTo>
                      <a:pt x="728" y="144"/>
                      <a:pt x="731" y="142"/>
                      <a:pt x="733" y="139"/>
                    </a:cubicBezTo>
                    <a:cubicBezTo>
                      <a:pt x="736" y="137"/>
                      <a:pt x="737" y="135"/>
                      <a:pt x="740" y="134"/>
                    </a:cubicBezTo>
                    <a:cubicBezTo>
                      <a:pt x="748" y="127"/>
                      <a:pt x="756" y="122"/>
                      <a:pt x="766" y="118"/>
                    </a:cubicBezTo>
                    <a:cubicBezTo>
                      <a:pt x="779" y="112"/>
                      <a:pt x="792" y="105"/>
                      <a:pt x="806" y="100"/>
                    </a:cubicBezTo>
                    <a:cubicBezTo>
                      <a:pt x="811" y="97"/>
                      <a:pt x="816" y="96"/>
                      <a:pt x="822" y="95"/>
                    </a:cubicBezTo>
                    <a:cubicBezTo>
                      <a:pt x="822" y="95"/>
                      <a:pt x="822" y="95"/>
                      <a:pt x="822" y="95"/>
                    </a:cubicBezTo>
                    <a:cubicBezTo>
                      <a:pt x="822" y="95"/>
                      <a:pt x="823" y="95"/>
                      <a:pt x="823" y="94"/>
                    </a:cubicBezTo>
                    <a:cubicBezTo>
                      <a:pt x="823" y="94"/>
                      <a:pt x="824" y="94"/>
                      <a:pt x="824" y="94"/>
                    </a:cubicBezTo>
                    <a:cubicBezTo>
                      <a:pt x="824" y="94"/>
                      <a:pt x="824" y="94"/>
                      <a:pt x="824" y="94"/>
                    </a:cubicBezTo>
                    <a:cubicBezTo>
                      <a:pt x="824" y="94"/>
                      <a:pt x="823" y="94"/>
                      <a:pt x="823" y="94"/>
                    </a:cubicBezTo>
                    <a:cubicBezTo>
                      <a:pt x="823" y="95"/>
                      <a:pt x="823" y="95"/>
                      <a:pt x="822" y="95"/>
                    </a:cubicBezTo>
                    <a:cubicBezTo>
                      <a:pt x="822" y="95"/>
                      <a:pt x="822" y="95"/>
                      <a:pt x="822" y="95"/>
                    </a:cubicBezTo>
                    <a:cubicBezTo>
                      <a:pt x="812" y="99"/>
                      <a:pt x="801" y="103"/>
                      <a:pt x="791" y="108"/>
                    </a:cubicBezTo>
                    <a:cubicBezTo>
                      <a:pt x="785" y="110"/>
                      <a:pt x="780" y="113"/>
                      <a:pt x="775" y="116"/>
                    </a:cubicBezTo>
                    <a:cubicBezTo>
                      <a:pt x="766" y="122"/>
                      <a:pt x="757" y="128"/>
                      <a:pt x="748" y="133"/>
                    </a:cubicBezTo>
                    <a:cubicBezTo>
                      <a:pt x="739" y="140"/>
                      <a:pt x="729" y="146"/>
                      <a:pt x="720" y="153"/>
                    </a:cubicBezTo>
                    <a:cubicBezTo>
                      <a:pt x="720" y="153"/>
                      <a:pt x="719" y="153"/>
                      <a:pt x="719" y="154"/>
                    </a:cubicBezTo>
                    <a:cubicBezTo>
                      <a:pt x="718" y="154"/>
                      <a:pt x="718" y="154"/>
                      <a:pt x="718" y="154"/>
                    </a:cubicBezTo>
                    <a:cubicBezTo>
                      <a:pt x="718" y="154"/>
                      <a:pt x="718" y="154"/>
                      <a:pt x="718" y="154"/>
                    </a:cubicBezTo>
                    <a:cubicBezTo>
                      <a:pt x="717" y="154"/>
                      <a:pt x="717" y="154"/>
                      <a:pt x="717" y="154"/>
                    </a:cubicBezTo>
                    <a:lnTo>
                      <a:pt x="718" y="154"/>
                    </a:lnTo>
                    <a:close/>
                    <a:moveTo>
                      <a:pt x="820" y="100"/>
                    </a:moveTo>
                    <a:cubicBezTo>
                      <a:pt x="819" y="100"/>
                      <a:pt x="819" y="100"/>
                      <a:pt x="819" y="100"/>
                    </a:cubicBezTo>
                    <a:cubicBezTo>
                      <a:pt x="819" y="100"/>
                      <a:pt x="818" y="100"/>
                      <a:pt x="818" y="100"/>
                    </a:cubicBezTo>
                    <a:cubicBezTo>
                      <a:pt x="818" y="101"/>
                      <a:pt x="817" y="101"/>
                      <a:pt x="817" y="101"/>
                    </a:cubicBezTo>
                    <a:cubicBezTo>
                      <a:pt x="817" y="101"/>
                      <a:pt x="817" y="101"/>
                      <a:pt x="817" y="101"/>
                    </a:cubicBezTo>
                    <a:cubicBezTo>
                      <a:pt x="812" y="103"/>
                      <a:pt x="807" y="105"/>
                      <a:pt x="803" y="108"/>
                    </a:cubicBezTo>
                    <a:cubicBezTo>
                      <a:pt x="794" y="112"/>
                      <a:pt x="786" y="117"/>
                      <a:pt x="777" y="121"/>
                    </a:cubicBezTo>
                    <a:cubicBezTo>
                      <a:pt x="773" y="123"/>
                      <a:pt x="768" y="125"/>
                      <a:pt x="764" y="127"/>
                    </a:cubicBezTo>
                    <a:cubicBezTo>
                      <a:pt x="764" y="127"/>
                      <a:pt x="764" y="127"/>
                      <a:pt x="764" y="127"/>
                    </a:cubicBezTo>
                    <a:cubicBezTo>
                      <a:pt x="764" y="127"/>
                      <a:pt x="763" y="127"/>
                      <a:pt x="763" y="128"/>
                    </a:cubicBezTo>
                    <a:cubicBezTo>
                      <a:pt x="762" y="128"/>
                      <a:pt x="761" y="128"/>
                      <a:pt x="760" y="129"/>
                    </a:cubicBezTo>
                    <a:cubicBezTo>
                      <a:pt x="760" y="129"/>
                      <a:pt x="760" y="129"/>
                      <a:pt x="760" y="129"/>
                    </a:cubicBezTo>
                    <a:cubicBezTo>
                      <a:pt x="761" y="128"/>
                      <a:pt x="762" y="128"/>
                      <a:pt x="763" y="128"/>
                    </a:cubicBezTo>
                    <a:cubicBezTo>
                      <a:pt x="763" y="127"/>
                      <a:pt x="764" y="127"/>
                      <a:pt x="764" y="127"/>
                    </a:cubicBezTo>
                    <a:cubicBezTo>
                      <a:pt x="764" y="127"/>
                      <a:pt x="764" y="127"/>
                      <a:pt x="764" y="127"/>
                    </a:cubicBezTo>
                    <a:cubicBezTo>
                      <a:pt x="768" y="124"/>
                      <a:pt x="773" y="121"/>
                      <a:pt x="777" y="118"/>
                    </a:cubicBezTo>
                    <a:cubicBezTo>
                      <a:pt x="789" y="110"/>
                      <a:pt x="803" y="106"/>
                      <a:pt x="816" y="101"/>
                    </a:cubicBezTo>
                    <a:cubicBezTo>
                      <a:pt x="816" y="101"/>
                      <a:pt x="817" y="101"/>
                      <a:pt x="817" y="101"/>
                    </a:cubicBezTo>
                    <a:cubicBezTo>
                      <a:pt x="817" y="101"/>
                      <a:pt x="817" y="101"/>
                      <a:pt x="817" y="101"/>
                    </a:cubicBezTo>
                    <a:cubicBezTo>
                      <a:pt x="817" y="101"/>
                      <a:pt x="818" y="100"/>
                      <a:pt x="818" y="100"/>
                    </a:cubicBezTo>
                    <a:cubicBezTo>
                      <a:pt x="818" y="100"/>
                      <a:pt x="819" y="100"/>
                      <a:pt x="819" y="100"/>
                    </a:cubicBezTo>
                    <a:cubicBezTo>
                      <a:pt x="819" y="100"/>
                      <a:pt x="819" y="100"/>
                      <a:pt x="820" y="100"/>
                    </a:cubicBezTo>
                    <a:close/>
                    <a:moveTo>
                      <a:pt x="711" y="165"/>
                    </a:moveTo>
                    <a:cubicBezTo>
                      <a:pt x="714" y="162"/>
                      <a:pt x="716" y="160"/>
                      <a:pt x="719" y="157"/>
                    </a:cubicBezTo>
                    <a:cubicBezTo>
                      <a:pt x="724" y="154"/>
                      <a:pt x="728" y="151"/>
                      <a:pt x="733" y="149"/>
                    </a:cubicBezTo>
                    <a:cubicBezTo>
                      <a:pt x="737" y="146"/>
                      <a:pt x="742" y="143"/>
                      <a:pt x="746" y="141"/>
                    </a:cubicBezTo>
                    <a:cubicBezTo>
                      <a:pt x="758" y="135"/>
                      <a:pt x="770" y="130"/>
                      <a:pt x="781" y="124"/>
                    </a:cubicBezTo>
                    <a:cubicBezTo>
                      <a:pt x="790" y="120"/>
                      <a:pt x="799" y="115"/>
                      <a:pt x="808" y="110"/>
                    </a:cubicBezTo>
                    <a:cubicBezTo>
                      <a:pt x="816" y="105"/>
                      <a:pt x="825" y="102"/>
                      <a:pt x="835" y="100"/>
                    </a:cubicBezTo>
                    <a:cubicBezTo>
                      <a:pt x="837" y="99"/>
                      <a:pt x="839" y="98"/>
                      <a:pt x="841" y="98"/>
                    </a:cubicBezTo>
                    <a:cubicBezTo>
                      <a:pt x="847" y="95"/>
                      <a:pt x="854" y="95"/>
                      <a:pt x="860" y="95"/>
                    </a:cubicBezTo>
                    <a:cubicBezTo>
                      <a:pt x="866" y="94"/>
                      <a:pt x="871" y="94"/>
                      <a:pt x="877" y="93"/>
                    </a:cubicBezTo>
                    <a:cubicBezTo>
                      <a:pt x="881" y="93"/>
                      <a:pt x="885" y="93"/>
                      <a:pt x="889" y="93"/>
                    </a:cubicBezTo>
                    <a:cubicBezTo>
                      <a:pt x="889" y="93"/>
                      <a:pt x="889" y="93"/>
                      <a:pt x="889" y="93"/>
                    </a:cubicBezTo>
                    <a:cubicBezTo>
                      <a:pt x="889" y="93"/>
                      <a:pt x="889" y="93"/>
                      <a:pt x="889" y="93"/>
                    </a:cubicBezTo>
                    <a:cubicBezTo>
                      <a:pt x="890" y="93"/>
                      <a:pt x="890" y="93"/>
                      <a:pt x="891" y="93"/>
                    </a:cubicBezTo>
                    <a:cubicBezTo>
                      <a:pt x="891" y="93"/>
                      <a:pt x="891" y="93"/>
                      <a:pt x="891" y="93"/>
                    </a:cubicBezTo>
                    <a:cubicBezTo>
                      <a:pt x="890" y="93"/>
                      <a:pt x="890" y="93"/>
                      <a:pt x="889" y="93"/>
                    </a:cubicBezTo>
                    <a:cubicBezTo>
                      <a:pt x="889" y="93"/>
                      <a:pt x="889" y="93"/>
                      <a:pt x="889" y="93"/>
                    </a:cubicBezTo>
                    <a:cubicBezTo>
                      <a:pt x="889" y="93"/>
                      <a:pt x="889" y="93"/>
                      <a:pt x="889" y="93"/>
                    </a:cubicBezTo>
                    <a:cubicBezTo>
                      <a:pt x="884" y="94"/>
                      <a:pt x="880" y="95"/>
                      <a:pt x="876" y="96"/>
                    </a:cubicBezTo>
                    <a:cubicBezTo>
                      <a:pt x="863" y="99"/>
                      <a:pt x="849" y="102"/>
                      <a:pt x="836" y="106"/>
                    </a:cubicBezTo>
                    <a:cubicBezTo>
                      <a:pt x="827" y="109"/>
                      <a:pt x="818" y="112"/>
                      <a:pt x="809" y="116"/>
                    </a:cubicBezTo>
                    <a:cubicBezTo>
                      <a:pt x="799" y="119"/>
                      <a:pt x="790" y="123"/>
                      <a:pt x="780" y="127"/>
                    </a:cubicBezTo>
                    <a:cubicBezTo>
                      <a:pt x="771" y="132"/>
                      <a:pt x="762" y="137"/>
                      <a:pt x="752" y="141"/>
                    </a:cubicBezTo>
                    <a:cubicBezTo>
                      <a:pt x="742" y="145"/>
                      <a:pt x="733" y="151"/>
                      <a:pt x="724" y="157"/>
                    </a:cubicBezTo>
                    <a:cubicBezTo>
                      <a:pt x="720" y="159"/>
                      <a:pt x="715" y="162"/>
                      <a:pt x="711" y="165"/>
                    </a:cubicBezTo>
                    <a:cubicBezTo>
                      <a:pt x="711" y="165"/>
                      <a:pt x="711" y="165"/>
                      <a:pt x="711" y="165"/>
                    </a:cubicBezTo>
                    <a:cubicBezTo>
                      <a:pt x="711" y="165"/>
                      <a:pt x="711" y="165"/>
                      <a:pt x="711" y="165"/>
                    </a:cubicBezTo>
                    <a:cubicBezTo>
                      <a:pt x="711" y="165"/>
                      <a:pt x="711" y="165"/>
                      <a:pt x="711" y="165"/>
                    </a:cubicBezTo>
                    <a:close/>
                    <a:moveTo>
                      <a:pt x="108" y="368"/>
                    </a:moveTo>
                    <a:cubicBezTo>
                      <a:pt x="108" y="368"/>
                      <a:pt x="108" y="368"/>
                      <a:pt x="108" y="369"/>
                    </a:cubicBezTo>
                    <a:cubicBezTo>
                      <a:pt x="108" y="369"/>
                      <a:pt x="108" y="369"/>
                      <a:pt x="108" y="369"/>
                    </a:cubicBezTo>
                    <a:cubicBezTo>
                      <a:pt x="108" y="369"/>
                      <a:pt x="108" y="369"/>
                      <a:pt x="108" y="369"/>
                    </a:cubicBezTo>
                    <a:cubicBezTo>
                      <a:pt x="108" y="368"/>
                      <a:pt x="108" y="368"/>
                      <a:pt x="108" y="368"/>
                    </a:cubicBezTo>
                    <a:cubicBezTo>
                      <a:pt x="108" y="368"/>
                      <a:pt x="108" y="367"/>
                      <a:pt x="108" y="367"/>
                    </a:cubicBezTo>
                    <a:cubicBezTo>
                      <a:pt x="108" y="367"/>
                      <a:pt x="108" y="367"/>
                      <a:pt x="108" y="367"/>
                    </a:cubicBezTo>
                    <a:cubicBezTo>
                      <a:pt x="108" y="367"/>
                      <a:pt x="108" y="368"/>
                      <a:pt x="108" y="368"/>
                    </a:cubicBezTo>
                    <a:close/>
                    <a:moveTo>
                      <a:pt x="109" y="361"/>
                    </a:moveTo>
                    <a:cubicBezTo>
                      <a:pt x="109" y="361"/>
                      <a:pt x="109" y="361"/>
                      <a:pt x="109" y="361"/>
                    </a:cubicBezTo>
                    <a:cubicBezTo>
                      <a:pt x="109" y="361"/>
                      <a:pt x="109" y="361"/>
                      <a:pt x="109" y="361"/>
                    </a:cubicBezTo>
                    <a:close/>
                    <a:moveTo>
                      <a:pt x="110" y="355"/>
                    </a:moveTo>
                    <a:cubicBezTo>
                      <a:pt x="110" y="355"/>
                      <a:pt x="110" y="355"/>
                      <a:pt x="110" y="355"/>
                    </a:cubicBezTo>
                    <a:cubicBezTo>
                      <a:pt x="110" y="355"/>
                      <a:pt x="110" y="355"/>
                      <a:pt x="110" y="355"/>
                    </a:cubicBezTo>
                    <a:close/>
                    <a:moveTo>
                      <a:pt x="110" y="349"/>
                    </a:moveTo>
                    <a:cubicBezTo>
                      <a:pt x="110" y="349"/>
                      <a:pt x="110" y="349"/>
                      <a:pt x="110" y="349"/>
                    </a:cubicBezTo>
                    <a:cubicBezTo>
                      <a:pt x="110" y="349"/>
                      <a:pt x="110" y="349"/>
                      <a:pt x="110" y="349"/>
                    </a:cubicBezTo>
                    <a:close/>
                    <a:moveTo>
                      <a:pt x="170" y="174"/>
                    </a:moveTo>
                    <a:cubicBezTo>
                      <a:pt x="167" y="182"/>
                      <a:pt x="165" y="190"/>
                      <a:pt x="162" y="197"/>
                    </a:cubicBezTo>
                    <a:cubicBezTo>
                      <a:pt x="159" y="204"/>
                      <a:pt x="156" y="210"/>
                      <a:pt x="154" y="216"/>
                    </a:cubicBezTo>
                    <a:cubicBezTo>
                      <a:pt x="150" y="225"/>
                      <a:pt x="146" y="233"/>
                      <a:pt x="143" y="242"/>
                    </a:cubicBezTo>
                    <a:cubicBezTo>
                      <a:pt x="141" y="247"/>
                      <a:pt x="139" y="252"/>
                      <a:pt x="137" y="257"/>
                    </a:cubicBezTo>
                    <a:cubicBezTo>
                      <a:pt x="133" y="265"/>
                      <a:pt x="129" y="274"/>
                      <a:pt x="126" y="283"/>
                    </a:cubicBezTo>
                    <a:cubicBezTo>
                      <a:pt x="124" y="289"/>
                      <a:pt x="121" y="296"/>
                      <a:pt x="119" y="303"/>
                    </a:cubicBezTo>
                    <a:cubicBezTo>
                      <a:pt x="118" y="309"/>
                      <a:pt x="116" y="316"/>
                      <a:pt x="115" y="323"/>
                    </a:cubicBezTo>
                    <a:cubicBezTo>
                      <a:pt x="114" y="329"/>
                      <a:pt x="113" y="335"/>
                      <a:pt x="111" y="341"/>
                    </a:cubicBezTo>
                    <a:cubicBezTo>
                      <a:pt x="111" y="342"/>
                      <a:pt x="111" y="342"/>
                      <a:pt x="111" y="342"/>
                    </a:cubicBezTo>
                    <a:cubicBezTo>
                      <a:pt x="111" y="343"/>
                      <a:pt x="111" y="344"/>
                      <a:pt x="111" y="345"/>
                    </a:cubicBezTo>
                    <a:cubicBezTo>
                      <a:pt x="111" y="345"/>
                      <a:pt x="111" y="345"/>
                      <a:pt x="111" y="345"/>
                    </a:cubicBezTo>
                    <a:cubicBezTo>
                      <a:pt x="111" y="345"/>
                      <a:pt x="111" y="345"/>
                      <a:pt x="111" y="345"/>
                    </a:cubicBezTo>
                    <a:cubicBezTo>
                      <a:pt x="111" y="344"/>
                      <a:pt x="111" y="343"/>
                      <a:pt x="111" y="342"/>
                    </a:cubicBezTo>
                    <a:cubicBezTo>
                      <a:pt x="111" y="342"/>
                      <a:pt x="111" y="342"/>
                      <a:pt x="111" y="341"/>
                    </a:cubicBezTo>
                    <a:cubicBezTo>
                      <a:pt x="112" y="334"/>
                      <a:pt x="113" y="326"/>
                      <a:pt x="114" y="319"/>
                    </a:cubicBezTo>
                    <a:cubicBezTo>
                      <a:pt x="115" y="314"/>
                      <a:pt x="116" y="310"/>
                      <a:pt x="117" y="305"/>
                    </a:cubicBezTo>
                    <a:cubicBezTo>
                      <a:pt x="118" y="302"/>
                      <a:pt x="119" y="299"/>
                      <a:pt x="120" y="296"/>
                    </a:cubicBezTo>
                    <a:cubicBezTo>
                      <a:pt x="121" y="290"/>
                      <a:pt x="123" y="285"/>
                      <a:pt x="125" y="280"/>
                    </a:cubicBezTo>
                    <a:cubicBezTo>
                      <a:pt x="126" y="277"/>
                      <a:pt x="126" y="274"/>
                      <a:pt x="127" y="271"/>
                    </a:cubicBezTo>
                    <a:cubicBezTo>
                      <a:pt x="128" y="269"/>
                      <a:pt x="130" y="266"/>
                      <a:pt x="131" y="264"/>
                    </a:cubicBezTo>
                    <a:cubicBezTo>
                      <a:pt x="136" y="251"/>
                      <a:pt x="141" y="238"/>
                      <a:pt x="146" y="225"/>
                    </a:cubicBezTo>
                    <a:cubicBezTo>
                      <a:pt x="149" y="218"/>
                      <a:pt x="152" y="210"/>
                      <a:pt x="155" y="202"/>
                    </a:cubicBezTo>
                    <a:cubicBezTo>
                      <a:pt x="156" y="199"/>
                      <a:pt x="158" y="196"/>
                      <a:pt x="160" y="193"/>
                    </a:cubicBezTo>
                    <a:cubicBezTo>
                      <a:pt x="163" y="186"/>
                      <a:pt x="167" y="178"/>
                      <a:pt x="171" y="170"/>
                    </a:cubicBezTo>
                    <a:cubicBezTo>
                      <a:pt x="171" y="172"/>
                      <a:pt x="171" y="173"/>
                      <a:pt x="170" y="174"/>
                    </a:cubicBezTo>
                    <a:close/>
                    <a:moveTo>
                      <a:pt x="132" y="221"/>
                    </a:moveTo>
                    <a:cubicBezTo>
                      <a:pt x="136" y="210"/>
                      <a:pt x="142" y="200"/>
                      <a:pt x="148" y="190"/>
                    </a:cubicBezTo>
                    <a:cubicBezTo>
                      <a:pt x="155" y="177"/>
                      <a:pt x="163" y="165"/>
                      <a:pt x="172" y="154"/>
                    </a:cubicBezTo>
                    <a:cubicBezTo>
                      <a:pt x="172" y="153"/>
                      <a:pt x="173" y="152"/>
                      <a:pt x="174" y="151"/>
                    </a:cubicBezTo>
                    <a:cubicBezTo>
                      <a:pt x="174" y="151"/>
                      <a:pt x="174" y="151"/>
                      <a:pt x="174" y="152"/>
                    </a:cubicBezTo>
                    <a:cubicBezTo>
                      <a:pt x="173" y="154"/>
                      <a:pt x="171" y="157"/>
                      <a:pt x="169" y="160"/>
                    </a:cubicBezTo>
                    <a:cubicBezTo>
                      <a:pt x="164" y="169"/>
                      <a:pt x="158" y="178"/>
                      <a:pt x="153" y="188"/>
                    </a:cubicBezTo>
                    <a:cubicBezTo>
                      <a:pt x="150" y="194"/>
                      <a:pt x="147" y="200"/>
                      <a:pt x="145" y="206"/>
                    </a:cubicBezTo>
                    <a:cubicBezTo>
                      <a:pt x="140" y="216"/>
                      <a:pt x="137" y="227"/>
                      <a:pt x="132" y="237"/>
                    </a:cubicBezTo>
                    <a:cubicBezTo>
                      <a:pt x="129" y="246"/>
                      <a:pt x="124" y="254"/>
                      <a:pt x="121" y="263"/>
                    </a:cubicBezTo>
                    <a:cubicBezTo>
                      <a:pt x="117" y="274"/>
                      <a:pt x="113" y="286"/>
                      <a:pt x="111" y="298"/>
                    </a:cubicBezTo>
                    <a:cubicBezTo>
                      <a:pt x="110" y="299"/>
                      <a:pt x="110" y="300"/>
                      <a:pt x="109" y="301"/>
                    </a:cubicBezTo>
                    <a:cubicBezTo>
                      <a:pt x="110" y="297"/>
                      <a:pt x="110" y="294"/>
                      <a:pt x="111" y="291"/>
                    </a:cubicBezTo>
                    <a:cubicBezTo>
                      <a:pt x="112" y="283"/>
                      <a:pt x="114" y="275"/>
                      <a:pt x="116" y="267"/>
                    </a:cubicBezTo>
                    <a:cubicBezTo>
                      <a:pt x="117" y="264"/>
                      <a:pt x="118" y="261"/>
                      <a:pt x="119" y="257"/>
                    </a:cubicBezTo>
                    <a:cubicBezTo>
                      <a:pt x="123" y="246"/>
                      <a:pt x="127" y="234"/>
                      <a:pt x="132" y="222"/>
                    </a:cubicBezTo>
                    <a:cubicBezTo>
                      <a:pt x="132" y="222"/>
                      <a:pt x="132" y="221"/>
                      <a:pt x="132" y="221"/>
                    </a:cubicBezTo>
                    <a:close/>
                    <a:moveTo>
                      <a:pt x="101" y="340"/>
                    </a:moveTo>
                    <a:cubicBezTo>
                      <a:pt x="101" y="345"/>
                      <a:pt x="101" y="351"/>
                      <a:pt x="100" y="357"/>
                    </a:cubicBezTo>
                    <a:cubicBezTo>
                      <a:pt x="100" y="363"/>
                      <a:pt x="100" y="370"/>
                      <a:pt x="100" y="376"/>
                    </a:cubicBezTo>
                    <a:cubicBezTo>
                      <a:pt x="100" y="377"/>
                      <a:pt x="100" y="379"/>
                      <a:pt x="100" y="380"/>
                    </a:cubicBezTo>
                    <a:cubicBezTo>
                      <a:pt x="100" y="380"/>
                      <a:pt x="100" y="380"/>
                      <a:pt x="100" y="380"/>
                    </a:cubicBezTo>
                    <a:cubicBezTo>
                      <a:pt x="100" y="380"/>
                      <a:pt x="100" y="380"/>
                      <a:pt x="100" y="380"/>
                    </a:cubicBezTo>
                    <a:cubicBezTo>
                      <a:pt x="100" y="380"/>
                      <a:pt x="100" y="380"/>
                      <a:pt x="100" y="380"/>
                    </a:cubicBezTo>
                    <a:cubicBezTo>
                      <a:pt x="100" y="380"/>
                      <a:pt x="100" y="380"/>
                      <a:pt x="100" y="380"/>
                    </a:cubicBezTo>
                    <a:cubicBezTo>
                      <a:pt x="99" y="375"/>
                      <a:pt x="99" y="370"/>
                      <a:pt x="98" y="364"/>
                    </a:cubicBezTo>
                    <a:cubicBezTo>
                      <a:pt x="98" y="355"/>
                      <a:pt x="98" y="345"/>
                      <a:pt x="99" y="335"/>
                    </a:cubicBezTo>
                    <a:cubicBezTo>
                      <a:pt x="100" y="324"/>
                      <a:pt x="101" y="314"/>
                      <a:pt x="103" y="303"/>
                    </a:cubicBezTo>
                    <a:cubicBezTo>
                      <a:pt x="104" y="289"/>
                      <a:pt x="108" y="275"/>
                      <a:pt x="112" y="261"/>
                    </a:cubicBezTo>
                    <a:cubicBezTo>
                      <a:pt x="113" y="255"/>
                      <a:pt x="116" y="249"/>
                      <a:pt x="118" y="243"/>
                    </a:cubicBezTo>
                    <a:cubicBezTo>
                      <a:pt x="122" y="236"/>
                      <a:pt x="125" y="228"/>
                      <a:pt x="129" y="221"/>
                    </a:cubicBezTo>
                    <a:cubicBezTo>
                      <a:pt x="126" y="229"/>
                      <a:pt x="123" y="236"/>
                      <a:pt x="121" y="243"/>
                    </a:cubicBezTo>
                    <a:cubicBezTo>
                      <a:pt x="118" y="252"/>
                      <a:pt x="116" y="260"/>
                      <a:pt x="114" y="269"/>
                    </a:cubicBezTo>
                    <a:cubicBezTo>
                      <a:pt x="111" y="277"/>
                      <a:pt x="109" y="286"/>
                      <a:pt x="108" y="294"/>
                    </a:cubicBezTo>
                    <a:cubicBezTo>
                      <a:pt x="107" y="300"/>
                      <a:pt x="106" y="305"/>
                      <a:pt x="105" y="310"/>
                    </a:cubicBezTo>
                    <a:cubicBezTo>
                      <a:pt x="104" y="316"/>
                      <a:pt x="103" y="322"/>
                      <a:pt x="102" y="328"/>
                    </a:cubicBezTo>
                    <a:cubicBezTo>
                      <a:pt x="102" y="332"/>
                      <a:pt x="102" y="336"/>
                      <a:pt x="101" y="340"/>
                    </a:cubicBezTo>
                    <a:close/>
                    <a:moveTo>
                      <a:pt x="104" y="335"/>
                    </a:moveTo>
                    <a:cubicBezTo>
                      <a:pt x="104" y="335"/>
                      <a:pt x="104" y="335"/>
                      <a:pt x="104" y="334"/>
                    </a:cubicBezTo>
                    <a:cubicBezTo>
                      <a:pt x="104" y="333"/>
                      <a:pt x="104" y="332"/>
                      <a:pt x="105" y="331"/>
                    </a:cubicBezTo>
                    <a:cubicBezTo>
                      <a:pt x="105" y="328"/>
                      <a:pt x="105" y="325"/>
                      <a:pt x="106" y="321"/>
                    </a:cubicBezTo>
                    <a:cubicBezTo>
                      <a:pt x="106" y="321"/>
                      <a:pt x="106" y="320"/>
                      <a:pt x="106" y="320"/>
                    </a:cubicBezTo>
                    <a:cubicBezTo>
                      <a:pt x="106" y="320"/>
                      <a:pt x="106" y="320"/>
                      <a:pt x="106" y="320"/>
                    </a:cubicBezTo>
                    <a:cubicBezTo>
                      <a:pt x="106" y="320"/>
                      <a:pt x="106" y="319"/>
                      <a:pt x="106" y="319"/>
                    </a:cubicBezTo>
                    <a:cubicBezTo>
                      <a:pt x="106" y="319"/>
                      <a:pt x="106" y="319"/>
                      <a:pt x="106" y="320"/>
                    </a:cubicBezTo>
                    <a:cubicBezTo>
                      <a:pt x="106" y="320"/>
                      <a:pt x="106" y="320"/>
                      <a:pt x="106" y="320"/>
                    </a:cubicBezTo>
                    <a:cubicBezTo>
                      <a:pt x="106" y="324"/>
                      <a:pt x="105" y="328"/>
                      <a:pt x="105" y="331"/>
                    </a:cubicBezTo>
                    <a:cubicBezTo>
                      <a:pt x="104" y="332"/>
                      <a:pt x="104" y="333"/>
                      <a:pt x="104" y="334"/>
                    </a:cubicBezTo>
                    <a:cubicBezTo>
                      <a:pt x="104" y="335"/>
                      <a:pt x="104" y="335"/>
                      <a:pt x="104" y="335"/>
                    </a:cubicBezTo>
                    <a:close/>
                    <a:moveTo>
                      <a:pt x="103" y="391"/>
                    </a:moveTo>
                    <a:cubicBezTo>
                      <a:pt x="103" y="391"/>
                      <a:pt x="103" y="391"/>
                      <a:pt x="103" y="390"/>
                    </a:cubicBezTo>
                    <a:cubicBezTo>
                      <a:pt x="103" y="390"/>
                      <a:pt x="103" y="389"/>
                      <a:pt x="103" y="388"/>
                    </a:cubicBezTo>
                    <a:cubicBezTo>
                      <a:pt x="103" y="387"/>
                      <a:pt x="103" y="386"/>
                      <a:pt x="104" y="386"/>
                    </a:cubicBezTo>
                    <a:cubicBezTo>
                      <a:pt x="104" y="385"/>
                      <a:pt x="104" y="385"/>
                      <a:pt x="104" y="385"/>
                    </a:cubicBezTo>
                    <a:cubicBezTo>
                      <a:pt x="104" y="385"/>
                      <a:pt x="104" y="385"/>
                      <a:pt x="104" y="386"/>
                    </a:cubicBezTo>
                    <a:cubicBezTo>
                      <a:pt x="103" y="386"/>
                      <a:pt x="103" y="387"/>
                      <a:pt x="103" y="388"/>
                    </a:cubicBezTo>
                    <a:cubicBezTo>
                      <a:pt x="103" y="389"/>
                      <a:pt x="103" y="390"/>
                      <a:pt x="103" y="390"/>
                    </a:cubicBezTo>
                    <a:cubicBezTo>
                      <a:pt x="103" y="391"/>
                      <a:pt x="103" y="391"/>
                      <a:pt x="103" y="391"/>
                    </a:cubicBezTo>
                    <a:close/>
                    <a:moveTo>
                      <a:pt x="105" y="374"/>
                    </a:moveTo>
                    <a:cubicBezTo>
                      <a:pt x="104" y="375"/>
                      <a:pt x="104" y="376"/>
                      <a:pt x="104" y="377"/>
                    </a:cubicBezTo>
                    <a:cubicBezTo>
                      <a:pt x="104" y="377"/>
                      <a:pt x="104" y="377"/>
                      <a:pt x="104" y="377"/>
                    </a:cubicBezTo>
                    <a:cubicBezTo>
                      <a:pt x="104" y="377"/>
                      <a:pt x="104" y="377"/>
                      <a:pt x="104" y="377"/>
                    </a:cubicBezTo>
                    <a:cubicBezTo>
                      <a:pt x="104" y="377"/>
                      <a:pt x="104" y="377"/>
                      <a:pt x="104" y="377"/>
                    </a:cubicBezTo>
                    <a:cubicBezTo>
                      <a:pt x="104" y="377"/>
                      <a:pt x="104" y="377"/>
                      <a:pt x="104" y="377"/>
                    </a:cubicBezTo>
                    <a:cubicBezTo>
                      <a:pt x="104" y="371"/>
                      <a:pt x="104" y="366"/>
                      <a:pt x="105" y="360"/>
                    </a:cubicBezTo>
                    <a:cubicBezTo>
                      <a:pt x="105" y="355"/>
                      <a:pt x="106" y="350"/>
                      <a:pt x="107" y="345"/>
                    </a:cubicBezTo>
                    <a:cubicBezTo>
                      <a:pt x="107" y="345"/>
                      <a:pt x="107" y="345"/>
                      <a:pt x="107" y="345"/>
                    </a:cubicBezTo>
                    <a:cubicBezTo>
                      <a:pt x="107" y="344"/>
                      <a:pt x="107" y="344"/>
                      <a:pt x="107" y="343"/>
                    </a:cubicBezTo>
                    <a:cubicBezTo>
                      <a:pt x="107" y="343"/>
                      <a:pt x="107" y="343"/>
                      <a:pt x="107" y="342"/>
                    </a:cubicBezTo>
                    <a:cubicBezTo>
                      <a:pt x="108" y="338"/>
                      <a:pt x="108" y="334"/>
                      <a:pt x="108" y="331"/>
                    </a:cubicBezTo>
                    <a:cubicBezTo>
                      <a:pt x="109" y="325"/>
                      <a:pt x="110" y="319"/>
                      <a:pt x="111" y="313"/>
                    </a:cubicBezTo>
                    <a:cubicBezTo>
                      <a:pt x="112" y="307"/>
                      <a:pt x="113" y="302"/>
                      <a:pt x="114" y="296"/>
                    </a:cubicBezTo>
                    <a:cubicBezTo>
                      <a:pt x="116" y="288"/>
                      <a:pt x="119" y="280"/>
                      <a:pt x="122" y="272"/>
                    </a:cubicBezTo>
                    <a:cubicBezTo>
                      <a:pt x="123" y="268"/>
                      <a:pt x="125" y="263"/>
                      <a:pt x="126" y="258"/>
                    </a:cubicBezTo>
                    <a:cubicBezTo>
                      <a:pt x="129" y="252"/>
                      <a:pt x="132" y="246"/>
                      <a:pt x="134" y="240"/>
                    </a:cubicBezTo>
                    <a:cubicBezTo>
                      <a:pt x="135" y="239"/>
                      <a:pt x="135" y="239"/>
                      <a:pt x="135" y="238"/>
                    </a:cubicBezTo>
                    <a:cubicBezTo>
                      <a:pt x="139" y="227"/>
                      <a:pt x="144" y="216"/>
                      <a:pt x="148" y="204"/>
                    </a:cubicBezTo>
                    <a:cubicBezTo>
                      <a:pt x="151" y="199"/>
                      <a:pt x="153" y="194"/>
                      <a:pt x="155" y="190"/>
                    </a:cubicBezTo>
                    <a:cubicBezTo>
                      <a:pt x="163" y="177"/>
                      <a:pt x="170" y="165"/>
                      <a:pt x="177" y="152"/>
                    </a:cubicBezTo>
                    <a:cubicBezTo>
                      <a:pt x="177" y="153"/>
                      <a:pt x="178" y="153"/>
                      <a:pt x="178" y="153"/>
                    </a:cubicBezTo>
                    <a:cubicBezTo>
                      <a:pt x="177" y="155"/>
                      <a:pt x="176" y="158"/>
                      <a:pt x="174" y="160"/>
                    </a:cubicBezTo>
                    <a:cubicBezTo>
                      <a:pt x="170" y="166"/>
                      <a:pt x="166" y="173"/>
                      <a:pt x="163" y="180"/>
                    </a:cubicBezTo>
                    <a:cubicBezTo>
                      <a:pt x="160" y="186"/>
                      <a:pt x="156" y="193"/>
                      <a:pt x="153" y="199"/>
                    </a:cubicBezTo>
                    <a:cubicBezTo>
                      <a:pt x="153" y="200"/>
                      <a:pt x="152" y="201"/>
                      <a:pt x="152" y="202"/>
                    </a:cubicBezTo>
                    <a:cubicBezTo>
                      <a:pt x="148" y="211"/>
                      <a:pt x="144" y="220"/>
                      <a:pt x="141" y="229"/>
                    </a:cubicBezTo>
                    <a:cubicBezTo>
                      <a:pt x="136" y="240"/>
                      <a:pt x="133" y="251"/>
                      <a:pt x="128" y="262"/>
                    </a:cubicBezTo>
                    <a:cubicBezTo>
                      <a:pt x="124" y="270"/>
                      <a:pt x="122" y="278"/>
                      <a:pt x="119" y="287"/>
                    </a:cubicBezTo>
                    <a:cubicBezTo>
                      <a:pt x="113" y="302"/>
                      <a:pt x="110" y="319"/>
                      <a:pt x="109" y="336"/>
                    </a:cubicBezTo>
                    <a:cubicBezTo>
                      <a:pt x="108" y="338"/>
                      <a:pt x="108" y="340"/>
                      <a:pt x="107" y="342"/>
                    </a:cubicBezTo>
                    <a:cubicBezTo>
                      <a:pt x="107" y="343"/>
                      <a:pt x="107" y="343"/>
                      <a:pt x="107" y="343"/>
                    </a:cubicBezTo>
                    <a:cubicBezTo>
                      <a:pt x="107" y="344"/>
                      <a:pt x="107" y="344"/>
                      <a:pt x="107" y="345"/>
                    </a:cubicBezTo>
                    <a:cubicBezTo>
                      <a:pt x="107" y="345"/>
                      <a:pt x="107" y="345"/>
                      <a:pt x="107" y="345"/>
                    </a:cubicBezTo>
                    <a:cubicBezTo>
                      <a:pt x="107" y="349"/>
                      <a:pt x="107" y="353"/>
                      <a:pt x="106" y="357"/>
                    </a:cubicBezTo>
                    <a:cubicBezTo>
                      <a:pt x="106" y="363"/>
                      <a:pt x="105" y="368"/>
                      <a:pt x="105" y="374"/>
                    </a:cubicBezTo>
                    <a:close/>
                    <a:moveTo>
                      <a:pt x="136" y="435"/>
                    </a:moveTo>
                    <a:cubicBezTo>
                      <a:pt x="136" y="434"/>
                      <a:pt x="136" y="434"/>
                      <a:pt x="136" y="434"/>
                    </a:cubicBezTo>
                    <a:cubicBezTo>
                      <a:pt x="136" y="434"/>
                      <a:pt x="136" y="434"/>
                      <a:pt x="136" y="434"/>
                    </a:cubicBezTo>
                    <a:lnTo>
                      <a:pt x="136" y="435"/>
                    </a:lnTo>
                    <a:close/>
                    <a:moveTo>
                      <a:pt x="437" y="544"/>
                    </a:moveTo>
                    <a:cubicBezTo>
                      <a:pt x="431" y="543"/>
                      <a:pt x="426" y="541"/>
                      <a:pt x="420" y="540"/>
                    </a:cubicBezTo>
                    <a:cubicBezTo>
                      <a:pt x="413" y="538"/>
                      <a:pt x="405" y="536"/>
                      <a:pt x="397" y="533"/>
                    </a:cubicBezTo>
                    <a:cubicBezTo>
                      <a:pt x="387" y="530"/>
                      <a:pt x="376" y="527"/>
                      <a:pt x="366" y="524"/>
                    </a:cubicBezTo>
                    <a:cubicBezTo>
                      <a:pt x="352" y="520"/>
                      <a:pt x="339" y="516"/>
                      <a:pt x="326" y="512"/>
                    </a:cubicBezTo>
                    <a:cubicBezTo>
                      <a:pt x="316" y="509"/>
                      <a:pt x="306" y="506"/>
                      <a:pt x="296" y="503"/>
                    </a:cubicBezTo>
                    <a:cubicBezTo>
                      <a:pt x="284" y="499"/>
                      <a:pt x="272" y="494"/>
                      <a:pt x="259" y="490"/>
                    </a:cubicBezTo>
                    <a:cubicBezTo>
                      <a:pt x="254" y="488"/>
                      <a:pt x="250" y="486"/>
                      <a:pt x="245" y="484"/>
                    </a:cubicBezTo>
                    <a:cubicBezTo>
                      <a:pt x="236" y="480"/>
                      <a:pt x="228" y="476"/>
                      <a:pt x="219" y="473"/>
                    </a:cubicBezTo>
                    <a:cubicBezTo>
                      <a:pt x="216" y="471"/>
                      <a:pt x="213" y="470"/>
                      <a:pt x="210" y="468"/>
                    </a:cubicBezTo>
                    <a:cubicBezTo>
                      <a:pt x="201" y="464"/>
                      <a:pt x="192" y="459"/>
                      <a:pt x="183" y="455"/>
                    </a:cubicBezTo>
                    <a:cubicBezTo>
                      <a:pt x="176" y="452"/>
                      <a:pt x="168" y="449"/>
                      <a:pt x="161" y="446"/>
                    </a:cubicBezTo>
                    <a:cubicBezTo>
                      <a:pt x="153" y="443"/>
                      <a:pt x="146" y="440"/>
                      <a:pt x="138" y="438"/>
                    </a:cubicBezTo>
                    <a:cubicBezTo>
                      <a:pt x="138" y="437"/>
                      <a:pt x="138" y="437"/>
                      <a:pt x="138" y="437"/>
                    </a:cubicBezTo>
                    <a:cubicBezTo>
                      <a:pt x="138" y="437"/>
                      <a:pt x="138" y="437"/>
                      <a:pt x="137" y="437"/>
                    </a:cubicBezTo>
                    <a:cubicBezTo>
                      <a:pt x="137" y="437"/>
                      <a:pt x="137" y="437"/>
                      <a:pt x="136" y="437"/>
                    </a:cubicBezTo>
                    <a:cubicBezTo>
                      <a:pt x="137" y="437"/>
                      <a:pt x="137" y="437"/>
                      <a:pt x="137" y="437"/>
                    </a:cubicBezTo>
                    <a:cubicBezTo>
                      <a:pt x="137" y="437"/>
                      <a:pt x="137" y="437"/>
                      <a:pt x="137" y="437"/>
                    </a:cubicBezTo>
                    <a:cubicBezTo>
                      <a:pt x="138" y="437"/>
                      <a:pt x="138" y="437"/>
                      <a:pt x="138" y="437"/>
                    </a:cubicBezTo>
                    <a:cubicBezTo>
                      <a:pt x="138" y="437"/>
                      <a:pt x="138" y="437"/>
                      <a:pt x="138" y="438"/>
                    </a:cubicBezTo>
                    <a:cubicBezTo>
                      <a:pt x="143" y="439"/>
                      <a:pt x="149" y="440"/>
                      <a:pt x="154" y="441"/>
                    </a:cubicBezTo>
                    <a:cubicBezTo>
                      <a:pt x="161" y="443"/>
                      <a:pt x="167" y="445"/>
                      <a:pt x="174" y="447"/>
                    </a:cubicBezTo>
                    <a:cubicBezTo>
                      <a:pt x="181" y="450"/>
                      <a:pt x="187" y="452"/>
                      <a:pt x="194" y="454"/>
                    </a:cubicBezTo>
                    <a:cubicBezTo>
                      <a:pt x="201" y="457"/>
                      <a:pt x="208" y="459"/>
                      <a:pt x="214" y="462"/>
                    </a:cubicBezTo>
                    <a:cubicBezTo>
                      <a:pt x="219" y="464"/>
                      <a:pt x="224" y="466"/>
                      <a:pt x="228" y="468"/>
                    </a:cubicBezTo>
                    <a:cubicBezTo>
                      <a:pt x="239" y="473"/>
                      <a:pt x="251" y="479"/>
                      <a:pt x="262" y="483"/>
                    </a:cubicBezTo>
                    <a:cubicBezTo>
                      <a:pt x="274" y="487"/>
                      <a:pt x="286" y="492"/>
                      <a:pt x="298" y="497"/>
                    </a:cubicBezTo>
                    <a:cubicBezTo>
                      <a:pt x="304" y="500"/>
                      <a:pt x="311" y="502"/>
                      <a:pt x="318" y="504"/>
                    </a:cubicBezTo>
                    <a:cubicBezTo>
                      <a:pt x="325" y="506"/>
                      <a:pt x="333" y="508"/>
                      <a:pt x="340" y="512"/>
                    </a:cubicBezTo>
                    <a:cubicBezTo>
                      <a:pt x="345" y="514"/>
                      <a:pt x="351" y="515"/>
                      <a:pt x="357" y="517"/>
                    </a:cubicBezTo>
                    <a:cubicBezTo>
                      <a:pt x="365" y="520"/>
                      <a:pt x="373" y="523"/>
                      <a:pt x="382" y="526"/>
                    </a:cubicBezTo>
                    <a:cubicBezTo>
                      <a:pt x="391" y="529"/>
                      <a:pt x="400" y="532"/>
                      <a:pt x="410" y="533"/>
                    </a:cubicBezTo>
                    <a:cubicBezTo>
                      <a:pt x="413" y="534"/>
                      <a:pt x="416" y="535"/>
                      <a:pt x="419" y="536"/>
                    </a:cubicBezTo>
                    <a:cubicBezTo>
                      <a:pt x="427" y="539"/>
                      <a:pt x="434" y="541"/>
                      <a:pt x="442" y="543"/>
                    </a:cubicBezTo>
                    <a:cubicBezTo>
                      <a:pt x="444" y="544"/>
                      <a:pt x="447" y="544"/>
                      <a:pt x="449" y="545"/>
                    </a:cubicBezTo>
                    <a:cubicBezTo>
                      <a:pt x="445" y="545"/>
                      <a:pt x="441" y="545"/>
                      <a:pt x="437" y="544"/>
                    </a:cubicBezTo>
                    <a:close/>
                    <a:moveTo>
                      <a:pt x="489" y="545"/>
                    </a:moveTo>
                    <a:cubicBezTo>
                      <a:pt x="489" y="545"/>
                      <a:pt x="490" y="545"/>
                      <a:pt x="492" y="545"/>
                    </a:cubicBezTo>
                    <a:cubicBezTo>
                      <a:pt x="487" y="547"/>
                      <a:pt x="483" y="547"/>
                      <a:pt x="479" y="546"/>
                    </a:cubicBezTo>
                    <a:cubicBezTo>
                      <a:pt x="474" y="545"/>
                      <a:pt x="469" y="545"/>
                      <a:pt x="463" y="544"/>
                    </a:cubicBezTo>
                    <a:cubicBezTo>
                      <a:pt x="448" y="542"/>
                      <a:pt x="433" y="539"/>
                      <a:pt x="419" y="533"/>
                    </a:cubicBezTo>
                    <a:cubicBezTo>
                      <a:pt x="415" y="531"/>
                      <a:pt x="411" y="531"/>
                      <a:pt x="407" y="530"/>
                    </a:cubicBezTo>
                    <a:cubicBezTo>
                      <a:pt x="403" y="529"/>
                      <a:pt x="398" y="528"/>
                      <a:pt x="394" y="527"/>
                    </a:cubicBezTo>
                    <a:cubicBezTo>
                      <a:pt x="388" y="525"/>
                      <a:pt x="383" y="523"/>
                      <a:pt x="377" y="521"/>
                    </a:cubicBezTo>
                    <a:cubicBezTo>
                      <a:pt x="370" y="518"/>
                      <a:pt x="363" y="516"/>
                      <a:pt x="355" y="514"/>
                    </a:cubicBezTo>
                    <a:cubicBezTo>
                      <a:pt x="350" y="512"/>
                      <a:pt x="345" y="510"/>
                      <a:pt x="340" y="508"/>
                    </a:cubicBezTo>
                    <a:cubicBezTo>
                      <a:pt x="336" y="506"/>
                      <a:pt x="331" y="504"/>
                      <a:pt x="326" y="503"/>
                    </a:cubicBezTo>
                    <a:cubicBezTo>
                      <a:pt x="322" y="502"/>
                      <a:pt x="319" y="501"/>
                      <a:pt x="316" y="500"/>
                    </a:cubicBezTo>
                    <a:cubicBezTo>
                      <a:pt x="309" y="497"/>
                      <a:pt x="302" y="495"/>
                      <a:pt x="295" y="492"/>
                    </a:cubicBezTo>
                    <a:cubicBezTo>
                      <a:pt x="289" y="490"/>
                      <a:pt x="283" y="487"/>
                      <a:pt x="277" y="484"/>
                    </a:cubicBezTo>
                    <a:cubicBezTo>
                      <a:pt x="272" y="482"/>
                      <a:pt x="266" y="481"/>
                      <a:pt x="261" y="479"/>
                    </a:cubicBezTo>
                    <a:cubicBezTo>
                      <a:pt x="254" y="476"/>
                      <a:pt x="246" y="472"/>
                      <a:pt x="239" y="469"/>
                    </a:cubicBezTo>
                    <a:cubicBezTo>
                      <a:pt x="228" y="465"/>
                      <a:pt x="218" y="459"/>
                      <a:pt x="207" y="456"/>
                    </a:cubicBezTo>
                    <a:cubicBezTo>
                      <a:pt x="199" y="453"/>
                      <a:pt x="192" y="450"/>
                      <a:pt x="184" y="447"/>
                    </a:cubicBezTo>
                    <a:cubicBezTo>
                      <a:pt x="179" y="445"/>
                      <a:pt x="173" y="444"/>
                      <a:pt x="167" y="442"/>
                    </a:cubicBezTo>
                    <a:cubicBezTo>
                      <a:pt x="162" y="441"/>
                      <a:pt x="156" y="439"/>
                      <a:pt x="151" y="438"/>
                    </a:cubicBezTo>
                    <a:cubicBezTo>
                      <a:pt x="148" y="437"/>
                      <a:pt x="144" y="436"/>
                      <a:pt x="141" y="435"/>
                    </a:cubicBezTo>
                    <a:cubicBezTo>
                      <a:pt x="144" y="436"/>
                      <a:pt x="147" y="436"/>
                      <a:pt x="150" y="437"/>
                    </a:cubicBezTo>
                    <a:cubicBezTo>
                      <a:pt x="157" y="438"/>
                      <a:pt x="163" y="440"/>
                      <a:pt x="170" y="441"/>
                    </a:cubicBezTo>
                    <a:cubicBezTo>
                      <a:pt x="178" y="443"/>
                      <a:pt x="185" y="445"/>
                      <a:pt x="193" y="448"/>
                    </a:cubicBezTo>
                    <a:cubicBezTo>
                      <a:pt x="199" y="451"/>
                      <a:pt x="205" y="453"/>
                      <a:pt x="211" y="455"/>
                    </a:cubicBezTo>
                    <a:cubicBezTo>
                      <a:pt x="220" y="459"/>
                      <a:pt x="229" y="463"/>
                      <a:pt x="237" y="466"/>
                    </a:cubicBezTo>
                    <a:cubicBezTo>
                      <a:pt x="245" y="469"/>
                      <a:pt x="253" y="473"/>
                      <a:pt x="261" y="476"/>
                    </a:cubicBezTo>
                    <a:cubicBezTo>
                      <a:pt x="267" y="478"/>
                      <a:pt x="274" y="481"/>
                      <a:pt x="280" y="484"/>
                    </a:cubicBezTo>
                    <a:cubicBezTo>
                      <a:pt x="290" y="487"/>
                      <a:pt x="300" y="491"/>
                      <a:pt x="309" y="494"/>
                    </a:cubicBezTo>
                    <a:cubicBezTo>
                      <a:pt x="315" y="496"/>
                      <a:pt x="321" y="498"/>
                      <a:pt x="327" y="500"/>
                    </a:cubicBezTo>
                    <a:cubicBezTo>
                      <a:pt x="334" y="504"/>
                      <a:pt x="342" y="507"/>
                      <a:pt x="350" y="510"/>
                    </a:cubicBezTo>
                    <a:cubicBezTo>
                      <a:pt x="356" y="512"/>
                      <a:pt x="363" y="513"/>
                      <a:pt x="369" y="515"/>
                    </a:cubicBezTo>
                    <a:cubicBezTo>
                      <a:pt x="374" y="516"/>
                      <a:pt x="378" y="517"/>
                      <a:pt x="383" y="518"/>
                    </a:cubicBezTo>
                    <a:cubicBezTo>
                      <a:pt x="388" y="520"/>
                      <a:pt x="394" y="523"/>
                      <a:pt x="399" y="524"/>
                    </a:cubicBezTo>
                    <a:cubicBezTo>
                      <a:pt x="407" y="527"/>
                      <a:pt x="415" y="530"/>
                      <a:pt x="424" y="532"/>
                    </a:cubicBezTo>
                    <a:cubicBezTo>
                      <a:pt x="431" y="534"/>
                      <a:pt x="439" y="535"/>
                      <a:pt x="447" y="537"/>
                    </a:cubicBezTo>
                    <a:cubicBezTo>
                      <a:pt x="455" y="539"/>
                      <a:pt x="462" y="541"/>
                      <a:pt x="470" y="542"/>
                    </a:cubicBezTo>
                    <a:cubicBezTo>
                      <a:pt x="476" y="543"/>
                      <a:pt x="482" y="544"/>
                      <a:pt x="489" y="545"/>
                    </a:cubicBezTo>
                    <a:close/>
                    <a:moveTo>
                      <a:pt x="165" y="427"/>
                    </a:moveTo>
                    <a:cubicBezTo>
                      <a:pt x="170" y="428"/>
                      <a:pt x="176" y="429"/>
                      <a:pt x="182" y="430"/>
                    </a:cubicBezTo>
                    <a:cubicBezTo>
                      <a:pt x="186" y="431"/>
                      <a:pt x="191" y="432"/>
                      <a:pt x="196" y="433"/>
                    </a:cubicBezTo>
                    <a:cubicBezTo>
                      <a:pt x="200" y="434"/>
                      <a:pt x="204" y="435"/>
                      <a:pt x="208" y="437"/>
                    </a:cubicBezTo>
                    <a:cubicBezTo>
                      <a:pt x="216" y="440"/>
                      <a:pt x="224" y="444"/>
                      <a:pt x="232" y="447"/>
                    </a:cubicBezTo>
                    <a:cubicBezTo>
                      <a:pt x="237" y="449"/>
                      <a:pt x="243" y="451"/>
                      <a:pt x="249" y="453"/>
                    </a:cubicBezTo>
                    <a:cubicBezTo>
                      <a:pt x="256" y="455"/>
                      <a:pt x="262" y="458"/>
                      <a:pt x="269" y="461"/>
                    </a:cubicBezTo>
                    <a:cubicBezTo>
                      <a:pt x="278" y="465"/>
                      <a:pt x="287" y="469"/>
                      <a:pt x="296" y="472"/>
                    </a:cubicBezTo>
                    <a:cubicBezTo>
                      <a:pt x="309" y="478"/>
                      <a:pt x="322" y="483"/>
                      <a:pt x="335" y="489"/>
                    </a:cubicBezTo>
                    <a:cubicBezTo>
                      <a:pt x="340" y="491"/>
                      <a:pt x="345" y="492"/>
                      <a:pt x="350" y="494"/>
                    </a:cubicBezTo>
                    <a:cubicBezTo>
                      <a:pt x="355" y="496"/>
                      <a:pt x="359" y="498"/>
                      <a:pt x="364" y="500"/>
                    </a:cubicBezTo>
                    <a:cubicBezTo>
                      <a:pt x="371" y="503"/>
                      <a:pt x="378" y="505"/>
                      <a:pt x="385" y="508"/>
                    </a:cubicBezTo>
                    <a:cubicBezTo>
                      <a:pt x="390" y="510"/>
                      <a:pt x="395" y="511"/>
                      <a:pt x="400" y="513"/>
                    </a:cubicBezTo>
                    <a:cubicBezTo>
                      <a:pt x="409" y="516"/>
                      <a:pt x="418" y="520"/>
                      <a:pt x="427" y="523"/>
                    </a:cubicBezTo>
                    <a:cubicBezTo>
                      <a:pt x="433" y="524"/>
                      <a:pt x="439" y="525"/>
                      <a:pt x="445" y="527"/>
                    </a:cubicBezTo>
                    <a:cubicBezTo>
                      <a:pt x="453" y="529"/>
                      <a:pt x="460" y="531"/>
                      <a:pt x="468" y="533"/>
                    </a:cubicBezTo>
                    <a:cubicBezTo>
                      <a:pt x="472" y="535"/>
                      <a:pt x="476" y="536"/>
                      <a:pt x="480" y="538"/>
                    </a:cubicBezTo>
                    <a:cubicBezTo>
                      <a:pt x="478" y="538"/>
                      <a:pt x="475" y="538"/>
                      <a:pt x="473" y="537"/>
                    </a:cubicBezTo>
                    <a:cubicBezTo>
                      <a:pt x="468" y="536"/>
                      <a:pt x="462" y="535"/>
                      <a:pt x="457" y="533"/>
                    </a:cubicBezTo>
                    <a:cubicBezTo>
                      <a:pt x="449" y="531"/>
                      <a:pt x="441" y="530"/>
                      <a:pt x="433" y="527"/>
                    </a:cubicBezTo>
                    <a:cubicBezTo>
                      <a:pt x="428" y="526"/>
                      <a:pt x="424" y="524"/>
                      <a:pt x="419" y="522"/>
                    </a:cubicBezTo>
                    <a:cubicBezTo>
                      <a:pt x="411" y="519"/>
                      <a:pt x="403" y="516"/>
                      <a:pt x="395" y="514"/>
                    </a:cubicBezTo>
                    <a:cubicBezTo>
                      <a:pt x="389" y="512"/>
                      <a:pt x="383" y="510"/>
                      <a:pt x="377" y="508"/>
                    </a:cubicBezTo>
                    <a:cubicBezTo>
                      <a:pt x="372" y="506"/>
                      <a:pt x="366" y="504"/>
                      <a:pt x="360" y="502"/>
                    </a:cubicBezTo>
                    <a:cubicBezTo>
                      <a:pt x="355" y="501"/>
                      <a:pt x="351" y="499"/>
                      <a:pt x="346" y="497"/>
                    </a:cubicBezTo>
                    <a:cubicBezTo>
                      <a:pt x="344" y="497"/>
                      <a:pt x="342" y="496"/>
                      <a:pt x="340" y="496"/>
                    </a:cubicBezTo>
                    <a:cubicBezTo>
                      <a:pt x="334" y="494"/>
                      <a:pt x="328" y="490"/>
                      <a:pt x="321" y="489"/>
                    </a:cubicBezTo>
                    <a:cubicBezTo>
                      <a:pt x="316" y="488"/>
                      <a:pt x="312" y="486"/>
                      <a:pt x="307" y="484"/>
                    </a:cubicBezTo>
                    <a:cubicBezTo>
                      <a:pt x="304" y="483"/>
                      <a:pt x="302" y="481"/>
                      <a:pt x="299" y="480"/>
                    </a:cubicBezTo>
                    <a:cubicBezTo>
                      <a:pt x="294" y="478"/>
                      <a:pt x="288" y="475"/>
                      <a:pt x="282" y="472"/>
                    </a:cubicBezTo>
                    <a:cubicBezTo>
                      <a:pt x="277" y="469"/>
                      <a:pt x="271" y="466"/>
                      <a:pt x="265" y="464"/>
                    </a:cubicBezTo>
                    <a:cubicBezTo>
                      <a:pt x="258" y="461"/>
                      <a:pt x="252" y="457"/>
                      <a:pt x="245" y="455"/>
                    </a:cubicBezTo>
                    <a:cubicBezTo>
                      <a:pt x="235" y="451"/>
                      <a:pt x="226" y="447"/>
                      <a:pt x="217" y="444"/>
                    </a:cubicBezTo>
                    <a:cubicBezTo>
                      <a:pt x="213" y="444"/>
                      <a:pt x="210" y="442"/>
                      <a:pt x="207" y="441"/>
                    </a:cubicBezTo>
                    <a:cubicBezTo>
                      <a:pt x="198" y="438"/>
                      <a:pt x="189" y="435"/>
                      <a:pt x="180" y="432"/>
                    </a:cubicBezTo>
                    <a:cubicBezTo>
                      <a:pt x="172" y="430"/>
                      <a:pt x="164" y="429"/>
                      <a:pt x="156" y="427"/>
                    </a:cubicBezTo>
                    <a:cubicBezTo>
                      <a:pt x="156" y="427"/>
                      <a:pt x="156" y="427"/>
                      <a:pt x="156" y="427"/>
                    </a:cubicBezTo>
                    <a:cubicBezTo>
                      <a:pt x="159" y="427"/>
                      <a:pt x="162" y="427"/>
                      <a:pt x="165" y="427"/>
                    </a:cubicBezTo>
                    <a:close/>
                    <a:moveTo>
                      <a:pt x="124" y="430"/>
                    </a:moveTo>
                    <a:cubicBezTo>
                      <a:pt x="124" y="430"/>
                      <a:pt x="125" y="430"/>
                      <a:pt x="125" y="430"/>
                    </a:cubicBezTo>
                    <a:cubicBezTo>
                      <a:pt x="125" y="430"/>
                      <a:pt x="125" y="430"/>
                      <a:pt x="125" y="430"/>
                    </a:cubicBezTo>
                    <a:cubicBezTo>
                      <a:pt x="127" y="430"/>
                      <a:pt x="129" y="429"/>
                      <a:pt x="132" y="429"/>
                    </a:cubicBezTo>
                    <a:cubicBezTo>
                      <a:pt x="137" y="429"/>
                      <a:pt x="143" y="429"/>
                      <a:pt x="148" y="430"/>
                    </a:cubicBezTo>
                    <a:cubicBezTo>
                      <a:pt x="154" y="430"/>
                      <a:pt x="160" y="431"/>
                      <a:pt x="165" y="432"/>
                    </a:cubicBezTo>
                    <a:cubicBezTo>
                      <a:pt x="174" y="433"/>
                      <a:pt x="183" y="436"/>
                      <a:pt x="192" y="439"/>
                    </a:cubicBezTo>
                    <a:cubicBezTo>
                      <a:pt x="201" y="442"/>
                      <a:pt x="209" y="445"/>
                      <a:pt x="218" y="448"/>
                    </a:cubicBezTo>
                    <a:cubicBezTo>
                      <a:pt x="225" y="450"/>
                      <a:pt x="231" y="453"/>
                      <a:pt x="238" y="456"/>
                    </a:cubicBezTo>
                    <a:cubicBezTo>
                      <a:pt x="244" y="458"/>
                      <a:pt x="249" y="460"/>
                      <a:pt x="254" y="462"/>
                    </a:cubicBezTo>
                    <a:cubicBezTo>
                      <a:pt x="261" y="465"/>
                      <a:pt x="267" y="468"/>
                      <a:pt x="273" y="472"/>
                    </a:cubicBezTo>
                    <a:cubicBezTo>
                      <a:pt x="280" y="475"/>
                      <a:pt x="287" y="479"/>
                      <a:pt x="294" y="482"/>
                    </a:cubicBezTo>
                    <a:cubicBezTo>
                      <a:pt x="301" y="485"/>
                      <a:pt x="307" y="488"/>
                      <a:pt x="314" y="490"/>
                    </a:cubicBezTo>
                    <a:cubicBezTo>
                      <a:pt x="317" y="492"/>
                      <a:pt x="321" y="492"/>
                      <a:pt x="324" y="493"/>
                    </a:cubicBezTo>
                    <a:cubicBezTo>
                      <a:pt x="327" y="493"/>
                      <a:pt x="329" y="494"/>
                      <a:pt x="332" y="495"/>
                    </a:cubicBezTo>
                    <a:cubicBezTo>
                      <a:pt x="339" y="498"/>
                      <a:pt x="347" y="500"/>
                      <a:pt x="354" y="503"/>
                    </a:cubicBezTo>
                    <a:cubicBezTo>
                      <a:pt x="364" y="506"/>
                      <a:pt x="375" y="510"/>
                      <a:pt x="386" y="514"/>
                    </a:cubicBezTo>
                    <a:cubicBezTo>
                      <a:pt x="390" y="515"/>
                      <a:pt x="394" y="516"/>
                      <a:pt x="399" y="518"/>
                    </a:cubicBezTo>
                    <a:cubicBezTo>
                      <a:pt x="407" y="521"/>
                      <a:pt x="415" y="524"/>
                      <a:pt x="423" y="526"/>
                    </a:cubicBezTo>
                    <a:cubicBezTo>
                      <a:pt x="424" y="527"/>
                      <a:pt x="425" y="528"/>
                      <a:pt x="426" y="529"/>
                    </a:cubicBezTo>
                    <a:cubicBezTo>
                      <a:pt x="419" y="526"/>
                      <a:pt x="411" y="524"/>
                      <a:pt x="403" y="521"/>
                    </a:cubicBezTo>
                    <a:cubicBezTo>
                      <a:pt x="393" y="518"/>
                      <a:pt x="383" y="515"/>
                      <a:pt x="373" y="512"/>
                    </a:cubicBezTo>
                    <a:cubicBezTo>
                      <a:pt x="367" y="510"/>
                      <a:pt x="361" y="509"/>
                      <a:pt x="355" y="507"/>
                    </a:cubicBezTo>
                    <a:cubicBezTo>
                      <a:pt x="348" y="505"/>
                      <a:pt x="342" y="503"/>
                      <a:pt x="336" y="500"/>
                    </a:cubicBezTo>
                    <a:cubicBezTo>
                      <a:pt x="330" y="498"/>
                      <a:pt x="323" y="495"/>
                      <a:pt x="317" y="493"/>
                    </a:cubicBezTo>
                    <a:cubicBezTo>
                      <a:pt x="304" y="488"/>
                      <a:pt x="290" y="484"/>
                      <a:pt x="277" y="479"/>
                    </a:cubicBezTo>
                    <a:cubicBezTo>
                      <a:pt x="268" y="475"/>
                      <a:pt x="258" y="471"/>
                      <a:pt x="249" y="467"/>
                    </a:cubicBezTo>
                    <a:cubicBezTo>
                      <a:pt x="242" y="464"/>
                      <a:pt x="235" y="461"/>
                      <a:pt x="227" y="458"/>
                    </a:cubicBezTo>
                    <a:cubicBezTo>
                      <a:pt x="218" y="454"/>
                      <a:pt x="209" y="451"/>
                      <a:pt x="200" y="448"/>
                    </a:cubicBezTo>
                    <a:cubicBezTo>
                      <a:pt x="195" y="446"/>
                      <a:pt x="190" y="444"/>
                      <a:pt x="185" y="442"/>
                    </a:cubicBezTo>
                    <a:cubicBezTo>
                      <a:pt x="177" y="440"/>
                      <a:pt x="169" y="438"/>
                      <a:pt x="160" y="436"/>
                    </a:cubicBezTo>
                    <a:cubicBezTo>
                      <a:pt x="153" y="434"/>
                      <a:pt x="146" y="433"/>
                      <a:pt x="138" y="432"/>
                    </a:cubicBezTo>
                    <a:cubicBezTo>
                      <a:pt x="136" y="431"/>
                      <a:pt x="133" y="431"/>
                      <a:pt x="130" y="431"/>
                    </a:cubicBezTo>
                    <a:cubicBezTo>
                      <a:pt x="129" y="431"/>
                      <a:pt x="127" y="431"/>
                      <a:pt x="125" y="430"/>
                    </a:cubicBezTo>
                    <a:cubicBezTo>
                      <a:pt x="125" y="430"/>
                      <a:pt x="125" y="430"/>
                      <a:pt x="125" y="430"/>
                    </a:cubicBezTo>
                    <a:cubicBezTo>
                      <a:pt x="125" y="430"/>
                      <a:pt x="124" y="430"/>
                      <a:pt x="124" y="430"/>
                    </a:cubicBezTo>
                    <a:cubicBezTo>
                      <a:pt x="124" y="431"/>
                      <a:pt x="123" y="431"/>
                      <a:pt x="123" y="431"/>
                    </a:cubicBezTo>
                    <a:cubicBezTo>
                      <a:pt x="123" y="431"/>
                      <a:pt x="123" y="431"/>
                      <a:pt x="123" y="430"/>
                    </a:cubicBezTo>
                    <a:cubicBezTo>
                      <a:pt x="123" y="430"/>
                      <a:pt x="124" y="430"/>
                      <a:pt x="124" y="430"/>
                    </a:cubicBezTo>
                    <a:close/>
                    <a:moveTo>
                      <a:pt x="164" y="221"/>
                    </a:moveTo>
                    <a:cubicBezTo>
                      <a:pt x="164" y="219"/>
                      <a:pt x="165" y="217"/>
                      <a:pt x="166" y="216"/>
                    </a:cubicBezTo>
                    <a:cubicBezTo>
                      <a:pt x="169" y="208"/>
                      <a:pt x="173" y="200"/>
                      <a:pt x="177" y="193"/>
                    </a:cubicBezTo>
                    <a:cubicBezTo>
                      <a:pt x="180" y="189"/>
                      <a:pt x="182" y="185"/>
                      <a:pt x="185" y="181"/>
                    </a:cubicBezTo>
                    <a:cubicBezTo>
                      <a:pt x="197" y="164"/>
                      <a:pt x="211" y="147"/>
                      <a:pt x="227" y="133"/>
                    </a:cubicBezTo>
                    <a:cubicBezTo>
                      <a:pt x="229" y="131"/>
                      <a:pt x="231" y="129"/>
                      <a:pt x="233" y="127"/>
                    </a:cubicBezTo>
                    <a:cubicBezTo>
                      <a:pt x="233" y="127"/>
                      <a:pt x="233" y="127"/>
                      <a:pt x="233" y="127"/>
                    </a:cubicBezTo>
                    <a:cubicBezTo>
                      <a:pt x="234" y="127"/>
                      <a:pt x="234" y="127"/>
                      <a:pt x="234" y="127"/>
                    </a:cubicBezTo>
                    <a:cubicBezTo>
                      <a:pt x="234" y="127"/>
                      <a:pt x="234" y="127"/>
                      <a:pt x="233" y="127"/>
                    </a:cubicBezTo>
                    <a:cubicBezTo>
                      <a:pt x="233" y="127"/>
                      <a:pt x="233" y="127"/>
                      <a:pt x="233" y="127"/>
                    </a:cubicBezTo>
                    <a:cubicBezTo>
                      <a:pt x="232" y="130"/>
                      <a:pt x="230" y="133"/>
                      <a:pt x="229" y="135"/>
                    </a:cubicBezTo>
                    <a:cubicBezTo>
                      <a:pt x="223" y="143"/>
                      <a:pt x="218" y="150"/>
                      <a:pt x="212" y="157"/>
                    </a:cubicBezTo>
                    <a:cubicBezTo>
                      <a:pt x="207" y="164"/>
                      <a:pt x="203" y="171"/>
                      <a:pt x="198" y="178"/>
                    </a:cubicBezTo>
                    <a:cubicBezTo>
                      <a:pt x="197" y="179"/>
                      <a:pt x="196" y="180"/>
                      <a:pt x="196" y="181"/>
                    </a:cubicBezTo>
                    <a:cubicBezTo>
                      <a:pt x="191" y="188"/>
                      <a:pt x="186" y="195"/>
                      <a:pt x="181" y="202"/>
                    </a:cubicBezTo>
                    <a:cubicBezTo>
                      <a:pt x="175" y="210"/>
                      <a:pt x="170" y="219"/>
                      <a:pt x="165" y="227"/>
                    </a:cubicBezTo>
                    <a:cubicBezTo>
                      <a:pt x="163" y="230"/>
                      <a:pt x="162" y="233"/>
                      <a:pt x="161" y="235"/>
                    </a:cubicBezTo>
                    <a:cubicBezTo>
                      <a:pt x="157" y="243"/>
                      <a:pt x="154" y="250"/>
                      <a:pt x="151" y="257"/>
                    </a:cubicBezTo>
                    <a:cubicBezTo>
                      <a:pt x="154" y="244"/>
                      <a:pt x="158" y="233"/>
                      <a:pt x="164" y="221"/>
                    </a:cubicBezTo>
                    <a:close/>
                    <a:moveTo>
                      <a:pt x="131" y="369"/>
                    </a:moveTo>
                    <a:cubicBezTo>
                      <a:pt x="131" y="368"/>
                      <a:pt x="131" y="368"/>
                      <a:pt x="131" y="368"/>
                    </a:cubicBezTo>
                    <a:cubicBezTo>
                      <a:pt x="131" y="365"/>
                      <a:pt x="130" y="361"/>
                      <a:pt x="131" y="357"/>
                    </a:cubicBezTo>
                    <a:cubicBezTo>
                      <a:pt x="131" y="342"/>
                      <a:pt x="134" y="327"/>
                      <a:pt x="137" y="312"/>
                    </a:cubicBezTo>
                    <a:cubicBezTo>
                      <a:pt x="139" y="304"/>
                      <a:pt x="141" y="296"/>
                      <a:pt x="144" y="288"/>
                    </a:cubicBezTo>
                    <a:cubicBezTo>
                      <a:pt x="147" y="278"/>
                      <a:pt x="150" y="268"/>
                      <a:pt x="154" y="259"/>
                    </a:cubicBezTo>
                    <a:cubicBezTo>
                      <a:pt x="157" y="251"/>
                      <a:pt x="161" y="242"/>
                      <a:pt x="165" y="234"/>
                    </a:cubicBezTo>
                    <a:cubicBezTo>
                      <a:pt x="168" y="227"/>
                      <a:pt x="172" y="220"/>
                      <a:pt x="176" y="214"/>
                    </a:cubicBezTo>
                    <a:cubicBezTo>
                      <a:pt x="180" y="208"/>
                      <a:pt x="185" y="202"/>
                      <a:pt x="189" y="196"/>
                    </a:cubicBezTo>
                    <a:cubicBezTo>
                      <a:pt x="189" y="196"/>
                      <a:pt x="189" y="196"/>
                      <a:pt x="189" y="195"/>
                    </a:cubicBezTo>
                    <a:cubicBezTo>
                      <a:pt x="190" y="195"/>
                      <a:pt x="190" y="195"/>
                      <a:pt x="190" y="195"/>
                    </a:cubicBezTo>
                    <a:cubicBezTo>
                      <a:pt x="191" y="192"/>
                      <a:pt x="193" y="189"/>
                      <a:pt x="195" y="186"/>
                    </a:cubicBezTo>
                    <a:cubicBezTo>
                      <a:pt x="198" y="181"/>
                      <a:pt x="202" y="176"/>
                      <a:pt x="206" y="170"/>
                    </a:cubicBezTo>
                    <a:cubicBezTo>
                      <a:pt x="208" y="167"/>
                      <a:pt x="211" y="164"/>
                      <a:pt x="213" y="161"/>
                    </a:cubicBezTo>
                    <a:cubicBezTo>
                      <a:pt x="213" y="160"/>
                      <a:pt x="213" y="160"/>
                      <a:pt x="213" y="160"/>
                    </a:cubicBezTo>
                    <a:cubicBezTo>
                      <a:pt x="213" y="160"/>
                      <a:pt x="213" y="160"/>
                      <a:pt x="213" y="160"/>
                    </a:cubicBezTo>
                    <a:cubicBezTo>
                      <a:pt x="213" y="160"/>
                      <a:pt x="213" y="160"/>
                      <a:pt x="213" y="160"/>
                    </a:cubicBezTo>
                    <a:cubicBezTo>
                      <a:pt x="213" y="160"/>
                      <a:pt x="213" y="160"/>
                      <a:pt x="213" y="161"/>
                    </a:cubicBezTo>
                    <a:cubicBezTo>
                      <a:pt x="210" y="166"/>
                      <a:pt x="207" y="171"/>
                      <a:pt x="204" y="175"/>
                    </a:cubicBezTo>
                    <a:cubicBezTo>
                      <a:pt x="200" y="182"/>
                      <a:pt x="195" y="188"/>
                      <a:pt x="191" y="194"/>
                    </a:cubicBezTo>
                    <a:cubicBezTo>
                      <a:pt x="191" y="194"/>
                      <a:pt x="190" y="195"/>
                      <a:pt x="190" y="195"/>
                    </a:cubicBezTo>
                    <a:cubicBezTo>
                      <a:pt x="190" y="195"/>
                      <a:pt x="190" y="195"/>
                      <a:pt x="189" y="196"/>
                    </a:cubicBezTo>
                    <a:cubicBezTo>
                      <a:pt x="189" y="196"/>
                      <a:pt x="189" y="196"/>
                      <a:pt x="189" y="196"/>
                    </a:cubicBezTo>
                    <a:cubicBezTo>
                      <a:pt x="187" y="200"/>
                      <a:pt x="184" y="204"/>
                      <a:pt x="182" y="208"/>
                    </a:cubicBezTo>
                    <a:cubicBezTo>
                      <a:pt x="178" y="214"/>
                      <a:pt x="175" y="221"/>
                      <a:pt x="171" y="227"/>
                    </a:cubicBezTo>
                    <a:cubicBezTo>
                      <a:pt x="168" y="233"/>
                      <a:pt x="165" y="239"/>
                      <a:pt x="162" y="245"/>
                    </a:cubicBezTo>
                    <a:cubicBezTo>
                      <a:pt x="162" y="246"/>
                      <a:pt x="161" y="247"/>
                      <a:pt x="160" y="249"/>
                    </a:cubicBezTo>
                    <a:cubicBezTo>
                      <a:pt x="157" y="259"/>
                      <a:pt x="153" y="269"/>
                      <a:pt x="149" y="279"/>
                    </a:cubicBezTo>
                    <a:cubicBezTo>
                      <a:pt x="147" y="286"/>
                      <a:pt x="145" y="293"/>
                      <a:pt x="143" y="300"/>
                    </a:cubicBezTo>
                    <a:cubicBezTo>
                      <a:pt x="141" y="312"/>
                      <a:pt x="138" y="324"/>
                      <a:pt x="136" y="336"/>
                    </a:cubicBezTo>
                    <a:cubicBezTo>
                      <a:pt x="134" y="347"/>
                      <a:pt x="132" y="358"/>
                      <a:pt x="131" y="368"/>
                    </a:cubicBezTo>
                    <a:cubicBezTo>
                      <a:pt x="131" y="368"/>
                      <a:pt x="131" y="368"/>
                      <a:pt x="131" y="369"/>
                    </a:cubicBezTo>
                    <a:cubicBezTo>
                      <a:pt x="131" y="369"/>
                      <a:pt x="131" y="369"/>
                      <a:pt x="131" y="369"/>
                    </a:cubicBezTo>
                    <a:cubicBezTo>
                      <a:pt x="131" y="369"/>
                      <a:pt x="131" y="369"/>
                      <a:pt x="131" y="369"/>
                    </a:cubicBezTo>
                    <a:close/>
                    <a:moveTo>
                      <a:pt x="133" y="395"/>
                    </a:moveTo>
                    <a:cubicBezTo>
                      <a:pt x="134" y="395"/>
                      <a:pt x="134" y="395"/>
                      <a:pt x="134" y="396"/>
                    </a:cubicBezTo>
                    <a:cubicBezTo>
                      <a:pt x="134" y="395"/>
                      <a:pt x="133" y="395"/>
                      <a:pt x="133" y="395"/>
                    </a:cubicBezTo>
                    <a:cubicBezTo>
                      <a:pt x="133" y="395"/>
                      <a:pt x="133" y="395"/>
                      <a:pt x="133" y="395"/>
                    </a:cubicBezTo>
                    <a:cubicBezTo>
                      <a:pt x="133" y="393"/>
                      <a:pt x="132" y="391"/>
                      <a:pt x="133" y="389"/>
                    </a:cubicBezTo>
                    <a:cubicBezTo>
                      <a:pt x="133" y="380"/>
                      <a:pt x="134" y="372"/>
                      <a:pt x="135" y="364"/>
                    </a:cubicBezTo>
                    <a:cubicBezTo>
                      <a:pt x="136" y="356"/>
                      <a:pt x="137" y="348"/>
                      <a:pt x="139" y="341"/>
                    </a:cubicBezTo>
                    <a:cubicBezTo>
                      <a:pt x="141" y="329"/>
                      <a:pt x="143" y="317"/>
                      <a:pt x="145" y="305"/>
                    </a:cubicBezTo>
                    <a:cubicBezTo>
                      <a:pt x="148" y="295"/>
                      <a:pt x="150" y="285"/>
                      <a:pt x="154" y="275"/>
                    </a:cubicBezTo>
                    <a:cubicBezTo>
                      <a:pt x="157" y="268"/>
                      <a:pt x="159" y="261"/>
                      <a:pt x="162" y="254"/>
                    </a:cubicBezTo>
                    <a:cubicBezTo>
                      <a:pt x="166" y="246"/>
                      <a:pt x="170" y="239"/>
                      <a:pt x="173" y="231"/>
                    </a:cubicBezTo>
                    <a:cubicBezTo>
                      <a:pt x="176" y="225"/>
                      <a:pt x="179" y="220"/>
                      <a:pt x="182" y="215"/>
                    </a:cubicBezTo>
                    <a:cubicBezTo>
                      <a:pt x="184" y="210"/>
                      <a:pt x="187" y="205"/>
                      <a:pt x="191" y="201"/>
                    </a:cubicBezTo>
                    <a:cubicBezTo>
                      <a:pt x="198" y="190"/>
                      <a:pt x="206" y="179"/>
                      <a:pt x="213" y="168"/>
                    </a:cubicBezTo>
                    <a:cubicBezTo>
                      <a:pt x="216" y="163"/>
                      <a:pt x="219" y="158"/>
                      <a:pt x="222" y="153"/>
                    </a:cubicBezTo>
                    <a:cubicBezTo>
                      <a:pt x="225" y="148"/>
                      <a:pt x="229" y="143"/>
                      <a:pt x="232" y="138"/>
                    </a:cubicBezTo>
                    <a:cubicBezTo>
                      <a:pt x="234" y="135"/>
                      <a:pt x="236" y="133"/>
                      <a:pt x="237" y="130"/>
                    </a:cubicBezTo>
                    <a:cubicBezTo>
                      <a:pt x="238" y="130"/>
                      <a:pt x="238" y="130"/>
                      <a:pt x="238" y="130"/>
                    </a:cubicBezTo>
                    <a:cubicBezTo>
                      <a:pt x="237" y="132"/>
                      <a:pt x="236" y="134"/>
                      <a:pt x="235" y="136"/>
                    </a:cubicBezTo>
                    <a:cubicBezTo>
                      <a:pt x="230" y="145"/>
                      <a:pt x="225" y="154"/>
                      <a:pt x="220" y="163"/>
                    </a:cubicBezTo>
                    <a:cubicBezTo>
                      <a:pt x="215" y="171"/>
                      <a:pt x="209" y="179"/>
                      <a:pt x="204" y="187"/>
                    </a:cubicBezTo>
                    <a:cubicBezTo>
                      <a:pt x="199" y="194"/>
                      <a:pt x="195" y="202"/>
                      <a:pt x="190" y="209"/>
                    </a:cubicBezTo>
                    <a:cubicBezTo>
                      <a:pt x="187" y="216"/>
                      <a:pt x="183" y="223"/>
                      <a:pt x="179" y="229"/>
                    </a:cubicBezTo>
                    <a:cubicBezTo>
                      <a:pt x="176" y="234"/>
                      <a:pt x="174" y="239"/>
                      <a:pt x="172" y="245"/>
                    </a:cubicBezTo>
                    <a:cubicBezTo>
                      <a:pt x="169" y="251"/>
                      <a:pt x="166" y="258"/>
                      <a:pt x="163" y="266"/>
                    </a:cubicBezTo>
                    <a:cubicBezTo>
                      <a:pt x="160" y="276"/>
                      <a:pt x="157" y="286"/>
                      <a:pt x="155" y="296"/>
                    </a:cubicBezTo>
                    <a:cubicBezTo>
                      <a:pt x="153" y="303"/>
                      <a:pt x="151" y="309"/>
                      <a:pt x="149" y="316"/>
                    </a:cubicBezTo>
                    <a:cubicBezTo>
                      <a:pt x="148" y="322"/>
                      <a:pt x="147" y="327"/>
                      <a:pt x="145" y="333"/>
                    </a:cubicBezTo>
                    <a:cubicBezTo>
                      <a:pt x="144" y="339"/>
                      <a:pt x="142" y="344"/>
                      <a:pt x="141" y="350"/>
                    </a:cubicBezTo>
                    <a:cubicBezTo>
                      <a:pt x="137" y="363"/>
                      <a:pt x="134" y="375"/>
                      <a:pt x="134" y="389"/>
                    </a:cubicBezTo>
                    <a:cubicBezTo>
                      <a:pt x="134" y="391"/>
                      <a:pt x="134" y="393"/>
                      <a:pt x="133" y="395"/>
                    </a:cubicBezTo>
                    <a:cubicBezTo>
                      <a:pt x="133" y="395"/>
                      <a:pt x="133" y="395"/>
                      <a:pt x="133" y="395"/>
                    </a:cubicBezTo>
                    <a:close/>
                    <a:moveTo>
                      <a:pt x="313" y="129"/>
                    </a:moveTo>
                    <a:cubicBezTo>
                      <a:pt x="313" y="129"/>
                      <a:pt x="313" y="129"/>
                      <a:pt x="312" y="129"/>
                    </a:cubicBezTo>
                    <a:cubicBezTo>
                      <a:pt x="311" y="130"/>
                      <a:pt x="311" y="132"/>
                      <a:pt x="309" y="133"/>
                    </a:cubicBezTo>
                    <a:cubicBezTo>
                      <a:pt x="299" y="143"/>
                      <a:pt x="289" y="154"/>
                      <a:pt x="278" y="164"/>
                    </a:cubicBezTo>
                    <a:cubicBezTo>
                      <a:pt x="273" y="169"/>
                      <a:pt x="269" y="174"/>
                      <a:pt x="264" y="180"/>
                    </a:cubicBezTo>
                    <a:cubicBezTo>
                      <a:pt x="261" y="183"/>
                      <a:pt x="257" y="187"/>
                      <a:pt x="254" y="190"/>
                    </a:cubicBezTo>
                    <a:cubicBezTo>
                      <a:pt x="244" y="201"/>
                      <a:pt x="235" y="212"/>
                      <a:pt x="227" y="224"/>
                    </a:cubicBezTo>
                    <a:cubicBezTo>
                      <a:pt x="220" y="234"/>
                      <a:pt x="213" y="245"/>
                      <a:pt x="208" y="257"/>
                    </a:cubicBezTo>
                    <a:cubicBezTo>
                      <a:pt x="203" y="270"/>
                      <a:pt x="198" y="284"/>
                      <a:pt x="193" y="297"/>
                    </a:cubicBezTo>
                    <a:cubicBezTo>
                      <a:pt x="190" y="305"/>
                      <a:pt x="187" y="313"/>
                      <a:pt x="185" y="320"/>
                    </a:cubicBezTo>
                    <a:cubicBezTo>
                      <a:pt x="185" y="320"/>
                      <a:pt x="185" y="320"/>
                      <a:pt x="185" y="320"/>
                    </a:cubicBezTo>
                    <a:cubicBezTo>
                      <a:pt x="185" y="320"/>
                      <a:pt x="185" y="321"/>
                      <a:pt x="185" y="321"/>
                    </a:cubicBezTo>
                    <a:cubicBezTo>
                      <a:pt x="185" y="322"/>
                      <a:pt x="185" y="323"/>
                      <a:pt x="184" y="324"/>
                    </a:cubicBezTo>
                    <a:cubicBezTo>
                      <a:pt x="183" y="329"/>
                      <a:pt x="183" y="335"/>
                      <a:pt x="182" y="340"/>
                    </a:cubicBezTo>
                    <a:cubicBezTo>
                      <a:pt x="182" y="340"/>
                      <a:pt x="182" y="340"/>
                      <a:pt x="182" y="341"/>
                    </a:cubicBezTo>
                    <a:cubicBezTo>
                      <a:pt x="182" y="341"/>
                      <a:pt x="182" y="341"/>
                      <a:pt x="182" y="341"/>
                    </a:cubicBezTo>
                    <a:cubicBezTo>
                      <a:pt x="182" y="342"/>
                      <a:pt x="181" y="342"/>
                      <a:pt x="181" y="343"/>
                    </a:cubicBezTo>
                    <a:cubicBezTo>
                      <a:pt x="181" y="343"/>
                      <a:pt x="181" y="343"/>
                      <a:pt x="181" y="343"/>
                    </a:cubicBezTo>
                    <a:cubicBezTo>
                      <a:pt x="181" y="342"/>
                      <a:pt x="181" y="341"/>
                      <a:pt x="182" y="341"/>
                    </a:cubicBezTo>
                    <a:cubicBezTo>
                      <a:pt x="182" y="341"/>
                      <a:pt x="182" y="341"/>
                      <a:pt x="182" y="341"/>
                    </a:cubicBezTo>
                    <a:cubicBezTo>
                      <a:pt x="182" y="341"/>
                      <a:pt x="182" y="340"/>
                      <a:pt x="182" y="340"/>
                    </a:cubicBezTo>
                    <a:cubicBezTo>
                      <a:pt x="181" y="334"/>
                      <a:pt x="182" y="327"/>
                      <a:pt x="185" y="321"/>
                    </a:cubicBezTo>
                    <a:cubicBezTo>
                      <a:pt x="185" y="321"/>
                      <a:pt x="185" y="320"/>
                      <a:pt x="185" y="320"/>
                    </a:cubicBezTo>
                    <a:cubicBezTo>
                      <a:pt x="185" y="320"/>
                      <a:pt x="185" y="320"/>
                      <a:pt x="185" y="320"/>
                    </a:cubicBezTo>
                    <a:cubicBezTo>
                      <a:pt x="185" y="318"/>
                      <a:pt x="186" y="316"/>
                      <a:pt x="186" y="314"/>
                    </a:cubicBezTo>
                    <a:cubicBezTo>
                      <a:pt x="187" y="310"/>
                      <a:pt x="188" y="307"/>
                      <a:pt x="188" y="303"/>
                    </a:cubicBezTo>
                    <a:cubicBezTo>
                      <a:pt x="189" y="300"/>
                      <a:pt x="190" y="297"/>
                      <a:pt x="191" y="294"/>
                    </a:cubicBezTo>
                    <a:cubicBezTo>
                      <a:pt x="193" y="286"/>
                      <a:pt x="196" y="279"/>
                      <a:pt x="198" y="272"/>
                    </a:cubicBezTo>
                    <a:cubicBezTo>
                      <a:pt x="201" y="262"/>
                      <a:pt x="207" y="254"/>
                      <a:pt x="211" y="245"/>
                    </a:cubicBezTo>
                    <a:cubicBezTo>
                      <a:pt x="217" y="235"/>
                      <a:pt x="223" y="224"/>
                      <a:pt x="230" y="214"/>
                    </a:cubicBezTo>
                    <a:cubicBezTo>
                      <a:pt x="236" y="206"/>
                      <a:pt x="242" y="199"/>
                      <a:pt x="249" y="191"/>
                    </a:cubicBezTo>
                    <a:cubicBezTo>
                      <a:pt x="255" y="184"/>
                      <a:pt x="261" y="177"/>
                      <a:pt x="268" y="170"/>
                    </a:cubicBezTo>
                    <a:cubicBezTo>
                      <a:pt x="269" y="168"/>
                      <a:pt x="271" y="166"/>
                      <a:pt x="273" y="164"/>
                    </a:cubicBezTo>
                    <a:cubicBezTo>
                      <a:pt x="280" y="158"/>
                      <a:pt x="288" y="151"/>
                      <a:pt x="295" y="145"/>
                    </a:cubicBezTo>
                    <a:cubicBezTo>
                      <a:pt x="300" y="140"/>
                      <a:pt x="305" y="135"/>
                      <a:pt x="311" y="130"/>
                    </a:cubicBezTo>
                    <a:cubicBezTo>
                      <a:pt x="311" y="130"/>
                      <a:pt x="312" y="129"/>
                      <a:pt x="312" y="129"/>
                    </a:cubicBezTo>
                    <a:cubicBezTo>
                      <a:pt x="312" y="129"/>
                      <a:pt x="313" y="129"/>
                      <a:pt x="313" y="129"/>
                    </a:cubicBezTo>
                    <a:cubicBezTo>
                      <a:pt x="313" y="129"/>
                      <a:pt x="313" y="129"/>
                      <a:pt x="313" y="129"/>
                    </a:cubicBezTo>
                    <a:close/>
                    <a:moveTo>
                      <a:pt x="316" y="125"/>
                    </a:moveTo>
                    <a:cubicBezTo>
                      <a:pt x="316" y="125"/>
                      <a:pt x="316" y="125"/>
                      <a:pt x="316" y="125"/>
                    </a:cubicBezTo>
                    <a:cubicBezTo>
                      <a:pt x="316" y="125"/>
                      <a:pt x="316" y="125"/>
                      <a:pt x="316" y="125"/>
                    </a:cubicBezTo>
                    <a:cubicBezTo>
                      <a:pt x="316" y="125"/>
                      <a:pt x="316" y="125"/>
                      <a:pt x="316" y="125"/>
                    </a:cubicBezTo>
                    <a:close/>
                    <a:moveTo>
                      <a:pt x="324" y="117"/>
                    </a:moveTo>
                    <a:cubicBezTo>
                      <a:pt x="324" y="117"/>
                      <a:pt x="323" y="118"/>
                      <a:pt x="323" y="118"/>
                    </a:cubicBezTo>
                    <a:cubicBezTo>
                      <a:pt x="322" y="119"/>
                      <a:pt x="322" y="119"/>
                      <a:pt x="322" y="120"/>
                    </a:cubicBezTo>
                    <a:cubicBezTo>
                      <a:pt x="321" y="120"/>
                      <a:pt x="321" y="121"/>
                      <a:pt x="320" y="121"/>
                    </a:cubicBezTo>
                    <a:cubicBezTo>
                      <a:pt x="320" y="121"/>
                      <a:pt x="320" y="122"/>
                      <a:pt x="319" y="122"/>
                    </a:cubicBezTo>
                    <a:cubicBezTo>
                      <a:pt x="319" y="122"/>
                      <a:pt x="319" y="123"/>
                      <a:pt x="318" y="123"/>
                    </a:cubicBezTo>
                    <a:cubicBezTo>
                      <a:pt x="318" y="123"/>
                      <a:pt x="318" y="123"/>
                      <a:pt x="318" y="123"/>
                    </a:cubicBezTo>
                    <a:cubicBezTo>
                      <a:pt x="318" y="123"/>
                      <a:pt x="318" y="123"/>
                      <a:pt x="318" y="123"/>
                    </a:cubicBezTo>
                    <a:cubicBezTo>
                      <a:pt x="319" y="123"/>
                      <a:pt x="319" y="122"/>
                      <a:pt x="319" y="122"/>
                    </a:cubicBezTo>
                    <a:cubicBezTo>
                      <a:pt x="320" y="122"/>
                      <a:pt x="320" y="121"/>
                      <a:pt x="320" y="121"/>
                    </a:cubicBezTo>
                    <a:cubicBezTo>
                      <a:pt x="321" y="121"/>
                      <a:pt x="321" y="120"/>
                      <a:pt x="322" y="120"/>
                    </a:cubicBezTo>
                    <a:cubicBezTo>
                      <a:pt x="322" y="119"/>
                      <a:pt x="322" y="119"/>
                      <a:pt x="323" y="118"/>
                    </a:cubicBezTo>
                    <a:cubicBezTo>
                      <a:pt x="323" y="118"/>
                      <a:pt x="324" y="117"/>
                      <a:pt x="324" y="117"/>
                    </a:cubicBezTo>
                    <a:cubicBezTo>
                      <a:pt x="324" y="117"/>
                      <a:pt x="324" y="117"/>
                      <a:pt x="324" y="117"/>
                    </a:cubicBezTo>
                    <a:cubicBezTo>
                      <a:pt x="324" y="117"/>
                      <a:pt x="324" y="117"/>
                      <a:pt x="324" y="117"/>
                    </a:cubicBezTo>
                    <a:close/>
                    <a:moveTo>
                      <a:pt x="328" y="113"/>
                    </a:moveTo>
                    <a:cubicBezTo>
                      <a:pt x="327" y="114"/>
                      <a:pt x="327" y="114"/>
                      <a:pt x="327" y="114"/>
                    </a:cubicBezTo>
                    <a:cubicBezTo>
                      <a:pt x="326" y="114"/>
                      <a:pt x="326" y="114"/>
                      <a:pt x="326" y="114"/>
                    </a:cubicBezTo>
                    <a:cubicBezTo>
                      <a:pt x="326" y="114"/>
                      <a:pt x="326" y="114"/>
                      <a:pt x="327" y="114"/>
                    </a:cubicBezTo>
                    <a:cubicBezTo>
                      <a:pt x="327" y="114"/>
                      <a:pt x="327" y="113"/>
                      <a:pt x="328" y="113"/>
                    </a:cubicBezTo>
                    <a:cubicBezTo>
                      <a:pt x="328" y="113"/>
                      <a:pt x="328" y="113"/>
                      <a:pt x="328" y="113"/>
                    </a:cubicBezTo>
                    <a:cubicBezTo>
                      <a:pt x="328" y="113"/>
                      <a:pt x="328" y="113"/>
                      <a:pt x="328" y="113"/>
                    </a:cubicBezTo>
                    <a:close/>
                    <a:moveTo>
                      <a:pt x="332" y="105"/>
                    </a:moveTo>
                    <a:cubicBezTo>
                      <a:pt x="331" y="105"/>
                      <a:pt x="331" y="105"/>
                      <a:pt x="330" y="106"/>
                    </a:cubicBezTo>
                    <a:cubicBezTo>
                      <a:pt x="330" y="106"/>
                      <a:pt x="330" y="106"/>
                      <a:pt x="330" y="106"/>
                    </a:cubicBezTo>
                    <a:cubicBezTo>
                      <a:pt x="330" y="106"/>
                      <a:pt x="330" y="107"/>
                      <a:pt x="329" y="107"/>
                    </a:cubicBezTo>
                    <a:cubicBezTo>
                      <a:pt x="320" y="116"/>
                      <a:pt x="312" y="126"/>
                      <a:pt x="302" y="134"/>
                    </a:cubicBezTo>
                    <a:cubicBezTo>
                      <a:pt x="293" y="141"/>
                      <a:pt x="284" y="150"/>
                      <a:pt x="276" y="158"/>
                    </a:cubicBezTo>
                    <a:cubicBezTo>
                      <a:pt x="261" y="172"/>
                      <a:pt x="247" y="188"/>
                      <a:pt x="234" y="204"/>
                    </a:cubicBezTo>
                    <a:cubicBezTo>
                      <a:pt x="226" y="213"/>
                      <a:pt x="220" y="224"/>
                      <a:pt x="214" y="235"/>
                    </a:cubicBezTo>
                    <a:cubicBezTo>
                      <a:pt x="209" y="243"/>
                      <a:pt x="205" y="251"/>
                      <a:pt x="200" y="260"/>
                    </a:cubicBezTo>
                    <a:cubicBezTo>
                      <a:pt x="199" y="261"/>
                      <a:pt x="199" y="262"/>
                      <a:pt x="198" y="264"/>
                    </a:cubicBezTo>
                    <a:cubicBezTo>
                      <a:pt x="197" y="266"/>
                      <a:pt x="196" y="269"/>
                      <a:pt x="195" y="271"/>
                    </a:cubicBezTo>
                    <a:cubicBezTo>
                      <a:pt x="191" y="281"/>
                      <a:pt x="189" y="291"/>
                      <a:pt x="186" y="301"/>
                    </a:cubicBezTo>
                    <a:cubicBezTo>
                      <a:pt x="184" y="307"/>
                      <a:pt x="184" y="313"/>
                      <a:pt x="182" y="320"/>
                    </a:cubicBezTo>
                    <a:cubicBezTo>
                      <a:pt x="179" y="327"/>
                      <a:pt x="179" y="334"/>
                      <a:pt x="178" y="341"/>
                    </a:cubicBezTo>
                    <a:cubicBezTo>
                      <a:pt x="178" y="343"/>
                      <a:pt x="178" y="344"/>
                      <a:pt x="177" y="345"/>
                    </a:cubicBezTo>
                    <a:cubicBezTo>
                      <a:pt x="177" y="344"/>
                      <a:pt x="177" y="344"/>
                      <a:pt x="177" y="343"/>
                    </a:cubicBezTo>
                    <a:cubicBezTo>
                      <a:pt x="178" y="333"/>
                      <a:pt x="178" y="323"/>
                      <a:pt x="180" y="313"/>
                    </a:cubicBezTo>
                    <a:cubicBezTo>
                      <a:pt x="183" y="294"/>
                      <a:pt x="189" y="277"/>
                      <a:pt x="196" y="260"/>
                    </a:cubicBezTo>
                    <a:cubicBezTo>
                      <a:pt x="200" y="251"/>
                      <a:pt x="205" y="242"/>
                      <a:pt x="209" y="234"/>
                    </a:cubicBezTo>
                    <a:cubicBezTo>
                      <a:pt x="215" y="222"/>
                      <a:pt x="222" y="212"/>
                      <a:pt x="231" y="203"/>
                    </a:cubicBezTo>
                    <a:cubicBezTo>
                      <a:pt x="238" y="194"/>
                      <a:pt x="246" y="186"/>
                      <a:pt x="254" y="178"/>
                    </a:cubicBezTo>
                    <a:cubicBezTo>
                      <a:pt x="263" y="168"/>
                      <a:pt x="272" y="159"/>
                      <a:pt x="281" y="150"/>
                    </a:cubicBezTo>
                    <a:cubicBezTo>
                      <a:pt x="290" y="141"/>
                      <a:pt x="300" y="132"/>
                      <a:pt x="309" y="123"/>
                    </a:cubicBezTo>
                    <a:cubicBezTo>
                      <a:pt x="313" y="119"/>
                      <a:pt x="317" y="116"/>
                      <a:pt x="321" y="112"/>
                    </a:cubicBezTo>
                    <a:cubicBezTo>
                      <a:pt x="324" y="110"/>
                      <a:pt x="327" y="108"/>
                      <a:pt x="330" y="106"/>
                    </a:cubicBezTo>
                    <a:cubicBezTo>
                      <a:pt x="330" y="106"/>
                      <a:pt x="330" y="106"/>
                      <a:pt x="330" y="106"/>
                    </a:cubicBezTo>
                    <a:cubicBezTo>
                      <a:pt x="331" y="105"/>
                      <a:pt x="331" y="105"/>
                      <a:pt x="332" y="105"/>
                    </a:cubicBezTo>
                    <a:cubicBezTo>
                      <a:pt x="332" y="105"/>
                      <a:pt x="332" y="104"/>
                      <a:pt x="332" y="104"/>
                    </a:cubicBezTo>
                    <a:cubicBezTo>
                      <a:pt x="332" y="104"/>
                      <a:pt x="332" y="105"/>
                      <a:pt x="332" y="105"/>
                    </a:cubicBezTo>
                    <a:close/>
                    <a:moveTo>
                      <a:pt x="181" y="346"/>
                    </a:moveTo>
                    <a:cubicBezTo>
                      <a:pt x="180" y="347"/>
                      <a:pt x="180" y="347"/>
                      <a:pt x="180" y="347"/>
                    </a:cubicBezTo>
                    <a:cubicBezTo>
                      <a:pt x="180" y="347"/>
                      <a:pt x="180" y="346"/>
                      <a:pt x="180" y="346"/>
                    </a:cubicBezTo>
                    <a:cubicBezTo>
                      <a:pt x="180" y="346"/>
                      <a:pt x="181" y="346"/>
                      <a:pt x="181" y="346"/>
                    </a:cubicBezTo>
                    <a:close/>
                    <a:moveTo>
                      <a:pt x="180" y="350"/>
                    </a:moveTo>
                    <a:cubicBezTo>
                      <a:pt x="180" y="350"/>
                      <a:pt x="180" y="350"/>
                      <a:pt x="180" y="350"/>
                    </a:cubicBezTo>
                    <a:cubicBezTo>
                      <a:pt x="180" y="350"/>
                      <a:pt x="180" y="350"/>
                      <a:pt x="180" y="350"/>
                    </a:cubicBezTo>
                    <a:close/>
                    <a:moveTo>
                      <a:pt x="330" y="103"/>
                    </a:moveTo>
                    <a:cubicBezTo>
                      <a:pt x="329" y="103"/>
                      <a:pt x="329" y="104"/>
                      <a:pt x="328" y="104"/>
                    </a:cubicBezTo>
                    <a:cubicBezTo>
                      <a:pt x="320" y="109"/>
                      <a:pt x="313" y="116"/>
                      <a:pt x="306" y="122"/>
                    </a:cubicBezTo>
                    <a:cubicBezTo>
                      <a:pt x="292" y="136"/>
                      <a:pt x="277" y="150"/>
                      <a:pt x="263" y="164"/>
                    </a:cubicBezTo>
                    <a:cubicBezTo>
                      <a:pt x="254" y="172"/>
                      <a:pt x="246" y="181"/>
                      <a:pt x="238" y="190"/>
                    </a:cubicBezTo>
                    <a:cubicBezTo>
                      <a:pt x="228" y="201"/>
                      <a:pt x="217" y="213"/>
                      <a:pt x="209" y="227"/>
                    </a:cubicBezTo>
                    <a:cubicBezTo>
                      <a:pt x="203" y="239"/>
                      <a:pt x="196" y="251"/>
                      <a:pt x="191" y="264"/>
                    </a:cubicBezTo>
                    <a:cubicBezTo>
                      <a:pt x="189" y="272"/>
                      <a:pt x="186" y="280"/>
                      <a:pt x="183" y="288"/>
                    </a:cubicBezTo>
                    <a:cubicBezTo>
                      <a:pt x="180" y="297"/>
                      <a:pt x="178" y="306"/>
                      <a:pt x="177" y="315"/>
                    </a:cubicBezTo>
                    <a:cubicBezTo>
                      <a:pt x="176" y="315"/>
                      <a:pt x="176" y="316"/>
                      <a:pt x="176" y="316"/>
                    </a:cubicBezTo>
                    <a:cubicBezTo>
                      <a:pt x="177" y="308"/>
                      <a:pt x="177" y="299"/>
                      <a:pt x="179" y="291"/>
                    </a:cubicBezTo>
                    <a:cubicBezTo>
                      <a:pt x="180" y="288"/>
                      <a:pt x="181" y="284"/>
                      <a:pt x="182" y="281"/>
                    </a:cubicBezTo>
                    <a:cubicBezTo>
                      <a:pt x="183" y="278"/>
                      <a:pt x="185" y="275"/>
                      <a:pt x="186" y="272"/>
                    </a:cubicBezTo>
                    <a:cubicBezTo>
                      <a:pt x="188" y="268"/>
                      <a:pt x="190" y="265"/>
                      <a:pt x="191" y="261"/>
                    </a:cubicBezTo>
                    <a:cubicBezTo>
                      <a:pt x="196" y="249"/>
                      <a:pt x="202" y="239"/>
                      <a:pt x="207" y="227"/>
                    </a:cubicBezTo>
                    <a:cubicBezTo>
                      <a:pt x="209" y="223"/>
                      <a:pt x="211" y="219"/>
                      <a:pt x="214" y="215"/>
                    </a:cubicBezTo>
                    <a:cubicBezTo>
                      <a:pt x="221" y="202"/>
                      <a:pt x="231" y="192"/>
                      <a:pt x="241" y="181"/>
                    </a:cubicBezTo>
                    <a:cubicBezTo>
                      <a:pt x="252" y="170"/>
                      <a:pt x="263" y="159"/>
                      <a:pt x="274" y="147"/>
                    </a:cubicBezTo>
                    <a:cubicBezTo>
                      <a:pt x="278" y="143"/>
                      <a:pt x="283" y="139"/>
                      <a:pt x="288" y="134"/>
                    </a:cubicBezTo>
                    <a:cubicBezTo>
                      <a:pt x="296" y="128"/>
                      <a:pt x="303" y="121"/>
                      <a:pt x="310" y="115"/>
                    </a:cubicBezTo>
                    <a:cubicBezTo>
                      <a:pt x="314" y="112"/>
                      <a:pt x="318" y="110"/>
                      <a:pt x="322" y="107"/>
                    </a:cubicBezTo>
                    <a:cubicBezTo>
                      <a:pt x="325" y="105"/>
                      <a:pt x="327" y="104"/>
                      <a:pt x="330" y="102"/>
                    </a:cubicBezTo>
                    <a:cubicBezTo>
                      <a:pt x="331" y="101"/>
                      <a:pt x="332" y="100"/>
                      <a:pt x="334" y="98"/>
                    </a:cubicBezTo>
                    <a:cubicBezTo>
                      <a:pt x="334" y="98"/>
                      <a:pt x="334" y="99"/>
                      <a:pt x="334" y="99"/>
                    </a:cubicBezTo>
                    <a:cubicBezTo>
                      <a:pt x="333" y="100"/>
                      <a:pt x="331" y="101"/>
                      <a:pt x="330" y="103"/>
                    </a:cubicBezTo>
                    <a:close/>
                    <a:moveTo>
                      <a:pt x="338" y="100"/>
                    </a:moveTo>
                    <a:cubicBezTo>
                      <a:pt x="339" y="101"/>
                      <a:pt x="339" y="101"/>
                      <a:pt x="339" y="101"/>
                    </a:cubicBezTo>
                    <a:cubicBezTo>
                      <a:pt x="338" y="101"/>
                      <a:pt x="338" y="101"/>
                      <a:pt x="338" y="101"/>
                    </a:cubicBezTo>
                    <a:lnTo>
                      <a:pt x="338" y="100"/>
                    </a:lnTo>
                    <a:close/>
                    <a:moveTo>
                      <a:pt x="173" y="356"/>
                    </a:moveTo>
                    <a:cubicBezTo>
                      <a:pt x="173" y="356"/>
                      <a:pt x="173" y="356"/>
                      <a:pt x="173" y="356"/>
                    </a:cubicBezTo>
                    <a:cubicBezTo>
                      <a:pt x="173" y="356"/>
                      <a:pt x="173" y="356"/>
                      <a:pt x="173" y="356"/>
                    </a:cubicBezTo>
                    <a:close/>
                    <a:moveTo>
                      <a:pt x="173" y="324"/>
                    </a:moveTo>
                    <a:cubicBezTo>
                      <a:pt x="172" y="330"/>
                      <a:pt x="172" y="337"/>
                      <a:pt x="172" y="343"/>
                    </a:cubicBezTo>
                    <a:cubicBezTo>
                      <a:pt x="172" y="346"/>
                      <a:pt x="172" y="349"/>
                      <a:pt x="172" y="352"/>
                    </a:cubicBezTo>
                    <a:cubicBezTo>
                      <a:pt x="172" y="352"/>
                      <a:pt x="172" y="352"/>
                      <a:pt x="172" y="352"/>
                    </a:cubicBezTo>
                    <a:cubicBezTo>
                      <a:pt x="172" y="353"/>
                      <a:pt x="172" y="353"/>
                      <a:pt x="172" y="354"/>
                    </a:cubicBezTo>
                    <a:cubicBezTo>
                      <a:pt x="172" y="354"/>
                      <a:pt x="172" y="354"/>
                      <a:pt x="172" y="354"/>
                    </a:cubicBezTo>
                    <a:cubicBezTo>
                      <a:pt x="172" y="353"/>
                      <a:pt x="172" y="353"/>
                      <a:pt x="172" y="352"/>
                    </a:cubicBezTo>
                    <a:cubicBezTo>
                      <a:pt x="172" y="352"/>
                      <a:pt x="172" y="352"/>
                      <a:pt x="172" y="352"/>
                    </a:cubicBezTo>
                    <a:cubicBezTo>
                      <a:pt x="172" y="350"/>
                      <a:pt x="171" y="349"/>
                      <a:pt x="171" y="347"/>
                    </a:cubicBezTo>
                    <a:cubicBezTo>
                      <a:pt x="169" y="334"/>
                      <a:pt x="169" y="322"/>
                      <a:pt x="171" y="309"/>
                    </a:cubicBezTo>
                    <a:cubicBezTo>
                      <a:pt x="172" y="303"/>
                      <a:pt x="173" y="298"/>
                      <a:pt x="175" y="292"/>
                    </a:cubicBezTo>
                    <a:cubicBezTo>
                      <a:pt x="177" y="283"/>
                      <a:pt x="180" y="275"/>
                      <a:pt x="183" y="267"/>
                    </a:cubicBezTo>
                    <a:cubicBezTo>
                      <a:pt x="184" y="261"/>
                      <a:pt x="187" y="255"/>
                      <a:pt x="189" y="250"/>
                    </a:cubicBezTo>
                    <a:cubicBezTo>
                      <a:pt x="193" y="241"/>
                      <a:pt x="198" y="232"/>
                      <a:pt x="203" y="224"/>
                    </a:cubicBezTo>
                    <a:cubicBezTo>
                      <a:pt x="206" y="217"/>
                      <a:pt x="211" y="211"/>
                      <a:pt x="215" y="205"/>
                    </a:cubicBezTo>
                    <a:cubicBezTo>
                      <a:pt x="221" y="197"/>
                      <a:pt x="226" y="190"/>
                      <a:pt x="232" y="182"/>
                    </a:cubicBezTo>
                    <a:cubicBezTo>
                      <a:pt x="237" y="175"/>
                      <a:pt x="243" y="167"/>
                      <a:pt x="249" y="160"/>
                    </a:cubicBezTo>
                    <a:cubicBezTo>
                      <a:pt x="255" y="152"/>
                      <a:pt x="262" y="146"/>
                      <a:pt x="270" y="140"/>
                    </a:cubicBezTo>
                    <a:cubicBezTo>
                      <a:pt x="278" y="133"/>
                      <a:pt x="286" y="126"/>
                      <a:pt x="295" y="120"/>
                    </a:cubicBezTo>
                    <a:cubicBezTo>
                      <a:pt x="301" y="115"/>
                      <a:pt x="308" y="110"/>
                      <a:pt x="315" y="106"/>
                    </a:cubicBezTo>
                    <a:cubicBezTo>
                      <a:pt x="321" y="102"/>
                      <a:pt x="327" y="98"/>
                      <a:pt x="334" y="95"/>
                    </a:cubicBezTo>
                    <a:cubicBezTo>
                      <a:pt x="334" y="94"/>
                      <a:pt x="335" y="94"/>
                      <a:pt x="335" y="94"/>
                    </a:cubicBezTo>
                    <a:cubicBezTo>
                      <a:pt x="335" y="94"/>
                      <a:pt x="335" y="94"/>
                      <a:pt x="336" y="94"/>
                    </a:cubicBezTo>
                    <a:cubicBezTo>
                      <a:pt x="336" y="94"/>
                      <a:pt x="336" y="94"/>
                      <a:pt x="336" y="94"/>
                    </a:cubicBezTo>
                    <a:cubicBezTo>
                      <a:pt x="336" y="94"/>
                      <a:pt x="335" y="94"/>
                      <a:pt x="335" y="94"/>
                    </a:cubicBezTo>
                    <a:cubicBezTo>
                      <a:pt x="331" y="99"/>
                      <a:pt x="326" y="103"/>
                      <a:pt x="320" y="106"/>
                    </a:cubicBezTo>
                    <a:cubicBezTo>
                      <a:pt x="311" y="111"/>
                      <a:pt x="303" y="118"/>
                      <a:pt x="295" y="125"/>
                    </a:cubicBezTo>
                    <a:cubicBezTo>
                      <a:pt x="288" y="131"/>
                      <a:pt x="281" y="137"/>
                      <a:pt x="275" y="143"/>
                    </a:cubicBezTo>
                    <a:cubicBezTo>
                      <a:pt x="270" y="148"/>
                      <a:pt x="266" y="153"/>
                      <a:pt x="261" y="157"/>
                    </a:cubicBezTo>
                    <a:cubicBezTo>
                      <a:pt x="251" y="167"/>
                      <a:pt x="242" y="177"/>
                      <a:pt x="233" y="186"/>
                    </a:cubicBezTo>
                    <a:cubicBezTo>
                      <a:pt x="224" y="196"/>
                      <a:pt x="215" y="205"/>
                      <a:pt x="210" y="217"/>
                    </a:cubicBezTo>
                    <a:cubicBezTo>
                      <a:pt x="205" y="226"/>
                      <a:pt x="200" y="235"/>
                      <a:pt x="196" y="244"/>
                    </a:cubicBezTo>
                    <a:cubicBezTo>
                      <a:pt x="192" y="252"/>
                      <a:pt x="189" y="260"/>
                      <a:pt x="186" y="267"/>
                    </a:cubicBezTo>
                    <a:cubicBezTo>
                      <a:pt x="185" y="269"/>
                      <a:pt x="183" y="271"/>
                      <a:pt x="182" y="273"/>
                    </a:cubicBezTo>
                    <a:cubicBezTo>
                      <a:pt x="179" y="281"/>
                      <a:pt x="177" y="288"/>
                      <a:pt x="176" y="296"/>
                    </a:cubicBezTo>
                    <a:cubicBezTo>
                      <a:pt x="174" y="305"/>
                      <a:pt x="173" y="315"/>
                      <a:pt x="173" y="324"/>
                    </a:cubicBezTo>
                    <a:close/>
                    <a:moveTo>
                      <a:pt x="149" y="402"/>
                    </a:moveTo>
                    <a:cubicBezTo>
                      <a:pt x="149" y="402"/>
                      <a:pt x="149" y="402"/>
                      <a:pt x="149" y="402"/>
                    </a:cubicBezTo>
                    <a:cubicBezTo>
                      <a:pt x="149" y="402"/>
                      <a:pt x="149" y="402"/>
                      <a:pt x="149" y="402"/>
                    </a:cubicBezTo>
                    <a:cubicBezTo>
                      <a:pt x="149" y="402"/>
                      <a:pt x="149" y="402"/>
                      <a:pt x="149" y="402"/>
                    </a:cubicBezTo>
                    <a:cubicBezTo>
                      <a:pt x="149" y="402"/>
                      <a:pt x="149" y="402"/>
                      <a:pt x="149" y="402"/>
                    </a:cubicBezTo>
                    <a:cubicBezTo>
                      <a:pt x="150" y="401"/>
                      <a:pt x="151" y="400"/>
                      <a:pt x="152" y="399"/>
                    </a:cubicBezTo>
                    <a:cubicBezTo>
                      <a:pt x="157" y="396"/>
                      <a:pt x="162" y="392"/>
                      <a:pt x="167" y="388"/>
                    </a:cubicBezTo>
                    <a:cubicBezTo>
                      <a:pt x="172" y="385"/>
                      <a:pt x="177" y="382"/>
                      <a:pt x="181" y="379"/>
                    </a:cubicBezTo>
                    <a:cubicBezTo>
                      <a:pt x="182" y="379"/>
                      <a:pt x="184" y="379"/>
                      <a:pt x="185" y="379"/>
                    </a:cubicBezTo>
                    <a:cubicBezTo>
                      <a:pt x="189" y="380"/>
                      <a:pt x="192" y="382"/>
                      <a:pt x="195" y="384"/>
                    </a:cubicBezTo>
                    <a:cubicBezTo>
                      <a:pt x="208" y="390"/>
                      <a:pt x="220" y="396"/>
                      <a:pt x="233" y="402"/>
                    </a:cubicBezTo>
                    <a:cubicBezTo>
                      <a:pt x="233" y="402"/>
                      <a:pt x="233" y="402"/>
                      <a:pt x="233" y="403"/>
                    </a:cubicBezTo>
                    <a:cubicBezTo>
                      <a:pt x="233" y="403"/>
                      <a:pt x="233" y="403"/>
                      <a:pt x="232" y="403"/>
                    </a:cubicBezTo>
                    <a:cubicBezTo>
                      <a:pt x="220" y="402"/>
                      <a:pt x="209" y="401"/>
                      <a:pt x="197" y="401"/>
                    </a:cubicBezTo>
                    <a:cubicBezTo>
                      <a:pt x="190" y="400"/>
                      <a:pt x="183" y="401"/>
                      <a:pt x="176" y="401"/>
                    </a:cubicBezTo>
                    <a:cubicBezTo>
                      <a:pt x="167" y="401"/>
                      <a:pt x="158" y="401"/>
                      <a:pt x="149" y="402"/>
                    </a:cubicBezTo>
                    <a:close/>
                    <a:moveTo>
                      <a:pt x="223" y="387"/>
                    </a:moveTo>
                    <a:cubicBezTo>
                      <a:pt x="228" y="389"/>
                      <a:pt x="231" y="391"/>
                      <a:pt x="236" y="392"/>
                    </a:cubicBezTo>
                    <a:cubicBezTo>
                      <a:pt x="243" y="394"/>
                      <a:pt x="250" y="397"/>
                      <a:pt x="257" y="399"/>
                    </a:cubicBezTo>
                    <a:cubicBezTo>
                      <a:pt x="266" y="403"/>
                      <a:pt x="276" y="408"/>
                      <a:pt x="286" y="412"/>
                    </a:cubicBezTo>
                    <a:cubicBezTo>
                      <a:pt x="291" y="414"/>
                      <a:pt x="296" y="416"/>
                      <a:pt x="301" y="418"/>
                    </a:cubicBezTo>
                    <a:cubicBezTo>
                      <a:pt x="308" y="420"/>
                      <a:pt x="314" y="423"/>
                      <a:pt x="320" y="425"/>
                    </a:cubicBezTo>
                    <a:cubicBezTo>
                      <a:pt x="328" y="429"/>
                      <a:pt x="336" y="432"/>
                      <a:pt x="343" y="436"/>
                    </a:cubicBezTo>
                    <a:cubicBezTo>
                      <a:pt x="348" y="437"/>
                      <a:pt x="352" y="439"/>
                      <a:pt x="357" y="441"/>
                    </a:cubicBezTo>
                    <a:cubicBezTo>
                      <a:pt x="364" y="444"/>
                      <a:pt x="371" y="448"/>
                      <a:pt x="378" y="452"/>
                    </a:cubicBezTo>
                    <a:cubicBezTo>
                      <a:pt x="386" y="456"/>
                      <a:pt x="394" y="460"/>
                      <a:pt x="403" y="465"/>
                    </a:cubicBezTo>
                    <a:cubicBezTo>
                      <a:pt x="404" y="465"/>
                      <a:pt x="406" y="466"/>
                      <a:pt x="407" y="467"/>
                    </a:cubicBezTo>
                    <a:cubicBezTo>
                      <a:pt x="403" y="465"/>
                      <a:pt x="400" y="464"/>
                      <a:pt x="396" y="463"/>
                    </a:cubicBezTo>
                    <a:cubicBezTo>
                      <a:pt x="389" y="459"/>
                      <a:pt x="381" y="456"/>
                      <a:pt x="374" y="453"/>
                    </a:cubicBezTo>
                    <a:cubicBezTo>
                      <a:pt x="366" y="449"/>
                      <a:pt x="357" y="446"/>
                      <a:pt x="349" y="443"/>
                    </a:cubicBezTo>
                    <a:cubicBezTo>
                      <a:pt x="342" y="440"/>
                      <a:pt x="335" y="437"/>
                      <a:pt x="328" y="434"/>
                    </a:cubicBezTo>
                    <a:cubicBezTo>
                      <a:pt x="321" y="431"/>
                      <a:pt x="314" y="428"/>
                      <a:pt x="306" y="425"/>
                    </a:cubicBezTo>
                    <a:cubicBezTo>
                      <a:pt x="302" y="424"/>
                      <a:pt x="297" y="422"/>
                      <a:pt x="293" y="420"/>
                    </a:cubicBezTo>
                    <a:cubicBezTo>
                      <a:pt x="290" y="419"/>
                      <a:pt x="286" y="417"/>
                      <a:pt x="283" y="416"/>
                    </a:cubicBezTo>
                    <a:cubicBezTo>
                      <a:pt x="275" y="414"/>
                      <a:pt x="267" y="411"/>
                      <a:pt x="259" y="409"/>
                    </a:cubicBezTo>
                    <a:cubicBezTo>
                      <a:pt x="252" y="407"/>
                      <a:pt x="245" y="405"/>
                      <a:pt x="239" y="401"/>
                    </a:cubicBezTo>
                    <a:cubicBezTo>
                      <a:pt x="232" y="398"/>
                      <a:pt x="225" y="395"/>
                      <a:pt x="219" y="391"/>
                    </a:cubicBezTo>
                    <a:cubicBezTo>
                      <a:pt x="211" y="387"/>
                      <a:pt x="202" y="383"/>
                      <a:pt x="194" y="379"/>
                    </a:cubicBezTo>
                    <a:cubicBezTo>
                      <a:pt x="194" y="379"/>
                      <a:pt x="194" y="379"/>
                      <a:pt x="194" y="379"/>
                    </a:cubicBezTo>
                    <a:cubicBezTo>
                      <a:pt x="204" y="382"/>
                      <a:pt x="214" y="384"/>
                      <a:pt x="223" y="387"/>
                    </a:cubicBezTo>
                    <a:close/>
                    <a:moveTo>
                      <a:pt x="207" y="380"/>
                    </a:moveTo>
                    <a:cubicBezTo>
                      <a:pt x="207" y="380"/>
                      <a:pt x="207" y="380"/>
                      <a:pt x="207" y="380"/>
                    </a:cubicBezTo>
                    <a:cubicBezTo>
                      <a:pt x="208" y="380"/>
                      <a:pt x="208" y="380"/>
                      <a:pt x="208" y="380"/>
                    </a:cubicBezTo>
                    <a:cubicBezTo>
                      <a:pt x="208" y="380"/>
                      <a:pt x="208" y="380"/>
                      <a:pt x="208" y="380"/>
                    </a:cubicBezTo>
                    <a:cubicBezTo>
                      <a:pt x="208" y="380"/>
                      <a:pt x="208" y="380"/>
                      <a:pt x="207" y="380"/>
                    </a:cubicBezTo>
                    <a:close/>
                    <a:moveTo>
                      <a:pt x="462" y="499"/>
                    </a:moveTo>
                    <a:cubicBezTo>
                      <a:pt x="459" y="497"/>
                      <a:pt x="456" y="497"/>
                      <a:pt x="453" y="496"/>
                    </a:cubicBezTo>
                    <a:cubicBezTo>
                      <a:pt x="448" y="493"/>
                      <a:pt x="444" y="491"/>
                      <a:pt x="439" y="489"/>
                    </a:cubicBezTo>
                    <a:cubicBezTo>
                      <a:pt x="431" y="486"/>
                      <a:pt x="424" y="483"/>
                      <a:pt x="416" y="480"/>
                    </a:cubicBezTo>
                    <a:cubicBezTo>
                      <a:pt x="407" y="477"/>
                      <a:pt x="398" y="473"/>
                      <a:pt x="390" y="468"/>
                    </a:cubicBezTo>
                    <a:cubicBezTo>
                      <a:pt x="384" y="465"/>
                      <a:pt x="378" y="463"/>
                      <a:pt x="371" y="460"/>
                    </a:cubicBezTo>
                    <a:cubicBezTo>
                      <a:pt x="362" y="456"/>
                      <a:pt x="353" y="451"/>
                      <a:pt x="344" y="447"/>
                    </a:cubicBezTo>
                    <a:cubicBezTo>
                      <a:pt x="339" y="445"/>
                      <a:pt x="335" y="443"/>
                      <a:pt x="330" y="441"/>
                    </a:cubicBezTo>
                    <a:cubicBezTo>
                      <a:pt x="327" y="440"/>
                      <a:pt x="324" y="439"/>
                      <a:pt x="321" y="437"/>
                    </a:cubicBezTo>
                    <a:cubicBezTo>
                      <a:pt x="317" y="436"/>
                      <a:pt x="312" y="434"/>
                      <a:pt x="307" y="432"/>
                    </a:cubicBezTo>
                    <a:cubicBezTo>
                      <a:pt x="304" y="431"/>
                      <a:pt x="300" y="429"/>
                      <a:pt x="296" y="427"/>
                    </a:cubicBezTo>
                    <a:cubicBezTo>
                      <a:pt x="289" y="424"/>
                      <a:pt x="281" y="422"/>
                      <a:pt x="274" y="421"/>
                    </a:cubicBezTo>
                    <a:cubicBezTo>
                      <a:pt x="264" y="419"/>
                      <a:pt x="254" y="416"/>
                      <a:pt x="244" y="414"/>
                    </a:cubicBezTo>
                    <a:cubicBezTo>
                      <a:pt x="237" y="412"/>
                      <a:pt x="230" y="412"/>
                      <a:pt x="224" y="411"/>
                    </a:cubicBezTo>
                    <a:cubicBezTo>
                      <a:pt x="217" y="410"/>
                      <a:pt x="211" y="409"/>
                      <a:pt x="205" y="408"/>
                    </a:cubicBezTo>
                    <a:cubicBezTo>
                      <a:pt x="195" y="407"/>
                      <a:pt x="186" y="407"/>
                      <a:pt x="176" y="406"/>
                    </a:cubicBezTo>
                    <a:cubicBezTo>
                      <a:pt x="176" y="406"/>
                      <a:pt x="175" y="406"/>
                      <a:pt x="175" y="406"/>
                    </a:cubicBezTo>
                    <a:cubicBezTo>
                      <a:pt x="175" y="405"/>
                      <a:pt x="175" y="405"/>
                      <a:pt x="175" y="405"/>
                    </a:cubicBezTo>
                    <a:cubicBezTo>
                      <a:pt x="176" y="405"/>
                      <a:pt x="177" y="405"/>
                      <a:pt x="178" y="405"/>
                    </a:cubicBezTo>
                    <a:cubicBezTo>
                      <a:pt x="186" y="405"/>
                      <a:pt x="194" y="405"/>
                      <a:pt x="202" y="406"/>
                    </a:cubicBezTo>
                    <a:cubicBezTo>
                      <a:pt x="204" y="406"/>
                      <a:pt x="205" y="406"/>
                      <a:pt x="207" y="406"/>
                    </a:cubicBezTo>
                    <a:cubicBezTo>
                      <a:pt x="214" y="407"/>
                      <a:pt x="221" y="407"/>
                      <a:pt x="228" y="408"/>
                    </a:cubicBezTo>
                    <a:cubicBezTo>
                      <a:pt x="234" y="409"/>
                      <a:pt x="241" y="410"/>
                      <a:pt x="248" y="412"/>
                    </a:cubicBezTo>
                    <a:cubicBezTo>
                      <a:pt x="255" y="413"/>
                      <a:pt x="262" y="414"/>
                      <a:pt x="269" y="416"/>
                    </a:cubicBezTo>
                    <a:cubicBezTo>
                      <a:pt x="274" y="418"/>
                      <a:pt x="280" y="419"/>
                      <a:pt x="285" y="421"/>
                    </a:cubicBezTo>
                    <a:cubicBezTo>
                      <a:pt x="295" y="425"/>
                      <a:pt x="305" y="429"/>
                      <a:pt x="315" y="433"/>
                    </a:cubicBezTo>
                    <a:cubicBezTo>
                      <a:pt x="321" y="435"/>
                      <a:pt x="327" y="438"/>
                      <a:pt x="332" y="440"/>
                    </a:cubicBezTo>
                    <a:cubicBezTo>
                      <a:pt x="340" y="443"/>
                      <a:pt x="348" y="446"/>
                      <a:pt x="355" y="449"/>
                    </a:cubicBezTo>
                    <a:cubicBezTo>
                      <a:pt x="365" y="453"/>
                      <a:pt x="375" y="457"/>
                      <a:pt x="385" y="462"/>
                    </a:cubicBezTo>
                    <a:cubicBezTo>
                      <a:pt x="394" y="465"/>
                      <a:pt x="403" y="469"/>
                      <a:pt x="412" y="473"/>
                    </a:cubicBezTo>
                    <a:cubicBezTo>
                      <a:pt x="416" y="475"/>
                      <a:pt x="421" y="477"/>
                      <a:pt x="425" y="479"/>
                    </a:cubicBezTo>
                    <a:cubicBezTo>
                      <a:pt x="434" y="483"/>
                      <a:pt x="443" y="487"/>
                      <a:pt x="452" y="491"/>
                    </a:cubicBezTo>
                    <a:cubicBezTo>
                      <a:pt x="459" y="494"/>
                      <a:pt x="466" y="497"/>
                      <a:pt x="473" y="501"/>
                    </a:cubicBezTo>
                    <a:cubicBezTo>
                      <a:pt x="479" y="504"/>
                      <a:pt x="485" y="507"/>
                      <a:pt x="491" y="510"/>
                    </a:cubicBezTo>
                    <a:cubicBezTo>
                      <a:pt x="493" y="511"/>
                      <a:pt x="495" y="512"/>
                      <a:pt x="497" y="513"/>
                    </a:cubicBezTo>
                    <a:cubicBezTo>
                      <a:pt x="490" y="512"/>
                      <a:pt x="484" y="509"/>
                      <a:pt x="478" y="506"/>
                    </a:cubicBezTo>
                    <a:cubicBezTo>
                      <a:pt x="472" y="504"/>
                      <a:pt x="467" y="502"/>
                      <a:pt x="462" y="499"/>
                    </a:cubicBezTo>
                    <a:close/>
                    <a:moveTo>
                      <a:pt x="473" y="508"/>
                    </a:moveTo>
                    <a:cubicBezTo>
                      <a:pt x="467" y="507"/>
                      <a:pt x="460" y="505"/>
                      <a:pt x="454" y="503"/>
                    </a:cubicBezTo>
                    <a:cubicBezTo>
                      <a:pt x="445" y="500"/>
                      <a:pt x="437" y="497"/>
                      <a:pt x="428" y="493"/>
                    </a:cubicBezTo>
                    <a:cubicBezTo>
                      <a:pt x="416" y="489"/>
                      <a:pt x="404" y="484"/>
                      <a:pt x="392" y="479"/>
                    </a:cubicBezTo>
                    <a:cubicBezTo>
                      <a:pt x="385" y="475"/>
                      <a:pt x="377" y="471"/>
                      <a:pt x="369" y="468"/>
                    </a:cubicBezTo>
                    <a:cubicBezTo>
                      <a:pt x="360" y="463"/>
                      <a:pt x="350" y="459"/>
                      <a:pt x="341" y="455"/>
                    </a:cubicBezTo>
                    <a:cubicBezTo>
                      <a:pt x="333" y="451"/>
                      <a:pt x="326" y="448"/>
                      <a:pt x="318" y="445"/>
                    </a:cubicBezTo>
                    <a:cubicBezTo>
                      <a:pt x="315" y="444"/>
                      <a:pt x="312" y="442"/>
                      <a:pt x="308" y="441"/>
                    </a:cubicBezTo>
                    <a:cubicBezTo>
                      <a:pt x="301" y="438"/>
                      <a:pt x="293" y="435"/>
                      <a:pt x="285" y="432"/>
                    </a:cubicBezTo>
                    <a:cubicBezTo>
                      <a:pt x="280" y="430"/>
                      <a:pt x="275" y="428"/>
                      <a:pt x="270" y="426"/>
                    </a:cubicBezTo>
                    <a:cubicBezTo>
                      <a:pt x="261" y="424"/>
                      <a:pt x="253" y="421"/>
                      <a:pt x="245" y="419"/>
                    </a:cubicBezTo>
                    <a:cubicBezTo>
                      <a:pt x="241" y="418"/>
                      <a:pt x="237" y="417"/>
                      <a:pt x="233" y="416"/>
                    </a:cubicBezTo>
                    <a:cubicBezTo>
                      <a:pt x="230" y="415"/>
                      <a:pt x="227" y="414"/>
                      <a:pt x="224" y="414"/>
                    </a:cubicBezTo>
                    <a:cubicBezTo>
                      <a:pt x="224" y="414"/>
                      <a:pt x="224" y="414"/>
                      <a:pt x="224" y="413"/>
                    </a:cubicBezTo>
                    <a:cubicBezTo>
                      <a:pt x="224" y="413"/>
                      <a:pt x="224" y="413"/>
                      <a:pt x="224" y="413"/>
                    </a:cubicBezTo>
                    <a:cubicBezTo>
                      <a:pt x="223" y="413"/>
                      <a:pt x="222" y="413"/>
                      <a:pt x="221" y="413"/>
                    </a:cubicBezTo>
                    <a:cubicBezTo>
                      <a:pt x="221" y="413"/>
                      <a:pt x="221" y="413"/>
                      <a:pt x="221" y="413"/>
                    </a:cubicBezTo>
                    <a:cubicBezTo>
                      <a:pt x="222" y="413"/>
                      <a:pt x="223" y="413"/>
                      <a:pt x="224" y="413"/>
                    </a:cubicBezTo>
                    <a:cubicBezTo>
                      <a:pt x="224" y="413"/>
                      <a:pt x="224" y="413"/>
                      <a:pt x="224" y="413"/>
                    </a:cubicBezTo>
                    <a:cubicBezTo>
                      <a:pt x="224" y="413"/>
                      <a:pt x="224" y="413"/>
                      <a:pt x="224" y="414"/>
                    </a:cubicBezTo>
                    <a:cubicBezTo>
                      <a:pt x="228" y="414"/>
                      <a:pt x="231" y="414"/>
                      <a:pt x="234" y="414"/>
                    </a:cubicBezTo>
                    <a:cubicBezTo>
                      <a:pt x="245" y="417"/>
                      <a:pt x="256" y="419"/>
                      <a:pt x="266" y="422"/>
                    </a:cubicBezTo>
                    <a:cubicBezTo>
                      <a:pt x="274" y="423"/>
                      <a:pt x="281" y="425"/>
                      <a:pt x="289" y="427"/>
                    </a:cubicBezTo>
                    <a:cubicBezTo>
                      <a:pt x="292" y="428"/>
                      <a:pt x="295" y="430"/>
                      <a:pt x="298" y="431"/>
                    </a:cubicBezTo>
                    <a:cubicBezTo>
                      <a:pt x="304" y="434"/>
                      <a:pt x="310" y="436"/>
                      <a:pt x="316" y="438"/>
                    </a:cubicBezTo>
                    <a:cubicBezTo>
                      <a:pt x="319" y="439"/>
                      <a:pt x="322" y="440"/>
                      <a:pt x="325" y="442"/>
                    </a:cubicBezTo>
                    <a:cubicBezTo>
                      <a:pt x="336" y="447"/>
                      <a:pt x="347" y="452"/>
                      <a:pt x="359" y="457"/>
                    </a:cubicBezTo>
                    <a:cubicBezTo>
                      <a:pt x="362" y="459"/>
                      <a:pt x="366" y="460"/>
                      <a:pt x="369" y="462"/>
                    </a:cubicBezTo>
                    <a:cubicBezTo>
                      <a:pt x="379" y="467"/>
                      <a:pt x="388" y="471"/>
                      <a:pt x="398" y="476"/>
                    </a:cubicBezTo>
                    <a:cubicBezTo>
                      <a:pt x="403" y="478"/>
                      <a:pt x="409" y="480"/>
                      <a:pt x="415" y="483"/>
                    </a:cubicBezTo>
                    <a:cubicBezTo>
                      <a:pt x="423" y="486"/>
                      <a:pt x="431" y="489"/>
                      <a:pt x="439" y="493"/>
                    </a:cubicBezTo>
                    <a:cubicBezTo>
                      <a:pt x="445" y="495"/>
                      <a:pt x="452" y="498"/>
                      <a:pt x="458" y="500"/>
                    </a:cubicBezTo>
                    <a:cubicBezTo>
                      <a:pt x="461" y="502"/>
                      <a:pt x="464" y="504"/>
                      <a:pt x="467" y="505"/>
                    </a:cubicBezTo>
                    <a:cubicBezTo>
                      <a:pt x="469" y="506"/>
                      <a:pt x="471" y="507"/>
                      <a:pt x="473" y="508"/>
                    </a:cubicBezTo>
                    <a:close/>
                    <a:moveTo>
                      <a:pt x="217" y="412"/>
                    </a:moveTo>
                    <a:cubicBezTo>
                      <a:pt x="217" y="412"/>
                      <a:pt x="217" y="412"/>
                      <a:pt x="217" y="412"/>
                    </a:cubicBezTo>
                    <a:cubicBezTo>
                      <a:pt x="216" y="412"/>
                      <a:pt x="216" y="412"/>
                      <a:pt x="216" y="412"/>
                    </a:cubicBezTo>
                    <a:cubicBezTo>
                      <a:pt x="216" y="412"/>
                      <a:pt x="216" y="412"/>
                      <a:pt x="216" y="412"/>
                    </a:cubicBezTo>
                    <a:cubicBezTo>
                      <a:pt x="216" y="412"/>
                      <a:pt x="217" y="412"/>
                      <a:pt x="217" y="412"/>
                    </a:cubicBezTo>
                    <a:close/>
                    <a:moveTo>
                      <a:pt x="174" y="409"/>
                    </a:moveTo>
                    <a:cubicBezTo>
                      <a:pt x="174" y="409"/>
                      <a:pt x="174" y="409"/>
                      <a:pt x="174" y="409"/>
                    </a:cubicBezTo>
                    <a:cubicBezTo>
                      <a:pt x="174" y="409"/>
                      <a:pt x="174" y="409"/>
                      <a:pt x="173" y="408"/>
                    </a:cubicBezTo>
                    <a:cubicBezTo>
                      <a:pt x="173" y="408"/>
                      <a:pt x="173" y="408"/>
                      <a:pt x="173" y="408"/>
                    </a:cubicBezTo>
                    <a:cubicBezTo>
                      <a:pt x="174" y="408"/>
                      <a:pt x="174" y="409"/>
                      <a:pt x="174" y="409"/>
                    </a:cubicBezTo>
                    <a:close/>
                    <a:moveTo>
                      <a:pt x="457" y="516"/>
                    </a:moveTo>
                    <a:cubicBezTo>
                      <a:pt x="455" y="515"/>
                      <a:pt x="453" y="515"/>
                      <a:pt x="451" y="515"/>
                    </a:cubicBezTo>
                    <a:cubicBezTo>
                      <a:pt x="439" y="513"/>
                      <a:pt x="428" y="510"/>
                      <a:pt x="417" y="508"/>
                    </a:cubicBezTo>
                    <a:cubicBezTo>
                      <a:pt x="414" y="507"/>
                      <a:pt x="410" y="505"/>
                      <a:pt x="407" y="504"/>
                    </a:cubicBezTo>
                    <a:cubicBezTo>
                      <a:pt x="406" y="503"/>
                      <a:pt x="405" y="503"/>
                      <a:pt x="404" y="502"/>
                    </a:cubicBezTo>
                    <a:cubicBezTo>
                      <a:pt x="395" y="499"/>
                      <a:pt x="386" y="496"/>
                      <a:pt x="378" y="492"/>
                    </a:cubicBezTo>
                    <a:cubicBezTo>
                      <a:pt x="371" y="489"/>
                      <a:pt x="364" y="484"/>
                      <a:pt x="357" y="481"/>
                    </a:cubicBezTo>
                    <a:cubicBezTo>
                      <a:pt x="349" y="476"/>
                      <a:pt x="340" y="472"/>
                      <a:pt x="331" y="468"/>
                    </a:cubicBezTo>
                    <a:cubicBezTo>
                      <a:pt x="324" y="465"/>
                      <a:pt x="317" y="462"/>
                      <a:pt x="311" y="459"/>
                    </a:cubicBezTo>
                    <a:cubicBezTo>
                      <a:pt x="303" y="456"/>
                      <a:pt x="296" y="453"/>
                      <a:pt x="289" y="450"/>
                    </a:cubicBezTo>
                    <a:cubicBezTo>
                      <a:pt x="282" y="447"/>
                      <a:pt x="274" y="444"/>
                      <a:pt x="266" y="441"/>
                    </a:cubicBezTo>
                    <a:cubicBezTo>
                      <a:pt x="256" y="438"/>
                      <a:pt x="246" y="434"/>
                      <a:pt x="235" y="431"/>
                    </a:cubicBezTo>
                    <a:cubicBezTo>
                      <a:pt x="226" y="428"/>
                      <a:pt x="217" y="425"/>
                      <a:pt x="208" y="422"/>
                    </a:cubicBezTo>
                    <a:cubicBezTo>
                      <a:pt x="199" y="420"/>
                      <a:pt x="190" y="417"/>
                      <a:pt x="180" y="415"/>
                    </a:cubicBezTo>
                    <a:cubicBezTo>
                      <a:pt x="173" y="412"/>
                      <a:pt x="165" y="410"/>
                      <a:pt x="157" y="408"/>
                    </a:cubicBezTo>
                    <a:cubicBezTo>
                      <a:pt x="157" y="408"/>
                      <a:pt x="157" y="408"/>
                      <a:pt x="157" y="408"/>
                    </a:cubicBezTo>
                    <a:cubicBezTo>
                      <a:pt x="162" y="408"/>
                      <a:pt x="166" y="409"/>
                      <a:pt x="170" y="410"/>
                    </a:cubicBezTo>
                    <a:cubicBezTo>
                      <a:pt x="179" y="412"/>
                      <a:pt x="187" y="415"/>
                      <a:pt x="196" y="417"/>
                    </a:cubicBezTo>
                    <a:cubicBezTo>
                      <a:pt x="205" y="420"/>
                      <a:pt x="215" y="423"/>
                      <a:pt x="225" y="426"/>
                    </a:cubicBezTo>
                    <a:cubicBezTo>
                      <a:pt x="233" y="428"/>
                      <a:pt x="242" y="431"/>
                      <a:pt x="250" y="433"/>
                    </a:cubicBezTo>
                    <a:cubicBezTo>
                      <a:pt x="254" y="434"/>
                      <a:pt x="258" y="435"/>
                      <a:pt x="262" y="436"/>
                    </a:cubicBezTo>
                    <a:cubicBezTo>
                      <a:pt x="271" y="439"/>
                      <a:pt x="280" y="443"/>
                      <a:pt x="289" y="446"/>
                    </a:cubicBezTo>
                    <a:cubicBezTo>
                      <a:pt x="299" y="449"/>
                      <a:pt x="309" y="454"/>
                      <a:pt x="318" y="459"/>
                    </a:cubicBezTo>
                    <a:cubicBezTo>
                      <a:pt x="326" y="463"/>
                      <a:pt x="334" y="465"/>
                      <a:pt x="342" y="469"/>
                    </a:cubicBezTo>
                    <a:cubicBezTo>
                      <a:pt x="347" y="471"/>
                      <a:pt x="352" y="474"/>
                      <a:pt x="357" y="477"/>
                    </a:cubicBezTo>
                    <a:cubicBezTo>
                      <a:pt x="366" y="483"/>
                      <a:pt x="377" y="487"/>
                      <a:pt x="388" y="491"/>
                    </a:cubicBezTo>
                    <a:cubicBezTo>
                      <a:pt x="395" y="493"/>
                      <a:pt x="402" y="496"/>
                      <a:pt x="409" y="499"/>
                    </a:cubicBezTo>
                    <a:cubicBezTo>
                      <a:pt x="414" y="502"/>
                      <a:pt x="420" y="504"/>
                      <a:pt x="426" y="505"/>
                    </a:cubicBezTo>
                    <a:cubicBezTo>
                      <a:pt x="433" y="507"/>
                      <a:pt x="440" y="509"/>
                      <a:pt x="448" y="512"/>
                    </a:cubicBezTo>
                    <a:cubicBezTo>
                      <a:pt x="451" y="513"/>
                      <a:pt x="454" y="514"/>
                      <a:pt x="458" y="515"/>
                    </a:cubicBezTo>
                    <a:cubicBezTo>
                      <a:pt x="458" y="515"/>
                      <a:pt x="458" y="515"/>
                      <a:pt x="457" y="516"/>
                    </a:cubicBezTo>
                    <a:close/>
                    <a:moveTo>
                      <a:pt x="526" y="528"/>
                    </a:moveTo>
                    <a:cubicBezTo>
                      <a:pt x="527" y="530"/>
                      <a:pt x="529" y="532"/>
                      <a:pt x="532" y="534"/>
                    </a:cubicBezTo>
                    <a:cubicBezTo>
                      <a:pt x="526" y="531"/>
                      <a:pt x="521" y="529"/>
                      <a:pt x="517" y="526"/>
                    </a:cubicBezTo>
                    <a:cubicBezTo>
                      <a:pt x="521" y="524"/>
                      <a:pt x="523" y="524"/>
                      <a:pt x="526" y="528"/>
                    </a:cubicBezTo>
                    <a:close/>
                    <a:moveTo>
                      <a:pt x="523" y="532"/>
                    </a:moveTo>
                    <a:cubicBezTo>
                      <a:pt x="517" y="530"/>
                      <a:pt x="512" y="528"/>
                      <a:pt x="507" y="526"/>
                    </a:cubicBezTo>
                    <a:cubicBezTo>
                      <a:pt x="510" y="525"/>
                      <a:pt x="513" y="526"/>
                      <a:pt x="516" y="528"/>
                    </a:cubicBezTo>
                    <a:cubicBezTo>
                      <a:pt x="518" y="529"/>
                      <a:pt x="520" y="531"/>
                      <a:pt x="523" y="532"/>
                    </a:cubicBezTo>
                    <a:close/>
                    <a:moveTo>
                      <a:pt x="513" y="521"/>
                    </a:moveTo>
                    <a:cubicBezTo>
                      <a:pt x="513" y="521"/>
                      <a:pt x="513" y="521"/>
                      <a:pt x="513" y="521"/>
                    </a:cubicBezTo>
                    <a:cubicBezTo>
                      <a:pt x="514" y="521"/>
                      <a:pt x="515" y="521"/>
                      <a:pt x="516" y="521"/>
                    </a:cubicBezTo>
                    <a:cubicBezTo>
                      <a:pt x="516" y="521"/>
                      <a:pt x="516" y="521"/>
                      <a:pt x="516" y="521"/>
                    </a:cubicBezTo>
                    <a:cubicBezTo>
                      <a:pt x="516" y="521"/>
                      <a:pt x="516" y="521"/>
                      <a:pt x="516" y="521"/>
                    </a:cubicBezTo>
                    <a:cubicBezTo>
                      <a:pt x="515" y="521"/>
                      <a:pt x="514" y="521"/>
                      <a:pt x="514" y="521"/>
                    </a:cubicBezTo>
                    <a:cubicBezTo>
                      <a:pt x="513" y="521"/>
                      <a:pt x="513" y="521"/>
                      <a:pt x="513" y="521"/>
                    </a:cubicBezTo>
                    <a:cubicBezTo>
                      <a:pt x="510" y="521"/>
                      <a:pt x="507" y="522"/>
                      <a:pt x="503" y="521"/>
                    </a:cubicBezTo>
                    <a:cubicBezTo>
                      <a:pt x="493" y="520"/>
                      <a:pt x="483" y="516"/>
                      <a:pt x="472" y="515"/>
                    </a:cubicBezTo>
                    <a:cubicBezTo>
                      <a:pt x="462" y="514"/>
                      <a:pt x="452" y="510"/>
                      <a:pt x="442" y="507"/>
                    </a:cubicBezTo>
                    <a:cubicBezTo>
                      <a:pt x="433" y="505"/>
                      <a:pt x="425" y="502"/>
                      <a:pt x="416" y="499"/>
                    </a:cubicBezTo>
                    <a:cubicBezTo>
                      <a:pt x="413" y="498"/>
                      <a:pt x="410" y="496"/>
                      <a:pt x="406" y="495"/>
                    </a:cubicBezTo>
                    <a:cubicBezTo>
                      <a:pt x="400" y="492"/>
                      <a:pt x="394" y="490"/>
                      <a:pt x="388" y="488"/>
                    </a:cubicBezTo>
                    <a:cubicBezTo>
                      <a:pt x="378" y="484"/>
                      <a:pt x="367" y="481"/>
                      <a:pt x="358" y="474"/>
                    </a:cubicBezTo>
                    <a:cubicBezTo>
                      <a:pt x="352" y="470"/>
                      <a:pt x="345" y="467"/>
                      <a:pt x="338" y="464"/>
                    </a:cubicBezTo>
                    <a:cubicBezTo>
                      <a:pt x="327" y="460"/>
                      <a:pt x="316" y="455"/>
                      <a:pt x="305" y="449"/>
                    </a:cubicBezTo>
                    <a:cubicBezTo>
                      <a:pt x="304" y="448"/>
                      <a:pt x="303" y="448"/>
                      <a:pt x="301" y="447"/>
                    </a:cubicBezTo>
                    <a:cubicBezTo>
                      <a:pt x="291" y="444"/>
                      <a:pt x="281" y="440"/>
                      <a:pt x="270" y="436"/>
                    </a:cubicBezTo>
                    <a:cubicBezTo>
                      <a:pt x="267" y="435"/>
                      <a:pt x="263" y="434"/>
                      <a:pt x="260" y="433"/>
                    </a:cubicBezTo>
                    <a:cubicBezTo>
                      <a:pt x="256" y="432"/>
                      <a:pt x="253" y="431"/>
                      <a:pt x="249" y="430"/>
                    </a:cubicBezTo>
                    <a:cubicBezTo>
                      <a:pt x="239" y="427"/>
                      <a:pt x="229" y="424"/>
                      <a:pt x="218" y="421"/>
                    </a:cubicBezTo>
                    <a:cubicBezTo>
                      <a:pt x="207" y="417"/>
                      <a:pt x="195" y="414"/>
                      <a:pt x="183" y="411"/>
                    </a:cubicBezTo>
                    <a:cubicBezTo>
                      <a:pt x="181" y="411"/>
                      <a:pt x="179" y="410"/>
                      <a:pt x="177" y="409"/>
                    </a:cubicBezTo>
                    <a:cubicBezTo>
                      <a:pt x="184" y="410"/>
                      <a:pt x="190" y="411"/>
                      <a:pt x="197" y="412"/>
                    </a:cubicBezTo>
                    <a:cubicBezTo>
                      <a:pt x="204" y="413"/>
                      <a:pt x="210" y="414"/>
                      <a:pt x="217" y="416"/>
                    </a:cubicBezTo>
                    <a:cubicBezTo>
                      <a:pt x="224" y="417"/>
                      <a:pt x="230" y="418"/>
                      <a:pt x="237" y="420"/>
                    </a:cubicBezTo>
                    <a:cubicBezTo>
                      <a:pt x="246" y="422"/>
                      <a:pt x="254" y="425"/>
                      <a:pt x="262" y="428"/>
                    </a:cubicBezTo>
                    <a:cubicBezTo>
                      <a:pt x="268" y="430"/>
                      <a:pt x="274" y="431"/>
                      <a:pt x="279" y="433"/>
                    </a:cubicBezTo>
                    <a:cubicBezTo>
                      <a:pt x="287" y="436"/>
                      <a:pt x="295" y="439"/>
                      <a:pt x="303" y="442"/>
                    </a:cubicBezTo>
                    <a:cubicBezTo>
                      <a:pt x="312" y="446"/>
                      <a:pt x="322" y="450"/>
                      <a:pt x="332" y="454"/>
                    </a:cubicBezTo>
                    <a:cubicBezTo>
                      <a:pt x="339" y="458"/>
                      <a:pt x="346" y="461"/>
                      <a:pt x="354" y="465"/>
                    </a:cubicBezTo>
                    <a:cubicBezTo>
                      <a:pt x="358" y="467"/>
                      <a:pt x="363" y="469"/>
                      <a:pt x="367" y="471"/>
                    </a:cubicBezTo>
                    <a:cubicBezTo>
                      <a:pt x="373" y="473"/>
                      <a:pt x="378" y="476"/>
                      <a:pt x="384" y="479"/>
                    </a:cubicBezTo>
                    <a:cubicBezTo>
                      <a:pt x="394" y="483"/>
                      <a:pt x="403" y="487"/>
                      <a:pt x="413" y="491"/>
                    </a:cubicBezTo>
                    <a:cubicBezTo>
                      <a:pt x="419" y="494"/>
                      <a:pt x="427" y="497"/>
                      <a:pt x="434" y="499"/>
                    </a:cubicBezTo>
                    <a:cubicBezTo>
                      <a:pt x="441" y="502"/>
                      <a:pt x="448" y="505"/>
                      <a:pt x="455" y="507"/>
                    </a:cubicBezTo>
                    <a:cubicBezTo>
                      <a:pt x="462" y="510"/>
                      <a:pt x="470" y="511"/>
                      <a:pt x="477" y="513"/>
                    </a:cubicBezTo>
                    <a:cubicBezTo>
                      <a:pt x="481" y="514"/>
                      <a:pt x="485" y="515"/>
                      <a:pt x="489" y="516"/>
                    </a:cubicBezTo>
                    <a:cubicBezTo>
                      <a:pt x="496" y="519"/>
                      <a:pt x="503" y="520"/>
                      <a:pt x="510" y="521"/>
                    </a:cubicBezTo>
                    <a:cubicBezTo>
                      <a:pt x="511" y="521"/>
                      <a:pt x="512" y="521"/>
                      <a:pt x="513" y="521"/>
                    </a:cubicBezTo>
                    <a:close/>
                    <a:moveTo>
                      <a:pt x="506" y="511"/>
                    </a:moveTo>
                    <a:cubicBezTo>
                      <a:pt x="494" y="508"/>
                      <a:pt x="484" y="503"/>
                      <a:pt x="474" y="497"/>
                    </a:cubicBezTo>
                    <a:cubicBezTo>
                      <a:pt x="464" y="493"/>
                      <a:pt x="454" y="488"/>
                      <a:pt x="444" y="483"/>
                    </a:cubicBezTo>
                    <a:cubicBezTo>
                      <a:pt x="438" y="480"/>
                      <a:pt x="432" y="476"/>
                      <a:pt x="426" y="473"/>
                    </a:cubicBezTo>
                    <a:cubicBezTo>
                      <a:pt x="417" y="468"/>
                      <a:pt x="407" y="463"/>
                      <a:pt x="398" y="458"/>
                    </a:cubicBezTo>
                    <a:cubicBezTo>
                      <a:pt x="394" y="456"/>
                      <a:pt x="391" y="454"/>
                      <a:pt x="387" y="452"/>
                    </a:cubicBezTo>
                    <a:cubicBezTo>
                      <a:pt x="381" y="449"/>
                      <a:pt x="375" y="446"/>
                      <a:pt x="369" y="443"/>
                    </a:cubicBezTo>
                    <a:cubicBezTo>
                      <a:pt x="357" y="438"/>
                      <a:pt x="345" y="432"/>
                      <a:pt x="332" y="427"/>
                    </a:cubicBezTo>
                    <a:cubicBezTo>
                      <a:pt x="318" y="421"/>
                      <a:pt x="304" y="416"/>
                      <a:pt x="290" y="410"/>
                    </a:cubicBezTo>
                    <a:cubicBezTo>
                      <a:pt x="282" y="407"/>
                      <a:pt x="276" y="403"/>
                      <a:pt x="269" y="401"/>
                    </a:cubicBezTo>
                    <a:cubicBezTo>
                      <a:pt x="263" y="398"/>
                      <a:pt x="256" y="396"/>
                      <a:pt x="250" y="394"/>
                    </a:cubicBezTo>
                    <a:cubicBezTo>
                      <a:pt x="243" y="391"/>
                      <a:pt x="235" y="388"/>
                      <a:pt x="227" y="386"/>
                    </a:cubicBezTo>
                    <a:cubicBezTo>
                      <a:pt x="223" y="384"/>
                      <a:pt x="218" y="383"/>
                      <a:pt x="213" y="381"/>
                    </a:cubicBezTo>
                    <a:cubicBezTo>
                      <a:pt x="213" y="381"/>
                      <a:pt x="213" y="381"/>
                      <a:pt x="213" y="381"/>
                    </a:cubicBezTo>
                    <a:cubicBezTo>
                      <a:pt x="217" y="382"/>
                      <a:pt x="221" y="383"/>
                      <a:pt x="225" y="384"/>
                    </a:cubicBezTo>
                    <a:cubicBezTo>
                      <a:pt x="228" y="384"/>
                      <a:pt x="230" y="385"/>
                      <a:pt x="233" y="386"/>
                    </a:cubicBezTo>
                    <a:cubicBezTo>
                      <a:pt x="245" y="389"/>
                      <a:pt x="257" y="393"/>
                      <a:pt x="269" y="397"/>
                    </a:cubicBezTo>
                    <a:cubicBezTo>
                      <a:pt x="273" y="398"/>
                      <a:pt x="277" y="400"/>
                      <a:pt x="281" y="402"/>
                    </a:cubicBezTo>
                    <a:cubicBezTo>
                      <a:pt x="287" y="404"/>
                      <a:pt x="294" y="407"/>
                      <a:pt x="300" y="409"/>
                    </a:cubicBezTo>
                    <a:cubicBezTo>
                      <a:pt x="308" y="412"/>
                      <a:pt x="316" y="416"/>
                      <a:pt x="324" y="420"/>
                    </a:cubicBezTo>
                    <a:cubicBezTo>
                      <a:pt x="327" y="422"/>
                      <a:pt x="332" y="423"/>
                      <a:pt x="336" y="425"/>
                    </a:cubicBezTo>
                    <a:cubicBezTo>
                      <a:pt x="343" y="428"/>
                      <a:pt x="350" y="432"/>
                      <a:pt x="357" y="435"/>
                    </a:cubicBezTo>
                    <a:cubicBezTo>
                      <a:pt x="367" y="440"/>
                      <a:pt x="377" y="446"/>
                      <a:pt x="387" y="450"/>
                    </a:cubicBezTo>
                    <a:cubicBezTo>
                      <a:pt x="399" y="456"/>
                      <a:pt x="411" y="462"/>
                      <a:pt x="424" y="467"/>
                    </a:cubicBezTo>
                    <a:cubicBezTo>
                      <a:pt x="431" y="471"/>
                      <a:pt x="438" y="475"/>
                      <a:pt x="445" y="479"/>
                    </a:cubicBezTo>
                    <a:cubicBezTo>
                      <a:pt x="451" y="483"/>
                      <a:pt x="458" y="485"/>
                      <a:pt x="465" y="488"/>
                    </a:cubicBezTo>
                    <a:cubicBezTo>
                      <a:pt x="471" y="491"/>
                      <a:pt x="478" y="495"/>
                      <a:pt x="484" y="499"/>
                    </a:cubicBezTo>
                    <a:cubicBezTo>
                      <a:pt x="488" y="502"/>
                      <a:pt x="493" y="504"/>
                      <a:pt x="497" y="505"/>
                    </a:cubicBezTo>
                    <a:cubicBezTo>
                      <a:pt x="501" y="506"/>
                      <a:pt x="503" y="508"/>
                      <a:pt x="506" y="511"/>
                    </a:cubicBezTo>
                    <a:close/>
                    <a:moveTo>
                      <a:pt x="492" y="500"/>
                    </a:moveTo>
                    <a:cubicBezTo>
                      <a:pt x="492" y="500"/>
                      <a:pt x="492" y="500"/>
                      <a:pt x="492" y="500"/>
                    </a:cubicBezTo>
                    <a:cubicBezTo>
                      <a:pt x="492" y="500"/>
                      <a:pt x="492" y="500"/>
                      <a:pt x="492" y="500"/>
                    </a:cubicBezTo>
                    <a:cubicBezTo>
                      <a:pt x="492" y="500"/>
                      <a:pt x="492" y="500"/>
                      <a:pt x="492" y="500"/>
                    </a:cubicBezTo>
                    <a:cubicBezTo>
                      <a:pt x="492" y="500"/>
                      <a:pt x="492" y="500"/>
                      <a:pt x="492" y="500"/>
                    </a:cubicBezTo>
                    <a:close/>
                    <a:moveTo>
                      <a:pt x="206" y="376"/>
                    </a:moveTo>
                    <a:cubicBezTo>
                      <a:pt x="212" y="376"/>
                      <a:pt x="217" y="377"/>
                      <a:pt x="222" y="377"/>
                    </a:cubicBezTo>
                    <a:cubicBezTo>
                      <a:pt x="223" y="377"/>
                      <a:pt x="223" y="377"/>
                      <a:pt x="224" y="377"/>
                    </a:cubicBezTo>
                    <a:cubicBezTo>
                      <a:pt x="233" y="379"/>
                      <a:pt x="241" y="381"/>
                      <a:pt x="250" y="383"/>
                    </a:cubicBezTo>
                    <a:cubicBezTo>
                      <a:pt x="264" y="386"/>
                      <a:pt x="277" y="392"/>
                      <a:pt x="290" y="396"/>
                    </a:cubicBezTo>
                    <a:cubicBezTo>
                      <a:pt x="297" y="399"/>
                      <a:pt x="304" y="401"/>
                      <a:pt x="310" y="404"/>
                    </a:cubicBezTo>
                    <a:cubicBezTo>
                      <a:pt x="317" y="407"/>
                      <a:pt x="323" y="411"/>
                      <a:pt x="329" y="414"/>
                    </a:cubicBezTo>
                    <a:cubicBezTo>
                      <a:pt x="332" y="415"/>
                      <a:pt x="334" y="416"/>
                      <a:pt x="337" y="417"/>
                    </a:cubicBezTo>
                    <a:cubicBezTo>
                      <a:pt x="342" y="420"/>
                      <a:pt x="347" y="422"/>
                      <a:pt x="352" y="424"/>
                    </a:cubicBezTo>
                    <a:cubicBezTo>
                      <a:pt x="358" y="427"/>
                      <a:pt x="364" y="430"/>
                      <a:pt x="370" y="433"/>
                    </a:cubicBezTo>
                    <a:cubicBezTo>
                      <a:pt x="378" y="437"/>
                      <a:pt x="385" y="441"/>
                      <a:pt x="393" y="445"/>
                    </a:cubicBezTo>
                    <a:cubicBezTo>
                      <a:pt x="397" y="447"/>
                      <a:pt x="402" y="449"/>
                      <a:pt x="406" y="451"/>
                    </a:cubicBezTo>
                    <a:cubicBezTo>
                      <a:pt x="412" y="454"/>
                      <a:pt x="416" y="457"/>
                      <a:pt x="421" y="459"/>
                    </a:cubicBezTo>
                    <a:cubicBezTo>
                      <a:pt x="427" y="462"/>
                      <a:pt x="433" y="465"/>
                      <a:pt x="438" y="468"/>
                    </a:cubicBezTo>
                    <a:cubicBezTo>
                      <a:pt x="443" y="470"/>
                      <a:pt x="449" y="473"/>
                      <a:pt x="454" y="476"/>
                    </a:cubicBezTo>
                    <a:cubicBezTo>
                      <a:pt x="460" y="479"/>
                      <a:pt x="465" y="482"/>
                      <a:pt x="471" y="486"/>
                    </a:cubicBezTo>
                    <a:cubicBezTo>
                      <a:pt x="477" y="490"/>
                      <a:pt x="483" y="494"/>
                      <a:pt x="490" y="498"/>
                    </a:cubicBezTo>
                    <a:cubicBezTo>
                      <a:pt x="489" y="498"/>
                      <a:pt x="489" y="499"/>
                      <a:pt x="489" y="499"/>
                    </a:cubicBezTo>
                    <a:cubicBezTo>
                      <a:pt x="486" y="497"/>
                      <a:pt x="483" y="495"/>
                      <a:pt x="480" y="493"/>
                    </a:cubicBezTo>
                    <a:cubicBezTo>
                      <a:pt x="473" y="489"/>
                      <a:pt x="466" y="485"/>
                      <a:pt x="458" y="482"/>
                    </a:cubicBezTo>
                    <a:cubicBezTo>
                      <a:pt x="452" y="480"/>
                      <a:pt x="447" y="477"/>
                      <a:pt x="441" y="474"/>
                    </a:cubicBezTo>
                    <a:cubicBezTo>
                      <a:pt x="434" y="470"/>
                      <a:pt x="428" y="466"/>
                      <a:pt x="421" y="463"/>
                    </a:cubicBezTo>
                    <a:cubicBezTo>
                      <a:pt x="415" y="460"/>
                      <a:pt x="409" y="457"/>
                      <a:pt x="403" y="454"/>
                    </a:cubicBezTo>
                    <a:cubicBezTo>
                      <a:pt x="391" y="449"/>
                      <a:pt x="380" y="444"/>
                      <a:pt x="369" y="437"/>
                    </a:cubicBezTo>
                    <a:cubicBezTo>
                      <a:pt x="363" y="433"/>
                      <a:pt x="357" y="431"/>
                      <a:pt x="350" y="428"/>
                    </a:cubicBezTo>
                    <a:cubicBezTo>
                      <a:pt x="343" y="425"/>
                      <a:pt x="336" y="422"/>
                      <a:pt x="329" y="418"/>
                    </a:cubicBezTo>
                    <a:cubicBezTo>
                      <a:pt x="316" y="413"/>
                      <a:pt x="303" y="407"/>
                      <a:pt x="290" y="402"/>
                    </a:cubicBezTo>
                    <a:cubicBezTo>
                      <a:pt x="282" y="399"/>
                      <a:pt x="275" y="395"/>
                      <a:pt x="267" y="393"/>
                    </a:cubicBezTo>
                    <a:cubicBezTo>
                      <a:pt x="260" y="390"/>
                      <a:pt x="253" y="389"/>
                      <a:pt x="246" y="387"/>
                    </a:cubicBezTo>
                    <a:cubicBezTo>
                      <a:pt x="239" y="385"/>
                      <a:pt x="232" y="382"/>
                      <a:pt x="225" y="381"/>
                    </a:cubicBezTo>
                    <a:cubicBezTo>
                      <a:pt x="221" y="380"/>
                      <a:pt x="218" y="379"/>
                      <a:pt x="215" y="379"/>
                    </a:cubicBezTo>
                    <a:cubicBezTo>
                      <a:pt x="208" y="378"/>
                      <a:pt x="201" y="377"/>
                      <a:pt x="194" y="376"/>
                    </a:cubicBezTo>
                    <a:cubicBezTo>
                      <a:pt x="193" y="376"/>
                      <a:pt x="192" y="376"/>
                      <a:pt x="192" y="375"/>
                    </a:cubicBezTo>
                    <a:cubicBezTo>
                      <a:pt x="197" y="375"/>
                      <a:pt x="202" y="375"/>
                      <a:pt x="206" y="376"/>
                    </a:cubicBezTo>
                    <a:close/>
                    <a:moveTo>
                      <a:pt x="491" y="435"/>
                    </a:moveTo>
                    <a:cubicBezTo>
                      <a:pt x="486" y="433"/>
                      <a:pt x="481" y="430"/>
                      <a:pt x="476" y="427"/>
                    </a:cubicBezTo>
                    <a:cubicBezTo>
                      <a:pt x="466" y="421"/>
                      <a:pt x="456" y="415"/>
                      <a:pt x="446" y="409"/>
                    </a:cubicBezTo>
                    <a:cubicBezTo>
                      <a:pt x="433" y="403"/>
                      <a:pt x="421" y="397"/>
                      <a:pt x="409" y="391"/>
                    </a:cubicBezTo>
                    <a:cubicBezTo>
                      <a:pt x="402" y="388"/>
                      <a:pt x="394" y="385"/>
                      <a:pt x="387" y="381"/>
                    </a:cubicBezTo>
                    <a:cubicBezTo>
                      <a:pt x="378" y="378"/>
                      <a:pt x="370" y="374"/>
                      <a:pt x="362" y="371"/>
                    </a:cubicBezTo>
                    <a:cubicBezTo>
                      <a:pt x="352" y="367"/>
                      <a:pt x="342" y="364"/>
                      <a:pt x="332" y="361"/>
                    </a:cubicBezTo>
                    <a:cubicBezTo>
                      <a:pt x="331" y="360"/>
                      <a:pt x="329" y="360"/>
                      <a:pt x="328" y="359"/>
                    </a:cubicBezTo>
                    <a:cubicBezTo>
                      <a:pt x="328" y="359"/>
                      <a:pt x="328" y="359"/>
                      <a:pt x="329" y="359"/>
                    </a:cubicBezTo>
                    <a:cubicBezTo>
                      <a:pt x="343" y="362"/>
                      <a:pt x="358" y="366"/>
                      <a:pt x="372" y="372"/>
                    </a:cubicBezTo>
                    <a:cubicBezTo>
                      <a:pt x="378" y="374"/>
                      <a:pt x="384" y="376"/>
                      <a:pt x="389" y="379"/>
                    </a:cubicBezTo>
                    <a:cubicBezTo>
                      <a:pt x="401" y="384"/>
                      <a:pt x="413" y="389"/>
                      <a:pt x="425" y="394"/>
                    </a:cubicBezTo>
                    <a:cubicBezTo>
                      <a:pt x="430" y="397"/>
                      <a:pt x="436" y="399"/>
                      <a:pt x="441" y="402"/>
                    </a:cubicBezTo>
                    <a:cubicBezTo>
                      <a:pt x="457" y="409"/>
                      <a:pt x="471" y="417"/>
                      <a:pt x="485" y="426"/>
                    </a:cubicBezTo>
                    <a:cubicBezTo>
                      <a:pt x="491" y="430"/>
                      <a:pt x="498" y="433"/>
                      <a:pt x="504" y="437"/>
                    </a:cubicBezTo>
                    <a:cubicBezTo>
                      <a:pt x="508" y="439"/>
                      <a:pt x="511" y="442"/>
                      <a:pt x="514" y="444"/>
                    </a:cubicBezTo>
                    <a:cubicBezTo>
                      <a:pt x="518" y="446"/>
                      <a:pt x="521" y="449"/>
                      <a:pt x="524" y="452"/>
                    </a:cubicBezTo>
                    <a:cubicBezTo>
                      <a:pt x="520" y="449"/>
                      <a:pt x="516" y="447"/>
                      <a:pt x="511" y="445"/>
                    </a:cubicBezTo>
                    <a:cubicBezTo>
                      <a:pt x="505" y="441"/>
                      <a:pt x="498" y="439"/>
                      <a:pt x="491" y="435"/>
                    </a:cubicBezTo>
                    <a:close/>
                    <a:moveTo>
                      <a:pt x="494" y="440"/>
                    </a:moveTo>
                    <a:cubicBezTo>
                      <a:pt x="493" y="440"/>
                      <a:pt x="493" y="440"/>
                      <a:pt x="493" y="440"/>
                    </a:cubicBezTo>
                    <a:cubicBezTo>
                      <a:pt x="493" y="440"/>
                      <a:pt x="493" y="440"/>
                      <a:pt x="493" y="440"/>
                    </a:cubicBezTo>
                    <a:lnTo>
                      <a:pt x="494" y="440"/>
                    </a:lnTo>
                    <a:close/>
                    <a:moveTo>
                      <a:pt x="289" y="356"/>
                    </a:moveTo>
                    <a:cubicBezTo>
                      <a:pt x="294" y="356"/>
                      <a:pt x="300" y="357"/>
                      <a:pt x="305" y="358"/>
                    </a:cubicBezTo>
                    <a:cubicBezTo>
                      <a:pt x="312" y="359"/>
                      <a:pt x="319" y="360"/>
                      <a:pt x="325" y="362"/>
                    </a:cubicBezTo>
                    <a:cubicBezTo>
                      <a:pt x="334" y="365"/>
                      <a:pt x="343" y="368"/>
                      <a:pt x="352" y="372"/>
                    </a:cubicBezTo>
                    <a:cubicBezTo>
                      <a:pt x="362" y="375"/>
                      <a:pt x="372" y="379"/>
                      <a:pt x="382" y="383"/>
                    </a:cubicBezTo>
                    <a:cubicBezTo>
                      <a:pt x="396" y="389"/>
                      <a:pt x="411" y="396"/>
                      <a:pt x="425" y="403"/>
                    </a:cubicBezTo>
                    <a:cubicBezTo>
                      <a:pt x="437" y="409"/>
                      <a:pt x="449" y="415"/>
                      <a:pt x="461" y="421"/>
                    </a:cubicBezTo>
                    <a:cubicBezTo>
                      <a:pt x="463" y="423"/>
                      <a:pt x="465" y="424"/>
                      <a:pt x="468" y="426"/>
                    </a:cubicBezTo>
                    <a:cubicBezTo>
                      <a:pt x="467" y="426"/>
                      <a:pt x="467" y="426"/>
                      <a:pt x="467" y="426"/>
                    </a:cubicBezTo>
                    <a:cubicBezTo>
                      <a:pt x="462" y="424"/>
                      <a:pt x="457" y="421"/>
                      <a:pt x="451" y="418"/>
                    </a:cubicBezTo>
                    <a:cubicBezTo>
                      <a:pt x="446" y="416"/>
                      <a:pt x="441" y="414"/>
                      <a:pt x="436" y="412"/>
                    </a:cubicBezTo>
                    <a:cubicBezTo>
                      <a:pt x="434" y="411"/>
                      <a:pt x="432" y="410"/>
                      <a:pt x="431" y="409"/>
                    </a:cubicBezTo>
                    <a:cubicBezTo>
                      <a:pt x="424" y="405"/>
                      <a:pt x="417" y="402"/>
                      <a:pt x="410" y="399"/>
                    </a:cubicBezTo>
                    <a:cubicBezTo>
                      <a:pt x="400" y="395"/>
                      <a:pt x="390" y="391"/>
                      <a:pt x="381" y="387"/>
                    </a:cubicBezTo>
                    <a:cubicBezTo>
                      <a:pt x="374" y="385"/>
                      <a:pt x="367" y="383"/>
                      <a:pt x="360" y="381"/>
                    </a:cubicBezTo>
                    <a:cubicBezTo>
                      <a:pt x="351" y="378"/>
                      <a:pt x="343" y="376"/>
                      <a:pt x="334" y="373"/>
                    </a:cubicBezTo>
                    <a:cubicBezTo>
                      <a:pt x="326" y="371"/>
                      <a:pt x="319" y="369"/>
                      <a:pt x="311" y="367"/>
                    </a:cubicBezTo>
                    <a:cubicBezTo>
                      <a:pt x="304" y="365"/>
                      <a:pt x="297" y="363"/>
                      <a:pt x="290" y="361"/>
                    </a:cubicBezTo>
                    <a:cubicBezTo>
                      <a:pt x="285" y="360"/>
                      <a:pt x="281" y="359"/>
                      <a:pt x="277" y="359"/>
                    </a:cubicBezTo>
                    <a:cubicBezTo>
                      <a:pt x="264" y="356"/>
                      <a:pt x="250" y="354"/>
                      <a:pt x="237" y="352"/>
                    </a:cubicBezTo>
                    <a:cubicBezTo>
                      <a:pt x="237" y="352"/>
                      <a:pt x="237" y="352"/>
                      <a:pt x="236" y="351"/>
                    </a:cubicBezTo>
                    <a:cubicBezTo>
                      <a:pt x="240" y="351"/>
                      <a:pt x="243" y="351"/>
                      <a:pt x="246" y="351"/>
                    </a:cubicBezTo>
                    <a:cubicBezTo>
                      <a:pt x="254" y="352"/>
                      <a:pt x="263" y="353"/>
                      <a:pt x="271" y="353"/>
                    </a:cubicBezTo>
                    <a:cubicBezTo>
                      <a:pt x="277" y="354"/>
                      <a:pt x="283" y="355"/>
                      <a:pt x="289" y="356"/>
                    </a:cubicBezTo>
                    <a:close/>
                    <a:moveTo>
                      <a:pt x="274" y="350"/>
                    </a:moveTo>
                    <a:cubicBezTo>
                      <a:pt x="274" y="350"/>
                      <a:pt x="274" y="350"/>
                      <a:pt x="274" y="350"/>
                    </a:cubicBezTo>
                    <a:cubicBezTo>
                      <a:pt x="276" y="350"/>
                      <a:pt x="279" y="350"/>
                      <a:pt x="281" y="351"/>
                    </a:cubicBezTo>
                    <a:cubicBezTo>
                      <a:pt x="281" y="351"/>
                      <a:pt x="281" y="351"/>
                      <a:pt x="281" y="351"/>
                    </a:cubicBezTo>
                    <a:cubicBezTo>
                      <a:pt x="283" y="351"/>
                      <a:pt x="285" y="351"/>
                      <a:pt x="287" y="351"/>
                    </a:cubicBezTo>
                    <a:cubicBezTo>
                      <a:pt x="287" y="351"/>
                      <a:pt x="287" y="351"/>
                      <a:pt x="287" y="351"/>
                    </a:cubicBezTo>
                    <a:cubicBezTo>
                      <a:pt x="289" y="352"/>
                      <a:pt x="291" y="352"/>
                      <a:pt x="294" y="352"/>
                    </a:cubicBezTo>
                    <a:cubicBezTo>
                      <a:pt x="294" y="352"/>
                      <a:pt x="294" y="352"/>
                      <a:pt x="293" y="353"/>
                    </a:cubicBezTo>
                    <a:cubicBezTo>
                      <a:pt x="291" y="352"/>
                      <a:pt x="289" y="352"/>
                      <a:pt x="287" y="351"/>
                    </a:cubicBezTo>
                    <a:cubicBezTo>
                      <a:pt x="287" y="351"/>
                      <a:pt x="287" y="351"/>
                      <a:pt x="287" y="351"/>
                    </a:cubicBezTo>
                    <a:cubicBezTo>
                      <a:pt x="285" y="351"/>
                      <a:pt x="283" y="351"/>
                      <a:pt x="281" y="351"/>
                    </a:cubicBezTo>
                    <a:cubicBezTo>
                      <a:pt x="281" y="351"/>
                      <a:pt x="281" y="351"/>
                      <a:pt x="281" y="351"/>
                    </a:cubicBezTo>
                    <a:cubicBezTo>
                      <a:pt x="279" y="351"/>
                      <a:pt x="276" y="350"/>
                      <a:pt x="274" y="350"/>
                    </a:cubicBezTo>
                    <a:close/>
                    <a:moveTo>
                      <a:pt x="299" y="353"/>
                    </a:moveTo>
                    <a:cubicBezTo>
                      <a:pt x="299" y="353"/>
                      <a:pt x="299" y="353"/>
                      <a:pt x="299" y="353"/>
                    </a:cubicBezTo>
                    <a:cubicBezTo>
                      <a:pt x="299" y="353"/>
                      <a:pt x="299" y="353"/>
                      <a:pt x="299" y="353"/>
                    </a:cubicBezTo>
                    <a:cubicBezTo>
                      <a:pt x="299" y="353"/>
                      <a:pt x="299" y="353"/>
                      <a:pt x="299" y="353"/>
                    </a:cubicBezTo>
                    <a:close/>
                    <a:moveTo>
                      <a:pt x="305" y="354"/>
                    </a:moveTo>
                    <a:cubicBezTo>
                      <a:pt x="306" y="354"/>
                      <a:pt x="306" y="354"/>
                      <a:pt x="306" y="354"/>
                    </a:cubicBezTo>
                    <a:cubicBezTo>
                      <a:pt x="306" y="354"/>
                      <a:pt x="306" y="354"/>
                      <a:pt x="306" y="354"/>
                    </a:cubicBezTo>
                    <a:lnTo>
                      <a:pt x="305" y="354"/>
                    </a:lnTo>
                    <a:close/>
                    <a:moveTo>
                      <a:pt x="309" y="355"/>
                    </a:moveTo>
                    <a:cubicBezTo>
                      <a:pt x="310" y="355"/>
                      <a:pt x="310" y="354"/>
                      <a:pt x="310" y="354"/>
                    </a:cubicBezTo>
                    <a:cubicBezTo>
                      <a:pt x="312" y="355"/>
                      <a:pt x="315" y="355"/>
                      <a:pt x="318" y="356"/>
                    </a:cubicBezTo>
                    <a:cubicBezTo>
                      <a:pt x="318" y="356"/>
                      <a:pt x="318" y="356"/>
                      <a:pt x="318" y="356"/>
                    </a:cubicBezTo>
                    <a:cubicBezTo>
                      <a:pt x="315" y="356"/>
                      <a:pt x="312" y="355"/>
                      <a:pt x="309" y="355"/>
                    </a:cubicBezTo>
                    <a:close/>
                    <a:moveTo>
                      <a:pt x="322" y="357"/>
                    </a:moveTo>
                    <a:cubicBezTo>
                      <a:pt x="322" y="357"/>
                      <a:pt x="322" y="357"/>
                      <a:pt x="322" y="357"/>
                    </a:cubicBezTo>
                    <a:cubicBezTo>
                      <a:pt x="323" y="357"/>
                      <a:pt x="324" y="357"/>
                      <a:pt x="324" y="358"/>
                    </a:cubicBezTo>
                    <a:cubicBezTo>
                      <a:pt x="324" y="358"/>
                      <a:pt x="324" y="358"/>
                      <a:pt x="324" y="358"/>
                    </a:cubicBezTo>
                    <a:cubicBezTo>
                      <a:pt x="323" y="358"/>
                      <a:pt x="323" y="357"/>
                      <a:pt x="322" y="357"/>
                    </a:cubicBezTo>
                    <a:close/>
                    <a:moveTo>
                      <a:pt x="502" y="433"/>
                    </a:moveTo>
                    <a:cubicBezTo>
                      <a:pt x="501" y="432"/>
                      <a:pt x="500" y="432"/>
                      <a:pt x="499" y="431"/>
                    </a:cubicBezTo>
                    <a:cubicBezTo>
                      <a:pt x="499" y="431"/>
                      <a:pt x="499" y="431"/>
                      <a:pt x="499" y="431"/>
                    </a:cubicBezTo>
                    <a:cubicBezTo>
                      <a:pt x="499" y="431"/>
                      <a:pt x="499" y="431"/>
                      <a:pt x="499" y="431"/>
                    </a:cubicBezTo>
                    <a:cubicBezTo>
                      <a:pt x="489" y="426"/>
                      <a:pt x="480" y="419"/>
                      <a:pt x="470" y="414"/>
                    </a:cubicBezTo>
                    <a:cubicBezTo>
                      <a:pt x="465" y="411"/>
                      <a:pt x="460" y="408"/>
                      <a:pt x="455" y="405"/>
                    </a:cubicBezTo>
                    <a:cubicBezTo>
                      <a:pt x="450" y="403"/>
                      <a:pt x="445" y="400"/>
                      <a:pt x="440" y="398"/>
                    </a:cubicBezTo>
                    <a:cubicBezTo>
                      <a:pt x="434" y="395"/>
                      <a:pt x="428" y="392"/>
                      <a:pt x="422" y="390"/>
                    </a:cubicBezTo>
                    <a:cubicBezTo>
                      <a:pt x="417" y="388"/>
                      <a:pt x="412" y="385"/>
                      <a:pt x="407" y="383"/>
                    </a:cubicBezTo>
                    <a:cubicBezTo>
                      <a:pt x="404" y="381"/>
                      <a:pt x="400" y="380"/>
                      <a:pt x="396" y="378"/>
                    </a:cubicBezTo>
                    <a:cubicBezTo>
                      <a:pt x="392" y="377"/>
                      <a:pt x="389" y="375"/>
                      <a:pt x="385" y="374"/>
                    </a:cubicBezTo>
                    <a:cubicBezTo>
                      <a:pt x="377" y="371"/>
                      <a:pt x="369" y="367"/>
                      <a:pt x="361" y="365"/>
                    </a:cubicBezTo>
                    <a:cubicBezTo>
                      <a:pt x="352" y="362"/>
                      <a:pt x="343" y="360"/>
                      <a:pt x="334" y="358"/>
                    </a:cubicBezTo>
                    <a:cubicBezTo>
                      <a:pt x="328" y="356"/>
                      <a:pt x="321" y="354"/>
                      <a:pt x="314" y="352"/>
                    </a:cubicBezTo>
                    <a:cubicBezTo>
                      <a:pt x="306" y="351"/>
                      <a:pt x="298" y="350"/>
                      <a:pt x="290" y="349"/>
                    </a:cubicBezTo>
                    <a:cubicBezTo>
                      <a:pt x="277" y="347"/>
                      <a:pt x="263" y="347"/>
                      <a:pt x="250" y="347"/>
                    </a:cubicBezTo>
                    <a:cubicBezTo>
                      <a:pt x="249" y="346"/>
                      <a:pt x="247" y="346"/>
                      <a:pt x="246" y="346"/>
                    </a:cubicBezTo>
                    <a:cubicBezTo>
                      <a:pt x="252" y="345"/>
                      <a:pt x="257" y="343"/>
                      <a:pt x="263" y="343"/>
                    </a:cubicBezTo>
                    <a:cubicBezTo>
                      <a:pt x="268" y="342"/>
                      <a:pt x="274" y="343"/>
                      <a:pt x="279" y="343"/>
                    </a:cubicBezTo>
                    <a:cubicBezTo>
                      <a:pt x="285" y="344"/>
                      <a:pt x="290" y="343"/>
                      <a:pt x="296" y="344"/>
                    </a:cubicBezTo>
                    <a:cubicBezTo>
                      <a:pt x="303" y="344"/>
                      <a:pt x="311" y="346"/>
                      <a:pt x="318" y="348"/>
                    </a:cubicBezTo>
                    <a:cubicBezTo>
                      <a:pt x="322" y="350"/>
                      <a:pt x="325" y="351"/>
                      <a:pt x="329" y="351"/>
                    </a:cubicBezTo>
                    <a:cubicBezTo>
                      <a:pt x="337" y="353"/>
                      <a:pt x="343" y="355"/>
                      <a:pt x="350" y="358"/>
                    </a:cubicBezTo>
                    <a:cubicBezTo>
                      <a:pt x="364" y="363"/>
                      <a:pt x="378" y="368"/>
                      <a:pt x="391" y="374"/>
                    </a:cubicBezTo>
                    <a:cubicBezTo>
                      <a:pt x="399" y="377"/>
                      <a:pt x="406" y="380"/>
                      <a:pt x="413" y="383"/>
                    </a:cubicBezTo>
                    <a:cubicBezTo>
                      <a:pt x="417" y="385"/>
                      <a:pt x="420" y="386"/>
                      <a:pt x="424" y="387"/>
                    </a:cubicBezTo>
                    <a:cubicBezTo>
                      <a:pt x="424" y="388"/>
                      <a:pt x="424" y="388"/>
                      <a:pt x="425" y="388"/>
                    </a:cubicBezTo>
                    <a:cubicBezTo>
                      <a:pt x="433" y="392"/>
                      <a:pt x="442" y="395"/>
                      <a:pt x="451" y="400"/>
                    </a:cubicBezTo>
                    <a:cubicBezTo>
                      <a:pt x="460" y="406"/>
                      <a:pt x="470" y="412"/>
                      <a:pt x="480" y="419"/>
                    </a:cubicBezTo>
                    <a:cubicBezTo>
                      <a:pt x="486" y="422"/>
                      <a:pt x="491" y="425"/>
                      <a:pt x="496" y="428"/>
                    </a:cubicBezTo>
                    <a:cubicBezTo>
                      <a:pt x="497" y="429"/>
                      <a:pt x="498" y="430"/>
                      <a:pt x="499" y="431"/>
                    </a:cubicBezTo>
                    <a:cubicBezTo>
                      <a:pt x="499" y="431"/>
                      <a:pt x="499" y="431"/>
                      <a:pt x="499" y="431"/>
                    </a:cubicBezTo>
                    <a:cubicBezTo>
                      <a:pt x="499" y="431"/>
                      <a:pt x="499" y="431"/>
                      <a:pt x="499" y="431"/>
                    </a:cubicBezTo>
                    <a:cubicBezTo>
                      <a:pt x="500" y="431"/>
                      <a:pt x="502" y="432"/>
                      <a:pt x="503" y="432"/>
                    </a:cubicBezTo>
                    <a:cubicBezTo>
                      <a:pt x="503" y="433"/>
                      <a:pt x="503" y="433"/>
                      <a:pt x="502" y="433"/>
                    </a:cubicBezTo>
                    <a:close/>
                    <a:moveTo>
                      <a:pt x="445" y="392"/>
                    </a:moveTo>
                    <a:cubicBezTo>
                      <a:pt x="441" y="390"/>
                      <a:pt x="438" y="389"/>
                      <a:pt x="434" y="387"/>
                    </a:cubicBezTo>
                    <a:cubicBezTo>
                      <a:pt x="430" y="386"/>
                      <a:pt x="426" y="384"/>
                      <a:pt x="422" y="383"/>
                    </a:cubicBezTo>
                    <a:cubicBezTo>
                      <a:pt x="412" y="378"/>
                      <a:pt x="401" y="373"/>
                      <a:pt x="390" y="369"/>
                    </a:cubicBezTo>
                    <a:cubicBezTo>
                      <a:pt x="381" y="365"/>
                      <a:pt x="372" y="362"/>
                      <a:pt x="363" y="358"/>
                    </a:cubicBezTo>
                    <a:cubicBezTo>
                      <a:pt x="357" y="356"/>
                      <a:pt x="352" y="354"/>
                      <a:pt x="346" y="352"/>
                    </a:cubicBezTo>
                    <a:cubicBezTo>
                      <a:pt x="342" y="351"/>
                      <a:pt x="338" y="350"/>
                      <a:pt x="334" y="348"/>
                    </a:cubicBezTo>
                    <a:cubicBezTo>
                      <a:pt x="328" y="347"/>
                      <a:pt x="323" y="345"/>
                      <a:pt x="317" y="344"/>
                    </a:cubicBezTo>
                    <a:cubicBezTo>
                      <a:pt x="307" y="341"/>
                      <a:pt x="297" y="339"/>
                      <a:pt x="287" y="340"/>
                    </a:cubicBezTo>
                    <a:cubicBezTo>
                      <a:pt x="285" y="340"/>
                      <a:pt x="284" y="340"/>
                      <a:pt x="282" y="340"/>
                    </a:cubicBezTo>
                    <a:cubicBezTo>
                      <a:pt x="276" y="339"/>
                      <a:pt x="270" y="339"/>
                      <a:pt x="263" y="339"/>
                    </a:cubicBezTo>
                    <a:cubicBezTo>
                      <a:pt x="257" y="338"/>
                      <a:pt x="251" y="341"/>
                      <a:pt x="245" y="342"/>
                    </a:cubicBezTo>
                    <a:cubicBezTo>
                      <a:pt x="243" y="343"/>
                      <a:pt x="241" y="343"/>
                      <a:pt x="239" y="343"/>
                    </a:cubicBezTo>
                    <a:cubicBezTo>
                      <a:pt x="251" y="336"/>
                      <a:pt x="263" y="327"/>
                      <a:pt x="277" y="322"/>
                    </a:cubicBezTo>
                    <a:cubicBezTo>
                      <a:pt x="279" y="328"/>
                      <a:pt x="285" y="330"/>
                      <a:pt x="290" y="332"/>
                    </a:cubicBezTo>
                    <a:cubicBezTo>
                      <a:pt x="298" y="334"/>
                      <a:pt x="305" y="337"/>
                      <a:pt x="313" y="340"/>
                    </a:cubicBezTo>
                    <a:cubicBezTo>
                      <a:pt x="319" y="341"/>
                      <a:pt x="325" y="342"/>
                      <a:pt x="331" y="344"/>
                    </a:cubicBezTo>
                    <a:cubicBezTo>
                      <a:pt x="341" y="346"/>
                      <a:pt x="350" y="349"/>
                      <a:pt x="360" y="352"/>
                    </a:cubicBezTo>
                    <a:cubicBezTo>
                      <a:pt x="365" y="354"/>
                      <a:pt x="370" y="355"/>
                      <a:pt x="375" y="357"/>
                    </a:cubicBezTo>
                    <a:cubicBezTo>
                      <a:pt x="383" y="360"/>
                      <a:pt x="391" y="364"/>
                      <a:pt x="399" y="367"/>
                    </a:cubicBezTo>
                    <a:cubicBezTo>
                      <a:pt x="407" y="371"/>
                      <a:pt x="414" y="374"/>
                      <a:pt x="421" y="378"/>
                    </a:cubicBezTo>
                    <a:cubicBezTo>
                      <a:pt x="430" y="383"/>
                      <a:pt x="439" y="388"/>
                      <a:pt x="449" y="394"/>
                    </a:cubicBezTo>
                    <a:cubicBezTo>
                      <a:pt x="449" y="394"/>
                      <a:pt x="449" y="394"/>
                      <a:pt x="449" y="395"/>
                    </a:cubicBezTo>
                    <a:cubicBezTo>
                      <a:pt x="448" y="394"/>
                      <a:pt x="446" y="393"/>
                      <a:pt x="445" y="392"/>
                    </a:cubicBezTo>
                    <a:close/>
                    <a:moveTo>
                      <a:pt x="282" y="323"/>
                    </a:moveTo>
                    <a:cubicBezTo>
                      <a:pt x="282" y="323"/>
                      <a:pt x="282" y="322"/>
                      <a:pt x="282" y="322"/>
                    </a:cubicBezTo>
                    <a:cubicBezTo>
                      <a:pt x="283" y="323"/>
                      <a:pt x="284" y="324"/>
                      <a:pt x="285" y="324"/>
                    </a:cubicBezTo>
                    <a:cubicBezTo>
                      <a:pt x="285" y="325"/>
                      <a:pt x="285" y="325"/>
                      <a:pt x="284" y="325"/>
                    </a:cubicBezTo>
                    <a:cubicBezTo>
                      <a:pt x="284" y="324"/>
                      <a:pt x="283" y="323"/>
                      <a:pt x="282" y="323"/>
                    </a:cubicBezTo>
                    <a:close/>
                    <a:moveTo>
                      <a:pt x="288" y="326"/>
                    </a:moveTo>
                    <a:cubicBezTo>
                      <a:pt x="288" y="326"/>
                      <a:pt x="288" y="326"/>
                      <a:pt x="288" y="326"/>
                    </a:cubicBezTo>
                    <a:cubicBezTo>
                      <a:pt x="288" y="326"/>
                      <a:pt x="289" y="326"/>
                      <a:pt x="289" y="326"/>
                    </a:cubicBezTo>
                    <a:cubicBezTo>
                      <a:pt x="289" y="326"/>
                      <a:pt x="288" y="327"/>
                      <a:pt x="288" y="327"/>
                    </a:cubicBezTo>
                    <a:cubicBezTo>
                      <a:pt x="288" y="327"/>
                      <a:pt x="288" y="326"/>
                      <a:pt x="288" y="326"/>
                    </a:cubicBezTo>
                    <a:close/>
                    <a:moveTo>
                      <a:pt x="296" y="330"/>
                    </a:moveTo>
                    <a:cubicBezTo>
                      <a:pt x="296" y="330"/>
                      <a:pt x="296" y="330"/>
                      <a:pt x="296" y="330"/>
                    </a:cubicBezTo>
                    <a:cubicBezTo>
                      <a:pt x="296" y="330"/>
                      <a:pt x="296" y="330"/>
                      <a:pt x="296" y="330"/>
                    </a:cubicBezTo>
                    <a:close/>
                    <a:moveTo>
                      <a:pt x="301" y="331"/>
                    </a:moveTo>
                    <a:cubicBezTo>
                      <a:pt x="301" y="331"/>
                      <a:pt x="301" y="331"/>
                      <a:pt x="301" y="331"/>
                    </a:cubicBezTo>
                    <a:cubicBezTo>
                      <a:pt x="301" y="331"/>
                      <a:pt x="301" y="331"/>
                      <a:pt x="301" y="331"/>
                    </a:cubicBezTo>
                    <a:close/>
                    <a:moveTo>
                      <a:pt x="308" y="334"/>
                    </a:moveTo>
                    <a:cubicBezTo>
                      <a:pt x="308" y="334"/>
                      <a:pt x="308" y="334"/>
                      <a:pt x="308" y="334"/>
                    </a:cubicBezTo>
                    <a:cubicBezTo>
                      <a:pt x="309" y="334"/>
                      <a:pt x="309" y="334"/>
                      <a:pt x="309" y="334"/>
                    </a:cubicBezTo>
                    <a:cubicBezTo>
                      <a:pt x="309" y="334"/>
                      <a:pt x="309" y="334"/>
                      <a:pt x="309" y="334"/>
                    </a:cubicBezTo>
                    <a:cubicBezTo>
                      <a:pt x="309" y="334"/>
                      <a:pt x="309" y="334"/>
                      <a:pt x="308" y="334"/>
                    </a:cubicBezTo>
                    <a:close/>
                    <a:moveTo>
                      <a:pt x="283" y="320"/>
                    </a:moveTo>
                    <a:cubicBezTo>
                      <a:pt x="296" y="325"/>
                      <a:pt x="309" y="330"/>
                      <a:pt x="322" y="335"/>
                    </a:cubicBezTo>
                    <a:cubicBezTo>
                      <a:pt x="309" y="333"/>
                      <a:pt x="287" y="324"/>
                      <a:pt x="283" y="320"/>
                    </a:cubicBezTo>
                    <a:close/>
                    <a:moveTo>
                      <a:pt x="284" y="299"/>
                    </a:moveTo>
                    <a:cubicBezTo>
                      <a:pt x="284" y="298"/>
                      <a:pt x="284" y="298"/>
                      <a:pt x="284" y="298"/>
                    </a:cubicBezTo>
                    <a:cubicBezTo>
                      <a:pt x="284" y="299"/>
                      <a:pt x="284" y="299"/>
                      <a:pt x="284" y="299"/>
                    </a:cubicBezTo>
                    <a:close/>
                    <a:moveTo>
                      <a:pt x="377" y="130"/>
                    </a:moveTo>
                    <a:cubicBezTo>
                      <a:pt x="368" y="141"/>
                      <a:pt x="359" y="152"/>
                      <a:pt x="350" y="163"/>
                    </a:cubicBezTo>
                    <a:cubicBezTo>
                      <a:pt x="340" y="177"/>
                      <a:pt x="330" y="190"/>
                      <a:pt x="322" y="205"/>
                    </a:cubicBezTo>
                    <a:cubicBezTo>
                      <a:pt x="316" y="216"/>
                      <a:pt x="309" y="228"/>
                      <a:pt x="304" y="240"/>
                    </a:cubicBezTo>
                    <a:cubicBezTo>
                      <a:pt x="299" y="250"/>
                      <a:pt x="294" y="260"/>
                      <a:pt x="291" y="272"/>
                    </a:cubicBezTo>
                    <a:cubicBezTo>
                      <a:pt x="289" y="280"/>
                      <a:pt x="287" y="288"/>
                      <a:pt x="284" y="295"/>
                    </a:cubicBezTo>
                    <a:cubicBezTo>
                      <a:pt x="284" y="295"/>
                      <a:pt x="284" y="295"/>
                      <a:pt x="284" y="295"/>
                    </a:cubicBezTo>
                    <a:cubicBezTo>
                      <a:pt x="284" y="295"/>
                      <a:pt x="284" y="295"/>
                      <a:pt x="284" y="295"/>
                    </a:cubicBezTo>
                    <a:cubicBezTo>
                      <a:pt x="286" y="284"/>
                      <a:pt x="287" y="273"/>
                      <a:pt x="291" y="263"/>
                    </a:cubicBezTo>
                    <a:cubicBezTo>
                      <a:pt x="295" y="254"/>
                      <a:pt x="299" y="246"/>
                      <a:pt x="303" y="237"/>
                    </a:cubicBezTo>
                    <a:cubicBezTo>
                      <a:pt x="305" y="233"/>
                      <a:pt x="306" y="229"/>
                      <a:pt x="308" y="226"/>
                    </a:cubicBezTo>
                    <a:cubicBezTo>
                      <a:pt x="312" y="214"/>
                      <a:pt x="318" y="203"/>
                      <a:pt x="324" y="192"/>
                    </a:cubicBezTo>
                    <a:cubicBezTo>
                      <a:pt x="326" y="188"/>
                      <a:pt x="329" y="185"/>
                      <a:pt x="332" y="181"/>
                    </a:cubicBezTo>
                    <a:cubicBezTo>
                      <a:pt x="336" y="175"/>
                      <a:pt x="341" y="169"/>
                      <a:pt x="346" y="162"/>
                    </a:cubicBezTo>
                    <a:cubicBezTo>
                      <a:pt x="353" y="153"/>
                      <a:pt x="360" y="144"/>
                      <a:pt x="369" y="137"/>
                    </a:cubicBezTo>
                    <a:cubicBezTo>
                      <a:pt x="371" y="135"/>
                      <a:pt x="373" y="132"/>
                      <a:pt x="375" y="130"/>
                    </a:cubicBezTo>
                    <a:cubicBezTo>
                      <a:pt x="376" y="129"/>
                      <a:pt x="377" y="128"/>
                      <a:pt x="378" y="128"/>
                    </a:cubicBezTo>
                    <a:cubicBezTo>
                      <a:pt x="378" y="129"/>
                      <a:pt x="377" y="129"/>
                      <a:pt x="377" y="130"/>
                    </a:cubicBezTo>
                    <a:close/>
                    <a:moveTo>
                      <a:pt x="425" y="71"/>
                    </a:moveTo>
                    <a:cubicBezTo>
                      <a:pt x="425" y="71"/>
                      <a:pt x="425" y="70"/>
                      <a:pt x="426" y="70"/>
                    </a:cubicBezTo>
                    <a:cubicBezTo>
                      <a:pt x="426" y="70"/>
                      <a:pt x="426" y="70"/>
                      <a:pt x="427" y="70"/>
                    </a:cubicBezTo>
                    <a:cubicBezTo>
                      <a:pt x="427" y="69"/>
                      <a:pt x="427" y="69"/>
                      <a:pt x="428" y="69"/>
                    </a:cubicBezTo>
                    <a:cubicBezTo>
                      <a:pt x="428" y="68"/>
                      <a:pt x="428" y="68"/>
                      <a:pt x="429" y="68"/>
                    </a:cubicBezTo>
                    <a:cubicBezTo>
                      <a:pt x="429" y="67"/>
                      <a:pt x="429" y="67"/>
                      <a:pt x="430" y="67"/>
                    </a:cubicBezTo>
                    <a:cubicBezTo>
                      <a:pt x="430" y="67"/>
                      <a:pt x="430" y="67"/>
                      <a:pt x="430" y="67"/>
                    </a:cubicBezTo>
                    <a:cubicBezTo>
                      <a:pt x="430" y="67"/>
                      <a:pt x="430" y="67"/>
                      <a:pt x="430" y="67"/>
                    </a:cubicBezTo>
                    <a:cubicBezTo>
                      <a:pt x="429" y="67"/>
                      <a:pt x="429" y="67"/>
                      <a:pt x="429" y="68"/>
                    </a:cubicBezTo>
                    <a:cubicBezTo>
                      <a:pt x="428" y="68"/>
                      <a:pt x="428" y="68"/>
                      <a:pt x="428" y="69"/>
                    </a:cubicBezTo>
                    <a:cubicBezTo>
                      <a:pt x="427" y="69"/>
                      <a:pt x="427" y="69"/>
                      <a:pt x="427" y="70"/>
                    </a:cubicBezTo>
                    <a:cubicBezTo>
                      <a:pt x="426" y="70"/>
                      <a:pt x="426" y="70"/>
                      <a:pt x="426" y="70"/>
                    </a:cubicBezTo>
                    <a:cubicBezTo>
                      <a:pt x="425" y="70"/>
                      <a:pt x="425" y="71"/>
                      <a:pt x="425" y="71"/>
                    </a:cubicBezTo>
                    <a:cubicBezTo>
                      <a:pt x="424" y="71"/>
                      <a:pt x="424" y="71"/>
                      <a:pt x="424" y="71"/>
                    </a:cubicBezTo>
                    <a:lnTo>
                      <a:pt x="425" y="71"/>
                    </a:lnTo>
                    <a:close/>
                    <a:moveTo>
                      <a:pt x="435" y="66"/>
                    </a:moveTo>
                    <a:cubicBezTo>
                      <a:pt x="435" y="65"/>
                      <a:pt x="436" y="65"/>
                      <a:pt x="437" y="64"/>
                    </a:cubicBezTo>
                    <a:cubicBezTo>
                      <a:pt x="437" y="64"/>
                      <a:pt x="437" y="64"/>
                      <a:pt x="437" y="64"/>
                    </a:cubicBezTo>
                    <a:cubicBezTo>
                      <a:pt x="437" y="64"/>
                      <a:pt x="438" y="63"/>
                      <a:pt x="438" y="63"/>
                    </a:cubicBezTo>
                    <a:cubicBezTo>
                      <a:pt x="438" y="63"/>
                      <a:pt x="439" y="62"/>
                      <a:pt x="439" y="62"/>
                    </a:cubicBezTo>
                    <a:cubicBezTo>
                      <a:pt x="439" y="62"/>
                      <a:pt x="438" y="63"/>
                      <a:pt x="438" y="63"/>
                    </a:cubicBezTo>
                    <a:cubicBezTo>
                      <a:pt x="438" y="63"/>
                      <a:pt x="438" y="64"/>
                      <a:pt x="437" y="64"/>
                    </a:cubicBezTo>
                    <a:cubicBezTo>
                      <a:pt x="437" y="64"/>
                      <a:pt x="437" y="64"/>
                      <a:pt x="437" y="64"/>
                    </a:cubicBezTo>
                    <a:cubicBezTo>
                      <a:pt x="434" y="68"/>
                      <a:pt x="430" y="72"/>
                      <a:pt x="427" y="75"/>
                    </a:cubicBezTo>
                    <a:cubicBezTo>
                      <a:pt x="416" y="86"/>
                      <a:pt x="404" y="97"/>
                      <a:pt x="394" y="109"/>
                    </a:cubicBezTo>
                    <a:cubicBezTo>
                      <a:pt x="389" y="115"/>
                      <a:pt x="382" y="120"/>
                      <a:pt x="377" y="125"/>
                    </a:cubicBezTo>
                    <a:cubicBezTo>
                      <a:pt x="365" y="137"/>
                      <a:pt x="353" y="148"/>
                      <a:pt x="344" y="162"/>
                    </a:cubicBezTo>
                    <a:cubicBezTo>
                      <a:pt x="340" y="168"/>
                      <a:pt x="335" y="173"/>
                      <a:pt x="330" y="179"/>
                    </a:cubicBezTo>
                    <a:cubicBezTo>
                      <a:pt x="326" y="185"/>
                      <a:pt x="322" y="191"/>
                      <a:pt x="318" y="198"/>
                    </a:cubicBezTo>
                    <a:cubicBezTo>
                      <a:pt x="312" y="209"/>
                      <a:pt x="307" y="221"/>
                      <a:pt x="302" y="233"/>
                    </a:cubicBezTo>
                    <a:cubicBezTo>
                      <a:pt x="301" y="238"/>
                      <a:pt x="298" y="243"/>
                      <a:pt x="296" y="248"/>
                    </a:cubicBezTo>
                    <a:cubicBezTo>
                      <a:pt x="290" y="259"/>
                      <a:pt x="285" y="270"/>
                      <a:pt x="284" y="283"/>
                    </a:cubicBezTo>
                    <a:cubicBezTo>
                      <a:pt x="283" y="288"/>
                      <a:pt x="282" y="293"/>
                      <a:pt x="281" y="297"/>
                    </a:cubicBezTo>
                    <a:cubicBezTo>
                      <a:pt x="281" y="298"/>
                      <a:pt x="281" y="298"/>
                      <a:pt x="281" y="298"/>
                    </a:cubicBezTo>
                    <a:cubicBezTo>
                      <a:pt x="281" y="298"/>
                      <a:pt x="281" y="298"/>
                      <a:pt x="281" y="298"/>
                    </a:cubicBezTo>
                    <a:cubicBezTo>
                      <a:pt x="281" y="298"/>
                      <a:pt x="281" y="298"/>
                      <a:pt x="281" y="298"/>
                    </a:cubicBezTo>
                    <a:cubicBezTo>
                      <a:pt x="281" y="298"/>
                      <a:pt x="281" y="298"/>
                      <a:pt x="281" y="297"/>
                    </a:cubicBezTo>
                    <a:cubicBezTo>
                      <a:pt x="281" y="292"/>
                      <a:pt x="282" y="286"/>
                      <a:pt x="283" y="280"/>
                    </a:cubicBezTo>
                    <a:cubicBezTo>
                      <a:pt x="284" y="274"/>
                      <a:pt x="285" y="269"/>
                      <a:pt x="287" y="263"/>
                    </a:cubicBezTo>
                    <a:cubicBezTo>
                      <a:pt x="290" y="251"/>
                      <a:pt x="292" y="240"/>
                      <a:pt x="298" y="229"/>
                    </a:cubicBezTo>
                    <a:cubicBezTo>
                      <a:pt x="303" y="219"/>
                      <a:pt x="307" y="210"/>
                      <a:pt x="312" y="200"/>
                    </a:cubicBezTo>
                    <a:cubicBezTo>
                      <a:pt x="315" y="194"/>
                      <a:pt x="318" y="188"/>
                      <a:pt x="322" y="183"/>
                    </a:cubicBezTo>
                    <a:cubicBezTo>
                      <a:pt x="329" y="173"/>
                      <a:pt x="337" y="163"/>
                      <a:pt x="344" y="154"/>
                    </a:cubicBezTo>
                    <a:cubicBezTo>
                      <a:pt x="350" y="146"/>
                      <a:pt x="357" y="140"/>
                      <a:pt x="364" y="133"/>
                    </a:cubicBezTo>
                    <a:cubicBezTo>
                      <a:pt x="370" y="128"/>
                      <a:pt x="375" y="123"/>
                      <a:pt x="380" y="117"/>
                    </a:cubicBezTo>
                    <a:cubicBezTo>
                      <a:pt x="384" y="114"/>
                      <a:pt x="388" y="111"/>
                      <a:pt x="392" y="107"/>
                    </a:cubicBezTo>
                    <a:cubicBezTo>
                      <a:pt x="397" y="102"/>
                      <a:pt x="402" y="96"/>
                      <a:pt x="407" y="90"/>
                    </a:cubicBezTo>
                    <a:cubicBezTo>
                      <a:pt x="412" y="85"/>
                      <a:pt x="418" y="80"/>
                      <a:pt x="424" y="75"/>
                    </a:cubicBezTo>
                    <a:cubicBezTo>
                      <a:pt x="427" y="72"/>
                      <a:pt x="431" y="69"/>
                      <a:pt x="435" y="66"/>
                    </a:cubicBezTo>
                    <a:close/>
                    <a:moveTo>
                      <a:pt x="423" y="72"/>
                    </a:moveTo>
                    <a:cubicBezTo>
                      <a:pt x="423" y="72"/>
                      <a:pt x="423" y="72"/>
                      <a:pt x="423" y="72"/>
                    </a:cubicBezTo>
                    <a:cubicBezTo>
                      <a:pt x="423" y="72"/>
                      <a:pt x="423" y="72"/>
                      <a:pt x="423" y="72"/>
                    </a:cubicBezTo>
                    <a:close/>
                    <a:moveTo>
                      <a:pt x="410" y="82"/>
                    </a:moveTo>
                    <a:cubicBezTo>
                      <a:pt x="410" y="82"/>
                      <a:pt x="411" y="81"/>
                      <a:pt x="412" y="81"/>
                    </a:cubicBezTo>
                    <a:cubicBezTo>
                      <a:pt x="412" y="81"/>
                      <a:pt x="412" y="81"/>
                      <a:pt x="412" y="81"/>
                    </a:cubicBezTo>
                    <a:cubicBezTo>
                      <a:pt x="413" y="80"/>
                      <a:pt x="413" y="80"/>
                      <a:pt x="413" y="80"/>
                    </a:cubicBezTo>
                    <a:cubicBezTo>
                      <a:pt x="414" y="79"/>
                      <a:pt x="414" y="79"/>
                      <a:pt x="415" y="79"/>
                    </a:cubicBezTo>
                    <a:cubicBezTo>
                      <a:pt x="415" y="78"/>
                      <a:pt x="415" y="78"/>
                      <a:pt x="416" y="78"/>
                    </a:cubicBezTo>
                    <a:cubicBezTo>
                      <a:pt x="415" y="78"/>
                      <a:pt x="415" y="78"/>
                      <a:pt x="415" y="79"/>
                    </a:cubicBezTo>
                    <a:cubicBezTo>
                      <a:pt x="414" y="79"/>
                      <a:pt x="414" y="79"/>
                      <a:pt x="414" y="80"/>
                    </a:cubicBezTo>
                    <a:cubicBezTo>
                      <a:pt x="413" y="80"/>
                      <a:pt x="413" y="80"/>
                      <a:pt x="412" y="81"/>
                    </a:cubicBezTo>
                    <a:cubicBezTo>
                      <a:pt x="412" y="81"/>
                      <a:pt x="412" y="81"/>
                      <a:pt x="412" y="81"/>
                    </a:cubicBezTo>
                    <a:cubicBezTo>
                      <a:pt x="412" y="81"/>
                      <a:pt x="412" y="81"/>
                      <a:pt x="412" y="82"/>
                    </a:cubicBezTo>
                    <a:cubicBezTo>
                      <a:pt x="403" y="90"/>
                      <a:pt x="395" y="100"/>
                      <a:pt x="386" y="108"/>
                    </a:cubicBezTo>
                    <a:cubicBezTo>
                      <a:pt x="375" y="119"/>
                      <a:pt x="363" y="130"/>
                      <a:pt x="352" y="141"/>
                    </a:cubicBezTo>
                    <a:cubicBezTo>
                      <a:pt x="344" y="149"/>
                      <a:pt x="337" y="158"/>
                      <a:pt x="330" y="167"/>
                    </a:cubicBezTo>
                    <a:cubicBezTo>
                      <a:pt x="325" y="173"/>
                      <a:pt x="320" y="180"/>
                      <a:pt x="316" y="187"/>
                    </a:cubicBezTo>
                    <a:cubicBezTo>
                      <a:pt x="310" y="196"/>
                      <a:pt x="305" y="206"/>
                      <a:pt x="301" y="216"/>
                    </a:cubicBezTo>
                    <a:cubicBezTo>
                      <a:pt x="297" y="223"/>
                      <a:pt x="293" y="231"/>
                      <a:pt x="291" y="239"/>
                    </a:cubicBezTo>
                    <a:cubicBezTo>
                      <a:pt x="287" y="249"/>
                      <a:pt x="285" y="260"/>
                      <a:pt x="282" y="271"/>
                    </a:cubicBezTo>
                    <a:cubicBezTo>
                      <a:pt x="281" y="275"/>
                      <a:pt x="280" y="279"/>
                      <a:pt x="279" y="283"/>
                    </a:cubicBezTo>
                    <a:cubicBezTo>
                      <a:pt x="278" y="277"/>
                      <a:pt x="278" y="272"/>
                      <a:pt x="280" y="266"/>
                    </a:cubicBezTo>
                    <a:cubicBezTo>
                      <a:pt x="281" y="263"/>
                      <a:pt x="281" y="260"/>
                      <a:pt x="282" y="256"/>
                    </a:cubicBezTo>
                    <a:cubicBezTo>
                      <a:pt x="283" y="243"/>
                      <a:pt x="288" y="230"/>
                      <a:pt x="294" y="218"/>
                    </a:cubicBezTo>
                    <a:cubicBezTo>
                      <a:pt x="298" y="211"/>
                      <a:pt x="301" y="204"/>
                      <a:pt x="305" y="196"/>
                    </a:cubicBezTo>
                    <a:cubicBezTo>
                      <a:pt x="309" y="186"/>
                      <a:pt x="316" y="177"/>
                      <a:pt x="323" y="169"/>
                    </a:cubicBezTo>
                    <a:cubicBezTo>
                      <a:pt x="330" y="162"/>
                      <a:pt x="335" y="154"/>
                      <a:pt x="342" y="147"/>
                    </a:cubicBezTo>
                    <a:cubicBezTo>
                      <a:pt x="350" y="138"/>
                      <a:pt x="359" y="130"/>
                      <a:pt x="367" y="121"/>
                    </a:cubicBezTo>
                    <a:cubicBezTo>
                      <a:pt x="376" y="112"/>
                      <a:pt x="385" y="103"/>
                      <a:pt x="395" y="95"/>
                    </a:cubicBezTo>
                    <a:cubicBezTo>
                      <a:pt x="399" y="91"/>
                      <a:pt x="404" y="86"/>
                      <a:pt x="410" y="82"/>
                    </a:cubicBezTo>
                    <a:close/>
                    <a:moveTo>
                      <a:pt x="339" y="141"/>
                    </a:moveTo>
                    <a:cubicBezTo>
                      <a:pt x="350" y="132"/>
                      <a:pt x="361" y="123"/>
                      <a:pt x="371" y="113"/>
                    </a:cubicBezTo>
                    <a:cubicBezTo>
                      <a:pt x="374" y="110"/>
                      <a:pt x="377" y="108"/>
                      <a:pt x="380" y="105"/>
                    </a:cubicBezTo>
                    <a:cubicBezTo>
                      <a:pt x="380" y="105"/>
                      <a:pt x="381" y="105"/>
                      <a:pt x="381" y="105"/>
                    </a:cubicBezTo>
                    <a:cubicBezTo>
                      <a:pt x="381" y="104"/>
                      <a:pt x="381" y="104"/>
                      <a:pt x="382" y="104"/>
                    </a:cubicBezTo>
                    <a:cubicBezTo>
                      <a:pt x="382" y="103"/>
                      <a:pt x="383" y="103"/>
                      <a:pt x="383" y="102"/>
                    </a:cubicBezTo>
                    <a:cubicBezTo>
                      <a:pt x="383" y="102"/>
                      <a:pt x="383" y="102"/>
                      <a:pt x="383" y="102"/>
                    </a:cubicBezTo>
                    <a:cubicBezTo>
                      <a:pt x="383" y="102"/>
                      <a:pt x="383" y="102"/>
                      <a:pt x="383" y="102"/>
                    </a:cubicBezTo>
                    <a:cubicBezTo>
                      <a:pt x="383" y="103"/>
                      <a:pt x="382" y="103"/>
                      <a:pt x="382" y="104"/>
                    </a:cubicBezTo>
                    <a:cubicBezTo>
                      <a:pt x="381" y="104"/>
                      <a:pt x="381" y="104"/>
                      <a:pt x="381" y="105"/>
                    </a:cubicBezTo>
                    <a:cubicBezTo>
                      <a:pt x="381" y="105"/>
                      <a:pt x="380" y="105"/>
                      <a:pt x="380" y="105"/>
                    </a:cubicBezTo>
                    <a:cubicBezTo>
                      <a:pt x="375" y="110"/>
                      <a:pt x="369" y="116"/>
                      <a:pt x="364" y="122"/>
                    </a:cubicBezTo>
                    <a:cubicBezTo>
                      <a:pt x="352" y="134"/>
                      <a:pt x="341" y="146"/>
                      <a:pt x="329" y="159"/>
                    </a:cubicBezTo>
                    <a:cubicBezTo>
                      <a:pt x="323" y="165"/>
                      <a:pt x="318" y="172"/>
                      <a:pt x="313" y="179"/>
                    </a:cubicBezTo>
                    <a:cubicBezTo>
                      <a:pt x="307" y="186"/>
                      <a:pt x="303" y="194"/>
                      <a:pt x="298" y="203"/>
                    </a:cubicBezTo>
                    <a:cubicBezTo>
                      <a:pt x="295" y="210"/>
                      <a:pt x="292" y="216"/>
                      <a:pt x="289" y="223"/>
                    </a:cubicBezTo>
                    <a:cubicBezTo>
                      <a:pt x="284" y="233"/>
                      <a:pt x="282" y="243"/>
                      <a:pt x="280" y="253"/>
                    </a:cubicBezTo>
                    <a:cubicBezTo>
                      <a:pt x="279" y="258"/>
                      <a:pt x="278" y="263"/>
                      <a:pt x="277" y="268"/>
                    </a:cubicBezTo>
                    <a:cubicBezTo>
                      <a:pt x="276" y="271"/>
                      <a:pt x="276" y="275"/>
                      <a:pt x="276" y="278"/>
                    </a:cubicBezTo>
                    <a:cubicBezTo>
                      <a:pt x="276" y="283"/>
                      <a:pt x="276" y="288"/>
                      <a:pt x="275" y="293"/>
                    </a:cubicBezTo>
                    <a:cubicBezTo>
                      <a:pt x="275" y="299"/>
                      <a:pt x="274" y="304"/>
                      <a:pt x="276" y="309"/>
                    </a:cubicBezTo>
                    <a:cubicBezTo>
                      <a:pt x="276" y="311"/>
                      <a:pt x="276" y="312"/>
                      <a:pt x="273" y="312"/>
                    </a:cubicBezTo>
                    <a:cubicBezTo>
                      <a:pt x="272" y="308"/>
                      <a:pt x="271" y="304"/>
                      <a:pt x="270" y="299"/>
                    </a:cubicBezTo>
                    <a:cubicBezTo>
                      <a:pt x="268" y="280"/>
                      <a:pt x="269" y="262"/>
                      <a:pt x="273" y="244"/>
                    </a:cubicBezTo>
                    <a:cubicBezTo>
                      <a:pt x="277" y="228"/>
                      <a:pt x="283" y="214"/>
                      <a:pt x="291" y="200"/>
                    </a:cubicBezTo>
                    <a:cubicBezTo>
                      <a:pt x="296" y="192"/>
                      <a:pt x="301" y="184"/>
                      <a:pt x="307" y="175"/>
                    </a:cubicBezTo>
                    <a:cubicBezTo>
                      <a:pt x="312" y="167"/>
                      <a:pt x="319" y="160"/>
                      <a:pt x="326" y="153"/>
                    </a:cubicBezTo>
                    <a:cubicBezTo>
                      <a:pt x="330" y="149"/>
                      <a:pt x="335" y="145"/>
                      <a:pt x="339" y="141"/>
                    </a:cubicBezTo>
                    <a:close/>
                    <a:moveTo>
                      <a:pt x="295" y="182"/>
                    </a:moveTo>
                    <a:cubicBezTo>
                      <a:pt x="295" y="182"/>
                      <a:pt x="295" y="182"/>
                      <a:pt x="295" y="181"/>
                    </a:cubicBezTo>
                    <a:cubicBezTo>
                      <a:pt x="295" y="181"/>
                      <a:pt x="295" y="181"/>
                      <a:pt x="295" y="181"/>
                    </a:cubicBezTo>
                    <a:cubicBezTo>
                      <a:pt x="295" y="181"/>
                      <a:pt x="295" y="181"/>
                      <a:pt x="295" y="182"/>
                    </a:cubicBezTo>
                    <a:cubicBezTo>
                      <a:pt x="295" y="182"/>
                      <a:pt x="295" y="182"/>
                      <a:pt x="295" y="182"/>
                    </a:cubicBezTo>
                    <a:cubicBezTo>
                      <a:pt x="295" y="182"/>
                      <a:pt x="295" y="182"/>
                      <a:pt x="295" y="182"/>
                    </a:cubicBezTo>
                    <a:close/>
                    <a:moveTo>
                      <a:pt x="365" y="94"/>
                    </a:moveTo>
                    <a:cubicBezTo>
                      <a:pt x="367" y="91"/>
                      <a:pt x="369" y="89"/>
                      <a:pt x="371" y="86"/>
                    </a:cubicBezTo>
                    <a:cubicBezTo>
                      <a:pt x="371" y="86"/>
                      <a:pt x="372" y="85"/>
                      <a:pt x="372" y="85"/>
                    </a:cubicBezTo>
                    <a:cubicBezTo>
                      <a:pt x="373" y="84"/>
                      <a:pt x="373" y="84"/>
                      <a:pt x="373" y="84"/>
                    </a:cubicBezTo>
                    <a:cubicBezTo>
                      <a:pt x="373" y="84"/>
                      <a:pt x="373" y="84"/>
                      <a:pt x="373" y="84"/>
                    </a:cubicBezTo>
                    <a:cubicBezTo>
                      <a:pt x="373" y="83"/>
                      <a:pt x="373" y="83"/>
                      <a:pt x="374" y="82"/>
                    </a:cubicBezTo>
                    <a:cubicBezTo>
                      <a:pt x="374" y="82"/>
                      <a:pt x="374" y="82"/>
                      <a:pt x="375" y="82"/>
                    </a:cubicBezTo>
                    <a:cubicBezTo>
                      <a:pt x="374" y="83"/>
                      <a:pt x="373" y="84"/>
                      <a:pt x="373" y="84"/>
                    </a:cubicBezTo>
                    <a:cubicBezTo>
                      <a:pt x="373" y="84"/>
                      <a:pt x="373" y="84"/>
                      <a:pt x="373" y="84"/>
                    </a:cubicBezTo>
                    <a:cubicBezTo>
                      <a:pt x="373" y="84"/>
                      <a:pt x="373" y="85"/>
                      <a:pt x="372" y="85"/>
                    </a:cubicBezTo>
                    <a:cubicBezTo>
                      <a:pt x="369" y="90"/>
                      <a:pt x="366" y="95"/>
                      <a:pt x="363" y="100"/>
                    </a:cubicBezTo>
                    <a:cubicBezTo>
                      <a:pt x="356" y="111"/>
                      <a:pt x="346" y="120"/>
                      <a:pt x="338" y="130"/>
                    </a:cubicBezTo>
                    <a:cubicBezTo>
                      <a:pt x="332" y="138"/>
                      <a:pt x="325" y="146"/>
                      <a:pt x="318" y="153"/>
                    </a:cubicBezTo>
                    <a:cubicBezTo>
                      <a:pt x="318" y="154"/>
                      <a:pt x="318" y="154"/>
                      <a:pt x="318" y="154"/>
                    </a:cubicBezTo>
                    <a:cubicBezTo>
                      <a:pt x="312" y="157"/>
                      <a:pt x="309" y="163"/>
                      <a:pt x="304" y="168"/>
                    </a:cubicBezTo>
                    <a:cubicBezTo>
                      <a:pt x="301" y="171"/>
                      <a:pt x="298" y="175"/>
                      <a:pt x="294" y="178"/>
                    </a:cubicBezTo>
                    <a:cubicBezTo>
                      <a:pt x="294" y="178"/>
                      <a:pt x="294" y="179"/>
                      <a:pt x="294" y="179"/>
                    </a:cubicBezTo>
                    <a:cubicBezTo>
                      <a:pt x="293" y="179"/>
                      <a:pt x="293" y="180"/>
                      <a:pt x="293" y="181"/>
                    </a:cubicBezTo>
                    <a:cubicBezTo>
                      <a:pt x="292" y="181"/>
                      <a:pt x="292" y="181"/>
                      <a:pt x="292" y="181"/>
                    </a:cubicBezTo>
                    <a:cubicBezTo>
                      <a:pt x="292" y="181"/>
                      <a:pt x="292" y="181"/>
                      <a:pt x="293" y="181"/>
                    </a:cubicBezTo>
                    <a:cubicBezTo>
                      <a:pt x="293" y="180"/>
                      <a:pt x="293" y="179"/>
                      <a:pt x="294" y="179"/>
                    </a:cubicBezTo>
                    <a:cubicBezTo>
                      <a:pt x="294" y="179"/>
                      <a:pt x="294" y="178"/>
                      <a:pt x="294" y="178"/>
                    </a:cubicBezTo>
                    <a:cubicBezTo>
                      <a:pt x="297" y="175"/>
                      <a:pt x="300" y="171"/>
                      <a:pt x="303" y="168"/>
                    </a:cubicBezTo>
                    <a:cubicBezTo>
                      <a:pt x="314" y="156"/>
                      <a:pt x="326" y="143"/>
                      <a:pt x="337" y="131"/>
                    </a:cubicBezTo>
                    <a:cubicBezTo>
                      <a:pt x="339" y="128"/>
                      <a:pt x="341" y="124"/>
                      <a:pt x="344" y="121"/>
                    </a:cubicBezTo>
                    <a:cubicBezTo>
                      <a:pt x="351" y="112"/>
                      <a:pt x="358" y="103"/>
                      <a:pt x="365" y="94"/>
                    </a:cubicBezTo>
                    <a:close/>
                    <a:moveTo>
                      <a:pt x="215" y="319"/>
                    </a:moveTo>
                    <a:cubicBezTo>
                      <a:pt x="213" y="327"/>
                      <a:pt x="213" y="335"/>
                      <a:pt x="212" y="343"/>
                    </a:cubicBezTo>
                    <a:cubicBezTo>
                      <a:pt x="211" y="344"/>
                      <a:pt x="211" y="346"/>
                      <a:pt x="211" y="347"/>
                    </a:cubicBezTo>
                    <a:cubicBezTo>
                      <a:pt x="209" y="344"/>
                      <a:pt x="209" y="341"/>
                      <a:pt x="209" y="337"/>
                    </a:cubicBezTo>
                    <a:cubicBezTo>
                      <a:pt x="209" y="331"/>
                      <a:pt x="209" y="323"/>
                      <a:pt x="209" y="317"/>
                    </a:cubicBezTo>
                    <a:cubicBezTo>
                      <a:pt x="210" y="309"/>
                      <a:pt x="212" y="302"/>
                      <a:pt x="213" y="294"/>
                    </a:cubicBezTo>
                    <a:cubicBezTo>
                      <a:pt x="216" y="282"/>
                      <a:pt x="222" y="271"/>
                      <a:pt x="227" y="259"/>
                    </a:cubicBezTo>
                    <a:cubicBezTo>
                      <a:pt x="231" y="250"/>
                      <a:pt x="236" y="240"/>
                      <a:pt x="240" y="231"/>
                    </a:cubicBezTo>
                    <a:cubicBezTo>
                      <a:pt x="242" y="227"/>
                      <a:pt x="245" y="224"/>
                      <a:pt x="248" y="220"/>
                    </a:cubicBezTo>
                    <a:cubicBezTo>
                      <a:pt x="255" y="211"/>
                      <a:pt x="262" y="202"/>
                      <a:pt x="270" y="193"/>
                    </a:cubicBezTo>
                    <a:cubicBezTo>
                      <a:pt x="274" y="188"/>
                      <a:pt x="278" y="183"/>
                      <a:pt x="282" y="178"/>
                    </a:cubicBezTo>
                    <a:cubicBezTo>
                      <a:pt x="287" y="172"/>
                      <a:pt x="291" y="166"/>
                      <a:pt x="296" y="160"/>
                    </a:cubicBezTo>
                    <a:cubicBezTo>
                      <a:pt x="300" y="156"/>
                      <a:pt x="304" y="151"/>
                      <a:pt x="308" y="147"/>
                    </a:cubicBezTo>
                    <a:cubicBezTo>
                      <a:pt x="311" y="144"/>
                      <a:pt x="313" y="141"/>
                      <a:pt x="316" y="138"/>
                    </a:cubicBezTo>
                    <a:cubicBezTo>
                      <a:pt x="321" y="134"/>
                      <a:pt x="325" y="129"/>
                      <a:pt x="330" y="125"/>
                    </a:cubicBezTo>
                    <a:cubicBezTo>
                      <a:pt x="333" y="122"/>
                      <a:pt x="335" y="120"/>
                      <a:pt x="338" y="117"/>
                    </a:cubicBezTo>
                    <a:cubicBezTo>
                      <a:pt x="338" y="117"/>
                      <a:pt x="338" y="117"/>
                      <a:pt x="338" y="117"/>
                    </a:cubicBezTo>
                    <a:cubicBezTo>
                      <a:pt x="338" y="117"/>
                      <a:pt x="339" y="117"/>
                      <a:pt x="339" y="117"/>
                    </a:cubicBezTo>
                    <a:cubicBezTo>
                      <a:pt x="339" y="117"/>
                      <a:pt x="338" y="117"/>
                      <a:pt x="338" y="117"/>
                    </a:cubicBezTo>
                    <a:cubicBezTo>
                      <a:pt x="338" y="117"/>
                      <a:pt x="338" y="117"/>
                      <a:pt x="338" y="117"/>
                    </a:cubicBezTo>
                    <a:cubicBezTo>
                      <a:pt x="335" y="122"/>
                      <a:pt x="332" y="126"/>
                      <a:pt x="328" y="130"/>
                    </a:cubicBezTo>
                    <a:cubicBezTo>
                      <a:pt x="322" y="137"/>
                      <a:pt x="315" y="144"/>
                      <a:pt x="308" y="151"/>
                    </a:cubicBezTo>
                    <a:cubicBezTo>
                      <a:pt x="295" y="165"/>
                      <a:pt x="282" y="179"/>
                      <a:pt x="270" y="194"/>
                    </a:cubicBezTo>
                    <a:cubicBezTo>
                      <a:pt x="264" y="202"/>
                      <a:pt x="258" y="210"/>
                      <a:pt x="253" y="219"/>
                    </a:cubicBezTo>
                    <a:cubicBezTo>
                      <a:pt x="247" y="228"/>
                      <a:pt x="241" y="238"/>
                      <a:pt x="236" y="249"/>
                    </a:cubicBezTo>
                    <a:cubicBezTo>
                      <a:pt x="230" y="260"/>
                      <a:pt x="225" y="272"/>
                      <a:pt x="222" y="285"/>
                    </a:cubicBezTo>
                    <a:cubicBezTo>
                      <a:pt x="219" y="296"/>
                      <a:pt x="217" y="307"/>
                      <a:pt x="215" y="319"/>
                    </a:cubicBezTo>
                    <a:close/>
                    <a:moveTo>
                      <a:pt x="217" y="322"/>
                    </a:moveTo>
                    <a:cubicBezTo>
                      <a:pt x="217" y="322"/>
                      <a:pt x="217" y="321"/>
                      <a:pt x="217" y="321"/>
                    </a:cubicBezTo>
                    <a:cubicBezTo>
                      <a:pt x="217" y="318"/>
                      <a:pt x="218" y="316"/>
                      <a:pt x="218" y="313"/>
                    </a:cubicBezTo>
                    <a:cubicBezTo>
                      <a:pt x="219" y="313"/>
                      <a:pt x="219" y="313"/>
                      <a:pt x="219" y="313"/>
                    </a:cubicBezTo>
                    <a:cubicBezTo>
                      <a:pt x="218" y="316"/>
                      <a:pt x="218" y="319"/>
                      <a:pt x="217" y="322"/>
                    </a:cubicBezTo>
                    <a:close/>
                    <a:moveTo>
                      <a:pt x="226" y="279"/>
                    </a:moveTo>
                    <a:cubicBezTo>
                      <a:pt x="229" y="266"/>
                      <a:pt x="235" y="254"/>
                      <a:pt x="242" y="243"/>
                    </a:cubicBezTo>
                    <a:cubicBezTo>
                      <a:pt x="247" y="235"/>
                      <a:pt x="252" y="226"/>
                      <a:pt x="257" y="218"/>
                    </a:cubicBezTo>
                    <a:cubicBezTo>
                      <a:pt x="263" y="207"/>
                      <a:pt x="270" y="197"/>
                      <a:pt x="279" y="188"/>
                    </a:cubicBezTo>
                    <a:cubicBezTo>
                      <a:pt x="283" y="182"/>
                      <a:pt x="288" y="177"/>
                      <a:pt x="293" y="172"/>
                    </a:cubicBezTo>
                    <a:cubicBezTo>
                      <a:pt x="298" y="165"/>
                      <a:pt x="304" y="159"/>
                      <a:pt x="310" y="153"/>
                    </a:cubicBezTo>
                    <a:cubicBezTo>
                      <a:pt x="317" y="145"/>
                      <a:pt x="324" y="138"/>
                      <a:pt x="331" y="131"/>
                    </a:cubicBezTo>
                    <a:cubicBezTo>
                      <a:pt x="334" y="127"/>
                      <a:pt x="337" y="122"/>
                      <a:pt x="341" y="118"/>
                    </a:cubicBezTo>
                    <a:cubicBezTo>
                      <a:pt x="344" y="113"/>
                      <a:pt x="348" y="109"/>
                      <a:pt x="352" y="104"/>
                    </a:cubicBezTo>
                    <a:cubicBezTo>
                      <a:pt x="353" y="103"/>
                      <a:pt x="354" y="103"/>
                      <a:pt x="355" y="102"/>
                    </a:cubicBezTo>
                    <a:cubicBezTo>
                      <a:pt x="355" y="102"/>
                      <a:pt x="355" y="102"/>
                      <a:pt x="355" y="102"/>
                    </a:cubicBezTo>
                    <a:cubicBezTo>
                      <a:pt x="355" y="101"/>
                      <a:pt x="356" y="101"/>
                      <a:pt x="356" y="100"/>
                    </a:cubicBezTo>
                    <a:cubicBezTo>
                      <a:pt x="356" y="100"/>
                      <a:pt x="356" y="100"/>
                      <a:pt x="356" y="100"/>
                    </a:cubicBezTo>
                    <a:cubicBezTo>
                      <a:pt x="356" y="101"/>
                      <a:pt x="355" y="101"/>
                      <a:pt x="355" y="102"/>
                    </a:cubicBezTo>
                    <a:cubicBezTo>
                      <a:pt x="355" y="102"/>
                      <a:pt x="355" y="102"/>
                      <a:pt x="355" y="102"/>
                    </a:cubicBezTo>
                    <a:cubicBezTo>
                      <a:pt x="351" y="106"/>
                      <a:pt x="348" y="111"/>
                      <a:pt x="345" y="115"/>
                    </a:cubicBezTo>
                    <a:cubicBezTo>
                      <a:pt x="342" y="118"/>
                      <a:pt x="340" y="122"/>
                      <a:pt x="337" y="125"/>
                    </a:cubicBezTo>
                    <a:cubicBezTo>
                      <a:pt x="335" y="127"/>
                      <a:pt x="334" y="129"/>
                      <a:pt x="332" y="131"/>
                    </a:cubicBezTo>
                    <a:cubicBezTo>
                      <a:pt x="326" y="138"/>
                      <a:pt x="320" y="145"/>
                      <a:pt x="314" y="151"/>
                    </a:cubicBezTo>
                    <a:cubicBezTo>
                      <a:pt x="306" y="159"/>
                      <a:pt x="299" y="167"/>
                      <a:pt x="292" y="175"/>
                    </a:cubicBezTo>
                    <a:cubicBezTo>
                      <a:pt x="285" y="184"/>
                      <a:pt x="278" y="194"/>
                      <a:pt x="271" y="203"/>
                    </a:cubicBezTo>
                    <a:cubicBezTo>
                      <a:pt x="263" y="215"/>
                      <a:pt x="255" y="226"/>
                      <a:pt x="249" y="239"/>
                    </a:cubicBezTo>
                    <a:cubicBezTo>
                      <a:pt x="246" y="246"/>
                      <a:pt x="242" y="254"/>
                      <a:pt x="239" y="262"/>
                    </a:cubicBezTo>
                    <a:cubicBezTo>
                      <a:pt x="236" y="269"/>
                      <a:pt x="233" y="276"/>
                      <a:pt x="229" y="283"/>
                    </a:cubicBezTo>
                    <a:cubicBezTo>
                      <a:pt x="229" y="284"/>
                      <a:pt x="228" y="285"/>
                      <a:pt x="228" y="286"/>
                    </a:cubicBezTo>
                    <a:cubicBezTo>
                      <a:pt x="225" y="293"/>
                      <a:pt x="223" y="300"/>
                      <a:pt x="220" y="307"/>
                    </a:cubicBezTo>
                    <a:cubicBezTo>
                      <a:pt x="222" y="298"/>
                      <a:pt x="224" y="288"/>
                      <a:pt x="226" y="279"/>
                    </a:cubicBezTo>
                    <a:close/>
                    <a:moveTo>
                      <a:pt x="279" y="197"/>
                    </a:moveTo>
                    <a:cubicBezTo>
                      <a:pt x="279" y="197"/>
                      <a:pt x="279" y="197"/>
                      <a:pt x="279" y="197"/>
                    </a:cubicBezTo>
                    <a:cubicBezTo>
                      <a:pt x="279" y="197"/>
                      <a:pt x="279" y="197"/>
                      <a:pt x="279" y="197"/>
                    </a:cubicBezTo>
                    <a:close/>
                    <a:moveTo>
                      <a:pt x="277" y="201"/>
                    </a:moveTo>
                    <a:cubicBezTo>
                      <a:pt x="275" y="205"/>
                      <a:pt x="272" y="210"/>
                      <a:pt x="269" y="214"/>
                    </a:cubicBezTo>
                    <a:cubicBezTo>
                      <a:pt x="263" y="225"/>
                      <a:pt x="258" y="235"/>
                      <a:pt x="253" y="246"/>
                    </a:cubicBezTo>
                    <a:cubicBezTo>
                      <a:pt x="248" y="257"/>
                      <a:pt x="244" y="267"/>
                      <a:pt x="239" y="277"/>
                    </a:cubicBezTo>
                    <a:cubicBezTo>
                      <a:pt x="234" y="287"/>
                      <a:pt x="230" y="296"/>
                      <a:pt x="226" y="306"/>
                    </a:cubicBezTo>
                    <a:cubicBezTo>
                      <a:pt x="225" y="309"/>
                      <a:pt x="224" y="312"/>
                      <a:pt x="222" y="315"/>
                    </a:cubicBezTo>
                    <a:cubicBezTo>
                      <a:pt x="222" y="312"/>
                      <a:pt x="223" y="310"/>
                      <a:pt x="224" y="307"/>
                    </a:cubicBezTo>
                    <a:cubicBezTo>
                      <a:pt x="226" y="300"/>
                      <a:pt x="228" y="293"/>
                      <a:pt x="231" y="286"/>
                    </a:cubicBezTo>
                    <a:cubicBezTo>
                      <a:pt x="236" y="277"/>
                      <a:pt x="239" y="268"/>
                      <a:pt x="243" y="258"/>
                    </a:cubicBezTo>
                    <a:cubicBezTo>
                      <a:pt x="249" y="245"/>
                      <a:pt x="255" y="232"/>
                      <a:pt x="263" y="220"/>
                    </a:cubicBezTo>
                    <a:cubicBezTo>
                      <a:pt x="267" y="214"/>
                      <a:pt x="272" y="207"/>
                      <a:pt x="276" y="201"/>
                    </a:cubicBezTo>
                    <a:cubicBezTo>
                      <a:pt x="276" y="201"/>
                      <a:pt x="277" y="201"/>
                      <a:pt x="277" y="200"/>
                    </a:cubicBezTo>
                    <a:cubicBezTo>
                      <a:pt x="277" y="200"/>
                      <a:pt x="277" y="201"/>
                      <a:pt x="277" y="201"/>
                    </a:cubicBezTo>
                    <a:close/>
                    <a:moveTo>
                      <a:pt x="220" y="334"/>
                    </a:moveTo>
                    <a:cubicBezTo>
                      <a:pt x="220" y="334"/>
                      <a:pt x="220" y="334"/>
                      <a:pt x="220" y="334"/>
                    </a:cubicBezTo>
                    <a:cubicBezTo>
                      <a:pt x="222" y="327"/>
                      <a:pt x="223" y="320"/>
                      <a:pt x="226" y="314"/>
                    </a:cubicBezTo>
                    <a:cubicBezTo>
                      <a:pt x="231" y="299"/>
                      <a:pt x="237" y="285"/>
                      <a:pt x="245" y="272"/>
                    </a:cubicBezTo>
                    <a:cubicBezTo>
                      <a:pt x="247" y="267"/>
                      <a:pt x="249" y="262"/>
                      <a:pt x="251" y="257"/>
                    </a:cubicBezTo>
                    <a:cubicBezTo>
                      <a:pt x="257" y="243"/>
                      <a:pt x="264" y="228"/>
                      <a:pt x="272" y="215"/>
                    </a:cubicBezTo>
                    <a:cubicBezTo>
                      <a:pt x="276" y="209"/>
                      <a:pt x="279" y="202"/>
                      <a:pt x="282" y="197"/>
                    </a:cubicBezTo>
                    <a:cubicBezTo>
                      <a:pt x="285" y="192"/>
                      <a:pt x="289" y="188"/>
                      <a:pt x="292" y="184"/>
                    </a:cubicBezTo>
                    <a:cubicBezTo>
                      <a:pt x="292" y="184"/>
                      <a:pt x="293" y="184"/>
                      <a:pt x="293" y="185"/>
                    </a:cubicBezTo>
                    <a:cubicBezTo>
                      <a:pt x="293" y="186"/>
                      <a:pt x="292" y="187"/>
                      <a:pt x="292" y="188"/>
                    </a:cubicBezTo>
                    <a:cubicBezTo>
                      <a:pt x="286" y="197"/>
                      <a:pt x="281" y="206"/>
                      <a:pt x="276" y="215"/>
                    </a:cubicBezTo>
                    <a:cubicBezTo>
                      <a:pt x="273" y="221"/>
                      <a:pt x="270" y="226"/>
                      <a:pt x="267" y="231"/>
                    </a:cubicBezTo>
                    <a:cubicBezTo>
                      <a:pt x="264" y="236"/>
                      <a:pt x="261" y="242"/>
                      <a:pt x="259" y="247"/>
                    </a:cubicBezTo>
                    <a:cubicBezTo>
                      <a:pt x="256" y="252"/>
                      <a:pt x="255" y="258"/>
                      <a:pt x="252" y="263"/>
                    </a:cubicBezTo>
                    <a:cubicBezTo>
                      <a:pt x="248" y="273"/>
                      <a:pt x="243" y="283"/>
                      <a:pt x="237" y="292"/>
                    </a:cubicBezTo>
                    <a:cubicBezTo>
                      <a:pt x="235" y="295"/>
                      <a:pt x="233" y="299"/>
                      <a:pt x="232" y="303"/>
                    </a:cubicBezTo>
                    <a:cubicBezTo>
                      <a:pt x="229" y="310"/>
                      <a:pt x="226" y="317"/>
                      <a:pt x="223" y="324"/>
                    </a:cubicBezTo>
                    <a:cubicBezTo>
                      <a:pt x="222" y="327"/>
                      <a:pt x="221" y="331"/>
                      <a:pt x="220" y="334"/>
                    </a:cubicBezTo>
                    <a:close/>
                    <a:moveTo>
                      <a:pt x="225" y="338"/>
                    </a:moveTo>
                    <a:cubicBezTo>
                      <a:pt x="225" y="338"/>
                      <a:pt x="224" y="339"/>
                      <a:pt x="223" y="339"/>
                    </a:cubicBezTo>
                    <a:cubicBezTo>
                      <a:pt x="225" y="331"/>
                      <a:pt x="227" y="322"/>
                      <a:pt x="231" y="315"/>
                    </a:cubicBezTo>
                    <a:cubicBezTo>
                      <a:pt x="231" y="314"/>
                      <a:pt x="232" y="313"/>
                      <a:pt x="232" y="312"/>
                    </a:cubicBezTo>
                    <a:cubicBezTo>
                      <a:pt x="235" y="303"/>
                      <a:pt x="240" y="294"/>
                      <a:pt x="245" y="286"/>
                    </a:cubicBezTo>
                    <a:cubicBezTo>
                      <a:pt x="248" y="282"/>
                      <a:pt x="250" y="276"/>
                      <a:pt x="252" y="271"/>
                    </a:cubicBezTo>
                    <a:cubicBezTo>
                      <a:pt x="256" y="263"/>
                      <a:pt x="260" y="254"/>
                      <a:pt x="264" y="245"/>
                    </a:cubicBezTo>
                    <a:cubicBezTo>
                      <a:pt x="267" y="239"/>
                      <a:pt x="270" y="233"/>
                      <a:pt x="273" y="227"/>
                    </a:cubicBezTo>
                    <a:cubicBezTo>
                      <a:pt x="274" y="226"/>
                      <a:pt x="274" y="225"/>
                      <a:pt x="275" y="225"/>
                    </a:cubicBezTo>
                    <a:cubicBezTo>
                      <a:pt x="275" y="226"/>
                      <a:pt x="274" y="227"/>
                      <a:pt x="274" y="229"/>
                    </a:cubicBezTo>
                    <a:cubicBezTo>
                      <a:pt x="269" y="242"/>
                      <a:pt x="266" y="256"/>
                      <a:pt x="266" y="270"/>
                    </a:cubicBezTo>
                    <a:cubicBezTo>
                      <a:pt x="265" y="283"/>
                      <a:pt x="266" y="296"/>
                      <a:pt x="268" y="308"/>
                    </a:cubicBezTo>
                    <a:cubicBezTo>
                      <a:pt x="269" y="309"/>
                      <a:pt x="269" y="310"/>
                      <a:pt x="269" y="310"/>
                    </a:cubicBezTo>
                    <a:cubicBezTo>
                      <a:pt x="270" y="314"/>
                      <a:pt x="270" y="314"/>
                      <a:pt x="266" y="316"/>
                    </a:cubicBezTo>
                    <a:cubicBezTo>
                      <a:pt x="252" y="322"/>
                      <a:pt x="238" y="329"/>
                      <a:pt x="225" y="338"/>
                    </a:cubicBezTo>
                    <a:close/>
                    <a:moveTo>
                      <a:pt x="530" y="468"/>
                    </a:moveTo>
                    <a:cubicBezTo>
                      <a:pt x="527" y="466"/>
                      <a:pt x="525" y="465"/>
                      <a:pt x="522" y="463"/>
                    </a:cubicBezTo>
                    <a:cubicBezTo>
                      <a:pt x="517" y="460"/>
                      <a:pt x="511" y="457"/>
                      <a:pt x="506" y="455"/>
                    </a:cubicBezTo>
                    <a:cubicBezTo>
                      <a:pt x="499" y="451"/>
                      <a:pt x="491" y="447"/>
                      <a:pt x="484" y="443"/>
                    </a:cubicBezTo>
                    <a:cubicBezTo>
                      <a:pt x="477" y="439"/>
                      <a:pt x="469" y="436"/>
                      <a:pt x="462" y="432"/>
                    </a:cubicBezTo>
                    <a:cubicBezTo>
                      <a:pt x="448" y="426"/>
                      <a:pt x="434" y="419"/>
                      <a:pt x="420" y="413"/>
                    </a:cubicBezTo>
                    <a:cubicBezTo>
                      <a:pt x="414" y="410"/>
                      <a:pt x="408" y="408"/>
                      <a:pt x="401" y="406"/>
                    </a:cubicBezTo>
                    <a:cubicBezTo>
                      <a:pt x="397" y="404"/>
                      <a:pt x="392" y="402"/>
                      <a:pt x="388" y="401"/>
                    </a:cubicBezTo>
                    <a:cubicBezTo>
                      <a:pt x="383" y="399"/>
                      <a:pt x="378" y="397"/>
                      <a:pt x="373" y="396"/>
                    </a:cubicBezTo>
                    <a:cubicBezTo>
                      <a:pt x="361" y="392"/>
                      <a:pt x="350" y="388"/>
                      <a:pt x="339" y="384"/>
                    </a:cubicBezTo>
                    <a:cubicBezTo>
                      <a:pt x="329" y="381"/>
                      <a:pt x="320" y="379"/>
                      <a:pt x="311" y="376"/>
                    </a:cubicBezTo>
                    <a:cubicBezTo>
                      <a:pt x="307" y="375"/>
                      <a:pt x="304" y="373"/>
                      <a:pt x="301" y="372"/>
                    </a:cubicBezTo>
                    <a:cubicBezTo>
                      <a:pt x="291" y="368"/>
                      <a:pt x="280" y="365"/>
                      <a:pt x="269" y="364"/>
                    </a:cubicBezTo>
                    <a:cubicBezTo>
                      <a:pt x="263" y="362"/>
                      <a:pt x="257" y="361"/>
                      <a:pt x="250" y="359"/>
                    </a:cubicBezTo>
                    <a:cubicBezTo>
                      <a:pt x="246" y="358"/>
                      <a:pt x="241" y="357"/>
                      <a:pt x="236" y="356"/>
                    </a:cubicBezTo>
                    <a:cubicBezTo>
                      <a:pt x="234" y="355"/>
                      <a:pt x="232" y="355"/>
                      <a:pt x="229" y="354"/>
                    </a:cubicBezTo>
                    <a:cubicBezTo>
                      <a:pt x="229" y="354"/>
                      <a:pt x="229" y="353"/>
                      <a:pt x="229" y="353"/>
                    </a:cubicBezTo>
                    <a:cubicBezTo>
                      <a:pt x="235" y="354"/>
                      <a:pt x="240" y="355"/>
                      <a:pt x="245" y="356"/>
                    </a:cubicBezTo>
                    <a:cubicBezTo>
                      <a:pt x="259" y="358"/>
                      <a:pt x="273" y="361"/>
                      <a:pt x="288" y="364"/>
                    </a:cubicBezTo>
                    <a:cubicBezTo>
                      <a:pt x="290" y="364"/>
                      <a:pt x="292" y="365"/>
                      <a:pt x="295" y="366"/>
                    </a:cubicBezTo>
                    <a:cubicBezTo>
                      <a:pt x="302" y="368"/>
                      <a:pt x="309" y="370"/>
                      <a:pt x="317" y="372"/>
                    </a:cubicBezTo>
                    <a:cubicBezTo>
                      <a:pt x="325" y="374"/>
                      <a:pt x="332" y="376"/>
                      <a:pt x="340" y="378"/>
                    </a:cubicBezTo>
                    <a:cubicBezTo>
                      <a:pt x="344" y="379"/>
                      <a:pt x="348" y="381"/>
                      <a:pt x="352" y="382"/>
                    </a:cubicBezTo>
                    <a:cubicBezTo>
                      <a:pt x="365" y="385"/>
                      <a:pt x="378" y="389"/>
                      <a:pt x="390" y="395"/>
                    </a:cubicBezTo>
                    <a:cubicBezTo>
                      <a:pt x="393" y="396"/>
                      <a:pt x="396" y="397"/>
                      <a:pt x="399" y="398"/>
                    </a:cubicBezTo>
                    <a:cubicBezTo>
                      <a:pt x="406" y="401"/>
                      <a:pt x="413" y="404"/>
                      <a:pt x="420" y="407"/>
                    </a:cubicBezTo>
                    <a:cubicBezTo>
                      <a:pt x="424" y="409"/>
                      <a:pt x="428" y="411"/>
                      <a:pt x="432" y="413"/>
                    </a:cubicBezTo>
                    <a:cubicBezTo>
                      <a:pt x="437" y="415"/>
                      <a:pt x="442" y="417"/>
                      <a:pt x="447" y="420"/>
                    </a:cubicBezTo>
                    <a:cubicBezTo>
                      <a:pt x="452" y="422"/>
                      <a:pt x="458" y="425"/>
                      <a:pt x="464" y="428"/>
                    </a:cubicBezTo>
                    <a:cubicBezTo>
                      <a:pt x="469" y="431"/>
                      <a:pt x="475" y="433"/>
                      <a:pt x="480" y="436"/>
                    </a:cubicBezTo>
                    <a:cubicBezTo>
                      <a:pt x="483" y="437"/>
                      <a:pt x="486" y="439"/>
                      <a:pt x="489" y="441"/>
                    </a:cubicBezTo>
                    <a:cubicBezTo>
                      <a:pt x="499" y="447"/>
                      <a:pt x="509" y="453"/>
                      <a:pt x="518" y="459"/>
                    </a:cubicBezTo>
                    <a:cubicBezTo>
                      <a:pt x="523" y="461"/>
                      <a:pt x="527" y="464"/>
                      <a:pt x="531" y="467"/>
                    </a:cubicBezTo>
                    <a:cubicBezTo>
                      <a:pt x="531" y="467"/>
                      <a:pt x="530" y="468"/>
                      <a:pt x="530" y="468"/>
                    </a:cubicBezTo>
                    <a:close/>
                    <a:moveTo>
                      <a:pt x="591" y="500"/>
                    </a:moveTo>
                    <a:cubicBezTo>
                      <a:pt x="591" y="500"/>
                      <a:pt x="591" y="500"/>
                      <a:pt x="591" y="500"/>
                    </a:cubicBezTo>
                    <a:cubicBezTo>
                      <a:pt x="591" y="500"/>
                      <a:pt x="591" y="500"/>
                      <a:pt x="591" y="500"/>
                    </a:cubicBezTo>
                    <a:cubicBezTo>
                      <a:pt x="591" y="500"/>
                      <a:pt x="590" y="499"/>
                      <a:pt x="590" y="499"/>
                    </a:cubicBezTo>
                    <a:cubicBezTo>
                      <a:pt x="590" y="499"/>
                      <a:pt x="591" y="500"/>
                      <a:pt x="591" y="500"/>
                    </a:cubicBezTo>
                    <a:close/>
                    <a:moveTo>
                      <a:pt x="586" y="496"/>
                    </a:moveTo>
                    <a:cubicBezTo>
                      <a:pt x="586" y="496"/>
                      <a:pt x="586" y="496"/>
                      <a:pt x="586" y="496"/>
                    </a:cubicBezTo>
                    <a:cubicBezTo>
                      <a:pt x="586" y="496"/>
                      <a:pt x="586" y="496"/>
                      <a:pt x="586" y="496"/>
                    </a:cubicBezTo>
                    <a:close/>
                    <a:moveTo>
                      <a:pt x="567" y="483"/>
                    </a:moveTo>
                    <a:cubicBezTo>
                      <a:pt x="567" y="483"/>
                      <a:pt x="567" y="484"/>
                      <a:pt x="568" y="484"/>
                    </a:cubicBezTo>
                    <a:cubicBezTo>
                      <a:pt x="568" y="484"/>
                      <a:pt x="567" y="484"/>
                      <a:pt x="567" y="484"/>
                    </a:cubicBezTo>
                    <a:cubicBezTo>
                      <a:pt x="567" y="484"/>
                      <a:pt x="567" y="484"/>
                      <a:pt x="567" y="483"/>
                    </a:cubicBezTo>
                    <a:cubicBezTo>
                      <a:pt x="567" y="483"/>
                      <a:pt x="567" y="483"/>
                      <a:pt x="567" y="483"/>
                    </a:cubicBezTo>
                    <a:close/>
                    <a:moveTo>
                      <a:pt x="568" y="489"/>
                    </a:moveTo>
                    <a:cubicBezTo>
                      <a:pt x="572" y="491"/>
                      <a:pt x="575" y="493"/>
                      <a:pt x="579" y="495"/>
                    </a:cubicBezTo>
                    <a:cubicBezTo>
                      <a:pt x="580" y="496"/>
                      <a:pt x="581" y="497"/>
                      <a:pt x="582" y="498"/>
                    </a:cubicBezTo>
                    <a:cubicBezTo>
                      <a:pt x="582" y="498"/>
                      <a:pt x="582" y="498"/>
                      <a:pt x="582" y="498"/>
                    </a:cubicBezTo>
                    <a:cubicBezTo>
                      <a:pt x="582" y="498"/>
                      <a:pt x="582" y="498"/>
                      <a:pt x="582" y="498"/>
                    </a:cubicBezTo>
                    <a:cubicBezTo>
                      <a:pt x="582" y="498"/>
                      <a:pt x="582" y="498"/>
                      <a:pt x="582" y="498"/>
                    </a:cubicBezTo>
                    <a:cubicBezTo>
                      <a:pt x="582" y="498"/>
                      <a:pt x="582" y="498"/>
                      <a:pt x="582" y="498"/>
                    </a:cubicBezTo>
                    <a:cubicBezTo>
                      <a:pt x="577" y="495"/>
                      <a:pt x="573" y="493"/>
                      <a:pt x="568" y="490"/>
                    </a:cubicBezTo>
                    <a:cubicBezTo>
                      <a:pt x="565" y="488"/>
                      <a:pt x="562" y="486"/>
                      <a:pt x="559" y="485"/>
                    </a:cubicBezTo>
                    <a:cubicBezTo>
                      <a:pt x="551" y="481"/>
                      <a:pt x="545" y="475"/>
                      <a:pt x="539" y="470"/>
                    </a:cubicBezTo>
                    <a:cubicBezTo>
                      <a:pt x="539" y="470"/>
                      <a:pt x="539" y="470"/>
                      <a:pt x="539" y="470"/>
                    </a:cubicBezTo>
                    <a:cubicBezTo>
                      <a:pt x="538" y="469"/>
                      <a:pt x="538" y="469"/>
                      <a:pt x="538" y="469"/>
                    </a:cubicBezTo>
                    <a:cubicBezTo>
                      <a:pt x="535" y="466"/>
                      <a:pt x="531" y="464"/>
                      <a:pt x="527" y="461"/>
                    </a:cubicBezTo>
                    <a:cubicBezTo>
                      <a:pt x="520" y="457"/>
                      <a:pt x="513" y="452"/>
                      <a:pt x="506" y="448"/>
                    </a:cubicBezTo>
                    <a:cubicBezTo>
                      <a:pt x="503" y="446"/>
                      <a:pt x="500" y="444"/>
                      <a:pt x="497" y="441"/>
                    </a:cubicBezTo>
                    <a:cubicBezTo>
                      <a:pt x="499" y="443"/>
                      <a:pt x="502" y="444"/>
                      <a:pt x="504" y="445"/>
                    </a:cubicBezTo>
                    <a:cubicBezTo>
                      <a:pt x="513" y="450"/>
                      <a:pt x="522" y="455"/>
                      <a:pt x="530" y="461"/>
                    </a:cubicBezTo>
                    <a:cubicBezTo>
                      <a:pt x="533" y="464"/>
                      <a:pt x="536" y="467"/>
                      <a:pt x="538" y="469"/>
                    </a:cubicBezTo>
                    <a:cubicBezTo>
                      <a:pt x="538" y="469"/>
                      <a:pt x="538" y="469"/>
                      <a:pt x="539" y="470"/>
                    </a:cubicBezTo>
                    <a:cubicBezTo>
                      <a:pt x="539" y="470"/>
                      <a:pt x="539" y="470"/>
                      <a:pt x="539" y="470"/>
                    </a:cubicBezTo>
                    <a:cubicBezTo>
                      <a:pt x="540" y="470"/>
                      <a:pt x="541" y="471"/>
                      <a:pt x="542" y="472"/>
                    </a:cubicBezTo>
                    <a:cubicBezTo>
                      <a:pt x="551" y="477"/>
                      <a:pt x="559" y="483"/>
                      <a:pt x="568" y="489"/>
                    </a:cubicBezTo>
                    <a:close/>
                    <a:moveTo>
                      <a:pt x="532" y="458"/>
                    </a:moveTo>
                    <a:cubicBezTo>
                      <a:pt x="531" y="457"/>
                      <a:pt x="531" y="457"/>
                      <a:pt x="530" y="456"/>
                    </a:cubicBezTo>
                    <a:cubicBezTo>
                      <a:pt x="529" y="456"/>
                      <a:pt x="529" y="455"/>
                      <a:pt x="528" y="455"/>
                    </a:cubicBezTo>
                    <a:cubicBezTo>
                      <a:pt x="528" y="455"/>
                      <a:pt x="527" y="454"/>
                      <a:pt x="527" y="454"/>
                    </a:cubicBezTo>
                    <a:cubicBezTo>
                      <a:pt x="527" y="454"/>
                      <a:pt x="527" y="454"/>
                      <a:pt x="527" y="453"/>
                    </a:cubicBezTo>
                    <a:cubicBezTo>
                      <a:pt x="527" y="454"/>
                      <a:pt x="527" y="454"/>
                      <a:pt x="527" y="454"/>
                    </a:cubicBezTo>
                    <a:cubicBezTo>
                      <a:pt x="527" y="454"/>
                      <a:pt x="528" y="455"/>
                      <a:pt x="528" y="455"/>
                    </a:cubicBezTo>
                    <a:cubicBezTo>
                      <a:pt x="529" y="455"/>
                      <a:pt x="529" y="456"/>
                      <a:pt x="530" y="456"/>
                    </a:cubicBezTo>
                    <a:cubicBezTo>
                      <a:pt x="531" y="457"/>
                      <a:pt x="531" y="457"/>
                      <a:pt x="532" y="458"/>
                    </a:cubicBezTo>
                    <a:cubicBezTo>
                      <a:pt x="532" y="458"/>
                      <a:pt x="532" y="458"/>
                      <a:pt x="532" y="458"/>
                    </a:cubicBezTo>
                    <a:cubicBezTo>
                      <a:pt x="532" y="458"/>
                      <a:pt x="532" y="458"/>
                      <a:pt x="532" y="458"/>
                    </a:cubicBezTo>
                    <a:cubicBezTo>
                      <a:pt x="532" y="458"/>
                      <a:pt x="532" y="458"/>
                      <a:pt x="532" y="458"/>
                    </a:cubicBezTo>
                    <a:cubicBezTo>
                      <a:pt x="532" y="458"/>
                      <a:pt x="532" y="458"/>
                      <a:pt x="532" y="458"/>
                    </a:cubicBezTo>
                    <a:close/>
                    <a:moveTo>
                      <a:pt x="535" y="457"/>
                    </a:moveTo>
                    <a:cubicBezTo>
                      <a:pt x="535" y="457"/>
                      <a:pt x="535" y="457"/>
                      <a:pt x="536" y="457"/>
                    </a:cubicBezTo>
                    <a:cubicBezTo>
                      <a:pt x="539" y="459"/>
                      <a:pt x="543" y="462"/>
                      <a:pt x="547" y="465"/>
                    </a:cubicBezTo>
                    <a:cubicBezTo>
                      <a:pt x="547" y="465"/>
                      <a:pt x="546" y="466"/>
                      <a:pt x="546" y="466"/>
                    </a:cubicBezTo>
                    <a:cubicBezTo>
                      <a:pt x="543" y="463"/>
                      <a:pt x="539" y="460"/>
                      <a:pt x="535" y="457"/>
                    </a:cubicBezTo>
                    <a:close/>
                    <a:moveTo>
                      <a:pt x="559" y="477"/>
                    </a:moveTo>
                    <a:cubicBezTo>
                      <a:pt x="559" y="477"/>
                      <a:pt x="559" y="478"/>
                      <a:pt x="560" y="478"/>
                    </a:cubicBezTo>
                    <a:cubicBezTo>
                      <a:pt x="560" y="478"/>
                      <a:pt x="560" y="478"/>
                      <a:pt x="560" y="479"/>
                    </a:cubicBezTo>
                    <a:cubicBezTo>
                      <a:pt x="559" y="478"/>
                      <a:pt x="559" y="478"/>
                      <a:pt x="558" y="477"/>
                    </a:cubicBezTo>
                    <a:cubicBezTo>
                      <a:pt x="558" y="477"/>
                      <a:pt x="558" y="477"/>
                      <a:pt x="559" y="477"/>
                    </a:cubicBezTo>
                    <a:close/>
                    <a:moveTo>
                      <a:pt x="556" y="475"/>
                    </a:moveTo>
                    <a:cubicBezTo>
                      <a:pt x="556" y="475"/>
                      <a:pt x="556" y="475"/>
                      <a:pt x="556" y="476"/>
                    </a:cubicBezTo>
                    <a:cubicBezTo>
                      <a:pt x="550" y="473"/>
                      <a:pt x="544" y="469"/>
                      <a:pt x="539" y="465"/>
                    </a:cubicBezTo>
                    <a:cubicBezTo>
                      <a:pt x="539" y="465"/>
                      <a:pt x="540" y="465"/>
                      <a:pt x="540" y="464"/>
                    </a:cubicBezTo>
                    <a:cubicBezTo>
                      <a:pt x="545" y="468"/>
                      <a:pt x="551" y="472"/>
                      <a:pt x="556" y="475"/>
                    </a:cubicBezTo>
                    <a:close/>
                    <a:moveTo>
                      <a:pt x="608" y="491"/>
                    </a:moveTo>
                    <a:cubicBezTo>
                      <a:pt x="601" y="487"/>
                      <a:pt x="594" y="484"/>
                      <a:pt x="588" y="480"/>
                    </a:cubicBezTo>
                    <a:cubicBezTo>
                      <a:pt x="581" y="476"/>
                      <a:pt x="574" y="472"/>
                      <a:pt x="567" y="468"/>
                    </a:cubicBezTo>
                    <a:cubicBezTo>
                      <a:pt x="563" y="465"/>
                      <a:pt x="560" y="463"/>
                      <a:pt x="555" y="460"/>
                    </a:cubicBezTo>
                    <a:cubicBezTo>
                      <a:pt x="546" y="454"/>
                      <a:pt x="535" y="448"/>
                      <a:pt x="526" y="442"/>
                    </a:cubicBezTo>
                    <a:cubicBezTo>
                      <a:pt x="523" y="440"/>
                      <a:pt x="520" y="438"/>
                      <a:pt x="517" y="436"/>
                    </a:cubicBezTo>
                    <a:cubicBezTo>
                      <a:pt x="508" y="429"/>
                      <a:pt x="500" y="422"/>
                      <a:pt x="490" y="416"/>
                    </a:cubicBezTo>
                    <a:cubicBezTo>
                      <a:pt x="482" y="411"/>
                      <a:pt x="475" y="406"/>
                      <a:pt x="467" y="401"/>
                    </a:cubicBezTo>
                    <a:cubicBezTo>
                      <a:pt x="463" y="398"/>
                      <a:pt x="458" y="396"/>
                      <a:pt x="454" y="393"/>
                    </a:cubicBezTo>
                    <a:cubicBezTo>
                      <a:pt x="450" y="390"/>
                      <a:pt x="446" y="387"/>
                      <a:pt x="441" y="384"/>
                    </a:cubicBezTo>
                    <a:cubicBezTo>
                      <a:pt x="441" y="384"/>
                      <a:pt x="441" y="384"/>
                      <a:pt x="441" y="384"/>
                    </a:cubicBezTo>
                    <a:cubicBezTo>
                      <a:pt x="444" y="385"/>
                      <a:pt x="447" y="387"/>
                      <a:pt x="450" y="388"/>
                    </a:cubicBezTo>
                    <a:cubicBezTo>
                      <a:pt x="465" y="396"/>
                      <a:pt x="481" y="403"/>
                      <a:pt x="496" y="411"/>
                    </a:cubicBezTo>
                    <a:cubicBezTo>
                      <a:pt x="501" y="414"/>
                      <a:pt x="505" y="417"/>
                      <a:pt x="510" y="421"/>
                    </a:cubicBezTo>
                    <a:cubicBezTo>
                      <a:pt x="518" y="426"/>
                      <a:pt x="526" y="430"/>
                      <a:pt x="534" y="435"/>
                    </a:cubicBezTo>
                    <a:cubicBezTo>
                      <a:pt x="544" y="442"/>
                      <a:pt x="555" y="449"/>
                      <a:pt x="564" y="457"/>
                    </a:cubicBezTo>
                    <a:cubicBezTo>
                      <a:pt x="568" y="461"/>
                      <a:pt x="572" y="463"/>
                      <a:pt x="576" y="466"/>
                    </a:cubicBezTo>
                    <a:cubicBezTo>
                      <a:pt x="581" y="470"/>
                      <a:pt x="586" y="473"/>
                      <a:pt x="591" y="477"/>
                    </a:cubicBezTo>
                    <a:cubicBezTo>
                      <a:pt x="595" y="480"/>
                      <a:pt x="600" y="484"/>
                      <a:pt x="604" y="487"/>
                    </a:cubicBezTo>
                    <a:cubicBezTo>
                      <a:pt x="606" y="488"/>
                      <a:pt x="607" y="489"/>
                      <a:pt x="608" y="490"/>
                    </a:cubicBezTo>
                    <a:cubicBezTo>
                      <a:pt x="608" y="490"/>
                      <a:pt x="608" y="490"/>
                      <a:pt x="608" y="491"/>
                    </a:cubicBezTo>
                    <a:close/>
                    <a:moveTo>
                      <a:pt x="612" y="492"/>
                    </a:moveTo>
                    <a:cubicBezTo>
                      <a:pt x="612" y="492"/>
                      <a:pt x="611" y="492"/>
                      <a:pt x="611" y="492"/>
                    </a:cubicBezTo>
                    <a:cubicBezTo>
                      <a:pt x="611" y="492"/>
                      <a:pt x="611" y="492"/>
                      <a:pt x="611" y="492"/>
                    </a:cubicBezTo>
                    <a:cubicBezTo>
                      <a:pt x="611" y="492"/>
                      <a:pt x="612" y="492"/>
                      <a:pt x="612" y="492"/>
                    </a:cubicBezTo>
                    <a:cubicBezTo>
                      <a:pt x="612" y="492"/>
                      <a:pt x="612" y="492"/>
                      <a:pt x="612" y="492"/>
                    </a:cubicBezTo>
                    <a:close/>
                    <a:moveTo>
                      <a:pt x="619" y="492"/>
                    </a:moveTo>
                    <a:cubicBezTo>
                      <a:pt x="619" y="492"/>
                      <a:pt x="619" y="493"/>
                      <a:pt x="618" y="493"/>
                    </a:cubicBezTo>
                    <a:cubicBezTo>
                      <a:pt x="612" y="489"/>
                      <a:pt x="607" y="485"/>
                      <a:pt x="601" y="480"/>
                    </a:cubicBezTo>
                    <a:cubicBezTo>
                      <a:pt x="595" y="477"/>
                      <a:pt x="590" y="473"/>
                      <a:pt x="585" y="469"/>
                    </a:cubicBezTo>
                    <a:cubicBezTo>
                      <a:pt x="576" y="462"/>
                      <a:pt x="567" y="455"/>
                      <a:pt x="558" y="448"/>
                    </a:cubicBezTo>
                    <a:cubicBezTo>
                      <a:pt x="554" y="445"/>
                      <a:pt x="550" y="443"/>
                      <a:pt x="546" y="440"/>
                    </a:cubicBezTo>
                    <a:cubicBezTo>
                      <a:pt x="542" y="437"/>
                      <a:pt x="537" y="434"/>
                      <a:pt x="532" y="431"/>
                    </a:cubicBezTo>
                    <a:cubicBezTo>
                      <a:pt x="527" y="427"/>
                      <a:pt x="522" y="424"/>
                      <a:pt x="516" y="421"/>
                    </a:cubicBezTo>
                    <a:cubicBezTo>
                      <a:pt x="511" y="418"/>
                      <a:pt x="506" y="414"/>
                      <a:pt x="501" y="411"/>
                    </a:cubicBezTo>
                    <a:cubicBezTo>
                      <a:pt x="500" y="410"/>
                      <a:pt x="498" y="409"/>
                      <a:pt x="496" y="408"/>
                    </a:cubicBezTo>
                    <a:cubicBezTo>
                      <a:pt x="489" y="404"/>
                      <a:pt x="483" y="401"/>
                      <a:pt x="476" y="398"/>
                    </a:cubicBezTo>
                    <a:cubicBezTo>
                      <a:pt x="469" y="395"/>
                      <a:pt x="463" y="392"/>
                      <a:pt x="456" y="388"/>
                    </a:cubicBezTo>
                    <a:cubicBezTo>
                      <a:pt x="447" y="383"/>
                      <a:pt x="436" y="379"/>
                      <a:pt x="426" y="375"/>
                    </a:cubicBezTo>
                    <a:cubicBezTo>
                      <a:pt x="420" y="372"/>
                      <a:pt x="415" y="370"/>
                      <a:pt x="409" y="368"/>
                    </a:cubicBezTo>
                    <a:cubicBezTo>
                      <a:pt x="407" y="366"/>
                      <a:pt x="404" y="365"/>
                      <a:pt x="401" y="363"/>
                    </a:cubicBezTo>
                    <a:cubicBezTo>
                      <a:pt x="393" y="359"/>
                      <a:pt x="385" y="356"/>
                      <a:pt x="376" y="353"/>
                    </a:cubicBezTo>
                    <a:cubicBezTo>
                      <a:pt x="370" y="351"/>
                      <a:pt x="364" y="349"/>
                      <a:pt x="359" y="347"/>
                    </a:cubicBezTo>
                    <a:cubicBezTo>
                      <a:pt x="356" y="346"/>
                      <a:pt x="353" y="345"/>
                      <a:pt x="351" y="343"/>
                    </a:cubicBezTo>
                    <a:cubicBezTo>
                      <a:pt x="353" y="344"/>
                      <a:pt x="356" y="345"/>
                      <a:pt x="358" y="345"/>
                    </a:cubicBezTo>
                    <a:cubicBezTo>
                      <a:pt x="364" y="347"/>
                      <a:pt x="370" y="348"/>
                      <a:pt x="375" y="350"/>
                    </a:cubicBezTo>
                    <a:cubicBezTo>
                      <a:pt x="385" y="353"/>
                      <a:pt x="394" y="355"/>
                      <a:pt x="403" y="359"/>
                    </a:cubicBezTo>
                    <a:cubicBezTo>
                      <a:pt x="411" y="362"/>
                      <a:pt x="419" y="364"/>
                      <a:pt x="427" y="367"/>
                    </a:cubicBezTo>
                    <a:cubicBezTo>
                      <a:pt x="432" y="369"/>
                      <a:pt x="437" y="371"/>
                      <a:pt x="442" y="373"/>
                    </a:cubicBezTo>
                    <a:cubicBezTo>
                      <a:pt x="449" y="376"/>
                      <a:pt x="456" y="380"/>
                      <a:pt x="464" y="383"/>
                    </a:cubicBezTo>
                    <a:cubicBezTo>
                      <a:pt x="472" y="387"/>
                      <a:pt x="481" y="392"/>
                      <a:pt x="489" y="398"/>
                    </a:cubicBezTo>
                    <a:cubicBezTo>
                      <a:pt x="497" y="404"/>
                      <a:pt x="506" y="410"/>
                      <a:pt x="514" y="416"/>
                    </a:cubicBezTo>
                    <a:cubicBezTo>
                      <a:pt x="519" y="420"/>
                      <a:pt x="524" y="423"/>
                      <a:pt x="530" y="426"/>
                    </a:cubicBezTo>
                    <a:cubicBezTo>
                      <a:pt x="537" y="430"/>
                      <a:pt x="544" y="435"/>
                      <a:pt x="551" y="439"/>
                    </a:cubicBezTo>
                    <a:cubicBezTo>
                      <a:pt x="556" y="442"/>
                      <a:pt x="560" y="446"/>
                      <a:pt x="565" y="450"/>
                    </a:cubicBezTo>
                    <a:cubicBezTo>
                      <a:pt x="570" y="455"/>
                      <a:pt x="576" y="459"/>
                      <a:pt x="582" y="463"/>
                    </a:cubicBezTo>
                    <a:cubicBezTo>
                      <a:pt x="586" y="466"/>
                      <a:pt x="589" y="469"/>
                      <a:pt x="592" y="471"/>
                    </a:cubicBezTo>
                    <a:cubicBezTo>
                      <a:pt x="597" y="475"/>
                      <a:pt x="602" y="478"/>
                      <a:pt x="606" y="482"/>
                    </a:cubicBezTo>
                    <a:cubicBezTo>
                      <a:pt x="611" y="485"/>
                      <a:pt x="615" y="489"/>
                      <a:pt x="619" y="492"/>
                    </a:cubicBezTo>
                    <a:close/>
                    <a:moveTo>
                      <a:pt x="482" y="385"/>
                    </a:moveTo>
                    <a:cubicBezTo>
                      <a:pt x="485" y="386"/>
                      <a:pt x="487" y="388"/>
                      <a:pt x="490" y="390"/>
                    </a:cubicBezTo>
                    <a:cubicBezTo>
                      <a:pt x="499" y="394"/>
                      <a:pt x="507" y="399"/>
                      <a:pt x="515" y="403"/>
                    </a:cubicBezTo>
                    <a:cubicBezTo>
                      <a:pt x="520" y="406"/>
                      <a:pt x="525" y="410"/>
                      <a:pt x="530" y="413"/>
                    </a:cubicBezTo>
                    <a:cubicBezTo>
                      <a:pt x="534" y="416"/>
                      <a:pt x="537" y="419"/>
                      <a:pt x="541" y="422"/>
                    </a:cubicBezTo>
                    <a:cubicBezTo>
                      <a:pt x="545" y="425"/>
                      <a:pt x="548" y="428"/>
                      <a:pt x="551" y="431"/>
                    </a:cubicBezTo>
                    <a:cubicBezTo>
                      <a:pt x="559" y="438"/>
                      <a:pt x="568" y="444"/>
                      <a:pt x="576" y="451"/>
                    </a:cubicBezTo>
                    <a:cubicBezTo>
                      <a:pt x="582" y="457"/>
                      <a:pt x="589" y="462"/>
                      <a:pt x="596" y="468"/>
                    </a:cubicBezTo>
                    <a:cubicBezTo>
                      <a:pt x="600" y="471"/>
                      <a:pt x="603" y="474"/>
                      <a:pt x="607" y="478"/>
                    </a:cubicBezTo>
                    <a:cubicBezTo>
                      <a:pt x="608" y="478"/>
                      <a:pt x="608" y="478"/>
                      <a:pt x="608" y="479"/>
                    </a:cubicBezTo>
                    <a:cubicBezTo>
                      <a:pt x="608" y="479"/>
                      <a:pt x="608" y="479"/>
                      <a:pt x="608" y="479"/>
                    </a:cubicBezTo>
                    <a:cubicBezTo>
                      <a:pt x="605" y="477"/>
                      <a:pt x="602" y="475"/>
                      <a:pt x="600" y="473"/>
                    </a:cubicBezTo>
                    <a:cubicBezTo>
                      <a:pt x="595" y="469"/>
                      <a:pt x="590" y="465"/>
                      <a:pt x="585" y="461"/>
                    </a:cubicBezTo>
                    <a:cubicBezTo>
                      <a:pt x="576" y="456"/>
                      <a:pt x="569" y="449"/>
                      <a:pt x="561" y="443"/>
                    </a:cubicBezTo>
                    <a:cubicBezTo>
                      <a:pt x="554" y="437"/>
                      <a:pt x="547" y="432"/>
                      <a:pt x="539" y="428"/>
                    </a:cubicBezTo>
                    <a:cubicBezTo>
                      <a:pt x="535" y="426"/>
                      <a:pt x="532" y="424"/>
                      <a:pt x="529" y="422"/>
                    </a:cubicBezTo>
                    <a:cubicBezTo>
                      <a:pt x="512" y="412"/>
                      <a:pt x="498" y="399"/>
                      <a:pt x="481" y="389"/>
                    </a:cubicBezTo>
                    <a:cubicBezTo>
                      <a:pt x="473" y="384"/>
                      <a:pt x="464" y="381"/>
                      <a:pt x="456" y="376"/>
                    </a:cubicBezTo>
                    <a:cubicBezTo>
                      <a:pt x="454" y="376"/>
                      <a:pt x="452" y="375"/>
                      <a:pt x="451" y="373"/>
                    </a:cubicBezTo>
                    <a:cubicBezTo>
                      <a:pt x="455" y="375"/>
                      <a:pt x="460" y="377"/>
                      <a:pt x="464" y="378"/>
                    </a:cubicBezTo>
                    <a:cubicBezTo>
                      <a:pt x="470" y="380"/>
                      <a:pt x="476" y="383"/>
                      <a:pt x="482" y="385"/>
                    </a:cubicBezTo>
                    <a:close/>
                    <a:moveTo>
                      <a:pt x="309" y="321"/>
                    </a:moveTo>
                    <a:cubicBezTo>
                      <a:pt x="321" y="325"/>
                      <a:pt x="334" y="328"/>
                      <a:pt x="346" y="331"/>
                    </a:cubicBezTo>
                    <a:cubicBezTo>
                      <a:pt x="356" y="334"/>
                      <a:pt x="366" y="336"/>
                      <a:pt x="375" y="339"/>
                    </a:cubicBezTo>
                    <a:cubicBezTo>
                      <a:pt x="382" y="341"/>
                      <a:pt x="389" y="343"/>
                      <a:pt x="396" y="346"/>
                    </a:cubicBezTo>
                    <a:cubicBezTo>
                      <a:pt x="403" y="348"/>
                      <a:pt x="410" y="350"/>
                      <a:pt x="416" y="352"/>
                    </a:cubicBezTo>
                    <a:cubicBezTo>
                      <a:pt x="426" y="356"/>
                      <a:pt x="435" y="361"/>
                      <a:pt x="444" y="365"/>
                    </a:cubicBezTo>
                    <a:cubicBezTo>
                      <a:pt x="447" y="366"/>
                      <a:pt x="451" y="367"/>
                      <a:pt x="454" y="369"/>
                    </a:cubicBezTo>
                    <a:cubicBezTo>
                      <a:pt x="459" y="371"/>
                      <a:pt x="463" y="373"/>
                      <a:pt x="468" y="375"/>
                    </a:cubicBezTo>
                    <a:cubicBezTo>
                      <a:pt x="468" y="376"/>
                      <a:pt x="469" y="376"/>
                      <a:pt x="470" y="377"/>
                    </a:cubicBezTo>
                    <a:cubicBezTo>
                      <a:pt x="470" y="377"/>
                      <a:pt x="470" y="377"/>
                      <a:pt x="470" y="377"/>
                    </a:cubicBezTo>
                    <a:cubicBezTo>
                      <a:pt x="470" y="377"/>
                      <a:pt x="470" y="377"/>
                      <a:pt x="470" y="377"/>
                    </a:cubicBezTo>
                    <a:cubicBezTo>
                      <a:pt x="470" y="377"/>
                      <a:pt x="471" y="377"/>
                      <a:pt x="471" y="377"/>
                    </a:cubicBezTo>
                    <a:cubicBezTo>
                      <a:pt x="471" y="378"/>
                      <a:pt x="471" y="378"/>
                      <a:pt x="471" y="378"/>
                    </a:cubicBezTo>
                    <a:cubicBezTo>
                      <a:pt x="471" y="378"/>
                      <a:pt x="470" y="377"/>
                      <a:pt x="470" y="377"/>
                    </a:cubicBezTo>
                    <a:cubicBezTo>
                      <a:pt x="470" y="377"/>
                      <a:pt x="470" y="377"/>
                      <a:pt x="470" y="377"/>
                    </a:cubicBezTo>
                    <a:cubicBezTo>
                      <a:pt x="470" y="377"/>
                      <a:pt x="470" y="377"/>
                      <a:pt x="470" y="377"/>
                    </a:cubicBezTo>
                    <a:cubicBezTo>
                      <a:pt x="465" y="375"/>
                      <a:pt x="460" y="374"/>
                      <a:pt x="455" y="372"/>
                    </a:cubicBezTo>
                    <a:cubicBezTo>
                      <a:pt x="448" y="369"/>
                      <a:pt x="441" y="366"/>
                      <a:pt x="434" y="364"/>
                    </a:cubicBezTo>
                    <a:cubicBezTo>
                      <a:pt x="425" y="361"/>
                      <a:pt x="417" y="358"/>
                      <a:pt x="408" y="355"/>
                    </a:cubicBezTo>
                    <a:cubicBezTo>
                      <a:pt x="403" y="353"/>
                      <a:pt x="397" y="351"/>
                      <a:pt x="392" y="349"/>
                    </a:cubicBezTo>
                    <a:cubicBezTo>
                      <a:pt x="389" y="348"/>
                      <a:pt x="385" y="346"/>
                      <a:pt x="382" y="345"/>
                    </a:cubicBezTo>
                    <a:cubicBezTo>
                      <a:pt x="372" y="342"/>
                      <a:pt x="361" y="339"/>
                      <a:pt x="351" y="336"/>
                    </a:cubicBezTo>
                    <a:cubicBezTo>
                      <a:pt x="344" y="334"/>
                      <a:pt x="338" y="332"/>
                      <a:pt x="331" y="330"/>
                    </a:cubicBezTo>
                    <a:cubicBezTo>
                      <a:pt x="324" y="328"/>
                      <a:pt x="318" y="326"/>
                      <a:pt x="312" y="324"/>
                    </a:cubicBezTo>
                    <a:cubicBezTo>
                      <a:pt x="309" y="323"/>
                      <a:pt x="307" y="322"/>
                      <a:pt x="305" y="321"/>
                    </a:cubicBezTo>
                    <a:cubicBezTo>
                      <a:pt x="306" y="321"/>
                      <a:pt x="308" y="321"/>
                      <a:pt x="309" y="321"/>
                    </a:cubicBezTo>
                    <a:close/>
                    <a:moveTo>
                      <a:pt x="310" y="326"/>
                    </a:moveTo>
                    <a:cubicBezTo>
                      <a:pt x="314" y="327"/>
                      <a:pt x="317" y="328"/>
                      <a:pt x="321" y="329"/>
                    </a:cubicBezTo>
                    <a:cubicBezTo>
                      <a:pt x="328" y="332"/>
                      <a:pt x="335" y="333"/>
                      <a:pt x="342" y="335"/>
                    </a:cubicBezTo>
                    <a:cubicBezTo>
                      <a:pt x="351" y="338"/>
                      <a:pt x="360" y="341"/>
                      <a:pt x="369" y="344"/>
                    </a:cubicBezTo>
                    <a:cubicBezTo>
                      <a:pt x="370" y="345"/>
                      <a:pt x="370" y="345"/>
                      <a:pt x="371" y="345"/>
                    </a:cubicBezTo>
                    <a:cubicBezTo>
                      <a:pt x="371" y="345"/>
                      <a:pt x="371" y="346"/>
                      <a:pt x="371" y="346"/>
                    </a:cubicBezTo>
                    <a:cubicBezTo>
                      <a:pt x="366" y="344"/>
                      <a:pt x="361" y="343"/>
                      <a:pt x="356" y="341"/>
                    </a:cubicBezTo>
                    <a:cubicBezTo>
                      <a:pt x="348" y="339"/>
                      <a:pt x="341" y="337"/>
                      <a:pt x="333" y="335"/>
                    </a:cubicBezTo>
                    <a:cubicBezTo>
                      <a:pt x="323" y="333"/>
                      <a:pt x="313" y="329"/>
                      <a:pt x="304" y="325"/>
                    </a:cubicBezTo>
                    <a:cubicBezTo>
                      <a:pt x="301" y="324"/>
                      <a:pt x="297" y="323"/>
                      <a:pt x="293" y="321"/>
                    </a:cubicBezTo>
                    <a:cubicBezTo>
                      <a:pt x="291" y="321"/>
                      <a:pt x="289" y="320"/>
                      <a:pt x="287" y="318"/>
                    </a:cubicBezTo>
                    <a:cubicBezTo>
                      <a:pt x="288" y="317"/>
                      <a:pt x="290" y="317"/>
                      <a:pt x="291" y="318"/>
                    </a:cubicBezTo>
                    <a:cubicBezTo>
                      <a:pt x="297" y="320"/>
                      <a:pt x="304" y="323"/>
                      <a:pt x="310" y="326"/>
                    </a:cubicBezTo>
                    <a:close/>
                    <a:moveTo>
                      <a:pt x="775" y="370"/>
                    </a:moveTo>
                    <a:cubicBezTo>
                      <a:pt x="775" y="370"/>
                      <a:pt x="776" y="370"/>
                      <a:pt x="776" y="371"/>
                    </a:cubicBezTo>
                    <a:cubicBezTo>
                      <a:pt x="776" y="371"/>
                      <a:pt x="776" y="371"/>
                      <a:pt x="776" y="371"/>
                    </a:cubicBezTo>
                    <a:cubicBezTo>
                      <a:pt x="776" y="371"/>
                      <a:pt x="777" y="372"/>
                      <a:pt x="777" y="372"/>
                    </a:cubicBezTo>
                    <a:cubicBezTo>
                      <a:pt x="778" y="373"/>
                      <a:pt x="778" y="373"/>
                      <a:pt x="779" y="374"/>
                    </a:cubicBezTo>
                    <a:cubicBezTo>
                      <a:pt x="779" y="374"/>
                      <a:pt x="780" y="375"/>
                      <a:pt x="780" y="375"/>
                    </a:cubicBezTo>
                    <a:cubicBezTo>
                      <a:pt x="781" y="376"/>
                      <a:pt x="781" y="376"/>
                      <a:pt x="781" y="376"/>
                    </a:cubicBezTo>
                    <a:cubicBezTo>
                      <a:pt x="781" y="377"/>
                      <a:pt x="781" y="377"/>
                      <a:pt x="782" y="377"/>
                    </a:cubicBezTo>
                    <a:cubicBezTo>
                      <a:pt x="782" y="377"/>
                      <a:pt x="782" y="377"/>
                      <a:pt x="782" y="377"/>
                    </a:cubicBezTo>
                    <a:cubicBezTo>
                      <a:pt x="781" y="377"/>
                      <a:pt x="781" y="377"/>
                      <a:pt x="781" y="376"/>
                    </a:cubicBezTo>
                    <a:cubicBezTo>
                      <a:pt x="781" y="376"/>
                      <a:pt x="780" y="376"/>
                      <a:pt x="780" y="375"/>
                    </a:cubicBezTo>
                    <a:cubicBezTo>
                      <a:pt x="780" y="375"/>
                      <a:pt x="779" y="374"/>
                      <a:pt x="778" y="374"/>
                    </a:cubicBezTo>
                    <a:cubicBezTo>
                      <a:pt x="778" y="373"/>
                      <a:pt x="778" y="373"/>
                      <a:pt x="777" y="372"/>
                    </a:cubicBezTo>
                    <a:cubicBezTo>
                      <a:pt x="777" y="372"/>
                      <a:pt x="776" y="371"/>
                      <a:pt x="776" y="371"/>
                    </a:cubicBezTo>
                    <a:cubicBezTo>
                      <a:pt x="776" y="371"/>
                      <a:pt x="776" y="371"/>
                      <a:pt x="776" y="371"/>
                    </a:cubicBezTo>
                    <a:cubicBezTo>
                      <a:pt x="776" y="371"/>
                      <a:pt x="775" y="370"/>
                      <a:pt x="775" y="370"/>
                    </a:cubicBezTo>
                    <a:cubicBezTo>
                      <a:pt x="775" y="370"/>
                      <a:pt x="775" y="370"/>
                      <a:pt x="775" y="370"/>
                    </a:cubicBezTo>
                    <a:close/>
                    <a:moveTo>
                      <a:pt x="770" y="370"/>
                    </a:moveTo>
                    <a:cubicBezTo>
                      <a:pt x="772" y="372"/>
                      <a:pt x="774" y="375"/>
                      <a:pt x="777" y="377"/>
                    </a:cubicBezTo>
                    <a:cubicBezTo>
                      <a:pt x="777" y="378"/>
                      <a:pt x="778" y="379"/>
                      <a:pt x="778" y="380"/>
                    </a:cubicBezTo>
                    <a:cubicBezTo>
                      <a:pt x="779" y="380"/>
                      <a:pt x="779" y="380"/>
                      <a:pt x="779" y="380"/>
                    </a:cubicBezTo>
                    <a:cubicBezTo>
                      <a:pt x="779" y="380"/>
                      <a:pt x="779" y="380"/>
                      <a:pt x="779" y="380"/>
                    </a:cubicBezTo>
                    <a:cubicBezTo>
                      <a:pt x="779" y="380"/>
                      <a:pt x="779" y="380"/>
                      <a:pt x="778" y="380"/>
                    </a:cubicBezTo>
                    <a:cubicBezTo>
                      <a:pt x="775" y="377"/>
                      <a:pt x="772" y="375"/>
                      <a:pt x="769" y="372"/>
                    </a:cubicBezTo>
                    <a:cubicBezTo>
                      <a:pt x="767" y="371"/>
                      <a:pt x="766" y="370"/>
                      <a:pt x="765" y="369"/>
                    </a:cubicBezTo>
                    <a:cubicBezTo>
                      <a:pt x="764" y="368"/>
                      <a:pt x="763" y="368"/>
                      <a:pt x="762" y="366"/>
                    </a:cubicBezTo>
                    <a:cubicBezTo>
                      <a:pt x="765" y="366"/>
                      <a:pt x="768" y="367"/>
                      <a:pt x="770" y="370"/>
                    </a:cubicBezTo>
                    <a:close/>
                    <a:moveTo>
                      <a:pt x="758" y="356"/>
                    </a:moveTo>
                    <a:cubicBezTo>
                      <a:pt x="758" y="356"/>
                      <a:pt x="758" y="356"/>
                      <a:pt x="758" y="356"/>
                    </a:cubicBezTo>
                    <a:cubicBezTo>
                      <a:pt x="758" y="356"/>
                      <a:pt x="758" y="356"/>
                      <a:pt x="758" y="356"/>
                    </a:cubicBezTo>
                    <a:close/>
                    <a:moveTo>
                      <a:pt x="697" y="228"/>
                    </a:moveTo>
                    <a:cubicBezTo>
                      <a:pt x="697" y="227"/>
                      <a:pt x="697" y="227"/>
                      <a:pt x="697" y="227"/>
                    </a:cubicBezTo>
                    <a:cubicBezTo>
                      <a:pt x="696" y="226"/>
                      <a:pt x="696" y="226"/>
                      <a:pt x="696" y="226"/>
                    </a:cubicBezTo>
                    <a:cubicBezTo>
                      <a:pt x="695" y="225"/>
                      <a:pt x="695" y="225"/>
                      <a:pt x="695" y="225"/>
                    </a:cubicBezTo>
                    <a:cubicBezTo>
                      <a:pt x="695" y="224"/>
                      <a:pt x="694" y="224"/>
                      <a:pt x="694" y="224"/>
                    </a:cubicBezTo>
                    <a:cubicBezTo>
                      <a:pt x="694" y="223"/>
                      <a:pt x="694" y="223"/>
                      <a:pt x="693" y="223"/>
                    </a:cubicBezTo>
                    <a:cubicBezTo>
                      <a:pt x="693" y="222"/>
                      <a:pt x="693" y="222"/>
                      <a:pt x="692" y="221"/>
                    </a:cubicBezTo>
                    <a:cubicBezTo>
                      <a:pt x="692" y="221"/>
                      <a:pt x="692" y="221"/>
                      <a:pt x="691" y="220"/>
                    </a:cubicBezTo>
                    <a:cubicBezTo>
                      <a:pt x="691" y="220"/>
                      <a:pt x="691" y="220"/>
                      <a:pt x="691" y="220"/>
                    </a:cubicBezTo>
                    <a:cubicBezTo>
                      <a:pt x="691" y="220"/>
                      <a:pt x="691" y="220"/>
                      <a:pt x="691" y="220"/>
                    </a:cubicBezTo>
                    <a:cubicBezTo>
                      <a:pt x="691" y="220"/>
                      <a:pt x="691" y="220"/>
                      <a:pt x="691" y="220"/>
                    </a:cubicBezTo>
                    <a:cubicBezTo>
                      <a:pt x="691" y="220"/>
                      <a:pt x="691" y="220"/>
                      <a:pt x="691" y="220"/>
                    </a:cubicBezTo>
                    <a:cubicBezTo>
                      <a:pt x="692" y="221"/>
                      <a:pt x="692" y="221"/>
                      <a:pt x="692" y="221"/>
                    </a:cubicBezTo>
                    <a:cubicBezTo>
                      <a:pt x="693" y="222"/>
                      <a:pt x="693" y="222"/>
                      <a:pt x="693" y="223"/>
                    </a:cubicBezTo>
                    <a:cubicBezTo>
                      <a:pt x="694" y="223"/>
                      <a:pt x="694" y="223"/>
                      <a:pt x="694" y="224"/>
                    </a:cubicBezTo>
                    <a:cubicBezTo>
                      <a:pt x="695" y="224"/>
                      <a:pt x="695" y="224"/>
                      <a:pt x="695" y="225"/>
                    </a:cubicBezTo>
                    <a:cubicBezTo>
                      <a:pt x="695" y="225"/>
                      <a:pt x="696" y="225"/>
                      <a:pt x="696" y="226"/>
                    </a:cubicBezTo>
                    <a:cubicBezTo>
                      <a:pt x="696" y="226"/>
                      <a:pt x="697" y="226"/>
                      <a:pt x="697" y="227"/>
                    </a:cubicBezTo>
                    <a:cubicBezTo>
                      <a:pt x="697" y="227"/>
                      <a:pt x="697" y="227"/>
                      <a:pt x="697" y="228"/>
                    </a:cubicBezTo>
                    <a:close/>
                    <a:moveTo>
                      <a:pt x="831" y="343"/>
                    </a:moveTo>
                    <a:cubicBezTo>
                      <a:pt x="831" y="343"/>
                      <a:pt x="831" y="343"/>
                      <a:pt x="831" y="343"/>
                    </a:cubicBezTo>
                    <a:cubicBezTo>
                      <a:pt x="821" y="337"/>
                      <a:pt x="812" y="331"/>
                      <a:pt x="804" y="324"/>
                    </a:cubicBezTo>
                    <a:cubicBezTo>
                      <a:pt x="800" y="321"/>
                      <a:pt x="795" y="318"/>
                      <a:pt x="791" y="315"/>
                    </a:cubicBezTo>
                    <a:cubicBezTo>
                      <a:pt x="784" y="310"/>
                      <a:pt x="778" y="305"/>
                      <a:pt x="772" y="301"/>
                    </a:cubicBezTo>
                    <a:cubicBezTo>
                      <a:pt x="767" y="297"/>
                      <a:pt x="763" y="294"/>
                      <a:pt x="758" y="290"/>
                    </a:cubicBezTo>
                    <a:cubicBezTo>
                      <a:pt x="751" y="285"/>
                      <a:pt x="744" y="280"/>
                      <a:pt x="738" y="273"/>
                    </a:cubicBezTo>
                    <a:cubicBezTo>
                      <a:pt x="733" y="267"/>
                      <a:pt x="727" y="261"/>
                      <a:pt x="721" y="255"/>
                    </a:cubicBezTo>
                    <a:cubicBezTo>
                      <a:pt x="716" y="250"/>
                      <a:pt x="711" y="244"/>
                      <a:pt x="705" y="238"/>
                    </a:cubicBezTo>
                    <a:cubicBezTo>
                      <a:pt x="705" y="237"/>
                      <a:pt x="704" y="237"/>
                      <a:pt x="704" y="236"/>
                    </a:cubicBezTo>
                    <a:cubicBezTo>
                      <a:pt x="704" y="236"/>
                      <a:pt x="704" y="236"/>
                      <a:pt x="704" y="236"/>
                    </a:cubicBezTo>
                    <a:cubicBezTo>
                      <a:pt x="704" y="235"/>
                      <a:pt x="703" y="235"/>
                      <a:pt x="703" y="235"/>
                    </a:cubicBezTo>
                    <a:cubicBezTo>
                      <a:pt x="703" y="234"/>
                      <a:pt x="702" y="234"/>
                      <a:pt x="702" y="234"/>
                    </a:cubicBezTo>
                    <a:cubicBezTo>
                      <a:pt x="702" y="233"/>
                      <a:pt x="702" y="233"/>
                      <a:pt x="702" y="233"/>
                    </a:cubicBezTo>
                    <a:cubicBezTo>
                      <a:pt x="702" y="233"/>
                      <a:pt x="702" y="233"/>
                      <a:pt x="702" y="233"/>
                    </a:cubicBezTo>
                    <a:cubicBezTo>
                      <a:pt x="702" y="233"/>
                      <a:pt x="702" y="233"/>
                      <a:pt x="702" y="233"/>
                    </a:cubicBezTo>
                    <a:cubicBezTo>
                      <a:pt x="702" y="233"/>
                      <a:pt x="702" y="233"/>
                      <a:pt x="702" y="234"/>
                    </a:cubicBezTo>
                    <a:cubicBezTo>
                      <a:pt x="702" y="234"/>
                      <a:pt x="703" y="234"/>
                      <a:pt x="703" y="235"/>
                    </a:cubicBezTo>
                    <a:cubicBezTo>
                      <a:pt x="703" y="235"/>
                      <a:pt x="704" y="235"/>
                      <a:pt x="704" y="236"/>
                    </a:cubicBezTo>
                    <a:cubicBezTo>
                      <a:pt x="704" y="236"/>
                      <a:pt x="704" y="236"/>
                      <a:pt x="704" y="236"/>
                    </a:cubicBezTo>
                    <a:cubicBezTo>
                      <a:pt x="707" y="239"/>
                      <a:pt x="710" y="242"/>
                      <a:pt x="713" y="244"/>
                    </a:cubicBezTo>
                    <a:cubicBezTo>
                      <a:pt x="717" y="249"/>
                      <a:pt x="722" y="253"/>
                      <a:pt x="727" y="258"/>
                    </a:cubicBezTo>
                    <a:cubicBezTo>
                      <a:pt x="730" y="261"/>
                      <a:pt x="733" y="264"/>
                      <a:pt x="736" y="267"/>
                    </a:cubicBezTo>
                    <a:cubicBezTo>
                      <a:pt x="740" y="271"/>
                      <a:pt x="745" y="276"/>
                      <a:pt x="751" y="279"/>
                    </a:cubicBezTo>
                    <a:cubicBezTo>
                      <a:pt x="756" y="283"/>
                      <a:pt x="760" y="288"/>
                      <a:pt x="765" y="291"/>
                    </a:cubicBezTo>
                    <a:cubicBezTo>
                      <a:pt x="773" y="298"/>
                      <a:pt x="781" y="303"/>
                      <a:pt x="789" y="310"/>
                    </a:cubicBezTo>
                    <a:cubicBezTo>
                      <a:pt x="798" y="316"/>
                      <a:pt x="806" y="323"/>
                      <a:pt x="815" y="330"/>
                    </a:cubicBezTo>
                    <a:cubicBezTo>
                      <a:pt x="818" y="333"/>
                      <a:pt x="822" y="335"/>
                      <a:pt x="825" y="338"/>
                    </a:cubicBezTo>
                    <a:cubicBezTo>
                      <a:pt x="827" y="339"/>
                      <a:pt x="829" y="341"/>
                      <a:pt x="831" y="343"/>
                    </a:cubicBezTo>
                    <a:cubicBezTo>
                      <a:pt x="831" y="343"/>
                      <a:pt x="831" y="343"/>
                      <a:pt x="831" y="343"/>
                    </a:cubicBezTo>
                    <a:cubicBezTo>
                      <a:pt x="831" y="343"/>
                      <a:pt x="831" y="343"/>
                      <a:pt x="831" y="343"/>
                    </a:cubicBezTo>
                    <a:close/>
                    <a:moveTo>
                      <a:pt x="700" y="228"/>
                    </a:moveTo>
                    <a:cubicBezTo>
                      <a:pt x="701" y="227"/>
                      <a:pt x="702" y="227"/>
                      <a:pt x="702" y="227"/>
                    </a:cubicBezTo>
                    <a:cubicBezTo>
                      <a:pt x="710" y="234"/>
                      <a:pt x="718" y="240"/>
                      <a:pt x="726" y="247"/>
                    </a:cubicBezTo>
                    <a:cubicBezTo>
                      <a:pt x="731" y="251"/>
                      <a:pt x="735" y="255"/>
                      <a:pt x="739" y="259"/>
                    </a:cubicBezTo>
                    <a:cubicBezTo>
                      <a:pt x="745" y="264"/>
                      <a:pt x="751" y="269"/>
                      <a:pt x="757" y="274"/>
                    </a:cubicBezTo>
                    <a:cubicBezTo>
                      <a:pt x="762" y="278"/>
                      <a:pt x="766" y="282"/>
                      <a:pt x="770" y="286"/>
                    </a:cubicBezTo>
                    <a:cubicBezTo>
                      <a:pt x="774" y="289"/>
                      <a:pt x="778" y="292"/>
                      <a:pt x="782" y="295"/>
                    </a:cubicBezTo>
                    <a:cubicBezTo>
                      <a:pt x="791" y="302"/>
                      <a:pt x="801" y="309"/>
                      <a:pt x="809" y="317"/>
                    </a:cubicBezTo>
                    <a:cubicBezTo>
                      <a:pt x="812" y="321"/>
                      <a:pt x="816" y="325"/>
                      <a:pt x="820" y="329"/>
                    </a:cubicBezTo>
                    <a:cubicBezTo>
                      <a:pt x="820" y="329"/>
                      <a:pt x="820" y="329"/>
                      <a:pt x="820" y="329"/>
                    </a:cubicBezTo>
                    <a:cubicBezTo>
                      <a:pt x="820" y="329"/>
                      <a:pt x="820" y="329"/>
                      <a:pt x="820" y="329"/>
                    </a:cubicBezTo>
                    <a:cubicBezTo>
                      <a:pt x="820" y="329"/>
                      <a:pt x="820" y="329"/>
                      <a:pt x="820" y="329"/>
                    </a:cubicBezTo>
                    <a:cubicBezTo>
                      <a:pt x="817" y="327"/>
                      <a:pt x="814" y="325"/>
                      <a:pt x="812" y="323"/>
                    </a:cubicBezTo>
                    <a:cubicBezTo>
                      <a:pt x="807" y="320"/>
                      <a:pt x="803" y="316"/>
                      <a:pt x="799" y="313"/>
                    </a:cubicBezTo>
                    <a:cubicBezTo>
                      <a:pt x="794" y="309"/>
                      <a:pt x="789" y="306"/>
                      <a:pt x="785" y="302"/>
                    </a:cubicBezTo>
                    <a:cubicBezTo>
                      <a:pt x="776" y="296"/>
                      <a:pt x="767" y="289"/>
                      <a:pt x="759" y="282"/>
                    </a:cubicBezTo>
                    <a:cubicBezTo>
                      <a:pt x="751" y="276"/>
                      <a:pt x="743" y="269"/>
                      <a:pt x="735" y="262"/>
                    </a:cubicBezTo>
                    <a:cubicBezTo>
                      <a:pt x="730" y="256"/>
                      <a:pt x="724" y="252"/>
                      <a:pt x="719" y="246"/>
                    </a:cubicBezTo>
                    <a:cubicBezTo>
                      <a:pt x="713" y="240"/>
                      <a:pt x="707" y="234"/>
                      <a:pt x="700" y="228"/>
                    </a:cubicBezTo>
                    <a:close/>
                    <a:moveTo>
                      <a:pt x="821" y="330"/>
                    </a:moveTo>
                    <a:cubicBezTo>
                      <a:pt x="822" y="330"/>
                      <a:pt x="822" y="330"/>
                      <a:pt x="822" y="330"/>
                    </a:cubicBezTo>
                    <a:cubicBezTo>
                      <a:pt x="822" y="331"/>
                      <a:pt x="822" y="331"/>
                      <a:pt x="822" y="331"/>
                    </a:cubicBezTo>
                    <a:lnTo>
                      <a:pt x="821" y="330"/>
                    </a:lnTo>
                    <a:close/>
                    <a:moveTo>
                      <a:pt x="851" y="359"/>
                    </a:moveTo>
                    <a:cubicBezTo>
                      <a:pt x="851" y="359"/>
                      <a:pt x="851" y="359"/>
                      <a:pt x="851" y="359"/>
                    </a:cubicBezTo>
                    <a:cubicBezTo>
                      <a:pt x="851" y="359"/>
                      <a:pt x="851" y="359"/>
                      <a:pt x="851" y="359"/>
                    </a:cubicBezTo>
                    <a:cubicBezTo>
                      <a:pt x="851" y="359"/>
                      <a:pt x="851" y="359"/>
                      <a:pt x="851" y="359"/>
                    </a:cubicBezTo>
                    <a:cubicBezTo>
                      <a:pt x="845" y="352"/>
                      <a:pt x="839" y="345"/>
                      <a:pt x="833" y="338"/>
                    </a:cubicBezTo>
                    <a:cubicBezTo>
                      <a:pt x="829" y="333"/>
                      <a:pt x="825" y="328"/>
                      <a:pt x="820" y="324"/>
                    </a:cubicBezTo>
                    <a:cubicBezTo>
                      <a:pt x="819" y="323"/>
                      <a:pt x="819" y="322"/>
                      <a:pt x="819" y="321"/>
                    </a:cubicBezTo>
                    <a:cubicBezTo>
                      <a:pt x="819" y="322"/>
                      <a:pt x="820" y="322"/>
                      <a:pt x="821" y="323"/>
                    </a:cubicBezTo>
                    <a:cubicBezTo>
                      <a:pt x="826" y="328"/>
                      <a:pt x="832" y="333"/>
                      <a:pt x="837" y="339"/>
                    </a:cubicBezTo>
                    <a:cubicBezTo>
                      <a:pt x="841" y="345"/>
                      <a:pt x="846" y="351"/>
                      <a:pt x="850" y="357"/>
                    </a:cubicBezTo>
                    <a:cubicBezTo>
                      <a:pt x="851" y="357"/>
                      <a:pt x="851" y="358"/>
                      <a:pt x="851" y="359"/>
                    </a:cubicBezTo>
                    <a:close/>
                    <a:moveTo>
                      <a:pt x="734" y="237"/>
                    </a:moveTo>
                    <a:cubicBezTo>
                      <a:pt x="734" y="237"/>
                      <a:pt x="734" y="237"/>
                      <a:pt x="734" y="237"/>
                    </a:cubicBezTo>
                    <a:cubicBezTo>
                      <a:pt x="736" y="238"/>
                      <a:pt x="737" y="239"/>
                      <a:pt x="739" y="240"/>
                    </a:cubicBezTo>
                    <a:cubicBezTo>
                      <a:pt x="742" y="243"/>
                      <a:pt x="746" y="246"/>
                      <a:pt x="749" y="249"/>
                    </a:cubicBezTo>
                    <a:cubicBezTo>
                      <a:pt x="752" y="251"/>
                      <a:pt x="756" y="254"/>
                      <a:pt x="759" y="257"/>
                    </a:cubicBezTo>
                    <a:cubicBezTo>
                      <a:pt x="766" y="263"/>
                      <a:pt x="772" y="269"/>
                      <a:pt x="779" y="274"/>
                    </a:cubicBezTo>
                    <a:cubicBezTo>
                      <a:pt x="784" y="278"/>
                      <a:pt x="788" y="282"/>
                      <a:pt x="792" y="285"/>
                    </a:cubicBezTo>
                    <a:cubicBezTo>
                      <a:pt x="798" y="290"/>
                      <a:pt x="803" y="295"/>
                      <a:pt x="808" y="300"/>
                    </a:cubicBezTo>
                    <a:cubicBezTo>
                      <a:pt x="813" y="305"/>
                      <a:pt x="818" y="310"/>
                      <a:pt x="823" y="316"/>
                    </a:cubicBezTo>
                    <a:cubicBezTo>
                      <a:pt x="828" y="321"/>
                      <a:pt x="832" y="328"/>
                      <a:pt x="837" y="334"/>
                    </a:cubicBezTo>
                    <a:cubicBezTo>
                      <a:pt x="837" y="334"/>
                      <a:pt x="837" y="334"/>
                      <a:pt x="837" y="334"/>
                    </a:cubicBezTo>
                    <a:cubicBezTo>
                      <a:pt x="837" y="334"/>
                      <a:pt x="837" y="334"/>
                      <a:pt x="837" y="335"/>
                    </a:cubicBezTo>
                    <a:cubicBezTo>
                      <a:pt x="837" y="335"/>
                      <a:pt x="838" y="335"/>
                      <a:pt x="838" y="335"/>
                    </a:cubicBezTo>
                    <a:cubicBezTo>
                      <a:pt x="838" y="335"/>
                      <a:pt x="837" y="335"/>
                      <a:pt x="837" y="335"/>
                    </a:cubicBezTo>
                    <a:cubicBezTo>
                      <a:pt x="837" y="334"/>
                      <a:pt x="837" y="334"/>
                      <a:pt x="837" y="334"/>
                    </a:cubicBezTo>
                    <a:cubicBezTo>
                      <a:pt x="837" y="334"/>
                      <a:pt x="837" y="334"/>
                      <a:pt x="837" y="334"/>
                    </a:cubicBezTo>
                    <a:cubicBezTo>
                      <a:pt x="832" y="329"/>
                      <a:pt x="828" y="325"/>
                      <a:pt x="823" y="321"/>
                    </a:cubicBezTo>
                    <a:cubicBezTo>
                      <a:pt x="821" y="319"/>
                      <a:pt x="819" y="318"/>
                      <a:pt x="817" y="316"/>
                    </a:cubicBezTo>
                    <a:cubicBezTo>
                      <a:pt x="814" y="312"/>
                      <a:pt x="811" y="309"/>
                      <a:pt x="808" y="305"/>
                    </a:cubicBezTo>
                    <a:cubicBezTo>
                      <a:pt x="802" y="299"/>
                      <a:pt x="795" y="293"/>
                      <a:pt x="789" y="287"/>
                    </a:cubicBezTo>
                    <a:cubicBezTo>
                      <a:pt x="784" y="283"/>
                      <a:pt x="779" y="279"/>
                      <a:pt x="775" y="275"/>
                    </a:cubicBezTo>
                    <a:cubicBezTo>
                      <a:pt x="767" y="268"/>
                      <a:pt x="759" y="261"/>
                      <a:pt x="752" y="254"/>
                    </a:cubicBezTo>
                    <a:cubicBezTo>
                      <a:pt x="746" y="248"/>
                      <a:pt x="740" y="243"/>
                      <a:pt x="734" y="237"/>
                    </a:cubicBezTo>
                    <a:cubicBezTo>
                      <a:pt x="734" y="237"/>
                      <a:pt x="734" y="237"/>
                      <a:pt x="734" y="237"/>
                    </a:cubicBezTo>
                    <a:close/>
                    <a:moveTo>
                      <a:pt x="681" y="198"/>
                    </a:moveTo>
                    <a:cubicBezTo>
                      <a:pt x="687" y="202"/>
                      <a:pt x="693" y="206"/>
                      <a:pt x="699" y="211"/>
                    </a:cubicBezTo>
                    <a:cubicBezTo>
                      <a:pt x="704" y="214"/>
                      <a:pt x="708" y="218"/>
                      <a:pt x="713" y="221"/>
                    </a:cubicBezTo>
                    <a:cubicBezTo>
                      <a:pt x="717" y="225"/>
                      <a:pt x="722" y="229"/>
                      <a:pt x="726" y="233"/>
                    </a:cubicBezTo>
                    <a:cubicBezTo>
                      <a:pt x="732" y="239"/>
                      <a:pt x="738" y="246"/>
                      <a:pt x="745" y="252"/>
                    </a:cubicBezTo>
                    <a:cubicBezTo>
                      <a:pt x="753" y="258"/>
                      <a:pt x="759" y="265"/>
                      <a:pt x="766" y="271"/>
                    </a:cubicBezTo>
                    <a:cubicBezTo>
                      <a:pt x="774" y="279"/>
                      <a:pt x="783" y="287"/>
                      <a:pt x="792" y="294"/>
                    </a:cubicBezTo>
                    <a:cubicBezTo>
                      <a:pt x="798" y="300"/>
                      <a:pt x="804" y="307"/>
                      <a:pt x="810" y="313"/>
                    </a:cubicBezTo>
                    <a:cubicBezTo>
                      <a:pt x="811" y="313"/>
                      <a:pt x="811" y="314"/>
                      <a:pt x="811" y="314"/>
                    </a:cubicBezTo>
                    <a:cubicBezTo>
                      <a:pt x="811" y="314"/>
                      <a:pt x="811" y="314"/>
                      <a:pt x="811" y="314"/>
                    </a:cubicBezTo>
                    <a:cubicBezTo>
                      <a:pt x="812" y="315"/>
                      <a:pt x="812" y="315"/>
                      <a:pt x="813" y="315"/>
                    </a:cubicBezTo>
                    <a:cubicBezTo>
                      <a:pt x="813" y="316"/>
                      <a:pt x="813" y="317"/>
                      <a:pt x="814" y="317"/>
                    </a:cubicBezTo>
                    <a:cubicBezTo>
                      <a:pt x="814" y="317"/>
                      <a:pt x="814" y="318"/>
                      <a:pt x="814" y="318"/>
                    </a:cubicBezTo>
                    <a:cubicBezTo>
                      <a:pt x="814" y="318"/>
                      <a:pt x="814" y="317"/>
                      <a:pt x="814" y="317"/>
                    </a:cubicBezTo>
                    <a:cubicBezTo>
                      <a:pt x="813" y="317"/>
                      <a:pt x="813" y="316"/>
                      <a:pt x="812" y="315"/>
                    </a:cubicBezTo>
                    <a:cubicBezTo>
                      <a:pt x="812" y="315"/>
                      <a:pt x="812" y="315"/>
                      <a:pt x="811" y="314"/>
                    </a:cubicBezTo>
                    <a:cubicBezTo>
                      <a:pt x="811" y="314"/>
                      <a:pt x="811" y="314"/>
                      <a:pt x="811" y="314"/>
                    </a:cubicBezTo>
                    <a:cubicBezTo>
                      <a:pt x="811" y="314"/>
                      <a:pt x="810" y="313"/>
                      <a:pt x="809" y="312"/>
                    </a:cubicBezTo>
                    <a:cubicBezTo>
                      <a:pt x="800" y="303"/>
                      <a:pt x="790" y="296"/>
                      <a:pt x="779" y="288"/>
                    </a:cubicBezTo>
                    <a:cubicBezTo>
                      <a:pt x="776" y="285"/>
                      <a:pt x="772" y="282"/>
                      <a:pt x="769" y="279"/>
                    </a:cubicBezTo>
                    <a:cubicBezTo>
                      <a:pt x="762" y="273"/>
                      <a:pt x="755" y="268"/>
                      <a:pt x="748" y="262"/>
                    </a:cubicBezTo>
                    <a:cubicBezTo>
                      <a:pt x="744" y="259"/>
                      <a:pt x="740" y="255"/>
                      <a:pt x="736" y="251"/>
                    </a:cubicBezTo>
                    <a:cubicBezTo>
                      <a:pt x="731" y="247"/>
                      <a:pt x="726" y="242"/>
                      <a:pt x="721" y="238"/>
                    </a:cubicBezTo>
                    <a:cubicBezTo>
                      <a:pt x="712" y="231"/>
                      <a:pt x="703" y="224"/>
                      <a:pt x="696" y="216"/>
                    </a:cubicBezTo>
                    <a:cubicBezTo>
                      <a:pt x="689" y="209"/>
                      <a:pt x="683" y="202"/>
                      <a:pt x="677" y="194"/>
                    </a:cubicBezTo>
                    <a:cubicBezTo>
                      <a:pt x="678" y="196"/>
                      <a:pt x="680" y="197"/>
                      <a:pt x="681" y="198"/>
                    </a:cubicBezTo>
                    <a:close/>
                    <a:moveTo>
                      <a:pt x="672" y="195"/>
                    </a:moveTo>
                    <a:cubicBezTo>
                      <a:pt x="672" y="196"/>
                      <a:pt x="672" y="196"/>
                      <a:pt x="673" y="196"/>
                    </a:cubicBezTo>
                    <a:cubicBezTo>
                      <a:pt x="673" y="197"/>
                      <a:pt x="673" y="197"/>
                      <a:pt x="674" y="197"/>
                    </a:cubicBezTo>
                    <a:cubicBezTo>
                      <a:pt x="674" y="197"/>
                      <a:pt x="674" y="198"/>
                      <a:pt x="674" y="198"/>
                    </a:cubicBezTo>
                    <a:cubicBezTo>
                      <a:pt x="676" y="200"/>
                      <a:pt x="678" y="202"/>
                      <a:pt x="680" y="204"/>
                    </a:cubicBezTo>
                    <a:cubicBezTo>
                      <a:pt x="682" y="206"/>
                      <a:pt x="684" y="209"/>
                      <a:pt x="686" y="211"/>
                    </a:cubicBezTo>
                    <a:cubicBezTo>
                      <a:pt x="686" y="211"/>
                      <a:pt x="686" y="211"/>
                      <a:pt x="686" y="211"/>
                    </a:cubicBezTo>
                    <a:cubicBezTo>
                      <a:pt x="687" y="212"/>
                      <a:pt x="687" y="212"/>
                      <a:pt x="687" y="212"/>
                    </a:cubicBezTo>
                    <a:cubicBezTo>
                      <a:pt x="687" y="212"/>
                      <a:pt x="687" y="213"/>
                      <a:pt x="687" y="213"/>
                    </a:cubicBezTo>
                    <a:cubicBezTo>
                      <a:pt x="687" y="213"/>
                      <a:pt x="687" y="213"/>
                      <a:pt x="687" y="212"/>
                    </a:cubicBezTo>
                    <a:cubicBezTo>
                      <a:pt x="687" y="212"/>
                      <a:pt x="686" y="212"/>
                      <a:pt x="686" y="211"/>
                    </a:cubicBezTo>
                    <a:cubicBezTo>
                      <a:pt x="686" y="211"/>
                      <a:pt x="686" y="211"/>
                      <a:pt x="686" y="211"/>
                    </a:cubicBezTo>
                    <a:cubicBezTo>
                      <a:pt x="684" y="210"/>
                      <a:pt x="682" y="209"/>
                      <a:pt x="681" y="207"/>
                    </a:cubicBezTo>
                    <a:cubicBezTo>
                      <a:pt x="679" y="204"/>
                      <a:pt x="676" y="201"/>
                      <a:pt x="674" y="198"/>
                    </a:cubicBezTo>
                    <a:cubicBezTo>
                      <a:pt x="674" y="198"/>
                      <a:pt x="674" y="197"/>
                      <a:pt x="674" y="197"/>
                    </a:cubicBezTo>
                    <a:cubicBezTo>
                      <a:pt x="673" y="197"/>
                      <a:pt x="673" y="197"/>
                      <a:pt x="673" y="196"/>
                    </a:cubicBezTo>
                    <a:cubicBezTo>
                      <a:pt x="672" y="196"/>
                      <a:pt x="672" y="196"/>
                      <a:pt x="672" y="195"/>
                    </a:cubicBezTo>
                    <a:close/>
                    <a:moveTo>
                      <a:pt x="676" y="169"/>
                    </a:moveTo>
                    <a:cubicBezTo>
                      <a:pt x="676" y="169"/>
                      <a:pt x="676" y="169"/>
                      <a:pt x="676" y="169"/>
                    </a:cubicBezTo>
                    <a:cubicBezTo>
                      <a:pt x="676" y="169"/>
                      <a:pt x="676" y="169"/>
                      <a:pt x="676" y="169"/>
                    </a:cubicBezTo>
                    <a:cubicBezTo>
                      <a:pt x="676" y="169"/>
                      <a:pt x="676" y="169"/>
                      <a:pt x="676" y="169"/>
                    </a:cubicBezTo>
                    <a:close/>
                    <a:moveTo>
                      <a:pt x="826" y="66"/>
                    </a:moveTo>
                    <a:cubicBezTo>
                      <a:pt x="826" y="67"/>
                      <a:pt x="826" y="67"/>
                      <a:pt x="826" y="67"/>
                    </a:cubicBezTo>
                    <a:cubicBezTo>
                      <a:pt x="825" y="67"/>
                      <a:pt x="825" y="67"/>
                      <a:pt x="825" y="67"/>
                    </a:cubicBezTo>
                    <a:cubicBezTo>
                      <a:pt x="824" y="68"/>
                      <a:pt x="824" y="68"/>
                      <a:pt x="824" y="68"/>
                    </a:cubicBezTo>
                    <a:cubicBezTo>
                      <a:pt x="823" y="68"/>
                      <a:pt x="823" y="69"/>
                      <a:pt x="823" y="69"/>
                    </a:cubicBezTo>
                    <a:cubicBezTo>
                      <a:pt x="822" y="69"/>
                      <a:pt x="822" y="69"/>
                      <a:pt x="822" y="69"/>
                    </a:cubicBezTo>
                    <a:cubicBezTo>
                      <a:pt x="822" y="69"/>
                      <a:pt x="821" y="69"/>
                      <a:pt x="821" y="69"/>
                    </a:cubicBezTo>
                    <a:cubicBezTo>
                      <a:pt x="821" y="70"/>
                      <a:pt x="820" y="70"/>
                      <a:pt x="820" y="70"/>
                    </a:cubicBezTo>
                    <a:cubicBezTo>
                      <a:pt x="819" y="71"/>
                      <a:pt x="819" y="71"/>
                      <a:pt x="818" y="71"/>
                    </a:cubicBezTo>
                    <a:cubicBezTo>
                      <a:pt x="817" y="72"/>
                      <a:pt x="815" y="73"/>
                      <a:pt x="814" y="74"/>
                    </a:cubicBezTo>
                    <a:cubicBezTo>
                      <a:pt x="811" y="76"/>
                      <a:pt x="807" y="79"/>
                      <a:pt x="804" y="81"/>
                    </a:cubicBezTo>
                    <a:cubicBezTo>
                      <a:pt x="794" y="88"/>
                      <a:pt x="783" y="94"/>
                      <a:pt x="772" y="100"/>
                    </a:cubicBezTo>
                    <a:cubicBezTo>
                      <a:pt x="770" y="101"/>
                      <a:pt x="768" y="102"/>
                      <a:pt x="766" y="103"/>
                    </a:cubicBezTo>
                    <a:cubicBezTo>
                      <a:pt x="758" y="108"/>
                      <a:pt x="750" y="113"/>
                      <a:pt x="743" y="118"/>
                    </a:cubicBezTo>
                    <a:cubicBezTo>
                      <a:pt x="738" y="122"/>
                      <a:pt x="733" y="126"/>
                      <a:pt x="729" y="130"/>
                    </a:cubicBezTo>
                    <a:cubicBezTo>
                      <a:pt x="728" y="130"/>
                      <a:pt x="728" y="131"/>
                      <a:pt x="727" y="131"/>
                    </a:cubicBezTo>
                    <a:cubicBezTo>
                      <a:pt x="722" y="136"/>
                      <a:pt x="717" y="140"/>
                      <a:pt x="711" y="145"/>
                    </a:cubicBezTo>
                    <a:cubicBezTo>
                      <a:pt x="703" y="150"/>
                      <a:pt x="695" y="156"/>
                      <a:pt x="687" y="162"/>
                    </a:cubicBezTo>
                    <a:cubicBezTo>
                      <a:pt x="685" y="163"/>
                      <a:pt x="683" y="164"/>
                      <a:pt x="680" y="166"/>
                    </a:cubicBezTo>
                    <a:cubicBezTo>
                      <a:pt x="680" y="166"/>
                      <a:pt x="680" y="166"/>
                      <a:pt x="680" y="166"/>
                    </a:cubicBezTo>
                    <a:cubicBezTo>
                      <a:pt x="680" y="166"/>
                      <a:pt x="680" y="166"/>
                      <a:pt x="679" y="167"/>
                    </a:cubicBezTo>
                    <a:cubicBezTo>
                      <a:pt x="679" y="167"/>
                      <a:pt x="679" y="167"/>
                      <a:pt x="678" y="168"/>
                    </a:cubicBezTo>
                    <a:cubicBezTo>
                      <a:pt x="679" y="167"/>
                      <a:pt x="679" y="167"/>
                      <a:pt x="679" y="167"/>
                    </a:cubicBezTo>
                    <a:cubicBezTo>
                      <a:pt x="680" y="166"/>
                      <a:pt x="680" y="166"/>
                      <a:pt x="680" y="166"/>
                    </a:cubicBezTo>
                    <a:cubicBezTo>
                      <a:pt x="680" y="166"/>
                      <a:pt x="680" y="166"/>
                      <a:pt x="680" y="166"/>
                    </a:cubicBezTo>
                    <a:cubicBezTo>
                      <a:pt x="681" y="165"/>
                      <a:pt x="681" y="164"/>
                      <a:pt x="682" y="164"/>
                    </a:cubicBezTo>
                    <a:cubicBezTo>
                      <a:pt x="686" y="161"/>
                      <a:pt x="690" y="157"/>
                      <a:pt x="694" y="154"/>
                    </a:cubicBezTo>
                    <a:cubicBezTo>
                      <a:pt x="701" y="147"/>
                      <a:pt x="708" y="142"/>
                      <a:pt x="715" y="136"/>
                    </a:cubicBezTo>
                    <a:cubicBezTo>
                      <a:pt x="728" y="127"/>
                      <a:pt x="740" y="117"/>
                      <a:pt x="752" y="107"/>
                    </a:cubicBezTo>
                    <a:cubicBezTo>
                      <a:pt x="758" y="103"/>
                      <a:pt x="763" y="100"/>
                      <a:pt x="769" y="97"/>
                    </a:cubicBezTo>
                    <a:cubicBezTo>
                      <a:pt x="772" y="95"/>
                      <a:pt x="776" y="92"/>
                      <a:pt x="779" y="90"/>
                    </a:cubicBezTo>
                    <a:cubicBezTo>
                      <a:pt x="783" y="88"/>
                      <a:pt x="787" y="86"/>
                      <a:pt x="791" y="84"/>
                    </a:cubicBezTo>
                    <a:cubicBezTo>
                      <a:pt x="799" y="81"/>
                      <a:pt x="807" y="77"/>
                      <a:pt x="815" y="73"/>
                    </a:cubicBezTo>
                    <a:cubicBezTo>
                      <a:pt x="816" y="72"/>
                      <a:pt x="817" y="72"/>
                      <a:pt x="818" y="71"/>
                    </a:cubicBezTo>
                    <a:cubicBezTo>
                      <a:pt x="819" y="71"/>
                      <a:pt x="819" y="71"/>
                      <a:pt x="820" y="70"/>
                    </a:cubicBezTo>
                    <a:cubicBezTo>
                      <a:pt x="820" y="70"/>
                      <a:pt x="821" y="70"/>
                      <a:pt x="821" y="69"/>
                    </a:cubicBezTo>
                    <a:cubicBezTo>
                      <a:pt x="821" y="69"/>
                      <a:pt x="822" y="69"/>
                      <a:pt x="822" y="69"/>
                    </a:cubicBezTo>
                    <a:cubicBezTo>
                      <a:pt x="822" y="69"/>
                      <a:pt x="822" y="69"/>
                      <a:pt x="823" y="69"/>
                    </a:cubicBezTo>
                    <a:cubicBezTo>
                      <a:pt x="823" y="68"/>
                      <a:pt x="823" y="68"/>
                      <a:pt x="824" y="68"/>
                    </a:cubicBezTo>
                    <a:cubicBezTo>
                      <a:pt x="824" y="68"/>
                      <a:pt x="824" y="68"/>
                      <a:pt x="825" y="67"/>
                    </a:cubicBezTo>
                    <a:cubicBezTo>
                      <a:pt x="825" y="67"/>
                      <a:pt x="825" y="67"/>
                      <a:pt x="826" y="67"/>
                    </a:cubicBezTo>
                    <a:cubicBezTo>
                      <a:pt x="826" y="67"/>
                      <a:pt x="826" y="67"/>
                      <a:pt x="826" y="66"/>
                    </a:cubicBezTo>
                    <a:cubicBezTo>
                      <a:pt x="827" y="66"/>
                      <a:pt x="827" y="66"/>
                      <a:pt x="827" y="66"/>
                    </a:cubicBezTo>
                    <a:cubicBezTo>
                      <a:pt x="827" y="66"/>
                      <a:pt x="827" y="66"/>
                      <a:pt x="827" y="66"/>
                    </a:cubicBezTo>
                    <a:cubicBezTo>
                      <a:pt x="827" y="66"/>
                      <a:pt x="827" y="66"/>
                      <a:pt x="826" y="66"/>
                    </a:cubicBezTo>
                    <a:close/>
                    <a:moveTo>
                      <a:pt x="809" y="67"/>
                    </a:moveTo>
                    <a:cubicBezTo>
                      <a:pt x="809" y="67"/>
                      <a:pt x="810" y="67"/>
                      <a:pt x="810" y="67"/>
                    </a:cubicBezTo>
                    <a:cubicBezTo>
                      <a:pt x="810" y="67"/>
                      <a:pt x="810" y="66"/>
                      <a:pt x="811" y="66"/>
                    </a:cubicBezTo>
                    <a:cubicBezTo>
                      <a:pt x="811" y="66"/>
                      <a:pt x="811" y="66"/>
                      <a:pt x="812" y="66"/>
                    </a:cubicBezTo>
                    <a:cubicBezTo>
                      <a:pt x="812" y="66"/>
                      <a:pt x="812" y="66"/>
                      <a:pt x="812" y="66"/>
                    </a:cubicBezTo>
                    <a:cubicBezTo>
                      <a:pt x="813" y="65"/>
                      <a:pt x="813" y="65"/>
                      <a:pt x="813" y="65"/>
                    </a:cubicBezTo>
                    <a:cubicBezTo>
                      <a:pt x="813" y="66"/>
                      <a:pt x="813" y="66"/>
                      <a:pt x="813" y="66"/>
                    </a:cubicBezTo>
                    <a:cubicBezTo>
                      <a:pt x="812" y="66"/>
                      <a:pt x="812" y="66"/>
                      <a:pt x="812" y="66"/>
                    </a:cubicBezTo>
                    <a:cubicBezTo>
                      <a:pt x="811" y="66"/>
                      <a:pt x="811" y="66"/>
                      <a:pt x="811" y="66"/>
                    </a:cubicBezTo>
                    <a:cubicBezTo>
                      <a:pt x="811" y="66"/>
                      <a:pt x="810" y="67"/>
                      <a:pt x="810" y="67"/>
                    </a:cubicBezTo>
                    <a:cubicBezTo>
                      <a:pt x="810" y="67"/>
                      <a:pt x="809" y="67"/>
                      <a:pt x="809" y="67"/>
                    </a:cubicBezTo>
                    <a:cubicBezTo>
                      <a:pt x="809" y="67"/>
                      <a:pt x="808" y="67"/>
                      <a:pt x="808" y="67"/>
                    </a:cubicBezTo>
                    <a:cubicBezTo>
                      <a:pt x="808" y="67"/>
                      <a:pt x="809" y="67"/>
                      <a:pt x="809" y="67"/>
                    </a:cubicBezTo>
                    <a:close/>
                    <a:moveTo>
                      <a:pt x="732" y="108"/>
                    </a:moveTo>
                    <a:cubicBezTo>
                      <a:pt x="739" y="103"/>
                      <a:pt x="746" y="98"/>
                      <a:pt x="754" y="93"/>
                    </a:cubicBezTo>
                    <a:cubicBezTo>
                      <a:pt x="760" y="90"/>
                      <a:pt x="766" y="86"/>
                      <a:pt x="772" y="83"/>
                    </a:cubicBezTo>
                    <a:cubicBezTo>
                      <a:pt x="779" y="79"/>
                      <a:pt x="786" y="77"/>
                      <a:pt x="793" y="74"/>
                    </a:cubicBezTo>
                    <a:cubicBezTo>
                      <a:pt x="795" y="73"/>
                      <a:pt x="797" y="72"/>
                      <a:pt x="799" y="72"/>
                    </a:cubicBezTo>
                    <a:cubicBezTo>
                      <a:pt x="799" y="72"/>
                      <a:pt x="799" y="71"/>
                      <a:pt x="800" y="71"/>
                    </a:cubicBezTo>
                    <a:cubicBezTo>
                      <a:pt x="800" y="71"/>
                      <a:pt x="800" y="71"/>
                      <a:pt x="800" y="71"/>
                    </a:cubicBezTo>
                    <a:cubicBezTo>
                      <a:pt x="801" y="71"/>
                      <a:pt x="801" y="71"/>
                      <a:pt x="801" y="71"/>
                    </a:cubicBezTo>
                    <a:cubicBezTo>
                      <a:pt x="802" y="70"/>
                      <a:pt x="802" y="70"/>
                      <a:pt x="802" y="70"/>
                    </a:cubicBezTo>
                    <a:cubicBezTo>
                      <a:pt x="802" y="70"/>
                      <a:pt x="803" y="70"/>
                      <a:pt x="803" y="70"/>
                    </a:cubicBezTo>
                    <a:cubicBezTo>
                      <a:pt x="803" y="70"/>
                      <a:pt x="804" y="70"/>
                      <a:pt x="804" y="69"/>
                    </a:cubicBezTo>
                    <a:cubicBezTo>
                      <a:pt x="804" y="69"/>
                      <a:pt x="804" y="69"/>
                      <a:pt x="804" y="69"/>
                    </a:cubicBezTo>
                    <a:cubicBezTo>
                      <a:pt x="804" y="69"/>
                      <a:pt x="804" y="69"/>
                      <a:pt x="804" y="69"/>
                    </a:cubicBezTo>
                    <a:cubicBezTo>
                      <a:pt x="804" y="70"/>
                      <a:pt x="803" y="70"/>
                      <a:pt x="803" y="70"/>
                    </a:cubicBezTo>
                    <a:cubicBezTo>
                      <a:pt x="803" y="70"/>
                      <a:pt x="803" y="70"/>
                      <a:pt x="802" y="70"/>
                    </a:cubicBezTo>
                    <a:cubicBezTo>
                      <a:pt x="802" y="70"/>
                      <a:pt x="802" y="71"/>
                      <a:pt x="801" y="71"/>
                    </a:cubicBezTo>
                    <a:cubicBezTo>
                      <a:pt x="801" y="71"/>
                      <a:pt x="801" y="71"/>
                      <a:pt x="801" y="71"/>
                    </a:cubicBezTo>
                    <a:cubicBezTo>
                      <a:pt x="800" y="71"/>
                      <a:pt x="800" y="71"/>
                      <a:pt x="800" y="71"/>
                    </a:cubicBezTo>
                    <a:cubicBezTo>
                      <a:pt x="799" y="71"/>
                      <a:pt x="799" y="72"/>
                      <a:pt x="799" y="72"/>
                    </a:cubicBezTo>
                    <a:cubicBezTo>
                      <a:pt x="790" y="76"/>
                      <a:pt x="780" y="81"/>
                      <a:pt x="772" y="88"/>
                    </a:cubicBezTo>
                    <a:cubicBezTo>
                      <a:pt x="771" y="88"/>
                      <a:pt x="770" y="89"/>
                      <a:pt x="769" y="90"/>
                    </a:cubicBezTo>
                    <a:cubicBezTo>
                      <a:pt x="769" y="90"/>
                      <a:pt x="769" y="90"/>
                      <a:pt x="769" y="90"/>
                    </a:cubicBezTo>
                    <a:cubicBezTo>
                      <a:pt x="769" y="90"/>
                      <a:pt x="768" y="90"/>
                      <a:pt x="768" y="91"/>
                    </a:cubicBezTo>
                    <a:cubicBezTo>
                      <a:pt x="768" y="91"/>
                      <a:pt x="768" y="91"/>
                      <a:pt x="768" y="91"/>
                    </a:cubicBezTo>
                    <a:cubicBezTo>
                      <a:pt x="769" y="91"/>
                      <a:pt x="769" y="90"/>
                      <a:pt x="769" y="90"/>
                    </a:cubicBezTo>
                    <a:cubicBezTo>
                      <a:pt x="773" y="88"/>
                      <a:pt x="776" y="86"/>
                      <a:pt x="779" y="84"/>
                    </a:cubicBezTo>
                    <a:cubicBezTo>
                      <a:pt x="793" y="76"/>
                      <a:pt x="807" y="70"/>
                      <a:pt x="822" y="64"/>
                    </a:cubicBezTo>
                    <a:cubicBezTo>
                      <a:pt x="824" y="63"/>
                      <a:pt x="826" y="63"/>
                      <a:pt x="828" y="62"/>
                    </a:cubicBezTo>
                    <a:cubicBezTo>
                      <a:pt x="828" y="62"/>
                      <a:pt x="828" y="62"/>
                      <a:pt x="828" y="62"/>
                    </a:cubicBezTo>
                    <a:cubicBezTo>
                      <a:pt x="828" y="62"/>
                      <a:pt x="829" y="62"/>
                      <a:pt x="829" y="62"/>
                    </a:cubicBezTo>
                    <a:cubicBezTo>
                      <a:pt x="829" y="62"/>
                      <a:pt x="829" y="61"/>
                      <a:pt x="830" y="61"/>
                    </a:cubicBezTo>
                    <a:cubicBezTo>
                      <a:pt x="830" y="61"/>
                      <a:pt x="830" y="61"/>
                      <a:pt x="831" y="61"/>
                    </a:cubicBezTo>
                    <a:cubicBezTo>
                      <a:pt x="831" y="61"/>
                      <a:pt x="831" y="61"/>
                      <a:pt x="831" y="60"/>
                    </a:cubicBezTo>
                    <a:cubicBezTo>
                      <a:pt x="832" y="60"/>
                      <a:pt x="832" y="60"/>
                      <a:pt x="832" y="60"/>
                    </a:cubicBezTo>
                    <a:cubicBezTo>
                      <a:pt x="832" y="60"/>
                      <a:pt x="831" y="61"/>
                      <a:pt x="831" y="61"/>
                    </a:cubicBezTo>
                    <a:cubicBezTo>
                      <a:pt x="831" y="61"/>
                      <a:pt x="831" y="61"/>
                      <a:pt x="831" y="61"/>
                    </a:cubicBezTo>
                    <a:cubicBezTo>
                      <a:pt x="830" y="61"/>
                      <a:pt x="830" y="61"/>
                      <a:pt x="830" y="61"/>
                    </a:cubicBezTo>
                    <a:cubicBezTo>
                      <a:pt x="829" y="61"/>
                      <a:pt x="829" y="62"/>
                      <a:pt x="829" y="62"/>
                    </a:cubicBezTo>
                    <a:cubicBezTo>
                      <a:pt x="829" y="62"/>
                      <a:pt x="828" y="62"/>
                      <a:pt x="828" y="62"/>
                    </a:cubicBezTo>
                    <a:cubicBezTo>
                      <a:pt x="828" y="62"/>
                      <a:pt x="828" y="62"/>
                      <a:pt x="828" y="62"/>
                    </a:cubicBezTo>
                    <a:cubicBezTo>
                      <a:pt x="815" y="69"/>
                      <a:pt x="803" y="75"/>
                      <a:pt x="790" y="81"/>
                    </a:cubicBezTo>
                    <a:cubicBezTo>
                      <a:pt x="782" y="85"/>
                      <a:pt x="775" y="89"/>
                      <a:pt x="768" y="94"/>
                    </a:cubicBezTo>
                    <a:cubicBezTo>
                      <a:pt x="750" y="105"/>
                      <a:pt x="733" y="117"/>
                      <a:pt x="716" y="130"/>
                    </a:cubicBezTo>
                    <a:cubicBezTo>
                      <a:pt x="709" y="136"/>
                      <a:pt x="702" y="142"/>
                      <a:pt x="695" y="148"/>
                    </a:cubicBezTo>
                    <a:cubicBezTo>
                      <a:pt x="691" y="152"/>
                      <a:pt x="687" y="155"/>
                      <a:pt x="683" y="159"/>
                    </a:cubicBezTo>
                    <a:cubicBezTo>
                      <a:pt x="682" y="160"/>
                      <a:pt x="681" y="160"/>
                      <a:pt x="680" y="161"/>
                    </a:cubicBezTo>
                    <a:cubicBezTo>
                      <a:pt x="680" y="161"/>
                      <a:pt x="680" y="161"/>
                      <a:pt x="680" y="161"/>
                    </a:cubicBezTo>
                    <a:cubicBezTo>
                      <a:pt x="680" y="161"/>
                      <a:pt x="679" y="161"/>
                      <a:pt x="679" y="162"/>
                    </a:cubicBezTo>
                    <a:cubicBezTo>
                      <a:pt x="679" y="162"/>
                      <a:pt x="679" y="162"/>
                      <a:pt x="679" y="162"/>
                    </a:cubicBezTo>
                    <a:cubicBezTo>
                      <a:pt x="679" y="162"/>
                      <a:pt x="679" y="162"/>
                      <a:pt x="679" y="162"/>
                    </a:cubicBezTo>
                    <a:cubicBezTo>
                      <a:pt x="679" y="161"/>
                      <a:pt x="680" y="161"/>
                      <a:pt x="680" y="161"/>
                    </a:cubicBezTo>
                    <a:cubicBezTo>
                      <a:pt x="680" y="161"/>
                      <a:pt x="680" y="161"/>
                      <a:pt x="680" y="161"/>
                    </a:cubicBezTo>
                    <a:cubicBezTo>
                      <a:pt x="681" y="159"/>
                      <a:pt x="682" y="158"/>
                      <a:pt x="684" y="156"/>
                    </a:cubicBezTo>
                    <a:cubicBezTo>
                      <a:pt x="690" y="150"/>
                      <a:pt x="696" y="142"/>
                      <a:pt x="703" y="137"/>
                    </a:cubicBezTo>
                    <a:cubicBezTo>
                      <a:pt x="709" y="133"/>
                      <a:pt x="714" y="129"/>
                      <a:pt x="720" y="124"/>
                    </a:cubicBezTo>
                    <a:cubicBezTo>
                      <a:pt x="722" y="122"/>
                      <a:pt x="725" y="120"/>
                      <a:pt x="728" y="117"/>
                    </a:cubicBezTo>
                    <a:cubicBezTo>
                      <a:pt x="727" y="118"/>
                      <a:pt x="725" y="118"/>
                      <a:pt x="724" y="119"/>
                    </a:cubicBezTo>
                    <a:cubicBezTo>
                      <a:pt x="718" y="123"/>
                      <a:pt x="712" y="128"/>
                      <a:pt x="706" y="132"/>
                    </a:cubicBezTo>
                    <a:cubicBezTo>
                      <a:pt x="699" y="137"/>
                      <a:pt x="693" y="142"/>
                      <a:pt x="688" y="149"/>
                    </a:cubicBezTo>
                    <a:cubicBezTo>
                      <a:pt x="683" y="154"/>
                      <a:pt x="678" y="160"/>
                      <a:pt x="673" y="165"/>
                    </a:cubicBezTo>
                    <a:cubicBezTo>
                      <a:pt x="673" y="165"/>
                      <a:pt x="672" y="165"/>
                      <a:pt x="672" y="165"/>
                    </a:cubicBezTo>
                    <a:cubicBezTo>
                      <a:pt x="674" y="162"/>
                      <a:pt x="676" y="160"/>
                      <a:pt x="678" y="158"/>
                    </a:cubicBezTo>
                    <a:cubicBezTo>
                      <a:pt x="682" y="153"/>
                      <a:pt x="686" y="149"/>
                      <a:pt x="691" y="144"/>
                    </a:cubicBezTo>
                    <a:cubicBezTo>
                      <a:pt x="697" y="138"/>
                      <a:pt x="703" y="132"/>
                      <a:pt x="709" y="126"/>
                    </a:cubicBezTo>
                    <a:cubicBezTo>
                      <a:pt x="716" y="120"/>
                      <a:pt x="724" y="113"/>
                      <a:pt x="732" y="108"/>
                    </a:cubicBezTo>
                    <a:close/>
                    <a:moveTo>
                      <a:pt x="742" y="67"/>
                    </a:moveTo>
                    <a:cubicBezTo>
                      <a:pt x="752" y="62"/>
                      <a:pt x="763" y="58"/>
                      <a:pt x="774" y="56"/>
                    </a:cubicBezTo>
                    <a:cubicBezTo>
                      <a:pt x="774" y="56"/>
                      <a:pt x="774" y="56"/>
                      <a:pt x="774" y="56"/>
                    </a:cubicBezTo>
                    <a:cubicBezTo>
                      <a:pt x="774" y="55"/>
                      <a:pt x="775" y="55"/>
                      <a:pt x="775" y="55"/>
                    </a:cubicBezTo>
                    <a:cubicBezTo>
                      <a:pt x="775" y="55"/>
                      <a:pt x="776" y="55"/>
                      <a:pt x="776" y="55"/>
                    </a:cubicBezTo>
                    <a:cubicBezTo>
                      <a:pt x="776" y="55"/>
                      <a:pt x="776" y="55"/>
                      <a:pt x="776" y="55"/>
                    </a:cubicBezTo>
                    <a:cubicBezTo>
                      <a:pt x="776" y="55"/>
                      <a:pt x="776" y="55"/>
                      <a:pt x="776" y="55"/>
                    </a:cubicBezTo>
                    <a:cubicBezTo>
                      <a:pt x="776" y="55"/>
                      <a:pt x="775" y="55"/>
                      <a:pt x="775" y="55"/>
                    </a:cubicBezTo>
                    <a:cubicBezTo>
                      <a:pt x="775" y="55"/>
                      <a:pt x="775" y="55"/>
                      <a:pt x="774" y="56"/>
                    </a:cubicBezTo>
                    <a:cubicBezTo>
                      <a:pt x="774" y="56"/>
                      <a:pt x="774" y="56"/>
                      <a:pt x="774" y="56"/>
                    </a:cubicBezTo>
                    <a:cubicBezTo>
                      <a:pt x="765" y="60"/>
                      <a:pt x="755" y="64"/>
                      <a:pt x="746" y="68"/>
                    </a:cubicBezTo>
                    <a:cubicBezTo>
                      <a:pt x="745" y="69"/>
                      <a:pt x="743" y="69"/>
                      <a:pt x="742" y="70"/>
                    </a:cubicBezTo>
                    <a:cubicBezTo>
                      <a:pt x="742" y="70"/>
                      <a:pt x="743" y="70"/>
                      <a:pt x="743" y="71"/>
                    </a:cubicBezTo>
                    <a:cubicBezTo>
                      <a:pt x="744" y="70"/>
                      <a:pt x="745" y="70"/>
                      <a:pt x="746" y="70"/>
                    </a:cubicBezTo>
                    <a:cubicBezTo>
                      <a:pt x="756" y="65"/>
                      <a:pt x="767" y="60"/>
                      <a:pt x="778" y="56"/>
                    </a:cubicBezTo>
                    <a:cubicBezTo>
                      <a:pt x="788" y="52"/>
                      <a:pt x="797" y="49"/>
                      <a:pt x="807" y="45"/>
                    </a:cubicBezTo>
                    <a:cubicBezTo>
                      <a:pt x="808" y="45"/>
                      <a:pt x="809" y="45"/>
                      <a:pt x="810" y="45"/>
                    </a:cubicBezTo>
                    <a:cubicBezTo>
                      <a:pt x="810" y="45"/>
                      <a:pt x="810" y="45"/>
                      <a:pt x="810" y="45"/>
                    </a:cubicBezTo>
                    <a:cubicBezTo>
                      <a:pt x="811" y="45"/>
                      <a:pt x="811" y="44"/>
                      <a:pt x="811" y="44"/>
                    </a:cubicBezTo>
                    <a:cubicBezTo>
                      <a:pt x="811" y="44"/>
                      <a:pt x="811" y="44"/>
                      <a:pt x="811" y="44"/>
                    </a:cubicBezTo>
                    <a:cubicBezTo>
                      <a:pt x="811" y="45"/>
                      <a:pt x="811" y="45"/>
                      <a:pt x="810" y="45"/>
                    </a:cubicBezTo>
                    <a:cubicBezTo>
                      <a:pt x="810" y="45"/>
                      <a:pt x="810" y="45"/>
                      <a:pt x="810" y="45"/>
                    </a:cubicBezTo>
                    <a:cubicBezTo>
                      <a:pt x="809" y="45"/>
                      <a:pt x="808" y="46"/>
                      <a:pt x="807" y="46"/>
                    </a:cubicBezTo>
                    <a:cubicBezTo>
                      <a:pt x="794" y="51"/>
                      <a:pt x="781" y="56"/>
                      <a:pt x="768" y="61"/>
                    </a:cubicBezTo>
                    <a:cubicBezTo>
                      <a:pt x="755" y="67"/>
                      <a:pt x="742" y="72"/>
                      <a:pt x="730" y="80"/>
                    </a:cubicBezTo>
                    <a:cubicBezTo>
                      <a:pt x="721" y="86"/>
                      <a:pt x="713" y="92"/>
                      <a:pt x="705" y="99"/>
                    </a:cubicBezTo>
                    <a:cubicBezTo>
                      <a:pt x="698" y="106"/>
                      <a:pt x="691" y="112"/>
                      <a:pt x="684" y="118"/>
                    </a:cubicBezTo>
                    <a:cubicBezTo>
                      <a:pt x="674" y="128"/>
                      <a:pt x="665" y="137"/>
                      <a:pt x="655" y="147"/>
                    </a:cubicBezTo>
                    <a:cubicBezTo>
                      <a:pt x="649" y="154"/>
                      <a:pt x="642" y="160"/>
                      <a:pt x="636" y="167"/>
                    </a:cubicBezTo>
                    <a:cubicBezTo>
                      <a:pt x="631" y="171"/>
                      <a:pt x="627" y="176"/>
                      <a:pt x="622" y="180"/>
                    </a:cubicBezTo>
                    <a:cubicBezTo>
                      <a:pt x="647" y="150"/>
                      <a:pt x="673" y="122"/>
                      <a:pt x="702" y="97"/>
                    </a:cubicBezTo>
                    <a:cubicBezTo>
                      <a:pt x="702" y="96"/>
                      <a:pt x="702" y="96"/>
                      <a:pt x="702" y="96"/>
                    </a:cubicBezTo>
                    <a:cubicBezTo>
                      <a:pt x="701" y="97"/>
                      <a:pt x="699" y="97"/>
                      <a:pt x="698" y="98"/>
                    </a:cubicBezTo>
                    <a:cubicBezTo>
                      <a:pt x="688" y="107"/>
                      <a:pt x="677" y="116"/>
                      <a:pt x="668" y="126"/>
                    </a:cubicBezTo>
                    <a:cubicBezTo>
                      <a:pt x="658" y="137"/>
                      <a:pt x="647" y="149"/>
                      <a:pt x="637" y="160"/>
                    </a:cubicBezTo>
                    <a:cubicBezTo>
                      <a:pt x="634" y="162"/>
                      <a:pt x="632" y="164"/>
                      <a:pt x="630" y="167"/>
                    </a:cubicBezTo>
                    <a:cubicBezTo>
                      <a:pt x="630" y="167"/>
                      <a:pt x="630" y="167"/>
                      <a:pt x="630" y="167"/>
                    </a:cubicBezTo>
                    <a:cubicBezTo>
                      <a:pt x="630" y="167"/>
                      <a:pt x="630" y="167"/>
                      <a:pt x="630" y="167"/>
                    </a:cubicBezTo>
                    <a:cubicBezTo>
                      <a:pt x="630" y="167"/>
                      <a:pt x="630" y="167"/>
                      <a:pt x="630" y="167"/>
                    </a:cubicBezTo>
                    <a:cubicBezTo>
                      <a:pt x="630" y="167"/>
                      <a:pt x="630" y="167"/>
                      <a:pt x="630" y="167"/>
                    </a:cubicBezTo>
                    <a:cubicBezTo>
                      <a:pt x="636" y="159"/>
                      <a:pt x="640" y="152"/>
                      <a:pt x="646" y="145"/>
                    </a:cubicBezTo>
                    <a:cubicBezTo>
                      <a:pt x="653" y="137"/>
                      <a:pt x="660" y="129"/>
                      <a:pt x="667" y="122"/>
                    </a:cubicBezTo>
                    <a:cubicBezTo>
                      <a:pt x="677" y="113"/>
                      <a:pt x="687" y="104"/>
                      <a:pt x="697" y="95"/>
                    </a:cubicBezTo>
                    <a:cubicBezTo>
                      <a:pt x="711" y="84"/>
                      <a:pt x="726" y="75"/>
                      <a:pt x="742" y="67"/>
                    </a:cubicBezTo>
                    <a:close/>
                    <a:moveTo>
                      <a:pt x="704" y="69"/>
                    </a:moveTo>
                    <a:cubicBezTo>
                      <a:pt x="703" y="69"/>
                      <a:pt x="703" y="69"/>
                      <a:pt x="703" y="69"/>
                    </a:cubicBezTo>
                    <a:cubicBezTo>
                      <a:pt x="703" y="70"/>
                      <a:pt x="703" y="70"/>
                      <a:pt x="703" y="70"/>
                    </a:cubicBezTo>
                    <a:cubicBezTo>
                      <a:pt x="701" y="71"/>
                      <a:pt x="699" y="72"/>
                      <a:pt x="697" y="74"/>
                    </a:cubicBezTo>
                    <a:cubicBezTo>
                      <a:pt x="682" y="86"/>
                      <a:pt x="668" y="100"/>
                      <a:pt x="654" y="114"/>
                    </a:cubicBezTo>
                    <a:cubicBezTo>
                      <a:pt x="646" y="123"/>
                      <a:pt x="636" y="131"/>
                      <a:pt x="628" y="140"/>
                    </a:cubicBezTo>
                    <a:cubicBezTo>
                      <a:pt x="619" y="149"/>
                      <a:pt x="609" y="157"/>
                      <a:pt x="601" y="166"/>
                    </a:cubicBezTo>
                    <a:cubicBezTo>
                      <a:pt x="594" y="173"/>
                      <a:pt x="588" y="181"/>
                      <a:pt x="581" y="189"/>
                    </a:cubicBezTo>
                    <a:cubicBezTo>
                      <a:pt x="579" y="191"/>
                      <a:pt x="577" y="194"/>
                      <a:pt x="575" y="196"/>
                    </a:cubicBezTo>
                    <a:cubicBezTo>
                      <a:pt x="574" y="197"/>
                      <a:pt x="572" y="198"/>
                      <a:pt x="571" y="199"/>
                    </a:cubicBezTo>
                    <a:cubicBezTo>
                      <a:pt x="576" y="192"/>
                      <a:pt x="581" y="186"/>
                      <a:pt x="586" y="179"/>
                    </a:cubicBezTo>
                    <a:cubicBezTo>
                      <a:pt x="593" y="169"/>
                      <a:pt x="600" y="159"/>
                      <a:pt x="609" y="150"/>
                    </a:cubicBezTo>
                    <a:cubicBezTo>
                      <a:pt x="616" y="143"/>
                      <a:pt x="623" y="136"/>
                      <a:pt x="629" y="129"/>
                    </a:cubicBezTo>
                    <a:cubicBezTo>
                      <a:pt x="639" y="118"/>
                      <a:pt x="650" y="109"/>
                      <a:pt x="661" y="100"/>
                    </a:cubicBezTo>
                    <a:cubicBezTo>
                      <a:pt x="674" y="90"/>
                      <a:pt x="686" y="81"/>
                      <a:pt x="699" y="72"/>
                    </a:cubicBezTo>
                    <a:cubicBezTo>
                      <a:pt x="700" y="71"/>
                      <a:pt x="701" y="70"/>
                      <a:pt x="703" y="70"/>
                    </a:cubicBezTo>
                    <a:cubicBezTo>
                      <a:pt x="703" y="70"/>
                      <a:pt x="703" y="69"/>
                      <a:pt x="703" y="69"/>
                    </a:cubicBezTo>
                    <a:cubicBezTo>
                      <a:pt x="703" y="69"/>
                      <a:pt x="703" y="69"/>
                      <a:pt x="704" y="69"/>
                    </a:cubicBezTo>
                    <a:cubicBezTo>
                      <a:pt x="704" y="69"/>
                      <a:pt x="704" y="68"/>
                      <a:pt x="705" y="68"/>
                    </a:cubicBezTo>
                    <a:cubicBezTo>
                      <a:pt x="705" y="68"/>
                      <a:pt x="705" y="68"/>
                      <a:pt x="705" y="68"/>
                    </a:cubicBezTo>
                    <a:cubicBezTo>
                      <a:pt x="704" y="68"/>
                      <a:pt x="704" y="69"/>
                      <a:pt x="704" y="69"/>
                    </a:cubicBezTo>
                    <a:close/>
                    <a:moveTo>
                      <a:pt x="723" y="58"/>
                    </a:moveTo>
                    <a:cubicBezTo>
                      <a:pt x="724" y="58"/>
                      <a:pt x="724" y="58"/>
                      <a:pt x="725" y="57"/>
                    </a:cubicBezTo>
                    <a:cubicBezTo>
                      <a:pt x="725" y="57"/>
                      <a:pt x="725" y="57"/>
                      <a:pt x="725" y="57"/>
                    </a:cubicBezTo>
                    <a:cubicBezTo>
                      <a:pt x="725" y="57"/>
                      <a:pt x="725" y="57"/>
                      <a:pt x="725" y="57"/>
                    </a:cubicBezTo>
                    <a:cubicBezTo>
                      <a:pt x="725" y="57"/>
                      <a:pt x="725" y="57"/>
                      <a:pt x="725" y="57"/>
                    </a:cubicBezTo>
                    <a:cubicBezTo>
                      <a:pt x="725" y="57"/>
                      <a:pt x="725" y="57"/>
                      <a:pt x="725" y="57"/>
                    </a:cubicBezTo>
                    <a:cubicBezTo>
                      <a:pt x="723" y="59"/>
                      <a:pt x="721" y="61"/>
                      <a:pt x="719" y="63"/>
                    </a:cubicBezTo>
                    <a:cubicBezTo>
                      <a:pt x="711" y="70"/>
                      <a:pt x="703" y="77"/>
                      <a:pt x="694" y="84"/>
                    </a:cubicBezTo>
                    <a:cubicBezTo>
                      <a:pt x="692" y="87"/>
                      <a:pt x="689" y="89"/>
                      <a:pt x="686" y="91"/>
                    </a:cubicBezTo>
                    <a:cubicBezTo>
                      <a:pt x="685" y="92"/>
                      <a:pt x="684" y="92"/>
                      <a:pt x="684" y="93"/>
                    </a:cubicBezTo>
                    <a:cubicBezTo>
                      <a:pt x="679" y="99"/>
                      <a:pt x="672" y="104"/>
                      <a:pt x="667" y="109"/>
                    </a:cubicBezTo>
                    <a:cubicBezTo>
                      <a:pt x="659" y="117"/>
                      <a:pt x="651" y="126"/>
                      <a:pt x="644" y="134"/>
                    </a:cubicBezTo>
                    <a:cubicBezTo>
                      <a:pt x="636" y="143"/>
                      <a:pt x="628" y="151"/>
                      <a:pt x="620" y="160"/>
                    </a:cubicBezTo>
                    <a:cubicBezTo>
                      <a:pt x="609" y="171"/>
                      <a:pt x="597" y="181"/>
                      <a:pt x="585" y="191"/>
                    </a:cubicBezTo>
                    <a:cubicBezTo>
                      <a:pt x="584" y="191"/>
                      <a:pt x="584" y="192"/>
                      <a:pt x="583" y="192"/>
                    </a:cubicBezTo>
                    <a:cubicBezTo>
                      <a:pt x="583" y="192"/>
                      <a:pt x="583" y="192"/>
                      <a:pt x="583" y="192"/>
                    </a:cubicBezTo>
                    <a:cubicBezTo>
                      <a:pt x="583" y="192"/>
                      <a:pt x="583" y="192"/>
                      <a:pt x="583" y="192"/>
                    </a:cubicBezTo>
                    <a:cubicBezTo>
                      <a:pt x="583" y="192"/>
                      <a:pt x="583" y="192"/>
                      <a:pt x="583" y="192"/>
                    </a:cubicBezTo>
                    <a:cubicBezTo>
                      <a:pt x="583" y="192"/>
                      <a:pt x="583" y="192"/>
                      <a:pt x="583" y="192"/>
                    </a:cubicBezTo>
                    <a:cubicBezTo>
                      <a:pt x="588" y="186"/>
                      <a:pt x="592" y="181"/>
                      <a:pt x="597" y="175"/>
                    </a:cubicBezTo>
                    <a:cubicBezTo>
                      <a:pt x="605" y="165"/>
                      <a:pt x="615" y="156"/>
                      <a:pt x="624" y="147"/>
                    </a:cubicBezTo>
                    <a:cubicBezTo>
                      <a:pt x="639" y="134"/>
                      <a:pt x="653" y="120"/>
                      <a:pt x="666" y="106"/>
                    </a:cubicBezTo>
                    <a:cubicBezTo>
                      <a:pt x="677" y="96"/>
                      <a:pt x="687" y="86"/>
                      <a:pt x="698" y="76"/>
                    </a:cubicBezTo>
                    <a:cubicBezTo>
                      <a:pt x="706" y="70"/>
                      <a:pt x="714" y="63"/>
                      <a:pt x="723" y="58"/>
                    </a:cubicBezTo>
                    <a:close/>
                    <a:moveTo>
                      <a:pt x="580" y="201"/>
                    </a:moveTo>
                    <a:cubicBezTo>
                      <a:pt x="580" y="201"/>
                      <a:pt x="580" y="201"/>
                      <a:pt x="580" y="201"/>
                    </a:cubicBezTo>
                    <a:cubicBezTo>
                      <a:pt x="583" y="198"/>
                      <a:pt x="586" y="195"/>
                      <a:pt x="590" y="192"/>
                    </a:cubicBezTo>
                    <a:cubicBezTo>
                      <a:pt x="602" y="182"/>
                      <a:pt x="614" y="172"/>
                      <a:pt x="626" y="161"/>
                    </a:cubicBezTo>
                    <a:cubicBezTo>
                      <a:pt x="628" y="160"/>
                      <a:pt x="630" y="158"/>
                      <a:pt x="632" y="156"/>
                    </a:cubicBezTo>
                    <a:cubicBezTo>
                      <a:pt x="632" y="156"/>
                      <a:pt x="632" y="156"/>
                      <a:pt x="632" y="156"/>
                    </a:cubicBezTo>
                    <a:cubicBezTo>
                      <a:pt x="632" y="157"/>
                      <a:pt x="631" y="158"/>
                      <a:pt x="630" y="159"/>
                    </a:cubicBezTo>
                    <a:cubicBezTo>
                      <a:pt x="626" y="166"/>
                      <a:pt x="621" y="173"/>
                      <a:pt x="617" y="180"/>
                    </a:cubicBezTo>
                    <a:cubicBezTo>
                      <a:pt x="615" y="184"/>
                      <a:pt x="613" y="188"/>
                      <a:pt x="611" y="192"/>
                    </a:cubicBezTo>
                    <a:cubicBezTo>
                      <a:pt x="610" y="193"/>
                      <a:pt x="609" y="194"/>
                      <a:pt x="608" y="194"/>
                    </a:cubicBezTo>
                    <a:cubicBezTo>
                      <a:pt x="599" y="196"/>
                      <a:pt x="590" y="199"/>
                      <a:pt x="581" y="201"/>
                    </a:cubicBezTo>
                    <a:cubicBezTo>
                      <a:pt x="580" y="201"/>
                      <a:pt x="580" y="201"/>
                      <a:pt x="580" y="201"/>
                    </a:cubicBezTo>
                    <a:cubicBezTo>
                      <a:pt x="580" y="201"/>
                      <a:pt x="580" y="201"/>
                      <a:pt x="580" y="201"/>
                    </a:cubicBezTo>
                    <a:cubicBezTo>
                      <a:pt x="579" y="202"/>
                      <a:pt x="579" y="202"/>
                      <a:pt x="579" y="202"/>
                    </a:cubicBezTo>
                    <a:cubicBezTo>
                      <a:pt x="579" y="202"/>
                      <a:pt x="580" y="201"/>
                      <a:pt x="580" y="201"/>
                    </a:cubicBezTo>
                    <a:close/>
                    <a:moveTo>
                      <a:pt x="724" y="61"/>
                    </a:moveTo>
                    <a:cubicBezTo>
                      <a:pt x="724" y="61"/>
                      <a:pt x="724" y="62"/>
                      <a:pt x="723" y="62"/>
                    </a:cubicBezTo>
                    <a:cubicBezTo>
                      <a:pt x="723" y="62"/>
                      <a:pt x="723" y="62"/>
                      <a:pt x="723" y="63"/>
                    </a:cubicBezTo>
                    <a:cubicBezTo>
                      <a:pt x="718" y="68"/>
                      <a:pt x="713" y="72"/>
                      <a:pt x="708" y="78"/>
                    </a:cubicBezTo>
                    <a:cubicBezTo>
                      <a:pt x="697" y="89"/>
                      <a:pt x="685" y="100"/>
                      <a:pt x="673" y="110"/>
                    </a:cubicBezTo>
                    <a:cubicBezTo>
                      <a:pt x="666" y="117"/>
                      <a:pt x="660" y="124"/>
                      <a:pt x="654" y="130"/>
                    </a:cubicBezTo>
                    <a:cubicBezTo>
                      <a:pt x="648" y="136"/>
                      <a:pt x="644" y="141"/>
                      <a:pt x="637" y="146"/>
                    </a:cubicBezTo>
                    <a:cubicBezTo>
                      <a:pt x="637" y="146"/>
                      <a:pt x="637" y="146"/>
                      <a:pt x="637" y="146"/>
                    </a:cubicBezTo>
                    <a:cubicBezTo>
                      <a:pt x="636" y="147"/>
                      <a:pt x="636" y="147"/>
                      <a:pt x="635" y="148"/>
                    </a:cubicBezTo>
                    <a:cubicBezTo>
                      <a:pt x="635" y="148"/>
                      <a:pt x="634" y="149"/>
                      <a:pt x="634" y="149"/>
                    </a:cubicBezTo>
                    <a:cubicBezTo>
                      <a:pt x="634" y="150"/>
                      <a:pt x="633" y="150"/>
                      <a:pt x="633" y="150"/>
                    </a:cubicBezTo>
                    <a:cubicBezTo>
                      <a:pt x="633" y="150"/>
                      <a:pt x="633" y="150"/>
                      <a:pt x="633" y="150"/>
                    </a:cubicBezTo>
                    <a:cubicBezTo>
                      <a:pt x="633" y="150"/>
                      <a:pt x="633" y="150"/>
                      <a:pt x="633" y="150"/>
                    </a:cubicBezTo>
                    <a:cubicBezTo>
                      <a:pt x="633" y="150"/>
                      <a:pt x="634" y="149"/>
                      <a:pt x="634" y="149"/>
                    </a:cubicBezTo>
                    <a:cubicBezTo>
                      <a:pt x="634" y="149"/>
                      <a:pt x="635" y="148"/>
                      <a:pt x="635" y="148"/>
                    </a:cubicBezTo>
                    <a:cubicBezTo>
                      <a:pt x="636" y="147"/>
                      <a:pt x="636" y="147"/>
                      <a:pt x="637" y="146"/>
                    </a:cubicBezTo>
                    <a:cubicBezTo>
                      <a:pt x="637" y="146"/>
                      <a:pt x="637" y="146"/>
                      <a:pt x="637" y="146"/>
                    </a:cubicBezTo>
                    <a:cubicBezTo>
                      <a:pt x="640" y="143"/>
                      <a:pt x="642" y="140"/>
                      <a:pt x="644" y="138"/>
                    </a:cubicBezTo>
                    <a:cubicBezTo>
                      <a:pt x="652" y="129"/>
                      <a:pt x="660" y="120"/>
                      <a:pt x="668" y="111"/>
                    </a:cubicBezTo>
                    <a:cubicBezTo>
                      <a:pt x="671" y="108"/>
                      <a:pt x="674" y="106"/>
                      <a:pt x="677" y="103"/>
                    </a:cubicBezTo>
                    <a:cubicBezTo>
                      <a:pt x="679" y="101"/>
                      <a:pt x="681" y="99"/>
                      <a:pt x="683" y="98"/>
                    </a:cubicBezTo>
                    <a:cubicBezTo>
                      <a:pt x="686" y="95"/>
                      <a:pt x="689" y="92"/>
                      <a:pt x="692" y="89"/>
                    </a:cubicBezTo>
                    <a:cubicBezTo>
                      <a:pt x="699" y="83"/>
                      <a:pt x="705" y="77"/>
                      <a:pt x="712" y="71"/>
                    </a:cubicBezTo>
                    <a:cubicBezTo>
                      <a:pt x="716" y="68"/>
                      <a:pt x="719" y="66"/>
                      <a:pt x="723" y="63"/>
                    </a:cubicBezTo>
                    <a:cubicBezTo>
                      <a:pt x="723" y="62"/>
                      <a:pt x="723" y="62"/>
                      <a:pt x="723" y="62"/>
                    </a:cubicBezTo>
                    <a:cubicBezTo>
                      <a:pt x="724" y="62"/>
                      <a:pt x="724" y="61"/>
                      <a:pt x="724" y="61"/>
                    </a:cubicBezTo>
                    <a:cubicBezTo>
                      <a:pt x="725" y="61"/>
                      <a:pt x="725" y="60"/>
                      <a:pt x="725" y="60"/>
                    </a:cubicBezTo>
                    <a:cubicBezTo>
                      <a:pt x="726" y="60"/>
                      <a:pt x="726" y="60"/>
                      <a:pt x="726" y="60"/>
                    </a:cubicBezTo>
                    <a:cubicBezTo>
                      <a:pt x="725" y="60"/>
                      <a:pt x="725" y="61"/>
                      <a:pt x="724" y="61"/>
                    </a:cubicBezTo>
                    <a:close/>
                    <a:moveTo>
                      <a:pt x="565" y="198"/>
                    </a:moveTo>
                    <a:cubicBezTo>
                      <a:pt x="571" y="187"/>
                      <a:pt x="578" y="176"/>
                      <a:pt x="587" y="166"/>
                    </a:cubicBezTo>
                    <a:cubicBezTo>
                      <a:pt x="596" y="155"/>
                      <a:pt x="606" y="143"/>
                      <a:pt x="616" y="132"/>
                    </a:cubicBezTo>
                    <a:cubicBezTo>
                      <a:pt x="621" y="126"/>
                      <a:pt x="628" y="121"/>
                      <a:pt x="633" y="115"/>
                    </a:cubicBezTo>
                    <a:cubicBezTo>
                      <a:pt x="641" y="108"/>
                      <a:pt x="647" y="101"/>
                      <a:pt x="655" y="94"/>
                    </a:cubicBezTo>
                    <a:cubicBezTo>
                      <a:pt x="665" y="85"/>
                      <a:pt x="676" y="78"/>
                      <a:pt x="688" y="71"/>
                    </a:cubicBezTo>
                    <a:cubicBezTo>
                      <a:pt x="697" y="66"/>
                      <a:pt x="706" y="60"/>
                      <a:pt x="716" y="55"/>
                    </a:cubicBezTo>
                    <a:cubicBezTo>
                      <a:pt x="720" y="53"/>
                      <a:pt x="725" y="51"/>
                      <a:pt x="729" y="50"/>
                    </a:cubicBezTo>
                    <a:cubicBezTo>
                      <a:pt x="729" y="50"/>
                      <a:pt x="729" y="50"/>
                      <a:pt x="729" y="49"/>
                    </a:cubicBezTo>
                    <a:cubicBezTo>
                      <a:pt x="730" y="49"/>
                      <a:pt x="730" y="49"/>
                      <a:pt x="730" y="49"/>
                    </a:cubicBezTo>
                    <a:cubicBezTo>
                      <a:pt x="731" y="49"/>
                      <a:pt x="731" y="49"/>
                      <a:pt x="731" y="49"/>
                    </a:cubicBezTo>
                    <a:cubicBezTo>
                      <a:pt x="731" y="49"/>
                      <a:pt x="732" y="48"/>
                      <a:pt x="732" y="48"/>
                    </a:cubicBezTo>
                    <a:cubicBezTo>
                      <a:pt x="732" y="48"/>
                      <a:pt x="733" y="48"/>
                      <a:pt x="733" y="48"/>
                    </a:cubicBezTo>
                    <a:cubicBezTo>
                      <a:pt x="733" y="48"/>
                      <a:pt x="733" y="48"/>
                      <a:pt x="734" y="48"/>
                    </a:cubicBezTo>
                    <a:cubicBezTo>
                      <a:pt x="734" y="47"/>
                      <a:pt x="734" y="47"/>
                      <a:pt x="735" y="47"/>
                    </a:cubicBezTo>
                    <a:cubicBezTo>
                      <a:pt x="735" y="47"/>
                      <a:pt x="735" y="47"/>
                      <a:pt x="735" y="47"/>
                    </a:cubicBezTo>
                    <a:cubicBezTo>
                      <a:pt x="735" y="47"/>
                      <a:pt x="735" y="47"/>
                      <a:pt x="735" y="47"/>
                    </a:cubicBezTo>
                    <a:cubicBezTo>
                      <a:pt x="734" y="47"/>
                      <a:pt x="734" y="47"/>
                      <a:pt x="734" y="48"/>
                    </a:cubicBezTo>
                    <a:cubicBezTo>
                      <a:pt x="734" y="48"/>
                      <a:pt x="733" y="48"/>
                      <a:pt x="733" y="48"/>
                    </a:cubicBezTo>
                    <a:cubicBezTo>
                      <a:pt x="733" y="48"/>
                      <a:pt x="732" y="48"/>
                      <a:pt x="732" y="48"/>
                    </a:cubicBezTo>
                    <a:cubicBezTo>
                      <a:pt x="732" y="48"/>
                      <a:pt x="731" y="49"/>
                      <a:pt x="731" y="49"/>
                    </a:cubicBezTo>
                    <a:cubicBezTo>
                      <a:pt x="731" y="49"/>
                      <a:pt x="731" y="49"/>
                      <a:pt x="730" y="49"/>
                    </a:cubicBezTo>
                    <a:cubicBezTo>
                      <a:pt x="730" y="49"/>
                      <a:pt x="730" y="49"/>
                      <a:pt x="729" y="50"/>
                    </a:cubicBezTo>
                    <a:cubicBezTo>
                      <a:pt x="729" y="50"/>
                      <a:pt x="729" y="50"/>
                      <a:pt x="729" y="50"/>
                    </a:cubicBezTo>
                    <a:cubicBezTo>
                      <a:pt x="726" y="52"/>
                      <a:pt x="723" y="54"/>
                      <a:pt x="720" y="56"/>
                    </a:cubicBezTo>
                    <a:cubicBezTo>
                      <a:pt x="711" y="61"/>
                      <a:pt x="702" y="67"/>
                      <a:pt x="693" y="73"/>
                    </a:cubicBezTo>
                    <a:cubicBezTo>
                      <a:pt x="681" y="82"/>
                      <a:pt x="668" y="91"/>
                      <a:pt x="656" y="101"/>
                    </a:cubicBezTo>
                    <a:cubicBezTo>
                      <a:pt x="648" y="108"/>
                      <a:pt x="640" y="115"/>
                      <a:pt x="632" y="122"/>
                    </a:cubicBezTo>
                    <a:cubicBezTo>
                      <a:pt x="621" y="133"/>
                      <a:pt x="610" y="145"/>
                      <a:pt x="599" y="157"/>
                    </a:cubicBezTo>
                    <a:cubicBezTo>
                      <a:pt x="593" y="163"/>
                      <a:pt x="589" y="170"/>
                      <a:pt x="584" y="177"/>
                    </a:cubicBezTo>
                    <a:cubicBezTo>
                      <a:pt x="576" y="187"/>
                      <a:pt x="569" y="196"/>
                      <a:pt x="562" y="206"/>
                    </a:cubicBezTo>
                    <a:cubicBezTo>
                      <a:pt x="562" y="206"/>
                      <a:pt x="562" y="207"/>
                      <a:pt x="561" y="207"/>
                    </a:cubicBezTo>
                    <a:cubicBezTo>
                      <a:pt x="562" y="204"/>
                      <a:pt x="563" y="201"/>
                      <a:pt x="565" y="198"/>
                    </a:cubicBezTo>
                    <a:close/>
                    <a:moveTo>
                      <a:pt x="559" y="219"/>
                    </a:moveTo>
                    <a:cubicBezTo>
                      <a:pt x="562" y="221"/>
                      <a:pt x="563" y="225"/>
                      <a:pt x="564" y="229"/>
                    </a:cubicBezTo>
                    <a:cubicBezTo>
                      <a:pt x="567" y="239"/>
                      <a:pt x="572" y="247"/>
                      <a:pt x="579" y="254"/>
                    </a:cubicBezTo>
                    <a:cubicBezTo>
                      <a:pt x="586" y="261"/>
                      <a:pt x="592" y="268"/>
                      <a:pt x="599" y="274"/>
                    </a:cubicBezTo>
                    <a:cubicBezTo>
                      <a:pt x="599" y="275"/>
                      <a:pt x="598" y="275"/>
                      <a:pt x="598" y="275"/>
                    </a:cubicBezTo>
                    <a:cubicBezTo>
                      <a:pt x="591" y="270"/>
                      <a:pt x="584" y="266"/>
                      <a:pt x="577" y="261"/>
                    </a:cubicBezTo>
                    <a:cubicBezTo>
                      <a:pt x="571" y="257"/>
                      <a:pt x="565" y="254"/>
                      <a:pt x="559" y="250"/>
                    </a:cubicBezTo>
                    <a:cubicBezTo>
                      <a:pt x="553" y="246"/>
                      <a:pt x="547" y="242"/>
                      <a:pt x="541" y="239"/>
                    </a:cubicBezTo>
                    <a:cubicBezTo>
                      <a:pt x="536" y="236"/>
                      <a:pt x="530" y="233"/>
                      <a:pt x="525" y="231"/>
                    </a:cubicBezTo>
                    <a:cubicBezTo>
                      <a:pt x="527" y="229"/>
                      <a:pt x="548" y="221"/>
                      <a:pt x="559" y="219"/>
                    </a:cubicBezTo>
                    <a:close/>
                    <a:moveTo>
                      <a:pt x="581" y="281"/>
                    </a:moveTo>
                    <a:cubicBezTo>
                      <a:pt x="585" y="284"/>
                      <a:pt x="589" y="286"/>
                      <a:pt x="593" y="289"/>
                    </a:cubicBezTo>
                    <a:cubicBezTo>
                      <a:pt x="587" y="287"/>
                      <a:pt x="582" y="285"/>
                      <a:pt x="577" y="282"/>
                    </a:cubicBezTo>
                    <a:cubicBezTo>
                      <a:pt x="574" y="279"/>
                      <a:pt x="570" y="277"/>
                      <a:pt x="567" y="275"/>
                    </a:cubicBezTo>
                    <a:cubicBezTo>
                      <a:pt x="564" y="273"/>
                      <a:pt x="560" y="271"/>
                      <a:pt x="557" y="269"/>
                    </a:cubicBezTo>
                    <a:cubicBezTo>
                      <a:pt x="553" y="267"/>
                      <a:pt x="550" y="266"/>
                      <a:pt x="547" y="263"/>
                    </a:cubicBezTo>
                    <a:cubicBezTo>
                      <a:pt x="538" y="256"/>
                      <a:pt x="530" y="249"/>
                      <a:pt x="522" y="243"/>
                    </a:cubicBezTo>
                    <a:cubicBezTo>
                      <a:pt x="522" y="242"/>
                      <a:pt x="521" y="242"/>
                      <a:pt x="521" y="242"/>
                    </a:cubicBezTo>
                    <a:cubicBezTo>
                      <a:pt x="521" y="242"/>
                      <a:pt x="521" y="242"/>
                      <a:pt x="521" y="242"/>
                    </a:cubicBezTo>
                    <a:cubicBezTo>
                      <a:pt x="519" y="240"/>
                      <a:pt x="518" y="238"/>
                      <a:pt x="516" y="237"/>
                    </a:cubicBezTo>
                    <a:cubicBezTo>
                      <a:pt x="515" y="236"/>
                      <a:pt x="515" y="236"/>
                      <a:pt x="515" y="236"/>
                    </a:cubicBezTo>
                    <a:cubicBezTo>
                      <a:pt x="515" y="236"/>
                      <a:pt x="515" y="235"/>
                      <a:pt x="515" y="235"/>
                    </a:cubicBezTo>
                    <a:cubicBezTo>
                      <a:pt x="515" y="235"/>
                      <a:pt x="515" y="236"/>
                      <a:pt x="515" y="236"/>
                    </a:cubicBezTo>
                    <a:cubicBezTo>
                      <a:pt x="515" y="236"/>
                      <a:pt x="515" y="236"/>
                      <a:pt x="516" y="237"/>
                    </a:cubicBezTo>
                    <a:cubicBezTo>
                      <a:pt x="518" y="238"/>
                      <a:pt x="519" y="240"/>
                      <a:pt x="521" y="242"/>
                    </a:cubicBezTo>
                    <a:cubicBezTo>
                      <a:pt x="521" y="242"/>
                      <a:pt x="521" y="242"/>
                      <a:pt x="521" y="242"/>
                    </a:cubicBezTo>
                    <a:cubicBezTo>
                      <a:pt x="527" y="246"/>
                      <a:pt x="533" y="250"/>
                      <a:pt x="539" y="255"/>
                    </a:cubicBezTo>
                    <a:cubicBezTo>
                      <a:pt x="547" y="260"/>
                      <a:pt x="554" y="265"/>
                      <a:pt x="563" y="269"/>
                    </a:cubicBezTo>
                    <a:cubicBezTo>
                      <a:pt x="569" y="273"/>
                      <a:pt x="575" y="277"/>
                      <a:pt x="581" y="281"/>
                    </a:cubicBezTo>
                    <a:close/>
                    <a:moveTo>
                      <a:pt x="572" y="270"/>
                    </a:moveTo>
                    <a:cubicBezTo>
                      <a:pt x="572" y="270"/>
                      <a:pt x="572" y="270"/>
                      <a:pt x="572" y="270"/>
                    </a:cubicBezTo>
                    <a:cubicBezTo>
                      <a:pt x="572" y="270"/>
                      <a:pt x="572" y="270"/>
                      <a:pt x="573" y="270"/>
                    </a:cubicBezTo>
                    <a:cubicBezTo>
                      <a:pt x="573" y="270"/>
                      <a:pt x="573" y="270"/>
                      <a:pt x="573" y="271"/>
                    </a:cubicBezTo>
                    <a:cubicBezTo>
                      <a:pt x="572" y="270"/>
                      <a:pt x="572" y="270"/>
                      <a:pt x="572" y="270"/>
                    </a:cubicBezTo>
                    <a:close/>
                    <a:moveTo>
                      <a:pt x="580" y="276"/>
                    </a:moveTo>
                    <a:cubicBezTo>
                      <a:pt x="581" y="276"/>
                      <a:pt x="581" y="275"/>
                      <a:pt x="581" y="275"/>
                    </a:cubicBezTo>
                    <a:cubicBezTo>
                      <a:pt x="581" y="276"/>
                      <a:pt x="582" y="276"/>
                      <a:pt x="582" y="276"/>
                    </a:cubicBezTo>
                    <a:cubicBezTo>
                      <a:pt x="582" y="276"/>
                      <a:pt x="582" y="276"/>
                      <a:pt x="582" y="276"/>
                    </a:cubicBezTo>
                    <a:cubicBezTo>
                      <a:pt x="582" y="277"/>
                      <a:pt x="582" y="277"/>
                      <a:pt x="582" y="277"/>
                    </a:cubicBezTo>
                    <a:cubicBezTo>
                      <a:pt x="594" y="283"/>
                      <a:pt x="604" y="291"/>
                      <a:pt x="614" y="298"/>
                    </a:cubicBezTo>
                    <a:cubicBezTo>
                      <a:pt x="614" y="298"/>
                      <a:pt x="614" y="299"/>
                      <a:pt x="614" y="299"/>
                    </a:cubicBezTo>
                    <a:cubicBezTo>
                      <a:pt x="612" y="298"/>
                      <a:pt x="610" y="296"/>
                      <a:pt x="608" y="295"/>
                    </a:cubicBezTo>
                    <a:cubicBezTo>
                      <a:pt x="601" y="290"/>
                      <a:pt x="593" y="285"/>
                      <a:pt x="586" y="279"/>
                    </a:cubicBezTo>
                    <a:cubicBezTo>
                      <a:pt x="585" y="278"/>
                      <a:pt x="584" y="278"/>
                      <a:pt x="582" y="277"/>
                    </a:cubicBezTo>
                    <a:cubicBezTo>
                      <a:pt x="582" y="277"/>
                      <a:pt x="582" y="277"/>
                      <a:pt x="582" y="276"/>
                    </a:cubicBezTo>
                    <a:cubicBezTo>
                      <a:pt x="582" y="276"/>
                      <a:pt x="582" y="276"/>
                      <a:pt x="582" y="276"/>
                    </a:cubicBezTo>
                    <a:cubicBezTo>
                      <a:pt x="581" y="276"/>
                      <a:pt x="581" y="276"/>
                      <a:pt x="580" y="276"/>
                    </a:cubicBezTo>
                    <a:close/>
                    <a:moveTo>
                      <a:pt x="571" y="281"/>
                    </a:moveTo>
                    <a:cubicBezTo>
                      <a:pt x="571" y="281"/>
                      <a:pt x="571" y="281"/>
                      <a:pt x="571" y="281"/>
                    </a:cubicBezTo>
                    <a:cubicBezTo>
                      <a:pt x="571" y="281"/>
                      <a:pt x="571" y="281"/>
                      <a:pt x="571" y="281"/>
                    </a:cubicBezTo>
                    <a:close/>
                    <a:moveTo>
                      <a:pt x="485" y="259"/>
                    </a:moveTo>
                    <a:cubicBezTo>
                      <a:pt x="481" y="255"/>
                      <a:pt x="476" y="252"/>
                      <a:pt x="472" y="248"/>
                    </a:cubicBezTo>
                    <a:cubicBezTo>
                      <a:pt x="471" y="248"/>
                      <a:pt x="471" y="248"/>
                      <a:pt x="471" y="247"/>
                    </a:cubicBezTo>
                    <a:cubicBezTo>
                      <a:pt x="475" y="248"/>
                      <a:pt x="490" y="257"/>
                      <a:pt x="500" y="265"/>
                    </a:cubicBezTo>
                    <a:cubicBezTo>
                      <a:pt x="493" y="266"/>
                      <a:pt x="489" y="263"/>
                      <a:pt x="485" y="259"/>
                    </a:cubicBezTo>
                    <a:close/>
                    <a:moveTo>
                      <a:pt x="486" y="263"/>
                    </a:moveTo>
                    <a:cubicBezTo>
                      <a:pt x="483" y="263"/>
                      <a:pt x="477" y="259"/>
                      <a:pt x="474" y="253"/>
                    </a:cubicBezTo>
                    <a:cubicBezTo>
                      <a:pt x="474" y="253"/>
                      <a:pt x="474" y="253"/>
                      <a:pt x="474" y="253"/>
                    </a:cubicBezTo>
                    <a:cubicBezTo>
                      <a:pt x="474" y="253"/>
                      <a:pt x="473" y="252"/>
                      <a:pt x="473" y="252"/>
                    </a:cubicBezTo>
                    <a:cubicBezTo>
                      <a:pt x="473" y="252"/>
                      <a:pt x="474" y="253"/>
                      <a:pt x="474" y="253"/>
                    </a:cubicBezTo>
                    <a:cubicBezTo>
                      <a:pt x="474" y="253"/>
                      <a:pt x="474" y="253"/>
                      <a:pt x="474" y="253"/>
                    </a:cubicBezTo>
                    <a:cubicBezTo>
                      <a:pt x="477" y="255"/>
                      <a:pt x="480" y="257"/>
                      <a:pt x="482" y="260"/>
                    </a:cubicBezTo>
                    <a:cubicBezTo>
                      <a:pt x="484" y="261"/>
                      <a:pt x="485" y="262"/>
                      <a:pt x="486" y="263"/>
                    </a:cubicBezTo>
                    <a:close/>
                    <a:moveTo>
                      <a:pt x="498" y="259"/>
                    </a:moveTo>
                    <a:cubicBezTo>
                      <a:pt x="498" y="259"/>
                      <a:pt x="498" y="259"/>
                      <a:pt x="498" y="259"/>
                    </a:cubicBezTo>
                    <a:cubicBezTo>
                      <a:pt x="499" y="260"/>
                      <a:pt x="500" y="260"/>
                      <a:pt x="500" y="261"/>
                    </a:cubicBezTo>
                    <a:cubicBezTo>
                      <a:pt x="500" y="261"/>
                      <a:pt x="501" y="261"/>
                      <a:pt x="501" y="261"/>
                    </a:cubicBezTo>
                    <a:cubicBezTo>
                      <a:pt x="503" y="262"/>
                      <a:pt x="506" y="264"/>
                      <a:pt x="508" y="265"/>
                    </a:cubicBezTo>
                    <a:cubicBezTo>
                      <a:pt x="508" y="265"/>
                      <a:pt x="508" y="266"/>
                      <a:pt x="508" y="266"/>
                    </a:cubicBezTo>
                    <a:cubicBezTo>
                      <a:pt x="505" y="265"/>
                      <a:pt x="503" y="263"/>
                      <a:pt x="501" y="261"/>
                    </a:cubicBezTo>
                    <a:cubicBezTo>
                      <a:pt x="501" y="261"/>
                      <a:pt x="500" y="261"/>
                      <a:pt x="500" y="261"/>
                    </a:cubicBezTo>
                    <a:cubicBezTo>
                      <a:pt x="500" y="260"/>
                      <a:pt x="499" y="260"/>
                      <a:pt x="498" y="259"/>
                    </a:cubicBezTo>
                    <a:close/>
                    <a:moveTo>
                      <a:pt x="493" y="253"/>
                    </a:moveTo>
                    <a:cubicBezTo>
                      <a:pt x="490" y="252"/>
                      <a:pt x="487" y="251"/>
                      <a:pt x="484" y="249"/>
                    </a:cubicBezTo>
                    <a:cubicBezTo>
                      <a:pt x="482" y="248"/>
                      <a:pt x="480" y="248"/>
                      <a:pt x="477" y="247"/>
                    </a:cubicBezTo>
                    <a:cubicBezTo>
                      <a:pt x="478" y="247"/>
                      <a:pt x="478" y="246"/>
                      <a:pt x="478" y="246"/>
                    </a:cubicBezTo>
                    <a:cubicBezTo>
                      <a:pt x="493" y="250"/>
                      <a:pt x="506" y="257"/>
                      <a:pt x="518" y="267"/>
                    </a:cubicBezTo>
                    <a:cubicBezTo>
                      <a:pt x="518" y="267"/>
                      <a:pt x="518" y="267"/>
                      <a:pt x="518" y="268"/>
                    </a:cubicBezTo>
                    <a:cubicBezTo>
                      <a:pt x="516" y="267"/>
                      <a:pt x="514" y="267"/>
                      <a:pt x="513" y="266"/>
                    </a:cubicBezTo>
                    <a:cubicBezTo>
                      <a:pt x="506" y="262"/>
                      <a:pt x="500" y="257"/>
                      <a:pt x="493" y="253"/>
                    </a:cubicBezTo>
                    <a:close/>
                    <a:moveTo>
                      <a:pt x="515" y="185"/>
                    </a:moveTo>
                    <a:cubicBezTo>
                      <a:pt x="510" y="191"/>
                      <a:pt x="506" y="196"/>
                      <a:pt x="501" y="201"/>
                    </a:cubicBezTo>
                    <a:cubicBezTo>
                      <a:pt x="495" y="209"/>
                      <a:pt x="488" y="217"/>
                      <a:pt x="482" y="225"/>
                    </a:cubicBezTo>
                    <a:cubicBezTo>
                      <a:pt x="481" y="225"/>
                      <a:pt x="480" y="226"/>
                      <a:pt x="479" y="227"/>
                    </a:cubicBezTo>
                    <a:cubicBezTo>
                      <a:pt x="481" y="223"/>
                      <a:pt x="483" y="220"/>
                      <a:pt x="486" y="216"/>
                    </a:cubicBezTo>
                    <a:cubicBezTo>
                      <a:pt x="492" y="209"/>
                      <a:pt x="499" y="201"/>
                      <a:pt x="505" y="193"/>
                    </a:cubicBezTo>
                    <a:cubicBezTo>
                      <a:pt x="515" y="181"/>
                      <a:pt x="525" y="169"/>
                      <a:pt x="535" y="156"/>
                    </a:cubicBezTo>
                    <a:cubicBezTo>
                      <a:pt x="536" y="156"/>
                      <a:pt x="536" y="156"/>
                      <a:pt x="536" y="156"/>
                    </a:cubicBezTo>
                    <a:cubicBezTo>
                      <a:pt x="537" y="156"/>
                      <a:pt x="537" y="156"/>
                      <a:pt x="537" y="156"/>
                    </a:cubicBezTo>
                    <a:cubicBezTo>
                      <a:pt x="534" y="160"/>
                      <a:pt x="532" y="164"/>
                      <a:pt x="529" y="167"/>
                    </a:cubicBezTo>
                    <a:cubicBezTo>
                      <a:pt x="524" y="173"/>
                      <a:pt x="520" y="179"/>
                      <a:pt x="515" y="185"/>
                    </a:cubicBezTo>
                    <a:close/>
                    <a:moveTo>
                      <a:pt x="523" y="179"/>
                    </a:moveTo>
                    <a:cubicBezTo>
                      <a:pt x="522" y="183"/>
                      <a:pt x="520" y="187"/>
                      <a:pt x="519" y="191"/>
                    </a:cubicBezTo>
                    <a:cubicBezTo>
                      <a:pt x="515" y="201"/>
                      <a:pt x="510" y="212"/>
                      <a:pt x="506" y="222"/>
                    </a:cubicBezTo>
                    <a:cubicBezTo>
                      <a:pt x="506" y="225"/>
                      <a:pt x="504" y="226"/>
                      <a:pt x="502" y="226"/>
                    </a:cubicBezTo>
                    <a:cubicBezTo>
                      <a:pt x="495" y="228"/>
                      <a:pt x="488" y="231"/>
                      <a:pt x="481" y="233"/>
                    </a:cubicBezTo>
                    <a:cubicBezTo>
                      <a:pt x="481" y="233"/>
                      <a:pt x="480" y="233"/>
                      <a:pt x="479" y="233"/>
                    </a:cubicBezTo>
                    <a:cubicBezTo>
                      <a:pt x="479" y="233"/>
                      <a:pt x="479" y="233"/>
                      <a:pt x="479" y="233"/>
                    </a:cubicBezTo>
                    <a:cubicBezTo>
                      <a:pt x="479" y="233"/>
                      <a:pt x="479" y="233"/>
                      <a:pt x="479" y="233"/>
                    </a:cubicBezTo>
                    <a:cubicBezTo>
                      <a:pt x="479" y="233"/>
                      <a:pt x="479" y="233"/>
                      <a:pt x="479" y="233"/>
                    </a:cubicBezTo>
                    <a:cubicBezTo>
                      <a:pt x="485" y="227"/>
                      <a:pt x="490" y="220"/>
                      <a:pt x="495" y="214"/>
                    </a:cubicBezTo>
                    <a:cubicBezTo>
                      <a:pt x="502" y="206"/>
                      <a:pt x="510" y="197"/>
                      <a:pt x="517" y="188"/>
                    </a:cubicBezTo>
                    <a:cubicBezTo>
                      <a:pt x="519" y="186"/>
                      <a:pt x="521" y="183"/>
                      <a:pt x="523" y="179"/>
                    </a:cubicBezTo>
                    <a:close/>
                    <a:moveTo>
                      <a:pt x="487" y="246"/>
                    </a:moveTo>
                    <a:cubicBezTo>
                      <a:pt x="485" y="245"/>
                      <a:pt x="484" y="244"/>
                      <a:pt x="483" y="244"/>
                    </a:cubicBezTo>
                    <a:cubicBezTo>
                      <a:pt x="483" y="244"/>
                      <a:pt x="483" y="244"/>
                      <a:pt x="483" y="244"/>
                    </a:cubicBezTo>
                    <a:cubicBezTo>
                      <a:pt x="483" y="244"/>
                      <a:pt x="483" y="244"/>
                      <a:pt x="483" y="244"/>
                    </a:cubicBezTo>
                    <a:cubicBezTo>
                      <a:pt x="483" y="244"/>
                      <a:pt x="483" y="244"/>
                      <a:pt x="483" y="244"/>
                    </a:cubicBezTo>
                    <a:cubicBezTo>
                      <a:pt x="487" y="242"/>
                      <a:pt x="492" y="241"/>
                      <a:pt x="496" y="240"/>
                    </a:cubicBezTo>
                    <a:cubicBezTo>
                      <a:pt x="499" y="239"/>
                      <a:pt x="502" y="238"/>
                      <a:pt x="505" y="237"/>
                    </a:cubicBezTo>
                    <a:cubicBezTo>
                      <a:pt x="507" y="237"/>
                      <a:pt x="508" y="237"/>
                      <a:pt x="509" y="238"/>
                    </a:cubicBezTo>
                    <a:cubicBezTo>
                      <a:pt x="516" y="244"/>
                      <a:pt x="521" y="251"/>
                      <a:pt x="528" y="256"/>
                    </a:cubicBezTo>
                    <a:cubicBezTo>
                      <a:pt x="535" y="263"/>
                      <a:pt x="543" y="268"/>
                      <a:pt x="551" y="274"/>
                    </a:cubicBezTo>
                    <a:cubicBezTo>
                      <a:pt x="551" y="274"/>
                      <a:pt x="551" y="275"/>
                      <a:pt x="551" y="275"/>
                    </a:cubicBezTo>
                    <a:cubicBezTo>
                      <a:pt x="543" y="273"/>
                      <a:pt x="535" y="271"/>
                      <a:pt x="527" y="269"/>
                    </a:cubicBezTo>
                    <a:cubicBezTo>
                      <a:pt x="525" y="268"/>
                      <a:pt x="523" y="266"/>
                      <a:pt x="521" y="265"/>
                    </a:cubicBezTo>
                    <a:cubicBezTo>
                      <a:pt x="510" y="256"/>
                      <a:pt x="499" y="250"/>
                      <a:pt x="487" y="246"/>
                    </a:cubicBezTo>
                    <a:close/>
                    <a:moveTo>
                      <a:pt x="517" y="241"/>
                    </a:moveTo>
                    <a:cubicBezTo>
                      <a:pt x="517" y="241"/>
                      <a:pt x="517" y="241"/>
                      <a:pt x="517" y="241"/>
                    </a:cubicBezTo>
                    <a:cubicBezTo>
                      <a:pt x="517" y="242"/>
                      <a:pt x="518" y="242"/>
                      <a:pt x="518" y="243"/>
                    </a:cubicBezTo>
                    <a:cubicBezTo>
                      <a:pt x="519" y="243"/>
                      <a:pt x="520" y="244"/>
                      <a:pt x="521" y="245"/>
                    </a:cubicBezTo>
                    <a:cubicBezTo>
                      <a:pt x="521" y="245"/>
                      <a:pt x="521" y="246"/>
                      <a:pt x="521" y="246"/>
                    </a:cubicBezTo>
                    <a:cubicBezTo>
                      <a:pt x="521" y="246"/>
                      <a:pt x="522" y="246"/>
                      <a:pt x="522" y="246"/>
                    </a:cubicBezTo>
                    <a:cubicBezTo>
                      <a:pt x="522" y="246"/>
                      <a:pt x="522" y="246"/>
                      <a:pt x="522" y="246"/>
                    </a:cubicBezTo>
                    <a:cubicBezTo>
                      <a:pt x="522" y="247"/>
                      <a:pt x="523" y="247"/>
                      <a:pt x="523" y="247"/>
                    </a:cubicBezTo>
                    <a:cubicBezTo>
                      <a:pt x="524" y="248"/>
                      <a:pt x="525" y="249"/>
                      <a:pt x="526" y="250"/>
                    </a:cubicBezTo>
                    <a:cubicBezTo>
                      <a:pt x="527" y="251"/>
                      <a:pt x="528" y="251"/>
                      <a:pt x="529" y="252"/>
                    </a:cubicBezTo>
                    <a:cubicBezTo>
                      <a:pt x="529" y="253"/>
                      <a:pt x="530" y="253"/>
                      <a:pt x="530" y="254"/>
                    </a:cubicBezTo>
                    <a:cubicBezTo>
                      <a:pt x="531" y="254"/>
                      <a:pt x="532" y="255"/>
                      <a:pt x="533" y="256"/>
                    </a:cubicBezTo>
                    <a:cubicBezTo>
                      <a:pt x="534" y="256"/>
                      <a:pt x="534" y="256"/>
                      <a:pt x="534" y="256"/>
                    </a:cubicBezTo>
                    <a:cubicBezTo>
                      <a:pt x="534" y="256"/>
                      <a:pt x="534" y="256"/>
                      <a:pt x="534" y="257"/>
                    </a:cubicBezTo>
                    <a:cubicBezTo>
                      <a:pt x="534" y="256"/>
                      <a:pt x="534" y="256"/>
                      <a:pt x="534" y="256"/>
                    </a:cubicBezTo>
                    <a:cubicBezTo>
                      <a:pt x="534" y="256"/>
                      <a:pt x="534" y="256"/>
                      <a:pt x="534" y="256"/>
                    </a:cubicBezTo>
                    <a:cubicBezTo>
                      <a:pt x="534" y="256"/>
                      <a:pt x="533" y="256"/>
                      <a:pt x="533" y="256"/>
                    </a:cubicBezTo>
                    <a:cubicBezTo>
                      <a:pt x="532" y="255"/>
                      <a:pt x="531" y="254"/>
                      <a:pt x="530" y="254"/>
                    </a:cubicBezTo>
                    <a:cubicBezTo>
                      <a:pt x="530" y="253"/>
                      <a:pt x="529" y="253"/>
                      <a:pt x="528" y="252"/>
                    </a:cubicBezTo>
                    <a:cubicBezTo>
                      <a:pt x="528" y="251"/>
                      <a:pt x="527" y="251"/>
                      <a:pt x="526" y="250"/>
                    </a:cubicBezTo>
                    <a:cubicBezTo>
                      <a:pt x="525" y="249"/>
                      <a:pt x="524" y="248"/>
                      <a:pt x="523" y="247"/>
                    </a:cubicBezTo>
                    <a:cubicBezTo>
                      <a:pt x="523" y="247"/>
                      <a:pt x="522" y="247"/>
                      <a:pt x="522" y="246"/>
                    </a:cubicBezTo>
                    <a:cubicBezTo>
                      <a:pt x="522" y="246"/>
                      <a:pt x="522" y="246"/>
                      <a:pt x="522" y="246"/>
                    </a:cubicBezTo>
                    <a:cubicBezTo>
                      <a:pt x="521" y="246"/>
                      <a:pt x="521" y="246"/>
                      <a:pt x="521" y="246"/>
                    </a:cubicBezTo>
                    <a:cubicBezTo>
                      <a:pt x="521" y="246"/>
                      <a:pt x="521" y="245"/>
                      <a:pt x="521" y="245"/>
                    </a:cubicBezTo>
                    <a:cubicBezTo>
                      <a:pt x="520" y="244"/>
                      <a:pt x="519" y="243"/>
                      <a:pt x="518" y="243"/>
                    </a:cubicBezTo>
                    <a:cubicBezTo>
                      <a:pt x="518" y="242"/>
                      <a:pt x="517" y="242"/>
                      <a:pt x="517" y="241"/>
                    </a:cubicBezTo>
                    <a:cubicBezTo>
                      <a:pt x="517" y="241"/>
                      <a:pt x="517" y="241"/>
                      <a:pt x="517" y="241"/>
                    </a:cubicBezTo>
                    <a:close/>
                    <a:moveTo>
                      <a:pt x="547" y="267"/>
                    </a:moveTo>
                    <a:cubicBezTo>
                      <a:pt x="546" y="267"/>
                      <a:pt x="546" y="266"/>
                      <a:pt x="545" y="266"/>
                    </a:cubicBezTo>
                    <a:cubicBezTo>
                      <a:pt x="545" y="266"/>
                      <a:pt x="545" y="265"/>
                      <a:pt x="545" y="265"/>
                    </a:cubicBezTo>
                    <a:cubicBezTo>
                      <a:pt x="545" y="265"/>
                      <a:pt x="545" y="265"/>
                      <a:pt x="545" y="265"/>
                    </a:cubicBezTo>
                    <a:cubicBezTo>
                      <a:pt x="545" y="265"/>
                      <a:pt x="545" y="265"/>
                      <a:pt x="545" y="265"/>
                    </a:cubicBezTo>
                    <a:cubicBezTo>
                      <a:pt x="545" y="265"/>
                      <a:pt x="545" y="266"/>
                      <a:pt x="545" y="266"/>
                    </a:cubicBezTo>
                    <a:cubicBezTo>
                      <a:pt x="551" y="269"/>
                      <a:pt x="556" y="272"/>
                      <a:pt x="562" y="276"/>
                    </a:cubicBezTo>
                    <a:cubicBezTo>
                      <a:pt x="562" y="276"/>
                      <a:pt x="563" y="277"/>
                      <a:pt x="564" y="277"/>
                    </a:cubicBezTo>
                    <a:cubicBezTo>
                      <a:pt x="564" y="277"/>
                      <a:pt x="564" y="277"/>
                      <a:pt x="564" y="278"/>
                    </a:cubicBezTo>
                    <a:cubicBezTo>
                      <a:pt x="564" y="278"/>
                      <a:pt x="564" y="278"/>
                      <a:pt x="564" y="278"/>
                    </a:cubicBezTo>
                    <a:cubicBezTo>
                      <a:pt x="565" y="278"/>
                      <a:pt x="566" y="278"/>
                      <a:pt x="567" y="279"/>
                    </a:cubicBezTo>
                    <a:cubicBezTo>
                      <a:pt x="567" y="279"/>
                      <a:pt x="567" y="279"/>
                      <a:pt x="567" y="279"/>
                    </a:cubicBezTo>
                    <a:cubicBezTo>
                      <a:pt x="566" y="279"/>
                      <a:pt x="565" y="278"/>
                      <a:pt x="564" y="278"/>
                    </a:cubicBezTo>
                    <a:cubicBezTo>
                      <a:pt x="564" y="278"/>
                      <a:pt x="564" y="278"/>
                      <a:pt x="564" y="278"/>
                    </a:cubicBezTo>
                    <a:cubicBezTo>
                      <a:pt x="564" y="278"/>
                      <a:pt x="564" y="277"/>
                      <a:pt x="564" y="277"/>
                    </a:cubicBezTo>
                    <a:cubicBezTo>
                      <a:pt x="558" y="274"/>
                      <a:pt x="552" y="271"/>
                      <a:pt x="547" y="267"/>
                    </a:cubicBezTo>
                    <a:close/>
                    <a:moveTo>
                      <a:pt x="519" y="220"/>
                    </a:moveTo>
                    <a:cubicBezTo>
                      <a:pt x="519" y="218"/>
                      <a:pt x="520" y="216"/>
                      <a:pt x="521" y="214"/>
                    </a:cubicBezTo>
                    <a:cubicBezTo>
                      <a:pt x="530" y="199"/>
                      <a:pt x="539" y="183"/>
                      <a:pt x="551" y="168"/>
                    </a:cubicBezTo>
                    <a:cubicBezTo>
                      <a:pt x="560" y="157"/>
                      <a:pt x="569" y="146"/>
                      <a:pt x="578" y="135"/>
                    </a:cubicBezTo>
                    <a:cubicBezTo>
                      <a:pt x="585" y="127"/>
                      <a:pt x="592" y="119"/>
                      <a:pt x="598" y="111"/>
                    </a:cubicBezTo>
                    <a:cubicBezTo>
                      <a:pt x="603" y="105"/>
                      <a:pt x="608" y="99"/>
                      <a:pt x="613" y="94"/>
                    </a:cubicBezTo>
                    <a:cubicBezTo>
                      <a:pt x="623" y="84"/>
                      <a:pt x="632" y="73"/>
                      <a:pt x="643" y="65"/>
                    </a:cubicBezTo>
                    <a:cubicBezTo>
                      <a:pt x="643" y="64"/>
                      <a:pt x="644" y="64"/>
                      <a:pt x="644" y="63"/>
                    </a:cubicBezTo>
                    <a:cubicBezTo>
                      <a:pt x="644" y="63"/>
                      <a:pt x="645" y="63"/>
                      <a:pt x="645" y="63"/>
                    </a:cubicBezTo>
                    <a:cubicBezTo>
                      <a:pt x="645" y="63"/>
                      <a:pt x="645" y="63"/>
                      <a:pt x="646" y="62"/>
                    </a:cubicBezTo>
                    <a:cubicBezTo>
                      <a:pt x="646" y="62"/>
                      <a:pt x="646" y="62"/>
                      <a:pt x="647" y="61"/>
                    </a:cubicBezTo>
                    <a:cubicBezTo>
                      <a:pt x="647" y="61"/>
                      <a:pt x="647" y="61"/>
                      <a:pt x="648" y="60"/>
                    </a:cubicBezTo>
                    <a:cubicBezTo>
                      <a:pt x="648" y="60"/>
                      <a:pt x="649" y="60"/>
                      <a:pt x="649" y="59"/>
                    </a:cubicBezTo>
                    <a:cubicBezTo>
                      <a:pt x="649" y="59"/>
                      <a:pt x="649" y="59"/>
                      <a:pt x="650" y="59"/>
                    </a:cubicBezTo>
                    <a:cubicBezTo>
                      <a:pt x="650" y="59"/>
                      <a:pt x="650" y="59"/>
                      <a:pt x="650" y="59"/>
                    </a:cubicBezTo>
                    <a:cubicBezTo>
                      <a:pt x="650" y="59"/>
                      <a:pt x="650" y="59"/>
                      <a:pt x="650" y="59"/>
                    </a:cubicBezTo>
                    <a:cubicBezTo>
                      <a:pt x="650" y="59"/>
                      <a:pt x="649" y="59"/>
                      <a:pt x="649" y="59"/>
                    </a:cubicBezTo>
                    <a:cubicBezTo>
                      <a:pt x="649" y="60"/>
                      <a:pt x="648" y="60"/>
                      <a:pt x="648" y="60"/>
                    </a:cubicBezTo>
                    <a:cubicBezTo>
                      <a:pt x="647" y="61"/>
                      <a:pt x="647" y="61"/>
                      <a:pt x="647" y="61"/>
                    </a:cubicBezTo>
                    <a:cubicBezTo>
                      <a:pt x="646" y="62"/>
                      <a:pt x="646" y="62"/>
                      <a:pt x="646" y="62"/>
                    </a:cubicBezTo>
                    <a:cubicBezTo>
                      <a:pt x="645" y="63"/>
                      <a:pt x="645" y="63"/>
                      <a:pt x="645" y="63"/>
                    </a:cubicBezTo>
                    <a:cubicBezTo>
                      <a:pt x="645" y="63"/>
                      <a:pt x="645" y="63"/>
                      <a:pt x="644" y="63"/>
                    </a:cubicBezTo>
                    <a:cubicBezTo>
                      <a:pt x="644" y="64"/>
                      <a:pt x="644" y="65"/>
                      <a:pt x="643" y="66"/>
                    </a:cubicBezTo>
                    <a:cubicBezTo>
                      <a:pt x="632" y="77"/>
                      <a:pt x="621" y="88"/>
                      <a:pt x="610" y="100"/>
                    </a:cubicBezTo>
                    <a:cubicBezTo>
                      <a:pt x="602" y="108"/>
                      <a:pt x="595" y="118"/>
                      <a:pt x="588" y="127"/>
                    </a:cubicBezTo>
                    <a:cubicBezTo>
                      <a:pt x="580" y="137"/>
                      <a:pt x="572" y="148"/>
                      <a:pt x="564" y="158"/>
                    </a:cubicBezTo>
                    <a:cubicBezTo>
                      <a:pt x="559" y="165"/>
                      <a:pt x="553" y="171"/>
                      <a:pt x="547" y="177"/>
                    </a:cubicBezTo>
                    <a:cubicBezTo>
                      <a:pt x="544" y="182"/>
                      <a:pt x="541" y="187"/>
                      <a:pt x="538" y="191"/>
                    </a:cubicBezTo>
                    <a:cubicBezTo>
                      <a:pt x="536" y="193"/>
                      <a:pt x="535" y="195"/>
                      <a:pt x="533" y="197"/>
                    </a:cubicBezTo>
                    <a:cubicBezTo>
                      <a:pt x="529" y="204"/>
                      <a:pt x="525" y="212"/>
                      <a:pt x="520" y="219"/>
                    </a:cubicBezTo>
                    <a:cubicBezTo>
                      <a:pt x="520" y="219"/>
                      <a:pt x="519" y="220"/>
                      <a:pt x="519" y="220"/>
                    </a:cubicBezTo>
                    <a:cubicBezTo>
                      <a:pt x="519" y="220"/>
                      <a:pt x="519" y="220"/>
                      <a:pt x="519" y="220"/>
                    </a:cubicBezTo>
                    <a:close/>
                    <a:moveTo>
                      <a:pt x="522" y="237"/>
                    </a:moveTo>
                    <a:cubicBezTo>
                      <a:pt x="538" y="247"/>
                      <a:pt x="553" y="258"/>
                      <a:pt x="569" y="268"/>
                    </a:cubicBezTo>
                    <a:cubicBezTo>
                      <a:pt x="559" y="264"/>
                      <a:pt x="525" y="241"/>
                      <a:pt x="522" y="237"/>
                    </a:cubicBezTo>
                    <a:close/>
                    <a:moveTo>
                      <a:pt x="528" y="211"/>
                    </a:moveTo>
                    <a:cubicBezTo>
                      <a:pt x="528" y="211"/>
                      <a:pt x="528" y="211"/>
                      <a:pt x="528" y="211"/>
                    </a:cubicBezTo>
                    <a:cubicBezTo>
                      <a:pt x="528" y="211"/>
                      <a:pt x="528" y="211"/>
                      <a:pt x="528" y="211"/>
                    </a:cubicBezTo>
                    <a:close/>
                    <a:moveTo>
                      <a:pt x="656" y="57"/>
                    </a:moveTo>
                    <a:cubicBezTo>
                      <a:pt x="655" y="57"/>
                      <a:pt x="655" y="57"/>
                      <a:pt x="654" y="58"/>
                    </a:cubicBezTo>
                    <a:cubicBezTo>
                      <a:pt x="654" y="58"/>
                      <a:pt x="654" y="58"/>
                      <a:pt x="653" y="59"/>
                    </a:cubicBezTo>
                    <a:cubicBezTo>
                      <a:pt x="653" y="59"/>
                      <a:pt x="653" y="60"/>
                      <a:pt x="652" y="60"/>
                    </a:cubicBezTo>
                    <a:cubicBezTo>
                      <a:pt x="652" y="60"/>
                      <a:pt x="652" y="61"/>
                      <a:pt x="651" y="61"/>
                    </a:cubicBezTo>
                    <a:cubicBezTo>
                      <a:pt x="651" y="61"/>
                      <a:pt x="651" y="61"/>
                      <a:pt x="651" y="61"/>
                    </a:cubicBezTo>
                    <a:cubicBezTo>
                      <a:pt x="648" y="65"/>
                      <a:pt x="644" y="69"/>
                      <a:pt x="641" y="72"/>
                    </a:cubicBezTo>
                    <a:cubicBezTo>
                      <a:pt x="637" y="77"/>
                      <a:pt x="632" y="81"/>
                      <a:pt x="629" y="85"/>
                    </a:cubicBezTo>
                    <a:cubicBezTo>
                      <a:pt x="617" y="99"/>
                      <a:pt x="605" y="114"/>
                      <a:pt x="593" y="129"/>
                    </a:cubicBezTo>
                    <a:cubicBezTo>
                      <a:pt x="587" y="136"/>
                      <a:pt x="581" y="145"/>
                      <a:pt x="575" y="152"/>
                    </a:cubicBezTo>
                    <a:cubicBezTo>
                      <a:pt x="572" y="157"/>
                      <a:pt x="567" y="161"/>
                      <a:pt x="564" y="166"/>
                    </a:cubicBezTo>
                    <a:cubicBezTo>
                      <a:pt x="553" y="179"/>
                      <a:pt x="541" y="192"/>
                      <a:pt x="531" y="207"/>
                    </a:cubicBezTo>
                    <a:cubicBezTo>
                      <a:pt x="531" y="207"/>
                      <a:pt x="530" y="207"/>
                      <a:pt x="530" y="207"/>
                    </a:cubicBezTo>
                    <a:cubicBezTo>
                      <a:pt x="532" y="204"/>
                      <a:pt x="534" y="201"/>
                      <a:pt x="536" y="198"/>
                    </a:cubicBezTo>
                    <a:cubicBezTo>
                      <a:pt x="539" y="193"/>
                      <a:pt x="543" y="187"/>
                      <a:pt x="547" y="182"/>
                    </a:cubicBezTo>
                    <a:cubicBezTo>
                      <a:pt x="548" y="180"/>
                      <a:pt x="550" y="177"/>
                      <a:pt x="552" y="175"/>
                    </a:cubicBezTo>
                    <a:cubicBezTo>
                      <a:pt x="563" y="164"/>
                      <a:pt x="572" y="151"/>
                      <a:pt x="582" y="138"/>
                    </a:cubicBezTo>
                    <a:cubicBezTo>
                      <a:pt x="591" y="127"/>
                      <a:pt x="600" y="115"/>
                      <a:pt x="609" y="104"/>
                    </a:cubicBezTo>
                    <a:cubicBezTo>
                      <a:pt x="616" y="96"/>
                      <a:pt x="624" y="89"/>
                      <a:pt x="631" y="81"/>
                    </a:cubicBezTo>
                    <a:cubicBezTo>
                      <a:pt x="637" y="75"/>
                      <a:pt x="642" y="69"/>
                      <a:pt x="648" y="63"/>
                    </a:cubicBezTo>
                    <a:cubicBezTo>
                      <a:pt x="649" y="62"/>
                      <a:pt x="650" y="62"/>
                      <a:pt x="651" y="61"/>
                    </a:cubicBezTo>
                    <a:cubicBezTo>
                      <a:pt x="651" y="61"/>
                      <a:pt x="651" y="61"/>
                      <a:pt x="651" y="61"/>
                    </a:cubicBezTo>
                    <a:cubicBezTo>
                      <a:pt x="652" y="61"/>
                      <a:pt x="652" y="60"/>
                      <a:pt x="652" y="60"/>
                    </a:cubicBezTo>
                    <a:cubicBezTo>
                      <a:pt x="653" y="59"/>
                      <a:pt x="653" y="59"/>
                      <a:pt x="653" y="59"/>
                    </a:cubicBezTo>
                    <a:cubicBezTo>
                      <a:pt x="654" y="58"/>
                      <a:pt x="654" y="58"/>
                      <a:pt x="654" y="58"/>
                    </a:cubicBezTo>
                    <a:cubicBezTo>
                      <a:pt x="655" y="57"/>
                      <a:pt x="655" y="57"/>
                      <a:pt x="656" y="57"/>
                    </a:cubicBezTo>
                    <a:cubicBezTo>
                      <a:pt x="656" y="56"/>
                      <a:pt x="656" y="56"/>
                      <a:pt x="657" y="56"/>
                    </a:cubicBezTo>
                    <a:cubicBezTo>
                      <a:pt x="657" y="56"/>
                      <a:pt x="657" y="56"/>
                      <a:pt x="657" y="56"/>
                    </a:cubicBezTo>
                    <a:cubicBezTo>
                      <a:pt x="656" y="56"/>
                      <a:pt x="656" y="56"/>
                      <a:pt x="656" y="57"/>
                    </a:cubicBezTo>
                    <a:close/>
                    <a:moveTo>
                      <a:pt x="652" y="57"/>
                    </a:moveTo>
                    <a:cubicBezTo>
                      <a:pt x="652" y="57"/>
                      <a:pt x="652" y="57"/>
                      <a:pt x="652" y="57"/>
                    </a:cubicBezTo>
                    <a:cubicBezTo>
                      <a:pt x="652" y="57"/>
                      <a:pt x="652" y="57"/>
                      <a:pt x="652" y="57"/>
                    </a:cubicBezTo>
                    <a:close/>
                    <a:moveTo>
                      <a:pt x="657" y="48"/>
                    </a:moveTo>
                    <a:cubicBezTo>
                      <a:pt x="653" y="52"/>
                      <a:pt x="648" y="57"/>
                      <a:pt x="644" y="60"/>
                    </a:cubicBezTo>
                    <a:cubicBezTo>
                      <a:pt x="636" y="67"/>
                      <a:pt x="628" y="74"/>
                      <a:pt x="621" y="81"/>
                    </a:cubicBezTo>
                    <a:cubicBezTo>
                      <a:pt x="615" y="88"/>
                      <a:pt x="608" y="94"/>
                      <a:pt x="602" y="101"/>
                    </a:cubicBezTo>
                    <a:cubicBezTo>
                      <a:pt x="599" y="104"/>
                      <a:pt x="597" y="108"/>
                      <a:pt x="594" y="112"/>
                    </a:cubicBezTo>
                    <a:cubicBezTo>
                      <a:pt x="584" y="123"/>
                      <a:pt x="574" y="134"/>
                      <a:pt x="565" y="145"/>
                    </a:cubicBezTo>
                    <a:cubicBezTo>
                      <a:pt x="557" y="156"/>
                      <a:pt x="548" y="166"/>
                      <a:pt x="541" y="177"/>
                    </a:cubicBezTo>
                    <a:cubicBezTo>
                      <a:pt x="535" y="185"/>
                      <a:pt x="530" y="193"/>
                      <a:pt x="526" y="201"/>
                    </a:cubicBezTo>
                    <a:cubicBezTo>
                      <a:pt x="523" y="205"/>
                      <a:pt x="521" y="209"/>
                      <a:pt x="518" y="213"/>
                    </a:cubicBezTo>
                    <a:cubicBezTo>
                      <a:pt x="521" y="206"/>
                      <a:pt x="524" y="200"/>
                      <a:pt x="528" y="194"/>
                    </a:cubicBezTo>
                    <a:cubicBezTo>
                      <a:pt x="537" y="180"/>
                      <a:pt x="546" y="166"/>
                      <a:pt x="555" y="153"/>
                    </a:cubicBezTo>
                    <a:cubicBezTo>
                      <a:pt x="562" y="141"/>
                      <a:pt x="571" y="131"/>
                      <a:pt x="580" y="121"/>
                    </a:cubicBezTo>
                    <a:cubicBezTo>
                      <a:pt x="586" y="114"/>
                      <a:pt x="592" y="107"/>
                      <a:pt x="598" y="101"/>
                    </a:cubicBezTo>
                    <a:cubicBezTo>
                      <a:pt x="604" y="94"/>
                      <a:pt x="610" y="88"/>
                      <a:pt x="616" y="82"/>
                    </a:cubicBezTo>
                    <a:cubicBezTo>
                      <a:pt x="624" y="75"/>
                      <a:pt x="632" y="67"/>
                      <a:pt x="640" y="60"/>
                    </a:cubicBezTo>
                    <a:cubicBezTo>
                      <a:pt x="645" y="56"/>
                      <a:pt x="651" y="52"/>
                      <a:pt x="657" y="48"/>
                    </a:cubicBezTo>
                    <a:cubicBezTo>
                      <a:pt x="657" y="48"/>
                      <a:pt x="657" y="48"/>
                      <a:pt x="657" y="48"/>
                    </a:cubicBezTo>
                    <a:cubicBezTo>
                      <a:pt x="657" y="48"/>
                      <a:pt x="657" y="48"/>
                      <a:pt x="657" y="48"/>
                    </a:cubicBezTo>
                    <a:cubicBezTo>
                      <a:pt x="657" y="48"/>
                      <a:pt x="657" y="48"/>
                      <a:pt x="657" y="48"/>
                    </a:cubicBezTo>
                    <a:close/>
                    <a:moveTo>
                      <a:pt x="658" y="52"/>
                    </a:moveTo>
                    <a:cubicBezTo>
                      <a:pt x="658" y="52"/>
                      <a:pt x="658" y="51"/>
                      <a:pt x="658" y="51"/>
                    </a:cubicBezTo>
                    <a:cubicBezTo>
                      <a:pt x="658" y="51"/>
                      <a:pt x="658" y="51"/>
                      <a:pt x="658" y="51"/>
                    </a:cubicBezTo>
                    <a:cubicBezTo>
                      <a:pt x="658" y="52"/>
                      <a:pt x="658" y="52"/>
                      <a:pt x="658" y="52"/>
                    </a:cubicBezTo>
                    <a:close/>
                    <a:moveTo>
                      <a:pt x="660" y="53"/>
                    </a:moveTo>
                    <a:cubicBezTo>
                      <a:pt x="659" y="54"/>
                      <a:pt x="659" y="54"/>
                      <a:pt x="659" y="54"/>
                    </a:cubicBezTo>
                    <a:cubicBezTo>
                      <a:pt x="659" y="54"/>
                      <a:pt x="659" y="54"/>
                      <a:pt x="659" y="54"/>
                    </a:cubicBezTo>
                    <a:cubicBezTo>
                      <a:pt x="659" y="54"/>
                      <a:pt x="659" y="54"/>
                      <a:pt x="659" y="54"/>
                    </a:cubicBezTo>
                    <a:cubicBezTo>
                      <a:pt x="659" y="54"/>
                      <a:pt x="659" y="53"/>
                      <a:pt x="660" y="53"/>
                    </a:cubicBezTo>
                    <a:cubicBezTo>
                      <a:pt x="660" y="53"/>
                      <a:pt x="660" y="53"/>
                      <a:pt x="660" y="53"/>
                    </a:cubicBezTo>
                    <a:close/>
                    <a:moveTo>
                      <a:pt x="660" y="50"/>
                    </a:moveTo>
                    <a:cubicBezTo>
                      <a:pt x="660" y="50"/>
                      <a:pt x="660" y="50"/>
                      <a:pt x="660" y="50"/>
                    </a:cubicBezTo>
                    <a:cubicBezTo>
                      <a:pt x="660" y="50"/>
                      <a:pt x="660" y="50"/>
                      <a:pt x="660" y="50"/>
                    </a:cubicBezTo>
                    <a:cubicBezTo>
                      <a:pt x="660" y="50"/>
                      <a:pt x="660" y="50"/>
                      <a:pt x="660" y="50"/>
                    </a:cubicBezTo>
                    <a:close/>
                    <a:moveTo>
                      <a:pt x="664" y="49"/>
                    </a:moveTo>
                    <a:cubicBezTo>
                      <a:pt x="664" y="50"/>
                      <a:pt x="663" y="50"/>
                      <a:pt x="663" y="50"/>
                    </a:cubicBezTo>
                    <a:cubicBezTo>
                      <a:pt x="663" y="51"/>
                      <a:pt x="662" y="51"/>
                      <a:pt x="662" y="51"/>
                    </a:cubicBezTo>
                    <a:cubicBezTo>
                      <a:pt x="662" y="51"/>
                      <a:pt x="662" y="51"/>
                      <a:pt x="662" y="51"/>
                    </a:cubicBezTo>
                    <a:cubicBezTo>
                      <a:pt x="662" y="51"/>
                      <a:pt x="663" y="51"/>
                      <a:pt x="663" y="50"/>
                    </a:cubicBezTo>
                    <a:cubicBezTo>
                      <a:pt x="663" y="50"/>
                      <a:pt x="664" y="50"/>
                      <a:pt x="664" y="49"/>
                    </a:cubicBezTo>
                    <a:cubicBezTo>
                      <a:pt x="664" y="49"/>
                      <a:pt x="665" y="49"/>
                      <a:pt x="665" y="48"/>
                    </a:cubicBezTo>
                    <a:cubicBezTo>
                      <a:pt x="665" y="48"/>
                      <a:pt x="665" y="48"/>
                      <a:pt x="665" y="48"/>
                    </a:cubicBezTo>
                    <a:cubicBezTo>
                      <a:pt x="665" y="49"/>
                      <a:pt x="664" y="49"/>
                      <a:pt x="664" y="49"/>
                    </a:cubicBezTo>
                    <a:close/>
                    <a:moveTo>
                      <a:pt x="671" y="43"/>
                    </a:moveTo>
                    <a:cubicBezTo>
                      <a:pt x="672" y="43"/>
                      <a:pt x="672" y="43"/>
                      <a:pt x="672" y="43"/>
                    </a:cubicBezTo>
                    <a:cubicBezTo>
                      <a:pt x="672" y="43"/>
                      <a:pt x="671" y="43"/>
                      <a:pt x="671" y="43"/>
                    </a:cubicBezTo>
                    <a:cubicBezTo>
                      <a:pt x="671" y="43"/>
                      <a:pt x="671" y="43"/>
                      <a:pt x="670" y="44"/>
                    </a:cubicBezTo>
                    <a:cubicBezTo>
                      <a:pt x="670" y="44"/>
                      <a:pt x="670" y="45"/>
                      <a:pt x="669" y="45"/>
                    </a:cubicBezTo>
                    <a:cubicBezTo>
                      <a:pt x="669" y="45"/>
                      <a:pt x="669" y="46"/>
                      <a:pt x="668" y="46"/>
                    </a:cubicBezTo>
                    <a:cubicBezTo>
                      <a:pt x="668" y="46"/>
                      <a:pt x="668" y="46"/>
                      <a:pt x="668" y="46"/>
                    </a:cubicBezTo>
                    <a:cubicBezTo>
                      <a:pt x="669" y="46"/>
                      <a:pt x="669" y="45"/>
                      <a:pt x="669" y="45"/>
                    </a:cubicBezTo>
                    <a:cubicBezTo>
                      <a:pt x="670" y="44"/>
                      <a:pt x="670" y="44"/>
                      <a:pt x="670" y="44"/>
                    </a:cubicBezTo>
                    <a:cubicBezTo>
                      <a:pt x="671" y="43"/>
                      <a:pt x="671" y="43"/>
                      <a:pt x="671" y="43"/>
                    </a:cubicBezTo>
                    <a:close/>
                    <a:moveTo>
                      <a:pt x="617" y="72"/>
                    </a:moveTo>
                    <a:cubicBezTo>
                      <a:pt x="631" y="62"/>
                      <a:pt x="644" y="52"/>
                      <a:pt x="658" y="43"/>
                    </a:cubicBezTo>
                    <a:cubicBezTo>
                      <a:pt x="661" y="40"/>
                      <a:pt x="665" y="38"/>
                      <a:pt x="669" y="36"/>
                    </a:cubicBezTo>
                    <a:cubicBezTo>
                      <a:pt x="669" y="36"/>
                      <a:pt x="669" y="36"/>
                      <a:pt x="669" y="36"/>
                    </a:cubicBezTo>
                    <a:cubicBezTo>
                      <a:pt x="669" y="36"/>
                      <a:pt x="670" y="36"/>
                      <a:pt x="670" y="36"/>
                    </a:cubicBezTo>
                    <a:cubicBezTo>
                      <a:pt x="670" y="36"/>
                      <a:pt x="670" y="36"/>
                      <a:pt x="670" y="36"/>
                    </a:cubicBezTo>
                    <a:cubicBezTo>
                      <a:pt x="670" y="36"/>
                      <a:pt x="670" y="36"/>
                      <a:pt x="670" y="36"/>
                    </a:cubicBezTo>
                    <a:cubicBezTo>
                      <a:pt x="670" y="36"/>
                      <a:pt x="669" y="36"/>
                      <a:pt x="669" y="36"/>
                    </a:cubicBezTo>
                    <a:cubicBezTo>
                      <a:pt x="669" y="36"/>
                      <a:pt x="669" y="36"/>
                      <a:pt x="669" y="36"/>
                    </a:cubicBezTo>
                    <a:cubicBezTo>
                      <a:pt x="665" y="39"/>
                      <a:pt x="662" y="42"/>
                      <a:pt x="658" y="45"/>
                    </a:cubicBezTo>
                    <a:cubicBezTo>
                      <a:pt x="651" y="50"/>
                      <a:pt x="643" y="55"/>
                      <a:pt x="636" y="61"/>
                    </a:cubicBezTo>
                    <a:cubicBezTo>
                      <a:pt x="630" y="66"/>
                      <a:pt x="624" y="73"/>
                      <a:pt x="617" y="78"/>
                    </a:cubicBezTo>
                    <a:cubicBezTo>
                      <a:pt x="606" y="87"/>
                      <a:pt x="596" y="99"/>
                      <a:pt x="586" y="110"/>
                    </a:cubicBezTo>
                    <a:cubicBezTo>
                      <a:pt x="579" y="118"/>
                      <a:pt x="572" y="125"/>
                      <a:pt x="566" y="133"/>
                    </a:cubicBezTo>
                    <a:cubicBezTo>
                      <a:pt x="557" y="143"/>
                      <a:pt x="551" y="154"/>
                      <a:pt x="544" y="165"/>
                    </a:cubicBezTo>
                    <a:cubicBezTo>
                      <a:pt x="539" y="174"/>
                      <a:pt x="533" y="182"/>
                      <a:pt x="528" y="190"/>
                    </a:cubicBezTo>
                    <a:cubicBezTo>
                      <a:pt x="523" y="196"/>
                      <a:pt x="520" y="203"/>
                      <a:pt x="517" y="210"/>
                    </a:cubicBezTo>
                    <a:cubicBezTo>
                      <a:pt x="515" y="214"/>
                      <a:pt x="515" y="217"/>
                      <a:pt x="514" y="221"/>
                    </a:cubicBezTo>
                    <a:cubicBezTo>
                      <a:pt x="513" y="223"/>
                      <a:pt x="513" y="223"/>
                      <a:pt x="510" y="223"/>
                    </a:cubicBezTo>
                    <a:cubicBezTo>
                      <a:pt x="511" y="220"/>
                      <a:pt x="512" y="217"/>
                      <a:pt x="514" y="215"/>
                    </a:cubicBezTo>
                    <a:cubicBezTo>
                      <a:pt x="517" y="207"/>
                      <a:pt x="520" y="199"/>
                      <a:pt x="523" y="191"/>
                    </a:cubicBezTo>
                    <a:cubicBezTo>
                      <a:pt x="527" y="181"/>
                      <a:pt x="531" y="172"/>
                      <a:pt x="536" y="163"/>
                    </a:cubicBezTo>
                    <a:cubicBezTo>
                      <a:pt x="544" y="150"/>
                      <a:pt x="554" y="139"/>
                      <a:pt x="562" y="127"/>
                    </a:cubicBezTo>
                    <a:cubicBezTo>
                      <a:pt x="571" y="115"/>
                      <a:pt x="581" y="104"/>
                      <a:pt x="591" y="94"/>
                    </a:cubicBezTo>
                    <a:cubicBezTo>
                      <a:pt x="599" y="86"/>
                      <a:pt x="608" y="79"/>
                      <a:pt x="617" y="72"/>
                    </a:cubicBezTo>
                    <a:close/>
                    <a:moveTo>
                      <a:pt x="544" y="145"/>
                    </a:moveTo>
                    <a:cubicBezTo>
                      <a:pt x="544" y="145"/>
                      <a:pt x="544" y="145"/>
                      <a:pt x="544" y="145"/>
                    </a:cubicBezTo>
                    <a:cubicBezTo>
                      <a:pt x="544" y="145"/>
                      <a:pt x="544" y="145"/>
                      <a:pt x="544" y="145"/>
                    </a:cubicBezTo>
                    <a:cubicBezTo>
                      <a:pt x="545" y="144"/>
                      <a:pt x="545" y="144"/>
                      <a:pt x="545" y="144"/>
                    </a:cubicBezTo>
                    <a:cubicBezTo>
                      <a:pt x="545" y="144"/>
                      <a:pt x="545" y="144"/>
                      <a:pt x="545" y="144"/>
                    </a:cubicBezTo>
                    <a:cubicBezTo>
                      <a:pt x="545" y="144"/>
                      <a:pt x="545" y="144"/>
                      <a:pt x="544" y="145"/>
                    </a:cubicBezTo>
                    <a:cubicBezTo>
                      <a:pt x="544" y="145"/>
                      <a:pt x="544" y="145"/>
                      <a:pt x="544" y="145"/>
                    </a:cubicBezTo>
                    <a:close/>
                    <a:moveTo>
                      <a:pt x="553" y="133"/>
                    </a:moveTo>
                    <a:cubicBezTo>
                      <a:pt x="553" y="134"/>
                      <a:pt x="552" y="134"/>
                      <a:pt x="552" y="135"/>
                    </a:cubicBezTo>
                    <a:cubicBezTo>
                      <a:pt x="552" y="135"/>
                      <a:pt x="551" y="135"/>
                      <a:pt x="551" y="136"/>
                    </a:cubicBezTo>
                    <a:cubicBezTo>
                      <a:pt x="551" y="135"/>
                      <a:pt x="552" y="135"/>
                      <a:pt x="552" y="135"/>
                    </a:cubicBezTo>
                    <a:cubicBezTo>
                      <a:pt x="552" y="134"/>
                      <a:pt x="553" y="134"/>
                      <a:pt x="553" y="133"/>
                    </a:cubicBezTo>
                    <a:cubicBezTo>
                      <a:pt x="553" y="133"/>
                      <a:pt x="553" y="133"/>
                      <a:pt x="553" y="133"/>
                    </a:cubicBezTo>
                    <a:cubicBezTo>
                      <a:pt x="553" y="133"/>
                      <a:pt x="553" y="133"/>
                      <a:pt x="553" y="133"/>
                    </a:cubicBezTo>
                    <a:cubicBezTo>
                      <a:pt x="553" y="133"/>
                      <a:pt x="553" y="133"/>
                      <a:pt x="553" y="133"/>
                    </a:cubicBezTo>
                    <a:cubicBezTo>
                      <a:pt x="553" y="133"/>
                      <a:pt x="553" y="133"/>
                      <a:pt x="553" y="133"/>
                    </a:cubicBezTo>
                    <a:close/>
                    <a:moveTo>
                      <a:pt x="620" y="55"/>
                    </a:moveTo>
                    <a:cubicBezTo>
                      <a:pt x="620" y="55"/>
                      <a:pt x="619" y="56"/>
                      <a:pt x="619" y="56"/>
                    </a:cubicBezTo>
                    <a:cubicBezTo>
                      <a:pt x="619" y="56"/>
                      <a:pt x="618" y="57"/>
                      <a:pt x="618" y="57"/>
                    </a:cubicBezTo>
                    <a:cubicBezTo>
                      <a:pt x="617" y="57"/>
                      <a:pt x="617" y="58"/>
                      <a:pt x="617" y="58"/>
                    </a:cubicBezTo>
                    <a:cubicBezTo>
                      <a:pt x="616" y="58"/>
                      <a:pt x="616" y="59"/>
                      <a:pt x="616" y="59"/>
                    </a:cubicBezTo>
                    <a:cubicBezTo>
                      <a:pt x="615" y="59"/>
                      <a:pt x="615" y="60"/>
                      <a:pt x="614" y="60"/>
                    </a:cubicBezTo>
                    <a:cubicBezTo>
                      <a:pt x="614" y="60"/>
                      <a:pt x="614" y="60"/>
                      <a:pt x="614" y="60"/>
                    </a:cubicBezTo>
                    <a:cubicBezTo>
                      <a:pt x="611" y="64"/>
                      <a:pt x="608" y="67"/>
                      <a:pt x="605" y="70"/>
                    </a:cubicBezTo>
                    <a:cubicBezTo>
                      <a:pt x="596" y="82"/>
                      <a:pt x="586" y="93"/>
                      <a:pt x="576" y="104"/>
                    </a:cubicBezTo>
                    <a:cubicBezTo>
                      <a:pt x="571" y="110"/>
                      <a:pt x="566" y="115"/>
                      <a:pt x="560" y="121"/>
                    </a:cubicBezTo>
                    <a:cubicBezTo>
                      <a:pt x="554" y="128"/>
                      <a:pt x="548" y="135"/>
                      <a:pt x="543" y="142"/>
                    </a:cubicBezTo>
                    <a:cubicBezTo>
                      <a:pt x="537" y="149"/>
                      <a:pt x="532" y="157"/>
                      <a:pt x="526" y="164"/>
                    </a:cubicBezTo>
                    <a:cubicBezTo>
                      <a:pt x="515" y="177"/>
                      <a:pt x="504" y="190"/>
                      <a:pt x="493" y="203"/>
                    </a:cubicBezTo>
                    <a:cubicBezTo>
                      <a:pt x="487" y="211"/>
                      <a:pt x="481" y="219"/>
                      <a:pt x="476" y="228"/>
                    </a:cubicBezTo>
                    <a:cubicBezTo>
                      <a:pt x="475" y="229"/>
                      <a:pt x="473" y="231"/>
                      <a:pt x="472" y="233"/>
                    </a:cubicBezTo>
                    <a:cubicBezTo>
                      <a:pt x="474" y="227"/>
                      <a:pt x="477" y="222"/>
                      <a:pt x="481" y="217"/>
                    </a:cubicBezTo>
                    <a:cubicBezTo>
                      <a:pt x="488" y="206"/>
                      <a:pt x="496" y="195"/>
                      <a:pt x="504" y="184"/>
                    </a:cubicBezTo>
                    <a:cubicBezTo>
                      <a:pt x="513" y="173"/>
                      <a:pt x="521" y="160"/>
                      <a:pt x="530" y="149"/>
                    </a:cubicBezTo>
                    <a:cubicBezTo>
                      <a:pt x="540" y="136"/>
                      <a:pt x="551" y="124"/>
                      <a:pt x="562" y="112"/>
                    </a:cubicBezTo>
                    <a:cubicBezTo>
                      <a:pt x="570" y="103"/>
                      <a:pt x="579" y="94"/>
                      <a:pt x="588" y="85"/>
                    </a:cubicBezTo>
                    <a:cubicBezTo>
                      <a:pt x="596" y="76"/>
                      <a:pt x="605" y="69"/>
                      <a:pt x="613" y="61"/>
                    </a:cubicBezTo>
                    <a:cubicBezTo>
                      <a:pt x="614" y="60"/>
                      <a:pt x="614" y="60"/>
                      <a:pt x="614" y="60"/>
                    </a:cubicBezTo>
                    <a:cubicBezTo>
                      <a:pt x="614" y="60"/>
                      <a:pt x="614" y="60"/>
                      <a:pt x="614" y="60"/>
                    </a:cubicBezTo>
                    <a:cubicBezTo>
                      <a:pt x="615" y="60"/>
                      <a:pt x="615" y="59"/>
                      <a:pt x="616" y="59"/>
                    </a:cubicBezTo>
                    <a:cubicBezTo>
                      <a:pt x="616" y="59"/>
                      <a:pt x="616" y="58"/>
                      <a:pt x="617" y="58"/>
                    </a:cubicBezTo>
                    <a:cubicBezTo>
                      <a:pt x="617" y="58"/>
                      <a:pt x="617" y="57"/>
                      <a:pt x="618" y="57"/>
                    </a:cubicBezTo>
                    <a:cubicBezTo>
                      <a:pt x="618" y="57"/>
                      <a:pt x="618" y="56"/>
                      <a:pt x="619" y="56"/>
                    </a:cubicBezTo>
                    <a:cubicBezTo>
                      <a:pt x="619" y="56"/>
                      <a:pt x="620" y="55"/>
                      <a:pt x="620" y="55"/>
                    </a:cubicBezTo>
                    <a:cubicBezTo>
                      <a:pt x="620" y="55"/>
                      <a:pt x="620" y="55"/>
                      <a:pt x="620" y="55"/>
                    </a:cubicBezTo>
                    <a:cubicBezTo>
                      <a:pt x="620" y="55"/>
                      <a:pt x="620" y="55"/>
                      <a:pt x="620" y="55"/>
                    </a:cubicBezTo>
                    <a:close/>
                    <a:moveTo>
                      <a:pt x="622" y="53"/>
                    </a:moveTo>
                    <a:cubicBezTo>
                      <a:pt x="622" y="53"/>
                      <a:pt x="622" y="53"/>
                      <a:pt x="622" y="53"/>
                    </a:cubicBezTo>
                    <a:cubicBezTo>
                      <a:pt x="622" y="53"/>
                      <a:pt x="622" y="53"/>
                      <a:pt x="622" y="53"/>
                    </a:cubicBezTo>
                    <a:cubicBezTo>
                      <a:pt x="622" y="53"/>
                      <a:pt x="622" y="53"/>
                      <a:pt x="622" y="53"/>
                    </a:cubicBezTo>
                    <a:close/>
                    <a:moveTo>
                      <a:pt x="480" y="203"/>
                    </a:moveTo>
                    <a:cubicBezTo>
                      <a:pt x="480" y="203"/>
                      <a:pt x="480" y="203"/>
                      <a:pt x="480" y="203"/>
                    </a:cubicBezTo>
                    <a:cubicBezTo>
                      <a:pt x="481" y="202"/>
                      <a:pt x="481" y="201"/>
                      <a:pt x="482" y="200"/>
                    </a:cubicBezTo>
                    <a:cubicBezTo>
                      <a:pt x="482" y="200"/>
                      <a:pt x="482" y="200"/>
                      <a:pt x="482" y="200"/>
                    </a:cubicBezTo>
                    <a:cubicBezTo>
                      <a:pt x="486" y="190"/>
                      <a:pt x="492" y="181"/>
                      <a:pt x="498" y="173"/>
                    </a:cubicBezTo>
                    <a:cubicBezTo>
                      <a:pt x="504" y="163"/>
                      <a:pt x="511" y="154"/>
                      <a:pt x="518" y="144"/>
                    </a:cubicBezTo>
                    <a:cubicBezTo>
                      <a:pt x="526" y="133"/>
                      <a:pt x="535" y="123"/>
                      <a:pt x="544" y="113"/>
                    </a:cubicBezTo>
                    <a:cubicBezTo>
                      <a:pt x="548" y="108"/>
                      <a:pt x="552" y="103"/>
                      <a:pt x="556" y="99"/>
                    </a:cubicBezTo>
                    <a:cubicBezTo>
                      <a:pt x="564" y="91"/>
                      <a:pt x="572" y="83"/>
                      <a:pt x="580" y="75"/>
                    </a:cubicBezTo>
                    <a:cubicBezTo>
                      <a:pt x="586" y="69"/>
                      <a:pt x="594" y="63"/>
                      <a:pt x="601" y="57"/>
                    </a:cubicBezTo>
                    <a:cubicBezTo>
                      <a:pt x="609" y="50"/>
                      <a:pt x="617" y="45"/>
                      <a:pt x="627" y="41"/>
                    </a:cubicBezTo>
                    <a:cubicBezTo>
                      <a:pt x="627" y="40"/>
                      <a:pt x="627" y="40"/>
                      <a:pt x="627" y="40"/>
                    </a:cubicBezTo>
                    <a:cubicBezTo>
                      <a:pt x="627" y="40"/>
                      <a:pt x="627" y="40"/>
                      <a:pt x="628" y="40"/>
                    </a:cubicBezTo>
                    <a:cubicBezTo>
                      <a:pt x="628" y="40"/>
                      <a:pt x="628" y="39"/>
                      <a:pt x="629" y="39"/>
                    </a:cubicBezTo>
                    <a:cubicBezTo>
                      <a:pt x="629" y="39"/>
                      <a:pt x="629" y="39"/>
                      <a:pt x="630" y="39"/>
                    </a:cubicBezTo>
                    <a:cubicBezTo>
                      <a:pt x="630" y="38"/>
                      <a:pt x="630" y="38"/>
                      <a:pt x="630" y="38"/>
                    </a:cubicBezTo>
                    <a:cubicBezTo>
                      <a:pt x="631" y="38"/>
                      <a:pt x="631" y="38"/>
                      <a:pt x="631" y="38"/>
                    </a:cubicBezTo>
                    <a:cubicBezTo>
                      <a:pt x="630" y="38"/>
                      <a:pt x="630" y="38"/>
                      <a:pt x="630" y="38"/>
                    </a:cubicBezTo>
                    <a:cubicBezTo>
                      <a:pt x="630" y="38"/>
                      <a:pt x="630" y="38"/>
                      <a:pt x="630" y="39"/>
                    </a:cubicBezTo>
                    <a:cubicBezTo>
                      <a:pt x="629" y="39"/>
                      <a:pt x="629" y="39"/>
                      <a:pt x="629" y="39"/>
                    </a:cubicBezTo>
                    <a:cubicBezTo>
                      <a:pt x="628" y="39"/>
                      <a:pt x="628" y="40"/>
                      <a:pt x="628" y="40"/>
                    </a:cubicBezTo>
                    <a:cubicBezTo>
                      <a:pt x="627" y="40"/>
                      <a:pt x="627" y="40"/>
                      <a:pt x="627" y="40"/>
                    </a:cubicBezTo>
                    <a:cubicBezTo>
                      <a:pt x="627" y="40"/>
                      <a:pt x="627" y="40"/>
                      <a:pt x="627" y="41"/>
                    </a:cubicBezTo>
                    <a:cubicBezTo>
                      <a:pt x="624" y="43"/>
                      <a:pt x="621" y="45"/>
                      <a:pt x="618" y="47"/>
                    </a:cubicBezTo>
                    <a:cubicBezTo>
                      <a:pt x="604" y="55"/>
                      <a:pt x="593" y="65"/>
                      <a:pt x="582" y="77"/>
                    </a:cubicBezTo>
                    <a:cubicBezTo>
                      <a:pt x="577" y="83"/>
                      <a:pt x="572" y="89"/>
                      <a:pt x="567" y="94"/>
                    </a:cubicBezTo>
                    <a:cubicBezTo>
                      <a:pt x="559" y="103"/>
                      <a:pt x="551" y="111"/>
                      <a:pt x="543" y="120"/>
                    </a:cubicBezTo>
                    <a:cubicBezTo>
                      <a:pt x="536" y="127"/>
                      <a:pt x="530" y="135"/>
                      <a:pt x="523" y="142"/>
                    </a:cubicBezTo>
                    <a:cubicBezTo>
                      <a:pt x="513" y="154"/>
                      <a:pt x="505" y="166"/>
                      <a:pt x="497" y="179"/>
                    </a:cubicBezTo>
                    <a:cubicBezTo>
                      <a:pt x="492" y="185"/>
                      <a:pt x="488" y="192"/>
                      <a:pt x="483" y="198"/>
                    </a:cubicBezTo>
                    <a:cubicBezTo>
                      <a:pt x="483" y="199"/>
                      <a:pt x="482" y="199"/>
                      <a:pt x="482" y="200"/>
                    </a:cubicBezTo>
                    <a:cubicBezTo>
                      <a:pt x="482" y="200"/>
                      <a:pt x="482" y="200"/>
                      <a:pt x="482" y="200"/>
                    </a:cubicBezTo>
                    <a:cubicBezTo>
                      <a:pt x="481" y="201"/>
                      <a:pt x="481" y="202"/>
                      <a:pt x="480" y="203"/>
                    </a:cubicBezTo>
                    <a:cubicBezTo>
                      <a:pt x="480" y="203"/>
                      <a:pt x="480" y="203"/>
                      <a:pt x="480" y="203"/>
                    </a:cubicBezTo>
                    <a:cubicBezTo>
                      <a:pt x="480" y="203"/>
                      <a:pt x="479" y="204"/>
                      <a:pt x="479" y="204"/>
                    </a:cubicBezTo>
                    <a:cubicBezTo>
                      <a:pt x="479" y="204"/>
                      <a:pt x="479" y="204"/>
                      <a:pt x="479" y="204"/>
                    </a:cubicBezTo>
                    <a:cubicBezTo>
                      <a:pt x="479" y="204"/>
                      <a:pt x="480" y="203"/>
                      <a:pt x="480" y="203"/>
                    </a:cubicBezTo>
                    <a:close/>
                    <a:moveTo>
                      <a:pt x="471" y="225"/>
                    </a:moveTo>
                    <a:cubicBezTo>
                      <a:pt x="479" y="208"/>
                      <a:pt x="490" y="193"/>
                      <a:pt x="501" y="178"/>
                    </a:cubicBezTo>
                    <a:cubicBezTo>
                      <a:pt x="507" y="168"/>
                      <a:pt x="514" y="159"/>
                      <a:pt x="521" y="150"/>
                    </a:cubicBezTo>
                    <a:cubicBezTo>
                      <a:pt x="526" y="142"/>
                      <a:pt x="532" y="136"/>
                      <a:pt x="539" y="129"/>
                    </a:cubicBezTo>
                    <a:cubicBezTo>
                      <a:pt x="547" y="119"/>
                      <a:pt x="556" y="109"/>
                      <a:pt x="565" y="100"/>
                    </a:cubicBezTo>
                    <a:cubicBezTo>
                      <a:pt x="575" y="89"/>
                      <a:pt x="585" y="78"/>
                      <a:pt x="595" y="67"/>
                    </a:cubicBezTo>
                    <a:cubicBezTo>
                      <a:pt x="602" y="60"/>
                      <a:pt x="610" y="53"/>
                      <a:pt x="619" y="48"/>
                    </a:cubicBezTo>
                    <a:cubicBezTo>
                      <a:pt x="628" y="43"/>
                      <a:pt x="636" y="36"/>
                      <a:pt x="645" y="30"/>
                    </a:cubicBezTo>
                    <a:cubicBezTo>
                      <a:pt x="649" y="28"/>
                      <a:pt x="653" y="25"/>
                      <a:pt x="657" y="23"/>
                    </a:cubicBezTo>
                    <a:cubicBezTo>
                      <a:pt x="657" y="23"/>
                      <a:pt x="657" y="23"/>
                      <a:pt x="658" y="23"/>
                    </a:cubicBezTo>
                    <a:cubicBezTo>
                      <a:pt x="658" y="23"/>
                      <a:pt x="658" y="23"/>
                      <a:pt x="658" y="23"/>
                    </a:cubicBezTo>
                    <a:cubicBezTo>
                      <a:pt x="657" y="23"/>
                      <a:pt x="657" y="23"/>
                      <a:pt x="657" y="23"/>
                    </a:cubicBezTo>
                    <a:cubicBezTo>
                      <a:pt x="653" y="26"/>
                      <a:pt x="649" y="29"/>
                      <a:pt x="645" y="32"/>
                    </a:cubicBezTo>
                    <a:cubicBezTo>
                      <a:pt x="636" y="38"/>
                      <a:pt x="628" y="45"/>
                      <a:pt x="620" y="52"/>
                    </a:cubicBezTo>
                    <a:cubicBezTo>
                      <a:pt x="610" y="60"/>
                      <a:pt x="600" y="69"/>
                      <a:pt x="590" y="78"/>
                    </a:cubicBezTo>
                    <a:cubicBezTo>
                      <a:pt x="584" y="85"/>
                      <a:pt x="578" y="92"/>
                      <a:pt x="571" y="98"/>
                    </a:cubicBezTo>
                    <a:cubicBezTo>
                      <a:pt x="566" y="104"/>
                      <a:pt x="561" y="109"/>
                      <a:pt x="556" y="115"/>
                    </a:cubicBezTo>
                    <a:cubicBezTo>
                      <a:pt x="543" y="129"/>
                      <a:pt x="531" y="143"/>
                      <a:pt x="520" y="158"/>
                    </a:cubicBezTo>
                    <a:cubicBezTo>
                      <a:pt x="510" y="171"/>
                      <a:pt x="501" y="185"/>
                      <a:pt x="491" y="199"/>
                    </a:cubicBezTo>
                    <a:cubicBezTo>
                      <a:pt x="488" y="203"/>
                      <a:pt x="484" y="208"/>
                      <a:pt x="481" y="213"/>
                    </a:cubicBezTo>
                    <a:cubicBezTo>
                      <a:pt x="476" y="219"/>
                      <a:pt x="471" y="226"/>
                      <a:pt x="468" y="234"/>
                    </a:cubicBezTo>
                    <a:cubicBezTo>
                      <a:pt x="468" y="235"/>
                      <a:pt x="467" y="236"/>
                      <a:pt x="467" y="237"/>
                    </a:cubicBezTo>
                    <a:cubicBezTo>
                      <a:pt x="466" y="237"/>
                      <a:pt x="466" y="237"/>
                      <a:pt x="466" y="236"/>
                    </a:cubicBezTo>
                    <a:cubicBezTo>
                      <a:pt x="468" y="233"/>
                      <a:pt x="469" y="228"/>
                      <a:pt x="471" y="225"/>
                    </a:cubicBezTo>
                    <a:close/>
                    <a:moveTo>
                      <a:pt x="436" y="257"/>
                    </a:moveTo>
                    <a:cubicBezTo>
                      <a:pt x="445" y="254"/>
                      <a:pt x="455" y="251"/>
                      <a:pt x="465" y="249"/>
                    </a:cubicBezTo>
                    <a:cubicBezTo>
                      <a:pt x="466" y="248"/>
                      <a:pt x="467" y="249"/>
                      <a:pt x="468" y="250"/>
                    </a:cubicBezTo>
                    <a:cubicBezTo>
                      <a:pt x="471" y="254"/>
                      <a:pt x="474" y="258"/>
                      <a:pt x="478" y="263"/>
                    </a:cubicBezTo>
                    <a:cubicBezTo>
                      <a:pt x="475" y="262"/>
                      <a:pt x="472" y="262"/>
                      <a:pt x="469" y="262"/>
                    </a:cubicBezTo>
                    <a:cubicBezTo>
                      <a:pt x="463" y="261"/>
                      <a:pt x="458" y="261"/>
                      <a:pt x="452" y="260"/>
                    </a:cubicBezTo>
                    <a:cubicBezTo>
                      <a:pt x="451" y="260"/>
                      <a:pt x="450" y="260"/>
                      <a:pt x="448" y="260"/>
                    </a:cubicBezTo>
                    <a:cubicBezTo>
                      <a:pt x="445" y="259"/>
                      <a:pt x="442" y="259"/>
                      <a:pt x="439" y="258"/>
                    </a:cubicBezTo>
                    <a:cubicBezTo>
                      <a:pt x="438" y="258"/>
                      <a:pt x="437" y="257"/>
                      <a:pt x="436" y="257"/>
                    </a:cubicBezTo>
                    <a:cubicBezTo>
                      <a:pt x="436" y="257"/>
                      <a:pt x="436" y="257"/>
                      <a:pt x="436" y="257"/>
                    </a:cubicBezTo>
                    <a:cubicBezTo>
                      <a:pt x="436" y="257"/>
                      <a:pt x="436" y="257"/>
                      <a:pt x="436" y="257"/>
                    </a:cubicBezTo>
                    <a:cubicBezTo>
                      <a:pt x="436" y="257"/>
                      <a:pt x="436" y="257"/>
                      <a:pt x="436" y="257"/>
                    </a:cubicBezTo>
                    <a:close/>
                    <a:moveTo>
                      <a:pt x="433" y="265"/>
                    </a:moveTo>
                    <a:cubicBezTo>
                      <a:pt x="439" y="267"/>
                      <a:pt x="444" y="269"/>
                      <a:pt x="450" y="270"/>
                    </a:cubicBezTo>
                    <a:cubicBezTo>
                      <a:pt x="453" y="272"/>
                      <a:pt x="457" y="272"/>
                      <a:pt x="461" y="273"/>
                    </a:cubicBezTo>
                    <a:cubicBezTo>
                      <a:pt x="461" y="273"/>
                      <a:pt x="461" y="273"/>
                      <a:pt x="461" y="273"/>
                    </a:cubicBezTo>
                    <a:cubicBezTo>
                      <a:pt x="462" y="273"/>
                      <a:pt x="462" y="273"/>
                      <a:pt x="462" y="273"/>
                    </a:cubicBezTo>
                    <a:cubicBezTo>
                      <a:pt x="463" y="274"/>
                      <a:pt x="464" y="274"/>
                      <a:pt x="465" y="274"/>
                    </a:cubicBezTo>
                    <a:cubicBezTo>
                      <a:pt x="465" y="274"/>
                      <a:pt x="465" y="274"/>
                      <a:pt x="465" y="274"/>
                    </a:cubicBezTo>
                    <a:cubicBezTo>
                      <a:pt x="464" y="274"/>
                      <a:pt x="463" y="274"/>
                      <a:pt x="462" y="273"/>
                    </a:cubicBezTo>
                    <a:cubicBezTo>
                      <a:pt x="462" y="273"/>
                      <a:pt x="462" y="273"/>
                      <a:pt x="461" y="273"/>
                    </a:cubicBezTo>
                    <a:cubicBezTo>
                      <a:pt x="461" y="273"/>
                      <a:pt x="461" y="273"/>
                      <a:pt x="461" y="273"/>
                    </a:cubicBezTo>
                    <a:cubicBezTo>
                      <a:pt x="451" y="273"/>
                      <a:pt x="441" y="270"/>
                      <a:pt x="431" y="264"/>
                    </a:cubicBezTo>
                    <a:cubicBezTo>
                      <a:pt x="432" y="264"/>
                      <a:pt x="433" y="264"/>
                      <a:pt x="433" y="265"/>
                    </a:cubicBezTo>
                    <a:close/>
                    <a:moveTo>
                      <a:pt x="452" y="268"/>
                    </a:moveTo>
                    <a:cubicBezTo>
                      <a:pt x="452" y="268"/>
                      <a:pt x="452" y="268"/>
                      <a:pt x="452" y="268"/>
                    </a:cubicBezTo>
                    <a:cubicBezTo>
                      <a:pt x="452" y="268"/>
                      <a:pt x="452" y="268"/>
                      <a:pt x="452" y="268"/>
                    </a:cubicBezTo>
                    <a:close/>
                    <a:moveTo>
                      <a:pt x="429" y="263"/>
                    </a:moveTo>
                    <a:cubicBezTo>
                      <a:pt x="429" y="263"/>
                      <a:pt x="429" y="263"/>
                      <a:pt x="429" y="263"/>
                    </a:cubicBezTo>
                    <a:cubicBezTo>
                      <a:pt x="429" y="263"/>
                      <a:pt x="429" y="263"/>
                      <a:pt x="429" y="263"/>
                    </a:cubicBezTo>
                    <a:close/>
                    <a:moveTo>
                      <a:pt x="446" y="275"/>
                    </a:moveTo>
                    <a:cubicBezTo>
                      <a:pt x="451" y="276"/>
                      <a:pt x="456" y="277"/>
                      <a:pt x="461" y="278"/>
                    </a:cubicBezTo>
                    <a:cubicBezTo>
                      <a:pt x="470" y="279"/>
                      <a:pt x="478" y="281"/>
                      <a:pt x="486" y="282"/>
                    </a:cubicBezTo>
                    <a:cubicBezTo>
                      <a:pt x="487" y="282"/>
                      <a:pt x="488" y="283"/>
                      <a:pt x="489" y="283"/>
                    </a:cubicBezTo>
                    <a:cubicBezTo>
                      <a:pt x="492" y="286"/>
                      <a:pt x="495" y="289"/>
                      <a:pt x="499" y="292"/>
                    </a:cubicBezTo>
                    <a:cubicBezTo>
                      <a:pt x="499" y="292"/>
                      <a:pt x="498" y="292"/>
                      <a:pt x="498" y="293"/>
                    </a:cubicBezTo>
                    <a:cubicBezTo>
                      <a:pt x="480" y="286"/>
                      <a:pt x="461" y="283"/>
                      <a:pt x="441" y="280"/>
                    </a:cubicBezTo>
                    <a:cubicBezTo>
                      <a:pt x="422" y="277"/>
                      <a:pt x="403" y="278"/>
                      <a:pt x="382" y="278"/>
                    </a:cubicBezTo>
                    <a:cubicBezTo>
                      <a:pt x="383" y="277"/>
                      <a:pt x="383" y="277"/>
                      <a:pt x="383" y="277"/>
                    </a:cubicBezTo>
                    <a:cubicBezTo>
                      <a:pt x="393" y="272"/>
                      <a:pt x="402" y="268"/>
                      <a:pt x="411" y="264"/>
                    </a:cubicBezTo>
                    <a:cubicBezTo>
                      <a:pt x="418" y="261"/>
                      <a:pt x="418" y="261"/>
                      <a:pt x="424" y="265"/>
                    </a:cubicBezTo>
                    <a:cubicBezTo>
                      <a:pt x="431" y="270"/>
                      <a:pt x="438" y="273"/>
                      <a:pt x="446" y="275"/>
                    </a:cubicBezTo>
                    <a:close/>
                    <a:moveTo>
                      <a:pt x="469" y="272"/>
                    </a:moveTo>
                    <a:cubicBezTo>
                      <a:pt x="469" y="272"/>
                      <a:pt x="468" y="272"/>
                      <a:pt x="468" y="272"/>
                    </a:cubicBezTo>
                    <a:cubicBezTo>
                      <a:pt x="468" y="272"/>
                      <a:pt x="467" y="272"/>
                      <a:pt x="467" y="272"/>
                    </a:cubicBezTo>
                    <a:cubicBezTo>
                      <a:pt x="467" y="272"/>
                      <a:pt x="467" y="271"/>
                      <a:pt x="467" y="271"/>
                    </a:cubicBezTo>
                    <a:cubicBezTo>
                      <a:pt x="467" y="272"/>
                      <a:pt x="468" y="272"/>
                      <a:pt x="468" y="272"/>
                    </a:cubicBezTo>
                    <a:cubicBezTo>
                      <a:pt x="468" y="272"/>
                      <a:pt x="468" y="272"/>
                      <a:pt x="469" y="272"/>
                    </a:cubicBezTo>
                    <a:cubicBezTo>
                      <a:pt x="470" y="272"/>
                      <a:pt x="471" y="272"/>
                      <a:pt x="472" y="273"/>
                    </a:cubicBezTo>
                    <a:cubicBezTo>
                      <a:pt x="473" y="273"/>
                      <a:pt x="473" y="273"/>
                      <a:pt x="473" y="273"/>
                    </a:cubicBezTo>
                    <a:cubicBezTo>
                      <a:pt x="473" y="273"/>
                      <a:pt x="474" y="273"/>
                      <a:pt x="474" y="273"/>
                    </a:cubicBezTo>
                    <a:cubicBezTo>
                      <a:pt x="474" y="273"/>
                      <a:pt x="474" y="273"/>
                      <a:pt x="474" y="273"/>
                    </a:cubicBezTo>
                    <a:cubicBezTo>
                      <a:pt x="474" y="273"/>
                      <a:pt x="473" y="273"/>
                      <a:pt x="473" y="273"/>
                    </a:cubicBezTo>
                    <a:cubicBezTo>
                      <a:pt x="473" y="273"/>
                      <a:pt x="473" y="273"/>
                      <a:pt x="472" y="273"/>
                    </a:cubicBezTo>
                    <a:cubicBezTo>
                      <a:pt x="471" y="272"/>
                      <a:pt x="470" y="272"/>
                      <a:pt x="469" y="272"/>
                    </a:cubicBezTo>
                    <a:close/>
                    <a:moveTo>
                      <a:pt x="469" y="275"/>
                    </a:moveTo>
                    <a:cubicBezTo>
                      <a:pt x="469" y="275"/>
                      <a:pt x="469" y="275"/>
                      <a:pt x="469" y="275"/>
                    </a:cubicBezTo>
                    <a:cubicBezTo>
                      <a:pt x="469" y="275"/>
                      <a:pt x="469" y="275"/>
                      <a:pt x="469" y="275"/>
                    </a:cubicBezTo>
                    <a:cubicBezTo>
                      <a:pt x="469" y="275"/>
                      <a:pt x="469" y="275"/>
                      <a:pt x="469" y="275"/>
                    </a:cubicBezTo>
                    <a:close/>
                    <a:moveTo>
                      <a:pt x="518" y="299"/>
                    </a:moveTo>
                    <a:cubicBezTo>
                      <a:pt x="509" y="298"/>
                      <a:pt x="502" y="292"/>
                      <a:pt x="496" y="285"/>
                    </a:cubicBezTo>
                    <a:cubicBezTo>
                      <a:pt x="499" y="285"/>
                      <a:pt x="502" y="286"/>
                      <a:pt x="505" y="288"/>
                    </a:cubicBezTo>
                    <a:cubicBezTo>
                      <a:pt x="509" y="292"/>
                      <a:pt x="514" y="296"/>
                      <a:pt x="518" y="299"/>
                    </a:cubicBezTo>
                    <a:close/>
                    <a:moveTo>
                      <a:pt x="514" y="292"/>
                    </a:moveTo>
                    <a:cubicBezTo>
                      <a:pt x="520" y="291"/>
                      <a:pt x="528" y="297"/>
                      <a:pt x="537" y="308"/>
                    </a:cubicBezTo>
                    <a:cubicBezTo>
                      <a:pt x="527" y="306"/>
                      <a:pt x="520" y="299"/>
                      <a:pt x="514" y="292"/>
                    </a:cubicBezTo>
                    <a:close/>
                    <a:moveTo>
                      <a:pt x="594" y="406"/>
                    </a:moveTo>
                    <a:cubicBezTo>
                      <a:pt x="591" y="402"/>
                      <a:pt x="588" y="397"/>
                      <a:pt x="584" y="393"/>
                    </a:cubicBezTo>
                    <a:cubicBezTo>
                      <a:pt x="583" y="390"/>
                      <a:pt x="582" y="388"/>
                      <a:pt x="580" y="386"/>
                    </a:cubicBezTo>
                    <a:cubicBezTo>
                      <a:pt x="584" y="388"/>
                      <a:pt x="587" y="391"/>
                      <a:pt x="590" y="394"/>
                    </a:cubicBezTo>
                    <a:cubicBezTo>
                      <a:pt x="592" y="396"/>
                      <a:pt x="593" y="399"/>
                      <a:pt x="594" y="402"/>
                    </a:cubicBezTo>
                    <a:cubicBezTo>
                      <a:pt x="595" y="405"/>
                      <a:pt x="597" y="408"/>
                      <a:pt x="598" y="411"/>
                    </a:cubicBezTo>
                    <a:cubicBezTo>
                      <a:pt x="598" y="411"/>
                      <a:pt x="598" y="411"/>
                      <a:pt x="598" y="411"/>
                    </a:cubicBezTo>
                    <a:cubicBezTo>
                      <a:pt x="598" y="411"/>
                      <a:pt x="598" y="411"/>
                      <a:pt x="598" y="411"/>
                    </a:cubicBezTo>
                    <a:cubicBezTo>
                      <a:pt x="598" y="411"/>
                      <a:pt x="598" y="411"/>
                      <a:pt x="598" y="411"/>
                    </a:cubicBezTo>
                    <a:cubicBezTo>
                      <a:pt x="598" y="411"/>
                      <a:pt x="598" y="411"/>
                      <a:pt x="598" y="411"/>
                    </a:cubicBezTo>
                    <a:cubicBezTo>
                      <a:pt x="597" y="409"/>
                      <a:pt x="595" y="408"/>
                      <a:pt x="594" y="406"/>
                    </a:cubicBezTo>
                    <a:close/>
                    <a:moveTo>
                      <a:pt x="596" y="415"/>
                    </a:moveTo>
                    <a:cubicBezTo>
                      <a:pt x="596" y="415"/>
                      <a:pt x="596" y="415"/>
                      <a:pt x="596" y="415"/>
                    </a:cubicBezTo>
                    <a:cubicBezTo>
                      <a:pt x="596" y="414"/>
                      <a:pt x="595" y="414"/>
                      <a:pt x="595" y="414"/>
                    </a:cubicBezTo>
                    <a:cubicBezTo>
                      <a:pt x="595" y="414"/>
                      <a:pt x="595" y="414"/>
                      <a:pt x="595" y="413"/>
                    </a:cubicBezTo>
                    <a:cubicBezTo>
                      <a:pt x="595" y="414"/>
                      <a:pt x="595" y="414"/>
                      <a:pt x="595" y="414"/>
                    </a:cubicBezTo>
                    <a:cubicBezTo>
                      <a:pt x="595" y="414"/>
                      <a:pt x="596" y="414"/>
                      <a:pt x="596" y="415"/>
                    </a:cubicBezTo>
                    <a:cubicBezTo>
                      <a:pt x="596" y="415"/>
                      <a:pt x="596" y="415"/>
                      <a:pt x="596" y="415"/>
                    </a:cubicBezTo>
                    <a:close/>
                    <a:moveTo>
                      <a:pt x="593" y="411"/>
                    </a:moveTo>
                    <a:cubicBezTo>
                      <a:pt x="592" y="412"/>
                      <a:pt x="592" y="412"/>
                      <a:pt x="592" y="412"/>
                    </a:cubicBezTo>
                    <a:cubicBezTo>
                      <a:pt x="584" y="406"/>
                      <a:pt x="576" y="399"/>
                      <a:pt x="568" y="393"/>
                    </a:cubicBezTo>
                    <a:cubicBezTo>
                      <a:pt x="560" y="387"/>
                      <a:pt x="552" y="382"/>
                      <a:pt x="543" y="377"/>
                    </a:cubicBezTo>
                    <a:cubicBezTo>
                      <a:pt x="537" y="374"/>
                      <a:pt x="531" y="370"/>
                      <a:pt x="524" y="367"/>
                    </a:cubicBezTo>
                    <a:cubicBezTo>
                      <a:pt x="518" y="364"/>
                      <a:pt x="512" y="361"/>
                      <a:pt x="506" y="358"/>
                    </a:cubicBezTo>
                    <a:cubicBezTo>
                      <a:pt x="501" y="355"/>
                      <a:pt x="496" y="352"/>
                      <a:pt x="491" y="350"/>
                    </a:cubicBezTo>
                    <a:cubicBezTo>
                      <a:pt x="485" y="347"/>
                      <a:pt x="479" y="345"/>
                      <a:pt x="473" y="342"/>
                    </a:cubicBezTo>
                    <a:cubicBezTo>
                      <a:pt x="468" y="340"/>
                      <a:pt x="464" y="338"/>
                      <a:pt x="460" y="337"/>
                    </a:cubicBezTo>
                    <a:cubicBezTo>
                      <a:pt x="450" y="333"/>
                      <a:pt x="439" y="330"/>
                      <a:pt x="429" y="326"/>
                    </a:cubicBezTo>
                    <a:cubicBezTo>
                      <a:pt x="426" y="325"/>
                      <a:pt x="423" y="324"/>
                      <a:pt x="420" y="323"/>
                    </a:cubicBezTo>
                    <a:cubicBezTo>
                      <a:pt x="413" y="321"/>
                      <a:pt x="407" y="319"/>
                      <a:pt x="401" y="317"/>
                    </a:cubicBezTo>
                    <a:cubicBezTo>
                      <a:pt x="399" y="316"/>
                      <a:pt x="397" y="315"/>
                      <a:pt x="395" y="315"/>
                    </a:cubicBezTo>
                    <a:cubicBezTo>
                      <a:pt x="385" y="311"/>
                      <a:pt x="376" y="308"/>
                      <a:pt x="367" y="305"/>
                    </a:cubicBezTo>
                    <a:cubicBezTo>
                      <a:pt x="367" y="305"/>
                      <a:pt x="367" y="305"/>
                      <a:pt x="367" y="304"/>
                    </a:cubicBezTo>
                    <a:cubicBezTo>
                      <a:pt x="370" y="305"/>
                      <a:pt x="373" y="305"/>
                      <a:pt x="376" y="306"/>
                    </a:cubicBezTo>
                    <a:cubicBezTo>
                      <a:pt x="388" y="308"/>
                      <a:pt x="400" y="311"/>
                      <a:pt x="411" y="314"/>
                    </a:cubicBezTo>
                    <a:cubicBezTo>
                      <a:pt x="417" y="315"/>
                      <a:pt x="423" y="317"/>
                      <a:pt x="428" y="319"/>
                    </a:cubicBezTo>
                    <a:cubicBezTo>
                      <a:pt x="434" y="321"/>
                      <a:pt x="440" y="322"/>
                      <a:pt x="446" y="324"/>
                    </a:cubicBezTo>
                    <a:cubicBezTo>
                      <a:pt x="450" y="325"/>
                      <a:pt x="453" y="327"/>
                      <a:pt x="457" y="328"/>
                    </a:cubicBezTo>
                    <a:cubicBezTo>
                      <a:pt x="468" y="333"/>
                      <a:pt x="479" y="337"/>
                      <a:pt x="490" y="342"/>
                    </a:cubicBezTo>
                    <a:cubicBezTo>
                      <a:pt x="501" y="347"/>
                      <a:pt x="512" y="352"/>
                      <a:pt x="522" y="359"/>
                    </a:cubicBezTo>
                    <a:cubicBezTo>
                      <a:pt x="527" y="363"/>
                      <a:pt x="533" y="366"/>
                      <a:pt x="538" y="370"/>
                    </a:cubicBezTo>
                    <a:cubicBezTo>
                      <a:pt x="546" y="375"/>
                      <a:pt x="553" y="381"/>
                      <a:pt x="561" y="387"/>
                    </a:cubicBezTo>
                    <a:cubicBezTo>
                      <a:pt x="565" y="390"/>
                      <a:pt x="569" y="392"/>
                      <a:pt x="572" y="395"/>
                    </a:cubicBezTo>
                    <a:cubicBezTo>
                      <a:pt x="577" y="399"/>
                      <a:pt x="582" y="403"/>
                      <a:pt x="587" y="407"/>
                    </a:cubicBezTo>
                    <a:cubicBezTo>
                      <a:pt x="589" y="408"/>
                      <a:pt x="591" y="410"/>
                      <a:pt x="593" y="411"/>
                    </a:cubicBezTo>
                    <a:close/>
                    <a:moveTo>
                      <a:pt x="586" y="401"/>
                    </a:moveTo>
                    <a:cubicBezTo>
                      <a:pt x="586" y="401"/>
                      <a:pt x="586" y="401"/>
                      <a:pt x="586" y="401"/>
                    </a:cubicBezTo>
                    <a:cubicBezTo>
                      <a:pt x="586" y="401"/>
                      <a:pt x="586" y="401"/>
                      <a:pt x="586" y="401"/>
                    </a:cubicBezTo>
                    <a:cubicBezTo>
                      <a:pt x="586" y="401"/>
                      <a:pt x="586" y="401"/>
                      <a:pt x="586" y="401"/>
                    </a:cubicBezTo>
                    <a:cubicBezTo>
                      <a:pt x="586" y="401"/>
                      <a:pt x="586" y="401"/>
                      <a:pt x="586" y="401"/>
                    </a:cubicBezTo>
                    <a:cubicBezTo>
                      <a:pt x="585" y="400"/>
                      <a:pt x="584" y="400"/>
                      <a:pt x="584" y="399"/>
                    </a:cubicBezTo>
                    <a:cubicBezTo>
                      <a:pt x="579" y="394"/>
                      <a:pt x="575" y="389"/>
                      <a:pt x="571" y="384"/>
                    </a:cubicBezTo>
                    <a:cubicBezTo>
                      <a:pt x="569" y="381"/>
                      <a:pt x="567" y="379"/>
                      <a:pt x="565" y="376"/>
                    </a:cubicBezTo>
                    <a:cubicBezTo>
                      <a:pt x="570" y="378"/>
                      <a:pt x="575" y="381"/>
                      <a:pt x="577" y="386"/>
                    </a:cubicBezTo>
                    <a:cubicBezTo>
                      <a:pt x="580" y="391"/>
                      <a:pt x="583" y="396"/>
                      <a:pt x="586" y="401"/>
                    </a:cubicBezTo>
                    <a:close/>
                    <a:moveTo>
                      <a:pt x="567" y="384"/>
                    </a:moveTo>
                    <a:cubicBezTo>
                      <a:pt x="567" y="384"/>
                      <a:pt x="568" y="384"/>
                      <a:pt x="568" y="384"/>
                    </a:cubicBezTo>
                    <a:cubicBezTo>
                      <a:pt x="568" y="385"/>
                      <a:pt x="568" y="385"/>
                      <a:pt x="568" y="385"/>
                    </a:cubicBezTo>
                    <a:cubicBezTo>
                      <a:pt x="568" y="385"/>
                      <a:pt x="569" y="385"/>
                      <a:pt x="569" y="385"/>
                    </a:cubicBezTo>
                    <a:cubicBezTo>
                      <a:pt x="569" y="386"/>
                      <a:pt x="569" y="386"/>
                      <a:pt x="569" y="386"/>
                    </a:cubicBezTo>
                    <a:cubicBezTo>
                      <a:pt x="570" y="387"/>
                      <a:pt x="571" y="388"/>
                      <a:pt x="571" y="389"/>
                    </a:cubicBezTo>
                    <a:cubicBezTo>
                      <a:pt x="572" y="390"/>
                      <a:pt x="572" y="390"/>
                      <a:pt x="572" y="390"/>
                    </a:cubicBezTo>
                    <a:cubicBezTo>
                      <a:pt x="572" y="390"/>
                      <a:pt x="572" y="390"/>
                      <a:pt x="572" y="390"/>
                    </a:cubicBezTo>
                    <a:cubicBezTo>
                      <a:pt x="572" y="390"/>
                      <a:pt x="572" y="390"/>
                      <a:pt x="571" y="389"/>
                    </a:cubicBezTo>
                    <a:cubicBezTo>
                      <a:pt x="571" y="388"/>
                      <a:pt x="570" y="387"/>
                      <a:pt x="569" y="386"/>
                    </a:cubicBezTo>
                    <a:cubicBezTo>
                      <a:pt x="569" y="386"/>
                      <a:pt x="569" y="386"/>
                      <a:pt x="569" y="385"/>
                    </a:cubicBezTo>
                    <a:cubicBezTo>
                      <a:pt x="569" y="385"/>
                      <a:pt x="568" y="385"/>
                      <a:pt x="568" y="385"/>
                    </a:cubicBezTo>
                    <a:cubicBezTo>
                      <a:pt x="568" y="385"/>
                      <a:pt x="568" y="385"/>
                      <a:pt x="568" y="384"/>
                    </a:cubicBezTo>
                    <a:cubicBezTo>
                      <a:pt x="567" y="384"/>
                      <a:pt x="567" y="384"/>
                      <a:pt x="567" y="384"/>
                    </a:cubicBezTo>
                    <a:cubicBezTo>
                      <a:pt x="563" y="380"/>
                      <a:pt x="560" y="376"/>
                      <a:pt x="558" y="371"/>
                    </a:cubicBezTo>
                    <a:cubicBezTo>
                      <a:pt x="558" y="371"/>
                      <a:pt x="558" y="371"/>
                      <a:pt x="558" y="371"/>
                    </a:cubicBezTo>
                    <a:cubicBezTo>
                      <a:pt x="558" y="371"/>
                      <a:pt x="558" y="371"/>
                      <a:pt x="558" y="371"/>
                    </a:cubicBezTo>
                    <a:cubicBezTo>
                      <a:pt x="558" y="371"/>
                      <a:pt x="558" y="371"/>
                      <a:pt x="558" y="371"/>
                    </a:cubicBezTo>
                    <a:cubicBezTo>
                      <a:pt x="562" y="375"/>
                      <a:pt x="565" y="379"/>
                      <a:pt x="567" y="384"/>
                    </a:cubicBezTo>
                    <a:close/>
                    <a:moveTo>
                      <a:pt x="560" y="380"/>
                    </a:moveTo>
                    <a:cubicBezTo>
                      <a:pt x="560" y="380"/>
                      <a:pt x="560" y="381"/>
                      <a:pt x="560" y="381"/>
                    </a:cubicBezTo>
                    <a:cubicBezTo>
                      <a:pt x="560" y="381"/>
                      <a:pt x="560" y="381"/>
                      <a:pt x="560" y="381"/>
                    </a:cubicBezTo>
                    <a:cubicBezTo>
                      <a:pt x="560" y="381"/>
                      <a:pt x="560" y="381"/>
                      <a:pt x="560" y="380"/>
                    </a:cubicBezTo>
                    <a:cubicBezTo>
                      <a:pt x="558" y="379"/>
                      <a:pt x="556" y="378"/>
                      <a:pt x="555" y="377"/>
                    </a:cubicBezTo>
                    <a:cubicBezTo>
                      <a:pt x="547" y="372"/>
                      <a:pt x="540" y="367"/>
                      <a:pt x="533" y="362"/>
                    </a:cubicBezTo>
                    <a:cubicBezTo>
                      <a:pt x="530" y="360"/>
                      <a:pt x="527" y="358"/>
                      <a:pt x="523" y="356"/>
                    </a:cubicBezTo>
                    <a:cubicBezTo>
                      <a:pt x="515" y="350"/>
                      <a:pt x="506" y="346"/>
                      <a:pt x="497" y="341"/>
                    </a:cubicBezTo>
                    <a:cubicBezTo>
                      <a:pt x="484" y="334"/>
                      <a:pt x="470" y="329"/>
                      <a:pt x="456" y="324"/>
                    </a:cubicBezTo>
                    <a:cubicBezTo>
                      <a:pt x="448" y="321"/>
                      <a:pt x="440" y="318"/>
                      <a:pt x="432" y="316"/>
                    </a:cubicBezTo>
                    <a:cubicBezTo>
                      <a:pt x="426" y="314"/>
                      <a:pt x="420" y="312"/>
                      <a:pt x="414" y="310"/>
                    </a:cubicBezTo>
                    <a:cubicBezTo>
                      <a:pt x="407" y="309"/>
                      <a:pt x="400" y="307"/>
                      <a:pt x="393" y="306"/>
                    </a:cubicBezTo>
                    <a:cubicBezTo>
                      <a:pt x="383" y="303"/>
                      <a:pt x="373" y="302"/>
                      <a:pt x="362" y="300"/>
                    </a:cubicBezTo>
                    <a:cubicBezTo>
                      <a:pt x="356" y="299"/>
                      <a:pt x="350" y="297"/>
                      <a:pt x="344" y="295"/>
                    </a:cubicBezTo>
                    <a:cubicBezTo>
                      <a:pt x="344" y="295"/>
                      <a:pt x="343" y="295"/>
                      <a:pt x="341" y="294"/>
                    </a:cubicBezTo>
                    <a:cubicBezTo>
                      <a:pt x="350" y="290"/>
                      <a:pt x="358" y="287"/>
                      <a:pt x="366" y="283"/>
                    </a:cubicBezTo>
                    <a:cubicBezTo>
                      <a:pt x="372" y="291"/>
                      <a:pt x="381" y="294"/>
                      <a:pt x="390" y="297"/>
                    </a:cubicBezTo>
                    <a:cubicBezTo>
                      <a:pt x="401" y="300"/>
                      <a:pt x="412" y="303"/>
                      <a:pt x="423" y="307"/>
                    </a:cubicBezTo>
                    <a:cubicBezTo>
                      <a:pt x="434" y="310"/>
                      <a:pt x="444" y="315"/>
                      <a:pt x="453" y="320"/>
                    </a:cubicBezTo>
                    <a:cubicBezTo>
                      <a:pt x="459" y="323"/>
                      <a:pt x="465" y="324"/>
                      <a:pt x="470" y="327"/>
                    </a:cubicBezTo>
                    <a:cubicBezTo>
                      <a:pt x="477" y="330"/>
                      <a:pt x="484" y="333"/>
                      <a:pt x="490" y="336"/>
                    </a:cubicBezTo>
                    <a:cubicBezTo>
                      <a:pt x="491" y="336"/>
                      <a:pt x="491" y="337"/>
                      <a:pt x="492" y="337"/>
                    </a:cubicBezTo>
                    <a:cubicBezTo>
                      <a:pt x="504" y="340"/>
                      <a:pt x="514" y="346"/>
                      <a:pt x="525" y="352"/>
                    </a:cubicBezTo>
                    <a:cubicBezTo>
                      <a:pt x="531" y="355"/>
                      <a:pt x="538" y="358"/>
                      <a:pt x="544" y="361"/>
                    </a:cubicBezTo>
                    <a:cubicBezTo>
                      <a:pt x="546" y="362"/>
                      <a:pt x="549" y="364"/>
                      <a:pt x="550" y="366"/>
                    </a:cubicBezTo>
                    <a:cubicBezTo>
                      <a:pt x="554" y="371"/>
                      <a:pt x="557" y="376"/>
                      <a:pt x="560" y="380"/>
                    </a:cubicBezTo>
                    <a:close/>
                    <a:moveTo>
                      <a:pt x="364" y="304"/>
                    </a:moveTo>
                    <a:cubicBezTo>
                      <a:pt x="364" y="304"/>
                      <a:pt x="364" y="304"/>
                      <a:pt x="364" y="304"/>
                    </a:cubicBezTo>
                    <a:cubicBezTo>
                      <a:pt x="363" y="304"/>
                      <a:pt x="363" y="304"/>
                      <a:pt x="362" y="304"/>
                    </a:cubicBezTo>
                    <a:cubicBezTo>
                      <a:pt x="362" y="304"/>
                      <a:pt x="362" y="304"/>
                      <a:pt x="362" y="304"/>
                    </a:cubicBezTo>
                    <a:cubicBezTo>
                      <a:pt x="363" y="304"/>
                      <a:pt x="363" y="304"/>
                      <a:pt x="364" y="304"/>
                    </a:cubicBezTo>
                    <a:close/>
                    <a:moveTo>
                      <a:pt x="359" y="303"/>
                    </a:moveTo>
                    <a:cubicBezTo>
                      <a:pt x="359" y="303"/>
                      <a:pt x="359" y="303"/>
                      <a:pt x="358" y="303"/>
                    </a:cubicBezTo>
                    <a:cubicBezTo>
                      <a:pt x="358" y="303"/>
                      <a:pt x="358" y="303"/>
                      <a:pt x="358" y="303"/>
                    </a:cubicBezTo>
                    <a:cubicBezTo>
                      <a:pt x="358" y="303"/>
                      <a:pt x="359" y="303"/>
                      <a:pt x="359" y="303"/>
                    </a:cubicBezTo>
                    <a:cubicBezTo>
                      <a:pt x="359" y="303"/>
                      <a:pt x="359" y="303"/>
                      <a:pt x="359" y="303"/>
                    </a:cubicBezTo>
                    <a:close/>
                    <a:moveTo>
                      <a:pt x="367" y="271"/>
                    </a:moveTo>
                    <a:cubicBezTo>
                      <a:pt x="368" y="270"/>
                      <a:pt x="368" y="270"/>
                      <a:pt x="368" y="270"/>
                    </a:cubicBezTo>
                    <a:cubicBezTo>
                      <a:pt x="368" y="270"/>
                      <a:pt x="368" y="270"/>
                      <a:pt x="368" y="270"/>
                    </a:cubicBezTo>
                    <a:cubicBezTo>
                      <a:pt x="368" y="270"/>
                      <a:pt x="368" y="270"/>
                      <a:pt x="368" y="271"/>
                    </a:cubicBezTo>
                    <a:cubicBezTo>
                      <a:pt x="368" y="271"/>
                      <a:pt x="368" y="271"/>
                      <a:pt x="367" y="271"/>
                    </a:cubicBezTo>
                    <a:close/>
                    <a:moveTo>
                      <a:pt x="410" y="252"/>
                    </a:moveTo>
                    <a:cubicBezTo>
                      <a:pt x="410" y="253"/>
                      <a:pt x="410" y="254"/>
                      <a:pt x="410" y="256"/>
                    </a:cubicBezTo>
                    <a:cubicBezTo>
                      <a:pt x="398" y="260"/>
                      <a:pt x="385" y="265"/>
                      <a:pt x="373" y="269"/>
                    </a:cubicBezTo>
                    <a:cubicBezTo>
                      <a:pt x="373" y="268"/>
                      <a:pt x="373" y="268"/>
                      <a:pt x="373" y="267"/>
                    </a:cubicBezTo>
                    <a:cubicBezTo>
                      <a:pt x="378" y="257"/>
                      <a:pt x="384" y="247"/>
                      <a:pt x="391" y="238"/>
                    </a:cubicBezTo>
                    <a:cubicBezTo>
                      <a:pt x="401" y="225"/>
                      <a:pt x="411" y="213"/>
                      <a:pt x="420" y="200"/>
                    </a:cubicBezTo>
                    <a:cubicBezTo>
                      <a:pt x="421" y="198"/>
                      <a:pt x="422" y="197"/>
                      <a:pt x="424" y="195"/>
                    </a:cubicBezTo>
                    <a:cubicBezTo>
                      <a:pt x="424" y="195"/>
                      <a:pt x="424" y="195"/>
                      <a:pt x="424" y="195"/>
                    </a:cubicBezTo>
                    <a:cubicBezTo>
                      <a:pt x="424" y="195"/>
                      <a:pt x="424" y="195"/>
                      <a:pt x="424" y="195"/>
                    </a:cubicBezTo>
                    <a:cubicBezTo>
                      <a:pt x="424" y="195"/>
                      <a:pt x="424" y="194"/>
                      <a:pt x="424" y="194"/>
                    </a:cubicBezTo>
                    <a:cubicBezTo>
                      <a:pt x="424" y="194"/>
                      <a:pt x="425" y="194"/>
                      <a:pt x="425" y="194"/>
                    </a:cubicBezTo>
                    <a:cubicBezTo>
                      <a:pt x="424" y="195"/>
                      <a:pt x="424" y="195"/>
                      <a:pt x="424" y="195"/>
                    </a:cubicBezTo>
                    <a:cubicBezTo>
                      <a:pt x="424" y="195"/>
                      <a:pt x="424" y="195"/>
                      <a:pt x="424" y="195"/>
                    </a:cubicBezTo>
                    <a:cubicBezTo>
                      <a:pt x="424" y="195"/>
                      <a:pt x="424" y="195"/>
                      <a:pt x="424" y="195"/>
                    </a:cubicBezTo>
                    <a:cubicBezTo>
                      <a:pt x="421" y="203"/>
                      <a:pt x="417" y="210"/>
                      <a:pt x="415" y="218"/>
                    </a:cubicBezTo>
                    <a:cubicBezTo>
                      <a:pt x="411" y="229"/>
                      <a:pt x="408" y="240"/>
                      <a:pt x="410" y="252"/>
                    </a:cubicBezTo>
                    <a:close/>
                    <a:moveTo>
                      <a:pt x="372" y="282"/>
                    </a:moveTo>
                    <a:cubicBezTo>
                      <a:pt x="379" y="283"/>
                      <a:pt x="385" y="287"/>
                      <a:pt x="392" y="290"/>
                    </a:cubicBezTo>
                    <a:cubicBezTo>
                      <a:pt x="384" y="289"/>
                      <a:pt x="378" y="288"/>
                      <a:pt x="372" y="282"/>
                    </a:cubicBezTo>
                    <a:close/>
                    <a:moveTo>
                      <a:pt x="395" y="290"/>
                    </a:moveTo>
                    <a:cubicBezTo>
                      <a:pt x="395" y="290"/>
                      <a:pt x="396" y="290"/>
                      <a:pt x="396" y="290"/>
                    </a:cubicBezTo>
                    <a:cubicBezTo>
                      <a:pt x="396" y="291"/>
                      <a:pt x="395" y="291"/>
                      <a:pt x="395" y="291"/>
                    </a:cubicBezTo>
                    <a:cubicBezTo>
                      <a:pt x="395" y="291"/>
                      <a:pt x="395" y="290"/>
                      <a:pt x="395" y="290"/>
                    </a:cubicBezTo>
                    <a:close/>
                    <a:moveTo>
                      <a:pt x="382" y="282"/>
                    </a:moveTo>
                    <a:cubicBezTo>
                      <a:pt x="396" y="285"/>
                      <a:pt x="411" y="287"/>
                      <a:pt x="425" y="288"/>
                    </a:cubicBezTo>
                    <a:cubicBezTo>
                      <a:pt x="435" y="290"/>
                      <a:pt x="444" y="292"/>
                      <a:pt x="453" y="294"/>
                    </a:cubicBezTo>
                    <a:cubicBezTo>
                      <a:pt x="463" y="295"/>
                      <a:pt x="472" y="299"/>
                      <a:pt x="481" y="302"/>
                    </a:cubicBezTo>
                    <a:cubicBezTo>
                      <a:pt x="489" y="305"/>
                      <a:pt x="496" y="308"/>
                      <a:pt x="504" y="311"/>
                    </a:cubicBezTo>
                    <a:cubicBezTo>
                      <a:pt x="510" y="313"/>
                      <a:pt x="515" y="316"/>
                      <a:pt x="520" y="318"/>
                    </a:cubicBezTo>
                    <a:cubicBezTo>
                      <a:pt x="525" y="320"/>
                      <a:pt x="529" y="322"/>
                      <a:pt x="533" y="324"/>
                    </a:cubicBezTo>
                    <a:cubicBezTo>
                      <a:pt x="541" y="327"/>
                      <a:pt x="548" y="331"/>
                      <a:pt x="555" y="336"/>
                    </a:cubicBezTo>
                    <a:cubicBezTo>
                      <a:pt x="561" y="340"/>
                      <a:pt x="568" y="344"/>
                      <a:pt x="574" y="349"/>
                    </a:cubicBezTo>
                    <a:cubicBezTo>
                      <a:pt x="579" y="352"/>
                      <a:pt x="583" y="355"/>
                      <a:pt x="587" y="359"/>
                    </a:cubicBezTo>
                    <a:cubicBezTo>
                      <a:pt x="592" y="363"/>
                      <a:pt x="597" y="367"/>
                      <a:pt x="602" y="371"/>
                    </a:cubicBezTo>
                    <a:cubicBezTo>
                      <a:pt x="612" y="379"/>
                      <a:pt x="622" y="386"/>
                      <a:pt x="632" y="394"/>
                    </a:cubicBezTo>
                    <a:cubicBezTo>
                      <a:pt x="638" y="399"/>
                      <a:pt x="645" y="404"/>
                      <a:pt x="651" y="408"/>
                    </a:cubicBezTo>
                    <a:cubicBezTo>
                      <a:pt x="654" y="410"/>
                      <a:pt x="656" y="412"/>
                      <a:pt x="658" y="415"/>
                    </a:cubicBezTo>
                    <a:cubicBezTo>
                      <a:pt x="659" y="415"/>
                      <a:pt x="659" y="415"/>
                      <a:pt x="659" y="415"/>
                    </a:cubicBezTo>
                    <a:cubicBezTo>
                      <a:pt x="659" y="415"/>
                      <a:pt x="659" y="415"/>
                      <a:pt x="659" y="415"/>
                    </a:cubicBezTo>
                    <a:cubicBezTo>
                      <a:pt x="659" y="415"/>
                      <a:pt x="659" y="415"/>
                      <a:pt x="659" y="415"/>
                    </a:cubicBezTo>
                    <a:cubicBezTo>
                      <a:pt x="659" y="415"/>
                      <a:pt x="658" y="415"/>
                      <a:pt x="658" y="415"/>
                    </a:cubicBezTo>
                    <a:cubicBezTo>
                      <a:pt x="654" y="412"/>
                      <a:pt x="650" y="409"/>
                      <a:pt x="646" y="406"/>
                    </a:cubicBezTo>
                    <a:cubicBezTo>
                      <a:pt x="640" y="402"/>
                      <a:pt x="634" y="398"/>
                      <a:pt x="628" y="394"/>
                    </a:cubicBezTo>
                    <a:cubicBezTo>
                      <a:pt x="625" y="392"/>
                      <a:pt x="622" y="390"/>
                      <a:pt x="619" y="388"/>
                    </a:cubicBezTo>
                    <a:cubicBezTo>
                      <a:pt x="614" y="384"/>
                      <a:pt x="609" y="381"/>
                      <a:pt x="604" y="378"/>
                    </a:cubicBezTo>
                    <a:cubicBezTo>
                      <a:pt x="598" y="373"/>
                      <a:pt x="592" y="368"/>
                      <a:pt x="585" y="364"/>
                    </a:cubicBezTo>
                    <a:cubicBezTo>
                      <a:pt x="581" y="361"/>
                      <a:pt x="576" y="358"/>
                      <a:pt x="571" y="355"/>
                    </a:cubicBezTo>
                    <a:cubicBezTo>
                      <a:pt x="565" y="351"/>
                      <a:pt x="559" y="348"/>
                      <a:pt x="553" y="344"/>
                    </a:cubicBezTo>
                    <a:cubicBezTo>
                      <a:pt x="543" y="336"/>
                      <a:pt x="532" y="331"/>
                      <a:pt x="520" y="326"/>
                    </a:cubicBezTo>
                    <a:cubicBezTo>
                      <a:pt x="513" y="322"/>
                      <a:pt x="506" y="318"/>
                      <a:pt x="499" y="315"/>
                    </a:cubicBezTo>
                    <a:cubicBezTo>
                      <a:pt x="490" y="311"/>
                      <a:pt x="481" y="308"/>
                      <a:pt x="471" y="305"/>
                    </a:cubicBezTo>
                    <a:cubicBezTo>
                      <a:pt x="463" y="302"/>
                      <a:pt x="455" y="301"/>
                      <a:pt x="446" y="299"/>
                    </a:cubicBezTo>
                    <a:cubicBezTo>
                      <a:pt x="439" y="297"/>
                      <a:pt x="431" y="296"/>
                      <a:pt x="424" y="294"/>
                    </a:cubicBezTo>
                    <a:cubicBezTo>
                      <a:pt x="415" y="292"/>
                      <a:pt x="406" y="290"/>
                      <a:pt x="397" y="287"/>
                    </a:cubicBezTo>
                    <a:cubicBezTo>
                      <a:pt x="392" y="286"/>
                      <a:pt x="387" y="284"/>
                      <a:pt x="382" y="282"/>
                    </a:cubicBezTo>
                    <a:close/>
                    <a:moveTo>
                      <a:pt x="520" y="116"/>
                    </a:moveTo>
                    <a:cubicBezTo>
                      <a:pt x="512" y="126"/>
                      <a:pt x="504" y="136"/>
                      <a:pt x="497" y="147"/>
                    </a:cubicBezTo>
                    <a:cubicBezTo>
                      <a:pt x="491" y="155"/>
                      <a:pt x="485" y="163"/>
                      <a:pt x="479" y="171"/>
                    </a:cubicBezTo>
                    <a:cubicBezTo>
                      <a:pt x="473" y="181"/>
                      <a:pt x="466" y="190"/>
                      <a:pt x="459" y="199"/>
                    </a:cubicBezTo>
                    <a:cubicBezTo>
                      <a:pt x="451" y="210"/>
                      <a:pt x="443" y="221"/>
                      <a:pt x="435" y="232"/>
                    </a:cubicBezTo>
                    <a:cubicBezTo>
                      <a:pt x="435" y="232"/>
                      <a:pt x="435" y="232"/>
                      <a:pt x="435" y="233"/>
                    </a:cubicBezTo>
                    <a:cubicBezTo>
                      <a:pt x="434" y="233"/>
                      <a:pt x="434" y="232"/>
                      <a:pt x="434" y="232"/>
                    </a:cubicBezTo>
                    <a:cubicBezTo>
                      <a:pt x="436" y="229"/>
                      <a:pt x="437" y="226"/>
                      <a:pt x="439" y="223"/>
                    </a:cubicBezTo>
                    <a:cubicBezTo>
                      <a:pt x="446" y="212"/>
                      <a:pt x="453" y="201"/>
                      <a:pt x="460" y="191"/>
                    </a:cubicBezTo>
                    <a:cubicBezTo>
                      <a:pt x="467" y="181"/>
                      <a:pt x="475" y="172"/>
                      <a:pt x="482" y="162"/>
                    </a:cubicBezTo>
                    <a:cubicBezTo>
                      <a:pt x="485" y="158"/>
                      <a:pt x="489" y="153"/>
                      <a:pt x="492" y="149"/>
                    </a:cubicBezTo>
                    <a:cubicBezTo>
                      <a:pt x="501" y="137"/>
                      <a:pt x="511" y="125"/>
                      <a:pt x="521" y="113"/>
                    </a:cubicBezTo>
                    <a:cubicBezTo>
                      <a:pt x="525" y="107"/>
                      <a:pt x="530" y="102"/>
                      <a:pt x="535" y="97"/>
                    </a:cubicBezTo>
                    <a:cubicBezTo>
                      <a:pt x="535" y="97"/>
                      <a:pt x="535" y="97"/>
                      <a:pt x="536" y="98"/>
                    </a:cubicBezTo>
                    <a:cubicBezTo>
                      <a:pt x="530" y="104"/>
                      <a:pt x="525" y="110"/>
                      <a:pt x="520" y="116"/>
                    </a:cubicBezTo>
                    <a:close/>
                    <a:moveTo>
                      <a:pt x="602" y="24"/>
                    </a:moveTo>
                    <a:cubicBezTo>
                      <a:pt x="603" y="23"/>
                      <a:pt x="603" y="23"/>
                      <a:pt x="604" y="23"/>
                    </a:cubicBezTo>
                    <a:cubicBezTo>
                      <a:pt x="604" y="23"/>
                      <a:pt x="604" y="23"/>
                      <a:pt x="604" y="23"/>
                    </a:cubicBezTo>
                    <a:cubicBezTo>
                      <a:pt x="605" y="22"/>
                      <a:pt x="605" y="22"/>
                      <a:pt x="605" y="22"/>
                    </a:cubicBezTo>
                    <a:cubicBezTo>
                      <a:pt x="606" y="22"/>
                      <a:pt x="606" y="21"/>
                      <a:pt x="606" y="21"/>
                    </a:cubicBezTo>
                    <a:cubicBezTo>
                      <a:pt x="606" y="21"/>
                      <a:pt x="606" y="21"/>
                      <a:pt x="606" y="21"/>
                    </a:cubicBezTo>
                    <a:cubicBezTo>
                      <a:pt x="606" y="21"/>
                      <a:pt x="606" y="21"/>
                      <a:pt x="606" y="21"/>
                    </a:cubicBezTo>
                    <a:cubicBezTo>
                      <a:pt x="606" y="21"/>
                      <a:pt x="606" y="22"/>
                      <a:pt x="605" y="22"/>
                    </a:cubicBezTo>
                    <a:cubicBezTo>
                      <a:pt x="605" y="22"/>
                      <a:pt x="605" y="22"/>
                      <a:pt x="604" y="23"/>
                    </a:cubicBezTo>
                    <a:cubicBezTo>
                      <a:pt x="604" y="23"/>
                      <a:pt x="604" y="23"/>
                      <a:pt x="604" y="23"/>
                    </a:cubicBezTo>
                    <a:cubicBezTo>
                      <a:pt x="599" y="27"/>
                      <a:pt x="593" y="32"/>
                      <a:pt x="588" y="37"/>
                    </a:cubicBezTo>
                    <a:cubicBezTo>
                      <a:pt x="581" y="44"/>
                      <a:pt x="573" y="52"/>
                      <a:pt x="566" y="59"/>
                    </a:cubicBezTo>
                    <a:cubicBezTo>
                      <a:pt x="563" y="62"/>
                      <a:pt x="561" y="65"/>
                      <a:pt x="558" y="68"/>
                    </a:cubicBezTo>
                    <a:cubicBezTo>
                      <a:pt x="551" y="74"/>
                      <a:pt x="546" y="81"/>
                      <a:pt x="539" y="88"/>
                    </a:cubicBezTo>
                    <a:cubicBezTo>
                      <a:pt x="532" y="96"/>
                      <a:pt x="524" y="104"/>
                      <a:pt x="517" y="113"/>
                    </a:cubicBezTo>
                    <a:cubicBezTo>
                      <a:pt x="514" y="117"/>
                      <a:pt x="511" y="121"/>
                      <a:pt x="508" y="125"/>
                    </a:cubicBezTo>
                    <a:cubicBezTo>
                      <a:pt x="501" y="133"/>
                      <a:pt x="494" y="142"/>
                      <a:pt x="488" y="150"/>
                    </a:cubicBezTo>
                    <a:cubicBezTo>
                      <a:pt x="483" y="156"/>
                      <a:pt x="479" y="163"/>
                      <a:pt x="474" y="169"/>
                    </a:cubicBezTo>
                    <a:cubicBezTo>
                      <a:pt x="465" y="180"/>
                      <a:pt x="457" y="191"/>
                      <a:pt x="449" y="203"/>
                    </a:cubicBezTo>
                    <a:cubicBezTo>
                      <a:pt x="445" y="210"/>
                      <a:pt x="440" y="217"/>
                      <a:pt x="435" y="224"/>
                    </a:cubicBezTo>
                    <a:cubicBezTo>
                      <a:pt x="433" y="228"/>
                      <a:pt x="431" y="234"/>
                      <a:pt x="429" y="238"/>
                    </a:cubicBezTo>
                    <a:cubicBezTo>
                      <a:pt x="427" y="242"/>
                      <a:pt x="424" y="246"/>
                      <a:pt x="422" y="250"/>
                    </a:cubicBezTo>
                    <a:cubicBezTo>
                      <a:pt x="422" y="251"/>
                      <a:pt x="421" y="252"/>
                      <a:pt x="420" y="253"/>
                    </a:cubicBezTo>
                    <a:cubicBezTo>
                      <a:pt x="420" y="252"/>
                      <a:pt x="419" y="251"/>
                      <a:pt x="420" y="251"/>
                    </a:cubicBezTo>
                    <a:cubicBezTo>
                      <a:pt x="422" y="243"/>
                      <a:pt x="425" y="235"/>
                      <a:pt x="430" y="228"/>
                    </a:cubicBezTo>
                    <a:cubicBezTo>
                      <a:pt x="437" y="216"/>
                      <a:pt x="444" y="205"/>
                      <a:pt x="452" y="194"/>
                    </a:cubicBezTo>
                    <a:cubicBezTo>
                      <a:pt x="458" y="184"/>
                      <a:pt x="465" y="174"/>
                      <a:pt x="472" y="164"/>
                    </a:cubicBezTo>
                    <a:cubicBezTo>
                      <a:pt x="477" y="157"/>
                      <a:pt x="483" y="151"/>
                      <a:pt x="488" y="144"/>
                    </a:cubicBezTo>
                    <a:cubicBezTo>
                      <a:pt x="493" y="138"/>
                      <a:pt x="498" y="133"/>
                      <a:pt x="503" y="127"/>
                    </a:cubicBezTo>
                    <a:cubicBezTo>
                      <a:pt x="509" y="120"/>
                      <a:pt x="515" y="112"/>
                      <a:pt x="521" y="105"/>
                    </a:cubicBezTo>
                    <a:cubicBezTo>
                      <a:pt x="531" y="93"/>
                      <a:pt x="541" y="82"/>
                      <a:pt x="551" y="70"/>
                    </a:cubicBezTo>
                    <a:cubicBezTo>
                      <a:pt x="558" y="62"/>
                      <a:pt x="566" y="56"/>
                      <a:pt x="573" y="49"/>
                    </a:cubicBezTo>
                    <a:cubicBezTo>
                      <a:pt x="579" y="44"/>
                      <a:pt x="584" y="38"/>
                      <a:pt x="590" y="33"/>
                    </a:cubicBezTo>
                    <a:cubicBezTo>
                      <a:pt x="594" y="29"/>
                      <a:pt x="598" y="27"/>
                      <a:pt x="602" y="24"/>
                    </a:cubicBezTo>
                    <a:close/>
                    <a:moveTo>
                      <a:pt x="549" y="67"/>
                    </a:moveTo>
                    <a:cubicBezTo>
                      <a:pt x="549" y="66"/>
                      <a:pt x="550" y="66"/>
                      <a:pt x="550" y="66"/>
                    </a:cubicBezTo>
                    <a:cubicBezTo>
                      <a:pt x="550" y="66"/>
                      <a:pt x="550" y="66"/>
                      <a:pt x="550" y="66"/>
                    </a:cubicBezTo>
                    <a:cubicBezTo>
                      <a:pt x="550" y="66"/>
                      <a:pt x="550" y="66"/>
                      <a:pt x="551" y="66"/>
                    </a:cubicBezTo>
                    <a:cubicBezTo>
                      <a:pt x="552" y="64"/>
                      <a:pt x="553" y="62"/>
                      <a:pt x="554" y="61"/>
                    </a:cubicBezTo>
                    <a:cubicBezTo>
                      <a:pt x="562" y="53"/>
                      <a:pt x="570" y="45"/>
                      <a:pt x="579" y="38"/>
                    </a:cubicBezTo>
                    <a:cubicBezTo>
                      <a:pt x="579" y="38"/>
                      <a:pt x="580" y="38"/>
                      <a:pt x="580" y="37"/>
                    </a:cubicBezTo>
                    <a:cubicBezTo>
                      <a:pt x="580" y="37"/>
                      <a:pt x="580" y="37"/>
                      <a:pt x="580" y="37"/>
                    </a:cubicBezTo>
                    <a:cubicBezTo>
                      <a:pt x="581" y="37"/>
                      <a:pt x="582" y="36"/>
                      <a:pt x="582" y="35"/>
                    </a:cubicBezTo>
                    <a:cubicBezTo>
                      <a:pt x="583" y="35"/>
                      <a:pt x="583" y="35"/>
                      <a:pt x="583" y="35"/>
                    </a:cubicBezTo>
                    <a:cubicBezTo>
                      <a:pt x="583" y="35"/>
                      <a:pt x="583" y="35"/>
                      <a:pt x="583" y="35"/>
                    </a:cubicBezTo>
                    <a:cubicBezTo>
                      <a:pt x="583" y="35"/>
                      <a:pt x="583" y="35"/>
                      <a:pt x="583" y="35"/>
                    </a:cubicBezTo>
                    <a:cubicBezTo>
                      <a:pt x="583" y="35"/>
                      <a:pt x="583" y="35"/>
                      <a:pt x="582" y="35"/>
                    </a:cubicBezTo>
                    <a:cubicBezTo>
                      <a:pt x="582" y="36"/>
                      <a:pt x="581" y="37"/>
                      <a:pt x="580" y="37"/>
                    </a:cubicBezTo>
                    <a:cubicBezTo>
                      <a:pt x="580" y="37"/>
                      <a:pt x="580" y="37"/>
                      <a:pt x="580" y="37"/>
                    </a:cubicBezTo>
                    <a:cubicBezTo>
                      <a:pt x="574" y="44"/>
                      <a:pt x="567" y="50"/>
                      <a:pt x="560" y="56"/>
                    </a:cubicBezTo>
                    <a:cubicBezTo>
                      <a:pt x="557" y="59"/>
                      <a:pt x="554" y="63"/>
                      <a:pt x="551" y="66"/>
                    </a:cubicBezTo>
                    <a:cubicBezTo>
                      <a:pt x="550" y="66"/>
                      <a:pt x="550" y="66"/>
                      <a:pt x="550" y="66"/>
                    </a:cubicBezTo>
                    <a:cubicBezTo>
                      <a:pt x="550" y="66"/>
                      <a:pt x="550" y="66"/>
                      <a:pt x="550" y="66"/>
                    </a:cubicBezTo>
                    <a:cubicBezTo>
                      <a:pt x="547" y="69"/>
                      <a:pt x="545" y="73"/>
                      <a:pt x="542" y="76"/>
                    </a:cubicBezTo>
                    <a:cubicBezTo>
                      <a:pt x="532" y="86"/>
                      <a:pt x="523" y="97"/>
                      <a:pt x="514" y="108"/>
                    </a:cubicBezTo>
                    <a:cubicBezTo>
                      <a:pt x="508" y="117"/>
                      <a:pt x="500" y="124"/>
                      <a:pt x="494" y="133"/>
                    </a:cubicBezTo>
                    <a:cubicBezTo>
                      <a:pt x="487" y="141"/>
                      <a:pt x="480" y="149"/>
                      <a:pt x="474" y="157"/>
                    </a:cubicBezTo>
                    <a:cubicBezTo>
                      <a:pt x="466" y="168"/>
                      <a:pt x="458" y="178"/>
                      <a:pt x="451" y="190"/>
                    </a:cubicBezTo>
                    <a:cubicBezTo>
                      <a:pt x="442" y="205"/>
                      <a:pt x="430" y="219"/>
                      <a:pt x="422" y="236"/>
                    </a:cubicBezTo>
                    <a:cubicBezTo>
                      <a:pt x="420" y="240"/>
                      <a:pt x="419" y="246"/>
                      <a:pt x="417" y="251"/>
                    </a:cubicBezTo>
                    <a:cubicBezTo>
                      <a:pt x="416" y="252"/>
                      <a:pt x="415" y="253"/>
                      <a:pt x="414" y="254"/>
                    </a:cubicBezTo>
                    <a:cubicBezTo>
                      <a:pt x="413" y="251"/>
                      <a:pt x="413" y="248"/>
                      <a:pt x="414" y="245"/>
                    </a:cubicBezTo>
                    <a:cubicBezTo>
                      <a:pt x="419" y="232"/>
                      <a:pt x="424" y="219"/>
                      <a:pt x="432" y="208"/>
                    </a:cubicBezTo>
                    <a:cubicBezTo>
                      <a:pt x="439" y="198"/>
                      <a:pt x="445" y="187"/>
                      <a:pt x="452" y="177"/>
                    </a:cubicBezTo>
                    <a:cubicBezTo>
                      <a:pt x="459" y="168"/>
                      <a:pt x="466" y="159"/>
                      <a:pt x="474" y="150"/>
                    </a:cubicBezTo>
                    <a:cubicBezTo>
                      <a:pt x="480" y="143"/>
                      <a:pt x="486" y="136"/>
                      <a:pt x="492" y="129"/>
                    </a:cubicBezTo>
                    <a:cubicBezTo>
                      <a:pt x="499" y="121"/>
                      <a:pt x="507" y="113"/>
                      <a:pt x="514" y="105"/>
                    </a:cubicBezTo>
                    <a:cubicBezTo>
                      <a:pt x="518" y="100"/>
                      <a:pt x="522" y="96"/>
                      <a:pt x="526" y="91"/>
                    </a:cubicBezTo>
                    <a:cubicBezTo>
                      <a:pt x="534" y="83"/>
                      <a:pt x="541" y="75"/>
                      <a:pt x="549" y="67"/>
                    </a:cubicBezTo>
                    <a:close/>
                    <a:moveTo>
                      <a:pt x="473" y="133"/>
                    </a:moveTo>
                    <a:cubicBezTo>
                      <a:pt x="478" y="128"/>
                      <a:pt x="483" y="124"/>
                      <a:pt x="489" y="119"/>
                    </a:cubicBezTo>
                    <a:cubicBezTo>
                      <a:pt x="497" y="111"/>
                      <a:pt x="506" y="104"/>
                      <a:pt x="515" y="96"/>
                    </a:cubicBezTo>
                    <a:cubicBezTo>
                      <a:pt x="520" y="92"/>
                      <a:pt x="524" y="87"/>
                      <a:pt x="529" y="82"/>
                    </a:cubicBezTo>
                    <a:cubicBezTo>
                      <a:pt x="530" y="81"/>
                      <a:pt x="532" y="80"/>
                      <a:pt x="533" y="78"/>
                    </a:cubicBezTo>
                    <a:cubicBezTo>
                      <a:pt x="534" y="78"/>
                      <a:pt x="534" y="78"/>
                      <a:pt x="534" y="78"/>
                    </a:cubicBezTo>
                    <a:cubicBezTo>
                      <a:pt x="534" y="78"/>
                      <a:pt x="535" y="77"/>
                      <a:pt x="536" y="76"/>
                    </a:cubicBezTo>
                    <a:cubicBezTo>
                      <a:pt x="536" y="76"/>
                      <a:pt x="537" y="76"/>
                      <a:pt x="537" y="75"/>
                    </a:cubicBezTo>
                    <a:cubicBezTo>
                      <a:pt x="537" y="75"/>
                      <a:pt x="538" y="74"/>
                      <a:pt x="538" y="74"/>
                    </a:cubicBezTo>
                    <a:cubicBezTo>
                      <a:pt x="538" y="74"/>
                      <a:pt x="539" y="73"/>
                      <a:pt x="539" y="73"/>
                    </a:cubicBezTo>
                    <a:cubicBezTo>
                      <a:pt x="539" y="73"/>
                      <a:pt x="539" y="73"/>
                      <a:pt x="539" y="73"/>
                    </a:cubicBezTo>
                    <a:cubicBezTo>
                      <a:pt x="539" y="73"/>
                      <a:pt x="539" y="73"/>
                      <a:pt x="539" y="73"/>
                    </a:cubicBezTo>
                    <a:cubicBezTo>
                      <a:pt x="539" y="73"/>
                      <a:pt x="538" y="74"/>
                      <a:pt x="538" y="74"/>
                    </a:cubicBezTo>
                    <a:cubicBezTo>
                      <a:pt x="538" y="75"/>
                      <a:pt x="537" y="75"/>
                      <a:pt x="537" y="75"/>
                    </a:cubicBezTo>
                    <a:cubicBezTo>
                      <a:pt x="537" y="76"/>
                      <a:pt x="536" y="76"/>
                      <a:pt x="536" y="76"/>
                    </a:cubicBezTo>
                    <a:cubicBezTo>
                      <a:pt x="535" y="77"/>
                      <a:pt x="534" y="78"/>
                      <a:pt x="534" y="78"/>
                    </a:cubicBezTo>
                    <a:cubicBezTo>
                      <a:pt x="534" y="78"/>
                      <a:pt x="534" y="78"/>
                      <a:pt x="533" y="78"/>
                    </a:cubicBezTo>
                    <a:cubicBezTo>
                      <a:pt x="533" y="79"/>
                      <a:pt x="532" y="80"/>
                      <a:pt x="531" y="81"/>
                    </a:cubicBezTo>
                    <a:cubicBezTo>
                      <a:pt x="526" y="88"/>
                      <a:pt x="520" y="94"/>
                      <a:pt x="514" y="101"/>
                    </a:cubicBezTo>
                    <a:cubicBezTo>
                      <a:pt x="507" y="109"/>
                      <a:pt x="499" y="117"/>
                      <a:pt x="491" y="125"/>
                    </a:cubicBezTo>
                    <a:cubicBezTo>
                      <a:pt x="481" y="138"/>
                      <a:pt x="470" y="150"/>
                      <a:pt x="460" y="162"/>
                    </a:cubicBezTo>
                    <a:cubicBezTo>
                      <a:pt x="448" y="177"/>
                      <a:pt x="438" y="192"/>
                      <a:pt x="428" y="208"/>
                    </a:cubicBezTo>
                    <a:cubicBezTo>
                      <a:pt x="424" y="216"/>
                      <a:pt x="420" y="224"/>
                      <a:pt x="416" y="232"/>
                    </a:cubicBezTo>
                    <a:cubicBezTo>
                      <a:pt x="416" y="232"/>
                      <a:pt x="416" y="233"/>
                      <a:pt x="415" y="234"/>
                    </a:cubicBezTo>
                    <a:cubicBezTo>
                      <a:pt x="415" y="229"/>
                      <a:pt x="416" y="224"/>
                      <a:pt x="418" y="219"/>
                    </a:cubicBezTo>
                    <a:cubicBezTo>
                      <a:pt x="420" y="214"/>
                      <a:pt x="422" y="209"/>
                      <a:pt x="424" y="204"/>
                    </a:cubicBezTo>
                    <a:cubicBezTo>
                      <a:pt x="428" y="195"/>
                      <a:pt x="433" y="187"/>
                      <a:pt x="438" y="179"/>
                    </a:cubicBezTo>
                    <a:cubicBezTo>
                      <a:pt x="441" y="174"/>
                      <a:pt x="444" y="170"/>
                      <a:pt x="447" y="166"/>
                    </a:cubicBezTo>
                    <a:cubicBezTo>
                      <a:pt x="455" y="154"/>
                      <a:pt x="464" y="144"/>
                      <a:pt x="473" y="133"/>
                    </a:cubicBezTo>
                    <a:close/>
                    <a:moveTo>
                      <a:pt x="462" y="129"/>
                    </a:moveTo>
                    <a:cubicBezTo>
                      <a:pt x="462" y="129"/>
                      <a:pt x="462" y="129"/>
                      <a:pt x="462" y="129"/>
                    </a:cubicBezTo>
                    <a:cubicBezTo>
                      <a:pt x="458" y="135"/>
                      <a:pt x="454" y="141"/>
                      <a:pt x="450" y="146"/>
                    </a:cubicBezTo>
                    <a:cubicBezTo>
                      <a:pt x="443" y="159"/>
                      <a:pt x="435" y="171"/>
                      <a:pt x="427" y="184"/>
                    </a:cubicBezTo>
                    <a:cubicBezTo>
                      <a:pt x="418" y="197"/>
                      <a:pt x="408" y="211"/>
                      <a:pt x="397" y="224"/>
                    </a:cubicBezTo>
                    <a:cubicBezTo>
                      <a:pt x="391" y="233"/>
                      <a:pt x="385" y="242"/>
                      <a:pt x="379" y="250"/>
                    </a:cubicBezTo>
                    <a:cubicBezTo>
                      <a:pt x="379" y="250"/>
                      <a:pt x="378" y="251"/>
                      <a:pt x="377" y="251"/>
                    </a:cubicBezTo>
                    <a:cubicBezTo>
                      <a:pt x="378" y="249"/>
                      <a:pt x="379" y="247"/>
                      <a:pt x="380" y="245"/>
                    </a:cubicBezTo>
                    <a:cubicBezTo>
                      <a:pt x="382" y="241"/>
                      <a:pt x="385" y="237"/>
                      <a:pt x="387" y="233"/>
                    </a:cubicBezTo>
                    <a:cubicBezTo>
                      <a:pt x="392" y="226"/>
                      <a:pt x="398" y="220"/>
                      <a:pt x="403" y="213"/>
                    </a:cubicBezTo>
                    <a:cubicBezTo>
                      <a:pt x="412" y="202"/>
                      <a:pt x="419" y="191"/>
                      <a:pt x="425" y="179"/>
                    </a:cubicBezTo>
                    <a:cubicBezTo>
                      <a:pt x="432" y="164"/>
                      <a:pt x="441" y="151"/>
                      <a:pt x="453" y="139"/>
                    </a:cubicBezTo>
                    <a:cubicBezTo>
                      <a:pt x="456" y="135"/>
                      <a:pt x="459" y="132"/>
                      <a:pt x="462" y="129"/>
                    </a:cubicBezTo>
                    <a:cubicBezTo>
                      <a:pt x="462" y="129"/>
                      <a:pt x="462" y="129"/>
                      <a:pt x="462" y="129"/>
                    </a:cubicBezTo>
                    <a:cubicBezTo>
                      <a:pt x="462" y="129"/>
                      <a:pt x="462" y="129"/>
                      <a:pt x="462" y="129"/>
                    </a:cubicBezTo>
                    <a:cubicBezTo>
                      <a:pt x="462" y="129"/>
                      <a:pt x="462" y="129"/>
                      <a:pt x="462" y="129"/>
                    </a:cubicBezTo>
                    <a:close/>
                    <a:moveTo>
                      <a:pt x="537" y="44"/>
                    </a:moveTo>
                    <a:cubicBezTo>
                      <a:pt x="534" y="47"/>
                      <a:pt x="531" y="51"/>
                      <a:pt x="528" y="54"/>
                    </a:cubicBezTo>
                    <a:cubicBezTo>
                      <a:pt x="520" y="61"/>
                      <a:pt x="514" y="69"/>
                      <a:pt x="507" y="77"/>
                    </a:cubicBezTo>
                    <a:cubicBezTo>
                      <a:pt x="503" y="83"/>
                      <a:pt x="498" y="88"/>
                      <a:pt x="493" y="93"/>
                    </a:cubicBezTo>
                    <a:cubicBezTo>
                      <a:pt x="487" y="98"/>
                      <a:pt x="481" y="104"/>
                      <a:pt x="476" y="110"/>
                    </a:cubicBezTo>
                    <a:cubicBezTo>
                      <a:pt x="469" y="117"/>
                      <a:pt x="463" y="124"/>
                      <a:pt x="456" y="131"/>
                    </a:cubicBezTo>
                    <a:cubicBezTo>
                      <a:pt x="446" y="142"/>
                      <a:pt x="435" y="154"/>
                      <a:pt x="428" y="168"/>
                    </a:cubicBezTo>
                    <a:cubicBezTo>
                      <a:pt x="426" y="172"/>
                      <a:pt x="423" y="177"/>
                      <a:pt x="421" y="181"/>
                    </a:cubicBezTo>
                    <a:cubicBezTo>
                      <a:pt x="415" y="192"/>
                      <a:pt x="408" y="203"/>
                      <a:pt x="400" y="213"/>
                    </a:cubicBezTo>
                    <a:cubicBezTo>
                      <a:pt x="394" y="220"/>
                      <a:pt x="388" y="227"/>
                      <a:pt x="384" y="235"/>
                    </a:cubicBezTo>
                    <a:cubicBezTo>
                      <a:pt x="379" y="242"/>
                      <a:pt x="375" y="250"/>
                      <a:pt x="372" y="258"/>
                    </a:cubicBezTo>
                    <a:cubicBezTo>
                      <a:pt x="371" y="260"/>
                      <a:pt x="369" y="262"/>
                      <a:pt x="368" y="265"/>
                    </a:cubicBezTo>
                    <a:cubicBezTo>
                      <a:pt x="367" y="262"/>
                      <a:pt x="368" y="260"/>
                      <a:pt x="369" y="258"/>
                    </a:cubicBezTo>
                    <a:cubicBezTo>
                      <a:pt x="371" y="254"/>
                      <a:pt x="374" y="249"/>
                      <a:pt x="376" y="245"/>
                    </a:cubicBezTo>
                    <a:cubicBezTo>
                      <a:pt x="380" y="234"/>
                      <a:pt x="388" y="225"/>
                      <a:pt x="394" y="215"/>
                    </a:cubicBezTo>
                    <a:cubicBezTo>
                      <a:pt x="403" y="201"/>
                      <a:pt x="412" y="187"/>
                      <a:pt x="421" y="172"/>
                    </a:cubicBezTo>
                    <a:cubicBezTo>
                      <a:pt x="427" y="162"/>
                      <a:pt x="434" y="153"/>
                      <a:pt x="441" y="143"/>
                    </a:cubicBezTo>
                    <a:cubicBezTo>
                      <a:pt x="447" y="134"/>
                      <a:pt x="454" y="126"/>
                      <a:pt x="461" y="119"/>
                    </a:cubicBezTo>
                    <a:cubicBezTo>
                      <a:pt x="466" y="114"/>
                      <a:pt x="471" y="110"/>
                      <a:pt x="476" y="105"/>
                    </a:cubicBezTo>
                    <a:cubicBezTo>
                      <a:pt x="482" y="98"/>
                      <a:pt x="488" y="92"/>
                      <a:pt x="494" y="85"/>
                    </a:cubicBezTo>
                    <a:cubicBezTo>
                      <a:pt x="500" y="79"/>
                      <a:pt x="506" y="73"/>
                      <a:pt x="511" y="66"/>
                    </a:cubicBezTo>
                    <a:cubicBezTo>
                      <a:pt x="519" y="58"/>
                      <a:pt x="529" y="51"/>
                      <a:pt x="537" y="44"/>
                    </a:cubicBezTo>
                    <a:cubicBezTo>
                      <a:pt x="537" y="44"/>
                      <a:pt x="537" y="44"/>
                      <a:pt x="537" y="44"/>
                    </a:cubicBezTo>
                    <a:cubicBezTo>
                      <a:pt x="537" y="44"/>
                      <a:pt x="537" y="44"/>
                      <a:pt x="537" y="44"/>
                    </a:cubicBezTo>
                    <a:cubicBezTo>
                      <a:pt x="537" y="44"/>
                      <a:pt x="537" y="44"/>
                      <a:pt x="537" y="44"/>
                    </a:cubicBezTo>
                    <a:close/>
                    <a:moveTo>
                      <a:pt x="503" y="66"/>
                    </a:moveTo>
                    <a:cubicBezTo>
                      <a:pt x="503" y="66"/>
                      <a:pt x="503" y="66"/>
                      <a:pt x="503" y="66"/>
                    </a:cubicBezTo>
                    <a:cubicBezTo>
                      <a:pt x="508" y="60"/>
                      <a:pt x="512" y="55"/>
                      <a:pt x="518" y="51"/>
                    </a:cubicBezTo>
                    <a:cubicBezTo>
                      <a:pt x="523" y="48"/>
                      <a:pt x="528" y="45"/>
                      <a:pt x="532" y="42"/>
                    </a:cubicBezTo>
                    <a:cubicBezTo>
                      <a:pt x="534" y="41"/>
                      <a:pt x="536" y="40"/>
                      <a:pt x="537" y="40"/>
                    </a:cubicBezTo>
                    <a:cubicBezTo>
                      <a:pt x="537" y="40"/>
                      <a:pt x="538" y="40"/>
                      <a:pt x="538" y="39"/>
                    </a:cubicBezTo>
                    <a:cubicBezTo>
                      <a:pt x="538" y="39"/>
                      <a:pt x="538" y="39"/>
                      <a:pt x="538" y="39"/>
                    </a:cubicBezTo>
                    <a:cubicBezTo>
                      <a:pt x="539" y="39"/>
                      <a:pt x="539" y="38"/>
                      <a:pt x="539" y="38"/>
                    </a:cubicBezTo>
                    <a:cubicBezTo>
                      <a:pt x="539" y="38"/>
                      <a:pt x="539" y="39"/>
                      <a:pt x="538" y="39"/>
                    </a:cubicBezTo>
                    <a:cubicBezTo>
                      <a:pt x="538" y="39"/>
                      <a:pt x="538" y="39"/>
                      <a:pt x="538" y="39"/>
                    </a:cubicBezTo>
                    <a:cubicBezTo>
                      <a:pt x="538" y="40"/>
                      <a:pt x="537" y="40"/>
                      <a:pt x="537" y="40"/>
                    </a:cubicBezTo>
                    <a:cubicBezTo>
                      <a:pt x="533" y="43"/>
                      <a:pt x="529" y="47"/>
                      <a:pt x="524" y="50"/>
                    </a:cubicBezTo>
                    <a:cubicBezTo>
                      <a:pt x="521" y="52"/>
                      <a:pt x="518" y="54"/>
                      <a:pt x="515" y="57"/>
                    </a:cubicBezTo>
                    <a:cubicBezTo>
                      <a:pt x="511" y="60"/>
                      <a:pt x="507" y="63"/>
                      <a:pt x="503" y="66"/>
                    </a:cubicBezTo>
                    <a:cubicBezTo>
                      <a:pt x="503" y="66"/>
                      <a:pt x="503" y="66"/>
                      <a:pt x="503" y="66"/>
                    </a:cubicBezTo>
                    <a:cubicBezTo>
                      <a:pt x="503" y="66"/>
                      <a:pt x="502" y="66"/>
                      <a:pt x="502" y="66"/>
                    </a:cubicBezTo>
                    <a:cubicBezTo>
                      <a:pt x="502" y="66"/>
                      <a:pt x="503" y="66"/>
                      <a:pt x="503" y="66"/>
                    </a:cubicBezTo>
                    <a:close/>
                    <a:moveTo>
                      <a:pt x="495" y="74"/>
                    </a:moveTo>
                    <a:cubicBezTo>
                      <a:pt x="495" y="73"/>
                      <a:pt x="495" y="73"/>
                      <a:pt x="496" y="73"/>
                    </a:cubicBezTo>
                    <a:cubicBezTo>
                      <a:pt x="496" y="72"/>
                      <a:pt x="497" y="72"/>
                      <a:pt x="497" y="72"/>
                    </a:cubicBezTo>
                    <a:cubicBezTo>
                      <a:pt x="497" y="71"/>
                      <a:pt x="498" y="71"/>
                      <a:pt x="498" y="71"/>
                    </a:cubicBezTo>
                    <a:cubicBezTo>
                      <a:pt x="498" y="70"/>
                      <a:pt x="499" y="70"/>
                      <a:pt x="499" y="69"/>
                    </a:cubicBezTo>
                    <a:cubicBezTo>
                      <a:pt x="500" y="69"/>
                      <a:pt x="500" y="69"/>
                      <a:pt x="500" y="69"/>
                    </a:cubicBezTo>
                    <a:cubicBezTo>
                      <a:pt x="500" y="69"/>
                      <a:pt x="500" y="68"/>
                      <a:pt x="500" y="68"/>
                    </a:cubicBezTo>
                    <a:cubicBezTo>
                      <a:pt x="500" y="68"/>
                      <a:pt x="500" y="69"/>
                      <a:pt x="500" y="69"/>
                    </a:cubicBezTo>
                    <a:cubicBezTo>
                      <a:pt x="500" y="69"/>
                      <a:pt x="500" y="69"/>
                      <a:pt x="499" y="69"/>
                    </a:cubicBezTo>
                    <a:cubicBezTo>
                      <a:pt x="499" y="70"/>
                      <a:pt x="498" y="70"/>
                      <a:pt x="498" y="71"/>
                    </a:cubicBezTo>
                    <a:cubicBezTo>
                      <a:pt x="498" y="71"/>
                      <a:pt x="497" y="71"/>
                      <a:pt x="497" y="72"/>
                    </a:cubicBezTo>
                    <a:cubicBezTo>
                      <a:pt x="497" y="72"/>
                      <a:pt x="496" y="72"/>
                      <a:pt x="496" y="73"/>
                    </a:cubicBezTo>
                    <a:cubicBezTo>
                      <a:pt x="495" y="73"/>
                      <a:pt x="495" y="73"/>
                      <a:pt x="495" y="74"/>
                    </a:cubicBezTo>
                    <a:cubicBezTo>
                      <a:pt x="495" y="74"/>
                      <a:pt x="495" y="74"/>
                      <a:pt x="495" y="74"/>
                    </a:cubicBezTo>
                    <a:cubicBezTo>
                      <a:pt x="495" y="74"/>
                      <a:pt x="495" y="74"/>
                      <a:pt x="495" y="74"/>
                    </a:cubicBezTo>
                    <a:close/>
                    <a:moveTo>
                      <a:pt x="497" y="76"/>
                    </a:moveTo>
                    <a:cubicBezTo>
                      <a:pt x="497" y="76"/>
                      <a:pt x="498" y="76"/>
                      <a:pt x="498" y="76"/>
                    </a:cubicBezTo>
                    <a:cubicBezTo>
                      <a:pt x="498" y="75"/>
                      <a:pt x="498" y="75"/>
                      <a:pt x="498" y="75"/>
                    </a:cubicBezTo>
                    <a:cubicBezTo>
                      <a:pt x="498" y="75"/>
                      <a:pt x="498" y="75"/>
                      <a:pt x="498" y="76"/>
                    </a:cubicBezTo>
                    <a:cubicBezTo>
                      <a:pt x="498" y="76"/>
                      <a:pt x="497" y="76"/>
                      <a:pt x="497" y="76"/>
                    </a:cubicBezTo>
                    <a:cubicBezTo>
                      <a:pt x="494" y="80"/>
                      <a:pt x="491" y="84"/>
                      <a:pt x="488" y="88"/>
                    </a:cubicBezTo>
                    <a:cubicBezTo>
                      <a:pt x="480" y="97"/>
                      <a:pt x="470" y="106"/>
                      <a:pt x="461" y="115"/>
                    </a:cubicBezTo>
                    <a:cubicBezTo>
                      <a:pt x="453" y="122"/>
                      <a:pt x="445" y="131"/>
                      <a:pt x="439" y="140"/>
                    </a:cubicBezTo>
                    <a:cubicBezTo>
                      <a:pt x="433" y="149"/>
                      <a:pt x="427" y="158"/>
                      <a:pt x="421" y="167"/>
                    </a:cubicBezTo>
                    <a:cubicBezTo>
                      <a:pt x="414" y="178"/>
                      <a:pt x="408" y="188"/>
                      <a:pt x="401" y="199"/>
                    </a:cubicBezTo>
                    <a:cubicBezTo>
                      <a:pt x="394" y="210"/>
                      <a:pt x="386" y="221"/>
                      <a:pt x="379" y="232"/>
                    </a:cubicBezTo>
                    <a:cubicBezTo>
                      <a:pt x="377" y="235"/>
                      <a:pt x="376" y="238"/>
                      <a:pt x="374" y="241"/>
                    </a:cubicBezTo>
                    <a:cubicBezTo>
                      <a:pt x="372" y="244"/>
                      <a:pt x="371" y="247"/>
                      <a:pt x="369" y="251"/>
                    </a:cubicBezTo>
                    <a:cubicBezTo>
                      <a:pt x="369" y="251"/>
                      <a:pt x="369" y="251"/>
                      <a:pt x="368" y="251"/>
                    </a:cubicBezTo>
                    <a:cubicBezTo>
                      <a:pt x="369" y="250"/>
                      <a:pt x="369" y="249"/>
                      <a:pt x="369" y="248"/>
                    </a:cubicBezTo>
                    <a:cubicBezTo>
                      <a:pt x="376" y="230"/>
                      <a:pt x="385" y="213"/>
                      <a:pt x="396" y="197"/>
                    </a:cubicBezTo>
                    <a:cubicBezTo>
                      <a:pt x="400" y="191"/>
                      <a:pt x="403" y="184"/>
                      <a:pt x="408" y="178"/>
                    </a:cubicBezTo>
                    <a:cubicBezTo>
                      <a:pt x="415" y="168"/>
                      <a:pt x="423" y="157"/>
                      <a:pt x="430" y="147"/>
                    </a:cubicBezTo>
                    <a:cubicBezTo>
                      <a:pt x="438" y="136"/>
                      <a:pt x="447" y="126"/>
                      <a:pt x="456" y="116"/>
                    </a:cubicBezTo>
                    <a:cubicBezTo>
                      <a:pt x="460" y="111"/>
                      <a:pt x="466" y="107"/>
                      <a:pt x="471" y="102"/>
                    </a:cubicBezTo>
                    <a:cubicBezTo>
                      <a:pt x="479" y="95"/>
                      <a:pt x="486" y="87"/>
                      <a:pt x="493" y="79"/>
                    </a:cubicBezTo>
                    <a:cubicBezTo>
                      <a:pt x="495" y="78"/>
                      <a:pt x="496" y="77"/>
                      <a:pt x="497" y="76"/>
                    </a:cubicBezTo>
                    <a:close/>
                    <a:moveTo>
                      <a:pt x="492" y="76"/>
                    </a:moveTo>
                    <a:cubicBezTo>
                      <a:pt x="493" y="76"/>
                      <a:pt x="493" y="76"/>
                      <a:pt x="493" y="76"/>
                    </a:cubicBezTo>
                    <a:cubicBezTo>
                      <a:pt x="492" y="76"/>
                      <a:pt x="492" y="76"/>
                      <a:pt x="492" y="76"/>
                    </a:cubicBezTo>
                    <a:cubicBezTo>
                      <a:pt x="492" y="76"/>
                      <a:pt x="492" y="76"/>
                      <a:pt x="492" y="76"/>
                    </a:cubicBezTo>
                    <a:close/>
                    <a:moveTo>
                      <a:pt x="417" y="148"/>
                    </a:moveTo>
                    <a:cubicBezTo>
                      <a:pt x="425" y="139"/>
                      <a:pt x="433" y="130"/>
                      <a:pt x="442" y="121"/>
                    </a:cubicBezTo>
                    <a:cubicBezTo>
                      <a:pt x="450" y="114"/>
                      <a:pt x="458" y="106"/>
                      <a:pt x="466" y="99"/>
                    </a:cubicBezTo>
                    <a:cubicBezTo>
                      <a:pt x="473" y="92"/>
                      <a:pt x="481" y="86"/>
                      <a:pt x="489" y="79"/>
                    </a:cubicBezTo>
                    <a:cubicBezTo>
                      <a:pt x="489" y="79"/>
                      <a:pt x="490" y="78"/>
                      <a:pt x="490" y="78"/>
                    </a:cubicBezTo>
                    <a:cubicBezTo>
                      <a:pt x="490" y="78"/>
                      <a:pt x="490" y="78"/>
                      <a:pt x="491" y="78"/>
                    </a:cubicBezTo>
                    <a:cubicBezTo>
                      <a:pt x="483" y="86"/>
                      <a:pt x="476" y="94"/>
                      <a:pt x="468" y="102"/>
                    </a:cubicBezTo>
                    <a:cubicBezTo>
                      <a:pt x="461" y="108"/>
                      <a:pt x="454" y="114"/>
                      <a:pt x="448" y="121"/>
                    </a:cubicBezTo>
                    <a:cubicBezTo>
                      <a:pt x="433" y="137"/>
                      <a:pt x="421" y="153"/>
                      <a:pt x="409" y="171"/>
                    </a:cubicBezTo>
                    <a:cubicBezTo>
                      <a:pt x="401" y="184"/>
                      <a:pt x="393" y="197"/>
                      <a:pt x="385" y="210"/>
                    </a:cubicBezTo>
                    <a:cubicBezTo>
                      <a:pt x="377" y="223"/>
                      <a:pt x="370" y="237"/>
                      <a:pt x="366" y="252"/>
                    </a:cubicBezTo>
                    <a:cubicBezTo>
                      <a:pt x="364" y="257"/>
                      <a:pt x="362" y="263"/>
                      <a:pt x="360" y="268"/>
                    </a:cubicBezTo>
                    <a:cubicBezTo>
                      <a:pt x="361" y="264"/>
                      <a:pt x="362" y="261"/>
                      <a:pt x="362" y="258"/>
                    </a:cubicBezTo>
                    <a:cubicBezTo>
                      <a:pt x="363" y="250"/>
                      <a:pt x="367" y="242"/>
                      <a:pt x="370" y="234"/>
                    </a:cubicBezTo>
                    <a:cubicBezTo>
                      <a:pt x="374" y="223"/>
                      <a:pt x="380" y="213"/>
                      <a:pt x="386" y="203"/>
                    </a:cubicBezTo>
                    <a:cubicBezTo>
                      <a:pt x="389" y="197"/>
                      <a:pt x="392" y="190"/>
                      <a:pt x="396" y="183"/>
                    </a:cubicBezTo>
                    <a:cubicBezTo>
                      <a:pt x="402" y="171"/>
                      <a:pt x="408" y="159"/>
                      <a:pt x="417" y="148"/>
                    </a:cubicBezTo>
                    <a:close/>
                    <a:moveTo>
                      <a:pt x="316" y="292"/>
                    </a:moveTo>
                    <a:cubicBezTo>
                      <a:pt x="315" y="292"/>
                      <a:pt x="315" y="291"/>
                      <a:pt x="315" y="291"/>
                    </a:cubicBezTo>
                    <a:cubicBezTo>
                      <a:pt x="314" y="281"/>
                      <a:pt x="313" y="272"/>
                      <a:pt x="315" y="262"/>
                    </a:cubicBezTo>
                    <a:cubicBezTo>
                      <a:pt x="317" y="257"/>
                      <a:pt x="319" y="252"/>
                      <a:pt x="321" y="247"/>
                    </a:cubicBezTo>
                    <a:cubicBezTo>
                      <a:pt x="325" y="235"/>
                      <a:pt x="330" y="224"/>
                      <a:pt x="336" y="214"/>
                    </a:cubicBezTo>
                    <a:cubicBezTo>
                      <a:pt x="341" y="205"/>
                      <a:pt x="347" y="197"/>
                      <a:pt x="353" y="188"/>
                    </a:cubicBezTo>
                    <a:cubicBezTo>
                      <a:pt x="359" y="177"/>
                      <a:pt x="368" y="167"/>
                      <a:pt x="376" y="158"/>
                    </a:cubicBezTo>
                    <a:cubicBezTo>
                      <a:pt x="384" y="149"/>
                      <a:pt x="393" y="140"/>
                      <a:pt x="401" y="131"/>
                    </a:cubicBezTo>
                    <a:cubicBezTo>
                      <a:pt x="410" y="121"/>
                      <a:pt x="419" y="112"/>
                      <a:pt x="430" y="105"/>
                    </a:cubicBezTo>
                    <a:cubicBezTo>
                      <a:pt x="434" y="102"/>
                      <a:pt x="437" y="98"/>
                      <a:pt x="441" y="95"/>
                    </a:cubicBezTo>
                    <a:cubicBezTo>
                      <a:pt x="442" y="94"/>
                      <a:pt x="443" y="94"/>
                      <a:pt x="444" y="93"/>
                    </a:cubicBezTo>
                    <a:cubicBezTo>
                      <a:pt x="444" y="93"/>
                      <a:pt x="444" y="93"/>
                      <a:pt x="444" y="93"/>
                    </a:cubicBezTo>
                    <a:cubicBezTo>
                      <a:pt x="445" y="92"/>
                      <a:pt x="445" y="92"/>
                      <a:pt x="445" y="92"/>
                    </a:cubicBezTo>
                    <a:cubicBezTo>
                      <a:pt x="445" y="92"/>
                      <a:pt x="445" y="91"/>
                      <a:pt x="446" y="91"/>
                    </a:cubicBezTo>
                    <a:cubicBezTo>
                      <a:pt x="449" y="88"/>
                      <a:pt x="451" y="84"/>
                      <a:pt x="455" y="81"/>
                    </a:cubicBezTo>
                    <a:cubicBezTo>
                      <a:pt x="462" y="74"/>
                      <a:pt x="470" y="67"/>
                      <a:pt x="478" y="61"/>
                    </a:cubicBezTo>
                    <a:cubicBezTo>
                      <a:pt x="486" y="57"/>
                      <a:pt x="493" y="53"/>
                      <a:pt x="500" y="48"/>
                    </a:cubicBezTo>
                    <a:cubicBezTo>
                      <a:pt x="501" y="48"/>
                      <a:pt x="501" y="48"/>
                      <a:pt x="501" y="48"/>
                    </a:cubicBezTo>
                    <a:cubicBezTo>
                      <a:pt x="501" y="48"/>
                      <a:pt x="501" y="48"/>
                      <a:pt x="502" y="48"/>
                    </a:cubicBezTo>
                    <a:cubicBezTo>
                      <a:pt x="502" y="48"/>
                      <a:pt x="502" y="48"/>
                      <a:pt x="502" y="48"/>
                    </a:cubicBezTo>
                    <a:cubicBezTo>
                      <a:pt x="502" y="48"/>
                      <a:pt x="502" y="48"/>
                      <a:pt x="502" y="48"/>
                    </a:cubicBezTo>
                    <a:cubicBezTo>
                      <a:pt x="501" y="48"/>
                      <a:pt x="501" y="48"/>
                      <a:pt x="501" y="48"/>
                    </a:cubicBezTo>
                    <a:cubicBezTo>
                      <a:pt x="501" y="48"/>
                      <a:pt x="501" y="48"/>
                      <a:pt x="500" y="48"/>
                    </a:cubicBezTo>
                    <a:cubicBezTo>
                      <a:pt x="498" y="50"/>
                      <a:pt x="496" y="53"/>
                      <a:pt x="493" y="54"/>
                    </a:cubicBezTo>
                    <a:cubicBezTo>
                      <a:pt x="485" y="59"/>
                      <a:pt x="478" y="65"/>
                      <a:pt x="471" y="71"/>
                    </a:cubicBezTo>
                    <a:cubicBezTo>
                      <a:pt x="468" y="74"/>
                      <a:pt x="465" y="76"/>
                      <a:pt x="462" y="78"/>
                    </a:cubicBezTo>
                    <a:cubicBezTo>
                      <a:pt x="457" y="82"/>
                      <a:pt x="453" y="85"/>
                      <a:pt x="449" y="88"/>
                    </a:cubicBezTo>
                    <a:cubicBezTo>
                      <a:pt x="448" y="89"/>
                      <a:pt x="447" y="90"/>
                      <a:pt x="446" y="91"/>
                    </a:cubicBezTo>
                    <a:cubicBezTo>
                      <a:pt x="445" y="91"/>
                      <a:pt x="445" y="92"/>
                      <a:pt x="445" y="92"/>
                    </a:cubicBezTo>
                    <a:cubicBezTo>
                      <a:pt x="445" y="92"/>
                      <a:pt x="445" y="92"/>
                      <a:pt x="444" y="93"/>
                    </a:cubicBezTo>
                    <a:cubicBezTo>
                      <a:pt x="444" y="93"/>
                      <a:pt x="444" y="93"/>
                      <a:pt x="444" y="93"/>
                    </a:cubicBezTo>
                    <a:cubicBezTo>
                      <a:pt x="442" y="95"/>
                      <a:pt x="440" y="98"/>
                      <a:pt x="438" y="100"/>
                    </a:cubicBezTo>
                    <a:cubicBezTo>
                      <a:pt x="434" y="104"/>
                      <a:pt x="430" y="108"/>
                      <a:pt x="426" y="112"/>
                    </a:cubicBezTo>
                    <a:cubicBezTo>
                      <a:pt x="421" y="117"/>
                      <a:pt x="416" y="121"/>
                      <a:pt x="411" y="126"/>
                    </a:cubicBezTo>
                    <a:cubicBezTo>
                      <a:pt x="403" y="133"/>
                      <a:pt x="395" y="141"/>
                      <a:pt x="388" y="148"/>
                    </a:cubicBezTo>
                    <a:cubicBezTo>
                      <a:pt x="382" y="154"/>
                      <a:pt x="375" y="161"/>
                      <a:pt x="370" y="168"/>
                    </a:cubicBezTo>
                    <a:cubicBezTo>
                      <a:pt x="361" y="178"/>
                      <a:pt x="353" y="189"/>
                      <a:pt x="347" y="202"/>
                    </a:cubicBezTo>
                    <a:cubicBezTo>
                      <a:pt x="343" y="209"/>
                      <a:pt x="339" y="216"/>
                      <a:pt x="335" y="224"/>
                    </a:cubicBezTo>
                    <a:cubicBezTo>
                      <a:pt x="331" y="233"/>
                      <a:pt x="326" y="242"/>
                      <a:pt x="323" y="251"/>
                    </a:cubicBezTo>
                    <a:cubicBezTo>
                      <a:pt x="319" y="264"/>
                      <a:pt x="317" y="276"/>
                      <a:pt x="317" y="290"/>
                    </a:cubicBezTo>
                    <a:cubicBezTo>
                      <a:pt x="317" y="290"/>
                      <a:pt x="316" y="291"/>
                      <a:pt x="316" y="292"/>
                    </a:cubicBezTo>
                    <a:close/>
                    <a:moveTo>
                      <a:pt x="437" y="105"/>
                    </a:moveTo>
                    <a:cubicBezTo>
                      <a:pt x="437" y="105"/>
                      <a:pt x="436" y="106"/>
                      <a:pt x="436" y="106"/>
                    </a:cubicBezTo>
                    <a:cubicBezTo>
                      <a:pt x="435" y="106"/>
                      <a:pt x="435" y="107"/>
                      <a:pt x="435" y="107"/>
                    </a:cubicBezTo>
                    <a:cubicBezTo>
                      <a:pt x="434" y="107"/>
                      <a:pt x="434" y="108"/>
                      <a:pt x="434" y="108"/>
                    </a:cubicBezTo>
                    <a:cubicBezTo>
                      <a:pt x="434" y="108"/>
                      <a:pt x="433" y="108"/>
                      <a:pt x="433" y="108"/>
                    </a:cubicBezTo>
                    <a:cubicBezTo>
                      <a:pt x="432" y="109"/>
                      <a:pt x="431" y="111"/>
                      <a:pt x="430" y="112"/>
                    </a:cubicBezTo>
                    <a:cubicBezTo>
                      <a:pt x="430" y="112"/>
                      <a:pt x="430" y="112"/>
                      <a:pt x="430" y="111"/>
                    </a:cubicBezTo>
                    <a:cubicBezTo>
                      <a:pt x="431" y="110"/>
                      <a:pt x="432" y="109"/>
                      <a:pt x="433" y="108"/>
                    </a:cubicBezTo>
                    <a:cubicBezTo>
                      <a:pt x="433" y="108"/>
                      <a:pt x="434" y="108"/>
                      <a:pt x="434" y="108"/>
                    </a:cubicBezTo>
                    <a:cubicBezTo>
                      <a:pt x="434" y="108"/>
                      <a:pt x="434" y="107"/>
                      <a:pt x="435" y="107"/>
                    </a:cubicBezTo>
                    <a:cubicBezTo>
                      <a:pt x="435" y="107"/>
                      <a:pt x="435" y="106"/>
                      <a:pt x="436" y="106"/>
                    </a:cubicBezTo>
                    <a:cubicBezTo>
                      <a:pt x="436" y="105"/>
                      <a:pt x="437" y="105"/>
                      <a:pt x="437" y="105"/>
                    </a:cubicBezTo>
                    <a:close/>
                    <a:moveTo>
                      <a:pt x="428" y="114"/>
                    </a:moveTo>
                    <a:cubicBezTo>
                      <a:pt x="428" y="114"/>
                      <a:pt x="428" y="114"/>
                      <a:pt x="428" y="114"/>
                    </a:cubicBezTo>
                    <a:cubicBezTo>
                      <a:pt x="428" y="114"/>
                      <a:pt x="428" y="114"/>
                      <a:pt x="428" y="114"/>
                    </a:cubicBezTo>
                    <a:cubicBezTo>
                      <a:pt x="428" y="114"/>
                      <a:pt x="428" y="114"/>
                      <a:pt x="428" y="114"/>
                    </a:cubicBezTo>
                    <a:close/>
                    <a:moveTo>
                      <a:pt x="321" y="269"/>
                    </a:moveTo>
                    <a:cubicBezTo>
                      <a:pt x="322" y="261"/>
                      <a:pt x="325" y="253"/>
                      <a:pt x="328" y="245"/>
                    </a:cubicBezTo>
                    <a:cubicBezTo>
                      <a:pt x="330" y="241"/>
                      <a:pt x="333" y="236"/>
                      <a:pt x="335" y="231"/>
                    </a:cubicBezTo>
                    <a:cubicBezTo>
                      <a:pt x="340" y="222"/>
                      <a:pt x="345" y="212"/>
                      <a:pt x="350" y="202"/>
                    </a:cubicBezTo>
                    <a:cubicBezTo>
                      <a:pt x="354" y="194"/>
                      <a:pt x="360" y="186"/>
                      <a:pt x="365" y="178"/>
                    </a:cubicBezTo>
                    <a:cubicBezTo>
                      <a:pt x="373" y="167"/>
                      <a:pt x="382" y="157"/>
                      <a:pt x="392" y="148"/>
                    </a:cubicBezTo>
                    <a:cubicBezTo>
                      <a:pt x="401" y="140"/>
                      <a:pt x="409" y="131"/>
                      <a:pt x="418" y="123"/>
                    </a:cubicBezTo>
                    <a:cubicBezTo>
                      <a:pt x="419" y="122"/>
                      <a:pt x="420" y="122"/>
                      <a:pt x="421" y="121"/>
                    </a:cubicBezTo>
                    <a:cubicBezTo>
                      <a:pt x="421" y="121"/>
                      <a:pt x="421" y="121"/>
                      <a:pt x="421" y="121"/>
                    </a:cubicBezTo>
                    <a:cubicBezTo>
                      <a:pt x="422" y="120"/>
                      <a:pt x="423" y="118"/>
                      <a:pt x="424" y="117"/>
                    </a:cubicBezTo>
                    <a:cubicBezTo>
                      <a:pt x="425" y="117"/>
                      <a:pt x="425" y="117"/>
                      <a:pt x="425" y="116"/>
                    </a:cubicBezTo>
                    <a:cubicBezTo>
                      <a:pt x="425" y="117"/>
                      <a:pt x="425" y="117"/>
                      <a:pt x="424" y="117"/>
                    </a:cubicBezTo>
                    <a:cubicBezTo>
                      <a:pt x="423" y="119"/>
                      <a:pt x="422" y="120"/>
                      <a:pt x="421" y="121"/>
                    </a:cubicBezTo>
                    <a:cubicBezTo>
                      <a:pt x="421" y="121"/>
                      <a:pt x="421" y="121"/>
                      <a:pt x="421" y="121"/>
                    </a:cubicBezTo>
                    <a:cubicBezTo>
                      <a:pt x="416" y="126"/>
                      <a:pt x="411" y="131"/>
                      <a:pt x="407" y="136"/>
                    </a:cubicBezTo>
                    <a:cubicBezTo>
                      <a:pt x="400" y="143"/>
                      <a:pt x="393" y="150"/>
                      <a:pt x="386" y="158"/>
                    </a:cubicBezTo>
                    <a:cubicBezTo>
                      <a:pt x="376" y="169"/>
                      <a:pt x="368" y="181"/>
                      <a:pt x="360" y="193"/>
                    </a:cubicBezTo>
                    <a:cubicBezTo>
                      <a:pt x="351" y="208"/>
                      <a:pt x="342" y="224"/>
                      <a:pt x="336" y="240"/>
                    </a:cubicBezTo>
                    <a:cubicBezTo>
                      <a:pt x="333" y="247"/>
                      <a:pt x="329" y="255"/>
                      <a:pt x="326" y="263"/>
                    </a:cubicBezTo>
                    <a:cubicBezTo>
                      <a:pt x="324" y="271"/>
                      <a:pt x="321" y="280"/>
                      <a:pt x="318" y="288"/>
                    </a:cubicBezTo>
                    <a:cubicBezTo>
                      <a:pt x="319" y="282"/>
                      <a:pt x="320" y="276"/>
                      <a:pt x="321" y="269"/>
                    </a:cubicBezTo>
                    <a:close/>
                    <a:moveTo>
                      <a:pt x="322" y="289"/>
                    </a:moveTo>
                    <a:cubicBezTo>
                      <a:pt x="322" y="289"/>
                      <a:pt x="322" y="289"/>
                      <a:pt x="321" y="289"/>
                    </a:cubicBezTo>
                    <a:cubicBezTo>
                      <a:pt x="321" y="289"/>
                      <a:pt x="321" y="288"/>
                      <a:pt x="322" y="287"/>
                    </a:cubicBezTo>
                    <a:cubicBezTo>
                      <a:pt x="324" y="276"/>
                      <a:pt x="328" y="265"/>
                      <a:pt x="332" y="255"/>
                    </a:cubicBezTo>
                    <a:cubicBezTo>
                      <a:pt x="336" y="245"/>
                      <a:pt x="340" y="235"/>
                      <a:pt x="345" y="226"/>
                    </a:cubicBezTo>
                    <a:cubicBezTo>
                      <a:pt x="348" y="219"/>
                      <a:pt x="352" y="212"/>
                      <a:pt x="356" y="206"/>
                    </a:cubicBezTo>
                    <a:cubicBezTo>
                      <a:pt x="361" y="197"/>
                      <a:pt x="366" y="189"/>
                      <a:pt x="372" y="181"/>
                    </a:cubicBezTo>
                    <a:cubicBezTo>
                      <a:pt x="379" y="171"/>
                      <a:pt x="387" y="161"/>
                      <a:pt x="396" y="151"/>
                    </a:cubicBezTo>
                    <a:cubicBezTo>
                      <a:pt x="408" y="138"/>
                      <a:pt x="420" y="126"/>
                      <a:pt x="433" y="114"/>
                    </a:cubicBezTo>
                    <a:cubicBezTo>
                      <a:pt x="442" y="105"/>
                      <a:pt x="451" y="95"/>
                      <a:pt x="461" y="85"/>
                    </a:cubicBezTo>
                    <a:cubicBezTo>
                      <a:pt x="470" y="76"/>
                      <a:pt x="480" y="67"/>
                      <a:pt x="490" y="59"/>
                    </a:cubicBezTo>
                    <a:cubicBezTo>
                      <a:pt x="496" y="56"/>
                      <a:pt x="501" y="52"/>
                      <a:pt x="506" y="48"/>
                    </a:cubicBezTo>
                    <a:cubicBezTo>
                      <a:pt x="507" y="48"/>
                      <a:pt x="508" y="47"/>
                      <a:pt x="508" y="47"/>
                    </a:cubicBezTo>
                    <a:cubicBezTo>
                      <a:pt x="508" y="47"/>
                      <a:pt x="508" y="47"/>
                      <a:pt x="508" y="47"/>
                    </a:cubicBezTo>
                    <a:cubicBezTo>
                      <a:pt x="508" y="47"/>
                      <a:pt x="508" y="47"/>
                      <a:pt x="508" y="47"/>
                    </a:cubicBezTo>
                    <a:cubicBezTo>
                      <a:pt x="502" y="52"/>
                      <a:pt x="495" y="58"/>
                      <a:pt x="489" y="63"/>
                    </a:cubicBezTo>
                    <a:cubicBezTo>
                      <a:pt x="476" y="75"/>
                      <a:pt x="463" y="86"/>
                      <a:pt x="451" y="97"/>
                    </a:cubicBezTo>
                    <a:cubicBezTo>
                      <a:pt x="443" y="105"/>
                      <a:pt x="437" y="113"/>
                      <a:pt x="429" y="121"/>
                    </a:cubicBezTo>
                    <a:cubicBezTo>
                      <a:pt x="427" y="124"/>
                      <a:pt x="424" y="127"/>
                      <a:pt x="421" y="130"/>
                    </a:cubicBezTo>
                    <a:cubicBezTo>
                      <a:pt x="418" y="133"/>
                      <a:pt x="415" y="136"/>
                      <a:pt x="413" y="140"/>
                    </a:cubicBezTo>
                    <a:cubicBezTo>
                      <a:pt x="401" y="157"/>
                      <a:pt x="390" y="174"/>
                      <a:pt x="378" y="192"/>
                    </a:cubicBezTo>
                    <a:cubicBezTo>
                      <a:pt x="371" y="201"/>
                      <a:pt x="365" y="210"/>
                      <a:pt x="358" y="218"/>
                    </a:cubicBezTo>
                    <a:cubicBezTo>
                      <a:pt x="346" y="233"/>
                      <a:pt x="335" y="250"/>
                      <a:pt x="329" y="268"/>
                    </a:cubicBezTo>
                    <a:cubicBezTo>
                      <a:pt x="327" y="274"/>
                      <a:pt x="325" y="280"/>
                      <a:pt x="324" y="285"/>
                    </a:cubicBezTo>
                    <a:cubicBezTo>
                      <a:pt x="323" y="287"/>
                      <a:pt x="323" y="288"/>
                      <a:pt x="322" y="289"/>
                    </a:cubicBezTo>
                    <a:close/>
                    <a:moveTo>
                      <a:pt x="328" y="280"/>
                    </a:moveTo>
                    <a:cubicBezTo>
                      <a:pt x="330" y="272"/>
                      <a:pt x="333" y="263"/>
                      <a:pt x="337" y="255"/>
                    </a:cubicBezTo>
                    <a:cubicBezTo>
                      <a:pt x="339" y="252"/>
                      <a:pt x="341" y="248"/>
                      <a:pt x="343" y="244"/>
                    </a:cubicBezTo>
                    <a:cubicBezTo>
                      <a:pt x="348" y="235"/>
                      <a:pt x="355" y="227"/>
                      <a:pt x="361" y="219"/>
                    </a:cubicBezTo>
                    <a:cubicBezTo>
                      <a:pt x="368" y="209"/>
                      <a:pt x="376" y="198"/>
                      <a:pt x="383" y="188"/>
                    </a:cubicBezTo>
                    <a:cubicBezTo>
                      <a:pt x="387" y="183"/>
                      <a:pt x="389" y="178"/>
                      <a:pt x="392" y="174"/>
                    </a:cubicBezTo>
                    <a:cubicBezTo>
                      <a:pt x="393" y="174"/>
                      <a:pt x="393" y="174"/>
                      <a:pt x="393" y="174"/>
                    </a:cubicBezTo>
                    <a:cubicBezTo>
                      <a:pt x="390" y="181"/>
                      <a:pt x="386" y="188"/>
                      <a:pt x="383" y="195"/>
                    </a:cubicBezTo>
                    <a:cubicBezTo>
                      <a:pt x="378" y="204"/>
                      <a:pt x="372" y="213"/>
                      <a:pt x="366" y="221"/>
                    </a:cubicBezTo>
                    <a:cubicBezTo>
                      <a:pt x="361" y="227"/>
                      <a:pt x="357" y="233"/>
                      <a:pt x="352" y="239"/>
                    </a:cubicBezTo>
                    <a:cubicBezTo>
                      <a:pt x="345" y="247"/>
                      <a:pt x="339" y="255"/>
                      <a:pt x="335" y="264"/>
                    </a:cubicBezTo>
                    <a:cubicBezTo>
                      <a:pt x="333" y="270"/>
                      <a:pt x="330" y="275"/>
                      <a:pt x="328" y="280"/>
                    </a:cubicBezTo>
                    <a:close/>
                    <a:moveTo>
                      <a:pt x="330" y="286"/>
                    </a:moveTo>
                    <a:cubicBezTo>
                      <a:pt x="331" y="282"/>
                      <a:pt x="332" y="278"/>
                      <a:pt x="334" y="275"/>
                    </a:cubicBezTo>
                    <a:cubicBezTo>
                      <a:pt x="337" y="268"/>
                      <a:pt x="341" y="261"/>
                      <a:pt x="345" y="254"/>
                    </a:cubicBezTo>
                    <a:cubicBezTo>
                      <a:pt x="349" y="248"/>
                      <a:pt x="354" y="242"/>
                      <a:pt x="359" y="236"/>
                    </a:cubicBezTo>
                    <a:cubicBezTo>
                      <a:pt x="363" y="231"/>
                      <a:pt x="367" y="226"/>
                      <a:pt x="370" y="221"/>
                    </a:cubicBezTo>
                    <a:cubicBezTo>
                      <a:pt x="371" y="221"/>
                      <a:pt x="372" y="220"/>
                      <a:pt x="372" y="219"/>
                    </a:cubicBezTo>
                    <a:cubicBezTo>
                      <a:pt x="372" y="219"/>
                      <a:pt x="373" y="219"/>
                      <a:pt x="373" y="219"/>
                    </a:cubicBezTo>
                    <a:cubicBezTo>
                      <a:pt x="369" y="228"/>
                      <a:pt x="365" y="236"/>
                      <a:pt x="362" y="245"/>
                    </a:cubicBezTo>
                    <a:cubicBezTo>
                      <a:pt x="359" y="252"/>
                      <a:pt x="358" y="260"/>
                      <a:pt x="357" y="267"/>
                    </a:cubicBezTo>
                    <a:cubicBezTo>
                      <a:pt x="356" y="270"/>
                      <a:pt x="356" y="272"/>
                      <a:pt x="356" y="275"/>
                    </a:cubicBezTo>
                    <a:cubicBezTo>
                      <a:pt x="356" y="276"/>
                      <a:pt x="355" y="277"/>
                      <a:pt x="354" y="277"/>
                    </a:cubicBezTo>
                    <a:cubicBezTo>
                      <a:pt x="346" y="280"/>
                      <a:pt x="338" y="283"/>
                      <a:pt x="330" y="286"/>
                    </a:cubicBezTo>
                    <a:close/>
                    <a:moveTo>
                      <a:pt x="366" y="318"/>
                    </a:moveTo>
                    <a:cubicBezTo>
                      <a:pt x="353" y="313"/>
                      <a:pt x="341" y="306"/>
                      <a:pt x="335" y="300"/>
                    </a:cubicBezTo>
                    <a:cubicBezTo>
                      <a:pt x="340" y="302"/>
                      <a:pt x="344" y="304"/>
                      <a:pt x="349" y="306"/>
                    </a:cubicBezTo>
                    <a:cubicBezTo>
                      <a:pt x="356" y="310"/>
                      <a:pt x="363" y="314"/>
                      <a:pt x="371" y="317"/>
                    </a:cubicBezTo>
                    <a:cubicBezTo>
                      <a:pt x="381" y="321"/>
                      <a:pt x="391" y="324"/>
                      <a:pt x="401" y="328"/>
                    </a:cubicBezTo>
                    <a:cubicBezTo>
                      <a:pt x="397" y="329"/>
                      <a:pt x="378" y="323"/>
                      <a:pt x="366" y="318"/>
                    </a:cubicBezTo>
                    <a:close/>
                    <a:moveTo>
                      <a:pt x="406" y="330"/>
                    </a:moveTo>
                    <a:cubicBezTo>
                      <a:pt x="405" y="330"/>
                      <a:pt x="405" y="330"/>
                      <a:pt x="405" y="330"/>
                    </a:cubicBezTo>
                    <a:cubicBezTo>
                      <a:pt x="406" y="330"/>
                      <a:pt x="406" y="330"/>
                      <a:pt x="406" y="330"/>
                    </a:cubicBezTo>
                    <a:close/>
                    <a:moveTo>
                      <a:pt x="625" y="468"/>
                    </a:moveTo>
                    <a:cubicBezTo>
                      <a:pt x="625" y="468"/>
                      <a:pt x="625" y="468"/>
                      <a:pt x="625" y="468"/>
                    </a:cubicBezTo>
                    <a:cubicBezTo>
                      <a:pt x="625" y="468"/>
                      <a:pt x="625" y="468"/>
                      <a:pt x="625" y="468"/>
                    </a:cubicBezTo>
                    <a:cubicBezTo>
                      <a:pt x="625" y="468"/>
                      <a:pt x="625" y="468"/>
                      <a:pt x="625" y="468"/>
                    </a:cubicBezTo>
                    <a:cubicBezTo>
                      <a:pt x="621" y="466"/>
                      <a:pt x="618" y="463"/>
                      <a:pt x="615" y="459"/>
                    </a:cubicBezTo>
                    <a:cubicBezTo>
                      <a:pt x="609" y="454"/>
                      <a:pt x="605" y="447"/>
                      <a:pt x="601" y="440"/>
                    </a:cubicBezTo>
                    <a:cubicBezTo>
                      <a:pt x="599" y="437"/>
                      <a:pt x="596" y="434"/>
                      <a:pt x="593" y="430"/>
                    </a:cubicBezTo>
                    <a:cubicBezTo>
                      <a:pt x="594" y="430"/>
                      <a:pt x="594" y="430"/>
                      <a:pt x="594" y="430"/>
                    </a:cubicBezTo>
                    <a:cubicBezTo>
                      <a:pt x="595" y="431"/>
                      <a:pt x="597" y="432"/>
                      <a:pt x="598" y="433"/>
                    </a:cubicBezTo>
                    <a:cubicBezTo>
                      <a:pt x="600" y="436"/>
                      <a:pt x="602" y="440"/>
                      <a:pt x="604" y="443"/>
                    </a:cubicBezTo>
                    <a:cubicBezTo>
                      <a:pt x="609" y="449"/>
                      <a:pt x="615" y="455"/>
                      <a:pt x="620" y="462"/>
                    </a:cubicBezTo>
                    <a:cubicBezTo>
                      <a:pt x="621" y="464"/>
                      <a:pt x="623" y="466"/>
                      <a:pt x="625" y="468"/>
                    </a:cubicBezTo>
                    <a:close/>
                    <a:moveTo>
                      <a:pt x="613" y="449"/>
                    </a:moveTo>
                    <a:cubicBezTo>
                      <a:pt x="614" y="449"/>
                      <a:pt x="614" y="450"/>
                      <a:pt x="614" y="450"/>
                    </a:cubicBezTo>
                    <a:cubicBezTo>
                      <a:pt x="614" y="450"/>
                      <a:pt x="614" y="451"/>
                      <a:pt x="615" y="451"/>
                    </a:cubicBezTo>
                    <a:cubicBezTo>
                      <a:pt x="615" y="451"/>
                      <a:pt x="615" y="452"/>
                      <a:pt x="616" y="452"/>
                    </a:cubicBezTo>
                    <a:cubicBezTo>
                      <a:pt x="615" y="452"/>
                      <a:pt x="615" y="451"/>
                      <a:pt x="615" y="451"/>
                    </a:cubicBezTo>
                    <a:cubicBezTo>
                      <a:pt x="614" y="451"/>
                      <a:pt x="614" y="450"/>
                      <a:pt x="614" y="450"/>
                    </a:cubicBezTo>
                    <a:cubicBezTo>
                      <a:pt x="614" y="450"/>
                      <a:pt x="613" y="449"/>
                      <a:pt x="613" y="449"/>
                    </a:cubicBezTo>
                    <a:cubicBezTo>
                      <a:pt x="613" y="448"/>
                      <a:pt x="612" y="448"/>
                      <a:pt x="612" y="447"/>
                    </a:cubicBezTo>
                    <a:cubicBezTo>
                      <a:pt x="611" y="446"/>
                      <a:pt x="611" y="446"/>
                      <a:pt x="610" y="445"/>
                    </a:cubicBezTo>
                    <a:cubicBezTo>
                      <a:pt x="610" y="445"/>
                      <a:pt x="610" y="444"/>
                      <a:pt x="610" y="444"/>
                    </a:cubicBezTo>
                    <a:cubicBezTo>
                      <a:pt x="610" y="444"/>
                      <a:pt x="610" y="444"/>
                      <a:pt x="610" y="444"/>
                    </a:cubicBezTo>
                    <a:cubicBezTo>
                      <a:pt x="608" y="442"/>
                      <a:pt x="607" y="441"/>
                      <a:pt x="605" y="439"/>
                    </a:cubicBezTo>
                    <a:cubicBezTo>
                      <a:pt x="605" y="439"/>
                      <a:pt x="605" y="439"/>
                      <a:pt x="606" y="439"/>
                    </a:cubicBezTo>
                    <a:cubicBezTo>
                      <a:pt x="607" y="440"/>
                      <a:pt x="609" y="441"/>
                      <a:pt x="610" y="444"/>
                    </a:cubicBezTo>
                    <a:cubicBezTo>
                      <a:pt x="610" y="444"/>
                      <a:pt x="610" y="444"/>
                      <a:pt x="610" y="444"/>
                    </a:cubicBezTo>
                    <a:cubicBezTo>
                      <a:pt x="610" y="444"/>
                      <a:pt x="610" y="445"/>
                      <a:pt x="610" y="445"/>
                    </a:cubicBezTo>
                    <a:cubicBezTo>
                      <a:pt x="611" y="446"/>
                      <a:pt x="611" y="446"/>
                      <a:pt x="612" y="447"/>
                    </a:cubicBezTo>
                    <a:cubicBezTo>
                      <a:pt x="612" y="448"/>
                      <a:pt x="613" y="448"/>
                      <a:pt x="613" y="449"/>
                    </a:cubicBezTo>
                    <a:close/>
                    <a:moveTo>
                      <a:pt x="613" y="444"/>
                    </a:moveTo>
                    <a:cubicBezTo>
                      <a:pt x="613" y="444"/>
                      <a:pt x="613" y="444"/>
                      <a:pt x="613" y="444"/>
                    </a:cubicBezTo>
                    <a:cubicBezTo>
                      <a:pt x="614" y="445"/>
                      <a:pt x="615" y="446"/>
                      <a:pt x="615" y="447"/>
                    </a:cubicBezTo>
                    <a:cubicBezTo>
                      <a:pt x="616" y="447"/>
                      <a:pt x="616" y="447"/>
                      <a:pt x="616" y="448"/>
                    </a:cubicBezTo>
                    <a:cubicBezTo>
                      <a:pt x="616" y="448"/>
                      <a:pt x="616" y="448"/>
                      <a:pt x="616" y="448"/>
                    </a:cubicBezTo>
                    <a:cubicBezTo>
                      <a:pt x="616" y="447"/>
                      <a:pt x="615" y="447"/>
                      <a:pt x="615" y="447"/>
                    </a:cubicBezTo>
                    <a:cubicBezTo>
                      <a:pt x="615" y="446"/>
                      <a:pt x="614" y="445"/>
                      <a:pt x="613" y="444"/>
                    </a:cubicBezTo>
                    <a:close/>
                    <a:moveTo>
                      <a:pt x="617" y="450"/>
                    </a:moveTo>
                    <a:cubicBezTo>
                      <a:pt x="617" y="450"/>
                      <a:pt x="617" y="450"/>
                      <a:pt x="617" y="450"/>
                    </a:cubicBezTo>
                    <a:cubicBezTo>
                      <a:pt x="617" y="450"/>
                      <a:pt x="617" y="450"/>
                      <a:pt x="618" y="451"/>
                    </a:cubicBezTo>
                    <a:cubicBezTo>
                      <a:pt x="617" y="450"/>
                      <a:pt x="617" y="450"/>
                      <a:pt x="617" y="450"/>
                    </a:cubicBezTo>
                    <a:close/>
                    <a:moveTo>
                      <a:pt x="616" y="432"/>
                    </a:moveTo>
                    <a:cubicBezTo>
                      <a:pt x="617" y="432"/>
                      <a:pt x="617" y="432"/>
                      <a:pt x="618" y="433"/>
                    </a:cubicBezTo>
                    <a:cubicBezTo>
                      <a:pt x="618" y="433"/>
                      <a:pt x="618" y="433"/>
                      <a:pt x="618" y="433"/>
                    </a:cubicBezTo>
                    <a:cubicBezTo>
                      <a:pt x="617" y="432"/>
                      <a:pt x="617" y="432"/>
                      <a:pt x="616" y="432"/>
                    </a:cubicBezTo>
                    <a:cubicBezTo>
                      <a:pt x="616" y="431"/>
                      <a:pt x="616" y="431"/>
                      <a:pt x="616" y="431"/>
                    </a:cubicBezTo>
                    <a:lnTo>
                      <a:pt x="616" y="432"/>
                    </a:lnTo>
                    <a:close/>
                    <a:moveTo>
                      <a:pt x="635" y="452"/>
                    </a:moveTo>
                    <a:cubicBezTo>
                      <a:pt x="635" y="452"/>
                      <a:pt x="635" y="452"/>
                      <a:pt x="635" y="453"/>
                    </a:cubicBezTo>
                    <a:cubicBezTo>
                      <a:pt x="634" y="452"/>
                      <a:pt x="633" y="452"/>
                      <a:pt x="632" y="451"/>
                    </a:cubicBezTo>
                    <a:cubicBezTo>
                      <a:pt x="626" y="448"/>
                      <a:pt x="620" y="444"/>
                      <a:pt x="614" y="440"/>
                    </a:cubicBezTo>
                    <a:cubicBezTo>
                      <a:pt x="604" y="432"/>
                      <a:pt x="594" y="425"/>
                      <a:pt x="584" y="418"/>
                    </a:cubicBezTo>
                    <a:cubicBezTo>
                      <a:pt x="580" y="414"/>
                      <a:pt x="575" y="411"/>
                      <a:pt x="570" y="408"/>
                    </a:cubicBezTo>
                    <a:cubicBezTo>
                      <a:pt x="567" y="406"/>
                      <a:pt x="564" y="404"/>
                      <a:pt x="561" y="402"/>
                    </a:cubicBezTo>
                    <a:cubicBezTo>
                      <a:pt x="555" y="398"/>
                      <a:pt x="549" y="394"/>
                      <a:pt x="542" y="390"/>
                    </a:cubicBezTo>
                    <a:cubicBezTo>
                      <a:pt x="535" y="385"/>
                      <a:pt x="528" y="381"/>
                      <a:pt x="521" y="376"/>
                    </a:cubicBezTo>
                    <a:cubicBezTo>
                      <a:pt x="518" y="374"/>
                      <a:pt x="514" y="372"/>
                      <a:pt x="510" y="370"/>
                    </a:cubicBezTo>
                    <a:cubicBezTo>
                      <a:pt x="505" y="367"/>
                      <a:pt x="500" y="364"/>
                      <a:pt x="494" y="361"/>
                    </a:cubicBezTo>
                    <a:cubicBezTo>
                      <a:pt x="487" y="358"/>
                      <a:pt x="480" y="355"/>
                      <a:pt x="473" y="351"/>
                    </a:cubicBezTo>
                    <a:cubicBezTo>
                      <a:pt x="471" y="350"/>
                      <a:pt x="468" y="349"/>
                      <a:pt x="465" y="348"/>
                    </a:cubicBezTo>
                    <a:cubicBezTo>
                      <a:pt x="455" y="344"/>
                      <a:pt x="445" y="341"/>
                      <a:pt x="434" y="338"/>
                    </a:cubicBezTo>
                    <a:cubicBezTo>
                      <a:pt x="427" y="336"/>
                      <a:pt x="420" y="333"/>
                      <a:pt x="413" y="330"/>
                    </a:cubicBezTo>
                    <a:cubicBezTo>
                      <a:pt x="409" y="328"/>
                      <a:pt x="405" y="327"/>
                      <a:pt x="402" y="325"/>
                    </a:cubicBezTo>
                    <a:cubicBezTo>
                      <a:pt x="398" y="324"/>
                      <a:pt x="394" y="322"/>
                      <a:pt x="390" y="321"/>
                    </a:cubicBezTo>
                    <a:cubicBezTo>
                      <a:pt x="384" y="319"/>
                      <a:pt x="378" y="317"/>
                      <a:pt x="372" y="315"/>
                    </a:cubicBezTo>
                    <a:cubicBezTo>
                      <a:pt x="365" y="312"/>
                      <a:pt x="359" y="308"/>
                      <a:pt x="352" y="305"/>
                    </a:cubicBezTo>
                    <a:cubicBezTo>
                      <a:pt x="352" y="305"/>
                      <a:pt x="352" y="305"/>
                      <a:pt x="352" y="304"/>
                    </a:cubicBezTo>
                    <a:cubicBezTo>
                      <a:pt x="352" y="304"/>
                      <a:pt x="353" y="304"/>
                      <a:pt x="353" y="304"/>
                    </a:cubicBezTo>
                    <a:cubicBezTo>
                      <a:pt x="362" y="307"/>
                      <a:pt x="372" y="310"/>
                      <a:pt x="381" y="313"/>
                    </a:cubicBezTo>
                    <a:cubicBezTo>
                      <a:pt x="390" y="316"/>
                      <a:pt x="399" y="319"/>
                      <a:pt x="407" y="322"/>
                    </a:cubicBezTo>
                    <a:cubicBezTo>
                      <a:pt x="415" y="324"/>
                      <a:pt x="423" y="327"/>
                      <a:pt x="431" y="330"/>
                    </a:cubicBezTo>
                    <a:cubicBezTo>
                      <a:pt x="444" y="334"/>
                      <a:pt x="456" y="339"/>
                      <a:pt x="468" y="344"/>
                    </a:cubicBezTo>
                    <a:cubicBezTo>
                      <a:pt x="476" y="347"/>
                      <a:pt x="484" y="350"/>
                      <a:pt x="492" y="354"/>
                    </a:cubicBezTo>
                    <a:cubicBezTo>
                      <a:pt x="503" y="360"/>
                      <a:pt x="514" y="365"/>
                      <a:pt x="525" y="371"/>
                    </a:cubicBezTo>
                    <a:cubicBezTo>
                      <a:pt x="535" y="376"/>
                      <a:pt x="544" y="382"/>
                      <a:pt x="554" y="387"/>
                    </a:cubicBezTo>
                    <a:cubicBezTo>
                      <a:pt x="555" y="388"/>
                      <a:pt x="556" y="389"/>
                      <a:pt x="557" y="390"/>
                    </a:cubicBezTo>
                    <a:cubicBezTo>
                      <a:pt x="564" y="395"/>
                      <a:pt x="572" y="401"/>
                      <a:pt x="579" y="406"/>
                    </a:cubicBezTo>
                    <a:cubicBezTo>
                      <a:pt x="585" y="411"/>
                      <a:pt x="591" y="416"/>
                      <a:pt x="597" y="421"/>
                    </a:cubicBezTo>
                    <a:cubicBezTo>
                      <a:pt x="602" y="424"/>
                      <a:pt x="607" y="428"/>
                      <a:pt x="611" y="432"/>
                    </a:cubicBezTo>
                    <a:cubicBezTo>
                      <a:pt x="619" y="439"/>
                      <a:pt x="627" y="445"/>
                      <a:pt x="635" y="452"/>
                    </a:cubicBezTo>
                    <a:close/>
                    <a:moveTo>
                      <a:pt x="610" y="427"/>
                    </a:moveTo>
                    <a:cubicBezTo>
                      <a:pt x="610" y="427"/>
                      <a:pt x="610" y="427"/>
                      <a:pt x="610" y="426"/>
                    </a:cubicBezTo>
                    <a:cubicBezTo>
                      <a:pt x="610" y="426"/>
                      <a:pt x="609" y="426"/>
                      <a:pt x="608" y="425"/>
                    </a:cubicBezTo>
                    <a:cubicBezTo>
                      <a:pt x="608" y="425"/>
                      <a:pt x="608" y="425"/>
                      <a:pt x="608" y="425"/>
                    </a:cubicBezTo>
                    <a:cubicBezTo>
                      <a:pt x="605" y="422"/>
                      <a:pt x="602" y="420"/>
                      <a:pt x="598" y="417"/>
                    </a:cubicBezTo>
                    <a:cubicBezTo>
                      <a:pt x="598" y="417"/>
                      <a:pt x="599" y="417"/>
                      <a:pt x="599" y="417"/>
                    </a:cubicBezTo>
                    <a:cubicBezTo>
                      <a:pt x="602" y="419"/>
                      <a:pt x="605" y="422"/>
                      <a:pt x="608" y="425"/>
                    </a:cubicBezTo>
                    <a:cubicBezTo>
                      <a:pt x="608" y="425"/>
                      <a:pt x="608" y="425"/>
                      <a:pt x="609" y="425"/>
                    </a:cubicBezTo>
                    <a:cubicBezTo>
                      <a:pt x="609" y="426"/>
                      <a:pt x="610" y="426"/>
                      <a:pt x="610" y="426"/>
                    </a:cubicBezTo>
                    <a:cubicBezTo>
                      <a:pt x="610" y="427"/>
                      <a:pt x="610" y="427"/>
                      <a:pt x="610" y="427"/>
                    </a:cubicBezTo>
                    <a:close/>
                    <a:moveTo>
                      <a:pt x="608" y="419"/>
                    </a:moveTo>
                    <a:cubicBezTo>
                      <a:pt x="609" y="419"/>
                      <a:pt x="609" y="419"/>
                      <a:pt x="609" y="419"/>
                    </a:cubicBezTo>
                    <a:cubicBezTo>
                      <a:pt x="609" y="419"/>
                      <a:pt x="609" y="419"/>
                      <a:pt x="609" y="419"/>
                    </a:cubicBezTo>
                    <a:cubicBezTo>
                      <a:pt x="609" y="419"/>
                      <a:pt x="609" y="419"/>
                      <a:pt x="608" y="419"/>
                    </a:cubicBezTo>
                    <a:cubicBezTo>
                      <a:pt x="604" y="417"/>
                      <a:pt x="602" y="412"/>
                      <a:pt x="600" y="408"/>
                    </a:cubicBezTo>
                    <a:cubicBezTo>
                      <a:pt x="598" y="404"/>
                      <a:pt x="596" y="400"/>
                      <a:pt x="594" y="396"/>
                    </a:cubicBezTo>
                    <a:cubicBezTo>
                      <a:pt x="598" y="397"/>
                      <a:pt x="599" y="399"/>
                      <a:pt x="601" y="402"/>
                    </a:cubicBezTo>
                    <a:cubicBezTo>
                      <a:pt x="603" y="408"/>
                      <a:pt x="606" y="414"/>
                      <a:pt x="608" y="419"/>
                    </a:cubicBezTo>
                    <a:close/>
                    <a:moveTo>
                      <a:pt x="667" y="431"/>
                    </a:moveTo>
                    <a:cubicBezTo>
                      <a:pt x="664" y="429"/>
                      <a:pt x="660" y="428"/>
                      <a:pt x="657" y="426"/>
                    </a:cubicBezTo>
                    <a:cubicBezTo>
                      <a:pt x="645" y="420"/>
                      <a:pt x="634" y="414"/>
                      <a:pt x="623" y="407"/>
                    </a:cubicBezTo>
                    <a:cubicBezTo>
                      <a:pt x="618" y="403"/>
                      <a:pt x="613" y="401"/>
                      <a:pt x="608" y="398"/>
                    </a:cubicBezTo>
                    <a:cubicBezTo>
                      <a:pt x="598" y="394"/>
                      <a:pt x="590" y="388"/>
                      <a:pt x="581" y="381"/>
                    </a:cubicBezTo>
                    <a:cubicBezTo>
                      <a:pt x="577" y="378"/>
                      <a:pt x="572" y="374"/>
                      <a:pt x="567" y="371"/>
                    </a:cubicBezTo>
                    <a:cubicBezTo>
                      <a:pt x="562" y="368"/>
                      <a:pt x="557" y="365"/>
                      <a:pt x="552" y="362"/>
                    </a:cubicBezTo>
                    <a:cubicBezTo>
                      <a:pt x="552" y="361"/>
                      <a:pt x="551" y="360"/>
                      <a:pt x="550" y="359"/>
                    </a:cubicBezTo>
                    <a:cubicBezTo>
                      <a:pt x="549" y="358"/>
                      <a:pt x="548" y="357"/>
                      <a:pt x="546" y="357"/>
                    </a:cubicBezTo>
                    <a:cubicBezTo>
                      <a:pt x="545" y="357"/>
                      <a:pt x="544" y="357"/>
                      <a:pt x="544" y="356"/>
                    </a:cubicBezTo>
                    <a:cubicBezTo>
                      <a:pt x="533" y="351"/>
                      <a:pt x="522" y="345"/>
                      <a:pt x="512" y="340"/>
                    </a:cubicBezTo>
                    <a:cubicBezTo>
                      <a:pt x="506" y="338"/>
                      <a:pt x="500" y="335"/>
                      <a:pt x="494" y="333"/>
                    </a:cubicBezTo>
                    <a:cubicBezTo>
                      <a:pt x="493" y="332"/>
                      <a:pt x="491" y="331"/>
                      <a:pt x="489" y="330"/>
                    </a:cubicBezTo>
                    <a:cubicBezTo>
                      <a:pt x="483" y="328"/>
                      <a:pt x="478" y="325"/>
                      <a:pt x="472" y="323"/>
                    </a:cubicBezTo>
                    <a:cubicBezTo>
                      <a:pt x="467" y="321"/>
                      <a:pt x="461" y="319"/>
                      <a:pt x="456" y="317"/>
                    </a:cubicBezTo>
                    <a:cubicBezTo>
                      <a:pt x="452" y="315"/>
                      <a:pt x="449" y="313"/>
                      <a:pt x="445" y="311"/>
                    </a:cubicBezTo>
                    <a:cubicBezTo>
                      <a:pt x="441" y="309"/>
                      <a:pt x="437" y="308"/>
                      <a:pt x="433" y="306"/>
                    </a:cubicBezTo>
                    <a:cubicBezTo>
                      <a:pt x="423" y="302"/>
                      <a:pt x="413" y="299"/>
                      <a:pt x="403" y="295"/>
                    </a:cubicBezTo>
                    <a:cubicBezTo>
                      <a:pt x="409" y="297"/>
                      <a:pt x="414" y="298"/>
                      <a:pt x="420" y="299"/>
                    </a:cubicBezTo>
                    <a:cubicBezTo>
                      <a:pt x="423" y="300"/>
                      <a:pt x="427" y="301"/>
                      <a:pt x="430" y="302"/>
                    </a:cubicBezTo>
                    <a:cubicBezTo>
                      <a:pt x="437" y="304"/>
                      <a:pt x="444" y="307"/>
                      <a:pt x="451" y="309"/>
                    </a:cubicBezTo>
                    <a:cubicBezTo>
                      <a:pt x="454" y="310"/>
                      <a:pt x="457" y="311"/>
                      <a:pt x="459" y="311"/>
                    </a:cubicBezTo>
                    <a:cubicBezTo>
                      <a:pt x="468" y="314"/>
                      <a:pt x="477" y="318"/>
                      <a:pt x="485" y="321"/>
                    </a:cubicBezTo>
                    <a:cubicBezTo>
                      <a:pt x="487" y="322"/>
                      <a:pt x="489" y="323"/>
                      <a:pt x="492" y="324"/>
                    </a:cubicBezTo>
                    <a:cubicBezTo>
                      <a:pt x="502" y="328"/>
                      <a:pt x="512" y="333"/>
                      <a:pt x="522" y="339"/>
                    </a:cubicBezTo>
                    <a:cubicBezTo>
                      <a:pt x="527" y="342"/>
                      <a:pt x="532" y="344"/>
                      <a:pt x="536" y="347"/>
                    </a:cubicBezTo>
                    <a:cubicBezTo>
                      <a:pt x="542" y="350"/>
                      <a:pt x="547" y="354"/>
                      <a:pt x="552" y="357"/>
                    </a:cubicBezTo>
                    <a:cubicBezTo>
                      <a:pt x="557" y="361"/>
                      <a:pt x="563" y="364"/>
                      <a:pt x="568" y="368"/>
                    </a:cubicBezTo>
                    <a:cubicBezTo>
                      <a:pt x="575" y="372"/>
                      <a:pt x="581" y="377"/>
                      <a:pt x="588" y="381"/>
                    </a:cubicBezTo>
                    <a:cubicBezTo>
                      <a:pt x="593" y="385"/>
                      <a:pt x="597" y="388"/>
                      <a:pt x="603" y="391"/>
                    </a:cubicBezTo>
                    <a:cubicBezTo>
                      <a:pt x="608" y="394"/>
                      <a:pt x="612" y="397"/>
                      <a:pt x="617" y="400"/>
                    </a:cubicBezTo>
                    <a:cubicBezTo>
                      <a:pt x="627" y="407"/>
                      <a:pt x="637" y="413"/>
                      <a:pt x="648" y="419"/>
                    </a:cubicBezTo>
                    <a:cubicBezTo>
                      <a:pt x="651" y="420"/>
                      <a:pt x="653" y="421"/>
                      <a:pt x="655" y="423"/>
                    </a:cubicBezTo>
                    <a:cubicBezTo>
                      <a:pt x="658" y="425"/>
                      <a:pt x="662" y="427"/>
                      <a:pt x="665" y="429"/>
                    </a:cubicBezTo>
                    <a:cubicBezTo>
                      <a:pt x="666" y="429"/>
                      <a:pt x="667" y="430"/>
                      <a:pt x="667" y="430"/>
                    </a:cubicBezTo>
                    <a:cubicBezTo>
                      <a:pt x="667" y="430"/>
                      <a:pt x="667" y="430"/>
                      <a:pt x="667" y="431"/>
                    </a:cubicBezTo>
                    <a:close/>
                    <a:moveTo>
                      <a:pt x="677" y="432"/>
                    </a:moveTo>
                    <a:cubicBezTo>
                      <a:pt x="668" y="427"/>
                      <a:pt x="660" y="422"/>
                      <a:pt x="652" y="417"/>
                    </a:cubicBezTo>
                    <a:cubicBezTo>
                      <a:pt x="648" y="414"/>
                      <a:pt x="643" y="412"/>
                      <a:pt x="639" y="410"/>
                    </a:cubicBezTo>
                    <a:cubicBezTo>
                      <a:pt x="635" y="408"/>
                      <a:pt x="631" y="406"/>
                      <a:pt x="627" y="403"/>
                    </a:cubicBezTo>
                    <a:cubicBezTo>
                      <a:pt x="619" y="397"/>
                      <a:pt x="610" y="391"/>
                      <a:pt x="601" y="387"/>
                    </a:cubicBezTo>
                    <a:cubicBezTo>
                      <a:pt x="598" y="385"/>
                      <a:pt x="594" y="382"/>
                      <a:pt x="591" y="380"/>
                    </a:cubicBezTo>
                    <a:cubicBezTo>
                      <a:pt x="582" y="372"/>
                      <a:pt x="572" y="366"/>
                      <a:pt x="562" y="360"/>
                    </a:cubicBezTo>
                    <a:cubicBezTo>
                      <a:pt x="557" y="357"/>
                      <a:pt x="553" y="353"/>
                      <a:pt x="548" y="350"/>
                    </a:cubicBezTo>
                    <a:cubicBezTo>
                      <a:pt x="540" y="345"/>
                      <a:pt x="533" y="341"/>
                      <a:pt x="525" y="337"/>
                    </a:cubicBezTo>
                    <a:cubicBezTo>
                      <a:pt x="521" y="335"/>
                      <a:pt x="517" y="332"/>
                      <a:pt x="512" y="330"/>
                    </a:cubicBezTo>
                    <a:cubicBezTo>
                      <a:pt x="506" y="326"/>
                      <a:pt x="500" y="323"/>
                      <a:pt x="493" y="321"/>
                    </a:cubicBezTo>
                    <a:cubicBezTo>
                      <a:pt x="488" y="320"/>
                      <a:pt x="484" y="317"/>
                      <a:pt x="479" y="315"/>
                    </a:cubicBezTo>
                    <a:cubicBezTo>
                      <a:pt x="472" y="313"/>
                      <a:pt x="466" y="310"/>
                      <a:pt x="459" y="308"/>
                    </a:cubicBezTo>
                    <a:cubicBezTo>
                      <a:pt x="454" y="306"/>
                      <a:pt x="448" y="304"/>
                      <a:pt x="443" y="302"/>
                    </a:cubicBezTo>
                    <a:cubicBezTo>
                      <a:pt x="443" y="302"/>
                      <a:pt x="442" y="302"/>
                      <a:pt x="442" y="302"/>
                    </a:cubicBezTo>
                    <a:cubicBezTo>
                      <a:pt x="442" y="302"/>
                      <a:pt x="442" y="302"/>
                      <a:pt x="442" y="302"/>
                    </a:cubicBezTo>
                    <a:cubicBezTo>
                      <a:pt x="442" y="302"/>
                      <a:pt x="442" y="302"/>
                      <a:pt x="442" y="302"/>
                    </a:cubicBezTo>
                    <a:cubicBezTo>
                      <a:pt x="442" y="302"/>
                      <a:pt x="443" y="302"/>
                      <a:pt x="443" y="302"/>
                    </a:cubicBezTo>
                    <a:cubicBezTo>
                      <a:pt x="446" y="303"/>
                      <a:pt x="450" y="304"/>
                      <a:pt x="453" y="304"/>
                    </a:cubicBezTo>
                    <a:cubicBezTo>
                      <a:pt x="464" y="306"/>
                      <a:pt x="474" y="309"/>
                      <a:pt x="484" y="313"/>
                    </a:cubicBezTo>
                    <a:cubicBezTo>
                      <a:pt x="493" y="317"/>
                      <a:pt x="503" y="321"/>
                      <a:pt x="512" y="325"/>
                    </a:cubicBezTo>
                    <a:cubicBezTo>
                      <a:pt x="524" y="331"/>
                      <a:pt x="535" y="337"/>
                      <a:pt x="547" y="343"/>
                    </a:cubicBezTo>
                    <a:cubicBezTo>
                      <a:pt x="549" y="345"/>
                      <a:pt x="552" y="347"/>
                      <a:pt x="555" y="349"/>
                    </a:cubicBezTo>
                    <a:cubicBezTo>
                      <a:pt x="562" y="353"/>
                      <a:pt x="570" y="358"/>
                      <a:pt x="577" y="362"/>
                    </a:cubicBezTo>
                    <a:cubicBezTo>
                      <a:pt x="582" y="366"/>
                      <a:pt x="586" y="370"/>
                      <a:pt x="591" y="373"/>
                    </a:cubicBezTo>
                    <a:cubicBezTo>
                      <a:pt x="597" y="377"/>
                      <a:pt x="603" y="381"/>
                      <a:pt x="608" y="385"/>
                    </a:cubicBezTo>
                    <a:cubicBezTo>
                      <a:pt x="611" y="387"/>
                      <a:pt x="615" y="389"/>
                      <a:pt x="618" y="391"/>
                    </a:cubicBezTo>
                    <a:cubicBezTo>
                      <a:pt x="627" y="398"/>
                      <a:pt x="636" y="404"/>
                      <a:pt x="646" y="411"/>
                    </a:cubicBezTo>
                    <a:cubicBezTo>
                      <a:pt x="652" y="415"/>
                      <a:pt x="657" y="419"/>
                      <a:pt x="664" y="423"/>
                    </a:cubicBezTo>
                    <a:cubicBezTo>
                      <a:pt x="670" y="426"/>
                      <a:pt x="676" y="429"/>
                      <a:pt x="682" y="432"/>
                    </a:cubicBezTo>
                    <a:cubicBezTo>
                      <a:pt x="686" y="434"/>
                      <a:pt x="690" y="435"/>
                      <a:pt x="694" y="437"/>
                    </a:cubicBezTo>
                    <a:cubicBezTo>
                      <a:pt x="688" y="437"/>
                      <a:pt x="682" y="435"/>
                      <a:pt x="677" y="432"/>
                    </a:cubicBezTo>
                    <a:close/>
                    <a:moveTo>
                      <a:pt x="662" y="417"/>
                    </a:moveTo>
                    <a:cubicBezTo>
                      <a:pt x="662" y="417"/>
                      <a:pt x="662" y="417"/>
                      <a:pt x="662" y="417"/>
                    </a:cubicBezTo>
                    <a:cubicBezTo>
                      <a:pt x="662" y="417"/>
                      <a:pt x="662" y="417"/>
                      <a:pt x="662" y="417"/>
                    </a:cubicBezTo>
                    <a:close/>
                    <a:moveTo>
                      <a:pt x="586" y="347"/>
                    </a:moveTo>
                    <a:cubicBezTo>
                      <a:pt x="592" y="353"/>
                      <a:pt x="599" y="358"/>
                      <a:pt x="605" y="363"/>
                    </a:cubicBezTo>
                    <a:cubicBezTo>
                      <a:pt x="610" y="367"/>
                      <a:pt x="615" y="371"/>
                      <a:pt x="619" y="375"/>
                    </a:cubicBezTo>
                    <a:cubicBezTo>
                      <a:pt x="625" y="380"/>
                      <a:pt x="631" y="384"/>
                      <a:pt x="637" y="389"/>
                    </a:cubicBezTo>
                    <a:cubicBezTo>
                      <a:pt x="648" y="397"/>
                      <a:pt x="660" y="405"/>
                      <a:pt x="671" y="415"/>
                    </a:cubicBezTo>
                    <a:cubicBezTo>
                      <a:pt x="679" y="421"/>
                      <a:pt x="687" y="427"/>
                      <a:pt x="696" y="431"/>
                    </a:cubicBezTo>
                    <a:cubicBezTo>
                      <a:pt x="699" y="433"/>
                      <a:pt x="702" y="434"/>
                      <a:pt x="705" y="436"/>
                    </a:cubicBezTo>
                    <a:cubicBezTo>
                      <a:pt x="698" y="434"/>
                      <a:pt x="691" y="432"/>
                      <a:pt x="684" y="428"/>
                    </a:cubicBezTo>
                    <a:cubicBezTo>
                      <a:pt x="676" y="423"/>
                      <a:pt x="667" y="418"/>
                      <a:pt x="660" y="411"/>
                    </a:cubicBezTo>
                    <a:cubicBezTo>
                      <a:pt x="654" y="406"/>
                      <a:pt x="647" y="401"/>
                      <a:pt x="641" y="396"/>
                    </a:cubicBezTo>
                    <a:cubicBezTo>
                      <a:pt x="633" y="391"/>
                      <a:pt x="626" y="385"/>
                      <a:pt x="618" y="379"/>
                    </a:cubicBezTo>
                    <a:cubicBezTo>
                      <a:pt x="614" y="376"/>
                      <a:pt x="609" y="372"/>
                      <a:pt x="605" y="369"/>
                    </a:cubicBezTo>
                    <a:cubicBezTo>
                      <a:pt x="599" y="364"/>
                      <a:pt x="594" y="359"/>
                      <a:pt x="588" y="355"/>
                    </a:cubicBezTo>
                    <a:cubicBezTo>
                      <a:pt x="583" y="351"/>
                      <a:pt x="578" y="347"/>
                      <a:pt x="573" y="344"/>
                    </a:cubicBezTo>
                    <a:cubicBezTo>
                      <a:pt x="567" y="340"/>
                      <a:pt x="561" y="336"/>
                      <a:pt x="555" y="332"/>
                    </a:cubicBezTo>
                    <a:cubicBezTo>
                      <a:pt x="549" y="328"/>
                      <a:pt x="541" y="324"/>
                      <a:pt x="534" y="321"/>
                    </a:cubicBezTo>
                    <a:cubicBezTo>
                      <a:pt x="526" y="318"/>
                      <a:pt x="518" y="314"/>
                      <a:pt x="511" y="310"/>
                    </a:cubicBezTo>
                    <a:cubicBezTo>
                      <a:pt x="503" y="307"/>
                      <a:pt x="496" y="305"/>
                      <a:pt x="488" y="302"/>
                    </a:cubicBezTo>
                    <a:cubicBezTo>
                      <a:pt x="482" y="299"/>
                      <a:pt x="476" y="297"/>
                      <a:pt x="471" y="295"/>
                    </a:cubicBezTo>
                    <a:cubicBezTo>
                      <a:pt x="469" y="294"/>
                      <a:pt x="467" y="293"/>
                      <a:pt x="465" y="293"/>
                    </a:cubicBezTo>
                    <a:cubicBezTo>
                      <a:pt x="457" y="291"/>
                      <a:pt x="449" y="289"/>
                      <a:pt x="441" y="288"/>
                    </a:cubicBezTo>
                    <a:cubicBezTo>
                      <a:pt x="432" y="286"/>
                      <a:pt x="422" y="285"/>
                      <a:pt x="412" y="284"/>
                    </a:cubicBezTo>
                    <a:cubicBezTo>
                      <a:pt x="407" y="283"/>
                      <a:pt x="402" y="283"/>
                      <a:pt x="397" y="282"/>
                    </a:cubicBezTo>
                    <a:cubicBezTo>
                      <a:pt x="411" y="280"/>
                      <a:pt x="425" y="282"/>
                      <a:pt x="440" y="284"/>
                    </a:cubicBezTo>
                    <a:cubicBezTo>
                      <a:pt x="445" y="285"/>
                      <a:pt x="450" y="285"/>
                      <a:pt x="455" y="286"/>
                    </a:cubicBezTo>
                    <a:cubicBezTo>
                      <a:pt x="465" y="288"/>
                      <a:pt x="475" y="289"/>
                      <a:pt x="485" y="293"/>
                    </a:cubicBezTo>
                    <a:cubicBezTo>
                      <a:pt x="491" y="295"/>
                      <a:pt x="497" y="296"/>
                      <a:pt x="502" y="298"/>
                    </a:cubicBezTo>
                    <a:cubicBezTo>
                      <a:pt x="513" y="303"/>
                      <a:pt x="525" y="306"/>
                      <a:pt x="535" y="312"/>
                    </a:cubicBezTo>
                    <a:cubicBezTo>
                      <a:pt x="543" y="317"/>
                      <a:pt x="550" y="321"/>
                      <a:pt x="557" y="325"/>
                    </a:cubicBezTo>
                    <a:cubicBezTo>
                      <a:pt x="567" y="332"/>
                      <a:pt x="577" y="339"/>
                      <a:pt x="586" y="347"/>
                    </a:cubicBezTo>
                    <a:close/>
                    <a:moveTo>
                      <a:pt x="554" y="318"/>
                    </a:moveTo>
                    <a:cubicBezTo>
                      <a:pt x="544" y="314"/>
                      <a:pt x="539" y="305"/>
                      <a:pt x="531" y="298"/>
                    </a:cubicBezTo>
                    <a:cubicBezTo>
                      <a:pt x="542" y="301"/>
                      <a:pt x="549" y="309"/>
                      <a:pt x="554" y="318"/>
                    </a:cubicBezTo>
                    <a:close/>
                    <a:moveTo>
                      <a:pt x="694" y="413"/>
                    </a:moveTo>
                    <a:cubicBezTo>
                      <a:pt x="694" y="413"/>
                      <a:pt x="694" y="413"/>
                      <a:pt x="694" y="413"/>
                    </a:cubicBezTo>
                    <a:cubicBezTo>
                      <a:pt x="690" y="409"/>
                      <a:pt x="686" y="406"/>
                      <a:pt x="682" y="402"/>
                    </a:cubicBezTo>
                    <a:cubicBezTo>
                      <a:pt x="679" y="399"/>
                      <a:pt x="676" y="396"/>
                      <a:pt x="673" y="394"/>
                    </a:cubicBezTo>
                    <a:cubicBezTo>
                      <a:pt x="672" y="393"/>
                      <a:pt x="671" y="392"/>
                      <a:pt x="670" y="391"/>
                    </a:cubicBezTo>
                    <a:cubicBezTo>
                      <a:pt x="670" y="390"/>
                      <a:pt x="670" y="390"/>
                      <a:pt x="670" y="390"/>
                    </a:cubicBezTo>
                    <a:cubicBezTo>
                      <a:pt x="672" y="391"/>
                      <a:pt x="674" y="392"/>
                      <a:pt x="676" y="393"/>
                    </a:cubicBezTo>
                    <a:cubicBezTo>
                      <a:pt x="682" y="399"/>
                      <a:pt x="688" y="406"/>
                      <a:pt x="694" y="413"/>
                    </a:cubicBezTo>
                    <a:cubicBezTo>
                      <a:pt x="694" y="413"/>
                      <a:pt x="694" y="413"/>
                      <a:pt x="694" y="413"/>
                    </a:cubicBezTo>
                    <a:cubicBezTo>
                      <a:pt x="694" y="413"/>
                      <a:pt x="695" y="413"/>
                      <a:pt x="695" y="413"/>
                    </a:cubicBezTo>
                    <a:cubicBezTo>
                      <a:pt x="695" y="413"/>
                      <a:pt x="694" y="413"/>
                      <a:pt x="694" y="413"/>
                    </a:cubicBezTo>
                    <a:close/>
                    <a:moveTo>
                      <a:pt x="702" y="417"/>
                    </a:moveTo>
                    <a:cubicBezTo>
                      <a:pt x="696" y="411"/>
                      <a:pt x="690" y="405"/>
                      <a:pt x="684" y="399"/>
                    </a:cubicBezTo>
                    <a:cubicBezTo>
                      <a:pt x="692" y="403"/>
                      <a:pt x="697" y="410"/>
                      <a:pt x="702" y="416"/>
                    </a:cubicBezTo>
                    <a:cubicBezTo>
                      <a:pt x="702" y="416"/>
                      <a:pt x="702" y="416"/>
                      <a:pt x="702" y="417"/>
                    </a:cubicBezTo>
                    <a:close/>
                    <a:moveTo>
                      <a:pt x="712" y="420"/>
                    </a:moveTo>
                    <a:cubicBezTo>
                      <a:pt x="712" y="419"/>
                      <a:pt x="712" y="419"/>
                      <a:pt x="712" y="419"/>
                    </a:cubicBezTo>
                    <a:cubicBezTo>
                      <a:pt x="706" y="416"/>
                      <a:pt x="702" y="412"/>
                      <a:pt x="698" y="406"/>
                    </a:cubicBezTo>
                    <a:cubicBezTo>
                      <a:pt x="701" y="407"/>
                      <a:pt x="703" y="408"/>
                      <a:pt x="705" y="410"/>
                    </a:cubicBezTo>
                    <a:cubicBezTo>
                      <a:pt x="707" y="413"/>
                      <a:pt x="709" y="416"/>
                      <a:pt x="712" y="419"/>
                    </a:cubicBezTo>
                    <a:cubicBezTo>
                      <a:pt x="712" y="419"/>
                      <a:pt x="712" y="419"/>
                      <a:pt x="712" y="419"/>
                    </a:cubicBezTo>
                    <a:lnTo>
                      <a:pt x="712" y="420"/>
                    </a:lnTo>
                    <a:close/>
                    <a:moveTo>
                      <a:pt x="711" y="408"/>
                    </a:moveTo>
                    <a:cubicBezTo>
                      <a:pt x="708" y="406"/>
                      <a:pt x="703" y="404"/>
                      <a:pt x="700" y="403"/>
                    </a:cubicBezTo>
                    <a:cubicBezTo>
                      <a:pt x="696" y="401"/>
                      <a:pt x="692" y="399"/>
                      <a:pt x="689" y="396"/>
                    </a:cubicBezTo>
                    <a:cubicBezTo>
                      <a:pt x="683" y="393"/>
                      <a:pt x="677" y="389"/>
                      <a:pt x="671" y="385"/>
                    </a:cubicBezTo>
                    <a:cubicBezTo>
                      <a:pt x="666" y="383"/>
                      <a:pt x="662" y="380"/>
                      <a:pt x="657" y="377"/>
                    </a:cubicBezTo>
                    <a:cubicBezTo>
                      <a:pt x="655" y="375"/>
                      <a:pt x="653" y="374"/>
                      <a:pt x="651" y="372"/>
                    </a:cubicBezTo>
                    <a:cubicBezTo>
                      <a:pt x="641" y="365"/>
                      <a:pt x="632" y="359"/>
                      <a:pt x="622" y="352"/>
                    </a:cubicBezTo>
                    <a:cubicBezTo>
                      <a:pt x="619" y="350"/>
                      <a:pt x="616" y="348"/>
                      <a:pt x="614" y="346"/>
                    </a:cubicBezTo>
                    <a:cubicBezTo>
                      <a:pt x="605" y="340"/>
                      <a:pt x="596" y="334"/>
                      <a:pt x="587" y="328"/>
                    </a:cubicBezTo>
                    <a:cubicBezTo>
                      <a:pt x="581" y="325"/>
                      <a:pt x="576" y="320"/>
                      <a:pt x="570" y="317"/>
                    </a:cubicBezTo>
                    <a:cubicBezTo>
                      <a:pt x="565" y="313"/>
                      <a:pt x="559" y="309"/>
                      <a:pt x="553" y="306"/>
                    </a:cubicBezTo>
                    <a:cubicBezTo>
                      <a:pt x="548" y="302"/>
                      <a:pt x="543" y="299"/>
                      <a:pt x="537" y="296"/>
                    </a:cubicBezTo>
                    <a:cubicBezTo>
                      <a:pt x="532" y="293"/>
                      <a:pt x="527" y="291"/>
                      <a:pt x="521" y="289"/>
                    </a:cubicBezTo>
                    <a:cubicBezTo>
                      <a:pt x="516" y="287"/>
                      <a:pt x="510" y="286"/>
                      <a:pt x="505" y="284"/>
                    </a:cubicBezTo>
                    <a:cubicBezTo>
                      <a:pt x="505" y="284"/>
                      <a:pt x="504" y="283"/>
                      <a:pt x="504" y="283"/>
                    </a:cubicBezTo>
                    <a:cubicBezTo>
                      <a:pt x="504" y="283"/>
                      <a:pt x="504" y="283"/>
                      <a:pt x="504" y="282"/>
                    </a:cubicBezTo>
                    <a:cubicBezTo>
                      <a:pt x="515" y="286"/>
                      <a:pt x="526" y="289"/>
                      <a:pt x="537" y="292"/>
                    </a:cubicBezTo>
                    <a:cubicBezTo>
                      <a:pt x="544" y="295"/>
                      <a:pt x="551" y="298"/>
                      <a:pt x="558" y="302"/>
                    </a:cubicBezTo>
                    <a:cubicBezTo>
                      <a:pt x="563" y="304"/>
                      <a:pt x="568" y="306"/>
                      <a:pt x="573" y="308"/>
                    </a:cubicBezTo>
                    <a:cubicBezTo>
                      <a:pt x="578" y="311"/>
                      <a:pt x="582" y="314"/>
                      <a:pt x="587" y="316"/>
                    </a:cubicBezTo>
                    <a:cubicBezTo>
                      <a:pt x="593" y="320"/>
                      <a:pt x="599" y="324"/>
                      <a:pt x="606" y="328"/>
                    </a:cubicBezTo>
                    <a:cubicBezTo>
                      <a:pt x="610" y="330"/>
                      <a:pt x="614" y="333"/>
                      <a:pt x="618" y="336"/>
                    </a:cubicBezTo>
                    <a:cubicBezTo>
                      <a:pt x="622" y="339"/>
                      <a:pt x="626" y="341"/>
                      <a:pt x="630" y="344"/>
                    </a:cubicBezTo>
                    <a:cubicBezTo>
                      <a:pt x="634" y="346"/>
                      <a:pt x="637" y="349"/>
                      <a:pt x="641" y="352"/>
                    </a:cubicBezTo>
                    <a:cubicBezTo>
                      <a:pt x="647" y="356"/>
                      <a:pt x="652" y="360"/>
                      <a:pt x="658" y="364"/>
                    </a:cubicBezTo>
                    <a:cubicBezTo>
                      <a:pt x="668" y="372"/>
                      <a:pt x="678" y="379"/>
                      <a:pt x="689" y="387"/>
                    </a:cubicBezTo>
                    <a:cubicBezTo>
                      <a:pt x="694" y="391"/>
                      <a:pt x="699" y="394"/>
                      <a:pt x="704" y="397"/>
                    </a:cubicBezTo>
                    <a:cubicBezTo>
                      <a:pt x="712" y="402"/>
                      <a:pt x="719" y="408"/>
                      <a:pt x="727" y="413"/>
                    </a:cubicBezTo>
                    <a:cubicBezTo>
                      <a:pt x="728" y="414"/>
                      <a:pt x="729" y="415"/>
                      <a:pt x="730" y="416"/>
                    </a:cubicBezTo>
                    <a:cubicBezTo>
                      <a:pt x="723" y="414"/>
                      <a:pt x="717" y="411"/>
                      <a:pt x="711" y="408"/>
                    </a:cubicBezTo>
                    <a:close/>
                    <a:moveTo>
                      <a:pt x="730" y="408"/>
                    </a:moveTo>
                    <a:cubicBezTo>
                      <a:pt x="733" y="410"/>
                      <a:pt x="735" y="413"/>
                      <a:pt x="738" y="416"/>
                    </a:cubicBezTo>
                    <a:cubicBezTo>
                      <a:pt x="736" y="415"/>
                      <a:pt x="733" y="414"/>
                      <a:pt x="732" y="412"/>
                    </a:cubicBezTo>
                    <a:cubicBezTo>
                      <a:pt x="720" y="403"/>
                      <a:pt x="707" y="395"/>
                      <a:pt x="695" y="387"/>
                    </a:cubicBezTo>
                    <a:cubicBezTo>
                      <a:pt x="690" y="383"/>
                      <a:pt x="685" y="379"/>
                      <a:pt x="680" y="376"/>
                    </a:cubicBezTo>
                    <a:cubicBezTo>
                      <a:pt x="676" y="373"/>
                      <a:pt x="672" y="370"/>
                      <a:pt x="667" y="367"/>
                    </a:cubicBezTo>
                    <a:cubicBezTo>
                      <a:pt x="666" y="366"/>
                      <a:pt x="664" y="365"/>
                      <a:pt x="662" y="363"/>
                    </a:cubicBezTo>
                    <a:cubicBezTo>
                      <a:pt x="656" y="359"/>
                      <a:pt x="650" y="354"/>
                      <a:pt x="644" y="350"/>
                    </a:cubicBezTo>
                    <a:cubicBezTo>
                      <a:pt x="641" y="348"/>
                      <a:pt x="639" y="346"/>
                      <a:pt x="636" y="344"/>
                    </a:cubicBezTo>
                    <a:cubicBezTo>
                      <a:pt x="632" y="341"/>
                      <a:pt x="627" y="338"/>
                      <a:pt x="623" y="336"/>
                    </a:cubicBezTo>
                    <a:cubicBezTo>
                      <a:pt x="619" y="333"/>
                      <a:pt x="616" y="330"/>
                      <a:pt x="612" y="328"/>
                    </a:cubicBezTo>
                    <a:cubicBezTo>
                      <a:pt x="605" y="323"/>
                      <a:pt x="598" y="319"/>
                      <a:pt x="591" y="315"/>
                    </a:cubicBezTo>
                    <a:cubicBezTo>
                      <a:pt x="586" y="312"/>
                      <a:pt x="581" y="309"/>
                      <a:pt x="576" y="307"/>
                    </a:cubicBezTo>
                    <a:cubicBezTo>
                      <a:pt x="572" y="304"/>
                      <a:pt x="567" y="302"/>
                      <a:pt x="562" y="300"/>
                    </a:cubicBezTo>
                    <a:cubicBezTo>
                      <a:pt x="554" y="296"/>
                      <a:pt x="546" y="292"/>
                      <a:pt x="537" y="289"/>
                    </a:cubicBezTo>
                    <a:cubicBezTo>
                      <a:pt x="529" y="286"/>
                      <a:pt x="521" y="284"/>
                      <a:pt x="514" y="282"/>
                    </a:cubicBezTo>
                    <a:cubicBezTo>
                      <a:pt x="504" y="280"/>
                      <a:pt x="493" y="278"/>
                      <a:pt x="483" y="275"/>
                    </a:cubicBezTo>
                    <a:cubicBezTo>
                      <a:pt x="481" y="275"/>
                      <a:pt x="480" y="274"/>
                      <a:pt x="478" y="274"/>
                    </a:cubicBezTo>
                    <a:cubicBezTo>
                      <a:pt x="478" y="274"/>
                      <a:pt x="478" y="274"/>
                      <a:pt x="478" y="274"/>
                    </a:cubicBezTo>
                    <a:cubicBezTo>
                      <a:pt x="483" y="274"/>
                      <a:pt x="487" y="275"/>
                      <a:pt x="492" y="276"/>
                    </a:cubicBezTo>
                    <a:cubicBezTo>
                      <a:pt x="499" y="277"/>
                      <a:pt x="506" y="279"/>
                      <a:pt x="513" y="281"/>
                    </a:cubicBezTo>
                    <a:cubicBezTo>
                      <a:pt x="519" y="282"/>
                      <a:pt x="525" y="284"/>
                      <a:pt x="531" y="286"/>
                    </a:cubicBezTo>
                    <a:cubicBezTo>
                      <a:pt x="537" y="287"/>
                      <a:pt x="542" y="290"/>
                      <a:pt x="548" y="292"/>
                    </a:cubicBezTo>
                    <a:cubicBezTo>
                      <a:pt x="552" y="293"/>
                      <a:pt x="555" y="294"/>
                      <a:pt x="559" y="295"/>
                    </a:cubicBezTo>
                    <a:cubicBezTo>
                      <a:pt x="567" y="298"/>
                      <a:pt x="575" y="300"/>
                      <a:pt x="582" y="304"/>
                    </a:cubicBezTo>
                    <a:cubicBezTo>
                      <a:pt x="586" y="307"/>
                      <a:pt x="591" y="308"/>
                      <a:pt x="596" y="310"/>
                    </a:cubicBezTo>
                    <a:cubicBezTo>
                      <a:pt x="602" y="313"/>
                      <a:pt x="608" y="316"/>
                      <a:pt x="613" y="320"/>
                    </a:cubicBezTo>
                    <a:cubicBezTo>
                      <a:pt x="617" y="322"/>
                      <a:pt x="621" y="324"/>
                      <a:pt x="624" y="326"/>
                    </a:cubicBezTo>
                    <a:cubicBezTo>
                      <a:pt x="630" y="330"/>
                      <a:pt x="637" y="334"/>
                      <a:pt x="643" y="338"/>
                    </a:cubicBezTo>
                    <a:cubicBezTo>
                      <a:pt x="649" y="342"/>
                      <a:pt x="655" y="346"/>
                      <a:pt x="661" y="351"/>
                    </a:cubicBezTo>
                    <a:cubicBezTo>
                      <a:pt x="668" y="356"/>
                      <a:pt x="675" y="362"/>
                      <a:pt x="683" y="368"/>
                    </a:cubicBezTo>
                    <a:cubicBezTo>
                      <a:pt x="689" y="373"/>
                      <a:pt x="695" y="378"/>
                      <a:pt x="701" y="383"/>
                    </a:cubicBezTo>
                    <a:cubicBezTo>
                      <a:pt x="706" y="387"/>
                      <a:pt x="711" y="391"/>
                      <a:pt x="716" y="395"/>
                    </a:cubicBezTo>
                    <a:cubicBezTo>
                      <a:pt x="721" y="399"/>
                      <a:pt x="725" y="404"/>
                      <a:pt x="730" y="408"/>
                    </a:cubicBezTo>
                    <a:close/>
                    <a:moveTo>
                      <a:pt x="719" y="393"/>
                    </a:moveTo>
                    <a:cubicBezTo>
                      <a:pt x="719" y="393"/>
                      <a:pt x="719" y="393"/>
                      <a:pt x="719" y="393"/>
                    </a:cubicBezTo>
                    <a:cubicBezTo>
                      <a:pt x="719" y="393"/>
                      <a:pt x="719" y="393"/>
                      <a:pt x="719" y="393"/>
                    </a:cubicBezTo>
                    <a:cubicBezTo>
                      <a:pt x="719" y="393"/>
                      <a:pt x="719" y="393"/>
                      <a:pt x="719" y="393"/>
                    </a:cubicBezTo>
                    <a:close/>
                    <a:moveTo>
                      <a:pt x="705" y="377"/>
                    </a:moveTo>
                    <a:cubicBezTo>
                      <a:pt x="709" y="382"/>
                      <a:pt x="713" y="386"/>
                      <a:pt x="716" y="391"/>
                    </a:cubicBezTo>
                    <a:cubicBezTo>
                      <a:pt x="713" y="388"/>
                      <a:pt x="709" y="385"/>
                      <a:pt x="706" y="382"/>
                    </a:cubicBezTo>
                    <a:cubicBezTo>
                      <a:pt x="702" y="379"/>
                      <a:pt x="698" y="375"/>
                      <a:pt x="694" y="372"/>
                    </a:cubicBezTo>
                    <a:cubicBezTo>
                      <a:pt x="689" y="368"/>
                      <a:pt x="684" y="364"/>
                      <a:pt x="679" y="360"/>
                    </a:cubicBezTo>
                    <a:cubicBezTo>
                      <a:pt x="671" y="354"/>
                      <a:pt x="662" y="348"/>
                      <a:pt x="654" y="341"/>
                    </a:cubicBezTo>
                    <a:cubicBezTo>
                      <a:pt x="648" y="338"/>
                      <a:pt x="643" y="334"/>
                      <a:pt x="638" y="331"/>
                    </a:cubicBezTo>
                    <a:cubicBezTo>
                      <a:pt x="635" y="328"/>
                      <a:pt x="631" y="326"/>
                      <a:pt x="627" y="324"/>
                    </a:cubicBezTo>
                    <a:cubicBezTo>
                      <a:pt x="621" y="320"/>
                      <a:pt x="615" y="316"/>
                      <a:pt x="609" y="313"/>
                    </a:cubicBezTo>
                    <a:cubicBezTo>
                      <a:pt x="603" y="310"/>
                      <a:pt x="597" y="307"/>
                      <a:pt x="591" y="305"/>
                    </a:cubicBezTo>
                    <a:cubicBezTo>
                      <a:pt x="586" y="302"/>
                      <a:pt x="581" y="300"/>
                      <a:pt x="576" y="298"/>
                    </a:cubicBezTo>
                    <a:cubicBezTo>
                      <a:pt x="572" y="296"/>
                      <a:pt x="568" y="295"/>
                      <a:pt x="564" y="294"/>
                    </a:cubicBezTo>
                    <a:cubicBezTo>
                      <a:pt x="559" y="291"/>
                      <a:pt x="553" y="289"/>
                      <a:pt x="547" y="287"/>
                    </a:cubicBezTo>
                    <a:cubicBezTo>
                      <a:pt x="546" y="287"/>
                      <a:pt x="545" y="287"/>
                      <a:pt x="545" y="286"/>
                    </a:cubicBezTo>
                    <a:cubicBezTo>
                      <a:pt x="536" y="284"/>
                      <a:pt x="528" y="281"/>
                      <a:pt x="519" y="279"/>
                    </a:cubicBezTo>
                    <a:cubicBezTo>
                      <a:pt x="513" y="277"/>
                      <a:pt x="507" y="276"/>
                      <a:pt x="502" y="275"/>
                    </a:cubicBezTo>
                    <a:cubicBezTo>
                      <a:pt x="493" y="273"/>
                      <a:pt x="485" y="271"/>
                      <a:pt x="476" y="270"/>
                    </a:cubicBezTo>
                    <a:cubicBezTo>
                      <a:pt x="467" y="268"/>
                      <a:pt x="458" y="266"/>
                      <a:pt x="449" y="264"/>
                    </a:cubicBezTo>
                    <a:cubicBezTo>
                      <a:pt x="448" y="264"/>
                      <a:pt x="446" y="263"/>
                      <a:pt x="444" y="263"/>
                    </a:cubicBezTo>
                    <a:cubicBezTo>
                      <a:pt x="444" y="263"/>
                      <a:pt x="444" y="263"/>
                      <a:pt x="444" y="263"/>
                    </a:cubicBezTo>
                    <a:cubicBezTo>
                      <a:pt x="444" y="263"/>
                      <a:pt x="444" y="263"/>
                      <a:pt x="444" y="263"/>
                    </a:cubicBezTo>
                    <a:cubicBezTo>
                      <a:pt x="444" y="263"/>
                      <a:pt x="444" y="263"/>
                      <a:pt x="444" y="263"/>
                    </a:cubicBezTo>
                    <a:cubicBezTo>
                      <a:pt x="448" y="263"/>
                      <a:pt x="451" y="263"/>
                      <a:pt x="454" y="264"/>
                    </a:cubicBezTo>
                    <a:cubicBezTo>
                      <a:pt x="464" y="265"/>
                      <a:pt x="473" y="265"/>
                      <a:pt x="482" y="267"/>
                    </a:cubicBezTo>
                    <a:cubicBezTo>
                      <a:pt x="489" y="268"/>
                      <a:pt x="496" y="268"/>
                      <a:pt x="503" y="269"/>
                    </a:cubicBezTo>
                    <a:cubicBezTo>
                      <a:pt x="503" y="269"/>
                      <a:pt x="504" y="269"/>
                      <a:pt x="505" y="269"/>
                    </a:cubicBezTo>
                    <a:cubicBezTo>
                      <a:pt x="508" y="272"/>
                      <a:pt x="513" y="269"/>
                      <a:pt x="517" y="272"/>
                    </a:cubicBezTo>
                    <a:cubicBezTo>
                      <a:pt x="520" y="273"/>
                      <a:pt x="524" y="272"/>
                      <a:pt x="527" y="273"/>
                    </a:cubicBezTo>
                    <a:cubicBezTo>
                      <a:pt x="537" y="276"/>
                      <a:pt x="548" y="279"/>
                      <a:pt x="558" y="281"/>
                    </a:cubicBezTo>
                    <a:cubicBezTo>
                      <a:pt x="564" y="283"/>
                      <a:pt x="570" y="284"/>
                      <a:pt x="575" y="287"/>
                    </a:cubicBezTo>
                    <a:cubicBezTo>
                      <a:pt x="575" y="288"/>
                      <a:pt x="576" y="288"/>
                      <a:pt x="576" y="288"/>
                    </a:cubicBezTo>
                    <a:cubicBezTo>
                      <a:pt x="580" y="287"/>
                      <a:pt x="582" y="289"/>
                      <a:pt x="585" y="290"/>
                    </a:cubicBezTo>
                    <a:cubicBezTo>
                      <a:pt x="596" y="294"/>
                      <a:pt x="606" y="299"/>
                      <a:pt x="616" y="304"/>
                    </a:cubicBezTo>
                    <a:cubicBezTo>
                      <a:pt x="623" y="308"/>
                      <a:pt x="631" y="312"/>
                      <a:pt x="638" y="317"/>
                    </a:cubicBezTo>
                    <a:cubicBezTo>
                      <a:pt x="642" y="319"/>
                      <a:pt x="646" y="322"/>
                      <a:pt x="650" y="325"/>
                    </a:cubicBezTo>
                    <a:cubicBezTo>
                      <a:pt x="655" y="329"/>
                      <a:pt x="660" y="332"/>
                      <a:pt x="665" y="336"/>
                    </a:cubicBezTo>
                    <a:cubicBezTo>
                      <a:pt x="670" y="340"/>
                      <a:pt x="675" y="345"/>
                      <a:pt x="679" y="349"/>
                    </a:cubicBezTo>
                    <a:cubicBezTo>
                      <a:pt x="688" y="358"/>
                      <a:pt x="696" y="368"/>
                      <a:pt x="705" y="377"/>
                    </a:cubicBezTo>
                    <a:close/>
                    <a:moveTo>
                      <a:pt x="680" y="344"/>
                    </a:moveTo>
                    <a:cubicBezTo>
                      <a:pt x="680" y="344"/>
                      <a:pt x="680" y="344"/>
                      <a:pt x="680" y="344"/>
                    </a:cubicBezTo>
                    <a:cubicBezTo>
                      <a:pt x="680" y="344"/>
                      <a:pt x="680" y="344"/>
                      <a:pt x="680" y="345"/>
                    </a:cubicBezTo>
                    <a:cubicBezTo>
                      <a:pt x="680" y="344"/>
                      <a:pt x="680" y="344"/>
                      <a:pt x="680" y="344"/>
                    </a:cubicBezTo>
                    <a:cubicBezTo>
                      <a:pt x="680" y="344"/>
                      <a:pt x="680" y="344"/>
                      <a:pt x="680" y="344"/>
                    </a:cubicBezTo>
                    <a:cubicBezTo>
                      <a:pt x="673" y="337"/>
                      <a:pt x="665" y="331"/>
                      <a:pt x="657" y="325"/>
                    </a:cubicBezTo>
                    <a:cubicBezTo>
                      <a:pt x="649" y="319"/>
                      <a:pt x="641" y="313"/>
                      <a:pt x="633" y="307"/>
                    </a:cubicBezTo>
                    <a:cubicBezTo>
                      <a:pt x="629" y="305"/>
                      <a:pt x="626" y="303"/>
                      <a:pt x="623" y="300"/>
                    </a:cubicBezTo>
                    <a:cubicBezTo>
                      <a:pt x="615" y="295"/>
                      <a:pt x="607" y="289"/>
                      <a:pt x="599" y="283"/>
                    </a:cubicBezTo>
                    <a:cubicBezTo>
                      <a:pt x="590" y="277"/>
                      <a:pt x="579" y="271"/>
                      <a:pt x="569" y="265"/>
                    </a:cubicBezTo>
                    <a:cubicBezTo>
                      <a:pt x="563" y="261"/>
                      <a:pt x="558" y="257"/>
                      <a:pt x="552" y="253"/>
                    </a:cubicBezTo>
                    <a:cubicBezTo>
                      <a:pt x="547" y="250"/>
                      <a:pt x="542" y="247"/>
                      <a:pt x="537" y="244"/>
                    </a:cubicBezTo>
                    <a:cubicBezTo>
                      <a:pt x="533" y="241"/>
                      <a:pt x="529" y="238"/>
                      <a:pt x="525" y="235"/>
                    </a:cubicBezTo>
                    <a:cubicBezTo>
                      <a:pt x="525" y="235"/>
                      <a:pt x="525" y="235"/>
                      <a:pt x="525" y="235"/>
                    </a:cubicBezTo>
                    <a:cubicBezTo>
                      <a:pt x="527" y="236"/>
                      <a:pt x="529" y="236"/>
                      <a:pt x="531" y="237"/>
                    </a:cubicBezTo>
                    <a:cubicBezTo>
                      <a:pt x="538" y="241"/>
                      <a:pt x="545" y="245"/>
                      <a:pt x="551" y="249"/>
                    </a:cubicBezTo>
                    <a:cubicBezTo>
                      <a:pt x="555" y="252"/>
                      <a:pt x="560" y="254"/>
                      <a:pt x="564" y="257"/>
                    </a:cubicBezTo>
                    <a:cubicBezTo>
                      <a:pt x="567" y="259"/>
                      <a:pt x="571" y="261"/>
                      <a:pt x="574" y="263"/>
                    </a:cubicBezTo>
                    <a:cubicBezTo>
                      <a:pt x="580" y="267"/>
                      <a:pt x="585" y="271"/>
                      <a:pt x="591" y="274"/>
                    </a:cubicBezTo>
                    <a:cubicBezTo>
                      <a:pt x="600" y="281"/>
                      <a:pt x="610" y="287"/>
                      <a:pt x="619" y="293"/>
                    </a:cubicBezTo>
                    <a:cubicBezTo>
                      <a:pt x="629" y="300"/>
                      <a:pt x="639" y="308"/>
                      <a:pt x="649" y="315"/>
                    </a:cubicBezTo>
                    <a:cubicBezTo>
                      <a:pt x="658" y="321"/>
                      <a:pt x="665" y="327"/>
                      <a:pt x="673" y="335"/>
                    </a:cubicBezTo>
                    <a:cubicBezTo>
                      <a:pt x="675" y="337"/>
                      <a:pt x="677" y="341"/>
                      <a:pt x="680" y="344"/>
                    </a:cubicBezTo>
                    <a:close/>
                    <a:moveTo>
                      <a:pt x="724" y="353"/>
                    </a:moveTo>
                    <a:cubicBezTo>
                      <a:pt x="719" y="351"/>
                      <a:pt x="714" y="348"/>
                      <a:pt x="709" y="346"/>
                    </a:cubicBezTo>
                    <a:cubicBezTo>
                      <a:pt x="705" y="344"/>
                      <a:pt x="700" y="342"/>
                      <a:pt x="696" y="339"/>
                    </a:cubicBezTo>
                    <a:cubicBezTo>
                      <a:pt x="692" y="337"/>
                      <a:pt x="688" y="335"/>
                      <a:pt x="684" y="333"/>
                    </a:cubicBezTo>
                    <a:cubicBezTo>
                      <a:pt x="675" y="327"/>
                      <a:pt x="666" y="322"/>
                      <a:pt x="658" y="316"/>
                    </a:cubicBezTo>
                    <a:cubicBezTo>
                      <a:pt x="653" y="312"/>
                      <a:pt x="648" y="308"/>
                      <a:pt x="643" y="305"/>
                    </a:cubicBezTo>
                    <a:cubicBezTo>
                      <a:pt x="638" y="301"/>
                      <a:pt x="632" y="297"/>
                      <a:pt x="627" y="293"/>
                    </a:cubicBezTo>
                    <a:cubicBezTo>
                      <a:pt x="619" y="287"/>
                      <a:pt x="611" y="282"/>
                      <a:pt x="605" y="274"/>
                    </a:cubicBezTo>
                    <a:cubicBezTo>
                      <a:pt x="603" y="272"/>
                      <a:pt x="601" y="270"/>
                      <a:pt x="599" y="268"/>
                    </a:cubicBezTo>
                    <a:cubicBezTo>
                      <a:pt x="592" y="261"/>
                      <a:pt x="585" y="254"/>
                      <a:pt x="578" y="246"/>
                    </a:cubicBezTo>
                    <a:cubicBezTo>
                      <a:pt x="573" y="241"/>
                      <a:pt x="570" y="234"/>
                      <a:pt x="568" y="227"/>
                    </a:cubicBezTo>
                    <a:cubicBezTo>
                      <a:pt x="568" y="226"/>
                      <a:pt x="568" y="225"/>
                      <a:pt x="567" y="224"/>
                    </a:cubicBezTo>
                    <a:cubicBezTo>
                      <a:pt x="567" y="224"/>
                      <a:pt x="568" y="224"/>
                      <a:pt x="568" y="224"/>
                    </a:cubicBezTo>
                    <a:cubicBezTo>
                      <a:pt x="570" y="227"/>
                      <a:pt x="572" y="229"/>
                      <a:pt x="574" y="232"/>
                    </a:cubicBezTo>
                    <a:cubicBezTo>
                      <a:pt x="577" y="236"/>
                      <a:pt x="581" y="241"/>
                      <a:pt x="585" y="245"/>
                    </a:cubicBezTo>
                    <a:cubicBezTo>
                      <a:pt x="589" y="250"/>
                      <a:pt x="594" y="255"/>
                      <a:pt x="599" y="260"/>
                    </a:cubicBezTo>
                    <a:cubicBezTo>
                      <a:pt x="605" y="266"/>
                      <a:pt x="611" y="272"/>
                      <a:pt x="617" y="277"/>
                    </a:cubicBezTo>
                    <a:cubicBezTo>
                      <a:pt x="623" y="283"/>
                      <a:pt x="631" y="288"/>
                      <a:pt x="637" y="294"/>
                    </a:cubicBezTo>
                    <a:cubicBezTo>
                      <a:pt x="642" y="298"/>
                      <a:pt x="646" y="301"/>
                      <a:pt x="651" y="305"/>
                    </a:cubicBezTo>
                    <a:cubicBezTo>
                      <a:pt x="656" y="309"/>
                      <a:pt x="661" y="313"/>
                      <a:pt x="667" y="317"/>
                    </a:cubicBezTo>
                    <a:cubicBezTo>
                      <a:pt x="674" y="322"/>
                      <a:pt x="682" y="327"/>
                      <a:pt x="689" y="332"/>
                    </a:cubicBezTo>
                    <a:cubicBezTo>
                      <a:pt x="694" y="336"/>
                      <a:pt x="699" y="339"/>
                      <a:pt x="705" y="342"/>
                    </a:cubicBezTo>
                    <a:cubicBezTo>
                      <a:pt x="709" y="345"/>
                      <a:pt x="714" y="347"/>
                      <a:pt x="719" y="350"/>
                    </a:cubicBezTo>
                    <a:cubicBezTo>
                      <a:pt x="722" y="351"/>
                      <a:pt x="725" y="352"/>
                      <a:pt x="728" y="353"/>
                    </a:cubicBezTo>
                    <a:cubicBezTo>
                      <a:pt x="732" y="355"/>
                      <a:pt x="737" y="356"/>
                      <a:pt x="742" y="358"/>
                    </a:cubicBezTo>
                    <a:cubicBezTo>
                      <a:pt x="736" y="356"/>
                      <a:pt x="730" y="355"/>
                      <a:pt x="724" y="353"/>
                    </a:cubicBezTo>
                    <a:close/>
                    <a:moveTo>
                      <a:pt x="731" y="350"/>
                    </a:moveTo>
                    <a:cubicBezTo>
                      <a:pt x="726" y="349"/>
                      <a:pt x="721" y="348"/>
                      <a:pt x="718" y="345"/>
                    </a:cubicBezTo>
                    <a:cubicBezTo>
                      <a:pt x="706" y="338"/>
                      <a:pt x="694" y="331"/>
                      <a:pt x="683" y="323"/>
                    </a:cubicBezTo>
                    <a:cubicBezTo>
                      <a:pt x="677" y="319"/>
                      <a:pt x="672" y="316"/>
                      <a:pt x="666" y="312"/>
                    </a:cubicBezTo>
                    <a:cubicBezTo>
                      <a:pt x="662" y="309"/>
                      <a:pt x="657" y="306"/>
                      <a:pt x="653" y="302"/>
                    </a:cubicBezTo>
                    <a:cubicBezTo>
                      <a:pt x="646" y="297"/>
                      <a:pt x="639" y="291"/>
                      <a:pt x="632" y="286"/>
                    </a:cubicBezTo>
                    <a:cubicBezTo>
                      <a:pt x="626" y="281"/>
                      <a:pt x="621" y="276"/>
                      <a:pt x="615" y="271"/>
                    </a:cubicBezTo>
                    <a:cubicBezTo>
                      <a:pt x="609" y="265"/>
                      <a:pt x="604" y="259"/>
                      <a:pt x="598" y="254"/>
                    </a:cubicBezTo>
                    <a:cubicBezTo>
                      <a:pt x="589" y="247"/>
                      <a:pt x="583" y="239"/>
                      <a:pt x="576" y="231"/>
                    </a:cubicBezTo>
                    <a:cubicBezTo>
                      <a:pt x="576" y="231"/>
                      <a:pt x="576" y="230"/>
                      <a:pt x="576" y="230"/>
                    </a:cubicBezTo>
                    <a:cubicBezTo>
                      <a:pt x="576" y="230"/>
                      <a:pt x="576" y="230"/>
                      <a:pt x="576" y="230"/>
                    </a:cubicBezTo>
                    <a:cubicBezTo>
                      <a:pt x="579" y="233"/>
                      <a:pt x="583" y="236"/>
                      <a:pt x="586" y="239"/>
                    </a:cubicBezTo>
                    <a:cubicBezTo>
                      <a:pt x="593" y="245"/>
                      <a:pt x="600" y="251"/>
                      <a:pt x="607" y="256"/>
                    </a:cubicBezTo>
                    <a:cubicBezTo>
                      <a:pt x="617" y="265"/>
                      <a:pt x="628" y="274"/>
                      <a:pt x="638" y="283"/>
                    </a:cubicBezTo>
                    <a:cubicBezTo>
                      <a:pt x="643" y="287"/>
                      <a:pt x="648" y="291"/>
                      <a:pt x="652" y="296"/>
                    </a:cubicBezTo>
                    <a:cubicBezTo>
                      <a:pt x="655" y="298"/>
                      <a:pt x="658" y="299"/>
                      <a:pt x="661" y="302"/>
                    </a:cubicBezTo>
                    <a:cubicBezTo>
                      <a:pt x="670" y="309"/>
                      <a:pt x="680" y="316"/>
                      <a:pt x="690" y="324"/>
                    </a:cubicBezTo>
                    <a:cubicBezTo>
                      <a:pt x="697" y="329"/>
                      <a:pt x="705" y="334"/>
                      <a:pt x="713" y="340"/>
                    </a:cubicBezTo>
                    <a:cubicBezTo>
                      <a:pt x="718" y="344"/>
                      <a:pt x="724" y="346"/>
                      <a:pt x="730" y="348"/>
                    </a:cubicBezTo>
                    <a:cubicBezTo>
                      <a:pt x="736" y="351"/>
                      <a:pt x="742" y="353"/>
                      <a:pt x="747" y="356"/>
                    </a:cubicBezTo>
                    <a:cubicBezTo>
                      <a:pt x="742" y="354"/>
                      <a:pt x="736" y="352"/>
                      <a:pt x="731" y="350"/>
                    </a:cubicBezTo>
                    <a:close/>
                    <a:moveTo>
                      <a:pt x="580" y="229"/>
                    </a:moveTo>
                    <a:cubicBezTo>
                      <a:pt x="581" y="229"/>
                      <a:pt x="581" y="229"/>
                      <a:pt x="581" y="229"/>
                    </a:cubicBezTo>
                    <a:cubicBezTo>
                      <a:pt x="581" y="229"/>
                      <a:pt x="581" y="229"/>
                      <a:pt x="581" y="229"/>
                    </a:cubicBezTo>
                    <a:lnTo>
                      <a:pt x="580" y="229"/>
                    </a:lnTo>
                    <a:close/>
                    <a:moveTo>
                      <a:pt x="751" y="358"/>
                    </a:moveTo>
                    <a:cubicBezTo>
                      <a:pt x="751" y="358"/>
                      <a:pt x="751" y="358"/>
                      <a:pt x="751" y="358"/>
                    </a:cubicBezTo>
                    <a:cubicBezTo>
                      <a:pt x="751" y="358"/>
                      <a:pt x="751" y="358"/>
                      <a:pt x="751" y="358"/>
                    </a:cubicBezTo>
                    <a:cubicBezTo>
                      <a:pt x="751" y="358"/>
                      <a:pt x="751" y="358"/>
                      <a:pt x="751" y="358"/>
                    </a:cubicBezTo>
                    <a:close/>
                    <a:moveTo>
                      <a:pt x="754" y="354"/>
                    </a:moveTo>
                    <a:cubicBezTo>
                      <a:pt x="752" y="353"/>
                      <a:pt x="751" y="353"/>
                      <a:pt x="750" y="352"/>
                    </a:cubicBezTo>
                    <a:cubicBezTo>
                      <a:pt x="750" y="352"/>
                      <a:pt x="750" y="352"/>
                      <a:pt x="750" y="352"/>
                    </a:cubicBezTo>
                    <a:cubicBezTo>
                      <a:pt x="749" y="352"/>
                      <a:pt x="748" y="352"/>
                      <a:pt x="747" y="351"/>
                    </a:cubicBezTo>
                    <a:cubicBezTo>
                      <a:pt x="739" y="348"/>
                      <a:pt x="732" y="344"/>
                      <a:pt x="724" y="341"/>
                    </a:cubicBezTo>
                    <a:cubicBezTo>
                      <a:pt x="718" y="339"/>
                      <a:pt x="713" y="335"/>
                      <a:pt x="708" y="332"/>
                    </a:cubicBezTo>
                    <a:cubicBezTo>
                      <a:pt x="703" y="329"/>
                      <a:pt x="698" y="325"/>
                      <a:pt x="694" y="322"/>
                    </a:cubicBezTo>
                    <a:cubicBezTo>
                      <a:pt x="690" y="319"/>
                      <a:pt x="686" y="316"/>
                      <a:pt x="682" y="313"/>
                    </a:cubicBezTo>
                    <a:cubicBezTo>
                      <a:pt x="677" y="309"/>
                      <a:pt x="671" y="304"/>
                      <a:pt x="665" y="300"/>
                    </a:cubicBezTo>
                    <a:cubicBezTo>
                      <a:pt x="652" y="291"/>
                      <a:pt x="641" y="280"/>
                      <a:pt x="629" y="270"/>
                    </a:cubicBezTo>
                    <a:cubicBezTo>
                      <a:pt x="625" y="267"/>
                      <a:pt x="621" y="264"/>
                      <a:pt x="617" y="260"/>
                    </a:cubicBezTo>
                    <a:cubicBezTo>
                      <a:pt x="612" y="257"/>
                      <a:pt x="608" y="253"/>
                      <a:pt x="604" y="249"/>
                    </a:cubicBezTo>
                    <a:cubicBezTo>
                      <a:pt x="598" y="244"/>
                      <a:pt x="592" y="239"/>
                      <a:pt x="586" y="235"/>
                    </a:cubicBezTo>
                    <a:cubicBezTo>
                      <a:pt x="585" y="233"/>
                      <a:pt x="584" y="232"/>
                      <a:pt x="582" y="231"/>
                    </a:cubicBezTo>
                    <a:cubicBezTo>
                      <a:pt x="583" y="231"/>
                      <a:pt x="583" y="231"/>
                      <a:pt x="583" y="231"/>
                    </a:cubicBezTo>
                    <a:cubicBezTo>
                      <a:pt x="586" y="233"/>
                      <a:pt x="588" y="235"/>
                      <a:pt x="591" y="237"/>
                    </a:cubicBezTo>
                    <a:cubicBezTo>
                      <a:pt x="597" y="242"/>
                      <a:pt x="602" y="246"/>
                      <a:pt x="608" y="250"/>
                    </a:cubicBezTo>
                    <a:cubicBezTo>
                      <a:pt x="613" y="255"/>
                      <a:pt x="619" y="259"/>
                      <a:pt x="624" y="263"/>
                    </a:cubicBezTo>
                    <a:cubicBezTo>
                      <a:pt x="630" y="267"/>
                      <a:pt x="635" y="272"/>
                      <a:pt x="641" y="276"/>
                    </a:cubicBezTo>
                    <a:cubicBezTo>
                      <a:pt x="652" y="284"/>
                      <a:pt x="663" y="291"/>
                      <a:pt x="673" y="299"/>
                    </a:cubicBezTo>
                    <a:cubicBezTo>
                      <a:pt x="679" y="304"/>
                      <a:pt x="684" y="308"/>
                      <a:pt x="690" y="312"/>
                    </a:cubicBezTo>
                    <a:cubicBezTo>
                      <a:pt x="698" y="318"/>
                      <a:pt x="706" y="323"/>
                      <a:pt x="713" y="329"/>
                    </a:cubicBezTo>
                    <a:cubicBezTo>
                      <a:pt x="722" y="335"/>
                      <a:pt x="730" y="340"/>
                      <a:pt x="739" y="345"/>
                    </a:cubicBezTo>
                    <a:cubicBezTo>
                      <a:pt x="743" y="347"/>
                      <a:pt x="746" y="350"/>
                      <a:pt x="750" y="352"/>
                    </a:cubicBezTo>
                    <a:cubicBezTo>
                      <a:pt x="750" y="352"/>
                      <a:pt x="750" y="352"/>
                      <a:pt x="750" y="352"/>
                    </a:cubicBezTo>
                    <a:cubicBezTo>
                      <a:pt x="751" y="353"/>
                      <a:pt x="753" y="353"/>
                      <a:pt x="754" y="354"/>
                    </a:cubicBezTo>
                    <a:cubicBezTo>
                      <a:pt x="754" y="354"/>
                      <a:pt x="754" y="354"/>
                      <a:pt x="754" y="354"/>
                    </a:cubicBezTo>
                    <a:cubicBezTo>
                      <a:pt x="754" y="354"/>
                      <a:pt x="754" y="354"/>
                      <a:pt x="754" y="354"/>
                    </a:cubicBezTo>
                    <a:close/>
                    <a:moveTo>
                      <a:pt x="755" y="350"/>
                    </a:moveTo>
                    <a:cubicBezTo>
                      <a:pt x="752" y="348"/>
                      <a:pt x="748" y="346"/>
                      <a:pt x="744" y="344"/>
                    </a:cubicBezTo>
                    <a:cubicBezTo>
                      <a:pt x="740" y="342"/>
                      <a:pt x="737" y="340"/>
                      <a:pt x="733" y="337"/>
                    </a:cubicBezTo>
                    <a:cubicBezTo>
                      <a:pt x="726" y="333"/>
                      <a:pt x="719" y="328"/>
                      <a:pt x="713" y="324"/>
                    </a:cubicBezTo>
                    <a:cubicBezTo>
                      <a:pt x="706" y="319"/>
                      <a:pt x="700" y="315"/>
                      <a:pt x="694" y="311"/>
                    </a:cubicBezTo>
                    <a:cubicBezTo>
                      <a:pt x="687" y="306"/>
                      <a:pt x="681" y="301"/>
                      <a:pt x="674" y="296"/>
                    </a:cubicBezTo>
                    <a:cubicBezTo>
                      <a:pt x="668" y="291"/>
                      <a:pt x="661" y="286"/>
                      <a:pt x="654" y="281"/>
                    </a:cubicBezTo>
                    <a:cubicBezTo>
                      <a:pt x="650" y="278"/>
                      <a:pt x="646" y="275"/>
                      <a:pt x="642" y="272"/>
                    </a:cubicBezTo>
                    <a:cubicBezTo>
                      <a:pt x="633" y="265"/>
                      <a:pt x="625" y="259"/>
                      <a:pt x="616" y="253"/>
                    </a:cubicBezTo>
                    <a:cubicBezTo>
                      <a:pt x="612" y="249"/>
                      <a:pt x="607" y="246"/>
                      <a:pt x="603" y="242"/>
                    </a:cubicBezTo>
                    <a:cubicBezTo>
                      <a:pt x="595" y="236"/>
                      <a:pt x="588" y="231"/>
                      <a:pt x="580" y="225"/>
                    </a:cubicBezTo>
                    <a:cubicBezTo>
                      <a:pt x="578" y="223"/>
                      <a:pt x="575" y="221"/>
                      <a:pt x="573" y="219"/>
                    </a:cubicBezTo>
                    <a:cubicBezTo>
                      <a:pt x="579" y="222"/>
                      <a:pt x="584" y="224"/>
                      <a:pt x="590" y="227"/>
                    </a:cubicBezTo>
                    <a:cubicBezTo>
                      <a:pt x="605" y="236"/>
                      <a:pt x="619" y="246"/>
                      <a:pt x="633" y="256"/>
                    </a:cubicBezTo>
                    <a:cubicBezTo>
                      <a:pt x="639" y="260"/>
                      <a:pt x="645" y="265"/>
                      <a:pt x="651" y="270"/>
                    </a:cubicBezTo>
                    <a:cubicBezTo>
                      <a:pt x="661" y="279"/>
                      <a:pt x="671" y="287"/>
                      <a:pt x="681" y="296"/>
                    </a:cubicBezTo>
                    <a:cubicBezTo>
                      <a:pt x="685" y="299"/>
                      <a:pt x="689" y="303"/>
                      <a:pt x="693" y="306"/>
                    </a:cubicBezTo>
                    <a:cubicBezTo>
                      <a:pt x="695" y="309"/>
                      <a:pt x="698" y="311"/>
                      <a:pt x="701" y="313"/>
                    </a:cubicBezTo>
                    <a:cubicBezTo>
                      <a:pt x="712" y="320"/>
                      <a:pt x="722" y="327"/>
                      <a:pt x="733" y="334"/>
                    </a:cubicBezTo>
                    <a:cubicBezTo>
                      <a:pt x="740" y="339"/>
                      <a:pt x="748" y="344"/>
                      <a:pt x="756" y="350"/>
                    </a:cubicBezTo>
                    <a:cubicBezTo>
                      <a:pt x="755" y="350"/>
                      <a:pt x="755" y="350"/>
                      <a:pt x="755" y="350"/>
                    </a:cubicBezTo>
                    <a:close/>
                    <a:moveTo>
                      <a:pt x="712" y="312"/>
                    </a:moveTo>
                    <a:cubicBezTo>
                      <a:pt x="709" y="307"/>
                      <a:pt x="706" y="302"/>
                      <a:pt x="702" y="298"/>
                    </a:cubicBezTo>
                    <a:cubicBezTo>
                      <a:pt x="696" y="289"/>
                      <a:pt x="689" y="280"/>
                      <a:pt x="683" y="270"/>
                    </a:cubicBezTo>
                    <a:cubicBezTo>
                      <a:pt x="680" y="267"/>
                      <a:pt x="678" y="264"/>
                      <a:pt x="677" y="261"/>
                    </a:cubicBezTo>
                    <a:cubicBezTo>
                      <a:pt x="676" y="260"/>
                      <a:pt x="676" y="260"/>
                      <a:pt x="676" y="260"/>
                    </a:cubicBezTo>
                    <a:cubicBezTo>
                      <a:pt x="676" y="260"/>
                      <a:pt x="676" y="260"/>
                      <a:pt x="676" y="260"/>
                    </a:cubicBezTo>
                    <a:cubicBezTo>
                      <a:pt x="676" y="259"/>
                      <a:pt x="676" y="259"/>
                      <a:pt x="676" y="259"/>
                    </a:cubicBezTo>
                    <a:cubicBezTo>
                      <a:pt x="676" y="259"/>
                      <a:pt x="675" y="259"/>
                      <a:pt x="675" y="259"/>
                    </a:cubicBezTo>
                    <a:cubicBezTo>
                      <a:pt x="675" y="259"/>
                      <a:pt x="675" y="258"/>
                      <a:pt x="675" y="258"/>
                    </a:cubicBezTo>
                    <a:cubicBezTo>
                      <a:pt x="676" y="259"/>
                      <a:pt x="676" y="259"/>
                      <a:pt x="676" y="259"/>
                    </a:cubicBezTo>
                    <a:cubicBezTo>
                      <a:pt x="676" y="259"/>
                      <a:pt x="676" y="259"/>
                      <a:pt x="676" y="260"/>
                    </a:cubicBezTo>
                    <a:cubicBezTo>
                      <a:pt x="676" y="260"/>
                      <a:pt x="676" y="260"/>
                      <a:pt x="676" y="260"/>
                    </a:cubicBezTo>
                    <a:cubicBezTo>
                      <a:pt x="676" y="260"/>
                      <a:pt x="676" y="260"/>
                      <a:pt x="677" y="261"/>
                    </a:cubicBezTo>
                    <a:cubicBezTo>
                      <a:pt x="679" y="263"/>
                      <a:pt x="681" y="266"/>
                      <a:pt x="683" y="269"/>
                    </a:cubicBezTo>
                    <a:cubicBezTo>
                      <a:pt x="687" y="273"/>
                      <a:pt x="690" y="277"/>
                      <a:pt x="693" y="281"/>
                    </a:cubicBezTo>
                    <a:cubicBezTo>
                      <a:pt x="697" y="287"/>
                      <a:pt x="701" y="292"/>
                      <a:pt x="705" y="297"/>
                    </a:cubicBezTo>
                    <a:cubicBezTo>
                      <a:pt x="708" y="300"/>
                      <a:pt x="709" y="304"/>
                      <a:pt x="711" y="307"/>
                    </a:cubicBezTo>
                    <a:cubicBezTo>
                      <a:pt x="714" y="311"/>
                      <a:pt x="716" y="315"/>
                      <a:pt x="719" y="319"/>
                    </a:cubicBezTo>
                    <a:cubicBezTo>
                      <a:pt x="719" y="319"/>
                      <a:pt x="719" y="319"/>
                      <a:pt x="719" y="319"/>
                    </a:cubicBezTo>
                    <a:cubicBezTo>
                      <a:pt x="719" y="319"/>
                      <a:pt x="719" y="319"/>
                      <a:pt x="719" y="319"/>
                    </a:cubicBezTo>
                    <a:cubicBezTo>
                      <a:pt x="719" y="319"/>
                      <a:pt x="719" y="319"/>
                      <a:pt x="719" y="319"/>
                    </a:cubicBezTo>
                    <a:cubicBezTo>
                      <a:pt x="719" y="319"/>
                      <a:pt x="719" y="319"/>
                      <a:pt x="719" y="319"/>
                    </a:cubicBezTo>
                    <a:cubicBezTo>
                      <a:pt x="719" y="319"/>
                      <a:pt x="719" y="319"/>
                      <a:pt x="719" y="319"/>
                    </a:cubicBezTo>
                    <a:cubicBezTo>
                      <a:pt x="719" y="319"/>
                      <a:pt x="719" y="319"/>
                      <a:pt x="719" y="319"/>
                    </a:cubicBezTo>
                    <a:cubicBezTo>
                      <a:pt x="719" y="319"/>
                      <a:pt x="719" y="319"/>
                      <a:pt x="719" y="319"/>
                    </a:cubicBezTo>
                    <a:cubicBezTo>
                      <a:pt x="715" y="318"/>
                      <a:pt x="714" y="314"/>
                      <a:pt x="712" y="312"/>
                    </a:cubicBezTo>
                    <a:close/>
                    <a:moveTo>
                      <a:pt x="698" y="269"/>
                    </a:moveTo>
                    <a:cubicBezTo>
                      <a:pt x="699" y="269"/>
                      <a:pt x="699" y="269"/>
                      <a:pt x="699" y="270"/>
                    </a:cubicBezTo>
                    <a:cubicBezTo>
                      <a:pt x="699" y="270"/>
                      <a:pt x="700" y="270"/>
                      <a:pt x="700" y="271"/>
                    </a:cubicBezTo>
                    <a:cubicBezTo>
                      <a:pt x="700" y="271"/>
                      <a:pt x="700" y="271"/>
                      <a:pt x="701" y="272"/>
                    </a:cubicBezTo>
                    <a:cubicBezTo>
                      <a:pt x="701" y="272"/>
                      <a:pt x="702" y="273"/>
                      <a:pt x="702" y="274"/>
                    </a:cubicBezTo>
                    <a:cubicBezTo>
                      <a:pt x="704" y="275"/>
                      <a:pt x="705" y="277"/>
                      <a:pt x="706" y="279"/>
                    </a:cubicBezTo>
                    <a:cubicBezTo>
                      <a:pt x="707" y="280"/>
                      <a:pt x="707" y="281"/>
                      <a:pt x="708" y="281"/>
                    </a:cubicBezTo>
                    <a:cubicBezTo>
                      <a:pt x="708" y="282"/>
                      <a:pt x="709" y="283"/>
                      <a:pt x="709" y="283"/>
                    </a:cubicBezTo>
                    <a:cubicBezTo>
                      <a:pt x="710" y="284"/>
                      <a:pt x="710" y="284"/>
                      <a:pt x="710" y="284"/>
                    </a:cubicBezTo>
                    <a:cubicBezTo>
                      <a:pt x="710" y="284"/>
                      <a:pt x="710" y="285"/>
                      <a:pt x="710" y="285"/>
                    </a:cubicBezTo>
                    <a:cubicBezTo>
                      <a:pt x="713" y="288"/>
                      <a:pt x="716" y="290"/>
                      <a:pt x="718" y="293"/>
                    </a:cubicBezTo>
                    <a:cubicBezTo>
                      <a:pt x="723" y="299"/>
                      <a:pt x="727" y="304"/>
                      <a:pt x="731" y="309"/>
                    </a:cubicBezTo>
                    <a:cubicBezTo>
                      <a:pt x="736" y="316"/>
                      <a:pt x="741" y="324"/>
                      <a:pt x="746" y="331"/>
                    </a:cubicBezTo>
                    <a:cubicBezTo>
                      <a:pt x="749" y="336"/>
                      <a:pt x="752" y="340"/>
                      <a:pt x="756" y="345"/>
                    </a:cubicBezTo>
                    <a:cubicBezTo>
                      <a:pt x="751" y="343"/>
                      <a:pt x="749" y="339"/>
                      <a:pt x="746" y="335"/>
                    </a:cubicBezTo>
                    <a:cubicBezTo>
                      <a:pt x="742" y="329"/>
                      <a:pt x="738" y="323"/>
                      <a:pt x="734" y="317"/>
                    </a:cubicBezTo>
                    <a:cubicBezTo>
                      <a:pt x="728" y="310"/>
                      <a:pt x="723" y="303"/>
                      <a:pt x="717" y="296"/>
                    </a:cubicBezTo>
                    <a:cubicBezTo>
                      <a:pt x="715" y="292"/>
                      <a:pt x="713" y="288"/>
                      <a:pt x="710" y="285"/>
                    </a:cubicBezTo>
                    <a:cubicBezTo>
                      <a:pt x="710" y="285"/>
                      <a:pt x="710" y="284"/>
                      <a:pt x="710" y="284"/>
                    </a:cubicBezTo>
                    <a:cubicBezTo>
                      <a:pt x="710" y="284"/>
                      <a:pt x="709" y="284"/>
                      <a:pt x="709" y="283"/>
                    </a:cubicBezTo>
                    <a:cubicBezTo>
                      <a:pt x="709" y="283"/>
                      <a:pt x="708" y="282"/>
                      <a:pt x="708" y="281"/>
                    </a:cubicBezTo>
                    <a:cubicBezTo>
                      <a:pt x="707" y="281"/>
                      <a:pt x="707" y="280"/>
                      <a:pt x="706" y="279"/>
                    </a:cubicBezTo>
                    <a:cubicBezTo>
                      <a:pt x="705" y="277"/>
                      <a:pt x="704" y="275"/>
                      <a:pt x="702" y="274"/>
                    </a:cubicBezTo>
                    <a:cubicBezTo>
                      <a:pt x="702" y="273"/>
                      <a:pt x="701" y="272"/>
                      <a:pt x="701" y="272"/>
                    </a:cubicBezTo>
                    <a:cubicBezTo>
                      <a:pt x="700" y="271"/>
                      <a:pt x="700" y="271"/>
                      <a:pt x="700" y="271"/>
                    </a:cubicBezTo>
                    <a:cubicBezTo>
                      <a:pt x="700" y="270"/>
                      <a:pt x="699" y="270"/>
                      <a:pt x="699" y="270"/>
                    </a:cubicBezTo>
                    <a:cubicBezTo>
                      <a:pt x="699" y="269"/>
                      <a:pt x="699" y="269"/>
                      <a:pt x="698" y="269"/>
                    </a:cubicBezTo>
                    <a:cubicBezTo>
                      <a:pt x="698" y="268"/>
                      <a:pt x="698" y="268"/>
                      <a:pt x="698" y="268"/>
                    </a:cubicBezTo>
                    <a:lnTo>
                      <a:pt x="698" y="269"/>
                    </a:lnTo>
                    <a:close/>
                    <a:moveTo>
                      <a:pt x="653" y="223"/>
                    </a:moveTo>
                    <a:cubicBezTo>
                      <a:pt x="653" y="223"/>
                      <a:pt x="653" y="223"/>
                      <a:pt x="653" y="223"/>
                    </a:cubicBezTo>
                    <a:cubicBezTo>
                      <a:pt x="657" y="227"/>
                      <a:pt x="662" y="231"/>
                      <a:pt x="666" y="235"/>
                    </a:cubicBezTo>
                    <a:cubicBezTo>
                      <a:pt x="671" y="240"/>
                      <a:pt x="677" y="246"/>
                      <a:pt x="682" y="252"/>
                    </a:cubicBezTo>
                    <a:cubicBezTo>
                      <a:pt x="686" y="257"/>
                      <a:pt x="690" y="262"/>
                      <a:pt x="693" y="267"/>
                    </a:cubicBezTo>
                    <a:cubicBezTo>
                      <a:pt x="696" y="271"/>
                      <a:pt x="699" y="276"/>
                      <a:pt x="702" y="280"/>
                    </a:cubicBezTo>
                    <a:cubicBezTo>
                      <a:pt x="706" y="285"/>
                      <a:pt x="709" y="290"/>
                      <a:pt x="713" y="295"/>
                    </a:cubicBezTo>
                    <a:cubicBezTo>
                      <a:pt x="717" y="301"/>
                      <a:pt x="721" y="306"/>
                      <a:pt x="725" y="311"/>
                    </a:cubicBezTo>
                    <a:cubicBezTo>
                      <a:pt x="728" y="314"/>
                      <a:pt x="730" y="318"/>
                      <a:pt x="733" y="321"/>
                    </a:cubicBezTo>
                    <a:cubicBezTo>
                      <a:pt x="736" y="326"/>
                      <a:pt x="739" y="330"/>
                      <a:pt x="741" y="335"/>
                    </a:cubicBezTo>
                    <a:cubicBezTo>
                      <a:pt x="737" y="332"/>
                      <a:pt x="733" y="330"/>
                      <a:pt x="729" y="327"/>
                    </a:cubicBezTo>
                    <a:cubicBezTo>
                      <a:pt x="727" y="325"/>
                      <a:pt x="726" y="322"/>
                      <a:pt x="724" y="320"/>
                    </a:cubicBezTo>
                    <a:cubicBezTo>
                      <a:pt x="722" y="317"/>
                      <a:pt x="720" y="314"/>
                      <a:pt x="718" y="311"/>
                    </a:cubicBezTo>
                    <a:cubicBezTo>
                      <a:pt x="714" y="304"/>
                      <a:pt x="710" y="298"/>
                      <a:pt x="706" y="292"/>
                    </a:cubicBezTo>
                    <a:cubicBezTo>
                      <a:pt x="699" y="282"/>
                      <a:pt x="691" y="273"/>
                      <a:pt x="684" y="264"/>
                    </a:cubicBezTo>
                    <a:cubicBezTo>
                      <a:pt x="680" y="260"/>
                      <a:pt x="677" y="255"/>
                      <a:pt x="674" y="251"/>
                    </a:cubicBezTo>
                    <a:cubicBezTo>
                      <a:pt x="672" y="248"/>
                      <a:pt x="670" y="246"/>
                      <a:pt x="668" y="243"/>
                    </a:cubicBezTo>
                    <a:cubicBezTo>
                      <a:pt x="667" y="242"/>
                      <a:pt x="667" y="241"/>
                      <a:pt x="666" y="240"/>
                    </a:cubicBezTo>
                    <a:cubicBezTo>
                      <a:pt x="661" y="234"/>
                      <a:pt x="657" y="229"/>
                      <a:pt x="653" y="223"/>
                    </a:cubicBezTo>
                    <a:cubicBezTo>
                      <a:pt x="653" y="223"/>
                      <a:pt x="653" y="223"/>
                      <a:pt x="653" y="223"/>
                    </a:cubicBezTo>
                    <a:cubicBezTo>
                      <a:pt x="652" y="223"/>
                      <a:pt x="652" y="223"/>
                      <a:pt x="652" y="223"/>
                    </a:cubicBezTo>
                    <a:cubicBezTo>
                      <a:pt x="652" y="223"/>
                      <a:pt x="652" y="223"/>
                      <a:pt x="653" y="223"/>
                    </a:cubicBezTo>
                    <a:close/>
                    <a:moveTo>
                      <a:pt x="639" y="216"/>
                    </a:moveTo>
                    <a:cubicBezTo>
                      <a:pt x="645" y="223"/>
                      <a:pt x="651" y="230"/>
                      <a:pt x="657" y="237"/>
                    </a:cubicBezTo>
                    <a:cubicBezTo>
                      <a:pt x="660" y="242"/>
                      <a:pt x="664" y="246"/>
                      <a:pt x="667" y="251"/>
                    </a:cubicBezTo>
                    <a:cubicBezTo>
                      <a:pt x="670" y="255"/>
                      <a:pt x="671" y="258"/>
                      <a:pt x="673" y="262"/>
                    </a:cubicBezTo>
                    <a:cubicBezTo>
                      <a:pt x="675" y="265"/>
                      <a:pt x="677" y="269"/>
                      <a:pt x="680" y="272"/>
                    </a:cubicBezTo>
                    <a:cubicBezTo>
                      <a:pt x="686" y="281"/>
                      <a:pt x="693" y="290"/>
                      <a:pt x="699" y="299"/>
                    </a:cubicBezTo>
                    <a:cubicBezTo>
                      <a:pt x="702" y="302"/>
                      <a:pt x="704" y="306"/>
                      <a:pt x="706" y="310"/>
                    </a:cubicBezTo>
                    <a:cubicBezTo>
                      <a:pt x="705" y="309"/>
                      <a:pt x="704" y="308"/>
                      <a:pt x="703" y="308"/>
                    </a:cubicBezTo>
                    <a:cubicBezTo>
                      <a:pt x="697" y="304"/>
                      <a:pt x="692" y="299"/>
                      <a:pt x="688" y="293"/>
                    </a:cubicBezTo>
                    <a:cubicBezTo>
                      <a:pt x="685" y="288"/>
                      <a:pt x="681" y="283"/>
                      <a:pt x="678" y="278"/>
                    </a:cubicBezTo>
                    <a:cubicBezTo>
                      <a:pt x="674" y="271"/>
                      <a:pt x="670" y="264"/>
                      <a:pt x="666" y="257"/>
                    </a:cubicBezTo>
                    <a:cubicBezTo>
                      <a:pt x="659" y="247"/>
                      <a:pt x="652" y="238"/>
                      <a:pt x="645" y="228"/>
                    </a:cubicBezTo>
                    <a:cubicBezTo>
                      <a:pt x="641" y="222"/>
                      <a:pt x="636" y="216"/>
                      <a:pt x="632" y="210"/>
                    </a:cubicBezTo>
                    <a:cubicBezTo>
                      <a:pt x="634" y="212"/>
                      <a:pt x="637" y="213"/>
                      <a:pt x="639" y="216"/>
                    </a:cubicBezTo>
                    <a:close/>
                    <a:moveTo>
                      <a:pt x="632" y="217"/>
                    </a:moveTo>
                    <a:cubicBezTo>
                      <a:pt x="633" y="220"/>
                      <a:pt x="636" y="222"/>
                      <a:pt x="638" y="225"/>
                    </a:cubicBezTo>
                    <a:cubicBezTo>
                      <a:pt x="645" y="234"/>
                      <a:pt x="652" y="244"/>
                      <a:pt x="658" y="254"/>
                    </a:cubicBezTo>
                    <a:cubicBezTo>
                      <a:pt x="663" y="260"/>
                      <a:pt x="666" y="266"/>
                      <a:pt x="670" y="272"/>
                    </a:cubicBezTo>
                    <a:cubicBezTo>
                      <a:pt x="673" y="278"/>
                      <a:pt x="676" y="283"/>
                      <a:pt x="679" y="289"/>
                    </a:cubicBezTo>
                    <a:cubicBezTo>
                      <a:pt x="674" y="284"/>
                      <a:pt x="669" y="280"/>
                      <a:pt x="664" y="276"/>
                    </a:cubicBezTo>
                    <a:cubicBezTo>
                      <a:pt x="646" y="260"/>
                      <a:pt x="626" y="246"/>
                      <a:pt x="606" y="233"/>
                    </a:cubicBezTo>
                    <a:cubicBezTo>
                      <a:pt x="599" y="229"/>
                      <a:pt x="593" y="225"/>
                      <a:pt x="587" y="222"/>
                    </a:cubicBezTo>
                    <a:cubicBezTo>
                      <a:pt x="583" y="220"/>
                      <a:pt x="578" y="218"/>
                      <a:pt x="574" y="216"/>
                    </a:cubicBezTo>
                    <a:cubicBezTo>
                      <a:pt x="573" y="216"/>
                      <a:pt x="572" y="215"/>
                      <a:pt x="571" y="215"/>
                    </a:cubicBezTo>
                    <a:cubicBezTo>
                      <a:pt x="571" y="215"/>
                      <a:pt x="571" y="215"/>
                      <a:pt x="570" y="214"/>
                    </a:cubicBezTo>
                    <a:cubicBezTo>
                      <a:pt x="575" y="212"/>
                      <a:pt x="580" y="210"/>
                      <a:pt x="585" y="209"/>
                    </a:cubicBezTo>
                    <a:cubicBezTo>
                      <a:pt x="594" y="206"/>
                      <a:pt x="603" y="203"/>
                      <a:pt x="612" y="200"/>
                    </a:cubicBezTo>
                    <a:cubicBezTo>
                      <a:pt x="614" y="199"/>
                      <a:pt x="615" y="200"/>
                      <a:pt x="616" y="201"/>
                    </a:cubicBezTo>
                    <a:cubicBezTo>
                      <a:pt x="623" y="205"/>
                      <a:pt x="628" y="210"/>
                      <a:pt x="632" y="217"/>
                    </a:cubicBezTo>
                    <a:close/>
                    <a:moveTo>
                      <a:pt x="623" y="188"/>
                    </a:moveTo>
                    <a:cubicBezTo>
                      <a:pt x="622" y="189"/>
                      <a:pt x="621" y="190"/>
                      <a:pt x="620" y="190"/>
                    </a:cubicBezTo>
                    <a:cubicBezTo>
                      <a:pt x="620" y="190"/>
                      <a:pt x="620" y="190"/>
                      <a:pt x="620" y="190"/>
                    </a:cubicBezTo>
                    <a:cubicBezTo>
                      <a:pt x="620" y="190"/>
                      <a:pt x="620" y="190"/>
                      <a:pt x="620" y="190"/>
                    </a:cubicBezTo>
                    <a:cubicBezTo>
                      <a:pt x="620" y="190"/>
                      <a:pt x="620" y="190"/>
                      <a:pt x="620" y="190"/>
                    </a:cubicBezTo>
                    <a:cubicBezTo>
                      <a:pt x="625" y="182"/>
                      <a:pt x="631" y="176"/>
                      <a:pt x="638" y="169"/>
                    </a:cubicBezTo>
                    <a:cubicBezTo>
                      <a:pt x="638" y="169"/>
                      <a:pt x="638" y="169"/>
                      <a:pt x="638" y="169"/>
                    </a:cubicBezTo>
                    <a:cubicBezTo>
                      <a:pt x="638" y="169"/>
                      <a:pt x="639" y="168"/>
                      <a:pt x="639" y="168"/>
                    </a:cubicBezTo>
                    <a:cubicBezTo>
                      <a:pt x="640" y="167"/>
                      <a:pt x="641" y="166"/>
                      <a:pt x="641" y="165"/>
                    </a:cubicBezTo>
                    <a:cubicBezTo>
                      <a:pt x="642" y="165"/>
                      <a:pt x="642" y="165"/>
                      <a:pt x="642" y="164"/>
                    </a:cubicBezTo>
                    <a:cubicBezTo>
                      <a:pt x="644" y="163"/>
                      <a:pt x="645" y="162"/>
                      <a:pt x="646" y="161"/>
                    </a:cubicBezTo>
                    <a:cubicBezTo>
                      <a:pt x="646" y="160"/>
                      <a:pt x="647" y="160"/>
                      <a:pt x="647" y="160"/>
                    </a:cubicBezTo>
                    <a:cubicBezTo>
                      <a:pt x="647" y="159"/>
                      <a:pt x="648" y="159"/>
                      <a:pt x="648" y="159"/>
                    </a:cubicBezTo>
                    <a:cubicBezTo>
                      <a:pt x="648" y="159"/>
                      <a:pt x="649" y="158"/>
                      <a:pt x="649" y="158"/>
                    </a:cubicBezTo>
                    <a:cubicBezTo>
                      <a:pt x="652" y="155"/>
                      <a:pt x="655" y="152"/>
                      <a:pt x="658" y="149"/>
                    </a:cubicBezTo>
                    <a:cubicBezTo>
                      <a:pt x="667" y="140"/>
                      <a:pt x="676" y="130"/>
                      <a:pt x="686" y="121"/>
                    </a:cubicBezTo>
                    <a:cubicBezTo>
                      <a:pt x="697" y="110"/>
                      <a:pt x="709" y="100"/>
                      <a:pt x="721" y="90"/>
                    </a:cubicBezTo>
                    <a:cubicBezTo>
                      <a:pt x="730" y="82"/>
                      <a:pt x="740" y="76"/>
                      <a:pt x="751" y="72"/>
                    </a:cubicBezTo>
                    <a:cubicBezTo>
                      <a:pt x="766" y="65"/>
                      <a:pt x="781" y="59"/>
                      <a:pt x="796" y="53"/>
                    </a:cubicBezTo>
                    <a:cubicBezTo>
                      <a:pt x="799" y="52"/>
                      <a:pt x="802" y="51"/>
                      <a:pt x="805" y="50"/>
                    </a:cubicBezTo>
                    <a:cubicBezTo>
                      <a:pt x="805" y="50"/>
                      <a:pt x="805" y="50"/>
                      <a:pt x="805" y="50"/>
                    </a:cubicBezTo>
                    <a:cubicBezTo>
                      <a:pt x="806" y="50"/>
                      <a:pt x="806" y="50"/>
                      <a:pt x="806" y="50"/>
                    </a:cubicBezTo>
                    <a:cubicBezTo>
                      <a:pt x="807" y="50"/>
                      <a:pt x="807" y="49"/>
                      <a:pt x="807" y="49"/>
                    </a:cubicBezTo>
                    <a:cubicBezTo>
                      <a:pt x="807" y="49"/>
                      <a:pt x="808" y="49"/>
                      <a:pt x="808" y="49"/>
                    </a:cubicBezTo>
                    <a:cubicBezTo>
                      <a:pt x="808" y="49"/>
                      <a:pt x="808" y="49"/>
                      <a:pt x="808" y="49"/>
                    </a:cubicBezTo>
                    <a:cubicBezTo>
                      <a:pt x="808" y="49"/>
                      <a:pt x="808" y="49"/>
                      <a:pt x="808" y="49"/>
                    </a:cubicBezTo>
                    <a:cubicBezTo>
                      <a:pt x="808" y="49"/>
                      <a:pt x="807" y="49"/>
                      <a:pt x="807" y="49"/>
                    </a:cubicBezTo>
                    <a:cubicBezTo>
                      <a:pt x="807" y="49"/>
                      <a:pt x="807" y="50"/>
                      <a:pt x="806" y="50"/>
                    </a:cubicBezTo>
                    <a:cubicBezTo>
                      <a:pt x="806" y="50"/>
                      <a:pt x="806" y="50"/>
                      <a:pt x="805" y="50"/>
                    </a:cubicBezTo>
                    <a:cubicBezTo>
                      <a:pt x="805" y="50"/>
                      <a:pt x="805" y="50"/>
                      <a:pt x="805" y="50"/>
                    </a:cubicBezTo>
                    <a:cubicBezTo>
                      <a:pt x="797" y="54"/>
                      <a:pt x="789" y="57"/>
                      <a:pt x="781" y="60"/>
                    </a:cubicBezTo>
                    <a:cubicBezTo>
                      <a:pt x="765" y="67"/>
                      <a:pt x="749" y="74"/>
                      <a:pt x="734" y="84"/>
                    </a:cubicBezTo>
                    <a:cubicBezTo>
                      <a:pt x="727" y="88"/>
                      <a:pt x="721" y="94"/>
                      <a:pt x="715" y="100"/>
                    </a:cubicBezTo>
                    <a:cubicBezTo>
                      <a:pt x="707" y="107"/>
                      <a:pt x="701" y="115"/>
                      <a:pt x="693" y="122"/>
                    </a:cubicBezTo>
                    <a:cubicBezTo>
                      <a:pt x="688" y="128"/>
                      <a:pt x="682" y="133"/>
                      <a:pt x="676" y="137"/>
                    </a:cubicBezTo>
                    <a:cubicBezTo>
                      <a:pt x="667" y="144"/>
                      <a:pt x="659" y="151"/>
                      <a:pt x="650" y="157"/>
                    </a:cubicBezTo>
                    <a:cubicBezTo>
                      <a:pt x="650" y="157"/>
                      <a:pt x="650" y="158"/>
                      <a:pt x="649" y="158"/>
                    </a:cubicBezTo>
                    <a:cubicBezTo>
                      <a:pt x="649" y="158"/>
                      <a:pt x="648" y="159"/>
                      <a:pt x="648" y="159"/>
                    </a:cubicBezTo>
                    <a:cubicBezTo>
                      <a:pt x="648" y="159"/>
                      <a:pt x="647" y="159"/>
                      <a:pt x="647" y="160"/>
                    </a:cubicBezTo>
                    <a:cubicBezTo>
                      <a:pt x="647" y="160"/>
                      <a:pt x="646" y="160"/>
                      <a:pt x="646" y="161"/>
                    </a:cubicBezTo>
                    <a:cubicBezTo>
                      <a:pt x="645" y="162"/>
                      <a:pt x="644" y="163"/>
                      <a:pt x="642" y="164"/>
                    </a:cubicBezTo>
                    <a:cubicBezTo>
                      <a:pt x="642" y="165"/>
                      <a:pt x="642" y="165"/>
                      <a:pt x="641" y="165"/>
                    </a:cubicBezTo>
                    <a:cubicBezTo>
                      <a:pt x="641" y="166"/>
                      <a:pt x="640" y="167"/>
                      <a:pt x="639" y="168"/>
                    </a:cubicBezTo>
                    <a:cubicBezTo>
                      <a:pt x="639" y="168"/>
                      <a:pt x="638" y="169"/>
                      <a:pt x="638" y="169"/>
                    </a:cubicBezTo>
                    <a:cubicBezTo>
                      <a:pt x="638" y="169"/>
                      <a:pt x="638" y="169"/>
                      <a:pt x="638" y="169"/>
                    </a:cubicBezTo>
                    <a:cubicBezTo>
                      <a:pt x="635" y="173"/>
                      <a:pt x="632" y="176"/>
                      <a:pt x="630" y="179"/>
                    </a:cubicBezTo>
                    <a:cubicBezTo>
                      <a:pt x="627" y="182"/>
                      <a:pt x="625" y="185"/>
                      <a:pt x="623" y="188"/>
                    </a:cubicBezTo>
                    <a:close/>
                    <a:moveTo>
                      <a:pt x="630" y="183"/>
                    </a:moveTo>
                    <a:cubicBezTo>
                      <a:pt x="630" y="183"/>
                      <a:pt x="630" y="183"/>
                      <a:pt x="630" y="183"/>
                    </a:cubicBezTo>
                    <a:cubicBezTo>
                      <a:pt x="630" y="183"/>
                      <a:pt x="630" y="183"/>
                      <a:pt x="630" y="183"/>
                    </a:cubicBezTo>
                    <a:cubicBezTo>
                      <a:pt x="630" y="183"/>
                      <a:pt x="630" y="183"/>
                      <a:pt x="630" y="183"/>
                    </a:cubicBezTo>
                    <a:cubicBezTo>
                      <a:pt x="638" y="172"/>
                      <a:pt x="647" y="163"/>
                      <a:pt x="657" y="154"/>
                    </a:cubicBezTo>
                    <a:cubicBezTo>
                      <a:pt x="667" y="146"/>
                      <a:pt x="678" y="138"/>
                      <a:pt x="688" y="129"/>
                    </a:cubicBezTo>
                    <a:cubicBezTo>
                      <a:pt x="695" y="124"/>
                      <a:pt x="700" y="118"/>
                      <a:pt x="706" y="112"/>
                    </a:cubicBezTo>
                    <a:cubicBezTo>
                      <a:pt x="716" y="102"/>
                      <a:pt x="725" y="93"/>
                      <a:pt x="736" y="85"/>
                    </a:cubicBezTo>
                    <a:cubicBezTo>
                      <a:pt x="739" y="83"/>
                      <a:pt x="743" y="81"/>
                      <a:pt x="747" y="79"/>
                    </a:cubicBezTo>
                    <a:cubicBezTo>
                      <a:pt x="748" y="79"/>
                      <a:pt x="748" y="78"/>
                      <a:pt x="749" y="78"/>
                    </a:cubicBezTo>
                    <a:cubicBezTo>
                      <a:pt x="749" y="78"/>
                      <a:pt x="749" y="78"/>
                      <a:pt x="750" y="78"/>
                    </a:cubicBezTo>
                    <a:cubicBezTo>
                      <a:pt x="750" y="78"/>
                      <a:pt x="750" y="77"/>
                      <a:pt x="750" y="77"/>
                    </a:cubicBezTo>
                    <a:cubicBezTo>
                      <a:pt x="751" y="77"/>
                      <a:pt x="751" y="77"/>
                      <a:pt x="751" y="76"/>
                    </a:cubicBezTo>
                    <a:cubicBezTo>
                      <a:pt x="752" y="76"/>
                      <a:pt x="752" y="76"/>
                      <a:pt x="752" y="76"/>
                    </a:cubicBezTo>
                    <a:cubicBezTo>
                      <a:pt x="753" y="76"/>
                      <a:pt x="753" y="76"/>
                      <a:pt x="753" y="75"/>
                    </a:cubicBezTo>
                    <a:cubicBezTo>
                      <a:pt x="754" y="75"/>
                      <a:pt x="754" y="75"/>
                      <a:pt x="754" y="75"/>
                    </a:cubicBezTo>
                    <a:cubicBezTo>
                      <a:pt x="754" y="75"/>
                      <a:pt x="755" y="75"/>
                      <a:pt x="755" y="75"/>
                    </a:cubicBezTo>
                    <a:cubicBezTo>
                      <a:pt x="755" y="75"/>
                      <a:pt x="755" y="75"/>
                      <a:pt x="755" y="75"/>
                    </a:cubicBezTo>
                    <a:cubicBezTo>
                      <a:pt x="755" y="75"/>
                      <a:pt x="754" y="75"/>
                      <a:pt x="754" y="75"/>
                    </a:cubicBezTo>
                    <a:cubicBezTo>
                      <a:pt x="754" y="75"/>
                      <a:pt x="754" y="75"/>
                      <a:pt x="753" y="75"/>
                    </a:cubicBezTo>
                    <a:cubicBezTo>
                      <a:pt x="753" y="76"/>
                      <a:pt x="753" y="76"/>
                      <a:pt x="752" y="76"/>
                    </a:cubicBezTo>
                    <a:cubicBezTo>
                      <a:pt x="752" y="76"/>
                      <a:pt x="752" y="76"/>
                      <a:pt x="752" y="76"/>
                    </a:cubicBezTo>
                    <a:cubicBezTo>
                      <a:pt x="751" y="77"/>
                      <a:pt x="751" y="77"/>
                      <a:pt x="750" y="77"/>
                    </a:cubicBezTo>
                    <a:cubicBezTo>
                      <a:pt x="750" y="77"/>
                      <a:pt x="750" y="78"/>
                      <a:pt x="750" y="78"/>
                    </a:cubicBezTo>
                    <a:cubicBezTo>
                      <a:pt x="749" y="78"/>
                      <a:pt x="749" y="78"/>
                      <a:pt x="749" y="78"/>
                    </a:cubicBezTo>
                    <a:cubicBezTo>
                      <a:pt x="748" y="78"/>
                      <a:pt x="748" y="79"/>
                      <a:pt x="747" y="80"/>
                    </a:cubicBezTo>
                    <a:cubicBezTo>
                      <a:pt x="744" y="81"/>
                      <a:pt x="742" y="83"/>
                      <a:pt x="740" y="85"/>
                    </a:cubicBezTo>
                    <a:cubicBezTo>
                      <a:pt x="732" y="92"/>
                      <a:pt x="725" y="99"/>
                      <a:pt x="718" y="106"/>
                    </a:cubicBezTo>
                    <a:cubicBezTo>
                      <a:pt x="711" y="114"/>
                      <a:pt x="704" y="122"/>
                      <a:pt x="696" y="129"/>
                    </a:cubicBezTo>
                    <a:cubicBezTo>
                      <a:pt x="687" y="138"/>
                      <a:pt x="677" y="146"/>
                      <a:pt x="667" y="155"/>
                    </a:cubicBezTo>
                    <a:cubicBezTo>
                      <a:pt x="665" y="156"/>
                      <a:pt x="664" y="158"/>
                      <a:pt x="662" y="159"/>
                    </a:cubicBezTo>
                    <a:cubicBezTo>
                      <a:pt x="651" y="166"/>
                      <a:pt x="640" y="174"/>
                      <a:pt x="630" y="183"/>
                    </a:cubicBezTo>
                    <a:cubicBezTo>
                      <a:pt x="630" y="183"/>
                      <a:pt x="630" y="183"/>
                      <a:pt x="630" y="183"/>
                    </a:cubicBezTo>
                    <a:close/>
                    <a:moveTo>
                      <a:pt x="663" y="171"/>
                    </a:moveTo>
                    <a:cubicBezTo>
                      <a:pt x="661" y="174"/>
                      <a:pt x="659" y="177"/>
                      <a:pt x="657" y="180"/>
                    </a:cubicBezTo>
                    <a:cubicBezTo>
                      <a:pt x="657" y="181"/>
                      <a:pt x="656" y="182"/>
                      <a:pt x="655" y="182"/>
                    </a:cubicBezTo>
                    <a:cubicBezTo>
                      <a:pt x="647" y="183"/>
                      <a:pt x="640" y="185"/>
                      <a:pt x="632" y="186"/>
                    </a:cubicBezTo>
                    <a:cubicBezTo>
                      <a:pt x="632" y="186"/>
                      <a:pt x="632" y="186"/>
                      <a:pt x="632" y="186"/>
                    </a:cubicBezTo>
                    <a:cubicBezTo>
                      <a:pt x="636" y="182"/>
                      <a:pt x="640" y="179"/>
                      <a:pt x="644" y="175"/>
                    </a:cubicBezTo>
                    <a:cubicBezTo>
                      <a:pt x="655" y="167"/>
                      <a:pt x="667" y="161"/>
                      <a:pt x="677" y="152"/>
                    </a:cubicBezTo>
                    <a:cubicBezTo>
                      <a:pt x="678" y="151"/>
                      <a:pt x="679" y="150"/>
                      <a:pt x="680" y="149"/>
                    </a:cubicBezTo>
                    <a:cubicBezTo>
                      <a:pt x="674" y="156"/>
                      <a:pt x="668" y="163"/>
                      <a:pt x="663" y="171"/>
                    </a:cubicBezTo>
                    <a:close/>
                    <a:moveTo>
                      <a:pt x="874" y="305"/>
                    </a:moveTo>
                    <a:cubicBezTo>
                      <a:pt x="871" y="304"/>
                      <a:pt x="868" y="302"/>
                      <a:pt x="864" y="300"/>
                    </a:cubicBezTo>
                    <a:cubicBezTo>
                      <a:pt x="857" y="297"/>
                      <a:pt x="850" y="293"/>
                      <a:pt x="842" y="289"/>
                    </a:cubicBezTo>
                    <a:cubicBezTo>
                      <a:pt x="841" y="288"/>
                      <a:pt x="839" y="287"/>
                      <a:pt x="838" y="286"/>
                    </a:cubicBezTo>
                    <a:cubicBezTo>
                      <a:pt x="828" y="280"/>
                      <a:pt x="818" y="274"/>
                      <a:pt x="809" y="268"/>
                    </a:cubicBezTo>
                    <a:cubicBezTo>
                      <a:pt x="804" y="265"/>
                      <a:pt x="800" y="262"/>
                      <a:pt x="796" y="259"/>
                    </a:cubicBezTo>
                    <a:cubicBezTo>
                      <a:pt x="790" y="255"/>
                      <a:pt x="785" y="252"/>
                      <a:pt x="779" y="248"/>
                    </a:cubicBezTo>
                    <a:cubicBezTo>
                      <a:pt x="772" y="244"/>
                      <a:pt x="766" y="239"/>
                      <a:pt x="759" y="234"/>
                    </a:cubicBezTo>
                    <a:cubicBezTo>
                      <a:pt x="753" y="230"/>
                      <a:pt x="748" y="227"/>
                      <a:pt x="742" y="223"/>
                    </a:cubicBezTo>
                    <a:cubicBezTo>
                      <a:pt x="738" y="220"/>
                      <a:pt x="734" y="218"/>
                      <a:pt x="731" y="214"/>
                    </a:cubicBezTo>
                    <a:cubicBezTo>
                      <a:pt x="727" y="209"/>
                      <a:pt x="723" y="205"/>
                      <a:pt x="719" y="201"/>
                    </a:cubicBezTo>
                    <a:cubicBezTo>
                      <a:pt x="713" y="194"/>
                      <a:pt x="708" y="186"/>
                      <a:pt x="703" y="179"/>
                    </a:cubicBezTo>
                    <a:cubicBezTo>
                      <a:pt x="704" y="179"/>
                      <a:pt x="705" y="180"/>
                      <a:pt x="705" y="180"/>
                    </a:cubicBezTo>
                    <a:cubicBezTo>
                      <a:pt x="711" y="185"/>
                      <a:pt x="716" y="191"/>
                      <a:pt x="722" y="196"/>
                    </a:cubicBezTo>
                    <a:cubicBezTo>
                      <a:pt x="733" y="205"/>
                      <a:pt x="743" y="215"/>
                      <a:pt x="755" y="223"/>
                    </a:cubicBezTo>
                    <a:cubicBezTo>
                      <a:pt x="761" y="227"/>
                      <a:pt x="767" y="233"/>
                      <a:pt x="773" y="237"/>
                    </a:cubicBezTo>
                    <a:cubicBezTo>
                      <a:pt x="780" y="242"/>
                      <a:pt x="787" y="247"/>
                      <a:pt x="794" y="252"/>
                    </a:cubicBezTo>
                    <a:cubicBezTo>
                      <a:pt x="801" y="258"/>
                      <a:pt x="809" y="262"/>
                      <a:pt x="817" y="266"/>
                    </a:cubicBezTo>
                    <a:cubicBezTo>
                      <a:pt x="824" y="270"/>
                      <a:pt x="831" y="274"/>
                      <a:pt x="839" y="278"/>
                    </a:cubicBezTo>
                    <a:cubicBezTo>
                      <a:pt x="847" y="283"/>
                      <a:pt x="856" y="287"/>
                      <a:pt x="865" y="292"/>
                    </a:cubicBezTo>
                    <a:cubicBezTo>
                      <a:pt x="870" y="295"/>
                      <a:pt x="874" y="298"/>
                      <a:pt x="879" y="301"/>
                    </a:cubicBezTo>
                    <a:cubicBezTo>
                      <a:pt x="884" y="305"/>
                      <a:pt x="889" y="308"/>
                      <a:pt x="894" y="311"/>
                    </a:cubicBezTo>
                    <a:cubicBezTo>
                      <a:pt x="897" y="313"/>
                      <a:pt x="899" y="315"/>
                      <a:pt x="902" y="317"/>
                    </a:cubicBezTo>
                    <a:cubicBezTo>
                      <a:pt x="892" y="313"/>
                      <a:pt x="883" y="309"/>
                      <a:pt x="874" y="305"/>
                    </a:cubicBezTo>
                    <a:close/>
                    <a:moveTo>
                      <a:pt x="917" y="325"/>
                    </a:moveTo>
                    <a:cubicBezTo>
                      <a:pt x="916" y="324"/>
                      <a:pt x="915" y="324"/>
                      <a:pt x="914" y="323"/>
                    </a:cubicBezTo>
                    <a:cubicBezTo>
                      <a:pt x="913" y="322"/>
                      <a:pt x="912" y="321"/>
                      <a:pt x="911" y="321"/>
                    </a:cubicBezTo>
                    <a:cubicBezTo>
                      <a:pt x="904" y="313"/>
                      <a:pt x="894" y="307"/>
                      <a:pt x="885" y="302"/>
                    </a:cubicBezTo>
                    <a:cubicBezTo>
                      <a:pt x="880" y="298"/>
                      <a:pt x="874" y="294"/>
                      <a:pt x="868" y="290"/>
                    </a:cubicBezTo>
                    <a:cubicBezTo>
                      <a:pt x="866" y="289"/>
                      <a:pt x="864" y="288"/>
                      <a:pt x="863" y="287"/>
                    </a:cubicBezTo>
                    <a:cubicBezTo>
                      <a:pt x="856" y="283"/>
                      <a:pt x="849" y="280"/>
                      <a:pt x="843" y="277"/>
                    </a:cubicBezTo>
                    <a:cubicBezTo>
                      <a:pt x="838" y="274"/>
                      <a:pt x="833" y="271"/>
                      <a:pt x="828" y="268"/>
                    </a:cubicBezTo>
                    <a:cubicBezTo>
                      <a:pt x="819" y="263"/>
                      <a:pt x="810" y="258"/>
                      <a:pt x="801" y="253"/>
                    </a:cubicBezTo>
                    <a:cubicBezTo>
                      <a:pt x="800" y="253"/>
                      <a:pt x="798" y="251"/>
                      <a:pt x="797" y="250"/>
                    </a:cubicBezTo>
                    <a:cubicBezTo>
                      <a:pt x="789" y="244"/>
                      <a:pt x="781" y="239"/>
                      <a:pt x="773" y="233"/>
                    </a:cubicBezTo>
                    <a:cubicBezTo>
                      <a:pt x="764" y="227"/>
                      <a:pt x="756" y="221"/>
                      <a:pt x="748" y="214"/>
                    </a:cubicBezTo>
                    <a:cubicBezTo>
                      <a:pt x="747" y="214"/>
                      <a:pt x="747" y="213"/>
                      <a:pt x="746" y="213"/>
                    </a:cubicBezTo>
                    <a:cubicBezTo>
                      <a:pt x="746" y="212"/>
                      <a:pt x="746" y="212"/>
                      <a:pt x="746" y="212"/>
                    </a:cubicBezTo>
                    <a:cubicBezTo>
                      <a:pt x="746" y="212"/>
                      <a:pt x="745" y="211"/>
                      <a:pt x="744" y="211"/>
                    </a:cubicBezTo>
                    <a:cubicBezTo>
                      <a:pt x="744" y="211"/>
                      <a:pt x="744" y="211"/>
                      <a:pt x="743" y="210"/>
                    </a:cubicBezTo>
                    <a:cubicBezTo>
                      <a:pt x="744" y="211"/>
                      <a:pt x="744" y="211"/>
                      <a:pt x="744" y="211"/>
                    </a:cubicBezTo>
                    <a:cubicBezTo>
                      <a:pt x="745" y="211"/>
                      <a:pt x="746" y="212"/>
                      <a:pt x="746" y="212"/>
                    </a:cubicBezTo>
                    <a:cubicBezTo>
                      <a:pt x="746" y="212"/>
                      <a:pt x="746" y="212"/>
                      <a:pt x="746" y="213"/>
                    </a:cubicBezTo>
                    <a:cubicBezTo>
                      <a:pt x="751" y="215"/>
                      <a:pt x="755" y="218"/>
                      <a:pt x="760" y="221"/>
                    </a:cubicBezTo>
                    <a:cubicBezTo>
                      <a:pt x="767" y="225"/>
                      <a:pt x="774" y="229"/>
                      <a:pt x="780" y="232"/>
                    </a:cubicBezTo>
                    <a:cubicBezTo>
                      <a:pt x="787" y="236"/>
                      <a:pt x="793" y="239"/>
                      <a:pt x="799" y="243"/>
                    </a:cubicBezTo>
                    <a:cubicBezTo>
                      <a:pt x="805" y="247"/>
                      <a:pt x="811" y="250"/>
                      <a:pt x="817" y="254"/>
                    </a:cubicBezTo>
                    <a:cubicBezTo>
                      <a:pt x="821" y="256"/>
                      <a:pt x="825" y="259"/>
                      <a:pt x="829" y="262"/>
                    </a:cubicBezTo>
                    <a:cubicBezTo>
                      <a:pt x="833" y="264"/>
                      <a:pt x="838" y="266"/>
                      <a:pt x="842" y="269"/>
                    </a:cubicBezTo>
                    <a:cubicBezTo>
                      <a:pt x="845" y="271"/>
                      <a:pt x="848" y="272"/>
                      <a:pt x="851" y="274"/>
                    </a:cubicBezTo>
                    <a:cubicBezTo>
                      <a:pt x="858" y="278"/>
                      <a:pt x="865" y="283"/>
                      <a:pt x="871" y="288"/>
                    </a:cubicBezTo>
                    <a:cubicBezTo>
                      <a:pt x="875" y="291"/>
                      <a:pt x="880" y="293"/>
                      <a:pt x="884" y="296"/>
                    </a:cubicBezTo>
                    <a:cubicBezTo>
                      <a:pt x="891" y="302"/>
                      <a:pt x="899" y="308"/>
                      <a:pt x="906" y="314"/>
                    </a:cubicBezTo>
                    <a:cubicBezTo>
                      <a:pt x="910" y="317"/>
                      <a:pt x="913" y="321"/>
                      <a:pt x="917" y="324"/>
                    </a:cubicBezTo>
                    <a:cubicBezTo>
                      <a:pt x="917" y="324"/>
                      <a:pt x="917" y="325"/>
                      <a:pt x="917" y="325"/>
                    </a:cubicBezTo>
                    <a:close/>
                    <a:moveTo>
                      <a:pt x="734" y="188"/>
                    </a:moveTo>
                    <a:cubicBezTo>
                      <a:pt x="735" y="188"/>
                      <a:pt x="736" y="189"/>
                      <a:pt x="736" y="189"/>
                    </a:cubicBezTo>
                    <a:cubicBezTo>
                      <a:pt x="736" y="189"/>
                      <a:pt x="736" y="190"/>
                      <a:pt x="737" y="190"/>
                    </a:cubicBezTo>
                    <a:cubicBezTo>
                      <a:pt x="743" y="192"/>
                      <a:pt x="749" y="197"/>
                      <a:pt x="755" y="201"/>
                    </a:cubicBezTo>
                    <a:cubicBezTo>
                      <a:pt x="757" y="202"/>
                      <a:pt x="759" y="204"/>
                      <a:pt x="762" y="205"/>
                    </a:cubicBezTo>
                    <a:cubicBezTo>
                      <a:pt x="773" y="212"/>
                      <a:pt x="783" y="218"/>
                      <a:pt x="794" y="225"/>
                    </a:cubicBezTo>
                    <a:cubicBezTo>
                      <a:pt x="801" y="229"/>
                      <a:pt x="808" y="232"/>
                      <a:pt x="815" y="236"/>
                    </a:cubicBezTo>
                    <a:cubicBezTo>
                      <a:pt x="825" y="241"/>
                      <a:pt x="834" y="247"/>
                      <a:pt x="844" y="253"/>
                    </a:cubicBezTo>
                    <a:cubicBezTo>
                      <a:pt x="857" y="260"/>
                      <a:pt x="870" y="270"/>
                      <a:pt x="883" y="279"/>
                    </a:cubicBezTo>
                    <a:cubicBezTo>
                      <a:pt x="890" y="284"/>
                      <a:pt x="897" y="289"/>
                      <a:pt x="902" y="296"/>
                    </a:cubicBezTo>
                    <a:cubicBezTo>
                      <a:pt x="905" y="299"/>
                      <a:pt x="908" y="303"/>
                      <a:pt x="910" y="306"/>
                    </a:cubicBezTo>
                    <a:cubicBezTo>
                      <a:pt x="910" y="306"/>
                      <a:pt x="911" y="306"/>
                      <a:pt x="911" y="306"/>
                    </a:cubicBezTo>
                    <a:cubicBezTo>
                      <a:pt x="911" y="307"/>
                      <a:pt x="911" y="307"/>
                      <a:pt x="912" y="308"/>
                    </a:cubicBezTo>
                    <a:cubicBezTo>
                      <a:pt x="911" y="307"/>
                      <a:pt x="911" y="307"/>
                      <a:pt x="911" y="306"/>
                    </a:cubicBezTo>
                    <a:cubicBezTo>
                      <a:pt x="910" y="306"/>
                      <a:pt x="910" y="306"/>
                      <a:pt x="910" y="306"/>
                    </a:cubicBezTo>
                    <a:cubicBezTo>
                      <a:pt x="909" y="305"/>
                      <a:pt x="907" y="304"/>
                      <a:pt x="906" y="303"/>
                    </a:cubicBezTo>
                    <a:cubicBezTo>
                      <a:pt x="899" y="297"/>
                      <a:pt x="892" y="290"/>
                      <a:pt x="884" y="284"/>
                    </a:cubicBezTo>
                    <a:cubicBezTo>
                      <a:pt x="881" y="282"/>
                      <a:pt x="877" y="279"/>
                      <a:pt x="873" y="277"/>
                    </a:cubicBezTo>
                    <a:cubicBezTo>
                      <a:pt x="866" y="272"/>
                      <a:pt x="859" y="267"/>
                      <a:pt x="853" y="263"/>
                    </a:cubicBezTo>
                    <a:cubicBezTo>
                      <a:pt x="848" y="260"/>
                      <a:pt x="844" y="258"/>
                      <a:pt x="839" y="255"/>
                    </a:cubicBezTo>
                    <a:cubicBezTo>
                      <a:pt x="833" y="252"/>
                      <a:pt x="827" y="248"/>
                      <a:pt x="821" y="244"/>
                    </a:cubicBezTo>
                    <a:cubicBezTo>
                      <a:pt x="815" y="240"/>
                      <a:pt x="808" y="236"/>
                      <a:pt x="802" y="232"/>
                    </a:cubicBezTo>
                    <a:cubicBezTo>
                      <a:pt x="801" y="231"/>
                      <a:pt x="799" y="230"/>
                      <a:pt x="798" y="229"/>
                    </a:cubicBezTo>
                    <a:cubicBezTo>
                      <a:pt x="793" y="226"/>
                      <a:pt x="789" y="223"/>
                      <a:pt x="784" y="220"/>
                    </a:cubicBezTo>
                    <a:cubicBezTo>
                      <a:pt x="775" y="216"/>
                      <a:pt x="767" y="210"/>
                      <a:pt x="759" y="205"/>
                    </a:cubicBezTo>
                    <a:cubicBezTo>
                      <a:pt x="752" y="201"/>
                      <a:pt x="746" y="196"/>
                      <a:pt x="739" y="192"/>
                    </a:cubicBezTo>
                    <a:cubicBezTo>
                      <a:pt x="738" y="191"/>
                      <a:pt x="737" y="190"/>
                      <a:pt x="737" y="190"/>
                    </a:cubicBezTo>
                    <a:cubicBezTo>
                      <a:pt x="736" y="190"/>
                      <a:pt x="736" y="190"/>
                      <a:pt x="736" y="189"/>
                    </a:cubicBezTo>
                    <a:cubicBezTo>
                      <a:pt x="736" y="189"/>
                      <a:pt x="735" y="188"/>
                      <a:pt x="734" y="188"/>
                    </a:cubicBezTo>
                    <a:cubicBezTo>
                      <a:pt x="734" y="188"/>
                      <a:pt x="734" y="188"/>
                      <a:pt x="733" y="187"/>
                    </a:cubicBezTo>
                    <a:cubicBezTo>
                      <a:pt x="734" y="188"/>
                      <a:pt x="734" y="188"/>
                      <a:pt x="734" y="188"/>
                    </a:cubicBezTo>
                    <a:close/>
                    <a:moveTo>
                      <a:pt x="735" y="192"/>
                    </a:moveTo>
                    <a:cubicBezTo>
                      <a:pt x="744" y="199"/>
                      <a:pt x="753" y="205"/>
                      <a:pt x="763" y="212"/>
                    </a:cubicBezTo>
                    <a:cubicBezTo>
                      <a:pt x="766" y="214"/>
                      <a:pt x="769" y="215"/>
                      <a:pt x="772" y="217"/>
                    </a:cubicBezTo>
                    <a:cubicBezTo>
                      <a:pt x="779" y="221"/>
                      <a:pt x="786" y="225"/>
                      <a:pt x="792" y="229"/>
                    </a:cubicBezTo>
                    <a:cubicBezTo>
                      <a:pt x="800" y="235"/>
                      <a:pt x="808" y="240"/>
                      <a:pt x="816" y="245"/>
                    </a:cubicBezTo>
                    <a:cubicBezTo>
                      <a:pt x="822" y="249"/>
                      <a:pt x="828" y="253"/>
                      <a:pt x="834" y="256"/>
                    </a:cubicBezTo>
                    <a:cubicBezTo>
                      <a:pt x="838" y="259"/>
                      <a:pt x="843" y="261"/>
                      <a:pt x="847" y="264"/>
                    </a:cubicBezTo>
                    <a:cubicBezTo>
                      <a:pt x="852" y="267"/>
                      <a:pt x="857" y="270"/>
                      <a:pt x="862" y="273"/>
                    </a:cubicBezTo>
                    <a:cubicBezTo>
                      <a:pt x="867" y="277"/>
                      <a:pt x="873" y="281"/>
                      <a:pt x="879" y="285"/>
                    </a:cubicBezTo>
                    <a:cubicBezTo>
                      <a:pt x="884" y="289"/>
                      <a:pt x="889" y="293"/>
                      <a:pt x="893" y="296"/>
                    </a:cubicBezTo>
                    <a:cubicBezTo>
                      <a:pt x="899" y="301"/>
                      <a:pt x="905" y="306"/>
                      <a:pt x="911" y="312"/>
                    </a:cubicBezTo>
                    <a:cubicBezTo>
                      <a:pt x="915" y="316"/>
                      <a:pt x="920" y="320"/>
                      <a:pt x="924" y="326"/>
                    </a:cubicBezTo>
                    <a:cubicBezTo>
                      <a:pt x="924" y="326"/>
                      <a:pt x="924" y="326"/>
                      <a:pt x="924" y="326"/>
                    </a:cubicBezTo>
                    <a:cubicBezTo>
                      <a:pt x="924" y="326"/>
                      <a:pt x="924" y="326"/>
                      <a:pt x="924" y="326"/>
                    </a:cubicBezTo>
                    <a:cubicBezTo>
                      <a:pt x="924" y="326"/>
                      <a:pt x="924" y="326"/>
                      <a:pt x="924" y="326"/>
                    </a:cubicBezTo>
                    <a:cubicBezTo>
                      <a:pt x="922" y="324"/>
                      <a:pt x="921" y="323"/>
                      <a:pt x="919" y="322"/>
                    </a:cubicBezTo>
                    <a:cubicBezTo>
                      <a:pt x="912" y="315"/>
                      <a:pt x="905" y="309"/>
                      <a:pt x="898" y="302"/>
                    </a:cubicBezTo>
                    <a:cubicBezTo>
                      <a:pt x="896" y="301"/>
                      <a:pt x="894" y="300"/>
                      <a:pt x="892" y="298"/>
                    </a:cubicBezTo>
                    <a:cubicBezTo>
                      <a:pt x="887" y="293"/>
                      <a:pt x="881" y="290"/>
                      <a:pt x="875" y="286"/>
                    </a:cubicBezTo>
                    <a:cubicBezTo>
                      <a:pt x="870" y="282"/>
                      <a:pt x="865" y="279"/>
                      <a:pt x="859" y="275"/>
                    </a:cubicBezTo>
                    <a:cubicBezTo>
                      <a:pt x="853" y="272"/>
                      <a:pt x="847" y="268"/>
                      <a:pt x="841" y="264"/>
                    </a:cubicBezTo>
                    <a:cubicBezTo>
                      <a:pt x="833" y="259"/>
                      <a:pt x="824" y="254"/>
                      <a:pt x="816" y="249"/>
                    </a:cubicBezTo>
                    <a:cubicBezTo>
                      <a:pt x="808" y="244"/>
                      <a:pt x="800" y="240"/>
                      <a:pt x="793" y="235"/>
                    </a:cubicBezTo>
                    <a:cubicBezTo>
                      <a:pt x="785" y="231"/>
                      <a:pt x="777" y="227"/>
                      <a:pt x="769" y="222"/>
                    </a:cubicBezTo>
                    <a:cubicBezTo>
                      <a:pt x="758" y="215"/>
                      <a:pt x="746" y="207"/>
                      <a:pt x="735" y="200"/>
                    </a:cubicBezTo>
                    <a:cubicBezTo>
                      <a:pt x="730" y="196"/>
                      <a:pt x="727" y="192"/>
                      <a:pt x="722" y="188"/>
                    </a:cubicBezTo>
                    <a:cubicBezTo>
                      <a:pt x="719" y="185"/>
                      <a:pt x="715" y="182"/>
                      <a:pt x="711" y="179"/>
                    </a:cubicBezTo>
                    <a:cubicBezTo>
                      <a:pt x="711" y="178"/>
                      <a:pt x="710" y="178"/>
                      <a:pt x="709" y="177"/>
                    </a:cubicBezTo>
                    <a:cubicBezTo>
                      <a:pt x="712" y="177"/>
                      <a:pt x="714" y="178"/>
                      <a:pt x="716" y="179"/>
                    </a:cubicBezTo>
                    <a:cubicBezTo>
                      <a:pt x="722" y="183"/>
                      <a:pt x="728" y="188"/>
                      <a:pt x="735" y="192"/>
                    </a:cubicBezTo>
                    <a:close/>
                    <a:moveTo>
                      <a:pt x="743" y="161"/>
                    </a:moveTo>
                    <a:cubicBezTo>
                      <a:pt x="743" y="162"/>
                      <a:pt x="743" y="162"/>
                      <a:pt x="742" y="162"/>
                    </a:cubicBezTo>
                    <a:cubicBezTo>
                      <a:pt x="742" y="162"/>
                      <a:pt x="742" y="162"/>
                      <a:pt x="742" y="162"/>
                    </a:cubicBezTo>
                    <a:cubicBezTo>
                      <a:pt x="742" y="162"/>
                      <a:pt x="742" y="162"/>
                      <a:pt x="742" y="162"/>
                    </a:cubicBezTo>
                    <a:cubicBezTo>
                      <a:pt x="743" y="162"/>
                      <a:pt x="743" y="162"/>
                      <a:pt x="743" y="161"/>
                    </a:cubicBezTo>
                    <a:cubicBezTo>
                      <a:pt x="744" y="161"/>
                      <a:pt x="744" y="161"/>
                      <a:pt x="744" y="161"/>
                    </a:cubicBezTo>
                    <a:cubicBezTo>
                      <a:pt x="744" y="161"/>
                      <a:pt x="744" y="161"/>
                      <a:pt x="743" y="161"/>
                    </a:cubicBezTo>
                    <a:close/>
                    <a:moveTo>
                      <a:pt x="900" y="262"/>
                    </a:moveTo>
                    <a:cubicBezTo>
                      <a:pt x="897" y="261"/>
                      <a:pt x="894" y="260"/>
                      <a:pt x="891" y="259"/>
                    </a:cubicBezTo>
                    <a:cubicBezTo>
                      <a:pt x="886" y="257"/>
                      <a:pt x="882" y="255"/>
                      <a:pt x="877" y="253"/>
                    </a:cubicBezTo>
                    <a:cubicBezTo>
                      <a:pt x="868" y="250"/>
                      <a:pt x="859" y="245"/>
                      <a:pt x="850" y="240"/>
                    </a:cubicBezTo>
                    <a:cubicBezTo>
                      <a:pt x="847" y="238"/>
                      <a:pt x="843" y="237"/>
                      <a:pt x="840" y="235"/>
                    </a:cubicBezTo>
                    <a:cubicBezTo>
                      <a:pt x="835" y="232"/>
                      <a:pt x="830" y="229"/>
                      <a:pt x="825" y="226"/>
                    </a:cubicBezTo>
                    <a:cubicBezTo>
                      <a:pt x="819" y="222"/>
                      <a:pt x="813" y="218"/>
                      <a:pt x="807" y="214"/>
                    </a:cubicBezTo>
                    <a:cubicBezTo>
                      <a:pt x="799" y="210"/>
                      <a:pt x="792" y="205"/>
                      <a:pt x="785" y="199"/>
                    </a:cubicBezTo>
                    <a:cubicBezTo>
                      <a:pt x="778" y="193"/>
                      <a:pt x="770" y="189"/>
                      <a:pt x="763" y="184"/>
                    </a:cubicBezTo>
                    <a:cubicBezTo>
                      <a:pt x="760" y="182"/>
                      <a:pt x="757" y="179"/>
                      <a:pt x="754" y="177"/>
                    </a:cubicBezTo>
                    <a:cubicBezTo>
                      <a:pt x="754" y="177"/>
                      <a:pt x="754" y="177"/>
                      <a:pt x="754" y="177"/>
                    </a:cubicBezTo>
                    <a:cubicBezTo>
                      <a:pt x="754" y="177"/>
                      <a:pt x="754" y="177"/>
                      <a:pt x="754" y="177"/>
                    </a:cubicBezTo>
                    <a:cubicBezTo>
                      <a:pt x="754" y="177"/>
                      <a:pt x="754" y="177"/>
                      <a:pt x="754" y="177"/>
                    </a:cubicBezTo>
                    <a:cubicBezTo>
                      <a:pt x="754" y="177"/>
                      <a:pt x="754" y="177"/>
                      <a:pt x="754" y="177"/>
                    </a:cubicBezTo>
                    <a:cubicBezTo>
                      <a:pt x="757" y="179"/>
                      <a:pt x="760" y="180"/>
                      <a:pt x="762" y="182"/>
                    </a:cubicBezTo>
                    <a:cubicBezTo>
                      <a:pt x="768" y="186"/>
                      <a:pt x="773" y="190"/>
                      <a:pt x="779" y="193"/>
                    </a:cubicBezTo>
                    <a:cubicBezTo>
                      <a:pt x="787" y="198"/>
                      <a:pt x="795" y="203"/>
                      <a:pt x="803" y="207"/>
                    </a:cubicBezTo>
                    <a:cubicBezTo>
                      <a:pt x="811" y="213"/>
                      <a:pt x="820" y="218"/>
                      <a:pt x="829" y="223"/>
                    </a:cubicBezTo>
                    <a:cubicBezTo>
                      <a:pt x="833" y="225"/>
                      <a:pt x="837" y="227"/>
                      <a:pt x="841" y="229"/>
                    </a:cubicBezTo>
                    <a:cubicBezTo>
                      <a:pt x="848" y="233"/>
                      <a:pt x="855" y="237"/>
                      <a:pt x="862" y="241"/>
                    </a:cubicBezTo>
                    <a:cubicBezTo>
                      <a:pt x="868" y="245"/>
                      <a:pt x="875" y="249"/>
                      <a:pt x="881" y="252"/>
                    </a:cubicBezTo>
                    <a:cubicBezTo>
                      <a:pt x="887" y="255"/>
                      <a:pt x="893" y="258"/>
                      <a:pt x="899" y="260"/>
                    </a:cubicBezTo>
                    <a:cubicBezTo>
                      <a:pt x="899" y="261"/>
                      <a:pt x="900" y="261"/>
                      <a:pt x="901" y="262"/>
                    </a:cubicBezTo>
                    <a:cubicBezTo>
                      <a:pt x="901" y="262"/>
                      <a:pt x="900" y="262"/>
                      <a:pt x="900" y="262"/>
                    </a:cubicBezTo>
                    <a:close/>
                    <a:moveTo>
                      <a:pt x="936" y="275"/>
                    </a:moveTo>
                    <a:cubicBezTo>
                      <a:pt x="932" y="274"/>
                      <a:pt x="929" y="272"/>
                      <a:pt x="925" y="270"/>
                    </a:cubicBezTo>
                    <a:cubicBezTo>
                      <a:pt x="910" y="263"/>
                      <a:pt x="895" y="255"/>
                      <a:pt x="880" y="248"/>
                    </a:cubicBezTo>
                    <a:cubicBezTo>
                      <a:pt x="873" y="244"/>
                      <a:pt x="866" y="240"/>
                      <a:pt x="859" y="236"/>
                    </a:cubicBezTo>
                    <a:cubicBezTo>
                      <a:pt x="852" y="232"/>
                      <a:pt x="845" y="228"/>
                      <a:pt x="838" y="224"/>
                    </a:cubicBezTo>
                    <a:cubicBezTo>
                      <a:pt x="834" y="222"/>
                      <a:pt x="830" y="220"/>
                      <a:pt x="827" y="218"/>
                    </a:cubicBezTo>
                    <a:cubicBezTo>
                      <a:pt x="821" y="215"/>
                      <a:pt x="815" y="211"/>
                      <a:pt x="810" y="208"/>
                    </a:cubicBezTo>
                    <a:cubicBezTo>
                      <a:pt x="802" y="203"/>
                      <a:pt x="793" y="199"/>
                      <a:pt x="785" y="194"/>
                    </a:cubicBezTo>
                    <a:cubicBezTo>
                      <a:pt x="780" y="191"/>
                      <a:pt x="775" y="188"/>
                      <a:pt x="770" y="184"/>
                    </a:cubicBezTo>
                    <a:cubicBezTo>
                      <a:pt x="771" y="184"/>
                      <a:pt x="771" y="184"/>
                      <a:pt x="771" y="184"/>
                    </a:cubicBezTo>
                    <a:cubicBezTo>
                      <a:pt x="774" y="185"/>
                      <a:pt x="776" y="186"/>
                      <a:pt x="779" y="188"/>
                    </a:cubicBezTo>
                    <a:cubicBezTo>
                      <a:pt x="789" y="194"/>
                      <a:pt x="800" y="199"/>
                      <a:pt x="810" y="204"/>
                    </a:cubicBezTo>
                    <a:cubicBezTo>
                      <a:pt x="817" y="208"/>
                      <a:pt x="824" y="211"/>
                      <a:pt x="831" y="215"/>
                    </a:cubicBezTo>
                    <a:cubicBezTo>
                      <a:pt x="834" y="216"/>
                      <a:pt x="838" y="218"/>
                      <a:pt x="841" y="219"/>
                    </a:cubicBezTo>
                    <a:cubicBezTo>
                      <a:pt x="848" y="223"/>
                      <a:pt x="854" y="226"/>
                      <a:pt x="861" y="230"/>
                    </a:cubicBezTo>
                    <a:cubicBezTo>
                      <a:pt x="867" y="233"/>
                      <a:pt x="874" y="237"/>
                      <a:pt x="880" y="240"/>
                    </a:cubicBezTo>
                    <a:cubicBezTo>
                      <a:pt x="885" y="243"/>
                      <a:pt x="891" y="247"/>
                      <a:pt x="896" y="250"/>
                    </a:cubicBezTo>
                    <a:cubicBezTo>
                      <a:pt x="902" y="253"/>
                      <a:pt x="907" y="256"/>
                      <a:pt x="912" y="259"/>
                    </a:cubicBezTo>
                    <a:cubicBezTo>
                      <a:pt x="916" y="262"/>
                      <a:pt x="921" y="265"/>
                      <a:pt x="925" y="268"/>
                    </a:cubicBezTo>
                    <a:cubicBezTo>
                      <a:pt x="929" y="270"/>
                      <a:pt x="932" y="272"/>
                      <a:pt x="936" y="274"/>
                    </a:cubicBezTo>
                    <a:cubicBezTo>
                      <a:pt x="936" y="274"/>
                      <a:pt x="936" y="275"/>
                      <a:pt x="936" y="275"/>
                    </a:cubicBezTo>
                    <a:cubicBezTo>
                      <a:pt x="936" y="275"/>
                      <a:pt x="936" y="275"/>
                      <a:pt x="936" y="275"/>
                    </a:cubicBezTo>
                    <a:close/>
                    <a:moveTo>
                      <a:pt x="943" y="278"/>
                    </a:moveTo>
                    <a:cubicBezTo>
                      <a:pt x="942" y="278"/>
                      <a:pt x="941" y="278"/>
                      <a:pt x="940" y="277"/>
                    </a:cubicBezTo>
                    <a:cubicBezTo>
                      <a:pt x="940" y="277"/>
                      <a:pt x="940" y="277"/>
                      <a:pt x="940" y="277"/>
                    </a:cubicBezTo>
                    <a:cubicBezTo>
                      <a:pt x="941" y="277"/>
                      <a:pt x="942" y="278"/>
                      <a:pt x="943" y="278"/>
                    </a:cubicBezTo>
                    <a:cubicBezTo>
                      <a:pt x="943" y="278"/>
                      <a:pt x="943" y="278"/>
                      <a:pt x="943" y="278"/>
                    </a:cubicBezTo>
                    <a:close/>
                    <a:moveTo>
                      <a:pt x="767" y="173"/>
                    </a:moveTo>
                    <a:cubicBezTo>
                      <a:pt x="772" y="175"/>
                      <a:pt x="777" y="176"/>
                      <a:pt x="781" y="177"/>
                    </a:cubicBezTo>
                    <a:cubicBezTo>
                      <a:pt x="792" y="180"/>
                      <a:pt x="803" y="184"/>
                      <a:pt x="814" y="187"/>
                    </a:cubicBezTo>
                    <a:cubicBezTo>
                      <a:pt x="820" y="189"/>
                      <a:pt x="825" y="192"/>
                      <a:pt x="831" y="194"/>
                    </a:cubicBezTo>
                    <a:cubicBezTo>
                      <a:pt x="841" y="199"/>
                      <a:pt x="851" y="204"/>
                      <a:pt x="861" y="210"/>
                    </a:cubicBezTo>
                    <a:cubicBezTo>
                      <a:pt x="867" y="213"/>
                      <a:pt x="873" y="216"/>
                      <a:pt x="880" y="219"/>
                    </a:cubicBezTo>
                    <a:cubicBezTo>
                      <a:pt x="880" y="219"/>
                      <a:pt x="881" y="219"/>
                      <a:pt x="881" y="220"/>
                    </a:cubicBezTo>
                    <a:cubicBezTo>
                      <a:pt x="886" y="223"/>
                      <a:pt x="890" y="226"/>
                      <a:pt x="895" y="229"/>
                    </a:cubicBezTo>
                    <a:cubicBezTo>
                      <a:pt x="898" y="232"/>
                      <a:pt x="902" y="235"/>
                      <a:pt x="905" y="237"/>
                    </a:cubicBezTo>
                    <a:cubicBezTo>
                      <a:pt x="912" y="242"/>
                      <a:pt x="919" y="247"/>
                      <a:pt x="925" y="253"/>
                    </a:cubicBezTo>
                    <a:cubicBezTo>
                      <a:pt x="930" y="257"/>
                      <a:pt x="935" y="261"/>
                      <a:pt x="940" y="266"/>
                    </a:cubicBezTo>
                    <a:cubicBezTo>
                      <a:pt x="939" y="266"/>
                      <a:pt x="939" y="266"/>
                      <a:pt x="939" y="267"/>
                    </a:cubicBezTo>
                    <a:cubicBezTo>
                      <a:pt x="936" y="264"/>
                      <a:pt x="933" y="262"/>
                      <a:pt x="930" y="260"/>
                    </a:cubicBezTo>
                    <a:cubicBezTo>
                      <a:pt x="919" y="252"/>
                      <a:pt x="908" y="245"/>
                      <a:pt x="897" y="237"/>
                    </a:cubicBezTo>
                    <a:cubicBezTo>
                      <a:pt x="888" y="230"/>
                      <a:pt x="878" y="223"/>
                      <a:pt x="868" y="218"/>
                    </a:cubicBezTo>
                    <a:cubicBezTo>
                      <a:pt x="854" y="209"/>
                      <a:pt x="839" y="202"/>
                      <a:pt x="823" y="196"/>
                    </a:cubicBezTo>
                    <a:cubicBezTo>
                      <a:pt x="816" y="194"/>
                      <a:pt x="809" y="192"/>
                      <a:pt x="803" y="189"/>
                    </a:cubicBezTo>
                    <a:cubicBezTo>
                      <a:pt x="796" y="187"/>
                      <a:pt x="790" y="183"/>
                      <a:pt x="784" y="181"/>
                    </a:cubicBezTo>
                    <a:cubicBezTo>
                      <a:pt x="778" y="179"/>
                      <a:pt x="772" y="177"/>
                      <a:pt x="767" y="175"/>
                    </a:cubicBezTo>
                    <a:cubicBezTo>
                      <a:pt x="767" y="174"/>
                      <a:pt x="767" y="174"/>
                      <a:pt x="767" y="173"/>
                    </a:cubicBezTo>
                    <a:close/>
                    <a:moveTo>
                      <a:pt x="763" y="173"/>
                    </a:moveTo>
                    <a:cubicBezTo>
                      <a:pt x="763" y="173"/>
                      <a:pt x="763" y="173"/>
                      <a:pt x="763" y="173"/>
                    </a:cubicBezTo>
                    <a:cubicBezTo>
                      <a:pt x="763" y="173"/>
                      <a:pt x="763" y="173"/>
                      <a:pt x="763" y="173"/>
                    </a:cubicBezTo>
                    <a:close/>
                    <a:moveTo>
                      <a:pt x="782" y="183"/>
                    </a:moveTo>
                    <a:cubicBezTo>
                      <a:pt x="784" y="184"/>
                      <a:pt x="787" y="186"/>
                      <a:pt x="790" y="187"/>
                    </a:cubicBezTo>
                    <a:cubicBezTo>
                      <a:pt x="799" y="190"/>
                      <a:pt x="809" y="194"/>
                      <a:pt x="818" y="198"/>
                    </a:cubicBezTo>
                    <a:cubicBezTo>
                      <a:pt x="830" y="202"/>
                      <a:pt x="841" y="206"/>
                      <a:pt x="852" y="212"/>
                    </a:cubicBezTo>
                    <a:cubicBezTo>
                      <a:pt x="863" y="219"/>
                      <a:pt x="874" y="225"/>
                      <a:pt x="885" y="232"/>
                    </a:cubicBezTo>
                    <a:cubicBezTo>
                      <a:pt x="893" y="237"/>
                      <a:pt x="900" y="242"/>
                      <a:pt x="907" y="247"/>
                    </a:cubicBezTo>
                    <a:cubicBezTo>
                      <a:pt x="912" y="251"/>
                      <a:pt x="917" y="253"/>
                      <a:pt x="921" y="256"/>
                    </a:cubicBezTo>
                    <a:cubicBezTo>
                      <a:pt x="924" y="258"/>
                      <a:pt x="926" y="261"/>
                      <a:pt x="929" y="263"/>
                    </a:cubicBezTo>
                    <a:cubicBezTo>
                      <a:pt x="934" y="267"/>
                      <a:pt x="940" y="270"/>
                      <a:pt x="946" y="274"/>
                    </a:cubicBezTo>
                    <a:cubicBezTo>
                      <a:pt x="946" y="275"/>
                      <a:pt x="946" y="275"/>
                      <a:pt x="946" y="275"/>
                    </a:cubicBezTo>
                    <a:cubicBezTo>
                      <a:pt x="941" y="274"/>
                      <a:pt x="938" y="272"/>
                      <a:pt x="934" y="269"/>
                    </a:cubicBezTo>
                    <a:cubicBezTo>
                      <a:pt x="928" y="265"/>
                      <a:pt x="922" y="261"/>
                      <a:pt x="916" y="257"/>
                    </a:cubicBezTo>
                    <a:cubicBezTo>
                      <a:pt x="907" y="252"/>
                      <a:pt x="898" y="246"/>
                      <a:pt x="889" y="241"/>
                    </a:cubicBezTo>
                    <a:cubicBezTo>
                      <a:pt x="883" y="238"/>
                      <a:pt x="878" y="235"/>
                      <a:pt x="873" y="232"/>
                    </a:cubicBezTo>
                    <a:cubicBezTo>
                      <a:pt x="867" y="229"/>
                      <a:pt x="862" y="226"/>
                      <a:pt x="857" y="224"/>
                    </a:cubicBezTo>
                    <a:cubicBezTo>
                      <a:pt x="853" y="222"/>
                      <a:pt x="850" y="220"/>
                      <a:pt x="846" y="218"/>
                    </a:cubicBezTo>
                    <a:cubicBezTo>
                      <a:pt x="843" y="216"/>
                      <a:pt x="840" y="215"/>
                      <a:pt x="837" y="213"/>
                    </a:cubicBezTo>
                    <a:cubicBezTo>
                      <a:pt x="831" y="211"/>
                      <a:pt x="826" y="208"/>
                      <a:pt x="821" y="205"/>
                    </a:cubicBezTo>
                    <a:cubicBezTo>
                      <a:pt x="815" y="202"/>
                      <a:pt x="809" y="200"/>
                      <a:pt x="803" y="197"/>
                    </a:cubicBezTo>
                    <a:cubicBezTo>
                      <a:pt x="794" y="192"/>
                      <a:pt x="785" y="187"/>
                      <a:pt x="776" y="183"/>
                    </a:cubicBezTo>
                    <a:cubicBezTo>
                      <a:pt x="772" y="181"/>
                      <a:pt x="769" y="179"/>
                      <a:pt x="765" y="177"/>
                    </a:cubicBezTo>
                    <a:cubicBezTo>
                      <a:pt x="762" y="176"/>
                      <a:pt x="758" y="174"/>
                      <a:pt x="755" y="172"/>
                    </a:cubicBezTo>
                    <a:cubicBezTo>
                      <a:pt x="755" y="172"/>
                      <a:pt x="754" y="172"/>
                      <a:pt x="754" y="172"/>
                    </a:cubicBezTo>
                    <a:cubicBezTo>
                      <a:pt x="754" y="172"/>
                      <a:pt x="754" y="172"/>
                      <a:pt x="754" y="172"/>
                    </a:cubicBezTo>
                    <a:cubicBezTo>
                      <a:pt x="754" y="172"/>
                      <a:pt x="753" y="171"/>
                      <a:pt x="753" y="171"/>
                    </a:cubicBezTo>
                    <a:cubicBezTo>
                      <a:pt x="753" y="171"/>
                      <a:pt x="753" y="171"/>
                      <a:pt x="753" y="171"/>
                    </a:cubicBezTo>
                    <a:cubicBezTo>
                      <a:pt x="753" y="171"/>
                      <a:pt x="754" y="172"/>
                      <a:pt x="754" y="172"/>
                    </a:cubicBezTo>
                    <a:cubicBezTo>
                      <a:pt x="754" y="172"/>
                      <a:pt x="754" y="172"/>
                      <a:pt x="754" y="172"/>
                    </a:cubicBezTo>
                    <a:cubicBezTo>
                      <a:pt x="754" y="172"/>
                      <a:pt x="755" y="172"/>
                      <a:pt x="755" y="172"/>
                    </a:cubicBezTo>
                    <a:cubicBezTo>
                      <a:pt x="764" y="176"/>
                      <a:pt x="773" y="179"/>
                      <a:pt x="782" y="183"/>
                    </a:cubicBezTo>
                    <a:close/>
                    <a:moveTo>
                      <a:pt x="771" y="158"/>
                    </a:moveTo>
                    <a:cubicBezTo>
                      <a:pt x="771" y="158"/>
                      <a:pt x="770" y="158"/>
                      <a:pt x="770" y="158"/>
                    </a:cubicBezTo>
                    <a:cubicBezTo>
                      <a:pt x="770" y="158"/>
                      <a:pt x="770" y="158"/>
                      <a:pt x="769" y="158"/>
                    </a:cubicBezTo>
                    <a:cubicBezTo>
                      <a:pt x="769" y="158"/>
                      <a:pt x="769" y="158"/>
                      <a:pt x="769" y="158"/>
                    </a:cubicBezTo>
                    <a:cubicBezTo>
                      <a:pt x="769" y="158"/>
                      <a:pt x="769" y="158"/>
                      <a:pt x="769" y="158"/>
                    </a:cubicBezTo>
                    <a:cubicBezTo>
                      <a:pt x="770" y="158"/>
                      <a:pt x="770" y="158"/>
                      <a:pt x="770" y="158"/>
                    </a:cubicBezTo>
                    <a:cubicBezTo>
                      <a:pt x="770" y="158"/>
                      <a:pt x="771" y="158"/>
                      <a:pt x="771" y="158"/>
                    </a:cubicBezTo>
                    <a:cubicBezTo>
                      <a:pt x="772" y="157"/>
                      <a:pt x="772" y="157"/>
                      <a:pt x="772" y="157"/>
                    </a:cubicBezTo>
                    <a:cubicBezTo>
                      <a:pt x="773" y="157"/>
                      <a:pt x="773" y="157"/>
                      <a:pt x="773" y="157"/>
                    </a:cubicBezTo>
                    <a:cubicBezTo>
                      <a:pt x="774" y="157"/>
                      <a:pt x="775" y="157"/>
                      <a:pt x="776" y="156"/>
                    </a:cubicBezTo>
                    <a:cubicBezTo>
                      <a:pt x="776" y="156"/>
                      <a:pt x="776" y="156"/>
                      <a:pt x="776" y="156"/>
                    </a:cubicBezTo>
                    <a:cubicBezTo>
                      <a:pt x="779" y="156"/>
                      <a:pt x="781" y="155"/>
                      <a:pt x="784" y="154"/>
                    </a:cubicBezTo>
                    <a:cubicBezTo>
                      <a:pt x="805" y="148"/>
                      <a:pt x="827" y="143"/>
                      <a:pt x="849" y="142"/>
                    </a:cubicBezTo>
                    <a:cubicBezTo>
                      <a:pt x="865" y="142"/>
                      <a:pt x="880" y="143"/>
                      <a:pt x="895" y="145"/>
                    </a:cubicBezTo>
                    <a:cubicBezTo>
                      <a:pt x="907" y="146"/>
                      <a:pt x="919" y="148"/>
                      <a:pt x="931" y="151"/>
                    </a:cubicBezTo>
                    <a:cubicBezTo>
                      <a:pt x="931" y="151"/>
                      <a:pt x="931" y="151"/>
                      <a:pt x="931" y="151"/>
                    </a:cubicBezTo>
                    <a:cubicBezTo>
                      <a:pt x="931" y="151"/>
                      <a:pt x="931" y="151"/>
                      <a:pt x="932" y="151"/>
                    </a:cubicBezTo>
                    <a:cubicBezTo>
                      <a:pt x="945" y="153"/>
                      <a:pt x="958" y="155"/>
                      <a:pt x="971" y="160"/>
                    </a:cubicBezTo>
                    <a:cubicBezTo>
                      <a:pt x="967" y="159"/>
                      <a:pt x="962" y="158"/>
                      <a:pt x="958" y="158"/>
                    </a:cubicBezTo>
                    <a:cubicBezTo>
                      <a:pt x="950" y="156"/>
                      <a:pt x="942" y="154"/>
                      <a:pt x="934" y="152"/>
                    </a:cubicBezTo>
                    <a:cubicBezTo>
                      <a:pt x="933" y="152"/>
                      <a:pt x="932" y="152"/>
                      <a:pt x="932" y="151"/>
                    </a:cubicBezTo>
                    <a:cubicBezTo>
                      <a:pt x="931" y="151"/>
                      <a:pt x="931" y="151"/>
                      <a:pt x="931" y="151"/>
                    </a:cubicBezTo>
                    <a:cubicBezTo>
                      <a:pt x="931" y="151"/>
                      <a:pt x="931" y="151"/>
                      <a:pt x="931" y="151"/>
                    </a:cubicBezTo>
                    <a:cubicBezTo>
                      <a:pt x="927" y="151"/>
                      <a:pt x="922" y="150"/>
                      <a:pt x="918" y="149"/>
                    </a:cubicBezTo>
                    <a:cubicBezTo>
                      <a:pt x="908" y="148"/>
                      <a:pt x="899" y="147"/>
                      <a:pt x="890" y="147"/>
                    </a:cubicBezTo>
                    <a:cubicBezTo>
                      <a:pt x="885" y="147"/>
                      <a:pt x="880" y="146"/>
                      <a:pt x="875" y="145"/>
                    </a:cubicBezTo>
                    <a:cubicBezTo>
                      <a:pt x="868" y="144"/>
                      <a:pt x="861" y="145"/>
                      <a:pt x="854" y="145"/>
                    </a:cubicBezTo>
                    <a:cubicBezTo>
                      <a:pt x="843" y="146"/>
                      <a:pt x="832" y="147"/>
                      <a:pt x="822" y="148"/>
                    </a:cubicBezTo>
                    <a:cubicBezTo>
                      <a:pt x="819" y="149"/>
                      <a:pt x="815" y="149"/>
                      <a:pt x="812" y="150"/>
                    </a:cubicBezTo>
                    <a:cubicBezTo>
                      <a:pt x="802" y="152"/>
                      <a:pt x="791" y="154"/>
                      <a:pt x="781" y="156"/>
                    </a:cubicBezTo>
                    <a:cubicBezTo>
                      <a:pt x="779" y="156"/>
                      <a:pt x="778" y="156"/>
                      <a:pt x="776" y="156"/>
                    </a:cubicBezTo>
                    <a:cubicBezTo>
                      <a:pt x="776" y="156"/>
                      <a:pt x="776" y="156"/>
                      <a:pt x="776" y="157"/>
                    </a:cubicBezTo>
                    <a:cubicBezTo>
                      <a:pt x="775" y="157"/>
                      <a:pt x="774" y="157"/>
                      <a:pt x="773" y="157"/>
                    </a:cubicBezTo>
                    <a:cubicBezTo>
                      <a:pt x="773" y="157"/>
                      <a:pt x="773" y="157"/>
                      <a:pt x="773" y="157"/>
                    </a:cubicBezTo>
                    <a:cubicBezTo>
                      <a:pt x="772" y="157"/>
                      <a:pt x="772" y="158"/>
                      <a:pt x="771" y="158"/>
                    </a:cubicBezTo>
                    <a:close/>
                    <a:moveTo>
                      <a:pt x="780" y="159"/>
                    </a:moveTo>
                    <a:cubicBezTo>
                      <a:pt x="780" y="159"/>
                      <a:pt x="780" y="159"/>
                      <a:pt x="780" y="159"/>
                    </a:cubicBezTo>
                    <a:cubicBezTo>
                      <a:pt x="778" y="160"/>
                      <a:pt x="776" y="160"/>
                      <a:pt x="774" y="160"/>
                    </a:cubicBezTo>
                    <a:cubicBezTo>
                      <a:pt x="774" y="160"/>
                      <a:pt x="773" y="160"/>
                      <a:pt x="773" y="160"/>
                    </a:cubicBezTo>
                    <a:cubicBezTo>
                      <a:pt x="773" y="160"/>
                      <a:pt x="774" y="160"/>
                      <a:pt x="774" y="160"/>
                    </a:cubicBezTo>
                    <a:cubicBezTo>
                      <a:pt x="776" y="160"/>
                      <a:pt x="778" y="160"/>
                      <a:pt x="780" y="159"/>
                    </a:cubicBezTo>
                    <a:cubicBezTo>
                      <a:pt x="780" y="159"/>
                      <a:pt x="780" y="159"/>
                      <a:pt x="780" y="159"/>
                    </a:cubicBezTo>
                    <a:cubicBezTo>
                      <a:pt x="781" y="159"/>
                      <a:pt x="782" y="158"/>
                      <a:pt x="784" y="158"/>
                    </a:cubicBezTo>
                    <a:cubicBezTo>
                      <a:pt x="796" y="156"/>
                      <a:pt x="808" y="153"/>
                      <a:pt x="820" y="151"/>
                    </a:cubicBezTo>
                    <a:cubicBezTo>
                      <a:pt x="821" y="150"/>
                      <a:pt x="823" y="151"/>
                      <a:pt x="824" y="150"/>
                    </a:cubicBezTo>
                    <a:cubicBezTo>
                      <a:pt x="834" y="150"/>
                      <a:pt x="844" y="149"/>
                      <a:pt x="854" y="148"/>
                    </a:cubicBezTo>
                    <a:cubicBezTo>
                      <a:pt x="864" y="147"/>
                      <a:pt x="874" y="147"/>
                      <a:pt x="884" y="149"/>
                    </a:cubicBezTo>
                    <a:cubicBezTo>
                      <a:pt x="890" y="149"/>
                      <a:pt x="895" y="149"/>
                      <a:pt x="901" y="150"/>
                    </a:cubicBezTo>
                    <a:cubicBezTo>
                      <a:pt x="908" y="150"/>
                      <a:pt x="915" y="151"/>
                      <a:pt x="921" y="153"/>
                    </a:cubicBezTo>
                    <a:cubicBezTo>
                      <a:pt x="932" y="155"/>
                      <a:pt x="943" y="157"/>
                      <a:pt x="953" y="160"/>
                    </a:cubicBezTo>
                    <a:cubicBezTo>
                      <a:pt x="960" y="161"/>
                      <a:pt x="968" y="162"/>
                      <a:pt x="975" y="164"/>
                    </a:cubicBezTo>
                    <a:cubicBezTo>
                      <a:pt x="987" y="167"/>
                      <a:pt x="999" y="172"/>
                      <a:pt x="1010" y="178"/>
                    </a:cubicBezTo>
                    <a:cubicBezTo>
                      <a:pt x="1016" y="182"/>
                      <a:pt x="1023" y="186"/>
                      <a:pt x="1029" y="190"/>
                    </a:cubicBezTo>
                    <a:cubicBezTo>
                      <a:pt x="1029" y="190"/>
                      <a:pt x="1029" y="191"/>
                      <a:pt x="1029" y="191"/>
                    </a:cubicBezTo>
                    <a:cubicBezTo>
                      <a:pt x="1028" y="191"/>
                      <a:pt x="1027" y="190"/>
                      <a:pt x="1026" y="190"/>
                    </a:cubicBezTo>
                    <a:cubicBezTo>
                      <a:pt x="1013" y="184"/>
                      <a:pt x="1001" y="179"/>
                      <a:pt x="988" y="173"/>
                    </a:cubicBezTo>
                    <a:cubicBezTo>
                      <a:pt x="977" y="168"/>
                      <a:pt x="966" y="166"/>
                      <a:pt x="954" y="163"/>
                    </a:cubicBezTo>
                    <a:cubicBezTo>
                      <a:pt x="946" y="161"/>
                      <a:pt x="937" y="159"/>
                      <a:pt x="928" y="157"/>
                    </a:cubicBezTo>
                    <a:cubicBezTo>
                      <a:pt x="922" y="156"/>
                      <a:pt x="915" y="154"/>
                      <a:pt x="909" y="154"/>
                    </a:cubicBezTo>
                    <a:cubicBezTo>
                      <a:pt x="892" y="153"/>
                      <a:pt x="875" y="153"/>
                      <a:pt x="859" y="152"/>
                    </a:cubicBezTo>
                    <a:cubicBezTo>
                      <a:pt x="843" y="152"/>
                      <a:pt x="828" y="153"/>
                      <a:pt x="813" y="154"/>
                    </a:cubicBezTo>
                    <a:cubicBezTo>
                      <a:pt x="809" y="154"/>
                      <a:pt x="804" y="155"/>
                      <a:pt x="800" y="156"/>
                    </a:cubicBezTo>
                    <a:cubicBezTo>
                      <a:pt x="794" y="157"/>
                      <a:pt x="787" y="158"/>
                      <a:pt x="780" y="159"/>
                    </a:cubicBezTo>
                    <a:close/>
                    <a:moveTo>
                      <a:pt x="791" y="165"/>
                    </a:moveTo>
                    <a:cubicBezTo>
                      <a:pt x="790" y="165"/>
                      <a:pt x="790" y="165"/>
                      <a:pt x="789" y="165"/>
                    </a:cubicBezTo>
                    <a:cubicBezTo>
                      <a:pt x="789" y="165"/>
                      <a:pt x="788" y="165"/>
                      <a:pt x="788" y="165"/>
                    </a:cubicBezTo>
                    <a:cubicBezTo>
                      <a:pt x="788" y="165"/>
                      <a:pt x="789" y="165"/>
                      <a:pt x="789" y="165"/>
                    </a:cubicBezTo>
                    <a:cubicBezTo>
                      <a:pt x="790" y="165"/>
                      <a:pt x="790" y="165"/>
                      <a:pt x="791" y="165"/>
                    </a:cubicBezTo>
                    <a:cubicBezTo>
                      <a:pt x="791" y="165"/>
                      <a:pt x="791" y="165"/>
                      <a:pt x="791" y="165"/>
                    </a:cubicBezTo>
                    <a:cubicBezTo>
                      <a:pt x="791" y="165"/>
                      <a:pt x="791" y="165"/>
                      <a:pt x="791" y="165"/>
                    </a:cubicBezTo>
                    <a:close/>
                    <a:moveTo>
                      <a:pt x="798" y="166"/>
                    </a:moveTo>
                    <a:cubicBezTo>
                      <a:pt x="797" y="166"/>
                      <a:pt x="796" y="166"/>
                      <a:pt x="795" y="166"/>
                    </a:cubicBezTo>
                    <a:cubicBezTo>
                      <a:pt x="795" y="165"/>
                      <a:pt x="795" y="165"/>
                      <a:pt x="795" y="165"/>
                    </a:cubicBezTo>
                    <a:cubicBezTo>
                      <a:pt x="796" y="165"/>
                      <a:pt x="797" y="165"/>
                      <a:pt x="798" y="166"/>
                    </a:cubicBezTo>
                    <a:cubicBezTo>
                      <a:pt x="798" y="166"/>
                      <a:pt x="799" y="166"/>
                      <a:pt x="799" y="166"/>
                    </a:cubicBezTo>
                    <a:cubicBezTo>
                      <a:pt x="799" y="166"/>
                      <a:pt x="799" y="166"/>
                      <a:pt x="799" y="166"/>
                    </a:cubicBezTo>
                    <a:cubicBezTo>
                      <a:pt x="803" y="166"/>
                      <a:pt x="808" y="166"/>
                      <a:pt x="813" y="166"/>
                    </a:cubicBezTo>
                    <a:cubicBezTo>
                      <a:pt x="820" y="167"/>
                      <a:pt x="827" y="167"/>
                      <a:pt x="835" y="168"/>
                    </a:cubicBezTo>
                    <a:cubicBezTo>
                      <a:pt x="840" y="168"/>
                      <a:pt x="845" y="169"/>
                      <a:pt x="850" y="169"/>
                    </a:cubicBezTo>
                    <a:cubicBezTo>
                      <a:pt x="854" y="170"/>
                      <a:pt x="858" y="171"/>
                      <a:pt x="862" y="172"/>
                    </a:cubicBezTo>
                    <a:cubicBezTo>
                      <a:pt x="871" y="173"/>
                      <a:pt x="879" y="174"/>
                      <a:pt x="888" y="175"/>
                    </a:cubicBezTo>
                    <a:cubicBezTo>
                      <a:pt x="891" y="175"/>
                      <a:pt x="893" y="176"/>
                      <a:pt x="895" y="176"/>
                    </a:cubicBezTo>
                    <a:cubicBezTo>
                      <a:pt x="895" y="176"/>
                      <a:pt x="895" y="176"/>
                      <a:pt x="895" y="175"/>
                    </a:cubicBezTo>
                    <a:cubicBezTo>
                      <a:pt x="893" y="174"/>
                      <a:pt x="891" y="173"/>
                      <a:pt x="888" y="173"/>
                    </a:cubicBezTo>
                    <a:cubicBezTo>
                      <a:pt x="880" y="171"/>
                      <a:pt x="871" y="170"/>
                      <a:pt x="862" y="169"/>
                    </a:cubicBezTo>
                    <a:cubicBezTo>
                      <a:pt x="856" y="168"/>
                      <a:pt x="850" y="166"/>
                      <a:pt x="844" y="165"/>
                    </a:cubicBezTo>
                    <a:cubicBezTo>
                      <a:pt x="839" y="165"/>
                      <a:pt x="834" y="165"/>
                      <a:pt x="830" y="164"/>
                    </a:cubicBezTo>
                    <a:cubicBezTo>
                      <a:pt x="829" y="164"/>
                      <a:pt x="827" y="164"/>
                      <a:pt x="826" y="164"/>
                    </a:cubicBezTo>
                    <a:cubicBezTo>
                      <a:pt x="826" y="164"/>
                      <a:pt x="826" y="164"/>
                      <a:pt x="826" y="164"/>
                    </a:cubicBezTo>
                    <a:cubicBezTo>
                      <a:pt x="824" y="164"/>
                      <a:pt x="822" y="164"/>
                      <a:pt x="821" y="163"/>
                    </a:cubicBezTo>
                    <a:cubicBezTo>
                      <a:pt x="821" y="163"/>
                      <a:pt x="821" y="163"/>
                      <a:pt x="821" y="163"/>
                    </a:cubicBezTo>
                    <a:cubicBezTo>
                      <a:pt x="821" y="163"/>
                      <a:pt x="821" y="163"/>
                      <a:pt x="821" y="163"/>
                    </a:cubicBezTo>
                    <a:cubicBezTo>
                      <a:pt x="822" y="163"/>
                      <a:pt x="824" y="164"/>
                      <a:pt x="826" y="164"/>
                    </a:cubicBezTo>
                    <a:cubicBezTo>
                      <a:pt x="826" y="164"/>
                      <a:pt x="826" y="164"/>
                      <a:pt x="826" y="164"/>
                    </a:cubicBezTo>
                    <a:cubicBezTo>
                      <a:pt x="830" y="164"/>
                      <a:pt x="835" y="163"/>
                      <a:pt x="839" y="163"/>
                    </a:cubicBezTo>
                    <a:cubicBezTo>
                      <a:pt x="846" y="164"/>
                      <a:pt x="854" y="164"/>
                      <a:pt x="861" y="165"/>
                    </a:cubicBezTo>
                    <a:cubicBezTo>
                      <a:pt x="866" y="165"/>
                      <a:pt x="871" y="166"/>
                      <a:pt x="875" y="167"/>
                    </a:cubicBezTo>
                    <a:cubicBezTo>
                      <a:pt x="887" y="169"/>
                      <a:pt x="899" y="172"/>
                      <a:pt x="910" y="176"/>
                    </a:cubicBezTo>
                    <a:cubicBezTo>
                      <a:pt x="920" y="180"/>
                      <a:pt x="930" y="184"/>
                      <a:pt x="939" y="189"/>
                    </a:cubicBezTo>
                    <a:cubicBezTo>
                      <a:pt x="949" y="193"/>
                      <a:pt x="959" y="197"/>
                      <a:pt x="967" y="204"/>
                    </a:cubicBezTo>
                    <a:cubicBezTo>
                      <a:pt x="966" y="203"/>
                      <a:pt x="965" y="203"/>
                      <a:pt x="963" y="202"/>
                    </a:cubicBezTo>
                    <a:cubicBezTo>
                      <a:pt x="958" y="199"/>
                      <a:pt x="953" y="197"/>
                      <a:pt x="948" y="195"/>
                    </a:cubicBezTo>
                    <a:cubicBezTo>
                      <a:pt x="936" y="189"/>
                      <a:pt x="925" y="184"/>
                      <a:pt x="913" y="179"/>
                    </a:cubicBezTo>
                    <a:cubicBezTo>
                      <a:pt x="911" y="178"/>
                      <a:pt x="908" y="177"/>
                      <a:pt x="906" y="179"/>
                    </a:cubicBezTo>
                    <a:cubicBezTo>
                      <a:pt x="906" y="180"/>
                      <a:pt x="907" y="180"/>
                      <a:pt x="908" y="180"/>
                    </a:cubicBezTo>
                    <a:cubicBezTo>
                      <a:pt x="911" y="181"/>
                      <a:pt x="913" y="182"/>
                      <a:pt x="916" y="183"/>
                    </a:cubicBezTo>
                    <a:cubicBezTo>
                      <a:pt x="919" y="184"/>
                      <a:pt x="921" y="185"/>
                      <a:pt x="923" y="186"/>
                    </a:cubicBezTo>
                    <a:cubicBezTo>
                      <a:pt x="931" y="190"/>
                      <a:pt x="939" y="193"/>
                      <a:pt x="947" y="197"/>
                    </a:cubicBezTo>
                    <a:cubicBezTo>
                      <a:pt x="955" y="201"/>
                      <a:pt x="963" y="205"/>
                      <a:pt x="971" y="209"/>
                    </a:cubicBezTo>
                    <a:cubicBezTo>
                      <a:pt x="977" y="212"/>
                      <a:pt x="983" y="216"/>
                      <a:pt x="989" y="220"/>
                    </a:cubicBezTo>
                    <a:cubicBezTo>
                      <a:pt x="993" y="222"/>
                      <a:pt x="996" y="224"/>
                      <a:pt x="1000" y="226"/>
                    </a:cubicBezTo>
                    <a:cubicBezTo>
                      <a:pt x="1011" y="231"/>
                      <a:pt x="1021" y="239"/>
                      <a:pt x="1031" y="247"/>
                    </a:cubicBezTo>
                    <a:cubicBezTo>
                      <a:pt x="1031" y="247"/>
                      <a:pt x="1031" y="247"/>
                      <a:pt x="1031" y="248"/>
                    </a:cubicBezTo>
                    <a:cubicBezTo>
                      <a:pt x="1031" y="248"/>
                      <a:pt x="1031" y="248"/>
                      <a:pt x="1031" y="248"/>
                    </a:cubicBezTo>
                    <a:cubicBezTo>
                      <a:pt x="1032" y="248"/>
                      <a:pt x="1033" y="248"/>
                      <a:pt x="1033" y="249"/>
                    </a:cubicBezTo>
                    <a:cubicBezTo>
                      <a:pt x="1034" y="249"/>
                      <a:pt x="1034" y="250"/>
                      <a:pt x="1035" y="250"/>
                    </a:cubicBezTo>
                    <a:cubicBezTo>
                      <a:pt x="1035" y="250"/>
                      <a:pt x="1035" y="251"/>
                      <a:pt x="1036" y="251"/>
                    </a:cubicBezTo>
                    <a:cubicBezTo>
                      <a:pt x="1035" y="251"/>
                      <a:pt x="1035" y="250"/>
                      <a:pt x="1035" y="250"/>
                    </a:cubicBezTo>
                    <a:cubicBezTo>
                      <a:pt x="1034" y="250"/>
                      <a:pt x="1034" y="249"/>
                      <a:pt x="1033" y="249"/>
                    </a:cubicBezTo>
                    <a:cubicBezTo>
                      <a:pt x="1033" y="249"/>
                      <a:pt x="1032" y="248"/>
                      <a:pt x="1031" y="248"/>
                    </a:cubicBezTo>
                    <a:cubicBezTo>
                      <a:pt x="1031" y="248"/>
                      <a:pt x="1031" y="248"/>
                      <a:pt x="1031" y="248"/>
                    </a:cubicBezTo>
                    <a:cubicBezTo>
                      <a:pt x="1027" y="245"/>
                      <a:pt x="1023" y="243"/>
                      <a:pt x="1019" y="240"/>
                    </a:cubicBezTo>
                    <a:cubicBezTo>
                      <a:pt x="1012" y="236"/>
                      <a:pt x="1005" y="232"/>
                      <a:pt x="999" y="228"/>
                    </a:cubicBezTo>
                    <a:cubicBezTo>
                      <a:pt x="994" y="225"/>
                      <a:pt x="989" y="221"/>
                      <a:pt x="983" y="218"/>
                    </a:cubicBezTo>
                    <a:cubicBezTo>
                      <a:pt x="977" y="214"/>
                      <a:pt x="970" y="211"/>
                      <a:pt x="963" y="208"/>
                    </a:cubicBezTo>
                    <a:cubicBezTo>
                      <a:pt x="960" y="207"/>
                      <a:pt x="958" y="206"/>
                      <a:pt x="955" y="204"/>
                    </a:cubicBezTo>
                    <a:cubicBezTo>
                      <a:pt x="948" y="201"/>
                      <a:pt x="940" y="198"/>
                      <a:pt x="932" y="194"/>
                    </a:cubicBezTo>
                    <a:cubicBezTo>
                      <a:pt x="923" y="189"/>
                      <a:pt x="913" y="186"/>
                      <a:pt x="903" y="182"/>
                    </a:cubicBezTo>
                    <a:cubicBezTo>
                      <a:pt x="895" y="179"/>
                      <a:pt x="887" y="177"/>
                      <a:pt x="879" y="176"/>
                    </a:cubicBezTo>
                    <a:cubicBezTo>
                      <a:pt x="871" y="175"/>
                      <a:pt x="864" y="173"/>
                      <a:pt x="857" y="172"/>
                    </a:cubicBezTo>
                    <a:cubicBezTo>
                      <a:pt x="852" y="171"/>
                      <a:pt x="847" y="171"/>
                      <a:pt x="842" y="171"/>
                    </a:cubicBezTo>
                    <a:cubicBezTo>
                      <a:pt x="835" y="170"/>
                      <a:pt x="828" y="170"/>
                      <a:pt x="822" y="169"/>
                    </a:cubicBezTo>
                    <a:cubicBezTo>
                      <a:pt x="815" y="168"/>
                      <a:pt x="808" y="167"/>
                      <a:pt x="801" y="167"/>
                    </a:cubicBezTo>
                    <a:cubicBezTo>
                      <a:pt x="801" y="166"/>
                      <a:pt x="800" y="166"/>
                      <a:pt x="799" y="166"/>
                    </a:cubicBezTo>
                    <a:cubicBezTo>
                      <a:pt x="799" y="166"/>
                      <a:pt x="799" y="166"/>
                      <a:pt x="799" y="166"/>
                    </a:cubicBezTo>
                    <a:cubicBezTo>
                      <a:pt x="799" y="166"/>
                      <a:pt x="798" y="166"/>
                      <a:pt x="798" y="166"/>
                    </a:cubicBezTo>
                    <a:close/>
                    <a:moveTo>
                      <a:pt x="808" y="171"/>
                    </a:moveTo>
                    <a:cubicBezTo>
                      <a:pt x="808" y="171"/>
                      <a:pt x="807" y="171"/>
                      <a:pt x="807" y="171"/>
                    </a:cubicBezTo>
                    <a:cubicBezTo>
                      <a:pt x="807" y="171"/>
                      <a:pt x="807" y="171"/>
                      <a:pt x="807" y="171"/>
                    </a:cubicBezTo>
                    <a:cubicBezTo>
                      <a:pt x="806" y="171"/>
                      <a:pt x="804" y="170"/>
                      <a:pt x="803" y="170"/>
                    </a:cubicBezTo>
                    <a:cubicBezTo>
                      <a:pt x="803" y="170"/>
                      <a:pt x="803" y="170"/>
                      <a:pt x="803" y="170"/>
                    </a:cubicBezTo>
                    <a:cubicBezTo>
                      <a:pt x="802" y="170"/>
                      <a:pt x="800" y="170"/>
                      <a:pt x="799" y="170"/>
                    </a:cubicBezTo>
                    <a:cubicBezTo>
                      <a:pt x="799" y="170"/>
                      <a:pt x="799" y="170"/>
                      <a:pt x="799" y="170"/>
                    </a:cubicBezTo>
                    <a:cubicBezTo>
                      <a:pt x="800" y="170"/>
                      <a:pt x="802" y="170"/>
                      <a:pt x="803" y="170"/>
                    </a:cubicBezTo>
                    <a:cubicBezTo>
                      <a:pt x="803" y="170"/>
                      <a:pt x="803" y="170"/>
                      <a:pt x="803" y="170"/>
                    </a:cubicBezTo>
                    <a:cubicBezTo>
                      <a:pt x="804" y="170"/>
                      <a:pt x="805" y="171"/>
                      <a:pt x="807" y="171"/>
                    </a:cubicBezTo>
                    <a:cubicBezTo>
                      <a:pt x="807" y="171"/>
                      <a:pt x="807" y="171"/>
                      <a:pt x="807" y="171"/>
                    </a:cubicBezTo>
                    <a:cubicBezTo>
                      <a:pt x="807" y="171"/>
                      <a:pt x="808" y="171"/>
                      <a:pt x="808" y="171"/>
                    </a:cubicBezTo>
                    <a:cubicBezTo>
                      <a:pt x="808" y="171"/>
                      <a:pt x="808" y="171"/>
                      <a:pt x="808" y="171"/>
                    </a:cubicBezTo>
                    <a:close/>
                    <a:moveTo>
                      <a:pt x="1013" y="244"/>
                    </a:moveTo>
                    <a:cubicBezTo>
                      <a:pt x="1006" y="240"/>
                      <a:pt x="999" y="236"/>
                      <a:pt x="993" y="232"/>
                    </a:cubicBezTo>
                    <a:cubicBezTo>
                      <a:pt x="985" y="228"/>
                      <a:pt x="977" y="223"/>
                      <a:pt x="970" y="219"/>
                    </a:cubicBezTo>
                    <a:cubicBezTo>
                      <a:pt x="966" y="217"/>
                      <a:pt x="963" y="216"/>
                      <a:pt x="960" y="214"/>
                    </a:cubicBezTo>
                    <a:cubicBezTo>
                      <a:pt x="958" y="214"/>
                      <a:pt x="957" y="214"/>
                      <a:pt x="956" y="214"/>
                    </a:cubicBezTo>
                    <a:cubicBezTo>
                      <a:pt x="956" y="214"/>
                      <a:pt x="956" y="214"/>
                      <a:pt x="955" y="214"/>
                    </a:cubicBezTo>
                    <a:cubicBezTo>
                      <a:pt x="956" y="215"/>
                      <a:pt x="956" y="215"/>
                      <a:pt x="957" y="216"/>
                    </a:cubicBezTo>
                    <a:cubicBezTo>
                      <a:pt x="967" y="221"/>
                      <a:pt x="976" y="226"/>
                      <a:pt x="986" y="232"/>
                    </a:cubicBezTo>
                    <a:cubicBezTo>
                      <a:pt x="990" y="234"/>
                      <a:pt x="995" y="237"/>
                      <a:pt x="999" y="239"/>
                    </a:cubicBezTo>
                    <a:cubicBezTo>
                      <a:pt x="999" y="239"/>
                      <a:pt x="999" y="239"/>
                      <a:pt x="999" y="239"/>
                    </a:cubicBezTo>
                    <a:cubicBezTo>
                      <a:pt x="999" y="239"/>
                      <a:pt x="999" y="239"/>
                      <a:pt x="999" y="239"/>
                    </a:cubicBezTo>
                    <a:cubicBezTo>
                      <a:pt x="1000" y="240"/>
                      <a:pt x="1001" y="240"/>
                      <a:pt x="1001" y="240"/>
                    </a:cubicBezTo>
                    <a:cubicBezTo>
                      <a:pt x="1001" y="240"/>
                      <a:pt x="1001" y="240"/>
                      <a:pt x="1001" y="240"/>
                    </a:cubicBezTo>
                    <a:cubicBezTo>
                      <a:pt x="1000" y="240"/>
                      <a:pt x="1000" y="240"/>
                      <a:pt x="999" y="239"/>
                    </a:cubicBezTo>
                    <a:cubicBezTo>
                      <a:pt x="999" y="239"/>
                      <a:pt x="999" y="239"/>
                      <a:pt x="999" y="239"/>
                    </a:cubicBezTo>
                    <a:cubicBezTo>
                      <a:pt x="999" y="239"/>
                      <a:pt x="999" y="239"/>
                      <a:pt x="999" y="239"/>
                    </a:cubicBezTo>
                    <a:cubicBezTo>
                      <a:pt x="991" y="236"/>
                      <a:pt x="983" y="234"/>
                      <a:pt x="975" y="231"/>
                    </a:cubicBezTo>
                    <a:cubicBezTo>
                      <a:pt x="961" y="225"/>
                      <a:pt x="946" y="220"/>
                      <a:pt x="932" y="214"/>
                    </a:cubicBezTo>
                    <a:cubicBezTo>
                      <a:pt x="927" y="213"/>
                      <a:pt x="923" y="212"/>
                      <a:pt x="919" y="210"/>
                    </a:cubicBezTo>
                    <a:cubicBezTo>
                      <a:pt x="905" y="205"/>
                      <a:pt x="891" y="199"/>
                      <a:pt x="877" y="194"/>
                    </a:cubicBezTo>
                    <a:cubicBezTo>
                      <a:pt x="871" y="192"/>
                      <a:pt x="865" y="190"/>
                      <a:pt x="859" y="189"/>
                    </a:cubicBezTo>
                    <a:cubicBezTo>
                      <a:pt x="856" y="187"/>
                      <a:pt x="852" y="186"/>
                      <a:pt x="848" y="185"/>
                    </a:cubicBezTo>
                    <a:cubicBezTo>
                      <a:pt x="839" y="181"/>
                      <a:pt x="830" y="178"/>
                      <a:pt x="821" y="177"/>
                    </a:cubicBezTo>
                    <a:cubicBezTo>
                      <a:pt x="817" y="176"/>
                      <a:pt x="814" y="175"/>
                      <a:pt x="810" y="174"/>
                    </a:cubicBezTo>
                    <a:cubicBezTo>
                      <a:pt x="814" y="174"/>
                      <a:pt x="818" y="174"/>
                      <a:pt x="821" y="175"/>
                    </a:cubicBezTo>
                    <a:cubicBezTo>
                      <a:pt x="831" y="177"/>
                      <a:pt x="841" y="179"/>
                      <a:pt x="851" y="182"/>
                    </a:cubicBezTo>
                    <a:cubicBezTo>
                      <a:pt x="858" y="183"/>
                      <a:pt x="865" y="185"/>
                      <a:pt x="872" y="187"/>
                    </a:cubicBezTo>
                    <a:cubicBezTo>
                      <a:pt x="876" y="188"/>
                      <a:pt x="879" y="190"/>
                      <a:pt x="883" y="191"/>
                    </a:cubicBezTo>
                    <a:cubicBezTo>
                      <a:pt x="890" y="193"/>
                      <a:pt x="897" y="195"/>
                      <a:pt x="904" y="197"/>
                    </a:cubicBezTo>
                    <a:cubicBezTo>
                      <a:pt x="914" y="200"/>
                      <a:pt x="923" y="203"/>
                      <a:pt x="933" y="206"/>
                    </a:cubicBezTo>
                    <a:cubicBezTo>
                      <a:pt x="937" y="207"/>
                      <a:pt x="940" y="208"/>
                      <a:pt x="944" y="209"/>
                    </a:cubicBezTo>
                    <a:cubicBezTo>
                      <a:pt x="944" y="209"/>
                      <a:pt x="944" y="209"/>
                      <a:pt x="944" y="209"/>
                    </a:cubicBezTo>
                    <a:cubicBezTo>
                      <a:pt x="943" y="208"/>
                      <a:pt x="942" y="207"/>
                      <a:pt x="941" y="207"/>
                    </a:cubicBezTo>
                    <a:cubicBezTo>
                      <a:pt x="929" y="203"/>
                      <a:pt x="918" y="199"/>
                      <a:pt x="906" y="195"/>
                    </a:cubicBezTo>
                    <a:cubicBezTo>
                      <a:pt x="894" y="191"/>
                      <a:pt x="882" y="187"/>
                      <a:pt x="870" y="184"/>
                    </a:cubicBezTo>
                    <a:cubicBezTo>
                      <a:pt x="863" y="182"/>
                      <a:pt x="856" y="180"/>
                      <a:pt x="849" y="178"/>
                    </a:cubicBezTo>
                    <a:cubicBezTo>
                      <a:pt x="843" y="177"/>
                      <a:pt x="836" y="175"/>
                      <a:pt x="830" y="174"/>
                    </a:cubicBezTo>
                    <a:cubicBezTo>
                      <a:pt x="831" y="173"/>
                      <a:pt x="831" y="173"/>
                      <a:pt x="831" y="173"/>
                    </a:cubicBezTo>
                    <a:cubicBezTo>
                      <a:pt x="838" y="174"/>
                      <a:pt x="844" y="174"/>
                      <a:pt x="850" y="175"/>
                    </a:cubicBezTo>
                    <a:cubicBezTo>
                      <a:pt x="858" y="176"/>
                      <a:pt x="866" y="177"/>
                      <a:pt x="873" y="179"/>
                    </a:cubicBezTo>
                    <a:cubicBezTo>
                      <a:pt x="882" y="180"/>
                      <a:pt x="890" y="182"/>
                      <a:pt x="898" y="184"/>
                    </a:cubicBezTo>
                    <a:cubicBezTo>
                      <a:pt x="905" y="187"/>
                      <a:pt x="912" y="189"/>
                      <a:pt x="919" y="192"/>
                    </a:cubicBezTo>
                    <a:cubicBezTo>
                      <a:pt x="932" y="198"/>
                      <a:pt x="946" y="203"/>
                      <a:pt x="958" y="210"/>
                    </a:cubicBezTo>
                    <a:cubicBezTo>
                      <a:pt x="963" y="213"/>
                      <a:pt x="969" y="215"/>
                      <a:pt x="974" y="217"/>
                    </a:cubicBezTo>
                    <a:cubicBezTo>
                      <a:pt x="981" y="221"/>
                      <a:pt x="989" y="225"/>
                      <a:pt x="996" y="229"/>
                    </a:cubicBezTo>
                    <a:cubicBezTo>
                      <a:pt x="1002" y="233"/>
                      <a:pt x="1008" y="237"/>
                      <a:pt x="1014" y="241"/>
                    </a:cubicBezTo>
                    <a:cubicBezTo>
                      <a:pt x="1021" y="246"/>
                      <a:pt x="1027" y="250"/>
                      <a:pt x="1034" y="254"/>
                    </a:cubicBezTo>
                    <a:cubicBezTo>
                      <a:pt x="1035" y="255"/>
                      <a:pt x="1035" y="255"/>
                      <a:pt x="1036" y="256"/>
                    </a:cubicBezTo>
                    <a:cubicBezTo>
                      <a:pt x="1028" y="252"/>
                      <a:pt x="1021" y="248"/>
                      <a:pt x="1013" y="244"/>
                    </a:cubicBezTo>
                    <a:close/>
                    <a:moveTo>
                      <a:pt x="1041" y="258"/>
                    </a:moveTo>
                    <a:cubicBezTo>
                      <a:pt x="1041" y="258"/>
                      <a:pt x="1040" y="258"/>
                      <a:pt x="1040" y="257"/>
                    </a:cubicBezTo>
                    <a:cubicBezTo>
                      <a:pt x="1040" y="257"/>
                      <a:pt x="1040" y="257"/>
                      <a:pt x="1039" y="257"/>
                    </a:cubicBezTo>
                    <a:cubicBezTo>
                      <a:pt x="1039" y="257"/>
                      <a:pt x="1039" y="257"/>
                      <a:pt x="1039" y="257"/>
                    </a:cubicBezTo>
                    <a:cubicBezTo>
                      <a:pt x="1039" y="257"/>
                      <a:pt x="1039" y="257"/>
                      <a:pt x="1039" y="257"/>
                    </a:cubicBezTo>
                    <a:cubicBezTo>
                      <a:pt x="1040" y="257"/>
                      <a:pt x="1040" y="257"/>
                      <a:pt x="1040" y="257"/>
                    </a:cubicBezTo>
                    <a:cubicBezTo>
                      <a:pt x="1040" y="258"/>
                      <a:pt x="1041" y="258"/>
                      <a:pt x="1041" y="258"/>
                    </a:cubicBezTo>
                    <a:cubicBezTo>
                      <a:pt x="1041" y="258"/>
                      <a:pt x="1041" y="258"/>
                      <a:pt x="1041" y="258"/>
                    </a:cubicBezTo>
                    <a:close/>
                    <a:moveTo>
                      <a:pt x="1047" y="261"/>
                    </a:moveTo>
                    <a:cubicBezTo>
                      <a:pt x="1046" y="261"/>
                      <a:pt x="1046" y="261"/>
                      <a:pt x="1045" y="260"/>
                    </a:cubicBezTo>
                    <a:cubicBezTo>
                      <a:pt x="1045" y="260"/>
                      <a:pt x="1045" y="260"/>
                      <a:pt x="1045" y="260"/>
                    </a:cubicBezTo>
                    <a:cubicBezTo>
                      <a:pt x="1046" y="260"/>
                      <a:pt x="1046" y="261"/>
                      <a:pt x="1047" y="261"/>
                    </a:cubicBezTo>
                    <a:cubicBezTo>
                      <a:pt x="1047" y="261"/>
                      <a:pt x="1047" y="261"/>
                      <a:pt x="1047" y="2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7"/>
              <p:cNvSpPr/>
              <p:nvPr/>
            </p:nvSpPr>
            <p:spPr>
              <a:xfrm>
                <a:off x="4453534" y="3478264"/>
                <a:ext cx="30492" cy="19778"/>
              </a:xfrm>
              <a:custGeom>
                <a:avLst/>
                <a:gdLst/>
                <a:ahLst/>
                <a:cxnLst/>
                <a:rect l="l" t="t" r="r" b="b"/>
                <a:pathLst>
                  <a:path w="32" h="21" extrusionOk="0">
                    <a:moveTo>
                      <a:pt x="0" y="21"/>
                    </a:moveTo>
                    <a:cubicBezTo>
                      <a:pt x="12" y="14"/>
                      <a:pt x="22" y="7"/>
                      <a:pt x="32" y="0"/>
                    </a:cubicBezTo>
                    <a:cubicBezTo>
                      <a:pt x="29" y="0"/>
                      <a:pt x="2" y="18"/>
                      <a:pt x="0" y="2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6" name="Google Shape;276;p7"/>
            <p:cNvGrpSpPr/>
            <p:nvPr/>
          </p:nvGrpSpPr>
          <p:grpSpPr>
            <a:xfrm rot="502430" flipH="1">
              <a:off x="7293910" y="214393"/>
              <a:ext cx="2545925" cy="1503982"/>
              <a:chOff x="2436958" y="1235878"/>
              <a:chExt cx="1103471" cy="651865"/>
            </a:xfrm>
          </p:grpSpPr>
          <p:sp>
            <p:nvSpPr>
              <p:cNvPr id="277" name="Google Shape;277;p7"/>
              <p:cNvSpPr/>
              <p:nvPr/>
            </p:nvSpPr>
            <p:spPr>
              <a:xfrm>
                <a:off x="3394564" y="1318289"/>
                <a:ext cx="824" cy="824"/>
              </a:xfrm>
              <a:custGeom>
                <a:avLst/>
                <a:gdLst/>
                <a:ahLst/>
                <a:cxnLst/>
                <a:rect l="l" t="t" r="r" b="b"/>
                <a:pathLst>
                  <a:path w="1" h="1" extrusionOk="0">
                    <a:moveTo>
                      <a:pt x="1" y="1"/>
                    </a:moveTo>
                    <a:cubicBezTo>
                      <a:pt x="1" y="1"/>
                      <a:pt x="0" y="0"/>
                      <a:pt x="0" y="0"/>
                    </a:cubicBezTo>
                    <a:cubicBezTo>
                      <a:pt x="0" y="0"/>
                      <a:pt x="0" y="1"/>
                      <a:pt x="0" y="1"/>
                    </a:cubicBezTo>
                    <a:lnTo>
                      <a:pt x="1" y="1"/>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7"/>
              <p:cNvSpPr/>
              <p:nvPr/>
            </p:nvSpPr>
            <p:spPr>
              <a:xfrm>
                <a:off x="2436958" y="1235878"/>
                <a:ext cx="1103471" cy="651865"/>
              </a:xfrm>
              <a:custGeom>
                <a:avLst/>
                <a:gdLst/>
                <a:ahLst/>
                <a:cxnLst/>
                <a:rect l="l" t="t" r="r" b="b"/>
                <a:pathLst>
                  <a:path w="1170" h="691" extrusionOk="0">
                    <a:moveTo>
                      <a:pt x="1167" y="257"/>
                    </a:moveTo>
                    <a:cubicBezTo>
                      <a:pt x="1166" y="257"/>
                      <a:pt x="1165" y="256"/>
                      <a:pt x="1163" y="256"/>
                    </a:cubicBezTo>
                    <a:cubicBezTo>
                      <a:pt x="1163" y="254"/>
                      <a:pt x="1163" y="251"/>
                      <a:pt x="1164" y="249"/>
                    </a:cubicBezTo>
                    <a:cubicBezTo>
                      <a:pt x="1165" y="236"/>
                      <a:pt x="1165" y="222"/>
                      <a:pt x="1163" y="208"/>
                    </a:cubicBezTo>
                    <a:cubicBezTo>
                      <a:pt x="1161" y="200"/>
                      <a:pt x="1159" y="192"/>
                      <a:pt x="1155" y="185"/>
                    </a:cubicBezTo>
                    <a:cubicBezTo>
                      <a:pt x="1152" y="182"/>
                      <a:pt x="1152" y="178"/>
                      <a:pt x="1152" y="174"/>
                    </a:cubicBezTo>
                    <a:cubicBezTo>
                      <a:pt x="1152" y="171"/>
                      <a:pt x="1151" y="167"/>
                      <a:pt x="1150" y="164"/>
                    </a:cubicBezTo>
                    <a:cubicBezTo>
                      <a:pt x="1149" y="161"/>
                      <a:pt x="1147" y="159"/>
                      <a:pt x="1148" y="156"/>
                    </a:cubicBezTo>
                    <a:cubicBezTo>
                      <a:pt x="1148" y="155"/>
                      <a:pt x="1146" y="154"/>
                      <a:pt x="1145" y="154"/>
                    </a:cubicBezTo>
                    <a:cubicBezTo>
                      <a:pt x="1140" y="150"/>
                      <a:pt x="1134" y="147"/>
                      <a:pt x="1128" y="144"/>
                    </a:cubicBezTo>
                    <a:cubicBezTo>
                      <a:pt x="1124" y="142"/>
                      <a:pt x="1120" y="140"/>
                      <a:pt x="1115" y="138"/>
                    </a:cubicBezTo>
                    <a:cubicBezTo>
                      <a:pt x="1110" y="137"/>
                      <a:pt x="1106" y="134"/>
                      <a:pt x="1102" y="131"/>
                    </a:cubicBezTo>
                    <a:cubicBezTo>
                      <a:pt x="1099" y="129"/>
                      <a:pt x="1097" y="128"/>
                      <a:pt x="1094" y="127"/>
                    </a:cubicBezTo>
                    <a:cubicBezTo>
                      <a:pt x="1091" y="126"/>
                      <a:pt x="1088" y="125"/>
                      <a:pt x="1085" y="123"/>
                    </a:cubicBezTo>
                    <a:cubicBezTo>
                      <a:pt x="1079" y="121"/>
                      <a:pt x="1074" y="118"/>
                      <a:pt x="1069" y="115"/>
                    </a:cubicBezTo>
                    <a:cubicBezTo>
                      <a:pt x="1066" y="114"/>
                      <a:pt x="1064" y="111"/>
                      <a:pt x="1061" y="109"/>
                    </a:cubicBezTo>
                    <a:cubicBezTo>
                      <a:pt x="1056" y="103"/>
                      <a:pt x="1051" y="97"/>
                      <a:pt x="1045" y="91"/>
                    </a:cubicBezTo>
                    <a:cubicBezTo>
                      <a:pt x="1041" y="86"/>
                      <a:pt x="1035" y="82"/>
                      <a:pt x="1029" y="79"/>
                    </a:cubicBezTo>
                    <a:cubicBezTo>
                      <a:pt x="1010" y="70"/>
                      <a:pt x="992" y="60"/>
                      <a:pt x="972" y="53"/>
                    </a:cubicBezTo>
                    <a:cubicBezTo>
                      <a:pt x="967" y="51"/>
                      <a:pt x="962" y="48"/>
                      <a:pt x="956" y="47"/>
                    </a:cubicBezTo>
                    <a:cubicBezTo>
                      <a:pt x="954" y="47"/>
                      <a:pt x="952" y="45"/>
                      <a:pt x="950" y="44"/>
                    </a:cubicBezTo>
                    <a:cubicBezTo>
                      <a:pt x="947" y="42"/>
                      <a:pt x="945" y="39"/>
                      <a:pt x="942" y="37"/>
                    </a:cubicBezTo>
                    <a:cubicBezTo>
                      <a:pt x="941" y="36"/>
                      <a:pt x="939" y="37"/>
                      <a:pt x="938" y="36"/>
                    </a:cubicBezTo>
                    <a:cubicBezTo>
                      <a:pt x="931" y="33"/>
                      <a:pt x="923" y="31"/>
                      <a:pt x="915" y="29"/>
                    </a:cubicBezTo>
                    <a:cubicBezTo>
                      <a:pt x="912" y="29"/>
                      <a:pt x="909" y="28"/>
                      <a:pt x="906" y="28"/>
                    </a:cubicBezTo>
                    <a:cubicBezTo>
                      <a:pt x="907" y="27"/>
                      <a:pt x="907" y="26"/>
                      <a:pt x="908" y="24"/>
                    </a:cubicBezTo>
                    <a:cubicBezTo>
                      <a:pt x="905" y="21"/>
                      <a:pt x="901" y="22"/>
                      <a:pt x="897" y="22"/>
                    </a:cubicBezTo>
                    <a:cubicBezTo>
                      <a:pt x="894" y="21"/>
                      <a:pt x="890" y="22"/>
                      <a:pt x="886" y="22"/>
                    </a:cubicBezTo>
                    <a:cubicBezTo>
                      <a:pt x="879" y="23"/>
                      <a:pt x="871" y="24"/>
                      <a:pt x="863" y="24"/>
                    </a:cubicBezTo>
                    <a:cubicBezTo>
                      <a:pt x="860" y="25"/>
                      <a:pt x="858" y="26"/>
                      <a:pt x="856" y="27"/>
                    </a:cubicBezTo>
                    <a:cubicBezTo>
                      <a:pt x="851" y="32"/>
                      <a:pt x="848" y="37"/>
                      <a:pt x="844" y="42"/>
                    </a:cubicBezTo>
                    <a:cubicBezTo>
                      <a:pt x="842" y="46"/>
                      <a:pt x="840" y="49"/>
                      <a:pt x="838" y="53"/>
                    </a:cubicBezTo>
                    <a:cubicBezTo>
                      <a:pt x="837" y="55"/>
                      <a:pt x="836" y="58"/>
                      <a:pt x="835" y="61"/>
                    </a:cubicBezTo>
                    <a:cubicBezTo>
                      <a:pt x="835" y="61"/>
                      <a:pt x="834" y="61"/>
                      <a:pt x="834" y="61"/>
                    </a:cubicBezTo>
                    <a:cubicBezTo>
                      <a:pt x="834" y="58"/>
                      <a:pt x="834" y="55"/>
                      <a:pt x="835" y="52"/>
                    </a:cubicBezTo>
                    <a:cubicBezTo>
                      <a:pt x="836" y="46"/>
                      <a:pt x="837" y="40"/>
                      <a:pt x="838" y="34"/>
                    </a:cubicBezTo>
                    <a:cubicBezTo>
                      <a:pt x="840" y="29"/>
                      <a:pt x="842" y="23"/>
                      <a:pt x="845" y="18"/>
                    </a:cubicBezTo>
                    <a:cubicBezTo>
                      <a:pt x="847" y="15"/>
                      <a:pt x="846" y="13"/>
                      <a:pt x="842" y="13"/>
                    </a:cubicBezTo>
                    <a:cubicBezTo>
                      <a:pt x="835" y="14"/>
                      <a:pt x="828" y="14"/>
                      <a:pt x="820" y="15"/>
                    </a:cubicBezTo>
                    <a:cubicBezTo>
                      <a:pt x="810" y="15"/>
                      <a:pt x="800" y="16"/>
                      <a:pt x="790" y="16"/>
                    </a:cubicBezTo>
                    <a:cubicBezTo>
                      <a:pt x="789" y="16"/>
                      <a:pt x="787" y="16"/>
                      <a:pt x="786" y="16"/>
                    </a:cubicBezTo>
                    <a:cubicBezTo>
                      <a:pt x="783" y="15"/>
                      <a:pt x="781" y="14"/>
                      <a:pt x="777" y="14"/>
                    </a:cubicBezTo>
                    <a:cubicBezTo>
                      <a:pt x="777" y="16"/>
                      <a:pt x="777" y="18"/>
                      <a:pt x="777" y="20"/>
                    </a:cubicBezTo>
                    <a:cubicBezTo>
                      <a:pt x="779" y="31"/>
                      <a:pt x="776" y="41"/>
                      <a:pt x="775" y="51"/>
                    </a:cubicBezTo>
                    <a:cubicBezTo>
                      <a:pt x="773" y="64"/>
                      <a:pt x="770" y="76"/>
                      <a:pt x="766" y="88"/>
                    </a:cubicBezTo>
                    <a:cubicBezTo>
                      <a:pt x="763" y="95"/>
                      <a:pt x="761" y="102"/>
                      <a:pt x="759" y="109"/>
                    </a:cubicBezTo>
                    <a:cubicBezTo>
                      <a:pt x="758" y="112"/>
                      <a:pt x="756" y="115"/>
                      <a:pt x="755" y="118"/>
                    </a:cubicBezTo>
                    <a:cubicBezTo>
                      <a:pt x="752" y="123"/>
                      <a:pt x="749" y="128"/>
                      <a:pt x="746" y="133"/>
                    </a:cubicBezTo>
                    <a:cubicBezTo>
                      <a:pt x="744" y="137"/>
                      <a:pt x="742" y="141"/>
                      <a:pt x="739" y="145"/>
                    </a:cubicBezTo>
                    <a:cubicBezTo>
                      <a:pt x="735" y="152"/>
                      <a:pt x="730" y="158"/>
                      <a:pt x="727" y="165"/>
                    </a:cubicBezTo>
                    <a:cubicBezTo>
                      <a:pt x="725" y="169"/>
                      <a:pt x="722" y="173"/>
                      <a:pt x="719" y="177"/>
                    </a:cubicBezTo>
                    <a:cubicBezTo>
                      <a:pt x="721" y="171"/>
                      <a:pt x="722" y="165"/>
                      <a:pt x="724" y="160"/>
                    </a:cubicBezTo>
                    <a:cubicBezTo>
                      <a:pt x="725" y="155"/>
                      <a:pt x="727" y="150"/>
                      <a:pt x="727" y="145"/>
                    </a:cubicBezTo>
                    <a:cubicBezTo>
                      <a:pt x="729" y="138"/>
                      <a:pt x="730" y="131"/>
                      <a:pt x="730" y="124"/>
                    </a:cubicBezTo>
                    <a:cubicBezTo>
                      <a:pt x="731" y="117"/>
                      <a:pt x="731" y="109"/>
                      <a:pt x="731" y="101"/>
                    </a:cubicBezTo>
                    <a:cubicBezTo>
                      <a:pt x="731" y="96"/>
                      <a:pt x="730" y="90"/>
                      <a:pt x="730" y="85"/>
                    </a:cubicBezTo>
                    <a:cubicBezTo>
                      <a:pt x="731" y="76"/>
                      <a:pt x="732" y="66"/>
                      <a:pt x="732" y="57"/>
                    </a:cubicBezTo>
                    <a:cubicBezTo>
                      <a:pt x="733" y="50"/>
                      <a:pt x="732" y="43"/>
                      <a:pt x="733" y="36"/>
                    </a:cubicBezTo>
                    <a:cubicBezTo>
                      <a:pt x="733" y="32"/>
                      <a:pt x="732" y="28"/>
                      <a:pt x="733" y="24"/>
                    </a:cubicBezTo>
                    <a:cubicBezTo>
                      <a:pt x="733" y="24"/>
                      <a:pt x="733" y="23"/>
                      <a:pt x="733" y="22"/>
                    </a:cubicBezTo>
                    <a:cubicBezTo>
                      <a:pt x="731" y="16"/>
                      <a:pt x="733" y="10"/>
                      <a:pt x="733" y="4"/>
                    </a:cubicBezTo>
                    <a:cubicBezTo>
                      <a:pt x="733" y="2"/>
                      <a:pt x="733" y="1"/>
                      <a:pt x="732" y="0"/>
                    </a:cubicBezTo>
                    <a:cubicBezTo>
                      <a:pt x="731" y="0"/>
                      <a:pt x="730" y="0"/>
                      <a:pt x="729" y="1"/>
                    </a:cubicBezTo>
                    <a:cubicBezTo>
                      <a:pt x="721" y="5"/>
                      <a:pt x="714" y="8"/>
                      <a:pt x="706" y="11"/>
                    </a:cubicBezTo>
                    <a:cubicBezTo>
                      <a:pt x="700" y="12"/>
                      <a:pt x="695" y="15"/>
                      <a:pt x="689" y="16"/>
                    </a:cubicBezTo>
                    <a:cubicBezTo>
                      <a:pt x="684" y="18"/>
                      <a:pt x="678" y="19"/>
                      <a:pt x="673" y="20"/>
                    </a:cubicBezTo>
                    <a:cubicBezTo>
                      <a:pt x="672" y="20"/>
                      <a:pt x="670" y="21"/>
                      <a:pt x="669" y="21"/>
                    </a:cubicBezTo>
                    <a:cubicBezTo>
                      <a:pt x="665" y="22"/>
                      <a:pt x="661" y="23"/>
                      <a:pt x="657" y="22"/>
                    </a:cubicBezTo>
                    <a:cubicBezTo>
                      <a:pt x="652" y="21"/>
                      <a:pt x="646" y="21"/>
                      <a:pt x="641" y="20"/>
                    </a:cubicBezTo>
                    <a:cubicBezTo>
                      <a:pt x="641" y="19"/>
                      <a:pt x="641" y="17"/>
                      <a:pt x="641" y="14"/>
                    </a:cubicBezTo>
                    <a:cubicBezTo>
                      <a:pt x="641" y="11"/>
                      <a:pt x="640" y="10"/>
                      <a:pt x="636" y="10"/>
                    </a:cubicBezTo>
                    <a:cubicBezTo>
                      <a:pt x="635" y="10"/>
                      <a:pt x="634" y="11"/>
                      <a:pt x="632" y="11"/>
                    </a:cubicBezTo>
                    <a:cubicBezTo>
                      <a:pt x="625" y="14"/>
                      <a:pt x="618" y="16"/>
                      <a:pt x="610" y="17"/>
                    </a:cubicBezTo>
                    <a:cubicBezTo>
                      <a:pt x="608" y="17"/>
                      <a:pt x="606" y="18"/>
                      <a:pt x="604" y="16"/>
                    </a:cubicBezTo>
                    <a:cubicBezTo>
                      <a:pt x="603" y="16"/>
                      <a:pt x="601" y="16"/>
                      <a:pt x="600" y="16"/>
                    </a:cubicBezTo>
                    <a:cubicBezTo>
                      <a:pt x="591" y="16"/>
                      <a:pt x="583" y="20"/>
                      <a:pt x="575" y="24"/>
                    </a:cubicBezTo>
                    <a:cubicBezTo>
                      <a:pt x="565" y="30"/>
                      <a:pt x="555" y="37"/>
                      <a:pt x="545" y="44"/>
                    </a:cubicBezTo>
                    <a:cubicBezTo>
                      <a:pt x="521" y="61"/>
                      <a:pt x="495" y="76"/>
                      <a:pt x="467" y="89"/>
                    </a:cubicBezTo>
                    <a:cubicBezTo>
                      <a:pt x="443" y="101"/>
                      <a:pt x="419" y="115"/>
                      <a:pt x="395" y="128"/>
                    </a:cubicBezTo>
                    <a:cubicBezTo>
                      <a:pt x="378" y="137"/>
                      <a:pt x="361" y="145"/>
                      <a:pt x="343" y="152"/>
                    </a:cubicBezTo>
                    <a:cubicBezTo>
                      <a:pt x="335" y="156"/>
                      <a:pt x="327" y="160"/>
                      <a:pt x="319" y="164"/>
                    </a:cubicBezTo>
                    <a:cubicBezTo>
                      <a:pt x="313" y="167"/>
                      <a:pt x="311" y="172"/>
                      <a:pt x="311" y="178"/>
                    </a:cubicBezTo>
                    <a:cubicBezTo>
                      <a:pt x="310" y="186"/>
                      <a:pt x="309" y="193"/>
                      <a:pt x="308" y="201"/>
                    </a:cubicBezTo>
                    <a:cubicBezTo>
                      <a:pt x="307" y="208"/>
                      <a:pt x="307" y="215"/>
                      <a:pt x="307" y="222"/>
                    </a:cubicBezTo>
                    <a:cubicBezTo>
                      <a:pt x="306" y="224"/>
                      <a:pt x="306" y="225"/>
                      <a:pt x="306" y="227"/>
                    </a:cubicBezTo>
                    <a:cubicBezTo>
                      <a:pt x="305" y="226"/>
                      <a:pt x="305" y="225"/>
                      <a:pt x="305" y="224"/>
                    </a:cubicBezTo>
                    <a:cubicBezTo>
                      <a:pt x="303" y="215"/>
                      <a:pt x="302" y="205"/>
                      <a:pt x="303" y="195"/>
                    </a:cubicBezTo>
                    <a:cubicBezTo>
                      <a:pt x="304" y="190"/>
                      <a:pt x="303" y="184"/>
                      <a:pt x="303" y="179"/>
                    </a:cubicBezTo>
                    <a:cubicBezTo>
                      <a:pt x="303" y="178"/>
                      <a:pt x="302" y="177"/>
                      <a:pt x="302" y="176"/>
                    </a:cubicBezTo>
                    <a:cubicBezTo>
                      <a:pt x="301" y="176"/>
                      <a:pt x="300" y="177"/>
                      <a:pt x="299" y="178"/>
                    </a:cubicBezTo>
                    <a:cubicBezTo>
                      <a:pt x="298" y="181"/>
                      <a:pt x="296" y="184"/>
                      <a:pt x="294" y="186"/>
                    </a:cubicBezTo>
                    <a:cubicBezTo>
                      <a:pt x="287" y="195"/>
                      <a:pt x="279" y="205"/>
                      <a:pt x="272" y="213"/>
                    </a:cubicBezTo>
                    <a:cubicBezTo>
                      <a:pt x="268" y="218"/>
                      <a:pt x="263" y="223"/>
                      <a:pt x="258" y="226"/>
                    </a:cubicBezTo>
                    <a:cubicBezTo>
                      <a:pt x="253" y="229"/>
                      <a:pt x="249" y="233"/>
                      <a:pt x="245" y="238"/>
                    </a:cubicBezTo>
                    <a:cubicBezTo>
                      <a:pt x="243" y="242"/>
                      <a:pt x="241" y="246"/>
                      <a:pt x="238" y="249"/>
                    </a:cubicBezTo>
                    <a:cubicBezTo>
                      <a:pt x="236" y="251"/>
                      <a:pt x="236" y="254"/>
                      <a:pt x="235" y="256"/>
                    </a:cubicBezTo>
                    <a:cubicBezTo>
                      <a:pt x="232" y="264"/>
                      <a:pt x="230" y="272"/>
                      <a:pt x="227" y="279"/>
                    </a:cubicBezTo>
                    <a:cubicBezTo>
                      <a:pt x="223" y="287"/>
                      <a:pt x="222" y="294"/>
                      <a:pt x="219" y="301"/>
                    </a:cubicBezTo>
                    <a:cubicBezTo>
                      <a:pt x="218" y="303"/>
                      <a:pt x="218" y="304"/>
                      <a:pt x="218" y="305"/>
                    </a:cubicBezTo>
                    <a:cubicBezTo>
                      <a:pt x="216" y="322"/>
                      <a:pt x="214" y="338"/>
                      <a:pt x="211" y="355"/>
                    </a:cubicBezTo>
                    <a:cubicBezTo>
                      <a:pt x="211" y="360"/>
                      <a:pt x="211" y="366"/>
                      <a:pt x="209" y="371"/>
                    </a:cubicBezTo>
                    <a:cubicBezTo>
                      <a:pt x="209" y="369"/>
                      <a:pt x="209" y="367"/>
                      <a:pt x="209" y="365"/>
                    </a:cubicBezTo>
                    <a:cubicBezTo>
                      <a:pt x="208" y="358"/>
                      <a:pt x="208" y="351"/>
                      <a:pt x="207" y="343"/>
                    </a:cubicBezTo>
                    <a:cubicBezTo>
                      <a:pt x="207" y="341"/>
                      <a:pt x="208" y="338"/>
                      <a:pt x="208" y="336"/>
                    </a:cubicBezTo>
                    <a:cubicBezTo>
                      <a:pt x="209" y="332"/>
                      <a:pt x="210" y="329"/>
                      <a:pt x="211" y="325"/>
                    </a:cubicBezTo>
                    <a:cubicBezTo>
                      <a:pt x="211" y="324"/>
                      <a:pt x="210" y="323"/>
                      <a:pt x="210" y="323"/>
                    </a:cubicBezTo>
                    <a:cubicBezTo>
                      <a:pt x="209" y="323"/>
                      <a:pt x="208" y="324"/>
                      <a:pt x="207" y="325"/>
                    </a:cubicBezTo>
                    <a:cubicBezTo>
                      <a:pt x="206" y="332"/>
                      <a:pt x="200" y="338"/>
                      <a:pt x="195" y="344"/>
                    </a:cubicBezTo>
                    <a:cubicBezTo>
                      <a:pt x="194" y="345"/>
                      <a:pt x="193" y="346"/>
                      <a:pt x="191" y="347"/>
                    </a:cubicBezTo>
                    <a:cubicBezTo>
                      <a:pt x="189" y="349"/>
                      <a:pt x="188" y="351"/>
                      <a:pt x="188" y="354"/>
                    </a:cubicBezTo>
                    <a:cubicBezTo>
                      <a:pt x="186" y="359"/>
                      <a:pt x="185" y="365"/>
                      <a:pt x="183" y="370"/>
                    </a:cubicBezTo>
                    <a:cubicBezTo>
                      <a:pt x="183" y="371"/>
                      <a:pt x="183" y="372"/>
                      <a:pt x="183" y="373"/>
                    </a:cubicBezTo>
                    <a:cubicBezTo>
                      <a:pt x="180" y="392"/>
                      <a:pt x="179" y="410"/>
                      <a:pt x="180" y="428"/>
                    </a:cubicBezTo>
                    <a:cubicBezTo>
                      <a:pt x="180" y="445"/>
                      <a:pt x="180" y="462"/>
                      <a:pt x="176" y="478"/>
                    </a:cubicBezTo>
                    <a:cubicBezTo>
                      <a:pt x="176" y="481"/>
                      <a:pt x="174" y="484"/>
                      <a:pt x="172" y="486"/>
                    </a:cubicBezTo>
                    <a:cubicBezTo>
                      <a:pt x="163" y="495"/>
                      <a:pt x="154" y="503"/>
                      <a:pt x="146" y="512"/>
                    </a:cubicBezTo>
                    <a:cubicBezTo>
                      <a:pt x="142" y="517"/>
                      <a:pt x="137" y="521"/>
                      <a:pt x="132" y="525"/>
                    </a:cubicBezTo>
                    <a:cubicBezTo>
                      <a:pt x="121" y="534"/>
                      <a:pt x="111" y="545"/>
                      <a:pt x="101" y="556"/>
                    </a:cubicBezTo>
                    <a:cubicBezTo>
                      <a:pt x="91" y="568"/>
                      <a:pt x="81" y="579"/>
                      <a:pt x="70" y="591"/>
                    </a:cubicBezTo>
                    <a:cubicBezTo>
                      <a:pt x="62" y="599"/>
                      <a:pt x="54" y="608"/>
                      <a:pt x="46" y="616"/>
                    </a:cubicBezTo>
                    <a:cubicBezTo>
                      <a:pt x="41" y="623"/>
                      <a:pt x="34" y="629"/>
                      <a:pt x="29" y="635"/>
                    </a:cubicBezTo>
                    <a:cubicBezTo>
                      <a:pt x="19" y="646"/>
                      <a:pt x="9" y="658"/>
                      <a:pt x="1" y="671"/>
                    </a:cubicBezTo>
                    <a:cubicBezTo>
                      <a:pt x="0" y="673"/>
                      <a:pt x="0" y="675"/>
                      <a:pt x="1" y="677"/>
                    </a:cubicBezTo>
                    <a:cubicBezTo>
                      <a:pt x="6" y="685"/>
                      <a:pt x="14" y="688"/>
                      <a:pt x="22" y="690"/>
                    </a:cubicBezTo>
                    <a:cubicBezTo>
                      <a:pt x="25" y="691"/>
                      <a:pt x="28" y="689"/>
                      <a:pt x="30" y="687"/>
                    </a:cubicBezTo>
                    <a:cubicBezTo>
                      <a:pt x="34" y="682"/>
                      <a:pt x="38" y="677"/>
                      <a:pt x="42" y="672"/>
                    </a:cubicBezTo>
                    <a:cubicBezTo>
                      <a:pt x="59" y="652"/>
                      <a:pt x="75" y="632"/>
                      <a:pt x="92" y="612"/>
                    </a:cubicBezTo>
                    <a:cubicBezTo>
                      <a:pt x="105" y="596"/>
                      <a:pt x="120" y="581"/>
                      <a:pt x="136" y="567"/>
                    </a:cubicBezTo>
                    <a:cubicBezTo>
                      <a:pt x="145" y="558"/>
                      <a:pt x="153" y="548"/>
                      <a:pt x="162" y="539"/>
                    </a:cubicBezTo>
                    <a:cubicBezTo>
                      <a:pt x="171" y="530"/>
                      <a:pt x="180" y="521"/>
                      <a:pt x="189" y="512"/>
                    </a:cubicBezTo>
                    <a:cubicBezTo>
                      <a:pt x="192" y="510"/>
                      <a:pt x="196" y="509"/>
                      <a:pt x="200" y="509"/>
                    </a:cubicBezTo>
                    <a:cubicBezTo>
                      <a:pt x="203" y="509"/>
                      <a:pt x="206" y="509"/>
                      <a:pt x="210" y="509"/>
                    </a:cubicBezTo>
                    <a:cubicBezTo>
                      <a:pt x="213" y="509"/>
                      <a:pt x="217" y="509"/>
                      <a:pt x="220" y="509"/>
                    </a:cubicBezTo>
                    <a:cubicBezTo>
                      <a:pt x="230" y="506"/>
                      <a:pt x="240" y="503"/>
                      <a:pt x="249" y="499"/>
                    </a:cubicBezTo>
                    <a:cubicBezTo>
                      <a:pt x="255" y="497"/>
                      <a:pt x="261" y="493"/>
                      <a:pt x="265" y="488"/>
                    </a:cubicBezTo>
                    <a:cubicBezTo>
                      <a:pt x="277" y="476"/>
                      <a:pt x="292" y="469"/>
                      <a:pt x="308" y="462"/>
                    </a:cubicBezTo>
                    <a:cubicBezTo>
                      <a:pt x="312" y="461"/>
                      <a:pt x="316" y="459"/>
                      <a:pt x="321" y="457"/>
                    </a:cubicBezTo>
                    <a:cubicBezTo>
                      <a:pt x="324" y="455"/>
                      <a:pt x="327" y="453"/>
                      <a:pt x="329" y="449"/>
                    </a:cubicBezTo>
                    <a:cubicBezTo>
                      <a:pt x="330" y="445"/>
                      <a:pt x="331" y="441"/>
                      <a:pt x="332" y="438"/>
                    </a:cubicBezTo>
                    <a:cubicBezTo>
                      <a:pt x="333" y="432"/>
                      <a:pt x="334" y="426"/>
                      <a:pt x="335" y="420"/>
                    </a:cubicBezTo>
                    <a:cubicBezTo>
                      <a:pt x="336" y="415"/>
                      <a:pt x="336" y="410"/>
                      <a:pt x="337" y="405"/>
                    </a:cubicBezTo>
                    <a:cubicBezTo>
                      <a:pt x="338" y="399"/>
                      <a:pt x="338" y="393"/>
                      <a:pt x="339" y="385"/>
                    </a:cubicBezTo>
                    <a:cubicBezTo>
                      <a:pt x="341" y="389"/>
                      <a:pt x="342" y="392"/>
                      <a:pt x="341" y="394"/>
                    </a:cubicBezTo>
                    <a:cubicBezTo>
                      <a:pt x="340" y="408"/>
                      <a:pt x="339" y="422"/>
                      <a:pt x="338" y="436"/>
                    </a:cubicBezTo>
                    <a:cubicBezTo>
                      <a:pt x="338" y="438"/>
                      <a:pt x="337" y="441"/>
                      <a:pt x="336" y="443"/>
                    </a:cubicBezTo>
                    <a:cubicBezTo>
                      <a:pt x="336" y="444"/>
                      <a:pt x="336" y="445"/>
                      <a:pt x="336" y="446"/>
                    </a:cubicBezTo>
                    <a:cubicBezTo>
                      <a:pt x="336" y="448"/>
                      <a:pt x="336" y="450"/>
                      <a:pt x="337" y="451"/>
                    </a:cubicBezTo>
                    <a:cubicBezTo>
                      <a:pt x="338" y="451"/>
                      <a:pt x="340" y="450"/>
                      <a:pt x="341" y="450"/>
                    </a:cubicBezTo>
                    <a:cubicBezTo>
                      <a:pt x="347" y="447"/>
                      <a:pt x="352" y="444"/>
                      <a:pt x="357" y="441"/>
                    </a:cubicBezTo>
                    <a:cubicBezTo>
                      <a:pt x="367" y="436"/>
                      <a:pt x="376" y="430"/>
                      <a:pt x="386" y="424"/>
                    </a:cubicBezTo>
                    <a:cubicBezTo>
                      <a:pt x="399" y="416"/>
                      <a:pt x="413" y="409"/>
                      <a:pt x="428" y="404"/>
                    </a:cubicBezTo>
                    <a:cubicBezTo>
                      <a:pt x="455" y="394"/>
                      <a:pt x="480" y="381"/>
                      <a:pt x="505" y="367"/>
                    </a:cubicBezTo>
                    <a:cubicBezTo>
                      <a:pt x="519" y="358"/>
                      <a:pt x="534" y="352"/>
                      <a:pt x="551" y="349"/>
                    </a:cubicBezTo>
                    <a:cubicBezTo>
                      <a:pt x="564" y="346"/>
                      <a:pt x="578" y="342"/>
                      <a:pt x="591" y="338"/>
                    </a:cubicBezTo>
                    <a:cubicBezTo>
                      <a:pt x="605" y="333"/>
                      <a:pt x="616" y="326"/>
                      <a:pt x="626" y="316"/>
                    </a:cubicBezTo>
                    <a:cubicBezTo>
                      <a:pt x="628" y="314"/>
                      <a:pt x="630" y="310"/>
                      <a:pt x="631" y="307"/>
                    </a:cubicBezTo>
                    <a:cubicBezTo>
                      <a:pt x="631" y="307"/>
                      <a:pt x="631" y="306"/>
                      <a:pt x="632" y="306"/>
                    </a:cubicBezTo>
                    <a:cubicBezTo>
                      <a:pt x="637" y="298"/>
                      <a:pt x="636" y="288"/>
                      <a:pt x="636" y="279"/>
                    </a:cubicBezTo>
                    <a:cubicBezTo>
                      <a:pt x="636" y="270"/>
                      <a:pt x="633" y="262"/>
                      <a:pt x="630" y="253"/>
                    </a:cubicBezTo>
                    <a:cubicBezTo>
                      <a:pt x="629" y="250"/>
                      <a:pt x="628" y="247"/>
                      <a:pt x="627" y="244"/>
                    </a:cubicBezTo>
                    <a:cubicBezTo>
                      <a:pt x="626" y="241"/>
                      <a:pt x="624" y="239"/>
                      <a:pt x="622" y="236"/>
                    </a:cubicBezTo>
                    <a:cubicBezTo>
                      <a:pt x="627" y="238"/>
                      <a:pt x="629" y="240"/>
                      <a:pt x="631" y="244"/>
                    </a:cubicBezTo>
                    <a:cubicBezTo>
                      <a:pt x="636" y="253"/>
                      <a:pt x="640" y="263"/>
                      <a:pt x="643" y="273"/>
                    </a:cubicBezTo>
                    <a:cubicBezTo>
                      <a:pt x="645" y="282"/>
                      <a:pt x="645" y="291"/>
                      <a:pt x="643" y="300"/>
                    </a:cubicBezTo>
                    <a:cubicBezTo>
                      <a:pt x="643" y="302"/>
                      <a:pt x="641" y="305"/>
                      <a:pt x="639" y="307"/>
                    </a:cubicBezTo>
                    <a:cubicBezTo>
                      <a:pt x="638" y="310"/>
                      <a:pt x="637" y="312"/>
                      <a:pt x="635" y="314"/>
                    </a:cubicBezTo>
                    <a:cubicBezTo>
                      <a:pt x="635" y="315"/>
                      <a:pt x="635" y="317"/>
                      <a:pt x="636" y="318"/>
                    </a:cubicBezTo>
                    <a:cubicBezTo>
                      <a:pt x="637" y="318"/>
                      <a:pt x="639" y="318"/>
                      <a:pt x="639" y="317"/>
                    </a:cubicBezTo>
                    <a:cubicBezTo>
                      <a:pt x="642" y="316"/>
                      <a:pt x="645" y="313"/>
                      <a:pt x="648" y="312"/>
                    </a:cubicBezTo>
                    <a:cubicBezTo>
                      <a:pt x="652" y="311"/>
                      <a:pt x="656" y="310"/>
                      <a:pt x="660" y="310"/>
                    </a:cubicBezTo>
                    <a:cubicBezTo>
                      <a:pt x="668" y="309"/>
                      <a:pt x="677" y="307"/>
                      <a:pt x="686" y="306"/>
                    </a:cubicBezTo>
                    <a:cubicBezTo>
                      <a:pt x="703" y="305"/>
                      <a:pt x="721" y="302"/>
                      <a:pt x="738" y="297"/>
                    </a:cubicBezTo>
                    <a:cubicBezTo>
                      <a:pt x="746" y="294"/>
                      <a:pt x="754" y="291"/>
                      <a:pt x="762" y="288"/>
                    </a:cubicBezTo>
                    <a:cubicBezTo>
                      <a:pt x="765" y="287"/>
                      <a:pt x="769" y="286"/>
                      <a:pt x="772" y="285"/>
                    </a:cubicBezTo>
                    <a:cubicBezTo>
                      <a:pt x="773" y="285"/>
                      <a:pt x="775" y="284"/>
                      <a:pt x="775" y="283"/>
                    </a:cubicBezTo>
                    <a:cubicBezTo>
                      <a:pt x="776" y="280"/>
                      <a:pt x="779" y="280"/>
                      <a:pt x="781" y="279"/>
                    </a:cubicBezTo>
                    <a:cubicBezTo>
                      <a:pt x="801" y="270"/>
                      <a:pt x="821" y="266"/>
                      <a:pt x="843" y="267"/>
                    </a:cubicBezTo>
                    <a:cubicBezTo>
                      <a:pt x="852" y="267"/>
                      <a:pt x="861" y="267"/>
                      <a:pt x="870" y="268"/>
                    </a:cubicBezTo>
                    <a:cubicBezTo>
                      <a:pt x="882" y="268"/>
                      <a:pt x="894" y="268"/>
                      <a:pt x="905" y="269"/>
                    </a:cubicBezTo>
                    <a:cubicBezTo>
                      <a:pt x="917" y="270"/>
                      <a:pt x="928" y="271"/>
                      <a:pt x="939" y="271"/>
                    </a:cubicBezTo>
                    <a:cubicBezTo>
                      <a:pt x="948" y="272"/>
                      <a:pt x="957" y="272"/>
                      <a:pt x="966" y="273"/>
                    </a:cubicBezTo>
                    <a:cubicBezTo>
                      <a:pt x="969" y="273"/>
                      <a:pt x="971" y="273"/>
                      <a:pt x="973" y="273"/>
                    </a:cubicBezTo>
                    <a:cubicBezTo>
                      <a:pt x="976" y="272"/>
                      <a:pt x="976" y="270"/>
                      <a:pt x="977" y="267"/>
                    </a:cubicBezTo>
                    <a:cubicBezTo>
                      <a:pt x="978" y="261"/>
                      <a:pt x="980" y="256"/>
                      <a:pt x="981" y="250"/>
                    </a:cubicBezTo>
                    <a:cubicBezTo>
                      <a:pt x="981" y="249"/>
                      <a:pt x="981" y="249"/>
                      <a:pt x="981" y="248"/>
                    </a:cubicBezTo>
                    <a:cubicBezTo>
                      <a:pt x="981" y="248"/>
                      <a:pt x="981" y="248"/>
                      <a:pt x="982" y="247"/>
                    </a:cubicBezTo>
                    <a:cubicBezTo>
                      <a:pt x="983" y="256"/>
                      <a:pt x="983" y="265"/>
                      <a:pt x="981" y="274"/>
                    </a:cubicBezTo>
                    <a:cubicBezTo>
                      <a:pt x="984" y="274"/>
                      <a:pt x="986" y="274"/>
                      <a:pt x="988" y="274"/>
                    </a:cubicBezTo>
                    <a:cubicBezTo>
                      <a:pt x="998" y="274"/>
                      <a:pt x="1008" y="276"/>
                      <a:pt x="1018" y="279"/>
                    </a:cubicBezTo>
                    <a:cubicBezTo>
                      <a:pt x="1037" y="285"/>
                      <a:pt x="1056" y="283"/>
                      <a:pt x="1074" y="276"/>
                    </a:cubicBezTo>
                    <a:cubicBezTo>
                      <a:pt x="1088" y="271"/>
                      <a:pt x="1103" y="268"/>
                      <a:pt x="1117" y="265"/>
                    </a:cubicBezTo>
                    <a:cubicBezTo>
                      <a:pt x="1124" y="264"/>
                      <a:pt x="1131" y="265"/>
                      <a:pt x="1137" y="266"/>
                    </a:cubicBezTo>
                    <a:cubicBezTo>
                      <a:pt x="1145" y="267"/>
                      <a:pt x="1153" y="267"/>
                      <a:pt x="1161" y="266"/>
                    </a:cubicBezTo>
                    <a:cubicBezTo>
                      <a:pt x="1163" y="265"/>
                      <a:pt x="1165" y="265"/>
                      <a:pt x="1167" y="264"/>
                    </a:cubicBezTo>
                    <a:cubicBezTo>
                      <a:pt x="1170" y="262"/>
                      <a:pt x="1170" y="259"/>
                      <a:pt x="1167" y="257"/>
                    </a:cubicBezTo>
                    <a:close/>
                    <a:moveTo>
                      <a:pt x="1159" y="238"/>
                    </a:moveTo>
                    <a:cubicBezTo>
                      <a:pt x="1159" y="238"/>
                      <a:pt x="1159" y="238"/>
                      <a:pt x="1159" y="238"/>
                    </a:cubicBezTo>
                    <a:cubicBezTo>
                      <a:pt x="1159" y="238"/>
                      <a:pt x="1159" y="238"/>
                      <a:pt x="1159" y="238"/>
                    </a:cubicBezTo>
                    <a:cubicBezTo>
                      <a:pt x="1159" y="238"/>
                      <a:pt x="1159" y="238"/>
                      <a:pt x="1159" y="238"/>
                    </a:cubicBezTo>
                    <a:cubicBezTo>
                      <a:pt x="1160" y="243"/>
                      <a:pt x="1159" y="249"/>
                      <a:pt x="1159" y="255"/>
                    </a:cubicBezTo>
                    <a:cubicBezTo>
                      <a:pt x="1151" y="254"/>
                      <a:pt x="1144" y="253"/>
                      <a:pt x="1136" y="251"/>
                    </a:cubicBezTo>
                    <a:cubicBezTo>
                      <a:pt x="1136" y="251"/>
                      <a:pt x="1136" y="251"/>
                      <a:pt x="1136" y="250"/>
                    </a:cubicBezTo>
                    <a:cubicBezTo>
                      <a:pt x="1145" y="248"/>
                      <a:pt x="1153" y="245"/>
                      <a:pt x="1159" y="238"/>
                    </a:cubicBezTo>
                    <a:cubicBezTo>
                      <a:pt x="1159" y="238"/>
                      <a:pt x="1159" y="238"/>
                      <a:pt x="1159" y="238"/>
                    </a:cubicBezTo>
                    <a:cubicBezTo>
                      <a:pt x="1158" y="238"/>
                      <a:pt x="1156" y="239"/>
                      <a:pt x="1155" y="240"/>
                    </a:cubicBezTo>
                    <a:cubicBezTo>
                      <a:pt x="1148" y="244"/>
                      <a:pt x="1140" y="246"/>
                      <a:pt x="1132" y="249"/>
                    </a:cubicBezTo>
                    <a:cubicBezTo>
                      <a:pt x="1131" y="249"/>
                      <a:pt x="1129" y="249"/>
                      <a:pt x="1127" y="249"/>
                    </a:cubicBezTo>
                    <a:cubicBezTo>
                      <a:pt x="1132" y="246"/>
                      <a:pt x="1137" y="245"/>
                      <a:pt x="1140" y="240"/>
                    </a:cubicBezTo>
                    <a:cubicBezTo>
                      <a:pt x="1133" y="243"/>
                      <a:pt x="1126" y="248"/>
                      <a:pt x="1117" y="246"/>
                    </a:cubicBezTo>
                    <a:cubicBezTo>
                      <a:pt x="1133" y="241"/>
                      <a:pt x="1147" y="234"/>
                      <a:pt x="1159" y="223"/>
                    </a:cubicBezTo>
                    <a:cubicBezTo>
                      <a:pt x="1160" y="228"/>
                      <a:pt x="1160" y="233"/>
                      <a:pt x="1159" y="238"/>
                    </a:cubicBezTo>
                    <a:close/>
                    <a:moveTo>
                      <a:pt x="1150" y="188"/>
                    </a:moveTo>
                    <a:cubicBezTo>
                      <a:pt x="1152" y="191"/>
                      <a:pt x="1153" y="193"/>
                      <a:pt x="1154" y="195"/>
                    </a:cubicBezTo>
                    <a:cubicBezTo>
                      <a:pt x="1155" y="196"/>
                      <a:pt x="1155" y="198"/>
                      <a:pt x="1153" y="200"/>
                    </a:cubicBezTo>
                    <a:cubicBezTo>
                      <a:pt x="1151" y="202"/>
                      <a:pt x="1149" y="205"/>
                      <a:pt x="1146" y="207"/>
                    </a:cubicBezTo>
                    <a:cubicBezTo>
                      <a:pt x="1145" y="208"/>
                      <a:pt x="1144" y="210"/>
                      <a:pt x="1143" y="212"/>
                    </a:cubicBezTo>
                    <a:cubicBezTo>
                      <a:pt x="1148" y="208"/>
                      <a:pt x="1152" y="205"/>
                      <a:pt x="1156" y="201"/>
                    </a:cubicBezTo>
                    <a:cubicBezTo>
                      <a:pt x="1157" y="205"/>
                      <a:pt x="1157" y="208"/>
                      <a:pt x="1158" y="211"/>
                    </a:cubicBezTo>
                    <a:cubicBezTo>
                      <a:pt x="1159" y="214"/>
                      <a:pt x="1158" y="217"/>
                      <a:pt x="1156" y="220"/>
                    </a:cubicBezTo>
                    <a:cubicBezTo>
                      <a:pt x="1155" y="221"/>
                      <a:pt x="1153" y="222"/>
                      <a:pt x="1152" y="223"/>
                    </a:cubicBezTo>
                    <a:cubicBezTo>
                      <a:pt x="1146" y="229"/>
                      <a:pt x="1139" y="232"/>
                      <a:pt x="1132" y="236"/>
                    </a:cubicBezTo>
                    <a:cubicBezTo>
                      <a:pt x="1127" y="238"/>
                      <a:pt x="1122" y="240"/>
                      <a:pt x="1117" y="242"/>
                    </a:cubicBezTo>
                    <a:cubicBezTo>
                      <a:pt x="1114" y="243"/>
                      <a:pt x="1110" y="243"/>
                      <a:pt x="1106" y="244"/>
                    </a:cubicBezTo>
                    <a:cubicBezTo>
                      <a:pt x="1106" y="244"/>
                      <a:pt x="1106" y="244"/>
                      <a:pt x="1106" y="243"/>
                    </a:cubicBezTo>
                    <a:cubicBezTo>
                      <a:pt x="1114" y="238"/>
                      <a:pt x="1124" y="236"/>
                      <a:pt x="1130" y="229"/>
                    </a:cubicBezTo>
                    <a:cubicBezTo>
                      <a:pt x="1122" y="232"/>
                      <a:pt x="1115" y="235"/>
                      <a:pt x="1108" y="239"/>
                    </a:cubicBezTo>
                    <a:cubicBezTo>
                      <a:pt x="1104" y="241"/>
                      <a:pt x="1101" y="241"/>
                      <a:pt x="1097" y="242"/>
                    </a:cubicBezTo>
                    <a:cubicBezTo>
                      <a:pt x="1100" y="240"/>
                      <a:pt x="1103" y="238"/>
                      <a:pt x="1106" y="236"/>
                    </a:cubicBezTo>
                    <a:cubicBezTo>
                      <a:pt x="1108" y="234"/>
                      <a:pt x="1112" y="234"/>
                      <a:pt x="1114" y="229"/>
                    </a:cubicBezTo>
                    <a:cubicBezTo>
                      <a:pt x="1106" y="233"/>
                      <a:pt x="1100" y="238"/>
                      <a:pt x="1091" y="240"/>
                    </a:cubicBezTo>
                    <a:cubicBezTo>
                      <a:pt x="1093" y="238"/>
                      <a:pt x="1095" y="237"/>
                      <a:pt x="1097" y="236"/>
                    </a:cubicBezTo>
                    <a:cubicBezTo>
                      <a:pt x="1106" y="229"/>
                      <a:pt x="1115" y="223"/>
                      <a:pt x="1124" y="216"/>
                    </a:cubicBezTo>
                    <a:cubicBezTo>
                      <a:pt x="1132" y="209"/>
                      <a:pt x="1141" y="202"/>
                      <a:pt x="1147" y="192"/>
                    </a:cubicBezTo>
                    <a:cubicBezTo>
                      <a:pt x="1148" y="191"/>
                      <a:pt x="1149" y="190"/>
                      <a:pt x="1150" y="188"/>
                    </a:cubicBezTo>
                    <a:close/>
                    <a:moveTo>
                      <a:pt x="1145" y="177"/>
                    </a:moveTo>
                    <a:cubicBezTo>
                      <a:pt x="1143" y="179"/>
                      <a:pt x="1140" y="181"/>
                      <a:pt x="1140" y="185"/>
                    </a:cubicBezTo>
                    <a:cubicBezTo>
                      <a:pt x="1142" y="183"/>
                      <a:pt x="1144" y="181"/>
                      <a:pt x="1147" y="179"/>
                    </a:cubicBezTo>
                    <a:cubicBezTo>
                      <a:pt x="1147" y="182"/>
                      <a:pt x="1148" y="185"/>
                      <a:pt x="1146" y="187"/>
                    </a:cubicBezTo>
                    <a:cubicBezTo>
                      <a:pt x="1143" y="190"/>
                      <a:pt x="1141" y="194"/>
                      <a:pt x="1138" y="197"/>
                    </a:cubicBezTo>
                    <a:cubicBezTo>
                      <a:pt x="1131" y="206"/>
                      <a:pt x="1122" y="212"/>
                      <a:pt x="1114" y="219"/>
                    </a:cubicBezTo>
                    <a:cubicBezTo>
                      <a:pt x="1109" y="223"/>
                      <a:pt x="1104" y="226"/>
                      <a:pt x="1098" y="230"/>
                    </a:cubicBezTo>
                    <a:cubicBezTo>
                      <a:pt x="1095" y="232"/>
                      <a:pt x="1091" y="234"/>
                      <a:pt x="1087" y="237"/>
                    </a:cubicBezTo>
                    <a:cubicBezTo>
                      <a:pt x="1084" y="240"/>
                      <a:pt x="1081" y="238"/>
                      <a:pt x="1077" y="237"/>
                    </a:cubicBezTo>
                    <a:cubicBezTo>
                      <a:pt x="1082" y="234"/>
                      <a:pt x="1086" y="232"/>
                      <a:pt x="1090" y="230"/>
                    </a:cubicBezTo>
                    <a:cubicBezTo>
                      <a:pt x="1094" y="227"/>
                      <a:pt x="1099" y="225"/>
                      <a:pt x="1101" y="220"/>
                    </a:cubicBezTo>
                    <a:cubicBezTo>
                      <a:pt x="1100" y="221"/>
                      <a:pt x="1099" y="221"/>
                      <a:pt x="1098" y="222"/>
                    </a:cubicBezTo>
                    <a:cubicBezTo>
                      <a:pt x="1091" y="227"/>
                      <a:pt x="1084" y="232"/>
                      <a:pt x="1076" y="234"/>
                    </a:cubicBezTo>
                    <a:cubicBezTo>
                      <a:pt x="1073" y="235"/>
                      <a:pt x="1069" y="236"/>
                      <a:pt x="1066" y="234"/>
                    </a:cubicBezTo>
                    <a:cubicBezTo>
                      <a:pt x="1069" y="233"/>
                      <a:pt x="1072" y="233"/>
                      <a:pt x="1074" y="232"/>
                    </a:cubicBezTo>
                    <a:cubicBezTo>
                      <a:pt x="1082" y="228"/>
                      <a:pt x="1091" y="224"/>
                      <a:pt x="1096" y="216"/>
                    </a:cubicBezTo>
                    <a:cubicBezTo>
                      <a:pt x="1090" y="221"/>
                      <a:pt x="1084" y="227"/>
                      <a:pt x="1075" y="229"/>
                    </a:cubicBezTo>
                    <a:cubicBezTo>
                      <a:pt x="1082" y="223"/>
                      <a:pt x="1089" y="218"/>
                      <a:pt x="1096" y="212"/>
                    </a:cubicBezTo>
                    <a:cubicBezTo>
                      <a:pt x="1100" y="209"/>
                      <a:pt x="1103" y="206"/>
                      <a:pt x="1107" y="203"/>
                    </a:cubicBezTo>
                    <a:cubicBezTo>
                      <a:pt x="1117" y="197"/>
                      <a:pt x="1124" y="189"/>
                      <a:pt x="1132" y="180"/>
                    </a:cubicBezTo>
                    <a:cubicBezTo>
                      <a:pt x="1135" y="178"/>
                      <a:pt x="1137" y="175"/>
                      <a:pt x="1139" y="172"/>
                    </a:cubicBezTo>
                    <a:cubicBezTo>
                      <a:pt x="1139" y="172"/>
                      <a:pt x="1139" y="173"/>
                      <a:pt x="1140" y="173"/>
                    </a:cubicBezTo>
                    <a:cubicBezTo>
                      <a:pt x="1137" y="178"/>
                      <a:pt x="1133" y="182"/>
                      <a:pt x="1131" y="187"/>
                    </a:cubicBezTo>
                    <a:cubicBezTo>
                      <a:pt x="1134" y="184"/>
                      <a:pt x="1137" y="181"/>
                      <a:pt x="1139" y="178"/>
                    </a:cubicBezTo>
                    <a:cubicBezTo>
                      <a:pt x="1142" y="175"/>
                      <a:pt x="1144" y="172"/>
                      <a:pt x="1146" y="168"/>
                    </a:cubicBezTo>
                    <a:cubicBezTo>
                      <a:pt x="1149" y="172"/>
                      <a:pt x="1147" y="174"/>
                      <a:pt x="1145" y="177"/>
                    </a:cubicBezTo>
                    <a:close/>
                    <a:moveTo>
                      <a:pt x="1146" y="163"/>
                    </a:moveTo>
                    <a:cubicBezTo>
                      <a:pt x="1145" y="166"/>
                      <a:pt x="1143" y="169"/>
                      <a:pt x="1140" y="170"/>
                    </a:cubicBezTo>
                    <a:cubicBezTo>
                      <a:pt x="1142" y="168"/>
                      <a:pt x="1143" y="165"/>
                      <a:pt x="1144" y="163"/>
                    </a:cubicBezTo>
                    <a:cubicBezTo>
                      <a:pt x="1145" y="163"/>
                      <a:pt x="1145" y="163"/>
                      <a:pt x="1146" y="163"/>
                    </a:cubicBezTo>
                    <a:close/>
                    <a:moveTo>
                      <a:pt x="1119" y="158"/>
                    </a:moveTo>
                    <a:cubicBezTo>
                      <a:pt x="1122" y="156"/>
                      <a:pt x="1125" y="153"/>
                      <a:pt x="1128" y="150"/>
                    </a:cubicBezTo>
                    <a:cubicBezTo>
                      <a:pt x="1128" y="150"/>
                      <a:pt x="1128" y="151"/>
                      <a:pt x="1128" y="151"/>
                    </a:cubicBezTo>
                    <a:cubicBezTo>
                      <a:pt x="1127" y="153"/>
                      <a:pt x="1125" y="155"/>
                      <a:pt x="1123" y="157"/>
                    </a:cubicBezTo>
                    <a:cubicBezTo>
                      <a:pt x="1121" y="159"/>
                      <a:pt x="1119" y="161"/>
                      <a:pt x="1117" y="164"/>
                    </a:cubicBezTo>
                    <a:cubicBezTo>
                      <a:pt x="1115" y="166"/>
                      <a:pt x="1113" y="168"/>
                      <a:pt x="1111" y="170"/>
                    </a:cubicBezTo>
                    <a:cubicBezTo>
                      <a:pt x="1108" y="172"/>
                      <a:pt x="1106" y="173"/>
                      <a:pt x="1104" y="174"/>
                    </a:cubicBezTo>
                    <a:cubicBezTo>
                      <a:pt x="1108" y="174"/>
                      <a:pt x="1112" y="173"/>
                      <a:pt x="1114" y="170"/>
                    </a:cubicBezTo>
                    <a:cubicBezTo>
                      <a:pt x="1119" y="164"/>
                      <a:pt x="1126" y="159"/>
                      <a:pt x="1130" y="152"/>
                    </a:cubicBezTo>
                    <a:cubicBezTo>
                      <a:pt x="1130" y="152"/>
                      <a:pt x="1131" y="152"/>
                      <a:pt x="1131" y="152"/>
                    </a:cubicBezTo>
                    <a:cubicBezTo>
                      <a:pt x="1135" y="153"/>
                      <a:pt x="1138" y="155"/>
                      <a:pt x="1142" y="157"/>
                    </a:cubicBezTo>
                    <a:cubicBezTo>
                      <a:pt x="1142" y="158"/>
                      <a:pt x="1142" y="158"/>
                      <a:pt x="1141" y="159"/>
                    </a:cubicBezTo>
                    <a:cubicBezTo>
                      <a:pt x="1141" y="160"/>
                      <a:pt x="1140" y="161"/>
                      <a:pt x="1140" y="162"/>
                    </a:cubicBezTo>
                    <a:cubicBezTo>
                      <a:pt x="1130" y="175"/>
                      <a:pt x="1119" y="188"/>
                      <a:pt x="1105" y="198"/>
                    </a:cubicBezTo>
                    <a:cubicBezTo>
                      <a:pt x="1100" y="203"/>
                      <a:pt x="1096" y="209"/>
                      <a:pt x="1089" y="212"/>
                    </a:cubicBezTo>
                    <a:cubicBezTo>
                      <a:pt x="1089" y="212"/>
                      <a:pt x="1089" y="212"/>
                      <a:pt x="1088" y="212"/>
                    </a:cubicBezTo>
                    <a:cubicBezTo>
                      <a:pt x="1083" y="216"/>
                      <a:pt x="1077" y="221"/>
                      <a:pt x="1072" y="225"/>
                    </a:cubicBezTo>
                    <a:cubicBezTo>
                      <a:pt x="1069" y="228"/>
                      <a:pt x="1065" y="229"/>
                      <a:pt x="1062" y="231"/>
                    </a:cubicBezTo>
                    <a:cubicBezTo>
                      <a:pt x="1060" y="232"/>
                      <a:pt x="1059" y="231"/>
                      <a:pt x="1058" y="230"/>
                    </a:cubicBezTo>
                    <a:cubicBezTo>
                      <a:pt x="1061" y="227"/>
                      <a:pt x="1064" y="224"/>
                      <a:pt x="1068" y="222"/>
                    </a:cubicBezTo>
                    <a:cubicBezTo>
                      <a:pt x="1072" y="219"/>
                      <a:pt x="1074" y="216"/>
                      <a:pt x="1077" y="212"/>
                    </a:cubicBezTo>
                    <a:cubicBezTo>
                      <a:pt x="1076" y="212"/>
                      <a:pt x="1075" y="213"/>
                      <a:pt x="1074" y="213"/>
                    </a:cubicBezTo>
                    <a:cubicBezTo>
                      <a:pt x="1068" y="218"/>
                      <a:pt x="1062" y="223"/>
                      <a:pt x="1056" y="228"/>
                    </a:cubicBezTo>
                    <a:cubicBezTo>
                      <a:pt x="1055" y="228"/>
                      <a:pt x="1054" y="229"/>
                      <a:pt x="1053" y="229"/>
                    </a:cubicBezTo>
                    <a:cubicBezTo>
                      <a:pt x="1050" y="228"/>
                      <a:pt x="1047" y="226"/>
                      <a:pt x="1043" y="225"/>
                    </a:cubicBezTo>
                    <a:cubicBezTo>
                      <a:pt x="1051" y="220"/>
                      <a:pt x="1058" y="216"/>
                      <a:pt x="1064" y="212"/>
                    </a:cubicBezTo>
                    <a:cubicBezTo>
                      <a:pt x="1071" y="207"/>
                      <a:pt x="1077" y="202"/>
                      <a:pt x="1081" y="195"/>
                    </a:cubicBezTo>
                    <a:cubicBezTo>
                      <a:pt x="1076" y="199"/>
                      <a:pt x="1071" y="203"/>
                      <a:pt x="1067" y="206"/>
                    </a:cubicBezTo>
                    <a:cubicBezTo>
                      <a:pt x="1061" y="210"/>
                      <a:pt x="1056" y="214"/>
                      <a:pt x="1050" y="217"/>
                    </a:cubicBezTo>
                    <a:cubicBezTo>
                      <a:pt x="1048" y="219"/>
                      <a:pt x="1045" y="220"/>
                      <a:pt x="1042" y="222"/>
                    </a:cubicBezTo>
                    <a:cubicBezTo>
                      <a:pt x="1040" y="223"/>
                      <a:pt x="1037" y="223"/>
                      <a:pt x="1034" y="221"/>
                    </a:cubicBezTo>
                    <a:cubicBezTo>
                      <a:pt x="1035" y="221"/>
                      <a:pt x="1036" y="220"/>
                      <a:pt x="1036" y="220"/>
                    </a:cubicBezTo>
                    <a:cubicBezTo>
                      <a:pt x="1042" y="216"/>
                      <a:pt x="1047" y="212"/>
                      <a:pt x="1053" y="209"/>
                    </a:cubicBezTo>
                    <a:cubicBezTo>
                      <a:pt x="1055" y="207"/>
                      <a:pt x="1057" y="205"/>
                      <a:pt x="1058" y="203"/>
                    </a:cubicBezTo>
                    <a:cubicBezTo>
                      <a:pt x="1057" y="203"/>
                      <a:pt x="1057" y="203"/>
                      <a:pt x="1056" y="203"/>
                    </a:cubicBezTo>
                    <a:cubicBezTo>
                      <a:pt x="1052" y="206"/>
                      <a:pt x="1047" y="209"/>
                      <a:pt x="1043" y="212"/>
                    </a:cubicBezTo>
                    <a:cubicBezTo>
                      <a:pt x="1039" y="214"/>
                      <a:pt x="1036" y="216"/>
                      <a:pt x="1033" y="218"/>
                    </a:cubicBezTo>
                    <a:cubicBezTo>
                      <a:pt x="1031" y="219"/>
                      <a:pt x="1030" y="220"/>
                      <a:pt x="1028" y="219"/>
                    </a:cubicBezTo>
                    <a:cubicBezTo>
                      <a:pt x="1030" y="217"/>
                      <a:pt x="1032" y="216"/>
                      <a:pt x="1035" y="214"/>
                    </a:cubicBezTo>
                    <a:cubicBezTo>
                      <a:pt x="1043" y="207"/>
                      <a:pt x="1053" y="202"/>
                      <a:pt x="1063" y="196"/>
                    </a:cubicBezTo>
                    <a:cubicBezTo>
                      <a:pt x="1068" y="193"/>
                      <a:pt x="1074" y="190"/>
                      <a:pt x="1079" y="186"/>
                    </a:cubicBezTo>
                    <a:cubicBezTo>
                      <a:pt x="1084" y="182"/>
                      <a:pt x="1090" y="178"/>
                      <a:pt x="1096" y="173"/>
                    </a:cubicBezTo>
                    <a:cubicBezTo>
                      <a:pt x="1103" y="167"/>
                      <a:pt x="1111" y="160"/>
                      <a:pt x="1118" y="154"/>
                    </a:cubicBezTo>
                    <a:cubicBezTo>
                      <a:pt x="1119" y="153"/>
                      <a:pt x="1120" y="152"/>
                      <a:pt x="1122" y="151"/>
                    </a:cubicBezTo>
                    <a:cubicBezTo>
                      <a:pt x="1122" y="155"/>
                      <a:pt x="1117" y="154"/>
                      <a:pt x="1119" y="158"/>
                    </a:cubicBezTo>
                    <a:close/>
                    <a:moveTo>
                      <a:pt x="1096" y="134"/>
                    </a:moveTo>
                    <a:cubicBezTo>
                      <a:pt x="1098" y="135"/>
                      <a:pt x="1098" y="136"/>
                      <a:pt x="1100" y="137"/>
                    </a:cubicBezTo>
                    <a:cubicBezTo>
                      <a:pt x="1094" y="144"/>
                      <a:pt x="1087" y="150"/>
                      <a:pt x="1081" y="156"/>
                    </a:cubicBezTo>
                    <a:cubicBezTo>
                      <a:pt x="1085" y="155"/>
                      <a:pt x="1088" y="151"/>
                      <a:pt x="1092" y="148"/>
                    </a:cubicBezTo>
                    <a:cubicBezTo>
                      <a:pt x="1095" y="145"/>
                      <a:pt x="1098" y="142"/>
                      <a:pt x="1102" y="138"/>
                    </a:cubicBezTo>
                    <a:cubicBezTo>
                      <a:pt x="1102" y="138"/>
                      <a:pt x="1103" y="139"/>
                      <a:pt x="1104" y="140"/>
                    </a:cubicBezTo>
                    <a:cubicBezTo>
                      <a:pt x="1101" y="147"/>
                      <a:pt x="1093" y="149"/>
                      <a:pt x="1089" y="155"/>
                    </a:cubicBezTo>
                    <a:cubicBezTo>
                      <a:pt x="1097" y="152"/>
                      <a:pt x="1102" y="147"/>
                      <a:pt x="1107" y="141"/>
                    </a:cubicBezTo>
                    <a:cubicBezTo>
                      <a:pt x="1109" y="142"/>
                      <a:pt x="1111" y="143"/>
                      <a:pt x="1112" y="144"/>
                    </a:cubicBezTo>
                    <a:cubicBezTo>
                      <a:pt x="1107" y="151"/>
                      <a:pt x="1100" y="155"/>
                      <a:pt x="1093" y="160"/>
                    </a:cubicBezTo>
                    <a:cubicBezTo>
                      <a:pt x="1097" y="160"/>
                      <a:pt x="1097" y="160"/>
                      <a:pt x="1101" y="158"/>
                    </a:cubicBezTo>
                    <a:cubicBezTo>
                      <a:pt x="1105" y="154"/>
                      <a:pt x="1109" y="151"/>
                      <a:pt x="1113" y="147"/>
                    </a:cubicBezTo>
                    <a:cubicBezTo>
                      <a:pt x="1115" y="145"/>
                      <a:pt x="1115" y="145"/>
                      <a:pt x="1118" y="148"/>
                    </a:cubicBezTo>
                    <a:cubicBezTo>
                      <a:pt x="1117" y="149"/>
                      <a:pt x="1115" y="150"/>
                      <a:pt x="1114" y="151"/>
                    </a:cubicBezTo>
                    <a:cubicBezTo>
                      <a:pt x="1110" y="155"/>
                      <a:pt x="1106" y="158"/>
                      <a:pt x="1102" y="162"/>
                    </a:cubicBezTo>
                    <a:cubicBezTo>
                      <a:pt x="1096" y="167"/>
                      <a:pt x="1090" y="172"/>
                      <a:pt x="1084" y="177"/>
                    </a:cubicBezTo>
                    <a:cubicBezTo>
                      <a:pt x="1080" y="180"/>
                      <a:pt x="1075" y="183"/>
                      <a:pt x="1071" y="186"/>
                    </a:cubicBezTo>
                    <a:cubicBezTo>
                      <a:pt x="1064" y="190"/>
                      <a:pt x="1057" y="194"/>
                      <a:pt x="1050" y="198"/>
                    </a:cubicBezTo>
                    <a:cubicBezTo>
                      <a:pt x="1042" y="203"/>
                      <a:pt x="1034" y="209"/>
                      <a:pt x="1026" y="215"/>
                    </a:cubicBezTo>
                    <a:cubicBezTo>
                      <a:pt x="1022" y="217"/>
                      <a:pt x="1020" y="218"/>
                      <a:pt x="1016" y="215"/>
                    </a:cubicBezTo>
                    <a:cubicBezTo>
                      <a:pt x="1019" y="213"/>
                      <a:pt x="1022" y="212"/>
                      <a:pt x="1025" y="210"/>
                    </a:cubicBezTo>
                    <a:cubicBezTo>
                      <a:pt x="1028" y="208"/>
                      <a:pt x="1032" y="206"/>
                      <a:pt x="1033" y="203"/>
                    </a:cubicBezTo>
                    <a:cubicBezTo>
                      <a:pt x="1031" y="204"/>
                      <a:pt x="1029" y="205"/>
                      <a:pt x="1027" y="206"/>
                    </a:cubicBezTo>
                    <a:cubicBezTo>
                      <a:pt x="1022" y="208"/>
                      <a:pt x="1018" y="211"/>
                      <a:pt x="1014" y="213"/>
                    </a:cubicBezTo>
                    <a:cubicBezTo>
                      <a:pt x="1012" y="214"/>
                      <a:pt x="1009" y="214"/>
                      <a:pt x="1007" y="212"/>
                    </a:cubicBezTo>
                    <a:cubicBezTo>
                      <a:pt x="1016" y="209"/>
                      <a:pt x="1024" y="203"/>
                      <a:pt x="1031" y="198"/>
                    </a:cubicBezTo>
                    <a:cubicBezTo>
                      <a:pt x="1029" y="198"/>
                      <a:pt x="1027" y="199"/>
                      <a:pt x="1025" y="200"/>
                    </a:cubicBezTo>
                    <a:cubicBezTo>
                      <a:pt x="1018" y="204"/>
                      <a:pt x="1012" y="208"/>
                      <a:pt x="1005" y="210"/>
                    </a:cubicBezTo>
                    <a:cubicBezTo>
                      <a:pt x="1002" y="212"/>
                      <a:pt x="999" y="212"/>
                      <a:pt x="995" y="210"/>
                    </a:cubicBezTo>
                    <a:cubicBezTo>
                      <a:pt x="997" y="208"/>
                      <a:pt x="999" y="207"/>
                      <a:pt x="1001" y="207"/>
                    </a:cubicBezTo>
                    <a:cubicBezTo>
                      <a:pt x="1008" y="204"/>
                      <a:pt x="1015" y="201"/>
                      <a:pt x="1020" y="196"/>
                    </a:cubicBezTo>
                    <a:cubicBezTo>
                      <a:pt x="1024" y="193"/>
                      <a:pt x="1027" y="190"/>
                      <a:pt x="1031" y="187"/>
                    </a:cubicBezTo>
                    <a:cubicBezTo>
                      <a:pt x="1041" y="179"/>
                      <a:pt x="1052" y="172"/>
                      <a:pt x="1062" y="163"/>
                    </a:cubicBezTo>
                    <a:cubicBezTo>
                      <a:pt x="1071" y="156"/>
                      <a:pt x="1080" y="148"/>
                      <a:pt x="1089" y="140"/>
                    </a:cubicBezTo>
                    <a:cubicBezTo>
                      <a:pt x="1092" y="138"/>
                      <a:pt x="1094" y="136"/>
                      <a:pt x="1096" y="134"/>
                    </a:cubicBezTo>
                    <a:close/>
                    <a:moveTo>
                      <a:pt x="1051" y="107"/>
                    </a:moveTo>
                    <a:cubicBezTo>
                      <a:pt x="1056" y="112"/>
                      <a:pt x="1056" y="112"/>
                      <a:pt x="1053" y="119"/>
                    </a:cubicBezTo>
                    <a:cubicBezTo>
                      <a:pt x="1052" y="122"/>
                      <a:pt x="1050" y="126"/>
                      <a:pt x="1048" y="130"/>
                    </a:cubicBezTo>
                    <a:cubicBezTo>
                      <a:pt x="1047" y="131"/>
                      <a:pt x="1047" y="131"/>
                      <a:pt x="1047" y="132"/>
                    </a:cubicBezTo>
                    <a:cubicBezTo>
                      <a:pt x="1053" y="128"/>
                      <a:pt x="1055" y="121"/>
                      <a:pt x="1058" y="115"/>
                    </a:cubicBezTo>
                    <a:cubicBezTo>
                      <a:pt x="1060" y="116"/>
                      <a:pt x="1061" y="117"/>
                      <a:pt x="1063" y="119"/>
                    </a:cubicBezTo>
                    <a:cubicBezTo>
                      <a:pt x="1061" y="123"/>
                      <a:pt x="1059" y="128"/>
                      <a:pt x="1058" y="133"/>
                    </a:cubicBezTo>
                    <a:cubicBezTo>
                      <a:pt x="1058" y="133"/>
                      <a:pt x="1058" y="133"/>
                      <a:pt x="1059" y="133"/>
                    </a:cubicBezTo>
                    <a:cubicBezTo>
                      <a:pt x="1062" y="129"/>
                      <a:pt x="1064" y="125"/>
                      <a:pt x="1065" y="120"/>
                    </a:cubicBezTo>
                    <a:cubicBezTo>
                      <a:pt x="1068" y="121"/>
                      <a:pt x="1071" y="123"/>
                      <a:pt x="1074" y="124"/>
                    </a:cubicBezTo>
                    <a:cubicBezTo>
                      <a:pt x="1072" y="131"/>
                      <a:pt x="1065" y="135"/>
                      <a:pt x="1064" y="142"/>
                    </a:cubicBezTo>
                    <a:cubicBezTo>
                      <a:pt x="1065" y="141"/>
                      <a:pt x="1066" y="140"/>
                      <a:pt x="1067" y="139"/>
                    </a:cubicBezTo>
                    <a:cubicBezTo>
                      <a:pt x="1070" y="135"/>
                      <a:pt x="1073" y="131"/>
                      <a:pt x="1075" y="127"/>
                    </a:cubicBezTo>
                    <a:cubicBezTo>
                      <a:pt x="1076" y="126"/>
                      <a:pt x="1077" y="126"/>
                      <a:pt x="1078" y="126"/>
                    </a:cubicBezTo>
                    <a:cubicBezTo>
                      <a:pt x="1078" y="126"/>
                      <a:pt x="1078" y="127"/>
                      <a:pt x="1078" y="127"/>
                    </a:cubicBezTo>
                    <a:cubicBezTo>
                      <a:pt x="1077" y="129"/>
                      <a:pt x="1077" y="132"/>
                      <a:pt x="1076" y="134"/>
                    </a:cubicBezTo>
                    <a:cubicBezTo>
                      <a:pt x="1073" y="138"/>
                      <a:pt x="1073" y="138"/>
                      <a:pt x="1073" y="140"/>
                    </a:cubicBezTo>
                    <a:cubicBezTo>
                      <a:pt x="1077" y="137"/>
                      <a:pt x="1079" y="132"/>
                      <a:pt x="1081" y="128"/>
                    </a:cubicBezTo>
                    <a:cubicBezTo>
                      <a:pt x="1084" y="130"/>
                      <a:pt x="1088" y="131"/>
                      <a:pt x="1091" y="133"/>
                    </a:cubicBezTo>
                    <a:cubicBezTo>
                      <a:pt x="1090" y="134"/>
                      <a:pt x="1089" y="135"/>
                      <a:pt x="1088" y="136"/>
                    </a:cubicBezTo>
                    <a:cubicBezTo>
                      <a:pt x="1082" y="141"/>
                      <a:pt x="1077" y="145"/>
                      <a:pt x="1071" y="149"/>
                    </a:cubicBezTo>
                    <a:cubicBezTo>
                      <a:pt x="1064" y="155"/>
                      <a:pt x="1057" y="161"/>
                      <a:pt x="1050" y="167"/>
                    </a:cubicBezTo>
                    <a:cubicBezTo>
                      <a:pt x="1039" y="176"/>
                      <a:pt x="1028" y="184"/>
                      <a:pt x="1017" y="192"/>
                    </a:cubicBezTo>
                    <a:cubicBezTo>
                      <a:pt x="1014" y="194"/>
                      <a:pt x="1011" y="197"/>
                      <a:pt x="1008" y="198"/>
                    </a:cubicBezTo>
                    <a:cubicBezTo>
                      <a:pt x="1002" y="201"/>
                      <a:pt x="996" y="204"/>
                      <a:pt x="990" y="207"/>
                    </a:cubicBezTo>
                    <a:cubicBezTo>
                      <a:pt x="988" y="208"/>
                      <a:pt x="986" y="209"/>
                      <a:pt x="984" y="207"/>
                    </a:cubicBezTo>
                    <a:cubicBezTo>
                      <a:pt x="997" y="201"/>
                      <a:pt x="1009" y="194"/>
                      <a:pt x="1016" y="183"/>
                    </a:cubicBezTo>
                    <a:cubicBezTo>
                      <a:pt x="1010" y="187"/>
                      <a:pt x="1005" y="192"/>
                      <a:pt x="999" y="196"/>
                    </a:cubicBezTo>
                    <a:cubicBezTo>
                      <a:pt x="987" y="204"/>
                      <a:pt x="982" y="206"/>
                      <a:pt x="978" y="205"/>
                    </a:cubicBezTo>
                    <a:cubicBezTo>
                      <a:pt x="981" y="204"/>
                      <a:pt x="983" y="203"/>
                      <a:pt x="985" y="201"/>
                    </a:cubicBezTo>
                    <a:cubicBezTo>
                      <a:pt x="987" y="200"/>
                      <a:pt x="989" y="198"/>
                      <a:pt x="990" y="196"/>
                    </a:cubicBezTo>
                    <a:cubicBezTo>
                      <a:pt x="992" y="195"/>
                      <a:pt x="994" y="193"/>
                      <a:pt x="996" y="191"/>
                    </a:cubicBezTo>
                    <a:cubicBezTo>
                      <a:pt x="998" y="190"/>
                      <a:pt x="1000" y="188"/>
                      <a:pt x="1000" y="186"/>
                    </a:cubicBezTo>
                    <a:cubicBezTo>
                      <a:pt x="997" y="188"/>
                      <a:pt x="995" y="190"/>
                      <a:pt x="992" y="193"/>
                    </a:cubicBezTo>
                    <a:cubicBezTo>
                      <a:pt x="989" y="195"/>
                      <a:pt x="986" y="197"/>
                      <a:pt x="983" y="199"/>
                    </a:cubicBezTo>
                    <a:cubicBezTo>
                      <a:pt x="981" y="201"/>
                      <a:pt x="978" y="204"/>
                      <a:pt x="974" y="205"/>
                    </a:cubicBezTo>
                    <a:cubicBezTo>
                      <a:pt x="977" y="201"/>
                      <a:pt x="980" y="199"/>
                      <a:pt x="984" y="196"/>
                    </a:cubicBezTo>
                    <a:cubicBezTo>
                      <a:pt x="987" y="192"/>
                      <a:pt x="991" y="188"/>
                      <a:pt x="995" y="185"/>
                    </a:cubicBezTo>
                    <a:cubicBezTo>
                      <a:pt x="999" y="181"/>
                      <a:pt x="1003" y="178"/>
                      <a:pt x="1007" y="174"/>
                    </a:cubicBezTo>
                    <a:cubicBezTo>
                      <a:pt x="1014" y="165"/>
                      <a:pt x="1021" y="156"/>
                      <a:pt x="1029" y="147"/>
                    </a:cubicBezTo>
                    <a:cubicBezTo>
                      <a:pt x="1029" y="147"/>
                      <a:pt x="1030" y="146"/>
                      <a:pt x="1030" y="145"/>
                    </a:cubicBezTo>
                    <a:cubicBezTo>
                      <a:pt x="1033" y="142"/>
                      <a:pt x="1035" y="139"/>
                      <a:pt x="1037" y="135"/>
                    </a:cubicBezTo>
                    <a:cubicBezTo>
                      <a:pt x="1044" y="128"/>
                      <a:pt x="1048" y="119"/>
                      <a:pt x="1050" y="110"/>
                    </a:cubicBezTo>
                    <a:cubicBezTo>
                      <a:pt x="1050" y="109"/>
                      <a:pt x="1050" y="108"/>
                      <a:pt x="1051" y="107"/>
                    </a:cubicBezTo>
                    <a:close/>
                    <a:moveTo>
                      <a:pt x="1031" y="89"/>
                    </a:moveTo>
                    <a:cubicBezTo>
                      <a:pt x="1031" y="94"/>
                      <a:pt x="1031" y="100"/>
                      <a:pt x="1028" y="105"/>
                    </a:cubicBezTo>
                    <a:cubicBezTo>
                      <a:pt x="1027" y="107"/>
                      <a:pt x="1027" y="110"/>
                      <a:pt x="1026" y="112"/>
                    </a:cubicBezTo>
                    <a:cubicBezTo>
                      <a:pt x="1032" y="106"/>
                      <a:pt x="1033" y="98"/>
                      <a:pt x="1034" y="89"/>
                    </a:cubicBezTo>
                    <a:cubicBezTo>
                      <a:pt x="1039" y="93"/>
                      <a:pt x="1039" y="92"/>
                      <a:pt x="1039" y="98"/>
                    </a:cubicBezTo>
                    <a:cubicBezTo>
                      <a:pt x="1038" y="105"/>
                      <a:pt x="1034" y="112"/>
                      <a:pt x="1032" y="118"/>
                    </a:cubicBezTo>
                    <a:cubicBezTo>
                      <a:pt x="1031" y="119"/>
                      <a:pt x="1031" y="120"/>
                      <a:pt x="1030" y="122"/>
                    </a:cubicBezTo>
                    <a:cubicBezTo>
                      <a:pt x="1037" y="114"/>
                      <a:pt x="1040" y="106"/>
                      <a:pt x="1042" y="96"/>
                    </a:cubicBezTo>
                    <a:cubicBezTo>
                      <a:pt x="1044" y="99"/>
                      <a:pt x="1047" y="100"/>
                      <a:pt x="1046" y="103"/>
                    </a:cubicBezTo>
                    <a:cubicBezTo>
                      <a:pt x="1045" y="111"/>
                      <a:pt x="1044" y="119"/>
                      <a:pt x="1039" y="125"/>
                    </a:cubicBezTo>
                    <a:cubicBezTo>
                      <a:pt x="1033" y="134"/>
                      <a:pt x="1026" y="142"/>
                      <a:pt x="1020" y="151"/>
                    </a:cubicBezTo>
                    <a:cubicBezTo>
                      <a:pt x="1018" y="153"/>
                      <a:pt x="1016" y="155"/>
                      <a:pt x="1015" y="157"/>
                    </a:cubicBezTo>
                    <a:cubicBezTo>
                      <a:pt x="1010" y="162"/>
                      <a:pt x="1006" y="168"/>
                      <a:pt x="1002" y="172"/>
                    </a:cubicBezTo>
                    <a:cubicBezTo>
                      <a:pt x="998" y="176"/>
                      <a:pt x="994" y="179"/>
                      <a:pt x="991" y="183"/>
                    </a:cubicBezTo>
                    <a:cubicBezTo>
                      <a:pt x="986" y="188"/>
                      <a:pt x="981" y="193"/>
                      <a:pt x="976" y="197"/>
                    </a:cubicBezTo>
                    <a:cubicBezTo>
                      <a:pt x="974" y="199"/>
                      <a:pt x="972" y="201"/>
                      <a:pt x="969" y="203"/>
                    </a:cubicBezTo>
                    <a:cubicBezTo>
                      <a:pt x="969" y="203"/>
                      <a:pt x="968" y="203"/>
                      <a:pt x="966" y="204"/>
                    </a:cubicBezTo>
                    <a:cubicBezTo>
                      <a:pt x="973" y="197"/>
                      <a:pt x="980" y="191"/>
                      <a:pt x="982" y="181"/>
                    </a:cubicBezTo>
                    <a:cubicBezTo>
                      <a:pt x="981" y="183"/>
                      <a:pt x="980" y="184"/>
                      <a:pt x="980" y="184"/>
                    </a:cubicBezTo>
                    <a:cubicBezTo>
                      <a:pt x="975" y="190"/>
                      <a:pt x="970" y="195"/>
                      <a:pt x="965" y="201"/>
                    </a:cubicBezTo>
                    <a:cubicBezTo>
                      <a:pt x="963" y="202"/>
                      <a:pt x="961" y="203"/>
                      <a:pt x="959" y="201"/>
                    </a:cubicBezTo>
                    <a:cubicBezTo>
                      <a:pt x="961" y="199"/>
                      <a:pt x="964" y="198"/>
                      <a:pt x="966" y="196"/>
                    </a:cubicBezTo>
                    <a:cubicBezTo>
                      <a:pt x="969" y="193"/>
                      <a:pt x="970" y="191"/>
                      <a:pt x="973" y="188"/>
                    </a:cubicBezTo>
                    <a:cubicBezTo>
                      <a:pt x="972" y="188"/>
                      <a:pt x="972" y="188"/>
                      <a:pt x="972" y="188"/>
                    </a:cubicBezTo>
                    <a:cubicBezTo>
                      <a:pt x="967" y="192"/>
                      <a:pt x="961" y="196"/>
                      <a:pt x="956" y="201"/>
                    </a:cubicBezTo>
                    <a:cubicBezTo>
                      <a:pt x="958" y="198"/>
                      <a:pt x="961" y="195"/>
                      <a:pt x="963" y="193"/>
                    </a:cubicBezTo>
                    <a:cubicBezTo>
                      <a:pt x="968" y="187"/>
                      <a:pt x="974" y="182"/>
                      <a:pt x="979" y="176"/>
                    </a:cubicBezTo>
                    <a:cubicBezTo>
                      <a:pt x="984" y="171"/>
                      <a:pt x="988" y="166"/>
                      <a:pt x="992" y="161"/>
                    </a:cubicBezTo>
                    <a:cubicBezTo>
                      <a:pt x="995" y="157"/>
                      <a:pt x="999" y="153"/>
                      <a:pt x="1001" y="149"/>
                    </a:cubicBezTo>
                    <a:cubicBezTo>
                      <a:pt x="1006" y="140"/>
                      <a:pt x="1011" y="132"/>
                      <a:pt x="1015" y="123"/>
                    </a:cubicBezTo>
                    <a:cubicBezTo>
                      <a:pt x="1018" y="118"/>
                      <a:pt x="1020" y="112"/>
                      <a:pt x="1022" y="106"/>
                    </a:cubicBezTo>
                    <a:cubicBezTo>
                      <a:pt x="1024" y="99"/>
                      <a:pt x="1026" y="92"/>
                      <a:pt x="1028" y="85"/>
                    </a:cubicBezTo>
                    <a:cubicBezTo>
                      <a:pt x="1030" y="86"/>
                      <a:pt x="1031" y="87"/>
                      <a:pt x="1031" y="89"/>
                    </a:cubicBezTo>
                    <a:close/>
                    <a:moveTo>
                      <a:pt x="992" y="67"/>
                    </a:moveTo>
                    <a:cubicBezTo>
                      <a:pt x="993" y="69"/>
                      <a:pt x="994" y="69"/>
                      <a:pt x="994" y="70"/>
                    </a:cubicBezTo>
                    <a:cubicBezTo>
                      <a:pt x="994" y="71"/>
                      <a:pt x="993" y="73"/>
                      <a:pt x="993" y="74"/>
                    </a:cubicBezTo>
                    <a:cubicBezTo>
                      <a:pt x="992" y="79"/>
                      <a:pt x="991" y="83"/>
                      <a:pt x="991" y="87"/>
                    </a:cubicBezTo>
                    <a:cubicBezTo>
                      <a:pt x="991" y="87"/>
                      <a:pt x="991" y="88"/>
                      <a:pt x="991" y="89"/>
                    </a:cubicBezTo>
                    <a:cubicBezTo>
                      <a:pt x="996" y="83"/>
                      <a:pt x="994" y="76"/>
                      <a:pt x="997" y="70"/>
                    </a:cubicBezTo>
                    <a:cubicBezTo>
                      <a:pt x="999" y="71"/>
                      <a:pt x="1000" y="72"/>
                      <a:pt x="1002" y="73"/>
                    </a:cubicBezTo>
                    <a:cubicBezTo>
                      <a:pt x="1002" y="73"/>
                      <a:pt x="1002" y="73"/>
                      <a:pt x="1001" y="73"/>
                    </a:cubicBezTo>
                    <a:cubicBezTo>
                      <a:pt x="1001" y="73"/>
                      <a:pt x="1001" y="73"/>
                      <a:pt x="1001" y="73"/>
                    </a:cubicBezTo>
                    <a:cubicBezTo>
                      <a:pt x="1002" y="73"/>
                      <a:pt x="1002" y="73"/>
                      <a:pt x="1002" y="73"/>
                    </a:cubicBezTo>
                    <a:cubicBezTo>
                      <a:pt x="1006" y="75"/>
                      <a:pt x="1011" y="77"/>
                      <a:pt x="1016" y="79"/>
                    </a:cubicBezTo>
                    <a:cubicBezTo>
                      <a:pt x="1015" y="81"/>
                      <a:pt x="1015" y="82"/>
                      <a:pt x="1015" y="84"/>
                    </a:cubicBezTo>
                    <a:cubicBezTo>
                      <a:pt x="1015" y="85"/>
                      <a:pt x="1015" y="86"/>
                      <a:pt x="1015" y="87"/>
                    </a:cubicBezTo>
                    <a:cubicBezTo>
                      <a:pt x="1016" y="85"/>
                      <a:pt x="1017" y="83"/>
                      <a:pt x="1018" y="80"/>
                    </a:cubicBezTo>
                    <a:cubicBezTo>
                      <a:pt x="1023" y="82"/>
                      <a:pt x="1023" y="82"/>
                      <a:pt x="1022" y="87"/>
                    </a:cubicBezTo>
                    <a:cubicBezTo>
                      <a:pt x="1021" y="92"/>
                      <a:pt x="1020" y="96"/>
                      <a:pt x="1018" y="101"/>
                    </a:cubicBezTo>
                    <a:cubicBezTo>
                      <a:pt x="1018" y="104"/>
                      <a:pt x="1017" y="107"/>
                      <a:pt x="1016" y="110"/>
                    </a:cubicBezTo>
                    <a:cubicBezTo>
                      <a:pt x="1013" y="116"/>
                      <a:pt x="1012" y="122"/>
                      <a:pt x="1008" y="128"/>
                    </a:cubicBezTo>
                    <a:cubicBezTo>
                      <a:pt x="1003" y="136"/>
                      <a:pt x="999" y="146"/>
                      <a:pt x="992" y="153"/>
                    </a:cubicBezTo>
                    <a:cubicBezTo>
                      <a:pt x="986" y="160"/>
                      <a:pt x="981" y="168"/>
                      <a:pt x="975" y="175"/>
                    </a:cubicBezTo>
                    <a:cubicBezTo>
                      <a:pt x="967" y="183"/>
                      <a:pt x="959" y="191"/>
                      <a:pt x="951" y="199"/>
                    </a:cubicBezTo>
                    <a:cubicBezTo>
                      <a:pt x="951" y="200"/>
                      <a:pt x="950" y="200"/>
                      <a:pt x="949" y="200"/>
                    </a:cubicBezTo>
                    <a:cubicBezTo>
                      <a:pt x="949" y="200"/>
                      <a:pt x="948" y="200"/>
                      <a:pt x="948" y="199"/>
                    </a:cubicBezTo>
                    <a:cubicBezTo>
                      <a:pt x="952" y="195"/>
                      <a:pt x="955" y="191"/>
                      <a:pt x="958" y="187"/>
                    </a:cubicBezTo>
                    <a:cubicBezTo>
                      <a:pt x="962" y="183"/>
                      <a:pt x="965" y="179"/>
                      <a:pt x="968" y="175"/>
                    </a:cubicBezTo>
                    <a:cubicBezTo>
                      <a:pt x="967" y="175"/>
                      <a:pt x="966" y="175"/>
                      <a:pt x="965" y="176"/>
                    </a:cubicBezTo>
                    <a:cubicBezTo>
                      <a:pt x="959" y="183"/>
                      <a:pt x="953" y="190"/>
                      <a:pt x="947" y="196"/>
                    </a:cubicBezTo>
                    <a:cubicBezTo>
                      <a:pt x="944" y="199"/>
                      <a:pt x="944" y="200"/>
                      <a:pt x="940" y="197"/>
                    </a:cubicBezTo>
                    <a:cubicBezTo>
                      <a:pt x="950" y="190"/>
                      <a:pt x="957" y="180"/>
                      <a:pt x="963" y="170"/>
                    </a:cubicBezTo>
                    <a:cubicBezTo>
                      <a:pt x="960" y="171"/>
                      <a:pt x="958" y="174"/>
                      <a:pt x="956" y="177"/>
                    </a:cubicBezTo>
                    <a:cubicBezTo>
                      <a:pt x="951" y="184"/>
                      <a:pt x="945" y="190"/>
                      <a:pt x="939" y="195"/>
                    </a:cubicBezTo>
                    <a:cubicBezTo>
                      <a:pt x="937" y="197"/>
                      <a:pt x="935" y="197"/>
                      <a:pt x="933" y="195"/>
                    </a:cubicBezTo>
                    <a:cubicBezTo>
                      <a:pt x="939" y="190"/>
                      <a:pt x="944" y="185"/>
                      <a:pt x="949" y="178"/>
                    </a:cubicBezTo>
                    <a:cubicBezTo>
                      <a:pt x="947" y="179"/>
                      <a:pt x="946" y="179"/>
                      <a:pt x="945" y="180"/>
                    </a:cubicBezTo>
                    <a:cubicBezTo>
                      <a:pt x="949" y="174"/>
                      <a:pt x="952" y="169"/>
                      <a:pt x="955" y="164"/>
                    </a:cubicBezTo>
                    <a:cubicBezTo>
                      <a:pt x="962" y="152"/>
                      <a:pt x="968" y="139"/>
                      <a:pt x="975" y="127"/>
                    </a:cubicBezTo>
                    <a:cubicBezTo>
                      <a:pt x="976" y="124"/>
                      <a:pt x="978" y="122"/>
                      <a:pt x="979" y="119"/>
                    </a:cubicBezTo>
                    <a:cubicBezTo>
                      <a:pt x="984" y="106"/>
                      <a:pt x="988" y="94"/>
                      <a:pt x="989" y="81"/>
                    </a:cubicBezTo>
                    <a:cubicBezTo>
                      <a:pt x="990" y="76"/>
                      <a:pt x="991" y="72"/>
                      <a:pt x="992" y="67"/>
                    </a:cubicBezTo>
                    <a:close/>
                    <a:moveTo>
                      <a:pt x="959" y="62"/>
                    </a:moveTo>
                    <a:cubicBezTo>
                      <a:pt x="959" y="59"/>
                      <a:pt x="959" y="57"/>
                      <a:pt x="959" y="54"/>
                    </a:cubicBezTo>
                    <a:cubicBezTo>
                      <a:pt x="962" y="55"/>
                      <a:pt x="964" y="56"/>
                      <a:pt x="964" y="59"/>
                    </a:cubicBezTo>
                    <a:cubicBezTo>
                      <a:pt x="965" y="65"/>
                      <a:pt x="964" y="71"/>
                      <a:pt x="962" y="77"/>
                    </a:cubicBezTo>
                    <a:cubicBezTo>
                      <a:pt x="961" y="80"/>
                      <a:pt x="960" y="83"/>
                      <a:pt x="959" y="86"/>
                    </a:cubicBezTo>
                    <a:cubicBezTo>
                      <a:pt x="959" y="86"/>
                      <a:pt x="960" y="86"/>
                      <a:pt x="960" y="86"/>
                    </a:cubicBezTo>
                    <a:cubicBezTo>
                      <a:pt x="966" y="78"/>
                      <a:pt x="968" y="68"/>
                      <a:pt x="967" y="57"/>
                    </a:cubicBezTo>
                    <a:cubicBezTo>
                      <a:pt x="969" y="58"/>
                      <a:pt x="971" y="59"/>
                      <a:pt x="972" y="60"/>
                    </a:cubicBezTo>
                    <a:cubicBezTo>
                      <a:pt x="972" y="68"/>
                      <a:pt x="972" y="68"/>
                      <a:pt x="974" y="69"/>
                    </a:cubicBezTo>
                    <a:cubicBezTo>
                      <a:pt x="975" y="67"/>
                      <a:pt x="975" y="64"/>
                      <a:pt x="976" y="62"/>
                    </a:cubicBezTo>
                    <a:cubicBezTo>
                      <a:pt x="980" y="63"/>
                      <a:pt x="980" y="63"/>
                      <a:pt x="980" y="66"/>
                    </a:cubicBezTo>
                    <a:cubicBezTo>
                      <a:pt x="979" y="71"/>
                      <a:pt x="979" y="75"/>
                      <a:pt x="979" y="80"/>
                    </a:cubicBezTo>
                    <a:cubicBezTo>
                      <a:pt x="978" y="81"/>
                      <a:pt x="979" y="82"/>
                      <a:pt x="979" y="83"/>
                    </a:cubicBezTo>
                    <a:cubicBezTo>
                      <a:pt x="983" y="77"/>
                      <a:pt x="981" y="70"/>
                      <a:pt x="983" y="64"/>
                    </a:cubicBezTo>
                    <a:cubicBezTo>
                      <a:pt x="985" y="65"/>
                      <a:pt x="985" y="65"/>
                      <a:pt x="986" y="66"/>
                    </a:cubicBezTo>
                    <a:cubicBezTo>
                      <a:pt x="987" y="71"/>
                      <a:pt x="986" y="75"/>
                      <a:pt x="985" y="80"/>
                    </a:cubicBezTo>
                    <a:cubicBezTo>
                      <a:pt x="984" y="87"/>
                      <a:pt x="983" y="95"/>
                      <a:pt x="981" y="102"/>
                    </a:cubicBezTo>
                    <a:cubicBezTo>
                      <a:pt x="979" y="107"/>
                      <a:pt x="977" y="113"/>
                      <a:pt x="974" y="119"/>
                    </a:cubicBezTo>
                    <a:cubicBezTo>
                      <a:pt x="971" y="126"/>
                      <a:pt x="967" y="132"/>
                      <a:pt x="964" y="139"/>
                    </a:cubicBezTo>
                    <a:cubicBezTo>
                      <a:pt x="958" y="151"/>
                      <a:pt x="951" y="162"/>
                      <a:pt x="944" y="174"/>
                    </a:cubicBezTo>
                    <a:cubicBezTo>
                      <a:pt x="940" y="180"/>
                      <a:pt x="935" y="187"/>
                      <a:pt x="929" y="193"/>
                    </a:cubicBezTo>
                    <a:cubicBezTo>
                      <a:pt x="928" y="195"/>
                      <a:pt x="927" y="196"/>
                      <a:pt x="924" y="194"/>
                    </a:cubicBezTo>
                    <a:cubicBezTo>
                      <a:pt x="926" y="192"/>
                      <a:pt x="927" y="190"/>
                      <a:pt x="928" y="189"/>
                    </a:cubicBezTo>
                    <a:cubicBezTo>
                      <a:pt x="934" y="184"/>
                      <a:pt x="938" y="178"/>
                      <a:pt x="943" y="172"/>
                    </a:cubicBezTo>
                    <a:cubicBezTo>
                      <a:pt x="943" y="172"/>
                      <a:pt x="943" y="170"/>
                      <a:pt x="944" y="169"/>
                    </a:cubicBezTo>
                    <a:cubicBezTo>
                      <a:pt x="943" y="169"/>
                      <a:pt x="943" y="169"/>
                      <a:pt x="943" y="169"/>
                    </a:cubicBezTo>
                    <a:cubicBezTo>
                      <a:pt x="940" y="172"/>
                      <a:pt x="938" y="175"/>
                      <a:pt x="936" y="177"/>
                    </a:cubicBezTo>
                    <a:cubicBezTo>
                      <a:pt x="931" y="182"/>
                      <a:pt x="927" y="187"/>
                      <a:pt x="922" y="192"/>
                    </a:cubicBezTo>
                    <a:cubicBezTo>
                      <a:pt x="921" y="193"/>
                      <a:pt x="920" y="194"/>
                      <a:pt x="918" y="193"/>
                    </a:cubicBezTo>
                    <a:cubicBezTo>
                      <a:pt x="919" y="191"/>
                      <a:pt x="920" y="190"/>
                      <a:pt x="921" y="189"/>
                    </a:cubicBezTo>
                    <a:cubicBezTo>
                      <a:pt x="924" y="185"/>
                      <a:pt x="928" y="181"/>
                      <a:pt x="932" y="176"/>
                    </a:cubicBezTo>
                    <a:cubicBezTo>
                      <a:pt x="933" y="175"/>
                      <a:pt x="934" y="174"/>
                      <a:pt x="933" y="171"/>
                    </a:cubicBezTo>
                    <a:cubicBezTo>
                      <a:pt x="928" y="178"/>
                      <a:pt x="923" y="183"/>
                      <a:pt x="917" y="189"/>
                    </a:cubicBezTo>
                    <a:cubicBezTo>
                      <a:pt x="914" y="193"/>
                      <a:pt x="913" y="193"/>
                      <a:pt x="909" y="191"/>
                    </a:cubicBezTo>
                    <a:cubicBezTo>
                      <a:pt x="910" y="191"/>
                      <a:pt x="910" y="190"/>
                      <a:pt x="911" y="189"/>
                    </a:cubicBezTo>
                    <a:cubicBezTo>
                      <a:pt x="921" y="180"/>
                      <a:pt x="930" y="169"/>
                      <a:pt x="938" y="157"/>
                    </a:cubicBezTo>
                    <a:cubicBezTo>
                      <a:pt x="939" y="155"/>
                      <a:pt x="939" y="153"/>
                      <a:pt x="940" y="150"/>
                    </a:cubicBezTo>
                    <a:cubicBezTo>
                      <a:pt x="938" y="152"/>
                      <a:pt x="937" y="154"/>
                      <a:pt x="936" y="156"/>
                    </a:cubicBezTo>
                    <a:cubicBezTo>
                      <a:pt x="932" y="161"/>
                      <a:pt x="928" y="167"/>
                      <a:pt x="924" y="171"/>
                    </a:cubicBezTo>
                    <a:cubicBezTo>
                      <a:pt x="919" y="178"/>
                      <a:pt x="913" y="184"/>
                      <a:pt x="907" y="190"/>
                    </a:cubicBezTo>
                    <a:cubicBezTo>
                      <a:pt x="907" y="191"/>
                      <a:pt x="906" y="191"/>
                      <a:pt x="905" y="191"/>
                    </a:cubicBezTo>
                    <a:cubicBezTo>
                      <a:pt x="907" y="187"/>
                      <a:pt x="911" y="184"/>
                      <a:pt x="913" y="181"/>
                    </a:cubicBezTo>
                    <a:cubicBezTo>
                      <a:pt x="922" y="166"/>
                      <a:pt x="931" y="152"/>
                      <a:pt x="937" y="136"/>
                    </a:cubicBezTo>
                    <a:cubicBezTo>
                      <a:pt x="939" y="133"/>
                      <a:pt x="940" y="130"/>
                      <a:pt x="941" y="127"/>
                    </a:cubicBezTo>
                    <a:cubicBezTo>
                      <a:pt x="943" y="121"/>
                      <a:pt x="946" y="116"/>
                      <a:pt x="948" y="110"/>
                    </a:cubicBezTo>
                    <a:cubicBezTo>
                      <a:pt x="951" y="103"/>
                      <a:pt x="953" y="95"/>
                      <a:pt x="955" y="88"/>
                    </a:cubicBezTo>
                    <a:cubicBezTo>
                      <a:pt x="958" y="79"/>
                      <a:pt x="959" y="71"/>
                      <a:pt x="959" y="62"/>
                    </a:cubicBezTo>
                    <a:close/>
                    <a:moveTo>
                      <a:pt x="936" y="42"/>
                    </a:moveTo>
                    <a:cubicBezTo>
                      <a:pt x="938" y="42"/>
                      <a:pt x="939" y="43"/>
                      <a:pt x="938" y="45"/>
                    </a:cubicBezTo>
                    <a:cubicBezTo>
                      <a:pt x="937" y="51"/>
                      <a:pt x="935" y="58"/>
                      <a:pt x="933" y="64"/>
                    </a:cubicBezTo>
                    <a:cubicBezTo>
                      <a:pt x="933" y="65"/>
                      <a:pt x="933" y="66"/>
                      <a:pt x="933" y="68"/>
                    </a:cubicBezTo>
                    <a:cubicBezTo>
                      <a:pt x="936" y="66"/>
                      <a:pt x="937" y="63"/>
                      <a:pt x="937" y="61"/>
                    </a:cubicBezTo>
                    <a:cubicBezTo>
                      <a:pt x="938" y="56"/>
                      <a:pt x="939" y="51"/>
                      <a:pt x="941" y="47"/>
                    </a:cubicBezTo>
                    <a:cubicBezTo>
                      <a:pt x="941" y="46"/>
                      <a:pt x="941" y="45"/>
                      <a:pt x="942" y="45"/>
                    </a:cubicBezTo>
                    <a:cubicBezTo>
                      <a:pt x="942" y="45"/>
                      <a:pt x="942" y="45"/>
                      <a:pt x="943" y="45"/>
                    </a:cubicBezTo>
                    <a:cubicBezTo>
                      <a:pt x="943" y="46"/>
                      <a:pt x="943" y="48"/>
                      <a:pt x="942" y="49"/>
                    </a:cubicBezTo>
                    <a:cubicBezTo>
                      <a:pt x="942" y="52"/>
                      <a:pt x="941" y="54"/>
                      <a:pt x="940" y="57"/>
                    </a:cubicBezTo>
                    <a:cubicBezTo>
                      <a:pt x="940" y="58"/>
                      <a:pt x="940" y="59"/>
                      <a:pt x="942" y="60"/>
                    </a:cubicBezTo>
                    <a:cubicBezTo>
                      <a:pt x="944" y="56"/>
                      <a:pt x="945" y="52"/>
                      <a:pt x="946" y="47"/>
                    </a:cubicBezTo>
                    <a:cubicBezTo>
                      <a:pt x="949" y="50"/>
                      <a:pt x="951" y="52"/>
                      <a:pt x="953" y="54"/>
                    </a:cubicBezTo>
                    <a:cubicBezTo>
                      <a:pt x="954" y="55"/>
                      <a:pt x="954" y="56"/>
                      <a:pt x="955" y="58"/>
                    </a:cubicBezTo>
                    <a:cubicBezTo>
                      <a:pt x="956" y="66"/>
                      <a:pt x="954" y="75"/>
                      <a:pt x="953" y="83"/>
                    </a:cubicBezTo>
                    <a:cubicBezTo>
                      <a:pt x="950" y="92"/>
                      <a:pt x="947" y="101"/>
                      <a:pt x="944" y="109"/>
                    </a:cubicBezTo>
                    <a:cubicBezTo>
                      <a:pt x="941" y="117"/>
                      <a:pt x="938" y="124"/>
                      <a:pt x="935" y="131"/>
                    </a:cubicBezTo>
                    <a:cubicBezTo>
                      <a:pt x="933" y="135"/>
                      <a:pt x="932" y="139"/>
                      <a:pt x="930" y="142"/>
                    </a:cubicBezTo>
                    <a:cubicBezTo>
                      <a:pt x="927" y="148"/>
                      <a:pt x="924" y="153"/>
                      <a:pt x="921" y="159"/>
                    </a:cubicBezTo>
                    <a:cubicBezTo>
                      <a:pt x="916" y="168"/>
                      <a:pt x="910" y="178"/>
                      <a:pt x="903" y="186"/>
                    </a:cubicBezTo>
                    <a:cubicBezTo>
                      <a:pt x="902" y="187"/>
                      <a:pt x="901" y="188"/>
                      <a:pt x="900" y="189"/>
                    </a:cubicBezTo>
                    <a:cubicBezTo>
                      <a:pt x="899" y="190"/>
                      <a:pt x="898" y="190"/>
                      <a:pt x="896" y="189"/>
                    </a:cubicBezTo>
                    <a:cubicBezTo>
                      <a:pt x="898" y="187"/>
                      <a:pt x="899" y="185"/>
                      <a:pt x="901" y="184"/>
                    </a:cubicBezTo>
                    <a:cubicBezTo>
                      <a:pt x="903" y="181"/>
                      <a:pt x="903" y="181"/>
                      <a:pt x="903" y="178"/>
                    </a:cubicBezTo>
                    <a:cubicBezTo>
                      <a:pt x="901" y="181"/>
                      <a:pt x="898" y="183"/>
                      <a:pt x="895" y="186"/>
                    </a:cubicBezTo>
                    <a:cubicBezTo>
                      <a:pt x="893" y="189"/>
                      <a:pt x="891" y="189"/>
                      <a:pt x="888" y="188"/>
                    </a:cubicBezTo>
                    <a:cubicBezTo>
                      <a:pt x="891" y="184"/>
                      <a:pt x="893" y="180"/>
                      <a:pt x="896" y="177"/>
                    </a:cubicBezTo>
                    <a:cubicBezTo>
                      <a:pt x="903" y="170"/>
                      <a:pt x="906" y="161"/>
                      <a:pt x="910" y="152"/>
                    </a:cubicBezTo>
                    <a:cubicBezTo>
                      <a:pt x="910" y="152"/>
                      <a:pt x="910" y="151"/>
                      <a:pt x="910" y="151"/>
                    </a:cubicBezTo>
                    <a:cubicBezTo>
                      <a:pt x="910" y="150"/>
                      <a:pt x="910" y="150"/>
                      <a:pt x="909" y="150"/>
                    </a:cubicBezTo>
                    <a:cubicBezTo>
                      <a:pt x="903" y="164"/>
                      <a:pt x="894" y="176"/>
                      <a:pt x="885" y="187"/>
                    </a:cubicBezTo>
                    <a:cubicBezTo>
                      <a:pt x="882" y="187"/>
                      <a:pt x="880" y="187"/>
                      <a:pt x="877" y="187"/>
                    </a:cubicBezTo>
                    <a:cubicBezTo>
                      <a:pt x="880" y="183"/>
                      <a:pt x="883" y="180"/>
                      <a:pt x="886" y="177"/>
                    </a:cubicBezTo>
                    <a:cubicBezTo>
                      <a:pt x="890" y="172"/>
                      <a:pt x="895" y="166"/>
                      <a:pt x="898" y="160"/>
                    </a:cubicBezTo>
                    <a:cubicBezTo>
                      <a:pt x="902" y="154"/>
                      <a:pt x="905" y="148"/>
                      <a:pt x="908" y="142"/>
                    </a:cubicBezTo>
                    <a:cubicBezTo>
                      <a:pt x="910" y="138"/>
                      <a:pt x="911" y="133"/>
                      <a:pt x="913" y="129"/>
                    </a:cubicBezTo>
                    <a:cubicBezTo>
                      <a:pt x="918" y="118"/>
                      <a:pt x="922" y="106"/>
                      <a:pt x="924" y="95"/>
                    </a:cubicBezTo>
                    <a:cubicBezTo>
                      <a:pt x="928" y="80"/>
                      <a:pt x="931" y="66"/>
                      <a:pt x="934" y="52"/>
                    </a:cubicBezTo>
                    <a:cubicBezTo>
                      <a:pt x="935" y="49"/>
                      <a:pt x="935" y="45"/>
                      <a:pt x="936" y="42"/>
                    </a:cubicBezTo>
                    <a:close/>
                    <a:moveTo>
                      <a:pt x="914" y="35"/>
                    </a:moveTo>
                    <a:cubicBezTo>
                      <a:pt x="916" y="35"/>
                      <a:pt x="918" y="36"/>
                      <a:pt x="920" y="36"/>
                    </a:cubicBezTo>
                    <a:cubicBezTo>
                      <a:pt x="917" y="47"/>
                      <a:pt x="917" y="47"/>
                      <a:pt x="919" y="50"/>
                    </a:cubicBezTo>
                    <a:cubicBezTo>
                      <a:pt x="921" y="45"/>
                      <a:pt x="922" y="41"/>
                      <a:pt x="923" y="37"/>
                    </a:cubicBezTo>
                    <a:cubicBezTo>
                      <a:pt x="924" y="37"/>
                      <a:pt x="924" y="37"/>
                      <a:pt x="924" y="37"/>
                    </a:cubicBezTo>
                    <a:cubicBezTo>
                      <a:pt x="925" y="38"/>
                      <a:pt x="925" y="39"/>
                      <a:pt x="925" y="39"/>
                    </a:cubicBezTo>
                    <a:cubicBezTo>
                      <a:pt x="925" y="42"/>
                      <a:pt x="924" y="45"/>
                      <a:pt x="924" y="48"/>
                    </a:cubicBezTo>
                    <a:cubicBezTo>
                      <a:pt x="923" y="55"/>
                      <a:pt x="922" y="63"/>
                      <a:pt x="919" y="70"/>
                    </a:cubicBezTo>
                    <a:cubicBezTo>
                      <a:pt x="918" y="71"/>
                      <a:pt x="918" y="72"/>
                      <a:pt x="918" y="73"/>
                    </a:cubicBezTo>
                    <a:cubicBezTo>
                      <a:pt x="921" y="70"/>
                      <a:pt x="923" y="68"/>
                      <a:pt x="923" y="65"/>
                    </a:cubicBezTo>
                    <a:cubicBezTo>
                      <a:pt x="925" y="59"/>
                      <a:pt x="925" y="52"/>
                      <a:pt x="926" y="46"/>
                    </a:cubicBezTo>
                    <a:cubicBezTo>
                      <a:pt x="927" y="44"/>
                      <a:pt x="927" y="41"/>
                      <a:pt x="928" y="39"/>
                    </a:cubicBezTo>
                    <a:cubicBezTo>
                      <a:pt x="929" y="39"/>
                      <a:pt x="930" y="39"/>
                      <a:pt x="932" y="40"/>
                    </a:cubicBezTo>
                    <a:cubicBezTo>
                      <a:pt x="931" y="46"/>
                      <a:pt x="929" y="51"/>
                      <a:pt x="928" y="57"/>
                    </a:cubicBezTo>
                    <a:cubicBezTo>
                      <a:pt x="926" y="67"/>
                      <a:pt x="924" y="77"/>
                      <a:pt x="921" y="87"/>
                    </a:cubicBezTo>
                    <a:cubicBezTo>
                      <a:pt x="919" y="96"/>
                      <a:pt x="917" y="104"/>
                      <a:pt x="914" y="113"/>
                    </a:cubicBezTo>
                    <a:cubicBezTo>
                      <a:pt x="912" y="120"/>
                      <a:pt x="908" y="128"/>
                      <a:pt x="906" y="136"/>
                    </a:cubicBezTo>
                    <a:cubicBezTo>
                      <a:pt x="902" y="147"/>
                      <a:pt x="896" y="156"/>
                      <a:pt x="889" y="166"/>
                    </a:cubicBezTo>
                    <a:cubicBezTo>
                      <a:pt x="884" y="173"/>
                      <a:pt x="878" y="179"/>
                      <a:pt x="871" y="185"/>
                    </a:cubicBezTo>
                    <a:cubicBezTo>
                      <a:pt x="869" y="187"/>
                      <a:pt x="868" y="187"/>
                      <a:pt x="865" y="186"/>
                    </a:cubicBezTo>
                    <a:cubicBezTo>
                      <a:pt x="870" y="180"/>
                      <a:pt x="876" y="175"/>
                      <a:pt x="878" y="168"/>
                    </a:cubicBezTo>
                    <a:cubicBezTo>
                      <a:pt x="876" y="170"/>
                      <a:pt x="874" y="173"/>
                      <a:pt x="872" y="175"/>
                    </a:cubicBezTo>
                    <a:cubicBezTo>
                      <a:pt x="869" y="179"/>
                      <a:pt x="865" y="182"/>
                      <a:pt x="862" y="185"/>
                    </a:cubicBezTo>
                    <a:cubicBezTo>
                      <a:pt x="861" y="186"/>
                      <a:pt x="860" y="186"/>
                      <a:pt x="859" y="186"/>
                    </a:cubicBezTo>
                    <a:cubicBezTo>
                      <a:pt x="859" y="186"/>
                      <a:pt x="859" y="185"/>
                      <a:pt x="859" y="185"/>
                    </a:cubicBezTo>
                    <a:cubicBezTo>
                      <a:pt x="861" y="183"/>
                      <a:pt x="864" y="180"/>
                      <a:pt x="866" y="178"/>
                    </a:cubicBezTo>
                    <a:cubicBezTo>
                      <a:pt x="867" y="175"/>
                      <a:pt x="870" y="172"/>
                      <a:pt x="870" y="168"/>
                    </a:cubicBezTo>
                    <a:cubicBezTo>
                      <a:pt x="864" y="174"/>
                      <a:pt x="861" y="181"/>
                      <a:pt x="854" y="185"/>
                    </a:cubicBezTo>
                    <a:cubicBezTo>
                      <a:pt x="864" y="173"/>
                      <a:pt x="873" y="160"/>
                      <a:pt x="881" y="146"/>
                    </a:cubicBezTo>
                    <a:cubicBezTo>
                      <a:pt x="879" y="147"/>
                      <a:pt x="878" y="148"/>
                      <a:pt x="877" y="149"/>
                    </a:cubicBezTo>
                    <a:cubicBezTo>
                      <a:pt x="875" y="153"/>
                      <a:pt x="873" y="156"/>
                      <a:pt x="870" y="160"/>
                    </a:cubicBezTo>
                    <a:cubicBezTo>
                      <a:pt x="866" y="165"/>
                      <a:pt x="863" y="170"/>
                      <a:pt x="859" y="175"/>
                    </a:cubicBezTo>
                    <a:cubicBezTo>
                      <a:pt x="856" y="178"/>
                      <a:pt x="854" y="181"/>
                      <a:pt x="851" y="183"/>
                    </a:cubicBezTo>
                    <a:cubicBezTo>
                      <a:pt x="850" y="185"/>
                      <a:pt x="848" y="185"/>
                      <a:pt x="846" y="184"/>
                    </a:cubicBezTo>
                    <a:cubicBezTo>
                      <a:pt x="851" y="179"/>
                      <a:pt x="856" y="174"/>
                      <a:pt x="858" y="168"/>
                    </a:cubicBezTo>
                    <a:cubicBezTo>
                      <a:pt x="857" y="169"/>
                      <a:pt x="856" y="170"/>
                      <a:pt x="855" y="171"/>
                    </a:cubicBezTo>
                    <a:cubicBezTo>
                      <a:pt x="852" y="174"/>
                      <a:pt x="849" y="178"/>
                      <a:pt x="846" y="182"/>
                    </a:cubicBezTo>
                    <a:cubicBezTo>
                      <a:pt x="845" y="183"/>
                      <a:pt x="844" y="185"/>
                      <a:pt x="842" y="184"/>
                    </a:cubicBezTo>
                    <a:cubicBezTo>
                      <a:pt x="844" y="181"/>
                      <a:pt x="846" y="178"/>
                      <a:pt x="848" y="176"/>
                    </a:cubicBezTo>
                    <a:cubicBezTo>
                      <a:pt x="852" y="172"/>
                      <a:pt x="855" y="168"/>
                      <a:pt x="858" y="163"/>
                    </a:cubicBezTo>
                    <a:cubicBezTo>
                      <a:pt x="862" y="158"/>
                      <a:pt x="865" y="152"/>
                      <a:pt x="869" y="146"/>
                    </a:cubicBezTo>
                    <a:cubicBezTo>
                      <a:pt x="874" y="137"/>
                      <a:pt x="880" y="129"/>
                      <a:pt x="885" y="120"/>
                    </a:cubicBezTo>
                    <a:cubicBezTo>
                      <a:pt x="888" y="115"/>
                      <a:pt x="889" y="110"/>
                      <a:pt x="891" y="105"/>
                    </a:cubicBezTo>
                    <a:cubicBezTo>
                      <a:pt x="896" y="92"/>
                      <a:pt x="901" y="79"/>
                      <a:pt x="906" y="66"/>
                    </a:cubicBezTo>
                    <a:cubicBezTo>
                      <a:pt x="908" y="61"/>
                      <a:pt x="909" y="55"/>
                      <a:pt x="910" y="49"/>
                    </a:cubicBezTo>
                    <a:cubicBezTo>
                      <a:pt x="912" y="45"/>
                      <a:pt x="913" y="40"/>
                      <a:pt x="914" y="35"/>
                    </a:cubicBezTo>
                    <a:close/>
                    <a:moveTo>
                      <a:pt x="900" y="33"/>
                    </a:moveTo>
                    <a:cubicBezTo>
                      <a:pt x="897" y="40"/>
                      <a:pt x="890" y="43"/>
                      <a:pt x="890" y="51"/>
                    </a:cubicBezTo>
                    <a:cubicBezTo>
                      <a:pt x="893" y="48"/>
                      <a:pt x="895" y="45"/>
                      <a:pt x="897" y="42"/>
                    </a:cubicBezTo>
                    <a:cubicBezTo>
                      <a:pt x="899" y="40"/>
                      <a:pt x="900" y="36"/>
                      <a:pt x="905" y="34"/>
                    </a:cubicBezTo>
                    <a:cubicBezTo>
                      <a:pt x="900" y="44"/>
                      <a:pt x="897" y="53"/>
                      <a:pt x="896" y="63"/>
                    </a:cubicBezTo>
                    <a:cubicBezTo>
                      <a:pt x="897" y="62"/>
                      <a:pt x="897" y="61"/>
                      <a:pt x="898" y="60"/>
                    </a:cubicBezTo>
                    <a:cubicBezTo>
                      <a:pt x="899" y="56"/>
                      <a:pt x="901" y="51"/>
                      <a:pt x="903" y="46"/>
                    </a:cubicBezTo>
                    <a:cubicBezTo>
                      <a:pt x="904" y="42"/>
                      <a:pt x="905" y="39"/>
                      <a:pt x="907" y="36"/>
                    </a:cubicBezTo>
                    <a:cubicBezTo>
                      <a:pt x="907" y="35"/>
                      <a:pt x="908" y="35"/>
                      <a:pt x="909" y="34"/>
                    </a:cubicBezTo>
                    <a:cubicBezTo>
                      <a:pt x="909" y="35"/>
                      <a:pt x="909" y="36"/>
                      <a:pt x="909" y="36"/>
                    </a:cubicBezTo>
                    <a:cubicBezTo>
                      <a:pt x="908" y="43"/>
                      <a:pt x="906" y="51"/>
                      <a:pt x="904" y="58"/>
                    </a:cubicBezTo>
                    <a:cubicBezTo>
                      <a:pt x="902" y="64"/>
                      <a:pt x="900" y="71"/>
                      <a:pt x="898" y="77"/>
                    </a:cubicBezTo>
                    <a:cubicBezTo>
                      <a:pt x="896" y="83"/>
                      <a:pt x="893" y="89"/>
                      <a:pt x="891" y="95"/>
                    </a:cubicBezTo>
                    <a:cubicBezTo>
                      <a:pt x="888" y="101"/>
                      <a:pt x="886" y="108"/>
                      <a:pt x="883" y="115"/>
                    </a:cubicBezTo>
                    <a:cubicBezTo>
                      <a:pt x="881" y="119"/>
                      <a:pt x="879" y="123"/>
                      <a:pt x="876" y="127"/>
                    </a:cubicBezTo>
                    <a:cubicBezTo>
                      <a:pt x="873" y="132"/>
                      <a:pt x="870" y="137"/>
                      <a:pt x="866" y="142"/>
                    </a:cubicBezTo>
                    <a:cubicBezTo>
                      <a:pt x="863" y="147"/>
                      <a:pt x="860" y="153"/>
                      <a:pt x="856" y="158"/>
                    </a:cubicBezTo>
                    <a:cubicBezTo>
                      <a:pt x="854" y="161"/>
                      <a:pt x="851" y="165"/>
                      <a:pt x="849" y="168"/>
                    </a:cubicBezTo>
                    <a:cubicBezTo>
                      <a:pt x="847" y="172"/>
                      <a:pt x="844" y="175"/>
                      <a:pt x="841" y="178"/>
                    </a:cubicBezTo>
                    <a:cubicBezTo>
                      <a:pt x="840" y="180"/>
                      <a:pt x="838" y="181"/>
                      <a:pt x="837" y="182"/>
                    </a:cubicBezTo>
                    <a:cubicBezTo>
                      <a:pt x="836" y="183"/>
                      <a:pt x="835" y="183"/>
                      <a:pt x="834" y="183"/>
                    </a:cubicBezTo>
                    <a:cubicBezTo>
                      <a:pt x="834" y="183"/>
                      <a:pt x="833" y="183"/>
                      <a:pt x="833" y="183"/>
                    </a:cubicBezTo>
                    <a:cubicBezTo>
                      <a:pt x="837" y="178"/>
                      <a:pt x="840" y="174"/>
                      <a:pt x="844" y="169"/>
                    </a:cubicBezTo>
                    <a:cubicBezTo>
                      <a:pt x="847" y="164"/>
                      <a:pt x="850" y="160"/>
                      <a:pt x="850" y="154"/>
                    </a:cubicBezTo>
                    <a:cubicBezTo>
                      <a:pt x="850" y="155"/>
                      <a:pt x="849" y="155"/>
                      <a:pt x="848" y="156"/>
                    </a:cubicBezTo>
                    <a:cubicBezTo>
                      <a:pt x="845" y="161"/>
                      <a:pt x="842" y="166"/>
                      <a:pt x="839" y="171"/>
                    </a:cubicBezTo>
                    <a:cubicBezTo>
                      <a:pt x="836" y="175"/>
                      <a:pt x="834" y="178"/>
                      <a:pt x="831" y="181"/>
                    </a:cubicBezTo>
                    <a:cubicBezTo>
                      <a:pt x="829" y="183"/>
                      <a:pt x="827" y="184"/>
                      <a:pt x="825" y="183"/>
                    </a:cubicBezTo>
                    <a:cubicBezTo>
                      <a:pt x="841" y="166"/>
                      <a:pt x="842" y="165"/>
                      <a:pt x="843" y="159"/>
                    </a:cubicBezTo>
                    <a:cubicBezTo>
                      <a:pt x="842" y="159"/>
                      <a:pt x="842" y="159"/>
                      <a:pt x="841" y="160"/>
                    </a:cubicBezTo>
                    <a:cubicBezTo>
                      <a:pt x="836" y="167"/>
                      <a:pt x="831" y="174"/>
                      <a:pt x="825" y="180"/>
                    </a:cubicBezTo>
                    <a:cubicBezTo>
                      <a:pt x="822" y="182"/>
                      <a:pt x="820" y="184"/>
                      <a:pt x="816" y="182"/>
                    </a:cubicBezTo>
                    <a:cubicBezTo>
                      <a:pt x="820" y="178"/>
                      <a:pt x="824" y="174"/>
                      <a:pt x="827" y="169"/>
                    </a:cubicBezTo>
                    <a:cubicBezTo>
                      <a:pt x="830" y="165"/>
                      <a:pt x="835" y="161"/>
                      <a:pt x="835" y="155"/>
                    </a:cubicBezTo>
                    <a:cubicBezTo>
                      <a:pt x="828" y="164"/>
                      <a:pt x="822" y="175"/>
                      <a:pt x="811" y="182"/>
                    </a:cubicBezTo>
                    <a:cubicBezTo>
                      <a:pt x="814" y="177"/>
                      <a:pt x="818" y="174"/>
                      <a:pt x="819" y="169"/>
                    </a:cubicBezTo>
                    <a:cubicBezTo>
                      <a:pt x="818" y="169"/>
                      <a:pt x="818" y="170"/>
                      <a:pt x="817" y="171"/>
                    </a:cubicBezTo>
                    <a:cubicBezTo>
                      <a:pt x="814" y="174"/>
                      <a:pt x="812" y="177"/>
                      <a:pt x="809" y="180"/>
                    </a:cubicBezTo>
                    <a:cubicBezTo>
                      <a:pt x="808" y="182"/>
                      <a:pt x="806" y="183"/>
                      <a:pt x="803" y="182"/>
                    </a:cubicBezTo>
                    <a:cubicBezTo>
                      <a:pt x="810" y="174"/>
                      <a:pt x="816" y="167"/>
                      <a:pt x="822" y="159"/>
                    </a:cubicBezTo>
                    <a:cubicBezTo>
                      <a:pt x="825" y="156"/>
                      <a:pt x="827" y="153"/>
                      <a:pt x="829" y="150"/>
                    </a:cubicBezTo>
                    <a:cubicBezTo>
                      <a:pt x="836" y="139"/>
                      <a:pt x="840" y="126"/>
                      <a:pt x="845" y="114"/>
                    </a:cubicBezTo>
                    <a:cubicBezTo>
                      <a:pt x="847" y="109"/>
                      <a:pt x="849" y="104"/>
                      <a:pt x="851" y="100"/>
                    </a:cubicBezTo>
                    <a:cubicBezTo>
                      <a:pt x="857" y="90"/>
                      <a:pt x="862" y="80"/>
                      <a:pt x="868" y="70"/>
                    </a:cubicBezTo>
                    <a:cubicBezTo>
                      <a:pt x="871" y="66"/>
                      <a:pt x="873" y="61"/>
                      <a:pt x="875" y="57"/>
                    </a:cubicBezTo>
                    <a:cubicBezTo>
                      <a:pt x="881" y="49"/>
                      <a:pt x="888" y="43"/>
                      <a:pt x="895" y="36"/>
                    </a:cubicBezTo>
                    <a:cubicBezTo>
                      <a:pt x="896" y="35"/>
                      <a:pt x="898" y="34"/>
                      <a:pt x="900" y="33"/>
                    </a:cubicBezTo>
                    <a:close/>
                    <a:moveTo>
                      <a:pt x="849" y="45"/>
                    </a:moveTo>
                    <a:cubicBezTo>
                      <a:pt x="850" y="43"/>
                      <a:pt x="851" y="41"/>
                      <a:pt x="852" y="39"/>
                    </a:cubicBezTo>
                    <a:cubicBezTo>
                      <a:pt x="855" y="33"/>
                      <a:pt x="861" y="30"/>
                      <a:pt x="868" y="29"/>
                    </a:cubicBezTo>
                    <a:cubicBezTo>
                      <a:pt x="870" y="28"/>
                      <a:pt x="872" y="28"/>
                      <a:pt x="874" y="28"/>
                    </a:cubicBezTo>
                    <a:cubicBezTo>
                      <a:pt x="871" y="35"/>
                      <a:pt x="864" y="40"/>
                      <a:pt x="862" y="47"/>
                    </a:cubicBezTo>
                    <a:cubicBezTo>
                      <a:pt x="863" y="46"/>
                      <a:pt x="864" y="45"/>
                      <a:pt x="865" y="44"/>
                    </a:cubicBezTo>
                    <a:cubicBezTo>
                      <a:pt x="869" y="40"/>
                      <a:pt x="873" y="35"/>
                      <a:pt x="877" y="30"/>
                    </a:cubicBezTo>
                    <a:cubicBezTo>
                      <a:pt x="879" y="27"/>
                      <a:pt x="882" y="27"/>
                      <a:pt x="886" y="27"/>
                    </a:cubicBezTo>
                    <a:cubicBezTo>
                      <a:pt x="884" y="30"/>
                      <a:pt x="881" y="32"/>
                      <a:pt x="880" y="34"/>
                    </a:cubicBezTo>
                    <a:cubicBezTo>
                      <a:pt x="878" y="37"/>
                      <a:pt x="875" y="38"/>
                      <a:pt x="875" y="43"/>
                    </a:cubicBezTo>
                    <a:cubicBezTo>
                      <a:pt x="879" y="38"/>
                      <a:pt x="883" y="35"/>
                      <a:pt x="886" y="31"/>
                    </a:cubicBezTo>
                    <a:cubicBezTo>
                      <a:pt x="889" y="27"/>
                      <a:pt x="892" y="27"/>
                      <a:pt x="896" y="27"/>
                    </a:cubicBezTo>
                    <a:cubicBezTo>
                      <a:pt x="892" y="31"/>
                      <a:pt x="889" y="35"/>
                      <a:pt x="885" y="38"/>
                    </a:cubicBezTo>
                    <a:cubicBezTo>
                      <a:pt x="876" y="46"/>
                      <a:pt x="870" y="56"/>
                      <a:pt x="864" y="67"/>
                    </a:cubicBezTo>
                    <a:cubicBezTo>
                      <a:pt x="860" y="75"/>
                      <a:pt x="855" y="84"/>
                      <a:pt x="850" y="92"/>
                    </a:cubicBezTo>
                    <a:cubicBezTo>
                      <a:pt x="844" y="101"/>
                      <a:pt x="840" y="111"/>
                      <a:pt x="837" y="122"/>
                    </a:cubicBezTo>
                    <a:cubicBezTo>
                      <a:pt x="835" y="127"/>
                      <a:pt x="833" y="131"/>
                      <a:pt x="831" y="136"/>
                    </a:cubicBezTo>
                    <a:cubicBezTo>
                      <a:pt x="827" y="145"/>
                      <a:pt x="823" y="153"/>
                      <a:pt x="816" y="160"/>
                    </a:cubicBezTo>
                    <a:cubicBezTo>
                      <a:pt x="812" y="166"/>
                      <a:pt x="807" y="171"/>
                      <a:pt x="802" y="176"/>
                    </a:cubicBezTo>
                    <a:cubicBezTo>
                      <a:pt x="800" y="180"/>
                      <a:pt x="796" y="181"/>
                      <a:pt x="792" y="182"/>
                    </a:cubicBezTo>
                    <a:cubicBezTo>
                      <a:pt x="791" y="183"/>
                      <a:pt x="790" y="182"/>
                      <a:pt x="789" y="182"/>
                    </a:cubicBezTo>
                    <a:cubicBezTo>
                      <a:pt x="807" y="165"/>
                      <a:pt x="808" y="164"/>
                      <a:pt x="808" y="159"/>
                    </a:cubicBezTo>
                    <a:cubicBezTo>
                      <a:pt x="806" y="162"/>
                      <a:pt x="804" y="164"/>
                      <a:pt x="801" y="167"/>
                    </a:cubicBezTo>
                    <a:cubicBezTo>
                      <a:pt x="796" y="172"/>
                      <a:pt x="791" y="177"/>
                      <a:pt x="786" y="182"/>
                    </a:cubicBezTo>
                    <a:cubicBezTo>
                      <a:pt x="785" y="183"/>
                      <a:pt x="783" y="184"/>
                      <a:pt x="781" y="182"/>
                    </a:cubicBezTo>
                    <a:cubicBezTo>
                      <a:pt x="784" y="180"/>
                      <a:pt x="787" y="177"/>
                      <a:pt x="789" y="175"/>
                    </a:cubicBezTo>
                    <a:cubicBezTo>
                      <a:pt x="792" y="172"/>
                      <a:pt x="794" y="169"/>
                      <a:pt x="796" y="165"/>
                    </a:cubicBezTo>
                    <a:cubicBezTo>
                      <a:pt x="798" y="162"/>
                      <a:pt x="801" y="160"/>
                      <a:pt x="801" y="156"/>
                    </a:cubicBezTo>
                    <a:cubicBezTo>
                      <a:pt x="797" y="161"/>
                      <a:pt x="794" y="165"/>
                      <a:pt x="790" y="170"/>
                    </a:cubicBezTo>
                    <a:cubicBezTo>
                      <a:pt x="786" y="175"/>
                      <a:pt x="782" y="179"/>
                      <a:pt x="777" y="182"/>
                    </a:cubicBezTo>
                    <a:cubicBezTo>
                      <a:pt x="777" y="181"/>
                      <a:pt x="777" y="180"/>
                      <a:pt x="778" y="179"/>
                    </a:cubicBezTo>
                    <a:cubicBezTo>
                      <a:pt x="787" y="171"/>
                      <a:pt x="794" y="161"/>
                      <a:pt x="799" y="151"/>
                    </a:cubicBezTo>
                    <a:cubicBezTo>
                      <a:pt x="804" y="142"/>
                      <a:pt x="807" y="134"/>
                      <a:pt x="812" y="126"/>
                    </a:cubicBezTo>
                    <a:cubicBezTo>
                      <a:pt x="818" y="114"/>
                      <a:pt x="822" y="102"/>
                      <a:pt x="827" y="90"/>
                    </a:cubicBezTo>
                    <a:cubicBezTo>
                      <a:pt x="829" y="84"/>
                      <a:pt x="831" y="78"/>
                      <a:pt x="834" y="73"/>
                    </a:cubicBezTo>
                    <a:cubicBezTo>
                      <a:pt x="838" y="63"/>
                      <a:pt x="844" y="54"/>
                      <a:pt x="849" y="45"/>
                    </a:cubicBezTo>
                    <a:close/>
                    <a:moveTo>
                      <a:pt x="819" y="30"/>
                    </a:moveTo>
                    <a:cubicBezTo>
                      <a:pt x="820" y="29"/>
                      <a:pt x="821" y="29"/>
                      <a:pt x="821" y="28"/>
                    </a:cubicBezTo>
                    <a:cubicBezTo>
                      <a:pt x="822" y="26"/>
                      <a:pt x="823" y="25"/>
                      <a:pt x="824" y="23"/>
                    </a:cubicBezTo>
                    <a:cubicBezTo>
                      <a:pt x="824" y="21"/>
                      <a:pt x="826" y="20"/>
                      <a:pt x="828" y="21"/>
                    </a:cubicBezTo>
                    <a:cubicBezTo>
                      <a:pt x="828" y="32"/>
                      <a:pt x="824" y="42"/>
                      <a:pt x="823" y="53"/>
                    </a:cubicBezTo>
                    <a:cubicBezTo>
                      <a:pt x="828" y="42"/>
                      <a:pt x="829" y="31"/>
                      <a:pt x="832" y="20"/>
                    </a:cubicBezTo>
                    <a:cubicBezTo>
                      <a:pt x="834" y="20"/>
                      <a:pt x="836" y="20"/>
                      <a:pt x="838" y="20"/>
                    </a:cubicBezTo>
                    <a:cubicBezTo>
                      <a:pt x="838" y="21"/>
                      <a:pt x="838" y="21"/>
                      <a:pt x="838" y="22"/>
                    </a:cubicBezTo>
                    <a:cubicBezTo>
                      <a:pt x="833" y="33"/>
                      <a:pt x="832" y="46"/>
                      <a:pt x="830" y="58"/>
                    </a:cubicBezTo>
                    <a:cubicBezTo>
                      <a:pt x="829" y="66"/>
                      <a:pt x="828" y="74"/>
                      <a:pt x="825" y="81"/>
                    </a:cubicBezTo>
                    <a:cubicBezTo>
                      <a:pt x="824" y="83"/>
                      <a:pt x="823" y="85"/>
                      <a:pt x="823" y="87"/>
                    </a:cubicBezTo>
                    <a:cubicBezTo>
                      <a:pt x="820" y="94"/>
                      <a:pt x="817" y="102"/>
                      <a:pt x="814" y="109"/>
                    </a:cubicBezTo>
                    <a:cubicBezTo>
                      <a:pt x="809" y="121"/>
                      <a:pt x="803" y="132"/>
                      <a:pt x="798" y="144"/>
                    </a:cubicBezTo>
                    <a:cubicBezTo>
                      <a:pt x="791" y="158"/>
                      <a:pt x="781" y="170"/>
                      <a:pt x="771" y="181"/>
                    </a:cubicBezTo>
                    <a:cubicBezTo>
                      <a:pt x="769" y="183"/>
                      <a:pt x="767" y="184"/>
                      <a:pt x="764" y="183"/>
                    </a:cubicBezTo>
                    <a:cubicBezTo>
                      <a:pt x="766" y="181"/>
                      <a:pt x="767" y="179"/>
                      <a:pt x="769" y="178"/>
                    </a:cubicBezTo>
                    <a:cubicBezTo>
                      <a:pt x="770" y="176"/>
                      <a:pt x="772" y="175"/>
                      <a:pt x="774" y="173"/>
                    </a:cubicBezTo>
                    <a:cubicBezTo>
                      <a:pt x="775" y="171"/>
                      <a:pt x="776" y="170"/>
                      <a:pt x="776" y="167"/>
                    </a:cubicBezTo>
                    <a:cubicBezTo>
                      <a:pt x="775" y="168"/>
                      <a:pt x="774" y="169"/>
                      <a:pt x="773" y="170"/>
                    </a:cubicBezTo>
                    <a:cubicBezTo>
                      <a:pt x="770" y="174"/>
                      <a:pt x="766" y="178"/>
                      <a:pt x="762" y="182"/>
                    </a:cubicBezTo>
                    <a:cubicBezTo>
                      <a:pt x="760" y="184"/>
                      <a:pt x="759" y="184"/>
                      <a:pt x="756" y="184"/>
                    </a:cubicBezTo>
                    <a:cubicBezTo>
                      <a:pt x="759" y="181"/>
                      <a:pt x="762" y="178"/>
                      <a:pt x="766" y="175"/>
                    </a:cubicBezTo>
                    <a:cubicBezTo>
                      <a:pt x="773" y="169"/>
                      <a:pt x="773" y="168"/>
                      <a:pt x="773" y="165"/>
                    </a:cubicBezTo>
                    <a:cubicBezTo>
                      <a:pt x="769" y="169"/>
                      <a:pt x="765" y="174"/>
                      <a:pt x="760" y="176"/>
                    </a:cubicBezTo>
                    <a:cubicBezTo>
                      <a:pt x="763" y="172"/>
                      <a:pt x="766" y="168"/>
                      <a:pt x="769" y="164"/>
                    </a:cubicBezTo>
                    <a:cubicBezTo>
                      <a:pt x="774" y="158"/>
                      <a:pt x="778" y="153"/>
                      <a:pt x="780" y="147"/>
                    </a:cubicBezTo>
                    <a:cubicBezTo>
                      <a:pt x="784" y="140"/>
                      <a:pt x="787" y="132"/>
                      <a:pt x="790" y="124"/>
                    </a:cubicBezTo>
                    <a:cubicBezTo>
                      <a:pt x="793" y="115"/>
                      <a:pt x="796" y="105"/>
                      <a:pt x="798" y="95"/>
                    </a:cubicBezTo>
                    <a:cubicBezTo>
                      <a:pt x="802" y="82"/>
                      <a:pt x="805" y="69"/>
                      <a:pt x="808" y="56"/>
                    </a:cubicBezTo>
                    <a:cubicBezTo>
                      <a:pt x="809" y="49"/>
                      <a:pt x="812" y="42"/>
                      <a:pt x="814" y="36"/>
                    </a:cubicBezTo>
                    <a:cubicBezTo>
                      <a:pt x="815" y="32"/>
                      <a:pt x="816" y="28"/>
                      <a:pt x="819" y="24"/>
                    </a:cubicBezTo>
                    <a:cubicBezTo>
                      <a:pt x="819" y="26"/>
                      <a:pt x="819" y="28"/>
                      <a:pt x="819" y="30"/>
                    </a:cubicBezTo>
                    <a:close/>
                    <a:moveTo>
                      <a:pt x="721" y="183"/>
                    </a:moveTo>
                    <a:cubicBezTo>
                      <a:pt x="724" y="178"/>
                      <a:pt x="728" y="173"/>
                      <a:pt x="731" y="168"/>
                    </a:cubicBezTo>
                    <a:cubicBezTo>
                      <a:pt x="737" y="159"/>
                      <a:pt x="743" y="150"/>
                      <a:pt x="748" y="140"/>
                    </a:cubicBezTo>
                    <a:cubicBezTo>
                      <a:pt x="752" y="133"/>
                      <a:pt x="756" y="126"/>
                      <a:pt x="760" y="119"/>
                    </a:cubicBezTo>
                    <a:cubicBezTo>
                      <a:pt x="763" y="113"/>
                      <a:pt x="765" y="107"/>
                      <a:pt x="768" y="101"/>
                    </a:cubicBezTo>
                    <a:cubicBezTo>
                      <a:pt x="771" y="94"/>
                      <a:pt x="774" y="86"/>
                      <a:pt x="776" y="79"/>
                    </a:cubicBezTo>
                    <a:cubicBezTo>
                      <a:pt x="777" y="73"/>
                      <a:pt x="778" y="68"/>
                      <a:pt x="779" y="62"/>
                    </a:cubicBezTo>
                    <a:cubicBezTo>
                      <a:pt x="782" y="53"/>
                      <a:pt x="784" y="44"/>
                      <a:pt x="784" y="35"/>
                    </a:cubicBezTo>
                    <a:cubicBezTo>
                      <a:pt x="784" y="31"/>
                      <a:pt x="785" y="27"/>
                      <a:pt x="785" y="23"/>
                    </a:cubicBezTo>
                    <a:cubicBezTo>
                      <a:pt x="790" y="24"/>
                      <a:pt x="790" y="24"/>
                      <a:pt x="790" y="27"/>
                    </a:cubicBezTo>
                    <a:cubicBezTo>
                      <a:pt x="790" y="28"/>
                      <a:pt x="790" y="29"/>
                      <a:pt x="790" y="30"/>
                    </a:cubicBezTo>
                    <a:cubicBezTo>
                      <a:pt x="790" y="33"/>
                      <a:pt x="790" y="36"/>
                      <a:pt x="789" y="39"/>
                    </a:cubicBezTo>
                    <a:cubicBezTo>
                      <a:pt x="794" y="34"/>
                      <a:pt x="792" y="29"/>
                      <a:pt x="793" y="23"/>
                    </a:cubicBezTo>
                    <a:cubicBezTo>
                      <a:pt x="795" y="23"/>
                      <a:pt x="798" y="23"/>
                      <a:pt x="799" y="23"/>
                    </a:cubicBezTo>
                    <a:cubicBezTo>
                      <a:pt x="799" y="27"/>
                      <a:pt x="799" y="30"/>
                      <a:pt x="799" y="34"/>
                    </a:cubicBezTo>
                    <a:cubicBezTo>
                      <a:pt x="799" y="37"/>
                      <a:pt x="797" y="41"/>
                      <a:pt x="799" y="45"/>
                    </a:cubicBezTo>
                    <a:cubicBezTo>
                      <a:pt x="802" y="37"/>
                      <a:pt x="800" y="29"/>
                      <a:pt x="804" y="23"/>
                    </a:cubicBezTo>
                    <a:cubicBezTo>
                      <a:pt x="808" y="23"/>
                      <a:pt x="811" y="22"/>
                      <a:pt x="816" y="22"/>
                    </a:cubicBezTo>
                    <a:cubicBezTo>
                      <a:pt x="809" y="34"/>
                      <a:pt x="806" y="46"/>
                      <a:pt x="803" y="58"/>
                    </a:cubicBezTo>
                    <a:cubicBezTo>
                      <a:pt x="801" y="67"/>
                      <a:pt x="799" y="77"/>
                      <a:pt x="797" y="86"/>
                    </a:cubicBezTo>
                    <a:cubicBezTo>
                      <a:pt x="793" y="100"/>
                      <a:pt x="788" y="115"/>
                      <a:pt x="784" y="129"/>
                    </a:cubicBezTo>
                    <a:cubicBezTo>
                      <a:pt x="781" y="137"/>
                      <a:pt x="778" y="145"/>
                      <a:pt x="773" y="152"/>
                    </a:cubicBezTo>
                    <a:cubicBezTo>
                      <a:pt x="770" y="156"/>
                      <a:pt x="767" y="159"/>
                      <a:pt x="765" y="163"/>
                    </a:cubicBezTo>
                    <a:cubicBezTo>
                      <a:pt x="760" y="170"/>
                      <a:pt x="754" y="177"/>
                      <a:pt x="748" y="182"/>
                    </a:cubicBezTo>
                    <a:cubicBezTo>
                      <a:pt x="744" y="186"/>
                      <a:pt x="740" y="187"/>
                      <a:pt x="734" y="186"/>
                    </a:cubicBezTo>
                    <a:cubicBezTo>
                      <a:pt x="741" y="180"/>
                      <a:pt x="748" y="175"/>
                      <a:pt x="750" y="166"/>
                    </a:cubicBezTo>
                    <a:cubicBezTo>
                      <a:pt x="745" y="174"/>
                      <a:pt x="739" y="179"/>
                      <a:pt x="732" y="185"/>
                    </a:cubicBezTo>
                    <a:cubicBezTo>
                      <a:pt x="731" y="186"/>
                      <a:pt x="730" y="187"/>
                      <a:pt x="729" y="187"/>
                    </a:cubicBezTo>
                    <a:cubicBezTo>
                      <a:pt x="726" y="187"/>
                      <a:pt x="722" y="187"/>
                      <a:pt x="718" y="188"/>
                    </a:cubicBezTo>
                    <a:cubicBezTo>
                      <a:pt x="719" y="186"/>
                      <a:pt x="720" y="185"/>
                      <a:pt x="721" y="183"/>
                    </a:cubicBezTo>
                    <a:close/>
                    <a:moveTo>
                      <a:pt x="705" y="16"/>
                    </a:moveTo>
                    <a:cubicBezTo>
                      <a:pt x="709" y="22"/>
                      <a:pt x="707" y="29"/>
                      <a:pt x="710" y="36"/>
                    </a:cubicBezTo>
                    <a:cubicBezTo>
                      <a:pt x="712" y="28"/>
                      <a:pt x="711" y="21"/>
                      <a:pt x="708" y="15"/>
                    </a:cubicBezTo>
                    <a:cubicBezTo>
                      <a:pt x="710" y="14"/>
                      <a:pt x="712" y="13"/>
                      <a:pt x="713" y="13"/>
                    </a:cubicBezTo>
                    <a:cubicBezTo>
                      <a:pt x="716" y="18"/>
                      <a:pt x="717" y="23"/>
                      <a:pt x="717" y="28"/>
                    </a:cubicBezTo>
                    <a:cubicBezTo>
                      <a:pt x="716" y="32"/>
                      <a:pt x="718" y="35"/>
                      <a:pt x="718" y="39"/>
                    </a:cubicBezTo>
                    <a:cubicBezTo>
                      <a:pt x="719" y="39"/>
                      <a:pt x="719" y="39"/>
                      <a:pt x="719" y="39"/>
                    </a:cubicBezTo>
                    <a:cubicBezTo>
                      <a:pt x="720" y="30"/>
                      <a:pt x="720" y="21"/>
                      <a:pt x="716" y="12"/>
                    </a:cubicBezTo>
                    <a:cubicBezTo>
                      <a:pt x="717" y="11"/>
                      <a:pt x="718" y="11"/>
                      <a:pt x="719" y="11"/>
                    </a:cubicBezTo>
                    <a:cubicBezTo>
                      <a:pt x="721" y="16"/>
                      <a:pt x="720" y="21"/>
                      <a:pt x="723" y="25"/>
                    </a:cubicBezTo>
                    <a:cubicBezTo>
                      <a:pt x="725" y="20"/>
                      <a:pt x="722" y="15"/>
                      <a:pt x="722" y="10"/>
                    </a:cubicBezTo>
                    <a:cubicBezTo>
                      <a:pt x="727" y="11"/>
                      <a:pt x="728" y="12"/>
                      <a:pt x="728" y="16"/>
                    </a:cubicBezTo>
                    <a:cubicBezTo>
                      <a:pt x="728" y="22"/>
                      <a:pt x="728" y="27"/>
                      <a:pt x="728" y="32"/>
                    </a:cubicBezTo>
                    <a:cubicBezTo>
                      <a:pt x="729" y="42"/>
                      <a:pt x="729" y="51"/>
                      <a:pt x="727" y="61"/>
                    </a:cubicBezTo>
                    <a:cubicBezTo>
                      <a:pt x="726" y="73"/>
                      <a:pt x="726" y="85"/>
                      <a:pt x="726" y="97"/>
                    </a:cubicBezTo>
                    <a:cubicBezTo>
                      <a:pt x="727" y="106"/>
                      <a:pt x="727" y="115"/>
                      <a:pt x="726" y="123"/>
                    </a:cubicBezTo>
                    <a:cubicBezTo>
                      <a:pt x="725" y="137"/>
                      <a:pt x="723" y="150"/>
                      <a:pt x="719" y="163"/>
                    </a:cubicBezTo>
                    <a:cubicBezTo>
                      <a:pt x="718" y="163"/>
                      <a:pt x="718" y="163"/>
                      <a:pt x="717" y="162"/>
                    </a:cubicBezTo>
                    <a:cubicBezTo>
                      <a:pt x="717" y="163"/>
                      <a:pt x="716" y="164"/>
                      <a:pt x="716" y="165"/>
                    </a:cubicBezTo>
                    <a:cubicBezTo>
                      <a:pt x="713" y="173"/>
                      <a:pt x="709" y="180"/>
                      <a:pt x="705" y="187"/>
                    </a:cubicBezTo>
                    <a:cubicBezTo>
                      <a:pt x="703" y="189"/>
                      <a:pt x="701" y="190"/>
                      <a:pt x="699" y="189"/>
                    </a:cubicBezTo>
                    <a:cubicBezTo>
                      <a:pt x="705" y="180"/>
                      <a:pt x="710" y="170"/>
                      <a:pt x="713" y="159"/>
                    </a:cubicBezTo>
                    <a:cubicBezTo>
                      <a:pt x="712" y="161"/>
                      <a:pt x="711" y="163"/>
                      <a:pt x="709" y="165"/>
                    </a:cubicBezTo>
                    <a:cubicBezTo>
                      <a:pt x="705" y="173"/>
                      <a:pt x="701" y="181"/>
                      <a:pt x="697" y="188"/>
                    </a:cubicBezTo>
                    <a:cubicBezTo>
                      <a:pt x="696" y="190"/>
                      <a:pt x="695" y="190"/>
                      <a:pt x="693" y="190"/>
                    </a:cubicBezTo>
                    <a:cubicBezTo>
                      <a:pt x="693" y="190"/>
                      <a:pt x="693" y="189"/>
                      <a:pt x="693" y="189"/>
                    </a:cubicBezTo>
                    <a:cubicBezTo>
                      <a:pt x="696" y="180"/>
                      <a:pt x="701" y="172"/>
                      <a:pt x="703" y="163"/>
                    </a:cubicBezTo>
                    <a:cubicBezTo>
                      <a:pt x="705" y="158"/>
                      <a:pt x="708" y="153"/>
                      <a:pt x="708" y="147"/>
                    </a:cubicBezTo>
                    <a:cubicBezTo>
                      <a:pt x="708" y="140"/>
                      <a:pt x="709" y="134"/>
                      <a:pt x="710" y="127"/>
                    </a:cubicBezTo>
                    <a:cubicBezTo>
                      <a:pt x="710" y="121"/>
                      <a:pt x="710" y="115"/>
                      <a:pt x="711" y="109"/>
                    </a:cubicBezTo>
                    <a:cubicBezTo>
                      <a:pt x="711" y="100"/>
                      <a:pt x="711" y="91"/>
                      <a:pt x="711" y="81"/>
                    </a:cubicBezTo>
                    <a:cubicBezTo>
                      <a:pt x="711" y="75"/>
                      <a:pt x="710" y="68"/>
                      <a:pt x="710" y="61"/>
                    </a:cubicBezTo>
                    <a:cubicBezTo>
                      <a:pt x="709" y="51"/>
                      <a:pt x="707" y="40"/>
                      <a:pt x="704" y="30"/>
                    </a:cubicBezTo>
                    <a:cubicBezTo>
                      <a:pt x="703" y="26"/>
                      <a:pt x="701" y="22"/>
                      <a:pt x="700" y="17"/>
                    </a:cubicBezTo>
                    <a:cubicBezTo>
                      <a:pt x="702" y="17"/>
                      <a:pt x="703" y="17"/>
                      <a:pt x="705" y="16"/>
                    </a:cubicBezTo>
                    <a:close/>
                    <a:moveTo>
                      <a:pt x="716" y="175"/>
                    </a:moveTo>
                    <a:cubicBezTo>
                      <a:pt x="715" y="179"/>
                      <a:pt x="714" y="182"/>
                      <a:pt x="712" y="185"/>
                    </a:cubicBezTo>
                    <a:cubicBezTo>
                      <a:pt x="711" y="189"/>
                      <a:pt x="711" y="189"/>
                      <a:pt x="707" y="189"/>
                    </a:cubicBezTo>
                    <a:cubicBezTo>
                      <a:pt x="709" y="184"/>
                      <a:pt x="712" y="180"/>
                      <a:pt x="715" y="175"/>
                    </a:cubicBezTo>
                    <a:cubicBezTo>
                      <a:pt x="715" y="175"/>
                      <a:pt x="715" y="175"/>
                      <a:pt x="716" y="175"/>
                    </a:cubicBezTo>
                    <a:close/>
                    <a:moveTo>
                      <a:pt x="681" y="26"/>
                    </a:moveTo>
                    <a:cubicBezTo>
                      <a:pt x="682" y="30"/>
                      <a:pt x="683" y="34"/>
                      <a:pt x="683" y="37"/>
                    </a:cubicBezTo>
                    <a:cubicBezTo>
                      <a:pt x="683" y="39"/>
                      <a:pt x="683" y="40"/>
                      <a:pt x="685" y="41"/>
                    </a:cubicBezTo>
                    <a:cubicBezTo>
                      <a:pt x="687" y="35"/>
                      <a:pt x="685" y="29"/>
                      <a:pt x="682" y="23"/>
                    </a:cubicBezTo>
                    <a:cubicBezTo>
                      <a:pt x="685" y="22"/>
                      <a:pt x="688" y="21"/>
                      <a:pt x="691" y="20"/>
                    </a:cubicBezTo>
                    <a:cubicBezTo>
                      <a:pt x="692" y="23"/>
                      <a:pt x="693" y="26"/>
                      <a:pt x="694" y="28"/>
                    </a:cubicBezTo>
                    <a:cubicBezTo>
                      <a:pt x="695" y="31"/>
                      <a:pt x="694" y="34"/>
                      <a:pt x="697" y="36"/>
                    </a:cubicBezTo>
                    <a:cubicBezTo>
                      <a:pt x="699" y="30"/>
                      <a:pt x="695" y="25"/>
                      <a:pt x="695" y="19"/>
                    </a:cubicBezTo>
                    <a:cubicBezTo>
                      <a:pt x="696" y="20"/>
                      <a:pt x="696" y="20"/>
                      <a:pt x="697" y="21"/>
                    </a:cubicBezTo>
                    <a:cubicBezTo>
                      <a:pt x="699" y="27"/>
                      <a:pt x="701" y="33"/>
                      <a:pt x="703" y="40"/>
                    </a:cubicBezTo>
                    <a:cubicBezTo>
                      <a:pt x="704" y="47"/>
                      <a:pt x="706" y="55"/>
                      <a:pt x="706" y="64"/>
                    </a:cubicBezTo>
                    <a:cubicBezTo>
                      <a:pt x="706" y="74"/>
                      <a:pt x="708" y="84"/>
                      <a:pt x="708" y="95"/>
                    </a:cubicBezTo>
                    <a:cubicBezTo>
                      <a:pt x="708" y="105"/>
                      <a:pt x="707" y="114"/>
                      <a:pt x="706" y="124"/>
                    </a:cubicBezTo>
                    <a:cubicBezTo>
                      <a:pt x="706" y="127"/>
                      <a:pt x="706" y="130"/>
                      <a:pt x="705" y="133"/>
                    </a:cubicBezTo>
                    <a:cubicBezTo>
                      <a:pt x="705" y="140"/>
                      <a:pt x="704" y="146"/>
                      <a:pt x="703" y="152"/>
                    </a:cubicBezTo>
                    <a:cubicBezTo>
                      <a:pt x="702" y="158"/>
                      <a:pt x="699" y="164"/>
                      <a:pt x="697" y="170"/>
                    </a:cubicBezTo>
                    <a:cubicBezTo>
                      <a:pt x="695" y="177"/>
                      <a:pt x="692" y="182"/>
                      <a:pt x="689" y="188"/>
                    </a:cubicBezTo>
                    <a:cubicBezTo>
                      <a:pt x="688" y="191"/>
                      <a:pt x="688" y="191"/>
                      <a:pt x="684" y="191"/>
                    </a:cubicBezTo>
                    <a:cubicBezTo>
                      <a:pt x="687" y="185"/>
                      <a:pt x="689" y="180"/>
                      <a:pt x="691" y="174"/>
                    </a:cubicBezTo>
                    <a:cubicBezTo>
                      <a:pt x="692" y="169"/>
                      <a:pt x="696" y="164"/>
                      <a:pt x="696" y="158"/>
                    </a:cubicBezTo>
                    <a:cubicBezTo>
                      <a:pt x="693" y="163"/>
                      <a:pt x="691" y="167"/>
                      <a:pt x="689" y="172"/>
                    </a:cubicBezTo>
                    <a:cubicBezTo>
                      <a:pt x="687" y="178"/>
                      <a:pt x="684" y="184"/>
                      <a:pt x="682" y="190"/>
                    </a:cubicBezTo>
                    <a:cubicBezTo>
                      <a:pt x="681" y="192"/>
                      <a:pt x="679" y="193"/>
                      <a:pt x="676" y="193"/>
                    </a:cubicBezTo>
                    <a:cubicBezTo>
                      <a:pt x="678" y="186"/>
                      <a:pt x="684" y="182"/>
                      <a:pt x="684" y="174"/>
                    </a:cubicBezTo>
                    <a:cubicBezTo>
                      <a:pt x="684" y="175"/>
                      <a:pt x="683" y="175"/>
                      <a:pt x="683" y="175"/>
                    </a:cubicBezTo>
                    <a:cubicBezTo>
                      <a:pt x="680" y="181"/>
                      <a:pt x="677" y="186"/>
                      <a:pt x="675" y="191"/>
                    </a:cubicBezTo>
                    <a:cubicBezTo>
                      <a:pt x="674" y="193"/>
                      <a:pt x="673" y="195"/>
                      <a:pt x="671" y="194"/>
                    </a:cubicBezTo>
                    <a:cubicBezTo>
                      <a:pt x="672" y="189"/>
                      <a:pt x="674" y="184"/>
                      <a:pt x="676" y="180"/>
                    </a:cubicBezTo>
                    <a:cubicBezTo>
                      <a:pt x="676" y="179"/>
                      <a:pt x="675" y="179"/>
                      <a:pt x="675" y="179"/>
                    </a:cubicBezTo>
                    <a:cubicBezTo>
                      <a:pt x="674" y="180"/>
                      <a:pt x="674" y="181"/>
                      <a:pt x="673" y="181"/>
                    </a:cubicBezTo>
                    <a:cubicBezTo>
                      <a:pt x="672" y="185"/>
                      <a:pt x="670" y="189"/>
                      <a:pt x="669" y="192"/>
                    </a:cubicBezTo>
                    <a:cubicBezTo>
                      <a:pt x="668" y="194"/>
                      <a:pt x="668" y="196"/>
                      <a:pt x="665" y="195"/>
                    </a:cubicBezTo>
                    <a:cubicBezTo>
                      <a:pt x="666" y="193"/>
                      <a:pt x="667" y="191"/>
                      <a:pt x="667" y="189"/>
                    </a:cubicBezTo>
                    <a:cubicBezTo>
                      <a:pt x="670" y="181"/>
                      <a:pt x="673" y="173"/>
                      <a:pt x="675" y="165"/>
                    </a:cubicBezTo>
                    <a:cubicBezTo>
                      <a:pt x="678" y="153"/>
                      <a:pt x="680" y="141"/>
                      <a:pt x="683" y="129"/>
                    </a:cubicBezTo>
                    <a:cubicBezTo>
                      <a:pt x="684" y="123"/>
                      <a:pt x="685" y="116"/>
                      <a:pt x="685" y="110"/>
                    </a:cubicBezTo>
                    <a:cubicBezTo>
                      <a:pt x="685" y="97"/>
                      <a:pt x="684" y="84"/>
                      <a:pt x="684" y="71"/>
                    </a:cubicBezTo>
                    <a:cubicBezTo>
                      <a:pt x="684" y="60"/>
                      <a:pt x="681" y="49"/>
                      <a:pt x="679" y="39"/>
                    </a:cubicBezTo>
                    <a:cubicBezTo>
                      <a:pt x="678" y="34"/>
                      <a:pt x="677" y="29"/>
                      <a:pt x="675" y="24"/>
                    </a:cubicBezTo>
                    <a:cubicBezTo>
                      <a:pt x="678" y="23"/>
                      <a:pt x="680" y="24"/>
                      <a:pt x="681" y="26"/>
                    </a:cubicBezTo>
                    <a:close/>
                    <a:moveTo>
                      <a:pt x="664" y="27"/>
                    </a:moveTo>
                    <a:cubicBezTo>
                      <a:pt x="666" y="30"/>
                      <a:pt x="663" y="34"/>
                      <a:pt x="666" y="37"/>
                    </a:cubicBezTo>
                    <a:cubicBezTo>
                      <a:pt x="667" y="33"/>
                      <a:pt x="667" y="30"/>
                      <a:pt x="667" y="27"/>
                    </a:cubicBezTo>
                    <a:cubicBezTo>
                      <a:pt x="668" y="27"/>
                      <a:pt x="670" y="27"/>
                      <a:pt x="671" y="26"/>
                    </a:cubicBezTo>
                    <a:cubicBezTo>
                      <a:pt x="672" y="30"/>
                      <a:pt x="674" y="34"/>
                      <a:pt x="675" y="38"/>
                    </a:cubicBezTo>
                    <a:cubicBezTo>
                      <a:pt x="676" y="42"/>
                      <a:pt x="676" y="46"/>
                      <a:pt x="677" y="50"/>
                    </a:cubicBezTo>
                    <a:cubicBezTo>
                      <a:pt x="679" y="60"/>
                      <a:pt x="680" y="70"/>
                      <a:pt x="680" y="80"/>
                    </a:cubicBezTo>
                    <a:cubicBezTo>
                      <a:pt x="680" y="86"/>
                      <a:pt x="680" y="92"/>
                      <a:pt x="680" y="97"/>
                    </a:cubicBezTo>
                    <a:cubicBezTo>
                      <a:pt x="681" y="108"/>
                      <a:pt x="680" y="118"/>
                      <a:pt x="678" y="129"/>
                    </a:cubicBezTo>
                    <a:cubicBezTo>
                      <a:pt x="677" y="139"/>
                      <a:pt x="674" y="149"/>
                      <a:pt x="672" y="159"/>
                    </a:cubicBezTo>
                    <a:cubicBezTo>
                      <a:pt x="671" y="164"/>
                      <a:pt x="670" y="168"/>
                      <a:pt x="669" y="173"/>
                    </a:cubicBezTo>
                    <a:cubicBezTo>
                      <a:pt x="667" y="180"/>
                      <a:pt x="664" y="186"/>
                      <a:pt x="662" y="193"/>
                    </a:cubicBezTo>
                    <a:cubicBezTo>
                      <a:pt x="660" y="197"/>
                      <a:pt x="658" y="198"/>
                      <a:pt x="653" y="197"/>
                    </a:cubicBezTo>
                    <a:cubicBezTo>
                      <a:pt x="657" y="188"/>
                      <a:pt x="662" y="180"/>
                      <a:pt x="662" y="169"/>
                    </a:cubicBezTo>
                    <a:cubicBezTo>
                      <a:pt x="661" y="170"/>
                      <a:pt x="661" y="171"/>
                      <a:pt x="660" y="171"/>
                    </a:cubicBezTo>
                    <a:cubicBezTo>
                      <a:pt x="657" y="179"/>
                      <a:pt x="654" y="188"/>
                      <a:pt x="651" y="196"/>
                    </a:cubicBezTo>
                    <a:cubicBezTo>
                      <a:pt x="651" y="197"/>
                      <a:pt x="649" y="198"/>
                      <a:pt x="648" y="199"/>
                    </a:cubicBezTo>
                    <a:cubicBezTo>
                      <a:pt x="644" y="200"/>
                      <a:pt x="640" y="200"/>
                      <a:pt x="636" y="201"/>
                    </a:cubicBezTo>
                    <a:cubicBezTo>
                      <a:pt x="637" y="198"/>
                      <a:pt x="638" y="196"/>
                      <a:pt x="639" y="194"/>
                    </a:cubicBezTo>
                    <a:cubicBezTo>
                      <a:pt x="643" y="183"/>
                      <a:pt x="648" y="172"/>
                      <a:pt x="650" y="161"/>
                    </a:cubicBezTo>
                    <a:cubicBezTo>
                      <a:pt x="652" y="155"/>
                      <a:pt x="653" y="149"/>
                      <a:pt x="654" y="143"/>
                    </a:cubicBezTo>
                    <a:cubicBezTo>
                      <a:pt x="656" y="132"/>
                      <a:pt x="658" y="120"/>
                      <a:pt x="660" y="108"/>
                    </a:cubicBezTo>
                    <a:cubicBezTo>
                      <a:pt x="662" y="98"/>
                      <a:pt x="663" y="87"/>
                      <a:pt x="664" y="77"/>
                    </a:cubicBezTo>
                    <a:cubicBezTo>
                      <a:pt x="666" y="65"/>
                      <a:pt x="665" y="53"/>
                      <a:pt x="662" y="41"/>
                    </a:cubicBezTo>
                    <a:cubicBezTo>
                      <a:pt x="661" y="37"/>
                      <a:pt x="660" y="32"/>
                      <a:pt x="658" y="28"/>
                    </a:cubicBezTo>
                    <a:cubicBezTo>
                      <a:pt x="660" y="27"/>
                      <a:pt x="662" y="27"/>
                      <a:pt x="664" y="27"/>
                    </a:cubicBezTo>
                    <a:close/>
                    <a:moveTo>
                      <a:pt x="641" y="97"/>
                    </a:moveTo>
                    <a:cubicBezTo>
                      <a:pt x="641" y="90"/>
                      <a:pt x="642" y="83"/>
                      <a:pt x="643" y="76"/>
                    </a:cubicBezTo>
                    <a:cubicBezTo>
                      <a:pt x="643" y="73"/>
                      <a:pt x="642" y="70"/>
                      <a:pt x="643" y="67"/>
                    </a:cubicBezTo>
                    <a:cubicBezTo>
                      <a:pt x="645" y="57"/>
                      <a:pt x="644" y="48"/>
                      <a:pt x="642" y="38"/>
                    </a:cubicBezTo>
                    <a:cubicBezTo>
                      <a:pt x="642" y="35"/>
                      <a:pt x="641" y="32"/>
                      <a:pt x="641" y="28"/>
                    </a:cubicBezTo>
                    <a:cubicBezTo>
                      <a:pt x="641" y="28"/>
                      <a:pt x="641" y="28"/>
                      <a:pt x="642" y="27"/>
                    </a:cubicBezTo>
                    <a:cubicBezTo>
                      <a:pt x="643" y="27"/>
                      <a:pt x="644" y="27"/>
                      <a:pt x="645" y="27"/>
                    </a:cubicBezTo>
                    <a:cubicBezTo>
                      <a:pt x="647" y="33"/>
                      <a:pt x="646" y="38"/>
                      <a:pt x="649" y="43"/>
                    </a:cubicBezTo>
                    <a:cubicBezTo>
                      <a:pt x="650" y="38"/>
                      <a:pt x="648" y="33"/>
                      <a:pt x="648" y="28"/>
                    </a:cubicBezTo>
                    <a:cubicBezTo>
                      <a:pt x="650" y="28"/>
                      <a:pt x="652" y="28"/>
                      <a:pt x="653" y="28"/>
                    </a:cubicBezTo>
                    <a:cubicBezTo>
                      <a:pt x="655" y="33"/>
                      <a:pt x="657" y="38"/>
                      <a:pt x="658" y="43"/>
                    </a:cubicBezTo>
                    <a:cubicBezTo>
                      <a:pt x="659" y="53"/>
                      <a:pt x="661" y="63"/>
                      <a:pt x="660" y="73"/>
                    </a:cubicBezTo>
                    <a:cubicBezTo>
                      <a:pt x="660" y="76"/>
                      <a:pt x="659" y="79"/>
                      <a:pt x="659" y="83"/>
                    </a:cubicBezTo>
                    <a:cubicBezTo>
                      <a:pt x="658" y="90"/>
                      <a:pt x="657" y="97"/>
                      <a:pt x="656" y="105"/>
                    </a:cubicBezTo>
                    <a:cubicBezTo>
                      <a:pt x="655" y="111"/>
                      <a:pt x="653" y="118"/>
                      <a:pt x="652" y="125"/>
                    </a:cubicBezTo>
                    <a:cubicBezTo>
                      <a:pt x="651" y="131"/>
                      <a:pt x="651" y="138"/>
                      <a:pt x="649" y="144"/>
                    </a:cubicBezTo>
                    <a:cubicBezTo>
                      <a:pt x="646" y="155"/>
                      <a:pt x="645" y="166"/>
                      <a:pt x="641" y="176"/>
                    </a:cubicBezTo>
                    <a:cubicBezTo>
                      <a:pt x="638" y="182"/>
                      <a:pt x="636" y="189"/>
                      <a:pt x="633" y="196"/>
                    </a:cubicBezTo>
                    <a:cubicBezTo>
                      <a:pt x="632" y="198"/>
                      <a:pt x="630" y="201"/>
                      <a:pt x="628" y="204"/>
                    </a:cubicBezTo>
                    <a:cubicBezTo>
                      <a:pt x="629" y="196"/>
                      <a:pt x="633" y="189"/>
                      <a:pt x="634" y="182"/>
                    </a:cubicBezTo>
                    <a:cubicBezTo>
                      <a:pt x="633" y="183"/>
                      <a:pt x="632" y="185"/>
                      <a:pt x="631" y="186"/>
                    </a:cubicBezTo>
                    <a:cubicBezTo>
                      <a:pt x="629" y="192"/>
                      <a:pt x="627" y="197"/>
                      <a:pt x="625" y="203"/>
                    </a:cubicBezTo>
                    <a:cubicBezTo>
                      <a:pt x="624" y="206"/>
                      <a:pt x="622" y="207"/>
                      <a:pt x="619" y="207"/>
                    </a:cubicBezTo>
                    <a:cubicBezTo>
                      <a:pt x="626" y="192"/>
                      <a:pt x="632" y="178"/>
                      <a:pt x="634" y="162"/>
                    </a:cubicBezTo>
                    <a:cubicBezTo>
                      <a:pt x="633" y="165"/>
                      <a:pt x="632" y="167"/>
                      <a:pt x="631" y="170"/>
                    </a:cubicBezTo>
                    <a:cubicBezTo>
                      <a:pt x="629" y="175"/>
                      <a:pt x="627" y="181"/>
                      <a:pt x="624" y="187"/>
                    </a:cubicBezTo>
                    <a:cubicBezTo>
                      <a:pt x="622" y="193"/>
                      <a:pt x="619" y="200"/>
                      <a:pt x="616" y="206"/>
                    </a:cubicBezTo>
                    <a:cubicBezTo>
                      <a:pt x="616" y="208"/>
                      <a:pt x="615" y="209"/>
                      <a:pt x="612" y="208"/>
                    </a:cubicBezTo>
                    <a:cubicBezTo>
                      <a:pt x="613" y="207"/>
                      <a:pt x="614" y="205"/>
                      <a:pt x="614" y="204"/>
                    </a:cubicBezTo>
                    <a:cubicBezTo>
                      <a:pt x="619" y="195"/>
                      <a:pt x="623" y="186"/>
                      <a:pt x="625" y="177"/>
                    </a:cubicBezTo>
                    <a:cubicBezTo>
                      <a:pt x="628" y="167"/>
                      <a:pt x="631" y="157"/>
                      <a:pt x="633" y="147"/>
                    </a:cubicBezTo>
                    <a:cubicBezTo>
                      <a:pt x="635" y="141"/>
                      <a:pt x="636" y="135"/>
                      <a:pt x="637" y="129"/>
                    </a:cubicBezTo>
                    <a:cubicBezTo>
                      <a:pt x="639" y="119"/>
                      <a:pt x="640" y="108"/>
                      <a:pt x="641" y="97"/>
                    </a:cubicBezTo>
                    <a:close/>
                    <a:moveTo>
                      <a:pt x="600" y="100"/>
                    </a:moveTo>
                    <a:cubicBezTo>
                      <a:pt x="601" y="96"/>
                      <a:pt x="600" y="92"/>
                      <a:pt x="600" y="89"/>
                    </a:cubicBezTo>
                    <a:cubicBezTo>
                      <a:pt x="600" y="82"/>
                      <a:pt x="601" y="76"/>
                      <a:pt x="602" y="69"/>
                    </a:cubicBezTo>
                    <a:cubicBezTo>
                      <a:pt x="602" y="66"/>
                      <a:pt x="602" y="63"/>
                      <a:pt x="603" y="59"/>
                    </a:cubicBezTo>
                    <a:cubicBezTo>
                      <a:pt x="603" y="50"/>
                      <a:pt x="603" y="40"/>
                      <a:pt x="603" y="30"/>
                    </a:cubicBezTo>
                    <a:cubicBezTo>
                      <a:pt x="603" y="28"/>
                      <a:pt x="603" y="25"/>
                      <a:pt x="604" y="23"/>
                    </a:cubicBezTo>
                    <a:cubicBezTo>
                      <a:pt x="605" y="24"/>
                      <a:pt x="605" y="24"/>
                      <a:pt x="605" y="24"/>
                    </a:cubicBezTo>
                    <a:cubicBezTo>
                      <a:pt x="606" y="25"/>
                      <a:pt x="606" y="26"/>
                      <a:pt x="606" y="27"/>
                    </a:cubicBezTo>
                    <a:cubicBezTo>
                      <a:pt x="607" y="33"/>
                      <a:pt x="607" y="39"/>
                      <a:pt x="606" y="46"/>
                    </a:cubicBezTo>
                    <a:cubicBezTo>
                      <a:pt x="605" y="48"/>
                      <a:pt x="605" y="50"/>
                      <a:pt x="606" y="53"/>
                    </a:cubicBezTo>
                    <a:cubicBezTo>
                      <a:pt x="609" y="43"/>
                      <a:pt x="610" y="33"/>
                      <a:pt x="608" y="22"/>
                    </a:cubicBezTo>
                    <a:cubicBezTo>
                      <a:pt x="610" y="22"/>
                      <a:pt x="611" y="22"/>
                      <a:pt x="611" y="22"/>
                    </a:cubicBezTo>
                    <a:cubicBezTo>
                      <a:pt x="613" y="27"/>
                      <a:pt x="611" y="31"/>
                      <a:pt x="614" y="36"/>
                    </a:cubicBezTo>
                    <a:cubicBezTo>
                      <a:pt x="615" y="33"/>
                      <a:pt x="615" y="30"/>
                      <a:pt x="615" y="27"/>
                    </a:cubicBezTo>
                    <a:cubicBezTo>
                      <a:pt x="614" y="26"/>
                      <a:pt x="615" y="24"/>
                      <a:pt x="615" y="22"/>
                    </a:cubicBezTo>
                    <a:cubicBezTo>
                      <a:pt x="615" y="22"/>
                      <a:pt x="616" y="21"/>
                      <a:pt x="617" y="21"/>
                    </a:cubicBezTo>
                    <a:cubicBezTo>
                      <a:pt x="618" y="26"/>
                      <a:pt x="617" y="31"/>
                      <a:pt x="619" y="37"/>
                    </a:cubicBezTo>
                    <a:cubicBezTo>
                      <a:pt x="622" y="31"/>
                      <a:pt x="620" y="26"/>
                      <a:pt x="618" y="21"/>
                    </a:cubicBezTo>
                    <a:cubicBezTo>
                      <a:pt x="620" y="20"/>
                      <a:pt x="622" y="20"/>
                      <a:pt x="623" y="20"/>
                    </a:cubicBezTo>
                    <a:cubicBezTo>
                      <a:pt x="624" y="20"/>
                      <a:pt x="624" y="21"/>
                      <a:pt x="624" y="22"/>
                    </a:cubicBezTo>
                    <a:cubicBezTo>
                      <a:pt x="626" y="31"/>
                      <a:pt x="626" y="42"/>
                      <a:pt x="626" y="52"/>
                    </a:cubicBezTo>
                    <a:cubicBezTo>
                      <a:pt x="626" y="54"/>
                      <a:pt x="626" y="56"/>
                      <a:pt x="628" y="57"/>
                    </a:cubicBezTo>
                    <a:cubicBezTo>
                      <a:pt x="630" y="44"/>
                      <a:pt x="629" y="32"/>
                      <a:pt x="627" y="19"/>
                    </a:cubicBezTo>
                    <a:cubicBezTo>
                      <a:pt x="630" y="17"/>
                      <a:pt x="633" y="16"/>
                      <a:pt x="636" y="14"/>
                    </a:cubicBezTo>
                    <a:cubicBezTo>
                      <a:pt x="636" y="17"/>
                      <a:pt x="636" y="18"/>
                      <a:pt x="636" y="20"/>
                    </a:cubicBezTo>
                    <a:cubicBezTo>
                      <a:pt x="637" y="26"/>
                      <a:pt x="636" y="32"/>
                      <a:pt x="637" y="38"/>
                    </a:cubicBezTo>
                    <a:cubicBezTo>
                      <a:pt x="639" y="45"/>
                      <a:pt x="639" y="53"/>
                      <a:pt x="639" y="61"/>
                    </a:cubicBezTo>
                    <a:cubicBezTo>
                      <a:pt x="639" y="64"/>
                      <a:pt x="638" y="67"/>
                      <a:pt x="638" y="70"/>
                    </a:cubicBezTo>
                    <a:cubicBezTo>
                      <a:pt x="638" y="74"/>
                      <a:pt x="638" y="79"/>
                      <a:pt x="637" y="84"/>
                    </a:cubicBezTo>
                    <a:cubicBezTo>
                      <a:pt x="637" y="90"/>
                      <a:pt x="635" y="96"/>
                      <a:pt x="635" y="102"/>
                    </a:cubicBezTo>
                    <a:cubicBezTo>
                      <a:pt x="635" y="117"/>
                      <a:pt x="632" y="131"/>
                      <a:pt x="629" y="145"/>
                    </a:cubicBezTo>
                    <a:cubicBezTo>
                      <a:pt x="628" y="149"/>
                      <a:pt x="627" y="152"/>
                      <a:pt x="626" y="156"/>
                    </a:cubicBezTo>
                    <a:cubicBezTo>
                      <a:pt x="625" y="161"/>
                      <a:pt x="624" y="166"/>
                      <a:pt x="622" y="171"/>
                    </a:cubicBezTo>
                    <a:cubicBezTo>
                      <a:pt x="620" y="178"/>
                      <a:pt x="618" y="185"/>
                      <a:pt x="615" y="192"/>
                    </a:cubicBezTo>
                    <a:cubicBezTo>
                      <a:pt x="612" y="198"/>
                      <a:pt x="609" y="204"/>
                      <a:pt x="606" y="210"/>
                    </a:cubicBezTo>
                    <a:cubicBezTo>
                      <a:pt x="602" y="212"/>
                      <a:pt x="597" y="213"/>
                      <a:pt x="593" y="215"/>
                    </a:cubicBezTo>
                    <a:cubicBezTo>
                      <a:pt x="595" y="208"/>
                      <a:pt x="598" y="200"/>
                      <a:pt x="600" y="193"/>
                    </a:cubicBezTo>
                    <a:cubicBezTo>
                      <a:pt x="602" y="186"/>
                      <a:pt x="605" y="178"/>
                      <a:pt x="607" y="170"/>
                    </a:cubicBezTo>
                    <a:cubicBezTo>
                      <a:pt x="608" y="167"/>
                      <a:pt x="610" y="164"/>
                      <a:pt x="608" y="160"/>
                    </a:cubicBezTo>
                    <a:cubicBezTo>
                      <a:pt x="607" y="165"/>
                      <a:pt x="605" y="169"/>
                      <a:pt x="604" y="173"/>
                    </a:cubicBezTo>
                    <a:cubicBezTo>
                      <a:pt x="599" y="186"/>
                      <a:pt x="595" y="199"/>
                      <a:pt x="592" y="212"/>
                    </a:cubicBezTo>
                    <a:cubicBezTo>
                      <a:pt x="591" y="216"/>
                      <a:pt x="589" y="218"/>
                      <a:pt x="585" y="218"/>
                    </a:cubicBezTo>
                    <a:cubicBezTo>
                      <a:pt x="588" y="209"/>
                      <a:pt x="591" y="201"/>
                      <a:pt x="593" y="192"/>
                    </a:cubicBezTo>
                    <a:cubicBezTo>
                      <a:pt x="595" y="183"/>
                      <a:pt x="598" y="175"/>
                      <a:pt x="597" y="166"/>
                    </a:cubicBezTo>
                    <a:cubicBezTo>
                      <a:pt x="596" y="168"/>
                      <a:pt x="596" y="171"/>
                      <a:pt x="595" y="173"/>
                    </a:cubicBezTo>
                    <a:cubicBezTo>
                      <a:pt x="593" y="183"/>
                      <a:pt x="590" y="193"/>
                      <a:pt x="587" y="202"/>
                    </a:cubicBezTo>
                    <a:cubicBezTo>
                      <a:pt x="586" y="207"/>
                      <a:pt x="584" y="211"/>
                      <a:pt x="583" y="216"/>
                    </a:cubicBezTo>
                    <a:cubicBezTo>
                      <a:pt x="582" y="218"/>
                      <a:pt x="581" y="221"/>
                      <a:pt x="577" y="221"/>
                    </a:cubicBezTo>
                    <a:cubicBezTo>
                      <a:pt x="579" y="216"/>
                      <a:pt x="581" y="211"/>
                      <a:pt x="582" y="207"/>
                    </a:cubicBezTo>
                    <a:cubicBezTo>
                      <a:pt x="584" y="203"/>
                      <a:pt x="586" y="199"/>
                      <a:pt x="587" y="195"/>
                    </a:cubicBezTo>
                    <a:cubicBezTo>
                      <a:pt x="589" y="186"/>
                      <a:pt x="591" y="177"/>
                      <a:pt x="593" y="168"/>
                    </a:cubicBezTo>
                    <a:cubicBezTo>
                      <a:pt x="594" y="163"/>
                      <a:pt x="595" y="157"/>
                      <a:pt x="596" y="151"/>
                    </a:cubicBezTo>
                    <a:cubicBezTo>
                      <a:pt x="596" y="149"/>
                      <a:pt x="596" y="147"/>
                      <a:pt x="597" y="145"/>
                    </a:cubicBezTo>
                    <a:cubicBezTo>
                      <a:pt x="597" y="139"/>
                      <a:pt x="599" y="133"/>
                      <a:pt x="599" y="127"/>
                    </a:cubicBezTo>
                    <a:cubicBezTo>
                      <a:pt x="600" y="118"/>
                      <a:pt x="600" y="109"/>
                      <a:pt x="600" y="100"/>
                    </a:cubicBezTo>
                    <a:close/>
                    <a:moveTo>
                      <a:pt x="559" y="46"/>
                    </a:moveTo>
                    <a:cubicBezTo>
                      <a:pt x="561" y="53"/>
                      <a:pt x="563" y="60"/>
                      <a:pt x="565" y="67"/>
                    </a:cubicBezTo>
                    <a:cubicBezTo>
                      <a:pt x="565" y="67"/>
                      <a:pt x="566" y="67"/>
                      <a:pt x="566" y="67"/>
                    </a:cubicBezTo>
                    <a:cubicBezTo>
                      <a:pt x="566" y="65"/>
                      <a:pt x="566" y="62"/>
                      <a:pt x="565" y="60"/>
                    </a:cubicBezTo>
                    <a:cubicBezTo>
                      <a:pt x="564" y="54"/>
                      <a:pt x="562" y="49"/>
                      <a:pt x="561" y="43"/>
                    </a:cubicBezTo>
                    <a:cubicBezTo>
                      <a:pt x="560" y="41"/>
                      <a:pt x="560" y="40"/>
                      <a:pt x="563" y="40"/>
                    </a:cubicBezTo>
                    <a:cubicBezTo>
                      <a:pt x="563" y="43"/>
                      <a:pt x="564" y="46"/>
                      <a:pt x="565" y="50"/>
                    </a:cubicBezTo>
                    <a:cubicBezTo>
                      <a:pt x="567" y="46"/>
                      <a:pt x="565" y="42"/>
                      <a:pt x="565" y="38"/>
                    </a:cubicBezTo>
                    <a:cubicBezTo>
                      <a:pt x="566" y="37"/>
                      <a:pt x="567" y="36"/>
                      <a:pt x="569" y="35"/>
                    </a:cubicBezTo>
                    <a:cubicBezTo>
                      <a:pt x="569" y="38"/>
                      <a:pt x="570" y="41"/>
                      <a:pt x="570" y="44"/>
                    </a:cubicBezTo>
                    <a:cubicBezTo>
                      <a:pt x="571" y="46"/>
                      <a:pt x="570" y="49"/>
                      <a:pt x="573" y="50"/>
                    </a:cubicBezTo>
                    <a:cubicBezTo>
                      <a:pt x="572" y="45"/>
                      <a:pt x="572" y="39"/>
                      <a:pt x="571" y="33"/>
                    </a:cubicBezTo>
                    <a:cubicBezTo>
                      <a:pt x="573" y="32"/>
                      <a:pt x="576" y="31"/>
                      <a:pt x="578" y="29"/>
                    </a:cubicBezTo>
                    <a:cubicBezTo>
                      <a:pt x="578" y="31"/>
                      <a:pt x="579" y="33"/>
                      <a:pt x="579" y="34"/>
                    </a:cubicBezTo>
                    <a:cubicBezTo>
                      <a:pt x="579" y="36"/>
                      <a:pt x="579" y="38"/>
                      <a:pt x="582" y="39"/>
                    </a:cubicBezTo>
                    <a:cubicBezTo>
                      <a:pt x="581" y="35"/>
                      <a:pt x="581" y="31"/>
                      <a:pt x="581" y="28"/>
                    </a:cubicBezTo>
                    <a:cubicBezTo>
                      <a:pt x="584" y="27"/>
                      <a:pt x="586" y="26"/>
                      <a:pt x="589" y="24"/>
                    </a:cubicBezTo>
                    <a:cubicBezTo>
                      <a:pt x="588" y="35"/>
                      <a:pt x="590" y="45"/>
                      <a:pt x="591" y="56"/>
                    </a:cubicBezTo>
                    <a:cubicBezTo>
                      <a:pt x="593" y="53"/>
                      <a:pt x="593" y="49"/>
                      <a:pt x="593" y="45"/>
                    </a:cubicBezTo>
                    <a:cubicBezTo>
                      <a:pt x="592" y="39"/>
                      <a:pt x="592" y="34"/>
                      <a:pt x="592" y="28"/>
                    </a:cubicBezTo>
                    <a:cubicBezTo>
                      <a:pt x="592" y="23"/>
                      <a:pt x="593" y="22"/>
                      <a:pt x="598" y="23"/>
                    </a:cubicBezTo>
                    <a:cubicBezTo>
                      <a:pt x="597" y="35"/>
                      <a:pt x="597" y="47"/>
                      <a:pt x="597" y="60"/>
                    </a:cubicBezTo>
                    <a:cubicBezTo>
                      <a:pt x="597" y="63"/>
                      <a:pt x="597" y="66"/>
                      <a:pt x="597" y="69"/>
                    </a:cubicBezTo>
                    <a:cubicBezTo>
                      <a:pt x="596" y="74"/>
                      <a:pt x="596" y="80"/>
                      <a:pt x="596" y="85"/>
                    </a:cubicBezTo>
                    <a:cubicBezTo>
                      <a:pt x="595" y="89"/>
                      <a:pt x="596" y="94"/>
                      <a:pt x="596" y="98"/>
                    </a:cubicBezTo>
                    <a:cubicBezTo>
                      <a:pt x="595" y="110"/>
                      <a:pt x="594" y="121"/>
                      <a:pt x="593" y="133"/>
                    </a:cubicBezTo>
                    <a:cubicBezTo>
                      <a:pt x="593" y="140"/>
                      <a:pt x="592" y="148"/>
                      <a:pt x="591" y="155"/>
                    </a:cubicBezTo>
                    <a:cubicBezTo>
                      <a:pt x="589" y="162"/>
                      <a:pt x="587" y="170"/>
                      <a:pt x="586" y="178"/>
                    </a:cubicBezTo>
                    <a:cubicBezTo>
                      <a:pt x="583" y="191"/>
                      <a:pt x="579" y="204"/>
                      <a:pt x="573" y="216"/>
                    </a:cubicBezTo>
                    <a:cubicBezTo>
                      <a:pt x="572" y="218"/>
                      <a:pt x="571" y="220"/>
                      <a:pt x="569" y="223"/>
                    </a:cubicBezTo>
                    <a:cubicBezTo>
                      <a:pt x="569" y="223"/>
                      <a:pt x="568" y="224"/>
                      <a:pt x="566" y="225"/>
                    </a:cubicBezTo>
                    <a:cubicBezTo>
                      <a:pt x="568" y="222"/>
                      <a:pt x="569" y="220"/>
                      <a:pt x="569" y="218"/>
                    </a:cubicBezTo>
                    <a:cubicBezTo>
                      <a:pt x="574" y="208"/>
                      <a:pt x="576" y="199"/>
                      <a:pt x="578" y="189"/>
                    </a:cubicBezTo>
                    <a:cubicBezTo>
                      <a:pt x="578" y="187"/>
                      <a:pt x="578" y="185"/>
                      <a:pt x="578" y="184"/>
                    </a:cubicBezTo>
                    <a:cubicBezTo>
                      <a:pt x="575" y="193"/>
                      <a:pt x="572" y="202"/>
                      <a:pt x="569" y="211"/>
                    </a:cubicBezTo>
                    <a:cubicBezTo>
                      <a:pt x="567" y="216"/>
                      <a:pt x="565" y="220"/>
                      <a:pt x="563" y="224"/>
                    </a:cubicBezTo>
                    <a:cubicBezTo>
                      <a:pt x="562" y="225"/>
                      <a:pt x="561" y="226"/>
                      <a:pt x="560" y="227"/>
                    </a:cubicBezTo>
                    <a:cubicBezTo>
                      <a:pt x="558" y="228"/>
                      <a:pt x="556" y="229"/>
                      <a:pt x="553" y="230"/>
                    </a:cubicBezTo>
                    <a:cubicBezTo>
                      <a:pt x="554" y="226"/>
                      <a:pt x="554" y="224"/>
                      <a:pt x="555" y="221"/>
                    </a:cubicBezTo>
                    <a:cubicBezTo>
                      <a:pt x="559" y="205"/>
                      <a:pt x="563" y="190"/>
                      <a:pt x="565" y="174"/>
                    </a:cubicBezTo>
                    <a:cubicBezTo>
                      <a:pt x="567" y="161"/>
                      <a:pt x="567" y="149"/>
                      <a:pt x="567" y="136"/>
                    </a:cubicBezTo>
                    <a:cubicBezTo>
                      <a:pt x="567" y="126"/>
                      <a:pt x="567" y="116"/>
                      <a:pt x="566" y="106"/>
                    </a:cubicBezTo>
                    <a:cubicBezTo>
                      <a:pt x="566" y="99"/>
                      <a:pt x="565" y="91"/>
                      <a:pt x="564" y="83"/>
                    </a:cubicBezTo>
                    <a:cubicBezTo>
                      <a:pt x="562" y="72"/>
                      <a:pt x="560" y="61"/>
                      <a:pt x="558" y="51"/>
                    </a:cubicBezTo>
                    <a:cubicBezTo>
                      <a:pt x="558" y="49"/>
                      <a:pt x="558" y="48"/>
                      <a:pt x="558" y="46"/>
                    </a:cubicBezTo>
                    <a:cubicBezTo>
                      <a:pt x="558" y="46"/>
                      <a:pt x="558" y="46"/>
                      <a:pt x="559" y="46"/>
                    </a:cubicBezTo>
                    <a:close/>
                    <a:moveTo>
                      <a:pt x="535" y="59"/>
                    </a:moveTo>
                    <a:cubicBezTo>
                      <a:pt x="537" y="62"/>
                      <a:pt x="539" y="64"/>
                      <a:pt x="539" y="68"/>
                    </a:cubicBezTo>
                    <a:cubicBezTo>
                      <a:pt x="540" y="72"/>
                      <a:pt x="540" y="76"/>
                      <a:pt x="541" y="80"/>
                    </a:cubicBezTo>
                    <a:cubicBezTo>
                      <a:pt x="541" y="82"/>
                      <a:pt x="542" y="83"/>
                      <a:pt x="542" y="85"/>
                    </a:cubicBezTo>
                    <a:cubicBezTo>
                      <a:pt x="543" y="85"/>
                      <a:pt x="543" y="85"/>
                      <a:pt x="543" y="85"/>
                    </a:cubicBezTo>
                    <a:cubicBezTo>
                      <a:pt x="543" y="83"/>
                      <a:pt x="543" y="82"/>
                      <a:pt x="543" y="80"/>
                    </a:cubicBezTo>
                    <a:cubicBezTo>
                      <a:pt x="542" y="76"/>
                      <a:pt x="542" y="72"/>
                      <a:pt x="541" y="68"/>
                    </a:cubicBezTo>
                    <a:cubicBezTo>
                      <a:pt x="541" y="64"/>
                      <a:pt x="540" y="60"/>
                      <a:pt x="536" y="58"/>
                    </a:cubicBezTo>
                    <a:cubicBezTo>
                      <a:pt x="538" y="56"/>
                      <a:pt x="540" y="55"/>
                      <a:pt x="542" y="54"/>
                    </a:cubicBezTo>
                    <a:cubicBezTo>
                      <a:pt x="544" y="57"/>
                      <a:pt x="544" y="61"/>
                      <a:pt x="547" y="63"/>
                    </a:cubicBezTo>
                    <a:cubicBezTo>
                      <a:pt x="547" y="60"/>
                      <a:pt x="546" y="57"/>
                      <a:pt x="545" y="55"/>
                    </a:cubicBezTo>
                    <a:cubicBezTo>
                      <a:pt x="544" y="53"/>
                      <a:pt x="544" y="52"/>
                      <a:pt x="546" y="52"/>
                    </a:cubicBezTo>
                    <a:cubicBezTo>
                      <a:pt x="548" y="56"/>
                      <a:pt x="550" y="61"/>
                      <a:pt x="552" y="67"/>
                    </a:cubicBezTo>
                    <a:cubicBezTo>
                      <a:pt x="554" y="60"/>
                      <a:pt x="549" y="55"/>
                      <a:pt x="548" y="50"/>
                    </a:cubicBezTo>
                    <a:cubicBezTo>
                      <a:pt x="549" y="49"/>
                      <a:pt x="551" y="48"/>
                      <a:pt x="553" y="46"/>
                    </a:cubicBezTo>
                    <a:cubicBezTo>
                      <a:pt x="553" y="48"/>
                      <a:pt x="554" y="50"/>
                      <a:pt x="554" y="51"/>
                    </a:cubicBezTo>
                    <a:cubicBezTo>
                      <a:pt x="555" y="58"/>
                      <a:pt x="557" y="65"/>
                      <a:pt x="558" y="72"/>
                    </a:cubicBezTo>
                    <a:cubicBezTo>
                      <a:pt x="559" y="80"/>
                      <a:pt x="560" y="88"/>
                      <a:pt x="561" y="95"/>
                    </a:cubicBezTo>
                    <a:cubicBezTo>
                      <a:pt x="562" y="103"/>
                      <a:pt x="563" y="110"/>
                      <a:pt x="562" y="117"/>
                    </a:cubicBezTo>
                    <a:cubicBezTo>
                      <a:pt x="562" y="132"/>
                      <a:pt x="564" y="147"/>
                      <a:pt x="562" y="162"/>
                    </a:cubicBezTo>
                    <a:cubicBezTo>
                      <a:pt x="561" y="170"/>
                      <a:pt x="560" y="178"/>
                      <a:pt x="559" y="186"/>
                    </a:cubicBezTo>
                    <a:cubicBezTo>
                      <a:pt x="558" y="192"/>
                      <a:pt x="556" y="199"/>
                      <a:pt x="555" y="205"/>
                    </a:cubicBezTo>
                    <a:cubicBezTo>
                      <a:pt x="552" y="214"/>
                      <a:pt x="550" y="223"/>
                      <a:pt x="548" y="232"/>
                    </a:cubicBezTo>
                    <a:cubicBezTo>
                      <a:pt x="546" y="233"/>
                      <a:pt x="543" y="234"/>
                      <a:pt x="540" y="236"/>
                    </a:cubicBezTo>
                    <a:cubicBezTo>
                      <a:pt x="544" y="225"/>
                      <a:pt x="548" y="215"/>
                      <a:pt x="548" y="204"/>
                    </a:cubicBezTo>
                    <a:cubicBezTo>
                      <a:pt x="546" y="210"/>
                      <a:pt x="544" y="217"/>
                      <a:pt x="542" y="224"/>
                    </a:cubicBezTo>
                    <a:cubicBezTo>
                      <a:pt x="540" y="228"/>
                      <a:pt x="539" y="232"/>
                      <a:pt x="537" y="235"/>
                    </a:cubicBezTo>
                    <a:cubicBezTo>
                      <a:pt x="537" y="236"/>
                      <a:pt x="536" y="237"/>
                      <a:pt x="535" y="238"/>
                    </a:cubicBezTo>
                    <a:cubicBezTo>
                      <a:pt x="533" y="239"/>
                      <a:pt x="531" y="240"/>
                      <a:pt x="527" y="241"/>
                    </a:cubicBezTo>
                    <a:cubicBezTo>
                      <a:pt x="529" y="238"/>
                      <a:pt x="530" y="237"/>
                      <a:pt x="530" y="235"/>
                    </a:cubicBezTo>
                    <a:cubicBezTo>
                      <a:pt x="536" y="223"/>
                      <a:pt x="538" y="210"/>
                      <a:pt x="539" y="197"/>
                    </a:cubicBezTo>
                    <a:cubicBezTo>
                      <a:pt x="540" y="182"/>
                      <a:pt x="540" y="166"/>
                      <a:pt x="540" y="150"/>
                    </a:cubicBezTo>
                    <a:cubicBezTo>
                      <a:pt x="540" y="137"/>
                      <a:pt x="540" y="124"/>
                      <a:pt x="539" y="111"/>
                    </a:cubicBezTo>
                    <a:cubicBezTo>
                      <a:pt x="538" y="101"/>
                      <a:pt x="536" y="91"/>
                      <a:pt x="535" y="80"/>
                    </a:cubicBezTo>
                    <a:cubicBezTo>
                      <a:pt x="534" y="75"/>
                      <a:pt x="533" y="69"/>
                      <a:pt x="533" y="64"/>
                    </a:cubicBezTo>
                    <a:cubicBezTo>
                      <a:pt x="532" y="62"/>
                      <a:pt x="532" y="60"/>
                      <a:pt x="535" y="59"/>
                    </a:cubicBezTo>
                    <a:close/>
                    <a:moveTo>
                      <a:pt x="501" y="85"/>
                    </a:moveTo>
                    <a:cubicBezTo>
                      <a:pt x="504" y="93"/>
                      <a:pt x="506" y="102"/>
                      <a:pt x="509" y="111"/>
                    </a:cubicBezTo>
                    <a:cubicBezTo>
                      <a:pt x="509" y="111"/>
                      <a:pt x="509" y="111"/>
                      <a:pt x="510" y="111"/>
                    </a:cubicBezTo>
                    <a:cubicBezTo>
                      <a:pt x="509" y="100"/>
                      <a:pt x="505" y="90"/>
                      <a:pt x="502" y="79"/>
                    </a:cubicBezTo>
                    <a:cubicBezTo>
                      <a:pt x="506" y="77"/>
                      <a:pt x="509" y="75"/>
                      <a:pt x="513" y="73"/>
                    </a:cubicBezTo>
                    <a:cubicBezTo>
                      <a:pt x="514" y="77"/>
                      <a:pt x="516" y="80"/>
                      <a:pt x="517" y="83"/>
                    </a:cubicBezTo>
                    <a:cubicBezTo>
                      <a:pt x="517" y="83"/>
                      <a:pt x="518" y="83"/>
                      <a:pt x="518" y="83"/>
                    </a:cubicBezTo>
                    <a:cubicBezTo>
                      <a:pt x="517" y="80"/>
                      <a:pt x="517" y="78"/>
                      <a:pt x="516" y="75"/>
                    </a:cubicBezTo>
                    <a:cubicBezTo>
                      <a:pt x="515" y="72"/>
                      <a:pt x="515" y="72"/>
                      <a:pt x="518" y="71"/>
                    </a:cubicBezTo>
                    <a:cubicBezTo>
                      <a:pt x="520" y="75"/>
                      <a:pt x="521" y="79"/>
                      <a:pt x="522" y="84"/>
                    </a:cubicBezTo>
                    <a:cubicBezTo>
                      <a:pt x="524" y="78"/>
                      <a:pt x="522" y="73"/>
                      <a:pt x="520" y="69"/>
                    </a:cubicBezTo>
                    <a:cubicBezTo>
                      <a:pt x="523" y="67"/>
                      <a:pt x="525" y="66"/>
                      <a:pt x="527" y="64"/>
                    </a:cubicBezTo>
                    <a:cubicBezTo>
                      <a:pt x="528" y="66"/>
                      <a:pt x="528" y="67"/>
                      <a:pt x="528" y="67"/>
                    </a:cubicBezTo>
                    <a:cubicBezTo>
                      <a:pt x="529" y="75"/>
                      <a:pt x="531" y="83"/>
                      <a:pt x="532" y="91"/>
                    </a:cubicBezTo>
                    <a:cubicBezTo>
                      <a:pt x="533" y="101"/>
                      <a:pt x="534" y="110"/>
                      <a:pt x="535" y="119"/>
                    </a:cubicBezTo>
                    <a:cubicBezTo>
                      <a:pt x="535" y="131"/>
                      <a:pt x="534" y="143"/>
                      <a:pt x="534" y="155"/>
                    </a:cubicBezTo>
                    <a:cubicBezTo>
                      <a:pt x="534" y="162"/>
                      <a:pt x="534" y="168"/>
                      <a:pt x="534" y="175"/>
                    </a:cubicBezTo>
                    <a:cubicBezTo>
                      <a:pt x="534" y="185"/>
                      <a:pt x="535" y="196"/>
                      <a:pt x="533" y="206"/>
                    </a:cubicBezTo>
                    <a:cubicBezTo>
                      <a:pt x="532" y="216"/>
                      <a:pt x="530" y="225"/>
                      <a:pt x="526" y="233"/>
                    </a:cubicBezTo>
                    <a:cubicBezTo>
                      <a:pt x="525" y="236"/>
                      <a:pt x="523" y="238"/>
                      <a:pt x="522" y="241"/>
                    </a:cubicBezTo>
                    <a:cubicBezTo>
                      <a:pt x="522" y="245"/>
                      <a:pt x="519" y="245"/>
                      <a:pt x="516" y="246"/>
                    </a:cubicBezTo>
                    <a:cubicBezTo>
                      <a:pt x="516" y="245"/>
                      <a:pt x="516" y="245"/>
                      <a:pt x="516" y="245"/>
                    </a:cubicBezTo>
                    <a:cubicBezTo>
                      <a:pt x="519" y="238"/>
                      <a:pt x="522" y="231"/>
                      <a:pt x="523" y="223"/>
                    </a:cubicBezTo>
                    <a:cubicBezTo>
                      <a:pt x="523" y="222"/>
                      <a:pt x="524" y="221"/>
                      <a:pt x="524" y="220"/>
                    </a:cubicBezTo>
                    <a:cubicBezTo>
                      <a:pt x="524" y="215"/>
                      <a:pt x="525" y="210"/>
                      <a:pt x="524" y="205"/>
                    </a:cubicBezTo>
                    <a:cubicBezTo>
                      <a:pt x="523" y="206"/>
                      <a:pt x="523" y="207"/>
                      <a:pt x="523" y="208"/>
                    </a:cubicBezTo>
                    <a:cubicBezTo>
                      <a:pt x="522" y="215"/>
                      <a:pt x="521" y="222"/>
                      <a:pt x="519" y="229"/>
                    </a:cubicBezTo>
                    <a:cubicBezTo>
                      <a:pt x="518" y="235"/>
                      <a:pt x="516" y="240"/>
                      <a:pt x="514" y="245"/>
                    </a:cubicBezTo>
                    <a:cubicBezTo>
                      <a:pt x="513" y="248"/>
                      <a:pt x="512" y="249"/>
                      <a:pt x="509" y="249"/>
                    </a:cubicBezTo>
                    <a:cubicBezTo>
                      <a:pt x="511" y="242"/>
                      <a:pt x="512" y="234"/>
                      <a:pt x="513" y="227"/>
                    </a:cubicBezTo>
                    <a:cubicBezTo>
                      <a:pt x="515" y="219"/>
                      <a:pt x="516" y="211"/>
                      <a:pt x="515" y="203"/>
                    </a:cubicBezTo>
                    <a:cubicBezTo>
                      <a:pt x="514" y="205"/>
                      <a:pt x="514" y="206"/>
                      <a:pt x="513" y="208"/>
                    </a:cubicBezTo>
                    <a:cubicBezTo>
                      <a:pt x="512" y="215"/>
                      <a:pt x="511" y="223"/>
                      <a:pt x="510" y="230"/>
                    </a:cubicBezTo>
                    <a:cubicBezTo>
                      <a:pt x="509" y="237"/>
                      <a:pt x="508" y="243"/>
                      <a:pt x="507" y="249"/>
                    </a:cubicBezTo>
                    <a:cubicBezTo>
                      <a:pt x="507" y="251"/>
                      <a:pt x="506" y="252"/>
                      <a:pt x="505" y="252"/>
                    </a:cubicBezTo>
                    <a:cubicBezTo>
                      <a:pt x="505" y="250"/>
                      <a:pt x="504" y="247"/>
                      <a:pt x="505" y="245"/>
                    </a:cubicBezTo>
                    <a:cubicBezTo>
                      <a:pt x="507" y="238"/>
                      <a:pt x="507" y="231"/>
                      <a:pt x="507" y="225"/>
                    </a:cubicBezTo>
                    <a:cubicBezTo>
                      <a:pt x="508" y="217"/>
                      <a:pt x="508" y="210"/>
                      <a:pt x="509" y="203"/>
                    </a:cubicBezTo>
                    <a:cubicBezTo>
                      <a:pt x="511" y="190"/>
                      <a:pt x="510" y="176"/>
                      <a:pt x="511" y="163"/>
                    </a:cubicBezTo>
                    <a:cubicBezTo>
                      <a:pt x="511" y="154"/>
                      <a:pt x="510" y="145"/>
                      <a:pt x="509" y="137"/>
                    </a:cubicBezTo>
                    <a:cubicBezTo>
                      <a:pt x="507" y="126"/>
                      <a:pt x="506" y="114"/>
                      <a:pt x="504" y="103"/>
                    </a:cubicBezTo>
                    <a:cubicBezTo>
                      <a:pt x="503" y="97"/>
                      <a:pt x="502" y="91"/>
                      <a:pt x="500" y="85"/>
                    </a:cubicBezTo>
                    <a:cubicBezTo>
                      <a:pt x="501" y="85"/>
                      <a:pt x="501" y="85"/>
                      <a:pt x="501" y="85"/>
                    </a:cubicBezTo>
                    <a:close/>
                    <a:moveTo>
                      <a:pt x="468" y="97"/>
                    </a:moveTo>
                    <a:cubicBezTo>
                      <a:pt x="471" y="109"/>
                      <a:pt x="475" y="120"/>
                      <a:pt x="478" y="131"/>
                    </a:cubicBezTo>
                    <a:cubicBezTo>
                      <a:pt x="478" y="131"/>
                      <a:pt x="479" y="131"/>
                      <a:pt x="479" y="131"/>
                    </a:cubicBezTo>
                    <a:cubicBezTo>
                      <a:pt x="478" y="119"/>
                      <a:pt x="473" y="107"/>
                      <a:pt x="469" y="96"/>
                    </a:cubicBezTo>
                    <a:cubicBezTo>
                      <a:pt x="471" y="95"/>
                      <a:pt x="473" y="94"/>
                      <a:pt x="475" y="93"/>
                    </a:cubicBezTo>
                    <a:cubicBezTo>
                      <a:pt x="476" y="95"/>
                      <a:pt x="477" y="97"/>
                      <a:pt x="478" y="100"/>
                    </a:cubicBezTo>
                    <a:cubicBezTo>
                      <a:pt x="480" y="97"/>
                      <a:pt x="477" y="95"/>
                      <a:pt x="478" y="92"/>
                    </a:cubicBezTo>
                    <a:cubicBezTo>
                      <a:pt x="479" y="91"/>
                      <a:pt x="481" y="90"/>
                      <a:pt x="483" y="89"/>
                    </a:cubicBezTo>
                    <a:cubicBezTo>
                      <a:pt x="484" y="90"/>
                      <a:pt x="485" y="91"/>
                      <a:pt x="485" y="92"/>
                    </a:cubicBezTo>
                    <a:cubicBezTo>
                      <a:pt x="486" y="93"/>
                      <a:pt x="486" y="94"/>
                      <a:pt x="487" y="95"/>
                    </a:cubicBezTo>
                    <a:cubicBezTo>
                      <a:pt x="487" y="95"/>
                      <a:pt x="488" y="95"/>
                      <a:pt x="488" y="95"/>
                    </a:cubicBezTo>
                    <a:cubicBezTo>
                      <a:pt x="487" y="92"/>
                      <a:pt x="487" y="90"/>
                      <a:pt x="486" y="87"/>
                    </a:cubicBezTo>
                    <a:cubicBezTo>
                      <a:pt x="487" y="87"/>
                      <a:pt x="488" y="87"/>
                      <a:pt x="488" y="87"/>
                    </a:cubicBezTo>
                    <a:cubicBezTo>
                      <a:pt x="489" y="89"/>
                      <a:pt x="489" y="90"/>
                      <a:pt x="490" y="91"/>
                    </a:cubicBezTo>
                    <a:cubicBezTo>
                      <a:pt x="491" y="96"/>
                      <a:pt x="492" y="102"/>
                      <a:pt x="493" y="107"/>
                    </a:cubicBezTo>
                    <a:cubicBezTo>
                      <a:pt x="493" y="108"/>
                      <a:pt x="494" y="110"/>
                      <a:pt x="494" y="111"/>
                    </a:cubicBezTo>
                    <a:cubicBezTo>
                      <a:pt x="495" y="111"/>
                      <a:pt x="495" y="111"/>
                      <a:pt x="496" y="111"/>
                    </a:cubicBezTo>
                    <a:cubicBezTo>
                      <a:pt x="495" y="107"/>
                      <a:pt x="495" y="102"/>
                      <a:pt x="494" y="98"/>
                    </a:cubicBezTo>
                    <a:cubicBezTo>
                      <a:pt x="493" y="94"/>
                      <a:pt x="491" y="90"/>
                      <a:pt x="490" y="86"/>
                    </a:cubicBezTo>
                    <a:cubicBezTo>
                      <a:pt x="491" y="85"/>
                      <a:pt x="493" y="84"/>
                      <a:pt x="494" y="84"/>
                    </a:cubicBezTo>
                    <a:cubicBezTo>
                      <a:pt x="495" y="85"/>
                      <a:pt x="495" y="85"/>
                      <a:pt x="495" y="86"/>
                    </a:cubicBezTo>
                    <a:cubicBezTo>
                      <a:pt x="497" y="96"/>
                      <a:pt x="499" y="105"/>
                      <a:pt x="501" y="115"/>
                    </a:cubicBezTo>
                    <a:cubicBezTo>
                      <a:pt x="502" y="124"/>
                      <a:pt x="504" y="133"/>
                      <a:pt x="505" y="142"/>
                    </a:cubicBezTo>
                    <a:cubicBezTo>
                      <a:pt x="506" y="154"/>
                      <a:pt x="506" y="166"/>
                      <a:pt x="506" y="178"/>
                    </a:cubicBezTo>
                    <a:cubicBezTo>
                      <a:pt x="506" y="188"/>
                      <a:pt x="505" y="198"/>
                      <a:pt x="504" y="208"/>
                    </a:cubicBezTo>
                    <a:cubicBezTo>
                      <a:pt x="503" y="222"/>
                      <a:pt x="503" y="235"/>
                      <a:pt x="500" y="248"/>
                    </a:cubicBezTo>
                    <a:cubicBezTo>
                      <a:pt x="499" y="252"/>
                      <a:pt x="499" y="257"/>
                      <a:pt x="493" y="258"/>
                    </a:cubicBezTo>
                    <a:cubicBezTo>
                      <a:pt x="493" y="253"/>
                      <a:pt x="494" y="248"/>
                      <a:pt x="494" y="243"/>
                    </a:cubicBezTo>
                    <a:cubicBezTo>
                      <a:pt x="495" y="238"/>
                      <a:pt x="494" y="233"/>
                      <a:pt x="494" y="228"/>
                    </a:cubicBezTo>
                    <a:cubicBezTo>
                      <a:pt x="494" y="223"/>
                      <a:pt x="495" y="218"/>
                      <a:pt x="493" y="213"/>
                    </a:cubicBezTo>
                    <a:cubicBezTo>
                      <a:pt x="492" y="218"/>
                      <a:pt x="492" y="224"/>
                      <a:pt x="492" y="229"/>
                    </a:cubicBezTo>
                    <a:cubicBezTo>
                      <a:pt x="491" y="238"/>
                      <a:pt x="491" y="247"/>
                      <a:pt x="490" y="256"/>
                    </a:cubicBezTo>
                    <a:cubicBezTo>
                      <a:pt x="490" y="260"/>
                      <a:pt x="488" y="262"/>
                      <a:pt x="484" y="262"/>
                    </a:cubicBezTo>
                    <a:cubicBezTo>
                      <a:pt x="487" y="250"/>
                      <a:pt x="487" y="238"/>
                      <a:pt x="486" y="226"/>
                    </a:cubicBezTo>
                    <a:cubicBezTo>
                      <a:pt x="485" y="231"/>
                      <a:pt x="484" y="235"/>
                      <a:pt x="484" y="240"/>
                    </a:cubicBezTo>
                    <a:cubicBezTo>
                      <a:pt x="484" y="247"/>
                      <a:pt x="483" y="254"/>
                      <a:pt x="481" y="262"/>
                    </a:cubicBezTo>
                    <a:cubicBezTo>
                      <a:pt x="480" y="264"/>
                      <a:pt x="479" y="266"/>
                      <a:pt x="476" y="267"/>
                    </a:cubicBezTo>
                    <a:cubicBezTo>
                      <a:pt x="476" y="263"/>
                      <a:pt x="477" y="261"/>
                      <a:pt x="477" y="259"/>
                    </a:cubicBezTo>
                    <a:cubicBezTo>
                      <a:pt x="478" y="251"/>
                      <a:pt x="480" y="244"/>
                      <a:pt x="480" y="236"/>
                    </a:cubicBezTo>
                    <a:cubicBezTo>
                      <a:pt x="481" y="224"/>
                      <a:pt x="481" y="213"/>
                      <a:pt x="480" y="201"/>
                    </a:cubicBezTo>
                    <a:cubicBezTo>
                      <a:pt x="480" y="194"/>
                      <a:pt x="479" y="186"/>
                      <a:pt x="478" y="179"/>
                    </a:cubicBezTo>
                    <a:cubicBezTo>
                      <a:pt x="477" y="169"/>
                      <a:pt x="476" y="159"/>
                      <a:pt x="474" y="149"/>
                    </a:cubicBezTo>
                    <a:cubicBezTo>
                      <a:pt x="471" y="132"/>
                      <a:pt x="469" y="115"/>
                      <a:pt x="463" y="99"/>
                    </a:cubicBezTo>
                    <a:cubicBezTo>
                      <a:pt x="464" y="98"/>
                      <a:pt x="466" y="98"/>
                      <a:pt x="468" y="97"/>
                    </a:cubicBezTo>
                    <a:close/>
                    <a:moveTo>
                      <a:pt x="440" y="111"/>
                    </a:moveTo>
                    <a:cubicBezTo>
                      <a:pt x="442" y="115"/>
                      <a:pt x="443" y="119"/>
                      <a:pt x="445" y="123"/>
                    </a:cubicBezTo>
                    <a:cubicBezTo>
                      <a:pt x="446" y="127"/>
                      <a:pt x="446" y="131"/>
                      <a:pt x="449" y="134"/>
                    </a:cubicBezTo>
                    <a:cubicBezTo>
                      <a:pt x="451" y="125"/>
                      <a:pt x="446" y="117"/>
                      <a:pt x="443" y="109"/>
                    </a:cubicBezTo>
                    <a:cubicBezTo>
                      <a:pt x="448" y="107"/>
                      <a:pt x="453" y="103"/>
                      <a:pt x="458" y="102"/>
                    </a:cubicBezTo>
                    <a:cubicBezTo>
                      <a:pt x="459" y="103"/>
                      <a:pt x="460" y="105"/>
                      <a:pt x="460" y="106"/>
                    </a:cubicBezTo>
                    <a:cubicBezTo>
                      <a:pt x="464" y="123"/>
                      <a:pt x="467" y="139"/>
                      <a:pt x="470" y="156"/>
                    </a:cubicBezTo>
                    <a:cubicBezTo>
                      <a:pt x="471" y="161"/>
                      <a:pt x="472" y="167"/>
                      <a:pt x="473" y="173"/>
                    </a:cubicBezTo>
                    <a:cubicBezTo>
                      <a:pt x="473" y="177"/>
                      <a:pt x="474" y="181"/>
                      <a:pt x="474" y="186"/>
                    </a:cubicBezTo>
                    <a:cubicBezTo>
                      <a:pt x="475" y="194"/>
                      <a:pt x="475" y="202"/>
                      <a:pt x="476" y="210"/>
                    </a:cubicBezTo>
                    <a:cubicBezTo>
                      <a:pt x="477" y="225"/>
                      <a:pt x="476" y="240"/>
                      <a:pt x="473" y="255"/>
                    </a:cubicBezTo>
                    <a:cubicBezTo>
                      <a:pt x="473" y="259"/>
                      <a:pt x="471" y="264"/>
                      <a:pt x="470" y="268"/>
                    </a:cubicBezTo>
                    <a:cubicBezTo>
                      <a:pt x="470" y="270"/>
                      <a:pt x="469" y="271"/>
                      <a:pt x="467" y="270"/>
                    </a:cubicBezTo>
                    <a:cubicBezTo>
                      <a:pt x="469" y="262"/>
                      <a:pt x="468" y="240"/>
                      <a:pt x="466" y="233"/>
                    </a:cubicBezTo>
                    <a:cubicBezTo>
                      <a:pt x="466" y="234"/>
                      <a:pt x="465" y="235"/>
                      <a:pt x="465" y="236"/>
                    </a:cubicBezTo>
                    <a:cubicBezTo>
                      <a:pt x="465" y="242"/>
                      <a:pt x="465" y="247"/>
                      <a:pt x="465" y="252"/>
                    </a:cubicBezTo>
                    <a:cubicBezTo>
                      <a:pt x="465" y="259"/>
                      <a:pt x="464" y="265"/>
                      <a:pt x="463" y="271"/>
                    </a:cubicBezTo>
                    <a:cubicBezTo>
                      <a:pt x="462" y="274"/>
                      <a:pt x="461" y="275"/>
                      <a:pt x="458" y="276"/>
                    </a:cubicBezTo>
                    <a:cubicBezTo>
                      <a:pt x="464" y="261"/>
                      <a:pt x="465" y="237"/>
                      <a:pt x="460" y="230"/>
                    </a:cubicBezTo>
                    <a:cubicBezTo>
                      <a:pt x="460" y="236"/>
                      <a:pt x="459" y="241"/>
                      <a:pt x="459" y="247"/>
                    </a:cubicBezTo>
                    <a:cubicBezTo>
                      <a:pt x="459" y="254"/>
                      <a:pt x="460" y="261"/>
                      <a:pt x="457" y="268"/>
                    </a:cubicBezTo>
                    <a:cubicBezTo>
                      <a:pt x="456" y="270"/>
                      <a:pt x="455" y="273"/>
                      <a:pt x="455" y="276"/>
                    </a:cubicBezTo>
                    <a:cubicBezTo>
                      <a:pt x="454" y="279"/>
                      <a:pt x="453" y="280"/>
                      <a:pt x="450" y="281"/>
                    </a:cubicBezTo>
                    <a:cubicBezTo>
                      <a:pt x="451" y="272"/>
                      <a:pt x="453" y="263"/>
                      <a:pt x="453" y="254"/>
                    </a:cubicBezTo>
                    <a:cubicBezTo>
                      <a:pt x="454" y="245"/>
                      <a:pt x="453" y="237"/>
                      <a:pt x="453" y="229"/>
                    </a:cubicBezTo>
                    <a:cubicBezTo>
                      <a:pt x="453" y="226"/>
                      <a:pt x="453" y="223"/>
                      <a:pt x="453" y="220"/>
                    </a:cubicBezTo>
                    <a:cubicBezTo>
                      <a:pt x="451" y="210"/>
                      <a:pt x="449" y="200"/>
                      <a:pt x="447" y="190"/>
                    </a:cubicBezTo>
                    <a:cubicBezTo>
                      <a:pt x="446" y="181"/>
                      <a:pt x="445" y="171"/>
                      <a:pt x="443" y="162"/>
                    </a:cubicBezTo>
                    <a:cubicBezTo>
                      <a:pt x="440" y="147"/>
                      <a:pt x="437" y="132"/>
                      <a:pt x="430" y="118"/>
                    </a:cubicBezTo>
                    <a:cubicBezTo>
                      <a:pt x="430" y="118"/>
                      <a:pt x="430" y="117"/>
                      <a:pt x="429" y="116"/>
                    </a:cubicBezTo>
                    <a:cubicBezTo>
                      <a:pt x="433" y="114"/>
                      <a:pt x="436" y="112"/>
                      <a:pt x="440" y="111"/>
                    </a:cubicBezTo>
                    <a:close/>
                    <a:moveTo>
                      <a:pt x="424" y="119"/>
                    </a:moveTo>
                    <a:cubicBezTo>
                      <a:pt x="425" y="120"/>
                      <a:pt x="426" y="122"/>
                      <a:pt x="427" y="123"/>
                    </a:cubicBezTo>
                    <a:cubicBezTo>
                      <a:pt x="429" y="129"/>
                      <a:pt x="431" y="135"/>
                      <a:pt x="433" y="142"/>
                    </a:cubicBezTo>
                    <a:cubicBezTo>
                      <a:pt x="435" y="151"/>
                      <a:pt x="438" y="161"/>
                      <a:pt x="439" y="170"/>
                    </a:cubicBezTo>
                    <a:cubicBezTo>
                      <a:pt x="442" y="183"/>
                      <a:pt x="444" y="196"/>
                      <a:pt x="446" y="210"/>
                    </a:cubicBezTo>
                    <a:cubicBezTo>
                      <a:pt x="446" y="215"/>
                      <a:pt x="448" y="220"/>
                      <a:pt x="448" y="226"/>
                    </a:cubicBezTo>
                    <a:cubicBezTo>
                      <a:pt x="448" y="238"/>
                      <a:pt x="449" y="251"/>
                      <a:pt x="447" y="263"/>
                    </a:cubicBezTo>
                    <a:cubicBezTo>
                      <a:pt x="446" y="270"/>
                      <a:pt x="446" y="278"/>
                      <a:pt x="444" y="285"/>
                    </a:cubicBezTo>
                    <a:cubicBezTo>
                      <a:pt x="441" y="286"/>
                      <a:pt x="439" y="287"/>
                      <a:pt x="437" y="288"/>
                    </a:cubicBezTo>
                    <a:cubicBezTo>
                      <a:pt x="438" y="280"/>
                      <a:pt x="439" y="273"/>
                      <a:pt x="439" y="265"/>
                    </a:cubicBezTo>
                    <a:cubicBezTo>
                      <a:pt x="440" y="255"/>
                      <a:pt x="438" y="245"/>
                      <a:pt x="435" y="242"/>
                    </a:cubicBezTo>
                    <a:cubicBezTo>
                      <a:pt x="435" y="246"/>
                      <a:pt x="435" y="249"/>
                      <a:pt x="435" y="252"/>
                    </a:cubicBezTo>
                    <a:cubicBezTo>
                      <a:pt x="437" y="265"/>
                      <a:pt x="436" y="277"/>
                      <a:pt x="433" y="290"/>
                    </a:cubicBezTo>
                    <a:cubicBezTo>
                      <a:pt x="432" y="292"/>
                      <a:pt x="431" y="293"/>
                      <a:pt x="428" y="293"/>
                    </a:cubicBezTo>
                    <a:cubicBezTo>
                      <a:pt x="430" y="286"/>
                      <a:pt x="431" y="278"/>
                      <a:pt x="431" y="271"/>
                    </a:cubicBezTo>
                    <a:cubicBezTo>
                      <a:pt x="431" y="257"/>
                      <a:pt x="431" y="242"/>
                      <a:pt x="431" y="228"/>
                    </a:cubicBezTo>
                    <a:cubicBezTo>
                      <a:pt x="431" y="226"/>
                      <a:pt x="430" y="223"/>
                      <a:pt x="430" y="220"/>
                    </a:cubicBezTo>
                    <a:cubicBezTo>
                      <a:pt x="429" y="213"/>
                      <a:pt x="429" y="206"/>
                      <a:pt x="427" y="199"/>
                    </a:cubicBezTo>
                    <a:cubicBezTo>
                      <a:pt x="425" y="190"/>
                      <a:pt x="424" y="180"/>
                      <a:pt x="421" y="172"/>
                    </a:cubicBezTo>
                    <a:cubicBezTo>
                      <a:pt x="418" y="166"/>
                      <a:pt x="417" y="161"/>
                      <a:pt x="415" y="155"/>
                    </a:cubicBezTo>
                    <a:cubicBezTo>
                      <a:pt x="412" y="148"/>
                      <a:pt x="409" y="141"/>
                      <a:pt x="405" y="134"/>
                    </a:cubicBezTo>
                    <a:cubicBezTo>
                      <a:pt x="405" y="133"/>
                      <a:pt x="404" y="132"/>
                      <a:pt x="404" y="130"/>
                    </a:cubicBezTo>
                    <a:cubicBezTo>
                      <a:pt x="411" y="126"/>
                      <a:pt x="417" y="123"/>
                      <a:pt x="424" y="119"/>
                    </a:cubicBezTo>
                    <a:close/>
                    <a:moveTo>
                      <a:pt x="398" y="133"/>
                    </a:moveTo>
                    <a:cubicBezTo>
                      <a:pt x="400" y="133"/>
                      <a:pt x="401" y="136"/>
                      <a:pt x="401" y="137"/>
                    </a:cubicBezTo>
                    <a:cubicBezTo>
                      <a:pt x="407" y="149"/>
                      <a:pt x="412" y="161"/>
                      <a:pt x="416" y="174"/>
                    </a:cubicBezTo>
                    <a:cubicBezTo>
                      <a:pt x="420" y="185"/>
                      <a:pt x="422" y="196"/>
                      <a:pt x="423" y="206"/>
                    </a:cubicBezTo>
                    <a:cubicBezTo>
                      <a:pt x="424" y="212"/>
                      <a:pt x="425" y="217"/>
                      <a:pt x="425" y="223"/>
                    </a:cubicBezTo>
                    <a:cubicBezTo>
                      <a:pt x="426" y="228"/>
                      <a:pt x="427" y="233"/>
                      <a:pt x="426" y="238"/>
                    </a:cubicBezTo>
                    <a:cubicBezTo>
                      <a:pt x="425" y="245"/>
                      <a:pt x="426" y="251"/>
                      <a:pt x="426" y="258"/>
                    </a:cubicBezTo>
                    <a:cubicBezTo>
                      <a:pt x="426" y="266"/>
                      <a:pt x="427" y="274"/>
                      <a:pt x="426" y="283"/>
                    </a:cubicBezTo>
                    <a:cubicBezTo>
                      <a:pt x="425" y="287"/>
                      <a:pt x="424" y="292"/>
                      <a:pt x="423" y="297"/>
                    </a:cubicBezTo>
                    <a:cubicBezTo>
                      <a:pt x="423" y="297"/>
                      <a:pt x="422" y="298"/>
                      <a:pt x="421" y="299"/>
                    </a:cubicBezTo>
                    <a:cubicBezTo>
                      <a:pt x="421" y="294"/>
                      <a:pt x="421" y="291"/>
                      <a:pt x="421" y="287"/>
                    </a:cubicBezTo>
                    <a:cubicBezTo>
                      <a:pt x="420" y="287"/>
                      <a:pt x="420" y="287"/>
                      <a:pt x="420" y="287"/>
                    </a:cubicBezTo>
                    <a:cubicBezTo>
                      <a:pt x="419" y="289"/>
                      <a:pt x="418" y="291"/>
                      <a:pt x="418" y="293"/>
                    </a:cubicBezTo>
                    <a:cubicBezTo>
                      <a:pt x="417" y="295"/>
                      <a:pt x="417" y="297"/>
                      <a:pt x="417" y="298"/>
                    </a:cubicBezTo>
                    <a:cubicBezTo>
                      <a:pt x="416" y="301"/>
                      <a:pt x="415" y="303"/>
                      <a:pt x="412" y="304"/>
                    </a:cubicBezTo>
                    <a:cubicBezTo>
                      <a:pt x="412" y="302"/>
                      <a:pt x="412" y="301"/>
                      <a:pt x="412" y="300"/>
                    </a:cubicBezTo>
                    <a:cubicBezTo>
                      <a:pt x="414" y="281"/>
                      <a:pt x="416" y="263"/>
                      <a:pt x="415" y="244"/>
                    </a:cubicBezTo>
                    <a:cubicBezTo>
                      <a:pt x="415" y="226"/>
                      <a:pt x="414" y="207"/>
                      <a:pt x="408" y="188"/>
                    </a:cubicBezTo>
                    <a:cubicBezTo>
                      <a:pt x="406" y="181"/>
                      <a:pt x="403" y="174"/>
                      <a:pt x="401" y="166"/>
                    </a:cubicBezTo>
                    <a:cubicBezTo>
                      <a:pt x="398" y="157"/>
                      <a:pt x="395" y="148"/>
                      <a:pt x="396" y="139"/>
                    </a:cubicBezTo>
                    <a:cubicBezTo>
                      <a:pt x="396" y="137"/>
                      <a:pt x="395" y="134"/>
                      <a:pt x="398" y="133"/>
                    </a:cubicBezTo>
                    <a:close/>
                    <a:moveTo>
                      <a:pt x="371" y="149"/>
                    </a:moveTo>
                    <a:cubicBezTo>
                      <a:pt x="371" y="149"/>
                      <a:pt x="372" y="147"/>
                      <a:pt x="372" y="147"/>
                    </a:cubicBezTo>
                    <a:cubicBezTo>
                      <a:pt x="375" y="145"/>
                      <a:pt x="378" y="144"/>
                      <a:pt x="381" y="143"/>
                    </a:cubicBezTo>
                    <a:cubicBezTo>
                      <a:pt x="384" y="167"/>
                      <a:pt x="384" y="167"/>
                      <a:pt x="389" y="171"/>
                    </a:cubicBezTo>
                    <a:cubicBezTo>
                      <a:pt x="389" y="170"/>
                      <a:pt x="389" y="169"/>
                      <a:pt x="388" y="168"/>
                    </a:cubicBezTo>
                    <a:cubicBezTo>
                      <a:pt x="386" y="161"/>
                      <a:pt x="385" y="154"/>
                      <a:pt x="385" y="147"/>
                    </a:cubicBezTo>
                    <a:cubicBezTo>
                      <a:pt x="384" y="140"/>
                      <a:pt x="383" y="141"/>
                      <a:pt x="391" y="137"/>
                    </a:cubicBezTo>
                    <a:cubicBezTo>
                      <a:pt x="391" y="153"/>
                      <a:pt x="396" y="167"/>
                      <a:pt x="401" y="181"/>
                    </a:cubicBezTo>
                    <a:cubicBezTo>
                      <a:pt x="402" y="183"/>
                      <a:pt x="403" y="185"/>
                      <a:pt x="403" y="188"/>
                    </a:cubicBezTo>
                    <a:cubicBezTo>
                      <a:pt x="408" y="202"/>
                      <a:pt x="409" y="216"/>
                      <a:pt x="410" y="230"/>
                    </a:cubicBezTo>
                    <a:cubicBezTo>
                      <a:pt x="413" y="254"/>
                      <a:pt x="410" y="278"/>
                      <a:pt x="408" y="303"/>
                    </a:cubicBezTo>
                    <a:cubicBezTo>
                      <a:pt x="408" y="307"/>
                      <a:pt x="406" y="309"/>
                      <a:pt x="402" y="311"/>
                    </a:cubicBezTo>
                    <a:cubicBezTo>
                      <a:pt x="400" y="300"/>
                      <a:pt x="402" y="290"/>
                      <a:pt x="399" y="281"/>
                    </a:cubicBezTo>
                    <a:cubicBezTo>
                      <a:pt x="398" y="289"/>
                      <a:pt x="397" y="298"/>
                      <a:pt x="398" y="307"/>
                    </a:cubicBezTo>
                    <a:cubicBezTo>
                      <a:pt x="398" y="309"/>
                      <a:pt x="398" y="311"/>
                      <a:pt x="397" y="312"/>
                    </a:cubicBezTo>
                    <a:cubicBezTo>
                      <a:pt x="397" y="315"/>
                      <a:pt x="396" y="315"/>
                      <a:pt x="393" y="316"/>
                    </a:cubicBezTo>
                    <a:cubicBezTo>
                      <a:pt x="397" y="299"/>
                      <a:pt x="396" y="282"/>
                      <a:pt x="394" y="266"/>
                    </a:cubicBezTo>
                    <a:cubicBezTo>
                      <a:pt x="393" y="272"/>
                      <a:pt x="392" y="278"/>
                      <a:pt x="392" y="283"/>
                    </a:cubicBezTo>
                    <a:cubicBezTo>
                      <a:pt x="392" y="294"/>
                      <a:pt x="391" y="304"/>
                      <a:pt x="390" y="314"/>
                    </a:cubicBezTo>
                    <a:cubicBezTo>
                      <a:pt x="389" y="318"/>
                      <a:pt x="388" y="321"/>
                      <a:pt x="383" y="322"/>
                    </a:cubicBezTo>
                    <a:cubicBezTo>
                      <a:pt x="384" y="313"/>
                      <a:pt x="387" y="304"/>
                      <a:pt x="385" y="294"/>
                    </a:cubicBezTo>
                    <a:cubicBezTo>
                      <a:pt x="384" y="299"/>
                      <a:pt x="383" y="303"/>
                      <a:pt x="382" y="308"/>
                    </a:cubicBezTo>
                    <a:cubicBezTo>
                      <a:pt x="382" y="308"/>
                      <a:pt x="382" y="308"/>
                      <a:pt x="381" y="308"/>
                    </a:cubicBezTo>
                    <a:cubicBezTo>
                      <a:pt x="381" y="305"/>
                      <a:pt x="381" y="303"/>
                      <a:pt x="381" y="300"/>
                    </a:cubicBezTo>
                    <a:cubicBezTo>
                      <a:pt x="381" y="281"/>
                      <a:pt x="381" y="262"/>
                      <a:pt x="379" y="243"/>
                    </a:cubicBezTo>
                    <a:cubicBezTo>
                      <a:pt x="376" y="216"/>
                      <a:pt x="373" y="189"/>
                      <a:pt x="370" y="162"/>
                    </a:cubicBezTo>
                    <a:cubicBezTo>
                      <a:pt x="370" y="158"/>
                      <a:pt x="370" y="154"/>
                      <a:pt x="371" y="149"/>
                    </a:cubicBezTo>
                    <a:close/>
                    <a:moveTo>
                      <a:pt x="337" y="162"/>
                    </a:moveTo>
                    <a:cubicBezTo>
                      <a:pt x="346" y="159"/>
                      <a:pt x="354" y="155"/>
                      <a:pt x="362" y="151"/>
                    </a:cubicBezTo>
                    <a:cubicBezTo>
                      <a:pt x="364" y="151"/>
                      <a:pt x="365" y="151"/>
                      <a:pt x="366" y="150"/>
                    </a:cubicBezTo>
                    <a:cubicBezTo>
                      <a:pt x="366" y="154"/>
                      <a:pt x="366" y="157"/>
                      <a:pt x="366" y="160"/>
                    </a:cubicBezTo>
                    <a:cubicBezTo>
                      <a:pt x="367" y="171"/>
                      <a:pt x="368" y="182"/>
                      <a:pt x="369" y="193"/>
                    </a:cubicBezTo>
                    <a:cubicBezTo>
                      <a:pt x="374" y="230"/>
                      <a:pt x="379" y="267"/>
                      <a:pt x="378" y="304"/>
                    </a:cubicBezTo>
                    <a:cubicBezTo>
                      <a:pt x="377" y="310"/>
                      <a:pt x="376" y="316"/>
                      <a:pt x="375" y="322"/>
                    </a:cubicBezTo>
                    <a:cubicBezTo>
                      <a:pt x="375" y="324"/>
                      <a:pt x="373" y="327"/>
                      <a:pt x="372" y="329"/>
                    </a:cubicBezTo>
                    <a:cubicBezTo>
                      <a:pt x="368" y="332"/>
                      <a:pt x="363" y="335"/>
                      <a:pt x="358" y="338"/>
                    </a:cubicBezTo>
                    <a:cubicBezTo>
                      <a:pt x="360" y="331"/>
                      <a:pt x="362" y="324"/>
                      <a:pt x="363" y="318"/>
                    </a:cubicBezTo>
                    <a:cubicBezTo>
                      <a:pt x="365" y="310"/>
                      <a:pt x="368" y="302"/>
                      <a:pt x="367" y="294"/>
                    </a:cubicBezTo>
                    <a:cubicBezTo>
                      <a:pt x="367" y="289"/>
                      <a:pt x="367" y="284"/>
                      <a:pt x="364" y="279"/>
                    </a:cubicBezTo>
                    <a:cubicBezTo>
                      <a:pt x="364" y="280"/>
                      <a:pt x="364" y="281"/>
                      <a:pt x="364" y="282"/>
                    </a:cubicBezTo>
                    <a:cubicBezTo>
                      <a:pt x="364" y="286"/>
                      <a:pt x="364" y="290"/>
                      <a:pt x="364" y="295"/>
                    </a:cubicBezTo>
                    <a:cubicBezTo>
                      <a:pt x="364" y="301"/>
                      <a:pt x="363" y="308"/>
                      <a:pt x="361" y="314"/>
                    </a:cubicBezTo>
                    <a:cubicBezTo>
                      <a:pt x="359" y="322"/>
                      <a:pt x="357" y="331"/>
                      <a:pt x="354" y="339"/>
                    </a:cubicBezTo>
                    <a:cubicBezTo>
                      <a:pt x="354" y="341"/>
                      <a:pt x="353" y="343"/>
                      <a:pt x="350" y="342"/>
                    </a:cubicBezTo>
                    <a:cubicBezTo>
                      <a:pt x="351" y="342"/>
                      <a:pt x="351" y="341"/>
                      <a:pt x="351" y="340"/>
                    </a:cubicBezTo>
                    <a:cubicBezTo>
                      <a:pt x="355" y="331"/>
                      <a:pt x="355" y="322"/>
                      <a:pt x="355" y="313"/>
                    </a:cubicBezTo>
                    <a:cubicBezTo>
                      <a:pt x="356" y="301"/>
                      <a:pt x="355" y="289"/>
                      <a:pt x="355" y="277"/>
                    </a:cubicBezTo>
                    <a:cubicBezTo>
                      <a:pt x="355" y="275"/>
                      <a:pt x="354" y="273"/>
                      <a:pt x="354" y="271"/>
                    </a:cubicBezTo>
                    <a:cubicBezTo>
                      <a:pt x="353" y="275"/>
                      <a:pt x="352" y="278"/>
                      <a:pt x="352" y="282"/>
                    </a:cubicBezTo>
                    <a:cubicBezTo>
                      <a:pt x="352" y="298"/>
                      <a:pt x="352" y="314"/>
                      <a:pt x="350" y="330"/>
                    </a:cubicBezTo>
                    <a:cubicBezTo>
                      <a:pt x="350" y="333"/>
                      <a:pt x="349" y="336"/>
                      <a:pt x="348" y="339"/>
                    </a:cubicBezTo>
                    <a:cubicBezTo>
                      <a:pt x="348" y="339"/>
                      <a:pt x="347" y="339"/>
                      <a:pt x="347" y="339"/>
                    </a:cubicBezTo>
                    <a:cubicBezTo>
                      <a:pt x="347" y="337"/>
                      <a:pt x="347" y="336"/>
                      <a:pt x="347" y="334"/>
                    </a:cubicBezTo>
                    <a:cubicBezTo>
                      <a:pt x="348" y="327"/>
                      <a:pt x="348" y="320"/>
                      <a:pt x="348" y="313"/>
                    </a:cubicBezTo>
                    <a:cubicBezTo>
                      <a:pt x="348" y="282"/>
                      <a:pt x="345" y="252"/>
                      <a:pt x="338" y="222"/>
                    </a:cubicBezTo>
                    <a:cubicBezTo>
                      <a:pt x="336" y="212"/>
                      <a:pt x="334" y="201"/>
                      <a:pt x="334" y="191"/>
                    </a:cubicBezTo>
                    <a:cubicBezTo>
                      <a:pt x="333" y="183"/>
                      <a:pt x="333" y="176"/>
                      <a:pt x="333" y="168"/>
                    </a:cubicBezTo>
                    <a:cubicBezTo>
                      <a:pt x="333" y="165"/>
                      <a:pt x="334" y="163"/>
                      <a:pt x="337" y="162"/>
                    </a:cubicBezTo>
                    <a:close/>
                    <a:moveTo>
                      <a:pt x="314" y="184"/>
                    </a:moveTo>
                    <a:cubicBezTo>
                      <a:pt x="315" y="178"/>
                      <a:pt x="316" y="173"/>
                      <a:pt x="322" y="170"/>
                    </a:cubicBezTo>
                    <a:cubicBezTo>
                      <a:pt x="324" y="169"/>
                      <a:pt x="326" y="168"/>
                      <a:pt x="328" y="167"/>
                    </a:cubicBezTo>
                    <a:cubicBezTo>
                      <a:pt x="329" y="174"/>
                      <a:pt x="329" y="181"/>
                      <a:pt x="329" y="187"/>
                    </a:cubicBezTo>
                    <a:cubicBezTo>
                      <a:pt x="330" y="198"/>
                      <a:pt x="331" y="208"/>
                      <a:pt x="333" y="219"/>
                    </a:cubicBezTo>
                    <a:cubicBezTo>
                      <a:pt x="339" y="245"/>
                      <a:pt x="343" y="271"/>
                      <a:pt x="344" y="297"/>
                    </a:cubicBezTo>
                    <a:cubicBezTo>
                      <a:pt x="345" y="313"/>
                      <a:pt x="345" y="329"/>
                      <a:pt x="342" y="345"/>
                    </a:cubicBezTo>
                    <a:cubicBezTo>
                      <a:pt x="342" y="350"/>
                      <a:pt x="338" y="354"/>
                      <a:pt x="332" y="355"/>
                    </a:cubicBezTo>
                    <a:cubicBezTo>
                      <a:pt x="332" y="355"/>
                      <a:pt x="332" y="355"/>
                      <a:pt x="332" y="355"/>
                    </a:cubicBezTo>
                    <a:cubicBezTo>
                      <a:pt x="333" y="353"/>
                      <a:pt x="333" y="352"/>
                      <a:pt x="333" y="351"/>
                    </a:cubicBezTo>
                    <a:cubicBezTo>
                      <a:pt x="336" y="335"/>
                      <a:pt x="338" y="320"/>
                      <a:pt x="337" y="305"/>
                    </a:cubicBezTo>
                    <a:cubicBezTo>
                      <a:pt x="335" y="286"/>
                      <a:pt x="333" y="267"/>
                      <a:pt x="331" y="249"/>
                    </a:cubicBezTo>
                    <a:cubicBezTo>
                      <a:pt x="331" y="246"/>
                      <a:pt x="330" y="244"/>
                      <a:pt x="330" y="241"/>
                    </a:cubicBezTo>
                    <a:cubicBezTo>
                      <a:pt x="329" y="244"/>
                      <a:pt x="329" y="247"/>
                      <a:pt x="329" y="249"/>
                    </a:cubicBezTo>
                    <a:cubicBezTo>
                      <a:pt x="330" y="262"/>
                      <a:pt x="331" y="275"/>
                      <a:pt x="332" y="288"/>
                    </a:cubicBezTo>
                    <a:cubicBezTo>
                      <a:pt x="334" y="307"/>
                      <a:pt x="334" y="326"/>
                      <a:pt x="331" y="346"/>
                    </a:cubicBezTo>
                    <a:cubicBezTo>
                      <a:pt x="330" y="349"/>
                      <a:pt x="330" y="353"/>
                      <a:pt x="329" y="356"/>
                    </a:cubicBezTo>
                    <a:cubicBezTo>
                      <a:pt x="328" y="360"/>
                      <a:pt x="327" y="361"/>
                      <a:pt x="323" y="361"/>
                    </a:cubicBezTo>
                    <a:cubicBezTo>
                      <a:pt x="329" y="338"/>
                      <a:pt x="331" y="317"/>
                      <a:pt x="327" y="309"/>
                    </a:cubicBezTo>
                    <a:cubicBezTo>
                      <a:pt x="327" y="315"/>
                      <a:pt x="326" y="322"/>
                      <a:pt x="326" y="328"/>
                    </a:cubicBezTo>
                    <a:cubicBezTo>
                      <a:pt x="325" y="339"/>
                      <a:pt x="323" y="350"/>
                      <a:pt x="320" y="360"/>
                    </a:cubicBezTo>
                    <a:cubicBezTo>
                      <a:pt x="318" y="366"/>
                      <a:pt x="314" y="368"/>
                      <a:pt x="309" y="371"/>
                    </a:cubicBezTo>
                    <a:cubicBezTo>
                      <a:pt x="309" y="370"/>
                      <a:pt x="310" y="369"/>
                      <a:pt x="310" y="369"/>
                    </a:cubicBezTo>
                    <a:cubicBezTo>
                      <a:pt x="313" y="362"/>
                      <a:pt x="314" y="355"/>
                      <a:pt x="315" y="348"/>
                    </a:cubicBezTo>
                    <a:cubicBezTo>
                      <a:pt x="315" y="340"/>
                      <a:pt x="315" y="332"/>
                      <a:pt x="315" y="323"/>
                    </a:cubicBezTo>
                    <a:cubicBezTo>
                      <a:pt x="315" y="303"/>
                      <a:pt x="315" y="283"/>
                      <a:pt x="311" y="263"/>
                    </a:cubicBezTo>
                    <a:cubicBezTo>
                      <a:pt x="310" y="257"/>
                      <a:pt x="310" y="250"/>
                      <a:pt x="310" y="243"/>
                    </a:cubicBezTo>
                    <a:cubicBezTo>
                      <a:pt x="310" y="223"/>
                      <a:pt x="311" y="204"/>
                      <a:pt x="314" y="184"/>
                    </a:cubicBezTo>
                    <a:close/>
                    <a:moveTo>
                      <a:pt x="291" y="205"/>
                    </a:moveTo>
                    <a:cubicBezTo>
                      <a:pt x="291" y="200"/>
                      <a:pt x="293" y="196"/>
                      <a:pt x="298" y="193"/>
                    </a:cubicBezTo>
                    <a:cubicBezTo>
                      <a:pt x="298" y="193"/>
                      <a:pt x="298" y="194"/>
                      <a:pt x="298" y="195"/>
                    </a:cubicBezTo>
                    <a:cubicBezTo>
                      <a:pt x="298" y="207"/>
                      <a:pt x="300" y="220"/>
                      <a:pt x="302" y="232"/>
                    </a:cubicBezTo>
                    <a:cubicBezTo>
                      <a:pt x="304" y="245"/>
                      <a:pt x="305" y="259"/>
                      <a:pt x="307" y="272"/>
                    </a:cubicBezTo>
                    <a:cubicBezTo>
                      <a:pt x="308" y="276"/>
                      <a:pt x="309" y="281"/>
                      <a:pt x="310" y="285"/>
                    </a:cubicBezTo>
                    <a:cubicBezTo>
                      <a:pt x="310" y="286"/>
                      <a:pt x="310" y="287"/>
                      <a:pt x="310" y="288"/>
                    </a:cubicBezTo>
                    <a:cubicBezTo>
                      <a:pt x="310" y="307"/>
                      <a:pt x="311" y="327"/>
                      <a:pt x="311" y="346"/>
                    </a:cubicBezTo>
                    <a:cubicBezTo>
                      <a:pt x="311" y="354"/>
                      <a:pt x="309" y="362"/>
                      <a:pt x="305" y="370"/>
                    </a:cubicBezTo>
                    <a:cubicBezTo>
                      <a:pt x="302" y="376"/>
                      <a:pt x="298" y="381"/>
                      <a:pt x="291" y="385"/>
                    </a:cubicBezTo>
                    <a:cubicBezTo>
                      <a:pt x="291" y="383"/>
                      <a:pt x="291" y="382"/>
                      <a:pt x="291" y="381"/>
                    </a:cubicBezTo>
                    <a:cubicBezTo>
                      <a:pt x="294" y="368"/>
                      <a:pt x="297" y="354"/>
                      <a:pt x="299" y="341"/>
                    </a:cubicBezTo>
                    <a:cubicBezTo>
                      <a:pt x="301" y="332"/>
                      <a:pt x="302" y="322"/>
                      <a:pt x="303" y="313"/>
                    </a:cubicBezTo>
                    <a:cubicBezTo>
                      <a:pt x="303" y="312"/>
                      <a:pt x="303" y="310"/>
                      <a:pt x="302" y="308"/>
                    </a:cubicBezTo>
                    <a:cubicBezTo>
                      <a:pt x="300" y="322"/>
                      <a:pt x="297" y="334"/>
                      <a:pt x="295" y="347"/>
                    </a:cubicBezTo>
                    <a:cubicBezTo>
                      <a:pt x="292" y="360"/>
                      <a:pt x="290" y="372"/>
                      <a:pt x="287" y="385"/>
                    </a:cubicBezTo>
                    <a:cubicBezTo>
                      <a:pt x="287" y="388"/>
                      <a:pt x="285" y="390"/>
                      <a:pt x="280" y="392"/>
                    </a:cubicBezTo>
                    <a:cubicBezTo>
                      <a:pt x="285" y="384"/>
                      <a:pt x="287" y="376"/>
                      <a:pt x="288" y="368"/>
                    </a:cubicBezTo>
                    <a:cubicBezTo>
                      <a:pt x="289" y="352"/>
                      <a:pt x="291" y="336"/>
                      <a:pt x="291" y="320"/>
                    </a:cubicBezTo>
                    <a:cubicBezTo>
                      <a:pt x="292" y="301"/>
                      <a:pt x="292" y="282"/>
                      <a:pt x="292" y="263"/>
                    </a:cubicBezTo>
                    <a:cubicBezTo>
                      <a:pt x="292" y="251"/>
                      <a:pt x="292" y="239"/>
                      <a:pt x="291" y="227"/>
                    </a:cubicBezTo>
                    <a:cubicBezTo>
                      <a:pt x="291" y="220"/>
                      <a:pt x="291" y="212"/>
                      <a:pt x="291" y="205"/>
                    </a:cubicBezTo>
                    <a:close/>
                    <a:moveTo>
                      <a:pt x="260" y="241"/>
                    </a:moveTo>
                    <a:cubicBezTo>
                      <a:pt x="260" y="238"/>
                      <a:pt x="261" y="235"/>
                      <a:pt x="261" y="233"/>
                    </a:cubicBezTo>
                    <a:cubicBezTo>
                      <a:pt x="262" y="232"/>
                      <a:pt x="262" y="230"/>
                      <a:pt x="263" y="230"/>
                    </a:cubicBezTo>
                    <a:cubicBezTo>
                      <a:pt x="272" y="224"/>
                      <a:pt x="278" y="216"/>
                      <a:pt x="285" y="208"/>
                    </a:cubicBezTo>
                    <a:cubicBezTo>
                      <a:pt x="285" y="208"/>
                      <a:pt x="286" y="207"/>
                      <a:pt x="287" y="206"/>
                    </a:cubicBezTo>
                    <a:cubicBezTo>
                      <a:pt x="287" y="216"/>
                      <a:pt x="288" y="226"/>
                      <a:pt x="288" y="235"/>
                    </a:cubicBezTo>
                    <a:cubicBezTo>
                      <a:pt x="288" y="255"/>
                      <a:pt x="289" y="275"/>
                      <a:pt x="288" y="294"/>
                    </a:cubicBezTo>
                    <a:cubicBezTo>
                      <a:pt x="288" y="317"/>
                      <a:pt x="286" y="339"/>
                      <a:pt x="285" y="362"/>
                    </a:cubicBezTo>
                    <a:cubicBezTo>
                      <a:pt x="284" y="366"/>
                      <a:pt x="284" y="370"/>
                      <a:pt x="283" y="374"/>
                    </a:cubicBezTo>
                    <a:cubicBezTo>
                      <a:pt x="282" y="380"/>
                      <a:pt x="280" y="385"/>
                      <a:pt x="278" y="390"/>
                    </a:cubicBezTo>
                    <a:cubicBezTo>
                      <a:pt x="277" y="392"/>
                      <a:pt x="276" y="393"/>
                      <a:pt x="274" y="392"/>
                    </a:cubicBezTo>
                    <a:cubicBezTo>
                      <a:pt x="283" y="360"/>
                      <a:pt x="280" y="314"/>
                      <a:pt x="276" y="302"/>
                    </a:cubicBezTo>
                    <a:cubicBezTo>
                      <a:pt x="276" y="305"/>
                      <a:pt x="276" y="307"/>
                      <a:pt x="276" y="309"/>
                    </a:cubicBezTo>
                    <a:cubicBezTo>
                      <a:pt x="277" y="320"/>
                      <a:pt x="277" y="330"/>
                      <a:pt x="277" y="341"/>
                    </a:cubicBezTo>
                    <a:cubicBezTo>
                      <a:pt x="277" y="356"/>
                      <a:pt x="276" y="371"/>
                      <a:pt x="272" y="385"/>
                    </a:cubicBezTo>
                    <a:cubicBezTo>
                      <a:pt x="270" y="391"/>
                      <a:pt x="268" y="398"/>
                      <a:pt x="266" y="404"/>
                    </a:cubicBezTo>
                    <a:cubicBezTo>
                      <a:pt x="265" y="406"/>
                      <a:pt x="264" y="408"/>
                      <a:pt x="260" y="409"/>
                    </a:cubicBezTo>
                    <a:cubicBezTo>
                      <a:pt x="272" y="371"/>
                      <a:pt x="276" y="332"/>
                      <a:pt x="269" y="293"/>
                    </a:cubicBezTo>
                    <a:cubicBezTo>
                      <a:pt x="269" y="295"/>
                      <a:pt x="269" y="297"/>
                      <a:pt x="269" y="299"/>
                    </a:cubicBezTo>
                    <a:cubicBezTo>
                      <a:pt x="270" y="309"/>
                      <a:pt x="270" y="320"/>
                      <a:pt x="270" y="330"/>
                    </a:cubicBezTo>
                    <a:cubicBezTo>
                      <a:pt x="270" y="357"/>
                      <a:pt x="266" y="383"/>
                      <a:pt x="257" y="408"/>
                    </a:cubicBezTo>
                    <a:cubicBezTo>
                      <a:pt x="256" y="411"/>
                      <a:pt x="255" y="415"/>
                      <a:pt x="251" y="416"/>
                    </a:cubicBezTo>
                    <a:cubicBezTo>
                      <a:pt x="251" y="415"/>
                      <a:pt x="251" y="414"/>
                      <a:pt x="252" y="413"/>
                    </a:cubicBezTo>
                    <a:cubicBezTo>
                      <a:pt x="256" y="406"/>
                      <a:pt x="258" y="398"/>
                      <a:pt x="259" y="390"/>
                    </a:cubicBezTo>
                    <a:cubicBezTo>
                      <a:pt x="261" y="378"/>
                      <a:pt x="261" y="367"/>
                      <a:pt x="260" y="356"/>
                    </a:cubicBezTo>
                    <a:cubicBezTo>
                      <a:pt x="259" y="337"/>
                      <a:pt x="258" y="318"/>
                      <a:pt x="258" y="299"/>
                    </a:cubicBezTo>
                    <a:cubicBezTo>
                      <a:pt x="258" y="280"/>
                      <a:pt x="259" y="260"/>
                      <a:pt x="260" y="241"/>
                    </a:cubicBezTo>
                    <a:close/>
                    <a:moveTo>
                      <a:pt x="234" y="283"/>
                    </a:moveTo>
                    <a:cubicBezTo>
                      <a:pt x="234" y="281"/>
                      <a:pt x="234" y="278"/>
                      <a:pt x="235" y="276"/>
                    </a:cubicBezTo>
                    <a:cubicBezTo>
                      <a:pt x="238" y="268"/>
                      <a:pt x="241" y="260"/>
                      <a:pt x="245" y="252"/>
                    </a:cubicBezTo>
                    <a:cubicBezTo>
                      <a:pt x="247" y="248"/>
                      <a:pt x="250" y="243"/>
                      <a:pt x="253" y="239"/>
                    </a:cubicBezTo>
                    <a:cubicBezTo>
                      <a:pt x="253" y="238"/>
                      <a:pt x="254" y="237"/>
                      <a:pt x="256" y="236"/>
                    </a:cubicBezTo>
                    <a:cubicBezTo>
                      <a:pt x="255" y="239"/>
                      <a:pt x="255" y="240"/>
                      <a:pt x="255" y="242"/>
                    </a:cubicBezTo>
                    <a:cubicBezTo>
                      <a:pt x="253" y="268"/>
                      <a:pt x="253" y="294"/>
                      <a:pt x="254" y="320"/>
                    </a:cubicBezTo>
                    <a:cubicBezTo>
                      <a:pt x="255" y="335"/>
                      <a:pt x="256" y="350"/>
                      <a:pt x="257" y="366"/>
                    </a:cubicBezTo>
                    <a:cubicBezTo>
                      <a:pt x="258" y="383"/>
                      <a:pt x="255" y="400"/>
                      <a:pt x="247" y="416"/>
                    </a:cubicBezTo>
                    <a:cubicBezTo>
                      <a:pt x="243" y="422"/>
                      <a:pt x="239" y="426"/>
                      <a:pt x="233" y="430"/>
                    </a:cubicBezTo>
                    <a:cubicBezTo>
                      <a:pt x="233" y="429"/>
                      <a:pt x="233" y="428"/>
                      <a:pt x="234" y="427"/>
                    </a:cubicBezTo>
                    <a:cubicBezTo>
                      <a:pt x="236" y="417"/>
                      <a:pt x="237" y="407"/>
                      <a:pt x="237" y="397"/>
                    </a:cubicBezTo>
                    <a:cubicBezTo>
                      <a:pt x="237" y="395"/>
                      <a:pt x="237" y="393"/>
                      <a:pt x="237" y="390"/>
                    </a:cubicBezTo>
                    <a:cubicBezTo>
                      <a:pt x="238" y="373"/>
                      <a:pt x="237" y="355"/>
                      <a:pt x="235" y="337"/>
                    </a:cubicBezTo>
                    <a:cubicBezTo>
                      <a:pt x="233" y="319"/>
                      <a:pt x="233" y="301"/>
                      <a:pt x="234" y="283"/>
                    </a:cubicBezTo>
                    <a:close/>
                    <a:moveTo>
                      <a:pt x="213" y="383"/>
                    </a:moveTo>
                    <a:cubicBezTo>
                      <a:pt x="215" y="371"/>
                      <a:pt x="215" y="359"/>
                      <a:pt x="216" y="348"/>
                    </a:cubicBezTo>
                    <a:cubicBezTo>
                      <a:pt x="218" y="338"/>
                      <a:pt x="220" y="329"/>
                      <a:pt x="221" y="319"/>
                    </a:cubicBezTo>
                    <a:cubicBezTo>
                      <a:pt x="222" y="310"/>
                      <a:pt x="226" y="301"/>
                      <a:pt x="230" y="292"/>
                    </a:cubicBezTo>
                    <a:cubicBezTo>
                      <a:pt x="230" y="294"/>
                      <a:pt x="230" y="296"/>
                      <a:pt x="230" y="297"/>
                    </a:cubicBezTo>
                    <a:cubicBezTo>
                      <a:pt x="230" y="309"/>
                      <a:pt x="230" y="320"/>
                      <a:pt x="231" y="332"/>
                    </a:cubicBezTo>
                    <a:cubicBezTo>
                      <a:pt x="234" y="359"/>
                      <a:pt x="234" y="387"/>
                      <a:pt x="233" y="414"/>
                    </a:cubicBezTo>
                    <a:cubicBezTo>
                      <a:pt x="233" y="421"/>
                      <a:pt x="230" y="428"/>
                      <a:pt x="228" y="434"/>
                    </a:cubicBezTo>
                    <a:cubicBezTo>
                      <a:pt x="227" y="436"/>
                      <a:pt x="225" y="438"/>
                      <a:pt x="222" y="439"/>
                    </a:cubicBezTo>
                    <a:cubicBezTo>
                      <a:pt x="228" y="422"/>
                      <a:pt x="229" y="404"/>
                      <a:pt x="229" y="386"/>
                    </a:cubicBezTo>
                    <a:cubicBezTo>
                      <a:pt x="228" y="387"/>
                      <a:pt x="228" y="387"/>
                      <a:pt x="228" y="387"/>
                    </a:cubicBezTo>
                    <a:cubicBezTo>
                      <a:pt x="227" y="406"/>
                      <a:pt x="224" y="423"/>
                      <a:pt x="219" y="441"/>
                    </a:cubicBezTo>
                    <a:cubicBezTo>
                      <a:pt x="218" y="443"/>
                      <a:pt x="217" y="445"/>
                      <a:pt x="214" y="447"/>
                    </a:cubicBezTo>
                    <a:cubicBezTo>
                      <a:pt x="218" y="432"/>
                      <a:pt x="220" y="419"/>
                      <a:pt x="220" y="404"/>
                    </a:cubicBezTo>
                    <a:cubicBezTo>
                      <a:pt x="218" y="416"/>
                      <a:pt x="216" y="428"/>
                      <a:pt x="213" y="440"/>
                    </a:cubicBezTo>
                    <a:cubicBezTo>
                      <a:pt x="212" y="439"/>
                      <a:pt x="212" y="439"/>
                      <a:pt x="212" y="439"/>
                    </a:cubicBezTo>
                    <a:cubicBezTo>
                      <a:pt x="212" y="438"/>
                      <a:pt x="212" y="438"/>
                      <a:pt x="212" y="437"/>
                    </a:cubicBezTo>
                    <a:cubicBezTo>
                      <a:pt x="212" y="419"/>
                      <a:pt x="211" y="401"/>
                      <a:pt x="213" y="383"/>
                    </a:cubicBezTo>
                    <a:close/>
                    <a:moveTo>
                      <a:pt x="184" y="462"/>
                    </a:moveTo>
                    <a:cubicBezTo>
                      <a:pt x="186" y="448"/>
                      <a:pt x="185" y="434"/>
                      <a:pt x="185" y="420"/>
                    </a:cubicBezTo>
                    <a:cubicBezTo>
                      <a:pt x="184" y="405"/>
                      <a:pt x="185" y="390"/>
                      <a:pt x="187" y="375"/>
                    </a:cubicBezTo>
                    <a:cubicBezTo>
                      <a:pt x="187" y="373"/>
                      <a:pt x="187" y="372"/>
                      <a:pt x="188" y="371"/>
                    </a:cubicBezTo>
                    <a:cubicBezTo>
                      <a:pt x="189" y="367"/>
                      <a:pt x="190" y="362"/>
                      <a:pt x="192" y="358"/>
                    </a:cubicBezTo>
                    <a:cubicBezTo>
                      <a:pt x="192" y="356"/>
                      <a:pt x="193" y="354"/>
                      <a:pt x="195" y="352"/>
                    </a:cubicBezTo>
                    <a:cubicBezTo>
                      <a:pt x="197" y="349"/>
                      <a:pt x="199" y="346"/>
                      <a:pt x="201" y="343"/>
                    </a:cubicBezTo>
                    <a:cubicBezTo>
                      <a:pt x="202" y="342"/>
                      <a:pt x="202" y="342"/>
                      <a:pt x="203" y="341"/>
                    </a:cubicBezTo>
                    <a:cubicBezTo>
                      <a:pt x="204" y="349"/>
                      <a:pt x="204" y="356"/>
                      <a:pt x="205" y="363"/>
                    </a:cubicBezTo>
                    <a:cubicBezTo>
                      <a:pt x="207" y="383"/>
                      <a:pt x="207" y="403"/>
                      <a:pt x="207" y="423"/>
                    </a:cubicBezTo>
                    <a:cubicBezTo>
                      <a:pt x="207" y="424"/>
                      <a:pt x="206" y="425"/>
                      <a:pt x="206" y="426"/>
                    </a:cubicBezTo>
                    <a:cubicBezTo>
                      <a:pt x="206" y="426"/>
                      <a:pt x="206" y="426"/>
                      <a:pt x="206" y="426"/>
                    </a:cubicBezTo>
                    <a:cubicBezTo>
                      <a:pt x="206" y="426"/>
                      <a:pt x="206" y="426"/>
                      <a:pt x="206" y="426"/>
                    </a:cubicBezTo>
                    <a:cubicBezTo>
                      <a:pt x="206" y="426"/>
                      <a:pt x="206" y="427"/>
                      <a:pt x="206" y="427"/>
                    </a:cubicBezTo>
                    <a:cubicBezTo>
                      <a:pt x="207" y="436"/>
                      <a:pt x="206" y="446"/>
                      <a:pt x="204" y="455"/>
                    </a:cubicBezTo>
                    <a:cubicBezTo>
                      <a:pt x="204" y="457"/>
                      <a:pt x="203" y="458"/>
                      <a:pt x="201" y="459"/>
                    </a:cubicBezTo>
                    <a:cubicBezTo>
                      <a:pt x="203" y="450"/>
                      <a:pt x="204" y="441"/>
                      <a:pt x="205" y="433"/>
                    </a:cubicBezTo>
                    <a:cubicBezTo>
                      <a:pt x="206" y="431"/>
                      <a:pt x="206" y="428"/>
                      <a:pt x="206" y="426"/>
                    </a:cubicBezTo>
                    <a:cubicBezTo>
                      <a:pt x="206" y="426"/>
                      <a:pt x="206" y="426"/>
                      <a:pt x="206" y="426"/>
                    </a:cubicBezTo>
                    <a:cubicBezTo>
                      <a:pt x="206" y="426"/>
                      <a:pt x="206" y="426"/>
                      <a:pt x="206" y="426"/>
                    </a:cubicBezTo>
                    <a:cubicBezTo>
                      <a:pt x="206" y="422"/>
                      <a:pt x="205" y="418"/>
                      <a:pt x="205" y="415"/>
                    </a:cubicBezTo>
                    <a:cubicBezTo>
                      <a:pt x="204" y="419"/>
                      <a:pt x="204" y="422"/>
                      <a:pt x="203" y="426"/>
                    </a:cubicBezTo>
                    <a:cubicBezTo>
                      <a:pt x="202" y="438"/>
                      <a:pt x="200" y="449"/>
                      <a:pt x="197" y="460"/>
                    </a:cubicBezTo>
                    <a:cubicBezTo>
                      <a:pt x="196" y="464"/>
                      <a:pt x="195" y="466"/>
                      <a:pt x="190" y="468"/>
                    </a:cubicBezTo>
                    <a:cubicBezTo>
                      <a:pt x="199" y="441"/>
                      <a:pt x="197" y="415"/>
                      <a:pt x="195" y="388"/>
                    </a:cubicBezTo>
                    <a:cubicBezTo>
                      <a:pt x="195" y="389"/>
                      <a:pt x="195" y="390"/>
                      <a:pt x="195" y="391"/>
                    </a:cubicBezTo>
                    <a:cubicBezTo>
                      <a:pt x="194" y="403"/>
                      <a:pt x="194" y="416"/>
                      <a:pt x="194" y="429"/>
                    </a:cubicBezTo>
                    <a:cubicBezTo>
                      <a:pt x="194" y="443"/>
                      <a:pt x="191" y="457"/>
                      <a:pt x="186" y="471"/>
                    </a:cubicBezTo>
                    <a:cubicBezTo>
                      <a:pt x="186" y="473"/>
                      <a:pt x="185" y="475"/>
                      <a:pt x="182" y="475"/>
                    </a:cubicBezTo>
                    <a:cubicBezTo>
                      <a:pt x="183" y="471"/>
                      <a:pt x="184" y="466"/>
                      <a:pt x="184" y="462"/>
                    </a:cubicBezTo>
                    <a:close/>
                    <a:moveTo>
                      <a:pt x="199" y="502"/>
                    </a:moveTo>
                    <a:cubicBezTo>
                      <a:pt x="202" y="500"/>
                      <a:pt x="205" y="497"/>
                      <a:pt x="208" y="494"/>
                    </a:cubicBezTo>
                    <a:cubicBezTo>
                      <a:pt x="210" y="496"/>
                      <a:pt x="212" y="497"/>
                      <a:pt x="214" y="498"/>
                    </a:cubicBezTo>
                    <a:cubicBezTo>
                      <a:pt x="215" y="500"/>
                      <a:pt x="217" y="501"/>
                      <a:pt x="219" y="502"/>
                    </a:cubicBezTo>
                    <a:cubicBezTo>
                      <a:pt x="215" y="504"/>
                      <a:pt x="206" y="504"/>
                      <a:pt x="199" y="502"/>
                    </a:cubicBezTo>
                    <a:close/>
                    <a:moveTo>
                      <a:pt x="220" y="498"/>
                    </a:moveTo>
                    <a:cubicBezTo>
                      <a:pt x="217" y="497"/>
                      <a:pt x="213" y="495"/>
                      <a:pt x="209" y="493"/>
                    </a:cubicBezTo>
                    <a:cubicBezTo>
                      <a:pt x="212" y="490"/>
                      <a:pt x="214" y="488"/>
                      <a:pt x="217" y="486"/>
                    </a:cubicBezTo>
                    <a:cubicBezTo>
                      <a:pt x="222" y="490"/>
                      <a:pt x="227" y="494"/>
                      <a:pt x="233" y="498"/>
                    </a:cubicBezTo>
                    <a:cubicBezTo>
                      <a:pt x="229" y="500"/>
                      <a:pt x="225" y="501"/>
                      <a:pt x="220" y="498"/>
                    </a:cubicBezTo>
                    <a:close/>
                    <a:moveTo>
                      <a:pt x="232" y="494"/>
                    </a:moveTo>
                    <a:cubicBezTo>
                      <a:pt x="227" y="491"/>
                      <a:pt x="223" y="487"/>
                      <a:pt x="219" y="484"/>
                    </a:cubicBezTo>
                    <a:cubicBezTo>
                      <a:pt x="221" y="483"/>
                      <a:pt x="222" y="481"/>
                      <a:pt x="224" y="480"/>
                    </a:cubicBezTo>
                    <a:cubicBezTo>
                      <a:pt x="227" y="484"/>
                      <a:pt x="232" y="485"/>
                      <a:pt x="236" y="487"/>
                    </a:cubicBezTo>
                    <a:cubicBezTo>
                      <a:pt x="239" y="488"/>
                      <a:pt x="242" y="490"/>
                      <a:pt x="244" y="493"/>
                    </a:cubicBezTo>
                    <a:cubicBezTo>
                      <a:pt x="239" y="498"/>
                      <a:pt x="236" y="496"/>
                      <a:pt x="232" y="494"/>
                    </a:cubicBezTo>
                    <a:close/>
                    <a:moveTo>
                      <a:pt x="250" y="492"/>
                    </a:moveTo>
                    <a:cubicBezTo>
                      <a:pt x="245" y="489"/>
                      <a:pt x="240" y="486"/>
                      <a:pt x="236" y="483"/>
                    </a:cubicBezTo>
                    <a:cubicBezTo>
                      <a:pt x="233" y="482"/>
                      <a:pt x="230" y="480"/>
                      <a:pt x="228" y="477"/>
                    </a:cubicBezTo>
                    <a:cubicBezTo>
                      <a:pt x="231" y="475"/>
                      <a:pt x="233" y="473"/>
                      <a:pt x="235" y="471"/>
                    </a:cubicBezTo>
                    <a:cubicBezTo>
                      <a:pt x="243" y="476"/>
                      <a:pt x="250" y="481"/>
                      <a:pt x="258" y="487"/>
                    </a:cubicBezTo>
                    <a:cubicBezTo>
                      <a:pt x="255" y="489"/>
                      <a:pt x="252" y="490"/>
                      <a:pt x="250" y="492"/>
                    </a:cubicBezTo>
                    <a:close/>
                    <a:moveTo>
                      <a:pt x="260" y="484"/>
                    </a:moveTo>
                    <a:cubicBezTo>
                      <a:pt x="252" y="479"/>
                      <a:pt x="244" y="475"/>
                      <a:pt x="238" y="469"/>
                    </a:cubicBezTo>
                    <a:cubicBezTo>
                      <a:pt x="240" y="467"/>
                      <a:pt x="240" y="467"/>
                      <a:pt x="242" y="468"/>
                    </a:cubicBezTo>
                    <a:cubicBezTo>
                      <a:pt x="245" y="470"/>
                      <a:pt x="248" y="473"/>
                      <a:pt x="252" y="476"/>
                    </a:cubicBezTo>
                    <a:cubicBezTo>
                      <a:pt x="253" y="477"/>
                      <a:pt x="255" y="478"/>
                      <a:pt x="257" y="478"/>
                    </a:cubicBezTo>
                    <a:cubicBezTo>
                      <a:pt x="257" y="478"/>
                      <a:pt x="257" y="478"/>
                      <a:pt x="257" y="478"/>
                    </a:cubicBezTo>
                    <a:cubicBezTo>
                      <a:pt x="255" y="476"/>
                      <a:pt x="253" y="474"/>
                      <a:pt x="251" y="473"/>
                    </a:cubicBezTo>
                    <a:cubicBezTo>
                      <a:pt x="249" y="470"/>
                      <a:pt x="246" y="468"/>
                      <a:pt x="244" y="466"/>
                    </a:cubicBezTo>
                    <a:cubicBezTo>
                      <a:pt x="242" y="465"/>
                      <a:pt x="242" y="464"/>
                      <a:pt x="244" y="463"/>
                    </a:cubicBezTo>
                    <a:cubicBezTo>
                      <a:pt x="252" y="469"/>
                      <a:pt x="252" y="469"/>
                      <a:pt x="255" y="468"/>
                    </a:cubicBezTo>
                    <a:cubicBezTo>
                      <a:pt x="252" y="466"/>
                      <a:pt x="249" y="464"/>
                      <a:pt x="246" y="461"/>
                    </a:cubicBezTo>
                    <a:cubicBezTo>
                      <a:pt x="250" y="458"/>
                      <a:pt x="253" y="456"/>
                      <a:pt x="256" y="453"/>
                    </a:cubicBezTo>
                    <a:cubicBezTo>
                      <a:pt x="259" y="457"/>
                      <a:pt x="261" y="459"/>
                      <a:pt x="264" y="462"/>
                    </a:cubicBezTo>
                    <a:cubicBezTo>
                      <a:pt x="267" y="466"/>
                      <a:pt x="270" y="469"/>
                      <a:pt x="272" y="474"/>
                    </a:cubicBezTo>
                    <a:cubicBezTo>
                      <a:pt x="267" y="477"/>
                      <a:pt x="264" y="481"/>
                      <a:pt x="260" y="484"/>
                    </a:cubicBezTo>
                    <a:close/>
                    <a:moveTo>
                      <a:pt x="275" y="471"/>
                    </a:moveTo>
                    <a:cubicBezTo>
                      <a:pt x="272" y="465"/>
                      <a:pt x="267" y="461"/>
                      <a:pt x="262" y="456"/>
                    </a:cubicBezTo>
                    <a:cubicBezTo>
                      <a:pt x="262" y="455"/>
                      <a:pt x="261" y="455"/>
                      <a:pt x="261" y="454"/>
                    </a:cubicBezTo>
                    <a:cubicBezTo>
                      <a:pt x="260" y="451"/>
                      <a:pt x="261" y="448"/>
                      <a:pt x="264" y="447"/>
                    </a:cubicBezTo>
                    <a:cubicBezTo>
                      <a:pt x="269" y="461"/>
                      <a:pt x="269" y="461"/>
                      <a:pt x="273" y="462"/>
                    </a:cubicBezTo>
                    <a:cubicBezTo>
                      <a:pt x="270" y="457"/>
                      <a:pt x="267" y="451"/>
                      <a:pt x="266" y="444"/>
                    </a:cubicBezTo>
                    <a:cubicBezTo>
                      <a:pt x="267" y="443"/>
                      <a:pt x="269" y="442"/>
                      <a:pt x="270" y="441"/>
                    </a:cubicBezTo>
                    <a:cubicBezTo>
                      <a:pt x="272" y="450"/>
                      <a:pt x="272" y="450"/>
                      <a:pt x="276" y="452"/>
                    </a:cubicBezTo>
                    <a:cubicBezTo>
                      <a:pt x="275" y="449"/>
                      <a:pt x="274" y="446"/>
                      <a:pt x="274" y="442"/>
                    </a:cubicBezTo>
                    <a:cubicBezTo>
                      <a:pt x="273" y="438"/>
                      <a:pt x="275" y="436"/>
                      <a:pt x="278" y="434"/>
                    </a:cubicBezTo>
                    <a:cubicBezTo>
                      <a:pt x="280" y="445"/>
                      <a:pt x="287" y="453"/>
                      <a:pt x="292" y="462"/>
                    </a:cubicBezTo>
                    <a:cubicBezTo>
                      <a:pt x="286" y="465"/>
                      <a:pt x="281" y="468"/>
                      <a:pt x="275" y="471"/>
                    </a:cubicBezTo>
                    <a:close/>
                    <a:moveTo>
                      <a:pt x="308" y="452"/>
                    </a:moveTo>
                    <a:cubicBezTo>
                      <a:pt x="308" y="454"/>
                      <a:pt x="308" y="455"/>
                      <a:pt x="306" y="456"/>
                    </a:cubicBezTo>
                    <a:cubicBezTo>
                      <a:pt x="303" y="457"/>
                      <a:pt x="300" y="459"/>
                      <a:pt x="297" y="460"/>
                    </a:cubicBezTo>
                    <a:cubicBezTo>
                      <a:pt x="292" y="456"/>
                      <a:pt x="284" y="444"/>
                      <a:pt x="283" y="439"/>
                    </a:cubicBezTo>
                    <a:cubicBezTo>
                      <a:pt x="283" y="436"/>
                      <a:pt x="283" y="433"/>
                      <a:pt x="283" y="430"/>
                    </a:cubicBezTo>
                    <a:cubicBezTo>
                      <a:pt x="284" y="429"/>
                      <a:pt x="284" y="428"/>
                      <a:pt x="285" y="427"/>
                    </a:cubicBezTo>
                    <a:cubicBezTo>
                      <a:pt x="288" y="436"/>
                      <a:pt x="290" y="445"/>
                      <a:pt x="297" y="450"/>
                    </a:cubicBezTo>
                    <a:cubicBezTo>
                      <a:pt x="293" y="442"/>
                      <a:pt x="290" y="434"/>
                      <a:pt x="288" y="425"/>
                    </a:cubicBezTo>
                    <a:cubicBezTo>
                      <a:pt x="290" y="424"/>
                      <a:pt x="292" y="422"/>
                      <a:pt x="294" y="421"/>
                    </a:cubicBezTo>
                    <a:cubicBezTo>
                      <a:pt x="296" y="425"/>
                      <a:pt x="295" y="431"/>
                      <a:pt x="300" y="434"/>
                    </a:cubicBezTo>
                    <a:cubicBezTo>
                      <a:pt x="300" y="432"/>
                      <a:pt x="300" y="431"/>
                      <a:pt x="299" y="430"/>
                    </a:cubicBezTo>
                    <a:cubicBezTo>
                      <a:pt x="298" y="427"/>
                      <a:pt x="297" y="424"/>
                      <a:pt x="297" y="421"/>
                    </a:cubicBezTo>
                    <a:cubicBezTo>
                      <a:pt x="296" y="420"/>
                      <a:pt x="296" y="418"/>
                      <a:pt x="298" y="417"/>
                    </a:cubicBezTo>
                    <a:cubicBezTo>
                      <a:pt x="301" y="415"/>
                      <a:pt x="304" y="412"/>
                      <a:pt x="307" y="410"/>
                    </a:cubicBezTo>
                    <a:cubicBezTo>
                      <a:pt x="308" y="410"/>
                      <a:pt x="308" y="411"/>
                      <a:pt x="308" y="411"/>
                    </a:cubicBezTo>
                    <a:cubicBezTo>
                      <a:pt x="306" y="422"/>
                      <a:pt x="308" y="432"/>
                      <a:pt x="308" y="443"/>
                    </a:cubicBezTo>
                    <a:cubicBezTo>
                      <a:pt x="308" y="446"/>
                      <a:pt x="308" y="449"/>
                      <a:pt x="308" y="452"/>
                    </a:cubicBezTo>
                    <a:close/>
                    <a:moveTo>
                      <a:pt x="334" y="393"/>
                    </a:moveTo>
                    <a:cubicBezTo>
                      <a:pt x="333" y="397"/>
                      <a:pt x="333" y="400"/>
                      <a:pt x="333" y="404"/>
                    </a:cubicBezTo>
                    <a:cubicBezTo>
                      <a:pt x="332" y="410"/>
                      <a:pt x="332" y="416"/>
                      <a:pt x="331" y="422"/>
                    </a:cubicBezTo>
                    <a:cubicBezTo>
                      <a:pt x="330" y="426"/>
                      <a:pt x="329" y="431"/>
                      <a:pt x="328" y="436"/>
                    </a:cubicBezTo>
                    <a:cubicBezTo>
                      <a:pt x="328" y="439"/>
                      <a:pt x="327" y="443"/>
                      <a:pt x="326" y="446"/>
                    </a:cubicBezTo>
                    <a:cubicBezTo>
                      <a:pt x="325" y="447"/>
                      <a:pt x="324" y="448"/>
                      <a:pt x="323" y="449"/>
                    </a:cubicBezTo>
                    <a:cubicBezTo>
                      <a:pt x="319" y="451"/>
                      <a:pt x="316" y="452"/>
                      <a:pt x="312" y="453"/>
                    </a:cubicBezTo>
                    <a:cubicBezTo>
                      <a:pt x="312" y="446"/>
                      <a:pt x="312" y="440"/>
                      <a:pt x="311" y="433"/>
                    </a:cubicBezTo>
                    <a:cubicBezTo>
                      <a:pt x="311" y="427"/>
                      <a:pt x="312" y="422"/>
                      <a:pt x="312" y="416"/>
                    </a:cubicBezTo>
                    <a:cubicBezTo>
                      <a:pt x="312" y="411"/>
                      <a:pt x="314" y="407"/>
                      <a:pt x="317" y="402"/>
                    </a:cubicBezTo>
                    <a:cubicBezTo>
                      <a:pt x="317" y="403"/>
                      <a:pt x="317" y="403"/>
                      <a:pt x="317" y="403"/>
                    </a:cubicBezTo>
                    <a:cubicBezTo>
                      <a:pt x="315" y="414"/>
                      <a:pt x="315" y="425"/>
                      <a:pt x="314" y="436"/>
                    </a:cubicBezTo>
                    <a:cubicBezTo>
                      <a:pt x="314" y="438"/>
                      <a:pt x="314" y="440"/>
                      <a:pt x="316" y="441"/>
                    </a:cubicBezTo>
                    <a:cubicBezTo>
                      <a:pt x="317" y="440"/>
                      <a:pt x="317" y="439"/>
                      <a:pt x="317" y="438"/>
                    </a:cubicBezTo>
                    <a:cubicBezTo>
                      <a:pt x="317" y="430"/>
                      <a:pt x="318" y="423"/>
                      <a:pt x="319" y="415"/>
                    </a:cubicBezTo>
                    <a:cubicBezTo>
                      <a:pt x="319" y="410"/>
                      <a:pt x="320" y="405"/>
                      <a:pt x="321" y="400"/>
                    </a:cubicBezTo>
                    <a:cubicBezTo>
                      <a:pt x="321" y="399"/>
                      <a:pt x="322" y="397"/>
                      <a:pt x="325" y="396"/>
                    </a:cubicBezTo>
                    <a:cubicBezTo>
                      <a:pt x="325" y="397"/>
                      <a:pt x="324" y="398"/>
                      <a:pt x="324" y="399"/>
                    </a:cubicBezTo>
                    <a:cubicBezTo>
                      <a:pt x="323" y="407"/>
                      <a:pt x="322" y="415"/>
                      <a:pt x="322" y="423"/>
                    </a:cubicBezTo>
                    <a:cubicBezTo>
                      <a:pt x="321" y="427"/>
                      <a:pt x="322" y="430"/>
                      <a:pt x="325" y="433"/>
                    </a:cubicBezTo>
                    <a:cubicBezTo>
                      <a:pt x="325" y="431"/>
                      <a:pt x="324" y="428"/>
                      <a:pt x="324" y="426"/>
                    </a:cubicBezTo>
                    <a:cubicBezTo>
                      <a:pt x="325" y="416"/>
                      <a:pt x="326" y="406"/>
                      <a:pt x="327" y="396"/>
                    </a:cubicBezTo>
                    <a:cubicBezTo>
                      <a:pt x="328" y="392"/>
                      <a:pt x="330" y="389"/>
                      <a:pt x="334" y="388"/>
                    </a:cubicBezTo>
                    <a:cubicBezTo>
                      <a:pt x="334" y="390"/>
                      <a:pt x="334" y="392"/>
                      <a:pt x="334" y="393"/>
                    </a:cubicBezTo>
                    <a:close/>
                    <a:moveTo>
                      <a:pt x="363" y="417"/>
                    </a:moveTo>
                    <a:cubicBezTo>
                      <a:pt x="362" y="416"/>
                      <a:pt x="362" y="414"/>
                      <a:pt x="361" y="413"/>
                    </a:cubicBezTo>
                    <a:cubicBezTo>
                      <a:pt x="360" y="416"/>
                      <a:pt x="360" y="419"/>
                      <a:pt x="361" y="422"/>
                    </a:cubicBezTo>
                    <a:cubicBezTo>
                      <a:pt x="361" y="424"/>
                      <a:pt x="359" y="427"/>
                      <a:pt x="362" y="428"/>
                    </a:cubicBezTo>
                    <a:cubicBezTo>
                      <a:pt x="362" y="429"/>
                      <a:pt x="362" y="431"/>
                      <a:pt x="361" y="431"/>
                    </a:cubicBezTo>
                    <a:cubicBezTo>
                      <a:pt x="358" y="433"/>
                      <a:pt x="355" y="435"/>
                      <a:pt x="351" y="436"/>
                    </a:cubicBezTo>
                    <a:cubicBezTo>
                      <a:pt x="353" y="430"/>
                      <a:pt x="353" y="424"/>
                      <a:pt x="351" y="419"/>
                    </a:cubicBezTo>
                    <a:cubicBezTo>
                      <a:pt x="351" y="420"/>
                      <a:pt x="351" y="420"/>
                      <a:pt x="351" y="421"/>
                    </a:cubicBezTo>
                    <a:cubicBezTo>
                      <a:pt x="350" y="425"/>
                      <a:pt x="350" y="429"/>
                      <a:pt x="350" y="433"/>
                    </a:cubicBezTo>
                    <a:cubicBezTo>
                      <a:pt x="349" y="438"/>
                      <a:pt x="347" y="440"/>
                      <a:pt x="342" y="441"/>
                    </a:cubicBezTo>
                    <a:cubicBezTo>
                      <a:pt x="342" y="440"/>
                      <a:pt x="342" y="440"/>
                      <a:pt x="342" y="439"/>
                    </a:cubicBezTo>
                    <a:cubicBezTo>
                      <a:pt x="343" y="428"/>
                      <a:pt x="344" y="417"/>
                      <a:pt x="345" y="405"/>
                    </a:cubicBezTo>
                    <a:cubicBezTo>
                      <a:pt x="346" y="398"/>
                      <a:pt x="346" y="391"/>
                      <a:pt x="344" y="384"/>
                    </a:cubicBezTo>
                    <a:cubicBezTo>
                      <a:pt x="343" y="381"/>
                      <a:pt x="343" y="380"/>
                      <a:pt x="347" y="379"/>
                    </a:cubicBezTo>
                    <a:cubicBezTo>
                      <a:pt x="349" y="387"/>
                      <a:pt x="351" y="395"/>
                      <a:pt x="353" y="402"/>
                    </a:cubicBezTo>
                    <a:cubicBezTo>
                      <a:pt x="354" y="402"/>
                      <a:pt x="354" y="402"/>
                      <a:pt x="354" y="402"/>
                    </a:cubicBezTo>
                    <a:cubicBezTo>
                      <a:pt x="355" y="393"/>
                      <a:pt x="351" y="385"/>
                      <a:pt x="349" y="377"/>
                    </a:cubicBezTo>
                    <a:cubicBezTo>
                      <a:pt x="349" y="376"/>
                      <a:pt x="350" y="376"/>
                      <a:pt x="350" y="375"/>
                    </a:cubicBezTo>
                    <a:cubicBezTo>
                      <a:pt x="351" y="375"/>
                      <a:pt x="352" y="375"/>
                      <a:pt x="353" y="374"/>
                    </a:cubicBezTo>
                    <a:cubicBezTo>
                      <a:pt x="362" y="387"/>
                      <a:pt x="363" y="402"/>
                      <a:pt x="364" y="417"/>
                    </a:cubicBezTo>
                    <a:cubicBezTo>
                      <a:pt x="363" y="417"/>
                      <a:pt x="363" y="417"/>
                      <a:pt x="363" y="417"/>
                    </a:cubicBezTo>
                    <a:close/>
                    <a:moveTo>
                      <a:pt x="383" y="415"/>
                    </a:moveTo>
                    <a:cubicBezTo>
                      <a:pt x="383" y="417"/>
                      <a:pt x="382" y="419"/>
                      <a:pt x="379" y="420"/>
                    </a:cubicBezTo>
                    <a:cubicBezTo>
                      <a:pt x="379" y="417"/>
                      <a:pt x="381" y="414"/>
                      <a:pt x="378" y="411"/>
                    </a:cubicBezTo>
                    <a:cubicBezTo>
                      <a:pt x="376" y="414"/>
                      <a:pt x="376" y="417"/>
                      <a:pt x="375" y="420"/>
                    </a:cubicBezTo>
                    <a:cubicBezTo>
                      <a:pt x="375" y="421"/>
                      <a:pt x="375" y="423"/>
                      <a:pt x="374" y="423"/>
                    </a:cubicBezTo>
                    <a:cubicBezTo>
                      <a:pt x="372" y="425"/>
                      <a:pt x="369" y="427"/>
                      <a:pt x="366" y="428"/>
                    </a:cubicBezTo>
                    <a:cubicBezTo>
                      <a:pt x="366" y="421"/>
                      <a:pt x="367" y="415"/>
                      <a:pt x="366" y="408"/>
                    </a:cubicBezTo>
                    <a:cubicBezTo>
                      <a:pt x="366" y="402"/>
                      <a:pt x="364" y="396"/>
                      <a:pt x="364" y="389"/>
                    </a:cubicBezTo>
                    <a:cubicBezTo>
                      <a:pt x="363" y="383"/>
                      <a:pt x="358" y="378"/>
                      <a:pt x="356" y="371"/>
                    </a:cubicBezTo>
                    <a:cubicBezTo>
                      <a:pt x="358" y="370"/>
                      <a:pt x="360" y="369"/>
                      <a:pt x="362" y="368"/>
                    </a:cubicBezTo>
                    <a:cubicBezTo>
                      <a:pt x="364" y="379"/>
                      <a:pt x="364" y="379"/>
                      <a:pt x="367" y="382"/>
                    </a:cubicBezTo>
                    <a:cubicBezTo>
                      <a:pt x="369" y="376"/>
                      <a:pt x="365" y="371"/>
                      <a:pt x="365" y="366"/>
                    </a:cubicBezTo>
                    <a:cubicBezTo>
                      <a:pt x="366" y="365"/>
                      <a:pt x="368" y="364"/>
                      <a:pt x="369" y="363"/>
                    </a:cubicBezTo>
                    <a:cubicBezTo>
                      <a:pt x="370" y="364"/>
                      <a:pt x="370" y="365"/>
                      <a:pt x="370" y="366"/>
                    </a:cubicBezTo>
                    <a:cubicBezTo>
                      <a:pt x="371" y="372"/>
                      <a:pt x="371" y="378"/>
                      <a:pt x="372" y="383"/>
                    </a:cubicBezTo>
                    <a:cubicBezTo>
                      <a:pt x="372" y="386"/>
                      <a:pt x="373" y="388"/>
                      <a:pt x="375" y="389"/>
                    </a:cubicBezTo>
                    <a:cubicBezTo>
                      <a:pt x="375" y="380"/>
                      <a:pt x="375" y="371"/>
                      <a:pt x="371" y="362"/>
                    </a:cubicBezTo>
                    <a:cubicBezTo>
                      <a:pt x="374" y="360"/>
                      <a:pt x="377" y="358"/>
                      <a:pt x="379" y="356"/>
                    </a:cubicBezTo>
                    <a:cubicBezTo>
                      <a:pt x="380" y="357"/>
                      <a:pt x="380" y="358"/>
                      <a:pt x="380" y="358"/>
                    </a:cubicBezTo>
                    <a:cubicBezTo>
                      <a:pt x="380" y="359"/>
                      <a:pt x="380" y="360"/>
                      <a:pt x="380" y="362"/>
                    </a:cubicBezTo>
                    <a:cubicBezTo>
                      <a:pt x="379" y="372"/>
                      <a:pt x="380" y="382"/>
                      <a:pt x="382" y="392"/>
                    </a:cubicBezTo>
                    <a:cubicBezTo>
                      <a:pt x="383" y="395"/>
                      <a:pt x="384" y="398"/>
                      <a:pt x="384" y="402"/>
                    </a:cubicBezTo>
                    <a:cubicBezTo>
                      <a:pt x="385" y="406"/>
                      <a:pt x="385" y="411"/>
                      <a:pt x="383" y="415"/>
                    </a:cubicBezTo>
                    <a:close/>
                    <a:moveTo>
                      <a:pt x="400" y="393"/>
                    </a:moveTo>
                    <a:cubicBezTo>
                      <a:pt x="399" y="398"/>
                      <a:pt x="399" y="403"/>
                      <a:pt x="398" y="407"/>
                    </a:cubicBezTo>
                    <a:cubicBezTo>
                      <a:pt x="398" y="408"/>
                      <a:pt x="398" y="410"/>
                      <a:pt x="397" y="410"/>
                    </a:cubicBezTo>
                    <a:cubicBezTo>
                      <a:pt x="394" y="412"/>
                      <a:pt x="391" y="414"/>
                      <a:pt x="387" y="416"/>
                    </a:cubicBezTo>
                    <a:cubicBezTo>
                      <a:pt x="389" y="406"/>
                      <a:pt x="387" y="398"/>
                      <a:pt x="386" y="390"/>
                    </a:cubicBezTo>
                    <a:cubicBezTo>
                      <a:pt x="384" y="382"/>
                      <a:pt x="383" y="373"/>
                      <a:pt x="384" y="364"/>
                    </a:cubicBezTo>
                    <a:cubicBezTo>
                      <a:pt x="384" y="361"/>
                      <a:pt x="384" y="358"/>
                      <a:pt x="383" y="355"/>
                    </a:cubicBezTo>
                    <a:cubicBezTo>
                      <a:pt x="383" y="353"/>
                      <a:pt x="384" y="352"/>
                      <a:pt x="386" y="352"/>
                    </a:cubicBezTo>
                    <a:cubicBezTo>
                      <a:pt x="390" y="359"/>
                      <a:pt x="388" y="368"/>
                      <a:pt x="391" y="376"/>
                    </a:cubicBezTo>
                    <a:cubicBezTo>
                      <a:pt x="393" y="374"/>
                      <a:pt x="392" y="371"/>
                      <a:pt x="392" y="369"/>
                    </a:cubicBezTo>
                    <a:cubicBezTo>
                      <a:pt x="392" y="364"/>
                      <a:pt x="392" y="358"/>
                      <a:pt x="390" y="352"/>
                    </a:cubicBezTo>
                    <a:cubicBezTo>
                      <a:pt x="389" y="349"/>
                      <a:pt x="389" y="349"/>
                      <a:pt x="393" y="347"/>
                    </a:cubicBezTo>
                    <a:cubicBezTo>
                      <a:pt x="394" y="350"/>
                      <a:pt x="394" y="352"/>
                      <a:pt x="395" y="354"/>
                    </a:cubicBezTo>
                    <a:cubicBezTo>
                      <a:pt x="399" y="361"/>
                      <a:pt x="400" y="369"/>
                      <a:pt x="400" y="376"/>
                    </a:cubicBezTo>
                    <a:cubicBezTo>
                      <a:pt x="401" y="382"/>
                      <a:pt x="400" y="388"/>
                      <a:pt x="400" y="393"/>
                    </a:cubicBezTo>
                    <a:close/>
                    <a:moveTo>
                      <a:pt x="415" y="400"/>
                    </a:moveTo>
                    <a:cubicBezTo>
                      <a:pt x="414" y="402"/>
                      <a:pt x="414" y="403"/>
                      <a:pt x="411" y="403"/>
                    </a:cubicBezTo>
                    <a:cubicBezTo>
                      <a:pt x="411" y="396"/>
                      <a:pt x="411" y="396"/>
                      <a:pt x="409" y="393"/>
                    </a:cubicBezTo>
                    <a:cubicBezTo>
                      <a:pt x="408" y="396"/>
                      <a:pt x="408" y="399"/>
                      <a:pt x="408" y="401"/>
                    </a:cubicBezTo>
                    <a:cubicBezTo>
                      <a:pt x="407" y="406"/>
                      <a:pt x="407" y="406"/>
                      <a:pt x="401" y="408"/>
                    </a:cubicBezTo>
                    <a:cubicBezTo>
                      <a:pt x="401" y="406"/>
                      <a:pt x="402" y="405"/>
                      <a:pt x="402" y="404"/>
                    </a:cubicBezTo>
                    <a:cubicBezTo>
                      <a:pt x="403" y="394"/>
                      <a:pt x="404" y="385"/>
                      <a:pt x="404" y="376"/>
                    </a:cubicBezTo>
                    <a:cubicBezTo>
                      <a:pt x="404" y="370"/>
                      <a:pt x="402" y="364"/>
                      <a:pt x="401" y="358"/>
                    </a:cubicBezTo>
                    <a:cubicBezTo>
                      <a:pt x="400" y="353"/>
                      <a:pt x="397" y="349"/>
                      <a:pt x="396" y="344"/>
                    </a:cubicBezTo>
                    <a:cubicBezTo>
                      <a:pt x="397" y="343"/>
                      <a:pt x="399" y="342"/>
                      <a:pt x="400" y="341"/>
                    </a:cubicBezTo>
                    <a:cubicBezTo>
                      <a:pt x="402" y="345"/>
                      <a:pt x="401" y="349"/>
                      <a:pt x="403" y="353"/>
                    </a:cubicBezTo>
                    <a:cubicBezTo>
                      <a:pt x="407" y="348"/>
                      <a:pt x="404" y="343"/>
                      <a:pt x="403" y="338"/>
                    </a:cubicBezTo>
                    <a:cubicBezTo>
                      <a:pt x="404" y="338"/>
                      <a:pt x="405" y="337"/>
                      <a:pt x="407" y="336"/>
                    </a:cubicBezTo>
                    <a:cubicBezTo>
                      <a:pt x="408" y="346"/>
                      <a:pt x="409" y="354"/>
                      <a:pt x="410" y="363"/>
                    </a:cubicBezTo>
                    <a:cubicBezTo>
                      <a:pt x="413" y="362"/>
                      <a:pt x="413" y="360"/>
                      <a:pt x="413" y="358"/>
                    </a:cubicBezTo>
                    <a:cubicBezTo>
                      <a:pt x="412" y="350"/>
                      <a:pt x="411" y="342"/>
                      <a:pt x="411" y="333"/>
                    </a:cubicBezTo>
                    <a:cubicBezTo>
                      <a:pt x="412" y="333"/>
                      <a:pt x="413" y="332"/>
                      <a:pt x="416" y="330"/>
                    </a:cubicBezTo>
                    <a:cubicBezTo>
                      <a:pt x="416" y="332"/>
                      <a:pt x="417" y="333"/>
                      <a:pt x="417" y="334"/>
                    </a:cubicBezTo>
                    <a:cubicBezTo>
                      <a:pt x="422" y="352"/>
                      <a:pt x="422" y="371"/>
                      <a:pt x="418" y="389"/>
                    </a:cubicBezTo>
                    <a:cubicBezTo>
                      <a:pt x="417" y="393"/>
                      <a:pt x="416" y="397"/>
                      <a:pt x="415" y="400"/>
                    </a:cubicBezTo>
                    <a:close/>
                    <a:moveTo>
                      <a:pt x="444" y="391"/>
                    </a:moveTo>
                    <a:cubicBezTo>
                      <a:pt x="443" y="391"/>
                      <a:pt x="441" y="392"/>
                      <a:pt x="440" y="392"/>
                    </a:cubicBezTo>
                    <a:cubicBezTo>
                      <a:pt x="439" y="388"/>
                      <a:pt x="442" y="383"/>
                      <a:pt x="439" y="378"/>
                    </a:cubicBezTo>
                    <a:cubicBezTo>
                      <a:pt x="438" y="383"/>
                      <a:pt x="437" y="387"/>
                      <a:pt x="436" y="391"/>
                    </a:cubicBezTo>
                    <a:cubicBezTo>
                      <a:pt x="435" y="393"/>
                      <a:pt x="435" y="395"/>
                      <a:pt x="432" y="395"/>
                    </a:cubicBezTo>
                    <a:cubicBezTo>
                      <a:pt x="431" y="390"/>
                      <a:pt x="434" y="386"/>
                      <a:pt x="430" y="381"/>
                    </a:cubicBezTo>
                    <a:cubicBezTo>
                      <a:pt x="429" y="385"/>
                      <a:pt x="429" y="388"/>
                      <a:pt x="428" y="391"/>
                    </a:cubicBezTo>
                    <a:cubicBezTo>
                      <a:pt x="428" y="398"/>
                      <a:pt x="427" y="398"/>
                      <a:pt x="421" y="399"/>
                    </a:cubicBezTo>
                    <a:cubicBezTo>
                      <a:pt x="421" y="399"/>
                      <a:pt x="420" y="399"/>
                      <a:pt x="420" y="398"/>
                    </a:cubicBezTo>
                    <a:cubicBezTo>
                      <a:pt x="424" y="391"/>
                      <a:pt x="424" y="384"/>
                      <a:pt x="424" y="376"/>
                    </a:cubicBezTo>
                    <a:cubicBezTo>
                      <a:pt x="425" y="360"/>
                      <a:pt x="425" y="344"/>
                      <a:pt x="419" y="328"/>
                    </a:cubicBezTo>
                    <a:cubicBezTo>
                      <a:pt x="422" y="326"/>
                      <a:pt x="425" y="324"/>
                      <a:pt x="428" y="322"/>
                    </a:cubicBezTo>
                    <a:cubicBezTo>
                      <a:pt x="437" y="332"/>
                      <a:pt x="446" y="371"/>
                      <a:pt x="444" y="391"/>
                    </a:cubicBezTo>
                    <a:close/>
                    <a:moveTo>
                      <a:pt x="457" y="385"/>
                    </a:moveTo>
                    <a:cubicBezTo>
                      <a:pt x="458" y="372"/>
                      <a:pt x="457" y="363"/>
                      <a:pt x="453" y="359"/>
                    </a:cubicBezTo>
                    <a:cubicBezTo>
                      <a:pt x="454" y="369"/>
                      <a:pt x="454" y="378"/>
                      <a:pt x="454" y="387"/>
                    </a:cubicBezTo>
                    <a:cubicBezTo>
                      <a:pt x="452" y="387"/>
                      <a:pt x="450" y="388"/>
                      <a:pt x="448" y="389"/>
                    </a:cubicBezTo>
                    <a:cubicBezTo>
                      <a:pt x="450" y="364"/>
                      <a:pt x="444" y="341"/>
                      <a:pt x="433" y="319"/>
                    </a:cubicBezTo>
                    <a:cubicBezTo>
                      <a:pt x="435" y="317"/>
                      <a:pt x="438" y="315"/>
                      <a:pt x="441" y="313"/>
                    </a:cubicBezTo>
                    <a:cubicBezTo>
                      <a:pt x="445" y="317"/>
                      <a:pt x="448" y="321"/>
                      <a:pt x="450" y="326"/>
                    </a:cubicBezTo>
                    <a:cubicBezTo>
                      <a:pt x="453" y="333"/>
                      <a:pt x="456" y="342"/>
                      <a:pt x="459" y="350"/>
                    </a:cubicBezTo>
                    <a:cubicBezTo>
                      <a:pt x="462" y="360"/>
                      <a:pt x="465" y="370"/>
                      <a:pt x="468" y="380"/>
                    </a:cubicBezTo>
                    <a:cubicBezTo>
                      <a:pt x="464" y="382"/>
                      <a:pt x="461" y="383"/>
                      <a:pt x="457" y="385"/>
                    </a:cubicBezTo>
                    <a:close/>
                    <a:moveTo>
                      <a:pt x="485" y="370"/>
                    </a:moveTo>
                    <a:cubicBezTo>
                      <a:pt x="481" y="373"/>
                      <a:pt x="477" y="375"/>
                      <a:pt x="472" y="378"/>
                    </a:cubicBezTo>
                    <a:cubicBezTo>
                      <a:pt x="473" y="372"/>
                      <a:pt x="473" y="366"/>
                      <a:pt x="469" y="361"/>
                    </a:cubicBezTo>
                    <a:cubicBezTo>
                      <a:pt x="469" y="364"/>
                      <a:pt x="469" y="366"/>
                      <a:pt x="469" y="370"/>
                    </a:cubicBezTo>
                    <a:cubicBezTo>
                      <a:pt x="469" y="368"/>
                      <a:pt x="468" y="368"/>
                      <a:pt x="468" y="367"/>
                    </a:cubicBezTo>
                    <a:cubicBezTo>
                      <a:pt x="466" y="361"/>
                      <a:pt x="465" y="354"/>
                      <a:pt x="463" y="348"/>
                    </a:cubicBezTo>
                    <a:cubicBezTo>
                      <a:pt x="461" y="342"/>
                      <a:pt x="460" y="337"/>
                      <a:pt x="457" y="332"/>
                    </a:cubicBezTo>
                    <a:cubicBezTo>
                      <a:pt x="454" y="325"/>
                      <a:pt x="452" y="317"/>
                      <a:pt x="446" y="311"/>
                    </a:cubicBezTo>
                    <a:cubicBezTo>
                      <a:pt x="447" y="310"/>
                      <a:pt x="448" y="309"/>
                      <a:pt x="450" y="308"/>
                    </a:cubicBezTo>
                    <a:cubicBezTo>
                      <a:pt x="451" y="310"/>
                      <a:pt x="453" y="312"/>
                      <a:pt x="454" y="313"/>
                    </a:cubicBezTo>
                    <a:cubicBezTo>
                      <a:pt x="456" y="317"/>
                      <a:pt x="457" y="320"/>
                      <a:pt x="459" y="324"/>
                    </a:cubicBezTo>
                    <a:cubicBezTo>
                      <a:pt x="460" y="326"/>
                      <a:pt x="461" y="327"/>
                      <a:pt x="462" y="329"/>
                    </a:cubicBezTo>
                    <a:cubicBezTo>
                      <a:pt x="463" y="324"/>
                      <a:pt x="461" y="321"/>
                      <a:pt x="459" y="317"/>
                    </a:cubicBezTo>
                    <a:cubicBezTo>
                      <a:pt x="458" y="313"/>
                      <a:pt x="456" y="310"/>
                      <a:pt x="454" y="306"/>
                    </a:cubicBezTo>
                    <a:cubicBezTo>
                      <a:pt x="455" y="305"/>
                      <a:pt x="457" y="304"/>
                      <a:pt x="459" y="303"/>
                    </a:cubicBezTo>
                    <a:cubicBezTo>
                      <a:pt x="460" y="303"/>
                      <a:pt x="461" y="303"/>
                      <a:pt x="462" y="304"/>
                    </a:cubicBezTo>
                    <a:cubicBezTo>
                      <a:pt x="464" y="306"/>
                      <a:pt x="466" y="308"/>
                      <a:pt x="468" y="311"/>
                    </a:cubicBezTo>
                    <a:cubicBezTo>
                      <a:pt x="472" y="321"/>
                      <a:pt x="476" y="330"/>
                      <a:pt x="480" y="339"/>
                    </a:cubicBezTo>
                    <a:cubicBezTo>
                      <a:pt x="483" y="347"/>
                      <a:pt x="484" y="355"/>
                      <a:pt x="486" y="363"/>
                    </a:cubicBezTo>
                    <a:cubicBezTo>
                      <a:pt x="486" y="365"/>
                      <a:pt x="486" y="366"/>
                      <a:pt x="486" y="368"/>
                    </a:cubicBezTo>
                    <a:cubicBezTo>
                      <a:pt x="486" y="369"/>
                      <a:pt x="486" y="370"/>
                      <a:pt x="485" y="370"/>
                    </a:cubicBezTo>
                    <a:close/>
                    <a:moveTo>
                      <a:pt x="505" y="359"/>
                    </a:moveTo>
                    <a:cubicBezTo>
                      <a:pt x="504" y="360"/>
                      <a:pt x="502" y="360"/>
                      <a:pt x="501" y="361"/>
                    </a:cubicBezTo>
                    <a:cubicBezTo>
                      <a:pt x="501" y="355"/>
                      <a:pt x="501" y="349"/>
                      <a:pt x="496" y="345"/>
                    </a:cubicBezTo>
                    <a:cubicBezTo>
                      <a:pt x="497" y="351"/>
                      <a:pt x="497" y="357"/>
                      <a:pt x="498" y="363"/>
                    </a:cubicBezTo>
                    <a:cubicBezTo>
                      <a:pt x="495" y="365"/>
                      <a:pt x="493" y="366"/>
                      <a:pt x="489" y="368"/>
                    </a:cubicBezTo>
                    <a:cubicBezTo>
                      <a:pt x="490" y="353"/>
                      <a:pt x="486" y="340"/>
                      <a:pt x="480" y="328"/>
                    </a:cubicBezTo>
                    <a:cubicBezTo>
                      <a:pt x="478" y="323"/>
                      <a:pt x="476" y="318"/>
                      <a:pt x="474" y="314"/>
                    </a:cubicBezTo>
                    <a:cubicBezTo>
                      <a:pt x="472" y="309"/>
                      <a:pt x="469" y="304"/>
                      <a:pt x="465" y="301"/>
                    </a:cubicBezTo>
                    <a:cubicBezTo>
                      <a:pt x="465" y="300"/>
                      <a:pt x="465" y="300"/>
                      <a:pt x="465" y="299"/>
                    </a:cubicBezTo>
                    <a:cubicBezTo>
                      <a:pt x="466" y="299"/>
                      <a:pt x="468" y="298"/>
                      <a:pt x="469" y="298"/>
                    </a:cubicBezTo>
                    <a:cubicBezTo>
                      <a:pt x="475" y="303"/>
                      <a:pt x="479" y="310"/>
                      <a:pt x="482" y="318"/>
                    </a:cubicBezTo>
                    <a:cubicBezTo>
                      <a:pt x="482" y="318"/>
                      <a:pt x="482" y="318"/>
                      <a:pt x="483" y="317"/>
                    </a:cubicBezTo>
                    <a:cubicBezTo>
                      <a:pt x="482" y="315"/>
                      <a:pt x="481" y="312"/>
                      <a:pt x="480" y="309"/>
                    </a:cubicBezTo>
                    <a:cubicBezTo>
                      <a:pt x="481" y="310"/>
                      <a:pt x="482" y="310"/>
                      <a:pt x="484" y="311"/>
                    </a:cubicBezTo>
                    <a:cubicBezTo>
                      <a:pt x="481" y="305"/>
                      <a:pt x="477" y="300"/>
                      <a:pt x="476" y="294"/>
                    </a:cubicBezTo>
                    <a:cubicBezTo>
                      <a:pt x="481" y="296"/>
                      <a:pt x="482" y="303"/>
                      <a:pt x="486" y="307"/>
                    </a:cubicBezTo>
                    <a:cubicBezTo>
                      <a:pt x="485" y="301"/>
                      <a:pt x="481" y="297"/>
                      <a:pt x="479" y="292"/>
                    </a:cubicBezTo>
                    <a:cubicBezTo>
                      <a:pt x="481" y="290"/>
                      <a:pt x="483" y="290"/>
                      <a:pt x="484" y="292"/>
                    </a:cubicBezTo>
                    <a:cubicBezTo>
                      <a:pt x="486" y="295"/>
                      <a:pt x="488" y="298"/>
                      <a:pt x="490" y="301"/>
                    </a:cubicBezTo>
                    <a:cubicBezTo>
                      <a:pt x="494" y="310"/>
                      <a:pt x="497" y="318"/>
                      <a:pt x="501" y="327"/>
                    </a:cubicBezTo>
                    <a:cubicBezTo>
                      <a:pt x="505" y="336"/>
                      <a:pt x="507" y="345"/>
                      <a:pt x="508" y="354"/>
                    </a:cubicBezTo>
                    <a:cubicBezTo>
                      <a:pt x="508" y="357"/>
                      <a:pt x="507" y="358"/>
                      <a:pt x="505" y="359"/>
                    </a:cubicBezTo>
                    <a:close/>
                    <a:moveTo>
                      <a:pt x="472" y="296"/>
                    </a:moveTo>
                    <a:cubicBezTo>
                      <a:pt x="475" y="298"/>
                      <a:pt x="475" y="299"/>
                      <a:pt x="476" y="303"/>
                    </a:cubicBezTo>
                    <a:cubicBezTo>
                      <a:pt x="475" y="301"/>
                      <a:pt x="472" y="299"/>
                      <a:pt x="472" y="296"/>
                    </a:cubicBezTo>
                    <a:close/>
                    <a:moveTo>
                      <a:pt x="518" y="348"/>
                    </a:moveTo>
                    <a:cubicBezTo>
                      <a:pt x="518" y="350"/>
                      <a:pt x="517" y="351"/>
                      <a:pt x="516" y="353"/>
                    </a:cubicBezTo>
                    <a:cubicBezTo>
                      <a:pt x="514" y="346"/>
                      <a:pt x="516" y="338"/>
                      <a:pt x="512" y="332"/>
                    </a:cubicBezTo>
                    <a:cubicBezTo>
                      <a:pt x="512" y="340"/>
                      <a:pt x="513" y="347"/>
                      <a:pt x="512" y="355"/>
                    </a:cubicBezTo>
                    <a:cubicBezTo>
                      <a:pt x="512" y="353"/>
                      <a:pt x="511" y="352"/>
                      <a:pt x="511" y="351"/>
                    </a:cubicBezTo>
                    <a:cubicBezTo>
                      <a:pt x="511" y="346"/>
                      <a:pt x="510" y="342"/>
                      <a:pt x="509" y="337"/>
                    </a:cubicBezTo>
                    <a:cubicBezTo>
                      <a:pt x="507" y="330"/>
                      <a:pt x="504" y="322"/>
                      <a:pt x="501" y="315"/>
                    </a:cubicBezTo>
                    <a:cubicBezTo>
                      <a:pt x="497" y="307"/>
                      <a:pt x="493" y="299"/>
                      <a:pt x="489" y="292"/>
                    </a:cubicBezTo>
                    <a:cubicBezTo>
                      <a:pt x="489" y="290"/>
                      <a:pt x="488" y="289"/>
                      <a:pt x="487" y="287"/>
                    </a:cubicBezTo>
                    <a:cubicBezTo>
                      <a:pt x="490" y="286"/>
                      <a:pt x="491" y="288"/>
                      <a:pt x="492" y="289"/>
                    </a:cubicBezTo>
                    <a:cubicBezTo>
                      <a:pt x="493" y="291"/>
                      <a:pt x="494" y="292"/>
                      <a:pt x="495" y="294"/>
                    </a:cubicBezTo>
                    <a:cubicBezTo>
                      <a:pt x="496" y="296"/>
                      <a:pt x="497" y="297"/>
                      <a:pt x="498" y="299"/>
                    </a:cubicBezTo>
                    <a:cubicBezTo>
                      <a:pt x="499" y="300"/>
                      <a:pt x="500" y="302"/>
                      <a:pt x="501" y="303"/>
                    </a:cubicBezTo>
                    <a:cubicBezTo>
                      <a:pt x="501" y="303"/>
                      <a:pt x="502" y="303"/>
                      <a:pt x="502" y="303"/>
                    </a:cubicBezTo>
                    <a:cubicBezTo>
                      <a:pt x="501" y="296"/>
                      <a:pt x="495" y="291"/>
                      <a:pt x="492" y="285"/>
                    </a:cubicBezTo>
                    <a:cubicBezTo>
                      <a:pt x="494" y="284"/>
                      <a:pt x="495" y="284"/>
                      <a:pt x="496" y="286"/>
                    </a:cubicBezTo>
                    <a:cubicBezTo>
                      <a:pt x="498" y="289"/>
                      <a:pt x="501" y="293"/>
                      <a:pt x="503" y="297"/>
                    </a:cubicBezTo>
                    <a:cubicBezTo>
                      <a:pt x="503" y="298"/>
                      <a:pt x="504" y="299"/>
                      <a:pt x="506" y="299"/>
                    </a:cubicBezTo>
                    <a:cubicBezTo>
                      <a:pt x="505" y="293"/>
                      <a:pt x="500" y="288"/>
                      <a:pt x="497" y="283"/>
                    </a:cubicBezTo>
                    <a:cubicBezTo>
                      <a:pt x="500" y="281"/>
                      <a:pt x="500" y="281"/>
                      <a:pt x="502" y="283"/>
                    </a:cubicBezTo>
                    <a:cubicBezTo>
                      <a:pt x="504" y="285"/>
                      <a:pt x="506" y="288"/>
                      <a:pt x="508" y="291"/>
                    </a:cubicBezTo>
                    <a:cubicBezTo>
                      <a:pt x="512" y="300"/>
                      <a:pt x="516" y="310"/>
                      <a:pt x="519" y="320"/>
                    </a:cubicBezTo>
                    <a:cubicBezTo>
                      <a:pt x="522" y="329"/>
                      <a:pt x="521" y="339"/>
                      <a:pt x="518" y="348"/>
                    </a:cubicBezTo>
                    <a:close/>
                    <a:moveTo>
                      <a:pt x="540" y="345"/>
                    </a:moveTo>
                    <a:cubicBezTo>
                      <a:pt x="538" y="345"/>
                      <a:pt x="536" y="346"/>
                      <a:pt x="533" y="346"/>
                    </a:cubicBezTo>
                    <a:cubicBezTo>
                      <a:pt x="536" y="340"/>
                      <a:pt x="538" y="334"/>
                      <a:pt x="534" y="328"/>
                    </a:cubicBezTo>
                    <a:cubicBezTo>
                      <a:pt x="535" y="334"/>
                      <a:pt x="534" y="339"/>
                      <a:pt x="531" y="344"/>
                    </a:cubicBezTo>
                    <a:cubicBezTo>
                      <a:pt x="530" y="348"/>
                      <a:pt x="528" y="349"/>
                      <a:pt x="523" y="349"/>
                    </a:cubicBezTo>
                    <a:cubicBezTo>
                      <a:pt x="523" y="348"/>
                      <a:pt x="523" y="346"/>
                      <a:pt x="524" y="344"/>
                    </a:cubicBezTo>
                    <a:cubicBezTo>
                      <a:pt x="526" y="336"/>
                      <a:pt x="526" y="329"/>
                      <a:pt x="524" y="321"/>
                    </a:cubicBezTo>
                    <a:cubicBezTo>
                      <a:pt x="523" y="317"/>
                      <a:pt x="522" y="313"/>
                      <a:pt x="520" y="309"/>
                    </a:cubicBezTo>
                    <a:cubicBezTo>
                      <a:pt x="517" y="299"/>
                      <a:pt x="513" y="290"/>
                      <a:pt x="507" y="281"/>
                    </a:cubicBezTo>
                    <a:cubicBezTo>
                      <a:pt x="507" y="280"/>
                      <a:pt x="506" y="280"/>
                      <a:pt x="506" y="279"/>
                    </a:cubicBezTo>
                    <a:cubicBezTo>
                      <a:pt x="506" y="278"/>
                      <a:pt x="506" y="278"/>
                      <a:pt x="506" y="278"/>
                    </a:cubicBezTo>
                    <a:cubicBezTo>
                      <a:pt x="510" y="279"/>
                      <a:pt x="511" y="282"/>
                      <a:pt x="513" y="285"/>
                    </a:cubicBezTo>
                    <a:cubicBezTo>
                      <a:pt x="515" y="287"/>
                      <a:pt x="517" y="290"/>
                      <a:pt x="518" y="293"/>
                    </a:cubicBezTo>
                    <a:cubicBezTo>
                      <a:pt x="520" y="295"/>
                      <a:pt x="521" y="298"/>
                      <a:pt x="523" y="301"/>
                    </a:cubicBezTo>
                    <a:cubicBezTo>
                      <a:pt x="523" y="301"/>
                      <a:pt x="523" y="301"/>
                      <a:pt x="524" y="301"/>
                    </a:cubicBezTo>
                    <a:cubicBezTo>
                      <a:pt x="523" y="291"/>
                      <a:pt x="516" y="284"/>
                      <a:pt x="509" y="277"/>
                    </a:cubicBezTo>
                    <a:cubicBezTo>
                      <a:pt x="511" y="276"/>
                      <a:pt x="512" y="275"/>
                      <a:pt x="514" y="275"/>
                    </a:cubicBezTo>
                    <a:cubicBezTo>
                      <a:pt x="518" y="281"/>
                      <a:pt x="522" y="286"/>
                      <a:pt x="526" y="292"/>
                    </a:cubicBezTo>
                    <a:cubicBezTo>
                      <a:pt x="527" y="291"/>
                      <a:pt x="527" y="291"/>
                      <a:pt x="527" y="291"/>
                    </a:cubicBezTo>
                    <a:cubicBezTo>
                      <a:pt x="525" y="285"/>
                      <a:pt x="520" y="280"/>
                      <a:pt x="516" y="274"/>
                    </a:cubicBezTo>
                    <a:cubicBezTo>
                      <a:pt x="521" y="271"/>
                      <a:pt x="521" y="271"/>
                      <a:pt x="523" y="275"/>
                    </a:cubicBezTo>
                    <a:cubicBezTo>
                      <a:pt x="524" y="276"/>
                      <a:pt x="525" y="278"/>
                      <a:pt x="526" y="279"/>
                    </a:cubicBezTo>
                    <a:cubicBezTo>
                      <a:pt x="529" y="283"/>
                      <a:pt x="531" y="287"/>
                      <a:pt x="533" y="291"/>
                    </a:cubicBezTo>
                    <a:cubicBezTo>
                      <a:pt x="534" y="292"/>
                      <a:pt x="534" y="295"/>
                      <a:pt x="535" y="296"/>
                    </a:cubicBezTo>
                    <a:cubicBezTo>
                      <a:pt x="538" y="304"/>
                      <a:pt x="541" y="312"/>
                      <a:pt x="542" y="320"/>
                    </a:cubicBezTo>
                    <a:cubicBezTo>
                      <a:pt x="543" y="329"/>
                      <a:pt x="543" y="337"/>
                      <a:pt x="540" y="345"/>
                    </a:cubicBezTo>
                    <a:close/>
                    <a:moveTo>
                      <a:pt x="560" y="340"/>
                    </a:moveTo>
                    <a:cubicBezTo>
                      <a:pt x="563" y="330"/>
                      <a:pt x="562" y="322"/>
                      <a:pt x="558" y="313"/>
                    </a:cubicBezTo>
                    <a:cubicBezTo>
                      <a:pt x="559" y="322"/>
                      <a:pt x="560" y="331"/>
                      <a:pt x="558" y="340"/>
                    </a:cubicBezTo>
                    <a:cubicBezTo>
                      <a:pt x="557" y="340"/>
                      <a:pt x="556" y="341"/>
                      <a:pt x="554" y="341"/>
                    </a:cubicBezTo>
                    <a:cubicBezTo>
                      <a:pt x="554" y="334"/>
                      <a:pt x="554" y="326"/>
                      <a:pt x="553" y="319"/>
                    </a:cubicBezTo>
                    <a:cubicBezTo>
                      <a:pt x="553" y="319"/>
                      <a:pt x="553" y="319"/>
                      <a:pt x="552" y="319"/>
                    </a:cubicBezTo>
                    <a:cubicBezTo>
                      <a:pt x="552" y="320"/>
                      <a:pt x="552" y="322"/>
                      <a:pt x="552" y="323"/>
                    </a:cubicBezTo>
                    <a:cubicBezTo>
                      <a:pt x="552" y="328"/>
                      <a:pt x="552" y="332"/>
                      <a:pt x="552" y="337"/>
                    </a:cubicBezTo>
                    <a:cubicBezTo>
                      <a:pt x="552" y="342"/>
                      <a:pt x="552" y="342"/>
                      <a:pt x="547" y="343"/>
                    </a:cubicBezTo>
                    <a:cubicBezTo>
                      <a:pt x="547" y="343"/>
                      <a:pt x="546" y="343"/>
                      <a:pt x="544" y="343"/>
                    </a:cubicBezTo>
                    <a:cubicBezTo>
                      <a:pt x="547" y="334"/>
                      <a:pt x="547" y="326"/>
                      <a:pt x="546" y="317"/>
                    </a:cubicBezTo>
                    <a:cubicBezTo>
                      <a:pt x="544" y="307"/>
                      <a:pt x="540" y="298"/>
                      <a:pt x="537" y="288"/>
                    </a:cubicBezTo>
                    <a:cubicBezTo>
                      <a:pt x="537" y="286"/>
                      <a:pt x="536" y="285"/>
                      <a:pt x="535" y="284"/>
                    </a:cubicBezTo>
                    <a:cubicBezTo>
                      <a:pt x="533" y="280"/>
                      <a:pt x="530" y="277"/>
                      <a:pt x="528" y="274"/>
                    </a:cubicBezTo>
                    <a:cubicBezTo>
                      <a:pt x="527" y="273"/>
                      <a:pt x="526" y="271"/>
                      <a:pt x="526" y="270"/>
                    </a:cubicBezTo>
                    <a:cubicBezTo>
                      <a:pt x="526" y="269"/>
                      <a:pt x="526" y="269"/>
                      <a:pt x="526" y="269"/>
                    </a:cubicBezTo>
                    <a:cubicBezTo>
                      <a:pt x="527" y="269"/>
                      <a:pt x="528" y="269"/>
                      <a:pt x="529" y="269"/>
                    </a:cubicBezTo>
                    <a:cubicBezTo>
                      <a:pt x="534" y="276"/>
                      <a:pt x="539" y="282"/>
                      <a:pt x="544" y="288"/>
                    </a:cubicBezTo>
                    <a:cubicBezTo>
                      <a:pt x="544" y="287"/>
                      <a:pt x="544" y="285"/>
                      <a:pt x="543" y="283"/>
                    </a:cubicBezTo>
                    <a:cubicBezTo>
                      <a:pt x="540" y="280"/>
                      <a:pt x="538" y="277"/>
                      <a:pt x="536" y="275"/>
                    </a:cubicBezTo>
                    <a:cubicBezTo>
                      <a:pt x="534" y="272"/>
                      <a:pt x="532" y="270"/>
                      <a:pt x="530" y="268"/>
                    </a:cubicBezTo>
                    <a:cubicBezTo>
                      <a:pt x="532" y="266"/>
                      <a:pt x="533" y="267"/>
                      <a:pt x="534" y="268"/>
                    </a:cubicBezTo>
                    <a:cubicBezTo>
                      <a:pt x="538" y="272"/>
                      <a:pt x="541" y="276"/>
                      <a:pt x="544" y="280"/>
                    </a:cubicBezTo>
                    <a:cubicBezTo>
                      <a:pt x="546" y="281"/>
                      <a:pt x="547" y="283"/>
                      <a:pt x="548" y="284"/>
                    </a:cubicBezTo>
                    <a:cubicBezTo>
                      <a:pt x="547" y="276"/>
                      <a:pt x="539" y="272"/>
                      <a:pt x="536" y="265"/>
                    </a:cubicBezTo>
                    <a:cubicBezTo>
                      <a:pt x="538" y="262"/>
                      <a:pt x="540" y="264"/>
                      <a:pt x="542" y="266"/>
                    </a:cubicBezTo>
                    <a:cubicBezTo>
                      <a:pt x="546" y="270"/>
                      <a:pt x="550" y="274"/>
                      <a:pt x="555" y="278"/>
                    </a:cubicBezTo>
                    <a:cubicBezTo>
                      <a:pt x="556" y="279"/>
                      <a:pt x="557" y="280"/>
                      <a:pt x="557" y="282"/>
                    </a:cubicBezTo>
                    <a:cubicBezTo>
                      <a:pt x="562" y="292"/>
                      <a:pt x="567" y="303"/>
                      <a:pt x="570" y="314"/>
                    </a:cubicBezTo>
                    <a:cubicBezTo>
                      <a:pt x="571" y="321"/>
                      <a:pt x="572" y="329"/>
                      <a:pt x="573" y="336"/>
                    </a:cubicBezTo>
                    <a:cubicBezTo>
                      <a:pt x="569" y="338"/>
                      <a:pt x="565" y="339"/>
                      <a:pt x="560" y="340"/>
                    </a:cubicBezTo>
                    <a:close/>
                    <a:moveTo>
                      <a:pt x="586" y="332"/>
                    </a:moveTo>
                    <a:cubicBezTo>
                      <a:pt x="585" y="324"/>
                      <a:pt x="584" y="316"/>
                      <a:pt x="582" y="309"/>
                    </a:cubicBezTo>
                    <a:cubicBezTo>
                      <a:pt x="582" y="309"/>
                      <a:pt x="581" y="309"/>
                      <a:pt x="581" y="309"/>
                    </a:cubicBezTo>
                    <a:cubicBezTo>
                      <a:pt x="582" y="317"/>
                      <a:pt x="583" y="325"/>
                      <a:pt x="584" y="333"/>
                    </a:cubicBezTo>
                    <a:cubicBezTo>
                      <a:pt x="582" y="334"/>
                      <a:pt x="579" y="335"/>
                      <a:pt x="577" y="335"/>
                    </a:cubicBezTo>
                    <a:cubicBezTo>
                      <a:pt x="576" y="333"/>
                      <a:pt x="576" y="332"/>
                      <a:pt x="576" y="330"/>
                    </a:cubicBezTo>
                    <a:cubicBezTo>
                      <a:pt x="576" y="320"/>
                      <a:pt x="574" y="310"/>
                      <a:pt x="570" y="300"/>
                    </a:cubicBezTo>
                    <a:cubicBezTo>
                      <a:pt x="568" y="293"/>
                      <a:pt x="564" y="286"/>
                      <a:pt x="561" y="279"/>
                    </a:cubicBezTo>
                    <a:cubicBezTo>
                      <a:pt x="560" y="278"/>
                      <a:pt x="560" y="277"/>
                      <a:pt x="559" y="277"/>
                    </a:cubicBezTo>
                    <a:cubicBezTo>
                      <a:pt x="555" y="273"/>
                      <a:pt x="551" y="268"/>
                      <a:pt x="547" y="264"/>
                    </a:cubicBezTo>
                    <a:cubicBezTo>
                      <a:pt x="546" y="263"/>
                      <a:pt x="545" y="262"/>
                      <a:pt x="544" y="261"/>
                    </a:cubicBezTo>
                    <a:cubicBezTo>
                      <a:pt x="545" y="260"/>
                      <a:pt x="546" y="260"/>
                      <a:pt x="547" y="259"/>
                    </a:cubicBezTo>
                    <a:cubicBezTo>
                      <a:pt x="552" y="264"/>
                      <a:pt x="557" y="270"/>
                      <a:pt x="563" y="274"/>
                    </a:cubicBezTo>
                    <a:cubicBezTo>
                      <a:pt x="564" y="273"/>
                      <a:pt x="564" y="273"/>
                      <a:pt x="564" y="273"/>
                    </a:cubicBezTo>
                    <a:cubicBezTo>
                      <a:pt x="559" y="268"/>
                      <a:pt x="554" y="263"/>
                      <a:pt x="548" y="259"/>
                    </a:cubicBezTo>
                    <a:cubicBezTo>
                      <a:pt x="550" y="256"/>
                      <a:pt x="552" y="257"/>
                      <a:pt x="553" y="258"/>
                    </a:cubicBezTo>
                    <a:cubicBezTo>
                      <a:pt x="555" y="260"/>
                      <a:pt x="557" y="262"/>
                      <a:pt x="559" y="263"/>
                    </a:cubicBezTo>
                    <a:cubicBezTo>
                      <a:pt x="561" y="265"/>
                      <a:pt x="564" y="267"/>
                      <a:pt x="567" y="267"/>
                    </a:cubicBezTo>
                    <a:cubicBezTo>
                      <a:pt x="563" y="263"/>
                      <a:pt x="557" y="260"/>
                      <a:pt x="554" y="255"/>
                    </a:cubicBezTo>
                    <a:cubicBezTo>
                      <a:pt x="555" y="255"/>
                      <a:pt x="555" y="254"/>
                      <a:pt x="556" y="254"/>
                    </a:cubicBezTo>
                    <a:cubicBezTo>
                      <a:pt x="556" y="254"/>
                      <a:pt x="557" y="254"/>
                      <a:pt x="557" y="254"/>
                    </a:cubicBezTo>
                    <a:cubicBezTo>
                      <a:pt x="581" y="274"/>
                      <a:pt x="590" y="300"/>
                      <a:pt x="592" y="330"/>
                    </a:cubicBezTo>
                    <a:cubicBezTo>
                      <a:pt x="590" y="331"/>
                      <a:pt x="588" y="331"/>
                      <a:pt x="586" y="332"/>
                    </a:cubicBezTo>
                    <a:close/>
                    <a:moveTo>
                      <a:pt x="605" y="322"/>
                    </a:moveTo>
                    <a:cubicBezTo>
                      <a:pt x="604" y="325"/>
                      <a:pt x="603" y="326"/>
                      <a:pt x="600" y="326"/>
                    </a:cubicBezTo>
                    <a:cubicBezTo>
                      <a:pt x="599" y="320"/>
                      <a:pt x="600" y="313"/>
                      <a:pt x="597" y="306"/>
                    </a:cubicBezTo>
                    <a:cubicBezTo>
                      <a:pt x="597" y="310"/>
                      <a:pt x="597" y="314"/>
                      <a:pt x="597" y="317"/>
                    </a:cubicBezTo>
                    <a:cubicBezTo>
                      <a:pt x="597" y="325"/>
                      <a:pt x="597" y="325"/>
                      <a:pt x="596" y="327"/>
                    </a:cubicBezTo>
                    <a:cubicBezTo>
                      <a:pt x="595" y="313"/>
                      <a:pt x="592" y="299"/>
                      <a:pt x="587" y="286"/>
                    </a:cubicBezTo>
                    <a:cubicBezTo>
                      <a:pt x="581" y="272"/>
                      <a:pt x="572" y="262"/>
                      <a:pt x="562" y="251"/>
                    </a:cubicBezTo>
                    <a:cubicBezTo>
                      <a:pt x="563" y="251"/>
                      <a:pt x="564" y="250"/>
                      <a:pt x="566" y="249"/>
                    </a:cubicBezTo>
                    <a:cubicBezTo>
                      <a:pt x="571" y="255"/>
                      <a:pt x="575" y="260"/>
                      <a:pt x="580" y="266"/>
                    </a:cubicBezTo>
                    <a:cubicBezTo>
                      <a:pt x="579" y="265"/>
                      <a:pt x="579" y="264"/>
                      <a:pt x="579" y="264"/>
                    </a:cubicBezTo>
                    <a:cubicBezTo>
                      <a:pt x="577" y="260"/>
                      <a:pt x="574" y="256"/>
                      <a:pt x="571" y="252"/>
                    </a:cubicBezTo>
                    <a:cubicBezTo>
                      <a:pt x="571" y="251"/>
                      <a:pt x="570" y="250"/>
                      <a:pt x="568" y="248"/>
                    </a:cubicBezTo>
                    <a:cubicBezTo>
                      <a:pt x="570" y="247"/>
                      <a:pt x="572" y="247"/>
                      <a:pt x="573" y="246"/>
                    </a:cubicBezTo>
                    <a:cubicBezTo>
                      <a:pt x="578" y="252"/>
                      <a:pt x="582" y="258"/>
                      <a:pt x="587" y="264"/>
                    </a:cubicBezTo>
                    <a:cubicBezTo>
                      <a:pt x="587" y="255"/>
                      <a:pt x="579" y="251"/>
                      <a:pt x="576" y="245"/>
                    </a:cubicBezTo>
                    <a:cubicBezTo>
                      <a:pt x="580" y="243"/>
                      <a:pt x="581" y="246"/>
                      <a:pt x="583" y="248"/>
                    </a:cubicBezTo>
                    <a:cubicBezTo>
                      <a:pt x="585" y="249"/>
                      <a:pt x="586" y="252"/>
                      <a:pt x="588" y="254"/>
                    </a:cubicBezTo>
                    <a:cubicBezTo>
                      <a:pt x="588" y="254"/>
                      <a:pt x="589" y="254"/>
                      <a:pt x="589" y="253"/>
                    </a:cubicBezTo>
                    <a:cubicBezTo>
                      <a:pt x="588" y="249"/>
                      <a:pt x="584" y="246"/>
                      <a:pt x="581" y="242"/>
                    </a:cubicBezTo>
                    <a:cubicBezTo>
                      <a:pt x="583" y="241"/>
                      <a:pt x="585" y="241"/>
                      <a:pt x="587" y="240"/>
                    </a:cubicBezTo>
                    <a:cubicBezTo>
                      <a:pt x="589" y="243"/>
                      <a:pt x="591" y="246"/>
                      <a:pt x="593" y="250"/>
                    </a:cubicBezTo>
                    <a:cubicBezTo>
                      <a:pt x="596" y="256"/>
                      <a:pt x="600" y="262"/>
                      <a:pt x="602" y="269"/>
                    </a:cubicBezTo>
                    <a:cubicBezTo>
                      <a:pt x="605" y="279"/>
                      <a:pt x="608" y="290"/>
                      <a:pt x="608" y="302"/>
                    </a:cubicBezTo>
                    <a:cubicBezTo>
                      <a:pt x="608" y="309"/>
                      <a:pt x="607" y="315"/>
                      <a:pt x="605" y="322"/>
                    </a:cubicBezTo>
                    <a:close/>
                    <a:moveTo>
                      <a:pt x="625" y="253"/>
                    </a:moveTo>
                    <a:cubicBezTo>
                      <a:pt x="626" y="255"/>
                      <a:pt x="626" y="257"/>
                      <a:pt x="627" y="259"/>
                    </a:cubicBezTo>
                    <a:cubicBezTo>
                      <a:pt x="632" y="272"/>
                      <a:pt x="632" y="285"/>
                      <a:pt x="630" y="298"/>
                    </a:cubicBezTo>
                    <a:cubicBezTo>
                      <a:pt x="630" y="300"/>
                      <a:pt x="629" y="302"/>
                      <a:pt x="626" y="303"/>
                    </a:cubicBezTo>
                    <a:cubicBezTo>
                      <a:pt x="627" y="299"/>
                      <a:pt x="627" y="296"/>
                      <a:pt x="628" y="292"/>
                    </a:cubicBezTo>
                    <a:cubicBezTo>
                      <a:pt x="624" y="298"/>
                      <a:pt x="625" y="305"/>
                      <a:pt x="621" y="311"/>
                    </a:cubicBezTo>
                    <a:cubicBezTo>
                      <a:pt x="622" y="300"/>
                      <a:pt x="624" y="290"/>
                      <a:pt x="621" y="279"/>
                    </a:cubicBezTo>
                    <a:cubicBezTo>
                      <a:pt x="621" y="283"/>
                      <a:pt x="621" y="286"/>
                      <a:pt x="620" y="290"/>
                    </a:cubicBezTo>
                    <a:cubicBezTo>
                      <a:pt x="619" y="298"/>
                      <a:pt x="618" y="306"/>
                      <a:pt x="617" y="314"/>
                    </a:cubicBezTo>
                    <a:cubicBezTo>
                      <a:pt x="617" y="319"/>
                      <a:pt x="616" y="320"/>
                      <a:pt x="610" y="321"/>
                    </a:cubicBezTo>
                    <a:cubicBezTo>
                      <a:pt x="616" y="291"/>
                      <a:pt x="609" y="263"/>
                      <a:pt x="592" y="238"/>
                    </a:cubicBezTo>
                    <a:cubicBezTo>
                      <a:pt x="594" y="237"/>
                      <a:pt x="595" y="238"/>
                      <a:pt x="596" y="239"/>
                    </a:cubicBezTo>
                    <a:cubicBezTo>
                      <a:pt x="599" y="244"/>
                      <a:pt x="601" y="250"/>
                      <a:pt x="603" y="255"/>
                    </a:cubicBezTo>
                    <a:cubicBezTo>
                      <a:pt x="604" y="257"/>
                      <a:pt x="604" y="257"/>
                      <a:pt x="606" y="258"/>
                    </a:cubicBezTo>
                    <a:cubicBezTo>
                      <a:pt x="605" y="250"/>
                      <a:pt x="601" y="243"/>
                      <a:pt x="597" y="236"/>
                    </a:cubicBezTo>
                    <a:cubicBezTo>
                      <a:pt x="599" y="235"/>
                      <a:pt x="600" y="235"/>
                      <a:pt x="601" y="236"/>
                    </a:cubicBezTo>
                    <a:cubicBezTo>
                      <a:pt x="604" y="241"/>
                      <a:pt x="607" y="246"/>
                      <a:pt x="609" y="252"/>
                    </a:cubicBezTo>
                    <a:cubicBezTo>
                      <a:pt x="610" y="255"/>
                      <a:pt x="611" y="259"/>
                      <a:pt x="612" y="263"/>
                    </a:cubicBezTo>
                    <a:cubicBezTo>
                      <a:pt x="615" y="257"/>
                      <a:pt x="612" y="252"/>
                      <a:pt x="610" y="248"/>
                    </a:cubicBezTo>
                    <a:cubicBezTo>
                      <a:pt x="608" y="243"/>
                      <a:pt x="605" y="239"/>
                      <a:pt x="602" y="233"/>
                    </a:cubicBezTo>
                    <a:cubicBezTo>
                      <a:pt x="609" y="236"/>
                      <a:pt x="611" y="243"/>
                      <a:pt x="616" y="247"/>
                    </a:cubicBezTo>
                    <a:cubicBezTo>
                      <a:pt x="615" y="244"/>
                      <a:pt x="614" y="241"/>
                      <a:pt x="613" y="239"/>
                    </a:cubicBezTo>
                    <a:cubicBezTo>
                      <a:pt x="612" y="236"/>
                      <a:pt x="608" y="235"/>
                      <a:pt x="608" y="232"/>
                    </a:cubicBezTo>
                    <a:cubicBezTo>
                      <a:pt x="609" y="232"/>
                      <a:pt x="609" y="232"/>
                      <a:pt x="609" y="232"/>
                    </a:cubicBezTo>
                    <a:cubicBezTo>
                      <a:pt x="612" y="234"/>
                      <a:pt x="616" y="236"/>
                      <a:pt x="618" y="239"/>
                    </a:cubicBezTo>
                    <a:cubicBezTo>
                      <a:pt x="622" y="243"/>
                      <a:pt x="624" y="247"/>
                      <a:pt x="625" y="253"/>
                    </a:cubicBezTo>
                    <a:close/>
                    <a:moveTo>
                      <a:pt x="663" y="293"/>
                    </a:moveTo>
                    <a:cubicBezTo>
                      <a:pt x="662" y="298"/>
                      <a:pt x="660" y="302"/>
                      <a:pt x="655" y="304"/>
                    </a:cubicBezTo>
                    <a:cubicBezTo>
                      <a:pt x="660" y="288"/>
                      <a:pt x="658" y="278"/>
                      <a:pt x="656" y="272"/>
                    </a:cubicBezTo>
                    <a:cubicBezTo>
                      <a:pt x="656" y="278"/>
                      <a:pt x="656" y="285"/>
                      <a:pt x="655" y="291"/>
                    </a:cubicBezTo>
                    <a:cubicBezTo>
                      <a:pt x="655" y="295"/>
                      <a:pt x="654" y="299"/>
                      <a:pt x="652" y="303"/>
                    </a:cubicBezTo>
                    <a:cubicBezTo>
                      <a:pt x="651" y="305"/>
                      <a:pt x="649" y="307"/>
                      <a:pt x="646" y="307"/>
                    </a:cubicBezTo>
                    <a:cubicBezTo>
                      <a:pt x="647" y="305"/>
                      <a:pt x="648" y="304"/>
                      <a:pt x="648" y="302"/>
                    </a:cubicBezTo>
                    <a:cubicBezTo>
                      <a:pt x="649" y="296"/>
                      <a:pt x="651" y="289"/>
                      <a:pt x="649" y="282"/>
                    </a:cubicBezTo>
                    <a:cubicBezTo>
                      <a:pt x="648" y="277"/>
                      <a:pt x="648" y="272"/>
                      <a:pt x="647" y="268"/>
                    </a:cubicBezTo>
                    <a:cubicBezTo>
                      <a:pt x="644" y="260"/>
                      <a:pt x="640" y="253"/>
                      <a:pt x="637" y="245"/>
                    </a:cubicBezTo>
                    <a:cubicBezTo>
                      <a:pt x="635" y="239"/>
                      <a:pt x="631" y="235"/>
                      <a:pt x="625" y="232"/>
                    </a:cubicBezTo>
                    <a:cubicBezTo>
                      <a:pt x="624" y="231"/>
                      <a:pt x="622" y="230"/>
                      <a:pt x="622" y="228"/>
                    </a:cubicBezTo>
                    <a:cubicBezTo>
                      <a:pt x="624" y="227"/>
                      <a:pt x="626" y="228"/>
                      <a:pt x="628" y="229"/>
                    </a:cubicBezTo>
                    <a:cubicBezTo>
                      <a:pt x="633" y="232"/>
                      <a:pt x="636" y="237"/>
                      <a:pt x="640" y="242"/>
                    </a:cubicBezTo>
                    <a:cubicBezTo>
                      <a:pt x="640" y="243"/>
                      <a:pt x="642" y="245"/>
                      <a:pt x="643" y="246"/>
                    </a:cubicBezTo>
                    <a:cubicBezTo>
                      <a:pt x="642" y="239"/>
                      <a:pt x="639" y="236"/>
                      <a:pt x="632" y="228"/>
                    </a:cubicBezTo>
                    <a:cubicBezTo>
                      <a:pt x="643" y="233"/>
                      <a:pt x="649" y="241"/>
                      <a:pt x="655" y="250"/>
                    </a:cubicBezTo>
                    <a:cubicBezTo>
                      <a:pt x="657" y="254"/>
                      <a:pt x="658" y="259"/>
                      <a:pt x="660" y="263"/>
                    </a:cubicBezTo>
                    <a:cubicBezTo>
                      <a:pt x="663" y="273"/>
                      <a:pt x="664" y="283"/>
                      <a:pt x="663" y="293"/>
                    </a:cubicBezTo>
                    <a:close/>
                    <a:moveTo>
                      <a:pt x="679" y="300"/>
                    </a:moveTo>
                    <a:cubicBezTo>
                      <a:pt x="679" y="300"/>
                      <a:pt x="679" y="300"/>
                      <a:pt x="678" y="300"/>
                    </a:cubicBezTo>
                    <a:cubicBezTo>
                      <a:pt x="679" y="292"/>
                      <a:pt x="679" y="285"/>
                      <a:pt x="676" y="279"/>
                    </a:cubicBezTo>
                    <a:cubicBezTo>
                      <a:pt x="676" y="286"/>
                      <a:pt x="677" y="293"/>
                      <a:pt x="675" y="301"/>
                    </a:cubicBezTo>
                    <a:cubicBezTo>
                      <a:pt x="672" y="301"/>
                      <a:pt x="669" y="301"/>
                      <a:pt x="665" y="302"/>
                    </a:cubicBezTo>
                    <a:cubicBezTo>
                      <a:pt x="670" y="287"/>
                      <a:pt x="668" y="272"/>
                      <a:pt x="663" y="258"/>
                    </a:cubicBezTo>
                    <a:cubicBezTo>
                      <a:pt x="658" y="244"/>
                      <a:pt x="650" y="233"/>
                      <a:pt x="637" y="224"/>
                    </a:cubicBezTo>
                    <a:cubicBezTo>
                      <a:pt x="639" y="224"/>
                      <a:pt x="641" y="223"/>
                      <a:pt x="642" y="224"/>
                    </a:cubicBezTo>
                    <a:cubicBezTo>
                      <a:pt x="647" y="226"/>
                      <a:pt x="653" y="228"/>
                      <a:pt x="656" y="233"/>
                    </a:cubicBezTo>
                    <a:cubicBezTo>
                      <a:pt x="657" y="235"/>
                      <a:pt x="658" y="236"/>
                      <a:pt x="662" y="236"/>
                    </a:cubicBezTo>
                    <a:cubicBezTo>
                      <a:pt x="659" y="233"/>
                      <a:pt x="658" y="230"/>
                      <a:pt x="655" y="228"/>
                    </a:cubicBezTo>
                    <a:cubicBezTo>
                      <a:pt x="653" y="225"/>
                      <a:pt x="650" y="224"/>
                      <a:pt x="647" y="222"/>
                    </a:cubicBezTo>
                    <a:cubicBezTo>
                      <a:pt x="647" y="222"/>
                      <a:pt x="647" y="221"/>
                      <a:pt x="647" y="221"/>
                    </a:cubicBezTo>
                    <a:cubicBezTo>
                      <a:pt x="654" y="222"/>
                      <a:pt x="658" y="227"/>
                      <a:pt x="663" y="230"/>
                    </a:cubicBezTo>
                    <a:cubicBezTo>
                      <a:pt x="662" y="225"/>
                      <a:pt x="657" y="223"/>
                      <a:pt x="653" y="220"/>
                    </a:cubicBezTo>
                    <a:cubicBezTo>
                      <a:pt x="660" y="218"/>
                      <a:pt x="660" y="218"/>
                      <a:pt x="663" y="222"/>
                    </a:cubicBezTo>
                    <a:cubicBezTo>
                      <a:pt x="665" y="225"/>
                      <a:pt x="667" y="228"/>
                      <a:pt x="669" y="231"/>
                    </a:cubicBezTo>
                    <a:cubicBezTo>
                      <a:pt x="676" y="242"/>
                      <a:pt x="680" y="253"/>
                      <a:pt x="682" y="265"/>
                    </a:cubicBezTo>
                    <a:cubicBezTo>
                      <a:pt x="683" y="275"/>
                      <a:pt x="684" y="284"/>
                      <a:pt x="685" y="293"/>
                    </a:cubicBezTo>
                    <a:cubicBezTo>
                      <a:pt x="686" y="299"/>
                      <a:pt x="685" y="300"/>
                      <a:pt x="679" y="300"/>
                    </a:cubicBezTo>
                    <a:close/>
                    <a:moveTo>
                      <a:pt x="708" y="291"/>
                    </a:moveTo>
                    <a:cubicBezTo>
                      <a:pt x="708" y="294"/>
                      <a:pt x="707" y="297"/>
                      <a:pt x="703" y="298"/>
                    </a:cubicBezTo>
                    <a:cubicBezTo>
                      <a:pt x="701" y="298"/>
                      <a:pt x="698" y="298"/>
                      <a:pt x="695" y="299"/>
                    </a:cubicBezTo>
                    <a:cubicBezTo>
                      <a:pt x="696" y="292"/>
                      <a:pt x="698" y="287"/>
                      <a:pt x="695" y="281"/>
                    </a:cubicBezTo>
                    <a:cubicBezTo>
                      <a:pt x="694" y="282"/>
                      <a:pt x="694" y="283"/>
                      <a:pt x="694" y="284"/>
                    </a:cubicBezTo>
                    <a:cubicBezTo>
                      <a:pt x="694" y="288"/>
                      <a:pt x="693" y="293"/>
                      <a:pt x="693" y="297"/>
                    </a:cubicBezTo>
                    <a:cubicBezTo>
                      <a:pt x="692" y="298"/>
                      <a:pt x="691" y="298"/>
                      <a:pt x="690" y="300"/>
                    </a:cubicBezTo>
                    <a:cubicBezTo>
                      <a:pt x="690" y="296"/>
                      <a:pt x="690" y="293"/>
                      <a:pt x="690" y="290"/>
                    </a:cubicBezTo>
                    <a:cubicBezTo>
                      <a:pt x="689" y="282"/>
                      <a:pt x="687" y="274"/>
                      <a:pt x="687" y="266"/>
                    </a:cubicBezTo>
                    <a:cubicBezTo>
                      <a:pt x="685" y="252"/>
                      <a:pt x="680" y="239"/>
                      <a:pt x="672" y="228"/>
                    </a:cubicBezTo>
                    <a:cubicBezTo>
                      <a:pt x="670" y="224"/>
                      <a:pt x="668" y="221"/>
                      <a:pt x="665" y="217"/>
                    </a:cubicBezTo>
                    <a:cubicBezTo>
                      <a:pt x="668" y="216"/>
                      <a:pt x="671" y="215"/>
                      <a:pt x="673" y="217"/>
                    </a:cubicBezTo>
                    <a:cubicBezTo>
                      <a:pt x="677" y="222"/>
                      <a:pt x="681" y="226"/>
                      <a:pt x="683" y="231"/>
                    </a:cubicBezTo>
                    <a:cubicBezTo>
                      <a:pt x="683" y="232"/>
                      <a:pt x="684" y="233"/>
                      <a:pt x="685" y="234"/>
                    </a:cubicBezTo>
                    <a:cubicBezTo>
                      <a:pt x="685" y="226"/>
                      <a:pt x="680" y="221"/>
                      <a:pt x="675" y="216"/>
                    </a:cubicBezTo>
                    <a:cubicBezTo>
                      <a:pt x="678" y="214"/>
                      <a:pt x="679" y="215"/>
                      <a:pt x="681" y="217"/>
                    </a:cubicBezTo>
                    <a:cubicBezTo>
                      <a:pt x="683" y="221"/>
                      <a:pt x="686" y="225"/>
                      <a:pt x="688" y="230"/>
                    </a:cubicBezTo>
                    <a:cubicBezTo>
                      <a:pt x="689" y="230"/>
                      <a:pt x="689" y="231"/>
                      <a:pt x="690" y="232"/>
                    </a:cubicBezTo>
                    <a:cubicBezTo>
                      <a:pt x="690" y="225"/>
                      <a:pt x="685" y="220"/>
                      <a:pt x="682" y="215"/>
                    </a:cubicBezTo>
                    <a:cubicBezTo>
                      <a:pt x="683" y="215"/>
                      <a:pt x="683" y="214"/>
                      <a:pt x="683" y="214"/>
                    </a:cubicBezTo>
                    <a:cubicBezTo>
                      <a:pt x="686" y="218"/>
                      <a:pt x="689" y="221"/>
                      <a:pt x="691" y="225"/>
                    </a:cubicBezTo>
                    <a:cubicBezTo>
                      <a:pt x="696" y="233"/>
                      <a:pt x="700" y="242"/>
                      <a:pt x="702" y="251"/>
                    </a:cubicBezTo>
                    <a:cubicBezTo>
                      <a:pt x="704" y="259"/>
                      <a:pt x="706" y="267"/>
                      <a:pt x="707" y="275"/>
                    </a:cubicBezTo>
                    <a:cubicBezTo>
                      <a:pt x="708" y="280"/>
                      <a:pt x="708" y="285"/>
                      <a:pt x="708" y="291"/>
                    </a:cubicBezTo>
                    <a:close/>
                    <a:moveTo>
                      <a:pt x="727" y="293"/>
                    </a:moveTo>
                    <a:cubicBezTo>
                      <a:pt x="725" y="293"/>
                      <a:pt x="723" y="294"/>
                      <a:pt x="721" y="294"/>
                    </a:cubicBezTo>
                    <a:cubicBezTo>
                      <a:pt x="722" y="287"/>
                      <a:pt x="720" y="280"/>
                      <a:pt x="718" y="274"/>
                    </a:cubicBezTo>
                    <a:cubicBezTo>
                      <a:pt x="718" y="278"/>
                      <a:pt x="719" y="282"/>
                      <a:pt x="719" y="286"/>
                    </a:cubicBezTo>
                    <a:cubicBezTo>
                      <a:pt x="719" y="288"/>
                      <a:pt x="719" y="290"/>
                      <a:pt x="719" y="293"/>
                    </a:cubicBezTo>
                    <a:cubicBezTo>
                      <a:pt x="719" y="293"/>
                      <a:pt x="718" y="295"/>
                      <a:pt x="718" y="295"/>
                    </a:cubicBezTo>
                    <a:cubicBezTo>
                      <a:pt x="715" y="296"/>
                      <a:pt x="713" y="297"/>
                      <a:pt x="711" y="296"/>
                    </a:cubicBezTo>
                    <a:cubicBezTo>
                      <a:pt x="713" y="291"/>
                      <a:pt x="712" y="286"/>
                      <a:pt x="712" y="281"/>
                    </a:cubicBezTo>
                    <a:cubicBezTo>
                      <a:pt x="711" y="275"/>
                      <a:pt x="710" y="269"/>
                      <a:pt x="709" y="262"/>
                    </a:cubicBezTo>
                    <a:cubicBezTo>
                      <a:pt x="708" y="253"/>
                      <a:pt x="705" y="244"/>
                      <a:pt x="701" y="235"/>
                    </a:cubicBezTo>
                    <a:cubicBezTo>
                      <a:pt x="698" y="227"/>
                      <a:pt x="695" y="220"/>
                      <a:pt x="689" y="214"/>
                    </a:cubicBezTo>
                    <a:cubicBezTo>
                      <a:pt x="691" y="212"/>
                      <a:pt x="692" y="212"/>
                      <a:pt x="694" y="214"/>
                    </a:cubicBezTo>
                    <a:cubicBezTo>
                      <a:pt x="695" y="214"/>
                      <a:pt x="695" y="215"/>
                      <a:pt x="696" y="216"/>
                    </a:cubicBezTo>
                    <a:cubicBezTo>
                      <a:pt x="703" y="220"/>
                      <a:pt x="708" y="228"/>
                      <a:pt x="712" y="235"/>
                    </a:cubicBezTo>
                    <a:cubicBezTo>
                      <a:pt x="717" y="245"/>
                      <a:pt x="721" y="255"/>
                      <a:pt x="724" y="266"/>
                    </a:cubicBezTo>
                    <a:cubicBezTo>
                      <a:pt x="725" y="271"/>
                      <a:pt x="726" y="277"/>
                      <a:pt x="727" y="283"/>
                    </a:cubicBezTo>
                    <a:cubicBezTo>
                      <a:pt x="728" y="286"/>
                      <a:pt x="728" y="289"/>
                      <a:pt x="727" y="293"/>
                    </a:cubicBezTo>
                    <a:close/>
                    <a:moveTo>
                      <a:pt x="742" y="288"/>
                    </a:moveTo>
                    <a:cubicBezTo>
                      <a:pt x="741" y="288"/>
                      <a:pt x="741" y="288"/>
                      <a:pt x="740" y="289"/>
                    </a:cubicBezTo>
                    <a:cubicBezTo>
                      <a:pt x="738" y="279"/>
                      <a:pt x="736" y="271"/>
                      <a:pt x="732" y="263"/>
                    </a:cubicBezTo>
                    <a:cubicBezTo>
                      <a:pt x="733" y="272"/>
                      <a:pt x="737" y="280"/>
                      <a:pt x="737" y="290"/>
                    </a:cubicBezTo>
                    <a:cubicBezTo>
                      <a:pt x="736" y="290"/>
                      <a:pt x="734" y="291"/>
                      <a:pt x="732" y="291"/>
                    </a:cubicBezTo>
                    <a:cubicBezTo>
                      <a:pt x="731" y="285"/>
                      <a:pt x="730" y="279"/>
                      <a:pt x="729" y="273"/>
                    </a:cubicBezTo>
                    <a:cubicBezTo>
                      <a:pt x="728" y="263"/>
                      <a:pt x="724" y="253"/>
                      <a:pt x="720" y="244"/>
                    </a:cubicBezTo>
                    <a:cubicBezTo>
                      <a:pt x="718" y="238"/>
                      <a:pt x="715" y="233"/>
                      <a:pt x="712" y="228"/>
                    </a:cubicBezTo>
                    <a:cubicBezTo>
                      <a:pt x="709" y="222"/>
                      <a:pt x="705" y="218"/>
                      <a:pt x="701" y="214"/>
                    </a:cubicBezTo>
                    <a:cubicBezTo>
                      <a:pt x="700" y="213"/>
                      <a:pt x="700" y="213"/>
                      <a:pt x="699" y="212"/>
                    </a:cubicBezTo>
                    <a:cubicBezTo>
                      <a:pt x="699" y="212"/>
                      <a:pt x="699" y="211"/>
                      <a:pt x="699" y="211"/>
                    </a:cubicBezTo>
                    <a:cubicBezTo>
                      <a:pt x="701" y="211"/>
                      <a:pt x="703" y="211"/>
                      <a:pt x="704" y="212"/>
                    </a:cubicBezTo>
                    <a:cubicBezTo>
                      <a:pt x="711" y="218"/>
                      <a:pt x="717" y="224"/>
                      <a:pt x="719" y="233"/>
                    </a:cubicBezTo>
                    <a:cubicBezTo>
                      <a:pt x="720" y="233"/>
                      <a:pt x="720" y="234"/>
                      <a:pt x="721" y="235"/>
                    </a:cubicBezTo>
                    <a:cubicBezTo>
                      <a:pt x="721" y="224"/>
                      <a:pt x="713" y="218"/>
                      <a:pt x="707" y="211"/>
                    </a:cubicBezTo>
                    <a:cubicBezTo>
                      <a:pt x="714" y="209"/>
                      <a:pt x="715" y="209"/>
                      <a:pt x="718" y="212"/>
                    </a:cubicBezTo>
                    <a:cubicBezTo>
                      <a:pt x="722" y="217"/>
                      <a:pt x="726" y="221"/>
                      <a:pt x="729" y="227"/>
                    </a:cubicBezTo>
                    <a:cubicBezTo>
                      <a:pt x="734" y="239"/>
                      <a:pt x="740" y="250"/>
                      <a:pt x="743" y="263"/>
                    </a:cubicBezTo>
                    <a:cubicBezTo>
                      <a:pt x="745" y="270"/>
                      <a:pt x="747" y="278"/>
                      <a:pt x="749" y="286"/>
                    </a:cubicBezTo>
                    <a:cubicBezTo>
                      <a:pt x="746" y="287"/>
                      <a:pt x="744" y="287"/>
                      <a:pt x="742" y="288"/>
                    </a:cubicBezTo>
                    <a:cubicBezTo>
                      <a:pt x="742" y="288"/>
                      <a:pt x="742" y="288"/>
                      <a:pt x="742" y="288"/>
                    </a:cubicBezTo>
                    <a:cubicBezTo>
                      <a:pt x="742" y="288"/>
                      <a:pt x="742" y="288"/>
                      <a:pt x="741" y="288"/>
                    </a:cubicBezTo>
                    <a:lnTo>
                      <a:pt x="742" y="288"/>
                    </a:lnTo>
                    <a:close/>
                    <a:moveTo>
                      <a:pt x="769" y="281"/>
                    </a:moveTo>
                    <a:cubicBezTo>
                      <a:pt x="766" y="282"/>
                      <a:pt x="762" y="283"/>
                      <a:pt x="759" y="284"/>
                    </a:cubicBezTo>
                    <a:cubicBezTo>
                      <a:pt x="758" y="280"/>
                      <a:pt x="758" y="276"/>
                      <a:pt x="758" y="272"/>
                    </a:cubicBezTo>
                    <a:cubicBezTo>
                      <a:pt x="757" y="266"/>
                      <a:pt x="755" y="260"/>
                      <a:pt x="754" y="254"/>
                    </a:cubicBezTo>
                    <a:cubicBezTo>
                      <a:pt x="754" y="253"/>
                      <a:pt x="753" y="253"/>
                      <a:pt x="751" y="251"/>
                    </a:cubicBezTo>
                    <a:cubicBezTo>
                      <a:pt x="752" y="255"/>
                      <a:pt x="752" y="258"/>
                      <a:pt x="753" y="260"/>
                    </a:cubicBezTo>
                    <a:cubicBezTo>
                      <a:pt x="753" y="263"/>
                      <a:pt x="753" y="265"/>
                      <a:pt x="754" y="267"/>
                    </a:cubicBezTo>
                    <a:cubicBezTo>
                      <a:pt x="756" y="272"/>
                      <a:pt x="756" y="277"/>
                      <a:pt x="756" y="283"/>
                    </a:cubicBezTo>
                    <a:cubicBezTo>
                      <a:pt x="756" y="285"/>
                      <a:pt x="755" y="285"/>
                      <a:pt x="753" y="285"/>
                    </a:cubicBezTo>
                    <a:cubicBezTo>
                      <a:pt x="753" y="285"/>
                      <a:pt x="752" y="284"/>
                      <a:pt x="752" y="284"/>
                    </a:cubicBezTo>
                    <a:cubicBezTo>
                      <a:pt x="751" y="278"/>
                      <a:pt x="750" y="272"/>
                      <a:pt x="749" y="267"/>
                    </a:cubicBezTo>
                    <a:cubicBezTo>
                      <a:pt x="747" y="260"/>
                      <a:pt x="745" y="253"/>
                      <a:pt x="742" y="246"/>
                    </a:cubicBezTo>
                    <a:cubicBezTo>
                      <a:pt x="740" y="239"/>
                      <a:pt x="736" y="233"/>
                      <a:pt x="734" y="227"/>
                    </a:cubicBezTo>
                    <a:cubicBezTo>
                      <a:pt x="731" y="221"/>
                      <a:pt x="728" y="216"/>
                      <a:pt x="724" y="212"/>
                    </a:cubicBezTo>
                    <a:cubicBezTo>
                      <a:pt x="724" y="211"/>
                      <a:pt x="723" y="210"/>
                      <a:pt x="723" y="209"/>
                    </a:cubicBezTo>
                    <a:cubicBezTo>
                      <a:pt x="727" y="210"/>
                      <a:pt x="729" y="213"/>
                      <a:pt x="732" y="216"/>
                    </a:cubicBezTo>
                    <a:cubicBezTo>
                      <a:pt x="734" y="219"/>
                      <a:pt x="737" y="222"/>
                      <a:pt x="739" y="225"/>
                    </a:cubicBezTo>
                    <a:cubicBezTo>
                      <a:pt x="738" y="218"/>
                      <a:pt x="733" y="214"/>
                      <a:pt x="730" y="209"/>
                    </a:cubicBezTo>
                    <a:cubicBezTo>
                      <a:pt x="732" y="208"/>
                      <a:pt x="733" y="208"/>
                      <a:pt x="735" y="209"/>
                    </a:cubicBezTo>
                    <a:cubicBezTo>
                      <a:pt x="737" y="211"/>
                      <a:pt x="738" y="212"/>
                      <a:pt x="740" y="214"/>
                    </a:cubicBezTo>
                    <a:cubicBezTo>
                      <a:pt x="742" y="216"/>
                      <a:pt x="744" y="219"/>
                      <a:pt x="747" y="221"/>
                    </a:cubicBezTo>
                    <a:cubicBezTo>
                      <a:pt x="747" y="217"/>
                      <a:pt x="743" y="215"/>
                      <a:pt x="742" y="212"/>
                    </a:cubicBezTo>
                    <a:cubicBezTo>
                      <a:pt x="743" y="211"/>
                      <a:pt x="743" y="211"/>
                      <a:pt x="743" y="211"/>
                    </a:cubicBezTo>
                    <a:cubicBezTo>
                      <a:pt x="743" y="212"/>
                      <a:pt x="744" y="212"/>
                      <a:pt x="744" y="212"/>
                    </a:cubicBezTo>
                    <a:cubicBezTo>
                      <a:pt x="751" y="219"/>
                      <a:pt x="756" y="226"/>
                      <a:pt x="760" y="234"/>
                    </a:cubicBezTo>
                    <a:cubicBezTo>
                      <a:pt x="763" y="242"/>
                      <a:pt x="766" y="250"/>
                      <a:pt x="768" y="257"/>
                    </a:cubicBezTo>
                    <a:cubicBezTo>
                      <a:pt x="770" y="263"/>
                      <a:pt x="770" y="269"/>
                      <a:pt x="771" y="275"/>
                    </a:cubicBezTo>
                    <a:cubicBezTo>
                      <a:pt x="772" y="277"/>
                      <a:pt x="772" y="280"/>
                      <a:pt x="769" y="281"/>
                    </a:cubicBezTo>
                    <a:close/>
                    <a:moveTo>
                      <a:pt x="790" y="268"/>
                    </a:moveTo>
                    <a:cubicBezTo>
                      <a:pt x="789" y="269"/>
                      <a:pt x="787" y="270"/>
                      <a:pt x="784" y="270"/>
                    </a:cubicBezTo>
                    <a:cubicBezTo>
                      <a:pt x="784" y="265"/>
                      <a:pt x="784" y="260"/>
                      <a:pt x="784" y="255"/>
                    </a:cubicBezTo>
                    <a:cubicBezTo>
                      <a:pt x="783" y="250"/>
                      <a:pt x="782" y="245"/>
                      <a:pt x="780" y="240"/>
                    </a:cubicBezTo>
                    <a:cubicBezTo>
                      <a:pt x="779" y="250"/>
                      <a:pt x="783" y="261"/>
                      <a:pt x="781" y="272"/>
                    </a:cubicBezTo>
                    <a:cubicBezTo>
                      <a:pt x="780" y="272"/>
                      <a:pt x="778" y="273"/>
                      <a:pt x="775" y="274"/>
                    </a:cubicBezTo>
                    <a:cubicBezTo>
                      <a:pt x="774" y="269"/>
                      <a:pt x="774" y="264"/>
                      <a:pt x="773" y="260"/>
                    </a:cubicBezTo>
                    <a:cubicBezTo>
                      <a:pt x="772" y="255"/>
                      <a:pt x="770" y="250"/>
                      <a:pt x="769" y="246"/>
                    </a:cubicBezTo>
                    <a:cubicBezTo>
                      <a:pt x="767" y="241"/>
                      <a:pt x="766" y="236"/>
                      <a:pt x="763" y="232"/>
                    </a:cubicBezTo>
                    <a:cubicBezTo>
                      <a:pt x="761" y="228"/>
                      <a:pt x="759" y="224"/>
                      <a:pt x="756" y="220"/>
                    </a:cubicBezTo>
                    <a:cubicBezTo>
                      <a:pt x="753" y="216"/>
                      <a:pt x="750" y="212"/>
                      <a:pt x="748" y="208"/>
                    </a:cubicBezTo>
                    <a:cubicBezTo>
                      <a:pt x="755" y="211"/>
                      <a:pt x="758" y="219"/>
                      <a:pt x="764" y="224"/>
                    </a:cubicBezTo>
                    <a:cubicBezTo>
                      <a:pt x="763" y="217"/>
                      <a:pt x="757" y="214"/>
                      <a:pt x="755" y="208"/>
                    </a:cubicBezTo>
                    <a:cubicBezTo>
                      <a:pt x="760" y="210"/>
                      <a:pt x="762" y="217"/>
                      <a:pt x="767" y="220"/>
                    </a:cubicBezTo>
                    <a:cubicBezTo>
                      <a:pt x="767" y="220"/>
                      <a:pt x="767" y="219"/>
                      <a:pt x="768" y="219"/>
                    </a:cubicBezTo>
                    <a:cubicBezTo>
                      <a:pt x="765" y="215"/>
                      <a:pt x="763" y="212"/>
                      <a:pt x="760" y="208"/>
                    </a:cubicBezTo>
                    <a:cubicBezTo>
                      <a:pt x="763" y="207"/>
                      <a:pt x="765" y="207"/>
                      <a:pt x="766" y="207"/>
                    </a:cubicBezTo>
                    <a:cubicBezTo>
                      <a:pt x="767" y="209"/>
                      <a:pt x="768" y="210"/>
                      <a:pt x="769" y="211"/>
                    </a:cubicBezTo>
                    <a:cubicBezTo>
                      <a:pt x="770" y="212"/>
                      <a:pt x="771" y="213"/>
                      <a:pt x="772" y="214"/>
                    </a:cubicBezTo>
                    <a:cubicBezTo>
                      <a:pt x="772" y="214"/>
                      <a:pt x="772" y="214"/>
                      <a:pt x="773" y="214"/>
                    </a:cubicBezTo>
                    <a:cubicBezTo>
                      <a:pt x="772" y="212"/>
                      <a:pt x="771" y="210"/>
                      <a:pt x="770" y="207"/>
                    </a:cubicBezTo>
                    <a:cubicBezTo>
                      <a:pt x="772" y="207"/>
                      <a:pt x="774" y="207"/>
                      <a:pt x="776" y="207"/>
                    </a:cubicBezTo>
                    <a:cubicBezTo>
                      <a:pt x="787" y="225"/>
                      <a:pt x="793" y="255"/>
                      <a:pt x="790" y="268"/>
                    </a:cubicBezTo>
                    <a:close/>
                    <a:moveTo>
                      <a:pt x="814" y="262"/>
                    </a:moveTo>
                    <a:cubicBezTo>
                      <a:pt x="814" y="257"/>
                      <a:pt x="814" y="252"/>
                      <a:pt x="812" y="248"/>
                    </a:cubicBezTo>
                    <a:cubicBezTo>
                      <a:pt x="812" y="245"/>
                      <a:pt x="811" y="243"/>
                      <a:pt x="809" y="241"/>
                    </a:cubicBezTo>
                    <a:cubicBezTo>
                      <a:pt x="809" y="242"/>
                      <a:pt x="809" y="244"/>
                      <a:pt x="810" y="246"/>
                    </a:cubicBezTo>
                    <a:cubicBezTo>
                      <a:pt x="810" y="250"/>
                      <a:pt x="811" y="254"/>
                      <a:pt x="812" y="258"/>
                    </a:cubicBezTo>
                    <a:cubicBezTo>
                      <a:pt x="813" y="262"/>
                      <a:pt x="812" y="263"/>
                      <a:pt x="807" y="263"/>
                    </a:cubicBezTo>
                    <a:cubicBezTo>
                      <a:pt x="807" y="256"/>
                      <a:pt x="806" y="248"/>
                      <a:pt x="803" y="245"/>
                    </a:cubicBezTo>
                    <a:cubicBezTo>
                      <a:pt x="802" y="251"/>
                      <a:pt x="806" y="258"/>
                      <a:pt x="804" y="264"/>
                    </a:cubicBezTo>
                    <a:cubicBezTo>
                      <a:pt x="801" y="265"/>
                      <a:pt x="798" y="266"/>
                      <a:pt x="795" y="266"/>
                    </a:cubicBezTo>
                    <a:cubicBezTo>
                      <a:pt x="796" y="255"/>
                      <a:pt x="795" y="245"/>
                      <a:pt x="792" y="235"/>
                    </a:cubicBezTo>
                    <a:cubicBezTo>
                      <a:pt x="789" y="226"/>
                      <a:pt x="785" y="216"/>
                      <a:pt x="782" y="207"/>
                    </a:cubicBezTo>
                    <a:cubicBezTo>
                      <a:pt x="783" y="206"/>
                      <a:pt x="784" y="207"/>
                      <a:pt x="785" y="208"/>
                    </a:cubicBezTo>
                    <a:cubicBezTo>
                      <a:pt x="787" y="213"/>
                      <a:pt x="790" y="218"/>
                      <a:pt x="792" y="224"/>
                    </a:cubicBezTo>
                    <a:cubicBezTo>
                      <a:pt x="793" y="225"/>
                      <a:pt x="793" y="226"/>
                      <a:pt x="794" y="227"/>
                    </a:cubicBezTo>
                    <a:cubicBezTo>
                      <a:pt x="795" y="219"/>
                      <a:pt x="789" y="213"/>
                      <a:pt x="787" y="207"/>
                    </a:cubicBezTo>
                    <a:cubicBezTo>
                      <a:pt x="795" y="205"/>
                      <a:pt x="796" y="206"/>
                      <a:pt x="798" y="211"/>
                    </a:cubicBezTo>
                    <a:cubicBezTo>
                      <a:pt x="804" y="222"/>
                      <a:pt x="809" y="233"/>
                      <a:pt x="813" y="245"/>
                    </a:cubicBezTo>
                    <a:cubicBezTo>
                      <a:pt x="813" y="246"/>
                      <a:pt x="813" y="247"/>
                      <a:pt x="812" y="248"/>
                    </a:cubicBezTo>
                    <a:cubicBezTo>
                      <a:pt x="817" y="251"/>
                      <a:pt x="816" y="257"/>
                      <a:pt x="818" y="261"/>
                    </a:cubicBezTo>
                    <a:cubicBezTo>
                      <a:pt x="816" y="261"/>
                      <a:pt x="815" y="262"/>
                      <a:pt x="814" y="262"/>
                    </a:cubicBezTo>
                    <a:close/>
                    <a:moveTo>
                      <a:pt x="835" y="260"/>
                    </a:moveTo>
                    <a:cubicBezTo>
                      <a:pt x="832" y="248"/>
                      <a:pt x="831" y="248"/>
                      <a:pt x="827" y="246"/>
                    </a:cubicBezTo>
                    <a:cubicBezTo>
                      <a:pt x="829" y="251"/>
                      <a:pt x="832" y="255"/>
                      <a:pt x="832" y="260"/>
                    </a:cubicBezTo>
                    <a:cubicBezTo>
                      <a:pt x="829" y="260"/>
                      <a:pt x="825" y="261"/>
                      <a:pt x="822" y="261"/>
                    </a:cubicBezTo>
                    <a:cubicBezTo>
                      <a:pt x="819" y="241"/>
                      <a:pt x="810" y="225"/>
                      <a:pt x="802" y="207"/>
                    </a:cubicBezTo>
                    <a:cubicBezTo>
                      <a:pt x="811" y="214"/>
                      <a:pt x="815" y="224"/>
                      <a:pt x="820" y="233"/>
                    </a:cubicBezTo>
                    <a:cubicBezTo>
                      <a:pt x="818" y="222"/>
                      <a:pt x="812" y="214"/>
                      <a:pt x="806" y="206"/>
                    </a:cubicBezTo>
                    <a:cubicBezTo>
                      <a:pt x="808" y="205"/>
                      <a:pt x="809" y="206"/>
                      <a:pt x="811" y="207"/>
                    </a:cubicBezTo>
                    <a:cubicBezTo>
                      <a:pt x="813" y="209"/>
                      <a:pt x="815" y="211"/>
                      <a:pt x="817" y="212"/>
                    </a:cubicBezTo>
                    <a:cubicBezTo>
                      <a:pt x="819" y="214"/>
                      <a:pt x="821" y="215"/>
                      <a:pt x="823" y="217"/>
                    </a:cubicBezTo>
                    <a:cubicBezTo>
                      <a:pt x="829" y="221"/>
                      <a:pt x="832" y="226"/>
                      <a:pt x="836" y="232"/>
                    </a:cubicBezTo>
                    <a:cubicBezTo>
                      <a:pt x="842" y="240"/>
                      <a:pt x="847" y="249"/>
                      <a:pt x="851" y="259"/>
                    </a:cubicBezTo>
                    <a:cubicBezTo>
                      <a:pt x="851" y="259"/>
                      <a:pt x="851" y="260"/>
                      <a:pt x="851" y="260"/>
                    </a:cubicBezTo>
                    <a:cubicBezTo>
                      <a:pt x="845" y="260"/>
                      <a:pt x="840" y="260"/>
                      <a:pt x="835" y="260"/>
                    </a:cubicBezTo>
                    <a:close/>
                    <a:moveTo>
                      <a:pt x="856" y="260"/>
                    </a:moveTo>
                    <a:cubicBezTo>
                      <a:pt x="852" y="252"/>
                      <a:pt x="848" y="244"/>
                      <a:pt x="843" y="236"/>
                    </a:cubicBezTo>
                    <a:cubicBezTo>
                      <a:pt x="837" y="225"/>
                      <a:pt x="829" y="215"/>
                      <a:pt x="818" y="208"/>
                    </a:cubicBezTo>
                    <a:cubicBezTo>
                      <a:pt x="817" y="207"/>
                      <a:pt x="817" y="207"/>
                      <a:pt x="816" y="206"/>
                    </a:cubicBezTo>
                    <a:cubicBezTo>
                      <a:pt x="820" y="205"/>
                      <a:pt x="820" y="205"/>
                      <a:pt x="821" y="207"/>
                    </a:cubicBezTo>
                    <a:cubicBezTo>
                      <a:pt x="824" y="209"/>
                      <a:pt x="828" y="212"/>
                      <a:pt x="831" y="215"/>
                    </a:cubicBezTo>
                    <a:cubicBezTo>
                      <a:pt x="834" y="218"/>
                      <a:pt x="836" y="221"/>
                      <a:pt x="839" y="224"/>
                    </a:cubicBezTo>
                    <a:cubicBezTo>
                      <a:pt x="840" y="224"/>
                      <a:pt x="840" y="224"/>
                      <a:pt x="840" y="224"/>
                    </a:cubicBezTo>
                    <a:cubicBezTo>
                      <a:pt x="837" y="216"/>
                      <a:pt x="831" y="211"/>
                      <a:pt x="824" y="206"/>
                    </a:cubicBezTo>
                    <a:cubicBezTo>
                      <a:pt x="828" y="204"/>
                      <a:pt x="831" y="205"/>
                      <a:pt x="833" y="208"/>
                    </a:cubicBezTo>
                    <a:cubicBezTo>
                      <a:pt x="836" y="211"/>
                      <a:pt x="839" y="215"/>
                      <a:pt x="842" y="218"/>
                    </a:cubicBezTo>
                    <a:cubicBezTo>
                      <a:pt x="843" y="219"/>
                      <a:pt x="844" y="220"/>
                      <a:pt x="845" y="221"/>
                    </a:cubicBezTo>
                    <a:cubicBezTo>
                      <a:pt x="845" y="217"/>
                      <a:pt x="843" y="215"/>
                      <a:pt x="841" y="213"/>
                    </a:cubicBezTo>
                    <a:cubicBezTo>
                      <a:pt x="839" y="211"/>
                      <a:pt x="838" y="209"/>
                      <a:pt x="836" y="206"/>
                    </a:cubicBezTo>
                    <a:cubicBezTo>
                      <a:pt x="840" y="210"/>
                      <a:pt x="843" y="213"/>
                      <a:pt x="847" y="216"/>
                    </a:cubicBezTo>
                    <a:cubicBezTo>
                      <a:pt x="847" y="217"/>
                      <a:pt x="848" y="217"/>
                      <a:pt x="848" y="218"/>
                    </a:cubicBezTo>
                    <a:cubicBezTo>
                      <a:pt x="851" y="221"/>
                      <a:pt x="853" y="224"/>
                      <a:pt x="855" y="227"/>
                    </a:cubicBezTo>
                    <a:cubicBezTo>
                      <a:pt x="859" y="233"/>
                      <a:pt x="863" y="239"/>
                      <a:pt x="866" y="245"/>
                    </a:cubicBezTo>
                    <a:cubicBezTo>
                      <a:pt x="867" y="247"/>
                      <a:pt x="868" y="249"/>
                      <a:pt x="869" y="251"/>
                    </a:cubicBezTo>
                    <a:cubicBezTo>
                      <a:pt x="871" y="254"/>
                      <a:pt x="872" y="257"/>
                      <a:pt x="874" y="261"/>
                    </a:cubicBezTo>
                    <a:cubicBezTo>
                      <a:pt x="867" y="261"/>
                      <a:pt x="861" y="261"/>
                      <a:pt x="856" y="260"/>
                    </a:cubicBezTo>
                    <a:close/>
                    <a:moveTo>
                      <a:pt x="881" y="262"/>
                    </a:moveTo>
                    <a:cubicBezTo>
                      <a:pt x="879" y="262"/>
                      <a:pt x="878" y="261"/>
                      <a:pt x="878" y="259"/>
                    </a:cubicBezTo>
                    <a:cubicBezTo>
                      <a:pt x="875" y="254"/>
                      <a:pt x="872" y="250"/>
                      <a:pt x="870" y="245"/>
                    </a:cubicBezTo>
                    <a:cubicBezTo>
                      <a:pt x="867" y="238"/>
                      <a:pt x="864" y="232"/>
                      <a:pt x="860" y="227"/>
                    </a:cubicBezTo>
                    <a:cubicBezTo>
                      <a:pt x="856" y="221"/>
                      <a:pt x="852" y="214"/>
                      <a:pt x="846" y="210"/>
                    </a:cubicBezTo>
                    <a:cubicBezTo>
                      <a:pt x="845" y="209"/>
                      <a:pt x="844" y="208"/>
                      <a:pt x="843" y="207"/>
                    </a:cubicBezTo>
                    <a:cubicBezTo>
                      <a:pt x="843" y="206"/>
                      <a:pt x="843" y="206"/>
                      <a:pt x="844" y="206"/>
                    </a:cubicBezTo>
                    <a:cubicBezTo>
                      <a:pt x="845" y="206"/>
                      <a:pt x="847" y="206"/>
                      <a:pt x="848" y="207"/>
                    </a:cubicBezTo>
                    <a:cubicBezTo>
                      <a:pt x="854" y="214"/>
                      <a:pt x="859" y="220"/>
                      <a:pt x="864" y="227"/>
                    </a:cubicBezTo>
                    <a:cubicBezTo>
                      <a:pt x="866" y="230"/>
                      <a:pt x="868" y="234"/>
                      <a:pt x="871" y="238"/>
                    </a:cubicBezTo>
                    <a:cubicBezTo>
                      <a:pt x="871" y="237"/>
                      <a:pt x="871" y="237"/>
                      <a:pt x="872" y="237"/>
                    </a:cubicBezTo>
                    <a:cubicBezTo>
                      <a:pt x="867" y="226"/>
                      <a:pt x="859" y="216"/>
                      <a:pt x="851" y="207"/>
                    </a:cubicBezTo>
                    <a:cubicBezTo>
                      <a:pt x="856" y="206"/>
                      <a:pt x="856" y="206"/>
                      <a:pt x="859" y="209"/>
                    </a:cubicBezTo>
                    <a:cubicBezTo>
                      <a:pt x="861" y="213"/>
                      <a:pt x="864" y="216"/>
                      <a:pt x="867" y="219"/>
                    </a:cubicBezTo>
                    <a:cubicBezTo>
                      <a:pt x="868" y="220"/>
                      <a:pt x="869" y="222"/>
                      <a:pt x="871" y="223"/>
                    </a:cubicBezTo>
                    <a:cubicBezTo>
                      <a:pt x="869" y="216"/>
                      <a:pt x="864" y="213"/>
                      <a:pt x="861" y="208"/>
                    </a:cubicBezTo>
                    <a:cubicBezTo>
                      <a:pt x="866" y="206"/>
                      <a:pt x="870" y="208"/>
                      <a:pt x="873" y="212"/>
                    </a:cubicBezTo>
                    <a:cubicBezTo>
                      <a:pt x="878" y="220"/>
                      <a:pt x="882" y="230"/>
                      <a:pt x="887" y="238"/>
                    </a:cubicBezTo>
                    <a:cubicBezTo>
                      <a:pt x="890" y="243"/>
                      <a:pt x="892" y="248"/>
                      <a:pt x="894" y="253"/>
                    </a:cubicBezTo>
                    <a:cubicBezTo>
                      <a:pt x="895" y="256"/>
                      <a:pt x="896" y="259"/>
                      <a:pt x="897" y="262"/>
                    </a:cubicBezTo>
                    <a:cubicBezTo>
                      <a:pt x="891" y="262"/>
                      <a:pt x="886" y="262"/>
                      <a:pt x="881" y="262"/>
                    </a:cubicBezTo>
                    <a:close/>
                    <a:moveTo>
                      <a:pt x="917" y="263"/>
                    </a:moveTo>
                    <a:cubicBezTo>
                      <a:pt x="915" y="257"/>
                      <a:pt x="913" y="252"/>
                      <a:pt x="910" y="247"/>
                    </a:cubicBezTo>
                    <a:cubicBezTo>
                      <a:pt x="910" y="247"/>
                      <a:pt x="910" y="247"/>
                      <a:pt x="909" y="247"/>
                    </a:cubicBezTo>
                    <a:cubicBezTo>
                      <a:pt x="911" y="252"/>
                      <a:pt x="912" y="257"/>
                      <a:pt x="914" y="263"/>
                    </a:cubicBezTo>
                    <a:cubicBezTo>
                      <a:pt x="913" y="263"/>
                      <a:pt x="911" y="263"/>
                      <a:pt x="910" y="263"/>
                    </a:cubicBezTo>
                    <a:cubicBezTo>
                      <a:pt x="909" y="255"/>
                      <a:pt x="908" y="248"/>
                      <a:pt x="902" y="244"/>
                    </a:cubicBezTo>
                    <a:cubicBezTo>
                      <a:pt x="903" y="247"/>
                      <a:pt x="905" y="250"/>
                      <a:pt x="906" y="253"/>
                    </a:cubicBezTo>
                    <a:cubicBezTo>
                      <a:pt x="907" y="256"/>
                      <a:pt x="907" y="259"/>
                      <a:pt x="908" y="263"/>
                    </a:cubicBezTo>
                    <a:cubicBezTo>
                      <a:pt x="905" y="263"/>
                      <a:pt x="904" y="262"/>
                      <a:pt x="902" y="262"/>
                    </a:cubicBezTo>
                    <a:cubicBezTo>
                      <a:pt x="895" y="243"/>
                      <a:pt x="886" y="226"/>
                      <a:pt x="876" y="208"/>
                    </a:cubicBezTo>
                    <a:cubicBezTo>
                      <a:pt x="880" y="210"/>
                      <a:pt x="882" y="214"/>
                      <a:pt x="885" y="217"/>
                    </a:cubicBezTo>
                    <a:cubicBezTo>
                      <a:pt x="889" y="220"/>
                      <a:pt x="892" y="224"/>
                      <a:pt x="895" y="227"/>
                    </a:cubicBezTo>
                    <a:cubicBezTo>
                      <a:pt x="893" y="219"/>
                      <a:pt x="886" y="215"/>
                      <a:pt x="881" y="209"/>
                    </a:cubicBezTo>
                    <a:cubicBezTo>
                      <a:pt x="882" y="208"/>
                      <a:pt x="882" y="208"/>
                      <a:pt x="882" y="208"/>
                    </a:cubicBezTo>
                    <a:cubicBezTo>
                      <a:pt x="886" y="207"/>
                      <a:pt x="888" y="210"/>
                      <a:pt x="890" y="213"/>
                    </a:cubicBezTo>
                    <a:cubicBezTo>
                      <a:pt x="892" y="216"/>
                      <a:pt x="893" y="219"/>
                      <a:pt x="897" y="221"/>
                    </a:cubicBezTo>
                    <a:cubicBezTo>
                      <a:pt x="896" y="216"/>
                      <a:pt x="893" y="213"/>
                      <a:pt x="890" y="209"/>
                    </a:cubicBezTo>
                    <a:cubicBezTo>
                      <a:pt x="894" y="209"/>
                      <a:pt x="896" y="210"/>
                      <a:pt x="898" y="210"/>
                    </a:cubicBezTo>
                    <a:cubicBezTo>
                      <a:pt x="899" y="210"/>
                      <a:pt x="900" y="211"/>
                      <a:pt x="900" y="211"/>
                    </a:cubicBezTo>
                    <a:cubicBezTo>
                      <a:pt x="903" y="216"/>
                      <a:pt x="908" y="220"/>
                      <a:pt x="909" y="226"/>
                    </a:cubicBezTo>
                    <a:cubicBezTo>
                      <a:pt x="911" y="230"/>
                      <a:pt x="913" y="234"/>
                      <a:pt x="914" y="238"/>
                    </a:cubicBezTo>
                    <a:cubicBezTo>
                      <a:pt x="915" y="240"/>
                      <a:pt x="915" y="241"/>
                      <a:pt x="915" y="242"/>
                    </a:cubicBezTo>
                    <a:cubicBezTo>
                      <a:pt x="917" y="247"/>
                      <a:pt x="919" y="253"/>
                      <a:pt x="921" y="258"/>
                    </a:cubicBezTo>
                    <a:cubicBezTo>
                      <a:pt x="921" y="260"/>
                      <a:pt x="922" y="261"/>
                      <a:pt x="922" y="264"/>
                    </a:cubicBezTo>
                    <a:cubicBezTo>
                      <a:pt x="920" y="264"/>
                      <a:pt x="918" y="264"/>
                      <a:pt x="917" y="263"/>
                    </a:cubicBezTo>
                    <a:close/>
                    <a:moveTo>
                      <a:pt x="946" y="266"/>
                    </a:moveTo>
                    <a:cubicBezTo>
                      <a:pt x="942" y="265"/>
                      <a:pt x="939" y="265"/>
                      <a:pt x="936" y="265"/>
                    </a:cubicBezTo>
                    <a:cubicBezTo>
                      <a:pt x="935" y="256"/>
                      <a:pt x="932" y="249"/>
                      <a:pt x="927" y="242"/>
                    </a:cubicBezTo>
                    <a:cubicBezTo>
                      <a:pt x="929" y="249"/>
                      <a:pt x="933" y="256"/>
                      <a:pt x="933" y="264"/>
                    </a:cubicBezTo>
                    <a:cubicBezTo>
                      <a:pt x="932" y="264"/>
                      <a:pt x="931" y="264"/>
                      <a:pt x="930" y="264"/>
                    </a:cubicBezTo>
                    <a:cubicBezTo>
                      <a:pt x="928" y="264"/>
                      <a:pt x="927" y="264"/>
                      <a:pt x="926" y="264"/>
                    </a:cubicBezTo>
                    <a:cubicBezTo>
                      <a:pt x="922" y="246"/>
                      <a:pt x="916" y="229"/>
                      <a:pt x="908" y="212"/>
                    </a:cubicBezTo>
                    <a:cubicBezTo>
                      <a:pt x="913" y="213"/>
                      <a:pt x="915" y="216"/>
                      <a:pt x="918" y="219"/>
                    </a:cubicBezTo>
                    <a:cubicBezTo>
                      <a:pt x="921" y="222"/>
                      <a:pt x="922" y="226"/>
                      <a:pt x="925" y="230"/>
                    </a:cubicBezTo>
                    <a:cubicBezTo>
                      <a:pt x="926" y="223"/>
                      <a:pt x="921" y="220"/>
                      <a:pt x="918" y="215"/>
                    </a:cubicBezTo>
                    <a:cubicBezTo>
                      <a:pt x="923" y="214"/>
                      <a:pt x="926" y="216"/>
                      <a:pt x="928" y="220"/>
                    </a:cubicBezTo>
                    <a:cubicBezTo>
                      <a:pt x="929" y="224"/>
                      <a:pt x="931" y="227"/>
                      <a:pt x="933" y="231"/>
                    </a:cubicBezTo>
                    <a:cubicBezTo>
                      <a:pt x="935" y="225"/>
                      <a:pt x="929" y="221"/>
                      <a:pt x="930" y="216"/>
                    </a:cubicBezTo>
                    <a:cubicBezTo>
                      <a:pt x="933" y="218"/>
                      <a:pt x="933" y="217"/>
                      <a:pt x="934" y="220"/>
                    </a:cubicBezTo>
                    <a:cubicBezTo>
                      <a:pt x="938" y="230"/>
                      <a:pt x="941" y="239"/>
                      <a:pt x="945" y="248"/>
                    </a:cubicBezTo>
                    <a:cubicBezTo>
                      <a:pt x="947" y="254"/>
                      <a:pt x="947" y="260"/>
                      <a:pt x="946" y="266"/>
                    </a:cubicBezTo>
                    <a:close/>
                    <a:moveTo>
                      <a:pt x="960" y="266"/>
                    </a:moveTo>
                    <a:cubicBezTo>
                      <a:pt x="960" y="266"/>
                      <a:pt x="959" y="266"/>
                      <a:pt x="959" y="266"/>
                    </a:cubicBezTo>
                    <a:cubicBezTo>
                      <a:pt x="959" y="264"/>
                      <a:pt x="959" y="263"/>
                      <a:pt x="959" y="261"/>
                    </a:cubicBezTo>
                    <a:cubicBezTo>
                      <a:pt x="960" y="261"/>
                      <a:pt x="960" y="261"/>
                      <a:pt x="960" y="261"/>
                    </a:cubicBezTo>
                    <a:cubicBezTo>
                      <a:pt x="960" y="263"/>
                      <a:pt x="960" y="264"/>
                      <a:pt x="960" y="266"/>
                    </a:cubicBezTo>
                    <a:close/>
                    <a:moveTo>
                      <a:pt x="960" y="257"/>
                    </a:moveTo>
                    <a:cubicBezTo>
                      <a:pt x="959" y="255"/>
                      <a:pt x="958" y="252"/>
                      <a:pt x="958" y="250"/>
                    </a:cubicBezTo>
                    <a:cubicBezTo>
                      <a:pt x="957" y="250"/>
                      <a:pt x="957" y="250"/>
                      <a:pt x="957" y="250"/>
                    </a:cubicBezTo>
                    <a:cubicBezTo>
                      <a:pt x="957" y="255"/>
                      <a:pt x="956" y="261"/>
                      <a:pt x="956" y="266"/>
                    </a:cubicBezTo>
                    <a:cubicBezTo>
                      <a:pt x="954" y="266"/>
                      <a:pt x="952" y="266"/>
                      <a:pt x="949" y="266"/>
                    </a:cubicBezTo>
                    <a:cubicBezTo>
                      <a:pt x="949" y="264"/>
                      <a:pt x="950" y="262"/>
                      <a:pt x="950" y="260"/>
                    </a:cubicBezTo>
                    <a:cubicBezTo>
                      <a:pt x="949" y="256"/>
                      <a:pt x="950" y="252"/>
                      <a:pt x="948" y="248"/>
                    </a:cubicBezTo>
                    <a:cubicBezTo>
                      <a:pt x="945" y="239"/>
                      <a:pt x="942" y="230"/>
                      <a:pt x="938" y="221"/>
                    </a:cubicBezTo>
                    <a:cubicBezTo>
                      <a:pt x="938" y="220"/>
                      <a:pt x="938" y="219"/>
                      <a:pt x="937" y="218"/>
                    </a:cubicBezTo>
                    <a:cubicBezTo>
                      <a:pt x="938" y="218"/>
                      <a:pt x="938" y="217"/>
                      <a:pt x="938" y="217"/>
                    </a:cubicBezTo>
                    <a:cubicBezTo>
                      <a:pt x="945" y="220"/>
                      <a:pt x="945" y="227"/>
                      <a:pt x="949" y="232"/>
                    </a:cubicBezTo>
                    <a:cubicBezTo>
                      <a:pt x="949" y="227"/>
                      <a:pt x="947" y="223"/>
                      <a:pt x="945" y="218"/>
                    </a:cubicBezTo>
                    <a:cubicBezTo>
                      <a:pt x="948" y="218"/>
                      <a:pt x="949" y="220"/>
                      <a:pt x="950" y="223"/>
                    </a:cubicBezTo>
                    <a:cubicBezTo>
                      <a:pt x="951" y="225"/>
                      <a:pt x="952" y="228"/>
                      <a:pt x="954" y="231"/>
                    </a:cubicBezTo>
                    <a:cubicBezTo>
                      <a:pt x="956" y="227"/>
                      <a:pt x="952" y="223"/>
                      <a:pt x="952" y="220"/>
                    </a:cubicBezTo>
                    <a:cubicBezTo>
                      <a:pt x="955" y="219"/>
                      <a:pt x="956" y="221"/>
                      <a:pt x="957" y="223"/>
                    </a:cubicBezTo>
                    <a:cubicBezTo>
                      <a:pt x="959" y="232"/>
                      <a:pt x="960" y="241"/>
                      <a:pt x="961" y="250"/>
                    </a:cubicBezTo>
                    <a:cubicBezTo>
                      <a:pt x="961" y="253"/>
                      <a:pt x="961" y="255"/>
                      <a:pt x="961" y="257"/>
                    </a:cubicBezTo>
                    <a:cubicBezTo>
                      <a:pt x="960" y="257"/>
                      <a:pt x="960" y="257"/>
                      <a:pt x="960" y="257"/>
                    </a:cubicBezTo>
                    <a:close/>
                    <a:moveTo>
                      <a:pt x="972" y="267"/>
                    </a:moveTo>
                    <a:cubicBezTo>
                      <a:pt x="970" y="267"/>
                      <a:pt x="967" y="267"/>
                      <a:pt x="964" y="267"/>
                    </a:cubicBezTo>
                    <a:cubicBezTo>
                      <a:pt x="964" y="259"/>
                      <a:pt x="965" y="251"/>
                      <a:pt x="964" y="244"/>
                    </a:cubicBezTo>
                    <a:cubicBezTo>
                      <a:pt x="964" y="237"/>
                      <a:pt x="962" y="229"/>
                      <a:pt x="961" y="222"/>
                    </a:cubicBezTo>
                    <a:cubicBezTo>
                      <a:pt x="961" y="221"/>
                      <a:pt x="962" y="221"/>
                      <a:pt x="962" y="221"/>
                    </a:cubicBezTo>
                    <a:cubicBezTo>
                      <a:pt x="963" y="222"/>
                      <a:pt x="964" y="223"/>
                      <a:pt x="965" y="224"/>
                    </a:cubicBezTo>
                    <a:cubicBezTo>
                      <a:pt x="966" y="228"/>
                      <a:pt x="968" y="233"/>
                      <a:pt x="967" y="238"/>
                    </a:cubicBezTo>
                    <a:cubicBezTo>
                      <a:pt x="967" y="240"/>
                      <a:pt x="967" y="242"/>
                      <a:pt x="970" y="244"/>
                    </a:cubicBezTo>
                    <a:cubicBezTo>
                      <a:pt x="970" y="239"/>
                      <a:pt x="970" y="236"/>
                      <a:pt x="970" y="233"/>
                    </a:cubicBezTo>
                    <a:cubicBezTo>
                      <a:pt x="969" y="229"/>
                      <a:pt x="968" y="226"/>
                      <a:pt x="967" y="222"/>
                    </a:cubicBezTo>
                    <a:cubicBezTo>
                      <a:pt x="970" y="223"/>
                      <a:pt x="973" y="224"/>
                      <a:pt x="975" y="224"/>
                    </a:cubicBezTo>
                    <a:cubicBezTo>
                      <a:pt x="978" y="239"/>
                      <a:pt x="978" y="253"/>
                      <a:pt x="972" y="267"/>
                    </a:cubicBezTo>
                    <a:close/>
                    <a:moveTo>
                      <a:pt x="1002" y="270"/>
                    </a:moveTo>
                    <a:cubicBezTo>
                      <a:pt x="1002" y="267"/>
                      <a:pt x="1004" y="263"/>
                      <a:pt x="1001" y="260"/>
                    </a:cubicBezTo>
                    <a:cubicBezTo>
                      <a:pt x="1001" y="264"/>
                      <a:pt x="1000" y="266"/>
                      <a:pt x="1000" y="269"/>
                    </a:cubicBezTo>
                    <a:cubicBezTo>
                      <a:pt x="998" y="269"/>
                      <a:pt x="997" y="269"/>
                      <a:pt x="996" y="269"/>
                    </a:cubicBezTo>
                    <a:cubicBezTo>
                      <a:pt x="997" y="265"/>
                      <a:pt x="998" y="261"/>
                      <a:pt x="995" y="257"/>
                    </a:cubicBezTo>
                    <a:cubicBezTo>
                      <a:pt x="994" y="261"/>
                      <a:pt x="995" y="265"/>
                      <a:pt x="993" y="268"/>
                    </a:cubicBezTo>
                    <a:cubicBezTo>
                      <a:pt x="991" y="268"/>
                      <a:pt x="989" y="268"/>
                      <a:pt x="987" y="268"/>
                    </a:cubicBezTo>
                    <a:cubicBezTo>
                      <a:pt x="986" y="254"/>
                      <a:pt x="988" y="240"/>
                      <a:pt x="982" y="227"/>
                    </a:cubicBezTo>
                    <a:cubicBezTo>
                      <a:pt x="984" y="226"/>
                      <a:pt x="985" y="228"/>
                      <a:pt x="986" y="230"/>
                    </a:cubicBezTo>
                    <a:cubicBezTo>
                      <a:pt x="988" y="234"/>
                      <a:pt x="990" y="239"/>
                      <a:pt x="993" y="244"/>
                    </a:cubicBezTo>
                    <a:cubicBezTo>
                      <a:pt x="994" y="240"/>
                      <a:pt x="992" y="238"/>
                      <a:pt x="991" y="236"/>
                    </a:cubicBezTo>
                    <a:cubicBezTo>
                      <a:pt x="990" y="234"/>
                      <a:pt x="990" y="232"/>
                      <a:pt x="989" y="229"/>
                    </a:cubicBezTo>
                    <a:cubicBezTo>
                      <a:pt x="989" y="229"/>
                      <a:pt x="990" y="229"/>
                      <a:pt x="990" y="229"/>
                    </a:cubicBezTo>
                    <a:cubicBezTo>
                      <a:pt x="991" y="231"/>
                      <a:pt x="992" y="233"/>
                      <a:pt x="993" y="235"/>
                    </a:cubicBezTo>
                    <a:cubicBezTo>
                      <a:pt x="995" y="237"/>
                      <a:pt x="995" y="240"/>
                      <a:pt x="999" y="242"/>
                    </a:cubicBezTo>
                    <a:cubicBezTo>
                      <a:pt x="998" y="239"/>
                      <a:pt x="997" y="236"/>
                      <a:pt x="996" y="234"/>
                    </a:cubicBezTo>
                    <a:cubicBezTo>
                      <a:pt x="997" y="235"/>
                      <a:pt x="999" y="236"/>
                      <a:pt x="999" y="237"/>
                    </a:cubicBezTo>
                    <a:cubicBezTo>
                      <a:pt x="1004" y="248"/>
                      <a:pt x="1009" y="259"/>
                      <a:pt x="1010" y="271"/>
                    </a:cubicBezTo>
                    <a:cubicBezTo>
                      <a:pt x="1007" y="271"/>
                      <a:pt x="1005" y="270"/>
                      <a:pt x="1002" y="270"/>
                    </a:cubicBezTo>
                    <a:close/>
                    <a:moveTo>
                      <a:pt x="1015" y="273"/>
                    </a:moveTo>
                    <a:cubicBezTo>
                      <a:pt x="1013" y="258"/>
                      <a:pt x="1008" y="245"/>
                      <a:pt x="1001" y="231"/>
                    </a:cubicBezTo>
                    <a:cubicBezTo>
                      <a:pt x="1006" y="231"/>
                      <a:pt x="1010" y="232"/>
                      <a:pt x="1012" y="237"/>
                    </a:cubicBezTo>
                    <a:cubicBezTo>
                      <a:pt x="1012" y="239"/>
                      <a:pt x="1014" y="242"/>
                      <a:pt x="1017" y="242"/>
                    </a:cubicBezTo>
                    <a:cubicBezTo>
                      <a:pt x="1015" y="239"/>
                      <a:pt x="1014" y="237"/>
                      <a:pt x="1012" y="233"/>
                    </a:cubicBezTo>
                    <a:cubicBezTo>
                      <a:pt x="1015" y="234"/>
                      <a:pt x="1018" y="233"/>
                      <a:pt x="1019" y="235"/>
                    </a:cubicBezTo>
                    <a:cubicBezTo>
                      <a:pt x="1022" y="238"/>
                      <a:pt x="1024" y="242"/>
                      <a:pt x="1026" y="245"/>
                    </a:cubicBezTo>
                    <a:cubicBezTo>
                      <a:pt x="1031" y="252"/>
                      <a:pt x="1031" y="260"/>
                      <a:pt x="1032" y="268"/>
                    </a:cubicBezTo>
                    <a:cubicBezTo>
                      <a:pt x="1033" y="271"/>
                      <a:pt x="1033" y="273"/>
                      <a:pt x="1033" y="277"/>
                    </a:cubicBezTo>
                    <a:cubicBezTo>
                      <a:pt x="1027" y="275"/>
                      <a:pt x="1021" y="274"/>
                      <a:pt x="1015" y="273"/>
                    </a:cubicBezTo>
                    <a:close/>
                    <a:moveTo>
                      <a:pt x="1061" y="274"/>
                    </a:moveTo>
                    <a:cubicBezTo>
                      <a:pt x="1059" y="275"/>
                      <a:pt x="1057" y="275"/>
                      <a:pt x="1054" y="276"/>
                    </a:cubicBezTo>
                    <a:cubicBezTo>
                      <a:pt x="1054" y="273"/>
                      <a:pt x="1054" y="271"/>
                      <a:pt x="1054" y="269"/>
                    </a:cubicBezTo>
                    <a:cubicBezTo>
                      <a:pt x="1054" y="267"/>
                      <a:pt x="1054" y="265"/>
                      <a:pt x="1053" y="264"/>
                    </a:cubicBezTo>
                    <a:cubicBezTo>
                      <a:pt x="1053" y="262"/>
                      <a:pt x="1054" y="260"/>
                      <a:pt x="1051" y="258"/>
                    </a:cubicBezTo>
                    <a:cubicBezTo>
                      <a:pt x="1051" y="264"/>
                      <a:pt x="1051" y="270"/>
                      <a:pt x="1051" y="276"/>
                    </a:cubicBezTo>
                    <a:cubicBezTo>
                      <a:pt x="1050" y="276"/>
                      <a:pt x="1049" y="276"/>
                      <a:pt x="1048" y="276"/>
                    </a:cubicBezTo>
                    <a:cubicBezTo>
                      <a:pt x="1048" y="270"/>
                      <a:pt x="1050" y="264"/>
                      <a:pt x="1044" y="260"/>
                    </a:cubicBezTo>
                    <a:cubicBezTo>
                      <a:pt x="1046" y="265"/>
                      <a:pt x="1046" y="271"/>
                      <a:pt x="1045" y="277"/>
                    </a:cubicBezTo>
                    <a:cubicBezTo>
                      <a:pt x="1043" y="277"/>
                      <a:pt x="1040" y="277"/>
                      <a:pt x="1038" y="277"/>
                    </a:cubicBezTo>
                    <a:cubicBezTo>
                      <a:pt x="1036" y="262"/>
                      <a:pt x="1035" y="248"/>
                      <a:pt x="1025" y="236"/>
                    </a:cubicBezTo>
                    <a:cubicBezTo>
                      <a:pt x="1029" y="236"/>
                      <a:pt x="1031" y="237"/>
                      <a:pt x="1032" y="239"/>
                    </a:cubicBezTo>
                    <a:cubicBezTo>
                      <a:pt x="1033" y="241"/>
                      <a:pt x="1034" y="243"/>
                      <a:pt x="1036" y="245"/>
                    </a:cubicBezTo>
                    <a:cubicBezTo>
                      <a:pt x="1037" y="247"/>
                      <a:pt x="1038" y="249"/>
                      <a:pt x="1040" y="250"/>
                    </a:cubicBezTo>
                    <a:cubicBezTo>
                      <a:pt x="1040" y="250"/>
                      <a:pt x="1040" y="250"/>
                      <a:pt x="1041" y="249"/>
                    </a:cubicBezTo>
                    <a:cubicBezTo>
                      <a:pt x="1040" y="248"/>
                      <a:pt x="1039" y="246"/>
                      <a:pt x="1038" y="244"/>
                    </a:cubicBezTo>
                    <a:cubicBezTo>
                      <a:pt x="1037" y="242"/>
                      <a:pt x="1036" y="240"/>
                      <a:pt x="1034" y="238"/>
                    </a:cubicBezTo>
                    <a:cubicBezTo>
                      <a:pt x="1041" y="237"/>
                      <a:pt x="1041" y="243"/>
                      <a:pt x="1046" y="246"/>
                    </a:cubicBezTo>
                    <a:cubicBezTo>
                      <a:pt x="1045" y="244"/>
                      <a:pt x="1045" y="242"/>
                      <a:pt x="1044" y="240"/>
                    </a:cubicBezTo>
                    <a:cubicBezTo>
                      <a:pt x="1049" y="242"/>
                      <a:pt x="1053" y="243"/>
                      <a:pt x="1057" y="244"/>
                    </a:cubicBezTo>
                    <a:cubicBezTo>
                      <a:pt x="1059" y="245"/>
                      <a:pt x="1060" y="246"/>
                      <a:pt x="1061" y="248"/>
                    </a:cubicBezTo>
                    <a:cubicBezTo>
                      <a:pt x="1061" y="251"/>
                      <a:pt x="1061" y="254"/>
                      <a:pt x="1062" y="257"/>
                    </a:cubicBezTo>
                    <a:cubicBezTo>
                      <a:pt x="1063" y="263"/>
                      <a:pt x="1063" y="268"/>
                      <a:pt x="1061" y="274"/>
                    </a:cubicBezTo>
                    <a:close/>
                    <a:moveTo>
                      <a:pt x="1081" y="268"/>
                    </a:moveTo>
                    <a:cubicBezTo>
                      <a:pt x="1081" y="263"/>
                      <a:pt x="1081" y="263"/>
                      <a:pt x="1078" y="260"/>
                    </a:cubicBezTo>
                    <a:cubicBezTo>
                      <a:pt x="1078" y="262"/>
                      <a:pt x="1079" y="264"/>
                      <a:pt x="1078" y="266"/>
                    </a:cubicBezTo>
                    <a:cubicBezTo>
                      <a:pt x="1078" y="268"/>
                      <a:pt x="1078" y="270"/>
                      <a:pt x="1075" y="269"/>
                    </a:cubicBezTo>
                    <a:cubicBezTo>
                      <a:pt x="1075" y="263"/>
                      <a:pt x="1075" y="263"/>
                      <a:pt x="1073" y="261"/>
                    </a:cubicBezTo>
                    <a:cubicBezTo>
                      <a:pt x="1073" y="265"/>
                      <a:pt x="1073" y="267"/>
                      <a:pt x="1073" y="271"/>
                    </a:cubicBezTo>
                    <a:cubicBezTo>
                      <a:pt x="1071" y="271"/>
                      <a:pt x="1068" y="272"/>
                      <a:pt x="1065" y="273"/>
                    </a:cubicBezTo>
                    <a:cubicBezTo>
                      <a:pt x="1067" y="264"/>
                      <a:pt x="1066" y="256"/>
                      <a:pt x="1065" y="247"/>
                    </a:cubicBezTo>
                    <a:cubicBezTo>
                      <a:pt x="1069" y="248"/>
                      <a:pt x="1074" y="249"/>
                      <a:pt x="1078" y="250"/>
                    </a:cubicBezTo>
                    <a:cubicBezTo>
                      <a:pt x="1081" y="251"/>
                      <a:pt x="1082" y="253"/>
                      <a:pt x="1083" y="256"/>
                    </a:cubicBezTo>
                    <a:cubicBezTo>
                      <a:pt x="1083" y="259"/>
                      <a:pt x="1083" y="262"/>
                      <a:pt x="1083" y="265"/>
                    </a:cubicBezTo>
                    <a:cubicBezTo>
                      <a:pt x="1083" y="267"/>
                      <a:pt x="1083" y="268"/>
                      <a:pt x="1081" y="268"/>
                    </a:cubicBezTo>
                    <a:close/>
                    <a:moveTo>
                      <a:pt x="1096" y="264"/>
                    </a:moveTo>
                    <a:cubicBezTo>
                      <a:pt x="1093" y="265"/>
                      <a:pt x="1090" y="266"/>
                      <a:pt x="1087" y="266"/>
                    </a:cubicBezTo>
                    <a:cubicBezTo>
                      <a:pt x="1087" y="264"/>
                      <a:pt x="1087" y="262"/>
                      <a:pt x="1087" y="260"/>
                    </a:cubicBezTo>
                    <a:cubicBezTo>
                      <a:pt x="1087" y="257"/>
                      <a:pt x="1087" y="255"/>
                      <a:pt x="1086" y="253"/>
                    </a:cubicBezTo>
                    <a:cubicBezTo>
                      <a:pt x="1089" y="253"/>
                      <a:pt x="1090" y="255"/>
                      <a:pt x="1091" y="257"/>
                    </a:cubicBezTo>
                    <a:cubicBezTo>
                      <a:pt x="1091" y="258"/>
                      <a:pt x="1091" y="260"/>
                      <a:pt x="1094" y="261"/>
                    </a:cubicBezTo>
                    <a:cubicBezTo>
                      <a:pt x="1093" y="259"/>
                      <a:pt x="1093" y="258"/>
                      <a:pt x="1093" y="257"/>
                    </a:cubicBezTo>
                    <a:cubicBezTo>
                      <a:pt x="1093" y="256"/>
                      <a:pt x="1093" y="255"/>
                      <a:pt x="1093" y="254"/>
                    </a:cubicBezTo>
                    <a:cubicBezTo>
                      <a:pt x="1098" y="255"/>
                      <a:pt x="1098" y="258"/>
                      <a:pt x="1096" y="264"/>
                    </a:cubicBezTo>
                    <a:close/>
                    <a:moveTo>
                      <a:pt x="1100" y="263"/>
                    </a:moveTo>
                    <a:cubicBezTo>
                      <a:pt x="1101" y="261"/>
                      <a:pt x="1101" y="260"/>
                      <a:pt x="1101" y="259"/>
                    </a:cubicBezTo>
                    <a:cubicBezTo>
                      <a:pt x="1101" y="258"/>
                      <a:pt x="1101" y="257"/>
                      <a:pt x="1101" y="256"/>
                    </a:cubicBezTo>
                    <a:cubicBezTo>
                      <a:pt x="1105" y="258"/>
                      <a:pt x="1110" y="258"/>
                      <a:pt x="1113" y="261"/>
                    </a:cubicBezTo>
                    <a:cubicBezTo>
                      <a:pt x="1109" y="262"/>
                      <a:pt x="1105" y="262"/>
                      <a:pt x="1100" y="263"/>
                    </a:cubicBezTo>
                    <a:close/>
                    <a:moveTo>
                      <a:pt x="1141" y="262"/>
                    </a:moveTo>
                    <a:cubicBezTo>
                      <a:pt x="1138" y="262"/>
                      <a:pt x="1134" y="260"/>
                      <a:pt x="1130" y="259"/>
                    </a:cubicBezTo>
                    <a:cubicBezTo>
                      <a:pt x="1129" y="259"/>
                      <a:pt x="1127" y="258"/>
                      <a:pt x="1125" y="257"/>
                    </a:cubicBezTo>
                    <a:cubicBezTo>
                      <a:pt x="1114" y="255"/>
                      <a:pt x="1103" y="252"/>
                      <a:pt x="1092" y="250"/>
                    </a:cubicBezTo>
                    <a:cubicBezTo>
                      <a:pt x="1086" y="248"/>
                      <a:pt x="1079" y="246"/>
                      <a:pt x="1073" y="245"/>
                    </a:cubicBezTo>
                    <a:cubicBezTo>
                      <a:pt x="1067" y="243"/>
                      <a:pt x="1060" y="241"/>
                      <a:pt x="1054" y="238"/>
                    </a:cubicBezTo>
                    <a:cubicBezTo>
                      <a:pt x="1040" y="233"/>
                      <a:pt x="1026" y="230"/>
                      <a:pt x="1011" y="228"/>
                    </a:cubicBezTo>
                    <a:cubicBezTo>
                      <a:pt x="1003" y="226"/>
                      <a:pt x="995" y="225"/>
                      <a:pt x="987" y="222"/>
                    </a:cubicBezTo>
                    <a:cubicBezTo>
                      <a:pt x="972" y="217"/>
                      <a:pt x="957" y="215"/>
                      <a:pt x="942" y="212"/>
                    </a:cubicBezTo>
                    <a:cubicBezTo>
                      <a:pt x="929" y="210"/>
                      <a:pt x="916" y="208"/>
                      <a:pt x="903" y="206"/>
                    </a:cubicBezTo>
                    <a:cubicBezTo>
                      <a:pt x="895" y="204"/>
                      <a:pt x="887" y="203"/>
                      <a:pt x="878" y="202"/>
                    </a:cubicBezTo>
                    <a:cubicBezTo>
                      <a:pt x="873" y="202"/>
                      <a:pt x="868" y="202"/>
                      <a:pt x="863" y="202"/>
                    </a:cubicBezTo>
                    <a:cubicBezTo>
                      <a:pt x="846" y="200"/>
                      <a:pt x="829" y="199"/>
                      <a:pt x="812" y="201"/>
                    </a:cubicBezTo>
                    <a:cubicBezTo>
                      <a:pt x="811" y="201"/>
                      <a:pt x="809" y="201"/>
                      <a:pt x="807" y="201"/>
                    </a:cubicBezTo>
                    <a:cubicBezTo>
                      <a:pt x="790" y="201"/>
                      <a:pt x="772" y="202"/>
                      <a:pt x="755" y="202"/>
                    </a:cubicBezTo>
                    <a:cubicBezTo>
                      <a:pt x="739" y="202"/>
                      <a:pt x="723" y="202"/>
                      <a:pt x="707" y="205"/>
                    </a:cubicBezTo>
                    <a:cubicBezTo>
                      <a:pt x="684" y="208"/>
                      <a:pt x="661" y="211"/>
                      <a:pt x="639" y="217"/>
                    </a:cubicBezTo>
                    <a:cubicBezTo>
                      <a:pt x="618" y="223"/>
                      <a:pt x="598" y="228"/>
                      <a:pt x="579" y="237"/>
                    </a:cubicBezTo>
                    <a:cubicBezTo>
                      <a:pt x="570" y="241"/>
                      <a:pt x="561" y="245"/>
                      <a:pt x="551" y="250"/>
                    </a:cubicBezTo>
                    <a:cubicBezTo>
                      <a:pt x="544" y="254"/>
                      <a:pt x="537" y="258"/>
                      <a:pt x="530" y="261"/>
                    </a:cubicBezTo>
                    <a:cubicBezTo>
                      <a:pt x="500" y="274"/>
                      <a:pt x="471" y="288"/>
                      <a:pt x="444" y="305"/>
                    </a:cubicBezTo>
                    <a:cubicBezTo>
                      <a:pt x="434" y="311"/>
                      <a:pt x="425" y="317"/>
                      <a:pt x="416" y="323"/>
                    </a:cubicBezTo>
                    <a:cubicBezTo>
                      <a:pt x="412" y="325"/>
                      <a:pt x="408" y="328"/>
                      <a:pt x="404" y="330"/>
                    </a:cubicBezTo>
                    <a:cubicBezTo>
                      <a:pt x="405" y="330"/>
                      <a:pt x="405" y="330"/>
                      <a:pt x="405" y="330"/>
                    </a:cubicBezTo>
                    <a:cubicBezTo>
                      <a:pt x="403" y="331"/>
                      <a:pt x="402" y="332"/>
                      <a:pt x="400" y="333"/>
                    </a:cubicBezTo>
                    <a:cubicBezTo>
                      <a:pt x="388" y="342"/>
                      <a:pt x="376" y="351"/>
                      <a:pt x="364" y="359"/>
                    </a:cubicBezTo>
                    <a:cubicBezTo>
                      <a:pt x="348" y="370"/>
                      <a:pt x="332" y="381"/>
                      <a:pt x="317" y="394"/>
                    </a:cubicBezTo>
                    <a:cubicBezTo>
                      <a:pt x="301" y="408"/>
                      <a:pt x="284" y="421"/>
                      <a:pt x="268" y="435"/>
                    </a:cubicBezTo>
                    <a:cubicBezTo>
                      <a:pt x="251" y="450"/>
                      <a:pt x="233" y="463"/>
                      <a:pt x="217" y="479"/>
                    </a:cubicBezTo>
                    <a:cubicBezTo>
                      <a:pt x="206" y="490"/>
                      <a:pt x="193" y="501"/>
                      <a:pt x="181" y="512"/>
                    </a:cubicBezTo>
                    <a:cubicBezTo>
                      <a:pt x="171" y="522"/>
                      <a:pt x="161" y="533"/>
                      <a:pt x="151" y="543"/>
                    </a:cubicBezTo>
                    <a:cubicBezTo>
                      <a:pt x="142" y="551"/>
                      <a:pt x="134" y="560"/>
                      <a:pt x="126" y="568"/>
                    </a:cubicBezTo>
                    <a:cubicBezTo>
                      <a:pt x="119" y="575"/>
                      <a:pt x="111" y="582"/>
                      <a:pt x="104" y="590"/>
                    </a:cubicBezTo>
                    <a:cubicBezTo>
                      <a:pt x="87" y="608"/>
                      <a:pt x="71" y="627"/>
                      <a:pt x="56" y="646"/>
                    </a:cubicBezTo>
                    <a:cubicBezTo>
                      <a:pt x="54" y="649"/>
                      <a:pt x="52" y="651"/>
                      <a:pt x="50" y="653"/>
                    </a:cubicBezTo>
                    <a:cubicBezTo>
                      <a:pt x="50" y="653"/>
                      <a:pt x="50" y="653"/>
                      <a:pt x="49" y="652"/>
                    </a:cubicBezTo>
                    <a:cubicBezTo>
                      <a:pt x="51" y="650"/>
                      <a:pt x="53" y="647"/>
                      <a:pt x="54" y="645"/>
                    </a:cubicBezTo>
                    <a:cubicBezTo>
                      <a:pt x="59" y="637"/>
                      <a:pt x="66" y="630"/>
                      <a:pt x="72" y="623"/>
                    </a:cubicBezTo>
                    <a:cubicBezTo>
                      <a:pt x="81" y="613"/>
                      <a:pt x="90" y="602"/>
                      <a:pt x="99" y="591"/>
                    </a:cubicBezTo>
                    <a:cubicBezTo>
                      <a:pt x="111" y="578"/>
                      <a:pt x="124" y="566"/>
                      <a:pt x="137" y="553"/>
                    </a:cubicBezTo>
                    <a:cubicBezTo>
                      <a:pt x="145" y="545"/>
                      <a:pt x="153" y="537"/>
                      <a:pt x="161" y="529"/>
                    </a:cubicBezTo>
                    <a:cubicBezTo>
                      <a:pt x="162" y="528"/>
                      <a:pt x="163" y="527"/>
                      <a:pt x="164" y="526"/>
                    </a:cubicBezTo>
                    <a:cubicBezTo>
                      <a:pt x="159" y="527"/>
                      <a:pt x="156" y="530"/>
                      <a:pt x="153" y="533"/>
                    </a:cubicBezTo>
                    <a:cubicBezTo>
                      <a:pt x="141" y="546"/>
                      <a:pt x="128" y="558"/>
                      <a:pt x="116" y="570"/>
                    </a:cubicBezTo>
                    <a:cubicBezTo>
                      <a:pt x="106" y="580"/>
                      <a:pt x="97" y="590"/>
                      <a:pt x="88" y="601"/>
                    </a:cubicBezTo>
                    <a:cubicBezTo>
                      <a:pt x="80" y="609"/>
                      <a:pt x="72" y="618"/>
                      <a:pt x="64" y="627"/>
                    </a:cubicBezTo>
                    <a:cubicBezTo>
                      <a:pt x="61" y="632"/>
                      <a:pt x="56" y="637"/>
                      <a:pt x="53" y="641"/>
                    </a:cubicBezTo>
                    <a:cubicBezTo>
                      <a:pt x="43" y="655"/>
                      <a:pt x="34" y="669"/>
                      <a:pt x="25" y="683"/>
                    </a:cubicBezTo>
                    <a:cubicBezTo>
                      <a:pt x="24" y="685"/>
                      <a:pt x="22" y="685"/>
                      <a:pt x="20" y="684"/>
                    </a:cubicBezTo>
                    <a:cubicBezTo>
                      <a:pt x="23" y="680"/>
                      <a:pt x="27" y="676"/>
                      <a:pt x="30" y="672"/>
                    </a:cubicBezTo>
                    <a:cubicBezTo>
                      <a:pt x="36" y="662"/>
                      <a:pt x="43" y="652"/>
                      <a:pt x="50" y="642"/>
                    </a:cubicBezTo>
                    <a:cubicBezTo>
                      <a:pt x="51" y="641"/>
                      <a:pt x="51" y="639"/>
                      <a:pt x="52" y="638"/>
                    </a:cubicBezTo>
                    <a:cubicBezTo>
                      <a:pt x="52" y="638"/>
                      <a:pt x="51" y="637"/>
                      <a:pt x="51" y="637"/>
                    </a:cubicBezTo>
                    <a:cubicBezTo>
                      <a:pt x="44" y="647"/>
                      <a:pt x="36" y="658"/>
                      <a:pt x="29" y="668"/>
                    </a:cubicBezTo>
                    <a:cubicBezTo>
                      <a:pt x="25" y="672"/>
                      <a:pt x="22" y="677"/>
                      <a:pt x="18" y="681"/>
                    </a:cubicBezTo>
                    <a:cubicBezTo>
                      <a:pt x="18" y="682"/>
                      <a:pt x="17" y="682"/>
                      <a:pt x="16" y="682"/>
                    </a:cubicBezTo>
                    <a:cubicBezTo>
                      <a:pt x="16" y="682"/>
                      <a:pt x="16" y="682"/>
                      <a:pt x="16" y="682"/>
                    </a:cubicBezTo>
                    <a:cubicBezTo>
                      <a:pt x="18" y="678"/>
                      <a:pt x="20" y="674"/>
                      <a:pt x="22" y="670"/>
                    </a:cubicBezTo>
                    <a:cubicBezTo>
                      <a:pt x="21" y="670"/>
                      <a:pt x="21" y="669"/>
                      <a:pt x="21" y="669"/>
                    </a:cubicBezTo>
                    <a:cubicBezTo>
                      <a:pt x="19" y="671"/>
                      <a:pt x="18" y="673"/>
                      <a:pt x="17" y="675"/>
                    </a:cubicBezTo>
                    <a:cubicBezTo>
                      <a:pt x="15" y="677"/>
                      <a:pt x="15" y="679"/>
                      <a:pt x="12" y="680"/>
                    </a:cubicBezTo>
                    <a:cubicBezTo>
                      <a:pt x="14" y="675"/>
                      <a:pt x="17" y="670"/>
                      <a:pt x="19" y="666"/>
                    </a:cubicBezTo>
                    <a:cubicBezTo>
                      <a:pt x="21" y="661"/>
                      <a:pt x="26" y="657"/>
                      <a:pt x="27" y="652"/>
                    </a:cubicBezTo>
                    <a:cubicBezTo>
                      <a:pt x="19" y="658"/>
                      <a:pt x="15" y="667"/>
                      <a:pt x="8" y="675"/>
                    </a:cubicBezTo>
                    <a:cubicBezTo>
                      <a:pt x="8" y="672"/>
                      <a:pt x="9" y="671"/>
                      <a:pt x="10" y="669"/>
                    </a:cubicBezTo>
                    <a:cubicBezTo>
                      <a:pt x="14" y="663"/>
                      <a:pt x="19" y="657"/>
                      <a:pt x="23" y="652"/>
                    </a:cubicBezTo>
                    <a:cubicBezTo>
                      <a:pt x="29" y="644"/>
                      <a:pt x="35" y="637"/>
                      <a:pt x="41" y="630"/>
                    </a:cubicBezTo>
                    <a:cubicBezTo>
                      <a:pt x="49" y="621"/>
                      <a:pt x="57" y="613"/>
                      <a:pt x="65" y="604"/>
                    </a:cubicBezTo>
                    <a:cubicBezTo>
                      <a:pt x="75" y="594"/>
                      <a:pt x="85" y="583"/>
                      <a:pt x="95" y="573"/>
                    </a:cubicBezTo>
                    <a:cubicBezTo>
                      <a:pt x="108" y="558"/>
                      <a:pt x="119" y="543"/>
                      <a:pt x="134" y="530"/>
                    </a:cubicBezTo>
                    <a:cubicBezTo>
                      <a:pt x="149" y="516"/>
                      <a:pt x="164" y="502"/>
                      <a:pt x="179" y="488"/>
                    </a:cubicBezTo>
                    <a:cubicBezTo>
                      <a:pt x="193" y="474"/>
                      <a:pt x="208" y="460"/>
                      <a:pt x="223" y="447"/>
                    </a:cubicBezTo>
                    <a:cubicBezTo>
                      <a:pt x="234" y="438"/>
                      <a:pt x="245" y="429"/>
                      <a:pt x="256" y="420"/>
                    </a:cubicBezTo>
                    <a:cubicBezTo>
                      <a:pt x="264" y="413"/>
                      <a:pt x="272" y="407"/>
                      <a:pt x="281" y="401"/>
                    </a:cubicBezTo>
                    <a:cubicBezTo>
                      <a:pt x="293" y="392"/>
                      <a:pt x="304" y="382"/>
                      <a:pt x="317" y="373"/>
                    </a:cubicBezTo>
                    <a:cubicBezTo>
                      <a:pt x="331" y="363"/>
                      <a:pt x="346" y="354"/>
                      <a:pt x="361" y="344"/>
                    </a:cubicBezTo>
                    <a:cubicBezTo>
                      <a:pt x="368" y="339"/>
                      <a:pt x="375" y="334"/>
                      <a:pt x="383" y="329"/>
                    </a:cubicBezTo>
                    <a:cubicBezTo>
                      <a:pt x="386" y="328"/>
                      <a:pt x="389" y="326"/>
                      <a:pt x="392" y="324"/>
                    </a:cubicBezTo>
                    <a:cubicBezTo>
                      <a:pt x="403" y="317"/>
                      <a:pt x="414" y="310"/>
                      <a:pt x="424" y="303"/>
                    </a:cubicBezTo>
                    <a:cubicBezTo>
                      <a:pt x="432" y="298"/>
                      <a:pt x="439" y="293"/>
                      <a:pt x="446" y="289"/>
                    </a:cubicBezTo>
                    <a:cubicBezTo>
                      <a:pt x="461" y="281"/>
                      <a:pt x="476" y="274"/>
                      <a:pt x="490" y="266"/>
                    </a:cubicBezTo>
                    <a:cubicBezTo>
                      <a:pt x="515" y="252"/>
                      <a:pt x="541" y="241"/>
                      <a:pt x="567" y="230"/>
                    </a:cubicBezTo>
                    <a:cubicBezTo>
                      <a:pt x="580" y="225"/>
                      <a:pt x="594" y="220"/>
                      <a:pt x="607" y="215"/>
                    </a:cubicBezTo>
                    <a:cubicBezTo>
                      <a:pt x="607" y="215"/>
                      <a:pt x="608" y="215"/>
                      <a:pt x="608" y="215"/>
                    </a:cubicBezTo>
                    <a:cubicBezTo>
                      <a:pt x="620" y="212"/>
                      <a:pt x="632" y="208"/>
                      <a:pt x="644" y="205"/>
                    </a:cubicBezTo>
                    <a:cubicBezTo>
                      <a:pt x="653" y="203"/>
                      <a:pt x="663" y="201"/>
                      <a:pt x="673" y="199"/>
                    </a:cubicBezTo>
                    <a:cubicBezTo>
                      <a:pt x="680" y="197"/>
                      <a:pt x="687" y="197"/>
                      <a:pt x="695" y="195"/>
                    </a:cubicBezTo>
                    <a:cubicBezTo>
                      <a:pt x="702" y="193"/>
                      <a:pt x="709" y="194"/>
                      <a:pt x="716" y="193"/>
                    </a:cubicBezTo>
                    <a:cubicBezTo>
                      <a:pt x="724" y="191"/>
                      <a:pt x="732" y="192"/>
                      <a:pt x="740" y="192"/>
                    </a:cubicBezTo>
                    <a:cubicBezTo>
                      <a:pt x="741" y="192"/>
                      <a:pt x="741" y="192"/>
                      <a:pt x="742" y="191"/>
                    </a:cubicBezTo>
                    <a:cubicBezTo>
                      <a:pt x="744" y="191"/>
                      <a:pt x="746" y="190"/>
                      <a:pt x="748" y="190"/>
                    </a:cubicBezTo>
                    <a:cubicBezTo>
                      <a:pt x="765" y="189"/>
                      <a:pt x="782" y="187"/>
                      <a:pt x="799" y="188"/>
                    </a:cubicBezTo>
                    <a:cubicBezTo>
                      <a:pt x="800" y="189"/>
                      <a:pt x="801" y="188"/>
                      <a:pt x="803" y="188"/>
                    </a:cubicBezTo>
                    <a:cubicBezTo>
                      <a:pt x="814" y="187"/>
                      <a:pt x="825" y="188"/>
                      <a:pt x="836" y="189"/>
                    </a:cubicBezTo>
                    <a:cubicBezTo>
                      <a:pt x="848" y="190"/>
                      <a:pt x="860" y="191"/>
                      <a:pt x="872" y="192"/>
                    </a:cubicBezTo>
                    <a:cubicBezTo>
                      <a:pt x="879" y="192"/>
                      <a:pt x="886" y="193"/>
                      <a:pt x="894" y="194"/>
                    </a:cubicBezTo>
                    <a:cubicBezTo>
                      <a:pt x="915" y="198"/>
                      <a:pt x="935" y="202"/>
                      <a:pt x="956" y="206"/>
                    </a:cubicBezTo>
                    <a:cubicBezTo>
                      <a:pt x="959" y="207"/>
                      <a:pt x="961" y="207"/>
                      <a:pt x="963" y="208"/>
                    </a:cubicBezTo>
                    <a:cubicBezTo>
                      <a:pt x="967" y="209"/>
                      <a:pt x="970" y="210"/>
                      <a:pt x="974" y="211"/>
                    </a:cubicBezTo>
                    <a:cubicBezTo>
                      <a:pt x="996" y="215"/>
                      <a:pt x="1018" y="221"/>
                      <a:pt x="1039" y="229"/>
                    </a:cubicBezTo>
                    <a:cubicBezTo>
                      <a:pt x="1053" y="234"/>
                      <a:pt x="1067" y="239"/>
                      <a:pt x="1082" y="242"/>
                    </a:cubicBezTo>
                    <a:cubicBezTo>
                      <a:pt x="1091" y="244"/>
                      <a:pt x="1100" y="246"/>
                      <a:pt x="1109" y="248"/>
                    </a:cubicBezTo>
                    <a:cubicBezTo>
                      <a:pt x="1112" y="249"/>
                      <a:pt x="1116" y="250"/>
                      <a:pt x="1119" y="251"/>
                    </a:cubicBezTo>
                    <a:cubicBezTo>
                      <a:pt x="1127" y="255"/>
                      <a:pt x="1136" y="255"/>
                      <a:pt x="1144" y="257"/>
                    </a:cubicBezTo>
                    <a:cubicBezTo>
                      <a:pt x="1149" y="257"/>
                      <a:pt x="1154" y="258"/>
                      <a:pt x="1158" y="258"/>
                    </a:cubicBezTo>
                    <a:cubicBezTo>
                      <a:pt x="1160" y="258"/>
                      <a:pt x="1161" y="258"/>
                      <a:pt x="1161" y="260"/>
                    </a:cubicBezTo>
                    <a:cubicBezTo>
                      <a:pt x="1155" y="263"/>
                      <a:pt x="1148" y="262"/>
                      <a:pt x="1141" y="26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7"/>
              <p:cNvSpPr/>
              <p:nvPr/>
            </p:nvSpPr>
            <p:spPr>
              <a:xfrm>
                <a:off x="2866315" y="1469924"/>
                <a:ext cx="84883" cy="44502"/>
              </a:xfrm>
              <a:custGeom>
                <a:avLst/>
                <a:gdLst/>
                <a:ahLst/>
                <a:cxnLst/>
                <a:rect l="l" t="t" r="r" b="b"/>
                <a:pathLst>
                  <a:path w="90" h="47" extrusionOk="0">
                    <a:moveTo>
                      <a:pt x="90" y="0"/>
                    </a:moveTo>
                    <a:cubicBezTo>
                      <a:pt x="59" y="14"/>
                      <a:pt x="29" y="29"/>
                      <a:pt x="0" y="47"/>
                    </a:cubicBezTo>
                    <a:cubicBezTo>
                      <a:pt x="30" y="32"/>
                      <a:pt x="61" y="17"/>
                      <a:pt x="9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7"/>
              <p:cNvSpPr/>
              <p:nvPr/>
            </p:nvSpPr>
            <p:spPr>
              <a:xfrm>
                <a:off x="2656169" y="1607549"/>
                <a:ext cx="70873" cy="60160"/>
              </a:xfrm>
              <a:custGeom>
                <a:avLst/>
                <a:gdLst/>
                <a:ahLst/>
                <a:cxnLst/>
                <a:rect l="l" t="t" r="r" b="b"/>
                <a:pathLst>
                  <a:path w="75" h="64" extrusionOk="0">
                    <a:moveTo>
                      <a:pt x="75" y="0"/>
                    </a:moveTo>
                    <a:cubicBezTo>
                      <a:pt x="49" y="20"/>
                      <a:pt x="24" y="42"/>
                      <a:pt x="0" y="64"/>
                    </a:cubicBezTo>
                    <a:cubicBezTo>
                      <a:pt x="8" y="61"/>
                      <a:pt x="71" y="6"/>
                      <a:pt x="75"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7"/>
              <p:cNvSpPr/>
              <p:nvPr/>
            </p:nvSpPr>
            <p:spPr>
              <a:xfrm>
                <a:off x="2600954" y="1673477"/>
                <a:ext cx="47798" cy="46150"/>
              </a:xfrm>
              <a:custGeom>
                <a:avLst/>
                <a:gdLst/>
                <a:ahLst/>
                <a:cxnLst/>
                <a:rect l="l" t="t" r="r" b="b"/>
                <a:pathLst>
                  <a:path w="50" h="49" extrusionOk="0">
                    <a:moveTo>
                      <a:pt x="0" y="48"/>
                    </a:moveTo>
                    <a:cubicBezTo>
                      <a:pt x="0" y="49"/>
                      <a:pt x="1" y="49"/>
                      <a:pt x="1" y="49"/>
                    </a:cubicBezTo>
                    <a:cubicBezTo>
                      <a:pt x="2" y="48"/>
                      <a:pt x="3" y="48"/>
                      <a:pt x="3" y="47"/>
                    </a:cubicBezTo>
                    <a:cubicBezTo>
                      <a:pt x="11" y="40"/>
                      <a:pt x="19" y="32"/>
                      <a:pt x="27" y="24"/>
                    </a:cubicBezTo>
                    <a:cubicBezTo>
                      <a:pt x="34" y="18"/>
                      <a:pt x="40" y="12"/>
                      <a:pt x="47" y="6"/>
                    </a:cubicBezTo>
                    <a:cubicBezTo>
                      <a:pt x="48" y="4"/>
                      <a:pt x="50" y="3"/>
                      <a:pt x="49" y="0"/>
                    </a:cubicBezTo>
                    <a:cubicBezTo>
                      <a:pt x="32" y="16"/>
                      <a:pt x="15" y="31"/>
                      <a:pt x="0" y="4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7"/>
              <p:cNvSpPr/>
              <p:nvPr/>
            </p:nvSpPr>
            <p:spPr>
              <a:xfrm>
                <a:off x="2558101" y="1716331"/>
                <a:ext cx="39557" cy="40381"/>
              </a:xfrm>
              <a:custGeom>
                <a:avLst/>
                <a:gdLst/>
                <a:ahLst/>
                <a:cxnLst/>
                <a:rect l="l" t="t" r="r" b="b"/>
                <a:pathLst>
                  <a:path w="42" h="43" extrusionOk="0">
                    <a:moveTo>
                      <a:pt x="0" y="43"/>
                    </a:moveTo>
                    <a:cubicBezTo>
                      <a:pt x="5" y="40"/>
                      <a:pt x="40" y="5"/>
                      <a:pt x="42" y="0"/>
                    </a:cubicBezTo>
                    <a:cubicBezTo>
                      <a:pt x="27" y="13"/>
                      <a:pt x="13" y="27"/>
                      <a:pt x="0" y="4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7"/>
              <p:cNvSpPr/>
              <p:nvPr/>
            </p:nvSpPr>
            <p:spPr>
              <a:xfrm>
                <a:off x="2492997" y="1784731"/>
                <a:ext cx="36260" cy="40381"/>
              </a:xfrm>
              <a:custGeom>
                <a:avLst/>
                <a:gdLst/>
                <a:ahLst/>
                <a:cxnLst/>
                <a:rect l="l" t="t" r="r" b="b"/>
                <a:pathLst>
                  <a:path w="39" h="43" extrusionOk="0">
                    <a:moveTo>
                      <a:pt x="0" y="43"/>
                    </a:moveTo>
                    <a:cubicBezTo>
                      <a:pt x="2" y="42"/>
                      <a:pt x="5" y="40"/>
                      <a:pt x="6" y="38"/>
                    </a:cubicBezTo>
                    <a:cubicBezTo>
                      <a:pt x="13" y="31"/>
                      <a:pt x="20" y="23"/>
                      <a:pt x="27" y="15"/>
                    </a:cubicBezTo>
                    <a:cubicBezTo>
                      <a:pt x="30" y="12"/>
                      <a:pt x="33" y="9"/>
                      <a:pt x="36" y="6"/>
                    </a:cubicBezTo>
                    <a:cubicBezTo>
                      <a:pt x="37" y="4"/>
                      <a:pt x="38" y="2"/>
                      <a:pt x="39" y="0"/>
                    </a:cubicBezTo>
                    <a:cubicBezTo>
                      <a:pt x="25" y="13"/>
                      <a:pt x="12" y="27"/>
                      <a:pt x="0" y="4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7"/>
              <p:cNvSpPr/>
              <p:nvPr/>
            </p:nvSpPr>
            <p:spPr>
              <a:xfrm>
                <a:off x="2769895" y="1542445"/>
                <a:ext cx="53567" cy="35437"/>
              </a:xfrm>
              <a:custGeom>
                <a:avLst/>
                <a:gdLst/>
                <a:ahLst/>
                <a:cxnLst/>
                <a:rect l="l" t="t" r="r" b="b"/>
                <a:pathLst>
                  <a:path w="57" h="38" extrusionOk="0">
                    <a:moveTo>
                      <a:pt x="0" y="38"/>
                    </a:moveTo>
                    <a:cubicBezTo>
                      <a:pt x="2" y="37"/>
                      <a:pt x="3" y="37"/>
                      <a:pt x="4" y="36"/>
                    </a:cubicBezTo>
                    <a:cubicBezTo>
                      <a:pt x="18" y="25"/>
                      <a:pt x="33" y="15"/>
                      <a:pt x="49" y="6"/>
                    </a:cubicBezTo>
                    <a:cubicBezTo>
                      <a:pt x="49" y="6"/>
                      <a:pt x="51" y="5"/>
                      <a:pt x="52" y="5"/>
                    </a:cubicBezTo>
                    <a:cubicBezTo>
                      <a:pt x="52" y="5"/>
                      <a:pt x="51" y="5"/>
                      <a:pt x="51" y="5"/>
                    </a:cubicBezTo>
                    <a:cubicBezTo>
                      <a:pt x="53" y="4"/>
                      <a:pt x="55" y="2"/>
                      <a:pt x="57" y="0"/>
                    </a:cubicBezTo>
                    <a:cubicBezTo>
                      <a:pt x="46" y="3"/>
                      <a:pt x="6" y="29"/>
                      <a:pt x="0" y="3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7"/>
              <p:cNvSpPr/>
              <p:nvPr/>
            </p:nvSpPr>
            <p:spPr>
              <a:xfrm>
                <a:off x="2461681" y="1830057"/>
                <a:ext cx="24723" cy="31316"/>
              </a:xfrm>
              <a:custGeom>
                <a:avLst/>
                <a:gdLst/>
                <a:ahLst/>
                <a:cxnLst/>
                <a:rect l="l" t="t" r="r" b="b"/>
                <a:pathLst>
                  <a:path w="26" h="33" extrusionOk="0">
                    <a:moveTo>
                      <a:pt x="0" y="33"/>
                    </a:moveTo>
                    <a:cubicBezTo>
                      <a:pt x="1" y="32"/>
                      <a:pt x="2" y="32"/>
                      <a:pt x="3" y="31"/>
                    </a:cubicBezTo>
                    <a:cubicBezTo>
                      <a:pt x="10" y="22"/>
                      <a:pt x="17" y="12"/>
                      <a:pt x="25" y="2"/>
                    </a:cubicBezTo>
                    <a:cubicBezTo>
                      <a:pt x="25" y="2"/>
                      <a:pt x="25" y="1"/>
                      <a:pt x="26" y="0"/>
                    </a:cubicBezTo>
                    <a:cubicBezTo>
                      <a:pt x="19" y="3"/>
                      <a:pt x="3" y="25"/>
                      <a:pt x="0"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7"/>
              <p:cNvSpPr/>
              <p:nvPr/>
            </p:nvSpPr>
            <p:spPr>
              <a:xfrm>
                <a:off x="2736931" y="1576233"/>
                <a:ext cx="29668" cy="23899"/>
              </a:xfrm>
              <a:custGeom>
                <a:avLst/>
                <a:gdLst/>
                <a:ahLst/>
                <a:cxnLst/>
                <a:rect l="l" t="t" r="r" b="b"/>
                <a:pathLst>
                  <a:path w="31" h="25" extrusionOk="0">
                    <a:moveTo>
                      <a:pt x="0" y="25"/>
                    </a:moveTo>
                    <a:cubicBezTo>
                      <a:pt x="6" y="23"/>
                      <a:pt x="29" y="4"/>
                      <a:pt x="31" y="0"/>
                    </a:cubicBezTo>
                    <a:cubicBezTo>
                      <a:pt x="25" y="3"/>
                      <a:pt x="8" y="17"/>
                      <a:pt x="0" y="2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7"/>
              <p:cNvSpPr/>
              <p:nvPr/>
            </p:nvSpPr>
            <p:spPr>
              <a:xfrm>
                <a:off x="2831703" y="1521018"/>
                <a:ext cx="23899" cy="14834"/>
              </a:xfrm>
              <a:custGeom>
                <a:avLst/>
                <a:gdLst/>
                <a:ahLst/>
                <a:cxnLst/>
                <a:rect l="l" t="t" r="r" b="b"/>
                <a:pathLst>
                  <a:path w="26" h="16" extrusionOk="0">
                    <a:moveTo>
                      <a:pt x="26" y="0"/>
                    </a:moveTo>
                    <a:cubicBezTo>
                      <a:pt x="17" y="4"/>
                      <a:pt x="8" y="9"/>
                      <a:pt x="0" y="16"/>
                    </a:cubicBezTo>
                    <a:cubicBezTo>
                      <a:pt x="4" y="15"/>
                      <a:pt x="24" y="3"/>
                      <a:pt x="26"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7"/>
              <p:cNvSpPr/>
              <p:nvPr/>
            </p:nvSpPr>
            <p:spPr>
              <a:xfrm>
                <a:off x="3021246" y="1279556"/>
                <a:ext cx="3296" cy="32964"/>
              </a:xfrm>
              <a:custGeom>
                <a:avLst/>
                <a:gdLst/>
                <a:ahLst/>
                <a:cxnLst/>
                <a:rect l="l" t="t" r="r" b="b"/>
                <a:pathLst>
                  <a:path w="4" h="35" extrusionOk="0">
                    <a:moveTo>
                      <a:pt x="3" y="30"/>
                    </a:moveTo>
                    <a:cubicBezTo>
                      <a:pt x="3" y="20"/>
                      <a:pt x="4" y="11"/>
                      <a:pt x="4" y="1"/>
                    </a:cubicBezTo>
                    <a:cubicBezTo>
                      <a:pt x="4" y="1"/>
                      <a:pt x="3" y="1"/>
                      <a:pt x="3" y="0"/>
                    </a:cubicBezTo>
                    <a:cubicBezTo>
                      <a:pt x="3" y="0"/>
                      <a:pt x="3" y="0"/>
                      <a:pt x="2" y="0"/>
                    </a:cubicBezTo>
                    <a:cubicBezTo>
                      <a:pt x="1" y="12"/>
                      <a:pt x="1" y="23"/>
                      <a:pt x="0" y="35"/>
                    </a:cubicBezTo>
                    <a:cubicBezTo>
                      <a:pt x="2" y="33"/>
                      <a:pt x="3" y="31"/>
                      <a:pt x="3" y="3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7"/>
              <p:cNvSpPr/>
              <p:nvPr/>
            </p:nvSpPr>
            <p:spPr>
              <a:xfrm>
                <a:off x="3014653" y="1275435"/>
                <a:ext cx="4121" cy="23899"/>
              </a:xfrm>
              <a:custGeom>
                <a:avLst/>
                <a:gdLst/>
                <a:ahLst/>
                <a:cxnLst/>
                <a:rect l="l" t="t" r="r" b="b"/>
                <a:pathLst>
                  <a:path w="5" h="25" extrusionOk="0">
                    <a:moveTo>
                      <a:pt x="3" y="0"/>
                    </a:moveTo>
                    <a:cubicBezTo>
                      <a:pt x="2" y="8"/>
                      <a:pt x="0" y="16"/>
                      <a:pt x="1" y="25"/>
                    </a:cubicBezTo>
                    <a:cubicBezTo>
                      <a:pt x="4" y="20"/>
                      <a:pt x="5" y="7"/>
                      <a:pt x="3"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7"/>
              <p:cNvSpPr/>
              <p:nvPr/>
            </p:nvSpPr>
            <p:spPr>
              <a:xfrm>
                <a:off x="3011357" y="1387513"/>
                <a:ext cx="9065" cy="19778"/>
              </a:xfrm>
              <a:custGeom>
                <a:avLst/>
                <a:gdLst/>
                <a:ahLst/>
                <a:cxnLst/>
                <a:rect l="l" t="t" r="r" b="b"/>
                <a:pathLst>
                  <a:path w="9" h="21" extrusionOk="0">
                    <a:moveTo>
                      <a:pt x="8" y="0"/>
                    </a:moveTo>
                    <a:cubicBezTo>
                      <a:pt x="5" y="7"/>
                      <a:pt x="3" y="14"/>
                      <a:pt x="0" y="21"/>
                    </a:cubicBezTo>
                    <a:cubicBezTo>
                      <a:pt x="5" y="17"/>
                      <a:pt x="8" y="7"/>
                      <a:pt x="9" y="0"/>
                    </a:cubicBezTo>
                    <a:cubicBezTo>
                      <a:pt x="8" y="0"/>
                      <a:pt x="8" y="0"/>
                      <a:pt x="8"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7"/>
              <p:cNvSpPr/>
              <p:nvPr/>
            </p:nvSpPr>
            <p:spPr>
              <a:xfrm>
                <a:off x="3002291" y="1416357"/>
                <a:ext cx="6593" cy="18130"/>
              </a:xfrm>
              <a:custGeom>
                <a:avLst/>
                <a:gdLst/>
                <a:ahLst/>
                <a:cxnLst/>
                <a:rect l="l" t="t" r="r" b="b"/>
                <a:pathLst>
                  <a:path w="7" h="20" extrusionOk="0">
                    <a:moveTo>
                      <a:pt x="3" y="9"/>
                    </a:moveTo>
                    <a:cubicBezTo>
                      <a:pt x="2" y="12"/>
                      <a:pt x="1" y="16"/>
                      <a:pt x="0" y="20"/>
                    </a:cubicBezTo>
                    <a:cubicBezTo>
                      <a:pt x="4" y="16"/>
                      <a:pt x="7" y="4"/>
                      <a:pt x="6" y="0"/>
                    </a:cubicBezTo>
                    <a:cubicBezTo>
                      <a:pt x="5" y="3"/>
                      <a:pt x="4" y="6"/>
                      <a:pt x="3" y="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7"/>
              <p:cNvSpPr/>
              <p:nvPr/>
            </p:nvSpPr>
            <p:spPr>
              <a:xfrm>
                <a:off x="2761654" y="1392458"/>
                <a:ext cx="4945" cy="32140"/>
              </a:xfrm>
              <a:custGeom>
                <a:avLst/>
                <a:gdLst/>
                <a:ahLst/>
                <a:cxnLst/>
                <a:rect l="l" t="t" r="r" b="b"/>
                <a:pathLst>
                  <a:path w="5" h="34" extrusionOk="0">
                    <a:moveTo>
                      <a:pt x="3" y="34"/>
                    </a:moveTo>
                    <a:cubicBezTo>
                      <a:pt x="3" y="34"/>
                      <a:pt x="4" y="34"/>
                      <a:pt x="5" y="34"/>
                    </a:cubicBezTo>
                    <a:cubicBezTo>
                      <a:pt x="5" y="32"/>
                      <a:pt x="5" y="30"/>
                      <a:pt x="5" y="28"/>
                    </a:cubicBezTo>
                    <a:cubicBezTo>
                      <a:pt x="3" y="20"/>
                      <a:pt x="4" y="12"/>
                      <a:pt x="5" y="3"/>
                    </a:cubicBezTo>
                    <a:cubicBezTo>
                      <a:pt x="5" y="3"/>
                      <a:pt x="5" y="2"/>
                      <a:pt x="5" y="2"/>
                    </a:cubicBezTo>
                    <a:cubicBezTo>
                      <a:pt x="4" y="1"/>
                      <a:pt x="3" y="1"/>
                      <a:pt x="3" y="0"/>
                    </a:cubicBezTo>
                    <a:cubicBezTo>
                      <a:pt x="2" y="1"/>
                      <a:pt x="2" y="1"/>
                      <a:pt x="2" y="2"/>
                    </a:cubicBezTo>
                    <a:cubicBezTo>
                      <a:pt x="0" y="11"/>
                      <a:pt x="1" y="20"/>
                      <a:pt x="2" y="29"/>
                    </a:cubicBezTo>
                    <a:cubicBezTo>
                      <a:pt x="2" y="30"/>
                      <a:pt x="2" y="32"/>
                      <a:pt x="3" y="3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7"/>
              <p:cNvSpPr/>
              <p:nvPr/>
            </p:nvSpPr>
            <p:spPr>
              <a:xfrm>
                <a:off x="2770719" y="1385865"/>
                <a:ext cx="3296" cy="26371"/>
              </a:xfrm>
              <a:custGeom>
                <a:avLst/>
                <a:gdLst/>
                <a:ahLst/>
                <a:cxnLst/>
                <a:rect l="l" t="t" r="r" b="b"/>
                <a:pathLst>
                  <a:path w="3" h="28" extrusionOk="0">
                    <a:moveTo>
                      <a:pt x="1" y="28"/>
                    </a:moveTo>
                    <a:cubicBezTo>
                      <a:pt x="1" y="27"/>
                      <a:pt x="2" y="27"/>
                      <a:pt x="2" y="27"/>
                    </a:cubicBezTo>
                    <a:cubicBezTo>
                      <a:pt x="2" y="23"/>
                      <a:pt x="2" y="18"/>
                      <a:pt x="3" y="14"/>
                    </a:cubicBezTo>
                    <a:cubicBezTo>
                      <a:pt x="3" y="9"/>
                      <a:pt x="3" y="5"/>
                      <a:pt x="2" y="0"/>
                    </a:cubicBezTo>
                    <a:cubicBezTo>
                      <a:pt x="0" y="3"/>
                      <a:pt x="0" y="7"/>
                      <a:pt x="0" y="11"/>
                    </a:cubicBezTo>
                    <a:cubicBezTo>
                      <a:pt x="0" y="15"/>
                      <a:pt x="0" y="20"/>
                      <a:pt x="0" y="25"/>
                    </a:cubicBezTo>
                    <a:cubicBezTo>
                      <a:pt x="0" y="26"/>
                      <a:pt x="1" y="27"/>
                      <a:pt x="1" y="2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7"/>
              <p:cNvSpPr/>
              <p:nvPr/>
            </p:nvSpPr>
            <p:spPr>
              <a:xfrm>
                <a:off x="2771543" y="1423774"/>
                <a:ext cx="5769" cy="14010"/>
              </a:xfrm>
              <a:custGeom>
                <a:avLst/>
                <a:gdLst/>
                <a:ahLst/>
                <a:cxnLst/>
                <a:rect l="l" t="t" r="r" b="b"/>
                <a:pathLst>
                  <a:path w="6" h="15" extrusionOk="0">
                    <a:moveTo>
                      <a:pt x="6" y="15"/>
                    </a:moveTo>
                    <a:cubicBezTo>
                      <a:pt x="5" y="10"/>
                      <a:pt x="4" y="5"/>
                      <a:pt x="3" y="0"/>
                    </a:cubicBezTo>
                    <a:cubicBezTo>
                      <a:pt x="0" y="5"/>
                      <a:pt x="0" y="12"/>
                      <a:pt x="6" y="1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7"/>
              <p:cNvSpPr/>
              <p:nvPr/>
            </p:nvSpPr>
            <p:spPr>
              <a:xfrm>
                <a:off x="2968503" y="1401523"/>
                <a:ext cx="11537" cy="37085"/>
              </a:xfrm>
              <a:custGeom>
                <a:avLst/>
                <a:gdLst/>
                <a:ahLst/>
                <a:cxnLst/>
                <a:rect l="l" t="t" r="r" b="b"/>
                <a:pathLst>
                  <a:path w="13" h="39" extrusionOk="0">
                    <a:moveTo>
                      <a:pt x="5" y="28"/>
                    </a:moveTo>
                    <a:cubicBezTo>
                      <a:pt x="6" y="22"/>
                      <a:pt x="8" y="16"/>
                      <a:pt x="10" y="10"/>
                    </a:cubicBezTo>
                    <a:cubicBezTo>
                      <a:pt x="10" y="6"/>
                      <a:pt x="13" y="3"/>
                      <a:pt x="11" y="0"/>
                    </a:cubicBezTo>
                    <a:cubicBezTo>
                      <a:pt x="9" y="4"/>
                      <a:pt x="1" y="31"/>
                      <a:pt x="0" y="39"/>
                    </a:cubicBezTo>
                    <a:cubicBezTo>
                      <a:pt x="3" y="36"/>
                      <a:pt x="4" y="32"/>
                      <a:pt x="5" y="2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7"/>
              <p:cNvSpPr/>
              <p:nvPr/>
            </p:nvSpPr>
            <p:spPr>
              <a:xfrm>
                <a:off x="2984161" y="1281204"/>
                <a:ext cx="4945" cy="28844"/>
              </a:xfrm>
              <a:custGeom>
                <a:avLst/>
                <a:gdLst/>
                <a:ahLst/>
                <a:cxnLst/>
                <a:rect l="l" t="t" r="r" b="b"/>
                <a:pathLst>
                  <a:path w="5" h="31" extrusionOk="0">
                    <a:moveTo>
                      <a:pt x="4" y="31"/>
                    </a:moveTo>
                    <a:cubicBezTo>
                      <a:pt x="5" y="21"/>
                      <a:pt x="4" y="11"/>
                      <a:pt x="1" y="0"/>
                    </a:cubicBezTo>
                    <a:cubicBezTo>
                      <a:pt x="1" y="2"/>
                      <a:pt x="0" y="4"/>
                      <a:pt x="0" y="6"/>
                    </a:cubicBezTo>
                    <a:cubicBezTo>
                      <a:pt x="1" y="15"/>
                      <a:pt x="3" y="23"/>
                      <a:pt x="4" y="3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7"/>
              <p:cNvSpPr/>
              <p:nvPr/>
            </p:nvSpPr>
            <p:spPr>
              <a:xfrm>
                <a:off x="2973448" y="1290269"/>
                <a:ext cx="4945" cy="18955"/>
              </a:xfrm>
              <a:custGeom>
                <a:avLst/>
                <a:gdLst/>
                <a:ahLst/>
                <a:cxnLst/>
                <a:rect l="l" t="t" r="r" b="b"/>
                <a:pathLst>
                  <a:path w="5" h="20" extrusionOk="0">
                    <a:moveTo>
                      <a:pt x="0" y="0"/>
                    </a:moveTo>
                    <a:cubicBezTo>
                      <a:pt x="1" y="7"/>
                      <a:pt x="2" y="14"/>
                      <a:pt x="2" y="20"/>
                    </a:cubicBezTo>
                    <a:cubicBezTo>
                      <a:pt x="5" y="16"/>
                      <a:pt x="4" y="5"/>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7"/>
              <p:cNvSpPr/>
              <p:nvPr/>
            </p:nvSpPr>
            <p:spPr>
              <a:xfrm>
                <a:off x="2799562" y="1403172"/>
                <a:ext cx="6593" cy="15658"/>
              </a:xfrm>
              <a:custGeom>
                <a:avLst/>
                <a:gdLst/>
                <a:ahLst/>
                <a:cxnLst/>
                <a:rect l="l" t="t" r="r" b="b"/>
                <a:pathLst>
                  <a:path w="7" h="17" extrusionOk="0">
                    <a:moveTo>
                      <a:pt x="3" y="15"/>
                    </a:moveTo>
                    <a:cubicBezTo>
                      <a:pt x="3" y="16"/>
                      <a:pt x="5" y="16"/>
                      <a:pt x="6" y="17"/>
                    </a:cubicBezTo>
                    <a:cubicBezTo>
                      <a:pt x="6" y="16"/>
                      <a:pt x="7" y="15"/>
                      <a:pt x="6" y="14"/>
                    </a:cubicBezTo>
                    <a:cubicBezTo>
                      <a:pt x="5" y="10"/>
                      <a:pt x="4" y="6"/>
                      <a:pt x="3" y="1"/>
                    </a:cubicBezTo>
                    <a:cubicBezTo>
                      <a:pt x="3" y="1"/>
                      <a:pt x="2" y="0"/>
                      <a:pt x="1" y="0"/>
                    </a:cubicBezTo>
                    <a:cubicBezTo>
                      <a:pt x="1" y="0"/>
                      <a:pt x="1" y="0"/>
                      <a:pt x="0" y="0"/>
                    </a:cubicBezTo>
                    <a:cubicBezTo>
                      <a:pt x="1" y="3"/>
                      <a:pt x="1" y="5"/>
                      <a:pt x="1" y="8"/>
                    </a:cubicBezTo>
                    <a:cubicBezTo>
                      <a:pt x="1" y="10"/>
                      <a:pt x="2" y="13"/>
                      <a:pt x="3" y="1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7"/>
              <p:cNvSpPr/>
              <p:nvPr/>
            </p:nvSpPr>
            <p:spPr>
              <a:xfrm>
                <a:off x="2790498" y="1394931"/>
                <a:ext cx="5769" cy="14834"/>
              </a:xfrm>
              <a:custGeom>
                <a:avLst/>
                <a:gdLst/>
                <a:ahLst/>
                <a:cxnLst/>
                <a:rect l="l" t="t" r="r" b="b"/>
                <a:pathLst>
                  <a:path w="6" h="15" extrusionOk="0">
                    <a:moveTo>
                      <a:pt x="3" y="0"/>
                    </a:moveTo>
                    <a:cubicBezTo>
                      <a:pt x="0" y="6"/>
                      <a:pt x="1" y="11"/>
                      <a:pt x="4" y="15"/>
                    </a:cubicBezTo>
                    <a:cubicBezTo>
                      <a:pt x="6" y="10"/>
                      <a:pt x="4" y="6"/>
                      <a:pt x="3"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7"/>
              <p:cNvSpPr/>
              <p:nvPr/>
            </p:nvSpPr>
            <p:spPr>
              <a:xfrm>
                <a:off x="3261884" y="1283676"/>
                <a:ext cx="11537" cy="23899"/>
              </a:xfrm>
              <a:custGeom>
                <a:avLst/>
                <a:gdLst/>
                <a:ahLst/>
                <a:cxnLst/>
                <a:rect l="l" t="t" r="r" b="b"/>
                <a:pathLst>
                  <a:path w="13" h="25" extrusionOk="0">
                    <a:moveTo>
                      <a:pt x="12" y="0"/>
                    </a:moveTo>
                    <a:cubicBezTo>
                      <a:pt x="6" y="7"/>
                      <a:pt x="4" y="16"/>
                      <a:pt x="0" y="24"/>
                    </a:cubicBezTo>
                    <a:cubicBezTo>
                      <a:pt x="1" y="24"/>
                      <a:pt x="1" y="25"/>
                      <a:pt x="2" y="25"/>
                    </a:cubicBezTo>
                    <a:cubicBezTo>
                      <a:pt x="6" y="17"/>
                      <a:pt x="9" y="9"/>
                      <a:pt x="13" y="1"/>
                    </a:cubicBezTo>
                    <a:cubicBezTo>
                      <a:pt x="13" y="1"/>
                      <a:pt x="12" y="0"/>
                      <a:pt x="12"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7"/>
              <p:cNvSpPr/>
              <p:nvPr/>
            </p:nvSpPr>
            <p:spPr>
              <a:xfrm>
                <a:off x="3266828" y="1293566"/>
                <a:ext cx="10714" cy="22251"/>
              </a:xfrm>
              <a:custGeom>
                <a:avLst/>
                <a:gdLst/>
                <a:ahLst/>
                <a:cxnLst/>
                <a:rect l="l" t="t" r="r" b="b"/>
                <a:pathLst>
                  <a:path w="11" h="24" extrusionOk="0">
                    <a:moveTo>
                      <a:pt x="3" y="24"/>
                    </a:moveTo>
                    <a:cubicBezTo>
                      <a:pt x="5" y="16"/>
                      <a:pt x="8" y="8"/>
                      <a:pt x="11" y="0"/>
                    </a:cubicBezTo>
                    <a:cubicBezTo>
                      <a:pt x="5" y="6"/>
                      <a:pt x="0" y="20"/>
                      <a:pt x="3" y="2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7"/>
              <p:cNvSpPr/>
              <p:nvPr/>
            </p:nvSpPr>
            <p:spPr>
              <a:xfrm>
                <a:off x="2736931" y="1418829"/>
                <a:ext cx="4121" cy="36261"/>
              </a:xfrm>
              <a:custGeom>
                <a:avLst/>
                <a:gdLst/>
                <a:ahLst/>
                <a:cxnLst/>
                <a:rect l="l" t="t" r="r" b="b"/>
                <a:pathLst>
                  <a:path w="4" h="38" extrusionOk="0">
                    <a:moveTo>
                      <a:pt x="4" y="38"/>
                    </a:moveTo>
                    <a:cubicBezTo>
                      <a:pt x="3" y="25"/>
                      <a:pt x="3" y="13"/>
                      <a:pt x="2" y="0"/>
                    </a:cubicBezTo>
                    <a:cubicBezTo>
                      <a:pt x="2" y="0"/>
                      <a:pt x="2" y="0"/>
                      <a:pt x="1" y="0"/>
                    </a:cubicBezTo>
                    <a:cubicBezTo>
                      <a:pt x="0" y="13"/>
                      <a:pt x="0" y="25"/>
                      <a:pt x="3" y="38"/>
                    </a:cubicBezTo>
                    <a:cubicBezTo>
                      <a:pt x="3" y="38"/>
                      <a:pt x="4" y="38"/>
                      <a:pt x="4" y="3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7"/>
              <p:cNvSpPr/>
              <p:nvPr/>
            </p:nvSpPr>
            <p:spPr>
              <a:xfrm>
                <a:off x="2699022" y="1450145"/>
                <a:ext cx="4121" cy="32964"/>
              </a:xfrm>
              <a:custGeom>
                <a:avLst/>
                <a:gdLst/>
                <a:ahLst/>
                <a:cxnLst/>
                <a:rect l="l" t="t" r="r" b="b"/>
                <a:pathLst>
                  <a:path w="4" h="35" extrusionOk="0">
                    <a:moveTo>
                      <a:pt x="2" y="0"/>
                    </a:moveTo>
                    <a:cubicBezTo>
                      <a:pt x="1" y="12"/>
                      <a:pt x="0" y="24"/>
                      <a:pt x="2" y="35"/>
                    </a:cubicBezTo>
                    <a:cubicBezTo>
                      <a:pt x="4" y="24"/>
                      <a:pt x="3" y="12"/>
                      <a:pt x="2"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7"/>
              <p:cNvSpPr/>
              <p:nvPr/>
            </p:nvSpPr>
            <p:spPr>
              <a:xfrm>
                <a:off x="2692429" y="1452618"/>
                <a:ext cx="4945" cy="23899"/>
              </a:xfrm>
              <a:custGeom>
                <a:avLst/>
                <a:gdLst/>
                <a:ahLst/>
                <a:cxnLst/>
                <a:rect l="l" t="t" r="r" b="b"/>
                <a:pathLst>
                  <a:path w="5" h="25" extrusionOk="0">
                    <a:moveTo>
                      <a:pt x="1" y="0"/>
                    </a:moveTo>
                    <a:cubicBezTo>
                      <a:pt x="1" y="0"/>
                      <a:pt x="1" y="0"/>
                      <a:pt x="0" y="0"/>
                    </a:cubicBezTo>
                    <a:cubicBezTo>
                      <a:pt x="0" y="8"/>
                      <a:pt x="1" y="16"/>
                      <a:pt x="1" y="25"/>
                    </a:cubicBezTo>
                    <a:cubicBezTo>
                      <a:pt x="5" y="20"/>
                      <a:pt x="4" y="8"/>
                      <a:pt x="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7"/>
              <p:cNvSpPr/>
              <p:nvPr/>
            </p:nvSpPr>
            <p:spPr>
              <a:xfrm>
                <a:off x="2688309" y="1461683"/>
                <a:ext cx="3296" cy="14834"/>
              </a:xfrm>
              <a:custGeom>
                <a:avLst/>
                <a:gdLst/>
                <a:ahLst/>
                <a:cxnLst/>
                <a:rect l="l" t="t" r="r" b="b"/>
                <a:pathLst>
                  <a:path w="4" h="16" extrusionOk="0">
                    <a:moveTo>
                      <a:pt x="1" y="0"/>
                    </a:moveTo>
                    <a:cubicBezTo>
                      <a:pt x="0" y="6"/>
                      <a:pt x="0" y="14"/>
                      <a:pt x="2" y="16"/>
                    </a:cubicBezTo>
                    <a:cubicBezTo>
                      <a:pt x="4" y="13"/>
                      <a:pt x="4" y="5"/>
                      <a:pt x="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7"/>
              <p:cNvSpPr/>
              <p:nvPr/>
            </p:nvSpPr>
            <p:spPr>
              <a:xfrm>
                <a:off x="2891038" y="1339715"/>
                <a:ext cx="6593" cy="24723"/>
              </a:xfrm>
              <a:custGeom>
                <a:avLst/>
                <a:gdLst/>
                <a:ahLst/>
                <a:cxnLst/>
                <a:rect l="l" t="t" r="r" b="b"/>
                <a:pathLst>
                  <a:path w="7" h="26" extrusionOk="0">
                    <a:moveTo>
                      <a:pt x="1" y="0"/>
                    </a:moveTo>
                    <a:cubicBezTo>
                      <a:pt x="0" y="4"/>
                      <a:pt x="3" y="22"/>
                      <a:pt x="5" y="26"/>
                    </a:cubicBezTo>
                    <a:cubicBezTo>
                      <a:pt x="7" y="22"/>
                      <a:pt x="4" y="4"/>
                      <a:pt x="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7"/>
              <p:cNvSpPr/>
              <p:nvPr/>
            </p:nvSpPr>
            <p:spPr>
              <a:xfrm>
                <a:off x="2895158" y="1414709"/>
                <a:ext cx="3296" cy="14834"/>
              </a:xfrm>
              <a:custGeom>
                <a:avLst/>
                <a:gdLst/>
                <a:ahLst/>
                <a:cxnLst/>
                <a:rect l="l" t="t" r="r" b="b"/>
                <a:pathLst>
                  <a:path w="3" h="15" extrusionOk="0">
                    <a:moveTo>
                      <a:pt x="2" y="0"/>
                    </a:moveTo>
                    <a:cubicBezTo>
                      <a:pt x="2" y="0"/>
                      <a:pt x="1" y="0"/>
                      <a:pt x="1" y="0"/>
                    </a:cubicBezTo>
                    <a:cubicBezTo>
                      <a:pt x="1" y="5"/>
                      <a:pt x="0" y="10"/>
                      <a:pt x="0" y="15"/>
                    </a:cubicBezTo>
                    <a:cubicBezTo>
                      <a:pt x="3" y="10"/>
                      <a:pt x="3" y="5"/>
                      <a:pt x="2"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7"/>
              <p:cNvSpPr/>
              <p:nvPr/>
            </p:nvSpPr>
            <p:spPr>
              <a:xfrm>
                <a:off x="2897631" y="1338067"/>
                <a:ext cx="2473" cy="9065"/>
              </a:xfrm>
              <a:custGeom>
                <a:avLst/>
                <a:gdLst/>
                <a:ahLst/>
                <a:cxnLst/>
                <a:rect l="l" t="t" r="r" b="b"/>
                <a:pathLst>
                  <a:path w="3" h="10" extrusionOk="0">
                    <a:moveTo>
                      <a:pt x="0" y="0"/>
                    </a:moveTo>
                    <a:cubicBezTo>
                      <a:pt x="0" y="4"/>
                      <a:pt x="0" y="7"/>
                      <a:pt x="3" y="10"/>
                    </a:cubicBezTo>
                    <a:cubicBezTo>
                      <a:pt x="3" y="6"/>
                      <a:pt x="3" y="3"/>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7"/>
              <p:cNvSpPr/>
              <p:nvPr/>
            </p:nvSpPr>
            <p:spPr>
              <a:xfrm>
                <a:off x="3180297" y="1286973"/>
                <a:ext cx="7417" cy="28844"/>
              </a:xfrm>
              <a:custGeom>
                <a:avLst/>
                <a:gdLst/>
                <a:ahLst/>
                <a:cxnLst/>
                <a:rect l="l" t="t" r="r" b="b"/>
                <a:pathLst>
                  <a:path w="8" h="31" extrusionOk="0">
                    <a:moveTo>
                      <a:pt x="1" y="31"/>
                    </a:moveTo>
                    <a:cubicBezTo>
                      <a:pt x="5" y="22"/>
                      <a:pt x="8" y="11"/>
                      <a:pt x="8" y="0"/>
                    </a:cubicBezTo>
                    <a:cubicBezTo>
                      <a:pt x="6" y="3"/>
                      <a:pt x="0" y="26"/>
                      <a:pt x="1" y="3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7"/>
              <p:cNvSpPr/>
              <p:nvPr/>
            </p:nvSpPr>
            <p:spPr>
              <a:xfrm>
                <a:off x="3118490" y="1387513"/>
                <a:ext cx="18130" cy="23899"/>
              </a:xfrm>
              <a:custGeom>
                <a:avLst/>
                <a:gdLst/>
                <a:ahLst/>
                <a:cxnLst/>
                <a:rect l="l" t="t" r="r" b="b"/>
                <a:pathLst>
                  <a:path w="20" h="25" extrusionOk="0">
                    <a:moveTo>
                      <a:pt x="20" y="0"/>
                    </a:moveTo>
                    <a:cubicBezTo>
                      <a:pt x="13" y="8"/>
                      <a:pt x="7" y="17"/>
                      <a:pt x="0" y="25"/>
                    </a:cubicBezTo>
                    <a:cubicBezTo>
                      <a:pt x="6" y="24"/>
                      <a:pt x="18" y="9"/>
                      <a:pt x="2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7"/>
              <p:cNvSpPr/>
              <p:nvPr/>
            </p:nvSpPr>
            <p:spPr>
              <a:xfrm>
                <a:off x="3178649" y="1282028"/>
                <a:ext cx="4945" cy="17306"/>
              </a:xfrm>
              <a:custGeom>
                <a:avLst/>
                <a:gdLst/>
                <a:ahLst/>
                <a:cxnLst/>
                <a:rect l="l" t="t" r="r" b="b"/>
                <a:pathLst>
                  <a:path w="5" h="18" extrusionOk="0">
                    <a:moveTo>
                      <a:pt x="4" y="0"/>
                    </a:moveTo>
                    <a:cubicBezTo>
                      <a:pt x="4" y="0"/>
                      <a:pt x="3" y="0"/>
                      <a:pt x="3" y="0"/>
                    </a:cubicBezTo>
                    <a:cubicBezTo>
                      <a:pt x="2" y="6"/>
                      <a:pt x="1" y="12"/>
                      <a:pt x="0" y="18"/>
                    </a:cubicBezTo>
                    <a:cubicBezTo>
                      <a:pt x="0" y="18"/>
                      <a:pt x="1" y="18"/>
                      <a:pt x="1" y="18"/>
                    </a:cubicBezTo>
                    <a:cubicBezTo>
                      <a:pt x="4" y="12"/>
                      <a:pt x="5" y="6"/>
                      <a:pt x="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7"/>
              <p:cNvSpPr/>
              <p:nvPr/>
            </p:nvSpPr>
            <p:spPr>
              <a:xfrm>
                <a:off x="2927298" y="1320761"/>
                <a:ext cx="4945" cy="25547"/>
              </a:xfrm>
              <a:custGeom>
                <a:avLst/>
                <a:gdLst/>
                <a:ahLst/>
                <a:cxnLst/>
                <a:rect l="l" t="t" r="r" b="b"/>
                <a:pathLst>
                  <a:path w="5" h="27" extrusionOk="0">
                    <a:moveTo>
                      <a:pt x="1" y="0"/>
                    </a:moveTo>
                    <a:cubicBezTo>
                      <a:pt x="0" y="5"/>
                      <a:pt x="2" y="23"/>
                      <a:pt x="5" y="27"/>
                    </a:cubicBezTo>
                    <a:cubicBezTo>
                      <a:pt x="4" y="19"/>
                      <a:pt x="5" y="10"/>
                      <a:pt x="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7"/>
              <p:cNvSpPr/>
              <p:nvPr/>
            </p:nvSpPr>
            <p:spPr>
              <a:xfrm>
                <a:off x="2925650" y="1394931"/>
                <a:ext cx="4945" cy="22251"/>
              </a:xfrm>
              <a:custGeom>
                <a:avLst/>
                <a:gdLst/>
                <a:ahLst/>
                <a:cxnLst/>
                <a:rect l="l" t="t" r="r" b="b"/>
                <a:pathLst>
                  <a:path w="5" h="23" extrusionOk="0">
                    <a:moveTo>
                      <a:pt x="2" y="0"/>
                    </a:moveTo>
                    <a:cubicBezTo>
                      <a:pt x="2" y="8"/>
                      <a:pt x="1" y="15"/>
                      <a:pt x="0" y="23"/>
                    </a:cubicBezTo>
                    <a:cubicBezTo>
                      <a:pt x="4" y="19"/>
                      <a:pt x="5" y="6"/>
                      <a:pt x="2"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7"/>
              <p:cNvSpPr/>
              <p:nvPr/>
            </p:nvSpPr>
            <p:spPr>
              <a:xfrm>
                <a:off x="2916585" y="1309224"/>
                <a:ext cx="6593" cy="18955"/>
              </a:xfrm>
              <a:custGeom>
                <a:avLst/>
                <a:gdLst/>
                <a:ahLst/>
                <a:cxnLst/>
                <a:rect l="l" t="t" r="r" b="b"/>
                <a:pathLst>
                  <a:path w="7" h="20" extrusionOk="0">
                    <a:moveTo>
                      <a:pt x="0" y="0"/>
                    </a:moveTo>
                    <a:cubicBezTo>
                      <a:pt x="2" y="7"/>
                      <a:pt x="3" y="13"/>
                      <a:pt x="5" y="20"/>
                    </a:cubicBezTo>
                    <a:cubicBezTo>
                      <a:pt x="7" y="13"/>
                      <a:pt x="5" y="3"/>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7"/>
              <p:cNvSpPr/>
              <p:nvPr/>
            </p:nvSpPr>
            <p:spPr>
              <a:xfrm>
                <a:off x="2923178" y="1335595"/>
                <a:ext cx="3296" cy="13186"/>
              </a:xfrm>
              <a:custGeom>
                <a:avLst/>
                <a:gdLst/>
                <a:ahLst/>
                <a:cxnLst/>
                <a:rect l="l" t="t" r="r" b="b"/>
                <a:pathLst>
                  <a:path w="4" h="14" extrusionOk="0">
                    <a:moveTo>
                      <a:pt x="2" y="14"/>
                    </a:moveTo>
                    <a:cubicBezTo>
                      <a:pt x="4" y="11"/>
                      <a:pt x="4" y="7"/>
                      <a:pt x="1" y="0"/>
                    </a:cubicBezTo>
                    <a:cubicBezTo>
                      <a:pt x="0" y="6"/>
                      <a:pt x="2" y="10"/>
                      <a:pt x="2" y="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7"/>
              <p:cNvSpPr/>
              <p:nvPr/>
            </p:nvSpPr>
            <p:spPr>
              <a:xfrm>
                <a:off x="2861370" y="1340540"/>
                <a:ext cx="12362" cy="33789"/>
              </a:xfrm>
              <a:custGeom>
                <a:avLst/>
                <a:gdLst/>
                <a:ahLst/>
                <a:cxnLst/>
                <a:rect l="l" t="t" r="r" b="b"/>
                <a:pathLst>
                  <a:path w="13" h="36" extrusionOk="0">
                    <a:moveTo>
                      <a:pt x="7" y="24"/>
                    </a:moveTo>
                    <a:cubicBezTo>
                      <a:pt x="8" y="28"/>
                      <a:pt x="9" y="32"/>
                      <a:pt x="10" y="36"/>
                    </a:cubicBezTo>
                    <a:cubicBezTo>
                      <a:pt x="10" y="36"/>
                      <a:pt x="10" y="36"/>
                      <a:pt x="11" y="36"/>
                    </a:cubicBezTo>
                    <a:cubicBezTo>
                      <a:pt x="13" y="29"/>
                      <a:pt x="8" y="11"/>
                      <a:pt x="0" y="0"/>
                    </a:cubicBezTo>
                    <a:cubicBezTo>
                      <a:pt x="0" y="5"/>
                      <a:pt x="2" y="9"/>
                      <a:pt x="4" y="12"/>
                    </a:cubicBezTo>
                    <a:cubicBezTo>
                      <a:pt x="5" y="16"/>
                      <a:pt x="6" y="20"/>
                      <a:pt x="7" y="2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7"/>
              <p:cNvSpPr/>
              <p:nvPr/>
            </p:nvSpPr>
            <p:spPr>
              <a:xfrm>
                <a:off x="2863842" y="1377624"/>
                <a:ext cx="7417" cy="26371"/>
              </a:xfrm>
              <a:custGeom>
                <a:avLst/>
                <a:gdLst/>
                <a:ahLst/>
                <a:cxnLst/>
                <a:rect l="l" t="t" r="r" b="b"/>
                <a:pathLst>
                  <a:path w="8" h="28" extrusionOk="0">
                    <a:moveTo>
                      <a:pt x="4" y="28"/>
                    </a:moveTo>
                    <a:cubicBezTo>
                      <a:pt x="8" y="21"/>
                      <a:pt x="5" y="5"/>
                      <a:pt x="0" y="0"/>
                    </a:cubicBezTo>
                    <a:cubicBezTo>
                      <a:pt x="0" y="9"/>
                      <a:pt x="2" y="18"/>
                      <a:pt x="4" y="2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7"/>
              <p:cNvSpPr/>
              <p:nvPr/>
            </p:nvSpPr>
            <p:spPr>
              <a:xfrm>
                <a:off x="2953670" y="1300983"/>
                <a:ext cx="6593" cy="24723"/>
              </a:xfrm>
              <a:custGeom>
                <a:avLst/>
                <a:gdLst/>
                <a:ahLst/>
                <a:cxnLst/>
                <a:rect l="l" t="t" r="r" b="b"/>
                <a:pathLst>
                  <a:path w="7" h="26" extrusionOk="0">
                    <a:moveTo>
                      <a:pt x="0" y="0"/>
                    </a:moveTo>
                    <a:cubicBezTo>
                      <a:pt x="2" y="9"/>
                      <a:pt x="4" y="17"/>
                      <a:pt x="5" y="26"/>
                    </a:cubicBezTo>
                    <a:cubicBezTo>
                      <a:pt x="7" y="20"/>
                      <a:pt x="4" y="5"/>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7"/>
              <p:cNvSpPr/>
              <p:nvPr/>
            </p:nvSpPr>
            <p:spPr>
              <a:xfrm>
                <a:off x="2952021" y="1325706"/>
                <a:ext cx="4945" cy="14010"/>
              </a:xfrm>
              <a:custGeom>
                <a:avLst/>
                <a:gdLst/>
                <a:ahLst/>
                <a:cxnLst/>
                <a:rect l="l" t="t" r="r" b="b"/>
                <a:pathLst>
                  <a:path w="5" h="15" extrusionOk="0">
                    <a:moveTo>
                      <a:pt x="1" y="0"/>
                    </a:moveTo>
                    <a:cubicBezTo>
                      <a:pt x="0" y="5"/>
                      <a:pt x="2" y="10"/>
                      <a:pt x="3" y="15"/>
                    </a:cubicBezTo>
                    <a:cubicBezTo>
                      <a:pt x="5" y="9"/>
                      <a:pt x="3" y="4"/>
                      <a:pt x="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7"/>
              <p:cNvSpPr/>
              <p:nvPr/>
            </p:nvSpPr>
            <p:spPr>
              <a:xfrm>
                <a:off x="2951197" y="1404820"/>
                <a:ext cx="4121" cy="14010"/>
              </a:xfrm>
              <a:custGeom>
                <a:avLst/>
                <a:gdLst/>
                <a:ahLst/>
                <a:cxnLst/>
                <a:rect l="l" t="t" r="r" b="b"/>
                <a:pathLst>
                  <a:path w="4" h="15" extrusionOk="0">
                    <a:moveTo>
                      <a:pt x="4" y="0"/>
                    </a:moveTo>
                    <a:cubicBezTo>
                      <a:pt x="4" y="0"/>
                      <a:pt x="3" y="0"/>
                      <a:pt x="3" y="0"/>
                    </a:cubicBezTo>
                    <a:cubicBezTo>
                      <a:pt x="1" y="5"/>
                      <a:pt x="0" y="10"/>
                      <a:pt x="0" y="15"/>
                    </a:cubicBezTo>
                    <a:cubicBezTo>
                      <a:pt x="0" y="15"/>
                      <a:pt x="1" y="15"/>
                      <a:pt x="1" y="15"/>
                    </a:cubicBezTo>
                    <a:cubicBezTo>
                      <a:pt x="2" y="10"/>
                      <a:pt x="3" y="5"/>
                      <a:pt x="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7"/>
              <p:cNvSpPr/>
              <p:nvPr/>
            </p:nvSpPr>
            <p:spPr>
              <a:xfrm>
                <a:off x="3086350" y="1261426"/>
                <a:ext cx="6593" cy="34612"/>
              </a:xfrm>
              <a:custGeom>
                <a:avLst/>
                <a:gdLst/>
                <a:ahLst/>
                <a:cxnLst/>
                <a:rect l="l" t="t" r="r" b="b"/>
                <a:pathLst>
                  <a:path w="7" h="37" extrusionOk="0">
                    <a:moveTo>
                      <a:pt x="0" y="0"/>
                    </a:moveTo>
                    <a:cubicBezTo>
                      <a:pt x="3" y="12"/>
                      <a:pt x="2" y="24"/>
                      <a:pt x="3" y="37"/>
                    </a:cubicBezTo>
                    <a:cubicBezTo>
                      <a:pt x="7" y="28"/>
                      <a:pt x="5" y="5"/>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7"/>
              <p:cNvSpPr/>
              <p:nvPr/>
            </p:nvSpPr>
            <p:spPr>
              <a:xfrm>
                <a:off x="3093767" y="1284501"/>
                <a:ext cx="4945" cy="29668"/>
              </a:xfrm>
              <a:custGeom>
                <a:avLst/>
                <a:gdLst/>
                <a:ahLst/>
                <a:cxnLst/>
                <a:rect l="l" t="t" r="r" b="b"/>
                <a:pathLst>
                  <a:path w="5" h="31" extrusionOk="0">
                    <a:moveTo>
                      <a:pt x="3" y="0"/>
                    </a:moveTo>
                    <a:cubicBezTo>
                      <a:pt x="0" y="5"/>
                      <a:pt x="2" y="10"/>
                      <a:pt x="1" y="15"/>
                    </a:cubicBezTo>
                    <a:cubicBezTo>
                      <a:pt x="0" y="20"/>
                      <a:pt x="0" y="25"/>
                      <a:pt x="0" y="31"/>
                    </a:cubicBezTo>
                    <a:cubicBezTo>
                      <a:pt x="4" y="25"/>
                      <a:pt x="5" y="8"/>
                      <a:pt x="3"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7"/>
              <p:cNvSpPr/>
              <p:nvPr/>
            </p:nvSpPr>
            <p:spPr>
              <a:xfrm>
                <a:off x="3075637" y="1381745"/>
                <a:ext cx="6593" cy="15658"/>
              </a:xfrm>
              <a:custGeom>
                <a:avLst/>
                <a:gdLst/>
                <a:ahLst/>
                <a:cxnLst/>
                <a:rect l="l" t="t" r="r" b="b"/>
                <a:pathLst>
                  <a:path w="7" h="16" extrusionOk="0">
                    <a:moveTo>
                      <a:pt x="0" y="16"/>
                    </a:moveTo>
                    <a:cubicBezTo>
                      <a:pt x="5" y="11"/>
                      <a:pt x="7" y="6"/>
                      <a:pt x="7" y="0"/>
                    </a:cubicBezTo>
                    <a:cubicBezTo>
                      <a:pt x="7" y="0"/>
                      <a:pt x="7" y="0"/>
                      <a:pt x="6" y="0"/>
                    </a:cubicBezTo>
                    <a:cubicBezTo>
                      <a:pt x="4" y="5"/>
                      <a:pt x="2" y="10"/>
                      <a:pt x="0" y="1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7"/>
              <p:cNvSpPr/>
              <p:nvPr/>
            </p:nvSpPr>
            <p:spPr>
              <a:xfrm>
                <a:off x="3235512" y="1268842"/>
                <a:ext cx="16482" cy="21427"/>
              </a:xfrm>
              <a:custGeom>
                <a:avLst/>
                <a:gdLst/>
                <a:ahLst/>
                <a:cxnLst/>
                <a:rect l="l" t="t" r="r" b="b"/>
                <a:pathLst>
                  <a:path w="18" h="23" extrusionOk="0">
                    <a:moveTo>
                      <a:pt x="18" y="0"/>
                    </a:moveTo>
                    <a:cubicBezTo>
                      <a:pt x="9" y="6"/>
                      <a:pt x="3" y="13"/>
                      <a:pt x="0" y="23"/>
                    </a:cubicBezTo>
                    <a:cubicBezTo>
                      <a:pt x="1" y="23"/>
                      <a:pt x="1" y="23"/>
                      <a:pt x="1" y="23"/>
                    </a:cubicBezTo>
                    <a:cubicBezTo>
                      <a:pt x="7" y="15"/>
                      <a:pt x="12" y="7"/>
                      <a:pt x="18"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7"/>
              <p:cNvSpPr/>
              <p:nvPr/>
            </p:nvSpPr>
            <p:spPr>
              <a:xfrm>
                <a:off x="3239633" y="1295214"/>
                <a:ext cx="10714" cy="18130"/>
              </a:xfrm>
              <a:custGeom>
                <a:avLst/>
                <a:gdLst/>
                <a:ahLst/>
                <a:cxnLst/>
                <a:rect l="l" t="t" r="r" b="b"/>
                <a:pathLst>
                  <a:path w="11" h="19" extrusionOk="0">
                    <a:moveTo>
                      <a:pt x="11" y="0"/>
                    </a:moveTo>
                    <a:cubicBezTo>
                      <a:pt x="6" y="6"/>
                      <a:pt x="1" y="12"/>
                      <a:pt x="0" y="19"/>
                    </a:cubicBezTo>
                    <a:cubicBezTo>
                      <a:pt x="4" y="13"/>
                      <a:pt x="9" y="8"/>
                      <a:pt x="1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7"/>
              <p:cNvSpPr/>
              <p:nvPr/>
            </p:nvSpPr>
            <p:spPr>
              <a:xfrm>
                <a:off x="3237161" y="1286149"/>
                <a:ext cx="9065" cy="15658"/>
              </a:xfrm>
              <a:custGeom>
                <a:avLst/>
                <a:gdLst/>
                <a:ahLst/>
                <a:cxnLst/>
                <a:rect l="l" t="t" r="r" b="b"/>
                <a:pathLst>
                  <a:path w="10" h="17" extrusionOk="0">
                    <a:moveTo>
                      <a:pt x="1" y="17"/>
                    </a:moveTo>
                    <a:cubicBezTo>
                      <a:pt x="4" y="14"/>
                      <a:pt x="10" y="5"/>
                      <a:pt x="10" y="0"/>
                    </a:cubicBezTo>
                    <a:cubicBezTo>
                      <a:pt x="5" y="4"/>
                      <a:pt x="0" y="12"/>
                      <a:pt x="1" y="1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7"/>
              <p:cNvSpPr/>
              <p:nvPr/>
            </p:nvSpPr>
            <p:spPr>
              <a:xfrm>
                <a:off x="3296496" y="1291093"/>
                <a:ext cx="5769" cy="20603"/>
              </a:xfrm>
              <a:custGeom>
                <a:avLst/>
                <a:gdLst/>
                <a:ahLst/>
                <a:cxnLst/>
                <a:rect l="l" t="t" r="r" b="b"/>
                <a:pathLst>
                  <a:path w="6" h="21" extrusionOk="0">
                    <a:moveTo>
                      <a:pt x="5" y="8"/>
                    </a:moveTo>
                    <a:cubicBezTo>
                      <a:pt x="6" y="5"/>
                      <a:pt x="6" y="2"/>
                      <a:pt x="6" y="0"/>
                    </a:cubicBezTo>
                    <a:cubicBezTo>
                      <a:pt x="5" y="7"/>
                      <a:pt x="0" y="13"/>
                      <a:pt x="0" y="20"/>
                    </a:cubicBezTo>
                    <a:cubicBezTo>
                      <a:pt x="0" y="21"/>
                      <a:pt x="0" y="21"/>
                      <a:pt x="1" y="21"/>
                    </a:cubicBezTo>
                    <a:cubicBezTo>
                      <a:pt x="2" y="16"/>
                      <a:pt x="4" y="12"/>
                      <a:pt x="5"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7"/>
              <p:cNvSpPr/>
              <p:nvPr/>
            </p:nvSpPr>
            <p:spPr>
              <a:xfrm>
                <a:off x="3380554" y="1313344"/>
                <a:ext cx="9065" cy="22251"/>
              </a:xfrm>
              <a:custGeom>
                <a:avLst/>
                <a:gdLst/>
                <a:ahLst/>
                <a:cxnLst/>
                <a:rect l="l" t="t" r="r" b="b"/>
                <a:pathLst>
                  <a:path w="10" h="24" extrusionOk="0">
                    <a:moveTo>
                      <a:pt x="9" y="0"/>
                    </a:moveTo>
                    <a:cubicBezTo>
                      <a:pt x="7" y="2"/>
                      <a:pt x="2" y="17"/>
                      <a:pt x="0" y="24"/>
                    </a:cubicBezTo>
                    <a:cubicBezTo>
                      <a:pt x="5" y="21"/>
                      <a:pt x="10" y="6"/>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7"/>
              <p:cNvSpPr/>
              <p:nvPr/>
            </p:nvSpPr>
            <p:spPr>
              <a:xfrm>
                <a:off x="3394564" y="1319113"/>
                <a:ext cx="824" cy="0"/>
              </a:xfrm>
              <a:custGeom>
                <a:avLst/>
                <a:gdLst/>
                <a:ahLst/>
                <a:cxnLst/>
                <a:rect l="l" t="t" r="r" b="b"/>
                <a:pathLst>
                  <a:path w="1" h="120000" extrusionOk="0">
                    <a:moveTo>
                      <a:pt x="0" y="0"/>
                    </a:moveTo>
                    <a:cubicBezTo>
                      <a:pt x="0" y="0"/>
                      <a:pt x="1" y="0"/>
                      <a:pt x="1" y="0"/>
                    </a:cubicBezTo>
                    <a:cubicBezTo>
                      <a:pt x="1" y="0"/>
                      <a:pt x="0" y="0"/>
                      <a:pt x="0" y="0"/>
                    </a:cubicBezTo>
                    <a:cubicBezTo>
                      <a:pt x="0" y="0"/>
                      <a:pt x="0" y="0"/>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7"/>
              <p:cNvSpPr/>
              <p:nvPr/>
            </p:nvSpPr>
            <p:spPr>
              <a:xfrm>
                <a:off x="3387147" y="1319113"/>
                <a:ext cx="8241" cy="23075"/>
              </a:xfrm>
              <a:custGeom>
                <a:avLst/>
                <a:gdLst/>
                <a:ahLst/>
                <a:cxnLst/>
                <a:rect l="l" t="t" r="r" b="b"/>
                <a:pathLst>
                  <a:path w="9" h="25" extrusionOk="0">
                    <a:moveTo>
                      <a:pt x="1" y="18"/>
                    </a:moveTo>
                    <a:cubicBezTo>
                      <a:pt x="0" y="20"/>
                      <a:pt x="0" y="22"/>
                      <a:pt x="0" y="25"/>
                    </a:cubicBezTo>
                    <a:cubicBezTo>
                      <a:pt x="0" y="24"/>
                      <a:pt x="1" y="24"/>
                      <a:pt x="1" y="24"/>
                    </a:cubicBezTo>
                    <a:cubicBezTo>
                      <a:pt x="5" y="17"/>
                      <a:pt x="7" y="9"/>
                      <a:pt x="9" y="1"/>
                    </a:cubicBezTo>
                    <a:cubicBezTo>
                      <a:pt x="9" y="1"/>
                      <a:pt x="9" y="0"/>
                      <a:pt x="8" y="0"/>
                    </a:cubicBezTo>
                    <a:cubicBezTo>
                      <a:pt x="7" y="3"/>
                      <a:pt x="6" y="5"/>
                      <a:pt x="5" y="8"/>
                    </a:cubicBezTo>
                    <a:cubicBezTo>
                      <a:pt x="4" y="11"/>
                      <a:pt x="2" y="14"/>
                      <a:pt x="1" y="1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7"/>
              <p:cNvSpPr/>
              <p:nvPr/>
            </p:nvSpPr>
            <p:spPr>
              <a:xfrm>
                <a:off x="3374785" y="1305103"/>
                <a:ext cx="7417" cy="21427"/>
              </a:xfrm>
              <a:custGeom>
                <a:avLst/>
                <a:gdLst/>
                <a:ahLst/>
                <a:cxnLst/>
                <a:rect l="l" t="t" r="r" b="b"/>
                <a:pathLst>
                  <a:path w="8" h="23" extrusionOk="0">
                    <a:moveTo>
                      <a:pt x="5" y="2"/>
                    </a:moveTo>
                    <a:cubicBezTo>
                      <a:pt x="4" y="8"/>
                      <a:pt x="2" y="14"/>
                      <a:pt x="1" y="20"/>
                    </a:cubicBezTo>
                    <a:cubicBezTo>
                      <a:pt x="0" y="20"/>
                      <a:pt x="1" y="21"/>
                      <a:pt x="0" y="23"/>
                    </a:cubicBezTo>
                    <a:cubicBezTo>
                      <a:pt x="2" y="21"/>
                      <a:pt x="3" y="21"/>
                      <a:pt x="3" y="20"/>
                    </a:cubicBezTo>
                    <a:cubicBezTo>
                      <a:pt x="6" y="14"/>
                      <a:pt x="8" y="8"/>
                      <a:pt x="7" y="2"/>
                    </a:cubicBezTo>
                    <a:cubicBezTo>
                      <a:pt x="7" y="1"/>
                      <a:pt x="7" y="1"/>
                      <a:pt x="7" y="0"/>
                    </a:cubicBezTo>
                    <a:cubicBezTo>
                      <a:pt x="7" y="1"/>
                      <a:pt x="6" y="2"/>
                      <a:pt x="5" y="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7"/>
              <p:cNvSpPr/>
              <p:nvPr/>
            </p:nvSpPr>
            <p:spPr>
              <a:xfrm>
                <a:off x="3367369" y="1331474"/>
                <a:ext cx="3296" cy="7417"/>
              </a:xfrm>
              <a:custGeom>
                <a:avLst/>
                <a:gdLst/>
                <a:ahLst/>
                <a:cxnLst/>
                <a:rect l="l" t="t" r="r" b="b"/>
                <a:pathLst>
                  <a:path w="4" h="8" extrusionOk="0">
                    <a:moveTo>
                      <a:pt x="3" y="0"/>
                    </a:moveTo>
                    <a:cubicBezTo>
                      <a:pt x="1" y="2"/>
                      <a:pt x="0" y="5"/>
                      <a:pt x="1" y="8"/>
                    </a:cubicBezTo>
                    <a:cubicBezTo>
                      <a:pt x="4" y="5"/>
                      <a:pt x="4" y="4"/>
                      <a:pt x="3"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7"/>
              <p:cNvSpPr/>
              <p:nvPr/>
            </p:nvSpPr>
            <p:spPr>
              <a:xfrm>
                <a:off x="3349238" y="1311696"/>
                <a:ext cx="7417" cy="24723"/>
              </a:xfrm>
              <a:custGeom>
                <a:avLst/>
                <a:gdLst/>
                <a:ahLst/>
                <a:cxnLst/>
                <a:rect l="l" t="t" r="r" b="b"/>
                <a:pathLst>
                  <a:path w="8" h="27" extrusionOk="0">
                    <a:moveTo>
                      <a:pt x="1" y="27"/>
                    </a:moveTo>
                    <a:cubicBezTo>
                      <a:pt x="8" y="19"/>
                      <a:pt x="8" y="10"/>
                      <a:pt x="8" y="0"/>
                    </a:cubicBezTo>
                    <a:cubicBezTo>
                      <a:pt x="8" y="0"/>
                      <a:pt x="8" y="0"/>
                      <a:pt x="7" y="0"/>
                    </a:cubicBezTo>
                    <a:cubicBezTo>
                      <a:pt x="6" y="4"/>
                      <a:pt x="6" y="9"/>
                      <a:pt x="4" y="13"/>
                    </a:cubicBezTo>
                    <a:cubicBezTo>
                      <a:pt x="3" y="18"/>
                      <a:pt x="2" y="22"/>
                      <a:pt x="0" y="26"/>
                    </a:cubicBezTo>
                    <a:cubicBezTo>
                      <a:pt x="1" y="27"/>
                      <a:pt x="1" y="27"/>
                      <a:pt x="1" y="2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7"/>
              <p:cNvSpPr/>
              <p:nvPr/>
            </p:nvSpPr>
            <p:spPr>
              <a:xfrm>
                <a:off x="3347590" y="1303455"/>
                <a:ext cx="5769" cy="18130"/>
              </a:xfrm>
              <a:custGeom>
                <a:avLst/>
                <a:gdLst/>
                <a:ahLst/>
                <a:cxnLst/>
                <a:rect l="l" t="t" r="r" b="b"/>
                <a:pathLst>
                  <a:path w="6" h="19" extrusionOk="0">
                    <a:moveTo>
                      <a:pt x="5" y="0"/>
                    </a:moveTo>
                    <a:cubicBezTo>
                      <a:pt x="5" y="1"/>
                      <a:pt x="4" y="2"/>
                      <a:pt x="4" y="2"/>
                    </a:cubicBezTo>
                    <a:cubicBezTo>
                      <a:pt x="3" y="8"/>
                      <a:pt x="1" y="13"/>
                      <a:pt x="0" y="18"/>
                    </a:cubicBezTo>
                    <a:cubicBezTo>
                      <a:pt x="1" y="18"/>
                      <a:pt x="1" y="19"/>
                      <a:pt x="1" y="19"/>
                    </a:cubicBezTo>
                    <a:cubicBezTo>
                      <a:pt x="5" y="13"/>
                      <a:pt x="6" y="7"/>
                      <a:pt x="5"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7"/>
              <p:cNvSpPr/>
              <p:nvPr/>
            </p:nvSpPr>
            <p:spPr>
              <a:xfrm>
                <a:off x="2663586" y="1492175"/>
                <a:ext cx="4945" cy="28020"/>
              </a:xfrm>
              <a:custGeom>
                <a:avLst/>
                <a:gdLst/>
                <a:ahLst/>
                <a:cxnLst/>
                <a:rect l="l" t="t" r="r" b="b"/>
                <a:pathLst>
                  <a:path w="5" h="29" extrusionOk="0">
                    <a:moveTo>
                      <a:pt x="3" y="0"/>
                    </a:moveTo>
                    <a:cubicBezTo>
                      <a:pt x="3" y="9"/>
                      <a:pt x="0" y="19"/>
                      <a:pt x="4" y="29"/>
                    </a:cubicBezTo>
                    <a:cubicBezTo>
                      <a:pt x="5" y="19"/>
                      <a:pt x="5" y="9"/>
                      <a:pt x="3"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7"/>
              <p:cNvSpPr/>
              <p:nvPr/>
            </p:nvSpPr>
            <p:spPr>
              <a:xfrm>
                <a:off x="2660289" y="1504536"/>
                <a:ext cx="2473" cy="10714"/>
              </a:xfrm>
              <a:custGeom>
                <a:avLst/>
                <a:gdLst/>
                <a:ahLst/>
                <a:cxnLst/>
                <a:rect l="l" t="t" r="r" b="b"/>
                <a:pathLst>
                  <a:path w="2" h="11" extrusionOk="0">
                    <a:moveTo>
                      <a:pt x="1" y="0"/>
                    </a:moveTo>
                    <a:cubicBezTo>
                      <a:pt x="0" y="3"/>
                      <a:pt x="0" y="5"/>
                      <a:pt x="1" y="11"/>
                    </a:cubicBezTo>
                    <a:cubicBezTo>
                      <a:pt x="2" y="7"/>
                      <a:pt x="2" y="4"/>
                      <a:pt x="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7"/>
              <p:cNvSpPr/>
              <p:nvPr/>
            </p:nvSpPr>
            <p:spPr>
              <a:xfrm>
                <a:off x="3044321" y="1371031"/>
                <a:ext cx="18130" cy="46974"/>
              </a:xfrm>
              <a:custGeom>
                <a:avLst/>
                <a:gdLst/>
                <a:ahLst/>
                <a:cxnLst/>
                <a:rect l="l" t="t" r="r" b="b"/>
                <a:pathLst>
                  <a:path w="19" h="50" extrusionOk="0">
                    <a:moveTo>
                      <a:pt x="0" y="50"/>
                    </a:moveTo>
                    <a:cubicBezTo>
                      <a:pt x="2" y="48"/>
                      <a:pt x="5" y="45"/>
                      <a:pt x="6" y="42"/>
                    </a:cubicBezTo>
                    <a:cubicBezTo>
                      <a:pt x="7" y="39"/>
                      <a:pt x="8" y="37"/>
                      <a:pt x="9" y="34"/>
                    </a:cubicBezTo>
                    <a:cubicBezTo>
                      <a:pt x="12" y="25"/>
                      <a:pt x="15" y="16"/>
                      <a:pt x="18" y="7"/>
                    </a:cubicBezTo>
                    <a:cubicBezTo>
                      <a:pt x="19" y="5"/>
                      <a:pt x="19" y="3"/>
                      <a:pt x="19" y="1"/>
                    </a:cubicBezTo>
                    <a:cubicBezTo>
                      <a:pt x="19" y="0"/>
                      <a:pt x="18" y="0"/>
                      <a:pt x="18" y="0"/>
                    </a:cubicBezTo>
                    <a:cubicBezTo>
                      <a:pt x="12" y="17"/>
                      <a:pt x="7" y="34"/>
                      <a:pt x="0" y="5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7"/>
              <p:cNvSpPr/>
              <p:nvPr/>
            </p:nvSpPr>
            <p:spPr>
              <a:xfrm>
                <a:off x="3068219" y="1277908"/>
                <a:ext cx="2473" cy="14834"/>
              </a:xfrm>
              <a:custGeom>
                <a:avLst/>
                <a:gdLst/>
                <a:ahLst/>
                <a:cxnLst/>
                <a:rect l="l" t="t" r="r" b="b"/>
                <a:pathLst>
                  <a:path w="3" h="15" extrusionOk="0">
                    <a:moveTo>
                      <a:pt x="0" y="0"/>
                    </a:moveTo>
                    <a:cubicBezTo>
                      <a:pt x="0" y="5"/>
                      <a:pt x="0" y="10"/>
                      <a:pt x="1" y="15"/>
                    </a:cubicBezTo>
                    <a:cubicBezTo>
                      <a:pt x="3" y="10"/>
                      <a:pt x="3" y="6"/>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7"/>
              <p:cNvSpPr/>
              <p:nvPr/>
            </p:nvSpPr>
            <p:spPr>
              <a:xfrm>
                <a:off x="3326987" y="1289445"/>
                <a:ext cx="4945" cy="27196"/>
              </a:xfrm>
              <a:custGeom>
                <a:avLst/>
                <a:gdLst/>
                <a:ahLst/>
                <a:cxnLst/>
                <a:rect l="l" t="t" r="r" b="b"/>
                <a:pathLst>
                  <a:path w="6" h="29" extrusionOk="0">
                    <a:moveTo>
                      <a:pt x="6" y="0"/>
                    </a:moveTo>
                    <a:cubicBezTo>
                      <a:pt x="5" y="2"/>
                      <a:pt x="4" y="3"/>
                      <a:pt x="4" y="4"/>
                    </a:cubicBezTo>
                    <a:cubicBezTo>
                      <a:pt x="3" y="12"/>
                      <a:pt x="2" y="21"/>
                      <a:pt x="0" y="29"/>
                    </a:cubicBezTo>
                    <a:cubicBezTo>
                      <a:pt x="1" y="29"/>
                      <a:pt x="1" y="29"/>
                      <a:pt x="1" y="29"/>
                    </a:cubicBezTo>
                    <a:cubicBezTo>
                      <a:pt x="4" y="25"/>
                      <a:pt x="5" y="16"/>
                      <a:pt x="6"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7"/>
              <p:cNvSpPr/>
              <p:nvPr/>
            </p:nvSpPr>
            <p:spPr>
              <a:xfrm>
                <a:off x="3317922" y="1302631"/>
                <a:ext cx="5769" cy="16482"/>
              </a:xfrm>
              <a:custGeom>
                <a:avLst/>
                <a:gdLst/>
                <a:ahLst/>
                <a:cxnLst/>
                <a:rect l="l" t="t" r="r" b="b"/>
                <a:pathLst>
                  <a:path w="6" h="17" extrusionOk="0">
                    <a:moveTo>
                      <a:pt x="4" y="0"/>
                    </a:moveTo>
                    <a:cubicBezTo>
                      <a:pt x="3" y="6"/>
                      <a:pt x="1" y="11"/>
                      <a:pt x="0" y="17"/>
                    </a:cubicBezTo>
                    <a:cubicBezTo>
                      <a:pt x="5" y="12"/>
                      <a:pt x="6" y="6"/>
                      <a:pt x="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7"/>
              <p:cNvSpPr/>
              <p:nvPr/>
            </p:nvSpPr>
            <p:spPr>
              <a:xfrm>
                <a:off x="3420111" y="1366911"/>
                <a:ext cx="12362" cy="14834"/>
              </a:xfrm>
              <a:custGeom>
                <a:avLst/>
                <a:gdLst/>
                <a:ahLst/>
                <a:cxnLst/>
                <a:rect l="l" t="t" r="r" b="b"/>
                <a:pathLst>
                  <a:path w="13" h="16" extrusionOk="0">
                    <a:moveTo>
                      <a:pt x="0" y="16"/>
                    </a:moveTo>
                    <a:cubicBezTo>
                      <a:pt x="5" y="11"/>
                      <a:pt x="10" y="6"/>
                      <a:pt x="13" y="0"/>
                    </a:cubicBezTo>
                    <a:cubicBezTo>
                      <a:pt x="8" y="5"/>
                      <a:pt x="3" y="10"/>
                      <a:pt x="0" y="1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7"/>
              <p:cNvSpPr/>
              <p:nvPr/>
            </p:nvSpPr>
            <p:spPr>
              <a:xfrm>
                <a:off x="3407749" y="1368559"/>
                <a:ext cx="12362" cy="15658"/>
              </a:xfrm>
              <a:custGeom>
                <a:avLst/>
                <a:gdLst/>
                <a:ahLst/>
                <a:cxnLst/>
                <a:rect l="l" t="t" r="r" b="b"/>
                <a:pathLst>
                  <a:path w="13" h="16" extrusionOk="0">
                    <a:moveTo>
                      <a:pt x="3" y="15"/>
                    </a:moveTo>
                    <a:cubicBezTo>
                      <a:pt x="6" y="11"/>
                      <a:pt x="10" y="7"/>
                      <a:pt x="13" y="1"/>
                    </a:cubicBezTo>
                    <a:cubicBezTo>
                      <a:pt x="13" y="1"/>
                      <a:pt x="12" y="1"/>
                      <a:pt x="12" y="0"/>
                    </a:cubicBezTo>
                    <a:cubicBezTo>
                      <a:pt x="8" y="5"/>
                      <a:pt x="4" y="10"/>
                      <a:pt x="0" y="16"/>
                    </a:cubicBezTo>
                    <a:cubicBezTo>
                      <a:pt x="1" y="16"/>
                      <a:pt x="2" y="16"/>
                      <a:pt x="3" y="1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7"/>
              <p:cNvSpPr/>
              <p:nvPr/>
            </p:nvSpPr>
            <p:spPr>
              <a:xfrm>
                <a:off x="3426704" y="1378448"/>
                <a:ext cx="8241" cy="8241"/>
              </a:xfrm>
              <a:custGeom>
                <a:avLst/>
                <a:gdLst/>
                <a:ahLst/>
                <a:cxnLst/>
                <a:rect l="l" t="t" r="r" b="b"/>
                <a:pathLst>
                  <a:path w="9" h="9" extrusionOk="0">
                    <a:moveTo>
                      <a:pt x="9" y="0"/>
                    </a:moveTo>
                    <a:cubicBezTo>
                      <a:pt x="6" y="3"/>
                      <a:pt x="3" y="6"/>
                      <a:pt x="0" y="9"/>
                    </a:cubicBezTo>
                    <a:cubicBezTo>
                      <a:pt x="6" y="7"/>
                      <a:pt x="8" y="5"/>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7"/>
              <p:cNvSpPr/>
              <p:nvPr/>
            </p:nvSpPr>
            <p:spPr>
              <a:xfrm>
                <a:off x="3204196" y="1274611"/>
                <a:ext cx="6593" cy="18130"/>
              </a:xfrm>
              <a:custGeom>
                <a:avLst/>
                <a:gdLst/>
                <a:ahLst/>
                <a:cxnLst/>
                <a:rect l="l" t="t" r="r" b="b"/>
                <a:pathLst>
                  <a:path w="7" h="19" extrusionOk="0">
                    <a:moveTo>
                      <a:pt x="6" y="0"/>
                    </a:moveTo>
                    <a:cubicBezTo>
                      <a:pt x="4" y="6"/>
                      <a:pt x="0" y="12"/>
                      <a:pt x="1" y="19"/>
                    </a:cubicBezTo>
                    <a:cubicBezTo>
                      <a:pt x="5" y="13"/>
                      <a:pt x="7" y="7"/>
                      <a:pt x="6"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7"/>
              <p:cNvSpPr/>
              <p:nvPr/>
            </p:nvSpPr>
            <p:spPr>
              <a:xfrm>
                <a:off x="3205020" y="1289445"/>
                <a:ext cx="6593" cy="13186"/>
              </a:xfrm>
              <a:custGeom>
                <a:avLst/>
                <a:gdLst/>
                <a:ahLst/>
                <a:cxnLst/>
                <a:rect l="l" t="t" r="r" b="b"/>
                <a:pathLst>
                  <a:path w="7" h="14" extrusionOk="0">
                    <a:moveTo>
                      <a:pt x="5" y="0"/>
                    </a:moveTo>
                    <a:cubicBezTo>
                      <a:pt x="4" y="5"/>
                      <a:pt x="2" y="9"/>
                      <a:pt x="0" y="14"/>
                    </a:cubicBezTo>
                    <a:cubicBezTo>
                      <a:pt x="6" y="10"/>
                      <a:pt x="7" y="7"/>
                      <a:pt x="5"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7"/>
              <p:cNvSpPr/>
              <p:nvPr/>
            </p:nvSpPr>
            <p:spPr>
              <a:xfrm>
                <a:off x="2838295" y="1371856"/>
                <a:ext cx="9065" cy="27196"/>
              </a:xfrm>
              <a:custGeom>
                <a:avLst/>
                <a:gdLst/>
                <a:ahLst/>
                <a:cxnLst/>
                <a:rect l="l" t="t" r="r" b="b"/>
                <a:pathLst>
                  <a:path w="10" h="29" extrusionOk="0">
                    <a:moveTo>
                      <a:pt x="8" y="29"/>
                    </a:moveTo>
                    <a:cubicBezTo>
                      <a:pt x="10" y="23"/>
                      <a:pt x="5" y="5"/>
                      <a:pt x="0" y="0"/>
                    </a:cubicBezTo>
                    <a:cubicBezTo>
                      <a:pt x="2" y="9"/>
                      <a:pt x="4" y="18"/>
                      <a:pt x="7" y="27"/>
                    </a:cubicBezTo>
                    <a:cubicBezTo>
                      <a:pt x="7" y="28"/>
                      <a:pt x="8" y="28"/>
                      <a:pt x="8" y="2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7"/>
              <p:cNvSpPr/>
              <p:nvPr/>
            </p:nvSpPr>
            <p:spPr>
              <a:xfrm>
                <a:off x="3108601" y="1276260"/>
                <a:ext cx="4121" cy="19778"/>
              </a:xfrm>
              <a:custGeom>
                <a:avLst/>
                <a:gdLst/>
                <a:ahLst/>
                <a:cxnLst/>
                <a:rect l="l" t="t" r="r" b="b"/>
                <a:pathLst>
                  <a:path w="4" h="21" extrusionOk="0">
                    <a:moveTo>
                      <a:pt x="0" y="0"/>
                    </a:moveTo>
                    <a:cubicBezTo>
                      <a:pt x="1" y="7"/>
                      <a:pt x="1" y="15"/>
                      <a:pt x="4" y="21"/>
                    </a:cubicBezTo>
                    <a:cubicBezTo>
                      <a:pt x="4" y="14"/>
                      <a:pt x="4" y="6"/>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348;p7"/>
              <p:cNvSpPr/>
              <p:nvPr/>
            </p:nvSpPr>
            <p:spPr>
              <a:xfrm>
                <a:off x="3483567" y="1385041"/>
                <a:ext cx="20603" cy="21427"/>
              </a:xfrm>
              <a:custGeom>
                <a:avLst/>
                <a:gdLst/>
                <a:ahLst/>
                <a:cxnLst/>
                <a:rect l="l" t="t" r="r" b="b"/>
                <a:pathLst>
                  <a:path w="22" h="23" extrusionOk="0">
                    <a:moveTo>
                      <a:pt x="20" y="7"/>
                    </a:moveTo>
                    <a:cubicBezTo>
                      <a:pt x="21" y="6"/>
                      <a:pt x="22" y="4"/>
                      <a:pt x="22" y="0"/>
                    </a:cubicBezTo>
                    <a:cubicBezTo>
                      <a:pt x="16" y="10"/>
                      <a:pt x="8" y="16"/>
                      <a:pt x="0" y="23"/>
                    </a:cubicBezTo>
                    <a:cubicBezTo>
                      <a:pt x="9" y="20"/>
                      <a:pt x="14" y="13"/>
                      <a:pt x="20" y="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7"/>
              <p:cNvSpPr/>
              <p:nvPr/>
            </p:nvSpPr>
            <p:spPr>
              <a:xfrm>
                <a:off x="3049265" y="1282028"/>
                <a:ext cx="4945" cy="23899"/>
              </a:xfrm>
              <a:custGeom>
                <a:avLst/>
                <a:gdLst/>
                <a:ahLst/>
                <a:cxnLst/>
                <a:rect l="l" t="t" r="r" b="b"/>
                <a:pathLst>
                  <a:path w="5" h="25" extrusionOk="0">
                    <a:moveTo>
                      <a:pt x="1" y="0"/>
                    </a:moveTo>
                    <a:cubicBezTo>
                      <a:pt x="1" y="9"/>
                      <a:pt x="0" y="17"/>
                      <a:pt x="0" y="25"/>
                    </a:cubicBezTo>
                    <a:cubicBezTo>
                      <a:pt x="4" y="19"/>
                      <a:pt x="5" y="9"/>
                      <a:pt x="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7"/>
              <p:cNvSpPr/>
              <p:nvPr/>
            </p:nvSpPr>
            <p:spPr>
              <a:xfrm>
                <a:off x="3427528" y="1393282"/>
                <a:ext cx="17306" cy="13186"/>
              </a:xfrm>
              <a:custGeom>
                <a:avLst/>
                <a:gdLst/>
                <a:ahLst/>
                <a:cxnLst/>
                <a:rect l="l" t="t" r="r" b="b"/>
                <a:pathLst>
                  <a:path w="18" h="14" extrusionOk="0">
                    <a:moveTo>
                      <a:pt x="18" y="0"/>
                    </a:moveTo>
                    <a:cubicBezTo>
                      <a:pt x="12" y="4"/>
                      <a:pt x="6" y="9"/>
                      <a:pt x="0" y="13"/>
                    </a:cubicBezTo>
                    <a:cubicBezTo>
                      <a:pt x="5" y="14"/>
                      <a:pt x="15" y="7"/>
                      <a:pt x="18"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7"/>
              <p:cNvSpPr/>
              <p:nvPr/>
            </p:nvSpPr>
            <p:spPr>
              <a:xfrm>
                <a:off x="2834175" y="1499591"/>
                <a:ext cx="824" cy="3296"/>
              </a:xfrm>
              <a:custGeom>
                <a:avLst/>
                <a:gdLst/>
                <a:ahLst/>
                <a:cxnLst/>
                <a:rect l="l" t="t" r="r" b="b"/>
                <a:pathLst>
                  <a:path w="1" h="3" extrusionOk="0">
                    <a:moveTo>
                      <a:pt x="1" y="1"/>
                    </a:moveTo>
                    <a:cubicBezTo>
                      <a:pt x="0" y="0"/>
                      <a:pt x="0" y="0"/>
                      <a:pt x="0" y="0"/>
                    </a:cubicBezTo>
                    <a:cubicBezTo>
                      <a:pt x="0" y="1"/>
                      <a:pt x="0" y="1"/>
                      <a:pt x="0" y="2"/>
                    </a:cubicBezTo>
                    <a:cubicBezTo>
                      <a:pt x="0" y="2"/>
                      <a:pt x="0" y="3"/>
                      <a:pt x="0" y="3"/>
                    </a:cubicBezTo>
                    <a:cubicBezTo>
                      <a:pt x="0" y="3"/>
                      <a:pt x="0" y="3"/>
                      <a:pt x="0" y="3"/>
                    </a:cubicBezTo>
                    <a:cubicBezTo>
                      <a:pt x="0" y="2"/>
                      <a:pt x="0" y="2"/>
                      <a:pt x="1" y="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7"/>
              <p:cNvSpPr/>
              <p:nvPr/>
            </p:nvSpPr>
            <p:spPr>
              <a:xfrm>
                <a:off x="2955318" y="1515250"/>
                <a:ext cx="3296" cy="8241"/>
              </a:xfrm>
              <a:custGeom>
                <a:avLst/>
                <a:gdLst/>
                <a:ahLst/>
                <a:cxnLst/>
                <a:rect l="l" t="t" r="r" b="b"/>
                <a:pathLst>
                  <a:path w="4" h="9" extrusionOk="0">
                    <a:moveTo>
                      <a:pt x="0" y="0"/>
                    </a:moveTo>
                    <a:cubicBezTo>
                      <a:pt x="1" y="3"/>
                      <a:pt x="2" y="6"/>
                      <a:pt x="3" y="9"/>
                    </a:cubicBezTo>
                    <a:cubicBezTo>
                      <a:pt x="4" y="5"/>
                      <a:pt x="3" y="2"/>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7"/>
              <p:cNvSpPr/>
              <p:nvPr/>
            </p:nvSpPr>
            <p:spPr>
              <a:xfrm>
                <a:off x="3095415" y="1488054"/>
                <a:ext cx="6593" cy="21427"/>
              </a:xfrm>
              <a:custGeom>
                <a:avLst/>
                <a:gdLst/>
                <a:ahLst/>
                <a:cxnLst/>
                <a:rect l="l" t="t" r="r" b="b"/>
                <a:pathLst>
                  <a:path w="7" h="23" extrusionOk="0">
                    <a:moveTo>
                      <a:pt x="1" y="3"/>
                    </a:moveTo>
                    <a:cubicBezTo>
                      <a:pt x="2" y="10"/>
                      <a:pt x="3" y="16"/>
                      <a:pt x="4" y="23"/>
                    </a:cubicBezTo>
                    <a:cubicBezTo>
                      <a:pt x="7" y="19"/>
                      <a:pt x="6" y="11"/>
                      <a:pt x="1" y="0"/>
                    </a:cubicBezTo>
                    <a:cubicBezTo>
                      <a:pt x="1" y="1"/>
                      <a:pt x="0" y="2"/>
                      <a:pt x="1" y="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7"/>
              <p:cNvSpPr/>
              <p:nvPr/>
            </p:nvSpPr>
            <p:spPr>
              <a:xfrm>
                <a:off x="3151454" y="1469100"/>
                <a:ext cx="7417" cy="21427"/>
              </a:xfrm>
              <a:custGeom>
                <a:avLst/>
                <a:gdLst/>
                <a:ahLst/>
                <a:cxnLst/>
                <a:rect l="l" t="t" r="r" b="b"/>
                <a:pathLst>
                  <a:path w="8" h="23" extrusionOk="0">
                    <a:moveTo>
                      <a:pt x="0" y="0"/>
                    </a:moveTo>
                    <a:cubicBezTo>
                      <a:pt x="0" y="8"/>
                      <a:pt x="6" y="15"/>
                      <a:pt x="5" y="23"/>
                    </a:cubicBezTo>
                    <a:cubicBezTo>
                      <a:pt x="6" y="23"/>
                      <a:pt x="6" y="23"/>
                      <a:pt x="6" y="23"/>
                    </a:cubicBezTo>
                    <a:cubicBezTo>
                      <a:pt x="7" y="22"/>
                      <a:pt x="8" y="20"/>
                      <a:pt x="7" y="19"/>
                    </a:cubicBezTo>
                    <a:cubicBezTo>
                      <a:pt x="6" y="12"/>
                      <a:pt x="4" y="6"/>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7"/>
              <p:cNvSpPr/>
              <p:nvPr/>
            </p:nvSpPr>
            <p:spPr>
              <a:xfrm>
                <a:off x="3517355" y="1436136"/>
                <a:ext cx="9065" cy="8241"/>
              </a:xfrm>
              <a:custGeom>
                <a:avLst/>
                <a:gdLst/>
                <a:ahLst/>
                <a:cxnLst/>
                <a:rect l="l" t="t" r="r" b="b"/>
                <a:pathLst>
                  <a:path w="10" h="9" extrusionOk="0">
                    <a:moveTo>
                      <a:pt x="10" y="0"/>
                    </a:moveTo>
                    <a:cubicBezTo>
                      <a:pt x="7" y="3"/>
                      <a:pt x="4" y="5"/>
                      <a:pt x="0" y="8"/>
                    </a:cubicBezTo>
                    <a:cubicBezTo>
                      <a:pt x="5" y="9"/>
                      <a:pt x="9" y="6"/>
                      <a:pt x="1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7"/>
              <p:cNvSpPr/>
              <p:nvPr/>
            </p:nvSpPr>
            <p:spPr>
              <a:xfrm>
                <a:off x="3496752" y="1417181"/>
                <a:ext cx="9889" cy="9065"/>
              </a:xfrm>
              <a:custGeom>
                <a:avLst/>
                <a:gdLst/>
                <a:ahLst/>
                <a:cxnLst/>
                <a:rect l="l" t="t" r="r" b="b"/>
                <a:pathLst>
                  <a:path w="11" h="10" extrusionOk="0">
                    <a:moveTo>
                      <a:pt x="0" y="10"/>
                    </a:moveTo>
                    <a:cubicBezTo>
                      <a:pt x="6" y="8"/>
                      <a:pt x="8" y="5"/>
                      <a:pt x="11" y="0"/>
                    </a:cubicBezTo>
                    <a:cubicBezTo>
                      <a:pt x="7" y="2"/>
                      <a:pt x="2" y="7"/>
                      <a:pt x="0" y="1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7"/>
              <p:cNvSpPr/>
              <p:nvPr/>
            </p:nvSpPr>
            <p:spPr>
              <a:xfrm>
                <a:off x="2884445" y="1576233"/>
                <a:ext cx="4121" cy="12362"/>
              </a:xfrm>
              <a:custGeom>
                <a:avLst/>
                <a:gdLst/>
                <a:ahLst/>
                <a:cxnLst/>
                <a:rect l="l" t="t" r="r" b="b"/>
                <a:pathLst>
                  <a:path w="5" h="13" extrusionOk="0">
                    <a:moveTo>
                      <a:pt x="2" y="13"/>
                    </a:moveTo>
                    <a:cubicBezTo>
                      <a:pt x="5" y="8"/>
                      <a:pt x="5" y="4"/>
                      <a:pt x="1" y="0"/>
                    </a:cubicBezTo>
                    <a:cubicBezTo>
                      <a:pt x="2" y="5"/>
                      <a:pt x="0" y="9"/>
                      <a:pt x="2" y="1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7"/>
              <p:cNvSpPr/>
              <p:nvPr/>
            </p:nvSpPr>
            <p:spPr>
              <a:xfrm>
                <a:off x="3166288" y="1461683"/>
                <a:ext cx="4121" cy="17306"/>
              </a:xfrm>
              <a:custGeom>
                <a:avLst/>
                <a:gdLst/>
                <a:ahLst/>
                <a:cxnLst/>
                <a:rect l="l" t="t" r="r" b="b"/>
                <a:pathLst>
                  <a:path w="4" h="19" extrusionOk="0">
                    <a:moveTo>
                      <a:pt x="3" y="19"/>
                    </a:moveTo>
                    <a:cubicBezTo>
                      <a:pt x="4" y="19"/>
                      <a:pt x="4" y="19"/>
                      <a:pt x="4" y="19"/>
                    </a:cubicBezTo>
                    <a:cubicBezTo>
                      <a:pt x="4" y="12"/>
                      <a:pt x="4" y="6"/>
                      <a:pt x="0" y="0"/>
                    </a:cubicBezTo>
                    <a:cubicBezTo>
                      <a:pt x="1" y="7"/>
                      <a:pt x="2" y="13"/>
                      <a:pt x="3" y="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7"/>
              <p:cNvSpPr/>
              <p:nvPr/>
            </p:nvSpPr>
            <p:spPr>
              <a:xfrm>
                <a:off x="3130027" y="1479813"/>
                <a:ext cx="8241" cy="28020"/>
              </a:xfrm>
              <a:custGeom>
                <a:avLst/>
                <a:gdLst/>
                <a:ahLst/>
                <a:cxnLst/>
                <a:rect l="l" t="t" r="r" b="b"/>
                <a:pathLst>
                  <a:path w="8" h="29" extrusionOk="0">
                    <a:moveTo>
                      <a:pt x="1" y="2"/>
                    </a:moveTo>
                    <a:cubicBezTo>
                      <a:pt x="1" y="1"/>
                      <a:pt x="1" y="1"/>
                      <a:pt x="0" y="0"/>
                    </a:cubicBezTo>
                    <a:cubicBezTo>
                      <a:pt x="3" y="10"/>
                      <a:pt x="6" y="19"/>
                      <a:pt x="7" y="29"/>
                    </a:cubicBezTo>
                    <a:cubicBezTo>
                      <a:pt x="7" y="27"/>
                      <a:pt x="8" y="26"/>
                      <a:pt x="8" y="25"/>
                    </a:cubicBezTo>
                    <a:cubicBezTo>
                      <a:pt x="8" y="17"/>
                      <a:pt x="6" y="9"/>
                      <a:pt x="1" y="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7"/>
              <p:cNvSpPr/>
              <p:nvPr/>
            </p:nvSpPr>
            <p:spPr>
              <a:xfrm>
                <a:off x="2839119" y="1543269"/>
                <a:ext cx="6593" cy="18955"/>
              </a:xfrm>
              <a:custGeom>
                <a:avLst/>
                <a:gdLst/>
                <a:ahLst/>
                <a:cxnLst/>
                <a:rect l="l" t="t" r="r" b="b"/>
                <a:pathLst>
                  <a:path w="7" h="20" extrusionOk="0">
                    <a:moveTo>
                      <a:pt x="5" y="20"/>
                    </a:moveTo>
                    <a:cubicBezTo>
                      <a:pt x="7" y="13"/>
                      <a:pt x="4" y="6"/>
                      <a:pt x="0" y="0"/>
                    </a:cubicBezTo>
                    <a:cubicBezTo>
                      <a:pt x="0" y="7"/>
                      <a:pt x="2" y="14"/>
                      <a:pt x="5" y="2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7"/>
              <p:cNvSpPr/>
              <p:nvPr/>
            </p:nvSpPr>
            <p:spPr>
              <a:xfrm>
                <a:off x="3221502" y="1465803"/>
                <a:ext cx="8241" cy="14010"/>
              </a:xfrm>
              <a:custGeom>
                <a:avLst/>
                <a:gdLst/>
                <a:ahLst/>
                <a:cxnLst/>
                <a:rect l="l" t="t" r="r" b="b"/>
                <a:pathLst>
                  <a:path w="8" h="15" extrusionOk="0">
                    <a:moveTo>
                      <a:pt x="0" y="0"/>
                    </a:moveTo>
                    <a:cubicBezTo>
                      <a:pt x="3" y="5"/>
                      <a:pt x="5" y="10"/>
                      <a:pt x="7" y="15"/>
                    </a:cubicBezTo>
                    <a:cubicBezTo>
                      <a:pt x="8" y="9"/>
                      <a:pt x="6" y="3"/>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7"/>
              <p:cNvSpPr/>
              <p:nvPr/>
            </p:nvSpPr>
            <p:spPr>
              <a:xfrm>
                <a:off x="3225623" y="1461683"/>
                <a:ext cx="5769" cy="10714"/>
              </a:xfrm>
              <a:custGeom>
                <a:avLst/>
                <a:gdLst/>
                <a:ahLst/>
                <a:cxnLst/>
                <a:rect l="l" t="t" r="r" b="b"/>
                <a:pathLst>
                  <a:path w="6" h="12" extrusionOk="0">
                    <a:moveTo>
                      <a:pt x="0" y="0"/>
                    </a:moveTo>
                    <a:cubicBezTo>
                      <a:pt x="2" y="4"/>
                      <a:pt x="4" y="8"/>
                      <a:pt x="6" y="12"/>
                    </a:cubicBezTo>
                    <a:cubicBezTo>
                      <a:pt x="6" y="12"/>
                      <a:pt x="6" y="11"/>
                      <a:pt x="6" y="11"/>
                    </a:cubicBezTo>
                    <a:cubicBezTo>
                      <a:pt x="6" y="7"/>
                      <a:pt x="5" y="3"/>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7"/>
              <p:cNvSpPr/>
              <p:nvPr/>
            </p:nvSpPr>
            <p:spPr>
              <a:xfrm>
                <a:off x="3431649" y="1466627"/>
                <a:ext cx="2473" cy="9065"/>
              </a:xfrm>
              <a:custGeom>
                <a:avLst/>
                <a:gdLst/>
                <a:ahLst/>
                <a:cxnLst/>
                <a:rect l="l" t="t" r="r" b="b"/>
                <a:pathLst>
                  <a:path w="3" h="9" extrusionOk="0">
                    <a:moveTo>
                      <a:pt x="0" y="0"/>
                    </a:moveTo>
                    <a:cubicBezTo>
                      <a:pt x="0" y="4"/>
                      <a:pt x="0" y="7"/>
                      <a:pt x="2" y="9"/>
                    </a:cubicBezTo>
                    <a:cubicBezTo>
                      <a:pt x="3" y="6"/>
                      <a:pt x="3" y="3"/>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7"/>
              <p:cNvSpPr/>
              <p:nvPr/>
            </p:nvSpPr>
            <p:spPr>
              <a:xfrm>
                <a:off x="3398684" y="1476516"/>
                <a:ext cx="7417" cy="14834"/>
              </a:xfrm>
              <a:custGeom>
                <a:avLst/>
                <a:gdLst/>
                <a:ahLst/>
                <a:cxnLst/>
                <a:rect l="l" t="t" r="r" b="b"/>
                <a:pathLst>
                  <a:path w="8" h="16" extrusionOk="0">
                    <a:moveTo>
                      <a:pt x="6" y="16"/>
                    </a:moveTo>
                    <a:cubicBezTo>
                      <a:pt x="8" y="9"/>
                      <a:pt x="5" y="5"/>
                      <a:pt x="0" y="0"/>
                    </a:cubicBezTo>
                    <a:cubicBezTo>
                      <a:pt x="2" y="5"/>
                      <a:pt x="4" y="11"/>
                      <a:pt x="6" y="1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7"/>
              <p:cNvSpPr/>
              <p:nvPr/>
            </p:nvSpPr>
            <p:spPr>
              <a:xfrm>
                <a:off x="3390443" y="1471572"/>
                <a:ext cx="6593" cy="12362"/>
              </a:xfrm>
              <a:custGeom>
                <a:avLst/>
                <a:gdLst/>
                <a:ahLst/>
                <a:cxnLst/>
                <a:rect l="l" t="t" r="r" b="b"/>
                <a:pathLst>
                  <a:path w="7" h="13" extrusionOk="0">
                    <a:moveTo>
                      <a:pt x="7" y="13"/>
                    </a:moveTo>
                    <a:cubicBezTo>
                      <a:pt x="7" y="8"/>
                      <a:pt x="3" y="4"/>
                      <a:pt x="1" y="0"/>
                    </a:cubicBezTo>
                    <a:cubicBezTo>
                      <a:pt x="0" y="5"/>
                      <a:pt x="4" y="9"/>
                      <a:pt x="7" y="1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sp>
        <p:nvSpPr>
          <p:cNvPr id="367" name="Google Shape;367;p8"/>
          <p:cNvSpPr/>
          <p:nvPr/>
        </p:nvSpPr>
        <p:spPr>
          <a:xfrm>
            <a:off x="6205600" y="0"/>
            <a:ext cx="29385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grpSp>
        <p:nvGrpSpPr>
          <p:cNvPr id="368" name="Google Shape;368;p8"/>
          <p:cNvGrpSpPr/>
          <p:nvPr/>
        </p:nvGrpSpPr>
        <p:grpSpPr>
          <a:xfrm>
            <a:off x="415099" y="2"/>
            <a:ext cx="9206096" cy="6357773"/>
            <a:chOff x="415099" y="2"/>
            <a:chExt cx="9206096" cy="6357773"/>
          </a:xfrm>
        </p:grpSpPr>
        <p:grpSp>
          <p:nvGrpSpPr>
            <p:cNvPr id="369" name="Google Shape;369;p8"/>
            <p:cNvGrpSpPr/>
            <p:nvPr/>
          </p:nvGrpSpPr>
          <p:grpSpPr>
            <a:xfrm rot="10024899">
              <a:off x="7980671" y="132887"/>
              <a:ext cx="1425175" cy="2087871"/>
              <a:chOff x="4465072" y="1907523"/>
              <a:chExt cx="753228" cy="1103474"/>
            </a:xfrm>
          </p:grpSpPr>
          <p:sp>
            <p:nvSpPr>
              <p:cNvPr id="370" name="Google Shape;370;p8"/>
              <p:cNvSpPr/>
              <p:nvPr/>
            </p:nvSpPr>
            <p:spPr>
              <a:xfrm>
                <a:off x="4867233" y="2833815"/>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8"/>
              <p:cNvSpPr/>
              <p:nvPr/>
            </p:nvSpPr>
            <p:spPr>
              <a:xfrm>
                <a:off x="4465072" y="1907523"/>
                <a:ext cx="753228" cy="1103474"/>
              </a:xfrm>
              <a:custGeom>
                <a:avLst/>
                <a:gdLst/>
                <a:ahLst/>
                <a:cxnLst/>
                <a:rect l="l" t="t" r="r" b="b"/>
                <a:pathLst>
                  <a:path w="798" h="1170" extrusionOk="0">
                    <a:moveTo>
                      <a:pt x="794" y="1073"/>
                    </a:moveTo>
                    <a:cubicBezTo>
                      <a:pt x="786" y="1071"/>
                      <a:pt x="778" y="1069"/>
                      <a:pt x="770" y="1067"/>
                    </a:cubicBezTo>
                    <a:cubicBezTo>
                      <a:pt x="759" y="1065"/>
                      <a:pt x="748" y="1062"/>
                      <a:pt x="738" y="1059"/>
                    </a:cubicBezTo>
                    <a:cubicBezTo>
                      <a:pt x="733" y="1058"/>
                      <a:pt x="728" y="1057"/>
                      <a:pt x="722" y="1055"/>
                    </a:cubicBezTo>
                    <a:cubicBezTo>
                      <a:pt x="719" y="1054"/>
                      <a:pt x="715" y="1052"/>
                      <a:pt x="711" y="1051"/>
                    </a:cubicBezTo>
                    <a:cubicBezTo>
                      <a:pt x="706" y="1049"/>
                      <a:pt x="701" y="1047"/>
                      <a:pt x="695" y="1046"/>
                    </a:cubicBezTo>
                    <a:cubicBezTo>
                      <a:pt x="691" y="1044"/>
                      <a:pt x="687" y="1043"/>
                      <a:pt x="683" y="1041"/>
                    </a:cubicBezTo>
                    <a:cubicBezTo>
                      <a:pt x="674" y="1038"/>
                      <a:pt x="666" y="1035"/>
                      <a:pt x="657" y="1031"/>
                    </a:cubicBezTo>
                    <a:cubicBezTo>
                      <a:pt x="650" y="1029"/>
                      <a:pt x="643" y="1025"/>
                      <a:pt x="635" y="1023"/>
                    </a:cubicBezTo>
                    <a:cubicBezTo>
                      <a:pt x="624" y="1019"/>
                      <a:pt x="613" y="1015"/>
                      <a:pt x="602" y="1012"/>
                    </a:cubicBezTo>
                    <a:cubicBezTo>
                      <a:pt x="591" y="1008"/>
                      <a:pt x="581" y="1002"/>
                      <a:pt x="569" y="999"/>
                    </a:cubicBezTo>
                    <a:cubicBezTo>
                      <a:pt x="559" y="995"/>
                      <a:pt x="548" y="991"/>
                      <a:pt x="538" y="985"/>
                    </a:cubicBezTo>
                    <a:cubicBezTo>
                      <a:pt x="532" y="981"/>
                      <a:pt x="525" y="978"/>
                      <a:pt x="518" y="976"/>
                    </a:cubicBezTo>
                    <a:cubicBezTo>
                      <a:pt x="515" y="975"/>
                      <a:pt x="512" y="972"/>
                      <a:pt x="508" y="971"/>
                    </a:cubicBezTo>
                    <a:cubicBezTo>
                      <a:pt x="505" y="969"/>
                      <a:pt x="502" y="967"/>
                      <a:pt x="500" y="965"/>
                    </a:cubicBezTo>
                    <a:cubicBezTo>
                      <a:pt x="495" y="962"/>
                      <a:pt x="491" y="960"/>
                      <a:pt x="487" y="957"/>
                    </a:cubicBezTo>
                    <a:cubicBezTo>
                      <a:pt x="487" y="956"/>
                      <a:pt x="487" y="956"/>
                      <a:pt x="486" y="955"/>
                    </a:cubicBezTo>
                    <a:cubicBezTo>
                      <a:pt x="493" y="958"/>
                      <a:pt x="499" y="962"/>
                      <a:pt x="505" y="965"/>
                    </a:cubicBezTo>
                    <a:cubicBezTo>
                      <a:pt x="515" y="969"/>
                      <a:pt x="524" y="973"/>
                      <a:pt x="534" y="977"/>
                    </a:cubicBezTo>
                    <a:cubicBezTo>
                      <a:pt x="538" y="979"/>
                      <a:pt x="542" y="981"/>
                      <a:pt x="547" y="982"/>
                    </a:cubicBezTo>
                    <a:cubicBezTo>
                      <a:pt x="557" y="985"/>
                      <a:pt x="568" y="987"/>
                      <a:pt x="579" y="990"/>
                    </a:cubicBezTo>
                    <a:cubicBezTo>
                      <a:pt x="585" y="991"/>
                      <a:pt x="592" y="993"/>
                      <a:pt x="599" y="994"/>
                    </a:cubicBezTo>
                    <a:cubicBezTo>
                      <a:pt x="606" y="995"/>
                      <a:pt x="613" y="997"/>
                      <a:pt x="620" y="997"/>
                    </a:cubicBezTo>
                    <a:cubicBezTo>
                      <a:pt x="625" y="996"/>
                      <a:pt x="630" y="997"/>
                      <a:pt x="635" y="997"/>
                    </a:cubicBezTo>
                    <a:cubicBezTo>
                      <a:pt x="643" y="997"/>
                      <a:pt x="651" y="998"/>
                      <a:pt x="659" y="997"/>
                    </a:cubicBezTo>
                    <a:cubicBezTo>
                      <a:pt x="672" y="996"/>
                      <a:pt x="684" y="994"/>
                      <a:pt x="696" y="993"/>
                    </a:cubicBezTo>
                    <a:cubicBezTo>
                      <a:pt x="703" y="992"/>
                      <a:pt x="710" y="992"/>
                      <a:pt x="716" y="991"/>
                    </a:cubicBezTo>
                    <a:cubicBezTo>
                      <a:pt x="722" y="990"/>
                      <a:pt x="729" y="988"/>
                      <a:pt x="735" y="986"/>
                    </a:cubicBezTo>
                    <a:cubicBezTo>
                      <a:pt x="736" y="986"/>
                      <a:pt x="736" y="985"/>
                      <a:pt x="737" y="984"/>
                    </a:cubicBezTo>
                    <a:cubicBezTo>
                      <a:pt x="736" y="984"/>
                      <a:pt x="735" y="983"/>
                      <a:pt x="734" y="983"/>
                    </a:cubicBezTo>
                    <a:cubicBezTo>
                      <a:pt x="728" y="984"/>
                      <a:pt x="722" y="980"/>
                      <a:pt x="716" y="978"/>
                    </a:cubicBezTo>
                    <a:cubicBezTo>
                      <a:pt x="707" y="975"/>
                      <a:pt x="698" y="972"/>
                      <a:pt x="688" y="969"/>
                    </a:cubicBezTo>
                    <a:cubicBezTo>
                      <a:pt x="683" y="967"/>
                      <a:pt x="677" y="966"/>
                      <a:pt x="671" y="964"/>
                    </a:cubicBezTo>
                    <a:cubicBezTo>
                      <a:pt x="667" y="962"/>
                      <a:pt x="662" y="960"/>
                      <a:pt x="658" y="958"/>
                    </a:cubicBezTo>
                    <a:cubicBezTo>
                      <a:pt x="649" y="955"/>
                      <a:pt x="641" y="953"/>
                      <a:pt x="632" y="950"/>
                    </a:cubicBezTo>
                    <a:cubicBezTo>
                      <a:pt x="622" y="946"/>
                      <a:pt x="611" y="945"/>
                      <a:pt x="600" y="943"/>
                    </a:cubicBezTo>
                    <a:cubicBezTo>
                      <a:pt x="591" y="941"/>
                      <a:pt x="582" y="939"/>
                      <a:pt x="573" y="939"/>
                    </a:cubicBezTo>
                    <a:cubicBezTo>
                      <a:pt x="565" y="939"/>
                      <a:pt x="557" y="938"/>
                      <a:pt x="549" y="937"/>
                    </a:cubicBezTo>
                    <a:cubicBezTo>
                      <a:pt x="541" y="937"/>
                      <a:pt x="533" y="937"/>
                      <a:pt x="525" y="937"/>
                    </a:cubicBezTo>
                    <a:cubicBezTo>
                      <a:pt x="518" y="936"/>
                      <a:pt x="511" y="936"/>
                      <a:pt x="504" y="935"/>
                    </a:cubicBezTo>
                    <a:cubicBezTo>
                      <a:pt x="497" y="935"/>
                      <a:pt x="491" y="935"/>
                      <a:pt x="485" y="936"/>
                    </a:cubicBezTo>
                    <a:cubicBezTo>
                      <a:pt x="480" y="936"/>
                      <a:pt x="475" y="936"/>
                      <a:pt x="470" y="936"/>
                    </a:cubicBezTo>
                    <a:cubicBezTo>
                      <a:pt x="469" y="935"/>
                      <a:pt x="468" y="934"/>
                      <a:pt x="467" y="933"/>
                    </a:cubicBezTo>
                    <a:cubicBezTo>
                      <a:pt x="463" y="927"/>
                      <a:pt x="459" y="921"/>
                      <a:pt x="455" y="915"/>
                    </a:cubicBezTo>
                    <a:cubicBezTo>
                      <a:pt x="463" y="917"/>
                      <a:pt x="471" y="919"/>
                      <a:pt x="479" y="920"/>
                    </a:cubicBezTo>
                    <a:cubicBezTo>
                      <a:pt x="490" y="921"/>
                      <a:pt x="501" y="921"/>
                      <a:pt x="512" y="923"/>
                    </a:cubicBezTo>
                    <a:cubicBezTo>
                      <a:pt x="521" y="924"/>
                      <a:pt x="531" y="925"/>
                      <a:pt x="541" y="927"/>
                    </a:cubicBezTo>
                    <a:cubicBezTo>
                      <a:pt x="553" y="928"/>
                      <a:pt x="565" y="930"/>
                      <a:pt x="577" y="932"/>
                    </a:cubicBezTo>
                    <a:cubicBezTo>
                      <a:pt x="586" y="933"/>
                      <a:pt x="596" y="934"/>
                      <a:pt x="606" y="935"/>
                    </a:cubicBezTo>
                    <a:cubicBezTo>
                      <a:pt x="614" y="936"/>
                      <a:pt x="622" y="937"/>
                      <a:pt x="631" y="937"/>
                    </a:cubicBezTo>
                    <a:cubicBezTo>
                      <a:pt x="644" y="938"/>
                      <a:pt x="658" y="938"/>
                      <a:pt x="671" y="937"/>
                    </a:cubicBezTo>
                    <a:cubicBezTo>
                      <a:pt x="677" y="937"/>
                      <a:pt x="683" y="934"/>
                      <a:pt x="689" y="933"/>
                    </a:cubicBezTo>
                    <a:cubicBezTo>
                      <a:pt x="695" y="931"/>
                      <a:pt x="701" y="929"/>
                      <a:pt x="706" y="927"/>
                    </a:cubicBezTo>
                    <a:cubicBezTo>
                      <a:pt x="710" y="926"/>
                      <a:pt x="713" y="924"/>
                      <a:pt x="716" y="922"/>
                    </a:cubicBezTo>
                    <a:cubicBezTo>
                      <a:pt x="720" y="921"/>
                      <a:pt x="725" y="919"/>
                      <a:pt x="729" y="918"/>
                    </a:cubicBezTo>
                    <a:cubicBezTo>
                      <a:pt x="732" y="917"/>
                      <a:pt x="735" y="916"/>
                      <a:pt x="738" y="915"/>
                    </a:cubicBezTo>
                    <a:cubicBezTo>
                      <a:pt x="739" y="914"/>
                      <a:pt x="740" y="913"/>
                      <a:pt x="740" y="912"/>
                    </a:cubicBezTo>
                    <a:cubicBezTo>
                      <a:pt x="740" y="911"/>
                      <a:pt x="739" y="910"/>
                      <a:pt x="738" y="910"/>
                    </a:cubicBezTo>
                    <a:cubicBezTo>
                      <a:pt x="734" y="910"/>
                      <a:pt x="730" y="910"/>
                      <a:pt x="726" y="909"/>
                    </a:cubicBezTo>
                    <a:cubicBezTo>
                      <a:pt x="717" y="908"/>
                      <a:pt x="708" y="906"/>
                      <a:pt x="700" y="904"/>
                    </a:cubicBezTo>
                    <a:cubicBezTo>
                      <a:pt x="694" y="903"/>
                      <a:pt x="688" y="902"/>
                      <a:pt x="682" y="900"/>
                    </a:cubicBezTo>
                    <a:cubicBezTo>
                      <a:pt x="677" y="899"/>
                      <a:pt x="673" y="897"/>
                      <a:pt x="668" y="895"/>
                    </a:cubicBezTo>
                    <a:cubicBezTo>
                      <a:pt x="664" y="894"/>
                      <a:pt x="660" y="893"/>
                      <a:pt x="656" y="893"/>
                    </a:cubicBezTo>
                    <a:cubicBezTo>
                      <a:pt x="646" y="892"/>
                      <a:pt x="637" y="889"/>
                      <a:pt x="628" y="888"/>
                    </a:cubicBezTo>
                    <a:cubicBezTo>
                      <a:pt x="626" y="887"/>
                      <a:pt x="624" y="887"/>
                      <a:pt x="622" y="887"/>
                    </a:cubicBezTo>
                    <a:cubicBezTo>
                      <a:pt x="611" y="886"/>
                      <a:pt x="601" y="885"/>
                      <a:pt x="590" y="884"/>
                    </a:cubicBezTo>
                    <a:cubicBezTo>
                      <a:pt x="585" y="883"/>
                      <a:pt x="579" y="883"/>
                      <a:pt x="573" y="883"/>
                    </a:cubicBezTo>
                    <a:cubicBezTo>
                      <a:pt x="567" y="883"/>
                      <a:pt x="560" y="882"/>
                      <a:pt x="553" y="882"/>
                    </a:cubicBezTo>
                    <a:cubicBezTo>
                      <a:pt x="544" y="882"/>
                      <a:pt x="535" y="881"/>
                      <a:pt x="526" y="881"/>
                    </a:cubicBezTo>
                    <a:cubicBezTo>
                      <a:pt x="519" y="881"/>
                      <a:pt x="512" y="880"/>
                      <a:pt x="505" y="880"/>
                    </a:cubicBezTo>
                    <a:cubicBezTo>
                      <a:pt x="501" y="880"/>
                      <a:pt x="498" y="879"/>
                      <a:pt x="495" y="880"/>
                    </a:cubicBezTo>
                    <a:cubicBezTo>
                      <a:pt x="491" y="880"/>
                      <a:pt x="487" y="882"/>
                      <a:pt x="483" y="883"/>
                    </a:cubicBezTo>
                    <a:cubicBezTo>
                      <a:pt x="480" y="883"/>
                      <a:pt x="477" y="884"/>
                      <a:pt x="475" y="885"/>
                    </a:cubicBezTo>
                    <a:cubicBezTo>
                      <a:pt x="466" y="888"/>
                      <a:pt x="457" y="891"/>
                      <a:pt x="449" y="894"/>
                    </a:cubicBezTo>
                    <a:cubicBezTo>
                      <a:pt x="442" y="897"/>
                      <a:pt x="442" y="897"/>
                      <a:pt x="438" y="891"/>
                    </a:cubicBezTo>
                    <a:cubicBezTo>
                      <a:pt x="434" y="884"/>
                      <a:pt x="429" y="878"/>
                      <a:pt x="425" y="871"/>
                    </a:cubicBezTo>
                    <a:cubicBezTo>
                      <a:pt x="425" y="871"/>
                      <a:pt x="424" y="870"/>
                      <a:pt x="424" y="869"/>
                    </a:cubicBezTo>
                    <a:cubicBezTo>
                      <a:pt x="425" y="869"/>
                      <a:pt x="426" y="869"/>
                      <a:pt x="427" y="869"/>
                    </a:cubicBezTo>
                    <a:cubicBezTo>
                      <a:pt x="435" y="871"/>
                      <a:pt x="444" y="872"/>
                      <a:pt x="452" y="872"/>
                    </a:cubicBezTo>
                    <a:cubicBezTo>
                      <a:pt x="458" y="871"/>
                      <a:pt x="464" y="871"/>
                      <a:pt x="470" y="871"/>
                    </a:cubicBezTo>
                    <a:cubicBezTo>
                      <a:pt x="475" y="871"/>
                      <a:pt x="480" y="871"/>
                      <a:pt x="486" y="871"/>
                    </a:cubicBezTo>
                    <a:cubicBezTo>
                      <a:pt x="493" y="871"/>
                      <a:pt x="501" y="870"/>
                      <a:pt x="509" y="870"/>
                    </a:cubicBezTo>
                    <a:cubicBezTo>
                      <a:pt x="516" y="870"/>
                      <a:pt x="522" y="869"/>
                      <a:pt x="529" y="869"/>
                    </a:cubicBezTo>
                    <a:cubicBezTo>
                      <a:pt x="533" y="869"/>
                      <a:pt x="537" y="868"/>
                      <a:pt x="541" y="868"/>
                    </a:cubicBezTo>
                    <a:cubicBezTo>
                      <a:pt x="553" y="867"/>
                      <a:pt x="564" y="866"/>
                      <a:pt x="576" y="865"/>
                    </a:cubicBezTo>
                    <a:cubicBezTo>
                      <a:pt x="584" y="864"/>
                      <a:pt x="591" y="863"/>
                      <a:pt x="599" y="862"/>
                    </a:cubicBezTo>
                    <a:cubicBezTo>
                      <a:pt x="605" y="861"/>
                      <a:pt x="611" y="861"/>
                      <a:pt x="617" y="859"/>
                    </a:cubicBezTo>
                    <a:cubicBezTo>
                      <a:pt x="627" y="857"/>
                      <a:pt x="638" y="854"/>
                      <a:pt x="648" y="851"/>
                    </a:cubicBezTo>
                    <a:cubicBezTo>
                      <a:pt x="659" y="846"/>
                      <a:pt x="669" y="841"/>
                      <a:pt x="679" y="835"/>
                    </a:cubicBezTo>
                    <a:cubicBezTo>
                      <a:pt x="688" y="830"/>
                      <a:pt x="697" y="824"/>
                      <a:pt x="706" y="819"/>
                    </a:cubicBezTo>
                    <a:cubicBezTo>
                      <a:pt x="707" y="819"/>
                      <a:pt x="707" y="819"/>
                      <a:pt x="708" y="818"/>
                    </a:cubicBezTo>
                    <a:cubicBezTo>
                      <a:pt x="708" y="817"/>
                      <a:pt x="709" y="816"/>
                      <a:pt x="709" y="815"/>
                    </a:cubicBezTo>
                    <a:cubicBezTo>
                      <a:pt x="709" y="814"/>
                      <a:pt x="707" y="813"/>
                      <a:pt x="706" y="813"/>
                    </a:cubicBezTo>
                    <a:cubicBezTo>
                      <a:pt x="702" y="814"/>
                      <a:pt x="699" y="815"/>
                      <a:pt x="695" y="816"/>
                    </a:cubicBezTo>
                    <a:cubicBezTo>
                      <a:pt x="684" y="820"/>
                      <a:pt x="672" y="822"/>
                      <a:pt x="661" y="824"/>
                    </a:cubicBezTo>
                    <a:cubicBezTo>
                      <a:pt x="656" y="824"/>
                      <a:pt x="650" y="823"/>
                      <a:pt x="645" y="823"/>
                    </a:cubicBezTo>
                    <a:cubicBezTo>
                      <a:pt x="637" y="823"/>
                      <a:pt x="629" y="823"/>
                      <a:pt x="621" y="823"/>
                    </a:cubicBezTo>
                    <a:cubicBezTo>
                      <a:pt x="616" y="823"/>
                      <a:pt x="611" y="822"/>
                      <a:pt x="605" y="822"/>
                    </a:cubicBezTo>
                    <a:cubicBezTo>
                      <a:pt x="597" y="822"/>
                      <a:pt x="589" y="823"/>
                      <a:pt x="580" y="823"/>
                    </a:cubicBezTo>
                    <a:cubicBezTo>
                      <a:pt x="574" y="823"/>
                      <a:pt x="568" y="823"/>
                      <a:pt x="562" y="823"/>
                    </a:cubicBezTo>
                    <a:cubicBezTo>
                      <a:pt x="553" y="823"/>
                      <a:pt x="543" y="823"/>
                      <a:pt x="534" y="826"/>
                    </a:cubicBezTo>
                    <a:cubicBezTo>
                      <a:pt x="526" y="828"/>
                      <a:pt x="518" y="829"/>
                      <a:pt x="510" y="831"/>
                    </a:cubicBezTo>
                    <a:cubicBezTo>
                      <a:pt x="500" y="833"/>
                      <a:pt x="491" y="836"/>
                      <a:pt x="482" y="838"/>
                    </a:cubicBezTo>
                    <a:cubicBezTo>
                      <a:pt x="472" y="841"/>
                      <a:pt x="463" y="844"/>
                      <a:pt x="454" y="847"/>
                    </a:cubicBezTo>
                    <a:cubicBezTo>
                      <a:pt x="449" y="849"/>
                      <a:pt x="444" y="849"/>
                      <a:pt x="439" y="850"/>
                    </a:cubicBezTo>
                    <a:cubicBezTo>
                      <a:pt x="432" y="852"/>
                      <a:pt x="426" y="855"/>
                      <a:pt x="419" y="857"/>
                    </a:cubicBezTo>
                    <a:cubicBezTo>
                      <a:pt x="417" y="858"/>
                      <a:pt x="415" y="858"/>
                      <a:pt x="414" y="856"/>
                    </a:cubicBezTo>
                    <a:cubicBezTo>
                      <a:pt x="408" y="846"/>
                      <a:pt x="402" y="837"/>
                      <a:pt x="396" y="827"/>
                    </a:cubicBezTo>
                    <a:cubicBezTo>
                      <a:pt x="396" y="827"/>
                      <a:pt x="396" y="826"/>
                      <a:pt x="396" y="826"/>
                    </a:cubicBezTo>
                    <a:cubicBezTo>
                      <a:pt x="406" y="827"/>
                      <a:pt x="416" y="827"/>
                      <a:pt x="426" y="826"/>
                    </a:cubicBezTo>
                    <a:cubicBezTo>
                      <a:pt x="432" y="825"/>
                      <a:pt x="439" y="824"/>
                      <a:pt x="446" y="822"/>
                    </a:cubicBezTo>
                    <a:cubicBezTo>
                      <a:pt x="453" y="821"/>
                      <a:pt x="460" y="820"/>
                      <a:pt x="467" y="818"/>
                    </a:cubicBezTo>
                    <a:cubicBezTo>
                      <a:pt x="481" y="816"/>
                      <a:pt x="495" y="813"/>
                      <a:pt x="509" y="808"/>
                    </a:cubicBezTo>
                    <a:cubicBezTo>
                      <a:pt x="521" y="804"/>
                      <a:pt x="533" y="800"/>
                      <a:pt x="545" y="796"/>
                    </a:cubicBezTo>
                    <a:cubicBezTo>
                      <a:pt x="555" y="793"/>
                      <a:pt x="565" y="789"/>
                      <a:pt x="575" y="785"/>
                    </a:cubicBezTo>
                    <a:cubicBezTo>
                      <a:pt x="581" y="783"/>
                      <a:pt x="586" y="780"/>
                      <a:pt x="592" y="777"/>
                    </a:cubicBezTo>
                    <a:cubicBezTo>
                      <a:pt x="595" y="776"/>
                      <a:pt x="599" y="775"/>
                      <a:pt x="602" y="773"/>
                    </a:cubicBezTo>
                    <a:cubicBezTo>
                      <a:pt x="606" y="772"/>
                      <a:pt x="609" y="772"/>
                      <a:pt x="613" y="773"/>
                    </a:cubicBezTo>
                    <a:cubicBezTo>
                      <a:pt x="622" y="776"/>
                      <a:pt x="632" y="779"/>
                      <a:pt x="642" y="782"/>
                    </a:cubicBezTo>
                    <a:cubicBezTo>
                      <a:pt x="643" y="782"/>
                      <a:pt x="645" y="784"/>
                      <a:pt x="647" y="781"/>
                    </a:cubicBezTo>
                    <a:cubicBezTo>
                      <a:pt x="647" y="780"/>
                      <a:pt x="646" y="777"/>
                      <a:pt x="644" y="775"/>
                    </a:cubicBezTo>
                    <a:cubicBezTo>
                      <a:pt x="640" y="772"/>
                      <a:pt x="636" y="769"/>
                      <a:pt x="632" y="766"/>
                    </a:cubicBezTo>
                    <a:cubicBezTo>
                      <a:pt x="631" y="766"/>
                      <a:pt x="631" y="766"/>
                      <a:pt x="630" y="765"/>
                    </a:cubicBezTo>
                    <a:cubicBezTo>
                      <a:pt x="636" y="763"/>
                      <a:pt x="642" y="761"/>
                      <a:pt x="647" y="759"/>
                    </a:cubicBezTo>
                    <a:cubicBezTo>
                      <a:pt x="653" y="757"/>
                      <a:pt x="658" y="756"/>
                      <a:pt x="664" y="755"/>
                    </a:cubicBezTo>
                    <a:cubicBezTo>
                      <a:pt x="664" y="755"/>
                      <a:pt x="664" y="754"/>
                      <a:pt x="664" y="754"/>
                    </a:cubicBezTo>
                    <a:cubicBezTo>
                      <a:pt x="663" y="753"/>
                      <a:pt x="662" y="753"/>
                      <a:pt x="662" y="752"/>
                    </a:cubicBezTo>
                    <a:cubicBezTo>
                      <a:pt x="658" y="751"/>
                      <a:pt x="655" y="751"/>
                      <a:pt x="652" y="749"/>
                    </a:cubicBezTo>
                    <a:cubicBezTo>
                      <a:pt x="646" y="746"/>
                      <a:pt x="639" y="744"/>
                      <a:pt x="632" y="744"/>
                    </a:cubicBezTo>
                    <a:cubicBezTo>
                      <a:pt x="624" y="743"/>
                      <a:pt x="616" y="741"/>
                      <a:pt x="608" y="741"/>
                    </a:cubicBezTo>
                    <a:cubicBezTo>
                      <a:pt x="604" y="740"/>
                      <a:pt x="601" y="740"/>
                      <a:pt x="597" y="741"/>
                    </a:cubicBezTo>
                    <a:cubicBezTo>
                      <a:pt x="594" y="741"/>
                      <a:pt x="592" y="741"/>
                      <a:pt x="590" y="739"/>
                    </a:cubicBezTo>
                    <a:cubicBezTo>
                      <a:pt x="581" y="734"/>
                      <a:pt x="571" y="732"/>
                      <a:pt x="561" y="730"/>
                    </a:cubicBezTo>
                    <a:cubicBezTo>
                      <a:pt x="554" y="728"/>
                      <a:pt x="546" y="726"/>
                      <a:pt x="539" y="725"/>
                    </a:cubicBezTo>
                    <a:cubicBezTo>
                      <a:pt x="535" y="724"/>
                      <a:pt x="531" y="724"/>
                      <a:pt x="527" y="724"/>
                    </a:cubicBezTo>
                    <a:cubicBezTo>
                      <a:pt x="525" y="724"/>
                      <a:pt x="523" y="724"/>
                      <a:pt x="521" y="723"/>
                    </a:cubicBezTo>
                    <a:cubicBezTo>
                      <a:pt x="521" y="723"/>
                      <a:pt x="521" y="723"/>
                      <a:pt x="521" y="723"/>
                    </a:cubicBezTo>
                    <a:cubicBezTo>
                      <a:pt x="521" y="723"/>
                      <a:pt x="521" y="723"/>
                      <a:pt x="521" y="723"/>
                    </a:cubicBezTo>
                    <a:cubicBezTo>
                      <a:pt x="521" y="723"/>
                      <a:pt x="521" y="723"/>
                      <a:pt x="521" y="723"/>
                    </a:cubicBezTo>
                    <a:cubicBezTo>
                      <a:pt x="521" y="723"/>
                      <a:pt x="521" y="723"/>
                      <a:pt x="521" y="723"/>
                    </a:cubicBezTo>
                    <a:cubicBezTo>
                      <a:pt x="532" y="719"/>
                      <a:pt x="544" y="715"/>
                      <a:pt x="555" y="711"/>
                    </a:cubicBezTo>
                    <a:cubicBezTo>
                      <a:pt x="558" y="710"/>
                      <a:pt x="562" y="709"/>
                      <a:pt x="565" y="708"/>
                    </a:cubicBezTo>
                    <a:cubicBezTo>
                      <a:pt x="568" y="707"/>
                      <a:pt x="572" y="705"/>
                      <a:pt x="575" y="704"/>
                    </a:cubicBezTo>
                    <a:cubicBezTo>
                      <a:pt x="581" y="703"/>
                      <a:pt x="587" y="701"/>
                      <a:pt x="593" y="700"/>
                    </a:cubicBezTo>
                    <a:cubicBezTo>
                      <a:pt x="604" y="697"/>
                      <a:pt x="616" y="695"/>
                      <a:pt x="627" y="693"/>
                    </a:cubicBezTo>
                    <a:cubicBezTo>
                      <a:pt x="633" y="692"/>
                      <a:pt x="640" y="692"/>
                      <a:pt x="647" y="692"/>
                    </a:cubicBezTo>
                    <a:cubicBezTo>
                      <a:pt x="648" y="692"/>
                      <a:pt x="649" y="692"/>
                      <a:pt x="651" y="691"/>
                    </a:cubicBezTo>
                    <a:cubicBezTo>
                      <a:pt x="651" y="691"/>
                      <a:pt x="652" y="690"/>
                      <a:pt x="652" y="689"/>
                    </a:cubicBezTo>
                    <a:cubicBezTo>
                      <a:pt x="653" y="688"/>
                      <a:pt x="652" y="687"/>
                      <a:pt x="651" y="687"/>
                    </a:cubicBezTo>
                    <a:cubicBezTo>
                      <a:pt x="649" y="686"/>
                      <a:pt x="647" y="685"/>
                      <a:pt x="645" y="684"/>
                    </a:cubicBezTo>
                    <a:cubicBezTo>
                      <a:pt x="639" y="682"/>
                      <a:pt x="634" y="679"/>
                      <a:pt x="629" y="677"/>
                    </a:cubicBezTo>
                    <a:cubicBezTo>
                      <a:pt x="624" y="675"/>
                      <a:pt x="620" y="674"/>
                      <a:pt x="616" y="672"/>
                    </a:cubicBezTo>
                    <a:cubicBezTo>
                      <a:pt x="613" y="671"/>
                      <a:pt x="611" y="670"/>
                      <a:pt x="607" y="669"/>
                    </a:cubicBezTo>
                    <a:cubicBezTo>
                      <a:pt x="609" y="668"/>
                      <a:pt x="610" y="667"/>
                      <a:pt x="611" y="667"/>
                    </a:cubicBezTo>
                    <a:cubicBezTo>
                      <a:pt x="616" y="665"/>
                      <a:pt x="621" y="663"/>
                      <a:pt x="626" y="660"/>
                    </a:cubicBezTo>
                    <a:cubicBezTo>
                      <a:pt x="627" y="660"/>
                      <a:pt x="628" y="659"/>
                      <a:pt x="628" y="658"/>
                    </a:cubicBezTo>
                    <a:cubicBezTo>
                      <a:pt x="628" y="656"/>
                      <a:pt x="627" y="656"/>
                      <a:pt x="625" y="656"/>
                    </a:cubicBezTo>
                    <a:cubicBezTo>
                      <a:pt x="616" y="654"/>
                      <a:pt x="607" y="652"/>
                      <a:pt x="597" y="651"/>
                    </a:cubicBezTo>
                    <a:cubicBezTo>
                      <a:pt x="593" y="650"/>
                      <a:pt x="588" y="651"/>
                      <a:pt x="583" y="652"/>
                    </a:cubicBezTo>
                    <a:cubicBezTo>
                      <a:pt x="577" y="652"/>
                      <a:pt x="570" y="653"/>
                      <a:pt x="563" y="655"/>
                    </a:cubicBezTo>
                    <a:cubicBezTo>
                      <a:pt x="557" y="656"/>
                      <a:pt x="552" y="657"/>
                      <a:pt x="546" y="659"/>
                    </a:cubicBezTo>
                    <a:cubicBezTo>
                      <a:pt x="544" y="659"/>
                      <a:pt x="542" y="660"/>
                      <a:pt x="540" y="660"/>
                    </a:cubicBezTo>
                    <a:cubicBezTo>
                      <a:pt x="534" y="660"/>
                      <a:pt x="529" y="660"/>
                      <a:pt x="523" y="660"/>
                    </a:cubicBezTo>
                    <a:cubicBezTo>
                      <a:pt x="520" y="660"/>
                      <a:pt x="517" y="660"/>
                      <a:pt x="514" y="660"/>
                    </a:cubicBezTo>
                    <a:cubicBezTo>
                      <a:pt x="507" y="659"/>
                      <a:pt x="500" y="659"/>
                      <a:pt x="492" y="658"/>
                    </a:cubicBezTo>
                    <a:cubicBezTo>
                      <a:pt x="489" y="658"/>
                      <a:pt x="485" y="658"/>
                      <a:pt x="482" y="658"/>
                    </a:cubicBezTo>
                    <a:cubicBezTo>
                      <a:pt x="471" y="658"/>
                      <a:pt x="460" y="657"/>
                      <a:pt x="450" y="656"/>
                    </a:cubicBezTo>
                    <a:cubicBezTo>
                      <a:pt x="443" y="656"/>
                      <a:pt x="437" y="656"/>
                      <a:pt x="431" y="656"/>
                    </a:cubicBezTo>
                    <a:cubicBezTo>
                      <a:pt x="424" y="656"/>
                      <a:pt x="417" y="655"/>
                      <a:pt x="410" y="655"/>
                    </a:cubicBezTo>
                    <a:cubicBezTo>
                      <a:pt x="410" y="655"/>
                      <a:pt x="410" y="654"/>
                      <a:pt x="410" y="654"/>
                    </a:cubicBezTo>
                    <a:cubicBezTo>
                      <a:pt x="413" y="653"/>
                      <a:pt x="416" y="652"/>
                      <a:pt x="419" y="650"/>
                    </a:cubicBezTo>
                    <a:cubicBezTo>
                      <a:pt x="426" y="647"/>
                      <a:pt x="434" y="648"/>
                      <a:pt x="441" y="648"/>
                    </a:cubicBezTo>
                    <a:cubicBezTo>
                      <a:pt x="448" y="648"/>
                      <a:pt x="454" y="647"/>
                      <a:pt x="461" y="646"/>
                    </a:cubicBezTo>
                    <a:cubicBezTo>
                      <a:pt x="469" y="646"/>
                      <a:pt x="478" y="645"/>
                      <a:pt x="486" y="644"/>
                    </a:cubicBezTo>
                    <a:cubicBezTo>
                      <a:pt x="492" y="644"/>
                      <a:pt x="498" y="643"/>
                      <a:pt x="504" y="643"/>
                    </a:cubicBezTo>
                    <a:cubicBezTo>
                      <a:pt x="516" y="642"/>
                      <a:pt x="528" y="642"/>
                      <a:pt x="540" y="642"/>
                    </a:cubicBezTo>
                    <a:cubicBezTo>
                      <a:pt x="551" y="642"/>
                      <a:pt x="561" y="642"/>
                      <a:pt x="572" y="641"/>
                    </a:cubicBezTo>
                    <a:cubicBezTo>
                      <a:pt x="581" y="640"/>
                      <a:pt x="591" y="641"/>
                      <a:pt x="600" y="643"/>
                    </a:cubicBezTo>
                    <a:cubicBezTo>
                      <a:pt x="611" y="644"/>
                      <a:pt x="622" y="648"/>
                      <a:pt x="634" y="651"/>
                    </a:cubicBezTo>
                    <a:cubicBezTo>
                      <a:pt x="635" y="651"/>
                      <a:pt x="635" y="651"/>
                      <a:pt x="636" y="651"/>
                    </a:cubicBezTo>
                    <a:cubicBezTo>
                      <a:pt x="637" y="651"/>
                      <a:pt x="638" y="650"/>
                      <a:pt x="638" y="649"/>
                    </a:cubicBezTo>
                    <a:cubicBezTo>
                      <a:pt x="638" y="648"/>
                      <a:pt x="638" y="647"/>
                      <a:pt x="637" y="647"/>
                    </a:cubicBezTo>
                    <a:cubicBezTo>
                      <a:pt x="637" y="645"/>
                      <a:pt x="635" y="645"/>
                      <a:pt x="634" y="644"/>
                    </a:cubicBezTo>
                    <a:cubicBezTo>
                      <a:pt x="628" y="640"/>
                      <a:pt x="622" y="636"/>
                      <a:pt x="616" y="632"/>
                    </a:cubicBezTo>
                    <a:cubicBezTo>
                      <a:pt x="612" y="629"/>
                      <a:pt x="608" y="625"/>
                      <a:pt x="603" y="622"/>
                    </a:cubicBezTo>
                    <a:cubicBezTo>
                      <a:pt x="601" y="621"/>
                      <a:pt x="599" y="621"/>
                      <a:pt x="596" y="620"/>
                    </a:cubicBezTo>
                    <a:cubicBezTo>
                      <a:pt x="590" y="617"/>
                      <a:pt x="584" y="612"/>
                      <a:pt x="577" y="611"/>
                    </a:cubicBezTo>
                    <a:cubicBezTo>
                      <a:pt x="569" y="609"/>
                      <a:pt x="561" y="607"/>
                      <a:pt x="552" y="606"/>
                    </a:cubicBezTo>
                    <a:cubicBezTo>
                      <a:pt x="547" y="605"/>
                      <a:pt x="542" y="604"/>
                      <a:pt x="537" y="603"/>
                    </a:cubicBezTo>
                    <a:cubicBezTo>
                      <a:pt x="532" y="603"/>
                      <a:pt x="526" y="603"/>
                      <a:pt x="520" y="602"/>
                    </a:cubicBezTo>
                    <a:cubicBezTo>
                      <a:pt x="517" y="602"/>
                      <a:pt x="514" y="601"/>
                      <a:pt x="511" y="600"/>
                    </a:cubicBezTo>
                    <a:cubicBezTo>
                      <a:pt x="511" y="600"/>
                      <a:pt x="511" y="600"/>
                      <a:pt x="511" y="599"/>
                    </a:cubicBezTo>
                    <a:cubicBezTo>
                      <a:pt x="512" y="599"/>
                      <a:pt x="512" y="598"/>
                      <a:pt x="513" y="598"/>
                    </a:cubicBezTo>
                    <a:cubicBezTo>
                      <a:pt x="518" y="594"/>
                      <a:pt x="524" y="590"/>
                      <a:pt x="530" y="587"/>
                    </a:cubicBezTo>
                    <a:cubicBezTo>
                      <a:pt x="537" y="583"/>
                      <a:pt x="544" y="582"/>
                      <a:pt x="551" y="582"/>
                    </a:cubicBezTo>
                    <a:cubicBezTo>
                      <a:pt x="561" y="581"/>
                      <a:pt x="570" y="580"/>
                      <a:pt x="580" y="580"/>
                    </a:cubicBezTo>
                    <a:cubicBezTo>
                      <a:pt x="592" y="579"/>
                      <a:pt x="603" y="578"/>
                      <a:pt x="615" y="580"/>
                    </a:cubicBezTo>
                    <a:cubicBezTo>
                      <a:pt x="617" y="580"/>
                      <a:pt x="618" y="580"/>
                      <a:pt x="620" y="578"/>
                    </a:cubicBezTo>
                    <a:cubicBezTo>
                      <a:pt x="619" y="577"/>
                      <a:pt x="619" y="577"/>
                      <a:pt x="618" y="576"/>
                    </a:cubicBezTo>
                    <a:cubicBezTo>
                      <a:pt x="613" y="572"/>
                      <a:pt x="606" y="571"/>
                      <a:pt x="600" y="570"/>
                    </a:cubicBezTo>
                    <a:cubicBezTo>
                      <a:pt x="594" y="569"/>
                      <a:pt x="589" y="568"/>
                      <a:pt x="583" y="567"/>
                    </a:cubicBezTo>
                    <a:cubicBezTo>
                      <a:pt x="582" y="566"/>
                      <a:pt x="580" y="566"/>
                      <a:pt x="578" y="566"/>
                    </a:cubicBezTo>
                    <a:cubicBezTo>
                      <a:pt x="571" y="565"/>
                      <a:pt x="563" y="565"/>
                      <a:pt x="555" y="564"/>
                    </a:cubicBezTo>
                    <a:cubicBezTo>
                      <a:pt x="555" y="564"/>
                      <a:pt x="554" y="564"/>
                      <a:pt x="554" y="563"/>
                    </a:cubicBezTo>
                    <a:cubicBezTo>
                      <a:pt x="558" y="561"/>
                      <a:pt x="562" y="559"/>
                      <a:pt x="566" y="557"/>
                    </a:cubicBezTo>
                    <a:cubicBezTo>
                      <a:pt x="573" y="553"/>
                      <a:pt x="580" y="550"/>
                      <a:pt x="587" y="546"/>
                    </a:cubicBezTo>
                    <a:cubicBezTo>
                      <a:pt x="588" y="546"/>
                      <a:pt x="590" y="546"/>
                      <a:pt x="591" y="545"/>
                    </a:cubicBezTo>
                    <a:cubicBezTo>
                      <a:pt x="591" y="544"/>
                      <a:pt x="592" y="543"/>
                      <a:pt x="593" y="542"/>
                    </a:cubicBezTo>
                    <a:cubicBezTo>
                      <a:pt x="592" y="542"/>
                      <a:pt x="591" y="540"/>
                      <a:pt x="590" y="540"/>
                    </a:cubicBezTo>
                    <a:cubicBezTo>
                      <a:pt x="589" y="540"/>
                      <a:pt x="587" y="541"/>
                      <a:pt x="585" y="541"/>
                    </a:cubicBezTo>
                    <a:cubicBezTo>
                      <a:pt x="579" y="541"/>
                      <a:pt x="572" y="542"/>
                      <a:pt x="565" y="542"/>
                    </a:cubicBezTo>
                    <a:cubicBezTo>
                      <a:pt x="557" y="543"/>
                      <a:pt x="550" y="545"/>
                      <a:pt x="542" y="548"/>
                    </a:cubicBezTo>
                    <a:cubicBezTo>
                      <a:pt x="534" y="552"/>
                      <a:pt x="526" y="556"/>
                      <a:pt x="518" y="558"/>
                    </a:cubicBezTo>
                    <a:cubicBezTo>
                      <a:pt x="515" y="559"/>
                      <a:pt x="512" y="560"/>
                      <a:pt x="509" y="562"/>
                    </a:cubicBezTo>
                    <a:cubicBezTo>
                      <a:pt x="508" y="562"/>
                      <a:pt x="507" y="563"/>
                      <a:pt x="505" y="563"/>
                    </a:cubicBezTo>
                    <a:cubicBezTo>
                      <a:pt x="497" y="563"/>
                      <a:pt x="488" y="563"/>
                      <a:pt x="480" y="563"/>
                    </a:cubicBezTo>
                    <a:cubicBezTo>
                      <a:pt x="471" y="562"/>
                      <a:pt x="462" y="561"/>
                      <a:pt x="453" y="560"/>
                    </a:cubicBezTo>
                    <a:cubicBezTo>
                      <a:pt x="444" y="560"/>
                      <a:pt x="436" y="559"/>
                      <a:pt x="427" y="558"/>
                    </a:cubicBezTo>
                    <a:cubicBezTo>
                      <a:pt x="420" y="557"/>
                      <a:pt x="413" y="556"/>
                      <a:pt x="406" y="555"/>
                    </a:cubicBezTo>
                    <a:cubicBezTo>
                      <a:pt x="405" y="555"/>
                      <a:pt x="404" y="554"/>
                      <a:pt x="403" y="554"/>
                    </a:cubicBezTo>
                    <a:cubicBezTo>
                      <a:pt x="396" y="553"/>
                      <a:pt x="389" y="552"/>
                      <a:pt x="383" y="550"/>
                    </a:cubicBezTo>
                    <a:cubicBezTo>
                      <a:pt x="378" y="549"/>
                      <a:pt x="374" y="548"/>
                      <a:pt x="369" y="547"/>
                    </a:cubicBezTo>
                    <a:cubicBezTo>
                      <a:pt x="366" y="546"/>
                      <a:pt x="363" y="545"/>
                      <a:pt x="360" y="544"/>
                    </a:cubicBezTo>
                    <a:cubicBezTo>
                      <a:pt x="349" y="539"/>
                      <a:pt x="337" y="534"/>
                      <a:pt x="325" y="529"/>
                    </a:cubicBezTo>
                    <a:cubicBezTo>
                      <a:pt x="312" y="522"/>
                      <a:pt x="298" y="515"/>
                      <a:pt x="284" y="509"/>
                    </a:cubicBezTo>
                    <a:cubicBezTo>
                      <a:pt x="271" y="503"/>
                      <a:pt x="258" y="498"/>
                      <a:pt x="243" y="497"/>
                    </a:cubicBezTo>
                    <a:cubicBezTo>
                      <a:pt x="239" y="497"/>
                      <a:pt x="234" y="497"/>
                      <a:pt x="229" y="496"/>
                    </a:cubicBezTo>
                    <a:cubicBezTo>
                      <a:pt x="227" y="496"/>
                      <a:pt x="225" y="497"/>
                      <a:pt x="223" y="497"/>
                    </a:cubicBezTo>
                    <a:cubicBezTo>
                      <a:pt x="217" y="485"/>
                      <a:pt x="212" y="471"/>
                      <a:pt x="207" y="458"/>
                    </a:cubicBezTo>
                    <a:cubicBezTo>
                      <a:pt x="207" y="458"/>
                      <a:pt x="207" y="458"/>
                      <a:pt x="207" y="458"/>
                    </a:cubicBezTo>
                    <a:cubicBezTo>
                      <a:pt x="209" y="459"/>
                      <a:pt x="211" y="460"/>
                      <a:pt x="213" y="461"/>
                    </a:cubicBezTo>
                    <a:cubicBezTo>
                      <a:pt x="220" y="465"/>
                      <a:pt x="227" y="469"/>
                      <a:pt x="234" y="472"/>
                    </a:cubicBezTo>
                    <a:cubicBezTo>
                      <a:pt x="242" y="476"/>
                      <a:pt x="251" y="480"/>
                      <a:pt x="260" y="484"/>
                    </a:cubicBezTo>
                    <a:cubicBezTo>
                      <a:pt x="264" y="486"/>
                      <a:pt x="268" y="488"/>
                      <a:pt x="272" y="490"/>
                    </a:cubicBezTo>
                    <a:cubicBezTo>
                      <a:pt x="280" y="494"/>
                      <a:pt x="288" y="498"/>
                      <a:pt x="296" y="501"/>
                    </a:cubicBezTo>
                    <a:cubicBezTo>
                      <a:pt x="302" y="504"/>
                      <a:pt x="307" y="507"/>
                      <a:pt x="313" y="509"/>
                    </a:cubicBezTo>
                    <a:cubicBezTo>
                      <a:pt x="320" y="512"/>
                      <a:pt x="327" y="514"/>
                      <a:pt x="333" y="516"/>
                    </a:cubicBezTo>
                    <a:cubicBezTo>
                      <a:pt x="341" y="519"/>
                      <a:pt x="350" y="520"/>
                      <a:pt x="358" y="522"/>
                    </a:cubicBezTo>
                    <a:cubicBezTo>
                      <a:pt x="366" y="524"/>
                      <a:pt x="374" y="527"/>
                      <a:pt x="382" y="529"/>
                    </a:cubicBezTo>
                    <a:cubicBezTo>
                      <a:pt x="387" y="530"/>
                      <a:pt x="392" y="531"/>
                      <a:pt x="397" y="531"/>
                    </a:cubicBezTo>
                    <a:cubicBezTo>
                      <a:pt x="404" y="532"/>
                      <a:pt x="411" y="533"/>
                      <a:pt x="418" y="533"/>
                    </a:cubicBezTo>
                    <a:cubicBezTo>
                      <a:pt x="423" y="534"/>
                      <a:pt x="427" y="535"/>
                      <a:pt x="432" y="536"/>
                    </a:cubicBezTo>
                    <a:cubicBezTo>
                      <a:pt x="435" y="536"/>
                      <a:pt x="439" y="537"/>
                      <a:pt x="442" y="537"/>
                    </a:cubicBezTo>
                    <a:cubicBezTo>
                      <a:pt x="449" y="537"/>
                      <a:pt x="455" y="538"/>
                      <a:pt x="461" y="537"/>
                    </a:cubicBezTo>
                    <a:cubicBezTo>
                      <a:pt x="467" y="537"/>
                      <a:pt x="473" y="537"/>
                      <a:pt x="479" y="536"/>
                    </a:cubicBezTo>
                    <a:cubicBezTo>
                      <a:pt x="483" y="536"/>
                      <a:pt x="486" y="535"/>
                      <a:pt x="489" y="535"/>
                    </a:cubicBezTo>
                    <a:cubicBezTo>
                      <a:pt x="496" y="534"/>
                      <a:pt x="503" y="534"/>
                      <a:pt x="510" y="533"/>
                    </a:cubicBezTo>
                    <a:cubicBezTo>
                      <a:pt x="517" y="533"/>
                      <a:pt x="524" y="533"/>
                      <a:pt x="530" y="532"/>
                    </a:cubicBezTo>
                    <a:cubicBezTo>
                      <a:pt x="542" y="531"/>
                      <a:pt x="553" y="530"/>
                      <a:pt x="564" y="529"/>
                    </a:cubicBezTo>
                    <a:cubicBezTo>
                      <a:pt x="574" y="528"/>
                      <a:pt x="584" y="526"/>
                      <a:pt x="595" y="525"/>
                    </a:cubicBezTo>
                    <a:cubicBezTo>
                      <a:pt x="600" y="524"/>
                      <a:pt x="605" y="524"/>
                      <a:pt x="610" y="524"/>
                    </a:cubicBezTo>
                    <a:cubicBezTo>
                      <a:pt x="610" y="524"/>
                      <a:pt x="611" y="524"/>
                      <a:pt x="611" y="524"/>
                    </a:cubicBezTo>
                    <a:cubicBezTo>
                      <a:pt x="612" y="523"/>
                      <a:pt x="613" y="523"/>
                      <a:pt x="613" y="522"/>
                    </a:cubicBezTo>
                    <a:cubicBezTo>
                      <a:pt x="613" y="521"/>
                      <a:pt x="613" y="520"/>
                      <a:pt x="612" y="520"/>
                    </a:cubicBezTo>
                    <a:cubicBezTo>
                      <a:pt x="612" y="519"/>
                      <a:pt x="611" y="519"/>
                      <a:pt x="610" y="519"/>
                    </a:cubicBezTo>
                    <a:cubicBezTo>
                      <a:pt x="604" y="516"/>
                      <a:pt x="598" y="514"/>
                      <a:pt x="592" y="512"/>
                    </a:cubicBezTo>
                    <a:cubicBezTo>
                      <a:pt x="580" y="509"/>
                      <a:pt x="567" y="506"/>
                      <a:pt x="555" y="503"/>
                    </a:cubicBezTo>
                    <a:cubicBezTo>
                      <a:pt x="544" y="501"/>
                      <a:pt x="532" y="499"/>
                      <a:pt x="520" y="499"/>
                    </a:cubicBezTo>
                    <a:cubicBezTo>
                      <a:pt x="515" y="499"/>
                      <a:pt x="511" y="498"/>
                      <a:pt x="506" y="498"/>
                    </a:cubicBezTo>
                    <a:cubicBezTo>
                      <a:pt x="505" y="498"/>
                      <a:pt x="504" y="498"/>
                      <a:pt x="503" y="497"/>
                    </a:cubicBezTo>
                    <a:cubicBezTo>
                      <a:pt x="505" y="497"/>
                      <a:pt x="506" y="496"/>
                      <a:pt x="507" y="496"/>
                    </a:cubicBezTo>
                    <a:cubicBezTo>
                      <a:pt x="512" y="496"/>
                      <a:pt x="517" y="497"/>
                      <a:pt x="522" y="496"/>
                    </a:cubicBezTo>
                    <a:cubicBezTo>
                      <a:pt x="530" y="496"/>
                      <a:pt x="538" y="495"/>
                      <a:pt x="546" y="495"/>
                    </a:cubicBezTo>
                    <a:cubicBezTo>
                      <a:pt x="551" y="495"/>
                      <a:pt x="556" y="495"/>
                      <a:pt x="561" y="494"/>
                    </a:cubicBezTo>
                    <a:cubicBezTo>
                      <a:pt x="567" y="494"/>
                      <a:pt x="573" y="493"/>
                      <a:pt x="579" y="493"/>
                    </a:cubicBezTo>
                    <a:cubicBezTo>
                      <a:pt x="586" y="492"/>
                      <a:pt x="593" y="492"/>
                      <a:pt x="600" y="491"/>
                    </a:cubicBezTo>
                    <a:cubicBezTo>
                      <a:pt x="601" y="491"/>
                      <a:pt x="602" y="491"/>
                      <a:pt x="603" y="491"/>
                    </a:cubicBezTo>
                    <a:cubicBezTo>
                      <a:pt x="598" y="488"/>
                      <a:pt x="594" y="484"/>
                      <a:pt x="588" y="484"/>
                    </a:cubicBezTo>
                    <a:cubicBezTo>
                      <a:pt x="584" y="483"/>
                      <a:pt x="579" y="482"/>
                      <a:pt x="574" y="482"/>
                    </a:cubicBezTo>
                    <a:cubicBezTo>
                      <a:pt x="568" y="481"/>
                      <a:pt x="562" y="480"/>
                      <a:pt x="556" y="479"/>
                    </a:cubicBezTo>
                    <a:cubicBezTo>
                      <a:pt x="546" y="478"/>
                      <a:pt x="536" y="476"/>
                      <a:pt x="525" y="475"/>
                    </a:cubicBezTo>
                    <a:cubicBezTo>
                      <a:pt x="518" y="474"/>
                      <a:pt x="511" y="473"/>
                      <a:pt x="504" y="473"/>
                    </a:cubicBezTo>
                    <a:cubicBezTo>
                      <a:pt x="496" y="472"/>
                      <a:pt x="487" y="470"/>
                      <a:pt x="479" y="469"/>
                    </a:cubicBezTo>
                    <a:cubicBezTo>
                      <a:pt x="465" y="467"/>
                      <a:pt x="451" y="464"/>
                      <a:pt x="437" y="462"/>
                    </a:cubicBezTo>
                    <a:cubicBezTo>
                      <a:pt x="431" y="460"/>
                      <a:pt x="425" y="459"/>
                      <a:pt x="419" y="457"/>
                    </a:cubicBezTo>
                    <a:cubicBezTo>
                      <a:pt x="406" y="454"/>
                      <a:pt x="393" y="451"/>
                      <a:pt x="380" y="448"/>
                    </a:cubicBezTo>
                    <a:cubicBezTo>
                      <a:pt x="373" y="446"/>
                      <a:pt x="366" y="443"/>
                      <a:pt x="358" y="441"/>
                    </a:cubicBezTo>
                    <a:cubicBezTo>
                      <a:pt x="352" y="438"/>
                      <a:pt x="346" y="437"/>
                      <a:pt x="339" y="434"/>
                    </a:cubicBezTo>
                    <a:cubicBezTo>
                      <a:pt x="333" y="432"/>
                      <a:pt x="327" y="430"/>
                      <a:pt x="321" y="427"/>
                    </a:cubicBezTo>
                    <a:cubicBezTo>
                      <a:pt x="309" y="422"/>
                      <a:pt x="298" y="418"/>
                      <a:pt x="286" y="413"/>
                    </a:cubicBezTo>
                    <a:cubicBezTo>
                      <a:pt x="277" y="409"/>
                      <a:pt x="267" y="405"/>
                      <a:pt x="258" y="401"/>
                    </a:cubicBezTo>
                    <a:cubicBezTo>
                      <a:pt x="252" y="398"/>
                      <a:pt x="246" y="397"/>
                      <a:pt x="240" y="394"/>
                    </a:cubicBezTo>
                    <a:cubicBezTo>
                      <a:pt x="233" y="391"/>
                      <a:pt x="226" y="387"/>
                      <a:pt x="219" y="383"/>
                    </a:cubicBezTo>
                    <a:cubicBezTo>
                      <a:pt x="213" y="380"/>
                      <a:pt x="207" y="377"/>
                      <a:pt x="200" y="373"/>
                    </a:cubicBezTo>
                    <a:cubicBezTo>
                      <a:pt x="196" y="371"/>
                      <a:pt x="192" y="369"/>
                      <a:pt x="188" y="367"/>
                    </a:cubicBezTo>
                    <a:cubicBezTo>
                      <a:pt x="186" y="366"/>
                      <a:pt x="185" y="365"/>
                      <a:pt x="183" y="365"/>
                    </a:cubicBezTo>
                    <a:cubicBezTo>
                      <a:pt x="181" y="364"/>
                      <a:pt x="179" y="363"/>
                      <a:pt x="177" y="362"/>
                    </a:cubicBezTo>
                    <a:cubicBezTo>
                      <a:pt x="173" y="361"/>
                      <a:pt x="171" y="358"/>
                      <a:pt x="170" y="353"/>
                    </a:cubicBezTo>
                    <a:cubicBezTo>
                      <a:pt x="168" y="345"/>
                      <a:pt x="166" y="337"/>
                      <a:pt x="163" y="328"/>
                    </a:cubicBezTo>
                    <a:cubicBezTo>
                      <a:pt x="163" y="327"/>
                      <a:pt x="162" y="325"/>
                      <a:pt x="162" y="324"/>
                    </a:cubicBezTo>
                    <a:cubicBezTo>
                      <a:pt x="162" y="324"/>
                      <a:pt x="162" y="324"/>
                      <a:pt x="162" y="324"/>
                    </a:cubicBezTo>
                    <a:cubicBezTo>
                      <a:pt x="162" y="323"/>
                      <a:pt x="162" y="323"/>
                      <a:pt x="162" y="323"/>
                    </a:cubicBezTo>
                    <a:cubicBezTo>
                      <a:pt x="162" y="323"/>
                      <a:pt x="162" y="324"/>
                      <a:pt x="162" y="324"/>
                    </a:cubicBezTo>
                    <a:cubicBezTo>
                      <a:pt x="164" y="325"/>
                      <a:pt x="166" y="327"/>
                      <a:pt x="168" y="329"/>
                    </a:cubicBezTo>
                    <a:cubicBezTo>
                      <a:pt x="176" y="335"/>
                      <a:pt x="184" y="341"/>
                      <a:pt x="192" y="347"/>
                    </a:cubicBezTo>
                    <a:cubicBezTo>
                      <a:pt x="197" y="350"/>
                      <a:pt x="202" y="353"/>
                      <a:pt x="208" y="356"/>
                    </a:cubicBezTo>
                    <a:cubicBezTo>
                      <a:pt x="212" y="358"/>
                      <a:pt x="217" y="361"/>
                      <a:pt x="221" y="363"/>
                    </a:cubicBezTo>
                    <a:cubicBezTo>
                      <a:pt x="227" y="366"/>
                      <a:pt x="234" y="368"/>
                      <a:pt x="240" y="370"/>
                    </a:cubicBezTo>
                    <a:cubicBezTo>
                      <a:pt x="246" y="372"/>
                      <a:pt x="251" y="374"/>
                      <a:pt x="257" y="376"/>
                    </a:cubicBezTo>
                    <a:cubicBezTo>
                      <a:pt x="259" y="376"/>
                      <a:pt x="260" y="377"/>
                      <a:pt x="261" y="378"/>
                    </a:cubicBezTo>
                    <a:cubicBezTo>
                      <a:pt x="271" y="380"/>
                      <a:pt x="280" y="383"/>
                      <a:pt x="290" y="385"/>
                    </a:cubicBezTo>
                    <a:cubicBezTo>
                      <a:pt x="300" y="388"/>
                      <a:pt x="310" y="390"/>
                      <a:pt x="320" y="392"/>
                    </a:cubicBezTo>
                    <a:cubicBezTo>
                      <a:pt x="329" y="394"/>
                      <a:pt x="338" y="396"/>
                      <a:pt x="348" y="398"/>
                    </a:cubicBezTo>
                    <a:cubicBezTo>
                      <a:pt x="358" y="400"/>
                      <a:pt x="368" y="403"/>
                      <a:pt x="379" y="405"/>
                    </a:cubicBezTo>
                    <a:cubicBezTo>
                      <a:pt x="385" y="406"/>
                      <a:pt x="392" y="407"/>
                      <a:pt x="399" y="409"/>
                    </a:cubicBezTo>
                    <a:cubicBezTo>
                      <a:pt x="405" y="410"/>
                      <a:pt x="411" y="411"/>
                      <a:pt x="417" y="412"/>
                    </a:cubicBezTo>
                    <a:cubicBezTo>
                      <a:pt x="424" y="414"/>
                      <a:pt x="431" y="415"/>
                      <a:pt x="437" y="416"/>
                    </a:cubicBezTo>
                    <a:cubicBezTo>
                      <a:pt x="444" y="417"/>
                      <a:pt x="450" y="418"/>
                      <a:pt x="456" y="419"/>
                    </a:cubicBezTo>
                    <a:cubicBezTo>
                      <a:pt x="463" y="419"/>
                      <a:pt x="469" y="420"/>
                      <a:pt x="476" y="420"/>
                    </a:cubicBezTo>
                    <a:cubicBezTo>
                      <a:pt x="486" y="420"/>
                      <a:pt x="495" y="420"/>
                      <a:pt x="505" y="419"/>
                    </a:cubicBezTo>
                    <a:cubicBezTo>
                      <a:pt x="506" y="419"/>
                      <a:pt x="507" y="419"/>
                      <a:pt x="509" y="419"/>
                    </a:cubicBezTo>
                    <a:cubicBezTo>
                      <a:pt x="513" y="417"/>
                      <a:pt x="517" y="419"/>
                      <a:pt x="521" y="421"/>
                    </a:cubicBezTo>
                    <a:cubicBezTo>
                      <a:pt x="523" y="423"/>
                      <a:pt x="525" y="424"/>
                      <a:pt x="529" y="423"/>
                    </a:cubicBezTo>
                    <a:cubicBezTo>
                      <a:pt x="528" y="421"/>
                      <a:pt x="527" y="419"/>
                      <a:pt x="527" y="416"/>
                    </a:cubicBezTo>
                    <a:cubicBezTo>
                      <a:pt x="527" y="416"/>
                      <a:pt x="528" y="416"/>
                      <a:pt x="528" y="415"/>
                    </a:cubicBezTo>
                    <a:cubicBezTo>
                      <a:pt x="536" y="414"/>
                      <a:pt x="544" y="413"/>
                      <a:pt x="551" y="412"/>
                    </a:cubicBezTo>
                    <a:cubicBezTo>
                      <a:pt x="552" y="412"/>
                      <a:pt x="553" y="411"/>
                      <a:pt x="554" y="410"/>
                    </a:cubicBezTo>
                    <a:cubicBezTo>
                      <a:pt x="553" y="409"/>
                      <a:pt x="553" y="408"/>
                      <a:pt x="552" y="408"/>
                    </a:cubicBezTo>
                    <a:cubicBezTo>
                      <a:pt x="551" y="407"/>
                      <a:pt x="549" y="406"/>
                      <a:pt x="547" y="406"/>
                    </a:cubicBezTo>
                    <a:cubicBezTo>
                      <a:pt x="535" y="402"/>
                      <a:pt x="524" y="398"/>
                      <a:pt x="512" y="394"/>
                    </a:cubicBezTo>
                    <a:cubicBezTo>
                      <a:pt x="509" y="393"/>
                      <a:pt x="506" y="392"/>
                      <a:pt x="502" y="391"/>
                    </a:cubicBezTo>
                    <a:cubicBezTo>
                      <a:pt x="497" y="390"/>
                      <a:pt x="493" y="387"/>
                      <a:pt x="489" y="384"/>
                    </a:cubicBezTo>
                    <a:cubicBezTo>
                      <a:pt x="479" y="377"/>
                      <a:pt x="470" y="371"/>
                      <a:pt x="460" y="364"/>
                    </a:cubicBezTo>
                    <a:cubicBezTo>
                      <a:pt x="454" y="360"/>
                      <a:pt x="447" y="357"/>
                      <a:pt x="440" y="353"/>
                    </a:cubicBezTo>
                    <a:cubicBezTo>
                      <a:pt x="434" y="349"/>
                      <a:pt x="428" y="346"/>
                      <a:pt x="421" y="344"/>
                    </a:cubicBezTo>
                    <a:cubicBezTo>
                      <a:pt x="410" y="340"/>
                      <a:pt x="399" y="337"/>
                      <a:pt x="388" y="334"/>
                    </a:cubicBezTo>
                    <a:cubicBezTo>
                      <a:pt x="380" y="332"/>
                      <a:pt x="372" y="331"/>
                      <a:pt x="363" y="329"/>
                    </a:cubicBezTo>
                    <a:cubicBezTo>
                      <a:pt x="352" y="328"/>
                      <a:pt x="341" y="324"/>
                      <a:pt x="330" y="321"/>
                    </a:cubicBezTo>
                    <a:cubicBezTo>
                      <a:pt x="320" y="318"/>
                      <a:pt x="310" y="316"/>
                      <a:pt x="301" y="314"/>
                    </a:cubicBezTo>
                    <a:cubicBezTo>
                      <a:pt x="298" y="313"/>
                      <a:pt x="295" y="313"/>
                      <a:pt x="293" y="312"/>
                    </a:cubicBezTo>
                    <a:cubicBezTo>
                      <a:pt x="284" y="308"/>
                      <a:pt x="274" y="305"/>
                      <a:pt x="265" y="302"/>
                    </a:cubicBezTo>
                    <a:cubicBezTo>
                      <a:pt x="255" y="298"/>
                      <a:pt x="246" y="294"/>
                      <a:pt x="236" y="290"/>
                    </a:cubicBezTo>
                    <a:cubicBezTo>
                      <a:pt x="223" y="284"/>
                      <a:pt x="210" y="279"/>
                      <a:pt x="197" y="273"/>
                    </a:cubicBezTo>
                    <a:cubicBezTo>
                      <a:pt x="191" y="271"/>
                      <a:pt x="186" y="267"/>
                      <a:pt x="180" y="265"/>
                    </a:cubicBezTo>
                    <a:cubicBezTo>
                      <a:pt x="172" y="261"/>
                      <a:pt x="164" y="257"/>
                      <a:pt x="157" y="254"/>
                    </a:cubicBezTo>
                    <a:cubicBezTo>
                      <a:pt x="152" y="251"/>
                      <a:pt x="148" y="249"/>
                      <a:pt x="144" y="246"/>
                    </a:cubicBezTo>
                    <a:cubicBezTo>
                      <a:pt x="143" y="245"/>
                      <a:pt x="142" y="244"/>
                      <a:pt x="141" y="242"/>
                    </a:cubicBezTo>
                    <a:cubicBezTo>
                      <a:pt x="140" y="232"/>
                      <a:pt x="139" y="223"/>
                      <a:pt x="137" y="213"/>
                    </a:cubicBezTo>
                    <a:cubicBezTo>
                      <a:pt x="137" y="213"/>
                      <a:pt x="137" y="213"/>
                      <a:pt x="137" y="213"/>
                    </a:cubicBezTo>
                    <a:cubicBezTo>
                      <a:pt x="137" y="213"/>
                      <a:pt x="137" y="213"/>
                      <a:pt x="137" y="213"/>
                    </a:cubicBezTo>
                    <a:cubicBezTo>
                      <a:pt x="137" y="213"/>
                      <a:pt x="137" y="213"/>
                      <a:pt x="137" y="213"/>
                    </a:cubicBezTo>
                    <a:cubicBezTo>
                      <a:pt x="139" y="215"/>
                      <a:pt x="141" y="218"/>
                      <a:pt x="143" y="220"/>
                    </a:cubicBezTo>
                    <a:cubicBezTo>
                      <a:pt x="148" y="225"/>
                      <a:pt x="153" y="231"/>
                      <a:pt x="158" y="236"/>
                    </a:cubicBezTo>
                    <a:cubicBezTo>
                      <a:pt x="166" y="245"/>
                      <a:pt x="175" y="252"/>
                      <a:pt x="184" y="257"/>
                    </a:cubicBezTo>
                    <a:cubicBezTo>
                      <a:pt x="188" y="259"/>
                      <a:pt x="191" y="261"/>
                      <a:pt x="195" y="263"/>
                    </a:cubicBezTo>
                    <a:cubicBezTo>
                      <a:pt x="200" y="265"/>
                      <a:pt x="204" y="268"/>
                      <a:pt x="209" y="270"/>
                    </a:cubicBezTo>
                    <a:cubicBezTo>
                      <a:pt x="214" y="272"/>
                      <a:pt x="219" y="274"/>
                      <a:pt x="224" y="275"/>
                    </a:cubicBezTo>
                    <a:cubicBezTo>
                      <a:pt x="232" y="278"/>
                      <a:pt x="239" y="280"/>
                      <a:pt x="247" y="283"/>
                    </a:cubicBezTo>
                    <a:cubicBezTo>
                      <a:pt x="260" y="287"/>
                      <a:pt x="273" y="292"/>
                      <a:pt x="287" y="295"/>
                    </a:cubicBezTo>
                    <a:cubicBezTo>
                      <a:pt x="296" y="297"/>
                      <a:pt x="305" y="301"/>
                      <a:pt x="314" y="304"/>
                    </a:cubicBezTo>
                    <a:cubicBezTo>
                      <a:pt x="325" y="307"/>
                      <a:pt x="336" y="310"/>
                      <a:pt x="347" y="313"/>
                    </a:cubicBezTo>
                    <a:cubicBezTo>
                      <a:pt x="350" y="314"/>
                      <a:pt x="353" y="316"/>
                      <a:pt x="356" y="317"/>
                    </a:cubicBezTo>
                    <a:cubicBezTo>
                      <a:pt x="364" y="319"/>
                      <a:pt x="372" y="321"/>
                      <a:pt x="379" y="324"/>
                    </a:cubicBezTo>
                    <a:cubicBezTo>
                      <a:pt x="387" y="327"/>
                      <a:pt x="395" y="330"/>
                      <a:pt x="403" y="332"/>
                    </a:cubicBezTo>
                    <a:cubicBezTo>
                      <a:pt x="412" y="336"/>
                      <a:pt x="422" y="339"/>
                      <a:pt x="431" y="343"/>
                    </a:cubicBezTo>
                    <a:cubicBezTo>
                      <a:pt x="439" y="345"/>
                      <a:pt x="446" y="349"/>
                      <a:pt x="452" y="352"/>
                    </a:cubicBezTo>
                    <a:cubicBezTo>
                      <a:pt x="461" y="358"/>
                      <a:pt x="470" y="362"/>
                      <a:pt x="479" y="365"/>
                    </a:cubicBezTo>
                    <a:cubicBezTo>
                      <a:pt x="486" y="367"/>
                      <a:pt x="493" y="371"/>
                      <a:pt x="500" y="374"/>
                    </a:cubicBezTo>
                    <a:cubicBezTo>
                      <a:pt x="503" y="375"/>
                      <a:pt x="505" y="376"/>
                      <a:pt x="507" y="377"/>
                    </a:cubicBezTo>
                    <a:cubicBezTo>
                      <a:pt x="512" y="379"/>
                      <a:pt x="516" y="382"/>
                      <a:pt x="520" y="384"/>
                    </a:cubicBezTo>
                    <a:cubicBezTo>
                      <a:pt x="521" y="384"/>
                      <a:pt x="522" y="385"/>
                      <a:pt x="524" y="384"/>
                    </a:cubicBezTo>
                    <a:cubicBezTo>
                      <a:pt x="522" y="381"/>
                      <a:pt x="521" y="378"/>
                      <a:pt x="520" y="374"/>
                    </a:cubicBezTo>
                    <a:cubicBezTo>
                      <a:pt x="514" y="361"/>
                      <a:pt x="506" y="353"/>
                      <a:pt x="496" y="345"/>
                    </a:cubicBezTo>
                    <a:cubicBezTo>
                      <a:pt x="489" y="339"/>
                      <a:pt x="480" y="333"/>
                      <a:pt x="472" y="327"/>
                    </a:cubicBezTo>
                    <a:cubicBezTo>
                      <a:pt x="471" y="326"/>
                      <a:pt x="470" y="325"/>
                      <a:pt x="468" y="324"/>
                    </a:cubicBezTo>
                    <a:cubicBezTo>
                      <a:pt x="466" y="323"/>
                      <a:pt x="463" y="322"/>
                      <a:pt x="461" y="320"/>
                    </a:cubicBezTo>
                    <a:cubicBezTo>
                      <a:pt x="454" y="317"/>
                      <a:pt x="446" y="313"/>
                      <a:pt x="439" y="310"/>
                    </a:cubicBezTo>
                    <a:cubicBezTo>
                      <a:pt x="436" y="308"/>
                      <a:pt x="433" y="306"/>
                      <a:pt x="430" y="305"/>
                    </a:cubicBezTo>
                    <a:cubicBezTo>
                      <a:pt x="421" y="301"/>
                      <a:pt x="413" y="298"/>
                      <a:pt x="404" y="294"/>
                    </a:cubicBezTo>
                    <a:cubicBezTo>
                      <a:pt x="399" y="292"/>
                      <a:pt x="394" y="289"/>
                      <a:pt x="389" y="287"/>
                    </a:cubicBezTo>
                    <a:cubicBezTo>
                      <a:pt x="380" y="283"/>
                      <a:pt x="370" y="278"/>
                      <a:pt x="361" y="274"/>
                    </a:cubicBezTo>
                    <a:cubicBezTo>
                      <a:pt x="354" y="271"/>
                      <a:pt x="348" y="268"/>
                      <a:pt x="342" y="266"/>
                    </a:cubicBezTo>
                    <a:cubicBezTo>
                      <a:pt x="335" y="263"/>
                      <a:pt x="328" y="260"/>
                      <a:pt x="321" y="258"/>
                    </a:cubicBezTo>
                    <a:cubicBezTo>
                      <a:pt x="312" y="254"/>
                      <a:pt x="303" y="250"/>
                      <a:pt x="293" y="247"/>
                    </a:cubicBezTo>
                    <a:cubicBezTo>
                      <a:pt x="290" y="246"/>
                      <a:pt x="286" y="245"/>
                      <a:pt x="282" y="244"/>
                    </a:cubicBezTo>
                    <a:cubicBezTo>
                      <a:pt x="271" y="241"/>
                      <a:pt x="261" y="238"/>
                      <a:pt x="251" y="235"/>
                    </a:cubicBezTo>
                    <a:cubicBezTo>
                      <a:pt x="242" y="232"/>
                      <a:pt x="233" y="231"/>
                      <a:pt x="223" y="228"/>
                    </a:cubicBezTo>
                    <a:cubicBezTo>
                      <a:pt x="214" y="226"/>
                      <a:pt x="204" y="224"/>
                      <a:pt x="194" y="221"/>
                    </a:cubicBezTo>
                    <a:cubicBezTo>
                      <a:pt x="184" y="218"/>
                      <a:pt x="174" y="214"/>
                      <a:pt x="164" y="210"/>
                    </a:cubicBezTo>
                    <a:cubicBezTo>
                      <a:pt x="157" y="208"/>
                      <a:pt x="150" y="204"/>
                      <a:pt x="144" y="200"/>
                    </a:cubicBezTo>
                    <a:cubicBezTo>
                      <a:pt x="141" y="198"/>
                      <a:pt x="139" y="196"/>
                      <a:pt x="136" y="194"/>
                    </a:cubicBezTo>
                    <a:cubicBezTo>
                      <a:pt x="135" y="193"/>
                      <a:pt x="134" y="191"/>
                      <a:pt x="134" y="190"/>
                    </a:cubicBezTo>
                    <a:cubicBezTo>
                      <a:pt x="130" y="166"/>
                      <a:pt x="127" y="143"/>
                      <a:pt x="124" y="120"/>
                    </a:cubicBezTo>
                    <a:cubicBezTo>
                      <a:pt x="122" y="107"/>
                      <a:pt x="122" y="93"/>
                      <a:pt x="122" y="80"/>
                    </a:cubicBezTo>
                    <a:cubicBezTo>
                      <a:pt x="122" y="72"/>
                      <a:pt x="122" y="65"/>
                      <a:pt x="122" y="57"/>
                    </a:cubicBezTo>
                    <a:cubicBezTo>
                      <a:pt x="121" y="44"/>
                      <a:pt x="122" y="30"/>
                      <a:pt x="124" y="16"/>
                    </a:cubicBezTo>
                    <a:cubicBezTo>
                      <a:pt x="124" y="12"/>
                      <a:pt x="124" y="9"/>
                      <a:pt x="124" y="5"/>
                    </a:cubicBezTo>
                    <a:cubicBezTo>
                      <a:pt x="125" y="3"/>
                      <a:pt x="124" y="1"/>
                      <a:pt x="122" y="1"/>
                    </a:cubicBezTo>
                    <a:cubicBezTo>
                      <a:pt x="121" y="0"/>
                      <a:pt x="119" y="1"/>
                      <a:pt x="118" y="2"/>
                    </a:cubicBezTo>
                    <a:cubicBezTo>
                      <a:pt x="117" y="4"/>
                      <a:pt x="116" y="6"/>
                      <a:pt x="115" y="8"/>
                    </a:cubicBezTo>
                    <a:cubicBezTo>
                      <a:pt x="113" y="18"/>
                      <a:pt x="112" y="28"/>
                      <a:pt x="111" y="38"/>
                    </a:cubicBezTo>
                    <a:cubicBezTo>
                      <a:pt x="110" y="63"/>
                      <a:pt x="111" y="88"/>
                      <a:pt x="113" y="113"/>
                    </a:cubicBezTo>
                    <a:cubicBezTo>
                      <a:pt x="114" y="130"/>
                      <a:pt x="114" y="146"/>
                      <a:pt x="117" y="163"/>
                    </a:cubicBezTo>
                    <a:cubicBezTo>
                      <a:pt x="119" y="173"/>
                      <a:pt x="121" y="182"/>
                      <a:pt x="123" y="192"/>
                    </a:cubicBezTo>
                    <a:cubicBezTo>
                      <a:pt x="123" y="195"/>
                      <a:pt x="123" y="196"/>
                      <a:pt x="121" y="198"/>
                    </a:cubicBezTo>
                    <a:cubicBezTo>
                      <a:pt x="116" y="207"/>
                      <a:pt x="109" y="214"/>
                      <a:pt x="103" y="222"/>
                    </a:cubicBezTo>
                    <a:cubicBezTo>
                      <a:pt x="99" y="227"/>
                      <a:pt x="95" y="232"/>
                      <a:pt x="92" y="236"/>
                    </a:cubicBezTo>
                    <a:cubicBezTo>
                      <a:pt x="90" y="239"/>
                      <a:pt x="87" y="242"/>
                      <a:pt x="85" y="246"/>
                    </a:cubicBezTo>
                    <a:cubicBezTo>
                      <a:pt x="80" y="252"/>
                      <a:pt x="76" y="258"/>
                      <a:pt x="71" y="265"/>
                    </a:cubicBezTo>
                    <a:cubicBezTo>
                      <a:pt x="67" y="272"/>
                      <a:pt x="62" y="280"/>
                      <a:pt x="58" y="288"/>
                    </a:cubicBezTo>
                    <a:cubicBezTo>
                      <a:pt x="54" y="296"/>
                      <a:pt x="50" y="304"/>
                      <a:pt x="46" y="312"/>
                    </a:cubicBezTo>
                    <a:cubicBezTo>
                      <a:pt x="42" y="321"/>
                      <a:pt x="37" y="330"/>
                      <a:pt x="34" y="339"/>
                    </a:cubicBezTo>
                    <a:cubicBezTo>
                      <a:pt x="30" y="349"/>
                      <a:pt x="26" y="359"/>
                      <a:pt x="23" y="369"/>
                    </a:cubicBezTo>
                    <a:cubicBezTo>
                      <a:pt x="17" y="384"/>
                      <a:pt x="14" y="399"/>
                      <a:pt x="11" y="415"/>
                    </a:cubicBezTo>
                    <a:cubicBezTo>
                      <a:pt x="9" y="429"/>
                      <a:pt x="7" y="444"/>
                      <a:pt x="6" y="458"/>
                    </a:cubicBezTo>
                    <a:cubicBezTo>
                      <a:pt x="4" y="472"/>
                      <a:pt x="3" y="485"/>
                      <a:pt x="2" y="499"/>
                    </a:cubicBezTo>
                    <a:cubicBezTo>
                      <a:pt x="1" y="517"/>
                      <a:pt x="0" y="535"/>
                      <a:pt x="3" y="553"/>
                    </a:cubicBezTo>
                    <a:cubicBezTo>
                      <a:pt x="3" y="554"/>
                      <a:pt x="4" y="555"/>
                      <a:pt x="4" y="557"/>
                    </a:cubicBezTo>
                    <a:cubicBezTo>
                      <a:pt x="4" y="557"/>
                      <a:pt x="5" y="557"/>
                      <a:pt x="5" y="557"/>
                    </a:cubicBezTo>
                    <a:cubicBezTo>
                      <a:pt x="5" y="555"/>
                      <a:pt x="6" y="554"/>
                      <a:pt x="6" y="553"/>
                    </a:cubicBezTo>
                    <a:cubicBezTo>
                      <a:pt x="9" y="544"/>
                      <a:pt x="12" y="534"/>
                      <a:pt x="14" y="525"/>
                    </a:cubicBezTo>
                    <a:cubicBezTo>
                      <a:pt x="18" y="511"/>
                      <a:pt x="23" y="497"/>
                      <a:pt x="26" y="483"/>
                    </a:cubicBezTo>
                    <a:cubicBezTo>
                      <a:pt x="29" y="471"/>
                      <a:pt x="32" y="460"/>
                      <a:pt x="35" y="448"/>
                    </a:cubicBezTo>
                    <a:cubicBezTo>
                      <a:pt x="35" y="447"/>
                      <a:pt x="35" y="446"/>
                      <a:pt x="35" y="445"/>
                    </a:cubicBezTo>
                    <a:cubicBezTo>
                      <a:pt x="38" y="434"/>
                      <a:pt x="40" y="424"/>
                      <a:pt x="42" y="413"/>
                    </a:cubicBezTo>
                    <a:cubicBezTo>
                      <a:pt x="43" y="412"/>
                      <a:pt x="43" y="412"/>
                      <a:pt x="43" y="412"/>
                    </a:cubicBezTo>
                    <a:cubicBezTo>
                      <a:pt x="47" y="396"/>
                      <a:pt x="50" y="380"/>
                      <a:pt x="55" y="364"/>
                    </a:cubicBezTo>
                    <a:cubicBezTo>
                      <a:pt x="59" y="348"/>
                      <a:pt x="64" y="332"/>
                      <a:pt x="71" y="316"/>
                    </a:cubicBezTo>
                    <a:cubicBezTo>
                      <a:pt x="81" y="293"/>
                      <a:pt x="93" y="270"/>
                      <a:pt x="103" y="247"/>
                    </a:cubicBezTo>
                    <a:cubicBezTo>
                      <a:pt x="107" y="238"/>
                      <a:pt x="111" y="230"/>
                      <a:pt x="115" y="222"/>
                    </a:cubicBezTo>
                    <a:cubicBezTo>
                      <a:pt x="118" y="217"/>
                      <a:pt x="121" y="212"/>
                      <a:pt x="125" y="206"/>
                    </a:cubicBezTo>
                    <a:cubicBezTo>
                      <a:pt x="125" y="208"/>
                      <a:pt x="126" y="209"/>
                      <a:pt x="126" y="210"/>
                    </a:cubicBezTo>
                    <a:cubicBezTo>
                      <a:pt x="128" y="220"/>
                      <a:pt x="129" y="230"/>
                      <a:pt x="131" y="239"/>
                    </a:cubicBezTo>
                    <a:cubicBezTo>
                      <a:pt x="131" y="242"/>
                      <a:pt x="131" y="244"/>
                      <a:pt x="129" y="246"/>
                    </a:cubicBezTo>
                    <a:cubicBezTo>
                      <a:pt x="123" y="253"/>
                      <a:pt x="117" y="260"/>
                      <a:pt x="112" y="267"/>
                    </a:cubicBezTo>
                    <a:cubicBezTo>
                      <a:pt x="107" y="274"/>
                      <a:pt x="102" y="281"/>
                      <a:pt x="98" y="288"/>
                    </a:cubicBezTo>
                    <a:cubicBezTo>
                      <a:pt x="92" y="301"/>
                      <a:pt x="86" y="313"/>
                      <a:pt x="80" y="326"/>
                    </a:cubicBezTo>
                    <a:cubicBezTo>
                      <a:pt x="76" y="336"/>
                      <a:pt x="72" y="347"/>
                      <a:pt x="68" y="357"/>
                    </a:cubicBezTo>
                    <a:cubicBezTo>
                      <a:pt x="63" y="370"/>
                      <a:pt x="58" y="384"/>
                      <a:pt x="53" y="397"/>
                    </a:cubicBezTo>
                    <a:cubicBezTo>
                      <a:pt x="47" y="414"/>
                      <a:pt x="42" y="432"/>
                      <a:pt x="38" y="450"/>
                    </a:cubicBezTo>
                    <a:cubicBezTo>
                      <a:pt x="35" y="462"/>
                      <a:pt x="32" y="475"/>
                      <a:pt x="31" y="488"/>
                    </a:cubicBezTo>
                    <a:cubicBezTo>
                      <a:pt x="29" y="501"/>
                      <a:pt x="28" y="514"/>
                      <a:pt x="28" y="527"/>
                    </a:cubicBezTo>
                    <a:cubicBezTo>
                      <a:pt x="28" y="550"/>
                      <a:pt x="29" y="573"/>
                      <a:pt x="32" y="595"/>
                    </a:cubicBezTo>
                    <a:cubicBezTo>
                      <a:pt x="33" y="605"/>
                      <a:pt x="35" y="616"/>
                      <a:pt x="37" y="626"/>
                    </a:cubicBezTo>
                    <a:cubicBezTo>
                      <a:pt x="38" y="628"/>
                      <a:pt x="38" y="629"/>
                      <a:pt x="39" y="631"/>
                    </a:cubicBezTo>
                    <a:cubicBezTo>
                      <a:pt x="40" y="629"/>
                      <a:pt x="41" y="628"/>
                      <a:pt x="41" y="627"/>
                    </a:cubicBezTo>
                    <a:cubicBezTo>
                      <a:pt x="44" y="611"/>
                      <a:pt x="48" y="596"/>
                      <a:pt x="49" y="580"/>
                    </a:cubicBezTo>
                    <a:cubicBezTo>
                      <a:pt x="50" y="569"/>
                      <a:pt x="52" y="558"/>
                      <a:pt x="53" y="547"/>
                    </a:cubicBezTo>
                    <a:cubicBezTo>
                      <a:pt x="55" y="530"/>
                      <a:pt x="56" y="513"/>
                      <a:pt x="58" y="495"/>
                    </a:cubicBezTo>
                    <a:cubicBezTo>
                      <a:pt x="59" y="483"/>
                      <a:pt x="61" y="471"/>
                      <a:pt x="63" y="458"/>
                    </a:cubicBezTo>
                    <a:cubicBezTo>
                      <a:pt x="65" y="441"/>
                      <a:pt x="68" y="425"/>
                      <a:pt x="73" y="408"/>
                    </a:cubicBezTo>
                    <a:cubicBezTo>
                      <a:pt x="79" y="392"/>
                      <a:pt x="84" y="376"/>
                      <a:pt x="90" y="361"/>
                    </a:cubicBezTo>
                    <a:cubicBezTo>
                      <a:pt x="95" y="349"/>
                      <a:pt x="99" y="336"/>
                      <a:pt x="104" y="323"/>
                    </a:cubicBezTo>
                    <a:cubicBezTo>
                      <a:pt x="110" y="307"/>
                      <a:pt x="115" y="289"/>
                      <a:pt x="123" y="273"/>
                    </a:cubicBezTo>
                    <a:cubicBezTo>
                      <a:pt x="126" y="267"/>
                      <a:pt x="129" y="261"/>
                      <a:pt x="133" y="255"/>
                    </a:cubicBezTo>
                    <a:cubicBezTo>
                      <a:pt x="135" y="262"/>
                      <a:pt x="136" y="269"/>
                      <a:pt x="138" y="275"/>
                    </a:cubicBezTo>
                    <a:cubicBezTo>
                      <a:pt x="140" y="285"/>
                      <a:pt x="143" y="295"/>
                      <a:pt x="145" y="304"/>
                    </a:cubicBezTo>
                    <a:cubicBezTo>
                      <a:pt x="146" y="308"/>
                      <a:pt x="146" y="308"/>
                      <a:pt x="143" y="311"/>
                    </a:cubicBezTo>
                    <a:cubicBezTo>
                      <a:pt x="134" y="318"/>
                      <a:pt x="125" y="326"/>
                      <a:pt x="118" y="336"/>
                    </a:cubicBezTo>
                    <a:cubicBezTo>
                      <a:pt x="106" y="352"/>
                      <a:pt x="97" y="371"/>
                      <a:pt x="91" y="391"/>
                    </a:cubicBezTo>
                    <a:cubicBezTo>
                      <a:pt x="89" y="401"/>
                      <a:pt x="85" y="411"/>
                      <a:pt x="82" y="421"/>
                    </a:cubicBezTo>
                    <a:cubicBezTo>
                      <a:pt x="80" y="426"/>
                      <a:pt x="78" y="433"/>
                      <a:pt x="77" y="439"/>
                    </a:cubicBezTo>
                    <a:cubicBezTo>
                      <a:pt x="75" y="450"/>
                      <a:pt x="73" y="462"/>
                      <a:pt x="71" y="473"/>
                    </a:cubicBezTo>
                    <a:cubicBezTo>
                      <a:pt x="70" y="483"/>
                      <a:pt x="69" y="492"/>
                      <a:pt x="69" y="501"/>
                    </a:cubicBezTo>
                    <a:cubicBezTo>
                      <a:pt x="68" y="517"/>
                      <a:pt x="67" y="533"/>
                      <a:pt x="67" y="550"/>
                    </a:cubicBezTo>
                    <a:cubicBezTo>
                      <a:pt x="66" y="562"/>
                      <a:pt x="66" y="576"/>
                      <a:pt x="67" y="588"/>
                    </a:cubicBezTo>
                    <a:cubicBezTo>
                      <a:pt x="68" y="601"/>
                      <a:pt x="70" y="614"/>
                      <a:pt x="72" y="627"/>
                    </a:cubicBezTo>
                    <a:cubicBezTo>
                      <a:pt x="74" y="637"/>
                      <a:pt x="76" y="647"/>
                      <a:pt x="78" y="656"/>
                    </a:cubicBezTo>
                    <a:cubicBezTo>
                      <a:pt x="80" y="667"/>
                      <a:pt x="82" y="678"/>
                      <a:pt x="85" y="688"/>
                    </a:cubicBezTo>
                    <a:cubicBezTo>
                      <a:pt x="90" y="702"/>
                      <a:pt x="95" y="716"/>
                      <a:pt x="99" y="729"/>
                    </a:cubicBezTo>
                    <a:cubicBezTo>
                      <a:pt x="100" y="733"/>
                      <a:pt x="101" y="736"/>
                      <a:pt x="102" y="739"/>
                    </a:cubicBezTo>
                    <a:cubicBezTo>
                      <a:pt x="102" y="741"/>
                      <a:pt x="103" y="744"/>
                      <a:pt x="104" y="746"/>
                    </a:cubicBezTo>
                    <a:cubicBezTo>
                      <a:pt x="104" y="746"/>
                      <a:pt x="104" y="745"/>
                      <a:pt x="105" y="745"/>
                    </a:cubicBezTo>
                    <a:cubicBezTo>
                      <a:pt x="105" y="740"/>
                      <a:pt x="106" y="734"/>
                      <a:pt x="106" y="729"/>
                    </a:cubicBezTo>
                    <a:cubicBezTo>
                      <a:pt x="107" y="716"/>
                      <a:pt x="107" y="704"/>
                      <a:pt x="106" y="691"/>
                    </a:cubicBezTo>
                    <a:cubicBezTo>
                      <a:pt x="106" y="682"/>
                      <a:pt x="106" y="674"/>
                      <a:pt x="105" y="665"/>
                    </a:cubicBezTo>
                    <a:cubicBezTo>
                      <a:pt x="105" y="658"/>
                      <a:pt x="104" y="652"/>
                      <a:pt x="104" y="645"/>
                    </a:cubicBezTo>
                    <a:cubicBezTo>
                      <a:pt x="103" y="639"/>
                      <a:pt x="103" y="633"/>
                      <a:pt x="102" y="626"/>
                    </a:cubicBezTo>
                    <a:cubicBezTo>
                      <a:pt x="102" y="619"/>
                      <a:pt x="101" y="612"/>
                      <a:pt x="100" y="604"/>
                    </a:cubicBezTo>
                    <a:cubicBezTo>
                      <a:pt x="100" y="597"/>
                      <a:pt x="99" y="590"/>
                      <a:pt x="98" y="583"/>
                    </a:cubicBezTo>
                    <a:cubicBezTo>
                      <a:pt x="98" y="570"/>
                      <a:pt x="97" y="557"/>
                      <a:pt x="97" y="544"/>
                    </a:cubicBezTo>
                    <a:cubicBezTo>
                      <a:pt x="96" y="530"/>
                      <a:pt x="96" y="517"/>
                      <a:pt x="97" y="503"/>
                    </a:cubicBezTo>
                    <a:cubicBezTo>
                      <a:pt x="97" y="492"/>
                      <a:pt x="99" y="481"/>
                      <a:pt x="100" y="469"/>
                    </a:cubicBezTo>
                    <a:cubicBezTo>
                      <a:pt x="102" y="451"/>
                      <a:pt x="107" y="434"/>
                      <a:pt x="112" y="416"/>
                    </a:cubicBezTo>
                    <a:cubicBezTo>
                      <a:pt x="117" y="400"/>
                      <a:pt x="121" y="385"/>
                      <a:pt x="126" y="369"/>
                    </a:cubicBezTo>
                    <a:cubicBezTo>
                      <a:pt x="128" y="363"/>
                      <a:pt x="131" y="358"/>
                      <a:pt x="133" y="352"/>
                    </a:cubicBezTo>
                    <a:cubicBezTo>
                      <a:pt x="136" y="347"/>
                      <a:pt x="138" y="341"/>
                      <a:pt x="141" y="336"/>
                    </a:cubicBezTo>
                    <a:cubicBezTo>
                      <a:pt x="143" y="331"/>
                      <a:pt x="146" y="327"/>
                      <a:pt x="148" y="322"/>
                    </a:cubicBezTo>
                    <a:cubicBezTo>
                      <a:pt x="149" y="322"/>
                      <a:pt x="149" y="322"/>
                      <a:pt x="149" y="323"/>
                    </a:cubicBezTo>
                    <a:cubicBezTo>
                      <a:pt x="152" y="333"/>
                      <a:pt x="155" y="344"/>
                      <a:pt x="158" y="355"/>
                    </a:cubicBezTo>
                    <a:cubicBezTo>
                      <a:pt x="158" y="355"/>
                      <a:pt x="158" y="356"/>
                      <a:pt x="158" y="356"/>
                    </a:cubicBezTo>
                    <a:cubicBezTo>
                      <a:pt x="152" y="361"/>
                      <a:pt x="148" y="367"/>
                      <a:pt x="144" y="374"/>
                    </a:cubicBezTo>
                    <a:cubicBezTo>
                      <a:pt x="141" y="380"/>
                      <a:pt x="137" y="384"/>
                      <a:pt x="135" y="389"/>
                    </a:cubicBezTo>
                    <a:cubicBezTo>
                      <a:pt x="130" y="400"/>
                      <a:pt x="126" y="410"/>
                      <a:pt x="122" y="420"/>
                    </a:cubicBezTo>
                    <a:cubicBezTo>
                      <a:pt x="121" y="424"/>
                      <a:pt x="120" y="427"/>
                      <a:pt x="119" y="431"/>
                    </a:cubicBezTo>
                    <a:cubicBezTo>
                      <a:pt x="116" y="441"/>
                      <a:pt x="114" y="451"/>
                      <a:pt x="112" y="461"/>
                    </a:cubicBezTo>
                    <a:cubicBezTo>
                      <a:pt x="110" y="471"/>
                      <a:pt x="109" y="480"/>
                      <a:pt x="107" y="490"/>
                    </a:cubicBezTo>
                    <a:cubicBezTo>
                      <a:pt x="105" y="500"/>
                      <a:pt x="104" y="510"/>
                      <a:pt x="104" y="520"/>
                    </a:cubicBezTo>
                    <a:cubicBezTo>
                      <a:pt x="104" y="535"/>
                      <a:pt x="104" y="549"/>
                      <a:pt x="104" y="564"/>
                    </a:cubicBezTo>
                    <a:cubicBezTo>
                      <a:pt x="104" y="571"/>
                      <a:pt x="104" y="579"/>
                      <a:pt x="104" y="587"/>
                    </a:cubicBezTo>
                    <a:cubicBezTo>
                      <a:pt x="104" y="596"/>
                      <a:pt x="104" y="606"/>
                      <a:pt x="104" y="615"/>
                    </a:cubicBezTo>
                    <a:cubicBezTo>
                      <a:pt x="104" y="619"/>
                      <a:pt x="104" y="623"/>
                      <a:pt x="104" y="627"/>
                    </a:cubicBezTo>
                    <a:cubicBezTo>
                      <a:pt x="105" y="637"/>
                      <a:pt x="105" y="646"/>
                      <a:pt x="106" y="656"/>
                    </a:cubicBezTo>
                    <a:cubicBezTo>
                      <a:pt x="107" y="662"/>
                      <a:pt x="108" y="669"/>
                      <a:pt x="109" y="676"/>
                    </a:cubicBezTo>
                    <a:cubicBezTo>
                      <a:pt x="109" y="688"/>
                      <a:pt x="112" y="699"/>
                      <a:pt x="113" y="710"/>
                    </a:cubicBezTo>
                    <a:cubicBezTo>
                      <a:pt x="114" y="722"/>
                      <a:pt x="115" y="734"/>
                      <a:pt x="116" y="746"/>
                    </a:cubicBezTo>
                    <a:cubicBezTo>
                      <a:pt x="116" y="755"/>
                      <a:pt x="118" y="763"/>
                      <a:pt x="121" y="771"/>
                    </a:cubicBezTo>
                    <a:cubicBezTo>
                      <a:pt x="121" y="772"/>
                      <a:pt x="121" y="772"/>
                      <a:pt x="122" y="773"/>
                    </a:cubicBezTo>
                    <a:cubicBezTo>
                      <a:pt x="122" y="773"/>
                      <a:pt x="122" y="773"/>
                      <a:pt x="123" y="774"/>
                    </a:cubicBezTo>
                    <a:cubicBezTo>
                      <a:pt x="123" y="772"/>
                      <a:pt x="123" y="770"/>
                      <a:pt x="123" y="769"/>
                    </a:cubicBezTo>
                    <a:cubicBezTo>
                      <a:pt x="124" y="756"/>
                      <a:pt x="125" y="743"/>
                      <a:pt x="126" y="730"/>
                    </a:cubicBezTo>
                    <a:cubicBezTo>
                      <a:pt x="127" y="718"/>
                      <a:pt x="127" y="707"/>
                      <a:pt x="126" y="695"/>
                    </a:cubicBezTo>
                    <a:cubicBezTo>
                      <a:pt x="126" y="690"/>
                      <a:pt x="126" y="683"/>
                      <a:pt x="126" y="677"/>
                    </a:cubicBezTo>
                    <a:cubicBezTo>
                      <a:pt x="126" y="674"/>
                      <a:pt x="126" y="671"/>
                      <a:pt x="126" y="668"/>
                    </a:cubicBezTo>
                    <a:cubicBezTo>
                      <a:pt x="126" y="668"/>
                      <a:pt x="126" y="668"/>
                      <a:pt x="126" y="668"/>
                    </a:cubicBezTo>
                    <a:cubicBezTo>
                      <a:pt x="126" y="668"/>
                      <a:pt x="126" y="668"/>
                      <a:pt x="126" y="668"/>
                    </a:cubicBezTo>
                    <a:cubicBezTo>
                      <a:pt x="126" y="668"/>
                      <a:pt x="126" y="668"/>
                      <a:pt x="126" y="668"/>
                    </a:cubicBezTo>
                    <a:cubicBezTo>
                      <a:pt x="126" y="668"/>
                      <a:pt x="127" y="669"/>
                      <a:pt x="127" y="670"/>
                    </a:cubicBezTo>
                    <a:cubicBezTo>
                      <a:pt x="129" y="687"/>
                      <a:pt x="132" y="703"/>
                      <a:pt x="134" y="721"/>
                    </a:cubicBezTo>
                    <a:cubicBezTo>
                      <a:pt x="135" y="735"/>
                      <a:pt x="138" y="749"/>
                      <a:pt x="141" y="763"/>
                    </a:cubicBezTo>
                    <a:cubicBezTo>
                      <a:pt x="144" y="778"/>
                      <a:pt x="148" y="793"/>
                      <a:pt x="151" y="808"/>
                    </a:cubicBezTo>
                    <a:cubicBezTo>
                      <a:pt x="153" y="818"/>
                      <a:pt x="155" y="828"/>
                      <a:pt x="157" y="838"/>
                    </a:cubicBezTo>
                    <a:cubicBezTo>
                      <a:pt x="158" y="841"/>
                      <a:pt x="158" y="843"/>
                      <a:pt x="159" y="846"/>
                    </a:cubicBezTo>
                    <a:cubicBezTo>
                      <a:pt x="160" y="846"/>
                      <a:pt x="160" y="847"/>
                      <a:pt x="161" y="848"/>
                    </a:cubicBezTo>
                    <a:cubicBezTo>
                      <a:pt x="161" y="847"/>
                      <a:pt x="162" y="846"/>
                      <a:pt x="162" y="845"/>
                    </a:cubicBezTo>
                    <a:cubicBezTo>
                      <a:pt x="163" y="841"/>
                      <a:pt x="163" y="837"/>
                      <a:pt x="163" y="833"/>
                    </a:cubicBezTo>
                    <a:cubicBezTo>
                      <a:pt x="163" y="816"/>
                      <a:pt x="163" y="799"/>
                      <a:pt x="161" y="782"/>
                    </a:cubicBezTo>
                    <a:cubicBezTo>
                      <a:pt x="160" y="772"/>
                      <a:pt x="159" y="761"/>
                      <a:pt x="158" y="750"/>
                    </a:cubicBezTo>
                    <a:cubicBezTo>
                      <a:pt x="156" y="737"/>
                      <a:pt x="157" y="724"/>
                      <a:pt x="157" y="711"/>
                    </a:cubicBezTo>
                    <a:cubicBezTo>
                      <a:pt x="157" y="700"/>
                      <a:pt x="156" y="690"/>
                      <a:pt x="157" y="680"/>
                    </a:cubicBezTo>
                    <a:cubicBezTo>
                      <a:pt x="157" y="670"/>
                      <a:pt x="157" y="659"/>
                      <a:pt x="157" y="649"/>
                    </a:cubicBezTo>
                    <a:cubicBezTo>
                      <a:pt x="158" y="639"/>
                      <a:pt x="158" y="629"/>
                      <a:pt x="159" y="620"/>
                    </a:cubicBezTo>
                    <a:cubicBezTo>
                      <a:pt x="160" y="599"/>
                      <a:pt x="163" y="580"/>
                      <a:pt x="165" y="560"/>
                    </a:cubicBezTo>
                    <a:cubicBezTo>
                      <a:pt x="167" y="545"/>
                      <a:pt x="170" y="531"/>
                      <a:pt x="174" y="517"/>
                    </a:cubicBezTo>
                    <a:cubicBezTo>
                      <a:pt x="177" y="506"/>
                      <a:pt x="180" y="495"/>
                      <a:pt x="184" y="485"/>
                    </a:cubicBezTo>
                    <a:cubicBezTo>
                      <a:pt x="187" y="477"/>
                      <a:pt x="189" y="469"/>
                      <a:pt x="192" y="460"/>
                    </a:cubicBezTo>
                    <a:cubicBezTo>
                      <a:pt x="193" y="460"/>
                      <a:pt x="193" y="459"/>
                      <a:pt x="193" y="458"/>
                    </a:cubicBezTo>
                    <a:cubicBezTo>
                      <a:pt x="194" y="459"/>
                      <a:pt x="195" y="460"/>
                      <a:pt x="195" y="461"/>
                    </a:cubicBezTo>
                    <a:cubicBezTo>
                      <a:pt x="198" y="470"/>
                      <a:pt x="202" y="479"/>
                      <a:pt x="205" y="487"/>
                    </a:cubicBezTo>
                    <a:cubicBezTo>
                      <a:pt x="206" y="490"/>
                      <a:pt x="206" y="491"/>
                      <a:pt x="205" y="493"/>
                    </a:cubicBezTo>
                    <a:cubicBezTo>
                      <a:pt x="199" y="501"/>
                      <a:pt x="192" y="509"/>
                      <a:pt x="188" y="519"/>
                    </a:cubicBezTo>
                    <a:cubicBezTo>
                      <a:pt x="186" y="523"/>
                      <a:pt x="185" y="526"/>
                      <a:pt x="184" y="530"/>
                    </a:cubicBezTo>
                    <a:cubicBezTo>
                      <a:pt x="180" y="543"/>
                      <a:pt x="177" y="556"/>
                      <a:pt x="174" y="570"/>
                    </a:cubicBezTo>
                    <a:cubicBezTo>
                      <a:pt x="170" y="588"/>
                      <a:pt x="171" y="607"/>
                      <a:pt x="168" y="626"/>
                    </a:cubicBezTo>
                    <a:cubicBezTo>
                      <a:pt x="166" y="644"/>
                      <a:pt x="167" y="662"/>
                      <a:pt x="168" y="680"/>
                    </a:cubicBezTo>
                    <a:cubicBezTo>
                      <a:pt x="169" y="700"/>
                      <a:pt x="170" y="720"/>
                      <a:pt x="171" y="740"/>
                    </a:cubicBezTo>
                    <a:cubicBezTo>
                      <a:pt x="172" y="750"/>
                      <a:pt x="174" y="761"/>
                      <a:pt x="176" y="771"/>
                    </a:cubicBezTo>
                    <a:cubicBezTo>
                      <a:pt x="178" y="783"/>
                      <a:pt x="180" y="795"/>
                      <a:pt x="181" y="807"/>
                    </a:cubicBezTo>
                    <a:cubicBezTo>
                      <a:pt x="182" y="831"/>
                      <a:pt x="187" y="854"/>
                      <a:pt x="195" y="877"/>
                    </a:cubicBezTo>
                    <a:cubicBezTo>
                      <a:pt x="200" y="892"/>
                      <a:pt x="205" y="907"/>
                      <a:pt x="209" y="923"/>
                    </a:cubicBezTo>
                    <a:cubicBezTo>
                      <a:pt x="210" y="924"/>
                      <a:pt x="211" y="925"/>
                      <a:pt x="211" y="927"/>
                    </a:cubicBezTo>
                    <a:cubicBezTo>
                      <a:pt x="212" y="926"/>
                      <a:pt x="212" y="926"/>
                      <a:pt x="212" y="926"/>
                    </a:cubicBezTo>
                    <a:cubicBezTo>
                      <a:pt x="212" y="925"/>
                      <a:pt x="213" y="923"/>
                      <a:pt x="213" y="922"/>
                    </a:cubicBezTo>
                    <a:cubicBezTo>
                      <a:pt x="211" y="906"/>
                      <a:pt x="209" y="890"/>
                      <a:pt x="207" y="874"/>
                    </a:cubicBezTo>
                    <a:cubicBezTo>
                      <a:pt x="204" y="854"/>
                      <a:pt x="200" y="834"/>
                      <a:pt x="198" y="814"/>
                    </a:cubicBezTo>
                    <a:cubicBezTo>
                      <a:pt x="194" y="789"/>
                      <a:pt x="192" y="763"/>
                      <a:pt x="193" y="737"/>
                    </a:cubicBezTo>
                    <a:cubicBezTo>
                      <a:pt x="193" y="733"/>
                      <a:pt x="193" y="729"/>
                      <a:pt x="194" y="725"/>
                    </a:cubicBezTo>
                    <a:cubicBezTo>
                      <a:pt x="194" y="725"/>
                      <a:pt x="194" y="725"/>
                      <a:pt x="194" y="724"/>
                    </a:cubicBezTo>
                    <a:cubicBezTo>
                      <a:pt x="193" y="723"/>
                      <a:pt x="193" y="721"/>
                      <a:pt x="193" y="720"/>
                    </a:cubicBezTo>
                    <a:cubicBezTo>
                      <a:pt x="193" y="718"/>
                      <a:pt x="193" y="716"/>
                      <a:pt x="193" y="714"/>
                    </a:cubicBezTo>
                    <a:cubicBezTo>
                      <a:pt x="193" y="714"/>
                      <a:pt x="193" y="714"/>
                      <a:pt x="193" y="714"/>
                    </a:cubicBezTo>
                    <a:cubicBezTo>
                      <a:pt x="193" y="714"/>
                      <a:pt x="194" y="714"/>
                      <a:pt x="194" y="714"/>
                    </a:cubicBezTo>
                    <a:cubicBezTo>
                      <a:pt x="193" y="716"/>
                      <a:pt x="193" y="718"/>
                      <a:pt x="193" y="720"/>
                    </a:cubicBezTo>
                    <a:cubicBezTo>
                      <a:pt x="193" y="721"/>
                      <a:pt x="194" y="723"/>
                      <a:pt x="194" y="724"/>
                    </a:cubicBezTo>
                    <a:cubicBezTo>
                      <a:pt x="194" y="725"/>
                      <a:pt x="194" y="725"/>
                      <a:pt x="194" y="725"/>
                    </a:cubicBezTo>
                    <a:cubicBezTo>
                      <a:pt x="194" y="730"/>
                      <a:pt x="194" y="734"/>
                      <a:pt x="194" y="739"/>
                    </a:cubicBezTo>
                    <a:cubicBezTo>
                      <a:pt x="195" y="753"/>
                      <a:pt x="197" y="767"/>
                      <a:pt x="198" y="781"/>
                    </a:cubicBezTo>
                    <a:cubicBezTo>
                      <a:pt x="199" y="793"/>
                      <a:pt x="201" y="805"/>
                      <a:pt x="203" y="817"/>
                    </a:cubicBezTo>
                    <a:cubicBezTo>
                      <a:pt x="204" y="826"/>
                      <a:pt x="206" y="835"/>
                      <a:pt x="207" y="845"/>
                    </a:cubicBezTo>
                    <a:cubicBezTo>
                      <a:pt x="208" y="856"/>
                      <a:pt x="210" y="868"/>
                      <a:pt x="211" y="880"/>
                    </a:cubicBezTo>
                    <a:cubicBezTo>
                      <a:pt x="211" y="883"/>
                      <a:pt x="211" y="885"/>
                      <a:pt x="212" y="887"/>
                    </a:cubicBezTo>
                    <a:cubicBezTo>
                      <a:pt x="214" y="899"/>
                      <a:pt x="216" y="910"/>
                      <a:pt x="221" y="920"/>
                    </a:cubicBezTo>
                    <a:cubicBezTo>
                      <a:pt x="224" y="928"/>
                      <a:pt x="226" y="938"/>
                      <a:pt x="231" y="945"/>
                    </a:cubicBezTo>
                    <a:cubicBezTo>
                      <a:pt x="232" y="947"/>
                      <a:pt x="232" y="949"/>
                      <a:pt x="234" y="950"/>
                    </a:cubicBezTo>
                    <a:cubicBezTo>
                      <a:pt x="234" y="950"/>
                      <a:pt x="234" y="949"/>
                      <a:pt x="234" y="948"/>
                    </a:cubicBezTo>
                    <a:cubicBezTo>
                      <a:pt x="232" y="941"/>
                      <a:pt x="232" y="932"/>
                      <a:pt x="231" y="924"/>
                    </a:cubicBezTo>
                    <a:cubicBezTo>
                      <a:pt x="231" y="914"/>
                      <a:pt x="230" y="904"/>
                      <a:pt x="229" y="894"/>
                    </a:cubicBezTo>
                    <a:cubicBezTo>
                      <a:pt x="228" y="882"/>
                      <a:pt x="227" y="870"/>
                      <a:pt x="228" y="857"/>
                    </a:cubicBezTo>
                    <a:cubicBezTo>
                      <a:pt x="228" y="845"/>
                      <a:pt x="228" y="833"/>
                      <a:pt x="227" y="821"/>
                    </a:cubicBezTo>
                    <a:cubicBezTo>
                      <a:pt x="226" y="808"/>
                      <a:pt x="224" y="794"/>
                      <a:pt x="225" y="781"/>
                    </a:cubicBezTo>
                    <a:cubicBezTo>
                      <a:pt x="225" y="767"/>
                      <a:pt x="227" y="753"/>
                      <a:pt x="227" y="739"/>
                    </a:cubicBezTo>
                    <a:cubicBezTo>
                      <a:pt x="227" y="739"/>
                      <a:pt x="227" y="739"/>
                      <a:pt x="227" y="739"/>
                    </a:cubicBezTo>
                    <a:cubicBezTo>
                      <a:pt x="227" y="739"/>
                      <a:pt x="227" y="739"/>
                      <a:pt x="227" y="739"/>
                    </a:cubicBezTo>
                    <a:cubicBezTo>
                      <a:pt x="227" y="738"/>
                      <a:pt x="227" y="738"/>
                      <a:pt x="227" y="737"/>
                    </a:cubicBezTo>
                    <a:cubicBezTo>
                      <a:pt x="227" y="737"/>
                      <a:pt x="228" y="737"/>
                      <a:pt x="228" y="737"/>
                    </a:cubicBezTo>
                    <a:cubicBezTo>
                      <a:pt x="228" y="738"/>
                      <a:pt x="227" y="738"/>
                      <a:pt x="227" y="739"/>
                    </a:cubicBezTo>
                    <a:cubicBezTo>
                      <a:pt x="227" y="739"/>
                      <a:pt x="227" y="739"/>
                      <a:pt x="227" y="739"/>
                    </a:cubicBezTo>
                    <a:cubicBezTo>
                      <a:pt x="227" y="739"/>
                      <a:pt x="227" y="739"/>
                      <a:pt x="227" y="739"/>
                    </a:cubicBezTo>
                    <a:cubicBezTo>
                      <a:pt x="228" y="744"/>
                      <a:pt x="228" y="748"/>
                      <a:pt x="228" y="752"/>
                    </a:cubicBezTo>
                    <a:cubicBezTo>
                      <a:pt x="228" y="771"/>
                      <a:pt x="230" y="790"/>
                      <a:pt x="233" y="808"/>
                    </a:cubicBezTo>
                    <a:cubicBezTo>
                      <a:pt x="235" y="825"/>
                      <a:pt x="238" y="842"/>
                      <a:pt x="240" y="858"/>
                    </a:cubicBezTo>
                    <a:cubicBezTo>
                      <a:pt x="242" y="874"/>
                      <a:pt x="243" y="890"/>
                      <a:pt x="245" y="905"/>
                    </a:cubicBezTo>
                    <a:cubicBezTo>
                      <a:pt x="246" y="916"/>
                      <a:pt x="248" y="927"/>
                      <a:pt x="250" y="937"/>
                    </a:cubicBezTo>
                    <a:cubicBezTo>
                      <a:pt x="252" y="954"/>
                      <a:pt x="256" y="969"/>
                      <a:pt x="260" y="984"/>
                    </a:cubicBezTo>
                    <a:cubicBezTo>
                      <a:pt x="264" y="998"/>
                      <a:pt x="269" y="1012"/>
                      <a:pt x="273" y="1026"/>
                    </a:cubicBezTo>
                    <a:cubicBezTo>
                      <a:pt x="274" y="1027"/>
                      <a:pt x="274" y="1028"/>
                      <a:pt x="275" y="1030"/>
                    </a:cubicBezTo>
                    <a:cubicBezTo>
                      <a:pt x="276" y="1029"/>
                      <a:pt x="276" y="1028"/>
                      <a:pt x="276" y="1027"/>
                    </a:cubicBezTo>
                    <a:cubicBezTo>
                      <a:pt x="276" y="1024"/>
                      <a:pt x="276" y="1022"/>
                      <a:pt x="276" y="1019"/>
                    </a:cubicBezTo>
                    <a:cubicBezTo>
                      <a:pt x="272" y="1004"/>
                      <a:pt x="271" y="989"/>
                      <a:pt x="269" y="974"/>
                    </a:cubicBezTo>
                    <a:cubicBezTo>
                      <a:pt x="268" y="966"/>
                      <a:pt x="266" y="958"/>
                      <a:pt x="265" y="950"/>
                    </a:cubicBezTo>
                    <a:cubicBezTo>
                      <a:pt x="264" y="941"/>
                      <a:pt x="263" y="932"/>
                      <a:pt x="263" y="924"/>
                    </a:cubicBezTo>
                    <a:cubicBezTo>
                      <a:pt x="263" y="911"/>
                      <a:pt x="263" y="898"/>
                      <a:pt x="263" y="885"/>
                    </a:cubicBezTo>
                    <a:cubicBezTo>
                      <a:pt x="263" y="871"/>
                      <a:pt x="264" y="857"/>
                      <a:pt x="264" y="843"/>
                    </a:cubicBezTo>
                    <a:cubicBezTo>
                      <a:pt x="264" y="832"/>
                      <a:pt x="263" y="822"/>
                      <a:pt x="263" y="811"/>
                    </a:cubicBezTo>
                    <a:cubicBezTo>
                      <a:pt x="263" y="799"/>
                      <a:pt x="264" y="787"/>
                      <a:pt x="265" y="775"/>
                    </a:cubicBezTo>
                    <a:cubicBezTo>
                      <a:pt x="265" y="764"/>
                      <a:pt x="265" y="752"/>
                      <a:pt x="266" y="741"/>
                    </a:cubicBezTo>
                    <a:cubicBezTo>
                      <a:pt x="266" y="730"/>
                      <a:pt x="267" y="719"/>
                      <a:pt x="267" y="708"/>
                    </a:cubicBezTo>
                    <a:cubicBezTo>
                      <a:pt x="268" y="696"/>
                      <a:pt x="268" y="684"/>
                      <a:pt x="268" y="671"/>
                    </a:cubicBezTo>
                    <a:cubicBezTo>
                      <a:pt x="269" y="656"/>
                      <a:pt x="269" y="642"/>
                      <a:pt x="270" y="627"/>
                    </a:cubicBezTo>
                    <a:cubicBezTo>
                      <a:pt x="270" y="626"/>
                      <a:pt x="270" y="624"/>
                      <a:pt x="271" y="623"/>
                    </a:cubicBezTo>
                    <a:cubicBezTo>
                      <a:pt x="271" y="623"/>
                      <a:pt x="271" y="624"/>
                      <a:pt x="272" y="624"/>
                    </a:cubicBezTo>
                    <a:cubicBezTo>
                      <a:pt x="277" y="634"/>
                      <a:pt x="283" y="644"/>
                      <a:pt x="289" y="654"/>
                    </a:cubicBezTo>
                    <a:cubicBezTo>
                      <a:pt x="290" y="657"/>
                      <a:pt x="290" y="659"/>
                      <a:pt x="289" y="661"/>
                    </a:cubicBezTo>
                    <a:cubicBezTo>
                      <a:pt x="287" y="670"/>
                      <a:pt x="285" y="679"/>
                      <a:pt x="283" y="688"/>
                    </a:cubicBezTo>
                    <a:cubicBezTo>
                      <a:pt x="281" y="697"/>
                      <a:pt x="280" y="706"/>
                      <a:pt x="278" y="715"/>
                    </a:cubicBezTo>
                    <a:cubicBezTo>
                      <a:pt x="275" y="736"/>
                      <a:pt x="273" y="757"/>
                      <a:pt x="273" y="778"/>
                    </a:cubicBezTo>
                    <a:cubicBezTo>
                      <a:pt x="272" y="787"/>
                      <a:pt x="273" y="797"/>
                      <a:pt x="273" y="806"/>
                    </a:cubicBezTo>
                    <a:cubicBezTo>
                      <a:pt x="272" y="813"/>
                      <a:pt x="272" y="821"/>
                      <a:pt x="272" y="828"/>
                    </a:cubicBezTo>
                    <a:cubicBezTo>
                      <a:pt x="272" y="837"/>
                      <a:pt x="273" y="846"/>
                      <a:pt x="273" y="855"/>
                    </a:cubicBezTo>
                    <a:cubicBezTo>
                      <a:pt x="273" y="874"/>
                      <a:pt x="274" y="892"/>
                      <a:pt x="276" y="911"/>
                    </a:cubicBezTo>
                    <a:cubicBezTo>
                      <a:pt x="278" y="929"/>
                      <a:pt x="282" y="948"/>
                      <a:pt x="286" y="966"/>
                    </a:cubicBezTo>
                    <a:cubicBezTo>
                      <a:pt x="288" y="974"/>
                      <a:pt x="291" y="982"/>
                      <a:pt x="294" y="990"/>
                    </a:cubicBezTo>
                    <a:cubicBezTo>
                      <a:pt x="298" y="1002"/>
                      <a:pt x="301" y="1014"/>
                      <a:pt x="305" y="1026"/>
                    </a:cubicBezTo>
                    <a:cubicBezTo>
                      <a:pt x="311" y="1042"/>
                      <a:pt x="318" y="1057"/>
                      <a:pt x="325" y="1073"/>
                    </a:cubicBezTo>
                    <a:cubicBezTo>
                      <a:pt x="326" y="1074"/>
                      <a:pt x="326" y="1077"/>
                      <a:pt x="329" y="1076"/>
                    </a:cubicBezTo>
                    <a:cubicBezTo>
                      <a:pt x="329" y="1075"/>
                      <a:pt x="329" y="1074"/>
                      <a:pt x="328" y="1072"/>
                    </a:cubicBezTo>
                    <a:cubicBezTo>
                      <a:pt x="326" y="1066"/>
                      <a:pt x="324" y="1060"/>
                      <a:pt x="322" y="1054"/>
                    </a:cubicBezTo>
                    <a:cubicBezTo>
                      <a:pt x="318" y="1039"/>
                      <a:pt x="314" y="1025"/>
                      <a:pt x="311" y="1011"/>
                    </a:cubicBezTo>
                    <a:cubicBezTo>
                      <a:pt x="308" y="1000"/>
                      <a:pt x="306" y="988"/>
                      <a:pt x="305" y="977"/>
                    </a:cubicBezTo>
                    <a:cubicBezTo>
                      <a:pt x="304" y="965"/>
                      <a:pt x="303" y="953"/>
                      <a:pt x="302" y="941"/>
                    </a:cubicBezTo>
                    <a:cubicBezTo>
                      <a:pt x="302" y="940"/>
                      <a:pt x="302" y="938"/>
                      <a:pt x="303" y="937"/>
                    </a:cubicBezTo>
                    <a:cubicBezTo>
                      <a:pt x="303" y="937"/>
                      <a:pt x="303" y="937"/>
                      <a:pt x="303" y="937"/>
                    </a:cubicBezTo>
                    <a:cubicBezTo>
                      <a:pt x="303" y="937"/>
                      <a:pt x="303" y="937"/>
                      <a:pt x="303" y="937"/>
                    </a:cubicBezTo>
                    <a:cubicBezTo>
                      <a:pt x="303" y="937"/>
                      <a:pt x="303" y="937"/>
                      <a:pt x="303" y="937"/>
                    </a:cubicBezTo>
                    <a:cubicBezTo>
                      <a:pt x="304" y="946"/>
                      <a:pt x="306" y="954"/>
                      <a:pt x="308" y="963"/>
                    </a:cubicBezTo>
                    <a:cubicBezTo>
                      <a:pt x="308" y="964"/>
                      <a:pt x="309" y="966"/>
                      <a:pt x="309" y="968"/>
                    </a:cubicBezTo>
                    <a:cubicBezTo>
                      <a:pt x="312" y="980"/>
                      <a:pt x="315" y="992"/>
                      <a:pt x="318" y="1004"/>
                    </a:cubicBezTo>
                    <a:cubicBezTo>
                      <a:pt x="322" y="1021"/>
                      <a:pt x="328" y="1038"/>
                      <a:pt x="334" y="1054"/>
                    </a:cubicBezTo>
                    <a:cubicBezTo>
                      <a:pt x="337" y="1062"/>
                      <a:pt x="339" y="1070"/>
                      <a:pt x="341" y="1078"/>
                    </a:cubicBezTo>
                    <a:cubicBezTo>
                      <a:pt x="342" y="1081"/>
                      <a:pt x="343" y="1083"/>
                      <a:pt x="344" y="1085"/>
                    </a:cubicBezTo>
                    <a:cubicBezTo>
                      <a:pt x="344" y="1085"/>
                      <a:pt x="344" y="1085"/>
                      <a:pt x="345" y="1084"/>
                    </a:cubicBezTo>
                    <a:cubicBezTo>
                      <a:pt x="345" y="1083"/>
                      <a:pt x="345" y="1081"/>
                      <a:pt x="345" y="1080"/>
                    </a:cubicBezTo>
                    <a:cubicBezTo>
                      <a:pt x="344" y="1071"/>
                      <a:pt x="343" y="1063"/>
                      <a:pt x="342" y="1054"/>
                    </a:cubicBezTo>
                    <a:cubicBezTo>
                      <a:pt x="341" y="1043"/>
                      <a:pt x="339" y="1031"/>
                      <a:pt x="338" y="1019"/>
                    </a:cubicBezTo>
                    <a:cubicBezTo>
                      <a:pt x="337" y="1013"/>
                      <a:pt x="336" y="1008"/>
                      <a:pt x="335" y="1002"/>
                    </a:cubicBezTo>
                    <a:cubicBezTo>
                      <a:pt x="334" y="989"/>
                      <a:pt x="333" y="977"/>
                      <a:pt x="332" y="964"/>
                    </a:cubicBezTo>
                    <a:cubicBezTo>
                      <a:pt x="331" y="953"/>
                      <a:pt x="330" y="941"/>
                      <a:pt x="330" y="930"/>
                    </a:cubicBezTo>
                    <a:cubicBezTo>
                      <a:pt x="330" y="919"/>
                      <a:pt x="329" y="908"/>
                      <a:pt x="329" y="896"/>
                    </a:cubicBezTo>
                    <a:cubicBezTo>
                      <a:pt x="330" y="880"/>
                      <a:pt x="330" y="863"/>
                      <a:pt x="330" y="847"/>
                    </a:cubicBezTo>
                    <a:cubicBezTo>
                      <a:pt x="331" y="834"/>
                      <a:pt x="330" y="821"/>
                      <a:pt x="330" y="809"/>
                    </a:cubicBezTo>
                    <a:cubicBezTo>
                      <a:pt x="329" y="788"/>
                      <a:pt x="329" y="768"/>
                      <a:pt x="330" y="747"/>
                    </a:cubicBezTo>
                    <a:cubicBezTo>
                      <a:pt x="330" y="742"/>
                      <a:pt x="330" y="736"/>
                      <a:pt x="331" y="730"/>
                    </a:cubicBezTo>
                    <a:cubicBezTo>
                      <a:pt x="331" y="730"/>
                      <a:pt x="331" y="730"/>
                      <a:pt x="331" y="730"/>
                    </a:cubicBezTo>
                    <a:cubicBezTo>
                      <a:pt x="331" y="730"/>
                      <a:pt x="331" y="730"/>
                      <a:pt x="331" y="730"/>
                    </a:cubicBezTo>
                    <a:cubicBezTo>
                      <a:pt x="331" y="730"/>
                      <a:pt x="331" y="730"/>
                      <a:pt x="331" y="730"/>
                    </a:cubicBezTo>
                    <a:cubicBezTo>
                      <a:pt x="336" y="739"/>
                      <a:pt x="341" y="748"/>
                      <a:pt x="346" y="757"/>
                    </a:cubicBezTo>
                    <a:cubicBezTo>
                      <a:pt x="347" y="758"/>
                      <a:pt x="347" y="760"/>
                      <a:pt x="347" y="761"/>
                    </a:cubicBezTo>
                    <a:cubicBezTo>
                      <a:pt x="346" y="766"/>
                      <a:pt x="345" y="770"/>
                      <a:pt x="345" y="774"/>
                    </a:cubicBezTo>
                    <a:cubicBezTo>
                      <a:pt x="344" y="778"/>
                      <a:pt x="343" y="782"/>
                      <a:pt x="342" y="786"/>
                    </a:cubicBezTo>
                    <a:cubicBezTo>
                      <a:pt x="339" y="809"/>
                      <a:pt x="340" y="832"/>
                      <a:pt x="341" y="854"/>
                    </a:cubicBezTo>
                    <a:cubicBezTo>
                      <a:pt x="341" y="862"/>
                      <a:pt x="342" y="870"/>
                      <a:pt x="342" y="878"/>
                    </a:cubicBezTo>
                    <a:cubicBezTo>
                      <a:pt x="343" y="892"/>
                      <a:pt x="345" y="905"/>
                      <a:pt x="346" y="919"/>
                    </a:cubicBezTo>
                    <a:cubicBezTo>
                      <a:pt x="347" y="928"/>
                      <a:pt x="348" y="937"/>
                      <a:pt x="349" y="946"/>
                    </a:cubicBezTo>
                    <a:cubicBezTo>
                      <a:pt x="350" y="955"/>
                      <a:pt x="352" y="964"/>
                      <a:pt x="354" y="973"/>
                    </a:cubicBezTo>
                    <a:cubicBezTo>
                      <a:pt x="359" y="995"/>
                      <a:pt x="366" y="1016"/>
                      <a:pt x="373" y="1037"/>
                    </a:cubicBezTo>
                    <a:cubicBezTo>
                      <a:pt x="377" y="1046"/>
                      <a:pt x="381" y="1054"/>
                      <a:pt x="385" y="1063"/>
                    </a:cubicBezTo>
                    <a:cubicBezTo>
                      <a:pt x="390" y="1073"/>
                      <a:pt x="395" y="1083"/>
                      <a:pt x="401" y="1093"/>
                    </a:cubicBezTo>
                    <a:cubicBezTo>
                      <a:pt x="402" y="1094"/>
                      <a:pt x="402" y="1095"/>
                      <a:pt x="403" y="1096"/>
                    </a:cubicBezTo>
                    <a:cubicBezTo>
                      <a:pt x="403" y="1096"/>
                      <a:pt x="404" y="1096"/>
                      <a:pt x="404" y="1096"/>
                    </a:cubicBezTo>
                    <a:cubicBezTo>
                      <a:pt x="404" y="1094"/>
                      <a:pt x="404" y="1093"/>
                      <a:pt x="403" y="1092"/>
                    </a:cubicBezTo>
                    <a:cubicBezTo>
                      <a:pt x="396" y="1071"/>
                      <a:pt x="393" y="1049"/>
                      <a:pt x="391" y="1027"/>
                    </a:cubicBezTo>
                    <a:cubicBezTo>
                      <a:pt x="390" y="1020"/>
                      <a:pt x="390" y="1014"/>
                      <a:pt x="389" y="1008"/>
                    </a:cubicBezTo>
                    <a:cubicBezTo>
                      <a:pt x="389" y="1008"/>
                      <a:pt x="389" y="1008"/>
                      <a:pt x="389" y="1008"/>
                    </a:cubicBezTo>
                    <a:cubicBezTo>
                      <a:pt x="389" y="1008"/>
                      <a:pt x="389" y="1008"/>
                      <a:pt x="389" y="1008"/>
                    </a:cubicBezTo>
                    <a:cubicBezTo>
                      <a:pt x="389" y="1008"/>
                      <a:pt x="389" y="1008"/>
                      <a:pt x="389" y="1008"/>
                    </a:cubicBezTo>
                    <a:cubicBezTo>
                      <a:pt x="392" y="1016"/>
                      <a:pt x="394" y="1024"/>
                      <a:pt x="397" y="1032"/>
                    </a:cubicBezTo>
                    <a:cubicBezTo>
                      <a:pt x="402" y="1048"/>
                      <a:pt x="408" y="1063"/>
                      <a:pt x="417" y="1077"/>
                    </a:cubicBezTo>
                    <a:cubicBezTo>
                      <a:pt x="424" y="1089"/>
                      <a:pt x="431" y="1101"/>
                      <a:pt x="438" y="1112"/>
                    </a:cubicBezTo>
                    <a:cubicBezTo>
                      <a:pt x="444" y="1122"/>
                      <a:pt x="450" y="1132"/>
                      <a:pt x="457" y="1141"/>
                    </a:cubicBezTo>
                    <a:cubicBezTo>
                      <a:pt x="457" y="1142"/>
                      <a:pt x="457" y="1142"/>
                      <a:pt x="458" y="1143"/>
                    </a:cubicBezTo>
                    <a:cubicBezTo>
                      <a:pt x="458" y="1141"/>
                      <a:pt x="459" y="1139"/>
                      <a:pt x="459" y="1138"/>
                    </a:cubicBezTo>
                    <a:cubicBezTo>
                      <a:pt x="458" y="1135"/>
                      <a:pt x="457" y="1132"/>
                      <a:pt x="456" y="1128"/>
                    </a:cubicBezTo>
                    <a:cubicBezTo>
                      <a:pt x="451" y="1111"/>
                      <a:pt x="444" y="1095"/>
                      <a:pt x="437" y="1079"/>
                    </a:cubicBezTo>
                    <a:cubicBezTo>
                      <a:pt x="432" y="1069"/>
                      <a:pt x="429" y="1058"/>
                      <a:pt x="426" y="1047"/>
                    </a:cubicBezTo>
                    <a:cubicBezTo>
                      <a:pt x="423" y="1038"/>
                      <a:pt x="421" y="1028"/>
                      <a:pt x="419" y="1018"/>
                    </a:cubicBezTo>
                    <a:cubicBezTo>
                      <a:pt x="416" y="1007"/>
                      <a:pt x="416" y="995"/>
                      <a:pt x="416" y="982"/>
                    </a:cubicBezTo>
                    <a:cubicBezTo>
                      <a:pt x="416" y="982"/>
                      <a:pt x="416" y="982"/>
                      <a:pt x="416" y="982"/>
                    </a:cubicBezTo>
                    <a:cubicBezTo>
                      <a:pt x="416" y="982"/>
                      <a:pt x="416" y="982"/>
                      <a:pt x="416" y="982"/>
                    </a:cubicBezTo>
                    <a:cubicBezTo>
                      <a:pt x="416" y="982"/>
                      <a:pt x="416" y="982"/>
                      <a:pt x="416" y="982"/>
                    </a:cubicBezTo>
                    <a:cubicBezTo>
                      <a:pt x="416" y="982"/>
                      <a:pt x="416" y="982"/>
                      <a:pt x="416" y="982"/>
                    </a:cubicBezTo>
                    <a:cubicBezTo>
                      <a:pt x="417" y="988"/>
                      <a:pt x="418" y="995"/>
                      <a:pt x="420" y="1001"/>
                    </a:cubicBezTo>
                    <a:cubicBezTo>
                      <a:pt x="422" y="1010"/>
                      <a:pt x="425" y="1019"/>
                      <a:pt x="428" y="1028"/>
                    </a:cubicBezTo>
                    <a:cubicBezTo>
                      <a:pt x="430" y="1037"/>
                      <a:pt x="433" y="1045"/>
                      <a:pt x="436" y="1054"/>
                    </a:cubicBezTo>
                    <a:cubicBezTo>
                      <a:pt x="440" y="1065"/>
                      <a:pt x="445" y="1076"/>
                      <a:pt x="451" y="1086"/>
                    </a:cubicBezTo>
                    <a:cubicBezTo>
                      <a:pt x="457" y="1097"/>
                      <a:pt x="463" y="1108"/>
                      <a:pt x="469" y="1119"/>
                    </a:cubicBezTo>
                    <a:cubicBezTo>
                      <a:pt x="470" y="1120"/>
                      <a:pt x="471" y="1121"/>
                      <a:pt x="472" y="1122"/>
                    </a:cubicBezTo>
                    <a:cubicBezTo>
                      <a:pt x="474" y="1126"/>
                      <a:pt x="477" y="1129"/>
                      <a:pt x="479" y="1132"/>
                    </a:cubicBezTo>
                    <a:cubicBezTo>
                      <a:pt x="480" y="1133"/>
                      <a:pt x="481" y="1134"/>
                      <a:pt x="482" y="1135"/>
                    </a:cubicBezTo>
                    <a:cubicBezTo>
                      <a:pt x="484" y="1134"/>
                      <a:pt x="483" y="1132"/>
                      <a:pt x="483" y="1131"/>
                    </a:cubicBezTo>
                    <a:cubicBezTo>
                      <a:pt x="477" y="1109"/>
                      <a:pt x="471" y="1088"/>
                      <a:pt x="465" y="1067"/>
                    </a:cubicBezTo>
                    <a:cubicBezTo>
                      <a:pt x="462" y="1054"/>
                      <a:pt x="458" y="1042"/>
                      <a:pt x="454" y="1030"/>
                    </a:cubicBezTo>
                    <a:cubicBezTo>
                      <a:pt x="453" y="1028"/>
                      <a:pt x="453" y="1027"/>
                      <a:pt x="452" y="1025"/>
                    </a:cubicBezTo>
                    <a:cubicBezTo>
                      <a:pt x="450" y="1016"/>
                      <a:pt x="447" y="1006"/>
                      <a:pt x="445" y="997"/>
                    </a:cubicBezTo>
                    <a:cubicBezTo>
                      <a:pt x="444" y="994"/>
                      <a:pt x="444" y="991"/>
                      <a:pt x="443" y="988"/>
                    </a:cubicBezTo>
                    <a:cubicBezTo>
                      <a:pt x="442" y="984"/>
                      <a:pt x="441" y="979"/>
                      <a:pt x="441" y="974"/>
                    </a:cubicBezTo>
                    <a:cubicBezTo>
                      <a:pt x="440" y="972"/>
                      <a:pt x="440" y="970"/>
                      <a:pt x="440" y="968"/>
                    </a:cubicBezTo>
                    <a:cubicBezTo>
                      <a:pt x="440" y="967"/>
                      <a:pt x="440" y="966"/>
                      <a:pt x="440" y="965"/>
                    </a:cubicBezTo>
                    <a:cubicBezTo>
                      <a:pt x="440" y="965"/>
                      <a:pt x="440" y="965"/>
                      <a:pt x="440" y="965"/>
                    </a:cubicBezTo>
                    <a:cubicBezTo>
                      <a:pt x="440" y="965"/>
                      <a:pt x="440" y="965"/>
                      <a:pt x="440" y="965"/>
                    </a:cubicBezTo>
                    <a:cubicBezTo>
                      <a:pt x="439" y="963"/>
                      <a:pt x="439" y="962"/>
                      <a:pt x="439" y="961"/>
                    </a:cubicBezTo>
                    <a:cubicBezTo>
                      <a:pt x="438" y="956"/>
                      <a:pt x="437" y="951"/>
                      <a:pt x="436" y="947"/>
                    </a:cubicBezTo>
                    <a:cubicBezTo>
                      <a:pt x="433" y="933"/>
                      <a:pt x="430" y="919"/>
                      <a:pt x="427" y="905"/>
                    </a:cubicBezTo>
                    <a:cubicBezTo>
                      <a:pt x="427" y="904"/>
                      <a:pt x="426" y="902"/>
                      <a:pt x="426" y="901"/>
                    </a:cubicBezTo>
                    <a:cubicBezTo>
                      <a:pt x="424" y="893"/>
                      <a:pt x="422" y="886"/>
                      <a:pt x="420" y="878"/>
                    </a:cubicBezTo>
                    <a:cubicBezTo>
                      <a:pt x="426" y="885"/>
                      <a:pt x="430" y="892"/>
                      <a:pt x="435" y="899"/>
                    </a:cubicBezTo>
                    <a:cubicBezTo>
                      <a:pt x="436" y="900"/>
                      <a:pt x="436" y="901"/>
                      <a:pt x="436" y="902"/>
                    </a:cubicBezTo>
                    <a:cubicBezTo>
                      <a:pt x="436" y="905"/>
                      <a:pt x="436" y="908"/>
                      <a:pt x="436" y="911"/>
                    </a:cubicBezTo>
                    <a:cubicBezTo>
                      <a:pt x="436" y="923"/>
                      <a:pt x="436" y="935"/>
                      <a:pt x="438" y="947"/>
                    </a:cubicBezTo>
                    <a:cubicBezTo>
                      <a:pt x="439" y="953"/>
                      <a:pt x="439" y="959"/>
                      <a:pt x="440" y="965"/>
                    </a:cubicBezTo>
                    <a:cubicBezTo>
                      <a:pt x="440" y="965"/>
                      <a:pt x="440" y="965"/>
                      <a:pt x="440" y="965"/>
                    </a:cubicBezTo>
                    <a:cubicBezTo>
                      <a:pt x="440" y="965"/>
                      <a:pt x="440" y="965"/>
                      <a:pt x="440" y="965"/>
                    </a:cubicBezTo>
                    <a:cubicBezTo>
                      <a:pt x="440" y="966"/>
                      <a:pt x="440" y="967"/>
                      <a:pt x="440" y="968"/>
                    </a:cubicBezTo>
                    <a:cubicBezTo>
                      <a:pt x="441" y="969"/>
                      <a:pt x="441" y="971"/>
                      <a:pt x="441" y="973"/>
                    </a:cubicBezTo>
                    <a:cubicBezTo>
                      <a:pt x="443" y="985"/>
                      <a:pt x="447" y="997"/>
                      <a:pt x="451" y="1008"/>
                    </a:cubicBezTo>
                    <a:cubicBezTo>
                      <a:pt x="455" y="1018"/>
                      <a:pt x="459" y="1028"/>
                      <a:pt x="463" y="1038"/>
                    </a:cubicBezTo>
                    <a:cubicBezTo>
                      <a:pt x="467" y="1047"/>
                      <a:pt x="470" y="1055"/>
                      <a:pt x="474" y="1064"/>
                    </a:cubicBezTo>
                    <a:cubicBezTo>
                      <a:pt x="478" y="1071"/>
                      <a:pt x="483" y="1079"/>
                      <a:pt x="488" y="1086"/>
                    </a:cubicBezTo>
                    <a:cubicBezTo>
                      <a:pt x="493" y="1097"/>
                      <a:pt x="501" y="1106"/>
                      <a:pt x="509" y="1114"/>
                    </a:cubicBezTo>
                    <a:cubicBezTo>
                      <a:pt x="513" y="1117"/>
                      <a:pt x="516" y="1122"/>
                      <a:pt x="519" y="1125"/>
                    </a:cubicBezTo>
                    <a:cubicBezTo>
                      <a:pt x="524" y="1129"/>
                      <a:pt x="528" y="1133"/>
                      <a:pt x="533" y="1137"/>
                    </a:cubicBezTo>
                    <a:cubicBezTo>
                      <a:pt x="542" y="1144"/>
                      <a:pt x="551" y="1151"/>
                      <a:pt x="560" y="1158"/>
                    </a:cubicBezTo>
                    <a:cubicBezTo>
                      <a:pt x="565" y="1162"/>
                      <a:pt x="571" y="1166"/>
                      <a:pt x="576" y="1170"/>
                    </a:cubicBezTo>
                    <a:cubicBezTo>
                      <a:pt x="577" y="1170"/>
                      <a:pt x="577" y="1170"/>
                      <a:pt x="577" y="1170"/>
                    </a:cubicBezTo>
                    <a:cubicBezTo>
                      <a:pt x="578" y="1170"/>
                      <a:pt x="579" y="1170"/>
                      <a:pt x="580" y="1170"/>
                    </a:cubicBezTo>
                    <a:cubicBezTo>
                      <a:pt x="580" y="1169"/>
                      <a:pt x="580" y="1167"/>
                      <a:pt x="579" y="1167"/>
                    </a:cubicBezTo>
                    <a:cubicBezTo>
                      <a:pt x="569" y="1154"/>
                      <a:pt x="558" y="1141"/>
                      <a:pt x="548" y="1128"/>
                    </a:cubicBezTo>
                    <a:cubicBezTo>
                      <a:pt x="540" y="1118"/>
                      <a:pt x="533" y="1108"/>
                      <a:pt x="526" y="1097"/>
                    </a:cubicBezTo>
                    <a:cubicBezTo>
                      <a:pt x="521" y="1091"/>
                      <a:pt x="517" y="1084"/>
                      <a:pt x="513" y="1077"/>
                    </a:cubicBezTo>
                    <a:cubicBezTo>
                      <a:pt x="508" y="1070"/>
                      <a:pt x="504" y="1062"/>
                      <a:pt x="500" y="1054"/>
                    </a:cubicBezTo>
                    <a:cubicBezTo>
                      <a:pt x="495" y="1045"/>
                      <a:pt x="490" y="1036"/>
                      <a:pt x="486" y="1026"/>
                    </a:cubicBezTo>
                    <a:cubicBezTo>
                      <a:pt x="479" y="1010"/>
                      <a:pt x="472" y="994"/>
                      <a:pt x="466" y="978"/>
                    </a:cubicBezTo>
                    <a:cubicBezTo>
                      <a:pt x="462" y="967"/>
                      <a:pt x="458" y="956"/>
                      <a:pt x="454" y="945"/>
                    </a:cubicBezTo>
                    <a:cubicBezTo>
                      <a:pt x="451" y="935"/>
                      <a:pt x="448" y="925"/>
                      <a:pt x="445" y="915"/>
                    </a:cubicBezTo>
                    <a:cubicBezTo>
                      <a:pt x="446" y="915"/>
                      <a:pt x="446" y="915"/>
                      <a:pt x="446" y="915"/>
                    </a:cubicBezTo>
                    <a:cubicBezTo>
                      <a:pt x="447" y="915"/>
                      <a:pt x="447" y="916"/>
                      <a:pt x="448" y="916"/>
                    </a:cubicBezTo>
                    <a:cubicBezTo>
                      <a:pt x="451" y="922"/>
                      <a:pt x="455" y="927"/>
                      <a:pt x="459" y="933"/>
                    </a:cubicBezTo>
                    <a:cubicBezTo>
                      <a:pt x="460" y="934"/>
                      <a:pt x="461" y="936"/>
                      <a:pt x="461" y="938"/>
                    </a:cubicBezTo>
                    <a:cubicBezTo>
                      <a:pt x="461" y="944"/>
                      <a:pt x="463" y="950"/>
                      <a:pt x="465" y="955"/>
                    </a:cubicBezTo>
                    <a:cubicBezTo>
                      <a:pt x="467" y="960"/>
                      <a:pt x="468" y="966"/>
                      <a:pt x="470" y="971"/>
                    </a:cubicBezTo>
                    <a:cubicBezTo>
                      <a:pt x="473" y="980"/>
                      <a:pt x="476" y="989"/>
                      <a:pt x="479" y="998"/>
                    </a:cubicBezTo>
                    <a:cubicBezTo>
                      <a:pt x="482" y="1006"/>
                      <a:pt x="485" y="1014"/>
                      <a:pt x="488" y="1022"/>
                    </a:cubicBezTo>
                    <a:cubicBezTo>
                      <a:pt x="490" y="1026"/>
                      <a:pt x="492" y="1030"/>
                      <a:pt x="494" y="1034"/>
                    </a:cubicBezTo>
                    <a:cubicBezTo>
                      <a:pt x="496" y="1039"/>
                      <a:pt x="498" y="1044"/>
                      <a:pt x="501" y="1049"/>
                    </a:cubicBezTo>
                    <a:cubicBezTo>
                      <a:pt x="503" y="1053"/>
                      <a:pt x="504" y="1057"/>
                      <a:pt x="507" y="1061"/>
                    </a:cubicBezTo>
                    <a:cubicBezTo>
                      <a:pt x="510" y="1067"/>
                      <a:pt x="514" y="1073"/>
                      <a:pt x="517" y="1079"/>
                    </a:cubicBezTo>
                    <a:cubicBezTo>
                      <a:pt x="520" y="1083"/>
                      <a:pt x="522" y="1087"/>
                      <a:pt x="525" y="1091"/>
                    </a:cubicBezTo>
                    <a:cubicBezTo>
                      <a:pt x="527" y="1094"/>
                      <a:pt x="529" y="1096"/>
                      <a:pt x="531" y="1099"/>
                    </a:cubicBezTo>
                    <a:cubicBezTo>
                      <a:pt x="539" y="1107"/>
                      <a:pt x="546" y="1114"/>
                      <a:pt x="553" y="1122"/>
                    </a:cubicBezTo>
                    <a:cubicBezTo>
                      <a:pt x="556" y="1125"/>
                      <a:pt x="560" y="1128"/>
                      <a:pt x="564" y="1130"/>
                    </a:cubicBezTo>
                    <a:cubicBezTo>
                      <a:pt x="571" y="1135"/>
                      <a:pt x="577" y="1140"/>
                      <a:pt x="584" y="1144"/>
                    </a:cubicBezTo>
                    <a:cubicBezTo>
                      <a:pt x="592" y="1149"/>
                      <a:pt x="599" y="1154"/>
                      <a:pt x="608" y="1156"/>
                    </a:cubicBezTo>
                    <a:cubicBezTo>
                      <a:pt x="610" y="1157"/>
                      <a:pt x="611" y="1158"/>
                      <a:pt x="613" y="1158"/>
                    </a:cubicBezTo>
                    <a:cubicBezTo>
                      <a:pt x="614" y="1159"/>
                      <a:pt x="616" y="1159"/>
                      <a:pt x="617" y="1159"/>
                    </a:cubicBezTo>
                    <a:cubicBezTo>
                      <a:pt x="617" y="1159"/>
                      <a:pt x="617" y="1158"/>
                      <a:pt x="617" y="1158"/>
                    </a:cubicBezTo>
                    <a:cubicBezTo>
                      <a:pt x="617" y="1157"/>
                      <a:pt x="616" y="1156"/>
                      <a:pt x="615" y="1155"/>
                    </a:cubicBezTo>
                    <a:cubicBezTo>
                      <a:pt x="608" y="1146"/>
                      <a:pt x="601" y="1138"/>
                      <a:pt x="595" y="1128"/>
                    </a:cubicBezTo>
                    <a:cubicBezTo>
                      <a:pt x="591" y="1122"/>
                      <a:pt x="586" y="1118"/>
                      <a:pt x="581" y="1113"/>
                    </a:cubicBezTo>
                    <a:cubicBezTo>
                      <a:pt x="577" y="1109"/>
                      <a:pt x="572" y="1104"/>
                      <a:pt x="568" y="1099"/>
                    </a:cubicBezTo>
                    <a:cubicBezTo>
                      <a:pt x="561" y="1092"/>
                      <a:pt x="553" y="1084"/>
                      <a:pt x="546" y="1076"/>
                    </a:cubicBezTo>
                    <a:cubicBezTo>
                      <a:pt x="542" y="1072"/>
                      <a:pt x="539" y="1067"/>
                      <a:pt x="535" y="1062"/>
                    </a:cubicBezTo>
                    <a:cubicBezTo>
                      <a:pt x="531" y="1058"/>
                      <a:pt x="527" y="1054"/>
                      <a:pt x="523" y="1049"/>
                    </a:cubicBezTo>
                    <a:cubicBezTo>
                      <a:pt x="520" y="1045"/>
                      <a:pt x="517" y="1040"/>
                      <a:pt x="514" y="1036"/>
                    </a:cubicBezTo>
                    <a:cubicBezTo>
                      <a:pt x="509" y="1029"/>
                      <a:pt x="505" y="1022"/>
                      <a:pt x="501" y="1015"/>
                    </a:cubicBezTo>
                    <a:cubicBezTo>
                      <a:pt x="499" y="1012"/>
                      <a:pt x="497" y="1009"/>
                      <a:pt x="496" y="1005"/>
                    </a:cubicBezTo>
                    <a:cubicBezTo>
                      <a:pt x="491" y="996"/>
                      <a:pt x="487" y="986"/>
                      <a:pt x="482" y="977"/>
                    </a:cubicBezTo>
                    <a:cubicBezTo>
                      <a:pt x="482" y="976"/>
                      <a:pt x="482" y="975"/>
                      <a:pt x="481" y="974"/>
                    </a:cubicBezTo>
                    <a:cubicBezTo>
                      <a:pt x="481" y="974"/>
                      <a:pt x="481" y="974"/>
                      <a:pt x="481" y="974"/>
                    </a:cubicBezTo>
                    <a:cubicBezTo>
                      <a:pt x="481" y="974"/>
                      <a:pt x="481" y="973"/>
                      <a:pt x="481" y="973"/>
                    </a:cubicBezTo>
                    <a:cubicBezTo>
                      <a:pt x="481" y="973"/>
                      <a:pt x="481" y="972"/>
                      <a:pt x="480" y="972"/>
                    </a:cubicBezTo>
                    <a:cubicBezTo>
                      <a:pt x="480" y="972"/>
                      <a:pt x="480" y="972"/>
                      <a:pt x="480" y="972"/>
                    </a:cubicBezTo>
                    <a:cubicBezTo>
                      <a:pt x="480" y="972"/>
                      <a:pt x="480" y="972"/>
                      <a:pt x="480" y="972"/>
                    </a:cubicBezTo>
                    <a:cubicBezTo>
                      <a:pt x="481" y="972"/>
                      <a:pt x="481" y="973"/>
                      <a:pt x="481" y="973"/>
                    </a:cubicBezTo>
                    <a:cubicBezTo>
                      <a:pt x="481" y="973"/>
                      <a:pt x="481" y="974"/>
                      <a:pt x="481" y="974"/>
                    </a:cubicBezTo>
                    <a:cubicBezTo>
                      <a:pt x="481" y="974"/>
                      <a:pt x="481" y="974"/>
                      <a:pt x="481" y="974"/>
                    </a:cubicBezTo>
                    <a:cubicBezTo>
                      <a:pt x="485" y="980"/>
                      <a:pt x="488" y="985"/>
                      <a:pt x="491" y="990"/>
                    </a:cubicBezTo>
                    <a:cubicBezTo>
                      <a:pt x="505" y="1013"/>
                      <a:pt x="521" y="1035"/>
                      <a:pt x="539" y="1054"/>
                    </a:cubicBezTo>
                    <a:cubicBezTo>
                      <a:pt x="552" y="1067"/>
                      <a:pt x="566" y="1077"/>
                      <a:pt x="580" y="1087"/>
                    </a:cubicBezTo>
                    <a:cubicBezTo>
                      <a:pt x="594" y="1097"/>
                      <a:pt x="609" y="1105"/>
                      <a:pt x="623" y="1114"/>
                    </a:cubicBezTo>
                    <a:cubicBezTo>
                      <a:pt x="632" y="1120"/>
                      <a:pt x="642" y="1125"/>
                      <a:pt x="652" y="1128"/>
                    </a:cubicBezTo>
                    <a:cubicBezTo>
                      <a:pt x="670" y="1135"/>
                      <a:pt x="688" y="1137"/>
                      <a:pt x="706" y="1138"/>
                    </a:cubicBezTo>
                    <a:cubicBezTo>
                      <a:pt x="708" y="1139"/>
                      <a:pt x="710" y="1139"/>
                      <a:pt x="712" y="1139"/>
                    </a:cubicBezTo>
                    <a:cubicBezTo>
                      <a:pt x="716" y="1138"/>
                      <a:pt x="720" y="1138"/>
                      <a:pt x="724" y="1137"/>
                    </a:cubicBezTo>
                    <a:cubicBezTo>
                      <a:pt x="725" y="1137"/>
                      <a:pt x="726" y="1137"/>
                      <a:pt x="727" y="1136"/>
                    </a:cubicBezTo>
                    <a:cubicBezTo>
                      <a:pt x="728" y="1135"/>
                      <a:pt x="729" y="1134"/>
                      <a:pt x="729" y="1133"/>
                    </a:cubicBezTo>
                    <a:cubicBezTo>
                      <a:pt x="729" y="1132"/>
                      <a:pt x="727" y="1131"/>
                      <a:pt x="726" y="1131"/>
                    </a:cubicBezTo>
                    <a:cubicBezTo>
                      <a:pt x="725" y="1130"/>
                      <a:pt x="723" y="1130"/>
                      <a:pt x="722" y="1130"/>
                    </a:cubicBezTo>
                    <a:cubicBezTo>
                      <a:pt x="714" y="1127"/>
                      <a:pt x="707" y="1124"/>
                      <a:pt x="700" y="1122"/>
                    </a:cubicBezTo>
                    <a:cubicBezTo>
                      <a:pt x="694" y="1120"/>
                      <a:pt x="688" y="1118"/>
                      <a:pt x="682" y="1116"/>
                    </a:cubicBezTo>
                    <a:cubicBezTo>
                      <a:pt x="665" y="1112"/>
                      <a:pt x="650" y="1104"/>
                      <a:pt x="635" y="1096"/>
                    </a:cubicBezTo>
                    <a:cubicBezTo>
                      <a:pt x="630" y="1093"/>
                      <a:pt x="624" y="1091"/>
                      <a:pt x="618" y="1088"/>
                    </a:cubicBezTo>
                    <a:cubicBezTo>
                      <a:pt x="611" y="1084"/>
                      <a:pt x="604" y="1080"/>
                      <a:pt x="598" y="1074"/>
                    </a:cubicBezTo>
                    <a:cubicBezTo>
                      <a:pt x="584" y="1063"/>
                      <a:pt x="570" y="1052"/>
                      <a:pt x="557" y="1040"/>
                    </a:cubicBezTo>
                    <a:cubicBezTo>
                      <a:pt x="545" y="1028"/>
                      <a:pt x="533" y="1015"/>
                      <a:pt x="521" y="1003"/>
                    </a:cubicBezTo>
                    <a:cubicBezTo>
                      <a:pt x="519" y="1002"/>
                      <a:pt x="518" y="1000"/>
                      <a:pt x="517" y="998"/>
                    </a:cubicBezTo>
                    <a:cubicBezTo>
                      <a:pt x="517" y="998"/>
                      <a:pt x="517" y="998"/>
                      <a:pt x="517" y="998"/>
                    </a:cubicBezTo>
                    <a:cubicBezTo>
                      <a:pt x="517" y="998"/>
                      <a:pt x="517" y="998"/>
                      <a:pt x="517" y="998"/>
                    </a:cubicBezTo>
                    <a:cubicBezTo>
                      <a:pt x="517" y="998"/>
                      <a:pt x="517" y="998"/>
                      <a:pt x="517" y="998"/>
                    </a:cubicBezTo>
                    <a:cubicBezTo>
                      <a:pt x="519" y="1000"/>
                      <a:pt x="522" y="1002"/>
                      <a:pt x="524" y="1004"/>
                    </a:cubicBezTo>
                    <a:cubicBezTo>
                      <a:pt x="532" y="1012"/>
                      <a:pt x="539" y="1020"/>
                      <a:pt x="548" y="1026"/>
                    </a:cubicBezTo>
                    <a:cubicBezTo>
                      <a:pt x="554" y="1032"/>
                      <a:pt x="560" y="1038"/>
                      <a:pt x="567" y="1042"/>
                    </a:cubicBezTo>
                    <a:cubicBezTo>
                      <a:pt x="573" y="1047"/>
                      <a:pt x="580" y="1050"/>
                      <a:pt x="587" y="1054"/>
                    </a:cubicBezTo>
                    <a:cubicBezTo>
                      <a:pt x="596" y="1060"/>
                      <a:pt x="606" y="1063"/>
                      <a:pt x="616" y="1066"/>
                    </a:cubicBezTo>
                    <a:cubicBezTo>
                      <a:pt x="630" y="1070"/>
                      <a:pt x="644" y="1074"/>
                      <a:pt x="658" y="1078"/>
                    </a:cubicBezTo>
                    <a:cubicBezTo>
                      <a:pt x="666" y="1080"/>
                      <a:pt x="675" y="1080"/>
                      <a:pt x="683" y="1081"/>
                    </a:cubicBezTo>
                    <a:cubicBezTo>
                      <a:pt x="687" y="1081"/>
                      <a:pt x="692" y="1081"/>
                      <a:pt x="697" y="1082"/>
                    </a:cubicBezTo>
                    <a:cubicBezTo>
                      <a:pt x="703" y="1082"/>
                      <a:pt x="709" y="1083"/>
                      <a:pt x="715" y="1083"/>
                    </a:cubicBezTo>
                    <a:cubicBezTo>
                      <a:pt x="733" y="1084"/>
                      <a:pt x="750" y="1083"/>
                      <a:pt x="768" y="1082"/>
                    </a:cubicBezTo>
                    <a:cubicBezTo>
                      <a:pt x="776" y="1082"/>
                      <a:pt x="785" y="1080"/>
                      <a:pt x="794" y="1079"/>
                    </a:cubicBezTo>
                    <a:cubicBezTo>
                      <a:pt x="795" y="1079"/>
                      <a:pt x="797" y="1079"/>
                      <a:pt x="797" y="1077"/>
                    </a:cubicBezTo>
                    <a:cubicBezTo>
                      <a:pt x="798" y="1074"/>
                      <a:pt x="796" y="1074"/>
                      <a:pt x="794" y="1073"/>
                    </a:cubicBezTo>
                    <a:close/>
                    <a:moveTo>
                      <a:pt x="481" y="865"/>
                    </a:moveTo>
                    <a:cubicBezTo>
                      <a:pt x="475" y="865"/>
                      <a:pt x="469" y="865"/>
                      <a:pt x="463" y="865"/>
                    </a:cubicBezTo>
                    <a:cubicBezTo>
                      <a:pt x="456" y="865"/>
                      <a:pt x="448" y="865"/>
                      <a:pt x="441" y="865"/>
                    </a:cubicBezTo>
                    <a:cubicBezTo>
                      <a:pt x="439" y="865"/>
                      <a:pt x="437" y="865"/>
                      <a:pt x="435" y="865"/>
                    </a:cubicBezTo>
                    <a:cubicBezTo>
                      <a:pt x="445" y="862"/>
                      <a:pt x="455" y="860"/>
                      <a:pt x="464" y="857"/>
                    </a:cubicBezTo>
                    <a:cubicBezTo>
                      <a:pt x="476" y="854"/>
                      <a:pt x="487" y="854"/>
                      <a:pt x="498" y="853"/>
                    </a:cubicBezTo>
                    <a:cubicBezTo>
                      <a:pt x="506" y="853"/>
                      <a:pt x="513" y="852"/>
                      <a:pt x="520" y="852"/>
                    </a:cubicBezTo>
                    <a:cubicBezTo>
                      <a:pt x="525" y="851"/>
                      <a:pt x="530" y="850"/>
                      <a:pt x="535" y="849"/>
                    </a:cubicBezTo>
                    <a:cubicBezTo>
                      <a:pt x="545" y="849"/>
                      <a:pt x="554" y="848"/>
                      <a:pt x="563" y="848"/>
                    </a:cubicBezTo>
                    <a:cubicBezTo>
                      <a:pt x="568" y="847"/>
                      <a:pt x="573" y="846"/>
                      <a:pt x="578" y="846"/>
                    </a:cubicBezTo>
                    <a:cubicBezTo>
                      <a:pt x="591" y="846"/>
                      <a:pt x="604" y="846"/>
                      <a:pt x="617" y="844"/>
                    </a:cubicBezTo>
                    <a:cubicBezTo>
                      <a:pt x="618" y="844"/>
                      <a:pt x="619" y="844"/>
                      <a:pt x="620" y="844"/>
                    </a:cubicBezTo>
                    <a:cubicBezTo>
                      <a:pt x="620" y="844"/>
                      <a:pt x="620" y="844"/>
                      <a:pt x="620" y="844"/>
                    </a:cubicBezTo>
                    <a:cubicBezTo>
                      <a:pt x="621" y="843"/>
                      <a:pt x="621" y="843"/>
                      <a:pt x="622" y="843"/>
                    </a:cubicBezTo>
                    <a:cubicBezTo>
                      <a:pt x="623" y="843"/>
                      <a:pt x="623" y="843"/>
                      <a:pt x="624" y="842"/>
                    </a:cubicBezTo>
                    <a:cubicBezTo>
                      <a:pt x="624" y="842"/>
                      <a:pt x="624" y="842"/>
                      <a:pt x="624" y="842"/>
                    </a:cubicBezTo>
                    <a:cubicBezTo>
                      <a:pt x="624" y="842"/>
                      <a:pt x="624" y="842"/>
                      <a:pt x="624" y="842"/>
                    </a:cubicBezTo>
                    <a:cubicBezTo>
                      <a:pt x="623" y="843"/>
                      <a:pt x="623" y="843"/>
                      <a:pt x="622" y="843"/>
                    </a:cubicBezTo>
                    <a:cubicBezTo>
                      <a:pt x="621" y="843"/>
                      <a:pt x="621" y="844"/>
                      <a:pt x="620" y="844"/>
                    </a:cubicBezTo>
                    <a:cubicBezTo>
                      <a:pt x="620" y="844"/>
                      <a:pt x="620" y="844"/>
                      <a:pt x="620" y="844"/>
                    </a:cubicBezTo>
                    <a:cubicBezTo>
                      <a:pt x="620" y="844"/>
                      <a:pt x="619" y="844"/>
                      <a:pt x="618" y="844"/>
                    </a:cubicBezTo>
                    <a:cubicBezTo>
                      <a:pt x="609" y="846"/>
                      <a:pt x="601" y="848"/>
                      <a:pt x="592" y="849"/>
                    </a:cubicBezTo>
                    <a:cubicBezTo>
                      <a:pt x="580" y="851"/>
                      <a:pt x="568" y="852"/>
                      <a:pt x="556" y="854"/>
                    </a:cubicBezTo>
                    <a:cubicBezTo>
                      <a:pt x="546" y="855"/>
                      <a:pt x="537" y="858"/>
                      <a:pt x="527" y="858"/>
                    </a:cubicBezTo>
                    <a:cubicBezTo>
                      <a:pt x="518" y="859"/>
                      <a:pt x="509" y="862"/>
                      <a:pt x="499" y="863"/>
                    </a:cubicBezTo>
                    <a:cubicBezTo>
                      <a:pt x="493" y="864"/>
                      <a:pt x="487" y="864"/>
                      <a:pt x="481" y="865"/>
                    </a:cubicBezTo>
                    <a:close/>
                    <a:moveTo>
                      <a:pt x="654" y="842"/>
                    </a:moveTo>
                    <a:cubicBezTo>
                      <a:pt x="654" y="842"/>
                      <a:pt x="654" y="843"/>
                      <a:pt x="653" y="843"/>
                    </a:cubicBezTo>
                    <a:cubicBezTo>
                      <a:pt x="653" y="843"/>
                      <a:pt x="653" y="843"/>
                      <a:pt x="653" y="843"/>
                    </a:cubicBezTo>
                    <a:cubicBezTo>
                      <a:pt x="645" y="846"/>
                      <a:pt x="638" y="849"/>
                      <a:pt x="630" y="851"/>
                    </a:cubicBezTo>
                    <a:cubicBezTo>
                      <a:pt x="623" y="853"/>
                      <a:pt x="616" y="854"/>
                      <a:pt x="608" y="855"/>
                    </a:cubicBezTo>
                    <a:cubicBezTo>
                      <a:pt x="601" y="857"/>
                      <a:pt x="594" y="858"/>
                      <a:pt x="586" y="859"/>
                    </a:cubicBezTo>
                    <a:cubicBezTo>
                      <a:pt x="580" y="860"/>
                      <a:pt x="575" y="860"/>
                      <a:pt x="569" y="860"/>
                    </a:cubicBezTo>
                    <a:cubicBezTo>
                      <a:pt x="560" y="861"/>
                      <a:pt x="550" y="862"/>
                      <a:pt x="541" y="863"/>
                    </a:cubicBezTo>
                    <a:cubicBezTo>
                      <a:pt x="537" y="864"/>
                      <a:pt x="532" y="864"/>
                      <a:pt x="528" y="864"/>
                    </a:cubicBezTo>
                    <a:cubicBezTo>
                      <a:pt x="524" y="864"/>
                      <a:pt x="519" y="865"/>
                      <a:pt x="514" y="865"/>
                    </a:cubicBezTo>
                    <a:cubicBezTo>
                      <a:pt x="513" y="865"/>
                      <a:pt x="511" y="865"/>
                      <a:pt x="509" y="865"/>
                    </a:cubicBezTo>
                    <a:cubicBezTo>
                      <a:pt x="509" y="865"/>
                      <a:pt x="509" y="865"/>
                      <a:pt x="509" y="865"/>
                    </a:cubicBezTo>
                    <a:cubicBezTo>
                      <a:pt x="509" y="865"/>
                      <a:pt x="509" y="865"/>
                      <a:pt x="509" y="865"/>
                    </a:cubicBezTo>
                    <a:cubicBezTo>
                      <a:pt x="509" y="865"/>
                      <a:pt x="509" y="865"/>
                      <a:pt x="509" y="865"/>
                    </a:cubicBezTo>
                    <a:cubicBezTo>
                      <a:pt x="517" y="863"/>
                      <a:pt x="526" y="862"/>
                      <a:pt x="534" y="861"/>
                    </a:cubicBezTo>
                    <a:cubicBezTo>
                      <a:pt x="544" y="859"/>
                      <a:pt x="555" y="858"/>
                      <a:pt x="565" y="856"/>
                    </a:cubicBezTo>
                    <a:cubicBezTo>
                      <a:pt x="572" y="856"/>
                      <a:pt x="578" y="855"/>
                      <a:pt x="585" y="854"/>
                    </a:cubicBezTo>
                    <a:cubicBezTo>
                      <a:pt x="594" y="853"/>
                      <a:pt x="603" y="852"/>
                      <a:pt x="612" y="850"/>
                    </a:cubicBezTo>
                    <a:cubicBezTo>
                      <a:pt x="616" y="849"/>
                      <a:pt x="621" y="848"/>
                      <a:pt x="626" y="847"/>
                    </a:cubicBezTo>
                    <a:cubicBezTo>
                      <a:pt x="628" y="846"/>
                      <a:pt x="631" y="846"/>
                      <a:pt x="634" y="846"/>
                    </a:cubicBezTo>
                    <a:cubicBezTo>
                      <a:pt x="640" y="845"/>
                      <a:pt x="647" y="844"/>
                      <a:pt x="653" y="843"/>
                    </a:cubicBezTo>
                    <a:cubicBezTo>
                      <a:pt x="653" y="843"/>
                      <a:pt x="653" y="843"/>
                      <a:pt x="653" y="843"/>
                    </a:cubicBezTo>
                    <a:cubicBezTo>
                      <a:pt x="654" y="843"/>
                      <a:pt x="654" y="842"/>
                      <a:pt x="654" y="842"/>
                    </a:cubicBezTo>
                    <a:cubicBezTo>
                      <a:pt x="654" y="842"/>
                      <a:pt x="654" y="842"/>
                      <a:pt x="654" y="842"/>
                    </a:cubicBezTo>
                    <a:cubicBezTo>
                      <a:pt x="654" y="842"/>
                      <a:pt x="654" y="842"/>
                      <a:pt x="654" y="842"/>
                    </a:cubicBezTo>
                    <a:close/>
                    <a:moveTo>
                      <a:pt x="681" y="828"/>
                    </a:moveTo>
                    <a:cubicBezTo>
                      <a:pt x="681" y="828"/>
                      <a:pt x="681" y="828"/>
                      <a:pt x="681" y="828"/>
                    </a:cubicBezTo>
                    <a:cubicBezTo>
                      <a:pt x="681" y="828"/>
                      <a:pt x="681" y="828"/>
                      <a:pt x="681" y="828"/>
                    </a:cubicBezTo>
                    <a:cubicBezTo>
                      <a:pt x="681" y="828"/>
                      <a:pt x="681" y="828"/>
                      <a:pt x="681" y="828"/>
                    </a:cubicBezTo>
                    <a:cubicBezTo>
                      <a:pt x="680" y="828"/>
                      <a:pt x="679" y="829"/>
                      <a:pt x="678" y="829"/>
                    </a:cubicBezTo>
                    <a:cubicBezTo>
                      <a:pt x="671" y="832"/>
                      <a:pt x="664" y="835"/>
                      <a:pt x="656" y="837"/>
                    </a:cubicBezTo>
                    <a:cubicBezTo>
                      <a:pt x="649" y="839"/>
                      <a:pt x="641" y="840"/>
                      <a:pt x="633" y="842"/>
                    </a:cubicBezTo>
                    <a:cubicBezTo>
                      <a:pt x="632" y="842"/>
                      <a:pt x="631" y="842"/>
                      <a:pt x="631" y="842"/>
                    </a:cubicBezTo>
                    <a:cubicBezTo>
                      <a:pt x="631" y="841"/>
                      <a:pt x="632" y="840"/>
                      <a:pt x="633" y="840"/>
                    </a:cubicBezTo>
                    <a:cubicBezTo>
                      <a:pt x="640" y="840"/>
                      <a:pt x="646" y="838"/>
                      <a:pt x="653" y="836"/>
                    </a:cubicBezTo>
                    <a:cubicBezTo>
                      <a:pt x="662" y="833"/>
                      <a:pt x="671" y="830"/>
                      <a:pt x="681" y="828"/>
                    </a:cubicBezTo>
                    <a:close/>
                    <a:moveTo>
                      <a:pt x="639" y="834"/>
                    </a:moveTo>
                    <a:cubicBezTo>
                      <a:pt x="639" y="834"/>
                      <a:pt x="639" y="834"/>
                      <a:pt x="639" y="834"/>
                    </a:cubicBezTo>
                    <a:cubicBezTo>
                      <a:pt x="639" y="835"/>
                      <a:pt x="639" y="835"/>
                      <a:pt x="639" y="835"/>
                    </a:cubicBezTo>
                    <a:lnTo>
                      <a:pt x="639" y="834"/>
                    </a:lnTo>
                    <a:close/>
                    <a:moveTo>
                      <a:pt x="480" y="845"/>
                    </a:moveTo>
                    <a:cubicBezTo>
                      <a:pt x="480" y="845"/>
                      <a:pt x="480" y="844"/>
                      <a:pt x="481" y="844"/>
                    </a:cubicBezTo>
                    <a:cubicBezTo>
                      <a:pt x="481" y="844"/>
                      <a:pt x="482" y="844"/>
                      <a:pt x="482" y="844"/>
                    </a:cubicBezTo>
                    <a:cubicBezTo>
                      <a:pt x="483" y="844"/>
                      <a:pt x="483" y="844"/>
                      <a:pt x="484" y="843"/>
                    </a:cubicBezTo>
                    <a:cubicBezTo>
                      <a:pt x="484" y="843"/>
                      <a:pt x="484" y="843"/>
                      <a:pt x="484" y="843"/>
                    </a:cubicBezTo>
                    <a:cubicBezTo>
                      <a:pt x="485" y="843"/>
                      <a:pt x="485" y="842"/>
                      <a:pt x="486" y="842"/>
                    </a:cubicBezTo>
                    <a:cubicBezTo>
                      <a:pt x="494" y="840"/>
                      <a:pt x="502" y="838"/>
                      <a:pt x="510" y="836"/>
                    </a:cubicBezTo>
                    <a:cubicBezTo>
                      <a:pt x="518" y="834"/>
                      <a:pt x="526" y="833"/>
                      <a:pt x="535" y="831"/>
                    </a:cubicBezTo>
                    <a:cubicBezTo>
                      <a:pt x="544" y="828"/>
                      <a:pt x="553" y="828"/>
                      <a:pt x="562" y="828"/>
                    </a:cubicBezTo>
                    <a:cubicBezTo>
                      <a:pt x="568" y="828"/>
                      <a:pt x="574" y="828"/>
                      <a:pt x="580" y="828"/>
                    </a:cubicBezTo>
                    <a:cubicBezTo>
                      <a:pt x="588" y="828"/>
                      <a:pt x="596" y="828"/>
                      <a:pt x="604" y="828"/>
                    </a:cubicBezTo>
                    <a:cubicBezTo>
                      <a:pt x="609" y="828"/>
                      <a:pt x="615" y="828"/>
                      <a:pt x="620" y="828"/>
                    </a:cubicBezTo>
                    <a:cubicBezTo>
                      <a:pt x="632" y="827"/>
                      <a:pt x="643" y="828"/>
                      <a:pt x="654" y="829"/>
                    </a:cubicBezTo>
                    <a:cubicBezTo>
                      <a:pt x="654" y="829"/>
                      <a:pt x="654" y="829"/>
                      <a:pt x="654" y="829"/>
                    </a:cubicBezTo>
                    <a:cubicBezTo>
                      <a:pt x="654" y="829"/>
                      <a:pt x="654" y="829"/>
                      <a:pt x="654" y="829"/>
                    </a:cubicBezTo>
                    <a:cubicBezTo>
                      <a:pt x="654" y="829"/>
                      <a:pt x="654" y="829"/>
                      <a:pt x="654" y="829"/>
                    </a:cubicBezTo>
                    <a:cubicBezTo>
                      <a:pt x="654" y="829"/>
                      <a:pt x="654" y="829"/>
                      <a:pt x="654" y="829"/>
                    </a:cubicBezTo>
                    <a:cubicBezTo>
                      <a:pt x="651" y="829"/>
                      <a:pt x="649" y="830"/>
                      <a:pt x="647" y="830"/>
                    </a:cubicBezTo>
                    <a:cubicBezTo>
                      <a:pt x="642" y="830"/>
                      <a:pt x="637" y="830"/>
                      <a:pt x="633" y="830"/>
                    </a:cubicBezTo>
                    <a:cubicBezTo>
                      <a:pt x="622" y="831"/>
                      <a:pt x="610" y="831"/>
                      <a:pt x="599" y="832"/>
                    </a:cubicBezTo>
                    <a:cubicBezTo>
                      <a:pt x="589" y="832"/>
                      <a:pt x="579" y="832"/>
                      <a:pt x="568" y="832"/>
                    </a:cubicBezTo>
                    <a:cubicBezTo>
                      <a:pt x="562" y="833"/>
                      <a:pt x="555" y="834"/>
                      <a:pt x="549" y="834"/>
                    </a:cubicBezTo>
                    <a:cubicBezTo>
                      <a:pt x="542" y="834"/>
                      <a:pt x="536" y="835"/>
                      <a:pt x="529" y="836"/>
                    </a:cubicBezTo>
                    <a:cubicBezTo>
                      <a:pt x="525" y="837"/>
                      <a:pt x="520" y="837"/>
                      <a:pt x="516" y="838"/>
                    </a:cubicBezTo>
                    <a:cubicBezTo>
                      <a:pt x="509" y="839"/>
                      <a:pt x="503" y="840"/>
                      <a:pt x="496" y="841"/>
                    </a:cubicBezTo>
                    <a:cubicBezTo>
                      <a:pt x="492" y="842"/>
                      <a:pt x="488" y="843"/>
                      <a:pt x="484" y="843"/>
                    </a:cubicBezTo>
                    <a:cubicBezTo>
                      <a:pt x="484" y="843"/>
                      <a:pt x="484" y="844"/>
                      <a:pt x="484" y="844"/>
                    </a:cubicBezTo>
                    <a:cubicBezTo>
                      <a:pt x="483" y="844"/>
                      <a:pt x="483" y="844"/>
                      <a:pt x="482" y="844"/>
                    </a:cubicBezTo>
                    <a:cubicBezTo>
                      <a:pt x="482" y="844"/>
                      <a:pt x="481" y="844"/>
                      <a:pt x="481" y="844"/>
                    </a:cubicBezTo>
                    <a:cubicBezTo>
                      <a:pt x="480" y="844"/>
                      <a:pt x="480" y="845"/>
                      <a:pt x="480" y="845"/>
                    </a:cubicBezTo>
                    <a:cubicBezTo>
                      <a:pt x="480" y="845"/>
                      <a:pt x="480" y="845"/>
                      <a:pt x="480" y="845"/>
                    </a:cubicBezTo>
                    <a:cubicBezTo>
                      <a:pt x="480" y="845"/>
                      <a:pt x="480" y="845"/>
                      <a:pt x="480" y="845"/>
                    </a:cubicBezTo>
                    <a:close/>
                    <a:moveTo>
                      <a:pt x="502" y="844"/>
                    </a:moveTo>
                    <a:cubicBezTo>
                      <a:pt x="510" y="842"/>
                      <a:pt x="518" y="842"/>
                      <a:pt x="526" y="840"/>
                    </a:cubicBezTo>
                    <a:cubicBezTo>
                      <a:pt x="536" y="838"/>
                      <a:pt x="547" y="838"/>
                      <a:pt x="557" y="837"/>
                    </a:cubicBezTo>
                    <a:cubicBezTo>
                      <a:pt x="569" y="837"/>
                      <a:pt x="580" y="836"/>
                      <a:pt x="591" y="836"/>
                    </a:cubicBezTo>
                    <a:cubicBezTo>
                      <a:pt x="597" y="836"/>
                      <a:pt x="603" y="836"/>
                      <a:pt x="609" y="835"/>
                    </a:cubicBezTo>
                    <a:cubicBezTo>
                      <a:pt x="615" y="835"/>
                      <a:pt x="621" y="835"/>
                      <a:pt x="626" y="835"/>
                    </a:cubicBezTo>
                    <a:cubicBezTo>
                      <a:pt x="630" y="835"/>
                      <a:pt x="633" y="835"/>
                      <a:pt x="636" y="835"/>
                    </a:cubicBezTo>
                    <a:cubicBezTo>
                      <a:pt x="636" y="835"/>
                      <a:pt x="636" y="835"/>
                      <a:pt x="636" y="835"/>
                    </a:cubicBezTo>
                    <a:cubicBezTo>
                      <a:pt x="636" y="835"/>
                      <a:pt x="636" y="835"/>
                      <a:pt x="636" y="835"/>
                    </a:cubicBezTo>
                    <a:cubicBezTo>
                      <a:pt x="636" y="835"/>
                      <a:pt x="636" y="835"/>
                      <a:pt x="636" y="835"/>
                    </a:cubicBezTo>
                    <a:cubicBezTo>
                      <a:pt x="631" y="836"/>
                      <a:pt x="625" y="837"/>
                      <a:pt x="620" y="838"/>
                    </a:cubicBezTo>
                    <a:cubicBezTo>
                      <a:pt x="608" y="841"/>
                      <a:pt x="596" y="841"/>
                      <a:pt x="584" y="842"/>
                    </a:cubicBezTo>
                    <a:cubicBezTo>
                      <a:pt x="579" y="842"/>
                      <a:pt x="574" y="842"/>
                      <a:pt x="569" y="842"/>
                    </a:cubicBezTo>
                    <a:cubicBezTo>
                      <a:pt x="563" y="843"/>
                      <a:pt x="557" y="843"/>
                      <a:pt x="551" y="844"/>
                    </a:cubicBezTo>
                    <a:cubicBezTo>
                      <a:pt x="543" y="845"/>
                      <a:pt x="535" y="845"/>
                      <a:pt x="527" y="846"/>
                    </a:cubicBezTo>
                    <a:cubicBezTo>
                      <a:pt x="521" y="847"/>
                      <a:pt x="515" y="848"/>
                      <a:pt x="509" y="849"/>
                    </a:cubicBezTo>
                    <a:cubicBezTo>
                      <a:pt x="498" y="849"/>
                      <a:pt x="487" y="850"/>
                      <a:pt x="476" y="850"/>
                    </a:cubicBezTo>
                    <a:cubicBezTo>
                      <a:pt x="476" y="850"/>
                      <a:pt x="476" y="850"/>
                      <a:pt x="476" y="849"/>
                    </a:cubicBezTo>
                    <a:cubicBezTo>
                      <a:pt x="485" y="847"/>
                      <a:pt x="493" y="845"/>
                      <a:pt x="502" y="844"/>
                    </a:cubicBezTo>
                    <a:close/>
                    <a:moveTo>
                      <a:pt x="464" y="850"/>
                    </a:moveTo>
                    <a:cubicBezTo>
                      <a:pt x="464" y="850"/>
                      <a:pt x="464" y="850"/>
                      <a:pt x="464" y="850"/>
                    </a:cubicBezTo>
                    <a:cubicBezTo>
                      <a:pt x="464" y="850"/>
                      <a:pt x="465" y="849"/>
                      <a:pt x="465" y="849"/>
                    </a:cubicBezTo>
                    <a:cubicBezTo>
                      <a:pt x="466" y="849"/>
                      <a:pt x="466" y="849"/>
                      <a:pt x="467" y="849"/>
                    </a:cubicBezTo>
                    <a:cubicBezTo>
                      <a:pt x="467" y="849"/>
                      <a:pt x="468" y="849"/>
                      <a:pt x="468" y="849"/>
                    </a:cubicBezTo>
                    <a:cubicBezTo>
                      <a:pt x="468" y="848"/>
                      <a:pt x="469" y="848"/>
                      <a:pt x="469" y="848"/>
                    </a:cubicBezTo>
                    <a:cubicBezTo>
                      <a:pt x="470" y="848"/>
                      <a:pt x="470" y="848"/>
                      <a:pt x="471" y="848"/>
                    </a:cubicBezTo>
                    <a:cubicBezTo>
                      <a:pt x="471" y="848"/>
                      <a:pt x="472" y="847"/>
                      <a:pt x="472" y="847"/>
                    </a:cubicBezTo>
                    <a:cubicBezTo>
                      <a:pt x="472" y="847"/>
                      <a:pt x="473" y="847"/>
                      <a:pt x="473" y="847"/>
                    </a:cubicBezTo>
                    <a:cubicBezTo>
                      <a:pt x="473" y="847"/>
                      <a:pt x="473" y="847"/>
                      <a:pt x="473" y="847"/>
                    </a:cubicBezTo>
                    <a:cubicBezTo>
                      <a:pt x="473" y="847"/>
                      <a:pt x="472" y="847"/>
                      <a:pt x="472" y="847"/>
                    </a:cubicBezTo>
                    <a:cubicBezTo>
                      <a:pt x="472" y="848"/>
                      <a:pt x="471" y="848"/>
                      <a:pt x="471" y="848"/>
                    </a:cubicBezTo>
                    <a:cubicBezTo>
                      <a:pt x="470" y="848"/>
                      <a:pt x="470" y="848"/>
                      <a:pt x="469" y="848"/>
                    </a:cubicBezTo>
                    <a:cubicBezTo>
                      <a:pt x="469" y="848"/>
                      <a:pt x="468" y="848"/>
                      <a:pt x="468" y="849"/>
                    </a:cubicBezTo>
                    <a:cubicBezTo>
                      <a:pt x="468" y="849"/>
                      <a:pt x="467" y="849"/>
                      <a:pt x="467" y="849"/>
                    </a:cubicBezTo>
                    <a:cubicBezTo>
                      <a:pt x="466" y="849"/>
                      <a:pt x="466" y="849"/>
                      <a:pt x="465" y="849"/>
                    </a:cubicBezTo>
                    <a:cubicBezTo>
                      <a:pt x="465" y="850"/>
                      <a:pt x="464" y="850"/>
                      <a:pt x="464" y="850"/>
                    </a:cubicBezTo>
                    <a:cubicBezTo>
                      <a:pt x="464" y="850"/>
                      <a:pt x="464" y="850"/>
                      <a:pt x="464" y="850"/>
                    </a:cubicBezTo>
                    <a:cubicBezTo>
                      <a:pt x="463" y="850"/>
                      <a:pt x="463" y="850"/>
                      <a:pt x="463" y="850"/>
                    </a:cubicBezTo>
                    <a:lnTo>
                      <a:pt x="464" y="850"/>
                    </a:lnTo>
                    <a:close/>
                    <a:moveTo>
                      <a:pt x="433" y="860"/>
                    </a:moveTo>
                    <a:cubicBezTo>
                      <a:pt x="434" y="860"/>
                      <a:pt x="434" y="860"/>
                      <a:pt x="435" y="860"/>
                    </a:cubicBezTo>
                    <a:cubicBezTo>
                      <a:pt x="435" y="860"/>
                      <a:pt x="435" y="860"/>
                      <a:pt x="435" y="860"/>
                    </a:cubicBezTo>
                    <a:cubicBezTo>
                      <a:pt x="439" y="858"/>
                      <a:pt x="443" y="857"/>
                      <a:pt x="447" y="856"/>
                    </a:cubicBezTo>
                    <a:cubicBezTo>
                      <a:pt x="449" y="855"/>
                      <a:pt x="451" y="855"/>
                      <a:pt x="453" y="855"/>
                    </a:cubicBezTo>
                    <a:cubicBezTo>
                      <a:pt x="453" y="855"/>
                      <a:pt x="454" y="855"/>
                      <a:pt x="454" y="855"/>
                    </a:cubicBezTo>
                    <a:cubicBezTo>
                      <a:pt x="454" y="855"/>
                      <a:pt x="455" y="855"/>
                      <a:pt x="455" y="855"/>
                    </a:cubicBezTo>
                    <a:cubicBezTo>
                      <a:pt x="455" y="855"/>
                      <a:pt x="455" y="855"/>
                      <a:pt x="455" y="855"/>
                    </a:cubicBezTo>
                    <a:cubicBezTo>
                      <a:pt x="455" y="855"/>
                      <a:pt x="455" y="855"/>
                      <a:pt x="455" y="855"/>
                    </a:cubicBezTo>
                    <a:cubicBezTo>
                      <a:pt x="455" y="855"/>
                      <a:pt x="454" y="855"/>
                      <a:pt x="454" y="855"/>
                    </a:cubicBezTo>
                    <a:cubicBezTo>
                      <a:pt x="454" y="855"/>
                      <a:pt x="453" y="855"/>
                      <a:pt x="453" y="855"/>
                    </a:cubicBezTo>
                    <a:cubicBezTo>
                      <a:pt x="450" y="856"/>
                      <a:pt x="447" y="857"/>
                      <a:pt x="444" y="858"/>
                    </a:cubicBezTo>
                    <a:cubicBezTo>
                      <a:pt x="441" y="859"/>
                      <a:pt x="438" y="859"/>
                      <a:pt x="435" y="860"/>
                    </a:cubicBezTo>
                    <a:cubicBezTo>
                      <a:pt x="435" y="860"/>
                      <a:pt x="435" y="860"/>
                      <a:pt x="435" y="860"/>
                    </a:cubicBezTo>
                    <a:cubicBezTo>
                      <a:pt x="434" y="860"/>
                      <a:pt x="434" y="860"/>
                      <a:pt x="433" y="860"/>
                    </a:cubicBezTo>
                    <a:cubicBezTo>
                      <a:pt x="433" y="860"/>
                      <a:pt x="432" y="861"/>
                      <a:pt x="432" y="861"/>
                    </a:cubicBezTo>
                    <a:cubicBezTo>
                      <a:pt x="432" y="861"/>
                      <a:pt x="432" y="861"/>
                      <a:pt x="432" y="861"/>
                    </a:cubicBezTo>
                    <a:cubicBezTo>
                      <a:pt x="432" y="861"/>
                      <a:pt x="433" y="860"/>
                      <a:pt x="433" y="860"/>
                    </a:cubicBezTo>
                    <a:close/>
                    <a:moveTo>
                      <a:pt x="637" y="757"/>
                    </a:moveTo>
                    <a:cubicBezTo>
                      <a:pt x="636" y="757"/>
                      <a:pt x="636" y="757"/>
                      <a:pt x="636" y="758"/>
                    </a:cubicBezTo>
                    <a:cubicBezTo>
                      <a:pt x="635" y="758"/>
                      <a:pt x="635" y="758"/>
                      <a:pt x="634" y="758"/>
                    </a:cubicBezTo>
                    <a:cubicBezTo>
                      <a:pt x="634" y="758"/>
                      <a:pt x="633" y="758"/>
                      <a:pt x="632" y="758"/>
                    </a:cubicBezTo>
                    <a:cubicBezTo>
                      <a:pt x="631" y="758"/>
                      <a:pt x="631" y="759"/>
                      <a:pt x="630" y="759"/>
                    </a:cubicBezTo>
                    <a:cubicBezTo>
                      <a:pt x="629" y="759"/>
                      <a:pt x="629" y="759"/>
                      <a:pt x="628" y="759"/>
                    </a:cubicBezTo>
                    <a:cubicBezTo>
                      <a:pt x="628" y="759"/>
                      <a:pt x="628" y="759"/>
                      <a:pt x="628" y="759"/>
                    </a:cubicBezTo>
                    <a:cubicBezTo>
                      <a:pt x="628" y="760"/>
                      <a:pt x="627" y="760"/>
                      <a:pt x="626" y="760"/>
                    </a:cubicBezTo>
                    <a:cubicBezTo>
                      <a:pt x="626" y="760"/>
                      <a:pt x="626" y="760"/>
                      <a:pt x="626" y="759"/>
                    </a:cubicBezTo>
                    <a:cubicBezTo>
                      <a:pt x="627" y="759"/>
                      <a:pt x="628" y="759"/>
                      <a:pt x="628" y="759"/>
                    </a:cubicBezTo>
                    <a:cubicBezTo>
                      <a:pt x="628" y="759"/>
                      <a:pt x="628" y="759"/>
                      <a:pt x="628" y="759"/>
                    </a:cubicBezTo>
                    <a:cubicBezTo>
                      <a:pt x="629" y="759"/>
                      <a:pt x="629" y="759"/>
                      <a:pt x="630" y="759"/>
                    </a:cubicBezTo>
                    <a:cubicBezTo>
                      <a:pt x="631" y="759"/>
                      <a:pt x="631" y="758"/>
                      <a:pt x="632" y="758"/>
                    </a:cubicBezTo>
                    <a:cubicBezTo>
                      <a:pt x="633" y="758"/>
                      <a:pt x="634" y="758"/>
                      <a:pt x="634" y="758"/>
                    </a:cubicBezTo>
                    <a:cubicBezTo>
                      <a:pt x="635" y="758"/>
                      <a:pt x="635" y="758"/>
                      <a:pt x="636" y="758"/>
                    </a:cubicBezTo>
                    <a:cubicBezTo>
                      <a:pt x="636" y="757"/>
                      <a:pt x="636" y="757"/>
                      <a:pt x="637" y="757"/>
                    </a:cubicBezTo>
                    <a:close/>
                    <a:moveTo>
                      <a:pt x="618" y="752"/>
                    </a:moveTo>
                    <a:cubicBezTo>
                      <a:pt x="620" y="752"/>
                      <a:pt x="621" y="752"/>
                      <a:pt x="623" y="752"/>
                    </a:cubicBezTo>
                    <a:cubicBezTo>
                      <a:pt x="627" y="752"/>
                      <a:pt x="632" y="752"/>
                      <a:pt x="636" y="752"/>
                    </a:cubicBezTo>
                    <a:cubicBezTo>
                      <a:pt x="636" y="752"/>
                      <a:pt x="636" y="752"/>
                      <a:pt x="636" y="752"/>
                    </a:cubicBezTo>
                    <a:cubicBezTo>
                      <a:pt x="636" y="752"/>
                      <a:pt x="636" y="752"/>
                      <a:pt x="636" y="752"/>
                    </a:cubicBezTo>
                    <a:cubicBezTo>
                      <a:pt x="636" y="752"/>
                      <a:pt x="636" y="752"/>
                      <a:pt x="636" y="752"/>
                    </a:cubicBezTo>
                    <a:cubicBezTo>
                      <a:pt x="635" y="753"/>
                      <a:pt x="634" y="753"/>
                      <a:pt x="633" y="753"/>
                    </a:cubicBezTo>
                    <a:cubicBezTo>
                      <a:pt x="629" y="754"/>
                      <a:pt x="626" y="755"/>
                      <a:pt x="622" y="756"/>
                    </a:cubicBezTo>
                    <a:cubicBezTo>
                      <a:pt x="619" y="758"/>
                      <a:pt x="617" y="756"/>
                      <a:pt x="614" y="753"/>
                    </a:cubicBezTo>
                    <a:cubicBezTo>
                      <a:pt x="616" y="753"/>
                      <a:pt x="617" y="753"/>
                      <a:pt x="618" y="752"/>
                    </a:cubicBezTo>
                    <a:close/>
                    <a:moveTo>
                      <a:pt x="604" y="761"/>
                    </a:moveTo>
                    <a:cubicBezTo>
                      <a:pt x="604" y="761"/>
                      <a:pt x="604" y="761"/>
                      <a:pt x="604" y="761"/>
                    </a:cubicBezTo>
                    <a:cubicBezTo>
                      <a:pt x="604" y="761"/>
                      <a:pt x="604" y="761"/>
                      <a:pt x="604" y="761"/>
                    </a:cubicBezTo>
                    <a:close/>
                    <a:moveTo>
                      <a:pt x="562" y="489"/>
                    </a:moveTo>
                    <a:cubicBezTo>
                      <a:pt x="562" y="489"/>
                      <a:pt x="562" y="489"/>
                      <a:pt x="562" y="489"/>
                    </a:cubicBezTo>
                    <a:cubicBezTo>
                      <a:pt x="562" y="489"/>
                      <a:pt x="562" y="489"/>
                      <a:pt x="562" y="489"/>
                    </a:cubicBezTo>
                    <a:cubicBezTo>
                      <a:pt x="562" y="489"/>
                      <a:pt x="562" y="489"/>
                      <a:pt x="562" y="489"/>
                    </a:cubicBezTo>
                    <a:cubicBezTo>
                      <a:pt x="562" y="489"/>
                      <a:pt x="562" y="489"/>
                      <a:pt x="562" y="489"/>
                    </a:cubicBezTo>
                    <a:close/>
                    <a:moveTo>
                      <a:pt x="486" y="363"/>
                    </a:moveTo>
                    <a:cubicBezTo>
                      <a:pt x="478" y="360"/>
                      <a:pt x="470" y="356"/>
                      <a:pt x="463" y="353"/>
                    </a:cubicBezTo>
                    <a:cubicBezTo>
                      <a:pt x="457" y="350"/>
                      <a:pt x="452" y="346"/>
                      <a:pt x="446" y="343"/>
                    </a:cubicBezTo>
                    <a:cubicBezTo>
                      <a:pt x="437" y="339"/>
                      <a:pt x="427" y="336"/>
                      <a:pt x="418" y="333"/>
                    </a:cubicBezTo>
                    <a:cubicBezTo>
                      <a:pt x="413" y="331"/>
                      <a:pt x="408" y="329"/>
                      <a:pt x="403" y="327"/>
                    </a:cubicBezTo>
                    <a:cubicBezTo>
                      <a:pt x="396" y="324"/>
                      <a:pt x="388" y="322"/>
                      <a:pt x="381" y="319"/>
                    </a:cubicBezTo>
                    <a:cubicBezTo>
                      <a:pt x="376" y="318"/>
                      <a:pt x="371" y="317"/>
                      <a:pt x="366" y="315"/>
                    </a:cubicBezTo>
                    <a:cubicBezTo>
                      <a:pt x="361" y="313"/>
                      <a:pt x="355" y="311"/>
                      <a:pt x="350" y="309"/>
                    </a:cubicBezTo>
                    <a:cubicBezTo>
                      <a:pt x="336" y="305"/>
                      <a:pt x="322" y="301"/>
                      <a:pt x="308" y="296"/>
                    </a:cubicBezTo>
                    <a:cubicBezTo>
                      <a:pt x="299" y="294"/>
                      <a:pt x="289" y="290"/>
                      <a:pt x="280" y="288"/>
                    </a:cubicBezTo>
                    <a:cubicBezTo>
                      <a:pt x="272" y="286"/>
                      <a:pt x="265" y="284"/>
                      <a:pt x="258" y="281"/>
                    </a:cubicBezTo>
                    <a:cubicBezTo>
                      <a:pt x="252" y="279"/>
                      <a:pt x="246" y="277"/>
                      <a:pt x="240" y="275"/>
                    </a:cubicBezTo>
                    <a:cubicBezTo>
                      <a:pt x="232" y="272"/>
                      <a:pt x="224" y="270"/>
                      <a:pt x="215" y="267"/>
                    </a:cubicBezTo>
                    <a:cubicBezTo>
                      <a:pt x="211" y="266"/>
                      <a:pt x="207" y="264"/>
                      <a:pt x="203" y="261"/>
                    </a:cubicBezTo>
                    <a:cubicBezTo>
                      <a:pt x="199" y="259"/>
                      <a:pt x="194" y="257"/>
                      <a:pt x="190" y="254"/>
                    </a:cubicBezTo>
                    <a:cubicBezTo>
                      <a:pt x="185" y="251"/>
                      <a:pt x="179" y="248"/>
                      <a:pt x="174" y="245"/>
                    </a:cubicBezTo>
                    <a:cubicBezTo>
                      <a:pt x="172" y="243"/>
                      <a:pt x="169" y="240"/>
                      <a:pt x="167" y="238"/>
                    </a:cubicBezTo>
                    <a:cubicBezTo>
                      <a:pt x="167" y="238"/>
                      <a:pt x="167" y="238"/>
                      <a:pt x="167" y="238"/>
                    </a:cubicBezTo>
                    <a:cubicBezTo>
                      <a:pt x="175" y="242"/>
                      <a:pt x="182" y="247"/>
                      <a:pt x="190" y="251"/>
                    </a:cubicBezTo>
                    <a:cubicBezTo>
                      <a:pt x="199" y="255"/>
                      <a:pt x="208" y="258"/>
                      <a:pt x="217" y="262"/>
                    </a:cubicBezTo>
                    <a:cubicBezTo>
                      <a:pt x="220" y="263"/>
                      <a:pt x="224" y="264"/>
                      <a:pt x="227" y="266"/>
                    </a:cubicBezTo>
                    <a:cubicBezTo>
                      <a:pt x="236" y="271"/>
                      <a:pt x="246" y="273"/>
                      <a:pt x="256" y="276"/>
                    </a:cubicBezTo>
                    <a:cubicBezTo>
                      <a:pt x="263" y="279"/>
                      <a:pt x="271" y="281"/>
                      <a:pt x="278" y="282"/>
                    </a:cubicBezTo>
                    <a:cubicBezTo>
                      <a:pt x="284" y="284"/>
                      <a:pt x="291" y="285"/>
                      <a:pt x="297" y="287"/>
                    </a:cubicBezTo>
                    <a:cubicBezTo>
                      <a:pt x="304" y="288"/>
                      <a:pt x="310" y="290"/>
                      <a:pt x="316" y="291"/>
                    </a:cubicBezTo>
                    <a:cubicBezTo>
                      <a:pt x="319" y="292"/>
                      <a:pt x="322" y="293"/>
                      <a:pt x="325" y="293"/>
                    </a:cubicBezTo>
                    <a:cubicBezTo>
                      <a:pt x="330" y="295"/>
                      <a:pt x="335" y="296"/>
                      <a:pt x="339" y="299"/>
                    </a:cubicBezTo>
                    <a:cubicBezTo>
                      <a:pt x="346" y="302"/>
                      <a:pt x="353" y="303"/>
                      <a:pt x="359" y="306"/>
                    </a:cubicBezTo>
                    <a:cubicBezTo>
                      <a:pt x="361" y="307"/>
                      <a:pt x="363" y="308"/>
                      <a:pt x="365" y="309"/>
                    </a:cubicBezTo>
                    <a:cubicBezTo>
                      <a:pt x="370" y="310"/>
                      <a:pt x="374" y="312"/>
                      <a:pt x="379" y="314"/>
                    </a:cubicBezTo>
                    <a:cubicBezTo>
                      <a:pt x="385" y="317"/>
                      <a:pt x="391" y="319"/>
                      <a:pt x="396" y="321"/>
                    </a:cubicBezTo>
                    <a:cubicBezTo>
                      <a:pt x="402" y="324"/>
                      <a:pt x="408" y="325"/>
                      <a:pt x="414" y="328"/>
                    </a:cubicBezTo>
                    <a:cubicBezTo>
                      <a:pt x="422" y="333"/>
                      <a:pt x="431" y="335"/>
                      <a:pt x="439" y="338"/>
                    </a:cubicBezTo>
                    <a:cubicBezTo>
                      <a:pt x="444" y="340"/>
                      <a:pt x="449" y="341"/>
                      <a:pt x="454" y="343"/>
                    </a:cubicBezTo>
                    <a:cubicBezTo>
                      <a:pt x="461" y="347"/>
                      <a:pt x="469" y="351"/>
                      <a:pt x="476" y="355"/>
                    </a:cubicBezTo>
                    <a:cubicBezTo>
                      <a:pt x="482" y="357"/>
                      <a:pt x="487" y="360"/>
                      <a:pt x="492" y="363"/>
                    </a:cubicBezTo>
                    <a:cubicBezTo>
                      <a:pt x="494" y="364"/>
                      <a:pt x="496" y="366"/>
                      <a:pt x="498" y="367"/>
                    </a:cubicBezTo>
                    <a:cubicBezTo>
                      <a:pt x="494" y="366"/>
                      <a:pt x="490" y="365"/>
                      <a:pt x="486" y="363"/>
                    </a:cubicBezTo>
                    <a:close/>
                    <a:moveTo>
                      <a:pt x="503" y="358"/>
                    </a:moveTo>
                    <a:cubicBezTo>
                      <a:pt x="507" y="360"/>
                      <a:pt x="510" y="364"/>
                      <a:pt x="512" y="369"/>
                    </a:cubicBezTo>
                    <a:cubicBezTo>
                      <a:pt x="511" y="368"/>
                      <a:pt x="510" y="368"/>
                      <a:pt x="509" y="367"/>
                    </a:cubicBezTo>
                    <a:cubicBezTo>
                      <a:pt x="504" y="363"/>
                      <a:pt x="498" y="359"/>
                      <a:pt x="493" y="356"/>
                    </a:cubicBezTo>
                    <a:cubicBezTo>
                      <a:pt x="486" y="351"/>
                      <a:pt x="478" y="348"/>
                      <a:pt x="471" y="344"/>
                    </a:cubicBezTo>
                    <a:cubicBezTo>
                      <a:pt x="464" y="339"/>
                      <a:pt x="457" y="335"/>
                      <a:pt x="449" y="331"/>
                    </a:cubicBezTo>
                    <a:cubicBezTo>
                      <a:pt x="441" y="327"/>
                      <a:pt x="433" y="324"/>
                      <a:pt x="425" y="321"/>
                    </a:cubicBezTo>
                    <a:cubicBezTo>
                      <a:pt x="419" y="318"/>
                      <a:pt x="413" y="317"/>
                      <a:pt x="408" y="314"/>
                    </a:cubicBezTo>
                    <a:cubicBezTo>
                      <a:pt x="403" y="313"/>
                      <a:pt x="399" y="310"/>
                      <a:pt x="394" y="308"/>
                    </a:cubicBezTo>
                    <a:cubicBezTo>
                      <a:pt x="388" y="305"/>
                      <a:pt x="382" y="301"/>
                      <a:pt x="376" y="299"/>
                    </a:cubicBezTo>
                    <a:cubicBezTo>
                      <a:pt x="368" y="296"/>
                      <a:pt x="359" y="294"/>
                      <a:pt x="351" y="291"/>
                    </a:cubicBezTo>
                    <a:cubicBezTo>
                      <a:pt x="345" y="289"/>
                      <a:pt x="339" y="287"/>
                      <a:pt x="333" y="284"/>
                    </a:cubicBezTo>
                    <a:cubicBezTo>
                      <a:pt x="323" y="281"/>
                      <a:pt x="313" y="277"/>
                      <a:pt x="303" y="274"/>
                    </a:cubicBezTo>
                    <a:cubicBezTo>
                      <a:pt x="296" y="271"/>
                      <a:pt x="289" y="269"/>
                      <a:pt x="282" y="267"/>
                    </a:cubicBezTo>
                    <a:cubicBezTo>
                      <a:pt x="274" y="264"/>
                      <a:pt x="266" y="262"/>
                      <a:pt x="258" y="259"/>
                    </a:cubicBezTo>
                    <a:cubicBezTo>
                      <a:pt x="248" y="256"/>
                      <a:pt x="239" y="253"/>
                      <a:pt x="229" y="250"/>
                    </a:cubicBezTo>
                    <a:cubicBezTo>
                      <a:pt x="223" y="248"/>
                      <a:pt x="217" y="246"/>
                      <a:pt x="210" y="244"/>
                    </a:cubicBezTo>
                    <a:cubicBezTo>
                      <a:pt x="202" y="242"/>
                      <a:pt x="195" y="238"/>
                      <a:pt x="187" y="234"/>
                    </a:cubicBezTo>
                    <a:cubicBezTo>
                      <a:pt x="181" y="231"/>
                      <a:pt x="175" y="228"/>
                      <a:pt x="169" y="224"/>
                    </a:cubicBezTo>
                    <a:cubicBezTo>
                      <a:pt x="166" y="223"/>
                      <a:pt x="163" y="221"/>
                      <a:pt x="161" y="219"/>
                    </a:cubicBezTo>
                    <a:cubicBezTo>
                      <a:pt x="164" y="220"/>
                      <a:pt x="167" y="222"/>
                      <a:pt x="170" y="223"/>
                    </a:cubicBezTo>
                    <a:cubicBezTo>
                      <a:pt x="175" y="226"/>
                      <a:pt x="180" y="229"/>
                      <a:pt x="186" y="231"/>
                    </a:cubicBezTo>
                    <a:cubicBezTo>
                      <a:pt x="191" y="234"/>
                      <a:pt x="197" y="236"/>
                      <a:pt x="203" y="239"/>
                    </a:cubicBezTo>
                    <a:cubicBezTo>
                      <a:pt x="210" y="242"/>
                      <a:pt x="218" y="244"/>
                      <a:pt x="226" y="247"/>
                    </a:cubicBezTo>
                    <a:cubicBezTo>
                      <a:pt x="237" y="252"/>
                      <a:pt x="249" y="253"/>
                      <a:pt x="261" y="257"/>
                    </a:cubicBezTo>
                    <a:cubicBezTo>
                      <a:pt x="269" y="260"/>
                      <a:pt x="277" y="261"/>
                      <a:pt x="285" y="264"/>
                    </a:cubicBezTo>
                    <a:cubicBezTo>
                      <a:pt x="290" y="266"/>
                      <a:pt x="295" y="268"/>
                      <a:pt x="301" y="270"/>
                    </a:cubicBezTo>
                    <a:cubicBezTo>
                      <a:pt x="307" y="272"/>
                      <a:pt x="314" y="274"/>
                      <a:pt x="321" y="276"/>
                    </a:cubicBezTo>
                    <a:cubicBezTo>
                      <a:pt x="328" y="278"/>
                      <a:pt x="335" y="281"/>
                      <a:pt x="342" y="283"/>
                    </a:cubicBezTo>
                    <a:cubicBezTo>
                      <a:pt x="345" y="285"/>
                      <a:pt x="349" y="286"/>
                      <a:pt x="352" y="288"/>
                    </a:cubicBezTo>
                    <a:cubicBezTo>
                      <a:pt x="357" y="291"/>
                      <a:pt x="362" y="292"/>
                      <a:pt x="367" y="294"/>
                    </a:cubicBezTo>
                    <a:cubicBezTo>
                      <a:pt x="372" y="295"/>
                      <a:pt x="377" y="297"/>
                      <a:pt x="383" y="299"/>
                    </a:cubicBezTo>
                    <a:cubicBezTo>
                      <a:pt x="390" y="302"/>
                      <a:pt x="397" y="305"/>
                      <a:pt x="405" y="308"/>
                    </a:cubicBezTo>
                    <a:cubicBezTo>
                      <a:pt x="410" y="310"/>
                      <a:pt x="416" y="312"/>
                      <a:pt x="422" y="314"/>
                    </a:cubicBezTo>
                    <a:cubicBezTo>
                      <a:pt x="426" y="316"/>
                      <a:pt x="430" y="319"/>
                      <a:pt x="434" y="321"/>
                    </a:cubicBezTo>
                    <a:cubicBezTo>
                      <a:pt x="438" y="323"/>
                      <a:pt x="442" y="326"/>
                      <a:pt x="446" y="327"/>
                    </a:cubicBezTo>
                    <a:cubicBezTo>
                      <a:pt x="461" y="331"/>
                      <a:pt x="475" y="340"/>
                      <a:pt x="489" y="348"/>
                    </a:cubicBezTo>
                    <a:cubicBezTo>
                      <a:pt x="494" y="351"/>
                      <a:pt x="498" y="355"/>
                      <a:pt x="503" y="358"/>
                    </a:cubicBezTo>
                    <a:close/>
                    <a:moveTo>
                      <a:pt x="158" y="213"/>
                    </a:moveTo>
                    <a:cubicBezTo>
                      <a:pt x="158" y="213"/>
                      <a:pt x="159" y="214"/>
                      <a:pt x="159" y="214"/>
                    </a:cubicBezTo>
                    <a:cubicBezTo>
                      <a:pt x="159" y="214"/>
                      <a:pt x="159" y="214"/>
                      <a:pt x="159" y="214"/>
                    </a:cubicBezTo>
                    <a:cubicBezTo>
                      <a:pt x="159" y="214"/>
                      <a:pt x="159" y="214"/>
                      <a:pt x="159" y="214"/>
                    </a:cubicBezTo>
                    <a:cubicBezTo>
                      <a:pt x="167" y="217"/>
                      <a:pt x="175" y="220"/>
                      <a:pt x="183" y="223"/>
                    </a:cubicBezTo>
                    <a:cubicBezTo>
                      <a:pt x="191" y="225"/>
                      <a:pt x="199" y="228"/>
                      <a:pt x="207" y="230"/>
                    </a:cubicBezTo>
                    <a:cubicBezTo>
                      <a:pt x="217" y="233"/>
                      <a:pt x="227" y="235"/>
                      <a:pt x="237" y="237"/>
                    </a:cubicBezTo>
                    <a:cubicBezTo>
                      <a:pt x="240" y="238"/>
                      <a:pt x="244" y="238"/>
                      <a:pt x="247" y="239"/>
                    </a:cubicBezTo>
                    <a:cubicBezTo>
                      <a:pt x="256" y="242"/>
                      <a:pt x="265" y="244"/>
                      <a:pt x="275" y="247"/>
                    </a:cubicBezTo>
                    <a:cubicBezTo>
                      <a:pt x="280" y="249"/>
                      <a:pt x="285" y="250"/>
                      <a:pt x="290" y="251"/>
                    </a:cubicBezTo>
                    <a:cubicBezTo>
                      <a:pt x="303" y="256"/>
                      <a:pt x="315" y="261"/>
                      <a:pt x="328" y="266"/>
                    </a:cubicBezTo>
                    <a:cubicBezTo>
                      <a:pt x="338" y="270"/>
                      <a:pt x="348" y="274"/>
                      <a:pt x="358" y="279"/>
                    </a:cubicBezTo>
                    <a:cubicBezTo>
                      <a:pt x="371" y="284"/>
                      <a:pt x="384" y="290"/>
                      <a:pt x="397" y="296"/>
                    </a:cubicBezTo>
                    <a:cubicBezTo>
                      <a:pt x="408" y="301"/>
                      <a:pt x="419" y="305"/>
                      <a:pt x="429" y="310"/>
                    </a:cubicBezTo>
                    <a:cubicBezTo>
                      <a:pt x="437" y="314"/>
                      <a:pt x="444" y="317"/>
                      <a:pt x="451" y="321"/>
                    </a:cubicBezTo>
                    <a:cubicBezTo>
                      <a:pt x="457" y="324"/>
                      <a:pt x="462" y="326"/>
                      <a:pt x="467" y="329"/>
                    </a:cubicBezTo>
                    <a:cubicBezTo>
                      <a:pt x="471" y="331"/>
                      <a:pt x="474" y="334"/>
                      <a:pt x="478" y="337"/>
                    </a:cubicBezTo>
                    <a:cubicBezTo>
                      <a:pt x="475" y="336"/>
                      <a:pt x="473" y="334"/>
                      <a:pt x="471" y="333"/>
                    </a:cubicBezTo>
                    <a:cubicBezTo>
                      <a:pt x="463" y="330"/>
                      <a:pt x="456" y="327"/>
                      <a:pt x="448" y="324"/>
                    </a:cubicBezTo>
                    <a:cubicBezTo>
                      <a:pt x="445" y="323"/>
                      <a:pt x="442" y="322"/>
                      <a:pt x="439" y="320"/>
                    </a:cubicBezTo>
                    <a:cubicBezTo>
                      <a:pt x="431" y="314"/>
                      <a:pt x="421" y="310"/>
                      <a:pt x="411" y="306"/>
                    </a:cubicBezTo>
                    <a:cubicBezTo>
                      <a:pt x="403" y="303"/>
                      <a:pt x="395" y="300"/>
                      <a:pt x="386" y="296"/>
                    </a:cubicBezTo>
                    <a:cubicBezTo>
                      <a:pt x="380" y="294"/>
                      <a:pt x="375" y="291"/>
                      <a:pt x="369" y="290"/>
                    </a:cubicBezTo>
                    <a:cubicBezTo>
                      <a:pt x="361" y="288"/>
                      <a:pt x="354" y="284"/>
                      <a:pt x="346" y="281"/>
                    </a:cubicBezTo>
                    <a:cubicBezTo>
                      <a:pt x="339" y="278"/>
                      <a:pt x="333" y="275"/>
                      <a:pt x="326" y="273"/>
                    </a:cubicBezTo>
                    <a:cubicBezTo>
                      <a:pt x="313" y="270"/>
                      <a:pt x="301" y="265"/>
                      <a:pt x="288" y="261"/>
                    </a:cubicBezTo>
                    <a:cubicBezTo>
                      <a:pt x="276" y="256"/>
                      <a:pt x="264" y="254"/>
                      <a:pt x="251" y="250"/>
                    </a:cubicBezTo>
                    <a:cubicBezTo>
                      <a:pt x="246" y="249"/>
                      <a:pt x="241" y="248"/>
                      <a:pt x="236" y="246"/>
                    </a:cubicBezTo>
                    <a:cubicBezTo>
                      <a:pt x="229" y="244"/>
                      <a:pt x="222" y="242"/>
                      <a:pt x="215" y="239"/>
                    </a:cubicBezTo>
                    <a:cubicBezTo>
                      <a:pt x="208" y="236"/>
                      <a:pt x="201" y="234"/>
                      <a:pt x="195" y="231"/>
                    </a:cubicBezTo>
                    <a:cubicBezTo>
                      <a:pt x="188" y="228"/>
                      <a:pt x="181" y="225"/>
                      <a:pt x="175" y="222"/>
                    </a:cubicBezTo>
                    <a:cubicBezTo>
                      <a:pt x="170" y="220"/>
                      <a:pt x="164" y="217"/>
                      <a:pt x="159" y="214"/>
                    </a:cubicBezTo>
                    <a:cubicBezTo>
                      <a:pt x="159" y="214"/>
                      <a:pt x="159" y="214"/>
                      <a:pt x="159" y="214"/>
                    </a:cubicBezTo>
                    <a:cubicBezTo>
                      <a:pt x="159" y="214"/>
                      <a:pt x="159" y="214"/>
                      <a:pt x="159" y="214"/>
                    </a:cubicBezTo>
                    <a:cubicBezTo>
                      <a:pt x="159" y="214"/>
                      <a:pt x="158" y="214"/>
                      <a:pt x="158" y="213"/>
                    </a:cubicBezTo>
                    <a:cubicBezTo>
                      <a:pt x="158" y="213"/>
                      <a:pt x="158" y="213"/>
                      <a:pt x="158" y="213"/>
                    </a:cubicBezTo>
                    <a:close/>
                    <a:moveTo>
                      <a:pt x="156" y="216"/>
                    </a:moveTo>
                    <a:cubicBezTo>
                      <a:pt x="156" y="216"/>
                      <a:pt x="156" y="216"/>
                      <a:pt x="156" y="216"/>
                    </a:cubicBezTo>
                    <a:cubicBezTo>
                      <a:pt x="156" y="216"/>
                      <a:pt x="156" y="216"/>
                      <a:pt x="156" y="216"/>
                    </a:cubicBezTo>
                    <a:close/>
                    <a:moveTo>
                      <a:pt x="143" y="210"/>
                    </a:moveTo>
                    <a:cubicBezTo>
                      <a:pt x="143" y="210"/>
                      <a:pt x="144" y="211"/>
                      <a:pt x="144" y="211"/>
                    </a:cubicBezTo>
                    <a:cubicBezTo>
                      <a:pt x="144" y="211"/>
                      <a:pt x="144" y="211"/>
                      <a:pt x="144" y="211"/>
                    </a:cubicBezTo>
                    <a:cubicBezTo>
                      <a:pt x="144" y="211"/>
                      <a:pt x="144" y="212"/>
                      <a:pt x="144" y="212"/>
                    </a:cubicBezTo>
                    <a:cubicBezTo>
                      <a:pt x="146" y="213"/>
                      <a:pt x="148" y="214"/>
                      <a:pt x="149" y="215"/>
                    </a:cubicBezTo>
                    <a:cubicBezTo>
                      <a:pt x="151" y="217"/>
                      <a:pt x="154" y="219"/>
                      <a:pt x="156" y="220"/>
                    </a:cubicBezTo>
                    <a:cubicBezTo>
                      <a:pt x="163" y="224"/>
                      <a:pt x="169" y="229"/>
                      <a:pt x="176" y="232"/>
                    </a:cubicBezTo>
                    <a:cubicBezTo>
                      <a:pt x="184" y="237"/>
                      <a:pt x="192" y="241"/>
                      <a:pt x="200" y="245"/>
                    </a:cubicBezTo>
                    <a:cubicBezTo>
                      <a:pt x="205" y="247"/>
                      <a:pt x="210" y="248"/>
                      <a:pt x="215" y="250"/>
                    </a:cubicBezTo>
                    <a:cubicBezTo>
                      <a:pt x="225" y="253"/>
                      <a:pt x="235" y="257"/>
                      <a:pt x="244" y="260"/>
                    </a:cubicBezTo>
                    <a:cubicBezTo>
                      <a:pt x="252" y="262"/>
                      <a:pt x="260" y="264"/>
                      <a:pt x="267" y="267"/>
                    </a:cubicBezTo>
                    <a:cubicBezTo>
                      <a:pt x="277" y="270"/>
                      <a:pt x="288" y="273"/>
                      <a:pt x="298" y="276"/>
                    </a:cubicBezTo>
                    <a:cubicBezTo>
                      <a:pt x="311" y="281"/>
                      <a:pt x="325" y="286"/>
                      <a:pt x="338" y="291"/>
                    </a:cubicBezTo>
                    <a:cubicBezTo>
                      <a:pt x="345" y="294"/>
                      <a:pt x="352" y="296"/>
                      <a:pt x="359" y="298"/>
                    </a:cubicBezTo>
                    <a:cubicBezTo>
                      <a:pt x="365" y="300"/>
                      <a:pt x="371" y="302"/>
                      <a:pt x="378" y="305"/>
                    </a:cubicBezTo>
                    <a:cubicBezTo>
                      <a:pt x="384" y="308"/>
                      <a:pt x="390" y="312"/>
                      <a:pt x="396" y="314"/>
                    </a:cubicBezTo>
                    <a:cubicBezTo>
                      <a:pt x="406" y="319"/>
                      <a:pt x="416" y="322"/>
                      <a:pt x="426" y="327"/>
                    </a:cubicBezTo>
                    <a:cubicBezTo>
                      <a:pt x="434" y="330"/>
                      <a:pt x="441" y="333"/>
                      <a:pt x="449" y="337"/>
                    </a:cubicBezTo>
                    <a:cubicBezTo>
                      <a:pt x="448" y="337"/>
                      <a:pt x="446" y="337"/>
                      <a:pt x="445" y="337"/>
                    </a:cubicBezTo>
                    <a:cubicBezTo>
                      <a:pt x="437" y="334"/>
                      <a:pt x="428" y="330"/>
                      <a:pt x="420" y="327"/>
                    </a:cubicBezTo>
                    <a:cubicBezTo>
                      <a:pt x="416" y="326"/>
                      <a:pt x="411" y="323"/>
                      <a:pt x="407" y="322"/>
                    </a:cubicBezTo>
                    <a:cubicBezTo>
                      <a:pt x="396" y="317"/>
                      <a:pt x="385" y="313"/>
                      <a:pt x="374" y="309"/>
                    </a:cubicBezTo>
                    <a:cubicBezTo>
                      <a:pt x="367" y="306"/>
                      <a:pt x="360" y="303"/>
                      <a:pt x="352" y="301"/>
                    </a:cubicBezTo>
                    <a:cubicBezTo>
                      <a:pt x="349" y="300"/>
                      <a:pt x="346" y="299"/>
                      <a:pt x="344" y="297"/>
                    </a:cubicBezTo>
                    <a:cubicBezTo>
                      <a:pt x="341" y="295"/>
                      <a:pt x="338" y="293"/>
                      <a:pt x="335" y="292"/>
                    </a:cubicBezTo>
                    <a:cubicBezTo>
                      <a:pt x="327" y="290"/>
                      <a:pt x="320" y="287"/>
                      <a:pt x="313" y="286"/>
                    </a:cubicBezTo>
                    <a:cubicBezTo>
                      <a:pt x="305" y="284"/>
                      <a:pt x="297" y="282"/>
                      <a:pt x="290" y="281"/>
                    </a:cubicBezTo>
                    <a:cubicBezTo>
                      <a:pt x="283" y="279"/>
                      <a:pt x="276" y="278"/>
                      <a:pt x="269" y="276"/>
                    </a:cubicBezTo>
                    <a:cubicBezTo>
                      <a:pt x="263" y="274"/>
                      <a:pt x="257" y="272"/>
                      <a:pt x="251" y="271"/>
                    </a:cubicBezTo>
                    <a:cubicBezTo>
                      <a:pt x="244" y="268"/>
                      <a:pt x="237" y="266"/>
                      <a:pt x="230" y="263"/>
                    </a:cubicBezTo>
                    <a:cubicBezTo>
                      <a:pt x="221" y="260"/>
                      <a:pt x="213" y="256"/>
                      <a:pt x="204" y="253"/>
                    </a:cubicBezTo>
                    <a:cubicBezTo>
                      <a:pt x="195" y="250"/>
                      <a:pt x="186" y="246"/>
                      <a:pt x="177" y="240"/>
                    </a:cubicBezTo>
                    <a:cubicBezTo>
                      <a:pt x="172" y="237"/>
                      <a:pt x="168" y="233"/>
                      <a:pt x="163" y="230"/>
                    </a:cubicBezTo>
                    <a:cubicBezTo>
                      <a:pt x="158" y="226"/>
                      <a:pt x="153" y="222"/>
                      <a:pt x="149" y="218"/>
                    </a:cubicBezTo>
                    <a:cubicBezTo>
                      <a:pt x="147" y="216"/>
                      <a:pt x="146" y="214"/>
                      <a:pt x="144" y="212"/>
                    </a:cubicBezTo>
                    <a:cubicBezTo>
                      <a:pt x="144" y="212"/>
                      <a:pt x="144" y="211"/>
                      <a:pt x="144" y="211"/>
                    </a:cubicBezTo>
                    <a:cubicBezTo>
                      <a:pt x="144" y="211"/>
                      <a:pt x="144" y="211"/>
                      <a:pt x="144" y="211"/>
                    </a:cubicBezTo>
                    <a:cubicBezTo>
                      <a:pt x="143" y="211"/>
                      <a:pt x="143" y="210"/>
                      <a:pt x="142" y="210"/>
                    </a:cubicBezTo>
                    <a:cubicBezTo>
                      <a:pt x="143" y="210"/>
                      <a:pt x="143" y="210"/>
                      <a:pt x="143" y="210"/>
                    </a:cubicBezTo>
                    <a:close/>
                    <a:moveTo>
                      <a:pt x="19" y="398"/>
                    </a:moveTo>
                    <a:cubicBezTo>
                      <a:pt x="20" y="390"/>
                      <a:pt x="22" y="382"/>
                      <a:pt x="25" y="375"/>
                    </a:cubicBezTo>
                    <a:cubicBezTo>
                      <a:pt x="31" y="358"/>
                      <a:pt x="37" y="341"/>
                      <a:pt x="45" y="325"/>
                    </a:cubicBezTo>
                    <a:cubicBezTo>
                      <a:pt x="51" y="313"/>
                      <a:pt x="56" y="301"/>
                      <a:pt x="62" y="290"/>
                    </a:cubicBezTo>
                    <a:cubicBezTo>
                      <a:pt x="68" y="279"/>
                      <a:pt x="74" y="269"/>
                      <a:pt x="81" y="259"/>
                    </a:cubicBezTo>
                    <a:cubicBezTo>
                      <a:pt x="84" y="254"/>
                      <a:pt x="88" y="250"/>
                      <a:pt x="92" y="245"/>
                    </a:cubicBezTo>
                    <a:cubicBezTo>
                      <a:pt x="92" y="245"/>
                      <a:pt x="92" y="245"/>
                      <a:pt x="92" y="245"/>
                    </a:cubicBezTo>
                    <a:cubicBezTo>
                      <a:pt x="92" y="245"/>
                      <a:pt x="92" y="244"/>
                      <a:pt x="92" y="244"/>
                    </a:cubicBezTo>
                    <a:cubicBezTo>
                      <a:pt x="92" y="244"/>
                      <a:pt x="92" y="245"/>
                      <a:pt x="92" y="245"/>
                    </a:cubicBezTo>
                    <a:cubicBezTo>
                      <a:pt x="92" y="245"/>
                      <a:pt x="92" y="245"/>
                      <a:pt x="92" y="245"/>
                    </a:cubicBezTo>
                    <a:cubicBezTo>
                      <a:pt x="91" y="246"/>
                      <a:pt x="90" y="247"/>
                      <a:pt x="90" y="248"/>
                    </a:cubicBezTo>
                    <a:cubicBezTo>
                      <a:pt x="85" y="255"/>
                      <a:pt x="81" y="262"/>
                      <a:pt x="77" y="269"/>
                    </a:cubicBezTo>
                    <a:cubicBezTo>
                      <a:pt x="74" y="275"/>
                      <a:pt x="71" y="281"/>
                      <a:pt x="67" y="287"/>
                    </a:cubicBezTo>
                    <a:cubicBezTo>
                      <a:pt x="65" y="291"/>
                      <a:pt x="62" y="295"/>
                      <a:pt x="60" y="300"/>
                    </a:cubicBezTo>
                    <a:cubicBezTo>
                      <a:pt x="57" y="306"/>
                      <a:pt x="54" y="313"/>
                      <a:pt x="51" y="320"/>
                    </a:cubicBezTo>
                    <a:cubicBezTo>
                      <a:pt x="49" y="326"/>
                      <a:pt x="46" y="332"/>
                      <a:pt x="43" y="338"/>
                    </a:cubicBezTo>
                    <a:cubicBezTo>
                      <a:pt x="39" y="348"/>
                      <a:pt x="35" y="358"/>
                      <a:pt x="31" y="368"/>
                    </a:cubicBezTo>
                    <a:cubicBezTo>
                      <a:pt x="28" y="379"/>
                      <a:pt x="24" y="389"/>
                      <a:pt x="21" y="400"/>
                    </a:cubicBezTo>
                    <a:cubicBezTo>
                      <a:pt x="18" y="409"/>
                      <a:pt x="16" y="419"/>
                      <a:pt x="13" y="428"/>
                    </a:cubicBezTo>
                    <a:cubicBezTo>
                      <a:pt x="15" y="418"/>
                      <a:pt x="16" y="408"/>
                      <a:pt x="19" y="398"/>
                    </a:cubicBezTo>
                    <a:close/>
                    <a:moveTo>
                      <a:pt x="66" y="294"/>
                    </a:moveTo>
                    <a:cubicBezTo>
                      <a:pt x="66" y="294"/>
                      <a:pt x="66" y="294"/>
                      <a:pt x="66" y="294"/>
                    </a:cubicBezTo>
                    <a:cubicBezTo>
                      <a:pt x="65" y="295"/>
                      <a:pt x="65" y="296"/>
                      <a:pt x="64" y="298"/>
                    </a:cubicBezTo>
                    <a:cubicBezTo>
                      <a:pt x="62" y="302"/>
                      <a:pt x="60" y="306"/>
                      <a:pt x="58" y="310"/>
                    </a:cubicBezTo>
                    <a:cubicBezTo>
                      <a:pt x="58" y="311"/>
                      <a:pt x="58" y="311"/>
                      <a:pt x="58" y="311"/>
                    </a:cubicBezTo>
                    <a:cubicBezTo>
                      <a:pt x="58" y="311"/>
                      <a:pt x="58" y="311"/>
                      <a:pt x="58" y="311"/>
                    </a:cubicBezTo>
                    <a:cubicBezTo>
                      <a:pt x="58" y="311"/>
                      <a:pt x="58" y="311"/>
                      <a:pt x="58" y="311"/>
                    </a:cubicBezTo>
                    <a:cubicBezTo>
                      <a:pt x="58" y="311"/>
                      <a:pt x="58" y="310"/>
                      <a:pt x="58" y="310"/>
                    </a:cubicBezTo>
                    <a:cubicBezTo>
                      <a:pt x="58" y="310"/>
                      <a:pt x="59" y="309"/>
                      <a:pt x="59" y="309"/>
                    </a:cubicBezTo>
                    <a:cubicBezTo>
                      <a:pt x="61" y="305"/>
                      <a:pt x="62" y="301"/>
                      <a:pt x="64" y="298"/>
                    </a:cubicBezTo>
                    <a:cubicBezTo>
                      <a:pt x="65" y="296"/>
                      <a:pt x="65" y="295"/>
                      <a:pt x="66" y="294"/>
                    </a:cubicBezTo>
                    <a:cubicBezTo>
                      <a:pt x="66" y="294"/>
                      <a:pt x="66" y="294"/>
                      <a:pt x="66" y="294"/>
                    </a:cubicBezTo>
                    <a:close/>
                    <a:moveTo>
                      <a:pt x="6" y="521"/>
                    </a:moveTo>
                    <a:cubicBezTo>
                      <a:pt x="6" y="525"/>
                      <a:pt x="5" y="529"/>
                      <a:pt x="5" y="533"/>
                    </a:cubicBezTo>
                    <a:cubicBezTo>
                      <a:pt x="5" y="533"/>
                      <a:pt x="4" y="533"/>
                      <a:pt x="4" y="533"/>
                    </a:cubicBezTo>
                    <a:cubicBezTo>
                      <a:pt x="4" y="532"/>
                      <a:pt x="4" y="530"/>
                      <a:pt x="4" y="529"/>
                    </a:cubicBezTo>
                    <a:cubicBezTo>
                      <a:pt x="4" y="511"/>
                      <a:pt x="6" y="493"/>
                      <a:pt x="8" y="475"/>
                    </a:cubicBezTo>
                    <a:cubicBezTo>
                      <a:pt x="9" y="460"/>
                      <a:pt x="11" y="445"/>
                      <a:pt x="15" y="431"/>
                    </a:cubicBezTo>
                    <a:cubicBezTo>
                      <a:pt x="16" y="431"/>
                      <a:pt x="16" y="430"/>
                      <a:pt x="16" y="429"/>
                    </a:cubicBezTo>
                    <a:cubicBezTo>
                      <a:pt x="20" y="414"/>
                      <a:pt x="24" y="399"/>
                      <a:pt x="28" y="384"/>
                    </a:cubicBezTo>
                    <a:cubicBezTo>
                      <a:pt x="30" y="380"/>
                      <a:pt x="31" y="376"/>
                      <a:pt x="32" y="372"/>
                    </a:cubicBezTo>
                    <a:cubicBezTo>
                      <a:pt x="36" y="362"/>
                      <a:pt x="40" y="353"/>
                      <a:pt x="43" y="343"/>
                    </a:cubicBezTo>
                    <a:cubicBezTo>
                      <a:pt x="45" y="339"/>
                      <a:pt x="47" y="336"/>
                      <a:pt x="48" y="332"/>
                    </a:cubicBezTo>
                    <a:cubicBezTo>
                      <a:pt x="48" y="334"/>
                      <a:pt x="48" y="335"/>
                      <a:pt x="48" y="336"/>
                    </a:cubicBezTo>
                    <a:cubicBezTo>
                      <a:pt x="41" y="350"/>
                      <a:pt x="38" y="365"/>
                      <a:pt x="34" y="380"/>
                    </a:cubicBezTo>
                    <a:cubicBezTo>
                      <a:pt x="30" y="391"/>
                      <a:pt x="29" y="403"/>
                      <a:pt x="26" y="415"/>
                    </a:cubicBezTo>
                    <a:cubicBezTo>
                      <a:pt x="23" y="428"/>
                      <a:pt x="19" y="442"/>
                      <a:pt x="16" y="456"/>
                    </a:cubicBezTo>
                    <a:cubicBezTo>
                      <a:pt x="14" y="464"/>
                      <a:pt x="12" y="472"/>
                      <a:pt x="11" y="481"/>
                    </a:cubicBezTo>
                    <a:cubicBezTo>
                      <a:pt x="9" y="494"/>
                      <a:pt x="8" y="508"/>
                      <a:pt x="6" y="521"/>
                    </a:cubicBezTo>
                    <a:close/>
                    <a:moveTo>
                      <a:pt x="78" y="289"/>
                    </a:moveTo>
                    <a:cubicBezTo>
                      <a:pt x="78" y="290"/>
                      <a:pt x="77" y="291"/>
                      <a:pt x="77" y="292"/>
                    </a:cubicBezTo>
                    <a:cubicBezTo>
                      <a:pt x="76" y="292"/>
                      <a:pt x="76" y="292"/>
                      <a:pt x="76" y="292"/>
                    </a:cubicBezTo>
                    <a:cubicBezTo>
                      <a:pt x="73" y="300"/>
                      <a:pt x="70" y="307"/>
                      <a:pt x="67" y="314"/>
                    </a:cubicBezTo>
                    <a:cubicBezTo>
                      <a:pt x="64" y="322"/>
                      <a:pt x="61" y="330"/>
                      <a:pt x="58" y="337"/>
                    </a:cubicBezTo>
                    <a:cubicBezTo>
                      <a:pt x="55" y="346"/>
                      <a:pt x="53" y="355"/>
                      <a:pt x="50" y="364"/>
                    </a:cubicBezTo>
                    <a:cubicBezTo>
                      <a:pt x="47" y="375"/>
                      <a:pt x="45" y="386"/>
                      <a:pt x="42" y="398"/>
                    </a:cubicBezTo>
                    <a:cubicBezTo>
                      <a:pt x="40" y="404"/>
                      <a:pt x="39" y="411"/>
                      <a:pt x="37" y="417"/>
                    </a:cubicBezTo>
                    <a:cubicBezTo>
                      <a:pt x="35" y="429"/>
                      <a:pt x="32" y="440"/>
                      <a:pt x="30" y="452"/>
                    </a:cubicBezTo>
                    <a:cubicBezTo>
                      <a:pt x="28" y="460"/>
                      <a:pt x="26" y="469"/>
                      <a:pt x="24" y="477"/>
                    </a:cubicBezTo>
                    <a:cubicBezTo>
                      <a:pt x="21" y="487"/>
                      <a:pt x="19" y="497"/>
                      <a:pt x="16" y="507"/>
                    </a:cubicBezTo>
                    <a:cubicBezTo>
                      <a:pt x="16" y="508"/>
                      <a:pt x="15" y="510"/>
                      <a:pt x="14" y="512"/>
                    </a:cubicBezTo>
                    <a:cubicBezTo>
                      <a:pt x="16" y="501"/>
                      <a:pt x="18" y="491"/>
                      <a:pt x="20" y="480"/>
                    </a:cubicBezTo>
                    <a:cubicBezTo>
                      <a:pt x="21" y="476"/>
                      <a:pt x="21" y="471"/>
                      <a:pt x="22" y="467"/>
                    </a:cubicBezTo>
                    <a:cubicBezTo>
                      <a:pt x="24" y="457"/>
                      <a:pt x="27" y="447"/>
                      <a:pt x="29" y="437"/>
                    </a:cubicBezTo>
                    <a:cubicBezTo>
                      <a:pt x="33" y="420"/>
                      <a:pt x="38" y="403"/>
                      <a:pt x="42" y="386"/>
                    </a:cubicBezTo>
                    <a:cubicBezTo>
                      <a:pt x="43" y="383"/>
                      <a:pt x="43" y="379"/>
                      <a:pt x="44" y="376"/>
                    </a:cubicBezTo>
                    <a:cubicBezTo>
                      <a:pt x="45" y="372"/>
                      <a:pt x="46" y="369"/>
                      <a:pt x="47" y="366"/>
                    </a:cubicBezTo>
                    <a:cubicBezTo>
                      <a:pt x="49" y="359"/>
                      <a:pt x="51" y="352"/>
                      <a:pt x="53" y="345"/>
                    </a:cubicBezTo>
                    <a:cubicBezTo>
                      <a:pt x="55" y="341"/>
                      <a:pt x="56" y="337"/>
                      <a:pt x="58" y="333"/>
                    </a:cubicBezTo>
                    <a:cubicBezTo>
                      <a:pt x="60" y="328"/>
                      <a:pt x="62" y="323"/>
                      <a:pt x="64" y="318"/>
                    </a:cubicBezTo>
                    <a:cubicBezTo>
                      <a:pt x="68" y="309"/>
                      <a:pt x="72" y="301"/>
                      <a:pt x="76" y="292"/>
                    </a:cubicBezTo>
                    <a:cubicBezTo>
                      <a:pt x="76" y="292"/>
                      <a:pt x="76" y="292"/>
                      <a:pt x="77" y="292"/>
                    </a:cubicBezTo>
                    <a:cubicBezTo>
                      <a:pt x="77" y="291"/>
                      <a:pt x="78" y="290"/>
                      <a:pt x="78" y="289"/>
                    </a:cubicBezTo>
                    <a:cubicBezTo>
                      <a:pt x="78" y="289"/>
                      <a:pt x="78" y="288"/>
                      <a:pt x="78" y="288"/>
                    </a:cubicBezTo>
                    <a:cubicBezTo>
                      <a:pt x="78" y="289"/>
                      <a:pt x="78" y="289"/>
                      <a:pt x="78" y="289"/>
                    </a:cubicBezTo>
                    <a:close/>
                    <a:moveTo>
                      <a:pt x="80" y="284"/>
                    </a:moveTo>
                    <a:cubicBezTo>
                      <a:pt x="80" y="284"/>
                      <a:pt x="80" y="284"/>
                      <a:pt x="80" y="284"/>
                    </a:cubicBezTo>
                    <a:cubicBezTo>
                      <a:pt x="81" y="283"/>
                      <a:pt x="81" y="283"/>
                      <a:pt x="81" y="283"/>
                    </a:cubicBezTo>
                    <a:lnTo>
                      <a:pt x="80" y="284"/>
                    </a:lnTo>
                    <a:close/>
                    <a:moveTo>
                      <a:pt x="83" y="278"/>
                    </a:moveTo>
                    <a:cubicBezTo>
                      <a:pt x="83" y="277"/>
                      <a:pt x="83" y="277"/>
                      <a:pt x="83" y="277"/>
                    </a:cubicBezTo>
                    <a:cubicBezTo>
                      <a:pt x="84" y="278"/>
                      <a:pt x="84" y="278"/>
                      <a:pt x="84" y="278"/>
                    </a:cubicBezTo>
                    <a:lnTo>
                      <a:pt x="83" y="278"/>
                    </a:lnTo>
                    <a:close/>
                    <a:moveTo>
                      <a:pt x="87" y="271"/>
                    </a:moveTo>
                    <a:cubicBezTo>
                      <a:pt x="87" y="271"/>
                      <a:pt x="87" y="271"/>
                      <a:pt x="87" y="271"/>
                    </a:cubicBezTo>
                    <a:cubicBezTo>
                      <a:pt x="87" y="271"/>
                      <a:pt x="87" y="271"/>
                      <a:pt x="87" y="271"/>
                    </a:cubicBezTo>
                    <a:close/>
                    <a:moveTo>
                      <a:pt x="91" y="262"/>
                    </a:moveTo>
                    <a:cubicBezTo>
                      <a:pt x="91" y="262"/>
                      <a:pt x="91" y="262"/>
                      <a:pt x="91" y="262"/>
                    </a:cubicBezTo>
                    <a:cubicBezTo>
                      <a:pt x="91" y="262"/>
                      <a:pt x="91" y="262"/>
                      <a:pt x="91" y="262"/>
                    </a:cubicBezTo>
                    <a:cubicBezTo>
                      <a:pt x="91" y="262"/>
                      <a:pt x="91" y="262"/>
                      <a:pt x="91" y="262"/>
                    </a:cubicBezTo>
                    <a:cubicBezTo>
                      <a:pt x="90" y="263"/>
                      <a:pt x="90" y="264"/>
                      <a:pt x="90" y="264"/>
                    </a:cubicBezTo>
                    <a:cubicBezTo>
                      <a:pt x="90" y="264"/>
                      <a:pt x="90" y="264"/>
                      <a:pt x="90" y="264"/>
                    </a:cubicBezTo>
                    <a:cubicBezTo>
                      <a:pt x="90" y="263"/>
                      <a:pt x="90" y="263"/>
                      <a:pt x="91" y="262"/>
                    </a:cubicBezTo>
                    <a:cubicBezTo>
                      <a:pt x="91" y="262"/>
                      <a:pt x="91" y="262"/>
                      <a:pt x="91" y="262"/>
                    </a:cubicBezTo>
                    <a:cubicBezTo>
                      <a:pt x="91" y="262"/>
                      <a:pt x="91" y="262"/>
                      <a:pt x="91" y="262"/>
                    </a:cubicBezTo>
                    <a:cubicBezTo>
                      <a:pt x="91" y="262"/>
                      <a:pt x="91" y="262"/>
                      <a:pt x="91" y="262"/>
                    </a:cubicBezTo>
                    <a:cubicBezTo>
                      <a:pt x="91" y="262"/>
                      <a:pt x="91" y="262"/>
                      <a:pt x="91" y="262"/>
                    </a:cubicBezTo>
                    <a:close/>
                    <a:moveTo>
                      <a:pt x="93" y="250"/>
                    </a:moveTo>
                    <a:cubicBezTo>
                      <a:pt x="93" y="251"/>
                      <a:pt x="93" y="251"/>
                      <a:pt x="93" y="251"/>
                    </a:cubicBezTo>
                    <a:cubicBezTo>
                      <a:pt x="93" y="252"/>
                      <a:pt x="92" y="253"/>
                      <a:pt x="92" y="254"/>
                    </a:cubicBezTo>
                    <a:cubicBezTo>
                      <a:pt x="89" y="260"/>
                      <a:pt x="86" y="266"/>
                      <a:pt x="83" y="272"/>
                    </a:cubicBezTo>
                    <a:cubicBezTo>
                      <a:pt x="80" y="277"/>
                      <a:pt x="78" y="281"/>
                      <a:pt x="76" y="285"/>
                    </a:cubicBezTo>
                    <a:cubicBezTo>
                      <a:pt x="75" y="285"/>
                      <a:pt x="75" y="286"/>
                      <a:pt x="75" y="286"/>
                    </a:cubicBezTo>
                    <a:cubicBezTo>
                      <a:pt x="75" y="287"/>
                      <a:pt x="74" y="287"/>
                      <a:pt x="74" y="288"/>
                    </a:cubicBezTo>
                    <a:cubicBezTo>
                      <a:pt x="74" y="288"/>
                      <a:pt x="74" y="288"/>
                      <a:pt x="74" y="288"/>
                    </a:cubicBezTo>
                    <a:cubicBezTo>
                      <a:pt x="73" y="291"/>
                      <a:pt x="72" y="294"/>
                      <a:pt x="70" y="296"/>
                    </a:cubicBezTo>
                    <a:cubicBezTo>
                      <a:pt x="61" y="315"/>
                      <a:pt x="53" y="334"/>
                      <a:pt x="47" y="354"/>
                    </a:cubicBezTo>
                    <a:cubicBezTo>
                      <a:pt x="44" y="365"/>
                      <a:pt x="40" y="375"/>
                      <a:pt x="38" y="386"/>
                    </a:cubicBezTo>
                    <a:cubicBezTo>
                      <a:pt x="35" y="401"/>
                      <a:pt x="31" y="415"/>
                      <a:pt x="27" y="430"/>
                    </a:cubicBezTo>
                    <a:cubicBezTo>
                      <a:pt x="25" y="441"/>
                      <a:pt x="22" y="453"/>
                      <a:pt x="19" y="465"/>
                    </a:cubicBezTo>
                    <a:cubicBezTo>
                      <a:pt x="19" y="467"/>
                      <a:pt x="18" y="468"/>
                      <a:pt x="18" y="469"/>
                    </a:cubicBezTo>
                    <a:cubicBezTo>
                      <a:pt x="17" y="478"/>
                      <a:pt x="16" y="487"/>
                      <a:pt x="14" y="496"/>
                    </a:cubicBezTo>
                    <a:cubicBezTo>
                      <a:pt x="12" y="505"/>
                      <a:pt x="11" y="515"/>
                      <a:pt x="10" y="525"/>
                    </a:cubicBezTo>
                    <a:cubicBezTo>
                      <a:pt x="10" y="528"/>
                      <a:pt x="9" y="532"/>
                      <a:pt x="8" y="535"/>
                    </a:cubicBezTo>
                    <a:cubicBezTo>
                      <a:pt x="8" y="535"/>
                      <a:pt x="8" y="535"/>
                      <a:pt x="8" y="535"/>
                    </a:cubicBezTo>
                    <a:cubicBezTo>
                      <a:pt x="10" y="517"/>
                      <a:pt x="12" y="498"/>
                      <a:pt x="14" y="480"/>
                    </a:cubicBezTo>
                    <a:cubicBezTo>
                      <a:pt x="15" y="473"/>
                      <a:pt x="16" y="467"/>
                      <a:pt x="18" y="460"/>
                    </a:cubicBezTo>
                    <a:cubicBezTo>
                      <a:pt x="22" y="445"/>
                      <a:pt x="25" y="430"/>
                      <a:pt x="29" y="415"/>
                    </a:cubicBezTo>
                    <a:cubicBezTo>
                      <a:pt x="29" y="415"/>
                      <a:pt x="29" y="414"/>
                      <a:pt x="29" y="414"/>
                    </a:cubicBezTo>
                    <a:cubicBezTo>
                      <a:pt x="31" y="405"/>
                      <a:pt x="33" y="397"/>
                      <a:pt x="35" y="389"/>
                    </a:cubicBezTo>
                    <a:cubicBezTo>
                      <a:pt x="36" y="383"/>
                      <a:pt x="39" y="377"/>
                      <a:pt x="40" y="371"/>
                    </a:cubicBezTo>
                    <a:cubicBezTo>
                      <a:pt x="43" y="360"/>
                      <a:pt x="46" y="351"/>
                      <a:pt x="49" y="341"/>
                    </a:cubicBezTo>
                    <a:cubicBezTo>
                      <a:pt x="52" y="334"/>
                      <a:pt x="55" y="328"/>
                      <a:pt x="57" y="321"/>
                    </a:cubicBezTo>
                    <a:cubicBezTo>
                      <a:pt x="60" y="314"/>
                      <a:pt x="63" y="308"/>
                      <a:pt x="67" y="301"/>
                    </a:cubicBezTo>
                    <a:cubicBezTo>
                      <a:pt x="69" y="297"/>
                      <a:pt x="71" y="293"/>
                      <a:pt x="74" y="288"/>
                    </a:cubicBezTo>
                    <a:cubicBezTo>
                      <a:pt x="74" y="288"/>
                      <a:pt x="74" y="288"/>
                      <a:pt x="74" y="288"/>
                    </a:cubicBezTo>
                    <a:cubicBezTo>
                      <a:pt x="74" y="287"/>
                      <a:pt x="75" y="287"/>
                      <a:pt x="75" y="286"/>
                    </a:cubicBezTo>
                    <a:cubicBezTo>
                      <a:pt x="75" y="286"/>
                      <a:pt x="75" y="285"/>
                      <a:pt x="76" y="285"/>
                    </a:cubicBezTo>
                    <a:cubicBezTo>
                      <a:pt x="78" y="280"/>
                      <a:pt x="80" y="274"/>
                      <a:pt x="83" y="269"/>
                    </a:cubicBezTo>
                    <a:cubicBezTo>
                      <a:pt x="86" y="263"/>
                      <a:pt x="90" y="257"/>
                      <a:pt x="93" y="251"/>
                    </a:cubicBezTo>
                    <a:cubicBezTo>
                      <a:pt x="93" y="251"/>
                      <a:pt x="93" y="250"/>
                      <a:pt x="93" y="250"/>
                    </a:cubicBezTo>
                    <a:cubicBezTo>
                      <a:pt x="93" y="250"/>
                      <a:pt x="93" y="250"/>
                      <a:pt x="93" y="250"/>
                    </a:cubicBezTo>
                    <a:cubicBezTo>
                      <a:pt x="93" y="250"/>
                      <a:pt x="93" y="250"/>
                      <a:pt x="93" y="250"/>
                    </a:cubicBezTo>
                    <a:close/>
                    <a:moveTo>
                      <a:pt x="101" y="236"/>
                    </a:moveTo>
                    <a:cubicBezTo>
                      <a:pt x="101" y="237"/>
                      <a:pt x="100" y="238"/>
                      <a:pt x="100" y="239"/>
                    </a:cubicBezTo>
                    <a:cubicBezTo>
                      <a:pt x="99" y="240"/>
                      <a:pt x="99" y="241"/>
                      <a:pt x="98" y="241"/>
                    </a:cubicBezTo>
                    <a:cubicBezTo>
                      <a:pt x="98" y="242"/>
                      <a:pt x="98" y="242"/>
                      <a:pt x="98" y="242"/>
                    </a:cubicBezTo>
                    <a:cubicBezTo>
                      <a:pt x="98" y="242"/>
                      <a:pt x="98" y="242"/>
                      <a:pt x="98" y="241"/>
                    </a:cubicBezTo>
                    <a:cubicBezTo>
                      <a:pt x="99" y="240"/>
                      <a:pt x="99" y="240"/>
                      <a:pt x="100" y="239"/>
                    </a:cubicBezTo>
                    <a:cubicBezTo>
                      <a:pt x="100" y="238"/>
                      <a:pt x="101" y="237"/>
                      <a:pt x="101" y="236"/>
                    </a:cubicBezTo>
                    <a:cubicBezTo>
                      <a:pt x="101" y="236"/>
                      <a:pt x="101" y="236"/>
                      <a:pt x="102" y="236"/>
                    </a:cubicBezTo>
                    <a:cubicBezTo>
                      <a:pt x="101" y="236"/>
                      <a:pt x="101" y="236"/>
                      <a:pt x="101" y="236"/>
                    </a:cubicBezTo>
                    <a:close/>
                    <a:moveTo>
                      <a:pt x="68" y="371"/>
                    </a:moveTo>
                    <a:cubicBezTo>
                      <a:pt x="71" y="361"/>
                      <a:pt x="74" y="352"/>
                      <a:pt x="78" y="342"/>
                    </a:cubicBezTo>
                    <a:cubicBezTo>
                      <a:pt x="85" y="324"/>
                      <a:pt x="93" y="307"/>
                      <a:pt x="102" y="290"/>
                    </a:cubicBezTo>
                    <a:cubicBezTo>
                      <a:pt x="104" y="287"/>
                      <a:pt x="107" y="283"/>
                      <a:pt x="109" y="279"/>
                    </a:cubicBezTo>
                    <a:cubicBezTo>
                      <a:pt x="109" y="279"/>
                      <a:pt x="109" y="279"/>
                      <a:pt x="109" y="279"/>
                    </a:cubicBezTo>
                    <a:cubicBezTo>
                      <a:pt x="109" y="279"/>
                      <a:pt x="109" y="279"/>
                      <a:pt x="110" y="279"/>
                    </a:cubicBezTo>
                    <a:cubicBezTo>
                      <a:pt x="109" y="279"/>
                      <a:pt x="109" y="279"/>
                      <a:pt x="109" y="279"/>
                    </a:cubicBezTo>
                    <a:cubicBezTo>
                      <a:pt x="109" y="279"/>
                      <a:pt x="109" y="279"/>
                      <a:pt x="109" y="279"/>
                    </a:cubicBezTo>
                    <a:cubicBezTo>
                      <a:pt x="103" y="292"/>
                      <a:pt x="98" y="304"/>
                      <a:pt x="92" y="317"/>
                    </a:cubicBezTo>
                    <a:cubicBezTo>
                      <a:pt x="87" y="330"/>
                      <a:pt x="81" y="344"/>
                      <a:pt x="75" y="358"/>
                    </a:cubicBezTo>
                    <a:cubicBezTo>
                      <a:pt x="72" y="367"/>
                      <a:pt x="69" y="375"/>
                      <a:pt x="66" y="384"/>
                    </a:cubicBezTo>
                    <a:cubicBezTo>
                      <a:pt x="63" y="397"/>
                      <a:pt x="59" y="411"/>
                      <a:pt x="56" y="424"/>
                    </a:cubicBezTo>
                    <a:cubicBezTo>
                      <a:pt x="55" y="426"/>
                      <a:pt x="55" y="427"/>
                      <a:pt x="55" y="429"/>
                    </a:cubicBezTo>
                    <a:cubicBezTo>
                      <a:pt x="54" y="437"/>
                      <a:pt x="52" y="445"/>
                      <a:pt x="51" y="453"/>
                    </a:cubicBezTo>
                    <a:cubicBezTo>
                      <a:pt x="50" y="463"/>
                      <a:pt x="48" y="472"/>
                      <a:pt x="47" y="481"/>
                    </a:cubicBezTo>
                    <a:cubicBezTo>
                      <a:pt x="46" y="487"/>
                      <a:pt x="46" y="493"/>
                      <a:pt x="45" y="499"/>
                    </a:cubicBezTo>
                    <a:cubicBezTo>
                      <a:pt x="45" y="499"/>
                      <a:pt x="45" y="500"/>
                      <a:pt x="45" y="500"/>
                    </a:cubicBezTo>
                    <a:cubicBezTo>
                      <a:pt x="45" y="500"/>
                      <a:pt x="45" y="500"/>
                      <a:pt x="45" y="500"/>
                    </a:cubicBezTo>
                    <a:cubicBezTo>
                      <a:pt x="45" y="501"/>
                      <a:pt x="45" y="502"/>
                      <a:pt x="45" y="503"/>
                    </a:cubicBezTo>
                    <a:cubicBezTo>
                      <a:pt x="45" y="512"/>
                      <a:pt x="45" y="522"/>
                      <a:pt x="44" y="531"/>
                    </a:cubicBezTo>
                    <a:cubicBezTo>
                      <a:pt x="43" y="539"/>
                      <a:pt x="42" y="546"/>
                      <a:pt x="42" y="553"/>
                    </a:cubicBezTo>
                    <a:cubicBezTo>
                      <a:pt x="42" y="553"/>
                      <a:pt x="42" y="553"/>
                      <a:pt x="42" y="554"/>
                    </a:cubicBezTo>
                    <a:cubicBezTo>
                      <a:pt x="42" y="554"/>
                      <a:pt x="42" y="554"/>
                      <a:pt x="42" y="554"/>
                    </a:cubicBezTo>
                    <a:cubicBezTo>
                      <a:pt x="42" y="554"/>
                      <a:pt x="42" y="554"/>
                      <a:pt x="42" y="554"/>
                    </a:cubicBezTo>
                    <a:cubicBezTo>
                      <a:pt x="42" y="554"/>
                      <a:pt x="42" y="554"/>
                      <a:pt x="42" y="554"/>
                    </a:cubicBezTo>
                    <a:cubicBezTo>
                      <a:pt x="42" y="554"/>
                      <a:pt x="42" y="554"/>
                      <a:pt x="42" y="554"/>
                    </a:cubicBezTo>
                    <a:cubicBezTo>
                      <a:pt x="42" y="553"/>
                      <a:pt x="42" y="553"/>
                      <a:pt x="42" y="553"/>
                    </a:cubicBezTo>
                    <a:cubicBezTo>
                      <a:pt x="42" y="548"/>
                      <a:pt x="42" y="543"/>
                      <a:pt x="42" y="538"/>
                    </a:cubicBezTo>
                    <a:cubicBezTo>
                      <a:pt x="42" y="530"/>
                      <a:pt x="43" y="521"/>
                      <a:pt x="44" y="513"/>
                    </a:cubicBezTo>
                    <a:cubicBezTo>
                      <a:pt x="44" y="509"/>
                      <a:pt x="45" y="504"/>
                      <a:pt x="45" y="500"/>
                    </a:cubicBezTo>
                    <a:cubicBezTo>
                      <a:pt x="45" y="500"/>
                      <a:pt x="45" y="500"/>
                      <a:pt x="45" y="500"/>
                    </a:cubicBezTo>
                    <a:cubicBezTo>
                      <a:pt x="45" y="500"/>
                      <a:pt x="45" y="499"/>
                      <a:pt x="45" y="499"/>
                    </a:cubicBezTo>
                    <a:cubicBezTo>
                      <a:pt x="45" y="490"/>
                      <a:pt x="45" y="481"/>
                      <a:pt x="46" y="471"/>
                    </a:cubicBezTo>
                    <a:cubicBezTo>
                      <a:pt x="47" y="461"/>
                      <a:pt x="49" y="451"/>
                      <a:pt x="50" y="442"/>
                    </a:cubicBezTo>
                    <a:cubicBezTo>
                      <a:pt x="52" y="431"/>
                      <a:pt x="55" y="419"/>
                      <a:pt x="57" y="408"/>
                    </a:cubicBezTo>
                    <a:cubicBezTo>
                      <a:pt x="60" y="396"/>
                      <a:pt x="64" y="384"/>
                      <a:pt x="68" y="371"/>
                    </a:cubicBezTo>
                    <a:close/>
                    <a:moveTo>
                      <a:pt x="41" y="519"/>
                    </a:moveTo>
                    <a:cubicBezTo>
                      <a:pt x="41" y="521"/>
                      <a:pt x="41" y="522"/>
                      <a:pt x="41" y="524"/>
                    </a:cubicBezTo>
                    <a:cubicBezTo>
                      <a:pt x="40" y="534"/>
                      <a:pt x="39" y="545"/>
                      <a:pt x="39" y="556"/>
                    </a:cubicBezTo>
                    <a:cubicBezTo>
                      <a:pt x="38" y="568"/>
                      <a:pt x="38" y="579"/>
                      <a:pt x="38" y="590"/>
                    </a:cubicBezTo>
                    <a:cubicBezTo>
                      <a:pt x="38" y="594"/>
                      <a:pt x="37" y="598"/>
                      <a:pt x="36" y="602"/>
                    </a:cubicBezTo>
                    <a:cubicBezTo>
                      <a:pt x="36" y="602"/>
                      <a:pt x="37" y="602"/>
                      <a:pt x="37" y="603"/>
                    </a:cubicBezTo>
                    <a:cubicBezTo>
                      <a:pt x="36" y="603"/>
                      <a:pt x="36" y="603"/>
                      <a:pt x="36" y="603"/>
                    </a:cubicBezTo>
                    <a:cubicBezTo>
                      <a:pt x="36" y="603"/>
                      <a:pt x="36" y="603"/>
                      <a:pt x="36" y="603"/>
                    </a:cubicBezTo>
                    <a:cubicBezTo>
                      <a:pt x="36" y="602"/>
                      <a:pt x="36" y="602"/>
                      <a:pt x="36" y="602"/>
                    </a:cubicBezTo>
                    <a:cubicBezTo>
                      <a:pt x="36" y="599"/>
                      <a:pt x="35" y="595"/>
                      <a:pt x="35" y="591"/>
                    </a:cubicBezTo>
                    <a:cubicBezTo>
                      <a:pt x="31" y="565"/>
                      <a:pt x="31" y="538"/>
                      <a:pt x="32" y="511"/>
                    </a:cubicBezTo>
                    <a:cubicBezTo>
                      <a:pt x="32" y="505"/>
                      <a:pt x="34" y="499"/>
                      <a:pt x="34" y="493"/>
                    </a:cubicBezTo>
                    <a:cubicBezTo>
                      <a:pt x="35" y="482"/>
                      <a:pt x="36" y="472"/>
                      <a:pt x="39" y="461"/>
                    </a:cubicBezTo>
                    <a:cubicBezTo>
                      <a:pt x="40" y="459"/>
                      <a:pt x="40" y="457"/>
                      <a:pt x="41" y="455"/>
                    </a:cubicBezTo>
                    <a:cubicBezTo>
                      <a:pt x="44" y="439"/>
                      <a:pt x="48" y="423"/>
                      <a:pt x="54" y="408"/>
                    </a:cubicBezTo>
                    <a:cubicBezTo>
                      <a:pt x="52" y="418"/>
                      <a:pt x="50" y="428"/>
                      <a:pt x="48" y="438"/>
                    </a:cubicBezTo>
                    <a:cubicBezTo>
                      <a:pt x="47" y="441"/>
                      <a:pt x="46" y="445"/>
                      <a:pt x="46" y="449"/>
                    </a:cubicBezTo>
                    <a:cubicBezTo>
                      <a:pt x="45" y="462"/>
                      <a:pt x="43" y="474"/>
                      <a:pt x="42" y="487"/>
                    </a:cubicBezTo>
                    <a:cubicBezTo>
                      <a:pt x="42" y="497"/>
                      <a:pt x="41" y="508"/>
                      <a:pt x="41" y="519"/>
                    </a:cubicBezTo>
                    <a:close/>
                    <a:moveTo>
                      <a:pt x="129" y="254"/>
                    </a:moveTo>
                    <a:cubicBezTo>
                      <a:pt x="128" y="254"/>
                      <a:pt x="128" y="254"/>
                      <a:pt x="128" y="254"/>
                    </a:cubicBezTo>
                    <a:cubicBezTo>
                      <a:pt x="127" y="256"/>
                      <a:pt x="126" y="259"/>
                      <a:pt x="125" y="261"/>
                    </a:cubicBezTo>
                    <a:cubicBezTo>
                      <a:pt x="116" y="274"/>
                      <a:pt x="111" y="290"/>
                      <a:pt x="105" y="306"/>
                    </a:cubicBezTo>
                    <a:cubicBezTo>
                      <a:pt x="103" y="313"/>
                      <a:pt x="101" y="320"/>
                      <a:pt x="98" y="327"/>
                    </a:cubicBezTo>
                    <a:cubicBezTo>
                      <a:pt x="96" y="333"/>
                      <a:pt x="93" y="340"/>
                      <a:pt x="90" y="346"/>
                    </a:cubicBezTo>
                    <a:cubicBezTo>
                      <a:pt x="87" y="355"/>
                      <a:pt x="84" y="363"/>
                      <a:pt x="82" y="371"/>
                    </a:cubicBezTo>
                    <a:cubicBezTo>
                      <a:pt x="77" y="384"/>
                      <a:pt x="73" y="396"/>
                      <a:pt x="69" y="409"/>
                    </a:cubicBezTo>
                    <a:cubicBezTo>
                      <a:pt x="66" y="418"/>
                      <a:pt x="64" y="427"/>
                      <a:pt x="62" y="436"/>
                    </a:cubicBezTo>
                    <a:cubicBezTo>
                      <a:pt x="61" y="443"/>
                      <a:pt x="60" y="450"/>
                      <a:pt x="59" y="458"/>
                    </a:cubicBezTo>
                    <a:cubicBezTo>
                      <a:pt x="57" y="467"/>
                      <a:pt x="56" y="477"/>
                      <a:pt x="55" y="486"/>
                    </a:cubicBezTo>
                    <a:cubicBezTo>
                      <a:pt x="54" y="497"/>
                      <a:pt x="52" y="508"/>
                      <a:pt x="51" y="519"/>
                    </a:cubicBezTo>
                    <a:cubicBezTo>
                      <a:pt x="50" y="532"/>
                      <a:pt x="49" y="544"/>
                      <a:pt x="48" y="556"/>
                    </a:cubicBezTo>
                    <a:cubicBezTo>
                      <a:pt x="47" y="569"/>
                      <a:pt x="45" y="582"/>
                      <a:pt x="44" y="595"/>
                    </a:cubicBezTo>
                    <a:cubicBezTo>
                      <a:pt x="43" y="597"/>
                      <a:pt x="43" y="600"/>
                      <a:pt x="42" y="603"/>
                    </a:cubicBezTo>
                    <a:cubicBezTo>
                      <a:pt x="42" y="603"/>
                      <a:pt x="42" y="603"/>
                      <a:pt x="42" y="602"/>
                    </a:cubicBezTo>
                    <a:cubicBezTo>
                      <a:pt x="42" y="598"/>
                      <a:pt x="42" y="594"/>
                      <a:pt x="42" y="590"/>
                    </a:cubicBezTo>
                    <a:cubicBezTo>
                      <a:pt x="43" y="583"/>
                      <a:pt x="43" y="575"/>
                      <a:pt x="44" y="568"/>
                    </a:cubicBezTo>
                    <a:cubicBezTo>
                      <a:pt x="44" y="560"/>
                      <a:pt x="46" y="553"/>
                      <a:pt x="46" y="545"/>
                    </a:cubicBezTo>
                    <a:cubicBezTo>
                      <a:pt x="48" y="528"/>
                      <a:pt x="48" y="512"/>
                      <a:pt x="49" y="495"/>
                    </a:cubicBezTo>
                    <a:cubicBezTo>
                      <a:pt x="50" y="488"/>
                      <a:pt x="50" y="481"/>
                      <a:pt x="51" y="474"/>
                    </a:cubicBezTo>
                    <a:cubicBezTo>
                      <a:pt x="52" y="467"/>
                      <a:pt x="54" y="459"/>
                      <a:pt x="55" y="452"/>
                    </a:cubicBezTo>
                    <a:cubicBezTo>
                      <a:pt x="57" y="441"/>
                      <a:pt x="59" y="430"/>
                      <a:pt x="61" y="420"/>
                    </a:cubicBezTo>
                    <a:cubicBezTo>
                      <a:pt x="63" y="411"/>
                      <a:pt x="66" y="402"/>
                      <a:pt x="68" y="393"/>
                    </a:cubicBezTo>
                    <a:cubicBezTo>
                      <a:pt x="71" y="380"/>
                      <a:pt x="75" y="367"/>
                      <a:pt x="80" y="355"/>
                    </a:cubicBezTo>
                    <a:cubicBezTo>
                      <a:pt x="86" y="341"/>
                      <a:pt x="92" y="327"/>
                      <a:pt x="98" y="314"/>
                    </a:cubicBezTo>
                    <a:cubicBezTo>
                      <a:pt x="101" y="305"/>
                      <a:pt x="105" y="296"/>
                      <a:pt x="109" y="287"/>
                    </a:cubicBezTo>
                    <a:cubicBezTo>
                      <a:pt x="114" y="278"/>
                      <a:pt x="119" y="269"/>
                      <a:pt x="124" y="260"/>
                    </a:cubicBezTo>
                    <a:cubicBezTo>
                      <a:pt x="125" y="258"/>
                      <a:pt x="127" y="256"/>
                      <a:pt x="128" y="254"/>
                    </a:cubicBezTo>
                    <a:cubicBezTo>
                      <a:pt x="128" y="254"/>
                      <a:pt x="128" y="254"/>
                      <a:pt x="129" y="254"/>
                    </a:cubicBezTo>
                    <a:cubicBezTo>
                      <a:pt x="129" y="254"/>
                      <a:pt x="129" y="254"/>
                      <a:pt x="129" y="254"/>
                    </a:cubicBezTo>
                    <a:cubicBezTo>
                      <a:pt x="129" y="254"/>
                      <a:pt x="129" y="254"/>
                      <a:pt x="129" y="254"/>
                    </a:cubicBezTo>
                    <a:close/>
                    <a:moveTo>
                      <a:pt x="104" y="708"/>
                    </a:moveTo>
                    <a:cubicBezTo>
                      <a:pt x="104" y="708"/>
                      <a:pt x="104" y="708"/>
                      <a:pt x="104" y="708"/>
                    </a:cubicBezTo>
                    <a:cubicBezTo>
                      <a:pt x="103" y="708"/>
                      <a:pt x="103" y="708"/>
                      <a:pt x="103" y="708"/>
                    </a:cubicBezTo>
                    <a:lnTo>
                      <a:pt x="104" y="708"/>
                    </a:lnTo>
                    <a:close/>
                    <a:moveTo>
                      <a:pt x="103" y="685"/>
                    </a:moveTo>
                    <a:cubicBezTo>
                      <a:pt x="103" y="686"/>
                      <a:pt x="103" y="687"/>
                      <a:pt x="103" y="687"/>
                    </a:cubicBezTo>
                    <a:cubicBezTo>
                      <a:pt x="103" y="687"/>
                      <a:pt x="103" y="688"/>
                      <a:pt x="103" y="688"/>
                    </a:cubicBezTo>
                    <a:cubicBezTo>
                      <a:pt x="103" y="688"/>
                      <a:pt x="103" y="687"/>
                      <a:pt x="103" y="687"/>
                    </a:cubicBezTo>
                    <a:cubicBezTo>
                      <a:pt x="103" y="687"/>
                      <a:pt x="103" y="686"/>
                      <a:pt x="103" y="685"/>
                    </a:cubicBezTo>
                    <a:cubicBezTo>
                      <a:pt x="103" y="685"/>
                      <a:pt x="103" y="685"/>
                      <a:pt x="103" y="685"/>
                    </a:cubicBezTo>
                    <a:cubicBezTo>
                      <a:pt x="103" y="685"/>
                      <a:pt x="103" y="685"/>
                      <a:pt x="103" y="685"/>
                    </a:cubicBezTo>
                    <a:close/>
                    <a:moveTo>
                      <a:pt x="102" y="670"/>
                    </a:moveTo>
                    <a:cubicBezTo>
                      <a:pt x="102" y="671"/>
                      <a:pt x="102" y="671"/>
                      <a:pt x="102" y="672"/>
                    </a:cubicBezTo>
                    <a:cubicBezTo>
                      <a:pt x="102" y="672"/>
                      <a:pt x="102" y="673"/>
                      <a:pt x="102" y="674"/>
                    </a:cubicBezTo>
                    <a:cubicBezTo>
                      <a:pt x="102" y="675"/>
                      <a:pt x="102" y="675"/>
                      <a:pt x="102" y="676"/>
                    </a:cubicBezTo>
                    <a:cubicBezTo>
                      <a:pt x="102" y="677"/>
                      <a:pt x="103" y="678"/>
                      <a:pt x="103" y="678"/>
                    </a:cubicBezTo>
                    <a:cubicBezTo>
                      <a:pt x="103" y="679"/>
                      <a:pt x="103" y="680"/>
                      <a:pt x="103" y="681"/>
                    </a:cubicBezTo>
                    <a:cubicBezTo>
                      <a:pt x="103" y="681"/>
                      <a:pt x="103" y="681"/>
                      <a:pt x="103" y="681"/>
                    </a:cubicBezTo>
                    <a:cubicBezTo>
                      <a:pt x="103" y="681"/>
                      <a:pt x="103" y="681"/>
                      <a:pt x="103" y="681"/>
                    </a:cubicBezTo>
                    <a:cubicBezTo>
                      <a:pt x="103" y="680"/>
                      <a:pt x="103" y="679"/>
                      <a:pt x="103" y="678"/>
                    </a:cubicBezTo>
                    <a:cubicBezTo>
                      <a:pt x="102" y="678"/>
                      <a:pt x="102" y="677"/>
                      <a:pt x="102" y="676"/>
                    </a:cubicBezTo>
                    <a:cubicBezTo>
                      <a:pt x="102" y="675"/>
                      <a:pt x="102" y="675"/>
                      <a:pt x="102" y="674"/>
                    </a:cubicBezTo>
                    <a:cubicBezTo>
                      <a:pt x="102" y="673"/>
                      <a:pt x="102" y="672"/>
                      <a:pt x="102" y="672"/>
                    </a:cubicBezTo>
                    <a:cubicBezTo>
                      <a:pt x="102" y="671"/>
                      <a:pt x="102" y="671"/>
                      <a:pt x="102" y="670"/>
                    </a:cubicBezTo>
                    <a:cubicBezTo>
                      <a:pt x="102" y="670"/>
                      <a:pt x="102" y="670"/>
                      <a:pt x="102" y="670"/>
                    </a:cubicBezTo>
                    <a:cubicBezTo>
                      <a:pt x="102" y="670"/>
                      <a:pt x="102" y="670"/>
                      <a:pt x="102" y="670"/>
                    </a:cubicBezTo>
                    <a:close/>
                    <a:moveTo>
                      <a:pt x="97" y="713"/>
                    </a:moveTo>
                    <a:cubicBezTo>
                      <a:pt x="97" y="713"/>
                      <a:pt x="97" y="713"/>
                      <a:pt x="97" y="713"/>
                    </a:cubicBezTo>
                    <a:cubicBezTo>
                      <a:pt x="97" y="712"/>
                      <a:pt x="96" y="711"/>
                      <a:pt x="96" y="711"/>
                    </a:cubicBezTo>
                    <a:cubicBezTo>
                      <a:pt x="93" y="702"/>
                      <a:pt x="90" y="694"/>
                      <a:pt x="88" y="686"/>
                    </a:cubicBezTo>
                    <a:cubicBezTo>
                      <a:pt x="85" y="676"/>
                      <a:pt x="83" y="666"/>
                      <a:pt x="81" y="656"/>
                    </a:cubicBezTo>
                    <a:cubicBezTo>
                      <a:pt x="78" y="643"/>
                      <a:pt x="76" y="630"/>
                      <a:pt x="74" y="617"/>
                    </a:cubicBezTo>
                    <a:cubicBezTo>
                      <a:pt x="72" y="605"/>
                      <a:pt x="70" y="593"/>
                      <a:pt x="70" y="580"/>
                    </a:cubicBezTo>
                    <a:cubicBezTo>
                      <a:pt x="70" y="568"/>
                      <a:pt x="70" y="557"/>
                      <a:pt x="70" y="545"/>
                    </a:cubicBezTo>
                    <a:cubicBezTo>
                      <a:pt x="71" y="533"/>
                      <a:pt x="71" y="521"/>
                      <a:pt x="72" y="510"/>
                    </a:cubicBezTo>
                    <a:cubicBezTo>
                      <a:pt x="72" y="500"/>
                      <a:pt x="73" y="490"/>
                      <a:pt x="74" y="481"/>
                    </a:cubicBezTo>
                    <a:cubicBezTo>
                      <a:pt x="75" y="468"/>
                      <a:pt x="78" y="456"/>
                      <a:pt x="80" y="444"/>
                    </a:cubicBezTo>
                    <a:cubicBezTo>
                      <a:pt x="81" y="437"/>
                      <a:pt x="83" y="429"/>
                      <a:pt x="85" y="422"/>
                    </a:cubicBezTo>
                    <a:cubicBezTo>
                      <a:pt x="88" y="411"/>
                      <a:pt x="92" y="401"/>
                      <a:pt x="95" y="391"/>
                    </a:cubicBezTo>
                    <a:cubicBezTo>
                      <a:pt x="98" y="384"/>
                      <a:pt x="100" y="376"/>
                      <a:pt x="103" y="370"/>
                    </a:cubicBezTo>
                    <a:cubicBezTo>
                      <a:pt x="110" y="355"/>
                      <a:pt x="118" y="343"/>
                      <a:pt x="128" y="331"/>
                    </a:cubicBezTo>
                    <a:cubicBezTo>
                      <a:pt x="129" y="330"/>
                      <a:pt x="130" y="329"/>
                      <a:pt x="132" y="327"/>
                    </a:cubicBezTo>
                    <a:cubicBezTo>
                      <a:pt x="132" y="327"/>
                      <a:pt x="132" y="327"/>
                      <a:pt x="132" y="327"/>
                    </a:cubicBezTo>
                    <a:cubicBezTo>
                      <a:pt x="132" y="327"/>
                      <a:pt x="133" y="326"/>
                      <a:pt x="133" y="326"/>
                    </a:cubicBezTo>
                    <a:cubicBezTo>
                      <a:pt x="133" y="326"/>
                      <a:pt x="133" y="326"/>
                      <a:pt x="133" y="326"/>
                    </a:cubicBezTo>
                    <a:cubicBezTo>
                      <a:pt x="133" y="326"/>
                      <a:pt x="132" y="327"/>
                      <a:pt x="132" y="327"/>
                    </a:cubicBezTo>
                    <a:cubicBezTo>
                      <a:pt x="132" y="327"/>
                      <a:pt x="132" y="327"/>
                      <a:pt x="132" y="327"/>
                    </a:cubicBezTo>
                    <a:cubicBezTo>
                      <a:pt x="130" y="330"/>
                      <a:pt x="128" y="333"/>
                      <a:pt x="126" y="336"/>
                    </a:cubicBezTo>
                    <a:cubicBezTo>
                      <a:pt x="122" y="343"/>
                      <a:pt x="118" y="349"/>
                      <a:pt x="114" y="356"/>
                    </a:cubicBezTo>
                    <a:cubicBezTo>
                      <a:pt x="109" y="366"/>
                      <a:pt x="103" y="376"/>
                      <a:pt x="99" y="387"/>
                    </a:cubicBezTo>
                    <a:cubicBezTo>
                      <a:pt x="95" y="396"/>
                      <a:pt x="91" y="405"/>
                      <a:pt x="89" y="415"/>
                    </a:cubicBezTo>
                    <a:cubicBezTo>
                      <a:pt x="89" y="418"/>
                      <a:pt x="89" y="421"/>
                      <a:pt x="88" y="424"/>
                    </a:cubicBezTo>
                    <a:cubicBezTo>
                      <a:pt x="86" y="434"/>
                      <a:pt x="84" y="444"/>
                      <a:pt x="82" y="455"/>
                    </a:cubicBezTo>
                    <a:cubicBezTo>
                      <a:pt x="79" y="468"/>
                      <a:pt x="77" y="480"/>
                      <a:pt x="75" y="493"/>
                    </a:cubicBezTo>
                    <a:cubicBezTo>
                      <a:pt x="72" y="509"/>
                      <a:pt x="73" y="525"/>
                      <a:pt x="74" y="541"/>
                    </a:cubicBezTo>
                    <a:cubicBezTo>
                      <a:pt x="75" y="558"/>
                      <a:pt x="77" y="575"/>
                      <a:pt x="78" y="592"/>
                    </a:cubicBezTo>
                    <a:cubicBezTo>
                      <a:pt x="79" y="600"/>
                      <a:pt x="79" y="609"/>
                      <a:pt x="80" y="617"/>
                    </a:cubicBezTo>
                    <a:cubicBezTo>
                      <a:pt x="81" y="628"/>
                      <a:pt x="83" y="639"/>
                      <a:pt x="84" y="650"/>
                    </a:cubicBezTo>
                    <a:cubicBezTo>
                      <a:pt x="87" y="663"/>
                      <a:pt x="88" y="677"/>
                      <a:pt x="92" y="689"/>
                    </a:cubicBezTo>
                    <a:cubicBezTo>
                      <a:pt x="95" y="697"/>
                      <a:pt x="96" y="704"/>
                      <a:pt x="97" y="713"/>
                    </a:cubicBezTo>
                    <a:cubicBezTo>
                      <a:pt x="97" y="713"/>
                      <a:pt x="97" y="713"/>
                      <a:pt x="97" y="713"/>
                    </a:cubicBezTo>
                    <a:close/>
                    <a:moveTo>
                      <a:pt x="98" y="707"/>
                    </a:moveTo>
                    <a:cubicBezTo>
                      <a:pt x="98" y="705"/>
                      <a:pt x="98" y="702"/>
                      <a:pt x="98" y="700"/>
                    </a:cubicBezTo>
                    <a:cubicBezTo>
                      <a:pt x="97" y="696"/>
                      <a:pt x="95" y="693"/>
                      <a:pt x="95" y="690"/>
                    </a:cubicBezTo>
                    <a:cubicBezTo>
                      <a:pt x="93" y="684"/>
                      <a:pt x="91" y="678"/>
                      <a:pt x="91" y="672"/>
                    </a:cubicBezTo>
                    <a:cubicBezTo>
                      <a:pt x="88" y="660"/>
                      <a:pt x="87" y="648"/>
                      <a:pt x="85" y="636"/>
                    </a:cubicBezTo>
                    <a:cubicBezTo>
                      <a:pt x="84" y="628"/>
                      <a:pt x="82" y="620"/>
                      <a:pt x="82" y="612"/>
                    </a:cubicBezTo>
                    <a:cubicBezTo>
                      <a:pt x="80" y="592"/>
                      <a:pt x="79" y="572"/>
                      <a:pt x="77" y="552"/>
                    </a:cubicBezTo>
                    <a:cubicBezTo>
                      <a:pt x="76" y="534"/>
                      <a:pt x="74" y="516"/>
                      <a:pt x="77" y="498"/>
                    </a:cubicBezTo>
                    <a:cubicBezTo>
                      <a:pt x="78" y="492"/>
                      <a:pt x="79" y="486"/>
                      <a:pt x="80" y="480"/>
                    </a:cubicBezTo>
                    <a:cubicBezTo>
                      <a:pt x="82" y="465"/>
                      <a:pt x="85" y="449"/>
                      <a:pt x="89" y="434"/>
                    </a:cubicBezTo>
                    <a:cubicBezTo>
                      <a:pt x="90" y="429"/>
                      <a:pt x="90" y="424"/>
                      <a:pt x="91" y="419"/>
                    </a:cubicBezTo>
                    <a:cubicBezTo>
                      <a:pt x="92" y="415"/>
                      <a:pt x="93" y="411"/>
                      <a:pt x="94" y="407"/>
                    </a:cubicBezTo>
                    <a:cubicBezTo>
                      <a:pt x="95" y="403"/>
                      <a:pt x="97" y="399"/>
                      <a:pt x="99" y="395"/>
                    </a:cubicBezTo>
                    <a:cubicBezTo>
                      <a:pt x="102" y="384"/>
                      <a:pt x="107" y="375"/>
                      <a:pt x="112" y="366"/>
                    </a:cubicBezTo>
                    <a:cubicBezTo>
                      <a:pt x="112" y="367"/>
                      <a:pt x="112" y="368"/>
                      <a:pt x="111" y="369"/>
                    </a:cubicBezTo>
                    <a:cubicBezTo>
                      <a:pt x="107" y="379"/>
                      <a:pt x="102" y="389"/>
                      <a:pt x="99" y="400"/>
                    </a:cubicBezTo>
                    <a:cubicBezTo>
                      <a:pt x="96" y="411"/>
                      <a:pt x="93" y="421"/>
                      <a:pt x="91" y="431"/>
                    </a:cubicBezTo>
                    <a:cubicBezTo>
                      <a:pt x="86" y="448"/>
                      <a:pt x="84" y="465"/>
                      <a:pt x="81" y="482"/>
                    </a:cubicBezTo>
                    <a:cubicBezTo>
                      <a:pt x="79" y="502"/>
                      <a:pt x="80" y="522"/>
                      <a:pt x="81" y="542"/>
                    </a:cubicBezTo>
                    <a:cubicBezTo>
                      <a:pt x="81" y="557"/>
                      <a:pt x="82" y="572"/>
                      <a:pt x="84" y="587"/>
                    </a:cubicBezTo>
                    <a:cubicBezTo>
                      <a:pt x="86" y="612"/>
                      <a:pt x="89" y="637"/>
                      <a:pt x="91" y="662"/>
                    </a:cubicBezTo>
                    <a:cubicBezTo>
                      <a:pt x="93" y="674"/>
                      <a:pt x="94" y="686"/>
                      <a:pt x="98" y="697"/>
                    </a:cubicBezTo>
                    <a:cubicBezTo>
                      <a:pt x="98" y="698"/>
                      <a:pt x="98" y="699"/>
                      <a:pt x="98" y="700"/>
                    </a:cubicBezTo>
                    <a:cubicBezTo>
                      <a:pt x="98" y="702"/>
                      <a:pt x="99" y="705"/>
                      <a:pt x="99" y="707"/>
                    </a:cubicBezTo>
                    <a:cubicBezTo>
                      <a:pt x="99" y="707"/>
                      <a:pt x="99" y="707"/>
                      <a:pt x="98" y="707"/>
                    </a:cubicBezTo>
                    <a:close/>
                    <a:moveTo>
                      <a:pt x="101" y="699"/>
                    </a:moveTo>
                    <a:cubicBezTo>
                      <a:pt x="101" y="698"/>
                      <a:pt x="101" y="698"/>
                      <a:pt x="100" y="697"/>
                    </a:cubicBezTo>
                    <a:cubicBezTo>
                      <a:pt x="100" y="697"/>
                      <a:pt x="100" y="697"/>
                      <a:pt x="100" y="697"/>
                    </a:cubicBezTo>
                    <a:cubicBezTo>
                      <a:pt x="99" y="692"/>
                      <a:pt x="98" y="688"/>
                      <a:pt x="97" y="683"/>
                    </a:cubicBezTo>
                    <a:cubicBezTo>
                      <a:pt x="96" y="677"/>
                      <a:pt x="95" y="670"/>
                      <a:pt x="95" y="663"/>
                    </a:cubicBezTo>
                    <a:cubicBezTo>
                      <a:pt x="93" y="647"/>
                      <a:pt x="91" y="631"/>
                      <a:pt x="89" y="615"/>
                    </a:cubicBezTo>
                    <a:cubicBezTo>
                      <a:pt x="88" y="599"/>
                      <a:pt x="86" y="582"/>
                      <a:pt x="85" y="566"/>
                    </a:cubicBezTo>
                    <a:cubicBezTo>
                      <a:pt x="84" y="552"/>
                      <a:pt x="84" y="537"/>
                      <a:pt x="83" y="523"/>
                    </a:cubicBezTo>
                    <a:cubicBezTo>
                      <a:pt x="82" y="507"/>
                      <a:pt x="83" y="491"/>
                      <a:pt x="85" y="476"/>
                    </a:cubicBezTo>
                    <a:cubicBezTo>
                      <a:pt x="88" y="463"/>
                      <a:pt x="89" y="451"/>
                      <a:pt x="92" y="439"/>
                    </a:cubicBezTo>
                    <a:cubicBezTo>
                      <a:pt x="98" y="416"/>
                      <a:pt x="104" y="394"/>
                      <a:pt x="113" y="373"/>
                    </a:cubicBezTo>
                    <a:cubicBezTo>
                      <a:pt x="118" y="361"/>
                      <a:pt x="124" y="351"/>
                      <a:pt x="130" y="340"/>
                    </a:cubicBezTo>
                    <a:cubicBezTo>
                      <a:pt x="130" y="339"/>
                      <a:pt x="131" y="339"/>
                      <a:pt x="131" y="338"/>
                    </a:cubicBezTo>
                    <a:cubicBezTo>
                      <a:pt x="131" y="340"/>
                      <a:pt x="130" y="341"/>
                      <a:pt x="130" y="343"/>
                    </a:cubicBezTo>
                    <a:cubicBezTo>
                      <a:pt x="126" y="351"/>
                      <a:pt x="121" y="358"/>
                      <a:pt x="119" y="367"/>
                    </a:cubicBezTo>
                    <a:cubicBezTo>
                      <a:pt x="116" y="375"/>
                      <a:pt x="112" y="382"/>
                      <a:pt x="110" y="390"/>
                    </a:cubicBezTo>
                    <a:cubicBezTo>
                      <a:pt x="106" y="402"/>
                      <a:pt x="101" y="414"/>
                      <a:pt x="98" y="427"/>
                    </a:cubicBezTo>
                    <a:cubicBezTo>
                      <a:pt x="98" y="430"/>
                      <a:pt x="97" y="433"/>
                      <a:pt x="96" y="436"/>
                    </a:cubicBezTo>
                    <a:cubicBezTo>
                      <a:pt x="95" y="438"/>
                      <a:pt x="95" y="440"/>
                      <a:pt x="95" y="442"/>
                    </a:cubicBezTo>
                    <a:cubicBezTo>
                      <a:pt x="93" y="454"/>
                      <a:pt x="92" y="466"/>
                      <a:pt x="90" y="478"/>
                    </a:cubicBezTo>
                    <a:cubicBezTo>
                      <a:pt x="88" y="493"/>
                      <a:pt x="86" y="509"/>
                      <a:pt x="86" y="524"/>
                    </a:cubicBezTo>
                    <a:cubicBezTo>
                      <a:pt x="87" y="551"/>
                      <a:pt x="87" y="577"/>
                      <a:pt x="90" y="603"/>
                    </a:cubicBezTo>
                    <a:cubicBezTo>
                      <a:pt x="92" y="618"/>
                      <a:pt x="93" y="632"/>
                      <a:pt x="96" y="647"/>
                    </a:cubicBezTo>
                    <a:cubicBezTo>
                      <a:pt x="98" y="662"/>
                      <a:pt x="99" y="679"/>
                      <a:pt x="101" y="694"/>
                    </a:cubicBezTo>
                    <a:cubicBezTo>
                      <a:pt x="101" y="695"/>
                      <a:pt x="101" y="696"/>
                      <a:pt x="100" y="697"/>
                    </a:cubicBezTo>
                    <a:cubicBezTo>
                      <a:pt x="100" y="697"/>
                      <a:pt x="101" y="697"/>
                      <a:pt x="101" y="697"/>
                    </a:cubicBezTo>
                    <a:cubicBezTo>
                      <a:pt x="101" y="698"/>
                      <a:pt x="101" y="698"/>
                      <a:pt x="101" y="699"/>
                    </a:cubicBezTo>
                    <a:cubicBezTo>
                      <a:pt x="101" y="699"/>
                      <a:pt x="101" y="699"/>
                      <a:pt x="101" y="699"/>
                    </a:cubicBezTo>
                    <a:cubicBezTo>
                      <a:pt x="101" y="699"/>
                      <a:pt x="101" y="699"/>
                      <a:pt x="101" y="699"/>
                    </a:cubicBezTo>
                    <a:close/>
                    <a:moveTo>
                      <a:pt x="101" y="666"/>
                    </a:moveTo>
                    <a:cubicBezTo>
                      <a:pt x="101" y="666"/>
                      <a:pt x="101" y="666"/>
                      <a:pt x="101" y="666"/>
                    </a:cubicBezTo>
                    <a:cubicBezTo>
                      <a:pt x="101" y="666"/>
                      <a:pt x="101" y="666"/>
                      <a:pt x="101" y="666"/>
                    </a:cubicBezTo>
                    <a:cubicBezTo>
                      <a:pt x="101" y="666"/>
                      <a:pt x="101" y="666"/>
                      <a:pt x="101" y="666"/>
                    </a:cubicBezTo>
                    <a:close/>
                    <a:moveTo>
                      <a:pt x="132" y="346"/>
                    </a:moveTo>
                    <a:cubicBezTo>
                      <a:pt x="132" y="346"/>
                      <a:pt x="132" y="346"/>
                      <a:pt x="132" y="346"/>
                    </a:cubicBezTo>
                    <a:cubicBezTo>
                      <a:pt x="132" y="346"/>
                      <a:pt x="132" y="346"/>
                      <a:pt x="132" y="346"/>
                    </a:cubicBezTo>
                    <a:cubicBezTo>
                      <a:pt x="129" y="352"/>
                      <a:pt x="126" y="359"/>
                      <a:pt x="124" y="365"/>
                    </a:cubicBezTo>
                    <a:cubicBezTo>
                      <a:pt x="123" y="366"/>
                      <a:pt x="122" y="367"/>
                      <a:pt x="122" y="369"/>
                    </a:cubicBezTo>
                    <a:cubicBezTo>
                      <a:pt x="122" y="369"/>
                      <a:pt x="122" y="369"/>
                      <a:pt x="122" y="369"/>
                    </a:cubicBezTo>
                    <a:cubicBezTo>
                      <a:pt x="122" y="369"/>
                      <a:pt x="122" y="369"/>
                      <a:pt x="122" y="369"/>
                    </a:cubicBezTo>
                    <a:cubicBezTo>
                      <a:pt x="119" y="379"/>
                      <a:pt x="116" y="388"/>
                      <a:pt x="113" y="398"/>
                    </a:cubicBezTo>
                    <a:cubicBezTo>
                      <a:pt x="108" y="416"/>
                      <a:pt x="104" y="434"/>
                      <a:pt x="100" y="451"/>
                    </a:cubicBezTo>
                    <a:cubicBezTo>
                      <a:pt x="96" y="467"/>
                      <a:pt x="94" y="483"/>
                      <a:pt x="93" y="499"/>
                    </a:cubicBezTo>
                    <a:cubicBezTo>
                      <a:pt x="92" y="517"/>
                      <a:pt x="92" y="535"/>
                      <a:pt x="93" y="554"/>
                    </a:cubicBezTo>
                    <a:cubicBezTo>
                      <a:pt x="94" y="560"/>
                      <a:pt x="94" y="566"/>
                      <a:pt x="95" y="572"/>
                    </a:cubicBezTo>
                    <a:cubicBezTo>
                      <a:pt x="95" y="581"/>
                      <a:pt x="95" y="590"/>
                      <a:pt x="96" y="599"/>
                    </a:cubicBezTo>
                    <a:cubicBezTo>
                      <a:pt x="98" y="617"/>
                      <a:pt x="99" y="635"/>
                      <a:pt x="101" y="653"/>
                    </a:cubicBezTo>
                    <a:cubicBezTo>
                      <a:pt x="101" y="655"/>
                      <a:pt x="101" y="658"/>
                      <a:pt x="101" y="660"/>
                    </a:cubicBezTo>
                    <a:cubicBezTo>
                      <a:pt x="101" y="660"/>
                      <a:pt x="101" y="660"/>
                      <a:pt x="101" y="660"/>
                    </a:cubicBezTo>
                    <a:cubicBezTo>
                      <a:pt x="101" y="660"/>
                      <a:pt x="101" y="660"/>
                      <a:pt x="101" y="660"/>
                    </a:cubicBezTo>
                    <a:cubicBezTo>
                      <a:pt x="101" y="660"/>
                      <a:pt x="101" y="660"/>
                      <a:pt x="101" y="660"/>
                    </a:cubicBezTo>
                    <a:cubicBezTo>
                      <a:pt x="101" y="660"/>
                      <a:pt x="101" y="660"/>
                      <a:pt x="101" y="660"/>
                    </a:cubicBezTo>
                    <a:cubicBezTo>
                      <a:pt x="101" y="659"/>
                      <a:pt x="101" y="658"/>
                      <a:pt x="100" y="657"/>
                    </a:cubicBezTo>
                    <a:cubicBezTo>
                      <a:pt x="99" y="648"/>
                      <a:pt x="98" y="639"/>
                      <a:pt x="97" y="631"/>
                    </a:cubicBezTo>
                    <a:cubicBezTo>
                      <a:pt x="95" y="618"/>
                      <a:pt x="94" y="606"/>
                      <a:pt x="92" y="594"/>
                    </a:cubicBezTo>
                    <a:cubicBezTo>
                      <a:pt x="92" y="591"/>
                      <a:pt x="91" y="588"/>
                      <a:pt x="91" y="584"/>
                    </a:cubicBezTo>
                    <a:cubicBezTo>
                      <a:pt x="91" y="572"/>
                      <a:pt x="90" y="560"/>
                      <a:pt x="90" y="548"/>
                    </a:cubicBezTo>
                    <a:cubicBezTo>
                      <a:pt x="89" y="536"/>
                      <a:pt x="89" y="523"/>
                      <a:pt x="90" y="511"/>
                    </a:cubicBezTo>
                    <a:cubicBezTo>
                      <a:pt x="91" y="496"/>
                      <a:pt x="93" y="480"/>
                      <a:pt x="95" y="465"/>
                    </a:cubicBezTo>
                    <a:cubicBezTo>
                      <a:pt x="96" y="453"/>
                      <a:pt x="97" y="441"/>
                      <a:pt x="101" y="429"/>
                    </a:cubicBezTo>
                    <a:cubicBezTo>
                      <a:pt x="104" y="419"/>
                      <a:pt x="106" y="410"/>
                      <a:pt x="109" y="401"/>
                    </a:cubicBezTo>
                    <a:cubicBezTo>
                      <a:pt x="111" y="397"/>
                      <a:pt x="112" y="393"/>
                      <a:pt x="114" y="389"/>
                    </a:cubicBezTo>
                    <a:cubicBezTo>
                      <a:pt x="115" y="385"/>
                      <a:pt x="117" y="381"/>
                      <a:pt x="118" y="377"/>
                    </a:cubicBezTo>
                    <a:cubicBezTo>
                      <a:pt x="119" y="374"/>
                      <a:pt x="120" y="372"/>
                      <a:pt x="122" y="369"/>
                    </a:cubicBezTo>
                    <a:cubicBezTo>
                      <a:pt x="122" y="369"/>
                      <a:pt x="122" y="369"/>
                      <a:pt x="122" y="369"/>
                    </a:cubicBezTo>
                    <a:cubicBezTo>
                      <a:pt x="122" y="369"/>
                      <a:pt x="122" y="369"/>
                      <a:pt x="122" y="369"/>
                    </a:cubicBezTo>
                    <a:cubicBezTo>
                      <a:pt x="124" y="360"/>
                      <a:pt x="127" y="353"/>
                      <a:pt x="132" y="346"/>
                    </a:cubicBezTo>
                    <a:cubicBezTo>
                      <a:pt x="132" y="346"/>
                      <a:pt x="132" y="346"/>
                      <a:pt x="132" y="346"/>
                    </a:cubicBezTo>
                    <a:cubicBezTo>
                      <a:pt x="132" y="346"/>
                      <a:pt x="132" y="346"/>
                      <a:pt x="132" y="346"/>
                    </a:cubicBezTo>
                    <a:cubicBezTo>
                      <a:pt x="132" y="345"/>
                      <a:pt x="133" y="344"/>
                      <a:pt x="133" y="343"/>
                    </a:cubicBezTo>
                    <a:cubicBezTo>
                      <a:pt x="133" y="343"/>
                      <a:pt x="133" y="343"/>
                      <a:pt x="133" y="343"/>
                    </a:cubicBezTo>
                    <a:cubicBezTo>
                      <a:pt x="133" y="344"/>
                      <a:pt x="133" y="345"/>
                      <a:pt x="132" y="346"/>
                    </a:cubicBezTo>
                    <a:close/>
                    <a:moveTo>
                      <a:pt x="135" y="339"/>
                    </a:moveTo>
                    <a:cubicBezTo>
                      <a:pt x="135" y="339"/>
                      <a:pt x="135" y="339"/>
                      <a:pt x="135" y="339"/>
                    </a:cubicBezTo>
                    <a:cubicBezTo>
                      <a:pt x="135" y="339"/>
                      <a:pt x="135" y="339"/>
                      <a:pt x="135" y="338"/>
                    </a:cubicBezTo>
                    <a:cubicBezTo>
                      <a:pt x="135" y="339"/>
                      <a:pt x="135" y="339"/>
                      <a:pt x="135" y="339"/>
                    </a:cubicBezTo>
                    <a:close/>
                    <a:moveTo>
                      <a:pt x="135" y="324"/>
                    </a:moveTo>
                    <a:cubicBezTo>
                      <a:pt x="135" y="324"/>
                      <a:pt x="135" y="324"/>
                      <a:pt x="135" y="324"/>
                    </a:cubicBezTo>
                    <a:cubicBezTo>
                      <a:pt x="135" y="324"/>
                      <a:pt x="135" y="324"/>
                      <a:pt x="135" y="324"/>
                    </a:cubicBezTo>
                    <a:close/>
                    <a:moveTo>
                      <a:pt x="137" y="335"/>
                    </a:moveTo>
                    <a:cubicBezTo>
                      <a:pt x="137" y="335"/>
                      <a:pt x="137" y="335"/>
                      <a:pt x="137" y="335"/>
                    </a:cubicBezTo>
                    <a:cubicBezTo>
                      <a:pt x="137" y="335"/>
                      <a:pt x="137" y="335"/>
                      <a:pt x="137" y="335"/>
                    </a:cubicBezTo>
                    <a:close/>
                    <a:moveTo>
                      <a:pt x="333" y="1011"/>
                    </a:moveTo>
                    <a:cubicBezTo>
                      <a:pt x="333" y="1011"/>
                      <a:pt x="333" y="1012"/>
                      <a:pt x="333" y="1013"/>
                    </a:cubicBezTo>
                    <a:cubicBezTo>
                      <a:pt x="333" y="1013"/>
                      <a:pt x="333" y="1014"/>
                      <a:pt x="333" y="1014"/>
                    </a:cubicBezTo>
                    <a:cubicBezTo>
                      <a:pt x="333" y="1015"/>
                      <a:pt x="333" y="1016"/>
                      <a:pt x="334" y="1016"/>
                    </a:cubicBezTo>
                    <a:cubicBezTo>
                      <a:pt x="334" y="1016"/>
                      <a:pt x="334" y="1017"/>
                      <a:pt x="334" y="1017"/>
                    </a:cubicBezTo>
                    <a:cubicBezTo>
                      <a:pt x="333" y="1016"/>
                      <a:pt x="333" y="1016"/>
                      <a:pt x="333" y="1016"/>
                    </a:cubicBezTo>
                    <a:cubicBezTo>
                      <a:pt x="333" y="1016"/>
                      <a:pt x="333" y="1015"/>
                      <a:pt x="333" y="1014"/>
                    </a:cubicBezTo>
                    <a:cubicBezTo>
                      <a:pt x="333" y="1014"/>
                      <a:pt x="333" y="1013"/>
                      <a:pt x="333" y="1013"/>
                    </a:cubicBezTo>
                    <a:cubicBezTo>
                      <a:pt x="333" y="1012"/>
                      <a:pt x="333" y="1011"/>
                      <a:pt x="333" y="1011"/>
                    </a:cubicBezTo>
                    <a:close/>
                    <a:moveTo>
                      <a:pt x="331" y="1000"/>
                    </a:moveTo>
                    <a:cubicBezTo>
                      <a:pt x="331" y="1001"/>
                      <a:pt x="331" y="1002"/>
                      <a:pt x="332" y="1002"/>
                    </a:cubicBezTo>
                    <a:cubicBezTo>
                      <a:pt x="332" y="1003"/>
                      <a:pt x="332" y="1003"/>
                      <a:pt x="332" y="1004"/>
                    </a:cubicBezTo>
                    <a:cubicBezTo>
                      <a:pt x="332" y="1005"/>
                      <a:pt x="332" y="1005"/>
                      <a:pt x="332" y="1006"/>
                    </a:cubicBezTo>
                    <a:cubicBezTo>
                      <a:pt x="332" y="1006"/>
                      <a:pt x="332" y="1006"/>
                      <a:pt x="332" y="1006"/>
                    </a:cubicBezTo>
                    <a:cubicBezTo>
                      <a:pt x="332" y="1005"/>
                      <a:pt x="332" y="1005"/>
                      <a:pt x="332" y="1004"/>
                    </a:cubicBezTo>
                    <a:cubicBezTo>
                      <a:pt x="332" y="1003"/>
                      <a:pt x="332" y="1003"/>
                      <a:pt x="331" y="1002"/>
                    </a:cubicBezTo>
                    <a:cubicBezTo>
                      <a:pt x="331" y="1002"/>
                      <a:pt x="331" y="1001"/>
                      <a:pt x="331" y="1000"/>
                    </a:cubicBezTo>
                    <a:close/>
                    <a:moveTo>
                      <a:pt x="330" y="996"/>
                    </a:moveTo>
                    <a:cubicBezTo>
                      <a:pt x="331" y="996"/>
                      <a:pt x="331" y="996"/>
                      <a:pt x="331" y="997"/>
                    </a:cubicBezTo>
                    <a:cubicBezTo>
                      <a:pt x="331" y="997"/>
                      <a:pt x="331" y="997"/>
                      <a:pt x="331" y="997"/>
                    </a:cubicBezTo>
                    <a:cubicBezTo>
                      <a:pt x="331" y="997"/>
                      <a:pt x="331" y="997"/>
                      <a:pt x="331" y="997"/>
                    </a:cubicBezTo>
                    <a:cubicBezTo>
                      <a:pt x="331" y="996"/>
                      <a:pt x="331" y="996"/>
                      <a:pt x="330" y="996"/>
                    </a:cubicBezTo>
                    <a:cubicBezTo>
                      <a:pt x="330" y="995"/>
                      <a:pt x="330" y="995"/>
                      <a:pt x="330" y="995"/>
                    </a:cubicBezTo>
                    <a:lnTo>
                      <a:pt x="330" y="996"/>
                    </a:lnTo>
                    <a:close/>
                    <a:moveTo>
                      <a:pt x="419" y="891"/>
                    </a:moveTo>
                    <a:cubicBezTo>
                      <a:pt x="419" y="891"/>
                      <a:pt x="419" y="891"/>
                      <a:pt x="419" y="891"/>
                    </a:cubicBezTo>
                    <a:cubicBezTo>
                      <a:pt x="419" y="891"/>
                      <a:pt x="419" y="891"/>
                      <a:pt x="419" y="891"/>
                    </a:cubicBezTo>
                    <a:close/>
                    <a:moveTo>
                      <a:pt x="409" y="862"/>
                    </a:moveTo>
                    <a:cubicBezTo>
                      <a:pt x="410" y="863"/>
                      <a:pt x="410" y="864"/>
                      <a:pt x="410" y="866"/>
                    </a:cubicBezTo>
                    <a:cubicBezTo>
                      <a:pt x="410" y="870"/>
                      <a:pt x="409" y="875"/>
                      <a:pt x="409" y="880"/>
                    </a:cubicBezTo>
                    <a:cubicBezTo>
                      <a:pt x="408" y="891"/>
                      <a:pt x="408" y="903"/>
                      <a:pt x="409" y="914"/>
                    </a:cubicBezTo>
                    <a:cubicBezTo>
                      <a:pt x="408" y="913"/>
                      <a:pt x="408" y="911"/>
                      <a:pt x="408" y="909"/>
                    </a:cubicBezTo>
                    <a:cubicBezTo>
                      <a:pt x="405" y="892"/>
                      <a:pt x="400" y="877"/>
                      <a:pt x="397" y="861"/>
                    </a:cubicBezTo>
                    <a:cubicBezTo>
                      <a:pt x="396" y="854"/>
                      <a:pt x="395" y="847"/>
                      <a:pt x="394" y="841"/>
                    </a:cubicBezTo>
                    <a:cubicBezTo>
                      <a:pt x="394" y="841"/>
                      <a:pt x="394" y="841"/>
                      <a:pt x="394" y="841"/>
                    </a:cubicBezTo>
                    <a:cubicBezTo>
                      <a:pt x="399" y="848"/>
                      <a:pt x="404" y="855"/>
                      <a:pt x="409" y="862"/>
                    </a:cubicBezTo>
                    <a:close/>
                    <a:moveTo>
                      <a:pt x="391" y="814"/>
                    </a:moveTo>
                    <a:cubicBezTo>
                      <a:pt x="389" y="814"/>
                      <a:pt x="388" y="813"/>
                      <a:pt x="387" y="811"/>
                    </a:cubicBezTo>
                    <a:cubicBezTo>
                      <a:pt x="382" y="802"/>
                      <a:pt x="376" y="792"/>
                      <a:pt x="371" y="782"/>
                    </a:cubicBezTo>
                    <a:cubicBezTo>
                      <a:pt x="368" y="777"/>
                      <a:pt x="365" y="771"/>
                      <a:pt x="363" y="766"/>
                    </a:cubicBezTo>
                    <a:cubicBezTo>
                      <a:pt x="363" y="765"/>
                      <a:pt x="363" y="765"/>
                      <a:pt x="363" y="765"/>
                    </a:cubicBezTo>
                    <a:cubicBezTo>
                      <a:pt x="365" y="765"/>
                      <a:pt x="366" y="766"/>
                      <a:pt x="367" y="766"/>
                    </a:cubicBezTo>
                    <a:cubicBezTo>
                      <a:pt x="372" y="768"/>
                      <a:pt x="376" y="769"/>
                      <a:pt x="381" y="770"/>
                    </a:cubicBezTo>
                    <a:cubicBezTo>
                      <a:pt x="388" y="771"/>
                      <a:pt x="396" y="772"/>
                      <a:pt x="403" y="773"/>
                    </a:cubicBezTo>
                    <a:cubicBezTo>
                      <a:pt x="428" y="775"/>
                      <a:pt x="453" y="775"/>
                      <a:pt x="477" y="772"/>
                    </a:cubicBezTo>
                    <a:cubicBezTo>
                      <a:pt x="484" y="772"/>
                      <a:pt x="491" y="771"/>
                      <a:pt x="498" y="771"/>
                    </a:cubicBezTo>
                    <a:cubicBezTo>
                      <a:pt x="492" y="774"/>
                      <a:pt x="486" y="778"/>
                      <a:pt x="480" y="781"/>
                    </a:cubicBezTo>
                    <a:cubicBezTo>
                      <a:pt x="473" y="784"/>
                      <a:pt x="466" y="788"/>
                      <a:pt x="459" y="791"/>
                    </a:cubicBezTo>
                    <a:cubicBezTo>
                      <a:pt x="447" y="796"/>
                      <a:pt x="435" y="800"/>
                      <a:pt x="423" y="805"/>
                    </a:cubicBezTo>
                    <a:cubicBezTo>
                      <a:pt x="420" y="806"/>
                      <a:pt x="417" y="807"/>
                      <a:pt x="414" y="809"/>
                    </a:cubicBezTo>
                    <a:cubicBezTo>
                      <a:pt x="406" y="813"/>
                      <a:pt x="399" y="814"/>
                      <a:pt x="391" y="814"/>
                    </a:cubicBezTo>
                    <a:close/>
                    <a:moveTo>
                      <a:pt x="370" y="948"/>
                    </a:moveTo>
                    <a:cubicBezTo>
                      <a:pt x="368" y="923"/>
                      <a:pt x="366" y="899"/>
                      <a:pt x="363" y="874"/>
                    </a:cubicBezTo>
                    <a:cubicBezTo>
                      <a:pt x="361" y="858"/>
                      <a:pt x="359" y="842"/>
                      <a:pt x="359" y="825"/>
                    </a:cubicBezTo>
                    <a:cubicBezTo>
                      <a:pt x="359" y="816"/>
                      <a:pt x="359" y="807"/>
                      <a:pt x="358" y="798"/>
                    </a:cubicBezTo>
                    <a:cubicBezTo>
                      <a:pt x="358" y="798"/>
                      <a:pt x="358" y="798"/>
                      <a:pt x="358" y="798"/>
                    </a:cubicBezTo>
                    <a:cubicBezTo>
                      <a:pt x="358" y="798"/>
                      <a:pt x="358" y="797"/>
                      <a:pt x="358" y="797"/>
                    </a:cubicBezTo>
                    <a:cubicBezTo>
                      <a:pt x="358" y="797"/>
                      <a:pt x="358" y="798"/>
                      <a:pt x="359" y="798"/>
                    </a:cubicBezTo>
                    <a:cubicBezTo>
                      <a:pt x="358" y="798"/>
                      <a:pt x="358" y="798"/>
                      <a:pt x="358" y="798"/>
                    </a:cubicBezTo>
                    <a:cubicBezTo>
                      <a:pt x="359" y="799"/>
                      <a:pt x="359" y="800"/>
                      <a:pt x="359" y="800"/>
                    </a:cubicBezTo>
                    <a:cubicBezTo>
                      <a:pt x="362" y="820"/>
                      <a:pt x="366" y="839"/>
                      <a:pt x="367" y="858"/>
                    </a:cubicBezTo>
                    <a:cubicBezTo>
                      <a:pt x="368" y="873"/>
                      <a:pt x="369" y="888"/>
                      <a:pt x="370" y="902"/>
                    </a:cubicBezTo>
                    <a:cubicBezTo>
                      <a:pt x="371" y="916"/>
                      <a:pt x="371" y="931"/>
                      <a:pt x="372" y="945"/>
                    </a:cubicBezTo>
                    <a:cubicBezTo>
                      <a:pt x="373" y="955"/>
                      <a:pt x="376" y="964"/>
                      <a:pt x="376" y="974"/>
                    </a:cubicBezTo>
                    <a:cubicBezTo>
                      <a:pt x="376" y="976"/>
                      <a:pt x="376" y="977"/>
                      <a:pt x="376" y="978"/>
                    </a:cubicBezTo>
                    <a:cubicBezTo>
                      <a:pt x="377" y="982"/>
                      <a:pt x="378" y="987"/>
                      <a:pt x="379" y="991"/>
                    </a:cubicBezTo>
                    <a:cubicBezTo>
                      <a:pt x="381" y="1004"/>
                      <a:pt x="382" y="1018"/>
                      <a:pt x="384" y="1031"/>
                    </a:cubicBezTo>
                    <a:cubicBezTo>
                      <a:pt x="385" y="1035"/>
                      <a:pt x="385" y="1038"/>
                      <a:pt x="386" y="1042"/>
                    </a:cubicBezTo>
                    <a:cubicBezTo>
                      <a:pt x="386" y="1042"/>
                      <a:pt x="386" y="1042"/>
                      <a:pt x="386" y="1042"/>
                    </a:cubicBezTo>
                    <a:cubicBezTo>
                      <a:pt x="386" y="1042"/>
                      <a:pt x="386" y="1042"/>
                      <a:pt x="386" y="1042"/>
                    </a:cubicBezTo>
                    <a:cubicBezTo>
                      <a:pt x="386" y="1042"/>
                      <a:pt x="386" y="1042"/>
                      <a:pt x="386" y="1042"/>
                    </a:cubicBezTo>
                    <a:cubicBezTo>
                      <a:pt x="386" y="1042"/>
                      <a:pt x="386" y="1042"/>
                      <a:pt x="386" y="1042"/>
                    </a:cubicBezTo>
                    <a:cubicBezTo>
                      <a:pt x="385" y="1041"/>
                      <a:pt x="385" y="1040"/>
                      <a:pt x="385" y="1039"/>
                    </a:cubicBezTo>
                    <a:cubicBezTo>
                      <a:pt x="380" y="1027"/>
                      <a:pt x="379" y="1015"/>
                      <a:pt x="377" y="1002"/>
                    </a:cubicBezTo>
                    <a:cubicBezTo>
                      <a:pt x="374" y="984"/>
                      <a:pt x="372" y="966"/>
                      <a:pt x="370" y="948"/>
                    </a:cubicBezTo>
                    <a:close/>
                    <a:moveTo>
                      <a:pt x="376" y="1015"/>
                    </a:moveTo>
                    <a:cubicBezTo>
                      <a:pt x="376" y="1015"/>
                      <a:pt x="376" y="1015"/>
                      <a:pt x="376" y="1015"/>
                    </a:cubicBezTo>
                    <a:cubicBezTo>
                      <a:pt x="376" y="1015"/>
                      <a:pt x="376" y="1014"/>
                      <a:pt x="376" y="1013"/>
                    </a:cubicBezTo>
                    <a:cubicBezTo>
                      <a:pt x="376" y="1013"/>
                      <a:pt x="376" y="1013"/>
                      <a:pt x="376" y="1012"/>
                    </a:cubicBezTo>
                    <a:cubicBezTo>
                      <a:pt x="376" y="1012"/>
                      <a:pt x="376" y="1012"/>
                      <a:pt x="376" y="1012"/>
                    </a:cubicBezTo>
                    <a:cubicBezTo>
                      <a:pt x="375" y="1010"/>
                      <a:pt x="374" y="1009"/>
                      <a:pt x="374" y="1007"/>
                    </a:cubicBezTo>
                    <a:cubicBezTo>
                      <a:pt x="370" y="988"/>
                      <a:pt x="366" y="969"/>
                      <a:pt x="362" y="950"/>
                    </a:cubicBezTo>
                    <a:cubicBezTo>
                      <a:pt x="359" y="933"/>
                      <a:pt x="356" y="915"/>
                      <a:pt x="355" y="897"/>
                    </a:cubicBezTo>
                    <a:cubicBezTo>
                      <a:pt x="354" y="885"/>
                      <a:pt x="353" y="873"/>
                      <a:pt x="352" y="860"/>
                    </a:cubicBezTo>
                    <a:cubicBezTo>
                      <a:pt x="351" y="845"/>
                      <a:pt x="352" y="829"/>
                      <a:pt x="352" y="813"/>
                    </a:cubicBezTo>
                    <a:cubicBezTo>
                      <a:pt x="353" y="803"/>
                      <a:pt x="353" y="792"/>
                      <a:pt x="353" y="781"/>
                    </a:cubicBezTo>
                    <a:cubicBezTo>
                      <a:pt x="354" y="783"/>
                      <a:pt x="354" y="785"/>
                      <a:pt x="355" y="787"/>
                    </a:cubicBezTo>
                    <a:cubicBezTo>
                      <a:pt x="355" y="791"/>
                      <a:pt x="355" y="795"/>
                      <a:pt x="355" y="799"/>
                    </a:cubicBezTo>
                    <a:cubicBezTo>
                      <a:pt x="355" y="812"/>
                      <a:pt x="355" y="825"/>
                      <a:pt x="356" y="837"/>
                    </a:cubicBezTo>
                    <a:cubicBezTo>
                      <a:pt x="357" y="853"/>
                      <a:pt x="359" y="869"/>
                      <a:pt x="361" y="884"/>
                    </a:cubicBezTo>
                    <a:cubicBezTo>
                      <a:pt x="362" y="900"/>
                      <a:pt x="364" y="915"/>
                      <a:pt x="365" y="930"/>
                    </a:cubicBezTo>
                    <a:cubicBezTo>
                      <a:pt x="367" y="955"/>
                      <a:pt x="370" y="980"/>
                      <a:pt x="374" y="1004"/>
                    </a:cubicBezTo>
                    <a:cubicBezTo>
                      <a:pt x="375" y="1007"/>
                      <a:pt x="375" y="1009"/>
                      <a:pt x="376" y="1012"/>
                    </a:cubicBezTo>
                    <a:cubicBezTo>
                      <a:pt x="376" y="1012"/>
                      <a:pt x="376" y="1012"/>
                      <a:pt x="376" y="1012"/>
                    </a:cubicBezTo>
                    <a:cubicBezTo>
                      <a:pt x="376" y="1013"/>
                      <a:pt x="376" y="1013"/>
                      <a:pt x="376" y="1013"/>
                    </a:cubicBezTo>
                    <a:cubicBezTo>
                      <a:pt x="376" y="1014"/>
                      <a:pt x="376" y="1015"/>
                      <a:pt x="376" y="1015"/>
                    </a:cubicBezTo>
                    <a:close/>
                    <a:moveTo>
                      <a:pt x="364" y="803"/>
                    </a:moveTo>
                    <a:cubicBezTo>
                      <a:pt x="363" y="797"/>
                      <a:pt x="362" y="791"/>
                      <a:pt x="362" y="785"/>
                    </a:cubicBezTo>
                    <a:cubicBezTo>
                      <a:pt x="362" y="785"/>
                      <a:pt x="362" y="785"/>
                      <a:pt x="362" y="785"/>
                    </a:cubicBezTo>
                    <a:cubicBezTo>
                      <a:pt x="362" y="785"/>
                      <a:pt x="362" y="785"/>
                      <a:pt x="362" y="785"/>
                    </a:cubicBezTo>
                    <a:cubicBezTo>
                      <a:pt x="362" y="785"/>
                      <a:pt x="362" y="785"/>
                      <a:pt x="362" y="785"/>
                    </a:cubicBezTo>
                    <a:cubicBezTo>
                      <a:pt x="362" y="785"/>
                      <a:pt x="362" y="785"/>
                      <a:pt x="362" y="785"/>
                    </a:cubicBezTo>
                    <a:cubicBezTo>
                      <a:pt x="362" y="786"/>
                      <a:pt x="362" y="786"/>
                      <a:pt x="363" y="786"/>
                    </a:cubicBezTo>
                    <a:cubicBezTo>
                      <a:pt x="368" y="796"/>
                      <a:pt x="374" y="805"/>
                      <a:pt x="380" y="815"/>
                    </a:cubicBezTo>
                    <a:cubicBezTo>
                      <a:pt x="380" y="816"/>
                      <a:pt x="381" y="817"/>
                      <a:pt x="380" y="819"/>
                    </a:cubicBezTo>
                    <a:cubicBezTo>
                      <a:pt x="380" y="824"/>
                      <a:pt x="379" y="830"/>
                      <a:pt x="378" y="835"/>
                    </a:cubicBezTo>
                    <a:cubicBezTo>
                      <a:pt x="377" y="846"/>
                      <a:pt x="376" y="856"/>
                      <a:pt x="375" y="867"/>
                    </a:cubicBezTo>
                    <a:cubicBezTo>
                      <a:pt x="375" y="868"/>
                      <a:pt x="375" y="870"/>
                      <a:pt x="375" y="871"/>
                    </a:cubicBezTo>
                    <a:cubicBezTo>
                      <a:pt x="375" y="871"/>
                      <a:pt x="375" y="871"/>
                      <a:pt x="374" y="871"/>
                    </a:cubicBezTo>
                    <a:cubicBezTo>
                      <a:pt x="374" y="868"/>
                      <a:pt x="374" y="865"/>
                      <a:pt x="373" y="861"/>
                    </a:cubicBezTo>
                    <a:cubicBezTo>
                      <a:pt x="371" y="842"/>
                      <a:pt x="368" y="822"/>
                      <a:pt x="364" y="803"/>
                    </a:cubicBezTo>
                    <a:close/>
                    <a:moveTo>
                      <a:pt x="418" y="815"/>
                    </a:moveTo>
                    <a:cubicBezTo>
                      <a:pt x="415" y="816"/>
                      <a:pt x="412" y="816"/>
                      <a:pt x="409" y="816"/>
                    </a:cubicBezTo>
                    <a:cubicBezTo>
                      <a:pt x="416" y="813"/>
                      <a:pt x="424" y="810"/>
                      <a:pt x="431" y="808"/>
                    </a:cubicBezTo>
                    <a:cubicBezTo>
                      <a:pt x="443" y="803"/>
                      <a:pt x="455" y="798"/>
                      <a:pt x="467" y="793"/>
                    </a:cubicBezTo>
                    <a:cubicBezTo>
                      <a:pt x="475" y="789"/>
                      <a:pt x="482" y="785"/>
                      <a:pt x="490" y="781"/>
                    </a:cubicBezTo>
                    <a:cubicBezTo>
                      <a:pt x="496" y="778"/>
                      <a:pt x="502" y="776"/>
                      <a:pt x="508" y="773"/>
                    </a:cubicBezTo>
                    <a:cubicBezTo>
                      <a:pt x="515" y="770"/>
                      <a:pt x="522" y="768"/>
                      <a:pt x="529" y="769"/>
                    </a:cubicBezTo>
                    <a:cubicBezTo>
                      <a:pt x="530" y="769"/>
                      <a:pt x="532" y="769"/>
                      <a:pt x="533" y="770"/>
                    </a:cubicBezTo>
                    <a:cubicBezTo>
                      <a:pt x="529" y="772"/>
                      <a:pt x="525" y="774"/>
                      <a:pt x="520" y="775"/>
                    </a:cubicBezTo>
                    <a:cubicBezTo>
                      <a:pt x="509" y="780"/>
                      <a:pt x="498" y="784"/>
                      <a:pt x="487" y="788"/>
                    </a:cubicBezTo>
                    <a:cubicBezTo>
                      <a:pt x="483" y="790"/>
                      <a:pt x="479" y="792"/>
                      <a:pt x="476" y="794"/>
                    </a:cubicBezTo>
                    <a:cubicBezTo>
                      <a:pt x="472" y="796"/>
                      <a:pt x="468" y="799"/>
                      <a:pt x="464" y="800"/>
                    </a:cubicBezTo>
                    <a:cubicBezTo>
                      <a:pt x="458" y="803"/>
                      <a:pt x="453" y="805"/>
                      <a:pt x="447" y="807"/>
                    </a:cubicBezTo>
                    <a:cubicBezTo>
                      <a:pt x="437" y="810"/>
                      <a:pt x="428" y="812"/>
                      <a:pt x="418" y="815"/>
                    </a:cubicBezTo>
                    <a:close/>
                    <a:moveTo>
                      <a:pt x="539" y="772"/>
                    </a:moveTo>
                    <a:cubicBezTo>
                      <a:pt x="542" y="771"/>
                      <a:pt x="545" y="768"/>
                      <a:pt x="549" y="770"/>
                    </a:cubicBezTo>
                    <a:cubicBezTo>
                      <a:pt x="549" y="770"/>
                      <a:pt x="549" y="770"/>
                      <a:pt x="549" y="770"/>
                    </a:cubicBezTo>
                    <a:cubicBezTo>
                      <a:pt x="549" y="770"/>
                      <a:pt x="549" y="770"/>
                      <a:pt x="549" y="770"/>
                    </a:cubicBezTo>
                    <a:cubicBezTo>
                      <a:pt x="549" y="769"/>
                      <a:pt x="549" y="769"/>
                      <a:pt x="549" y="769"/>
                    </a:cubicBezTo>
                    <a:cubicBezTo>
                      <a:pt x="549" y="769"/>
                      <a:pt x="549" y="769"/>
                      <a:pt x="549" y="769"/>
                    </a:cubicBezTo>
                    <a:cubicBezTo>
                      <a:pt x="549" y="769"/>
                      <a:pt x="549" y="769"/>
                      <a:pt x="549" y="770"/>
                    </a:cubicBezTo>
                    <a:cubicBezTo>
                      <a:pt x="549" y="770"/>
                      <a:pt x="549" y="770"/>
                      <a:pt x="549" y="770"/>
                    </a:cubicBezTo>
                    <a:cubicBezTo>
                      <a:pt x="549" y="770"/>
                      <a:pt x="549" y="770"/>
                      <a:pt x="549" y="770"/>
                    </a:cubicBezTo>
                    <a:cubicBezTo>
                      <a:pt x="544" y="772"/>
                      <a:pt x="540" y="774"/>
                      <a:pt x="535" y="777"/>
                    </a:cubicBezTo>
                    <a:cubicBezTo>
                      <a:pt x="532" y="778"/>
                      <a:pt x="528" y="780"/>
                      <a:pt x="524" y="782"/>
                    </a:cubicBezTo>
                    <a:cubicBezTo>
                      <a:pt x="518" y="784"/>
                      <a:pt x="511" y="786"/>
                      <a:pt x="504" y="789"/>
                    </a:cubicBezTo>
                    <a:cubicBezTo>
                      <a:pt x="499" y="791"/>
                      <a:pt x="494" y="793"/>
                      <a:pt x="488" y="794"/>
                    </a:cubicBezTo>
                    <a:cubicBezTo>
                      <a:pt x="485" y="796"/>
                      <a:pt x="481" y="797"/>
                      <a:pt x="477" y="798"/>
                    </a:cubicBezTo>
                    <a:cubicBezTo>
                      <a:pt x="477" y="798"/>
                      <a:pt x="477" y="798"/>
                      <a:pt x="477" y="798"/>
                    </a:cubicBezTo>
                    <a:cubicBezTo>
                      <a:pt x="477" y="798"/>
                      <a:pt x="477" y="798"/>
                      <a:pt x="476" y="798"/>
                    </a:cubicBezTo>
                    <a:cubicBezTo>
                      <a:pt x="476" y="798"/>
                      <a:pt x="476" y="798"/>
                      <a:pt x="476" y="798"/>
                    </a:cubicBezTo>
                    <a:cubicBezTo>
                      <a:pt x="476" y="799"/>
                      <a:pt x="476" y="799"/>
                      <a:pt x="475" y="799"/>
                    </a:cubicBezTo>
                    <a:cubicBezTo>
                      <a:pt x="475" y="799"/>
                      <a:pt x="475" y="799"/>
                      <a:pt x="475" y="798"/>
                    </a:cubicBezTo>
                    <a:cubicBezTo>
                      <a:pt x="475" y="798"/>
                      <a:pt x="476" y="798"/>
                      <a:pt x="476" y="798"/>
                    </a:cubicBezTo>
                    <a:cubicBezTo>
                      <a:pt x="476" y="798"/>
                      <a:pt x="476" y="798"/>
                      <a:pt x="476" y="798"/>
                    </a:cubicBezTo>
                    <a:cubicBezTo>
                      <a:pt x="477" y="798"/>
                      <a:pt x="477" y="798"/>
                      <a:pt x="477" y="798"/>
                    </a:cubicBezTo>
                    <a:cubicBezTo>
                      <a:pt x="477" y="798"/>
                      <a:pt x="477" y="798"/>
                      <a:pt x="477" y="798"/>
                    </a:cubicBezTo>
                    <a:cubicBezTo>
                      <a:pt x="481" y="796"/>
                      <a:pt x="485" y="794"/>
                      <a:pt x="489" y="792"/>
                    </a:cubicBezTo>
                    <a:cubicBezTo>
                      <a:pt x="500" y="787"/>
                      <a:pt x="511" y="783"/>
                      <a:pt x="522" y="779"/>
                    </a:cubicBezTo>
                    <a:cubicBezTo>
                      <a:pt x="528" y="777"/>
                      <a:pt x="533" y="774"/>
                      <a:pt x="539" y="772"/>
                    </a:cubicBezTo>
                    <a:close/>
                    <a:moveTo>
                      <a:pt x="477" y="810"/>
                    </a:moveTo>
                    <a:cubicBezTo>
                      <a:pt x="469" y="813"/>
                      <a:pt x="460" y="814"/>
                      <a:pt x="452" y="816"/>
                    </a:cubicBezTo>
                    <a:cubicBezTo>
                      <a:pt x="446" y="817"/>
                      <a:pt x="440" y="817"/>
                      <a:pt x="434" y="818"/>
                    </a:cubicBezTo>
                    <a:cubicBezTo>
                      <a:pt x="434" y="818"/>
                      <a:pt x="434" y="818"/>
                      <a:pt x="434" y="818"/>
                    </a:cubicBezTo>
                    <a:cubicBezTo>
                      <a:pt x="434" y="818"/>
                      <a:pt x="434" y="818"/>
                      <a:pt x="433" y="818"/>
                    </a:cubicBezTo>
                    <a:cubicBezTo>
                      <a:pt x="434" y="818"/>
                      <a:pt x="434" y="818"/>
                      <a:pt x="434" y="818"/>
                    </a:cubicBezTo>
                    <a:cubicBezTo>
                      <a:pt x="434" y="818"/>
                      <a:pt x="434" y="818"/>
                      <a:pt x="434" y="818"/>
                    </a:cubicBezTo>
                    <a:cubicBezTo>
                      <a:pt x="441" y="816"/>
                      <a:pt x="448" y="813"/>
                      <a:pt x="455" y="811"/>
                    </a:cubicBezTo>
                    <a:cubicBezTo>
                      <a:pt x="457" y="810"/>
                      <a:pt x="458" y="810"/>
                      <a:pt x="460" y="809"/>
                    </a:cubicBezTo>
                    <a:cubicBezTo>
                      <a:pt x="463" y="808"/>
                      <a:pt x="466" y="807"/>
                      <a:pt x="469" y="806"/>
                    </a:cubicBezTo>
                    <a:cubicBezTo>
                      <a:pt x="475" y="804"/>
                      <a:pt x="480" y="801"/>
                      <a:pt x="486" y="799"/>
                    </a:cubicBezTo>
                    <a:cubicBezTo>
                      <a:pt x="497" y="795"/>
                      <a:pt x="509" y="792"/>
                      <a:pt x="521" y="788"/>
                    </a:cubicBezTo>
                    <a:cubicBezTo>
                      <a:pt x="528" y="785"/>
                      <a:pt x="536" y="781"/>
                      <a:pt x="543" y="778"/>
                    </a:cubicBezTo>
                    <a:cubicBezTo>
                      <a:pt x="547" y="776"/>
                      <a:pt x="550" y="774"/>
                      <a:pt x="554" y="772"/>
                    </a:cubicBezTo>
                    <a:cubicBezTo>
                      <a:pt x="557" y="771"/>
                      <a:pt x="559" y="770"/>
                      <a:pt x="562" y="770"/>
                    </a:cubicBezTo>
                    <a:cubicBezTo>
                      <a:pt x="567" y="769"/>
                      <a:pt x="572" y="770"/>
                      <a:pt x="577" y="770"/>
                    </a:cubicBezTo>
                    <a:cubicBezTo>
                      <a:pt x="572" y="773"/>
                      <a:pt x="567" y="775"/>
                      <a:pt x="562" y="777"/>
                    </a:cubicBezTo>
                    <a:cubicBezTo>
                      <a:pt x="557" y="779"/>
                      <a:pt x="553" y="781"/>
                      <a:pt x="549" y="782"/>
                    </a:cubicBezTo>
                    <a:cubicBezTo>
                      <a:pt x="542" y="785"/>
                      <a:pt x="536" y="787"/>
                      <a:pt x="529" y="789"/>
                    </a:cubicBezTo>
                    <a:cubicBezTo>
                      <a:pt x="523" y="792"/>
                      <a:pt x="517" y="794"/>
                      <a:pt x="511" y="797"/>
                    </a:cubicBezTo>
                    <a:cubicBezTo>
                      <a:pt x="506" y="799"/>
                      <a:pt x="500" y="802"/>
                      <a:pt x="495" y="804"/>
                    </a:cubicBezTo>
                    <a:cubicBezTo>
                      <a:pt x="489" y="806"/>
                      <a:pt x="483" y="809"/>
                      <a:pt x="477" y="810"/>
                    </a:cubicBezTo>
                    <a:close/>
                    <a:moveTo>
                      <a:pt x="578" y="778"/>
                    </a:moveTo>
                    <a:cubicBezTo>
                      <a:pt x="570" y="781"/>
                      <a:pt x="561" y="785"/>
                      <a:pt x="553" y="789"/>
                    </a:cubicBezTo>
                    <a:cubicBezTo>
                      <a:pt x="546" y="791"/>
                      <a:pt x="539" y="793"/>
                      <a:pt x="532" y="795"/>
                    </a:cubicBezTo>
                    <a:cubicBezTo>
                      <a:pt x="528" y="797"/>
                      <a:pt x="524" y="797"/>
                      <a:pt x="520" y="798"/>
                    </a:cubicBezTo>
                    <a:cubicBezTo>
                      <a:pt x="520" y="798"/>
                      <a:pt x="520" y="798"/>
                      <a:pt x="520" y="799"/>
                    </a:cubicBezTo>
                    <a:cubicBezTo>
                      <a:pt x="519" y="799"/>
                      <a:pt x="519" y="799"/>
                      <a:pt x="518" y="799"/>
                    </a:cubicBezTo>
                    <a:cubicBezTo>
                      <a:pt x="517" y="799"/>
                      <a:pt x="517" y="799"/>
                      <a:pt x="516" y="800"/>
                    </a:cubicBezTo>
                    <a:cubicBezTo>
                      <a:pt x="515" y="800"/>
                      <a:pt x="514" y="800"/>
                      <a:pt x="514" y="801"/>
                    </a:cubicBezTo>
                    <a:cubicBezTo>
                      <a:pt x="511" y="802"/>
                      <a:pt x="509" y="803"/>
                      <a:pt x="506" y="804"/>
                    </a:cubicBezTo>
                    <a:cubicBezTo>
                      <a:pt x="506" y="804"/>
                      <a:pt x="505" y="804"/>
                      <a:pt x="504" y="805"/>
                    </a:cubicBezTo>
                    <a:cubicBezTo>
                      <a:pt x="504" y="805"/>
                      <a:pt x="503" y="805"/>
                      <a:pt x="503" y="805"/>
                    </a:cubicBezTo>
                    <a:cubicBezTo>
                      <a:pt x="502" y="805"/>
                      <a:pt x="502" y="805"/>
                      <a:pt x="502" y="805"/>
                    </a:cubicBezTo>
                    <a:cubicBezTo>
                      <a:pt x="501" y="806"/>
                      <a:pt x="501" y="806"/>
                      <a:pt x="500" y="806"/>
                    </a:cubicBezTo>
                    <a:cubicBezTo>
                      <a:pt x="500" y="806"/>
                      <a:pt x="500" y="806"/>
                      <a:pt x="500" y="806"/>
                    </a:cubicBezTo>
                    <a:cubicBezTo>
                      <a:pt x="500" y="806"/>
                      <a:pt x="500" y="806"/>
                      <a:pt x="500" y="806"/>
                    </a:cubicBezTo>
                    <a:cubicBezTo>
                      <a:pt x="501" y="806"/>
                      <a:pt x="501" y="805"/>
                      <a:pt x="502" y="805"/>
                    </a:cubicBezTo>
                    <a:cubicBezTo>
                      <a:pt x="502" y="805"/>
                      <a:pt x="502" y="805"/>
                      <a:pt x="502" y="805"/>
                    </a:cubicBezTo>
                    <a:cubicBezTo>
                      <a:pt x="503" y="805"/>
                      <a:pt x="504" y="805"/>
                      <a:pt x="504" y="804"/>
                    </a:cubicBezTo>
                    <a:cubicBezTo>
                      <a:pt x="505" y="804"/>
                      <a:pt x="506" y="804"/>
                      <a:pt x="506" y="803"/>
                    </a:cubicBezTo>
                    <a:cubicBezTo>
                      <a:pt x="509" y="803"/>
                      <a:pt x="511" y="802"/>
                      <a:pt x="513" y="801"/>
                    </a:cubicBezTo>
                    <a:cubicBezTo>
                      <a:pt x="514" y="800"/>
                      <a:pt x="515" y="800"/>
                      <a:pt x="516" y="800"/>
                    </a:cubicBezTo>
                    <a:cubicBezTo>
                      <a:pt x="517" y="799"/>
                      <a:pt x="517" y="799"/>
                      <a:pt x="518" y="799"/>
                    </a:cubicBezTo>
                    <a:cubicBezTo>
                      <a:pt x="519" y="799"/>
                      <a:pt x="519" y="799"/>
                      <a:pt x="520" y="798"/>
                    </a:cubicBezTo>
                    <a:cubicBezTo>
                      <a:pt x="520" y="798"/>
                      <a:pt x="520" y="798"/>
                      <a:pt x="520" y="798"/>
                    </a:cubicBezTo>
                    <a:cubicBezTo>
                      <a:pt x="524" y="796"/>
                      <a:pt x="528" y="794"/>
                      <a:pt x="533" y="792"/>
                    </a:cubicBezTo>
                    <a:cubicBezTo>
                      <a:pt x="542" y="789"/>
                      <a:pt x="551" y="786"/>
                      <a:pt x="560" y="783"/>
                    </a:cubicBezTo>
                    <a:cubicBezTo>
                      <a:pt x="567" y="780"/>
                      <a:pt x="574" y="777"/>
                      <a:pt x="581" y="774"/>
                    </a:cubicBezTo>
                    <a:cubicBezTo>
                      <a:pt x="586" y="772"/>
                      <a:pt x="590" y="769"/>
                      <a:pt x="595" y="770"/>
                    </a:cubicBezTo>
                    <a:cubicBezTo>
                      <a:pt x="589" y="773"/>
                      <a:pt x="584" y="775"/>
                      <a:pt x="578" y="778"/>
                    </a:cubicBezTo>
                    <a:close/>
                    <a:moveTo>
                      <a:pt x="598" y="766"/>
                    </a:moveTo>
                    <a:cubicBezTo>
                      <a:pt x="589" y="765"/>
                      <a:pt x="579" y="765"/>
                      <a:pt x="570" y="765"/>
                    </a:cubicBezTo>
                    <a:cubicBezTo>
                      <a:pt x="557" y="764"/>
                      <a:pt x="544" y="763"/>
                      <a:pt x="531" y="763"/>
                    </a:cubicBezTo>
                    <a:cubicBezTo>
                      <a:pt x="527" y="762"/>
                      <a:pt x="524" y="762"/>
                      <a:pt x="520" y="763"/>
                    </a:cubicBezTo>
                    <a:cubicBezTo>
                      <a:pt x="514" y="763"/>
                      <a:pt x="509" y="765"/>
                      <a:pt x="504" y="765"/>
                    </a:cubicBezTo>
                    <a:cubicBezTo>
                      <a:pt x="490" y="766"/>
                      <a:pt x="476" y="767"/>
                      <a:pt x="463" y="768"/>
                    </a:cubicBezTo>
                    <a:cubicBezTo>
                      <a:pt x="455" y="769"/>
                      <a:pt x="447" y="770"/>
                      <a:pt x="440" y="770"/>
                    </a:cubicBezTo>
                    <a:cubicBezTo>
                      <a:pt x="422" y="769"/>
                      <a:pt x="404" y="769"/>
                      <a:pt x="387" y="767"/>
                    </a:cubicBezTo>
                    <a:cubicBezTo>
                      <a:pt x="380" y="766"/>
                      <a:pt x="374" y="764"/>
                      <a:pt x="368" y="762"/>
                    </a:cubicBezTo>
                    <a:cubicBezTo>
                      <a:pt x="371" y="762"/>
                      <a:pt x="374" y="762"/>
                      <a:pt x="378" y="762"/>
                    </a:cubicBezTo>
                    <a:cubicBezTo>
                      <a:pt x="387" y="761"/>
                      <a:pt x="397" y="761"/>
                      <a:pt x="406" y="761"/>
                    </a:cubicBezTo>
                    <a:cubicBezTo>
                      <a:pt x="412" y="761"/>
                      <a:pt x="418" y="761"/>
                      <a:pt x="424" y="761"/>
                    </a:cubicBezTo>
                    <a:cubicBezTo>
                      <a:pt x="435" y="760"/>
                      <a:pt x="446" y="761"/>
                      <a:pt x="457" y="760"/>
                    </a:cubicBezTo>
                    <a:cubicBezTo>
                      <a:pt x="462" y="760"/>
                      <a:pt x="468" y="760"/>
                      <a:pt x="473" y="760"/>
                    </a:cubicBezTo>
                    <a:cubicBezTo>
                      <a:pt x="482" y="760"/>
                      <a:pt x="490" y="760"/>
                      <a:pt x="498" y="760"/>
                    </a:cubicBezTo>
                    <a:cubicBezTo>
                      <a:pt x="507" y="760"/>
                      <a:pt x="515" y="759"/>
                      <a:pt x="523" y="759"/>
                    </a:cubicBezTo>
                    <a:cubicBezTo>
                      <a:pt x="531" y="759"/>
                      <a:pt x="539" y="760"/>
                      <a:pt x="547" y="760"/>
                    </a:cubicBezTo>
                    <a:cubicBezTo>
                      <a:pt x="555" y="761"/>
                      <a:pt x="564" y="761"/>
                      <a:pt x="572" y="761"/>
                    </a:cubicBezTo>
                    <a:cubicBezTo>
                      <a:pt x="577" y="762"/>
                      <a:pt x="581" y="762"/>
                      <a:pt x="585" y="763"/>
                    </a:cubicBezTo>
                    <a:cubicBezTo>
                      <a:pt x="590" y="764"/>
                      <a:pt x="594" y="764"/>
                      <a:pt x="598" y="765"/>
                    </a:cubicBezTo>
                    <a:cubicBezTo>
                      <a:pt x="598" y="765"/>
                      <a:pt x="598" y="765"/>
                      <a:pt x="598" y="766"/>
                    </a:cubicBezTo>
                    <a:close/>
                    <a:moveTo>
                      <a:pt x="380" y="758"/>
                    </a:moveTo>
                    <a:cubicBezTo>
                      <a:pt x="381" y="758"/>
                      <a:pt x="381" y="758"/>
                      <a:pt x="381" y="758"/>
                    </a:cubicBezTo>
                    <a:cubicBezTo>
                      <a:pt x="380" y="758"/>
                      <a:pt x="380" y="758"/>
                      <a:pt x="380" y="758"/>
                    </a:cubicBezTo>
                    <a:close/>
                    <a:moveTo>
                      <a:pt x="600" y="754"/>
                    </a:moveTo>
                    <a:cubicBezTo>
                      <a:pt x="600" y="754"/>
                      <a:pt x="600" y="754"/>
                      <a:pt x="600" y="754"/>
                    </a:cubicBezTo>
                    <a:cubicBezTo>
                      <a:pt x="600" y="754"/>
                      <a:pt x="600" y="754"/>
                      <a:pt x="600" y="754"/>
                    </a:cubicBezTo>
                    <a:cubicBezTo>
                      <a:pt x="600" y="754"/>
                      <a:pt x="600" y="754"/>
                      <a:pt x="600" y="754"/>
                    </a:cubicBezTo>
                    <a:close/>
                    <a:moveTo>
                      <a:pt x="600" y="760"/>
                    </a:moveTo>
                    <a:cubicBezTo>
                      <a:pt x="600" y="760"/>
                      <a:pt x="600" y="760"/>
                      <a:pt x="600" y="760"/>
                    </a:cubicBezTo>
                    <a:cubicBezTo>
                      <a:pt x="600" y="760"/>
                      <a:pt x="600" y="760"/>
                      <a:pt x="600" y="760"/>
                    </a:cubicBezTo>
                    <a:cubicBezTo>
                      <a:pt x="598" y="760"/>
                      <a:pt x="596" y="759"/>
                      <a:pt x="595" y="759"/>
                    </a:cubicBezTo>
                    <a:cubicBezTo>
                      <a:pt x="595" y="759"/>
                      <a:pt x="595" y="759"/>
                      <a:pt x="595" y="759"/>
                    </a:cubicBezTo>
                    <a:cubicBezTo>
                      <a:pt x="591" y="759"/>
                      <a:pt x="586" y="759"/>
                      <a:pt x="582" y="758"/>
                    </a:cubicBezTo>
                    <a:cubicBezTo>
                      <a:pt x="572" y="756"/>
                      <a:pt x="561" y="755"/>
                      <a:pt x="551" y="756"/>
                    </a:cubicBezTo>
                    <a:cubicBezTo>
                      <a:pt x="541" y="756"/>
                      <a:pt x="531" y="755"/>
                      <a:pt x="521" y="755"/>
                    </a:cubicBezTo>
                    <a:cubicBezTo>
                      <a:pt x="514" y="755"/>
                      <a:pt x="507" y="755"/>
                      <a:pt x="500" y="756"/>
                    </a:cubicBezTo>
                    <a:cubicBezTo>
                      <a:pt x="486" y="756"/>
                      <a:pt x="473" y="756"/>
                      <a:pt x="459" y="756"/>
                    </a:cubicBezTo>
                    <a:cubicBezTo>
                      <a:pt x="452" y="756"/>
                      <a:pt x="444" y="756"/>
                      <a:pt x="437" y="756"/>
                    </a:cubicBezTo>
                    <a:cubicBezTo>
                      <a:pt x="430" y="756"/>
                      <a:pt x="423" y="756"/>
                      <a:pt x="416" y="756"/>
                    </a:cubicBezTo>
                    <a:cubicBezTo>
                      <a:pt x="408" y="757"/>
                      <a:pt x="401" y="757"/>
                      <a:pt x="394" y="758"/>
                    </a:cubicBezTo>
                    <a:cubicBezTo>
                      <a:pt x="390" y="758"/>
                      <a:pt x="387" y="758"/>
                      <a:pt x="383" y="758"/>
                    </a:cubicBezTo>
                    <a:cubicBezTo>
                      <a:pt x="383" y="758"/>
                      <a:pt x="383" y="758"/>
                      <a:pt x="383" y="757"/>
                    </a:cubicBezTo>
                    <a:cubicBezTo>
                      <a:pt x="385" y="757"/>
                      <a:pt x="387" y="757"/>
                      <a:pt x="388" y="757"/>
                    </a:cubicBezTo>
                    <a:cubicBezTo>
                      <a:pt x="396" y="756"/>
                      <a:pt x="404" y="756"/>
                      <a:pt x="412" y="755"/>
                    </a:cubicBezTo>
                    <a:cubicBezTo>
                      <a:pt x="418" y="754"/>
                      <a:pt x="424" y="753"/>
                      <a:pt x="429" y="753"/>
                    </a:cubicBezTo>
                    <a:cubicBezTo>
                      <a:pt x="435" y="753"/>
                      <a:pt x="440" y="753"/>
                      <a:pt x="446" y="752"/>
                    </a:cubicBezTo>
                    <a:cubicBezTo>
                      <a:pt x="462" y="751"/>
                      <a:pt x="478" y="748"/>
                      <a:pt x="494" y="748"/>
                    </a:cubicBezTo>
                    <a:cubicBezTo>
                      <a:pt x="501" y="749"/>
                      <a:pt x="508" y="748"/>
                      <a:pt x="516" y="748"/>
                    </a:cubicBezTo>
                    <a:cubicBezTo>
                      <a:pt x="521" y="748"/>
                      <a:pt x="526" y="748"/>
                      <a:pt x="531" y="748"/>
                    </a:cubicBezTo>
                    <a:cubicBezTo>
                      <a:pt x="537" y="748"/>
                      <a:pt x="543" y="748"/>
                      <a:pt x="549" y="748"/>
                    </a:cubicBezTo>
                    <a:cubicBezTo>
                      <a:pt x="555" y="749"/>
                      <a:pt x="561" y="748"/>
                      <a:pt x="567" y="750"/>
                    </a:cubicBezTo>
                    <a:cubicBezTo>
                      <a:pt x="575" y="753"/>
                      <a:pt x="584" y="755"/>
                      <a:pt x="592" y="758"/>
                    </a:cubicBezTo>
                    <a:cubicBezTo>
                      <a:pt x="593" y="758"/>
                      <a:pt x="594" y="759"/>
                      <a:pt x="595" y="759"/>
                    </a:cubicBezTo>
                    <a:cubicBezTo>
                      <a:pt x="595" y="759"/>
                      <a:pt x="595" y="759"/>
                      <a:pt x="595" y="759"/>
                    </a:cubicBezTo>
                    <a:cubicBezTo>
                      <a:pt x="596" y="759"/>
                      <a:pt x="598" y="760"/>
                      <a:pt x="600" y="760"/>
                    </a:cubicBezTo>
                    <a:close/>
                    <a:moveTo>
                      <a:pt x="595" y="753"/>
                    </a:moveTo>
                    <a:cubicBezTo>
                      <a:pt x="589" y="752"/>
                      <a:pt x="583" y="750"/>
                      <a:pt x="576" y="748"/>
                    </a:cubicBezTo>
                    <a:cubicBezTo>
                      <a:pt x="570" y="746"/>
                      <a:pt x="564" y="744"/>
                      <a:pt x="558" y="744"/>
                    </a:cubicBezTo>
                    <a:cubicBezTo>
                      <a:pt x="548" y="744"/>
                      <a:pt x="538" y="743"/>
                      <a:pt x="528" y="743"/>
                    </a:cubicBezTo>
                    <a:cubicBezTo>
                      <a:pt x="516" y="743"/>
                      <a:pt x="504" y="744"/>
                      <a:pt x="491" y="744"/>
                    </a:cubicBezTo>
                    <a:cubicBezTo>
                      <a:pt x="488" y="744"/>
                      <a:pt x="484" y="744"/>
                      <a:pt x="481" y="744"/>
                    </a:cubicBezTo>
                    <a:cubicBezTo>
                      <a:pt x="474" y="745"/>
                      <a:pt x="467" y="746"/>
                      <a:pt x="461" y="746"/>
                    </a:cubicBezTo>
                    <a:cubicBezTo>
                      <a:pt x="447" y="748"/>
                      <a:pt x="433" y="749"/>
                      <a:pt x="419" y="750"/>
                    </a:cubicBezTo>
                    <a:cubicBezTo>
                      <a:pt x="410" y="751"/>
                      <a:pt x="400" y="752"/>
                      <a:pt x="391" y="753"/>
                    </a:cubicBezTo>
                    <a:cubicBezTo>
                      <a:pt x="386" y="753"/>
                      <a:pt x="382" y="754"/>
                      <a:pt x="377" y="754"/>
                    </a:cubicBezTo>
                    <a:cubicBezTo>
                      <a:pt x="377" y="754"/>
                      <a:pt x="377" y="753"/>
                      <a:pt x="377" y="753"/>
                    </a:cubicBezTo>
                    <a:cubicBezTo>
                      <a:pt x="377" y="753"/>
                      <a:pt x="378" y="753"/>
                      <a:pt x="378" y="753"/>
                    </a:cubicBezTo>
                    <a:cubicBezTo>
                      <a:pt x="389" y="750"/>
                      <a:pt x="399" y="746"/>
                      <a:pt x="410" y="745"/>
                    </a:cubicBezTo>
                    <a:cubicBezTo>
                      <a:pt x="418" y="745"/>
                      <a:pt x="427" y="742"/>
                      <a:pt x="435" y="741"/>
                    </a:cubicBezTo>
                    <a:cubicBezTo>
                      <a:pt x="443" y="740"/>
                      <a:pt x="450" y="740"/>
                      <a:pt x="458" y="739"/>
                    </a:cubicBezTo>
                    <a:cubicBezTo>
                      <a:pt x="467" y="738"/>
                      <a:pt x="476" y="738"/>
                      <a:pt x="485" y="737"/>
                    </a:cubicBezTo>
                    <a:cubicBezTo>
                      <a:pt x="491" y="737"/>
                      <a:pt x="497" y="737"/>
                      <a:pt x="503" y="737"/>
                    </a:cubicBezTo>
                    <a:cubicBezTo>
                      <a:pt x="509" y="737"/>
                      <a:pt x="516" y="739"/>
                      <a:pt x="522" y="738"/>
                    </a:cubicBezTo>
                    <a:cubicBezTo>
                      <a:pt x="537" y="738"/>
                      <a:pt x="551" y="740"/>
                      <a:pt x="565" y="742"/>
                    </a:cubicBezTo>
                    <a:cubicBezTo>
                      <a:pt x="569" y="742"/>
                      <a:pt x="574" y="745"/>
                      <a:pt x="578" y="746"/>
                    </a:cubicBezTo>
                    <a:cubicBezTo>
                      <a:pt x="584" y="749"/>
                      <a:pt x="590" y="751"/>
                      <a:pt x="595" y="753"/>
                    </a:cubicBezTo>
                    <a:close/>
                    <a:moveTo>
                      <a:pt x="530" y="730"/>
                    </a:moveTo>
                    <a:cubicBezTo>
                      <a:pt x="535" y="730"/>
                      <a:pt x="539" y="731"/>
                      <a:pt x="544" y="732"/>
                    </a:cubicBezTo>
                    <a:cubicBezTo>
                      <a:pt x="549" y="733"/>
                      <a:pt x="554" y="734"/>
                      <a:pt x="559" y="735"/>
                    </a:cubicBezTo>
                    <a:cubicBezTo>
                      <a:pt x="564" y="736"/>
                      <a:pt x="570" y="737"/>
                      <a:pt x="575" y="739"/>
                    </a:cubicBezTo>
                    <a:cubicBezTo>
                      <a:pt x="581" y="741"/>
                      <a:pt x="586" y="744"/>
                      <a:pt x="592" y="747"/>
                    </a:cubicBezTo>
                    <a:cubicBezTo>
                      <a:pt x="587" y="746"/>
                      <a:pt x="583" y="743"/>
                      <a:pt x="578" y="741"/>
                    </a:cubicBezTo>
                    <a:cubicBezTo>
                      <a:pt x="575" y="740"/>
                      <a:pt x="572" y="739"/>
                      <a:pt x="569" y="738"/>
                    </a:cubicBezTo>
                    <a:cubicBezTo>
                      <a:pt x="563" y="737"/>
                      <a:pt x="558" y="736"/>
                      <a:pt x="552" y="736"/>
                    </a:cubicBezTo>
                    <a:cubicBezTo>
                      <a:pt x="546" y="735"/>
                      <a:pt x="540" y="734"/>
                      <a:pt x="534" y="734"/>
                    </a:cubicBezTo>
                    <a:cubicBezTo>
                      <a:pt x="524" y="734"/>
                      <a:pt x="515" y="733"/>
                      <a:pt x="506" y="733"/>
                    </a:cubicBezTo>
                    <a:cubicBezTo>
                      <a:pt x="499" y="733"/>
                      <a:pt x="492" y="733"/>
                      <a:pt x="485" y="733"/>
                    </a:cubicBezTo>
                    <a:cubicBezTo>
                      <a:pt x="479" y="733"/>
                      <a:pt x="473" y="734"/>
                      <a:pt x="468" y="734"/>
                    </a:cubicBezTo>
                    <a:cubicBezTo>
                      <a:pt x="458" y="735"/>
                      <a:pt x="449" y="735"/>
                      <a:pt x="440" y="736"/>
                    </a:cubicBezTo>
                    <a:cubicBezTo>
                      <a:pt x="432" y="737"/>
                      <a:pt x="424" y="739"/>
                      <a:pt x="415" y="740"/>
                    </a:cubicBezTo>
                    <a:cubicBezTo>
                      <a:pt x="408" y="742"/>
                      <a:pt x="401" y="743"/>
                      <a:pt x="394" y="745"/>
                    </a:cubicBezTo>
                    <a:cubicBezTo>
                      <a:pt x="388" y="746"/>
                      <a:pt x="382" y="748"/>
                      <a:pt x="376" y="750"/>
                    </a:cubicBezTo>
                    <a:cubicBezTo>
                      <a:pt x="373" y="751"/>
                      <a:pt x="370" y="752"/>
                      <a:pt x="367" y="753"/>
                    </a:cubicBezTo>
                    <a:cubicBezTo>
                      <a:pt x="367" y="753"/>
                      <a:pt x="367" y="753"/>
                      <a:pt x="367" y="753"/>
                    </a:cubicBezTo>
                    <a:cubicBezTo>
                      <a:pt x="367" y="752"/>
                      <a:pt x="368" y="752"/>
                      <a:pt x="369" y="751"/>
                    </a:cubicBezTo>
                    <a:cubicBezTo>
                      <a:pt x="375" y="745"/>
                      <a:pt x="382" y="741"/>
                      <a:pt x="389" y="738"/>
                    </a:cubicBezTo>
                    <a:cubicBezTo>
                      <a:pt x="400" y="736"/>
                      <a:pt x="410" y="734"/>
                      <a:pt x="420" y="732"/>
                    </a:cubicBezTo>
                    <a:cubicBezTo>
                      <a:pt x="423" y="731"/>
                      <a:pt x="426" y="731"/>
                      <a:pt x="429" y="730"/>
                    </a:cubicBezTo>
                    <a:cubicBezTo>
                      <a:pt x="439" y="727"/>
                      <a:pt x="449" y="727"/>
                      <a:pt x="458" y="727"/>
                    </a:cubicBezTo>
                    <a:cubicBezTo>
                      <a:pt x="465" y="728"/>
                      <a:pt x="472" y="728"/>
                      <a:pt x="479" y="728"/>
                    </a:cubicBezTo>
                    <a:cubicBezTo>
                      <a:pt x="486" y="728"/>
                      <a:pt x="492" y="727"/>
                      <a:pt x="498" y="727"/>
                    </a:cubicBezTo>
                    <a:cubicBezTo>
                      <a:pt x="509" y="728"/>
                      <a:pt x="519" y="729"/>
                      <a:pt x="530" y="730"/>
                    </a:cubicBezTo>
                    <a:close/>
                    <a:moveTo>
                      <a:pt x="534" y="715"/>
                    </a:moveTo>
                    <a:cubicBezTo>
                      <a:pt x="534" y="715"/>
                      <a:pt x="534" y="715"/>
                      <a:pt x="534" y="715"/>
                    </a:cubicBezTo>
                    <a:cubicBezTo>
                      <a:pt x="530" y="716"/>
                      <a:pt x="526" y="718"/>
                      <a:pt x="522" y="719"/>
                    </a:cubicBezTo>
                    <a:cubicBezTo>
                      <a:pt x="511" y="721"/>
                      <a:pt x="501" y="722"/>
                      <a:pt x="490" y="722"/>
                    </a:cubicBezTo>
                    <a:cubicBezTo>
                      <a:pt x="478" y="721"/>
                      <a:pt x="465" y="722"/>
                      <a:pt x="453" y="722"/>
                    </a:cubicBezTo>
                    <a:cubicBezTo>
                      <a:pt x="441" y="721"/>
                      <a:pt x="429" y="720"/>
                      <a:pt x="418" y="719"/>
                    </a:cubicBezTo>
                    <a:cubicBezTo>
                      <a:pt x="411" y="719"/>
                      <a:pt x="404" y="718"/>
                      <a:pt x="397" y="718"/>
                    </a:cubicBezTo>
                    <a:cubicBezTo>
                      <a:pt x="393" y="718"/>
                      <a:pt x="389" y="717"/>
                      <a:pt x="385" y="717"/>
                    </a:cubicBezTo>
                    <a:cubicBezTo>
                      <a:pt x="380" y="717"/>
                      <a:pt x="375" y="716"/>
                      <a:pt x="370" y="715"/>
                    </a:cubicBezTo>
                    <a:cubicBezTo>
                      <a:pt x="362" y="714"/>
                      <a:pt x="354" y="714"/>
                      <a:pt x="346" y="713"/>
                    </a:cubicBezTo>
                    <a:cubicBezTo>
                      <a:pt x="344" y="712"/>
                      <a:pt x="342" y="711"/>
                      <a:pt x="340" y="711"/>
                    </a:cubicBezTo>
                    <a:cubicBezTo>
                      <a:pt x="340" y="710"/>
                      <a:pt x="340" y="710"/>
                      <a:pt x="340" y="710"/>
                    </a:cubicBezTo>
                    <a:cubicBezTo>
                      <a:pt x="345" y="710"/>
                      <a:pt x="350" y="710"/>
                      <a:pt x="355" y="710"/>
                    </a:cubicBezTo>
                    <a:cubicBezTo>
                      <a:pt x="361" y="711"/>
                      <a:pt x="367" y="711"/>
                      <a:pt x="373" y="712"/>
                    </a:cubicBezTo>
                    <a:cubicBezTo>
                      <a:pt x="380" y="712"/>
                      <a:pt x="387" y="713"/>
                      <a:pt x="394" y="713"/>
                    </a:cubicBezTo>
                    <a:cubicBezTo>
                      <a:pt x="406" y="714"/>
                      <a:pt x="418" y="716"/>
                      <a:pt x="430" y="717"/>
                    </a:cubicBezTo>
                    <a:cubicBezTo>
                      <a:pt x="440" y="717"/>
                      <a:pt x="450" y="717"/>
                      <a:pt x="460" y="717"/>
                    </a:cubicBezTo>
                    <a:cubicBezTo>
                      <a:pt x="464" y="717"/>
                      <a:pt x="468" y="717"/>
                      <a:pt x="472" y="717"/>
                    </a:cubicBezTo>
                    <a:cubicBezTo>
                      <a:pt x="483" y="717"/>
                      <a:pt x="493" y="717"/>
                      <a:pt x="503" y="717"/>
                    </a:cubicBezTo>
                    <a:cubicBezTo>
                      <a:pt x="513" y="717"/>
                      <a:pt x="524" y="717"/>
                      <a:pt x="534" y="715"/>
                    </a:cubicBezTo>
                    <a:cubicBezTo>
                      <a:pt x="534" y="715"/>
                      <a:pt x="534" y="715"/>
                      <a:pt x="534" y="715"/>
                    </a:cubicBezTo>
                    <a:cubicBezTo>
                      <a:pt x="534" y="715"/>
                      <a:pt x="534" y="715"/>
                      <a:pt x="534" y="715"/>
                    </a:cubicBezTo>
                    <a:cubicBezTo>
                      <a:pt x="534" y="715"/>
                      <a:pt x="534" y="715"/>
                      <a:pt x="534" y="715"/>
                    </a:cubicBezTo>
                    <a:close/>
                    <a:moveTo>
                      <a:pt x="338" y="706"/>
                    </a:moveTo>
                    <a:cubicBezTo>
                      <a:pt x="343" y="704"/>
                      <a:pt x="386" y="706"/>
                      <a:pt x="396" y="709"/>
                    </a:cubicBezTo>
                    <a:cubicBezTo>
                      <a:pt x="377" y="708"/>
                      <a:pt x="358" y="707"/>
                      <a:pt x="338" y="706"/>
                    </a:cubicBezTo>
                    <a:close/>
                    <a:moveTo>
                      <a:pt x="400" y="710"/>
                    </a:moveTo>
                    <a:cubicBezTo>
                      <a:pt x="400" y="710"/>
                      <a:pt x="400" y="710"/>
                      <a:pt x="400" y="710"/>
                    </a:cubicBezTo>
                    <a:cubicBezTo>
                      <a:pt x="400" y="710"/>
                      <a:pt x="400" y="710"/>
                      <a:pt x="401" y="710"/>
                    </a:cubicBezTo>
                    <a:cubicBezTo>
                      <a:pt x="401" y="710"/>
                      <a:pt x="401" y="710"/>
                      <a:pt x="401" y="710"/>
                    </a:cubicBezTo>
                    <a:cubicBezTo>
                      <a:pt x="400" y="710"/>
                      <a:pt x="400" y="710"/>
                      <a:pt x="400" y="710"/>
                    </a:cubicBezTo>
                    <a:close/>
                    <a:moveTo>
                      <a:pt x="410" y="711"/>
                    </a:moveTo>
                    <a:cubicBezTo>
                      <a:pt x="410" y="711"/>
                      <a:pt x="410" y="711"/>
                      <a:pt x="410" y="710"/>
                    </a:cubicBezTo>
                    <a:cubicBezTo>
                      <a:pt x="411" y="711"/>
                      <a:pt x="411" y="711"/>
                      <a:pt x="412" y="711"/>
                    </a:cubicBezTo>
                    <a:cubicBezTo>
                      <a:pt x="412" y="711"/>
                      <a:pt x="412" y="711"/>
                      <a:pt x="412" y="711"/>
                    </a:cubicBezTo>
                    <a:cubicBezTo>
                      <a:pt x="412" y="711"/>
                      <a:pt x="412" y="711"/>
                      <a:pt x="412" y="711"/>
                    </a:cubicBezTo>
                    <a:cubicBezTo>
                      <a:pt x="414" y="711"/>
                      <a:pt x="416" y="711"/>
                      <a:pt x="417" y="711"/>
                    </a:cubicBezTo>
                    <a:cubicBezTo>
                      <a:pt x="426" y="711"/>
                      <a:pt x="435" y="711"/>
                      <a:pt x="445" y="711"/>
                    </a:cubicBezTo>
                    <a:cubicBezTo>
                      <a:pt x="447" y="711"/>
                      <a:pt x="449" y="711"/>
                      <a:pt x="452" y="712"/>
                    </a:cubicBezTo>
                    <a:cubicBezTo>
                      <a:pt x="452" y="712"/>
                      <a:pt x="452" y="712"/>
                      <a:pt x="452" y="713"/>
                    </a:cubicBezTo>
                    <a:cubicBezTo>
                      <a:pt x="439" y="712"/>
                      <a:pt x="425" y="713"/>
                      <a:pt x="412" y="711"/>
                    </a:cubicBezTo>
                    <a:cubicBezTo>
                      <a:pt x="412" y="711"/>
                      <a:pt x="412" y="711"/>
                      <a:pt x="412" y="711"/>
                    </a:cubicBezTo>
                    <a:cubicBezTo>
                      <a:pt x="412" y="711"/>
                      <a:pt x="412" y="711"/>
                      <a:pt x="412" y="711"/>
                    </a:cubicBezTo>
                    <a:cubicBezTo>
                      <a:pt x="411" y="711"/>
                      <a:pt x="411" y="711"/>
                      <a:pt x="410" y="711"/>
                    </a:cubicBezTo>
                    <a:close/>
                    <a:moveTo>
                      <a:pt x="575" y="700"/>
                    </a:moveTo>
                    <a:cubicBezTo>
                      <a:pt x="562" y="703"/>
                      <a:pt x="549" y="706"/>
                      <a:pt x="537" y="709"/>
                    </a:cubicBezTo>
                    <a:cubicBezTo>
                      <a:pt x="530" y="711"/>
                      <a:pt x="523" y="711"/>
                      <a:pt x="517" y="712"/>
                    </a:cubicBezTo>
                    <a:cubicBezTo>
                      <a:pt x="511" y="712"/>
                      <a:pt x="504" y="712"/>
                      <a:pt x="498" y="712"/>
                    </a:cubicBezTo>
                    <a:cubicBezTo>
                      <a:pt x="493" y="712"/>
                      <a:pt x="488" y="712"/>
                      <a:pt x="483" y="712"/>
                    </a:cubicBezTo>
                    <a:cubicBezTo>
                      <a:pt x="474" y="711"/>
                      <a:pt x="465" y="709"/>
                      <a:pt x="457" y="708"/>
                    </a:cubicBezTo>
                    <a:cubicBezTo>
                      <a:pt x="445" y="706"/>
                      <a:pt x="434" y="703"/>
                      <a:pt x="423" y="699"/>
                    </a:cubicBezTo>
                    <a:cubicBezTo>
                      <a:pt x="420" y="698"/>
                      <a:pt x="417" y="698"/>
                      <a:pt x="415" y="695"/>
                    </a:cubicBezTo>
                    <a:cubicBezTo>
                      <a:pt x="414" y="694"/>
                      <a:pt x="414" y="694"/>
                      <a:pt x="413" y="694"/>
                    </a:cubicBezTo>
                    <a:cubicBezTo>
                      <a:pt x="407" y="693"/>
                      <a:pt x="401" y="691"/>
                      <a:pt x="396" y="688"/>
                    </a:cubicBezTo>
                    <a:cubicBezTo>
                      <a:pt x="386" y="683"/>
                      <a:pt x="376" y="678"/>
                      <a:pt x="366" y="673"/>
                    </a:cubicBezTo>
                    <a:cubicBezTo>
                      <a:pt x="363" y="671"/>
                      <a:pt x="360" y="668"/>
                      <a:pt x="357" y="667"/>
                    </a:cubicBezTo>
                    <a:cubicBezTo>
                      <a:pt x="352" y="666"/>
                      <a:pt x="350" y="661"/>
                      <a:pt x="345" y="660"/>
                    </a:cubicBezTo>
                    <a:cubicBezTo>
                      <a:pt x="345" y="660"/>
                      <a:pt x="344" y="659"/>
                      <a:pt x="343" y="659"/>
                    </a:cubicBezTo>
                    <a:cubicBezTo>
                      <a:pt x="338" y="655"/>
                      <a:pt x="332" y="650"/>
                      <a:pt x="326" y="646"/>
                    </a:cubicBezTo>
                    <a:cubicBezTo>
                      <a:pt x="317" y="640"/>
                      <a:pt x="309" y="634"/>
                      <a:pt x="301" y="628"/>
                    </a:cubicBezTo>
                    <a:cubicBezTo>
                      <a:pt x="298" y="626"/>
                      <a:pt x="296" y="624"/>
                      <a:pt x="293" y="622"/>
                    </a:cubicBezTo>
                    <a:cubicBezTo>
                      <a:pt x="293" y="622"/>
                      <a:pt x="293" y="622"/>
                      <a:pt x="293" y="622"/>
                    </a:cubicBezTo>
                    <a:cubicBezTo>
                      <a:pt x="293" y="622"/>
                      <a:pt x="293" y="622"/>
                      <a:pt x="293" y="622"/>
                    </a:cubicBezTo>
                    <a:cubicBezTo>
                      <a:pt x="293" y="622"/>
                      <a:pt x="293" y="622"/>
                      <a:pt x="293" y="622"/>
                    </a:cubicBezTo>
                    <a:cubicBezTo>
                      <a:pt x="294" y="622"/>
                      <a:pt x="296" y="623"/>
                      <a:pt x="298" y="624"/>
                    </a:cubicBezTo>
                    <a:cubicBezTo>
                      <a:pt x="306" y="629"/>
                      <a:pt x="314" y="634"/>
                      <a:pt x="322" y="639"/>
                    </a:cubicBezTo>
                    <a:cubicBezTo>
                      <a:pt x="330" y="643"/>
                      <a:pt x="338" y="648"/>
                      <a:pt x="347" y="652"/>
                    </a:cubicBezTo>
                    <a:cubicBezTo>
                      <a:pt x="352" y="655"/>
                      <a:pt x="357" y="659"/>
                      <a:pt x="363" y="661"/>
                    </a:cubicBezTo>
                    <a:cubicBezTo>
                      <a:pt x="371" y="665"/>
                      <a:pt x="380" y="669"/>
                      <a:pt x="388" y="673"/>
                    </a:cubicBezTo>
                    <a:cubicBezTo>
                      <a:pt x="389" y="673"/>
                      <a:pt x="390" y="673"/>
                      <a:pt x="391" y="674"/>
                    </a:cubicBezTo>
                    <a:cubicBezTo>
                      <a:pt x="397" y="676"/>
                      <a:pt x="403" y="678"/>
                      <a:pt x="409" y="680"/>
                    </a:cubicBezTo>
                    <a:cubicBezTo>
                      <a:pt x="413" y="682"/>
                      <a:pt x="417" y="683"/>
                      <a:pt x="421" y="685"/>
                    </a:cubicBezTo>
                    <a:cubicBezTo>
                      <a:pt x="427" y="686"/>
                      <a:pt x="432" y="687"/>
                      <a:pt x="438" y="689"/>
                    </a:cubicBezTo>
                    <a:cubicBezTo>
                      <a:pt x="444" y="690"/>
                      <a:pt x="450" y="692"/>
                      <a:pt x="457" y="693"/>
                    </a:cubicBezTo>
                    <a:cubicBezTo>
                      <a:pt x="464" y="695"/>
                      <a:pt x="471" y="695"/>
                      <a:pt x="478" y="696"/>
                    </a:cubicBezTo>
                    <a:cubicBezTo>
                      <a:pt x="483" y="697"/>
                      <a:pt x="487" y="697"/>
                      <a:pt x="492" y="698"/>
                    </a:cubicBezTo>
                    <a:cubicBezTo>
                      <a:pt x="498" y="698"/>
                      <a:pt x="505" y="698"/>
                      <a:pt x="511" y="698"/>
                    </a:cubicBezTo>
                    <a:cubicBezTo>
                      <a:pt x="522" y="698"/>
                      <a:pt x="533" y="698"/>
                      <a:pt x="543" y="698"/>
                    </a:cubicBezTo>
                    <a:cubicBezTo>
                      <a:pt x="550" y="698"/>
                      <a:pt x="556" y="697"/>
                      <a:pt x="563" y="696"/>
                    </a:cubicBezTo>
                    <a:cubicBezTo>
                      <a:pt x="568" y="696"/>
                      <a:pt x="574" y="696"/>
                      <a:pt x="579" y="695"/>
                    </a:cubicBezTo>
                    <a:cubicBezTo>
                      <a:pt x="584" y="695"/>
                      <a:pt x="588" y="695"/>
                      <a:pt x="593" y="694"/>
                    </a:cubicBezTo>
                    <a:cubicBezTo>
                      <a:pt x="587" y="696"/>
                      <a:pt x="581" y="698"/>
                      <a:pt x="575" y="700"/>
                    </a:cubicBezTo>
                    <a:close/>
                    <a:moveTo>
                      <a:pt x="406" y="697"/>
                    </a:moveTo>
                    <a:cubicBezTo>
                      <a:pt x="406" y="698"/>
                      <a:pt x="406" y="698"/>
                      <a:pt x="406" y="698"/>
                    </a:cubicBezTo>
                    <a:cubicBezTo>
                      <a:pt x="406" y="698"/>
                      <a:pt x="406" y="698"/>
                      <a:pt x="406" y="698"/>
                    </a:cubicBezTo>
                    <a:lnTo>
                      <a:pt x="406" y="697"/>
                    </a:lnTo>
                    <a:close/>
                    <a:moveTo>
                      <a:pt x="402" y="696"/>
                    </a:moveTo>
                    <a:cubicBezTo>
                      <a:pt x="402" y="697"/>
                      <a:pt x="402" y="697"/>
                      <a:pt x="401" y="698"/>
                    </a:cubicBezTo>
                    <a:cubicBezTo>
                      <a:pt x="400" y="697"/>
                      <a:pt x="399" y="697"/>
                      <a:pt x="398" y="696"/>
                    </a:cubicBezTo>
                    <a:cubicBezTo>
                      <a:pt x="398" y="696"/>
                      <a:pt x="398" y="696"/>
                      <a:pt x="398" y="696"/>
                    </a:cubicBezTo>
                    <a:cubicBezTo>
                      <a:pt x="398" y="696"/>
                      <a:pt x="398" y="696"/>
                      <a:pt x="398" y="696"/>
                    </a:cubicBezTo>
                    <a:cubicBezTo>
                      <a:pt x="397" y="696"/>
                      <a:pt x="396" y="696"/>
                      <a:pt x="395" y="696"/>
                    </a:cubicBezTo>
                    <a:cubicBezTo>
                      <a:pt x="388" y="696"/>
                      <a:pt x="382" y="695"/>
                      <a:pt x="375" y="694"/>
                    </a:cubicBezTo>
                    <a:cubicBezTo>
                      <a:pt x="375" y="694"/>
                      <a:pt x="375" y="694"/>
                      <a:pt x="375" y="694"/>
                    </a:cubicBezTo>
                    <a:cubicBezTo>
                      <a:pt x="375" y="694"/>
                      <a:pt x="375" y="694"/>
                      <a:pt x="375" y="694"/>
                    </a:cubicBezTo>
                    <a:cubicBezTo>
                      <a:pt x="375" y="694"/>
                      <a:pt x="375" y="694"/>
                      <a:pt x="375" y="694"/>
                    </a:cubicBezTo>
                    <a:cubicBezTo>
                      <a:pt x="375" y="694"/>
                      <a:pt x="375" y="694"/>
                      <a:pt x="375" y="694"/>
                    </a:cubicBezTo>
                    <a:cubicBezTo>
                      <a:pt x="376" y="694"/>
                      <a:pt x="377" y="694"/>
                      <a:pt x="378" y="694"/>
                    </a:cubicBezTo>
                    <a:cubicBezTo>
                      <a:pt x="385" y="694"/>
                      <a:pt x="391" y="695"/>
                      <a:pt x="398" y="696"/>
                    </a:cubicBezTo>
                    <a:cubicBezTo>
                      <a:pt x="398" y="696"/>
                      <a:pt x="398" y="696"/>
                      <a:pt x="398" y="696"/>
                    </a:cubicBezTo>
                    <a:cubicBezTo>
                      <a:pt x="398" y="696"/>
                      <a:pt x="398" y="696"/>
                      <a:pt x="398" y="696"/>
                    </a:cubicBezTo>
                    <a:cubicBezTo>
                      <a:pt x="399" y="696"/>
                      <a:pt x="401" y="696"/>
                      <a:pt x="402" y="696"/>
                    </a:cubicBezTo>
                    <a:close/>
                    <a:moveTo>
                      <a:pt x="302" y="709"/>
                    </a:moveTo>
                    <a:cubicBezTo>
                      <a:pt x="302" y="699"/>
                      <a:pt x="302" y="689"/>
                      <a:pt x="302" y="678"/>
                    </a:cubicBezTo>
                    <a:cubicBezTo>
                      <a:pt x="302" y="678"/>
                      <a:pt x="302" y="678"/>
                      <a:pt x="302" y="678"/>
                    </a:cubicBezTo>
                    <a:cubicBezTo>
                      <a:pt x="302" y="678"/>
                      <a:pt x="302" y="678"/>
                      <a:pt x="302" y="678"/>
                    </a:cubicBezTo>
                    <a:cubicBezTo>
                      <a:pt x="302" y="678"/>
                      <a:pt x="302" y="678"/>
                      <a:pt x="302" y="678"/>
                    </a:cubicBezTo>
                    <a:cubicBezTo>
                      <a:pt x="302" y="679"/>
                      <a:pt x="303" y="679"/>
                      <a:pt x="303" y="680"/>
                    </a:cubicBezTo>
                    <a:cubicBezTo>
                      <a:pt x="307" y="687"/>
                      <a:pt x="311" y="695"/>
                      <a:pt x="316" y="702"/>
                    </a:cubicBezTo>
                    <a:cubicBezTo>
                      <a:pt x="317" y="704"/>
                      <a:pt x="317" y="707"/>
                      <a:pt x="316" y="709"/>
                    </a:cubicBezTo>
                    <a:cubicBezTo>
                      <a:pt x="313" y="723"/>
                      <a:pt x="310" y="737"/>
                      <a:pt x="306" y="751"/>
                    </a:cubicBezTo>
                    <a:cubicBezTo>
                      <a:pt x="305" y="756"/>
                      <a:pt x="304" y="761"/>
                      <a:pt x="302" y="766"/>
                    </a:cubicBezTo>
                    <a:cubicBezTo>
                      <a:pt x="303" y="761"/>
                      <a:pt x="303" y="756"/>
                      <a:pt x="303" y="752"/>
                    </a:cubicBezTo>
                    <a:cubicBezTo>
                      <a:pt x="303" y="738"/>
                      <a:pt x="302" y="723"/>
                      <a:pt x="302" y="709"/>
                    </a:cubicBezTo>
                    <a:close/>
                    <a:moveTo>
                      <a:pt x="323" y="656"/>
                    </a:moveTo>
                    <a:cubicBezTo>
                      <a:pt x="329" y="656"/>
                      <a:pt x="334" y="655"/>
                      <a:pt x="338" y="661"/>
                    </a:cubicBezTo>
                    <a:cubicBezTo>
                      <a:pt x="325" y="662"/>
                      <a:pt x="308" y="660"/>
                      <a:pt x="304" y="657"/>
                    </a:cubicBezTo>
                    <a:cubicBezTo>
                      <a:pt x="304" y="657"/>
                      <a:pt x="305" y="657"/>
                      <a:pt x="305" y="657"/>
                    </a:cubicBezTo>
                    <a:cubicBezTo>
                      <a:pt x="311" y="657"/>
                      <a:pt x="317" y="657"/>
                      <a:pt x="323" y="656"/>
                    </a:cubicBezTo>
                    <a:close/>
                    <a:moveTo>
                      <a:pt x="309" y="654"/>
                    </a:moveTo>
                    <a:cubicBezTo>
                      <a:pt x="309" y="654"/>
                      <a:pt x="310" y="654"/>
                      <a:pt x="310" y="654"/>
                    </a:cubicBezTo>
                    <a:cubicBezTo>
                      <a:pt x="310" y="654"/>
                      <a:pt x="311" y="654"/>
                      <a:pt x="311" y="654"/>
                    </a:cubicBezTo>
                    <a:cubicBezTo>
                      <a:pt x="316" y="651"/>
                      <a:pt x="324" y="650"/>
                      <a:pt x="326" y="652"/>
                    </a:cubicBezTo>
                    <a:cubicBezTo>
                      <a:pt x="325" y="653"/>
                      <a:pt x="323" y="653"/>
                      <a:pt x="321" y="653"/>
                    </a:cubicBezTo>
                    <a:cubicBezTo>
                      <a:pt x="318" y="654"/>
                      <a:pt x="314" y="654"/>
                      <a:pt x="311" y="654"/>
                    </a:cubicBezTo>
                    <a:cubicBezTo>
                      <a:pt x="311" y="654"/>
                      <a:pt x="310" y="654"/>
                      <a:pt x="310" y="654"/>
                    </a:cubicBezTo>
                    <a:cubicBezTo>
                      <a:pt x="310" y="654"/>
                      <a:pt x="309" y="654"/>
                      <a:pt x="309" y="654"/>
                    </a:cubicBezTo>
                    <a:close/>
                    <a:moveTo>
                      <a:pt x="345" y="666"/>
                    </a:moveTo>
                    <a:cubicBezTo>
                      <a:pt x="345" y="666"/>
                      <a:pt x="345" y="666"/>
                      <a:pt x="345" y="667"/>
                    </a:cubicBezTo>
                    <a:cubicBezTo>
                      <a:pt x="342" y="666"/>
                      <a:pt x="340" y="666"/>
                      <a:pt x="337" y="666"/>
                    </a:cubicBezTo>
                    <a:cubicBezTo>
                      <a:pt x="337" y="666"/>
                      <a:pt x="337" y="666"/>
                      <a:pt x="337" y="666"/>
                    </a:cubicBezTo>
                    <a:cubicBezTo>
                      <a:pt x="336" y="666"/>
                      <a:pt x="335" y="666"/>
                      <a:pt x="334" y="665"/>
                    </a:cubicBezTo>
                    <a:cubicBezTo>
                      <a:pt x="334" y="665"/>
                      <a:pt x="334" y="665"/>
                      <a:pt x="334" y="665"/>
                    </a:cubicBezTo>
                    <a:cubicBezTo>
                      <a:pt x="335" y="665"/>
                      <a:pt x="336" y="666"/>
                      <a:pt x="336" y="666"/>
                    </a:cubicBezTo>
                    <a:cubicBezTo>
                      <a:pt x="337" y="666"/>
                      <a:pt x="337" y="666"/>
                      <a:pt x="337" y="666"/>
                    </a:cubicBezTo>
                    <a:cubicBezTo>
                      <a:pt x="340" y="665"/>
                      <a:pt x="343" y="665"/>
                      <a:pt x="345" y="666"/>
                    </a:cubicBezTo>
                    <a:close/>
                    <a:moveTo>
                      <a:pt x="309" y="663"/>
                    </a:moveTo>
                    <a:cubicBezTo>
                      <a:pt x="311" y="663"/>
                      <a:pt x="313" y="664"/>
                      <a:pt x="316" y="665"/>
                    </a:cubicBezTo>
                    <a:cubicBezTo>
                      <a:pt x="319" y="666"/>
                      <a:pt x="322" y="667"/>
                      <a:pt x="326" y="668"/>
                    </a:cubicBezTo>
                    <a:cubicBezTo>
                      <a:pt x="333" y="669"/>
                      <a:pt x="341" y="669"/>
                      <a:pt x="349" y="670"/>
                    </a:cubicBezTo>
                    <a:cubicBezTo>
                      <a:pt x="351" y="670"/>
                      <a:pt x="353" y="671"/>
                      <a:pt x="355" y="672"/>
                    </a:cubicBezTo>
                    <a:cubicBezTo>
                      <a:pt x="355" y="672"/>
                      <a:pt x="355" y="673"/>
                      <a:pt x="355" y="673"/>
                    </a:cubicBezTo>
                    <a:cubicBezTo>
                      <a:pt x="339" y="673"/>
                      <a:pt x="324" y="670"/>
                      <a:pt x="309" y="664"/>
                    </a:cubicBezTo>
                    <a:cubicBezTo>
                      <a:pt x="309" y="663"/>
                      <a:pt x="309" y="663"/>
                      <a:pt x="309" y="663"/>
                    </a:cubicBezTo>
                    <a:close/>
                    <a:moveTo>
                      <a:pt x="322" y="633"/>
                    </a:moveTo>
                    <a:cubicBezTo>
                      <a:pt x="322" y="633"/>
                      <a:pt x="322" y="633"/>
                      <a:pt x="322" y="633"/>
                    </a:cubicBezTo>
                    <a:cubicBezTo>
                      <a:pt x="322" y="633"/>
                      <a:pt x="323" y="633"/>
                      <a:pt x="324" y="634"/>
                    </a:cubicBezTo>
                    <a:cubicBezTo>
                      <a:pt x="323" y="634"/>
                      <a:pt x="323" y="634"/>
                      <a:pt x="323" y="634"/>
                    </a:cubicBezTo>
                    <a:cubicBezTo>
                      <a:pt x="323" y="634"/>
                      <a:pt x="322" y="633"/>
                      <a:pt x="322" y="633"/>
                    </a:cubicBezTo>
                    <a:cubicBezTo>
                      <a:pt x="322" y="633"/>
                      <a:pt x="322" y="633"/>
                      <a:pt x="322" y="633"/>
                    </a:cubicBezTo>
                    <a:cubicBezTo>
                      <a:pt x="320" y="632"/>
                      <a:pt x="319" y="631"/>
                      <a:pt x="318" y="631"/>
                    </a:cubicBezTo>
                    <a:cubicBezTo>
                      <a:pt x="318" y="631"/>
                      <a:pt x="318" y="630"/>
                      <a:pt x="318" y="630"/>
                    </a:cubicBezTo>
                    <a:cubicBezTo>
                      <a:pt x="317" y="630"/>
                      <a:pt x="317" y="630"/>
                      <a:pt x="316" y="630"/>
                    </a:cubicBezTo>
                    <a:cubicBezTo>
                      <a:pt x="316" y="630"/>
                      <a:pt x="316" y="630"/>
                      <a:pt x="316" y="629"/>
                    </a:cubicBezTo>
                    <a:cubicBezTo>
                      <a:pt x="317" y="630"/>
                      <a:pt x="317" y="630"/>
                      <a:pt x="318" y="630"/>
                    </a:cubicBezTo>
                    <a:cubicBezTo>
                      <a:pt x="318" y="630"/>
                      <a:pt x="318" y="631"/>
                      <a:pt x="318" y="631"/>
                    </a:cubicBezTo>
                    <a:cubicBezTo>
                      <a:pt x="319" y="631"/>
                      <a:pt x="320" y="632"/>
                      <a:pt x="322" y="633"/>
                    </a:cubicBezTo>
                    <a:close/>
                    <a:moveTo>
                      <a:pt x="320" y="628"/>
                    </a:moveTo>
                    <a:cubicBezTo>
                      <a:pt x="320" y="628"/>
                      <a:pt x="320" y="627"/>
                      <a:pt x="320" y="627"/>
                    </a:cubicBezTo>
                    <a:cubicBezTo>
                      <a:pt x="320" y="627"/>
                      <a:pt x="321" y="627"/>
                      <a:pt x="321" y="627"/>
                    </a:cubicBezTo>
                    <a:cubicBezTo>
                      <a:pt x="321" y="627"/>
                      <a:pt x="320" y="628"/>
                      <a:pt x="320" y="628"/>
                    </a:cubicBezTo>
                    <a:close/>
                    <a:moveTo>
                      <a:pt x="316" y="626"/>
                    </a:moveTo>
                    <a:cubicBezTo>
                      <a:pt x="315" y="625"/>
                      <a:pt x="314" y="624"/>
                      <a:pt x="314" y="624"/>
                    </a:cubicBezTo>
                    <a:cubicBezTo>
                      <a:pt x="313" y="624"/>
                      <a:pt x="313" y="624"/>
                      <a:pt x="313" y="624"/>
                    </a:cubicBezTo>
                    <a:cubicBezTo>
                      <a:pt x="313" y="624"/>
                      <a:pt x="313" y="624"/>
                      <a:pt x="313" y="624"/>
                    </a:cubicBezTo>
                    <a:cubicBezTo>
                      <a:pt x="309" y="622"/>
                      <a:pt x="306" y="619"/>
                      <a:pt x="302" y="618"/>
                    </a:cubicBezTo>
                    <a:cubicBezTo>
                      <a:pt x="296" y="615"/>
                      <a:pt x="291" y="614"/>
                      <a:pt x="285" y="611"/>
                    </a:cubicBezTo>
                    <a:cubicBezTo>
                      <a:pt x="284" y="611"/>
                      <a:pt x="284" y="611"/>
                      <a:pt x="283" y="610"/>
                    </a:cubicBezTo>
                    <a:cubicBezTo>
                      <a:pt x="294" y="612"/>
                      <a:pt x="304" y="616"/>
                      <a:pt x="313" y="624"/>
                    </a:cubicBezTo>
                    <a:cubicBezTo>
                      <a:pt x="313" y="624"/>
                      <a:pt x="313" y="624"/>
                      <a:pt x="313" y="624"/>
                    </a:cubicBezTo>
                    <a:cubicBezTo>
                      <a:pt x="313" y="624"/>
                      <a:pt x="313" y="624"/>
                      <a:pt x="314" y="624"/>
                    </a:cubicBezTo>
                    <a:cubicBezTo>
                      <a:pt x="314" y="624"/>
                      <a:pt x="315" y="625"/>
                      <a:pt x="316" y="625"/>
                    </a:cubicBezTo>
                    <a:cubicBezTo>
                      <a:pt x="316" y="625"/>
                      <a:pt x="316" y="625"/>
                      <a:pt x="316" y="626"/>
                    </a:cubicBezTo>
                    <a:close/>
                    <a:moveTo>
                      <a:pt x="302" y="622"/>
                    </a:moveTo>
                    <a:cubicBezTo>
                      <a:pt x="302" y="622"/>
                      <a:pt x="302" y="622"/>
                      <a:pt x="302" y="622"/>
                    </a:cubicBezTo>
                    <a:cubicBezTo>
                      <a:pt x="302" y="622"/>
                      <a:pt x="302" y="622"/>
                      <a:pt x="302" y="622"/>
                    </a:cubicBezTo>
                    <a:close/>
                    <a:moveTo>
                      <a:pt x="596" y="694"/>
                    </a:moveTo>
                    <a:cubicBezTo>
                      <a:pt x="596" y="694"/>
                      <a:pt x="596" y="694"/>
                      <a:pt x="596" y="694"/>
                    </a:cubicBezTo>
                    <a:cubicBezTo>
                      <a:pt x="596" y="694"/>
                      <a:pt x="596" y="694"/>
                      <a:pt x="596" y="694"/>
                    </a:cubicBezTo>
                    <a:cubicBezTo>
                      <a:pt x="596" y="694"/>
                      <a:pt x="596" y="694"/>
                      <a:pt x="596" y="694"/>
                    </a:cubicBezTo>
                    <a:close/>
                    <a:moveTo>
                      <a:pt x="615" y="687"/>
                    </a:moveTo>
                    <a:cubicBezTo>
                      <a:pt x="608" y="688"/>
                      <a:pt x="602" y="689"/>
                      <a:pt x="596" y="689"/>
                    </a:cubicBezTo>
                    <a:cubicBezTo>
                      <a:pt x="589" y="690"/>
                      <a:pt x="583" y="691"/>
                      <a:pt x="576" y="691"/>
                    </a:cubicBezTo>
                    <a:cubicBezTo>
                      <a:pt x="568" y="692"/>
                      <a:pt x="560" y="692"/>
                      <a:pt x="551" y="693"/>
                    </a:cubicBezTo>
                    <a:cubicBezTo>
                      <a:pt x="542" y="693"/>
                      <a:pt x="532" y="694"/>
                      <a:pt x="523" y="694"/>
                    </a:cubicBezTo>
                    <a:cubicBezTo>
                      <a:pt x="515" y="694"/>
                      <a:pt x="508" y="694"/>
                      <a:pt x="500" y="693"/>
                    </a:cubicBezTo>
                    <a:cubicBezTo>
                      <a:pt x="493" y="693"/>
                      <a:pt x="485" y="692"/>
                      <a:pt x="477" y="692"/>
                    </a:cubicBezTo>
                    <a:cubicBezTo>
                      <a:pt x="473" y="691"/>
                      <a:pt x="469" y="691"/>
                      <a:pt x="465" y="690"/>
                    </a:cubicBezTo>
                    <a:cubicBezTo>
                      <a:pt x="458" y="689"/>
                      <a:pt x="451" y="688"/>
                      <a:pt x="444" y="686"/>
                    </a:cubicBezTo>
                    <a:cubicBezTo>
                      <a:pt x="440" y="685"/>
                      <a:pt x="435" y="683"/>
                      <a:pt x="430" y="682"/>
                    </a:cubicBezTo>
                    <a:cubicBezTo>
                      <a:pt x="422" y="681"/>
                      <a:pt x="414" y="678"/>
                      <a:pt x="406" y="674"/>
                    </a:cubicBezTo>
                    <a:cubicBezTo>
                      <a:pt x="402" y="673"/>
                      <a:pt x="398" y="671"/>
                      <a:pt x="394" y="670"/>
                    </a:cubicBezTo>
                    <a:cubicBezTo>
                      <a:pt x="388" y="668"/>
                      <a:pt x="383" y="666"/>
                      <a:pt x="377" y="663"/>
                    </a:cubicBezTo>
                    <a:cubicBezTo>
                      <a:pt x="371" y="660"/>
                      <a:pt x="365" y="658"/>
                      <a:pt x="359" y="655"/>
                    </a:cubicBezTo>
                    <a:cubicBezTo>
                      <a:pt x="353" y="651"/>
                      <a:pt x="346" y="648"/>
                      <a:pt x="339" y="644"/>
                    </a:cubicBezTo>
                    <a:cubicBezTo>
                      <a:pt x="335" y="641"/>
                      <a:pt x="331" y="638"/>
                      <a:pt x="327" y="636"/>
                    </a:cubicBezTo>
                    <a:cubicBezTo>
                      <a:pt x="327" y="636"/>
                      <a:pt x="327" y="636"/>
                      <a:pt x="327" y="635"/>
                    </a:cubicBezTo>
                    <a:cubicBezTo>
                      <a:pt x="329" y="636"/>
                      <a:pt x="330" y="637"/>
                      <a:pt x="332" y="638"/>
                    </a:cubicBezTo>
                    <a:cubicBezTo>
                      <a:pt x="341" y="643"/>
                      <a:pt x="351" y="649"/>
                      <a:pt x="361" y="654"/>
                    </a:cubicBezTo>
                    <a:cubicBezTo>
                      <a:pt x="368" y="658"/>
                      <a:pt x="376" y="661"/>
                      <a:pt x="384" y="664"/>
                    </a:cubicBezTo>
                    <a:cubicBezTo>
                      <a:pt x="393" y="668"/>
                      <a:pt x="402" y="670"/>
                      <a:pt x="411" y="672"/>
                    </a:cubicBezTo>
                    <a:cubicBezTo>
                      <a:pt x="416" y="673"/>
                      <a:pt x="421" y="675"/>
                      <a:pt x="427" y="676"/>
                    </a:cubicBezTo>
                    <a:cubicBezTo>
                      <a:pt x="432" y="677"/>
                      <a:pt x="438" y="677"/>
                      <a:pt x="444" y="678"/>
                    </a:cubicBezTo>
                    <a:cubicBezTo>
                      <a:pt x="452" y="679"/>
                      <a:pt x="460" y="680"/>
                      <a:pt x="469" y="681"/>
                    </a:cubicBezTo>
                    <a:cubicBezTo>
                      <a:pt x="473" y="681"/>
                      <a:pt x="478" y="681"/>
                      <a:pt x="483" y="681"/>
                    </a:cubicBezTo>
                    <a:cubicBezTo>
                      <a:pt x="488" y="681"/>
                      <a:pt x="493" y="682"/>
                      <a:pt x="498" y="682"/>
                    </a:cubicBezTo>
                    <a:cubicBezTo>
                      <a:pt x="502" y="682"/>
                      <a:pt x="505" y="682"/>
                      <a:pt x="509" y="682"/>
                    </a:cubicBezTo>
                    <a:cubicBezTo>
                      <a:pt x="517" y="682"/>
                      <a:pt x="524" y="682"/>
                      <a:pt x="532" y="682"/>
                    </a:cubicBezTo>
                    <a:cubicBezTo>
                      <a:pt x="534" y="682"/>
                      <a:pt x="536" y="682"/>
                      <a:pt x="539" y="682"/>
                    </a:cubicBezTo>
                    <a:cubicBezTo>
                      <a:pt x="544" y="682"/>
                      <a:pt x="549" y="682"/>
                      <a:pt x="554" y="682"/>
                    </a:cubicBezTo>
                    <a:cubicBezTo>
                      <a:pt x="560" y="683"/>
                      <a:pt x="567" y="682"/>
                      <a:pt x="573" y="682"/>
                    </a:cubicBezTo>
                    <a:cubicBezTo>
                      <a:pt x="589" y="683"/>
                      <a:pt x="604" y="685"/>
                      <a:pt x="619" y="684"/>
                    </a:cubicBezTo>
                    <a:cubicBezTo>
                      <a:pt x="621" y="684"/>
                      <a:pt x="624" y="685"/>
                      <a:pt x="626" y="685"/>
                    </a:cubicBezTo>
                    <a:cubicBezTo>
                      <a:pt x="622" y="686"/>
                      <a:pt x="619" y="687"/>
                      <a:pt x="615" y="687"/>
                    </a:cubicBezTo>
                    <a:close/>
                    <a:moveTo>
                      <a:pt x="357" y="641"/>
                    </a:moveTo>
                    <a:cubicBezTo>
                      <a:pt x="354" y="641"/>
                      <a:pt x="351" y="640"/>
                      <a:pt x="348" y="637"/>
                    </a:cubicBezTo>
                    <a:cubicBezTo>
                      <a:pt x="358" y="635"/>
                      <a:pt x="367" y="634"/>
                      <a:pt x="375" y="640"/>
                    </a:cubicBezTo>
                    <a:cubicBezTo>
                      <a:pt x="369" y="640"/>
                      <a:pt x="363" y="641"/>
                      <a:pt x="357" y="641"/>
                    </a:cubicBezTo>
                    <a:close/>
                    <a:moveTo>
                      <a:pt x="396" y="644"/>
                    </a:moveTo>
                    <a:cubicBezTo>
                      <a:pt x="382" y="649"/>
                      <a:pt x="372" y="649"/>
                      <a:pt x="367" y="644"/>
                    </a:cubicBezTo>
                    <a:cubicBezTo>
                      <a:pt x="377" y="642"/>
                      <a:pt x="387" y="639"/>
                      <a:pt x="396" y="644"/>
                    </a:cubicBezTo>
                    <a:close/>
                    <a:moveTo>
                      <a:pt x="608" y="662"/>
                    </a:moveTo>
                    <a:cubicBezTo>
                      <a:pt x="608" y="662"/>
                      <a:pt x="608" y="662"/>
                      <a:pt x="608" y="662"/>
                    </a:cubicBezTo>
                    <a:cubicBezTo>
                      <a:pt x="608" y="662"/>
                      <a:pt x="608" y="662"/>
                      <a:pt x="608" y="662"/>
                    </a:cubicBezTo>
                    <a:cubicBezTo>
                      <a:pt x="608" y="662"/>
                      <a:pt x="608" y="662"/>
                      <a:pt x="608" y="662"/>
                    </a:cubicBezTo>
                    <a:cubicBezTo>
                      <a:pt x="604" y="663"/>
                      <a:pt x="600" y="665"/>
                      <a:pt x="596" y="666"/>
                    </a:cubicBezTo>
                    <a:cubicBezTo>
                      <a:pt x="593" y="667"/>
                      <a:pt x="591" y="667"/>
                      <a:pt x="589" y="665"/>
                    </a:cubicBezTo>
                    <a:cubicBezTo>
                      <a:pt x="595" y="662"/>
                      <a:pt x="601" y="661"/>
                      <a:pt x="608" y="662"/>
                    </a:cubicBezTo>
                    <a:close/>
                    <a:moveTo>
                      <a:pt x="598" y="657"/>
                    </a:moveTo>
                    <a:cubicBezTo>
                      <a:pt x="598" y="658"/>
                      <a:pt x="598" y="658"/>
                      <a:pt x="598" y="658"/>
                    </a:cubicBezTo>
                    <a:cubicBezTo>
                      <a:pt x="590" y="660"/>
                      <a:pt x="581" y="664"/>
                      <a:pt x="572" y="662"/>
                    </a:cubicBezTo>
                    <a:cubicBezTo>
                      <a:pt x="581" y="661"/>
                      <a:pt x="590" y="659"/>
                      <a:pt x="598" y="657"/>
                    </a:cubicBezTo>
                    <a:close/>
                    <a:moveTo>
                      <a:pt x="556" y="660"/>
                    </a:moveTo>
                    <a:cubicBezTo>
                      <a:pt x="557" y="660"/>
                      <a:pt x="559" y="659"/>
                      <a:pt x="560" y="659"/>
                    </a:cubicBezTo>
                    <a:cubicBezTo>
                      <a:pt x="564" y="658"/>
                      <a:pt x="569" y="658"/>
                      <a:pt x="573" y="657"/>
                    </a:cubicBezTo>
                    <a:cubicBezTo>
                      <a:pt x="578" y="656"/>
                      <a:pt x="584" y="656"/>
                      <a:pt x="589" y="655"/>
                    </a:cubicBezTo>
                    <a:cubicBezTo>
                      <a:pt x="589" y="655"/>
                      <a:pt x="590" y="655"/>
                      <a:pt x="590" y="655"/>
                    </a:cubicBezTo>
                    <a:cubicBezTo>
                      <a:pt x="590" y="655"/>
                      <a:pt x="590" y="655"/>
                      <a:pt x="591" y="655"/>
                    </a:cubicBezTo>
                    <a:cubicBezTo>
                      <a:pt x="590" y="655"/>
                      <a:pt x="590" y="655"/>
                      <a:pt x="590" y="655"/>
                    </a:cubicBezTo>
                    <a:cubicBezTo>
                      <a:pt x="590" y="655"/>
                      <a:pt x="589" y="655"/>
                      <a:pt x="589" y="655"/>
                    </a:cubicBezTo>
                    <a:cubicBezTo>
                      <a:pt x="580" y="657"/>
                      <a:pt x="571" y="660"/>
                      <a:pt x="562" y="662"/>
                    </a:cubicBezTo>
                    <a:cubicBezTo>
                      <a:pt x="560" y="662"/>
                      <a:pt x="558" y="661"/>
                      <a:pt x="556" y="661"/>
                    </a:cubicBezTo>
                    <a:cubicBezTo>
                      <a:pt x="556" y="661"/>
                      <a:pt x="556" y="660"/>
                      <a:pt x="556" y="660"/>
                    </a:cubicBezTo>
                    <a:close/>
                    <a:moveTo>
                      <a:pt x="429" y="661"/>
                    </a:moveTo>
                    <a:cubicBezTo>
                      <a:pt x="435" y="661"/>
                      <a:pt x="442" y="661"/>
                      <a:pt x="449" y="661"/>
                    </a:cubicBezTo>
                    <a:cubicBezTo>
                      <a:pt x="460" y="662"/>
                      <a:pt x="471" y="663"/>
                      <a:pt x="482" y="663"/>
                    </a:cubicBezTo>
                    <a:cubicBezTo>
                      <a:pt x="485" y="663"/>
                      <a:pt x="489" y="663"/>
                      <a:pt x="493" y="663"/>
                    </a:cubicBezTo>
                    <a:cubicBezTo>
                      <a:pt x="505" y="664"/>
                      <a:pt x="517" y="664"/>
                      <a:pt x="529" y="665"/>
                    </a:cubicBezTo>
                    <a:cubicBezTo>
                      <a:pt x="531" y="665"/>
                      <a:pt x="534" y="665"/>
                      <a:pt x="537" y="665"/>
                    </a:cubicBezTo>
                    <a:cubicBezTo>
                      <a:pt x="542" y="665"/>
                      <a:pt x="548" y="665"/>
                      <a:pt x="553" y="666"/>
                    </a:cubicBezTo>
                    <a:cubicBezTo>
                      <a:pt x="560" y="666"/>
                      <a:pt x="567" y="667"/>
                      <a:pt x="574" y="668"/>
                    </a:cubicBezTo>
                    <a:cubicBezTo>
                      <a:pt x="579" y="668"/>
                      <a:pt x="583" y="669"/>
                      <a:pt x="587" y="670"/>
                    </a:cubicBezTo>
                    <a:cubicBezTo>
                      <a:pt x="591" y="671"/>
                      <a:pt x="596" y="673"/>
                      <a:pt x="600" y="673"/>
                    </a:cubicBezTo>
                    <a:cubicBezTo>
                      <a:pt x="607" y="675"/>
                      <a:pt x="613" y="676"/>
                      <a:pt x="620" y="679"/>
                    </a:cubicBezTo>
                    <a:cubicBezTo>
                      <a:pt x="618" y="679"/>
                      <a:pt x="617" y="680"/>
                      <a:pt x="616" y="680"/>
                    </a:cubicBezTo>
                    <a:cubicBezTo>
                      <a:pt x="606" y="679"/>
                      <a:pt x="597" y="679"/>
                      <a:pt x="588" y="679"/>
                    </a:cubicBezTo>
                    <a:cubicBezTo>
                      <a:pt x="581" y="679"/>
                      <a:pt x="575" y="678"/>
                      <a:pt x="569" y="678"/>
                    </a:cubicBezTo>
                    <a:cubicBezTo>
                      <a:pt x="555" y="678"/>
                      <a:pt x="542" y="678"/>
                      <a:pt x="529" y="678"/>
                    </a:cubicBezTo>
                    <a:cubicBezTo>
                      <a:pt x="522" y="678"/>
                      <a:pt x="515" y="678"/>
                      <a:pt x="508" y="678"/>
                    </a:cubicBezTo>
                    <a:cubicBezTo>
                      <a:pt x="503" y="678"/>
                      <a:pt x="498" y="678"/>
                      <a:pt x="493" y="678"/>
                    </a:cubicBezTo>
                    <a:cubicBezTo>
                      <a:pt x="489" y="678"/>
                      <a:pt x="484" y="677"/>
                      <a:pt x="479" y="677"/>
                    </a:cubicBezTo>
                    <a:cubicBezTo>
                      <a:pt x="474" y="677"/>
                      <a:pt x="469" y="677"/>
                      <a:pt x="464" y="676"/>
                    </a:cubicBezTo>
                    <a:cubicBezTo>
                      <a:pt x="456" y="676"/>
                      <a:pt x="449" y="674"/>
                      <a:pt x="441" y="673"/>
                    </a:cubicBezTo>
                    <a:cubicBezTo>
                      <a:pt x="436" y="673"/>
                      <a:pt x="431" y="672"/>
                      <a:pt x="425" y="671"/>
                    </a:cubicBezTo>
                    <a:cubicBezTo>
                      <a:pt x="420" y="670"/>
                      <a:pt x="414" y="669"/>
                      <a:pt x="409" y="667"/>
                    </a:cubicBezTo>
                    <a:cubicBezTo>
                      <a:pt x="401" y="665"/>
                      <a:pt x="393" y="664"/>
                      <a:pt x="386" y="661"/>
                    </a:cubicBezTo>
                    <a:cubicBezTo>
                      <a:pt x="375" y="657"/>
                      <a:pt x="364" y="651"/>
                      <a:pt x="353" y="647"/>
                    </a:cubicBezTo>
                    <a:cubicBezTo>
                      <a:pt x="353" y="646"/>
                      <a:pt x="354" y="646"/>
                      <a:pt x="354" y="646"/>
                    </a:cubicBezTo>
                    <a:cubicBezTo>
                      <a:pt x="354" y="646"/>
                      <a:pt x="354" y="646"/>
                      <a:pt x="355" y="646"/>
                    </a:cubicBezTo>
                    <a:cubicBezTo>
                      <a:pt x="360" y="648"/>
                      <a:pt x="366" y="650"/>
                      <a:pt x="372" y="652"/>
                    </a:cubicBezTo>
                    <a:cubicBezTo>
                      <a:pt x="377" y="654"/>
                      <a:pt x="383" y="656"/>
                      <a:pt x="388" y="657"/>
                    </a:cubicBezTo>
                    <a:cubicBezTo>
                      <a:pt x="395" y="658"/>
                      <a:pt x="401" y="659"/>
                      <a:pt x="408" y="659"/>
                    </a:cubicBezTo>
                    <a:cubicBezTo>
                      <a:pt x="415" y="660"/>
                      <a:pt x="422" y="661"/>
                      <a:pt x="429" y="661"/>
                    </a:cubicBezTo>
                    <a:close/>
                    <a:moveTo>
                      <a:pt x="385" y="651"/>
                    </a:moveTo>
                    <a:cubicBezTo>
                      <a:pt x="395" y="649"/>
                      <a:pt x="406" y="644"/>
                      <a:pt x="417" y="647"/>
                    </a:cubicBezTo>
                    <a:cubicBezTo>
                      <a:pt x="406" y="653"/>
                      <a:pt x="396" y="656"/>
                      <a:pt x="385" y="651"/>
                    </a:cubicBezTo>
                    <a:close/>
                    <a:moveTo>
                      <a:pt x="603" y="638"/>
                    </a:moveTo>
                    <a:cubicBezTo>
                      <a:pt x="593" y="636"/>
                      <a:pt x="583" y="635"/>
                      <a:pt x="572" y="636"/>
                    </a:cubicBezTo>
                    <a:cubicBezTo>
                      <a:pt x="558" y="637"/>
                      <a:pt x="543" y="637"/>
                      <a:pt x="528" y="637"/>
                    </a:cubicBezTo>
                    <a:cubicBezTo>
                      <a:pt x="520" y="637"/>
                      <a:pt x="513" y="637"/>
                      <a:pt x="505" y="638"/>
                    </a:cubicBezTo>
                    <a:cubicBezTo>
                      <a:pt x="499" y="638"/>
                      <a:pt x="493" y="639"/>
                      <a:pt x="486" y="640"/>
                    </a:cubicBezTo>
                    <a:cubicBezTo>
                      <a:pt x="478" y="640"/>
                      <a:pt x="469" y="641"/>
                      <a:pt x="461" y="642"/>
                    </a:cubicBezTo>
                    <a:cubicBezTo>
                      <a:pt x="448" y="643"/>
                      <a:pt x="436" y="643"/>
                      <a:pt x="423" y="642"/>
                    </a:cubicBezTo>
                    <a:cubicBezTo>
                      <a:pt x="415" y="642"/>
                      <a:pt x="406" y="640"/>
                      <a:pt x="398" y="639"/>
                    </a:cubicBezTo>
                    <a:cubicBezTo>
                      <a:pt x="385" y="637"/>
                      <a:pt x="374" y="632"/>
                      <a:pt x="362" y="629"/>
                    </a:cubicBezTo>
                    <a:cubicBezTo>
                      <a:pt x="356" y="627"/>
                      <a:pt x="350" y="624"/>
                      <a:pt x="345" y="621"/>
                    </a:cubicBezTo>
                    <a:cubicBezTo>
                      <a:pt x="334" y="618"/>
                      <a:pt x="325" y="611"/>
                      <a:pt x="316" y="606"/>
                    </a:cubicBezTo>
                    <a:cubicBezTo>
                      <a:pt x="311" y="603"/>
                      <a:pt x="307" y="599"/>
                      <a:pt x="303" y="597"/>
                    </a:cubicBezTo>
                    <a:cubicBezTo>
                      <a:pt x="290" y="588"/>
                      <a:pt x="277" y="579"/>
                      <a:pt x="267" y="567"/>
                    </a:cubicBezTo>
                    <a:cubicBezTo>
                      <a:pt x="271" y="570"/>
                      <a:pt x="276" y="573"/>
                      <a:pt x="280" y="576"/>
                    </a:cubicBezTo>
                    <a:cubicBezTo>
                      <a:pt x="289" y="582"/>
                      <a:pt x="298" y="589"/>
                      <a:pt x="306" y="594"/>
                    </a:cubicBezTo>
                    <a:cubicBezTo>
                      <a:pt x="314" y="599"/>
                      <a:pt x="321" y="602"/>
                      <a:pt x="329" y="606"/>
                    </a:cubicBezTo>
                    <a:cubicBezTo>
                      <a:pt x="330" y="607"/>
                      <a:pt x="332" y="608"/>
                      <a:pt x="334" y="609"/>
                    </a:cubicBezTo>
                    <a:cubicBezTo>
                      <a:pt x="340" y="611"/>
                      <a:pt x="347" y="613"/>
                      <a:pt x="353" y="615"/>
                    </a:cubicBezTo>
                    <a:cubicBezTo>
                      <a:pt x="361" y="617"/>
                      <a:pt x="369" y="620"/>
                      <a:pt x="377" y="623"/>
                    </a:cubicBezTo>
                    <a:cubicBezTo>
                      <a:pt x="385" y="625"/>
                      <a:pt x="393" y="627"/>
                      <a:pt x="402" y="630"/>
                    </a:cubicBezTo>
                    <a:cubicBezTo>
                      <a:pt x="410" y="632"/>
                      <a:pt x="418" y="634"/>
                      <a:pt x="426" y="634"/>
                    </a:cubicBezTo>
                    <a:cubicBezTo>
                      <a:pt x="434" y="634"/>
                      <a:pt x="441" y="635"/>
                      <a:pt x="448" y="636"/>
                    </a:cubicBezTo>
                    <a:cubicBezTo>
                      <a:pt x="454" y="636"/>
                      <a:pt x="461" y="636"/>
                      <a:pt x="467" y="635"/>
                    </a:cubicBezTo>
                    <a:cubicBezTo>
                      <a:pt x="475" y="635"/>
                      <a:pt x="482" y="634"/>
                      <a:pt x="490" y="634"/>
                    </a:cubicBezTo>
                    <a:cubicBezTo>
                      <a:pt x="495" y="633"/>
                      <a:pt x="501" y="633"/>
                      <a:pt x="507" y="633"/>
                    </a:cubicBezTo>
                    <a:cubicBezTo>
                      <a:pt x="517" y="633"/>
                      <a:pt x="526" y="632"/>
                      <a:pt x="536" y="632"/>
                    </a:cubicBezTo>
                    <a:cubicBezTo>
                      <a:pt x="544" y="632"/>
                      <a:pt x="553" y="632"/>
                      <a:pt x="561" y="632"/>
                    </a:cubicBezTo>
                    <a:cubicBezTo>
                      <a:pt x="571" y="630"/>
                      <a:pt x="581" y="631"/>
                      <a:pt x="591" y="632"/>
                    </a:cubicBezTo>
                    <a:cubicBezTo>
                      <a:pt x="599" y="634"/>
                      <a:pt x="606" y="636"/>
                      <a:pt x="613" y="640"/>
                    </a:cubicBezTo>
                    <a:cubicBezTo>
                      <a:pt x="610" y="639"/>
                      <a:pt x="606" y="639"/>
                      <a:pt x="603" y="638"/>
                    </a:cubicBezTo>
                    <a:close/>
                    <a:moveTo>
                      <a:pt x="233" y="677"/>
                    </a:moveTo>
                    <a:cubicBezTo>
                      <a:pt x="233" y="677"/>
                      <a:pt x="233" y="677"/>
                      <a:pt x="233" y="677"/>
                    </a:cubicBezTo>
                    <a:cubicBezTo>
                      <a:pt x="233" y="676"/>
                      <a:pt x="233" y="676"/>
                      <a:pt x="233" y="675"/>
                    </a:cubicBezTo>
                    <a:cubicBezTo>
                      <a:pt x="233" y="675"/>
                      <a:pt x="233" y="675"/>
                      <a:pt x="233" y="675"/>
                    </a:cubicBezTo>
                    <a:cubicBezTo>
                      <a:pt x="233" y="675"/>
                      <a:pt x="233" y="675"/>
                      <a:pt x="233" y="675"/>
                    </a:cubicBezTo>
                    <a:cubicBezTo>
                      <a:pt x="233" y="673"/>
                      <a:pt x="233" y="670"/>
                      <a:pt x="233" y="668"/>
                    </a:cubicBezTo>
                    <a:cubicBezTo>
                      <a:pt x="233" y="648"/>
                      <a:pt x="234" y="628"/>
                      <a:pt x="234" y="608"/>
                    </a:cubicBezTo>
                    <a:cubicBezTo>
                      <a:pt x="235" y="593"/>
                      <a:pt x="236" y="578"/>
                      <a:pt x="238" y="564"/>
                    </a:cubicBezTo>
                    <a:cubicBezTo>
                      <a:pt x="239" y="563"/>
                      <a:pt x="239" y="563"/>
                      <a:pt x="240" y="561"/>
                    </a:cubicBezTo>
                    <a:cubicBezTo>
                      <a:pt x="247" y="576"/>
                      <a:pt x="254" y="589"/>
                      <a:pt x="261" y="603"/>
                    </a:cubicBezTo>
                    <a:cubicBezTo>
                      <a:pt x="260" y="605"/>
                      <a:pt x="259" y="606"/>
                      <a:pt x="258" y="607"/>
                    </a:cubicBezTo>
                    <a:cubicBezTo>
                      <a:pt x="249" y="618"/>
                      <a:pt x="244" y="632"/>
                      <a:pt x="240" y="646"/>
                    </a:cubicBezTo>
                    <a:cubicBezTo>
                      <a:pt x="237" y="655"/>
                      <a:pt x="235" y="665"/>
                      <a:pt x="233" y="675"/>
                    </a:cubicBezTo>
                    <a:cubicBezTo>
                      <a:pt x="233" y="675"/>
                      <a:pt x="233" y="675"/>
                      <a:pt x="233" y="675"/>
                    </a:cubicBezTo>
                    <a:cubicBezTo>
                      <a:pt x="233" y="675"/>
                      <a:pt x="233" y="675"/>
                      <a:pt x="233" y="675"/>
                    </a:cubicBezTo>
                    <a:cubicBezTo>
                      <a:pt x="233" y="676"/>
                      <a:pt x="233" y="676"/>
                      <a:pt x="233" y="677"/>
                    </a:cubicBezTo>
                    <a:close/>
                    <a:moveTo>
                      <a:pt x="251" y="523"/>
                    </a:moveTo>
                    <a:cubicBezTo>
                      <a:pt x="260" y="528"/>
                      <a:pt x="270" y="535"/>
                      <a:pt x="279" y="540"/>
                    </a:cubicBezTo>
                    <a:cubicBezTo>
                      <a:pt x="286" y="543"/>
                      <a:pt x="292" y="547"/>
                      <a:pt x="299" y="550"/>
                    </a:cubicBezTo>
                    <a:cubicBezTo>
                      <a:pt x="305" y="553"/>
                      <a:pt x="311" y="555"/>
                      <a:pt x="317" y="558"/>
                    </a:cubicBezTo>
                    <a:cubicBezTo>
                      <a:pt x="325" y="561"/>
                      <a:pt x="333" y="565"/>
                      <a:pt x="342" y="568"/>
                    </a:cubicBezTo>
                    <a:cubicBezTo>
                      <a:pt x="356" y="573"/>
                      <a:pt x="370" y="578"/>
                      <a:pt x="385" y="581"/>
                    </a:cubicBezTo>
                    <a:cubicBezTo>
                      <a:pt x="395" y="583"/>
                      <a:pt x="406" y="585"/>
                      <a:pt x="416" y="586"/>
                    </a:cubicBezTo>
                    <a:cubicBezTo>
                      <a:pt x="420" y="586"/>
                      <a:pt x="423" y="586"/>
                      <a:pt x="427" y="587"/>
                    </a:cubicBezTo>
                    <a:cubicBezTo>
                      <a:pt x="436" y="587"/>
                      <a:pt x="446" y="587"/>
                      <a:pt x="455" y="587"/>
                    </a:cubicBezTo>
                    <a:cubicBezTo>
                      <a:pt x="457" y="587"/>
                      <a:pt x="459" y="588"/>
                      <a:pt x="461" y="588"/>
                    </a:cubicBezTo>
                    <a:cubicBezTo>
                      <a:pt x="461" y="588"/>
                      <a:pt x="461" y="588"/>
                      <a:pt x="461" y="588"/>
                    </a:cubicBezTo>
                    <a:cubicBezTo>
                      <a:pt x="461" y="588"/>
                      <a:pt x="461" y="588"/>
                      <a:pt x="461" y="588"/>
                    </a:cubicBezTo>
                    <a:cubicBezTo>
                      <a:pt x="461" y="588"/>
                      <a:pt x="461" y="588"/>
                      <a:pt x="461" y="588"/>
                    </a:cubicBezTo>
                    <a:cubicBezTo>
                      <a:pt x="455" y="590"/>
                      <a:pt x="450" y="593"/>
                      <a:pt x="444" y="596"/>
                    </a:cubicBezTo>
                    <a:cubicBezTo>
                      <a:pt x="442" y="597"/>
                      <a:pt x="438" y="597"/>
                      <a:pt x="436" y="596"/>
                    </a:cubicBezTo>
                    <a:cubicBezTo>
                      <a:pt x="429" y="595"/>
                      <a:pt x="422" y="592"/>
                      <a:pt x="414" y="591"/>
                    </a:cubicBezTo>
                    <a:cubicBezTo>
                      <a:pt x="402" y="589"/>
                      <a:pt x="390" y="587"/>
                      <a:pt x="378" y="582"/>
                    </a:cubicBezTo>
                    <a:cubicBezTo>
                      <a:pt x="378" y="582"/>
                      <a:pt x="377" y="581"/>
                      <a:pt x="376" y="581"/>
                    </a:cubicBezTo>
                    <a:cubicBezTo>
                      <a:pt x="369" y="579"/>
                      <a:pt x="362" y="578"/>
                      <a:pt x="355" y="576"/>
                    </a:cubicBezTo>
                    <a:cubicBezTo>
                      <a:pt x="349" y="574"/>
                      <a:pt x="343" y="571"/>
                      <a:pt x="336" y="570"/>
                    </a:cubicBezTo>
                    <a:cubicBezTo>
                      <a:pt x="325" y="568"/>
                      <a:pt x="315" y="565"/>
                      <a:pt x="304" y="561"/>
                    </a:cubicBezTo>
                    <a:cubicBezTo>
                      <a:pt x="293" y="557"/>
                      <a:pt x="282" y="552"/>
                      <a:pt x="271" y="546"/>
                    </a:cubicBezTo>
                    <a:cubicBezTo>
                      <a:pt x="262" y="542"/>
                      <a:pt x="253" y="539"/>
                      <a:pt x="243" y="542"/>
                    </a:cubicBezTo>
                    <a:cubicBezTo>
                      <a:pt x="239" y="533"/>
                      <a:pt x="235" y="523"/>
                      <a:pt x="230" y="513"/>
                    </a:cubicBezTo>
                    <a:cubicBezTo>
                      <a:pt x="232" y="513"/>
                      <a:pt x="233" y="513"/>
                      <a:pt x="233" y="514"/>
                    </a:cubicBezTo>
                    <a:cubicBezTo>
                      <a:pt x="239" y="517"/>
                      <a:pt x="245" y="519"/>
                      <a:pt x="251" y="523"/>
                    </a:cubicBezTo>
                    <a:close/>
                    <a:moveTo>
                      <a:pt x="249" y="517"/>
                    </a:moveTo>
                    <a:cubicBezTo>
                      <a:pt x="249" y="517"/>
                      <a:pt x="250" y="516"/>
                      <a:pt x="250" y="516"/>
                    </a:cubicBezTo>
                    <a:cubicBezTo>
                      <a:pt x="250" y="517"/>
                      <a:pt x="250" y="517"/>
                      <a:pt x="250" y="517"/>
                    </a:cubicBezTo>
                    <a:cubicBezTo>
                      <a:pt x="250" y="517"/>
                      <a:pt x="250" y="517"/>
                      <a:pt x="250" y="517"/>
                    </a:cubicBezTo>
                    <a:cubicBezTo>
                      <a:pt x="250" y="517"/>
                      <a:pt x="249" y="517"/>
                      <a:pt x="249" y="517"/>
                    </a:cubicBezTo>
                    <a:close/>
                    <a:moveTo>
                      <a:pt x="253" y="519"/>
                    </a:moveTo>
                    <a:cubicBezTo>
                      <a:pt x="253" y="519"/>
                      <a:pt x="253" y="519"/>
                      <a:pt x="253" y="518"/>
                    </a:cubicBezTo>
                    <a:cubicBezTo>
                      <a:pt x="254" y="519"/>
                      <a:pt x="254" y="519"/>
                      <a:pt x="255" y="519"/>
                    </a:cubicBezTo>
                    <a:cubicBezTo>
                      <a:pt x="254" y="519"/>
                      <a:pt x="254" y="520"/>
                      <a:pt x="254" y="520"/>
                    </a:cubicBezTo>
                    <a:cubicBezTo>
                      <a:pt x="254" y="519"/>
                      <a:pt x="254" y="519"/>
                      <a:pt x="253" y="519"/>
                    </a:cubicBezTo>
                    <a:close/>
                    <a:moveTo>
                      <a:pt x="511" y="586"/>
                    </a:moveTo>
                    <a:cubicBezTo>
                      <a:pt x="511" y="586"/>
                      <a:pt x="511" y="586"/>
                      <a:pt x="511" y="586"/>
                    </a:cubicBezTo>
                    <a:cubicBezTo>
                      <a:pt x="511" y="586"/>
                      <a:pt x="511" y="586"/>
                      <a:pt x="511" y="586"/>
                    </a:cubicBezTo>
                    <a:cubicBezTo>
                      <a:pt x="511" y="586"/>
                      <a:pt x="511" y="586"/>
                      <a:pt x="511" y="586"/>
                    </a:cubicBezTo>
                    <a:cubicBezTo>
                      <a:pt x="511" y="586"/>
                      <a:pt x="511" y="586"/>
                      <a:pt x="511" y="586"/>
                    </a:cubicBezTo>
                    <a:cubicBezTo>
                      <a:pt x="508" y="588"/>
                      <a:pt x="505" y="590"/>
                      <a:pt x="502" y="592"/>
                    </a:cubicBezTo>
                    <a:cubicBezTo>
                      <a:pt x="499" y="594"/>
                      <a:pt x="497" y="596"/>
                      <a:pt x="494" y="597"/>
                    </a:cubicBezTo>
                    <a:cubicBezTo>
                      <a:pt x="490" y="598"/>
                      <a:pt x="485" y="598"/>
                      <a:pt x="481" y="598"/>
                    </a:cubicBezTo>
                    <a:cubicBezTo>
                      <a:pt x="483" y="596"/>
                      <a:pt x="486" y="595"/>
                      <a:pt x="488" y="594"/>
                    </a:cubicBezTo>
                    <a:cubicBezTo>
                      <a:pt x="494" y="592"/>
                      <a:pt x="499" y="589"/>
                      <a:pt x="505" y="587"/>
                    </a:cubicBezTo>
                    <a:cubicBezTo>
                      <a:pt x="507" y="586"/>
                      <a:pt x="509" y="586"/>
                      <a:pt x="511" y="586"/>
                    </a:cubicBezTo>
                    <a:close/>
                    <a:moveTo>
                      <a:pt x="510" y="580"/>
                    </a:moveTo>
                    <a:cubicBezTo>
                      <a:pt x="510" y="580"/>
                      <a:pt x="510" y="580"/>
                      <a:pt x="510" y="580"/>
                    </a:cubicBezTo>
                    <a:cubicBezTo>
                      <a:pt x="511" y="580"/>
                      <a:pt x="511" y="580"/>
                      <a:pt x="512" y="580"/>
                    </a:cubicBezTo>
                    <a:cubicBezTo>
                      <a:pt x="512" y="580"/>
                      <a:pt x="512" y="580"/>
                      <a:pt x="512" y="580"/>
                    </a:cubicBezTo>
                    <a:cubicBezTo>
                      <a:pt x="512" y="580"/>
                      <a:pt x="512" y="580"/>
                      <a:pt x="512" y="580"/>
                    </a:cubicBezTo>
                    <a:cubicBezTo>
                      <a:pt x="512" y="580"/>
                      <a:pt x="511" y="580"/>
                      <a:pt x="511" y="580"/>
                    </a:cubicBezTo>
                    <a:cubicBezTo>
                      <a:pt x="510" y="580"/>
                      <a:pt x="510" y="580"/>
                      <a:pt x="510" y="580"/>
                    </a:cubicBezTo>
                    <a:close/>
                    <a:moveTo>
                      <a:pt x="473" y="593"/>
                    </a:moveTo>
                    <a:cubicBezTo>
                      <a:pt x="479" y="591"/>
                      <a:pt x="486" y="589"/>
                      <a:pt x="492" y="587"/>
                    </a:cubicBezTo>
                    <a:cubicBezTo>
                      <a:pt x="493" y="586"/>
                      <a:pt x="494" y="586"/>
                      <a:pt x="495" y="586"/>
                    </a:cubicBezTo>
                    <a:cubicBezTo>
                      <a:pt x="495" y="586"/>
                      <a:pt x="495" y="586"/>
                      <a:pt x="495" y="586"/>
                    </a:cubicBezTo>
                    <a:cubicBezTo>
                      <a:pt x="495" y="586"/>
                      <a:pt x="495" y="586"/>
                      <a:pt x="496" y="586"/>
                    </a:cubicBezTo>
                    <a:cubicBezTo>
                      <a:pt x="496" y="586"/>
                      <a:pt x="495" y="586"/>
                      <a:pt x="495" y="586"/>
                    </a:cubicBezTo>
                    <a:cubicBezTo>
                      <a:pt x="495" y="586"/>
                      <a:pt x="495" y="586"/>
                      <a:pt x="495" y="586"/>
                    </a:cubicBezTo>
                    <a:cubicBezTo>
                      <a:pt x="490" y="589"/>
                      <a:pt x="484" y="592"/>
                      <a:pt x="479" y="595"/>
                    </a:cubicBezTo>
                    <a:cubicBezTo>
                      <a:pt x="473" y="598"/>
                      <a:pt x="468" y="598"/>
                      <a:pt x="462" y="597"/>
                    </a:cubicBezTo>
                    <a:cubicBezTo>
                      <a:pt x="466" y="596"/>
                      <a:pt x="469" y="594"/>
                      <a:pt x="473" y="593"/>
                    </a:cubicBezTo>
                    <a:close/>
                    <a:moveTo>
                      <a:pt x="453" y="596"/>
                    </a:moveTo>
                    <a:cubicBezTo>
                      <a:pt x="453" y="596"/>
                      <a:pt x="453" y="596"/>
                      <a:pt x="453" y="596"/>
                    </a:cubicBezTo>
                    <a:cubicBezTo>
                      <a:pt x="453" y="596"/>
                      <a:pt x="453" y="596"/>
                      <a:pt x="453" y="596"/>
                    </a:cubicBezTo>
                    <a:cubicBezTo>
                      <a:pt x="453" y="596"/>
                      <a:pt x="453" y="596"/>
                      <a:pt x="453" y="596"/>
                    </a:cubicBezTo>
                    <a:cubicBezTo>
                      <a:pt x="458" y="593"/>
                      <a:pt x="464" y="591"/>
                      <a:pt x="469" y="590"/>
                    </a:cubicBezTo>
                    <a:cubicBezTo>
                      <a:pt x="469" y="590"/>
                      <a:pt x="470" y="590"/>
                      <a:pt x="470" y="590"/>
                    </a:cubicBezTo>
                    <a:cubicBezTo>
                      <a:pt x="470" y="590"/>
                      <a:pt x="470" y="590"/>
                      <a:pt x="471" y="590"/>
                    </a:cubicBezTo>
                    <a:cubicBezTo>
                      <a:pt x="471" y="590"/>
                      <a:pt x="471" y="589"/>
                      <a:pt x="471" y="589"/>
                    </a:cubicBezTo>
                    <a:cubicBezTo>
                      <a:pt x="471" y="589"/>
                      <a:pt x="472" y="589"/>
                      <a:pt x="472" y="589"/>
                    </a:cubicBezTo>
                    <a:cubicBezTo>
                      <a:pt x="473" y="589"/>
                      <a:pt x="475" y="588"/>
                      <a:pt x="476" y="588"/>
                    </a:cubicBezTo>
                    <a:cubicBezTo>
                      <a:pt x="476" y="587"/>
                      <a:pt x="477" y="587"/>
                      <a:pt x="477" y="587"/>
                    </a:cubicBezTo>
                    <a:cubicBezTo>
                      <a:pt x="477" y="587"/>
                      <a:pt x="477" y="587"/>
                      <a:pt x="477" y="587"/>
                    </a:cubicBezTo>
                    <a:cubicBezTo>
                      <a:pt x="477" y="587"/>
                      <a:pt x="476" y="588"/>
                      <a:pt x="476" y="588"/>
                    </a:cubicBezTo>
                    <a:cubicBezTo>
                      <a:pt x="475" y="588"/>
                      <a:pt x="473" y="589"/>
                      <a:pt x="472" y="589"/>
                    </a:cubicBezTo>
                    <a:cubicBezTo>
                      <a:pt x="472" y="589"/>
                      <a:pt x="471" y="589"/>
                      <a:pt x="471" y="589"/>
                    </a:cubicBezTo>
                    <a:cubicBezTo>
                      <a:pt x="471" y="590"/>
                      <a:pt x="471" y="590"/>
                      <a:pt x="471" y="590"/>
                    </a:cubicBezTo>
                    <a:cubicBezTo>
                      <a:pt x="470" y="590"/>
                      <a:pt x="470" y="590"/>
                      <a:pt x="470" y="590"/>
                    </a:cubicBezTo>
                    <a:cubicBezTo>
                      <a:pt x="470" y="590"/>
                      <a:pt x="469" y="590"/>
                      <a:pt x="469" y="590"/>
                    </a:cubicBezTo>
                    <a:cubicBezTo>
                      <a:pt x="464" y="593"/>
                      <a:pt x="459" y="595"/>
                      <a:pt x="453" y="596"/>
                    </a:cubicBezTo>
                    <a:close/>
                    <a:moveTo>
                      <a:pt x="499" y="581"/>
                    </a:moveTo>
                    <a:cubicBezTo>
                      <a:pt x="493" y="582"/>
                      <a:pt x="487" y="582"/>
                      <a:pt x="481" y="582"/>
                    </a:cubicBezTo>
                    <a:cubicBezTo>
                      <a:pt x="476" y="582"/>
                      <a:pt x="471" y="582"/>
                      <a:pt x="466" y="582"/>
                    </a:cubicBezTo>
                    <a:cubicBezTo>
                      <a:pt x="456" y="583"/>
                      <a:pt x="446" y="583"/>
                      <a:pt x="437" y="583"/>
                    </a:cubicBezTo>
                    <a:cubicBezTo>
                      <a:pt x="430" y="583"/>
                      <a:pt x="424" y="582"/>
                      <a:pt x="417" y="581"/>
                    </a:cubicBezTo>
                    <a:cubicBezTo>
                      <a:pt x="404" y="580"/>
                      <a:pt x="392" y="578"/>
                      <a:pt x="380" y="575"/>
                    </a:cubicBezTo>
                    <a:cubicBezTo>
                      <a:pt x="368" y="572"/>
                      <a:pt x="356" y="568"/>
                      <a:pt x="345" y="564"/>
                    </a:cubicBezTo>
                    <a:cubicBezTo>
                      <a:pt x="341" y="563"/>
                      <a:pt x="337" y="562"/>
                      <a:pt x="333" y="560"/>
                    </a:cubicBezTo>
                    <a:cubicBezTo>
                      <a:pt x="327" y="558"/>
                      <a:pt x="322" y="555"/>
                      <a:pt x="316" y="553"/>
                    </a:cubicBezTo>
                    <a:cubicBezTo>
                      <a:pt x="310" y="550"/>
                      <a:pt x="304" y="548"/>
                      <a:pt x="299" y="545"/>
                    </a:cubicBezTo>
                    <a:cubicBezTo>
                      <a:pt x="288" y="539"/>
                      <a:pt x="276" y="533"/>
                      <a:pt x="265" y="527"/>
                    </a:cubicBezTo>
                    <a:cubicBezTo>
                      <a:pt x="262" y="525"/>
                      <a:pt x="260" y="523"/>
                      <a:pt x="257" y="521"/>
                    </a:cubicBezTo>
                    <a:cubicBezTo>
                      <a:pt x="257" y="521"/>
                      <a:pt x="257" y="521"/>
                      <a:pt x="258" y="520"/>
                    </a:cubicBezTo>
                    <a:cubicBezTo>
                      <a:pt x="267" y="524"/>
                      <a:pt x="277" y="528"/>
                      <a:pt x="286" y="532"/>
                    </a:cubicBezTo>
                    <a:cubicBezTo>
                      <a:pt x="288" y="532"/>
                      <a:pt x="290" y="533"/>
                      <a:pt x="293" y="534"/>
                    </a:cubicBezTo>
                    <a:cubicBezTo>
                      <a:pt x="299" y="537"/>
                      <a:pt x="305" y="539"/>
                      <a:pt x="311" y="542"/>
                    </a:cubicBezTo>
                    <a:cubicBezTo>
                      <a:pt x="315" y="544"/>
                      <a:pt x="318" y="545"/>
                      <a:pt x="321" y="546"/>
                    </a:cubicBezTo>
                    <a:cubicBezTo>
                      <a:pt x="332" y="550"/>
                      <a:pt x="342" y="554"/>
                      <a:pt x="353" y="558"/>
                    </a:cubicBezTo>
                    <a:cubicBezTo>
                      <a:pt x="357" y="559"/>
                      <a:pt x="362" y="560"/>
                      <a:pt x="366" y="562"/>
                    </a:cubicBezTo>
                    <a:cubicBezTo>
                      <a:pt x="373" y="564"/>
                      <a:pt x="380" y="566"/>
                      <a:pt x="386" y="568"/>
                    </a:cubicBezTo>
                    <a:cubicBezTo>
                      <a:pt x="392" y="569"/>
                      <a:pt x="398" y="570"/>
                      <a:pt x="403" y="571"/>
                    </a:cubicBezTo>
                    <a:cubicBezTo>
                      <a:pt x="410" y="572"/>
                      <a:pt x="417" y="574"/>
                      <a:pt x="424" y="575"/>
                    </a:cubicBezTo>
                    <a:cubicBezTo>
                      <a:pt x="431" y="576"/>
                      <a:pt x="438" y="577"/>
                      <a:pt x="445" y="579"/>
                    </a:cubicBezTo>
                    <a:cubicBezTo>
                      <a:pt x="455" y="581"/>
                      <a:pt x="465" y="581"/>
                      <a:pt x="476" y="581"/>
                    </a:cubicBezTo>
                    <a:cubicBezTo>
                      <a:pt x="486" y="581"/>
                      <a:pt x="497" y="580"/>
                      <a:pt x="507" y="580"/>
                    </a:cubicBezTo>
                    <a:cubicBezTo>
                      <a:pt x="507" y="580"/>
                      <a:pt x="507" y="581"/>
                      <a:pt x="507" y="581"/>
                    </a:cubicBezTo>
                    <a:cubicBezTo>
                      <a:pt x="505" y="581"/>
                      <a:pt x="502" y="581"/>
                      <a:pt x="499" y="581"/>
                    </a:cubicBezTo>
                    <a:close/>
                    <a:moveTo>
                      <a:pt x="271" y="557"/>
                    </a:moveTo>
                    <a:cubicBezTo>
                      <a:pt x="271" y="557"/>
                      <a:pt x="271" y="557"/>
                      <a:pt x="271" y="557"/>
                    </a:cubicBezTo>
                    <a:cubicBezTo>
                      <a:pt x="271" y="557"/>
                      <a:pt x="271" y="557"/>
                      <a:pt x="271" y="557"/>
                    </a:cubicBezTo>
                    <a:cubicBezTo>
                      <a:pt x="271" y="557"/>
                      <a:pt x="271" y="557"/>
                      <a:pt x="271" y="557"/>
                    </a:cubicBezTo>
                    <a:close/>
                    <a:moveTo>
                      <a:pt x="236" y="556"/>
                    </a:moveTo>
                    <a:cubicBezTo>
                      <a:pt x="236" y="557"/>
                      <a:pt x="236" y="557"/>
                      <a:pt x="236" y="557"/>
                    </a:cubicBezTo>
                    <a:cubicBezTo>
                      <a:pt x="236" y="557"/>
                      <a:pt x="236" y="557"/>
                      <a:pt x="236" y="557"/>
                    </a:cubicBezTo>
                    <a:cubicBezTo>
                      <a:pt x="236" y="557"/>
                      <a:pt x="236" y="557"/>
                      <a:pt x="236" y="556"/>
                    </a:cubicBezTo>
                    <a:cubicBezTo>
                      <a:pt x="236" y="556"/>
                      <a:pt x="236" y="556"/>
                      <a:pt x="236" y="556"/>
                    </a:cubicBezTo>
                    <a:close/>
                    <a:moveTo>
                      <a:pt x="268" y="555"/>
                    </a:moveTo>
                    <a:cubicBezTo>
                      <a:pt x="261" y="553"/>
                      <a:pt x="254" y="552"/>
                      <a:pt x="247" y="549"/>
                    </a:cubicBezTo>
                    <a:cubicBezTo>
                      <a:pt x="255" y="546"/>
                      <a:pt x="262" y="550"/>
                      <a:pt x="268" y="555"/>
                    </a:cubicBezTo>
                    <a:close/>
                    <a:moveTo>
                      <a:pt x="270" y="561"/>
                    </a:moveTo>
                    <a:cubicBezTo>
                      <a:pt x="279" y="565"/>
                      <a:pt x="288" y="570"/>
                      <a:pt x="296" y="575"/>
                    </a:cubicBezTo>
                    <a:cubicBezTo>
                      <a:pt x="303" y="578"/>
                      <a:pt x="310" y="582"/>
                      <a:pt x="318" y="586"/>
                    </a:cubicBezTo>
                    <a:cubicBezTo>
                      <a:pt x="326" y="590"/>
                      <a:pt x="333" y="595"/>
                      <a:pt x="342" y="599"/>
                    </a:cubicBezTo>
                    <a:cubicBezTo>
                      <a:pt x="351" y="603"/>
                      <a:pt x="360" y="606"/>
                      <a:pt x="370" y="609"/>
                    </a:cubicBezTo>
                    <a:cubicBezTo>
                      <a:pt x="378" y="611"/>
                      <a:pt x="386" y="613"/>
                      <a:pt x="394" y="614"/>
                    </a:cubicBezTo>
                    <a:cubicBezTo>
                      <a:pt x="407" y="617"/>
                      <a:pt x="419" y="620"/>
                      <a:pt x="432" y="620"/>
                    </a:cubicBezTo>
                    <a:cubicBezTo>
                      <a:pt x="439" y="620"/>
                      <a:pt x="446" y="622"/>
                      <a:pt x="453" y="622"/>
                    </a:cubicBezTo>
                    <a:cubicBezTo>
                      <a:pt x="459" y="623"/>
                      <a:pt x="465" y="623"/>
                      <a:pt x="471" y="624"/>
                    </a:cubicBezTo>
                    <a:cubicBezTo>
                      <a:pt x="479" y="624"/>
                      <a:pt x="487" y="624"/>
                      <a:pt x="495" y="624"/>
                    </a:cubicBezTo>
                    <a:cubicBezTo>
                      <a:pt x="501" y="624"/>
                      <a:pt x="507" y="624"/>
                      <a:pt x="513" y="625"/>
                    </a:cubicBezTo>
                    <a:cubicBezTo>
                      <a:pt x="517" y="625"/>
                      <a:pt x="521" y="624"/>
                      <a:pt x="524" y="624"/>
                    </a:cubicBezTo>
                    <a:cubicBezTo>
                      <a:pt x="532" y="625"/>
                      <a:pt x="539" y="625"/>
                      <a:pt x="547" y="626"/>
                    </a:cubicBezTo>
                    <a:cubicBezTo>
                      <a:pt x="552" y="626"/>
                      <a:pt x="557" y="627"/>
                      <a:pt x="562" y="627"/>
                    </a:cubicBezTo>
                    <a:cubicBezTo>
                      <a:pt x="562" y="627"/>
                      <a:pt x="562" y="627"/>
                      <a:pt x="562" y="627"/>
                    </a:cubicBezTo>
                    <a:cubicBezTo>
                      <a:pt x="562" y="627"/>
                      <a:pt x="562" y="627"/>
                      <a:pt x="562" y="627"/>
                    </a:cubicBezTo>
                    <a:cubicBezTo>
                      <a:pt x="562" y="627"/>
                      <a:pt x="562" y="627"/>
                      <a:pt x="562" y="627"/>
                    </a:cubicBezTo>
                    <a:cubicBezTo>
                      <a:pt x="562" y="627"/>
                      <a:pt x="562" y="627"/>
                      <a:pt x="562" y="627"/>
                    </a:cubicBezTo>
                    <a:cubicBezTo>
                      <a:pt x="562" y="627"/>
                      <a:pt x="562" y="627"/>
                      <a:pt x="562" y="627"/>
                    </a:cubicBezTo>
                    <a:cubicBezTo>
                      <a:pt x="562" y="627"/>
                      <a:pt x="562" y="627"/>
                      <a:pt x="562" y="627"/>
                    </a:cubicBezTo>
                    <a:cubicBezTo>
                      <a:pt x="562" y="627"/>
                      <a:pt x="562" y="627"/>
                      <a:pt x="562" y="627"/>
                    </a:cubicBezTo>
                    <a:cubicBezTo>
                      <a:pt x="559" y="627"/>
                      <a:pt x="556" y="628"/>
                      <a:pt x="552" y="628"/>
                    </a:cubicBezTo>
                    <a:cubicBezTo>
                      <a:pt x="544" y="628"/>
                      <a:pt x="536" y="628"/>
                      <a:pt x="527" y="628"/>
                    </a:cubicBezTo>
                    <a:cubicBezTo>
                      <a:pt x="514" y="628"/>
                      <a:pt x="501" y="629"/>
                      <a:pt x="488" y="629"/>
                    </a:cubicBezTo>
                    <a:cubicBezTo>
                      <a:pt x="482" y="630"/>
                      <a:pt x="476" y="630"/>
                      <a:pt x="469" y="631"/>
                    </a:cubicBezTo>
                    <a:cubicBezTo>
                      <a:pt x="463" y="631"/>
                      <a:pt x="458" y="631"/>
                      <a:pt x="452" y="631"/>
                    </a:cubicBezTo>
                    <a:cubicBezTo>
                      <a:pt x="444" y="631"/>
                      <a:pt x="436" y="630"/>
                      <a:pt x="429" y="630"/>
                    </a:cubicBezTo>
                    <a:cubicBezTo>
                      <a:pt x="420" y="630"/>
                      <a:pt x="411" y="628"/>
                      <a:pt x="403" y="626"/>
                    </a:cubicBezTo>
                    <a:cubicBezTo>
                      <a:pt x="398" y="624"/>
                      <a:pt x="394" y="623"/>
                      <a:pt x="390" y="622"/>
                    </a:cubicBezTo>
                    <a:cubicBezTo>
                      <a:pt x="384" y="620"/>
                      <a:pt x="378" y="619"/>
                      <a:pt x="372" y="617"/>
                    </a:cubicBezTo>
                    <a:cubicBezTo>
                      <a:pt x="363" y="615"/>
                      <a:pt x="355" y="612"/>
                      <a:pt x="347" y="609"/>
                    </a:cubicBezTo>
                    <a:cubicBezTo>
                      <a:pt x="338" y="605"/>
                      <a:pt x="328" y="602"/>
                      <a:pt x="320" y="597"/>
                    </a:cubicBezTo>
                    <a:cubicBezTo>
                      <a:pt x="311" y="592"/>
                      <a:pt x="302" y="587"/>
                      <a:pt x="294" y="581"/>
                    </a:cubicBezTo>
                    <a:cubicBezTo>
                      <a:pt x="281" y="572"/>
                      <a:pt x="268" y="563"/>
                      <a:pt x="255" y="556"/>
                    </a:cubicBezTo>
                    <a:cubicBezTo>
                      <a:pt x="260" y="557"/>
                      <a:pt x="265" y="559"/>
                      <a:pt x="270" y="561"/>
                    </a:cubicBezTo>
                    <a:close/>
                    <a:moveTo>
                      <a:pt x="562" y="627"/>
                    </a:moveTo>
                    <a:cubicBezTo>
                      <a:pt x="563" y="627"/>
                      <a:pt x="563" y="627"/>
                      <a:pt x="562" y="627"/>
                    </a:cubicBezTo>
                    <a:cubicBezTo>
                      <a:pt x="562" y="627"/>
                      <a:pt x="562" y="627"/>
                      <a:pt x="562" y="627"/>
                    </a:cubicBezTo>
                    <a:close/>
                    <a:moveTo>
                      <a:pt x="566" y="627"/>
                    </a:moveTo>
                    <a:cubicBezTo>
                      <a:pt x="566" y="627"/>
                      <a:pt x="566" y="627"/>
                      <a:pt x="566" y="627"/>
                    </a:cubicBezTo>
                    <a:cubicBezTo>
                      <a:pt x="566" y="627"/>
                      <a:pt x="566" y="627"/>
                      <a:pt x="566" y="627"/>
                    </a:cubicBezTo>
                    <a:close/>
                    <a:moveTo>
                      <a:pt x="605" y="631"/>
                    </a:moveTo>
                    <a:cubicBezTo>
                      <a:pt x="601" y="630"/>
                      <a:pt x="597" y="628"/>
                      <a:pt x="592" y="627"/>
                    </a:cubicBezTo>
                    <a:cubicBezTo>
                      <a:pt x="585" y="625"/>
                      <a:pt x="579" y="623"/>
                      <a:pt x="572" y="622"/>
                    </a:cubicBezTo>
                    <a:cubicBezTo>
                      <a:pt x="564" y="621"/>
                      <a:pt x="557" y="622"/>
                      <a:pt x="549" y="621"/>
                    </a:cubicBezTo>
                    <a:cubicBezTo>
                      <a:pt x="538" y="621"/>
                      <a:pt x="526" y="621"/>
                      <a:pt x="514" y="620"/>
                    </a:cubicBezTo>
                    <a:cubicBezTo>
                      <a:pt x="510" y="620"/>
                      <a:pt x="506" y="620"/>
                      <a:pt x="502" y="620"/>
                    </a:cubicBezTo>
                    <a:cubicBezTo>
                      <a:pt x="496" y="619"/>
                      <a:pt x="489" y="619"/>
                      <a:pt x="482" y="619"/>
                    </a:cubicBezTo>
                    <a:cubicBezTo>
                      <a:pt x="475" y="619"/>
                      <a:pt x="469" y="619"/>
                      <a:pt x="463" y="619"/>
                    </a:cubicBezTo>
                    <a:cubicBezTo>
                      <a:pt x="454" y="619"/>
                      <a:pt x="445" y="617"/>
                      <a:pt x="436" y="617"/>
                    </a:cubicBezTo>
                    <a:cubicBezTo>
                      <a:pt x="433" y="616"/>
                      <a:pt x="430" y="617"/>
                      <a:pt x="426" y="616"/>
                    </a:cubicBezTo>
                    <a:cubicBezTo>
                      <a:pt x="413" y="614"/>
                      <a:pt x="400" y="611"/>
                      <a:pt x="387" y="608"/>
                    </a:cubicBezTo>
                    <a:cubicBezTo>
                      <a:pt x="377" y="606"/>
                      <a:pt x="367" y="603"/>
                      <a:pt x="357" y="600"/>
                    </a:cubicBezTo>
                    <a:cubicBezTo>
                      <a:pt x="346" y="597"/>
                      <a:pt x="336" y="592"/>
                      <a:pt x="327" y="586"/>
                    </a:cubicBezTo>
                    <a:cubicBezTo>
                      <a:pt x="323" y="584"/>
                      <a:pt x="320" y="582"/>
                      <a:pt x="317" y="580"/>
                    </a:cubicBezTo>
                    <a:cubicBezTo>
                      <a:pt x="316" y="580"/>
                      <a:pt x="316" y="580"/>
                      <a:pt x="316" y="580"/>
                    </a:cubicBezTo>
                    <a:cubicBezTo>
                      <a:pt x="316" y="580"/>
                      <a:pt x="316" y="580"/>
                      <a:pt x="316" y="580"/>
                    </a:cubicBezTo>
                    <a:cubicBezTo>
                      <a:pt x="316" y="580"/>
                      <a:pt x="316" y="580"/>
                      <a:pt x="316" y="580"/>
                    </a:cubicBezTo>
                    <a:cubicBezTo>
                      <a:pt x="316" y="580"/>
                      <a:pt x="317" y="580"/>
                      <a:pt x="317" y="580"/>
                    </a:cubicBezTo>
                    <a:cubicBezTo>
                      <a:pt x="322" y="582"/>
                      <a:pt x="328" y="585"/>
                      <a:pt x="333" y="587"/>
                    </a:cubicBezTo>
                    <a:cubicBezTo>
                      <a:pt x="340" y="589"/>
                      <a:pt x="347" y="592"/>
                      <a:pt x="354" y="594"/>
                    </a:cubicBezTo>
                    <a:cubicBezTo>
                      <a:pt x="359" y="596"/>
                      <a:pt x="364" y="597"/>
                      <a:pt x="369" y="599"/>
                    </a:cubicBezTo>
                    <a:cubicBezTo>
                      <a:pt x="376" y="601"/>
                      <a:pt x="383" y="603"/>
                      <a:pt x="390" y="604"/>
                    </a:cubicBezTo>
                    <a:cubicBezTo>
                      <a:pt x="395" y="605"/>
                      <a:pt x="400" y="606"/>
                      <a:pt x="405" y="606"/>
                    </a:cubicBezTo>
                    <a:cubicBezTo>
                      <a:pt x="414" y="608"/>
                      <a:pt x="423" y="609"/>
                      <a:pt x="432" y="610"/>
                    </a:cubicBezTo>
                    <a:cubicBezTo>
                      <a:pt x="438" y="610"/>
                      <a:pt x="444" y="610"/>
                      <a:pt x="450" y="610"/>
                    </a:cubicBezTo>
                    <a:cubicBezTo>
                      <a:pt x="461" y="612"/>
                      <a:pt x="473" y="613"/>
                      <a:pt x="485" y="612"/>
                    </a:cubicBezTo>
                    <a:cubicBezTo>
                      <a:pt x="490" y="612"/>
                      <a:pt x="494" y="612"/>
                      <a:pt x="498" y="613"/>
                    </a:cubicBezTo>
                    <a:cubicBezTo>
                      <a:pt x="509" y="615"/>
                      <a:pt x="519" y="615"/>
                      <a:pt x="529" y="615"/>
                    </a:cubicBezTo>
                    <a:cubicBezTo>
                      <a:pt x="534" y="615"/>
                      <a:pt x="538" y="616"/>
                      <a:pt x="543" y="617"/>
                    </a:cubicBezTo>
                    <a:cubicBezTo>
                      <a:pt x="548" y="618"/>
                      <a:pt x="553" y="619"/>
                      <a:pt x="558" y="620"/>
                    </a:cubicBezTo>
                    <a:cubicBezTo>
                      <a:pt x="568" y="621"/>
                      <a:pt x="578" y="622"/>
                      <a:pt x="587" y="623"/>
                    </a:cubicBezTo>
                    <a:cubicBezTo>
                      <a:pt x="594" y="624"/>
                      <a:pt x="600" y="626"/>
                      <a:pt x="605" y="631"/>
                    </a:cubicBezTo>
                    <a:close/>
                    <a:moveTo>
                      <a:pt x="528" y="608"/>
                    </a:moveTo>
                    <a:cubicBezTo>
                      <a:pt x="542" y="609"/>
                      <a:pt x="555" y="611"/>
                      <a:pt x="568" y="614"/>
                    </a:cubicBezTo>
                    <a:cubicBezTo>
                      <a:pt x="572" y="615"/>
                      <a:pt x="576" y="616"/>
                      <a:pt x="579" y="617"/>
                    </a:cubicBezTo>
                    <a:cubicBezTo>
                      <a:pt x="579" y="617"/>
                      <a:pt x="579" y="617"/>
                      <a:pt x="579" y="617"/>
                    </a:cubicBezTo>
                    <a:cubicBezTo>
                      <a:pt x="578" y="617"/>
                      <a:pt x="577" y="618"/>
                      <a:pt x="577" y="617"/>
                    </a:cubicBezTo>
                    <a:cubicBezTo>
                      <a:pt x="573" y="617"/>
                      <a:pt x="568" y="616"/>
                      <a:pt x="564" y="616"/>
                    </a:cubicBezTo>
                    <a:cubicBezTo>
                      <a:pt x="562" y="616"/>
                      <a:pt x="559" y="616"/>
                      <a:pt x="556" y="615"/>
                    </a:cubicBezTo>
                    <a:cubicBezTo>
                      <a:pt x="544" y="612"/>
                      <a:pt x="532" y="610"/>
                      <a:pt x="519" y="611"/>
                    </a:cubicBezTo>
                    <a:cubicBezTo>
                      <a:pt x="514" y="611"/>
                      <a:pt x="508" y="610"/>
                      <a:pt x="502" y="609"/>
                    </a:cubicBezTo>
                    <a:cubicBezTo>
                      <a:pt x="496" y="608"/>
                      <a:pt x="490" y="608"/>
                      <a:pt x="484" y="608"/>
                    </a:cubicBezTo>
                    <a:cubicBezTo>
                      <a:pt x="476" y="608"/>
                      <a:pt x="468" y="608"/>
                      <a:pt x="459" y="607"/>
                    </a:cubicBezTo>
                    <a:cubicBezTo>
                      <a:pt x="453" y="607"/>
                      <a:pt x="446" y="606"/>
                      <a:pt x="439" y="606"/>
                    </a:cubicBezTo>
                    <a:cubicBezTo>
                      <a:pt x="433" y="605"/>
                      <a:pt x="427" y="605"/>
                      <a:pt x="421" y="604"/>
                    </a:cubicBezTo>
                    <a:cubicBezTo>
                      <a:pt x="415" y="604"/>
                      <a:pt x="409" y="603"/>
                      <a:pt x="404" y="602"/>
                    </a:cubicBezTo>
                    <a:cubicBezTo>
                      <a:pt x="392" y="601"/>
                      <a:pt x="381" y="599"/>
                      <a:pt x="370" y="594"/>
                    </a:cubicBezTo>
                    <a:cubicBezTo>
                      <a:pt x="368" y="594"/>
                      <a:pt x="365" y="593"/>
                      <a:pt x="363" y="592"/>
                    </a:cubicBezTo>
                    <a:cubicBezTo>
                      <a:pt x="354" y="590"/>
                      <a:pt x="345" y="588"/>
                      <a:pt x="336" y="583"/>
                    </a:cubicBezTo>
                    <a:cubicBezTo>
                      <a:pt x="333" y="582"/>
                      <a:pt x="331" y="581"/>
                      <a:pt x="328" y="580"/>
                    </a:cubicBezTo>
                    <a:cubicBezTo>
                      <a:pt x="321" y="577"/>
                      <a:pt x="314" y="574"/>
                      <a:pt x="306" y="571"/>
                    </a:cubicBezTo>
                    <a:cubicBezTo>
                      <a:pt x="303" y="569"/>
                      <a:pt x="300" y="568"/>
                      <a:pt x="297" y="566"/>
                    </a:cubicBezTo>
                    <a:cubicBezTo>
                      <a:pt x="291" y="563"/>
                      <a:pt x="286" y="560"/>
                      <a:pt x="280" y="558"/>
                    </a:cubicBezTo>
                    <a:cubicBezTo>
                      <a:pt x="291" y="561"/>
                      <a:pt x="301" y="565"/>
                      <a:pt x="311" y="569"/>
                    </a:cubicBezTo>
                    <a:cubicBezTo>
                      <a:pt x="316" y="570"/>
                      <a:pt x="320" y="572"/>
                      <a:pt x="325" y="573"/>
                    </a:cubicBezTo>
                    <a:cubicBezTo>
                      <a:pt x="329" y="574"/>
                      <a:pt x="333" y="574"/>
                      <a:pt x="337" y="575"/>
                    </a:cubicBezTo>
                    <a:cubicBezTo>
                      <a:pt x="342" y="577"/>
                      <a:pt x="348" y="579"/>
                      <a:pt x="354" y="581"/>
                    </a:cubicBezTo>
                    <a:cubicBezTo>
                      <a:pt x="360" y="583"/>
                      <a:pt x="366" y="585"/>
                      <a:pt x="372" y="586"/>
                    </a:cubicBezTo>
                    <a:cubicBezTo>
                      <a:pt x="374" y="587"/>
                      <a:pt x="376" y="587"/>
                      <a:pt x="378" y="587"/>
                    </a:cubicBezTo>
                    <a:cubicBezTo>
                      <a:pt x="384" y="589"/>
                      <a:pt x="390" y="592"/>
                      <a:pt x="396" y="593"/>
                    </a:cubicBezTo>
                    <a:cubicBezTo>
                      <a:pt x="408" y="596"/>
                      <a:pt x="421" y="598"/>
                      <a:pt x="433" y="601"/>
                    </a:cubicBezTo>
                    <a:cubicBezTo>
                      <a:pt x="433" y="601"/>
                      <a:pt x="434" y="601"/>
                      <a:pt x="434" y="601"/>
                    </a:cubicBezTo>
                    <a:cubicBezTo>
                      <a:pt x="436" y="603"/>
                      <a:pt x="438" y="603"/>
                      <a:pt x="440" y="602"/>
                    </a:cubicBezTo>
                    <a:cubicBezTo>
                      <a:pt x="441" y="602"/>
                      <a:pt x="442" y="601"/>
                      <a:pt x="443" y="601"/>
                    </a:cubicBezTo>
                    <a:cubicBezTo>
                      <a:pt x="449" y="602"/>
                      <a:pt x="455" y="603"/>
                      <a:pt x="461" y="603"/>
                    </a:cubicBezTo>
                    <a:cubicBezTo>
                      <a:pt x="467" y="603"/>
                      <a:pt x="473" y="603"/>
                      <a:pt x="478" y="603"/>
                    </a:cubicBezTo>
                    <a:cubicBezTo>
                      <a:pt x="489" y="603"/>
                      <a:pt x="500" y="603"/>
                      <a:pt x="511" y="606"/>
                    </a:cubicBezTo>
                    <a:cubicBezTo>
                      <a:pt x="517" y="607"/>
                      <a:pt x="522" y="608"/>
                      <a:pt x="528" y="608"/>
                    </a:cubicBezTo>
                    <a:close/>
                    <a:moveTo>
                      <a:pt x="525" y="585"/>
                    </a:moveTo>
                    <a:cubicBezTo>
                      <a:pt x="519" y="589"/>
                      <a:pt x="514" y="593"/>
                      <a:pt x="508" y="597"/>
                    </a:cubicBezTo>
                    <a:cubicBezTo>
                      <a:pt x="504" y="599"/>
                      <a:pt x="502" y="599"/>
                      <a:pt x="498" y="597"/>
                    </a:cubicBezTo>
                    <a:cubicBezTo>
                      <a:pt x="503" y="595"/>
                      <a:pt x="507" y="592"/>
                      <a:pt x="511" y="590"/>
                    </a:cubicBezTo>
                    <a:cubicBezTo>
                      <a:pt x="515" y="587"/>
                      <a:pt x="520" y="583"/>
                      <a:pt x="525" y="585"/>
                    </a:cubicBezTo>
                    <a:cubicBezTo>
                      <a:pt x="525" y="585"/>
                      <a:pt x="525" y="585"/>
                      <a:pt x="525" y="585"/>
                    </a:cubicBezTo>
                    <a:cubicBezTo>
                      <a:pt x="525" y="585"/>
                      <a:pt x="525" y="585"/>
                      <a:pt x="525" y="585"/>
                    </a:cubicBezTo>
                    <a:cubicBezTo>
                      <a:pt x="525" y="585"/>
                      <a:pt x="525" y="585"/>
                      <a:pt x="525" y="585"/>
                    </a:cubicBezTo>
                    <a:close/>
                    <a:moveTo>
                      <a:pt x="531" y="579"/>
                    </a:moveTo>
                    <a:cubicBezTo>
                      <a:pt x="530" y="579"/>
                      <a:pt x="529" y="579"/>
                      <a:pt x="529" y="579"/>
                    </a:cubicBezTo>
                    <a:cubicBezTo>
                      <a:pt x="529" y="579"/>
                      <a:pt x="528" y="579"/>
                      <a:pt x="528" y="579"/>
                    </a:cubicBezTo>
                    <a:cubicBezTo>
                      <a:pt x="524" y="580"/>
                      <a:pt x="520" y="580"/>
                      <a:pt x="515" y="580"/>
                    </a:cubicBezTo>
                    <a:cubicBezTo>
                      <a:pt x="515" y="580"/>
                      <a:pt x="515" y="579"/>
                      <a:pt x="515" y="579"/>
                    </a:cubicBezTo>
                    <a:cubicBezTo>
                      <a:pt x="520" y="579"/>
                      <a:pt x="524" y="579"/>
                      <a:pt x="528" y="579"/>
                    </a:cubicBezTo>
                    <a:cubicBezTo>
                      <a:pt x="528" y="579"/>
                      <a:pt x="529" y="579"/>
                      <a:pt x="529" y="579"/>
                    </a:cubicBezTo>
                    <a:cubicBezTo>
                      <a:pt x="529" y="579"/>
                      <a:pt x="530" y="579"/>
                      <a:pt x="531" y="579"/>
                    </a:cubicBezTo>
                    <a:cubicBezTo>
                      <a:pt x="531" y="578"/>
                      <a:pt x="531" y="578"/>
                      <a:pt x="531" y="578"/>
                    </a:cubicBezTo>
                    <a:cubicBezTo>
                      <a:pt x="531" y="578"/>
                      <a:pt x="531" y="579"/>
                      <a:pt x="531" y="579"/>
                    </a:cubicBezTo>
                    <a:close/>
                    <a:moveTo>
                      <a:pt x="539" y="578"/>
                    </a:moveTo>
                    <a:cubicBezTo>
                      <a:pt x="539" y="578"/>
                      <a:pt x="539" y="578"/>
                      <a:pt x="539" y="578"/>
                    </a:cubicBezTo>
                    <a:cubicBezTo>
                      <a:pt x="539" y="578"/>
                      <a:pt x="539" y="578"/>
                      <a:pt x="539" y="578"/>
                    </a:cubicBezTo>
                    <a:cubicBezTo>
                      <a:pt x="540" y="578"/>
                      <a:pt x="540" y="578"/>
                      <a:pt x="541" y="578"/>
                    </a:cubicBezTo>
                    <a:cubicBezTo>
                      <a:pt x="541" y="578"/>
                      <a:pt x="541" y="578"/>
                      <a:pt x="541" y="578"/>
                    </a:cubicBezTo>
                    <a:cubicBezTo>
                      <a:pt x="540" y="578"/>
                      <a:pt x="540" y="578"/>
                      <a:pt x="539" y="578"/>
                    </a:cubicBezTo>
                    <a:close/>
                    <a:moveTo>
                      <a:pt x="532" y="558"/>
                    </a:moveTo>
                    <a:cubicBezTo>
                      <a:pt x="540" y="554"/>
                      <a:pt x="548" y="550"/>
                      <a:pt x="556" y="548"/>
                    </a:cubicBezTo>
                    <a:cubicBezTo>
                      <a:pt x="560" y="547"/>
                      <a:pt x="565" y="546"/>
                      <a:pt x="570" y="547"/>
                    </a:cubicBezTo>
                    <a:cubicBezTo>
                      <a:pt x="570" y="547"/>
                      <a:pt x="570" y="547"/>
                      <a:pt x="570" y="547"/>
                    </a:cubicBezTo>
                    <a:cubicBezTo>
                      <a:pt x="570" y="547"/>
                      <a:pt x="570" y="547"/>
                      <a:pt x="570" y="547"/>
                    </a:cubicBezTo>
                    <a:cubicBezTo>
                      <a:pt x="570" y="547"/>
                      <a:pt x="570" y="547"/>
                      <a:pt x="570" y="547"/>
                    </a:cubicBezTo>
                    <a:cubicBezTo>
                      <a:pt x="567" y="548"/>
                      <a:pt x="564" y="549"/>
                      <a:pt x="561" y="550"/>
                    </a:cubicBezTo>
                    <a:cubicBezTo>
                      <a:pt x="553" y="552"/>
                      <a:pt x="545" y="555"/>
                      <a:pt x="537" y="558"/>
                    </a:cubicBezTo>
                    <a:cubicBezTo>
                      <a:pt x="533" y="559"/>
                      <a:pt x="529" y="561"/>
                      <a:pt x="525" y="562"/>
                    </a:cubicBezTo>
                    <a:cubicBezTo>
                      <a:pt x="524" y="563"/>
                      <a:pt x="522" y="563"/>
                      <a:pt x="520" y="563"/>
                    </a:cubicBezTo>
                    <a:cubicBezTo>
                      <a:pt x="520" y="563"/>
                      <a:pt x="520" y="563"/>
                      <a:pt x="520" y="562"/>
                    </a:cubicBezTo>
                    <a:cubicBezTo>
                      <a:pt x="524" y="561"/>
                      <a:pt x="528" y="559"/>
                      <a:pt x="532" y="558"/>
                    </a:cubicBezTo>
                    <a:close/>
                    <a:moveTo>
                      <a:pt x="548" y="558"/>
                    </a:moveTo>
                    <a:cubicBezTo>
                      <a:pt x="547" y="558"/>
                      <a:pt x="546" y="559"/>
                      <a:pt x="545" y="559"/>
                    </a:cubicBezTo>
                    <a:cubicBezTo>
                      <a:pt x="545" y="559"/>
                      <a:pt x="544" y="559"/>
                      <a:pt x="543" y="560"/>
                    </a:cubicBezTo>
                    <a:cubicBezTo>
                      <a:pt x="543" y="560"/>
                      <a:pt x="542" y="560"/>
                      <a:pt x="542" y="560"/>
                    </a:cubicBezTo>
                    <a:cubicBezTo>
                      <a:pt x="542" y="560"/>
                      <a:pt x="542" y="560"/>
                      <a:pt x="542" y="560"/>
                    </a:cubicBezTo>
                    <a:cubicBezTo>
                      <a:pt x="540" y="563"/>
                      <a:pt x="537" y="562"/>
                      <a:pt x="535" y="563"/>
                    </a:cubicBezTo>
                    <a:cubicBezTo>
                      <a:pt x="535" y="562"/>
                      <a:pt x="535" y="562"/>
                      <a:pt x="535" y="562"/>
                    </a:cubicBezTo>
                    <a:cubicBezTo>
                      <a:pt x="537" y="561"/>
                      <a:pt x="540" y="561"/>
                      <a:pt x="542" y="560"/>
                    </a:cubicBezTo>
                    <a:cubicBezTo>
                      <a:pt x="542" y="560"/>
                      <a:pt x="542" y="560"/>
                      <a:pt x="542" y="560"/>
                    </a:cubicBezTo>
                    <a:cubicBezTo>
                      <a:pt x="542" y="560"/>
                      <a:pt x="543" y="560"/>
                      <a:pt x="543" y="560"/>
                    </a:cubicBezTo>
                    <a:cubicBezTo>
                      <a:pt x="544" y="559"/>
                      <a:pt x="545" y="559"/>
                      <a:pt x="545" y="559"/>
                    </a:cubicBezTo>
                    <a:cubicBezTo>
                      <a:pt x="546" y="558"/>
                      <a:pt x="547" y="558"/>
                      <a:pt x="548" y="558"/>
                    </a:cubicBezTo>
                    <a:cubicBezTo>
                      <a:pt x="548" y="558"/>
                      <a:pt x="549" y="558"/>
                      <a:pt x="549" y="557"/>
                    </a:cubicBezTo>
                    <a:cubicBezTo>
                      <a:pt x="550" y="557"/>
                      <a:pt x="550" y="557"/>
                      <a:pt x="550" y="557"/>
                    </a:cubicBezTo>
                    <a:cubicBezTo>
                      <a:pt x="551" y="557"/>
                      <a:pt x="551" y="557"/>
                      <a:pt x="552" y="557"/>
                    </a:cubicBezTo>
                    <a:cubicBezTo>
                      <a:pt x="551" y="557"/>
                      <a:pt x="551" y="557"/>
                      <a:pt x="550" y="557"/>
                    </a:cubicBezTo>
                    <a:cubicBezTo>
                      <a:pt x="550" y="557"/>
                      <a:pt x="550" y="557"/>
                      <a:pt x="549" y="558"/>
                    </a:cubicBezTo>
                    <a:cubicBezTo>
                      <a:pt x="549" y="558"/>
                      <a:pt x="548" y="558"/>
                      <a:pt x="548" y="558"/>
                    </a:cubicBezTo>
                    <a:close/>
                    <a:moveTo>
                      <a:pt x="549" y="561"/>
                    </a:moveTo>
                    <a:cubicBezTo>
                      <a:pt x="549" y="561"/>
                      <a:pt x="548" y="561"/>
                      <a:pt x="548" y="562"/>
                    </a:cubicBezTo>
                    <a:cubicBezTo>
                      <a:pt x="547" y="562"/>
                      <a:pt x="546" y="562"/>
                      <a:pt x="544" y="563"/>
                    </a:cubicBezTo>
                    <a:cubicBezTo>
                      <a:pt x="544" y="563"/>
                      <a:pt x="544" y="563"/>
                      <a:pt x="544" y="563"/>
                    </a:cubicBezTo>
                    <a:cubicBezTo>
                      <a:pt x="546" y="562"/>
                      <a:pt x="547" y="562"/>
                      <a:pt x="548" y="562"/>
                    </a:cubicBezTo>
                    <a:cubicBezTo>
                      <a:pt x="548" y="561"/>
                      <a:pt x="549" y="561"/>
                      <a:pt x="549" y="561"/>
                    </a:cubicBezTo>
                    <a:close/>
                    <a:moveTo>
                      <a:pt x="551" y="560"/>
                    </a:moveTo>
                    <a:cubicBezTo>
                      <a:pt x="552" y="560"/>
                      <a:pt x="552" y="560"/>
                      <a:pt x="552" y="559"/>
                    </a:cubicBezTo>
                    <a:cubicBezTo>
                      <a:pt x="552" y="560"/>
                      <a:pt x="552" y="560"/>
                      <a:pt x="551" y="560"/>
                    </a:cubicBezTo>
                    <a:cubicBezTo>
                      <a:pt x="551" y="560"/>
                      <a:pt x="551" y="560"/>
                      <a:pt x="551" y="560"/>
                    </a:cubicBezTo>
                    <a:close/>
                    <a:moveTo>
                      <a:pt x="333" y="538"/>
                    </a:moveTo>
                    <a:cubicBezTo>
                      <a:pt x="343" y="542"/>
                      <a:pt x="353" y="547"/>
                      <a:pt x="364" y="550"/>
                    </a:cubicBezTo>
                    <a:cubicBezTo>
                      <a:pt x="367" y="551"/>
                      <a:pt x="370" y="552"/>
                      <a:pt x="373" y="553"/>
                    </a:cubicBezTo>
                    <a:cubicBezTo>
                      <a:pt x="381" y="555"/>
                      <a:pt x="388" y="557"/>
                      <a:pt x="396" y="558"/>
                    </a:cubicBezTo>
                    <a:cubicBezTo>
                      <a:pt x="402" y="560"/>
                      <a:pt x="408" y="561"/>
                      <a:pt x="414" y="562"/>
                    </a:cubicBezTo>
                    <a:cubicBezTo>
                      <a:pt x="419" y="562"/>
                      <a:pt x="423" y="563"/>
                      <a:pt x="427" y="563"/>
                    </a:cubicBezTo>
                    <a:cubicBezTo>
                      <a:pt x="436" y="564"/>
                      <a:pt x="444" y="565"/>
                      <a:pt x="453" y="566"/>
                    </a:cubicBezTo>
                    <a:cubicBezTo>
                      <a:pt x="460" y="566"/>
                      <a:pt x="468" y="567"/>
                      <a:pt x="476" y="567"/>
                    </a:cubicBezTo>
                    <a:cubicBezTo>
                      <a:pt x="479" y="568"/>
                      <a:pt x="483" y="567"/>
                      <a:pt x="487" y="568"/>
                    </a:cubicBezTo>
                    <a:cubicBezTo>
                      <a:pt x="493" y="568"/>
                      <a:pt x="499" y="568"/>
                      <a:pt x="505" y="568"/>
                    </a:cubicBezTo>
                    <a:cubicBezTo>
                      <a:pt x="517" y="568"/>
                      <a:pt x="530" y="568"/>
                      <a:pt x="543" y="568"/>
                    </a:cubicBezTo>
                    <a:cubicBezTo>
                      <a:pt x="550" y="568"/>
                      <a:pt x="557" y="569"/>
                      <a:pt x="565" y="570"/>
                    </a:cubicBezTo>
                    <a:cubicBezTo>
                      <a:pt x="566" y="570"/>
                      <a:pt x="566" y="570"/>
                      <a:pt x="567" y="570"/>
                    </a:cubicBezTo>
                    <a:cubicBezTo>
                      <a:pt x="567" y="570"/>
                      <a:pt x="567" y="571"/>
                      <a:pt x="567" y="571"/>
                    </a:cubicBezTo>
                    <a:cubicBezTo>
                      <a:pt x="557" y="572"/>
                      <a:pt x="546" y="573"/>
                      <a:pt x="535" y="574"/>
                    </a:cubicBezTo>
                    <a:cubicBezTo>
                      <a:pt x="529" y="574"/>
                      <a:pt x="523" y="574"/>
                      <a:pt x="517" y="575"/>
                    </a:cubicBezTo>
                    <a:cubicBezTo>
                      <a:pt x="509" y="575"/>
                      <a:pt x="501" y="576"/>
                      <a:pt x="493" y="576"/>
                    </a:cubicBezTo>
                    <a:cubicBezTo>
                      <a:pt x="484" y="576"/>
                      <a:pt x="474" y="576"/>
                      <a:pt x="465" y="576"/>
                    </a:cubicBezTo>
                    <a:cubicBezTo>
                      <a:pt x="463" y="576"/>
                      <a:pt x="462" y="577"/>
                      <a:pt x="461" y="576"/>
                    </a:cubicBezTo>
                    <a:cubicBezTo>
                      <a:pt x="449" y="575"/>
                      <a:pt x="438" y="573"/>
                      <a:pt x="427" y="571"/>
                    </a:cubicBezTo>
                    <a:cubicBezTo>
                      <a:pt x="415" y="569"/>
                      <a:pt x="402" y="567"/>
                      <a:pt x="389" y="564"/>
                    </a:cubicBezTo>
                    <a:cubicBezTo>
                      <a:pt x="381" y="562"/>
                      <a:pt x="373" y="559"/>
                      <a:pt x="364" y="557"/>
                    </a:cubicBezTo>
                    <a:cubicBezTo>
                      <a:pt x="351" y="553"/>
                      <a:pt x="338" y="548"/>
                      <a:pt x="325" y="543"/>
                    </a:cubicBezTo>
                    <a:cubicBezTo>
                      <a:pt x="317" y="540"/>
                      <a:pt x="309" y="537"/>
                      <a:pt x="301" y="534"/>
                    </a:cubicBezTo>
                    <a:cubicBezTo>
                      <a:pt x="292" y="530"/>
                      <a:pt x="283" y="526"/>
                      <a:pt x="275" y="523"/>
                    </a:cubicBezTo>
                    <a:cubicBezTo>
                      <a:pt x="265" y="519"/>
                      <a:pt x="256" y="515"/>
                      <a:pt x="246" y="511"/>
                    </a:cubicBezTo>
                    <a:cubicBezTo>
                      <a:pt x="246" y="511"/>
                      <a:pt x="246" y="511"/>
                      <a:pt x="245" y="510"/>
                    </a:cubicBezTo>
                    <a:cubicBezTo>
                      <a:pt x="245" y="510"/>
                      <a:pt x="246" y="510"/>
                      <a:pt x="246" y="509"/>
                    </a:cubicBezTo>
                    <a:cubicBezTo>
                      <a:pt x="253" y="511"/>
                      <a:pt x="261" y="513"/>
                      <a:pt x="268" y="515"/>
                    </a:cubicBezTo>
                    <a:cubicBezTo>
                      <a:pt x="275" y="517"/>
                      <a:pt x="281" y="520"/>
                      <a:pt x="287" y="522"/>
                    </a:cubicBezTo>
                    <a:cubicBezTo>
                      <a:pt x="291" y="523"/>
                      <a:pt x="295" y="525"/>
                      <a:pt x="299" y="526"/>
                    </a:cubicBezTo>
                    <a:cubicBezTo>
                      <a:pt x="303" y="527"/>
                      <a:pt x="307" y="529"/>
                      <a:pt x="311" y="530"/>
                    </a:cubicBezTo>
                    <a:cubicBezTo>
                      <a:pt x="318" y="533"/>
                      <a:pt x="326" y="535"/>
                      <a:pt x="333" y="538"/>
                    </a:cubicBezTo>
                    <a:close/>
                    <a:moveTo>
                      <a:pt x="305" y="524"/>
                    </a:moveTo>
                    <a:cubicBezTo>
                      <a:pt x="305" y="524"/>
                      <a:pt x="305" y="524"/>
                      <a:pt x="305" y="524"/>
                    </a:cubicBezTo>
                    <a:cubicBezTo>
                      <a:pt x="305" y="524"/>
                      <a:pt x="305" y="524"/>
                      <a:pt x="305" y="524"/>
                    </a:cubicBezTo>
                    <a:close/>
                    <a:moveTo>
                      <a:pt x="266" y="507"/>
                    </a:moveTo>
                    <a:cubicBezTo>
                      <a:pt x="278" y="510"/>
                      <a:pt x="297" y="519"/>
                      <a:pt x="300" y="522"/>
                    </a:cubicBezTo>
                    <a:cubicBezTo>
                      <a:pt x="289" y="519"/>
                      <a:pt x="279" y="515"/>
                      <a:pt x="269" y="512"/>
                    </a:cubicBezTo>
                    <a:cubicBezTo>
                      <a:pt x="261" y="509"/>
                      <a:pt x="252" y="508"/>
                      <a:pt x="244" y="506"/>
                    </a:cubicBezTo>
                    <a:cubicBezTo>
                      <a:pt x="239" y="505"/>
                      <a:pt x="234" y="503"/>
                      <a:pt x="229" y="502"/>
                    </a:cubicBezTo>
                    <a:cubicBezTo>
                      <a:pt x="238" y="501"/>
                      <a:pt x="251" y="502"/>
                      <a:pt x="266" y="507"/>
                    </a:cubicBezTo>
                    <a:close/>
                    <a:moveTo>
                      <a:pt x="230" y="540"/>
                    </a:moveTo>
                    <a:cubicBezTo>
                      <a:pt x="230" y="541"/>
                      <a:pt x="230" y="542"/>
                      <a:pt x="229" y="543"/>
                    </a:cubicBezTo>
                    <a:cubicBezTo>
                      <a:pt x="228" y="546"/>
                      <a:pt x="227" y="549"/>
                      <a:pt x="225" y="552"/>
                    </a:cubicBezTo>
                    <a:cubicBezTo>
                      <a:pt x="222" y="560"/>
                      <a:pt x="218" y="569"/>
                      <a:pt x="215" y="578"/>
                    </a:cubicBezTo>
                    <a:cubicBezTo>
                      <a:pt x="212" y="589"/>
                      <a:pt x="210" y="601"/>
                      <a:pt x="207" y="613"/>
                    </a:cubicBezTo>
                    <a:cubicBezTo>
                      <a:pt x="207" y="613"/>
                      <a:pt x="207" y="613"/>
                      <a:pt x="207" y="613"/>
                    </a:cubicBezTo>
                    <a:cubicBezTo>
                      <a:pt x="207" y="611"/>
                      <a:pt x="207" y="610"/>
                      <a:pt x="207" y="609"/>
                    </a:cubicBezTo>
                    <a:cubicBezTo>
                      <a:pt x="207" y="601"/>
                      <a:pt x="207" y="593"/>
                      <a:pt x="207" y="585"/>
                    </a:cubicBezTo>
                    <a:cubicBezTo>
                      <a:pt x="207" y="576"/>
                      <a:pt x="207" y="566"/>
                      <a:pt x="208" y="556"/>
                    </a:cubicBezTo>
                    <a:cubicBezTo>
                      <a:pt x="208" y="546"/>
                      <a:pt x="210" y="537"/>
                      <a:pt x="212" y="527"/>
                    </a:cubicBezTo>
                    <a:cubicBezTo>
                      <a:pt x="213" y="522"/>
                      <a:pt x="214" y="517"/>
                      <a:pt x="216" y="512"/>
                    </a:cubicBezTo>
                    <a:cubicBezTo>
                      <a:pt x="221" y="521"/>
                      <a:pt x="225" y="531"/>
                      <a:pt x="230" y="540"/>
                    </a:cubicBezTo>
                    <a:close/>
                    <a:moveTo>
                      <a:pt x="388" y="525"/>
                    </a:moveTo>
                    <a:cubicBezTo>
                      <a:pt x="388" y="524"/>
                      <a:pt x="387" y="524"/>
                      <a:pt x="387" y="524"/>
                    </a:cubicBezTo>
                    <a:cubicBezTo>
                      <a:pt x="387" y="524"/>
                      <a:pt x="387" y="524"/>
                      <a:pt x="387" y="524"/>
                    </a:cubicBezTo>
                    <a:cubicBezTo>
                      <a:pt x="387" y="524"/>
                      <a:pt x="386" y="524"/>
                      <a:pt x="386" y="524"/>
                    </a:cubicBezTo>
                    <a:cubicBezTo>
                      <a:pt x="386" y="524"/>
                      <a:pt x="385" y="524"/>
                      <a:pt x="384" y="524"/>
                    </a:cubicBezTo>
                    <a:cubicBezTo>
                      <a:pt x="379" y="523"/>
                      <a:pt x="374" y="522"/>
                      <a:pt x="369" y="520"/>
                    </a:cubicBezTo>
                    <a:cubicBezTo>
                      <a:pt x="365" y="520"/>
                      <a:pt x="361" y="518"/>
                      <a:pt x="358" y="517"/>
                    </a:cubicBezTo>
                    <a:cubicBezTo>
                      <a:pt x="348" y="515"/>
                      <a:pt x="338" y="512"/>
                      <a:pt x="328" y="509"/>
                    </a:cubicBezTo>
                    <a:cubicBezTo>
                      <a:pt x="321" y="507"/>
                      <a:pt x="314" y="504"/>
                      <a:pt x="307" y="501"/>
                    </a:cubicBezTo>
                    <a:cubicBezTo>
                      <a:pt x="300" y="498"/>
                      <a:pt x="293" y="495"/>
                      <a:pt x="286" y="492"/>
                    </a:cubicBezTo>
                    <a:cubicBezTo>
                      <a:pt x="277" y="488"/>
                      <a:pt x="267" y="483"/>
                      <a:pt x="258" y="478"/>
                    </a:cubicBezTo>
                    <a:cubicBezTo>
                      <a:pt x="246" y="472"/>
                      <a:pt x="234" y="467"/>
                      <a:pt x="222" y="461"/>
                    </a:cubicBezTo>
                    <a:cubicBezTo>
                      <a:pt x="221" y="460"/>
                      <a:pt x="220" y="459"/>
                      <a:pt x="218" y="458"/>
                    </a:cubicBezTo>
                    <a:cubicBezTo>
                      <a:pt x="221" y="459"/>
                      <a:pt x="223" y="459"/>
                      <a:pt x="226" y="460"/>
                    </a:cubicBezTo>
                    <a:cubicBezTo>
                      <a:pt x="232" y="463"/>
                      <a:pt x="239" y="465"/>
                      <a:pt x="245" y="468"/>
                    </a:cubicBezTo>
                    <a:cubicBezTo>
                      <a:pt x="252" y="471"/>
                      <a:pt x="258" y="475"/>
                      <a:pt x="265" y="478"/>
                    </a:cubicBezTo>
                    <a:cubicBezTo>
                      <a:pt x="275" y="482"/>
                      <a:pt x="286" y="486"/>
                      <a:pt x="296" y="491"/>
                    </a:cubicBezTo>
                    <a:cubicBezTo>
                      <a:pt x="299" y="492"/>
                      <a:pt x="303" y="494"/>
                      <a:pt x="306" y="495"/>
                    </a:cubicBezTo>
                    <a:cubicBezTo>
                      <a:pt x="312" y="497"/>
                      <a:pt x="318" y="498"/>
                      <a:pt x="323" y="500"/>
                    </a:cubicBezTo>
                    <a:cubicBezTo>
                      <a:pt x="332" y="503"/>
                      <a:pt x="340" y="507"/>
                      <a:pt x="349" y="511"/>
                    </a:cubicBezTo>
                    <a:cubicBezTo>
                      <a:pt x="357" y="513"/>
                      <a:pt x="364" y="516"/>
                      <a:pt x="372" y="519"/>
                    </a:cubicBezTo>
                    <a:cubicBezTo>
                      <a:pt x="377" y="520"/>
                      <a:pt x="382" y="522"/>
                      <a:pt x="386" y="524"/>
                    </a:cubicBezTo>
                    <a:cubicBezTo>
                      <a:pt x="386" y="524"/>
                      <a:pt x="387" y="524"/>
                      <a:pt x="387" y="524"/>
                    </a:cubicBezTo>
                    <a:cubicBezTo>
                      <a:pt x="387" y="524"/>
                      <a:pt x="387" y="524"/>
                      <a:pt x="387" y="524"/>
                    </a:cubicBezTo>
                    <a:cubicBezTo>
                      <a:pt x="387" y="524"/>
                      <a:pt x="388" y="524"/>
                      <a:pt x="388" y="524"/>
                    </a:cubicBezTo>
                    <a:cubicBezTo>
                      <a:pt x="388" y="524"/>
                      <a:pt x="388" y="524"/>
                      <a:pt x="388" y="525"/>
                    </a:cubicBezTo>
                    <a:close/>
                    <a:moveTo>
                      <a:pt x="563" y="524"/>
                    </a:moveTo>
                    <a:cubicBezTo>
                      <a:pt x="562" y="524"/>
                      <a:pt x="562" y="524"/>
                      <a:pt x="561" y="524"/>
                    </a:cubicBezTo>
                    <a:cubicBezTo>
                      <a:pt x="556" y="525"/>
                      <a:pt x="551" y="525"/>
                      <a:pt x="546" y="526"/>
                    </a:cubicBezTo>
                    <a:cubicBezTo>
                      <a:pt x="537" y="526"/>
                      <a:pt x="528" y="527"/>
                      <a:pt x="519" y="528"/>
                    </a:cubicBezTo>
                    <a:cubicBezTo>
                      <a:pt x="508" y="528"/>
                      <a:pt x="497" y="529"/>
                      <a:pt x="487" y="530"/>
                    </a:cubicBezTo>
                    <a:cubicBezTo>
                      <a:pt x="482" y="531"/>
                      <a:pt x="477" y="531"/>
                      <a:pt x="473" y="532"/>
                    </a:cubicBezTo>
                    <a:cubicBezTo>
                      <a:pt x="468" y="532"/>
                      <a:pt x="463" y="532"/>
                      <a:pt x="458" y="532"/>
                    </a:cubicBezTo>
                    <a:cubicBezTo>
                      <a:pt x="452" y="532"/>
                      <a:pt x="446" y="532"/>
                      <a:pt x="440" y="531"/>
                    </a:cubicBezTo>
                    <a:cubicBezTo>
                      <a:pt x="430" y="530"/>
                      <a:pt x="421" y="528"/>
                      <a:pt x="411" y="527"/>
                    </a:cubicBezTo>
                    <a:cubicBezTo>
                      <a:pt x="408" y="526"/>
                      <a:pt x="405" y="526"/>
                      <a:pt x="401" y="525"/>
                    </a:cubicBezTo>
                    <a:cubicBezTo>
                      <a:pt x="395" y="523"/>
                      <a:pt x="389" y="521"/>
                      <a:pt x="383" y="519"/>
                    </a:cubicBezTo>
                    <a:cubicBezTo>
                      <a:pt x="378" y="517"/>
                      <a:pt x="374" y="515"/>
                      <a:pt x="369" y="513"/>
                    </a:cubicBezTo>
                    <a:cubicBezTo>
                      <a:pt x="371" y="513"/>
                      <a:pt x="373" y="514"/>
                      <a:pt x="375" y="514"/>
                    </a:cubicBezTo>
                    <a:cubicBezTo>
                      <a:pt x="384" y="516"/>
                      <a:pt x="394" y="519"/>
                      <a:pt x="403" y="520"/>
                    </a:cubicBezTo>
                    <a:cubicBezTo>
                      <a:pt x="423" y="523"/>
                      <a:pt x="443" y="520"/>
                      <a:pt x="462" y="523"/>
                    </a:cubicBezTo>
                    <a:cubicBezTo>
                      <a:pt x="466" y="523"/>
                      <a:pt x="471" y="523"/>
                      <a:pt x="475" y="524"/>
                    </a:cubicBezTo>
                    <a:cubicBezTo>
                      <a:pt x="483" y="525"/>
                      <a:pt x="493" y="526"/>
                      <a:pt x="502" y="525"/>
                    </a:cubicBezTo>
                    <a:cubicBezTo>
                      <a:pt x="512" y="524"/>
                      <a:pt x="522" y="523"/>
                      <a:pt x="533" y="524"/>
                    </a:cubicBezTo>
                    <a:cubicBezTo>
                      <a:pt x="539" y="524"/>
                      <a:pt x="546" y="523"/>
                      <a:pt x="553" y="523"/>
                    </a:cubicBezTo>
                    <a:cubicBezTo>
                      <a:pt x="556" y="523"/>
                      <a:pt x="559" y="523"/>
                      <a:pt x="563" y="523"/>
                    </a:cubicBezTo>
                    <a:cubicBezTo>
                      <a:pt x="563" y="523"/>
                      <a:pt x="563" y="524"/>
                      <a:pt x="563" y="524"/>
                    </a:cubicBezTo>
                    <a:close/>
                    <a:moveTo>
                      <a:pt x="580" y="518"/>
                    </a:moveTo>
                    <a:cubicBezTo>
                      <a:pt x="575" y="519"/>
                      <a:pt x="569" y="519"/>
                      <a:pt x="563" y="519"/>
                    </a:cubicBezTo>
                    <a:cubicBezTo>
                      <a:pt x="557" y="520"/>
                      <a:pt x="551" y="519"/>
                      <a:pt x="545" y="519"/>
                    </a:cubicBezTo>
                    <a:cubicBezTo>
                      <a:pt x="541" y="520"/>
                      <a:pt x="536" y="520"/>
                      <a:pt x="532" y="520"/>
                    </a:cubicBezTo>
                    <a:cubicBezTo>
                      <a:pt x="524" y="520"/>
                      <a:pt x="517" y="520"/>
                      <a:pt x="509" y="521"/>
                    </a:cubicBezTo>
                    <a:cubicBezTo>
                      <a:pt x="504" y="521"/>
                      <a:pt x="498" y="522"/>
                      <a:pt x="492" y="521"/>
                    </a:cubicBezTo>
                    <a:cubicBezTo>
                      <a:pt x="483" y="521"/>
                      <a:pt x="475" y="520"/>
                      <a:pt x="466" y="519"/>
                    </a:cubicBezTo>
                    <a:cubicBezTo>
                      <a:pt x="460" y="518"/>
                      <a:pt x="454" y="517"/>
                      <a:pt x="448" y="517"/>
                    </a:cubicBezTo>
                    <a:cubicBezTo>
                      <a:pt x="437" y="517"/>
                      <a:pt x="426" y="517"/>
                      <a:pt x="415" y="517"/>
                    </a:cubicBezTo>
                    <a:cubicBezTo>
                      <a:pt x="405" y="517"/>
                      <a:pt x="395" y="515"/>
                      <a:pt x="386" y="513"/>
                    </a:cubicBezTo>
                    <a:cubicBezTo>
                      <a:pt x="378" y="511"/>
                      <a:pt x="370" y="509"/>
                      <a:pt x="361" y="507"/>
                    </a:cubicBezTo>
                    <a:cubicBezTo>
                      <a:pt x="356" y="506"/>
                      <a:pt x="351" y="504"/>
                      <a:pt x="346" y="502"/>
                    </a:cubicBezTo>
                    <a:cubicBezTo>
                      <a:pt x="337" y="499"/>
                      <a:pt x="329" y="495"/>
                      <a:pt x="321" y="493"/>
                    </a:cubicBezTo>
                    <a:cubicBezTo>
                      <a:pt x="311" y="490"/>
                      <a:pt x="303" y="485"/>
                      <a:pt x="294" y="481"/>
                    </a:cubicBezTo>
                    <a:cubicBezTo>
                      <a:pt x="288" y="478"/>
                      <a:pt x="282" y="476"/>
                      <a:pt x="277" y="473"/>
                    </a:cubicBezTo>
                    <a:cubicBezTo>
                      <a:pt x="274" y="472"/>
                      <a:pt x="272" y="471"/>
                      <a:pt x="269" y="470"/>
                    </a:cubicBezTo>
                    <a:cubicBezTo>
                      <a:pt x="272" y="470"/>
                      <a:pt x="275" y="470"/>
                      <a:pt x="278" y="471"/>
                    </a:cubicBezTo>
                    <a:cubicBezTo>
                      <a:pt x="284" y="473"/>
                      <a:pt x="290" y="476"/>
                      <a:pt x="296" y="478"/>
                    </a:cubicBezTo>
                    <a:cubicBezTo>
                      <a:pt x="305" y="482"/>
                      <a:pt x="314" y="486"/>
                      <a:pt x="323" y="487"/>
                    </a:cubicBezTo>
                    <a:cubicBezTo>
                      <a:pt x="326" y="487"/>
                      <a:pt x="329" y="488"/>
                      <a:pt x="332" y="489"/>
                    </a:cubicBezTo>
                    <a:cubicBezTo>
                      <a:pt x="338" y="490"/>
                      <a:pt x="344" y="492"/>
                      <a:pt x="350" y="494"/>
                    </a:cubicBezTo>
                    <a:cubicBezTo>
                      <a:pt x="361" y="497"/>
                      <a:pt x="371" y="501"/>
                      <a:pt x="383" y="503"/>
                    </a:cubicBezTo>
                    <a:cubicBezTo>
                      <a:pt x="390" y="504"/>
                      <a:pt x="397" y="506"/>
                      <a:pt x="405" y="507"/>
                    </a:cubicBezTo>
                    <a:cubicBezTo>
                      <a:pt x="412" y="509"/>
                      <a:pt x="420" y="511"/>
                      <a:pt x="427" y="512"/>
                    </a:cubicBezTo>
                    <a:cubicBezTo>
                      <a:pt x="429" y="512"/>
                      <a:pt x="431" y="513"/>
                      <a:pt x="434" y="513"/>
                    </a:cubicBezTo>
                    <a:cubicBezTo>
                      <a:pt x="440" y="513"/>
                      <a:pt x="446" y="514"/>
                      <a:pt x="452" y="514"/>
                    </a:cubicBezTo>
                    <a:cubicBezTo>
                      <a:pt x="458" y="515"/>
                      <a:pt x="465" y="515"/>
                      <a:pt x="471" y="516"/>
                    </a:cubicBezTo>
                    <a:cubicBezTo>
                      <a:pt x="477" y="516"/>
                      <a:pt x="483" y="516"/>
                      <a:pt x="488" y="517"/>
                    </a:cubicBezTo>
                    <a:cubicBezTo>
                      <a:pt x="493" y="517"/>
                      <a:pt x="498" y="517"/>
                      <a:pt x="503" y="517"/>
                    </a:cubicBezTo>
                    <a:cubicBezTo>
                      <a:pt x="514" y="517"/>
                      <a:pt x="526" y="517"/>
                      <a:pt x="538" y="516"/>
                    </a:cubicBezTo>
                    <a:cubicBezTo>
                      <a:pt x="544" y="516"/>
                      <a:pt x="551" y="516"/>
                      <a:pt x="558" y="516"/>
                    </a:cubicBezTo>
                    <a:cubicBezTo>
                      <a:pt x="565" y="516"/>
                      <a:pt x="573" y="517"/>
                      <a:pt x="580" y="517"/>
                    </a:cubicBezTo>
                    <a:cubicBezTo>
                      <a:pt x="580" y="517"/>
                      <a:pt x="580" y="518"/>
                      <a:pt x="580" y="518"/>
                    </a:cubicBezTo>
                    <a:close/>
                    <a:moveTo>
                      <a:pt x="574" y="512"/>
                    </a:moveTo>
                    <a:cubicBezTo>
                      <a:pt x="574" y="512"/>
                      <a:pt x="574" y="513"/>
                      <a:pt x="575" y="513"/>
                    </a:cubicBezTo>
                    <a:cubicBezTo>
                      <a:pt x="575" y="513"/>
                      <a:pt x="575" y="513"/>
                      <a:pt x="575" y="513"/>
                    </a:cubicBezTo>
                    <a:cubicBezTo>
                      <a:pt x="574" y="513"/>
                      <a:pt x="574" y="513"/>
                      <a:pt x="574" y="513"/>
                    </a:cubicBezTo>
                    <a:cubicBezTo>
                      <a:pt x="574" y="513"/>
                      <a:pt x="574" y="512"/>
                      <a:pt x="574" y="512"/>
                    </a:cubicBezTo>
                    <a:close/>
                    <a:moveTo>
                      <a:pt x="509" y="503"/>
                    </a:moveTo>
                    <a:cubicBezTo>
                      <a:pt x="513" y="504"/>
                      <a:pt x="518" y="504"/>
                      <a:pt x="523" y="504"/>
                    </a:cubicBezTo>
                    <a:cubicBezTo>
                      <a:pt x="531" y="505"/>
                      <a:pt x="540" y="506"/>
                      <a:pt x="548" y="507"/>
                    </a:cubicBezTo>
                    <a:cubicBezTo>
                      <a:pt x="555" y="508"/>
                      <a:pt x="563" y="510"/>
                      <a:pt x="570" y="511"/>
                    </a:cubicBezTo>
                    <a:cubicBezTo>
                      <a:pt x="570" y="512"/>
                      <a:pt x="570" y="512"/>
                      <a:pt x="570" y="512"/>
                    </a:cubicBezTo>
                    <a:cubicBezTo>
                      <a:pt x="569" y="512"/>
                      <a:pt x="567" y="512"/>
                      <a:pt x="565" y="512"/>
                    </a:cubicBezTo>
                    <a:cubicBezTo>
                      <a:pt x="559" y="512"/>
                      <a:pt x="554" y="512"/>
                      <a:pt x="548" y="512"/>
                    </a:cubicBezTo>
                    <a:cubicBezTo>
                      <a:pt x="542" y="513"/>
                      <a:pt x="536" y="513"/>
                      <a:pt x="529" y="513"/>
                    </a:cubicBezTo>
                    <a:cubicBezTo>
                      <a:pt x="524" y="513"/>
                      <a:pt x="519" y="512"/>
                      <a:pt x="514" y="513"/>
                    </a:cubicBezTo>
                    <a:cubicBezTo>
                      <a:pt x="501" y="514"/>
                      <a:pt x="488" y="513"/>
                      <a:pt x="476" y="512"/>
                    </a:cubicBezTo>
                    <a:cubicBezTo>
                      <a:pt x="466" y="512"/>
                      <a:pt x="457" y="511"/>
                      <a:pt x="447" y="510"/>
                    </a:cubicBezTo>
                    <a:cubicBezTo>
                      <a:pt x="441" y="509"/>
                      <a:pt x="435" y="510"/>
                      <a:pt x="429" y="509"/>
                    </a:cubicBezTo>
                    <a:cubicBezTo>
                      <a:pt x="412" y="505"/>
                      <a:pt x="395" y="502"/>
                      <a:pt x="378" y="498"/>
                    </a:cubicBezTo>
                    <a:cubicBezTo>
                      <a:pt x="375" y="497"/>
                      <a:pt x="371" y="497"/>
                      <a:pt x="368" y="496"/>
                    </a:cubicBezTo>
                    <a:cubicBezTo>
                      <a:pt x="368" y="496"/>
                      <a:pt x="368" y="496"/>
                      <a:pt x="368" y="496"/>
                    </a:cubicBezTo>
                    <a:cubicBezTo>
                      <a:pt x="374" y="496"/>
                      <a:pt x="379" y="496"/>
                      <a:pt x="384" y="496"/>
                    </a:cubicBezTo>
                    <a:cubicBezTo>
                      <a:pt x="389" y="496"/>
                      <a:pt x="394" y="497"/>
                      <a:pt x="399" y="497"/>
                    </a:cubicBezTo>
                    <a:cubicBezTo>
                      <a:pt x="409" y="498"/>
                      <a:pt x="419" y="498"/>
                      <a:pt x="428" y="499"/>
                    </a:cubicBezTo>
                    <a:cubicBezTo>
                      <a:pt x="440" y="500"/>
                      <a:pt x="451" y="500"/>
                      <a:pt x="462" y="499"/>
                    </a:cubicBezTo>
                    <a:cubicBezTo>
                      <a:pt x="466" y="499"/>
                      <a:pt x="469" y="499"/>
                      <a:pt x="473" y="499"/>
                    </a:cubicBezTo>
                    <a:cubicBezTo>
                      <a:pt x="485" y="501"/>
                      <a:pt x="497" y="502"/>
                      <a:pt x="509" y="503"/>
                    </a:cubicBezTo>
                    <a:close/>
                    <a:moveTo>
                      <a:pt x="463" y="486"/>
                    </a:moveTo>
                    <a:cubicBezTo>
                      <a:pt x="468" y="487"/>
                      <a:pt x="473" y="488"/>
                      <a:pt x="478" y="488"/>
                    </a:cubicBezTo>
                    <a:cubicBezTo>
                      <a:pt x="474" y="489"/>
                      <a:pt x="469" y="489"/>
                      <a:pt x="465" y="489"/>
                    </a:cubicBezTo>
                    <a:cubicBezTo>
                      <a:pt x="461" y="489"/>
                      <a:pt x="457" y="489"/>
                      <a:pt x="453" y="489"/>
                    </a:cubicBezTo>
                    <a:cubicBezTo>
                      <a:pt x="445" y="488"/>
                      <a:pt x="438" y="486"/>
                      <a:pt x="431" y="485"/>
                    </a:cubicBezTo>
                    <a:cubicBezTo>
                      <a:pt x="414" y="484"/>
                      <a:pt x="397" y="482"/>
                      <a:pt x="380" y="477"/>
                    </a:cubicBezTo>
                    <a:cubicBezTo>
                      <a:pt x="374" y="476"/>
                      <a:pt x="368" y="474"/>
                      <a:pt x="361" y="473"/>
                    </a:cubicBezTo>
                    <a:cubicBezTo>
                      <a:pt x="349" y="469"/>
                      <a:pt x="336" y="466"/>
                      <a:pt x="323" y="462"/>
                    </a:cubicBezTo>
                    <a:cubicBezTo>
                      <a:pt x="317" y="461"/>
                      <a:pt x="311" y="458"/>
                      <a:pt x="305" y="456"/>
                    </a:cubicBezTo>
                    <a:cubicBezTo>
                      <a:pt x="290" y="452"/>
                      <a:pt x="276" y="445"/>
                      <a:pt x="262" y="437"/>
                    </a:cubicBezTo>
                    <a:cubicBezTo>
                      <a:pt x="262" y="437"/>
                      <a:pt x="262" y="436"/>
                      <a:pt x="262" y="436"/>
                    </a:cubicBezTo>
                    <a:cubicBezTo>
                      <a:pt x="263" y="437"/>
                      <a:pt x="264" y="437"/>
                      <a:pt x="266" y="437"/>
                    </a:cubicBezTo>
                    <a:cubicBezTo>
                      <a:pt x="276" y="442"/>
                      <a:pt x="286" y="446"/>
                      <a:pt x="296" y="450"/>
                    </a:cubicBezTo>
                    <a:cubicBezTo>
                      <a:pt x="305" y="453"/>
                      <a:pt x="314" y="455"/>
                      <a:pt x="323" y="458"/>
                    </a:cubicBezTo>
                    <a:cubicBezTo>
                      <a:pt x="331" y="460"/>
                      <a:pt x="339" y="462"/>
                      <a:pt x="347" y="464"/>
                    </a:cubicBezTo>
                    <a:cubicBezTo>
                      <a:pt x="360" y="467"/>
                      <a:pt x="374" y="471"/>
                      <a:pt x="388" y="473"/>
                    </a:cubicBezTo>
                    <a:cubicBezTo>
                      <a:pt x="400" y="475"/>
                      <a:pt x="412" y="476"/>
                      <a:pt x="424" y="478"/>
                    </a:cubicBezTo>
                    <a:cubicBezTo>
                      <a:pt x="429" y="479"/>
                      <a:pt x="435" y="480"/>
                      <a:pt x="441" y="481"/>
                    </a:cubicBezTo>
                    <a:cubicBezTo>
                      <a:pt x="449" y="482"/>
                      <a:pt x="456" y="484"/>
                      <a:pt x="463" y="486"/>
                    </a:cubicBezTo>
                    <a:close/>
                    <a:moveTo>
                      <a:pt x="446" y="477"/>
                    </a:moveTo>
                    <a:cubicBezTo>
                      <a:pt x="446" y="477"/>
                      <a:pt x="446" y="477"/>
                      <a:pt x="446" y="477"/>
                    </a:cubicBezTo>
                    <a:cubicBezTo>
                      <a:pt x="446" y="477"/>
                      <a:pt x="446" y="477"/>
                      <a:pt x="446" y="477"/>
                    </a:cubicBezTo>
                    <a:close/>
                    <a:moveTo>
                      <a:pt x="416" y="473"/>
                    </a:moveTo>
                    <a:cubicBezTo>
                      <a:pt x="413" y="472"/>
                      <a:pt x="411" y="472"/>
                      <a:pt x="408" y="472"/>
                    </a:cubicBezTo>
                    <a:cubicBezTo>
                      <a:pt x="394" y="469"/>
                      <a:pt x="381" y="467"/>
                      <a:pt x="367" y="464"/>
                    </a:cubicBezTo>
                    <a:cubicBezTo>
                      <a:pt x="351" y="461"/>
                      <a:pt x="335" y="457"/>
                      <a:pt x="320" y="452"/>
                    </a:cubicBezTo>
                    <a:cubicBezTo>
                      <a:pt x="309" y="449"/>
                      <a:pt x="299" y="445"/>
                      <a:pt x="289" y="442"/>
                    </a:cubicBezTo>
                    <a:cubicBezTo>
                      <a:pt x="280" y="439"/>
                      <a:pt x="270" y="435"/>
                      <a:pt x="261" y="431"/>
                    </a:cubicBezTo>
                    <a:cubicBezTo>
                      <a:pt x="254" y="429"/>
                      <a:pt x="248" y="425"/>
                      <a:pt x="242" y="421"/>
                    </a:cubicBezTo>
                    <a:cubicBezTo>
                      <a:pt x="237" y="418"/>
                      <a:pt x="232" y="414"/>
                      <a:pt x="227" y="411"/>
                    </a:cubicBezTo>
                    <a:cubicBezTo>
                      <a:pt x="222" y="407"/>
                      <a:pt x="217" y="404"/>
                      <a:pt x="212" y="400"/>
                    </a:cubicBezTo>
                    <a:cubicBezTo>
                      <a:pt x="205" y="394"/>
                      <a:pt x="198" y="388"/>
                      <a:pt x="191" y="383"/>
                    </a:cubicBezTo>
                    <a:cubicBezTo>
                      <a:pt x="188" y="381"/>
                      <a:pt x="185" y="378"/>
                      <a:pt x="183" y="376"/>
                    </a:cubicBezTo>
                    <a:cubicBezTo>
                      <a:pt x="183" y="376"/>
                      <a:pt x="184" y="376"/>
                      <a:pt x="184" y="376"/>
                    </a:cubicBezTo>
                    <a:cubicBezTo>
                      <a:pt x="196" y="383"/>
                      <a:pt x="208" y="391"/>
                      <a:pt x="220" y="398"/>
                    </a:cubicBezTo>
                    <a:cubicBezTo>
                      <a:pt x="224" y="401"/>
                      <a:pt x="228" y="403"/>
                      <a:pt x="232" y="405"/>
                    </a:cubicBezTo>
                    <a:cubicBezTo>
                      <a:pt x="239" y="409"/>
                      <a:pt x="246" y="412"/>
                      <a:pt x="253" y="415"/>
                    </a:cubicBezTo>
                    <a:cubicBezTo>
                      <a:pt x="260" y="419"/>
                      <a:pt x="268" y="423"/>
                      <a:pt x="275" y="427"/>
                    </a:cubicBezTo>
                    <a:cubicBezTo>
                      <a:pt x="284" y="430"/>
                      <a:pt x="292" y="434"/>
                      <a:pt x="300" y="438"/>
                    </a:cubicBezTo>
                    <a:cubicBezTo>
                      <a:pt x="307" y="441"/>
                      <a:pt x="315" y="444"/>
                      <a:pt x="322" y="447"/>
                    </a:cubicBezTo>
                    <a:cubicBezTo>
                      <a:pt x="332" y="450"/>
                      <a:pt x="342" y="453"/>
                      <a:pt x="353" y="456"/>
                    </a:cubicBezTo>
                    <a:cubicBezTo>
                      <a:pt x="360" y="459"/>
                      <a:pt x="368" y="462"/>
                      <a:pt x="376" y="462"/>
                    </a:cubicBezTo>
                    <a:cubicBezTo>
                      <a:pt x="378" y="462"/>
                      <a:pt x="380" y="463"/>
                      <a:pt x="381" y="463"/>
                    </a:cubicBezTo>
                    <a:cubicBezTo>
                      <a:pt x="387" y="465"/>
                      <a:pt x="393" y="466"/>
                      <a:pt x="398" y="468"/>
                    </a:cubicBezTo>
                    <a:cubicBezTo>
                      <a:pt x="404" y="469"/>
                      <a:pt x="410" y="471"/>
                      <a:pt x="416" y="472"/>
                    </a:cubicBezTo>
                    <a:cubicBezTo>
                      <a:pt x="416" y="472"/>
                      <a:pt x="416" y="472"/>
                      <a:pt x="416" y="473"/>
                    </a:cubicBezTo>
                    <a:close/>
                    <a:moveTo>
                      <a:pt x="257" y="435"/>
                    </a:moveTo>
                    <a:cubicBezTo>
                      <a:pt x="257" y="435"/>
                      <a:pt x="257" y="435"/>
                      <a:pt x="257" y="435"/>
                    </a:cubicBezTo>
                    <a:cubicBezTo>
                      <a:pt x="257" y="435"/>
                      <a:pt x="256" y="434"/>
                      <a:pt x="255" y="434"/>
                    </a:cubicBezTo>
                    <a:cubicBezTo>
                      <a:pt x="255" y="434"/>
                      <a:pt x="255" y="434"/>
                      <a:pt x="255" y="434"/>
                    </a:cubicBezTo>
                    <a:cubicBezTo>
                      <a:pt x="256" y="434"/>
                      <a:pt x="257" y="434"/>
                      <a:pt x="257" y="435"/>
                    </a:cubicBezTo>
                    <a:close/>
                    <a:moveTo>
                      <a:pt x="251" y="432"/>
                    </a:moveTo>
                    <a:cubicBezTo>
                      <a:pt x="251" y="432"/>
                      <a:pt x="251" y="432"/>
                      <a:pt x="251" y="432"/>
                    </a:cubicBezTo>
                    <a:cubicBezTo>
                      <a:pt x="249" y="431"/>
                      <a:pt x="246" y="429"/>
                      <a:pt x="243" y="428"/>
                    </a:cubicBezTo>
                    <a:cubicBezTo>
                      <a:pt x="243" y="427"/>
                      <a:pt x="244" y="427"/>
                      <a:pt x="244" y="427"/>
                    </a:cubicBezTo>
                    <a:cubicBezTo>
                      <a:pt x="246" y="429"/>
                      <a:pt x="249" y="430"/>
                      <a:pt x="251" y="432"/>
                    </a:cubicBezTo>
                    <a:close/>
                    <a:moveTo>
                      <a:pt x="240" y="425"/>
                    </a:moveTo>
                    <a:cubicBezTo>
                      <a:pt x="240" y="425"/>
                      <a:pt x="240" y="425"/>
                      <a:pt x="240" y="425"/>
                    </a:cubicBezTo>
                    <a:cubicBezTo>
                      <a:pt x="240" y="425"/>
                      <a:pt x="240" y="425"/>
                      <a:pt x="240" y="425"/>
                    </a:cubicBezTo>
                    <a:close/>
                    <a:moveTo>
                      <a:pt x="234" y="421"/>
                    </a:moveTo>
                    <a:cubicBezTo>
                      <a:pt x="234" y="421"/>
                      <a:pt x="234" y="421"/>
                      <a:pt x="234" y="421"/>
                    </a:cubicBezTo>
                    <a:cubicBezTo>
                      <a:pt x="234" y="421"/>
                      <a:pt x="234" y="421"/>
                      <a:pt x="234" y="421"/>
                    </a:cubicBezTo>
                    <a:cubicBezTo>
                      <a:pt x="234" y="421"/>
                      <a:pt x="234" y="421"/>
                      <a:pt x="234" y="421"/>
                    </a:cubicBezTo>
                    <a:close/>
                    <a:moveTo>
                      <a:pt x="230" y="417"/>
                    </a:moveTo>
                    <a:cubicBezTo>
                      <a:pt x="229" y="417"/>
                      <a:pt x="229" y="418"/>
                      <a:pt x="229" y="418"/>
                    </a:cubicBezTo>
                    <a:cubicBezTo>
                      <a:pt x="227" y="417"/>
                      <a:pt x="225" y="415"/>
                      <a:pt x="223" y="414"/>
                    </a:cubicBezTo>
                    <a:cubicBezTo>
                      <a:pt x="223" y="413"/>
                      <a:pt x="223" y="413"/>
                      <a:pt x="223" y="413"/>
                    </a:cubicBezTo>
                    <a:cubicBezTo>
                      <a:pt x="221" y="412"/>
                      <a:pt x="220" y="411"/>
                      <a:pt x="218" y="410"/>
                    </a:cubicBezTo>
                    <a:cubicBezTo>
                      <a:pt x="218" y="410"/>
                      <a:pt x="218" y="410"/>
                      <a:pt x="218" y="410"/>
                    </a:cubicBezTo>
                    <a:cubicBezTo>
                      <a:pt x="216" y="408"/>
                      <a:pt x="214" y="407"/>
                      <a:pt x="212" y="406"/>
                    </a:cubicBezTo>
                    <a:cubicBezTo>
                      <a:pt x="212" y="406"/>
                      <a:pt x="213" y="405"/>
                      <a:pt x="213" y="405"/>
                    </a:cubicBezTo>
                    <a:cubicBezTo>
                      <a:pt x="214" y="407"/>
                      <a:pt x="216" y="408"/>
                      <a:pt x="218" y="410"/>
                    </a:cubicBezTo>
                    <a:cubicBezTo>
                      <a:pt x="218" y="410"/>
                      <a:pt x="218" y="410"/>
                      <a:pt x="218" y="410"/>
                    </a:cubicBezTo>
                    <a:cubicBezTo>
                      <a:pt x="220" y="411"/>
                      <a:pt x="221" y="412"/>
                      <a:pt x="223" y="413"/>
                    </a:cubicBezTo>
                    <a:cubicBezTo>
                      <a:pt x="223" y="413"/>
                      <a:pt x="223" y="413"/>
                      <a:pt x="223" y="414"/>
                    </a:cubicBezTo>
                    <a:cubicBezTo>
                      <a:pt x="225" y="415"/>
                      <a:pt x="227" y="416"/>
                      <a:pt x="230" y="417"/>
                    </a:cubicBezTo>
                    <a:close/>
                    <a:moveTo>
                      <a:pt x="191" y="391"/>
                    </a:moveTo>
                    <a:cubicBezTo>
                      <a:pt x="202" y="400"/>
                      <a:pt x="212" y="410"/>
                      <a:pt x="224" y="418"/>
                    </a:cubicBezTo>
                    <a:cubicBezTo>
                      <a:pt x="231" y="423"/>
                      <a:pt x="238" y="428"/>
                      <a:pt x="245" y="432"/>
                    </a:cubicBezTo>
                    <a:cubicBezTo>
                      <a:pt x="252" y="436"/>
                      <a:pt x="259" y="439"/>
                      <a:pt x="266" y="443"/>
                    </a:cubicBezTo>
                    <a:cubicBezTo>
                      <a:pt x="274" y="447"/>
                      <a:pt x="282" y="451"/>
                      <a:pt x="291" y="455"/>
                    </a:cubicBezTo>
                    <a:cubicBezTo>
                      <a:pt x="300" y="459"/>
                      <a:pt x="308" y="461"/>
                      <a:pt x="317" y="464"/>
                    </a:cubicBezTo>
                    <a:cubicBezTo>
                      <a:pt x="321" y="465"/>
                      <a:pt x="324" y="466"/>
                      <a:pt x="328" y="467"/>
                    </a:cubicBezTo>
                    <a:cubicBezTo>
                      <a:pt x="332" y="469"/>
                      <a:pt x="336" y="470"/>
                      <a:pt x="340" y="471"/>
                    </a:cubicBezTo>
                    <a:cubicBezTo>
                      <a:pt x="346" y="473"/>
                      <a:pt x="351" y="474"/>
                      <a:pt x="356" y="475"/>
                    </a:cubicBezTo>
                    <a:cubicBezTo>
                      <a:pt x="363" y="477"/>
                      <a:pt x="369" y="479"/>
                      <a:pt x="376" y="480"/>
                    </a:cubicBezTo>
                    <a:cubicBezTo>
                      <a:pt x="381" y="482"/>
                      <a:pt x="387" y="483"/>
                      <a:pt x="393" y="484"/>
                    </a:cubicBezTo>
                    <a:cubicBezTo>
                      <a:pt x="399" y="485"/>
                      <a:pt x="405" y="486"/>
                      <a:pt x="411" y="487"/>
                    </a:cubicBezTo>
                    <a:cubicBezTo>
                      <a:pt x="422" y="488"/>
                      <a:pt x="433" y="488"/>
                      <a:pt x="444" y="491"/>
                    </a:cubicBezTo>
                    <a:cubicBezTo>
                      <a:pt x="444" y="491"/>
                      <a:pt x="444" y="491"/>
                      <a:pt x="444" y="491"/>
                    </a:cubicBezTo>
                    <a:cubicBezTo>
                      <a:pt x="444" y="491"/>
                      <a:pt x="444" y="491"/>
                      <a:pt x="445" y="491"/>
                    </a:cubicBezTo>
                    <a:cubicBezTo>
                      <a:pt x="446" y="491"/>
                      <a:pt x="447" y="491"/>
                      <a:pt x="449" y="491"/>
                    </a:cubicBezTo>
                    <a:cubicBezTo>
                      <a:pt x="449" y="492"/>
                      <a:pt x="449" y="492"/>
                      <a:pt x="449" y="492"/>
                    </a:cubicBezTo>
                    <a:cubicBezTo>
                      <a:pt x="447" y="492"/>
                      <a:pt x="446" y="492"/>
                      <a:pt x="445" y="491"/>
                    </a:cubicBezTo>
                    <a:cubicBezTo>
                      <a:pt x="444" y="491"/>
                      <a:pt x="444" y="491"/>
                      <a:pt x="444" y="491"/>
                    </a:cubicBezTo>
                    <a:cubicBezTo>
                      <a:pt x="444" y="491"/>
                      <a:pt x="444" y="491"/>
                      <a:pt x="444" y="491"/>
                    </a:cubicBezTo>
                    <a:cubicBezTo>
                      <a:pt x="443" y="491"/>
                      <a:pt x="442" y="492"/>
                      <a:pt x="441" y="492"/>
                    </a:cubicBezTo>
                    <a:cubicBezTo>
                      <a:pt x="434" y="491"/>
                      <a:pt x="428" y="490"/>
                      <a:pt x="422" y="489"/>
                    </a:cubicBezTo>
                    <a:cubicBezTo>
                      <a:pt x="410" y="488"/>
                      <a:pt x="398" y="487"/>
                      <a:pt x="386" y="486"/>
                    </a:cubicBezTo>
                    <a:cubicBezTo>
                      <a:pt x="376" y="485"/>
                      <a:pt x="367" y="482"/>
                      <a:pt x="357" y="479"/>
                    </a:cubicBezTo>
                    <a:cubicBezTo>
                      <a:pt x="357" y="479"/>
                      <a:pt x="357" y="479"/>
                      <a:pt x="356" y="479"/>
                    </a:cubicBezTo>
                    <a:cubicBezTo>
                      <a:pt x="353" y="478"/>
                      <a:pt x="349" y="477"/>
                      <a:pt x="345" y="476"/>
                    </a:cubicBezTo>
                    <a:cubicBezTo>
                      <a:pt x="337" y="473"/>
                      <a:pt x="329" y="472"/>
                      <a:pt x="322" y="469"/>
                    </a:cubicBezTo>
                    <a:cubicBezTo>
                      <a:pt x="307" y="464"/>
                      <a:pt x="293" y="459"/>
                      <a:pt x="279" y="454"/>
                    </a:cubicBezTo>
                    <a:cubicBezTo>
                      <a:pt x="271" y="452"/>
                      <a:pt x="264" y="449"/>
                      <a:pt x="257" y="445"/>
                    </a:cubicBezTo>
                    <a:cubicBezTo>
                      <a:pt x="254" y="443"/>
                      <a:pt x="250" y="441"/>
                      <a:pt x="247" y="440"/>
                    </a:cubicBezTo>
                    <a:cubicBezTo>
                      <a:pt x="239" y="437"/>
                      <a:pt x="232" y="433"/>
                      <a:pt x="225" y="428"/>
                    </a:cubicBezTo>
                    <a:cubicBezTo>
                      <a:pt x="221" y="424"/>
                      <a:pt x="217" y="420"/>
                      <a:pt x="212" y="416"/>
                    </a:cubicBezTo>
                    <a:cubicBezTo>
                      <a:pt x="208" y="412"/>
                      <a:pt x="203" y="409"/>
                      <a:pt x="199" y="405"/>
                    </a:cubicBezTo>
                    <a:cubicBezTo>
                      <a:pt x="194" y="400"/>
                      <a:pt x="191" y="394"/>
                      <a:pt x="187" y="388"/>
                    </a:cubicBezTo>
                    <a:cubicBezTo>
                      <a:pt x="188" y="389"/>
                      <a:pt x="190" y="390"/>
                      <a:pt x="191" y="391"/>
                    </a:cubicBezTo>
                    <a:close/>
                    <a:moveTo>
                      <a:pt x="481" y="488"/>
                    </a:moveTo>
                    <a:cubicBezTo>
                      <a:pt x="481" y="488"/>
                      <a:pt x="481" y="488"/>
                      <a:pt x="481" y="488"/>
                    </a:cubicBezTo>
                    <a:cubicBezTo>
                      <a:pt x="482" y="488"/>
                      <a:pt x="483" y="488"/>
                      <a:pt x="484" y="488"/>
                    </a:cubicBezTo>
                    <a:cubicBezTo>
                      <a:pt x="484" y="488"/>
                      <a:pt x="485" y="488"/>
                      <a:pt x="486" y="488"/>
                    </a:cubicBezTo>
                    <a:cubicBezTo>
                      <a:pt x="487" y="488"/>
                      <a:pt x="487" y="488"/>
                      <a:pt x="488" y="488"/>
                    </a:cubicBezTo>
                    <a:cubicBezTo>
                      <a:pt x="488" y="488"/>
                      <a:pt x="488" y="488"/>
                      <a:pt x="488" y="488"/>
                    </a:cubicBezTo>
                    <a:cubicBezTo>
                      <a:pt x="488" y="488"/>
                      <a:pt x="488" y="488"/>
                      <a:pt x="488" y="488"/>
                    </a:cubicBezTo>
                    <a:cubicBezTo>
                      <a:pt x="487" y="488"/>
                      <a:pt x="487" y="488"/>
                      <a:pt x="486" y="488"/>
                    </a:cubicBezTo>
                    <a:cubicBezTo>
                      <a:pt x="485" y="488"/>
                      <a:pt x="484" y="488"/>
                      <a:pt x="484" y="488"/>
                    </a:cubicBezTo>
                    <a:cubicBezTo>
                      <a:pt x="483" y="488"/>
                      <a:pt x="482" y="488"/>
                      <a:pt x="481" y="488"/>
                    </a:cubicBezTo>
                    <a:cubicBezTo>
                      <a:pt x="481" y="488"/>
                      <a:pt x="481" y="488"/>
                      <a:pt x="481" y="488"/>
                    </a:cubicBezTo>
                    <a:close/>
                    <a:moveTo>
                      <a:pt x="505" y="492"/>
                    </a:moveTo>
                    <a:cubicBezTo>
                      <a:pt x="500" y="492"/>
                      <a:pt x="495" y="492"/>
                      <a:pt x="490" y="492"/>
                    </a:cubicBezTo>
                    <a:cubicBezTo>
                      <a:pt x="490" y="492"/>
                      <a:pt x="490" y="491"/>
                      <a:pt x="490" y="491"/>
                    </a:cubicBezTo>
                    <a:cubicBezTo>
                      <a:pt x="495" y="491"/>
                      <a:pt x="500" y="491"/>
                      <a:pt x="505" y="491"/>
                    </a:cubicBezTo>
                    <a:cubicBezTo>
                      <a:pt x="505" y="491"/>
                      <a:pt x="505" y="491"/>
                      <a:pt x="505" y="492"/>
                    </a:cubicBezTo>
                    <a:close/>
                    <a:moveTo>
                      <a:pt x="519" y="488"/>
                    </a:moveTo>
                    <a:cubicBezTo>
                      <a:pt x="512" y="488"/>
                      <a:pt x="505" y="488"/>
                      <a:pt x="499" y="487"/>
                    </a:cubicBezTo>
                    <a:cubicBezTo>
                      <a:pt x="499" y="487"/>
                      <a:pt x="499" y="486"/>
                      <a:pt x="499" y="486"/>
                    </a:cubicBezTo>
                    <a:cubicBezTo>
                      <a:pt x="506" y="486"/>
                      <a:pt x="512" y="486"/>
                      <a:pt x="519" y="487"/>
                    </a:cubicBezTo>
                    <a:cubicBezTo>
                      <a:pt x="519" y="488"/>
                      <a:pt x="519" y="488"/>
                      <a:pt x="519" y="488"/>
                    </a:cubicBezTo>
                    <a:close/>
                    <a:moveTo>
                      <a:pt x="522" y="488"/>
                    </a:moveTo>
                    <a:cubicBezTo>
                      <a:pt x="522" y="488"/>
                      <a:pt x="522" y="488"/>
                      <a:pt x="522" y="488"/>
                    </a:cubicBezTo>
                    <a:cubicBezTo>
                      <a:pt x="523" y="488"/>
                      <a:pt x="523" y="488"/>
                      <a:pt x="524" y="488"/>
                    </a:cubicBezTo>
                    <a:cubicBezTo>
                      <a:pt x="524" y="488"/>
                      <a:pt x="524" y="488"/>
                      <a:pt x="524" y="488"/>
                    </a:cubicBezTo>
                    <a:cubicBezTo>
                      <a:pt x="523" y="488"/>
                      <a:pt x="523" y="488"/>
                      <a:pt x="522" y="488"/>
                    </a:cubicBezTo>
                    <a:close/>
                    <a:moveTo>
                      <a:pt x="533" y="488"/>
                    </a:moveTo>
                    <a:cubicBezTo>
                      <a:pt x="533" y="488"/>
                      <a:pt x="532" y="488"/>
                      <a:pt x="532" y="488"/>
                    </a:cubicBezTo>
                    <a:cubicBezTo>
                      <a:pt x="533" y="488"/>
                      <a:pt x="533" y="488"/>
                      <a:pt x="534" y="488"/>
                    </a:cubicBezTo>
                    <a:cubicBezTo>
                      <a:pt x="534" y="488"/>
                      <a:pt x="534" y="488"/>
                      <a:pt x="534" y="488"/>
                    </a:cubicBezTo>
                    <a:cubicBezTo>
                      <a:pt x="533" y="488"/>
                      <a:pt x="533" y="488"/>
                      <a:pt x="533" y="488"/>
                    </a:cubicBezTo>
                    <a:close/>
                    <a:moveTo>
                      <a:pt x="556" y="489"/>
                    </a:moveTo>
                    <a:cubicBezTo>
                      <a:pt x="556" y="489"/>
                      <a:pt x="556" y="489"/>
                      <a:pt x="556" y="489"/>
                    </a:cubicBezTo>
                    <a:cubicBezTo>
                      <a:pt x="556" y="489"/>
                      <a:pt x="556" y="489"/>
                      <a:pt x="556" y="489"/>
                    </a:cubicBezTo>
                    <a:close/>
                    <a:moveTo>
                      <a:pt x="501" y="481"/>
                    </a:moveTo>
                    <a:cubicBezTo>
                      <a:pt x="501" y="481"/>
                      <a:pt x="501" y="481"/>
                      <a:pt x="501" y="481"/>
                    </a:cubicBezTo>
                    <a:cubicBezTo>
                      <a:pt x="501" y="481"/>
                      <a:pt x="501" y="481"/>
                      <a:pt x="501" y="481"/>
                    </a:cubicBezTo>
                    <a:cubicBezTo>
                      <a:pt x="510" y="480"/>
                      <a:pt x="518" y="479"/>
                      <a:pt x="527" y="481"/>
                    </a:cubicBezTo>
                    <a:cubicBezTo>
                      <a:pt x="531" y="481"/>
                      <a:pt x="534" y="482"/>
                      <a:pt x="538" y="482"/>
                    </a:cubicBezTo>
                    <a:cubicBezTo>
                      <a:pt x="543" y="483"/>
                      <a:pt x="549" y="484"/>
                      <a:pt x="554" y="485"/>
                    </a:cubicBezTo>
                    <a:cubicBezTo>
                      <a:pt x="554" y="485"/>
                      <a:pt x="554" y="485"/>
                      <a:pt x="554" y="485"/>
                    </a:cubicBezTo>
                    <a:cubicBezTo>
                      <a:pt x="554" y="485"/>
                      <a:pt x="554" y="485"/>
                      <a:pt x="555" y="485"/>
                    </a:cubicBezTo>
                    <a:cubicBezTo>
                      <a:pt x="554" y="485"/>
                      <a:pt x="554" y="485"/>
                      <a:pt x="554" y="485"/>
                    </a:cubicBezTo>
                    <a:cubicBezTo>
                      <a:pt x="554" y="485"/>
                      <a:pt x="554" y="485"/>
                      <a:pt x="554" y="485"/>
                    </a:cubicBezTo>
                    <a:cubicBezTo>
                      <a:pt x="553" y="485"/>
                      <a:pt x="551" y="485"/>
                      <a:pt x="550" y="485"/>
                    </a:cubicBezTo>
                    <a:cubicBezTo>
                      <a:pt x="546" y="484"/>
                      <a:pt x="541" y="484"/>
                      <a:pt x="537" y="483"/>
                    </a:cubicBezTo>
                    <a:cubicBezTo>
                      <a:pt x="527" y="483"/>
                      <a:pt x="516" y="482"/>
                      <a:pt x="505" y="481"/>
                    </a:cubicBezTo>
                    <a:cubicBezTo>
                      <a:pt x="504" y="481"/>
                      <a:pt x="503" y="481"/>
                      <a:pt x="501" y="481"/>
                    </a:cubicBezTo>
                    <a:cubicBezTo>
                      <a:pt x="501" y="481"/>
                      <a:pt x="501" y="481"/>
                      <a:pt x="501" y="481"/>
                    </a:cubicBezTo>
                    <a:cubicBezTo>
                      <a:pt x="501" y="481"/>
                      <a:pt x="501" y="481"/>
                      <a:pt x="501" y="481"/>
                    </a:cubicBezTo>
                    <a:cubicBezTo>
                      <a:pt x="497" y="482"/>
                      <a:pt x="493" y="483"/>
                      <a:pt x="489" y="483"/>
                    </a:cubicBezTo>
                    <a:cubicBezTo>
                      <a:pt x="479" y="484"/>
                      <a:pt x="468" y="482"/>
                      <a:pt x="458" y="480"/>
                    </a:cubicBezTo>
                    <a:cubicBezTo>
                      <a:pt x="455" y="480"/>
                      <a:pt x="452" y="479"/>
                      <a:pt x="450" y="479"/>
                    </a:cubicBezTo>
                    <a:cubicBezTo>
                      <a:pt x="454" y="478"/>
                      <a:pt x="458" y="479"/>
                      <a:pt x="461" y="479"/>
                    </a:cubicBezTo>
                    <a:cubicBezTo>
                      <a:pt x="470" y="480"/>
                      <a:pt x="478" y="481"/>
                      <a:pt x="487" y="481"/>
                    </a:cubicBezTo>
                    <a:cubicBezTo>
                      <a:pt x="491" y="481"/>
                      <a:pt x="496" y="481"/>
                      <a:pt x="501" y="481"/>
                    </a:cubicBezTo>
                    <a:close/>
                    <a:moveTo>
                      <a:pt x="179" y="368"/>
                    </a:moveTo>
                    <a:cubicBezTo>
                      <a:pt x="181" y="369"/>
                      <a:pt x="184" y="370"/>
                      <a:pt x="186" y="371"/>
                    </a:cubicBezTo>
                    <a:cubicBezTo>
                      <a:pt x="190" y="373"/>
                      <a:pt x="195" y="376"/>
                      <a:pt x="199" y="378"/>
                    </a:cubicBezTo>
                    <a:cubicBezTo>
                      <a:pt x="205" y="382"/>
                      <a:pt x="211" y="384"/>
                      <a:pt x="217" y="388"/>
                    </a:cubicBezTo>
                    <a:cubicBezTo>
                      <a:pt x="227" y="394"/>
                      <a:pt x="237" y="399"/>
                      <a:pt x="248" y="403"/>
                    </a:cubicBezTo>
                    <a:cubicBezTo>
                      <a:pt x="251" y="404"/>
                      <a:pt x="255" y="405"/>
                      <a:pt x="258" y="407"/>
                    </a:cubicBezTo>
                    <a:cubicBezTo>
                      <a:pt x="268" y="410"/>
                      <a:pt x="277" y="415"/>
                      <a:pt x="286" y="418"/>
                    </a:cubicBezTo>
                    <a:cubicBezTo>
                      <a:pt x="298" y="423"/>
                      <a:pt x="309" y="428"/>
                      <a:pt x="321" y="432"/>
                    </a:cubicBezTo>
                    <a:cubicBezTo>
                      <a:pt x="326" y="434"/>
                      <a:pt x="331" y="437"/>
                      <a:pt x="336" y="439"/>
                    </a:cubicBezTo>
                    <a:cubicBezTo>
                      <a:pt x="341" y="440"/>
                      <a:pt x="345" y="442"/>
                      <a:pt x="350" y="443"/>
                    </a:cubicBezTo>
                    <a:cubicBezTo>
                      <a:pt x="357" y="446"/>
                      <a:pt x="363" y="448"/>
                      <a:pt x="370" y="450"/>
                    </a:cubicBezTo>
                    <a:cubicBezTo>
                      <a:pt x="385" y="454"/>
                      <a:pt x="401" y="458"/>
                      <a:pt x="416" y="462"/>
                    </a:cubicBezTo>
                    <a:cubicBezTo>
                      <a:pt x="424" y="464"/>
                      <a:pt x="432" y="465"/>
                      <a:pt x="440" y="467"/>
                    </a:cubicBezTo>
                    <a:cubicBezTo>
                      <a:pt x="449" y="469"/>
                      <a:pt x="457" y="470"/>
                      <a:pt x="466" y="472"/>
                    </a:cubicBezTo>
                    <a:cubicBezTo>
                      <a:pt x="472" y="473"/>
                      <a:pt x="477" y="474"/>
                      <a:pt x="483" y="475"/>
                    </a:cubicBezTo>
                    <a:cubicBezTo>
                      <a:pt x="487" y="476"/>
                      <a:pt x="490" y="476"/>
                      <a:pt x="493" y="477"/>
                    </a:cubicBezTo>
                    <a:cubicBezTo>
                      <a:pt x="493" y="477"/>
                      <a:pt x="493" y="477"/>
                      <a:pt x="493" y="477"/>
                    </a:cubicBezTo>
                    <a:cubicBezTo>
                      <a:pt x="488" y="477"/>
                      <a:pt x="483" y="477"/>
                      <a:pt x="478" y="477"/>
                    </a:cubicBezTo>
                    <a:cubicBezTo>
                      <a:pt x="466" y="476"/>
                      <a:pt x="455" y="474"/>
                      <a:pt x="443" y="473"/>
                    </a:cubicBezTo>
                    <a:cubicBezTo>
                      <a:pt x="439" y="473"/>
                      <a:pt x="436" y="472"/>
                      <a:pt x="432" y="472"/>
                    </a:cubicBezTo>
                    <a:cubicBezTo>
                      <a:pt x="426" y="470"/>
                      <a:pt x="421" y="469"/>
                      <a:pt x="415" y="468"/>
                    </a:cubicBezTo>
                    <a:cubicBezTo>
                      <a:pt x="408" y="466"/>
                      <a:pt x="402" y="465"/>
                      <a:pt x="395" y="463"/>
                    </a:cubicBezTo>
                    <a:cubicBezTo>
                      <a:pt x="390" y="462"/>
                      <a:pt x="385" y="460"/>
                      <a:pt x="379" y="459"/>
                    </a:cubicBezTo>
                    <a:cubicBezTo>
                      <a:pt x="375" y="458"/>
                      <a:pt x="370" y="457"/>
                      <a:pt x="366" y="456"/>
                    </a:cubicBezTo>
                    <a:cubicBezTo>
                      <a:pt x="358" y="454"/>
                      <a:pt x="351" y="452"/>
                      <a:pt x="343" y="450"/>
                    </a:cubicBezTo>
                    <a:cubicBezTo>
                      <a:pt x="340" y="449"/>
                      <a:pt x="337" y="447"/>
                      <a:pt x="334" y="446"/>
                    </a:cubicBezTo>
                    <a:cubicBezTo>
                      <a:pt x="321" y="443"/>
                      <a:pt x="308" y="438"/>
                      <a:pt x="295" y="432"/>
                    </a:cubicBezTo>
                    <a:cubicBezTo>
                      <a:pt x="291" y="430"/>
                      <a:pt x="287" y="428"/>
                      <a:pt x="283" y="426"/>
                    </a:cubicBezTo>
                    <a:cubicBezTo>
                      <a:pt x="276" y="422"/>
                      <a:pt x="268" y="419"/>
                      <a:pt x="260" y="415"/>
                    </a:cubicBezTo>
                    <a:cubicBezTo>
                      <a:pt x="253" y="412"/>
                      <a:pt x="246" y="408"/>
                      <a:pt x="239" y="404"/>
                    </a:cubicBezTo>
                    <a:cubicBezTo>
                      <a:pt x="237" y="403"/>
                      <a:pt x="234" y="403"/>
                      <a:pt x="232" y="401"/>
                    </a:cubicBezTo>
                    <a:cubicBezTo>
                      <a:pt x="219" y="393"/>
                      <a:pt x="206" y="385"/>
                      <a:pt x="192" y="377"/>
                    </a:cubicBezTo>
                    <a:cubicBezTo>
                      <a:pt x="188" y="375"/>
                      <a:pt x="183" y="372"/>
                      <a:pt x="178" y="369"/>
                    </a:cubicBezTo>
                    <a:cubicBezTo>
                      <a:pt x="179" y="368"/>
                      <a:pt x="179" y="368"/>
                      <a:pt x="179" y="368"/>
                    </a:cubicBezTo>
                    <a:close/>
                    <a:moveTo>
                      <a:pt x="164" y="378"/>
                    </a:moveTo>
                    <a:cubicBezTo>
                      <a:pt x="165" y="379"/>
                      <a:pt x="165" y="380"/>
                      <a:pt x="165" y="381"/>
                    </a:cubicBezTo>
                    <a:cubicBezTo>
                      <a:pt x="170" y="399"/>
                      <a:pt x="177" y="417"/>
                      <a:pt x="184" y="434"/>
                    </a:cubicBezTo>
                    <a:cubicBezTo>
                      <a:pt x="186" y="439"/>
                      <a:pt x="186" y="439"/>
                      <a:pt x="183" y="442"/>
                    </a:cubicBezTo>
                    <a:cubicBezTo>
                      <a:pt x="182" y="443"/>
                      <a:pt x="182" y="443"/>
                      <a:pt x="181" y="444"/>
                    </a:cubicBezTo>
                    <a:cubicBezTo>
                      <a:pt x="170" y="454"/>
                      <a:pt x="162" y="467"/>
                      <a:pt x="154" y="481"/>
                    </a:cubicBezTo>
                    <a:cubicBezTo>
                      <a:pt x="146" y="496"/>
                      <a:pt x="139" y="512"/>
                      <a:pt x="134" y="529"/>
                    </a:cubicBezTo>
                    <a:cubicBezTo>
                      <a:pt x="134" y="531"/>
                      <a:pt x="133" y="532"/>
                      <a:pt x="133" y="534"/>
                    </a:cubicBezTo>
                    <a:cubicBezTo>
                      <a:pt x="132" y="533"/>
                      <a:pt x="132" y="532"/>
                      <a:pt x="133" y="530"/>
                    </a:cubicBezTo>
                    <a:cubicBezTo>
                      <a:pt x="134" y="522"/>
                      <a:pt x="135" y="514"/>
                      <a:pt x="137" y="506"/>
                    </a:cubicBezTo>
                    <a:cubicBezTo>
                      <a:pt x="139" y="493"/>
                      <a:pt x="142" y="481"/>
                      <a:pt x="144" y="469"/>
                    </a:cubicBezTo>
                    <a:cubicBezTo>
                      <a:pt x="146" y="463"/>
                      <a:pt x="147" y="456"/>
                      <a:pt x="148" y="449"/>
                    </a:cubicBezTo>
                    <a:cubicBezTo>
                      <a:pt x="149" y="437"/>
                      <a:pt x="150" y="425"/>
                      <a:pt x="154" y="413"/>
                    </a:cubicBezTo>
                    <a:cubicBezTo>
                      <a:pt x="155" y="412"/>
                      <a:pt x="155" y="410"/>
                      <a:pt x="155" y="409"/>
                    </a:cubicBezTo>
                    <a:cubicBezTo>
                      <a:pt x="157" y="398"/>
                      <a:pt x="160" y="389"/>
                      <a:pt x="164" y="378"/>
                    </a:cubicBezTo>
                    <a:close/>
                    <a:moveTo>
                      <a:pt x="480" y="415"/>
                    </a:moveTo>
                    <a:cubicBezTo>
                      <a:pt x="473" y="415"/>
                      <a:pt x="465" y="415"/>
                      <a:pt x="457" y="414"/>
                    </a:cubicBezTo>
                    <a:cubicBezTo>
                      <a:pt x="451" y="413"/>
                      <a:pt x="444" y="412"/>
                      <a:pt x="438" y="411"/>
                    </a:cubicBezTo>
                    <a:cubicBezTo>
                      <a:pt x="431" y="410"/>
                      <a:pt x="425" y="409"/>
                      <a:pt x="419" y="408"/>
                    </a:cubicBezTo>
                    <a:cubicBezTo>
                      <a:pt x="413" y="407"/>
                      <a:pt x="407" y="405"/>
                      <a:pt x="401" y="404"/>
                    </a:cubicBezTo>
                    <a:cubicBezTo>
                      <a:pt x="395" y="403"/>
                      <a:pt x="389" y="402"/>
                      <a:pt x="384" y="401"/>
                    </a:cubicBezTo>
                    <a:cubicBezTo>
                      <a:pt x="378" y="400"/>
                      <a:pt x="373" y="398"/>
                      <a:pt x="368" y="397"/>
                    </a:cubicBezTo>
                    <a:cubicBezTo>
                      <a:pt x="360" y="396"/>
                      <a:pt x="351" y="394"/>
                      <a:pt x="343" y="392"/>
                    </a:cubicBezTo>
                    <a:cubicBezTo>
                      <a:pt x="336" y="391"/>
                      <a:pt x="329" y="389"/>
                      <a:pt x="322" y="388"/>
                    </a:cubicBezTo>
                    <a:cubicBezTo>
                      <a:pt x="317" y="386"/>
                      <a:pt x="311" y="385"/>
                      <a:pt x="306" y="384"/>
                    </a:cubicBezTo>
                    <a:cubicBezTo>
                      <a:pt x="303" y="383"/>
                      <a:pt x="300" y="382"/>
                      <a:pt x="297" y="382"/>
                    </a:cubicBezTo>
                    <a:cubicBezTo>
                      <a:pt x="290" y="380"/>
                      <a:pt x="283" y="379"/>
                      <a:pt x="276" y="377"/>
                    </a:cubicBezTo>
                    <a:cubicBezTo>
                      <a:pt x="269" y="375"/>
                      <a:pt x="262" y="373"/>
                      <a:pt x="255" y="370"/>
                    </a:cubicBezTo>
                    <a:cubicBezTo>
                      <a:pt x="241" y="365"/>
                      <a:pt x="227" y="362"/>
                      <a:pt x="214" y="354"/>
                    </a:cubicBezTo>
                    <a:cubicBezTo>
                      <a:pt x="206" y="349"/>
                      <a:pt x="198" y="345"/>
                      <a:pt x="189" y="340"/>
                    </a:cubicBezTo>
                    <a:cubicBezTo>
                      <a:pt x="189" y="340"/>
                      <a:pt x="189" y="339"/>
                      <a:pt x="188" y="339"/>
                    </a:cubicBezTo>
                    <a:cubicBezTo>
                      <a:pt x="184" y="335"/>
                      <a:pt x="179" y="332"/>
                      <a:pt x="175" y="329"/>
                    </a:cubicBezTo>
                    <a:cubicBezTo>
                      <a:pt x="170" y="325"/>
                      <a:pt x="166" y="322"/>
                      <a:pt x="162" y="319"/>
                    </a:cubicBezTo>
                    <a:cubicBezTo>
                      <a:pt x="163" y="318"/>
                      <a:pt x="164" y="318"/>
                      <a:pt x="164" y="319"/>
                    </a:cubicBezTo>
                    <a:cubicBezTo>
                      <a:pt x="171" y="323"/>
                      <a:pt x="177" y="327"/>
                      <a:pt x="183" y="332"/>
                    </a:cubicBezTo>
                    <a:cubicBezTo>
                      <a:pt x="186" y="334"/>
                      <a:pt x="189" y="336"/>
                      <a:pt x="192" y="337"/>
                    </a:cubicBezTo>
                    <a:cubicBezTo>
                      <a:pt x="199" y="340"/>
                      <a:pt x="206" y="343"/>
                      <a:pt x="213" y="347"/>
                    </a:cubicBezTo>
                    <a:cubicBezTo>
                      <a:pt x="220" y="350"/>
                      <a:pt x="227" y="354"/>
                      <a:pt x="234" y="356"/>
                    </a:cubicBezTo>
                    <a:cubicBezTo>
                      <a:pt x="242" y="359"/>
                      <a:pt x="250" y="362"/>
                      <a:pt x="258" y="364"/>
                    </a:cubicBezTo>
                    <a:cubicBezTo>
                      <a:pt x="272" y="369"/>
                      <a:pt x="286" y="373"/>
                      <a:pt x="300" y="376"/>
                    </a:cubicBezTo>
                    <a:cubicBezTo>
                      <a:pt x="308" y="378"/>
                      <a:pt x="316" y="380"/>
                      <a:pt x="324" y="383"/>
                    </a:cubicBezTo>
                    <a:cubicBezTo>
                      <a:pt x="330" y="384"/>
                      <a:pt x="337" y="387"/>
                      <a:pt x="344" y="387"/>
                    </a:cubicBezTo>
                    <a:cubicBezTo>
                      <a:pt x="357" y="388"/>
                      <a:pt x="370" y="392"/>
                      <a:pt x="382" y="395"/>
                    </a:cubicBezTo>
                    <a:cubicBezTo>
                      <a:pt x="389" y="397"/>
                      <a:pt x="396" y="399"/>
                      <a:pt x="402" y="400"/>
                    </a:cubicBezTo>
                    <a:cubicBezTo>
                      <a:pt x="410" y="402"/>
                      <a:pt x="418" y="402"/>
                      <a:pt x="426" y="404"/>
                    </a:cubicBezTo>
                    <a:cubicBezTo>
                      <a:pt x="432" y="405"/>
                      <a:pt x="439" y="406"/>
                      <a:pt x="445" y="408"/>
                    </a:cubicBezTo>
                    <a:cubicBezTo>
                      <a:pt x="453" y="411"/>
                      <a:pt x="461" y="413"/>
                      <a:pt x="469" y="413"/>
                    </a:cubicBezTo>
                    <a:cubicBezTo>
                      <a:pt x="473" y="414"/>
                      <a:pt x="477" y="414"/>
                      <a:pt x="480" y="414"/>
                    </a:cubicBezTo>
                    <a:cubicBezTo>
                      <a:pt x="480" y="415"/>
                      <a:pt x="480" y="415"/>
                      <a:pt x="480" y="415"/>
                    </a:cubicBezTo>
                    <a:close/>
                    <a:moveTo>
                      <a:pt x="170" y="275"/>
                    </a:moveTo>
                    <a:cubicBezTo>
                      <a:pt x="178" y="281"/>
                      <a:pt x="186" y="288"/>
                      <a:pt x="194" y="294"/>
                    </a:cubicBezTo>
                    <a:cubicBezTo>
                      <a:pt x="200" y="298"/>
                      <a:pt x="205" y="302"/>
                      <a:pt x="211" y="306"/>
                    </a:cubicBezTo>
                    <a:cubicBezTo>
                      <a:pt x="217" y="310"/>
                      <a:pt x="223" y="314"/>
                      <a:pt x="229" y="318"/>
                    </a:cubicBezTo>
                    <a:cubicBezTo>
                      <a:pt x="238" y="323"/>
                      <a:pt x="248" y="328"/>
                      <a:pt x="257" y="333"/>
                    </a:cubicBezTo>
                    <a:cubicBezTo>
                      <a:pt x="265" y="337"/>
                      <a:pt x="272" y="341"/>
                      <a:pt x="280" y="343"/>
                    </a:cubicBezTo>
                    <a:cubicBezTo>
                      <a:pt x="284" y="344"/>
                      <a:pt x="288" y="345"/>
                      <a:pt x="292" y="346"/>
                    </a:cubicBezTo>
                    <a:cubicBezTo>
                      <a:pt x="297" y="348"/>
                      <a:pt x="301" y="350"/>
                      <a:pt x="306" y="351"/>
                    </a:cubicBezTo>
                    <a:cubicBezTo>
                      <a:pt x="310" y="352"/>
                      <a:pt x="313" y="353"/>
                      <a:pt x="316" y="354"/>
                    </a:cubicBezTo>
                    <a:cubicBezTo>
                      <a:pt x="321" y="356"/>
                      <a:pt x="326" y="357"/>
                      <a:pt x="330" y="359"/>
                    </a:cubicBezTo>
                    <a:cubicBezTo>
                      <a:pt x="340" y="361"/>
                      <a:pt x="351" y="363"/>
                      <a:pt x="361" y="366"/>
                    </a:cubicBezTo>
                    <a:cubicBezTo>
                      <a:pt x="368" y="368"/>
                      <a:pt x="374" y="370"/>
                      <a:pt x="381" y="371"/>
                    </a:cubicBezTo>
                    <a:cubicBezTo>
                      <a:pt x="391" y="372"/>
                      <a:pt x="400" y="376"/>
                      <a:pt x="410" y="379"/>
                    </a:cubicBezTo>
                    <a:cubicBezTo>
                      <a:pt x="418" y="382"/>
                      <a:pt x="426" y="384"/>
                      <a:pt x="434" y="386"/>
                    </a:cubicBezTo>
                    <a:cubicBezTo>
                      <a:pt x="439" y="388"/>
                      <a:pt x="444" y="389"/>
                      <a:pt x="450" y="391"/>
                    </a:cubicBezTo>
                    <a:cubicBezTo>
                      <a:pt x="453" y="392"/>
                      <a:pt x="456" y="393"/>
                      <a:pt x="459" y="394"/>
                    </a:cubicBezTo>
                    <a:cubicBezTo>
                      <a:pt x="465" y="394"/>
                      <a:pt x="470" y="396"/>
                      <a:pt x="476" y="398"/>
                    </a:cubicBezTo>
                    <a:cubicBezTo>
                      <a:pt x="483" y="400"/>
                      <a:pt x="489" y="402"/>
                      <a:pt x="495" y="406"/>
                    </a:cubicBezTo>
                    <a:cubicBezTo>
                      <a:pt x="493" y="406"/>
                      <a:pt x="491" y="405"/>
                      <a:pt x="489" y="405"/>
                    </a:cubicBezTo>
                    <a:cubicBezTo>
                      <a:pt x="482" y="403"/>
                      <a:pt x="475" y="401"/>
                      <a:pt x="468" y="400"/>
                    </a:cubicBezTo>
                    <a:cubicBezTo>
                      <a:pt x="461" y="398"/>
                      <a:pt x="453" y="397"/>
                      <a:pt x="445" y="395"/>
                    </a:cubicBezTo>
                    <a:cubicBezTo>
                      <a:pt x="436" y="392"/>
                      <a:pt x="426" y="389"/>
                      <a:pt x="416" y="387"/>
                    </a:cubicBezTo>
                    <a:cubicBezTo>
                      <a:pt x="412" y="385"/>
                      <a:pt x="407" y="384"/>
                      <a:pt x="402" y="383"/>
                    </a:cubicBezTo>
                    <a:cubicBezTo>
                      <a:pt x="392" y="380"/>
                      <a:pt x="382" y="377"/>
                      <a:pt x="373" y="374"/>
                    </a:cubicBezTo>
                    <a:cubicBezTo>
                      <a:pt x="362" y="371"/>
                      <a:pt x="351" y="368"/>
                      <a:pt x="341" y="365"/>
                    </a:cubicBezTo>
                    <a:cubicBezTo>
                      <a:pt x="333" y="362"/>
                      <a:pt x="325" y="360"/>
                      <a:pt x="317" y="357"/>
                    </a:cubicBezTo>
                    <a:cubicBezTo>
                      <a:pt x="311" y="355"/>
                      <a:pt x="304" y="354"/>
                      <a:pt x="298" y="352"/>
                    </a:cubicBezTo>
                    <a:cubicBezTo>
                      <a:pt x="288" y="348"/>
                      <a:pt x="277" y="345"/>
                      <a:pt x="266" y="341"/>
                    </a:cubicBezTo>
                    <a:cubicBezTo>
                      <a:pt x="261" y="339"/>
                      <a:pt x="256" y="336"/>
                      <a:pt x="251" y="334"/>
                    </a:cubicBezTo>
                    <a:cubicBezTo>
                      <a:pt x="244" y="330"/>
                      <a:pt x="238" y="326"/>
                      <a:pt x="231" y="323"/>
                    </a:cubicBezTo>
                    <a:cubicBezTo>
                      <a:pt x="224" y="320"/>
                      <a:pt x="218" y="316"/>
                      <a:pt x="212" y="311"/>
                    </a:cubicBezTo>
                    <a:cubicBezTo>
                      <a:pt x="206" y="307"/>
                      <a:pt x="201" y="302"/>
                      <a:pt x="195" y="298"/>
                    </a:cubicBezTo>
                    <a:cubicBezTo>
                      <a:pt x="193" y="297"/>
                      <a:pt x="192" y="296"/>
                      <a:pt x="190" y="295"/>
                    </a:cubicBezTo>
                    <a:cubicBezTo>
                      <a:pt x="184" y="289"/>
                      <a:pt x="177" y="284"/>
                      <a:pt x="171" y="278"/>
                    </a:cubicBezTo>
                    <a:cubicBezTo>
                      <a:pt x="170" y="277"/>
                      <a:pt x="169" y="276"/>
                      <a:pt x="168" y="275"/>
                    </a:cubicBezTo>
                    <a:cubicBezTo>
                      <a:pt x="168" y="275"/>
                      <a:pt x="168" y="275"/>
                      <a:pt x="169" y="274"/>
                    </a:cubicBezTo>
                    <a:cubicBezTo>
                      <a:pt x="169" y="275"/>
                      <a:pt x="169" y="275"/>
                      <a:pt x="170" y="275"/>
                    </a:cubicBezTo>
                    <a:close/>
                    <a:moveTo>
                      <a:pt x="169" y="270"/>
                    </a:moveTo>
                    <a:cubicBezTo>
                      <a:pt x="169" y="270"/>
                      <a:pt x="169" y="270"/>
                      <a:pt x="169" y="270"/>
                    </a:cubicBezTo>
                    <a:cubicBezTo>
                      <a:pt x="169" y="270"/>
                      <a:pt x="170" y="271"/>
                      <a:pt x="170" y="271"/>
                    </a:cubicBezTo>
                    <a:cubicBezTo>
                      <a:pt x="170" y="271"/>
                      <a:pt x="170" y="271"/>
                      <a:pt x="170" y="271"/>
                    </a:cubicBezTo>
                    <a:cubicBezTo>
                      <a:pt x="170" y="271"/>
                      <a:pt x="169" y="271"/>
                      <a:pt x="169" y="270"/>
                    </a:cubicBezTo>
                    <a:close/>
                    <a:moveTo>
                      <a:pt x="206" y="299"/>
                    </a:moveTo>
                    <a:cubicBezTo>
                      <a:pt x="206" y="299"/>
                      <a:pt x="206" y="298"/>
                      <a:pt x="206" y="298"/>
                    </a:cubicBezTo>
                    <a:cubicBezTo>
                      <a:pt x="206" y="298"/>
                      <a:pt x="206" y="298"/>
                      <a:pt x="206" y="298"/>
                    </a:cubicBezTo>
                    <a:cubicBezTo>
                      <a:pt x="206" y="298"/>
                      <a:pt x="206" y="299"/>
                      <a:pt x="206" y="299"/>
                    </a:cubicBezTo>
                    <a:cubicBezTo>
                      <a:pt x="206" y="299"/>
                      <a:pt x="206" y="299"/>
                      <a:pt x="206" y="299"/>
                    </a:cubicBezTo>
                    <a:close/>
                    <a:moveTo>
                      <a:pt x="210" y="301"/>
                    </a:moveTo>
                    <a:cubicBezTo>
                      <a:pt x="210" y="301"/>
                      <a:pt x="210" y="301"/>
                      <a:pt x="210" y="301"/>
                    </a:cubicBezTo>
                    <a:cubicBezTo>
                      <a:pt x="211" y="301"/>
                      <a:pt x="212" y="302"/>
                      <a:pt x="213" y="303"/>
                    </a:cubicBezTo>
                    <a:cubicBezTo>
                      <a:pt x="213" y="303"/>
                      <a:pt x="213" y="303"/>
                      <a:pt x="213" y="303"/>
                    </a:cubicBezTo>
                    <a:cubicBezTo>
                      <a:pt x="213" y="303"/>
                      <a:pt x="213" y="303"/>
                      <a:pt x="213" y="303"/>
                    </a:cubicBezTo>
                    <a:cubicBezTo>
                      <a:pt x="216" y="305"/>
                      <a:pt x="219" y="306"/>
                      <a:pt x="222" y="308"/>
                    </a:cubicBezTo>
                    <a:cubicBezTo>
                      <a:pt x="225" y="310"/>
                      <a:pt x="229" y="311"/>
                      <a:pt x="233" y="313"/>
                    </a:cubicBezTo>
                    <a:cubicBezTo>
                      <a:pt x="241" y="317"/>
                      <a:pt x="249" y="321"/>
                      <a:pt x="258" y="324"/>
                    </a:cubicBezTo>
                    <a:cubicBezTo>
                      <a:pt x="263" y="326"/>
                      <a:pt x="268" y="328"/>
                      <a:pt x="274" y="330"/>
                    </a:cubicBezTo>
                    <a:cubicBezTo>
                      <a:pt x="282" y="333"/>
                      <a:pt x="290" y="335"/>
                      <a:pt x="298" y="338"/>
                    </a:cubicBezTo>
                    <a:cubicBezTo>
                      <a:pt x="302" y="339"/>
                      <a:pt x="305" y="340"/>
                      <a:pt x="309" y="341"/>
                    </a:cubicBezTo>
                    <a:cubicBezTo>
                      <a:pt x="317" y="343"/>
                      <a:pt x="325" y="346"/>
                      <a:pt x="333" y="348"/>
                    </a:cubicBezTo>
                    <a:cubicBezTo>
                      <a:pt x="343" y="351"/>
                      <a:pt x="354" y="354"/>
                      <a:pt x="364" y="356"/>
                    </a:cubicBezTo>
                    <a:cubicBezTo>
                      <a:pt x="373" y="358"/>
                      <a:pt x="381" y="360"/>
                      <a:pt x="390" y="362"/>
                    </a:cubicBezTo>
                    <a:cubicBezTo>
                      <a:pt x="402" y="366"/>
                      <a:pt x="415" y="370"/>
                      <a:pt x="428" y="374"/>
                    </a:cubicBezTo>
                    <a:cubicBezTo>
                      <a:pt x="437" y="377"/>
                      <a:pt x="446" y="380"/>
                      <a:pt x="455" y="384"/>
                    </a:cubicBezTo>
                    <a:cubicBezTo>
                      <a:pt x="461" y="386"/>
                      <a:pt x="467" y="389"/>
                      <a:pt x="473" y="392"/>
                    </a:cubicBezTo>
                    <a:cubicBezTo>
                      <a:pt x="471" y="392"/>
                      <a:pt x="469" y="392"/>
                      <a:pt x="467" y="391"/>
                    </a:cubicBezTo>
                    <a:cubicBezTo>
                      <a:pt x="463" y="391"/>
                      <a:pt x="460" y="390"/>
                      <a:pt x="457" y="389"/>
                    </a:cubicBezTo>
                    <a:cubicBezTo>
                      <a:pt x="450" y="387"/>
                      <a:pt x="443" y="385"/>
                      <a:pt x="436" y="383"/>
                    </a:cubicBezTo>
                    <a:cubicBezTo>
                      <a:pt x="428" y="380"/>
                      <a:pt x="419" y="378"/>
                      <a:pt x="410" y="375"/>
                    </a:cubicBezTo>
                    <a:cubicBezTo>
                      <a:pt x="404" y="373"/>
                      <a:pt x="398" y="371"/>
                      <a:pt x="392" y="370"/>
                    </a:cubicBezTo>
                    <a:cubicBezTo>
                      <a:pt x="382" y="367"/>
                      <a:pt x="371" y="365"/>
                      <a:pt x="361" y="362"/>
                    </a:cubicBezTo>
                    <a:cubicBezTo>
                      <a:pt x="357" y="361"/>
                      <a:pt x="353" y="360"/>
                      <a:pt x="349" y="359"/>
                    </a:cubicBezTo>
                    <a:cubicBezTo>
                      <a:pt x="336" y="356"/>
                      <a:pt x="324" y="353"/>
                      <a:pt x="312" y="349"/>
                    </a:cubicBezTo>
                    <a:cubicBezTo>
                      <a:pt x="309" y="349"/>
                      <a:pt x="306" y="348"/>
                      <a:pt x="303" y="347"/>
                    </a:cubicBezTo>
                    <a:cubicBezTo>
                      <a:pt x="296" y="345"/>
                      <a:pt x="290" y="342"/>
                      <a:pt x="284" y="340"/>
                    </a:cubicBezTo>
                    <a:cubicBezTo>
                      <a:pt x="280" y="339"/>
                      <a:pt x="277" y="339"/>
                      <a:pt x="273" y="337"/>
                    </a:cubicBezTo>
                    <a:cubicBezTo>
                      <a:pt x="266" y="334"/>
                      <a:pt x="259" y="330"/>
                      <a:pt x="252" y="326"/>
                    </a:cubicBezTo>
                    <a:cubicBezTo>
                      <a:pt x="242" y="321"/>
                      <a:pt x="232" y="315"/>
                      <a:pt x="221" y="310"/>
                    </a:cubicBezTo>
                    <a:cubicBezTo>
                      <a:pt x="219" y="308"/>
                      <a:pt x="216" y="305"/>
                      <a:pt x="213" y="303"/>
                    </a:cubicBezTo>
                    <a:cubicBezTo>
                      <a:pt x="213" y="303"/>
                      <a:pt x="213" y="303"/>
                      <a:pt x="213" y="303"/>
                    </a:cubicBezTo>
                    <a:cubicBezTo>
                      <a:pt x="213" y="303"/>
                      <a:pt x="213" y="303"/>
                      <a:pt x="213" y="303"/>
                    </a:cubicBezTo>
                    <a:cubicBezTo>
                      <a:pt x="212" y="302"/>
                      <a:pt x="211" y="302"/>
                      <a:pt x="210" y="301"/>
                    </a:cubicBezTo>
                    <a:close/>
                    <a:moveTo>
                      <a:pt x="238" y="333"/>
                    </a:moveTo>
                    <a:cubicBezTo>
                      <a:pt x="246" y="337"/>
                      <a:pt x="254" y="341"/>
                      <a:pt x="262" y="344"/>
                    </a:cubicBezTo>
                    <a:cubicBezTo>
                      <a:pt x="265" y="346"/>
                      <a:pt x="269" y="347"/>
                      <a:pt x="272" y="348"/>
                    </a:cubicBezTo>
                    <a:cubicBezTo>
                      <a:pt x="277" y="350"/>
                      <a:pt x="282" y="351"/>
                      <a:pt x="287" y="352"/>
                    </a:cubicBezTo>
                    <a:cubicBezTo>
                      <a:pt x="294" y="355"/>
                      <a:pt x="302" y="357"/>
                      <a:pt x="310" y="360"/>
                    </a:cubicBezTo>
                    <a:cubicBezTo>
                      <a:pt x="317" y="362"/>
                      <a:pt x="325" y="364"/>
                      <a:pt x="332" y="367"/>
                    </a:cubicBezTo>
                    <a:cubicBezTo>
                      <a:pt x="341" y="369"/>
                      <a:pt x="349" y="372"/>
                      <a:pt x="358" y="375"/>
                    </a:cubicBezTo>
                    <a:cubicBezTo>
                      <a:pt x="366" y="378"/>
                      <a:pt x="374" y="379"/>
                      <a:pt x="383" y="382"/>
                    </a:cubicBezTo>
                    <a:cubicBezTo>
                      <a:pt x="386" y="383"/>
                      <a:pt x="390" y="384"/>
                      <a:pt x="394" y="386"/>
                    </a:cubicBezTo>
                    <a:cubicBezTo>
                      <a:pt x="392" y="385"/>
                      <a:pt x="391" y="385"/>
                      <a:pt x="389" y="385"/>
                    </a:cubicBezTo>
                    <a:cubicBezTo>
                      <a:pt x="380" y="383"/>
                      <a:pt x="370" y="381"/>
                      <a:pt x="361" y="379"/>
                    </a:cubicBezTo>
                    <a:cubicBezTo>
                      <a:pt x="353" y="377"/>
                      <a:pt x="345" y="376"/>
                      <a:pt x="337" y="374"/>
                    </a:cubicBezTo>
                    <a:cubicBezTo>
                      <a:pt x="332" y="373"/>
                      <a:pt x="328" y="371"/>
                      <a:pt x="323" y="370"/>
                    </a:cubicBezTo>
                    <a:cubicBezTo>
                      <a:pt x="314" y="367"/>
                      <a:pt x="306" y="365"/>
                      <a:pt x="298" y="363"/>
                    </a:cubicBezTo>
                    <a:cubicBezTo>
                      <a:pt x="291" y="361"/>
                      <a:pt x="284" y="358"/>
                      <a:pt x="278" y="356"/>
                    </a:cubicBezTo>
                    <a:cubicBezTo>
                      <a:pt x="272" y="354"/>
                      <a:pt x="267" y="353"/>
                      <a:pt x="261" y="351"/>
                    </a:cubicBezTo>
                    <a:cubicBezTo>
                      <a:pt x="251" y="348"/>
                      <a:pt x="240" y="345"/>
                      <a:pt x="230" y="342"/>
                    </a:cubicBezTo>
                    <a:cubicBezTo>
                      <a:pt x="223" y="340"/>
                      <a:pt x="216" y="336"/>
                      <a:pt x="208" y="334"/>
                    </a:cubicBezTo>
                    <a:cubicBezTo>
                      <a:pt x="204" y="332"/>
                      <a:pt x="200" y="331"/>
                      <a:pt x="196" y="329"/>
                    </a:cubicBezTo>
                    <a:cubicBezTo>
                      <a:pt x="186" y="325"/>
                      <a:pt x="176" y="320"/>
                      <a:pt x="166" y="316"/>
                    </a:cubicBezTo>
                    <a:cubicBezTo>
                      <a:pt x="166" y="316"/>
                      <a:pt x="166" y="316"/>
                      <a:pt x="167" y="316"/>
                    </a:cubicBezTo>
                    <a:cubicBezTo>
                      <a:pt x="176" y="318"/>
                      <a:pt x="185" y="320"/>
                      <a:pt x="195" y="322"/>
                    </a:cubicBezTo>
                    <a:cubicBezTo>
                      <a:pt x="202" y="323"/>
                      <a:pt x="209" y="325"/>
                      <a:pt x="217" y="327"/>
                    </a:cubicBezTo>
                    <a:cubicBezTo>
                      <a:pt x="224" y="328"/>
                      <a:pt x="231" y="330"/>
                      <a:pt x="238" y="333"/>
                    </a:cubicBezTo>
                    <a:close/>
                    <a:moveTo>
                      <a:pt x="179" y="325"/>
                    </a:moveTo>
                    <a:cubicBezTo>
                      <a:pt x="179" y="325"/>
                      <a:pt x="179" y="325"/>
                      <a:pt x="179" y="325"/>
                    </a:cubicBezTo>
                    <a:cubicBezTo>
                      <a:pt x="179" y="325"/>
                      <a:pt x="178" y="325"/>
                      <a:pt x="178" y="325"/>
                    </a:cubicBezTo>
                    <a:cubicBezTo>
                      <a:pt x="178" y="325"/>
                      <a:pt x="178" y="325"/>
                      <a:pt x="178" y="325"/>
                    </a:cubicBezTo>
                    <a:cubicBezTo>
                      <a:pt x="178" y="325"/>
                      <a:pt x="179" y="325"/>
                      <a:pt x="179" y="325"/>
                    </a:cubicBezTo>
                    <a:close/>
                    <a:moveTo>
                      <a:pt x="483" y="415"/>
                    </a:moveTo>
                    <a:cubicBezTo>
                      <a:pt x="483" y="415"/>
                      <a:pt x="483" y="415"/>
                      <a:pt x="483" y="415"/>
                    </a:cubicBezTo>
                    <a:cubicBezTo>
                      <a:pt x="483" y="415"/>
                      <a:pt x="483" y="415"/>
                      <a:pt x="483" y="415"/>
                    </a:cubicBezTo>
                    <a:cubicBezTo>
                      <a:pt x="483" y="415"/>
                      <a:pt x="484" y="415"/>
                      <a:pt x="484" y="415"/>
                    </a:cubicBezTo>
                    <a:cubicBezTo>
                      <a:pt x="484" y="415"/>
                      <a:pt x="483" y="415"/>
                      <a:pt x="483" y="415"/>
                    </a:cubicBezTo>
                    <a:close/>
                    <a:moveTo>
                      <a:pt x="491" y="414"/>
                    </a:moveTo>
                    <a:cubicBezTo>
                      <a:pt x="486" y="412"/>
                      <a:pt x="481" y="411"/>
                      <a:pt x="476" y="410"/>
                    </a:cubicBezTo>
                    <a:cubicBezTo>
                      <a:pt x="469" y="410"/>
                      <a:pt x="461" y="408"/>
                      <a:pt x="454" y="407"/>
                    </a:cubicBezTo>
                    <a:cubicBezTo>
                      <a:pt x="447" y="405"/>
                      <a:pt x="440" y="402"/>
                      <a:pt x="432" y="401"/>
                    </a:cubicBezTo>
                    <a:cubicBezTo>
                      <a:pt x="424" y="400"/>
                      <a:pt x="416" y="399"/>
                      <a:pt x="408" y="397"/>
                    </a:cubicBezTo>
                    <a:cubicBezTo>
                      <a:pt x="394" y="394"/>
                      <a:pt x="381" y="390"/>
                      <a:pt x="367" y="387"/>
                    </a:cubicBezTo>
                    <a:cubicBezTo>
                      <a:pt x="356" y="385"/>
                      <a:pt x="345" y="383"/>
                      <a:pt x="334" y="381"/>
                    </a:cubicBezTo>
                    <a:cubicBezTo>
                      <a:pt x="326" y="379"/>
                      <a:pt x="318" y="377"/>
                      <a:pt x="310" y="375"/>
                    </a:cubicBezTo>
                    <a:cubicBezTo>
                      <a:pt x="305" y="373"/>
                      <a:pt x="301" y="372"/>
                      <a:pt x="297" y="371"/>
                    </a:cubicBezTo>
                    <a:cubicBezTo>
                      <a:pt x="288" y="369"/>
                      <a:pt x="280" y="367"/>
                      <a:pt x="271" y="364"/>
                    </a:cubicBezTo>
                    <a:cubicBezTo>
                      <a:pt x="265" y="362"/>
                      <a:pt x="258" y="360"/>
                      <a:pt x="251" y="358"/>
                    </a:cubicBezTo>
                    <a:cubicBezTo>
                      <a:pt x="247" y="356"/>
                      <a:pt x="242" y="356"/>
                      <a:pt x="238" y="354"/>
                    </a:cubicBezTo>
                    <a:cubicBezTo>
                      <a:pt x="226" y="349"/>
                      <a:pt x="214" y="343"/>
                      <a:pt x="202" y="338"/>
                    </a:cubicBezTo>
                    <a:cubicBezTo>
                      <a:pt x="200" y="337"/>
                      <a:pt x="197" y="336"/>
                      <a:pt x="194" y="334"/>
                    </a:cubicBezTo>
                    <a:cubicBezTo>
                      <a:pt x="191" y="332"/>
                      <a:pt x="187" y="330"/>
                      <a:pt x="183" y="328"/>
                    </a:cubicBezTo>
                    <a:cubicBezTo>
                      <a:pt x="183" y="328"/>
                      <a:pt x="183" y="328"/>
                      <a:pt x="183" y="328"/>
                    </a:cubicBezTo>
                    <a:cubicBezTo>
                      <a:pt x="188" y="330"/>
                      <a:pt x="193" y="332"/>
                      <a:pt x="198" y="334"/>
                    </a:cubicBezTo>
                    <a:cubicBezTo>
                      <a:pt x="206" y="337"/>
                      <a:pt x="213" y="340"/>
                      <a:pt x="221" y="343"/>
                    </a:cubicBezTo>
                    <a:cubicBezTo>
                      <a:pt x="228" y="345"/>
                      <a:pt x="234" y="348"/>
                      <a:pt x="240" y="350"/>
                    </a:cubicBezTo>
                    <a:cubicBezTo>
                      <a:pt x="248" y="352"/>
                      <a:pt x="256" y="353"/>
                      <a:pt x="263" y="356"/>
                    </a:cubicBezTo>
                    <a:cubicBezTo>
                      <a:pt x="278" y="360"/>
                      <a:pt x="293" y="365"/>
                      <a:pt x="309" y="370"/>
                    </a:cubicBezTo>
                    <a:cubicBezTo>
                      <a:pt x="322" y="374"/>
                      <a:pt x="335" y="378"/>
                      <a:pt x="348" y="381"/>
                    </a:cubicBezTo>
                    <a:cubicBezTo>
                      <a:pt x="355" y="383"/>
                      <a:pt x="362" y="384"/>
                      <a:pt x="369" y="385"/>
                    </a:cubicBezTo>
                    <a:cubicBezTo>
                      <a:pt x="373" y="386"/>
                      <a:pt x="377" y="386"/>
                      <a:pt x="381" y="387"/>
                    </a:cubicBezTo>
                    <a:cubicBezTo>
                      <a:pt x="392" y="389"/>
                      <a:pt x="402" y="392"/>
                      <a:pt x="413" y="394"/>
                    </a:cubicBezTo>
                    <a:cubicBezTo>
                      <a:pt x="420" y="395"/>
                      <a:pt x="427" y="396"/>
                      <a:pt x="434" y="397"/>
                    </a:cubicBezTo>
                    <a:cubicBezTo>
                      <a:pt x="445" y="399"/>
                      <a:pt x="456" y="402"/>
                      <a:pt x="467" y="404"/>
                    </a:cubicBezTo>
                    <a:cubicBezTo>
                      <a:pt x="479" y="407"/>
                      <a:pt x="490" y="409"/>
                      <a:pt x="502" y="414"/>
                    </a:cubicBezTo>
                    <a:cubicBezTo>
                      <a:pt x="498" y="415"/>
                      <a:pt x="494" y="415"/>
                      <a:pt x="491" y="414"/>
                    </a:cubicBezTo>
                    <a:close/>
                    <a:moveTo>
                      <a:pt x="528" y="412"/>
                    </a:moveTo>
                    <a:cubicBezTo>
                      <a:pt x="524" y="414"/>
                      <a:pt x="522" y="412"/>
                      <a:pt x="520" y="408"/>
                    </a:cubicBezTo>
                    <a:cubicBezTo>
                      <a:pt x="526" y="407"/>
                      <a:pt x="531" y="409"/>
                      <a:pt x="537" y="410"/>
                    </a:cubicBezTo>
                    <a:cubicBezTo>
                      <a:pt x="534" y="411"/>
                      <a:pt x="531" y="411"/>
                      <a:pt x="528" y="412"/>
                    </a:cubicBezTo>
                    <a:close/>
                    <a:moveTo>
                      <a:pt x="529" y="405"/>
                    </a:moveTo>
                    <a:cubicBezTo>
                      <a:pt x="526" y="405"/>
                      <a:pt x="523" y="405"/>
                      <a:pt x="520" y="405"/>
                    </a:cubicBezTo>
                    <a:cubicBezTo>
                      <a:pt x="516" y="404"/>
                      <a:pt x="514" y="403"/>
                      <a:pt x="512" y="399"/>
                    </a:cubicBezTo>
                    <a:cubicBezTo>
                      <a:pt x="518" y="401"/>
                      <a:pt x="523" y="403"/>
                      <a:pt x="529" y="405"/>
                    </a:cubicBezTo>
                    <a:close/>
                    <a:moveTo>
                      <a:pt x="506" y="402"/>
                    </a:moveTo>
                    <a:cubicBezTo>
                      <a:pt x="509" y="403"/>
                      <a:pt x="512" y="407"/>
                      <a:pt x="514" y="409"/>
                    </a:cubicBezTo>
                    <a:cubicBezTo>
                      <a:pt x="514" y="409"/>
                      <a:pt x="514" y="409"/>
                      <a:pt x="514" y="409"/>
                    </a:cubicBezTo>
                    <a:cubicBezTo>
                      <a:pt x="515" y="410"/>
                      <a:pt x="516" y="410"/>
                      <a:pt x="516" y="411"/>
                    </a:cubicBezTo>
                    <a:cubicBezTo>
                      <a:pt x="516" y="411"/>
                      <a:pt x="516" y="411"/>
                      <a:pt x="516" y="411"/>
                    </a:cubicBezTo>
                    <a:cubicBezTo>
                      <a:pt x="516" y="411"/>
                      <a:pt x="516" y="411"/>
                      <a:pt x="516" y="411"/>
                    </a:cubicBezTo>
                    <a:cubicBezTo>
                      <a:pt x="516" y="410"/>
                      <a:pt x="515" y="410"/>
                      <a:pt x="514" y="409"/>
                    </a:cubicBezTo>
                    <a:cubicBezTo>
                      <a:pt x="514" y="409"/>
                      <a:pt x="514" y="409"/>
                      <a:pt x="514" y="409"/>
                    </a:cubicBezTo>
                    <a:cubicBezTo>
                      <a:pt x="513" y="409"/>
                      <a:pt x="512" y="408"/>
                      <a:pt x="511" y="407"/>
                    </a:cubicBezTo>
                    <a:cubicBezTo>
                      <a:pt x="505" y="403"/>
                      <a:pt x="498" y="399"/>
                      <a:pt x="491" y="396"/>
                    </a:cubicBezTo>
                    <a:cubicBezTo>
                      <a:pt x="487" y="395"/>
                      <a:pt x="483" y="393"/>
                      <a:pt x="479" y="391"/>
                    </a:cubicBezTo>
                    <a:cubicBezTo>
                      <a:pt x="472" y="387"/>
                      <a:pt x="466" y="383"/>
                      <a:pt x="459" y="380"/>
                    </a:cubicBezTo>
                    <a:cubicBezTo>
                      <a:pt x="451" y="377"/>
                      <a:pt x="444" y="375"/>
                      <a:pt x="436" y="372"/>
                    </a:cubicBezTo>
                    <a:cubicBezTo>
                      <a:pt x="429" y="370"/>
                      <a:pt x="422" y="367"/>
                      <a:pt x="414" y="364"/>
                    </a:cubicBezTo>
                    <a:cubicBezTo>
                      <a:pt x="404" y="361"/>
                      <a:pt x="393" y="359"/>
                      <a:pt x="383" y="356"/>
                    </a:cubicBezTo>
                    <a:cubicBezTo>
                      <a:pt x="377" y="355"/>
                      <a:pt x="371" y="353"/>
                      <a:pt x="364" y="352"/>
                    </a:cubicBezTo>
                    <a:cubicBezTo>
                      <a:pt x="360" y="350"/>
                      <a:pt x="355" y="349"/>
                      <a:pt x="350" y="348"/>
                    </a:cubicBezTo>
                    <a:cubicBezTo>
                      <a:pt x="342" y="346"/>
                      <a:pt x="333" y="344"/>
                      <a:pt x="325" y="342"/>
                    </a:cubicBezTo>
                    <a:cubicBezTo>
                      <a:pt x="315" y="339"/>
                      <a:pt x="305" y="335"/>
                      <a:pt x="295" y="332"/>
                    </a:cubicBezTo>
                    <a:cubicBezTo>
                      <a:pt x="286" y="330"/>
                      <a:pt x="278" y="327"/>
                      <a:pt x="269" y="324"/>
                    </a:cubicBezTo>
                    <a:cubicBezTo>
                      <a:pt x="264" y="322"/>
                      <a:pt x="258" y="320"/>
                      <a:pt x="253" y="317"/>
                    </a:cubicBezTo>
                    <a:cubicBezTo>
                      <a:pt x="244" y="314"/>
                      <a:pt x="236" y="310"/>
                      <a:pt x="228" y="306"/>
                    </a:cubicBezTo>
                    <a:cubicBezTo>
                      <a:pt x="221" y="303"/>
                      <a:pt x="215" y="299"/>
                      <a:pt x="208" y="295"/>
                    </a:cubicBezTo>
                    <a:cubicBezTo>
                      <a:pt x="202" y="292"/>
                      <a:pt x="196" y="288"/>
                      <a:pt x="190" y="284"/>
                    </a:cubicBezTo>
                    <a:cubicBezTo>
                      <a:pt x="185" y="280"/>
                      <a:pt x="179" y="277"/>
                      <a:pt x="173" y="273"/>
                    </a:cubicBezTo>
                    <a:cubicBezTo>
                      <a:pt x="175" y="273"/>
                      <a:pt x="176" y="274"/>
                      <a:pt x="178" y="274"/>
                    </a:cubicBezTo>
                    <a:cubicBezTo>
                      <a:pt x="190" y="280"/>
                      <a:pt x="201" y="286"/>
                      <a:pt x="213" y="292"/>
                    </a:cubicBezTo>
                    <a:cubicBezTo>
                      <a:pt x="223" y="296"/>
                      <a:pt x="234" y="301"/>
                      <a:pt x="244" y="305"/>
                    </a:cubicBezTo>
                    <a:cubicBezTo>
                      <a:pt x="247" y="307"/>
                      <a:pt x="250" y="309"/>
                      <a:pt x="254" y="310"/>
                    </a:cubicBezTo>
                    <a:cubicBezTo>
                      <a:pt x="257" y="312"/>
                      <a:pt x="261" y="313"/>
                      <a:pt x="265" y="314"/>
                    </a:cubicBezTo>
                    <a:cubicBezTo>
                      <a:pt x="275" y="318"/>
                      <a:pt x="286" y="322"/>
                      <a:pt x="297" y="327"/>
                    </a:cubicBezTo>
                    <a:cubicBezTo>
                      <a:pt x="298" y="327"/>
                      <a:pt x="299" y="328"/>
                      <a:pt x="301" y="328"/>
                    </a:cubicBezTo>
                    <a:cubicBezTo>
                      <a:pt x="313" y="329"/>
                      <a:pt x="325" y="333"/>
                      <a:pt x="337" y="336"/>
                    </a:cubicBezTo>
                    <a:cubicBezTo>
                      <a:pt x="344" y="339"/>
                      <a:pt x="352" y="341"/>
                      <a:pt x="360" y="341"/>
                    </a:cubicBezTo>
                    <a:cubicBezTo>
                      <a:pt x="371" y="342"/>
                      <a:pt x="382" y="346"/>
                      <a:pt x="392" y="350"/>
                    </a:cubicBezTo>
                    <a:cubicBezTo>
                      <a:pt x="398" y="352"/>
                      <a:pt x="405" y="354"/>
                      <a:pt x="411" y="356"/>
                    </a:cubicBezTo>
                    <a:cubicBezTo>
                      <a:pt x="415" y="358"/>
                      <a:pt x="419" y="358"/>
                      <a:pt x="422" y="359"/>
                    </a:cubicBezTo>
                    <a:cubicBezTo>
                      <a:pt x="431" y="363"/>
                      <a:pt x="440" y="366"/>
                      <a:pt x="448" y="370"/>
                    </a:cubicBezTo>
                    <a:cubicBezTo>
                      <a:pt x="458" y="375"/>
                      <a:pt x="468" y="378"/>
                      <a:pt x="477" y="385"/>
                    </a:cubicBezTo>
                    <a:cubicBezTo>
                      <a:pt x="486" y="391"/>
                      <a:pt x="497" y="396"/>
                      <a:pt x="506" y="402"/>
                    </a:cubicBezTo>
                    <a:close/>
                    <a:moveTo>
                      <a:pt x="156" y="258"/>
                    </a:moveTo>
                    <a:cubicBezTo>
                      <a:pt x="164" y="262"/>
                      <a:pt x="171" y="266"/>
                      <a:pt x="179" y="269"/>
                    </a:cubicBezTo>
                    <a:cubicBezTo>
                      <a:pt x="188" y="274"/>
                      <a:pt x="197" y="278"/>
                      <a:pt x="206" y="282"/>
                    </a:cubicBezTo>
                    <a:cubicBezTo>
                      <a:pt x="215" y="286"/>
                      <a:pt x="224" y="290"/>
                      <a:pt x="233" y="294"/>
                    </a:cubicBezTo>
                    <a:cubicBezTo>
                      <a:pt x="244" y="298"/>
                      <a:pt x="254" y="302"/>
                      <a:pt x="265" y="306"/>
                    </a:cubicBezTo>
                    <a:cubicBezTo>
                      <a:pt x="273" y="309"/>
                      <a:pt x="280" y="312"/>
                      <a:pt x="288" y="315"/>
                    </a:cubicBezTo>
                    <a:cubicBezTo>
                      <a:pt x="296" y="317"/>
                      <a:pt x="304" y="319"/>
                      <a:pt x="312" y="321"/>
                    </a:cubicBezTo>
                    <a:cubicBezTo>
                      <a:pt x="319" y="323"/>
                      <a:pt x="326" y="325"/>
                      <a:pt x="334" y="327"/>
                    </a:cubicBezTo>
                    <a:cubicBezTo>
                      <a:pt x="343" y="329"/>
                      <a:pt x="353" y="332"/>
                      <a:pt x="363" y="334"/>
                    </a:cubicBezTo>
                    <a:cubicBezTo>
                      <a:pt x="371" y="336"/>
                      <a:pt x="379" y="336"/>
                      <a:pt x="387" y="338"/>
                    </a:cubicBezTo>
                    <a:cubicBezTo>
                      <a:pt x="396" y="341"/>
                      <a:pt x="405" y="344"/>
                      <a:pt x="414" y="347"/>
                    </a:cubicBezTo>
                    <a:cubicBezTo>
                      <a:pt x="415" y="347"/>
                      <a:pt x="416" y="347"/>
                      <a:pt x="418" y="348"/>
                    </a:cubicBezTo>
                    <a:cubicBezTo>
                      <a:pt x="421" y="349"/>
                      <a:pt x="425" y="349"/>
                      <a:pt x="428" y="351"/>
                    </a:cubicBezTo>
                    <a:cubicBezTo>
                      <a:pt x="439" y="357"/>
                      <a:pt x="449" y="363"/>
                      <a:pt x="460" y="369"/>
                    </a:cubicBezTo>
                    <a:cubicBezTo>
                      <a:pt x="462" y="370"/>
                      <a:pt x="464" y="372"/>
                      <a:pt x="466" y="373"/>
                    </a:cubicBezTo>
                    <a:cubicBezTo>
                      <a:pt x="466" y="373"/>
                      <a:pt x="466" y="374"/>
                      <a:pt x="465" y="374"/>
                    </a:cubicBezTo>
                    <a:cubicBezTo>
                      <a:pt x="462" y="373"/>
                      <a:pt x="459" y="371"/>
                      <a:pt x="455" y="370"/>
                    </a:cubicBezTo>
                    <a:cubicBezTo>
                      <a:pt x="448" y="367"/>
                      <a:pt x="441" y="364"/>
                      <a:pt x="433" y="360"/>
                    </a:cubicBezTo>
                    <a:cubicBezTo>
                      <a:pt x="428" y="357"/>
                      <a:pt x="422" y="355"/>
                      <a:pt x="416" y="354"/>
                    </a:cubicBezTo>
                    <a:cubicBezTo>
                      <a:pt x="408" y="352"/>
                      <a:pt x="401" y="350"/>
                      <a:pt x="394" y="347"/>
                    </a:cubicBezTo>
                    <a:cubicBezTo>
                      <a:pt x="383" y="342"/>
                      <a:pt x="372" y="339"/>
                      <a:pt x="360" y="338"/>
                    </a:cubicBezTo>
                    <a:cubicBezTo>
                      <a:pt x="354" y="337"/>
                      <a:pt x="348" y="336"/>
                      <a:pt x="343" y="334"/>
                    </a:cubicBezTo>
                    <a:cubicBezTo>
                      <a:pt x="334" y="332"/>
                      <a:pt x="326" y="329"/>
                      <a:pt x="318" y="327"/>
                    </a:cubicBezTo>
                    <a:cubicBezTo>
                      <a:pt x="307" y="325"/>
                      <a:pt x="296" y="323"/>
                      <a:pt x="286" y="319"/>
                    </a:cubicBezTo>
                    <a:cubicBezTo>
                      <a:pt x="276" y="315"/>
                      <a:pt x="267" y="312"/>
                      <a:pt x="258" y="308"/>
                    </a:cubicBezTo>
                    <a:cubicBezTo>
                      <a:pt x="254" y="306"/>
                      <a:pt x="250" y="304"/>
                      <a:pt x="246" y="303"/>
                    </a:cubicBezTo>
                    <a:cubicBezTo>
                      <a:pt x="238" y="299"/>
                      <a:pt x="230" y="295"/>
                      <a:pt x="221" y="291"/>
                    </a:cubicBezTo>
                    <a:cubicBezTo>
                      <a:pt x="212" y="287"/>
                      <a:pt x="202" y="283"/>
                      <a:pt x="192" y="278"/>
                    </a:cubicBezTo>
                    <a:cubicBezTo>
                      <a:pt x="184" y="275"/>
                      <a:pt x="176" y="271"/>
                      <a:pt x="168" y="266"/>
                    </a:cubicBezTo>
                    <a:cubicBezTo>
                      <a:pt x="164" y="264"/>
                      <a:pt x="160" y="262"/>
                      <a:pt x="156" y="259"/>
                    </a:cubicBezTo>
                    <a:cubicBezTo>
                      <a:pt x="156" y="259"/>
                      <a:pt x="156" y="259"/>
                      <a:pt x="156" y="258"/>
                    </a:cubicBezTo>
                    <a:close/>
                    <a:moveTo>
                      <a:pt x="157" y="306"/>
                    </a:moveTo>
                    <a:cubicBezTo>
                      <a:pt x="155" y="300"/>
                      <a:pt x="153" y="293"/>
                      <a:pt x="151" y="286"/>
                    </a:cubicBezTo>
                    <a:cubicBezTo>
                      <a:pt x="149" y="279"/>
                      <a:pt x="148" y="271"/>
                      <a:pt x="146" y="264"/>
                    </a:cubicBezTo>
                    <a:cubicBezTo>
                      <a:pt x="146" y="262"/>
                      <a:pt x="145" y="261"/>
                      <a:pt x="145" y="259"/>
                    </a:cubicBezTo>
                    <a:cubicBezTo>
                      <a:pt x="145" y="259"/>
                      <a:pt x="145" y="259"/>
                      <a:pt x="145" y="259"/>
                    </a:cubicBezTo>
                    <a:cubicBezTo>
                      <a:pt x="145" y="259"/>
                      <a:pt x="145" y="259"/>
                      <a:pt x="145" y="259"/>
                    </a:cubicBezTo>
                    <a:cubicBezTo>
                      <a:pt x="145" y="259"/>
                      <a:pt x="145" y="259"/>
                      <a:pt x="145" y="259"/>
                    </a:cubicBezTo>
                    <a:cubicBezTo>
                      <a:pt x="145" y="259"/>
                      <a:pt x="145" y="259"/>
                      <a:pt x="145" y="259"/>
                    </a:cubicBezTo>
                    <a:cubicBezTo>
                      <a:pt x="152" y="266"/>
                      <a:pt x="159" y="273"/>
                      <a:pt x="166" y="280"/>
                    </a:cubicBezTo>
                    <a:cubicBezTo>
                      <a:pt x="172" y="285"/>
                      <a:pt x="177" y="291"/>
                      <a:pt x="183" y="296"/>
                    </a:cubicBezTo>
                    <a:cubicBezTo>
                      <a:pt x="193" y="304"/>
                      <a:pt x="203" y="312"/>
                      <a:pt x="213" y="320"/>
                    </a:cubicBezTo>
                    <a:cubicBezTo>
                      <a:pt x="213" y="320"/>
                      <a:pt x="213" y="321"/>
                      <a:pt x="214" y="321"/>
                    </a:cubicBezTo>
                    <a:cubicBezTo>
                      <a:pt x="213" y="321"/>
                      <a:pt x="213" y="321"/>
                      <a:pt x="212" y="321"/>
                    </a:cubicBezTo>
                    <a:cubicBezTo>
                      <a:pt x="198" y="318"/>
                      <a:pt x="185" y="315"/>
                      <a:pt x="171" y="312"/>
                    </a:cubicBezTo>
                    <a:cubicBezTo>
                      <a:pt x="167" y="311"/>
                      <a:pt x="163" y="310"/>
                      <a:pt x="160" y="309"/>
                    </a:cubicBezTo>
                    <a:cubicBezTo>
                      <a:pt x="159" y="309"/>
                      <a:pt x="157" y="307"/>
                      <a:pt x="157" y="306"/>
                    </a:cubicBezTo>
                    <a:close/>
                    <a:moveTo>
                      <a:pt x="114" y="691"/>
                    </a:moveTo>
                    <a:cubicBezTo>
                      <a:pt x="114" y="691"/>
                      <a:pt x="114" y="691"/>
                      <a:pt x="114" y="691"/>
                    </a:cubicBezTo>
                    <a:cubicBezTo>
                      <a:pt x="114" y="691"/>
                      <a:pt x="114" y="691"/>
                      <a:pt x="114" y="691"/>
                    </a:cubicBezTo>
                    <a:cubicBezTo>
                      <a:pt x="114" y="691"/>
                      <a:pt x="114" y="691"/>
                      <a:pt x="114" y="691"/>
                    </a:cubicBezTo>
                    <a:cubicBezTo>
                      <a:pt x="114" y="686"/>
                      <a:pt x="113" y="682"/>
                      <a:pt x="113" y="677"/>
                    </a:cubicBezTo>
                    <a:cubicBezTo>
                      <a:pt x="112" y="669"/>
                      <a:pt x="111" y="661"/>
                      <a:pt x="110" y="653"/>
                    </a:cubicBezTo>
                    <a:cubicBezTo>
                      <a:pt x="109" y="648"/>
                      <a:pt x="109" y="643"/>
                      <a:pt x="109" y="638"/>
                    </a:cubicBezTo>
                    <a:cubicBezTo>
                      <a:pt x="108" y="631"/>
                      <a:pt x="108" y="623"/>
                      <a:pt x="108" y="615"/>
                    </a:cubicBezTo>
                    <a:cubicBezTo>
                      <a:pt x="108" y="606"/>
                      <a:pt x="108" y="596"/>
                      <a:pt x="108" y="587"/>
                    </a:cubicBezTo>
                    <a:cubicBezTo>
                      <a:pt x="108" y="579"/>
                      <a:pt x="108" y="571"/>
                      <a:pt x="108" y="563"/>
                    </a:cubicBezTo>
                    <a:cubicBezTo>
                      <a:pt x="108" y="548"/>
                      <a:pt x="107" y="533"/>
                      <a:pt x="108" y="518"/>
                    </a:cubicBezTo>
                    <a:cubicBezTo>
                      <a:pt x="108" y="513"/>
                      <a:pt x="108" y="507"/>
                      <a:pt x="109" y="501"/>
                    </a:cubicBezTo>
                    <a:cubicBezTo>
                      <a:pt x="111" y="489"/>
                      <a:pt x="114" y="476"/>
                      <a:pt x="116" y="463"/>
                    </a:cubicBezTo>
                    <a:cubicBezTo>
                      <a:pt x="119" y="447"/>
                      <a:pt x="122" y="431"/>
                      <a:pt x="128" y="417"/>
                    </a:cubicBezTo>
                    <a:cubicBezTo>
                      <a:pt x="131" y="408"/>
                      <a:pt x="135" y="399"/>
                      <a:pt x="139" y="391"/>
                    </a:cubicBezTo>
                    <a:cubicBezTo>
                      <a:pt x="143" y="383"/>
                      <a:pt x="147" y="376"/>
                      <a:pt x="152" y="369"/>
                    </a:cubicBezTo>
                    <a:cubicBezTo>
                      <a:pt x="154" y="366"/>
                      <a:pt x="156" y="363"/>
                      <a:pt x="160" y="361"/>
                    </a:cubicBezTo>
                    <a:cubicBezTo>
                      <a:pt x="159" y="363"/>
                      <a:pt x="158" y="364"/>
                      <a:pt x="157" y="366"/>
                    </a:cubicBezTo>
                    <a:cubicBezTo>
                      <a:pt x="153" y="375"/>
                      <a:pt x="148" y="384"/>
                      <a:pt x="144" y="393"/>
                    </a:cubicBezTo>
                    <a:cubicBezTo>
                      <a:pt x="139" y="406"/>
                      <a:pt x="134" y="419"/>
                      <a:pt x="129" y="432"/>
                    </a:cubicBezTo>
                    <a:cubicBezTo>
                      <a:pt x="123" y="447"/>
                      <a:pt x="119" y="464"/>
                      <a:pt x="116" y="480"/>
                    </a:cubicBezTo>
                    <a:cubicBezTo>
                      <a:pt x="114" y="495"/>
                      <a:pt x="112" y="509"/>
                      <a:pt x="111" y="524"/>
                    </a:cubicBezTo>
                    <a:cubicBezTo>
                      <a:pt x="110" y="536"/>
                      <a:pt x="109" y="549"/>
                      <a:pt x="109" y="561"/>
                    </a:cubicBezTo>
                    <a:cubicBezTo>
                      <a:pt x="109" y="585"/>
                      <a:pt x="110" y="610"/>
                      <a:pt x="112" y="634"/>
                    </a:cubicBezTo>
                    <a:cubicBezTo>
                      <a:pt x="112" y="646"/>
                      <a:pt x="114" y="658"/>
                      <a:pt x="114" y="671"/>
                    </a:cubicBezTo>
                    <a:cubicBezTo>
                      <a:pt x="115" y="677"/>
                      <a:pt x="114" y="684"/>
                      <a:pt x="114" y="691"/>
                    </a:cubicBezTo>
                    <a:cubicBezTo>
                      <a:pt x="114" y="691"/>
                      <a:pt x="114" y="691"/>
                      <a:pt x="114" y="691"/>
                    </a:cubicBezTo>
                    <a:close/>
                    <a:moveTo>
                      <a:pt x="144" y="402"/>
                    </a:moveTo>
                    <a:cubicBezTo>
                      <a:pt x="144" y="402"/>
                      <a:pt x="144" y="402"/>
                      <a:pt x="144" y="402"/>
                    </a:cubicBezTo>
                    <a:cubicBezTo>
                      <a:pt x="145" y="398"/>
                      <a:pt x="146" y="395"/>
                      <a:pt x="148" y="392"/>
                    </a:cubicBezTo>
                    <a:cubicBezTo>
                      <a:pt x="148" y="392"/>
                      <a:pt x="148" y="392"/>
                      <a:pt x="148" y="392"/>
                    </a:cubicBezTo>
                    <a:cubicBezTo>
                      <a:pt x="147" y="395"/>
                      <a:pt x="146" y="399"/>
                      <a:pt x="144" y="402"/>
                    </a:cubicBezTo>
                    <a:close/>
                    <a:moveTo>
                      <a:pt x="148" y="402"/>
                    </a:moveTo>
                    <a:cubicBezTo>
                      <a:pt x="147" y="407"/>
                      <a:pt x="147" y="411"/>
                      <a:pt x="145" y="415"/>
                    </a:cubicBezTo>
                    <a:cubicBezTo>
                      <a:pt x="142" y="427"/>
                      <a:pt x="140" y="440"/>
                      <a:pt x="137" y="453"/>
                    </a:cubicBezTo>
                    <a:cubicBezTo>
                      <a:pt x="135" y="467"/>
                      <a:pt x="132" y="481"/>
                      <a:pt x="129" y="495"/>
                    </a:cubicBezTo>
                    <a:cubicBezTo>
                      <a:pt x="125" y="510"/>
                      <a:pt x="123" y="525"/>
                      <a:pt x="121" y="540"/>
                    </a:cubicBezTo>
                    <a:cubicBezTo>
                      <a:pt x="121" y="547"/>
                      <a:pt x="120" y="554"/>
                      <a:pt x="119" y="560"/>
                    </a:cubicBezTo>
                    <a:cubicBezTo>
                      <a:pt x="119" y="560"/>
                      <a:pt x="118" y="560"/>
                      <a:pt x="118" y="560"/>
                    </a:cubicBezTo>
                    <a:cubicBezTo>
                      <a:pt x="118" y="560"/>
                      <a:pt x="118" y="559"/>
                      <a:pt x="118" y="559"/>
                    </a:cubicBezTo>
                    <a:cubicBezTo>
                      <a:pt x="119" y="549"/>
                      <a:pt x="119" y="539"/>
                      <a:pt x="120" y="530"/>
                    </a:cubicBezTo>
                    <a:cubicBezTo>
                      <a:pt x="122" y="511"/>
                      <a:pt x="125" y="494"/>
                      <a:pt x="129" y="476"/>
                    </a:cubicBezTo>
                    <a:cubicBezTo>
                      <a:pt x="131" y="463"/>
                      <a:pt x="135" y="451"/>
                      <a:pt x="137" y="439"/>
                    </a:cubicBezTo>
                    <a:cubicBezTo>
                      <a:pt x="139" y="429"/>
                      <a:pt x="142" y="420"/>
                      <a:pt x="144" y="411"/>
                    </a:cubicBezTo>
                    <a:cubicBezTo>
                      <a:pt x="145" y="408"/>
                      <a:pt x="146" y="405"/>
                      <a:pt x="148" y="402"/>
                    </a:cubicBezTo>
                    <a:close/>
                    <a:moveTo>
                      <a:pt x="118" y="682"/>
                    </a:moveTo>
                    <a:cubicBezTo>
                      <a:pt x="118" y="688"/>
                      <a:pt x="118" y="693"/>
                      <a:pt x="118" y="698"/>
                    </a:cubicBezTo>
                    <a:cubicBezTo>
                      <a:pt x="118" y="705"/>
                      <a:pt x="118" y="712"/>
                      <a:pt x="117" y="719"/>
                    </a:cubicBezTo>
                    <a:cubicBezTo>
                      <a:pt x="117" y="719"/>
                      <a:pt x="117" y="719"/>
                      <a:pt x="117" y="719"/>
                    </a:cubicBezTo>
                    <a:cubicBezTo>
                      <a:pt x="117" y="720"/>
                      <a:pt x="117" y="721"/>
                      <a:pt x="117" y="722"/>
                    </a:cubicBezTo>
                    <a:cubicBezTo>
                      <a:pt x="117" y="722"/>
                      <a:pt x="117" y="722"/>
                      <a:pt x="117" y="722"/>
                    </a:cubicBezTo>
                    <a:cubicBezTo>
                      <a:pt x="117" y="721"/>
                      <a:pt x="117" y="720"/>
                      <a:pt x="117" y="719"/>
                    </a:cubicBezTo>
                    <a:cubicBezTo>
                      <a:pt x="117" y="719"/>
                      <a:pt x="117" y="719"/>
                      <a:pt x="117" y="719"/>
                    </a:cubicBezTo>
                    <a:cubicBezTo>
                      <a:pt x="117" y="717"/>
                      <a:pt x="117" y="716"/>
                      <a:pt x="117" y="715"/>
                    </a:cubicBezTo>
                    <a:cubicBezTo>
                      <a:pt x="117" y="707"/>
                      <a:pt x="117" y="700"/>
                      <a:pt x="117" y="692"/>
                    </a:cubicBezTo>
                    <a:cubicBezTo>
                      <a:pt x="117" y="685"/>
                      <a:pt x="117" y="678"/>
                      <a:pt x="117" y="672"/>
                    </a:cubicBezTo>
                    <a:cubicBezTo>
                      <a:pt x="116" y="659"/>
                      <a:pt x="115" y="646"/>
                      <a:pt x="114" y="634"/>
                    </a:cubicBezTo>
                    <a:cubicBezTo>
                      <a:pt x="114" y="623"/>
                      <a:pt x="113" y="612"/>
                      <a:pt x="112" y="601"/>
                    </a:cubicBezTo>
                    <a:cubicBezTo>
                      <a:pt x="112" y="592"/>
                      <a:pt x="112" y="583"/>
                      <a:pt x="112" y="575"/>
                    </a:cubicBezTo>
                    <a:cubicBezTo>
                      <a:pt x="111" y="559"/>
                      <a:pt x="112" y="543"/>
                      <a:pt x="113" y="527"/>
                    </a:cubicBezTo>
                    <a:cubicBezTo>
                      <a:pt x="115" y="515"/>
                      <a:pt x="117" y="503"/>
                      <a:pt x="118" y="491"/>
                    </a:cubicBezTo>
                    <a:cubicBezTo>
                      <a:pt x="120" y="474"/>
                      <a:pt x="122" y="458"/>
                      <a:pt x="128" y="442"/>
                    </a:cubicBezTo>
                    <a:cubicBezTo>
                      <a:pt x="132" y="431"/>
                      <a:pt x="137" y="420"/>
                      <a:pt x="141" y="408"/>
                    </a:cubicBezTo>
                    <a:cubicBezTo>
                      <a:pt x="139" y="418"/>
                      <a:pt x="137" y="427"/>
                      <a:pt x="134" y="436"/>
                    </a:cubicBezTo>
                    <a:cubicBezTo>
                      <a:pt x="134" y="437"/>
                      <a:pt x="134" y="439"/>
                      <a:pt x="133" y="441"/>
                    </a:cubicBezTo>
                    <a:cubicBezTo>
                      <a:pt x="131" y="450"/>
                      <a:pt x="129" y="459"/>
                      <a:pt x="127" y="469"/>
                    </a:cubicBezTo>
                    <a:cubicBezTo>
                      <a:pt x="125" y="479"/>
                      <a:pt x="123" y="490"/>
                      <a:pt x="121" y="500"/>
                    </a:cubicBezTo>
                    <a:cubicBezTo>
                      <a:pt x="118" y="518"/>
                      <a:pt x="116" y="535"/>
                      <a:pt x="115" y="553"/>
                    </a:cubicBezTo>
                    <a:cubicBezTo>
                      <a:pt x="115" y="568"/>
                      <a:pt x="114" y="582"/>
                      <a:pt x="115" y="597"/>
                    </a:cubicBezTo>
                    <a:cubicBezTo>
                      <a:pt x="115" y="611"/>
                      <a:pt x="115" y="625"/>
                      <a:pt x="116" y="638"/>
                    </a:cubicBezTo>
                    <a:cubicBezTo>
                      <a:pt x="118" y="650"/>
                      <a:pt x="118" y="661"/>
                      <a:pt x="118" y="673"/>
                    </a:cubicBezTo>
                    <a:cubicBezTo>
                      <a:pt x="118" y="676"/>
                      <a:pt x="118" y="679"/>
                      <a:pt x="118" y="682"/>
                    </a:cubicBezTo>
                    <a:close/>
                    <a:moveTo>
                      <a:pt x="118" y="565"/>
                    </a:moveTo>
                    <a:cubicBezTo>
                      <a:pt x="118" y="565"/>
                      <a:pt x="118" y="565"/>
                      <a:pt x="118" y="565"/>
                    </a:cubicBezTo>
                    <a:cubicBezTo>
                      <a:pt x="118" y="565"/>
                      <a:pt x="118" y="565"/>
                      <a:pt x="118" y="565"/>
                    </a:cubicBezTo>
                    <a:close/>
                    <a:moveTo>
                      <a:pt x="123" y="727"/>
                    </a:moveTo>
                    <a:cubicBezTo>
                      <a:pt x="122" y="734"/>
                      <a:pt x="121" y="742"/>
                      <a:pt x="121" y="750"/>
                    </a:cubicBezTo>
                    <a:cubicBezTo>
                      <a:pt x="121" y="750"/>
                      <a:pt x="121" y="750"/>
                      <a:pt x="121" y="750"/>
                    </a:cubicBezTo>
                    <a:cubicBezTo>
                      <a:pt x="121" y="750"/>
                      <a:pt x="121" y="750"/>
                      <a:pt x="121" y="750"/>
                    </a:cubicBezTo>
                    <a:cubicBezTo>
                      <a:pt x="121" y="752"/>
                      <a:pt x="121" y="753"/>
                      <a:pt x="121" y="754"/>
                    </a:cubicBezTo>
                    <a:cubicBezTo>
                      <a:pt x="121" y="754"/>
                      <a:pt x="120" y="754"/>
                      <a:pt x="120" y="754"/>
                    </a:cubicBezTo>
                    <a:cubicBezTo>
                      <a:pt x="120" y="753"/>
                      <a:pt x="120" y="752"/>
                      <a:pt x="121" y="750"/>
                    </a:cubicBezTo>
                    <a:cubicBezTo>
                      <a:pt x="121" y="750"/>
                      <a:pt x="121" y="750"/>
                      <a:pt x="121" y="750"/>
                    </a:cubicBezTo>
                    <a:cubicBezTo>
                      <a:pt x="121" y="750"/>
                      <a:pt x="121" y="750"/>
                      <a:pt x="121" y="750"/>
                    </a:cubicBezTo>
                    <a:cubicBezTo>
                      <a:pt x="120" y="749"/>
                      <a:pt x="120" y="748"/>
                      <a:pt x="120" y="747"/>
                    </a:cubicBezTo>
                    <a:cubicBezTo>
                      <a:pt x="120" y="743"/>
                      <a:pt x="121" y="739"/>
                      <a:pt x="121" y="735"/>
                    </a:cubicBezTo>
                    <a:cubicBezTo>
                      <a:pt x="121" y="721"/>
                      <a:pt x="121" y="706"/>
                      <a:pt x="121" y="692"/>
                    </a:cubicBezTo>
                    <a:cubicBezTo>
                      <a:pt x="121" y="686"/>
                      <a:pt x="122" y="681"/>
                      <a:pt x="122" y="676"/>
                    </a:cubicBezTo>
                    <a:cubicBezTo>
                      <a:pt x="121" y="655"/>
                      <a:pt x="119" y="634"/>
                      <a:pt x="118" y="612"/>
                    </a:cubicBezTo>
                    <a:cubicBezTo>
                      <a:pt x="118" y="607"/>
                      <a:pt x="118" y="601"/>
                      <a:pt x="118" y="596"/>
                    </a:cubicBezTo>
                    <a:cubicBezTo>
                      <a:pt x="118" y="596"/>
                      <a:pt x="118" y="595"/>
                      <a:pt x="118" y="595"/>
                    </a:cubicBezTo>
                    <a:cubicBezTo>
                      <a:pt x="118" y="594"/>
                      <a:pt x="118" y="593"/>
                      <a:pt x="118" y="592"/>
                    </a:cubicBezTo>
                    <a:cubicBezTo>
                      <a:pt x="118" y="592"/>
                      <a:pt x="118" y="591"/>
                      <a:pt x="118" y="591"/>
                    </a:cubicBezTo>
                    <a:cubicBezTo>
                      <a:pt x="118" y="591"/>
                      <a:pt x="118" y="592"/>
                      <a:pt x="118" y="592"/>
                    </a:cubicBezTo>
                    <a:cubicBezTo>
                      <a:pt x="118" y="593"/>
                      <a:pt x="118" y="594"/>
                      <a:pt x="118" y="595"/>
                    </a:cubicBezTo>
                    <a:cubicBezTo>
                      <a:pt x="118" y="595"/>
                      <a:pt x="118" y="596"/>
                      <a:pt x="118" y="596"/>
                    </a:cubicBezTo>
                    <a:cubicBezTo>
                      <a:pt x="119" y="602"/>
                      <a:pt x="119" y="608"/>
                      <a:pt x="119" y="614"/>
                    </a:cubicBezTo>
                    <a:cubicBezTo>
                      <a:pt x="120" y="622"/>
                      <a:pt x="118" y="630"/>
                      <a:pt x="121" y="638"/>
                    </a:cubicBezTo>
                    <a:cubicBezTo>
                      <a:pt x="122" y="638"/>
                      <a:pt x="121" y="639"/>
                      <a:pt x="121" y="639"/>
                    </a:cubicBezTo>
                    <a:cubicBezTo>
                      <a:pt x="122" y="652"/>
                      <a:pt x="122" y="665"/>
                      <a:pt x="123" y="678"/>
                    </a:cubicBezTo>
                    <a:cubicBezTo>
                      <a:pt x="123" y="694"/>
                      <a:pt x="124" y="710"/>
                      <a:pt x="123" y="727"/>
                    </a:cubicBezTo>
                    <a:close/>
                    <a:moveTo>
                      <a:pt x="121" y="593"/>
                    </a:moveTo>
                    <a:cubicBezTo>
                      <a:pt x="121" y="593"/>
                      <a:pt x="121" y="593"/>
                      <a:pt x="121" y="593"/>
                    </a:cubicBezTo>
                    <a:cubicBezTo>
                      <a:pt x="121" y="593"/>
                      <a:pt x="121" y="593"/>
                      <a:pt x="121" y="593"/>
                    </a:cubicBezTo>
                    <a:cubicBezTo>
                      <a:pt x="121" y="593"/>
                      <a:pt x="121" y="593"/>
                      <a:pt x="121" y="593"/>
                    </a:cubicBezTo>
                    <a:cubicBezTo>
                      <a:pt x="121" y="593"/>
                      <a:pt x="121" y="593"/>
                      <a:pt x="121" y="593"/>
                    </a:cubicBezTo>
                    <a:close/>
                    <a:moveTo>
                      <a:pt x="122" y="584"/>
                    </a:moveTo>
                    <a:cubicBezTo>
                      <a:pt x="122" y="586"/>
                      <a:pt x="121" y="587"/>
                      <a:pt x="121" y="589"/>
                    </a:cubicBezTo>
                    <a:cubicBezTo>
                      <a:pt x="121" y="588"/>
                      <a:pt x="120" y="588"/>
                      <a:pt x="120" y="588"/>
                    </a:cubicBezTo>
                    <a:cubicBezTo>
                      <a:pt x="120" y="582"/>
                      <a:pt x="120" y="575"/>
                      <a:pt x="120" y="568"/>
                    </a:cubicBezTo>
                    <a:cubicBezTo>
                      <a:pt x="121" y="559"/>
                      <a:pt x="123" y="551"/>
                      <a:pt x="124" y="542"/>
                    </a:cubicBezTo>
                    <a:cubicBezTo>
                      <a:pt x="126" y="522"/>
                      <a:pt x="129" y="502"/>
                      <a:pt x="134" y="483"/>
                    </a:cubicBezTo>
                    <a:cubicBezTo>
                      <a:pt x="135" y="476"/>
                      <a:pt x="138" y="470"/>
                      <a:pt x="139" y="463"/>
                    </a:cubicBezTo>
                    <a:cubicBezTo>
                      <a:pt x="141" y="444"/>
                      <a:pt x="145" y="425"/>
                      <a:pt x="150" y="406"/>
                    </a:cubicBezTo>
                    <a:cubicBezTo>
                      <a:pt x="152" y="398"/>
                      <a:pt x="156" y="389"/>
                      <a:pt x="158" y="381"/>
                    </a:cubicBezTo>
                    <a:cubicBezTo>
                      <a:pt x="158" y="381"/>
                      <a:pt x="159" y="381"/>
                      <a:pt x="159" y="381"/>
                    </a:cubicBezTo>
                    <a:cubicBezTo>
                      <a:pt x="158" y="385"/>
                      <a:pt x="156" y="390"/>
                      <a:pt x="155" y="394"/>
                    </a:cubicBezTo>
                    <a:cubicBezTo>
                      <a:pt x="152" y="403"/>
                      <a:pt x="150" y="413"/>
                      <a:pt x="148" y="422"/>
                    </a:cubicBezTo>
                    <a:cubicBezTo>
                      <a:pt x="147" y="427"/>
                      <a:pt x="146" y="432"/>
                      <a:pt x="145" y="437"/>
                    </a:cubicBezTo>
                    <a:cubicBezTo>
                      <a:pt x="145" y="451"/>
                      <a:pt x="142" y="464"/>
                      <a:pt x="139" y="478"/>
                    </a:cubicBezTo>
                    <a:cubicBezTo>
                      <a:pt x="137" y="485"/>
                      <a:pt x="135" y="492"/>
                      <a:pt x="134" y="499"/>
                    </a:cubicBezTo>
                    <a:cubicBezTo>
                      <a:pt x="132" y="506"/>
                      <a:pt x="131" y="514"/>
                      <a:pt x="130" y="521"/>
                    </a:cubicBezTo>
                    <a:cubicBezTo>
                      <a:pt x="129" y="529"/>
                      <a:pt x="128" y="537"/>
                      <a:pt x="127" y="544"/>
                    </a:cubicBezTo>
                    <a:cubicBezTo>
                      <a:pt x="125" y="558"/>
                      <a:pt x="124" y="571"/>
                      <a:pt x="122" y="584"/>
                    </a:cubicBezTo>
                    <a:close/>
                    <a:moveTo>
                      <a:pt x="151" y="787"/>
                    </a:moveTo>
                    <a:cubicBezTo>
                      <a:pt x="151" y="787"/>
                      <a:pt x="150" y="786"/>
                      <a:pt x="150" y="786"/>
                    </a:cubicBezTo>
                    <a:cubicBezTo>
                      <a:pt x="150" y="785"/>
                      <a:pt x="150" y="784"/>
                      <a:pt x="150" y="784"/>
                    </a:cubicBezTo>
                    <a:cubicBezTo>
                      <a:pt x="150" y="784"/>
                      <a:pt x="150" y="784"/>
                      <a:pt x="150" y="784"/>
                    </a:cubicBezTo>
                    <a:cubicBezTo>
                      <a:pt x="150" y="782"/>
                      <a:pt x="149" y="781"/>
                      <a:pt x="149" y="780"/>
                    </a:cubicBezTo>
                    <a:cubicBezTo>
                      <a:pt x="147" y="772"/>
                      <a:pt x="146" y="764"/>
                      <a:pt x="145" y="756"/>
                    </a:cubicBezTo>
                    <a:cubicBezTo>
                      <a:pt x="143" y="740"/>
                      <a:pt x="141" y="725"/>
                      <a:pt x="140" y="709"/>
                    </a:cubicBezTo>
                    <a:cubicBezTo>
                      <a:pt x="138" y="694"/>
                      <a:pt x="137" y="678"/>
                      <a:pt x="136" y="663"/>
                    </a:cubicBezTo>
                    <a:cubicBezTo>
                      <a:pt x="136" y="651"/>
                      <a:pt x="136" y="639"/>
                      <a:pt x="135" y="627"/>
                    </a:cubicBezTo>
                    <a:cubicBezTo>
                      <a:pt x="135" y="613"/>
                      <a:pt x="135" y="599"/>
                      <a:pt x="138" y="585"/>
                    </a:cubicBezTo>
                    <a:cubicBezTo>
                      <a:pt x="140" y="575"/>
                      <a:pt x="142" y="565"/>
                      <a:pt x="143" y="555"/>
                    </a:cubicBezTo>
                    <a:cubicBezTo>
                      <a:pt x="146" y="538"/>
                      <a:pt x="151" y="522"/>
                      <a:pt x="158" y="507"/>
                    </a:cubicBezTo>
                    <a:cubicBezTo>
                      <a:pt x="160" y="503"/>
                      <a:pt x="162" y="499"/>
                      <a:pt x="163" y="495"/>
                    </a:cubicBezTo>
                    <a:cubicBezTo>
                      <a:pt x="165" y="488"/>
                      <a:pt x="169" y="483"/>
                      <a:pt x="173" y="477"/>
                    </a:cubicBezTo>
                    <a:cubicBezTo>
                      <a:pt x="171" y="482"/>
                      <a:pt x="169" y="487"/>
                      <a:pt x="168" y="491"/>
                    </a:cubicBezTo>
                    <a:cubicBezTo>
                      <a:pt x="163" y="505"/>
                      <a:pt x="158" y="518"/>
                      <a:pt x="154" y="531"/>
                    </a:cubicBezTo>
                    <a:cubicBezTo>
                      <a:pt x="151" y="541"/>
                      <a:pt x="149" y="552"/>
                      <a:pt x="147" y="562"/>
                    </a:cubicBezTo>
                    <a:cubicBezTo>
                      <a:pt x="145" y="576"/>
                      <a:pt x="143" y="589"/>
                      <a:pt x="141" y="603"/>
                    </a:cubicBezTo>
                    <a:cubicBezTo>
                      <a:pt x="140" y="613"/>
                      <a:pt x="140" y="624"/>
                      <a:pt x="140" y="634"/>
                    </a:cubicBezTo>
                    <a:cubicBezTo>
                      <a:pt x="139" y="649"/>
                      <a:pt x="139" y="663"/>
                      <a:pt x="140" y="677"/>
                    </a:cubicBezTo>
                    <a:cubicBezTo>
                      <a:pt x="142" y="697"/>
                      <a:pt x="145" y="716"/>
                      <a:pt x="147" y="736"/>
                    </a:cubicBezTo>
                    <a:cubicBezTo>
                      <a:pt x="148" y="752"/>
                      <a:pt x="149" y="767"/>
                      <a:pt x="150" y="782"/>
                    </a:cubicBezTo>
                    <a:cubicBezTo>
                      <a:pt x="150" y="783"/>
                      <a:pt x="150" y="783"/>
                      <a:pt x="150" y="784"/>
                    </a:cubicBezTo>
                    <a:cubicBezTo>
                      <a:pt x="150" y="784"/>
                      <a:pt x="150" y="784"/>
                      <a:pt x="150" y="784"/>
                    </a:cubicBezTo>
                    <a:cubicBezTo>
                      <a:pt x="150" y="784"/>
                      <a:pt x="150" y="785"/>
                      <a:pt x="150" y="786"/>
                    </a:cubicBezTo>
                    <a:cubicBezTo>
                      <a:pt x="150" y="786"/>
                      <a:pt x="151" y="787"/>
                      <a:pt x="151" y="787"/>
                    </a:cubicBezTo>
                    <a:cubicBezTo>
                      <a:pt x="151" y="788"/>
                      <a:pt x="151" y="789"/>
                      <a:pt x="151" y="789"/>
                    </a:cubicBezTo>
                    <a:cubicBezTo>
                      <a:pt x="151" y="789"/>
                      <a:pt x="151" y="788"/>
                      <a:pt x="151" y="787"/>
                    </a:cubicBezTo>
                    <a:close/>
                    <a:moveTo>
                      <a:pt x="153" y="800"/>
                    </a:moveTo>
                    <a:cubicBezTo>
                      <a:pt x="153" y="800"/>
                      <a:pt x="153" y="800"/>
                      <a:pt x="153" y="800"/>
                    </a:cubicBezTo>
                    <a:cubicBezTo>
                      <a:pt x="153" y="800"/>
                      <a:pt x="153" y="800"/>
                      <a:pt x="153" y="800"/>
                    </a:cubicBezTo>
                    <a:close/>
                    <a:moveTo>
                      <a:pt x="155" y="810"/>
                    </a:moveTo>
                    <a:cubicBezTo>
                      <a:pt x="155" y="810"/>
                      <a:pt x="155" y="810"/>
                      <a:pt x="155" y="809"/>
                    </a:cubicBezTo>
                    <a:cubicBezTo>
                      <a:pt x="155" y="809"/>
                      <a:pt x="155" y="808"/>
                      <a:pt x="154" y="808"/>
                    </a:cubicBezTo>
                    <a:cubicBezTo>
                      <a:pt x="154" y="807"/>
                      <a:pt x="154" y="806"/>
                      <a:pt x="154" y="806"/>
                    </a:cubicBezTo>
                    <a:cubicBezTo>
                      <a:pt x="154" y="805"/>
                      <a:pt x="154" y="805"/>
                      <a:pt x="154" y="805"/>
                    </a:cubicBezTo>
                    <a:cubicBezTo>
                      <a:pt x="154" y="804"/>
                      <a:pt x="154" y="803"/>
                      <a:pt x="154" y="803"/>
                    </a:cubicBezTo>
                    <a:cubicBezTo>
                      <a:pt x="154" y="803"/>
                      <a:pt x="154" y="803"/>
                      <a:pt x="154" y="803"/>
                    </a:cubicBezTo>
                    <a:cubicBezTo>
                      <a:pt x="154" y="803"/>
                      <a:pt x="154" y="803"/>
                      <a:pt x="154" y="803"/>
                    </a:cubicBezTo>
                    <a:cubicBezTo>
                      <a:pt x="154" y="803"/>
                      <a:pt x="154" y="804"/>
                      <a:pt x="154" y="805"/>
                    </a:cubicBezTo>
                    <a:cubicBezTo>
                      <a:pt x="154" y="805"/>
                      <a:pt x="154" y="805"/>
                      <a:pt x="154" y="806"/>
                    </a:cubicBezTo>
                    <a:cubicBezTo>
                      <a:pt x="154" y="806"/>
                      <a:pt x="154" y="807"/>
                      <a:pt x="155" y="808"/>
                    </a:cubicBezTo>
                    <a:cubicBezTo>
                      <a:pt x="155" y="808"/>
                      <a:pt x="155" y="809"/>
                      <a:pt x="155" y="809"/>
                    </a:cubicBezTo>
                    <a:cubicBezTo>
                      <a:pt x="155" y="810"/>
                      <a:pt x="155" y="810"/>
                      <a:pt x="155" y="810"/>
                    </a:cubicBezTo>
                    <a:cubicBezTo>
                      <a:pt x="155" y="811"/>
                      <a:pt x="155" y="811"/>
                      <a:pt x="155" y="811"/>
                    </a:cubicBezTo>
                    <a:cubicBezTo>
                      <a:pt x="155" y="811"/>
                      <a:pt x="155" y="811"/>
                      <a:pt x="155" y="810"/>
                    </a:cubicBezTo>
                    <a:close/>
                    <a:moveTo>
                      <a:pt x="158" y="800"/>
                    </a:moveTo>
                    <a:cubicBezTo>
                      <a:pt x="159" y="806"/>
                      <a:pt x="159" y="813"/>
                      <a:pt x="159" y="819"/>
                    </a:cubicBezTo>
                    <a:cubicBezTo>
                      <a:pt x="159" y="819"/>
                      <a:pt x="159" y="819"/>
                      <a:pt x="159" y="819"/>
                    </a:cubicBezTo>
                    <a:cubicBezTo>
                      <a:pt x="159" y="820"/>
                      <a:pt x="159" y="821"/>
                      <a:pt x="159" y="822"/>
                    </a:cubicBezTo>
                    <a:cubicBezTo>
                      <a:pt x="159" y="822"/>
                      <a:pt x="159" y="822"/>
                      <a:pt x="159" y="822"/>
                    </a:cubicBezTo>
                    <a:cubicBezTo>
                      <a:pt x="159" y="822"/>
                      <a:pt x="159" y="822"/>
                      <a:pt x="159" y="822"/>
                    </a:cubicBezTo>
                    <a:cubicBezTo>
                      <a:pt x="159" y="821"/>
                      <a:pt x="159" y="820"/>
                      <a:pt x="159" y="819"/>
                    </a:cubicBezTo>
                    <a:cubicBezTo>
                      <a:pt x="159" y="819"/>
                      <a:pt x="159" y="819"/>
                      <a:pt x="159" y="819"/>
                    </a:cubicBezTo>
                    <a:cubicBezTo>
                      <a:pt x="159" y="818"/>
                      <a:pt x="159" y="817"/>
                      <a:pt x="158" y="815"/>
                    </a:cubicBezTo>
                    <a:cubicBezTo>
                      <a:pt x="158" y="810"/>
                      <a:pt x="157" y="804"/>
                      <a:pt x="156" y="798"/>
                    </a:cubicBezTo>
                    <a:cubicBezTo>
                      <a:pt x="154" y="789"/>
                      <a:pt x="153" y="779"/>
                      <a:pt x="152" y="770"/>
                    </a:cubicBezTo>
                    <a:cubicBezTo>
                      <a:pt x="151" y="760"/>
                      <a:pt x="151" y="751"/>
                      <a:pt x="150" y="741"/>
                    </a:cubicBezTo>
                    <a:cubicBezTo>
                      <a:pt x="150" y="735"/>
                      <a:pt x="149" y="729"/>
                      <a:pt x="148" y="722"/>
                    </a:cubicBezTo>
                    <a:cubicBezTo>
                      <a:pt x="147" y="713"/>
                      <a:pt x="147" y="703"/>
                      <a:pt x="145" y="694"/>
                    </a:cubicBezTo>
                    <a:cubicBezTo>
                      <a:pt x="144" y="682"/>
                      <a:pt x="142" y="670"/>
                      <a:pt x="142" y="658"/>
                    </a:cubicBezTo>
                    <a:cubicBezTo>
                      <a:pt x="142" y="643"/>
                      <a:pt x="143" y="628"/>
                      <a:pt x="143" y="612"/>
                    </a:cubicBezTo>
                    <a:cubicBezTo>
                      <a:pt x="144" y="604"/>
                      <a:pt x="145" y="595"/>
                      <a:pt x="146" y="586"/>
                    </a:cubicBezTo>
                    <a:cubicBezTo>
                      <a:pt x="148" y="573"/>
                      <a:pt x="151" y="560"/>
                      <a:pt x="154" y="547"/>
                    </a:cubicBezTo>
                    <a:cubicBezTo>
                      <a:pt x="156" y="532"/>
                      <a:pt x="162" y="518"/>
                      <a:pt x="166" y="504"/>
                    </a:cubicBezTo>
                    <a:cubicBezTo>
                      <a:pt x="169" y="497"/>
                      <a:pt x="171" y="490"/>
                      <a:pt x="174" y="483"/>
                    </a:cubicBezTo>
                    <a:cubicBezTo>
                      <a:pt x="177" y="476"/>
                      <a:pt x="181" y="470"/>
                      <a:pt x="184" y="464"/>
                    </a:cubicBezTo>
                    <a:cubicBezTo>
                      <a:pt x="184" y="464"/>
                      <a:pt x="184" y="464"/>
                      <a:pt x="184" y="464"/>
                    </a:cubicBezTo>
                    <a:cubicBezTo>
                      <a:pt x="184" y="464"/>
                      <a:pt x="184" y="463"/>
                      <a:pt x="184" y="463"/>
                    </a:cubicBezTo>
                    <a:cubicBezTo>
                      <a:pt x="184" y="463"/>
                      <a:pt x="184" y="464"/>
                      <a:pt x="184" y="464"/>
                    </a:cubicBezTo>
                    <a:cubicBezTo>
                      <a:pt x="184" y="464"/>
                      <a:pt x="184" y="464"/>
                      <a:pt x="184" y="464"/>
                    </a:cubicBezTo>
                    <a:cubicBezTo>
                      <a:pt x="182" y="470"/>
                      <a:pt x="179" y="476"/>
                      <a:pt x="177" y="481"/>
                    </a:cubicBezTo>
                    <a:cubicBezTo>
                      <a:pt x="170" y="495"/>
                      <a:pt x="167" y="511"/>
                      <a:pt x="164" y="526"/>
                    </a:cubicBezTo>
                    <a:cubicBezTo>
                      <a:pt x="163" y="533"/>
                      <a:pt x="162" y="539"/>
                      <a:pt x="160" y="546"/>
                    </a:cubicBezTo>
                    <a:cubicBezTo>
                      <a:pt x="156" y="562"/>
                      <a:pt x="152" y="577"/>
                      <a:pt x="150" y="594"/>
                    </a:cubicBezTo>
                    <a:cubicBezTo>
                      <a:pt x="148" y="603"/>
                      <a:pt x="147" y="613"/>
                      <a:pt x="147" y="622"/>
                    </a:cubicBezTo>
                    <a:cubicBezTo>
                      <a:pt x="147" y="631"/>
                      <a:pt x="148" y="641"/>
                      <a:pt x="147" y="650"/>
                    </a:cubicBezTo>
                    <a:cubicBezTo>
                      <a:pt x="145" y="671"/>
                      <a:pt x="148" y="691"/>
                      <a:pt x="150" y="712"/>
                    </a:cubicBezTo>
                    <a:cubicBezTo>
                      <a:pt x="151" y="722"/>
                      <a:pt x="153" y="731"/>
                      <a:pt x="153" y="742"/>
                    </a:cubicBezTo>
                    <a:cubicBezTo>
                      <a:pt x="154" y="761"/>
                      <a:pt x="156" y="781"/>
                      <a:pt x="158" y="800"/>
                    </a:cubicBezTo>
                    <a:close/>
                    <a:moveTo>
                      <a:pt x="176" y="498"/>
                    </a:moveTo>
                    <a:cubicBezTo>
                      <a:pt x="171" y="512"/>
                      <a:pt x="168" y="526"/>
                      <a:pt x="165" y="540"/>
                    </a:cubicBezTo>
                    <a:cubicBezTo>
                      <a:pt x="162" y="556"/>
                      <a:pt x="160" y="573"/>
                      <a:pt x="158" y="589"/>
                    </a:cubicBezTo>
                    <a:cubicBezTo>
                      <a:pt x="155" y="611"/>
                      <a:pt x="154" y="632"/>
                      <a:pt x="153" y="653"/>
                    </a:cubicBezTo>
                    <a:cubicBezTo>
                      <a:pt x="153" y="671"/>
                      <a:pt x="153" y="689"/>
                      <a:pt x="153" y="707"/>
                    </a:cubicBezTo>
                    <a:cubicBezTo>
                      <a:pt x="153" y="708"/>
                      <a:pt x="153" y="709"/>
                      <a:pt x="153" y="710"/>
                    </a:cubicBezTo>
                    <a:cubicBezTo>
                      <a:pt x="152" y="708"/>
                      <a:pt x="152" y="707"/>
                      <a:pt x="152" y="705"/>
                    </a:cubicBezTo>
                    <a:cubicBezTo>
                      <a:pt x="152" y="701"/>
                      <a:pt x="152" y="697"/>
                      <a:pt x="151" y="694"/>
                    </a:cubicBezTo>
                    <a:cubicBezTo>
                      <a:pt x="149" y="680"/>
                      <a:pt x="149" y="665"/>
                      <a:pt x="149" y="651"/>
                    </a:cubicBezTo>
                    <a:cubicBezTo>
                      <a:pt x="150" y="641"/>
                      <a:pt x="149" y="631"/>
                      <a:pt x="150" y="621"/>
                    </a:cubicBezTo>
                    <a:cubicBezTo>
                      <a:pt x="150" y="615"/>
                      <a:pt x="150" y="609"/>
                      <a:pt x="151" y="603"/>
                    </a:cubicBezTo>
                    <a:cubicBezTo>
                      <a:pt x="153" y="588"/>
                      <a:pt x="155" y="572"/>
                      <a:pt x="159" y="558"/>
                    </a:cubicBezTo>
                    <a:cubicBezTo>
                      <a:pt x="161" y="553"/>
                      <a:pt x="162" y="548"/>
                      <a:pt x="163" y="543"/>
                    </a:cubicBezTo>
                    <a:cubicBezTo>
                      <a:pt x="165" y="531"/>
                      <a:pt x="168" y="519"/>
                      <a:pt x="170" y="507"/>
                    </a:cubicBezTo>
                    <a:cubicBezTo>
                      <a:pt x="173" y="493"/>
                      <a:pt x="180" y="482"/>
                      <a:pt x="185" y="469"/>
                    </a:cubicBezTo>
                    <a:cubicBezTo>
                      <a:pt x="185" y="469"/>
                      <a:pt x="185" y="469"/>
                      <a:pt x="185" y="469"/>
                    </a:cubicBezTo>
                    <a:cubicBezTo>
                      <a:pt x="185" y="469"/>
                      <a:pt x="185" y="469"/>
                      <a:pt x="186" y="469"/>
                    </a:cubicBezTo>
                    <a:cubicBezTo>
                      <a:pt x="182" y="478"/>
                      <a:pt x="179" y="488"/>
                      <a:pt x="176" y="498"/>
                    </a:cubicBezTo>
                    <a:close/>
                    <a:moveTo>
                      <a:pt x="187" y="465"/>
                    </a:moveTo>
                    <a:cubicBezTo>
                      <a:pt x="187" y="465"/>
                      <a:pt x="187" y="465"/>
                      <a:pt x="187" y="465"/>
                    </a:cubicBezTo>
                    <a:cubicBezTo>
                      <a:pt x="187" y="465"/>
                      <a:pt x="187" y="465"/>
                      <a:pt x="187" y="465"/>
                    </a:cubicBezTo>
                    <a:close/>
                    <a:moveTo>
                      <a:pt x="187" y="448"/>
                    </a:moveTo>
                    <a:cubicBezTo>
                      <a:pt x="183" y="453"/>
                      <a:pt x="180" y="459"/>
                      <a:pt x="177" y="464"/>
                    </a:cubicBezTo>
                    <a:cubicBezTo>
                      <a:pt x="174" y="470"/>
                      <a:pt x="171" y="475"/>
                      <a:pt x="168" y="480"/>
                    </a:cubicBezTo>
                    <a:cubicBezTo>
                      <a:pt x="166" y="484"/>
                      <a:pt x="163" y="488"/>
                      <a:pt x="162" y="492"/>
                    </a:cubicBezTo>
                    <a:cubicBezTo>
                      <a:pt x="159" y="497"/>
                      <a:pt x="157" y="503"/>
                      <a:pt x="154" y="509"/>
                    </a:cubicBezTo>
                    <a:cubicBezTo>
                      <a:pt x="149" y="521"/>
                      <a:pt x="145" y="533"/>
                      <a:pt x="142" y="546"/>
                    </a:cubicBezTo>
                    <a:cubicBezTo>
                      <a:pt x="141" y="555"/>
                      <a:pt x="139" y="564"/>
                      <a:pt x="137" y="574"/>
                    </a:cubicBezTo>
                    <a:cubicBezTo>
                      <a:pt x="135" y="586"/>
                      <a:pt x="133" y="597"/>
                      <a:pt x="133" y="609"/>
                    </a:cubicBezTo>
                    <a:cubicBezTo>
                      <a:pt x="133" y="620"/>
                      <a:pt x="133" y="631"/>
                      <a:pt x="134" y="642"/>
                    </a:cubicBezTo>
                    <a:cubicBezTo>
                      <a:pt x="135" y="663"/>
                      <a:pt x="136" y="684"/>
                      <a:pt x="137" y="706"/>
                    </a:cubicBezTo>
                    <a:cubicBezTo>
                      <a:pt x="138" y="716"/>
                      <a:pt x="139" y="725"/>
                      <a:pt x="140" y="735"/>
                    </a:cubicBezTo>
                    <a:cubicBezTo>
                      <a:pt x="140" y="735"/>
                      <a:pt x="140" y="736"/>
                      <a:pt x="140" y="736"/>
                    </a:cubicBezTo>
                    <a:cubicBezTo>
                      <a:pt x="140" y="736"/>
                      <a:pt x="140" y="737"/>
                      <a:pt x="140" y="738"/>
                    </a:cubicBezTo>
                    <a:cubicBezTo>
                      <a:pt x="140" y="738"/>
                      <a:pt x="140" y="739"/>
                      <a:pt x="140" y="739"/>
                    </a:cubicBezTo>
                    <a:cubicBezTo>
                      <a:pt x="141" y="740"/>
                      <a:pt x="141" y="740"/>
                      <a:pt x="141" y="740"/>
                    </a:cubicBezTo>
                    <a:cubicBezTo>
                      <a:pt x="140" y="740"/>
                      <a:pt x="140" y="740"/>
                      <a:pt x="140" y="740"/>
                    </a:cubicBezTo>
                    <a:cubicBezTo>
                      <a:pt x="140" y="739"/>
                      <a:pt x="140" y="738"/>
                      <a:pt x="140" y="738"/>
                    </a:cubicBezTo>
                    <a:cubicBezTo>
                      <a:pt x="140" y="737"/>
                      <a:pt x="140" y="736"/>
                      <a:pt x="140" y="736"/>
                    </a:cubicBezTo>
                    <a:cubicBezTo>
                      <a:pt x="140" y="736"/>
                      <a:pt x="140" y="735"/>
                      <a:pt x="140" y="735"/>
                    </a:cubicBezTo>
                    <a:cubicBezTo>
                      <a:pt x="139" y="730"/>
                      <a:pt x="138" y="725"/>
                      <a:pt x="137" y="719"/>
                    </a:cubicBezTo>
                    <a:cubicBezTo>
                      <a:pt x="136" y="702"/>
                      <a:pt x="133" y="685"/>
                      <a:pt x="130" y="668"/>
                    </a:cubicBezTo>
                    <a:cubicBezTo>
                      <a:pt x="129" y="660"/>
                      <a:pt x="128" y="652"/>
                      <a:pt x="127" y="645"/>
                    </a:cubicBezTo>
                    <a:cubicBezTo>
                      <a:pt x="126" y="633"/>
                      <a:pt x="125" y="620"/>
                      <a:pt x="126" y="608"/>
                    </a:cubicBezTo>
                    <a:cubicBezTo>
                      <a:pt x="127" y="596"/>
                      <a:pt x="128" y="583"/>
                      <a:pt x="130" y="571"/>
                    </a:cubicBezTo>
                    <a:cubicBezTo>
                      <a:pt x="132" y="551"/>
                      <a:pt x="136" y="532"/>
                      <a:pt x="143" y="513"/>
                    </a:cubicBezTo>
                    <a:cubicBezTo>
                      <a:pt x="151" y="491"/>
                      <a:pt x="163" y="472"/>
                      <a:pt x="176" y="455"/>
                    </a:cubicBezTo>
                    <a:cubicBezTo>
                      <a:pt x="180" y="450"/>
                      <a:pt x="184" y="447"/>
                      <a:pt x="187" y="443"/>
                    </a:cubicBezTo>
                    <a:cubicBezTo>
                      <a:pt x="190" y="445"/>
                      <a:pt x="189" y="447"/>
                      <a:pt x="187" y="448"/>
                    </a:cubicBezTo>
                    <a:close/>
                    <a:moveTo>
                      <a:pt x="180" y="386"/>
                    </a:moveTo>
                    <a:cubicBezTo>
                      <a:pt x="181" y="388"/>
                      <a:pt x="183" y="390"/>
                      <a:pt x="184" y="392"/>
                    </a:cubicBezTo>
                    <a:cubicBezTo>
                      <a:pt x="188" y="398"/>
                      <a:pt x="191" y="405"/>
                      <a:pt x="196" y="409"/>
                    </a:cubicBezTo>
                    <a:cubicBezTo>
                      <a:pt x="202" y="413"/>
                      <a:pt x="207" y="418"/>
                      <a:pt x="212" y="422"/>
                    </a:cubicBezTo>
                    <a:cubicBezTo>
                      <a:pt x="213" y="423"/>
                      <a:pt x="215" y="424"/>
                      <a:pt x="216" y="425"/>
                    </a:cubicBezTo>
                    <a:cubicBezTo>
                      <a:pt x="224" y="434"/>
                      <a:pt x="233" y="440"/>
                      <a:pt x="243" y="444"/>
                    </a:cubicBezTo>
                    <a:cubicBezTo>
                      <a:pt x="248" y="447"/>
                      <a:pt x="254" y="449"/>
                      <a:pt x="259" y="452"/>
                    </a:cubicBezTo>
                    <a:cubicBezTo>
                      <a:pt x="263" y="453"/>
                      <a:pt x="267" y="455"/>
                      <a:pt x="271" y="457"/>
                    </a:cubicBezTo>
                    <a:cubicBezTo>
                      <a:pt x="277" y="459"/>
                      <a:pt x="283" y="461"/>
                      <a:pt x="289" y="463"/>
                    </a:cubicBezTo>
                    <a:cubicBezTo>
                      <a:pt x="298" y="467"/>
                      <a:pt x="308" y="470"/>
                      <a:pt x="317" y="473"/>
                    </a:cubicBezTo>
                    <a:cubicBezTo>
                      <a:pt x="329" y="477"/>
                      <a:pt x="340" y="480"/>
                      <a:pt x="352" y="483"/>
                    </a:cubicBezTo>
                    <a:cubicBezTo>
                      <a:pt x="356" y="484"/>
                      <a:pt x="360" y="485"/>
                      <a:pt x="364" y="486"/>
                    </a:cubicBezTo>
                    <a:cubicBezTo>
                      <a:pt x="368" y="488"/>
                      <a:pt x="372" y="489"/>
                      <a:pt x="376" y="490"/>
                    </a:cubicBezTo>
                    <a:cubicBezTo>
                      <a:pt x="378" y="490"/>
                      <a:pt x="380" y="490"/>
                      <a:pt x="381" y="491"/>
                    </a:cubicBezTo>
                    <a:cubicBezTo>
                      <a:pt x="381" y="491"/>
                      <a:pt x="381" y="491"/>
                      <a:pt x="380" y="491"/>
                    </a:cubicBezTo>
                    <a:cubicBezTo>
                      <a:pt x="370" y="490"/>
                      <a:pt x="359" y="488"/>
                      <a:pt x="348" y="486"/>
                    </a:cubicBezTo>
                    <a:cubicBezTo>
                      <a:pt x="340" y="485"/>
                      <a:pt x="332" y="483"/>
                      <a:pt x="324" y="481"/>
                    </a:cubicBezTo>
                    <a:cubicBezTo>
                      <a:pt x="315" y="479"/>
                      <a:pt x="306" y="476"/>
                      <a:pt x="298" y="473"/>
                    </a:cubicBezTo>
                    <a:cubicBezTo>
                      <a:pt x="292" y="472"/>
                      <a:pt x="287" y="469"/>
                      <a:pt x="282" y="467"/>
                    </a:cubicBezTo>
                    <a:cubicBezTo>
                      <a:pt x="273" y="463"/>
                      <a:pt x="263" y="459"/>
                      <a:pt x="254" y="454"/>
                    </a:cubicBezTo>
                    <a:cubicBezTo>
                      <a:pt x="248" y="452"/>
                      <a:pt x="243" y="448"/>
                      <a:pt x="237" y="445"/>
                    </a:cubicBezTo>
                    <a:cubicBezTo>
                      <a:pt x="229" y="442"/>
                      <a:pt x="221" y="439"/>
                      <a:pt x="213" y="436"/>
                    </a:cubicBezTo>
                    <a:cubicBezTo>
                      <a:pt x="208" y="434"/>
                      <a:pt x="203" y="432"/>
                      <a:pt x="197" y="436"/>
                    </a:cubicBezTo>
                    <a:cubicBezTo>
                      <a:pt x="189" y="420"/>
                      <a:pt x="185" y="403"/>
                      <a:pt x="180" y="386"/>
                    </a:cubicBezTo>
                    <a:close/>
                    <a:moveTo>
                      <a:pt x="230" y="448"/>
                    </a:moveTo>
                    <a:cubicBezTo>
                      <a:pt x="230" y="448"/>
                      <a:pt x="230" y="448"/>
                      <a:pt x="230" y="448"/>
                    </a:cubicBezTo>
                    <a:cubicBezTo>
                      <a:pt x="230" y="448"/>
                      <a:pt x="230" y="447"/>
                      <a:pt x="229" y="447"/>
                    </a:cubicBezTo>
                    <a:cubicBezTo>
                      <a:pt x="230" y="447"/>
                      <a:pt x="230" y="447"/>
                      <a:pt x="230" y="447"/>
                    </a:cubicBezTo>
                    <a:cubicBezTo>
                      <a:pt x="230" y="447"/>
                      <a:pt x="230" y="447"/>
                      <a:pt x="230" y="448"/>
                    </a:cubicBezTo>
                    <a:close/>
                    <a:moveTo>
                      <a:pt x="222" y="444"/>
                    </a:moveTo>
                    <a:cubicBezTo>
                      <a:pt x="221" y="444"/>
                      <a:pt x="221" y="444"/>
                      <a:pt x="221" y="444"/>
                    </a:cubicBezTo>
                    <a:cubicBezTo>
                      <a:pt x="222" y="444"/>
                      <a:pt x="222" y="444"/>
                      <a:pt x="222" y="444"/>
                    </a:cubicBezTo>
                    <a:close/>
                    <a:moveTo>
                      <a:pt x="217" y="443"/>
                    </a:moveTo>
                    <a:cubicBezTo>
                      <a:pt x="217" y="443"/>
                      <a:pt x="217" y="443"/>
                      <a:pt x="217" y="443"/>
                    </a:cubicBezTo>
                    <a:cubicBezTo>
                      <a:pt x="217" y="443"/>
                      <a:pt x="217" y="443"/>
                      <a:pt x="217" y="443"/>
                    </a:cubicBezTo>
                    <a:close/>
                    <a:moveTo>
                      <a:pt x="209" y="440"/>
                    </a:moveTo>
                    <a:cubicBezTo>
                      <a:pt x="209" y="440"/>
                      <a:pt x="208" y="440"/>
                      <a:pt x="208" y="440"/>
                    </a:cubicBezTo>
                    <a:cubicBezTo>
                      <a:pt x="208" y="440"/>
                      <a:pt x="208" y="440"/>
                      <a:pt x="208" y="440"/>
                    </a:cubicBezTo>
                    <a:cubicBezTo>
                      <a:pt x="208" y="440"/>
                      <a:pt x="208" y="440"/>
                      <a:pt x="208" y="440"/>
                    </a:cubicBezTo>
                    <a:cubicBezTo>
                      <a:pt x="209" y="440"/>
                      <a:pt x="209" y="440"/>
                      <a:pt x="209" y="440"/>
                    </a:cubicBezTo>
                    <a:close/>
                    <a:moveTo>
                      <a:pt x="204" y="440"/>
                    </a:moveTo>
                    <a:cubicBezTo>
                      <a:pt x="203" y="440"/>
                      <a:pt x="202" y="440"/>
                      <a:pt x="201" y="440"/>
                    </a:cubicBezTo>
                    <a:cubicBezTo>
                      <a:pt x="201" y="440"/>
                      <a:pt x="201" y="439"/>
                      <a:pt x="201" y="439"/>
                    </a:cubicBezTo>
                    <a:cubicBezTo>
                      <a:pt x="202" y="439"/>
                      <a:pt x="203" y="439"/>
                      <a:pt x="204" y="439"/>
                    </a:cubicBezTo>
                    <a:cubicBezTo>
                      <a:pt x="204" y="439"/>
                      <a:pt x="204" y="439"/>
                      <a:pt x="204" y="440"/>
                    </a:cubicBezTo>
                    <a:close/>
                    <a:moveTo>
                      <a:pt x="241" y="456"/>
                    </a:moveTo>
                    <a:cubicBezTo>
                      <a:pt x="227" y="452"/>
                      <a:pt x="214" y="447"/>
                      <a:pt x="200" y="443"/>
                    </a:cubicBezTo>
                    <a:cubicBezTo>
                      <a:pt x="206" y="441"/>
                      <a:pt x="229" y="449"/>
                      <a:pt x="241" y="456"/>
                    </a:cubicBezTo>
                    <a:close/>
                    <a:moveTo>
                      <a:pt x="205" y="451"/>
                    </a:moveTo>
                    <a:cubicBezTo>
                      <a:pt x="204" y="451"/>
                      <a:pt x="202" y="450"/>
                      <a:pt x="202" y="447"/>
                    </a:cubicBezTo>
                    <a:cubicBezTo>
                      <a:pt x="205" y="448"/>
                      <a:pt x="207" y="448"/>
                      <a:pt x="209" y="449"/>
                    </a:cubicBezTo>
                    <a:cubicBezTo>
                      <a:pt x="213" y="450"/>
                      <a:pt x="217" y="452"/>
                      <a:pt x="220" y="453"/>
                    </a:cubicBezTo>
                    <a:cubicBezTo>
                      <a:pt x="230" y="456"/>
                      <a:pt x="240" y="460"/>
                      <a:pt x="250" y="465"/>
                    </a:cubicBezTo>
                    <a:cubicBezTo>
                      <a:pt x="257" y="468"/>
                      <a:pt x="265" y="472"/>
                      <a:pt x="272" y="475"/>
                    </a:cubicBezTo>
                    <a:cubicBezTo>
                      <a:pt x="277" y="478"/>
                      <a:pt x="282" y="480"/>
                      <a:pt x="287" y="482"/>
                    </a:cubicBezTo>
                    <a:cubicBezTo>
                      <a:pt x="287" y="482"/>
                      <a:pt x="287" y="482"/>
                      <a:pt x="287" y="483"/>
                    </a:cubicBezTo>
                    <a:cubicBezTo>
                      <a:pt x="286" y="482"/>
                      <a:pt x="285" y="482"/>
                      <a:pt x="285" y="482"/>
                    </a:cubicBezTo>
                    <a:cubicBezTo>
                      <a:pt x="276" y="478"/>
                      <a:pt x="266" y="475"/>
                      <a:pt x="257" y="471"/>
                    </a:cubicBezTo>
                    <a:cubicBezTo>
                      <a:pt x="250" y="468"/>
                      <a:pt x="244" y="465"/>
                      <a:pt x="237" y="461"/>
                    </a:cubicBezTo>
                    <a:cubicBezTo>
                      <a:pt x="233" y="460"/>
                      <a:pt x="229" y="458"/>
                      <a:pt x="225" y="457"/>
                    </a:cubicBezTo>
                    <a:cubicBezTo>
                      <a:pt x="219" y="455"/>
                      <a:pt x="212" y="453"/>
                      <a:pt x="205" y="451"/>
                    </a:cubicBezTo>
                    <a:close/>
                    <a:moveTo>
                      <a:pt x="200" y="884"/>
                    </a:moveTo>
                    <a:cubicBezTo>
                      <a:pt x="200" y="884"/>
                      <a:pt x="200" y="883"/>
                      <a:pt x="200" y="883"/>
                    </a:cubicBezTo>
                    <a:cubicBezTo>
                      <a:pt x="200" y="883"/>
                      <a:pt x="200" y="883"/>
                      <a:pt x="200" y="883"/>
                    </a:cubicBezTo>
                    <a:cubicBezTo>
                      <a:pt x="197" y="873"/>
                      <a:pt x="193" y="863"/>
                      <a:pt x="191" y="853"/>
                    </a:cubicBezTo>
                    <a:cubicBezTo>
                      <a:pt x="187" y="841"/>
                      <a:pt x="185" y="828"/>
                      <a:pt x="184" y="815"/>
                    </a:cubicBezTo>
                    <a:cubicBezTo>
                      <a:pt x="184" y="809"/>
                      <a:pt x="184" y="803"/>
                      <a:pt x="184" y="798"/>
                    </a:cubicBezTo>
                    <a:cubicBezTo>
                      <a:pt x="184" y="798"/>
                      <a:pt x="184" y="797"/>
                      <a:pt x="184" y="797"/>
                    </a:cubicBezTo>
                    <a:cubicBezTo>
                      <a:pt x="183" y="797"/>
                      <a:pt x="183" y="796"/>
                      <a:pt x="183" y="795"/>
                    </a:cubicBezTo>
                    <a:cubicBezTo>
                      <a:pt x="183" y="795"/>
                      <a:pt x="183" y="795"/>
                      <a:pt x="183" y="795"/>
                    </a:cubicBezTo>
                    <a:cubicBezTo>
                      <a:pt x="183" y="793"/>
                      <a:pt x="183" y="792"/>
                      <a:pt x="182" y="790"/>
                    </a:cubicBezTo>
                    <a:cubicBezTo>
                      <a:pt x="181" y="784"/>
                      <a:pt x="181" y="778"/>
                      <a:pt x="179" y="772"/>
                    </a:cubicBezTo>
                    <a:cubicBezTo>
                      <a:pt x="176" y="756"/>
                      <a:pt x="174" y="740"/>
                      <a:pt x="173" y="724"/>
                    </a:cubicBezTo>
                    <a:cubicBezTo>
                      <a:pt x="172" y="709"/>
                      <a:pt x="171" y="693"/>
                      <a:pt x="171" y="678"/>
                    </a:cubicBezTo>
                    <a:cubicBezTo>
                      <a:pt x="170" y="662"/>
                      <a:pt x="170" y="645"/>
                      <a:pt x="171" y="629"/>
                    </a:cubicBezTo>
                    <a:cubicBezTo>
                      <a:pt x="173" y="616"/>
                      <a:pt x="173" y="603"/>
                      <a:pt x="174" y="590"/>
                    </a:cubicBezTo>
                    <a:cubicBezTo>
                      <a:pt x="176" y="575"/>
                      <a:pt x="179" y="560"/>
                      <a:pt x="183" y="546"/>
                    </a:cubicBezTo>
                    <a:cubicBezTo>
                      <a:pt x="185" y="539"/>
                      <a:pt x="187" y="532"/>
                      <a:pt x="189" y="526"/>
                    </a:cubicBezTo>
                    <a:cubicBezTo>
                      <a:pt x="193" y="514"/>
                      <a:pt x="200" y="505"/>
                      <a:pt x="207" y="496"/>
                    </a:cubicBezTo>
                    <a:cubicBezTo>
                      <a:pt x="207" y="496"/>
                      <a:pt x="208" y="496"/>
                      <a:pt x="208" y="496"/>
                    </a:cubicBezTo>
                    <a:cubicBezTo>
                      <a:pt x="208" y="497"/>
                      <a:pt x="208" y="498"/>
                      <a:pt x="207" y="499"/>
                    </a:cubicBezTo>
                    <a:cubicBezTo>
                      <a:pt x="199" y="512"/>
                      <a:pt x="193" y="527"/>
                      <a:pt x="188" y="543"/>
                    </a:cubicBezTo>
                    <a:cubicBezTo>
                      <a:pt x="185" y="555"/>
                      <a:pt x="183" y="567"/>
                      <a:pt x="180" y="580"/>
                    </a:cubicBezTo>
                    <a:cubicBezTo>
                      <a:pt x="179" y="590"/>
                      <a:pt x="177" y="601"/>
                      <a:pt x="175" y="612"/>
                    </a:cubicBezTo>
                    <a:cubicBezTo>
                      <a:pt x="172" y="629"/>
                      <a:pt x="171" y="646"/>
                      <a:pt x="172" y="663"/>
                    </a:cubicBezTo>
                    <a:cubicBezTo>
                      <a:pt x="172" y="674"/>
                      <a:pt x="173" y="686"/>
                      <a:pt x="174" y="697"/>
                    </a:cubicBezTo>
                    <a:cubicBezTo>
                      <a:pt x="175" y="710"/>
                      <a:pt x="177" y="723"/>
                      <a:pt x="178" y="736"/>
                    </a:cubicBezTo>
                    <a:cubicBezTo>
                      <a:pt x="179" y="745"/>
                      <a:pt x="180" y="753"/>
                      <a:pt x="181" y="762"/>
                    </a:cubicBezTo>
                    <a:cubicBezTo>
                      <a:pt x="182" y="769"/>
                      <a:pt x="182" y="776"/>
                      <a:pt x="183" y="782"/>
                    </a:cubicBezTo>
                    <a:cubicBezTo>
                      <a:pt x="183" y="787"/>
                      <a:pt x="183" y="791"/>
                      <a:pt x="183" y="795"/>
                    </a:cubicBezTo>
                    <a:cubicBezTo>
                      <a:pt x="183" y="795"/>
                      <a:pt x="183" y="795"/>
                      <a:pt x="183" y="795"/>
                    </a:cubicBezTo>
                    <a:cubicBezTo>
                      <a:pt x="183" y="796"/>
                      <a:pt x="184" y="797"/>
                      <a:pt x="184" y="797"/>
                    </a:cubicBezTo>
                    <a:cubicBezTo>
                      <a:pt x="184" y="797"/>
                      <a:pt x="184" y="798"/>
                      <a:pt x="184" y="798"/>
                    </a:cubicBezTo>
                    <a:cubicBezTo>
                      <a:pt x="184" y="800"/>
                      <a:pt x="184" y="801"/>
                      <a:pt x="185" y="803"/>
                    </a:cubicBezTo>
                    <a:cubicBezTo>
                      <a:pt x="186" y="810"/>
                      <a:pt x="187" y="816"/>
                      <a:pt x="188" y="823"/>
                    </a:cubicBezTo>
                    <a:cubicBezTo>
                      <a:pt x="189" y="828"/>
                      <a:pt x="190" y="832"/>
                      <a:pt x="191" y="837"/>
                    </a:cubicBezTo>
                    <a:cubicBezTo>
                      <a:pt x="193" y="848"/>
                      <a:pt x="195" y="860"/>
                      <a:pt x="198" y="871"/>
                    </a:cubicBezTo>
                    <a:cubicBezTo>
                      <a:pt x="199" y="875"/>
                      <a:pt x="199" y="879"/>
                      <a:pt x="200" y="883"/>
                    </a:cubicBezTo>
                    <a:cubicBezTo>
                      <a:pt x="200" y="883"/>
                      <a:pt x="200" y="883"/>
                      <a:pt x="200" y="883"/>
                    </a:cubicBezTo>
                    <a:cubicBezTo>
                      <a:pt x="200" y="883"/>
                      <a:pt x="200" y="884"/>
                      <a:pt x="201" y="884"/>
                    </a:cubicBezTo>
                    <a:cubicBezTo>
                      <a:pt x="201" y="884"/>
                      <a:pt x="201" y="884"/>
                      <a:pt x="201" y="884"/>
                    </a:cubicBezTo>
                    <a:lnTo>
                      <a:pt x="200" y="884"/>
                    </a:lnTo>
                    <a:close/>
                    <a:moveTo>
                      <a:pt x="179" y="685"/>
                    </a:moveTo>
                    <a:cubicBezTo>
                      <a:pt x="179" y="698"/>
                      <a:pt x="180" y="710"/>
                      <a:pt x="181" y="723"/>
                    </a:cubicBezTo>
                    <a:cubicBezTo>
                      <a:pt x="182" y="732"/>
                      <a:pt x="182" y="740"/>
                      <a:pt x="183" y="749"/>
                    </a:cubicBezTo>
                    <a:cubicBezTo>
                      <a:pt x="183" y="749"/>
                      <a:pt x="183" y="749"/>
                      <a:pt x="183" y="749"/>
                    </a:cubicBezTo>
                    <a:cubicBezTo>
                      <a:pt x="183" y="751"/>
                      <a:pt x="183" y="753"/>
                      <a:pt x="183" y="755"/>
                    </a:cubicBezTo>
                    <a:cubicBezTo>
                      <a:pt x="183" y="756"/>
                      <a:pt x="183" y="757"/>
                      <a:pt x="183" y="757"/>
                    </a:cubicBezTo>
                    <a:cubicBezTo>
                      <a:pt x="183" y="757"/>
                      <a:pt x="183" y="756"/>
                      <a:pt x="183" y="755"/>
                    </a:cubicBezTo>
                    <a:cubicBezTo>
                      <a:pt x="183" y="753"/>
                      <a:pt x="183" y="751"/>
                      <a:pt x="183" y="749"/>
                    </a:cubicBezTo>
                    <a:cubicBezTo>
                      <a:pt x="183" y="749"/>
                      <a:pt x="183" y="749"/>
                      <a:pt x="183" y="749"/>
                    </a:cubicBezTo>
                    <a:cubicBezTo>
                      <a:pt x="182" y="747"/>
                      <a:pt x="182" y="746"/>
                      <a:pt x="182" y="745"/>
                    </a:cubicBezTo>
                    <a:cubicBezTo>
                      <a:pt x="180" y="730"/>
                      <a:pt x="179" y="715"/>
                      <a:pt x="177" y="700"/>
                    </a:cubicBezTo>
                    <a:cubicBezTo>
                      <a:pt x="175" y="683"/>
                      <a:pt x="174" y="666"/>
                      <a:pt x="175" y="649"/>
                    </a:cubicBezTo>
                    <a:cubicBezTo>
                      <a:pt x="176" y="637"/>
                      <a:pt x="176" y="625"/>
                      <a:pt x="178" y="613"/>
                    </a:cubicBezTo>
                    <a:cubicBezTo>
                      <a:pt x="180" y="599"/>
                      <a:pt x="183" y="586"/>
                      <a:pt x="185" y="572"/>
                    </a:cubicBezTo>
                    <a:cubicBezTo>
                      <a:pt x="186" y="565"/>
                      <a:pt x="187" y="559"/>
                      <a:pt x="189" y="553"/>
                    </a:cubicBezTo>
                    <a:cubicBezTo>
                      <a:pt x="191" y="542"/>
                      <a:pt x="194" y="532"/>
                      <a:pt x="198" y="523"/>
                    </a:cubicBezTo>
                    <a:cubicBezTo>
                      <a:pt x="201" y="515"/>
                      <a:pt x="205" y="509"/>
                      <a:pt x="208" y="502"/>
                    </a:cubicBezTo>
                    <a:cubicBezTo>
                      <a:pt x="205" y="512"/>
                      <a:pt x="201" y="523"/>
                      <a:pt x="198" y="533"/>
                    </a:cubicBezTo>
                    <a:cubicBezTo>
                      <a:pt x="195" y="544"/>
                      <a:pt x="193" y="554"/>
                      <a:pt x="191" y="564"/>
                    </a:cubicBezTo>
                    <a:cubicBezTo>
                      <a:pt x="186" y="586"/>
                      <a:pt x="183" y="608"/>
                      <a:pt x="180" y="629"/>
                    </a:cubicBezTo>
                    <a:cubicBezTo>
                      <a:pt x="178" y="648"/>
                      <a:pt x="178" y="667"/>
                      <a:pt x="179" y="685"/>
                    </a:cubicBezTo>
                    <a:close/>
                    <a:moveTo>
                      <a:pt x="185" y="765"/>
                    </a:moveTo>
                    <a:cubicBezTo>
                      <a:pt x="185" y="767"/>
                      <a:pt x="185" y="769"/>
                      <a:pt x="185" y="771"/>
                    </a:cubicBezTo>
                    <a:cubicBezTo>
                      <a:pt x="185" y="772"/>
                      <a:pt x="185" y="772"/>
                      <a:pt x="185" y="772"/>
                    </a:cubicBezTo>
                    <a:cubicBezTo>
                      <a:pt x="185" y="772"/>
                      <a:pt x="185" y="773"/>
                      <a:pt x="185" y="774"/>
                    </a:cubicBezTo>
                    <a:cubicBezTo>
                      <a:pt x="185" y="774"/>
                      <a:pt x="185" y="775"/>
                      <a:pt x="185" y="776"/>
                    </a:cubicBezTo>
                    <a:cubicBezTo>
                      <a:pt x="185" y="776"/>
                      <a:pt x="185" y="777"/>
                      <a:pt x="185" y="777"/>
                    </a:cubicBezTo>
                    <a:cubicBezTo>
                      <a:pt x="185" y="777"/>
                      <a:pt x="185" y="776"/>
                      <a:pt x="185" y="776"/>
                    </a:cubicBezTo>
                    <a:cubicBezTo>
                      <a:pt x="185" y="775"/>
                      <a:pt x="185" y="774"/>
                      <a:pt x="185" y="774"/>
                    </a:cubicBezTo>
                    <a:cubicBezTo>
                      <a:pt x="185" y="773"/>
                      <a:pt x="185" y="773"/>
                      <a:pt x="185" y="772"/>
                    </a:cubicBezTo>
                    <a:cubicBezTo>
                      <a:pt x="185" y="772"/>
                      <a:pt x="185" y="772"/>
                      <a:pt x="185" y="771"/>
                    </a:cubicBezTo>
                    <a:cubicBezTo>
                      <a:pt x="184" y="769"/>
                      <a:pt x="184" y="767"/>
                      <a:pt x="184" y="765"/>
                    </a:cubicBezTo>
                    <a:cubicBezTo>
                      <a:pt x="184" y="765"/>
                      <a:pt x="184" y="765"/>
                      <a:pt x="185" y="765"/>
                    </a:cubicBezTo>
                    <a:close/>
                    <a:moveTo>
                      <a:pt x="184" y="761"/>
                    </a:moveTo>
                    <a:cubicBezTo>
                      <a:pt x="184" y="761"/>
                      <a:pt x="184" y="761"/>
                      <a:pt x="184" y="761"/>
                    </a:cubicBezTo>
                    <a:cubicBezTo>
                      <a:pt x="184" y="761"/>
                      <a:pt x="184" y="761"/>
                      <a:pt x="184" y="761"/>
                    </a:cubicBezTo>
                    <a:cubicBezTo>
                      <a:pt x="184" y="761"/>
                      <a:pt x="184" y="761"/>
                      <a:pt x="184" y="761"/>
                    </a:cubicBezTo>
                    <a:close/>
                    <a:moveTo>
                      <a:pt x="194" y="645"/>
                    </a:moveTo>
                    <a:cubicBezTo>
                      <a:pt x="192" y="671"/>
                      <a:pt x="190" y="697"/>
                      <a:pt x="188" y="723"/>
                    </a:cubicBezTo>
                    <a:cubicBezTo>
                      <a:pt x="188" y="729"/>
                      <a:pt x="188" y="735"/>
                      <a:pt x="189" y="740"/>
                    </a:cubicBezTo>
                    <a:cubicBezTo>
                      <a:pt x="189" y="745"/>
                      <a:pt x="189" y="750"/>
                      <a:pt x="189" y="755"/>
                    </a:cubicBezTo>
                    <a:cubicBezTo>
                      <a:pt x="190" y="769"/>
                      <a:pt x="190" y="783"/>
                      <a:pt x="192" y="796"/>
                    </a:cubicBezTo>
                    <a:cubicBezTo>
                      <a:pt x="194" y="817"/>
                      <a:pt x="197" y="838"/>
                      <a:pt x="200" y="859"/>
                    </a:cubicBezTo>
                    <a:cubicBezTo>
                      <a:pt x="202" y="869"/>
                      <a:pt x="204" y="880"/>
                      <a:pt x="205" y="890"/>
                    </a:cubicBezTo>
                    <a:cubicBezTo>
                      <a:pt x="205" y="890"/>
                      <a:pt x="205" y="890"/>
                      <a:pt x="205" y="890"/>
                    </a:cubicBezTo>
                    <a:cubicBezTo>
                      <a:pt x="205" y="890"/>
                      <a:pt x="205" y="890"/>
                      <a:pt x="205" y="890"/>
                    </a:cubicBezTo>
                    <a:cubicBezTo>
                      <a:pt x="205" y="889"/>
                      <a:pt x="205" y="888"/>
                      <a:pt x="204" y="887"/>
                    </a:cubicBezTo>
                    <a:cubicBezTo>
                      <a:pt x="202" y="879"/>
                      <a:pt x="201" y="871"/>
                      <a:pt x="199" y="864"/>
                    </a:cubicBezTo>
                    <a:cubicBezTo>
                      <a:pt x="195" y="848"/>
                      <a:pt x="193" y="832"/>
                      <a:pt x="192" y="815"/>
                    </a:cubicBezTo>
                    <a:cubicBezTo>
                      <a:pt x="190" y="798"/>
                      <a:pt x="189" y="782"/>
                      <a:pt x="188" y="765"/>
                    </a:cubicBezTo>
                    <a:cubicBezTo>
                      <a:pt x="186" y="743"/>
                      <a:pt x="184" y="721"/>
                      <a:pt x="182" y="699"/>
                    </a:cubicBezTo>
                    <a:cubicBezTo>
                      <a:pt x="181" y="683"/>
                      <a:pt x="181" y="667"/>
                      <a:pt x="182" y="651"/>
                    </a:cubicBezTo>
                    <a:cubicBezTo>
                      <a:pt x="182" y="639"/>
                      <a:pt x="184" y="626"/>
                      <a:pt x="185" y="614"/>
                    </a:cubicBezTo>
                    <a:cubicBezTo>
                      <a:pt x="186" y="604"/>
                      <a:pt x="188" y="594"/>
                      <a:pt x="189" y="585"/>
                    </a:cubicBezTo>
                    <a:cubicBezTo>
                      <a:pt x="192" y="572"/>
                      <a:pt x="194" y="559"/>
                      <a:pt x="197" y="546"/>
                    </a:cubicBezTo>
                    <a:cubicBezTo>
                      <a:pt x="201" y="532"/>
                      <a:pt x="204" y="518"/>
                      <a:pt x="210" y="505"/>
                    </a:cubicBezTo>
                    <a:cubicBezTo>
                      <a:pt x="210" y="504"/>
                      <a:pt x="211" y="504"/>
                      <a:pt x="211" y="503"/>
                    </a:cubicBezTo>
                    <a:cubicBezTo>
                      <a:pt x="211" y="503"/>
                      <a:pt x="212" y="503"/>
                      <a:pt x="212" y="503"/>
                    </a:cubicBezTo>
                    <a:cubicBezTo>
                      <a:pt x="211" y="505"/>
                      <a:pt x="211" y="507"/>
                      <a:pt x="210" y="509"/>
                    </a:cubicBezTo>
                    <a:cubicBezTo>
                      <a:pt x="208" y="516"/>
                      <a:pt x="206" y="523"/>
                      <a:pt x="204" y="530"/>
                    </a:cubicBezTo>
                    <a:cubicBezTo>
                      <a:pt x="197" y="554"/>
                      <a:pt x="195" y="578"/>
                      <a:pt x="195" y="603"/>
                    </a:cubicBezTo>
                    <a:cubicBezTo>
                      <a:pt x="195" y="617"/>
                      <a:pt x="194" y="631"/>
                      <a:pt x="194" y="645"/>
                    </a:cubicBezTo>
                    <a:close/>
                    <a:moveTo>
                      <a:pt x="194" y="674"/>
                    </a:moveTo>
                    <a:cubicBezTo>
                      <a:pt x="194" y="674"/>
                      <a:pt x="194" y="674"/>
                      <a:pt x="194" y="674"/>
                    </a:cubicBezTo>
                    <a:cubicBezTo>
                      <a:pt x="194" y="667"/>
                      <a:pt x="195" y="660"/>
                      <a:pt x="195" y="653"/>
                    </a:cubicBezTo>
                    <a:cubicBezTo>
                      <a:pt x="196" y="636"/>
                      <a:pt x="197" y="620"/>
                      <a:pt x="198" y="604"/>
                    </a:cubicBezTo>
                    <a:cubicBezTo>
                      <a:pt x="198" y="591"/>
                      <a:pt x="197" y="578"/>
                      <a:pt x="199" y="565"/>
                    </a:cubicBezTo>
                    <a:cubicBezTo>
                      <a:pt x="200" y="560"/>
                      <a:pt x="201" y="554"/>
                      <a:pt x="202" y="549"/>
                    </a:cubicBezTo>
                    <a:cubicBezTo>
                      <a:pt x="204" y="538"/>
                      <a:pt x="207" y="527"/>
                      <a:pt x="210" y="517"/>
                    </a:cubicBezTo>
                    <a:cubicBezTo>
                      <a:pt x="209" y="524"/>
                      <a:pt x="208" y="531"/>
                      <a:pt x="206" y="539"/>
                    </a:cubicBezTo>
                    <a:cubicBezTo>
                      <a:pt x="204" y="551"/>
                      <a:pt x="203" y="564"/>
                      <a:pt x="203" y="577"/>
                    </a:cubicBezTo>
                    <a:cubicBezTo>
                      <a:pt x="203" y="587"/>
                      <a:pt x="203" y="596"/>
                      <a:pt x="203" y="605"/>
                    </a:cubicBezTo>
                    <a:cubicBezTo>
                      <a:pt x="203" y="619"/>
                      <a:pt x="202" y="632"/>
                      <a:pt x="200" y="645"/>
                    </a:cubicBezTo>
                    <a:cubicBezTo>
                      <a:pt x="198" y="655"/>
                      <a:pt x="196" y="664"/>
                      <a:pt x="194" y="674"/>
                    </a:cubicBezTo>
                    <a:close/>
                    <a:moveTo>
                      <a:pt x="211" y="845"/>
                    </a:moveTo>
                    <a:cubicBezTo>
                      <a:pt x="210" y="844"/>
                      <a:pt x="210" y="843"/>
                      <a:pt x="210" y="842"/>
                    </a:cubicBezTo>
                    <a:cubicBezTo>
                      <a:pt x="208" y="830"/>
                      <a:pt x="206" y="817"/>
                      <a:pt x="205" y="805"/>
                    </a:cubicBezTo>
                    <a:cubicBezTo>
                      <a:pt x="203" y="791"/>
                      <a:pt x="201" y="778"/>
                      <a:pt x="200" y="764"/>
                    </a:cubicBezTo>
                    <a:cubicBezTo>
                      <a:pt x="198" y="749"/>
                      <a:pt x="198" y="734"/>
                      <a:pt x="197" y="718"/>
                    </a:cubicBezTo>
                    <a:cubicBezTo>
                      <a:pt x="197" y="701"/>
                      <a:pt x="200" y="684"/>
                      <a:pt x="203" y="666"/>
                    </a:cubicBezTo>
                    <a:cubicBezTo>
                      <a:pt x="204" y="657"/>
                      <a:pt x="206" y="648"/>
                      <a:pt x="207" y="639"/>
                    </a:cubicBezTo>
                    <a:cubicBezTo>
                      <a:pt x="210" y="624"/>
                      <a:pt x="211" y="610"/>
                      <a:pt x="215" y="595"/>
                    </a:cubicBezTo>
                    <a:cubicBezTo>
                      <a:pt x="217" y="585"/>
                      <a:pt x="219" y="575"/>
                      <a:pt x="224" y="565"/>
                    </a:cubicBezTo>
                    <a:cubicBezTo>
                      <a:pt x="225" y="562"/>
                      <a:pt x="227" y="558"/>
                      <a:pt x="229" y="554"/>
                    </a:cubicBezTo>
                    <a:cubicBezTo>
                      <a:pt x="227" y="561"/>
                      <a:pt x="225" y="567"/>
                      <a:pt x="223" y="573"/>
                    </a:cubicBezTo>
                    <a:cubicBezTo>
                      <a:pt x="217" y="592"/>
                      <a:pt x="213" y="611"/>
                      <a:pt x="211" y="631"/>
                    </a:cubicBezTo>
                    <a:cubicBezTo>
                      <a:pt x="209" y="650"/>
                      <a:pt x="207" y="670"/>
                      <a:pt x="206" y="689"/>
                    </a:cubicBezTo>
                    <a:cubicBezTo>
                      <a:pt x="204" y="716"/>
                      <a:pt x="203" y="742"/>
                      <a:pt x="204" y="769"/>
                    </a:cubicBezTo>
                    <a:cubicBezTo>
                      <a:pt x="205" y="781"/>
                      <a:pt x="206" y="792"/>
                      <a:pt x="208" y="804"/>
                    </a:cubicBezTo>
                    <a:cubicBezTo>
                      <a:pt x="210" y="817"/>
                      <a:pt x="211" y="831"/>
                      <a:pt x="211" y="845"/>
                    </a:cubicBezTo>
                    <a:cubicBezTo>
                      <a:pt x="211" y="845"/>
                      <a:pt x="211" y="845"/>
                      <a:pt x="211" y="845"/>
                    </a:cubicBezTo>
                    <a:close/>
                    <a:moveTo>
                      <a:pt x="211" y="786"/>
                    </a:moveTo>
                    <a:cubicBezTo>
                      <a:pt x="213" y="801"/>
                      <a:pt x="215" y="817"/>
                      <a:pt x="215" y="833"/>
                    </a:cubicBezTo>
                    <a:cubicBezTo>
                      <a:pt x="215" y="840"/>
                      <a:pt x="215" y="846"/>
                      <a:pt x="215" y="852"/>
                    </a:cubicBezTo>
                    <a:cubicBezTo>
                      <a:pt x="215" y="853"/>
                      <a:pt x="215" y="853"/>
                      <a:pt x="215" y="853"/>
                    </a:cubicBezTo>
                    <a:cubicBezTo>
                      <a:pt x="215" y="853"/>
                      <a:pt x="215" y="853"/>
                      <a:pt x="215" y="853"/>
                    </a:cubicBezTo>
                    <a:cubicBezTo>
                      <a:pt x="215" y="853"/>
                      <a:pt x="215" y="853"/>
                      <a:pt x="215" y="853"/>
                    </a:cubicBezTo>
                    <a:cubicBezTo>
                      <a:pt x="215" y="853"/>
                      <a:pt x="215" y="853"/>
                      <a:pt x="215" y="852"/>
                    </a:cubicBezTo>
                    <a:cubicBezTo>
                      <a:pt x="215" y="850"/>
                      <a:pt x="214" y="848"/>
                      <a:pt x="214" y="846"/>
                    </a:cubicBezTo>
                    <a:cubicBezTo>
                      <a:pt x="213" y="832"/>
                      <a:pt x="212" y="819"/>
                      <a:pt x="211" y="806"/>
                    </a:cubicBezTo>
                    <a:cubicBezTo>
                      <a:pt x="210" y="797"/>
                      <a:pt x="208" y="789"/>
                      <a:pt x="208" y="780"/>
                    </a:cubicBezTo>
                    <a:cubicBezTo>
                      <a:pt x="206" y="763"/>
                      <a:pt x="206" y="747"/>
                      <a:pt x="207" y="730"/>
                    </a:cubicBezTo>
                    <a:cubicBezTo>
                      <a:pt x="207" y="713"/>
                      <a:pt x="208" y="697"/>
                      <a:pt x="209" y="681"/>
                    </a:cubicBezTo>
                    <a:cubicBezTo>
                      <a:pt x="209" y="671"/>
                      <a:pt x="211" y="662"/>
                      <a:pt x="211" y="652"/>
                    </a:cubicBezTo>
                    <a:cubicBezTo>
                      <a:pt x="213" y="628"/>
                      <a:pt x="217" y="604"/>
                      <a:pt x="223" y="580"/>
                    </a:cubicBezTo>
                    <a:cubicBezTo>
                      <a:pt x="223" y="579"/>
                      <a:pt x="224" y="578"/>
                      <a:pt x="224" y="577"/>
                    </a:cubicBezTo>
                    <a:cubicBezTo>
                      <a:pt x="224" y="577"/>
                      <a:pt x="224" y="577"/>
                      <a:pt x="225" y="577"/>
                    </a:cubicBezTo>
                    <a:cubicBezTo>
                      <a:pt x="224" y="582"/>
                      <a:pt x="223" y="587"/>
                      <a:pt x="222" y="592"/>
                    </a:cubicBezTo>
                    <a:cubicBezTo>
                      <a:pt x="222" y="596"/>
                      <a:pt x="221" y="600"/>
                      <a:pt x="221" y="604"/>
                    </a:cubicBezTo>
                    <a:cubicBezTo>
                      <a:pt x="219" y="621"/>
                      <a:pt x="218" y="638"/>
                      <a:pt x="217" y="655"/>
                    </a:cubicBezTo>
                    <a:cubicBezTo>
                      <a:pt x="216" y="670"/>
                      <a:pt x="214" y="686"/>
                      <a:pt x="212" y="702"/>
                    </a:cubicBezTo>
                    <a:cubicBezTo>
                      <a:pt x="211" y="715"/>
                      <a:pt x="211" y="729"/>
                      <a:pt x="210" y="743"/>
                    </a:cubicBezTo>
                    <a:cubicBezTo>
                      <a:pt x="209" y="758"/>
                      <a:pt x="209" y="772"/>
                      <a:pt x="211" y="786"/>
                    </a:cubicBezTo>
                    <a:close/>
                    <a:moveTo>
                      <a:pt x="211" y="848"/>
                    </a:moveTo>
                    <a:cubicBezTo>
                      <a:pt x="211" y="848"/>
                      <a:pt x="211" y="848"/>
                      <a:pt x="211" y="848"/>
                    </a:cubicBezTo>
                    <a:cubicBezTo>
                      <a:pt x="211" y="848"/>
                      <a:pt x="211" y="848"/>
                      <a:pt x="211" y="848"/>
                    </a:cubicBezTo>
                    <a:cubicBezTo>
                      <a:pt x="211" y="848"/>
                      <a:pt x="211" y="848"/>
                      <a:pt x="211" y="848"/>
                    </a:cubicBezTo>
                    <a:close/>
                    <a:moveTo>
                      <a:pt x="213" y="862"/>
                    </a:moveTo>
                    <a:cubicBezTo>
                      <a:pt x="213" y="861"/>
                      <a:pt x="212" y="861"/>
                      <a:pt x="212" y="861"/>
                    </a:cubicBezTo>
                    <a:cubicBezTo>
                      <a:pt x="212" y="860"/>
                      <a:pt x="212" y="859"/>
                      <a:pt x="212" y="858"/>
                    </a:cubicBezTo>
                    <a:cubicBezTo>
                      <a:pt x="212" y="857"/>
                      <a:pt x="212" y="857"/>
                      <a:pt x="212" y="856"/>
                    </a:cubicBezTo>
                    <a:cubicBezTo>
                      <a:pt x="212" y="856"/>
                      <a:pt x="212" y="855"/>
                      <a:pt x="212" y="854"/>
                    </a:cubicBezTo>
                    <a:cubicBezTo>
                      <a:pt x="212" y="854"/>
                      <a:pt x="212" y="853"/>
                      <a:pt x="212" y="853"/>
                    </a:cubicBezTo>
                    <a:cubicBezTo>
                      <a:pt x="212" y="852"/>
                      <a:pt x="212" y="852"/>
                      <a:pt x="212" y="852"/>
                    </a:cubicBezTo>
                    <a:cubicBezTo>
                      <a:pt x="212" y="852"/>
                      <a:pt x="212" y="852"/>
                      <a:pt x="212" y="853"/>
                    </a:cubicBezTo>
                    <a:cubicBezTo>
                      <a:pt x="212" y="853"/>
                      <a:pt x="212" y="854"/>
                      <a:pt x="212" y="854"/>
                    </a:cubicBezTo>
                    <a:cubicBezTo>
                      <a:pt x="212" y="855"/>
                      <a:pt x="212" y="856"/>
                      <a:pt x="212" y="856"/>
                    </a:cubicBezTo>
                    <a:cubicBezTo>
                      <a:pt x="212" y="857"/>
                      <a:pt x="212" y="857"/>
                      <a:pt x="212" y="858"/>
                    </a:cubicBezTo>
                    <a:cubicBezTo>
                      <a:pt x="212" y="859"/>
                      <a:pt x="212" y="860"/>
                      <a:pt x="212" y="861"/>
                    </a:cubicBezTo>
                    <a:cubicBezTo>
                      <a:pt x="213" y="861"/>
                      <a:pt x="213" y="861"/>
                      <a:pt x="213" y="862"/>
                    </a:cubicBezTo>
                    <a:cubicBezTo>
                      <a:pt x="213" y="862"/>
                      <a:pt x="213" y="862"/>
                      <a:pt x="213" y="862"/>
                    </a:cubicBezTo>
                    <a:cubicBezTo>
                      <a:pt x="213" y="862"/>
                      <a:pt x="213" y="862"/>
                      <a:pt x="213" y="862"/>
                    </a:cubicBezTo>
                    <a:close/>
                    <a:moveTo>
                      <a:pt x="224" y="921"/>
                    </a:moveTo>
                    <a:cubicBezTo>
                      <a:pt x="224" y="920"/>
                      <a:pt x="224" y="920"/>
                      <a:pt x="224" y="920"/>
                    </a:cubicBezTo>
                    <a:cubicBezTo>
                      <a:pt x="224" y="919"/>
                      <a:pt x="224" y="919"/>
                      <a:pt x="224" y="919"/>
                    </a:cubicBezTo>
                    <a:cubicBezTo>
                      <a:pt x="223" y="917"/>
                      <a:pt x="222" y="915"/>
                      <a:pt x="221" y="913"/>
                    </a:cubicBezTo>
                    <a:cubicBezTo>
                      <a:pt x="220" y="907"/>
                      <a:pt x="218" y="900"/>
                      <a:pt x="216" y="893"/>
                    </a:cubicBezTo>
                    <a:cubicBezTo>
                      <a:pt x="214" y="885"/>
                      <a:pt x="213" y="876"/>
                      <a:pt x="213" y="867"/>
                    </a:cubicBezTo>
                    <a:cubicBezTo>
                      <a:pt x="213" y="867"/>
                      <a:pt x="213" y="866"/>
                      <a:pt x="213" y="866"/>
                    </a:cubicBezTo>
                    <a:cubicBezTo>
                      <a:pt x="213" y="866"/>
                      <a:pt x="213" y="866"/>
                      <a:pt x="213" y="866"/>
                    </a:cubicBezTo>
                    <a:cubicBezTo>
                      <a:pt x="213" y="866"/>
                      <a:pt x="213" y="866"/>
                      <a:pt x="213" y="866"/>
                    </a:cubicBezTo>
                    <a:cubicBezTo>
                      <a:pt x="213" y="866"/>
                      <a:pt x="213" y="867"/>
                      <a:pt x="213" y="867"/>
                    </a:cubicBezTo>
                    <a:cubicBezTo>
                      <a:pt x="214" y="873"/>
                      <a:pt x="216" y="878"/>
                      <a:pt x="217" y="885"/>
                    </a:cubicBezTo>
                    <a:cubicBezTo>
                      <a:pt x="218" y="889"/>
                      <a:pt x="219" y="894"/>
                      <a:pt x="220" y="899"/>
                    </a:cubicBezTo>
                    <a:cubicBezTo>
                      <a:pt x="222" y="905"/>
                      <a:pt x="223" y="912"/>
                      <a:pt x="224" y="919"/>
                    </a:cubicBezTo>
                    <a:cubicBezTo>
                      <a:pt x="224" y="919"/>
                      <a:pt x="224" y="919"/>
                      <a:pt x="224" y="920"/>
                    </a:cubicBezTo>
                    <a:cubicBezTo>
                      <a:pt x="224" y="920"/>
                      <a:pt x="224" y="920"/>
                      <a:pt x="224" y="921"/>
                    </a:cubicBezTo>
                    <a:cubicBezTo>
                      <a:pt x="224" y="921"/>
                      <a:pt x="225" y="922"/>
                      <a:pt x="225" y="922"/>
                    </a:cubicBezTo>
                    <a:cubicBezTo>
                      <a:pt x="225" y="922"/>
                      <a:pt x="224" y="921"/>
                      <a:pt x="224" y="921"/>
                    </a:cubicBezTo>
                    <a:close/>
                    <a:moveTo>
                      <a:pt x="226" y="897"/>
                    </a:moveTo>
                    <a:cubicBezTo>
                      <a:pt x="227" y="903"/>
                      <a:pt x="226" y="909"/>
                      <a:pt x="227" y="914"/>
                    </a:cubicBezTo>
                    <a:cubicBezTo>
                      <a:pt x="227" y="914"/>
                      <a:pt x="227" y="915"/>
                      <a:pt x="227" y="915"/>
                    </a:cubicBezTo>
                    <a:cubicBezTo>
                      <a:pt x="227" y="915"/>
                      <a:pt x="227" y="915"/>
                      <a:pt x="227" y="915"/>
                    </a:cubicBezTo>
                    <a:cubicBezTo>
                      <a:pt x="227" y="915"/>
                      <a:pt x="227" y="914"/>
                      <a:pt x="227" y="914"/>
                    </a:cubicBezTo>
                    <a:cubicBezTo>
                      <a:pt x="225" y="901"/>
                      <a:pt x="221" y="887"/>
                      <a:pt x="220" y="873"/>
                    </a:cubicBezTo>
                    <a:cubicBezTo>
                      <a:pt x="220" y="862"/>
                      <a:pt x="219" y="851"/>
                      <a:pt x="218" y="840"/>
                    </a:cubicBezTo>
                    <a:cubicBezTo>
                      <a:pt x="218" y="829"/>
                      <a:pt x="217" y="818"/>
                      <a:pt x="216" y="807"/>
                    </a:cubicBezTo>
                    <a:cubicBezTo>
                      <a:pt x="216" y="798"/>
                      <a:pt x="215" y="790"/>
                      <a:pt x="214" y="782"/>
                    </a:cubicBezTo>
                    <a:cubicBezTo>
                      <a:pt x="212" y="768"/>
                      <a:pt x="212" y="755"/>
                      <a:pt x="213" y="742"/>
                    </a:cubicBezTo>
                    <a:cubicBezTo>
                      <a:pt x="214" y="727"/>
                      <a:pt x="215" y="712"/>
                      <a:pt x="216" y="697"/>
                    </a:cubicBezTo>
                    <a:cubicBezTo>
                      <a:pt x="218" y="675"/>
                      <a:pt x="220" y="654"/>
                      <a:pt x="222" y="633"/>
                    </a:cubicBezTo>
                    <a:cubicBezTo>
                      <a:pt x="224" y="618"/>
                      <a:pt x="223" y="603"/>
                      <a:pt x="226" y="589"/>
                    </a:cubicBezTo>
                    <a:cubicBezTo>
                      <a:pt x="228" y="583"/>
                      <a:pt x="228" y="576"/>
                      <a:pt x="229" y="570"/>
                    </a:cubicBezTo>
                    <a:cubicBezTo>
                      <a:pt x="230" y="568"/>
                      <a:pt x="230" y="565"/>
                      <a:pt x="232" y="563"/>
                    </a:cubicBezTo>
                    <a:cubicBezTo>
                      <a:pt x="232" y="566"/>
                      <a:pt x="232" y="569"/>
                      <a:pt x="232" y="572"/>
                    </a:cubicBezTo>
                    <a:cubicBezTo>
                      <a:pt x="229" y="583"/>
                      <a:pt x="227" y="594"/>
                      <a:pt x="226" y="605"/>
                    </a:cubicBezTo>
                    <a:cubicBezTo>
                      <a:pt x="225" y="616"/>
                      <a:pt x="224" y="628"/>
                      <a:pt x="225" y="639"/>
                    </a:cubicBezTo>
                    <a:cubicBezTo>
                      <a:pt x="226" y="655"/>
                      <a:pt x="224" y="671"/>
                      <a:pt x="222" y="688"/>
                    </a:cubicBezTo>
                    <a:cubicBezTo>
                      <a:pt x="221" y="694"/>
                      <a:pt x="219" y="700"/>
                      <a:pt x="218" y="707"/>
                    </a:cubicBezTo>
                    <a:cubicBezTo>
                      <a:pt x="216" y="726"/>
                      <a:pt x="216" y="746"/>
                      <a:pt x="218" y="765"/>
                    </a:cubicBezTo>
                    <a:cubicBezTo>
                      <a:pt x="218" y="777"/>
                      <a:pt x="219" y="789"/>
                      <a:pt x="220" y="801"/>
                    </a:cubicBezTo>
                    <a:cubicBezTo>
                      <a:pt x="220" y="811"/>
                      <a:pt x="221" y="821"/>
                      <a:pt x="222" y="831"/>
                    </a:cubicBezTo>
                    <a:cubicBezTo>
                      <a:pt x="224" y="840"/>
                      <a:pt x="224" y="849"/>
                      <a:pt x="224" y="859"/>
                    </a:cubicBezTo>
                    <a:cubicBezTo>
                      <a:pt x="224" y="872"/>
                      <a:pt x="224" y="885"/>
                      <a:pt x="226" y="897"/>
                    </a:cubicBezTo>
                    <a:close/>
                    <a:moveTo>
                      <a:pt x="228" y="690"/>
                    </a:moveTo>
                    <a:cubicBezTo>
                      <a:pt x="227" y="708"/>
                      <a:pt x="224" y="727"/>
                      <a:pt x="223" y="745"/>
                    </a:cubicBezTo>
                    <a:cubicBezTo>
                      <a:pt x="222" y="754"/>
                      <a:pt x="222" y="762"/>
                      <a:pt x="221" y="771"/>
                    </a:cubicBezTo>
                    <a:cubicBezTo>
                      <a:pt x="221" y="771"/>
                      <a:pt x="221" y="771"/>
                      <a:pt x="221" y="771"/>
                    </a:cubicBezTo>
                    <a:cubicBezTo>
                      <a:pt x="221" y="771"/>
                      <a:pt x="221" y="772"/>
                      <a:pt x="221" y="772"/>
                    </a:cubicBezTo>
                    <a:cubicBezTo>
                      <a:pt x="221" y="772"/>
                      <a:pt x="221" y="771"/>
                      <a:pt x="221" y="771"/>
                    </a:cubicBezTo>
                    <a:cubicBezTo>
                      <a:pt x="221" y="771"/>
                      <a:pt x="221" y="771"/>
                      <a:pt x="221" y="771"/>
                    </a:cubicBezTo>
                    <a:cubicBezTo>
                      <a:pt x="221" y="766"/>
                      <a:pt x="220" y="760"/>
                      <a:pt x="220" y="755"/>
                    </a:cubicBezTo>
                    <a:cubicBezTo>
                      <a:pt x="218" y="734"/>
                      <a:pt x="219" y="714"/>
                      <a:pt x="223" y="693"/>
                    </a:cubicBezTo>
                    <a:cubicBezTo>
                      <a:pt x="227" y="676"/>
                      <a:pt x="228" y="659"/>
                      <a:pt x="228" y="642"/>
                    </a:cubicBezTo>
                    <a:cubicBezTo>
                      <a:pt x="227" y="631"/>
                      <a:pt x="228" y="620"/>
                      <a:pt x="228" y="609"/>
                    </a:cubicBezTo>
                    <a:cubicBezTo>
                      <a:pt x="228" y="603"/>
                      <a:pt x="229" y="597"/>
                      <a:pt x="230" y="591"/>
                    </a:cubicBezTo>
                    <a:cubicBezTo>
                      <a:pt x="230" y="589"/>
                      <a:pt x="231" y="586"/>
                      <a:pt x="232" y="584"/>
                    </a:cubicBezTo>
                    <a:cubicBezTo>
                      <a:pt x="232" y="584"/>
                      <a:pt x="232" y="585"/>
                      <a:pt x="232" y="586"/>
                    </a:cubicBezTo>
                    <a:cubicBezTo>
                      <a:pt x="232" y="599"/>
                      <a:pt x="230" y="612"/>
                      <a:pt x="231" y="626"/>
                    </a:cubicBezTo>
                    <a:cubicBezTo>
                      <a:pt x="231" y="647"/>
                      <a:pt x="229" y="668"/>
                      <a:pt x="228" y="690"/>
                    </a:cubicBezTo>
                    <a:close/>
                    <a:moveTo>
                      <a:pt x="247" y="886"/>
                    </a:moveTo>
                    <a:cubicBezTo>
                      <a:pt x="247" y="886"/>
                      <a:pt x="247" y="885"/>
                      <a:pt x="247" y="884"/>
                    </a:cubicBezTo>
                    <a:cubicBezTo>
                      <a:pt x="247" y="884"/>
                      <a:pt x="246" y="883"/>
                      <a:pt x="246" y="883"/>
                    </a:cubicBezTo>
                    <a:cubicBezTo>
                      <a:pt x="246" y="882"/>
                      <a:pt x="246" y="881"/>
                      <a:pt x="246" y="881"/>
                    </a:cubicBezTo>
                    <a:cubicBezTo>
                      <a:pt x="246" y="879"/>
                      <a:pt x="246" y="878"/>
                      <a:pt x="246" y="877"/>
                    </a:cubicBezTo>
                    <a:cubicBezTo>
                      <a:pt x="246" y="877"/>
                      <a:pt x="246" y="877"/>
                      <a:pt x="246" y="877"/>
                    </a:cubicBezTo>
                    <a:cubicBezTo>
                      <a:pt x="245" y="874"/>
                      <a:pt x="245" y="872"/>
                      <a:pt x="245" y="870"/>
                    </a:cubicBezTo>
                    <a:cubicBezTo>
                      <a:pt x="244" y="861"/>
                      <a:pt x="243" y="853"/>
                      <a:pt x="242" y="845"/>
                    </a:cubicBezTo>
                    <a:cubicBezTo>
                      <a:pt x="240" y="831"/>
                      <a:pt x="238" y="816"/>
                      <a:pt x="236" y="802"/>
                    </a:cubicBezTo>
                    <a:cubicBezTo>
                      <a:pt x="235" y="793"/>
                      <a:pt x="233" y="784"/>
                      <a:pt x="233" y="775"/>
                    </a:cubicBezTo>
                    <a:cubicBezTo>
                      <a:pt x="232" y="758"/>
                      <a:pt x="231" y="740"/>
                      <a:pt x="232" y="723"/>
                    </a:cubicBezTo>
                    <a:cubicBezTo>
                      <a:pt x="233" y="716"/>
                      <a:pt x="233" y="709"/>
                      <a:pt x="234" y="703"/>
                    </a:cubicBezTo>
                    <a:cubicBezTo>
                      <a:pt x="235" y="691"/>
                      <a:pt x="236" y="679"/>
                      <a:pt x="239" y="667"/>
                    </a:cubicBezTo>
                    <a:cubicBezTo>
                      <a:pt x="240" y="660"/>
                      <a:pt x="242" y="653"/>
                      <a:pt x="244" y="647"/>
                    </a:cubicBezTo>
                    <a:cubicBezTo>
                      <a:pt x="245" y="641"/>
                      <a:pt x="247" y="635"/>
                      <a:pt x="251" y="629"/>
                    </a:cubicBezTo>
                    <a:cubicBezTo>
                      <a:pt x="251" y="630"/>
                      <a:pt x="250" y="632"/>
                      <a:pt x="250" y="633"/>
                    </a:cubicBezTo>
                    <a:cubicBezTo>
                      <a:pt x="248" y="644"/>
                      <a:pt x="246" y="654"/>
                      <a:pt x="245" y="665"/>
                    </a:cubicBezTo>
                    <a:cubicBezTo>
                      <a:pt x="242" y="689"/>
                      <a:pt x="241" y="712"/>
                      <a:pt x="241" y="736"/>
                    </a:cubicBezTo>
                    <a:cubicBezTo>
                      <a:pt x="241" y="756"/>
                      <a:pt x="242" y="777"/>
                      <a:pt x="242" y="797"/>
                    </a:cubicBezTo>
                    <a:cubicBezTo>
                      <a:pt x="243" y="811"/>
                      <a:pt x="244" y="825"/>
                      <a:pt x="245" y="840"/>
                    </a:cubicBezTo>
                    <a:cubicBezTo>
                      <a:pt x="245" y="850"/>
                      <a:pt x="245" y="861"/>
                      <a:pt x="246" y="872"/>
                    </a:cubicBezTo>
                    <a:cubicBezTo>
                      <a:pt x="246" y="874"/>
                      <a:pt x="246" y="875"/>
                      <a:pt x="246" y="877"/>
                    </a:cubicBezTo>
                    <a:cubicBezTo>
                      <a:pt x="246" y="877"/>
                      <a:pt x="246" y="877"/>
                      <a:pt x="246" y="877"/>
                    </a:cubicBezTo>
                    <a:cubicBezTo>
                      <a:pt x="246" y="878"/>
                      <a:pt x="246" y="879"/>
                      <a:pt x="246" y="881"/>
                    </a:cubicBezTo>
                    <a:cubicBezTo>
                      <a:pt x="246" y="881"/>
                      <a:pt x="246" y="882"/>
                      <a:pt x="246" y="883"/>
                    </a:cubicBezTo>
                    <a:cubicBezTo>
                      <a:pt x="247" y="883"/>
                      <a:pt x="247" y="884"/>
                      <a:pt x="247" y="884"/>
                    </a:cubicBezTo>
                    <a:cubicBezTo>
                      <a:pt x="247" y="885"/>
                      <a:pt x="247" y="886"/>
                      <a:pt x="247" y="886"/>
                    </a:cubicBezTo>
                    <a:cubicBezTo>
                      <a:pt x="247" y="887"/>
                      <a:pt x="247" y="887"/>
                      <a:pt x="247" y="887"/>
                    </a:cubicBezTo>
                    <a:lnTo>
                      <a:pt x="247" y="886"/>
                    </a:lnTo>
                    <a:close/>
                    <a:moveTo>
                      <a:pt x="258" y="959"/>
                    </a:moveTo>
                    <a:cubicBezTo>
                      <a:pt x="258" y="959"/>
                      <a:pt x="258" y="959"/>
                      <a:pt x="258" y="958"/>
                    </a:cubicBezTo>
                    <a:cubicBezTo>
                      <a:pt x="258" y="958"/>
                      <a:pt x="257" y="958"/>
                      <a:pt x="257" y="957"/>
                    </a:cubicBezTo>
                    <a:cubicBezTo>
                      <a:pt x="257" y="956"/>
                      <a:pt x="257" y="955"/>
                      <a:pt x="257" y="954"/>
                    </a:cubicBezTo>
                    <a:cubicBezTo>
                      <a:pt x="257" y="954"/>
                      <a:pt x="257" y="954"/>
                      <a:pt x="257" y="954"/>
                    </a:cubicBezTo>
                    <a:cubicBezTo>
                      <a:pt x="257" y="953"/>
                      <a:pt x="256" y="952"/>
                      <a:pt x="256" y="951"/>
                    </a:cubicBezTo>
                    <a:cubicBezTo>
                      <a:pt x="253" y="938"/>
                      <a:pt x="252" y="924"/>
                      <a:pt x="251" y="910"/>
                    </a:cubicBezTo>
                    <a:cubicBezTo>
                      <a:pt x="251" y="908"/>
                      <a:pt x="251" y="905"/>
                      <a:pt x="251" y="902"/>
                    </a:cubicBezTo>
                    <a:cubicBezTo>
                      <a:pt x="251" y="902"/>
                      <a:pt x="251" y="902"/>
                      <a:pt x="251" y="902"/>
                    </a:cubicBezTo>
                    <a:cubicBezTo>
                      <a:pt x="251" y="902"/>
                      <a:pt x="251" y="902"/>
                      <a:pt x="251" y="902"/>
                    </a:cubicBezTo>
                    <a:cubicBezTo>
                      <a:pt x="251" y="901"/>
                      <a:pt x="251" y="901"/>
                      <a:pt x="251" y="900"/>
                    </a:cubicBezTo>
                    <a:cubicBezTo>
                      <a:pt x="250" y="886"/>
                      <a:pt x="249" y="872"/>
                      <a:pt x="248" y="858"/>
                    </a:cubicBezTo>
                    <a:cubicBezTo>
                      <a:pt x="248" y="850"/>
                      <a:pt x="248" y="843"/>
                      <a:pt x="247" y="836"/>
                    </a:cubicBezTo>
                    <a:cubicBezTo>
                      <a:pt x="247" y="822"/>
                      <a:pt x="246" y="808"/>
                      <a:pt x="245" y="794"/>
                    </a:cubicBezTo>
                    <a:cubicBezTo>
                      <a:pt x="244" y="782"/>
                      <a:pt x="244" y="770"/>
                      <a:pt x="244" y="758"/>
                    </a:cubicBezTo>
                    <a:cubicBezTo>
                      <a:pt x="244" y="744"/>
                      <a:pt x="244" y="729"/>
                      <a:pt x="244" y="715"/>
                    </a:cubicBezTo>
                    <a:cubicBezTo>
                      <a:pt x="245" y="699"/>
                      <a:pt x="246" y="684"/>
                      <a:pt x="247" y="669"/>
                    </a:cubicBezTo>
                    <a:cubicBezTo>
                      <a:pt x="249" y="651"/>
                      <a:pt x="252" y="634"/>
                      <a:pt x="257" y="617"/>
                    </a:cubicBezTo>
                    <a:cubicBezTo>
                      <a:pt x="258" y="613"/>
                      <a:pt x="260" y="611"/>
                      <a:pt x="263" y="608"/>
                    </a:cubicBezTo>
                    <a:cubicBezTo>
                      <a:pt x="263" y="610"/>
                      <a:pt x="263" y="612"/>
                      <a:pt x="263" y="613"/>
                    </a:cubicBezTo>
                    <a:cubicBezTo>
                      <a:pt x="261" y="620"/>
                      <a:pt x="259" y="626"/>
                      <a:pt x="258" y="633"/>
                    </a:cubicBezTo>
                    <a:cubicBezTo>
                      <a:pt x="254" y="656"/>
                      <a:pt x="253" y="679"/>
                      <a:pt x="251" y="702"/>
                    </a:cubicBezTo>
                    <a:cubicBezTo>
                      <a:pt x="250" y="718"/>
                      <a:pt x="249" y="735"/>
                      <a:pt x="249" y="752"/>
                    </a:cubicBezTo>
                    <a:cubicBezTo>
                      <a:pt x="248" y="765"/>
                      <a:pt x="249" y="778"/>
                      <a:pt x="249" y="791"/>
                    </a:cubicBezTo>
                    <a:cubicBezTo>
                      <a:pt x="249" y="805"/>
                      <a:pt x="250" y="818"/>
                      <a:pt x="249" y="831"/>
                    </a:cubicBezTo>
                    <a:cubicBezTo>
                      <a:pt x="249" y="850"/>
                      <a:pt x="250" y="868"/>
                      <a:pt x="251" y="886"/>
                    </a:cubicBezTo>
                    <a:cubicBezTo>
                      <a:pt x="251" y="891"/>
                      <a:pt x="251" y="896"/>
                      <a:pt x="251" y="902"/>
                    </a:cubicBezTo>
                    <a:cubicBezTo>
                      <a:pt x="251" y="902"/>
                      <a:pt x="251" y="902"/>
                      <a:pt x="251" y="902"/>
                    </a:cubicBezTo>
                    <a:cubicBezTo>
                      <a:pt x="251" y="902"/>
                      <a:pt x="251" y="902"/>
                      <a:pt x="251" y="902"/>
                    </a:cubicBezTo>
                    <a:cubicBezTo>
                      <a:pt x="252" y="908"/>
                      <a:pt x="252" y="914"/>
                      <a:pt x="253" y="919"/>
                    </a:cubicBezTo>
                    <a:cubicBezTo>
                      <a:pt x="254" y="931"/>
                      <a:pt x="256" y="942"/>
                      <a:pt x="257" y="954"/>
                    </a:cubicBezTo>
                    <a:cubicBezTo>
                      <a:pt x="257" y="954"/>
                      <a:pt x="257" y="954"/>
                      <a:pt x="257" y="954"/>
                    </a:cubicBezTo>
                    <a:cubicBezTo>
                      <a:pt x="257" y="955"/>
                      <a:pt x="257" y="956"/>
                      <a:pt x="257" y="957"/>
                    </a:cubicBezTo>
                    <a:cubicBezTo>
                      <a:pt x="257" y="958"/>
                      <a:pt x="258" y="958"/>
                      <a:pt x="258" y="958"/>
                    </a:cubicBezTo>
                    <a:cubicBezTo>
                      <a:pt x="258" y="959"/>
                      <a:pt x="258" y="959"/>
                      <a:pt x="258" y="959"/>
                    </a:cubicBezTo>
                    <a:close/>
                    <a:moveTo>
                      <a:pt x="265" y="647"/>
                    </a:moveTo>
                    <a:cubicBezTo>
                      <a:pt x="265" y="664"/>
                      <a:pt x="264" y="681"/>
                      <a:pt x="264" y="698"/>
                    </a:cubicBezTo>
                    <a:cubicBezTo>
                      <a:pt x="263" y="713"/>
                      <a:pt x="262" y="727"/>
                      <a:pt x="262" y="741"/>
                    </a:cubicBezTo>
                    <a:cubicBezTo>
                      <a:pt x="261" y="754"/>
                      <a:pt x="261" y="767"/>
                      <a:pt x="260" y="780"/>
                    </a:cubicBezTo>
                    <a:cubicBezTo>
                      <a:pt x="259" y="796"/>
                      <a:pt x="259" y="812"/>
                      <a:pt x="259" y="828"/>
                    </a:cubicBezTo>
                    <a:cubicBezTo>
                      <a:pt x="260" y="838"/>
                      <a:pt x="260" y="848"/>
                      <a:pt x="260" y="859"/>
                    </a:cubicBezTo>
                    <a:cubicBezTo>
                      <a:pt x="259" y="859"/>
                      <a:pt x="259" y="859"/>
                      <a:pt x="259" y="859"/>
                    </a:cubicBezTo>
                    <a:cubicBezTo>
                      <a:pt x="258" y="850"/>
                      <a:pt x="258" y="841"/>
                      <a:pt x="258" y="832"/>
                    </a:cubicBezTo>
                    <a:cubicBezTo>
                      <a:pt x="257" y="812"/>
                      <a:pt x="258" y="793"/>
                      <a:pt x="258" y="773"/>
                    </a:cubicBezTo>
                    <a:cubicBezTo>
                      <a:pt x="258" y="766"/>
                      <a:pt x="258" y="760"/>
                      <a:pt x="258" y="753"/>
                    </a:cubicBezTo>
                    <a:cubicBezTo>
                      <a:pt x="259" y="738"/>
                      <a:pt x="259" y="722"/>
                      <a:pt x="259" y="707"/>
                    </a:cubicBezTo>
                    <a:cubicBezTo>
                      <a:pt x="260" y="691"/>
                      <a:pt x="262" y="675"/>
                      <a:pt x="263" y="658"/>
                    </a:cubicBezTo>
                    <a:cubicBezTo>
                      <a:pt x="264" y="654"/>
                      <a:pt x="264" y="649"/>
                      <a:pt x="265" y="645"/>
                    </a:cubicBezTo>
                    <a:cubicBezTo>
                      <a:pt x="265" y="645"/>
                      <a:pt x="265" y="645"/>
                      <a:pt x="266" y="645"/>
                    </a:cubicBezTo>
                    <a:cubicBezTo>
                      <a:pt x="266" y="646"/>
                      <a:pt x="265" y="646"/>
                      <a:pt x="265" y="647"/>
                    </a:cubicBezTo>
                    <a:close/>
                    <a:moveTo>
                      <a:pt x="267" y="618"/>
                    </a:moveTo>
                    <a:cubicBezTo>
                      <a:pt x="266" y="624"/>
                      <a:pt x="265" y="629"/>
                      <a:pt x="264" y="635"/>
                    </a:cubicBezTo>
                    <a:cubicBezTo>
                      <a:pt x="263" y="642"/>
                      <a:pt x="261" y="648"/>
                      <a:pt x="261" y="655"/>
                    </a:cubicBezTo>
                    <a:cubicBezTo>
                      <a:pt x="259" y="665"/>
                      <a:pt x="259" y="676"/>
                      <a:pt x="258" y="686"/>
                    </a:cubicBezTo>
                    <a:cubicBezTo>
                      <a:pt x="256" y="704"/>
                      <a:pt x="256" y="722"/>
                      <a:pt x="256" y="740"/>
                    </a:cubicBezTo>
                    <a:cubicBezTo>
                      <a:pt x="256" y="750"/>
                      <a:pt x="255" y="760"/>
                      <a:pt x="255" y="769"/>
                    </a:cubicBezTo>
                    <a:cubicBezTo>
                      <a:pt x="255" y="783"/>
                      <a:pt x="255" y="796"/>
                      <a:pt x="255" y="810"/>
                    </a:cubicBezTo>
                    <a:cubicBezTo>
                      <a:pt x="255" y="816"/>
                      <a:pt x="255" y="823"/>
                      <a:pt x="255" y="829"/>
                    </a:cubicBezTo>
                    <a:cubicBezTo>
                      <a:pt x="255" y="843"/>
                      <a:pt x="256" y="857"/>
                      <a:pt x="257" y="872"/>
                    </a:cubicBezTo>
                    <a:cubicBezTo>
                      <a:pt x="257" y="883"/>
                      <a:pt x="257" y="895"/>
                      <a:pt x="259" y="906"/>
                    </a:cubicBezTo>
                    <a:cubicBezTo>
                      <a:pt x="259" y="911"/>
                      <a:pt x="259" y="916"/>
                      <a:pt x="260" y="921"/>
                    </a:cubicBezTo>
                    <a:cubicBezTo>
                      <a:pt x="261" y="934"/>
                      <a:pt x="262" y="947"/>
                      <a:pt x="263" y="960"/>
                    </a:cubicBezTo>
                    <a:cubicBezTo>
                      <a:pt x="264" y="969"/>
                      <a:pt x="265" y="978"/>
                      <a:pt x="267" y="986"/>
                    </a:cubicBezTo>
                    <a:cubicBezTo>
                      <a:pt x="267" y="986"/>
                      <a:pt x="267" y="986"/>
                      <a:pt x="267" y="986"/>
                    </a:cubicBezTo>
                    <a:cubicBezTo>
                      <a:pt x="267" y="987"/>
                      <a:pt x="267" y="988"/>
                      <a:pt x="267" y="988"/>
                    </a:cubicBezTo>
                    <a:cubicBezTo>
                      <a:pt x="267" y="989"/>
                      <a:pt x="267" y="989"/>
                      <a:pt x="267" y="989"/>
                    </a:cubicBezTo>
                    <a:cubicBezTo>
                      <a:pt x="267" y="990"/>
                      <a:pt x="267" y="990"/>
                      <a:pt x="267" y="990"/>
                    </a:cubicBezTo>
                    <a:cubicBezTo>
                      <a:pt x="267" y="989"/>
                      <a:pt x="267" y="989"/>
                      <a:pt x="267" y="989"/>
                    </a:cubicBezTo>
                    <a:cubicBezTo>
                      <a:pt x="267" y="989"/>
                      <a:pt x="267" y="989"/>
                      <a:pt x="267" y="988"/>
                    </a:cubicBezTo>
                    <a:cubicBezTo>
                      <a:pt x="267" y="988"/>
                      <a:pt x="267" y="987"/>
                      <a:pt x="267" y="986"/>
                    </a:cubicBezTo>
                    <a:cubicBezTo>
                      <a:pt x="267" y="986"/>
                      <a:pt x="267" y="986"/>
                      <a:pt x="267" y="986"/>
                    </a:cubicBezTo>
                    <a:cubicBezTo>
                      <a:pt x="266" y="986"/>
                      <a:pt x="266" y="985"/>
                      <a:pt x="266" y="984"/>
                    </a:cubicBezTo>
                    <a:cubicBezTo>
                      <a:pt x="264" y="978"/>
                      <a:pt x="263" y="972"/>
                      <a:pt x="262" y="966"/>
                    </a:cubicBezTo>
                    <a:cubicBezTo>
                      <a:pt x="261" y="956"/>
                      <a:pt x="260" y="946"/>
                      <a:pt x="258" y="936"/>
                    </a:cubicBezTo>
                    <a:cubicBezTo>
                      <a:pt x="257" y="923"/>
                      <a:pt x="255" y="911"/>
                      <a:pt x="255" y="899"/>
                    </a:cubicBezTo>
                    <a:cubicBezTo>
                      <a:pt x="254" y="879"/>
                      <a:pt x="253" y="860"/>
                      <a:pt x="253" y="841"/>
                    </a:cubicBezTo>
                    <a:cubicBezTo>
                      <a:pt x="252" y="828"/>
                      <a:pt x="253" y="816"/>
                      <a:pt x="252" y="804"/>
                    </a:cubicBezTo>
                    <a:cubicBezTo>
                      <a:pt x="252" y="794"/>
                      <a:pt x="251" y="785"/>
                      <a:pt x="251" y="776"/>
                    </a:cubicBezTo>
                    <a:cubicBezTo>
                      <a:pt x="251" y="765"/>
                      <a:pt x="251" y="754"/>
                      <a:pt x="252" y="743"/>
                    </a:cubicBezTo>
                    <a:cubicBezTo>
                      <a:pt x="253" y="728"/>
                      <a:pt x="253" y="712"/>
                      <a:pt x="255" y="697"/>
                    </a:cubicBezTo>
                    <a:cubicBezTo>
                      <a:pt x="256" y="680"/>
                      <a:pt x="257" y="664"/>
                      <a:pt x="259" y="647"/>
                    </a:cubicBezTo>
                    <a:cubicBezTo>
                      <a:pt x="260" y="636"/>
                      <a:pt x="262" y="626"/>
                      <a:pt x="265" y="615"/>
                    </a:cubicBezTo>
                    <a:cubicBezTo>
                      <a:pt x="265" y="615"/>
                      <a:pt x="266" y="615"/>
                      <a:pt x="266" y="614"/>
                    </a:cubicBezTo>
                    <a:cubicBezTo>
                      <a:pt x="267" y="616"/>
                      <a:pt x="267" y="617"/>
                      <a:pt x="267" y="618"/>
                    </a:cubicBezTo>
                    <a:close/>
                    <a:moveTo>
                      <a:pt x="267" y="595"/>
                    </a:moveTo>
                    <a:cubicBezTo>
                      <a:pt x="262" y="584"/>
                      <a:pt x="258" y="573"/>
                      <a:pt x="253" y="562"/>
                    </a:cubicBezTo>
                    <a:cubicBezTo>
                      <a:pt x="253" y="562"/>
                      <a:pt x="253" y="561"/>
                      <a:pt x="253" y="560"/>
                    </a:cubicBezTo>
                    <a:cubicBezTo>
                      <a:pt x="269" y="575"/>
                      <a:pt x="284" y="590"/>
                      <a:pt x="302" y="602"/>
                    </a:cubicBezTo>
                    <a:cubicBezTo>
                      <a:pt x="319" y="613"/>
                      <a:pt x="336" y="624"/>
                      <a:pt x="355" y="632"/>
                    </a:cubicBezTo>
                    <a:cubicBezTo>
                      <a:pt x="355" y="632"/>
                      <a:pt x="355" y="632"/>
                      <a:pt x="355" y="633"/>
                    </a:cubicBezTo>
                    <a:cubicBezTo>
                      <a:pt x="350" y="633"/>
                      <a:pt x="346" y="634"/>
                      <a:pt x="342" y="634"/>
                    </a:cubicBezTo>
                    <a:cubicBezTo>
                      <a:pt x="340" y="634"/>
                      <a:pt x="339" y="633"/>
                      <a:pt x="338" y="633"/>
                    </a:cubicBezTo>
                    <a:cubicBezTo>
                      <a:pt x="331" y="628"/>
                      <a:pt x="323" y="624"/>
                      <a:pt x="316" y="619"/>
                    </a:cubicBezTo>
                    <a:cubicBezTo>
                      <a:pt x="311" y="616"/>
                      <a:pt x="307" y="613"/>
                      <a:pt x="302" y="611"/>
                    </a:cubicBezTo>
                    <a:cubicBezTo>
                      <a:pt x="294" y="607"/>
                      <a:pt x="286" y="605"/>
                      <a:pt x="278" y="604"/>
                    </a:cubicBezTo>
                    <a:cubicBezTo>
                      <a:pt x="271" y="604"/>
                      <a:pt x="271" y="604"/>
                      <a:pt x="267" y="595"/>
                    </a:cubicBezTo>
                    <a:close/>
                    <a:moveTo>
                      <a:pt x="280" y="610"/>
                    </a:moveTo>
                    <a:cubicBezTo>
                      <a:pt x="280" y="610"/>
                      <a:pt x="280" y="610"/>
                      <a:pt x="280" y="610"/>
                    </a:cubicBezTo>
                    <a:cubicBezTo>
                      <a:pt x="280" y="610"/>
                      <a:pt x="280" y="610"/>
                      <a:pt x="280" y="610"/>
                    </a:cubicBezTo>
                    <a:close/>
                    <a:moveTo>
                      <a:pt x="282" y="621"/>
                    </a:moveTo>
                    <a:cubicBezTo>
                      <a:pt x="282" y="621"/>
                      <a:pt x="282" y="621"/>
                      <a:pt x="282" y="621"/>
                    </a:cubicBezTo>
                    <a:cubicBezTo>
                      <a:pt x="282" y="621"/>
                      <a:pt x="282" y="621"/>
                      <a:pt x="282" y="621"/>
                    </a:cubicBezTo>
                    <a:cubicBezTo>
                      <a:pt x="282" y="621"/>
                      <a:pt x="282" y="621"/>
                      <a:pt x="282" y="621"/>
                    </a:cubicBezTo>
                    <a:cubicBezTo>
                      <a:pt x="283" y="622"/>
                      <a:pt x="284" y="622"/>
                      <a:pt x="285" y="622"/>
                    </a:cubicBezTo>
                    <a:cubicBezTo>
                      <a:pt x="288" y="624"/>
                      <a:pt x="291" y="626"/>
                      <a:pt x="294" y="628"/>
                    </a:cubicBezTo>
                    <a:cubicBezTo>
                      <a:pt x="295" y="628"/>
                      <a:pt x="297" y="629"/>
                      <a:pt x="298" y="630"/>
                    </a:cubicBezTo>
                    <a:cubicBezTo>
                      <a:pt x="302" y="634"/>
                      <a:pt x="307" y="637"/>
                      <a:pt x="312" y="641"/>
                    </a:cubicBezTo>
                    <a:cubicBezTo>
                      <a:pt x="314" y="643"/>
                      <a:pt x="317" y="645"/>
                      <a:pt x="319" y="647"/>
                    </a:cubicBezTo>
                    <a:cubicBezTo>
                      <a:pt x="314" y="649"/>
                      <a:pt x="309" y="650"/>
                      <a:pt x="304" y="652"/>
                    </a:cubicBezTo>
                    <a:cubicBezTo>
                      <a:pt x="302" y="653"/>
                      <a:pt x="301" y="653"/>
                      <a:pt x="300" y="651"/>
                    </a:cubicBezTo>
                    <a:cubicBezTo>
                      <a:pt x="294" y="641"/>
                      <a:pt x="288" y="631"/>
                      <a:pt x="282" y="621"/>
                    </a:cubicBezTo>
                    <a:close/>
                    <a:moveTo>
                      <a:pt x="295" y="784"/>
                    </a:moveTo>
                    <a:cubicBezTo>
                      <a:pt x="295" y="795"/>
                      <a:pt x="294" y="807"/>
                      <a:pt x="294" y="818"/>
                    </a:cubicBezTo>
                    <a:cubicBezTo>
                      <a:pt x="294" y="830"/>
                      <a:pt x="294" y="842"/>
                      <a:pt x="295" y="854"/>
                    </a:cubicBezTo>
                    <a:cubicBezTo>
                      <a:pt x="295" y="863"/>
                      <a:pt x="296" y="873"/>
                      <a:pt x="297" y="883"/>
                    </a:cubicBezTo>
                    <a:cubicBezTo>
                      <a:pt x="297" y="901"/>
                      <a:pt x="298" y="920"/>
                      <a:pt x="298" y="938"/>
                    </a:cubicBezTo>
                    <a:cubicBezTo>
                      <a:pt x="298" y="944"/>
                      <a:pt x="299" y="950"/>
                      <a:pt x="299" y="956"/>
                    </a:cubicBezTo>
                    <a:cubicBezTo>
                      <a:pt x="299" y="956"/>
                      <a:pt x="299" y="956"/>
                      <a:pt x="299" y="956"/>
                    </a:cubicBezTo>
                    <a:cubicBezTo>
                      <a:pt x="299" y="957"/>
                      <a:pt x="299" y="957"/>
                      <a:pt x="299" y="958"/>
                    </a:cubicBezTo>
                    <a:cubicBezTo>
                      <a:pt x="299" y="959"/>
                      <a:pt x="299" y="959"/>
                      <a:pt x="299" y="960"/>
                    </a:cubicBezTo>
                    <a:cubicBezTo>
                      <a:pt x="299" y="960"/>
                      <a:pt x="300" y="961"/>
                      <a:pt x="300" y="962"/>
                    </a:cubicBezTo>
                    <a:cubicBezTo>
                      <a:pt x="300" y="962"/>
                      <a:pt x="300" y="963"/>
                      <a:pt x="300" y="963"/>
                    </a:cubicBezTo>
                    <a:cubicBezTo>
                      <a:pt x="300" y="964"/>
                      <a:pt x="300" y="965"/>
                      <a:pt x="300" y="965"/>
                    </a:cubicBezTo>
                    <a:cubicBezTo>
                      <a:pt x="300" y="965"/>
                      <a:pt x="300" y="966"/>
                      <a:pt x="300" y="966"/>
                    </a:cubicBezTo>
                    <a:cubicBezTo>
                      <a:pt x="300" y="966"/>
                      <a:pt x="300" y="965"/>
                      <a:pt x="300" y="965"/>
                    </a:cubicBezTo>
                    <a:cubicBezTo>
                      <a:pt x="300" y="965"/>
                      <a:pt x="300" y="964"/>
                      <a:pt x="300" y="963"/>
                    </a:cubicBezTo>
                    <a:cubicBezTo>
                      <a:pt x="300" y="963"/>
                      <a:pt x="300" y="962"/>
                      <a:pt x="300" y="962"/>
                    </a:cubicBezTo>
                    <a:cubicBezTo>
                      <a:pt x="299" y="961"/>
                      <a:pt x="299" y="960"/>
                      <a:pt x="299" y="960"/>
                    </a:cubicBezTo>
                    <a:cubicBezTo>
                      <a:pt x="299" y="959"/>
                      <a:pt x="299" y="959"/>
                      <a:pt x="299" y="958"/>
                    </a:cubicBezTo>
                    <a:cubicBezTo>
                      <a:pt x="299" y="957"/>
                      <a:pt x="299" y="957"/>
                      <a:pt x="299" y="956"/>
                    </a:cubicBezTo>
                    <a:cubicBezTo>
                      <a:pt x="299" y="956"/>
                      <a:pt x="299" y="956"/>
                      <a:pt x="299" y="956"/>
                    </a:cubicBezTo>
                    <a:cubicBezTo>
                      <a:pt x="299" y="955"/>
                      <a:pt x="298" y="955"/>
                      <a:pt x="298" y="955"/>
                    </a:cubicBezTo>
                    <a:cubicBezTo>
                      <a:pt x="297" y="940"/>
                      <a:pt x="295" y="926"/>
                      <a:pt x="293" y="911"/>
                    </a:cubicBezTo>
                    <a:cubicBezTo>
                      <a:pt x="292" y="895"/>
                      <a:pt x="291" y="879"/>
                      <a:pt x="290" y="863"/>
                    </a:cubicBezTo>
                    <a:cubicBezTo>
                      <a:pt x="290" y="843"/>
                      <a:pt x="288" y="822"/>
                      <a:pt x="288" y="802"/>
                    </a:cubicBezTo>
                    <a:cubicBezTo>
                      <a:pt x="288" y="783"/>
                      <a:pt x="290" y="765"/>
                      <a:pt x="290" y="746"/>
                    </a:cubicBezTo>
                    <a:cubicBezTo>
                      <a:pt x="291" y="729"/>
                      <a:pt x="292" y="712"/>
                      <a:pt x="293" y="695"/>
                    </a:cubicBezTo>
                    <a:cubicBezTo>
                      <a:pt x="293" y="688"/>
                      <a:pt x="293" y="681"/>
                      <a:pt x="296" y="673"/>
                    </a:cubicBezTo>
                    <a:cubicBezTo>
                      <a:pt x="296" y="676"/>
                      <a:pt x="295" y="679"/>
                      <a:pt x="295" y="681"/>
                    </a:cubicBezTo>
                    <a:cubicBezTo>
                      <a:pt x="295" y="694"/>
                      <a:pt x="293" y="706"/>
                      <a:pt x="293" y="719"/>
                    </a:cubicBezTo>
                    <a:cubicBezTo>
                      <a:pt x="293" y="740"/>
                      <a:pt x="295" y="762"/>
                      <a:pt x="295" y="784"/>
                    </a:cubicBezTo>
                    <a:close/>
                    <a:moveTo>
                      <a:pt x="297" y="817"/>
                    </a:moveTo>
                    <a:cubicBezTo>
                      <a:pt x="297" y="817"/>
                      <a:pt x="297" y="817"/>
                      <a:pt x="297" y="817"/>
                    </a:cubicBezTo>
                    <a:cubicBezTo>
                      <a:pt x="297" y="817"/>
                      <a:pt x="297" y="817"/>
                      <a:pt x="297" y="817"/>
                    </a:cubicBezTo>
                    <a:cubicBezTo>
                      <a:pt x="297" y="817"/>
                      <a:pt x="297" y="817"/>
                      <a:pt x="297" y="817"/>
                    </a:cubicBezTo>
                    <a:cubicBezTo>
                      <a:pt x="297" y="818"/>
                      <a:pt x="297" y="818"/>
                      <a:pt x="297" y="819"/>
                    </a:cubicBezTo>
                    <a:cubicBezTo>
                      <a:pt x="297" y="819"/>
                      <a:pt x="297" y="819"/>
                      <a:pt x="297" y="819"/>
                    </a:cubicBezTo>
                    <a:cubicBezTo>
                      <a:pt x="297" y="818"/>
                      <a:pt x="297" y="818"/>
                      <a:pt x="297" y="817"/>
                    </a:cubicBezTo>
                    <a:cubicBezTo>
                      <a:pt x="297" y="817"/>
                      <a:pt x="297" y="817"/>
                      <a:pt x="297" y="817"/>
                    </a:cubicBezTo>
                    <a:close/>
                    <a:moveTo>
                      <a:pt x="297" y="738"/>
                    </a:moveTo>
                    <a:cubicBezTo>
                      <a:pt x="297" y="725"/>
                      <a:pt x="296" y="713"/>
                      <a:pt x="296" y="700"/>
                    </a:cubicBezTo>
                    <a:cubicBezTo>
                      <a:pt x="296" y="695"/>
                      <a:pt x="297" y="690"/>
                      <a:pt x="297" y="685"/>
                    </a:cubicBezTo>
                    <a:cubicBezTo>
                      <a:pt x="298" y="686"/>
                      <a:pt x="298" y="687"/>
                      <a:pt x="298" y="689"/>
                    </a:cubicBezTo>
                    <a:cubicBezTo>
                      <a:pt x="298" y="702"/>
                      <a:pt x="299" y="714"/>
                      <a:pt x="299" y="727"/>
                    </a:cubicBezTo>
                    <a:cubicBezTo>
                      <a:pt x="299" y="736"/>
                      <a:pt x="299" y="745"/>
                      <a:pt x="299" y="754"/>
                    </a:cubicBezTo>
                    <a:cubicBezTo>
                      <a:pt x="299" y="763"/>
                      <a:pt x="300" y="773"/>
                      <a:pt x="299" y="783"/>
                    </a:cubicBezTo>
                    <a:cubicBezTo>
                      <a:pt x="299" y="788"/>
                      <a:pt x="299" y="794"/>
                      <a:pt x="298" y="800"/>
                    </a:cubicBezTo>
                    <a:cubicBezTo>
                      <a:pt x="298" y="800"/>
                      <a:pt x="298" y="800"/>
                      <a:pt x="298" y="800"/>
                    </a:cubicBezTo>
                    <a:cubicBezTo>
                      <a:pt x="298" y="799"/>
                      <a:pt x="297" y="799"/>
                      <a:pt x="297" y="798"/>
                    </a:cubicBezTo>
                    <a:cubicBezTo>
                      <a:pt x="297" y="778"/>
                      <a:pt x="297" y="758"/>
                      <a:pt x="297" y="738"/>
                    </a:cubicBezTo>
                    <a:close/>
                    <a:moveTo>
                      <a:pt x="297" y="835"/>
                    </a:moveTo>
                    <a:cubicBezTo>
                      <a:pt x="297" y="835"/>
                      <a:pt x="297" y="835"/>
                      <a:pt x="297" y="836"/>
                    </a:cubicBezTo>
                    <a:cubicBezTo>
                      <a:pt x="297" y="835"/>
                      <a:pt x="297" y="835"/>
                      <a:pt x="297" y="835"/>
                    </a:cubicBezTo>
                    <a:cubicBezTo>
                      <a:pt x="297" y="834"/>
                      <a:pt x="297" y="834"/>
                      <a:pt x="297" y="833"/>
                    </a:cubicBezTo>
                    <a:cubicBezTo>
                      <a:pt x="297" y="832"/>
                      <a:pt x="297" y="832"/>
                      <a:pt x="297" y="832"/>
                    </a:cubicBezTo>
                    <a:cubicBezTo>
                      <a:pt x="297" y="832"/>
                      <a:pt x="297" y="832"/>
                      <a:pt x="297" y="833"/>
                    </a:cubicBezTo>
                    <a:cubicBezTo>
                      <a:pt x="297" y="834"/>
                      <a:pt x="297" y="834"/>
                      <a:pt x="297" y="835"/>
                    </a:cubicBezTo>
                    <a:close/>
                    <a:moveTo>
                      <a:pt x="298" y="990"/>
                    </a:moveTo>
                    <a:cubicBezTo>
                      <a:pt x="298" y="990"/>
                      <a:pt x="297" y="990"/>
                      <a:pt x="297" y="989"/>
                    </a:cubicBezTo>
                    <a:cubicBezTo>
                      <a:pt x="297" y="989"/>
                      <a:pt x="297" y="989"/>
                      <a:pt x="297" y="988"/>
                    </a:cubicBezTo>
                    <a:cubicBezTo>
                      <a:pt x="297" y="988"/>
                      <a:pt x="297" y="987"/>
                      <a:pt x="297" y="986"/>
                    </a:cubicBezTo>
                    <a:cubicBezTo>
                      <a:pt x="296" y="986"/>
                      <a:pt x="296" y="986"/>
                      <a:pt x="296" y="985"/>
                    </a:cubicBezTo>
                    <a:cubicBezTo>
                      <a:pt x="296" y="985"/>
                      <a:pt x="296" y="985"/>
                      <a:pt x="296" y="985"/>
                    </a:cubicBezTo>
                    <a:cubicBezTo>
                      <a:pt x="291" y="974"/>
                      <a:pt x="288" y="962"/>
                      <a:pt x="286" y="949"/>
                    </a:cubicBezTo>
                    <a:cubicBezTo>
                      <a:pt x="284" y="938"/>
                      <a:pt x="282" y="926"/>
                      <a:pt x="281" y="915"/>
                    </a:cubicBezTo>
                    <a:cubicBezTo>
                      <a:pt x="279" y="901"/>
                      <a:pt x="278" y="887"/>
                      <a:pt x="277" y="873"/>
                    </a:cubicBezTo>
                    <a:cubicBezTo>
                      <a:pt x="276" y="865"/>
                      <a:pt x="277" y="857"/>
                      <a:pt x="276" y="850"/>
                    </a:cubicBezTo>
                    <a:cubicBezTo>
                      <a:pt x="275" y="832"/>
                      <a:pt x="275" y="815"/>
                      <a:pt x="276" y="798"/>
                    </a:cubicBezTo>
                    <a:cubicBezTo>
                      <a:pt x="276" y="783"/>
                      <a:pt x="277" y="768"/>
                      <a:pt x="277" y="754"/>
                    </a:cubicBezTo>
                    <a:cubicBezTo>
                      <a:pt x="278" y="740"/>
                      <a:pt x="280" y="727"/>
                      <a:pt x="282" y="714"/>
                    </a:cubicBezTo>
                    <a:cubicBezTo>
                      <a:pt x="282" y="714"/>
                      <a:pt x="282" y="714"/>
                      <a:pt x="282" y="714"/>
                    </a:cubicBezTo>
                    <a:cubicBezTo>
                      <a:pt x="282" y="713"/>
                      <a:pt x="283" y="711"/>
                      <a:pt x="283" y="710"/>
                    </a:cubicBezTo>
                    <a:cubicBezTo>
                      <a:pt x="283" y="710"/>
                      <a:pt x="283" y="709"/>
                      <a:pt x="283" y="709"/>
                    </a:cubicBezTo>
                    <a:cubicBezTo>
                      <a:pt x="283" y="709"/>
                      <a:pt x="283" y="708"/>
                      <a:pt x="283" y="708"/>
                    </a:cubicBezTo>
                    <a:cubicBezTo>
                      <a:pt x="283" y="708"/>
                      <a:pt x="283" y="708"/>
                      <a:pt x="283" y="708"/>
                    </a:cubicBezTo>
                    <a:cubicBezTo>
                      <a:pt x="283" y="708"/>
                      <a:pt x="283" y="709"/>
                      <a:pt x="283" y="709"/>
                    </a:cubicBezTo>
                    <a:cubicBezTo>
                      <a:pt x="283" y="709"/>
                      <a:pt x="283" y="710"/>
                      <a:pt x="283" y="710"/>
                    </a:cubicBezTo>
                    <a:cubicBezTo>
                      <a:pt x="283" y="711"/>
                      <a:pt x="283" y="713"/>
                      <a:pt x="282" y="714"/>
                    </a:cubicBezTo>
                    <a:cubicBezTo>
                      <a:pt x="282" y="714"/>
                      <a:pt x="282" y="714"/>
                      <a:pt x="282" y="714"/>
                    </a:cubicBezTo>
                    <a:cubicBezTo>
                      <a:pt x="282" y="715"/>
                      <a:pt x="283" y="716"/>
                      <a:pt x="282" y="717"/>
                    </a:cubicBezTo>
                    <a:cubicBezTo>
                      <a:pt x="282" y="727"/>
                      <a:pt x="281" y="737"/>
                      <a:pt x="281" y="747"/>
                    </a:cubicBezTo>
                    <a:cubicBezTo>
                      <a:pt x="279" y="766"/>
                      <a:pt x="278" y="785"/>
                      <a:pt x="279" y="804"/>
                    </a:cubicBezTo>
                    <a:cubicBezTo>
                      <a:pt x="279" y="816"/>
                      <a:pt x="280" y="829"/>
                      <a:pt x="280" y="842"/>
                    </a:cubicBezTo>
                    <a:cubicBezTo>
                      <a:pt x="281" y="856"/>
                      <a:pt x="282" y="871"/>
                      <a:pt x="283" y="886"/>
                    </a:cubicBezTo>
                    <a:cubicBezTo>
                      <a:pt x="283" y="895"/>
                      <a:pt x="284" y="905"/>
                      <a:pt x="284" y="914"/>
                    </a:cubicBezTo>
                    <a:cubicBezTo>
                      <a:pt x="285" y="934"/>
                      <a:pt x="288" y="954"/>
                      <a:pt x="293" y="972"/>
                    </a:cubicBezTo>
                    <a:cubicBezTo>
                      <a:pt x="294" y="976"/>
                      <a:pt x="295" y="981"/>
                      <a:pt x="296" y="985"/>
                    </a:cubicBezTo>
                    <a:cubicBezTo>
                      <a:pt x="296" y="985"/>
                      <a:pt x="296" y="985"/>
                      <a:pt x="296" y="985"/>
                    </a:cubicBezTo>
                    <a:cubicBezTo>
                      <a:pt x="296" y="986"/>
                      <a:pt x="296" y="986"/>
                      <a:pt x="297" y="986"/>
                    </a:cubicBezTo>
                    <a:cubicBezTo>
                      <a:pt x="297" y="987"/>
                      <a:pt x="297" y="988"/>
                      <a:pt x="297" y="988"/>
                    </a:cubicBezTo>
                    <a:cubicBezTo>
                      <a:pt x="297" y="988"/>
                      <a:pt x="297" y="989"/>
                      <a:pt x="297" y="989"/>
                    </a:cubicBezTo>
                    <a:cubicBezTo>
                      <a:pt x="297" y="990"/>
                      <a:pt x="298" y="990"/>
                      <a:pt x="298" y="990"/>
                    </a:cubicBezTo>
                    <a:cubicBezTo>
                      <a:pt x="298" y="990"/>
                      <a:pt x="298" y="990"/>
                      <a:pt x="298" y="990"/>
                    </a:cubicBezTo>
                    <a:close/>
                    <a:moveTo>
                      <a:pt x="305" y="1007"/>
                    </a:moveTo>
                    <a:cubicBezTo>
                      <a:pt x="307" y="1013"/>
                      <a:pt x="308" y="1020"/>
                      <a:pt x="309" y="1026"/>
                    </a:cubicBezTo>
                    <a:cubicBezTo>
                      <a:pt x="309" y="1026"/>
                      <a:pt x="309" y="1026"/>
                      <a:pt x="310" y="1026"/>
                    </a:cubicBezTo>
                    <a:cubicBezTo>
                      <a:pt x="309" y="1026"/>
                      <a:pt x="309" y="1026"/>
                      <a:pt x="309" y="1026"/>
                    </a:cubicBezTo>
                    <a:cubicBezTo>
                      <a:pt x="309" y="1026"/>
                      <a:pt x="309" y="1026"/>
                      <a:pt x="309" y="1026"/>
                    </a:cubicBezTo>
                    <a:cubicBezTo>
                      <a:pt x="308" y="1020"/>
                      <a:pt x="306" y="1015"/>
                      <a:pt x="304" y="1009"/>
                    </a:cubicBezTo>
                    <a:cubicBezTo>
                      <a:pt x="301" y="997"/>
                      <a:pt x="299" y="984"/>
                      <a:pt x="295" y="972"/>
                    </a:cubicBezTo>
                    <a:cubicBezTo>
                      <a:pt x="291" y="960"/>
                      <a:pt x="289" y="947"/>
                      <a:pt x="288" y="934"/>
                    </a:cubicBezTo>
                    <a:cubicBezTo>
                      <a:pt x="286" y="916"/>
                      <a:pt x="285" y="897"/>
                      <a:pt x="285" y="879"/>
                    </a:cubicBezTo>
                    <a:cubicBezTo>
                      <a:pt x="284" y="862"/>
                      <a:pt x="283" y="846"/>
                      <a:pt x="282" y="829"/>
                    </a:cubicBezTo>
                    <a:cubicBezTo>
                      <a:pt x="282" y="818"/>
                      <a:pt x="281" y="806"/>
                      <a:pt x="281" y="794"/>
                    </a:cubicBezTo>
                    <a:cubicBezTo>
                      <a:pt x="281" y="780"/>
                      <a:pt x="282" y="765"/>
                      <a:pt x="283" y="751"/>
                    </a:cubicBezTo>
                    <a:cubicBezTo>
                      <a:pt x="284" y="727"/>
                      <a:pt x="286" y="704"/>
                      <a:pt x="290" y="681"/>
                    </a:cubicBezTo>
                    <a:cubicBezTo>
                      <a:pt x="291" y="675"/>
                      <a:pt x="292" y="670"/>
                      <a:pt x="293" y="665"/>
                    </a:cubicBezTo>
                    <a:cubicBezTo>
                      <a:pt x="293" y="665"/>
                      <a:pt x="294" y="665"/>
                      <a:pt x="294" y="665"/>
                    </a:cubicBezTo>
                    <a:cubicBezTo>
                      <a:pt x="294" y="666"/>
                      <a:pt x="294" y="668"/>
                      <a:pt x="293" y="669"/>
                    </a:cubicBezTo>
                    <a:cubicBezTo>
                      <a:pt x="291" y="679"/>
                      <a:pt x="290" y="690"/>
                      <a:pt x="290" y="700"/>
                    </a:cubicBezTo>
                    <a:cubicBezTo>
                      <a:pt x="290" y="708"/>
                      <a:pt x="290" y="715"/>
                      <a:pt x="289" y="722"/>
                    </a:cubicBezTo>
                    <a:cubicBezTo>
                      <a:pt x="288" y="743"/>
                      <a:pt x="286" y="764"/>
                      <a:pt x="286" y="785"/>
                    </a:cubicBezTo>
                    <a:cubicBezTo>
                      <a:pt x="285" y="809"/>
                      <a:pt x="286" y="832"/>
                      <a:pt x="287" y="855"/>
                    </a:cubicBezTo>
                    <a:cubicBezTo>
                      <a:pt x="287" y="865"/>
                      <a:pt x="288" y="875"/>
                      <a:pt x="289" y="885"/>
                    </a:cubicBezTo>
                    <a:cubicBezTo>
                      <a:pt x="290" y="896"/>
                      <a:pt x="290" y="908"/>
                      <a:pt x="291" y="919"/>
                    </a:cubicBezTo>
                    <a:cubicBezTo>
                      <a:pt x="293" y="936"/>
                      <a:pt x="295" y="952"/>
                      <a:pt x="298" y="969"/>
                    </a:cubicBezTo>
                    <a:cubicBezTo>
                      <a:pt x="300" y="982"/>
                      <a:pt x="302" y="995"/>
                      <a:pt x="305" y="1007"/>
                    </a:cubicBezTo>
                    <a:close/>
                    <a:moveTo>
                      <a:pt x="300" y="969"/>
                    </a:moveTo>
                    <a:cubicBezTo>
                      <a:pt x="300" y="969"/>
                      <a:pt x="300" y="969"/>
                      <a:pt x="300" y="969"/>
                    </a:cubicBezTo>
                    <a:cubicBezTo>
                      <a:pt x="300" y="969"/>
                      <a:pt x="300" y="969"/>
                      <a:pt x="300" y="969"/>
                    </a:cubicBezTo>
                    <a:cubicBezTo>
                      <a:pt x="300" y="969"/>
                      <a:pt x="300" y="969"/>
                      <a:pt x="300" y="969"/>
                    </a:cubicBezTo>
                    <a:close/>
                    <a:moveTo>
                      <a:pt x="328" y="1022"/>
                    </a:moveTo>
                    <a:cubicBezTo>
                      <a:pt x="328" y="1022"/>
                      <a:pt x="327" y="1021"/>
                      <a:pt x="327" y="1021"/>
                    </a:cubicBezTo>
                    <a:cubicBezTo>
                      <a:pt x="327" y="1021"/>
                      <a:pt x="327" y="1021"/>
                      <a:pt x="327" y="1021"/>
                    </a:cubicBezTo>
                    <a:cubicBezTo>
                      <a:pt x="326" y="1016"/>
                      <a:pt x="324" y="1011"/>
                      <a:pt x="323" y="1006"/>
                    </a:cubicBezTo>
                    <a:cubicBezTo>
                      <a:pt x="318" y="986"/>
                      <a:pt x="313" y="966"/>
                      <a:pt x="309" y="946"/>
                    </a:cubicBezTo>
                    <a:cubicBezTo>
                      <a:pt x="306" y="932"/>
                      <a:pt x="304" y="918"/>
                      <a:pt x="302" y="904"/>
                    </a:cubicBezTo>
                    <a:cubicBezTo>
                      <a:pt x="300" y="886"/>
                      <a:pt x="299" y="867"/>
                      <a:pt x="300" y="849"/>
                    </a:cubicBezTo>
                    <a:cubicBezTo>
                      <a:pt x="301" y="830"/>
                      <a:pt x="300" y="811"/>
                      <a:pt x="303" y="792"/>
                    </a:cubicBezTo>
                    <a:cubicBezTo>
                      <a:pt x="304" y="779"/>
                      <a:pt x="307" y="767"/>
                      <a:pt x="310" y="754"/>
                    </a:cubicBezTo>
                    <a:cubicBezTo>
                      <a:pt x="312" y="744"/>
                      <a:pt x="315" y="733"/>
                      <a:pt x="317" y="723"/>
                    </a:cubicBezTo>
                    <a:cubicBezTo>
                      <a:pt x="318" y="719"/>
                      <a:pt x="319" y="715"/>
                      <a:pt x="320" y="711"/>
                    </a:cubicBezTo>
                    <a:cubicBezTo>
                      <a:pt x="322" y="714"/>
                      <a:pt x="322" y="714"/>
                      <a:pt x="321" y="716"/>
                    </a:cubicBezTo>
                    <a:cubicBezTo>
                      <a:pt x="320" y="721"/>
                      <a:pt x="318" y="725"/>
                      <a:pt x="317" y="730"/>
                    </a:cubicBezTo>
                    <a:cubicBezTo>
                      <a:pt x="315" y="739"/>
                      <a:pt x="313" y="749"/>
                      <a:pt x="313" y="759"/>
                    </a:cubicBezTo>
                    <a:cubicBezTo>
                      <a:pt x="312" y="771"/>
                      <a:pt x="311" y="783"/>
                      <a:pt x="310" y="796"/>
                    </a:cubicBezTo>
                    <a:cubicBezTo>
                      <a:pt x="308" y="812"/>
                      <a:pt x="306" y="829"/>
                      <a:pt x="307" y="846"/>
                    </a:cubicBezTo>
                    <a:cubicBezTo>
                      <a:pt x="307" y="858"/>
                      <a:pt x="308" y="871"/>
                      <a:pt x="308" y="883"/>
                    </a:cubicBezTo>
                    <a:cubicBezTo>
                      <a:pt x="309" y="902"/>
                      <a:pt x="309" y="921"/>
                      <a:pt x="313" y="940"/>
                    </a:cubicBezTo>
                    <a:cubicBezTo>
                      <a:pt x="315" y="950"/>
                      <a:pt x="315" y="961"/>
                      <a:pt x="317" y="971"/>
                    </a:cubicBezTo>
                    <a:cubicBezTo>
                      <a:pt x="319" y="982"/>
                      <a:pt x="322" y="993"/>
                      <a:pt x="324" y="1004"/>
                    </a:cubicBezTo>
                    <a:cubicBezTo>
                      <a:pt x="325" y="1010"/>
                      <a:pt x="326" y="1015"/>
                      <a:pt x="327" y="1021"/>
                    </a:cubicBezTo>
                    <a:cubicBezTo>
                      <a:pt x="327" y="1021"/>
                      <a:pt x="327" y="1021"/>
                      <a:pt x="327" y="1021"/>
                    </a:cubicBezTo>
                    <a:cubicBezTo>
                      <a:pt x="327" y="1021"/>
                      <a:pt x="328" y="1022"/>
                      <a:pt x="328" y="1022"/>
                    </a:cubicBezTo>
                    <a:cubicBezTo>
                      <a:pt x="328" y="1022"/>
                      <a:pt x="328" y="1022"/>
                      <a:pt x="328" y="1022"/>
                    </a:cubicBezTo>
                    <a:cubicBezTo>
                      <a:pt x="328" y="1022"/>
                      <a:pt x="328" y="1022"/>
                      <a:pt x="328" y="1022"/>
                    </a:cubicBezTo>
                    <a:close/>
                    <a:moveTo>
                      <a:pt x="321" y="819"/>
                    </a:moveTo>
                    <a:cubicBezTo>
                      <a:pt x="321" y="835"/>
                      <a:pt x="321" y="852"/>
                      <a:pt x="321" y="868"/>
                    </a:cubicBezTo>
                    <a:cubicBezTo>
                      <a:pt x="320" y="883"/>
                      <a:pt x="320" y="898"/>
                      <a:pt x="321" y="912"/>
                    </a:cubicBezTo>
                    <a:cubicBezTo>
                      <a:pt x="322" y="932"/>
                      <a:pt x="324" y="952"/>
                      <a:pt x="325" y="972"/>
                    </a:cubicBezTo>
                    <a:cubicBezTo>
                      <a:pt x="325" y="973"/>
                      <a:pt x="325" y="974"/>
                      <a:pt x="325" y="975"/>
                    </a:cubicBezTo>
                    <a:cubicBezTo>
                      <a:pt x="325" y="975"/>
                      <a:pt x="325" y="975"/>
                      <a:pt x="325" y="975"/>
                    </a:cubicBezTo>
                    <a:cubicBezTo>
                      <a:pt x="325" y="976"/>
                      <a:pt x="325" y="976"/>
                      <a:pt x="325" y="977"/>
                    </a:cubicBezTo>
                    <a:cubicBezTo>
                      <a:pt x="325" y="978"/>
                      <a:pt x="326" y="978"/>
                      <a:pt x="326" y="979"/>
                    </a:cubicBezTo>
                    <a:cubicBezTo>
                      <a:pt x="326" y="979"/>
                      <a:pt x="326" y="980"/>
                      <a:pt x="326" y="981"/>
                    </a:cubicBezTo>
                    <a:cubicBezTo>
                      <a:pt x="326" y="981"/>
                      <a:pt x="326" y="982"/>
                      <a:pt x="326" y="982"/>
                    </a:cubicBezTo>
                    <a:cubicBezTo>
                      <a:pt x="326" y="983"/>
                      <a:pt x="326" y="983"/>
                      <a:pt x="327" y="984"/>
                    </a:cubicBezTo>
                    <a:cubicBezTo>
                      <a:pt x="327" y="984"/>
                      <a:pt x="327" y="984"/>
                      <a:pt x="327" y="984"/>
                    </a:cubicBezTo>
                    <a:cubicBezTo>
                      <a:pt x="326" y="984"/>
                      <a:pt x="326" y="984"/>
                      <a:pt x="326" y="984"/>
                    </a:cubicBezTo>
                    <a:cubicBezTo>
                      <a:pt x="326" y="983"/>
                      <a:pt x="326" y="983"/>
                      <a:pt x="326" y="982"/>
                    </a:cubicBezTo>
                    <a:cubicBezTo>
                      <a:pt x="326" y="982"/>
                      <a:pt x="326" y="981"/>
                      <a:pt x="326" y="981"/>
                    </a:cubicBezTo>
                    <a:cubicBezTo>
                      <a:pt x="326" y="980"/>
                      <a:pt x="326" y="979"/>
                      <a:pt x="326" y="979"/>
                    </a:cubicBezTo>
                    <a:cubicBezTo>
                      <a:pt x="325" y="978"/>
                      <a:pt x="325" y="978"/>
                      <a:pt x="325" y="977"/>
                    </a:cubicBezTo>
                    <a:cubicBezTo>
                      <a:pt x="325" y="976"/>
                      <a:pt x="325" y="976"/>
                      <a:pt x="325" y="975"/>
                    </a:cubicBezTo>
                    <a:cubicBezTo>
                      <a:pt x="325" y="975"/>
                      <a:pt x="325" y="975"/>
                      <a:pt x="325" y="975"/>
                    </a:cubicBezTo>
                    <a:cubicBezTo>
                      <a:pt x="325" y="974"/>
                      <a:pt x="325" y="973"/>
                      <a:pt x="324" y="972"/>
                    </a:cubicBezTo>
                    <a:cubicBezTo>
                      <a:pt x="321" y="955"/>
                      <a:pt x="321" y="938"/>
                      <a:pt x="319" y="920"/>
                    </a:cubicBezTo>
                    <a:cubicBezTo>
                      <a:pt x="319" y="911"/>
                      <a:pt x="319" y="901"/>
                      <a:pt x="319" y="891"/>
                    </a:cubicBezTo>
                    <a:cubicBezTo>
                      <a:pt x="319" y="879"/>
                      <a:pt x="318" y="866"/>
                      <a:pt x="318" y="853"/>
                    </a:cubicBezTo>
                    <a:cubicBezTo>
                      <a:pt x="318" y="834"/>
                      <a:pt x="317" y="816"/>
                      <a:pt x="317" y="798"/>
                    </a:cubicBezTo>
                    <a:cubicBezTo>
                      <a:pt x="317" y="775"/>
                      <a:pt x="320" y="752"/>
                      <a:pt x="323" y="729"/>
                    </a:cubicBezTo>
                    <a:cubicBezTo>
                      <a:pt x="324" y="726"/>
                      <a:pt x="324" y="723"/>
                      <a:pt x="325" y="721"/>
                    </a:cubicBezTo>
                    <a:cubicBezTo>
                      <a:pt x="325" y="721"/>
                      <a:pt x="325" y="721"/>
                      <a:pt x="326" y="721"/>
                    </a:cubicBezTo>
                    <a:cubicBezTo>
                      <a:pt x="325" y="722"/>
                      <a:pt x="325" y="722"/>
                      <a:pt x="325" y="723"/>
                    </a:cubicBezTo>
                    <a:cubicBezTo>
                      <a:pt x="324" y="734"/>
                      <a:pt x="323" y="745"/>
                      <a:pt x="322" y="755"/>
                    </a:cubicBezTo>
                    <a:cubicBezTo>
                      <a:pt x="322" y="758"/>
                      <a:pt x="322" y="761"/>
                      <a:pt x="322" y="764"/>
                    </a:cubicBezTo>
                    <a:cubicBezTo>
                      <a:pt x="321" y="771"/>
                      <a:pt x="320" y="779"/>
                      <a:pt x="320" y="786"/>
                    </a:cubicBezTo>
                    <a:cubicBezTo>
                      <a:pt x="320" y="797"/>
                      <a:pt x="321" y="808"/>
                      <a:pt x="321" y="819"/>
                    </a:cubicBezTo>
                    <a:close/>
                    <a:moveTo>
                      <a:pt x="314" y="832"/>
                    </a:moveTo>
                    <a:cubicBezTo>
                      <a:pt x="314" y="851"/>
                      <a:pt x="315" y="869"/>
                      <a:pt x="315" y="888"/>
                    </a:cubicBezTo>
                    <a:cubicBezTo>
                      <a:pt x="315" y="894"/>
                      <a:pt x="315" y="900"/>
                      <a:pt x="315" y="906"/>
                    </a:cubicBezTo>
                    <a:cubicBezTo>
                      <a:pt x="316" y="917"/>
                      <a:pt x="317" y="928"/>
                      <a:pt x="318" y="939"/>
                    </a:cubicBezTo>
                    <a:cubicBezTo>
                      <a:pt x="319" y="952"/>
                      <a:pt x="320" y="965"/>
                      <a:pt x="322" y="977"/>
                    </a:cubicBezTo>
                    <a:cubicBezTo>
                      <a:pt x="324" y="985"/>
                      <a:pt x="325" y="992"/>
                      <a:pt x="326" y="1000"/>
                    </a:cubicBezTo>
                    <a:cubicBezTo>
                      <a:pt x="326" y="1000"/>
                      <a:pt x="326" y="1000"/>
                      <a:pt x="326" y="1000"/>
                    </a:cubicBezTo>
                    <a:cubicBezTo>
                      <a:pt x="326" y="1000"/>
                      <a:pt x="326" y="1000"/>
                      <a:pt x="326" y="1000"/>
                    </a:cubicBezTo>
                    <a:cubicBezTo>
                      <a:pt x="326" y="1000"/>
                      <a:pt x="326" y="1000"/>
                      <a:pt x="326" y="1000"/>
                    </a:cubicBezTo>
                    <a:cubicBezTo>
                      <a:pt x="324" y="991"/>
                      <a:pt x="321" y="983"/>
                      <a:pt x="320" y="975"/>
                    </a:cubicBezTo>
                    <a:cubicBezTo>
                      <a:pt x="317" y="962"/>
                      <a:pt x="316" y="948"/>
                      <a:pt x="314" y="935"/>
                    </a:cubicBezTo>
                    <a:cubicBezTo>
                      <a:pt x="313" y="924"/>
                      <a:pt x="312" y="913"/>
                      <a:pt x="312" y="902"/>
                    </a:cubicBezTo>
                    <a:cubicBezTo>
                      <a:pt x="311" y="891"/>
                      <a:pt x="311" y="880"/>
                      <a:pt x="310" y="868"/>
                    </a:cubicBezTo>
                    <a:cubicBezTo>
                      <a:pt x="309" y="851"/>
                      <a:pt x="309" y="834"/>
                      <a:pt x="310" y="817"/>
                    </a:cubicBezTo>
                    <a:cubicBezTo>
                      <a:pt x="312" y="796"/>
                      <a:pt x="314" y="775"/>
                      <a:pt x="316" y="754"/>
                    </a:cubicBezTo>
                    <a:cubicBezTo>
                      <a:pt x="316" y="745"/>
                      <a:pt x="318" y="736"/>
                      <a:pt x="320" y="728"/>
                    </a:cubicBezTo>
                    <a:cubicBezTo>
                      <a:pt x="320" y="734"/>
                      <a:pt x="319" y="740"/>
                      <a:pt x="318" y="745"/>
                    </a:cubicBezTo>
                    <a:cubicBezTo>
                      <a:pt x="317" y="757"/>
                      <a:pt x="315" y="769"/>
                      <a:pt x="315" y="781"/>
                    </a:cubicBezTo>
                    <a:cubicBezTo>
                      <a:pt x="314" y="798"/>
                      <a:pt x="314" y="815"/>
                      <a:pt x="314" y="832"/>
                    </a:cubicBezTo>
                    <a:close/>
                    <a:moveTo>
                      <a:pt x="327" y="987"/>
                    </a:moveTo>
                    <a:cubicBezTo>
                      <a:pt x="327" y="987"/>
                      <a:pt x="327" y="987"/>
                      <a:pt x="327" y="987"/>
                    </a:cubicBezTo>
                    <a:cubicBezTo>
                      <a:pt x="327" y="987"/>
                      <a:pt x="327" y="987"/>
                      <a:pt x="327" y="987"/>
                    </a:cubicBezTo>
                    <a:close/>
                    <a:moveTo>
                      <a:pt x="328" y="998"/>
                    </a:moveTo>
                    <a:cubicBezTo>
                      <a:pt x="328" y="997"/>
                      <a:pt x="328" y="997"/>
                      <a:pt x="328" y="997"/>
                    </a:cubicBezTo>
                    <a:cubicBezTo>
                      <a:pt x="328" y="997"/>
                      <a:pt x="328" y="997"/>
                      <a:pt x="329" y="998"/>
                    </a:cubicBezTo>
                    <a:lnTo>
                      <a:pt x="328" y="998"/>
                    </a:lnTo>
                    <a:close/>
                    <a:moveTo>
                      <a:pt x="329" y="1001"/>
                    </a:moveTo>
                    <a:cubicBezTo>
                      <a:pt x="329" y="1001"/>
                      <a:pt x="329" y="1001"/>
                      <a:pt x="329" y="1000"/>
                    </a:cubicBezTo>
                    <a:cubicBezTo>
                      <a:pt x="329" y="1000"/>
                      <a:pt x="329" y="1000"/>
                      <a:pt x="329" y="1000"/>
                    </a:cubicBezTo>
                    <a:cubicBezTo>
                      <a:pt x="329" y="1001"/>
                      <a:pt x="329" y="1001"/>
                      <a:pt x="329" y="1001"/>
                    </a:cubicBezTo>
                    <a:close/>
                    <a:moveTo>
                      <a:pt x="330" y="988"/>
                    </a:moveTo>
                    <a:cubicBezTo>
                      <a:pt x="330" y="989"/>
                      <a:pt x="330" y="989"/>
                      <a:pt x="330" y="990"/>
                    </a:cubicBezTo>
                    <a:cubicBezTo>
                      <a:pt x="330" y="991"/>
                      <a:pt x="330" y="991"/>
                      <a:pt x="330" y="992"/>
                    </a:cubicBezTo>
                    <a:cubicBezTo>
                      <a:pt x="330" y="992"/>
                      <a:pt x="330" y="992"/>
                      <a:pt x="330" y="992"/>
                    </a:cubicBezTo>
                    <a:cubicBezTo>
                      <a:pt x="330" y="991"/>
                      <a:pt x="330" y="991"/>
                      <a:pt x="330" y="990"/>
                    </a:cubicBezTo>
                    <a:cubicBezTo>
                      <a:pt x="330" y="989"/>
                      <a:pt x="330" y="989"/>
                      <a:pt x="329" y="988"/>
                    </a:cubicBezTo>
                    <a:cubicBezTo>
                      <a:pt x="329" y="988"/>
                      <a:pt x="329" y="987"/>
                      <a:pt x="329" y="986"/>
                    </a:cubicBezTo>
                    <a:cubicBezTo>
                      <a:pt x="329" y="986"/>
                      <a:pt x="329" y="985"/>
                      <a:pt x="329" y="984"/>
                    </a:cubicBezTo>
                    <a:cubicBezTo>
                      <a:pt x="329" y="984"/>
                      <a:pt x="329" y="983"/>
                      <a:pt x="329" y="983"/>
                    </a:cubicBezTo>
                    <a:cubicBezTo>
                      <a:pt x="329" y="983"/>
                      <a:pt x="329" y="982"/>
                      <a:pt x="329" y="982"/>
                    </a:cubicBezTo>
                    <a:cubicBezTo>
                      <a:pt x="329" y="981"/>
                      <a:pt x="328" y="980"/>
                      <a:pt x="328" y="978"/>
                    </a:cubicBezTo>
                    <a:cubicBezTo>
                      <a:pt x="327" y="968"/>
                      <a:pt x="326" y="957"/>
                      <a:pt x="326" y="947"/>
                    </a:cubicBezTo>
                    <a:cubicBezTo>
                      <a:pt x="325" y="934"/>
                      <a:pt x="323" y="920"/>
                      <a:pt x="323" y="907"/>
                    </a:cubicBezTo>
                    <a:cubicBezTo>
                      <a:pt x="322" y="888"/>
                      <a:pt x="323" y="870"/>
                      <a:pt x="323" y="852"/>
                    </a:cubicBezTo>
                    <a:cubicBezTo>
                      <a:pt x="324" y="831"/>
                      <a:pt x="324" y="811"/>
                      <a:pt x="323" y="791"/>
                    </a:cubicBezTo>
                    <a:cubicBezTo>
                      <a:pt x="322" y="788"/>
                      <a:pt x="323" y="784"/>
                      <a:pt x="323" y="781"/>
                    </a:cubicBezTo>
                    <a:cubicBezTo>
                      <a:pt x="323" y="773"/>
                      <a:pt x="324" y="764"/>
                      <a:pt x="324" y="756"/>
                    </a:cubicBezTo>
                    <a:cubicBezTo>
                      <a:pt x="325" y="752"/>
                      <a:pt x="325" y="747"/>
                      <a:pt x="325" y="743"/>
                    </a:cubicBezTo>
                    <a:cubicBezTo>
                      <a:pt x="326" y="743"/>
                      <a:pt x="326" y="743"/>
                      <a:pt x="326" y="743"/>
                    </a:cubicBezTo>
                    <a:cubicBezTo>
                      <a:pt x="325" y="766"/>
                      <a:pt x="326" y="788"/>
                      <a:pt x="326" y="810"/>
                    </a:cubicBezTo>
                    <a:cubicBezTo>
                      <a:pt x="326" y="817"/>
                      <a:pt x="327" y="825"/>
                      <a:pt x="327" y="832"/>
                    </a:cubicBezTo>
                    <a:cubicBezTo>
                      <a:pt x="327" y="845"/>
                      <a:pt x="326" y="857"/>
                      <a:pt x="326" y="870"/>
                    </a:cubicBezTo>
                    <a:cubicBezTo>
                      <a:pt x="326" y="894"/>
                      <a:pt x="326" y="918"/>
                      <a:pt x="326" y="941"/>
                    </a:cubicBezTo>
                    <a:cubicBezTo>
                      <a:pt x="327" y="948"/>
                      <a:pt x="327" y="956"/>
                      <a:pt x="328" y="963"/>
                    </a:cubicBezTo>
                    <a:cubicBezTo>
                      <a:pt x="328" y="969"/>
                      <a:pt x="328" y="976"/>
                      <a:pt x="329" y="982"/>
                    </a:cubicBezTo>
                    <a:cubicBezTo>
                      <a:pt x="329" y="982"/>
                      <a:pt x="329" y="982"/>
                      <a:pt x="329" y="983"/>
                    </a:cubicBezTo>
                    <a:cubicBezTo>
                      <a:pt x="329" y="983"/>
                      <a:pt x="329" y="984"/>
                      <a:pt x="329" y="984"/>
                    </a:cubicBezTo>
                    <a:cubicBezTo>
                      <a:pt x="329" y="985"/>
                      <a:pt x="329" y="986"/>
                      <a:pt x="329" y="986"/>
                    </a:cubicBezTo>
                    <a:cubicBezTo>
                      <a:pt x="329" y="987"/>
                      <a:pt x="329" y="988"/>
                      <a:pt x="330" y="988"/>
                    </a:cubicBezTo>
                    <a:close/>
                    <a:moveTo>
                      <a:pt x="326" y="737"/>
                    </a:moveTo>
                    <a:cubicBezTo>
                      <a:pt x="326" y="737"/>
                      <a:pt x="326" y="737"/>
                      <a:pt x="326" y="737"/>
                    </a:cubicBezTo>
                    <a:cubicBezTo>
                      <a:pt x="327" y="737"/>
                      <a:pt x="327" y="737"/>
                      <a:pt x="327" y="737"/>
                    </a:cubicBezTo>
                    <a:lnTo>
                      <a:pt x="326" y="737"/>
                    </a:lnTo>
                    <a:close/>
                    <a:moveTo>
                      <a:pt x="329" y="695"/>
                    </a:moveTo>
                    <a:cubicBezTo>
                      <a:pt x="327" y="696"/>
                      <a:pt x="326" y="695"/>
                      <a:pt x="325" y="693"/>
                    </a:cubicBezTo>
                    <a:cubicBezTo>
                      <a:pt x="324" y="690"/>
                      <a:pt x="322" y="687"/>
                      <a:pt x="320" y="684"/>
                    </a:cubicBezTo>
                    <a:cubicBezTo>
                      <a:pt x="317" y="679"/>
                      <a:pt x="314" y="675"/>
                      <a:pt x="311" y="670"/>
                    </a:cubicBezTo>
                    <a:cubicBezTo>
                      <a:pt x="311" y="670"/>
                      <a:pt x="311" y="670"/>
                      <a:pt x="311" y="670"/>
                    </a:cubicBezTo>
                    <a:cubicBezTo>
                      <a:pt x="311" y="670"/>
                      <a:pt x="311" y="670"/>
                      <a:pt x="311" y="670"/>
                    </a:cubicBezTo>
                    <a:cubicBezTo>
                      <a:pt x="311" y="670"/>
                      <a:pt x="311" y="670"/>
                      <a:pt x="311" y="670"/>
                    </a:cubicBezTo>
                    <a:cubicBezTo>
                      <a:pt x="313" y="670"/>
                      <a:pt x="314" y="671"/>
                      <a:pt x="316" y="671"/>
                    </a:cubicBezTo>
                    <a:cubicBezTo>
                      <a:pt x="329" y="675"/>
                      <a:pt x="342" y="678"/>
                      <a:pt x="355" y="677"/>
                    </a:cubicBezTo>
                    <a:cubicBezTo>
                      <a:pt x="358" y="677"/>
                      <a:pt x="361" y="676"/>
                      <a:pt x="363" y="677"/>
                    </a:cubicBezTo>
                    <a:cubicBezTo>
                      <a:pt x="371" y="681"/>
                      <a:pt x="378" y="685"/>
                      <a:pt x="386" y="689"/>
                    </a:cubicBezTo>
                    <a:cubicBezTo>
                      <a:pt x="386" y="689"/>
                      <a:pt x="386" y="689"/>
                      <a:pt x="385" y="689"/>
                    </a:cubicBezTo>
                    <a:cubicBezTo>
                      <a:pt x="376" y="690"/>
                      <a:pt x="366" y="690"/>
                      <a:pt x="356" y="691"/>
                    </a:cubicBezTo>
                    <a:cubicBezTo>
                      <a:pt x="347" y="692"/>
                      <a:pt x="338" y="694"/>
                      <a:pt x="329" y="695"/>
                    </a:cubicBezTo>
                    <a:close/>
                    <a:moveTo>
                      <a:pt x="361" y="695"/>
                    </a:moveTo>
                    <a:cubicBezTo>
                      <a:pt x="360" y="695"/>
                      <a:pt x="360" y="695"/>
                      <a:pt x="360" y="695"/>
                    </a:cubicBezTo>
                    <a:cubicBezTo>
                      <a:pt x="360" y="695"/>
                      <a:pt x="360" y="695"/>
                      <a:pt x="360" y="695"/>
                    </a:cubicBezTo>
                    <a:cubicBezTo>
                      <a:pt x="359" y="695"/>
                      <a:pt x="357" y="695"/>
                      <a:pt x="356" y="695"/>
                    </a:cubicBezTo>
                    <a:cubicBezTo>
                      <a:pt x="355" y="695"/>
                      <a:pt x="354" y="695"/>
                      <a:pt x="353" y="695"/>
                    </a:cubicBezTo>
                    <a:cubicBezTo>
                      <a:pt x="352" y="696"/>
                      <a:pt x="351" y="696"/>
                      <a:pt x="350" y="696"/>
                    </a:cubicBezTo>
                    <a:cubicBezTo>
                      <a:pt x="349" y="696"/>
                      <a:pt x="347" y="696"/>
                      <a:pt x="346" y="697"/>
                    </a:cubicBezTo>
                    <a:cubicBezTo>
                      <a:pt x="346" y="697"/>
                      <a:pt x="345" y="697"/>
                      <a:pt x="344" y="697"/>
                    </a:cubicBezTo>
                    <a:cubicBezTo>
                      <a:pt x="344" y="697"/>
                      <a:pt x="344" y="697"/>
                      <a:pt x="344" y="697"/>
                    </a:cubicBezTo>
                    <a:cubicBezTo>
                      <a:pt x="344" y="697"/>
                      <a:pt x="344" y="697"/>
                      <a:pt x="344" y="697"/>
                    </a:cubicBezTo>
                    <a:cubicBezTo>
                      <a:pt x="343" y="697"/>
                      <a:pt x="343" y="697"/>
                      <a:pt x="342" y="697"/>
                    </a:cubicBezTo>
                    <a:cubicBezTo>
                      <a:pt x="341" y="697"/>
                      <a:pt x="340" y="697"/>
                      <a:pt x="339" y="697"/>
                    </a:cubicBezTo>
                    <a:cubicBezTo>
                      <a:pt x="338" y="698"/>
                      <a:pt x="338" y="698"/>
                      <a:pt x="337" y="698"/>
                    </a:cubicBezTo>
                    <a:cubicBezTo>
                      <a:pt x="337" y="698"/>
                      <a:pt x="337" y="698"/>
                      <a:pt x="337" y="698"/>
                    </a:cubicBezTo>
                    <a:cubicBezTo>
                      <a:pt x="337" y="698"/>
                      <a:pt x="337" y="698"/>
                      <a:pt x="337" y="698"/>
                    </a:cubicBezTo>
                    <a:cubicBezTo>
                      <a:pt x="338" y="698"/>
                      <a:pt x="338" y="698"/>
                      <a:pt x="339" y="697"/>
                    </a:cubicBezTo>
                    <a:cubicBezTo>
                      <a:pt x="340" y="697"/>
                      <a:pt x="341" y="697"/>
                      <a:pt x="342" y="697"/>
                    </a:cubicBezTo>
                    <a:cubicBezTo>
                      <a:pt x="343" y="697"/>
                      <a:pt x="343" y="697"/>
                      <a:pt x="344" y="697"/>
                    </a:cubicBezTo>
                    <a:cubicBezTo>
                      <a:pt x="344" y="697"/>
                      <a:pt x="344" y="697"/>
                      <a:pt x="344" y="697"/>
                    </a:cubicBezTo>
                    <a:cubicBezTo>
                      <a:pt x="344" y="697"/>
                      <a:pt x="344" y="697"/>
                      <a:pt x="344" y="697"/>
                    </a:cubicBezTo>
                    <a:cubicBezTo>
                      <a:pt x="345" y="697"/>
                      <a:pt x="346" y="697"/>
                      <a:pt x="346" y="696"/>
                    </a:cubicBezTo>
                    <a:cubicBezTo>
                      <a:pt x="347" y="696"/>
                      <a:pt x="349" y="696"/>
                      <a:pt x="350" y="696"/>
                    </a:cubicBezTo>
                    <a:cubicBezTo>
                      <a:pt x="351" y="696"/>
                      <a:pt x="352" y="696"/>
                      <a:pt x="353" y="695"/>
                    </a:cubicBezTo>
                    <a:cubicBezTo>
                      <a:pt x="354" y="695"/>
                      <a:pt x="355" y="695"/>
                      <a:pt x="356" y="695"/>
                    </a:cubicBezTo>
                    <a:cubicBezTo>
                      <a:pt x="357" y="695"/>
                      <a:pt x="358" y="695"/>
                      <a:pt x="360" y="695"/>
                    </a:cubicBezTo>
                    <a:cubicBezTo>
                      <a:pt x="360" y="695"/>
                      <a:pt x="360" y="695"/>
                      <a:pt x="360" y="695"/>
                    </a:cubicBezTo>
                    <a:cubicBezTo>
                      <a:pt x="360" y="695"/>
                      <a:pt x="360" y="695"/>
                      <a:pt x="360" y="695"/>
                    </a:cubicBezTo>
                    <a:cubicBezTo>
                      <a:pt x="360" y="695"/>
                      <a:pt x="360" y="695"/>
                      <a:pt x="361" y="695"/>
                    </a:cubicBezTo>
                    <a:close/>
                    <a:moveTo>
                      <a:pt x="332" y="702"/>
                    </a:moveTo>
                    <a:cubicBezTo>
                      <a:pt x="332" y="702"/>
                      <a:pt x="331" y="702"/>
                      <a:pt x="331" y="702"/>
                    </a:cubicBezTo>
                    <a:cubicBezTo>
                      <a:pt x="331" y="702"/>
                      <a:pt x="332" y="702"/>
                      <a:pt x="332" y="702"/>
                    </a:cubicBezTo>
                    <a:cubicBezTo>
                      <a:pt x="332" y="702"/>
                      <a:pt x="333" y="702"/>
                      <a:pt x="333" y="702"/>
                    </a:cubicBezTo>
                    <a:cubicBezTo>
                      <a:pt x="336" y="701"/>
                      <a:pt x="338" y="701"/>
                      <a:pt x="341" y="701"/>
                    </a:cubicBezTo>
                    <a:cubicBezTo>
                      <a:pt x="341" y="701"/>
                      <a:pt x="341" y="701"/>
                      <a:pt x="341" y="701"/>
                    </a:cubicBezTo>
                    <a:cubicBezTo>
                      <a:pt x="341" y="701"/>
                      <a:pt x="342" y="700"/>
                      <a:pt x="342" y="700"/>
                    </a:cubicBezTo>
                    <a:cubicBezTo>
                      <a:pt x="353" y="700"/>
                      <a:pt x="364" y="699"/>
                      <a:pt x="375" y="698"/>
                    </a:cubicBezTo>
                    <a:cubicBezTo>
                      <a:pt x="379" y="698"/>
                      <a:pt x="383" y="698"/>
                      <a:pt x="387" y="699"/>
                    </a:cubicBezTo>
                    <a:cubicBezTo>
                      <a:pt x="391" y="699"/>
                      <a:pt x="395" y="700"/>
                      <a:pt x="399" y="701"/>
                    </a:cubicBezTo>
                    <a:cubicBezTo>
                      <a:pt x="403" y="701"/>
                      <a:pt x="407" y="702"/>
                      <a:pt x="411" y="702"/>
                    </a:cubicBezTo>
                    <a:cubicBezTo>
                      <a:pt x="417" y="701"/>
                      <a:pt x="423" y="704"/>
                      <a:pt x="429" y="706"/>
                    </a:cubicBezTo>
                    <a:cubicBezTo>
                      <a:pt x="424" y="706"/>
                      <a:pt x="419" y="706"/>
                      <a:pt x="414" y="705"/>
                    </a:cubicBezTo>
                    <a:cubicBezTo>
                      <a:pt x="407" y="705"/>
                      <a:pt x="399" y="705"/>
                      <a:pt x="392" y="703"/>
                    </a:cubicBezTo>
                    <a:cubicBezTo>
                      <a:pt x="383" y="702"/>
                      <a:pt x="373" y="701"/>
                      <a:pt x="364" y="701"/>
                    </a:cubicBezTo>
                    <a:cubicBezTo>
                      <a:pt x="356" y="701"/>
                      <a:pt x="348" y="701"/>
                      <a:pt x="341" y="701"/>
                    </a:cubicBezTo>
                    <a:cubicBezTo>
                      <a:pt x="341" y="701"/>
                      <a:pt x="341" y="701"/>
                      <a:pt x="341" y="701"/>
                    </a:cubicBezTo>
                    <a:cubicBezTo>
                      <a:pt x="338" y="701"/>
                      <a:pt x="336" y="701"/>
                      <a:pt x="333" y="702"/>
                    </a:cubicBezTo>
                    <a:cubicBezTo>
                      <a:pt x="333" y="702"/>
                      <a:pt x="332" y="702"/>
                      <a:pt x="332" y="702"/>
                    </a:cubicBezTo>
                    <a:close/>
                    <a:moveTo>
                      <a:pt x="336" y="715"/>
                    </a:moveTo>
                    <a:cubicBezTo>
                      <a:pt x="343" y="716"/>
                      <a:pt x="349" y="717"/>
                      <a:pt x="355" y="718"/>
                    </a:cubicBezTo>
                    <a:cubicBezTo>
                      <a:pt x="362" y="720"/>
                      <a:pt x="369" y="720"/>
                      <a:pt x="376" y="721"/>
                    </a:cubicBezTo>
                    <a:cubicBezTo>
                      <a:pt x="384" y="721"/>
                      <a:pt x="391" y="722"/>
                      <a:pt x="398" y="723"/>
                    </a:cubicBezTo>
                    <a:cubicBezTo>
                      <a:pt x="407" y="723"/>
                      <a:pt x="415" y="724"/>
                      <a:pt x="424" y="725"/>
                    </a:cubicBezTo>
                    <a:cubicBezTo>
                      <a:pt x="424" y="725"/>
                      <a:pt x="424" y="725"/>
                      <a:pt x="424" y="725"/>
                    </a:cubicBezTo>
                    <a:cubicBezTo>
                      <a:pt x="414" y="727"/>
                      <a:pt x="405" y="729"/>
                      <a:pt x="396" y="731"/>
                    </a:cubicBezTo>
                    <a:cubicBezTo>
                      <a:pt x="385" y="734"/>
                      <a:pt x="375" y="738"/>
                      <a:pt x="367" y="746"/>
                    </a:cubicBezTo>
                    <a:cubicBezTo>
                      <a:pt x="364" y="749"/>
                      <a:pt x="360" y="752"/>
                      <a:pt x="357" y="753"/>
                    </a:cubicBezTo>
                    <a:cubicBezTo>
                      <a:pt x="350" y="742"/>
                      <a:pt x="337" y="718"/>
                      <a:pt x="336" y="715"/>
                    </a:cubicBezTo>
                    <a:close/>
                    <a:moveTo>
                      <a:pt x="387" y="1059"/>
                    </a:moveTo>
                    <a:cubicBezTo>
                      <a:pt x="387" y="1059"/>
                      <a:pt x="387" y="1058"/>
                      <a:pt x="387" y="1058"/>
                    </a:cubicBezTo>
                    <a:cubicBezTo>
                      <a:pt x="386" y="1058"/>
                      <a:pt x="386" y="1057"/>
                      <a:pt x="386" y="1057"/>
                    </a:cubicBezTo>
                    <a:cubicBezTo>
                      <a:pt x="386" y="1057"/>
                      <a:pt x="386" y="1056"/>
                      <a:pt x="386" y="1056"/>
                    </a:cubicBezTo>
                    <a:cubicBezTo>
                      <a:pt x="386" y="1056"/>
                      <a:pt x="385" y="1055"/>
                      <a:pt x="385" y="1055"/>
                    </a:cubicBezTo>
                    <a:cubicBezTo>
                      <a:pt x="385" y="1054"/>
                      <a:pt x="385" y="1054"/>
                      <a:pt x="385" y="1054"/>
                    </a:cubicBezTo>
                    <a:cubicBezTo>
                      <a:pt x="385" y="1053"/>
                      <a:pt x="384" y="1053"/>
                      <a:pt x="384" y="1053"/>
                    </a:cubicBezTo>
                    <a:cubicBezTo>
                      <a:pt x="384" y="1053"/>
                      <a:pt x="384" y="1053"/>
                      <a:pt x="384" y="1053"/>
                    </a:cubicBezTo>
                    <a:cubicBezTo>
                      <a:pt x="382" y="1047"/>
                      <a:pt x="379" y="1042"/>
                      <a:pt x="377" y="1037"/>
                    </a:cubicBezTo>
                    <a:cubicBezTo>
                      <a:pt x="373" y="1024"/>
                      <a:pt x="369" y="1012"/>
                      <a:pt x="365" y="999"/>
                    </a:cubicBezTo>
                    <a:cubicBezTo>
                      <a:pt x="360" y="984"/>
                      <a:pt x="355" y="968"/>
                      <a:pt x="353" y="952"/>
                    </a:cubicBezTo>
                    <a:cubicBezTo>
                      <a:pt x="351" y="939"/>
                      <a:pt x="351" y="927"/>
                      <a:pt x="349" y="914"/>
                    </a:cubicBezTo>
                    <a:cubicBezTo>
                      <a:pt x="348" y="904"/>
                      <a:pt x="347" y="894"/>
                      <a:pt x="346" y="883"/>
                    </a:cubicBezTo>
                    <a:cubicBezTo>
                      <a:pt x="346" y="865"/>
                      <a:pt x="345" y="846"/>
                      <a:pt x="345" y="827"/>
                    </a:cubicBezTo>
                    <a:cubicBezTo>
                      <a:pt x="344" y="810"/>
                      <a:pt x="345" y="794"/>
                      <a:pt x="348" y="777"/>
                    </a:cubicBezTo>
                    <a:cubicBezTo>
                      <a:pt x="349" y="774"/>
                      <a:pt x="349" y="770"/>
                      <a:pt x="350" y="766"/>
                    </a:cubicBezTo>
                    <a:cubicBezTo>
                      <a:pt x="351" y="767"/>
                      <a:pt x="351" y="767"/>
                      <a:pt x="351" y="768"/>
                    </a:cubicBezTo>
                    <a:cubicBezTo>
                      <a:pt x="350" y="783"/>
                      <a:pt x="350" y="798"/>
                      <a:pt x="350" y="813"/>
                    </a:cubicBezTo>
                    <a:cubicBezTo>
                      <a:pt x="349" y="824"/>
                      <a:pt x="348" y="835"/>
                      <a:pt x="349" y="846"/>
                    </a:cubicBezTo>
                    <a:cubicBezTo>
                      <a:pt x="350" y="866"/>
                      <a:pt x="351" y="886"/>
                      <a:pt x="353" y="906"/>
                    </a:cubicBezTo>
                    <a:cubicBezTo>
                      <a:pt x="354" y="919"/>
                      <a:pt x="356" y="932"/>
                      <a:pt x="359" y="945"/>
                    </a:cubicBezTo>
                    <a:cubicBezTo>
                      <a:pt x="362" y="964"/>
                      <a:pt x="366" y="983"/>
                      <a:pt x="370" y="1002"/>
                    </a:cubicBezTo>
                    <a:cubicBezTo>
                      <a:pt x="373" y="1015"/>
                      <a:pt x="377" y="1027"/>
                      <a:pt x="381" y="1039"/>
                    </a:cubicBezTo>
                    <a:cubicBezTo>
                      <a:pt x="382" y="1044"/>
                      <a:pt x="383" y="1048"/>
                      <a:pt x="384" y="1053"/>
                    </a:cubicBezTo>
                    <a:cubicBezTo>
                      <a:pt x="384" y="1053"/>
                      <a:pt x="384" y="1053"/>
                      <a:pt x="384" y="1053"/>
                    </a:cubicBezTo>
                    <a:cubicBezTo>
                      <a:pt x="385" y="1053"/>
                      <a:pt x="385" y="1053"/>
                      <a:pt x="385" y="1054"/>
                    </a:cubicBezTo>
                    <a:cubicBezTo>
                      <a:pt x="385" y="1054"/>
                      <a:pt x="385" y="1054"/>
                      <a:pt x="385" y="1055"/>
                    </a:cubicBezTo>
                    <a:cubicBezTo>
                      <a:pt x="385" y="1055"/>
                      <a:pt x="386" y="1056"/>
                      <a:pt x="386" y="1056"/>
                    </a:cubicBezTo>
                    <a:cubicBezTo>
                      <a:pt x="386" y="1056"/>
                      <a:pt x="386" y="1057"/>
                      <a:pt x="386" y="1057"/>
                    </a:cubicBezTo>
                    <a:cubicBezTo>
                      <a:pt x="386" y="1057"/>
                      <a:pt x="386" y="1058"/>
                      <a:pt x="387" y="1058"/>
                    </a:cubicBezTo>
                    <a:cubicBezTo>
                      <a:pt x="387" y="1058"/>
                      <a:pt x="387" y="1059"/>
                      <a:pt x="387" y="1059"/>
                    </a:cubicBezTo>
                    <a:cubicBezTo>
                      <a:pt x="387" y="1059"/>
                      <a:pt x="387" y="1059"/>
                      <a:pt x="387" y="1059"/>
                    </a:cubicBezTo>
                    <a:close/>
                    <a:moveTo>
                      <a:pt x="388" y="1039"/>
                    </a:moveTo>
                    <a:cubicBezTo>
                      <a:pt x="388" y="1038"/>
                      <a:pt x="388" y="1038"/>
                      <a:pt x="388" y="1037"/>
                    </a:cubicBezTo>
                    <a:cubicBezTo>
                      <a:pt x="388" y="1036"/>
                      <a:pt x="388" y="1036"/>
                      <a:pt x="388" y="1035"/>
                    </a:cubicBezTo>
                    <a:cubicBezTo>
                      <a:pt x="388" y="1035"/>
                      <a:pt x="388" y="1035"/>
                      <a:pt x="387" y="1035"/>
                    </a:cubicBezTo>
                    <a:cubicBezTo>
                      <a:pt x="386" y="1029"/>
                      <a:pt x="385" y="1023"/>
                      <a:pt x="384" y="1017"/>
                    </a:cubicBezTo>
                    <a:cubicBezTo>
                      <a:pt x="383" y="1006"/>
                      <a:pt x="382" y="995"/>
                      <a:pt x="380" y="984"/>
                    </a:cubicBezTo>
                    <a:cubicBezTo>
                      <a:pt x="379" y="979"/>
                      <a:pt x="378" y="974"/>
                      <a:pt x="378" y="969"/>
                    </a:cubicBezTo>
                    <a:cubicBezTo>
                      <a:pt x="377" y="965"/>
                      <a:pt x="377" y="962"/>
                      <a:pt x="377" y="959"/>
                    </a:cubicBezTo>
                    <a:cubicBezTo>
                      <a:pt x="376" y="954"/>
                      <a:pt x="375" y="949"/>
                      <a:pt x="375" y="944"/>
                    </a:cubicBezTo>
                    <a:cubicBezTo>
                      <a:pt x="374" y="929"/>
                      <a:pt x="373" y="914"/>
                      <a:pt x="373" y="899"/>
                    </a:cubicBezTo>
                    <a:cubicBezTo>
                      <a:pt x="372" y="894"/>
                      <a:pt x="372" y="890"/>
                      <a:pt x="372" y="885"/>
                    </a:cubicBezTo>
                    <a:cubicBezTo>
                      <a:pt x="372" y="885"/>
                      <a:pt x="372" y="885"/>
                      <a:pt x="372" y="885"/>
                    </a:cubicBezTo>
                    <a:cubicBezTo>
                      <a:pt x="372" y="884"/>
                      <a:pt x="372" y="883"/>
                      <a:pt x="372" y="881"/>
                    </a:cubicBezTo>
                    <a:cubicBezTo>
                      <a:pt x="372" y="881"/>
                      <a:pt x="372" y="880"/>
                      <a:pt x="372" y="880"/>
                    </a:cubicBezTo>
                    <a:cubicBezTo>
                      <a:pt x="372" y="879"/>
                      <a:pt x="372" y="878"/>
                      <a:pt x="372" y="878"/>
                    </a:cubicBezTo>
                    <a:cubicBezTo>
                      <a:pt x="372" y="878"/>
                      <a:pt x="372" y="877"/>
                      <a:pt x="371" y="877"/>
                    </a:cubicBezTo>
                    <a:cubicBezTo>
                      <a:pt x="372" y="877"/>
                      <a:pt x="372" y="878"/>
                      <a:pt x="372" y="878"/>
                    </a:cubicBezTo>
                    <a:cubicBezTo>
                      <a:pt x="372" y="878"/>
                      <a:pt x="372" y="879"/>
                      <a:pt x="372" y="880"/>
                    </a:cubicBezTo>
                    <a:cubicBezTo>
                      <a:pt x="372" y="880"/>
                      <a:pt x="372" y="881"/>
                      <a:pt x="372" y="881"/>
                    </a:cubicBezTo>
                    <a:cubicBezTo>
                      <a:pt x="372" y="883"/>
                      <a:pt x="372" y="884"/>
                      <a:pt x="372" y="885"/>
                    </a:cubicBezTo>
                    <a:cubicBezTo>
                      <a:pt x="372" y="885"/>
                      <a:pt x="372" y="885"/>
                      <a:pt x="372" y="885"/>
                    </a:cubicBezTo>
                    <a:cubicBezTo>
                      <a:pt x="375" y="895"/>
                      <a:pt x="375" y="904"/>
                      <a:pt x="375" y="914"/>
                    </a:cubicBezTo>
                    <a:cubicBezTo>
                      <a:pt x="376" y="925"/>
                      <a:pt x="377" y="937"/>
                      <a:pt x="378" y="948"/>
                    </a:cubicBezTo>
                    <a:cubicBezTo>
                      <a:pt x="381" y="968"/>
                      <a:pt x="384" y="988"/>
                      <a:pt x="385" y="1008"/>
                    </a:cubicBezTo>
                    <a:cubicBezTo>
                      <a:pt x="386" y="1017"/>
                      <a:pt x="387" y="1026"/>
                      <a:pt x="387" y="1035"/>
                    </a:cubicBezTo>
                    <a:cubicBezTo>
                      <a:pt x="388" y="1035"/>
                      <a:pt x="388" y="1035"/>
                      <a:pt x="388" y="1035"/>
                    </a:cubicBezTo>
                    <a:cubicBezTo>
                      <a:pt x="388" y="1036"/>
                      <a:pt x="388" y="1036"/>
                      <a:pt x="388" y="1037"/>
                    </a:cubicBezTo>
                    <a:cubicBezTo>
                      <a:pt x="388" y="1038"/>
                      <a:pt x="388" y="1038"/>
                      <a:pt x="388" y="1039"/>
                    </a:cubicBezTo>
                    <a:close/>
                    <a:moveTo>
                      <a:pt x="447" y="1119"/>
                    </a:moveTo>
                    <a:cubicBezTo>
                      <a:pt x="446" y="1119"/>
                      <a:pt x="446" y="1118"/>
                      <a:pt x="446" y="1118"/>
                    </a:cubicBezTo>
                    <a:cubicBezTo>
                      <a:pt x="446" y="1118"/>
                      <a:pt x="446" y="1118"/>
                      <a:pt x="446" y="1118"/>
                    </a:cubicBezTo>
                    <a:cubicBezTo>
                      <a:pt x="445" y="1117"/>
                      <a:pt x="445" y="1116"/>
                      <a:pt x="444" y="1115"/>
                    </a:cubicBezTo>
                    <a:cubicBezTo>
                      <a:pt x="438" y="1104"/>
                      <a:pt x="433" y="1093"/>
                      <a:pt x="428" y="1082"/>
                    </a:cubicBezTo>
                    <a:cubicBezTo>
                      <a:pt x="422" y="1070"/>
                      <a:pt x="416" y="1057"/>
                      <a:pt x="410" y="1044"/>
                    </a:cubicBezTo>
                    <a:cubicBezTo>
                      <a:pt x="410" y="1043"/>
                      <a:pt x="409" y="1042"/>
                      <a:pt x="409" y="1041"/>
                    </a:cubicBezTo>
                    <a:cubicBezTo>
                      <a:pt x="408" y="1041"/>
                      <a:pt x="408" y="1041"/>
                      <a:pt x="408" y="1042"/>
                    </a:cubicBezTo>
                    <a:cubicBezTo>
                      <a:pt x="408" y="1043"/>
                      <a:pt x="409" y="1044"/>
                      <a:pt x="409" y="1046"/>
                    </a:cubicBezTo>
                    <a:cubicBezTo>
                      <a:pt x="414" y="1057"/>
                      <a:pt x="419" y="1068"/>
                      <a:pt x="424" y="1080"/>
                    </a:cubicBezTo>
                    <a:cubicBezTo>
                      <a:pt x="424" y="1080"/>
                      <a:pt x="424" y="1080"/>
                      <a:pt x="424" y="1080"/>
                    </a:cubicBezTo>
                    <a:cubicBezTo>
                      <a:pt x="424" y="1080"/>
                      <a:pt x="424" y="1081"/>
                      <a:pt x="425" y="1081"/>
                    </a:cubicBezTo>
                    <a:cubicBezTo>
                      <a:pt x="425" y="1081"/>
                      <a:pt x="425" y="1082"/>
                      <a:pt x="425" y="1082"/>
                    </a:cubicBezTo>
                    <a:cubicBezTo>
                      <a:pt x="425" y="1082"/>
                      <a:pt x="425" y="1082"/>
                      <a:pt x="425" y="1082"/>
                    </a:cubicBezTo>
                    <a:cubicBezTo>
                      <a:pt x="425" y="1082"/>
                      <a:pt x="425" y="1082"/>
                      <a:pt x="425" y="1082"/>
                    </a:cubicBezTo>
                    <a:cubicBezTo>
                      <a:pt x="425" y="1082"/>
                      <a:pt x="425" y="1081"/>
                      <a:pt x="425" y="1081"/>
                    </a:cubicBezTo>
                    <a:cubicBezTo>
                      <a:pt x="424" y="1081"/>
                      <a:pt x="424" y="1080"/>
                      <a:pt x="424" y="1080"/>
                    </a:cubicBezTo>
                    <a:cubicBezTo>
                      <a:pt x="424" y="1080"/>
                      <a:pt x="424" y="1080"/>
                      <a:pt x="424" y="1080"/>
                    </a:cubicBezTo>
                    <a:cubicBezTo>
                      <a:pt x="416" y="1069"/>
                      <a:pt x="410" y="1057"/>
                      <a:pt x="406" y="1044"/>
                    </a:cubicBezTo>
                    <a:cubicBezTo>
                      <a:pt x="398" y="1024"/>
                      <a:pt x="391" y="1004"/>
                      <a:pt x="388" y="982"/>
                    </a:cubicBezTo>
                    <a:cubicBezTo>
                      <a:pt x="385" y="965"/>
                      <a:pt x="383" y="949"/>
                      <a:pt x="381" y="932"/>
                    </a:cubicBezTo>
                    <a:cubicBezTo>
                      <a:pt x="379" y="919"/>
                      <a:pt x="379" y="906"/>
                      <a:pt x="379" y="893"/>
                    </a:cubicBezTo>
                    <a:cubicBezTo>
                      <a:pt x="379" y="882"/>
                      <a:pt x="380" y="870"/>
                      <a:pt x="380" y="859"/>
                    </a:cubicBezTo>
                    <a:cubicBezTo>
                      <a:pt x="380" y="859"/>
                      <a:pt x="380" y="859"/>
                      <a:pt x="380" y="859"/>
                    </a:cubicBezTo>
                    <a:cubicBezTo>
                      <a:pt x="380" y="858"/>
                      <a:pt x="380" y="858"/>
                      <a:pt x="380" y="858"/>
                    </a:cubicBezTo>
                    <a:cubicBezTo>
                      <a:pt x="380" y="858"/>
                      <a:pt x="380" y="858"/>
                      <a:pt x="380" y="859"/>
                    </a:cubicBezTo>
                    <a:cubicBezTo>
                      <a:pt x="380" y="859"/>
                      <a:pt x="380" y="859"/>
                      <a:pt x="380" y="859"/>
                    </a:cubicBezTo>
                    <a:cubicBezTo>
                      <a:pt x="380" y="863"/>
                      <a:pt x="380" y="867"/>
                      <a:pt x="381" y="871"/>
                    </a:cubicBezTo>
                    <a:cubicBezTo>
                      <a:pt x="382" y="890"/>
                      <a:pt x="383" y="909"/>
                      <a:pt x="384" y="929"/>
                    </a:cubicBezTo>
                    <a:cubicBezTo>
                      <a:pt x="385" y="946"/>
                      <a:pt x="388" y="963"/>
                      <a:pt x="391" y="980"/>
                    </a:cubicBezTo>
                    <a:cubicBezTo>
                      <a:pt x="391" y="981"/>
                      <a:pt x="391" y="983"/>
                      <a:pt x="392" y="985"/>
                    </a:cubicBezTo>
                    <a:cubicBezTo>
                      <a:pt x="392" y="985"/>
                      <a:pt x="393" y="984"/>
                      <a:pt x="393" y="984"/>
                    </a:cubicBezTo>
                    <a:cubicBezTo>
                      <a:pt x="386" y="936"/>
                      <a:pt x="383" y="888"/>
                      <a:pt x="383" y="839"/>
                    </a:cubicBezTo>
                    <a:cubicBezTo>
                      <a:pt x="383" y="847"/>
                      <a:pt x="384" y="855"/>
                      <a:pt x="384" y="863"/>
                    </a:cubicBezTo>
                    <a:cubicBezTo>
                      <a:pt x="385" y="875"/>
                      <a:pt x="387" y="886"/>
                      <a:pt x="388" y="898"/>
                    </a:cubicBezTo>
                    <a:cubicBezTo>
                      <a:pt x="389" y="915"/>
                      <a:pt x="390" y="932"/>
                      <a:pt x="392" y="948"/>
                    </a:cubicBezTo>
                    <a:cubicBezTo>
                      <a:pt x="393" y="960"/>
                      <a:pt x="395" y="972"/>
                      <a:pt x="397" y="983"/>
                    </a:cubicBezTo>
                    <a:cubicBezTo>
                      <a:pt x="398" y="997"/>
                      <a:pt x="401" y="1009"/>
                      <a:pt x="404" y="1022"/>
                    </a:cubicBezTo>
                    <a:cubicBezTo>
                      <a:pt x="409" y="1039"/>
                      <a:pt x="416" y="1054"/>
                      <a:pt x="423" y="1070"/>
                    </a:cubicBezTo>
                    <a:cubicBezTo>
                      <a:pt x="430" y="1085"/>
                      <a:pt x="437" y="1099"/>
                      <a:pt x="445" y="1114"/>
                    </a:cubicBezTo>
                    <a:cubicBezTo>
                      <a:pt x="445" y="1115"/>
                      <a:pt x="446" y="1117"/>
                      <a:pt x="446" y="1118"/>
                    </a:cubicBezTo>
                    <a:cubicBezTo>
                      <a:pt x="446" y="1118"/>
                      <a:pt x="446" y="1118"/>
                      <a:pt x="446" y="1118"/>
                    </a:cubicBezTo>
                    <a:cubicBezTo>
                      <a:pt x="446" y="1118"/>
                      <a:pt x="446" y="1119"/>
                      <a:pt x="447" y="1119"/>
                    </a:cubicBezTo>
                    <a:close/>
                    <a:moveTo>
                      <a:pt x="432" y="1080"/>
                    </a:moveTo>
                    <a:cubicBezTo>
                      <a:pt x="437" y="1090"/>
                      <a:pt x="441" y="1099"/>
                      <a:pt x="445" y="1109"/>
                    </a:cubicBezTo>
                    <a:cubicBezTo>
                      <a:pt x="446" y="1109"/>
                      <a:pt x="446" y="1109"/>
                      <a:pt x="446" y="1109"/>
                    </a:cubicBezTo>
                    <a:cubicBezTo>
                      <a:pt x="446" y="1109"/>
                      <a:pt x="446" y="1110"/>
                      <a:pt x="446" y="1110"/>
                    </a:cubicBezTo>
                    <a:cubicBezTo>
                      <a:pt x="446" y="1110"/>
                      <a:pt x="446" y="1111"/>
                      <a:pt x="447" y="1111"/>
                    </a:cubicBezTo>
                    <a:cubicBezTo>
                      <a:pt x="447" y="1111"/>
                      <a:pt x="447" y="1112"/>
                      <a:pt x="447" y="1112"/>
                    </a:cubicBezTo>
                    <a:cubicBezTo>
                      <a:pt x="447" y="1112"/>
                      <a:pt x="447" y="1112"/>
                      <a:pt x="447" y="1112"/>
                    </a:cubicBezTo>
                    <a:cubicBezTo>
                      <a:pt x="447" y="1112"/>
                      <a:pt x="447" y="1112"/>
                      <a:pt x="447" y="1112"/>
                    </a:cubicBezTo>
                    <a:cubicBezTo>
                      <a:pt x="447" y="1112"/>
                      <a:pt x="447" y="1111"/>
                      <a:pt x="447" y="1111"/>
                    </a:cubicBezTo>
                    <a:cubicBezTo>
                      <a:pt x="446" y="1111"/>
                      <a:pt x="446" y="1110"/>
                      <a:pt x="446" y="1110"/>
                    </a:cubicBezTo>
                    <a:cubicBezTo>
                      <a:pt x="446" y="1110"/>
                      <a:pt x="446" y="1109"/>
                      <a:pt x="446" y="1109"/>
                    </a:cubicBezTo>
                    <a:cubicBezTo>
                      <a:pt x="446" y="1109"/>
                      <a:pt x="446" y="1109"/>
                      <a:pt x="445" y="1109"/>
                    </a:cubicBezTo>
                    <a:cubicBezTo>
                      <a:pt x="444" y="1105"/>
                      <a:pt x="442" y="1102"/>
                      <a:pt x="440" y="1099"/>
                    </a:cubicBezTo>
                    <a:cubicBezTo>
                      <a:pt x="432" y="1082"/>
                      <a:pt x="424" y="1064"/>
                      <a:pt x="416" y="1046"/>
                    </a:cubicBezTo>
                    <a:cubicBezTo>
                      <a:pt x="410" y="1033"/>
                      <a:pt x="406" y="1020"/>
                      <a:pt x="404" y="1006"/>
                    </a:cubicBezTo>
                    <a:cubicBezTo>
                      <a:pt x="401" y="986"/>
                      <a:pt x="398" y="967"/>
                      <a:pt x="395" y="948"/>
                    </a:cubicBezTo>
                    <a:cubicBezTo>
                      <a:pt x="393" y="931"/>
                      <a:pt x="392" y="914"/>
                      <a:pt x="391" y="897"/>
                    </a:cubicBezTo>
                    <a:cubicBezTo>
                      <a:pt x="390" y="892"/>
                      <a:pt x="390" y="887"/>
                      <a:pt x="389" y="882"/>
                    </a:cubicBezTo>
                    <a:cubicBezTo>
                      <a:pt x="389" y="882"/>
                      <a:pt x="389" y="881"/>
                      <a:pt x="389" y="880"/>
                    </a:cubicBezTo>
                    <a:cubicBezTo>
                      <a:pt x="389" y="879"/>
                      <a:pt x="389" y="879"/>
                      <a:pt x="389" y="879"/>
                    </a:cubicBezTo>
                    <a:cubicBezTo>
                      <a:pt x="389" y="878"/>
                      <a:pt x="389" y="877"/>
                      <a:pt x="389" y="877"/>
                    </a:cubicBezTo>
                    <a:cubicBezTo>
                      <a:pt x="389" y="875"/>
                      <a:pt x="389" y="872"/>
                      <a:pt x="388" y="870"/>
                    </a:cubicBezTo>
                    <a:cubicBezTo>
                      <a:pt x="388" y="870"/>
                      <a:pt x="388" y="869"/>
                      <a:pt x="388" y="868"/>
                    </a:cubicBezTo>
                    <a:cubicBezTo>
                      <a:pt x="388" y="867"/>
                      <a:pt x="388" y="865"/>
                      <a:pt x="388" y="864"/>
                    </a:cubicBezTo>
                    <a:cubicBezTo>
                      <a:pt x="388" y="863"/>
                      <a:pt x="388" y="863"/>
                      <a:pt x="388" y="862"/>
                    </a:cubicBezTo>
                    <a:cubicBezTo>
                      <a:pt x="388" y="862"/>
                      <a:pt x="388" y="862"/>
                      <a:pt x="388" y="862"/>
                    </a:cubicBezTo>
                    <a:cubicBezTo>
                      <a:pt x="386" y="850"/>
                      <a:pt x="386" y="839"/>
                      <a:pt x="387" y="827"/>
                    </a:cubicBezTo>
                    <a:cubicBezTo>
                      <a:pt x="387" y="827"/>
                      <a:pt x="387" y="827"/>
                      <a:pt x="387" y="827"/>
                    </a:cubicBezTo>
                    <a:cubicBezTo>
                      <a:pt x="387" y="827"/>
                      <a:pt x="387" y="827"/>
                      <a:pt x="387" y="827"/>
                    </a:cubicBezTo>
                    <a:cubicBezTo>
                      <a:pt x="387" y="827"/>
                      <a:pt x="387" y="827"/>
                      <a:pt x="387" y="827"/>
                    </a:cubicBezTo>
                    <a:cubicBezTo>
                      <a:pt x="387" y="829"/>
                      <a:pt x="388" y="830"/>
                      <a:pt x="388" y="831"/>
                    </a:cubicBezTo>
                    <a:cubicBezTo>
                      <a:pt x="388" y="836"/>
                      <a:pt x="388" y="841"/>
                      <a:pt x="388" y="845"/>
                    </a:cubicBezTo>
                    <a:cubicBezTo>
                      <a:pt x="388" y="851"/>
                      <a:pt x="388" y="856"/>
                      <a:pt x="388" y="862"/>
                    </a:cubicBezTo>
                    <a:cubicBezTo>
                      <a:pt x="388" y="862"/>
                      <a:pt x="388" y="862"/>
                      <a:pt x="388" y="862"/>
                    </a:cubicBezTo>
                    <a:cubicBezTo>
                      <a:pt x="388" y="863"/>
                      <a:pt x="388" y="863"/>
                      <a:pt x="388" y="864"/>
                    </a:cubicBezTo>
                    <a:cubicBezTo>
                      <a:pt x="388" y="865"/>
                      <a:pt x="388" y="867"/>
                      <a:pt x="388" y="868"/>
                    </a:cubicBezTo>
                    <a:cubicBezTo>
                      <a:pt x="388" y="869"/>
                      <a:pt x="388" y="870"/>
                      <a:pt x="388" y="870"/>
                    </a:cubicBezTo>
                    <a:cubicBezTo>
                      <a:pt x="389" y="872"/>
                      <a:pt x="389" y="875"/>
                      <a:pt x="389" y="877"/>
                    </a:cubicBezTo>
                    <a:cubicBezTo>
                      <a:pt x="389" y="877"/>
                      <a:pt x="389" y="878"/>
                      <a:pt x="389" y="879"/>
                    </a:cubicBezTo>
                    <a:cubicBezTo>
                      <a:pt x="389" y="879"/>
                      <a:pt x="389" y="879"/>
                      <a:pt x="389" y="880"/>
                    </a:cubicBezTo>
                    <a:cubicBezTo>
                      <a:pt x="389" y="881"/>
                      <a:pt x="389" y="881"/>
                      <a:pt x="390" y="882"/>
                    </a:cubicBezTo>
                    <a:cubicBezTo>
                      <a:pt x="390" y="883"/>
                      <a:pt x="390" y="883"/>
                      <a:pt x="390" y="883"/>
                    </a:cubicBezTo>
                    <a:cubicBezTo>
                      <a:pt x="393" y="896"/>
                      <a:pt x="395" y="910"/>
                      <a:pt x="398" y="923"/>
                    </a:cubicBezTo>
                    <a:cubicBezTo>
                      <a:pt x="399" y="932"/>
                      <a:pt x="401" y="942"/>
                      <a:pt x="402" y="951"/>
                    </a:cubicBezTo>
                    <a:cubicBezTo>
                      <a:pt x="403" y="964"/>
                      <a:pt x="404" y="977"/>
                      <a:pt x="405" y="990"/>
                    </a:cubicBezTo>
                    <a:cubicBezTo>
                      <a:pt x="406" y="1001"/>
                      <a:pt x="408" y="1011"/>
                      <a:pt x="410" y="1021"/>
                    </a:cubicBezTo>
                    <a:cubicBezTo>
                      <a:pt x="416" y="1042"/>
                      <a:pt x="424" y="1061"/>
                      <a:pt x="432" y="1080"/>
                    </a:cubicBezTo>
                    <a:close/>
                    <a:moveTo>
                      <a:pt x="418" y="1035"/>
                    </a:moveTo>
                    <a:cubicBezTo>
                      <a:pt x="418" y="1036"/>
                      <a:pt x="418" y="1037"/>
                      <a:pt x="418" y="1038"/>
                    </a:cubicBezTo>
                    <a:cubicBezTo>
                      <a:pt x="418" y="1039"/>
                      <a:pt x="419" y="1039"/>
                      <a:pt x="419" y="1039"/>
                    </a:cubicBezTo>
                    <a:cubicBezTo>
                      <a:pt x="419" y="1039"/>
                      <a:pt x="419" y="1040"/>
                      <a:pt x="419" y="1040"/>
                    </a:cubicBezTo>
                    <a:cubicBezTo>
                      <a:pt x="419" y="1041"/>
                      <a:pt x="419" y="1041"/>
                      <a:pt x="419" y="1042"/>
                    </a:cubicBezTo>
                    <a:cubicBezTo>
                      <a:pt x="419" y="1042"/>
                      <a:pt x="420" y="1043"/>
                      <a:pt x="420" y="1043"/>
                    </a:cubicBezTo>
                    <a:cubicBezTo>
                      <a:pt x="420" y="1043"/>
                      <a:pt x="420" y="1044"/>
                      <a:pt x="420" y="1044"/>
                    </a:cubicBezTo>
                    <a:cubicBezTo>
                      <a:pt x="420" y="1044"/>
                      <a:pt x="420" y="1045"/>
                      <a:pt x="421" y="1045"/>
                    </a:cubicBezTo>
                    <a:cubicBezTo>
                      <a:pt x="421" y="1045"/>
                      <a:pt x="421" y="1046"/>
                      <a:pt x="421" y="1046"/>
                    </a:cubicBezTo>
                    <a:cubicBezTo>
                      <a:pt x="421" y="1046"/>
                      <a:pt x="421" y="1046"/>
                      <a:pt x="421" y="1046"/>
                    </a:cubicBezTo>
                    <a:cubicBezTo>
                      <a:pt x="421" y="1046"/>
                      <a:pt x="421" y="1045"/>
                      <a:pt x="421" y="1045"/>
                    </a:cubicBezTo>
                    <a:cubicBezTo>
                      <a:pt x="420" y="1045"/>
                      <a:pt x="420" y="1044"/>
                      <a:pt x="420" y="1044"/>
                    </a:cubicBezTo>
                    <a:cubicBezTo>
                      <a:pt x="420" y="1044"/>
                      <a:pt x="420" y="1043"/>
                      <a:pt x="420" y="1043"/>
                    </a:cubicBezTo>
                    <a:cubicBezTo>
                      <a:pt x="419" y="1043"/>
                      <a:pt x="419" y="1042"/>
                      <a:pt x="419" y="1042"/>
                    </a:cubicBezTo>
                    <a:cubicBezTo>
                      <a:pt x="419" y="1041"/>
                      <a:pt x="419" y="1041"/>
                      <a:pt x="419" y="1040"/>
                    </a:cubicBezTo>
                    <a:cubicBezTo>
                      <a:pt x="419" y="1040"/>
                      <a:pt x="419" y="1039"/>
                      <a:pt x="419" y="1039"/>
                    </a:cubicBezTo>
                    <a:cubicBezTo>
                      <a:pt x="418" y="1039"/>
                      <a:pt x="418" y="1039"/>
                      <a:pt x="418" y="1038"/>
                    </a:cubicBezTo>
                    <a:cubicBezTo>
                      <a:pt x="418" y="1037"/>
                      <a:pt x="418" y="1036"/>
                      <a:pt x="417" y="1035"/>
                    </a:cubicBezTo>
                    <a:cubicBezTo>
                      <a:pt x="416" y="1030"/>
                      <a:pt x="414" y="1026"/>
                      <a:pt x="412" y="1021"/>
                    </a:cubicBezTo>
                    <a:cubicBezTo>
                      <a:pt x="409" y="1005"/>
                      <a:pt x="407" y="989"/>
                      <a:pt x="406" y="972"/>
                    </a:cubicBezTo>
                    <a:cubicBezTo>
                      <a:pt x="405" y="962"/>
                      <a:pt x="404" y="951"/>
                      <a:pt x="403" y="941"/>
                    </a:cubicBezTo>
                    <a:cubicBezTo>
                      <a:pt x="400" y="924"/>
                      <a:pt x="397" y="908"/>
                      <a:pt x="394" y="891"/>
                    </a:cubicBezTo>
                    <a:cubicBezTo>
                      <a:pt x="391" y="875"/>
                      <a:pt x="390" y="859"/>
                      <a:pt x="390" y="842"/>
                    </a:cubicBezTo>
                    <a:cubicBezTo>
                      <a:pt x="390" y="842"/>
                      <a:pt x="390" y="842"/>
                      <a:pt x="390" y="842"/>
                    </a:cubicBezTo>
                    <a:cubicBezTo>
                      <a:pt x="390" y="842"/>
                      <a:pt x="390" y="841"/>
                      <a:pt x="390" y="841"/>
                    </a:cubicBezTo>
                    <a:cubicBezTo>
                      <a:pt x="390" y="841"/>
                      <a:pt x="390" y="842"/>
                      <a:pt x="390" y="842"/>
                    </a:cubicBezTo>
                    <a:cubicBezTo>
                      <a:pt x="390" y="842"/>
                      <a:pt x="390" y="842"/>
                      <a:pt x="390" y="842"/>
                    </a:cubicBezTo>
                    <a:cubicBezTo>
                      <a:pt x="392" y="859"/>
                      <a:pt x="396" y="874"/>
                      <a:pt x="400" y="890"/>
                    </a:cubicBezTo>
                    <a:cubicBezTo>
                      <a:pt x="401" y="893"/>
                      <a:pt x="402" y="896"/>
                      <a:pt x="402" y="899"/>
                    </a:cubicBezTo>
                    <a:cubicBezTo>
                      <a:pt x="404" y="915"/>
                      <a:pt x="407" y="931"/>
                      <a:pt x="408" y="947"/>
                    </a:cubicBezTo>
                    <a:cubicBezTo>
                      <a:pt x="410" y="960"/>
                      <a:pt x="411" y="973"/>
                      <a:pt x="412" y="986"/>
                    </a:cubicBezTo>
                    <a:cubicBezTo>
                      <a:pt x="412" y="999"/>
                      <a:pt x="413" y="1011"/>
                      <a:pt x="415" y="1024"/>
                    </a:cubicBezTo>
                    <a:cubicBezTo>
                      <a:pt x="416" y="1028"/>
                      <a:pt x="417" y="1031"/>
                      <a:pt x="418" y="1035"/>
                    </a:cubicBezTo>
                    <a:close/>
                    <a:moveTo>
                      <a:pt x="461" y="1098"/>
                    </a:moveTo>
                    <a:cubicBezTo>
                      <a:pt x="461" y="1098"/>
                      <a:pt x="461" y="1098"/>
                      <a:pt x="461" y="1097"/>
                    </a:cubicBezTo>
                    <a:cubicBezTo>
                      <a:pt x="461" y="1097"/>
                      <a:pt x="460" y="1097"/>
                      <a:pt x="460" y="1096"/>
                    </a:cubicBezTo>
                    <a:cubicBezTo>
                      <a:pt x="460" y="1096"/>
                      <a:pt x="460" y="1096"/>
                      <a:pt x="460" y="1095"/>
                    </a:cubicBezTo>
                    <a:cubicBezTo>
                      <a:pt x="460" y="1095"/>
                      <a:pt x="460" y="1095"/>
                      <a:pt x="459" y="1094"/>
                    </a:cubicBezTo>
                    <a:cubicBezTo>
                      <a:pt x="459" y="1094"/>
                      <a:pt x="459" y="1094"/>
                      <a:pt x="459" y="1093"/>
                    </a:cubicBezTo>
                    <a:cubicBezTo>
                      <a:pt x="459" y="1094"/>
                      <a:pt x="459" y="1094"/>
                      <a:pt x="460" y="1094"/>
                    </a:cubicBezTo>
                    <a:cubicBezTo>
                      <a:pt x="460" y="1095"/>
                      <a:pt x="460" y="1095"/>
                      <a:pt x="460" y="1095"/>
                    </a:cubicBezTo>
                    <a:cubicBezTo>
                      <a:pt x="460" y="1096"/>
                      <a:pt x="460" y="1096"/>
                      <a:pt x="460" y="1096"/>
                    </a:cubicBezTo>
                    <a:cubicBezTo>
                      <a:pt x="461" y="1097"/>
                      <a:pt x="461" y="1097"/>
                      <a:pt x="461" y="1097"/>
                    </a:cubicBezTo>
                    <a:cubicBezTo>
                      <a:pt x="461" y="1098"/>
                      <a:pt x="461" y="1098"/>
                      <a:pt x="461" y="1098"/>
                    </a:cubicBezTo>
                    <a:cubicBezTo>
                      <a:pt x="461" y="1099"/>
                      <a:pt x="461" y="1099"/>
                      <a:pt x="461" y="1099"/>
                    </a:cubicBezTo>
                    <a:lnTo>
                      <a:pt x="461" y="1098"/>
                    </a:lnTo>
                    <a:close/>
                    <a:moveTo>
                      <a:pt x="473" y="1118"/>
                    </a:moveTo>
                    <a:cubicBezTo>
                      <a:pt x="473" y="1117"/>
                      <a:pt x="473" y="1117"/>
                      <a:pt x="473" y="1117"/>
                    </a:cubicBezTo>
                    <a:cubicBezTo>
                      <a:pt x="473" y="1116"/>
                      <a:pt x="472" y="1116"/>
                      <a:pt x="472" y="1116"/>
                    </a:cubicBezTo>
                    <a:cubicBezTo>
                      <a:pt x="472" y="1115"/>
                      <a:pt x="472" y="1115"/>
                      <a:pt x="472" y="1115"/>
                    </a:cubicBezTo>
                    <a:cubicBezTo>
                      <a:pt x="472" y="1114"/>
                      <a:pt x="472" y="1114"/>
                      <a:pt x="471" y="1114"/>
                    </a:cubicBezTo>
                    <a:cubicBezTo>
                      <a:pt x="471" y="1113"/>
                      <a:pt x="471" y="1113"/>
                      <a:pt x="471" y="1113"/>
                    </a:cubicBezTo>
                    <a:cubicBezTo>
                      <a:pt x="470" y="1111"/>
                      <a:pt x="469" y="1109"/>
                      <a:pt x="468" y="1107"/>
                    </a:cubicBezTo>
                    <a:cubicBezTo>
                      <a:pt x="460" y="1091"/>
                      <a:pt x="452" y="1073"/>
                      <a:pt x="447" y="1055"/>
                    </a:cubicBezTo>
                    <a:cubicBezTo>
                      <a:pt x="445" y="1050"/>
                      <a:pt x="444" y="1046"/>
                      <a:pt x="442" y="1041"/>
                    </a:cubicBezTo>
                    <a:cubicBezTo>
                      <a:pt x="442" y="1041"/>
                      <a:pt x="442" y="1040"/>
                      <a:pt x="442" y="1039"/>
                    </a:cubicBezTo>
                    <a:cubicBezTo>
                      <a:pt x="442" y="1039"/>
                      <a:pt x="442" y="1040"/>
                      <a:pt x="442" y="1040"/>
                    </a:cubicBezTo>
                    <a:cubicBezTo>
                      <a:pt x="442" y="1040"/>
                      <a:pt x="442" y="1041"/>
                      <a:pt x="442" y="1041"/>
                    </a:cubicBezTo>
                    <a:cubicBezTo>
                      <a:pt x="442" y="1041"/>
                      <a:pt x="442" y="1041"/>
                      <a:pt x="442" y="1041"/>
                    </a:cubicBezTo>
                    <a:cubicBezTo>
                      <a:pt x="442" y="1043"/>
                      <a:pt x="442" y="1044"/>
                      <a:pt x="443" y="1046"/>
                    </a:cubicBezTo>
                    <a:cubicBezTo>
                      <a:pt x="446" y="1058"/>
                      <a:pt x="450" y="1071"/>
                      <a:pt x="455" y="1082"/>
                    </a:cubicBezTo>
                    <a:cubicBezTo>
                      <a:pt x="455" y="1083"/>
                      <a:pt x="455" y="1083"/>
                      <a:pt x="455" y="1083"/>
                    </a:cubicBezTo>
                    <a:cubicBezTo>
                      <a:pt x="455" y="1083"/>
                      <a:pt x="455" y="1084"/>
                      <a:pt x="455" y="1084"/>
                    </a:cubicBezTo>
                    <a:cubicBezTo>
                      <a:pt x="455" y="1084"/>
                      <a:pt x="455" y="1085"/>
                      <a:pt x="456" y="1085"/>
                    </a:cubicBezTo>
                    <a:cubicBezTo>
                      <a:pt x="456" y="1085"/>
                      <a:pt x="456" y="1086"/>
                      <a:pt x="456" y="1086"/>
                    </a:cubicBezTo>
                    <a:cubicBezTo>
                      <a:pt x="456" y="1086"/>
                      <a:pt x="456" y="1087"/>
                      <a:pt x="456" y="1087"/>
                    </a:cubicBezTo>
                    <a:cubicBezTo>
                      <a:pt x="457" y="1087"/>
                      <a:pt x="457" y="1088"/>
                      <a:pt x="457" y="1088"/>
                    </a:cubicBezTo>
                    <a:cubicBezTo>
                      <a:pt x="457" y="1088"/>
                      <a:pt x="457" y="1088"/>
                      <a:pt x="457" y="1088"/>
                    </a:cubicBezTo>
                    <a:cubicBezTo>
                      <a:pt x="457" y="1088"/>
                      <a:pt x="457" y="1088"/>
                      <a:pt x="457" y="1088"/>
                    </a:cubicBezTo>
                    <a:cubicBezTo>
                      <a:pt x="457" y="1088"/>
                      <a:pt x="457" y="1087"/>
                      <a:pt x="456" y="1087"/>
                    </a:cubicBezTo>
                    <a:cubicBezTo>
                      <a:pt x="456" y="1087"/>
                      <a:pt x="456" y="1086"/>
                      <a:pt x="456" y="1086"/>
                    </a:cubicBezTo>
                    <a:cubicBezTo>
                      <a:pt x="456" y="1086"/>
                      <a:pt x="456" y="1085"/>
                      <a:pt x="456" y="1085"/>
                    </a:cubicBezTo>
                    <a:cubicBezTo>
                      <a:pt x="455" y="1085"/>
                      <a:pt x="455" y="1084"/>
                      <a:pt x="455" y="1084"/>
                    </a:cubicBezTo>
                    <a:cubicBezTo>
                      <a:pt x="455" y="1084"/>
                      <a:pt x="455" y="1083"/>
                      <a:pt x="455" y="1083"/>
                    </a:cubicBezTo>
                    <a:cubicBezTo>
                      <a:pt x="455" y="1083"/>
                      <a:pt x="455" y="1083"/>
                      <a:pt x="455" y="1082"/>
                    </a:cubicBezTo>
                    <a:cubicBezTo>
                      <a:pt x="453" y="1080"/>
                      <a:pt x="452" y="1078"/>
                      <a:pt x="451" y="1075"/>
                    </a:cubicBezTo>
                    <a:cubicBezTo>
                      <a:pt x="447" y="1067"/>
                      <a:pt x="443" y="1059"/>
                      <a:pt x="440" y="1051"/>
                    </a:cubicBezTo>
                    <a:cubicBezTo>
                      <a:pt x="437" y="1043"/>
                      <a:pt x="434" y="1034"/>
                      <a:pt x="432" y="1026"/>
                    </a:cubicBezTo>
                    <a:cubicBezTo>
                      <a:pt x="429" y="1016"/>
                      <a:pt x="426" y="1005"/>
                      <a:pt x="423" y="995"/>
                    </a:cubicBezTo>
                    <a:cubicBezTo>
                      <a:pt x="420" y="983"/>
                      <a:pt x="419" y="971"/>
                      <a:pt x="417" y="959"/>
                    </a:cubicBezTo>
                    <a:cubicBezTo>
                      <a:pt x="416" y="948"/>
                      <a:pt x="415" y="938"/>
                      <a:pt x="414" y="927"/>
                    </a:cubicBezTo>
                    <a:cubicBezTo>
                      <a:pt x="414" y="919"/>
                      <a:pt x="413" y="911"/>
                      <a:pt x="413" y="904"/>
                    </a:cubicBezTo>
                    <a:cubicBezTo>
                      <a:pt x="413" y="900"/>
                      <a:pt x="413" y="896"/>
                      <a:pt x="413" y="892"/>
                    </a:cubicBezTo>
                    <a:cubicBezTo>
                      <a:pt x="413" y="892"/>
                      <a:pt x="413" y="892"/>
                      <a:pt x="413" y="892"/>
                    </a:cubicBezTo>
                    <a:cubicBezTo>
                      <a:pt x="414" y="902"/>
                      <a:pt x="414" y="911"/>
                      <a:pt x="415" y="920"/>
                    </a:cubicBezTo>
                    <a:cubicBezTo>
                      <a:pt x="415" y="931"/>
                      <a:pt x="416" y="940"/>
                      <a:pt x="418" y="950"/>
                    </a:cubicBezTo>
                    <a:cubicBezTo>
                      <a:pt x="420" y="960"/>
                      <a:pt x="423" y="969"/>
                      <a:pt x="425" y="978"/>
                    </a:cubicBezTo>
                    <a:cubicBezTo>
                      <a:pt x="425" y="980"/>
                      <a:pt x="426" y="981"/>
                      <a:pt x="426" y="982"/>
                    </a:cubicBezTo>
                    <a:cubicBezTo>
                      <a:pt x="426" y="978"/>
                      <a:pt x="425" y="973"/>
                      <a:pt x="425" y="969"/>
                    </a:cubicBezTo>
                    <a:cubicBezTo>
                      <a:pt x="423" y="961"/>
                      <a:pt x="421" y="952"/>
                      <a:pt x="419" y="944"/>
                    </a:cubicBezTo>
                    <a:cubicBezTo>
                      <a:pt x="417" y="933"/>
                      <a:pt x="417" y="921"/>
                      <a:pt x="416" y="909"/>
                    </a:cubicBezTo>
                    <a:cubicBezTo>
                      <a:pt x="416" y="907"/>
                      <a:pt x="416" y="905"/>
                      <a:pt x="416" y="903"/>
                    </a:cubicBezTo>
                    <a:cubicBezTo>
                      <a:pt x="416" y="902"/>
                      <a:pt x="416" y="902"/>
                      <a:pt x="416" y="902"/>
                    </a:cubicBezTo>
                    <a:cubicBezTo>
                      <a:pt x="416" y="902"/>
                      <a:pt x="416" y="901"/>
                      <a:pt x="416" y="900"/>
                    </a:cubicBezTo>
                    <a:cubicBezTo>
                      <a:pt x="416" y="900"/>
                      <a:pt x="416" y="900"/>
                      <a:pt x="416" y="900"/>
                    </a:cubicBezTo>
                    <a:cubicBezTo>
                      <a:pt x="416" y="900"/>
                      <a:pt x="416" y="900"/>
                      <a:pt x="416" y="900"/>
                    </a:cubicBezTo>
                    <a:cubicBezTo>
                      <a:pt x="416" y="901"/>
                      <a:pt x="416" y="902"/>
                      <a:pt x="416" y="902"/>
                    </a:cubicBezTo>
                    <a:cubicBezTo>
                      <a:pt x="416" y="902"/>
                      <a:pt x="416" y="902"/>
                      <a:pt x="416" y="903"/>
                    </a:cubicBezTo>
                    <a:cubicBezTo>
                      <a:pt x="417" y="904"/>
                      <a:pt x="417" y="905"/>
                      <a:pt x="417" y="906"/>
                    </a:cubicBezTo>
                    <a:cubicBezTo>
                      <a:pt x="418" y="913"/>
                      <a:pt x="419" y="919"/>
                      <a:pt x="420" y="926"/>
                    </a:cubicBezTo>
                    <a:cubicBezTo>
                      <a:pt x="422" y="937"/>
                      <a:pt x="423" y="949"/>
                      <a:pt x="426" y="961"/>
                    </a:cubicBezTo>
                    <a:cubicBezTo>
                      <a:pt x="431" y="986"/>
                      <a:pt x="436" y="1012"/>
                      <a:pt x="443" y="1037"/>
                    </a:cubicBezTo>
                    <a:cubicBezTo>
                      <a:pt x="446" y="1046"/>
                      <a:pt x="450" y="1056"/>
                      <a:pt x="453" y="1066"/>
                    </a:cubicBezTo>
                    <a:cubicBezTo>
                      <a:pt x="460" y="1081"/>
                      <a:pt x="465" y="1097"/>
                      <a:pt x="471" y="1113"/>
                    </a:cubicBezTo>
                    <a:cubicBezTo>
                      <a:pt x="471" y="1113"/>
                      <a:pt x="471" y="1113"/>
                      <a:pt x="471" y="1114"/>
                    </a:cubicBezTo>
                    <a:cubicBezTo>
                      <a:pt x="472" y="1114"/>
                      <a:pt x="472" y="1114"/>
                      <a:pt x="472" y="1115"/>
                    </a:cubicBezTo>
                    <a:cubicBezTo>
                      <a:pt x="472" y="1115"/>
                      <a:pt x="472" y="1115"/>
                      <a:pt x="472" y="1116"/>
                    </a:cubicBezTo>
                    <a:cubicBezTo>
                      <a:pt x="473" y="1116"/>
                      <a:pt x="473" y="1116"/>
                      <a:pt x="473" y="1117"/>
                    </a:cubicBezTo>
                    <a:cubicBezTo>
                      <a:pt x="473" y="1117"/>
                      <a:pt x="473" y="1117"/>
                      <a:pt x="473" y="1118"/>
                    </a:cubicBezTo>
                    <a:cubicBezTo>
                      <a:pt x="473" y="1118"/>
                      <a:pt x="473" y="1118"/>
                      <a:pt x="473" y="1118"/>
                    </a:cubicBezTo>
                    <a:close/>
                    <a:moveTo>
                      <a:pt x="423" y="907"/>
                    </a:moveTo>
                    <a:cubicBezTo>
                      <a:pt x="425" y="918"/>
                      <a:pt x="428" y="930"/>
                      <a:pt x="431" y="942"/>
                    </a:cubicBezTo>
                    <a:cubicBezTo>
                      <a:pt x="432" y="950"/>
                      <a:pt x="434" y="959"/>
                      <a:pt x="435" y="968"/>
                    </a:cubicBezTo>
                    <a:cubicBezTo>
                      <a:pt x="435" y="968"/>
                      <a:pt x="435" y="969"/>
                      <a:pt x="435" y="970"/>
                    </a:cubicBezTo>
                    <a:cubicBezTo>
                      <a:pt x="437" y="977"/>
                      <a:pt x="437" y="985"/>
                      <a:pt x="439" y="992"/>
                    </a:cubicBezTo>
                    <a:cubicBezTo>
                      <a:pt x="442" y="1003"/>
                      <a:pt x="445" y="1014"/>
                      <a:pt x="448" y="1025"/>
                    </a:cubicBezTo>
                    <a:cubicBezTo>
                      <a:pt x="449" y="1028"/>
                      <a:pt x="450" y="1030"/>
                      <a:pt x="451" y="1033"/>
                    </a:cubicBezTo>
                    <a:cubicBezTo>
                      <a:pt x="456" y="1047"/>
                      <a:pt x="461" y="1061"/>
                      <a:pt x="464" y="1077"/>
                    </a:cubicBezTo>
                    <a:cubicBezTo>
                      <a:pt x="466" y="1081"/>
                      <a:pt x="467" y="1086"/>
                      <a:pt x="468" y="1091"/>
                    </a:cubicBezTo>
                    <a:cubicBezTo>
                      <a:pt x="468" y="1093"/>
                      <a:pt x="469" y="1095"/>
                      <a:pt x="469" y="1097"/>
                    </a:cubicBezTo>
                    <a:cubicBezTo>
                      <a:pt x="470" y="1098"/>
                      <a:pt x="470" y="1098"/>
                      <a:pt x="470" y="1099"/>
                    </a:cubicBezTo>
                    <a:cubicBezTo>
                      <a:pt x="470" y="1100"/>
                      <a:pt x="470" y="1100"/>
                      <a:pt x="471" y="1101"/>
                    </a:cubicBezTo>
                    <a:cubicBezTo>
                      <a:pt x="471" y="1101"/>
                      <a:pt x="471" y="1102"/>
                      <a:pt x="471" y="1102"/>
                    </a:cubicBezTo>
                    <a:cubicBezTo>
                      <a:pt x="471" y="1102"/>
                      <a:pt x="471" y="1103"/>
                      <a:pt x="471" y="1103"/>
                    </a:cubicBezTo>
                    <a:cubicBezTo>
                      <a:pt x="472" y="1103"/>
                      <a:pt x="472" y="1104"/>
                      <a:pt x="472" y="1104"/>
                    </a:cubicBezTo>
                    <a:cubicBezTo>
                      <a:pt x="472" y="1105"/>
                      <a:pt x="472" y="1105"/>
                      <a:pt x="472" y="1106"/>
                    </a:cubicBezTo>
                    <a:cubicBezTo>
                      <a:pt x="472" y="1106"/>
                      <a:pt x="472" y="1107"/>
                      <a:pt x="473" y="1107"/>
                    </a:cubicBezTo>
                    <a:cubicBezTo>
                      <a:pt x="473" y="1107"/>
                      <a:pt x="473" y="1108"/>
                      <a:pt x="473" y="1108"/>
                    </a:cubicBezTo>
                    <a:cubicBezTo>
                      <a:pt x="473" y="1108"/>
                      <a:pt x="473" y="1109"/>
                      <a:pt x="473" y="1109"/>
                    </a:cubicBezTo>
                    <a:cubicBezTo>
                      <a:pt x="473" y="1109"/>
                      <a:pt x="473" y="1109"/>
                      <a:pt x="473" y="1109"/>
                    </a:cubicBezTo>
                    <a:cubicBezTo>
                      <a:pt x="473" y="1109"/>
                      <a:pt x="473" y="1108"/>
                      <a:pt x="473" y="1108"/>
                    </a:cubicBezTo>
                    <a:cubicBezTo>
                      <a:pt x="473" y="1108"/>
                      <a:pt x="473" y="1107"/>
                      <a:pt x="473" y="1107"/>
                    </a:cubicBezTo>
                    <a:cubicBezTo>
                      <a:pt x="472" y="1107"/>
                      <a:pt x="472" y="1106"/>
                      <a:pt x="472" y="1106"/>
                    </a:cubicBezTo>
                    <a:cubicBezTo>
                      <a:pt x="472" y="1105"/>
                      <a:pt x="472" y="1105"/>
                      <a:pt x="472" y="1104"/>
                    </a:cubicBezTo>
                    <a:cubicBezTo>
                      <a:pt x="472" y="1104"/>
                      <a:pt x="472" y="1103"/>
                      <a:pt x="471" y="1103"/>
                    </a:cubicBezTo>
                    <a:cubicBezTo>
                      <a:pt x="471" y="1103"/>
                      <a:pt x="471" y="1102"/>
                      <a:pt x="471" y="1102"/>
                    </a:cubicBezTo>
                    <a:cubicBezTo>
                      <a:pt x="471" y="1102"/>
                      <a:pt x="471" y="1101"/>
                      <a:pt x="471" y="1101"/>
                    </a:cubicBezTo>
                    <a:cubicBezTo>
                      <a:pt x="470" y="1100"/>
                      <a:pt x="470" y="1100"/>
                      <a:pt x="470" y="1099"/>
                    </a:cubicBezTo>
                    <a:cubicBezTo>
                      <a:pt x="470" y="1098"/>
                      <a:pt x="470" y="1098"/>
                      <a:pt x="469" y="1097"/>
                    </a:cubicBezTo>
                    <a:cubicBezTo>
                      <a:pt x="469" y="1096"/>
                      <a:pt x="468" y="1094"/>
                      <a:pt x="468" y="1093"/>
                    </a:cubicBezTo>
                    <a:cubicBezTo>
                      <a:pt x="464" y="1083"/>
                      <a:pt x="460" y="1073"/>
                      <a:pt x="456" y="1063"/>
                    </a:cubicBezTo>
                    <a:cubicBezTo>
                      <a:pt x="455" y="1058"/>
                      <a:pt x="452" y="1053"/>
                      <a:pt x="450" y="1048"/>
                    </a:cubicBezTo>
                    <a:cubicBezTo>
                      <a:pt x="449" y="1044"/>
                      <a:pt x="448" y="1039"/>
                      <a:pt x="446" y="1034"/>
                    </a:cubicBezTo>
                    <a:cubicBezTo>
                      <a:pt x="444" y="1026"/>
                      <a:pt x="441" y="1019"/>
                      <a:pt x="440" y="1011"/>
                    </a:cubicBezTo>
                    <a:cubicBezTo>
                      <a:pt x="436" y="992"/>
                      <a:pt x="432" y="972"/>
                      <a:pt x="429" y="953"/>
                    </a:cubicBezTo>
                    <a:cubicBezTo>
                      <a:pt x="426" y="942"/>
                      <a:pt x="424" y="931"/>
                      <a:pt x="423" y="920"/>
                    </a:cubicBezTo>
                    <a:cubicBezTo>
                      <a:pt x="422" y="913"/>
                      <a:pt x="421" y="907"/>
                      <a:pt x="420" y="900"/>
                    </a:cubicBezTo>
                    <a:cubicBezTo>
                      <a:pt x="420" y="899"/>
                      <a:pt x="420" y="898"/>
                      <a:pt x="420" y="897"/>
                    </a:cubicBezTo>
                    <a:cubicBezTo>
                      <a:pt x="420" y="897"/>
                      <a:pt x="420" y="897"/>
                      <a:pt x="420" y="897"/>
                    </a:cubicBezTo>
                    <a:cubicBezTo>
                      <a:pt x="420" y="897"/>
                      <a:pt x="420" y="896"/>
                      <a:pt x="419" y="895"/>
                    </a:cubicBezTo>
                    <a:cubicBezTo>
                      <a:pt x="419" y="895"/>
                      <a:pt x="419" y="894"/>
                      <a:pt x="419" y="894"/>
                    </a:cubicBezTo>
                    <a:cubicBezTo>
                      <a:pt x="419" y="894"/>
                      <a:pt x="419" y="895"/>
                      <a:pt x="420" y="895"/>
                    </a:cubicBezTo>
                    <a:cubicBezTo>
                      <a:pt x="420" y="896"/>
                      <a:pt x="420" y="897"/>
                      <a:pt x="420" y="897"/>
                    </a:cubicBezTo>
                    <a:cubicBezTo>
                      <a:pt x="420" y="897"/>
                      <a:pt x="420" y="897"/>
                      <a:pt x="420" y="897"/>
                    </a:cubicBezTo>
                    <a:cubicBezTo>
                      <a:pt x="421" y="900"/>
                      <a:pt x="422" y="903"/>
                      <a:pt x="423" y="907"/>
                    </a:cubicBezTo>
                    <a:close/>
                    <a:moveTo>
                      <a:pt x="489" y="1078"/>
                    </a:moveTo>
                    <a:cubicBezTo>
                      <a:pt x="489" y="1078"/>
                      <a:pt x="488" y="1077"/>
                      <a:pt x="488" y="1077"/>
                    </a:cubicBezTo>
                    <a:cubicBezTo>
                      <a:pt x="488" y="1077"/>
                      <a:pt x="488" y="1076"/>
                      <a:pt x="488" y="1076"/>
                    </a:cubicBezTo>
                    <a:cubicBezTo>
                      <a:pt x="488" y="1076"/>
                      <a:pt x="488" y="1076"/>
                      <a:pt x="488" y="1075"/>
                    </a:cubicBezTo>
                    <a:cubicBezTo>
                      <a:pt x="484" y="1070"/>
                      <a:pt x="480" y="1065"/>
                      <a:pt x="478" y="1059"/>
                    </a:cubicBezTo>
                    <a:cubicBezTo>
                      <a:pt x="471" y="1043"/>
                      <a:pt x="464" y="1026"/>
                      <a:pt x="457" y="1010"/>
                    </a:cubicBezTo>
                    <a:cubicBezTo>
                      <a:pt x="452" y="999"/>
                      <a:pt x="449" y="987"/>
                      <a:pt x="447" y="974"/>
                    </a:cubicBezTo>
                    <a:cubicBezTo>
                      <a:pt x="446" y="971"/>
                      <a:pt x="446" y="968"/>
                      <a:pt x="445" y="964"/>
                    </a:cubicBezTo>
                    <a:cubicBezTo>
                      <a:pt x="445" y="960"/>
                      <a:pt x="444" y="955"/>
                      <a:pt x="443" y="950"/>
                    </a:cubicBezTo>
                    <a:cubicBezTo>
                      <a:pt x="443" y="946"/>
                      <a:pt x="443" y="942"/>
                      <a:pt x="442" y="938"/>
                    </a:cubicBezTo>
                    <a:cubicBezTo>
                      <a:pt x="442" y="938"/>
                      <a:pt x="442" y="938"/>
                      <a:pt x="442" y="938"/>
                    </a:cubicBezTo>
                    <a:cubicBezTo>
                      <a:pt x="442" y="938"/>
                      <a:pt x="442" y="937"/>
                      <a:pt x="442" y="937"/>
                    </a:cubicBezTo>
                    <a:cubicBezTo>
                      <a:pt x="442" y="937"/>
                      <a:pt x="442" y="937"/>
                      <a:pt x="442" y="937"/>
                    </a:cubicBezTo>
                    <a:cubicBezTo>
                      <a:pt x="442" y="937"/>
                      <a:pt x="442" y="937"/>
                      <a:pt x="442" y="937"/>
                    </a:cubicBezTo>
                    <a:cubicBezTo>
                      <a:pt x="442" y="937"/>
                      <a:pt x="442" y="938"/>
                      <a:pt x="442" y="938"/>
                    </a:cubicBezTo>
                    <a:cubicBezTo>
                      <a:pt x="442" y="938"/>
                      <a:pt x="442" y="938"/>
                      <a:pt x="442" y="938"/>
                    </a:cubicBezTo>
                    <a:cubicBezTo>
                      <a:pt x="443" y="939"/>
                      <a:pt x="443" y="940"/>
                      <a:pt x="443" y="940"/>
                    </a:cubicBezTo>
                    <a:cubicBezTo>
                      <a:pt x="447" y="954"/>
                      <a:pt x="450" y="968"/>
                      <a:pt x="453" y="981"/>
                    </a:cubicBezTo>
                    <a:cubicBezTo>
                      <a:pt x="456" y="994"/>
                      <a:pt x="460" y="1006"/>
                      <a:pt x="463" y="1018"/>
                    </a:cubicBezTo>
                    <a:cubicBezTo>
                      <a:pt x="465" y="1026"/>
                      <a:pt x="468" y="1033"/>
                      <a:pt x="471" y="1040"/>
                    </a:cubicBezTo>
                    <a:cubicBezTo>
                      <a:pt x="476" y="1052"/>
                      <a:pt x="482" y="1063"/>
                      <a:pt x="488" y="1075"/>
                    </a:cubicBezTo>
                    <a:cubicBezTo>
                      <a:pt x="488" y="1076"/>
                      <a:pt x="488" y="1076"/>
                      <a:pt x="488" y="1076"/>
                    </a:cubicBezTo>
                    <a:cubicBezTo>
                      <a:pt x="488" y="1076"/>
                      <a:pt x="488" y="1077"/>
                      <a:pt x="488" y="1077"/>
                    </a:cubicBezTo>
                    <a:cubicBezTo>
                      <a:pt x="488" y="1077"/>
                      <a:pt x="489" y="1078"/>
                      <a:pt x="489" y="1078"/>
                    </a:cubicBezTo>
                    <a:close/>
                    <a:moveTo>
                      <a:pt x="488" y="1068"/>
                    </a:moveTo>
                    <a:cubicBezTo>
                      <a:pt x="488" y="1068"/>
                      <a:pt x="488" y="1067"/>
                      <a:pt x="488" y="1067"/>
                    </a:cubicBezTo>
                    <a:cubicBezTo>
                      <a:pt x="488" y="1067"/>
                      <a:pt x="488" y="1066"/>
                      <a:pt x="488" y="1066"/>
                    </a:cubicBezTo>
                    <a:cubicBezTo>
                      <a:pt x="488" y="1066"/>
                      <a:pt x="488" y="1066"/>
                      <a:pt x="488" y="1066"/>
                    </a:cubicBezTo>
                    <a:cubicBezTo>
                      <a:pt x="487" y="1066"/>
                      <a:pt x="487" y="1065"/>
                      <a:pt x="487" y="1065"/>
                    </a:cubicBezTo>
                    <a:cubicBezTo>
                      <a:pt x="479" y="1050"/>
                      <a:pt x="471" y="1035"/>
                      <a:pt x="466" y="1018"/>
                    </a:cubicBezTo>
                    <a:cubicBezTo>
                      <a:pt x="465" y="1012"/>
                      <a:pt x="463" y="1006"/>
                      <a:pt x="462" y="999"/>
                    </a:cubicBezTo>
                    <a:cubicBezTo>
                      <a:pt x="462" y="999"/>
                      <a:pt x="462" y="999"/>
                      <a:pt x="462" y="999"/>
                    </a:cubicBezTo>
                    <a:cubicBezTo>
                      <a:pt x="462" y="999"/>
                      <a:pt x="462" y="999"/>
                      <a:pt x="461" y="998"/>
                    </a:cubicBezTo>
                    <a:cubicBezTo>
                      <a:pt x="461" y="997"/>
                      <a:pt x="460" y="996"/>
                      <a:pt x="460" y="995"/>
                    </a:cubicBezTo>
                    <a:cubicBezTo>
                      <a:pt x="460" y="995"/>
                      <a:pt x="460" y="995"/>
                      <a:pt x="460" y="995"/>
                    </a:cubicBezTo>
                    <a:cubicBezTo>
                      <a:pt x="461" y="996"/>
                      <a:pt x="461" y="997"/>
                      <a:pt x="461" y="998"/>
                    </a:cubicBezTo>
                    <a:cubicBezTo>
                      <a:pt x="462" y="998"/>
                      <a:pt x="462" y="999"/>
                      <a:pt x="462" y="999"/>
                    </a:cubicBezTo>
                    <a:cubicBezTo>
                      <a:pt x="462" y="999"/>
                      <a:pt x="462" y="999"/>
                      <a:pt x="462" y="999"/>
                    </a:cubicBezTo>
                    <a:cubicBezTo>
                      <a:pt x="464" y="1005"/>
                      <a:pt x="467" y="1010"/>
                      <a:pt x="469" y="1015"/>
                    </a:cubicBezTo>
                    <a:cubicBezTo>
                      <a:pt x="473" y="1026"/>
                      <a:pt x="476" y="1037"/>
                      <a:pt x="480" y="1048"/>
                    </a:cubicBezTo>
                    <a:cubicBezTo>
                      <a:pt x="483" y="1054"/>
                      <a:pt x="485" y="1060"/>
                      <a:pt x="488" y="1066"/>
                    </a:cubicBezTo>
                    <a:cubicBezTo>
                      <a:pt x="488" y="1066"/>
                      <a:pt x="488" y="1066"/>
                      <a:pt x="488" y="1066"/>
                    </a:cubicBezTo>
                    <a:cubicBezTo>
                      <a:pt x="488" y="1066"/>
                      <a:pt x="488" y="1067"/>
                      <a:pt x="488" y="1067"/>
                    </a:cubicBezTo>
                    <a:cubicBezTo>
                      <a:pt x="488" y="1067"/>
                      <a:pt x="488" y="1068"/>
                      <a:pt x="488" y="1068"/>
                    </a:cubicBezTo>
                    <a:cubicBezTo>
                      <a:pt x="489" y="1068"/>
                      <a:pt x="489" y="1069"/>
                      <a:pt x="489" y="1069"/>
                    </a:cubicBezTo>
                    <a:cubicBezTo>
                      <a:pt x="489" y="1069"/>
                      <a:pt x="489" y="1068"/>
                      <a:pt x="488" y="1068"/>
                    </a:cubicBezTo>
                    <a:close/>
                    <a:moveTo>
                      <a:pt x="496" y="1089"/>
                    </a:moveTo>
                    <a:cubicBezTo>
                      <a:pt x="495" y="1088"/>
                      <a:pt x="495" y="1088"/>
                      <a:pt x="494" y="1087"/>
                    </a:cubicBezTo>
                    <a:cubicBezTo>
                      <a:pt x="494" y="1087"/>
                      <a:pt x="494" y="1087"/>
                      <a:pt x="494" y="1087"/>
                    </a:cubicBezTo>
                    <a:cubicBezTo>
                      <a:pt x="495" y="1088"/>
                      <a:pt x="495" y="1088"/>
                      <a:pt x="496" y="1089"/>
                    </a:cubicBezTo>
                    <a:close/>
                    <a:moveTo>
                      <a:pt x="549" y="1141"/>
                    </a:moveTo>
                    <a:cubicBezTo>
                      <a:pt x="549" y="1142"/>
                      <a:pt x="549" y="1142"/>
                      <a:pt x="549" y="1142"/>
                    </a:cubicBezTo>
                    <a:cubicBezTo>
                      <a:pt x="547" y="1140"/>
                      <a:pt x="544" y="1138"/>
                      <a:pt x="542" y="1137"/>
                    </a:cubicBezTo>
                    <a:cubicBezTo>
                      <a:pt x="534" y="1131"/>
                      <a:pt x="527" y="1125"/>
                      <a:pt x="520" y="1118"/>
                    </a:cubicBezTo>
                    <a:cubicBezTo>
                      <a:pt x="509" y="1106"/>
                      <a:pt x="501" y="1092"/>
                      <a:pt x="493" y="1077"/>
                    </a:cubicBezTo>
                    <a:cubicBezTo>
                      <a:pt x="491" y="1075"/>
                      <a:pt x="490" y="1072"/>
                      <a:pt x="489" y="1069"/>
                    </a:cubicBezTo>
                    <a:cubicBezTo>
                      <a:pt x="492" y="1075"/>
                      <a:pt x="496" y="1081"/>
                      <a:pt x="500" y="1087"/>
                    </a:cubicBezTo>
                    <a:cubicBezTo>
                      <a:pt x="503" y="1092"/>
                      <a:pt x="506" y="1097"/>
                      <a:pt x="511" y="1102"/>
                    </a:cubicBezTo>
                    <a:cubicBezTo>
                      <a:pt x="517" y="1108"/>
                      <a:pt x="523" y="1116"/>
                      <a:pt x="529" y="1122"/>
                    </a:cubicBezTo>
                    <a:cubicBezTo>
                      <a:pt x="533" y="1127"/>
                      <a:pt x="538" y="1130"/>
                      <a:pt x="542" y="1134"/>
                    </a:cubicBezTo>
                    <a:cubicBezTo>
                      <a:pt x="544" y="1137"/>
                      <a:pt x="547" y="1139"/>
                      <a:pt x="549" y="1141"/>
                    </a:cubicBezTo>
                    <a:close/>
                    <a:moveTo>
                      <a:pt x="449" y="939"/>
                    </a:moveTo>
                    <a:cubicBezTo>
                      <a:pt x="453" y="952"/>
                      <a:pt x="456" y="964"/>
                      <a:pt x="461" y="976"/>
                    </a:cubicBezTo>
                    <a:cubicBezTo>
                      <a:pt x="466" y="988"/>
                      <a:pt x="470" y="1000"/>
                      <a:pt x="475" y="1011"/>
                    </a:cubicBezTo>
                    <a:cubicBezTo>
                      <a:pt x="480" y="1023"/>
                      <a:pt x="485" y="1034"/>
                      <a:pt x="490" y="1045"/>
                    </a:cubicBezTo>
                    <a:cubicBezTo>
                      <a:pt x="495" y="1055"/>
                      <a:pt x="501" y="1065"/>
                      <a:pt x="506" y="1075"/>
                    </a:cubicBezTo>
                    <a:cubicBezTo>
                      <a:pt x="514" y="1089"/>
                      <a:pt x="523" y="1102"/>
                      <a:pt x="532" y="1115"/>
                    </a:cubicBezTo>
                    <a:cubicBezTo>
                      <a:pt x="535" y="1119"/>
                      <a:pt x="537" y="1123"/>
                      <a:pt x="540" y="1127"/>
                    </a:cubicBezTo>
                    <a:cubicBezTo>
                      <a:pt x="540" y="1127"/>
                      <a:pt x="540" y="1127"/>
                      <a:pt x="540" y="1127"/>
                    </a:cubicBezTo>
                    <a:cubicBezTo>
                      <a:pt x="540" y="1127"/>
                      <a:pt x="540" y="1127"/>
                      <a:pt x="541" y="1127"/>
                    </a:cubicBezTo>
                    <a:cubicBezTo>
                      <a:pt x="541" y="1128"/>
                      <a:pt x="541" y="1128"/>
                      <a:pt x="542" y="1129"/>
                    </a:cubicBezTo>
                    <a:cubicBezTo>
                      <a:pt x="542" y="1129"/>
                      <a:pt x="542" y="1129"/>
                      <a:pt x="541" y="1129"/>
                    </a:cubicBezTo>
                    <a:cubicBezTo>
                      <a:pt x="541" y="1129"/>
                      <a:pt x="541" y="1128"/>
                      <a:pt x="541" y="1127"/>
                    </a:cubicBezTo>
                    <a:cubicBezTo>
                      <a:pt x="540" y="1127"/>
                      <a:pt x="540" y="1127"/>
                      <a:pt x="540" y="1127"/>
                    </a:cubicBezTo>
                    <a:cubicBezTo>
                      <a:pt x="540" y="1127"/>
                      <a:pt x="540" y="1127"/>
                      <a:pt x="540" y="1127"/>
                    </a:cubicBezTo>
                    <a:cubicBezTo>
                      <a:pt x="537" y="1124"/>
                      <a:pt x="534" y="1121"/>
                      <a:pt x="531" y="1118"/>
                    </a:cubicBezTo>
                    <a:cubicBezTo>
                      <a:pt x="526" y="1114"/>
                      <a:pt x="522" y="1109"/>
                      <a:pt x="518" y="1104"/>
                    </a:cubicBezTo>
                    <a:cubicBezTo>
                      <a:pt x="513" y="1099"/>
                      <a:pt x="508" y="1094"/>
                      <a:pt x="504" y="1087"/>
                    </a:cubicBezTo>
                    <a:cubicBezTo>
                      <a:pt x="503" y="1085"/>
                      <a:pt x="502" y="1082"/>
                      <a:pt x="501" y="1080"/>
                    </a:cubicBezTo>
                    <a:cubicBezTo>
                      <a:pt x="495" y="1071"/>
                      <a:pt x="490" y="1060"/>
                      <a:pt x="486" y="1049"/>
                    </a:cubicBezTo>
                    <a:cubicBezTo>
                      <a:pt x="482" y="1038"/>
                      <a:pt x="478" y="1027"/>
                      <a:pt x="474" y="1015"/>
                    </a:cubicBezTo>
                    <a:cubicBezTo>
                      <a:pt x="468" y="1001"/>
                      <a:pt x="462" y="987"/>
                      <a:pt x="456" y="972"/>
                    </a:cubicBezTo>
                    <a:cubicBezTo>
                      <a:pt x="454" y="966"/>
                      <a:pt x="452" y="960"/>
                      <a:pt x="450" y="954"/>
                    </a:cubicBezTo>
                    <a:cubicBezTo>
                      <a:pt x="449" y="948"/>
                      <a:pt x="447" y="941"/>
                      <a:pt x="446" y="935"/>
                    </a:cubicBezTo>
                    <a:cubicBezTo>
                      <a:pt x="445" y="930"/>
                      <a:pt x="444" y="926"/>
                      <a:pt x="443" y="921"/>
                    </a:cubicBezTo>
                    <a:cubicBezTo>
                      <a:pt x="443" y="921"/>
                      <a:pt x="443" y="921"/>
                      <a:pt x="443" y="921"/>
                    </a:cubicBezTo>
                    <a:cubicBezTo>
                      <a:pt x="443" y="921"/>
                      <a:pt x="443" y="921"/>
                      <a:pt x="443" y="921"/>
                    </a:cubicBezTo>
                    <a:cubicBezTo>
                      <a:pt x="443" y="921"/>
                      <a:pt x="443" y="921"/>
                      <a:pt x="443" y="921"/>
                    </a:cubicBezTo>
                    <a:cubicBezTo>
                      <a:pt x="445" y="927"/>
                      <a:pt x="447" y="933"/>
                      <a:pt x="449" y="939"/>
                    </a:cubicBezTo>
                    <a:close/>
                    <a:moveTo>
                      <a:pt x="695" y="926"/>
                    </a:moveTo>
                    <a:cubicBezTo>
                      <a:pt x="695" y="926"/>
                      <a:pt x="695" y="926"/>
                      <a:pt x="694" y="926"/>
                    </a:cubicBezTo>
                    <a:cubicBezTo>
                      <a:pt x="690" y="927"/>
                      <a:pt x="686" y="929"/>
                      <a:pt x="681" y="930"/>
                    </a:cubicBezTo>
                    <a:cubicBezTo>
                      <a:pt x="672" y="934"/>
                      <a:pt x="663" y="933"/>
                      <a:pt x="655" y="933"/>
                    </a:cubicBezTo>
                    <a:cubicBezTo>
                      <a:pt x="639" y="933"/>
                      <a:pt x="622" y="933"/>
                      <a:pt x="607" y="930"/>
                    </a:cubicBezTo>
                    <a:cubicBezTo>
                      <a:pt x="595" y="929"/>
                      <a:pt x="584" y="928"/>
                      <a:pt x="573" y="926"/>
                    </a:cubicBezTo>
                    <a:cubicBezTo>
                      <a:pt x="565" y="925"/>
                      <a:pt x="557" y="923"/>
                      <a:pt x="549" y="922"/>
                    </a:cubicBezTo>
                    <a:cubicBezTo>
                      <a:pt x="536" y="921"/>
                      <a:pt x="523" y="919"/>
                      <a:pt x="510" y="918"/>
                    </a:cubicBezTo>
                    <a:cubicBezTo>
                      <a:pt x="507" y="918"/>
                      <a:pt x="505" y="917"/>
                      <a:pt x="502" y="917"/>
                    </a:cubicBezTo>
                    <a:cubicBezTo>
                      <a:pt x="494" y="917"/>
                      <a:pt x="487" y="917"/>
                      <a:pt x="480" y="915"/>
                    </a:cubicBezTo>
                    <a:cubicBezTo>
                      <a:pt x="480" y="915"/>
                      <a:pt x="480" y="915"/>
                      <a:pt x="480" y="915"/>
                    </a:cubicBezTo>
                    <a:cubicBezTo>
                      <a:pt x="479" y="915"/>
                      <a:pt x="478" y="915"/>
                      <a:pt x="477" y="915"/>
                    </a:cubicBezTo>
                    <a:cubicBezTo>
                      <a:pt x="477" y="915"/>
                      <a:pt x="476" y="915"/>
                      <a:pt x="476" y="915"/>
                    </a:cubicBezTo>
                    <a:cubicBezTo>
                      <a:pt x="476" y="915"/>
                      <a:pt x="477" y="915"/>
                      <a:pt x="477" y="915"/>
                    </a:cubicBezTo>
                    <a:cubicBezTo>
                      <a:pt x="478" y="915"/>
                      <a:pt x="479" y="915"/>
                      <a:pt x="480" y="915"/>
                    </a:cubicBezTo>
                    <a:cubicBezTo>
                      <a:pt x="480" y="915"/>
                      <a:pt x="480" y="915"/>
                      <a:pt x="480" y="915"/>
                    </a:cubicBezTo>
                    <a:cubicBezTo>
                      <a:pt x="481" y="915"/>
                      <a:pt x="482" y="915"/>
                      <a:pt x="484" y="915"/>
                    </a:cubicBezTo>
                    <a:cubicBezTo>
                      <a:pt x="492" y="915"/>
                      <a:pt x="500" y="915"/>
                      <a:pt x="508" y="916"/>
                    </a:cubicBezTo>
                    <a:cubicBezTo>
                      <a:pt x="518" y="917"/>
                      <a:pt x="528" y="917"/>
                      <a:pt x="538" y="919"/>
                    </a:cubicBezTo>
                    <a:cubicBezTo>
                      <a:pt x="543" y="920"/>
                      <a:pt x="549" y="921"/>
                      <a:pt x="554" y="920"/>
                    </a:cubicBezTo>
                    <a:cubicBezTo>
                      <a:pt x="556" y="920"/>
                      <a:pt x="558" y="920"/>
                      <a:pt x="560" y="920"/>
                    </a:cubicBezTo>
                    <a:cubicBezTo>
                      <a:pt x="568" y="921"/>
                      <a:pt x="575" y="922"/>
                      <a:pt x="583" y="923"/>
                    </a:cubicBezTo>
                    <a:cubicBezTo>
                      <a:pt x="590" y="923"/>
                      <a:pt x="597" y="924"/>
                      <a:pt x="605" y="925"/>
                    </a:cubicBezTo>
                    <a:cubicBezTo>
                      <a:pt x="610" y="925"/>
                      <a:pt x="615" y="927"/>
                      <a:pt x="620" y="927"/>
                    </a:cubicBezTo>
                    <a:cubicBezTo>
                      <a:pt x="629" y="928"/>
                      <a:pt x="637" y="928"/>
                      <a:pt x="646" y="928"/>
                    </a:cubicBezTo>
                    <a:cubicBezTo>
                      <a:pt x="650" y="928"/>
                      <a:pt x="655" y="929"/>
                      <a:pt x="660" y="929"/>
                    </a:cubicBezTo>
                    <a:cubicBezTo>
                      <a:pt x="669" y="928"/>
                      <a:pt x="679" y="927"/>
                      <a:pt x="689" y="926"/>
                    </a:cubicBezTo>
                    <a:cubicBezTo>
                      <a:pt x="691" y="926"/>
                      <a:pt x="693" y="926"/>
                      <a:pt x="694" y="926"/>
                    </a:cubicBezTo>
                    <a:cubicBezTo>
                      <a:pt x="695" y="926"/>
                      <a:pt x="695" y="926"/>
                      <a:pt x="695" y="926"/>
                    </a:cubicBezTo>
                    <a:cubicBezTo>
                      <a:pt x="695" y="926"/>
                      <a:pt x="696" y="926"/>
                      <a:pt x="696" y="925"/>
                    </a:cubicBezTo>
                    <a:cubicBezTo>
                      <a:pt x="696" y="926"/>
                      <a:pt x="695" y="926"/>
                      <a:pt x="695" y="926"/>
                    </a:cubicBezTo>
                    <a:close/>
                    <a:moveTo>
                      <a:pt x="704" y="912"/>
                    </a:moveTo>
                    <a:cubicBezTo>
                      <a:pt x="706" y="912"/>
                      <a:pt x="707" y="912"/>
                      <a:pt x="708" y="912"/>
                    </a:cubicBezTo>
                    <a:cubicBezTo>
                      <a:pt x="709" y="912"/>
                      <a:pt x="710" y="911"/>
                      <a:pt x="711" y="911"/>
                    </a:cubicBezTo>
                    <a:cubicBezTo>
                      <a:pt x="711" y="912"/>
                      <a:pt x="711" y="912"/>
                      <a:pt x="711" y="913"/>
                    </a:cubicBezTo>
                    <a:cubicBezTo>
                      <a:pt x="706" y="913"/>
                      <a:pt x="701" y="914"/>
                      <a:pt x="696" y="915"/>
                    </a:cubicBezTo>
                    <a:cubicBezTo>
                      <a:pt x="686" y="915"/>
                      <a:pt x="676" y="916"/>
                      <a:pt x="666" y="916"/>
                    </a:cubicBezTo>
                    <a:cubicBezTo>
                      <a:pt x="661" y="916"/>
                      <a:pt x="656" y="916"/>
                      <a:pt x="651" y="916"/>
                    </a:cubicBezTo>
                    <a:cubicBezTo>
                      <a:pt x="643" y="915"/>
                      <a:pt x="634" y="915"/>
                      <a:pt x="626" y="914"/>
                    </a:cubicBezTo>
                    <a:cubicBezTo>
                      <a:pt x="622" y="914"/>
                      <a:pt x="619" y="913"/>
                      <a:pt x="616" y="913"/>
                    </a:cubicBezTo>
                    <a:cubicBezTo>
                      <a:pt x="611" y="912"/>
                      <a:pt x="606" y="911"/>
                      <a:pt x="601" y="911"/>
                    </a:cubicBezTo>
                    <a:cubicBezTo>
                      <a:pt x="596" y="910"/>
                      <a:pt x="591" y="910"/>
                      <a:pt x="586" y="910"/>
                    </a:cubicBezTo>
                    <a:cubicBezTo>
                      <a:pt x="579" y="909"/>
                      <a:pt x="572" y="908"/>
                      <a:pt x="565" y="907"/>
                    </a:cubicBezTo>
                    <a:cubicBezTo>
                      <a:pt x="557" y="906"/>
                      <a:pt x="550" y="905"/>
                      <a:pt x="543" y="904"/>
                    </a:cubicBezTo>
                    <a:cubicBezTo>
                      <a:pt x="535" y="903"/>
                      <a:pt x="527" y="902"/>
                      <a:pt x="519" y="901"/>
                    </a:cubicBezTo>
                    <a:cubicBezTo>
                      <a:pt x="513" y="900"/>
                      <a:pt x="508" y="899"/>
                      <a:pt x="503" y="899"/>
                    </a:cubicBezTo>
                    <a:cubicBezTo>
                      <a:pt x="503" y="899"/>
                      <a:pt x="503" y="899"/>
                      <a:pt x="503" y="899"/>
                    </a:cubicBezTo>
                    <a:cubicBezTo>
                      <a:pt x="502" y="899"/>
                      <a:pt x="501" y="899"/>
                      <a:pt x="500" y="899"/>
                    </a:cubicBezTo>
                    <a:cubicBezTo>
                      <a:pt x="499" y="899"/>
                      <a:pt x="499" y="899"/>
                      <a:pt x="499" y="899"/>
                    </a:cubicBezTo>
                    <a:cubicBezTo>
                      <a:pt x="499" y="899"/>
                      <a:pt x="499" y="899"/>
                      <a:pt x="500" y="899"/>
                    </a:cubicBezTo>
                    <a:cubicBezTo>
                      <a:pt x="501" y="899"/>
                      <a:pt x="502" y="899"/>
                      <a:pt x="503" y="899"/>
                    </a:cubicBezTo>
                    <a:cubicBezTo>
                      <a:pt x="503" y="899"/>
                      <a:pt x="503" y="899"/>
                      <a:pt x="503" y="899"/>
                    </a:cubicBezTo>
                    <a:cubicBezTo>
                      <a:pt x="504" y="899"/>
                      <a:pt x="504" y="898"/>
                      <a:pt x="505" y="898"/>
                    </a:cubicBezTo>
                    <a:cubicBezTo>
                      <a:pt x="516" y="898"/>
                      <a:pt x="526" y="898"/>
                      <a:pt x="537" y="898"/>
                    </a:cubicBezTo>
                    <a:cubicBezTo>
                      <a:pt x="547" y="898"/>
                      <a:pt x="557" y="898"/>
                      <a:pt x="567" y="898"/>
                    </a:cubicBezTo>
                    <a:cubicBezTo>
                      <a:pt x="569" y="898"/>
                      <a:pt x="571" y="898"/>
                      <a:pt x="573" y="898"/>
                    </a:cubicBezTo>
                    <a:cubicBezTo>
                      <a:pt x="583" y="900"/>
                      <a:pt x="594" y="902"/>
                      <a:pt x="604" y="903"/>
                    </a:cubicBezTo>
                    <a:cubicBezTo>
                      <a:pt x="610" y="904"/>
                      <a:pt x="616" y="905"/>
                      <a:pt x="621" y="906"/>
                    </a:cubicBezTo>
                    <a:cubicBezTo>
                      <a:pt x="629" y="907"/>
                      <a:pt x="636" y="909"/>
                      <a:pt x="643" y="910"/>
                    </a:cubicBezTo>
                    <a:cubicBezTo>
                      <a:pt x="646" y="910"/>
                      <a:pt x="648" y="911"/>
                      <a:pt x="650" y="911"/>
                    </a:cubicBezTo>
                    <a:cubicBezTo>
                      <a:pt x="657" y="911"/>
                      <a:pt x="664" y="911"/>
                      <a:pt x="671" y="912"/>
                    </a:cubicBezTo>
                    <a:cubicBezTo>
                      <a:pt x="682" y="913"/>
                      <a:pt x="693" y="914"/>
                      <a:pt x="704" y="912"/>
                    </a:cubicBezTo>
                    <a:close/>
                    <a:moveTo>
                      <a:pt x="446" y="901"/>
                    </a:moveTo>
                    <a:cubicBezTo>
                      <a:pt x="455" y="897"/>
                      <a:pt x="464" y="893"/>
                      <a:pt x="473" y="890"/>
                    </a:cubicBezTo>
                    <a:cubicBezTo>
                      <a:pt x="479" y="888"/>
                      <a:pt x="485" y="888"/>
                      <a:pt x="491" y="886"/>
                    </a:cubicBezTo>
                    <a:cubicBezTo>
                      <a:pt x="496" y="884"/>
                      <a:pt x="501" y="885"/>
                      <a:pt x="506" y="885"/>
                    </a:cubicBezTo>
                    <a:cubicBezTo>
                      <a:pt x="513" y="886"/>
                      <a:pt x="520" y="886"/>
                      <a:pt x="526" y="886"/>
                    </a:cubicBezTo>
                    <a:cubicBezTo>
                      <a:pt x="535" y="886"/>
                      <a:pt x="543" y="887"/>
                      <a:pt x="552" y="887"/>
                    </a:cubicBezTo>
                    <a:cubicBezTo>
                      <a:pt x="559" y="887"/>
                      <a:pt x="565" y="888"/>
                      <a:pt x="572" y="888"/>
                    </a:cubicBezTo>
                    <a:cubicBezTo>
                      <a:pt x="578" y="889"/>
                      <a:pt x="583" y="888"/>
                      <a:pt x="589" y="889"/>
                    </a:cubicBezTo>
                    <a:cubicBezTo>
                      <a:pt x="600" y="890"/>
                      <a:pt x="612" y="891"/>
                      <a:pt x="623" y="892"/>
                    </a:cubicBezTo>
                    <a:cubicBezTo>
                      <a:pt x="625" y="892"/>
                      <a:pt x="627" y="893"/>
                      <a:pt x="628" y="893"/>
                    </a:cubicBezTo>
                    <a:cubicBezTo>
                      <a:pt x="637" y="894"/>
                      <a:pt x="645" y="896"/>
                      <a:pt x="654" y="897"/>
                    </a:cubicBezTo>
                    <a:cubicBezTo>
                      <a:pt x="658" y="898"/>
                      <a:pt x="661" y="898"/>
                      <a:pt x="665" y="900"/>
                    </a:cubicBezTo>
                    <a:cubicBezTo>
                      <a:pt x="675" y="902"/>
                      <a:pt x="684" y="905"/>
                      <a:pt x="694" y="909"/>
                    </a:cubicBezTo>
                    <a:cubicBezTo>
                      <a:pt x="691" y="909"/>
                      <a:pt x="688" y="909"/>
                      <a:pt x="685" y="909"/>
                    </a:cubicBezTo>
                    <a:cubicBezTo>
                      <a:pt x="678" y="908"/>
                      <a:pt x="672" y="908"/>
                      <a:pt x="666" y="907"/>
                    </a:cubicBezTo>
                    <a:cubicBezTo>
                      <a:pt x="660" y="907"/>
                      <a:pt x="654" y="907"/>
                      <a:pt x="649" y="906"/>
                    </a:cubicBezTo>
                    <a:cubicBezTo>
                      <a:pt x="639" y="905"/>
                      <a:pt x="629" y="902"/>
                      <a:pt x="619" y="901"/>
                    </a:cubicBezTo>
                    <a:cubicBezTo>
                      <a:pt x="611" y="899"/>
                      <a:pt x="602" y="899"/>
                      <a:pt x="593" y="897"/>
                    </a:cubicBezTo>
                    <a:cubicBezTo>
                      <a:pt x="585" y="895"/>
                      <a:pt x="576" y="894"/>
                      <a:pt x="566" y="894"/>
                    </a:cubicBezTo>
                    <a:cubicBezTo>
                      <a:pt x="558" y="894"/>
                      <a:pt x="549" y="893"/>
                      <a:pt x="540" y="894"/>
                    </a:cubicBezTo>
                    <a:cubicBezTo>
                      <a:pt x="532" y="894"/>
                      <a:pt x="524" y="895"/>
                      <a:pt x="517" y="894"/>
                    </a:cubicBezTo>
                    <a:cubicBezTo>
                      <a:pt x="502" y="893"/>
                      <a:pt x="487" y="897"/>
                      <a:pt x="472" y="898"/>
                    </a:cubicBezTo>
                    <a:cubicBezTo>
                      <a:pt x="464" y="898"/>
                      <a:pt x="456" y="900"/>
                      <a:pt x="449" y="901"/>
                    </a:cubicBezTo>
                    <a:cubicBezTo>
                      <a:pt x="448" y="901"/>
                      <a:pt x="447" y="901"/>
                      <a:pt x="446" y="901"/>
                    </a:cubicBezTo>
                    <a:close/>
                    <a:moveTo>
                      <a:pt x="453" y="907"/>
                    </a:moveTo>
                    <a:cubicBezTo>
                      <a:pt x="458" y="907"/>
                      <a:pt x="462" y="907"/>
                      <a:pt x="467" y="906"/>
                    </a:cubicBezTo>
                    <a:cubicBezTo>
                      <a:pt x="473" y="905"/>
                      <a:pt x="479" y="904"/>
                      <a:pt x="485" y="904"/>
                    </a:cubicBezTo>
                    <a:cubicBezTo>
                      <a:pt x="499" y="904"/>
                      <a:pt x="513" y="905"/>
                      <a:pt x="527" y="906"/>
                    </a:cubicBezTo>
                    <a:cubicBezTo>
                      <a:pt x="536" y="907"/>
                      <a:pt x="545" y="909"/>
                      <a:pt x="554" y="910"/>
                    </a:cubicBezTo>
                    <a:cubicBezTo>
                      <a:pt x="563" y="912"/>
                      <a:pt x="573" y="913"/>
                      <a:pt x="582" y="914"/>
                    </a:cubicBezTo>
                    <a:cubicBezTo>
                      <a:pt x="592" y="915"/>
                      <a:pt x="602" y="916"/>
                      <a:pt x="612" y="917"/>
                    </a:cubicBezTo>
                    <a:cubicBezTo>
                      <a:pt x="619" y="918"/>
                      <a:pt x="626" y="919"/>
                      <a:pt x="634" y="919"/>
                    </a:cubicBezTo>
                    <a:cubicBezTo>
                      <a:pt x="640" y="920"/>
                      <a:pt x="646" y="920"/>
                      <a:pt x="653" y="920"/>
                    </a:cubicBezTo>
                    <a:cubicBezTo>
                      <a:pt x="660" y="921"/>
                      <a:pt x="667" y="922"/>
                      <a:pt x="675" y="921"/>
                    </a:cubicBezTo>
                    <a:cubicBezTo>
                      <a:pt x="677" y="920"/>
                      <a:pt x="679" y="920"/>
                      <a:pt x="682" y="920"/>
                    </a:cubicBezTo>
                    <a:cubicBezTo>
                      <a:pt x="692" y="919"/>
                      <a:pt x="701" y="918"/>
                      <a:pt x="711" y="917"/>
                    </a:cubicBezTo>
                    <a:cubicBezTo>
                      <a:pt x="713" y="917"/>
                      <a:pt x="716" y="916"/>
                      <a:pt x="718" y="916"/>
                    </a:cubicBezTo>
                    <a:cubicBezTo>
                      <a:pt x="718" y="916"/>
                      <a:pt x="718" y="916"/>
                      <a:pt x="718" y="916"/>
                    </a:cubicBezTo>
                    <a:cubicBezTo>
                      <a:pt x="718" y="916"/>
                      <a:pt x="718" y="916"/>
                      <a:pt x="718" y="916"/>
                    </a:cubicBezTo>
                    <a:cubicBezTo>
                      <a:pt x="718" y="916"/>
                      <a:pt x="718" y="916"/>
                      <a:pt x="718" y="916"/>
                    </a:cubicBezTo>
                    <a:cubicBezTo>
                      <a:pt x="711" y="919"/>
                      <a:pt x="705" y="920"/>
                      <a:pt x="698" y="921"/>
                    </a:cubicBezTo>
                    <a:cubicBezTo>
                      <a:pt x="690" y="922"/>
                      <a:pt x="682" y="922"/>
                      <a:pt x="674" y="923"/>
                    </a:cubicBezTo>
                    <a:cubicBezTo>
                      <a:pt x="668" y="924"/>
                      <a:pt x="662" y="924"/>
                      <a:pt x="656" y="924"/>
                    </a:cubicBezTo>
                    <a:cubicBezTo>
                      <a:pt x="649" y="924"/>
                      <a:pt x="641" y="924"/>
                      <a:pt x="634" y="923"/>
                    </a:cubicBezTo>
                    <a:cubicBezTo>
                      <a:pt x="628" y="923"/>
                      <a:pt x="622" y="922"/>
                      <a:pt x="616" y="922"/>
                    </a:cubicBezTo>
                    <a:cubicBezTo>
                      <a:pt x="611" y="921"/>
                      <a:pt x="606" y="920"/>
                      <a:pt x="601" y="920"/>
                    </a:cubicBezTo>
                    <a:cubicBezTo>
                      <a:pt x="594" y="919"/>
                      <a:pt x="587" y="918"/>
                      <a:pt x="580" y="918"/>
                    </a:cubicBezTo>
                    <a:cubicBezTo>
                      <a:pt x="570" y="917"/>
                      <a:pt x="560" y="916"/>
                      <a:pt x="550" y="916"/>
                    </a:cubicBezTo>
                    <a:cubicBezTo>
                      <a:pt x="542" y="916"/>
                      <a:pt x="534" y="914"/>
                      <a:pt x="526" y="913"/>
                    </a:cubicBezTo>
                    <a:cubicBezTo>
                      <a:pt x="522" y="913"/>
                      <a:pt x="519" y="912"/>
                      <a:pt x="515" y="912"/>
                    </a:cubicBezTo>
                    <a:cubicBezTo>
                      <a:pt x="503" y="912"/>
                      <a:pt x="492" y="911"/>
                      <a:pt x="480" y="911"/>
                    </a:cubicBezTo>
                    <a:cubicBezTo>
                      <a:pt x="472" y="911"/>
                      <a:pt x="465" y="911"/>
                      <a:pt x="457" y="911"/>
                    </a:cubicBezTo>
                    <a:cubicBezTo>
                      <a:pt x="455" y="910"/>
                      <a:pt x="452" y="910"/>
                      <a:pt x="450" y="908"/>
                    </a:cubicBezTo>
                    <a:cubicBezTo>
                      <a:pt x="451" y="907"/>
                      <a:pt x="452" y="907"/>
                      <a:pt x="453" y="907"/>
                    </a:cubicBezTo>
                    <a:close/>
                    <a:moveTo>
                      <a:pt x="467" y="949"/>
                    </a:moveTo>
                    <a:cubicBezTo>
                      <a:pt x="467" y="948"/>
                      <a:pt x="467" y="948"/>
                      <a:pt x="467" y="948"/>
                    </a:cubicBezTo>
                    <a:cubicBezTo>
                      <a:pt x="467" y="948"/>
                      <a:pt x="467" y="948"/>
                      <a:pt x="467" y="948"/>
                    </a:cubicBezTo>
                    <a:cubicBezTo>
                      <a:pt x="467" y="948"/>
                      <a:pt x="467" y="948"/>
                      <a:pt x="467" y="948"/>
                    </a:cubicBezTo>
                    <a:cubicBezTo>
                      <a:pt x="467" y="948"/>
                      <a:pt x="467" y="948"/>
                      <a:pt x="467" y="949"/>
                    </a:cubicBezTo>
                    <a:cubicBezTo>
                      <a:pt x="467" y="949"/>
                      <a:pt x="468" y="949"/>
                      <a:pt x="468" y="950"/>
                    </a:cubicBezTo>
                    <a:cubicBezTo>
                      <a:pt x="468" y="949"/>
                      <a:pt x="467" y="949"/>
                      <a:pt x="467" y="949"/>
                    </a:cubicBezTo>
                    <a:close/>
                    <a:moveTo>
                      <a:pt x="487" y="996"/>
                    </a:moveTo>
                    <a:cubicBezTo>
                      <a:pt x="487" y="997"/>
                      <a:pt x="488" y="999"/>
                      <a:pt x="489" y="1001"/>
                    </a:cubicBezTo>
                    <a:cubicBezTo>
                      <a:pt x="489" y="1001"/>
                      <a:pt x="489" y="1002"/>
                      <a:pt x="490" y="1002"/>
                    </a:cubicBezTo>
                    <a:cubicBezTo>
                      <a:pt x="490" y="1002"/>
                      <a:pt x="490" y="1003"/>
                      <a:pt x="490" y="1003"/>
                    </a:cubicBezTo>
                    <a:cubicBezTo>
                      <a:pt x="490" y="1003"/>
                      <a:pt x="490" y="1003"/>
                      <a:pt x="490" y="1004"/>
                    </a:cubicBezTo>
                    <a:cubicBezTo>
                      <a:pt x="490" y="1004"/>
                      <a:pt x="490" y="1004"/>
                      <a:pt x="490" y="1004"/>
                    </a:cubicBezTo>
                    <a:cubicBezTo>
                      <a:pt x="491" y="1004"/>
                      <a:pt x="491" y="1004"/>
                      <a:pt x="491" y="1004"/>
                    </a:cubicBezTo>
                    <a:cubicBezTo>
                      <a:pt x="491" y="1005"/>
                      <a:pt x="491" y="1005"/>
                      <a:pt x="491" y="1005"/>
                    </a:cubicBezTo>
                    <a:cubicBezTo>
                      <a:pt x="491" y="1005"/>
                      <a:pt x="491" y="1006"/>
                      <a:pt x="491" y="1006"/>
                    </a:cubicBezTo>
                    <a:cubicBezTo>
                      <a:pt x="492" y="1007"/>
                      <a:pt x="492" y="1007"/>
                      <a:pt x="492" y="1008"/>
                    </a:cubicBezTo>
                    <a:cubicBezTo>
                      <a:pt x="492" y="1008"/>
                      <a:pt x="493" y="1009"/>
                      <a:pt x="493" y="1009"/>
                    </a:cubicBezTo>
                    <a:cubicBezTo>
                      <a:pt x="493" y="1010"/>
                      <a:pt x="493" y="1010"/>
                      <a:pt x="494" y="1010"/>
                    </a:cubicBezTo>
                    <a:cubicBezTo>
                      <a:pt x="494" y="1011"/>
                      <a:pt x="494" y="1011"/>
                      <a:pt x="494" y="1011"/>
                    </a:cubicBezTo>
                    <a:cubicBezTo>
                      <a:pt x="494" y="1011"/>
                      <a:pt x="494" y="1011"/>
                      <a:pt x="494" y="1011"/>
                    </a:cubicBezTo>
                    <a:cubicBezTo>
                      <a:pt x="496" y="1014"/>
                      <a:pt x="497" y="1016"/>
                      <a:pt x="498" y="1019"/>
                    </a:cubicBezTo>
                    <a:cubicBezTo>
                      <a:pt x="501" y="1024"/>
                      <a:pt x="504" y="1029"/>
                      <a:pt x="507" y="1034"/>
                    </a:cubicBezTo>
                    <a:cubicBezTo>
                      <a:pt x="511" y="1040"/>
                      <a:pt x="515" y="1046"/>
                      <a:pt x="520" y="1052"/>
                    </a:cubicBezTo>
                    <a:cubicBezTo>
                      <a:pt x="524" y="1057"/>
                      <a:pt x="528" y="1062"/>
                      <a:pt x="533" y="1067"/>
                    </a:cubicBezTo>
                    <a:cubicBezTo>
                      <a:pt x="536" y="1071"/>
                      <a:pt x="539" y="1075"/>
                      <a:pt x="542" y="1079"/>
                    </a:cubicBezTo>
                    <a:cubicBezTo>
                      <a:pt x="546" y="1083"/>
                      <a:pt x="550" y="1087"/>
                      <a:pt x="554" y="1092"/>
                    </a:cubicBezTo>
                    <a:cubicBezTo>
                      <a:pt x="558" y="1095"/>
                      <a:pt x="561" y="1098"/>
                      <a:pt x="564" y="1102"/>
                    </a:cubicBezTo>
                    <a:cubicBezTo>
                      <a:pt x="570" y="1110"/>
                      <a:pt x="577" y="1117"/>
                      <a:pt x="585" y="1124"/>
                    </a:cubicBezTo>
                    <a:cubicBezTo>
                      <a:pt x="588" y="1127"/>
                      <a:pt x="590" y="1130"/>
                      <a:pt x="593" y="1134"/>
                    </a:cubicBezTo>
                    <a:cubicBezTo>
                      <a:pt x="593" y="1134"/>
                      <a:pt x="593" y="1134"/>
                      <a:pt x="593" y="1134"/>
                    </a:cubicBezTo>
                    <a:cubicBezTo>
                      <a:pt x="593" y="1134"/>
                      <a:pt x="593" y="1134"/>
                      <a:pt x="593" y="1134"/>
                    </a:cubicBezTo>
                    <a:cubicBezTo>
                      <a:pt x="593" y="1134"/>
                      <a:pt x="593" y="1134"/>
                      <a:pt x="593" y="1134"/>
                    </a:cubicBezTo>
                    <a:cubicBezTo>
                      <a:pt x="593" y="1134"/>
                      <a:pt x="593" y="1134"/>
                      <a:pt x="593" y="1134"/>
                    </a:cubicBezTo>
                    <a:cubicBezTo>
                      <a:pt x="591" y="1133"/>
                      <a:pt x="590" y="1132"/>
                      <a:pt x="589" y="1130"/>
                    </a:cubicBezTo>
                    <a:cubicBezTo>
                      <a:pt x="583" y="1126"/>
                      <a:pt x="577" y="1121"/>
                      <a:pt x="571" y="1116"/>
                    </a:cubicBezTo>
                    <a:cubicBezTo>
                      <a:pt x="565" y="1111"/>
                      <a:pt x="560" y="1105"/>
                      <a:pt x="554" y="1099"/>
                    </a:cubicBezTo>
                    <a:cubicBezTo>
                      <a:pt x="549" y="1093"/>
                      <a:pt x="544" y="1088"/>
                      <a:pt x="539" y="1082"/>
                    </a:cubicBezTo>
                    <a:cubicBezTo>
                      <a:pt x="533" y="1074"/>
                      <a:pt x="527" y="1066"/>
                      <a:pt x="521" y="1058"/>
                    </a:cubicBezTo>
                    <a:cubicBezTo>
                      <a:pt x="511" y="1047"/>
                      <a:pt x="505" y="1034"/>
                      <a:pt x="498" y="1020"/>
                    </a:cubicBezTo>
                    <a:cubicBezTo>
                      <a:pt x="496" y="1018"/>
                      <a:pt x="495" y="1014"/>
                      <a:pt x="494" y="1012"/>
                    </a:cubicBezTo>
                    <a:cubicBezTo>
                      <a:pt x="494" y="1011"/>
                      <a:pt x="494" y="1011"/>
                      <a:pt x="494" y="1011"/>
                    </a:cubicBezTo>
                    <a:cubicBezTo>
                      <a:pt x="494" y="1011"/>
                      <a:pt x="494" y="1011"/>
                      <a:pt x="494" y="1010"/>
                    </a:cubicBezTo>
                    <a:cubicBezTo>
                      <a:pt x="493" y="1010"/>
                      <a:pt x="493" y="1010"/>
                      <a:pt x="493" y="1009"/>
                    </a:cubicBezTo>
                    <a:cubicBezTo>
                      <a:pt x="492" y="1009"/>
                      <a:pt x="492" y="1008"/>
                      <a:pt x="492" y="1008"/>
                    </a:cubicBezTo>
                    <a:cubicBezTo>
                      <a:pt x="492" y="1007"/>
                      <a:pt x="492" y="1007"/>
                      <a:pt x="491" y="1006"/>
                    </a:cubicBezTo>
                    <a:cubicBezTo>
                      <a:pt x="491" y="1006"/>
                      <a:pt x="491" y="1005"/>
                      <a:pt x="491" y="1005"/>
                    </a:cubicBezTo>
                    <a:cubicBezTo>
                      <a:pt x="491" y="1005"/>
                      <a:pt x="491" y="1005"/>
                      <a:pt x="491" y="1004"/>
                    </a:cubicBezTo>
                    <a:cubicBezTo>
                      <a:pt x="491" y="1004"/>
                      <a:pt x="491" y="1004"/>
                      <a:pt x="490" y="1004"/>
                    </a:cubicBezTo>
                    <a:cubicBezTo>
                      <a:pt x="490" y="1004"/>
                      <a:pt x="490" y="1004"/>
                      <a:pt x="490" y="1004"/>
                    </a:cubicBezTo>
                    <a:cubicBezTo>
                      <a:pt x="490" y="1003"/>
                      <a:pt x="490" y="1003"/>
                      <a:pt x="490" y="1003"/>
                    </a:cubicBezTo>
                    <a:cubicBezTo>
                      <a:pt x="490" y="1003"/>
                      <a:pt x="490" y="1002"/>
                      <a:pt x="490" y="1002"/>
                    </a:cubicBezTo>
                    <a:cubicBezTo>
                      <a:pt x="489" y="1002"/>
                      <a:pt x="489" y="1001"/>
                      <a:pt x="489" y="1001"/>
                    </a:cubicBezTo>
                    <a:cubicBezTo>
                      <a:pt x="488" y="999"/>
                      <a:pt x="487" y="998"/>
                      <a:pt x="486" y="996"/>
                    </a:cubicBezTo>
                    <a:cubicBezTo>
                      <a:pt x="486" y="996"/>
                      <a:pt x="486" y="996"/>
                      <a:pt x="487" y="996"/>
                    </a:cubicBezTo>
                    <a:close/>
                    <a:moveTo>
                      <a:pt x="483" y="988"/>
                    </a:moveTo>
                    <a:cubicBezTo>
                      <a:pt x="483" y="988"/>
                      <a:pt x="484" y="989"/>
                      <a:pt x="484" y="989"/>
                    </a:cubicBezTo>
                    <a:cubicBezTo>
                      <a:pt x="484" y="989"/>
                      <a:pt x="484" y="990"/>
                      <a:pt x="484" y="990"/>
                    </a:cubicBezTo>
                    <a:cubicBezTo>
                      <a:pt x="484" y="990"/>
                      <a:pt x="484" y="991"/>
                      <a:pt x="485" y="991"/>
                    </a:cubicBezTo>
                    <a:cubicBezTo>
                      <a:pt x="485" y="992"/>
                      <a:pt x="485" y="992"/>
                      <a:pt x="485" y="992"/>
                    </a:cubicBezTo>
                    <a:cubicBezTo>
                      <a:pt x="485" y="992"/>
                      <a:pt x="485" y="992"/>
                      <a:pt x="485" y="991"/>
                    </a:cubicBezTo>
                    <a:cubicBezTo>
                      <a:pt x="484" y="991"/>
                      <a:pt x="484" y="991"/>
                      <a:pt x="484" y="990"/>
                    </a:cubicBezTo>
                    <a:cubicBezTo>
                      <a:pt x="484" y="990"/>
                      <a:pt x="484" y="989"/>
                      <a:pt x="484" y="989"/>
                    </a:cubicBezTo>
                    <a:cubicBezTo>
                      <a:pt x="484" y="989"/>
                      <a:pt x="483" y="988"/>
                      <a:pt x="483" y="988"/>
                    </a:cubicBezTo>
                    <a:cubicBezTo>
                      <a:pt x="483" y="988"/>
                      <a:pt x="483" y="988"/>
                      <a:pt x="483" y="988"/>
                    </a:cubicBezTo>
                    <a:close/>
                    <a:moveTo>
                      <a:pt x="482" y="994"/>
                    </a:moveTo>
                    <a:cubicBezTo>
                      <a:pt x="483" y="994"/>
                      <a:pt x="483" y="995"/>
                      <a:pt x="483" y="995"/>
                    </a:cubicBezTo>
                    <a:cubicBezTo>
                      <a:pt x="483" y="995"/>
                      <a:pt x="483" y="996"/>
                      <a:pt x="483" y="996"/>
                    </a:cubicBezTo>
                    <a:cubicBezTo>
                      <a:pt x="483" y="996"/>
                      <a:pt x="484" y="997"/>
                      <a:pt x="484" y="997"/>
                    </a:cubicBezTo>
                    <a:cubicBezTo>
                      <a:pt x="484" y="997"/>
                      <a:pt x="484" y="998"/>
                      <a:pt x="484" y="998"/>
                    </a:cubicBezTo>
                    <a:cubicBezTo>
                      <a:pt x="484" y="999"/>
                      <a:pt x="485" y="1000"/>
                      <a:pt x="485" y="1001"/>
                    </a:cubicBezTo>
                    <a:cubicBezTo>
                      <a:pt x="485" y="1001"/>
                      <a:pt x="485" y="1001"/>
                      <a:pt x="485" y="1001"/>
                    </a:cubicBezTo>
                    <a:cubicBezTo>
                      <a:pt x="487" y="1004"/>
                      <a:pt x="488" y="1007"/>
                      <a:pt x="490" y="1010"/>
                    </a:cubicBezTo>
                    <a:cubicBezTo>
                      <a:pt x="494" y="1019"/>
                      <a:pt x="498" y="1028"/>
                      <a:pt x="503" y="1037"/>
                    </a:cubicBezTo>
                    <a:cubicBezTo>
                      <a:pt x="505" y="1042"/>
                      <a:pt x="508" y="1047"/>
                      <a:pt x="512" y="1052"/>
                    </a:cubicBezTo>
                    <a:cubicBezTo>
                      <a:pt x="517" y="1061"/>
                      <a:pt x="524" y="1069"/>
                      <a:pt x="530" y="1077"/>
                    </a:cubicBezTo>
                    <a:cubicBezTo>
                      <a:pt x="536" y="1085"/>
                      <a:pt x="543" y="1094"/>
                      <a:pt x="550" y="1101"/>
                    </a:cubicBezTo>
                    <a:cubicBezTo>
                      <a:pt x="556" y="1105"/>
                      <a:pt x="560" y="1111"/>
                      <a:pt x="566" y="1116"/>
                    </a:cubicBezTo>
                    <a:cubicBezTo>
                      <a:pt x="573" y="1122"/>
                      <a:pt x="580" y="1128"/>
                      <a:pt x="587" y="1134"/>
                    </a:cubicBezTo>
                    <a:cubicBezTo>
                      <a:pt x="591" y="1138"/>
                      <a:pt x="595" y="1141"/>
                      <a:pt x="600" y="1145"/>
                    </a:cubicBezTo>
                    <a:cubicBezTo>
                      <a:pt x="600" y="1146"/>
                      <a:pt x="601" y="1147"/>
                      <a:pt x="602" y="1148"/>
                    </a:cubicBezTo>
                    <a:cubicBezTo>
                      <a:pt x="602" y="1148"/>
                      <a:pt x="602" y="1148"/>
                      <a:pt x="601" y="1149"/>
                    </a:cubicBezTo>
                    <a:cubicBezTo>
                      <a:pt x="596" y="1146"/>
                      <a:pt x="591" y="1143"/>
                      <a:pt x="586" y="1140"/>
                    </a:cubicBezTo>
                    <a:cubicBezTo>
                      <a:pt x="579" y="1135"/>
                      <a:pt x="572" y="1131"/>
                      <a:pt x="566" y="1126"/>
                    </a:cubicBezTo>
                    <a:cubicBezTo>
                      <a:pt x="562" y="1123"/>
                      <a:pt x="557" y="1119"/>
                      <a:pt x="553" y="1116"/>
                    </a:cubicBezTo>
                    <a:cubicBezTo>
                      <a:pt x="550" y="1112"/>
                      <a:pt x="547" y="1109"/>
                      <a:pt x="543" y="1105"/>
                    </a:cubicBezTo>
                    <a:cubicBezTo>
                      <a:pt x="540" y="1102"/>
                      <a:pt x="537" y="1098"/>
                      <a:pt x="534" y="1095"/>
                    </a:cubicBezTo>
                    <a:cubicBezTo>
                      <a:pt x="529" y="1089"/>
                      <a:pt x="525" y="1083"/>
                      <a:pt x="521" y="1077"/>
                    </a:cubicBezTo>
                    <a:cubicBezTo>
                      <a:pt x="513" y="1064"/>
                      <a:pt x="507" y="1051"/>
                      <a:pt x="500" y="1038"/>
                    </a:cubicBezTo>
                    <a:cubicBezTo>
                      <a:pt x="498" y="1035"/>
                      <a:pt x="497" y="1031"/>
                      <a:pt x="495" y="1027"/>
                    </a:cubicBezTo>
                    <a:cubicBezTo>
                      <a:pt x="492" y="1019"/>
                      <a:pt x="488" y="1010"/>
                      <a:pt x="485" y="1001"/>
                    </a:cubicBezTo>
                    <a:cubicBezTo>
                      <a:pt x="485" y="1001"/>
                      <a:pt x="485" y="1001"/>
                      <a:pt x="485" y="1001"/>
                    </a:cubicBezTo>
                    <a:cubicBezTo>
                      <a:pt x="485" y="1000"/>
                      <a:pt x="484" y="999"/>
                      <a:pt x="484" y="998"/>
                    </a:cubicBezTo>
                    <a:cubicBezTo>
                      <a:pt x="484" y="998"/>
                      <a:pt x="484" y="997"/>
                      <a:pt x="484" y="997"/>
                    </a:cubicBezTo>
                    <a:cubicBezTo>
                      <a:pt x="484" y="997"/>
                      <a:pt x="483" y="996"/>
                      <a:pt x="483" y="996"/>
                    </a:cubicBezTo>
                    <a:cubicBezTo>
                      <a:pt x="483" y="996"/>
                      <a:pt x="483" y="995"/>
                      <a:pt x="483" y="995"/>
                    </a:cubicBezTo>
                    <a:cubicBezTo>
                      <a:pt x="483" y="995"/>
                      <a:pt x="483" y="994"/>
                      <a:pt x="482" y="994"/>
                    </a:cubicBezTo>
                    <a:cubicBezTo>
                      <a:pt x="482" y="994"/>
                      <a:pt x="482" y="994"/>
                      <a:pt x="482" y="994"/>
                    </a:cubicBezTo>
                    <a:close/>
                    <a:moveTo>
                      <a:pt x="480" y="989"/>
                    </a:moveTo>
                    <a:cubicBezTo>
                      <a:pt x="480" y="988"/>
                      <a:pt x="480" y="988"/>
                      <a:pt x="480" y="988"/>
                    </a:cubicBezTo>
                    <a:cubicBezTo>
                      <a:pt x="480" y="987"/>
                      <a:pt x="479" y="987"/>
                      <a:pt x="479" y="987"/>
                    </a:cubicBezTo>
                    <a:cubicBezTo>
                      <a:pt x="479" y="986"/>
                      <a:pt x="479" y="986"/>
                      <a:pt x="479" y="986"/>
                    </a:cubicBezTo>
                    <a:cubicBezTo>
                      <a:pt x="479" y="985"/>
                      <a:pt x="479" y="985"/>
                      <a:pt x="478" y="985"/>
                    </a:cubicBezTo>
                    <a:cubicBezTo>
                      <a:pt x="478" y="985"/>
                      <a:pt x="478" y="985"/>
                      <a:pt x="478" y="985"/>
                    </a:cubicBezTo>
                    <a:cubicBezTo>
                      <a:pt x="479" y="985"/>
                      <a:pt x="479" y="985"/>
                      <a:pt x="479" y="986"/>
                    </a:cubicBezTo>
                    <a:cubicBezTo>
                      <a:pt x="479" y="986"/>
                      <a:pt x="479" y="986"/>
                      <a:pt x="479" y="987"/>
                    </a:cubicBezTo>
                    <a:cubicBezTo>
                      <a:pt x="480" y="987"/>
                      <a:pt x="480" y="987"/>
                      <a:pt x="480" y="988"/>
                    </a:cubicBezTo>
                    <a:cubicBezTo>
                      <a:pt x="480" y="988"/>
                      <a:pt x="480" y="988"/>
                      <a:pt x="480" y="989"/>
                    </a:cubicBezTo>
                    <a:cubicBezTo>
                      <a:pt x="480" y="989"/>
                      <a:pt x="480" y="989"/>
                      <a:pt x="480" y="989"/>
                    </a:cubicBezTo>
                    <a:close/>
                    <a:moveTo>
                      <a:pt x="517" y="981"/>
                    </a:moveTo>
                    <a:cubicBezTo>
                      <a:pt x="519" y="982"/>
                      <a:pt x="520" y="983"/>
                      <a:pt x="521" y="984"/>
                    </a:cubicBezTo>
                    <a:cubicBezTo>
                      <a:pt x="521" y="984"/>
                      <a:pt x="521" y="984"/>
                      <a:pt x="521" y="985"/>
                    </a:cubicBezTo>
                    <a:cubicBezTo>
                      <a:pt x="522" y="985"/>
                      <a:pt x="523" y="986"/>
                      <a:pt x="524" y="987"/>
                    </a:cubicBezTo>
                    <a:cubicBezTo>
                      <a:pt x="524" y="987"/>
                      <a:pt x="524" y="987"/>
                      <a:pt x="524" y="987"/>
                    </a:cubicBezTo>
                    <a:cubicBezTo>
                      <a:pt x="525" y="987"/>
                      <a:pt x="525" y="987"/>
                      <a:pt x="526" y="987"/>
                    </a:cubicBezTo>
                    <a:cubicBezTo>
                      <a:pt x="525" y="987"/>
                      <a:pt x="525" y="987"/>
                      <a:pt x="525" y="988"/>
                    </a:cubicBezTo>
                    <a:cubicBezTo>
                      <a:pt x="525" y="987"/>
                      <a:pt x="525" y="987"/>
                      <a:pt x="524" y="987"/>
                    </a:cubicBezTo>
                    <a:cubicBezTo>
                      <a:pt x="524" y="987"/>
                      <a:pt x="524" y="987"/>
                      <a:pt x="524" y="987"/>
                    </a:cubicBezTo>
                    <a:cubicBezTo>
                      <a:pt x="523" y="986"/>
                      <a:pt x="522" y="985"/>
                      <a:pt x="521" y="985"/>
                    </a:cubicBezTo>
                    <a:cubicBezTo>
                      <a:pt x="521" y="985"/>
                      <a:pt x="521" y="984"/>
                      <a:pt x="521" y="984"/>
                    </a:cubicBezTo>
                    <a:cubicBezTo>
                      <a:pt x="520" y="984"/>
                      <a:pt x="518" y="983"/>
                      <a:pt x="517" y="982"/>
                    </a:cubicBezTo>
                    <a:cubicBezTo>
                      <a:pt x="517" y="982"/>
                      <a:pt x="517" y="981"/>
                      <a:pt x="517" y="981"/>
                    </a:cubicBezTo>
                    <a:close/>
                    <a:moveTo>
                      <a:pt x="506" y="979"/>
                    </a:moveTo>
                    <a:cubicBezTo>
                      <a:pt x="507" y="980"/>
                      <a:pt x="507" y="980"/>
                      <a:pt x="508" y="981"/>
                    </a:cubicBezTo>
                    <a:cubicBezTo>
                      <a:pt x="508" y="981"/>
                      <a:pt x="508" y="981"/>
                      <a:pt x="508" y="981"/>
                    </a:cubicBezTo>
                    <a:cubicBezTo>
                      <a:pt x="508" y="981"/>
                      <a:pt x="508" y="981"/>
                      <a:pt x="508" y="981"/>
                    </a:cubicBezTo>
                    <a:cubicBezTo>
                      <a:pt x="507" y="980"/>
                      <a:pt x="507" y="980"/>
                      <a:pt x="506" y="979"/>
                    </a:cubicBezTo>
                    <a:cubicBezTo>
                      <a:pt x="506" y="979"/>
                      <a:pt x="506" y="979"/>
                      <a:pt x="506" y="979"/>
                    </a:cubicBezTo>
                    <a:cubicBezTo>
                      <a:pt x="506" y="979"/>
                      <a:pt x="506" y="979"/>
                      <a:pt x="506" y="979"/>
                    </a:cubicBezTo>
                    <a:close/>
                    <a:moveTo>
                      <a:pt x="490" y="952"/>
                    </a:moveTo>
                    <a:cubicBezTo>
                      <a:pt x="490" y="952"/>
                      <a:pt x="490" y="952"/>
                      <a:pt x="490" y="952"/>
                    </a:cubicBezTo>
                    <a:cubicBezTo>
                      <a:pt x="491" y="952"/>
                      <a:pt x="491" y="952"/>
                      <a:pt x="491" y="952"/>
                    </a:cubicBezTo>
                    <a:lnTo>
                      <a:pt x="490" y="952"/>
                    </a:lnTo>
                    <a:close/>
                    <a:moveTo>
                      <a:pt x="672" y="992"/>
                    </a:moveTo>
                    <a:cubicBezTo>
                      <a:pt x="663" y="993"/>
                      <a:pt x="654" y="993"/>
                      <a:pt x="646" y="993"/>
                    </a:cubicBezTo>
                    <a:cubicBezTo>
                      <a:pt x="641" y="992"/>
                      <a:pt x="637" y="992"/>
                      <a:pt x="632" y="992"/>
                    </a:cubicBezTo>
                    <a:cubicBezTo>
                      <a:pt x="627" y="992"/>
                      <a:pt x="621" y="992"/>
                      <a:pt x="615" y="992"/>
                    </a:cubicBezTo>
                    <a:cubicBezTo>
                      <a:pt x="615" y="992"/>
                      <a:pt x="614" y="992"/>
                      <a:pt x="614" y="992"/>
                    </a:cubicBezTo>
                    <a:cubicBezTo>
                      <a:pt x="607" y="990"/>
                      <a:pt x="599" y="989"/>
                      <a:pt x="592" y="987"/>
                    </a:cubicBezTo>
                    <a:cubicBezTo>
                      <a:pt x="581" y="985"/>
                      <a:pt x="570" y="983"/>
                      <a:pt x="559" y="980"/>
                    </a:cubicBezTo>
                    <a:cubicBezTo>
                      <a:pt x="553" y="979"/>
                      <a:pt x="547" y="977"/>
                      <a:pt x="541" y="975"/>
                    </a:cubicBezTo>
                    <a:cubicBezTo>
                      <a:pt x="530" y="971"/>
                      <a:pt x="519" y="966"/>
                      <a:pt x="508" y="961"/>
                    </a:cubicBezTo>
                    <a:cubicBezTo>
                      <a:pt x="503" y="959"/>
                      <a:pt x="499" y="957"/>
                      <a:pt x="494" y="954"/>
                    </a:cubicBezTo>
                    <a:cubicBezTo>
                      <a:pt x="494" y="954"/>
                      <a:pt x="494" y="953"/>
                      <a:pt x="495" y="953"/>
                    </a:cubicBezTo>
                    <a:cubicBezTo>
                      <a:pt x="500" y="955"/>
                      <a:pt x="506" y="957"/>
                      <a:pt x="512" y="959"/>
                    </a:cubicBezTo>
                    <a:cubicBezTo>
                      <a:pt x="519" y="961"/>
                      <a:pt x="526" y="963"/>
                      <a:pt x="533" y="965"/>
                    </a:cubicBezTo>
                    <a:cubicBezTo>
                      <a:pt x="540" y="967"/>
                      <a:pt x="547" y="970"/>
                      <a:pt x="553" y="973"/>
                    </a:cubicBezTo>
                    <a:cubicBezTo>
                      <a:pt x="570" y="979"/>
                      <a:pt x="587" y="982"/>
                      <a:pt x="604" y="985"/>
                    </a:cubicBezTo>
                    <a:cubicBezTo>
                      <a:pt x="615" y="986"/>
                      <a:pt x="627" y="987"/>
                      <a:pt x="639" y="987"/>
                    </a:cubicBezTo>
                    <a:cubicBezTo>
                      <a:pt x="653" y="987"/>
                      <a:pt x="667" y="988"/>
                      <a:pt x="681" y="988"/>
                    </a:cubicBezTo>
                    <a:cubicBezTo>
                      <a:pt x="684" y="988"/>
                      <a:pt x="688" y="988"/>
                      <a:pt x="692" y="988"/>
                    </a:cubicBezTo>
                    <a:cubicBezTo>
                      <a:pt x="692" y="988"/>
                      <a:pt x="692" y="988"/>
                      <a:pt x="692" y="989"/>
                    </a:cubicBezTo>
                    <a:cubicBezTo>
                      <a:pt x="685" y="990"/>
                      <a:pt x="678" y="991"/>
                      <a:pt x="672" y="992"/>
                    </a:cubicBezTo>
                    <a:close/>
                    <a:moveTo>
                      <a:pt x="699" y="978"/>
                    </a:moveTo>
                    <a:cubicBezTo>
                      <a:pt x="700" y="978"/>
                      <a:pt x="701" y="978"/>
                      <a:pt x="703" y="979"/>
                    </a:cubicBezTo>
                    <a:cubicBezTo>
                      <a:pt x="703" y="979"/>
                      <a:pt x="702" y="979"/>
                      <a:pt x="702" y="979"/>
                    </a:cubicBezTo>
                    <a:cubicBezTo>
                      <a:pt x="701" y="979"/>
                      <a:pt x="700" y="978"/>
                      <a:pt x="699" y="978"/>
                    </a:cubicBezTo>
                    <a:cubicBezTo>
                      <a:pt x="699" y="978"/>
                      <a:pt x="699" y="978"/>
                      <a:pt x="699" y="978"/>
                    </a:cubicBezTo>
                    <a:close/>
                    <a:moveTo>
                      <a:pt x="683" y="974"/>
                    </a:moveTo>
                    <a:cubicBezTo>
                      <a:pt x="687" y="975"/>
                      <a:pt x="691" y="976"/>
                      <a:pt x="695" y="976"/>
                    </a:cubicBezTo>
                    <a:cubicBezTo>
                      <a:pt x="695" y="977"/>
                      <a:pt x="695" y="977"/>
                      <a:pt x="695" y="977"/>
                    </a:cubicBezTo>
                    <a:cubicBezTo>
                      <a:pt x="695" y="977"/>
                      <a:pt x="694" y="978"/>
                      <a:pt x="694" y="978"/>
                    </a:cubicBezTo>
                    <a:cubicBezTo>
                      <a:pt x="690" y="977"/>
                      <a:pt x="686" y="977"/>
                      <a:pt x="682" y="976"/>
                    </a:cubicBezTo>
                    <a:cubicBezTo>
                      <a:pt x="676" y="976"/>
                      <a:pt x="671" y="976"/>
                      <a:pt x="665" y="975"/>
                    </a:cubicBezTo>
                    <a:cubicBezTo>
                      <a:pt x="659" y="975"/>
                      <a:pt x="653" y="974"/>
                      <a:pt x="647" y="973"/>
                    </a:cubicBezTo>
                    <a:cubicBezTo>
                      <a:pt x="640" y="972"/>
                      <a:pt x="634" y="971"/>
                      <a:pt x="628" y="970"/>
                    </a:cubicBezTo>
                    <a:cubicBezTo>
                      <a:pt x="620" y="969"/>
                      <a:pt x="613" y="968"/>
                      <a:pt x="606" y="967"/>
                    </a:cubicBezTo>
                    <a:cubicBezTo>
                      <a:pt x="598" y="966"/>
                      <a:pt x="590" y="964"/>
                      <a:pt x="583" y="963"/>
                    </a:cubicBezTo>
                    <a:cubicBezTo>
                      <a:pt x="579" y="962"/>
                      <a:pt x="576" y="961"/>
                      <a:pt x="572" y="960"/>
                    </a:cubicBezTo>
                    <a:cubicBezTo>
                      <a:pt x="564" y="958"/>
                      <a:pt x="556" y="957"/>
                      <a:pt x="549" y="955"/>
                    </a:cubicBezTo>
                    <a:cubicBezTo>
                      <a:pt x="537" y="952"/>
                      <a:pt x="525" y="950"/>
                      <a:pt x="513" y="948"/>
                    </a:cubicBezTo>
                    <a:cubicBezTo>
                      <a:pt x="510" y="948"/>
                      <a:pt x="507" y="947"/>
                      <a:pt x="504" y="947"/>
                    </a:cubicBezTo>
                    <a:cubicBezTo>
                      <a:pt x="504" y="946"/>
                      <a:pt x="504" y="946"/>
                      <a:pt x="504" y="946"/>
                    </a:cubicBezTo>
                    <a:cubicBezTo>
                      <a:pt x="510" y="946"/>
                      <a:pt x="516" y="946"/>
                      <a:pt x="522" y="947"/>
                    </a:cubicBezTo>
                    <a:cubicBezTo>
                      <a:pt x="531" y="948"/>
                      <a:pt x="541" y="950"/>
                      <a:pt x="551" y="951"/>
                    </a:cubicBezTo>
                    <a:cubicBezTo>
                      <a:pt x="557" y="952"/>
                      <a:pt x="564" y="953"/>
                      <a:pt x="570" y="953"/>
                    </a:cubicBezTo>
                    <a:cubicBezTo>
                      <a:pt x="575" y="954"/>
                      <a:pt x="579" y="954"/>
                      <a:pt x="583" y="955"/>
                    </a:cubicBezTo>
                    <a:cubicBezTo>
                      <a:pt x="592" y="957"/>
                      <a:pt x="600" y="959"/>
                      <a:pt x="608" y="959"/>
                    </a:cubicBezTo>
                    <a:cubicBezTo>
                      <a:pt x="616" y="960"/>
                      <a:pt x="624" y="961"/>
                      <a:pt x="632" y="963"/>
                    </a:cubicBezTo>
                    <a:cubicBezTo>
                      <a:pt x="649" y="966"/>
                      <a:pt x="666" y="970"/>
                      <a:pt x="683" y="974"/>
                    </a:cubicBezTo>
                    <a:close/>
                    <a:moveTo>
                      <a:pt x="486" y="941"/>
                    </a:moveTo>
                    <a:cubicBezTo>
                      <a:pt x="486" y="941"/>
                      <a:pt x="486" y="941"/>
                      <a:pt x="486" y="941"/>
                    </a:cubicBezTo>
                    <a:cubicBezTo>
                      <a:pt x="490" y="941"/>
                      <a:pt x="494" y="940"/>
                      <a:pt x="498" y="940"/>
                    </a:cubicBezTo>
                    <a:cubicBezTo>
                      <a:pt x="507" y="940"/>
                      <a:pt x="516" y="942"/>
                      <a:pt x="525" y="942"/>
                    </a:cubicBezTo>
                    <a:cubicBezTo>
                      <a:pt x="534" y="941"/>
                      <a:pt x="543" y="942"/>
                      <a:pt x="552" y="943"/>
                    </a:cubicBezTo>
                    <a:cubicBezTo>
                      <a:pt x="560" y="944"/>
                      <a:pt x="567" y="944"/>
                      <a:pt x="574" y="944"/>
                    </a:cubicBezTo>
                    <a:cubicBezTo>
                      <a:pt x="580" y="945"/>
                      <a:pt x="586" y="945"/>
                      <a:pt x="592" y="946"/>
                    </a:cubicBezTo>
                    <a:cubicBezTo>
                      <a:pt x="596" y="947"/>
                      <a:pt x="600" y="948"/>
                      <a:pt x="604" y="949"/>
                    </a:cubicBezTo>
                    <a:cubicBezTo>
                      <a:pt x="614" y="950"/>
                      <a:pt x="624" y="952"/>
                      <a:pt x="634" y="955"/>
                    </a:cubicBezTo>
                    <a:cubicBezTo>
                      <a:pt x="639" y="957"/>
                      <a:pt x="644" y="958"/>
                      <a:pt x="648" y="960"/>
                    </a:cubicBezTo>
                    <a:cubicBezTo>
                      <a:pt x="652" y="961"/>
                      <a:pt x="655" y="962"/>
                      <a:pt x="658" y="963"/>
                    </a:cubicBezTo>
                    <a:cubicBezTo>
                      <a:pt x="658" y="963"/>
                      <a:pt x="658" y="964"/>
                      <a:pt x="658" y="964"/>
                    </a:cubicBezTo>
                    <a:cubicBezTo>
                      <a:pt x="657" y="964"/>
                      <a:pt x="656" y="964"/>
                      <a:pt x="656" y="964"/>
                    </a:cubicBezTo>
                    <a:cubicBezTo>
                      <a:pt x="649" y="962"/>
                      <a:pt x="643" y="961"/>
                      <a:pt x="636" y="959"/>
                    </a:cubicBezTo>
                    <a:cubicBezTo>
                      <a:pt x="629" y="958"/>
                      <a:pt x="621" y="957"/>
                      <a:pt x="614" y="956"/>
                    </a:cubicBezTo>
                    <a:cubicBezTo>
                      <a:pt x="606" y="955"/>
                      <a:pt x="597" y="955"/>
                      <a:pt x="589" y="952"/>
                    </a:cubicBezTo>
                    <a:cubicBezTo>
                      <a:pt x="585" y="951"/>
                      <a:pt x="580" y="950"/>
                      <a:pt x="575" y="950"/>
                    </a:cubicBezTo>
                    <a:cubicBezTo>
                      <a:pt x="565" y="948"/>
                      <a:pt x="555" y="947"/>
                      <a:pt x="545" y="946"/>
                    </a:cubicBezTo>
                    <a:cubicBezTo>
                      <a:pt x="535" y="945"/>
                      <a:pt x="526" y="944"/>
                      <a:pt x="516" y="943"/>
                    </a:cubicBezTo>
                    <a:cubicBezTo>
                      <a:pt x="510" y="942"/>
                      <a:pt x="503" y="942"/>
                      <a:pt x="496" y="942"/>
                    </a:cubicBezTo>
                    <a:cubicBezTo>
                      <a:pt x="493" y="942"/>
                      <a:pt x="489" y="941"/>
                      <a:pt x="486" y="941"/>
                    </a:cubicBezTo>
                    <a:cubicBezTo>
                      <a:pt x="486" y="941"/>
                      <a:pt x="486" y="941"/>
                      <a:pt x="486" y="941"/>
                    </a:cubicBezTo>
                    <a:cubicBezTo>
                      <a:pt x="486" y="941"/>
                      <a:pt x="486" y="941"/>
                      <a:pt x="486" y="941"/>
                    </a:cubicBezTo>
                    <a:cubicBezTo>
                      <a:pt x="486" y="941"/>
                      <a:pt x="486" y="941"/>
                      <a:pt x="486" y="941"/>
                    </a:cubicBezTo>
                    <a:close/>
                    <a:moveTo>
                      <a:pt x="483" y="946"/>
                    </a:moveTo>
                    <a:cubicBezTo>
                      <a:pt x="483" y="946"/>
                      <a:pt x="483" y="946"/>
                      <a:pt x="483" y="946"/>
                    </a:cubicBezTo>
                    <a:cubicBezTo>
                      <a:pt x="482" y="946"/>
                      <a:pt x="482" y="946"/>
                      <a:pt x="481" y="946"/>
                    </a:cubicBezTo>
                    <a:cubicBezTo>
                      <a:pt x="481" y="946"/>
                      <a:pt x="481" y="946"/>
                      <a:pt x="481" y="946"/>
                    </a:cubicBezTo>
                    <a:cubicBezTo>
                      <a:pt x="482" y="946"/>
                      <a:pt x="482" y="946"/>
                      <a:pt x="483" y="946"/>
                    </a:cubicBezTo>
                    <a:cubicBezTo>
                      <a:pt x="483" y="946"/>
                      <a:pt x="483" y="946"/>
                      <a:pt x="483" y="946"/>
                    </a:cubicBezTo>
                    <a:cubicBezTo>
                      <a:pt x="483" y="946"/>
                      <a:pt x="483" y="946"/>
                      <a:pt x="483" y="946"/>
                    </a:cubicBezTo>
                    <a:cubicBezTo>
                      <a:pt x="487" y="947"/>
                      <a:pt x="491" y="948"/>
                      <a:pt x="495" y="949"/>
                    </a:cubicBezTo>
                    <a:cubicBezTo>
                      <a:pt x="499" y="950"/>
                      <a:pt x="503" y="951"/>
                      <a:pt x="507" y="952"/>
                    </a:cubicBezTo>
                    <a:cubicBezTo>
                      <a:pt x="517" y="953"/>
                      <a:pt x="528" y="955"/>
                      <a:pt x="538" y="957"/>
                    </a:cubicBezTo>
                    <a:cubicBezTo>
                      <a:pt x="544" y="958"/>
                      <a:pt x="551" y="960"/>
                      <a:pt x="558" y="962"/>
                    </a:cubicBezTo>
                    <a:cubicBezTo>
                      <a:pt x="564" y="963"/>
                      <a:pt x="570" y="964"/>
                      <a:pt x="576" y="966"/>
                    </a:cubicBezTo>
                    <a:cubicBezTo>
                      <a:pt x="579" y="966"/>
                      <a:pt x="582" y="968"/>
                      <a:pt x="586" y="968"/>
                    </a:cubicBezTo>
                    <a:cubicBezTo>
                      <a:pt x="590" y="969"/>
                      <a:pt x="594" y="970"/>
                      <a:pt x="598" y="970"/>
                    </a:cubicBezTo>
                    <a:cubicBezTo>
                      <a:pt x="604" y="971"/>
                      <a:pt x="610" y="972"/>
                      <a:pt x="617" y="973"/>
                    </a:cubicBezTo>
                    <a:cubicBezTo>
                      <a:pt x="623" y="974"/>
                      <a:pt x="629" y="975"/>
                      <a:pt x="635" y="976"/>
                    </a:cubicBezTo>
                    <a:cubicBezTo>
                      <a:pt x="646" y="977"/>
                      <a:pt x="656" y="979"/>
                      <a:pt x="667" y="980"/>
                    </a:cubicBezTo>
                    <a:cubicBezTo>
                      <a:pt x="674" y="981"/>
                      <a:pt x="682" y="981"/>
                      <a:pt x="690" y="981"/>
                    </a:cubicBezTo>
                    <a:cubicBezTo>
                      <a:pt x="694" y="982"/>
                      <a:pt x="699" y="982"/>
                      <a:pt x="703" y="984"/>
                    </a:cubicBezTo>
                    <a:cubicBezTo>
                      <a:pt x="703" y="985"/>
                      <a:pt x="702" y="985"/>
                      <a:pt x="702" y="985"/>
                    </a:cubicBezTo>
                    <a:cubicBezTo>
                      <a:pt x="695" y="985"/>
                      <a:pt x="688" y="984"/>
                      <a:pt x="681" y="984"/>
                    </a:cubicBezTo>
                    <a:cubicBezTo>
                      <a:pt x="678" y="984"/>
                      <a:pt x="674" y="985"/>
                      <a:pt x="671" y="985"/>
                    </a:cubicBezTo>
                    <a:cubicBezTo>
                      <a:pt x="665" y="985"/>
                      <a:pt x="660" y="984"/>
                      <a:pt x="654" y="984"/>
                    </a:cubicBezTo>
                    <a:cubicBezTo>
                      <a:pt x="645" y="983"/>
                      <a:pt x="636" y="984"/>
                      <a:pt x="626" y="983"/>
                    </a:cubicBezTo>
                    <a:cubicBezTo>
                      <a:pt x="613" y="982"/>
                      <a:pt x="600" y="980"/>
                      <a:pt x="587" y="978"/>
                    </a:cubicBezTo>
                    <a:cubicBezTo>
                      <a:pt x="575" y="976"/>
                      <a:pt x="563" y="972"/>
                      <a:pt x="551" y="968"/>
                    </a:cubicBezTo>
                    <a:cubicBezTo>
                      <a:pt x="541" y="965"/>
                      <a:pt x="531" y="961"/>
                      <a:pt x="521" y="958"/>
                    </a:cubicBezTo>
                    <a:cubicBezTo>
                      <a:pt x="518" y="957"/>
                      <a:pt x="515" y="956"/>
                      <a:pt x="512" y="955"/>
                    </a:cubicBezTo>
                    <a:cubicBezTo>
                      <a:pt x="503" y="952"/>
                      <a:pt x="493" y="949"/>
                      <a:pt x="483" y="946"/>
                    </a:cubicBezTo>
                    <a:cubicBezTo>
                      <a:pt x="483" y="946"/>
                      <a:pt x="483" y="946"/>
                      <a:pt x="483" y="946"/>
                    </a:cubicBezTo>
                    <a:close/>
                    <a:moveTo>
                      <a:pt x="612" y="1100"/>
                    </a:moveTo>
                    <a:cubicBezTo>
                      <a:pt x="612" y="1100"/>
                      <a:pt x="612" y="1100"/>
                      <a:pt x="612" y="1100"/>
                    </a:cubicBezTo>
                    <a:cubicBezTo>
                      <a:pt x="612" y="1100"/>
                      <a:pt x="611" y="1100"/>
                      <a:pt x="611" y="1100"/>
                    </a:cubicBezTo>
                    <a:cubicBezTo>
                      <a:pt x="600" y="1094"/>
                      <a:pt x="589" y="1087"/>
                      <a:pt x="579" y="1079"/>
                    </a:cubicBezTo>
                    <a:cubicBezTo>
                      <a:pt x="565" y="1070"/>
                      <a:pt x="552" y="1060"/>
                      <a:pt x="540" y="1047"/>
                    </a:cubicBezTo>
                    <a:cubicBezTo>
                      <a:pt x="523" y="1030"/>
                      <a:pt x="508" y="1009"/>
                      <a:pt x="495" y="987"/>
                    </a:cubicBezTo>
                    <a:cubicBezTo>
                      <a:pt x="493" y="984"/>
                      <a:pt x="492" y="981"/>
                      <a:pt x="490" y="978"/>
                    </a:cubicBezTo>
                    <a:cubicBezTo>
                      <a:pt x="490" y="978"/>
                      <a:pt x="490" y="978"/>
                      <a:pt x="490" y="978"/>
                    </a:cubicBezTo>
                    <a:cubicBezTo>
                      <a:pt x="490" y="977"/>
                      <a:pt x="489" y="977"/>
                      <a:pt x="489" y="976"/>
                    </a:cubicBezTo>
                    <a:cubicBezTo>
                      <a:pt x="488" y="975"/>
                      <a:pt x="488" y="975"/>
                      <a:pt x="488" y="975"/>
                    </a:cubicBezTo>
                    <a:cubicBezTo>
                      <a:pt x="488" y="974"/>
                      <a:pt x="487" y="974"/>
                      <a:pt x="487" y="974"/>
                    </a:cubicBezTo>
                    <a:cubicBezTo>
                      <a:pt x="487" y="973"/>
                      <a:pt x="487" y="973"/>
                      <a:pt x="487" y="972"/>
                    </a:cubicBezTo>
                    <a:cubicBezTo>
                      <a:pt x="487" y="972"/>
                      <a:pt x="486" y="972"/>
                      <a:pt x="486" y="971"/>
                    </a:cubicBezTo>
                    <a:cubicBezTo>
                      <a:pt x="486" y="971"/>
                      <a:pt x="486" y="971"/>
                      <a:pt x="486" y="971"/>
                    </a:cubicBezTo>
                    <a:cubicBezTo>
                      <a:pt x="486" y="971"/>
                      <a:pt x="486" y="971"/>
                      <a:pt x="486" y="971"/>
                    </a:cubicBezTo>
                    <a:cubicBezTo>
                      <a:pt x="486" y="972"/>
                      <a:pt x="487" y="972"/>
                      <a:pt x="487" y="972"/>
                    </a:cubicBezTo>
                    <a:cubicBezTo>
                      <a:pt x="487" y="973"/>
                      <a:pt x="487" y="973"/>
                      <a:pt x="487" y="973"/>
                    </a:cubicBezTo>
                    <a:cubicBezTo>
                      <a:pt x="488" y="974"/>
                      <a:pt x="488" y="974"/>
                      <a:pt x="488" y="975"/>
                    </a:cubicBezTo>
                    <a:cubicBezTo>
                      <a:pt x="488" y="975"/>
                      <a:pt x="489" y="975"/>
                      <a:pt x="489" y="976"/>
                    </a:cubicBezTo>
                    <a:cubicBezTo>
                      <a:pt x="489" y="977"/>
                      <a:pt x="490" y="977"/>
                      <a:pt x="490" y="978"/>
                    </a:cubicBezTo>
                    <a:cubicBezTo>
                      <a:pt x="490" y="978"/>
                      <a:pt x="490" y="978"/>
                      <a:pt x="490" y="978"/>
                    </a:cubicBezTo>
                    <a:cubicBezTo>
                      <a:pt x="492" y="980"/>
                      <a:pt x="493" y="981"/>
                      <a:pt x="494" y="982"/>
                    </a:cubicBezTo>
                    <a:cubicBezTo>
                      <a:pt x="501" y="992"/>
                      <a:pt x="508" y="1002"/>
                      <a:pt x="515" y="1012"/>
                    </a:cubicBezTo>
                    <a:cubicBezTo>
                      <a:pt x="517" y="1015"/>
                      <a:pt x="520" y="1018"/>
                      <a:pt x="522" y="1021"/>
                    </a:cubicBezTo>
                    <a:cubicBezTo>
                      <a:pt x="530" y="1030"/>
                      <a:pt x="538" y="1039"/>
                      <a:pt x="546" y="1048"/>
                    </a:cubicBezTo>
                    <a:cubicBezTo>
                      <a:pt x="551" y="1054"/>
                      <a:pt x="556" y="1059"/>
                      <a:pt x="562" y="1064"/>
                    </a:cubicBezTo>
                    <a:cubicBezTo>
                      <a:pt x="567" y="1067"/>
                      <a:pt x="571" y="1070"/>
                      <a:pt x="575" y="1073"/>
                    </a:cubicBezTo>
                    <a:cubicBezTo>
                      <a:pt x="583" y="1080"/>
                      <a:pt x="591" y="1086"/>
                      <a:pt x="599" y="1091"/>
                    </a:cubicBezTo>
                    <a:cubicBezTo>
                      <a:pt x="603" y="1094"/>
                      <a:pt x="607" y="1097"/>
                      <a:pt x="611" y="1100"/>
                    </a:cubicBezTo>
                    <a:cubicBezTo>
                      <a:pt x="611" y="1100"/>
                      <a:pt x="612" y="1100"/>
                      <a:pt x="612" y="1100"/>
                    </a:cubicBezTo>
                    <a:cubicBezTo>
                      <a:pt x="612" y="1100"/>
                      <a:pt x="612" y="1100"/>
                      <a:pt x="612" y="1100"/>
                    </a:cubicBezTo>
                    <a:cubicBezTo>
                      <a:pt x="613" y="1100"/>
                      <a:pt x="613" y="1100"/>
                      <a:pt x="614" y="1101"/>
                    </a:cubicBezTo>
                    <a:cubicBezTo>
                      <a:pt x="622" y="1105"/>
                      <a:pt x="630" y="1109"/>
                      <a:pt x="637" y="1114"/>
                    </a:cubicBezTo>
                    <a:cubicBezTo>
                      <a:pt x="641" y="1116"/>
                      <a:pt x="645" y="1118"/>
                      <a:pt x="649" y="1120"/>
                    </a:cubicBezTo>
                    <a:cubicBezTo>
                      <a:pt x="636" y="1115"/>
                      <a:pt x="624" y="1108"/>
                      <a:pt x="612" y="1100"/>
                    </a:cubicBezTo>
                    <a:close/>
                    <a:moveTo>
                      <a:pt x="518" y="1008"/>
                    </a:moveTo>
                    <a:cubicBezTo>
                      <a:pt x="530" y="1021"/>
                      <a:pt x="542" y="1033"/>
                      <a:pt x="554" y="1044"/>
                    </a:cubicBezTo>
                    <a:cubicBezTo>
                      <a:pt x="568" y="1057"/>
                      <a:pt x="582" y="1068"/>
                      <a:pt x="596" y="1080"/>
                    </a:cubicBezTo>
                    <a:cubicBezTo>
                      <a:pt x="601" y="1085"/>
                      <a:pt x="607" y="1088"/>
                      <a:pt x="613" y="1092"/>
                    </a:cubicBezTo>
                    <a:cubicBezTo>
                      <a:pt x="621" y="1096"/>
                      <a:pt x="629" y="1100"/>
                      <a:pt x="638" y="1105"/>
                    </a:cubicBezTo>
                    <a:cubicBezTo>
                      <a:pt x="649" y="1110"/>
                      <a:pt x="659" y="1116"/>
                      <a:pt x="671" y="1120"/>
                    </a:cubicBezTo>
                    <a:cubicBezTo>
                      <a:pt x="685" y="1124"/>
                      <a:pt x="699" y="1127"/>
                      <a:pt x="713" y="1131"/>
                    </a:cubicBezTo>
                    <a:cubicBezTo>
                      <a:pt x="714" y="1132"/>
                      <a:pt x="715" y="1132"/>
                      <a:pt x="716" y="1132"/>
                    </a:cubicBezTo>
                    <a:cubicBezTo>
                      <a:pt x="715" y="1133"/>
                      <a:pt x="715" y="1133"/>
                      <a:pt x="715" y="1133"/>
                    </a:cubicBezTo>
                    <a:cubicBezTo>
                      <a:pt x="707" y="1133"/>
                      <a:pt x="700" y="1132"/>
                      <a:pt x="692" y="1131"/>
                    </a:cubicBezTo>
                    <a:cubicBezTo>
                      <a:pt x="679" y="1129"/>
                      <a:pt x="666" y="1126"/>
                      <a:pt x="654" y="1119"/>
                    </a:cubicBezTo>
                    <a:cubicBezTo>
                      <a:pt x="648" y="1116"/>
                      <a:pt x="641" y="1111"/>
                      <a:pt x="635" y="1108"/>
                    </a:cubicBezTo>
                    <a:cubicBezTo>
                      <a:pt x="625" y="1102"/>
                      <a:pt x="614" y="1097"/>
                      <a:pt x="605" y="1091"/>
                    </a:cubicBezTo>
                    <a:cubicBezTo>
                      <a:pt x="598" y="1087"/>
                      <a:pt x="592" y="1083"/>
                      <a:pt x="586" y="1078"/>
                    </a:cubicBezTo>
                    <a:cubicBezTo>
                      <a:pt x="581" y="1075"/>
                      <a:pt x="577" y="1070"/>
                      <a:pt x="572" y="1067"/>
                    </a:cubicBezTo>
                    <a:cubicBezTo>
                      <a:pt x="563" y="1061"/>
                      <a:pt x="555" y="1054"/>
                      <a:pt x="548" y="1046"/>
                    </a:cubicBezTo>
                    <a:cubicBezTo>
                      <a:pt x="540" y="1037"/>
                      <a:pt x="533" y="1029"/>
                      <a:pt x="525" y="1020"/>
                    </a:cubicBezTo>
                    <a:cubicBezTo>
                      <a:pt x="524" y="1019"/>
                      <a:pt x="523" y="1018"/>
                      <a:pt x="522" y="1017"/>
                    </a:cubicBezTo>
                    <a:cubicBezTo>
                      <a:pt x="514" y="1005"/>
                      <a:pt x="506" y="994"/>
                      <a:pt x="498" y="982"/>
                    </a:cubicBezTo>
                    <a:cubicBezTo>
                      <a:pt x="497" y="981"/>
                      <a:pt x="496" y="980"/>
                      <a:pt x="495" y="978"/>
                    </a:cubicBezTo>
                    <a:cubicBezTo>
                      <a:pt x="495" y="978"/>
                      <a:pt x="495" y="978"/>
                      <a:pt x="495" y="978"/>
                    </a:cubicBezTo>
                    <a:cubicBezTo>
                      <a:pt x="494" y="976"/>
                      <a:pt x="493" y="975"/>
                      <a:pt x="491" y="973"/>
                    </a:cubicBezTo>
                    <a:cubicBezTo>
                      <a:pt x="491" y="973"/>
                      <a:pt x="491" y="972"/>
                      <a:pt x="490" y="972"/>
                    </a:cubicBezTo>
                    <a:cubicBezTo>
                      <a:pt x="491" y="972"/>
                      <a:pt x="491" y="973"/>
                      <a:pt x="492" y="973"/>
                    </a:cubicBezTo>
                    <a:cubicBezTo>
                      <a:pt x="493" y="975"/>
                      <a:pt x="494" y="976"/>
                      <a:pt x="495" y="978"/>
                    </a:cubicBezTo>
                    <a:cubicBezTo>
                      <a:pt x="495" y="978"/>
                      <a:pt x="495" y="978"/>
                      <a:pt x="495" y="978"/>
                    </a:cubicBezTo>
                    <a:cubicBezTo>
                      <a:pt x="500" y="985"/>
                      <a:pt x="505" y="991"/>
                      <a:pt x="510" y="997"/>
                    </a:cubicBezTo>
                    <a:cubicBezTo>
                      <a:pt x="512" y="1001"/>
                      <a:pt x="515" y="1005"/>
                      <a:pt x="518" y="1008"/>
                    </a:cubicBezTo>
                    <a:close/>
                    <a:moveTo>
                      <a:pt x="758" y="1076"/>
                    </a:moveTo>
                    <a:cubicBezTo>
                      <a:pt x="757" y="1076"/>
                      <a:pt x="757" y="1076"/>
                      <a:pt x="756" y="1076"/>
                    </a:cubicBezTo>
                    <a:cubicBezTo>
                      <a:pt x="755" y="1076"/>
                      <a:pt x="755" y="1076"/>
                      <a:pt x="754" y="1076"/>
                    </a:cubicBezTo>
                    <a:cubicBezTo>
                      <a:pt x="754" y="1076"/>
                      <a:pt x="754" y="1076"/>
                      <a:pt x="754" y="1076"/>
                    </a:cubicBezTo>
                    <a:cubicBezTo>
                      <a:pt x="753" y="1076"/>
                      <a:pt x="753" y="1077"/>
                      <a:pt x="752" y="1077"/>
                    </a:cubicBezTo>
                    <a:cubicBezTo>
                      <a:pt x="740" y="1078"/>
                      <a:pt x="727" y="1078"/>
                      <a:pt x="715" y="1075"/>
                    </a:cubicBezTo>
                    <a:cubicBezTo>
                      <a:pt x="711" y="1074"/>
                      <a:pt x="706" y="1074"/>
                      <a:pt x="702" y="1073"/>
                    </a:cubicBezTo>
                    <a:cubicBezTo>
                      <a:pt x="695" y="1072"/>
                      <a:pt x="687" y="1072"/>
                      <a:pt x="680" y="1071"/>
                    </a:cubicBezTo>
                    <a:cubicBezTo>
                      <a:pt x="671" y="1069"/>
                      <a:pt x="662" y="1067"/>
                      <a:pt x="653" y="1065"/>
                    </a:cubicBezTo>
                    <a:cubicBezTo>
                      <a:pt x="645" y="1063"/>
                      <a:pt x="636" y="1060"/>
                      <a:pt x="627" y="1058"/>
                    </a:cubicBezTo>
                    <a:cubicBezTo>
                      <a:pt x="625" y="1057"/>
                      <a:pt x="622" y="1057"/>
                      <a:pt x="620" y="1056"/>
                    </a:cubicBezTo>
                    <a:cubicBezTo>
                      <a:pt x="617" y="1055"/>
                      <a:pt x="614" y="1054"/>
                      <a:pt x="611" y="1053"/>
                    </a:cubicBezTo>
                    <a:cubicBezTo>
                      <a:pt x="611" y="1052"/>
                      <a:pt x="610" y="1052"/>
                      <a:pt x="609" y="1052"/>
                    </a:cubicBezTo>
                    <a:cubicBezTo>
                      <a:pt x="610" y="1056"/>
                      <a:pt x="612" y="1057"/>
                      <a:pt x="614" y="1058"/>
                    </a:cubicBezTo>
                    <a:cubicBezTo>
                      <a:pt x="627" y="1061"/>
                      <a:pt x="640" y="1065"/>
                      <a:pt x="653" y="1068"/>
                    </a:cubicBezTo>
                    <a:cubicBezTo>
                      <a:pt x="659" y="1070"/>
                      <a:pt x="664" y="1071"/>
                      <a:pt x="670" y="1072"/>
                    </a:cubicBezTo>
                    <a:cubicBezTo>
                      <a:pt x="671" y="1072"/>
                      <a:pt x="673" y="1073"/>
                      <a:pt x="674" y="1073"/>
                    </a:cubicBezTo>
                    <a:cubicBezTo>
                      <a:pt x="663" y="1073"/>
                      <a:pt x="652" y="1070"/>
                      <a:pt x="642" y="1067"/>
                    </a:cubicBezTo>
                    <a:cubicBezTo>
                      <a:pt x="631" y="1065"/>
                      <a:pt x="621" y="1062"/>
                      <a:pt x="611" y="1058"/>
                    </a:cubicBezTo>
                    <a:cubicBezTo>
                      <a:pt x="599" y="1055"/>
                      <a:pt x="587" y="1049"/>
                      <a:pt x="577" y="1042"/>
                    </a:cubicBezTo>
                    <a:cubicBezTo>
                      <a:pt x="572" y="1040"/>
                      <a:pt x="568" y="1037"/>
                      <a:pt x="564" y="1034"/>
                    </a:cubicBezTo>
                    <a:cubicBezTo>
                      <a:pt x="558" y="1029"/>
                      <a:pt x="551" y="1024"/>
                      <a:pt x="545" y="1018"/>
                    </a:cubicBezTo>
                    <a:cubicBezTo>
                      <a:pt x="542" y="1015"/>
                      <a:pt x="539" y="1012"/>
                      <a:pt x="535" y="1008"/>
                    </a:cubicBezTo>
                    <a:cubicBezTo>
                      <a:pt x="535" y="1008"/>
                      <a:pt x="535" y="1008"/>
                      <a:pt x="535" y="1008"/>
                    </a:cubicBezTo>
                    <a:cubicBezTo>
                      <a:pt x="534" y="1007"/>
                      <a:pt x="532" y="1006"/>
                      <a:pt x="531" y="1005"/>
                    </a:cubicBezTo>
                    <a:cubicBezTo>
                      <a:pt x="531" y="1005"/>
                      <a:pt x="531" y="1005"/>
                      <a:pt x="531" y="1005"/>
                    </a:cubicBezTo>
                    <a:cubicBezTo>
                      <a:pt x="531" y="1005"/>
                      <a:pt x="531" y="1005"/>
                      <a:pt x="531" y="1005"/>
                    </a:cubicBezTo>
                    <a:cubicBezTo>
                      <a:pt x="532" y="1006"/>
                      <a:pt x="534" y="1007"/>
                      <a:pt x="535" y="1008"/>
                    </a:cubicBezTo>
                    <a:cubicBezTo>
                      <a:pt x="535" y="1008"/>
                      <a:pt x="535" y="1008"/>
                      <a:pt x="535" y="1008"/>
                    </a:cubicBezTo>
                    <a:cubicBezTo>
                      <a:pt x="536" y="1009"/>
                      <a:pt x="538" y="1010"/>
                      <a:pt x="539" y="1011"/>
                    </a:cubicBezTo>
                    <a:cubicBezTo>
                      <a:pt x="543" y="1014"/>
                      <a:pt x="546" y="1017"/>
                      <a:pt x="550" y="1020"/>
                    </a:cubicBezTo>
                    <a:cubicBezTo>
                      <a:pt x="556" y="1023"/>
                      <a:pt x="562" y="1027"/>
                      <a:pt x="567" y="1030"/>
                    </a:cubicBezTo>
                    <a:cubicBezTo>
                      <a:pt x="575" y="1035"/>
                      <a:pt x="583" y="1041"/>
                      <a:pt x="591" y="1046"/>
                    </a:cubicBezTo>
                    <a:cubicBezTo>
                      <a:pt x="593" y="1047"/>
                      <a:pt x="596" y="1047"/>
                      <a:pt x="598" y="1048"/>
                    </a:cubicBezTo>
                    <a:cubicBezTo>
                      <a:pt x="598" y="1048"/>
                      <a:pt x="598" y="1047"/>
                      <a:pt x="598" y="1047"/>
                    </a:cubicBezTo>
                    <a:cubicBezTo>
                      <a:pt x="596" y="1046"/>
                      <a:pt x="594" y="1045"/>
                      <a:pt x="593" y="1043"/>
                    </a:cubicBezTo>
                    <a:cubicBezTo>
                      <a:pt x="585" y="1038"/>
                      <a:pt x="577" y="1032"/>
                      <a:pt x="569" y="1027"/>
                    </a:cubicBezTo>
                    <a:cubicBezTo>
                      <a:pt x="565" y="1025"/>
                      <a:pt x="562" y="1023"/>
                      <a:pt x="558" y="1020"/>
                    </a:cubicBezTo>
                    <a:cubicBezTo>
                      <a:pt x="554" y="1017"/>
                      <a:pt x="549" y="1014"/>
                      <a:pt x="545" y="1011"/>
                    </a:cubicBezTo>
                    <a:cubicBezTo>
                      <a:pt x="539" y="1006"/>
                      <a:pt x="532" y="1001"/>
                      <a:pt x="526" y="996"/>
                    </a:cubicBezTo>
                    <a:cubicBezTo>
                      <a:pt x="522" y="993"/>
                      <a:pt x="518" y="989"/>
                      <a:pt x="515" y="986"/>
                    </a:cubicBezTo>
                    <a:cubicBezTo>
                      <a:pt x="515" y="986"/>
                      <a:pt x="515" y="986"/>
                      <a:pt x="514" y="986"/>
                    </a:cubicBezTo>
                    <a:cubicBezTo>
                      <a:pt x="514" y="986"/>
                      <a:pt x="514" y="986"/>
                      <a:pt x="514" y="986"/>
                    </a:cubicBezTo>
                    <a:cubicBezTo>
                      <a:pt x="513" y="985"/>
                      <a:pt x="512" y="984"/>
                      <a:pt x="511" y="984"/>
                    </a:cubicBezTo>
                    <a:cubicBezTo>
                      <a:pt x="511" y="983"/>
                      <a:pt x="511" y="983"/>
                      <a:pt x="511" y="983"/>
                    </a:cubicBezTo>
                    <a:cubicBezTo>
                      <a:pt x="512" y="984"/>
                      <a:pt x="513" y="985"/>
                      <a:pt x="514" y="986"/>
                    </a:cubicBezTo>
                    <a:cubicBezTo>
                      <a:pt x="514" y="986"/>
                      <a:pt x="514" y="986"/>
                      <a:pt x="515" y="986"/>
                    </a:cubicBezTo>
                    <a:cubicBezTo>
                      <a:pt x="515" y="986"/>
                      <a:pt x="515" y="986"/>
                      <a:pt x="515" y="986"/>
                    </a:cubicBezTo>
                    <a:cubicBezTo>
                      <a:pt x="516" y="986"/>
                      <a:pt x="516" y="986"/>
                      <a:pt x="517" y="987"/>
                    </a:cubicBezTo>
                    <a:cubicBezTo>
                      <a:pt x="523" y="991"/>
                      <a:pt x="529" y="995"/>
                      <a:pt x="535" y="1000"/>
                    </a:cubicBezTo>
                    <a:cubicBezTo>
                      <a:pt x="541" y="1004"/>
                      <a:pt x="547" y="1009"/>
                      <a:pt x="553" y="1013"/>
                    </a:cubicBezTo>
                    <a:cubicBezTo>
                      <a:pt x="557" y="1016"/>
                      <a:pt x="561" y="1020"/>
                      <a:pt x="565" y="1022"/>
                    </a:cubicBezTo>
                    <a:cubicBezTo>
                      <a:pt x="572" y="1027"/>
                      <a:pt x="579" y="1030"/>
                      <a:pt x="586" y="1035"/>
                    </a:cubicBezTo>
                    <a:cubicBezTo>
                      <a:pt x="593" y="1040"/>
                      <a:pt x="601" y="1044"/>
                      <a:pt x="609" y="1047"/>
                    </a:cubicBezTo>
                    <a:cubicBezTo>
                      <a:pt x="619" y="1051"/>
                      <a:pt x="629" y="1055"/>
                      <a:pt x="640" y="1057"/>
                    </a:cubicBezTo>
                    <a:cubicBezTo>
                      <a:pt x="648" y="1059"/>
                      <a:pt x="657" y="1061"/>
                      <a:pt x="665" y="1064"/>
                    </a:cubicBezTo>
                    <a:cubicBezTo>
                      <a:pt x="668" y="1064"/>
                      <a:pt x="671" y="1065"/>
                      <a:pt x="673" y="1065"/>
                    </a:cubicBezTo>
                    <a:cubicBezTo>
                      <a:pt x="681" y="1067"/>
                      <a:pt x="689" y="1069"/>
                      <a:pt x="696" y="1071"/>
                    </a:cubicBezTo>
                    <a:cubicBezTo>
                      <a:pt x="702" y="1072"/>
                      <a:pt x="709" y="1072"/>
                      <a:pt x="715" y="1072"/>
                    </a:cubicBezTo>
                    <a:cubicBezTo>
                      <a:pt x="723" y="1073"/>
                      <a:pt x="731" y="1073"/>
                      <a:pt x="739" y="1074"/>
                    </a:cubicBezTo>
                    <a:cubicBezTo>
                      <a:pt x="744" y="1075"/>
                      <a:pt x="749" y="1076"/>
                      <a:pt x="754" y="1076"/>
                    </a:cubicBezTo>
                    <a:cubicBezTo>
                      <a:pt x="754" y="1076"/>
                      <a:pt x="754" y="1076"/>
                      <a:pt x="754" y="1076"/>
                    </a:cubicBezTo>
                    <a:cubicBezTo>
                      <a:pt x="755" y="1076"/>
                      <a:pt x="755" y="1076"/>
                      <a:pt x="756" y="1076"/>
                    </a:cubicBezTo>
                    <a:cubicBezTo>
                      <a:pt x="757" y="1076"/>
                      <a:pt x="757" y="1076"/>
                      <a:pt x="758" y="1076"/>
                    </a:cubicBezTo>
                    <a:cubicBezTo>
                      <a:pt x="758" y="1076"/>
                      <a:pt x="759" y="1076"/>
                      <a:pt x="759" y="1076"/>
                    </a:cubicBezTo>
                    <a:cubicBezTo>
                      <a:pt x="759" y="1076"/>
                      <a:pt x="759" y="1076"/>
                      <a:pt x="758" y="1076"/>
                    </a:cubicBezTo>
                    <a:close/>
                    <a:moveTo>
                      <a:pt x="760" y="1071"/>
                    </a:moveTo>
                    <a:cubicBezTo>
                      <a:pt x="752" y="1071"/>
                      <a:pt x="744" y="1070"/>
                      <a:pt x="735" y="1070"/>
                    </a:cubicBezTo>
                    <a:cubicBezTo>
                      <a:pt x="728" y="1069"/>
                      <a:pt x="721" y="1069"/>
                      <a:pt x="713" y="1068"/>
                    </a:cubicBezTo>
                    <a:cubicBezTo>
                      <a:pt x="705" y="1067"/>
                      <a:pt x="697" y="1066"/>
                      <a:pt x="688" y="1064"/>
                    </a:cubicBezTo>
                    <a:cubicBezTo>
                      <a:pt x="683" y="1063"/>
                      <a:pt x="677" y="1061"/>
                      <a:pt x="671" y="1060"/>
                    </a:cubicBezTo>
                    <a:cubicBezTo>
                      <a:pt x="656" y="1058"/>
                      <a:pt x="642" y="1053"/>
                      <a:pt x="628" y="1049"/>
                    </a:cubicBezTo>
                    <a:cubicBezTo>
                      <a:pt x="620" y="1047"/>
                      <a:pt x="613" y="1044"/>
                      <a:pt x="606" y="1041"/>
                    </a:cubicBezTo>
                    <a:cubicBezTo>
                      <a:pt x="598" y="1038"/>
                      <a:pt x="590" y="1033"/>
                      <a:pt x="583" y="1028"/>
                    </a:cubicBezTo>
                    <a:cubicBezTo>
                      <a:pt x="576" y="1024"/>
                      <a:pt x="569" y="1020"/>
                      <a:pt x="562" y="1015"/>
                    </a:cubicBezTo>
                    <a:cubicBezTo>
                      <a:pt x="556" y="1011"/>
                      <a:pt x="551" y="1007"/>
                      <a:pt x="545" y="1002"/>
                    </a:cubicBezTo>
                    <a:cubicBezTo>
                      <a:pt x="545" y="1002"/>
                      <a:pt x="545" y="1002"/>
                      <a:pt x="545" y="1001"/>
                    </a:cubicBezTo>
                    <a:cubicBezTo>
                      <a:pt x="551" y="1004"/>
                      <a:pt x="557" y="1007"/>
                      <a:pt x="563" y="1010"/>
                    </a:cubicBezTo>
                    <a:cubicBezTo>
                      <a:pt x="570" y="1014"/>
                      <a:pt x="576" y="1018"/>
                      <a:pt x="583" y="1021"/>
                    </a:cubicBezTo>
                    <a:cubicBezTo>
                      <a:pt x="595" y="1026"/>
                      <a:pt x="607" y="1031"/>
                      <a:pt x="619" y="1036"/>
                    </a:cubicBezTo>
                    <a:cubicBezTo>
                      <a:pt x="631" y="1041"/>
                      <a:pt x="643" y="1046"/>
                      <a:pt x="655" y="1050"/>
                    </a:cubicBezTo>
                    <a:cubicBezTo>
                      <a:pt x="656" y="1051"/>
                      <a:pt x="658" y="1051"/>
                      <a:pt x="659" y="1051"/>
                    </a:cubicBezTo>
                    <a:cubicBezTo>
                      <a:pt x="659" y="1051"/>
                      <a:pt x="659" y="1050"/>
                      <a:pt x="659" y="1050"/>
                    </a:cubicBezTo>
                    <a:cubicBezTo>
                      <a:pt x="655" y="1049"/>
                      <a:pt x="652" y="1047"/>
                      <a:pt x="648" y="1045"/>
                    </a:cubicBezTo>
                    <a:cubicBezTo>
                      <a:pt x="638" y="1041"/>
                      <a:pt x="629" y="1037"/>
                      <a:pt x="619" y="1033"/>
                    </a:cubicBezTo>
                    <a:cubicBezTo>
                      <a:pt x="612" y="1030"/>
                      <a:pt x="605" y="1026"/>
                      <a:pt x="599" y="1023"/>
                    </a:cubicBezTo>
                    <a:cubicBezTo>
                      <a:pt x="595" y="1022"/>
                      <a:pt x="591" y="1020"/>
                      <a:pt x="587" y="1019"/>
                    </a:cubicBezTo>
                    <a:cubicBezTo>
                      <a:pt x="580" y="1015"/>
                      <a:pt x="573" y="1012"/>
                      <a:pt x="567" y="1008"/>
                    </a:cubicBezTo>
                    <a:cubicBezTo>
                      <a:pt x="557" y="1003"/>
                      <a:pt x="548" y="998"/>
                      <a:pt x="539" y="993"/>
                    </a:cubicBezTo>
                    <a:cubicBezTo>
                      <a:pt x="535" y="991"/>
                      <a:pt x="532" y="989"/>
                      <a:pt x="529" y="986"/>
                    </a:cubicBezTo>
                    <a:cubicBezTo>
                      <a:pt x="533" y="988"/>
                      <a:pt x="536" y="989"/>
                      <a:pt x="539" y="991"/>
                    </a:cubicBezTo>
                    <a:cubicBezTo>
                      <a:pt x="548" y="996"/>
                      <a:pt x="557" y="1000"/>
                      <a:pt x="566" y="1003"/>
                    </a:cubicBezTo>
                    <a:cubicBezTo>
                      <a:pt x="570" y="1005"/>
                      <a:pt x="574" y="1006"/>
                      <a:pt x="578" y="1008"/>
                    </a:cubicBezTo>
                    <a:cubicBezTo>
                      <a:pt x="584" y="1010"/>
                      <a:pt x="590" y="1013"/>
                      <a:pt x="596" y="1015"/>
                    </a:cubicBezTo>
                    <a:cubicBezTo>
                      <a:pt x="610" y="1020"/>
                      <a:pt x="625" y="1025"/>
                      <a:pt x="640" y="1030"/>
                    </a:cubicBezTo>
                    <a:cubicBezTo>
                      <a:pt x="644" y="1032"/>
                      <a:pt x="648" y="1034"/>
                      <a:pt x="652" y="1035"/>
                    </a:cubicBezTo>
                    <a:cubicBezTo>
                      <a:pt x="668" y="1041"/>
                      <a:pt x="683" y="1046"/>
                      <a:pt x="698" y="1051"/>
                    </a:cubicBezTo>
                    <a:cubicBezTo>
                      <a:pt x="706" y="1054"/>
                      <a:pt x="714" y="1058"/>
                      <a:pt x="722" y="1061"/>
                    </a:cubicBezTo>
                    <a:cubicBezTo>
                      <a:pt x="722" y="1061"/>
                      <a:pt x="722" y="1061"/>
                      <a:pt x="722" y="1061"/>
                    </a:cubicBezTo>
                    <a:cubicBezTo>
                      <a:pt x="722" y="1061"/>
                      <a:pt x="723" y="1061"/>
                      <a:pt x="723" y="1061"/>
                    </a:cubicBezTo>
                    <a:cubicBezTo>
                      <a:pt x="723" y="1061"/>
                      <a:pt x="724" y="1061"/>
                      <a:pt x="725" y="1061"/>
                    </a:cubicBezTo>
                    <a:cubicBezTo>
                      <a:pt x="725" y="1061"/>
                      <a:pt x="725" y="1061"/>
                      <a:pt x="725" y="1061"/>
                    </a:cubicBezTo>
                    <a:cubicBezTo>
                      <a:pt x="724" y="1061"/>
                      <a:pt x="723" y="1061"/>
                      <a:pt x="723" y="1061"/>
                    </a:cubicBezTo>
                    <a:cubicBezTo>
                      <a:pt x="723" y="1061"/>
                      <a:pt x="722" y="1061"/>
                      <a:pt x="722" y="1061"/>
                    </a:cubicBezTo>
                    <a:cubicBezTo>
                      <a:pt x="722" y="1061"/>
                      <a:pt x="722" y="1061"/>
                      <a:pt x="722" y="1061"/>
                    </a:cubicBezTo>
                    <a:cubicBezTo>
                      <a:pt x="717" y="1060"/>
                      <a:pt x="712" y="1060"/>
                      <a:pt x="707" y="1059"/>
                    </a:cubicBezTo>
                    <a:cubicBezTo>
                      <a:pt x="696" y="1057"/>
                      <a:pt x="685" y="1055"/>
                      <a:pt x="673" y="1053"/>
                    </a:cubicBezTo>
                    <a:cubicBezTo>
                      <a:pt x="673" y="1053"/>
                      <a:pt x="672" y="1053"/>
                      <a:pt x="671" y="1053"/>
                    </a:cubicBezTo>
                    <a:cubicBezTo>
                      <a:pt x="671" y="1054"/>
                      <a:pt x="671" y="1054"/>
                      <a:pt x="671" y="1054"/>
                    </a:cubicBezTo>
                    <a:cubicBezTo>
                      <a:pt x="672" y="1055"/>
                      <a:pt x="673" y="1056"/>
                      <a:pt x="675" y="1056"/>
                    </a:cubicBezTo>
                    <a:cubicBezTo>
                      <a:pt x="678" y="1058"/>
                      <a:pt x="682" y="1059"/>
                      <a:pt x="686" y="1059"/>
                    </a:cubicBezTo>
                    <a:cubicBezTo>
                      <a:pt x="695" y="1061"/>
                      <a:pt x="704" y="1062"/>
                      <a:pt x="713" y="1063"/>
                    </a:cubicBezTo>
                    <a:cubicBezTo>
                      <a:pt x="721" y="1064"/>
                      <a:pt x="729" y="1065"/>
                      <a:pt x="737" y="1066"/>
                    </a:cubicBezTo>
                    <a:cubicBezTo>
                      <a:pt x="745" y="1068"/>
                      <a:pt x="754" y="1069"/>
                      <a:pt x="763" y="1071"/>
                    </a:cubicBezTo>
                    <a:cubicBezTo>
                      <a:pt x="762" y="1072"/>
                      <a:pt x="761" y="1071"/>
                      <a:pt x="760" y="1071"/>
                    </a:cubicBezTo>
                    <a:close/>
                    <a:moveTo>
                      <a:pt x="766" y="1073"/>
                    </a:moveTo>
                    <a:cubicBezTo>
                      <a:pt x="766" y="1073"/>
                      <a:pt x="766" y="1073"/>
                      <a:pt x="766" y="1073"/>
                    </a:cubicBezTo>
                    <a:cubicBezTo>
                      <a:pt x="766" y="1073"/>
                      <a:pt x="766" y="1073"/>
                      <a:pt x="766" y="1073"/>
                    </a:cubicBezTo>
                    <a:cubicBezTo>
                      <a:pt x="766" y="1073"/>
                      <a:pt x="766" y="1073"/>
                      <a:pt x="766" y="1073"/>
                    </a:cubicBezTo>
                    <a:close/>
                    <a:moveTo>
                      <a:pt x="767" y="1073"/>
                    </a:moveTo>
                    <a:cubicBezTo>
                      <a:pt x="767" y="1073"/>
                      <a:pt x="766" y="1073"/>
                      <a:pt x="766" y="1073"/>
                    </a:cubicBezTo>
                    <a:cubicBezTo>
                      <a:pt x="766" y="1073"/>
                      <a:pt x="766" y="1073"/>
                      <a:pt x="766" y="1073"/>
                    </a:cubicBezTo>
                    <a:cubicBezTo>
                      <a:pt x="766" y="1073"/>
                      <a:pt x="766" y="1073"/>
                      <a:pt x="766" y="1073"/>
                    </a:cubicBezTo>
                    <a:cubicBezTo>
                      <a:pt x="766" y="1073"/>
                      <a:pt x="767" y="1073"/>
                      <a:pt x="767" y="1073"/>
                    </a:cubicBezTo>
                    <a:cubicBezTo>
                      <a:pt x="767" y="1073"/>
                      <a:pt x="768" y="1073"/>
                      <a:pt x="768" y="1073"/>
                    </a:cubicBezTo>
                    <a:cubicBezTo>
                      <a:pt x="768" y="1073"/>
                      <a:pt x="768" y="1073"/>
                      <a:pt x="768" y="1073"/>
                    </a:cubicBezTo>
                    <a:cubicBezTo>
                      <a:pt x="768" y="1073"/>
                      <a:pt x="767" y="1073"/>
                      <a:pt x="767" y="1073"/>
                    </a:cubicBezTo>
                    <a:close/>
                    <a:moveTo>
                      <a:pt x="775" y="1074"/>
                    </a:moveTo>
                    <a:cubicBezTo>
                      <a:pt x="774" y="1074"/>
                      <a:pt x="774" y="1074"/>
                      <a:pt x="773" y="1074"/>
                    </a:cubicBezTo>
                    <a:cubicBezTo>
                      <a:pt x="773" y="1074"/>
                      <a:pt x="773" y="1074"/>
                      <a:pt x="773" y="1073"/>
                    </a:cubicBezTo>
                    <a:cubicBezTo>
                      <a:pt x="774" y="1074"/>
                      <a:pt x="774" y="1074"/>
                      <a:pt x="775" y="1074"/>
                    </a:cubicBezTo>
                    <a:cubicBezTo>
                      <a:pt x="775" y="1074"/>
                      <a:pt x="775" y="1074"/>
                      <a:pt x="775" y="107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8"/>
              <p:cNvSpPr/>
              <p:nvPr/>
            </p:nvSpPr>
            <p:spPr>
              <a:xfrm>
                <a:off x="4868057" y="2840408"/>
                <a:ext cx="12362" cy="42853"/>
              </a:xfrm>
              <a:custGeom>
                <a:avLst/>
                <a:gdLst/>
                <a:ahLst/>
                <a:cxnLst/>
                <a:rect l="l" t="t" r="r" b="b"/>
                <a:pathLst>
                  <a:path w="13" h="45" extrusionOk="0">
                    <a:moveTo>
                      <a:pt x="13" y="45"/>
                    </a:moveTo>
                    <a:cubicBezTo>
                      <a:pt x="9" y="30"/>
                      <a:pt x="6" y="15"/>
                      <a:pt x="1" y="0"/>
                    </a:cubicBezTo>
                    <a:cubicBezTo>
                      <a:pt x="0" y="5"/>
                      <a:pt x="11" y="43"/>
                      <a:pt x="13" y="4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3" name="Google Shape;373;p8"/>
            <p:cNvGrpSpPr/>
            <p:nvPr/>
          </p:nvGrpSpPr>
          <p:grpSpPr>
            <a:xfrm rot="-7874291">
              <a:off x="536918" y="4317367"/>
              <a:ext cx="2355957" cy="1391760"/>
              <a:chOff x="2436958" y="1235878"/>
              <a:chExt cx="1103471" cy="651865"/>
            </a:xfrm>
          </p:grpSpPr>
          <p:sp>
            <p:nvSpPr>
              <p:cNvPr id="374" name="Google Shape;374;p8"/>
              <p:cNvSpPr/>
              <p:nvPr/>
            </p:nvSpPr>
            <p:spPr>
              <a:xfrm>
                <a:off x="3394564" y="1318289"/>
                <a:ext cx="824" cy="824"/>
              </a:xfrm>
              <a:custGeom>
                <a:avLst/>
                <a:gdLst/>
                <a:ahLst/>
                <a:cxnLst/>
                <a:rect l="l" t="t" r="r" b="b"/>
                <a:pathLst>
                  <a:path w="1" h="1" extrusionOk="0">
                    <a:moveTo>
                      <a:pt x="1" y="1"/>
                    </a:moveTo>
                    <a:cubicBezTo>
                      <a:pt x="1" y="1"/>
                      <a:pt x="0" y="0"/>
                      <a:pt x="0" y="0"/>
                    </a:cubicBezTo>
                    <a:cubicBezTo>
                      <a:pt x="0" y="0"/>
                      <a:pt x="0" y="1"/>
                      <a:pt x="0" y="1"/>
                    </a:cubicBez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8"/>
              <p:cNvSpPr/>
              <p:nvPr/>
            </p:nvSpPr>
            <p:spPr>
              <a:xfrm>
                <a:off x="2436958" y="1235878"/>
                <a:ext cx="1103471" cy="651865"/>
              </a:xfrm>
              <a:custGeom>
                <a:avLst/>
                <a:gdLst/>
                <a:ahLst/>
                <a:cxnLst/>
                <a:rect l="l" t="t" r="r" b="b"/>
                <a:pathLst>
                  <a:path w="1170" h="691" extrusionOk="0">
                    <a:moveTo>
                      <a:pt x="1167" y="257"/>
                    </a:moveTo>
                    <a:cubicBezTo>
                      <a:pt x="1166" y="257"/>
                      <a:pt x="1165" y="256"/>
                      <a:pt x="1163" y="256"/>
                    </a:cubicBezTo>
                    <a:cubicBezTo>
                      <a:pt x="1163" y="254"/>
                      <a:pt x="1163" y="251"/>
                      <a:pt x="1164" y="249"/>
                    </a:cubicBezTo>
                    <a:cubicBezTo>
                      <a:pt x="1165" y="236"/>
                      <a:pt x="1165" y="222"/>
                      <a:pt x="1163" y="208"/>
                    </a:cubicBezTo>
                    <a:cubicBezTo>
                      <a:pt x="1161" y="200"/>
                      <a:pt x="1159" y="192"/>
                      <a:pt x="1155" y="185"/>
                    </a:cubicBezTo>
                    <a:cubicBezTo>
                      <a:pt x="1152" y="182"/>
                      <a:pt x="1152" y="178"/>
                      <a:pt x="1152" y="174"/>
                    </a:cubicBezTo>
                    <a:cubicBezTo>
                      <a:pt x="1152" y="171"/>
                      <a:pt x="1151" y="167"/>
                      <a:pt x="1150" y="164"/>
                    </a:cubicBezTo>
                    <a:cubicBezTo>
                      <a:pt x="1149" y="161"/>
                      <a:pt x="1147" y="159"/>
                      <a:pt x="1148" y="156"/>
                    </a:cubicBezTo>
                    <a:cubicBezTo>
                      <a:pt x="1148" y="155"/>
                      <a:pt x="1146" y="154"/>
                      <a:pt x="1145" y="154"/>
                    </a:cubicBezTo>
                    <a:cubicBezTo>
                      <a:pt x="1140" y="150"/>
                      <a:pt x="1134" y="147"/>
                      <a:pt x="1128" y="144"/>
                    </a:cubicBezTo>
                    <a:cubicBezTo>
                      <a:pt x="1124" y="142"/>
                      <a:pt x="1120" y="140"/>
                      <a:pt x="1115" y="138"/>
                    </a:cubicBezTo>
                    <a:cubicBezTo>
                      <a:pt x="1110" y="137"/>
                      <a:pt x="1106" y="134"/>
                      <a:pt x="1102" y="131"/>
                    </a:cubicBezTo>
                    <a:cubicBezTo>
                      <a:pt x="1099" y="129"/>
                      <a:pt x="1097" y="128"/>
                      <a:pt x="1094" y="127"/>
                    </a:cubicBezTo>
                    <a:cubicBezTo>
                      <a:pt x="1091" y="126"/>
                      <a:pt x="1088" y="125"/>
                      <a:pt x="1085" y="123"/>
                    </a:cubicBezTo>
                    <a:cubicBezTo>
                      <a:pt x="1079" y="121"/>
                      <a:pt x="1074" y="118"/>
                      <a:pt x="1069" y="115"/>
                    </a:cubicBezTo>
                    <a:cubicBezTo>
                      <a:pt x="1066" y="114"/>
                      <a:pt x="1064" y="111"/>
                      <a:pt x="1061" y="109"/>
                    </a:cubicBezTo>
                    <a:cubicBezTo>
                      <a:pt x="1056" y="103"/>
                      <a:pt x="1051" y="97"/>
                      <a:pt x="1045" y="91"/>
                    </a:cubicBezTo>
                    <a:cubicBezTo>
                      <a:pt x="1041" y="86"/>
                      <a:pt x="1035" y="82"/>
                      <a:pt x="1029" y="79"/>
                    </a:cubicBezTo>
                    <a:cubicBezTo>
                      <a:pt x="1010" y="70"/>
                      <a:pt x="992" y="60"/>
                      <a:pt x="972" y="53"/>
                    </a:cubicBezTo>
                    <a:cubicBezTo>
                      <a:pt x="967" y="51"/>
                      <a:pt x="962" y="48"/>
                      <a:pt x="956" y="47"/>
                    </a:cubicBezTo>
                    <a:cubicBezTo>
                      <a:pt x="954" y="47"/>
                      <a:pt x="952" y="45"/>
                      <a:pt x="950" y="44"/>
                    </a:cubicBezTo>
                    <a:cubicBezTo>
                      <a:pt x="947" y="42"/>
                      <a:pt x="945" y="39"/>
                      <a:pt x="942" y="37"/>
                    </a:cubicBezTo>
                    <a:cubicBezTo>
                      <a:pt x="941" y="36"/>
                      <a:pt x="939" y="37"/>
                      <a:pt x="938" y="36"/>
                    </a:cubicBezTo>
                    <a:cubicBezTo>
                      <a:pt x="931" y="33"/>
                      <a:pt x="923" y="31"/>
                      <a:pt x="915" y="29"/>
                    </a:cubicBezTo>
                    <a:cubicBezTo>
                      <a:pt x="912" y="29"/>
                      <a:pt x="909" y="28"/>
                      <a:pt x="906" y="28"/>
                    </a:cubicBezTo>
                    <a:cubicBezTo>
                      <a:pt x="907" y="27"/>
                      <a:pt x="907" y="26"/>
                      <a:pt x="908" y="24"/>
                    </a:cubicBezTo>
                    <a:cubicBezTo>
                      <a:pt x="905" y="21"/>
                      <a:pt x="901" y="22"/>
                      <a:pt x="897" y="22"/>
                    </a:cubicBezTo>
                    <a:cubicBezTo>
                      <a:pt x="894" y="21"/>
                      <a:pt x="890" y="22"/>
                      <a:pt x="886" y="22"/>
                    </a:cubicBezTo>
                    <a:cubicBezTo>
                      <a:pt x="879" y="23"/>
                      <a:pt x="871" y="24"/>
                      <a:pt x="863" y="24"/>
                    </a:cubicBezTo>
                    <a:cubicBezTo>
                      <a:pt x="860" y="25"/>
                      <a:pt x="858" y="26"/>
                      <a:pt x="856" y="27"/>
                    </a:cubicBezTo>
                    <a:cubicBezTo>
                      <a:pt x="851" y="32"/>
                      <a:pt x="848" y="37"/>
                      <a:pt x="844" y="42"/>
                    </a:cubicBezTo>
                    <a:cubicBezTo>
                      <a:pt x="842" y="46"/>
                      <a:pt x="840" y="49"/>
                      <a:pt x="838" y="53"/>
                    </a:cubicBezTo>
                    <a:cubicBezTo>
                      <a:pt x="837" y="55"/>
                      <a:pt x="836" y="58"/>
                      <a:pt x="835" y="61"/>
                    </a:cubicBezTo>
                    <a:cubicBezTo>
                      <a:pt x="835" y="61"/>
                      <a:pt x="834" y="61"/>
                      <a:pt x="834" y="61"/>
                    </a:cubicBezTo>
                    <a:cubicBezTo>
                      <a:pt x="834" y="58"/>
                      <a:pt x="834" y="55"/>
                      <a:pt x="835" y="52"/>
                    </a:cubicBezTo>
                    <a:cubicBezTo>
                      <a:pt x="836" y="46"/>
                      <a:pt x="837" y="40"/>
                      <a:pt x="838" y="34"/>
                    </a:cubicBezTo>
                    <a:cubicBezTo>
                      <a:pt x="840" y="29"/>
                      <a:pt x="842" y="23"/>
                      <a:pt x="845" y="18"/>
                    </a:cubicBezTo>
                    <a:cubicBezTo>
                      <a:pt x="847" y="15"/>
                      <a:pt x="846" y="13"/>
                      <a:pt x="842" y="13"/>
                    </a:cubicBezTo>
                    <a:cubicBezTo>
                      <a:pt x="835" y="14"/>
                      <a:pt x="828" y="14"/>
                      <a:pt x="820" y="15"/>
                    </a:cubicBezTo>
                    <a:cubicBezTo>
                      <a:pt x="810" y="15"/>
                      <a:pt x="800" y="16"/>
                      <a:pt x="790" y="16"/>
                    </a:cubicBezTo>
                    <a:cubicBezTo>
                      <a:pt x="789" y="16"/>
                      <a:pt x="787" y="16"/>
                      <a:pt x="786" y="16"/>
                    </a:cubicBezTo>
                    <a:cubicBezTo>
                      <a:pt x="783" y="15"/>
                      <a:pt x="781" y="14"/>
                      <a:pt x="777" y="14"/>
                    </a:cubicBezTo>
                    <a:cubicBezTo>
                      <a:pt x="777" y="16"/>
                      <a:pt x="777" y="18"/>
                      <a:pt x="777" y="20"/>
                    </a:cubicBezTo>
                    <a:cubicBezTo>
                      <a:pt x="779" y="31"/>
                      <a:pt x="776" y="41"/>
                      <a:pt x="775" y="51"/>
                    </a:cubicBezTo>
                    <a:cubicBezTo>
                      <a:pt x="773" y="64"/>
                      <a:pt x="770" y="76"/>
                      <a:pt x="766" y="88"/>
                    </a:cubicBezTo>
                    <a:cubicBezTo>
                      <a:pt x="763" y="95"/>
                      <a:pt x="761" y="102"/>
                      <a:pt x="759" y="109"/>
                    </a:cubicBezTo>
                    <a:cubicBezTo>
                      <a:pt x="758" y="112"/>
                      <a:pt x="756" y="115"/>
                      <a:pt x="755" y="118"/>
                    </a:cubicBezTo>
                    <a:cubicBezTo>
                      <a:pt x="752" y="123"/>
                      <a:pt x="749" y="128"/>
                      <a:pt x="746" y="133"/>
                    </a:cubicBezTo>
                    <a:cubicBezTo>
                      <a:pt x="744" y="137"/>
                      <a:pt x="742" y="141"/>
                      <a:pt x="739" y="145"/>
                    </a:cubicBezTo>
                    <a:cubicBezTo>
                      <a:pt x="735" y="152"/>
                      <a:pt x="730" y="158"/>
                      <a:pt x="727" y="165"/>
                    </a:cubicBezTo>
                    <a:cubicBezTo>
                      <a:pt x="725" y="169"/>
                      <a:pt x="722" y="173"/>
                      <a:pt x="719" y="177"/>
                    </a:cubicBezTo>
                    <a:cubicBezTo>
                      <a:pt x="721" y="171"/>
                      <a:pt x="722" y="165"/>
                      <a:pt x="724" y="160"/>
                    </a:cubicBezTo>
                    <a:cubicBezTo>
                      <a:pt x="725" y="155"/>
                      <a:pt x="727" y="150"/>
                      <a:pt x="727" y="145"/>
                    </a:cubicBezTo>
                    <a:cubicBezTo>
                      <a:pt x="729" y="138"/>
                      <a:pt x="730" y="131"/>
                      <a:pt x="730" y="124"/>
                    </a:cubicBezTo>
                    <a:cubicBezTo>
                      <a:pt x="731" y="117"/>
                      <a:pt x="731" y="109"/>
                      <a:pt x="731" y="101"/>
                    </a:cubicBezTo>
                    <a:cubicBezTo>
                      <a:pt x="731" y="96"/>
                      <a:pt x="730" y="90"/>
                      <a:pt x="730" y="85"/>
                    </a:cubicBezTo>
                    <a:cubicBezTo>
                      <a:pt x="731" y="76"/>
                      <a:pt x="732" y="66"/>
                      <a:pt x="732" y="57"/>
                    </a:cubicBezTo>
                    <a:cubicBezTo>
                      <a:pt x="733" y="50"/>
                      <a:pt x="732" y="43"/>
                      <a:pt x="733" y="36"/>
                    </a:cubicBezTo>
                    <a:cubicBezTo>
                      <a:pt x="733" y="32"/>
                      <a:pt x="732" y="28"/>
                      <a:pt x="733" y="24"/>
                    </a:cubicBezTo>
                    <a:cubicBezTo>
                      <a:pt x="733" y="24"/>
                      <a:pt x="733" y="23"/>
                      <a:pt x="733" y="22"/>
                    </a:cubicBezTo>
                    <a:cubicBezTo>
                      <a:pt x="731" y="16"/>
                      <a:pt x="733" y="10"/>
                      <a:pt x="733" y="4"/>
                    </a:cubicBezTo>
                    <a:cubicBezTo>
                      <a:pt x="733" y="2"/>
                      <a:pt x="733" y="1"/>
                      <a:pt x="732" y="0"/>
                    </a:cubicBezTo>
                    <a:cubicBezTo>
                      <a:pt x="731" y="0"/>
                      <a:pt x="730" y="0"/>
                      <a:pt x="729" y="1"/>
                    </a:cubicBezTo>
                    <a:cubicBezTo>
                      <a:pt x="721" y="5"/>
                      <a:pt x="714" y="8"/>
                      <a:pt x="706" y="11"/>
                    </a:cubicBezTo>
                    <a:cubicBezTo>
                      <a:pt x="700" y="12"/>
                      <a:pt x="695" y="15"/>
                      <a:pt x="689" y="16"/>
                    </a:cubicBezTo>
                    <a:cubicBezTo>
                      <a:pt x="684" y="18"/>
                      <a:pt x="678" y="19"/>
                      <a:pt x="673" y="20"/>
                    </a:cubicBezTo>
                    <a:cubicBezTo>
                      <a:pt x="672" y="20"/>
                      <a:pt x="670" y="21"/>
                      <a:pt x="669" y="21"/>
                    </a:cubicBezTo>
                    <a:cubicBezTo>
                      <a:pt x="665" y="22"/>
                      <a:pt x="661" y="23"/>
                      <a:pt x="657" y="22"/>
                    </a:cubicBezTo>
                    <a:cubicBezTo>
                      <a:pt x="652" y="21"/>
                      <a:pt x="646" y="21"/>
                      <a:pt x="641" y="20"/>
                    </a:cubicBezTo>
                    <a:cubicBezTo>
                      <a:pt x="641" y="19"/>
                      <a:pt x="641" y="17"/>
                      <a:pt x="641" y="14"/>
                    </a:cubicBezTo>
                    <a:cubicBezTo>
                      <a:pt x="641" y="11"/>
                      <a:pt x="640" y="10"/>
                      <a:pt x="636" y="10"/>
                    </a:cubicBezTo>
                    <a:cubicBezTo>
                      <a:pt x="635" y="10"/>
                      <a:pt x="634" y="11"/>
                      <a:pt x="632" y="11"/>
                    </a:cubicBezTo>
                    <a:cubicBezTo>
                      <a:pt x="625" y="14"/>
                      <a:pt x="618" y="16"/>
                      <a:pt x="610" y="17"/>
                    </a:cubicBezTo>
                    <a:cubicBezTo>
                      <a:pt x="608" y="17"/>
                      <a:pt x="606" y="18"/>
                      <a:pt x="604" y="16"/>
                    </a:cubicBezTo>
                    <a:cubicBezTo>
                      <a:pt x="603" y="16"/>
                      <a:pt x="601" y="16"/>
                      <a:pt x="600" y="16"/>
                    </a:cubicBezTo>
                    <a:cubicBezTo>
                      <a:pt x="591" y="16"/>
                      <a:pt x="583" y="20"/>
                      <a:pt x="575" y="24"/>
                    </a:cubicBezTo>
                    <a:cubicBezTo>
                      <a:pt x="565" y="30"/>
                      <a:pt x="555" y="37"/>
                      <a:pt x="545" y="44"/>
                    </a:cubicBezTo>
                    <a:cubicBezTo>
                      <a:pt x="521" y="61"/>
                      <a:pt x="495" y="76"/>
                      <a:pt x="467" y="89"/>
                    </a:cubicBezTo>
                    <a:cubicBezTo>
                      <a:pt x="443" y="101"/>
                      <a:pt x="419" y="115"/>
                      <a:pt x="395" y="128"/>
                    </a:cubicBezTo>
                    <a:cubicBezTo>
                      <a:pt x="378" y="137"/>
                      <a:pt x="361" y="145"/>
                      <a:pt x="343" y="152"/>
                    </a:cubicBezTo>
                    <a:cubicBezTo>
                      <a:pt x="335" y="156"/>
                      <a:pt x="327" y="160"/>
                      <a:pt x="319" y="164"/>
                    </a:cubicBezTo>
                    <a:cubicBezTo>
                      <a:pt x="313" y="167"/>
                      <a:pt x="311" y="172"/>
                      <a:pt x="311" y="178"/>
                    </a:cubicBezTo>
                    <a:cubicBezTo>
                      <a:pt x="310" y="186"/>
                      <a:pt x="309" y="193"/>
                      <a:pt x="308" y="201"/>
                    </a:cubicBezTo>
                    <a:cubicBezTo>
                      <a:pt x="307" y="208"/>
                      <a:pt x="307" y="215"/>
                      <a:pt x="307" y="222"/>
                    </a:cubicBezTo>
                    <a:cubicBezTo>
                      <a:pt x="306" y="224"/>
                      <a:pt x="306" y="225"/>
                      <a:pt x="306" y="227"/>
                    </a:cubicBezTo>
                    <a:cubicBezTo>
                      <a:pt x="305" y="226"/>
                      <a:pt x="305" y="225"/>
                      <a:pt x="305" y="224"/>
                    </a:cubicBezTo>
                    <a:cubicBezTo>
                      <a:pt x="303" y="215"/>
                      <a:pt x="302" y="205"/>
                      <a:pt x="303" y="195"/>
                    </a:cubicBezTo>
                    <a:cubicBezTo>
                      <a:pt x="304" y="190"/>
                      <a:pt x="303" y="184"/>
                      <a:pt x="303" y="179"/>
                    </a:cubicBezTo>
                    <a:cubicBezTo>
                      <a:pt x="303" y="178"/>
                      <a:pt x="302" y="177"/>
                      <a:pt x="302" y="176"/>
                    </a:cubicBezTo>
                    <a:cubicBezTo>
                      <a:pt x="301" y="176"/>
                      <a:pt x="300" y="177"/>
                      <a:pt x="299" y="178"/>
                    </a:cubicBezTo>
                    <a:cubicBezTo>
                      <a:pt x="298" y="181"/>
                      <a:pt x="296" y="184"/>
                      <a:pt x="294" y="186"/>
                    </a:cubicBezTo>
                    <a:cubicBezTo>
                      <a:pt x="287" y="195"/>
                      <a:pt x="279" y="205"/>
                      <a:pt x="272" y="213"/>
                    </a:cubicBezTo>
                    <a:cubicBezTo>
                      <a:pt x="268" y="218"/>
                      <a:pt x="263" y="223"/>
                      <a:pt x="258" y="226"/>
                    </a:cubicBezTo>
                    <a:cubicBezTo>
                      <a:pt x="253" y="229"/>
                      <a:pt x="249" y="233"/>
                      <a:pt x="245" y="238"/>
                    </a:cubicBezTo>
                    <a:cubicBezTo>
                      <a:pt x="243" y="242"/>
                      <a:pt x="241" y="246"/>
                      <a:pt x="238" y="249"/>
                    </a:cubicBezTo>
                    <a:cubicBezTo>
                      <a:pt x="236" y="251"/>
                      <a:pt x="236" y="254"/>
                      <a:pt x="235" y="256"/>
                    </a:cubicBezTo>
                    <a:cubicBezTo>
                      <a:pt x="232" y="264"/>
                      <a:pt x="230" y="272"/>
                      <a:pt x="227" y="279"/>
                    </a:cubicBezTo>
                    <a:cubicBezTo>
                      <a:pt x="223" y="287"/>
                      <a:pt x="222" y="294"/>
                      <a:pt x="219" y="301"/>
                    </a:cubicBezTo>
                    <a:cubicBezTo>
                      <a:pt x="218" y="303"/>
                      <a:pt x="218" y="304"/>
                      <a:pt x="218" y="305"/>
                    </a:cubicBezTo>
                    <a:cubicBezTo>
                      <a:pt x="216" y="322"/>
                      <a:pt x="214" y="338"/>
                      <a:pt x="211" y="355"/>
                    </a:cubicBezTo>
                    <a:cubicBezTo>
                      <a:pt x="211" y="360"/>
                      <a:pt x="211" y="366"/>
                      <a:pt x="209" y="371"/>
                    </a:cubicBezTo>
                    <a:cubicBezTo>
                      <a:pt x="209" y="369"/>
                      <a:pt x="209" y="367"/>
                      <a:pt x="209" y="365"/>
                    </a:cubicBezTo>
                    <a:cubicBezTo>
                      <a:pt x="208" y="358"/>
                      <a:pt x="208" y="351"/>
                      <a:pt x="207" y="343"/>
                    </a:cubicBezTo>
                    <a:cubicBezTo>
                      <a:pt x="207" y="341"/>
                      <a:pt x="208" y="338"/>
                      <a:pt x="208" y="336"/>
                    </a:cubicBezTo>
                    <a:cubicBezTo>
                      <a:pt x="209" y="332"/>
                      <a:pt x="210" y="329"/>
                      <a:pt x="211" y="325"/>
                    </a:cubicBezTo>
                    <a:cubicBezTo>
                      <a:pt x="211" y="324"/>
                      <a:pt x="210" y="323"/>
                      <a:pt x="210" y="323"/>
                    </a:cubicBezTo>
                    <a:cubicBezTo>
                      <a:pt x="209" y="323"/>
                      <a:pt x="208" y="324"/>
                      <a:pt x="207" y="325"/>
                    </a:cubicBezTo>
                    <a:cubicBezTo>
                      <a:pt x="206" y="332"/>
                      <a:pt x="200" y="338"/>
                      <a:pt x="195" y="344"/>
                    </a:cubicBezTo>
                    <a:cubicBezTo>
                      <a:pt x="194" y="345"/>
                      <a:pt x="193" y="346"/>
                      <a:pt x="191" y="347"/>
                    </a:cubicBezTo>
                    <a:cubicBezTo>
                      <a:pt x="189" y="349"/>
                      <a:pt x="188" y="351"/>
                      <a:pt x="188" y="354"/>
                    </a:cubicBezTo>
                    <a:cubicBezTo>
                      <a:pt x="186" y="359"/>
                      <a:pt x="185" y="365"/>
                      <a:pt x="183" y="370"/>
                    </a:cubicBezTo>
                    <a:cubicBezTo>
                      <a:pt x="183" y="371"/>
                      <a:pt x="183" y="372"/>
                      <a:pt x="183" y="373"/>
                    </a:cubicBezTo>
                    <a:cubicBezTo>
                      <a:pt x="180" y="392"/>
                      <a:pt x="179" y="410"/>
                      <a:pt x="180" y="428"/>
                    </a:cubicBezTo>
                    <a:cubicBezTo>
                      <a:pt x="180" y="445"/>
                      <a:pt x="180" y="462"/>
                      <a:pt x="176" y="478"/>
                    </a:cubicBezTo>
                    <a:cubicBezTo>
                      <a:pt x="176" y="481"/>
                      <a:pt x="174" y="484"/>
                      <a:pt x="172" y="486"/>
                    </a:cubicBezTo>
                    <a:cubicBezTo>
                      <a:pt x="163" y="495"/>
                      <a:pt x="154" y="503"/>
                      <a:pt x="146" y="512"/>
                    </a:cubicBezTo>
                    <a:cubicBezTo>
                      <a:pt x="142" y="517"/>
                      <a:pt x="137" y="521"/>
                      <a:pt x="132" y="525"/>
                    </a:cubicBezTo>
                    <a:cubicBezTo>
                      <a:pt x="121" y="534"/>
                      <a:pt x="111" y="545"/>
                      <a:pt x="101" y="556"/>
                    </a:cubicBezTo>
                    <a:cubicBezTo>
                      <a:pt x="91" y="568"/>
                      <a:pt x="81" y="579"/>
                      <a:pt x="70" y="591"/>
                    </a:cubicBezTo>
                    <a:cubicBezTo>
                      <a:pt x="62" y="599"/>
                      <a:pt x="54" y="608"/>
                      <a:pt x="46" y="616"/>
                    </a:cubicBezTo>
                    <a:cubicBezTo>
                      <a:pt x="41" y="623"/>
                      <a:pt x="34" y="629"/>
                      <a:pt x="29" y="635"/>
                    </a:cubicBezTo>
                    <a:cubicBezTo>
                      <a:pt x="19" y="646"/>
                      <a:pt x="9" y="658"/>
                      <a:pt x="1" y="671"/>
                    </a:cubicBezTo>
                    <a:cubicBezTo>
                      <a:pt x="0" y="673"/>
                      <a:pt x="0" y="675"/>
                      <a:pt x="1" y="677"/>
                    </a:cubicBezTo>
                    <a:cubicBezTo>
                      <a:pt x="6" y="685"/>
                      <a:pt x="14" y="688"/>
                      <a:pt x="22" y="690"/>
                    </a:cubicBezTo>
                    <a:cubicBezTo>
                      <a:pt x="25" y="691"/>
                      <a:pt x="28" y="689"/>
                      <a:pt x="30" y="687"/>
                    </a:cubicBezTo>
                    <a:cubicBezTo>
                      <a:pt x="34" y="682"/>
                      <a:pt x="38" y="677"/>
                      <a:pt x="42" y="672"/>
                    </a:cubicBezTo>
                    <a:cubicBezTo>
                      <a:pt x="59" y="652"/>
                      <a:pt x="75" y="632"/>
                      <a:pt x="92" y="612"/>
                    </a:cubicBezTo>
                    <a:cubicBezTo>
                      <a:pt x="105" y="596"/>
                      <a:pt x="120" y="581"/>
                      <a:pt x="136" y="567"/>
                    </a:cubicBezTo>
                    <a:cubicBezTo>
                      <a:pt x="145" y="558"/>
                      <a:pt x="153" y="548"/>
                      <a:pt x="162" y="539"/>
                    </a:cubicBezTo>
                    <a:cubicBezTo>
                      <a:pt x="171" y="530"/>
                      <a:pt x="180" y="521"/>
                      <a:pt x="189" y="512"/>
                    </a:cubicBezTo>
                    <a:cubicBezTo>
                      <a:pt x="192" y="510"/>
                      <a:pt x="196" y="509"/>
                      <a:pt x="200" y="509"/>
                    </a:cubicBezTo>
                    <a:cubicBezTo>
                      <a:pt x="203" y="509"/>
                      <a:pt x="206" y="509"/>
                      <a:pt x="210" y="509"/>
                    </a:cubicBezTo>
                    <a:cubicBezTo>
                      <a:pt x="213" y="509"/>
                      <a:pt x="217" y="509"/>
                      <a:pt x="220" y="509"/>
                    </a:cubicBezTo>
                    <a:cubicBezTo>
                      <a:pt x="230" y="506"/>
                      <a:pt x="240" y="503"/>
                      <a:pt x="249" y="499"/>
                    </a:cubicBezTo>
                    <a:cubicBezTo>
                      <a:pt x="255" y="497"/>
                      <a:pt x="261" y="493"/>
                      <a:pt x="265" y="488"/>
                    </a:cubicBezTo>
                    <a:cubicBezTo>
                      <a:pt x="277" y="476"/>
                      <a:pt x="292" y="469"/>
                      <a:pt x="308" y="462"/>
                    </a:cubicBezTo>
                    <a:cubicBezTo>
                      <a:pt x="312" y="461"/>
                      <a:pt x="316" y="459"/>
                      <a:pt x="321" y="457"/>
                    </a:cubicBezTo>
                    <a:cubicBezTo>
                      <a:pt x="324" y="455"/>
                      <a:pt x="327" y="453"/>
                      <a:pt x="329" y="449"/>
                    </a:cubicBezTo>
                    <a:cubicBezTo>
                      <a:pt x="330" y="445"/>
                      <a:pt x="331" y="441"/>
                      <a:pt x="332" y="438"/>
                    </a:cubicBezTo>
                    <a:cubicBezTo>
                      <a:pt x="333" y="432"/>
                      <a:pt x="334" y="426"/>
                      <a:pt x="335" y="420"/>
                    </a:cubicBezTo>
                    <a:cubicBezTo>
                      <a:pt x="336" y="415"/>
                      <a:pt x="336" y="410"/>
                      <a:pt x="337" y="405"/>
                    </a:cubicBezTo>
                    <a:cubicBezTo>
                      <a:pt x="338" y="399"/>
                      <a:pt x="338" y="393"/>
                      <a:pt x="339" y="385"/>
                    </a:cubicBezTo>
                    <a:cubicBezTo>
                      <a:pt x="341" y="389"/>
                      <a:pt x="342" y="392"/>
                      <a:pt x="341" y="394"/>
                    </a:cubicBezTo>
                    <a:cubicBezTo>
                      <a:pt x="340" y="408"/>
                      <a:pt x="339" y="422"/>
                      <a:pt x="338" y="436"/>
                    </a:cubicBezTo>
                    <a:cubicBezTo>
                      <a:pt x="338" y="438"/>
                      <a:pt x="337" y="441"/>
                      <a:pt x="336" y="443"/>
                    </a:cubicBezTo>
                    <a:cubicBezTo>
                      <a:pt x="336" y="444"/>
                      <a:pt x="336" y="445"/>
                      <a:pt x="336" y="446"/>
                    </a:cubicBezTo>
                    <a:cubicBezTo>
                      <a:pt x="336" y="448"/>
                      <a:pt x="336" y="450"/>
                      <a:pt x="337" y="451"/>
                    </a:cubicBezTo>
                    <a:cubicBezTo>
                      <a:pt x="338" y="451"/>
                      <a:pt x="340" y="450"/>
                      <a:pt x="341" y="450"/>
                    </a:cubicBezTo>
                    <a:cubicBezTo>
                      <a:pt x="347" y="447"/>
                      <a:pt x="352" y="444"/>
                      <a:pt x="357" y="441"/>
                    </a:cubicBezTo>
                    <a:cubicBezTo>
                      <a:pt x="367" y="436"/>
                      <a:pt x="376" y="430"/>
                      <a:pt x="386" y="424"/>
                    </a:cubicBezTo>
                    <a:cubicBezTo>
                      <a:pt x="399" y="416"/>
                      <a:pt x="413" y="409"/>
                      <a:pt x="428" y="404"/>
                    </a:cubicBezTo>
                    <a:cubicBezTo>
                      <a:pt x="455" y="394"/>
                      <a:pt x="480" y="381"/>
                      <a:pt x="505" y="367"/>
                    </a:cubicBezTo>
                    <a:cubicBezTo>
                      <a:pt x="519" y="358"/>
                      <a:pt x="534" y="352"/>
                      <a:pt x="551" y="349"/>
                    </a:cubicBezTo>
                    <a:cubicBezTo>
                      <a:pt x="564" y="346"/>
                      <a:pt x="578" y="342"/>
                      <a:pt x="591" y="338"/>
                    </a:cubicBezTo>
                    <a:cubicBezTo>
                      <a:pt x="605" y="333"/>
                      <a:pt x="616" y="326"/>
                      <a:pt x="626" y="316"/>
                    </a:cubicBezTo>
                    <a:cubicBezTo>
                      <a:pt x="628" y="314"/>
                      <a:pt x="630" y="310"/>
                      <a:pt x="631" y="307"/>
                    </a:cubicBezTo>
                    <a:cubicBezTo>
                      <a:pt x="631" y="307"/>
                      <a:pt x="631" y="306"/>
                      <a:pt x="632" y="306"/>
                    </a:cubicBezTo>
                    <a:cubicBezTo>
                      <a:pt x="637" y="298"/>
                      <a:pt x="636" y="288"/>
                      <a:pt x="636" y="279"/>
                    </a:cubicBezTo>
                    <a:cubicBezTo>
                      <a:pt x="636" y="270"/>
                      <a:pt x="633" y="262"/>
                      <a:pt x="630" y="253"/>
                    </a:cubicBezTo>
                    <a:cubicBezTo>
                      <a:pt x="629" y="250"/>
                      <a:pt x="628" y="247"/>
                      <a:pt x="627" y="244"/>
                    </a:cubicBezTo>
                    <a:cubicBezTo>
                      <a:pt x="626" y="241"/>
                      <a:pt x="624" y="239"/>
                      <a:pt x="622" y="236"/>
                    </a:cubicBezTo>
                    <a:cubicBezTo>
                      <a:pt x="627" y="238"/>
                      <a:pt x="629" y="240"/>
                      <a:pt x="631" y="244"/>
                    </a:cubicBezTo>
                    <a:cubicBezTo>
                      <a:pt x="636" y="253"/>
                      <a:pt x="640" y="263"/>
                      <a:pt x="643" y="273"/>
                    </a:cubicBezTo>
                    <a:cubicBezTo>
                      <a:pt x="645" y="282"/>
                      <a:pt x="645" y="291"/>
                      <a:pt x="643" y="300"/>
                    </a:cubicBezTo>
                    <a:cubicBezTo>
                      <a:pt x="643" y="302"/>
                      <a:pt x="641" y="305"/>
                      <a:pt x="639" y="307"/>
                    </a:cubicBezTo>
                    <a:cubicBezTo>
                      <a:pt x="638" y="310"/>
                      <a:pt x="637" y="312"/>
                      <a:pt x="635" y="314"/>
                    </a:cubicBezTo>
                    <a:cubicBezTo>
                      <a:pt x="635" y="315"/>
                      <a:pt x="635" y="317"/>
                      <a:pt x="636" y="318"/>
                    </a:cubicBezTo>
                    <a:cubicBezTo>
                      <a:pt x="637" y="318"/>
                      <a:pt x="639" y="318"/>
                      <a:pt x="639" y="317"/>
                    </a:cubicBezTo>
                    <a:cubicBezTo>
                      <a:pt x="642" y="316"/>
                      <a:pt x="645" y="313"/>
                      <a:pt x="648" y="312"/>
                    </a:cubicBezTo>
                    <a:cubicBezTo>
                      <a:pt x="652" y="311"/>
                      <a:pt x="656" y="310"/>
                      <a:pt x="660" y="310"/>
                    </a:cubicBezTo>
                    <a:cubicBezTo>
                      <a:pt x="668" y="309"/>
                      <a:pt x="677" y="307"/>
                      <a:pt x="686" y="306"/>
                    </a:cubicBezTo>
                    <a:cubicBezTo>
                      <a:pt x="703" y="305"/>
                      <a:pt x="721" y="302"/>
                      <a:pt x="738" y="297"/>
                    </a:cubicBezTo>
                    <a:cubicBezTo>
                      <a:pt x="746" y="294"/>
                      <a:pt x="754" y="291"/>
                      <a:pt x="762" y="288"/>
                    </a:cubicBezTo>
                    <a:cubicBezTo>
                      <a:pt x="765" y="287"/>
                      <a:pt x="769" y="286"/>
                      <a:pt x="772" y="285"/>
                    </a:cubicBezTo>
                    <a:cubicBezTo>
                      <a:pt x="773" y="285"/>
                      <a:pt x="775" y="284"/>
                      <a:pt x="775" y="283"/>
                    </a:cubicBezTo>
                    <a:cubicBezTo>
                      <a:pt x="776" y="280"/>
                      <a:pt x="779" y="280"/>
                      <a:pt x="781" y="279"/>
                    </a:cubicBezTo>
                    <a:cubicBezTo>
                      <a:pt x="801" y="270"/>
                      <a:pt x="821" y="266"/>
                      <a:pt x="843" y="267"/>
                    </a:cubicBezTo>
                    <a:cubicBezTo>
                      <a:pt x="852" y="267"/>
                      <a:pt x="861" y="267"/>
                      <a:pt x="870" y="268"/>
                    </a:cubicBezTo>
                    <a:cubicBezTo>
                      <a:pt x="882" y="268"/>
                      <a:pt x="894" y="268"/>
                      <a:pt x="905" y="269"/>
                    </a:cubicBezTo>
                    <a:cubicBezTo>
                      <a:pt x="917" y="270"/>
                      <a:pt x="928" y="271"/>
                      <a:pt x="939" y="271"/>
                    </a:cubicBezTo>
                    <a:cubicBezTo>
                      <a:pt x="948" y="272"/>
                      <a:pt x="957" y="272"/>
                      <a:pt x="966" y="273"/>
                    </a:cubicBezTo>
                    <a:cubicBezTo>
                      <a:pt x="969" y="273"/>
                      <a:pt x="971" y="273"/>
                      <a:pt x="973" y="273"/>
                    </a:cubicBezTo>
                    <a:cubicBezTo>
                      <a:pt x="976" y="272"/>
                      <a:pt x="976" y="270"/>
                      <a:pt x="977" y="267"/>
                    </a:cubicBezTo>
                    <a:cubicBezTo>
                      <a:pt x="978" y="261"/>
                      <a:pt x="980" y="256"/>
                      <a:pt x="981" y="250"/>
                    </a:cubicBezTo>
                    <a:cubicBezTo>
                      <a:pt x="981" y="249"/>
                      <a:pt x="981" y="249"/>
                      <a:pt x="981" y="248"/>
                    </a:cubicBezTo>
                    <a:cubicBezTo>
                      <a:pt x="981" y="248"/>
                      <a:pt x="981" y="248"/>
                      <a:pt x="982" y="247"/>
                    </a:cubicBezTo>
                    <a:cubicBezTo>
                      <a:pt x="983" y="256"/>
                      <a:pt x="983" y="265"/>
                      <a:pt x="981" y="274"/>
                    </a:cubicBezTo>
                    <a:cubicBezTo>
                      <a:pt x="984" y="274"/>
                      <a:pt x="986" y="274"/>
                      <a:pt x="988" y="274"/>
                    </a:cubicBezTo>
                    <a:cubicBezTo>
                      <a:pt x="998" y="274"/>
                      <a:pt x="1008" y="276"/>
                      <a:pt x="1018" y="279"/>
                    </a:cubicBezTo>
                    <a:cubicBezTo>
                      <a:pt x="1037" y="285"/>
                      <a:pt x="1056" y="283"/>
                      <a:pt x="1074" y="276"/>
                    </a:cubicBezTo>
                    <a:cubicBezTo>
                      <a:pt x="1088" y="271"/>
                      <a:pt x="1103" y="268"/>
                      <a:pt x="1117" y="265"/>
                    </a:cubicBezTo>
                    <a:cubicBezTo>
                      <a:pt x="1124" y="264"/>
                      <a:pt x="1131" y="265"/>
                      <a:pt x="1137" y="266"/>
                    </a:cubicBezTo>
                    <a:cubicBezTo>
                      <a:pt x="1145" y="267"/>
                      <a:pt x="1153" y="267"/>
                      <a:pt x="1161" y="266"/>
                    </a:cubicBezTo>
                    <a:cubicBezTo>
                      <a:pt x="1163" y="265"/>
                      <a:pt x="1165" y="265"/>
                      <a:pt x="1167" y="264"/>
                    </a:cubicBezTo>
                    <a:cubicBezTo>
                      <a:pt x="1170" y="262"/>
                      <a:pt x="1170" y="259"/>
                      <a:pt x="1167" y="257"/>
                    </a:cubicBezTo>
                    <a:close/>
                    <a:moveTo>
                      <a:pt x="1159" y="238"/>
                    </a:moveTo>
                    <a:cubicBezTo>
                      <a:pt x="1159" y="238"/>
                      <a:pt x="1159" y="238"/>
                      <a:pt x="1159" y="238"/>
                    </a:cubicBezTo>
                    <a:cubicBezTo>
                      <a:pt x="1159" y="238"/>
                      <a:pt x="1159" y="238"/>
                      <a:pt x="1159" y="238"/>
                    </a:cubicBezTo>
                    <a:cubicBezTo>
                      <a:pt x="1159" y="238"/>
                      <a:pt x="1159" y="238"/>
                      <a:pt x="1159" y="238"/>
                    </a:cubicBezTo>
                    <a:cubicBezTo>
                      <a:pt x="1160" y="243"/>
                      <a:pt x="1159" y="249"/>
                      <a:pt x="1159" y="255"/>
                    </a:cubicBezTo>
                    <a:cubicBezTo>
                      <a:pt x="1151" y="254"/>
                      <a:pt x="1144" y="253"/>
                      <a:pt x="1136" y="251"/>
                    </a:cubicBezTo>
                    <a:cubicBezTo>
                      <a:pt x="1136" y="251"/>
                      <a:pt x="1136" y="251"/>
                      <a:pt x="1136" y="250"/>
                    </a:cubicBezTo>
                    <a:cubicBezTo>
                      <a:pt x="1145" y="248"/>
                      <a:pt x="1153" y="245"/>
                      <a:pt x="1159" y="238"/>
                    </a:cubicBezTo>
                    <a:cubicBezTo>
                      <a:pt x="1159" y="238"/>
                      <a:pt x="1159" y="238"/>
                      <a:pt x="1159" y="238"/>
                    </a:cubicBezTo>
                    <a:cubicBezTo>
                      <a:pt x="1158" y="238"/>
                      <a:pt x="1156" y="239"/>
                      <a:pt x="1155" y="240"/>
                    </a:cubicBezTo>
                    <a:cubicBezTo>
                      <a:pt x="1148" y="244"/>
                      <a:pt x="1140" y="246"/>
                      <a:pt x="1132" y="249"/>
                    </a:cubicBezTo>
                    <a:cubicBezTo>
                      <a:pt x="1131" y="249"/>
                      <a:pt x="1129" y="249"/>
                      <a:pt x="1127" y="249"/>
                    </a:cubicBezTo>
                    <a:cubicBezTo>
                      <a:pt x="1132" y="246"/>
                      <a:pt x="1137" y="245"/>
                      <a:pt x="1140" y="240"/>
                    </a:cubicBezTo>
                    <a:cubicBezTo>
                      <a:pt x="1133" y="243"/>
                      <a:pt x="1126" y="248"/>
                      <a:pt x="1117" y="246"/>
                    </a:cubicBezTo>
                    <a:cubicBezTo>
                      <a:pt x="1133" y="241"/>
                      <a:pt x="1147" y="234"/>
                      <a:pt x="1159" y="223"/>
                    </a:cubicBezTo>
                    <a:cubicBezTo>
                      <a:pt x="1160" y="228"/>
                      <a:pt x="1160" y="233"/>
                      <a:pt x="1159" y="238"/>
                    </a:cubicBezTo>
                    <a:close/>
                    <a:moveTo>
                      <a:pt x="1150" y="188"/>
                    </a:moveTo>
                    <a:cubicBezTo>
                      <a:pt x="1152" y="191"/>
                      <a:pt x="1153" y="193"/>
                      <a:pt x="1154" y="195"/>
                    </a:cubicBezTo>
                    <a:cubicBezTo>
                      <a:pt x="1155" y="196"/>
                      <a:pt x="1155" y="198"/>
                      <a:pt x="1153" y="200"/>
                    </a:cubicBezTo>
                    <a:cubicBezTo>
                      <a:pt x="1151" y="202"/>
                      <a:pt x="1149" y="205"/>
                      <a:pt x="1146" y="207"/>
                    </a:cubicBezTo>
                    <a:cubicBezTo>
                      <a:pt x="1145" y="208"/>
                      <a:pt x="1144" y="210"/>
                      <a:pt x="1143" y="212"/>
                    </a:cubicBezTo>
                    <a:cubicBezTo>
                      <a:pt x="1148" y="208"/>
                      <a:pt x="1152" y="205"/>
                      <a:pt x="1156" y="201"/>
                    </a:cubicBezTo>
                    <a:cubicBezTo>
                      <a:pt x="1157" y="205"/>
                      <a:pt x="1157" y="208"/>
                      <a:pt x="1158" y="211"/>
                    </a:cubicBezTo>
                    <a:cubicBezTo>
                      <a:pt x="1159" y="214"/>
                      <a:pt x="1158" y="217"/>
                      <a:pt x="1156" y="220"/>
                    </a:cubicBezTo>
                    <a:cubicBezTo>
                      <a:pt x="1155" y="221"/>
                      <a:pt x="1153" y="222"/>
                      <a:pt x="1152" y="223"/>
                    </a:cubicBezTo>
                    <a:cubicBezTo>
                      <a:pt x="1146" y="229"/>
                      <a:pt x="1139" y="232"/>
                      <a:pt x="1132" y="236"/>
                    </a:cubicBezTo>
                    <a:cubicBezTo>
                      <a:pt x="1127" y="238"/>
                      <a:pt x="1122" y="240"/>
                      <a:pt x="1117" y="242"/>
                    </a:cubicBezTo>
                    <a:cubicBezTo>
                      <a:pt x="1114" y="243"/>
                      <a:pt x="1110" y="243"/>
                      <a:pt x="1106" y="244"/>
                    </a:cubicBezTo>
                    <a:cubicBezTo>
                      <a:pt x="1106" y="244"/>
                      <a:pt x="1106" y="244"/>
                      <a:pt x="1106" y="243"/>
                    </a:cubicBezTo>
                    <a:cubicBezTo>
                      <a:pt x="1114" y="238"/>
                      <a:pt x="1124" y="236"/>
                      <a:pt x="1130" y="229"/>
                    </a:cubicBezTo>
                    <a:cubicBezTo>
                      <a:pt x="1122" y="232"/>
                      <a:pt x="1115" y="235"/>
                      <a:pt x="1108" y="239"/>
                    </a:cubicBezTo>
                    <a:cubicBezTo>
                      <a:pt x="1104" y="241"/>
                      <a:pt x="1101" y="241"/>
                      <a:pt x="1097" y="242"/>
                    </a:cubicBezTo>
                    <a:cubicBezTo>
                      <a:pt x="1100" y="240"/>
                      <a:pt x="1103" y="238"/>
                      <a:pt x="1106" y="236"/>
                    </a:cubicBezTo>
                    <a:cubicBezTo>
                      <a:pt x="1108" y="234"/>
                      <a:pt x="1112" y="234"/>
                      <a:pt x="1114" y="229"/>
                    </a:cubicBezTo>
                    <a:cubicBezTo>
                      <a:pt x="1106" y="233"/>
                      <a:pt x="1100" y="238"/>
                      <a:pt x="1091" y="240"/>
                    </a:cubicBezTo>
                    <a:cubicBezTo>
                      <a:pt x="1093" y="238"/>
                      <a:pt x="1095" y="237"/>
                      <a:pt x="1097" y="236"/>
                    </a:cubicBezTo>
                    <a:cubicBezTo>
                      <a:pt x="1106" y="229"/>
                      <a:pt x="1115" y="223"/>
                      <a:pt x="1124" y="216"/>
                    </a:cubicBezTo>
                    <a:cubicBezTo>
                      <a:pt x="1132" y="209"/>
                      <a:pt x="1141" y="202"/>
                      <a:pt x="1147" y="192"/>
                    </a:cubicBezTo>
                    <a:cubicBezTo>
                      <a:pt x="1148" y="191"/>
                      <a:pt x="1149" y="190"/>
                      <a:pt x="1150" y="188"/>
                    </a:cubicBezTo>
                    <a:close/>
                    <a:moveTo>
                      <a:pt x="1145" y="177"/>
                    </a:moveTo>
                    <a:cubicBezTo>
                      <a:pt x="1143" y="179"/>
                      <a:pt x="1140" y="181"/>
                      <a:pt x="1140" y="185"/>
                    </a:cubicBezTo>
                    <a:cubicBezTo>
                      <a:pt x="1142" y="183"/>
                      <a:pt x="1144" y="181"/>
                      <a:pt x="1147" y="179"/>
                    </a:cubicBezTo>
                    <a:cubicBezTo>
                      <a:pt x="1147" y="182"/>
                      <a:pt x="1148" y="185"/>
                      <a:pt x="1146" y="187"/>
                    </a:cubicBezTo>
                    <a:cubicBezTo>
                      <a:pt x="1143" y="190"/>
                      <a:pt x="1141" y="194"/>
                      <a:pt x="1138" y="197"/>
                    </a:cubicBezTo>
                    <a:cubicBezTo>
                      <a:pt x="1131" y="206"/>
                      <a:pt x="1122" y="212"/>
                      <a:pt x="1114" y="219"/>
                    </a:cubicBezTo>
                    <a:cubicBezTo>
                      <a:pt x="1109" y="223"/>
                      <a:pt x="1104" y="226"/>
                      <a:pt x="1098" y="230"/>
                    </a:cubicBezTo>
                    <a:cubicBezTo>
                      <a:pt x="1095" y="232"/>
                      <a:pt x="1091" y="234"/>
                      <a:pt x="1087" y="237"/>
                    </a:cubicBezTo>
                    <a:cubicBezTo>
                      <a:pt x="1084" y="240"/>
                      <a:pt x="1081" y="238"/>
                      <a:pt x="1077" y="237"/>
                    </a:cubicBezTo>
                    <a:cubicBezTo>
                      <a:pt x="1082" y="234"/>
                      <a:pt x="1086" y="232"/>
                      <a:pt x="1090" y="230"/>
                    </a:cubicBezTo>
                    <a:cubicBezTo>
                      <a:pt x="1094" y="227"/>
                      <a:pt x="1099" y="225"/>
                      <a:pt x="1101" y="220"/>
                    </a:cubicBezTo>
                    <a:cubicBezTo>
                      <a:pt x="1100" y="221"/>
                      <a:pt x="1099" y="221"/>
                      <a:pt x="1098" y="222"/>
                    </a:cubicBezTo>
                    <a:cubicBezTo>
                      <a:pt x="1091" y="227"/>
                      <a:pt x="1084" y="232"/>
                      <a:pt x="1076" y="234"/>
                    </a:cubicBezTo>
                    <a:cubicBezTo>
                      <a:pt x="1073" y="235"/>
                      <a:pt x="1069" y="236"/>
                      <a:pt x="1066" y="234"/>
                    </a:cubicBezTo>
                    <a:cubicBezTo>
                      <a:pt x="1069" y="233"/>
                      <a:pt x="1072" y="233"/>
                      <a:pt x="1074" y="232"/>
                    </a:cubicBezTo>
                    <a:cubicBezTo>
                      <a:pt x="1082" y="228"/>
                      <a:pt x="1091" y="224"/>
                      <a:pt x="1096" y="216"/>
                    </a:cubicBezTo>
                    <a:cubicBezTo>
                      <a:pt x="1090" y="221"/>
                      <a:pt x="1084" y="227"/>
                      <a:pt x="1075" y="229"/>
                    </a:cubicBezTo>
                    <a:cubicBezTo>
                      <a:pt x="1082" y="223"/>
                      <a:pt x="1089" y="218"/>
                      <a:pt x="1096" y="212"/>
                    </a:cubicBezTo>
                    <a:cubicBezTo>
                      <a:pt x="1100" y="209"/>
                      <a:pt x="1103" y="206"/>
                      <a:pt x="1107" y="203"/>
                    </a:cubicBezTo>
                    <a:cubicBezTo>
                      <a:pt x="1117" y="197"/>
                      <a:pt x="1124" y="189"/>
                      <a:pt x="1132" y="180"/>
                    </a:cubicBezTo>
                    <a:cubicBezTo>
                      <a:pt x="1135" y="178"/>
                      <a:pt x="1137" y="175"/>
                      <a:pt x="1139" y="172"/>
                    </a:cubicBezTo>
                    <a:cubicBezTo>
                      <a:pt x="1139" y="172"/>
                      <a:pt x="1139" y="173"/>
                      <a:pt x="1140" y="173"/>
                    </a:cubicBezTo>
                    <a:cubicBezTo>
                      <a:pt x="1137" y="178"/>
                      <a:pt x="1133" y="182"/>
                      <a:pt x="1131" y="187"/>
                    </a:cubicBezTo>
                    <a:cubicBezTo>
                      <a:pt x="1134" y="184"/>
                      <a:pt x="1137" y="181"/>
                      <a:pt x="1139" y="178"/>
                    </a:cubicBezTo>
                    <a:cubicBezTo>
                      <a:pt x="1142" y="175"/>
                      <a:pt x="1144" y="172"/>
                      <a:pt x="1146" y="168"/>
                    </a:cubicBezTo>
                    <a:cubicBezTo>
                      <a:pt x="1149" y="172"/>
                      <a:pt x="1147" y="174"/>
                      <a:pt x="1145" y="177"/>
                    </a:cubicBezTo>
                    <a:close/>
                    <a:moveTo>
                      <a:pt x="1146" y="163"/>
                    </a:moveTo>
                    <a:cubicBezTo>
                      <a:pt x="1145" y="166"/>
                      <a:pt x="1143" y="169"/>
                      <a:pt x="1140" y="170"/>
                    </a:cubicBezTo>
                    <a:cubicBezTo>
                      <a:pt x="1142" y="168"/>
                      <a:pt x="1143" y="165"/>
                      <a:pt x="1144" y="163"/>
                    </a:cubicBezTo>
                    <a:cubicBezTo>
                      <a:pt x="1145" y="163"/>
                      <a:pt x="1145" y="163"/>
                      <a:pt x="1146" y="163"/>
                    </a:cubicBezTo>
                    <a:close/>
                    <a:moveTo>
                      <a:pt x="1119" y="158"/>
                    </a:moveTo>
                    <a:cubicBezTo>
                      <a:pt x="1122" y="156"/>
                      <a:pt x="1125" y="153"/>
                      <a:pt x="1128" y="150"/>
                    </a:cubicBezTo>
                    <a:cubicBezTo>
                      <a:pt x="1128" y="150"/>
                      <a:pt x="1128" y="151"/>
                      <a:pt x="1128" y="151"/>
                    </a:cubicBezTo>
                    <a:cubicBezTo>
                      <a:pt x="1127" y="153"/>
                      <a:pt x="1125" y="155"/>
                      <a:pt x="1123" y="157"/>
                    </a:cubicBezTo>
                    <a:cubicBezTo>
                      <a:pt x="1121" y="159"/>
                      <a:pt x="1119" y="161"/>
                      <a:pt x="1117" y="164"/>
                    </a:cubicBezTo>
                    <a:cubicBezTo>
                      <a:pt x="1115" y="166"/>
                      <a:pt x="1113" y="168"/>
                      <a:pt x="1111" y="170"/>
                    </a:cubicBezTo>
                    <a:cubicBezTo>
                      <a:pt x="1108" y="172"/>
                      <a:pt x="1106" y="173"/>
                      <a:pt x="1104" y="174"/>
                    </a:cubicBezTo>
                    <a:cubicBezTo>
                      <a:pt x="1108" y="174"/>
                      <a:pt x="1112" y="173"/>
                      <a:pt x="1114" y="170"/>
                    </a:cubicBezTo>
                    <a:cubicBezTo>
                      <a:pt x="1119" y="164"/>
                      <a:pt x="1126" y="159"/>
                      <a:pt x="1130" y="152"/>
                    </a:cubicBezTo>
                    <a:cubicBezTo>
                      <a:pt x="1130" y="152"/>
                      <a:pt x="1131" y="152"/>
                      <a:pt x="1131" y="152"/>
                    </a:cubicBezTo>
                    <a:cubicBezTo>
                      <a:pt x="1135" y="153"/>
                      <a:pt x="1138" y="155"/>
                      <a:pt x="1142" y="157"/>
                    </a:cubicBezTo>
                    <a:cubicBezTo>
                      <a:pt x="1142" y="158"/>
                      <a:pt x="1142" y="158"/>
                      <a:pt x="1141" y="159"/>
                    </a:cubicBezTo>
                    <a:cubicBezTo>
                      <a:pt x="1141" y="160"/>
                      <a:pt x="1140" y="161"/>
                      <a:pt x="1140" y="162"/>
                    </a:cubicBezTo>
                    <a:cubicBezTo>
                      <a:pt x="1130" y="175"/>
                      <a:pt x="1119" y="188"/>
                      <a:pt x="1105" y="198"/>
                    </a:cubicBezTo>
                    <a:cubicBezTo>
                      <a:pt x="1100" y="203"/>
                      <a:pt x="1096" y="209"/>
                      <a:pt x="1089" y="212"/>
                    </a:cubicBezTo>
                    <a:cubicBezTo>
                      <a:pt x="1089" y="212"/>
                      <a:pt x="1089" y="212"/>
                      <a:pt x="1088" y="212"/>
                    </a:cubicBezTo>
                    <a:cubicBezTo>
                      <a:pt x="1083" y="216"/>
                      <a:pt x="1077" y="221"/>
                      <a:pt x="1072" y="225"/>
                    </a:cubicBezTo>
                    <a:cubicBezTo>
                      <a:pt x="1069" y="228"/>
                      <a:pt x="1065" y="229"/>
                      <a:pt x="1062" y="231"/>
                    </a:cubicBezTo>
                    <a:cubicBezTo>
                      <a:pt x="1060" y="232"/>
                      <a:pt x="1059" y="231"/>
                      <a:pt x="1058" y="230"/>
                    </a:cubicBezTo>
                    <a:cubicBezTo>
                      <a:pt x="1061" y="227"/>
                      <a:pt x="1064" y="224"/>
                      <a:pt x="1068" y="222"/>
                    </a:cubicBezTo>
                    <a:cubicBezTo>
                      <a:pt x="1072" y="219"/>
                      <a:pt x="1074" y="216"/>
                      <a:pt x="1077" y="212"/>
                    </a:cubicBezTo>
                    <a:cubicBezTo>
                      <a:pt x="1076" y="212"/>
                      <a:pt x="1075" y="213"/>
                      <a:pt x="1074" y="213"/>
                    </a:cubicBezTo>
                    <a:cubicBezTo>
                      <a:pt x="1068" y="218"/>
                      <a:pt x="1062" y="223"/>
                      <a:pt x="1056" y="228"/>
                    </a:cubicBezTo>
                    <a:cubicBezTo>
                      <a:pt x="1055" y="228"/>
                      <a:pt x="1054" y="229"/>
                      <a:pt x="1053" y="229"/>
                    </a:cubicBezTo>
                    <a:cubicBezTo>
                      <a:pt x="1050" y="228"/>
                      <a:pt x="1047" y="226"/>
                      <a:pt x="1043" y="225"/>
                    </a:cubicBezTo>
                    <a:cubicBezTo>
                      <a:pt x="1051" y="220"/>
                      <a:pt x="1058" y="216"/>
                      <a:pt x="1064" y="212"/>
                    </a:cubicBezTo>
                    <a:cubicBezTo>
                      <a:pt x="1071" y="207"/>
                      <a:pt x="1077" y="202"/>
                      <a:pt x="1081" y="195"/>
                    </a:cubicBezTo>
                    <a:cubicBezTo>
                      <a:pt x="1076" y="199"/>
                      <a:pt x="1071" y="203"/>
                      <a:pt x="1067" y="206"/>
                    </a:cubicBezTo>
                    <a:cubicBezTo>
                      <a:pt x="1061" y="210"/>
                      <a:pt x="1056" y="214"/>
                      <a:pt x="1050" y="217"/>
                    </a:cubicBezTo>
                    <a:cubicBezTo>
                      <a:pt x="1048" y="219"/>
                      <a:pt x="1045" y="220"/>
                      <a:pt x="1042" y="222"/>
                    </a:cubicBezTo>
                    <a:cubicBezTo>
                      <a:pt x="1040" y="223"/>
                      <a:pt x="1037" y="223"/>
                      <a:pt x="1034" y="221"/>
                    </a:cubicBezTo>
                    <a:cubicBezTo>
                      <a:pt x="1035" y="221"/>
                      <a:pt x="1036" y="220"/>
                      <a:pt x="1036" y="220"/>
                    </a:cubicBezTo>
                    <a:cubicBezTo>
                      <a:pt x="1042" y="216"/>
                      <a:pt x="1047" y="212"/>
                      <a:pt x="1053" y="209"/>
                    </a:cubicBezTo>
                    <a:cubicBezTo>
                      <a:pt x="1055" y="207"/>
                      <a:pt x="1057" y="205"/>
                      <a:pt x="1058" y="203"/>
                    </a:cubicBezTo>
                    <a:cubicBezTo>
                      <a:pt x="1057" y="203"/>
                      <a:pt x="1057" y="203"/>
                      <a:pt x="1056" y="203"/>
                    </a:cubicBezTo>
                    <a:cubicBezTo>
                      <a:pt x="1052" y="206"/>
                      <a:pt x="1047" y="209"/>
                      <a:pt x="1043" y="212"/>
                    </a:cubicBezTo>
                    <a:cubicBezTo>
                      <a:pt x="1039" y="214"/>
                      <a:pt x="1036" y="216"/>
                      <a:pt x="1033" y="218"/>
                    </a:cubicBezTo>
                    <a:cubicBezTo>
                      <a:pt x="1031" y="219"/>
                      <a:pt x="1030" y="220"/>
                      <a:pt x="1028" y="219"/>
                    </a:cubicBezTo>
                    <a:cubicBezTo>
                      <a:pt x="1030" y="217"/>
                      <a:pt x="1032" y="216"/>
                      <a:pt x="1035" y="214"/>
                    </a:cubicBezTo>
                    <a:cubicBezTo>
                      <a:pt x="1043" y="207"/>
                      <a:pt x="1053" y="202"/>
                      <a:pt x="1063" y="196"/>
                    </a:cubicBezTo>
                    <a:cubicBezTo>
                      <a:pt x="1068" y="193"/>
                      <a:pt x="1074" y="190"/>
                      <a:pt x="1079" y="186"/>
                    </a:cubicBezTo>
                    <a:cubicBezTo>
                      <a:pt x="1084" y="182"/>
                      <a:pt x="1090" y="178"/>
                      <a:pt x="1096" y="173"/>
                    </a:cubicBezTo>
                    <a:cubicBezTo>
                      <a:pt x="1103" y="167"/>
                      <a:pt x="1111" y="160"/>
                      <a:pt x="1118" y="154"/>
                    </a:cubicBezTo>
                    <a:cubicBezTo>
                      <a:pt x="1119" y="153"/>
                      <a:pt x="1120" y="152"/>
                      <a:pt x="1122" y="151"/>
                    </a:cubicBezTo>
                    <a:cubicBezTo>
                      <a:pt x="1122" y="155"/>
                      <a:pt x="1117" y="154"/>
                      <a:pt x="1119" y="158"/>
                    </a:cubicBezTo>
                    <a:close/>
                    <a:moveTo>
                      <a:pt x="1096" y="134"/>
                    </a:moveTo>
                    <a:cubicBezTo>
                      <a:pt x="1098" y="135"/>
                      <a:pt x="1098" y="136"/>
                      <a:pt x="1100" y="137"/>
                    </a:cubicBezTo>
                    <a:cubicBezTo>
                      <a:pt x="1094" y="144"/>
                      <a:pt x="1087" y="150"/>
                      <a:pt x="1081" y="156"/>
                    </a:cubicBezTo>
                    <a:cubicBezTo>
                      <a:pt x="1085" y="155"/>
                      <a:pt x="1088" y="151"/>
                      <a:pt x="1092" y="148"/>
                    </a:cubicBezTo>
                    <a:cubicBezTo>
                      <a:pt x="1095" y="145"/>
                      <a:pt x="1098" y="142"/>
                      <a:pt x="1102" y="138"/>
                    </a:cubicBezTo>
                    <a:cubicBezTo>
                      <a:pt x="1102" y="138"/>
                      <a:pt x="1103" y="139"/>
                      <a:pt x="1104" y="140"/>
                    </a:cubicBezTo>
                    <a:cubicBezTo>
                      <a:pt x="1101" y="147"/>
                      <a:pt x="1093" y="149"/>
                      <a:pt x="1089" y="155"/>
                    </a:cubicBezTo>
                    <a:cubicBezTo>
                      <a:pt x="1097" y="152"/>
                      <a:pt x="1102" y="147"/>
                      <a:pt x="1107" y="141"/>
                    </a:cubicBezTo>
                    <a:cubicBezTo>
                      <a:pt x="1109" y="142"/>
                      <a:pt x="1111" y="143"/>
                      <a:pt x="1112" y="144"/>
                    </a:cubicBezTo>
                    <a:cubicBezTo>
                      <a:pt x="1107" y="151"/>
                      <a:pt x="1100" y="155"/>
                      <a:pt x="1093" y="160"/>
                    </a:cubicBezTo>
                    <a:cubicBezTo>
                      <a:pt x="1097" y="160"/>
                      <a:pt x="1097" y="160"/>
                      <a:pt x="1101" y="158"/>
                    </a:cubicBezTo>
                    <a:cubicBezTo>
                      <a:pt x="1105" y="154"/>
                      <a:pt x="1109" y="151"/>
                      <a:pt x="1113" y="147"/>
                    </a:cubicBezTo>
                    <a:cubicBezTo>
                      <a:pt x="1115" y="145"/>
                      <a:pt x="1115" y="145"/>
                      <a:pt x="1118" y="148"/>
                    </a:cubicBezTo>
                    <a:cubicBezTo>
                      <a:pt x="1117" y="149"/>
                      <a:pt x="1115" y="150"/>
                      <a:pt x="1114" y="151"/>
                    </a:cubicBezTo>
                    <a:cubicBezTo>
                      <a:pt x="1110" y="155"/>
                      <a:pt x="1106" y="158"/>
                      <a:pt x="1102" y="162"/>
                    </a:cubicBezTo>
                    <a:cubicBezTo>
                      <a:pt x="1096" y="167"/>
                      <a:pt x="1090" y="172"/>
                      <a:pt x="1084" y="177"/>
                    </a:cubicBezTo>
                    <a:cubicBezTo>
                      <a:pt x="1080" y="180"/>
                      <a:pt x="1075" y="183"/>
                      <a:pt x="1071" y="186"/>
                    </a:cubicBezTo>
                    <a:cubicBezTo>
                      <a:pt x="1064" y="190"/>
                      <a:pt x="1057" y="194"/>
                      <a:pt x="1050" y="198"/>
                    </a:cubicBezTo>
                    <a:cubicBezTo>
                      <a:pt x="1042" y="203"/>
                      <a:pt x="1034" y="209"/>
                      <a:pt x="1026" y="215"/>
                    </a:cubicBezTo>
                    <a:cubicBezTo>
                      <a:pt x="1022" y="217"/>
                      <a:pt x="1020" y="218"/>
                      <a:pt x="1016" y="215"/>
                    </a:cubicBezTo>
                    <a:cubicBezTo>
                      <a:pt x="1019" y="213"/>
                      <a:pt x="1022" y="212"/>
                      <a:pt x="1025" y="210"/>
                    </a:cubicBezTo>
                    <a:cubicBezTo>
                      <a:pt x="1028" y="208"/>
                      <a:pt x="1032" y="206"/>
                      <a:pt x="1033" y="203"/>
                    </a:cubicBezTo>
                    <a:cubicBezTo>
                      <a:pt x="1031" y="204"/>
                      <a:pt x="1029" y="205"/>
                      <a:pt x="1027" y="206"/>
                    </a:cubicBezTo>
                    <a:cubicBezTo>
                      <a:pt x="1022" y="208"/>
                      <a:pt x="1018" y="211"/>
                      <a:pt x="1014" y="213"/>
                    </a:cubicBezTo>
                    <a:cubicBezTo>
                      <a:pt x="1012" y="214"/>
                      <a:pt x="1009" y="214"/>
                      <a:pt x="1007" y="212"/>
                    </a:cubicBezTo>
                    <a:cubicBezTo>
                      <a:pt x="1016" y="209"/>
                      <a:pt x="1024" y="203"/>
                      <a:pt x="1031" y="198"/>
                    </a:cubicBezTo>
                    <a:cubicBezTo>
                      <a:pt x="1029" y="198"/>
                      <a:pt x="1027" y="199"/>
                      <a:pt x="1025" y="200"/>
                    </a:cubicBezTo>
                    <a:cubicBezTo>
                      <a:pt x="1018" y="204"/>
                      <a:pt x="1012" y="208"/>
                      <a:pt x="1005" y="210"/>
                    </a:cubicBezTo>
                    <a:cubicBezTo>
                      <a:pt x="1002" y="212"/>
                      <a:pt x="999" y="212"/>
                      <a:pt x="995" y="210"/>
                    </a:cubicBezTo>
                    <a:cubicBezTo>
                      <a:pt x="997" y="208"/>
                      <a:pt x="999" y="207"/>
                      <a:pt x="1001" y="207"/>
                    </a:cubicBezTo>
                    <a:cubicBezTo>
                      <a:pt x="1008" y="204"/>
                      <a:pt x="1015" y="201"/>
                      <a:pt x="1020" y="196"/>
                    </a:cubicBezTo>
                    <a:cubicBezTo>
                      <a:pt x="1024" y="193"/>
                      <a:pt x="1027" y="190"/>
                      <a:pt x="1031" y="187"/>
                    </a:cubicBezTo>
                    <a:cubicBezTo>
                      <a:pt x="1041" y="179"/>
                      <a:pt x="1052" y="172"/>
                      <a:pt x="1062" y="163"/>
                    </a:cubicBezTo>
                    <a:cubicBezTo>
                      <a:pt x="1071" y="156"/>
                      <a:pt x="1080" y="148"/>
                      <a:pt x="1089" y="140"/>
                    </a:cubicBezTo>
                    <a:cubicBezTo>
                      <a:pt x="1092" y="138"/>
                      <a:pt x="1094" y="136"/>
                      <a:pt x="1096" y="134"/>
                    </a:cubicBezTo>
                    <a:close/>
                    <a:moveTo>
                      <a:pt x="1051" y="107"/>
                    </a:moveTo>
                    <a:cubicBezTo>
                      <a:pt x="1056" y="112"/>
                      <a:pt x="1056" y="112"/>
                      <a:pt x="1053" y="119"/>
                    </a:cubicBezTo>
                    <a:cubicBezTo>
                      <a:pt x="1052" y="122"/>
                      <a:pt x="1050" y="126"/>
                      <a:pt x="1048" y="130"/>
                    </a:cubicBezTo>
                    <a:cubicBezTo>
                      <a:pt x="1047" y="131"/>
                      <a:pt x="1047" y="131"/>
                      <a:pt x="1047" y="132"/>
                    </a:cubicBezTo>
                    <a:cubicBezTo>
                      <a:pt x="1053" y="128"/>
                      <a:pt x="1055" y="121"/>
                      <a:pt x="1058" y="115"/>
                    </a:cubicBezTo>
                    <a:cubicBezTo>
                      <a:pt x="1060" y="116"/>
                      <a:pt x="1061" y="117"/>
                      <a:pt x="1063" y="119"/>
                    </a:cubicBezTo>
                    <a:cubicBezTo>
                      <a:pt x="1061" y="123"/>
                      <a:pt x="1059" y="128"/>
                      <a:pt x="1058" y="133"/>
                    </a:cubicBezTo>
                    <a:cubicBezTo>
                      <a:pt x="1058" y="133"/>
                      <a:pt x="1058" y="133"/>
                      <a:pt x="1059" y="133"/>
                    </a:cubicBezTo>
                    <a:cubicBezTo>
                      <a:pt x="1062" y="129"/>
                      <a:pt x="1064" y="125"/>
                      <a:pt x="1065" y="120"/>
                    </a:cubicBezTo>
                    <a:cubicBezTo>
                      <a:pt x="1068" y="121"/>
                      <a:pt x="1071" y="123"/>
                      <a:pt x="1074" y="124"/>
                    </a:cubicBezTo>
                    <a:cubicBezTo>
                      <a:pt x="1072" y="131"/>
                      <a:pt x="1065" y="135"/>
                      <a:pt x="1064" y="142"/>
                    </a:cubicBezTo>
                    <a:cubicBezTo>
                      <a:pt x="1065" y="141"/>
                      <a:pt x="1066" y="140"/>
                      <a:pt x="1067" y="139"/>
                    </a:cubicBezTo>
                    <a:cubicBezTo>
                      <a:pt x="1070" y="135"/>
                      <a:pt x="1073" y="131"/>
                      <a:pt x="1075" y="127"/>
                    </a:cubicBezTo>
                    <a:cubicBezTo>
                      <a:pt x="1076" y="126"/>
                      <a:pt x="1077" y="126"/>
                      <a:pt x="1078" y="126"/>
                    </a:cubicBezTo>
                    <a:cubicBezTo>
                      <a:pt x="1078" y="126"/>
                      <a:pt x="1078" y="127"/>
                      <a:pt x="1078" y="127"/>
                    </a:cubicBezTo>
                    <a:cubicBezTo>
                      <a:pt x="1077" y="129"/>
                      <a:pt x="1077" y="132"/>
                      <a:pt x="1076" y="134"/>
                    </a:cubicBezTo>
                    <a:cubicBezTo>
                      <a:pt x="1073" y="138"/>
                      <a:pt x="1073" y="138"/>
                      <a:pt x="1073" y="140"/>
                    </a:cubicBezTo>
                    <a:cubicBezTo>
                      <a:pt x="1077" y="137"/>
                      <a:pt x="1079" y="132"/>
                      <a:pt x="1081" y="128"/>
                    </a:cubicBezTo>
                    <a:cubicBezTo>
                      <a:pt x="1084" y="130"/>
                      <a:pt x="1088" y="131"/>
                      <a:pt x="1091" y="133"/>
                    </a:cubicBezTo>
                    <a:cubicBezTo>
                      <a:pt x="1090" y="134"/>
                      <a:pt x="1089" y="135"/>
                      <a:pt x="1088" y="136"/>
                    </a:cubicBezTo>
                    <a:cubicBezTo>
                      <a:pt x="1082" y="141"/>
                      <a:pt x="1077" y="145"/>
                      <a:pt x="1071" y="149"/>
                    </a:cubicBezTo>
                    <a:cubicBezTo>
                      <a:pt x="1064" y="155"/>
                      <a:pt x="1057" y="161"/>
                      <a:pt x="1050" y="167"/>
                    </a:cubicBezTo>
                    <a:cubicBezTo>
                      <a:pt x="1039" y="176"/>
                      <a:pt x="1028" y="184"/>
                      <a:pt x="1017" y="192"/>
                    </a:cubicBezTo>
                    <a:cubicBezTo>
                      <a:pt x="1014" y="194"/>
                      <a:pt x="1011" y="197"/>
                      <a:pt x="1008" y="198"/>
                    </a:cubicBezTo>
                    <a:cubicBezTo>
                      <a:pt x="1002" y="201"/>
                      <a:pt x="996" y="204"/>
                      <a:pt x="990" y="207"/>
                    </a:cubicBezTo>
                    <a:cubicBezTo>
                      <a:pt x="988" y="208"/>
                      <a:pt x="986" y="209"/>
                      <a:pt x="984" y="207"/>
                    </a:cubicBezTo>
                    <a:cubicBezTo>
                      <a:pt x="997" y="201"/>
                      <a:pt x="1009" y="194"/>
                      <a:pt x="1016" y="183"/>
                    </a:cubicBezTo>
                    <a:cubicBezTo>
                      <a:pt x="1010" y="187"/>
                      <a:pt x="1005" y="192"/>
                      <a:pt x="999" y="196"/>
                    </a:cubicBezTo>
                    <a:cubicBezTo>
                      <a:pt x="987" y="204"/>
                      <a:pt x="982" y="206"/>
                      <a:pt x="978" y="205"/>
                    </a:cubicBezTo>
                    <a:cubicBezTo>
                      <a:pt x="981" y="204"/>
                      <a:pt x="983" y="203"/>
                      <a:pt x="985" y="201"/>
                    </a:cubicBezTo>
                    <a:cubicBezTo>
                      <a:pt x="987" y="200"/>
                      <a:pt x="989" y="198"/>
                      <a:pt x="990" y="196"/>
                    </a:cubicBezTo>
                    <a:cubicBezTo>
                      <a:pt x="992" y="195"/>
                      <a:pt x="994" y="193"/>
                      <a:pt x="996" y="191"/>
                    </a:cubicBezTo>
                    <a:cubicBezTo>
                      <a:pt x="998" y="190"/>
                      <a:pt x="1000" y="188"/>
                      <a:pt x="1000" y="186"/>
                    </a:cubicBezTo>
                    <a:cubicBezTo>
                      <a:pt x="997" y="188"/>
                      <a:pt x="995" y="190"/>
                      <a:pt x="992" y="193"/>
                    </a:cubicBezTo>
                    <a:cubicBezTo>
                      <a:pt x="989" y="195"/>
                      <a:pt x="986" y="197"/>
                      <a:pt x="983" y="199"/>
                    </a:cubicBezTo>
                    <a:cubicBezTo>
                      <a:pt x="981" y="201"/>
                      <a:pt x="978" y="204"/>
                      <a:pt x="974" y="205"/>
                    </a:cubicBezTo>
                    <a:cubicBezTo>
                      <a:pt x="977" y="201"/>
                      <a:pt x="980" y="199"/>
                      <a:pt x="984" y="196"/>
                    </a:cubicBezTo>
                    <a:cubicBezTo>
                      <a:pt x="987" y="192"/>
                      <a:pt x="991" y="188"/>
                      <a:pt x="995" y="185"/>
                    </a:cubicBezTo>
                    <a:cubicBezTo>
                      <a:pt x="999" y="181"/>
                      <a:pt x="1003" y="178"/>
                      <a:pt x="1007" y="174"/>
                    </a:cubicBezTo>
                    <a:cubicBezTo>
                      <a:pt x="1014" y="165"/>
                      <a:pt x="1021" y="156"/>
                      <a:pt x="1029" y="147"/>
                    </a:cubicBezTo>
                    <a:cubicBezTo>
                      <a:pt x="1029" y="147"/>
                      <a:pt x="1030" y="146"/>
                      <a:pt x="1030" y="145"/>
                    </a:cubicBezTo>
                    <a:cubicBezTo>
                      <a:pt x="1033" y="142"/>
                      <a:pt x="1035" y="139"/>
                      <a:pt x="1037" y="135"/>
                    </a:cubicBezTo>
                    <a:cubicBezTo>
                      <a:pt x="1044" y="128"/>
                      <a:pt x="1048" y="119"/>
                      <a:pt x="1050" y="110"/>
                    </a:cubicBezTo>
                    <a:cubicBezTo>
                      <a:pt x="1050" y="109"/>
                      <a:pt x="1050" y="108"/>
                      <a:pt x="1051" y="107"/>
                    </a:cubicBezTo>
                    <a:close/>
                    <a:moveTo>
                      <a:pt x="1031" y="89"/>
                    </a:moveTo>
                    <a:cubicBezTo>
                      <a:pt x="1031" y="94"/>
                      <a:pt x="1031" y="100"/>
                      <a:pt x="1028" y="105"/>
                    </a:cubicBezTo>
                    <a:cubicBezTo>
                      <a:pt x="1027" y="107"/>
                      <a:pt x="1027" y="110"/>
                      <a:pt x="1026" y="112"/>
                    </a:cubicBezTo>
                    <a:cubicBezTo>
                      <a:pt x="1032" y="106"/>
                      <a:pt x="1033" y="98"/>
                      <a:pt x="1034" y="89"/>
                    </a:cubicBezTo>
                    <a:cubicBezTo>
                      <a:pt x="1039" y="93"/>
                      <a:pt x="1039" y="92"/>
                      <a:pt x="1039" y="98"/>
                    </a:cubicBezTo>
                    <a:cubicBezTo>
                      <a:pt x="1038" y="105"/>
                      <a:pt x="1034" y="112"/>
                      <a:pt x="1032" y="118"/>
                    </a:cubicBezTo>
                    <a:cubicBezTo>
                      <a:pt x="1031" y="119"/>
                      <a:pt x="1031" y="120"/>
                      <a:pt x="1030" y="122"/>
                    </a:cubicBezTo>
                    <a:cubicBezTo>
                      <a:pt x="1037" y="114"/>
                      <a:pt x="1040" y="106"/>
                      <a:pt x="1042" y="96"/>
                    </a:cubicBezTo>
                    <a:cubicBezTo>
                      <a:pt x="1044" y="99"/>
                      <a:pt x="1047" y="100"/>
                      <a:pt x="1046" y="103"/>
                    </a:cubicBezTo>
                    <a:cubicBezTo>
                      <a:pt x="1045" y="111"/>
                      <a:pt x="1044" y="119"/>
                      <a:pt x="1039" y="125"/>
                    </a:cubicBezTo>
                    <a:cubicBezTo>
                      <a:pt x="1033" y="134"/>
                      <a:pt x="1026" y="142"/>
                      <a:pt x="1020" y="151"/>
                    </a:cubicBezTo>
                    <a:cubicBezTo>
                      <a:pt x="1018" y="153"/>
                      <a:pt x="1016" y="155"/>
                      <a:pt x="1015" y="157"/>
                    </a:cubicBezTo>
                    <a:cubicBezTo>
                      <a:pt x="1010" y="162"/>
                      <a:pt x="1006" y="168"/>
                      <a:pt x="1002" y="172"/>
                    </a:cubicBezTo>
                    <a:cubicBezTo>
                      <a:pt x="998" y="176"/>
                      <a:pt x="994" y="179"/>
                      <a:pt x="991" y="183"/>
                    </a:cubicBezTo>
                    <a:cubicBezTo>
                      <a:pt x="986" y="188"/>
                      <a:pt x="981" y="193"/>
                      <a:pt x="976" y="197"/>
                    </a:cubicBezTo>
                    <a:cubicBezTo>
                      <a:pt x="974" y="199"/>
                      <a:pt x="972" y="201"/>
                      <a:pt x="969" y="203"/>
                    </a:cubicBezTo>
                    <a:cubicBezTo>
                      <a:pt x="969" y="203"/>
                      <a:pt x="968" y="203"/>
                      <a:pt x="966" y="204"/>
                    </a:cubicBezTo>
                    <a:cubicBezTo>
                      <a:pt x="973" y="197"/>
                      <a:pt x="980" y="191"/>
                      <a:pt x="982" y="181"/>
                    </a:cubicBezTo>
                    <a:cubicBezTo>
                      <a:pt x="981" y="183"/>
                      <a:pt x="980" y="184"/>
                      <a:pt x="980" y="184"/>
                    </a:cubicBezTo>
                    <a:cubicBezTo>
                      <a:pt x="975" y="190"/>
                      <a:pt x="970" y="195"/>
                      <a:pt x="965" y="201"/>
                    </a:cubicBezTo>
                    <a:cubicBezTo>
                      <a:pt x="963" y="202"/>
                      <a:pt x="961" y="203"/>
                      <a:pt x="959" y="201"/>
                    </a:cubicBezTo>
                    <a:cubicBezTo>
                      <a:pt x="961" y="199"/>
                      <a:pt x="964" y="198"/>
                      <a:pt x="966" y="196"/>
                    </a:cubicBezTo>
                    <a:cubicBezTo>
                      <a:pt x="969" y="193"/>
                      <a:pt x="970" y="191"/>
                      <a:pt x="973" y="188"/>
                    </a:cubicBezTo>
                    <a:cubicBezTo>
                      <a:pt x="972" y="188"/>
                      <a:pt x="972" y="188"/>
                      <a:pt x="972" y="188"/>
                    </a:cubicBezTo>
                    <a:cubicBezTo>
                      <a:pt x="967" y="192"/>
                      <a:pt x="961" y="196"/>
                      <a:pt x="956" y="201"/>
                    </a:cubicBezTo>
                    <a:cubicBezTo>
                      <a:pt x="958" y="198"/>
                      <a:pt x="961" y="195"/>
                      <a:pt x="963" y="193"/>
                    </a:cubicBezTo>
                    <a:cubicBezTo>
                      <a:pt x="968" y="187"/>
                      <a:pt x="974" y="182"/>
                      <a:pt x="979" y="176"/>
                    </a:cubicBezTo>
                    <a:cubicBezTo>
                      <a:pt x="984" y="171"/>
                      <a:pt x="988" y="166"/>
                      <a:pt x="992" y="161"/>
                    </a:cubicBezTo>
                    <a:cubicBezTo>
                      <a:pt x="995" y="157"/>
                      <a:pt x="999" y="153"/>
                      <a:pt x="1001" y="149"/>
                    </a:cubicBezTo>
                    <a:cubicBezTo>
                      <a:pt x="1006" y="140"/>
                      <a:pt x="1011" y="132"/>
                      <a:pt x="1015" y="123"/>
                    </a:cubicBezTo>
                    <a:cubicBezTo>
                      <a:pt x="1018" y="118"/>
                      <a:pt x="1020" y="112"/>
                      <a:pt x="1022" y="106"/>
                    </a:cubicBezTo>
                    <a:cubicBezTo>
                      <a:pt x="1024" y="99"/>
                      <a:pt x="1026" y="92"/>
                      <a:pt x="1028" y="85"/>
                    </a:cubicBezTo>
                    <a:cubicBezTo>
                      <a:pt x="1030" y="86"/>
                      <a:pt x="1031" y="87"/>
                      <a:pt x="1031" y="89"/>
                    </a:cubicBezTo>
                    <a:close/>
                    <a:moveTo>
                      <a:pt x="992" y="67"/>
                    </a:moveTo>
                    <a:cubicBezTo>
                      <a:pt x="993" y="69"/>
                      <a:pt x="994" y="69"/>
                      <a:pt x="994" y="70"/>
                    </a:cubicBezTo>
                    <a:cubicBezTo>
                      <a:pt x="994" y="71"/>
                      <a:pt x="993" y="73"/>
                      <a:pt x="993" y="74"/>
                    </a:cubicBezTo>
                    <a:cubicBezTo>
                      <a:pt x="992" y="79"/>
                      <a:pt x="991" y="83"/>
                      <a:pt x="991" y="87"/>
                    </a:cubicBezTo>
                    <a:cubicBezTo>
                      <a:pt x="991" y="87"/>
                      <a:pt x="991" y="88"/>
                      <a:pt x="991" y="89"/>
                    </a:cubicBezTo>
                    <a:cubicBezTo>
                      <a:pt x="996" y="83"/>
                      <a:pt x="994" y="76"/>
                      <a:pt x="997" y="70"/>
                    </a:cubicBezTo>
                    <a:cubicBezTo>
                      <a:pt x="999" y="71"/>
                      <a:pt x="1000" y="72"/>
                      <a:pt x="1002" y="73"/>
                    </a:cubicBezTo>
                    <a:cubicBezTo>
                      <a:pt x="1002" y="73"/>
                      <a:pt x="1002" y="73"/>
                      <a:pt x="1001" y="73"/>
                    </a:cubicBezTo>
                    <a:cubicBezTo>
                      <a:pt x="1001" y="73"/>
                      <a:pt x="1001" y="73"/>
                      <a:pt x="1001" y="73"/>
                    </a:cubicBezTo>
                    <a:cubicBezTo>
                      <a:pt x="1002" y="73"/>
                      <a:pt x="1002" y="73"/>
                      <a:pt x="1002" y="73"/>
                    </a:cubicBezTo>
                    <a:cubicBezTo>
                      <a:pt x="1006" y="75"/>
                      <a:pt x="1011" y="77"/>
                      <a:pt x="1016" y="79"/>
                    </a:cubicBezTo>
                    <a:cubicBezTo>
                      <a:pt x="1015" y="81"/>
                      <a:pt x="1015" y="82"/>
                      <a:pt x="1015" y="84"/>
                    </a:cubicBezTo>
                    <a:cubicBezTo>
                      <a:pt x="1015" y="85"/>
                      <a:pt x="1015" y="86"/>
                      <a:pt x="1015" y="87"/>
                    </a:cubicBezTo>
                    <a:cubicBezTo>
                      <a:pt x="1016" y="85"/>
                      <a:pt x="1017" y="83"/>
                      <a:pt x="1018" y="80"/>
                    </a:cubicBezTo>
                    <a:cubicBezTo>
                      <a:pt x="1023" y="82"/>
                      <a:pt x="1023" y="82"/>
                      <a:pt x="1022" y="87"/>
                    </a:cubicBezTo>
                    <a:cubicBezTo>
                      <a:pt x="1021" y="92"/>
                      <a:pt x="1020" y="96"/>
                      <a:pt x="1018" y="101"/>
                    </a:cubicBezTo>
                    <a:cubicBezTo>
                      <a:pt x="1018" y="104"/>
                      <a:pt x="1017" y="107"/>
                      <a:pt x="1016" y="110"/>
                    </a:cubicBezTo>
                    <a:cubicBezTo>
                      <a:pt x="1013" y="116"/>
                      <a:pt x="1012" y="122"/>
                      <a:pt x="1008" y="128"/>
                    </a:cubicBezTo>
                    <a:cubicBezTo>
                      <a:pt x="1003" y="136"/>
                      <a:pt x="999" y="146"/>
                      <a:pt x="992" y="153"/>
                    </a:cubicBezTo>
                    <a:cubicBezTo>
                      <a:pt x="986" y="160"/>
                      <a:pt x="981" y="168"/>
                      <a:pt x="975" y="175"/>
                    </a:cubicBezTo>
                    <a:cubicBezTo>
                      <a:pt x="967" y="183"/>
                      <a:pt x="959" y="191"/>
                      <a:pt x="951" y="199"/>
                    </a:cubicBezTo>
                    <a:cubicBezTo>
                      <a:pt x="951" y="200"/>
                      <a:pt x="950" y="200"/>
                      <a:pt x="949" y="200"/>
                    </a:cubicBezTo>
                    <a:cubicBezTo>
                      <a:pt x="949" y="200"/>
                      <a:pt x="948" y="200"/>
                      <a:pt x="948" y="199"/>
                    </a:cubicBezTo>
                    <a:cubicBezTo>
                      <a:pt x="952" y="195"/>
                      <a:pt x="955" y="191"/>
                      <a:pt x="958" y="187"/>
                    </a:cubicBezTo>
                    <a:cubicBezTo>
                      <a:pt x="962" y="183"/>
                      <a:pt x="965" y="179"/>
                      <a:pt x="968" y="175"/>
                    </a:cubicBezTo>
                    <a:cubicBezTo>
                      <a:pt x="967" y="175"/>
                      <a:pt x="966" y="175"/>
                      <a:pt x="965" y="176"/>
                    </a:cubicBezTo>
                    <a:cubicBezTo>
                      <a:pt x="959" y="183"/>
                      <a:pt x="953" y="190"/>
                      <a:pt x="947" y="196"/>
                    </a:cubicBezTo>
                    <a:cubicBezTo>
                      <a:pt x="944" y="199"/>
                      <a:pt x="944" y="200"/>
                      <a:pt x="940" y="197"/>
                    </a:cubicBezTo>
                    <a:cubicBezTo>
                      <a:pt x="950" y="190"/>
                      <a:pt x="957" y="180"/>
                      <a:pt x="963" y="170"/>
                    </a:cubicBezTo>
                    <a:cubicBezTo>
                      <a:pt x="960" y="171"/>
                      <a:pt x="958" y="174"/>
                      <a:pt x="956" y="177"/>
                    </a:cubicBezTo>
                    <a:cubicBezTo>
                      <a:pt x="951" y="184"/>
                      <a:pt x="945" y="190"/>
                      <a:pt x="939" y="195"/>
                    </a:cubicBezTo>
                    <a:cubicBezTo>
                      <a:pt x="937" y="197"/>
                      <a:pt x="935" y="197"/>
                      <a:pt x="933" y="195"/>
                    </a:cubicBezTo>
                    <a:cubicBezTo>
                      <a:pt x="939" y="190"/>
                      <a:pt x="944" y="185"/>
                      <a:pt x="949" y="178"/>
                    </a:cubicBezTo>
                    <a:cubicBezTo>
                      <a:pt x="947" y="179"/>
                      <a:pt x="946" y="179"/>
                      <a:pt x="945" y="180"/>
                    </a:cubicBezTo>
                    <a:cubicBezTo>
                      <a:pt x="949" y="174"/>
                      <a:pt x="952" y="169"/>
                      <a:pt x="955" y="164"/>
                    </a:cubicBezTo>
                    <a:cubicBezTo>
                      <a:pt x="962" y="152"/>
                      <a:pt x="968" y="139"/>
                      <a:pt x="975" y="127"/>
                    </a:cubicBezTo>
                    <a:cubicBezTo>
                      <a:pt x="976" y="124"/>
                      <a:pt x="978" y="122"/>
                      <a:pt x="979" y="119"/>
                    </a:cubicBezTo>
                    <a:cubicBezTo>
                      <a:pt x="984" y="106"/>
                      <a:pt x="988" y="94"/>
                      <a:pt x="989" y="81"/>
                    </a:cubicBezTo>
                    <a:cubicBezTo>
                      <a:pt x="990" y="76"/>
                      <a:pt x="991" y="72"/>
                      <a:pt x="992" y="67"/>
                    </a:cubicBezTo>
                    <a:close/>
                    <a:moveTo>
                      <a:pt x="959" y="62"/>
                    </a:moveTo>
                    <a:cubicBezTo>
                      <a:pt x="959" y="59"/>
                      <a:pt x="959" y="57"/>
                      <a:pt x="959" y="54"/>
                    </a:cubicBezTo>
                    <a:cubicBezTo>
                      <a:pt x="962" y="55"/>
                      <a:pt x="964" y="56"/>
                      <a:pt x="964" y="59"/>
                    </a:cubicBezTo>
                    <a:cubicBezTo>
                      <a:pt x="965" y="65"/>
                      <a:pt x="964" y="71"/>
                      <a:pt x="962" y="77"/>
                    </a:cubicBezTo>
                    <a:cubicBezTo>
                      <a:pt x="961" y="80"/>
                      <a:pt x="960" y="83"/>
                      <a:pt x="959" y="86"/>
                    </a:cubicBezTo>
                    <a:cubicBezTo>
                      <a:pt x="959" y="86"/>
                      <a:pt x="960" y="86"/>
                      <a:pt x="960" y="86"/>
                    </a:cubicBezTo>
                    <a:cubicBezTo>
                      <a:pt x="966" y="78"/>
                      <a:pt x="968" y="68"/>
                      <a:pt x="967" y="57"/>
                    </a:cubicBezTo>
                    <a:cubicBezTo>
                      <a:pt x="969" y="58"/>
                      <a:pt x="971" y="59"/>
                      <a:pt x="972" y="60"/>
                    </a:cubicBezTo>
                    <a:cubicBezTo>
                      <a:pt x="972" y="68"/>
                      <a:pt x="972" y="68"/>
                      <a:pt x="974" y="69"/>
                    </a:cubicBezTo>
                    <a:cubicBezTo>
                      <a:pt x="975" y="67"/>
                      <a:pt x="975" y="64"/>
                      <a:pt x="976" y="62"/>
                    </a:cubicBezTo>
                    <a:cubicBezTo>
                      <a:pt x="980" y="63"/>
                      <a:pt x="980" y="63"/>
                      <a:pt x="980" y="66"/>
                    </a:cubicBezTo>
                    <a:cubicBezTo>
                      <a:pt x="979" y="71"/>
                      <a:pt x="979" y="75"/>
                      <a:pt x="979" y="80"/>
                    </a:cubicBezTo>
                    <a:cubicBezTo>
                      <a:pt x="978" y="81"/>
                      <a:pt x="979" y="82"/>
                      <a:pt x="979" y="83"/>
                    </a:cubicBezTo>
                    <a:cubicBezTo>
                      <a:pt x="983" y="77"/>
                      <a:pt x="981" y="70"/>
                      <a:pt x="983" y="64"/>
                    </a:cubicBezTo>
                    <a:cubicBezTo>
                      <a:pt x="985" y="65"/>
                      <a:pt x="985" y="65"/>
                      <a:pt x="986" y="66"/>
                    </a:cubicBezTo>
                    <a:cubicBezTo>
                      <a:pt x="987" y="71"/>
                      <a:pt x="986" y="75"/>
                      <a:pt x="985" y="80"/>
                    </a:cubicBezTo>
                    <a:cubicBezTo>
                      <a:pt x="984" y="87"/>
                      <a:pt x="983" y="95"/>
                      <a:pt x="981" y="102"/>
                    </a:cubicBezTo>
                    <a:cubicBezTo>
                      <a:pt x="979" y="107"/>
                      <a:pt x="977" y="113"/>
                      <a:pt x="974" y="119"/>
                    </a:cubicBezTo>
                    <a:cubicBezTo>
                      <a:pt x="971" y="126"/>
                      <a:pt x="967" y="132"/>
                      <a:pt x="964" y="139"/>
                    </a:cubicBezTo>
                    <a:cubicBezTo>
                      <a:pt x="958" y="151"/>
                      <a:pt x="951" y="162"/>
                      <a:pt x="944" y="174"/>
                    </a:cubicBezTo>
                    <a:cubicBezTo>
                      <a:pt x="940" y="180"/>
                      <a:pt x="935" y="187"/>
                      <a:pt x="929" y="193"/>
                    </a:cubicBezTo>
                    <a:cubicBezTo>
                      <a:pt x="928" y="195"/>
                      <a:pt x="927" y="196"/>
                      <a:pt x="924" y="194"/>
                    </a:cubicBezTo>
                    <a:cubicBezTo>
                      <a:pt x="926" y="192"/>
                      <a:pt x="927" y="190"/>
                      <a:pt x="928" y="189"/>
                    </a:cubicBezTo>
                    <a:cubicBezTo>
                      <a:pt x="934" y="184"/>
                      <a:pt x="938" y="178"/>
                      <a:pt x="943" y="172"/>
                    </a:cubicBezTo>
                    <a:cubicBezTo>
                      <a:pt x="943" y="172"/>
                      <a:pt x="943" y="170"/>
                      <a:pt x="944" y="169"/>
                    </a:cubicBezTo>
                    <a:cubicBezTo>
                      <a:pt x="943" y="169"/>
                      <a:pt x="943" y="169"/>
                      <a:pt x="943" y="169"/>
                    </a:cubicBezTo>
                    <a:cubicBezTo>
                      <a:pt x="940" y="172"/>
                      <a:pt x="938" y="175"/>
                      <a:pt x="936" y="177"/>
                    </a:cubicBezTo>
                    <a:cubicBezTo>
                      <a:pt x="931" y="182"/>
                      <a:pt x="927" y="187"/>
                      <a:pt x="922" y="192"/>
                    </a:cubicBezTo>
                    <a:cubicBezTo>
                      <a:pt x="921" y="193"/>
                      <a:pt x="920" y="194"/>
                      <a:pt x="918" y="193"/>
                    </a:cubicBezTo>
                    <a:cubicBezTo>
                      <a:pt x="919" y="191"/>
                      <a:pt x="920" y="190"/>
                      <a:pt x="921" y="189"/>
                    </a:cubicBezTo>
                    <a:cubicBezTo>
                      <a:pt x="924" y="185"/>
                      <a:pt x="928" y="181"/>
                      <a:pt x="932" y="176"/>
                    </a:cubicBezTo>
                    <a:cubicBezTo>
                      <a:pt x="933" y="175"/>
                      <a:pt x="934" y="174"/>
                      <a:pt x="933" y="171"/>
                    </a:cubicBezTo>
                    <a:cubicBezTo>
                      <a:pt x="928" y="178"/>
                      <a:pt x="923" y="183"/>
                      <a:pt x="917" y="189"/>
                    </a:cubicBezTo>
                    <a:cubicBezTo>
                      <a:pt x="914" y="193"/>
                      <a:pt x="913" y="193"/>
                      <a:pt x="909" y="191"/>
                    </a:cubicBezTo>
                    <a:cubicBezTo>
                      <a:pt x="910" y="191"/>
                      <a:pt x="910" y="190"/>
                      <a:pt x="911" y="189"/>
                    </a:cubicBezTo>
                    <a:cubicBezTo>
                      <a:pt x="921" y="180"/>
                      <a:pt x="930" y="169"/>
                      <a:pt x="938" y="157"/>
                    </a:cubicBezTo>
                    <a:cubicBezTo>
                      <a:pt x="939" y="155"/>
                      <a:pt x="939" y="153"/>
                      <a:pt x="940" y="150"/>
                    </a:cubicBezTo>
                    <a:cubicBezTo>
                      <a:pt x="938" y="152"/>
                      <a:pt x="937" y="154"/>
                      <a:pt x="936" y="156"/>
                    </a:cubicBezTo>
                    <a:cubicBezTo>
                      <a:pt x="932" y="161"/>
                      <a:pt x="928" y="167"/>
                      <a:pt x="924" y="171"/>
                    </a:cubicBezTo>
                    <a:cubicBezTo>
                      <a:pt x="919" y="178"/>
                      <a:pt x="913" y="184"/>
                      <a:pt x="907" y="190"/>
                    </a:cubicBezTo>
                    <a:cubicBezTo>
                      <a:pt x="907" y="191"/>
                      <a:pt x="906" y="191"/>
                      <a:pt x="905" y="191"/>
                    </a:cubicBezTo>
                    <a:cubicBezTo>
                      <a:pt x="907" y="187"/>
                      <a:pt x="911" y="184"/>
                      <a:pt x="913" y="181"/>
                    </a:cubicBezTo>
                    <a:cubicBezTo>
                      <a:pt x="922" y="166"/>
                      <a:pt x="931" y="152"/>
                      <a:pt x="937" y="136"/>
                    </a:cubicBezTo>
                    <a:cubicBezTo>
                      <a:pt x="939" y="133"/>
                      <a:pt x="940" y="130"/>
                      <a:pt x="941" y="127"/>
                    </a:cubicBezTo>
                    <a:cubicBezTo>
                      <a:pt x="943" y="121"/>
                      <a:pt x="946" y="116"/>
                      <a:pt x="948" y="110"/>
                    </a:cubicBezTo>
                    <a:cubicBezTo>
                      <a:pt x="951" y="103"/>
                      <a:pt x="953" y="95"/>
                      <a:pt x="955" y="88"/>
                    </a:cubicBezTo>
                    <a:cubicBezTo>
                      <a:pt x="958" y="79"/>
                      <a:pt x="959" y="71"/>
                      <a:pt x="959" y="62"/>
                    </a:cubicBezTo>
                    <a:close/>
                    <a:moveTo>
                      <a:pt x="936" y="42"/>
                    </a:moveTo>
                    <a:cubicBezTo>
                      <a:pt x="938" y="42"/>
                      <a:pt x="939" y="43"/>
                      <a:pt x="938" y="45"/>
                    </a:cubicBezTo>
                    <a:cubicBezTo>
                      <a:pt x="937" y="51"/>
                      <a:pt x="935" y="58"/>
                      <a:pt x="933" y="64"/>
                    </a:cubicBezTo>
                    <a:cubicBezTo>
                      <a:pt x="933" y="65"/>
                      <a:pt x="933" y="66"/>
                      <a:pt x="933" y="68"/>
                    </a:cubicBezTo>
                    <a:cubicBezTo>
                      <a:pt x="936" y="66"/>
                      <a:pt x="937" y="63"/>
                      <a:pt x="937" y="61"/>
                    </a:cubicBezTo>
                    <a:cubicBezTo>
                      <a:pt x="938" y="56"/>
                      <a:pt x="939" y="51"/>
                      <a:pt x="941" y="47"/>
                    </a:cubicBezTo>
                    <a:cubicBezTo>
                      <a:pt x="941" y="46"/>
                      <a:pt x="941" y="45"/>
                      <a:pt x="942" y="45"/>
                    </a:cubicBezTo>
                    <a:cubicBezTo>
                      <a:pt x="942" y="45"/>
                      <a:pt x="942" y="45"/>
                      <a:pt x="943" y="45"/>
                    </a:cubicBezTo>
                    <a:cubicBezTo>
                      <a:pt x="943" y="46"/>
                      <a:pt x="943" y="48"/>
                      <a:pt x="942" y="49"/>
                    </a:cubicBezTo>
                    <a:cubicBezTo>
                      <a:pt x="942" y="52"/>
                      <a:pt x="941" y="54"/>
                      <a:pt x="940" y="57"/>
                    </a:cubicBezTo>
                    <a:cubicBezTo>
                      <a:pt x="940" y="58"/>
                      <a:pt x="940" y="59"/>
                      <a:pt x="942" y="60"/>
                    </a:cubicBezTo>
                    <a:cubicBezTo>
                      <a:pt x="944" y="56"/>
                      <a:pt x="945" y="52"/>
                      <a:pt x="946" y="47"/>
                    </a:cubicBezTo>
                    <a:cubicBezTo>
                      <a:pt x="949" y="50"/>
                      <a:pt x="951" y="52"/>
                      <a:pt x="953" y="54"/>
                    </a:cubicBezTo>
                    <a:cubicBezTo>
                      <a:pt x="954" y="55"/>
                      <a:pt x="954" y="56"/>
                      <a:pt x="955" y="58"/>
                    </a:cubicBezTo>
                    <a:cubicBezTo>
                      <a:pt x="956" y="66"/>
                      <a:pt x="954" y="75"/>
                      <a:pt x="953" y="83"/>
                    </a:cubicBezTo>
                    <a:cubicBezTo>
                      <a:pt x="950" y="92"/>
                      <a:pt x="947" y="101"/>
                      <a:pt x="944" y="109"/>
                    </a:cubicBezTo>
                    <a:cubicBezTo>
                      <a:pt x="941" y="117"/>
                      <a:pt x="938" y="124"/>
                      <a:pt x="935" y="131"/>
                    </a:cubicBezTo>
                    <a:cubicBezTo>
                      <a:pt x="933" y="135"/>
                      <a:pt x="932" y="139"/>
                      <a:pt x="930" y="142"/>
                    </a:cubicBezTo>
                    <a:cubicBezTo>
                      <a:pt x="927" y="148"/>
                      <a:pt x="924" y="153"/>
                      <a:pt x="921" y="159"/>
                    </a:cubicBezTo>
                    <a:cubicBezTo>
                      <a:pt x="916" y="168"/>
                      <a:pt x="910" y="178"/>
                      <a:pt x="903" y="186"/>
                    </a:cubicBezTo>
                    <a:cubicBezTo>
                      <a:pt x="902" y="187"/>
                      <a:pt x="901" y="188"/>
                      <a:pt x="900" y="189"/>
                    </a:cubicBezTo>
                    <a:cubicBezTo>
                      <a:pt x="899" y="190"/>
                      <a:pt x="898" y="190"/>
                      <a:pt x="896" y="189"/>
                    </a:cubicBezTo>
                    <a:cubicBezTo>
                      <a:pt x="898" y="187"/>
                      <a:pt x="899" y="185"/>
                      <a:pt x="901" y="184"/>
                    </a:cubicBezTo>
                    <a:cubicBezTo>
                      <a:pt x="903" y="181"/>
                      <a:pt x="903" y="181"/>
                      <a:pt x="903" y="178"/>
                    </a:cubicBezTo>
                    <a:cubicBezTo>
                      <a:pt x="901" y="181"/>
                      <a:pt x="898" y="183"/>
                      <a:pt x="895" y="186"/>
                    </a:cubicBezTo>
                    <a:cubicBezTo>
                      <a:pt x="893" y="189"/>
                      <a:pt x="891" y="189"/>
                      <a:pt x="888" y="188"/>
                    </a:cubicBezTo>
                    <a:cubicBezTo>
                      <a:pt x="891" y="184"/>
                      <a:pt x="893" y="180"/>
                      <a:pt x="896" y="177"/>
                    </a:cubicBezTo>
                    <a:cubicBezTo>
                      <a:pt x="903" y="170"/>
                      <a:pt x="906" y="161"/>
                      <a:pt x="910" y="152"/>
                    </a:cubicBezTo>
                    <a:cubicBezTo>
                      <a:pt x="910" y="152"/>
                      <a:pt x="910" y="151"/>
                      <a:pt x="910" y="151"/>
                    </a:cubicBezTo>
                    <a:cubicBezTo>
                      <a:pt x="910" y="150"/>
                      <a:pt x="910" y="150"/>
                      <a:pt x="909" y="150"/>
                    </a:cubicBezTo>
                    <a:cubicBezTo>
                      <a:pt x="903" y="164"/>
                      <a:pt x="894" y="176"/>
                      <a:pt x="885" y="187"/>
                    </a:cubicBezTo>
                    <a:cubicBezTo>
                      <a:pt x="882" y="187"/>
                      <a:pt x="880" y="187"/>
                      <a:pt x="877" y="187"/>
                    </a:cubicBezTo>
                    <a:cubicBezTo>
                      <a:pt x="880" y="183"/>
                      <a:pt x="883" y="180"/>
                      <a:pt x="886" y="177"/>
                    </a:cubicBezTo>
                    <a:cubicBezTo>
                      <a:pt x="890" y="172"/>
                      <a:pt x="895" y="166"/>
                      <a:pt x="898" y="160"/>
                    </a:cubicBezTo>
                    <a:cubicBezTo>
                      <a:pt x="902" y="154"/>
                      <a:pt x="905" y="148"/>
                      <a:pt x="908" y="142"/>
                    </a:cubicBezTo>
                    <a:cubicBezTo>
                      <a:pt x="910" y="138"/>
                      <a:pt x="911" y="133"/>
                      <a:pt x="913" y="129"/>
                    </a:cubicBezTo>
                    <a:cubicBezTo>
                      <a:pt x="918" y="118"/>
                      <a:pt x="922" y="106"/>
                      <a:pt x="924" y="95"/>
                    </a:cubicBezTo>
                    <a:cubicBezTo>
                      <a:pt x="928" y="80"/>
                      <a:pt x="931" y="66"/>
                      <a:pt x="934" y="52"/>
                    </a:cubicBezTo>
                    <a:cubicBezTo>
                      <a:pt x="935" y="49"/>
                      <a:pt x="935" y="45"/>
                      <a:pt x="936" y="42"/>
                    </a:cubicBezTo>
                    <a:close/>
                    <a:moveTo>
                      <a:pt x="914" y="35"/>
                    </a:moveTo>
                    <a:cubicBezTo>
                      <a:pt x="916" y="35"/>
                      <a:pt x="918" y="36"/>
                      <a:pt x="920" y="36"/>
                    </a:cubicBezTo>
                    <a:cubicBezTo>
                      <a:pt x="917" y="47"/>
                      <a:pt x="917" y="47"/>
                      <a:pt x="919" y="50"/>
                    </a:cubicBezTo>
                    <a:cubicBezTo>
                      <a:pt x="921" y="45"/>
                      <a:pt x="922" y="41"/>
                      <a:pt x="923" y="37"/>
                    </a:cubicBezTo>
                    <a:cubicBezTo>
                      <a:pt x="924" y="37"/>
                      <a:pt x="924" y="37"/>
                      <a:pt x="924" y="37"/>
                    </a:cubicBezTo>
                    <a:cubicBezTo>
                      <a:pt x="925" y="38"/>
                      <a:pt x="925" y="39"/>
                      <a:pt x="925" y="39"/>
                    </a:cubicBezTo>
                    <a:cubicBezTo>
                      <a:pt x="925" y="42"/>
                      <a:pt x="924" y="45"/>
                      <a:pt x="924" y="48"/>
                    </a:cubicBezTo>
                    <a:cubicBezTo>
                      <a:pt x="923" y="55"/>
                      <a:pt x="922" y="63"/>
                      <a:pt x="919" y="70"/>
                    </a:cubicBezTo>
                    <a:cubicBezTo>
                      <a:pt x="918" y="71"/>
                      <a:pt x="918" y="72"/>
                      <a:pt x="918" y="73"/>
                    </a:cubicBezTo>
                    <a:cubicBezTo>
                      <a:pt x="921" y="70"/>
                      <a:pt x="923" y="68"/>
                      <a:pt x="923" y="65"/>
                    </a:cubicBezTo>
                    <a:cubicBezTo>
                      <a:pt x="925" y="59"/>
                      <a:pt x="925" y="52"/>
                      <a:pt x="926" y="46"/>
                    </a:cubicBezTo>
                    <a:cubicBezTo>
                      <a:pt x="927" y="44"/>
                      <a:pt x="927" y="41"/>
                      <a:pt x="928" y="39"/>
                    </a:cubicBezTo>
                    <a:cubicBezTo>
                      <a:pt x="929" y="39"/>
                      <a:pt x="930" y="39"/>
                      <a:pt x="932" y="40"/>
                    </a:cubicBezTo>
                    <a:cubicBezTo>
                      <a:pt x="931" y="46"/>
                      <a:pt x="929" y="51"/>
                      <a:pt x="928" y="57"/>
                    </a:cubicBezTo>
                    <a:cubicBezTo>
                      <a:pt x="926" y="67"/>
                      <a:pt x="924" y="77"/>
                      <a:pt x="921" y="87"/>
                    </a:cubicBezTo>
                    <a:cubicBezTo>
                      <a:pt x="919" y="96"/>
                      <a:pt x="917" y="104"/>
                      <a:pt x="914" y="113"/>
                    </a:cubicBezTo>
                    <a:cubicBezTo>
                      <a:pt x="912" y="120"/>
                      <a:pt x="908" y="128"/>
                      <a:pt x="906" y="136"/>
                    </a:cubicBezTo>
                    <a:cubicBezTo>
                      <a:pt x="902" y="147"/>
                      <a:pt x="896" y="156"/>
                      <a:pt x="889" y="166"/>
                    </a:cubicBezTo>
                    <a:cubicBezTo>
                      <a:pt x="884" y="173"/>
                      <a:pt x="878" y="179"/>
                      <a:pt x="871" y="185"/>
                    </a:cubicBezTo>
                    <a:cubicBezTo>
                      <a:pt x="869" y="187"/>
                      <a:pt x="868" y="187"/>
                      <a:pt x="865" y="186"/>
                    </a:cubicBezTo>
                    <a:cubicBezTo>
                      <a:pt x="870" y="180"/>
                      <a:pt x="876" y="175"/>
                      <a:pt x="878" y="168"/>
                    </a:cubicBezTo>
                    <a:cubicBezTo>
                      <a:pt x="876" y="170"/>
                      <a:pt x="874" y="173"/>
                      <a:pt x="872" y="175"/>
                    </a:cubicBezTo>
                    <a:cubicBezTo>
                      <a:pt x="869" y="179"/>
                      <a:pt x="865" y="182"/>
                      <a:pt x="862" y="185"/>
                    </a:cubicBezTo>
                    <a:cubicBezTo>
                      <a:pt x="861" y="186"/>
                      <a:pt x="860" y="186"/>
                      <a:pt x="859" y="186"/>
                    </a:cubicBezTo>
                    <a:cubicBezTo>
                      <a:pt x="859" y="186"/>
                      <a:pt x="859" y="185"/>
                      <a:pt x="859" y="185"/>
                    </a:cubicBezTo>
                    <a:cubicBezTo>
                      <a:pt x="861" y="183"/>
                      <a:pt x="864" y="180"/>
                      <a:pt x="866" y="178"/>
                    </a:cubicBezTo>
                    <a:cubicBezTo>
                      <a:pt x="867" y="175"/>
                      <a:pt x="870" y="172"/>
                      <a:pt x="870" y="168"/>
                    </a:cubicBezTo>
                    <a:cubicBezTo>
                      <a:pt x="864" y="174"/>
                      <a:pt x="861" y="181"/>
                      <a:pt x="854" y="185"/>
                    </a:cubicBezTo>
                    <a:cubicBezTo>
                      <a:pt x="864" y="173"/>
                      <a:pt x="873" y="160"/>
                      <a:pt x="881" y="146"/>
                    </a:cubicBezTo>
                    <a:cubicBezTo>
                      <a:pt x="879" y="147"/>
                      <a:pt x="878" y="148"/>
                      <a:pt x="877" y="149"/>
                    </a:cubicBezTo>
                    <a:cubicBezTo>
                      <a:pt x="875" y="153"/>
                      <a:pt x="873" y="156"/>
                      <a:pt x="870" y="160"/>
                    </a:cubicBezTo>
                    <a:cubicBezTo>
                      <a:pt x="866" y="165"/>
                      <a:pt x="863" y="170"/>
                      <a:pt x="859" y="175"/>
                    </a:cubicBezTo>
                    <a:cubicBezTo>
                      <a:pt x="856" y="178"/>
                      <a:pt x="854" y="181"/>
                      <a:pt x="851" y="183"/>
                    </a:cubicBezTo>
                    <a:cubicBezTo>
                      <a:pt x="850" y="185"/>
                      <a:pt x="848" y="185"/>
                      <a:pt x="846" y="184"/>
                    </a:cubicBezTo>
                    <a:cubicBezTo>
                      <a:pt x="851" y="179"/>
                      <a:pt x="856" y="174"/>
                      <a:pt x="858" y="168"/>
                    </a:cubicBezTo>
                    <a:cubicBezTo>
                      <a:pt x="857" y="169"/>
                      <a:pt x="856" y="170"/>
                      <a:pt x="855" y="171"/>
                    </a:cubicBezTo>
                    <a:cubicBezTo>
                      <a:pt x="852" y="174"/>
                      <a:pt x="849" y="178"/>
                      <a:pt x="846" y="182"/>
                    </a:cubicBezTo>
                    <a:cubicBezTo>
                      <a:pt x="845" y="183"/>
                      <a:pt x="844" y="185"/>
                      <a:pt x="842" y="184"/>
                    </a:cubicBezTo>
                    <a:cubicBezTo>
                      <a:pt x="844" y="181"/>
                      <a:pt x="846" y="178"/>
                      <a:pt x="848" y="176"/>
                    </a:cubicBezTo>
                    <a:cubicBezTo>
                      <a:pt x="852" y="172"/>
                      <a:pt x="855" y="168"/>
                      <a:pt x="858" y="163"/>
                    </a:cubicBezTo>
                    <a:cubicBezTo>
                      <a:pt x="862" y="158"/>
                      <a:pt x="865" y="152"/>
                      <a:pt x="869" y="146"/>
                    </a:cubicBezTo>
                    <a:cubicBezTo>
                      <a:pt x="874" y="137"/>
                      <a:pt x="880" y="129"/>
                      <a:pt x="885" y="120"/>
                    </a:cubicBezTo>
                    <a:cubicBezTo>
                      <a:pt x="888" y="115"/>
                      <a:pt x="889" y="110"/>
                      <a:pt x="891" y="105"/>
                    </a:cubicBezTo>
                    <a:cubicBezTo>
                      <a:pt x="896" y="92"/>
                      <a:pt x="901" y="79"/>
                      <a:pt x="906" y="66"/>
                    </a:cubicBezTo>
                    <a:cubicBezTo>
                      <a:pt x="908" y="61"/>
                      <a:pt x="909" y="55"/>
                      <a:pt x="910" y="49"/>
                    </a:cubicBezTo>
                    <a:cubicBezTo>
                      <a:pt x="912" y="45"/>
                      <a:pt x="913" y="40"/>
                      <a:pt x="914" y="35"/>
                    </a:cubicBezTo>
                    <a:close/>
                    <a:moveTo>
                      <a:pt x="900" y="33"/>
                    </a:moveTo>
                    <a:cubicBezTo>
                      <a:pt x="897" y="40"/>
                      <a:pt x="890" y="43"/>
                      <a:pt x="890" y="51"/>
                    </a:cubicBezTo>
                    <a:cubicBezTo>
                      <a:pt x="893" y="48"/>
                      <a:pt x="895" y="45"/>
                      <a:pt x="897" y="42"/>
                    </a:cubicBezTo>
                    <a:cubicBezTo>
                      <a:pt x="899" y="40"/>
                      <a:pt x="900" y="36"/>
                      <a:pt x="905" y="34"/>
                    </a:cubicBezTo>
                    <a:cubicBezTo>
                      <a:pt x="900" y="44"/>
                      <a:pt x="897" y="53"/>
                      <a:pt x="896" y="63"/>
                    </a:cubicBezTo>
                    <a:cubicBezTo>
                      <a:pt x="897" y="62"/>
                      <a:pt x="897" y="61"/>
                      <a:pt x="898" y="60"/>
                    </a:cubicBezTo>
                    <a:cubicBezTo>
                      <a:pt x="899" y="56"/>
                      <a:pt x="901" y="51"/>
                      <a:pt x="903" y="46"/>
                    </a:cubicBezTo>
                    <a:cubicBezTo>
                      <a:pt x="904" y="42"/>
                      <a:pt x="905" y="39"/>
                      <a:pt x="907" y="36"/>
                    </a:cubicBezTo>
                    <a:cubicBezTo>
                      <a:pt x="907" y="35"/>
                      <a:pt x="908" y="35"/>
                      <a:pt x="909" y="34"/>
                    </a:cubicBezTo>
                    <a:cubicBezTo>
                      <a:pt x="909" y="35"/>
                      <a:pt x="909" y="36"/>
                      <a:pt x="909" y="36"/>
                    </a:cubicBezTo>
                    <a:cubicBezTo>
                      <a:pt x="908" y="43"/>
                      <a:pt x="906" y="51"/>
                      <a:pt x="904" y="58"/>
                    </a:cubicBezTo>
                    <a:cubicBezTo>
                      <a:pt x="902" y="64"/>
                      <a:pt x="900" y="71"/>
                      <a:pt x="898" y="77"/>
                    </a:cubicBezTo>
                    <a:cubicBezTo>
                      <a:pt x="896" y="83"/>
                      <a:pt x="893" y="89"/>
                      <a:pt x="891" y="95"/>
                    </a:cubicBezTo>
                    <a:cubicBezTo>
                      <a:pt x="888" y="101"/>
                      <a:pt x="886" y="108"/>
                      <a:pt x="883" y="115"/>
                    </a:cubicBezTo>
                    <a:cubicBezTo>
                      <a:pt x="881" y="119"/>
                      <a:pt x="879" y="123"/>
                      <a:pt x="876" y="127"/>
                    </a:cubicBezTo>
                    <a:cubicBezTo>
                      <a:pt x="873" y="132"/>
                      <a:pt x="870" y="137"/>
                      <a:pt x="866" y="142"/>
                    </a:cubicBezTo>
                    <a:cubicBezTo>
                      <a:pt x="863" y="147"/>
                      <a:pt x="860" y="153"/>
                      <a:pt x="856" y="158"/>
                    </a:cubicBezTo>
                    <a:cubicBezTo>
                      <a:pt x="854" y="161"/>
                      <a:pt x="851" y="165"/>
                      <a:pt x="849" y="168"/>
                    </a:cubicBezTo>
                    <a:cubicBezTo>
                      <a:pt x="847" y="172"/>
                      <a:pt x="844" y="175"/>
                      <a:pt x="841" y="178"/>
                    </a:cubicBezTo>
                    <a:cubicBezTo>
                      <a:pt x="840" y="180"/>
                      <a:pt x="838" y="181"/>
                      <a:pt x="837" y="182"/>
                    </a:cubicBezTo>
                    <a:cubicBezTo>
                      <a:pt x="836" y="183"/>
                      <a:pt x="835" y="183"/>
                      <a:pt x="834" y="183"/>
                    </a:cubicBezTo>
                    <a:cubicBezTo>
                      <a:pt x="834" y="183"/>
                      <a:pt x="833" y="183"/>
                      <a:pt x="833" y="183"/>
                    </a:cubicBezTo>
                    <a:cubicBezTo>
                      <a:pt x="837" y="178"/>
                      <a:pt x="840" y="174"/>
                      <a:pt x="844" y="169"/>
                    </a:cubicBezTo>
                    <a:cubicBezTo>
                      <a:pt x="847" y="164"/>
                      <a:pt x="850" y="160"/>
                      <a:pt x="850" y="154"/>
                    </a:cubicBezTo>
                    <a:cubicBezTo>
                      <a:pt x="850" y="155"/>
                      <a:pt x="849" y="155"/>
                      <a:pt x="848" y="156"/>
                    </a:cubicBezTo>
                    <a:cubicBezTo>
                      <a:pt x="845" y="161"/>
                      <a:pt x="842" y="166"/>
                      <a:pt x="839" y="171"/>
                    </a:cubicBezTo>
                    <a:cubicBezTo>
                      <a:pt x="836" y="175"/>
                      <a:pt x="834" y="178"/>
                      <a:pt x="831" y="181"/>
                    </a:cubicBezTo>
                    <a:cubicBezTo>
                      <a:pt x="829" y="183"/>
                      <a:pt x="827" y="184"/>
                      <a:pt x="825" y="183"/>
                    </a:cubicBezTo>
                    <a:cubicBezTo>
                      <a:pt x="841" y="166"/>
                      <a:pt x="842" y="165"/>
                      <a:pt x="843" y="159"/>
                    </a:cubicBezTo>
                    <a:cubicBezTo>
                      <a:pt x="842" y="159"/>
                      <a:pt x="842" y="159"/>
                      <a:pt x="841" y="160"/>
                    </a:cubicBezTo>
                    <a:cubicBezTo>
                      <a:pt x="836" y="167"/>
                      <a:pt x="831" y="174"/>
                      <a:pt x="825" y="180"/>
                    </a:cubicBezTo>
                    <a:cubicBezTo>
                      <a:pt x="822" y="182"/>
                      <a:pt x="820" y="184"/>
                      <a:pt x="816" y="182"/>
                    </a:cubicBezTo>
                    <a:cubicBezTo>
                      <a:pt x="820" y="178"/>
                      <a:pt x="824" y="174"/>
                      <a:pt x="827" y="169"/>
                    </a:cubicBezTo>
                    <a:cubicBezTo>
                      <a:pt x="830" y="165"/>
                      <a:pt x="835" y="161"/>
                      <a:pt x="835" y="155"/>
                    </a:cubicBezTo>
                    <a:cubicBezTo>
                      <a:pt x="828" y="164"/>
                      <a:pt x="822" y="175"/>
                      <a:pt x="811" y="182"/>
                    </a:cubicBezTo>
                    <a:cubicBezTo>
                      <a:pt x="814" y="177"/>
                      <a:pt x="818" y="174"/>
                      <a:pt x="819" y="169"/>
                    </a:cubicBezTo>
                    <a:cubicBezTo>
                      <a:pt x="818" y="169"/>
                      <a:pt x="818" y="170"/>
                      <a:pt x="817" y="171"/>
                    </a:cubicBezTo>
                    <a:cubicBezTo>
                      <a:pt x="814" y="174"/>
                      <a:pt x="812" y="177"/>
                      <a:pt x="809" y="180"/>
                    </a:cubicBezTo>
                    <a:cubicBezTo>
                      <a:pt x="808" y="182"/>
                      <a:pt x="806" y="183"/>
                      <a:pt x="803" y="182"/>
                    </a:cubicBezTo>
                    <a:cubicBezTo>
                      <a:pt x="810" y="174"/>
                      <a:pt x="816" y="167"/>
                      <a:pt x="822" y="159"/>
                    </a:cubicBezTo>
                    <a:cubicBezTo>
                      <a:pt x="825" y="156"/>
                      <a:pt x="827" y="153"/>
                      <a:pt x="829" y="150"/>
                    </a:cubicBezTo>
                    <a:cubicBezTo>
                      <a:pt x="836" y="139"/>
                      <a:pt x="840" y="126"/>
                      <a:pt x="845" y="114"/>
                    </a:cubicBezTo>
                    <a:cubicBezTo>
                      <a:pt x="847" y="109"/>
                      <a:pt x="849" y="104"/>
                      <a:pt x="851" y="100"/>
                    </a:cubicBezTo>
                    <a:cubicBezTo>
                      <a:pt x="857" y="90"/>
                      <a:pt x="862" y="80"/>
                      <a:pt x="868" y="70"/>
                    </a:cubicBezTo>
                    <a:cubicBezTo>
                      <a:pt x="871" y="66"/>
                      <a:pt x="873" y="61"/>
                      <a:pt x="875" y="57"/>
                    </a:cubicBezTo>
                    <a:cubicBezTo>
                      <a:pt x="881" y="49"/>
                      <a:pt x="888" y="43"/>
                      <a:pt x="895" y="36"/>
                    </a:cubicBezTo>
                    <a:cubicBezTo>
                      <a:pt x="896" y="35"/>
                      <a:pt x="898" y="34"/>
                      <a:pt x="900" y="33"/>
                    </a:cubicBezTo>
                    <a:close/>
                    <a:moveTo>
                      <a:pt x="849" y="45"/>
                    </a:moveTo>
                    <a:cubicBezTo>
                      <a:pt x="850" y="43"/>
                      <a:pt x="851" y="41"/>
                      <a:pt x="852" y="39"/>
                    </a:cubicBezTo>
                    <a:cubicBezTo>
                      <a:pt x="855" y="33"/>
                      <a:pt x="861" y="30"/>
                      <a:pt x="868" y="29"/>
                    </a:cubicBezTo>
                    <a:cubicBezTo>
                      <a:pt x="870" y="28"/>
                      <a:pt x="872" y="28"/>
                      <a:pt x="874" y="28"/>
                    </a:cubicBezTo>
                    <a:cubicBezTo>
                      <a:pt x="871" y="35"/>
                      <a:pt x="864" y="40"/>
                      <a:pt x="862" y="47"/>
                    </a:cubicBezTo>
                    <a:cubicBezTo>
                      <a:pt x="863" y="46"/>
                      <a:pt x="864" y="45"/>
                      <a:pt x="865" y="44"/>
                    </a:cubicBezTo>
                    <a:cubicBezTo>
                      <a:pt x="869" y="40"/>
                      <a:pt x="873" y="35"/>
                      <a:pt x="877" y="30"/>
                    </a:cubicBezTo>
                    <a:cubicBezTo>
                      <a:pt x="879" y="27"/>
                      <a:pt x="882" y="27"/>
                      <a:pt x="886" y="27"/>
                    </a:cubicBezTo>
                    <a:cubicBezTo>
                      <a:pt x="884" y="30"/>
                      <a:pt x="881" y="32"/>
                      <a:pt x="880" y="34"/>
                    </a:cubicBezTo>
                    <a:cubicBezTo>
                      <a:pt x="878" y="37"/>
                      <a:pt x="875" y="38"/>
                      <a:pt x="875" y="43"/>
                    </a:cubicBezTo>
                    <a:cubicBezTo>
                      <a:pt x="879" y="38"/>
                      <a:pt x="883" y="35"/>
                      <a:pt x="886" y="31"/>
                    </a:cubicBezTo>
                    <a:cubicBezTo>
                      <a:pt x="889" y="27"/>
                      <a:pt x="892" y="27"/>
                      <a:pt x="896" y="27"/>
                    </a:cubicBezTo>
                    <a:cubicBezTo>
                      <a:pt x="892" y="31"/>
                      <a:pt x="889" y="35"/>
                      <a:pt x="885" y="38"/>
                    </a:cubicBezTo>
                    <a:cubicBezTo>
                      <a:pt x="876" y="46"/>
                      <a:pt x="870" y="56"/>
                      <a:pt x="864" y="67"/>
                    </a:cubicBezTo>
                    <a:cubicBezTo>
                      <a:pt x="860" y="75"/>
                      <a:pt x="855" y="84"/>
                      <a:pt x="850" y="92"/>
                    </a:cubicBezTo>
                    <a:cubicBezTo>
                      <a:pt x="844" y="101"/>
                      <a:pt x="840" y="111"/>
                      <a:pt x="837" y="122"/>
                    </a:cubicBezTo>
                    <a:cubicBezTo>
                      <a:pt x="835" y="127"/>
                      <a:pt x="833" y="131"/>
                      <a:pt x="831" y="136"/>
                    </a:cubicBezTo>
                    <a:cubicBezTo>
                      <a:pt x="827" y="145"/>
                      <a:pt x="823" y="153"/>
                      <a:pt x="816" y="160"/>
                    </a:cubicBezTo>
                    <a:cubicBezTo>
                      <a:pt x="812" y="166"/>
                      <a:pt x="807" y="171"/>
                      <a:pt x="802" y="176"/>
                    </a:cubicBezTo>
                    <a:cubicBezTo>
                      <a:pt x="800" y="180"/>
                      <a:pt x="796" y="181"/>
                      <a:pt x="792" y="182"/>
                    </a:cubicBezTo>
                    <a:cubicBezTo>
                      <a:pt x="791" y="183"/>
                      <a:pt x="790" y="182"/>
                      <a:pt x="789" y="182"/>
                    </a:cubicBezTo>
                    <a:cubicBezTo>
                      <a:pt x="807" y="165"/>
                      <a:pt x="808" y="164"/>
                      <a:pt x="808" y="159"/>
                    </a:cubicBezTo>
                    <a:cubicBezTo>
                      <a:pt x="806" y="162"/>
                      <a:pt x="804" y="164"/>
                      <a:pt x="801" y="167"/>
                    </a:cubicBezTo>
                    <a:cubicBezTo>
                      <a:pt x="796" y="172"/>
                      <a:pt x="791" y="177"/>
                      <a:pt x="786" y="182"/>
                    </a:cubicBezTo>
                    <a:cubicBezTo>
                      <a:pt x="785" y="183"/>
                      <a:pt x="783" y="184"/>
                      <a:pt x="781" y="182"/>
                    </a:cubicBezTo>
                    <a:cubicBezTo>
                      <a:pt x="784" y="180"/>
                      <a:pt x="787" y="177"/>
                      <a:pt x="789" y="175"/>
                    </a:cubicBezTo>
                    <a:cubicBezTo>
                      <a:pt x="792" y="172"/>
                      <a:pt x="794" y="169"/>
                      <a:pt x="796" y="165"/>
                    </a:cubicBezTo>
                    <a:cubicBezTo>
                      <a:pt x="798" y="162"/>
                      <a:pt x="801" y="160"/>
                      <a:pt x="801" y="156"/>
                    </a:cubicBezTo>
                    <a:cubicBezTo>
                      <a:pt x="797" y="161"/>
                      <a:pt x="794" y="165"/>
                      <a:pt x="790" y="170"/>
                    </a:cubicBezTo>
                    <a:cubicBezTo>
                      <a:pt x="786" y="175"/>
                      <a:pt x="782" y="179"/>
                      <a:pt x="777" y="182"/>
                    </a:cubicBezTo>
                    <a:cubicBezTo>
                      <a:pt x="777" y="181"/>
                      <a:pt x="777" y="180"/>
                      <a:pt x="778" y="179"/>
                    </a:cubicBezTo>
                    <a:cubicBezTo>
                      <a:pt x="787" y="171"/>
                      <a:pt x="794" y="161"/>
                      <a:pt x="799" y="151"/>
                    </a:cubicBezTo>
                    <a:cubicBezTo>
                      <a:pt x="804" y="142"/>
                      <a:pt x="807" y="134"/>
                      <a:pt x="812" y="126"/>
                    </a:cubicBezTo>
                    <a:cubicBezTo>
                      <a:pt x="818" y="114"/>
                      <a:pt x="822" y="102"/>
                      <a:pt x="827" y="90"/>
                    </a:cubicBezTo>
                    <a:cubicBezTo>
                      <a:pt x="829" y="84"/>
                      <a:pt x="831" y="78"/>
                      <a:pt x="834" y="73"/>
                    </a:cubicBezTo>
                    <a:cubicBezTo>
                      <a:pt x="838" y="63"/>
                      <a:pt x="844" y="54"/>
                      <a:pt x="849" y="45"/>
                    </a:cubicBezTo>
                    <a:close/>
                    <a:moveTo>
                      <a:pt x="819" y="30"/>
                    </a:moveTo>
                    <a:cubicBezTo>
                      <a:pt x="820" y="29"/>
                      <a:pt x="821" y="29"/>
                      <a:pt x="821" y="28"/>
                    </a:cubicBezTo>
                    <a:cubicBezTo>
                      <a:pt x="822" y="26"/>
                      <a:pt x="823" y="25"/>
                      <a:pt x="824" y="23"/>
                    </a:cubicBezTo>
                    <a:cubicBezTo>
                      <a:pt x="824" y="21"/>
                      <a:pt x="826" y="20"/>
                      <a:pt x="828" y="21"/>
                    </a:cubicBezTo>
                    <a:cubicBezTo>
                      <a:pt x="828" y="32"/>
                      <a:pt x="824" y="42"/>
                      <a:pt x="823" y="53"/>
                    </a:cubicBezTo>
                    <a:cubicBezTo>
                      <a:pt x="828" y="42"/>
                      <a:pt x="829" y="31"/>
                      <a:pt x="832" y="20"/>
                    </a:cubicBezTo>
                    <a:cubicBezTo>
                      <a:pt x="834" y="20"/>
                      <a:pt x="836" y="20"/>
                      <a:pt x="838" y="20"/>
                    </a:cubicBezTo>
                    <a:cubicBezTo>
                      <a:pt x="838" y="21"/>
                      <a:pt x="838" y="21"/>
                      <a:pt x="838" y="22"/>
                    </a:cubicBezTo>
                    <a:cubicBezTo>
                      <a:pt x="833" y="33"/>
                      <a:pt x="832" y="46"/>
                      <a:pt x="830" y="58"/>
                    </a:cubicBezTo>
                    <a:cubicBezTo>
                      <a:pt x="829" y="66"/>
                      <a:pt x="828" y="74"/>
                      <a:pt x="825" y="81"/>
                    </a:cubicBezTo>
                    <a:cubicBezTo>
                      <a:pt x="824" y="83"/>
                      <a:pt x="823" y="85"/>
                      <a:pt x="823" y="87"/>
                    </a:cubicBezTo>
                    <a:cubicBezTo>
                      <a:pt x="820" y="94"/>
                      <a:pt x="817" y="102"/>
                      <a:pt x="814" y="109"/>
                    </a:cubicBezTo>
                    <a:cubicBezTo>
                      <a:pt x="809" y="121"/>
                      <a:pt x="803" y="132"/>
                      <a:pt x="798" y="144"/>
                    </a:cubicBezTo>
                    <a:cubicBezTo>
                      <a:pt x="791" y="158"/>
                      <a:pt x="781" y="170"/>
                      <a:pt x="771" y="181"/>
                    </a:cubicBezTo>
                    <a:cubicBezTo>
                      <a:pt x="769" y="183"/>
                      <a:pt x="767" y="184"/>
                      <a:pt x="764" y="183"/>
                    </a:cubicBezTo>
                    <a:cubicBezTo>
                      <a:pt x="766" y="181"/>
                      <a:pt x="767" y="179"/>
                      <a:pt x="769" y="178"/>
                    </a:cubicBezTo>
                    <a:cubicBezTo>
                      <a:pt x="770" y="176"/>
                      <a:pt x="772" y="175"/>
                      <a:pt x="774" y="173"/>
                    </a:cubicBezTo>
                    <a:cubicBezTo>
                      <a:pt x="775" y="171"/>
                      <a:pt x="776" y="170"/>
                      <a:pt x="776" y="167"/>
                    </a:cubicBezTo>
                    <a:cubicBezTo>
                      <a:pt x="775" y="168"/>
                      <a:pt x="774" y="169"/>
                      <a:pt x="773" y="170"/>
                    </a:cubicBezTo>
                    <a:cubicBezTo>
                      <a:pt x="770" y="174"/>
                      <a:pt x="766" y="178"/>
                      <a:pt x="762" y="182"/>
                    </a:cubicBezTo>
                    <a:cubicBezTo>
                      <a:pt x="760" y="184"/>
                      <a:pt x="759" y="184"/>
                      <a:pt x="756" y="184"/>
                    </a:cubicBezTo>
                    <a:cubicBezTo>
                      <a:pt x="759" y="181"/>
                      <a:pt x="762" y="178"/>
                      <a:pt x="766" y="175"/>
                    </a:cubicBezTo>
                    <a:cubicBezTo>
                      <a:pt x="773" y="169"/>
                      <a:pt x="773" y="168"/>
                      <a:pt x="773" y="165"/>
                    </a:cubicBezTo>
                    <a:cubicBezTo>
                      <a:pt x="769" y="169"/>
                      <a:pt x="765" y="174"/>
                      <a:pt x="760" y="176"/>
                    </a:cubicBezTo>
                    <a:cubicBezTo>
                      <a:pt x="763" y="172"/>
                      <a:pt x="766" y="168"/>
                      <a:pt x="769" y="164"/>
                    </a:cubicBezTo>
                    <a:cubicBezTo>
                      <a:pt x="774" y="158"/>
                      <a:pt x="778" y="153"/>
                      <a:pt x="780" y="147"/>
                    </a:cubicBezTo>
                    <a:cubicBezTo>
                      <a:pt x="784" y="140"/>
                      <a:pt x="787" y="132"/>
                      <a:pt x="790" y="124"/>
                    </a:cubicBezTo>
                    <a:cubicBezTo>
                      <a:pt x="793" y="115"/>
                      <a:pt x="796" y="105"/>
                      <a:pt x="798" y="95"/>
                    </a:cubicBezTo>
                    <a:cubicBezTo>
                      <a:pt x="802" y="82"/>
                      <a:pt x="805" y="69"/>
                      <a:pt x="808" y="56"/>
                    </a:cubicBezTo>
                    <a:cubicBezTo>
                      <a:pt x="809" y="49"/>
                      <a:pt x="812" y="42"/>
                      <a:pt x="814" y="36"/>
                    </a:cubicBezTo>
                    <a:cubicBezTo>
                      <a:pt x="815" y="32"/>
                      <a:pt x="816" y="28"/>
                      <a:pt x="819" y="24"/>
                    </a:cubicBezTo>
                    <a:cubicBezTo>
                      <a:pt x="819" y="26"/>
                      <a:pt x="819" y="28"/>
                      <a:pt x="819" y="30"/>
                    </a:cubicBezTo>
                    <a:close/>
                    <a:moveTo>
                      <a:pt x="721" y="183"/>
                    </a:moveTo>
                    <a:cubicBezTo>
                      <a:pt x="724" y="178"/>
                      <a:pt x="728" y="173"/>
                      <a:pt x="731" y="168"/>
                    </a:cubicBezTo>
                    <a:cubicBezTo>
                      <a:pt x="737" y="159"/>
                      <a:pt x="743" y="150"/>
                      <a:pt x="748" y="140"/>
                    </a:cubicBezTo>
                    <a:cubicBezTo>
                      <a:pt x="752" y="133"/>
                      <a:pt x="756" y="126"/>
                      <a:pt x="760" y="119"/>
                    </a:cubicBezTo>
                    <a:cubicBezTo>
                      <a:pt x="763" y="113"/>
                      <a:pt x="765" y="107"/>
                      <a:pt x="768" y="101"/>
                    </a:cubicBezTo>
                    <a:cubicBezTo>
                      <a:pt x="771" y="94"/>
                      <a:pt x="774" y="86"/>
                      <a:pt x="776" y="79"/>
                    </a:cubicBezTo>
                    <a:cubicBezTo>
                      <a:pt x="777" y="73"/>
                      <a:pt x="778" y="68"/>
                      <a:pt x="779" y="62"/>
                    </a:cubicBezTo>
                    <a:cubicBezTo>
                      <a:pt x="782" y="53"/>
                      <a:pt x="784" y="44"/>
                      <a:pt x="784" y="35"/>
                    </a:cubicBezTo>
                    <a:cubicBezTo>
                      <a:pt x="784" y="31"/>
                      <a:pt x="785" y="27"/>
                      <a:pt x="785" y="23"/>
                    </a:cubicBezTo>
                    <a:cubicBezTo>
                      <a:pt x="790" y="24"/>
                      <a:pt x="790" y="24"/>
                      <a:pt x="790" y="27"/>
                    </a:cubicBezTo>
                    <a:cubicBezTo>
                      <a:pt x="790" y="28"/>
                      <a:pt x="790" y="29"/>
                      <a:pt x="790" y="30"/>
                    </a:cubicBezTo>
                    <a:cubicBezTo>
                      <a:pt x="790" y="33"/>
                      <a:pt x="790" y="36"/>
                      <a:pt x="789" y="39"/>
                    </a:cubicBezTo>
                    <a:cubicBezTo>
                      <a:pt x="794" y="34"/>
                      <a:pt x="792" y="29"/>
                      <a:pt x="793" y="23"/>
                    </a:cubicBezTo>
                    <a:cubicBezTo>
                      <a:pt x="795" y="23"/>
                      <a:pt x="798" y="23"/>
                      <a:pt x="799" y="23"/>
                    </a:cubicBezTo>
                    <a:cubicBezTo>
                      <a:pt x="799" y="27"/>
                      <a:pt x="799" y="30"/>
                      <a:pt x="799" y="34"/>
                    </a:cubicBezTo>
                    <a:cubicBezTo>
                      <a:pt x="799" y="37"/>
                      <a:pt x="797" y="41"/>
                      <a:pt x="799" y="45"/>
                    </a:cubicBezTo>
                    <a:cubicBezTo>
                      <a:pt x="802" y="37"/>
                      <a:pt x="800" y="29"/>
                      <a:pt x="804" y="23"/>
                    </a:cubicBezTo>
                    <a:cubicBezTo>
                      <a:pt x="808" y="23"/>
                      <a:pt x="811" y="22"/>
                      <a:pt x="816" y="22"/>
                    </a:cubicBezTo>
                    <a:cubicBezTo>
                      <a:pt x="809" y="34"/>
                      <a:pt x="806" y="46"/>
                      <a:pt x="803" y="58"/>
                    </a:cubicBezTo>
                    <a:cubicBezTo>
                      <a:pt x="801" y="67"/>
                      <a:pt x="799" y="77"/>
                      <a:pt x="797" y="86"/>
                    </a:cubicBezTo>
                    <a:cubicBezTo>
                      <a:pt x="793" y="100"/>
                      <a:pt x="788" y="115"/>
                      <a:pt x="784" y="129"/>
                    </a:cubicBezTo>
                    <a:cubicBezTo>
                      <a:pt x="781" y="137"/>
                      <a:pt x="778" y="145"/>
                      <a:pt x="773" y="152"/>
                    </a:cubicBezTo>
                    <a:cubicBezTo>
                      <a:pt x="770" y="156"/>
                      <a:pt x="767" y="159"/>
                      <a:pt x="765" y="163"/>
                    </a:cubicBezTo>
                    <a:cubicBezTo>
                      <a:pt x="760" y="170"/>
                      <a:pt x="754" y="177"/>
                      <a:pt x="748" y="182"/>
                    </a:cubicBezTo>
                    <a:cubicBezTo>
                      <a:pt x="744" y="186"/>
                      <a:pt x="740" y="187"/>
                      <a:pt x="734" y="186"/>
                    </a:cubicBezTo>
                    <a:cubicBezTo>
                      <a:pt x="741" y="180"/>
                      <a:pt x="748" y="175"/>
                      <a:pt x="750" y="166"/>
                    </a:cubicBezTo>
                    <a:cubicBezTo>
                      <a:pt x="745" y="174"/>
                      <a:pt x="739" y="179"/>
                      <a:pt x="732" y="185"/>
                    </a:cubicBezTo>
                    <a:cubicBezTo>
                      <a:pt x="731" y="186"/>
                      <a:pt x="730" y="187"/>
                      <a:pt x="729" y="187"/>
                    </a:cubicBezTo>
                    <a:cubicBezTo>
                      <a:pt x="726" y="187"/>
                      <a:pt x="722" y="187"/>
                      <a:pt x="718" y="188"/>
                    </a:cubicBezTo>
                    <a:cubicBezTo>
                      <a:pt x="719" y="186"/>
                      <a:pt x="720" y="185"/>
                      <a:pt x="721" y="183"/>
                    </a:cubicBezTo>
                    <a:close/>
                    <a:moveTo>
                      <a:pt x="705" y="16"/>
                    </a:moveTo>
                    <a:cubicBezTo>
                      <a:pt x="709" y="22"/>
                      <a:pt x="707" y="29"/>
                      <a:pt x="710" y="36"/>
                    </a:cubicBezTo>
                    <a:cubicBezTo>
                      <a:pt x="712" y="28"/>
                      <a:pt x="711" y="21"/>
                      <a:pt x="708" y="15"/>
                    </a:cubicBezTo>
                    <a:cubicBezTo>
                      <a:pt x="710" y="14"/>
                      <a:pt x="712" y="13"/>
                      <a:pt x="713" y="13"/>
                    </a:cubicBezTo>
                    <a:cubicBezTo>
                      <a:pt x="716" y="18"/>
                      <a:pt x="717" y="23"/>
                      <a:pt x="717" y="28"/>
                    </a:cubicBezTo>
                    <a:cubicBezTo>
                      <a:pt x="716" y="32"/>
                      <a:pt x="718" y="35"/>
                      <a:pt x="718" y="39"/>
                    </a:cubicBezTo>
                    <a:cubicBezTo>
                      <a:pt x="719" y="39"/>
                      <a:pt x="719" y="39"/>
                      <a:pt x="719" y="39"/>
                    </a:cubicBezTo>
                    <a:cubicBezTo>
                      <a:pt x="720" y="30"/>
                      <a:pt x="720" y="21"/>
                      <a:pt x="716" y="12"/>
                    </a:cubicBezTo>
                    <a:cubicBezTo>
                      <a:pt x="717" y="11"/>
                      <a:pt x="718" y="11"/>
                      <a:pt x="719" y="11"/>
                    </a:cubicBezTo>
                    <a:cubicBezTo>
                      <a:pt x="721" y="16"/>
                      <a:pt x="720" y="21"/>
                      <a:pt x="723" y="25"/>
                    </a:cubicBezTo>
                    <a:cubicBezTo>
                      <a:pt x="725" y="20"/>
                      <a:pt x="722" y="15"/>
                      <a:pt x="722" y="10"/>
                    </a:cubicBezTo>
                    <a:cubicBezTo>
                      <a:pt x="727" y="11"/>
                      <a:pt x="728" y="12"/>
                      <a:pt x="728" y="16"/>
                    </a:cubicBezTo>
                    <a:cubicBezTo>
                      <a:pt x="728" y="22"/>
                      <a:pt x="728" y="27"/>
                      <a:pt x="728" y="32"/>
                    </a:cubicBezTo>
                    <a:cubicBezTo>
                      <a:pt x="729" y="42"/>
                      <a:pt x="729" y="51"/>
                      <a:pt x="727" y="61"/>
                    </a:cubicBezTo>
                    <a:cubicBezTo>
                      <a:pt x="726" y="73"/>
                      <a:pt x="726" y="85"/>
                      <a:pt x="726" y="97"/>
                    </a:cubicBezTo>
                    <a:cubicBezTo>
                      <a:pt x="727" y="106"/>
                      <a:pt x="727" y="115"/>
                      <a:pt x="726" y="123"/>
                    </a:cubicBezTo>
                    <a:cubicBezTo>
                      <a:pt x="725" y="137"/>
                      <a:pt x="723" y="150"/>
                      <a:pt x="719" y="163"/>
                    </a:cubicBezTo>
                    <a:cubicBezTo>
                      <a:pt x="718" y="163"/>
                      <a:pt x="718" y="163"/>
                      <a:pt x="717" y="162"/>
                    </a:cubicBezTo>
                    <a:cubicBezTo>
                      <a:pt x="717" y="163"/>
                      <a:pt x="716" y="164"/>
                      <a:pt x="716" y="165"/>
                    </a:cubicBezTo>
                    <a:cubicBezTo>
                      <a:pt x="713" y="173"/>
                      <a:pt x="709" y="180"/>
                      <a:pt x="705" y="187"/>
                    </a:cubicBezTo>
                    <a:cubicBezTo>
                      <a:pt x="703" y="189"/>
                      <a:pt x="701" y="190"/>
                      <a:pt x="699" y="189"/>
                    </a:cubicBezTo>
                    <a:cubicBezTo>
                      <a:pt x="705" y="180"/>
                      <a:pt x="710" y="170"/>
                      <a:pt x="713" y="159"/>
                    </a:cubicBezTo>
                    <a:cubicBezTo>
                      <a:pt x="712" y="161"/>
                      <a:pt x="711" y="163"/>
                      <a:pt x="709" y="165"/>
                    </a:cubicBezTo>
                    <a:cubicBezTo>
                      <a:pt x="705" y="173"/>
                      <a:pt x="701" y="181"/>
                      <a:pt x="697" y="188"/>
                    </a:cubicBezTo>
                    <a:cubicBezTo>
                      <a:pt x="696" y="190"/>
                      <a:pt x="695" y="190"/>
                      <a:pt x="693" y="190"/>
                    </a:cubicBezTo>
                    <a:cubicBezTo>
                      <a:pt x="693" y="190"/>
                      <a:pt x="693" y="189"/>
                      <a:pt x="693" y="189"/>
                    </a:cubicBezTo>
                    <a:cubicBezTo>
                      <a:pt x="696" y="180"/>
                      <a:pt x="701" y="172"/>
                      <a:pt x="703" y="163"/>
                    </a:cubicBezTo>
                    <a:cubicBezTo>
                      <a:pt x="705" y="158"/>
                      <a:pt x="708" y="153"/>
                      <a:pt x="708" y="147"/>
                    </a:cubicBezTo>
                    <a:cubicBezTo>
                      <a:pt x="708" y="140"/>
                      <a:pt x="709" y="134"/>
                      <a:pt x="710" y="127"/>
                    </a:cubicBezTo>
                    <a:cubicBezTo>
                      <a:pt x="710" y="121"/>
                      <a:pt x="710" y="115"/>
                      <a:pt x="711" y="109"/>
                    </a:cubicBezTo>
                    <a:cubicBezTo>
                      <a:pt x="711" y="100"/>
                      <a:pt x="711" y="91"/>
                      <a:pt x="711" y="81"/>
                    </a:cubicBezTo>
                    <a:cubicBezTo>
                      <a:pt x="711" y="75"/>
                      <a:pt x="710" y="68"/>
                      <a:pt x="710" y="61"/>
                    </a:cubicBezTo>
                    <a:cubicBezTo>
                      <a:pt x="709" y="51"/>
                      <a:pt x="707" y="40"/>
                      <a:pt x="704" y="30"/>
                    </a:cubicBezTo>
                    <a:cubicBezTo>
                      <a:pt x="703" y="26"/>
                      <a:pt x="701" y="22"/>
                      <a:pt x="700" y="17"/>
                    </a:cubicBezTo>
                    <a:cubicBezTo>
                      <a:pt x="702" y="17"/>
                      <a:pt x="703" y="17"/>
                      <a:pt x="705" y="16"/>
                    </a:cubicBezTo>
                    <a:close/>
                    <a:moveTo>
                      <a:pt x="716" y="175"/>
                    </a:moveTo>
                    <a:cubicBezTo>
                      <a:pt x="715" y="179"/>
                      <a:pt x="714" y="182"/>
                      <a:pt x="712" y="185"/>
                    </a:cubicBezTo>
                    <a:cubicBezTo>
                      <a:pt x="711" y="189"/>
                      <a:pt x="711" y="189"/>
                      <a:pt x="707" y="189"/>
                    </a:cubicBezTo>
                    <a:cubicBezTo>
                      <a:pt x="709" y="184"/>
                      <a:pt x="712" y="180"/>
                      <a:pt x="715" y="175"/>
                    </a:cubicBezTo>
                    <a:cubicBezTo>
                      <a:pt x="715" y="175"/>
                      <a:pt x="715" y="175"/>
                      <a:pt x="716" y="175"/>
                    </a:cubicBezTo>
                    <a:close/>
                    <a:moveTo>
                      <a:pt x="681" y="26"/>
                    </a:moveTo>
                    <a:cubicBezTo>
                      <a:pt x="682" y="30"/>
                      <a:pt x="683" y="34"/>
                      <a:pt x="683" y="37"/>
                    </a:cubicBezTo>
                    <a:cubicBezTo>
                      <a:pt x="683" y="39"/>
                      <a:pt x="683" y="40"/>
                      <a:pt x="685" y="41"/>
                    </a:cubicBezTo>
                    <a:cubicBezTo>
                      <a:pt x="687" y="35"/>
                      <a:pt x="685" y="29"/>
                      <a:pt x="682" y="23"/>
                    </a:cubicBezTo>
                    <a:cubicBezTo>
                      <a:pt x="685" y="22"/>
                      <a:pt x="688" y="21"/>
                      <a:pt x="691" y="20"/>
                    </a:cubicBezTo>
                    <a:cubicBezTo>
                      <a:pt x="692" y="23"/>
                      <a:pt x="693" y="26"/>
                      <a:pt x="694" y="28"/>
                    </a:cubicBezTo>
                    <a:cubicBezTo>
                      <a:pt x="695" y="31"/>
                      <a:pt x="694" y="34"/>
                      <a:pt x="697" y="36"/>
                    </a:cubicBezTo>
                    <a:cubicBezTo>
                      <a:pt x="699" y="30"/>
                      <a:pt x="695" y="25"/>
                      <a:pt x="695" y="19"/>
                    </a:cubicBezTo>
                    <a:cubicBezTo>
                      <a:pt x="696" y="20"/>
                      <a:pt x="696" y="20"/>
                      <a:pt x="697" y="21"/>
                    </a:cubicBezTo>
                    <a:cubicBezTo>
                      <a:pt x="699" y="27"/>
                      <a:pt x="701" y="33"/>
                      <a:pt x="703" y="40"/>
                    </a:cubicBezTo>
                    <a:cubicBezTo>
                      <a:pt x="704" y="47"/>
                      <a:pt x="706" y="55"/>
                      <a:pt x="706" y="64"/>
                    </a:cubicBezTo>
                    <a:cubicBezTo>
                      <a:pt x="706" y="74"/>
                      <a:pt x="708" y="84"/>
                      <a:pt x="708" y="95"/>
                    </a:cubicBezTo>
                    <a:cubicBezTo>
                      <a:pt x="708" y="105"/>
                      <a:pt x="707" y="114"/>
                      <a:pt x="706" y="124"/>
                    </a:cubicBezTo>
                    <a:cubicBezTo>
                      <a:pt x="706" y="127"/>
                      <a:pt x="706" y="130"/>
                      <a:pt x="705" y="133"/>
                    </a:cubicBezTo>
                    <a:cubicBezTo>
                      <a:pt x="705" y="140"/>
                      <a:pt x="704" y="146"/>
                      <a:pt x="703" y="152"/>
                    </a:cubicBezTo>
                    <a:cubicBezTo>
                      <a:pt x="702" y="158"/>
                      <a:pt x="699" y="164"/>
                      <a:pt x="697" y="170"/>
                    </a:cubicBezTo>
                    <a:cubicBezTo>
                      <a:pt x="695" y="177"/>
                      <a:pt x="692" y="182"/>
                      <a:pt x="689" y="188"/>
                    </a:cubicBezTo>
                    <a:cubicBezTo>
                      <a:pt x="688" y="191"/>
                      <a:pt x="688" y="191"/>
                      <a:pt x="684" y="191"/>
                    </a:cubicBezTo>
                    <a:cubicBezTo>
                      <a:pt x="687" y="185"/>
                      <a:pt x="689" y="180"/>
                      <a:pt x="691" y="174"/>
                    </a:cubicBezTo>
                    <a:cubicBezTo>
                      <a:pt x="692" y="169"/>
                      <a:pt x="696" y="164"/>
                      <a:pt x="696" y="158"/>
                    </a:cubicBezTo>
                    <a:cubicBezTo>
                      <a:pt x="693" y="163"/>
                      <a:pt x="691" y="167"/>
                      <a:pt x="689" y="172"/>
                    </a:cubicBezTo>
                    <a:cubicBezTo>
                      <a:pt x="687" y="178"/>
                      <a:pt x="684" y="184"/>
                      <a:pt x="682" y="190"/>
                    </a:cubicBezTo>
                    <a:cubicBezTo>
                      <a:pt x="681" y="192"/>
                      <a:pt x="679" y="193"/>
                      <a:pt x="676" y="193"/>
                    </a:cubicBezTo>
                    <a:cubicBezTo>
                      <a:pt x="678" y="186"/>
                      <a:pt x="684" y="182"/>
                      <a:pt x="684" y="174"/>
                    </a:cubicBezTo>
                    <a:cubicBezTo>
                      <a:pt x="684" y="175"/>
                      <a:pt x="683" y="175"/>
                      <a:pt x="683" y="175"/>
                    </a:cubicBezTo>
                    <a:cubicBezTo>
                      <a:pt x="680" y="181"/>
                      <a:pt x="677" y="186"/>
                      <a:pt x="675" y="191"/>
                    </a:cubicBezTo>
                    <a:cubicBezTo>
                      <a:pt x="674" y="193"/>
                      <a:pt x="673" y="195"/>
                      <a:pt x="671" y="194"/>
                    </a:cubicBezTo>
                    <a:cubicBezTo>
                      <a:pt x="672" y="189"/>
                      <a:pt x="674" y="184"/>
                      <a:pt x="676" y="180"/>
                    </a:cubicBezTo>
                    <a:cubicBezTo>
                      <a:pt x="676" y="179"/>
                      <a:pt x="675" y="179"/>
                      <a:pt x="675" y="179"/>
                    </a:cubicBezTo>
                    <a:cubicBezTo>
                      <a:pt x="674" y="180"/>
                      <a:pt x="674" y="181"/>
                      <a:pt x="673" y="181"/>
                    </a:cubicBezTo>
                    <a:cubicBezTo>
                      <a:pt x="672" y="185"/>
                      <a:pt x="670" y="189"/>
                      <a:pt x="669" y="192"/>
                    </a:cubicBezTo>
                    <a:cubicBezTo>
                      <a:pt x="668" y="194"/>
                      <a:pt x="668" y="196"/>
                      <a:pt x="665" y="195"/>
                    </a:cubicBezTo>
                    <a:cubicBezTo>
                      <a:pt x="666" y="193"/>
                      <a:pt x="667" y="191"/>
                      <a:pt x="667" y="189"/>
                    </a:cubicBezTo>
                    <a:cubicBezTo>
                      <a:pt x="670" y="181"/>
                      <a:pt x="673" y="173"/>
                      <a:pt x="675" y="165"/>
                    </a:cubicBezTo>
                    <a:cubicBezTo>
                      <a:pt x="678" y="153"/>
                      <a:pt x="680" y="141"/>
                      <a:pt x="683" y="129"/>
                    </a:cubicBezTo>
                    <a:cubicBezTo>
                      <a:pt x="684" y="123"/>
                      <a:pt x="685" y="116"/>
                      <a:pt x="685" y="110"/>
                    </a:cubicBezTo>
                    <a:cubicBezTo>
                      <a:pt x="685" y="97"/>
                      <a:pt x="684" y="84"/>
                      <a:pt x="684" y="71"/>
                    </a:cubicBezTo>
                    <a:cubicBezTo>
                      <a:pt x="684" y="60"/>
                      <a:pt x="681" y="49"/>
                      <a:pt x="679" y="39"/>
                    </a:cubicBezTo>
                    <a:cubicBezTo>
                      <a:pt x="678" y="34"/>
                      <a:pt x="677" y="29"/>
                      <a:pt x="675" y="24"/>
                    </a:cubicBezTo>
                    <a:cubicBezTo>
                      <a:pt x="678" y="23"/>
                      <a:pt x="680" y="24"/>
                      <a:pt x="681" y="26"/>
                    </a:cubicBezTo>
                    <a:close/>
                    <a:moveTo>
                      <a:pt x="664" y="27"/>
                    </a:moveTo>
                    <a:cubicBezTo>
                      <a:pt x="666" y="30"/>
                      <a:pt x="663" y="34"/>
                      <a:pt x="666" y="37"/>
                    </a:cubicBezTo>
                    <a:cubicBezTo>
                      <a:pt x="667" y="33"/>
                      <a:pt x="667" y="30"/>
                      <a:pt x="667" y="27"/>
                    </a:cubicBezTo>
                    <a:cubicBezTo>
                      <a:pt x="668" y="27"/>
                      <a:pt x="670" y="27"/>
                      <a:pt x="671" y="26"/>
                    </a:cubicBezTo>
                    <a:cubicBezTo>
                      <a:pt x="672" y="30"/>
                      <a:pt x="674" y="34"/>
                      <a:pt x="675" y="38"/>
                    </a:cubicBezTo>
                    <a:cubicBezTo>
                      <a:pt x="676" y="42"/>
                      <a:pt x="676" y="46"/>
                      <a:pt x="677" y="50"/>
                    </a:cubicBezTo>
                    <a:cubicBezTo>
                      <a:pt x="679" y="60"/>
                      <a:pt x="680" y="70"/>
                      <a:pt x="680" y="80"/>
                    </a:cubicBezTo>
                    <a:cubicBezTo>
                      <a:pt x="680" y="86"/>
                      <a:pt x="680" y="92"/>
                      <a:pt x="680" y="97"/>
                    </a:cubicBezTo>
                    <a:cubicBezTo>
                      <a:pt x="681" y="108"/>
                      <a:pt x="680" y="118"/>
                      <a:pt x="678" y="129"/>
                    </a:cubicBezTo>
                    <a:cubicBezTo>
                      <a:pt x="677" y="139"/>
                      <a:pt x="674" y="149"/>
                      <a:pt x="672" y="159"/>
                    </a:cubicBezTo>
                    <a:cubicBezTo>
                      <a:pt x="671" y="164"/>
                      <a:pt x="670" y="168"/>
                      <a:pt x="669" y="173"/>
                    </a:cubicBezTo>
                    <a:cubicBezTo>
                      <a:pt x="667" y="180"/>
                      <a:pt x="664" y="186"/>
                      <a:pt x="662" y="193"/>
                    </a:cubicBezTo>
                    <a:cubicBezTo>
                      <a:pt x="660" y="197"/>
                      <a:pt x="658" y="198"/>
                      <a:pt x="653" y="197"/>
                    </a:cubicBezTo>
                    <a:cubicBezTo>
                      <a:pt x="657" y="188"/>
                      <a:pt x="662" y="180"/>
                      <a:pt x="662" y="169"/>
                    </a:cubicBezTo>
                    <a:cubicBezTo>
                      <a:pt x="661" y="170"/>
                      <a:pt x="661" y="171"/>
                      <a:pt x="660" y="171"/>
                    </a:cubicBezTo>
                    <a:cubicBezTo>
                      <a:pt x="657" y="179"/>
                      <a:pt x="654" y="188"/>
                      <a:pt x="651" y="196"/>
                    </a:cubicBezTo>
                    <a:cubicBezTo>
                      <a:pt x="651" y="197"/>
                      <a:pt x="649" y="198"/>
                      <a:pt x="648" y="199"/>
                    </a:cubicBezTo>
                    <a:cubicBezTo>
                      <a:pt x="644" y="200"/>
                      <a:pt x="640" y="200"/>
                      <a:pt x="636" y="201"/>
                    </a:cubicBezTo>
                    <a:cubicBezTo>
                      <a:pt x="637" y="198"/>
                      <a:pt x="638" y="196"/>
                      <a:pt x="639" y="194"/>
                    </a:cubicBezTo>
                    <a:cubicBezTo>
                      <a:pt x="643" y="183"/>
                      <a:pt x="648" y="172"/>
                      <a:pt x="650" y="161"/>
                    </a:cubicBezTo>
                    <a:cubicBezTo>
                      <a:pt x="652" y="155"/>
                      <a:pt x="653" y="149"/>
                      <a:pt x="654" y="143"/>
                    </a:cubicBezTo>
                    <a:cubicBezTo>
                      <a:pt x="656" y="132"/>
                      <a:pt x="658" y="120"/>
                      <a:pt x="660" y="108"/>
                    </a:cubicBezTo>
                    <a:cubicBezTo>
                      <a:pt x="662" y="98"/>
                      <a:pt x="663" y="87"/>
                      <a:pt x="664" y="77"/>
                    </a:cubicBezTo>
                    <a:cubicBezTo>
                      <a:pt x="666" y="65"/>
                      <a:pt x="665" y="53"/>
                      <a:pt x="662" y="41"/>
                    </a:cubicBezTo>
                    <a:cubicBezTo>
                      <a:pt x="661" y="37"/>
                      <a:pt x="660" y="32"/>
                      <a:pt x="658" y="28"/>
                    </a:cubicBezTo>
                    <a:cubicBezTo>
                      <a:pt x="660" y="27"/>
                      <a:pt x="662" y="27"/>
                      <a:pt x="664" y="27"/>
                    </a:cubicBezTo>
                    <a:close/>
                    <a:moveTo>
                      <a:pt x="641" y="97"/>
                    </a:moveTo>
                    <a:cubicBezTo>
                      <a:pt x="641" y="90"/>
                      <a:pt x="642" y="83"/>
                      <a:pt x="643" y="76"/>
                    </a:cubicBezTo>
                    <a:cubicBezTo>
                      <a:pt x="643" y="73"/>
                      <a:pt x="642" y="70"/>
                      <a:pt x="643" y="67"/>
                    </a:cubicBezTo>
                    <a:cubicBezTo>
                      <a:pt x="645" y="57"/>
                      <a:pt x="644" y="48"/>
                      <a:pt x="642" y="38"/>
                    </a:cubicBezTo>
                    <a:cubicBezTo>
                      <a:pt x="642" y="35"/>
                      <a:pt x="641" y="32"/>
                      <a:pt x="641" y="28"/>
                    </a:cubicBezTo>
                    <a:cubicBezTo>
                      <a:pt x="641" y="28"/>
                      <a:pt x="641" y="28"/>
                      <a:pt x="642" y="27"/>
                    </a:cubicBezTo>
                    <a:cubicBezTo>
                      <a:pt x="643" y="27"/>
                      <a:pt x="644" y="27"/>
                      <a:pt x="645" y="27"/>
                    </a:cubicBezTo>
                    <a:cubicBezTo>
                      <a:pt x="647" y="33"/>
                      <a:pt x="646" y="38"/>
                      <a:pt x="649" y="43"/>
                    </a:cubicBezTo>
                    <a:cubicBezTo>
                      <a:pt x="650" y="38"/>
                      <a:pt x="648" y="33"/>
                      <a:pt x="648" y="28"/>
                    </a:cubicBezTo>
                    <a:cubicBezTo>
                      <a:pt x="650" y="28"/>
                      <a:pt x="652" y="28"/>
                      <a:pt x="653" y="28"/>
                    </a:cubicBezTo>
                    <a:cubicBezTo>
                      <a:pt x="655" y="33"/>
                      <a:pt x="657" y="38"/>
                      <a:pt x="658" y="43"/>
                    </a:cubicBezTo>
                    <a:cubicBezTo>
                      <a:pt x="659" y="53"/>
                      <a:pt x="661" y="63"/>
                      <a:pt x="660" y="73"/>
                    </a:cubicBezTo>
                    <a:cubicBezTo>
                      <a:pt x="660" y="76"/>
                      <a:pt x="659" y="79"/>
                      <a:pt x="659" y="83"/>
                    </a:cubicBezTo>
                    <a:cubicBezTo>
                      <a:pt x="658" y="90"/>
                      <a:pt x="657" y="97"/>
                      <a:pt x="656" y="105"/>
                    </a:cubicBezTo>
                    <a:cubicBezTo>
                      <a:pt x="655" y="111"/>
                      <a:pt x="653" y="118"/>
                      <a:pt x="652" y="125"/>
                    </a:cubicBezTo>
                    <a:cubicBezTo>
                      <a:pt x="651" y="131"/>
                      <a:pt x="651" y="138"/>
                      <a:pt x="649" y="144"/>
                    </a:cubicBezTo>
                    <a:cubicBezTo>
                      <a:pt x="646" y="155"/>
                      <a:pt x="645" y="166"/>
                      <a:pt x="641" y="176"/>
                    </a:cubicBezTo>
                    <a:cubicBezTo>
                      <a:pt x="638" y="182"/>
                      <a:pt x="636" y="189"/>
                      <a:pt x="633" y="196"/>
                    </a:cubicBezTo>
                    <a:cubicBezTo>
                      <a:pt x="632" y="198"/>
                      <a:pt x="630" y="201"/>
                      <a:pt x="628" y="204"/>
                    </a:cubicBezTo>
                    <a:cubicBezTo>
                      <a:pt x="629" y="196"/>
                      <a:pt x="633" y="189"/>
                      <a:pt x="634" y="182"/>
                    </a:cubicBezTo>
                    <a:cubicBezTo>
                      <a:pt x="633" y="183"/>
                      <a:pt x="632" y="185"/>
                      <a:pt x="631" y="186"/>
                    </a:cubicBezTo>
                    <a:cubicBezTo>
                      <a:pt x="629" y="192"/>
                      <a:pt x="627" y="197"/>
                      <a:pt x="625" y="203"/>
                    </a:cubicBezTo>
                    <a:cubicBezTo>
                      <a:pt x="624" y="206"/>
                      <a:pt x="622" y="207"/>
                      <a:pt x="619" y="207"/>
                    </a:cubicBezTo>
                    <a:cubicBezTo>
                      <a:pt x="626" y="192"/>
                      <a:pt x="632" y="178"/>
                      <a:pt x="634" y="162"/>
                    </a:cubicBezTo>
                    <a:cubicBezTo>
                      <a:pt x="633" y="165"/>
                      <a:pt x="632" y="167"/>
                      <a:pt x="631" y="170"/>
                    </a:cubicBezTo>
                    <a:cubicBezTo>
                      <a:pt x="629" y="175"/>
                      <a:pt x="627" y="181"/>
                      <a:pt x="624" y="187"/>
                    </a:cubicBezTo>
                    <a:cubicBezTo>
                      <a:pt x="622" y="193"/>
                      <a:pt x="619" y="200"/>
                      <a:pt x="616" y="206"/>
                    </a:cubicBezTo>
                    <a:cubicBezTo>
                      <a:pt x="616" y="208"/>
                      <a:pt x="615" y="209"/>
                      <a:pt x="612" y="208"/>
                    </a:cubicBezTo>
                    <a:cubicBezTo>
                      <a:pt x="613" y="207"/>
                      <a:pt x="614" y="205"/>
                      <a:pt x="614" y="204"/>
                    </a:cubicBezTo>
                    <a:cubicBezTo>
                      <a:pt x="619" y="195"/>
                      <a:pt x="623" y="186"/>
                      <a:pt x="625" y="177"/>
                    </a:cubicBezTo>
                    <a:cubicBezTo>
                      <a:pt x="628" y="167"/>
                      <a:pt x="631" y="157"/>
                      <a:pt x="633" y="147"/>
                    </a:cubicBezTo>
                    <a:cubicBezTo>
                      <a:pt x="635" y="141"/>
                      <a:pt x="636" y="135"/>
                      <a:pt x="637" y="129"/>
                    </a:cubicBezTo>
                    <a:cubicBezTo>
                      <a:pt x="639" y="119"/>
                      <a:pt x="640" y="108"/>
                      <a:pt x="641" y="97"/>
                    </a:cubicBezTo>
                    <a:close/>
                    <a:moveTo>
                      <a:pt x="600" y="100"/>
                    </a:moveTo>
                    <a:cubicBezTo>
                      <a:pt x="601" y="96"/>
                      <a:pt x="600" y="92"/>
                      <a:pt x="600" y="89"/>
                    </a:cubicBezTo>
                    <a:cubicBezTo>
                      <a:pt x="600" y="82"/>
                      <a:pt x="601" y="76"/>
                      <a:pt x="602" y="69"/>
                    </a:cubicBezTo>
                    <a:cubicBezTo>
                      <a:pt x="602" y="66"/>
                      <a:pt x="602" y="63"/>
                      <a:pt x="603" y="59"/>
                    </a:cubicBezTo>
                    <a:cubicBezTo>
                      <a:pt x="603" y="50"/>
                      <a:pt x="603" y="40"/>
                      <a:pt x="603" y="30"/>
                    </a:cubicBezTo>
                    <a:cubicBezTo>
                      <a:pt x="603" y="28"/>
                      <a:pt x="603" y="25"/>
                      <a:pt x="604" y="23"/>
                    </a:cubicBezTo>
                    <a:cubicBezTo>
                      <a:pt x="605" y="24"/>
                      <a:pt x="605" y="24"/>
                      <a:pt x="605" y="24"/>
                    </a:cubicBezTo>
                    <a:cubicBezTo>
                      <a:pt x="606" y="25"/>
                      <a:pt x="606" y="26"/>
                      <a:pt x="606" y="27"/>
                    </a:cubicBezTo>
                    <a:cubicBezTo>
                      <a:pt x="607" y="33"/>
                      <a:pt x="607" y="39"/>
                      <a:pt x="606" y="46"/>
                    </a:cubicBezTo>
                    <a:cubicBezTo>
                      <a:pt x="605" y="48"/>
                      <a:pt x="605" y="50"/>
                      <a:pt x="606" y="53"/>
                    </a:cubicBezTo>
                    <a:cubicBezTo>
                      <a:pt x="609" y="43"/>
                      <a:pt x="610" y="33"/>
                      <a:pt x="608" y="22"/>
                    </a:cubicBezTo>
                    <a:cubicBezTo>
                      <a:pt x="610" y="22"/>
                      <a:pt x="611" y="22"/>
                      <a:pt x="611" y="22"/>
                    </a:cubicBezTo>
                    <a:cubicBezTo>
                      <a:pt x="613" y="27"/>
                      <a:pt x="611" y="31"/>
                      <a:pt x="614" y="36"/>
                    </a:cubicBezTo>
                    <a:cubicBezTo>
                      <a:pt x="615" y="33"/>
                      <a:pt x="615" y="30"/>
                      <a:pt x="615" y="27"/>
                    </a:cubicBezTo>
                    <a:cubicBezTo>
                      <a:pt x="614" y="26"/>
                      <a:pt x="615" y="24"/>
                      <a:pt x="615" y="22"/>
                    </a:cubicBezTo>
                    <a:cubicBezTo>
                      <a:pt x="615" y="22"/>
                      <a:pt x="616" y="21"/>
                      <a:pt x="617" y="21"/>
                    </a:cubicBezTo>
                    <a:cubicBezTo>
                      <a:pt x="618" y="26"/>
                      <a:pt x="617" y="31"/>
                      <a:pt x="619" y="37"/>
                    </a:cubicBezTo>
                    <a:cubicBezTo>
                      <a:pt x="622" y="31"/>
                      <a:pt x="620" y="26"/>
                      <a:pt x="618" y="21"/>
                    </a:cubicBezTo>
                    <a:cubicBezTo>
                      <a:pt x="620" y="20"/>
                      <a:pt x="622" y="20"/>
                      <a:pt x="623" y="20"/>
                    </a:cubicBezTo>
                    <a:cubicBezTo>
                      <a:pt x="624" y="20"/>
                      <a:pt x="624" y="21"/>
                      <a:pt x="624" y="22"/>
                    </a:cubicBezTo>
                    <a:cubicBezTo>
                      <a:pt x="626" y="31"/>
                      <a:pt x="626" y="42"/>
                      <a:pt x="626" y="52"/>
                    </a:cubicBezTo>
                    <a:cubicBezTo>
                      <a:pt x="626" y="54"/>
                      <a:pt x="626" y="56"/>
                      <a:pt x="628" y="57"/>
                    </a:cubicBezTo>
                    <a:cubicBezTo>
                      <a:pt x="630" y="44"/>
                      <a:pt x="629" y="32"/>
                      <a:pt x="627" y="19"/>
                    </a:cubicBezTo>
                    <a:cubicBezTo>
                      <a:pt x="630" y="17"/>
                      <a:pt x="633" y="16"/>
                      <a:pt x="636" y="14"/>
                    </a:cubicBezTo>
                    <a:cubicBezTo>
                      <a:pt x="636" y="17"/>
                      <a:pt x="636" y="18"/>
                      <a:pt x="636" y="20"/>
                    </a:cubicBezTo>
                    <a:cubicBezTo>
                      <a:pt x="637" y="26"/>
                      <a:pt x="636" y="32"/>
                      <a:pt x="637" y="38"/>
                    </a:cubicBezTo>
                    <a:cubicBezTo>
                      <a:pt x="639" y="45"/>
                      <a:pt x="639" y="53"/>
                      <a:pt x="639" y="61"/>
                    </a:cubicBezTo>
                    <a:cubicBezTo>
                      <a:pt x="639" y="64"/>
                      <a:pt x="638" y="67"/>
                      <a:pt x="638" y="70"/>
                    </a:cubicBezTo>
                    <a:cubicBezTo>
                      <a:pt x="638" y="74"/>
                      <a:pt x="638" y="79"/>
                      <a:pt x="637" y="84"/>
                    </a:cubicBezTo>
                    <a:cubicBezTo>
                      <a:pt x="637" y="90"/>
                      <a:pt x="635" y="96"/>
                      <a:pt x="635" y="102"/>
                    </a:cubicBezTo>
                    <a:cubicBezTo>
                      <a:pt x="635" y="117"/>
                      <a:pt x="632" y="131"/>
                      <a:pt x="629" y="145"/>
                    </a:cubicBezTo>
                    <a:cubicBezTo>
                      <a:pt x="628" y="149"/>
                      <a:pt x="627" y="152"/>
                      <a:pt x="626" y="156"/>
                    </a:cubicBezTo>
                    <a:cubicBezTo>
                      <a:pt x="625" y="161"/>
                      <a:pt x="624" y="166"/>
                      <a:pt x="622" y="171"/>
                    </a:cubicBezTo>
                    <a:cubicBezTo>
                      <a:pt x="620" y="178"/>
                      <a:pt x="618" y="185"/>
                      <a:pt x="615" y="192"/>
                    </a:cubicBezTo>
                    <a:cubicBezTo>
                      <a:pt x="612" y="198"/>
                      <a:pt x="609" y="204"/>
                      <a:pt x="606" y="210"/>
                    </a:cubicBezTo>
                    <a:cubicBezTo>
                      <a:pt x="602" y="212"/>
                      <a:pt x="597" y="213"/>
                      <a:pt x="593" y="215"/>
                    </a:cubicBezTo>
                    <a:cubicBezTo>
                      <a:pt x="595" y="208"/>
                      <a:pt x="598" y="200"/>
                      <a:pt x="600" y="193"/>
                    </a:cubicBezTo>
                    <a:cubicBezTo>
                      <a:pt x="602" y="186"/>
                      <a:pt x="605" y="178"/>
                      <a:pt x="607" y="170"/>
                    </a:cubicBezTo>
                    <a:cubicBezTo>
                      <a:pt x="608" y="167"/>
                      <a:pt x="610" y="164"/>
                      <a:pt x="608" y="160"/>
                    </a:cubicBezTo>
                    <a:cubicBezTo>
                      <a:pt x="607" y="165"/>
                      <a:pt x="605" y="169"/>
                      <a:pt x="604" y="173"/>
                    </a:cubicBezTo>
                    <a:cubicBezTo>
                      <a:pt x="599" y="186"/>
                      <a:pt x="595" y="199"/>
                      <a:pt x="592" y="212"/>
                    </a:cubicBezTo>
                    <a:cubicBezTo>
                      <a:pt x="591" y="216"/>
                      <a:pt x="589" y="218"/>
                      <a:pt x="585" y="218"/>
                    </a:cubicBezTo>
                    <a:cubicBezTo>
                      <a:pt x="588" y="209"/>
                      <a:pt x="591" y="201"/>
                      <a:pt x="593" y="192"/>
                    </a:cubicBezTo>
                    <a:cubicBezTo>
                      <a:pt x="595" y="183"/>
                      <a:pt x="598" y="175"/>
                      <a:pt x="597" y="166"/>
                    </a:cubicBezTo>
                    <a:cubicBezTo>
                      <a:pt x="596" y="168"/>
                      <a:pt x="596" y="171"/>
                      <a:pt x="595" y="173"/>
                    </a:cubicBezTo>
                    <a:cubicBezTo>
                      <a:pt x="593" y="183"/>
                      <a:pt x="590" y="193"/>
                      <a:pt x="587" y="202"/>
                    </a:cubicBezTo>
                    <a:cubicBezTo>
                      <a:pt x="586" y="207"/>
                      <a:pt x="584" y="211"/>
                      <a:pt x="583" y="216"/>
                    </a:cubicBezTo>
                    <a:cubicBezTo>
                      <a:pt x="582" y="218"/>
                      <a:pt x="581" y="221"/>
                      <a:pt x="577" y="221"/>
                    </a:cubicBezTo>
                    <a:cubicBezTo>
                      <a:pt x="579" y="216"/>
                      <a:pt x="581" y="211"/>
                      <a:pt x="582" y="207"/>
                    </a:cubicBezTo>
                    <a:cubicBezTo>
                      <a:pt x="584" y="203"/>
                      <a:pt x="586" y="199"/>
                      <a:pt x="587" y="195"/>
                    </a:cubicBezTo>
                    <a:cubicBezTo>
                      <a:pt x="589" y="186"/>
                      <a:pt x="591" y="177"/>
                      <a:pt x="593" y="168"/>
                    </a:cubicBezTo>
                    <a:cubicBezTo>
                      <a:pt x="594" y="163"/>
                      <a:pt x="595" y="157"/>
                      <a:pt x="596" y="151"/>
                    </a:cubicBezTo>
                    <a:cubicBezTo>
                      <a:pt x="596" y="149"/>
                      <a:pt x="596" y="147"/>
                      <a:pt x="597" y="145"/>
                    </a:cubicBezTo>
                    <a:cubicBezTo>
                      <a:pt x="597" y="139"/>
                      <a:pt x="599" y="133"/>
                      <a:pt x="599" y="127"/>
                    </a:cubicBezTo>
                    <a:cubicBezTo>
                      <a:pt x="600" y="118"/>
                      <a:pt x="600" y="109"/>
                      <a:pt x="600" y="100"/>
                    </a:cubicBezTo>
                    <a:close/>
                    <a:moveTo>
                      <a:pt x="559" y="46"/>
                    </a:moveTo>
                    <a:cubicBezTo>
                      <a:pt x="561" y="53"/>
                      <a:pt x="563" y="60"/>
                      <a:pt x="565" y="67"/>
                    </a:cubicBezTo>
                    <a:cubicBezTo>
                      <a:pt x="565" y="67"/>
                      <a:pt x="566" y="67"/>
                      <a:pt x="566" y="67"/>
                    </a:cubicBezTo>
                    <a:cubicBezTo>
                      <a:pt x="566" y="65"/>
                      <a:pt x="566" y="62"/>
                      <a:pt x="565" y="60"/>
                    </a:cubicBezTo>
                    <a:cubicBezTo>
                      <a:pt x="564" y="54"/>
                      <a:pt x="562" y="49"/>
                      <a:pt x="561" y="43"/>
                    </a:cubicBezTo>
                    <a:cubicBezTo>
                      <a:pt x="560" y="41"/>
                      <a:pt x="560" y="40"/>
                      <a:pt x="563" y="40"/>
                    </a:cubicBezTo>
                    <a:cubicBezTo>
                      <a:pt x="563" y="43"/>
                      <a:pt x="564" y="46"/>
                      <a:pt x="565" y="50"/>
                    </a:cubicBezTo>
                    <a:cubicBezTo>
                      <a:pt x="567" y="46"/>
                      <a:pt x="565" y="42"/>
                      <a:pt x="565" y="38"/>
                    </a:cubicBezTo>
                    <a:cubicBezTo>
                      <a:pt x="566" y="37"/>
                      <a:pt x="567" y="36"/>
                      <a:pt x="569" y="35"/>
                    </a:cubicBezTo>
                    <a:cubicBezTo>
                      <a:pt x="569" y="38"/>
                      <a:pt x="570" y="41"/>
                      <a:pt x="570" y="44"/>
                    </a:cubicBezTo>
                    <a:cubicBezTo>
                      <a:pt x="571" y="46"/>
                      <a:pt x="570" y="49"/>
                      <a:pt x="573" y="50"/>
                    </a:cubicBezTo>
                    <a:cubicBezTo>
                      <a:pt x="572" y="45"/>
                      <a:pt x="572" y="39"/>
                      <a:pt x="571" y="33"/>
                    </a:cubicBezTo>
                    <a:cubicBezTo>
                      <a:pt x="573" y="32"/>
                      <a:pt x="576" y="31"/>
                      <a:pt x="578" y="29"/>
                    </a:cubicBezTo>
                    <a:cubicBezTo>
                      <a:pt x="578" y="31"/>
                      <a:pt x="579" y="33"/>
                      <a:pt x="579" y="34"/>
                    </a:cubicBezTo>
                    <a:cubicBezTo>
                      <a:pt x="579" y="36"/>
                      <a:pt x="579" y="38"/>
                      <a:pt x="582" y="39"/>
                    </a:cubicBezTo>
                    <a:cubicBezTo>
                      <a:pt x="581" y="35"/>
                      <a:pt x="581" y="31"/>
                      <a:pt x="581" y="28"/>
                    </a:cubicBezTo>
                    <a:cubicBezTo>
                      <a:pt x="584" y="27"/>
                      <a:pt x="586" y="26"/>
                      <a:pt x="589" y="24"/>
                    </a:cubicBezTo>
                    <a:cubicBezTo>
                      <a:pt x="588" y="35"/>
                      <a:pt x="590" y="45"/>
                      <a:pt x="591" y="56"/>
                    </a:cubicBezTo>
                    <a:cubicBezTo>
                      <a:pt x="593" y="53"/>
                      <a:pt x="593" y="49"/>
                      <a:pt x="593" y="45"/>
                    </a:cubicBezTo>
                    <a:cubicBezTo>
                      <a:pt x="592" y="39"/>
                      <a:pt x="592" y="34"/>
                      <a:pt x="592" y="28"/>
                    </a:cubicBezTo>
                    <a:cubicBezTo>
                      <a:pt x="592" y="23"/>
                      <a:pt x="593" y="22"/>
                      <a:pt x="598" y="23"/>
                    </a:cubicBezTo>
                    <a:cubicBezTo>
                      <a:pt x="597" y="35"/>
                      <a:pt x="597" y="47"/>
                      <a:pt x="597" y="60"/>
                    </a:cubicBezTo>
                    <a:cubicBezTo>
                      <a:pt x="597" y="63"/>
                      <a:pt x="597" y="66"/>
                      <a:pt x="597" y="69"/>
                    </a:cubicBezTo>
                    <a:cubicBezTo>
                      <a:pt x="596" y="74"/>
                      <a:pt x="596" y="80"/>
                      <a:pt x="596" y="85"/>
                    </a:cubicBezTo>
                    <a:cubicBezTo>
                      <a:pt x="595" y="89"/>
                      <a:pt x="596" y="94"/>
                      <a:pt x="596" y="98"/>
                    </a:cubicBezTo>
                    <a:cubicBezTo>
                      <a:pt x="595" y="110"/>
                      <a:pt x="594" y="121"/>
                      <a:pt x="593" y="133"/>
                    </a:cubicBezTo>
                    <a:cubicBezTo>
                      <a:pt x="593" y="140"/>
                      <a:pt x="592" y="148"/>
                      <a:pt x="591" y="155"/>
                    </a:cubicBezTo>
                    <a:cubicBezTo>
                      <a:pt x="589" y="162"/>
                      <a:pt x="587" y="170"/>
                      <a:pt x="586" y="178"/>
                    </a:cubicBezTo>
                    <a:cubicBezTo>
                      <a:pt x="583" y="191"/>
                      <a:pt x="579" y="204"/>
                      <a:pt x="573" y="216"/>
                    </a:cubicBezTo>
                    <a:cubicBezTo>
                      <a:pt x="572" y="218"/>
                      <a:pt x="571" y="220"/>
                      <a:pt x="569" y="223"/>
                    </a:cubicBezTo>
                    <a:cubicBezTo>
                      <a:pt x="569" y="223"/>
                      <a:pt x="568" y="224"/>
                      <a:pt x="566" y="225"/>
                    </a:cubicBezTo>
                    <a:cubicBezTo>
                      <a:pt x="568" y="222"/>
                      <a:pt x="569" y="220"/>
                      <a:pt x="569" y="218"/>
                    </a:cubicBezTo>
                    <a:cubicBezTo>
                      <a:pt x="574" y="208"/>
                      <a:pt x="576" y="199"/>
                      <a:pt x="578" y="189"/>
                    </a:cubicBezTo>
                    <a:cubicBezTo>
                      <a:pt x="578" y="187"/>
                      <a:pt x="578" y="185"/>
                      <a:pt x="578" y="184"/>
                    </a:cubicBezTo>
                    <a:cubicBezTo>
                      <a:pt x="575" y="193"/>
                      <a:pt x="572" y="202"/>
                      <a:pt x="569" y="211"/>
                    </a:cubicBezTo>
                    <a:cubicBezTo>
                      <a:pt x="567" y="216"/>
                      <a:pt x="565" y="220"/>
                      <a:pt x="563" y="224"/>
                    </a:cubicBezTo>
                    <a:cubicBezTo>
                      <a:pt x="562" y="225"/>
                      <a:pt x="561" y="226"/>
                      <a:pt x="560" y="227"/>
                    </a:cubicBezTo>
                    <a:cubicBezTo>
                      <a:pt x="558" y="228"/>
                      <a:pt x="556" y="229"/>
                      <a:pt x="553" y="230"/>
                    </a:cubicBezTo>
                    <a:cubicBezTo>
                      <a:pt x="554" y="226"/>
                      <a:pt x="554" y="224"/>
                      <a:pt x="555" y="221"/>
                    </a:cubicBezTo>
                    <a:cubicBezTo>
                      <a:pt x="559" y="205"/>
                      <a:pt x="563" y="190"/>
                      <a:pt x="565" y="174"/>
                    </a:cubicBezTo>
                    <a:cubicBezTo>
                      <a:pt x="567" y="161"/>
                      <a:pt x="567" y="149"/>
                      <a:pt x="567" y="136"/>
                    </a:cubicBezTo>
                    <a:cubicBezTo>
                      <a:pt x="567" y="126"/>
                      <a:pt x="567" y="116"/>
                      <a:pt x="566" y="106"/>
                    </a:cubicBezTo>
                    <a:cubicBezTo>
                      <a:pt x="566" y="99"/>
                      <a:pt x="565" y="91"/>
                      <a:pt x="564" y="83"/>
                    </a:cubicBezTo>
                    <a:cubicBezTo>
                      <a:pt x="562" y="72"/>
                      <a:pt x="560" y="61"/>
                      <a:pt x="558" y="51"/>
                    </a:cubicBezTo>
                    <a:cubicBezTo>
                      <a:pt x="558" y="49"/>
                      <a:pt x="558" y="48"/>
                      <a:pt x="558" y="46"/>
                    </a:cubicBezTo>
                    <a:cubicBezTo>
                      <a:pt x="558" y="46"/>
                      <a:pt x="558" y="46"/>
                      <a:pt x="559" y="46"/>
                    </a:cubicBezTo>
                    <a:close/>
                    <a:moveTo>
                      <a:pt x="535" y="59"/>
                    </a:moveTo>
                    <a:cubicBezTo>
                      <a:pt x="537" y="62"/>
                      <a:pt x="539" y="64"/>
                      <a:pt x="539" y="68"/>
                    </a:cubicBezTo>
                    <a:cubicBezTo>
                      <a:pt x="540" y="72"/>
                      <a:pt x="540" y="76"/>
                      <a:pt x="541" y="80"/>
                    </a:cubicBezTo>
                    <a:cubicBezTo>
                      <a:pt x="541" y="82"/>
                      <a:pt x="542" y="83"/>
                      <a:pt x="542" y="85"/>
                    </a:cubicBezTo>
                    <a:cubicBezTo>
                      <a:pt x="543" y="85"/>
                      <a:pt x="543" y="85"/>
                      <a:pt x="543" y="85"/>
                    </a:cubicBezTo>
                    <a:cubicBezTo>
                      <a:pt x="543" y="83"/>
                      <a:pt x="543" y="82"/>
                      <a:pt x="543" y="80"/>
                    </a:cubicBezTo>
                    <a:cubicBezTo>
                      <a:pt x="542" y="76"/>
                      <a:pt x="542" y="72"/>
                      <a:pt x="541" y="68"/>
                    </a:cubicBezTo>
                    <a:cubicBezTo>
                      <a:pt x="541" y="64"/>
                      <a:pt x="540" y="60"/>
                      <a:pt x="536" y="58"/>
                    </a:cubicBezTo>
                    <a:cubicBezTo>
                      <a:pt x="538" y="56"/>
                      <a:pt x="540" y="55"/>
                      <a:pt x="542" y="54"/>
                    </a:cubicBezTo>
                    <a:cubicBezTo>
                      <a:pt x="544" y="57"/>
                      <a:pt x="544" y="61"/>
                      <a:pt x="547" y="63"/>
                    </a:cubicBezTo>
                    <a:cubicBezTo>
                      <a:pt x="547" y="60"/>
                      <a:pt x="546" y="57"/>
                      <a:pt x="545" y="55"/>
                    </a:cubicBezTo>
                    <a:cubicBezTo>
                      <a:pt x="544" y="53"/>
                      <a:pt x="544" y="52"/>
                      <a:pt x="546" y="52"/>
                    </a:cubicBezTo>
                    <a:cubicBezTo>
                      <a:pt x="548" y="56"/>
                      <a:pt x="550" y="61"/>
                      <a:pt x="552" y="67"/>
                    </a:cubicBezTo>
                    <a:cubicBezTo>
                      <a:pt x="554" y="60"/>
                      <a:pt x="549" y="55"/>
                      <a:pt x="548" y="50"/>
                    </a:cubicBezTo>
                    <a:cubicBezTo>
                      <a:pt x="549" y="49"/>
                      <a:pt x="551" y="48"/>
                      <a:pt x="553" y="46"/>
                    </a:cubicBezTo>
                    <a:cubicBezTo>
                      <a:pt x="553" y="48"/>
                      <a:pt x="554" y="50"/>
                      <a:pt x="554" y="51"/>
                    </a:cubicBezTo>
                    <a:cubicBezTo>
                      <a:pt x="555" y="58"/>
                      <a:pt x="557" y="65"/>
                      <a:pt x="558" y="72"/>
                    </a:cubicBezTo>
                    <a:cubicBezTo>
                      <a:pt x="559" y="80"/>
                      <a:pt x="560" y="88"/>
                      <a:pt x="561" y="95"/>
                    </a:cubicBezTo>
                    <a:cubicBezTo>
                      <a:pt x="562" y="103"/>
                      <a:pt x="563" y="110"/>
                      <a:pt x="562" y="117"/>
                    </a:cubicBezTo>
                    <a:cubicBezTo>
                      <a:pt x="562" y="132"/>
                      <a:pt x="564" y="147"/>
                      <a:pt x="562" y="162"/>
                    </a:cubicBezTo>
                    <a:cubicBezTo>
                      <a:pt x="561" y="170"/>
                      <a:pt x="560" y="178"/>
                      <a:pt x="559" y="186"/>
                    </a:cubicBezTo>
                    <a:cubicBezTo>
                      <a:pt x="558" y="192"/>
                      <a:pt x="556" y="199"/>
                      <a:pt x="555" y="205"/>
                    </a:cubicBezTo>
                    <a:cubicBezTo>
                      <a:pt x="552" y="214"/>
                      <a:pt x="550" y="223"/>
                      <a:pt x="548" y="232"/>
                    </a:cubicBezTo>
                    <a:cubicBezTo>
                      <a:pt x="546" y="233"/>
                      <a:pt x="543" y="234"/>
                      <a:pt x="540" y="236"/>
                    </a:cubicBezTo>
                    <a:cubicBezTo>
                      <a:pt x="544" y="225"/>
                      <a:pt x="548" y="215"/>
                      <a:pt x="548" y="204"/>
                    </a:cubicBezTo>
                    <a:cubicBezTo>
                      <a:pt x="546" y="210"/>
                      <a:pt x="544" y="217"/>
                      <a:pt x="542" y="224"/>
                    </a:cubicBezTo>
                    <a:cubicBezTo>
                      <a:pt x="540" y="228"/>
                      <a:pt x="539" y="232"/>
                      <a:pt x="537" y="235"/>
                    </a:cubicBezTo>
                    <a:cubicBezTo>
                      <a:pt x="537" y="236"/>
                      <a:pt x="536" y="237"/>
                      <a:pt x="535" y="238"/>
                    </a:cubicBezTo>
                    <a:cubicBezTo>
                      <a:pt x="533" y="239"/>
                      <a:pt x="531" y="240"/>
                      <a:pt x="527" y="241"/>
                    </a:cubicBezTo>
                    <a:cubicBezTo>
                      <a:pt x="529" y="238"/>
                      <a:pt x="530" y="237"/>
                      <a:pt x="530" y="235"/>
                    </a:cubicBezTo>
                    <a:cubicBezTo>
                      <a:pt x="536" y="223"/>
                      <a:pt x="538" y="210"/>
                      <a:pt x="539" y="197"/>
                    </a:cubicBezTo>
                    <a:cubicBezTo>
                      <a:pt x="540" y="182"/>
                      <a:pt x="540" y="166"/>
                      <a:pt x="540" y="150"/>
                    </a:cubicBezTo>
                    <a:cubicBezTo>
                      <a:pt x="540" y="137"/>
                      <a:pt x="540" y="124"/>
                      <a:pt x="539" y="111"/>
                    </a:cubicBezTo>
                    <a:cubicBezTo>
                      <a:pt x="538" y="101"/>
                      <a:pt x="536" y="91"/>
                      <a:pt x="535" y="80"/>
                    </a:cubicBezTo>
                    <a:cubicBezTo>
                      <a:pt x="534" y="75"/>
                      <a:pt x="533" y="69"/>
                      <a:pt x="533" y="64"/>
                    </a:cubicBezTo>
                    <a:cubicBezTo>
                      <a:pt x="532" y="62"/>
                      <a:pt x="532" y="60"/>
                      <a:pt x="535" y="59"/>
                    </a:cubicBezTo>
                    <a:close/>
                    <a:moveTo>
                      <a:pt x="501" y="85"/>
                    </a:moveTo>
                    <a:cubicBezTo>
                      <a:pt x="504" y="93"/>
                      <a:pt x="506" y="102"/>
                      <a:pt x="509" y="111"/>
                    </a:cubicBezTo>
                    <a:cubicBezTo>
                      <a:pt x="509" y="111"/>
                      <a:pt x="509" y="111"/>
                      <a:pt x="510" y="111"/>
                    </a:cubicBezTo>
                    <a:cubicBezTo>
                      <a:pt x="509" y="100"/>
                      <a:pt x="505" y="90"/>
                      <a:pt x="502" y="79"/>
                    </a:cubicBezTo>
                    <a:cubicBezTo>
                      <a:pt x="506" y="77"/>
                      <a:pt x="509" y="75"/>
                      <a:pt x="513" y="73"/>
                    </a:cubicBezTo>
                    <a:cubicBezTo>
                      <a:pt x="514" y="77"/>
                      <a:pt x="516" y="80"/>
                      <a:pt x="517" y="83"/>
                    </a:cubicBezTo>
                    <a:cubicBezTo>
                      <a:pt x="517" y="83"/>
                      <a:pt x="518" y="83"/>
                      <a:pt x="518" y="83"/>
                    </a:cubicBezTo>
                    <a:cubicBezTo>
                      <a:pt x="517" y="80"/>
                      <a:pt x="517" y="78"/>
                      <a:pt x="516" y="75"/>
                    </a:cubicBezTo>
                    <a:cubicBezTo>
                      <a:pt x="515" y="72"/>
                      <a:pt x="515" y="72"/>
                      <a:pt x="518" y="71"/>
                    </a:cubicBezTo>
                    <a:cubicBezTo>
                      <a:pt x="520" y="75"/>
                      <a:pt x="521" y="79"/>
                      <a:pt x="522" y="84"/>
                    </a:cubicBezTo>
                    <a:cubicBezTo>
                      <a:pt x="524" y="78"/>
                      <a:pt x="522" y="73"/>
                      <a:pt x="520" y="69"/>
                    </a:cubicBezTo>
                    <a:cubicBezTo>
                      <a:pt x="523" y="67"/>
                      <a:pt x="525" y="66"/>
                      <a:pt x="527" y="64"/>
                    </a:cubicBezTo>
                    <a:cubicBezTo>
                      <a:pt x="528" y="66"/>
                      <a:pt x="528" y="67"/>
                      <a:pt x="528" y="67"/>
                    </a:cubicBezTo>
                    <a:cubicBezTo>
                      <a:pt x="529" y="75"/>
                      <a:pt x="531" y="83"/>
                      <a:pt x="532" y="91"/>
                    </a:cubicBezTo>
                    <a:cubicBezTo>
                      <a:pt x="533" y="101"/>
                      <a:pt x="534" y="110"/>
                      <a:pt x="535" y="119"/>
                    </a:cubicBezTo>
                    <a:cubicBezTo>
                      <a:pt x="535" y="131"/>
                      <a:pt x="534" y="143"/>
                      <a:pt x="534" y="155"/>
                    </a:cubicBezTo>
                    <a:cubicBezTo>
                      <a:pt x="534" y="162"/>
                      <a:pt x="534" y="168"/>
                      <a:pt x="534" y="175"/>
                    </a:cubicBezTo>
                    <a:cubicBezTo>
                      <a:pt x="534" y="185"/>
                      <a:pt x="535" y="196"/>
                      <a:pt x="533" y="206"/>
                    </a:cubicBezTo>
                    <a:cubicBezTo>
                      <a:pt x="532" y="216"/>
                      <a:pt x="530" y="225"/>
                      <a:pt x="526" y="233"/>
                    </a:cubicBezTo>
                    <a:cubicBezTo>
                      <a:pt x="525" y="236"/>
                      <a:pt x="523" y="238"/>
                      <a:pt x="522" y="241"/>
                    </a:cubicBezTo>
                    <a:cubicBezTo>
                      <a:pt x="522" y="245"/>
                      <a:pt x="519" y="245"/>
                      <a:pt x="516" y="246"/>
                    </a:cubicBezTo>
                    <a:cubicBezTo>
                      <a:pt x="516" y="245"/>
                      <a:pt x="516" y="245"/>
                      <a:pt x="516" y="245"/>
                    </a:cubicBezTo>
                    <a:cubicBezTo>
                      <a:pt x="519" y="238"/>
                      <a:pt x="522" y="231"/>
                      <a:pt x="523" y="223"/>
                    </a:cubicBezTo>
                    <a:cubicBezTo>
                      <a:pt x="523" y="222"/>
                      <a:pt x="524" y="221"/>
                      <a:pt x="524" y="220"/>
                    </a:cubicBezTo>
                    <a:cubicBezTo>
                      <a:pt x="524" y="215"/>
                      <a:pt x="525" y="210"/>
                      <a:pt x="524" y="205"/>
                    </a:cubicBezTo>
                    <a:cubicBezTo>
                      <a:pt x="523" y="206"/>
                      <a:pt x="523" y="207"/>
                      <a:pt x="523" y="208"/>
                    </a:cubicBezTo>
                    <a:cubicBezTo>
                      <a:pt x="522" y="215"/>
                      <a:pt x="521" y="222"/>
                      <a:pt x="519" y="229"/>
                    </a:cubicBezTo>
                    <a:cubicBezTo>
                      <a:pt x="518" y="235"/>
                      <a:pt x="516" y="240"/>
                      <a:pt x="514" y="245"/>
                    </a:cubicBezTo>
                    <a:cubicBezTo>
                      <a:pt x="513" y="248"/>
                      <a:pt x="512" y="249"/>
                      <a:pt x="509" y="249"/>
                    </a:cubicBezTo>
                    <a:cubicBezTo>
                      <a:pt x="511" y="242"/>
                      <a:pt x="512" y="234"/>
                      <a:pt x="513" y="227"/>
                    </a:cubicBezTo>
                    <a:cubicBezTo>
                      <a:pt x="515" y="219"/>
                      <a:pt x="516" y="211"/>
                      <a:pt x="515" y="203"/>
                    </a:cubicBezTo>
                    <a:cubicBezTo>
                      <a:pt x="514" y="205"/>
                      <a:pt x="514" y="206"/>
                      <a:pt x="513" y="208"/>
                    </a:cubicBezTo>
                    <a:cubicBezTo>
                      <a:pt x="512" y="215"/>
                      <a:pt x="511" y="223"/>
                      <a:pt x="510" y="230"/>
                    </a:cubicBezTo>
                    <a:cubicBezTo>
                      <a:pt x="509" y="237"/>
                      <a:pt x="508" y="243"/>
                      <a:pt x="507" y="249"/>
                    </a:cubicBezTo>
                    <a:cubicBezTo>
                      <a:pt x="507" y="251"/>
                      <a:pt x="506" y="252"/>
                      <a:pt x="505" y="252"/>
                    </a:cubicBezTo>
                    <a:cubicBezTo>
                      <a:pt x="505" y="250"/>
                      <a:pt x="504" y="247"/>
                      <a:pt x="505" y="245"/>
                    </a:cubicBezTo>
                    <a:cubicBezTo>
                      <a:pt x="507" y="238"/>
                      <a:pt x="507" y="231"/>
                      <a:pt x="507" y="225"/>
                    </a:cubicBezTo>
                    <a:cubicBezTo>
                      <a:pt x="508" y="217"/>
                      <a:pt x="508" y="210"/>
                      <a:pt x="509" y="203"/>
                    </a:cubicBezTo>
                    <a:cubicBezTo>
                      <a:pt x="511" y="190"/>
                      <a:pt x="510" y="176"/>
                      <a:pt x="511" y="163"/>
                    </a:cubicBezTo>
                    <a:cubicBezTo>
                      <a:pt x="511" y="154"/>
                      <a:pt x="510" y="145"/>
                      <a:pt x="509" y="137"/>
                    </a:cubicBezTo>
                    <a:cubicBezTo>
                      <a:pt x="507" y="126"/>
                      <a:pt x="506" y="114"/>
                      <a:pt x="504" y="103"/>
                    </a:cubicBezTo>
                    <a:cubicBezTo>
                      <a:pt x="503" y="97"/>
                      <a:pt x="502" y="91"/>
                      <a:pt x="500" y="85"/>
                    </a:cubicBezTo>
                    <a:cubicBezTo>
                      <a:pt x="501" y="85"/>
                      <a:pt x="501" y="85"/>
                      <a:pt x="501" y="85"/>
                    </a:cubicBezTo>
                    <a:close/>
                    <a:moveTo>
                      <a:pt x="468" y="97"/>
                    </a:moveTo>
                    <a:cubicBezTo>
                      <a:pt x="471" y="109"/>
                      <a:pt x="475" y="120"/>
                      <a:pt x="478" y="131"/>
                    </a:cubicBezTo>
                    <a:cubicBezTo>
                      <a:pt x="478" y="131"/>
                      <a:pt x="479" y="131"/>
                      <a:pt x="479" y="131"/>
                    </a:cubicBezTo>
                    <a:cubicBezTo>
                      <a:pt x="478" y="119"/>
                      <a:pt x="473" y="107"/>
                      <a:pt x="469" y="96"/>
                    </a:cubicBezTo>
                    <a:cubicBezTo>
                      <a:pt x="471" y="95"/>
                      <a:pt x="473" y="94"/>
                      <a:pt x="475" y="93"/>
                    </a:cubicBezTo>
                    <a:cubicBezTo>
                      <a:pt x="476" y="95"/>
                      <a:pt x="477" y="97"/>
                      <a:pt x="478" y="100"/>
                    </a:cubicBezTo>
                    <a:cubicBezTo>
                      <a:pt x="480" y="97"/>
                      <a:pt x="477" y="95"/>
                      <a:pt x="478" y="92"/>
                    </a:cubicBezTo>
                    <a:cubicBezTo>
                      <a:pt x="479" y="91"/>
                      <a:pt x="481" y="90"/>
                      <a:pt x="483" y="89"/>
                    </a:cubicBezTo>
                    <a:cubicBezTo>
                      <a:pt x="484" y="90"/>
                      <a:pt x="485" y="91"/>
                      <a:pt x="485" y="92"/>
                    </a:cubicBezTo>
                    <a:cubicBezTo>
                      <a:pt x="486" y="93"/>
                      <a:pt x="486" y="94"/>
                      <a:pt x="487" y="95"/>
                    </a:cubicBezTo>
                    <a:cubicBezTo>
                      <a:pt x="487" y="95"/>
                      <a:pt x="488" y="95"/>
                      <a:pt x="488" y="95"/>
                    </a:cubicBezTo>
                    <a:cubicBezTo>
                      <a:pt x="487" y="92"/>
                      <a:pt x="487" y="90"/>
                      <a:pt x="486" y="87"/>
                    </a:cubicBezTo>
                    <a:cubicBezTo>
                      <a:pt x="487" y="87"/>
                      <a:pt x="488" y="87"/>
                      <a:pt x="488" y="87"/>
                    </a:cubicBezTo>
                    <a:cubicBezTo>
                      <a:pt x="489" y="89"/>
                      <a:pt x="489" y="90"/>
                      <a:pt x="490" y="91"/>
                    </a:cubicBezTo>
                    <a:cubicBezTo>
                      <a:pt x="491" y="96"/>
                      <a:pt x="492" y="102"/>
                      <a:pt x="493" y="107"/>
                    </a:cubicBezTo>
                    <a:cubicBezTo>
                      <a:pt x="493" y="108"/>
                      <a:pt x="494" y="110"/>
                      <a:pt x="494" y="111"/>
                    </a:cubicBezTo>
                    <a:cubicBezTo>
                      <a:pt x="495" y="111"/>
                      <a:pt x="495" y="111"/>
                      <a:pt x="496" y="111"/>
                    </a:cubicBezTo>
                    <a:cubicBezTo>
                      <a:pt x="495" y="107"/>
                      <a:pt x="495" y="102"/>
                      <a:pt x="494" y="98"/>
                    </a:cubicBezTo>
                    <a:cubicBezTo>
                      <a:pt x="493" y="94"/>
                      <a:pt x="491" y="90"/>
                      <a:pt x="490" y="86"/>
                    </a:cubicBezTo>
                    <a:cubicBezTo>
                      <a:pt x="491" y="85"/>
                      <a:pt x="493" y="84"/>
                      <a:pt x="494" y="84"/>
                    </a:cubicBezTo>
                    <a:cubicBezTo>
                      <a:pt x="495" y="85"/>
                      <a:pt x="495" y="85"/>
                      <a:pt x="495" y="86"/>
                    </a:cubicBezTo>
                    <a:cubicBezTo>
                      <a:pt x="497" y="96"/>
                      <a:pt x="499" y="105"/>
                      <a:pt x="501" y="115"/>
                    </a:cubicBezTo>
                    <a:cubicBezTo>
                      <a:pt x="502" y="124"/>
                      <a:pt x="504" y="133"/>
                      <a:pt x="505" y="142"/>
                    </a:cubicBezTo>
                    <a:cubicBezTo>
                      <a:pt x="506" y="154"/>
                      <a:pt x="506" y="166"/>
                      <a:pt x="506" y="178"/>
                    </a:cubicBezTo>
                    <a:cubicBezTo>
                      <a:pt x="506" y="188"/>
                      <a:pt x="505" y="198"/>
                      <a:pt x="504" y="208"/>
                    </a:cubicBezTo>
                    <a:cubicBezTo>
                      <a:pt x="503" y="222"/>
                      <a:pt x="503" y="235"/>
                      <a:pt x="500" y="248"/>
                    </a:cubicBezTo>
                    <a:cubicBezTo>
                      <a:pt x="499" y="252"/>
                      <a:pt x="499" y="257"/>
                      <a:pt x="493" y="258"/>
                    </a:cubicBezTo>
                    <a:cubicBezTo>
                      <a:pt x="493" y="253"/>
                      <a:pt x="494" y="248"/>
                      <a:pt x="494" y="243"/>
                    </a:cubicBezTo>
                    <a:cubicBezTo>
                      <a:pt x="495" y="238"/>
                      <a:pt x="494" y="233"/>
                      <a:pt x="494" y="228"/>
                    </a:cubicBezTo>
                    <a:cubicBezTo>
                      <a:pt x="494" y="223"/>
                      <a:pt x="495" y="218"/>
                      <a:pt x="493" y="213"/>
                    </a:cubicBezTo>
                    <a:cubicBezTo>
                      <a:pt x="492" y="218"/>
                      <a:pt x="492" y="224"/>
                      <a:pt x="492" y="229"/>
                    </a:cubicBezTo>
                    <a:cubicBezTo>
                      <a:pt x="491" y="238"/>
                      <a:pt x="491" y="247"/>
                      <a:pt x="490" y="256"/>
                    </a:cubicBezTo>
                    <a:cubicBezTo>
                      <a:pt x="490" y="260"/>
                      <a:pt x="488" y="262"/>
                      <a:pt x="484" y="262"/>
                    </a:cubicBezTo>
                    <a:cubicBezTo>
                      <a:pt x="487" y="250"/>
                      <a:pt x="487" y="238"/>
                      <a:pt x="486" y="226"/>
                    </a:cubicBezTo>
                    <a:cubicBezTo>
                      <a:pt x="485" y="231"/>
                      <a:pt x="484" y="235"/>
                      <a:pt x="484" y="240"/>
                    </a:cubicBezTo>
                    <a:cubicBezTo>
                      <a:pt x="484" y="247"/>
                      <a:pt x="483" y="254"/>
                      <a:pt x="481" y="262"/>
                    </a:cubicBezTo>
                    <a:cubicBezTo>
                      <a:pt x="480" y="264"/>
                      <a:pt x="479" y="266"/>
                      <a:pt x="476" y="267"/>
                    </a:cubicBezTo>
                    <a:cubicBezTo>
                      <a:pt x="476" y="263"/>
                      <a:pt x="477" y="261"/>
                      <a:pt x="477" y="259"/>
                    </a:cubicBezTo>
                    <a:cubicBezTo>
                      <a:pt x="478" y="251"/>
                      <a:pt x="480" y="244"/>
                      <a:pt x="480" y="236"/>
                    </a:cubicBezTo>
                    <a:cubicBezTo>
                      <a:pt x="481" y="224"/>
                      <a:pt x="481" y="213"/>
                      <a:pt x="480" y="201"/>
                    </a:cubicBezTo>
                    <a:cubicBezTo>
                      <a:pt x="480" y="194"/>
                      <a:pt x="479" y="186"/>
                      <a:pt x="478" y="179"/>
                    </a:cubicBezTo>
                    <a:cubicBezTo>
                      <a:pt x="477" y="169"/>
                      <a:pt x="476" y="159"/>
                      <a:pt x="474" y="149"/>
                    </a:cubicBezTo>
                    <a:cubicBezTo>
                      <a:pt x="471" y="132"/>
                      <a:pt x="469" y="115"/>
                      <a:pt x="463" y="99"/>
                    </a:cubicBezTo>
                    <a:cubicBezTo>
                      <a:pt x="464" y="98"/>
                      <a:pt x="466" y="98"/>
                      <a:pt x="468" y="97"/>
                    </a:cubicBezTo>
                    <a:close/>
                    <a:moveTo>
                      <a:pt x="440" y="111"/>
                    </a:moveTo>
                    <a:cubicBezTo>
                      <a:pt x="442" y="115"/>
                      <a:pt x="443" y="119"/>
                      <a:pt x="445" y="123"/>
                    </a:cubicBezTo>
                    <a:cubicBezTo>
                      <a:pt x="446" y="127"/>
                      <a:pt x="446" y="131"/>
                      <a:pt x="449" y="134"/>
                    </a:cubicBezTo>
                    <a:cubicBezTo>
                      <a:pt x="451" y="125"/>
                      <a:pt x="446" y="117"/>
                      <a:pt x="443" y="109"/>
                    </a:cubicBezTo>
                    <a:cubicBezTo>
                      <a:pt x="448" y="107"/>
                      <a:pt x="453" y="103"/>
                      <a:pt x="458" y="102"/>
                    </a:cubicBezTo>
                    <a:cubicBezTo>
                      <a:pt x="459" y="103"/>
                      <a:pt x="460" y="105"/>
                      <a:pt x="460" y="106"/>
                    </a:cubicBezTo>
                    <a:cubicBezTo>
                      <a:pt x="464" y="123"/>
                      <a:pt x="467" y="139"/>
                      <a:pt x="470" y="156"/>
                    </a:cubicBezTo>
                    <a:cubicBezTo>
                      <a:pt x="471" y="161"/>
                      <a:pt x="472" y="167"/>
                      <a:pt x="473" y="173"/>
                    </a:cubicBezTo>
                    <a:cubicBezTo>
                      <a:pt x="473" y="177"/>
                      <a:pt x="474" y="181"/>
                      <a:pt x="474" y="186"/>
                    </a:cubicBezTo>
                    <a:cubicBezTo>
                      <a:pt x="475" y="194"/>
                      <a:pt x="475" y="202"/>
                      <a:pt x="476" y="210"/>
                    </a:cubicBezTo>
                    <a:cubicBezTo>
                      <a:pt x="477" y="225"/>
                      <a:pt x="476" y="240"/>
                      <a:pt x="473" y="255"/>
                    </a:cubicBezTo>
                    <a:cubicBezTo>
                      <a:pt x="473" y="259"/>
                      <a:pt x="471" y="264"/>
                      <a:pt x="470" y="268"/>
                    </a:cubicBezTo>
                    <a:cubicBezTo>
                      <a:pt x="470" y="270"/>
                      <a:pt x="469" y="271"/>
                      <a:pt x="467" y="270"/>
                    </a:cubicBezTo>
                    <a:cubicBezTo>
                      <a:pt x="469" y="262"/>
                      <a:pt x="468" y="240"/>
                      <a:pt x="466" y="233"/>
                    </a:cubicBezTo>
                    <a:cubicBezTo>
                      <a:pt x="466" y="234"/>
                      <a:pt x="465" y="235"/>
                      <a:pt x="465" y="236"/>
                    </a:cubicBezTo>
                    <a:cubicBezTo>
                      <a:pt x="465" y="242"/>
                      <a:pt x="465" y="247"/>
                      <a:pt x="465" y="252"/>
                    </a:cubicBezTo>
                    <a:cubicBezTo>
                      <a:pt x="465" y="259"/>
                      <a:pt x="464" y="265"/>
                      <a:pt x="463" y="271"/>
                    </a:cubicBezTo>
                    <a:cubicBezTo>
                      <a:pt x="462" y="274"/>
                      <a:pt x="461" y="275"/>
                      <a:pt x="458" y="276"/>
                    </a:cubicBezTo>
                    <a:cubicBezTo>
                      <a:pt x="464" y="261"/>
                      <a:pt x="465" y="237"/>
                      <a:pt x="460" y="230"/>
                    </a:cubicBezTo>
                    <a:cubicBezTo>
                      <a:pt x="460" y="236"/>
                      <a:pt x="459" y="241"/>
                      <a:pt x="459" y="247"/>
                    </a:cubicBezTo>
                    <a:cubicBezTo>
                      <a:pt x="459" y="254"/>
                      <a:pt x="460" y="261"/>
                      <a:pt x="457" y="268"/>
                    </a:cubicBezTo>
                    <a:cubicBezTo>
                      <a:pt x="456" y="270"/>
                      <a:pt x="455" y="273"/>
                      <a:pt x="455" y="276"/>
                    </a:cubicBezTo>
                    <a:cubicBezTo>
                      <a:pt x="454" y="279"/>
                      <a:pt x="453" y="280"/>
                      <a:pt x="450" y="281"/>
                    </a:cubicBezTo>
                    <a:cubicBezTo>
                      <a:pt x="451" y="272"/>
                      <a:pt x="453" y="263"/>
                      <a:pt x="453" y="254"/>
                    </a:cubicBezTo>
                    <a:cubicBezTo>
                      <a:pt x="454" y="245"/>
                      <a:pt x="453" y="237"/>
                      <a:pt x="453" y="229"/>
                    </a:cubicBezTo>
                    <a:cubicBezTo>
                      <a:pt x="453" y="226"/>
                      <a:pt x="453" y="223"/>
                      <a:pt x="453" y="220"/>
                    </a:cubicBezTo>
                    <a:cubicBezTo>
                      <a:pt x="451" y="210"/>
                      <a:pt x="449" y="200"/>
                      <a:pt x="447" y="190"/>
                    </a:cubicBezTo>
                    <a:cubicBezTo>
                      <a:pt x="446" y="181"/>
                      <a:pt x="445" y="171"/>
                      <a:pt x="443" y="162"/>
                    </a:cubicBezTo>
                    <a:cubicBezTo>
                      <a:pt x="440" y="147"/>
                      <a:pt x="437" y="132"/>
                      <a:pt x="430" y="118"/>
                    </a:cubicBezTo>
                    <a:cubicBezTo>
                      <a:pt x="430" y="118"/>
                      <a:pt x="430" y="117"/>
                      <a:pt x="429" y="116"/>
                    </a:cubicBezTo>
                    <a:cubicBezTo>
                      <a:pt x="433" y="114"/>
                      <a:pt x="436" y="112"/>
                      <a:pt x="440" y="111"/>
                    </a:cubicBezTo>
                    <a:close/>
                    <a:moveTo>
                      <a:pt x="424" y="119"/>
                    </a:moveTo>
                    <a:cubicBezTo>
                      <a:pt x="425" y="120"/>
                      <a:pt x="426" y="122"/>
                      <a:pt x="427" y="123"/>
                    </a:cubicBezTo>
                    <a:cubicBezTo>
                      <a:pt x="429" y="129"/>
                      <a:pt x="431" y="135"/>
                      <a:pt x="433" y="142"/>
                    </a:cubicBezTo>
                    <a:cubicBezTo>
                      <a:pt x="435" y="151"/>
                      <a:pt x="438" y="161"/>
                      <a:pt x="439" y="170"/>
                    </a:cubicBezTo>
                    <a:cubicBezTo>
                      <a:pt x="442" y="183"/>
                      <a:pt x="444" y="196"/>
                      <a:pt x="446" y="210"/>
                    </a:cubicBezTo>
                    <a:cubicBezTo>
                      <a:pt x="446" y="215"/>
                      <a:pt x="448" y="220"/>
                      <a:pt x="448" y="226"/>
                    </a:cubicBezTo>
                    <a:cubicBezTo>
                      <a:pt x="448" y="238"/>
                      <a:pt x="449" y="251"/>
                      <a:pt x="447" y="263"/>
                    </a:cubicBezTo>
                    <a:cubicBezTo>
                      <a:pt x="446" y="270"/>
                      <a:pt x="446" y="278"/>
                      <a:pt x="444" y="285"/>
                    </a:cubicBezTo>
                    <a:cubicBezTo>
                      <a:pt x="441" y="286"/>
                      <a:pt x="439" y="287"/>
                      <a:pt x="437" y="288"/>
                    </a:cubicBezTo>
                    <a:cubicBezTo>
                      <a:pt x="438" y="280"/>
                      <a:pt x="439" y="273"/>
                      <a:pt x="439" y="265"/>
                    </a:cubicBezTo>
                    <a:cubicBezTo>
                      <a:pt x="440" y="255"/>
                      <a:pt x="438" y="245"/>
                      <a:pt x="435" y="242"/>
                    </a:cubicBezTo>
                    <a:cubicBezTo>
                      <a:pt x="435" y="246"/>
                      <a:pt x="435" y="249"/>
                      <a:pt x="435" y="252"/>
                    </a:cubicBezTo>
                    <a:cubicBezTo>
                      <a:pt x="437" y="265"/>
                      <a:pt x="436" y="277"/>
                      <a:pt x="433" y="290"/>
                    </a:cubicBezTo>
                    <a:cubicBezTo>
                      <a:pt x="432" y="292"/>
                      <a:pt x="431" y="293"/>
                      <a:pt x="428" y="293"/>
                    </a:cubicBezTo>
                    <a:cubicBezTo>
                      <a:pt x="430" y="286"/>
                      <a:pt x="431" y="278"/>
                      <a:pt x="431" y="271"/>
                    </a:cubicBezTo>
                    <a:cubicBezTo>
                      <a:pt x="431" y="257"/>
                      <a:pt x="431" y="242"/>
                      <a:pt x="431" y="228"/>
                    </a:cubicBezTo>
                    <a:cubicBezTo>
                      <a:pt x="431" y="226"/>
                      <a:pt x="430" y="223"/>
                      <a:pt x="430" y="220"/>
                    </a:cubicBezTo>
                    <a:cubicBezTo>
                      <a:pt x="429" y="213"/>
                      <a:pt x="429" y="206"/>
                      <a:pt x="427" y="199"/>
                    </a:cubicBezTo>
                    <a:cubicBezTo>
                      <a:pt x="425" y="190"/>
                      <a:pt x="424" y="180"/>
                      <a:pt x="421" y="172"/>
                    </a:cubicBezTo>
                    <a:cubicBezTo>
                      <a:pt x="418" y="166"/>
                      <a:pt x="417" y="161"/>
                      <a:pt x="415" y="155"/>
                    </a:cubicBezTo>
                    <a:cubicBezTo>
                      <a:pt x="412" y="148"/>
                      <a:pt x="409" y="141"/>
                      <a:pt x="405" y="134"/>
                    </a:cubicBezTo>
                    <a:cubicBezTo>
                      <a:pt x="405" y="133"/>
                      <a:pt x="404" y="132"/>
                      <a:pt x="404" y="130"/>
                    </a:cubicBezTo>
                    <a:cubicBezTo>
                      <a:pt x="411" y="126"/>
                      <a:pt x="417" y="123"/>
                      <a:pt x="424" y="119"/>
                    </a:cubicBezTo>
                    <a:close/>
                    <a:moveTo>
                      <a:pt x="398" y="133"/>
                    </a:moveTo>
                    <a:cubicBezTo>
                      <a:pt x="400" y="133"/>
                      <a:pt x="401" y="136"/>
                      <a:pt x="401" y="137"/>
                    </a:cubicBezTo>
                    <a:cubicBezTo>
                      <a:pt x="407" y="149"/>
                      <a:pt x="412" y="161"/>
                      <a:pt x="416" y="174"/>
                    </a:cubicBezTo>
                    <a:cubicBezTo>
                      <a:pt x="420" y="185"/>
                      <a:pt x="422" y="196"/>
                      <a:pt x="423" y="206"/>
                    </a:cubicBezTo>
                    <a:cubicBezTo>
                      <a:pt x="424" y="212"/>
                      <a:pt x="425" y="217"/>
                      <a:pt x="425" y="223"/>
                    </a:cubicBezTo>
                    <a:cubicBezTo>
                      <a:pt x="426" y="228"/>
                      <a:pt x="427" y="233"/>
                      <a:pt x="426" y="238"/>
                    </a:cubicBezTo>
                    <a:cubicBezTo>
                      <a:pt x="425" y="245"/>
                      <a:pt x="426" y="251"/>
                      <a:pt x="426" y="258"/>
                    </a:cubicBezTo>
                    <a:cubicBezTo>
                      <a:pt x="426" y="266"/>
                      <a:pt x="427" y="274"/>
                      <a:pt x="426" y="283"/>
                    </a:cubicBezTo>
                    <a:cubicBezTo>
                      <a:pt x="425" y="287"/>
                      <a:pt x="424" y="292"/>
                      <a:pt x="423" y="297"/>
                    </a:cubicBezTo>
                    <a:cubicBezTo>
                      <a:pt x="423" y="297"/>
                      <a:pt x="422" y="298"/>
                      <a:pt x="421" y="299"/>
                    </a:cubicBezTo>
                    <a:cubicBezTo>
                      <a:pt x="421" y="294"/>
                      <a:pt x="421" y="291"/>
                      <a:pt x="421" y="287"/>
                    </a:cubicBezTo>
                    <a:cubicBezTo>
                      <a:pt x="420" y="287"/>
                      <a:pt x="420" y="287"/>
                      <a:pt x="420" y="287"/>
                    </a:cubicBezTo>
                    <a:cubicBezTo>
                      <a:pt x="419" y="289"/>
                      <a:pt x="418" y="291"/>
                      <a:pt x="418" y="293"/>
                    </a:cubicBezTo>
                    <a:cubicBezTo>
                      <a:pt x="417" y="295"/>
                      <a:pt x="417" y="297"/>
                      <a:pt x="417" y="298"/>
                    </a:cubicBezTo>
                    <a:cubicBezTo>
                      <a:pt x="416" y="301"/>
                      <a:pt x="415" y="303"/>
                      <a:pt x="412" y="304"/>
                    </a:cubicBezTo>
                    <a:cubicBezTo>
                      <a:pt x="412" y="302"/>
                      <a:pt x="412" y="301"/>
                      <a:pt x="412" y="300"/>
                    </a:cubicBezTo>
                    <a:cubicBezTo>
                      <a:pt x="414" y="281"/>
                      <a:pt x="416" y="263"/>
                      <a:pt x="415" y="244"/>
                    </a:cubicBezTo>
                    <a:cubicBezTo>
                      <a:pt x="415" y="226"/>
                      <a:pt x="414" y="207"/>
                      <a:pt x="408" y="188"/>
                    </a:cubicBezTo>
                    <a:cubicBezTo>
                      <a:pt x="406" y="181"/>
                      <a:pt x="403" y="174"/>
                      <a:pt x="401" y="166"/>
                    </a:cubicBezTo>
                    <a:cubicBezTo>
                      <a:pt x="398" y="157"/>
                      <a:pt x="395" y="148"/>
                      <a:pt x="396" y="139"/>
                    </a:cubicBezTo>
                    <a:cubicBezTo>
                      <a:pt x="396" y="137"/>
                      <a:pt x="395" y="134"/>
                      <a:pt x="398" y="133"/>
                    </a:cubicBezTo>
                    <a:close/>
                    <a:moveTo>
                      <a:pt x="371" y="149"/>
                    </a:moveTo>
                    <a:cubicBezTo>
                      <a:pt x="371" y="149"/>
                      <a:pt x="372" y="147"/>
                      <a:pt x="372" y="147"/>
                    </a:cubicBezTo>
                    <a:cubicBezTo>
                      <a:pt x="375" y="145"/>
                      <a:pt x="378" y="144"/>
                      <a:pt x="381" y="143"/>
                    </a:cubicBezTo>
                    <a:cubicBezTo>
                      <a:pt x="384" y="167"/>
                      <a:pt x="384" y="167"/>
                      <a:pt x="389" y="171"/>
                    </a:cubicBezTo>
                    <a:cubicBezTo>
                      <a:pt x="389" y="170"/>
                      <a:pt x="389" y="169"/>
                      <a:pt x="388" y="168"/>
                    </a:cubicBezTo>
                    <a:cubicBezTo>
                      <a:pt x="386" y="161"/>
                      <a:pt x="385" y="154"/>
                      <a:pt x="385" y="147"/>
                    </a:cubicBezTo>
                    <a:cubicBezTo>
                      <a:pt x="384" y="140"/>
                      <a:pt x="383" y="141"/>
                      <a:pt x="391" y="137"/>
                    </a:cubicBezTo>
                    <a:cubicBezTo>
                      <a:pt x="391" y="153"/>
                      <a:pt x="396" y="167"/>
                      <a:pt x="401" y="181"/>
                    </a:cubicBezTo>
                    <a:cubicBezTo>
                      <a:pt x="402" y="183"/>
                      <a:pt x="403" y="185"/>
                      <a:pt x="403" y="188"/>
                    </a:cubicBezTo>
                    <a:cubicBezTo>
                      <a:pt x="408" y="202"/>
                      <a:pt x="409" y="216"/>
                      <a:pt x="410" y="230"/>
                    </a:cubicBezTo>
                    <a:cubicBezTo>
                      <a:pt x="413" y="254"/>
                      <a:pt x="410" y="278"/>
                      <a:pt x="408" y="303"/>
                    </a:cubicBezTo>
                    <a:cubicBezTo>
                      <a:pt x="408" y="307"/>
                      <a:pt x="406" y="309"/>
                      <a:pt x="402" y="311"/>
                    </a:cubicBezTo>
                    <a:cubicBezTo>
                      <a:pt x="400" y="300"/>
                      <a:pt x="402" y="290"/>
                      <a:pt x="399" y="281"/>
                    </a:cubicBezTo>
                    <a:cubicBezTo>
                      <a:pt x="398" y="289"/>
                      <a:pt x="397" y="298"/>
                      <a:pt x="398" y="307"/>
                    </a:cubicBezTo>
                    <a:cubicBezTo>
                      <a:pt x="398" y="309"/>
                      <a:pt x="398" y="311"/>
                      <a:pt x="397" y="312"/>
                    </a:cubicBezTo>
                    <a:cubicBezTo>
                      <a:pt x="397" y="315"/>
                      <a:pt x="396" y="315"/>
                      <a:pt x="393" y="316"/>
                    </a:cubicBezTo>
                    <a:cubicBezTo>
                      <a:pt x="397" y="299"/>
                      <a:pt x="396" y="282"/>
                      <a:pt x="394" y="266"/>
                    </a:cubicBezTo>
                    <a:cubicBezTo>
                      <a:pt x="393" y="272"/>
                      <a:pt x="392" y="278"/>
                      <a:pt x="392" y="283"/>
                    </a:cubicBezTo>
                    <a:cubicBezTo>
                      <a:pt x="392" y="294"/>
                      <a:pt x="391" y="304"/>
                      <a:pt x="390" y="314"/>
                    </a:cubicBezTo>
                    <a:cubicBezTo>
                      <a:pt x="389" y="318"/>
                      <a:pt x="388" y="321"/>
                      <a:pt x="383" y="322"/>
                    </a:cubicBezTo>
                    <a:cubicBezTo>
                      <a:pt x="384" y="313"/>
                      <a:pt x="387" y="304"/>
                      <a:pt x="385" y="294"/>
                    </a:cubicBezTo>
                    <a:cubicBezTo>
                      <a:pt x="384" y="299"/>
                      <a:pt x="383" y="303"/>
                      <a:pt x="382" y="308"/>
                    </a:cubicBezTo>
                    <a:cubicBezTo>
                      <a:pt x="382" y="308"/>
                      <a:pt x="382" y="308"/>
                      <a:pt x="381" y="308"/>
                    </a:cubicBezTo>
                    <a:cubicBezTo>
                      <a:pt x="381" y="305"/>
                      <a:pt x="381" y="303"/>
                      <a:pt x="381" y="300"/>
                    </a:cubicBezTo>
                    <a:cubicBezTo>
                      <a:pt x="381" y="281"/>
                      <a:pt x="381" y="262"/>
                      <a:pt x="379" y="243"/>
                    </a:cubicBezTo>
                    <a:cubicBezTo>
                      <a:pt x="376" y="216"/>
                      <a:pt x="373" y="189"/>
                      <a:pt x="370" y="162"/>
                    </a:cubicBezTo>
                    <a:cubicBezTo>
                      <a:pt x="370" y="158"/>
                      <a:pt x="370" y="154"/>
                      <a:pt x="371" y="149"/>
                    </a:cubicBezTo>
                    <a:close/>
                    <a:moveTo>
                      <a:pt x="337" y="162"/>
                    </a:moveTo>
                    <a:cubicBezTo>
                      <a:pt x="346" y="159"/>
                      <a:pt x="354" y="155"/>
                      <a:pt x="362" y="151"/>
                    </a:cubicBezTo>
                    <a:cubicBezTo>
                      <a:pt x="364" y="151"/>
                      <a:pt x="365" y="151"/>
                      <a:pt x="366" y="150"/>
                    </a:cubicBezTo>
                    <a:cubicBezTo>
                      <a:pt x="366" y="154"/>
                      <a:pt x="366" y="157"/>
                      <a:pt x="366" y="160"/>
                    </a:cubicBezTo>
                    <a:cubicBezTo>
                      <a:pt x="367" y="171"/>
                      <a:pt x="368" y="182"/>
                      <a:pt x="369" y="193"/>
                    </a:cubicBezTo>
                    <a:cubicBezTo>
                      <a:pt x="374" y="230"/>
                      <a:pt x="379" y="267"/>
                      <a:pt x="378" y="304"/>
                    </a:cubicBezTo>
                    <a:cubicBezTo>
                      <a:pt x="377" y="310"/>
                      <a:pt x="376" y="316"/>
                      <a:pt x="375" y="322"/>
                    </a:cubicBezTo>
                    <a:cubicBezTo>
                      <a:pt x="375" y="324"/>
                      <a:pt x="373" y="327"/>
                      <a:pt x="372" y="329"/>
                    </a:cubicBezTo>
                    <a:cubicBezTo>
                      <a:pt x="368" y="332"/>
                      <a:pt x="363" y="335"/>
                      <a:pt x="358" y="338"/>
                    </a:cubicBezTo>
                    <a:cubicBezTo>
                      <a:pt x="360" y="331"/>
                      <a:pt x="362" y="324"/>
                      <a:pt x="363" y="318"/>
                    </a:cubicBezTo>
                    <a:cubicBezTo>
                      <a:pt x="365" y="310"/>
                      <a:pt x="368" y="302"/>
                      <a:pt x="367" y="294"/>
                    </a:cubicBezTo>
                    <a:cubicBezTo>
                      <a:pt x="367" y="289"/>
                      <a:pt x="367" y="284"/>
                      <a:pt x="364" y="279"/>
                    </a:cubicBezTo>
                    <a:cubicBezTo>
                      <a:pt x="364" y="280"/>
                      <a:pt x="364" y="281"/>
                      <a:pt x="364" y="282"/>
                    </a:cubicBezTo>
                    <a:cubicBezTo>
                      <a:pt x="364" y="286"/>
                      <a:pt x="364" y="290"/>
                      <a:pt x="364" y="295"/>
                    </a:cubicBezTo>
                    <a:cubicBezTo>
                      <a:pt x="364" y="301"/>
                      <a:pt x="363" y="308"/>
                      <a:pt x="361" y="314"/>
                    </a:cubicBezTo>
                    <a:cubicBezTo>
                      <a:pt x="359" y="322"/>
                      <a:pt x="357" y="331"/>
                      <a:pt x="354" y="339"/>
                    </a:cubicBezTo>
                    <a:cubicBezTo>
                      <a:pt x="354" y="341"/>
                      <a:pt x="353" y="343"/>
                      <a:pt x="350" y="342"/>
                    </a:cubicBezTo>
                    <a:cubicBezTo>
                      <a:pt x="351" y="342"/>
                      <a:pt x="351" y="341"/>
                      <a:pt x="351" y="340"/>
                    </a:cubicBezTo>
                    <a:cubicBezTo>
                      <a:pt x="355" y="331"/>
                      <a:pt x="355" y="322"/>
                      <a:pt x="355" y="313"/>
                    </a:cubicBezTo>
                    <a:cubicBezTo>
                      <a:pt x="356" y="301"/>
                      <a:pt x="355" y="289"/>
                      <a:pt x="355" y="277"/>
                    </a:cubicBezTo>
                    <a:cubicBezTo>
                      <a:pt x="355" y="275"/>
                      <a:pt x="354" y="273"/>
                      <a:pt x="354" y="271"/>
                    </a:cubicBezTo>
                    <a:cubicBezTo>
                      <a:pt x="353" y="275"/>
                      <a:pt x="352" y="278"/>
                      <a:pt x="352" y="282"/>
                    </a:cubicBezTo>
                    <a:cubicBezTo>
                      <a:pt x="352" y="298"/>
                      <a:pt x="352" y="314"/>
                      <a:pt x="350" y="330"/>
                    </a:cubicBezTo>
                    <a:cubicBezTo>
                      <a:pt x="350" y="333"/>
                      <a:pt x="349" y="336"/>
                      <a:pt x="348" y="339"/>
                    </a:cubicBezTo>
                    <a:cubicBezTo>
                      <a:pt x="348" y="339"/>
                      <a:pt x="347" y="339"/>
                      <a:pt x="347" y="339"/>
                    </a:cubicBezTo>
                    <a:cubicBezTo>
                      <a:pt x="347" y="337"/>
                      <a:pt x="347" y="336"/>
                      <a:pt x="347" y="334"/>
                    </a:cubicBezTo>
                    <a:cubicBezTo>
                      <a:pt x="348" y="327"/>
                      <a:pt x="348" y="320"/>
                      <a:pt x="348" y="313"/>
                    </a:cubicBezTo>
                    <a:cubicBezTo>
                      <a:pt x="348" y="282"/>
                      <a:pt x="345" y="252"/>
                      <a:pt x="338" y="222"/>
                    </a:cubicBezTo>
                    <a:cubicBezTo>
                      <a:pt x="336" y="212"/>
                      <a:pt x="334" y="201"/>
                      <a:pt x="334" y="191"/>
                    </a:cubicBezTo>
                    <a:cubicBezTo>
                      <a:pt x="333" y="183"/>
                      <a:pt x="333" y="176"/>
                      <a:pt x="333" y="168"/>
                    </a:cubicBezTo>
                    <a:cubicBezTo>
                      <a:pt x="333" y="165"/>
                      <a:pt x="334" y="163"/>
                      <a:pt x="337" y="162"/>
                    </a:cubicBezTo>
                    <a:close/>
                    <a:moveTo>
                      <a:pt x="314" y="184"/>
                    </a:moveTo>
                    <a:cubicBezTo>
                      <a:pt x="315" y="178"/>
                      <a:pt x="316" y="173"/>
                      <a:pt x="322" y="170"/>
                    </a:cubicBezTo>
                    <a:cubicBezTo>
                      <a:pt x="324" y="169"/>
                      <a:pt x="326" y="168"/>
                      <a:pt x="328" y="167"/>
                    </a:cubicBezTo>
                    <a:cubicBezTo>
                      <a:pt x="329" y="174"/>
                      <a:pt x="329" y="181"/>
                      <a:pt x="329" y="187"/>
                    </a:cubicBezTo>
                    <a:cubicBezTo>
                      <a:pt x="330" y="198"/>
                      <a:pt x="331" y="208"/>
                      <a:pt x="333" y="219"/>
                    </a:cubicBezTo>
                    <a:cubicBezTo>
                      <a:pt x="339" y="245"/>
                      <a:pt x="343" y="271"/>
                      <a:pt x="344" y="297"/>
                    </a:cubicBezTo>
                    <a:cubicBezTo>
                      <a:pt x="345" y="313"/>
                      <a:pt x="345" y="329"/>
                      <a:pt x="342" y="345"/>
                    </a:cubicBezTo>
                    <a:cubicBezTo>
                      <a:pt x="342" y="350"/>
                      <a:pt x="338" y="354"/>
                      <a:pt x="332" y="355"/>
                    </a:cubicBezTo>
                    <a:cubicBezTo>
                      <a:pt x="332" y="355"/>
                      <a:pt x="332" y="355"/>
                      <a:pt x="332" y="355"/>
                    </a:cubicBezTo>
                    <a:cubicBezTo>
                      <a:pt x="333" y="353"/>
                      <a:pt x="333" y="352"/>
                      <a:pt x="333" y="351"/>
                    </a:cubicBezTo>
                    <a:cubicBezTo>
                      <a:pt x="336" y="335"/>
                      <a:pt x="338" y="320"/>
                      <a:pt x="337" y="305"/>
                    </a:cubicBezTo>
                    <a:cubicBezTo>
                      <a:pt x="335" y="286"/>
                      <a:pt x="333" y="267"/>
                      <a:pt x="331" y="249"/>
                    </a:cubicBezTo>
                    <a:cubicBezTo>
                      <a:pt x="331" y="246"/>
                      <a:pt x="330" y="244"/>
                      <a:pt x="330" y="241"/>
                    </a:cubicBezTo>
                    <a:cubicBezTo>
                      <a:pt x="329" y="244"/>
                      <a:pt x="329" y="247"/>
                      <a:pt x="329" y="249"/>
                    </a:cubicBezTo>
                    <a:cubicBezTo>
                      <a:pt x="330" y="262"/>
                      <a:pt x="331" y="275"/>
                      <a:pt x="332" y="288"/>
                    </a:cubicBezTo>
                    <a:cubicBezTo>
                      <a:pt x="334" y="307"/>
                      <a:pt x="334" y="326"/>
                      <a:pt x="331" y="346"/>
                    </a:cubicBezTo>
                    <a:cubicBezTo>
                      <a:pt x="330" y="349"/>
                      <a:pt x="330" y="353"/>
                      <a:pt x="329" y="356"/>
                    </a:cubicBezTo>
                    <a:cubicBezTo>
                      <a:pt x="328" y="360"/>
                      <a:pt x="327" y="361"/>
                      <a:pt x="323" y="361"/>
                    </a:cubicBezTo>
                    <a:cubicBezTo>
                      <a:pt x="329" y="338"/>
                      <a:pt x="331" y="317"/>
                      <a:pt x="327" y="309"/>
                    </a:cubicBezTo>
                    <a:cubicBezTo>
                      <a:pt x="327" y="315"/>
                      <a:pt x="326" y="322"/>
                      <a:pt x="326" y="328"/>
                    </a:cubicBezTo>
                    <a:cubicBezTo>
                      <a:pt x="325" y="339"/>
                      <a:pt x="323" y="350"/>
                      <a:pt x="320" y="360"/>
                    </a:cubicBezTo>
                    <a:cubicBezTo>
                      <a:pt x="318" y="366"/>
                      <a:pt x="314" y="368"/>
                      <a:pt x="309" y="371"/>
                    </a:cubicBezTo>
                    <a:cubicBezTo>
                      <a:pt x="309" y="370"/>
                      <a:pt x="310" y="369"/>
                      <a:pt x="310" y="369"/>
                    </a:cubicBezTo>
                    <a:cubicBezTo>
                      <a:pt x="313" y="362"/>
                      <a:pt x="314" y="355"/>
                      <a:pt x="315" y="348"/>
                    </a:cubicBezTo>
                    <a:cubicBezTo>
                      <a:pt x="315" y="340"/>
                      <a:pt x="315" y="332"/>
                      <a:pt x="315" y="323"/>
                    </a:cubicBezTo>
                    <a:cubicBezTo>
                      <a:pt x="315" y="303"/>
                      <a:pt x="315" y="283"/>
                      <a:pt x="311" y="263"/>
                    </a:cubicBezTo>
                    <a:cubicBezTo>
                      <a:pt x="310" y="257"/>
                      <a:pt x="310" y="250"/>
                      <a:pt x="310" y="243"/>
                    </a:cubicBezTo>
                    <a:cubicBezTo>
                      <a:pt x="310" y="223"/>
                      <a:pt x="311" y="204"/>
                      <a:pt x="314" y="184"/>
                    </a:cubicBezTo>
                    <a:close/>
                    <a:moveTo>
                      <a:pt x="291" y="205"/>
                    </a:moveTo>
                    <a:cubicBezTo>
                      <a:pt x="291" y="200"/>
                      <a:pt x="293" y="196"/>
                      <a:pt x="298" y="193"/>
                    </a:cubicBezTo>
                    <a:cubicBezTo>
                      <a:pt x="298" y="193"/>
                      <a:pt x="298" y="194"/>
                      <a:pt x="298" y="195"/>
                    </a:cubicBezTo>
                    <a:cubicBezTo>
                      <a:pt x="298" y="207"/>
                      <a:pt x="300" y="220"/>
                      <a:pt x="302" y="232"/>
                    </a:cubicBezTo>
                    <a:cubicBezTo>
                      <a:pt x="304" y="245"/>
                      <a:pt x="305" y="259"/>
                      <a:pt x="307" y="272"/>
                    </a:cubicBezTo>
                    <a:cubicBezTo>
                      <a:pt x="308" y="276"/>
                      <a:pt x="309" y="281"/>
                      <a:pt x="310" y="285"/>
                    </a:cubicBezTo>
                    <a:cubicBezTo>
                      <a:pt x="310" y="286"/>
                      <a:pt x="310" y="287"/>
                      <a:pt x="310" y="288"/>
                    </a:cubicBezTo>
                    <a:cubicBezTo>
                      <a:pt x="310" y="307"/>
                      <a:pt x="311" y="327"/>
                      <a:pt x="311" y="346"/>
                    </a:cubicBezTo>
                    <a:cubicBezTo>
                      <a:pt x="311" y="354"/>
                      <a:pt x="309" y="362"/>
                      <a:pt x="305" y="370"/>
                    </a:cubicBezTo>
                    <a:cubicBezTo>
                      <a:pt x="302" y="376"/>
                      <a:pt x="298" y="381"/>
                      <a:pt x="291" y="385"/>
                    </a:cubicBezTo>
                    <a:cubicBezTo>
                      <a:pt x="291" y="383"/>
                      <a:pt x="291" y="382"/>
                      <a:pt x="291" y="381"/>
                    </a:cubicBezTo>
                    <a:cubicBezTo>
                      <a:pt x="294" y="368"/>
                      <a:pt x="297" y="354"/>
                      <a:pt x="299" y="341"/>
                    </a:cubicBezTo>
                    <a:cubicBezTo>
                      <a:pt x="301" y="332"/>
                      <a:pt x="302" y="322"/>
                      <a:pt x="303" y="313"/>
                    </a:cubicBezTo>
                    <a:cubicBezTo>
                      <a:pt x="303" y="312"/>
                      <a:pt x="303" y="310"/>
                      <a:pt x="302" y="308"/>
                    </a:cubicBezTo>
                    <a:cubicBezTo>
                      <a:pt x="300" y="322"/>
                      <a:pt x="297" y="334"/>
                      <a:pt x="295" y="347"/>
                    </a:cubicBezTo>
                    <a:cubicBezTo>
                      <a:pt x="292" y="360"/>
                      <a:pt x="290" y="372"/>
                      <a:pt x="287" y="385"/>
                    </a:cubicBezTo>
                    <a:cubicBezTo>
                      <a:pt x="287" y="388"/>
                      <a:pt x="285" y="390"/>
                      <a:pt x="280" y="392"/>
                    </a:cubicBezTo>
                    <a:cubicBezTo>
                      <a:pt x="285" y="384"/>
                      <a:pt x="287" y="376"/>
                      <a:pt x="288" y="368"/>
                    </a:cubicBezTo>
                    <a:cubicBezTo>
                      <a:pt x="289" y="352"/>
                      <a:pt x="291" y="336"/>
                      <a:pt x="291" y="320"/>
                    </a:cubicBezTo>
                    <a:cubicBezTo>
                      <a:pt x="292" y="301"/>
                      <a:pt x="292" y="282"/>
                      <a:pt x="292" y="263"/>
                    </a:cubicBezTo>
                    <a:cubicBezTo>
                      <a:pt x="292" y="251"/>
                      <a:pt x="292" y="239"/>
                      <a:pt x="291" y="227"/>
                    </a:cubicBezTo>
                    <a:cubicBezTo>
                      <a:pt x="291" y="220"/>
                      <a:pt x="291" y="212"/>
                      <a:pt x="291" y="205"/>
                    </a:cubicBezTo>
                    <a:close/>
                    <a:moveTo>
                      <a:pt x="260" y="241"/>
                    </a:moveTo>
                    <a:cubicBezTo>
                      <a:pt x="260" y="238"/>
                      <a:pt x="261" y="235"/>
                      <a:pt x="261" y="233"/>
                    </a:cubicBezTo>
                    <a:cubicBezTo>
                      <a:pt x="262" y="232"/>
                      <a:pt x="262" y="230"/>
                      <a:pt x="263" y="230"/>
                    </a:cubicBezTo>
                    <a:cubicBezTo>
                      <a:pt x="272" y="224"/>
                      <a:pt x="278" y="216"/>
                      <a:pt x="285" y="208"/>
                    </a:cubicBezTo>
                    <a:cubicBezTo>
                      <a:pt x="285" y="208"/>
                      <a:pt x="286" y="207"/>
                      <a:pt x="287" y="206"/>
                    </a:cubicBezTo>
                    <a:cubicBezTo>
                      <a:pt x="287" y="216"/>
                      <a:pt x="288" y="226"/>
                      <a:pt x="288" y="235"/>
                    </a:cubicBezTo>
                    <a:cubicBezTo>
                      <a:pt x="288" y="255"/>
                      <a:pt x="289" y="275"/>
                      <a:pt x="288" y="294"/>
                    </a:cubicBezTo>
                    <a:cubicBezTo>
                      <a:pt x="288" y="317"/>
                      <a:pt x="286" y="339"/>
                      <a:pt x="285" y="362"/>
                    </a:cubicBezTo>
                    <a:cubicBezTo>
                      <a:pt x="284" y="366"/>
                      <a:pt x="284" y="370"/>
                      <a:pt x="283" y="374"/>
                    </a:cubicBezTo>
                    <a:cubicBezTo>
                      <a:pt x="282" y="380"/>
                      <a:pt x="280" y="385"/>
                      <a:pt x="278" y="390"/>
                    </a:cubicBezTo>
                    <a:cubicBezTo>
                      <a:pt x="277" y="392"/>
                      <a:pt x="276" y="393"/>
                      <a:pt x="274" y="392"/>
                    </a:cubicBezTo>
                    <a:cubicBezTo>
                      <a:pt x="283" y="360"/>
                      <a:pt x="280" y="314"/>
                      <a:pt x="276" y="302"/>
                    </a:cubicBezTo>
                    <a:cubicBezTo>
                      <a:pt x="276" y="305"/>
                      <a:pt x="276" y="307"/>
                      <a:pt x="276" y="309"/>
                    </a:cubicBezTo>
                    <a:cubicBezTo>
                      <a:pt x="277" y="320"/>
                      <a:pt x="277" y="330"/>
                      <a:pt x="277" y="341"/>
                    </a:cubicBezTo>
                    <a:cubicBezTo>
                      <a:pt x="277" y="356"/>
                      <a:pt x="276" y="371"/>
                      <a:pt x="272" y="385"/>
                    </a:cubicBezTo>
                    <a:cubicBezTo>
                      <a:pt x="270" y="391"/>
                      <a:pt x="268" y="398"/>
                      <a:pt x="266" y="404"/>
                    </a:cubicBezTo>
                    <a:cubicBezTo>
                      <a:pt x="265" y="406"/>
                      <a:pt x="264" y="408"/>
                      <a:pt x="260" y="409"/>
                    </a:cubicBezTo>
                    <a:cubicBezTo>
                      <a:pt x="272" y="371"/>
                      <a:pt x="276" y="332"/>
                      <a:pt x="269" y="293"/>
                    </a:cubicBezTo>
                    <a:cubicBezTo>
                      <a:pt x="269" y="295"/>
                      <a:pt x="269" y="297"/>
                      <a:pt x="269" y="299"/>
                    </a:cubicBezTo>
                    <a:cubicBezTo>
                      <a:pt x="270" y="309"/>
                      <a:pt x="270" y="320"/>
                      <a:pt x="270" y="330"/>
                    </a:cubicBezTo>
                    <a:cubicBezTo>
                      <a:pt x="270" y="357"/>
                      <a:pt x="266" y="383"/>
                      <a:pt x="257" y="408"/>
                    </a:cubicBezTo>
                    <a:cubicBezTo>
                      <a:pt x="256" y="411"/>
                      <a:pt x="255" y="415"/>
                      <a:pt x="251" y="416"/>
                    </a:cubicBezTo>
                    <a:cubicBezTo>
                      <a:pt x="251" y="415"/>
                      <a:pt x="251" y="414"/>
                      <a:pt x="252" y="413"/>
                    </a:cubicBezTo>
                    <a:cubicBezTo>
                      <a:pt x="256" y="406"/>
                      <a:pt x="258" y="398"/>
                      <a:pt x="259" y="390"/>
                    </a:cubicBezTo>
                    <a:cubicBezTo>
                      <a:pt x="261" y="378"/>
                      <a:pt x="261" y="367"/>
                      <a:pt x="260" y="356"/>
                    </a:cubicBezTo>
                    <a:cubicBezTo>
                      <a:pt x="259" y="337"/>
                      <a:pt x="258" y="318"/>
                      <a:pt x="258" y="299"/>
                    </a:cubicBezTo>
                    <a:cubicBezTo>
                      <a:pt x="258" y="280"/>
                      <a:pt x="259" y="260"/>
                      <a:pt x="260" y="241"/>
                    </a:cubicBezTo>
                    <a:close/>
                    <a:moveTo>
                      <a:pt x="234" y="283"/>
                    </a:moveTo>
                    <a:cubicBezTo>
                      <a:pt x="234" y="281"/>
                      <a:pt x="234" y="278"/>
                      <a:pt x="235" y="276"/>
                    </a:cubicBezTo>
                    <a:cubicBezTo>
                      <a:pt x="238" y="268"/>
                      <a:pt x="241" y="260"/>
                      <a:pt x="245" y="252"/>
                    </a:cubicBezTo>
                    <a:cubicBezTo>
                      <a:pt x="247" y="248"/>
                      <a:pt x="250" y="243"/>
                      <a:pt x="253" y="239"/>
                    </a:cubicBezTo>
                    <a:cubicBezTo>
                      <a:pt x="253" y="238"/>
                      <a:pt x="254" y="237"/>
                      <a:pt x="256" y="236"/>
                    </a:cubicBezTo>
                    <a:cubicBezTo>
                      <a:pt x="255" y="239"/>
                      <a:pt x="255" y="240"/>
                      <a:pt x="255" y="242"/>
                    </a:cubicBezTo>
                    <a:cubicBezTo>
                      <a:pt x="253" y="268"/>
                      <a:pt x="253" y="294"/>
                      <a:pt x="254" y="320"/>
                    </a:cubicBezTo>
                    <a:cubicBezTo>
                      <a:pt x="255" y="335"/>
                      <a:pt x="256" y="350"/>
                      <a:pt x="257" y="366"/>
                    </a:cubicBezTo>
                    <a:cubicBezTo>
                      <a:pt x="258" y="383"/>
                      <a:pt x="255" y="400"/>
                      <a:pt x="247" y="416"/>
                    </a:cubicBezTo>
                    <a:cubicBezTo>
                      <a:pt x="243" y="422"/>
                      <a:pt x="239" y="426"/>
                      <a:pt x="233" y="430"/>
                    </a:cubicBezTo>
                    <a:cubicBezTo>
                      <a:pt x="233" y="429"/>
                      <a:pt x="233" y="428"/>
                      <a:pt x="234" y="427"/>
                    </a:cubicBezTo>
                    <a:cubicBezTo>
                      <a:pt x="236" y="417"/>
                      <a:pt x="237" y="407"/>
                      <a:pt x="237" y="397"/>
                    </a:cubicBezTo>
                    <a:cubicBezTo>
                      <a:pt x="237" y="395"/>
                      <a:pt x="237" y="393"/>
                      <a:pt x="237" y="390"/>
                    </a:cubicBezTo>
                    <a:cubicBezTo>
                      <a:pt x="238" y="373"/>
                      <a:pt x="237" y="355"/>
                      <a:pt x="235" y="337"/>
                    </a:cubicBezTo>
                    <a:cubicBezTo>
                      <a:pt x="233" y="319"/>
                      <a:pt x="233" y="301"/>
                      <a:pt x="234" y="283"/>
                    </a:cubicBezTo>
                    <a:close/>
                    <a:moveTo>
                      <a:pt x="213" y="383"/>
                    </a:moveTo>
                    <a:cubicBezTo>
                      <a:pt x="215" y="371"/>
                      <a:pt x="215" y="359"/>
                      <a:pt x="216" y="348"/>
                    </a:cubicBezTo>
                    <a:cubicBezTo>
                      <a:pt x="218" y="338"/>
                      <a:pt x="220" y="329"/>
                      <a:pt x="221" y="319"/>
                    </a:cubicBezTo>
                    <a:cubicBezTo>
                      <a:pt x="222" y="310"/>
                      <a:pt x="226" y="301"/>
                      <a:pt x="230" y="292"/>
                    </a:cubicBezTo>
                    <a:cubicBezTo>
                      <a:pt x="230" y="294"/>
                      <a:pt x="230" y="296"/>
                      <a:pt x="230" y="297"/>
                    </a:cubicBezTo>
                    <a:cubicBezTo>
                      <a:pt x="230" y="309"/>
                      <a:pt x="230" y="320"/>
                      <a:pt x="231" y="332"/>
                    </a:cubicBezTo>
                    <a:cubicBezTo>
                      <a:pt x="234" y="359"/>
                      <a:pt x="234" y="387"/>
                      <a:pt x="233" y="414"/>
                    </a:cubicBezTo>
                    <a:cubicBezTo>
                      <a:pt x="233" y="421"/>
                      <a:pt x="230" y="428"/>
                      <a:pt x="228" y="434"/>
                    </a:cubicBezTo>
                    <a:cubicBezTo>
                      <a:pt x="227" y="436"/>
                      <a:pt x="225" y="438"/>
                      <a:pt x="222" y="439"/>
                    </a:cubicBezTo>
                    <a:cubicBezTo>
                      <a:pt x="228" y="422"/>
                      <a:pt x="229" y="404"/>
                      <a:pt x="229" y="386"/>
                    </a:cubicBezTo>
                    <a:cubicBezTo>
                      <a:pt x="228" y="387"/>
                      <a:pt x="228" y="387"/>
                      <a:pt x="228" y="387"/>
                    </a:cubicBezTo>
                    <a:cubicBezTo>
                      <a:pt x="227" y="406"/>
                      <a:pt x="224" y="423"/>
                      <a:pt x="219" y="441"/>
                    </a:cubicBezTo>
                    <a:cubicBezTo>
                      <a:pt x="218" y="443"/>
                      <a:pt x="217" y="445"/>
                      <a:pt x="214" y="447"/>
                    </a:cubicBezTo>
                    <a:cubicBezTo>
                      <a:pt x="218" y="432"/>
                      <a:pt x="220" y="419"/>
                      <a:pt x="220" y="404"/>
                    </a:cubicBezTo>
                    <a:cubicBezTo>
                      <a:pt x="218" y="416"/>
                      <a:pt x="216" y="428"/>
                      <a:pt x="213" y="440"/>
                    </a:cubicBezTo>
                    <a:cubicBezTo>
                      <a:pt x="212" y="439"/>
                      <a:pt x="212" y="439"/>
                      <a:pt x="212" y="439"/>
                    </a:cubicBezTo>
                    <a:cubicBezTo>
                      <a:pt x="212" y="438"/>
                      <a:pt x="212" y="438"/>
                      <a:pt x="212" y="437"/>
                    </a:cubicBezTo>
                    <a:cubicBezTo>
                      <a:pt x="212" y="419"/>
                      <a:pt x="211" y="401"/>
                      <a:pt x="213" y="383"/>
                    </a:cubicBezTo>
                    <a:close/>
                    <a:moveTo>
                      <a:pt x="184" y="462"/>
                    </a:moveTo>
                    <a:cubicBezTo>
                      <a:pt x="186" y="448"/>
                      <a:pt x="185" y="434"/>
                      <a:pt x="185" y="420"/>
                    </a:cubicBezTo>
                    <a:cubicBezTo>
                      <a:pt x="184" y="405"/>
                      <a:pt x="185" y="390"/>
                      <a:pt x="187" y="375"/>
                    </a:cubicBezTo>
                    <a:cubicBezTo>
                      <a:pt x="187" y="373"/>
                      <a:pt x="187" y="372"/>
                      <a:pt x="188" y="371"/>
                    </a:cubicBezTo>
                    <a:cubicBezTo>
                      <a:pt x="189" y="367"/>
                      <a:pt x="190" y="362"/>
                      <a:pt x="192" y="358"/>
                    </a:cubicBezTo>
                    <a:cubicBezTo>
                      <a:pt x="192" y="356"/>
                      <a:pt x="193" y="354"/>
                      <a:pt x="195" y="352"/>
                    </a:cubicBezTo>
                    <a:cubicBezTo>
                      <a:pt x="197" y="349"/>
                      <a:pt x="199" y="346"/>
                      <a:pt x="201" y="343"/>
                    </a:cubicBezTo>
                    <a:cubicBezTo>
                      <a:pt x="202" y="342"/>
                      <a:pt x="202" y="342"/>
                      <a:pt x="203" y="341"/>
                    </a:cubicBezTo>
                    <a:cubicBezTo>
                      <a:pt x="204" y="349"/>
                      <a:pt x="204" y="356"/>
                      <a:pt x="205" y="363"/>
                    </a:cubicBezTo>
                    <a:cubicBezTo>
                      <a:pt x="207" y="383"/>
                      <a:pt x="207" y="403"/>
                      <a:pt x="207" y="423"/>
                    </a:cubicBezTo>
                    <a:cubicBezTo>
                      <a:pt x="207" y="424"/>
                      <a:pt x="206" y="425"/>
                      <a:pt x="206" y="426"/>
                    </a:cubicBezTo>
                    <a:cubicBezTo>
                      <a:pt x="206" y="426"/>
                      <a:pt x="206" y="426"/>
                      <a:pt x="206" y="426"/>
                    </a:cubicBezTo>
                    <a:cubicBezTo>
                      <a:pt x="206" y="426"/>
                      <a:pt x="206" y="426"/>
                      <a:pt x="206" y="426"/>
                    </a:cubicBezTo>
                    <a:cubicBezTo>
                      <a:pt x="206" y="426"/>
                      <a:pt x="206" y="427"/>
                      <a:pt x="206" y="427"/>
                    </a:cubicBezTo>
                    <a:cubicBezTo>
                      <a:pt x="207" y="436"/>
                      <a:pt x="206" y="446"/>
                      <a:pt x="204" y="455"/>
                    </a:cubicBezTo>
                    <a:cubicBezTo>
                      <a:pt x="204" y="457"/>
                      <a:pt x="203" y="458"/>
                      <a:pt x="201" y="459"/>
                    </a:cubicBezTo>
                    <a:cubicBezTo>
                      <a:pt x="203" y="450"/>
                      <a:pt x="204" y="441"/>
                      <a:pt x="205" y="433"/>
                    </a:cubicBezTo>
                    <a:cubicBezTo>
                      <a:pt x="206" y="431"/>
                      <a:pt x="206" y="428"/>
                      <a:pt x="206" y="426"/>
                    </a:cubicBezTo>
                    <a:cubicBezTo>
                      <a:pt x="206" y="426"/>
                      <a:pt x="206" y="426"/>
                      <a:pt x="206" y="426"/>
                    </a:cubicBezTo>
                    <a:cubicBezTo>
                      <a:pt x="206" y="426"/>
                      <a:pt x="206" y="426"/>
                      <a:pt x="206" y="426"/>
                    </a:cubicBezTo>
                    <a:cubicBezTo>
                      <a:pt x="206" y="422"/>
                      <a:pt x="205" y="418"/>
                      <a:pt x="205" y="415"/>
                    </a:cubicBezTo>
                    <a:cubicBezTo>
                      <a:pt x="204" y="419"/>
                      <a:pt x="204" y="422"/>
                      <a:pt x="203" y="426"/>
                    </a:cubicBezTo>
                    <a:cubicBezTo>
                      <a:pt x="202" y="438"/>
                      <a:pt x="200" y="449"/>
                      <a:pt x="197" y="460"/>
                    </a:cubicBezTo>
                    <a:cubicBezTo>
                      <a:pt x="196" y="464"/>
                      <a:pt x="195" y="466"/>
                      <a:pt x="190" y="468"/>
                    </a:cubicBezTo>
                    <a:cubicBezTo>
                      <a:pt x="199" y="441"/>
                      <a:pt x="197" y="415"/>
                      <a:pt x="195" y="388"/>
                    </a:cubicBezTo>
                    <a:cubicBezTo>
                      <a:pt x="195" y="389"/>
                      <a:pt x="195" y="390"/>
                      <a:pt x="195" y="391"/>
                    </a:cubicBezTo>
                    <a:cubicBezTo>
                      <a:pt x="194" y="403"/>
                      <a:pt x="194" y="416"/>
                      <a:pt x="194" y="429"/>
                    </a:cubicBezTo>
                    <a:cubicBezTo>
                      <a:pt x="194" y="443"/>
                      <a:pt x="191" y="457"/>
                      <a:pt x="186" y="471"/>
                    </a:cubicBezTo>
                    <a:cubicBezTo>
                      <a:pt x="186" y="473"/>
                      <a:pt x="185" y="475"/>
                      <a:pt x="182" y="475"/>
                    </a:cubicBezTo>
                    <a:cubicBezTo>
                      <a:pt x="183" y="471"/>
                      <a:pt x="184" y="466"/>
                      <a:pt x="184" y="462"/>
                    </a:cubicBezTo>
                    <a:close/>
                    <a:moveTo>
                      <a:pt x="199" y="502"/>
                    </a:moveTo>
                    <a:cubicBezTo>
                      <a:pt x="202" y="500"/>
                      <a:pt x="205" y="497"/>
                      <a:pt x="208" y="494"/>
                    </a:cubicBezTo>
                    <a:cubicBezTo>
                      <a:pt x="210" y="496"/>
                      <a:pt x="212" y="497"/>
                      <a:pt x="214" y="498"/>
                    </a:cubicBezTo>
                    <a:cubicBezTo>
                      <a:pt x="215" y="500"/>
                      <a:pt x="217" y="501"/>
                      <a:pt x="219" y="502"/>
                    </a:cubicBezTo>
                    <a:cubicBezTo>
                      <a:pt x="215" y="504"/>
                      <a:pt x="206" y="504"/>
                      <a:pt x="199" y="502"/>
                    </a:cubicBezTo>
                    <a:close/>
                    <a:moveTo>
                      <a:pt x="220" y="498"/>
                    </a:moveTo>
                    <a:cubicBezTo>
                      <a:pt x="217" y="497"/>
                      <a:pt x="213" y="495"/>
                      <a:pt x="209" y="493"/>
                    </a:cubicBezTo>
                    <a:cubicBezTo>
                      <a:pt x="212" y="490"/>
                      <a:pt x="214" y="488"/>
                      <a:pt x="217" y="486"/>
                    </a:cubicBezTo>
                    <a:cubicBezTo>
                      <a:pt x="222" y="490"/>
                      <a:pt x="227" y="494"/>
                      <a:pt x="233" y="498"/>
                    </a:cubicBezTo>
                    <a:cubicBezTo>
                      <a:pt x="229" y="500"/>
                      <a:pt x="225" y="501"/>
                      <a:pt x="220" y="498"/>
                    </a:cubicBezTo>
                    <a:close/>
                    <a:moveTo>
                      <a:pt x="232" y="494"/>
                    </a:moveTo>
                    <a:cubicBezTo>
                      <a:pt x="227" y="491"/>
                      <a:pt x="223" y="487"/>
                      <a:pt x="219" y="484"/>
                    </a:cubicBezTo>
                    <a:cubicBezTo>
                      <a:pt x="221" y="483"/>
                      <a:pt x="222" y="481"/>
                      <a:pt x="224" y="480"/>
                    </a:cubicBezTo>
                    <a:cubicBezTo>
                      <a:pt x="227" y="484"/>
                      <a:pt x="232" y="485"/>
                      <a:pt x="236" y="487"/>
                    </a:cubicBezTo>
                    <a:cubicBezTo>
                      <a:pt x="239" y="488"/>
                      <a:pt x="242" y="490"/>
                      <a:pt x="244" y="493"/>
                    </a:cubicBezTo>
                    <a:cubicBezTo>
                      <a:pt x="239" y="498"/>
                      <a:pt x="236" y="496"/>
                      <a:pt x="232" y="494"/>
                    </a:cubicBezTo>
                    <a:close/>
                    <a:moveTo>
                      <a:pt x="250" y="492"/>
                    </a:moveTo>
                    <a:cubicBezTo>
                      <a:pt x="245" y="489"/>
                      <a:pt x="240" y="486"/>
                      <a:pt x="236" y="483"/>
                    </a:cubicBezTo>
                    <a:cubicBezTo>
                      <a:pt x="233" y="482"/>
                      <a:pt x="230" y="480"/>
                      <a:pt x="228" y="477"/>
                    </a:cubicBezTo>
                    <a:cubicBezTo>
                      <a:pt x="231" y="475"/>
                      <a:pt x="233" y="473"/>
                      <a:pt x="235" y="471"/>
                    </a:cubicBezTo>
                    <a:cubicBezTo>
                      <a:pt x="243" y="476"/>
                      <a:pt x="250" y="481"/>
                      <a:pt x="258" y="487"/>
                    </a:cubicBezTo>
                    <a:cubicBezTo>
                      <a:pt x="255" y="489"/>
                      <a:pt x="252" y="490"/>
                      <a:pt x="250" y="492"/>
                    </a:cubicBezTo>
                    <a:close/>
                    <a:moveTo>
                      <a:pt x="260" y="484"/>
                    </a:moveTo>
                    <a:cubicBezTo>
                      <a:pt x="252" y="479"/>
                      <a:pt x="244" y="475"/>
                      <a:pt x="238" y="469"/>
                    </a:cubicBezTo>
                    <a:cubicBezTo>
                      <a:pt x="240" y="467"/>
                      <a:pt x="240" y="467"/>
                      <a:pt x="242" y="468"/>
                    </a:cubicBezTo>
                    <a:cubicBezTo>
                      <a:pt x="245" y="470"/>
                      <a:pt x="248" y="473"/>
                      <a:pt x="252" y="476"/>
                    </a:cubicBezTo>
                    <a:cubicBezTo>
                      <a:pt x="253" y="477"/>
                      <a:pt x="255" y="478"/>
                      <a:pt x="257" y="478"/>
                    </a:cubicBezTo>
                    <a:cubicBezTo>
                      <a:pt x="257" y="478"/>
                      <a:pt x="257" y="478"/>
                      <a:pt x="257" y="478"/>
                    </a:cubicBezTo>
                    <a:cubicBezTo>
                      <a:pt x="255" y="476"/>
                      <a:pt x="253" y="474"/>
                      <a:pt x="251" y="473"/>
                    </a:cubicBezTo>
                    <a:cubicBezTo>
                      <a:pt x="249" y="470"/>
                      <a:pt x="246" y="468"/>
                      <a:pt x="244" y="466"/>
                    </a:cubicBezTo>
                    <a:cubicBezTo>
                      <a:pt x="242" y="465"/>
                      <a:pt x="242" y="464"/>
                      <a:pt x="244" y="463"/>
                    </a:cubicBezTo>
                    <a:cubicBezTo>
                      <a:pt x="252" y="469"/>
                      <a:pt x="252" y="469"/>
                      <a:pt x="255" y="468"/>
                    </a:cubicBezTo>
                    <a:cubicBezTo>
                      <a:pt x="252" y="466"/>
                      <a:pt x="249" y="464"/>
                      <a:pt x="246" y="461"/>
                    </a:cubicBezTo>
                    <a:cubicBezTo>
                      <a:pt x="250" y="458"/>
                      <a:pt x="253" y="456"/>
                      <a:pt x="256" y="453"/>
                    </a:cubicBezTo>
                    <a:cubicBezTo>
                      <a:pt x="259" y="457"/>
                      <a:pt x="261" y="459"/>
                      <a:pt x="264" y="462"/>
                    </a:cubicBezTo>
                    <a:cubicBezTo>
                      <a:pt x="267" y="466"/>
                      <a:pt x="270" y="469"/>
                      <a:pt x="272" y="474"/>
                    </a:cubicBezTo>
                    <a:cubicBezTo>
                      <a:pt x="267" y="477"/>
                      <a:pt x="264" y="481"/>
                      <a:pt x="260" y="484"/>
                    </a:cubicBezTo>
                    <a:close/>
                    <a:moveTo>
                      <a:pt x="275" y="471"/>
                    </a:moveTo>
                    <a:cubicBezTo>
                      <a:pt x="272" y="465"/>
                      <a:pt x="267" y="461"/>
                      <a:pt x="262" y="456"/>
                    </a:cubicBezTo>
                    <a:cubicBezTo>
                      <a:pt x="262" y="455"/>
                      <a:pt x="261" y="455"/>
                      <a:pt x="261" y="454"/>
                    </a:cubicBezTo>
                    <a:cubicBezTo>
                      <a:pt x="260" y="451"/>
                      <a:pt x="261" y="448"/>
                      <a:pt x="264" y="447"/>
                    </a:cubicBezTo>
                    <a:cubicBezTo>
                      <a:pt x="269" y="461"/>
                      <a:pt x="269" y="461"/>
                      <a:pt x="273" y="462"/>
                    </a:cubicBezTo>
                    <a:cubicBezTo>
                      <a:pt x="270" y="457"/>
                      <a:pt x="267" y="451"/>
                      <a:pt x="266" y="444"/>
                    </a:cubicBezTo>
                    <a:cubicBezTo>
                      <a:pt x="267" y="443"/>
                      <a:pt x="269" y="442"/>
                      <a:pt x="270" y="441"/>
                    </a:cubicBezTo>
                    <a:cubicBezTo>
                      <a:pt x="272" y="450"/>
                      <a:pt x="272" y="450"/>
                      <a:pt x="276" y="452"/>
                    </a:cubicBezTo>
                    <a:cubicBezTo>
                      <a:pt x="275" y="449"/>
                      <a:pt x="274" y="446"/>
                      <a:pt x="274" y="442"/>
                    </a:cubicBezTo>
                    <a:cubicBezTo>
                      <a:pt x="273" y="438"/>
                      <a:pt x="275" y="436"/>
                      <a:pt x="278" y="434"/>
                    </a:cubicBezTo>
                    <a:cubicBezTo>
                      <a:pt x="280" y="445"/>
                      <a:pt x="287" y="453"/>
                      <a:pt x="292" y="462"/>
                    </a:cubicBezTo>
                    <a:cubicBezTo>
                      <a:pt x="286" y="465"/>
                      <a:pt x="281" y="468"/>
                      <a:pt x="275" y="471"/>
                    </a:cubicBezTo>
                    <a:close/>
                    <a:moveTo>
                      <a:pt x="308" y="452"/>
                    </a:moveTo>
                    <a:cubicBezTo>
                      <a:pt x="308" y="454"/>
                      <a:pt x="308" y="455"/>
                      <a:pt x="306" y="456"/>
                    </a:cubicBezTo>
                    <a:cubicBezTo>
                      <a:pt x="303" y="457"/>
                      <a:pt x="300" y="459"/>
                      <a:pt x="297" y="460"/>
                    </a:cubicBezTo>
                    <a:cubicBezTo>
                      <a:pt x="292" y="456"/>
                      <a:pt x="284" y="444"/>
                      <a:pt x="283" y="439"/>
                    </a:cubicBezTo>
                    <a:cubicBezTo>
                      <a:pt x="283" y="436"/>
                      <a:pt x="283" y="433"/>
                      <a:pt x="283" y="430"/>
                    </a:cubicBezTo>
                    <a:cubicBezTo>
                      <a:pt x="284" y="429"/>
                      <a:pt x="284" y="428"/>
                      <a:pt x="285" y="427"/>
                    </a:cubicBezTo>
                    <a:cubicBezTo>
                      <a:pt x="288" y="436"/>
                      <a:pt x="290" y="445"/>
                      <a:pt x="297" y="450"/>
                    </a:cubicBezTo>
                    <a:cubicBezTo>
                      <a:pt x="293" y="442"/>
                      <a:pt x="290" y="434"/>
                      <a:pt x="288" y="425"/>
                    </a:cubicBezTo>
                    <a:cubicBezTo>
                      <a:pt x="290" y="424"/>
                      <a:pt x="292" y="422"/>
                      <a:pt x="294" y="421"/>
                    </a:cubicBezTo>
                    <a:cubicBezTo>
                      <a:pt x="296" y="425"/>
                      <a:pt x="295" y="431"/>
                      <a:pt x="300" y="434"/>
                    </a:cubicBezTo>
                    <a:cubicBezTo>
                      <a:pt x="300" y="432"/>
                      <a:pt x="300" y="431"/>
                      <a:pt x="299" y="430"/>
                    </a:cubicBezTo>
                    <a:cubicBezTo>
                      <a:pt x="298" y="427"/>
                      <a:pt x="297" y="424"/>
                      <a:pt x="297" y="421"/>
                    </a:cubicBezTo>
                    <a:cubicBezTo>
                      <a:pt x="296" y="420"/>
                      <a:pt x="296" y="418"/>
                      <a:pt x="298" y="417"/>
                    </a:cubicBezTo>
                    <a:cubicBezTo>
                      <a:pt x="301" y="415"/>
                      <a:pt x="304" y="412"/>
                      <a:pt x="307" y="410"/>
                    </a:cubicBezTo>
                    <a:cubicBezTo>
                      <a:pt x="308" y="410"/>
                      <a:pt x="308" y="411"/>
                      <a:pt x="308" y="411"/>
                    </a:cubicBezTo>
                    <a:cubicBezTo>
                      <a:pt x="306" y="422"/>
                      <a:pt x="308" y="432"/>
                      <a:pt x="308" y="443"/>
                    </a:cubicBezTo>
                    <a:cubicBezTo>
                      <a:pt x="308" y="446"/>
                      <a:pt x="308" y="449"/>
                      <a:pt x="308" y="452"/>
                    </a:cubicBezTo>
                    <a:close/>
                    <a:moveTo>
                      <a:pt x="334" y="393"/>
                    </a:moveTo>
                    <a:cubicBezTo>
                      <a:pt x="333" y="397"/>
                      <a:pt x="333" y="400"/>
                      <a:pt x="333" y="404"/>
                    </a:cubicBezTo>
                    <a:cubicBezTo>
                      <a:pt x="332" y="410"/>
                      <a:pt x="332" y="416"/>
                      <a:pt x="331" y="422"/>
                    </a:cubicBezTo>
                    <a:cubicBezTo>
                      <a:pt x="330" y="426"/>
                      <a:pt x="329" y="431"/>
                      <a:pt x="328" y="436"/>
                    </a:cubicBezTo>
                    <a:cubicBezTo>
                      <a:pt x="328" y="439"/>
                      <a:pt x="327" y="443"/>
                      <a:pt x="326" y="446"/>
                    </a:cubicBezTo>
                    <a:cubicBezTo>
                      <a:pt x="325" y="447"/>
                      <a:pt x="324" y="448"/>
                      <a:pt x="323" y="449"/>
                    </a:cubicBezTo>
                    <a:cubicBezTo>
                      <a:pt x="319" y="451"/>
                      <a:pt x="316" y="452"/>
                      <a:pt x="312" y="453"/>
                    </a:cubicBezTo>
                    <a:cubicBezTo>
                      <a:pt x="312" y="446"/>
                      <a:pt x="312" y="440"/>
                      <a:pt x="311" y="433"/>
                    </a:cubicBezTo>
                    <a:cubicBezTo>
                      <a:pt x="311" y="427"/>
                      <a:pt x="312" y="422"/>
                      <a:pt x="312" y="416"/>
                    </a:cubicBezTo>
                    <a:cubicBezTo>
                      <a:pt x="312" y="411"/>
                      <a:pt x="314" y="407"/>
                      <a:pt x="317" y="402"/>
                    </a:cubicBezTo>
                    <a:cubicBezTo>
                      <a:pt x="317" y="403"/>
                      <a:pt x="317" y="403"/>
                      <a:pt x="317" y="403"/>
                    </a:cubicBezTo>
                    <a:cubicBezTo>
                      <a:pt x="315" y="414"/>
                      <a:pt x="315" y="425"/>
                      <a:pt x="314" y="436"/>
                    </a:cubicBezTo>
                    <a:cubicBezTo>
                      <a:pt x="314" y="438"/>
                      <a:pt x="314" y="440"/>
                      <a:pt x="316" y="441"/>
                    </a:cubicBezTo>
                    <a:cubicBezTo>
                      <a:pt x="317" y="440"/>
                      <a:pt x="317" y="439"/>
                      <a:pt x="317" y="438"/>
                    </a:cubicBezTo>
                    <a:cubicBezTo>
                      <a:pt x="317" y="430"/>
                      <a:pt x="318" y="423"/>
                      <a:pt x="319" y="415"/>
                    </a:cubicBezTo>
                    <a:cubicBezTo>
                      <a:pt x="319" y="410"/>
                      <a:pt x="320" y="405"/>
                      <a:pt x="321" y="400"/>
                    </a:cubicBezTo>
                    <a:cubicBezTo>
                      <a:pt x="321" y="399"/>
                      <a:pt x="322" y="397"/>
                      <a:pt x="325" y="396"/>
                    </a:cubicBezTo>
                    <a:cubicBezTo>
                      <a:pt x="325" y="397"/>
                      <a:pt x="324" y="398"/>
                      <a:pt x="324" y="399"/>
                    </a:cubicBezTo>
                    <a:cubicBezTo>
                      <a:pt x="323" y="407"/>
                      <a:pt x="322" y="415"/>
                      <a:pt x="322" y="423"/>
                    </a:cubicBezTo>
                    <a:cubicBezTo>
                      <a:pt x="321" y="427"/>
                      <a:pt x="322" y="430"/>
                      <a:pt x="325" y="433"/>
                    </a:cubicBezTo>
                    <a:cubicBezTo>
                      <a:pt x="325" y="431"/>
                      <a:pt x="324" y="428"/>
                      <a:pt x="324" y="426"/>
                    </a:cubicBezTo>
                    <a:cubicBezTo>
                      <a:pt x="325" y="416"/>
                      <a:pt x="326" y="406"/>
                      <a:pt x="327" y="396"/>
                    </a:cubicBezTo>
                    <a:cubicBezTo>
                      <a:pt x="328" y="392"/>
                      <a:pt x="330" y="389"/>
                      <a:pt x="334" y="388"/>
                    </a:cubicBezTo>
                    <a:cubicBezTo>
                      <a:pt x="334" y="390"/>
                      <a:pt x="334" y="392"/>
                      <a:pt x="334" y="393"/>
                    </a:cubicBezTo>
                    <a:close/>
                    <a:moveTo>
                      <a:pt x="363" y="417"/>
                    </a:moveTo>
                    <a:cubicBezTo>
                      <a:pt x="362" y="416"/>
                      <a:pt x="362" y="414"/>
                      <a:pt x="361" y="413"/>
                    </a:cubicBezTo>
                    <a:cubicBezTo>
                      <a:pt x="360" y="416"/>
                      <a:pt x="360" y="419"/>
                      <a:pt x="361" y="422"/>
                    </a:cubicBezTo>
                    <a:cubicBezTo>
                      <a:pt x="361" y="424"/>
                      <a:pt x="359" y="427"/>
                      <a:pt x="362" y="428"/>
                    </a:cubicBezTo>
                    <a:cubicBezTo>
                      <a:pt x="362" y="429"/>
                      <a:pt x="362" y="431"/>
                      <a:pt x="361" y="431"/>
                    </a:cubicBezTo>
                    <a:cubicBezTo>
                      <a:pt x="358" y="433"/>
                      <a:pt x="355" y="435"/>
                      <a:pt x="351" y="436"/>
                    </a:cubicBezTo>
                    <a:cubicBezTo>
                      <a:pt x="353" y="430"/>
                      <a:pt x="353" y="424"/>
                      <a:pt x="351" y="419"/>
                    </a:cubicBezTo>
                    <a:cubicBezTo>
                      <a:pt x="351" y="420"/>
                      <a:pt x="351" y="420"/>
                      <a:pt x="351" y="421"/>
                    </a:cubicBezTo>
                    <a:cubicBezTo>
                      <a:pt x="350" y="425"/>
                      <a:pt x="350" y="429"/>
                      <a:pt x="350" y="433"/>
                    </a:cubicBezTo>
                    <a:cubicBezTo>
                      <a:pt x="349" y="438"/>
                      <a:pt x="347" y="440"/>
                      <a:pt x="342" y="441"/>
                    </a:cubicBezTo>
                    <a:cubicBezTo>
                      <a:pt x="342" y="440"/>
                      <a:pt x="342" y="440"/>
                      <a:pt x="342" y="439"/>
                    </a:cubicBezTo>
                    <a:cubicBezTo>
                      <a:pt x="343" y="428"/>
                      <a:pt x="344" y="417"/>
                      <a:pt x="345" y="405"/>
                    </a:cubicBezTo>
                    <a:cubicBezTo>
                      <a:pt x="346" y="398"/>
                      <a:pt x="346" y="391"/>
                      <a:pt x="344" y="384"/>
                    </a:cubicBezTo>
                    <a:cubicBezTo>
                      <a:pt x="343" y="381"/>
                      <a:pt x="343" y="380"/>
                      <a:pt x="347" y="379"/>
                    </a:cubicBezTo>
                    <a:cubicBezTo>
                      <a:pt x="349" y="387"/>
                      <a:pt x="351" y="395"/>
                      <a:pt x="353" y="402"/>
                    </a:cubicBezTo>
                    <a:cubicBezTo>
                      <a:pt x="354" y="402"/>
                      <a:pt x="354" y="402"/>
                      <a:pt x="354" y="402"/>
                    </a:cubicBezTo>
                    <a:cubicBezTo>
                      <a:pt x="355" y="393"/>
                      <a:pt x="351" y="385"/>
                      <a:pt x="349" y="377"/>
                    </a:cubicBezTo>
                    <a:cubicBezTo>
                      <a:pt x="349" y="376"/>
                      <a:pt x="350" y="376"/>
                      <a:pt x="350" y="375"/>
                    </a:cubicBezTo>
                    <a:cubicBezTo>
                      <a:pt x="351" y="375"/>
                      <a:pt x="352" y="375"/>
                      <a:pt x="353" y="374"/>
                    </a:cubicBezTo>
                    <a:cubicBezTo>
                      <a:pt x="362" y="387"/>
                      <a:pt x="363" y="402"/>
                      <a:pt x="364" y="417"/>
                    </a:cubicBezTo>
                    <a:cubicBezTo>
                      <a:pt x="363" y="417"/>
                      <a:pt x="363" y="417"/>
                      <a:pt x="363" y="417"/>
                    </a:cubicBezTo>
                    <a:close/>
                    <a:moveTo>
                      <a:pt x="383" y="415"/>
                    </a:moveTo>
                    <a:cubicBezTo>
                      <a:pt x="383" y="417"/>
                      <a:pt x="382" y="419"/>
                      <a:pt x="379" y="420"/>
                    </a:cubicBezTo>
                    <a:cubicBezTo>
                      <a:pt x="379" y="417"/>
                      <a:pt x="381" y="414"/>
                      <a:pt x="378" y="411"/>
                    </a:cubicBezTo>
                    <a:cubicBezTo>
                      <a:pt x="376" y="414"/>
                      <a:pt x="376" y="417"/>
                      <a:pt x="375" y="420"/>
                    </a:cubicBezTo>
                    <a:cubicBezTo>
                      <a:pt x="375" y="421"/>
                      <a:pt x="375" y="423"/>
                      <a:pt x="374" y="423"/>
                    </a:cubicBezTo>
                    <a:cubicBezTo>
                      <a:pt x="372" y="425"/>
                      <a:pt x="369" y="427"/>
                      <a:pt x="366" y="428"/>
                    </a:cubicBezTo>
                    <a:cubicBezTo>
                      <a:pt x="366" y="421"/>
                      <a:pt x="367" y="415"/>
                      <a:pt x="366" y="408"/>
                    </a:cubicBezTo>
                    <a:cubicBezTo>
                      <a:pt x="366" y="402"/>
                      <a:pt x="364" y="396"/>
                      <a:pt x="364" y="389"/>
                    </a:cubicBezTo>
                    <a:cubicBezTo>
                      <a:pt x="363" y="383"/>
                      <a:pt x="358" y="378"/>
                      <a:pt x="356" y="371"/>
                    </a:cubicBezTo>
                    <a:cubicBezTo>
                      <a:pt x="358" y="370"/>
                      <a:pt x="360" y="369"/>
                      <a:pt x="362" y="368"/>
                    </a:cubicBezTo>
                    <a:cubicBezTo>
                      <a:pt x="364" y="379"/>
                      <a:pt x="364" y="379"/>
                      <a:pt x="367" y="382"/>
                    </a:cubicBezTo>
                    <a:cubicBezTo>
                      <a:pt x="369" y="376"/>
                      <a:pt x="365" y="371"/>
                      <a:pt x="365" y="366"/>
                    </a:cubicBezTo>
                    <a:cubicBezTo>
                      <a:pt x="366" y="365"/>
                      <a:pt x="368" y="364"/>
                      <a:pt x="369" y="363"/>
                    </a:cubicBezTo>
                    <a:cubicBezTo>
                      <a:pt x="370" y="364"/>
                      <a:pt x="370" y="365"/>
                      <a:pt x="370" y="366"/>
                    </a:cubicBezTo>
                    <a:cubicBezTo>
                      <a:pt x="371" y="372"/>
                      <a:pt x="371" y="378"/>
                      <a:pt x="372" y="383"/>
                    </a:cubicBezTo>
                    <a:cubicBezTo>
                      <a:pt x="372" y="386"/>
                      <a:pt x="373" y="388"/>
                      <a:pt x="375" y="389"/>
                    </a:cubicBezTo>
                    <a:cubicBezTo>
                      <a:pt x="375" y="380"/>
                      <a:pt x="375" y="371"/>
                      <a:pt x="371" y="362"/>
                    </a:cubicBezTo>
                    <a:cubicBezTo>
                      <a:pt x="374" y="360"/>
                      <a:pt x="377" y="358"/>
                      <a:pt x="379" y="356"/>
                    </a:cubicBezTo>
                    <a:cubicBezTo>
                      <a:pt x="380" y="357"/>
                      <a:pt x="380" y="358"/>
                      <a:pt x="380" y="358"/>
                    </a:cubicBezTo>
                    <a:cubicBezTo>
                      <a:pt x="380" y="359"/>
                      <a:pt x="380" y="360"/>
                      <a:pt x="380" y="362"/>
                    </a:cubicBezTo>
                    <a:cubicBezTo>
                      <a:pt x="379" y="372"/>
                      <a:pt x="380" y="382"/>
                      <a:pt x="382" y="392"/>
                    </a:cubicBezTo>
                    <a:cubicBezTo>
                      <a:pt x="383" y="395"/>
                      <a:pt x="384" y="398"/>
                      <a:pt x="384" y="402"/>
                    </a:cubicBezTo>
                    <a:cubicBezTo>
                      <a:pt x="385" y="406"/>
                      <a:pt x="385" y="411"/>
                      <a:pt x="383" y="415"/>
                    </a:cubicBezTo>
                    <a:close/>
                    <a:moveTo>
                      <a:pt x="400" y="393"/>
                    </a:moveTo>
                    <a:cubicBezTo>
                      <a:pt x="399" y="398"/>
                      <a:pt x="399" y="403"/>
                      <a:pt x="398" y="407"/>
                    </a:cubicBezTo>
                    <a:cubicBezTo>
                      <a:pt x="398" y="408"/>
                      <a:pt x="398" y="410"/>
                      <a:pt x="397" y="410"/>
                    </a:cubicBezTo>
                    <a:cubicBezTo>
                      <a:pt x="394" y="412"/>
                      <a:pt x="391" y="414"/>
                      <a:pt x="387" y="416"/>
                    </a:cubicBezTo>
                    <a:cubicBezTo>
                      <a:pt x="389" y="406"/>
                      <a:pt x="387" y="398"/>
                      <a:pt x="386" y="390"/>
                    </a:cubicBezTo>
                    <a:cubicBezTo>
                      <a:pt x="384" y="382"/>
                      <a:pt x="383" y="373"/>
                      <a:pt x="384" y="364"/>
                    </a:cubicBezTo>
                    <a:cubicBezTo>
                      <a:pt x="384" y="361"/>
                      <a:pt x="384" y="358"/>
                      <a:pt x="383" y="355"/>
                    </a:cubicBezTo>
                    <a:cubicBezTo>
                      <a:pt x="383" y="353"/>
                      <a:pt x="384" y="352"/>
                      <a:pt x="386" y="352"/>
                    </a:cubicBezTo>
                    <a:cubicBezTo>
                      <a:pt x="390" y="359"/>
                      <a:pt x="388" y="368"/>
                      <a:pt x="391" y="376"/>
                    </a:cubicBezTo>
                    <a:cubicBezTo>
                      <a:pt x="393" y="374"/>
                      <a:pt x="392" y="371"/>
                      <a:pt x="392" y="369"/>
                    </a:cubicBezTo>
                    <a:cubicBezTo>
                      <a:pt x="392" y="364"/>
                      <a:pt x="392" y="358"/>
                      <a:pt x="390" y="352"/>
                    </a:cubicBezTo>
                    <a:cubicBezTo>
                      <a:pt x="389" y="349"/>
                      <a:pt x="389" y="349"/>
                      <a:pt x="393" y="347"/>
                    </a:cubicBezTo>
                    <a:cubicBezTo>
                      <a:pt x="394" y="350"/>
                      <a:pt x="394" y="352"/>
                      <a:pt x="395" y="354"/>
                    </a:cubicBezTo>
                    <a:cubicBezTo>
                      <a:pt x="399" y="361"/>
                      <a:pt x="400" y="369"/>
                      <a:pt x="400" y="376"/>
                    </a:cubicBezTo>
                    <a:cubicBezTo>
                      <a:pt x="401" y="382"/>
                      <a:pt x="400" y="388"/>
                      <a:pt x="400" y="393"/>
                    </a:cubicBezTo>
                    <a:close/>
                    <a:moveTo>
                      <a:pt x="415" y="400"/>
                    </a:moveTo>
                    <a:cubicBezTo>
                      <a:pt x="414" y="402"/>
                      <a:pt x="414" y="403"/>
                      <a:pt x="411" y="403"/>
                    </a:cubicBezTo>
                    <a:cubicBezTo>
                      <a:pt x="411" y="396"/>
                      <a:pt x="411" y="396"/>
                      <a:pt x="409" y="393"/>
                    </a:cubicBezTo>
                    <a:cubicBezTo>
                      <a:pt x="408" y="396"/>
                      <a:pt x="408" y="399"/>
                      <a:pt x="408" y="401"/>
                    </a:cubicBezTo>
                    <a:cubicBezTo>
                      <a:pt x="407" y="406"/>
                      <a:pt x="407" y="406"/>
                      <a:pt x="401" y="408"/>
                    </a:cubicBezTo>
                    <a:cubicBezTo>
                      <a:pt x="401" y="406"/>
                      <a:pt x="402" y="405"/>
                      <a:pt x="402" y="404"/>
                    </a:cubicBezTo>
                    <a:cubicBezTo>
                      <a:pt x="403" y="394"/>
                      <a:pt x="404" y="385"/>
                      <a:pt x="404" y="376"/>
                    </a:cubicBezTo>
                    <a:cubicBezTo>
                      <a:pt x="404" y="370"/>
                      <a:pt x="402" y="364"/>
                      <a:pt x="401" y="358"/>
                    </a:cubicBezTo>
                    <a:cubicBezTo>
                      <a:pt x="400" y="353"/>
                      <a:pt x="397" y="349"/>
                      <a:pt x="396" y="344"/>
                    </a:cubicBezTo>
                    <a:cubicBezTo>
                      <a:pt x="397" y="343"/>
                      <a:pt x="399" y="342"/>
                      <a:pt x="400" y="341"/>
                    </a:cubicBezTo>
                    <a:cubicBezTo>
                      <a:pt x="402" y="345"/>
                      <a:pt x="401" y="349"/>
                      <a:pt x="403" y="353"/>
                    </a:cubicBezTo>
                    <a:cubicBezTo>
                      <a:pt x="407" y="348"/>
                      <a:pt x="404" y="343"/>
                      <a:pt x="403" y="338"/>
                    </a:cubicBezTo>
                    <a:cubicBezTo>
                      <a:pt x="404" y="338"/>
                      <a:pt x="405" y="337"/>
                      <a:pt x="407" y="336"/>
                    </a:cubicBezTo>
                    <a:cubicBezTo>
                      <a:pt x="408" y="346"/>
                      <a:pt x="409" y="354"/>
                      <a:pt x="410" y="363"/>
                    </a:cubicBezTo>
                    <a:cubicBezTo>
                      <a:pt x="413" y="362"/>
                      <a:pt x="413" y="360"/>
                      <a:pt x="413" y="358"/>
                    </a:cubicBezTo>
                    <a:cubicBezTo>
                      <a:pt x="412" y="350"/>
                      <a:pt x="411" y="342"/>
                      <a:pt x="411" y="333"/>
                    </a:cubicBezTo>
                    <a:cubicBezTo>
                      <a:pt x="412" y="333"/>
                      <a:pt x="413" y="332"/>
                      <a:pt x="416" y="330"/>
                    </a:cubicBezTo>
                    <a:cubicBezTo>
                      <a:pt x="416" y="332"/>
                      <a:pt x="417" y="333"/>
                      <a:pt x="417" y="334"/>
                    </a:cubicBezTo>
                    <a:cubicBezTo>
                      <a:pt x="422" y="352"/>
                      <a:pt x="422" y="371"/>
                      <a:pt x="418" y="389"/>
                    </a:cubicBezTo>
                    <a:cubicBezTo>
                      <a:pt x="417" y="393"/>
                      <a:pt x="416" y="397"/>
                      <a:pt x="415" y="400"/>
                    </a:cubicBezTo>
                    <a:close/>
                    <a:moveTo>
                      <a:pt x="444" y="391"/>
                    </a:moveTo>
                    <a:cubicBezTo>
                      <a:pt x="443" y="391"/>
                      <a:pt x="441" y="392"/>
                      <a:pt x="440" y="392"/>
                    </a:cubicBezTo>
                    <a:cubicBezTo>
                      <a:pt x="439" y="388"/>
                      <a:pt x="442" y="383"/>
                      <a:pt x="439" y="378"/>
                    </a:cubicBezTo>
                    <a:cubicBezTo>
                      <a:pt x="438" y="383"/>
                      <a:pt x="437" y="387"/>
                      <a:pt x="436" y="391"/>
                    </a:cubicBezTo>
                    <a:cubicBezTo>
                      <a:pt x="435" y="393"/>
                      <a:pt x="435" y="395"/>
                      <a:pt x="432" y="395"/>
                    </a:cubicBezTo>
                    <a:cubicBezTo>
                      <a:pt x="431" y="390"/>
                      <a:pt x="434" y="386"/>
                      <a:pt x="430" y="381"/>
                    </a:cubicBezTo>
                    <a:cubicBezTo>
                      <a:pt x="429" y="385"/>
                      <a:pt x="429" y="388"/>
                      <a:pt x="428" y="391"/>
                    </a:cubicBezTo>
                    <a:cubicBezTo>
                      <a:pt x="428" y="398"/>
                      <a:pt x="427" y="398"/>
                      <a:pt x="421" y="399"/>
                    </a:cubicBezTo>
                    <a:cubicBezTo>
                      <a:pt x="421" y="399"/>
                      <a:pt x="420" y="399"/>
                      <a:pt x="420" y="398"/>
                    </a:cubicBezTo>
                    <a:cubicBezTo>
                      <a:pt x="424" y="391"/>
                      <a:pt x="424" y="384"/>
                      <a:pt x="424" y="376"/>
                    </a:cubicBezTo>
                    <a:cubicBezTo>
                      <a:pt x="425" y="360"/>
                      <a:pt x="425" y="344"/>
                      <a:pt x="419" y="328"/>
                    </a:cubicBezTo>
                    <a:cubicBezTo>
                      <a:pt x="422" y="326"/>
                      <a:pt x="425" y="324"/>
                      <a:pt x="428" y="322"/>
                    </a:cubicBezTo>
                    <a:cubicBezTo>
                      <a:pt x="437" y="332"/>
                      <a:pt x="446" y="371"/>
                      <a:pt x="444" y="391"/>
                    </a:cubicBezTo>
                    <a:close/>
                    <a:moveTo>
                      <a:pt x="457" y="385"/>
                    </a:moveTo>
                    <a:cubicBezTo>
                      <a:pt x="458" y="372"/>
                      <a:pt x="457" y="363"/>
                      <a:pt x="453" y="359"/>
                    </a:cubicBezTo>
                    <a:cubicBezTo>
                      <a:pt x="454" y="369"/>
                      <a:pt x="454" y="378"/>
                      <a:pt x="454" y="387"/>
                    </a:cubicBezTo>
                    <a:cubicBezTo>
                      <a:pt x="452" y="387"/>
                      <a:pt x="450" y="388"/>
                      <a:pt x="448" y="389"/>
                    </a:cubicBezTo>
                    <a:cubicBezTo>
                      <a:pt x="450" y="364"/>
                      <a:pt x="444" y="341"/>
                      <a:pt x="433" y="319"/>
                    </a:cubicBezTo>
                    <a:cubicBezTo>
                      <a:pt x="435" y="317"/>
                      <a:pt x="438" y="315"/>
                      <a:pt x="441" y="313"/>
                    </a:cubicBezTo>
                    <a:cubicBezTo>
                      <a:pt x="445" y="317"/>
                      <a:pt x="448" y="321"/>
                      <a:pt x="450" y="326"/>
                    </a:cubicBezTo>
                    <a:cubicBezTo>
                      <a:pt x="453" y="333"/>
                      <a:pt x="456" y="342"/>
                      <a:pt x="459" y="350"/>
                    </a:cubicBezTo>
                    <a:cubicBezTo>
                      <a:pt x="462" y="360"/>
                      <a:pt x="465" y="370"/>
                      <a:pt x="468" y="380"/>
                    </a:cubicBezTo>
                    <a:cubicBezTo>
                      <a:pt x="464" y="382"/>
                      <a:pt x="461" y="383"/>
                      <a:pt x="457" y="385"/>
                    </a:cubicBezTo>
                    <a:close/>
                    <a:moveTo>
                      <a:pt x="485" y="370"/>
                    </a:moveTo>
                    <a:cubicBezTo>
                      <a:pt x="481" y="373"/>
                      <a:pt x="477" y="375"/>
                      <a:pt x="472" y="378"/>
                    </a:cubicBezTo>
                    <a:cubicBezTo>
                      <a:pt x="473" y="372"/>
                      <a:pt x="473" y="366"/>
                      <a:pt x="469" y="361"/>
                    </a:cubicBezTo>
                    <a:cubicBezTo>
                      <a:pt x="469" y="364"/>
                      <a:pt x="469" y="366"/>
                      <a:pt x="469" y="370"/>
                    </a:cubicBezTo>
                    <a:cubicBezTo>
                      <a:pt x="469" y="368"/>
                      <a:pt x="468" y="368"/>
                      <a:pt x="468" y="367"/>
                    </a:cubicBezTo>
                    <a:cubicBezTo>
                      <a:pt x="466" y="361"/>
                      <a:pt x="465" y="354"/>
                      <a:pt x="463" y="348"/>
                    </a:cubicBezTo>
                    <a:cubicBezTo>
                      <a:pt x="461" y="342"/>
                      <a:pt x="460" y="337"/>
                      <a:pt x="457" y="332"/>
                    </a:cubicBezTo>
                    <a:cubicBezTo>
                      <a:pt x="454" y="325"/>
                      <a:pt x="452" y="317"/>
                      <a:pt x="446" y="311"/>
                    </a:cubicBezTo>
                    <a:cubicBezTo>
                      <a:pt x="447" y="310"/>
                      <a:pt x="448" y="309"/>
                      <a:pt x="450" y="308"/>
                    </a:cubicBezTo>
                    <a:cubicBezTo>
                      <a:pt x="451" y="310"/>
                      <a:pt x="453" y="312"/>
                      <a:pt x="454" y="313"/>
                    </a:cubicBezTo>
                    <a:cubicBezTo>
                      <a:pt x="456" y="317"/>
                      <a:pt x="457" y="320"/>
                      <a:pt x="459" y="324"/>
                    </a:cubicBezTo>
                    <a:cubicBezTo>
                      <a:pt x="460" y="326"/>
                      <a:pt x="461" y="327"/>
                      <a:pt x="462" y="329"/>
                    </a:cubicBezTo>
                    <a:cubicBezTo>
                      <a:pt x="463" y="324"/>
                      <a:pt x="461" y="321"/>
                      <a:pt x="459" y="317"/>
                    </a:cubicBezTo>
                    <a:cubicBezTo>
                      <a:pt x="458" y="313"/>
                      <a:pt x="456" y="310"/>
                      <a:pt x="454" y="306"/>
                    </a:cubicBezTo>
                    <a:cubicBezTo>
                      <a:pt x="455" y="305"/>
                      <a:pt x="457" y="304"/>
                      <a:pt x="459" y="303"/>
                    </a:cubicBezTo>
                    <a:cubicBezTo>
                      <a:pt x="460" y="303"/>
                      <a:pt x="461" y="303"/>
                      <a:pt x="462" y="304"/>
                    </a:cubicBezTo>
                    <a:cubicBezTo>
                      <a:pt x="464" y="306"/>
                      <a:pt x="466" y="308"/>
                      <a:pt x="468" y="311"/>
                    </a:cubicBezTo>
                    <a:cubicBezTo>
                      <a:pt x="472" y="321"/>
                      <a:pt x="476" y="330"/>
                      <a:pt x="480" y="339"/>
                    </a:cubicBezTo>
                    <a:cubicBezTo>
                      <a:pt x="483" y="347"/>
                      <a:pt x="484" y="355"/>
                      <a:pt x="486" y="363"/>
                    </a:cubicBezTo>
                    <a:cubicBezTo>
                      <a:pt x="486" y="365"/>
                      <a:pt x="486" y="366"/>
                      <a:pt x="486" y="368"/>
                    </a:cubicBezTo>
                    <a:cubicBezTo>
                      <a:pt x="486" y="369"/>
                      <a:pt x="486" y="370"/>
                      <a:pt x="485" y="370"/>
                    </a:cubicBezTo>
                    <a:close/>
                    <a:moveTo>
                      <a:pt x="505" y="359"/>
                    </a:moveTo>
                    <a:cubicBezTo>
                      <a:pt x="504" y="360"/>
                      <a:pt x="502" y="360"/>
                      <a:pt x="501" y="361"/>
                    </a:cubicBezTo>
                    <a:cubicBezTo>
                      <a:pt x="501" y="355"/>
                      <a:pt x="501" y="349"/>
                      <a:pt x="496" y="345"/>
                    </a:cubicBezTo>
                    <a:cubicBezTo>
                      <a:pt x="497" y="351"/>
                      <a:pt x="497" y="357"/>
                      <a:pt x="498" y="363"/>
                    </a:cubicBezTo>
                    <a:cubicBezTo>
                      <a:pt x="495" y="365"/>
                      <a:pt x="493" y="366"/>
                      <a:pt x="489" y="368"/>
                    </a:cubicBezTo>
                    <a:cubicBezTo>
                      <a:pt x="490" y="353"/>
                      <a:pt x="486" y="340"/>
                      <a:pt x="480" y="328"/>
                    </a:cubicBezTo>
                    <a:cubicBezTo>
                      <a:pt x="478" y="323"/>
                      <a:pt x="476" y="318"/>
                      <a:pt x="474" y="314"/>
                    </a:cubicBezTo>
                    <a:cubicBezTo>
                      <a:pt x="472" y="309"/>
                      <a:pt x="469" y="304"/>
                      <a:pt x="465" y="301"/>
                    </a:cubicBezTo>
                    <a:cubicBezTo>
                      <a:pt x="465" y="300"/>
                      <a:pt x="465" y="300"/>
                      <a:pt x="465" y="299"/>
                    </a:cubicBezTo>
                    <a:cubicBezTo>
                      <a:pt x="466" y="299"/>
                      <a:pt x="468" y="298"/>
                      <a:pt x="469" y="298"/>
                    </a:cubicBezTo>
                    <a:cubicBezTo>
                      <a:pt x="475" y="303"/>
                      <a:pt x="479" y="310"/>
                      <a:pt x="482" y="318"/>
                    </a:cubicBezTo>
                    <a:cubicBezTo>
                      <a:pt x="482" y="318"/>
                      <a:pt x="482" y="318"/>
                      <a:pt x="483" y="317"/>
                    </a:cubicBezTo>
                    <a:cubicBezTo>
                      <a:pt x="482" y="315"/>
                      <a:pt x="481" y="312"/>
                      <a:pt x="480" y="309"/>
                    </a:cubicBezTo>
                    <a:cubicBezTo>
                      <a:pt x="481" y="310"/>
                      <a:pt x="482" y="310"/>
                      <a:pt x="484" y="311"/>
                    </a:cubicBezTo>
                    <a:cubicBezTo>
                      <a:pt x="481" y="305"/>
                      <a:pt x="477" y="300"/>
                      <a:pt x="476" y="294"/>
                    </a:cubicBezTo>
                    <a:cubicBezTo>
                      <a:pt x="481" y="296"/>
                      <a:pt x="482" y="303"/>
                      <a:pt x="486" y="307"/>
                    </a:cubicBezTo>
                    <a:cubicBezTo>
                      <a:pt x="485" y="301"/>
                      <a:pt x="481" y="297"/>
                      <a:pt x="479" y="292"/>
                    </a:cubicBezTo>
                    <a:cubicBezTo>
                      <a:pt x="481" y="290"/>
                      <a:pt x="483" y="290"/>
                      <a:pt x="484" y="292"/>
                    </a:cubicBezTo>
                    <a:cubicBezTo>
                      <a:pt x="486" y="295"/>
                      <a:pt x="488" y="298"/>
                      <a:pt x="490" y="301"/>
                    </a:cubicBezTo>
                    <a:cubicBezTo>
                      <a:pt x="494" y="310"/>
                      <a:pt x="497" y="318"/>
                      <a:pt x="501" y="327"/>
                    </a:cubicBezTo>
                    <a:cubicBezTo>
                      <a:pt x="505" y="336"/>
                      <a:pt x="507" y="345"/>
                      <a:pt x="508" y="354"/>
                    </a:cubicBezTo>
                    <a:cubicBezTo>
                      <a:pt x="508" y="357"/>
                      <a:pt x="507" y="358"/>
                      <a:pt x="505" y="359"/>
                    </a:cubicBezTo>
                    <a:close/>
                    <a:moveTo>
                      <a:pt x="472" y="296"/>
                    </a:moveTo>
                    <a:cubicBezTo>
                      <a:pt x="475" y="298"/>
                      <a:pt x="475" y="299"/>
                      <a:pt x="476" y="303"/>
                    </a:cubicBezTo>
                    <a:cubicBezTo>
                      <a:pt x="475" y="301"/>
                      <a:pt x="472" y="299"/>
                      <a:pt x="472" y="296"/>
                    </a:cubicBezTo>
                    <a:close/>
                    <a:moveTo>
                      <a:pt x="518" y="348"/>
                    </a:moveTo>
                    <a:cubicBezTo>
                      <a:pt x="518" y="350"/>
                      <a:pt x="517" y="351"/>
                      <a:pt x="516" y="353"/>
                    </a:cubicBezTo>
                    <a:cubicBezTo>
                      <a:pt x="514" y="346"/>
                      <a:pt x="516" y="338"/>
                      <a:pt x="512" y="332"/>
                    </a:cubicBezTo>
                    <a:cubicBezTo>
                      <a:pt x="512" y="340"/>
                      <a:pt x="513" y="347"/>
                      <a:pt x="512" y="355"/>
                    </a:cubicBezTo>
                    <a:cubicBezTo>
                      <a:pt x="512" y="353"/>
                      <a:pt x="511" y="352"/>
                      <a:pt x="511" y="351"/>
                    </a:cubicBezTo>
                    <a:cubicBezTo>
                      <a:pt x="511" y="346"/>
                      <a:pt x="510" y="342"/>
                      <a:pt x="509" y="337"/>
                    </a:cubicBezTo>
                    <a:cubicBezTo>
                      <a:pt x="507" y="330"/>
                      <a:pt x="504" y="322"/>
                      <a:pt x="501" y="315"/>
                    </a:cubicBezTo>
                    <a:cubicBezTo>
                      <a:pt x="497" y="307"/>
                      <a:pt x="493" y="299"/>
                      <a:pt x="489" y="292"/>
                    </a:cubicBezTo>
                    <a:cubicBezTo>
                      <a:pt x="489" y="290"/>
                      <a:pt x="488" y="289"/>
                      <a:pt x="487" y="287"/>
                    </a:cubicBezTo>
                    <a:cubicBezTo>
                      <a:pt x="490" y="286"/>
                      <a:pt x="491" y="288"/>
                      <a:pt x="492" y="289"/>
                    </a:cubicBezTo>
                    <a:cubicBezTo>
                      <a:pt x="493" y="291"/>
                      <a:pt x="494" y="292"/>
                      <a:pt x="495" y="294"/>
                    </a:cubicBezTo>
                    <a:cubicBezTo>
                      <a:pt x="496" y="296"/>
                      <a:pt x="497" y="297"/>
                      <a:pt x="498" y="299"/>
                    </a:cubicBezTo>
                    <a:cubicBezTo>
                      <a:pt x="499" y="300"/>
                      <a:pt x="500" y="302"/>
                      <a:pt x="501" y="303"/>
                    </a:cubicBezTo>
                    <a:cubicBezTo>
                      <a:pt x="501" y="303"/>
                      <a:pt x="502" y="303"/>
                      <a:pt x="502" y="303"/>
                    </a:cubicBezTo>
                    <a:cubicBezTo>
                      <a:pt x="501" y="296"/>
                      <a:pt x="495" y="291"/>
                      <a:pt x="492" y="285"/>
                    </a:cubicBezTo>
                    <a:cubicBezTo>
                      <a:pt x="494" y="284"/>
                      <a:pt x="495" y="284"/>
                      <a:pt x="496" y="286"/>
                    </a:cubicBezTo>
                    <a:cubicBezTo>
                      <a:pt x="498" y="289"/>
                      <a:pt x="501" y="293"/>
                      <a:pt x="503" y="297"/>
                    </a:cubicBezTo>
                    <a:cubicBezTo>
                      <a:pt x="503" y="298"/>
                      <a:pt x="504" y="299"/>
                      <a:pt x="506" y="299"/>
                    </a:cubicBezTo>
                    <a:cubicBezTo>
                      <a:pt x="505" y="293"/>
                      <a:pt x="500" y="288"/>
                      <a:pt x="497" y="283"/>
                    </a:cubicBezTo>
                    <a:cubicBezTo>
                      <a:pt x="500" y="281"/>
                      <a:pt x="500" y="281"/>
                      <a:pt x="502" y="283"/>
                    </a:cubicBezTo>
                    <a:cubicBezTo>
                      <a:pt x="504" y="285"/>
                      <a:pt x="506" y="288"/>
                      <a:pt x="508" y="291"/>
                    </a:cubicBezTo>
                    <a:cubicBezTo>
                      <a:pt x="512" y="300"/>
                      <a:pt x="516" y="310"/>
                      <a:pt x="519" y="320"/>
                    </a:cubicBezTo>
                    <a:cubicBezTo>
                      <a:pt x="522" y="329"/>
                      <a:pt x="521" y="339"/>
                      <a:pt x="518" y="348"/>
                    </a:cubicBezTo>
                    <a:close/>
                    <a:moveTo>
                      <a:pt x="540" y="345"/>
                    </a:moveTo>
                    <a:cubicBezTo>
                      <a:pt x="538" y="345"/>
                      <a:pt x="536" y="346"/>
                      <a:pt x="533" y="346"/>
                    </a:cubicBezTo>
                    <a:cubicBezTo>
                      <a:pt x="536" y="340"/>
                      <a:pt x="538" y="334"/>
                      <a:pt x="534" y="328"/>
                    </a:cubicBezTo>
                    <a:cubicBezTo>
                      <a:pt x="535" y="334"/>
                      <a:pt x="534" y="339"/>
                      <a:pt x="531" y="344"/>
                    </a:cubicBezTo>
                    <a:cubicBezTo>
                      <a:pt x="530" y="348"/>
                      <a:pt x="528" y="349"/>
                      <a:pt x="523" y="349"/>
                    </a:cubicBezTo>
                    <a:cubicBezTo>
                      <a:pt x="523" y="348"/>
                      <a:pt x="523" y="346"/>
                      <a:pt x="524" y="344"/>
                    </a:cubicBezTo>
                    <a:cubicBezTo>
                      <a:pt x="526" y="336"/>
                      <a:pt x="526" y="329"/>
                      <a:pt x="524" y="321"/>
                    </a:cubicBezTo>
                    <a:cubicBezTo>
                      <a:pt x="523" y="317"/>
                      <a:pt x="522" y="313"/>
                      <a:pt x="520" y="309"/>
                    </a:cubicBezTo>
                    <a:cubicBezTo>
                      <a:pt x="517" y="299"/>
                      <a:pt x="513" y="290"/>
                      <a:pt x="507" y="281"/>
                    </a:cubicBezTo>
                    <a:cubicBezTo>
                      <a:pt x="507" y="280"/>
                      <a:pt x="506" y="280"/>
                      <a:pt x="506" y="279"/>
                    </a:cubicBezTo>
                    <a:cubicBezTo>
                      <a:pt x="506" y="278"/>
                      <a:pt x="506" y="278"/>
                      <a:pt x="506" y="278"/>
                    </a:cubicBezTo>
                    <a:cubicBezTo>
                      <a:pt x="510" y="279"/>
                      <a:pt x="511" y="282"/>
                      <a:pt x="513" y="285"/>
                    </a:cubicBezTo>
                    <a:cubicBezTo>
                      <a:pt x="515" y="287"/>
                      <a:pt x="517" y="290"/>
                      <a:pt x="518" y="293"/>
                    </a:cubicBezTo>
                    <a:cubicBezTo>
                      <a:pt x="520" y="295"/>
                      <a:pt x="521" y="298"/>
                      <a:pt x="523" y="301"/>
                    </a:cubicBezTo>
                    <a:cubicBezTo>
                      <a:pt x="523" y="301"/>
                      <a:pt x="523" y="301"/>
                      <a:pt x="524" y="301"/>
                    </a:cubicBezTo>
                    <a:cubicBezTo>
                      <a:pt x="523" y="291"/>
                      <a:pt x="516" y="284"/>
                      <a:pt x="509" y="277"/>
                    </a:cubicBezTo>
                    <a:cubicBezTo>
                      <a:pt x="511" y="276"/>
                      <a:pt x="512" y="275"/>
                      <a:pt x="514" y="275"/>
                    </a:cubicBezTo>
                    <a:cubicBezTo>
                      <a:pt x="518" y="281"/>
                      <a:pt x="522" y="286"/>
                      <a:pt x="526" y="292"/>
                    </a:cubicBezTo>
                    <a:cubicBezTo>
                      <a:pt x="527" y="291"/>
                      <a:pt x="527" y="291"/>
                      <a:pt x="527" y="291"/>
                    </a:cubicBezTo>
                    <a:cubicBezTo>
                      <a:pt x="525" y="285"/>
                      <a:pt x="520" y="280"/>
                      <a:pt x="516" y="274"/>
                    </a:cubicBezTo>
                    <a:cubicBezTo>
                      <a:pt x="521" y="271"/>
                      <a:pt x="521" y="271"/>
                      <a:pt x="523" y="275"/>
                    </a:cubicBezTo>
                    <a:cubicBezTo>
                      <a:pt x="524" y="276"/>
                      <a:pt x="525" y="278"/>
                      <a:pt x="526" y="279"/>
                    </a:cubicBezTo>
                    <a:cubicBezTo>
                      <a:pt x="529" y="283"/>
                      <a:pt x="531" y="287"/>
                      <a:pt x="533" y="291"/>
                    </a:cubicBezTo>
                    <a:cubicBezTo>
                      <a:pt x="534" y="292"/>
                      <a:pt x="534" y="295"/>
                      <a:pt x="535" y="296"/>
                    </a:cubicBezTo>
                    <a:cubicBezTo>
                      <a:pt x="538" y="304"/>
                      <a:pt x="541" y="312"/>
                      <a:pt x="542" y="320"/>
                    </a:cubicBezTo>
                    <a:cubicBezTo>
                      <a:pt x="543" y="329"/>
                      <a:pt x="543" y="337"/>
                      <a:pt x="540" y="345"/>
                    </a:cubicBezTo>
                    <a:close/>
                    <a:moveTo>
                      <a:pt x="560" y="340"/>
                    </a:moveTo>
                    <a:cubicBezTo>
                      <a:pt x="563" y="330"/>
                      <a:pt x="562" y="322"/>
                      <a:pt x="558" y="313"/>
                    </a:cubicBezTo>
                    <a:cubicBezTo>
                      <a:pt x="559" y="322"/>
                      <a:pt x="560" y="331"/>
                      <a:pt x="558" y="340"/>
                    </a:cubicBezTo>
                    <a:cubicBezTo>
                      <a:pt x="557" y="340"/>
                      <a:pt x="556" y="341"/>
                      <a:pt x="554" y="341"/>
                    </a:cubicBezTo>
                    <a:cubicBezTo>
                      <a:pt x="554" y="334"/>
                      <a:pt x="554" y="326"/>
                      <a:pt x="553" y="319"/>
                    </a:cubicBezTo>
                    <a:cubicBezTo>
                      <a:pt x="553" y="319"/>
                      <a:pt x="553" y="319"/>
                      <a:pt x="552" y="319"/>
                    </a:cubicBezTo>
                    <a:cubicBezTo>
                      <a:pt x="552" y="320"/>
                      <a:pt x="552" y="322"/>
                      <a:pt x="552" y="323"/>
                    </a:cubicBezTo>
                    <a:cubicBezTo>
                      <a:pt x="552" y="328"/>
                      <a:pt x="552" y="332"/>
                      <a:pt x="552" y="337"/>
                    </a:cubicBezTo>
                    <a:cubicBezTo>
                      <a:pt x="552" y="342"/>
                      <a:pt x="552" y="342"/>
                      <a:pt x="547" y="343"/>
                    </a:cubicBezTo>
                    <a:cubicBezTo>
                      <a:pt x="547" y="343"/>
                      <a:pt x="546" y="343"/>
                      <a:pt x="544" y="343"/>
                    </a:cubicBezTo>
                    <a:cubicBezTo>
                      <a:pt x="547" y="334"/>
                      <a:pt x="547" y="326"/>
                      <a:pt x="546" y="317"/>
                    </a:cubicBezTo>
                    <a:cubicBezTo>
                      <a:pt x="544" y="307"/>
                      <a:pt x="540" y="298"/>
                      <a:pt x="537" y="288"/>
                    </a:cubicBezTo>
                    <a:cubicBezTo>
                      <a:pt x="537" y="286"/>
                      <a:pt x="536" y="285"/>
                      <a:pt x="535" y="284"/>
                    </a:cubicBezTo>
                    <a:cubicBezTo>
                      <a:pt x="533" y="280"/>
                      <a:pt x="530" y="277"/>
                      <a:pt x="528" y="274"/>
                    </a:cubicBezTo>
                    <a:cubicBezTo>
                      <a:pt x="527" y="273"/>
                      <a:pt x="526" y="271"/>
                      <a:pt x="526" y="270"/>
                    </a:cubicBezTo>
                    <a:cubicBezTo>
                      <a:pt x="526" y="269"/>
                      <a:pt x="526" y="269"/>
                      <a:pt x="526" y="269"/>
                    </a:cubicBezTo>
                    <a:cubicBezTo>
                      <a:pt x="527" y="269"/>
                      <a:pt x="528" y="269"/>
                      <a:pt x="529" y="269"/>
                    </a:cubicBezTo>
                    <a:cubicBezTo>
                      <a:pt x="534" y="276"/>
                      <a:pt x="539" y="282"/>
                      <a:pt x="544" y="288"/>
                    </a:cubicBezTo>
                    <a:cubicBezTo>
                      <a:pt x="544" y="287"/>
                      <a:pt x="544" y="285"/>
                      <a:pt x="543" y="283"/>
                    </a:cubicBezTo>
                    <a:cubicBezTo>
                      <a:pt x="540" y="280"/>
                      <a:pt x="538" y="277"/>
                      <a:pt x="536" y="275"/>
                    </a:cubicBezTo>
                    <a:cubicBezTo>
                      <a:pt x="534" y="272"/>
                      <a:pt x="532" y="270"/>
                      <a:pt x="530" y="268"/>
                    </a:cubicBezTo>
                    <a:cubicBezTo>
                      <a:pt x="532" y="266"/>
                      <a:pt x="533" y="267"/>
                      <a:pt x="534" y="268"/>
                    </a:cubicBezTo>
                    <a:cubicBezTo>
                      <a:pt x="538" y="272"/>
                      <a:pt x="541" y="276"/>
                      <a:pt x="544" y="280"/>
                    </a:cubicBezTo>
                    <a:cubicBezTo>
                      <a:pt x="546" y="281"/>
                      <a:pt x="547" y="283"/>
                      <a:pt x="548" y="284"/>
                    </a:cubicBezTo>
                    <a:cubicBezTo>
                      <a:pt x="547" y="276"/>
                      <a:pt x="539" y="272"/>
                      <a:pt x="536" y="265"/>
                    </a:cubicBezTo>
                    <a:cubicBezTo>
                      <a:pt x="538" y="262"/>
                      <a:pt x="540" y="264"/>
                      <a:pt x="542" y="266"/>
                    </a:cubicBezTo>
                    <a:cubicBezTo>
                      <a:pt x="546" y="270"/>
                      <a:pt x="550" y="274"/>
                      <a:pt x="555" y="278"/>
                    </a:cubicBezTo>
                    <a:cubicBezTo>
                      <a:pt x="556" y="279"/>
                      <a:pt x="557" y="280"/>
                      <a:pt x="557" y="282"/>
                    </a:cubicBezTo>
                    <a:cubicBezTo>
                      <a:pt x="562" y="292"/>
                      <a:pt x="567" y="303"/>
                      <a:pt x="570" y="314"/>
                    </a:cubicBezTo>
                    <a:cubicBezTo>
                      <a:pt x="571" y="321"/>
                      <a:pt x="572" y="329"/>
                      <a:pt x="573" y="336"/>
                    </a:cubicBezTo>
                    <a:cubicBezTo>
                      <a:pt x="569" y="338"/>
                      <a:pt x="565" y="339"/>
                      <a:pt x="560" y="340"/>
                    </a:cubicBezTo>
                    <a:close/>
                    <a:moveTo>
                      <a:pt x="586" y="332"/>
                    </a:moveTo>
                    <a:cubicBezTo>
                      <a:pt x="585" y="324"/>
                      <a:pt x="584" y="316"/>
                      <a:pt x="582" y="309"/>
                    </a:cubicBezTo>
                    <a:cubicBezTo>
                      <a:pt x="582" y="309"/>
                      <a:pt x="581" y="309"/>
                      <a:pt x="581" y="309"/>
                    </a:cubicBezTo>
                    <a:cubicBezTo>
                      <a:pt x="582" y="317"/>
                      <a:pt x="583" y="325"/>
                      <a:pt x="584" y="333"/>
                    </a:cubicBezTo>
                    <a:cubicBezTo>
                      <a:pt x="582" y="334"/>
                      <a:pt x="579" y="335"/>
                      <a:pt x="577" y="335"/>
                    </a:cubicBezTo>
                    <a:cubicBezTo>
                      <a:pt x="576" y="333"/>
                      <a:pt x="576" y="332"/>
                      <a:pt x="576" y="330"/>
                    </a:cubicBezTo>
                    <a:cubicBezTo>
                      <a:pt x="576" y="320"/>
                      <a:pt x="574" y="310"/>
                      <a:pt x="570" y="300"/>
                    </a:cubicBezTo>
                    <a:cubicBezTo>
                      <a:pt x="568" y="293"/>
                      <a:pt x="564" y="286"/>
                      <a:pt x="561" y="279"/>
                    </a:cubicBezTo>
                    <a:cubicBezTo>
                      <a:pt x="560" y="278"/>
                      <a:pt x="560" y="277"/>
                      <a:pt x="559" y="277"/>
                    </a:cubicBezTo>
                    <a:cubicBezTo>
                      <a:pt x="555" y="273"/>
                      <a:pt x="551" y="268"/>
                      <a:pt x="547" y="264"/>
                    </a:cubicBezTo>
                    <a:cubicBezTo>
                      <a:pt x="546" y="263"/>
                      <a:pt x="545" y="262"/>
                      <a:pt x="544" y="261"/>
                    </a:cubicBezTo>
                    <a:cubicBezTo>
                      <a:pt x="545" y="260"/>
                      <a:pt x="546" y="260"/>
                      <a:pt x="547" y="259"/>
                    </a:cubicBezTo>
                    <a:cubicBezTo>
                      <a:pt x="552" y="264"/>
                      <a:pt x="557" y="270"/>
                      <a:pt x="563" y="274"/>
                    </a:cubicBezTo>
                    <a:cubicBezTo>
                      <a:pt x="564" y="273"/>
                      <a:pt x="564" y="273"/>
                      <a:pt x="564" y="273"/>
                    </a:cubicBezTo>
                    <a:cubicBezTo>
                      <a:pt x="559" y="268"/>
                      <a:pt x="554" y="263"/>
                      <a:pt x="548" y="259"/>
                    </a:cubicBezTo>
                    <a:cubicBezTo>
                      <a:pt x="550" y="256"/>
                      <a:pt x="552" y="257"/>
                      <a:pt x="553" y="258"/>
                    </a:cubicBezTo>
                    <a:cubicBezTo>
                      <a:pt x="555" y="260"/>
                      <a:pt x="557" y="262"/>
                      <a:pt x="559" y="263"/>
                    </a:cubicBezTo>
                    <a:cubicBezTo>
                      <a:pt x="561" y="265"/>
                      <a:pt x="564" y="267"/>
                      <a:pt x="567" y="267"/>
                    </a:cubicBezTo>
                    <a:cubicBezTo>
                      <a:pt x="563" y="263"/>
                      <a:pt x="557" y="260"/>
                      <a:pt x="554" y="255"/>
                    </a:cubicBezTo>
                    <a:cubicBezTo>
                      <a:pt x="555" y="255"/>
                      <a:pt x="555" y="254"/>
                      <a:pt x="556" y="254"/>
                    </a:cubicBezTo>
                    <a:cubicBezTo>
                      <a:pt x="556" y="254"/>
                      <a:pt x="557" y="254"/>
                      <a:pt x="557" y="254"/>
                    </a:cubicBezTo>
                    <a:cubicBezTo>
                      <a:pt x="581" y="274"/>
                      <a:pt x="590" y="300"/>
                      <a:pt x="592" y="330"/>
                    </a:cubicBezTo>
                    <a:cubicBezTo>
                      <a:pt x="590" y="331"/>
                      <a:pt x="588" y="331"/>
                      <a:pt x="586" y="332"/>
                    </a:cubicBezTo>
                    <a:close/>
                    <a:moveTo>
                      <a:pt x="605" y="322"/>
                    </a:moveTo>
                    <a:cubicBezTo>
                      <a:pt x="604" y="325"/>
                      <a:pt x="603" y="326"/>
                      <a:pt x="600" y="326"/>
                    </a:cubicBezTo>
                    <a:cubicBezTo>
                      <a:pt x="599" y="320"/>
                      <a:pt x="600" y="313"/>
                      <a:pt x="597" y="306"/>
                    </a:cubicBezTo>
                    <a:cubicBezTo>
                      <a:pt x="597" y="310"/>
                      <a:pt x="597" y="314"/>
                      <a:pt x="597" y="317"/>
                    </a:cubicBezTo>
                    <a:cubicBezTo>
                      <a:pt x="597" y="325"/>
                      <a:pt x="597" y="325"/>
                      <a:pt x="596" y="327"/>
                    </a:cubicBezTo>
                    <a:cubicBezTo>
                      <a:pt x="595" y="313"/>
                      <a:pt x="592" y="299"/>
                      <a:pt x="587" y="286"/>
                    </a:cubicBezTo>
                    <a:cubicBezTo>
                      <a:pt x="581" y="272"/>
                      <a:pt x="572" y="262"/>
                      <a:pt x="562" y="251"/>
                    </a:cubicBezTo>
                    <a:cubicBezTo>
                      <a:pt x="563" y="251"/>
                      <a:pt x="564" y="250"/>
                      <a:pt x="566" y="249"/>
                    </a:cubicBezTo>
                    <a:cubicBezTo>
                      <a:pt x="571" y="255"/>
                      <a:pt x="575" y="260"/>
                      <a:pt x="580" y="266"/>
                    </a:cubicBezTo>
                    <a:cubicBezTo>
                      <a:pt x="579" y="265"/>
                      <a:pt x="579" y="264"/>
                      <a:pt x="579" y="264"/>
                    </a:cubicBezTo>
                    <a:cubicBezTo>
                      <a:pt x="577" y="260"/>
                      <a:pt x="574" y="256"/>
                      <a:pt x="571" y="252"/>
                    </a:cubicBezTo>
                    <a:cubicBezTo>
                      <a:pt x="571" y="251"/>
                      <a:pt x="570" y="250"/>
                      <a:pt x="568" y="248"/>
                    </a:cubicBezTo>
                    <a:cubicBezTo>
                      <a:pt x="570" y="247"/>
                      <a:pt x="572" y="247"/>
                      <a:pt x="573" y="246"/>
                    </a:cubicBezTo>
                    <a:cubicBezTo>
                      <a:pt x="578" y="252"/>
                      <a:pt x="582" y="258"/>
                      <a:pt x="587" y="264"/>
                    </a:cubicBezTo>
                    <a:cubicBezTo>
                      <a:pt x="587" y="255"/>
                      <a:pt x="579" y="251"/>
                      <a:pt x="576" y="245"/>
                    </a:cubicBezTo>
                    <a:cubicBezTo>
                      <a:pt x="580" y="243"/>
                      <a:pt x="581" y="246"/>
                      <a:pt x="583" y="248"/>
                    </a:cubicBezTo>
                    <a:cubicBezTo>
                      <a:pt x="585" y="249"/>
                      <a:pt x="586" y="252"/>
                      <a:pt x="588" y="254"/>
                    </a:cubicBezTo>
                    <a:cubicBezTo>
                      <a:pt x="588" y="254"/>
                      <a:pt x="589" y="254"/>
                      <a:pt x="589" y="253"/>
                    </a:cubicBezTo>
                    <a:cubicBezTo>
                      <a:pt x="588" y="249"/>
                      <a:pt x="584" y="246"/>
                      <a:pt x="581" y="242"/>
                    </a:cubicBezTo>
                    <a:cubicBezTo>
                      <a:pt x="583" y="241"/>
                      <a:pt x="585" y="241"/>
                      <a:pt x="587" y="240"/>
                    </a:cubicBezTo>
                    <a:cubicBezTo>
                      <a:pt x="589" y="243"/>
                      <a:pt x="591" y="246"/>
                      <a:pt x="593" y="250"/>
                    </a:cubicBezTo>
                    <a:cubicBezTo>
                      <a:pt x="596" y="256"/>
                      <a:pt x="600" y="262"/>
                      <a:pt x="602" y="269"/>
                    </a:cubicBezTo>
                    <a:cubicBezTo>
                      <a:pt x="605" y="279"/>
                      <a:pt x="608" y="290"/>
                      <a:pt x="608" y="302"/>
                    </a:cubicBezTo>
                    <a:cubicBezTo>
                      <a:pt x="608" y="309"/>
                      <a:pt x="607" y="315"/>
                      <a:pt x="605" y="322"/>
                    </a:cubicBezTo>
                    <a:close/>
                    <a:moveTo>
                      <a:pt x="625" y="253"/>
                    </a:moveTo>
                    <a:cubicBezTo>
                      <a:pt x="626" y="255"/>
                      <a:pt x="626" y="257"/>
                      <a:pt x="627" y="259"/>
                    </a:cubicBezTo>
                    <a:cubicBezTo>
                      <a:pt x="632" y="272"/>
                      <a:pt x="632" y="285"/>
                      <a:pt x="630" y="298"/>
                    </a:cubicBezTo>
                    <a:cubicBezTo>
                      <a:pt x="630" y="300"/>
                      <a:pt x="629" y="302"/>
                      <a:pt x="626" y="303"/>
                    </a:cubicBezTo>
                    <a:cubicBezTo>
                      <a:pt x="627" y="299"/>
                      <a:pt x="627" y="296"/>
                      <a:pt x="628" y="292"/>
                    </a:cubicBezTo>
                    <a:cubicBezTo>
                      <a:pt x="624" y="298"/>
                      <a:pt x="625" y="305"/>
                      <a:pt x="621" y="311"/>
                    </a:cubicBezTo>
                    <a:cubicBezTo>
                      <a:pt x="622" y="300"/>
                      <a:pt x="624" y="290"/>
                      <a:pt x="621" y="279"/>
                    </a:cubicBezTo>
                    <a:cubicBezTo>
                      <a:pt x="621" y="283"/>
                      <a:pt x="621" y="286"/>
                      <a:pt x="620" y="290"/>
                    </a:cubicBezTo>
                    <a:cubicBezTo>
                      <a:pt x="619" y="298"/>
                      <a:pt x="618" y="306"/>
                      <a:pt x="617" y="314"/>
                    </a:cubicBezTo>
                    <a:cubicBezTo>
                      <a:pt x="617" y="319"/>
                      <a:pt x="616" y="320"/>
                      <a:pt x="610" y="321"/>
                    </a:cubicBezTo>
                    <a:cubicBezTo>
                      <a:pt x="616" y="291"/>
                      <a:pt x="609" y="263"/>
                      <a:pt x="592" y="238"/>
                    </a:cubicBezTo>
                    <a:cubicBezTo>
                      <a:pt x="594" y="237"/>
                      <a:pt x="595" y="238"/>
                      <a:pt x="596" y="239"/>
                    </a:cubicBezTo>
                    <a:cubicBezTo>
                      <a:pt x="599" y="244"/>
                      <a:pt x="601" y="250"/>
                      <a:pt x="603" y="255"/>
                    </a:cubicBezTo>
                    <a:cubicBezTo>
                      <a:pt x="604" y="257"/>
                      <a:pt x="604" y="257"/>
                      <a:pt x="606" y="258"/>
                    </a:cubicBezTo>
                    <a:cubicBezTo>
                      <a:pt x="605" y="250"/>
                      <a:pt x="601" y="243"/>
                      <a:pt x="597" y="236"/>
                    </a:cubicBezTo>
                    <a:cubicBezTo>
                      <a:pt x="599" y="235"/>
                      <a:pt x="600" y="235"/>
                      <a:pt x="601" y="236"/>
                    </a:cubicBezTo>
                    <a:cubicBezTo>
                      <a:pt x="604" y="241"/>
                      <a:pt x="607" y="246"/>
                      <a:pt x="609" y="252"/>
                    </a:cubicBezTo>
                    <a:cubicBezTo>
                      <a:pt x="610" y="255"/>
                      <a:pt x="611" y="259"/>
                      <a:pt x="612" y="263"/>
                    </a:cubicBezTo>
                    <a:cubicBezTo>
                      <a:pt x="615" y="257"/>
                      <a:pt x="612" y="252"/>
                      <a:pt x="610" y="248"/>
                    </a:cubicBezTo>
                    <a:cubicBezTo>
                      <a:pt x="608" y="243"/>
                      <a:pt x="605" y="239"/>
                      <a:pt x="602" y="233"/>
                    </a:cubicBezTo>
                    <a:cubicBezTo>
                      <a:pt x="609" y="236"/>
                      <a:pt x="611" y="243"/>
                      <a:pt x="616" y="247"/>
                    </a:cubicBezTo>
                    <a:cubicBezTo>
                      <a:pt x="615" y="244"/>
                      <a:pt x="614" y="241"/>
                      <a:pt x="613" y="239"/>
                    </a:cubicBezTo>
                    <a:cubicBezTo>
                      <a:pt x="612" y="236"/>
                      <a:pt x="608" y="235"/>
                      <a:pt x="608" y="232"/>
                    </a:cubicBezTo>
                    <a:cubicBezTo>
                      <a:pt x="609" y="232"/>
                      <a:pt x="609" y="232"/>
                      <a:pt x="609" y="232"/>
                    </a:cubicBezTo>
                    <a:cubicBezTo>
                      <a:pt x="612" y="234"/>
                      <a:pt x="616" y="236"/>
                      <a:pt x="618" y="239"/>
                    </a:cubicBezTo>
                    <a:cubicBezTo>
                      <a:pt x="622" y="243"/>
                      <a:pt x="624" y="247"/>
                      <a:pt x="625" y="253"/>
                    </a:cubicBezTo>
                    <a:close/>
                    <a:moveTo>
                      <a:pt x="663" y="293"/>
                    </a:moveTo>
                    <a:cubicBezTo>
                      <a:pt x="662" y="298"/>
                      <a:pt x="660" y="302"/>
                      <a:pt x="655" y="304"/>
                    </a:cubicBezTo>
                    <a:cubicBezTo>
                      <a:pt x="660" y="288"/>
                      <a:pt x="658" y="278"/>
                      <a:pt x="656" y="272"/>
                    </a:cubicBezTo>
                    <a:cubicBezTo>
                      <a:pt x="656" y="278"/>
                      <a:pt x="656" y="285"/>
                      <a:pt x="655" y="291"/>
                    </a:cubicBezTo>
                    <a:cubicBezTo>
                      <a:pt x="655" y="295"/>
                      <a:pt x="654" y="299"/>
                      <a:pt x="652" y="303"/>
                    </a:cubicBezTo>
                    <a:cubicBezTo>
                      <a:pt x="651" y="305"/>
                      <a:pt x="649" y="307"/>
                      <a:pt x="646" y="307"/>
                    </a:cubicBezTo>
                    <a:cubicBezTo>
                      <a:pt x="647" y="305"/>
                      <a:pt x="648" y="304"/>
                      <a:pt x="648" y="302"/>
                    </a:cubicBezTo>
                    <a:cubicBezTo>
                      <a:pt x="649" y="296"/>
                      <a:pt x="651" y="289"/>
                      <a:pt x="649" y="282"/>
                    </a:cubicBezTo>
                    <a:cubicBezTo>
                      <a:pt x="648" y="277"/>
                      <a:pt x="648" y="272"/>
                      <a:pt x="647" y="268"/>
                    </a:cubicBezTo>
                    <a:cubicBezTo>
                      <a:pt x="644" y="260"/>
                      <a:pt x="640" y="253"/>
                      <a:pt x="637" y="245"/>
                    </a:cubicBezTo>
                    <a:cubicBezTo>
                      <a:pt x="635" y="239"/>
                      <a:pt x="631" y="235"/>
                      <a:pt x="625" y="232"/>
                    </a:cubicBezTo>
                    <a:cubicBezTo>
                      <a:pt x="624" y="231"/>
                      <a:pt x="622" y="230"/>
                      <a:pt x="622" y="228"/>
                    </a:cubicBezTo>
                    <a:cubicBezTo>
                      <a:pt x="624" y="227"/>
                      <a:pt x="626" y="228"/>
                      <a:pt x="628" y="229"/>
                    </a:cubicBezTo>
                    <a:cubicBezTo>
                      <a:pt x="633" y="232"/>
                      <a:pt x="636" y="237"/>
                      <a:pt x="640" y="242"/>
                    </a:cubicBezTo>
                    <a:cubicBezTo>
                      <a:pt x="640" y="243"/>
                      <a:pt x="642" y="245"/>
                      <a:pt x="643" y="246"/>
                    </a:cubicBezTo>
                    <a:cubicBezTo>
                      <a:pt x="642" y="239"/>
                      <a:pt x="639" y="236"/>
                      <a:pt x="632" y="228"/>
                    </a:cubicBezTo>
                    <a:cubicBezTo>
                      <a:pt x="643" y="233"/>
                      <a:pt x="649" y="241"/>
                      <a:pt x="655" y="250"/>
                    </a:cubicBezTo>
                    <a:cubicBezTo>
                      <a:pt x="657" y="254"/>
                      <a:pt x="658" y="259"/>
                      <a:pt x="660" y="263"/>
                    </a:cubicBezTo>
                    <a:cubicBezTo>
                      <a:pt x="663" y="273"/>
                      <a:pt x="664" y="283"/>
                      <a:pt x="663" y="293"/>
                    </a:cubicBezTo>
                    <a:close/>
                    <a:moveTo>
                      <a:pt x="679" y="300"/>
                    </a:moveTo>
                    <a:cubicBezTo>
                      <a:pt x="679" y="300"/>
                      <a:pt x="679" y="300"/>
                      <a:pt x="678" y="300"/>
                    </a:cubicBezTo>
                    <a:cubicBezTo>
                      <a:pt x="679" y="292"/>
                      <a:pt x="679" y="285"/>
                      <a:pt x="676" y="279"/>
                    </a:cubicBezTo>
                    <a:cubicBezTo>
                      <a:pt x="676" y="286"/>
                      <a:pt x="677" y="293"/>
                      <a:pt x="675" y="301"/>
                    </a:cubicBezTo>
                    <a:cubicBezTo>
                      <a:pt x="672" y="301"/>
                      <a:pt x="669" y="301"/>
                      <a:pt x="665" y="302"/>
                    </a:cubicBezTo>
                    <a:cubicBezTo>
                      <a:pt x="670" y="287"/>
                      <a:pt x="668" y="272"/>
                      <a:pt x="663" y="258"/>
                    </a:cubicBezTo>
                    <a:cubicBezTo>
                      <a:pt x="658" y="244"/>
                      <a:pt x="650" y="233"/>
                      <a:pt x="637" y="224"/>
                    </a:cubicBezTo>
                    <a:cubicBezTo>
                      <a:pt x="639" y="224"/>
                      <a:pt x="641" y="223"/>
                      <a:pt x="642" y="224"/>
                    </a:cubicBezTo>
                    <a:cubicBezTo>
                      <a:pt x="647" y="226"/>
                      <a:pt x="653" y="228"/>
                      <a:pt x="656" y="233"/>
                    </a:cubicBezTo>
                    <a:cubicBezTo>
                      <a:pt x="657" y="235"/>
                      <a:pt x="658" y="236"/>
                      <a:pt x="662" y="236"/>
                    </a:cubicBezTo>
                    <a:cubicBezTo>
                      <a:pt x="659" y="233"/>
                      <a:pt x="658" y="230"/>
                      <a:pt x="655" y="228"/>
                    </a:cubicBezTo>
                    <a:cubicBezTo>
                      <a:pt x="653" y="225"/>
                      <a:pt x="650" y="224"/>
                      <a:pt x="647" y="222"/>
                    </a:cubicBezTo>
                    <a:cubicBezTo>
                      <a:pt x="647" y="222"/>
                      <a:pt x="647" y="221"/>
                      <a:pt x="647" y="221"/>
                    </a:cubicBezTo>
                    <a:cubicBezTo>
                      <a:pt x="654" y="222"/>
                      <a:pt x="658" y="227"/>
                      <a:pt x="663" y="230"/>
                    </a:cubicBezTo>
                    <a:cubicBezTo>
                      <a:pt x="662" y="225"/>
                      <a:pt x="657" y="223"/>
                      <a:pt x="653" y="220"/>
                    </a:cubicBezTo>
                    <a:cubicBezTo>
                      <a:pt x="660" y="218"/>
                      <a:pt x="660" y="218"/>
                      <a:pt x="663" y="222"/>
                    </a:cubicBezTo>
                    <a:cubicBezTo>
                      <a:pt x="665" y="225"/>
                      <a:pt x="667" y="228"/>
                      <a:pt x="669" y="231"/>
                    </a:cubicBezTo>
                    <a:cubicBezTo>
                      <a:pt x="676" y="242"/>
                      <a:pt x="680" y="253"/>
                      <a:pt x="682" y="265"/>
                    </a:cubicBezTo>
                    <a:cubicBezTo>
                      <a:pt x="683" y="275"/>
                      <a:pt x="684" y="284"/>
                      <a:pt x="685" y="293"/>
                    </a:cubicBezTo>
                    <a:cubicBezTo>
                      <a:pt x="686" y="299"/>
                      <a:pt x="685" y="300"/>
                      <a:pt x="679" y="300"/>
                    </a:cubicBezTo>
                    <a:close/>
                    <a:moveTo>
                      <a:pt x="708" y="291"/>
                    </a:moveTo>
                    <a:cubicBezTo>
                      <a:pt x="708" y="294"/>
                      <a:pt x="707" y="297"/>
                      <a:pt x="703" y="298"/>
                    </a:cubicBezTo>
                    <a:cubicBezTo>
                      <a:pt x="701" y="298"/>
                      <a:pt x="698" y="298"/>
                      <a:pt x="695" y="299"/>
                    </a:cubicBezTo>
                    <a:cubicBezTo>
                      <a:pt x="696" y="292"/>
                      <a:pt x="698" y="287"/>
                      <a:pt x="695" y="281"/>
                    </a:cubicBezTo>
                    <a:cubicBezTo>
                      <a:pt x="694" y="282"/>
                      <a:pt x="694" y="283"/>
                      <a:pt x="694" y="284"/>
                    </a:cubicBezTo>
                    <a:cubicBezTo>
                      <a:pt x="694" y="288"/>
                      <a:pt x="693" y="293"/>
                      <a:pt x="693" y="297"/>
                    </a:cubicBezTo>
                    <a:cubicBezTo>
                      <a:pt x="692" y="298"/>
                      <a:pt x="691" y="298"/>
                      <a:pt x="690" y="300"/>
                    </a:cubicBezTo>
                    <a:cubicBezTo>
                      <a:pt x="690" y="296"/>
                      <a:pt x="690" y="293"/>
                      <a:pt x="690" y="290"/>
                    </a:cubicBezTo>
                    <a:cubicBezTo>
                      <a:pt x="689" y="282"/>
                      <a:pt x="687" y="274"/>
                      <a:pt x="687" y="266"/>
                    </a:cubicBezTo>
                    <a:cubicBezTo>
                      <a:pt x="685" y="252"/>
                      <a:pt x="680" y="239"/>
                      <a:pt x="672" y="228"/>
                    </a:cubicBezTo>
                    <a:cubicBezTo>
                      <a:pt x="670" y="224"/>
                      <a:pt x="668" y="221"/>
                      <a:pt x="665" y="217"/>
                    </a:cubicBezTo>
                    <a:cubicBezTo>
                      <a:pt x="668" y="216"/>
                      <a:pt x="671" y="215"/>
                      <a:pt x="673" y="217"/>
                    </a:cubicBezTo>
                    <a:cubicBezTo>
                      <a:pt x="677" y="222"/>
                      <a:pt x="681" y="226"/>
                      <a:pt x="683" y="231"/>
                    </a:cubicBezTo>
                    <a:cubicBezTo>
                      <a:pt x="683" y="232"/>
                      <a:pt x="684" y="233"/>
                      <a:pt x="685" y="234"/>
                    </a:cubicBezTo>
                    <a:cubicBezTo>
                      <a:pt x="685" y="226"/>
                      <a:pt x="680" y="221"/>
                      <a:pt x="675" y="216"/>
                    </a:cubicBezTo>
                    <a:cubicBezTo>
                      <a:pt x="678" y="214"/>
                      <a:pt x="679" y="215"/>
                      <a:pt x="681" y="217"/>
                    </a:cubicBezTo>
                    <a:cubicBezTo>
                      <a:pt x="683" y="221"/>
                      <a:pt x="686" y="225"/>
                      <a:pt x="688" y="230"/>
                    </a:cubicBezTo>
                    <a:cubicBezTo>
                      <a:pt x="689" y="230"/>
                      <a:pt x="689" y="231"/>
                      <a:pt x="690" y="232"/>
                    </a:cubicBezTo>
                    <a:cubicBezTo>
                      <a:pt x="690" y="225"/>
                      <a:pt x="685" y="220"/>
                      <a:pt x="682" y="215"/>
                    </a:cubicBezTo>
                    <a:cubicBezTo>
                      <a:pt x="683" y="215"/>
                      <a:pt x="683" y="214"/>
                      <a:pt x="683" y="214"/>
                    </a:cubicBezTo>
                    <a:cubicBezTo>
                      <a:pt x="686" y="218"/>
                      <a:pt x="689" y="221"/>
                      <a:pt x="691" y="225"/>
                    </a:cubicBezTo>
                    <a:cubicBezTo>
                      <a:pt x="696" y="233"/>
                      <a:pt x="700" y="242"/>
                      <a:pt x="702" y="251"/>
                    </a:cubicBezTo>
                    <a:cubicBezTo>
                      <a:pt x="704" y="259"/>
                      <a:pt x="706" y="267"/>
                      <a:pt x="707" y="275"/>
                    </a:cubicBezTo>
                    <a:cubicBezTo>
                      <a:pt x="708" y="280"/>
                      <a:pt x="708" y="285"/>
                      <a:pt x="708" y="291"/>
                    </a:cubicBezTo>
                    <a:close/>
                    <a:moveTo>
                      <a:pt x="727" y="293"/>
                    </a:moveTo>
                    <a:cubicBezTo>
                      <a:pt x="725" y="293"/>
                      <a:pt x="723" y="294"/>
                      <a:pt x="721" y="294"/>
                    </a:cubicBezTo>
                    <a:cubicBezTo>
                      <a:pt x="722" y="287"/>
                      <a:pt x="720" y="280"/>
                      <a:pt x="718" y="274"/>
                    </a:cubicBezTo>
                    <a:cubicBezTo>
                      <a:pt x="718" y="278"/>
                      <a:pt x="719" y="282"/>
                      <a:pt x="719" y="286"/>
                    </a:cubicBezTo>
                    <a:cubicBezTo>
                      <a:pt x="719" y="288"/>
                      <a:pt x="719" y="290"/>
                      <a:pt x="719" y="293"/>
                    </a:cubicBezTo>
                    <a:cubicBezTo>
                      <a:pt x="719" y="293"/>
                      <a:pt x="718" y="295"/>
                      <a:pt x="718" y="295"/>
                    </a:cubicBezTo>
                    <a:cubicBezTo>
                      <a:pt x="715" y="296"/>
                      <a:pt x="713" y="297"/>
                      <a:pt x="711" y="296"/>
                    </a:cubicBezTo>
                    <a:cubicBezTo>
                      <a:pt x="713" y="291"/>
                      <a:pt x="712" y="286"/>
                      <a:pt x="712" y="281"/>
                    </a:cubicBezTo>
                    <a:cubicBezTo>
                      <a:pt x="711" y="275"/>
                      <a:pt x="710" y="269"/>
                      <a:pt x="709" y="262"/>
                    </a:cubicBezTo>
                    <a:cubicBezTo>
                      <a:pt x="708" y="253"/>
                      <a:pt x="705" y="244"/>
                      <a:pt x="701" y="235"/>
                    </a:cubicBezTo>
                    <a:cubicBezTo>
                      <a:pt x="698" y="227"/>
                      <a:pt x="695" y="220"/>
                      <a:pt x="689" y="214"/>
                    </a:cubicBezTo>
                    <a:cubicBezTo>
                      <a:pt x="691" y="212"/>
                      <a:pt x="692" y="212"/>
                      <a:pt x="694" y="214"/>
                    </a:cubicBezTo>
                    <a:cubicBezTo>
                      <a:pt x="695" y="214"/>
                      <a:pt x="695" y="215"/>
                      <a:pt x="696" y="216"/>
                    </a:cubicBezTo>
                    <a:cubicBezTo>
                      <a:pt x="703" y="220"/>
                      <a:pt x="708" y="228"/>
                      <a:pt x="712" y="235"/>
                    </a:cubicBezTo>
                    <a:cubicBezTo>
                      <a:pt x="717" y="245"/>
                      <a:pt x="721" y="255"/>
                      <a:pt x="724" y="266"/>
                    </a:cubicBezTo>
                    <a:cubicBezTo>
                      <a:pt x="725" y="271"/>
                      <a:pt x="726" y="277"/>
                      <a:pt x="727" y="283"/>
                    </a:cubicBezTo>
                    <a:cubicBezTo>
                      <a:pt x="728" y="286"/>
                      <a:pt x="728" y="289"/>
                      <a:pt x="727" y="293"/>
                    </a:cubicBezTo>
                    <a:close/>
                    <a:moveTo>
                      <a:pt x="742" y="288"/>
                    </a:moveTo>
                    <a:cubicBezTo>
                      <a:pt x="741" y="288"/>
                      <a:pt x="741" y="288"/>
                      <a:pt x="740" y="289"/>
                    </a:cubicBezTo>
                    <a:cubicBezTo>
                      <a:pt x="738" y="279"/>
                      <a:pt x="736" y="271"/>
                      <a:pt x="732" y="263"/>
                    </a:cubicBezTo>
                    <a:cubicBezTo>
                      <a:pt x="733" y="272"/>
                      <a:pt x="737" y="280"/>
                      <a:pt x="737" y="290"/>
                    </a:cubicBezTo>
                    <a:cubicBezTo>
                      <a:pt x="736" y="290"/>
                      <a:pt x="734" y="291"/>
                      <a:pt x="732" y="291"/>
                    </a:cubicBezTo>
                    <a:cubicBezTo>
                      <a:pt x="731" y="285"/>
                      <a:pt x="730" y="279"/>
                      <a:pt x="729" y="273"/>
                    </a:cubicBezTo>
                    <a:cubicBezTo>
                      <a:pt x="728" y="263"/>
                      <a:pt x="724" y="253"/>
                      <a:pt x="720" y="244"/>
                    </a:cubicBezTo>
                    <a:cubicBezTo>
                      <a:pt x="718" y="238"/>
                      <a:pt x="715" y="233"/>
                      <a:pt x="712" y="228"/>
                    </a:cubicBezTo>
                    <a:cubicBezTo>
                      <a:pt x="709" y="222"/>
                      <a:pt x="705" y="218"/>
                      <a:pt x="701" y="214"/>
                    </a:cubicBezTo>
                    <a:cubicBezTo>
                      <a:pt x="700" y="213"/>
                      <a:pt x="700" y="213"/>
                      <a:pt x="699" y="212"/>
                    </a:cubicBezTo>
                    <a:cubicBezTo>
                      <a:pt x="699" y="212"/>
                      <a:pt x="699" y="211"/>
                      <a:pt x="699" y="211"/>
                    </a:cubicBezTo>
                    <a:cubicBezTo>
                      <a:pt x="701" y="211"/>
                      <a:pt x="703" y="211"/>
                      <a:pt x="704" y="212"/>
                    </a:cubicBezTo>
                    <a:cubicBezTo>
                      <a:pt x="711" y="218"/>
                      <a:pt x="717" y="224"/>
                      <a:pt x="719" y="233"/>
                    </a:cubicBezTo>
                    <a:cubicBezTo>
                      <a:pt x="720" y="233"/>
                      <a:pt x="720" y="234"/>
                      <a:pt x="721" y="235"/>
                    </a:cubicBezTo>
                    <a:cubicBezTo>
                      <a:pt x="721" y="224"/>
                      <a:pt x="713" y="218"/>
                      <a:pt x="707" y="211"/>
                    </a:cubicBezTo>
                    <a:cubicBezTo>
                      <a:pt x="714" y="209"/>
                      <a:pt x="715" y="209"/>
                      <a:pt x="718" y="212"/>
                    </a:cubicBezTo>
                    <a:cubicBezTo>
                      <a:pt x="722" y="217"/>
                      <a:pt x="726" y="221"/>
                      <a:pt x="729" y="227"/>
                    </a:cubicBezTo>
                    <a:cubicBezTo>
                      <a:pt x="734" y="239"/>
                      <a:pt x="740" y="250"/>
                      <a:pt x="743" y="263"/>
                    </a:cubicBezTo>
                    <a:cubicBezTo>
                      <a:pt x="745" y="270"/>
                      <a:pt x="747" y="278"/>
                      <a:pt x="749" y="286"/>
                    </a:cubicBezTo>
                    <a:cubicBezTo>
                      <a:pt x="746" y="287"/>
                      <a:pt x="744" y="287"/>
                      <a:pt x="742" y="288"/>
                    </a:cubicBezTo>
                    <a:cubicBezTo>
                      <a:pt x="742" y="288"/>
                      <a:pt x="742" y="288"/>
                      <a:pt x="742" y="288"/>
                    </a:cubicBezTo>
                    <a:cubicBezTo>
                      <a:pt x="742" y="288"/>
                      <a:pt x="742" y="288"/>
                      <a:pt x="741" y="288"/>
                    </a:cubicBezTo>
                    <a:lnTo>
                      <a:pt x="742" y="288"/>
                    </a:lnTo>
                    <a:close/>
                    <a:moveTo>
                      <a:pt x="769" y="281"/>
                    </a:moveTo>
                    <a:cubicBezTo>
                      <a:pt x="766" y="282"/>
                      <a:pt x="762" y="283"/>
                      <a:pt x="759" y="284"/>
                    </a:cubicBezTo>
                    <a:cubicBezTo>
                      <a:pt x="758" y="280"/>
                      <a:pt x="758" y="276"/>
                      <a:pt x="758" y="272"/>
                    </a:cubicBezTo>
                    <a:cubicBezTo>
                      <a:pt x="757" y="266"/>
                      <a:pt x="755" y="260"/>
                      <a:pt x="754" y="254"/>
                    </a:cubicBezTo>
                    <a:cubicBezTo>
                      <a:pt x="754" y="253"/>
                      <a:pt x="753" y="253"/>
                      <a:pt x="751" y="251"/>
                    </a:cubicBezTo>
                    <a:cubicBezTo>
                      <a:pt x="752" y="255"/>
                      <a:pt x="752" y="258"/>
                      <a:pt x="753" y="260"/>
                    </a:cubicBezTo>
                    <a:cubicBezTo>
                      <a:pt x="753" y="263"/>
                      <a:pt x="753" y="265"/>
                      <a:pt x="754" y="267"/>
                    </a:cubicBezTo>
                    <a:cubicBezTo>
                      <a:pt x="756" y="272"/>
                      <a:pt x="756" y="277"/>
                      <a:pt x="756" y="283"/>
                    </a:cubicBezTo>
                    <a:cubicBezTo>
                      <a:pt x="756" y="285"/>
                      <a:pt x="755" y="285"/>
                      <a:pt x="753" y="285"/>
                    </a:cubicBezTo>
                    <a:cubicBezTo>
                      <a:pt x="753" y="285"/>
                      <a:pt x="752" y="284"/>
                      <a:pt x="752" y="284"/>
                    </a:cubicBezTo>
                    <a:cubicBezTo>
                      <a:pt x="751" y="278"/>
                      <a:pt x="750" y="272"/>
                      <a:pt x="749" y="267"/>
                    </a:cubicBezTo>
                    <a:cubicBezTo>
                      <a:pt x="747" y="260"/>
                      <a:pt x="745" y="253"/>
                      <a:pt x="742" y="246"/>
                    </a:cubicBezTo>
                    <a:cubicBezTo>
                      <a:pt x="740" y="239"/>
                      <a:pt x="736" y="233"/>
                      <a:pt x="734" y="227"/>
                    </a:cubicBezTo>
                    <a:cubicBezTo>
                      <a:pt x="731" y="221"/>
                      <a:pt x="728" y="216"/>
                      <a:pt x="724" y="212"/>
                    </a:cubicBezTo>
                    <a:cubicBezTo>
                      <a:pt x="724" y="211"/>
                      <a:pt x="723" y="210"/>
                      <a:pt x="723" y="209"/>
                    </a:cubicBezTo>
                    <a:cubicBezTo>
                      <a:pt x="727" y="210"/>
                      <a:pt x="729" y="213"/>
                      <a:pt x="732" y="216"/>
                    </a:cubicBezTo>
                    <a:cubicBezTo>
                      <a:pt x="734" y="219"/>
                      <a:pt x="737" y="222"/>
                      <a:pt x="739" y="225"/>
                    </a:cubicBezTo>
                    <a:cubicBezTo>
                      <a:pt x="738" y="218"/>
                      <a:pt x="733" y="214"/>
                      <a:pt x="730" y="209"/>
                    </a:cubicBezTo>
                    <a:cubicBezTo>
                      <a:pt x="732" y="208"/>
                      <a:pt x="733" y="208"/>
                      <a:pt x="735" y="209"/>
                    </a:cubicBezTo>
                    <a:cubicBezTo>
                      <a:pt x="737" y="211"/>
                      <a:pt x="738" y="212"/>
                      <a:pt x="740" y="214"/>
                    </a:cubicBezTo>
                    <a:cubicBezTo>
                      <a:pt x="742" y="216"/>
                      <a:pt x="744" y="219"/>
                      <a:pt x="747" y="221"/>
                    </a:cubicBezTo>
                    <a:cubicBezTo>
                      <a:pt x="747" y="217"/>
                      <a:pt x="743" y="215"/>
                      <a:pt x="742" y="212"/>
                    </a:cubicBezTo>
                    <a:cubicBezTo>
                      <a:pt x="743" y="211"/>
                      <a:pt x="743" y="211"/>
                      <a:pt x="743" y="211"/>
                    </a:cubicBezTo>
                    <a:cubicBezTo>
                      <a:pt x="743" y="212"/>
                      <a:pt x="744" y="212"/>
                      <a:pt x="744" y="212"/>
                    </a:cubicBezTo>
                    <a:cubicBezTo>
                      <a:pt x="751" y="219"/>
                      <a:pt x="756" y="226"/>
                      <a:pt x="760" y="234"/>
                    </a:cubicBezTo>
                    <a:cubicBezTo>
                      <a:pt x="763" y="242"/>
                      <a:pt x="766" y="250"/>
                      <a:pt x="768" y="257"/>
                    </a:cubicBezTo>
                    <a:cubicBezTo>
                      <a:pt x="770" y="263"/>
                      <a:pt x="770" y="269"/>
                      <a:pt x="771" y="275"/>
                    </a:cubicBezTo>
                    <a:cubicBezTo>
                      <a:pt x="772" y="277"/>
                      <a:pt x="772" y="280"/>
                      <a:pt x="769" y="281"/>
                    </a:cubicBezTo>
                    <a:close/>
                    <a:moveTo>
                      <a:pt x="790" y="268"/>
                    </a:moveTo>
                    <a:cubicBezTo>
                      <a:pt x="789" y="269"/>
                      <a:pt x="787" y="270"/>
                      <a:pt x="784" y="270"/>
                    </a:cubicBezTo>
                    <a:cubicBezTo>
                      <a:pt x="784" y="265"/>
                      <a:pt x="784" y="260"/>
                      <a:pt x="784" y="255"/>
                    </a:cubicBezTo>
                    <a:cubicBezTo>
                      <a:pt x="783" y="250"/>
                      <a:pt x="782" y="245"/>
                      <a:pt x="780" y="240"/>
                    </a:cubicBezTo>
                    <a:cubicBezTo>
                      <a:pt x="779" y="250"/>
                      <a:pt x="783" y="261"/>
                      <a:pt x="781" y="272"/>
                    </a:cubicBezTo>
                    <a:cubicBezTo>
                      <a:pt x="780" y="272"/>
                      <a:pt x="778" y="273"/>
                      <a:pt x="775" y="274"/>
                    </a:cubicBezTo>
                    <a:cubicBezTo>
                      <a:pt x="774" y="269"/>
                      <a:pt x="774" y="264"/>
                      <a:pt x="773" y="260"/>
                    </a:cubicBezTo>
                    <a:cubicBezTo>
                      <a:pt x="772" y="255"/>
                      <a:pt x="770" y="250"/>
                      <a:pt x="769" y="246"/>
                    </a:cubicBezTo>
                    <a:cubicBezTo>
                      <a:pt x="767" y="241"/>
                      <a:pt x="766" y="236"/>
                      <a:pt x="763" y="232"/>
                    </a:cubicBezTo>
                    <a:cubicBezTo>
                      <a:pt x="761" y="228"/>
                      <a:pt x="759" y="224"/>
                      <a:pt x="756" y="220"/>
                    </a:cubicBezTo>
                    <a:cubicBezTo>
                      <a:pt x="753" y="216"/>
                      <a:pt x="750" y="212"/>
                      <a:pt x="748" y="208"/>
                    </a:cubicBezTo>
                    <a:cubicBezTo>
                      <a:pt x="755" y="211"/>
                      <a:pt x="758" y="219"/>
                      <a:pt x="764" y="224"/>
                    </a:cubicBezTo>
                    <a:cubicBezTo>
                      <a:pt x="763" y="217"/>
                      <a:pt x="757" y="214"/>
                      <a:pt x="755" y="208"/>
                    </a:cubicBezTo>
                    <a:cubicBezTo>
                      <a:pt x="760" y="210"/>
                      <a:pt x="762" y="217"/>
                      <a:pt x="767" y="220"/>
                    </a:cubicBezTo>
                    <a:cubicBezTo>
                      <a:pt x="767" y="220"/>
                      <a:pt x="767" y="219"/>
                      <a:pt x="768" y="219"/>
                    </a:cubicBezTo>
                    <a:cubicBezTo>
                      <a:pt x="765" y="215"/>
                      <a:pt x="763" y="212"/>
                      <a:pt x="760" y="208"/>
                    </a:cubicBezTo>
                    <a:cubicBezTo>
                      <a:pt x="763" y="207"/>
                      <a:pt x="765" y="207"/>
                      <a:pt x="766" y="207"/>
                    </a:cubicBezTo>
                    <a:cubicBezTo>
                      <a:pt x="767" y="209"/>
                      <a:pt x="768" y="210"/>
                      <a:pt x="769" y="211"/>
                    </a:cubicBezTo>
                    <a:cubicBezTo>
                      <a:pt x="770" y="212"/>
                      <a:pt x="771" y="213"/>
                      <a:pt x="772" y="214"/>
                    </a:cubicBezTo>
                    <a:cubicBezTo>
                      <a:pt x="772" y="214"/>
                      <a:pt x="772" y="214"/>
                      <a:pt x="773" y="214"/>
                    </a:cubicBezTo>
                    <a:cubicBezTo>
                      <a:pt x="772" y="212"/>
                      <a:pt x="771" y="210"/>
                      <a:pt x="770" y="207"/>
                    </a:cubicBezTo>
                    <a:cubicBezTo>
                      <a:pt x="772" y="207"/>
                      <a:pt x="774" y="207"/>
                      <a:pt x="776" y="207"/>
                    </a:cubicBezTo>
                    <a:cubicBezTo>
                      <a:pt x="787" y="225"/>
                      <a:pt x="793" y="255"/>
                      <a:pt x="790" y="268"/>
                    </a:cubicBezTo>
                    <a:close/>
                    <a:moveTo>
                      <a:pt x="814" y="262"/>
                    </a:moveTo>
                    <a:cubicBezTo>
                      <a:pt x="814" y="257"/>
                      <a:pt x="814" y="252"/>
                      <a:pt x="812" y="248"/>
                    </a:cubicBezTo>
                    <a:cubicBezTo>
                      <a:pt x="812" y="245"/>
                      <a:pt x="811" y="243"/>
                      <a:pt x="809" y="241"/>
                    </a:cubicBezTo>
                    <a:cubicBezTo>
                      <a:pt x="809" y="242"/>
                      <a:pt x="809" y="244"/>
                      <a:pt x="810" y="246"/>
                    </a:cubicBezTo>
                    <a:cubicBezTo>
                      <a:pt x="810" y="250"/>
                      <a:pt x="811" y="254"/>
                      <a:pt x="812" y="258"/>
                    </a:cubicBezTo>
                    <a:cubicBezTo>
                      <a:pt x="813" y="262"/>
                      <a:pt x="812" y="263"/>
                      <a:pt x="807" y="263"/>
                    </a:cubicBezTo>
                    <a:cubicBezTo>
                      <a:pt x="807" y="256"/>
                      <a:pt x="806" y="248"/>
                      <a:pt x="803" y="245"/>
                    </a:cubicBezTo>
                    <a:cubicBezTo>
                      <a:pt x="802" y="251"/>
                      <a:pt x="806" y="258"/>
                      <a:pt x="804" y="264"/>
                    </a:cubicBezTo>
                    <a:cubicBezTo>
                      <a:pt x="801" y="265"/>
                      <a:pt x="798" y="266"/>
                      <a:pt x="795" y="266"/>
                    </a:cubicBezTo>
                    <a:cubicBezTo>
                      <a:pt x="796" y="255"/>
                      <a:pt x="795" y="245"/>
                      <a:pt x="792" y="235"/>
                    </a:cubicBezTo>
                    <a:cubicBezTo>
                      <a:pt x="789" y="226"/>
                      <a:pt x="785" y="216"/>
                      <a:pt x="782" y="207"/>
                    </a:cubicBezTo>
                    <a:cubicBezTo>
                      <a:pt x="783" y="206"/>
                      <a:pt x="784" y="207"/>
                      <a:pt x="785" y="208"/>
                    </a:cubicBezTo>
                    <a:cubicBezTo>
                      <a:pt x="787" y="213"/>
                      <a:pt x="790" y="218"/>
                      <a:pt x="792" y="224"/>
                    </a:cubicBezTo>
                    <a:cubicBezTo>
                      <a:pt x="793" y="225"/>
                      <a:pt x="793" y="226"/>
                      <a:pt x="794" y="227"/>
                    </a:cubicBezTo>
                    <a:cubicBezTo>
                      <a:pt x="795" y="219"/>
                      <a:pt x="789" y="213"/>
                      <a:pt x="787" y="207"/>
                    </a:cubicBezTo>
                    <a:cubicBezTo>
                      <a:pt x="795" y="205"/>
                      <a:pt x="796" y="206"/>
                      <a:pt x="798" y="211"/>
                    </a:cubicBezTo>
                    <a:cubicBezTo>
                      <a:pt x="804" y="222"/>
                      <a:pt x="809" y="233"/>
                      <a:pt x="813" y="245"/>
                    </a:cubicBezTo>
                    <a:cubicBezTo>
                      <a:pt x="813" y="246"/>
                      <a:pt x="813" y="247"/>
                      <a:pt x="812" y="248"/>
                    </a:cubicBezTo>
                    <a:cubicBezTo>
                      <a:pt x="817" y="251"/>
                      <a:pt x="816" y="257"/>
                      <a:pt x="818" y="261"/>
                    </a:cubicBezTo>
                    <a:cubicBezTo>
                      <a:pt x="816" y="261"/>
                      <a:pt x="815" y="262"/>
                      <a:pt x="814" y="262"/>
                    </a:cubicBezTo>
                    <a:close/>
                    <a:moveTo>
                      <a:pt x="835" y="260"/>
                    </a:moveTo>
                    <a:cubicBezTo>
                      <a:pt x="832" y="248"/>
                      <a:pt x="831" y="248"/>
                      <a:pt x="827" y="246"/>
                    </a:cubicBezTo>
                    <a:cubicBezTo>
                      <a:pt x="829" y="251"/>
                      <a:pt x="832" y="255"/>
                      <a:pt x="832" y="260"/>
                    </a:cubicBezTo>
                    <a:cubicBezTo>
                      <a:pt x="829" y="260"/>
                      <a:pt x="825" y="261"/>
                      <a:pt x="822" y="261"/>
                    </a:cubicBezTo>
                    <a:cubicBezTo>
                      <a:pt x="819" y="241"/>
                      <a:pt x="810" y="225"/>
                      <a:pt x="802" y="207"/>
                    </a:cubicBezTo>
                    <a:cubicBezTo>
                      <a:pt x="811" y="214"/>
                      <a:pt x="815" y="224"/>
                      <a:pt x="820" y="233"/>
                    </a:cubicBezTo>
                    <a:cubicBezTo>
                      <a:pt x="818" y="222"/>
                      <a:pt x="812" y="214"/>
                      <a:pt x="806" y="206"/>
                    </a:cubicBezTo>
                    <a:cubicBezTo>
                      <a:pt x="808" y="205"/>
                      <a:pt x="809" y="206"/>
                      <a:pt x="811" y="207"/>
                    </a:cubicBezTo>
                    <a:cubicBezTo>
                      <a:pt x="813" y="209"/>
                      <a:pt x="815" y="211"/>
                      <a:pt x="817" y="212"/>
                    </a:cubicBezTo>
                    <a:cubicBezTo>
                      <a:pt x="819" y="214"/>
                      <a:pt x="821" y="215"/>
                      <a:pt x="823" y="217"/>
                    </a:cubicBezTo>
                    <a:cubicBezTo>
                      <a:pt x="829" y="221"/>
                      <a:pt x="832" y="226"/>
                      <a:pt x="836" y="232"/>
                    </a:cubicBezTo>
                    <a:cubicBezTo>
                      <a:pt x="842" y="240"/>
                      <a:pt x="847" y="249"/>
                      <a:pt x="851" y="259"/>
                    </a:cubicBezTo>
                    <a:cubicBezTo>
                      <a:pt x="851" y="259"/>
                      <a:pt x="851" y="260"/>
                      <a:pt x="851" y="260"/>
                    </a:cubicBezTo>
                    <a:cubicBezTo>
                      <a:pt x="845" y="260"/>
                      <a:pt x="840" y="260"/>
                      <a:pt x="835" y="260"/>
                    </a:cubicBezTo>
                    <a:close/>
                    <a:moveTo>
                      <a:pt x="856" y="260"/>
                    </a:moveTo>
                    <a:cubicBezTo>
                      <a:pt x="852" y="252"/>
                      <a:pt x="848" y="244"/>
                      <a:pt x="843" y="236"/>
                    </a:cubicBezTo>
                    <a:cubicBezTo>
                      <a:pt x="837" y="225"/>
                      <a:pt x="829" y="215"/>
                      <a:pt x="818" y="208"/>
                    </a:cubicBezTo>
                    <a:cubicBezTo>
                      <a:pt x="817" y="207"/>
                      <a:pt x="817" y="207"/>
                      <a:pt x="816" y="206"/>
                    </a:cubicBezTo>
                    <a:cubicBezTo>
                      <a:pt x="820" y="205"/>
                      <a:pt x="820" y="205"/>
                      <a:pt x="821" y="207"/>
                    </a:cubicBezTo>
                    <a:cubicBezTo>
                      <a:pt x="824" y="209"/>
                      <a:pt x="828" y="212"/>
                      <a:pt x="831" y="215"/>
                    </a:cubicBezTo>
                    <a:cubicBezTo>
                      <a:pt x="834" y="218"/>
                      <a:pt x="836" y="221"/>
                      <a:pt x="839" y="224"/>
                    </a:cubicBezTo>
                    <a:cubicBezTo>
                      <a:pt x="840" y="224"/>
                      <a:pt x="840" y="224"/>
                      <a:pt x="840" y="224"/>
                    </a:cubicBezTo>
                    <a:cubicBezTo>
                      <a:pt x="837" y="216"/>
                      <a:pt x="831" y="211"/>
                      <a:pt x="824" y="206"/>
                    </a:cubicBezTo>
                    <a:cubicBezTo>
                      <a:pt x="828" y="204"/>
                      <a:pt x="831" y="205"/>
                      <a:pt x="833" y="208"/>
                    </a:cubicBezTo>
                    <a:cubicBezTo>
                      <a:pt x="836" y="211"/>
                      <a:pt x="839" y="215"/>
                      <a:pt x="842" y="218"/>
                    </a:cubicBezTo>
                    <a:cubicBezTo>
                      <a:pt x="843" y="219"/>
                      <a:pt x="844" y="220"/>
                      <a:pt x="845" y="221"/>
                    </a:cubicBezTo>
                    <a:cubicBezTo>
                      <a:pt x="845" y="217"/>
                      <a:pt x="843" y="215"/>
                      <a:pt x="841" y="213"/>
                    </a:cubicBezTo>
                    <a:cubicBezTo>
                      <a:pt x="839" y="211"/>
                      <a:pt x="838" y="209"/>
                      <a:pt x="836" y="206"/>
                    </a:cubicBezTo>
                    <a:cubicBezTo>
                      <a:pt x="840" y="210"/>
                      <a:pt x="843" y="213"/>
                      <a:pt x="847" y="216"/>
                    </a:cubicBezTo>
                    <a:cubicBezTo>
                      <a:pt x="847" y="217"/>
                      <a:pt x="848" y="217"/>
                      <a:pt x="848" y="218"/>
                    </a:cubicBezTo>
                    <a:cubicBezTo>
                      <a:pt x="851" y="221"/>
                      <a:pt x="853" y="224"/>
                      <a:pt x="855" y="227"/>
                    </a:cubicBezTo>
                    <a:cubicBezTo>
                      <a:pt x="859" y="233"/>
                      <a:pt x="863" y="239"/>
                      <a:pt x="866" y="245"/>
                    </a:cubicBezTo>
                    <a:cubicBezTo>
                      <a:pt x="867" y="247"/>
                      <a:pt x="868" y="249"/>
                      <a:pt x="869" y="251"/>
                    </a:cubicBezTo>
                    <a:cubicBezTo>
                      <a:pt x="871" y="254"/>
                      <a:pt x="872" y="257"/>
                      <a:pt x="874" y="261"/>
                    </a:cubicBezTo>
                    <a:cubicBezTo>
                      <a:pt x="867" y="261"/>
                      <a:pt x="861" y="261"/>
                      <a:pt x="856" y="260"/>
                    </a:cubicBezTo>
                    <a:close/>
                    <a:moveTo>
                      <a:pt x="881" y="262"/>
                    </a:moveTo>
                    <a:cubicBezTo>
                      <a:pt x="879" y="262"/>
                      <a:pt x="878" y="261"/>
                      <a:pt x="878" y="259"/>
                    </a:cubicBezTo>
                    <a:cubicBezTo>
                      <a:pt x="875" y="254"/>
                      <a:pt x="872" y="250"/>
                      <a:pt x="870" y="245"/>
                    </a:cubicBezTo>
                    <a:cubicBezTo>
                      <a:pt x="867" y="238"/>
                      <a:pt x="864" y="232"/>
                      <a:pt x="860" y="227"/>
                    </a:cubicBezTo>
                    <a:cubicBezTo>
                      <a:pt x="856" y="221"/>
                      <a:pt x="852" y="214"/>
                      <a:pt x="846" y="210"/>
                    </a:cubicBezTo>
                    <a:cubicBezTo>
                      <a:pt x="845" y="209"/>
                      <a:pt x="844" y="208"/>
                      <a:pt x="843" y="207"/>
                    </a:cubicBezTo>
                    <a:cubicBezTo>
                      <a:pt x="843" y="206"/>
                      <a:pt x="843" y="206"/>
                      <a:pt x="844" y="206"/>
                    </a:cubicBezTo>
                    <a:cubicBezTo>
                      <a:pt x="845" y="206"/>
                      <a:pt x="847" y="206"/>
                      <a:pt x="848" y="207"/>
                    </a:cubicBezTo>
                    <a:cubicBezTo>
                      <a:pt x="854" y="214"/>
                      <a:pt x="859" y="220"/>
                      <a:pt x="864" y="227"/>
                    </a:cubicBezTo>
                    <a:cubicBezTo>
                      <a:pt x="866" y="230"/>
                      <a:pt x="868" y="234"/>
                      <a:pt x="871" y="238"/>
                    </a:cubicBezTo>
                    <a:cubicBezTo>
                      <a:pt x="871" y="237"/>
                      <a:pt x="871" y="237"/>
                      <a:pt x="872" y="237"/>
                    </a:cubicBezTo>
                    <a:cubicBezTo>
                      <a:pt x="867" y="226"/>
                      <a:pt x="859" y="216"/>
                      <a:pt x="851" y="207"/>
                    </a:cubicBezTo>
                    <a:cubicBezTo>
                      <a:pt x="856" y="206"/>
                      <a:pt x="856" y="206"/>
                      <a:pt x="859" y="209"/>
                    </a:cubicBezTo>
                    <a:cubicBezTo>
                      <a:pt x="861" y="213"/>
                      <a:pt x="864" y="216"/>
                      <a:pt x="867" y="219"/>
                    </a:cubicBezTo>
                    <a:cubicBezTo>
                      <a:pt x="868" y="220"/>
                      <a:pt x="869" y="222"/>
                      <a:pt x="871" y="223"/>
                    </a:cubicBezTo>
                    <a:cubicBezTo>
                      <a:pt x="869" y="216"/>
                      <a:pt x="864" y="213"/>
                      <a:pt x="861" y="208"/>
                    </a:cubicBezTo>
                    <a:cubicBezTo>
                      <a:pt x="866" y="206"/>
                      <a:pt x="870" y="208"/>
                      <a:pt x="873" y="212"/>
                    </a:cubicBezTo>
                    <a:cubicBezTo>
                      <a:pt x="878" y="220"/>
                      <a:pt x="882" y="230"/>
                      <a:pt x="887" y="238"/>
                    </a:cubicBezTo>
                    <a:cubicBezTo>
                      <a:pt x="890" y="243"/>
                      <a:pt x="892" y="248"/>
                      <a:pt x="894" y="253"/>
                    </a:cubicBezTo>
                    <a:cubicBezTo>
                      <a:pt x="895" y="256"/>
                      <a:pt x="896" y="259"/>
                      <a:pt x="897" y="262"/>
                    </a:cubicBezTo>
                    <a:cubicBezTo>
                      <a:pt x="891" y="262"/>
                      <a:pt x="886" y="262"/>
                      <a:pt x="881" y="262"/>
                    </a:cubicBezTo>
                    <a:close/>
                    <a:moveTo>
                      <a:pt x="917" y="263"/>
                    </a:moveTo>
                    <a:cubicBezTo>
                      <a:pt x="915" y="257"/>
                      <a:pt x="913" y="252"/>
                      <a:pt x="910" y="247"/>
                    </a:cubicBezTo>
                    <a:cubicBezTo>
                      <a:pt x="910" y="247"/>
                      <a:pt x="910" y="247"/>
                      <a:pt x="909" y="247"/>
                    </a:cubicBezTo>
                    <a:cubicBezTo>
                      <a:pt x="911" y="252"/>
                      <a:pt x="912" y="257"/>
                      <a:pt x="914" y="263"/>
                    </a:cubicBezTo>
                    <a:cubicBezTo>
                      <a:pt x="913" y="263"/>
                      <a:pt x="911" y="263"/>
                      <a:pt x="910" y="263"/>
                    </a:cubicBezTo>
                    <a:cubicBezTo>
                      <a:pt x="909" y="255"/>
                      <a:pt x="908" y="248"/>
                      <a:pt x="902" y="244"/>
                    </a:cubicBezTo>
                    <a:cubicBezTo>
                      <a:pt x="903" y="247"/>
                      <a:pt x="905" y="250"/>
                      <a:pt x="906" y="253"/>
                    </a:cubicBezTo>
                    <a:cubicBezTo>
                      <a:pt x="907" y="256"/>
                      <a:pt x="907" y="259"/>
                      <a:pt x="908" y="263"/>
                    </a:cubicBezTo>
                    <a:cubicBezTo>
                      <a:pt x="905" y="263"/>
                      <a:pt x="904" y="262"/>
                      <a:pt x="902" y="262"/>
                    </a:cubicBezTo>
                    <a:cubicBezTo>
                      <a:pt x="895" y="243"/>
                      <a:pt x="886" y="226"/>
                      <a:pt x="876" y="208"/>
                    </a:cubicBezTo>
                    <a:cubicBezTo>
                      <a:pt x="880" y="210"/>
                      <a:pt x="882" y="214"/>
                      <a:pt x="885" y="217"/>
                    </a:cubicBezTo>
                    <a:cubicBezTo>
                      <a:pt x="889" y="220"/>
                      <a:pt x="892" y="224"/>
                      <a:pt x="895" y="227"/>
                    </a:cubicBezTo>
                    <a:cubicBezTo>
                      <a:pt x="893" y="219"/>
                      <a:pt x="886" y="215"/>
                      <a:pt x="881" y="209"/>
                    </a:cubicBezTo>
                    <a:cubicBezTo>
                      <a:pt x="882" y="208"/>
                      <a:pt x="882" y="208"/>
                      <a:pt x="882" y="208"/>
                    </a:cubicBezTo>
                    <a:cubicBezTo>
                      <a:pt x="886" y="207"/>
                      <a:pt x="888" y="210"/>
                      <a:pt x="890" y="213"/>
                    </a:cubicBezTo>
                    <a:cubicBezTo>
                      <a:pt x="892" y="216"/>
                      <a:pt x="893" y="219"/>
                      <a:pt x="897" y="221"/>
                    </a:cubicBezTo>
                    <a:cubicBezTo>
                      <a:pt x="896" y="216"/>
                      <a:pt x="893" y="213"/>
                      <a:pt x="890" y="209"/>
                    </a:cubicBezTo>
                    <a:cubicBezTo>
                      <a:pt x="894" y="209"/>
                      <a:pt x="896" y="210"/>
                      <a:pt x="898" y="210"/>
                    </a:cubicBezTo>
                    <a:cubicBezTo>
                      <a:pt x="899" y="210"/>
                      <a:pt x="900" y="211"/>
                      <a:pt x="900" y="211"/>
                    </a:cubicBezTo>
                    <a:cubicBezTo>
                      <a:pt x="903" y="216"/>
                      <a:pt x="908" y="220"/>
                      <a:pt x="909" y="226"/>
                    </a:cubicBezTo>
                    <a:cubicBezTo>
                      <a:pt x="911" y="230"/>
                      <a:pt x="913" y="234"/>
                      <a:pt x="914" y="238"/>
                    </a:cubicBezTo>
                    <a:cubicBezTo>
                      <a:pt x="915" y="240"/>
                      <a:pt x="915" y="241"/>
                      <a:pt x="915" y="242"/>
                    </a:cubicBezTo>
                    <a:cubicBezTo>
                      <a:pt x="917" y="247"/>
                      <a:pt x="919" y="253"/>
                      <a:pt x="921" y="258"/>
                    </a:cubicBezTo>
                    <a:cubicBezTo>
                      <a:pt x="921" y="260"/>
                      <a:pt x="922" y="261"/>
                      <a:pt x="922" y="264"/>
                    </a:cubicBezTo>
                    <a:cubicBezTo>
                      <a:pt x="920" y="264"/>
                      <a:pt x="918" y="264"/>
                      <a:pt x="917" y="263"/>
                    </a:cubicBezTo>
                    <a:close/>
                    <a:moveTo>
                      <a:pt x="946" y="266"/>
                    </a:moveTo>
                    <a:cubicBezTo>
                      <a:pt x="942" y="265"/>
                      <a:pt x="939" y="265"/>
                      <a:pt x="936" y="265"/>
                    </a:cubicBezTo>
                    <a:cubicBezTo>
                      <a:pt x="935" y="256"/>
                      <a:pt x="932" y="249"/>
                      <a:pt x="927" y="242"/>
                    </a:cubicBezTo>
                    <a:cubicBezTo>
                      <a:pt x="929" y="249"/>
                      <a:pt x="933" y="256"/>
                      <a:pt x="933" y="264"/>
                    </a:cubicBezTo>
                    <a:cubicBezTo>
                      <a:pt x="932" y="264"/>
                      <a:pt x="931" y="264"/>
                      <a:pt x="930" y="264"/>
                    </a:cubicBezTo>
                    <a:cubicBezTo>
                      <a:pt x="928" y="264"/>
                      <a:pt x="927" y="264"/>
                      <a:pt x="926" y="264"/>
                    </a:cubicBezTo>
                    <a:cubicBezTo>
                      <a:pt x="922" y="246"/>
                      <a:pt x="916" y="229"/>
                      <a:pt x="908" y="212"/>
                    </a:cubicBezTo>
                    <a:cubicBezTo>
                      <a:pt x="913" y="213"/>
                      <a:pt x="915" y="216"/>
                      <a:pt x="918" y="219"/>
                    </a:cubicBezTo>
                    <a:cubicBezTo>
                      <a:pt x="921" y="222"/>
                      <a:pt x="922" y="226"/>
                      <a:pt x="925" y="230"/>
                    </a:cubicBezTo>
                    <a:cubicBezTo>
                      <a:pt x="926" y="223"/>
                      <a:pt x="921" y="220"/>
                      <a:pt x="918" y="215"/>
                    </a:cubicBezTo>
                    <a:cubicBezTo>
                      <a:pt x="923" y="214"/>
                      <a:pt x="926" y="216"/>
                      <a:pt x="928" y="220"/>
                    </a:cubicBezTo>
                    <a:cubicBezTo>
                      <a:pt x="929" y="224"/>
                      <a:pt x="931" y="227"/>
                      <a:pt x="933" y="231"/>
                    </a:cubicBezTo>
                    <a:cubicBezTo>
                      <a:pt x="935" y="225"/>
                      <a:pt x="929" y="221"/>
                      <a:pt x="930" y="216"/>
                    </a:cubicBezTo>
                    <a:cubicBezTo>
                      <a:pt x="933" y="218"/>
                      <a:pt x="933" y="217"/>
                      <a:pt x="934" y="220"/>
                    </a:cubicBezTo>
                    <a:cubicBezTo>
                      <a:pt x="938" y="230"/>
                      <a:pt x="941" y="239"/>
                      <a:pt x="945" y="248"/>
                    </a:cubicBezTo>
                    <a:cubicBezTo>
                      <a:pt x="947" y="254"/>
                      <a:pt x="947" y="260"/>
                      <a:pt x="946" y="266"/>
                    </a:cubicBezTo>
                    <a:close/>
                    <a:moveTo>
                      <a:pt x="960" y="266"/>
                    </a:moveTo>
                    <a:cubicBezTo>
                      <a:pt x="960" y="266"/>
                      <a:pt x="959" y="266"/>
                      <a:pt x="959" y="266"/>
                    </a:cubicBezTo>
                    <a:cubicBezTo>
                      <a:pt x="959" y="264"/>
                      <a:pt x="959" y="263"/>
                      <a:pt x="959" y="261"/>
                    </a:cubicBezTo>
                    <a:cubicBezTo>
                      <a:pt x="960" y="261"/>
                      <a:pt x="960" y="261"/>
                      <a:pt x="960" y="261"/>
                    </a:cubicBezTo>
                    <a:cubicBezTo>
                      <a:pt x="960" y="263"/>
                      <a:pt x="960" y="264"/>
                      <a:pt x="960" y="266"/>
                    </a:cubicBezTo>
                    <a:close/>
                    <a:moveTo>
                      <a:pt x="960" y="257"/>
                    </a:moveTo>
                    <a:cubicBezTo>
                      <a:pt x="959" y="255"/>
                      <a:pt x="958" y="252"/>
                      <a:pt x="958" y="250"/>
                    </a:cubicBezTo>
                    <a:cubicBezTo>
                      <a:pt x="957" y="250"/>
                      <a:pt x="957" y="250"/>
                      <a:pt x="957" y="250"/>
                    </a:cubicBezTo>
                    <a:cubicBezTo>
                      <a:pt x="957" y="255"/>
                      <a:pt x="956" y="261"/>
                      <a:pt x="956" y="266"/>
                    </a:cubicBezTo>
                    <a:cubicBezTo>
                      <a:pt x="954" y="266"/>
                      <a:pt x="952" y="266"/>
                      <a:pt x="949" y="266"/>
                    </a:cubicBezTo>
                    <a:cubicBezTo>
                      <a:pt x="949" y="264"/>
                      <a:pt x="950" y="262"/>
                      <a:pt x="950" y="260"/>
                    </a:cubicBezTo>
                    <a:cubicBezTo>
                      <a:pt x="949" y="256"/>
                      <a:pt x="950" y="252"/>
                      <a:pt x="948" y="248"/>
                    </a:cubicBezTo>
                    <a:cubicBezTo>
                      <a:pt x="945" y="239"/>
                      <a:pt x="942" y="230"/>
                      <a:pt x="938" y="221"/>
                    </a:cubicBezTo>
                    <a:cubicBezTo>
                      <a:pt x="938" y="220"/>
                      <a:pt x="938" y="219"/>
                      <a:pt x="937" y="218"/>
                    </a:cubicBezTo>
                    <a:cubicBezTo>
                      <a:pt x="938" y="218"/>
                      <a:pt x="938" y="217"/>
                      <a:pt x="938" y="217"/>
                    </a:cubicBezTo>
                    <a:cubicBezTo>
                      <a:pt x="945" y="220"/>
                      <a:pt x="945" y="227"/>
                      <a:pt x="949" y="232"/>
                    </a:cubicBezTo>
                    <a:cubicBezTo>
                      <a:pt x="949" y="227"/>
                      <a:pt x="947" y="223"/>
                      <a:pt x="945" y="218"/>
                    </a:cubicBezTo>
                    <a:cubicBezTo>
                      <a:pt x="948" y="218"/>
                      <a:pt x="949" y="220"/>
                      <a:pt x="950" y="223"/>
                    </a:cubicBezTo>
                    <a:cubicBezTo>
                      <a:pt x="951" y="225"/>
                      <a:pt x="952" y="228"/>
                      <a:pt x="954" y="231"/>
                    </a:cubicBezTo>
                    <a:cubicBezTo>
                      <a:pt x="956" y="227"/>
                      <a:pt x="952" y="223"/>
                      <a:pt x="952" y="220"/>
                    </a:cubicBezTo>
                    <a:cubicBezTo>
                      <a:pt x="955" y="219"/>
                      <a:pt x="956" y="221"/>
                      <a:pt x="957" y="223"/>
                    </a:cubicBezTo>
                    <a:cubicBezTo>
                      <a:pt x="959" y="232"/>
                      <a:pt x="960" y="241"/>
                      <a:pt x="961" y="250"/>
                    </a:cubicBezTo>
                    <a:cubicBezTo>
                      <a:pt x="961" y="253"/>
                      <a:pt x="961" y="255"/>
                      <a:pt x="961" y="257"/>
                    </a:cubicBezTo>
                    <a:cubicBezTo>
                      <a:pt x="960" y="257"/>
                      <a:pt x="960" y="257"/>
                      <a:pt x="960" y="257"/>
                    </a:cubicBezTo>
                    <a:close/>
                    <a:moveTo>
                      <a:pt x="972" y="267"/>
                    </a:moveTo>
                    <a:cubicBezTo>
                      <a:pt x="970" y="267"/>
                      <a:pt x="967" y="267"/>
                      <a:pt x="964" y="267"/>
                    </a:cubicBezTo>
                    <a:cubicBezTo>
                      <a:pt x="964" y="259"/>
                      <a:pt x="965" y="251"/>
                      <a:pt x="964" y="244"/>
                    </a:cubicBezTo>
                    <a:cubicBezTo>
                      <a:pt x="964" y="237"/>
                      <a:pt x="962" y="229"/>
                      <a:pt x="961" y="222"/>
                    </a:cubicBezTo>
                    <a:cubicBezTo>
                      <a:pt x="961" y="221"/>
                      <a:pt x="962" y="221"/>
                      <a:pt x="962" y="221"/>
                    </a:cubicBezTo>
                    <a:cubicBezTo>
                      <a:pt x="963" y="222"/>
                      <a:pt x="964" y="223"/>
                      <a:pt x="965" y="224"/>
                    </a:cubicBezTo>
                    <a:cubicBezTo>
                      <a:pt x="966" y="228"/>
                      <a:pt x="968" y="233"/>
                      <a:pt x="967" y="238"/>
                    </a:cubicBezTo>
                    <a:cubicBezTo>
                      <a:pt x="967" y="240"/>
                      <a:pt x="967" y="242"/>
                      <a:pt x="970" y="244"/>
                    </a:cubicBezTo>
                    <a:cubicBezTo>
                      <a:pt x="970" y="239"/>
                      <a:pt x="970" y="236"/>
                      <a:pt x="970" y="233"/>
                    </a:cubicBezTo>
                    <a:cubicBezTo>
                      <a:pt x="969" y="229"/>
                      <a:pt x="968" y="226"/>
                      <a:pt x="967" y="222"/>
                    </a:cubicBezTo>
                    <a:cubicBezTo>
                      <a:pt x="970" y="223"/>
                      <a:pt x="973" y="224"/>
                      <a:pt x="975" y="224"/>
                    </a:cubicBezTo>
                    <a:cubicBezTo>
                      <a:pt x="978" y="239"/>
                      <a:pt x="978" y="253"/>
                      <a:pt x="972" y="267"/>
                    </a:cubicBezTo>
                    <a:close/>
                    <a:moveTo>
                      <a:pt x="1002" y="270"/>
                    </a:moveTo>
                    <a:cubicBezTo>
                      <a:pt x="1002" y="267"/>
                      <a:pt x="1004" y="263"/>
                      <a:pt x="1001" y="260"/>
                    </a:cubicBezTo>
                    <a:cubicBezTo>
                      <a:pt x="1001" y="264"/>
                      <a:pt x="1000" y="266"/>
                      <a:pt x="1000" y="269"/>
                    </a:cubicBezTo>
                    <a:cubicBezTo>
                      <a:pt x="998" y="269"/>
                      <a:pt x="997" y="269"/>
                      <a:pt x="996" y="269"/>
                    </a:cubicBezTo>
                    <a:cubicBezTo>
                      <a:pt x="997" y="265"/>
                      <a:pt x="998" y="261"/>
                      <a:pt x="995" y="257"/>
                    </a:cubicBezTo>
                    <a:cubicBezTo>
                      <a:pt x="994" y="261"/>
                      <a:pt x="995" y="265"/>
                      <a:pt x="993" y="268"/>
                    </a:cubicBezTo>
                    <a:cubicBezTo>
                      <a:pt x="991" y="268"/>
                      <a:pt x="989" y="268"/>
                      <a:pt x="987" y="268"/>
                    </a:cubicBezTo>
                    <a:cubicBezTo>
                      <a:pt x="986" y="254"/>
                      <a:pt x="988" y="240"/>
                      <a:pt x="982" y="227"/>
                    </a:cubicBezTo>
                    <a:cubicBezTo>
                      <a:pt x="984" y="226"/>
                      <a:pt x="985" y="228"/>
                      <a:pt x="986" y="230"/>
                    </a:cubicBezTo>
                    <a:cubicBezTo>
                      <a:pt x="988" y="234"/>
                      <a:pt x="990" y="239"/>
                      <a:pt x="993" y="244"/>
                    </a:cubicBezTo>
                    <a:cubicBezTo>
                      <a:pt x="994" y="240"/>
                      <a:pt x="992" y="238"/>
                      <a:pt x="991" y="236"/>
                    </a:cubicBezTo>
                    <a:cubicBezTo>
                      <a:pt x="990" y="234"/>
                      <a:pt x="990" y="232"/>
                      <a:pt x="989" y="229"/>
                    </a:cubicBezTo>
                    <a:cubicBezTo>
                      <a:pt x="989" y="229"/>
                      <a:pt x="990" y="229"/>
                      <a:pt x="990" y="229"/>
                    </a:cubicBezTo>
                    <a:cubicBezTo>
                      <a:pt x="991" y="231"/>
                      <a:pt x="992" y="233"/>
                      <a:pt x="993" y="235"/>
                    </a:cubicBezTo>
                    <a:cubicBezTo>
                      <a:pt x="995" y="237"/>
                      <a:pt x="995" y="240"/>
                      <a:pt x="999" y="242"/>
                    </a:cubicBezTo>
                    <a:cubicBezTo>
                      <a:pt x="998" y="239"/>
                      <a:pt x="997" y="236"/>
                      <a:pt x="996" y="234"/>
                    </a:cubicBezTo>
                    <a:cubicBezTo>
                      <a:pt x="997" y="235"/>
                      <a:pt x="999" y="236"/>
                      <a:pt x="999" y="237"/>
                    </a:cubicBezTo>
                    <a:cubicBezTo>
                      <a:pt x="1004" y="248"/>
                      <a:pt x="1009" y="259"/>
                      <a:pt x="1010" y="271"/>
                    </a:cubicBezTo>
                    <a:cubicBezTo>
                      <a:pt x="1007" y="271"/>
                      <a:pt x="1005" y="270"/>
                      <a:pt x="1002" y="270"/>
                    </a:cubicBezTo>
                    <a:close/>
                    <a:moveTo>
                      <a:pt x="1015" y="273"/>
                    </a:moveTo>
                    <a:cubicBezTo>
                      <a:pt x="1013" y="258"/>
                      <a:pt x="1008" y="245"/>
                      <a:pt x="1001" y="231"/>
                    </a:cubicBezTo>
                    <a:cubicBezTo>
                      <a:pt x="1006" y="231"/>
                      <a:pt x="1010" y="232"/>
                      <a:pt x="1012" y="237"/>
                    </a:cubicBezTo>
                    <a:cubicBezTo>
                      <a:pt x="1012" y="239"/>
                      <a:pt x="1014" y="242"/>
                      <a:pt x="1017" y="242"/>
                    </a:cubicBezTo>
                    <a:cubicBezTo>
                      <a:pt x="1015" y="239"/>
                      <a:pt x="1014" y="237"/>
                      <a:pt x="1012" y="233"/>
                    </a:cubicBezTo>
                    <a:cubicBezTo>
                      <a:pt x="1015" y="234"/>
                      <a:pt x="1018" y="233"/>
                      <a:pt x="1019" y="235"/>
                    </a:cubicBezTo>
                    <a:cubicBezTo>
                      <a:pt x="1022" y="238"/>
                      <a:pt x="1024" y="242"/>
                      <a:pt x="1026" y="245"/>
                    </a:cubicBezTo>
                    <a:cubicBezTo>
                      <a:pt x="1031" y="252"/>
                      <a:pt x="1031" y="260"/>
                      <a:pt x="1032" y="268"/>
                    </a:cubicBezTo>
                    <a:cubicBezTo>
                      <a:pt x="1033" y="271"/>
                      <a:pt x="1033" y="273"/>
                      <a:pt x="1033" y="277"/>
                    </a:cubicBezTo>
                    <a:cubicBezTo>
                      <a:pt x="1027" y="275"/>
                      <a:pt x="1021" y="274"/>
                      <a:pt x="1015" y="273"/>
                    </a:cubicBezTo>
                    <a:close/>
                    <a:moveTo>
                      <a:pt x="1061" y="274"/>
                    </a:moveTo>
                    <a:cubicBezTo>
                      <a:pt x="1059" y="275"/>
                      <a:pt x="1057" y="275"/>
                      <a:pt x="1054" y="276"/>
                    </a:cubicBezTo>
                    <a:cubicBezTo>
                      <a:pt x="1054" y="273"/>
                      <a:pt x="1054" y="271"/>
                      <a:pt x="1054" y="269"/>
                    </a:cubicBezTo>
                    <a:cubicBezTo>
                      <a:pt x="1054" y="267"/>
                      <a:pt x="1054" y="265"/>
                      <a:pt x="1053" y="264"/>
                    </a:cubicBezTo>
                    <a:cubicBezTo>
                      <a:pt x="1053" y="262"/>
                      <a:pt x="1054" y="260"/>
                      <a:pt x="1051" y="258"/>
                    </a:cubicBezTo>
                    <a:cubicBezTo>
                      <a:pt x="1051" y="264"/>
                      <a:pt x="1051" y="270"/>
                      <a:pt x="1051" y="276"/>
                    </a:cubicBezTo>
                    <a:cubicBezTo>
                      <a:pt x="1050" y="276"/>
                      <a:pt x="1049" y="276"/>
                      <a:pt x="1048" y="276"/>
                    </a:cubicBezTo>
                    <a:cubicBezTo>
                      <a:pt x="1048" y="270"/>
                      <a:pt x="1050" y="264"/>
                      <a:pt x="1044" y="260"/>
                    </a:cubicBezTo>
                    <a:cubicBezTo>
                      <a:pt x="1046" y="265"/>
                      <a:pt x="1046" y="271"/>
                      <a:pt x="1045" y="277"/>
                    </a:cubicBezTo>
                    <a:cubicBezTo>
                      <a:pt x="1043" y="277"/>
                      <a:pt x="1040" y="277"/>
                      <a:pt x="1038" y="277"/>
                    </a:cubicBezTo>
                    <a:cubicBezTo>
                      <a:pt x="1036" y="262"/>
                      <a:pt x="1035" y="248"/>
                      <a:pt x="1025" y="236"/>
                    </a:cubicBezTo>
                    <a:cubicBezTo>
                      <a:pt x="1029" y="236"/>
                      <a:pt x="1031" y="237"/>
                      <a:pt x="1032" y="239"/>
                    </a:cubicBezTo>
                    <a:cubicBezTo>
                      <a:pt x="1033" y="241"/>
                      <a:pt x="1034" y="243"/>
                      <a:pt x="1036" y="245"/>
                    </a:cubicBezTo>
                    <a:cubicBezTo>
                      <a:pt x="1037" y="247"/>
                      <a:pt x="1038" y="249"/>
                      <a:pt x="1040" y="250"/>
                    </a:cubicBezTo>
                    <a:cubicBezTo>
                      <a:pt x="1040" y="250"/>
                      <a:pt x="1040" y="250"/>
                      <a:pt x="1041" y="249"/>
                    </a:cubicBezTo>
                    <a:cubicBezTo>
                      <a:pt x="1040" y="248"/>
                      <a:pt x="1039" y="246"/>
                      <a:pt x="1038" y="244"/>
                    </a:cubicBezTo>
                    <a:cubicBezTo>
                      <a:pt x="1037" y="242"/>
                      <a:pt x="1036" y="240"/>
                      <a:pt x="1034" y="238"/>
                    </a:cubicBezTo>
                    <a:cubicBezTo>
                      <a:pt x="1041" y="237"/>
                      <a:pt x="1041" y="243"/>
                      <a:pt x="1046" y="246"/>
                    </a:cubicBezTo>
                    <a:cubicBezTo>
                      <a:pt x="1045" y="244"/>
                      <a:pt x="1045" y="242"/>
                      <a:pt x="1044" y="240"/>
                    </a:cubicBezTo>
                    <a:cubicBezTo>
                      <a:pt x="1049" y="242"/>
                      <a:pt x="1053" y="243"/>
                      <a:pt x="1057" y="244"/>
                    </a:cubicBezTo>
                    <a:cubicBezTo>
                      <a:pt x="1059" y="245"/>
                      <a:pt x="1060" y="246"/>
                      <a:pt x="1061" y="248"/>
                    </a:cubicBezTo>
                    <a:cubicBezTo>
                      <a:pt x="1061" y="251"/>
                      <a:pt x="1061" y="254"/>
                      <a:pt x="1062" y="257"/>
                    </a:cubicBezTo>
                    <a:cubicBezTo>
                      <a:pt x="1063" y="263"/>
                      <a:pt x="1063" y="268"/>
                      <a:pt x="1061" y="274"/>
                    </a:cubicBezTo>
                    <a:close/>
                    <a:moveTo>
                      <a:pt x="1081" y="268"/>
                    </a:moveTo>
                    <a:cubicBezTo>
                      <a:pt x="1081" y="263"/>
                      <a:pt x="1081" y="263"/>
                      <a:pt x="1078" y="260"/>
                    </a:cubicBezTo>
                    <a:cubicBezTo>
                      <a:pt x="1078" y="262"/>
                      <a:pt x="1079" y="264"/>
                      <a:pt x="1078" y="266"/>
                    </a:cubicBezTo>
                    <a:cubicBezTo>
                      <a:pt x="1078" y="268"/>
                      <a:pt x="1078" y="270"/>
                      <a:pt x="1075" y="269"/>
                    </a:cubicBezTo>
                    <a:cubicBezTo>
                      <a:pt x="1075" y="263"/>
                      <a:pt x="1075" y="263"/>
                      <a:pt x="1073" y="261"/>
                    </a:cubicBezTo>
                    <a:cubicBezTo>
                      <a:pt x="1073" y="265"/>
                      <a:pt x="1073" y="267"/>
                      <a:pt x="1073" y="271"/>
                    </a:cubicBezTo>
                    <a:cubicBezTo>
                      <a:pt x="1071" y="271"/>
                      <a:pt x="1068" y="272"/>
                      <a:pt x="1065" y="273"/>
                    </a:cubicBezTo>
                    <a:cubicBezTo>
                      <a:pt x="1067" y="264"/>
                      <a:pt x="1066" y="256"/>
                      <a:pt x="1065" y="247"/>
                    </a:cubicBezTo>
                    <a:cubicBezTo>
                      <a:pt x="1069" y="248"/>
                      <a:pt x="1074" y="249"/>
                      <a:pt x="1078" y="250"/>
                    </a:cubicBezTo>
                    <a:cubicBezTo>
                      <a:pt x="1081" y="251"/>
                      <a:pt x="1082" y="253"/>
                      <a:pt x="1083" y="256"/>
                    </a:cubicBezTo>
                    <a:cubicBezTo>
                      <a:pt x="1083" y="259"/>
                      <a:pt x="1083" y="262"/>
                      <a:pt x="1083" y="265"/>
                    </a:cubicBezTo>
                    <a:cubicBezTo>
                      <a:pt x="1083" y="267"/>
                      <a:pt x="1083" y="268"/>
                      <a:pt x="1081" y="268"/>
                    </a:cubicBezTo>
                    <a:close/>
                    <a:moveTo>
                      <a:pt x="1096" y="264"/>
                    </a:moveTo>
                    <a:cubicBezTo>
                      <a:pt x="1093" y="265"/>
                      <a:pt x="1090" y="266"/>
                      <a:pt x="1087" y="266"/>
                    </a:cubicBezTo>
                    <a:cubicBezTo>
                      <a:pt x="1087" y="264"/>
                      <a:pt x="1087" y="262"/>
                      <a:pt x="1087" y="260"/>
                    </a:cubicBezTo>
                    <a:cubicBezTo>
                      <a:pt x="1087" y="257"/>
                      <a:pt x="1087" y="255"/>
                      <a:pt x="1086" y="253"/>
                    </a:cubicBezTo>
                    <a:cubicBezTo>
                      <a:pt x="1089" y="253"/>
                      <a:pt x="1090" y="255"/>
                      <a:pt x="1091" y="257"/>
                    </a:cubicBezTo>
                    <a:cubicBezTo>
                      <a:pt x="1091" y="258"/>
                      <a:pt x="1091" y="260"/>
                      <a:pt x="1094" y="261"/>
                    </a:cubicBezTo>
                    <a:cubicBezTo>
                      <a:pt x="1093" y="259"/>
                      <a:pt x="1093" y="258"/>
                      <a:pt x="1093" y="257"/>
                    </a:cubicBezTo>
                    <a:cubicBezTo>
                      <a:pt x="1093" y="256"/>
                      <a:pt x="1093" y="255"/>
                      <a:pt x="1093" y="254"/>
                    </a:cubicBezTo>
                    <a:cubicBezTo>
                      <a:pt x="1098" y="255"/>
                      <a:pt x="1098" y="258"/>
                      <a:pt x="1096" y="264"/>
                    </a:cubicBezTo>
                    <a:close/>
                    <a:moveTo>
                      <a:pt x="1100" y="263"/>
                    </a:moveTo>
                    <a:cubicBezTo>
                      <a:pt x="1101" y="261"/>
                      <a:pt x="1101" y="260"/>
                      <a:pt x="1101" y="259"/>
                    </a:cubicBezTo>
                    <a:cubicBezTo>
                      <a:pt x="1101" y="258"/>
                      <a:pt x="1101" y="257"/>
                      <a:pt x="1101" y="256"/>
                    </a:cubicBezTo>
                    <a:cubicBezTo>
                      <a:pt x="1105" y="258"/>
                      <a:pt x="1110" y="258"/>
                      <a:pt x="1113" y="261"/>
                    </a:cubicBezTo>
                    <a:cubicBezTo>
                      <a:pt x="1109" y="262"/>
                      <a:pt x="1105" y="262"/>
                      <a:pt x="1100" y="263"/>
                    </a:cubicBezTo>
                    <a:close/>
                    <a:moveTo>
                      <a:pt x="1141" y="262"/>
                    </a:moveTo>
                    <a:cubicBezTo>
                      <a:pt x="1138" y="262"/>
                      <a:pt x="1134" y="260"/>
                      <a:pt x="1130" y="259"/>
                    </a:cubicBezTo>
                    <a:cubicBezTo>
                      <a:pt x="1129" y="259"/>
                      <a:pt x="1127" y="258"/>
                      <a:pt x="1125" y="257"/>
                    </a:cubicBezTo>
                    <a:cubicBezTo>
                      <a:pt x="1114" y="255"/>
                      <a:pt x="1103" y="252"/>
                      <a:pt x="1092" y="250"/>
                    </a:cubicBezTo>
                    <a:cubicBezTo>
                      <a:pt x="1086" y="248"/>
                      <a:pt x="1079" y="246"/>
                      <a:pt x="1073" y="245"/>
                    </a:cubicBezTo>
                    <a:cubicBezTo>
                      <a:pt x="1067" y="243"/>
                      <a:pt x="1060" y="241"/>
                      <a:pt x="1054" y="238"/>
                    </a:cubicBezTo>
                    <a:cubicBezTo>
                      <a:pt x="1040" y="233"/>
                      <a:pt x="1026" y="230"/>
                      <a:pt x="1011" y="228"/>
                    </a:cubicBezTo>
                    <a:cubicBezTo>
                      <a:pt x="1003" y="226"/>
                      <a:pt x="995" y="225"/>
                      <a:pt x="987" y="222"/>
                    </a:cubicBezTo>
                    <a:cubicBezTo>
                      <a:pt x="972" y="217"/>
                      <a:pt x="957" y="215"/>
                      <a:pt x="942" y="212"/>
                    </a:cubicBezTo>
                    <a:cubicBezTo>
                      <a:pt x="929" y="210"/>
                      <a:pt x="916" y="208"/>
                      <a:pt x="903" y="206"/>
                    </a:cubicBezTo>
                    <a:cubicBezTo>
                      <a:pt x="895" y="204"/>
                      <a:pt x="887" y="203"/>
                      <a:pt x="878" y="202"/>
                    </a:cubicBezTo>
                    <a:cubicBezTo>
                      <a:pt x="873" y="202"/>
                      <a:pt x="868" y="202"/>
                      <a:pt x="863" y="202"/>
                    </a:cubicBezTo>
                    <a:cubicBezTo>
                      <a:pt x="846" y="200"/>
                      <a:pt x="829" y="199"/>
                      <a:pt x="812" y="201"/>
                    </a:cubicBezTo>
                    <a:cubicBezTo>
                      <a:pt x="811" y="201"/>
                      <a:pt x="809" y="201"/>
                      <a:pt x="807" y="201"/>
                    </a:cubicBezTo>
                    <a:cubicBezTo>
                      <a:pt x="790" y="201"/>
                      <a:pt x="772" y="202"/>
                      <a:pt x="755" y="202"/>
                    </a:cubicBezTo>
                    <a:cubicBezTo>
                      <a:pt x="739" y="202"/>
                      <a:pt x="723" y="202"/>
                      <a:pt x="707" y="205"/>
                    </a:cubicBezTo>
                    <a:cubicBezTo>
                      <a:pt x="684" y="208"/>
                      <a:pt x="661" y="211"/>
                      <a:pt x="639" y="217"/>
                    </a:cubicBezTo>
                    <a:cubicBezTo>
                      <a:pt x="618" y="223"/>
                      <a:pt x="598" y="228"/>
                      <a:pt x="579" y="237"/>
                    </a:cubicBezTo>
                    <a:cubicBezTo>
                      <a:pt x="570" y="241"/>
                      <a:pt x="561" y="245"/>
                      <a:pt x="551" y="250"/>
                    </a:cubicBezTo>
                    <a:cubicBezTo>
                      <a:pt x="544" y="254"/>
                      <a:pt x="537" y="258"/>
                      <a:pt x="530" y="261"/>
                    </a:cubicBezTo>
                    <a:cubicBezTo>
                      <a:pt x="500" y="274"/>
                      <a:pt x="471" y="288"/>
                      <a:pt x="444" y="305"/>
                    </a:cubicBezTo>
                    <a:cubicBezTo>
                      <a:pt x="434" y="311"/>
                      <a:pt x="425" y="317"/>
                      <a:pt x="416" y="323"/>
                    </a:cubicBezTo>
                    <a:cubicBezTo>
                      <a:pt x="412" y="325"/>
                      <a:pt x="408" y="328"/>
                      <a:pt x="404" y="330"/>
                    </a:cubicBezTo>
                    <a:cubicBezTo>
                      <a:pt x="405" y="330"/>
                      <a:pt x="405" y="330"/>
                      <a:pt x="405" y="330"/>
                    </a:cubicBezTo>
                    <a:cubicBezTo>
                      <a:pt x="403" y="331"/>
                      <a:pt x="402" y="332"/>
                      <a:pt x="400" y="333"/>
                    </a:cubicBezTo>
                    <a:cubicBezTo>
                      <a:pt x="388" y="342"/>
                      <a:pt x="376" y="351"/>
                      <a:pt x="364" y="359"/>
                    </a:cubicBezTo>
                    <a:cubicBezTo>
                      <a:pt x="348" y="370"/>
                      <a:pt x="332" y="381"/>
                      <a:pt x="317" y="394"/>
                    </a:cubicBezTo>
                    <a:cubicBezTo>
                      <a:pt x="301" y="408"/>
                      <a:pt x="284" y="421"/>
                      <a:pt x="268" y="435"/>
                    </a:cubicBezTo>
                    <a:cubicBezTo>
                      <a:pt x="251" y="450"/>
                      <a:pt x="233" y="463"/>
                      <a:pt x="217" y="479"/>
                    </a:cubicBezTo>
                    <a:cubicBezTo>
                      <a:pt x="206" y="490"/>
                      <a:pt x="193" y="501"/>
                      <a:pt x="181" y="512"/>
                    </a:cubicBezTo>
                    <a:cubicBezTo>
                      <a:pt x="171" y="522"/>
                      <a:pt x="161" y="533"/>
                      <a:pt x="151" y="543"/>
                    </a:cubicBezTo>
                    <a:cubicBezTo>
                      <a:pt x="142" y="551"/>
                      <a:pt x="134" y="560"/>
                      <a:pt x="126" y="568"/>
                    </a:cubicBezTo>
                    <a:cubicBezTo>
                      <a:pt x="119" y="575"/>
                      <a:pt x="111" y="582"/>
                      <a:pt x="104" y="590"/>
                    </a:cubicBezTo>
                    <a:cubicBezTo>
                      <a:pt x="87" y="608"/>
                      <a:pt x="71" y="627"/>
                      <a:pt x="56" y="646"/>
                    </a:cubicBezTo>
                    <a:cubicBezTo>
                      <a:pt x="54" y="649"/>
                      <a:pt x="52" y="651"/>
                      <a:pt x="50" y="653"/>
                    </a:cubicBezTo>
                    <a:cubicBezTo>
                      <a:pt x="50" y="653"/>
                      <a:pt x="50" y="653"/>
                      <a:pt x="49" y="652"/>
                    </a:cubicBezTo>
                    <a:cubicBezTo>
                      <a:pt x="51" y="650"/>
                      <a:pt x="53" y="647"/>
                      <a:pt x="54" y="645"/>
                    </a:cubicBezTo>
                    <a:cubicBezTo>
                      <a:pt x="59" y="637"/>
                      <a:pt x="66" y="630"/>
                      <a:pt x="72" y="623"/>
                    </a:cubicBezTo>
                    <a:cubicBezTo>
                      <a:pt x="81" y="613"/>
                      <a:pt x="90" y="602"/>
                      <a:pt x="99" y="591"/>
                    </a:cubicBezTo>
                    <a:cubicBezTo>
                      <a:pt x="111" y="578"/>
                      <a:pt x="124" y="566"/>
                      <a:pt x="137" y="553"/>
                    </a:cubicBezTo>
                    <a:cubicBezTo>
                      <a:pt x="145" y="545"/>
                      <a:pt x="153" y="537"/>
                      <a:pt x="161" y="529"/>
                    </a:cubicBezTo>
                    <a:cubicBezTo>
                      <a:pt x="162" y="528"/>
                      <a:pt x="163" y="527"/>
                      <a:pt x="164" y="526"/>
                    </a:cubicBezTo>
                    <a:cubicBezTo>
                      <a:pt x="159" y="527"/>
                      <a:pt x="156" y="530"/>
                      <a:pt x="153" y="533"/>
                    </a:cubicBezTo>
                    <a:cubicBezTo>
                      <a:pt x="141" y="546"/>
                      <a:pt x="128" y="558"/>
                      <a:pt x="116" y="570"/>
                    </a:cubicBezTo>
                    <a:cubicBezTo>
                      <a:pt x="106" y="580"/>
                      <a:pt x="97" y="590"/>
                      <a:pt x="88" y="601"/>
                    </a:cubicBezTo>
                    <a:cubicBezTo>
                      <a:pt x="80" y="609"/>
                      <a:pt x="72" y="618"/>
                      <a:pt x="64" y="627"/>
                    </a:cubicBezTo>
                    <a:cubicBezTo>
                      <a:pt x="61" y="632"/>
                      <a:pt x="56" y="637"/>
                      <a:pt x="53" y="641"/>
                    </a:cubicBezTo>
                    <a:cubicBezTo>
                      <a:pt x="43" y="655"/>
                      <a:pt x="34" y="669"/>
                      <a:pt x="25" y="683"/>
                    </a:cubicBezTo>
                    <a:cubicBezTo>
                      <a:pt x="24" y="685"/>
                      <a:pt x="22" y="685"/>
                      <a:pt x="20" y="684"/>
                    </a:cubicBezTo>
                    <a:cubicBezTo>
                      <a:pt x="23" y="680"/>
                      <a:pt x="27" y="676"/>
                      <a:pt x="30" y="672"/>
                    </a:cubicBezTo>
                    <a:cubicBezTo>
                      <a:pt x="36" y="662"/>
                      <a:pt x="43" y="652"/>
                      <a:pt x="50" y="642"/>
                    </a:cubicBezTo>
                    <a:cubicBezTo>
                      <a:pt x="51" y="641"/>
                      <a:pt x="51" y="639"/>
                      <a:pt x="52" y="638"/>
                    </a:cubicBezTo>
                    <a:cubicBezTo>
                      <a:pt x="52" y="638"/>
                      <a:pt x="51" y="637"/>
                      <a:pt x="51" y="637"/>
                    </a:cubicBezTo>
                    <a:cubicBezTo>
                      <a:pt x="44" y="647"/>
                      <a:pt x="36" y="658"/>
                      <a:pt x="29" y="668"/>
                    </a:cubicBezTo>
                    <a:cubicBezTo>
                      <a:pt x="25" y="672"/>
                      <a:pt x="22" y="677"/>
                      <a:pt x="18" y="681"/>
                    </a:cubicBezTo>
                    <a:cubicBezTo>
                      <a:pt x="18" y="682"/>
                      <a:pt x="17" y="682"/>
                      <a:pt x="16" y="682"/>
                    </a:cubicBezTo>
                    <a:cubicBezTo>
                      <a:pt x="16" y="682"/>
                      <a:pt x="16" y="682"/>
                      <a:pt x="16" y="682"/>
                    </a:cubicBezTo>
                    <a:cubicBezTo>
                      <a:pt x="18" y="678"/>
                      <a:pt x="20" y="674"/>
                      <a:pt x="22" y="670"/>
                    </a:cubicBezTo>
                    <a:cubicBezTo>
                      <a:pt x="21" y="670"/>
                      <a:pt x="21" y="669"/>
                      <a:pt x="21" y="669"/>
                    </a:cubicBezTo>
                    <a:cubicBezTo>
                      <a:pt x="19" y="671"/>
                      <a:pt x="18" y="673"/>
                      <a:pt x="17" y="675"/>
                    </a:cubicBezTo>
                    <a:cubicBezTo>
                      <a:pt x="15" y="677"/>
                      <a:pt x="15" y="679"/>
                      <a:pt x="12" y="680"/>
                    </a:cubicBezTo>
                    <a:cubicBezTo>
                      <a:pt x="14" y="675"/>
                      <a:pt x="17" y="670"/>
                      <a:pt x="19" y="666"/>
                    </a:cubicBezTo>
                    <a:cubicBezTo>
                      <a:pt x="21" y="661"/>
                      <a:pt x="26" y="657"/>
                      <a:pt x="27" y="652"/>
                    </a:cubicBezTo>
                    <a:cubicBezTo>
                      <a:pt x="19" y="658"/>
                      <a:pt x="15" y="667"/>
                      <a:pt x="8" y="675"/>
                    </a:cubicBezTo>
                    <a:cubicBezTo>
                      <a:pt x="8" y="672"/>
                      <a:pt x="9" y="671"/>
                      <a:pt x="10" y="669"/>
                    </a:cubicBezTo>
                    <a:cubicBezTo>
                      <a:pt x="14" y="663"/>
                      <a:pt x="19" y="657"/>
                      <a:pt x="23" y="652"/>
                    </a:cubicBezTo>
                    <a:cubicBezTo>
                      <a:pt x="29" y="644"/>
                      <a:pt x="35" y="637"/>
                      <a:pt x="41" y="630"/>
                    </a:cubicBezTo>
                    <a:cubicBezTo>
                      <a:pt x="49" y="621"/>
                      <a:pt x="57" y="613"/>
                      <a:pt x="65" y="604"/>
                    </a:cubicBezTo>
                    <a:cubicBezTo>
                      <a:pt x="75" y="594"/>
                      <a:pt x="85" y="583"/>
                      <a:pt x="95" y="573"/>
                    </a:cubicBezTo>
                    <a:cubicBezTo>
                      <a:pt x="108" y="558"/>
                      <a:pt x="119" y="543"/>
                      <a:pt x="134" y="530"/>
                    </a:cubicBezTo>
                    <a:cubicBezTo>
                      <a:pt x="149" y="516"/>
                      <a:pt x="164" y="502"/>
                      <a:pt x="179" y="488"/>
                    </a:cubicBezTo>
                    <a:cubicBezTo>
                      <a:pt x="193" y="474"/>
                      <a:pt x="208" y="460"/>
                      <a:pt x="223" y="447"/>
                    </a:cubicBezTo>
                    <a:cubicBezTo>
                      <a:pt x="234" y="438"/>
                      <a:pt x="245" y="429"/>
                      <a:pt x="256" y="420"/>
                    </a:cubicBezTo>
                    <a:cubicBezTo>
                      <a:pt x="264" y="413"/>
                      <a:pt x="272" y="407"/>
                      <a:pt x="281" y="401"/>
                    </a:cubicBezTo>
                    <a:cubicBezTo>
                      <a:pt x="293" y="392"/>
                      <a:pt x="304" y="382"/>
                      <a:pt x="317" y="373"/>
                    </a:cubicBezTo>
                    <a:cubicBezTo>
                      <a:pt x="331" y="363"/>
                      <a:pt x="346" y="354"/>
                      <a:pt x="361" y="344"/>
                    </a:cubicBezTo>
                    <a:cubicBezTo>
                      <a:pt x="368" y="339"/>
                      <a:pt x="375" y="334"/>
                      <a:pt x="383" y="329"/>
                    </a:cubicBezTo>
                    <a:cubicBezTo>
                      <a:pt x="386" y="328"/>
                      <a:pt x="389" y="326"/>
                      <a:pt x="392" y="324"/>
                    </a:cubicBezTo>
                    <a:cubicBezTo>
                      <a:pt x="403" y="317"/>
                      <a:pt x="414" y="310"/>
                      <a:pt x="424" y="303"/>
                    </a:cubicBezTo>
                    <a:cubicBezTo>
                      <a:pt x="432" y="298"/>
                      <a:pt x="439" y="293"/>
                      <a:pt x="446" y="289"/>
                    </a:cubicBezTo>
                    <a:cubicBezTo>
                      <a:pt x="461" y="281"/>
                      <a:pt x="476" y="274"/>
                      <a:pt x="490" y="266"/>
                    </a:cubicBezTo>
                    <a:cubicBezTo>
                      <a:pt x="515" y="252"/>
                      <a:pt x="541" y="241"/>
                      <a:pt x="567" y="230"/>
                    </a:cubicBezTo>
                    <a:cubicBezTo>
                      <a:pt x="580" y="225"/>
                      <a:pt x="594" y="220"/>
                      <a:pt x="607" y="215"/>
                    </a:cubicBezTo>
                    <a:cubicBezTo>
                      <a:pt x="607" y="215"/>
                      <a:pt x="608" y="215"/>
                      <a:pt x="608" y="215"/>
                    </a:cubicBezTo>
                    <a:cubicBezTo>
                      <a:pt x="620" y="212"/>
                      <a:pt x="632" y="208"/>
                      <a:pt x="644" y="205"/>
                    </a:cubicBezTo>
                    <a:cubicBezTo>
                      <a:pt x="653" y="203"/>
                      <a:pt x="663" y="201"/>
                      <a:pt x="673" y="199"/>
                    </a:cubicBezTo>
                    <a:cubicBezTo>
                      <a:pt x="680" y="197"/>
                      <a:pt x="687" y="197"/>
                      <a:pt x="695" y="195"/>
                    </a:cubicBezTo>
                    <a:cubicBezTo>
                      <a:pt x="702" y="193"/>
                      <a:pt x="709" y="194"/>
                      <a:pt x="716" y="193"/>
                    </a:cubicBezTo>
                    <a:cubicBezTo>
                      <a:pt x="724" y="191"/>
                      <a:pt x="732" y="192"/>
                      <a:pt x="740" y="192"/>
                    </a:cubicBezTo>
                    <a:cubicBezTo>
                      <a:pt x="741" y="192"/>
                      <a:pt x="741" y="192"/>
                      <a:pt x="742" y="191"/>
                    </a:cubicBezTo>
                    <a:cubicBezTo>
                      <a:pt x="744" y="191"/>
                      <a:pt x="746" y="190"/>
                      <a:pt x="748" y="190"/>
                    </a:cubicBezTo>
                    <a:cubicBezTo>
                      <a:pt x="765" y="189"/>
                      <a:pt x="782" y="187"/>
                      <a:pt x="799" y="188"/>
                    </a:cubicBezTo>
                    <a:cubicBezTo>
                      <a:pt x="800" y="189"/>
                      <a:pt x="801" y="188"/>
                      <a:pt x="803" y="188"/>
                    </a:cubicBezTo>
                    <a:cubicBezTo>
                      <a:pt x="814" y="187"/>
                      <a:pt x="825" y="188"/>
                      <a:pt x="836" y="189"/>
                    </a:cubicBezTo>
                    <a:cubicBezTo>
                      <a:pt x="848" y="190"/>
                      <a:pt x="860" y="191"/>
                      <a:pt x="872" y="192"/>
                    </a:cubicBezTo>
                    <a:cubicBezTo>
                      <a:pt x="879" y="192"/>
                      <a:pt x="886" y="193"/>
                      <a:pt x="894" y="194"/>
                    </a:cubicBezTo>
                    <a:cubicBezTo>
                      <a:pt x="915" y="198"/>
                      <a:pt x="935" y="202"/>
                      <a:pt x="956" y="206"/>
                    </a:cubicBezTo>
                    <a:cubicBezTo>
                      <a:pt x="959" y="207"/>
                      <a:pt x="961" y="207"/>
                      <a:pt x="963" y="208"/>
                    </a:cubicBezTo>
                    <a:cubicBezTo>
                      <a:pt x="967" y="209"/>
                      <a:pt x="970" y="210"/>
                      <a:pt x="974" y="211"/>
                    </a:cubicBezTo>
                    <a:cubicBezTo>
                      <a:pt x="996" y="215"/>
                      <a:pt x="1018" y="221"/>
                      <a:pt x="1039" y="229"/>
                    </a:cubicBezTo>
                    <a:cubicBezTo>
                      <a:pt x="1053" y="234"/>
                      <a:pt x="1067" y="239"/>
                      <a:pt x="1082" y="242"/>
                    </a:cubicBezTo>
                    <a:cubicBezTo>
                      <a:pt x="1091" y="244"/>
                      <a:pt x="1100" y="246"/>
                      <a:pt x="1109" y="248"/>
                    </a:cubicBezTo>
                    <a:cubicBezTo>
                      <a:pt x="1112" y="249"/>
                      <a:pt x="1116" y="250"/>
                      <a:pt x="1119" y="251"/>
                    </a:cubicBezTo>
                    <a:cubicBezTo>
                      <a:pt x="1127" y="255"/>
                      <a:pt x="1136" y="255"/>
                      <a:pt x="1144" y="257"/>
                    </a:cubicBezTo>
                    <a:cubicBezTo>
                      <a:pt x="1149" y="257"/>
                      <a:pt x="1154" y="258"/>
                      <a:pt x="1158" y="258"/>
                    </a:cubicBezTo>
                    <a:cubicBezTo>
                      <a:pt x="1160" y="258"/>
                      <a:pt x="1161" y="258"/>
                      <a:pt x="1161" y="260"/>
                    </a:cubicBezTo>
                    <a:cubicBezTo>
                      <a:pt x="1155" y="263"/>
                      <a:pt x="1148" y="262"/>
                      <a:pt x="1141" y="26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8"/>
              <p:cNvSpPr/>
              <p:nvPr/>
            </p:nvSpPr>
            <p:spPr>
              <a:xfrm>
                <a:off x="2866315" y="1469924"/>
                <a:ext cx="84883" cy="44502"/>
              </a:xfrm>
              <a:custGeom>
                <a:avLst/>
                <a:gdLst/>
                <a:ahLst/>
                <a:cxnLst/>
                <a:rect l="l" t="t" r="r" b="b"/>
                <a:pathLst>
                  <a:path w="90" h="47" extrusionOk="0">
                    <a:moveTo>
                      <a:pt x="90" y="0"/>
                    </a:moveTo>
                    <a:cubicBezTo>
                      <a:pt x="59" y="14"/>
                      <a:pt x="29" y="29"/>
                      <a:pt x="0" y="47"/>
                    </a:cubicBezTo>
                    <a:cubicBezTo>
                      <a:pt x="30" y="32"/>
                      <a:pt x="61" y="17"/>
                      <a:pt x="9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8"/>
              <p:cNvSpPr/>
              <p:nvPr/>
            </p:nvSpPr>
            <p:spPr>
              <a:xfrm>
                <a:off x="2656169" y="1607549"/>
                <a:ext cx="70873" cy="60160"/>
              </a:xfrm>
              <a:custGeom>
                <a:avLst/>
                <a:gdLst/>
                <a:ahLst/>
                <a:cxnLst/>
                <a:rect l="l" t="t" r="r" b="b"/>
                <a:pathLst>
                  <a:path w="75" h="64" extrusionOk="0">
                    <a:moveTo>
                      <a:pt x="75" y="0"/>
                    </a:moveTo>
                    <a:cubicBezTo>
                      <a:pt x="49" y="20"/>
                      <a:pt x="24" y="42"/>
                      <a:pt x="0" y="64"/>
                    </a:cubicBezTo>
                    <a:cubicBezTo>
                      <a:pt x="8" y="61"/>
                      <a:pt x="71" y="6"/>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8"/>
              <p:cNvSpPr/>
              <p:nvPr/>
            </p:nvSpPr>
            <p:spPr>
              <a:xfrm>
                <a:off x="2600954" y="1673477"/>
                <a:ext cx="47798" cy="46150"/>
              </a:xfrm>
              <a:custGeom>
                <a:avLst/>
                <a:gdLst/>
                <a:ahLst/>
                <a:cxnLst/>
                <a:rect l="l" t="t" r="r" b="b"/>
                <a:pathLst>
                  <a:path w="50" h="49" extrusionOk="0">
                    <a:moveTo>
                      <a:pt x="0" y="48"/>
                    </a:moveTo>
                    <a:cubicBezTo>
                      <a:pt x="0" y="49"/>
                      <a:pt x="1" y="49"/>
                      <a:pt x="1" y="49"/>
                    </a:cubicBezTo>
                    <a:cubicBezTo>
                      <a:pt x="2" y="48"/>
                      <a:pt x="3" y="48"/>
                      <a:pt x="3" y="47"/>
                    </a:cubicBezTo>
                    <a:cubicBezTo>
                      <a:pt x="11" y="40"/>
                      <a:pt x="19" y="32"/>
                      <a:pt x="27" y="24"/>
                    </a:cubicBezTo>
                    <a:cubicBezTo>
                      <a:pt x="34" y="18"/>
                      <a:pt x="40" y="12"/>
                      <a:pt x="47" y="6"/>
                    </a:cubicBezTo>
                    <a:cubicBezTo>
                      <a:pt x="48" y="4"/>
                      <a:pt x="50" y="3"/>
                      <a:pt x="49" y="0"/>
                    </a:cubicBezTo>
                    <a:cubicBezTo>
                      <a:pt x="32" y="16"/>
                      <a:pt x="15" y="31"/>
                      <a:pt x="0" y="4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8"/>
              <p:cNvSpPr/>
              <p:nvPr/>
            </p:nvSpPr>
            <p:spPr>
              <a:xfrm>
                <a:off x="2558101" y="1716331"/>
                <a:ext cx="39557" cy="40381"/>
              </a:xfrm>
              <a:custGeom>
                <a:avLst/>
                <a:gdLst/>
                <a:ahLst/>
                <a:cxnLst/>
                <a:rect l="l" t="t" r="r" b="b"/>
                <a:pathLst>
                  <a:path w="42" h="43" extrusionOk="0">
                    <a:moveTo>
                      <a:pt x="0" y="43"/>
                    </a:moveTo>
                    <a:cubicBezTo>
                      <a:pt x="5" y="40"/>
                      <a:pt x="40" y="5"/>
                      <a:pt x="42" y="0"/>
                    </a:cubicBezTo>
                    <a:cubicBezTo>
                      <a:pt x="27" y="13"/>
                      <a:pt x="13" y="27"/>
                      <a:pt x="0" y="4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8"/>
              <p:cNvSpPr/>
              <p:nvPr/>
            </p:nvSpPr>
            <p:spPr>
              <a:xfrm>
                <a:off x="2492997" y="1784731"/>
                <a:ext cx="36260" cy="40381"/>
              </a:xfrm>
              <a:custGeom>
                <a:avLst/>
                <a:gdLst/>
                <a:ahLst/>
                <a:cxnLst/>
                <a:rect l="l" t="t" r="r" b="b"/>
                <a:pathLst>
                  <a:path w="39" h="43" extrusionOk="0">
                    <a:moveTo>
                      <a:pt x="0" y="43"/>
                    </a:moveTo>
                    <a:cubicBezTo>
                      <a:pt x="2" y="42"/>
                      <a:pt x="5" y="40"/>
                      <a:pt x="6" y="38"/>
                    </a:cubicBezTo>
                    <a:cubicBezTo>
                      <a:pt x="13" y="31"/>
                      <a:pt x="20" y="23"/>
                      <a:pt x="27" y="15"/>
                    </a:cubicBezTo>
                    <a:cubicBezTo>
                      <a:pt x="30" y="12"/>
                      <a:pt x="33" y="9"/>
                      <a:pt x="36" y="6"/>
                    </a:cubicBezTo>
                    <a:cubicBezTo>
                      <a:pt x="37" y="4"/>
                      <a:pt x="38" y="2"/>
                      <a:pt x="39" y="0"/>
                    </a:cubicBezTo>
                    <a:cubicBezTo>
                      <a:pt x="25" y="13"/>
                      <a:pt x="12" y="27"/>
                      <a:pt x="0" y="4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8"/>
              <p:cNvSpPr/>
              <p:nvPr/>
            </p:nvSpPr>
            <p:spPr>
              <a:xfrm>
                <a:off x="2769895" y="1542445"/>
                <a:ext cx="53567" cy="35437"/>
              </a:xfrm>
              <a:custGeom>
                <a:avLst/>
                <a:gdLst/>
                <a:ahLst/>
                <a:cxnLst/>
                <a:rect l="l" t="t" r="r" b="b"/>
                <a:pathLst>
                  <a:path w="57" h="38" extrusionOk="0">
                    <a:moveTo>
                      <a:pt x="0" y="38"/>
                    </a:moveTo>
                    <a:cubicBezTo>
                      <a:pt x="2" y="37"/>
                      <a:pt x="3" y="37"/>
                      <a:pt x="4" y="36"/>
                    </a:cubicBezTo>
                    <a:cubicBezTo>
                      <a:pt x="18" y="25"/>
                      <a:pt x="33" y="15"/>
                      <a:pt x="49" y="6"/>
                    </a:cubicBezTo>
                    <a:cubicBezTo>
                      <a:pt x="49" y="6"/>
                      <a:pt x="51" y="5"/>
                      <a:pt x="52" y="5"/>
                    </a:cubicBezTo>
                    <a:cubicBezTo>
                      <a:pt x="52" y="5"/>
                      <a:pt x="51" y="5"/>
                      <a:pt x="51" y="5"/>
                    </a:cubicBezTo>
                    <a:cubicBezTo>
                      <a:pt x="53" y="4"/>
                      <a:pt x="55" y="2"/>
                      <a:pt x="57" y="0"/>
                    </a:cubicBezTo>
                    <a:cubicBezTo>
                      <a:pt x="46" y="3"/>
                      <a:pt x="6" y="29"/>
                      <a:pt x="0" y="3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8"/>
              <p:cNvSpPr/>
              <p:nvPr/>
            </p:nvSpPr>
            <p:spPr>
              <a:xfrm>
                <a:off x="2461681" y="1830057"/>
                <a:ext cx="24723" cy="31316"/>
              </a:xfrm>
              <a:custGeom>
                <a:avLst/>
                <a:gdLst/>
                <a:ahLst/>
                <a:cxnLst/>
                <a:rect l="l" t="t" r="r" b="b"/>
                <a:pathLst>
                  <a:path w="26" h="33" extrusionOk="0">
                    <a:moveTo>
                      <a:pt x="0" y="33"/>
                    </a:moveTo>
                    <a:cubicBezTo>
                      <a:pt x="1" y="32"/>
                      <a:pt x="2" y="32"/>
                      <a:pt x="3" y="31"/>
                    </a:cubicBezTo>
                    <a:cubicBezTo>
                      <a:pt x="10" y="22"/>
                      <a:pt x="17" y="12"/>
                      <a:pt x="25" y="2"/>
                    </a:cubicBezTo>
                    <a:cubicBezTo>
                      <a:pt x="25" y="2"/>
                      <a:pt x="25" y="1"/>
                      <a:pt x="26" y="0"/>
                    </a:cubicBezTo>
                    <a:cubicBezTo>
                      <a:pt x="19" y="3"/>
                      <a:pt x="3" y="25"/>
                      <a:pt x="0" y="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8"/>
              <p:cNvSpPr/>
              <p:nvPr/>
            </p:nvSpPr>
            <p:spPr>
              <a:xfrm>
                <a:off x="2736931" y="1576233"/>
                <a:ext cx="29668" cy="23899"/>
              </a:xfrm>
              <a:custGeom>
                <a:avLst/>
                <a:gdLst/>
                <a:ahLst/>
                <a:cxnLst/>
                <a:rect l="l" t="t" r="r" b="b"/>
                <a:pathLst>
                  <a:path w="31" h="25" extrusionOk="0">
                    <a:moveTo>
                      <a:pt x="0" y="25"/>
                    </a:moveTo>
                    <a:cubicBezTo>
                      <a:pt x="6" y="23"/>
                      <a:pt x="29" y="4"/>
                      <a:pt x="31" y="0"/>
                    </a:cubicBezTo>
                    <a:cubicBezTo>
                      <a:pt x="25" y="3"/>
                      <a:pt x="8" y="17"/>
                      <a:pt x="0" y="2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8"/>
              <p:cNvSpPr/>
              <p:nvPr/>
            </p:nvSpPr>
            <p:spPr>
              <a:xfrm>
                <a:off x="2831703" y="1521018"/>
                <a:ext cx="23899" cy="14834"/>
              </a:xfrm>
              <a:custGeom>
                <a:avLst/>
                <a:gdLst/>
                <a:ahLst/>
                <a:cxnLst/>
                <a:rect l="l" t="t" r="r" b="b"/>
                <a:pathLst>
                  <a:path w="26" h="16" extrusionOk="0">
                    <a:moveTo>
                      <a:pt x="26" y="0"/>
                    </a:moveTo>
                    <a:cubicBezTo>
                      <a:pt x="17" y="4"/>
                      <a:pt x="8" y="9"/>
                      <a:pt x="0" y="16"/>
                    </a:cubicBezTo>
                    <a:cubicBezTo>
                      <a:pt x="4" y="15"/>
                      <a:pt x="24" y="3"/>
                      <a:pt x="26"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8"/>
              <p:cNvSpPr/>
              <p:nvPr/>
            </p:nvSpPr>
            <p:spPr>
              <a:xfrm>
                <a:off x="3021246" y="1279556"/>
                <a:ext cx="3296" cy="32964"/>
              </a:xfrm>
              <a:custGeom>
                <a:avLst/>
                <a:gdLst/>
                <a:ahLst/>
                <a:cxnLst/>
                <a:rect l="l" t="t" r="r" b="b"/>
                <a:pathLst>
                  <a:path w="4" h="35" extrusionOk="0">
                    <a:moveTo>
                      <a:pt x="3" y="30"/>
                    </a:moveTo>
                    <a:cubicBezTo>
                      <a:pt x="3" y="20"/>
                      <a:pt x="4" y="11"/>
                      <a:pt x="4" y="1"/>
                    </a:cubicBezTo>
                    <a:cubicBezTo>
                      <a:pt x="4" y="1"/>
                      <a:pt x="3" y="1"/>
                      <a:pt x="3" y="0"/>
                    </a:cubicBezTo>
                    <a:cubicBezTo>
                      <a:pt x="3" y="0"/>
                      <a:pt x="3" y="0"/>
                      <a:pt x="2" y="0"/>
                    </a:cubicBezTo>
                    <a:cubicBezTo>
                      <a:pt x="1" y="12"/>
                      <a:pt x="1" y="23"/>
                      <a:pt x="0" y="35"/>
                    </a:cubicBezTo>
                    <a:cubicBezTo>
                      <a:pt x="2" y="33"/>
                      <a:pt x="3" y="31"/>
                      <a:pt x="3" y="3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8"/>
              <p:cNvSpPr/>
              <p:nvPr/>
            </p:nvSpPr>
            <p:spPr>
              <a:xfrm>
                <a:off x="3014653" y="1275435"/>
                <a:ext cx="4121" cy="23899"/>
              </a:xfrm>
              <a:custGeom>
                <a:avLst/>
                <a:gdLst/>
                <a:ahLst/>
                <a:cxnLst/>
                <a:rect l="l" t="t" r="r" b="b"/>
                <a:pathLst>
                  <a:path w="5" h="25" extrusionOk="0">
                    <a:moveTo>
                      <a:pt x="3" y="0"/>
                    </a:moveTo>
                    <a:cubicBezTo>
                      <a:pt x="2" y="8"/>
                      <a:pt x="0" y="16"/>
                      <a:pt x="1" y="25"/>
                    </a:cubicBezTo>
                    <a:cubicBezTo>
                      <a:pt x="4" y="20"/>
                      <a:pt x="5" y="7"/>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8"/>
              <p:cNvSpPr/>
              <p:nvPr/>
            </p:nvSpPr>
            <p:spPr>
              <a:xfrm>
                <a:off x="3011357" y="1387513"/>
                <a:ext cx="9065" cy="19778"/>
              </a:xfrm>
              <a:custGeom>
                <a:avLst/>
                <a:gdLst/>
                <a:ahLst/>
                <a:cxnLst/>
                <a:rect l="l" t="t" r="r" b="b"/>
                <a:pathLst>
                  <a:path w="9" h="21" extrusionOk="0">
                    <a:moveTo>
                      <a:pt x="8" y="0"/>
                    </a:moveTo>
                    <a:cubicBezTo>
                      <a:pt x="5" y="7"/>
                      <a:pt x="3" y="14"/>
                      <a:pt x="0" y="21"/>
                    </a:cubicBezTo>
                    <a:cubicBezTo>
                      <a:pt x="5" y="17"/>
                      <a:pt x="8" y="7"/>
                      <a:pt x="9" y="0"/>
                    </a:cubicBezTo>
                    <a:cubicBezTo>
                      <a:pt x="8" y="0"/>
                      <a:pt x="8" y="0"/>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8"/>
              <p:cNvSpPr/>
              <p:nvPr/>
            </p:nvSpPr>
            <p:spPr>
              <a:xfrm>
                <a:off x="3002291" y="1416357"/>
                <a:ext cx="6593" cy="18130"/>
              </a:xfrm>
              <a:custGeom>
                <a:avLst/>
                <a:gdLst/>
                <a:ahLst/>
                <a:cxnLst/>
                <a:rect l="l" t="t" r="r" b="b"/>
                <a:pathLst>
                  <a:path w="7" h="20" extrusionOk="0">
                    <a:moveTo>
                      <a:pt x="3" y="9"/>
                    </a:moveTo>
                    <a:cubicBezTo>
                      <a:pt x="2" y="12"/>
                      <a:pt x="1" y="16"/>
                      <a:pt x="0" y="20"/>
                    </a:cubicBezTo>
                    <a:cubicBezTo>
                      <a:pt x="4" y="16"/>
                      <a:pt x="7" y="4"/>
                      <a:pt x="6" y="0"/>
                    </a:cubicBezTo>
                    <a:cubicBezTo>
                      <a:pt x="5" y="3"/>
                      <a:pt x="4" y="6"/>
                      <a:pt x="3"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8"/>
              <p:cNvSpPr/>
              <p:nvPr/>
            </p:nvSpPr>
            <p:spPr>
              <a:xfrm>
                <a:off x="2761654" y="1392458"/>
                <a:ext cx="4945" cy="32140"/>
              </a:xfrm>
              <a:custGeom>
                <a:avLst/>
                <a:gdLst/>
                <a:ahLst/>
                <a:cxnLst/>
                <a:rect l="l" t="t" r="r" b="b"/>
                <a:pathLst>
                  <a:path w="5" h="34" extrusionOk="0">
                    <a:moveTo>
                      <a:pt x="3" y="34"/>
                    </a:moveTo>
                    <a:cubicBezTo>
                      <a:pt x="3" y="34"/>
                      <a:pt x="4" y="34"/>
                      <a:pt x="5" y="34"/>
                    </a:cubicBezTo>
                    <a:cubicBezTo>
                      <a:pt x="5" y="32"/>
                      <a:pt x="5" y="30"/>
                      <a:pt x="5" y="28"/>
                    </a:cubicBezTo>
                    <a:cubicBezTo>
                      <a:pt x="3" y="20"/>
                      <a:pt x="4" y="12"/>
                      <a:pt x="5" y="3"/>
                    </a:cubicBezTo>
                    <a:cubicBezTo>
                      <a:pt x="5" y="3"/>
                      <a:pt x="5" y="2"/>
                      <a:pt x="5" y="2"/>
                    </a:cubicBezTo>
                    <a:cubicBezTo>
                      <a:pt x="4" y="1"/>
                      <a:pt x="3" y="1"/>
                      <a:pt x="3" y="0"/>
                    </a:cubicBezTo>
                    <a:cubicBezTo>
                      <a:pt x="2" y="1"/>
                      <a:pt x="2" y="1"/>
                      <a:pt x="2" y="2"/>
                    </a:cubicBezTo>
                    <a:cubicBezTo>
                      <a:pt x="0" y="11"/>
                      <a:pt x="1" y="20"/>
                      <a:pt x="2" y="29"/>
                    </a:cubicBezTo>
                    <a:cubicBezTo>
                      <a:pt x="2" y="30"/>
                      <a:pt x="2" y="32"/>
                      <a:pt x="3" y="3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8"/>
              <p:cNvSpPr/>
              <p:nvPr/>
            </p:nvSpPr>
            <p:spPr>
              <a:xfrm>
                <a:off x="2770719" y="1385865"/>
                <a:ext cx="3296" cy="26371"/>
              </a:xfrm>
              <a:custGeom>
                <a:avLst/>
                <a:gdLst/>
                <a:ahLst/>
                <a:cxnLst/>
                <a:rect l="l" t="t" r="r" b="b"/>
                <a:pathLst>
                  <a:path w="3" h="28" extrusionOk="0">
                    <a:moveTo>
                      <a:pt x="1" y="28"/>
                    </a:moveTo>
                    <a:cubicBezTo>
                      <a:pt x="1" y="27"/>
                      <a:pt x="2" y="27"/>
                      <a:pt x="2" y="27"/>
                    </a:cubicBezTo>
                    <a:cubicBezTo>
                      <a:pt x="2" y="23"/>
                      <a:pt x="2" y="18"/>
                      <a:pt x="3" y="14"/>
                    </a:cubicBezTo>
                    <a:cubicBezTo>
                      <a:pt x="3" y="9"/>
                      <a:pt x="3" y="5"/>
                      <a:pt x="2" y="0"/>
                    </a:cubicBezTo>
                    <a:cubicBezTo>
                      <a:pt x="0" y="3"/>
                      <a:pt x="0" y="7"/>
                      <a:pt x="0" y="11"/>
                    </a:cubicBezTo>
                    <a:cubicBezTo>
                      <a:pt x="0" y="15"/>
                      <a:pt x="0" y="20"/>
                      <a:pt x="0" y="25"/>
                    </a:cubicBezTo>
                    <a:cubicBezTo>
                      <a:pt x="0" y="26"/>
                      <a:pt x="1" y="27"/>
                      <a:pt x="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8"/>
              <p:cNvSpPr/>
              <p:nvPr/>
            </p:nvSpPr>
            <p:spPr>
              <a:xfrm>
                <a:off x="2771543" y="1423774"/>
                <a:ext cx="5769" cy="14010"/>
              </a:xfrm>
              <a:custGeom>
                <a:avLst/>
                <a:gdLst/>
                <a:ahLst/>
                <a:cxnLst/>
                <a:rect l="l" t="t" r="r" b="b"/>
                <a:pathLst>
                  <a:path w="6" h="15" extrusionOk="0">
                    <a:moveTo>
                      <a:pt x="6" y="15"/>
                    </a:moveTo>
                    <a:cubicBezTo>
                      <a:pt x="5" y="10"/>
                      <a:pt x="4" y="5"/>
                      <a:pt x="3" y="0"/>
                    </a:cubicBezTo>
                    <a:cubicBezTo>
                      <a:pt x="0" y="5"/>
                      <a:pt x="0" y="12"/>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8"/>
              <p:cNvSpPr/>
              <p:nvPr/>
            </p:nvSpPr>
            <p:spPr>
              <a:xfrm>
                <a:off x="2968503" y="1401523"/>
                <a:ext cx="11537" cy="37085"/>
              </a:xfrm>
              <a:custGeom>
                <a:avLst/>
                <a:gdLst/>
                <a:ahLst/>
                <a:cxnLst/>
                <a:rect l="l" t="t" r="r" b="b"/>
                <a:pathLst>
                  <a:path w="13" h="39" extrusionOk="0">
                    <a:moveTo>
                      <a:pt x="5" y="28"/>
                    </a:moveTo>
                    <a:cubicBezTo>
                      <a:pt x="6" y="22"/>
                      <a:pt x="8" y="16"/>
                      <a:pt x="10" y="10"/>
                    </a:cubicBezTo>
                    <a:cubicBezTo>
                      <a:pt x="10" y="6"/>
                      <a:pt x="13" y="3"/>
                      <a:pt x="11" y="0"/>
                    </a:cubicBezTo>
                    <a:cubicBezTo>
                      <a:pt x="9" y="4"/>
                      <a:pt x="1" y="31"/>
                      <a:pt x="0" y="39"/>
                    </a:cubicBezTo>
                    <a:cubicBezTo>
                      <a:pt x="3" y="36"/>
                      <a:pt x="4" y="32"/>
                      <a:pt x="5"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8"/>
              <p:cNvSpPr/>
              <p:nvPr/>
            </p:nvSpPr>
            <p:spPr>
              <a:xfrm>
                <a:off x="2984161" y="1281204"/>
                <a:ext cx="4945" cy="28844"/>
              </a:xfrm>
              <a:custGeom>
                <a:avLst/>
                <a:gdLst/>
                <a:ahLst/>
                <a:cxnLst/>
                <a:rect l="l" t="t" r="r" b="b"/>
                <a:pathLst>
                  <a:path w="5" h="31" extrusionOk="0">
                    <a:moveTo>
                      <a:pt x="4" y="31"/>
                    </a:moveTo>
                    <a:cubicBezTo>
                      <a:pt x="5" y="21"/>
                      <a:pt x="4" y="11"/>
                      <a:pt x="1" y="0"/>
                    </a:cubicBezTo>
                    <a:cubicBezTo>
                      <a:pt x="1" y="2"/>
                      <a:pt x="0" y="4"/>
                      <a:pt x="0" y="6"/>
                    </a:cubicBezTo>
                    <a:cubicBezTo>
                      <a:pt x="1" y="15"/>
                      <a:pt x="3" y="23"/>
                      <a:pt x="4" y="3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8"/>
              <p:cNvSpPr/>
              <p:nvPr/>
            </p:nvSpPr>
            <p:spPr>
              <a:xfrm>
                <a:off x="2973448" y="1290269"/>
                <a:ext cx="4945" cy="18955"/>
              </a:xfrm>
              <a:custGeom>
                <a:avLst/>
                <a:gdLst/>
                <a:ahLst/>
                <a:cxnLst/>
                <a:rect l="l" t="t" r="r" b="b"/>
                <a:pathLst>
                  <a:path w="5" h="20" extrusionOk="0">
                    <a:moveTo>
                      <a:pt x="0" y="0"/>
                    </a:moveTo>
                    <a:cubicBezTo>
                      <a:pt x="1" y="7"/>
                      <a:pt x="2" y="14"/>
                      <a:pt x="2" y="20"/>
                    </a:cubicBezTo>
                    <a:cubicBezTo>
                      <a:pt x="5" y="16"/>
                      <a:pt x="4" y="5"/>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8"/>
              <p:cNvSpPr/>
              <p:nvPr/>
            </p:nvSpPr>
            <p:spPr>
              <a:xfrm>
                <a:off x="2799562" y="1403172"/>
                <a:ext cx="6593" cy="15658"/>
              </a:xfrm>
              <a:custGeom>
                <a:avLst/>
                <a:gdLst/>
                <a:ahLst/>
                <a:cxnLst/>
                <a:rect l="l" t="t" r="r" b="b"/>
                <a:pathLst>
                  <a:path w="7" h="17" extrusionOk="0">
                    <a:moveTo>
                      <a:pt x="3" y="15"/>
                    </a:moveTo>
                    <a:cubicBezTo>
                      <a:pt x="3" y="16"/>
                      <a:pt x="5" y="16"/>
                      <a:pt x="6" y="17"/>
                    </a:cubicBezTo>
                    <a:cubicBezTo>
                      <a:pt x="6" y="16"/>
                      <a:pt x="7" y="15"/>
                      <a:pt x="6" y="14"/>
                    </a:cubicBezTo>
                    <a:cubicBezTo>
                      <a:pt x="5" y="10"/>
                      <a:pt x="4" y="6"/>
                      <a:pt x="3" y="1"/>
                    </a:cubicBezTo>
                    <a:cubicBezTo>
                      <a:pt x="3" y="1"/>
                      <a:pt x="2" y="0"/>
                      <a:pt x="1" y="0"/>
                    </a:cubicBezTo>
                    <a:cubicBezTo>
                      <a:pt x="1" y="0"/>
                      <a:pt x="1" y="0"/>
                      <a:pt x="0" y="0"/>
                    </a:cubicBezTo>
                    <a:cubicBezTo>
                      <a:pt x="1" y="3"/>
                      <a:pt x="1" y="5"/>
                      <a:pt x="1" y="8"/>
                    </a:cubicBezTo>
                    <a:cubicBezTo>
                      <a:pt x="1" y="10"/>
                      <a:pt x="2" y="13"/>
                      <a:pt x="3"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8"/>
              <p:cNvSpPr/>
              <p:nvPr/>
            </p:nvSpPr>
            <p:spPr>
              <a:xfrm>
                <a:off x="2790498" y="1394931"/>
                <a:ext cx="5769" cy="14834"/>
              </a:xfrm>
              <a:custGeom>
                <a:avLst/>
                <a:gdLst/>
                <a:ahLst/>
                <a:cxnLst/>
                <a:rect l="l" t="t" r="r" b="b"/>
                <a:pathLst>
                  <a:path w="6" h="15" extrusionOk="0">
                    <a:moveTo>
                      <a:pt x="3" y="0"/>
                    </a:moveTo>
                    <a:cubicBezTo>
                      <a:pt x="0" y="6"/>
                      <a:pt x="1" y="11"/>
                      <a:pt x="4" y="15"/>
                    </a:cubicBezTo>
                    <a:cubicBezTo>
                      <a:pt x="6" y="10"/>
                      <a:pt x="4" y="6"/>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8"/>
              <p:cNvSpPr/>
              <p:nvPr/>
            </p:nvSpPr>
            <p:spPr>
              <a:xfrm>
                <a:off x="3261884" y="1283676"/>
                <a:ext cx="11537" cy="23899"/>
              </a:xfrm>
              <a:custGeom>
                <a:avLst/>
                <a:gdLst/>
                <a:ahLst/>
                <a:cxnLst/>
                <a:rect l="l" t="t" r="r" b="b"/>
                <a:pathLst>
                  <a:path w="13" h="25" extrusionOk="0">
                    <a:moveTo>
                      <a:pt x="12" y="0"/>
                    </a:moveTo>
                    <a:cubicBezTo>
                      <a:pt x="6" y="7"/>
                      <a:pt x="4" y="16"/>
                      <a:pt x="0" y="24"/>
                    </a:cubicBezTo>
                    <a:cubicBezTo>
                      <a:pt x="1" y="24"/>
                      <a:pt x="1" y="25"/>
                      <a:pt x="2" y="25"/>
                    </a:cubicBezTo>
                    <a:cubicBezTo>
                      <a:pt x="6" y="17"/>
                      <a:pt x="9" y="9"/>
                      <a:pt x="13" y="1"/>
                    </a:cubicBezTo>
                    <a:cubicBezTo>
                      <a:pt x="13" y="1"/>
                      <a:pt x="12" y="0"/>
                      <a:pt x="1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8"/>
              <p:cNvSpPr/>
              <p:nvPr/>
            </p:nvSpPr>
            <p:spPr>
              <a:xfrm>
                <a:off x="3266828" y="1293566"/>
                <a:ext cx="10714" cy="22251"/>
              </a:xfrm>
              <a:custGeom>
                <a:avLst/>
                <a:gdLst/>
                <a:ahLst/>
                <a:cxnLst/>
                <a:rect l="l" t="t" r="r" b="b"/>
                <a:pathLst>
                  <a:path w="11" h="24" extrusionOk="0">
                    <a:moveTo>
                      <a:pt x="3" y="24"/>
                    </a:moveTo>
                    <a:cubicBezTo>
                      <a:pt x="5" y="16"/>
                      <a:pt x="8" y="8"/>
                      <a:pt x="11" y="0"/>
                    </a:cubicBezTo>
                    <a:cubicBezTo>
                      <a:pt x="5" y="6"/>
                      <a:pt x="0" y="20"/>
                      <a:pt x="3" y="2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8"/>
              <p:cNvSpPr/>
              <p:nvPr/>
            </p:nvSpPr>
            <p:spPr>
              <a:xfrm>
                <a:off x="2736931" y="1418829"/>
                <a:ext cx="4121" cy="36261"/>
              </a:xfrm>
              <a:custGeom>
                <a:avLst/>
                <a:gdLst/>
                <a:ahLst/>
                <a:cxnLst/>
                <a:rect l="l" t="t" r="r" b="b"/>
                <a:pathLst>
                  <a:path w="4" h="38" extrusionOk="0">
                    <a:moveTo>
                      <a:pt x="4" y="38"/>
                    </a:moveTo>
                    <a:cubicBezTo>
                      <a:pt x="3" y="25"/>
                      <a:pt x="3" y="13"/>
                      <a:pt x="2" y="0"/>
                    </a:cubicBezTo>
                    <a:cubicBezTo>
                      <a:pt x="2" y="0"/>
                      <a:pt x="2" y="0"/>
                      <a:pt x="1" y="0"/>
                    </a:cubicBezTo>
                    <a:cubicBezTo>
                      <a:pt x="0" y="13"/>
                      <a:pt x="0" y="25"/>
                      <a:pt x="3" y="38"/>
                    </a:cubicBezTo>
                    <a:cubicBezTo>
                      <a:pt x="3" y="38"/>
                      <a:pt x="4" y="38"/>
                      <a:pt x="4" y="3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8"/>
              <p:cNvSpPr/>
              <p:nvPr/>
            </p:nvSpPr>
            <p:spPr>
              <a:xfrm>
                <a:off x="2699022" y="1450145"/>
                <a:ext cx="4121" cy="32964"/>
              </a:xfrm>
              <a:custGeom>
                <a:avLst/>
                <a:gdLst/>
                <a:ahLst/>
                <a:cxnLst/>
                <a:rect l="l" t="t" r="r" b="b"/>
                <a:pathLst>
                  <a:path w="4" h="35" extrusionOk="0">
                    <a:moveTo>
                      <a:pt x="2" y="0"/>
                    </a:moveTo>
                    <a:cubicBezTo>
                      <a:pt x="1" y="12"/>
                      <a:pt x="0" y="24"/>
                      <a:pt x="2" y="35"/>
                    </a:cubicBezTo>
                    <a:cubicBezTo>
                      <a:pt x="4" y="24"/>
                      <a:pt x="3" y="1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8"/>
              <p:cNvSpPr/>
              <p:nvPr/>
            </p:nvSpPr>
            <p:spPr>
              <a:xfrm>
                <a:off x="2692429" y="1452618"/>
                <a:ext cx="4945" cy="23899"/>
              </a:xfrm>
              <a:custGeom>
                <a:avLst/>
                <a:gdLst/>
                <a:ahLst/>
                <a:cxnLst/>
                <a:rect l="l" t="t" r="r" b="b"/>
                <a:pathLst>
                  <a:path w="5" h="25" extrusionOk="0">
                    <a:moveTo>
                      <a:pt x="1" y="0"/>
                    </a:moveTo>
                    <a:cubicBezTo>
                      <a:pt x="1" y="0"/>
                      <a:pt x="1" y="0"/>
                      <a:pt x="0" y="0"/>
                    </a:cubicBezTo>
                    <a:cubicBezTo>
                      <a:pt x="0" y="8"/>
                      <a:pt x="1" y="16"/>
                      <a:pt x="1" y="25"/>
                    </a:cubicBezTo>
                    <a:cubicBezTo>
                      <a:pt x="5" y="20"/>
                      <a:pt x="4" y="8"/>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8"/>
              <p:cNvSpPr/>
              <p:nvPr/>
            </p:nvSpPr>
            <p:spPr>
              <a:xfrm>
                <a:off x="2688309" y="1461683"/>
                <a:ext cx="3296" cy="14834"/>
              </a:xfrm>
              <a:custGeom>
                <a:avLst/>
                <a:gdLst/>
                <a:ahLst/>
                <a:cxnLst/>
                <a:rect l="l" t="t" r="r" b="b"/>
                <a:pathLst>
                  <a:path w="4" h="16" extrusionOk="0">
                    <a:moveTo>
                      <a:pt x="1" y="0"/>
                    </a:moveTo>
                    <a:cubicBezTo>
                      <a:pt x="0" y="6"/>
                      <a:pt x="0" y="14"/>
                      <a:pt x="2" y="16"/>
                    </a:cubicBezTo>
                    <a:cubicBezTo>
                      <a:pt x="4" y="13"/>
                      <a:pt x="4" y="5"/>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8"/>
              <p:cNvSpPr/>
              <p:nvPr/>
            </p:nvSpPr>
            <p:spPr>
              <a:xfrm>
                <a:off x="2891038" y="1339715"/>
                <a:ext cx="6593" cy="24723"/>
              </a:xfrm>
              <a:custGeom>
                <a:avLst/>
                <a:gdLst/>
                <a:ahLst/>
                <a:cxnLst/>
                <a:rect l="l" t="t" r="r" b="b"/>
                <a:pathLst>
                  <a:path w="7" h="26" extrusionOk="0">
                    <a:moveTo>
                      <a:pt x="1" y="0"/>
                    </a:moveTo>
                    <a:cubicBezTo>
                      <a:pt x="0" y="4"/>
                      <a:pt x="3" y="22"/>
                      <a:pt x="5" y="26"/>
                    </a:cubicBezTo>
                    <a:cubicBezTo>
                      <a:pt x="7" y="22"/>
                      <a:pt x="4" y="4"/>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8"/>
              <p:cNvSpPr/>
              <p:nvPr/>
            </p:nvSpPr>
            <p:spPr>
              <a:xfrm>
                <a:off x="2895158" y="1414709"/>
                <a:ext cx="3296" cy="14834"/>
              </a:xfrm>
              <a:custGeom>
                <a:avLst/>
                <a:gdLst/>
                <a:ahLst/>
                <a:cxnLst/>
                <a:rect l="l" t="t" r="r" b="b"/>
                <a:pathLst>
                  <a:path w="3" h="15" extrusionOk="0">
                    <a:moveTo>
                      <a:pt x="2" y="0"/>
                    </a:moveTo>
                    <a:cubicBezTo>
                      <a:pt x="2" y="0"/>
                      <a:pt x="1" y="0"/>
                      <a:pt x="1" y="0"/>
                    </a:cubicBezTo>
                    <a:cubicBezTo>
                      <a:pt x="1" y="5"/>
                      <a:pt x="0" y="10"/>
                      <a:pt x="0" y="15"/>
                    </a:cubicBezTo>
                    <a:cubicBezTo>
                      <a:pt x="3" y="10"/>
                      <a:pt x="3" y="5"/>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8"/>
              <p:cNvSpPr/>
              <p:nvPr/>
            </p:nvSpPr>
            <p:spPr>
              <a:xfrm>
                <a:off x="2897631" y="1338067"/>
                <a:ext cx="2473" cy="9065"/>
              </a:xfrm>
              <a:custGeom>
                <a:avLst/>
                <a:gdLst/>
                <a:ahLst/>
                <a:cxnLst/>
                <a:rect l="l" t="t" r="r" b="b"/>
                <a:pathLst>
                  <a:path w="3" h="10" extrusionOk="0">
                    <a:moveTo>
                      <a:pt x="0" y="0"/>
                    </a:moveTo>
                    <a:cubicBezTo>
                      <a:pt x="0" y="4"/>
                      <a:pt x="0" y="7"/>
                      <a:pt x="3" y="10"/>
                    </a:cubicBezTo>
                    <a:cubicBezTo>
                      <a:pt x="3" y="6"/>
                      <a:pt x="3"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8"/>
              <p:cNvSpPr/>
              <p:nvPr/>
            </p:nvSpPr>
            <p:spPr>
              <a:xfrm>
                <a:off x="3180297" y="1286973"/>
                <a:ext cx="7417" cy="28844"/>
              </a:xfrm>
              <a:custGeom>
                <a:avLst/>
                <a:gdLst/>
                <a:ahLst/>
                <a:cxnLst/>
                <a:rect l="l" t="t" r="r" b="b"/>
                <a:pathLst>
                  <a:path w="8" h="31" extrusionOk="0">
                    <a:moveTo>
                      <a:pt x="1" y="31"/>
                    </a:moveTo>
                    <a:cubicBezTo>
                      <a:pt x="5" y="22"/>
                      <a:pt x="8" y="11"/>
                      <a:pt x="8" y="0"/>
                    </a:cubicBezTo>
                    <a:cubicBezTo>
                      <a:pt x="6" y="3"/>
                      <a:pt x="0" y="26"/>
                      <a:pt x="1" y="3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8"/>
              <p:cNvSpPr/>
              <p:nvPr/>
            </p:nvSpPr>
            <p:spPr>
              <a:xfrm>
                <a:off x="3118490" y="1387513"/>
                <a:ext cx="18130" cy="23899"/>
              </a:xfrm>
              <a:custGeom>
                <a:avLst/>
                <a:gdLst/>
                <a:ahLst/>
                <a:cxnLst/>
                <a:rect l="l" t="t" r="r" b="b"/>
                <a:pathLst>
                  <a:path w="20" h="25" extrusionOk="0">
                    <a:moveTo>
                      <a:pt x="20" y="0"/>
                    </a:moveTo>
                    <a:cubicBezTo>
                      <a:pt x="13" y="8"/>
                      <a:pt x="7" y="17"/>
                      <a:pt x="0" y="25"/>
                    </a:cubicBezTo>
                    <a:cubicBezTo>
                      <a:pt x="6" y="24"/>
                      <a:pt x="18" y="9"/>
                      <a:pt x="2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8"/>
              <p:cNvSpPr/>
              <p:nvPr/>
            </p:nvSpPr>
            <p:spPr>
              <a:xfrm>
                <a:off x="3178649" y="1282028"/>
                <a:ext cx="4945" cy="17306"/>
              </a:xfrm>
              <a:custGeom>
                <a:avLst/>
                <a:gdLst/>
                <a:ahLst/>
                <a:cxnLst/>
                <a:rect l="l" t="t" r="r" b="b"/>
                <a:pathLst>
                  <a:path w="5" h="18" extrusionOk="0">
                    <a:moveTo>
                      <a:pt x="4" y="0"/>
                    </a:moveTo>
                    <a:cubicBezTo>
                      <a:pt x="4" y="0"/>
                      <a:pt x="3" y="0"/>
                      <a:pt x="3" y="0"/>
                    </a:cubicBezTo>
                    <a:cubicBezTo>
                      <a:pt x="2" y="6"/>
                      <a:pt x="1" y="12"/>
                      <a:pt x="0" y="18"/>
                    </a:cubicBezTo>
                    <a:cubicBezTo>
                      <a:pt x="0" y="18"/>
                      <a:pt x="1" y="18"/>
                      <a:pt x="1" y="18"/>
                    </a:cubicBezTo>
                    <a:cubicBezTo>
                      <a:pt x="4" y="12"/>
                      <a:pt x="5" y="6"/>
                      <a:pt x="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8"/>
              <p:cNvSpPr/>
              <p:nvPr/>
            </p:nvSpPr>
            <p:spPr>
              <a:xfrm>
                <a:off x="2927298" y="1320761"/>
                <a:ext cx="4945" cy="25547"/>
              </a:xfrm>
              <a:custGeom>
                <a:avLst/>
                <a:gdLst/>
                <a:ahLst/>
                <a:cxnLst/>
                <a:rect l="l" t="t" r="r" b="b"/>
                <a:pathLst>
                  <a:path w="5" h="27" extrusionOk="0">
                    <a:moveTo>
                      <a:pt x="1" y="0"/>
                    </a:moveTo>
                    <a:cubicBezTo>
                      <a:pt x="0" y="5"/>
                      <a:pt x="2" y="23"/>
                      <a:pt x="5" y="27"/>
                    </a:cubicBezTo>
                    <a:cubicBezTo>
                      <a:pt x="4" y="19"/>
                      <a:pt x="5" y="1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8"/>
              <p:cNvSpPr/>
              <p:nvPr/>
            </p:nvSpPr>
            <p:spPr>
              <a:xfrm>
                <a:off x="2925650" y="1394931"/>
                <a:ext cx="4945" cy="22251"/>
              </a:xfrm>
              <a:custGeom>
                <a:avLst/>
                <a:gdLst/>
                <a:ahLst/>
                <a:cxnLst/>
                <a:rect l="l" t="t" r="r" b="b"/>
                <a:pathLst>
                  <a:path w="5" h="23" extrusionOk="0">
                    <a:moveTo>
                      <a:pt x="2" y="0"/>
                    </a:moveTo>
                    <a:cubicBezTo>
                      <a:pt x="2" y="8"/>
                      <a:pt x="1" y="15"/>
                      <a:pt x="0" y="23"/>
                    </a:cubicBezTo>
                    <a:cubicBezTo>
                      <a:pt x="4" y="19"/>
                      <a:pt x="5" y="6"/>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8"/>
              <p:cNvSpPr/>
              <p:nvPr/>
            </p:nvSpPr>
            <p:spPr>
              <a:xfrm>
                <a:off x="2916585" y="1309224"/>
                <a:ext cx="6593" cy="18955"/>
              </a:xfrm>
              <a:custGeom>
                <a:avLst/>
                <a:gdLst/>
                <a:ahLst/>
                <a:cxnLst/>
                <a:rect l="l" t="t" r="r" b="b"/>
                <a:pathLst>
                  <a:path w="7" h="20" extrusionOk="0">
                    <a:moveTo>
                      <a:pt x="0" y="0"/>
                    </a:moveTo>
                    <a:cubicBezTo>
                      <a:pt x="2" y="7"/>
                      <a:pt x="3" y="13"/>
                      <a:pt x="5" y="20"/>
                    </a:cubicBezTo>
                    <a:cubicBezTo>
                      <a:pt x="7" y="13"/>
                      <a:pt x="5"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8"/>
              <p:cNvSpPr/>
              <p:nvPr/>
            </p:nvSpPr>
            <p:spPr>
              <a:xfrm>
                <a:off x="2923178" y="1335595"/>
                <a:ext cx="3296" cy="13186"/>
              </a:xfrm>
              <a:custGeom>
                <a:avLst/>
                <a:gdLst/>
                <a:ahLst/>
                <a:cxnLst/>
                <a:rect l="l" t="t" r="r" b="b"/>
                <a:pathLst>
                  <a:path w="4" h="14" extrusionOk="0">
                    <a:moveTo>
                      <a:pt x="2" y="14"/>
                    </a:moveTo>
                    <a:cubicBezTo>
                      <a:pt x="4" y="11"/>
                      <a:pt x="4" y="7"/>
                      <a:pt x="1" y="0"/>
                    </a:cubicBezTo>
                    <a:cubicBezTo>
                      <a:pt x="0" y="6"/>
                      <a:pt x="2" y="10"/>
                      <a:pt x="2" y="1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8"/>
              <p:cNvSpPr/>
              <p:nvPr/>
            </p:nvSpPr>
            <p:spPr>
              <a:xfrm>
                <a:off x="2861370" y="1340540"/>
                <a:ext cx="12362" cy="33789"/>
              </a:xfrm>
              <a:custGeom>
                <a:avLst/>
                <a:gdLst/>
                <a:ahLst/>
                <a:cxnLst/>
                <a:rect l="l" t="t" r="r" b="b"/>
                <a:pathLst>
                  <a:path w="13" h="36" extrusionOk="0">
                    <a:moveTo>
                      <a:pt x="7" y="24"/>
                    </a:moveTo>
                    <a:cubicBezTo>
                      <a:pt x="8" y="28"/>
                      <a:pt x="9" y="32"/>
                      <a:pt x="10" y="36"/>
                    </a:cubicBezTo>
                    <a:cubicBezTo>
                      <a:pt x="10" y="36"/>
                      <a:pt x="10" y="36"/>
                      <a:pt x="11" y="36"/>
                    </a:cubicBezTo>
                    <a:cubicBezTo>
                      <a:pt x="13" y="29"/>
                      <a:pt x="8" y="11"/>
                      <a:pt x="0" y="0"/>
                    </a:cubicBezTo>
                    <a:cubicBezTo>
                      <a:pt x="0" y="5"/>
                      <a:pt x="2" y="9"/>
                      <a:pt x="4" y="12"/>
                    </a:cubicBezTo>
                    <a:cubicBezTo>
                      <a:pt x="5" y="16"/>
                      <a:pt x="6" y="20"/>
                      <a:pt x="7" y="2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8"/>
              <p:cNvSpPr/>
              <p:nvPr/>
            </p:nvSpPr>
            <p:spPr>
              <a:xfrm>
                <a:off x="2863842" y="1377624"/>
                <a:ext cx="7417" cy="26371"/>
              </a:xfrm>
              <a:custGeom>
                <a:avLst/>
                <a:gdLst/>
                <a:ahLst/>
                <a:cxnLst/>
                <a:rect l="l" t="t" r="r" b="b"/>
                <a:pathLst>
                  <a:path w="8" h="28" extrusionOk="0">
                    <a:moveTo>
                      <a:pt x="4" y="28"/>
                    </a:moveTo>
                    <a:cubicBezTo>
                      <a:pt x="8" y="21"/>
                      <a:pt x="5" y="5"/>
                      <a:pt x="0" y="0"/>
                    </a:cubicBezTo>
                    <a:cubicBezTo>
                      <a:pt x="0" y="9"/>
                      <a:pt x="2" y="18"/>
                      <a:pt x="4"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8"/>
              <p:cNvSpPr/>
              <p:nvPr/>
            </p:nvSpPr>
            <p:spPr>
              <a:xfrm>
                <a:off x="2953670" y="1300983"/>
                <a:ext cx="6593" cy="24723"/>
              </a:xfrm>
              <a:custGeom>
                <a:avLst/>
                <a:gdLst/>
                <a:ahLst/>
                <a:cxnLst/>
                <a:rect l="l" t="t" r="r" b="b"/>
                <a:pathLst>
                  <a:path w="7" h="26" extrusionOk="0">
                    <a:moveTo>
                      <a:pt x="0" y="0"/>
                    </a:moveTo>
                    <a:cubicBezTo>
                      <a:pt x="2" y="9"/>
                      <a:pt x="4" y="17"/>
                      <a:pt x="5" y="26"/>
                    </a:cubicBezTo>
                    <a:cubicBezTo>
                      <a:pt x="7" y="20"/>
                      <a:pt x="4" y="5"/>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8"/>
              <p:cNvSpPr/>
              <p:nvPr/>
            </p:nvSpPr>
            <p:spPr>
              <a:xfrm>
                <a:off x="2952021" y="1325706"/>
                <a:ext cx="4945" cy="14010"/>
              </a:xfrm>
              <a:custGeom>
                <a:avLst/>
                <a:gdLst/>
                <a:ahLst/>
                <a:cxnLst/>
                <a:rect l="l" t="t" r="r" b="b"/>
                <a:pathLst>
                  <a:path w="5" h="15" extrusionOk="0">
                    <a:moveTo>
                      <a:pt x="1" y="0"/>
                    </a:moveTo>
                    <a:cubicBezTo>
                      <a:pt x="0" y="5"/>
                      <a:pt x="2" y="10"/>
                      <a:pt x="3" y="15"/>
                    </a:cubicBezTo>
                    <a:cubicBezTo>
                      <a:pt x="5" y="9"/>
                      <a:pt x="3" y="4"/>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8"/>
              <p:cNvSpPr/>
              <p:nvPr/>
            </p:nvSpPr>
            <p:spPr>
              <a:xfrm>
                <a:off x="2951197" y="1404820"/>
                <a:ext cx="4121" cy="14010"/>
              </a:xfrm>
              <a:custGeom>
                <a:avLst/>
                <a:gdLst/>
                <a:ahLst/>
                <a:cxnLst/>
                <a:rect l="l" t="t" r="r" b="b"/>
                <a:pathLst>
                  <a:path w="4" h="15" extrusionOk="0">
                    <a:moveTo>
                      <a:pt x="4" y="0"/>
                    </a:moveTo>
                    <a:cubicBezTo>
                      <a:pt x="4" y="0"/>
                      <a:pt x="3" y="0"/>
                      <a:pt x="3" y="0"/>
                    </a:cubicBezTo>
                    <a:cubicBezTo>
                      <a:pt x="1" y="5"/>
                      <a:pt x="0" y="10"/>
                      <a:pt x="0" y="15"/>
                    </a:cubicBezTo>
                    <a:cubicBezTo>
                      <a:pt x="0" y="15"/>
                      <a:pt x="1" y="15"/>
                      <a:pt x="1" y="15"/>
                    </a:cubicBezTo>
                    <a:cubicBezTo>
                      <a:pt x="2" y="10"/>
                      <a:pt x="3" y="5"/>
                      <a:pt x="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8"/>
              <p:cNvSpPr/>
              <p:nvPr/>
            </p:nvSpPr>
            <p:spPr>
              <a:xfrm>
                <a:off x="3086350" y="1261426"/>
                <a:ext cx="6593" cy="34612"/>
              </a:xfrm>
              <a:custGeom>
                <a:avLst/>
                <a:gdLst/>
                <a:ahLst/>
                <a:cxnLst/>
                <a:rect l="l" t="t" r="r" b="b"/>
                <a:pathLst>
                  <a:path w="7" h="37" extrusionOk="0">
                    <a:moveTo>
                      <a:pt x="0" y="0"/>
                    </a:moveTo>
                    <a:cubicBezTo>
                      <a:pt x="3" y="12"/>
                      <a:pt x="2" y="24"/>
                      <a:pt x="3" y="37"/>
                    </a:cubicBezTo>
                    <a:cubicBezTo>
                      <a:pt x="7" y="28"/>
                      <a:pt x="5" y="5"/>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8"/>
              <p:cNvSpPr/>
              <p:nvPr/>
            </p:nvSpPr>
            <p:spPr>
              <a:xfrm>
                <a:off x="3093767" y="1284501"/>
                <a:ext cx="4945" cy="29668"/>
              </a:xfrm>
              <a:custGeom>
                <a:avLst/>
                <a:gdLst/>
                <a:ahLst/>
                <a:cxnLst/>
                <a:rect l="l" t="t" r="r" b="b"/>
                <a:pathLst>
                  <a:path w="5" h="31" extrusionOk="0">
                    <a:moveTo>
                      <a:pt x="3" y="0"/>
                    </a:moveTo>
                    <a:cubicBezTo>
                      <a:pt x="0" y="5"/>
                      <a:pt x="2" y="10"/>
                      <a:pt x="1" y="15"/>
                    </a:cubicBezTo>
                    <a:cubicBezTo>
                      <a:pt x="0" y="20"/>
                      <a:pt x="0" y="25"/>
                      <a:pt x="0" y="31"/>
                    </a:cubicBezTo>
                    <a:cubicBezTo>
                      <a:pt x="4" y="25"/>
                      <a:pt x="5" y="8"/>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8"/>
              <p:cNvSpPr/>
              <p:nvPr/>
            </p:nvSpPr>
            <p:spPr>
              <a:xfrm>
                <a:off x="3075637" y="1381745"/>
                <a:ext cx="6593" cy="15658"/>
              </a:xfrm>
              <a:custGeom>
                <a:avLst/>
                <a:gdLst/>
                <a:ahLst/>
                <a:cxnLst/>
                <a:rect l="l" t="t" r="r" b="b"/>
                <a:pathLst>
                  <a:path w="7" h="16" extrusionOk="0">
                    <a:moveTo>
                      <a:pt x="0" y="16"/>
                    </a:moveTo>
                    <a:cubicBezTo>
                      <a:pt x="5" y="11"/>
                      <a:pt x="7" y="6"/>
                      <a:pt x="7" y="0"/>
                    </a:cubicBezTo>
                    <a:cubicBezTo>
                      <a:pt x="7" y="0"/>
                      <a:pt x="7" y="0"/>
                      <a:pt x="6" y="0"/>
                    </a:cubicBezTo>
                    <a:cubicBezTo>
                      <a:pt x="4" y="5"/>
                      <a:pt x="2" y="10"/>
                      <a:pt x="0" y="1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8"/>
              <p:cNvSpPr/>
              <p:nvPr/>
            </p:nvSpPr>
            <p:spPr>
              <a:xfrm>
                <a:off x="3235512" y="1268842"/>
                <a:ext cx="16482" cy="21427"/>
              </a:xfrm>
              <a:custGeom>
                <a:avLst/>
                <a:gdLst/>
                <a:ahLst/>
                <a:cxnLst/>
                <a:rect l="l" t="t" r="r" b="b"/>
                <a:pathLst>
                  <a:path w="18" h="23" extrusionOk="0">
                    <a:moveTo>
                      <a:pt x="18" y="0"/>
                    </a:moveTo>
                    <a:cubicBezTo>
                      <a:pt x="9" y="6"/>
                      <a:pt x="3" y="13"/>
                      <a:pt x="0" y="23"/>
                    </a:cubicBezTo>
                    <a:cubicBezTo>
                      <a:pt x="1" y="23"/>
                      <a:pt x="1" y="23"/>
                      <a:pt x="1" y="23"/>
                    </a:cubicBezTo>
                    <a:cubicBezTo>
                      <a:pt x="7" y="15"/>
                      <a:pt x="12" y="7"/>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8"/>
              <p:cNvSpPr/>
              <p:nvPr/>
            </p:nvSpPr>
            <p:spPr>
              <a:xfrm>
                <a:off x="3239633" y="1295214"/>
                <a:ext cx="10714" cy="18130"/>
              </a:xfrm>
              <a:custGeom>
                <a:avLst/>
                <a:gdLst/>
                <a:ahLst/>
                <a:cxnLst/>
                <a:rect l="l" t="t" r="r" b="b"/>
                <a:pathLst>
                  <a:path w="11" h="19" extrusionOk="0">
                    <a:moveTo>
                      <a:pt x="11" y="0"/>
                    </a:moveTo>
                    <a:cubicBezTo>
                      <a:pt x="6" y="6"/>
                      <a:pt x="1" y="12"/>
                      <a:pt x="0" y="19"/>
                    </a:cubicBezTo>
                    <a:cubicBezTo>
                      <a:pt x="4" y="13"/>
                      <a:pt x="9" y="8"/>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8"/>
              <p:cNvSpPr/>
              <p:nvPr/>
            </p:nvSpPr>
            <p:spPr>
              <a:xfrm>
                <a:off x="3237161" y="1286149"/>
                <a:ext cx="9065" cy="15658"/>
              </a:xfrm>
              <a:custGeom>
                <a:avLst/>
                <a:gdLst/>
                <a:ahLst/>
                <a:cxnLst/>
                <a:rect l="l" t="t" r="r" b="b"/>
                <a:pathLst>
                  <a:path w="10" h="17" extrusionOk="0">
                    <a:moveTo>
                      <a:pt x="1" y="17"/>
                    </a:moveTo>
                    <a:cubicBezTo>
                      <a:pt x="4" y="14"/>
                      <a:pt x="10" y="5"/>
                      <a:pt x="10" y="0"/>
                    </a:cubicBezTo>
                    <a:cubicBezTo>
                      <a:pt x="5" y="4"/>
                      <a:pt x="0" y="12"/>
                      <a:pt x="1" y="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8"/>
              <p:cNvSpPr/>
              <p:nvPr/>
            </p:nvSpPr>
            <p:spPr>
              <a:xfrm>
                <a:off x="3296496" y="1291093"/>
                <a:ext cx="5769" cy="20603"/>
              </a:xfrm>
              <a:custGeom>
                <a:avLst/>
                <a:gdLst/>
                <a:ahLst/>
                <a:cxnLst/>
                <a:rect l="l" t="t" r="r" b="b"/>
                <a:pathLst>
                  <a:path w="6" h="21" extrusionOk="0">
                    <a:moveTo>
                      <a:pt x="5" y="8"/>
                    </a:moveTo>
                    <a:cubicBezTo>
                      <a:pt x="6" y="5"/>
                      <a:pt x="6" y="2"/>
                      <a:pt x="6" y="0"/>
                    </a:cubicBezTo>
                    <a:cubicBezTo>
                      <a:pt x="5" y="7"/>
                      <a:pt x="0" y="13"/>
                      <a:pt x="0" y="20"/>
                    </a:cubicBezTo>
                    <a:cubicBezTo>
                      <a:pt x="0" y="21"/>
                      <a:pt x="0" y="21"/>
                      <a:pt x="1" y="21"/>
                    </a:cubicBezTo>
                    <a:cubicBezTo>
                      <a:pt x="2" y="16"/>
                      <a:pt x="4" y="12"/>
                      <a:pt x="5"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8"/>
              <p:cNvSpPr/>
              <p:nvPr/>
            </p:nvSpPr>
            <p:spPr>
              <a:xfrm>
                <a:off x="3380554" y="1313344"/>
                <a:ext cx="9065" cy="22251"/>
              </a:xfrm>
              <a:custGeom>
                <a:avLst/>
                <a:gdLst/>
                <a:ahLst/>
                <a:cxnLst/>
                <a:rect l="l" t="t" r="r" b="b"/>
                <a:pathLst>
                  <a:path w="10" h="24" extrusionOk="0">
                    <a:moveTo>
                      <a:pt x="9" y="0"/>
                    </a:moveTo>
                    <a:cubicBezTo>
                      <a:pt x="7" y="2"/>
                      <a:pt x="2" y="17"/>
                      <a:pt x="0" y="24"/>
                    </a:cubicBezTo>
                    <a:cubicBezTo>
                      <a:pt x="5" y="21"/>
                      <a:pt x="10" y="6"/>
                      <a:pt x="9"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8"/>
              <p:cNvSpPr/>
              <p:nvPr/>
            </p:nvSpPr>
            <p:spPr>
              <a:xfrm>
                <a:off x="3394564" y="1319113"/>
                <a:ext cx="824" cy="0"/>
              </a:xfrm>
              <a:custGeom>
                <a:avLst/>
                <a:gdLst/>
                <a:ahLst/>
                <a:cxnLst/>
                <a:rect l="l" t="t" r="r" b="b"/>
                <a:pathLst>
                  <a:path w="1" h="120000" extrusionOk="0">
                    <a:moveTo>
                      <a:pt x="0" y="0"/>
                    </a:moveTo>
                    <a:cubicBezTo>
                      <a:pt x="0" y="0"/>
                      <a:pt x="1" y="0"/>
                      <a:pt x="1" y="0"/>
                    </a:cubicBezTo>
                    <a:cubicBezTo>
                      <a:pt x="1" y="0"/>
                      <a:pt x="0" y="0"/>
                      <a:pt x="0" y="0"/>
                    </a:cubicBezTo>
                    <a:cubicBezTo>
                      <a:pt x="0" y="0"/>
                      <a:pt x="0"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8"/>
              <p:cNvSpPr/>
              <p:nvPr/>
            </p:nvSpPr>
            <p:spPr>
              <a:xfrm>
                <a:off x="3387147" y="1319113"/>
                <a:ext cx="8241" cy="23075"/>
              </a:xfrm>
              <a:custGeom>
                <a:avLst/>
                <a:gdLst/>
                <a:ahLst/>
                <a:cxnLst/>
                <a:rect l="l" t="t" r="r" b="b"/>
                <a:pathLst>
                  <a:path w="9" h="25" extrusionOk="0">
                    <a:moveTo>
                      <a:pt x="1" y="18"/>
                    </a:moveTo>
                    <a:cubicBezTo>
                      <a:pt x="0" y="20"/>
                      <a:pt x="0" y="22"/>
                      <a:pt x="0" y="25"/>
                    </a:cubicBezTo>
                    <a:cubicBezTo>
                      <a:pt x="0" y="24"/>
                      <a:pt x="1" y="24"/>
                      <a:pt x="1" y="24"/>
                    </a:cubicBezTo>
                    <a:cubicBezTo>
                      <a:pt x="5" y="17"/>
                      <a:pt x="7" y="9"/>
                      <a:pt x="9" y="1"/>
                    </a:cubicBezTo>
                    <a:cubicBezTo>
                      <a:pt x="9" y="1"/>
                      <a:pt x="9" y="0"/>
                      <a:pt x="8" y="0"/>
                    </a:cubicBezTo>
                    <a:cubicBezTo>
                      <a:pt x="7" y="3"/>
                      <a:pt x="6" y="5"/>
                      <a:pt x="5" y="8"/>
                    </a:cubicBezTo>
                    <a:cubicBezTo>
                      <a:pt x="4" y="11"/>
                      <a:pt x="2" y="14"/>
                      <a:pt x="1" y="1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8"/>
              <p:cNvSpPr/>
              <p:nvPr/>
            </p:nvSpPr>
            <p:spPr>
              <a:xfrm>
                <a:off x="3374785" y="1305103"/>
                <a:ext cx="7417" cy="21427"/>
              </a:xfrm>
              <a:custGeom>
                <a:avLst/>
                <a:gdLst/>
                <a:ahLst/>
                <a:cxnLst/>
                <a:rect l="l" t="t" r="r" b="b"/>
                <a:pathLst>
                  <a:path w="8" h="23" extrusionOk="0">
                    <a:moveTo>
                      <a:pt x="5" y="2"/>
                    </a:moveTo>
                    <a:cubicBezTo>
                      <a:pt x="4" y="8"/>
                      <a:pt x="2" y="14"/>
                      <a:pt x="1" y="20"/>
                    </a:cubicBezTo>
                    <a:cubicBezTo>
                      <a:pt x="0" y="20"/>
                      <a:pt x="1" y="21"/>
                      <a:pt x="0" y="23"/>
                    </a:cubicBezTo>
                    <a:cubicBezTo>
                      <a:pt x="2" y="21"/>
                      <a:pt x="3" y="21"/>
                      <a:pt x="3" y="20"/>
                    </a:cubicBezTo>
                    <a:cubicBezTo>
                      <a:pt x="6" y="14"/>
                      <a:pt x="8" y="8"/>
                      <a:pt x="7" y="2"/>
                    </a:cubicBezTo>
                    <a:cubicBezTo>
                      <a:pt x="7" y="1"/>
                      <a:pt x="7" y="1"/>
                      <a:pt x="7" y="0"/>
                    </a:cubicBezTo>
                    <a:cubicBezTo>
                      <a:pt x="7" y="1"/>
                      <a:pt x="6" y="2"/>
                      <a:pt x="5"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8"/>
              <p:cNvSpPr/>
              <p:nvPr/>
            </p:nvSpPr>
            <p:spPr>
              <a:xfrm>
                <a:off x="3367369" y="1331474"/>
                <a:ext cx="3296" cy="7417"/>
              </a:xfrm>
              <a:custGeom>
                <a:avLst/>
                <a:gdLst/>
                <a:ahLst/>
                <a:cxnLst/>
                <a:rect l="l" t="t" r="r" b="b"/>
                <a:pathLst>
                  <a:path w="4" h="8" extrusionOk="0">
                    <a:moveTo>
                      <a:pt x="3" y="0"/>
                    </a:moveTo>
                    <a:cubicBezTo>
                      <a:pt x="1" y="2"/>
                      <a:pt x="0" y="5"/>
                      <a:pt x="1" y="8"/>
                    </a:cubicBezTo>
                    <a:cubicBezTo>
                      <a:pt x="4" y="5"/>
                      <a:pt x="4" y="4"/>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8"/>
              <p:cNvSpPr/>
              <p:nvPr/>
            </p:nvSpPr>
            <p:spPr>
              <a:xfrm>
                <a:off x="3349238" y="1311696"/>
                <a:ext cx="7417" cy="24723"/>
              </a:xfrm>
              <a:custGeom>
                <a:avLst/>
                <a:gdLst/>
                <a:ahLst/>
                <a:cxnLst/>
                <a:rect l="l" t="t" r="r" b="b"/>
                <a:pathLst>
                  <a:path w="8" h="27" extrusionOk="0">
                    <a:moveTo>
                      <a:pt x="1" y="27"/>
                    </a:moveTo>
                    <a:cubicBezTo>
                      <a:pt x="8" y="19"/>
                      <a:pt x="8" y="10"/>
                      <a:pt x="8" y="0"/>
                    </a:cubicBezTo>
                    <a:cubicBezTo>
                      <a:pt x="8" y="0"/>
                      <a:pt x="8" y="0"/>
                      <a:pt x="7" y="0"/>
                    </a:cubicBezTo>
                    <a:cubicBezTo>
                      <a:pt x="6" y="4"/>
                      <a:pt x="6" y="9"/>
                      <a:pt x="4" y="13"/>
                    </a:cubicBezTo>
                    <a:cubicBezTo>
                      <a:pt x="3" y="18"/>
                      <a:pt x="2" y="22"/>
                      <a:pt x="0" y="26"/>
                    </a:cubicBezTo>
                    <a:cubicBezTo>
                      <a:pt x="1" y="27"/>
                      <a:pt x="1" y="27"/>
                      <a:pt x="1"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8"/>
              <p:cNvSpPr/>
              <p:nvPr/>
            </p:nvSpPr>
            <p:spPr>
              <a:xfrm>
                <a:off x="3347590" y="1303455"/>
                <a:ext cx="5769" cy="18130"/>
              </a:xfrm>
              <a:custGeom>
                <a:avLst/>
                <a:gdLst/>
                <a:ahLst/>
                <a:cxnLst/>
                <a:rect l="l" t="t" r="r" b="b"/>
                <a:pathLst>
                  <a:path w="6" h="19" extrusionOk="0">
                    <a:moveTo>
                      <a:pt x="5" y="0"/>
                    </a:moveTo>
                    <a:cubicBezTo>
                      <a:pt x="5" y="1"/>
                      <a:pt x="4" y="2"/>
                      <a:pt x="4" y="2"/>
                    </a:cubicBezTo>
                    <a:cubicBezTo>
                      <a:pt x="3" y="8"/>
                      <a:pt x="1" y="13"/>
                      <a:pt x="0" y="18"/>
                    </a:cubicBezTo>
                    <a:cubicBezTo>
                      <a:pt x="1" y="18"/>
                      <a:pt x="1" y="19"/>
                      <a:pt x="1" y="19"/>
                    </a:cubicBezTo>
                    <a:cubicBezTo>
                      <a:pt x="5" y="13"/>
                      <a:pt x="6" y="7"/>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8"/>
              <p:cNvSpPr/>
              <p:nvPr/>
            </p:nvSpPr>
            <p:spPr>
              <a:xfrm>
                <a:off x="2663586" y="1492175"/>
                <a:ext cx="4945" cy="28020"/>
              </a:xfrm>
              <a:custGeom>
                <a:avLst/>
                <a:gdLst/>
                <a:ahLst/>
                <a:cxnLst/>
                <a:rect l="l" t="t" r="r" b="b"/>
                <a:pathLst>
                  <a:path w="5" h="29" extrusionOk="0">
                    <a:moveTo>
                      <a:pt x="3" y="0"/>
                    </a:moveTo>
                    <a:cubicBezTo>
                      <a:pt x="3" y="9"/>
                      <a:pt x="0" y="19"/>
                      <a:pt x="4" y="29"/>
                    </a:cubicBezTo>
                    <a:cubicBezTo>
                      <a:pt x="5" y="19"/>
                      <a:pt x="5" y="9"/>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8"/>
              <p:cNvSpPr/>
              <p:nvPr/>
            </p:nvSpPr>
            <p:spPr>
              <a:xfrm>
                <a:off x="2660289" y="1504536"/>
                <a:ext cx="2473" cy="10714"/>
              </a:xfrm>
              <a:custGeom>
                <a:avLst/>
                <a:gdLst/>
                <a:ahLst/>
                <a:cxnLst/>
                <a:rect l="l" t="t" r="r" b="b"/>
                <a:pathLst>
                  <a:path w="2" h="11" extrusionOk="0">
                    <a:moveTo>
                      <a:pt x="1" y="0"/>
                    </a:moveTo>
                    <a:cubicBezTo>
                      <a:pt x="0" y="3"/>
                      <a:pt x="0" y="5"/>
                      <a:pt x="1" y="11"/>
                    </a:cubicBezTo>
                    <a:cubicBezTo>
                      <a:pt x="2" y="7"/>
                      <a:pt x="2" y="4"/>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8"/>
              <p:cNvSpPr/>
              <p:nvPr/>
            </p:nvSpPr>
            <p:spPr>
              <a:xfrm>
                <a:off x="3044321" y="1371031"/>
                <a:ext cx="18130" cy="46974"/>
              </a:xfrm>
              <a:custGeom>
                <a:avLst/>
                <a:gdLst/>
                <a:ahLst/>
                <a:cxnLst/>
                <a:rect l="l" t="t" r="r" b="b"/>
                <a:pathLst>
                  <a:path w="19" h="50" extrusionOk="0">
                    <a:moveTo>
                      <a:pt x="0" y="50"/>
                    </a:moveTo>
                    <a:cubicBezTo>
                      <a:pt x="2" y="48"/>
                      <a:pt x="5" y="45"/>
                      <a:pt x="6" y="42"/>
                    </a:cubicBezTo>
                    <a:cubicBezTo>
                      <a:pt x="7" y="39"/>
                      <a:pt x="8" y="37"/>
                      <a:pt x="9" y="34"/>
                    </a:cubicBezTo>
                    <a:cubicBezTo>
                      <a:pt x="12" y="25"/>
                      <a:pt x="15" y="16"/>
                      <a:pt x="18" y="7"/>
                    </a:cubicBezTo>
                    <a:cubicBezTo>
                      <a:pt x="19" y="5"/>
                      <a:pt x="19" y="3"/>
                      <a:pt x="19" y="1"/>
                    </a:cubicBezTo>
                    <a:cubicBezTo>
                      <a:pt x="19" y="0"/>
                      <a:pt x="18" y="0"/>
                      <a:pt x="18" y="0"/>
                    </a:cubicBezTo>
                    <a:cubicBezTo>
                      <a:pt x="12" y="17"/>
                      <a:pt x="7" y="34"/>
                      <a:pt x="0" y="5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8"/>
              <p:cNvSpPr/>
              <p:nvPr/>
            </p:nvSpPr>
            <p:spPr>
              <a:xfrm>
                <a:off x="3068219" y="1277908"/>
                <a:ext cx="2473" cy="14834"/>
              </a:xfrm>
              <a:custGeom>
                <a:avLst/>
                <a:gdLst/>
                <a:ahLst/>
                <a:cxnLst/>
                <a:rect l="l" t="t" r="r" b="b"/>
                <a:pathLst>
                  <a:path w="3" h="15" extrusionOk="0">
                    <a:moveTo>
                      <a:pt x="0" y="0"/>
                    </a:moveTo>
                    <a:cubicBezTo>
                      <a:pt x="0" y="5"/>
                      <a:pt x="0" y="10"/>
                      <a:pt x="1" y="15"/>
                    </a:cubicBezTo>
                    <a:cubicBezTo>
                      <a:pt x="3" y="10"/>
                      <a:pt x="3" y="6"/>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8"/>
              <p:cNvSpPr/>
              <p:nvPr/>
            </p:nvSpPr>
            <p:spPr>
              <a:xfrm>
                <a:off x="3326987" y="1289445"/>
                <a:ext cx="4945" cy="27196"/>
              </a:xfrm>
              <a:custGeom>
                <a:avLst/>
                <a:gdLst/>
                <a:ahLst/>
                <a:cxnLst/>
                <a:rect l="l" t="t" r="r" b="b"/>
                <a:pathLst>
                  <a:path w="6" h="29" extrusionOk="0">
                    <a:moveTo>
                      <a:pt x="6" y="0"/>
                    </a:moveTo>
                    <a:cubicBezTo>
                      <a:pt x="5" y="2"/>
                      <a:pt x="4" y="3"/>
                      <a:pt x="4" y="4"/>
                    </a:cubicBezTo>
                    <a:cubicBezTo>
                      <a:pt x="3" y="12"/>
                      <a:pt x="2" y="21"/>
                      <a:pt x="0" y="29"/>
                    </a:cubicBezTo>
                    <a:cubicBezTo>
                      <a:pt x="1" y="29"/>
                      <a:pt x="1" y="29"/>
                      <a:pt x="1" y="29"/>
                    </a:cubicBezTo>
                    <a:cubicBezTo>
                      <a:pt x="4" y="25"/>
                      <a:pt x="5" y="16"/>
                      <a:pt x="6"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8"/>
              <p:cNvSpPr/>
              <p:nvPr/>
            </p:nvSpPr>
            <p:spPr>
              <a:xfrm>
                <a:off x="3317922" y="1302631"/>
                <a:ext cx="5769" cy="16482"/>
              </a:xfrm>
              <a:custGeom>
                <a:avLst/>
                <a:gdLst/>
                <a:ahLst/>
                <a:cxnLst/>
                <a:rect l="l" t="t" r="r" b="b"/>
                <a:pathLst>
                  <a:path w="6" h="17" extrusionOk="0">
                    <a:moveTo>
                      <a:pt x="4" y="0"/>
                    </a:moveTo>
                    <a:cubicBezTo>
                      <a:pt x="3" y="6"/>
                      <a:pt x="1" y="11"/>
                      <a:pt x="0" y="17"/>
                    </a:cubicBezTo>
                    <a:cubicBezTo>
                      <a:pt x="5" y="12"/>
                      <a:pt x="6" y="6"/>
                      <a:pt x="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8"/>
              <p:cNvSpPr/>
              <p:nvPr/>
            </p:nvSpPr>
            <p:spPr>
              <a:xfrm>
                <a:off x="3420111" y="1366911"/>
                <a:ext cx="12362" cy="14834"/>
              </a:xfrm>
              <a:custGeom>
                <a:avLst/>
                <a:gdLst/>
                <a:ahLst/>
                <a:cxnLst/>
                <a:rect l="l" t="t" r="r" b="b"/>
                <a:pathLst>
                  <a:path w="13" h="16" extrusionOk="0">
                    <a:moveTo>
                      <a:pt x="0" y="16"/>
                    </a:moveTo>
                    <a:cubicBezTo>
                      <a:pt x="5" y="11"/>
                      <a:pt x="10" y="6"/>
                      <a:pt x="13" y="0"/>
                    </a:cubicBezTo>
                    <a:cubicBezTo>
                      <a:pt x="8" y="5"/>
                      <a:pt x="3" y="10"/>
                      <a:pt x="0" y="1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8"/>
              <p:cNvSpPr/>
              <p:nvPr/>
            </p:nvSpPr>
            <p:spPr>
              <a:xfrm>
                <a:off x="3407749" y="1368559"/>
                <a:ext cx="12362" cy="15658"/>
              </a:xfrm>
              <a:custGeom>
                <a:avLst/>
                <a:gdLst/>
                <a:ahLst/>
                <a:cxnLst/>
                <a:rect l="l" t="t" r="r" b="b"/>
                <a:pathLst>
                  <a:path w="13" h="16" extrusionOk="0">
                    <a:moveTo>
                      <a:pt x="3" y="15"/>
                    </a:moveTo>
                    <a:cubicBezTo>
                      <a:pt x="6" y="11"/>
                      <a:pt x="10" y="7"/>
                      <a:pt x="13" y="1"/>
                    </a:cubicBezTo>
                    <a:cubicBezTo>
                      <a:pt x="13" y="1"/>
                      <a:pt x="12" y="1"/>
                      <a:pt x="12" y="0"/>
                    </a:cubicBezTo>
                    <a:cubicBezTo>
                      <a:pt x="8" y="5"/>
                      <a:pt x="4" y="10"/>
                      <a:pt x="0" y="16"/>
                    </a:cubicBezTo>
                    <a:cubicBezTo>
                      <a:pt x="1" y="16"/>
                      <a:pt x="2" y="16"/>
                      <a:pt x="3"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8"/>
              <p:cNvSpPr/>
              <p:nvPr/>
            </p:nvSpPr>
            <p:spPr>
              <a:xfrm>
                <a:off x="3426704" y="1378448"/>
                <a:ext cx="8241" cy="8241"/>
              </a:xfrm>
              <a:custGeom>
                <a:avLst/>
                <a:gdLst/>
                <a:ahLst/>
                <a:cxnLst/>
                <a:rect l="l" t="t" r="r" b="b"/>
                <a:pathLst>
                  <a:path w="9" h="9" extrusionOk="0">
                    <a:moveTo>
                      <a:pt x="9" y="0"/>
                    </a:moveTo>
                    <a:cubicBezTo>
                      <a:pt x="6" y="3"/>
                      <a:pt x="3" y="6"/>
                      <a:pt x="0" y="9"/>
                    </a:cubicBezTo>
                    <a:cubicBezTo>
                      <a:pt x="6" y="7"/>
                      <a:pt x="8" y="5"/>
                      <a:pt x="9"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8"/>
              <p:cNvSpPr/>
              <p:nvPr/>
            </p:nvSpPr>
            <p:spPr>
              <a:xfrm>
                <a:off x="3204196" y="1274611"/>
                <a:ext cx="6593" cy="18130"/>
              </a:xfrm>
              <a:custGeom>
                <a:avLst/>
                <a:gdLst/>
                <a:ahLst/>
                <a:cxnLst/>
                <a:rect l="l" t="t" r="r" b="b"/>
                <a:pathLst>
                  <a:path w="7" h="19" extrusionOk="0">
                    <a:moveTo>
                      <a:pt x="6" y="0"/>
                    </a:moveTo>
                    <a:cubicBezTo>
                      <a:pt x="4" y="6"/>
                      <a:pt x="0" y="12"/>
                      <a:pt x="1" y="19"/>
                    </a:cubicBezTo>
                    <a:cubicBezTo>
                      <a:pt x="5" y="13"/>
                      <a:pt x="7" y="7"/>
                      <a:pt x="6"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8"/>
              <p:cNvSpPr/>
              <p:nvPr/>
            </p:nvSpPr>
            <p:spPr>
              <a:xfrm>
                <a:off x="3205020" y="1289445"/>
                <a:ext cx="6593" cy="13186"/>
              </a:xfrm>
              <a:custGeom>
                <a:avLst/>
                <a:gdLst/>
                <a:ahLst/>
                <a:cxnLst/>
                <a:rect l="l" t="t" r="r" b="b"/>
                <a:pathLst>
                  <a:path w="7" h="14" extrusionOk="0">
                    <a:moveTo>
                      <a:pt x="5" y="0"/>
                    </a:moveTo>
                    <a:cubicBezTo>
                      <a:pt x="4" y="5"/>
                      <a:pt x="2" y="9"/>
                      <a:pt x="0" y="14"/>
                    </a:cubicBezTo>
                    <a:cubicBezTo>
                      <a:pt x="6" y="10"/>
                      <a:pt x="7" y="7"/>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8"/>
              <p:cNvSpPr/>
              <p:nvPr/>
            </p:nvSpPr>
            <p:spPr>
              <a:xfrm>
                <a:off x="2838295" y="1371856"/>
                <a:ext cx="9065" cy="27196"/>
              </a:xfrm>
              <a:custGeom>
                <a:avLst/>
                <a:gdLst/>
                <a:ahLst/>
                <a:cxnLst/>
                <a:rect l="l" t="t" r="r" b="b"/>
                <a:pathLst>
                  <a:path w="10" h="29" extrusionOk="0">
                    <a:moveTo>
                      <a:pt x="8" y="29"/>
                    </a:moveTo>
                    <a:cubicBezTo>
                      <a:pt x="10" y="23"/>
                      <a:pt x="5" y="5"/>
                      <a:pt x="0" y="0"/>
                    </a:cubicBezTo>
                    <a:cubicBezTo>
                      <a:pt x="2" y="9"/>
                      <a:pt x="4" y="18"/>
                      <a:pt x="7" y="27"/>
                    </a:cubicBezTo>
                    <a:cubicBezTo>
                      <a:pt x="7" y="28"/>
                      <a:pt x="8" y="28"/>
                      <a:pt x="8" y="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8"/>
              <p:cNvSpPr/>
              <p:nvPr/>
            </p:nvSpPr>
            <p:spPr>
              <a:xfrm>
                <a:off x="3108601" y="1276260"/>
                <a:ext cx="4121" cy="19778"/>
              </a:xfrm>
              <a:custGeom>
                <a:avLst/>
                <a:gdLst/>
                <a:ahLst/>
                <a:cxnLst/>
                <a:rect l="l" t="t" r="r" b="b"/>
                <a:pathLst>
                  <a:path w="4" h="21" extrusionOk="0">
                    <a:moveTo>
                      <a:pt x="0" y="0"/>
                    </a:moveTo>
                    <a:cubicBezTo>
                      <a:pt x="1" y="7"/>
                      <a:pt x="1" y="15"/>
                      <a:pt x="4" y="21"/>
                    </a:cubicBezTo>
                    <a:cubicBezTo>
                      <a:pt x="4" y="14"/>
                      <a:pt x="4" y="6"/>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8"/>
              <p:cNvSpPr/>
              <p:nvPr/>
            </p:nvSpPr>
            <p:spPr>
              <a:xfrm>
                <a:off x="3483567" y="1385041"/>
                <a:ext cx="20603" cy="21427"/>
              </a:xfrm>
              <a:custGeom>
                <a:avLst/>
                <a:gdLst/>
                <a:ahLst/>
                <a:cxnLst/>
                <a:rect l="l" t="t" r="r" b="b"/>
                <a:pathLst>
                  <a:path w="22" h="23" extrusionOk="0">
                    <a:moveTo>
                      <a:pt x="20" y="7"/>
                    </a:moveTo>
                    <a:cubicBezTo>
                      <a:pt x="21" y="6"/>
                      <a:pt x="22" y="4"/>
                      <a:pt x="22" y="0"/>
                    </a:cubicBezTo>
                    <a:cubicBezTo>
                      <a:pt x="16" y="10"/>
                      <a:pt x="8" y="16"/>
                      <a:pt x="0" y="23"/>
                    </a:cubicBezTo>
                    <a:cubicBezTo>
                      <a:pt x="9" y="20"/>
                      <a:pt x="14" y="13"/>
                      <a:pt x="20"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8"/>
              <p:cNvSpPr/>
              <p:nvPr/>
            </p:nvSpPr>
            <p:spPr>
              <a:xfrm>
                <a:off x="3049265" y="1282028"/>
                <a:ext cx="4945" cy="23899"/>
              </a:xfrm>
              <a:custGeom>
                <a:avLst/>
                <a:gdLst/>
                <a:ahLst/>
                <a:cxnLst/>
                <a:rect l="l" t="t" r="r" b="b"/>
                <a:pathLst>
                  <a:path w="5" h="25" extrusionOk="0">
                    <a:moveTo>
                      <a:pt x="1" y="0"/>
                    </a:moveTo>
                    <a:cubicBezTo>
                      <a:pt x="1" y="9"/>
                      <a:pt x="0" y="17"/>
                      <a:pt x="0" y="25"/>
                    </a:cubicBezTo>
                    <a:cubicBezTo>
                      <a:pt x="4" y="19"/>
                      <a:pt x="5" y="9"/>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8"/>
              <p:cNvSpPr/>
              <p:nvPr/>
            </p:nvSpPr>
            <p:spPr>
              <a:xfrm>
                <a:off x="3427528" y="1393282"/>
                <a:ext cx="17306" cy="13186"/>
              </a:xfrm>
              <a:custGeom>
                <a:avLst/>
                <a:gdLst/>
                <a:ahLst/>
                <a:cxnLst/>
                <a:rect l="l" t="t" r="r" b="b"/>
                <a:pathLst>
                  <a:path w="18" h="14" extrusionOk="0">
                    <a:moveTo>
                      <a:pt x="18" y="0"/>
                    </a:moveTo>
                    <a:cubicBezTo>
                      <a:pt x="12" y="4"/>
                      <a:pt x="6" y="9"/>
                      <a:pt x="0" y="13"/>
                    </a:cubicBezTo>
                    <a:cubicBezTo>
                      <a:pt x="5" y="14"/>
                      <a:pt x="15" y="7"/>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8"/>
              <p:cNvSpPr/>
              <p:nvPr/>
            </p:nvSpPr>
            <p:spPr>
              <a:xfrm>
                <a:off x="2834175" y="1499591"/>
                <a:ext cx="824" cy="3296"/>
              </a:xfrm>
              <a:custGeom>
                <a:avLst/>
                <a:gdLst/>
                <a:ahLst/>
                <a:cxnLst/>
                <a:rect l="l" t="t" r="r" b="b"/>
                <a:pathLst>
                  <a:path w="1" h="3" extrusionOk="0">
                    <a:moveTo>
                      <a:pt x="1" y="1"/>
                    </a:moveTo>
                    <a:cubicBezTo>
                      <a:pt x="0" y="0"/>
                      <a:pt x="0" y="0"/>
                      <a:pt x="0" y="0"/>
                    </a:cubicBezTo>
                    <a:cubicBezTo>
                      <a:pt x="0" y="1"/>
                      <a:pt x="0" y="1"/>
                      <a:pt x="0" y="2"/>
                    </a:cubicBezTo>
                    <a:cubicBezTo>
                      <a:pt x="0" y="2"/>
                      <a:pt x="0" y="3"/>
                      <a:pt x="0" y="3"/>
                    </a:cubicBezTo>
                    <a:cubicBezTo>
                      <a:pt x="0" y="3"/>
                      <a:pt x="0" y="3"/>
                      <a:pt x="0" y="3"/>
                    </a:cubicBezTo>
                    <a:cubicBezTo>
                      <a:pt x="0" y="2"/>
                      <a:pt x="0" y="2"/>
                      <a:pt x="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8"/>
              <p:cNvSpPr/>
              <p:nvPr/>
            </p:nvSpPr>
            <p:spPr>
              <a:xfrm>
                <a:off x="2955318" y="1515250"/>
                <a:ext cx="3296" cy="8241"/>
              </a:xfrm>
              <a:custGeom>
                <a:avLst/>
                <a:gdLst/>
                <a:ahLst/>
                <a:cxnLst/>
                <a:rect l="l" t="t" r="r" b="b"/>
                <a:pathLst>
                  <a:path w="4" h="9" extrusionOk="0">
                    <a:moveTo>
                      <a:pt x="0" y="0"/>
                    </a:moveTo>
                    <a:cubicBezTo>
                      <a:pt x="1" y="3"/>
                      <a:pt x="2" y="6"/>
                      <a:pt x="3" y="9"/>
                    </a:cubicBezTo>
                    <a:cubicBezTo>
                      <a:pt x="4" y="5"/>
                      <a:pt x="3" y="2"/>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8"/>
              <p:cNvSpPr/>
              <p:nvPr/>
            </p:nvSpPr>
            <p:spPr>
              <a:xfrm>
                <a:off x="3095415" y="1488054"/>
                <a:ext cx="6593" cy="21427"/>
              </a:xfrm>
              <a:custGeom>
                <a:avLst/>
                <a:gdLst/>
                <a:ahLst/>
                <a:cxnLst/>
                <a:rect l="l" t="t" r="r" b="b"/>
                <a:pathLst>
                  <a:path w="7" h="23" extrusionOk="0">
                    <a:moveTo>
                      <a:pt x="1" y="3"/>
                    </a:moveTo>
                    <a:cubicBezTo>
                      <a:pt x="2" y="10"/>
                      <a:pt x="3" y="16"/>
                      <a:pt x="4" y="23"/>
                    </a:cubicBezTo>
                    <a:cubicBezTo>
                      <a:pt x="7" y="19"/>
                      <a:pt x="6" y="11"/>
                      <a:pt x="1" y="0"/>
                    </a:cubicBezTo>
                    <a:cubicBezTo>
                      <a:pt x="1" y="1"/>
                      <a:pt x="0" y="2"/>
                      <a:pt x="1"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8"/>
              <p:cNvSpPr/>
              <p:nvPr/>
            </p:nvSpPr>
            <p:spPr>
              <a:xfrm>
                <a:off x="3151454" y="1469100"/>
                <a:ext cx="7417" cy="21427"/>
              </a:xfrm>
              <a:custGeom>
                <a:avLst/>
                <a:gdLst/>
                <a:ahLst/>
                <a:cxnLst/>
                <a:rect l="l" t="t" r="r" b="b"/>
                <a:pathLst>
                  <a:path w="8" h="23" extrusionOk="0">
                    <a:moveTo>
                      <a:pt x="0" y="0"/>
                    </a:moveTo>
                    <a:cubicBezTo>
                      <a:pt x="0" y="8"/>
                      <a:pt x="6" y="15"/>
                      <a:pt x="5" y="23"/>
                    </a:cubicBezTo>
                    <a:cubicBezTo>
                      <a:pt x="6" y="23"/>
                      <a:pt x="6" y="23"/>
                      <a:pt x="6" y="23"/>
                    </a:cubicBezTo>
                    <a:cubicBezTo>
                      <a:pt x="7" y="22"/>
                      <a:pt x="8" y="20"/>
                      <a:pt x="7" y="19"/>
                    </a:cubicBezTo>
                    <a:cubicBezTo>
                      <a:pt x="6" y="12"/>
                      <a:pt x="4" y="6"/>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8"/>
              <p:cNvSpPr/>
              <p:nvPr/>
            </p:nvSpPr>
            <p:spPr>
              <a:xfrm>
                <a:off x="3517355" y="1436136"/>
                <a:ext cx="9065" cy="8241"/>
              </a:xfrm>
              <a:custGeom>
                <a:avLst/>
                <a:gdLst/>
                <a:ahLst/>
                <a:cxnLst/>
                <a:rect l="l" t="t" r="r" b="b"/>
                <a:pathLst>
                  <a:path w="10" h="9" extrusionOk="0">
                    <a:moveTo>
                      <a:pt x="10" y="0"/>
                    </a:moveTo>
                    <a:cubicBezTo>
                      <a:pt x="7" y="3"/>
                      <a:pt x="4" y="5"/>
                      <a:pt x="0" y="8"/>
                    </a:cubicBezTo>
                    <a:cubicBezTo>
                      <a:pt x="5" y="9"/>
                      <a:pt x="9" y="6"/>
                      <a:pt x="1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8"/>
              <p:cNvSpPr/>
              <p:nvPr/>
            </p:nvSpPr>
            <p:spPr>
              <a:xfrm>
                <a:off x="3496752" y="1417181"/>
                <a:ext cx="9889" cy="9065"/>
              </a:xfrm>
              <a:custGeom>
                <a:avLst/>
                <a:gdLst/>
                <a:ahLst/>
                <a:cxnLst/>
                <a:rect l="l" t="t" r="r" b="b"/>
                <a:pathLst>
                  <a:path w="11" h="10" extrusionOk="0">
                    <a:moveTo>
                      <a:pt x="0" y="10"/>
                    </a:moveTo>
                    <a:cubicBezTo>
                      <a:pt x="6" y="8"/>
                      <a:pt x="8" y="5"/>
                      <a:pt x="11" y="0"/>
                    </a:cubicBezTo>
                    <a:cubicBezTo>
                      <a:pt x="7" y="2"/>
                      <a:pt x="2" y="7"/>
                      <a:pt x="0" y="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8"/>
              <p:cNvSpPr/>
              <p:nvPr/>
            </p:nvSpPr>
            <p:spPr>
              <a:xfrm>
                <a:off x="2884445" y="1576233"/>
                <a:ext cx="4121" cy="12362"/>
              </a:xfrm>
              <a:custGeom>
                <a:avLst/>
                <a:gdLst/>
                <a:ahLst/>
                <a:cxnLst/>
                <a:rect l="l" t="t" r="r" b="b"/>
                <a:pathLst>
                  <a:path w="5" h="13" extrusionOk="0">
                    <a:moveTo>
                      <a:pt x="2" y="13"/>
                    </a:moveTo>
                    <a:cubicBezTo>
                      <a:pt x="5" y="8"/>
                      <a:pt x="5" y="4"/>
                      <a:pt x="1" y="0"/>
                    </a:cubicBezTo>
                    <a:cubicBezTo>
                      <a:pt x="2" y="5"/>
                      <a:pt x="0" y="9"/>
                      <a:pt x="2" y="1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8"/>
              <p:cNvSpPr/>
              <p:nvPr/>
            </p:nvSpPr>
            <p:spPr>
              <a:xfrm>
                <a:off x="3166288" y="1461683"/>
                <a:ext cx="4121" cy="17306"/>
              </a:xfrm>
              <a:custGeom>
                <a:avLst/>
                <a:gdLst/>
                <a:ahLst/>
                <a:cxnLst/>
                <a:rect l="l" t="t" r="r" b="b"/>
                <a:pathLst>
                  <a:path w="4" h="19" extrusionOk="0">
                    <a:moveTo>
                      <a:pt x="3" y="19"/>
                    </a:moveTo>
                    <a:cubicBezTo>
                      <a:pt x="4" y="19"/>
                      <a:pt x="4" y="19"/>
                      <a:pt x="4" y="19"/>
                    </a:cubicBezTo>
                    <a:cubicBezTo>
                      <a:pt x="4" y="12"/>
                      <a:pt x="4" y="6"/>
                      <a:pt x="0" y="0"/>
                    </a:cubicBezTo>
                    <a:cubicBezTo>
                      <a:pt x="1" y="7"/>
                      <a:pt x="2" y="13"/>
                      <a:pt x="3" y="1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8"/>
              <p:cNvSpPr/>
              <p:nvPr/>
            </p:nvSpPr>
            <p:spPr>
              <a:xfrm>
                <a:off x="3130027" y="1479813"/>
                <a:ext cx="8241" cy="28020"/>
              </a:xfrm>
              <a:custGeom>
                <a:avLst/>
                <a:gdLst/>
                <a:ahLst/>
                <a:cxnLst/>
                <a:rect l="l" t="t" r="r" b="b"/>
                <a:pathLst>
                  <a:path w="8" h="29" extrusionOk="0">
                    <a:moveTo>
                      <a:pt x="1" y="2"/>
                    </a:moveTo>
                    <a:cubicBezTo>
                      <a:pt x="1" y="1"/>
                      <a:pt x="1" y="1"/>
                      <a:pt x="0" y="0"/>
                    </a:cubicBezTo>
                    <a:cubicBezTo>
                      <a:pt x="3" y="10"/>
                      <a:pt x="6" y="19"/>
                      <a:pt x="7" y="29"/>
                    </a:cubicBezTo>
                    <a:cubicBezTo>
                      <a:pt x="7" y="27"/>
                      <a:pt x="8" y="26"/>
                      <a:pt x="8" y="25"/>
                    </a:cubicBezTo>
                    <a:cubicBezTo>
                      <a:pt x="8" y="17"/>
                      <a:pt x="6" y="9"/>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8"/>
              <p:cNvSpPr/>
              <p:nvPr/>
            </p:nvSpPr>
            <p:spPr>
              <a:xfrm>
                <a:off x="2839119" y="1543269"/>
                <a:ext cx="6593" cy="18955"/>
              </a:xfrm>
              <a:custGeom>
                <a:avLst/>
                <a:gdLst/>
                <a:ahLst/>
                <a:cxnLst/>
                <a:rect l="l" t="t" r="r" b="b"/>
                <a:pathLst>
                  <a:path w="7" h="20" extrusionOk="0">
                    <a:moveTo>
                      <a:pt x="5" y="20"/>
                    </a:moveTo>
                    <a:cubicBezTo>
                      <a:pt x="7" y="13"/>
                      <a:pt x="4" y="6"/>
                      <a:pt x="0" y="0"/>
                    </a:cubicBezTo>
                    <a:cubicBezTo>
                      <a:pt x="0" y="7"/>
                      <a:pt x="2" y="14"/>
                      <a:pt x="5" y="2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8"/>
              <p:cNvSpPr/>
              <p:nvPr/>
            </p:nvSpPr>
            <p:spPr>
              <a:xfrm>
                <a:off x="3221502" y="1465803"/>
                <a:ext cx="8241" cy="14010"/>
              </a:xfrm>
              <a:custGeom>
                <a:avLst/>
                <a:gdLst/>
                <a:ahLst/>
                <a:cxnLst/>
                <a:rect l="l" t="t" r="r" b="b"/>
                <a:pathLst>
                  <a:path w="8" h="15" extrusionOk="0">
                    <a:moveTo>
                      <a:pt x="0" y="0"/>
                    </a:moveTo>
                    <a:cubicBezTo>
                      <a:pt x="3" y="5"/>
                      <a:pt x="5" y="10"/>
                      <a:pt x="7" y="15"/>
                    </a:cubicBezTo>
                    <a:cubicBezTo>
                      <a:pt x="8" y="9"/>
                      <a:pt x="6"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8"/>
              <p:cNvSpPr/>
              <p:nvPr/>
            </p:nvSpPr>
            <p:spPr>
              <a:xfrm>
                <a:off x="3225623" y="1461683"/>
                <a:ext cx="5769" cy="10714"/>
              </a:xfrm>
              <a:custGeom>
                <a:avLst/>
                <a:gdLst/>
                <a:ahLst/>
                <a:cxnLst/>
                <a:rect l="l" t="t" r="r" b="b"/>
                <a:pathLst>
                  <a:path w="6" h="12" extrusionOk="0">
                    <a:moveTo>
                      <a:pt x="0" y="0"/>
                    </a:moveTo>
                    <a:cubicBezTo>
                      <a:pt x="2" y="4"/>
                      <a:pt x="4" y="8"/>
                      <a:pt x="6" y="12"/>
                    </a:cubicBezTo>
                    <a:cubicBezTo>
                      <a:pt x="6" y="12"/>
                      <a:pt x="6" y="11"/>
                      <a:pt x="6" y="11"/>
                    </a:cubicBezTo>
                    <a:cubicBezTo>
                      <a:pt x="6" y="7"/>
                      <a:pt x="5"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8"/>
              <p:cNvSpPr/>
              <p:nvPr/>
            </p:nvSpPr>
            <p:spPr>
              <a:xfrm>
                <a:off x="3431649" y="1466627"/>
                <a:ext cx="2473" cy="9065"/>
              </a:xfrm>
              <a:custGeom>
                <a:avLst/>
                <a:gdLst/>
                <a:ahLst/>
                <a:cxnLst/>
                <a:rect l="l" t="t" r="r" b="b"/>
                <a:pathLst>
                  <a:path w="3" h="9" extrusionOk="0">
                    <a:moveTo>
                      <a:pt x="0" y="0"/>
                    </a:moveTo>
                    <a:cubicBezTo>
                      <a:pt x="0" y="4"/>
                      <a:pt x="0" y="7"/>
                      <a:pt x="2" y="9"/>
                    </a:cubicBezTo>
                    <a:cubicBezTo>
                      <a:pt x="3" y="6"/>
                      <a:pt x="3"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8"/>
              <p:cNvSpPr/>
              <p:nvPr/>
            </p:nvSpPr>
            <p:spPr>
              <a:xfrm>
                <a:off x="3398684" y="1476516"/>
                <a:ext cx="7417" cy="14834"/>
              </a:xfrm>
              <a:custGeom>
                <a:avLst/>
                <a:gdLst/>
                <a:ahLst/>
                <a:cxnLst/>
                <a:rect l="l" t="t" r="r" b="b"/>
                <a:pathLst>
                  <a:path w="8" h="16" extrusionOk="0">
                    <a:moveTo>
                      <a:pt x="6" y="16"/>
                    </a:moveTo>
                    <a:cubicBezTo>
                      <a:pt x="8" y="9"/>
                      <a:pt x="5" y="5"/>
                      <a:pt x="0" y="0"/>
                    </a:cubicBezTo>
                    <a:cubicBezTo>
                      <a:pt x="2" y="5"/>
                      <a:pt x="4" y="11"/>
                      <a:pt x="6" y="1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8"/>
              <p:cNvSpPr/>
              <p:nvPr/>
            </p:nvSpPr>
            <p:spPr>
              <a:xfrm>
                <a:off x="3390443" y="1471572"/>
                <a:ext cx="6593" cy="12362"/>
              </a:xfrm>
              <a:custGeom>
                <a:avLst/>
                <a:gdLst/>
                <a:ahLst/>
                <a:cxnLst/>
                <a:rect l="l" t="t" r="r" b="b"/>
                <a:pathLst>
                  <a:path w="7" h="13" extrusionOk="0">
                    <a:moveTo>
                      <a:pt x="7" y="13"/>
                    </a:moveTo>
                    <a:cubicBezTo>
                      <a:pt x="7" y="8"/>
                      <a:pt x="3" y="4"/>
                      <a:pt x="1" y="0"/>
                    </a:cubicBezTo>
                    <a:cubicBezTo>
                      <a:pt x="0" y="5"/>
                      <a:pt x="4" y="9"/>
                      <a:pt x="7" y="1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463" name="Google Shape;463;p8"/>
          <p:cNvSpPr/>
          <p:nvPr/>
        </p:nvSpPr>
        <p:spPr>
          <a:xfrm flipH="1">
            <a:off x="415100" y="535000"/>
            <a:ext cx="75300" cy="4077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464" name="Google Shape;464;p8"/>
          <p:cNvSpPr>
            <a:spLocks noGrp="1"/>
          </p:cNvSpPr>
          <p:nvPr>
            <p:ph type="pic" idx="2"/>
          </p:nvPr>
        </p:nvSpPr>
        <p:spPr>
          <a:xfrm>
            <a:off x="5321800" y="786375"/>
            <a:ext cx="2935200" cy="3570900"/>
          </a:xfrm>
          <a:prstGeom prst="rect">
            <a:avLst/>
          </a:prstGeom>
          <a:noFill/>
          <a:ln>
            <a:noFill/>
          </a:ln>
        </p:spPr>
      </p:sp>
      <p:sp>
        <p:nvSpPr>
          <p:cNvPr id="465" name="Google Shape;465;p8"/>
          <p:cNvSpPr txBox="1">
            <a:spLocks noGrp="1"/>
          </p:cNvSpPr>
          <p:nvPr>
            <p:ph type="title"/>
          </p:nvPr>
        </p:nvSpPr>
        <p:spPr>
          <a:xfrm>
            <a:off x="715100" y="1307100"/>
            <a:ext cx="41952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6"/>
        <p:cNvGrpSpPr/>
        <p:nvPr/>
      </p:nvGrpSpPr>
      <p:grpSpPr>
        <a:xfrm>
          <a:off x="0" y="0"/>
          <a:ext cx="0" cy="0"/>
          <a:chOff x="0" y="0"/>
          <a:chExt cx="0" cy="0"/>
        </a:xfrm>
      </p:grpSpPr>
      <p:sp>
        <p:nvSpPr>
          <p:cNvPr id="467" name="Google Shape;467;p9"/>
          <p:cNvSpPr/>
          <p:nvPr/>
        </p:nvSpPr>
        <p:spPr>
          <a:xfrm flipH="1">
            <a:off x="100" y="0"/>
            <a:ext cx="24972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grpSp>
        <p:nvGrpSpPr>
          <p:cNvPr id="468" name="Google Shape;468;p9"/>
          <p:cNvGrpSpPr/>
          <p:nvPr/>
        </p:nvGrpSpPr>
        <p:grpSpPr>
          <a:xfrm flipH="1">
            <a:off x="-159265" y="-745855"/>
            <a:ext cx="5274947" cy="6682044"/>
            <a:chOff x="4085835" y="-745855"/>
            <a:chExt cx="5274947" cy="6682044"/>
          </a:xfrm>
        </p:grpSpPr>
        <p:grpSp>
          <p:nvGrpSpPr>
            <p:cNvPr id="469" name="Google Shape;469;p9"/>
            <p:cNvGrpSpPr/>
            <p:nvPr/>
          </p:nvGrpSpPr>
          <p:grpSpPr>
            <a:xfrm rot="5906015">
              <a:off x="4505816" y="-929792"/>
              <a:ext cx="1409771" cy="2065305"/>
              <a:chOff x="4465072" y="1907523"/>
              <a:chExt cx="753228" cy="1103474"/>
            </a:xfrm>
          </p:grpSpPr>
          <p:sp>
            <p:nvSpPr>
              <p:cNvPr id="470" name="Google Shape;470;p9"/>
              <p:cNvSpPr/>
              <p:nvPr/>
            </p:nvSpPr>
            <p:spPr>
              <a:xfrm>
                <a:off x="4867233" y="2833815"/>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9"/>
              <p:cNvSpPr/>
              <p:nvPr/>
            </p:nvSpPr>
            <p:spPr>
              <a:xfrm>
                <a:off x="4465072" y="1907523"/>
                <a:ext cx="753228" cy="1103474"/>
              </a:xfrm>
              <a:custGeom>
                <a:avLst/>
                <a:gdLst/>
                <a:ahLst/>
                <a:cxnLst/>
                <a:rect l="l" t="t" r="r" b="b"/>
                <a:pathLst>
                  <a:path w="798" h="1170" extrusionOk="0">
                    <a:moveTo>
                      <a:pt x="794" y="1073"/>
                    </a:moveTo>
                    <a:cubicBezTo>
                      <a:pt x="786" y="1071"/>
                      <a:pt x="778" y="1069"/>
                      <a:pt x="770" y="1067"/>
                    </a:cubicBezTo>
                    <a:cubicBezTo>
                      <a:pt x="759" y="1065"/>
                      <a:pt x="748" y="1062"/>
                      <a:pt x="738" y="1059"/>
                    </a:cubicBezTo>
                    <a:cubicBezTo>
                      <a:pt x="733" y="1058"/>
                      <a:pt x="728" y="1057"/>
                      <a:pt x="722" y="1055"/>
                    </a:cubicBezTo>
                    <a:cubicBezTo>
                      <a:pt x="719" y="1054"/>
                      <a:pt x="715" y="1052"/>
                      <a:pt x="711" y="1051"/>
                    </a:cubicBezTo>
                    <a:cubicBezTo>
                      <a:pt x="706" y="1049"/>
                      <a:pt x="701" y="1047"/>
                      <a:pt x="695" y="1046"/>
                    </a:cubicBezTo>
                    <a:cubicBezTo>
                      <a:pt x="691" y="1044"/>
                      <a:pt x="687" y="1043"/>
                      <a:pt x="683" y="1041"/>
                    </a:cubicBezTo>
                    <a:cubicBezTo>
                      <a:pt x="674" y="1038"/>
                      <a:pt x="666" y="1035"/>
                      <a:pt x="657" y="1031"/>
                    </a:cubicBezTo>
                    <a:cubicBezTo>
                      <a:pt x="650" y="1029"/>
                      <a:pt x="643" y="1025"/>
                      <a:pt x="635" y="1023"/>
                    </a:cubicBezTo>
                    <a:cubicBezTo>
                      <a:pt x="624" y="1019"/>
                      <a:pt x="613" y="1015"/>
                      <a:pt x="602" y="1012"/>
                    </a:cubicBezTo>
                    <a:cubicBezTo>
                      <a:pt x="591" y="1008"/>
                      <a:pt x="581" y="1002"/>
                      <a:pt x="569" y="999"/>
                    </a:cubicBezTo>
                    <a:cubicBezTo>
                      <a:pt x="559" y="995"/>
                      <a:pt x="548" y="991"/>
                      <a:pt x="538" y="985"/>
                    </a:cubicBezTo>
                    <a:cubicBezTo>
                      <a:pt x="532" y="981"/>
                      <a:pt x="525" y="978"/>
                      <a:pt x="518" y="976"/>
                    </a:cubicBezTo>
                    <a:cubicBezTo>
                      <a:pt x="515" y="975"/>
                      <a:pt x="512" y="972"/>
                      <a:pt x="508" y="971"/>
                    </a:cubicBezTo>
                    <a:cubicBezTo>
                      <a:pt x="505" y="969"/>
                      <a:pt x="502" y="967"/>
                      <a:pt x="500" y="965"/>
                    </a:cubicBezTo>
                    <a:cubicBezTo>
                      <a:pt x="495" y="962"/>
                      <a:pt x="491" y="960"/>
                      <a:pt x="487" y="957"/>
                    </a:cubicBezTo>
                    <a:cubicBezTo>
                      <a:pt x="487" y="956"/>
                      <a:pt x="487" y="956"/>
                      <a:pt x="486" y="955"/>
                    </a:cubicBezTo>
                    <a:cubicBezTo>
                      <a:pt x="493" y="958"/>
                      <a:pt x="499" y="962"/>
                      <a:pt x="505" y="965"/>
                    </a:cubicBezTo>
                    <a:cubicBezTo>
                      <a:pt x="515" y="969"/>
                      <a:pt x="524" y="973"/>
                      <a:pt x="534" y="977"/>
                    </a:cubicBezTo>
                    <a:cubicBezTo>
                      <a:pt x="538" y="979"/>
                      <a:pt x="542" y="981"/>
                      <a:pt x="547" y="982"/>
                    </a:cubicBezTo>
                    <a:cubicBezTo>
                      <a:pt x="557" y="985"/>
                      <a:pt x="568" y="987"/>
                      <a:pt x="579" y="990"/>
                    </a:cubicBezTo>
                    <a:cubicBezTo>
                      <a:pt x="585" y="991"/>
                      <a:pt x="592" y="993"/>
                      <a:pt x="599" y="994"/>
                    </a:cubicBezTo>
                    <a:cubicBezTo>
                      <a:pt x="606" y="995"/>
                      <a:pt x="613" y="997"/>
                      <a:pt x="620" y="997"/>
                    </a:cubicBezTo>
                    <a:cubicBezTo>
                      <a:pt x="625" y="996"/>
                      <a:pt x="630" y="997"/>
                      <a:pt x="635" y="997"/>
                    </a:cubicBezTo>
                    <a:cubicBezTo>
                      <a:pt x="643" y="997"/>
                      <a:pt x="651" y="998"/>
                      <a:pt x="659" y="997"/>
                    </a:cubicBezTo>
                    <a:cubicBezTo>
                      <a:pt x="672" y="996"/>
                      <a:pt x="684" y="994"/>
                      <a:pt x="696" y="993"/>
                    </a:cubicBezTo>
                    <a:cubicBezTo>
                      <a:pt x="703" y="992"/>
                      <a:pt x="710" y="992"/>
                      <a:pt x="716" y="991"/>
                    </a:cubicBezTo>
                    <a:cubicBezTo>
                      <a:pt x="722" y="990"/>
                      <a:pt x="729" y="988"/>
                      <a:pt x="735" y="986"/>
                    </a:cubicBezTo>
                    <a:cubicBezTo>
                      <a:pt x="736" y="986"/>
                      <a:pt x="736" y="985"/>
                      <a:pt x="737" y="984"/>
                    </a:cubicBezTo>
                    <a:cubicBezTo>
                      <a:pt x="736" y="984"/>
                      <a:pt x="735" y="983"/>
                      <a:pt x="734" y="983"/>
                    </a:cubicBezTo>
                    <a:cubicBezTo>
                      <a:pt x="728" y="984"/>
                      <a:pt x="722" y="980"/>
                      <a:pt x="716" y="978"/>
                    </a:cubicBezTo>
                    <a:cubicBezTo>
                      <a:pt x="707" y="975"/>
                      <a:pt x="698" y="972"/>
                      <a:pt x="688" y="969"/>
                    </a:cubicBezTo>
                    <a:cubicBezTo>
                      <a:pt x="683" y="967"/>
                      <a:pt x="677" y="966"/>
                      <a:pt x="671" y="964"/>
                    </a:cubicBezTo>
                    <a:cubicBezTo>
                      <a:pt x="667" y="962"/>
                      <a:pt x="662" y="960"/>
                      <a:pt x="658" y="958"/>
                    </a:cubicBezTo>
                    <a:cubicBezTo>
                      <a:pt x="649" y="955"/>
                      <a:pt x="641" y="953"/>
                      <a:pt x="632" y="950"/>
                    </a:cubicBezTo>
                    <a:cubicBezTo>
                      <a:pt x="622" y="946"/>
                      <a:pt x="611" y="945"/>
                      <a:pt x="600" y="943"/>
                    </a:cubicBezTo>
                    <a:cubicBezTo>
                      <a:pt x="591" y="941"/>
                      <a:pt x="582" y="939"/>
                      <a:pt x="573" y="939"/>
                    </a:cubicBezTo>
                    <a:cubicBezTo>
                      <a:pt x="565" y="939"/>
                      <a:pt x="557" y="938"/>
                      <a:pt x="549" y="937"/>
                    </a:cubicBezTo>
                    <a:cubicBezTo>
                      <a:pt x="541" y="937"/>
                      <a:pt x="533" y="937"/>
                      <a:pt x="525" y="937"/>
                    </a:cubicBezTo>
                    <a:cubicBezTo>
                      <a:pt x="518" y="936"/>
                      <a:pt x="511" y="936"/>
                      <a:pt x="504" y="935"/>
                    </a:cubicBezTo>
                    <a:cubicBezTo>
                      <a:pt x="497" y="935"/>
                      <a:pt x="491" y="935"/>
                      <a:pt x="485" y="936"/>
                    </a:cubicBezTo>
                    <a:cubicBezTo>
                      <a:pt x="480" y="936"/>
                      <a:pt x="475" y="936"/>
                      <a:pt x="470" y="936"/>
                    </a:cubicBezTo>
                    <a:cubicBezTo>
                      <a:pt x="469" y="935"/>
                      <a:pt x="468" y="934"/>
                      <a:pt x="467" y="933"/>
                    </a:cubicBezTo>
                    <a:cubicBezTo>
                      <a:pt x="463" y="927"/>
                      <a:pt x="459" y="921"/>
                      <a:pt x="455" y="915"/>
                    </a:cubicBezTo>
                    <a:cubicBezTo>
                      <a:pt x="463" y="917"/>
                      <a:pt x="471" y="919"/>
                      <a:pt x="479" y="920"/>
                    </a:cubicBezTo>
                    <a:cubicBezTo>
                      <a:pt x="490" y="921"/>
                      <a:pt x="501" y="921"/>
                      <a:pt x="512" y="923"/>
                    </a:cubicBezTo>
                    <a:cubicBezTo>
                      <a:pt x="521" y="924"/>
                      <a:pt x="531" y="925"/>
                      <a:pt x="541" y="927"/>
                    </a:cubicBezTo>
                    <a:cubicBezTo>
                      <a:pt x="553" y="928"/>
                      <a:pt x="565" y="930"/>
                      <a:pt x="577" y="932"/>
                    </a:cubicBezTo>
                    <a:cubicBezTo>
                      <a:pt x="586" y="933"/>
                      <a:pt x="596" y="934"/>
                      <a:pt x="606" y="935"/>
                    </a:cubicBezTo>
                    <a:cubicBezTo>
                      <a:pt x="614" y="936"/>
                      <a:pt x="622" y="937"/>
                      <a:pt x="631" y="937"/>
                    </a:cubicBezTo>
                    <a:cubicBezTo>
                      <a:pt x="644" y="938"/>
                      <a:pt x="658" y="938"/>
                      <a:pt x="671" y="937"/>
                    </a:cubicBezTo>
                    <a:cubicBezTo>
                      <a:pt x="677" y="937"/>
                      <a:pt x="683" y="934"/>
                      <a:pt x="689" y="933"/>
                    </a:cubicBezTo>
                    <a:cubicBezTo>
                      <a:pt x="695" y="931"/>
                      <a:pt x="701" y="929"/>
                      <a:pt x="706" y="927"/>
                    </a:cubicBezTo>
                    <a:cubicBezTo>
                      <a:pt x="710" y="926"/>
                      <a:pt x="713" y="924"/>
                      <a:pt x="716" y="922"/>
                    </a:cubicBezTo>
                    <a:cubicBezTo>
                      <a:pt x="720" y="921"/>
                      <a:pt x="725" y="919"/>
                      <a:pt x="729" y="918"/>
                    </a:cubicBezTo>
                    <a:cubicBezTo>
                      <a:pt x="732" y="917"/>
                      <a:pt x="735" y="916"/>
                      <a:pt x="738" y="915"/>
                    </a:cubicBezTo>
                    <a:cubicBezTo>
                      <a:pt x="739" y="914"/>
                      <a:pt x="740" y="913"/>
                      <a:pt x="740" y="912"/>
                    </a:cubicBezTo>
                    <a:cubicBezTo>
                      <a:pt x="740" y="911"/>
                      <a:pt x="739" y="910"/>
                      <a:pt x="738" y="910"/>
                    </a:cubicBezTo>
                    <a:cubicBezTo>
                      <a:pt x="734" y="910"/>
                      <a:pt x="730" y="910"/>
                      <a:pt x="726" y="909"/>
                    </a:cubicBezTo>
                    <a:cubicBezTo>
                      <a:pt x="717" y="908"/>
                      <a:pt x="708" y="906"/>
                      <a:pt x="700" y="904"/>
                    </a:cubicBezTo>
                    <a:cubicBezTo>
                      <a:pt x="694" y="903"/>
                      <a:pt x="688" y="902"/>
                      <a:pt x="682" y="900"/>
                    </a:cubicBezTo>
                    <a:cubicBezTo>
                      <a:pt x="677" y="899"/>
                      <a:pt x="673" y="897"/>
                      <a:pt x="668" y="895"/>
                    </a:cubicBezTo>
                    <a:cubicBezTo>
                      <a:pt x="664" y="894"/>
                      <a:pt x="660" y="893"/>
                      <a:pt x="656" y="893"/>
                    </a:cubicBezTo>
                    <a:cubicBezTo>
                      <a:pt x="646" y="892"/>
                      <a:pt x="637" y="889"/>
                      <a:pt x="628" y="888"/>
                    </a:cubicBezTo>
                    <a:cubicBezTo>
                      <a:pt x="626" y="887"/>
                      <a:pt x="624" y="887"/>
                      <a:pt x="622" y="887"/>
                    </a:cubicBezTo>
                    <a:cubicBezTo>
                      <a:pt x="611" y="886"/>
                      <a:pt x="601" y="885"/>
                      <a:pt x="590" y="884"/>
                    </a:cubicBezTo>
                    <a:cubicBezTo>
                      <a:pt x="585" y="883"/>
                      <a:pt x="579" y="883"/>
                      <a:pt x="573" y="883"/>
                    </a:cubicBezTo>
                    <a:cubicBezTo>
                      <a:pt x="567" y="883"/>
                      <a:pt x="560" y="882"/>
                      <a:pt x="553" y="882"/>
                    </a:cubicBezTo>
                    <a:cubicBezTo>
                      <a:pt x="544" y="882"/>
                      <a:pt x="535" y="881"/>
                      <a:pt x="526" y="881"/>
                    </a:cubicBezTo>
                    <a:cubicBezTo>
                      <a:pt x="519" y="881"/>
                      <a:pt x="512" y="880"/>
                      <a:pt x="505" y="880"/>
                    </a:cubicBezTo>
                    <a:cubicBezTo>
                      <a:pt x="501" y="880"/>
                      <a:pt x="498" y="879"/>
                      <a:pt x="495" y="880"/>
                    </a:cubicBezTo>
                    <a:cubicBezTo>
                      <a:pt x="491" y="880"/>
                      <a:pt x="487" y="882"/>
                      <a:pt x="483" y="883"/>
                    </a:cubicBezTo>
                    <a:cubicBezTo>
                      <a:pt x="480" y="883"/>
                      <a:pt x="477" y="884"/>
                      <a:pt x="475" y="885"/>
                    </a:cubicBezTo>
                    <a:cubicBezTo>
                      <a:pt x="466" y="888"/>
                      <a:pt x="457" y="891"/>
                      <a:pt x="449" y="894"/>
                    </a:cubicBezTo>
                    <a:cubicBezTo>
                      <a:pt x="442" y="897"/>
                      <a:pt x="442" y="897"/>
                      <a:pt x="438" y="891"/>
                    </a:cubicBezTo>
                    <a:cubicBezTo>
                      <a:pt x="434" y="884"/>
                      <a:pt x="429" y="878"/>
                      <a:pt x="425" y="871"/>
                    </a:cubicBezTo>
                    <a:cubicBezTo>
                      <a:pt x="425" y="871"/>
                      <a:pt x="424" y="870"/>
                      <a:pt x="424" y="869"/>
                    </a:cubicBezTo>
                    <a:cubicBezTo>
                      <a:pt x="425" y="869"/>
                      <a:pt x="426" y="869"/>
                      <a:pt x="427" y="869"/>
                    </a:cubicBezTo>
                    <a:cubicBezTo>
                      <a:pt x="435" y="871"/>
                      <a:pt x="444" y="872"/>
                      <a:pt x="452" y="872"/>
                    </a:cubicBezTo>
                    <a:cubicBezTo>
                      <a:pt x="458" y="871"/>
                      <a:pt x="464" y="871"/>
                      <a:pt x="470" y="871"/>
                    </a:cubicBezTo>
                    <a:cubicBezTo>
                      <a:pt x="475" y="871"/>
                      <a:pt x="480" y="871"/>
                      <a:pt x="486" y="871"/>
                    </a:cubicBezTo>
                    <a:cubicBezTo>
                      <a:pt x="493" y="871"/>
                      <a:pt x="501" y="870"/>
                      <a:pt x="509" y="870"/>
                    </a:cubicBezTo>
                    <a:cubicBezTo>
                      <a:pt x="516" y="870"/>
                      <a:pt x="522" y="869"/>
                      <a:pt x="529" y="869"/>
                    </a:cubicBezTo>
                    <a:cubicBezTo>
                      <a:pt x="533" y="869"/>
                      <a:pt x="537" y="868"/>
                      <a:pt x="541" y="868"/>
                    </a:cubicBezTo>
                    <a:cubicBezTo>
                      <a:pt x="553" y="867"/>
                      <a:pt x="564" y="866"/>
                      <a:pt x="576" y="865"/>
                    </a:cubicBezTo>
                    <a:cubicBezTo>
                      <a:pt x="584" y="864"/>
                      <a:pt x="591" y="863"/>
                      <a:pt x="599" y="862"/>
                    </a:cubicBezTo>
                    <a:cubicBezTo>
                      <a:pt x="605" y="861"/>
                      <a:pt x="611" y="861"/>
                      <a:pt x="617" y="859"/>
                    </a:cubicBezTo>
                    <a:cubicBezTo>
                      <a:pt x="627" y="857"/>
                      <a:pt x="638" y="854"/>
                      <a:pt x="648" y="851"/>
                    </a:cubicBezTo>
                    <a:cubicBezTo>
                      <a:pt x="659" y="846"/>
                      <a:pt x="669" y="841"/>
                      <a:pt x="679" y="835"/>
                    </a:cubicBezTo>
                    <a:cubicBezTo>
                      <a:pt x="688" y="830"/>
                      <a:pt x="697" y="824"/>
                      <a:pt x="706" y="819"/>
                    </a:cubicBezTo>
                    <a:cubicBezTo>
                      <a:pt x="707" y="819"/>
                      <a:pt x="707" y="819"/>
                      <a:pt x="708" y="818"/>
                    </a:cubicBezTo>
                    <a:cubicBezTo>
                      <a:pt x="708" y="817"/>
                      <a:pt x="709" y="816"/>
                      <a:pt x="709" y="815"/>
                    </a:cubicBezTo>
                    <a:cubicBezTo>
                      <a:pt x="709" y="814"/>
                      <a:pt x="707" y="813"/>
                      <a:pt x="706" y="813"/>
                    </a:cubicBezTo>
                    <a:cubicBezTo>
                      <a:pt x="702" y="814"/>
                      <a:pt x="699" y="815"/>
                      <a:pt x="695" y="816"/>
                    </a:cubicBezTo>
                    <a:cubicBezTo>
                      <a:pt x="684" y="820"/>
                      <a:pt x="672" y="822"/>
                      <a:pt x="661" y="824"/>
                    </a:cubicBezTo>
                    <a:cubicBezTo>
                      <a:pt x="656" y="824"/>
                      <a:pt x="650" y="823"/>
                      <a:pt x="645" y="823"/>
                    </a:cubicBezTo>
                    <a:cubicBezTo>
                      <a:pt x="637" y="823"/>
                      <a:pt x="629" y="823"/>
                      <a:pt x="621" y="823"/>
                    </a:cubicBezTo>
                    <a:cubicBezTo>
                      <a:pt x="616" y="823"/>
                      <a:pt x="611" y="822"/>
                      <a:pt x="605" y="822"/>
                    </a:cubicBezTo>
                    <a:cubicBezTo>
                      <a:pt x="597" y="822"/>
                      <a:pt x="589" y="823"/>
                      <a:pt x="580" y="823"/>
                    </a:cubicBezTo>
                    <a:cubicBezTo>
                      <a:pt x="574" y="823"/>
                      <a:pt x="568" y="823"/>
                      <a:pt x="562" y="823"/>
                    </a:cubicBezTo>
                    <a:cubicBezTo>
                      <a:pt x="553" y="823"/>
                      <a:pt x="543" y="823"/>
                      <a:pt x="534" y="826"/>
                    </a:cubicBezTo>
                    <a:cubicBezTo>
                      <a:pt x="526" y="828"/>
                      <a:pt x="518" y="829"/>
                      <a:pt x="510" y="831"/>
                    </a:cubicBezTo>
                    <a:cubicBezTo>
                      <a:pt x="500" y="833"/>
                      <a:pt x="491" y="836"/>
                      <a:pt x="482" y="838"/>
                    </a:cubicBezTo>
                    <a:cubicBezTo>
                      <a:pt x="472" y="841"/>
                      <a:pt x="463" y="844"/>
                      <a:pt x="454" y="847"/>
                    </a:cubicBezTo>
                    <a:cubicBezTo>
                      <a:pt x="449" y="849"/>
                      <a:pt x="444" y="849"/>
                      <a:pt x="439" y="850"/>
                    </a:cubicBezTo>
                    <a:cubicBezTo>
                      <a:pt x="432" y="852"/>
                      <a:pt x="426" y="855"/>
                      <a:pt x="419" y="857"/>
                    </a:cubicBezTo>
                    <a:cubicBezTo>
                      <a:pt x="417" y="858"/>
                      <a:pt x="415" y="858"/>
                      <a:pt x="414" y="856"/>
                    </a:cubicBezTo>
                    <a:cubicBezTo>
                      <a:pt x="408" y="846"/>
                      <a:pt x="402" y="837"/>
                      <a:pt x="396" y="827"/>
                    </a:cubicBezTo>
                    <a:cubicBezTo>
                      <a:pt x="396" y="827"/>
                      <a:pt x="396" y="826"/>
                      <a:pt x="396" y="826"/>
                    </a:cubicBezTo>
                    <a:cubicBezTo>
                      <a:pt x="406" y="827"/>
                      <a:pt x="416" y="827"/>
                      <a:pt x="426" y="826"/>
                    </a:cubicBezTo>
                    <a:cubicBezTo>
                      <a:pt x="432" y="825"/>
                      <a:pt x="439" y="824"/>
                      <a:pt x="446" y="822"/>
                    </a:cubicBezTo>
                    <a:cubicBezTo>
                      <a:pt x="453" y="821"/>
                      <a:pt x="460" y="820"/>
                      <a:pt x="467" y="818"/>
                    </a:cubicBezTo>
                    <a:cubicBezTo>
                      <a:pt x="481" y="816"/>
                      <a:pt x="495" y="813"/>
                      <a:pt x="509" y="808"/>
                    </a:cubicBezTo>
                    <a:cubicBezTo>
                      <a:pt x="521" y="804"/>
                      <a:pt x="533" y="800"/>
                      <a:pt x="545" y="796"/>
                    </a:cubicBezTo>
                    <a:cubicBezTo>
                      <a:pt x="555" y="793"/>
                      <a:pt x="565" y="789"/>
                      <a:pt x="575" y="785"/>
                    </a:cubicBezTo>
                    <a:cubicBezTo>
                      <a:pt x="581" y="783"/>
                      <a:pt x="586" y="780"/>
                      <a:pt x="592" y="777"/>
                    </a:cubicBezTo>
                    <a:cubicBezTo>
                      <a:pt x="595" y="776"/>
                      <a:pt x="599" y="775"/>
                      <a:pt x="602" y="773"/>
                    </a:cubicBezTo>
                    <a:cubicBezTo>
                      <a:pt x="606" y="772"/>
                      <a:pt x="609" y="772"/>
                      <a:pt x="613" y="773"/>
                    </a:cubicBezTo>
                    <a:cubicBezTo>
                      <a:pt x="622" y="776"/>
                      <a:pt x="632" y="779"/>
                      <a:pt x="642" y="782"/>
                    </a:cubicBezTo>
                    <a:cubicBezTo>
                      <a:pt x="643" y="782"/>
                      <a:pt x="645" y="784"/>
                      <a:pt x="647" y="781"/>
                    </a:cubicBezTo>
                    <a:cubicBezTo>
                      <a:pt x="647" y="780"/>
                      <a:pt x="646" y="777"/>
                      <a:pt x="644" y="775"/>
                    </a:cubicBezTo>
                    <a:cubicBezTo>
                      <a:pt x="640" y="772"/>
                      <a:pt x="636" y="769"/>
                      <a:pt x="632" y="766"/>
                    </a:cubicBezTo>
                    <a:cubicBezTo>
                      <a:pt x="631" y="766"/>
                      <a:pt x="631" y="766"/>
                      <a:pt x="630" y="765"/>
                    </a:cubicBezTo>
                    <a:cubicBezTo>
                      <a:pt x="636" y="763"/>
                      <a:pt x="642" y="761"/>
                      <a:pt x="647" y="759"/>
                    </a:cubicBezTo>
                    <a:cubicBezTo>
                      <a:pt x="653" y="757"/>
                      <a:pt x="658" y="756"/>
                      <a:pt x="664" y="755"/>
                    </a:cubicBezTo>
                    <a:cubicBezTo>
                      <a:pt x="664" y="755"/>
                      <a:pt x="664" y="754"/>
                      <a:pt x="664" y="754"/>
                    </a:cubicBezTo>
                    <a:cubicBezTo>
                      <a:pt x="663" y="753"/>
                      <a:pt x="662" y="753"/>
                      <a:pt x="662" y="752"/>
                    </a:cubicBezTo>
                    <a:cubicBezTo>
                      <a:pt x="658" y="751"/>
                      <a:pt x="655" y="751"/>
                      <a:pt x="652" y="749"/>
                    </a:cubicBezTo>
                    <a:cubicBezTo>
                      <a:pt x="646" y="746"/>
                      <a:pt x="639" y="744"/>
                      <a:pt x="632" y="744"/>
                    </a:cubicBezTo>
                    <a:cubicBezTo>
                      <a:pt x="624" y="743"/>
                      <a:pt x="616" y="741"/>
                      <a:pt x="608" y="741"/>
                    </a:cubicBezTo>
                    <a:cubicBezTo>
                      <a:pt x="604" y="740"/>
                      <a:pt x="601" y="740"/>
                      <a:pt x="597" y="741"/>
                    </a:cubicBezTo>
                    <a:cubicBezTo>
                      <a:pt x="594" y="741"/>
                      <a:pt x="592" y="741"/>
                      <a:pt x="590" y="739"/>
                    </a:cubicBezTo>
                    <a:cubicBezTo>
                      <a:pt x="581" y="734"/>
                      <a:pt x="571" y="732"/>
                      <a:pt x="561" y="730"/>
                    </a:cubicBezTo>
                    <a:cubicBezTo>
                      <a:pt x="554" y="728"/>
                      <a:pt x="546" y="726"/>
                      <a:pt x="539" y="725"/>
                    </a:cubicBezTo>
                    <a:cubicBezTo>
                      <a:pt x="535" y="724"/>
                      <a:pt x="531" y="724"/>
                      <a:pt x="527" y="724"/>
                    </a:cubicBezTo>
                    <a:cubicBezTo>
                      <a:pt x="525" y="724"/>
                      <a:pt x="523" y="724"/>
                      <a:pt x="521" y="723"/>
                    </a:cubicBezTo>
                    <a:cubicBezTo>
                      <a:pt x="521" y="723"/>
                      <a:pt x="521" y="723"/>
                      <a:pt x="521" y="723"/>
                    </a:cubicBezTo>
                    <a:cubicBezTo>
                      <a:pt x="521" y="723"/>
                      <a:pt x="521" y="723"/>
                      <a:pt x="521" y="723"/>
                    </a:cubicBezTo>
                    <a:cubicBezTo>
                      <a:pt x="521" y="723"/>
                      <a:pt x="521" y="723"/>
                      <a:pt x="521" y="723"/>
                    </a:cubicBezTo>
                    <a:cubicBezTo>
                      <a:pt x="521" y="723"/>
                      <a:pt x="521" y="723"/>
                      <a:pt x="521" y="723"/>
                    </a:cubicBezTo>
                    <a:cubicBezTo>
                      <a:pt x="532" y="719"/>
                      <a:pt x="544" y="715"/>
                      <a:pt x="555" y="711"/>
                    </a:cubicBezTo>
                    <a:cubicBezTo>
                      <a:pt x="558" y="710"/>
                      <a:pt x="562" y="709"/>
                      <a:pt x="565" y="708"/>
                    </a:cubicBezTo>
                    <a:cubicBezTo>
                      <a:pt x="568" y="707"/>
                      <a:pt x="572" y="705"/>
                      <a:pt x="575" y="704"/>
                    </a:cubicBezTo>
                    <a:cubicBezTo>
                      <a:pt x="581" y="703"/>
                      <a:pt x="587" y="701"/>
                      <a:pt x="593" y="700"/>
                    </a:cubicBezTo>
                    <a:cubicBezTo>
                      <a:pt x="604" y="697"/>
                      <a:pt x="616" y="695"/>
                      <a:pt x="627" y="693"/>
                    </a:cubicBezTo>
                    <a:cubicBezTo>
                      <a:pt x="633" y="692"/>
                      <a:pt x="640" y="692"/>
                      <a:pt x="647" y="692"/>
                    </a:cubicBezTo>
                    <a:cubicBezTo>
                      <a:pt x="648" y="692"/>
                      <a:pt x="649" y="692"/>
                      <a:pt x="651" y="691"/>
                    </a:cubicBezTo>
                    <a:cubicBezTo>
                      <a:pt x="651" y="691"/>
                      <a:pt x="652" y="690"/>
                      <a:pt x="652" y="689"/>
                    </a:cubicBezTo>
                    <a:cubicBezTo>
                      <a:pt x="653" y="688"/>
                      <a:pt x="652" y="687"/>
                      <a:pt x="651" y="687"/>
                    </a:cubicBezTo>
                    <a:cubicBezTo>
                      <a:pt x="649" y="686"/>
                      <a:pt x="647" y="685"/>
                      <a:pt x="645" y="684"/>
                    </a:cubicBezTo>
                    <a:cubicBezTo>
                      <a:pt x="639" y="682"/>
                      <a:pt x="634" y="679"/>
                      <a:pt x="629" y="677"/>
                    </a:cubicBezTo>
                    <a:cubicBezTo>
                      <a:pt x="624" y="675"/>
                      <a:pt x="620" y="674"/>
                      <a:pt x="616" y="672"/>
                    </a:cubicBezTo>
                    <a:cubicBezTo>
                      <a:pt x="613" y="671"/>
                      <a:pt x="611" y="670"/>
                      <a:pt x="607" y="669"/>
                    </a:cubicBezTo>
                    <a:cubicBezTo>
                      <a:pt x="609" y="668"/>
                      <a:pt x="610" y="667"/>
                      <a:pt x="611" y="667"/>
                    </a:cubicBezTo>
                    <a:cubicBezTo>
                      <a:pt x="616" y="665"/>
                      <a:pt x="621" y="663"/>
                      <a:pt x="626" y="660"/>
                    </a:cubicBezTo>
                    <a:cubicBezTo>
                      <a:pt x="627" y="660"/>
                      <a:pt x="628" y="659"/>
                      <a:pt x="628" y="658"/>
                    </a:cubicBezTo>
                    <a:cubicBezTo>
                      <a:pt x="628" y="656"/>
                      <a:pt x="627" y="656"/>
                      <a:pt x="625" y="656"/>
                    </a:cubicBezTo>
                    <a:cubicBezTo>
                      <a:pt x="616" y="654"/>
                      <a:pt x="607" y="652"/>
                      <a:pt x="597" y="651"/>
                    </a:cubicBezTo>
                    <a:cubicBezTo>
                      <a:pt x="593" y="650"/>
                      <a:pt x="588" y="651"/>
                      <a:pt x="583" y="652"/>
                    </a:cubicBezTo>
                    <a:cubicBezTo>
                      <a:pt x="577" y="652"/>
                      <a:pt x="570" y="653"/>
                      <a:pt x="563" y="655"/>
                    </a:cubicBezTo>
                    <a:cubicBezTo>
                      <a:pt x="557" y="656"/>
                      <a:pt x="552" y="657"/>
                      <a:pt x="546" y="659"/>
                    </a:cubicBezTo>
                    <a:cubicBezTo>
                      <a:pt x="544" y="659"/>
                      <a:pt x="542" y="660"/>
                      <a:pt x="540" y="660"/>
                    </a:cubicBezTo>
                    <a:cubicBezTo>
                      <a:pt x="534" y="660"/>
                      <a:pt x="529" y="660"/>
                      <a:pt x="523" y="660"/>
                    </a:cubicBezTo>
                    <a:cubicBezTo>
                      <a:pt x="520" y="660"/>
                      <a:pt x="517" y="660"/>
                      <a:pt x="514" y="660"/>
                    </a:cubicBezTo>
                    <a:cubicBezTo>
                      <a:pt x="507" y="659"/>
                      <a:pt x="500" y="659"/>
                      <a:pt x="492" y="658"/>
                    </a:cubicBezTo>
                    <a:cubicBezTo>
                      <a:pt x="489" y="658"/>
                      <a:pt x="485" y="658"/>
                      <a:pt x="482" y="658"/>
                    </a:cubicBezTo>
                    <a:cubicBezTo>
                      <a:pt x="471" y="658"/>
                      <a:pt x="460" y="657"/>
                      <a:pt x="450" y="656"/>
                    </a:cubicBezTo>
                    <a:cubicBezTo>
                      <a:pt x="443" y="656"/>
                      <a:pt x="437" y="656"/>
                      <a:pt x="431" y="656"/>
                    </a:cubicBezTo>
                    <a:cubicBezTo>
                      <a:pt x="424" y="656"/>
                      <a:pt x="417" y="655"/>
                      <a:pt x="410" y="655"/>
                    </a:cubicBezTo>
                    <a:cubicBezTo>
                      <a:pt x="410" y="655"/>
                      <a:pt x="410" y="654"/>
                      <a:pt x="410" y="654"/>
                    </a:cubicBezTo>
                    <a:cubicBezTo>
                      <a:pt x="413" y="653"/>
                      <a:pt x="416" y="652"/>
                      <a:pt x="419" y="650"/>
                    </a:cubicBezTo>
                    <a:cubicBezTo>
                      <a:pt x="426" y="647"/>
                      <a:pt x="434" y="648"/>
                      <a:pt x="441" y="648"/>
                    </a:cubicBezTo>
                    <a:cubicBezTo>
                      <a:pt x="448" y="648"/>
                      <a:pt x="454" y="647"/>
                      <a:pt x="461" y="646"/>
                    </a:cubicBezTo>
                    <a:cubicBezTo>
                      <a:pt x="469" y="646"/>
                      <a:pt x="478" y="645"/>
                      <a:pt x="486" y="644"/>
                    </a:cubicBezTo>
                    <a:cubicBezTo>
                      <a:pt x="492" y="644"/>
                      <a:pt x="498" y="643"/>
                      <a:pt x="504" y="643"/>
                    </a:cubicBezTo>
                    <a:cubicBezTo>
                      <a:pt x="516" y="642"/>
                      <a:pt x="528" y="642"/>
                      <a:pt x="540" y="642"/>
                    </a:cubicBezTo>
                    <a:cubicBezTo>
                      <a:pt x="551" y="642"/>
                      <a:pt x="561" y="642"/>
                      <a:pt x="572" y="641"/>
                    </a:cubicBezTo>
                    <a:cubicBezTo>
                      <a:pt x="581" y="640"/>
                      <a:pt x="591" y="641"/>
                      <a:pt x="600" y="643"/>
                    </a:cubicBezTo>
                    <a:cubicBezTo>
                      <a:pt x="611" y="644"/>
                      <a:pt x="622" y="648"/>
                      <a:pt x="634" y="651"/>
                    </a:cubicBezTo>
                    <a:cubicBezTo>
                      <a:pt x="635" y="651"/>
                      <a:pt x="635" y="651"/>
                      <a:pt x="636" y="651"/>
                    </a:cubicBezTo>
                    <a:cubicBezTo>
                      <a:pt x="637" y="651"/>
                      <a:pt x="638" y="650"/>
                      <a:pt x="638" y="649"/>
                    </a:cubicBezTo>
                    <a:cubicBezTo>
                      <a:pt x="638" y="648"/>
                      <a:pt x="638" y="647"/>
                      <a:pt x="637" y="647"/>
                    </a:cubicBezTo>
                    <a:cubicBezTo>
                      <a:pt x="637" y="645"/>
                      <a:pt x="635" y="645"/>
                      <a:pt x="634" y="644"/>
                    </a:cubicBezTo>
                    <a:cubicBezTo>
                      <a:pt x="628" y="640"/>
                      <a:pt x="622" y="636"/>
                      <a:pt x="616" y="632"/>
                    </a:cubicBezTo>
                    <a:cubicBezTo>
                      <a:pt x="612" y="629"/>
                      <a:pt x="608" y="625"/>
                      <a:pt x="603" y="622"/>
                    </a:cubicBezTo>
                    <a:cubicBezTo>
                      <a:pt x="601" y="621"/>
                      <a:pt x="599" y="621"/>
                      <a:pt x="596" y="620"/>
                    </a:cubicBezTo>
                    <a:cubicBezTo>
                      <a:pt x="590" y="617"/>
                      <a:pt x="584" y="612"/>
                      <a:pt x="577" y="611"/>
                    </a:cubicBezTo>
                    <a:cubicBezTo>
                      <a:pt x="569" y="609"/>
                      <a:pt x="561" y="607"/>
                      <a:pt x="552" y="606"/>
                    </a:cubicBezTo>
                    <a:cubicBezTo>
                      <a:pt x="547" y="605"/>
                      <a:pt x="542" y="604"/>
                      <a:pt x="537" y="603"/>
                    </a:cubicBezTo>
                    <a:cubicBezTo>
                      <a:pt x="532" y="603"/>
                      <a:pt x="526" y="603"/>
                      <a:pt x="520" y="602"/>
                    </a:cubicBezTo>
                    <a:cubicBezTo>
                      <a:pt x="517" y="602"/>
                      <a:pt x="514" y="601"/>
                      <a:pt x="511" y="600"/>
                    </a:cubicBezTo>
                    <a:cubicBezTo>
                      <a:pt x="511" y="600"/>
                      <a:pt x="511" y="600"/>
                      <a:pt x="511" y="599"/>
                    </a:cubicBezTo>
                    <a:cubicBezTo>
                      <a:pt x="512" y="599"/>
                      <a:pt x="512" y="598"/>
                      <a:pt x="513" y="598"/>
                    </a:cubicBezTo>
                    <a:cubicBezTo>
                      <a:pt x="518" y="594"/>
                      <a:pt x="524" y="590"/>
                      <a:pt x="530" y="587"/>
                    </a:cubicBezTo>
                    <a:cubicBezTo>
                      <a:pt x="537" y="583"/>
                      <a:pt x="544" y="582"/>
                      <a:pt x="551" y="582"/>
                    </a:cubicBezTo>
                    <a:cubicBezTo>
                      <a:pt x="561" y="581"/>
                      <a:pt x="570" y="580"/>
                      <a:pt x="580" y="580"/>
                    </a:cubicBezTo>
                    <a:cubicBezTo>
                      <a:pt x="592" y="579"/>
                      <a:pt x="603" y="578"/>
                      <a:pt x="615" y="580"/>
                    </a:cubicBezTo>
                    <a:cubicBezTo>
                      <a:pt x="617" y="580"/>
                      <a:pt x="618" y="580"/>
                      <a:pt x="620" y="578"/>
                    </a:cubicBezTo>
                    <a:cubicBezTo>
                      <a:pt x="619" y="577"/>
                      <a:pt x="619" y="577"/>
                      <a:pt x="618" y="576"/>
                    </a:cubicBezTo>
                    <a:cubicBezTo>
                      <a:pt x="613" y="572"/>
                      <a:pt x="606" y="571"/>
                      <a:pt x="600" y="570"/>
                    </a:cubicBezTo>
                    <a:cubicBezTo>
                      <a:pt x="594" y="569"/>
                      <a:pt x="589" y="568"/>
                      <a:pt x="583" y="567"/>
                    </a:cubicBezTo>
                    <a:cubicBezTo>
                      <a:pt x="582" y="566"/>
                      <a:pt x="580" y="566"/>
                      <a:pt x="578" y="566"/>
                    </a:cubicBezTo>
                    <a:cubicBezTo>
                      <a:pt x="571" y="565"/>
                      <a:pt x="563" y="565"/>
                      <a:pt x="555" y="564"/>
                    </a:cubicBezTo>
                    <a:cubicBezTo>
                      <a:pt x="555" y="564"/>
                      <a:pt x="554" y="564"/>
                      <a:pt x="554" y="563"/>
                    </a:cubicBezTo>
                    <a:cubicBezTo>
                      <a:pt x="558" y="561"/>
                      <a:pt x="562" y="559"/>
                      <a:pt x="566" y="557"/>
                    </a:cubicBezTo>
                    <a:cubicBezTo>
                      <a:pt x="573" y="553"/>
                      <a:pt x="580" y="550"/>
                      <a:pt x="587" y="546"/>
                    </a:cubicBezTo>
                    <a:cubicBezTo>
                      <a:pt x="588" y="546"/>
                      <a:pt x="590" y="546"/>
                      <a:pt x="591" y="545"/>
                    </a:cubicBezTo>
                    <a:cubicBezTo>
                      <a:pt x="591" y="544"/>
                      <a:pt x="592" y="543"/>
                      <a:pt x="593" y="542"/>
                    </a:cubicBezTo>
                    <a:cubicBezTo>
                      <a:pt x="592" y="542"/>
                      <a:pt x="591" y="540"/>
                      <a:pt x="590" y="540"/>
                    </a:cubicBezTo>
                    <a:cubicBezTo>
                      <a:pt x="589" y="540"/>
                      <a:pt x="587" y="541"/>
                      <a:pt x="585" y="541"/>
                    </a:cubicBezTo>
                    <a:cubicBezTo>
                      <a:pt x="579" y="541"/>
                      <a:pt x="572" y="542"/>
                      <a:pt x="565" y="542"/>
                    </a:cubicBezTo>
                    <a:cubicBezTo>
                      <a:pt x="557" y="543"/>
                      <a:pt x="550" y="545"/>
                      <a:pt x="542" y="548"/>
                    </a:cubicBezTo>
                    <a:cubicBezTo>
                      <a:pt x="534" y="552"/>
                      <a:pt x="526" y="556"/>
                      <a:pt x="518" y="558"/>
                    </a:cubicBezTo>
                    <a:cubicBezTo>
                      <a:pt x="515" y="559"/>
                      <a:pt x="512" y="560"/>
                      <a:pt x="509" y="562"/>
                    </a:cubicBezTo>
                    <a:cubicBezTo>
                      <a:pt x="508" y="562"/>
                      <a:pt x="507" y="563"/>
                      <a:pt x="505" y="563"/>
                    </a:cubicBezTo>
                    <a:cubicBezTo>
                      <a:pt x="497" y="563"/>
                      <a:pt x="488" y="563"/>
                      <a:pt x="480" y="563"/>
                    </a:cubicBezTo>
                    <a:cubicBezTo>
                      <a:pt x="471" y="562"/>
                      <a:pt x="462" y="561"/>
                      <a:pt x="453" y="560"/>
                    </a:cubicBezTo>
                    <a:cubicBezTo>
                      <a:pt x="444" y="560"/>
                      <a:pt x="436" y="559"/>
                      <a:pt x="427" y="558"/>
                    </a:cubicBezTo>
                    <a:cubicBezTo>
                      <a:pt x="420" y="557"/>
                      <a:pt x="413" y="556"/>
                      <a:pt x="406" y="555"/>
                    </a:cubicBezTo>
                    <a:cubicBezTo>
                      <a:pt x="405" y="555"/>
                      <a:pt x="404" y="554"/>
                      <a:pt x="403" y="554"/>
                    </a:cubicBezTo>
                    <a:cubicBezTo>
                      <a:pt x="396" y="553"/>
                      <a:pt x="389" y="552"/>
                      <a:pt x="383" y="550"/>
                    </a:cubicBezTo>
                    <a:cubicBezTo>
                      <a:pt x="378" y="549"/>
                      <a:pt x="374" y="548"/>
                      <a:pt x="369" y="547"/>
                    </a:cubicBezTo>
                    <a:cubicBezTo>
                      <a:pt x="366" y="546"/>
                      <a:pt x="363" y="545"/>
                      <a:pt x="360" y="544"/>
                    </a:cubicBezTo>
                    <a:cubicBezTo>
                      <a:pt x="349" y="539"/>
                      <a:pt x="337" y="534"/>
                      <a:pt x="325" y="529"/>
                    </a:cubicBezTo>
                    <a:cubicBezTo>
                      <a:pt x="312" y="522"/>
                      <a:pt x="298" y="515"/>
                      <a:pt x="284" y="509"/>
                    </a:cubicBezTo>
                    <a:cubicBezTo>
                      <a:pt x="271" y="503"/>
                      <a:pt x="258" y="498"/>
                      <a:pt x="243" y="497"/>
                    </a:cubicBezTo>
                    <a:cubicBezTo>
                      <a:pt x="239" y="497"/>
                      <a:pt x="234" y="497"/>
                      <a:pt x="229" y="496"/>
                    </a:cubicBezTo>
                    <a:cubicBezTo>
                      <a:pt x="227" y="496"/>
                      <a:pt x="225" y="497"/>
                      <a:pt x="223" y="497"/>
                    </a:cubicBezTo>
                    <a:cubicBezTo>
                      <a:pt x="217" y="485"/>
                      <a:pt x="212" y="471"/>
                      <a:pt x="207" y="458"/>
                    </a:cubicBezTo>
                    <a:cubicBezTo>
                      <a:pt x="207" y="458"/>
                      <a:pt x="207" y="458"/>
                      <a:pt x="207" y="458"/>
                    </a:cubicBezTo>
                    <a:cubicBezTo>
                      <a:pt x="209" y="459"/>
                      <a:pt x="211" y="460"/>
                      <a:pt x="213" y="461"/>
                    </a:cubicBezTo>
                    <a:cubicBezTo>
                      <a:pt x="220" y="465"/>
                      <a:pt x="227" y="469"/>
                      <a:pt x="234" y="472"/>
                    </a:cubicBezTo>
                    <a:cubicBezTo>
                      <a:pt x="242" y="476"/>
                      <a:pt x="251" y="480"/>
                      <a:pt x="260" y="484"/>
                    </a:cubicBezTo>
                    <a:cubicBezTo>
                      <a:pt x="264" y="486"/>
                      <a:pt x="268" y="488"/>
                      <a:pt x="272" y="490"/>
                    </a:cubicBezTo>
                    <a:cubicBezTo>
                      <a:pt x="280" y="494"/>
                      <a:pt x="288" y="498"/>
                      <a:pt x="296" y="501"/>
                    </a:cubicBezTo>
                    <a:cubicBezTo>
                      <a:pt x="302" y="504"/>
                      <a:pt x="307" y="507"/>
                      <a:pt x="313" y="509"/>
                    </a:cubicBezTo>
                    <a:cubicBezTo>
                      <a:pt x="320" y="512"/>
                      <a:pt x="327" y="514"/>
                      <a:pt x="333" y="516"/>
                    </a:cubicBezTo>
                    <a:cubicBezTo>
                      <a:pt x="341" y="519"/>
                      <a:pt x="350" y="520"/>
                      <a:pt x="358" y="522"/>
                    </a:cubicBezTo>
                    <a:cubicBezTo>
                      <a:pt x="366" y="524"/>
                      <a:pt x="374" y="527"/>
                      <a:pt x="382" y="529"/>
                    </a:cubicBezTo>
                    <a:cubicBezTo>
                      <a:pt x="387" y="530"/>
                      <a:pt x="392" y="531"/>
                      <a:pt x="397" y="531"/>
                    </a:cubicBezTo>
                    <a:cubicBezTo>
                      <a:pt x="404" y="532"/>
                      <a:pt x="411" y="533"/>
                      <a:pt x="418" y="533"/>
                    </a:cubicBezTo>
                    <a:cubicBezTo>
                      <a:pt x="423" y="534"/>
                      <a:pt x="427" y="535"/>
                      <a:pt x="432" y="536"/>
                    </a:cubicBezTo>
                    <a:cubicBezTo>
                      <a:pt x="435" y="536"/>
                      <a:pt x="439" y="537"/>
                      <a:pt x="442" y="537"/>
                    </a:cubicBezTo>
                    <a:cubicBezTo>
                      <a:pt x="449" y="537"/>
                      <a:pt x="455" y="538"/>
                      <a:pt x="461" y="537"/>
                    </a:cubicBezTo>
                    <a:cubicBezTo>
                      <a:pt x="467" y="537"/>
                      <a:pt x="473" y="537"/>
                      <a:pt x="479" y="536"/>
                    </a:cubicBezTo>
                    <a:cubicBezTo>
                      <a:pt x="483" y="536"/>
                      <a:pt x="486" y="535"/>
                      <a:pt x="489" y="535"/>
                    </a:cubicBezTo>
                    <a:cubicBezTo>
                      <a:pt x="496" y="534"/>
                      <a:pt x="503" y="534"/>
                      <a:pt x="510" y="533"/>
                    </a:cubicBezTo>
                    <a:cubicBezTo>
                      <a:pt x="517" y="533"/>
                      <a:pt x="524" y="533"/>
                      <a:pt x="530" y="532"/>
                    </a:cubicBezTo>
                    <a:cubicBezTo>
                      <a:pt x="542" y="531"/>
                      <a:pt x="553" y="530"/>
                      <a:pt x="564" y="529"/>
                    </a:cubicBezTo>
                    <a:cubicBezTo>
                      <a:pt x="574" y="528"/>
                      <a:pt x="584" y="526"/>
                      <a:pt x="595" y="525"/>
                    </a:cubicBezTo>
                    <a:cubicBezTo>
                      <a:pt x="600" y="524"/>
                      <a:pt x="605" y="524"/>
                      <a:pt x="610" y="524"/>
                    </a:cubicBezTo>
                    <a:cubicBezTo>
                      <a:pt x="610" y="524"/>
                      <a:pt x="611" y="524"/>
                      <a:pt x="611" y="524"/>
                    </a:cubicBezTo>
                    <a:cubicBezTo>
                      <a:pt x="612" y="523"/>
                      <a:pt x="613" y="523"/>
                      <a:pt x="613" y="522"/>
                    </a:cubicBezTo>
                    <a:cubicBezTo>
                      <a:pt x="613" y="521"/>
                      <a:pt x="613" y="520"/>
                      <a:pt x="612" y="520"/>
                    </a:cubicBezTo>
                    <a:cubicBezTo>
                      <a:pt x="612" y="519"/>
                      <a:pt x="611" y="519"/>
                      <a:pt x="610" y="519"/>
                    </a:cubicBezTo>
                    <a:cubicBezTo>
                      <a:pt x="604" y="516"/>
                      <a:pt x="598" y="514"/>
                      <a:pt x="592" y="512"/>
                    </a:cubicBezTo>
                    <a:cubicBezTo>
                      <a:pt x="580" y="509"/>
                      <a:pt x="567" y="506"/>
                      <a:pt x="555" y="503"/>
                    </a:cubicBezTo>
                    <a:cubicBezTo>
                      <a:pt x="544" y="501"/>
                      <a:pt x="532" y="499"/>
                      <a:pt x="520" y="499"/>
                    </a:cubicBezTo>
                    <a:cubicBezTo>
                      <a:pt x="515" y="499"/>
                      <a:pt x="511" y="498"/>
                      <a:pt x="506" y="498"/>
                    </a:cubicBezTo>
                    <a:cubicBezTo>
                      <a:pt x="505" y="498"/>
                      <a:pt x="504" y="498"/>
                      <a:pt x="503" y="497"/>
                    </a:cubicBezTo>
                    <a:cubicBezTo>
                      <a:pt x="505" y="497"/>
                      <a:pt x="506" y="496"/>
                      <a:pt x="507" y="496"/>
                    </a:cubicBezTo>
                    <a:cubicBezTo>
                      <a:pt x="512" y="496"/>
                      <a:pt x="517" y="497"/>
                      <a:pt x="522" y="496"/>
                    </a:cubicBezTo>
                    <a:cubicBezTo>
                      <a:pt x="530" y="496"/>
                      <a:pt x="538" y="495"/>
                      <a:pt x="546" y="495"/>
                    </a:cubicBezTo>
                    <a:cubicBezTo>
                      <a:pt x="551" y="495"/>
                      <a:pt x="556" y="495"/>
                      <a:pt x="561" y="494"/>
                    </a:cubicBezTo>
                    <a:cubicBezTo>
                      <a:pt x="567" y="494"/>
                      <a:pt x="573" y="493"/>
                      <a:pt x="579" y="493"/>
                    </a:cubicBezTo>
                    <a:cubicBezTo>
                      <a:pt x="586" y="492"/>
                      <a:pt x="593" y="492"/>
                      <a:pt x="600" y="491"/>
                    </a:cubicBezTo>
                    <a:cubicBezTo>
                      <a:pt x="601" y="491"/>
                      <a:pt x="602" y="491"/>
                      <a:pt x="603" y="491"/>
                    </a:cubicBezTo>
                    <a:cubicBezTo>
                      <a:pt x="598" y="488"/>
                      <a:pt x="594" y="484"/>
                      <a:pt x="588" y="484"/>
                    </a:cubicBezTo>
                    <a:cubicBezTo>
                      <a:pt x="584" y="483"/>
                      <a:pt x="579" y="482"/>
                      <a:pt x="574" y="482"/>
                    </a:cubicBezTo>
                    <a:cubicBezTo>
                      <a:pt x="568" y="481"/>
                      <a:pt x="562" y="480"/>
                      <a:pt x="556" y="479"/>
                    </a:cubicBezTo>
                    <a:cubicBezTo>
                      <a:pt x="546" y="478"/>
                      <a:pt x="536" y="476"/>
                      <a:pt x="525" y="475"/>
                    </a:cubicBezTo>
                    <a:cubicBezTo>
                      <a:pt x="518" y="474"/>
                      <a:pt x="511" y="473"/>
                      <a:pt x="504" y="473"/>
                    </a:cubicBezTo>
                    <a:cubicBezTo>
                      <a:pt x="496" y="472"/>
                      <a:pt x="487" y="470"/>
                      <a:pt x="479" y="469"/>
                    </a:cubicBezTo>
                    <a:cubicBezTo>
                      <a:pt x="465" y="467"/>
                      <a:pt x="451" y="464"/>
                      <a:pt x="437" y="462"/>
                    </a:cubicBezTo>
                    <a:cubicBezTo>
                      <a:pt x="431" y="460"/>
                      <a:pt x="425" y="459"/>
                      <a:pt x="419" y="457"/>
                    </a:cubicBezTo>
                    <a:cubicBezTo>
                      <a:pt x="406" y="454"/>
                      <a:pt x="393" y="451"/>
                      <a:pt x="380" y="448"/>
                    </a:cubicBezTo>
                    <a:cubicBezTo>
                      <a:pt x="373" y="446"/>
                      <a:pt x="366" y="443"/>
                      <a:pt x="358" y="441"/>
                    </a:cubicBezTo>
                    <a:cubicBezTo>
                      <a:pt x="352" y="438"/>
                      <a:pt x="346" y="437"/>
                      <a:pt x="339" y="434"/>
                    </a:cubicBezTo>
                    <a:cubicBezTo>
                      <a:pt x="333" y="432"/>
                      <a:pt x="327" y="430"/>
                      <a:pt x="321" y="427"/>
                    </a:cubicBezTo>
                    <a:cubicBezTo>
                      <a:pt x="309" y="422"/>
                      <a:pt x="298" y="418"/>
                      <a:pt x="286" y="413"/>
                    </a:cubicBezTo>
                    <a:cubicBezTo>
                      <a:pt x="277" y="409"/>
                      <a:pt x="267" y="405"/>
                      <a:pt x="258" y="401"/>
                    </a:cubicBezTo>
                    <a:cubicBezTo>
                      <a:pt x="252" y="398"/>
                      <a:pt x="246" y="397"/>
                      <a:pt x="240" y="394"/>
                    </a:cubicBezTo>
                    <a:cubicBezTo>
                      <a:pt x="233" y="391"/>
                      <a:pt x="226" y="387"/>
                      <a:pt x="219" y="383"/>
                    </a:cubicBezTo>
                    <a:cubicBezTo>
                      <a:pt x="213" y="380"/>
                      <a:pt x="207" y="377"/>
                      <a:pt x="200" y="373"/>
                    </a:cubicBezTo>
                    <a:cubicBezTo>
                      <a:pt x="196" y="371"/>
                      <a:pt x="192" y="369"/>
                      <a:pt x="188" y="367"/>
                    </a:cubicBezTo>
                    <a:cubicBezTo>
                      <a:pt x="186" y="366"/>
                      <a:pt x="185" y="365"/>
                      <a:pt x="183" y="365"/>
                    </a:cubicBezTo>
                    <a:cubicBezTo>
                      <a:pt x="181" y="364"/>
                      <a:pt x="179" y="363"/>
                      <a:pt x="177" y="362"/>
                    </a:cubicBezTo>
                    <a:cubicBezTo>
                      <a:pt x="173" y="361"/>
                      <a:pt x="171" y="358"/>
                      <a:pt x="170" y="353"/>
                    </a:cubicBezTo>
                    <a:cubicBezTo>
                      <a:pt x="168" y="345"/>
                      <a:pt x="166" y="337"/>
                      <a:pt x="163" y="328"/>
                    </a:cubicBezTo>
                    <a:cubicBezTo>
                      <a:pt x="163" y="327"/>
                      <a:pt x="162" y="325"/>
                      <a:pt x="162" y="324"/>
                    </a:cubicBezTo>
                    <a:cubicBezTo>
                      <a:pt x="162" y="324"/>
                      <a:pt x="162" y="324"/>
                      <a:pt x="162" y="324"/>
                    </a:cubicBezTo>
                    <a:cubicBezTo>
                      <a:pt x="162" y="323"/>
                      <a:pt x="162" y="323"/>
                      <a:pt x="162" y="323"/>
                    </a:cubicBezTo>
                    <a:cubicBezTo>
                      <a:pt x="162" y="323"/>
                      <a:pt x="162" y="324"/>
                      <a:pt x="162" y="324"/>
                    </a:cubicBezTo>
                    <a:cubicBezTo>
                      <a:pt x="164" y="325"/>
                      <a:pt x="166" y="327"/>
                      <a:pt x="168" y="329"/>
                    </a:cubicBezTo>
                    <a:cubicBezTo>
                      <a:pt x="176" y="335"/>
                      <a:pt x="184" y="341"/>
                      <a:pt x="192" y="347"/>
                    </a:cubicBezTo>
                    <a:cubicBezTo>
                      <a:pt x="197" y="350"/>
                      <a:pt x="202" y="353"/>
                      <a:pt x="208" y="356"/>
                    </a:cubicBezTo>
                    <a:cubicBezTo>
                      <a:pt x="212" y="358"/>
                      <a:pt x="217" y="361"/>
                      <a:pt x="221" y="363"/>
                    </a:cubicBezTo>
                    <a:cubicBezTo>
                      <a:pt x="227" y="366"/>
                      <a:pt x="234" y="368"/>
                      <a:pt x="240" y="370"/>
                    </a:cubicBezTo>
                    <a:cubicBezTo>
                      <a:pt x="246" y="372"/>
                      <a:pt x="251" y="374"/>
                      <a:pt x="257" y="376"/>
                    </a:cubicBezTo>
                    <a:cubicBezTo>
                      <a:pt x="259" y="376"/>
                      <a:pt x="260" y="377"/>
                      <a:pt x="261" y="378"/>
                    </a:cubicBezTo>
                    <a:cubicBezTo>
                      <a:pt x="271" y="380"/>
                      <a:pt x="280" y="383"/>
                      <a:pt x="290" y="385"/>
                    </a:cubicBezTo>
                    <a:cubicBezTo>
                      <a:pt x="300" y="388"/>
                      <a:pt x="310" y="390"/>
                      <a:pt x="320" y="392"/>
                    </a:cubicBezTo>
                    <a:cubicBezTo>
                      <a:pt x="329" y="394"/>
                      <a:pt x="338" y="396"/>
                      <a:pt x="348" y="398"/>
                    </a:cubicBezTo>
                    <a:cubicBezTo>
                      <a:pt x="358" y="400"/>
                      <a:pt x="368" y="403"/>
                      <a:pt x="379" y="405"/>
                    </a:cubicBezTo>
                    <a:cubicBezTo>
                      <a:pt x="385" y="406"/>
                      <a:pt x="392" y="407"/>
                      <a:pt x="399" y="409"/>
                    </a:cubicBezTo>
                    <a:cubicBezTo>
                      <a:pt x="405" y="410"/>
                      <a:pt x="411" y="411"/>
                      <a:pt x="417" y="412"/>
                    </a:cubicBezTo>
                    <a:cubicBezTo>
                      <a:pt x="424" y="414"/>
                      <a:pt x="431" y="415"/>
                      <a:pt x="437" y="416"/>
                    </a:cubicBezTo>
                    <a:cubicBezTo>
                      <a:pt x="444" y="417"/>
                      <a:pt x="450" y="418"/>
                      <a:pt x="456" y="419"/>
                    </a:cubicBezTo>
                    <a:cubicBezTo>
                      <a:pt x="463" y="419"/>
                      <a:pt x="469" y="420"/>
                      <a:pt x="476" y="420"/>
                    </a:cubicBezTo>
                    <a:cubicBezTo>
                      <a:pt x="486" y="420"/>
                      <a:pt x="495" y="420"/>
                      <a:pt x="505" y="419"/>
                    </a:cubicBezTo>
                    <a:cubicBezTo>
                      <a:pt x="506" y="419"/>
                      <a:pt x="507" y="419"/>
                      <a:pt x="509" y="419"/>
                    </a:cubicBezTo>
                    <a:cubicBezTo>
                      <a:pt x="513" y="417"/>
                      <a:pt x="517" y="419"/>
                      <a:pt x="521" y="421"/>
                    </a:cubicBezTo>
                    <a:cubicBezTo>
                      <a:pt x="523" y="423"/>
                      <a:pt x="525" y="424"/>
                      <a:pt x="529" y="423"/>
                    </a:cubicBezTo>
                    <a:cubicBezTo>
                      <a:pt x="528" y="421"/>
                      <a:pt x="527" y="419"/>
                      <a:pt x="527" y="416"/>
                    </a:cubicBezTo>
                    <a:cubicBezTo>
                      <a:pt x="527" y="416"/>
                      <a:pt x="528" y="416"/>
                      <a:pt x="528" y="415"/>
                    </a:cubicBezTo>
                    <a:cubicBezTo>
                      <a:pt x="536" y="414"/>
                      <a:pt x="544" y="413"/>
                      <a:pt x="551" y="412"/>
                    </a:cubicBezTo>
                    <a:cubicBezTo>
                      <a:pt x="552" y="412"/>
                      <a:pt x="553" y="411"/>
                      <a:pt x="554" y="410"/>
                    </a:cubicBezTo>
                    <a:cubicBezTo>
                      <a:pt x="553" y="409"/>
                      <a:pt x="553" y="408"/>
                      <a:pt x="552" y="408"/>
                    </a:cubicBezTo>
                    <a:cubicBezTo>
                      <a:pt x="551" y="407"/>
                      <a:pt x="549" y="406"/>
                      <a:pt x="547" y="406"/>
                    </a:cubicBezTo>
                    <a:cubicBezTo>
                      <a:pt x="535" y="402"/>
                      <a:pt x="524" y="398"/>
                      <a:pt x="512" y="394"/>
                    </a:cubicBezTo>
                    <a:cubicBezTo>
                      <a:pt x="509" y="393"/>
                      <a:pt x="506" y="392"/>
                      <a:pt x="502" y="391"/>
                    </a:cubicBezTo>
                    <a:cubicBezTo>
                      <a:pt x="497" y="390"/>
                      <a:pt x="493" y="387"/>
                      <a:pt x="489" y="384"/>
                    </a:cubicBezTo>
                    <a:cubicBezTo>
                      <a:pt x="479" y="377"/>
                      <a:pt x="470" y="371"/>
                      <a:pt x="460" y="364"/>
                    </a:cubicBezTo>
                    <a:cubicBezTo>
                      <a:pt x="454" y="360"/>
                      <a:pt x="447" y="357"/>
                      <a:pt x="440" y="353"/>
                    </a:cubicBezTo>
                    <a:cubicBezTo>
                      <a:pt x="434" y="349"/>
                      <a:pt x="428" y="346"/>
                      <a:pt x="421" y="344"/>
                    </a:cubicBezTo>
                    <a:cubicBezTo>
                      <a:pt x="410" y="340"/>
                      <a:pt x="399" y="337"/>
                      <a:pt x="388" y="334"/>
                    </a:cubicBezTo>
                    <a:cubicBezTo>
                      <a:pt x="380" y="332"/>
                      <a:pt x="372" y="331"/>
                      <a:pt x="363" y="329"/>
                    </a:cubicBezTo>
                    <a:cubicBezTo>
                      <a:pt x="352" y="328"/>
                      <a:pt x="341" y="324"/>
                      <a:pt x="330" y="321"/>
                    </a:cubicBezTo>
                    <a:cubicBezTo>
                      <a:pt x="320" y="318"/>
                      <a:pt x="310" y="316"/>
                      <a:pt x="301" y="314"/>
                    </a:cubicBezTo>
                    <a:cubicBezTo>
                      <a:pt x="298" y="313"/>
                      <a:pt x="295" y="313"/>
                      <a:pt x="293" y="312"/>
                    </a:cubicBezTo>
                    <a:cubicBezTo>
                      <a:pt x="284" y="308"/>
                      <a:pt x="274" y="305"/>
                      <a:pt x="265" y="302"/>
                    </a:cubicBezTo>
                    <a:cubicBezTo>
                      <a:pt x="255" y="298"/>
                      <a:pt x="246" y="294"/>
                      <a:pt x="236" y="290"/>
                    </a:cubicBezTo>
                    <a:cubicBezTo>
                      <a:pt x="223" y="284"/>
                      <a:pt x="210" y="279"/>
                      <a:pt x="197" y="273"/>
                    </a:cubicBezTo>
                    <a:cubicBezTo>
                      <a:pt x="191" y="271"/>
                      <a:pt x="186" y="267"/>
                      <a:pt x="180" y="265"/>
                    </a:cubicBezTo>
                    <a:cubicBezTo>
                      <a:pt x="172" y="261"/>
                      <a:pt x="164" y="257"/>
                      <a:pt x="157" y="254"/>
                    </a:cubicBezTo>
                    <a:cubicBezTo>
                      <a:pt x="152" y="251"/>
                      <a:pt x="148" y="249"/>
                      <a:pt x="144" y="246"/>
                    </a:cubicBezTo>
                    <a:cubicBezTo>
                      <a:pt x="143" y="245"/>
                      <a:pt x="142" y="244"/>
                      <a:pt x="141" y="242"/>
                    </a:cubicBezTo>
                    <a:cubicBezTo>
                      <a:pt x="140" y="232"/>
                      <a:pt x="139" y="223"/>
                      <a:pt x="137" y="213"/>
                    </a:cubicBezTo>
                    <a:cubicBezTo>
                      <a:pt x="137" y="213"/>
                      <a:pt x="137" y="213"/>
                      <a:pt x="137" y="213"/>
                    </a:cubicBezTo>
                    <a:cubicBezTo>
                      <a:pt x="137" y="213"/>
                      <a:pt x="137" y="213"/>
                      <a:pt x="137" y="213"/>
                    </a:cubicBezTo>
                    <a:cubicBezTo>
                      <a:pt x="137" y="213"/>
                      <a:pt x="137" y="213"/>
                      <a:pt x="137" y="213"/>
                    </a:cubicBezTo>
                    <a:cubicBezTo>
                      <a:pt x="139" y="215"/>
                      <a:pt x="141" y="218"/>
                      <a:pt x="143" y="220"/>
                    </a:cubicBezTo>
                    <a:cubicBezTo>
                      <a:pt x="148" y="225"/>
                      <a:pt x="153" y="231"/>
                      <a:pt x="158" y="236"/>
                    </a:cubicBezTo>
                    <a:cubicBezTo>
                      <a:pt x="166" y="245"/>
                      <a:pt x="175" y="252"/>
                      <a:pt x="184" y="257"/>
                    </a:cubicBezTo>
                    <a:cubicBezTo>
                      <a:pt x="188" y="259"/>
                      <a:pt x="191" y="261"/>
                      <a:pt x="195" y="263"/>
                    </a:cubicBezTo>
                    <a:cubicBezTo>
                      <a:pt x="200" y="265"/>
                      <a:pt x="204" y="268"/>
                      <a:pt x="209" y="270"/>
                    </a:cubicBezTo>
                    <a:cubicBezTo>
                      <a:pt x="214" y="272"/>
                      <a:pt x="219" y="274"/>
                      <a:pt x="224" y="275"/>
                    </a:cubicBezTo>
                    <a:cubicBezTo>
                      <a:pt x="232" y="278"/>
                      <a:pt x="239" y="280"/>
                      <a:pt x="247" y="283"/>
                    </a:cubicBezTo>
                    <a:cubicBezTo>
                      <a:pt x="260" y="287"/>
                      <a:pt x="273" y="292"/>
                      <a:pt x="287" y="295"/>
                    </a:cubicBezTo>
                    <a:cubicBezTo>
                      <a:pt x="296" y="297"/>
                      <a:pt x="305" y="301"/>
                      <a:pt x="314" y="304"/>
                    </a:cubicBezTo>
                    <a:cubicBezTo>
                      <a:pt x="325" y="307"/>
                      <a:pt x="336" y="310"/>
                      <a:pt x="347" y="313"/>
                    </a:cubicBezTo>
                    <a:cubicBezTo>
                      <a:pt x="350" y="314"/>
                      <a:pt x="353" y="316"/>
                      <a:pt x="356" y="317"/>
                    </a:cubicBezTo>
                    <a:cubicBezTo>
                      <a:pt x="364" y="319"/>
                      <a:pt x="372" y="321"/>
                      <a:pt x="379" y="324"/>
                    </a:cubicBezTo>
                    <a:cubicBezTo>
                      <a:pt x="387" y="327"/>
                      <a:pt x="395" y="330"/>
                      <a:pt x="403" y="332"/>
                    </a:cubicBezTo>
                    <a:cubicBezTo>
                      <a:pt x="412" y="336"/>
                      <a:pt x="422" y="339"/>
                      <a:pt x="431" y="343"/>
                    </a:cubicBezTo>
                    <a:cubicBezTo>
                      <a:pt x="439" y="345"/>
                      <a:pt x="446" y="349"/>
                      <a:pt x="452" y="352"/>
                    </a:cubicBezTo>
                    <a:cubicBezTo>
                      <a:pt x="461" y="358"/>
                      <a:pt x="470" y="362"/>
                      <a:pt x="479" y="365"/>
                    </a:cubicBezTo>
                    <a:cubicBezTo>
                      <a:pt x="486" y="367"/>
                      <a:pt x="493" y="371"/>
                      <a:pt x="500" y="374"/>
                    </a:cubicBezTo>
                    <a:cubicBezTo>
                      <a:pt x="503" y="375"/>
                      <a:pt x="505" y="376"/>
                      <a:pt x="507" y="377"/>
                    </a:cubicBezTo>
                    <a:cubicBezTo>
                      <a:pt x="512" y="379"/>
                      <a:pt x="516" y="382"/>
                      <a:pt x="520" y="384"/>
                    </a:cubicBezTo>
                    <a:cubicBezTo>
                      <a:pt x="521" y="384"/>
                      <a:pt x="522" y="385"/>
                      <a:pt x="524" y="384"/>
                    </a:cubicBezTo>
                    <a:cubicBezTo>
                      <a:pt x="522" y="381"/>
                      <a:pt x="521" y="378"/>
                      <a:pt x="520" y="374"/>
                    </a:cubicBezTo>
                    <a:cubicBezTo>
                      <a:pt x="514" y="361"/>
                      <a:pt x="506" y="353"/>
                      <a:pt x="496" y="345"/>
                    </a:cubicBezTo>
                    <a:cubicBezTo>
                      <a:pt x="489" y="339"/>
                      <a:pt x="480" y="333"/>
                      <a:pt x="472" y="327"/>
                    </a:cubicBezTo>
                    <a:cubicBezTo>
                      <a:pt x="471" y="326"/>
                      <a:pt x="470" y="325"/>
                      <a:pt x="468" y="324"/>
                    </a:cubicBezTo>
                    <a:cubicBezTo>
                      <a:pt x="466" y="323"/>
                      <a:pt x="463" y="322"/>
                      <a:pt x="461" y="320"/>
                    </a:cubicBezTo>
                    <a:cubicBezTo>
                      <a:pt x="454" y="317"/>
                      <a:pt x="446" y="313"/>
                      <a:pt x="439" y="310"/>
                    </a:cubicBezTo>
                    <a:cubicBezTo>
                      <a:pt x="436" y="308"/>
                      <a:pt x="433" y="306"/>
                      <a:pt x="430" y="305"/>
                    </a:cubicBezTo>
                    <a:cubicBezTo>
                      <a:pt x="421" y="301"/>
                      <a:pt x="413" y="298"/>
                      <a:pt x="404" y="294"/>
                    </a:cubicBezTo>
                    <a:cubicBezTo>
                      <a:pt x="399" y="292"/>
                      <a:pt x="394" y="289"/>
                      <a:pt x="389" y="287"/>
                    </a:cubicBezTo>
                    <a:cubicBezTo>
                      <a:pt x="380" y="283"/>
                      <a:pt x="370" y="278"/>
                      <a:pt x="361" y="274"/>
                    </a:cubicBezTo>
                    <a:cubicBezTo>
                      <a:pt x="354" y="271"/>
                      <a:pt x="348" y="268"/>
                      <a:pt x="342" y="266"/>
                    </a:cubicBezTo>
                    <a:cubicBezTo>
                      <a:pt x="335" y="263"/>
                      <a:pt x="328" y="260"/>
                      <a:pt x="321" y="258"/>
                    </a:cubicBezTo>
                    <a:cubicBezTo>
                      <a:pt x="312" y="254"/>
                      <a:pt x="303" y="250"/>
                      <a:pt x="293" y="247"/>
                    </a:cubicBezTo>
                    <a:cubicBezTo>
                      <a:pt x="290" y="246"/>
                      <a:pt x="286" y="245"/>
                      <a:pt x="282" y="244"/>
                    </a:cubicBezTo>
                    <a:cubicBezTo>
                      <a:pt x="271" y="241"/>
                      <a:pt x="261" y="238"/>
                      <a:pt x="251" y="235"/>
                    </a:cubicBezTo>
                    <a:cubicBezTo>
                      <a:pt x="242" y="232"/>
                      <a:pt x="233" y="231"/>
                      <a:pt x="223" y="228"/>
                    </a:cubicBezTo>
                    <a:cubicBezTo>
                      <a:pt x="214" y="226"/>
                      <a:pt x="204" y="224"/>
                      <a:pt x="194" y="221"/>
                    </a:cubicBezTo>
                    <a:cubicBezTo>
                      <a:pt x="184" y="218"/>
                      <a:pt x="174" y="214"/>
                      <a:pt x="164" y="210"/>
                    </a:cubicBezTo>
                    <a:cubicBezTo>
                      <a:pt x="157" y="208"/>
                      <a:pt x="150" y="204"/>
                      <a:pt x="144" y="200"/>
                    </a:cubicBezTo>
                    <a:cubicBezTo>
                      <a:pt x="141" y="198"/>
                      <a:pt x="139" y="196"/>
                      <a:pt x="136" y="194"/>
                    </a:cubicBezTo>
                    <a:cubicBezTo>
                      <a:pt x="135" y="193"/>
                      <a:pt x="134" y="191"/>
                      <a:pt x="134" y="190"/>
                    </a:cubicBezTo>
                    <a:cubicBezTo>
                      <a:pt x="130" y="166"/>
                      <a:pt x="127" y="143"/>
                      <a:pt x="124" y="120"/>
                    </a:cubicBezTo>
                    <a:cubicBezTo>
                      <a:pt x="122" y="107"/>
                      <a:pt x="122" y="93"/>
                      <a:pt x="122" y="80"/>
                    </a:cubicBezTo>
                    <a:cubicBezTo>
                      <a:pt x="122" y="72"/>
                      <a:pt x="122" y="65"/>
                      <a:pt x="122" y="57"/>
                    </a:cubicBezTo>
                    <a:cubicBezTo>
                      <a:pt x="121" y="44"/>
                      <a:pt x="122" y="30"/>
                      <a:pt x="124" y="16"/>
                    </a:cubicBezTo>
                    <a:cubicBezTo>
                      <a:pt x="124" y="12"/>
                      <a:pt x="124" y="9"/>
                      <a:pt x="124" y="5"/>
                    </a:cubicBezTo>
                    <a:cubicBezTo>
                      <a:pt x="125" y="3"/>
                      <a:pt x="124" y="1"/>
                      <a:pt x="122" y="1"/>
                    </a:cubicBezTo>
                    <a:cubicBezTo>
                      <a:pt x="121" y="0"/>
                      <a:pt x="119" y="1"/>
                      <a:pt x="118" y="2"/>
                    </a:cubicBezTo>
                    <a:cubicBezTo>
                      <a:pt x="117" y="4"/>
                      <a:pt x="116" y="6"/>
                      <a:pt x="115" y="8"/>
                    </a:cubicBezTo>
                    <a:cubicBezTo>
                      <a:pt x="113" y="18"/>
                      <a:pt x="112" y="28"/>
                      <a:pt x="111" y="38"/>
                    </a:cubicBezTo>
                    <a:cubicBezTo>
                      <a:pt x="110" y="63"/>
                      <a:pt x="111" y="88"/>
                      <a:pt x="113" y="113"/>
                    </a:cubicBezTo>
                    <a:cubicBezTo>
                      <a:pt x="114" y="130"/>
                      <a:pt x="114" y="146"/>
                      <a:pt x="117" y="163"/>
                    </a:cubicBezTo>
                    <a:cubicBezTo>
                      <a:pt x="119" y="173"/>
                      <a:pt x="121" y="182"/>
                      <a:pt x="123" y="192"/>
                    </a:cubicBezTo>
                    <a:cubicBezTo>
                      <a:pt x="123" y="195"/>
                      <a:pt x="123" y="196"/>
                      <a:pt x="121" y="198"/>
                    </a:cubicBezTo>
                    <a:cubicBezTo>
                      <a:pt x="116" y="207"/>
                      <a:pt x="109" y="214"/>
                      <a:pt x="103" y="222"/>
                    </a:cubicBezTo>
                    <a:cubicBezTo>
                      <a:pt x="99" y="227"/>
                      <a:pt x="95" y="232"/>
                      <a:pt x="92" y="236"/>
                    </a:cubicBezTo>
                    <a:cubicBezTo>
                      <a:pt x="90" y="239"/>
                      <a:pt x="87" y="242"/>
                      <a:pt x="85" y="246"/>
                    </a:cubicBezTo>
                    <a:cubicBezTo>
                      <a:pt x="80" y="252"/>
                      <a:pt x="76" y="258"/>
                      <a:pt x="71" y="265"/>
                    </a:cubicBezTo>
                    <a:cubicBezTo>
                      <a:pt x="67" y="272"/>
                      <a:pt x="62" y="280"/>
                      <a:pt x="58" y="288"/>
                    </a:cubicBezTo>
                    <a:cubicBezTo>
                      <a:pt x="54" y="296"/>
                      <a:pt x="50" y="304"/>
                      <a:pt x="46" y="312"/>
                    </a:cubicBezTo>
                    <a:cubicBezTo>
                      <a:pt x="42" y="321"/>
                      <a:pt x="37" y="330"/>
                      <a:pt x="34" y="339"/>
                    </a:cubicBezTo>
                    <a:cubicBezTo>
                      <a:pt x="30" y="349"/>
                      <a:pt x="26" y="359"/>
                      <a:pt x="23" y="369"/>
                    </a:cubicBezTo>
                    <a:cubicBezTo>
                      <a:pt x="17" y="384"/>
                      <a:pt x="14" y="399"/>
                      <a:pt x="11" y="415"/>
                    </a:cubicBezTo>
                    <a:cubicBezTo>
                      <a:pt x="9" y="429"/>
                      <a:pt x="7" y="444"/>
                      <a:pt x="6" y="458"/>
                    </a:cubicBezTo>
                    <a:cubicBezTo>
                      <a:pt x="4" y="472"/>
                      <a:pt x="3" y="485"/>
                      <a:pt x="2" y="499"/>
                    </a:cubicBezTo>
                    <a:cubicBezTo>
                      <a:pt x="1" y="517"/>
                      <a:pt x="0" y="535"/>
                      <a:pt x="3" y="553"/>
                    </a:cubicBezTo>
                    <a:cubicBezTo>
                      <a:pt x="3" y="554"/>
                      <a:pt x="4" y="555"/>
                      <a:pt x="4" y="557"/>
                    </a:cubicBezTo>
                    <a:cubicBezTo>
                      <a:pt x="4" y="557"/>
                      <a:pt x="5" y="557"/>
                      <a:pt x="5" y="557"/>
                    </a:cubicBezTo>
                    <a:cubicBezTo>
                      <a:pt x="5" y="555"/>
                      <a:pt x="6" y="554"/>
                      <a:pt x="6" y="553"/>
                    </a:cubicBezTo>
                    <a:cubicBezTo>
                      <a:pt x="9" y="544"/>
                      <a:pt x="12" y="534"/>
                      <a:pt x="14" y="525"/>
                    </a:cubicBezTo>
                    <a:cubicBezTo>
                      <a:pt x="18" y="511"/>
                      <a:pt x="23" y="497"/>
                      <a:pt x="26" y="483"/>
                    </a:cubicBezTo>
                    <a:cubicBezTo>
                      <a:pt x="29" y="471"/>
                      <a:pt x="32" y="460"/>
                      <a:pt x="35" y="448"/>
                    </a:cubicBezTo>
                    <a:cubicBezTo>
                      <a:pt x="35" y="447"/>
                      <a:pt x="35" y="446"/>
                      <a:pt x="35" y="445"/>
                    </a:cubicBezTo>
                    <a:cubicBezTo>
                      <a:pt x="38" y="434"/>
                      <a:pt x="40" y="424"/>
                      <a:pt x="42" y="413"/>
                    </a:cubicBezTo>
                    <a:cubicBezTo>
                      <a:pt x="43" y="412"/>
                      <a:pt x="43" y="412"/>
                      <a:pt x="43" y="412"/>
                    </a:cubicBezTo>
                    <a:cubicBezTo>
                      <a:pt x="47" y="396"/>
                      <a:pt x="50" y="380"/>
                      <a:pt x="55" y="364"/>
                    </a:cubicBezTo>
                    <a:cubicBezTo>
                      <a:pt x="59" y="348"/>
                      <a:pt x="64" y="332"/>
                      <a:pt x="71" y="316"/>
                    </a:cubicBezTo>
                    <a:cubicBezTo>
                      <a:pt x="81" y="293"/>
                      <a:pt x="93" y="270"/>
                      <a:pt x="103" y="247"/>
                    </a:cubicBezTo>
                    <a:cubicBezTo>
                      <a:pt x="107" y="238"/>
                      <a:pt x="111" y="230"/>
                      <a:pt x="115" y="222"/>
                    </a:cubicBezTo>
                    <a:cubicBezTo>
                      <a:pt x="118" y="217"/>
                      <a:pt x="121" y="212"/>
                      <a:pt x="125" y="206"/>
                    </a:cubicBezTo>
                    <a:cubicBezTo>
                      <a:pt x="125" y="208"/>
                      <a:pt x="126" y="209"/>
                      <a:pt x="126" y="210"/>
                    </a:cubicBezTo>
                    <a:cubicBezTo>
                      <a:pt x="128" y="220"/>
                      <a:pt x="129" y="230"/>
                      <a:pt x="131" y="239"/>
                    </a:cubicBezTo>
                    <a:cubicBezTo>
                      <a:pt x="131" y="242"/>
                      <a:pt x="131" y="244"/>
                      <a:pt x="129" y="246"/>
                    </a:cubicBezTo>
                    <a:cubicBezTo>
                      <a:pt x="123" y="253"/>
                      <a:pt x="117" y="260"/>
                      <a:pt x="112" y="267"/>
                    </a:cubicBezTo>
                    <a:cubicBezTo>
                      <a:pt x="107" y="274"/>
                      <a:pt x="102" y="281"/>
                      <a:pt x="98" y="288"/>
                    </a:cubicBezTo>
                    <a:cubicBezTo>
                      <a:pt x="92" y="301"/>
                      <a:pt x="86" y="313"/>
                      <a:pt x="80" y="326"/>
                    </a:cubicBezTo>
                    <a:cubicBezTo>
                      <a:pt x="76" y="336"/>
                      <a:pt x="72" y="347"/>
                      <a:pt x="68" y="357"/>
                    </a:cubicBezTo>
                    <a:cubicBezTo>
                      <a:pt x="63" y="370"/>
                      <a:pt x="58" y="384"/>
                      <a:pt x="53" y="397"/>
                    </a:cubicBezTo>
                    <a:cubicBezTo>
                      <a:pt x="47" y="414"/>
                      <a:pt x="42" y="432"/>
                      <a:pt x="38" y="450"/>
                    </a:cubicBezTo>
                    <a:cubicBezTo>
                      <a:pt x="35" y="462"/>
                      <a:pt x="32" y="475"/>
                      <a:pt x="31" y="488"/>
                    </a:cubicBezTo>
                    <a:cubicBezTo>
                      <a:pt x="29" y="501"/>
                      <a:pt x="28" y="514"/>
                      <a:pt x="28" y="527"/>
                    </a:cubicBezTo>
                    <a:cubicBezTo>
                      <a:pt x="28" y="550"/>
                      <a:pt x="29" y="573"/>
                      <a:pt x="32" y="595"/>
                    </a:cubicBezTo>
                    <a:cubicBezTo>
                      <a:pt x="33" y="605"/>
                      <a:pt x="35" y="616"/>
                      <a:pt x="37" y="626"/>
                    </a:cubicBezTo>
                    <a:cubicBezTo>
                      <a:pt x="38" y="628"/>
                      <a:pt x="38" y="629"/>
                      <a:pt x="39" y="631"/>
                    </a:cubicBezTo>
                    <a:cubicBezTo>
                      <a:pt x="40" y="629"/>
                      <a:pt x="41" y="628"/>
                      <a:pt x="41" y="627"/>
                    </a:cubicBezTo>
                    <a:cubicBezTo>
                      <a:pt x="44" y="611"/>
                      <a:pt x="48" y="596"/>
                      <a:pt x="49" y="580"/>
                    </a:cubicBezTo>
                    <a:cubicBezTo>
                      <a:pt x="50" y="569"/>
                      <a:pt x="52" y="558"/>
                      <a:pt x="53" y="547"/>
                    </a:cubicBezTo>
                    <a:cubicBezTo>
                      <a:pt x="55" y="530"/>
                      <a:pt x="56" y="513"/>
                      <a:pt x="58" y="495"/>
                    </a:cubicBezTo>
                    <a:cubicBezTo>
                      <a:pt x="59" y="483"/>
                      <a:pt x="61" y="471"/>
                      <a:pt x="63" y="458"/>
                    </a:cubicBezTo>
                    <a:cubicBezTo>
                      <a:pt x="65" y="441"/>
                      <a:pt x="68" y="425"/>
                      <a:pt x="73" y="408"/>
                    </a:cubicBezTo>
                    <a:cubicBezTo>
                      <a:pt x="79" y="392"/>
                      <a:pt x="84" y="376"/>
                      <a:pt x="90" y="361"/>
                    </a:cubicBezTo>
                    <a:cubicBezTo>
                      <a:pt x="95" y="349"/>
                      <a:pt x="99" y="336"/>
                      <a:pt x="104" y="323"/>
                    </a:cubicBezTo>
                    <a:cubicBezTo>
                      <a:pt x="110" y="307"/>
                      <a:pt x="115" y="289"/>
                      <a:pt x="123" y="273"/>
                    </a:cubicBezTo>
                    <a:cubicBezTo>
                      <a:pt x="126" y="267"/>
                      <a:pt x="129" y="261"/>
                      <a:pt x="133" y="255"/>
                    </a:cubicBezTo>
                    <a:cubicBezTo>
                      <a:pt x="135" y="262"/>
                      <a:pt x="136" y="269"/>
                      <a:pt x="138" y="275"/>
                    </a:cubicBezTo>
                    <a:cubicBezTo>
                      <a:pt x="140" y="285"/>
                      <a:pt x="143" y="295"/>
                      <a:pt x="145" y="304"/>
                    </a:cubicBezTo>
                    <a:cubicBezTo>
                      <a:pt x="146" y="308"/>
                      <a:pt x="146" y="308"/>
                      <a:pt x="143" y="311"/>
                    </a:cubicBezTo>
                    <a:cubicBezTo>
                      <a:pt x="134" y="318"/>
                      <a:pt x="125" y="326"/>
                      <a:pt x="118" y="336"/>
                    </a:cubicBezTo>
                    <a:cubicBezTo>
                      <a:pt x="106" y="352"/>
                      <a:pt x="97" y="371"/>
                      <a:pt x="91" y="391"/>
                    </a:cubicBezTo>
                    <a:cubicBezTo>
                      <a:pt x="89" y="401"/>
                      <a:pt x="85" y="411"/>
                      <a:pt x="82" y="421"/>
                    </a:cubicBezTo>
                    <a:cubicBezTo>
                      <a:pt x="80" y="426"/>
                      <a:pt x="78" y="433"/>
                      <a:pt x="77" y="439"/>
                    </a:cubicBezTo>
                    <a:cubicBezTo>
                      <a:pt x="75" y="450"/>
                      <a:pt x="73" y="462"/>
                      <a:pt x="71" y="473"/>
                    </a:cubicBezTo>
                    <a:cubicBezTo>
                      <a:pt x="70" y="483"/>
                      <a:pt x="69" y="492"/>
                      <a:pt x="69" y="501"/>
                    </a:cubicBezTo>
                    <a:cubicBezTo>
                      <a:pt x="68" y="517"/>
                      <a:pt x="67" y="533"/>
                      <a:pt x="67" y="550"/>
                    </a:cubicBezTo>
                    <a:cubicBezTo>
                      <a:pt x="66" y="562"/>
                      <a:pt x="66" y="576"/>
                      <a:pt x="67" y="588"/>
                    </a:cubicBezTo>
                    <a:cubicBezTo>
                      <a:pt x="68" y="601"/>
                      <a:pt x="70" y="614"/>
                      <a:pt x="72" y="627"/>
                    </a:cubicBezTo>
                    <a:cubicBezTo>
                      <a:pt x="74" y="637"/>
                      <a:pt x="76" y="647"/>
                      <a:pt x="78" y="656"/>
                    </a:cubicBezTo>
                    <a:cubicBezTo>
                      <a:pt x="80" y="667"/>
                      <a:pt x="82" y="678"/>
                      <a:pt x="85" y="688"/>
                    </a:cubicBezTo>
                    <a:cubicBezTo>
                      <a:pt x="90" y="702"/>
                      <a:pt x="95" y="716"/>
                      <a:pt x="99" y="729"/>
                    </a:cubicBezTo>
                    <a:cubicBezTo>
                      <a:pt x="100" y="733"/>
                      <a:pt x="101" y="736"/>
                      <a:pt x="102" y="739"/>
                    </a:cubicBezTo>
                    <a:cubicBezTo>
                      <a:pt x="102" y="741"/>
                      <a:pt x="103" y="744"/>
                      <a:pt x="104" y="746"/>
                    </a:cubicBezTo>
                    <a:cubicBezTo>
                      <a:pt x="104" y="746"/>
                      <a:pt x="104" y="745"/>
                      <a:pt x="105" y="745"/>
                    </a:cubicBezTo>
                    <a:cubicBezTo>
                      <a:pt x="105" y="740"/>
                      <a:pt x="106" y="734"/>
                      <a:pt x="106" y="729"/>
                    </a:cubicBezTo>
                    <a:cubicBezTo>
                      <a:pt x="107" y="716"/>
                      <a:pt x="107" y="704"/>
                      <a:pt x="106" y="691"/>
                    </a:cubicBezTo>
                    <a:cubicBezTo>
                      <a:pt x="106" y="682"/>
                      <a:pt x="106" y="674"/>
                      <a:pt x="105" y="665"/>
                    </a:cubicBezTo>
                    <a:cubicBezTo>
                      <a:pt x="105" y="658"/>
                      <a:pt x="104" y="652"/>
                      <a:pt x="104" y="645"/>
                    </a:cubicBezTo>
                    <a:cubicBezTo>
                      <a:pt x="103" y="639"/>
                      <a:pt x="103" y="633"/>
                      <a:pt x="102" y="626"/>
                    </a:cubicBezTo>
                    <a:cubicBezTo>
                      <a:pt x="102" y="619"/>
                      <a:pt x="101" y="612"/>
                      <a:pt x="100" y="604"/>
                    </a:cubicBezTo>
                    <a:cubicBezTo>
                      <a:pt x="100" y="597"/>
                      <a:pt x="99" y="590"/>
                      <a:pt x="98" y="583"/>
                    </a:cubicBezTo>
                    <a:cubicBezTo>
                      <a:pt x="98" y="570"/>
                      <a:pt x="97" y="557"/>
                      <a:pt x="97" y="544"/>
                    </a:cubicBezTo>
                    <a:cubicBezTo>
                      <a:pt x="96" y="530"/>
                      <a:pt x="96" y="517"/>
                      <a:pt x="97" y="503"/>
                    </a:cubicBezTo>
                    <a:cubicBezTo>
                      <a:pt x="97" y="492"/>
                      <a:pt x="99" y="481"/>
                      <a:pt x="100" y="469"/>
                    </a:cubicBezTo>
                    <a:cubicBezTo>
                      <a:pt x="102" y="451"/>
                      <a:pt x="107" y="434"/>
                      <a:pt x="112" y="416"/>
                    </a:cubicBezTo>
                    <a:cubicBezTo>
                      <a:pt x="117" y="400"/>
                      <a:pt x="121" y="385"/>
                      <a:pt x="126" y="369"/>
                    </a:cubicBezTo>
                    <a:cubicBezTo>
                      <a:pt x="128" y="363"/>
                      <a:pt x="131" y="358"/>
                      <a:pt x="133" y="352"/>
                    </a:cubicBezTo>
                    <a:cubicBezTo>
                      <a:pt x="136" y="347"/>
                      <a:pt x="138" y="341"/>
                      <a:pt x="141" y="336"/>
                    </a:cubicBezTo>
                    <a:cubicBezTo>
                      <a:pt x="143" y="331"/>
                      <a:pt x="146" y="327"/>
                      <a:pt x="148" y="322"/>
                    </a:cubicBezTo>
                    <a:cubicBezTo>
                      <a:pt x="149" y="322"/>
                      <a:pt x="149" y="322"/>
                      <a:pt x="149" y="323"/>
                    </a:cubicBezTo>
                    <a:cubicBezTo>
                      <a:pt x="152" y="333"/>
                      <a:pt x="155" y="344"/>
                      <a:pt x="158" y="355"/>
                    </a:cubicBezTo>
                    <a:cubicBezTo>
                      <a:pt x="158" y="355"/>
                      <a:pt x="158" y="356"/>
                      <a:pt x="158" y="356"/>
                    </a:cubicBezTo>
                    <a:cubicBezTo>
                      <a:pt x="152" y="361"/>
                      <a:pt x="148" y="367"/>
                      <a:pt x="144" y="374"/>
                    </a:cubicBezTo>
                    <a:cubicBezTo>
                      <a:pt x="141" y="380"/>
                      <a:pt x="137" y="384"/>
                      <a:pt x="135" y="389"/>
                    </a:cubicBezTo>
                    <a:cubicBezTo>
                      <a:pt x="130" y="400"/>
                      <a:pt x="126" y="410"/>
                      <a:pt x="122" y="420"/>
                    </a:cubicBezTo>
                    <a:cubicBezTo>
                      <a:pt x="121" y="424"/>
                      <a:pt x="120" y="427"/>
                      <a:pt x="119" y="431"/>
                    </a:cubicBezTo>
                    <a:cubicBezTo>
                      <a:pt x="116" y="441"/>
                      <a:pt x="114" y="451"/>
                      <a:pt x="112" y="461"/>
                    </a:cubicBezTo>
                    <a:cubicBezTo>
                      <a:pt x="110" y="471"/>
                      <a:pt x="109" y="480"/>
                      <a:pt x="107" y="490"/>
                    </a:cubicBezTo>
                    <a:cubicBezTo>
                      <a:pt x="105" y="500"/>
                      <a:pt x="104" y="510"/>
                      <a:pt x="104" y="520"/>
                    </a:cubicBezTo>
                    <a:cubicBezTo>
                      <a:pt x="104" y="535"/>
                      <a:pt x="104" y="549"/>
                      <a:pt x="104" y="564"/>
                    </a:cubicBezTo>
                    <a:cubicBezTo>
                      <a:pt x="104" y="571"/>
                      <a:pt x="104" y="579"/>
                      <a:pt x="104" y="587"/>
                    </a:cubicBezTo>
                    <a:cubicBezTo>
                      <a:pt x="104" y="596"/>
                      <a:pt x="104" y="606"/>
                      <a:pt x="104" y="615"/>
                    </a:cubicBezTo>
                    <a:cubicBezTo>
                      <a:pt x="104" y="619"/>
                      <a:pt x="104" y="623"/>
                      <a:pt x="104" y="627"/>
                    </a:cubicBezTo>
                    <a:cubicBezTo>
                      <a:pt x="105" y="637"/>
                      <a:pt x="105" y="646"/>
                      <a:pt x="106" y="656"/>
                    </a:cubicBezTo>
                    <a:cubicBezTo>
                      <a:pt x="107" y="662"/>
                      <a:pt x="108" y="669"/>
                      <a:pt x="109" y="676"/>
                    </a:cubicBezTo>
                    <a:cubicBezTo>
                      <a:pt x="109" y="688"/>
                      <a:pt x="112" y="699"/>
                      <a:pt x="113" y="710"/>
                    </a:cubicBezTo>
                    <a:cubicBezTo>
                      <a:pt x="114" y="722"/>
                      <a:pt x="115" y="734"/>
                      <a:pt x="116" y="746"/>
                    </a:cubicBezTo>
                    <a:cubicBezTo>
                      <a:pt x="116" y="755"/>
                      <a:pt x="118" y="763"/>
                      <a:pt x="121" y="771"/>
                    </a:cubicBezTo>
                    <a:cubicBezTo>
                      <a:pt x="121" y="772"/>
                      <a:pt x="121" y="772"/>
                      <a:pt x="122" y="773"/>
                    </a:cubicBezTo>
                    <a:cubicBezTo>
                      <a:pt x="122" y="773"/>
                      <a:pt x="122" y="773"/>
                      <a:pt x="123" y="774"/>
                    </a:cubicBezTo>
                    <a:cubicBezTo>
                      <a:pt x="123" y="772"/>
                      <a:pt x="123" y="770"/>
                      <a:pt x="123" y="769"/>
                    </a:cubicBezTo>
                    <a:cubicBezTo>
                      <a:pt x="124" y="756"/>
                      <a:pt x="125" y="743"/>
                      <a:pt x="126" y="730"/>
                    </a:cubicBezTo>
                    <a:cubicBezTo>
                      <a:pt x="127" y="718"/>
                      <a:pt x="127" y="707"/>
                      <a:pt x="126" y="695"/>
                    </a:cubicBezTo>
                    <a:cubicBezTo>
                      <a:pt x="126" y="690"/>
                      <a:pt x="126" y="683"/>
                      <a:pt x="126" y="677"/>
                    </a:cubicBezTo>
                    <a:cubicBezTo>
                      <a:pt x="126" y="674"/>
                      <a:pt x="126" y="671"/>
                      <a:pt x="126" y="668"/>
                    </a:cubicBezTo>
                    <a:cubicBezTo>
                      <a:pt x="126" y="668"/>
                      <a:pt x="126" y="668"/>
                      <a:pt x="126" y="668"/>
                    </a:cubicBezTo>
                    <a:cubicBezTo>
                      <a:pt x="126" y="668"/>
                      <a:pt x="126" y="668"/>
                      <a:pt x="126" y="668"/>
                    </a:cubicBezTo>
                    <a:cubicBezTo>
                      <a:pt x="126" y="668"/>
                      <a:pt x="126" y="668"/>
                      <a:pt x="126" y="668"/>
                    </a:cubicBezTo>
                    <a:cubicBezTo>
                      <a:pt x="126" y="668"/>
                      <a:pt x="127" y="669"/>
                      <a:pt x="127" y="670"/>
                    </a:cubicBezTo>
                    <a:cubicBezTo>
                      <a:pt x="129" y="687"/>
                      <a:pt x="132" y="703"/>
                      <a:pt x="134" y="721"/>
                    </a:cubicBezTo>
                    <a:cubicBezTo>
                      <a:pt x="135" y="735"/>
                      <a:pt x="138" y="749"/>
                      <a:pt x="141" y="763"/>
                    </a:cubicBezTo>
                    <a:cubicBezTo>
                      <a:pt x="144" y="778"/>
                      <a:pt x="148" y="793"/>
                      <a:pt x="151" y="808"/>
                    </a:cubicBezTo>
                    <a:cubicBezTo>
                      <a:pt x="153" y="818"/>
                      <a:pt x="155" y="828"/>
                      <a:pt x="157" y="838"/>
                    </a:cubicBezTo>
                    <a:cubicBezTo>
                      <a:pt x="158" y="841"/>
                      <a:pt x="158" y="843"/>
                      <a:pt x="159" y="846"/>
                    </a:cubicBezTo>
                    <a:cubicBezTo>
                      <a:pt x="160" y="846"/>
                      <a:pt x="160" y="847"/>
                      <a:pt x="161" y="848"/>
                    </a:cubicBezTo>
                    <a:cubicBezTo>
                      <a:pt x="161" y="847"/>
                      <a:pt x="162" y="846"/>
                      <a:pt x="162" y="845"/>
                    </a:cubicBezTo>
                    <a:cubicBezTo>
                      <a:pt x="163" y="841"/>
                      <a:pt x="163" y="837"/>
                      <a:pt x="163" y="833"/>
                    </a:cubicBezTo>
                    <a:cubicBezTo>
                      <a:pt x="163" y="816"/>
                      <a:pt x="163" y="799"/>
                      <a:pt x="161" y="782"/>
                    </a:cubicBezTo>
                    <a:cubicBezTo>
                      <a:pt x="160" y="772"/>
                      <a:pt x="159" y="761"/>
                      <a:pt x="158" y="750"/>
                    </a:cubicBezTo>
                    <a:cubicBezTo>
                      <a:pt x="156" y="737"/>
                      <a:pt x="157" y="724"/>
                      <a:pt x="157" y="711"/>
                    </a:cubicBezTo>
                    <a:cubicBezTo>
                      <a:pt x="157" y="700"/>
                      <a:pt x="156" y="690"/>
                      <a:pt x="157" y="680"/>
                    </a:cubicBezTo>
                    <a:cubicBezTo>
                      <a:pt x="157" y="670"/>
                      <a:pt x="157" y="659"/>
                      <a:pt x="157" y="649"/>
                    </a:cubicBezTo>
                    <a:cubicBezTo>
                      <a:pt x="158" y="639"/>
                      <a:pt x="158" y="629"/>
                      <a:pt x="159" y="620"/>
                    </a:cubicBezTo>
                    <a:cubicBezTo>
                      <a:pt x="160" y="599"/>
                      <a:pt x="163" y="580"/>
                      <a:pt x="165" y="560"/>
                    </a:cubicBezTo>
                    <a:cubicBezTo>
                      <a:pt x="167" y="545"/>
                      <a:pt x="170" y="531"/>
                      <a:pt x="174" y="517"/>
                    </a:cubicBezTo>
                    <a:cubicBezTo>
                      <a:pt x="177" y="506"/>
                      <a:pt x="180" y="495"/>
                      <a:pt x="184" y="485"/>
                    </a:cubicBezTo>
                    <a:cubicBezTo>
                      <a:pt x="187" y="477"/>
                      <a:pt x="189" y="469"/>
                      <a:pt x="192" y="460"/>
                    </a:cubicBezTo>
                    <a:cubicBezTo>
                      <a:pt x="193" y="460"/>
                      <a:pt x="193" y="459"/>
                      <a:pt x="193" y="458"/>
                    </a:cubicBezTo>
                    <a:cubicBezTo>
                      <a:pt x="194" y="459"/>
                      <a:pt x="195" y="460"/>
                      <a:pt x="195" y="461"/>
                    </a:cubicBezTo>
                    <a:cubicBezTo>
                      <a:pt x="198" y="470"/>
                      <a:pt x="202" y="479"/>
                      <a:pt x="205" y="487"/>
                    </a:cubicBezTo>
                    <a:cubicBezTo>
                      <a:pt x="206" y="490"/>
                      <a:pt x="206" y="491"/>
                      <a:pt x="205" y="493"/>
                    </a:cubicBezTo>
                    <a:cubicBezTo>
                      <a:pt x="199" y="501"/>
                      <a:pt x="192" y="509"/>
                      <a:pt x="188" y="519"/>
                    </a:cubicBezTo>
                    <a:cubicBezTo>
                      <a:pt x="186" y="523"/>
                      <a:pt x="185" y="526"/>
                      <a:pt x="184" y="530"/>
                    </a:cubicBezTo>
                    <a:cubicBezTo>
                      <a:pt x="180" y="543"/>
                      <a:pt x="177" y="556"/>
                      <a:pt x="174" y="570"/>
                    </a:cubicBezTo>
                    <a:cubicBezTo>
                      <a:pt x="170" y="588"/>
                      <a:pt x="171" y="607"/>
                      <a:pt x="168" y="626"/>
                    </a:cubicBezTo>
                    <a:cubicBezTo>
                      <a:pt x="166" y="644"/>
                      <a:pt x="167" y="662"/>
                      <a:pt x="168" y="680"/>
                    </a:cubicBezTo>
                    <a:cubicBezTo>
                      <a:pt x="169" y="700"/>
                      <a:pt x="170" y="720"/>
                      <a:pt x="171" y="740"/>
                    </a:cubicBezTo>
                    <a:cubicBezTo>
                      <a:pt x="172" y="750"/>
                      <a:pt x="174" y="761"/>
                      <a:pt x="176" y="771"/>
                    </a:cubicBezTo>
                    <a:cubicBezTo>
                      <a:pt x="178" y="783"/>
                      <a:pt x="180" y="795"/>
                      <a:pt x="181" y="807"/>
                    </a:cubicBezTo>
                    <a:cubicBezTo>
                      <a:pt x="182" y="831"/>
                      <a:pt x="187" y="854"/>
                      <a:pt x="195" y="877"/>
                    </a:cubicBezTo>
                    <a:cubicBezTo>
                      <a:pt x="200" y="892"/>
                      <a:pt x="205" y="907"/>
                      <a:pt x="209" y="923"/>
                    </a:cubicBezTo>
                    <a:cubicBezTo>
                      <a:pt x="210" y="924"/>
                      <a:pt x="211" y="925"/>
                      <a:pt x="211" y="927"/>
                    </a:cubicBezTo>
                    <a:cubicBezTo>
                      <a:pt x="212" y="926"/>
                      <a:pt x="212" y="926"/>
                      <a:pt x="212" y="926"/>
                    </a:cubicBezTo>
                    <a:cubicBezTo>
                      <a:pt x="212" y="925"/>
                      <a:pt x="213" y="923"/>
                      <a:pt x="213" y="922"/>
                    </a:cubicBezTo>
                    <a:cubicBezTo>
                      <a:pt x="211" y="906"/>
                      <a:pt x="209" y="890"/>
                      <a:pt x="207" y="874"/>
                    </a:cubicBezTo>
                    <a:cubicBezTo>
                      <a:pt x="204" y="854"/>
                      <a:pt x="200" y="834"/>
                      <a:pt x="198" y="814"/>
                    </a:cubicBezTo>
                    <a:cubicBezTo>
                      <a:pt x="194" y="789"/>
                      <a:pt x="192" y="763"/>
                      <a:pt x="193" y="737"/>
                    </a:cubicBezTo>
                    <a:cubicBezTo>
                      <a:pt x="193" y="733"/>
                      <a:pt x="193" y="729"/>
                      <a:pt x="194" y="725"/>
                    </a:cubicBezTo>
                    <a:cubicBezTo>
                      <a:pt x="194" y="725"/>
                      <a:pt x="194" y="725"/>
                      <a:pt x="194" y="724"/>
                    </a:cubicBezTo>
                    <a:cubicBezTo>
                      <a:pt x="193" y="723"/>
                      <a:pt x="193" y="721"/>
                      <a:pt x="193" y="720"/>
                    </a:cubicBezTo>
                    <a:cubicBezTo>
                      <a:pt x="193" y="718"/>
                      <a:pt x="193" y="716"/>
                      <a:pt x="193" y="714"/>
                    </a:cubicBezTo>
                    <a:cubicBezTo>
                      <a:pt x="193" y="714"/>
                      <a:pt x="193" y="714"/>
                      <a:pt x="193" y="714"/>
                    </a:cubicBezTo>
                    <a:cubicBezTo>
                      <a:pt x="193" y="714"/>
                      <a:pt x="194" y="714"/>
                      <a:pt x="194" y="714"/>
                    </a:cubicBezTo>
                    <a:cubicBezTo>
                      <a:pt x="193" y="716"/>
                      <a:pt x="193" y="718"/>
                      <a:pt x="193" y="720"/>
                    </a:cubicBezTo>
                    <a:cubicBezTo>
                      <a:pt x="193" y="721"/>
                      <a:pt x="194" y="723"/>
                      <a:pt x="194" y="724"/>
                    </a:cubicBezTo>
                    <a:cubicBezTo>
                      <a:pt x="194" y="725"/>
                      <a:pt x="194" y="725"/>
                      <a:pt x="194" y="725"/>
                    </a:cubicBezTo>
                    <a:cubicBezTo>
                      <a:pt x="194" y="730"/>
                      <a:pt x="194" y="734"/>
                      <a:pt x="194" y="739"/>
                    </a:cubicBezTo>
                    <a:cubicBezTo>
                      <a:pt x="195" y="753"/>
                      <a:pt x="197" y="767"/>
                      <a:pt x="198" y="781"/>
                    </a:cubicBezTo>
                    <a:cubicBezTo>
                      <a:pt x="199" y="793"/>
                      <a:pt x="201" y="805"/>
                      <a:pt x="203" y="817"/>
                    </a:cubicBezTo>
                    <a:cubicBezTo>
                      <a:pt x="204" y="826"/>
                      <a:pt x="206" y="835"/>
                      <a:pt x="207" y="845"/>
                    </a:cubicBezTo>
                    <a:cubicBezTo>
                      <a:pt x="208" y="856"/>
                      <a:pt x="210" y="868"/>
                      <a:pt x="211" y="880"/>
                    </a:cubicBezTo>
                    <a:cubicBezTo>
                      <a:pt x="211" y="883"/>
                      <a:pt x="211" y="885"/>
                      <a:pt x="212" y="887"/>
                    </a:cubicBezTo>
                    <a:cubicBezTo>
                      <a:pt x="214" y="899"/>
                      <a:pt x="216" y="910"/>
                      <a:pt x="221" y="920"/>
                    </a:cubicBezTo>
                    <a:cubicBezTo>
                      <a:pt x="224" y="928"/>
                      <a:pt x="226" y="938"/>
                      <a:pt x="231" y="945"/>
                    </a:cubicBezTo>
                    <a:cubicBezTo>
                      <a:pt x="232" y="947"/>
                      <a:pt x="232" y="949"/>
                      <a:pt x="234" y="950"/>
                    </a:cubicBezTo>
                    <a:cubicBezTo>
                      <a:pt x="234" y="950"/>
                      <a:pt x="234" y="949"/>
                      <a:pt x="234" y="948"/>
                    </a:cubicBezTo>
                    <a:cubicBezTo>
                      <a:pt x="232" y="941"/>
                      <a:pt x="232" y="932"/>
                      <a:pt x="231" y="924"/>
                    </a:cubicBezTo>
                    <a:cubicBezTo>
                      <a:pt x="231" y="914"/>
                      <a:pt x="230" y="904"/>
                      <a:pt x="229" y="894"/>
                    </a:cubicBezTo>
                    <a:cubicBezTo>
                      <a:pt x="228" y="882"/>
                      <a:pt x="227" y="870"/>
                      <a:pt x="228" y="857"/>
                    </a:cubicBezTo>
                    <a:cubicBezTo>
                      <a:pt x="228" y="845"/>
                      <a:pt x="228" y="833"/>
                      <a:pt x="227" y="821"/>
                    </a:cubicBezTo>
                    <a:cubicBezTo>
                      <a:pt x="226" y="808"/>
                      <a:pt x="224" y="794"/>
                      <a:pt x="225" y="781"/>
                    </a:cubicBezTo>
                    <a:cubicBezTo>
                      <a:pt x="225" y="767"/>
                      <a:pt x="227" y="753"/>
                      <a:pt x="227" y="739"/>
                    </a:cubicBezTo>
                    <a:cubicBezTo>
                      <a:pt x="227" y="739"/>
                      <a:pt x="227" y="739"/>
                      <a:pt x="227" y="739"/>
                    </a:cubicBezTo>
                    <a:cubicBezTo>
                      <a:pt x="227" y="739"/>
                      <a:pt x="227" y="739"/>
                      <a:pt x="227" y="739"/>
                    </a:cubicBezTo>
                    <a:cubicBezTo>
                      <a:pt x="227" y="738"/>
                      <a:pt x="227" y="738"/>
                      <a:pt x="227" y="737"/>
                    </a:cubicBezTo>
                    <a:cubicBezTo>
                      <a:pt x="227" y="737"/>
                      <a:pt x="228" y="737"/>
                      <a:pt x="228" y="737"/>
                    </a:cubicBezTo>
                    <a:cubicBezTo>
                      <a:pt x="228" y="738"/>
                      <a:pt x="227" y="738"/>
                      <a:pt x="227" y="739"/>
                    </a:cubicBezTo>
                    <a:cubicBezTo>
                      <a:pt x="227" y="739"/>
                      <a:pt x="227" y="739"/>
                      <a:pt x="227" y="739"/>
                    </a:cubicBezTo>
                    <a:cubicBezTo>
                      <a:pt x="227" y="739"/>
                      <a:pt x="227" y="739"/>
                      <a:pt x="227" y="739"/>
                    </a:cubicBezTo>
                    <a:cubicBezTo>
                      <a:pt x="228" y="744"/>
                      <a:pt x="228" y="748"/>
                      <a:pt x="228" y="752"/>
                    </a:cubicBezTo>
                    <a:cubicBezTo>
                      <a:pt x="228" y="771"/>
                      <a:pt x="230" y="790"/>
                      <a:pt x="233" y="808"/>
                    </a:cubicBezTo>
                    <a:cubicBezTo>
                      <a:pt x="235" y="825"/>
                      <a:pt x="238" y="842"/>
                      <a:pt x="240" y="858"/>
                    </a:cubicBezTo>
                    <a:cubicBezTo>
                      <a:pt x="242" y="874"/>
                      <a:pt x="243" y="890"/>
                      <a:pt x="245" y="905"/>
                    </a:cubicBezTo>
                    <a:cubicBezTo>
                      <a:pt x="246" y="916"/>
                      <a:pt x="248" y="927"/>
                      <a:pt x="250" y="937"/>
                    </a:cubicBezTo>
                    <a:cubicBezTo>
                      <a:pt x="252" y="954"/>
                      <a:pt x="256" y="969"/>
                      <a:pt x="260" y="984"/>
                    </a:cubicBezTo>
                    <a:cubicBezTo>
                      <a:pt x="264" y="998"/>
                      <a:pt x="269" y="1012"/>
                      <a:pt x="273" y="1026"/>
                    </a:cubicBezTo>
                    <a:cubicBezTo>
                      <a:pt x="274" y="1027"/>
                      <a:pt x="274" y="1028"/>
                      <a:pt x="275" y="1030"/>
                    </a:cubicBezTo>
                    <a:cubicBezTo>
                      <a:pt x="276" y="1029"/>
                      <a:pt x="276" y="1028"/>
                      <a:pt x="276" y="1027"/>
                    </a:cubicBezTo>
                    <a:cubicBezTo>
                      <a:pt x="276" y="1024"/>
                      <a:pt x="276" y="1022"/>
                      <a:pt x="276" y="1019"/>
                    </a:cubicBezTo>
                    <a:cubicBezTo>
                      <a:pt x="272" y="1004"/>
                      <a:pt x="271" y="989"/>
                      <a:pt x="269" y="974"/>
                    </a:cubicBezTo>
                    <a:cubicBezTo>
                      <a:pt x="268" y="966"/>
                      <a:pt x="266" y="958"/>
                      <a:pt x="265" y="950"/>
                    </a:cubicBezTo>
                    <a:cubicBezTo>
                      <a:pt x="264" y="941"/>
                      <a:pt x="263" y="932"/>
                      <a:pt x="263" y="924"/>
                    </a:cubicBezTo>
                    <a:cubicBezTo>
                      <a:pt x="263" y="911"/>
                      <a:pt x="263" y="898"/>
                      <a:pt x="263" y="885"/>
                    </a:cubicBezTo>
                    <a:cubicBezTo>
                      <a:pt x="263" y="871"/>
                      <a:pt x="264" y="857"/>
                      <a:pt x="264" y="843"/>
                    </a:cubicBezTo>
                    <a:cubicBezTo>
                      <a:pt x="264" y="832"/>
                      <a:pt x="263" y="822"/>
                      <a:pt x="263" y="811"/>
                    </a:cubicBezTo>
                    <a:cubicBezTo>
                      <a:pt x="263" y="799"/>
                      <a:pt x="264" y="787"/>
                      <a:pt x="265" y="775"/>
                    </a:cubicBezTo>
                    <a:cubicBezTo>
                      <a:pt x="265" y="764"/>
                      <a:pt x="265" y="752"/>
                      <a:pt x="266" y="741"/>
                    </a:cubicBezTo>
                    <a:cubicBezTo>
                      <a:pt x="266" y="730"/>
                      <a:pt x="267" y="719"/>
                      <a:pt x="267" y="708"/>
                    </a:cubicBezTo>
                    <a:cubicBezTo>
                      <a:pt x="268" y="696"/>
                      <a:pt x="268" y="684"/>
                      <a:pt x="268" y="671"/>
                    </a:cubicBezTo>
                    <a:cubicBezTo>
                      <a:pt x="269" y="656"/>
                      <a:pt x="269" y="642"/>
                      <a:pt x="270" y="627"/>
                    </a:cubicBezTo>
                    <a:cubicBezTo>
                      <a:pt x="270" y="626"/>
                      <a:pt x="270" y="624"/>
                      <a:pt x="271" y="623"/>
                    </a:cubicBezTo>
                    <a:cubicBezTo>
                      <a:pt x="271" y="623"/>
                      <a:pt x="271" y="624"/>
                      <a:pt x="272" y="624"/>
                    </a:cubicBezTo>
                    <a:cubicBezTo>
                      <a:pt x="277" y="634"/>
                      <a:pt x="283" y="644"/>
                      <a:pt x="289" y="654"/>
                    </a:cubicBezTo>
                    <a:cubicBezTo>
                      <a:pt x="290" y="657"/>
                      <a:pt x="290" y="659"/>
                      <a:pt x="289" y="661"/>
                    </a:cubicBezTo>
                    <a:cubicBezTo>
                      <a:pt x="287" y="670"/>
                      <a:pt x="285" y="679"/>
                      <a:pt x="283" y="688"/>
                    </a:cubicBezTo>
                    <a:cubicBezTo>
                      <a:pt x="281" y="697"/>
                      <a:pt x="280" y="706"/>
                      <a:pt x="278" y="715"/>
                    </a:cubicBezTo>
                    <a:cubicBezTo>
                      <a:pt x="275" y="736"/>
                      <a:pt x="273" y="757"/>
                      <a:pt x="273" y="778"/>
                    </a:cubicBezTo>
                    <a:cubicBezTo>
                      <a:pt x="272" y="787"/>
                      <a:pt x="273" y="797"/>
                      <a:pt x="273" y="806"/>
                    </a:cubicBezTo>
                    <a:cubicBezTo>
                      <a:pt x="272" y="813"/>
                      <a:pt x="272" y="821"/>
                      <a:pt x="272" y="828"/>
                    </a:cubicBezTo>
                    <a:cubicBezTo>
                      <a:pt x="272" y="837"/>
                      <a:pt x="273" y="846"/>
                      <a:pt x="273" y="855"/>
                    </a:cubicBezTo>
                    <a:cubicBezTo>
                      <a:pt x="273" y="874"/>
                      <a:pt x="274" y="892"/>
                      <a:pt x="276" y="911"/>
                    </a:cubicBezTo>
                    <a:cubicBezTo>
                      <a:pt x="278" y="929"/>
                      <a:pt x="282" y="948"/>
                      <a:pt x="286" y="966"/>
                    </a:cubicBezTo>
                    <a:cubicBezTo>
                      <a:pt x="288" y="974"/>
                      <a:pt x="291" y="982"/>
                      <a:pt x="294" y="990"/>
                    </a:cubicBezTo>
                    <a:cubicBezTo>
                      <a:pt x="298" y="1002"/>
                      <a:pt x="301" y="1014"/>
                      <a:pt x="305" y="1026"/>
                    </a:cubicBezTo>
                    <a:cubicBezTo>
                      <a:pt x="311" y="1042"/>
                      <a:pt x="318" y="1057"/>
                      <a:pt x="325" y="1073"/>
                    </a:cubicBezTo>
                    <a:cubicBezTo>
                      <a:pt x="326" y="1074"/>
                      <a:pt x="326" y="1077"/>
                      <a:pt x="329" y="1076"/>
                    </a:cubicBezTo>
                    <a:cubicBezTo>
                      <a:pt x="329" y="1075"/>
                      <a:pt x="329" y="1074"/>
                      <a:pt x="328" y="1072"/>
                    </a:cubicBezTo>
                    <a:cubicBezTo>
                      <a:pt x="326" y="1066"/>
                      <a:pt x="324" y="1060"/>
                      <a:pt x="322" y="1054"/>
                    </a:cubicBezTo>
                    <a:cubicBezTo>
                      <a:pt x="318" y="1039"/>
                      <a:pt x="314" y="1025"/>
                      <a:pt x="311" y="1011"/>
                    </a:cubicBezTo>
                    <a:cubicBezTo>
                      <a:pt x="308" y="1000"/>
                      <a:pt x="306" y="988"/>
                      <a:pt x="305" y="977"/>
                    </a:cubicBezTo>
                    <a:cubicBezTo>
                      <a:pt x="304" y="965"/>
                      <a:pt x="303" y="953"/>
                      <a:pt x="302" y="941"/>
                    </a:cubicBezTo>
                    <a:cubicBezTo>
                      <a:pt x="302" y="940"/>
                      <a:pt x="302" y="938"/>
                      <a:pt x="303" y="937"/>
                    </a:cubicBezTo>
                    <a:cubicBezTo>
                      <a:pt x="303" y="937"/>
                      <a:pt x="303" y="937"/>
                      <a:pt x="303" y="937"/>
                    </a:cubicBezTo>
                    <a:cubicBezTo>
                      <a:pt x="303" y="937"/>
                      <a:pt x="303" y="937"/>
                      <a:pt x="303" y="937"/>
                    </a:cubicBezTo>
                    <a:cubicBezTo>
                      <a:pt x="303" y="937"/>
                      <a:pt x="303" y="937"/>
                      <a:pt x="303" y="937"/>
                    </a:cubicBezTo>
                    <a:cubicBezTo>
                      <a:pt x="304" y="946"/>
                      <a:pt x="306" y="954"/>
                      <a:pt x="308" y="963"/>
                    </a:cubicBezTo>
                    <a:cubicBezTo>
                      <a:pt x="308" y="964"/>
                      <a:pt x="309" y="966"/>
                      <a:pt x="309" y="968"/>
                    </a:cubicBezTo>
                    <a:cubicBezTo>
                      <a:pt x="312" y="980"/>
                      <a:pt x="315" y="992"/>
                      <a:pt x="318" y="1004"/>
                    </a:cubicBezTo>
                    <a:cubicBezTo>
                      <a:pt x="322" y="1021"/>
                      <a:pt x="328" y="1038"/>
                      <a:pt x="334" y="1054"/>
                    </a:cubicBezTo>
                    <a:cubicBezTo>
                      <a:pt x="337" y="1062"/>
                      <a:pt x="339" y="1070"/>
                      <a:pt x="341" y="1078"/>
                    </a:cubicBezTo>
                    <a:cubicBezTo>
                      <a:pt x="342" y="1081"/>
                      <a:pt x="343" y="1083"/>
                      <a:pt x="344" y="1085"/>
                    </a:cubicBezTo>
                    <a:cubicBezTo>
                      <a:pt x="344" y="1085"/>
                      <a:pt x="344" y="1085"/>
                      <a:pt x="345" y="1084"/>
                    </a:cubicBezTo>
                    <a:cubicBezTo>
                      <a:pt x="345" y="1083"/>
                      <a:pt x="345" y="1081"/>
                      <a:pt x="345" y="1080"/>
                    </a:cubicBezTo>
                    <a:cubicBezTo>
                      <a:pt x="344" y="1071"/>
                      <a:pt x="343" y="1063"/>
                      <a:pt x="342" y="1054"/>
                    </a:cubicBezTo>
                    <a:cubicBezTo>
                      <a:pt x="341" y="1043"/>
                      <a:pt x="339" y="1031"/>
                      <a:pt x="338" y="1019"/>
                    </a:cubicBezTo>
                    <a:cubicBezTo>
                      <a:pt x="337" y="1013"/>
                      <a:pt x="336" y="1008"/>
                      <a:pt x="335" y="1002"/>
                    </a:cubicBezTo>
                    <a:cubicBezTo>
                      <a:pt x="334" y="989"/>
                      <a:pt x="333" y="977"/>
                      <a:pt x="332" y="964"/>
                    </a:cubicBezTo>
                    <a:cubicBezTo>
                      <a:pt x="331" y="953"/>
                      <a:pt x="330" y="941"/>
                      <a:pt x="330" y="930"/>
                    </a:cubicBezTo>
                    <a:cubicBezTo>
                      <a:pt x="330" y="919"/>
                      <a:pt x="329" y="908"/>
                      <a:pt x="329" y="896"/>
                    </a:cubicBezTo>
                    <a:cubicBezTo>
                      <a:pt x="330" y="880"/>
                      <a:pt x="330" y="863"/>
                      <a:pt x="330" y="847"/>
                    </a:cubicBezTo>
                    <a:cubicBezTo>
                      <a:pt x="331" y="834"/>
                      <a:pt x="330" y="821"/>
                      <a:pt x="330" y="809"/>
                    </a:cubicBezTo>
                    <a:cubicBezTo>
                      <a:pt x="329" y="788"/>
                      <a:pt x="329" y="768"/>
                      <a:pt x="330" y="747"/>
                    </a:cubicBezTo>
                    <a:cubicBezTo>
                      <a:pt x="330" y="742"/>
                      <a:pt x="330" y="736"/>
                      <a:pt x="331" y="730"/>
                    </a:cubicBezTo>
                    <a:cubicBezTo>
                      <a:pt x="331" y="730"/>
                      <a:pt x="331" y="730"/>
                      <a:pt x="331" y="730"/>
                    </a:cubicBezTo>
                    <a:cubicBezTo>
                      <a:pt x="331" y="730"/>
                      <a:pt x="331" y="730"/>
                      <a:pt x="331" y="730"/>
                    </a:cubicBezTo>
                    <a:cubicBezTo>
                      <a:pt x="331" y="730"/>
                      <a:pt x="331" y="730"/>
                      <a:pt x="331" y="730"/>
                    </a:cubicBezTo>
                    <a:cubicBezTo>
                      <a:pt x="336" y="739"/>
                      <a:pt x="341" y="748"/>
                      <a:pt x="346" y="757"/>
                    </a:cubicBezTo>
                    <a:cubicBezTo>
                      <a:pt x="347" y="758"/>
                      <a:pt x="347" y="760"/>
                      <a:pt x="347" y="761"/>
                    </a:cubicBezTo>
                    <a:cubicBezTo>
                      <a:pt x="346" y="766"/>
                      <a:pt x="345" y="770"/>
                      <a:pt x="345" y="774"/>
                    </a:cubicBezTo>
                    <a:cubicBezTo>
                      <a:pt x="344" y="778"/>
                      <a:pt x="343" y="782"/>
                      <a:pt x="342" y="786"/>
                    </a:cubicBezTo>
                    <a:cubicBezTo>
                      <a:pt x="339" y="809"/>
                      <a:pt x="340" y="832"/>
                      <a:pt x="341" y="854"/>
                    </a:cubicBezTo>
                    <a:cubicBezTo>
                      <a:pt x="341" y="862"/>
                      <a:pt x="342" y="870"/>
                      <a:pt x="342" y="878"/>
                    </a:cubicBezTo>
                    <a:cubicBezTo>
                      <a:pt x="343" y="892"/>
                      <a:pt x="345" y="905"/>
                      <a:pt x="346" y="919"/>
                    </a:cubicBezTo>
                    <a:cubicBezTo>
                      <a:pt x="347" y="928"/>
                      <a:pt x="348" y="937"/>
                      <a:pt x="349" y="946"/>
                    </a:cubicBezTo>
                    <a:cubicBezTo>
                      <a:pt x="350" y="955"/>
                      <a:pt x="352" y="964"/>
                      <a:pt x="354" y="973"/>
                    </a:cubicBezTo>
                    <a:cubicBezTo>
                      <a:pt x="359" y="995"/>
                      <a:pt x="366" y="1016"/>
                      <a:pt x="373" y="1037"/>
                    </a:cubicBezTo>
                    <a:cubicBezTo>
                      <a:pt x="377" y="1046"/>
                      <a:pt x="381" y="1054"/>
                      <a:pt x="385" y="1063"/>
                    </a:cubicBezTo>
                    <a:cubicBezTo>
                      <a:pt x="390" y="1073"/>
                      <a:pt x="395" y="1083"/>
                      <a:pt x="401" y="1093"/>
                    </a:cubicBezTo>
                    <a:cubicBezTo>
                      <a:pt x="402" y="1094"/>
                      <a:pt x="402" y="1095"/>
                      <a:pt x="403" y="1096"/>
                    </a:cubicBezTo>
                    <a:cubicBezTo>
                      <a:pt x="403" y="1096"/>
                      <a:pt x="404" y="1096"/>
                      <a:pt x="404" y="1096"/>
                    </a:cubicBezTo>
                    <a:cubicBezTo>
                      <a:pt x="404" y="1094"/>
                      <a:pt x="404" y="1093"/>
                      <a:pt x="403" y="1092"/>
                    </a:cubicBezTo>
                    <a:cubicBezTo>
                      <a:pt x="396" y="1071"/>
                      <a:pt x="393" y="1049"/>
                      <a:pt x="391" y="1027"/>
                    </a:cubicBezTo>
                    <a:cubicBezTo>
                      <a:pt x="390" y="1020"/>
                      <a:pt x="390" y="1014"/>
                      <a:pt x="389" y="1008"/>
                    </a:cubicBezTo>
                    <a:cubicBezTo>
                      <a:pt x="389" y="1008"/>
                      <a:pt x="389" y="1008"/>
                      <a:pt x="389" y="1008"/>
                    </a:cubicBezTo>
                    <a:cubicBezTo>
                      <a:pt x="389" y="1008"/>
                      <a:pt x="389" y="1008"/>
                      <a:pt x="389" y="1008"/>
                    </a:cubicBezTo>
                    <a:cubicBezTo>
                      <a:pt x="389" y="1008"/>
                      <a:pt x="389" y="1008"/>
                      <a:pt x="389" y="1008"/>
                    </a:cubicBezTo>
                    <a:cubicBezTo>
                      <a:pt x="392" y="1016"/>
                      <a:pt x="394" y="1024"/>
                      <a:pt x="397" y="1032"/>
                    </a:cubicBezTo>
                    <a:cubicBezTo>
                      <a:pt x="402" y="1048"/>
                      <a:pt x="408" y="1063"/>
                      <a:pt x="417" y="1077"/>
                    </a:cubicBezTo>
                    <a:cubicBezTo>
                      <a:pt x="424" y="1089"/>
                      <a:pt x="431" y="1101"/>
                      <a:pt x="438" y="1112"/>
                    </a:cubicBezTo>
                    <a:cubicBezTo>
                      <a:pt x="444" y="1122"/>
                      <a:pt x="450" y="1132"/>
                      <a:pt x="457" y="1141"/>
                    </a:cubicBezTo>
                    <a:cubicBezTo>
                      <a:pt x="457" y="1142"/>
                      <a:pt x="457" y="1142"/>
                      <a:pt x="458" y="1143"/>
                    </a:cubicBezTo>
                    <a:cubicBezTo>
                      <a:pt x="458" y="1141"/>
                      <a:pt x="459" y="1139"/>
                      <a:pt x="459" y="1138"/>
                    </a:cubicBezTo>
                    <a:cubicBezTo>
                      <a:pt x="458" y="1135"/>
                      <a:pt x="457" y="1132"/>
                      <a:pt x="456" y="1128"/>
                    </a:cubicBezTo>
                    <a:cubicBezTo>
                      <a:pt x="451" y="1111"/>
                      <a:pt x="444" y="1095"/>
                      <a:pt x="437" y="1079"/>
                    </a:cubicBezTo>
                    <a:cubicBezTo>
                      <a:pt x="432" y="1069"/>
                      <a:pt x="429" y="1058"/>
                      <a:pt x="426" y="1047"/>
                    </a:cubicBezTo>
                    <a:cubicBezTo>
                      <a:pt x="423" y="1038"/>
                      <a:pt x="421" y="1028"/>
                      <a:pt x="419" y="1018"/>
                    </a:cubicBezTo>
                    <a:cubicBezTo>
                      <a:pt x="416" y="1007"/>
                      <a:pt x="416" y="995"/>
                      <a:pt x="416" y="982"/>
                    </a:cubicBezTo>
                    <a:cubicBezTo>
                      <a:pt x="416" y="982"/>
                      <a:pt x="416" y="982"/>
                      <a:pt x="416" y="982"/>
                    </a:cubicBezTo>
                    <a:cubicBezTo>
                      <a:pt x="416" y="982"/>
                      <a:pt x="416" y="982"/>
                      <a:pt x="416" y="982"/>
                    </a:cubicBezTo>
                    <a:cubicBezTo>
                      <a:pt x="416" y="982"/>
                      <a:pt x="416" y="982"/>
                      <a:pt x="416" y="982"/>
                    </a:cubicBezTo>
                    <a:cubicBezTo>
                      <a:pt x="416" y="982"/>
                      <a:pt x="416" y="982"/>
                      <a:pt x="416" y="982"/>
                    </a:cubicBezTo>
                    <a:cubicBezTo>
                      <a:pt x="417" y="988"/>
                      <a:pt x="418" y="995"/>
                      <a:pt x="420" y="1001"/>
                    </a:cubicBezTo>
                    <a:cubicBezTo>
                      <a:pt x="422" y="1010"/>
                      <a:pt x="425" y="1019"/>
                      <a:pt x="428" y="1028"/>
                    </a:cubicBezTo>
                    <a:cubicBezTo>
                      <a:pt x="430" y="1037"/>
                      <a:pt x="433" y="1045"/>
                      <a:pt x="436" y="1054"/>
                    </a:cubicBezTo>
                    <a:cubicBezTo>
                      <a:pt x="440" y="1065"/>
                      <a:pt x="445" y="1076"/>
                      <a:pt x="451" y="1086"/>
                    </a:cubicBezTo>
                    <a:cubicBezTo>
                      <a:pt x="457" y="1097"/>
                      <a:pt x="463" y="1108"/>
                      <a:pt x="469" y="1119"/>
                    </a:cubicBezTo>
                    <a:cubicBezTo>
                      <a:pt x="470" y="1120"/>
                      <a:pt x="471" y="1121"/>
                      <a:pt x="472" y="1122"/>
                    </a:cubicBezTo>
                    <a:cubicBezTo>
                      <a:pt x="474" y="1126"/>
                      <a:pt x="477" y="1129"/>
                      <a:pt x="479" y="1132"/>
                    </a:cubicBezTo>
                    <a:cubicBezTo>
                      <a:pt x="480" y="1133"/>
                      <a:pt x="481" y="1134"/>
                      <a:pt x="482" y="1135"/>
                    </a:cubicBezTo>
                    <a:cubicBezTo>
                      <a:pt x="484" y="1134"/>
                      <a:pt x="483" y="1132"/>
                      <a:pt x="483" y="1131"/>
                    </a:cubicBezTo>
                    <a:cubicBezTo>
                      <a:pt x="477" y="1109"/>
                      <a:pt x="471" y="1088"/>
                      <a:pt x="465" y="1067"/>
                    </a:cubicBezTo>
                    <a:cubicBezTo>
                      <a:pt x="462" y="1054"/>
                      <a:pt x="458" y="1042"/>
                      <a:pt x="454" y="1030"/>
                    </a:cubicBezTo>
                    <a:cubicBezTo>
                      <a:pt x="453" y="1028"/>
                      <a:pt x="453" y="1027"/>
                      <a:pt x="452" y="1025"/>
                    </a:cubicBezTo>
                    <a:cubicBezTo>
                      <a:pt x="450" y="1016"/>
                      <a:pt x="447" y="1006"/>
                      <a:pt x="445" y="997"/>
                    </a:cubicBezTo>
                    <a:cubicBezTo>
                      <a:pt x="444" y="994"/>
                      <a:pt x="444" y="991"/>
                      <a:pt x="443" y="988"/>
                    </a:cubicBezTo>
                    <a:cubicBezTo>
                      <a:pt x="442" y="984"/>
                      <a:pt x="441" y="979"/>
                      <a:pt x="441" y="974"/>
                    </a:cubicBezTo>
                    <a:cubicBezTo>
                      <a:pt x="440" y="972"/>
                      <a:pt x="440" y="970"/>
                      <a:pt x="440" y="968"/>
                    </a:cubicBezTo>
                    <a:cubicBezTo>
                      <a:pt x="440" y="967"/>
                      <a:pt x="440" y="966"/>
                      <a:pt x="440" y="965"/>
                    </a:cubicBezTo>
                    <a:cubicBezTo>
                      <a:pt x="440" y="965"/>
                      <a:pt x="440" y="965"/>
                      <a:pt x="440" y="965"/>
                    </a:cubicBezTo>
                    <a:cubicBezTo>
                      <a:pt x="440" y="965"/>
                      <a:pt x="440" y="965"/>
                      <a:pt x="440" y="965"/>
                    </a:cubicBezTo>
                    <a:cubicBezTo>
                      <a:pt x="439" y="963"/>
                      <a:pt x="439" y="962"/>
                      <a:pt x="439" y="961"/>
                    </a:cubicBezTo>
                    <a:cubicBezTo>
                      <a:pt x="438" y="956"/>
                      <a:pt x="437" y="951"/>
                      <a:pt x="436" y="947"/>
                    </a:cubicBezTo>
                    <a:cubicBezTo>
                      <a:pt x="433" y="933"/>
                      <a:pt x="430" y="919"/>
                      <a:pt x="427" y="905"/>
                    </a:cubicBezTo>
                    <a:cubicBezTo>
                      <a:pt x="427" y="904"/>
                      <a:pt x="426" y="902"/>
                      <a:pt x="426" y="901"/>
                    </a:cubicBezTo>
                    <a:cubicBezTo>
                      <a:pt x="424" y="893"/>
                      <a:pt x="422" y="886"/>
                      <a:pt x="420" y="878"/>
                    </a:cubicBezTo>
                    <a:cubicBezTo>
                      <a:pt x="426" y="885"/>
                      <a:pt x="430" y="892"/>
                      <a:pt x="435" y="899"/>
                    </a:cubicBezTo>
                    <a:cubicBezTo>
                      <a:pt x="436" y="900"/>
                      <a:pt x="436" y="901"/>
                      <a:pt x="436" y="902"/>
                    </a:cubicBezTo>
                    <a:cubicBezTo>
                      <a:pt x="436" y="905"/>
                      <a:pt x="436" y="908"/>
                      <a:pt x="436" y="911"/>
                    </a:cubicBezTo>
                    <a:cubicBezTo>
                      <a:pt x="436" y="923"/>
                      <a:pt x="436" y="935"/>
                      <a:pt x="438" y="947"/>
                    </a:cubicBezTo>
                    <a:cubicBezTo>
                      <a:pt x="439" y="953"/>
                      <a:pt x="439" y="959"/>
                      <a:pt x="440" y="965"/>
                    </a:cubicBezTo>
                    <a:cubicBezTo>
                      <a:pt x="440" y="965"/>
                      <a:pt x="440" y="965"/>
                      <a:pt x="440" y="965"/>
                    </a:cubicBezTo>
                    <a:cubicBezTo>
                      <a:pt x="440" y="965"/>
                      <a:pt x="440" y="965"/>
                      <a:pt x="440" y="965"/>
                    </a:cubicBezTo>
                    <a:cubicBezTo>
                      <a:pt x="440" y="966"/>
                      <a:pt x="440" y="967"/>
                      <a:pt x="440" y="968"/>
                    </a:cubicBezTo>
                    <a:cubicBezTo>
                      <a:pt x="441" y="969"/>
                      <a:pt x="441" y="971"/>
                      <a:pt x="441" y="973"/>
                    </a:cubicBezTo>
                    <a:cubicBezTo>
                      <a:pt x="443" y="985"/>
                      <a:pt x="447" y="997"/>
                      <a:pt x="451" y="1008"/>
                    </a:cubicBezTo>
                    <a:cubicBezTo>
                      <a:pt x="455" y="1018"/>
                      <a:pt x="459" y="1028"/>
                      <a:pt x="463" y="1038"/>
                    </a:cubicBezTo>
                    <a:cubicBezTo>
                      <a:pt x="467" y="1047"/>
                      <a:pt x="470" y="1055"/>
                      <a:pt x="474" y="1064"/>
                    </a:cubicBezTo>
                    <a:cubicBezTo>
                      <a:pt x="478" y="1071"/>
                      <a:pt x="483" y="1079"/>
                      <a:pt x="488" y="1086"/>
                    </a:cubicBezTo>
                    <a:cubicBezTo>
                      <a:pt x="493" y="1097"/>
                      <a:pt x="501" y="1106"/>
                      <a:pt x="509" y="1114"/>
                    </a:cubicBezTo>
                    <a:cubicBezTo>
                      <a:pt x="513" y="1117"/>
                      <a:pt x="516" y="1122"/>
                      <a:pt x="519" y="1125"/>
                    </a:cubicBezTo>
                    <a:cubicBezTo>
                      <a:pt x="524" y="1129"/>
                      <a:pt x="528" y="1133"/>
                      <a:pt x="533" y="1137"/>
                    </a:cubicBezTo>
                    <a:cubicBezTo>
                      <a:pt x="542" y="1144"/>
                      <a:pt x="551" y="1151"/>
                      <a:pt x="560" y="1158"/>
                    </a:cubicBezTo>
                    <a:cubicBezTo>
                      <a:pt x="565" y="1162"/>
                      <a:pt x="571" y="1166"/>
                      <a:pt x="576" y="1170"/>
                    </a:cubicBezTo>
                    <a:cubicBezTo>
                      <a:pt x="577" y="1170"/>
                      <a:pt x="577" y="1170"/>
                      <a:pt x="577" y="1170"/>
                    </a:cubicBezTo>
                    <a:cubicBezTo>
                      <a:pt x="578" y="1170"/>
                      <a:pt x="579" y="1170"/>
                      <a:pt x="580" y="1170"/>
                    </a:cubicBezTo>
                    <a:cubicBezTo>
                      <a:pt x="580" y="1169"/>
                      <a:pt x="580" y="1167"/>
                      <a:pt x="579" y="1167"/>
                    </a:cubicBezTo>
                    <a:cubicBezTo>
                      <a:pt x="569" y="1154"/>
                      <a:pt x="558" y="1141"/>
                      <a:pt x="548" y="1128"/>
                    </a:cubicBezTo>
                    <a:cubicBezTo>
                      <a:pt x="540" y="1118"/>
                      <a:pt x="533" y="1108"/>
                      <a:pt x="526" y="1097"/>
                    </a:cubicBezTo>
                    <a:cubicBezTo>
                      <a:pt x="521" y="1091"/>
                      <a:pt x="517" y="1084"/>
                      <a:pt x="513" y="1077"/>
                    </a:cubicBezTo>
                    <a:cubicBezTo>
                      <a:pt x="508" y="1070"/>
                      <a:pt x="504" y="1062"/>
                      <a:pt x="500" y="1054"/>
                    </a:cubicBezTo>
                    <a:cubicBezTo>
                      <a:pt x="495" y="1045"/>
                      <a:pt x="490" y="1036"/>
                      <a:pt x="486" y="1026"/>
                    </a:cubicBezTo>
                    <a:cubicBezTo>
                      <a:pt x="479" y="1010"/>
                      <a:pt x="472" y="994"/>
                      <a:pt x="466" y="978"/>
                    </a:cubicBezTo>
                    <a:cubicBezTo>
                      <a:pt x="462" y="967"/>
                      <a:pt x="458" y="956"/>
                      <a:pt x="454" y="945"/>
                    </a:cubicBezTo>
                    <a:cubicBezTo>
                      <a:pt x="451" y="935"/>
                      <a:pt x="448" y="925"/>
                      <a:pt x="445" y="915"/>
                    </a:cubicBezTo>
                    <a:cubicBezTo>
                      <a:pt x="446" y="915"/>
                      <a:pt x="446" y="915"/>
                      <a:pt x="446" y="915"/>
                    </a:cubicBezTo>
                    <a:cubicBezTo>
                      <a:pt x="447" y="915"/>
                      <a:pt x="447" y="916"/>
                      <a:pt x="448" y="916"/>
                    </a:cubicBezTo>
                    <a:cubicBezTo>
                      <a:pt x="451" y="922"/>
                      <a:pt x="455" y="927"/>
                      <a:pt x="459" y="933"/>
                    </a:cubicBezTo>
                    <a:cubicBezTo>
                      <a:pt x="460" y="934"/>
                      <a:pt x="461" y="936"/>
                      <a:pt x="461" y="938"/>
                    </a:cubicBezTo>
                    <a:cubicBezTo>
                      <a:pt x="461" y="944"/>
                      <a:pt x="463" y="950"/>
                      <a:pt x="465" y="955"/>
                    </a:cubicBezTo>
                    <a:cubicBezTo>
                      <a:pt x="467" y="960"/>
                      <a:pt x="468" y="966"/>
                      <a:pt x="470" y="971"/>
                    </a:cubicBezTo>
                    <a:cubicBezTo>
                      <a:pt x="473" y="980"/>
                      <a:pt x="476" y="989"/>
                      <a:pt x="479" y="998"/>
                    </a:cubicBezTo>
                    <a:cubicBezTo>
                      <a:pt x="482" y="1006"/>
                      <a:pt x="485" y="1014"/>
                      <a:pt x="488" y="1022"/>
                    </a:cubicBezTo>
                    <a:cubicBezTo>
                      <a:pt x="490" y="1026"/>
                      <a:pt x="492" y="1030"/>
                      <a:pt x="494" y="1034"/>
                    </a:cubicBezTo>
                    <a:cubicBezTo>
                      <a:pt x="496" y="1039"/>
                      <a:pt x="498" y="1044"/>
                      <a:pt x="501" y="1049"/>
                    </a:cubicBezTo>
                    <a:cubicBezTo>
                      <a:pt x="503" y="1053"/>
                      <a:pt x="504" y="1057"/>
                      <a:pt x="507" y="1061"/>
                    </a:cubicBezTo>
                    <a:cubicBezTo>
                      <a:pt x="510" y="1067"/>
                      <a:pt x="514" y="1073"/>
                      <a:pt x="517" y="1079"/>
                    </a:cubicBezTo>
                    <a:cubicBezTo>
                      <a:pt x="520" y="1083"/>
                      <a:pt x="522" y="1087"/>
                      <a:pt x="525" y="1091"/>
                    </a:cubicBezTo>
                    <a:cubicBezTo>
                      <a:pt x="527" y="1094"/>
                      <a:pt x="529" y="1096"/>
                      <a:pt x="531" y="1099"/>
                    </a:cubicBezTo>
                    <a:cubicBezTo>
                      <a:pt x="539" y="1107"/>
                      <a:pt x="546" y="1114"/>
                      <a:pt x="553" y="1122"/>
                    </a:cubicBezTo>
                    <a:cubicBezTo>
                      <a:pt x="556" y="1125"/>
                      <a:pt x="560" y="1128"/>
                      <a:pt x="564" y="1130"/>
                    </a:cubicBezTo>
                    <a:cubicBezTo>
                      <a:pt x="571" y="1135"/>
                      <a:pt x="577" y="1140"/>
                      <a:pt x="584" y="1144"/>
                    </a:cubicBezTo>
                    <a:cubicBezTo>
                      <a:pt x="592" y="1149"/>
                      <a:pt x="599" y="1154"/>
                      <a:pt x="608" y="1156"/>
                    </a:cubicBezTo>
                    <a:cubicBezTo>
                      <a:pt x="610" y="1157"/>
                      <a:pt x="611" y="1158"/>
                      <a:pt x="613" y="1158"/>
                    </a:cubicBezTo>
                    <a:cubicBezTo>
                      <a:pt x="614" y="1159"/>
                      <a:pt x="616" y="1159"/>
                      <a:pt x="617" y="1159"/>
                    </a:cubicBezTo>
                    <a:cubicBezTo>
                      <a:pt x="617" y="1159"/>
                      <a:pt x="617" y="1158"/>
                      <a:pt x="617" y="1158"/>
                    </a:cubicBezTo>
                    <a:cubicBezTo>
                      <a:pt x="617" y="1157"/>
                      <a:pt x="616" y="1156"/>
                      <a:pt x="615" y="1155"/>
                    </a:cubicBezTo>
                    <a:cubicBezTo>
                      <a:pt x="608" y="1146"/>
                      <a:pt x="601" y="1138"/>
                      <a:pt x="595" y="1128"/>
                    </a:cubicBezTo>
                    <a:cubicBezTo>
                      <a:pt x="591" y="1122"/>
                      <a:pt x="586" y="1118"/>
                      <a:pt x="581" y="1113"/>
                    </a:cubicBezTo>
                    <a:cubicBezTo>
                      <a:pt x="577" y="1109"/>
                      <a:pt x="572" y="1104"/>
                      <a:pt x="568" y="1099"/>
                    </a:cubicBezTo>
                    <a:cubicBezTo>
                      <a:pt x="561" y="1092"/>
                      <a:pt x="553" y="1084"/>
                      <a:pt x="546" y="1076"/>
                    </a:cubicBezTo>
                    <a:cubicBezTo>
                      <a:pt x="542" y="1072"/>
                      <a:pt x="539" y="1067"/>
                      <a:pt x="535" y="1062"/>
                    </a:cubicBezTo>
                    <a:cubicBezTo>
                      <a:pt x="531" y="1058"/>
                      <a:pt x="527" y="1054"/>
                      <a:pt x="523" y="1049"/>
                    </a:cubicBezTo>
                    <a:cubicBezTo>
                      <a:pt x="520" y="1045"/>
                      <a:pt x="517" y="1040"/>
                      <a:pt x="514" y="1036"/>
                    </a:cubicBezTo>
                    <a:cubicBezTo>
                      <a:pt x="509" y="1029"/>
                      <a:pt x="505" y="1022"/>
                      <a:pt x="501" y="1015"/>
                    </a:cubicBezTo>
                    <a:cubicBezTo>
                      <a:pt x="499" y="1012"/>
                      <a:pt x="497" y="1009"/>
                      <a:pt x="496" y="1005"/>
                    </a:cubicBezTo>
                    <a:cubicBezTo>
                      <a:pt x="491" y="996"/>
                      <a:pt x="487" y="986"/>
                      <a:pt x="482" y="977"/>
                    </a:cubicBezTo>
                    <a:cubicBezTo>
                      <a:pt x="482" y="976"/>
                      <a:pt x="482" y="975"/>
                      <a:pt x="481" y="974"/>
                    </a:cubicBezTo>
                    <a:cubicBezTo>
                      <a:pt x="481" y="974"/>
                      <a:pt x="481" y="974"/>
                      <a:pt x="481" y="974"/>
                    </a:cubicBezTo>
                    <a:cubicBezTo>
                      <a:pt x="481" y="974"/>
                      <a:pt x="481" y="973"/>
                      <a:pt x="481" y="973"/>
                    </a:cubicBezTo>
                    <a:cubicBezTo>
                      <a:pt x="481" y="973"/>
                      <a:pt x="481" y="972"/>
                      <a:pt x="480" y="972"/>
                    </a:cubicBezTo>
                    <a:cubicBezTo>
                      <a:pt x="480" y="972"/>
                      <a:pt x="480" y="972"/>
                      <a:pt x="480" y="972"/>
                    </a:cubicBezTo>
                    <a:cubicBezTo>
                      <a:pt x="480" y="972"/>
                      <a:pt x="480" y="972"/>
                      <a:pt x="480" y="972"/>
                    </a:cubicBezTo>
                    <a:cubicBezTo>
                      <a:pt x="481" y="972"/>
                      <a:pt x="481" y="973"/>
                      <a:pt x="481" y="973"/>
                    </a:cubicBezTo>
                    <a:cubicBezTo>
                      <a:pt x="481" y="973"/>
                      <a:pt x="481" y="974"/>
                      <a:pt x="481" y="974"/>
                    </a:cubicBezTo>
                    <a:cubicBezTo>
                      <a:pt x="481" y="974"/>
                      <a:pt x="481" y="974"/>
                      <a:pt x="481" y="974"/>
                    </a:cubicBezTo>
                    <a:cubicBezTo>
                      <a:pt x="485" y="980"/>
                      <a:pt x="488" y="985"/>
                      <a:pt x="491" y="990"/>
                    </a:cubicBezTo>
                    <a:cubicBezTo>
                      <a:pt x="505" y="1013"/>
                      <a:pt x="521" y="1035"/>
                      <a:pt x="539" y="1054"/>
                    </a:cubicBezTo>
                    <a:cubicBezTo>
                      <a:pt x="552" y="1067"/>
                      <a:pt x="566" y="1077"/>
                      <a:pt x="580" y="1087"/>
                    </a:cubicBezTo>
                    <a:cubicBezTo>
                      <a:pt x="594" y="1097"/>
                      <a:pt x="609" y="1105"/>
                      <a:pt x="623" y="1114"/>
                    </a:cubicBezTo>
                    <a:cubicBezTo>
                      <a:pt x="632" y="1120"/>
                      <a:pt x="642" y="1125"/>
                      <a:pt x="652" y="1128"/>
                    </a:cubicBezTo>
                    <a:cubicBezTo>
                      <a:pt x="670" y="1135"/>
                      <a:pt x="688" y="1137"/>
                      <a:pt x="706" y="1138"/>
                    </a:cubicBezTo>
                    <a:cubicBezTo>
                      <a:pt x="708" y="1139"/>
                      <a:pt x="710" y="1139"/>
                      <a:pt x="712" y="1139"/>
                    </a:cubicBezTo>
                    <a:cubicBezTo>
                      <a:pt x="716" y="1138"/>
                      <a:pt x="720" y="1138"/>
                      <a:pt x="724" y="1137"/>
                    </a:cubicBezTo>
                    <a:cubicBezTo>
                      <a:pt x="725" y="1137"/>
                      <a:pt x="726" y="1137"/>
                      <a:pt x="727" y="1136"/>
                    </a:cubicBezTo>
                    <a:cubicBezTo>
                      <a:pt x="728" y="1135"/>
                      <a:pt x="729" y="1134"/>
                      <a:pt x="729" y="1133"/>
                    </a:cubicBezTo>
                    <a:cubicBezTo>
                      <a:pt x="729" y="1132"/>
                      <a:pt x="727" y="1131"/>
                      <a:pt x="726" y="1131"/>
                    </a:cubicBezTo>
                    <a:cubicBezTo>
                      <a:pt x="725" y="1130"/>
                      <a:pt x="723" y="1130"/>
                      <a:pt x="722" y="1130"/>
                    </a:cubicBezTo>
                    <a:cubicBezTo>
                      <a:pt x="714" y="1127"/>
                      <a:pt x="707" y="1124"/>
                      <a:pt x="700" y="1122"/>
                    </a:cubicBezTo>
                    <a:cubicBezTo>
                      <a:pt x="694" y="1120"/>
                      <a:pt x="688" y="1118"/>
                      <a:pt x="682" y="1116"/>
                    </a:cubicBezTo>
                    <a:cubicBezTo>
                      <a:pt x="665" y="1112"/>
                      <a:pt x="650" y="1104"/>
                      <a:pt x="635" y="1096"/>
                    </a:cubicBezTo>
                    <a:cubicBezTo>
                      <a:pt x="630" y="1093"/>
                      <a:pt x="624" y="1091"/>
                      <a:pt x="618" y="1088"/>
                    </a:cubicBezTo>
                    <a:cubicBezTo>
                      <a:pt x="611" y="1084"/>
                      <a:pt x="604" y="1080"/>
                      <a:pt x="598" y="1074"/>
                    </a:cubicBezTo>
                    <a:cubicBezTo>
                      <a:pt x="584" y="1063"/>
                      <a:pt x="570" y="1052"/>
                      <a:pt x="557" y="1040"/>
                    </a:cubicBezTo>
                    <a:cubicBezTo>
                      <a:pt x="545" y="1028"/>
                      <a:pt x="533" y="1015"/>
                      <a:pt x="521" y="1003"/>
                    </a:cubicBezTo>
                    <a:cubicBezTo>
                      <a:pt x="519" y="1002"/>
                      <a:pt x="518" y="1000"/>
                      <a:pt x="517" y="998"/>
                    </a:cubicBezTo>
                    <a:cubicBezTo>
                      <a:pt x="517" y="998"/>
                      <a:pt x="517" y="998"/>
                      <a:pt x="517" y="998"/>
                    </a:cubicBezTo>
                    <a:cubicBezTo>
                      <a:pt x="517" y="998"/>
                      <a:pt x="517" y="998"/>
                      <a:pt x="517" y="998"/>
                    </a:cubicBezTo>
                    <a:cubicBezTo>
                      <a:pt x="517" y="998"/>
                      <a:pt x="517" y="998"/>
                      <a:pt x="517" y="998"/>
                    </a:cubicBezTo>
                    <a:cubicBezTo>
                      <a:pt x="519" y="1000"/>
                      <a:pt x="522" y="1002"/>
                      <a:pt x="524" y="1004"/>
                    </a:cubicBezTo>
                    <a:cubicBezTo>
                      <a:pt x="532" y="1012"/>
                      <a:pt x="539" y="1020"/>
                      <a:pt x="548" y="1026"/>
                    </a:cubicBezTo>
                    <a:cubicBezTo>
                      <a:pt x="554" y="1032"/>
                      <a:pt x="560" y="1038"/>
                      <a:pt x="567" y="1042"/>
                    </a:cubicBezTo>
                    <a:cubicBezTo>
                      <a:pt x="573" y="1047"/>
                      <a:pt x="580" y="1050"/>
                      <a:pt x="587" y="1054"/>
                    </a:cubicBezTo>
                    <a:cubicBezTo>
                      <a:pt x="596" y="1060"/>
                      <a:pt x="606" y="1063"/>
                      <a:pt x="616" y="1066"/>
                    </a:cubicBezTo>
                    <a:cubicBezTo>
                      <a:pt x="630" y="1070"/>
                      <a:pt x="644" y="1074"/>
                      <a:pt x="658" y="1078"/>
                    </a:cubicBezTo>
                    <a:cubicBezTo>
                      <a:pt x="666" y="1080"/>
                      <a:pt x="675" y="1080"/>
                      <a:pt x="683" y="1081"/>
                    </a:cubicBezTo>
                    <a:cubicBezTo>
                      <a:pt x="687" y="1081"/>
                      <a:pt x="692" y="1081"/>
                      <a:pt x="697" y="1082"/>
                    </a:cubicBezTo>
                    <a:cubicBezTo>
                      <a:pt x="703" y="1082"/>
                      <a:pt x="709" y="1083"/>
                      <a:pt x="715" y="1083"/>
                    </a:cubicBezTo>
                    <a:cubicBezTo>
                      <a:pt x="733" y="1084"/>
                      <a:pt x="750" y="1083"/>
                      <a:pt x="768" y="1082"/>
                    </a:cubicBezTo>
                    <a:cubicBezTo>
                      <a:pt x="776" y="1082"/>
                      <a:pt x="785" y="1080"/>
                      <a:pt x="794" y="1079"/>
                    </a:cubicBezTo>
                    <a:cubicBezTo>
                      <a:pt x="795" y="1079"/>
                      <a:pt x="797" y="1079"/>
                      <a:pt x="797" y="1077"/>
                    </a:cubicBezTo>
                    <a:cubicBezTo>
                      <a:pt x="798" y="1074"/>
                      <a:pt x="796" y="1074"/>
                      <a:pt x="794" y="1073"/>
                    </a:cubicBezTo>
                    <a:close/>
                    <a:moveTo>
                      <a:pt x="481" y="865"/>
                    </a:moveTo>
                    <a:cubicBezTo>
                      <a:pt x="475" y="865"/>
                      <a:pt x="469" y="865"/>
                      <a:pt x="463" y="865"/>
                    </a:cubicBezTo>
                    <a:cubicBezTo>
                      <a:pt x="456" y="865"/>
                      <a:pt x="448" y="865"/>
                      <a:pt x="441" y="865"/>
                    </a:cubicBezTo>
                    <a:cubicBezTo>
                      <a:pt x="439" y="865"/>
                      <a:pt x="437" y="865"/>
                      <a:pt x="435" y="865"/>
                    </a:cubicBezTo>
                    <a:cubicBezTo>
                      <a:pt x="445" y="862"/>
                      <a:pt x="455" y="860"/>
                      <a:pt x="464" y="857"/>
                    </a:cubicBezTo>
                    <a:cubicBezTo>
                      <a:pt x="476" y="854"/>
                      <a:pt x="487" y="854"/>
                      <a:pt x="498" y="853"/>
                    </a:cubicBezTo>
                    <a:cubicBezTo>
                      <a:pt x="506" y="853"/>
                      <a:pt x="513" y="852"/>
                      <a:pt x="520" y="852"/>
                    </a:cubicBezTo>
                    <a:cubicBezTo>
                      <a:pt x="525" y="851"/>
                      <a:pt x="530" y="850"/>
                      <a:pt x="535" y="849"/>
                    </a:cubicBezTo>
                    <a:cubicBezTo>
                      <a:pt x="545" y="849"/>
                      <a:pt x="554" y="848"/>
                      <a:pt x="563" y="848"/>
                    </a:cubicBezTo>
                    <a:cubicBezTo>
                      <a:pt x="568" y="847"/>
                      <a:pt x="573" y="846"/>
                      <a:pt x="578" y="846"/>
                    </a:cubicBezTo>
                    <a:cubicBezTo>
                      <a:pt x="591" y="846"/>
                      <a:pt x="604" y="846"/>
                      <a:pt x="617" y="844"/>
                    </a:cubicBezTo>
                    <a:cubicBezTo>
                      <a:pt x="618" y="844"/>
                      <a:pt x="619" y="844"/>
                      <a:pt x="620" y="844"/>
                    </a:cubicBezTo>
                    <a:cubicBezTo>
                      <a:pt x="620" y="844"/>
                      <a:pt x="620" y="844"/>
                      <a:pt x="620" y="844"/>
                    </a:cubicBezTo>
                    <a:cubicBezTo>
                      <a:pt x="621" y="843"/>
                      <a:pt x="621" y="843"/>
                      <a:pt x="622" y="843"/>
                    </a:cubicBezTo>
                    <a:cubicBezTo>
                      <a:pt x="623" y="843"/>
                      <a:pt x="623" y="843"/>
                      <a:pt x="624" y="842"/>
                    </a:cubicBezTo>
                    <a:cubicBezTo>
                      <a:pt x="624" y="842"/>
                      <a:pt x="624" y="842"/>
                      <a:pt x="624" y="842"/>
                    </a:cubicBezTo>
                    <a:cubicBezTo>
                      <a:pt x="624" y="842"/>
                      <a:pt x="624" y="842"/>
                      <a:pt x="624" y="842"/>
                    </a:cubicBezTo>
                    <a:cubicBezTo>
                      <a:pt x="623" y="843"/>
                      <a:pt x="623" y="843"/>
                      <a:pt x="622" y="843"/>
                    </a:cubicBezTo>
                    <a:cubicBezTo>
                      <a:pt x="621" y="843"/>
                      <a:pt x="621" y="844"/>
                      <a:pt x="620" y="844"/>
                    </a:cubicBezTo>
                    <a:cubicBezTo>
                      <a:pt x="620" y="844"/>
                      <a:pt x="620" y="844"/>
                      <a:pt x="620" y="844"/>
                    </a:cubicBezTo>
                    <a:cubicBezTo>
                      <a:pt x="620" y="844"/>
                      <a:pt x="619" y="844"/>
                      <a:pt x="618" y="844"/>
                    </a:cubicBezTo>
                    <a:cubicBezTo>
                      <a:pt x="609" y="846"/>
                      <a:pt x="601" y="848"/>
                      <a:pt x="592" y="849"/>
                    </a:cubicBezTo>
                    <a:cubicBezTo>
                      <a:pt x="580" y="851"/>
                      <a:pt x="568" y="852"/>
                      <a:pt x="556" y="854"/>
                    </a:cubicBezTo>
                    <a:cubicBezTo>
                      <a:pt x="546" y="855"/>
                      <a:pt x="537" y="858"/>
                      <a:pt x="527" y="858"/>
                    </a:cubicBezTo>
                    <a:cubicBezTo>
                      <a:pt x="518" y="859"/>
                      <a:pt x="509" y="862"/>
                      <a:pt x="499" y="863"/>
                    </a:cubicBezTo>
                    <a:cubicBezTo>
                      <a:pt x="493" y="864"/>
                      <a:pt x="487" y="864"/>
                      <a:pt x="481" y="865"/>
                    </a:cubicBezTo>
                    <a:close/>
                    <a:moveTo>
                      <a:pt x="654" y="842"/>
                    </a:moveTo>
                    <a:cubicBezTo>
                      <a:pt x="654" y="842"/>
                      <a:pt x="654" y="843"/>
                      <a:pt x="653" y="843"/>
                    </a:cubicBezTo>
                    <a:cubicBezTo>
                      <a:pt x="653" y="843"/>
                      <a:pt x="653" y="843"/>
                      <a:pt x="653" y="843"/>
                    </a:cubicBezTo>
                    <a:cubicBezTo>
                      <a:pt x="645" y="846"/>
                      <a:pt x="638" y="849"/>
                      <a:pt x="630" y="851"/>
                    </a:cubicBezTo>
                    <a:cubicBezTo>
                      <a:pt x="623" y="853"/>
                      <a:pt x="616" y="854"/>
                      <a:pt x="608" y="855"/>
                    </a:cubicBezTo>
                    <a:cubicBezTo>
                      <a:pt x="601" y="857"/>
                      <a:pt x="594" y="858"/>
                      <a:pt x="586" y="859"/>
                    </a:cubicBezTo>
                    <a:cubicBezTo>
                      <a:pt x="580" y="860"/>
                      <a:pt x="575" y="860"/>
                      <a:pt x="569" y="860"/>
                    </a:cubicBezTo>
                    <a:cubicBezTo>
                      <a:pt x="560" y="861"/>
                      <a:pt x="550" y="862"/>
                      <a:pt x="541" y="863"/>
                    </a:cubicBezTo>
                    <a:cubicBezTo>
                      <a:pt x="537" y="864"/>
                      <a:pt x="532" y="864"/>
                      <a:pt x="528" y="864"/>
                    </a:cubicBezTo>
                    <a:cubicBezTo>
                      <a:pt x="524" y="864"/>
                      <a:pt x="519" y="865"/>
                      <a:pt x="514" y="865"/>
                    </a:cubicBezTo>
                    <a:cubicBezTo>
                      <a:pt x="513" y="865"/>
                      <a:pt x="511" y="865"/>
                      <a:pt x="509" y="865"/>
                    </a:cubicBezTo>
                    <a:cubicBezTo>
                      <a:pt x="509" y="865"/>
                      <a:pt x="509" y="865"/>
                      <a:pt x="509" y="865"/>
                    </a:cubicBezTo>
                    <a:cubicBezTo>
                      <a:pt x="509" y="865"/>
                      <a:pt x="509" y="865"/>
                      <a:pt x="509" y="865"/>
                    </a:cubicBezTo>
                    <a:cubicBezTo>
                      <a:pt x="509" y="865"/>
                      <a:pt x="509" y="865"/>
                      <a:pt x="509" y="865"/>
                    </a:cubicBezTo>
                    <a:cubicBezTo>
                      <a:pt x="517" y="863"/>
                      <a:pt x="526" y="862"/>
                      <a:pt x="534" y="861"/>
                    </a:cubicBezTo>
                    <a:cubicBezTo>
                      <a:pt x="544" y="859"/>
                      <a:pt x="555" y="858"/>
                      <a:pt x="565" y="856"/>
                    </a:cubicBezTo>
                    <a:cubicBezTo>
                      <a:pt x="572" y="856"/>
                      <a:pt x="578" y="855"/>
                      <a:pt x="585" y="854"/>
                    </a:cubicBezTo>
                    <a:cubicBezTo>
                      <a:pt x="594" y="853"/>
                      <a:pt x="603" y="852"/>
                      <a:pt x="612" y="850"/>
                    </a:cubicBezTo>
                    <a:cubicBezTo>
                      <a:pt x="616" y="849"/>
                      <a:pt x="621" y="848"/>
                      <a:pt x="626" y="847"/>
                    </a:cubicBezTo>
                    <a:cubicBezTo>
                      <a:pt x="628" y="846"/>
                      <a:pt x="631" y="846"/>
                      <a:pt x="634" y="846"/>
                    </a:cubicBezTo>
                    <a:cubicBezTo>
                      <a:pt x="640" y="845"/>
                      <a:pt x="647" y="844"/>
                      <a:pt x="653" y="843"/>
                    </a:cubicBezTo>
                    <a:cubicBezTo>
                      <a:pt x="653" y="843"/>
                      <a:pt x="653" y="843"/>
                      <a:pt x="653" y="843"/>
                    </a:cubicBezTo>
                    <a:cubicBezTo>
                      <a:pt x="654" y="843"/>
                      <a:pt x="654" y="842"/>
                      <a:pt x="654" y="842"/>
                    </a:cubicBezTo>
                    <a:cubicBezTo>
                      <a:pt x="654" y="842"/>
                      <a:pt x="654" y="842"/>
                      <a:pt x="654" y="842"/>
                    </a:cubicBezTo>
                    <a:cubicBezTo>
                      <a:pt x="654" y="842"/>
                      <a:pt x="654" y="842"/>
                      <a:pt x="654" y="842"/>
                    </a:cubicBezTo>
                    <a:close/>
                    <a:moveTo>
                      <a:pt x="681" y="828"/>
                    </a:moveTo>
                    <a:cubicBezTo>
                      <a:pt x="681" y="828"/>
                      <a:pt x="681" y="828"/>
                      <a:pt x="681" y="828"/>
                    </a:cubicBezTo>
                    <a:cubicBezTo>
                      <a:pt x="681" y="828"/>
                      <a:pt x="681" y="828"/>
                      <a:pt x="681" y="828"/>
                    </a:cubicBezTo>
                    <a:cubicBezTo>
                      <a:pt x="681" y="828"/>
                      <a:pt x="681" y="828"/>
                      <a:pt x="681" y="828"/>
                    </a:cubicBezTo>
                    <a:cubicBezTo>
                      <a:pt x="680" y="828"/>
                      <a:pt x="679" y="829"/>
                      <a:pt x="678" y="829"/>
                    </a:cubicBezTo>
                    <a:cubicBezTo>
                      <a:pt x="671" y="832"/>
                      <a:pt x="664" y="835"/>
                      <a:pt x="656" y="837"/>
                    </a:cubicBezTo>
                    <a:cubicBezTo>
                      <a:pt x="649" y="839"/>
                      <a:pt x="641" y="840"/>
                      <a:pt x="633" y="842"/>
                    </a:cubicBezTo>
                    <a:cubicBezTo>
                      <a:pt x="632" y="842"/>
                      <a:pt x="631" y="842"/>
                      <a:pt x="631" y="842"/>
                    </a:cubicBezTo>
                    <a:cubicBezTo>
                      <a:pt x="631" y="841"/>
                      <a:pt x="632" y="840"/>
                      <a:pt x="633" y="840"/>
                    </a:cubicBezTo>
                    <a:cubicBezTo>
                      <a:pt x="640" y="840"/>
                      <a:pt x="646" y="838"/>
                      <a:pt x="653" y="836"/>
                    </a:cubicBezTo>
                    <a:cubicBezTo>
                      <a:pt x="662" y="833"/>
                      <a:pt x="671" y="830"/>
                      <a:pt x="681" y="828"/>
                    </a:cubicBezTo>
                    <a:close/>
                    <a:moveTo>
                      <a:pt x="639" y="834"/>
                    </a:moveTo>
                    <a:cubicBezTo>
                      <a:pt x="639" y="834"/>
                      <a:pt x="639" y="834"/>
                      <a:pt x="639" y="834"/>
                    </a:cubicBezTo>
                    <a:cubicBezTo>
                      <a:pt x="639" y="835"/>
                      <a:pt x="639" y="835"/>
                      <a:pt x="639" y="835"/>
                    </a:cubicBezTo>
                    <a:lnTo>
                      <a:pt x="639" y="834"/>
                    </a:lnTo>
                    <a:close/>
                    <a:moveTo>
                      <a:pt x="480" y="845"/>
                    </a:moveTo>
                    <a:cubicBezTo>
                      <a:pt x="480" y="845"/>
                      <a:pt x="480" y="844"/>
                      <a:pt x="481" y="844"/>
                    </a:cubicBezTo>
                    <a:cubicBezTo>
                      <a:pt x="481" y="844"/>
                      <a:pt x="482" y="844"/>
                      <a:pt x="482" y="844"/>
                    </a:cubicBezTo>
                    <a:cubicBezTo>
                      <a:pt x="483" y="844"/>
                      <a:pt x="483" y="844"/>
                      <a:pt x="484" y="843"/>
                    </a:cubicBezTo>
                    <a:cubicBezTo>
                      <a:pt x="484" y="843"/>
                      <a:pt x="484" y="843"/>
                      <a:pt x="484" y="843"/>
                    </a:cubicBezTo>
                    <a:cubicBezTo>
                      <a:pt x="485" y="843"/>
                      <a:pt x="485" y="842"/>
                      <a:pt x="486" y="842"/>
                    </a:cubicBezTo>
                    <a:cubicBezTo>
                      <a:pt x="494" y="840"/>
                      <a:pt x="502" y="838"/>
                      <a:pt x="510" y="836"/>
                    </a:cubicBezTo>
                    <a:cubicBezTo>
                      <a:pt x="518" y="834"/>
                      <a:pt x="526" y="833"/>
                      <a:pt x="535" y="831"/>
                    </a:cubicBezTo>
                    <a:cubicBezTo>
                      <a:pt x="544" y="828"/>
                      <a:pt x="553" y="828"/>
                      <a:pt x="562" y="828"/>
                    </a:cubicBezTo>
                    <a:cubicBezTo>
                      <a:pt x="568" y="828"/>
                      <a:pt x="574" y="828"/>
                      <a:pt x="580" y="828"/>
                    </a:cubicBezTo>
                    <a:cubicBezTo>
                      <a:pt x="588" y="828"/>
                      <a:pt x="596" y="828"/>
                      <a:pt x="604" y="828"/>
                    </a:cubicBezTo>
                    <a:cubicBezTo>
                      <a:pt x="609" y="828"/>
                      <a:pt x="615" y="828"/>
                      <a:pt x="620" y="828"/>
                    </a:cubicBezTo>
                    <a:cubicBezTo>
                      <a:pt x="632" y="827"/>
                      <a:pt x="643" y="828"/>
                      <a:pt x="654" y="829"/>
                    </a:cubicBezTo>
                    <a:cubicBezTo>
                      <a:pt x="654" y="829"/>
                      <a:pt x="654" y="829"/>
                      <a:pt x="654" y="829"/>
                    </a:cubicBezTo>
                    <a:cubicBezTo>
                      <a:pt x="654" y="829"/>
                      <a:pt x="654" y="829"/>
                      <a:pt x="654" y="829"/>
                    </a:cubicBezTo>
                    <a:cubicBezTo>
                      <a:pt x="654" y="829"/>
                      <a:pt x="654" y="829"/>
                      <a:pt x="654" y="829"/>
                    </a:cubicBezTo>
                    <a:cubicBezTo>
                      <a:pt x="654" y="829"/>
                      <a:pt x="654" y="829"/>
                      <a:pt x="654" y="829"/>
                    </a:cubicBezTo>
                    <a:cubicBezTo>
                      <a:pt x="651" y="829"/>
                      <a:pt x="649" y="830"/>
                      <a:pt x="647" y="830"/>
                    </a:cubicBezTo>
                    <a:cubicBezTo>
                      <a:pt x="642" y="830"/>
                      <a:pt x="637" y="830"/>
                      <a:pt x="633" y="830"/>
                    </a:cubicBezTo>
                    <a:cubicBezTo>
                      <a:pt x="622" y="831"/>
                      <a:pt x="610" y="831"/>
                      <a:pt x="599" y="832"/>
                    </a:cubicBezTo>
                    <a:cubicBezTo>
                      <a:pt x="589" y="832"/>
                      <a:pt x="579" y="832"/>
                      <a:pt x="568" y="832"/>
                    </a:cubicBezTo>
                    <a:cubicBezTo>
                      <a:pt x="562" y="833"/>
                      <a:pt x="555" y="834"/>
                      <a:pt x="549" y="834"/>
                    </a:cubicBezTo>
                    <a:cubicBezTo>
                      <a:pt x="542" y="834"/>
                      <a:pt x="536" y="835"/>
                      <a:pt x="529" y="836"/>
                    </a:cubicBezTo>
                    <a:cubicBezTo>
                      <a:pt x="525" y="837"/>
                      <a:pt x="520" y="837"/>
                      <a:pt x="516" y="838"/>
                    </a:cubicBezTo>
                    <a:cubicBezTo>
                      <a:pt x="509" y="839"/>
                      <a:pt x="503" y="840"/>
                      <a:pt x="496" y="841"/>
                    </a:cubicBezTo>
                    <a:cubicBezTo>
                      <a:pt x="492" y="842"/>
                      <a:pt x="488" y="843"/>
                      <a:pt x="484" y="843"/>
                    </a:cubicBezTo>
                    <a:cubicBezTo>
                      <a:pt x="484" y="843"/>
                      <a:pt x="484" y="844"/>
                      <a:pt x="484" y="844"/>
                    </a:cubicBezTo>
                    <a:cubicBezTo>
                      <a:pt x="483" y="844"/>
                      <a:pt x="483" y="844"/>
                      <a:pt x="482" y="844"/>
                    </a:cubicBezTo>
                    <a:cubicBezTo>
                      <a:pt x="482" y="844"/>
                      <a:pt x="481" y="844"/>
                      <a:pt x="481" y="844"/>
                    </a:cubicBezTo>
                    <a:cubicBezTo>
                      <a:pt x="480" y="844"/>
                      <a:pt x="480" y="845"/>
                      <a:pt x="480" y="845"/>
                    </a:cubicBezTo>
                    <a:cubicBezTo>
                      <a:pt x="480" y="845"/>
                      <a:pt x="480" y="845"/>
                      <a:pt x="480" y="845"/>
                    </a:cubicBezTo>
                    <a:cubicBezTo>
                      <a:pt x="480" y="845"/>
                      <a:pt x="480" y="845"/>
                      <a:pt x="480" y="845"/>
                    </a:cubicBezTo>
                    <a:close/>
                    <a:moveTo>
                      <a:pt x="502" y="844"/>
                    </a:moveTo>
                    <a:cubicBezTo>
                      <a:pt x="510" y="842"/>
                      <a:pt x="518" y="842"/>
                      <a:pt x="526" y="840"/>
                    </a:cubicBezTo>
                    <a:cubicBezTo>
                      <a:pt x="536" y="838"/>
                      <a:pt x="547" y="838"/>
                      <a:pt x="557" y="837"/>
                    </a:cubicBezTo>
                    <a:cubicBezTo>
                      <a:pt x="569" y="837"/>
                      <a:pt x="580" y="836"/>
                      <a:pt x="591" y="836"/>
                    </a:cubicBezTo>
                    <a:cubicBezTo>
                      <a:pt x="597" y="836"/>
                      <a:pt x="603" y="836"/>
                      <a:pt x="609" y="835"/>
                    </a:cubicBezTo>
                    <a:cubicBezTo>
                      <a:pt x="615" y="835"/>
                      <a:pt x="621" y="835"/>
                      <a:pt x="626" y="835"/>
                    </a:cubicBezTo>
                    <a:cubicBezTo>
                      <a:pt x="630" y="835"/>
                      <a:pt x="633" y="835"/>
                      <a:pt x="636" y="835"/>
                    </a:cubicBezTo>
                    <a:cubicBezTo>
                      <a:pt x="636" y="835"/>
                      <a:pt x="636" y="835"/>
                      <a:pt x="636" y="835"/>
                    </a:cubicBezTo>
                    <a:cubicBezTo>
                      <a:pt x="636" y="835"/>
                      <a:pt x="636" y="835"/>
                      <a:pt x="636" y="835"/>
                    </a:cubicBezTo>
                    <a:cubicBezTo>
                      <a:pt x="636" y="835"/>
                      <a:pt x="636" y="835"/>
                      <a:pt x="636" y="835"/>
                    </a:cubicBezTo>
                    <a:cubicBezTo>
                      <a:pt x="631" y="836"/>
                      <a:pt x="625" y="837"/>
                      <a:pt x="620" y="838"/>
                    </a:cubicBezTo>
                    <a:cubicBezTo>
                      <a:pt x="608" y="841"/>
                      <a:pt x="596" y="841"/>
                      <a:pt x="584" y="842"/>
                    </a:cubicBezTo>
                    <a:cubicBezTo>
                      <a:pt x="579" y="842"/>
                      <a:pt x="574" y="842"/>
                      <a:pt x="569" y="842"/>
                    </a:cubicBezTo>
                    <a:cubicBezTo>
                      <a:pt x="563" y="843"/>
                      <a:pt x="557" y="843"/>
                      <a:pt x="551" y="844"/>
                    </a:cubicBezTo>
                    <a:cubicBezTo>
                      <a:pt x="543" y="845"/>
                      <a:pt x="535" y="845"/>
                      <a:pt x="527" y="846"/>
                    </a:cubicBezTo>
                    <a:cubicBezTo>
                      <a:pt x="521" y="847"/>
                      <a:pt x="515" y="848"/>
                      <a:pt x="509" y="849"/>
                    </a:cubicBezTo>
                    <a:cubicBezTo>
                      <a:pt x="498" y="849"/>
                      <a:pt x="487" y="850"/>
                      <a:pt x="476" y="850"/>
                    </a:cubicBezTo>
                    <a:cubicBezTo>
                      <a:pt x="476" y="850"/>
                      <a:pt x="476" y="850"/>
                      <a:pt x="476" y="849"/>
                    </a:cubicBezTo>
                    <a:cubicBezTo>
                      <a:pt x="485" y="847"/>
                      <a:pt x="493" y="845"/>
                      <a:pt x="502" y="844"/>
                    </a:cubicBezTo>
                    <a:close/>
                    <a:moveTo>
                      <a:pt x="464" y="850"/>
                    </a:moveTo>
                    <a:cubicBezTo>
                      <a:pt x="464" y="850"/>
                      <a:pt x="464" y="850"/>
                      <a:pt x="464" y="850"/>
                    </a:cubicBezTo>
                    <a:cubicBezTo>
                      <a:pt x="464" y="850"/>
                      <a:pt x="465" y="849"/>
                      <a:pt x="465" y="849"/>
                    </a:cubicBezTo>
                    <a:cubicBezTo>
                      <a:pt x="466" y="849"/>
                      <a:pt x="466" y="849"/>
                      <a:pt x="467" y="849"/>
                    </a:cubicBezTo>
                    <a:cubicBezTo>
                      <a:pt x="467" y="849"/>
                      <a:pt x="468" y="849"/>
                      <a:pt x="468" y="849"/>
                    </a:cubicBezTo>
                    <a:cubicBezTo>
                      <a:pt x="468" y="848"/>
                      <a:pt x="469" y="848"/>
                      <a:pt x="469" y="848"/>
                    </a:cubicBezTo>
                    <a:cubicBezTo>
                      <a:pt x="470" y="848"/>
                      <a:pt x="470" y="848"/>
                      <a:pt x="471" y="848"/>
                    </a:cubicBezTo>
                    <a:cubicBezTo>
                      <a:pt x="471" y="848"/>
                      <a:pt x="472" y="847"/>
                      <a:pt x="472" y="847"/>
                    </a:cubicBezTo>
                    <a:cubicBezTo>
                      <a:pt x="472" y="847"/>
                      <a:pt x="473" y="847"/>
                      <a:pt x="473" y="847"/>
                    </a:cubicBezTo>
                    <a:cubicBezTo>
                      <a:pt x="473" y="847"/>
                      <a:pt x="473" y="847"/>
                      <a:pt x="473" y="847"/>
                    </a:cubicBezTo>
                    <a:cubicBezTo>
                      <a:pt x="473" y="847"/>
                      <a:pt x="472" y="847"/>
                      <a:pt x="472" y="847"/>
                    </a:cubicBezTo>
                    <a:cubicBezTo>
                      <a:pt x="472" y="848"/>
                      <a:pt x="471" y="848"/>
                      <a:pt x="471" y="848"/>
                    </a:cubicBezTo>
                    <a:cubicBezTo>
                      <a:pt x="470" y="848"/>
                      <a:pt x="470" y="848"/>
                      <a:pt x="469" y="848"/>
                    </a:cubicBezTo>
                    <a:cubicBezTo>
                      <a:pt x="469" y="848"/>
                      <a:pt x="468" y="848"/>
                      <a:pt x="468" y="849"/>
                    </a:cubicBezTo>
                    <a:cubicBezTo>
                      <a:pt x="468" y="849"/>
                      <a:pt x="467" y="849"/>
                      <a:pt x="467" y="849"/>
                    </a:cubicBezTo>
                    <a:cubicBezTo>
                      <a:pt x="466" y="849"/>
                      <a:pt x="466" y="849"/>
                      <a:pt x="465" y="849"/>
                    </a:cubicBezTo>
                    <a:cubicBezTo>
                      <a:pt x="465" y="850"/>
                      <a:pt x="464" y="850"/>
                      <a:pt x="464" y="850"/>
                    </a:cubicBezTo>
                    <a:cubicBezTo>
                      <a:pt x="464" y="850"/>
                      <a:pt x="464" y="850"/>
                      <a:pt x="464" y="850"/>
                    </a:cubicBezTo>
                    <a:cubicBezTo>
                      <a:pt x="463" y="850"/>
                      <a:pt x="463" y="850"/>
                      <a:pt x="463" y="850"/>
                    </a:cubicBezTo>
                    <a:lnTo>
                      <a:pt x="464" y="850"/>
                    </a:lnTo>
                    <a:close/>
                    <a:moveTo>
                      <a:pt x="433" y="860"/>
                    </a:moveTo>
                    <a:cubicBezTo>
                      <a:pt x="434" y="860"/>
                      <a:pt x="434" y="860"/>
                      <a:pt x="435" y="860"/>
                    </a:cubicBezTo>
                    <a:cubicBezTo>
                      <a:pt x="435" y="860"/>
                      <a:pt x="435" y="860"/>
                      <a:pt x="435" y="860"/>
                    </a:cubicBezTo>
                    <a:cubicBezTo>
                      <a:pt x="439" y="858"/>
                      <a:pt x="443" y="857"/>
                      <a:pt x="447" y="856"/>
                    </a:cubicBezTo>
                    <a:cubicBezTo>
                      <a:pt x="449" y="855"/>
                      <a:pt x="451" y="855"/>
                      <a:pt x="453" y="855"/>
                    </a:cubicBezTo>
                    <a:cubicBezTo>
                      <a:pt x="453" y="855"/>
                      <a:pt x="454" y="855"/>
                      <a:pt x="454" y="855"/>
                    </a:cubicBezTo>
                    <a:cubicBezTo>
                      <a:pt x="454" y="855"/>
                      <a:pt x="455" y="855"/>
                      <a:pt x="455" y="855"/>
                    </a:cubicBezTo>
                    <a:cubicBezTo>
                      <a:pt x="455" y="855"/>
                      <a:pt x="455" y="855"/>
                      <a:pt x="455" y="855"/>
                    </a:cubicBezTo>
                    <a:cubicBezTo>
                      <a:pt x="455" y="855"/>
                      <a:pt x="455" y="855"/>
                      <a:pt x="455" y="855"/>
                    </a:cubicBezTo>
                    <a:cubicBezTo>
                      <a:pt x="455" y="855"/>
                      <a:pt x="454" y="855"/>
                      <a:pt x="454" y="855"/>
                    </a:cubicBezTo>
                    <a:cubicBezTo>
                      <a:pt x="454" y="855"/>
                      <a:pt x="453" y="855"/>
                      <a:pt x="453" y="855"/>
                    </a:cubicBezTo>
                    <a:cubicBezTo>
                      <a:pt x="450" y="856"/>
                      <a:pt x="447" y="857"/>
                      <a:pt x="444" y="858"/>
                    </a:cubicBezTo>
                    <a:cubicBezTo>
                      <a:pt x="441" y="859"/>
                      <a:pt x="438" y="859"/>
                      <a:pt x="435" y="860"/>
                    </a:cubicBezTo>
                    <a:cubicBezTo>
                      <a:pt x="435" y="860"/>
                      <a:pt x="435" y="860"/>
                      <a:pt x="435" y="860"/>
                    </a:cubicBezTo>
                    <a:cubicBezTo>
                      <a:pt x="434" y="860"/>
                      <a:pt x="434" y="860"/>
                      <a:pt x="433" y="860"/>
                    </a:cubicBezTo>
                    <a:cubicBezTo>
                      <a:pt x="433" y="860"/>
                      <a:pt x="432" y="861"/>
                      <a:pt x="432" y="861"/>
                    </a:cubicBezTo>
                    <a:cubicBezTo>
                      <a:pt x="432" y="861"/>
                      <a:pt x="432" y="861"/>
                      <a:pt x="432" y="861"/>
                    </a:cubicBezTo>
                    <a:cubicBezTo>
                      <a:pt x="432" y="861"/>
                      <a:pt x="433" y="860"/>
                      <a:pt x="433" y="860"/>
                    </a:cubicBezTo>
                    <a:close/>
                    <a:moveTo>
                      <a:pt x="637" y="757"/>
                    </a:moveTo>
                    <a:cubicBezTo>
                      <a:pt x="636" y="757"/>
                      <a:pt x="636" y="757"/>
                      <a:pt x="636" y="758"/>
                    </a:cubicBezTo>
                    <a:cubicBezTo>
                      <a:pt x="635" y="758"/>
                      <a:pt x="635" y="758"/>
                      <a:pt x="634" y="758"/>
                    </a:cubicBezTo>
                    <a:cubicBezTo>
                      <a:pt x="634" y="758"/>
                      <a:pt x="633" y="758"/>
                      <a:pt x="632" y="758"/>
                    </a:cubicBezTo>
                    <a:cubicBezTo>
                      <a:pt x="631" y="758"/>
                      <a:pt x="631" y="759"/>
                      <a:pt x="630" y="759"/>
                    </a:cubicBezTo>
                    <a:cubicBezTo>
                      <a:pt x="629" y="759"/>
                      <a:pt x="629" y="759"/>
                      <a:pt x="628" y="759"/>
                    </a:cubicBezTo>
                    <a:cubicBezTo>
                      <a:pt x="628" y="759"/>
                      <a:pt x="628" y="759"/>
                      <a:pt x="628" y="759"/>
                    </a:cubicBezTo>
                    <a:cubicBezTo>
                      <a:pt x="628" y="760"/>
                      <a:pt x="627" y="760"/>
                      <a:pt x="626" y="760"/>
                    </a:cubicBezTo>
                    <a:cubicBezTo>
                      <a:pt x="626" y="760"/>
                      <a:pt x="626" y="760"/>
                      <a:pt x="626" y="759"/>
                    </a:cubicBezTo>
                    <a:cubicBezTo>
                      <a:pt x="627" y="759"/>
                      <a:pt x="628" y="759"/>
                      <a:pt x="628" y="759"/>
                    </a:cubicBezTo>
                    <a:cubicBezTo>
                      <a:pt x="628" y="759"/>
                      <a:pt x="628" y="759"/>
                      <a:pt x="628" y="759"/>
                    </a:cubicBezTo>
                    <a:cubicBezTo>
                      <a:pt x="629" y="759"/>
                      <a:pt x="629" y="759"/>
                      <a:pt x="630" y="759"/>
                    </a:cubicBezTo>
                    <a:cubicBezTo>
                      <a:pt x="631" y="759"/>
                      <a:pt x="631" y="758"/>
                      <a:pt x="632" y="758"/>
                    </a:cubicBezTo>
                    <a:cubicBezTo>
                      <a:pt x="633" y="758"/>
                      <a:pt x="634" y="758"/>
                      <a:pt x="634" y="758"/>
                    </a:cubicBezTo>
                    <a:cubicBezTo>
                      <a:pt x="635" y="758"/>
                      <a:pt x="635" y="758"/>
                      <a:pt x="636" y="758"/>
                    </a:cubicBezTo>
                    <a:cubicBezTo>
                      <a:pt x="636" y="757"/>
                      <a:pt x="636" y="757"/>
                      <a:pt x="637" y="757"/>
                    </a:cubicBezTo>
                    <a:close/>
                    <a:moveTo>
                      <a:pt x="618" y="752"/>
                    </a:moveTo>
                    <a:cubicBezTo>
                      <a:pt x="620" y="752"/>
                      <a:pt x="621" y="752"/>
                      <a:pt x="623" y="752"/>
                    </a:cubicBezTo>
                    <a:cubicBezTo>
                      <a:pt x="627" y="752"/>
                      <a:pt x="632" y="752"/>
                      <a:pt x="636" y="752"/>
                    </a:cubicBezTo>
                    <a:cubicBezTo>
                      <a:pt x="636" y="752"/>
                      <a:pt x="636" y="752"/>
                      <a:pt x="636" y="752"/>
                    </a:cubicBezTo>
                    <a:cubicBezTo>
                      <a:pt x="636" y="752"/>
                      <a:pt x="636" y="752"/>
                      <a:pt x="636" y="752"/>
                    </a:cubicBezTo>
                    <a:cubicBezTo>
                      <a:pt x="636" y="752"/>
                      <a:pt x="636" y="752"/>
                      <a:pt x="636" y="752"/>
                    </a:cubicBezTo>
                    <a:cubicBezTo>
                      <a:pt x="635" y="753"/>
                      <a:pt x="634" y="753"/>
                      <a:pt x="633" y="753"/>
                    </a:cubicBezTo>
                    <a:cubicBezTo>
                      <a:pt x="629" y="754"/>
                      <a:pt x="626" y="755"/>
                      <a:pt x="622" y="756"/>
                    </a:cubicBezTo>
                    <a:cubicBezTo>
                      <a:pt x="619" y="758"/>
                      <a:pt x="617" y="756"/>
                      <a:pt x="614" y="753"/>
                    </a:cubicBezTo>
                    <a:cubicBezTo>
                      <a:pt x="616" y="753"/>
                      <a:pt x="617" y="753"/>
                      <a:pt x="618" y="752"/>
                    </a:cubicBezTo>
                    <a:close/>
                    <a:moveTo>
                      <a:pt x="604" y="761"/>
                    </a:moveTo>
                    <a:cubicBezTo>
                      <a:pt x="604" y="761"/>
                      <a:pt x="604" y="761"/>
                      <a:pt x="604" y="761"/>
                    </a:cubicBezTo>
                    <a:cubicBezTo>
                      <a:pt x="604" y="761"/>
                      <a:pt x="604" y="761"/>
                      <a:pt x="604" y="761"/>
                    </a:cubicBezTo>
                    <a:close/>
                    <a:moveTo>
                      <a:pt x="562" y="489"/>
                    </a:moveTo>
                    <a:cubicBezTo>
                      <a:pt x="562" y="489"/>
                      <a:pt x="562" y="489"/>
                      <a:pt x="562" y="489"/>
                    </a:cubicBezTo>
                    <a:cubicBezTo>
                      <a:pt x="562" y="489"/>
                      <a:pt x="562" y="489"/>
                      <a:pt x="562" y="489"/>
                    </a:cubicBezTo>
                    <a:cubicBezTo>
                      <a:pt x="562" y="489"/>
                      <a:pt x="562" y="489"/>
                      <a:pt x="562" y="489"/>
                    </a:cubicBezTo>
                    <a:cubicBezTo>
                      <a:pt x="562" y="489"/>
                      <a:pt x="562" y="489"/>
                      <a:pt x="562" y="489"/>
                    </a:cubicBezTo>
                    <a:close/>
                    <a:moveTo>
                      <a:pt x="486" y="363"/>
                    </a:moveTo>
                    <a:cubicBezTo>
                      <a:pt x="478" y="360"/>
                      <a:pt x="470" y="356"/>
                      <a:pt x="463" y="353"/>
                    </a:cubicBezTo>
                    <a:cubicBezTo>
                      <a:pt x="457" y="350"/>
                      <a:pt x="452" y="346"/>
                      <a:pt x="446" y="343"/>
                    </a:cubicBezTo>
                    <a:cubicBezTo>
                      <a:pt x="437" y="339"/>
                      <a:pt x="427" y="336"/>
                      <a:pt x="418" y="333"/>
                    </a:cubicBezTo>
                    <a:cubicBezTo>
                      <a:pt x="413" y="331"/>
                      <a:pt x="408" y="329"/>
                      <a:pt x="403" y="327"/>
                    </a:cubicBezTo>
                    <a:cubicBezTo>
                      <a:pt x="396" y="324"/>
                      <a:pt x="388" y="322"/>
                      <a:pt x="381" y="319"/>
                    </a:cubicBezTo>
                    <a:cubicBezTo>
                      <a:pt x="376" y="318"/>
                      <a:pt x="371" y="317"/>
                      <a:pt x="366" y="315"/>
                    </a:cubicBezTo>
                    <a:cubicBezTo>
                      <a:pt x="361" y="313"/>
                      <a:pt x="355" y="311"/>
                      <a:pt x="350" y="309"/>
                    </a:cubicBezTo>
                    <a:cubicBezTo>
                      <a:pt x="336" y="305"/>
                      <a:pt x="322" y="301"/>
                      <a:pt x="308" y="296"/>
                    </a:cubicBezTo>
                    <a:cubicBezTo>
                      <a:pt x="299" y="294"/>
                      <a:pt x="289" y="290"/>
                      <a:pt x="280" y="288"/>
                    </a:cubicBezTo>
                    <a:cubicBezTo>
                      <a:pt x="272" y="286"/>
                      <a:pt x="265" y="284"/>
                      <a:pt x="258" y="281"/>
                    </a:cubicBezTo>
                    <a:cubicBezTo>
                      <a:pt x="252" y="279"/>
                      <a:pt x="246" y="277"/>
                      <a:pt x="240" y="275"/>
                    </a:cubicBezTo>
                    <a:cubicBezTo>
                      <a:pt x="232" y="272"/>
                      <a:pt x="224" y="270"/>
                      <a:pt x="215" y="267"/>
                    </a:cubicBezTo>
                    <a:cubicBezTo>
                      <a:pt x="211" y="266"/>
                      <a:pt x="207" y="264"/>
                      <a:pt x="203" y="261"/>
                    </a:cubicBezTo>
                    <a:cubicBezTo>
                      <a:pt x="199" y="259"/>
                      <a:pt x="194" y="257"/>
                      <a:pt x="190" y="254"/>
                    </a:cubicBezTo>
                    <a:cubicBezTo>
                      <a:pt x="185" y="251"/>
                      <a:pt x="179" y="248"/>
                      <a:pt x="174" y="245"/>
                    </a:cubicBezTo>
                    <a:cubicBezTo>
                      <a:pt x="172" y="243"/>
                      <a:pt x="169" y="240"/>
                      <a:pt x="167" y="238"/>
                    </a:cubicBezTo>
                    <a:cubicBezTo>
                      <a:pt x="167" y="238"/>
                      <a:pt x="167" y="238"/>
                      <a:pt x="167" y="238"/>
                    </a:cubicBezTo>
                    <a:cubicBezTo>
                      <a:pt x="175" y="242"/>
                      <a:pt x="182" y="247"/>
                      <a:pt x="190" y="251"/>
                    </a:cubicBezTo>
                    <a:cubicBezTo>
                      <a:pt x="199" y="255"/>
                      <a:pt x="208" y="258"/>
                      <a:pt x="217" y="262"/>
                    </a:cubicBezTo>
                    <a:cubicBezTo>
                      <a:pt x="220" y="263"/>
                      <a:pt x="224" y="264"/>
                      <a:pt x="227" y="266"/>
                    </a:cubicBezTo>
                    <a:cubicBezTo>
                      <a:pt x="236" y="271"/>
                      <a:pt x="246" y="273"/>
                      <a:pt x="256" y="276"/>
                    </a:cubicBezTo>
                    <a:cubicBezTo>
                      <a:pt x="263" y="279"/>
                      <a:pt x="271" y="281"/>
                      <a:pt x="278" y="282"/>
                    </a:cubicBezTo>
                    <a:cubicBezTo>
                      <a:pt x="284" y="284"/>
                      <a:pt x="291" y="285"/>
                      <a:pt x="297" y="287"/>
                    </a:cubicBezTo>
                    <a:cubicBezTo>
                      <a:pt x="304" y="288"/>
                      <a:pt x="310" y="290"/>
                      <a:pt x="316" y="291"/>
                    </a:cubicBezTo>
                    <a:cubicBezTo>
                      <a:pt x="319" y="292"/>
                      <a:pt x="322" y="293"/>
                      <a:pt x="325" y="293"/>
                    </a:cubicBezTo>
                    <a:cubicBezTo>
                      <a:pt x="330" y="295"/>
                      <a:pt x="335" y="296"/>
                      <a:pt x="339" y="299"/>
                    </a:cubicBezTo>
                    <a:cubicBezTo>
                      <a:pt x="346" y="302"/>
                      <a:pt x="353" y="303"/>
                      <a:pt x="359" y="306"/>
                    </a:cubicBezTo>
                    <a:cubicBezTo>
                      <a:pt x="361" y="307"/>
                      <a:pt x="363" y="308"/>
                      <a:pt x="365" y="309"/>
                    </a:cubicBezTo>
                    <a:cubicBezTo>
                      <a:pt x="370" y="310"/>
                      <a:pt x="374" y="312"/>
                      <a:pt x="379" y="314"/>
                    </a:cubicBezTo>
                    <a:cubicBezTo>
                      <a:pt x="385" y="317"/>
                      <a:pt x="391" y="319"/>
                      <a:pt x="396" y="321"/>
                    </a:cubicBezTo>
                    <a:cubicBezTo>
                      <a:pt x="402" y="324"/>
                      <a:pt x="408" y="325"/>
                      <a:pt x="414" y="328"/>
                    </a:cubicBezTo>
                    <a:cubicBezTo>
                      <a:pt x="422" y="333"/>
                      <a:pt x="431" y="335"/>
                      <a:pt x="439" y="338"/>
                    </a:cubicBezTo>
                    <a:cubicBezTo>
                      <a:pt x="444" y="340"/>
                      <a:pt x="449" y="341"/>
                      <a:pt x="454" y="343"/>
                    </a:cubicBezTo>
                    <a:cubicBezTo>
                      <a:pt x="461" y="347"/>
                      <a:pt x="469" y="351"/>
                      <a:pt x="476" y="355"/>
                    </a:cubicBezTo>
                    <a:cubicBezTo>
                      <a:pt x="482" y="357"/>
                      <a:pt x="487" y="360"/>
                      <a:pt x="492" y="363"/>
                    </a:cubicBezTo>
                    <a:cubicBezTo>
                      <a:pt x="494" y="364"/>
                      <a:pt x="496" y="366"/>
                      <a:pt x="498" y="367"/>
                    </a:cubicBezTo>
                    <a:cubicBezTo>
                      <a:pt x="494" y="366"/>
                      <a:pt x="490" y="365"/>
                      <a:pt x="486" y="363"/>
                    </a:cubicBezTo>
                    <a:close/>
                    <a:moveTo>
                      <a:pt x="503" y="358"/>
                    </a:moveTo>
                    <a:cubicBezTo>
                      <a:pt x="507" y="360"/>
                      <a:pt x="510" y="364"/>
                      <a:pt x="512" y="369"/>
                    </a:cubicBezTo>
                    <a:cubicBezTo>
                      <a:pt x="511" y="368"/>
                      <a:pt x="510" y="368"/>
                      <a:pt x="509" y="367"/>
                    </a:cubicBezTo>
                    <a:cubicBezTo>
                      <a:pt x="504" y="363"/>
                      <a:pt x="498" y="359"/>
                      <a:pt x="493" y="356"/>
                    </a:cubicBezTo>
                    <a:cubicBezTo>
                      <a:pt x="486" y="351"/>
                      <a:pt x="478" y="348"/>
                      <a:pt x="471" y="344"/>
                    </a:cubicBezTo>
                    <a:cubicBezTo>
                      <a:pt x="464" y="339"/>
                      <a:pt x="457" y="335"/>
                      <a:pt x="449" y="331"/>
                    </a:cubicBezTo>
                    <a:cubicBezTo>
                      <a:pt x="441" y="327"/>
                      <a:pt x="433" y="324"/>
                      <a:pt x="425" y="321"/>
                    </a:cubicBezTo>
                    <a:cubicBezTo>
                      <a:pt x="419" y="318"/>
                      <a:pt x="413" y="317"/>
                      <a:pt x="408" y="314"/>
                    </a:cubicBezTo>
                    <a:cubicBezTo>
                      <a:pt x="403" y="313"/>
                      <a:pt x="399" y="310"/>
                      <a:pt x="394" y="308"/>
                    </a:cubicBezTo>
                    <a:cubicBezTo>
                      <a:pt x="388" y="305"/>
                      <a:pt x="382" y="301"/>
                      <a:pt x="376" y="299"/>
                    </a:cubicBezTo>
                    <a:cubicBezTo>
                      <a:pt x="368" y="296"/>
                      <a:pt x="359" y="294"/>
                      <a:pt x="351" y="291"/>
                    </a:cubicBezTo>
                    <a:cubicBezTo>
                      <a:pt x="345" y="289"/>
                      <a:pt x="339" y="287"/>
                      <a:pt x="333" y="284"/>
                    </a:cubicBezTo>
                    <a:cubicBezTo>
                      <a:pt x="323" y="281"/>
                      <a:pt x="313" y="277"/>
                      <a:pt x="303" y="274"/>
                    </a:cubicBezTo>
                    <a:cubicBezTo>
                      <a:pt x="296" y="271"/>
                      <a:pt x="289" y="269"/>
                      <a:pt x="282" y="267"/>
                    </a:cubicBezTo>
                    <a:cubicBezTo>
                      <a:pt x="274" y="264"/>
                      <a:pt x="266" y="262"/>
                      <a:pt x="258" y="259"/>
                    </a:cubicBezTo>
                    <a:cubicBezTo>
                      <a:pt x="248" y="256"/>
                      <a:pt x="239" y="253"/>
                      <a:pt x="229" y="250"/>
                    </a:cubicBezTo>
                    <a:cubicBezTo>
                      <a:pt x="223" y="248"/>
                      <a:pt x="217" y="246"/>
                      <a:pt x="210" y="244"/>
                    </a:cubicBezTo>
                    <a:cubicBezTo>
                      <a:pt x="202" y="242"/>
                      <a:pt x="195" y="238"/>
                      <a:pt x="187" y="234"/>
                    </a:cubicBezTo>
                    <a:cubicBezTo>
                      <a:pt x="181" y="231"/>
                      <a:pt x="175" y="228"/>
                      <a:pt x="169" y="224"/>
                    </a:cubicBezTo>
                    <a:cubicBezTo>
                      <a:pt x="166" y="223"/>
                      <a:pt x="163" y="221"/>
                      <a:pt x="161" y="219"/>
                    </a:cubicBezTo>
                    <a:cubicBezTo>
                      <a:pt x="164" y="220"/>
                      <a:pt x="167" y="222"/>
                      <a:pt x="170" y="223"/>
                    </a:cubicBezTo>
                    <a:cubicBezTo>
                      <a:pt x="175" y="226"/>
                      <a:pt x="180" y="229"/>
                      <a:pt x="186" y="231"/>
                    </a:cubicBezTo>
                    <a:cubicBezTo>
                      <a:pt x="191" y="234"/>
                      <a:pt x="197" y="236"/>
                      <a:pt x="203" y="239"/>
                    </a:cubicBezTo>
                    <a:cubicBezTo>
                      <a:pt x="210" y="242"/>
                      <a:pt x="218" y="244"/>
                      <a:pt x="226" y="247"/>
                    </a:cubicBezTo>
                    <a:cubicBezTo>
                      <a:pt x="237" y="252"/>
                      <a:pt x="249" y="253"/>
                      <a:pt x="261" y="257"/>
                    </a:cubicBezTo>
                    <a:cubicBezTo>
                      <a:pt x="269" y="260"/>
                      <a:pt x="277" y="261"/>
                      <a:pt x="285" y="264"/>
                    </a:cubicBezTo>
                    <a:cubicBezTo>
                      <a:pt x="290" y="266"/>
                      <a:pt x="295" y="268"/>
                      <a:pt x="301" y="270"/>
                    </a:cubicBezTo>
                    <a:cubicBezTo>
                      <a:pt x="307" y="272"/>
                      <a:pt x="314" y="274"/>
                      <a:pt x="321" y="276"/>
                    </a:cubicBezTo>
                    <a:cubicBezTo>
                      <a:pt x="328" y="278"/>
                      <a:pt x="335" y="281"/>
                      <a:pt x="342" y="283"/>
                    </a:cubicBezTo>
                    <a:cubicBezTo>
                      <a:pt x="345" y="285"/>
                      <a:pt x="349" y="286"/>
                      <a:pt x="352" y="288"/>
                    </a:cubicBezTo>
                    <a:cubicBezTo>
                      <a:pt x="357" y="291"/>
                      <a:pt x="362" y="292"/>
                      <a:pt x="367" y="294"/>
                    </a:cubicBezTo>
                    <a:cubicBezTo>
                      <a:pt x="372" y="295"/>
                      <a:pt x="377" y="297"/>
                      <a:pt x="383" y="299"/>
                    </a:cubicBezTo>
                    <a:cubicBezTo>
                      <a:pt x="390" y="302"/>
                      <a:pt x="397" y="305"/>
                      <a:pt x="405" y="308"/>
                    </a:cubicBezTo>
                    <a:cubicBezTo>
                      <a:pt x="410" y="310"/>
                      <a:pt x="416" y="312"/>
                      <a:pt x="422" y="314"/>
                    </a:cubicBezTo>
                    <a:cubicBezTo>
                      <a:pt x="426" y="316"/>
                      <a:pt x="430" y="319"/>
                      <a:pt x="434" y="321"/>
                    </a:cubicBezTo>
                    <a:cubicBezTo>
                      <a:pt x="438" y="323"/>
                      <a:pt x="442" y="326"/>
                      <a:pt x="446" y="327"/>
                    </a:cubicBezTo>
                    <a:cubicBezTo>
                      <a:pt x="461" y="331"/>
                      <a:pt x="475" y="340"/>
                      <a:pt x="489" y="348"/>
                    </a:cubicBezTo>
                    <a:cubicBezTo>
                      <a:pt x="494" y="351"/>
                      <a:pt x="498" y="355"/>
                      <a:pt x="503" y="358"/>
                    </a:cubicBezTo>
                    <a:close/>
                    <a:moveTo>
                      <a:pt x="158" y="213"/>
                    </a:moveTo>
                    <a:cubicBezTo>
                      <a:pt x="158" y="213"/>
                      <a:pt x="159" y="214"/>
                      <a:pt x="159" y="214"/>
                    </a:cubicBezTo>
                    <a:cubicBezTo>
                      <a:pt x="159" y="214"/>
                      <a:pt x="159" y="214"/>
                      <a:pt x="159" y="214"/>
                    </a:cubicBezTo>
                    <a:cubicBezTo>
                      <a:pt x="159" y="214"/>
                      <a:pt x="159" y="214"/>
                      <a:pt x="159" y="214"/>
                    </a:cubicBezTo>
                    <a:cubicBezTo>
                      <a:pt x="167" y="217"/>
                      <a:pt x="175" y="220"/>
                      <a:pt x="183" y="223"/>
                    </a:cubicBezTo>
                    <a:cubicBezTo>
                      <a:pt x="191" y="225"/>
                      <a:pt x="199" y="228"/>
                      <a:pt x="207" y="230"/>
                    </a:cubicBezTo>
                    <a:cubicBezTo>
                      <a:pt x="217" y="233"/>
                      <a:pt x="227" y="235"/>
                      <a:pt x="237" y="237"/>
                    </a:cubicBezTo>
                    <a:cubicBezTo>
                      <a:pt x="240" y="238"/>
                      <a:pt x="244" y="238"/>
                      <a:pt x="247" y="239"/>
                    </a:cubicBezTo>
                    <a:cubicBezTo>
                      <a:pt x="256" y="242"/>
                      <a:pt x="265" y="244"/>
                      <a:pt x="275" y="247"/>
                    </a:cubicBezTo>
                    <a:cubicBezTo>
                      <a:pt x="280" y="249"/>
                      <a:pt x="285" y="250"/>
                      <a:pt x="290" y="251"/>
                    </a:cubicBezTo>
                    <a:cubicBezTo>
                      <a:pt x="303" y="256"/>
                      <a:pt x="315" y="261"/>
                      <a:pt x="328" y="266"/>
                    </a:cubicBezTo>
                    <a:cubicBezTo>
                      <a:pt x="338" y="270"/>
                      <a:pt x="348" y="274"/>
                      <a:pt x="358" y="279"/>
                    </a:cubicBezTo>
                    <a:cubicBezTo>
                      <a:pt x="371" y="284"/>
                      <a:pt x="384" y="290"/>
                      <a:pt x="397" y="296"/>
                    </a:cubicBezTo>
                    <a:cubicBezTo>
                      <a:pt x="408" y="301"/>
                      <a:pt x="419" y="305"/>
                      <a:pt x="429" y="310"/>
                    </a:cubicBezTo>
                    <a:cubicBezTo>
                      <a:pt x="437" y="314"/>
                      <a:pt x="444" y="317"/>
                      <a:pt x="451" y="321"/>
                    </a:cubicBezTo>
                    <a:cubicBezTo>
                      <a:pt x="457" y="324"/>
                      <a:pt x="462" y="326"/>
                      <a:pt x="467" y="329"/>
                    </a:cubicBezTo>
                    <a:cubicBezTo>
                      <a:pt x="471" y="331"/>
                      <a:pt x="474" y="334"/>
                      <a:pt x="478" y="337"/>
                    </a:cubicBezTo>
                    <a:cubicBezTo>
                      <a:pt x="475" y="336"/>
                      <a:pt x="473" y="334"/>
                      <a:pt x="471" y="333"/>
                    </a:cubicBezTo>
                    <a:cubicBezTo>
                      <a:pt x="463" y="330"/>
                      <a:pt x="456" y="327"/>
                      <a:pt x="448" y="324"/>
                    </a:cubicBezTo>
                    <a:cubicBezTo>
                      <a:pt x="445" y="323"/>
                      <a:pt x="442" y="322"/>
                      <a:pt x="439" y="320"/>
                    </a:cubicBezTo>
                    <a:cubicBezTo>
                      <a:pt x="431" y="314"/>
                      <a:pt x="421" y="310"/>
                      <a:pt x="411" y="306"/>
                    </a:cubicBezTo>
                    <a:cubicBezTo>
                      <a:pt x="403" y="303"/>
                      <a:pt x="395" y="300"/>
                      <a:pt x="386" y="296"/>
                    </a:cubicBezTo>
                    <a:cubicBezTo>
                      <a:pt x="380" y="294"/>
                      <a:pt x="375" y="291"/>
                      <a:pt x="369" y="290"/>
                    </a:cubicBezTo>
                    <a:cubicBezTo>
                      <a:pt x="361" y="288"/>
                      <a:pt x="354" y="284"/>
                      <a:pt x="346" y="281"/>
                    </a:cubicBezTo>
                    <a:cubicBezTo>
                      <a:pt x="339" y="278"/>
                      <a:pt x="333" y="275"/>
                      <a:pt x="326" y="273"/>
                    </a:cubicBezTo>
                    <a:cubicBezTo>
                      <a:pt x="313" y="270"/>
                      <a:pt x="301" y="265"/>
                      <a:pt x="288" y="261"/>
                    </a:cubicBezTo>
                    <a:cubicBezTo>
                      <a:pt x="276" y="256"/>
                      <a:pt x="264" y="254"/>
                      <a:pt x="251" y="250"/>
                    </a:cubicBezTo>
                    <a:cubicBezTo>
                      <a:pt x="246" y="249"/>
                      <a:pt x="241" y="248"/>
                      <a:pt x="236" y="246"/>
                    </a:cubicBezTo>
                    <a:cubicBezTo>
                      <a:pt x="229" y="244"/>
                      <a:pt x="222" y="242"/>
                      <a:pt x="215" y="239"/>
                    </a:cubicBezTo>
                    <a:cubicBezTo>
                      <a:pt x="208" y="236"/>
                      <a:pt x="201" y="234"/>
                      <a:pt x="195" y="231"/>
                    </a:cubicBezTo>
                    <a:cubicBezTo>
                      <a:pt x="188" y="228"/>
                      <a:pt x="181" y="225"/>
                      <a:pt x="175" y="222"/>
                    </a:cubicBezTo>
                    <a:cubicBezTo>
                      <a:pt x="170" y="220"/>
                      <a:pt x="164" y="217"/>
                      <a:pt x="159" y="214"/>
                    </a:cubicBezTo>
                    <a:cubicBezTo>
                      <a:pt x="159" y="214"/>
                      <a:pt x="159" y="214"/>
                      <a:pt x="159" y="214"/>
                    </a:cubicBezTo>
                    <a:cubicBezTo>
                      <a:pt x="159" y="214"/>
                      <a:pt x="159" y="214"/>
                      <a:pt x="159" y="214"/>
                    </a:cubicBezTo>
                    <a:cubicBezTo>
                      <a:pt x="159" y="214"/>
                      <a:pt x="158" y="214"/>
                      <a:pt x="158" y="213"/>
                    </a:cubicBezTo>
                    <a:cubicBezTo>
                      <a:pt x="158" y="213"/>
                      <a:pt x="158" y="213"/>
                      <a:pt x="158" y="213"/>
                    </a:cubicBezTo>
                    <a:close/>
                    <a:moveTo>
                      <a:pt x="156" y="216"/>
                    </a:moveTo>
                    <a:cubicBezTo>
                      <a:pt x="156" y="216"/>
                      <a:pt x="156" y="216"/>
                      <a:pt x="156" y="216"/>
                    </a:cubicBezTo>
                    <a:cubicBezTo>
                      <a:pt x="156" y="216"/>
                      <a:pt x="156" y="216"/>
                      <a:pt x="156" y="216"/>
                    </a:cubicBezTo>
                    <a:close/>
                    <a:moveTo>
                      <a:pt x="143" y="210"/>
                    </a:moveTo>
                    <a:cubicBezTo>
                      <a:pt x="143" y="210"/>
                      <a:pt x="144" y="211"/>
                      <a:pt x="144" y="211"/>
                    </a:cubicBezTo>
                    <a:cubicBezTo>
                      <a:pt x="144" y="211"/>
                      <a:pt x="144" y="211"/>
                      <a:pt x="144" y="211"/>
                    </a:cubicBezTo>
                    <a:cubicBezTo>
                      <a:pt x="144" y="211"/>
                      <a:pt x="144" y="212"/>
                      <a:pt x="144" y="212"/>
                    </a:cubicBezTo>
                    <a:cubicBezTo>
                      <a:pt x="146" y="213"/>
                      <a:pt x="148" y="214"/>
                      <a:pt x="149" y="215"/>
                    </a:cubicBezTo>
                    <a:cubicBezTo>
                      <a:pt x="151" y="217"/>
                      <a:pt x="154" y="219"/>
                      <a:pt x="156" y="220"/>
                    </a:cubicBezTo>
                    <a:cubicBezTo>
                      <a:pt x="163" y="224"/>
                      <a:pt x="169" y="229"/>
                      <a:pt x="176" y="232"/>
                    </a:cubicBezTo>
                    <a:cubicBezTo>
                      <a:pt x="184" y="237"/>
                      <a:pt x="192" y="241"/>
                      <a:pt x="200" y="245"/>
                    </a:cubicBezTo>
                    <a:cubicBezTo>
                      <a:pt x="205" y="247"/>
                      <a:pt x="210" y="248"/>
                      <a:pt x="215" y="250"/>
                    </a:cubicBezTo>
                    <a:cubicBezTo>
                      <a:pt x="225" y="253"/>
                      <a:pt x="235" y="257"/>
                      <a:pt x="244" y="260"/>
                    </a:cubicBezTo>
                    <a:cubicBezTo>
                      <a:pt x="252" y="262"/>
                      <a:pt x="260" y="264"/>
                      <a:pt x="267" y="267"/>
                    </a:cubicBezTo>
                    <a:cubicBezTo>
                      <a:pt x="277" y="270"/>
                      <a:pt x="288" y="273"/>
                      <a:pt x="298" y="276"/>
                    </a:cubicBezTo>
                    <a:cubicBezTo>
                      <a:pt x="311" y="281"/>
                      <a:pt x="325" y="286"/>
                      <a:pt x="338" y="291"/>
                    </a:cubicBezTo>
                    <a:cubicBezTo>
                      <a:pt x="345" y="294"/>
                      <a:pt x="352" y="296"/>
                      <a:pt x="359" y="298"/>
                    </a:cubicBezTo>
                    <a:cubicBezTo>
                      <a:pt x="365" y="300"/>
                      <a:pt x="371" y="302"/>
                      <a:pt x="378" y="305"/>
                    </a:cubicBezTo>
                    <a:cubicBezTo>
                      <a:pt x="384" y="308"/>
                      <a:pt x="390" y="312"/>
                      <a:pt x="396" y="314"/>
                    </a:cubicBezTo>
                    <a:cubicBezTo>
                      <a:pt x="406" y="319"/>
                      <a:pt x="416" y="322"/>
                      <a:pt x="426" y="327"/>
                    </a:cubicBezTo>
                    <a:cubicBezTo>
                      <a:pt x="434" y="330"/>
                      <a:pt x="441" y="333"/>
                      <a:pt x="449" y="337"/>
                    </a:cubicBezTo>
                    <a:cubicBezTo>
                      <a:pt x="448" y="337"/>
                      <a:pt x="446" y="337"/>
                      <a:pt x="445" y="337"/>
                    </a:cubicBezTo>
                    <a:cubicBezTo>
                      <a:pt x="437" y="334"/>
                      <a:pt x="428" y="330"/>
                      <a:pt x="420" y="327"/>
                    </a:cubicBezTo>
                    <a:cubicBezTo>
                      <a:pt x="416" y="326"/>
                      <a:pt x="411" y="323"/>
                      <a:pt x="407" y="322"/>
                    </a:cubicBezTo>
                    <a:cubicBezTo>
                      <a:pt x="396" y="317"/>
                      <a:pt x="385" y="313"/>
                      <a:pt x="374" y="309"/>
                    </a:cubicBezTo>
                    <a:cubicBezTo>
                      <a:pt x="367" y="306"/>
                      <a:pt x="360" y="303"/>
                      <a:pt x="352" y="301"/>
                    </a:cubicBezTo>
                    <a:cubicBezTo>
                      <a:pt x="349" y="300"/>
                      <a:pt x="346" y="299"/>
                      <a:pt x="344" y="297"/>
                    </a:cubicBezTo>
                    <a:cubicBezTo>
                      <a:pt x="341" y="295"/>
                      <a:pt x="338" y="293"/>
                      <a:pt x="335" y="292"/>
                    </a:cubicBezTo>
                    <a:cubicBezTo>
                      <a:pt x="327" y="290"/>
                      <a:pt x="320" y="287"/>
                      <a:pt x="313" y="286"/>
                    </a:cubicBezTo>
                    <a:cubicBezTo>
                      <a:pt x="305" y="284"/>
                      <a:pt x="297" y="282"/>
                      <a:pt x="290" y="281"/>
                    </a:cubicBezTo>
                    <a:cubicBezTo>
                      <a:pt x="283" y="279"/>
                      <a:pt x="276" y="278"/>
                      <a:pt x="269" y="276"/>
                    </a:cubicBezTo>
                    <a:cubicBezTo>
                      <a:pt x="263" y="274"/>
                      <a:pt x="257" y="272"/>
                      <a:pt x="251" y="271"/>
                    </a:cubicBezTo>
                    <a:cubicBezTo>
                      <a:pt x="244" y="268"/>
                      <a:pt x="237" y="266"/>
                      <a:pt x="230" y="263"/>
                    </a:cubicBezTo>
                    <a:cubicBezTo>
                      <a:pt x="221" y="260"/>
                      <a:pt x="213" y="256"/>
                      <a:pt x="204" y="253"/>
                    </a:cubicBezTo>
                    <a:cubicBezTo>
                      <a:pt x="195" y="250"/>
                      <a:pt x="186" y="246"/>
                      <a:pt x="177" y="240"/>
                    </a:cubicBezTo>
                    <a:cubicBezTo>
                      <a:pt x="172" y="237"/>
                      <a:pt x="168" y="233"/>
                      <a:pt x="163" y="230"/>
                    </a:cubicBezTo>
                    <a:cubicBezTo>
                      <a:pt x="158" y="226"/>
                      <a:pt x="153" y="222"/>
                      <a:pt x="149" y="218"/>
                    </a:cubicBezTo>
                    <a:cubicBezTo>
                      <a:pt x="147" y="216"/>
                      <a:pt x="146" y="214"/>
                      <a:pt x="144" y="212"/>
                    </a:cubicBezTo>
                    <a:cubicBezTo>
                      <a:pt x="144" y="212"/>
                      <a:pt x="144" y="211"/>
                      <a:pt x="144" y="211"/>
                    </a:cubicBezTo>
                    <a:cubicBezTo>
                      <a:pt x="144" y="211"/>
                      <a:pt x="144" y="211"/>
                      <a:pt x="144" y="211"/>
                    </a:cubicBezTo>
                    <a:cubicBezTo>
                      <a:pt x="143" y="211"/>
                      <a:pt x="143" y="210"/>
                      <a:pt x="142" y="210"/>
                    </a:cubicBezTo>
                    <a:cubicBezTo>
                      <a:pt x="143" y="210"/>
                      <a:pt x="143" y="210"/>
                      <a:pt x="143" y="210"/>
                    </a:cubicBezTo>
                    <a:close/>
                    <a:moveTo>
                      <a:pt x="19" y="398"/>
                    </a:moveTo>
                    <a:cubicBezTo>
                      <a:pt x="20" y="390"/>
                      <a:pt x="22" y="382"/>
                      <a:pt x="25" y="375"/>
                    </a:cubicBezTo>
                    <a:cubicBezTo>
                      <a:pt x="31" y="358"/>
                      <a:pt x="37" y="341"/>
                      <a:pt x="45" y="325"/>
                    </a:cubicBezTo>
                    <a:cubicBezTo>
                      <a:pt x="51" y="313"/>
                      <a:pt x="56" y="301"/>
                      <a:pt x="62" y="290"/>
                    </a:cubicBezTo>
                    <a:cubicBezTo>
                      <a:pt x="68" y="279"/>
                      <a:pt x="74" y="269"/>
                      <a:pt x="81" y="259"/>
                    </a:cubicBezTo>
                    <a:cubicBezTo>
                      <a:pt x="84" y="254"/>
                      <a:pt x="88" y="250"/>
                      <a:pt x="92" y="245"/>
                    </a:cubicBezTo>
                    <a:cubicBezTo>
                      <a:pt x="92" y="245"/>
                      <a:pt x="92" y="245"/>
                      <a:pt x="92" y="245"/>
                    </a:cubicBezTo>
                    <a:cubicBezTo>
                      <a:pt x="92" y="245"/>
                      <a:pt x="92" y="244"/>
                      <a:pt x="92" y="244"/>
                    </a:cubicBezTo>
                    <a:cubicBezTo>
                      <a:pt x="92" y="244"/>
                      <a:pt x="92" y="245"/>
                      <a:pt x="92" y="245"/>
                    </a:cubicBezTo>
                    <a:cubicBezTo>
                      <a:pt x="92" y="245"/>
                      <a:pt x="92" y="245"/>
                      <a:pt x="92" y="245"/>
                    </a:cubicBezTo>
                    <a:cubicBezTo>
                      <a:pt x="91" y="246"/>
                      <a:pt x="90" y="247"/>
                      <a:pt x="90" y="248"/>
                    </a:cubicBezTo>
                    <a:cubicBezTo>
                      <a:pt x="85" y="255"/>
                      <a:pt x="81" y="262"/>
                      <a:pt x="77" y="269"/>
                    </a:cubicBezTo>
                    <a:cubicBezTo>
                      <a:pt x="74" y="275"/>
                      <a:pt x="71" y="281"/>
                      <a:pt x="67" y="287"/>
                    </a:cubicBezTo>
                    <a:cubicBezTo>
                      <a:pt x="65" y="291"/>
                      <a:pt x="62" y="295"/>
                      <a:pt x="60" y="300"/>
                    </a:cubicBezTo>
                    <a:cubicBezTo>
                      <a:pt x="57" y="306"/>
                      <a:pt x="54" y="313"/>
                      <a:pt x="51" y="320"/>
                    </a:cubicBezTo>
                    <a:cubicBezTo>
                      <a:pt x="49" y="326"/>
                      <a:pt x="46" y="332"/>
                      <a:pt x="43" y="338"/>
                    </a:cubicBezTo>
                    <a:cubicBezTo>
                      <a:pt x="39" y="348"/>
                      <a:pt x="35" y="358"/>
                      <a:pt x="31" y="368"/>
                    </a:cubicBezTo>
                    <a:cubicBezTo>
                      <a:pt x="28" y="379"/>
                      <a:pt x="24" y="389"/>
                      <a:pt x="21" y="400"/>
                    </a:cubicBezTo>
                    <a:cubicBezTo>
                      <a:pt x="18" y="409"/>
                      <a:pt x="16" y="419"/>
                      <a:pt x="13" y="428"/>
                    </a:cubicBezTo>
                    <a:cubicBezTo>
                      <a:pt x="15" y="418"/>
                      <a:pt x="16" y="408"/>
                      <a:pt x="19" y="398"/>
                    </a:cubicBezTo>
                    <a:close/>
                    <a:moveTo>
                      <a:pt x="66" y="294"/>
                    </a:moveTo>
                    <a:cubicBezTo>
                      <a:pt x="66" y="294"/>
                      <a:pt x="66" y="294"/>
                      <a:pt x="66" y="294"/>
                    </a:cubicBezTo>
                    <a:cubicBezTo>
                      <a:pt x="65" y="295"/>
                      <a:pt x="65" y="296"/>
                      <a:pt x="64" y="298"/>
                    </a:cubicBezTo>
                    <a:cubicBezTo>
                      <a:pt x="62" y="302"/>
                      <a:pt x="60" y="306"/>
                      <a:pt x="58" y="310"/>
                    </a:cubicBezTo>
                    <a:cubicBezTo>
                      <a:pt x="58" y="311"/>
                      <a:pt x="58" y="311"/>
                      <a:pt x="58" y="311"/>
                    </a:cubicBezTo>
                    <a:cubicBezTo>
                      <a:pt x="58" y="311"/>
                      <a:pt x="58" y="311"/>
                      <a:pt x="58" y="311"/>
                    </a:cubicBezTo>
                    <a:cubicBezTo>
                      <a:pt x="58" y="311"/>
                      <a:pt x="58" y="311"/>
                      <a:pt x="58" y="311"/>
                    </a:cubicBezTo>
                    <a:cubicBezTo>
                      <a:pt x="58" y="311"/>
                      <a:pt x="58" y="310"/>
                      <a:pt x="58" y="310"/>
                    </a:cubicBezTo>
                    <a:cubicBezTo>
                      <a:pt x="58" y="310"/>
                      <a:pt x="59" y="309"/>
                      <a:pt x="59" y="309"/>
                    </a:cubicBezTo>
                    <a:cubicBezTo>
                      <a:pt x="61" y="305"/>
                      <a:pt x="62" y="301"/>
                      <a:pt x="64" y="298"/>
                    </a:cubicBezTo>
                    <a:cubicBezTo>
                      <a:pt x="65" y="296"/>
                      <a:pt x="65" y="295"/>
                      <a:pt x="66" y="294"/>
                    </a:cubicBezTo>
                    <a:cubicBezTo>
                      <a:pt x="66" y="294"/>
                      <a:pt x="66" y="294"/>
                      <a:pt x="66" y="294"/>
                    </a:cubicBezTo>
                    <a:close/>
                    <a:moveTo>
                      <a:pt x="6" y="521"/>
                    </a:moveTo>
                    <a:cubicBezTo>
                      <a:pt x="6" y="525"/>
                      <a:pt x="5" y="529"/>
                      <a:pt x="5" y="533"/>
                    </a:cubicBezTo>
                    <a:cubicBezTo>
                      <a:pt x="5" y="533"/>
                      <a:pt x="4" y="533"/>
                      <a:pt x="4" y="533"/>
                    </a:cubicBezTo>
                    <a:cubicBezTo>
                      <a:pt x="4" y="532"/>
                      <a:pt x="4" y="530"/>
                      <a:pt x="4" y="529"/>
                    </a:cubicBezTo>
                    <a:cubicBezTo>
                      <a:pt x="4" y="511"/>
                      <a:pt x="6" y="493"/>
                      <a:pt x="8" y="475"/>
                    </a:cubicBezTo>
                    <a:cubicBezTo>
                      <a:pt x="9" y="460"/>
                      <a:pt x="11" y="445"/>
                      <a:pt x="15" y="431"/>
                    </a:cubicBezTo>
                    <a:cubicBezTo>
                      <a:pt x="16" y="431"/>
                      <a:pt x="16" y="430"/>
                      <a:pt x="16" y="429"/>
                    </a:cubicBezTo>
                    <a:cubicBezTo>
                      <a:pt x="20" y="414"/>
                      <a:pt x="24" y="399"/>
                      <a:pt x="28" y="384"/>
                    </a:cubicBezTo>
                    <a:cubicBezTo>
                      <a:pt x="30" y="380"/>
                      <a:pt x="31" y="376"/>
                      <a:pt x="32" y="372"/>
                    </a:cubicBezTo>
                    <a:cubicBezTo>
                      <a:pt x="36" y="362"/>
                      <a:pt x="40" y="353"/>
                      <a:pt x="43" y="343"/>
                    </a:cubicBezTo>
                    <a:cubicBezTo>
                      <a:pt x="45" y="339"/>
                      <a:pt x="47" y="336"/>
                      <a:pt x="48" y="332"/>
                    </a:cubicBezTo>
                    <a:cubicBezTo>
                      <a:pt x="48" y="334"/>
                      <a:pt x="48" y="335"/>
                      <a:pt x="48" y="336"/>
                    </a:cubicBezTo>
                    <a:cubicBezTo>
                      <a:pt x="41" y="350"/>
                      <a:pt x="38" y="365"/>
                      <a:pt x="34" y="380"/>
                    </a:cubicBezTo>
                    <a:cubicBezTo>
                      <a:pt x="30" y="391"/>
                      <a:pt x="29" y="403"/>
                      <a:pt x="26" y="415"/>
                    </a:cubicBezTo>
                    <a:cubicBezTo>
                      <a:pt x="23" y="428"/>
                      <a:pt x="19" y="442"/>
                      <a:pt x="16" y="456"/>
                    </a:cubicBezTo>
                    <a:cubicBezTo>
                      <a:pt x="14" y="464"/>
                      <a:pt x="12" y="472"/>
                      <a:pt x="11" y="481"/>
                    </a:cubicBezTo>
                    <a:cubicBezTo>
                      <a:pt x="9" y="494"/>
                      <a:pt x="8" y="508"/>
                      <a:pt x="6" y="521"/>
                    </a:cubicBezTo>
                    <a:close/>
                    <a:moveTo>
                      <a:pt x="78" y="289"/>
                    </a:moveTo>
                    <a:cubicBezTo>
                      <a:pt x="78" y="290"/>
                      <a:pt x="77" y="291"/>
                      <a:pt x="77" y="292"/>
                    </a:cubicBezTo>
                    <a:cubicBezTo>
                      <a:pt x="76" y="292"/>
                      <a:pt x="76" y="292"/>
                      <a:pt x="76" y="292"/>
                    </a:cubicBezTo>
                    <a:cubicBezTo>
                      <a:pt x="73" y="300"/>
                      <a:pt x="70" y="307"/>
                      <a:pt x="67" y="314"/>
                    </a:cubicBezTo>
                    <a:cubicBezTo>
                      <a:pt x="64" y="322"/>
                      <a:pt x="61" y="330"/>
                      <a:pt x="58" y="337"/>
                    </a:cubicBezTo>
                    <a:cubicBezTo>
                      <a:pt x="55" y="346"/>
                      <a:pt x="53" y="355"/>
                      <a:pt x="50" y="364"/>
                    </a:cubicBezTo>
                    <a:cubicBezTo>
                      <a:pt x="47" y="375"/>
                      <a:pt x="45" y="386"/>
                      <a:pt x="42" y="398"/>
                    </a:cubicBezTo>
                    <a:cubicBezTo>
                      <a:pt x="40" y="404"/>
                      <a:pt x="39" y="411"/>
                      <a:pt x="37" y="417"/>
                    </a:cubicBezTo>
                    <a:cubicBezTo>
                      <a:pt x="35" y="429"/>
                      <a:pt x="32" y="440"/>
                      <a:pt x="30" y="452"/>
                    </a:cubicBezTo>
                    <a:cubicBezTo>
                      <a:pt x="28" y="460"/>
                      <a:pt x="26" y="469"/>
                      <a:pt x="24" y="477"/>
                    </a:cubicBezTo>
                    <a:cubicBezTo>
                      <a:pt x="21" y="487"/>
                      <a:pt x="19" y="497"/>
                      <a:pt x="16" y="507"/>
                    </a:cubicBezTo>
                    <a:cubicBezTo>
                      <a:pt x="16" y="508"/>
                      <a:pt x="15" y="510"/>
                      <a:pt x="14" y="512"/>
                    </a:cubicBezTo>
                    <a:cubicBezTo>
                      <a:pt x="16" y="501"/>
                      <a:pt x="18" y="491"/>
                      <a:pt x="20" y="480"/>
                    </a:cubicBezTo>
                    <a:cubicBezTo>
                      <a:pt x="21" y="476"/>
                      <a:pt x="21" y="471"/>
                      <a:pt x="22" y="467"/>
                    </a:cubicBezTo>
                    <a:cubicBezTo>
                      <a:pt x="24" y="457"/>
                      <a:pt x="27" y="447"/>
                      <a:pt x="29" y="437"/>
                    </a:cubicBezTo>
                    <a:cubicBezTo>
                      <a:pt x="33" y="420"/>
                      <a:pt x="38" y="403"/>
                      <a:pt x="42" y="386"/>
                    </a:cubicBezTo>
                    <a:cubicBezTo>
                      <a:pt x="43" y="383"/>
                      <a:pt x="43" y="379"/>
                      <a:pt x="44" y="376"/>
                    </a:cubicBezTo>
                    <a:cubicBezTo>
                      <a:pt x="45" y="372"/>
                      <a:pt x="46" y="369"/>
                      <a:pt x="47" y="366"/>
                    </a:cubicBezTo>
                    <a:cubicBezTo>
                      <a:pt x="49" y="359"/>
                      <a:pt x="51" y="352"/>
                      <a:pt x="53" y="345"/>
                    </a:cubicBezTo>
                    <a:cubicBezTo>
                      <a:pt x="55" y="341"/>
                      <a:pt x="56" y="337"/>
                      <a:pt x="58" y="333"/>
                    </a:cubicBezTo>
                    <a:cubicBezTo>
                      <a:pt x="60" y="328"/>
                      <a:pt x="62" y="323"/>
                      <a:pt x="64" y="318"/>
                    </a:cubicBezTo>
                    <a:cubicBezTo>
                      <a:pt x="68" y="309"/>
                      <a:pt x="72" y="301"/>
                      <a:pt x="76" y="292"/>
                    </a:cubicBezTo>
                    <a:cubicBezTo>
                      <a:pt x="76" y="292"/>
                      <a:pt x="76" y="292"/>
                      <a:pt x="77" y="292"/>
                    </a:cubicBezTo>
                    <a:cubicBezTo>
                      <a:pt x="77" y="291"/>
                      <a:pt x="78" y="290"/>
                      <a:pt x="78" y="289"/>
                    </a:cubicBezTo>
                    <a:cubicBezTo>
                      <a:pt x="78" y="289"/>
                      <a:pt x="78" y="288"/>
                      <a:pt x="78" y="288"/>
                    </a:cubicBezTo>
                    <a:cubicBezTo>
                      <a:pt x="78" y="289"/>
                      <a:pt x="78" y="289"/>
                      <a:pt x="78" y="289"/>
                    </a:cubicBezTo>
                    <a:close/>
                    <a:moveTo>
                      <a:pt x="80" y="284"/>
                    </a:moveTo>
                    <a:cubicBezTo>
                      <a:pt x="80" y="284"/>
                      <a:pt x="80" y="284"/>
                      <a:pt x="80" y="284"/>
                    </a:cubicBezTo>
                    <a:cubicBezTo>
                      <a:pt x="81" y="283"/>
                      <a:pt x="81" y="283"/>
                      <a:pt x="81" y="283"/>
                    </a:cubicBezTo>
                    <a:lnTo>
                      <a:pt x="80" y="284"/>
                    </a:lnTo>
                    <a:close/>
                    <a:moveTo>
                      <a:pt x="83" y="278"/>
                    </a:moveTo>
                    <a:cubicBezTo>
                      <a:pt x="83" y="277"/>
                      <a:pt x="83" y="277"/>
                      <a:pt x="83" y="277"/>
                    </a:cubicBezTo>
                    <a:cubicBezTo>
                      <a:pt x="84" y="278"/>
                      <a:pt x="84" y="278"/>
                      <a:pt x="84" y="278"/>
                    </a:cubicBezTo>
                    <a:lnTo>
                      <a:pt x="83" y="278"/>
                    </a:lnTo>
                    <a:close/>
                    <a:moveTo>
                      <a:pt x="87" y="271"/>
                    </a:moveTo>
                    <a:cubicBezTo>
                      <a:pt x="87" y="271"/>
                      <a:pt x="87" y="271"/>
                      <a:pt x="87" y="271"/>
                    </a:cubicBezTo>
                    <a:cubicBezTo>
                      <a:pt x="87" y="271"/>
                      <a:pt x="87" y="271"/>
                      <a:pt x="87" y="271"/>
                    </a:cubicBezTo>
                    <a:close/>
                    <a:moveTo>
                      <a:pt x="91" y="262"/>
                    </a:moveTo>
                    <a:cubicBezTo>
                      <a:pt x="91" y="262"/>
                      <a:pt x="91" y="262"/>
                      <a:pt x="91" y="262"/>
                    </a:cubicBezTo>
                    <a:cubicBezTo>
                      <a:pt x="91" y="262"/>
                      <a:pt x="91" y="262"/>
                      <a:pt x="91" y="262"/>
                    </a:cubicBezTo>
                    <a:cubicBezTo>
                      <a:pt x="91" y="262"/>
                      <a:pt x="91" y="262"/>
                      <a:pt x="91" y="262"/>
                    </a:cubicBezTo>
                    <a:cubicBezTo>
                      <a:pt x="90" y="263"/>
                      <a:pt x="90" y="264"/>
                      <a:pt x="90" y="264"/>
                    </a:cubicBezTo>
                    <a:cubicBezTo>
                      <a:pt x="90" y="264"/>
                      <a:pt x="90" y="264"/>
                      <a:pt x="90" y="264"/>
                    </a:cubicBezTo>
                    <a:cubicBezTo>
                      <a:pt x="90" y="263"/>
                      <a:pt x="90" y="263"/>
                      <a:pt x="91" y="262"/>
                    </a:cubicBezTo>
                    <a:cubicBezTo>
                      <a:pt x="91" y="262"/>
                      <a:pt x="91" y="262"/>
                      <a:pt x="91" y="262"/>
                    </a:cubicBezTo>
                    <a:cubicBezTo>
                      <a:pt x="91" y="262"/>
                      <a:pt x="91" y="262"/>
                      <a:pt x="91" y="262"/>
                    </a:cubicBezTo>
                    <a:cubicBezTo>
                      <a:pt x="91" y="262"/>
                      <a:pt x="91" y="262"/>
                      <a:pt x="91" y="262"/>
                    </a:cubicBezTo>
                    <a:cubicBezTo>
                      <a:pt x="91" y="262"/>
                      <a:pt x="91" y="262"/>
                      <a:pt x="91" y="262"/>
                    </a:cubicBezTo>
                    <a:close/>
                    <a:moveTo>
                      <a:pt x="93" y="250"/>
                    </a:moveTo>
                    <a:cubicBezTo>
                      <a:pt x="93" y="251"/>
                      <a:pt x="93" y="251"/>
                      <a:pt x="93" y="251"/>
                    </a:cubicBezTo>
                    <a:cubicBezTo>
                      <a:pt x="93" y="252"/>
                      <a:pt x="92" y="253"/>
                      <a:pt x="92" y="254"/>
                    </a:cubicBezTo>
                    <a:cubicBezTo>
                      <a:pt x="89" y="260"/>
                      <a:pt x="86" y="266"/>
                      <a:pt x="83" y="272"/>
                    </a:cubicBezTo>
                    <a:cubicBezTo>
                      <a:pt x="80" y="277"/>
                      <a:pt x="78" y="281"/>
                      <a:pt x="76" y="285"/>
                    </a:cubicBezTo>
                    <a:cubicBezTo>
                      <a:pt x="75" y="285"/>
                      <a:pt x="75" y="286"/>
                      <a:pt x="75" y="286"/>
                    </a:cubicBezTo>
                    <a:cubicBezTo>
                      <a:pt x="75" y="287"/>
                      <a:pt x="74" y="287"/>
                      <a:pt x="74" y="288"/>
                    </a:cubicBezTo>
                    <a:cubicBezTo>
                      <a:pt x="74" y="288"/>
                      <a:pt x="74" y="288"/>
                      <a:pt x="74" y="288"/>
                    </a:cubicBezTo>
                    <a:cubicBezTo>
                      <a:pt x="73" y="291"/>
                      <a:pt x="72" y="294"/>
                      <a:pt x="70" y="296"/>
                    </a:cubicBezTo>
                    <a:cubicBezTo>
                      <a:pt x="61" y="315"/>
                      <a:pt x="53" y="334"/>
                      <a:pt x="47" y="354"/>
                    </a:cubicBezTo>
                    <a:cubicBezTo>
                      <a:pt x="44" y="365"/>
                      <a:pt x="40" y="375"/>
                      <a:pt x="38" y="386"/>
                    </a:cubicBezTo>
                    <a:cubicBezTo>
                      <a:pt x="35" y="401"/>
                      <a:pt x="31" y="415"/>
                      <a:pt x="27" y="430"/>
                    </a:cubicBezTo>
                    <a:cubicBezTo>
                      <a:pt x="25" y="441"/>
                      <a:pt x="22" y="453"/>
                      <a:pt x="19" y="465"/>
                    </a:cubicBezTo>
                    <a:cubicBezTo>
                      <a:pt x="19" y="467"/>
                      <a:pt x="18" y="468"/>
                      <a:pt x="18" y="469"/>
                    </a:cubicBezTo>
                    <a:cubicBezTo>
                      <a:pt x="17" y="478"/>
                      <a:pt x="16" y="487"/>
                      <a:pt x="14" y="496"/>
                    </a:cubicBezTo>
                    <a:cubicBezTo>
                      <a:pt x="12" y="505"/>
                      <a:pt x="11" y="515"/>
                      <a:pt x="10" y="525"/>
                    </a:cubicBezTo>
                    <a:cubicBezTo>
                      <a:pt x="10" y="528"/>
                      <a:pt x="9" y="532"/>
                      <a:pt x="8" y="535"/>
                    </a:cubicBezTo>
                    <a:cubicBezTo>
                      <a:pt x="8" y="535"/>
                      <a:pt x="8" y="535"/>
                      <a:pt x="8" y="535"/>
                    </a:cubicBezTo>
                    <a:cubicBezTo>
                      <a:pt x="10" y="517"/>
                      <a:pt x="12" y="498"/>
                      <a:pt x="14" y="480"/>
                    </a:cubicBezTo>
                    <a:cubicBezTo>
                      <a:pt x="15" y="473"/>
                      <a:pt x="16" y="467"/>
                      <a:pt x="18" y="460"/>
                    </a:cubicBezTo>
                    <a:cubicBezTo>
                      <a:pt x="22" y="445"/>
                      <a:pt x="25" y="430"/>
                      <a:pt x="29" y="415"/>
                    </a:cubicBezTo>
                    <a:cubicBezTo>
                      <a:pt x="29" y="415"/>
                      <a:pt x="29" y="414"/>
                      <a:pt x="29" y="414"/>
                    </a:cubicBezTo>
                    <a:cubicBezTo>
                      <a:pt x="31" y="405"/>
                      <a:pt x="33" y="397"/>
                      <a:pt x="35" y="389"/>
                    </a:cubicBezTo>
                    <a:cubicBezTo>
                      <a:pt x="36" y="383"/>
                      <a:pt x="39" y="377"/>
                      <a:pt x="40" y="371"/>
                    </a:cubicBezTo>
                    <a:cubicBezTo>
                      <a:pt x="43" y="360"/>
                      <a:pt x="46" y="351"/>
                      <a:pt x="49" y="341"/>
                    </a:cubicBezTo>
                    <a:cubicBezTo>
                      <a:pt x="52" y="334"/>
                      <a:pt x="55" y="328"/>
                      <a:pt x="57" y="321"/>
                    </a:cubicBezTo>
                    <a:cubicBezTo>
                      <a:pt x="60" y="314"/>
                      <a:pt x="63" y="308"/>
                      <a:pt x="67" y="301"/>
                    </a:cubicBezTo>
                    <a:cubicBezTo>
                      <a:pt x="69" y="297"/>
                      <a:pt x="71" y="293"/>
                      <a:pt x="74" y="288"/>
                    </a:cubicBezTo>
                    <a:cubicBezTo>
                      <a:pt x="74" y="288"/>
                      <a:pt x="74" y="288"/>
                      <a:pt x="74" y="288"/>
                    </a:cubicBezTo>
                    <a:cubicBezTo>
                      <a:pt x="74" y="287"/>
                      <a:pt x="75" y="287"/>
                      <a:pt x="75" y="286"/>
                    </a:cubicBezTo>
                    <a:cubicBezTo>
                      <a:pt x="75" y="286"/>
                      <a:pt x="75" y="285"/>
                      <a:pt x="76" y="285"/>
                    </a:cubicBezTo>
                    <a:cubicBezTo>
                      <a:pt x="78" y="280"/>
                      <a:pt x="80" y="274"/>
                      <a:pt x="83" y="269"/>
                    </a:cubicBezTo>
                    <a:cubicBezTo>
                      <a:pt x="86" y="263"/>
                      <a:pt x="90" y="257"/>
                      <a:pt x="93" y="251"/>
                    </a:cubicBezTo>
                    <a:cubicBezTo>
                      <a:pt x="93" y="251"/>
                      <a:pt x="93" y="250"/>
                      <a:pt x="93" y="250"/>
                    </a:cubicBezTo>
                    <a:cubicBezTo>
                      <a:pt x="93" y="250"/>
                      <a:pt x="93" y="250"/>
                      <a:pt x="93" y="250"/>
                    </a:cubicBezTo>
                    <a:cubicBezTo>
                      <a:pt x="93" y="250"/>
                      <a:pt x="93" y="250"/>
                      <a:pt x="93" y="250"/>
                    </a:cubicBezTo>
                    <a:close/>
                    <a:moveTo>
                      <a:pt x="101" y="236"/>
                    </a:moveTo>
                    <a:cubicBezTo>
                      <a:pt x="101" y="237"/>
                      <a:pt x="100" y="238"/>
                      <a:pt x="100" y="239"/>
                    </a:cubicBezTo>
                    <a:cubicBezTo>
                      <a:pt x="99" y="240"/>
                      <a:pt x="99" y="241"/>
                      <a:pt x="98" y="241"/>
                    </a:cubicBezTo>
                    <a:cubicBezTo>
                      <a:pt x="98" y="242"/>
                      <a:pt x="98" y="242"/>
                      <a:pt x="98" y="242"/>
                    </a:cubicBezTo>
                    <a:cubicBezTo>
                      <a:pt x="98" y="242"/>
                      <a:pt x="98" y="242"/>
                      <a:pt x="98" y="241"/>
                    </a:cubicBezTo>
                    <a:cubicBezTo>
                      <a:pt x="99" y="240"/>
                      <a:pt x="99" y="240"/>
                      <a:pt x="100" y="239"/>
                    </a:cubicBezTo>
                    <a:cubicBezTo>
                      <a:pt x="100" y="238"/>
                      <a:pt x="101" y="237"/>
                      <a:pt x="101" y="236"/>
                    </a:cubicBezTo>
                    <a:cubicBezTo>
                      <a:pt x="101" y="236"/>
                      <a:pt x="101" y="236"/>
                      <a:pt x="102" y="236"/>
                    </a:cubicBezTo>
                    <a:cubicBezTo>
                      <a:pt x="101" y="236"/>
                      <a:pt x="101" y="236"/>
                      <a:pt x="101" y="236"/>
                    </a:cubicBezTo>
                    <a:close/>
                    <a:moveTo>
                      <a:pt x="68" y="371"/>
                    </a:moveTo>
                    <a:cubicBezTo>
                      <a:pt x="71" y="361"/>
                      <a:pt x="74" y="352"/>
                      <a:pt x="78" y="342"/>
                    </a:cubicBezTo>
                    <a:cubicBezTo>
                      <a:pt x="85" y="324"/>
                      <a:pt x="93" y="307"/>
                      <a:pt x="102" y="290"/>
                    </a:cubicBezTo>
                    <a:cubicBezTo>
                      <a:pt x="104" y="287"/>
                      <a:pt x="107" y="283"/>
                      <a:pt x="109" y="279"/>
                    </a:cubicBezTo>
                    <a:cubicBezTo>
                      <a:pt x="109" y="279"/>
                      <a:pt x="109" y="279"/>
                      <a:pt x="109" y="279"/>
                    </a:cubicBezTo>
                    <a:cubicBezTo>
                      <a:pt x="109" y="279"/>
                      <a:pt x="109" y="279"/>
                      <a:pt x="110" y="279"/>
                    </a:cubicBezTo>
                    <a:cubicBezTo>
                      <a:pt x="109" y="279"/>
                      <a:pt x="109" y="279"/>
                      <a:pt x="109" y="279"/>
                    </a:cubicBezTo>
                    <a:cubicBezTo>
                      <a:pt x="109" y="279"/>
                      <a:pt x="109" y="279"/>
                      <a:pt x="109" y="279"/>
                    </a:cubicBezTo>
                    <a:cubicBezTo>
                      <a:pt x="103" y="292"/>
                      <a:pt x="98" y="304"/>
                      <a:pt x="92" y="317"/>
                    </a:cubicBezTo>
                    <a:cubicBezTo>
                      <a:pt x="87" y="330"/>
                      <a:pt x="81" y="344"/>
                      <a:pt x="75" y="358"/>
                    </a:cubicBezTo>
                    <a:cubicBezTo>
                      <a:pt x="72" y="367"/>
                      <a:pt x="69" y="375"/>
                      <a:pt x="66" y="384"/>
                    </a:cubicBezTo>
                    <a:cubicBezTo>
                      <a:pt x="63" y="397"/>
                      <a:pt x="59" y="411"/>
                      <a:pt x="56" y="424"/>
                    </a:cubicBezTo>
                    <a:cubicBezTo>
                      <a:pt x="55" y="426"/>
                      <a:pt x="55" y="427"/>
                      <a:pt x="55" y="429"/>
                    </a:cubicBezTo>
                    <a:cubicBezTo>
                      <a:pt x="54" y="437"/>
                      <a:pt x="52" y="445"/>
                      <a:pt x="51" y="453"/>
                    </a:cubicBezTo>
                    <a:cubicBezTo>
                      <a:pt x="50" y="463"/>
                      <a:pt x="48" y="472"/>
                      <a:pt x="47" y="481"/>
                    </a:cubicBezTo>
                    <a:cubicBezTo>
                      <a:pt x="46" y="487"/>
                      <a:pt x="46" y="493"/>
                      <a:pt x="45" y="499"/>
                    </a:cubicBezTo>
                    <a:cubicBezTo>
                      <a:pt x="45" y="499"/>
                      <a:pt x="45" y="500"/>
                      <a:pt x="45" y="500"/>
                    </a:cubicBezTo>
                    <a:cubicBezTo>
                      <a:pt x="45" y="500"/>
                      <a:pt x="45" y="500"/>
                      <a:pt x="45" y="500"/>
                    </a:cubicBezTo>
                    <a:cubicBezTo>
                      <a:pt x="45" y="501"/>
                      <a:pt x="45" y="502"/>
                      <a:pt x="45" y="503"/>
                    </a:cubicBezTo>
                    <a:cubicBezTo>
                      <a:pt x="45" y="512"/>
                      <a:pt x="45" y="522"/>
                      <a:pt x="44" y="531"/>
                    </a:cubicBezTo>
                    <a:cubicBezTo>
                      <a:pt x="43" y="539"/>
                      <a:pt x="42" y="546"/>
                      <a:pt x="42" y="553"/>
                    </a:cubicBezTo>
                    <a:cubicBezTo>
                      <a:pt x="42" y="553"/>
                      <a:pt x="42" y="553"/>
                      <a:pt x="42" y="554"/>
                    </a:cubicBezTo>
                    <a:cubicBezTo>
                      <a:pt x="42" y="554"/>
                      <a:pt x="42" y="554"/>
                      <a:pt x="42" y="554"/>
                    </a:cubicBezTo>
                    <a:cubicBezTo>
                      <a:pt x="42" y="554"/>
                      <a:pt x="42" y="554"/>
                      <a:pt x="42" y="554"/>
                    </a:cubicBezTo>
                    <a:cubicBezTo>
                      <a:pt x="42" y="554"/>
                      <a:pt x="42" y="554"/>
                      <a:pt x="42" y="554"/>
                    </a:cubicBezTo>
                    <a:cubicBezTo>
                      <a:pt x="42" y="554"/>
                      <a:pt x="42" y="554"/>
                      <a:pt x="42" y="554"/>
                    </a:cubicBezTo>
                    <a:cubicBezTo>
                      <a:pt x="42" y="553"/>
                      <a:pt x="42" y="553"/>
                      <a:pt x="42" y="553"/>
                    </a:cubicBezTo>
                    <a:cubicBezTo>
                      <a:pt x="42" y="548"/>
                      <a:pt x="42" y="543"/>
                      <a:pt x="42" y="538"/>
                    </a:cubicBezTo>
                    <a:cubicBezTo>
                      <a:pt x="42" y="530"/>
                      <a:pt x="43" y="521"/>
                      <a:pt x="44" y="513"/>
                    </a:cubicBezTo>
                    <a:cubicBezTo>
                      <a:pt x="44" y="509"/>
                      <a:pt x="45" y="504"/>
                      <a:pt x="45" y="500"/>
                    </a:cubicBezTo>
                    <a:cubicBezTo>
                      <a:pt x="45" y="500"/>
                      <a:pt x="45" y="500"/>
                      <a:pt x="45" y="500"/>
                    </a:cubicBezTo>
                    <a:cubicBezTo>
                      <a:pt x="45" y="500"/>
                      <a:pt x="45" y="499"/>
                      <a:pt x="45" y="499"/>
                    </a:cubicBezTo>
                    <a:cubicBezTo>
                      <a:pt x="45" y="490"/>
                      <a:pt x="45" y="481"/>
                      <a:pt x="46" y="471"/>
                    </a:cubicBezTo>
                    <a:cubicBezTo>
                      <a:pt x="47" y="461"/>
                      <a:pt x="49" y="451"/>
                      <a:pt x="50" y="442"/>
                    </a:cubicBezTo>
                    <a:cubicBezTo>
                      <a:pt x="52" y="431"/>
                      <a:pt x="55" y="419"/>
                      <a:pt x="57" y="408"/>
                    </a:cubicBezTo>
                    <a:cubicBezTo>
                      <a:pt x="60" y="396"/>
                      <a:pt x="64" y="384"/>
                      <a:pt x="68" y="371"/>
                    </a:cubicBezTo>
                    <a:close/>
                    <a:moveTo>
                      <a:pt x="41" y="519"/>
                    </a:moveTo>
                    <a:cubicBezTo>
                      <a:pt x="41" y="521"/>
                      <a:pt x="41" y="522"/>
                      <a:pt x="41" y="524"/>
                    </a:cubicBezTo>
                    <a:cubicBezTo>
                      <a:pt x="40" y="534"/>
                      <a:pt x="39" y="545"/>
                      <a:pt x="39" y="556"/>
                    </a:cubicBezTo>
                    <a:cubicBezTo>
                      <a:pt x="38" y="568"/>
                      <a:pt x="38" y="579"/>
                      <a:pt x="38" y="590"/>
                    </a:cubicBezTo>
                    <a:cubicBezTo>
                      <a:pt x="38" y="594"/>
                      <a:pt x="37" y="598"/>
                      <a:pt x="36" y="602"/>
                    </a:cubicBezTo>
                    <a:cubicBezTo>
                      <a:pt x="36" y="602"/>
                      <a:pt x="37" y="602"/>
                      <a:pt x="37" y="603"/>
                    </a:cubicBezTo>
                    <a:cubicBezTo>
                      <a:pt x="36" y="603"/>
                      <a:pt x="36" y="603"/>
                      <a:pt x="36" y="603"/>
                    </a:cubicBezTo>
                    <a:cubicBezTo>
                      <a:pt x="36" y="603"/>
                      <a:pt x="36" y="603"/>
                      <a:pt x="36" y="603"/>
                    </a:cubicBezTo>
                    <a:cubicBezTo>
                      <a:pt x="36" y="602"/>
                      <a:pt x="36" y="602"/>
                      <a:pt x="36" y="602"/>
                    </a:cubicBezTo>
                    <a:cubicBezTo>
                      <a:pt x="36" y="599"/>
                      <a:pt x="35" y="595"/>
                      <a:pt x="35" y="591"/>
                    </a:cubicBezTo>
                    <a:cubicBezTo>
                      <a:pt x="31" y="565"/>
                      <a:pt x="31" y="538"/>
                      <a:pt x="32" y="511"/>
                    </a:cubicBezTo>
                    <a:cubicBezTo>
                      <a:pt x="32" y="505"/>
                      <a:pt x="34" y="499"/>
                      <a:pt x="34" y="493"/>
                    </a:cubicBezTo>
                    <a:cubicBezTo>
                      <a:pt x="35" y="482"/>
                      <a:pt x="36" y="472"/>
                      <a:pt x="39" y="461"/>
                    </a:cubicBezTo>
                    <a:cubicBezTo>
                      <a:pt x="40" y="459"/>
                      <a:pt x="40" y="457"/>
                      <a:pt x="41" y="455"/>
                    </a:cubicBezTo>
                    <a:cubicBezTo>
                      <a:pt x="44" y="439"/>
                      <a:pt x="48" y="423"/>
                      <a:pt x="54" y="408"/>
                    </a:cubicBezTo>
                    <a:cubicBezTo>
                      <a:pt x="52" y="418"/>
                      <a:pt x="50" y="428"/>
                      <a:pt x="48" y="438"/>
                    </a:cubicBezTo>
                    <a:cubicBezTo>
                      <a:pt x="47" y="441"/>
                      <a:pt x="46" y="445"/>
                      <a:pt x="46" y="449"/>
                    </a:cubicBezTo>
                    <a:cubicBezTo>
                      <a:pt x="45" y="462"/>
                      <a:pt x="43" y="474"/>
                      <a:pt x="42" y="487"/>
                    </a:cubicBezTo>
                    <a:cubicBezTo>
                      <a:pt x="42" y="497"/>
                      <a:pt x="41" y="508"/>
                      <a:pt x="41" y="519"/>
                    </a:cubicBezTo>
                    <a:close/>
                    <a:moveTo>
                      <a:pt x="129" y="254"/>
                    </a:moveTo>
                    <a:cubicBezTo>
                      <a:pt x="128" y="254"/>
                      <a:pt x="128" y="254"/>
                      <a:pt x="128" y="254"/>
                    </a:cubicBezTo>
                    <a:cubicBezTo>
                      <a:pt x="127" y="256"/>
                      <a:pt x="126" y="259"/>
                      <a:pt x="125" y="261"/>
                    </a:cubicBezTo>
                    <a:cubicBezTo>
                      <a:pt x="116" y="274"/>
                      <a:pt x="111" y="290"/>
                      <a:pt x="105" y="306"/>
                    </a:cubicBezTo>
                    <a:cubicBezTo>
                      <a:pt x="103" y="313"/>
                      <a:pt x="101" y="320"/>
                      <a:pt x="98" y="327"/>
                    </a:cubicBezTo>
                    <a:cubicBezTo>
                      <a:pt x="96" y="333"/>
                      <a:pt x="93" y="340"/>
                      <a:pt x="90" y="346"/>
                    </a:cubicBezTo>
                    <a:cubicBezTo>
                      <a:pt x="87" y="355"/>
                      <a:pt x="84" y="363"/>
                      <a:pt x="82" y="371"/>
                    </a:cubicBezTo>
                    <a:cubicBezTo>
                      <a:pt x="77" y="384"/>
                      <a:pt x="73" y="396"/>
                      <a:pt x="69" y="409"/>
                    </a:cubicBezTo>
                    <a:cubicBezTo>
                      <a:pt x="66" y="418"/>
                      <a:pt x="64" y="427"/>
                      <a:pt x="62" y="436"/>
                    </a:cubicBezTo>
                    <a:cubicBezTo>
                      <a:pt x="61" y="443"/>
                      <a:pt x="60" y="450"/>
                      <a:pt x="59" y="458"/>
                    </a:cubicBezTo>
                    <a:cubicBezTo>
                      <a:pt x="57" y="467"/>
                      <a:pt x="56" y="477"/>
                      <a:pt x="55" y="486"/>
                    </a:cubicBezTo>
                    <a:cubicBezTo>
                      <a:pt x="54" y="497"/>
                      <a:pt x="52" y="508"/>
                      <a:pt x="51" y="519"/>
                    </a:cubicBezTo>
                    <a:cubicBezTo>
                      <a:pt x="50" y="532"/>
                      <a:pt x="49" y="544"/>
                      <a:pt x="48" y="556"/>
                    </a:cubicBezTo>
                    <a:cubicBezTo>
                      <a:pt x="47" y="569"/>
                      <a:pt x="45" y="582"/>
                      <a:pt x="44" y="595"/>
                    </a:cubicBezTo>
                    <a:cubicBezTo>
                      <a:pt x="43" y="597"/>
                      <a:pt x="43" y="600"/>
                      <a:pt x="42" y="603"/>
                    </a:cubicBezTo>
                    <a:cubicBezTo>
                      <a:pt x="42" y="603"/>
                      <a:pt x="42" y="603"/>
                      <a:pt x="42" y="602"/>
                    </a:cubicBezTo>
                    <a:cubicBezTo>
                      <a:pt x="42" y="598"/>
                      <a:pt x="42" y="594"/>
                      <a:pt x="42" y="590"/>
                    </a:cubicBezTo>
                    <a:cubicBezTo>
                      <a:pt x="43" y="583"/>
                      <a:pt x="43" y="575"/>
                      <a:pt x="44" y="568"/>
                    </a:cubicBezTo>
                    <a:cubicBezTo>
                      <a:pt x="44" y="560"/>
                      <a:pt x="46" y="553"/>
                      <a:pt x="46" y="545"/>
                    </a:cubicBezTo>
                    <a:cubicBezTo>
                      <a:pt x="48" y="528"/>
                      <a:pt x="48" y="512"/>
                      <a:pt x="49" y="495"/>
                    </a:cubicBezTo>
                    <a:cubicBezTo>
                      <a:pt x="50" y="488"/>
                      <a:pt x="50" y="481"/>
                      <a:pt x="51" y="474"/>
                    </a:cubicBezTo>
                    <a:cubicBezTo>
                      <a:pt x="52" y="467"/>
                      <a:pt x="54" y="459"/>
                      <a:pt x="55" y="452"/>
                    </a:cubicBezTo>
                    <a:cubicBezTo>
                      <a:pt x="57" y="441"/>
                      <a:pt x="59" y="430"/>
                      <a:pt x="61" y="420"/>
                    </a:cubicBezTo>
                    <a:cubicBezTo>
                      <a:pt x="63" y="411"/>
                      <a:pt x="66" y="402"/>
                      <a:pt x="68" y="393"/>
                    </a:cubicBezTo>
                    <a:cubicBezTo>
                      <a:pt x="71" y="380"/>
                      <a:pt x="75" y="367"/>
                      <a:pt x="80" y="355"/>
                    </a:cubicBezTo>
                    <a:cubicBezTo>
                      <a:pt x="86" y="341"/>
                      <a:pt x="92" y="327"/>
                      <a:pt x="98" y="314"/>
                    </a:cubicBezTo>
                    <a:cubicBezTo>
                      <a:pt x="101" y="305"/>
                      <a:pt x="105" y="296"/>
                      <a:pt x="109" y="287"/>
                    </a:cubicBezTo>
                    <a:cubicBezTo>
                      <a:pt x="114" y="278"/>
                      <a:pt x="119" y="269"/>
                      <a:pt x="124" y="260"/>
                    </a:cubicBezTo>
                    <a:cubicBezTo>
                      <a:pt x="125" y="258"/>
                      <a:pt x="127" y="256"/>
                      <a:pt x="128" y="254"/>
                    </a:cubicBezTo>
                    <a:cubicBezTo>
                      <a:pt x="128" y="254"/>
                      <a:pt x="128" y="254"/>
                      <a:pt x="129" y="254"/>
                    </a:cubicBezTo>
                    <a:cubicBezTo>
                      <a:pt x="129" y="254"/>
                      <a:pt x="129" y="254"/>
                      <a:pt x="129" y="254"/>
                    </a:cubicBezTo>
                    <a:cubicBezTo>
                      <a:pt x="129" y="254"/>
                      <a:pt x="129" y="254"/>
                      <a:pt x="129" y="254"/>
                    </a:cubicBezTo>
                    <a:close/>
                    <a:moveTo>
                      <a:pt x="104" y="708"/>
                    </a:moveTo>
                    <a:cubicBezTo>
                      <a:pt x="104" y="708"/>
                      <a:pt x="104" y="708"/>
                      <a:pt x="104" y="708"/>
                    </a:cubicBezTo>
                    <a:cubicBezTo>
                      <a:pt x="103" y="708"/>
                      <a:pt x="103" y="708"/>
                      <a:pt x="103" y="708"/>
                    </a:cubicBezTo>
                    <a:lnTo>
                      <a:pt x="104" y="708"/>
                    </a:lnTo>
                    <a:close/>
                    <a:moveTo>
                      <a:pt x="103" y="685"/>
                    </a:moveTo>
                    <a:cubicBezTo>
                      <a:pt x="103" y="686"/>
                      <a:pt x="103" y="687"/>
                      <a:pt x="103" y="687"/>
                    </a:cubicBezTo>
                    <a:cubicBezTo>
                      <a:pt x="103" y="687"/>
                      <a:pt x="103" y="688"/>
                      <a:pt x="103" y="688"/>
                    </a:cubicBezTo>
                    <a:cubicBezTo>
                      <a:pt x="103" y="688"/>
                      <a:pt x="103" y="687"/>
                      <a:pt x="103" y="687"/>
                    </a:cubicBezTo>
                    <a:cubicBezTo>
                      <a:pt x="103" y="687"/>
                      <a:pt x="103" y="686"/>
                      <a:pt x="103" y="685"/>
                    </a:cubicBezTo>
                    <a:cubicBezTo>
                      <a:pt x="103" y="685"/>
                      <a:pt x="103" y="685"/>
                      <a:pt x="103" y="685"/>
                    </a:cubicBezTo>
                    <a:cubicBezTo>
                      <a:pt x="103" y="685"/>
                      <a:pt x="103" y="685"/>
                      <a:pt x="103" y="685"/>
                    </a:cubicBezTo>
                    <a:close/>
                    <a:moveTo>
                      <a:pt x="102" y="670"/>
                    </a:moveTo>
                    <a:cubicBezTo>
                      <a:pt x="102" y="671"/>
                      <a:pt x="102" y="671"/>
                      <a:pt x="102" y="672"/>
                    </a:cubicBezTo>
                    <a:cubicBezTo>
                      <a:pt x="102" y="672"/>
                      <a:pt x="102" y="673"/>
                      <a:pt x="102" y="674"/>
                    </a:cubicBezTo>
                    <a:cubicBezTo>
                      <a:pt x="102" y="675"/>
                      <a:pt x="102" y="675"/>
                      <a:pt x="102" y="676"/>
                    </a:cubicBezTo>
                    <a:cubicBezTo>
                      <a:pt x="102" y="677"/>
                      <a:pt x="103" y="678"/>
                      <a:pt x="103" y="678"/>
                    </a:cubicBezTo>
                    <a:cubicBezTo>
                      <a:pt x="103" y="679"/>
                      <a:pt x="103" y="680"/>
                      <a:pt x="103" y="681"/>
                    </a:cubicBezTo>
                    <a:cubicBezTo>
                      <a:pt x="103" y="681"/>
                      <a:pt x="103" y="681"/>
                      <a:pt x="103" y="681"/>
                    </a:cubicBezTo>
                    <a:cubicBezTo>
                      <a:pt x="103" y="681"/>
                      <a:pt x="103" y="681"/>
                      <a:pt x="103" y="681"/>
                    </a:cubicBezTo>
                    <a:cubicBezTo>
                      <a:pt x="103" y="680"/>
                      <a:pt x="103" y="679"/>
                      <a:pt x="103" y="678"/>
                    </a:cubicBezTo>
                    <a:cubicBezTo>
                      <a:pt x="102" y="678"/>
                      <a:pt x="102" y="677"/>
                      <a:pt x="102" y="676"/>
                    </a:cubicBezTo>
                    <a:cubicBezTo>
                      <a:pt x="102" y="675"/>
                      <a:pt x="102" y="675"/>
                      <a:pt x="102" y="674"/>
                    </a:cubicBezTo>
                    <a:cubicBezTo>
                      <a:pt x="102" y="673"/>
                      <a:pt x="102" y="672"/>
                      <a:pt x="102" y="672"/>
                    </a:cubicBezTo>
                    <a:cubicBezTo>
                      <a:pt x="102" y="671"/>
                      <a:pt x="102" y="671"/>
                      <a:pt x="102" y="670"/>
                    </a:cubicBezTo>
                    <a:cubicBezTo>
                      <a:pt x="102" y="670"/>
                      <a:pt x="102" y="670"/>
                      <a:pt x="102" y="670"/>
                    </a:cubicBezTo>
                    <a:cubicBezTo>
                      <a:pt x="102" y="670"/>
                      <a:pt x="102" y="670"/>
                      <a:pt x="102" y="670"/>
                    </a:cubicBezTo>
                    <a:close/>
                    <a:moveTo>
                      <a:pt x="97" y="713"/>
                    </a:moveTo>
                    <a:cubicBezTo>
                      <a:pt x="97" y="713"/>
                      <a:pt x="97" y="713"/>
                      <a:pt x="97" y="713"/>
                    </a:cubicBezTo>
                    <a:cubicBezTo>
                      <a:pt x="97" y="712"/>
                      <a:pt x="96" y="711"/>
                      <a:pt x="96" y="711"/>
                    </a:cubicBezTo>
                    <a:cubicBezTo>
                      <a:pt x="93" y="702"/>
                      <a:pt x="90" y="694"/>
                      <a:pt x="88" y="686"/>
                    </a:cubicBezTo>
                    <a:cubicBezTo>
                      <a:pt x="85" y="676"/>
                      <a:pt x="83" y="666"/>
                      <a:pt x="81" y="656"/>
                    </a:cubicBezTo>
                    <a:cubicBezTo>
                      <a:pt x="78" y="643"/>
                      <a:pt x="76" y="630"/>
                      <a:pt x="74" y="617"/>
                    </a:cubicBezTo>
                    <a:cubicBezTo>
                      <a:pt x="72" y="605"/>
                      <a:pt x="70" y="593"/>
                      <a:pt x="70" y="580"/>
                    </a:cubicBezTo>
                    <a:cubicBezTo>
                      <a:pt x="70" y="568"/>
                      <a:pt x="70" y="557"/>
                      <a:pt x="70" y="545"/>
                    </a:cubicBezTo>
                    <a:cubicBezTo>
                      <a:pt x="71" y="533"/>
                      <a:pt x="71" y="521"/>
                      <a:pt x="72" y="510"/>
                    </a:cubicBezTo>
                    <a:cubicBezTo>
                      <a:pt x="72" y="500"/>
                      <a:pt x="73" y="490"/>
                      <a:pt x="74" y="481"/>
                    </a:cubicBezTo>
                    <a:cubicBezTo>
                      <a:pt x="75" y="468"/>
                      <a:pt x="78" y="456"/>
                      <a:pt x="80" y="444"/>
                    </a:cubicBezTo>
                    <a:cubicBezTo>
                      <a:pt x="81" y="437"/>
                      <a:pt x="83" y="429"/>
                      <a:pt x="85" y="422"/>
                    </a:cubicBezTo>
                    <a:cubicBezTo>
                      <a:pt x="88" y="411"/>
                      <a:pt x="92" y="401"/>
                      <a:pt x="95" y="391"/>
                    </a:cubicBezTo>
                    <a:cubicBezTo>
                      <a:pt x="98" y="384"/>
                      <a:pt x="100" y="376"/>
                      <a:pt x="103" y="370"/>
                    </a:cubicBezTo>
                    <a:cubicBezTo>
                      <a:pt x="110" y="355"/>
                      <a:pt x="118" y="343"/>
                      <a:pt x="128" y="331"/>
                    </a:cubicBezTo>
                    <a:cubicBezTo>
                      <a:pt x="129" y="330"/>
                      <a:pt x="130" y="329"/>
                      <a:pt x="132" y="327"/>
                    </a:cubicBezTo>
                    <a:cubicBezTo>
                      <a:pt x="132" y="327"/>
                      <a:pt x="132" y="327"/>
                      <a:pt x="132" y="327"/>
                    </a:cubicBezTo>
                    <a:cubicBezTo>
                      <a:pt x="132" y="327"/>
                      <a:pt x="133" y="326"/>
                      <a:pt x="133" y="326"/>
                    </a:cubicBezTo>
                    <a:cubicBezTo>
                      <a:pt x="133" y="326"/>
                      <a:pt x="133" y="326"/>
                      <a:pt x="133" y="326"/>
                    </a:cubicBezTo>
                    <a:cubicBezTo>
                      <a:pt x="133" y="326"/>
                      <a:pt x="132" y="327"/>
                      <a:pt x="132" y="327"/>
                    </a:cubicBezTo>
                    <a:cubicBezTo>
                      <a:pt x="132" y="327"/>
                      <a:pt x="132" y="327"/>
                      <a:pt x="132" y="327"/>
                    </a:cubicBezTo>
                    <a:cubicBezTo>
                      <a:pt x="130" y="330"/>
                      <a:pt x="128" y="333"/>
                      <a:pt x="126" y="336"/>
                    </a:cubicBezTo>
                    <a:cubicBezTo>
                      <a:pt x="122" y="343"/>
                      <a:pt x="118" y="349"/>
                      <a:pt x="114" y="356"/>
                    </a:cubicBezTo>
                    <a:cubicBezTo>
                      <a:pt x="109" y="366"/>
                      <a:pt x="103" y="376"/>
                      <a:pt x="99" y="387"/>
                    </a:cubicBezTo>
                    <a:cubicBezTo>
                      <a:pt x="95" y="396"/>
                      <a:pt x="91" y="405"/>
                      <a:pt x="89" y="415"/>
                    </a:cubicBezTo>
                    <a:cubicBezTo>
                      <a:pt x="89" y="418"/>
                      <a:pt x="89" y="421"/>
                      <a:pt x="88" y="424"/>
                    </a:cubicBezTo>
                    <a:cubicBezTo>
                      <a:pt x="86" y="434"/>
                      <a:pt x="84" y="444"/>
                      <a:pt x="82" y="455"/>
                    </a:cubicBezTo>
                    <a:cubicBezTo>
                      <a:pt x="79" y="468"/>
                      <a:pt x="77" y="480"/>
                      <a:pt x="75" y="493"/>
                    </a:cubicBezTo>
                    <a:cubicBezTo>
                      <a:pt x="72" y="509"/>
                      <a:pt x="73" y="525"/>
                      <a:pt x="74" y="541"/>
                    </a:cubicBezTo>
                    <a:cubicBezTo>
                      <a:pt x="75" y="558"/>
                      <a:pt x="77" y="575"/>
                      <a:pt x="78" y="592"/>
                    </a:cubicBezTo>
                    <a:cubicBezTo>
                      <a:pt x="79" y="600"/>
                      <a:pt x="79" y="609"/>
                      <a:pt x="80" y="617"/>
                    </a:cubicBezTo>
                    <a:cubicBezTo>
                      <a:pt x="81" y="628"/>
                      <a:pt x="83" y="639"/>
                      <a:pt x="84" y="650"/>
                    </a:cubicBezTo>
                    <a:cubicBezTo>
                      <a:pt x="87" y="663"/>
                      <a:pt x="88" y="677"/>
                      <a:pt x="92" y="689"/>
                    </a:cubicBezTo>
                    <a:cubicBezTo>
                      <a:pt x="95" y="697"/>
                      <a:pt x="96" y="704"/>
                      <a:pt x="97" y="713"/>
                    </a:cubicBezTo>
                    <a:cubicBezTo>
                      <a:pt x="97" y="713"/>
                      <a:pt x="97" y="713"/>
                      <a:pt x="97" y="713"/>
                    </a:cubicBezTo>
                    <a:close/>
                    <a:moveTo>
                      <a:pt x="98" y="707"/>
                    </a:moveTo>
                    <a:cubicBezTo>
                      <a:pt x="98" y="705"/>
                      <a:pt x="98" y="702"/>
                      <a:pt x="98" y="700"/>
                    </a:cubicBezTo>
                    <a:cubicBezTo>
                      <a:pt x="97" y="696"/>
                      <a:pt x="95" y="693"/>
                      <a:pt x="95" y="690"/>
                    </a:cubicBezTo>
                    <a:cubicBezTo>
                      <a:pt x="93" y="684"/>
                      <a:pt x="91" y="678"/>
                      <a:pt x="91" y="672"/>
                    </a:cubicBezTo>
                    <a:cubicBezTo>
                      <a:pt x="88" y="660"/>
                      <a:pt x="87" y="648"/>
                      <a:pt x="85" y="636"/>
                    </a:cubicBezTo>
                    <a:cubicBezTo>
                      <a:pt x="84" y="628"/>
                      <a:pt x="82" y="620"/>
                      <a:pt x="82" y="612"/>
                    </a:cubicBezTo>
                    <a:cubicBezTo>
                      <a:pt x="80" y="592"/>
                      <a:pt x="79" y="572"/>
                      <a:pt x="77" y="552"/>
                    </a:cubicBezTo>
                    <a:cubicBezTo>
                      <a:pt x="76" y="534"/>
                      <a:pt x="74" y="516"/>
                      <a:pt x="77" y="498"/>
                    </a:cubicBezTo>
                    <a:cubicBezTo>
                      <a:pt x="78" y="492"/>
                      <a:pt x="79" y="486"/>
                      <a:pt x="80" y="480"/>
                    </a:cubicBezTo>
                    <a:cubicBezTo>
                      <a:pt x="82" y="465"/>
                      <a:pt x="85" y="449"/>
                      <a:pt x="89" y="434"/>
                    </a:cubicBezTo>
                    <a:cubicBezTo>
                      <a:pt x="90" y="429"/>
                      <a:pt x="90" y="424"/>
                      <a:pt x="91" y="419"/>
                    </a:cubicBezTo>
                    <a:cubicBezTo>
                      <a:pt x="92" y="415"/>
                      <a:pt x="93" y="411"/>
                      <a:pt x="94" y="407"/>
                    </a:cubicBezTo>
                    <a:cubicBezTo>
                      <a:pt x="95" y="403"/>
                      <a:pt x="97" y="399"/>
                      <a:pt x="99" y="395"/>
                    </a:cubicBezTo>
                    <a:cubicBezTo>
                      <a:pt x="102" y="384"/>
                      <a:pt x="107" y="375"/>
                      <a:pt x="112" y="366"/>
                    </a:cubicBezTo>
                    <a:cubicBezTo>
                      <a:pt x="112" y="367"/>
                      <a:pt x="112" y="368"/>
                      <a:pt x="111" y="369"/>
                    </a:cubicBezTo>
                    <a:cubicBezTo>
                      <a:pt x="107" y="379"/>
                      <a:pt x="102" y="389"/>
                      <a:pt x="99" y="400"/>
                    </a:cubicBezTo>
                    <a:cubicBezTo>
                      <a:pt x="96" y="411"/>
                      <a:pt x="93" y="421"/>
                      <a:pt x="91" y="431"/>
                    </a:cubicBezTo>
                    <a:cubicBezTo>
                      <a:pt x="86" y="448"/>
                      <a:pt x="84" y="465"/>
                      <a:pt x="81" y="482"/>
                    </a:cubicBezTo>
                    <a:cubicBezTo>
                      <a:pt x="79" y="502"/>
                      <a:pt x="80" y="522"/>
                      <a:pt x="81" y="542"/>
                    </a:cubicBezTo>
                    <a:cubicBezTo>
                      <a:pt x="81" y="557"/>
                      <a:pt x="82" y="572"/>
                      <a:pt x="84" y="587"/>
                    </a:cubicBezTo>
                    <a:cubicBezTo>
                      <a:pt x="86" y="612"/>
                      <a:pt x="89" y="637"/>
                      <a:pt x="91" y="662"/>
                    </a:cubicBezTo>
                    <a:cubicBezTo>
                      <a:pt x="93" y="674"/>
                      <a:pt x="94" y="686"/>
                      <a:pt x="98" y="697"/>
                    </a:cubicBezTo>
                    <a:cubicBezTo>
                      <a:pt x="98" y="698"/>
                      <a:pt x="98" y="699"/>
                      <a:pt x="98" y="700"/>
                    </a:cubicBezTo>
                    <a:cubicBezTo>
                      <a:pt x="98" y="702"/>
                      <a:pt x="99" y="705"/>
                      <a:pt x="99" y="707"/>
                    </a:cubicBezTo>
                    <a:cubicBezTo>
                      <a:pt x="99" y="707"/>
                      <a:pt x="99" y="707"/>
                      <a:pt x="98" y="707"/>
                    </a:cubicBezTo>
                    <a:close/>
                    <a:moveTo>
                      <a:pt x="101" y="699"/>
                    </a:moveTo>
                    <a:cubicBezTo>
                      <a:pt x="101" y="698"/>
                      <a:pt x="101" y="698"/>
                      <a:pt x="100" y="697"/>
                    </a:cubicBezTo>
                    <a:cubicBezTo>
                      <a:pt x="100" y="697"/>
                      <a:pt x="100" y="697"/>
                      <a:pt x="100" y="697"/>
                    </a:cubicBezTo>
                    <a:cubicBezTo>
                      <a:pt x="99" y="692"/>
                      <a:pt x="98" y="688"/>
                      <a:pt x="97" y="683"/>
                    </a:cubicBezTo>
                    <a:cubicBezTo>
                      <a:pt x="96" y="677"/>
                      <a:pt x="95" y="670"/>
                      <a:pt x="95" y="663"/>
                    </a:cubicBezTo>
                    <a:cubicBezTo>
                      <a:pt x="93" y="647"/>
                      <a:pt x="91" y="631"/>
                      <a:pt x="89" y="615"/>
                    </a:cubicBezTo>
                    <a:cubicBezTo>
                      <a:pt x="88" y="599"/>
                      <a:pt x="86" y="582"/>
                      <a:pt x="85" y="566"/>
                    </a:cubicBezTo>
                    <a:cubicBezTo>
                      <a:pt x="84" y="552"/>
                      <a:pt x="84" y="537"/>
                      <a:pt x="83" y="523"/>
                    </a:cubicBezTo>
                    <a:cubicBezTo>
                      <a:pt x="82" y="507"/>
                      <a:pt x="83" y="491"/>
                      <a:pt x="85" y="476"/>
                    </a:cubicBezTo>
                    <a:cubicBezTo>
                      <a:pt x="88" y="463"/>
                      <a:pt x="89" y="451"/>
                      <a:pt x="92" y="439"/>
                    </a:cubicBezTo>
                    <a:cubicBezTo>
                      <a:pt x="98" y="416"/>
                      <a:pt x="104" y="394"/>
                      <a:pt x="113" y="373"/>
                    </a:cubicBezTo>
                    <a:cubicBezTo>
                      <a:pt x="118" y="361"/>
                      <a:pt x="124" y="351"/>
                      <a:pt x="130" y="340"/>
                    </a:cubicBezTo>
                    <a:cubicBezTo>
                      <a:pt x="130" y="339"/>
                      <a:pt x="131" y="339"/>
                      <a:pt x="131" y="338"/>
                    </a:cubicBezTo>
                    <a:cubicBezTo>
                      <a:pt x="131" y="340"/>
                      <a:pt x="130" y="341"/>
                      <a:pt x="130" y="343"/>
                    </a:cubicBezTo>
                    <a:cubicBezTo>
                      <a:pt x="126" y="351"/>
                      <a:pt x="121" y="358"/>
                      <a:pt x="119" y="367"/>
                    </a:cubicBezTo>
                    <a:cubicBezTo>
                      <a:pt x="116" y="375"/>
                      <a:pt x="112" y="382"/>
                      <a:pt x="110" y="390"/>
                    </a:cubicBezTo>
                    <a:cubicBezTo>
                      <a:pt x="106" y="402"/>
                      <a:pt x="101" y="414"/>
                      <a:pt x="98" y="427"/>
                    </a:cubicBezTo>
                    <a:cubicBezTo>
                      <a:pt x="98" y="430"/>
                      <a:pt x="97" y="433"/>
                      <a:pt x="96" y="436"/>
                    </a:cubicBezTo>
                    <a:cubicBezTo>
                      <a:pt x="95" y="438"/>
                      <a:pt x="95" y="440"/>
                      <a:pt x="95" y="442"/>
                    </a:cubicBezTo>
                    <a:cubicBezTo>
                      <a:pt x="93" y="454"/>
                      <a:pt x="92" y="466"/>
                      <a:pt x="90" y="478"/>
                    </a:cubicBezTo>
                    <a:cubicBezTo>
                      <a:pt x="88" y="493"/>
                      <a:pt x="86" y="509"/>
                      <a:pt x="86" y="524"/>
                    </a:cubicBezTo>
                    <a:cubicBezTo>
                      <a:pt x="87" y="551"/>
                      <a:pt x="87" y="577"/>
                      <a:pt x="90" y="603"/>
                    </a:cubicBezTo>
                    <a:cubicBezTo>
                      <a:pt x="92" y="618"/>
                      <a:pt x="93" y="632"/>
                      <a:pt x="96" y="647"/>
                    </a:cubicBezTo>
                    <a:cubicBezTo>
                      <a:pt x="98" y="662"/>
                      <a:pt x="99" y="679"/>
                      <a:pt x="101" y="694"/>
                    </a:cubicBezTo>
                    <a:cubicBezTo>
                      <a:pt x="101" y="695"/>
                      <a:pt x="101" y="696"/>
                      <a:pt x="100" y="697"/>
                    </a:cubicBezTo>
                    <a:cubicBezTo>
                      <a:pt x="100" y="697"/>
                      <a:pt x="101" y="697"/>
                      <a:pt x="101" y="697"/>
                    </a:cubicBezTo>
                    <a:cubicBezTo>
                      <a:pt x="101" y="698"/>
                      <a:pt x="101" y="698"/>
                      <a:pt x="101" y="699"/>
                    </a:cubicBezTo>
                    <a:cubicBezTo>
                      <a:pt x="101" y="699"/>
                      <a:pt x="101" y="699"/>
                      <a:pt x="101" y="699"/>
                    </a:cubicBezTo>
                    <a:cubicBezTo>
                      <a:pt x="101" y="699"/>
                      <a:pt x="101" y="699"/>
                      <a:pt x="101" y="699"/>
                    </a:cubicBezTo>
                    <a:close/>
                    <a:moveTo>
                      <a:pt x="101" y="666"/>
                    </a:moveTo>
                    <a:cubicBezTo>
                      <a:pt x="101" y="666"/>
                      <a:pt x="101" y="666"/>
                      <a:pt x="101" y="666"/>
                    </a:cubicBezTo>
                    <a:cubicBezTo>
                      <a:pt x="101" y="666"/>
                      <a:pt x="101" y="666"/>
                      <a:pt x="101" y="666"/>
                    </a:cubicBezTo>
                    <a:cubicBezTo>
                      <a:pt x="101" y="666"/>
                      <a:pt x="101" y="666"/>
                      <a:pt x="101" y="666"/>
                    </a:cubicBezTo>
                    <a:close/>
                    <a:moveTo>
                      <a:pt x="132" y="346"/>
                    </a:moveTo>
                    <a:cubicBezTo>
                      <a:pt x="132" y="346"/>
                      <a:pt x="132" y="346"/>
                      <a:pt x="132" y="346"/>
                    </a:cubicBezTo>
                    <a:cubicBezTo>
                      <a:pt x="132" y="346"/>
                      <a:pt x="132" y="346"/>
                      <a:pt x="132" y="346"/>
                    </a:cubicBezTo>
                    <a:cubicBezTo>
                      <a:pt x="129" y="352"/>
                      <a:pt x="126" y="359"/>
                      <a:pt x="124" y="365"/>
                    </a:cubicBezTo>
                    <a:cubicBezTo>
                      <a:pt x="123" y="366"/>
                      <a:pt x="122" y="367"/>
                      <a:pt x="122" y="369"/>
                    </a:cubicBezTo>
                    <a:cubicBezTo>
                      <a:pt x="122" y="369"/>
                      <a:pt x="122" y="369"/>
                      <a:pt x="122" y="369"/>
                    </a:cubicBezTo>
                    <a:cubicBezTo>
                      <a:pt x="122" y="369"/>
                      <a:pt x="122" y="369"/>
                      <a:pt x="122" y="369"/>
                    </a:cubicBezTo>
                    <a:cubicBezTo>
                      <a:pt x="119" y="379"/>
                      <a:pt x="116" y="388"/>
                      <a:pt x="113" y="398"/>
                    </a:cubicBezTo>
                    <a:cubicBezTo>
                      <a:pt x="108" y="416"/>
                      <a:pt x="104" y="434"/>
                      <a:pt x="100" y="451"/>
                    </a:cubicBezTo>
                    <a:cubicBezTo>
                      <a:pt x="96" y="467"/>
                      <a:pt x="94" y="483"/>
                      <a:pt x="93" y="499"/>
                    </a:cubicBezTo>
                    <a:cubicBezTo>
                      <a:pt x="92" y="517"/>
                      <a:pt x="92" y="535"/>
                      <a:pt x="93" y="554"/>
                    </a:cubicBezTo>
                    <a:cubicBezTo>
                      <a:pt x="94" y="560"/>
                      <a:pt x="94" y="566"/>
                      <a:pt x="95" y="572"/>
                    </a:cubicBezTo>
                    <a:cubicBezTo>
                      <a:pt x="95" y="581"/>
                      <a:pt x="95" y="590"/>
                      <a:pt x="96" y="599"/>
                    </a:cubicBezTo>
                    <a:cubicBezTo>
                      <a:pt x="98" y="617"/>
                      <a:pt x="99" y="635"/>
                      <a:pt x="101" y="653"/>
                    </a:cubicBezTo>
                    <a:cubicBezTo>
                      <a:pt x="101" y="655"/>
                      <a:pt x="101" y="658"/>
                      <a:pt x="101" y="660"/>
                    </a:cubicBezTo>
                    <a:cubicBezTo>
                      <a:pt x="101" y="660"/>
                      <a:pt x="101" y="660"/>
                      <a:pt x="101" y="660"/>
                    </a:cubicBezTo>
                    <a:cubicBezTo>
                      <a:pt x="101" y="660"/>
                      <a:pt x="101" y="660"/>
                      <a:pt x="101" y="660"/>
                    </a:cubicBezTo>
                    <a:cubicBezTo>
                      <a:pt x="101" y="660"/>
                      <a:pt x="101" y="660"/>
                      <a:pt x="101" y="660"/>
                    </a:cubicBezTo>
                    <a:cubicBezTo>
                      <a:pt x="101" y="660"/>
                      <a:pt x="101" y="660"/>
                      <a:pt x="101" y="660"/>
                    </a:cubicBezTo>
                    <a:cubicBezTo>
                      <a:pt x="101" y="659"/>
                      <a:pt x="101" y="658"/>
                      <a:pt x="100" y="657"/>
                    </a:cubicBezTo>
                    <a:cubicBezTo>
                      <a:pt x="99" y="648"/>
                      <a:pt x="98" y="639"/>
                      <a:pt x="97" y="631"/>
                    </a:cubicBezTo>
                    <a:cubicBezTo>
                      <a:pt x="95" y="618"/>
                      <a:pt x="94" y="606"/>
                      <a:pt x="92" y="594"/>
                    </a:cubicBezTo>
                    <a:cubicBezTo>
                      <a:pt x="92" y="591"/>
                      <a:pt x="91" y="588"/>
                      <a:pt x="91" y="584"/>
                    </a:cubicBezTo>
                    <a:cubicBezTo>
                      <a:pt x="91" y="572"/>
                      <a:pt x="90" y="560"/>
                      <a:pt x="90" y="548"/>
                    </a:cubicBezTo>
                    <a:cubicBezTo>
                      <a:pt x="89" y="536"/>
                      <a:pt x="89" y="523"/>
                      <a:pt x="90" y="511"/>
                    </a:cubicBezTo>
                    <a:cubicBezTo>
                      <a:pt x="91" y="496"/>
                      <a:pt x="93" y="480"/>
                      <a:pt x="95" y="465"/>
                    </a:cubicBezTo>
                    <a:cubicBezTo>
                      <a:pt x="96" y="453"/>
                      <a:pt x="97" y="441"/>
                      <a:pt x="101" y="429"/>
                    </a:cubicBezTo>
                    <a:cubicBezTo>
                      <a:pt x="104" y="419"/>
                      <a:pt x="106" y="410"/>
                      <a:pt x="109" y="401"/>
                    </a:cubicBezTo>
                    <a:cubicBezTo>
                      <a:pt x="111" y="397"/>
                      <a:pt x="112" y="393"/>
                      <a:pt x="114" y="389"/>
                    </a:cubicBezTo>
                    <a:cubicBezTo>
                      <a:pt x="115" y="385"/>
                      <a:pt x="117" y="381"/>
                      <a:pt x="118" y="377"/>
                    </a:cubicBezTo>
                    <a:cubicBezTo>
                      <a:pt x="119" y="374"/>
                      <a:pt x="120" y="372"/>
                      <a:pt x="122" y="369"/>
                    </a:cubicBezTo>
                    <a:cubicBezTo>
                      <a:pt x="122" y="369"/>
                      <a:pt x="122" y="369"/>
                      <a:pt x="122" y="369"/>
                    </a:cubicBezTo>
                    <a:cubicBezTo>
                      <a:pt x="122" y="369"/>
                      <a:pt x="122" y="369"/>
                      <a:pt x="122" y="369"/>
                    </a:cubicBezTo>
                    <a:cubicBezTo>
                      <a:pt x="124" y="360"/>
                      <a:pt x="127" y="353"/>
                      <a:pt x="132" y="346"/>
                    </a:cubicBezTo>
                    <a:cubicBezTo>
                      <a:pt x="132" y="346"/>
                      <a:pt x="132" y="346"/>
                      <a:pt x="132" y="346"/>
                    </a:cubicBezTo>
                    <a:cubicBezTo>
                      <a:pt x="132" y="346"/>
                      <a:pt x="132" y="346"/>
                      <a:pt x="132" y="346"/>
                    </a:cubicBezTo>
                    <a:cubicBezTo>
                      <a:pt x="132" y="345"/>
                      <a:pt x="133" y="344"/>
                      <a:pt x="133" y="343"/>
                    </a:cubicBezTo>
                    <a:cubicBezTo>
                      <a:pt x="133" y="343"/>
                      <a:pt x="133" y="343"/>
                      <a:pt x="133" y="343"/>
                    </a:cubicBezTo>
                    <a:cubicBezTo>
                      <a:pt x="133" y="344"/>
                      <a:pt x="133" y="345"/>
                      <a:pt x="132" y="346"/>
                    </a:cubicBezTo>
                    <a:close/>
                    <a:moveTo>
                      <a:pt x="135" y="339"/>
                    </a:moveTo>
                    <a:cubicBezTo>
                      <a:pt x="135" y="339"/>
                      <a:pt x="135" y="339"/>
                      <a:pt x="135" y="339"/>
                    </a:cubicBezTo>
                    <a:cubicBezTo>
                      <a:pt x="135" y="339"/>
                      <a:pt x="135" y="339"/>
                      <a:pt x="135" y="338"/>
                    </a:cubicBezTo>
                    <a:cubicBezTo>
                      <a:pt x="135" y="339"/>
                      <a:pt x="135" y="339"/>
                      <a:pt x="135" y="339"/>
                    </a:cubicBezTo>
                    <a:close/>
                    <a:moveTo>
                      <a:pt x="135" y="324"/>
                    </a:moveTo>
                    <a:cubicBezTo>
                      <a:pt x="135" y="324"/>
                      <a:pt x="135" y="324"/>
                      <a:pt x="135" y="324"/>
                    </a:cubicBezTo>
                    <a:cubicBezTo>
                      <a:pt x="135" y="324"/>
                      <a:pt x="135" y="324"/>
                      <a:pt x="135" y="324"/>
                    </a:cubicBezTo>
                    <a:close/>
                    <a:moveTo>
                      <a:pt x="137" y="335"/>
                    </a:moveTo>
                    <a:cubicBezTo>
                      <a:pt x="137" y="335"/>
                      <a:pt x="137" y="335"/>
                      <a:pt x="137" y="335"/>
                    </a:cubicBezTo>
                    <a:cubicBezTo>
                      <a:pt x="137" y="335"/>
                      <a:pt x="137" y="335"/>
                      <a:pt x="137" y="335"/>
                    </a:cubicBezTo>
                    <a:close/>
                    <a:moveTo>
                      <a:pt x="333" y="1011"/>
                    </a:moveTo>
                    <a:cubicBezTo>
                      <a:pt x="333" y="1011"/>
                      <a:pt x="333" y="1012"/>
                      <a:pt x="333" y="1013"/>
                    </a:cubicBezTo>
                    <a:cubicBezTo>
                      <a:pt x="333" y="1013"/>
                      <a:pt x="333" y="1014"/>
                      <a:pt x="333" y="1014"/>
                    </a:cubicBezTo>
                    <a:cubicBezTo>
                      <a:pt x="333" y="1015"/>
                      <a:pt x="333" y="1016"/>
                      <a:pt x="334" y="1016"/>
                    </a:cubicBezTo>
                    <a:cubicBezTo>
                      <a:pt x="334" y="1016"/>
                      <a:pt x="334" y="1017"/>
                      <a:pt x="334" y="1017"/>
                    </a:cubicBezTo>
                    <a:cubicBezTo>
                      <a:pt x="333" y="1016"/>
                      <a:pt x="333" y="1016"/>
                      <a:pt x="333" y="1016"/>
                    </a:cubicBezTo>
                    <a:cubicBezTo>
                      <a:pt x="333" y="1016"/>
                      <a:pt x="333" y="1015"/>
                      <a:pt x="333" y="1014"/>
                    </a:cubicBezTo>
                    <a:cubicBezTo>
                      <a:pt x="333" y="1014"/>
                      <a:pt x="333" y="1013"/>
                      <a:pt x="333" y="1013"/>
                    </a:cubicBezTo>
                    <a:cubicBezTo>
                      <a:pt x="333" y="1012"/>
                      <a:pt x="333" y="1011"/>
                      <a:pt x="333" y="1011"/>
                    </a:cubicBezTo>
                    <a:close/>
                    <a:moveTo>
                      <a:pt x="331" y="1000"/>
                    </a:moveTo>
                    <a:cubicBezTo>
                      <a:pt x="331" y="1001"/>
                      <a:pt x="331" y="1002"/>
                      <a:pt x="332" y="1002"/>
                    </a:cubicBezTo>
                    <a:cubicBezTo>
                      <a:pt x="332" y="1003"/>
                      <a:pt x="332" y="1003"/>
                      <a:pt x="332" y="1004"/>
                    </a:cubicBezTo>
                    <a:cubicBezTo>
                      <a:pt x="332" y="1005"/>
                      <a:pt x="332" y="1005"/>
                      <a:pt x="332" y="1006"/>
                    </a:cubicBezTo>
                    <a:cubicBezTo>
                      <a:pt x="332" y="1006"/>
                      <a:pt x="332" y="1006"/>
                      <a:pt x="332" y="1006"/>
                    </a:cubicBezTo>
                    <a:cubicBezTo>
                      <a:pt x="332" y="1005"/>
                      <a:pt x="332" y="1005"/>
                      <a:pt x="332" y="1004"/>
                    </a:cubicBezTo>
                    <a:cubicBezTo>
                      <a:pt x="332" y="1003"/>
                      <a:pt x="332" y="1003"/>
                      <a:pt x="331" y="1002"/>
                    </a:cubicBezTo>
                    <a:cubicBezTo>
                      <a:pt x="331" y="1002"/>
                      <a:pt x="331" y="1001"/>
                      <a:pt x="331" y="1000"/>
                    </a:cubicBezTo>
                    <a:close/>
                    <a:moveTo>
                      <a:pt x="330" y="996"/>
                    </a:moveTo>
                    <a:cubicBezTo>
                      <a:pt x="331" y="996"/>
                      <a:pt x="331" y="996"/>
                      <a:pt x="331" y="997"/>
                    </a:cubicBezTo>
                    <a:cubicBezTo>
                      <a:pt x="331" y="997"/>
                      <a:pt x="331" y="997"/>
                      <a:pt x="331" y="997"/>
                    </a:cubicBezTo>
                    <a:cubicBezTo>
                      <a:pt x="331" y="997"/>
                      <a:pt x="331" y="997"/>
                      <a:pt x="331" y="997"/>
                    </a:cubicBezTo>
                    <a:cubicBezTo>
                      <a:pt x="331" y="996"/>
                      <a:pt x="331" y="996"/>
                      <a:pt x="330" y="996"/>
                    </a:cubicBezTo>
                    <a:cubicBezTo>
                      <a:pt x="330" y="995"/>
                      <a:pt x="330" y="995"/>
                      <a:pt x="330" y="995"/>
                    </a:cubicBezTo>
                    <a:lnTo>
                      <a:pt x="330" y="996"/>
                    </a:lnTo>
                    <a:close/>
                    <a:moveTo>
                      <a:pt x="419" y="891"/>
                    </a:moveTo>
                    <a:cubicBezTo>
                      <a:pt x="419" y="891"/>
                      <a:pt x="419" y="891"/>
                      <a:pt x="419" y="891"/>
                    </a:cubicBezTo>
                    <a:cubicBezTo>
                      <a:pt x="419" y="891"/>
                      <a:pt x="419" y="891"/>
                      <a:pt x="419" y="891"/>
                    </a:cubicBezTo>
                    <a:close/>
                    <a:moveTo>
                      <a:pt x="409" y="862"/>
                    </a:moveTo>
                    <a:cubicBezTo>
                      <a:pt x="410" y="863"/>
                      <a:pt x="410" y="864"/>
                      <a:pt x="410" y="866"/>
                    </a:cubicBezTo>
                    <a:cubicBezTo>
                      <a:pt x="410" y="870"/>
                      <a:pt x="409" y="875"/>
                      <a:pt x="409" y="880"/>
                    </a:cubicBezTo>
                    <a:cubicBezTo>
                      <a:pt x="408" y="891"/>
                      <a:pt x="408" y="903"/>
                      <a:pt x="409" y="914"/>
                    </a:cubicBezTo>
                    <a:cubicBezTo>
                      <a:pt x="408" y="913"/>
                      <a:pt x="408" y="911"/>
                      <a:pt x="408" y="909"/>
                    </a:cubicBezTo>
                    <a:cubicBezTo>
                      <a:pt x="405" y="892"/>
                      <a:pt x="400" y="877"/>
                      <a:pt x="397" y="861"/>
                    </a:cubicBezTo>
                    <a:cubicBezTo>
                      <a:pt x="396" y="854"/>
                      <a:pt x="395" y="847"/>
                      <a:pt x="394" y="841"/>
                    </a:cubicBezTo>
                    <a:cubicBezTo>
                      <a:pt x="394" y="841"/>
                      <a:pt x="394" y="841"/>
                      <a:pt x="394" y="841"/>
                    </a:cubicBezTo>
                    <a:cubicBezTo>
                      <a:pt x="399" y="848"/>
                      <a:pt x="404" y="855"/>
                      <a:pt x="409" y="862"/>
                    </a:cubicBezTo>
                    <a:close/>
                    <a:moveTo>
                      <a:pt x="391" y="814"/>
                    </a:moveTo>
                    <a:cubicBezTo>
                      <a:pt x="389" y="814"/>
                      <a:pt x="388" y="813"/>
                      <a:pt x="387" y="811"/>
                    </a:cubicBezTo>
                    <a:cubicBezTo>
                      <a:pt x="382" y="802"/>
                      <a:pt x="376" y="792"/>
                      <a:pt x="371" y="782"/>
                    </a:cubicBezTo>
                    <a:cubicBezTo>
                      <a:pt x="368" y="777"/>
                      <a:pt x="365" y="771"/>
                      <a:pt x="363" y="766"/>
                    </a:cubicBezTo>
                    <a:cubicBezTo>
                      <a:pt x="363" y="765"/>
                      <a:pt x="363" y="765"/>
                      <a:pt x="363" y="765"/>
                    </a:cubicBezTo>
                    <a:cubicBezTo>
                      <a:pt x="365" y="765"/>
                      <a:pt x="366" y="766"/>
                      <a:pt x="367" y="766"/>
                    </a:cubicBezTo>
                    <a:cubicBezTo>
                      <a:pt x="372" y="768"/>
                      <a:pt x="376" y="769"/>
                      <a:pt x="381" y="770"/>
                    </a:cubicBezTo>
                    <a:cubicBezTo>
                      <a:pt x="388" y="771"/>
                      <a:pt x="396" y="772"/>
                      <a:pt x="403" y="773"/>
                    </a:cubicBezTo>
                    <a:cubicBezTo>
                      <a:pt x="428" y="775"/>
                      <a:pt x="453" y="775"/>
                      <a:pt x="477" y="772"/>
                    </a:cubicBezTo>
                    <a:cubicBezTo>
                      <a:pt x="484" y="772"/>
                      <a:pt x="491" y="771"/>
                      <a:pt x="498" y="771"/>
                    </a:cubicBezTo>
                    <a:cubicBezTo>
                      <a:pt x="492" y="774"/>
                      <a:pt x="486" y="778"/>
                      <a:pt x="480" y="781"/>
                    </a:cubicBezTo>
                    <a:cubicBezTo>
                      <a:pt x="473" y="784"/>
                      <a:pt x="466" y="788"/>
                      <a:pt x="459" y="791"/>
                    </a:cubicBezTo>
                    <a:cubicBezTo>
                      <a:pt x="447" y="796"/>
                      <a:pt x="435" y="800"/>
                      <a:pt x="423" y="805"/>
                    </a:cubicBezTo>
                    <a:cubicBezTo>
                      <a:pt x="420" y="806"/>
                      <a:pt x="417" y="807"/>
                      <a:pt x="414" y="809"/>
                    </a:cubicBezTo>
                    <a:cubicBezTo>
                      <a:pt x="406" y="813"/>
                      <a:pt x="399" y="814"/>
                      <a:pt x="391" y="814"/>
                    </a:cubicBezTo>
                    <a:close/>
                    <a:moveTo>
                      <a:pt x="370" y="948"/>
                    </a:moveTo>
                    <a:cubicBezTo>
                      <a:pt x="368" y="923"/>
                      <a:pt x="366" y="899"/>
                      <a:pt x="363" y="874"/>
                    </a:cubicBezTo>
                    <a:cubicBezTo>
                      <a:pt x="361" y="858"/>
                      <a:pt x="359" y="842"/>
                      <a:pt x="359" y="825"/>
                    </a:cubicBezTo>
                    <a:cubicBezTo>
                      <a:pt x="359" y="816"/>
                      <a:pt x="359" y="807"/>
                      <a:pt x="358" y="798"/>
                    </a:cubicBezTo>
                    <a:cubicBezTo>
                      <a:pt x="358" y="798"/>
                      <a:pt x="358" y="798"/>
                      <a:pt x="358" y="798"/>
                    </a:cubicBezTo>
                    <a:cubicBezTo>
                      <a:pt x="358" y="798"/>
                      <a:pt x="358" y="797"/>
                      <a:pt x="358" y="797"/>
                    </a:cubicBezTo>
                    <a:cubicBezTo>
                      <a:pt x="358" y="797"/>
                      <a:pt x="358" y="798"/>
                      <a:pt x="359" y="798"/>
                    </a:cubicBezTo>
                    <a:cubicBezTo>
                      <a:pt x="358" y="798"/>
                      <a:pt x="358" y="798"/>
                      <a:pt x="358" y="798"/>
                    </a:cubicBezTo>
                    <a:cubicBezTo>
                      <a:pt x="359" y="799"/>
                      <a:pt x="359" y="800"/>
                      <a:pt x="359" y="800"/>
                    </a:cubicBezTo>
                    <a:cubicBezTo>
                      <a:pt x="362" y="820"/>
                      <a:pt x="366" y="839"/>
                      <a:pt x="367" y="858"/>
                    </a:cubicBezTo>
                    <a:cubicBezTo>
                      <a:pt x="368" y="873"/>
                      <a:pt x="369" y="888"/>
                      <a:pt x="370" y="902"/>
                    </a:cubicBezTo>
                    <a:cubicBezTo>
                      <a:pt x="371" y="916"/>
                      <a:pt x="371" y="931"/>
                      <a:pt x="372" y="945"/>
                    </a:cubicBezTo>
                    <a:cubicBezTo>
                      <a:pt x="373" y="955"/>
                      <a:pt x="376" y="964"/>
                      <a:pt x="376" y="974"/>
                    </a:cubicBezTo>
                    <a:cubicBezTo>
                      <a:pt x="376" y="976"/>
                      <a:pt x="376" y="977"/>
                      <a:pt x="376" y="978"/>
                    </a:cubicBezTo>
                    <a:cubicBezTo>
                      <a:pt x="377" y="982"/>
                      <a:pt x="378" y="987"/>
                      <a:pt x="379" y="991"/>
                    </a:cubicBezTo>
                    <a:cubicBezTo>
                      <a:pt x="381" y="1004"/>
                      <a:pt x="382" y="1018"/>
                      <a:pt x="384" y="1031"/>
                    </a:cubicBezTo>
                    <a:cubicBezTo>
                      <a:pt x="385" y="1035"/>
                      <a:pt x="385" y="1038"/>
                      <a:pt x="386" y="1042"/>
                    </a:cubicBezTo>
                    <a:cubicBezTo>
                      <a:pt x="386" y="1042"/>
                      <a:pt x="386" y="1042"/>
                      <a:pt x="386" y="1042"/>
                    </a:cubicBezTo>
                    <a:cubicBezTo>
                      <a:pt x="386" y="1042"/>
                      <a:pt x="386" y="1042"/>
                      <a:pt x="386" y="1042"/>
                    </a:cubicBezTo>
                    <a:cubicBezTo>
                      <a:pt x="386" y="1042"/>
                      <a:pt x="386" y="1042"/>
                      <a:pt x="386" y="1042"/>
                    </a:cubicBezTo>
                    <a:cubicBezTo>
                      <a:pt x="386" y="1042"/>
                      <a:pt x="386" y="1042"/>
                      <a:pt x="386" y="1042"/>
                    </a:cubicBezTo>
                    <a:cubicBezTo>
                      <a:pt x="385" y="1041"/>
                      <a:pt x="385" y="1040"/>
                      <a:pt x="385" y="1039"/>
                    </a:cubicBezTo>
                    <a:cubicBezTo>
                      <a:pt x="380" y="1027"/>
                      <a:pt x="379" y="1015"/>
                      <a:pt x="377" y="1002"/>
                    </a:cubicBezTo>
                    <a:cubicBezTo>
                      <a:pt x="374" y="984"/>
                      <a:pt x="372" y="966"/>
                      <a:pt x="370" y="948"/>
                    </a:cubicBezTo>
                    <a:close/>
                    <a:moveTo>
                      <a:pt x="376" y="1015"/>
                    </a:moveTo>
                    <a:cubicBezTo>
                      <a:pt x="376" y="1015"/>
                      <a:pt x="376" y="1015"/>
                      <a:pt x="376" y="1015"/>
                    </a:cubicBezTo>
                    <a:cubicBezTo>
                      <a:pt x="376" y="1015"/>
                      <a:pt x="376" y="1014"/>
                      <a:pt x="376" y="1013"/>
                    </a:cubicBezTo>
                    <a:cubicBezTo>
                      <a:pt x="376" y="1013"/>
                      <a:pt x="376" y="1013"/>
                      <a:pt x="376" y="1012"/>
                    </a:cubicBezTo>
                    <a:cubicBezTo>
                      <a:pt x="376" y="1012"/>
                      <a:pt x="376" y="1012"/>
                      <a:pt x="376" y="1012"/>
                    </a:cubicBezTo>
                    <a:cubicBezTo>
                      <a:pt x="375" y="1010"/>
                      <a:pt x="374" y="1009"/>
                      <a:pt x="374" y="1007"/>
                    </a:cubicBezTo>
                    <a:cubicBezTo>
                      <a:pt x="370" y="988"/>
                      <a:pt x="366" y="969"/>
                      <a:pt x="362" y="950"/>
                    </a:cubicBezTo>
                    <a:cubicBezTo>
                      <a:pt x="359" y="933"/>
                      <a:pt x="356" y="915"/>
                      <a:pt x="355" y="897"/>
                    </a:cubicBezTo>
                    <a:cubicBezTo>
                      <a:pt x="354" y="885"/>
                      <a:pt x="353" y="873"/>
                      <a:pt x="352" y="860"/>
                    </a:cubicBezTo>
                    <a:cubicBezTo>
                      <a:pt x="351" y="845"/>
                      <a:pt x="352" y="829"/>
                      <a:pt x="352" y="813"/>
                    </a:cubicBezTo>
                    <a:cubicBezTo>
                      <a:pt x="353" y="803"/>
                      <a:pt x="353" y="792"/>
                      <a:pt x="353" y="781"/>
                    </a:cubicBezTo>
                    <a:cubicBezTo>
                      <a:pt x="354" y="783"/>
                      <a:pt x="354" y="785"/>
                      <a:pt x="355" y="787"/>
                    </a:cubicBezTo>
                    <a:cubicBezTo>
                      <a:pt x="355" y="791"/>
                      <a:pt x="355" y="795"/>
                      <a:pt x="355" y="799"/>
                    </a:cubicBezTo>
                    <a:cubicBezTo>
                      <a:pt x="355" y="812"/>
                      <a:pt x="355" y="825"/>
                      <a:pt x="356" y="837"/>
                    </a:cubicBezTo>
                    <a:cubicBezTo>
                      <a:pt x="357" y="853"/>
                      <a:pt x="359" y="869"/>
                      <a:pt x="361" y="884"/>
                    </a:cubicBezTo>
                    <a:cubicBezTo>
                      <a:pt x="362" y="900"/>
                      <a:pt x="364" y="915"/>
                      <a:pt x="365" y="930"/>
                    </a:cubicBezTo>
                    <a:cubicBezTo>
                      <a:pt x="367" y="955"/>
                      <a:pt x="370" y="980"/>
                      <a:pt x="374" y="1004"/>
                    </a:cubicBezTo>
                    <a:cubicBezTo>
                      <a:pt x="375" y="1007"/>
                      <a:pt x="375" y="1009"/>
                      <a:pt x="376" y="1012"/>
                    </a:cubicBezTo>
                    <a:cubicBezTo>
                      <a:pt x="376" y="1012"/>
                      <a:pt x="376" y="1012"/>
                      <a:pt x="376" y="1012"/>
                    </a:cubicBezTo>
                    <a:cubicBezTo>
                      <a:pt x="376" y="1013"/>
                      <a:pt x="376" y="1013"/>
                      <a:pt x="376" y="1013"/>
                    </a:cubicBezTo>
                    <a:cubicBezTo>
                      <a:pt x="376" y="1014"/>
                      <a:pt x="376" y="1015"/>
                      <a:pt x="376" y="1015"/>
                    </a:cubicBezTo>
                    <a:close/>
                    <a:moveTo>
                      <a:pt x="364" y="803"/>
                    </a:moveTo>
                    <a:cubicBezTo>
                      <a:pt x="363" y="797"/>
                      <a:pt x="362" y="791"/>
                      <a:pt x="362" y="785"/>
                    </a:cubicBezTo>
                    <a:cubicBezTo>
                      <a:pt x="362" y="785"/>
                      <a:pt x="362" y="785"/>
                      <a:pt x="362" y="785"/>
                    </a:cubicBezTo>
                    <a:cubicBezTo>
                      <a:pt x="362" y="785"/>
                      <a:pt x="362" y="785"/>
                      <a:pt x="362" y="785"/>
                    </a:cubicBezTo>
                    <a:cubicBezTo>
                      <a:pt x="362" y="785"/>
                      <a:pt x="362" y="785"/>
                      <a:pt x="362" y="785"/>
                    </a:cubicBezTo>
                    <a:cubicBezTo>
                      <a:pt x="362" y="785"/>
                      <a:pt x="362" y="785"/>
                      <a:pt x="362" y="785"/>
                    </a:cubicBezTo>
                    <a:cubicBezTo>
                      <a:pt x="362" y="786"/>
                      <a:pt x="362" y="786"/>
                      <a:pt x="363" y="786"/>
                    </a:cubicBezTo>
                    <a:cubicBezTo>
                      <a:pt x="368" y="796"/>
                      <a:pt x="374" y="805"/>
                      <a:pt x="380" y="815"/>
                    </a:cubicBezTo>
                    <a:cubicBezTo>
                      <a:pt x="380" y="816"/>
                      <a:pt x="381" y="817"/>
                      <a:pt x="380" y="819"/>
                    </a:cubicBezTo>
                    <a:cubicBezTo>
                      <a:pt x="380" y="824"/>
                      <a:pt x="379" y="830"/>
                      <a:pt x="378" y="835"/>
                    </a:cubicBezTo>
                    <a:cubicBezTo>
                      <a:pt x="377" y="846"/>
                      <a:pt x="376" y="856"/>
                      <a:pt x="375" y="867"/>
                    </a:cubicBezTo>
                    <a:cubicBezTo>
                      <a:pt x="375" y="868"/>
                      <a:pt x="375" y="870"/>
                      <a:pt x="375" y="871"/>
                    </a:cubicBezTo>
                    <a:cubicBezTo>
                      <a:pt x="375" y="871"/>
                      <a:pt x="375" y="871"/>
                      <a:pt x="374" y="871"/>
                    </a:cubicBezTo>
                    <a:cubicBezTo>
                      <a:pt x="374" y="868"/>
                      <a:pt x="374" y="865"/>
                      <a:pt x="373" y="861"/>
                    </a:cubicBezTo>
                    <a:cubicBezTo>
                      <a:pt x="371" y="842"/>
                      <a:pt x="368" y="822"/>
                      <a:pt x="364" y="803"/>
                    </a:cubicBezTo>
                    <a:close/>
                    <a:moveTo>
                      <a:pt x="418" y="815"/>
                    </a:moveTo>
                    <a:cubicBezTo>
                      <a:pt x="415" y="816"/>
                      <a:pt x="412" y="816"/>
                      <a:pt x="409" y="816"/>
                    </a:cubicBezTo>
                    <a:cubicBezTo>
                      <a:pt x="416" y="813"/>
                      <a:pt x="424" y="810"/>
                      <a:pt x="431" y="808"/>
                    </a:cubicBezTo>
                    <a:cubicBezTo>
                      <a:pt x="443" y="803"/>
                      <a:pt x="455" y="798"/>
                      <a:pt x="467" y="793"/>
                    </a:cubicBezTo>
                    <a:cubicBezTo>
                      <a:pt x="475" y="789"/>
                      <a:pt x="482" y="785"/>
                      <a:pt x="490" y="781"/>
                    </a:cubicBezTo>
                    <a:cubicBezTo>
                      <a:pt x="496" y="778"/>
                      <a:pt x="502" y="776"/>
                      <a:pt x="508" y="773"/>
                    </a:cubicBezTo>
                    <a:cubicBezTo>
                      <a:pt x="515" y="770"/>
                      <a:pt x="522" y="768"/>
                      <a:pt x="529" y="769"/>
                    </a:cubicBezTo>
                    <a:cubicBezTo>
                      <a:pt x="530" y="769"/>
                      <a:pt x="532" y="769"/>
                      <a:pt x="533" y="770"/>
                    </a:cubicBezTo>
                    <a:cubicBezTo>
                      <a:pt x="529" y="772"/>
                      <a:pt x="525" y="774"/>
                      <a:pt x="520" y="775"/>
                    </a:cubicBezTo>
                    <a:cubicBezTo>
                      <a:pt x="509" y="780"/>
                      <a:pt x="498" y="784"/>
                      <a:pt x="487" y="788"/>
                    </a:cubicBezTo>
                    <a:cubicBezTo>
                      <a:pt x="483" y="790"/>
                      <a:pt x="479" y="792"/>
                      <a:pt x="476" y="794"/>
                    </a:cubicBezTo>
                    <a:cubicBezTo>
                      <a:pt x="472" y="796"/>
                      <a:pt x="468" y="799"/>
                      <a:pt x="464" y="800"/>
                    </a:cubicBezTo>
                    <a:cubicBezTo>
                      <a:pt x="458" y="803"/>
                      <a:pt x="453" y="805"/>
                      <a:pt x="447" y="807"/>
                    </a:cubicBezTo>
                    <a:cubicBezTo>
                      <a:pt x="437" y="810"/>
                      <a:pt x="428" y="812"/>
                      <a:pt x="418" y="815"/>
                    </a:cubicBezTo>
                    <a:close/>
                    <a:moveTo>
                      <a:pt x="539" y="772"/>
                    </a:moveTo>
                    <a:cubicBezTo>
                      <a:pt x="542" y="771"/>
                      <a:pt x="545" y="768"/>
                      <a:pt x="549" y="770"/>
                    </a:cubicBezTo>
                    <a:cubicBezTo>
                      <a:pt x="549" y="770"/>
                      <a:pt x="549" y="770"/>
                      <a:pt x="549" y="770"/>
                    </a:cubicBezTo>
                    <a:cubicBezTo>
                      <a:pt x="549" y="770"/>
                      <a:pt x="549" y="770"/>
                      <a:pt x="549" y="770"/>
                    </a:cubicBezTo>
                    <a:cubicBezTo>
                      <a:pt x="549" y="769"/>
                      <a:pt x="549" y="769"/>
                      <a:pt x="549" y="769"/>
                    </a:cubicBezTo>
                    <a:cubicBezTo>
                      <a:pt x="549" y="769"/>
                      <a:pt x="549" y="769"/>
                      <a:pt x="549" y="769"/>
                    </a:cubicBezTo>
                    <a:cubicBezTo>
                      <a:pt x="549" y="769"/>
                      <a:pt x="549" y="769"/>
                      <a:pt x="549" y="770"/>
                    </a:cubicBezTo>
                    <a:cubicBezTo>
                      <a:pt x="549" y="770"/>
                      <a:pt x="549" y="770"/>
                      <a:pt x="549" y="770"/>
                    </a:cubicBezTo>
                    <a:cubicBezTo>
                      <a:pt x="549" y="770"/>
                      <a:pt x="549" y="770"/>
                      <a:pt x="549" y="770"/>
                    </a:cubicBezTo>
                    <a:cubicBezTo>
                      <a:pt x="544" y="772"/>
                      <a:pt x="540" y="774"/>
                      <a:pt x="535" y="777"/>
                    </a:cubicBezTo>
                    <a:cubicBezTo>
                      <a:pt x="532" y="778"/>
                      <a:pt x="528" y="780"/>
                      <a:pt x="524" y="782"/>
                    </a:cubicBezTo>
                    <a:cubicBezTo>
                      <a:pt x="518" y="784"/>
                      <a:pt x="511" y="786"/>
                      <a:pt x="504" y="789"/>
                    </a:cubicBezTo>
                    <a:cubicBezTo>
                      <a:pt x="499" y="791"/>
                      <a:pt x="494" y="793"/>
                      <a:pt x="488" y="794"/>
                    </a:cubicBezTo>
                    <a:cubicBezTo>
                      <a:pt x="485" y="796"/>
                      <a:pt x="481" y="797"/>
                      <a:pt x="477" y="798"/>
                    </a:cubicBezTo>
                    <a:cubicBezTo>
                      <a:pt x="477" y="798"/>
                      <a:pt x="477" y="798"/>
                      <a:pt x="477" y="798"/>
                    </a:cubicBezTo>
                    <a:cubicBezTo>
                      <a:pt x="477" y="798"/>
                      <a:pt x="477" y="798"/>
                      <a:pt x="476" y="798"/>
                    </a:cubicBezTo>
                    <a:cubicBezTo>
                      <a:pt x="476" y="798"/>
                      <a:pt x="476" y="798"/>
                      <a:pt x="476" y="798"/>
                    </a:cubicBezTo>
                    <a:cubicBezTo>
                      <a:pt x="476" y="799"/>
                      <a:pt x="476" y="799"/>
                      <a:pt x="475" y="799"/>
                    </a:cubicBezTo>
                    <a:cubicBezTo>
                      <a:pt x="475" y="799"/>
                      <a:pt x="475" y="799"/>
                      <a:pt x="475" y="798"/>
                    </a:cubicBezTo>
                    <a:cubicBezTo>
                      <a:pt x="475" y="798"/>
                      <a:pt x="476" y="798"/>
                      <a:pt x="476" y="798"/>
                    </a:cubicBezTo>
                    <a:cubicBezTo>
                      <a:pt x="476" y="798"/>
                      <a:pt x="476" y="798"/>
                      <a:pt x="476" y="798"/>
                    </a:cubicBezTo>
                    <a:cubicBezTo>
                      <a:pt x="477" y="798"/>
                      <a:pt x="477" y="798"/>
                      <a:pt x="477" y="798"/>
                    </a:cubicBezTo>
                    <a:cubicBezTo>
                      <a:pt x="477" y="798"/>
                      <a:pt x="477" y="798"/>
                      <a:pt x="477" y="798"/>
                    </a:cubicBezTo>
                    <a:cubicBezTo>
                      <a:pt x="481" y="796"/>
                      <a:pt x="485" y="794"/>
                      <a:pt x="489" y="792"/>
                    </a:cubicBezTo>
                    <a:cubicBezTo>
                      <a:pt x="500" y="787"/>
                      <a:pt x="511" y="783"/>
                      <a:pt x="522" y="779"/>
                    </a:cubicBezTo>
                    <a:cubicBezTo>
                      <a:pt x="528" y="777"/>
                      <a:pt x="533" y="774"/>
                      <a:pt x="539" y="772"/>
                    </a:cubicBezTo>
                    <a:close/>
                    <a:moveTo>
                      <a:pt x="477" y="810"/>
                    </a:moveTo>
                    <a:cubicBezTo>
                      <a:pt x="469" y="813"/>
                      <a:pt x="460" y="814"/>
                      <a:pt x="452" y="816"/>
                    </a:cubicBezTo>
                    <a:cubicBezTo>
                      <a:pt x="446" y="817"/>
                      <a:pt x="440" y="817"/>
                      <a:pt x="434" y="818"/>
                    </a:cubicBezTo>
                    <a:cubicBezTo>
                      <a:pt x="434" y="818"/>
                      <a:pt x="434" y="818"/>
                      <a:pt x="434" y="818"/>
                    </a:cubicBezTo>
                    <a:cubicBezTo>
                      <a:pt x="434" y="818"/>
                      <a:pt x="434" y="818"/>
                      <a:pt x="433" y="818"/>
                    </a:cubicBezTo>
                    <a:cubicBezTo>
                      <a:pt x="434" y="818"/>
                      <a:pt x="434" y="818"/>
                      <a:pt x="434" y="818"/>
                    </a:cubicBezTo>
                    <a:cubicBezTo>
                      <a:pt x="434" y="818"/>
                      <a:pt x="434" y="818"/>
                      <a:pt x="434" y="818"/>
                    </a:cubicBezTo>
                    <a:cubicBezTo>
                      <a:pt x="441" y="816"/>
                      <a:pt x="448" y="813"/>
                      <a:pt x="455" y="811"/>
                    </a:cubicBezTo>
                    <a:cubicBezTo>
                      <a:pt x="457" y="810"/>
                      <a:pt x="458" y="810"/>
                      <a:pt x="460" y="809"/>
                    </a:cubicBezTo>
                    <a:cubicBezTo>
                      <a:pt x="463" y="808"/>
                      <a:pt x="466" y="807"/>
                      <a:pt x="469" y="806"/>
                    </a:cubicBezTo>
                    <a:cubicBezTo>
                      <a:pt x="475" y="804"/>
                      <a:pt x="480" y="801"/>
                      <a:pt x="486" y="799"/>
                    </a:cubicBezTo>
                    <a:cubicBezTo>
                      <a:pt x="497" y="795"/>
                      <a:pt x="509" y="792"/>
                      <a:pt x="521" y="788"/>
                    </a:cubicBezTo>
                    <a:cubicBezTo>
                      <a:pt x="528" y="785"/>
                      <a:pt x="536" y="781"/>
                      <a:pt x="543" y="778"/>
                    </a:cubicBezTo>
                    <a:cubicBezTo>
                      <a:pt x="547" y="776"/>
                      <a:pt x="550" y="774"/>
                      <a:pt x="554" y="772"/>
                    </a:cubicBezTo>
                    <a:cubicBezTo>
                      <a:pt x="557" y="771"/>
                      <a:pt x="559" y="770"/>
                      <a:pt x="562" y="770"/>
                    </a:cubicBezTo>
                    <a:cubicBezTo>
                      <a:pt x="567" y="769"/>
                      <a:pt x="572" y="770"/>
                      <a:pt x="577" y="770"/>
                    </a:cubicBezTo>
                    <a:cubicBezTo>
                      <a:pt x="572" y="773"/>
                      <a:pt x="567" y="775"/>
                      <a:pt x="562" y="777"/>
                    </a:cubicBezTo>
                    <a:cubicBezTo>
                      <a:pt x="557" y="779"/>
                      <a:pt x="553" y="781"/>
                      <a:pt x="549" y="782"/>
                    </a:cubicBezTo>
                    <a:cubicBezTo>
                      <a:pt x="542" y="785"/>
                      <a:pt x="536" y="787"/>
                      <a:pt x="529" y="789"/>
                    </a:cubicBezTo>
                    <a:cubicBezTo>
                      <a:pt x="523" y="792"/>
                      <a:pt x="517" y="794"/>
                      <a:pt x="511" y="797"/>
                    </a:cubicBezTo>
                    <a:cubicBezTo>
                      <a:pt x="506" y="799"/>
                      <a:pt x="500" y="802"/>
                      <a:pt x="495" y="804"/>
                    </a:cubicBezTo>
                    <a:cubicBezTo>
                      <a:pt x="489" y="806"/>
                      <a:pt x="483" y="809"/>
                      <a:pt x="477" y="810"/>
                    </a:cubicBezTo>
                    <a:close/>
                    <a:moveTo>
                      <a:pt x="578" y="778"/>
                    </a:moveTo>
                    <a:cubicBezTo>
                      <a:pt x="570" y="781"/>
                      <a:pt x="561" y="785"/>
                      <a:pt x="553" y="789"/>
                    </a:cubicBezTo>
                    <a:cubicBezTo>
                      <a:pt x="546" y="791"/>
                      <a:pt x="539" y="793"/>
                      <a:pt x="532" y="795"/>
                    </a:cubicBezTo>
                    <a:cubicBezTo>
                      <a:pt x="528" y="797"/>
                      <a:pt x="524" y="797"/>
                      <a:pt x="520" y="798"/>
                    </a:cubicBezTo>
                    <a:cubicBezTo>
                      <a:pt x="520" y="798"/>
                      <a:pt x="520" y="798"/>
                      <a:pt x="520" y="799"/>
                    </a:cubicBezTo>
                    <a:cubicBezTo>
                      <a:pt x="519" y="799"/>
                      <a:pt x="519" y="799"/>
                      <a:pt x="518" y="799"/>
                    </a:cubicBezTo>
                    <a:cubicBezTo>
                      <a:pt x="517" y="799"/>
                      <a:pt x="517" y="799"/>
                      <a:pt x="516" y="800"/>
                    </a:cubicBezTo>
                    <a:cubicBezTo>
                      <a:pt x="515" y="800"/>
                      <a:pt x="514" y="800"/>
                      <a:pt x="514" y="801"/>
                    </a:cubicBezTo>
                    <a:cubicBezTo>
                      <a:pt x="511" y="802"/>
                      <a:pt x="509" y="803"/>
                      <a:pt x="506" y="804"/>
                    </a:cubicBezTo>
                    <a:cubicBezTo>
                      <a:pt x="506" y="804"/>
                      <a:pt x="505" y="804"/>
                      <a:pt x="504" y="805"/>
                    </a:cubicBezTo>
                    <a:cubicBezTo>
                      <a:pt x="504" y="805"/>
                      <a:pt x="503" y="805"/>
                      <a:pt x="503" y="805"/>
                    </a:cubicBezTo>
                    <a:cubicBezTo>
                      <a:pt x="502" y="805"/>
                      <a:pt x="502" y="805"/>
                      <a:pt x="502" y="805"/>
                    </a:cubicBezTo>
                    <a:cubicBezTo>
                      <a:pt x="501" y="806"/>
                      <a:pt x="501" y="806"/>
                      <a:pt x="500" y="806"/>
                    </a:cubicBezTo>
                    <a:cubicBezTo>
                      <a:pt x="500" y="806"/>
                      <a:pt x="500" y="806"/>
                      <a:pt x="500" y="806"/>
                    </a:cubicBezTo>
                    <a:cubicBezTo>
                      <a:pt x="500" y="806"/>
                      <a:pt x="500" y="806"/>
                      <a:pt x="500" y="806"/>
                    </a:cubicBezTo>
                    <a:cubicBezTo>
                      <a:pt x="501" y="806"/>
                      <a:pt x="501" y="805"/>
                      <a:pt x="502" y="805"/>
                    </a:cubicBezTo>
                    <a:cubicBezTo>
                      <a:pt x="502" y="805"/>
                      <a:pt x="502" y="805"/>
                      <a:pt x="502" y="805"/>
                    </a:cubicBezTo>
                    <a:cubicBezTo>
                      <a:pt x="503" y="805"/>
                      <a:pt x="504" y="805"/>
                      <a:pt x="504" y="804"/>
                    </a:cubicBezTo>
                    <a:cubicBezTo>
                      <a:pt x="505" y="804"/>
                      <a:pt x="506" y="804"/>
                      <a:pt x="506" y="803"/>
                    </a:cubicBezTo>
                    <a:cubicBezTo>
                      <a:pt x="509" y="803"/>
                      <a:pt x="511" y="802"/>
                      <a:pt x="513" y="801"/>
                    </a:cubicBezTo>
                    <a:cubicBezTo>
                      <a:pt x="514" y="800"/>
                      <a:pt x="515" y="800"/>
                      <a:pt x="516" y="800"/>
                    </a:cubicBezTo>
                    <a:cubicBezTo>
                      <a:pt x="517" y="799"/>
                      <a:pt x="517" y="799"/>
                      <a:pt x="518" y="799"/>
                    </a:cubicBezTo>
                    <a:cubicBezTo>
                      <a:pt x="519" y="799"/>
                      <a:pt x="519" y="799"/>
                      <a:pt x="520" y="798"/>
                    </a:cubicBezTo>
                    <a:cubicBezTo>
                      <a:pt x="520" y="798"/>
                      <a:pt x="520" y="798"/>
                      <a:pt x="520" y="798"/>
                    </a:cubicBezTo>
                    <a:cubicBezTo>
                      <a:pt x="524" y="796"/>
                      <a:pt x="528" y="794"/>
                      <a:pt x="533" y="792"/>
                    </a:cubicBezTo>
                    <a:cubicBezTo>
                      <a:pt x="542" y="789"/>
                      <a:pt x="551" y="786"/>
                      <a:pt x="560" y="783"/>
                    </a:cubicBezTo>
                    <a:cubicBezTo>
                      <a:pt x="567" y="780"/>
                      <a:pt x="574" y="777"/>
                      <a:pt x="581" y="774"/>
                    </a:cubicBezTo>
                    <a:cubicBezTo>
                      <a:pt x="586" y="772"/>
                      <a:pt x="590" y="769"/>
                      <a:pt x="595" y="770"/>
                    </a:cubicBezTo>
                    <a:cubicBezTo>
                      <a:pt x="589" y="773"/>
                      <a:pt x="584" y="775"/>
                      <a:pt x="578" y="778"/>
                    </a:cubicBezTo>
                    <a:close/>
                    <a:moveTo>
                      <a:pt x="598" y="766"/>
                    </a:moveTo>
                    <a:cubicBezTo>
                      <a:pt x="589" y="765"/>
                      <a:pt x="579" y="765"/>
                      <a:pt x="570" y="765"/>
                    </a:cubicBezTo>
                    <a:cubicBezTo>
                      <a:pt x="557" y="764"/>
                      <a:pt x="544" y="763"/>
                      <a:pt x="531" y="763"/>
                    </a:cubicBezTo>
                    <a:cubicBezTo>
                      <a:pt x="527" y="762"/>
                      <a:pt x="524" y="762"/>
                      <a:pt x="520" y="763"/>
                    </a:cubicBezTo>
                    <a:cubicBezTo>
                      <a:pt x="514" y="763"/>
                      <a:pt x="509" y="765"/>
                      <a:pt x="504" y="765"/>
                    </a:cubicBezTo>
                    <a:cubicBezTo>
                      <a:pt x="490" y="766"/>
                      <a:pt x="476" y="767"/>
                      <a:pt x="463" y="768"/>
                    </a:cubicBezTo>
                    <a:cubicBezTo>
                      <a:pt x="455" y="769"/>
                      <a:pt x="447" y="770"/>
                      <a:pt x="440" y="770"/>
                    </a:cubicBezTo>
                    <a:cubicBezTo>
                      <a:pt x="422" y="769"/>
                      <a:pt x="404" y="769"/>
                      <a:pt x="387" y="767"/>
                    </a:cubicBezTo>
                    <a:cubicBezTo>
                      <a:pt x="380" y="766"/>
                      <a:pt x="374" y="764"/>
                      <a:pt x="368" y="762"/>
                    </a:cubicBezTo>
                    <a:cubicBezTo>
                      <a:pt x="371" y="762"/>
                      <a:pt x="374" y="762"/>
                      <a:pt x="378" y="762"/>
                    </a:cubicBezTo>
                    <a:cubicBezTo>
                      <a:pt x="387" y="761"/>
                      <a:pt x="397" y="761"/>
                      <a:pt x="406" y="761"/>
                    </a:cubicBezTo>
                    <a:cubicBezTo>
                      <a:pt x="412" y="761"/>
                      <a:pt x="418" y="761"/>
                      <a:pt x="424" y="761"/>
                    </a:cubicBezTo>
                    <a:cubicBezTo>
                      <a:pt x="435" y="760"/>
                      <a:pt x="446" y="761"/>
                      <a:pt x="457" y="760"/>
                    </a:cubicBezTo>
                    <a:cubicBezTo>
                      <a:pt x="462" y="760"/>
                      <a:pt x="468" y="760"/>
                      <a:pt x="473" y="760"/>
                    </a:cubicBezTo>
                    <a:cubicBezTo>
                      <a:pt x="482" y="760"/>
                      <a:pt x="490" y="760"/>
                      <a:pt x="498" y="760"/>
                    </a:cubicBezTo>
                    <a:cubicBezTo>
                      <a:pt x="507" y="760"/>
                      <a:pt x="515" y="759"/>
                      <a:pt x="523" y="759"/>
                    </a:cubicBezTo>
                    <a:cubicBezTo>
                      <a:pt x="531" y="759"/>
                      <a:pt x="539" y="760"/>
                      <a:pt x="547" y="760"/>
                    </a:cubicBezTo>
                    <a:cubicBezTo>
                      <a:pt x="555" y="761"/>
                      <a:pt x="564" y="761"/>
                      <a:pt x="572" y="761"/>
                    </a:cubicBezTo>
                    <a:cubicBezTo>
                      <a:pt x="577" y="762"/>
                      <a:pt x="581" y="762"/>
                      <a:pt x="585" y="763"/>
                    </a:cubicBezTo>
                    <a:cubicBezTo>
                      <a:pt x="590" y="764"/>
                      <a:pt x="594" y="764"/>
                      <a:pt x="598" y="765"/>
                    </a:cubicBezTo>
                    <a:cubicBezTo>
                      <a:pt x="598" y="765"/>
                      <a:pt x="598" y="765"/>
                      <a:pt x="598" y="766"/>
                    </a:cubicBezTo>
                    <a:close/>
                    <a:moveTo>
                      <a:pt x="380" y="758"/>
                    </a:moveTo>
                    <a:cubicBezTo>
                      <a:pt x="381" y="758"/>
                      <a:pt x="381" y="758"/>
                      <a:pt x="381" y="758"/>
                    </a:cubicBezTo>
                    <a:cubicBezTo>
                      <a:pt x="380" y="758"/>
                      <a:pt x="380" y="758"/>
                      <a:pt x="380" y="758"/>
                    </a:cubicBezTo>
                    <a:close/>
                    <a:moveTo>
                      <a:pt x="600" y="754"/>
                    </a:moveTo>
                    <a:cubicBezTo>
                      <a:pt x="600" y="754"/>
                      <a:pt x="600" y="754"/>
                      <a:pt x="600" y="754"/>
                    </a:cubicBezTo>
                    <a:cubicBezTo>
                      <a:pt x="600" y="754"/>
                      <a:pt x="600" y="754"/>
                      <a:pt x="600" y="754"/>
                    </a:cubicBezTo>
                    <a:cubicBezTo>
                      <a:pt x="600" y="754"/>
                      <a:pt x="600" y="754"/>
                      <a:pt x="600" y="754"/>
                    </a:cubicBezTo>
                    <a:close/>
                    <a:moveTo>
                      <a:pt x="600" y="760"/>
                    </a:moveTo>
                    <a:cubicBezTo>
                      <a:pt x="600" y="760"/>
                      <a:pt x="600" y="760"/>
                      <a:pt x="600" y="760"/>
                    </a:cubicBezTo>
                    <a:cubicBezTo>
                      <a:pt x="600" y="760"/>
                      <a:pt x="600" y="760"/>
                      <a:pt x="600" y="760"/>
                    </a:cubicBezTo>
                    <a:cubicBezTo>
                      <a:pt x="598" y="760"/>
                      <a:pt x="596" y="759"/>
                      <a:pt x="595" y="759"/>
                    </a:cubicBezTo>
                    <a:cubicBezTo>
                      <a:pt x="595" y="759"/>
                      <a:pt x="595" y="759"/>
                      <a:pt x="595" y="759"/>
                    </a:cubicBezTo>
                    <a:cubicBezTo>
                      <a:pt x="591" y="759"/>
                      <a:pt x="586" y="759"/>
                      <a:pt x="582" y="758"/>
                    </a:cubicBezTo>
                    <a:cubicBezTo>
                      <a:pt x="572" y="756"/>
                      <a:pt x="561" y="755"/>
                      <a:pt x="551" y="756"/>
                    </a:cubicBezTo>
                    <a:cubicBezTo>
                      <a:pt x="541" y="756"/>
                      <a:pt x="531" y="755"/>
                      <a:pt x="521" y="755"/>
                    </a:cubicBezTo>
                    <a:cubicBezTo>
                      <a:pt x="514" y="755"/>
                      <a:pt x="507" y="755"/>
                      <a:pt x="500" y="756"/>
                    </a:cubicBezTo>
                    <a:cubicBezTo>
                      <a:pt x="486" y="756"/>
                      <a:pt x="473" y="756"/>
                      <a:pt x="459" y="756"/>
                    </a:cubicBezTo>
                    <a:cubicBezTo>
                      <a:pt x="452" y="756"/>
                      <a:pt x="444" y="756"/>
                      <a:pt x="437" y="756"/>
                    </a:cubicBezTo>
                    <a:cubicBezTo>
                      <a:pt x="430" y="756"/>
                      <a:pt x="423" y="756"/>
                      <a:pt x="416" y="756"/>
                    </a:cubicBezTo>
                    <a:cubicBezTo>
                      <a:pt x="408" y="757"/>
                      <a:pt x="401" y="757"/>
                      <a:pt x="394" y="758"/>
                    </a:cubicBezTo>
                    <a:cubicBezTo>
                      <a:pt x="390" y="758"/>
                      <a:pt x="387" y="758"/>
                      <a:pt x="383" y="758"/>
                    </a:cubicBezTo>
                    <a:cubicBezTo>
                      <a:pt x="383" y="758"/>
                      <a:pt x="383" y="758"/>
                      <a:pt x="383" y="757"/>
                    </a:cubicBezTo>
                    <a:cubicBezTo>
                      <a:pt x="385" y="757"/>
                      <a:pt x="387" y="757"/>
                      <a:pt x="388" y="757"/>
                    </a:cubicBezTo>
                    <a:cubicBezTo>
                      <a:pt x="396" y="756"/>
                      <a:pt x="404" y="756"/>
                      <a:pt x="412" y="755"/>
                    </a:cubicBezTo>
                    <a:cubicBezTo>
                      <a:pt x="418" y="754"/>
                      <a:pt x="424" y="753"/>
                      <a:pt x="429" y="753"/>
                    </a:cubicBezTo>
                    <a:cubicBezTo>
                      <a:pt x="435" y="753"/>
                      <a:pt x="440" y="753"/>
                      <a:pt x="446" y="752"/>
                    </a:cubicBezTo>
                    <a:cubicBezTo>
                      <a:pt x="462" y="751"/>
                      <a:pt x="478" y="748"/>
                      <a:pt x="494" y="748"/>
                    </a:cubicBezTo>
                    <a:cubicBezTo>
                      <a:pt x="501" y="749"/>
                      <a:pt x="508" y="748"/>
                      <a:pt x="516" y="748"/>
                    </a:cubicBezTo>
                    <a:cubicBezTo>
                      <a:pt x="521" y="748"/>
                      <a:pt x="526" y="748"/>
                      <a:pt x="531" y="748"/>
                    </a:cubicBezTo>
                    <a:cubicBezTo>
                      <a:pt x="537" y="748"/>
                      <a:pt x="543" y="748"/>
                      <a:pt x="549" y="748"/>
                    </a:cubicBezTo>
                    <a:cubicBezTo>
                      <a:pt x="555" y="749"/>
                      <a:pt x="561" y="748"/>
                      <a:pt x="567" y="750"/>
                    </a:cubicBezTo>
                    <a:cubicBezTo>
                      <a:pt x="575" y="753"/>
                      <a:pt x="584" y="755"/>
                      <a:pt x="592" y="758"/>
                    </a:cubicBezTo>
                    <a:cubicBezTo>
                      <a:pt x="593" y="758"/>
                      <a:pt x="594" y="759"/>
                      <a:pt x="595" y="759"/>
                    </a:cubicBezTo>
                    <a:cubicBezTo>
                      <a:pt x="595" y="759"/>
                      <a:pt x="595" y="759"/>
                      <a:pt x="595" y="759"/>
                    </a:cubicBezTo>
                    <a:cubicBezTo>
                      <a:pt x="596" y="759"/>
                      <a:pt x="598" y="760"/>
                      <a:pt x="600" y="760"/>
                    </a:cubicBezTo>
                    <a:close/>
                    <a:moveTo>
                      <a:pt x="595" y="753"/>
                    </a:moveTo>
                    <a:cubicBezTo>
                      <a:pt x="589" y="752"/>
                      <a:pt x="583" y="750"/>
                      <a:pt x="576" y="748"/>
                    </a:cubicBezTo>
                    <a:cubicBezTo>
                      <a:pt x="570" y="746"/>
                      <a:pt x="564" y="744"/>
                      <a:pt x="558" y="744"/>
                    </a:cubicBezTo>
                    <a:cubicBezTo>
                      <a:pt x="548" y="744"/>
                      <a:pt x="538" y="743"/>
                      <a:pt x="528" y="743"/>
                    </a:cubicBezTo>
                    <a:cubicBezTo>
                      <a:pt x="516" y="743"/>
                      <a:pt x="504" y="744"/>
                      <a:pt x="491" y="744"/>
                    </a:cubicBezTo>
                    <a:cubicBezTo>
                      <a:pt x="488" y="744"/>
                      <a:pt x="484" y="744"/>
                      <a:pt x="481" y="744"/>
                    </a:cubicBezTo>
                    <a:cubicBezTo>
                      <a:pt x="474" y="745"/>
                      <a:pt x="467" y="746"/>
                      <a:pt x="461" y="746"/>
                    </a:cubicBezTo>
                    <a:cubicBezTo>
                      <a:pt x="447" y="748"/>
                      <a:pt x="433" y="749"/>
                      <a:pt x="419" y="750"/>
                    </a:cubicBezTo>
                    <a:cubicBezTo>
                      <a:pt x="410" y="751"/>
                      <a:pt x="400" y="752"/>
                      <a:pt x="391" y="753"/>
                    </a:cubicBezTo>
                    <a:cubicBezTo>
                      <a:pt x="386" y="753"/>
                      <a:pt x="382" y="754"/>
                      <a:pt x="377" y="754"/>
                    </a:cubicBezTo>
                    <a:cubicBezTo>
                      <a:pt x="377" y="754"/>
                      <a:pt x="377" y="753"/>
                      <a:pt x="377" y="753"/>
                    </a:cubicBezTo>
                    <a:cubicBezTo>
                      <a:pt x="377" y="753"/>
                      <a:pt x="378" y="753"/>
                      <a:pt x="378" y="753"/>
                    </a:cubicBezTo>
                    <a:cubicBezTo>
                      <a:pt x="389" y="750"/>
                      <a:pt x="399" y="746"/>
                      <a:pt x="410" y="745"/>
                    </a:cubicBezTo>
                    <a:cubicBezTo>
                      <a:pt x="418" y="745"/>
                      <a:pt x="427" y="742"/>
                      <a:pt x="435" y="741"/>
                    </a:cubicBezTo>
                    <a:cubicBezTo>
                      <a:pt x="443" y="740"/>
                      <a:pt x="450" y="740"/>
                      <a:pt x="458" y="739"/>
                    </a:cubicBezTo>
                    <a:cubicBezTo>
                      <a:pt x="467" y="738"/>
                      <a:pt x="476" y="738"/>
                      <a:pt x="485" y="737"/>
                    </a:cubicBezTo>
                    <a:cubicBezTo>
                      <a:pt x="491" y="737"/>
                      <a:pt x="497" y="737"/>
                      <a:pt x="503" y="737"/>
                    </a:cubicBezTo>
                    <a:cubicBezTo>
                      <a:pt x="509" y="737"/>
                      <a:pt x="516" y="739"/>
                      <a:pt x="522" y="738"/>
                    </a:cubicBezTo>
                    <a:cubicBezTo>
                      <a:pt x="537" y="738"/>
                      <a:pt x="551" y="740"/>
                      <a:pt x="565" y="742"/>
                    </a:cubicBezTo>
                    <a:cubicBezTo>
                      <a:pt x="569" y="742"/>
                      <a:pt x="574" y="745"/>
                      <a:pt x="578" y="746"/>
                    </a:cubicBezTo>
                    <a:cubicBezTo>
                      <a:pt x="584" y="749"/>
                      <a:pt x="590" y="751"/>
                      <a:pt x="595" y="753"/>
                    </a:cubicBezTo>
                    <a:close/>
                    <a:moveTo>
                      <a:pt x="530" y="730"/>
                    </a:moveTo>
                    <a:cubicBezTo>
                      <a:pt x="535" y="730"/>
                      <a:pt x="539" y="731"/>
                      <a:pt x="544" y="732"/>
                    </a:cubicBezTo>
                    <a:cubicBezTo>
                      <a:pt x="549" y="733"/>
                      <a:pt x="554" y="734"/>
                      <a:pt x="559" y="735"/>
                    </a:cubicBezTo>
                    <a:cubicBezTo>
                      <a:pt x="564" y="736"/>
                      <a:pt x="570" y="737"/>
                      <a:pt x="575" y="739"/>
                    </a:cubicBezTo>
                    <a:cubicBezTo>
                      <a:pt x="581" y="741"/>
                      <a:pt x="586" y="744"/>
                      <a:pt x="592" y="747"/>
                    </a:cubicBezTo>
                    <a:cubicBezTo>
                      <a:pt x="587" y="746"/>
                      <a:pt x="583" y="743"/>
                      <a:pt x="578" y="741"/>
                    </a:cubicBezTo>
                    <a:cubicBezTo>
                      <a:pt x="575" y="740"/>
                      <a:pt x="572" y="739"/>
                      <a:pt x="569" y="738"/>
                    </a:cubicBezTo>
                    <a:cubicBezTo>
                      <a:pt x="563" y="737"/>
                      <a:pt x="558" y="736"/>
                      <a:pt x="552" y="736"/>
                    </a:cubicBezTo>
                    <a:cubicBezTo>
                      <a:pt x="546" y="735"/>
                      <a:pt x="540" y="734"/>
                      <a:pt x="534" y="734"/>
                    </a:cubicBezTo>
                    <a:cubicBezTo>
                      <a:pt x="524" y="734"/>
                      <a:pt x="515" y="733"/>
                      <a:pt x="506" y="733"/>
                    </a:cubicBezTo>
                    <a:cubicBezTo>
                      <a:pt x="499" y="733"/>
                      <a:pt x="492" y="733"/>
                      <a:pt x="485" y="733"/>
                    </a:cubicBezTo>
                    <a:cubicBezTo>
                      <a:pt x="479" y="733"/>
                      <a:pt x="473" y="734"/>
                      <a:pt x="468" y="734"/>
                    </a:cubicBezTo>
                    <a:cubicBezTo>
                      <a:pt x="458" y="735"/>
                      <a:pt x="449" y="735"/>
                      <a:pt x="440" y="736"/>
                    </a:cubicBezTo>
                    <a:cubicBezTo>
                      <a:pt x="432" y="737"/>
                      <a:pt x="424" y="739"/>
                      <a:pt x="415" y="740"/>
                    </a:cubicBezTo>
                    <a:cubicBezTo>
                      <a:pt x="408" y="742"/>
                      <a:pt x="401" y="743"/>
                      <a:pt x="394" y="745"/>
                    </a:cubicBezTo>
                    <a:cubicBezTo>
                      <a:pt x="388" y="746"/>
                      <a:pt x="382" y="748"/>
                      <a:pt x="376" y="750"/>
                    </a:cubicBezTo>
                    <a:cubicBezTo>
                      <a:pt x="373" y="751"/>
                      <a:pt x="370" y="752"/>
                      <a:pt x="367" y="753"/>
                    </a:cubicBezTo>
                    <a:cubicBezTo>
                      <a:pt x="367" y="753"/>
                      <a:pt x="367" y="753"/>
                      <a:pt x="367" y="753"/>
                    </a:cubicBezTo>
                    <a:cubicBezTo>
                      <a:pt x="367" y="752"/>
                      <a:pt x="368" y="752"/>
                      <a:pt x="369" y="751"/>
                    </a:cubicBezTo>
                    <a:cubicBezTo>
                      <a:pt x="375" y="745"/>
                      <a:pt x="382" y="741"/>
                      <a:pt x="389" y="738"/>
                    </a:cubicBezTo>
                    <a:cubicBezTo>
                      <a:pt x="400" y="736"/>
                      <a:pt x="410" y="734"/>
                      <a:pt x="420" y="732"/>
                    </a:cubicBezTo>
                    <a:cubicBezTo>
                      <a:pt x="423" y="731"/>
                      <a:pt x="426" y="731"/>
                      <a:pt x="429" y="730"/>
                    </a:cubicBezTo>
                    <a:cubicBezTo>
                      <a:pt x="439" y="727"/>
                      <a:pt x="449" y="727"/>
                      <a:pt x="458" y="727"/>
                    </a:cubicBezTo>
                    <a:cubicBezTo>
                      <a:pt x="465" y="728"/>
                      <a:pt x="472" y="728"/>
                      <a:pt x="479" y="728"/>
                    </a:cubicBezTo>
                    <a:cubicBezTo>
                      <a:pt x="486" y="728"/>
                      <a:pt x="492" y="727"/>
                      <a:pt x="498" y="727"/>
                    </a:cubicBezTo>
                    <a:cubicBezTo>
                      <a:pt x="509" y="728"/>
                      <a:pt x="519" y="729"/>
                      <a:pt x="530" y="730"/>
                    </a:cubicBezTo>
                    <a:close/>
                    <a:moveTo>
                      <a:pt x="534" y="715"/>
                    </a:moveTo>
                    <a:cubicBezTo>
                      <a:pt x="534" y="715"/>
                      <a:pt x="534" y="715"/>
                      <a:pt x="534" y="715"/>
                    </a:cubicBezTo>
                    <a:cubicBezTo>
                      <a:pt x="530" y="716"/>
                      <a:pt x="526" y="718"/>
                      <a:pt x="522" y="719"/>
                    </a:cubicBezTo>
                    <a:cubicBezTo>
                      <a:pt x="511" y="721"/>
                      <a:pt x="501" y="722"/>
                      <a:pt x="490" y="722"/>
                    </a:cubicBezTo>
                    <a:cubicBezTo>
                      <a:pt x="478" y="721"/>
                      <a:pt x="465" y="722"/>
                      <a:pt x="453" y="722"/>
                    </a:cubicBezTo>
                    <a:cubicBezTo>
                      <a:pt x="441" y="721"/>
                      <a:pt x="429" y="720"/>
                      <a:pt x="418" y="719"/>
                    </a:cubicBezTo>
                    <a:cubicBezTo>
                      <a:pt x="411" y="719"/>
                      <a:pt x="404" y="718"/>
                      <a:pt x="397" y="718"/>
                    </a:cubicBezTo>
                    <a:cubicBezTo>
                      <a:pt x="393" y="718"/>
                      <a:pt x="389" y="717"/>
                      <a:pt x="385" y="717"/>
                    </a:cubicBezTo>
                    <a:cubicBezTo>
                      <a:pt x="380" y="717"/>
                      <a:pt x="375" y="716"/>
                      <a:pt x="370" y="715"/>
                    </a:cubicBezTo>
                    <a:cubicBezTo>
                      <a:pt x="362" y="714"/>
                      <a:pt x="354" y="714"/>
                      <a:pt x="346" y="713"/>
                    </a:cubicBezTo>
                    <a:cubicBezTo>
                      <a:pt x="344" y="712"/>
                      <a:pt x="342" y="711"/>
                      <a:pt x="340" y="711"/>
                    </a:cubicBezTo>
                    <a:cubicBezTo>
                      <a:pt x="340" y="710"/>
                      <a:pt x="340" y="710"/>
                      <a:pt x="340" y="710"/>
                    </a:cubicBezTo>
                    <a:cubicBezTo>
                      <a:pt x="345" y="710"/>
                      <a:pt x="350" y="710"/>
                      <a:pt x="355" y="710"/>
                    </a:cubicBezTo>
                    <a:cubicBezTo>
                      <a:pt x="361" y="711"/>
                      <a:pt x="367" y="711"/>
                      <a:pt x="373" y="712"/>
                    </a:cubicBezTo>
                    <a:cubicBezTo>
                      <a:pt x="380" y="712"/>
                      <a:pt x="387" y="713"/>
                      <a:pt x="394" y="713"/>
                    </a:cubicBezTo>
                    <a:cubicBezTo>
                      <a:pt x="406" y="714"/>
                      <a:pt x="418" y="716"/>
                      <a:pt x="430" y="717"/>
                    </a:cubicBezTo>
                    <a:cubicBezTo>
                      <a:pt x="440" y="717"/>
                      <a:pt x="450" y="717"/>
                      <a:pt x="460" y="717"/>
                    </a:cubicBezTo>
                    <a:cubicBezTo>
                      <a:pt x="464" y="717"/>
                      <a:pt x="468" y="717"/>
                      <a:pt x="472" y="717"/>
                    </a:cubicBezTo>
                    <a:cubicBezTo>
                      <a:pt x="483" y="717"/>
                      <a:pt x="493" y="717"/>
                      <a:pt x="503" y="717"/>
                    </a:cubicBezTo>
                    <a:cubicBezTo>
                      <a:pt x="513" y="717"/>
                      <a:pt x="524" y="717"/>
                      <a:pt x="534" y="715"/>
                    </a:cubicBezTo>
                    <a:cubicBezTo>
                      <a:pt x="534" y="715"/>
                      <a:pt x="534" y="715"/>
                      <a:pt x="534" y="715"/>
                    </a:cubicBezTo>
                    <a:cubicBezTo>
                      <a:pt x="534" y="715"/>
                      <a:pt x="534" y="715"/>
                      <a:pt x="534" y="715"/>
                    </a:cubicBezTo>
                    <a:cubicBezTo>
                      <a:pt x="534" y="715"/>
                      <a:pt x="534" y="715"/>
                      <a:pt x="534" y="715"/>
                    </a:cubicBezTo>
                    <a:close/>
                    <a:moveTo>
                      <a:pt x="338" y="706"/>
                    </a:moveTo>
                    <a:cubicBezTo>
                      <a:pt x="343" y="704"/>
                      <a:pt x="386" y="706"/>
                      <a:pt x="396" y="709"/>
                    </a:cubicBezTo>
                    <a:cubicBezTo>
                      <a:pt x="377" y="708"/>
                      <a:pt x="358" y="707"/>
                      <a:pt x="338" y="706"/>
                    </a:cubicBezTo>
                    <a:close/>
                    <a:moveTo>
                      <a:pt x="400" y="710"/>
                    </a:moveTo>
                    <a:cubicBezTo>
                      <a:pt x="400" y="710"/>
                      <a:pt x="400" y="710"/>
                      <a:pt x="400" y="710"/>
                    </a:cubicBezTo>
                    <a:cubicBezTo>
                      <a:pt x="400" y="710"/>
                      <a:pt x="400" y="710"/>
                      <a:pt x="401" y="710"/>
                    </a:cubicBezTo>
                    <a:cubicBezTo>
                      <a:pt x="401" y="710"/>
                      <a:pt x="401" y="710"/>
                      <a:pt x="401" y="710"/>
                    </a:cubicBezTo>
                    <a:cubicBezTo>
                      <a:pt x="400" y="710"/>
                      <a:pt x="400" y="710"/>
                      <a:pt x="400" y="710"/>
                    </a:cubicBezTo>
                    <a:close/>
                    <a:moveTo>
                      <a:pt x="410" y="711"/>
                    </a:moveTo>
                    <a:cubicBezTo>
                      <a:pt x="410" y="711"/>
                      <a:pt x="410" y="711"/>
                      <a:pt x="410" y="710"/>
                    </a:cubicBezTo>
                    <a:cubicBezTo>
                      <a:pt x="411" y="711"/>
                      <a:pt x="411" y="711"/>
                      <a:pt x="412" y="711"/>
                    </a:cubicBezTo>
                    <a:cubicBezTo>
                      <a:pt x="412" y="711"/>
                      <a:pt x="412" y="711"/>
                      <a:pt x="412" y="711"/>
                    </a:cubicBezTo>
                    <a:cubicBezTo>
                      <a:pt x="412" y="711"/>
                      <a:pt x="412" y="711"/>
                      <a:pt x="412" y="711"/>
                    </a:cubicBezTo>
                    <a:cubicBezTo>
                      <a:pt x="414" y="711"/>
                      <a:pt x="416" y="711"/>
                      <a:pt x="417" y="711"/>
                    </a:cubicBezTo>
                    <a:cubicBezTo>
                      <a:pt x="426" y="711"/>
                      <a:pt x="435" y="711"/>
                      <a:pt x="445" y="711"/>
                    </a:cubicBezTo>
                    <a:cubicBezTo>
                      <a:pt x="447" y="711"/>
                      <a:pt x="449" y="711"/>
                      <a:pt x="452" y="712"/>
                    </a:cubicBezTo>
                    <a:cubicBezTo>
                      <a:pt x="452" y="712"/>
                      <a:pt x="452" y="712"/>
                      <a:pt x="452" y="713"/>
                    </a:cubicBezTo>
                    <a:cubicBezTo>
                      <a:pt x="439" y="712"/>
                      <a:pt x="425" y="713"/>
                      <a:pt x="412" y="711"/>
                    </a:cubicBezTo>
                    <a:cubicBezTo>
                      <a:pt x="412" y="711"/>
                      <a:pt x="412" y="711"/>
                      <a:pt x="412" y="711"/>
                    </a:cubicBezTo>
                    <a:cubicBezTo>
                      <a:pt x="412" y="711"/>
                      <a:pt x="412" y="711"/>
                      <a:pt x="412" y="711"/>
                    </a:cubicBezTo>
                    <a:cubicBezTo>
                      <a:pt x="411" y="711"/>
                      <a:pt x="411" y="711"/>
                      <a:pt x="410" y="711"/>
                    </a:cubicBezTo>
                    <a:close/>
                    <a:moveTo>
                      <a:pt x="575" y="700"/>
                    </a:moveTo>
                    <a:cubicBezTo>
                      <a:pt x="562" y="703"/>
                      <a:pt x="549" y="706"/>
                      <a:pt x="537" y="709"/>
                    </a:cubicBezTo>
                    <a:cubicBezTo>
                      <a:pt x="530" y="711"/>
                      <a:pt x="523" y="711"/>
                      <a:pt x="517" y="712"/>
                    </a:cubicBezTo>
                    <a:cubicBezTo>
                      <a:pt x="511" y="712"/>
                      <a:pt x="504" y="712"/>
                      <a:pt x="498" y="712"/>
                    </a:cubicBezTo>
                    <a:cubicBezTo>
                      <a:pt x="493" y="712"/>
                      <a:pt x="488" y="712"/>
                      <a:pt x="483" y="712"/>
                    </a:cubicBezTo>
                    <a:cubicBezTo>
                      <a:pt x="474" y="711"/>
                      <a:pt x="465" y="709"/>
                      <a:pt x="457" y="708"/>
                    </a:cubicBezTo>
                    <a:cubicBezTo>
                      <a:pt x="445" y="706"/>
                      <a:pt x="434" y="703"/>
                      <a:pt x="423" y="699"/>
                    </a:cubicBezTo>
                    <a:cubicBezTo>
                      <a:pt x="420" y="698"/>
                      <a:pt x="417" y="698"/>
                      <a:pt x="415" y="695"/>
                    </a:cubicBezTo>
                    <a:cubicBezTo>
                      <a:pt x="414" y="694"/>
                      <a:pt x="414" y="694"/>
                      <a:pt x="413" y="694"/>
                    </a:cubicBezTo>
                    <a:cubicBezTo>
                      <a:pt x="407" y="693"/>
                      <a:pt x="401" y="691"/>
                      <a:pt x="396" y="688"/>
                    </a:cubicBezTo>
                    <a:cubicBezTo>
                      <a:pt x="386" y="683"/>
                      <a:pt x="376" y="678"/>
                      <a:pt x="366" y="673"/>
                    </a:cubicBezTo>
                    <a:cubicBezTo>
                      <a:pt x="363" y="671"/>
                      <a:pt x="360" y="668"/>
                      <a:pt x="357" y="667"/>
                    </a:cubicBezTo>
                    <a:cubicBezTo>
                      <a:pt x="352" y="666"/>
                      <a:pt x="350" y="661"/>
                      <a:pt x="345" y="660"/>
                    </a:cubicBezTo>
                    <a:cubicBezTo>
                      <a:pt x="345" y="660"/>
                      <a:pt x="344" y="659"/>
                      <a:pt x="343" y="659"/>
                    </a:cubicBezTo>
                    <a:cubicBezTo>
                      <a:pt x="338" y="655"/>
                      <a:pt x="332" y="650"/>
                      <a:pt x="326" y="646"/>
                    </a:cubicBezTo>
                    <a:cubicBezTo>
                      <a:pt x="317" y="640"/>
                      <a:pt x="309" y="634"/>
                      <a:pt x="301" y="628"/>
                    </a:cubicBezTo>
                    <a:cubicBezTo>
                      <a:pt x="298" y="626"/>
                      <a:pt x="296" y="624"/>
                      <a:pt x="293" y="622"/>
                    </a:cubicBezTo>
                    <a:cubicBezTo>
                      <a:pt x="293" y="622"/>
                      <a:pt x="293" y="622"/>
                      <a:pt x="293" y="622"/>
                    </a:cubicBezTo>
                    <a:cubicBezTo>
                      <a:pt x="293" y="622"/>
                      <a:pt x="293" y="622"/>
                      <a:pt x="293" y="622"/>
                    </a:cubicBezTo>
                    <a:cubicBezTo>
                      <a:pt x="293" y="622"/>
                      <a:pt x="293" y="622"/>
                      <a:pt x="293" y="622"/>
                    </a:cubicBezTo>
                    <a:cubicBezTo>
                      <a:pt x="294" y="622"/>
                      <a:pt x="296" y="623"/>
                      <a:pt x="298" y="624"/>
                    </a:cubicBezTo>
                    <a:cubicBezTo>
                      <a:pt x="306" y="629"/>
                      <a:pt x="314" y="634"/>
                      <a:pt x="322" y="639"/>
                    </a:cubicBezTo>
                    <a:cubicBezTo>
                      <a:pt x="330" y="643"/>
                      <a:pt x="338" y="648"/>
                      <a:pt x="347" y="652"/>
                    </a:cubicBezTo>
                    <a:cubicBezTo>
                      <a:pt x="352" y="655"/>
                      <a:pt x="357" y="659"/>
                      <a:pt x="363" y="661"/>
                    </a:cubicBezTo>
                    <a:cubicBezTo>
                      <a:pt x="371" y="665"/>
                      <a:pt x="380" y="669"/>
                      <a:pt x="388" y="673"/>
                    </a:cubicBezTo>
                    <a:cubicBezTo>
                      <a:pt x="389" y="673"/>
                      <a:pt x="390" y="673"/>
                      <a:pt x="391" y="674"/>
                    </a:cubicBezTo>
                    <a:cubicBezTo>
                      <a:pt x="397" y="676"/>
                      <a:pt x="403" y="678"/>
                      <a:pt x="409" y="680"/>
                    </a:cubicBezTo>
                    <a:cubicBezTo>
                      <a:pt x="413" y="682"/>
                      <a:pt x="417" y="683"/>
                      <a:pt x="421" y="685"/>
                    </a:cubicBezTo>
                    <a:cubicBezTo>
                      <a:pt x="427" y="686"/>
                      <a:pt x="432" y="687"/>
                      <a:pt x="438" y="689"/>
                    </a:cubicBezTo>
                    <a:cubicBezTo>
                      <a:pt x="444" y="690"/>
                      <a:pt x="450" y="692"/>
                      <a:pt x="457" y="693"/>
                    </a:cubicBezTo>
                    <a:cubicBezTo>
                      <a:pt x="464" y="695"/>
                      <a:pt x="471" y="695"/>
                      <a:pt x="478" y="696"/>
                    </a:cubicBezTo>
                    <a:cubicBezTo>
                      <a:pt x="483" y="697"/>
                      <a:pt x="487" y="697"/>
                      <a:pt x="492" y="698"/>
                    </a:cubicBezTo>
                    <a:cubicBezTo>
                      <a:pt x="498" y="698"/>
                      <a:pt x="505" y="698"/>
                      <a:pt x="511" y="698"/>
                    </a:cubicBezTo>
                    <a:cubicBezTo>
                      <a:pt x="522" y="698"/>
                      <a:pt x="533" y="698"/>
                      <a:pt x="543" y="698"/>
                    </a:cubicBezTo>
                    <a:cubicBezTo>
                      <a:pt x="550" y="698"/>
                      <a:pt x="556" y="697"/>
                      <a:pt x="563" y="696"/>
                    </a:cubicBezTo>
                    <a:cubicBezTo>
                      <a:pt x="568" y="696"/>
                      <a:pt x="574" y="696"/>
                      <a:pt x="579" y="695"/>
                    </a:cubicBezTo>
                    <a:cubicBezTo>
                      <a:pt x="584" y="695"/>
                      <a:pt x="588" y="695"/>
                      <a:pt x="593" y="694"/>
                    </a:cubicBezTo>
                    <a:cubicBezTo>
                      <a:pt x="587" y="696"/>
                      <a:pt x="581" y="698"/>
                      <a:pt x="575" y="700"/>
                    </a:cubicBezTo>
                    <a:close/>
                    <a:moveTo>
                      <a:pt x="406" y="697"/>
                    </a:moveTo>
                    <a:cubicBezTo>
                      <a:pt x="406" y="698"/>
                      <a:pt x="406" y="698"/>
                      <a:pt x="406" y="698"/>
                    </a:cubicBezTo>
                    <a:cubicBezTo>
                      <a:pt x="406" y="698"/>
                      <a:pt x="406" y="698"/>
                      <a:pt x="406" y="698"/>
                    </a:cubicBezTo>
                    <a:lnTo>
                      <a:pt x="406" y="697"/>
                    </a:lnTo>
                    <a:close/>
                    <a:moveTo>
                      <a:pt x="402" y="696"/>
                    </a:moveTo>
                    <a:cubicBezTo>
                      <a:pt x="402" y="697"/>
                      <a:pt x="402" y="697"/>
                      <a:pt x="401" y="698"/>
                    </a:cubicBezTo>
                    <a:cubicBezTo>
                      <a:pt x="400" y="697"/>
                      <a:pt x="399" y="697"/>
                      <a:pt x="398" y="696"/>
                    </a:cubicBezTo>
                    <a:cubicBezTo>
                      <a:pt x="398" y="696"/>
                      <a:pt x="398" y="696"/>
                      <a:pt x="398" y="696"/>
                    </a:cubicBezTo>
                    <a:cubicBezTo>
                      <a:pt x="398" y="696"/>
                      <a:pt x="398" y="696"/>
                      <a:pt x="398" y="696"/>
                    </a:cubicBezTo>
                    <a:cubicBezTo>
                      <a:pt x="397" y="696"/>
                      <a:pt x="396" y="696"/>
                      <a:pt x="395" y="696"/>
                    </a:cubicBezTo>
                    <a:cubicBezTo>
                      <a:pt x="388" y="696"/>
                      <a:pt x="382" y="695"/>
                      <a:pt x="375" y="694"/>
                    </a:cubicBezTo>
                    <a:cubicBezTo>
                      <a:pt x="375" y="694"/>
                      <a:pt x="375" y="694"/>
                      <a:pt x="375" y="694"/>
                    </a:cubicBezTo>
                    <a:cubicBezTo>
                      <a:pt x="375" y="694"/>
                      <a:pt x="375" y="694"/>
                      <a:pt x="375" y="694"/>
                    </a:cubicBezTo>
                    <a:cubicBezTo>
                      <a:pt x="375" y="694"/>
                      <a:pt x="375" y="694"/>
                      <a:pt x="375" y="694"/>
                    </a:cubicBezTo>
                    <a:cubicBezTo>
                      <a:pt x="375" y="694"/>
                      <a:pt x="375" y="694"/>
                      <a:pt x="375" y="694"/>
                    </a:cubicBezTo>
                    <a:cubicBezTo>
                      <a:pt x="376" y="694"/>
                      <a:pt x="377" y="694"/>
                      <a:pt x="378" y="694"/>
                    </a:cubicBezTo>
                    <a:cubicBezTo>
                      <a:pt x="385" y="694"/>
                      <a:pt x="391" y="695"/>
                      <a:pt x="398" y="696"/>
                    </a:cubicBezTo>
                    <a:cubicBezTo>
                      <a:pt x="398" y="696"/>
                      <a:pt x="398" y="696"/>
                      <a:pt x="398" y="696"/>
                    </a:cubicBezTo>
                    <a:cubicBezTo>
                      <a:pt x="398" y="696"/>
                      <a:pt x="398" y="696"/>
                      <a:pt x="398" y="696"/>
                    </a:cubicBezTo>
                    <a:cubicBezTo>
                      <a:pt x="399" y="696"/>
                      <a:pt x="401" y="696"/>
                      <a:pt x="402" y="696"/>
                    </a:cubicBezTo>
                    <a:close/>
                    <a:moveTo>
                      <a:pt x="302" y="709"/>
                    </a:moveTo>
                    <a:cubicBezTo>
                      <a:pt x="302" y="699"/>
                      <a:pt x="302" y="689"/>
                      <a:pt x="302" y="678"/>
                    </a:cubicBezTo>
                    <a:cubicBezTo>
                      <a:pt x="302" y="678"/>
                      <a:pt x="302" y="678"/>
                      <a:pt x="302" y="678"/>
                    </a:cubicBezTo>
                    <a:cubicBezTo>
                      <a:pt x="302" y="678"/>
                      <a:pt x="302" y="678"/>
                      <a:pt x="302" y="678"/>
                    </a:cubicBezTo>
                    <a:cubicBezTo>
                      <a:pt x="302" y="678"/>
                      <a:pt x="302" y="678"/>
                      <a:pt x="302" y="678"/>
                    </a:cubicBezTo>
                    <a:cubicBezTo>
                      <a:pt x="302" y="679"/>
                      <a:pt x="303" y="679"/>
                      <a:pt x="303" y="680"/>
                    </a:cubicBezTo>
                    <a:cubicBezTo>
                      <a:pt x="307" y="687"/>
                      <a:pt x="311" y="695"/>
                      <a:pt x="316" y="702"/>
                    </a:cubicBezTo>
                    <a:cubicBezTo>
                      <a:pt x="317" y="704"/>
                      <a:pt x="317" y="707"/>
                      <a:pt x="316" y="709"/>
                    </a:cubicBezTo>
                    <a:cubicBezTo>
                      <a:pt x="313" y="723"/>
                      <a:pt x="310" y="737"/>
                      <a:pt x="306" y="751"/>
                    </a:cubicBezTo>
                    <a:cubicBezTo>
                      <a:pt x="305" y="756"/>
                      <a:pt x="304" y="761"/>
                      <a:pt x="302" y="766"/>
                    </a:cubicBezTo>
                    <a:cubicBezTo>
                      <a:pt x="303" y="761"/>
                      <a:pt x="303" y="756"/>
                      <a:pt x="303" y="752"/>
                    </a:cubicBezTo>
                    <a:cubicBezTo>
                      <a:pt x="303" y="738"/>
                      <a:pt x="302" y="723"/>
                      <a:pt x="302" y="709"/>
                    </a:cubicBezTo>
                    <a:close/>
                    <a:moveTo>
                      <a:pt x="323" y="656"/>
                    </a:moveTo>
                    <a:cubicBezTo>
                      <a:pt x="329" y="656"/>
                      <a:pt x="334" y="655"/>
                      <a:pt x="338" y="661"/>
                    </a:cubicBezTo>
                    <a:cubicBezTo>
                      <a:pt x="325" y="662"/>
                      <a:pt x="308" y="660"/>
                      <a:pt x="304" y="657"/>
                    </a:cubicBezTo>
                    <a:cubicBezTo>
                      <a:pt x="304" y="657"/>
                      <a:pt x="305" y="657"/>
                      <a:pt x="305" y="657"/>
                    </a:cubicBezTo>
                    <a:cubicBezTo>
                      <a:pt x="311" y="657"/>
                      <a:pt x="317" y="657"/>
                      <a:pt x="323" y="656"/>
                    </a:cubicBezTo>
                    <a:close/>
                    <a:moveTo>
                      <a:pt x="309" y="654"/>
                    </a:moveTo>
                    <a:cubicBezTo>
                      <a:pt x="309" y="654"/>
                      <a:pt x="310" y="654"/>
                      <a:pt x="310" y="654"/>
                    </a:cubicBezTo>
                    <a:cubicBezTo>
                      <a:pt x="310" y="654"/>
                      <a:pt x="311" y="654"/>
                      <a:pt x="311" y="654"/>
                    </a:cubicBezTo>
                    <a:cubicBezTo>
                      <a:pt x="316" y="651"/>
                      <a:pt x="324" y="650"/>
                      <a:pt x="326" y="652"/>
                    </a:cubicBezTo>
                    <a:cubicBezTo>
                      <a:pt x="325" y="653"/>
                      <a:pt x="323" y="653"/>
                      <a:pt x="321" y="653"/>
                    </a:cubicBezTo>
                    <a:cubicBezTo>
                      <a:pt x="318" y="654"/>
                      <a:pt x="314" y="654"/>
                      <a:pt x="311" y="654"/>
                    </a:cubicBezTo>
                    <a:cubicBezTo>
                      <a:pt x="311" y="654"/>
                      <a:pt x="310" y="654"/>
                      <a:pt x="310" y="654"/>
                    </a:cubicBezTo>
                    <a:cubicBezTo>
                      <a:pt x="310" y="654"/>
                      <a:pt x="309" y="654"/>
                      <a:pt x="309" y="654"/>
                    </a:cubicBezTo>
                    <a:close/>
                    <a:moveTo>
                      <a:pt x="345" y="666"/>
                    </a:moveTo>
                    <a:cubicBezTo>
                      <a:pt x="345" y="666"/>
                      <a:pt x="345" y="666"/>
                      <a:pt x="345" y="667"/>
                    </a:cubicBezTo>
                    <a:cubicBezTo>
                      <a:pt x="342" y="666"/>
                      <a:pt x="340" y="666"/>
                      <a:pt x="337" y="666"/>
                    </a:cubicBezTo>
                    <a:cubicBezTo>
                      <a:pt x="337" y="666"/>
                      <a:pt x="337" y="666"/>
                      <a:pt x="337" y="666"/>
                    </a:cubicBezTo>
                    <a:cubicBezTo>
                      <a:pt x="336" y="666"/>
                      <a:pt x="335" y="666"/>
                      <a:pt x="334" y="665"/>
                    </a:cubicBezTo>
                    <a:cubicBezTo>
                      <a:pt x="334" y="665"/>
                      <a:pt x="334" y="665"/>
                      <a:pt x="334" y="665"/>
                    </a:cubicBezTo>
                    <a:cubicBezTo>
                      <a:pt x="335" y="665"/>
                      <a:pt x="336" y="666"/>
                      <a:pt x="336" y="666"/>
                    </a:cubicBezTo>
                    <a:cubicBezTo>
                      <a:pt x="337" y="666"/>
                      <a:pt x="337" y="666"/>
                      <a:pt x="337" y="666"/>
                    </a:cubicBezTo>
                    <a:cubicBezTo>
                      <a:pt x="340" y="665"/>
                      <a:pt x="343" y="665"/>
                      <a:pt x="345" y="666"/>
                    </a:cubicBezTo>
                    <a:close/>
                    <a:moveTo>
                      <a:pt x="309" y="663"/>
                    </a:moveTo>
                    <a:cubicBezTo>
                      <a:pt x="311" y="663"/>
                      <a:pt x="313" y="664"/>
                      <a:pt x="316" y="665"/>
                    </a:cubicBezTo>
                    <a:cubicBezTo>
                      <a:pt x="319" y="666"/>
                      <a:pt x="322" y="667"/>
                      <a:pt x="326" y="668"/>
                    </a:cubicBezTo>
                    <a:cubicBezTo>
                      <a:pt x="333" y="669"/>
                      <a:pt x="341" y="669"/>
                      <a:pt x="349" y="670"/>
                    </a:cubicBezTo>
                    <a:cubicBezTo>
                      <a:pt x="351" y="670"/>
                      <a:pt x="353" y="671"/>
                      <a:pt x="355" y="672"/>
                    </a:cubicBezTo>
                    <a:cubicBezTo>
                      <a:pt x="355" y="672"/>
                      <a:pt x="355" y="673"/>
                      <a:pt x="355" y="673"/>
                    </a:cubicBezTo>
                    <a:cubicBezTo>
                      <a:pt x="339" y="673"/>
                      <a:pt x="324" y="670"/>
                      <a:pt x="309" y="664"/>
                    </a:cubicBezTo>
                    <a:cubicBezTo>
                      <a:pt x="309" y="663"/>
                      <a:pt x="309" y="663"/>
                      <a:pt x="309" y="663"/>
                    </a:cubicBezTo>
                    <a:close/>
                    <a:moveTo>
                      <a:pt x="322" y="633"/>
                    </a:moveTo>
                    <a:cubicBezTo>
                      <a:pt x="322" y="633"/>
                      <a:pt x="322" y="633"/>
                      <a:pt x="322" y="633"/>
                    </a:cubicBezTo>
                    <a:cubicBezTo>
                      <a:pt x="322" y="633"/>
                      <a:pt x="323" y="633"/>
                      <a:pt x="324" y="634"/>
                    </a:cubicBezTo>
                    <a:cubicBezTo>
                      <a:pt x="323" y="634"/>
                      <a:pt x="323" y="634"/>
                      <a:pt x="323" y="634"/>
                    </a:cubicBezTo>
                    <a:cubicBezTo>
                      <a:pt x="323" y="634"/>
                      <a:pt x="322" y="633"/>
                      <a:pt x="322" y="633"/>
                    </a:cubicBezTo>
                    <a:cubicBezTo>
                      <a:pt x="322" y="633"/>
                      <a:pt x="322" y="633"/>
                      <a:pt x="322" y="633"/>
                    </a:cubicBezTo>
                    <a:cubicBezTo>
                      <a:pt x="320" y="632"/>
                      <a:pt x="319" y="631"/>
                      <a:pt x="318" y="631"/>
                    </a:cubicBezTo>
                    <a:cubicBezTo>
                      <a:pt x="318" y="631"/>
                      <a:pt x="318" y="630"/>
                      <a:pt x="318" y="630"/>
                    </a:cubicBezTo>
                    <a:cubicBezTo>
                      <a:pt x="317" y="630"/>
                      <a:pt x="317" y="630"/>
                      <a:pt x="316" y="630"/>
                    </a:cubicBezTo>
                    <a:cubicBezTo>
                      <a:pt x="316" y="630"/>
                      <a:pt x="316" y="630"/>
                      <a:pt x="316" y="629"/>
                    </a:cubicBezTo>
                    <a:cubicBezTo>
                      <a:pt x="317" y="630"/>
                      <a:pt x="317" y="630"/>
                      <a:pt x="318" y="630"/>
                    </a:cubicBezTo>
                    <a:cubicBezTo>
                      <a:pt x="318" y="630"/>
                      <a:pt x="318" y="631"/>
                      <a:pt x="318" y="631"/>
                    </a:cubicBezTo>
                    <a:cubicBezTo>
                      <a:pt x="319" y="631"/>
                      <a:pt x="320" y="632"/>
                      <a:pt x="322" y="633"/>
                    </a:cubicBezTo>
                    <a:close/>
                    <a:moveTo>
                      <a:pt x="320" y="628"/>
                    </a:moveTo>
                    <a:cubicBezTo>
                      <a:pt x="320" y="628"/>
                      <a:pt x="320" y="627"/>
                      <a:pt x="320" y="627"/>
                    </a:cubicBezTo>
                    <a:cubicBezTo>
                      <a:pt x="320" y="627"/>
                      <a:pt x="321" y="627"/>
                      <a:pt x="321" y="627"/>
                    </a:cubicBezTo>
                    <a:cubicBezTo>
                      <a:pt x="321" y="627"/>
                      <a:pt x="320" y="628"/>
                      <a:pt x="320" y="628"/>
                    </a:cubicBezTo>
                    <a:close/>
                    <a:moveTo>
                      <a:pt x="316" y="626"/>
                    </a:moveTo>
                    <a:cubicBezTo>
                      <a:pt x="315" y="625"/>
                      <a:pt x="314" y="624"/>
                      <a:pt x="314" y="624"/>
                    </a:cubicBezTo>
                    <a:cubicBezTo>
                      <a:pt x="313" y="624"/>
                      <a:pt x="313" y="624"/>
                      <a:pt x="313" y="624"/>
                    </a:cubicBezTo>
                    <a:cubicBezTo>
                      <a:pt x="313" y="624"/>
                      <a:pt x="313" y="624"/>
                      <a:pt x="313" y="624"/>
                    </a:cubicBezTo>
                    <a:cubicBezTo>
                      <a:pt x="309" y="622"/>
                      <a:pt x="306" y="619"/>
                      <a:pt x="302" y="618"/>
                    </a:cubicBezTo>
                    <a:cubicBezTo>
                      <a:pt x="296" y="615"/>
                      <a:pt x="291" y="614"/>
                      <a:pt x="285" y="611"/>
                    </a:cubicBezTo>
                    <a:cubicBezTo>
                      <a:pt x="284" y="611"/>
                      <a:pt x="284" y="611"/>
                      <a:pt x="283" y="610"/>
                    </a:cubicBezTo>
                    <a:cubicBezTo>
                      <a:pt x="294" y="612"/>
                      <a:pt x="304" y="616"/>
                      <a:pt x="313" y="624"/>
                    </a:cubicBezTo>
                    <a:cubicBezTo>
                      <a:pt x="313" y="624"/>
                      <a:pt x="313" y="624"/>
                      <a:pt x="313" y="624"/>
                    </a:cubicBezTo>
                    <a:cubicBezTo>
                      <a:pt x="313" y="624"/>
                      <a:pt x="313" y="624"/>
                      <a:pt x="314" y="624"/>
                    </a:cubicBezTo>
                    <a:cubicBezTo>
                      <a:pt x="314" y="624"/>
                      <a:pt x="315" y="625"/>
                      <a:pt x="316" y="625"/>
                    </a:cubicBezTo>
                    <a:cubicBezTo>
                      <a:pt x="316" y="625"/>
                      <a:pt x="316" y="625"/>
                      <a:pt x="316" y="626"/>
                    </a:cubicBezTo>
                    <a:close/>
                    <a:moveTo>
                      <a:pt x="302" y="622"/>
                    </a:moveTo>
                    <a:cubicBezTo>
                      <a:pt x="302" y="622"/>
                      <a:pt x="302" y="622"/>
                      <a:pt x="302" y="622"/>
                    </a:cubicBezTo>
                    <a:cubicBezTo>
                      <a:pt x="302" y="622"/>
                      <a:pt x="302" y="622"/>
                      <a:pt x="302" y="622"/>
                    </a:cubicBezTo>
                    <a:close/>
                    <a:moveTo>
                      <a:pt x="596" y="694"/>
                    </a:moveTo>
                    <a:cubicBezTo>
                      <a:pt x="596" y="694"/>
                      <a:pt x="596" y="694"/>
                      <a:pt x="596" y="694"/>
                    </a:cubicBezTo>
                    <a:cubicBezTo>
                      <a:pt x="596" y="694"/>
                      <a:pt x="596" y="694"/>
                      <a:pt x="596" y="694"/>
                    </a:cubicBezTo>
                    <a:cubicBezTo>
                      <a:pt x="596" y="694"/>
                      <a:pt x="596" y="694"/>
                      <a:pt x="596" y="694"/>
                    </a:cubicBezTo>
                    <a:close/>
                    <a:moveTo>
                      <a:pt x="615" y="687"/>
                    </a:moveTo>
                    <a:cubicBezTo>
                      <a:pt x="608" y="688"/>
                      <a:pt x="602" y="689"/>
                      <a:pt x="596" y="689"/>
                    </a:cubicBezTo>
                    <a:cubicBezTo>
                      <a:pt x="589" y="690"/>
                      <a:pt x="583" y="691"/>
                      <a:pt x="576" y="691"/>
                    </a:cubicBezTo>
                    <a:cubicBezTo>
                      <a:pt x="568" y="692"/>
                      <a:pt x="560" y="692"/>
                      <a:pt x="551" y="693"/>
                    </a:cubicBezTo>
                    <a:cubicBezTo>
                      <a:pt x="542" y="693"/>
                      <a:pt x="532" y="694"/>
                      <a:pt x="523" y="694"/>
                    </a:cubicBezTo>
                    <a:cubicBezTo>
                      <a:pt x="515" y="694"/>
                      <a:pt x="508" y="694"/>
                      <a:pt x="500" y="693"/>
                    </a:cubicBezTo>
                    <a:cubicBezTo>
                      <a:pt x="493" y="693"/>
                      <a:pt x="485" y="692"/>
                      <a:pt x="477" y="692"/>
                    </a:cubicBezTo>
                    <a:cubicBezTo>
                      <a:pt x="473" y="691"/>
                      <a:pt x="469" y="691"/>
                      <a:pt x="465" y="690"/>
                    </a:cubicBezTo>
                    <a:cubicBezTo>
                      <a:pt x="458" y="689"/>
                      <a:pt x="451" y="688"/>
                      <a:pt x="444" y="686"/>
                    </a:cubicBezTo>
                    <a:cubicBezTo>
                      <a:pt x="440" y="685"/>
                      <a:pt x="435" y="683"/>
                      <a:pt x="430" y="682"/>
                    </a:cubicBezTo>
                    <a:cubicBezTo>
                      <a:pt x="422" y="681"/>
                      <a:pt x="414" y="678"/>
                      <a:pt x="406" y="674"/>
                    </a:cubicBezTo>
                    <a:cubicBezTo>
                      <a:pt x="402" y="673"/>
                      <a:pt x="398" y="671"/>
                      <a:pt x="394" y="670"/>
                    </a:cubicBezTo>
                    <a:cubicBezTo>
                      <a:pt x="388" y="668"/>
                      <a:pt x="383" y="666"/>
                      <a:pt x="377" y="663"/>
                    </a:cubicBezTo>
                    <a:cubicBezTo>
                      <a:pt x="371" y="660"/>
                      <a:pt x="365" y="658"/>
                      <a:pt x="359" y="655"/>
                    </a:cubicBezTo>
                    <a:cubicBezTo>
                      <a:pt x="353" y="651"/>
                      <a:pt x="346" y="648"/>
                      <a:pt x="339" y="644"/>
                    </a:cubicBezTo>
                    <a:cubicBezTo>
                      <a:pt x="335" y="641"/>
                      <a:pt x="331" y="638"/>
                      <a:pt x="327" y="636"/>
                    </a:cubicBezTo>
                    <a:cubicBezTo>
                      <a:pt x="327" y="636"/>
                      <a:pt x="327" y="636"/>
                      <a:pt x="327" y="635"/>
                    </a:cubicBezTo>
                    <a:cubicBezTo>
                      <a:pt x="329" y="636"/>
                      <a:pt x="330" y="637"/>
                      <a:pt x="332" y="638"/>
                    </a:cubicBezTo>
                    <a:cubicBezTo>
                      <a:pt x="341" y="643"/>
                      <a:pt x="351" y="649"/>
                      <a:pt x="361" y="654"/>
                    </a:cubicBezTo>
                    <a:cubicBezTo>
                      <a:pt x="368" y="658"/>
                      <a:pt x="376" y="661"/>
                      <a:pt x="384" y="664"/>
                    </a:cubicBezTo>
                    <a:cubicBezTo>
                      <a:pt x="393" y="668"/>
                      <a:pt x="402" y="670"/>
                      <a:pt x="411" y="672"/>
                    </a:cubicBezTo>
                    <a:cubicBezTo>
                      <a:pt x="416" y="673"/>
                      <a:pt x="421" y="675"/>
                      <a:pt x="427" y="676"/>
                    </a:cubicBezTo>
                    <a:cubicBezTo>
                      <a:pt x="432" y="677"/>
                      <a:pt x="438" y="677"/>
                      <a:pt x="444" y="678"/>
                    </a:cubicBezTo>
                    <a:cubicBezTo>
                      <a:pt x="452" y="679"/>
                      <a:pt x="460" y="680"/>
                      <a:pt x="469" y="681"/>
                    </a:cubicBezTo>
                    <a:cubicBezTo>
                      <a:pt x="473" y="681"/>
                      <a:pt x="478" y="681"/>
                      <a:pt x="483" y="681"/>
                    </a:cubicBezTo>
                    <a:cubicBezTo>
                      <a:pt x="488" y="681"/>
                      <a:pt x="493" y="682"/>
                      <a:pt x="498" y="682"/>
                    </a:cubicBezTo>
                    <a:cubicBezTo>
                      <a:pt x="502" y="682"/>
                      <a:pt x="505" y="682"/>
                      <a:pt x="509" y="682"/>
                    </a:cubicBezTo>
                    <a:cubicBezTo>
                      <a:pt x="517" y="682"/>
                      <a:pt x="524" y="682"/>
                      <a:pt x="532" y="682"/>
                    </a:cubicBezTo>
                    <a:cubicBezTo>
                      <a:pt x="534" y="682"/>
                      <a:pt x="536" y="682"/>
                      <a:pt x="539" y="682"/>
                    </a:cubicBezTo>
                    <a:cubicBezTo>
                      <a:pt x="544" y="682"/>
                      <a:pt x="549" y="682"/>
                      <a:pt x="554" y="682"/>
                    </a:cubicBezTo>
                    <a:cubicBezTo>
                      <a:pt x="560" y="683"/>
                      <a:pt x="567" y="682"/>
                      <a:pt x="573" y="682"/>
                    </a:cubicBezTo>
                    <a:cubicBezTo>
                      <a:pt x="589" y="683"/>
                      <a:pt x="604" y="685"/>
                      <a:pt x="619" y="684"/>
                    </a:cubicBezTo>
                    <a:cubicBezTo>
                      <a:pt x="621" y="684"/>
                      <a:pt x="624" y="685"/>
                      <a:pt x="626" y="685"/>
                    </a:cubicBezTo>
                    <a:cubicBezTo>
                      <a:pt x="622" y="686"/>
                      <a:pt x="619" y="687"/>
                      <a:pt x="615" y="687"/>
                    </a:cubicBezTo>
                    <a:close/>
                    <a:moveTo>
                      <a:pt x="357" y="641"/>
                    </a:moveTo>
                    <a:cubicBezTo>
                      <a:pt x="354" y="641"/>
                      <a:pt x="351" y="640"/>
                      <a:pt x="348" y="637"/>
                    </a:cubicBezTo>
                    <a:cubicBezTo>
                      <a:pt x="358" y="635"/>
                      <a:pt x="367" y="634"/>
                      <a:pt x="375" y="640"/>
                    </a:cubicBezTo>
                    <a:cubicBezTo>
                      <a:pt x="369" y="640"/>
                      <a:pt x="363" y="641"/>
                      <a:pt x="357" y="641"/>
                    </a:cubicBezTo>
                    <a:close/>
                    <a:moveTo>
                      <a:pt x="396" y="644"/>
                    </a:moveTo>
                    <a:cubicBezTo>
                      <a:pt x="382" y="649"/>
                      <a:pt x="372" y="649"/>
                      <a:pt x="367" y="644"/>
                    </a:cubicBezTo>
                    <a:cubicBezTo>
                      <a:pt x="377" y="642"/>
                      <a:pt x="387" y="639"/>
                      <a:pt x="396" y="644"/>
                    </a:cubicBezTo>
                    <a:close/>
                    <a:moveTo>
                      <a:pt x="608" y="662"/>
                    </a:moveTo>
                    <a:cubicBezTo>
                      <a:pt x="608" y="662"/>
                      <a:pt x="608" y="662"/>
                      <a:pt x="608" y="662"/>
                    </a:cubicBezTo>
                    <a:cubicBezTo>
                      <a:pt x="608" y="662"/>
                      <a:pt x="608" y="662"/>
                      <a:pt x="608" y="662"/>
                    </a:cubicBezTo>
                    <a:cubicBezTo>
                      <a:pt x="608" y="662"/>
                      <a:pt x="608" y="662"/>
                      <a:pt x="608" y="662"/>
                    </a:cubicBezTo>
                    <a:cubicBezTo>
                      <a:pt x="604" y="663"/>
                      <a:pt x="600" y="665"/>
                      <a:pt x="596" y="666"/>
                    </a:cubicBezTo>
                    <a:cubicBezTo>
                      <a:pt x="593" y="667"/>
                      <a:pt x="591" y="667"/>
                      <a:pt x="589" y="665"/>
                    </a:cubicBezTo>
                    <a:cubicBezTo>
                      <a:pt x="595" y="662"/>
                      <a:pt x="601" y="661"/>
                      <a:pt x="608" y="662"/>
                    </a:cubicBezTo>
                    <a:close/>
                    <a:moveTo>
                      <a:pt x="598" y="657"/>
                    </a:moveTo>
                    <a:cubicBezTo>
                      <a:pt x="598" y="658"/>
                      <a:pt x="598" y="658"/>
                      <a:pt x="598" y="658"/>
                    </a:cubicBezTo>
                    <a:cubicBezTo>
                      <a:pt x="590" y="660"/>
                      <a:pt x="581" y="664"/>
                      <a:pt x="572" y="662"/>
                    </a:cubicBezTo>
                    <a:cubicBezTo>
                      <a:pt x="581" y="661"/>
                      <a:pt x="590" y="659"/>
                      <a:pt x="598" y="657"/>
                    </a:cubicBezTo>
                    <a:close/>
                    <a:moveTo>
                      <a:pt x="556" y="660"/>
                    </a:moveTo>
                    <a:cubicBezTo>
                      <a:pt x="557" y="660"/>
                      <a:pt x="559" y="659"/>
                      <a:pt x="560" y="659"/>
                    </a:cubicBezTo>
                    <a:cubicBezTo>
                      <a:pt x="564" y="658"/>
                      <a:pt x="569" y="658"/>
                      <a:pt x="573" y="657"/>
                    </a:cubicBezTo>
                    <a:cubicBezTo>
                      <a:pt x="578" y="656"/>
                      <a:pt x="584" y="656"/>
                      <a:pt x="589" y="655"/>
                    </a:cubicBezTo>
                    <a:cubicBezTo>
                      <a:pt x="589" y="655"/>
                      <a:pt x="590" y="655"/>
                      <a:pt x="590" y="655"/>
                    </a:cubicBezTo>
                    <a:cubicBezTo>
                      <a:pt x="590" y="655"/>
                      <a:pt x="590" y="655"/>
                      <a:pt x="591" y="655"/>
                    </a:cubicBezTo>
                    <a:cubicBezTo>
                      <a:pt x="590" y="655"/>
                      <a:pt x="590" y="655"/>
                      <a:pt x="590" y="655"/>
                    </a:cubicBezTo>
                    <a:cubicBezTo>
                      <a:pt x="590" y="655"/>
                      <a:pt x="589" y="655"/>
                      <a:pt x="589" y="655"/>
                    </a:cubicBezTo>
                    <a:cubicBezTo>
                      <a:pt x="580" y="657"/>
                      <a:pt x="571" y="660"/>
                      <a:pt x="562" y="662"/>
                    </a:cubicBezTo>
                    <a:cubicBezTo>
                      <a:pt x="560" y="662"/>
                      <a:pt x="558" y="661"/>
                      <a:pt x="556" y="661"/>
                    </a:cubicBezTo>
                    <a:cubicBezTo>
                      <a:pt x="556" y="661"/>
                      <a:pt x="556" y="660"/>
                      <a:pt x="556" y="660"/>
                    </a:cubicBezTo>
                    <a:close/>
                    <a:moveTo>
                      <a:pt x="429" y="661"/>
                    </a:moveTo>
                    <a:cubicBezTo>
                      <a:pt x="435" y="661"/>
                      <a:pt x="442" y="661"/>
                      <a:pt x="449" y="661"/>
                    </a:cubicBezTo>
                    <a:cubicBezTo>
                      <a:pt x="460" y="662"/>
                      <a:pt x="471" y="663"/>
                      <a:pt x="482" y="663"/>
                    </a:cubicBezTo>
                    <a:cubicBezTo>
                      <a:pt x="485" y="663"/>
                      <a:pt x="489" y="663"/>
                      <a:pt x="493" y="663"/>
                    </a:cubicBezTo>
                    <a:cubicBezTo>
                      <a:pt x="505" y="664"/>
                      <a:pt x="517" y="664"/>
                      <a:pt x="529" y="665"/>
                    </a:cubicBezTo>
                    <a:cubicBezTo>
                      <a:pt x="531" y="665"/>
                      <a:pt x="534" y="665"/>
                      <a:pt x="537" y="665"/>
                    </a:cubicBezTo>
                    <a:cubicBezTo>
                      <a:pt x="542" y="665"/>
                      <a:pt x="548" y="665"/>
                      <a:pt x="553" y="666"/>
                    </a:cubicBezTo>
                    <a:cubicBezTo>
                      <a:pt x="560" y="666"/>
                      <a:pt x="567" y="667"/>
                      <a:pt x="574" y="668"/>
                    </a:cubicBezTo>
                    <a:cubicBezTo>
                      <a:pt x="579" y="668"/>
                      <a:pt x="583" y="669"/>
                      <a:pt x="587" y="670"/>
                    </a:cubicBezTo>
                    <a:cubicBezTo>
                      <a:pt x="591" y="671"/>
                      <a:pt x="596" y="673"/>
                      <a:pt x="600" y="673"/>
                    </a:cubicBezTo>
                    <a:cubicBezTo>
                      <a:pt x="607" y="675"/>
                      <a:pt x="613" y="676"/>
                      <a:pt x="620" y="679"/>
                    </a:cubicBezTo>
                    <a:cubicBezTo>
                      <a:pt x="618" y="679"/>
                      <a:pt x="617" y="680"/>
                      <a:pt x="616" y="680"/>
                    </a:cubicBezTo>
                    <a:cubicBezTo>
                      <a:pt x="606" y="679"/>
                      <a:pt x="597" y="679"/>
                      <a:pt x="588" y="679"/>
                    </a:cubicBezTo>
                    <a:cubicBezTo>
                      <a:pt x="581" y="679"/>
                      <a:pt x="575" y="678"/>
                      <a:pt x="569" y="678"/>
                    </a:cubicBezTo>
                    <a:cubicBezTo>
                      <a:pt x="555" y="678"/>
                      <a:pt x="542" y="678"/>
                      <a:pt x="529" y="678"/>
                    </a:cubicBezTo>
                    <a:cubicBezTo>
                      <a:pt x="522" y="678"/>
                      <a:pt x="515" y="678"/>
                      <a:pt x="508" y="678"/>
                    </a:cubicBezTo>
                    <a:cubicBezTo>
                      <a:pt x="503" y="678"/>
                      <a:pt x="498" y="678"/>
                      <a:pt x="493" y="678"/>
                    </a:cubicBezTo>
                    <a:cubicBezTo>
                      <a:pt x="489" y="678"/>
                      <a:pt x="484" y="677"/>
                      <a:pt x="479" y="677"/>
                    </a:cubicBezTo>
                    <a:cubicBezTo>
                      <a:pt x="474" y="677"/>
                      <a:pt x="469" y="677"/>
                      <a:pt x="464" y="676"/>
                    </a:cubicBezTo>
                    <a:cubicBezTo>
                      <a:pt x="456" y="676"/>
                      <a:pt x="449" y="674"/>
                      <a:pt x="441" y="673"/>
                    </a:cubicBezTo>
                    <a:cubicBezTo>
                      <a:pt x="436" y="673"/>
                      <a:pt x="431" y="672"/>
                      <a:pt x="425" y="671"/>
                    </a:cubicBezTo>
                    <a:cubicBezTo>
                      <a:pt x="420" y="670"/>
                      <a:pt x="414" y="669"/>
                      <a:pt x="409" y="667"/>
                    </a:cubicBezTo>
                    <a:cubicBezTo>
                      <a:pt x="401" y="665"/>
                      <a:pt x="393" y="664"/>
                      <a:pt x="386" y="661"/>
                    </a:cubicBezTo>
                    <a:cubicBezTo>
                      <a:pt x="375" y="657"/>
                      <a:pt x="364" y="651"/>
                      <a:pt x="353" y="647"/>
                    </a:cubicBezTo>
                    <a:cubicBezTo>
                      <a:pt x="353" y="646"/>
                      <a:pt x="354" y="646"/>
                      <a:pt x="354" y="646"/>
                    </a:cubicBezTo>
                    <a:cubicBezTo>
                      <a:pt x="354" y="646"/>
                      <a:pt x="354" y="646"/>
                      <a:pt x="355" y="646"/>
                    </a:cubicBezTo>
                    <a:cubicBezTo>
                      <a:pt x="360" y="648"/>
                      <a:pt x="366" y="650"/>
                      <a:pt x="372" y="652"/>
                    </a:cubicBezTo>
                    <a:cubicBezTo>
                      <a:pt x="377" y="654"/>
                      <a:pt x="383" y="656"/>
                      <a:pt x="388" y="657"/>
                    </a:cubicBezTo>
                    <a:cubicBezTo>
                      <a:pt x="395" y="658"/>
                      <a:pt x="401" y="659"/>
                      <a:pt x="408" y="659"/>
                    </a:cubicBezTo>
                    <a:cubicBezTo>
                      <a:pt x="415" y="660"/>
                      <a:pt x="422" y="661"/>
                      <a:pt x="429" y="661"/>
                    </a:cubicBezTo>
                    <a:close/>
                    <a:moveTo>
                      <a:pt x="385" y="651"/>
                    </a:moveTo>
                    <a:cubicBezTo>
                      <a:pt x="395" y="649"/>
                      <a:pt x="406" y="644"/>
                      <a:pt x="417" y="647"/>
                    </a:cubicBezTo>
                    <a:cubicBezTo>
                      <a:pt x="406" y="653"/>
                      <a:pt x="396" y="656"/>
                      <a:pt x="385" y="651"/>
                    </a:cubicBezTo>
                    <a:close/>
                    <a:moveTo>
                      <a:pt x="603" y="638"/>
                    </a:moveTo>
                    <a:cubicBezTo>
                      <a:pt x="593" y="636"/>
                      <a:pt x="583" y="635"/>
                      <a:pt x="572" y="636"/>
                    </a:cubicBezTo>
                    <a:cubicBezTo>
                      <a:pt x="558" y="637"/>
                      <a:pt x="543" y="637"/>
                      <a:pt x="528" y="637"/>
                    </a:cubicBezTo>
                    <a:cubicBezTo>
                      <a:pt x="520" y="637"/>
                      <a:pt x="513" y="637"/>
                      <a:pt x="505" y="638"/>
                    </a:cubicBezTo>
                    <a:cubicBezTo>
                      <a:pt x="499" y="638"/>
                      <a:pt x="493" y="639"/>
                      <a:pt x="486" y="640"/>
                    </a:cubicBezTo>
                    <a:cubicBezTo>
                      <a:pt x="478" y="640"/>
                      <a:pt x="469" y="641"/>
                      <a:pt x="461" y="642"/>
                    </a:cubicBezTo>
                    <a:cubicBezTo>
                      <a:pt x="448" y="643"/>
                      <a:pt x="436" y="643"/>
                      <a:pt x="423" y="642"/>
                    </a:cubicBezTo>
                    <a:cubicBezTo>
                      <a:pt x="415" y="642"/>
                      <a:pt x="406" y="640"/>
                      <a:pt x="398" y="639"/>
                    </a:cubicBezTo>
                    <a:cubicBezTo>
                      <a:pt x="385" y="637"/>
                      <a:pt x="374" y="632"/>
                      <a:pt x="362" y="629"/>
                    </a:cubicBezTo>
                    <a:cubicBezTo>
                      <a:pt x="356" y="627"/>
                      <a:pt x="350" y="624"/>
                      <a:pt x="345" y="621"/>
                    </a:cubicBezTo>
                    <a:cubicBezTo>
                      <a:pt x="334" y="618"/>
                      <a:pt x="325" y="611"/>
                      <a:pt x="316" y="606"/>
                    </a:cubicBezTo>
                    <a:cubicBezTo>
                      <a:pt x="311" y="603"/>
                      <a:pt x="307" y="599"/>
                      <a:pt x="303" y="597"/>
                    </a:cubicBezTo>
                    <a:cubicBezTo>
                      <a:pt x="290" y="588"/>
                      <a:pt x="277" y="579"/>
                      <a:pt x="267" y="567"/>
                    </a:cubicBezTo>
                    <a:cubicBezTo>
                      <a:pt x="271" y="570"/>
                      <a:pt x="276" y="573"/>
                      <a:pt x="280" y="576"/>
                    </a:cubicBezTo>
                    <a:cubicBezTo>
                      <a:pt x="289" y="582"/>
                      <a:pt x="298" y="589"/>
                      <a:pt x="306" y="594"/>
                    </a:cubicBezTo>
                    <a:cubicBezTo>
                      <a:pt x="314" y="599"/>
                      <a:pt x="321" y="602"/>
                      <a:pt x="329" y="606"/>
                    </a:cubicBezTo>
                    <a:cubicBezTo>
                      <a:pt x="330" y="607"/>
                      <a:pt x="332" y="608"/>
                      <a:pt x="334" y="609"/>
                    </a:cubicBezTo>
                    <a:cubicBezTo>
                      <a:pt x="340" y="611"/>
                      <a:pt x="347" y="613"/>
                      <a:pt x="353" y="615"/>
                    </a:cubicBezTo>
                    <a:cubicBezTo>
                      <a:pt x="361" y="617"/>
                      <a:pt x="369" y="620"/>
                      <a:pt x="377" y="623"/>
                    </a:cubicBezTo>
                    <a:cubicBezTo>
                      <a:pt x="385" y="625"/>
                      <a:pt x="393" y="627"/>
                      <a:pt x="402" y="630"/>
                    </a:cubicBezTo>
                    <a:cubicBezTo>
                      <a:pt x="410" y="632"/>
                      <a:pt x="418" y="634"/>
                      <a:pt x="426" y="634"/>
                    </a:cubicBezTo>
                    <a:cubicBezTo>
                      <a:pt x="434" y="634"/>
                      <a:pt x="441" y="635"/>
                      <a:pt x="448" y="636"/>
                    </a:cubicBezTo>
                    <a:cubicBezTo>
                      <a:pt x="454" y="636"/>
                      <a:pt x="461" y="636"/>
                      <a:pt x="467" y="635"/>
                    </a:cubicBezTo>
                    <a:cubicBezTo>
                      <a:pt x="475" y="635"/>
                      <a:pt x="482" y="634"/>
                      <a:pt x="490" y="634"/>
                    </a:cubicBezTo>
                    <a:cubicBezTo>
                      <a:pt x="495" y="633"/>
                      <a:pt x="501" y="633"/>
                      <a:pt x="507" y="633"/>
                    </a:cubicBezTo>
                    <a:cubicBezTo>
                      <a:pt x="517" y="633"/>
                      <a:pt x="526" y="632"/>
                      <a:pt x="536" y="632"/>
                    </a:cubicBezTo>
                    <a:cubicBezTo>
                      <a:pt x="544" y="632"/>
                      <a:pt x="553" y="632"/>
                      <a:pt x="561" y="632"/>
                    </a:cubicBezTo>
                    <a:cubicBezTo>
                      <a:pt x="571" y="630"/>
                      <a:pt x="581" y="631"/>
                      <a:pt x="591" y="632"/>
                    </a:cubicBezTo>
                    <a:cubicBezTo>
                      <a:pt x="599" y="634"/>
                      <a:pt x="606" y="636"/>
                      <a:pt x="613" y="640"/>
                    </a:cubicBezTo>
                    <a:cubicBezTo>
                      <a:pt x="610" y="639"/>
                      <a:pt x="606" y="639"/>
                      <a:pt x="603" y="638"/>
                    </a:cubicBezTo>
                    <a:close/>
                    <a:moveTo>
                      <a:pt x="233" y="677"/>
                    </a:moveTo>
                    <a:cubicBezTo>
                      <a:pt x="233" y="677"/>
                      <a:pt x="233" y="677"/>
                      <a:pt x="233" y="677"/>
                    </a:cubicBezTo>
                    <a:cubicBezTo>
                      <a:pt x="233" y="676"/>
                      <a:pt x="233" y="676"/>
                      <a:pt x="233" y="675"/>
                    </a:cubicBezTo>
                    <a:cubicBezTo>
                      <a:pt x="233" y="675"/>
                      <a:pt x="233" y="675"/>
                      <a:pt x="233" y="675"/>
                    </a:cubicBezTo>
                    <a:cubicBezTo>
                      <a:pt x="233" y="675"/>
                      <a:pt x="233" y="675"/>
                      <a:pt x="233" y="675"/>
                    </a:cubicBezTo>
                    <a:cubicBezTo>
                      <a:pt x="233" y="673"/>
                      <a:pt x="233" y="670"/>
                      <a:pt x="233" y="668"/>
                    </a:cubicBezTo>
                    <a:cubicBezTo>
                      <a:pt x="233" y="648"/>
                      <a:pt x="234" y="628"/>
                      <a:pt x="234" y="608"/>
                    </a:cubicBezTo>
                    <a:cubicBezTo>
                      <a:pt x="235" y="593"/>
                      <a:pt x="236" y="578"/>
                      <a:pt x="238" y="564"/>
                    </a:cubicBezTo>
                    <a:cubicBezTo>
                      <a:pt x="239" y="563"/>
                      <a:pt x="239" y="563"/>
                      <a:pt x="240" y="561"/>
                    </a:cubicBezTo>
                    <a:cubicBezTo>
                      <a:pt x="247" y="576"/>
                      <a:pt x="254" y="589"/>
                      <a:pt x="261" y="603"/>
                    </a:cubicBezTo>
                    <a:cubicBezTo>
                      <a:pt x="260" y="605"/>
                      <a:pt x="259" y="606"/>
                      <a:pt x="258" y="607"/>
                    </a:cubicBezTo>
                    <a:cubicBezTo>
                      <a:pt x="249" y="618"/>
                      <a:pt x="244" y="632"/>
                      <a:pt x="240" y="646"/>
                    </a:cubicBezTo>
                    <a:cubicBezTo>
                      <a:pt x="237" y="655"/>
                      <a:pt x="235" y="665"/>
                      <a:pt x="233" y="675"/>
                    </a:cubicBezTo>
                    <a:cubicBezTo>
                      <a:pt x="233" y="675"/>
                      <a:pt x="233" y="675"/>
                      <a:pt x="233" y="675"/>
                    </a:cubicBezTo>
                    <a:cubicBezTo>
                      <a:pt x="233" y="675"/>
                      <a:pt x="233" y="675"/>
                      <a:pt x="233" y="675"/>
                    </a:cubicBezTo>
                    <a:cubicBezTo>
                      <a:pt x="233" y="676"/>
                      <a:pt x="233" y="676"/>
                      <a:pt x="233" y="677"/>
                    </a:cubicBezTo>
                    <a:close/>
                    <a:moveTo>
                      <a:pt x="251" y="523"/>
                    </a:moveTo>
                    <a:cubicBezTo>
                      <a:pt x="260" y="528"/>
                      <a:pt x="270" y="535"/>
                      <a:pt x="279" y="540"/>
                    </a:cubicBezTo>
                    <a:cubicBezTo>
                      <a:pt x="286" y="543"/>
                      <a:pt x="292" y="547"/>
                      <a:pt x="299" y="550"/>
                    </a:cubicBezTo>
                    <a:cubicBezTo>
                      <a:pt x="305" y="553"/>
                      <a:pt x="311" y="555"/>
                      <a:pt x="317" y="558"/>
                    </a:cubicBezTo>
                    <a:cubicBezTo>
                      <a:pt x="325" y="561"/>
                      <a:pt x="333" y="565"/>
                      <a:pt x="342" y="568"/>
                    </a:cubicBezTo>
                    <a:cubicBezTo>
                      <a:pt x="356" y="573"/>
                      <a:pt x="370" y="578"/>
                      <a:pt x="385" y="581"/>
                    </a:cubicBezTo>
                    <a:cubicBezTo>
                      <a:pt x="395" y="583"/>
                      <a:pt x="406" y="585"/>
                      <a:pt x="416" y="586"/>
                    </a:cubicBezTo>
                    <a:cubicBezTo>
                      <a:pt x="420" y="586"/>
                      <a:pt x="423" y="586"/>
                      <a:pt x="427" y="587"/>
                    </a:cubicBezTo>
                    <a:cubicBezTo>
                      <a:pt x="436" y="587"/>
                      <a:pt x="446" y="587"/>
                      <a:pt x="455" y="587"/>
                    </a:cubicBezTo>
                    <a:cubicBezTo>
                      <a:pt x="457" y="587"/>
                      <a:pt x="459" y="588"/>
                      <a:pt x="461" y="588"/>
                    </a:cubicBezTo>
                    <a:cubicBezTo>
                      <a:pt x="461" y="588"/>
                      <a:pt x="461" y="588"/>
                      <a:pt x="461" y="588"/>
                    </a:cubicBezTo>
                    <a:cubicBezTo>
                      <a:pt x="461" y="588"/>
                      <a:pt x="461" y="588"/>
                      <a:pt x="461" y="588"/>
                    </a:cubicBezTo>
                    <a:cubicBezTo>
                      <a:pt x="461" y="588"/>
                      <a:pt x="461" y="588"/>
                      <a:pt x="461" y="588"/>
                    </a:cubicBezTo>
                    <a:cubicBezTo>
                      <a:pt x="455" y="590"/>
                      <a:pt x="450" y="593"/>
                      <a:pt x="444" y="596"/>
                    </a:cubicBezTo>
                    <a:cubicBezTo>
                      <a:pt x="442" y="597"/>
                      <a:pt x="438" y="597"/>
                      <a:pt x="436" y="596"/>
                    </a:cubicBezTo>
                    <a:cubicBezTo>
                      <a:pt x="429" y="595"/>
                      <a:pt x="422" y="592"/>
                      <a:pt x="414" y="591"/>
                    </a:cubicBezTo>
                    <a:cubicBezTo>
                      <a:pt x="402" y="589"/>
                      <a:pt x="390" y="587"/>
                      <a:pt x="378" y="582"/>
                    </a:cubicBezTo>
                    <a:cubicBezTo>
                      <a:pt x="378" y="582"/>
                      <a:pt x="377" y="581"/>
                      <a:pt x="376" y="581"/>
                    </a:cubicBezTo>
                    <a:cubicBezTo>
                      <a:pt x="369" y="579"/>
                      <a:pt x="362" y="578"/>
                      <a:pt x="355" y="576"/>
                    </a:cubicBezTo>
                    <a:cubicBezTo>
                      <a:pt x="349" y="574"/>
                      <a:pt x="343" y="571"/>
                      <a:pt x="336" y="570"/>
                    </a:cubicBezTo>
                    <a:cubicBezTo>
                      <a:pt x="325" y="568"/>
                      <a:pt x="315" y="565"/>
                      <a:pt x="304" y="561"/>
                    </a:cubicBezTo>
                    <a:cubicBezTo>
                      <a:pt x="293" y="557"/>
                      <a:pt x="282" y="552"/>
                      <a:pt x="271" y="546"/>
                    </a:cubicBezTo>
                    <a:cubicBezTo>
                      <a:pt x="262" y="542"/>
                      <a:pt x="253" y="539"/>
                      <a:pt x="243" y="542"/>
                    </a:cubicBezTo>
                    <a:cubicBezTo>
                      <a:pt x="239" y="533"/>
                      <a:pt x="235" y="523"/>
                      <a:pt x="230" y="513"/>
                    </a:cubicBezTo>
                    <a:cubicBezTo>
                      <a:pt x="232" y="513"/>
                      <a:pt x="233" y="513"/>
                      <a:pt x="233" y="514"/>
                    </a:cubicBezTo>
                    <a:cubicBezTo>
                      <a:pt x="239" y="517"/>
                      <a:pt x="245" y="519"/>
                      <a:pt x="251" y="523"/>
                    </a:cubicBezTo>
                    <a:close/>
                    <a:moveTo>
                      <a:pt x="249" y="517"/>
                    </a:moveTo>
                    <a:cubicBezTo>
                      <a:pt x="249" y="517"/>
                      <a:pt x="250" y="516"/>
                      <a:pt x="250" y="516"/>
                    </a:cubicBezTo>
                    <a:cubicBezTo>
                      <a:pt x="250" y="517"/>
                      <a:pt x="250" y="517"/>
                      <a:pt x="250" y="517"/>
                    </a:cubicBezTo>
                    <a:cubicBezTo>
                      <a:pt x="250" y="517"/>
                      <a:pt x="250" y="517"/>
                      <a:pt x="250" y="517"/>
                    </a:cubicBezTo>
                    <a:cubicBezTo>
                      <a:pt x="250" y="517"/>
                      <a:pt x="249" y="517"/>
                      <a:pt x="249" y="517"/>
                    </a:cubicBezTo>
                    <a:close/>
                    <a:moveTo>
                      <a:pt x="253" y="519"/>
                    </a:moveTo>
                    <a:cubicBezTo>
                      <a:pt x="253" y="519"/>
                      <a:pt x="253" y="519"/>
                      <a:pt x="253" y="518"/>
                    </a:cubicBezTo>
                    <a:cubicBezTo>
                      <a:pt x="254" y="519"/>
                      <a:pt x="254" y="519"/>
                      <a:pt x="255" y="519"/>
                    </a:cubicBezTo>
                    <a:cubicBezTo>
                      <a:pt x="254" y="519"/>
                      <a:pt x="254" y="520"/>
                      <a:pt x="254" y="520"/>
                    </a:cubicBezTo>
                    <a:cubicBezTo>
                      <a:pt x="254" y="519"/>
                      <a:pt x="254" y="519"/>
                      <a:pt x="253" y="519"/>
                    </a:cubicBezTo>
                    <a:close/>
                    <a:moveTo>
                      <a:pt x="511" y="586"/>
                    </a:moveTo>
                    <a:cubicBezTo>
                      <a:pt x="511" y="586"/>
                      <a:pt x="511" y="586"/>
                      <a:pt x="511" y="586"/>
                    </a:cubicBezTo>
                    <a:cubicBezTo>
                      <a:pt x="511" y="586"/>
                      <a:pt x="511" y="586"/>
                      <a:pt x="511" y="586"/>
                    </a:cubicBezTo>
                    <a:cubicBezTo>
                      <a:pt x="511" y="586"/>
                      <a:pt x="511" y="586"/>
                      <a:pt x="511" y="586"/>
                    </a:cubicBezTo>
                    <a:cubicBezTo>
                      <a:pt x="511" y="586"/>
                      <a:pt x="511" y="586"/>
                      <a:pt x="511" y="586"/>
                    </a:cubicBezTo>
                    <a:cubicBezTo>
                      <a:pt x="508" y="588"/>
                      <a:pt x="505" y="590"/>
                      <a:pt x="502" y="592"/>
                    </a:cubicBezTo>
                    <a:cubicBezTo>
                      <a:pt x="499" y="594"/>
                      <a:pt x="497" y="596"/>
                      <a:pt x="494" y="597"/>
                    </a:cubicBezTo>
                    <a:cubicBezTo>
                      <a:pt x="490" y="598"/>
                      <a:pt x="485" y="598"/>
                      <a:pt x="481" y="598"/>
                    </a:cubicBezTo>
                    <a:cubicBezTo>
                      <a:pt x="483" y="596"/>
                      <a:pt x="486" y="595"/>
                      <a:pt x="488" y="594"/>
                    </a:cubicBezTo>
                    <a:cubicBezTo>
                      <a:pt x="494" y="592"/>
                      <a:pt x="499" y="589"/>
                      <a:pt x="505" y="587"/>
                    </a:cubicBezTo>
                    <a:cubicBezTo>
                      <a:pt x="507" y="586"/>
                      <a:pt x="509" y="586"/>
                      <a:pt x="511" y="586"/>
                    </a:cubicBezTo>
                    <a:close/>
                    <a:moveTo>
                      <a:pt x="510" y="580"/>
                    </a:moveTo>
                    <a:cubicBezTo>
                      <a:pt x="510" y="580"/>
                      <a:pt x="510" y="580"/>
                      <a:pt x="510" y="580"/>
                    </a:cubicBezTo>
                    <a:cubicBezTo>
                      <a:pt x="511" y="580"/>
                      <a:pt x="511" y="580"/>
                      <a:pt x="512" y="580"/>
                    </a:cubicBezTo>
                    <a:cubicBezTo>
                      <a:pt x="512" y="580"/>
                      <a:pt x="512" y="580"/>
                      <a:pt x="512" y="580"/>
                    </a:cubicBezTo>
                    <a:cubicBezTo>
                      <a:pt x="512" y="580"/>
                      <a:pt x="512" y="580"/>
                      <a:pt x="512" y="580"/>
                    </a:cubicBezTo>
                    <a:cubicBezTo>
                      <a:pt x="512" y="580"/>
                      <a:pt x="511" y="580"/>
                      <a:pt x="511" y="580"/>
                    </a:cubicBezTo>
                    <a:cubicBezTo>
                      <a:pt x="510" y="580"/>
                      <a:pt x="510" y="580"/>
                      <a:pt x="510" y="580"/>
                    </a:cubicBezTo>
                    <a:close/>
                    <a:moveTo>
                      <a:pt x="473" y="593"/>
                    </a:moveTo>
                    <a:cubicBezTo>
                      <a:pt x="479" y="591"/>
                      <a:pt x="486" y="589"/>
                      <a:pt x="492" y="587"/>
                    </a:cubicBezTo>
                    <a:cubicBezTo>
                      <a:pt x="493" y="586"/>
                      <a:pt x="494" y="586"/>
                      <a:pt x="495" y="586"/>
                    </a:cubicBezTo>
                    <a:cubicBezTo>
                      <a:pt x="495" y="586"/>
                      <a:pt x="495" y="586"/>
                      <a:pt x="495" y="586"/>
                    </a:cubicBezTo>
                    <a:cubicBezTo>
                      <a:pt x="495" y="586"/>
                      <a:pt x="495" y="586"/>
                      <a:pt x="496" y="586"/>
                    </a:cubicBezTo>
                    <a:cubicBezTo>
                      <a:pt x="496" y="586"/>
                      <a:pt x="495" y="586"/>
                      <a:pt x="495" y="586"/>
                    </a:cubicBezTo>
                    <a:cubicBezTo>
                      <a:pt x="495" y="586"/>
                      <a:pt x="495" y="586"/>
                      <a:pt x="495" y="586"/>
                    </a:cubicBezTo>
                    <a:cubicBezTo>
                      <a:pt x="490" y="589"/>
                      <a:pt x="484" y="592"/>
                      <a:pt x="479" y="595"/>
                    </a:cubicBezTo>
                    <a:cubicBezTo>
                      <a:pt x="473" y="598"/>
                      <a:pt x="468" y="598"/>
                      <a:pt x="462" y="597"/>
                    </a:cubicBezTo>
                    <a:cubicBezTo>
                      <a:pt x="466" y="596"/>
                      <a:pt x="469" y="594"/>
                      <a:pt x="473" y="593"/>
                    </a:cubicBezTo>
                    <a:close/>
                    <a:moveTo>
                      <a:pt x="453" y="596"/>
                    </a:moveTo>
                    <a:cubicBezTo>
                      <a:pt x="453" y="596"/>
                      <a:pt x="453" y="596"/>
                      <a:pt x="453" y="596"/>
                    </a:cubicBezTo>
                    <a:cubicBezTo>
                      <a:pt x="453" y="596"/>
                      <a:pt x="453" y="596"/>
                      <a:pt x="453" y="596"/>
                    </a:cubicBezTo>
                    <a:cubicBezTo>
                      <a:pt x="453" y="596"/>
                      <a:pt x="453" y="596"/>
                      <a:pt x="453" y="596"/>
                    </a:cubicBezTo>
                    <a:cubicBezTo>
                      <a:pt x="458" y="593"/>
                      <a:pt x="464" y="591"/>
                      <a:pt x="469" y="590"/>
                    </a:cubicBezTo>
                    <a:cubicBezTo>
                      <a:pt x="469" y="590"/>
                      <a:pt x="470" y="590"/>
                      <a:pt x="470" y="590"/>
                    </a:cubicBezTo>
                    <a:cubicBezTo>
                      <a:pt x="470" y="590"/>
                      <a:pt x="470" y="590"/>
                      <a:pt x="471" y="590"/>
                    </a:cubicBezTo>
                    <a:cubicBezTo>
                      <a:pt x="471" y="590"/>
                      <a:pt x="471" y="589"/>
                      <a:pt x="471" y="589"/>
                    </a:cubicBezTo>
                    <a:cubicBezTo>
                      <a:pt x="471" y="589"/>
                      <a:pt x="472" y="589"/>
                      <a:pt x="472" y="589"/>
                    </a:cubicBezTo>
                    <a:cubicBezTo>
                      <a:pt x="473" y="589"/>
                      <a:pt x="475" y="588"/>
                      <a:pt x="476" y="588"/>
                    </a:cubicBezTo>
                    <a:cubicBezTo>
                      <a:pt x="476" y="587"/>
                      <a:pt x="477" y="587"/>
                      <a:pt x="477" y="587"/>
                    </a:cubicBezTo>
                    <a:cubicBezTo>
                      <a:pt x="477" y="587"/>
                      <a:pt x="477" y="587"/>
                      <a:pt x="477" y="587"/>
                    </a:cubicBezTo>
                    <a:cubicBezTo>
                      <a:pt x="477" y="587"/>
                      <a:pt x="476" y="588"/>
                      <a:pt x="476" y="588"/>
                    </a:cubicBezTo>
                    <a:cubicBezTo>
                      <a:pt x="475" y="588"/>
                      <a:pt x="473" y="589"/>
                      <a:pt x="472" y="589"/>
                    </a:cubicBezTo>
                    <a:cubicBezTo>
                      <a:pt x="472" y="589"/>
                      <a:pt x="471" y="589"/>
                      <a:pt x="471" y="589"/>
                    </a:cubicBezTo>
                    <a:cubicBezTo>
                      <a:pt x="471" y="590"/>
                      <a:pt x="471" y="590"/>
                      <a:pt x="471" y="590"/>
                    </a:cubicBezTo>
                    <a:cubicBezTo>
                      <a:pt x="470" y="590"/>
                      <a:pt x="470" y="590"/>
                      <a:pt x="470" y="590"/>
                    </a:cubicBezTo>
                    <a:cubicBezTo>
                      <a:pt x="470" y="590"/>
                      <a:pt x="469" y="590"/>
                      <a:pt x="469" y="590"/>
                    </a:cubicBezTo>
                    <a:cubicBezTo>
                      <a:pt x="464" y="593"/>
                      <a:pt x="459" y="595"/>
                      <a:pt x="453" y="596"/>
                    </a:cubicBezTo>
                    <a:close/>
                    <a:moveTo>
                      <a:pt x="499" y="581"/>
                    </a:moveTo>
                    <a:cubicBezTo>
                      <a:pt x="493" y="582"/>
                      <a:pt x="487" y="582"/>
                      <a:pt x="481" y="582"/>
                    </a:cubicBezTo>
                    <a:cubicBezTo>
                      <a:pt x="476" y="582"/>
                      <a:pt x="471" y="582"/>
                      <a:pt x="466" y="582"/>
                    </a:cubicBezTo>
                    <a:cubicBezTo>
                      <a:pt x="456" y="583"/>
                      <a:pt x="446" y="583"/>
                      <a:pt x="437" y="583"/>
                    </a:cubicBezTo>
                    <a:cubicBezTo>
                      <a:pt x="430" y="583"/>
                      <a:pt x="424" y="582"/>
                      <a:pt x="417" y="581"/>
                    </a:cubicBezTo>
                    <a:cubicBezTo>
                      <a:pt x="404" y="580"/>
                      <a:pt x="392" y="578"/>
                      <a:pt x="380" y="575"/>
                    </a:cubicBezTo>
                    <a:cubicBezTo>
                      <a:pt x="368" y="572"/>
                      <a:pt x="356" y="568"/>
                      <a:pt x="345" y="564"/>
                    </a:cubicBezTo>
                    <a:cubicBezTo>
                      <a:pt x="341" y="563"/>
                      <a:pt x="337" y="562"/>
                      <a:pt x="333" y="560"/>
                    </a:cubicBezTo>
                    <a:cubicBezTo>
                      <a:pt x="327" y="558"/>
                      <a:pt x="322" y="555"/>
                      <a:pt x="316" y="553"/>
                    </a:cubicBezTo>
                    <a:cubicBezTo>
                      <a:pt x="310" y="550"/>
                      <a:pt x="304" y="548"/>
                      <a:pt x="299" y="545"/>
                    </a:cubicBezTo>
                    <a:cubicBezTo>
                      <a:pt x="288" y="539"/>
                      <a:pt x="276" y="533"/>
                      <a:pt x="265" y="527"/>
                    </a:cubicBezTo>
                    <a:cubicBezTo>
                      <a:pt x="262" y="525"/>
                      <a:pt x="260" y="523"/>
                      <a:pt x="257" y="521"/>
                    </a:cubicBezTo>
                    <a:cubicBezTo>
                      <a:pt x="257" y="521"/>
                      <a:pt x="257" y="521"/>
                      <a:pt x="258" y="520"/>
                    </a:cubicBezTo>
                    <a:cubicBezTo>
                      <a:pt x="267" y="524"/>
                      <a:pt x="277" y="528"/>
                      <a:pt x="286" y="532"/>
                    </a:cubicBezTo>
                    <a:cubicBezTo>
                      <a:pt x="288" y="532"/>
                      <a:pt x="290" y="533"/>
                      <a:pt x="293" y="534"/>
                    </a:cubicBezTo>
                    <a:cubicBezTo>
                      <a:pt x="299" y="537"/>
                      <a:pt x="305" y="539"/>
                      <a:pt x="311" y="542"/>
                    </a:cubicBezTo>
                    <a:cubicBezTo>
                      <a:pt x="315" y="544"/>
                      <a:pt x="318" y="545"/>
                      <a:pt x="321" y="546"/>
                    </a:cubicBezTo>
                    <a:cubicBezTo>
                      <a:pt x="332" y="550"/>
                      <a:pt x="342" y="554"/>
                      <a:pt x="353" y="558"/>
                    </a:cubicBezTo>
                    <a:cubicBezTo>
                      <a:pt x="357" y="559"/>
                      <a:pt x="362" y="560"/>
                      <a:pt x="366" y="562"/>
                    </a:cubicBezTo>
                    <a:cubicBezTo>
                      <a:pt x="373" y="564"/>
                      <a:pt x="380" y="566"/>
                      <a:pt x="386" y="568"/>
                    </a:cubicBezTo>
                    <a:cubicBezTo>
                      <a:pt x="392" y="569"/>
                      <a:pt x="398" y="570"/>
                      <a:pt x="403" y="571"/>
                    </a:cubicBezTo>
                    <a:cubicBezTo>
                      <a:pt x="410" y="572"/>
                      <a:pt x="417" y="574"/>
                      <a:pt x="424" y="575"/>
                    </a:cubicBezTo>
                    <a:cubicBezTo>
                      <a:pt x="431" y="576"/>
                      <a:pt x="438" y="577"/>
                      <a:pt x="445" y="579"/>
                    </a:cubicBezTo>
                    <a:cubicBezTo>
                      <a:pt x="455" y="581"/>
                      <a:pt x="465" y="581"/>
                      <a:pt x="476" y="581"/>
                    </a:cubicBezTo>
                    <a:cubicBezTo>
                      <a:pt x="486" y="581"/>
                      <a:pt x="497" y="580"/>
                      <a:pt x="507" y="580"/>
                    </a:cubicBezTo>
                    <a:cubicBezTo>
                      <a:pt x="507" y="580"/>
                      <a:pt x="507" y="581"/>
                      <a:pt x="507" y="581"/>
                    </a:cubicBezTo>
                    <a:cubicBezTo>
                      <a:pt x="505" y="581"/>
                      <a:pt x="502" y="581"/>
                      <a:pt x="499" y="581"/>
                    </a:cubicBezTo>
                    <a:close/>
                    <a:moveTo>
                      <a:pt x="271" y="557"/>
                    </a:moveTo>
                    <a:cubicBezTo>
                      <a:pt x="271" y="557"/>
                      <a:pt x="271" y="557"/>
                      <a:pt x="271" y="557"/>
                    </a:cubicBezTo>
                    <a:cubicBezTo>
                      <a:pt x="271" y="557"/>
                      <a:pt x="271" y="557"/>
                      <a:pt x="271" y="557"/>
                    </a:cubicBezTo>
                    <a:cubicBezTo>
                      <a:pt x="271" y="557"/>
                      <a:pt x="271" y="557"/>
                      <a:pt x="271" y="557"/>
                    </a:cubicBezTo>
                    <a:close/>
                    <a:moveTo>
                      <a:pt x="236" y="556"/>
                    </a:moveTo>
                    <a:cubicBezTo>
                      <a:pt x="236" y="557"/>
                      <a:pt x="236" y="557"/>
                      <a:pt x="236" y="557"/>
                    </a:cubicBezTo>
                    <a:cubicBezTo>
                      <a:pt x="236" y="557"/>
                      <a:pt x="236" y="557"/>
                      <a:pt x="236" y="557"/>
                    </a:cubicBezTo>
                    <a:cubicBezTo>
                      <a:pt x="236" y="557"/>
                      <a:pt x="236" y="557"/>
                      <a:pt x="236" y="556"/>
                    </a:cubicBezTo>
                    <a:cubicBezTo>
                      <a:pt x="236" y="556"/>
                      <a:pt x="236" y="556"/>
                      <a:pt x="236" y="556"/>
                    </a:cubicBezTo>
                    <a:close/>
                    <a:moveTo>
                      <a:pt x="268" y="555"/>
                    </a:moveTo>
                    <a:cubicBezTo>
                      <a:pt x="261" y="553"/>
                      <a:pt x="254" y="552"/>
                      <a:pt x="247" y="549"/>
                    </a:cubicBezTo>
                    <a:cubicBezTo>
                      <a:pt x="255" y="546"/>
                      <a:pt x="262" y="550"/>
                      <a:pt x="268" y="555"/>
                    </a:cubicBezTo>
                    <a:close/>
                    <a:moveTo>
                      <a:pt x="270" y="561"/>
                    </a:moveTo>
                    <a:cubicBezTo>
                      <a:pt x="279" y="565"/>
                      <a:pt x="288" y="570"/>
                      <a:pt x="296" y="575"/>
                    </a:cubicBezTo>
                    <a:cubicBezTo>
                      <a:pt x="303" y="578"/>
                      <a:pt x="310" y="582"/>
                      <a:pt x="318" y="586"/>
                    </a:cubicBezTo>
                    <a:cubicBezTo>
                      <a:pt x="326" y="590"/>
                      <a:pt x="333" y="595"/>
                      <a:pt x="342" y="599"/>
                    </a:cubicBezTo>
                    <a:cubicBezTo>
                      <a:pt x="351" y="603"/>
                      <a:pt x="360" y="606"/>
                      <a:pt x="370" y="609"/>
                    </a:cubicBezTo>
                    <a:cubicBezTo>
                      <a:pt x="378" y="611"/>
                      <a:pt x="386" y="613"/>
                      <a:pt x="394" y="614"/>
                    </a:cubicBezTo>
                    <a:cubicBezTo>
                      <a:pt x="407" y="617"/>
                      <a:pt x="419" y="620"/>
                      <a:pt x="432" y="620"/>
                    </a:cubicBezTo>
                    <a:cubicBezTo>
                      <a:pt x="439" y="620"/>
                      <a:pt x="446" y="622"/>
                      <a:pt x="453" y="622"/>
                    </a:cubicBezTo>
                    <a:cubicBezTo>
                      <a:pt x="459" y="623"/>
                      <a:pt x="465" y="623"/>
                      <a:pt x="471" y="624"/>
                    </a:cubicBezTo>
                    <a:cubicBezTo>
                      <a:pt x="479" y="624"/>
                      <a:pt x="487" y="624"/>
                      <a:pt x="495" y="624"/>
                    </a:cubicBezTo>
                    <a:cubicBezTo>
                      <a:pt x="501" y="624"/>
                      <a:pt x="507" y="624"/>
                      <a:pt x="513" y="625"/>
                    </a:cubicBezTo>
                    <a:cubicBezTo>
                      <a:pt x="517" y="625"/>
                      <a:pt x="521" y="624"/>
                      <a:pt x="524" y="624"/>
                    </a:cubicBezTo>
                    <a:cubicBezTo>
                      <a:pt x="532" y="625"/>
                      <a:pt x="539" y="625"/>
                      <a:pt x="547" y="626"/>
                    </a:cubicBezTo>
                    <a:cubicBezTo>
                      <a:pt x="552" y="626"/>
                      <a:pt x="557" y="627"/>
                      <a:pt x="562" y="627"/>
                    </a:cubicBezTo>
                    <a:cubicBezTo>
                      <a:pt x="562" y="627"/>
                      <a:pt x="562" y="627"/>
                      <a:pt x="562" y="627"/>
                    </a:cubicBezTo>
                    <a:cubicBezTo>
                      <a:pt x="562" y="627"/>
                      <a:pt x="562" y="627"/>
                      <a:pt x="562" y="627"/>
                    </a:cubicBezTo>
                    <a:cubicBezTo>
                      <a:pt x="562" y="627"/>
                      <a:pt x="562" y="627"/>
                      <a:pt x="562" y="627"/>
                    </a:cubicBezTo>
                    <a:cubicBezTo>
                      <a:pt x="562" y="627"/>
                      <a:pt x="562" y="627"/>
                      <a:pt x="562" y="627"/>
                    </a:cubicBezTo>
                    <a:cubicBezTo>
                      <a:pt x="562" y="627"/>
                      <a:pt x="562" y="627"/>
                      <a:pt x="562" y="627"/>
                    </a:cubicBezTo>
                    <a:cubicBezTo>
                      <a:pt x="562" y="627"/>
                      <a:pt x="562" y="627"/>
                      <a:pt x="562" y="627"/>
                    </a:cubicBezTo>
                    <a:cubicBezTo>
                      <a:pt x="562" y="627"/>
                      <a:pt x="562" y="627"/>
                      <a:pt x="562" y="627"/>
                    </a:cubicBezTo>
                    <a:cubicBezTo>
                      <a:pt x="559" y="627"/>
                      <a:pt x="556" y="628"/>
                      <a:pt x="552" y="628"/>
                    </a:cubicBezTo>
                    <a:cubicBezTo>
                      <a:pt x="544" y="628"/>
                      <a:pt x="536" y="628"/>
                      <a:pt x="527" y="628"/>
                    </a:cubicBezTo>
                    <a:cubicBezTo>
                      <a:pt x="514" y="628"/>
                      <a:pt x="501" y="629"/>
                      <a:pt x="488" y="629"/>
                    </a:cubicBezTo>
                    <a:cubicBezTo>
                      <a:pt x="482" y="630"/>
                      <a:pt x="476" y="630"/>
                      <a:pt x="469" y="631"/>
                    </a:cubicBezTo>
                    <a:cubicBezTo>
                      <a:pt x="463" y="631"/>
                      <a:pt x="458" y="631"/>
                      <a:pt x="452" y="631"/>
                    </a:cubicBezTo>
                    <a:cubicBezTo>
                      <a:pt x="444" y="631"/>
                      <a:pt x="436" y="630"/>
                      <a:pt x="429" y="630"/>
                    </a:cubicBezTo>
                    <a:cubicBezTo>
                      <a:pt x="420" y="630"/>
                      <a:pt x="411" y="628"/>
                      <a:pt x="403" y="626"/>
                    </a:cubicBezTo>
                    <a:cubicBezTo>
                      <a:pt x="398" y="624"/>
                      <a:pt x="394" y="623"/>
                      <a:pt x="390" y="622"/>
                    </a:cubicBezTo>
                    <a:cubicBezTo>
                      <a:pt x="384" y="620"/>
                      <a:pt x="378" y="619"/>
                      <a:pt x="372" y="617"/>
                    </a:cubicBezTo>
                    <a:cubicBezTo>
                      <a:pt x="363" y="615"/>
                      <a:pt x="355" y="612"/>
                      <a:pt x="347" y="609"/>
                    </a:cubicBezTo>
                    <a:cubicBezTo>
                      <a:pt x="338" y="605"/>
                      <a:pt x="328" y="602"/>
                      <a:pt x="320" y="597"/>
                    </a:cubicBezTo>
                    <a:cubicBezTo>
                      <a:pt x="311" y="592"/>
                      <a:pt x="302" y="587"/>
                      <a:pt x="294" y="581"/>
                    </a:cubicBezTo>
                    <a:cubicBezTo>
                      <a:pt x="281" y="572"/>
                      <a:pt x="268" y="563"/>
                      <a:pt x="255" y="556"/>
                    </a:cubicBezTo>
                    <a:cubicBezTo>
                      <a:pt x="260" y="557"/>
                      <a:pt x="265" y="559"/>
                      <a:pt x="270" y="561"/>
                    </a:cubicBezTo>
                    <a:close/>
                    <a:moveTo>
                      <a:pt x="562" y="627"/>
                    </a:moveTo>
                    <a:cubicBezTo>
                      <a:pt x="563" y="627"/>
                      <a:pt x="563" y="627"/>
                      <a:pt x="562" y="627"/>
                    </a:cubicBezTo>
                    <a:cubicBezTo>
                      <a:pt x="562" y="627"/>
                      <a:pt x="562" y="627"/>
                      <a:pt x="562" y="627"/>
                    </a:cubicBezTo>
                    <a:close/>
                    <a:moveTo>
                      <a:pt x="566" y="627"/>
                    </a:moveTo>
                    <a:cubicBezTo>
                      <a:pt x="566" y="627"/>
                      <a:pt x="566" y="627"/>
                      <a:pt x="566" y="627"/>
                    </a:cubicBezTo>
                    <a:cubicBezTo>
                      <a:pt x="566" y="627"/>
                      <a:pt x="566" y="627"/>
                      <a:pt x="566" y="627"/>
                    </a:cubicBezTo>
                    <a:close/>
                    <a:moveTo>
                      <a:pt x="605" y="631"/>
                    </a:moveTo>
                    <a:cubicBezTo>
                      <a:pt x="601" y="630"/>
                      <a:pt x="597" y="628"/>
                      <a:pt x="592" y="627"/>
                    </a:cubicBezTo>
                    <a:cubicBezTo>
                      <a:pt x="585" y="625"/>
                      <a:pt x="579" y="623"/>
                      <a:pt x="572" y="622"/>
                    </a:cubicBezTo>
                    <a:cubicBezTo>
                      <a:pt x="564" y="621"/>
                      <a:pt x="557" y="622"/>
                      <a:pt x="549" y="621"/>
                    </a:cubicBezTo>
                    <a:cubicBezTo>
                      <a:pt x="538" y="621"/>
                      <a:pt x="526" y="621"/>
                      <a:pt x="514" y="620"/>
                    </a:cubicBezTo>
                    <a:cubicBezTo>
                      <a:pt x="510" y="620"/>
                      <a:pt x="506" y="620"/>
                      <a:pt x="502" y="620"/>
                    </a:cubicBezTo>
                    <a:cubicBezTo>
                      <a:pt x="496" y="619"/>
                      <a:pt x="489" y="619"/>
                      <a:pt x="482" y="619"/>
                    </a:cubicBezTo>
                    <a:cubicBezTo>
                      <a:pt x="475" y="619"/>
                      <a:pt x="469" y="619"/>
                      <a:pt x="463" y="619"/>
                    </a:cubicBezTo>
                    <a:cubicBezTo>
                      <a:pt x="454" y="619"/>
                      <a:pt x="445" y="617"/>
                      <a:pt x="436" y="617"/>
                    </a:cubicBezTo>
                    <a:cubicBezTo>
                      <a:pt x="433" y="616"/>
                      <a:pt x="430" y="617"/>
                      <a:pt x="426" y="616"/>
                    </a:cubicBezTo>
                    <a:cubicBezTo>
                      <a:pt x="413" y="614"/>
                      <a:pt x="400" y="611"/>
                      <a:pt x="387" y="608"/>
                    </a:cubicBezTo>
                    <a:cubicBezTo>
                      <a:pt x="377" y="606"/>
                      <a:pt x="367" y="603"/>
                      <a:pt x="357" y="600"/>
                    </a:cubicBezTo>
                    <a:cubicBezTo>
                      <a:pt x="346" y="597"/>
                      <a:pt x="336" y="592"/>
                      <a:pt x="327" y="586"/>
                    </a:cubicBezTo>
                    <a:cubicBezTo>
                      <a:pt x="323" y="584"/>
                      <a:pt x="320" y="582"/>
                      <a:pt x="317" y="580"/>
                    </a:cubicBezTo>
                    <a:cubicBezTo>
                      <a:pt x="316" y="580"/>
                      <a:pt x="316" y="580"/>
                      <a:pt x="316" y="580"/>
                    </a:cubicBezTo>
                    <a:cubicBezTo>
                      <a:pt x="316" y="580"/>
                      <a:pt x="316" y="580"/>
                      <a:pt x="316" y="580"/>
                    </a:cubicBezTo>
                    <a:cubicBezTo>
                      <a:pt x="316" y="580"/>
                      <a:pt x="316" y="580"/>
                      <a:pt x="316" y="580"/>
                    </a:cubicBezTo>
                    <a:cubicBezTo>
                      <a:pt x="316" y="580"/>
                      <a:pt x="317" y="580"/>
                      <a:pt x="317" y="580"/>
                    </a:cubicBezTo>
                    <a:cubicBezTo>
                      <a:pt x="322" y="582"/>
                      <a:pt x="328" y="585"/>
                      <a:pt x="333" y="587"/>
                    </a:cubicBezTo>
                    <a:cubicBezTo>
                      <a:pt x="340" y="589"/>
                      <a:pt x="347" y="592"/>
                      <a:pt x="354" y="594"/>
                    </a:cubicBezTo>
                    <a:cubicBezTo>
                      <a:pt x="359" y="596"/>
                      <a:pt x="364" y="597"/>
                      <a:pt x="369" y="599"/>
                    </a:cubicBezTo>
                    <a:cubicBezTo>
                      <a:pt x="376" y="601"/>
                      <a:pt x="383" y="603"/>
                      <a:pt x="390" y="604"/>
                    </a:cubicBezTo>
                    <a:cubicBezTo>
                      <a:pt x="395" y="605"/>
                      <a:pt x="400" y="606"/>
                      <a:pt x="405" y="606"/>
                    </a:cubicBezTo>
                    <a:cubicBezTo>
                      <a:pt x="414" y="608"/>
                      <a:pt x="423" y="609"/>
                      <a:pt x="432" y="610"/>
                    </a:cubicBezTo>
                    <a:cubicBezTo>
                      <a:pt x="438" y="610"/>
                      <a:pt x="444" y="610"/>
                      <a:pt x="450" y="610"/>
                    </a:cubicBezTo>
                    <a:cubicBezTo>
                      <a:pt x="461" y="612"/>
                      <a:pt x="473" y="613"/>
                      <a:pt x="485" y="612"/>
                    </a:cubicBezTo>
                    <a:cubicBezTo>
                      <a:pt x="490" y="612"/>
                      <a:pt x="494" y="612"/>
                      <a:pt x="498" y="613"/>
                    </a:cubicBezTo>
                    <a:cubicBezTo>
                      <a:pt x="509" y="615"/>
                      <a:pt x="519" y="615"/>
                      <a:pt x="529" y="615"/>
                    </a:cubicBezTo>
                    <a:cubicBezTo>
                      <a:pt x="534" y="615"/>
                      <a:pt x="538" y="616"/>
                      <a:pt x="543" y="617"/>
                    </a:cubicBezTo>
                    <a:cubicBezTo>
                      <a:pt x="548" y="618"/>
                      <a:pt x="553" y="619"/>
                      <a:pt x="558" y="620"/>
                    </a:cubicBezTo>
                    <a:cubicBezTo>
                      <a:pt x="568" y="621"/>
                      <a:pt x="578" y="622"/>
                      <a:pt x="587" y="623"/>
                    </a:cubicBezTo>
                    <a:cubicBezTo>
                      <a:pt x="594" y="624"/>
                      <a:pt x="600" y="626"/>
                      <a:pt x="605" y="631"/>
                    </a:cubicBezTo>
                    <a:close/>
                    <a:moveTo>
                      <a:pt x="528" y="608"/>
                    </a:moveTo>
                    <a:cubicBezTo>
                      <a:pt x="542" y="609"/>
                      <a:pt x="555" y="611"/>
                      <a:pt x="568" y="614"/>
                    </a:cubicBezTo>
                    <a:cubicBezTo>
                      <a:pt x="572" y="615"/>
                      <a:pt x="576" y="616"/>
                      <a:pt x="579" y="617"/>
                    </a:cubicBezTo>
                    <a:cubicBezTo>
                      <a:pt x="579" y="617"/>
                      <a:pt x="579" y="617"/>
                      <a:pt x="579" y="617"/>
                    </a:cubicBezTo>
                    <a:cubicBezTo>
                      <a:pt x="578" y="617"/>
                      <a:pt x="577" y="618"/>
                      <a:pt x="577" y="617"/>
                    </a:cubicBezTo>
                    <a:cubicBezTo>
                      <a:pt x="573" y="617"/>
                      <a:pt x="568" y="616"/>
                      <a:pt x="564" y="616"/>
                    </a:cubicBezTo>
                    <a:cubicBezTo>
                      <a:pt x="562" y="616"/>
                      <a:pt x="559" y="616"/>
                      <a:pt x="556" y="615"/>
                    </a:cubicBezTo>
                    <a:cubicBezTo>
                      <a:pt x="544" y="612"/>
                      <a:pt x="532" y="610"/>
                      <a:pt x="519" y="611"/>
                    </a:cubicBezTo>
                    <a:cubicBezTo>
                      <a:pt x="514" y="611"/>
                      <a:pt x="508" y="610"/>
                      <a:pt x="502" y="609"/>
                    </a:cubicBezTo>
                    <a:cubicBezTo>
                      <a:pt x="496" y="608"/>
                      <a:pt x="490" y="608"/>
                      <a:pt x="484" y="608"/>
                    </a:cubicBezTo>
                    <a:cubicBezTo>
                      <a:pt x="476" y="608"/>
                      <a:pt x="468" y="608"/>
                      <a:pt x="459" y="607"/>
                    </a:cubicBezTo>
                    <a:cubicBezTo>
                      <a:pt x="453" y="607"/>
                      <a:pt x="446" y="606"/>
                      <a:pt x="439" y="606"/>
                    </a:cubicBezTo>
                    <a:cubicBezTo>
                      <a:pt x="433" y="605"/>
                      <a:pt x="427" y="605"/>
                      <a:pt x="421" y="604"/>
                    </a:cubicBezTo>
                    <a:cubicBezTo>
                      <a:pt x="415" y="604"/>
                      <a:pt x="409" y="603"/>
                      <a:pt x="404" y="602"/>
                    </a:cubicBezTo>
                    <a:cubicBezTo>
                      <a:pt x="392" y="601"/>
                      <a:pt x="381" y="599"/>
                      <a:pt x="370" y="594"/>
                    </a:cubicBezTo>
                    <a:cubicBezTo>
                      <a:pt x="368" y="594"/>
                      <a:pt x="365" y="593"/>
                      <a:pt x="363" y="592"/>
                    </a:cubicBezTo>
                    <a:cubicBezTo>
                      <a:pt x="354" y="590"/>
                      <a:pt x="345" y="588"/>
                      <a:pt x="336" y="583"/>
                    </a:cubicBezTo>
                    <a:cubicBezTo>
                      <a:pt x="333" y="582"/>
                      <a:pt x="331" y="581"/>
                      <a:pt x="328" y="580"/>
                    </a:cubicBezTo>
                    <a:cubicBezTo>
                      <a:pt x="321" y="577"/>
                      <a:pt x="314" y="574"/>
                      <a:pt x="306" y="571"/>
                    </a:cubicBezTo>
                    <a:cubicBezTo>
                      <a:pt x="303" y="569"/>
                      <a:pt x="300" y="568"/>
                      <a:pt x="297" y="566"/>
                    </a:cubicBezTo>
                    <a:cubicBezTo>
                      <a:pt x="291" y="563"/>
                      <a:pt x="286" y="560"/>
                      <a:pt x="280" y="558"/>
                    </a:cubicBezTo>
                    <a:cubicBezTo>
                      <a:pt x="291" y="561"/>
                      <a:pt x="301" y="565"/>
                      <a:pt x="311" y="569"/>
                    </a:cubicBezTo>
                    <a:cubicBezTo>
                      <a:pt x="316" y="570"/>
                      <a:pt x="320" y="572"/>
                      <a:pt x="325" y="573"/>
                    </a:cubicBezTo>
                    <a:cubicBezTo>
                      <a:pt x="329" y="574"/>
                      <a:pt x="333" y="574"/>
                      <a:pt x="337" y="575"/>
                    </a:cubicBezTo>
                    <a:cubicBezTo>
                      <a:pt x="342" y="577"/>
                      <a:pt x="348" y="579"/>
                      <a:pt x="354" y="581"/>
                    </a:cubicBezTo>
                    <a:cubicBezTo>
                      <a:pt x="360" y="583"/>
                      <a:pt x="366" y="585"/>
                      <a:pt x="372" y="586"/>
                    </a:cubicBezTo>
                    <a:cubicBezTo>
                      <a:pt x="374" y="587"/>
                      <a:pt x="376" y="587"/>
                      <a:pt x="378" y="587"/>
                    </a:cubicBezTo>
                    <a:cubicBezTo>
                      <a:pt x="384" y="589"/>
                      <a:pt x="390" y="592"/>
                      <a:pt x="396" y="593"/>
                    </a:cubicBezTo>
                    <a:cubicBezTo>
                      <a:pt x="408" y="596"/>
                      <a:pt x="421" y="598"/>
                      <a:pt x="433" y="601"/>
                    </a:cubicBezTo>
                    <a:cubicBezTo>
                      <a:pt x="433" y="601"/>
                      <a:pt x="434" y="601"/>
                      <a:pt x="434" y="601"/>
                    </a:cubicBezTo>
                    <a:cubicBezTo>
                      <a:pt x="436" y="603"/>
                      <a:pt x="438" y="603"/>
                      <a:pt x="440" y="602"/>
                    </a:cubicBezTo>
                    <a:cubicBezTo>
                      <a:pt x="441" y="602"/>
                      <a:pt x="442" y="601"/>
                      <a:pt x="443" y="601"/>
                    </a:cubicBezTo>
                    <a:cubicBezTo>
                      <a:pt x="449" y="602"/>
                      <a:pt x="455" y="603"/>
                      <a:pt x="461" y="603"/>
                    </a:cubicBezTo>
                    <a:cubicBezTo>
                      <a:pt x="467" y="603"/>
                      <a:pt x="473" y="603"/>
                      <a:pt x="478" y="603"/>
                    </a:cubicBezTo>
                    <a:cubicBezTo>
                      <a:pt x="489" y="603"/>
                      <a:pt x="500" y="603"/>
                      <a:pt x="511" y="606"/>
                    </a:cubicBezTo>
                    <a:cubicBezTo>
                      <a:pt x="517" y="607"/>
                      <a:pt x="522" y="608"/>
                      <a:pt x="528" y="608"/>
                    </a:cubicBezTo>
                    <a:close/>
                    <a:moveTo>
                      <a:pt x="525" y="585"/>
                    </a:moveTo>
                    <a:cubicBezTo>
                      <a:pt x="519" y="589"/>
                      <a:pt x="514" y="593"/>
                      <a:pt x="508" y="597"/>
                    </a:cubicBezTo>
                    <a:cubicBezTo>
                      <a:pt x="504" y="599"/>
                      <a:pt x="502" y="599"/>
                      <a:pt x="498" y="597"/>
                    </a:cubicBezTo>
                    <a:cubicBezTo>
                      <a:pt x="503" y="595"/>
                      <a:pt x="507" y="592"/>
                      <a:pt x="511" y="590"/>
                    </a:cubicBezTo>
                    <a:cubicBezTo>
                      <a:pt x="515" y="587"/>
                      <a:pt x="520" y="583"/>
                      <a:pt x="525" y="585"/>
                    </a:cubicBezTo>
                    <a:cubicBezTo>
                      <a:pt x="525" y="585"/>
                      <a:pt x="525" y="585"/>
                      <a:pt x="525" y="585"/>
                    </a:cubicBezTo>
                    <a:cubicBezTo>
                      <a:pt x="525" y="585"/>
                      <a:pt x="525" y="585"/>
                      <a:pt x="525" y="585"/>
                    </a:cubicBezTo>
                    <a:cubicBezTo>
                      <a:pt x="525" y="585"/>
                      <a:pt x="525" y="585"/>
                      <a:pt x="525" y="585"/>
                    </a:cubicBezTo>
                    <a:close/>
                    <a:moveTo>
                      <a:pt x="531" y="579"/>
                    </a:moveTo>
                    <a:cubicBezTo>
                      <a:pt x="530" y="579"/>
                      <a:pt x="529" y="579"/>
                      <a:pt x="529" y="579"/>
                    </a:cubicBezTo>
                    <a:cubicBezTo>
                      <a:pt x="529" y="579"/>
                      <a:pt x="528" y="579"/>
                      <a:pt x="528" y="579"/>
                    </a:cubicBezTo>
                    <a:cubicBezTo>
                      <a:pt x="524" y="580"/>
                      <a:pt x="520" y="580"/>
                      <a:pt x="515" y="580"/>
                    </a:cubicBezTo>
                    <a:cubicBezTo>
                      <a:pt x="515" y="580"/>
                      <a:pt x="515" y="579"/>
                      <a:pt x="515" y="579"/>
                    </a:cubicBezTo>
                    <a:cubicBezTo>
                      <a:pt x="520" y="579"/>
                      <a:pt x="524" y="579"/>
                      <a:pt x="528" y="579"/>
                    </a:cubicBezTo>
                    <a:cubicBezTo>
                      <a:pt x="528" y="579"/>
                      <a:pt x="529" y="579"/>
                      <a:pt x="529" y="579"/>
                    </a:cubicBezTo>
                    <a:cubicBezTo>
                      <a:pt x="529" y="579"/>
                      <a:pt x="530" y="579"/>
                      <a:pt x="531" y="579"/>
                    </a:cubicBezTo>
                    <a:cubicBezTo>
                      <a:pt x="531" y="578"/>
                      <a:pt x="531" y="578"/>
                      <a:pt x="531" y="578"/>
                    </a:cubicBezTo>
                    <a:cubicBezTo>
                      <a:pt x="531" y="578"/>
                      <a:pt x="531" y="579"/>
                      <a:pt x="531" y="579"/>
                    </a:cubicBezTo>
                    <a:close/>
                    <a:moveTo>
                      <a:pt x="539" y="578"/>
                    </a:moveTo>
                    <a:cubicBezTo>
                      <a:pt x="539" y="578"/>
                      <a:pt x="539" y="578"/>
                      <a:pt x="539" y="578"/>
                    </a:cubicBezTo>
                    <a:cubicBezTo>
                      <a:pt x="539" y="578"/>
                      <a:pt x="539" y="578"/>
                      <a:pt x="539" y="578"/>
                    </a:cubicBezTo>
                    <a:cubicBezTo>
                      <a:pt x="540" y="578"/>
                      <a:pt x="540" y="578"/>
                      <a:pt x="541" y="578"/>
                    </a:cubicBezTo>
                    <a:cubicBezTo>
                      <a:pt x="541" y="578"/>
                      <a:pt x="541" y="578"/>
                      <a:pt x="541" y="578"/>
                    </a:cubicBezTo>
                    <a:cubicBezTo>
                      <a:pt x="540" y="578"/>
                      <a:pt x="540" y="578"/>
                      <a:pt x="539" y="578"/>
                    </a:cubicBezTo>
                    <a:close/>
                    <a:moveTo>
                      <a:pt x="532" y="558"/>
                    </a:moveTo>
                    <a:cubicBezTo>
                      <a:pt x="540" y="554"/>
                      <a:pt x="548" y="550"/>
                      <a:pt x="556" y="548"/>
                    </a:cubicBezTo>
                    <a:cubicBezTo>
                      <a:pt x="560" y="547"/>
                      <a:pt x="565" y="546"/>
                      <a:pt x="570" y="547"/>
                    </a:cubicBezTo>
                    <a:cubicBezTo>
                      <a:pt x="570" y="547"/>
                      <a:pt x="570" y="547"/>
                      <a:pt x="570" y="547"/>
                    </a:cubicBezTo>
                    <a:cubicBezTo>
                      <a:pt x="570" y="547"/>
                      <a:pt x="570" y="547"/>
                      <a:pt x="570" y="547"/>
                    </a:cubicBezTo>
                    <a:cubicBezTo>
                      <a:pt x="570" y="547"/>
                      <a:pt x="570" y="547"/>
                      <a:pt x="570" y="547"/>
                    </a:cubicBezTo>
                    <a:cubicBezTo>
                      <a:pt x="567" y="548"/>
                      <a:pt x="564" y="549"/>
                      <a:pt x="561" y="550"/>
                    </a:cubicBezTo>
                    <a:cubicBezTo>
                      <a:pt x="553" y="552"/>
                      <a:pt x="545" y="555"/>
                      <a:pt x="537" y="558"/>
                    </a:cubicBezTo>
                    <a:cubicBezTo>
                      <a:pt x="533" y="559"/>
                      <a:pt x="529" y="561"/>
                      <a:pt x="525" y="562"/>
                    </a:cubicBezTo>
                    <a:cubicBezTo>
                      <a:pt x="524" y="563"/>
                      <a:pt x="522" y="563"/>
                      <a:pt x="520" y="563"/>
                    </a:cubicBezTo>
                    <a:cubicBezTo>
                      <a:pt x="520" y="563"/>
                      <a:pt x="520" y="563"/>
                      <a:pt x="520" y="562"/>
                    </a:cubicBezTo>
                    <a:cubicBezTo>
                      <a:pt x="524" y="561"/>
                      <a:pt x="528" y="559"/>
                      <a:pt x="532" y="558"/>
                    </a:cubicBezTo>
                    <a:close/>
                    <a:moveTo>
                      <a:pt x="548" y="558"/>
                    </a:moveTo>
                    <a:cubicBezTo>
                      <a:pt x="547" y="558"/>
                      <a:pt x="546" y="559"/>
                      <a:pt x="545" y="559"/>
                    </a:cubicBezTo>
                    <a:cubicBezTo>
                      <a:pt x="545" y="559"/>
                      <a:pt x="544" y="559"/>
                      <a:pt x="543" y="560"/>
                    </a:cubicBezTo>
                    <a:cubicBezTo>
                      <a:pt x="543" y="560"/>
                      <a:pt x="542" y="560"/>
                      <a:pt x="542" y="560"/>
                    </a:cubicBezTo>
                    <a:cubicBezTo>
                      <a:pt x="542" y="560"/>
                      <a:pt x="542" y="560"/>
                      <a:pt x="542" y="560"/>
                    </a:cubicBezTo>
                    <a:cubicBezTo>
                      <a:pt x="540" y="563"/>
                      <a:pt x="537" y="562"/>
                      <a:pt x="535" y="563"/>
                    </a:cubicBezTo>
                    <a:cubicBezTo>
                      <a:pt x="535" y="562"/>
                      <a:pt x="535" y="562"/>
                      <a:pt x="535" y="562"/>
                    </a:cubicBezTo>
                    <a:cubicBezTo>
                      <a:pt x="537" y="561"/>
                      <a:pt x="540" y="561"/>
                      <a:pt x="542" y="560"/>
                    </a:cubicBezTo>
                    <a:cubicBezTo>
                      <a:pt x="542" y="560"/>
                      <a:pt x="542" y="560"/>
                      <a:pt x="542" y="560"/>
                    </a:cubicBezTo>
                    <a:cubicBezTo>
                      <a:pt x="542" y="560"/>
                      <a:pt x="543" y="560"/>
                      <a:pt x="543" y="560"/>
                    </a:cubicBezTo>
                    <a:cubicBezTo>
                      <a:pt x="544" y="559"/>
                      <a:pt x="545" y="559"/>
                      <a:pt x="545" y="559"/>
                    </a:cubicBezTo>
                    <a:cubicBezTo>
                      <a:pt x="546" y="558"/>
                      <a:pt x="547" y="558"/>
                      <a:pt x="548" y="558"/>
                    </a:cubicBezTo>
                    <a:cubicBezTo>
                      <a:pt x="548" y="558"/>
                      <a:pt x="549" y="558"/>
                      <a:pt x="549" y="557"/>
                    </a:cubicBezTo>
                    <a:cubicBezTo>
                      <a:pt x="550" y="557"/>
                      <a:pt x="550" y="557"/>
                      <a:pt x="550" y="557"/>
                    </a:cubicBezTo>
                    <a:cubicBezTo>
                      <a:pt x="551" y="557"/>
                      <a:pt x="551" y="557"/>
                      <a:pt x="552" y="557"/>
                    </a:cubicBezTo>
                    <a:cubicBezTo>
                      <a:pt x="551" y="557"/>
                      <a:pt x="551" y="557"/>
                      <a:pt x="550" y="557"/>
                    </a:cubicBezTo>
                    <a:cubicBezTo>
                      <a:pt x="550" y="557"/>
                      <a:pt x="550" y="557"/>
                      <a:pt x="549" y="558"/>
                    </a:cubicBezTo>
                    <a:cubicBezTo>
                      <a:pt x="549" y="558"/>
                      <a:pt x="548" y="558"/>
                      <a:pt x="548" y="558"/>
                    </a:cubicBezTo>
                    <a:close/>
                    <a:moveTo>
                      <a:pt x="549" y="561"/>
                    </a:moveTo>
                    <a:cubicBezTo>
                      <a:pt x="549" y="561"/>
                      <a:pt x="548" y="561"/>
                      <a:pt x="548" y="562"/>
                    </a:cubicBezTo>
                    <a:cubicBezTo>
                      <a:pt x="547" y="562"/>
                      <a:pt x="546" y="562"/>
                      <a:pt x="544" y="563"/>
                    </a:cubicBezTo>
                    <a:cubicBezTo>
                      <a:pt x="544" y="563"/>
                      <a:pt x="544" y="563"/>
                      <a:pt x="544" y="563"/>
                    </a:cubicBezTo>
                    <a:cubicBezTo>
                      <a:pt x="546" y="562"/>
                      <a:pt x="547" y="562"/>
                      <a:pt x="548" y="562"/>
                    </a:cubicBezTo>
                    <a:cubicBezTo>
                      <a:pt x="548" y="561"/>
                      <a:pt x="549" y="561"/>
                      <a:pt x="549" y="561"/>
                    </a:cubicBezTo>
                    <a:close/>
                    <a:moveTo>
                      <a:pt x="551" y="560"/>
                    </a:moveTo>
                    <a:cubicBezTo>
                      <a:pt x="552" y="560"/>
                      <a:pt x="552" y="560"/>
                      <a:pt x="552" y="559"/>
                    </a:cubicBezTo>
                    <a:cubicBezTo>
                      <a:pt x="552" y="560"/>
                      <a:pt x="552" y="560"/>
                      <a:pt x="551" y="560"/>
                    </a:cubicBezTo>
                    <a:cubicBezTo>
                      <a:pt x="551" y="560"/>
                      <a:pt x="551" y="560"/>
                      <a:pt x="551" y="560"/>
                    </a:cubicBezTo>
                    <a:close/>
                    <a:moveTo>
                      <a:pt x="333" y="538"/>
                    </a:moveTo>
                    <a:cubicBezTo>
                      <a:pt x="343" y="542"/>
                      <a:pt x="353" y="547"/>
                      <a:pt x="364" y="550"/>
                    </a:cubicBezTo>
                    <a:cubicBezTo>
                      <a:pt x="367" y="551"/>
                      <a:pt x="370" y="552"/>
                      <a:pt x="373" y="553"/>
                    </a:cubicBezTo>
                    <a:cubicBezTo>
                      <a:pt x="381" y="555"/>
                      <a:pt x="388" y="557"/>
                      <a:pt x="396" y="558"/>
                    </a:cubicBezTo>
                    <a:cubicBezTo>
                      <a:pt x="402" y="560"/>
                      <a:pt x="408" y="561"/>
                      <a:pt x="414" y="562"/>
                    </a:cubicBezTo>
                    <a:cubicBezTo>
                      <a:pt x="419" y="562"/>
                      <a:pt x="423" y="563"/>
                      <a:pt x="427" y="563"/>
                    </a:cubicBezTo>
                    <a:cubicBezTo>
                      <a:pt x="436" y="564"/>
                      <a:pt x="444" y="565"/>
                      <a:pt x="453" y="566"/>
                    </a:cubicBezTo>
                    <a:cubicBezTo>
                      <a:pt x="460" y="566"/>
                      <a:pt x="468" y="567"/>
                      <a:pt x="476" y="567"/>
                    </a:cubicBezTo>
                    <a:cubicBezTo>
                      <a:pt x="479" y="568"/>
                      <a:pt x="483" y="567"/>
                      <a:pt x="487" y="568"/>
                    </a:cubicBezTo>
                    <a:cubicBezTo>
                      <a:pt x="493" y="568"/>
                      <a:pt x="499" y="568"/>
                      <a:pt x="505" y="568"/>
                    </a:cubicBezTo>
                    <a:cubicBezTo>
                      <a:pt x="517" y="568"/>
                      <a:pt x="530" y="568"/>
                      <a:pt x="543" y="568"/>
                    </a:cubicBezTo>
                    <a:cubicBezTo>
                      <a:pt x="550" y="568"/>
                      <a:pt x="557" y="569"/>
                      <a:pt x="565" y="570"/>
                    </a:cubicBezTo>
                    <a:cubicBezTo>
                      <a:pt x="566" y="570"/>
                      <a:pt x="566" y="570"/>
                      <a:pt x="567" y="570"/>
                    </a:cubicBezTo>
                    <a:cubicBezTo>
                      <a:pt x="567" y="570"/>
                      <a:pt x="567" y="571"/>
                      <a:pt x="567" y="571"/>
                    </a:cubicBezTo>
                    <a:cubicBezTo>
                      <a:pt x="557" y="572"/>
                      <a:pt x="546" y="573"/>
                      <a:pt x="535" y="574"/>
                    </a:cubicBezTo>
                    <a:cubicBezTo>
                      <a:pt x="529" y="574"/>
                      <a:pt x="523" y="574"/>
                      <a:pt x="517" y="575"/>
                    </a:cubicBezTo>
                    <a:cubicBezTo>
                      <a:pt x="509" y="575"/>
                      <a:pt x="501" y="576"/>
                      <a:pt x="493" y="576"/>
                    </a:cubicBezTo>
                    <a:cubicBezTo>
                      <a:pt x="484" y="576"/>
                      <a:pt x="474" y="576"/>
                      <a:pt x="465" y="576"/>
                    </a:cubicBezTo>
                    <a:cubicBezTo>
                      <a:pt x="463" y="576"/>
                      <a:pt x="462" y="577"/>
                      <a:pt x="461" y="576"/>
                    </a:cubicBezTo>
                    <a:cubicBezTo>
                      <a:pt x="449" y="575"/>
                      <a:pt x="438" y="573"/>
                      <a:pt x="427" y="571"/>
                    </a:cubicBezTo>
                    <a:cubicBezTo>
                      <a:pt x="415" y="569"/>
                      <a:pt x="402" y="567"/>
                      <a:pt x="389" y="564"/>
                    </a:cubicBezTo>
                    <a:cubicBezTo>
                      <a:pt x="381" y="562"/>
                      <a:pt x="373" y="559"/>
                      <a:pt x="364" y="557"/>
                    </a:cubicBezTo>
                    <a:cubicBezTo>
                      <a:pt x="351" y="553"/>
                      <a:pt x="338" y="548"/>
                      <a:pt x="325" y="543"/>
                    </a:cubicBezTo>
                    <a:cubicBezTo>
                      <a:pt x="317" y="540"/>
                      <a:pt x="309" y="537"/>
                      <a:pt x="301" y="534"/>
                    </a:cubicBezTo>
                    <a:cubicBezTo>
                      <a:pt x="292" y="530"/>
                      <a:pt x="283" y="526"/>
                      <a:pt x="275" y="523"/>
                    </a:cubicBezTo>
                    <a:cubicBezTo>
                      <a:pt x="265" y="519"/>
                      <a:pt x="256" y="515"/>
                      <a:pt x="246" y="511"/>
                    </a:cubicBezTo>
                    <a:cubicBezTo>
                      <a:pt x="246" y="511"/>
                      <a:pt x="246" y="511"/>
                      <a:pt x="245" y="510"/>
                    </a:cubicBezTo>
                    <a:cubicBezTo>
                      <a:pt x="245" y="510"/>
                      <a:pt x="246" y="510"/>
                      <a:pt x="246" y="509"/>
                    </a:cubicBezTo>
                    <a:cubicBezTo>
                      <a:pt x="253" y="511"/>
                      <a:pt x="261" y="513"/>
                      <a:pt x="268" y="515"/>
                    </a:cubicBezTo>
                    <a:cubicBezTo>
                      <a:pt x="275" y="517"/>
                      <a:pt x="281" y="520"/>
                      <a:pt x="287" y="522"/>
                    </a:cubicBezTo>
                    <a:cubicBezTo>
                      <a:pt x="291" y="523"/>
                      <a:pt x="295" y="525"/>
                      <a:pt x="299" y="526"/>
                    </a:cubicBezTo>
                    <a:cubicBezTo>
                      <a:pt x="303" y="527"/>
                      <a:pt x="307" y="529"/>
                      <a:pt x="311" y="530"/>
                    </a:cubicBezTo>
                    <a:cubicBezTo>
                      <a:pt x="318" y="533"/>
                      <a:pt x="326" y="535"/>
                      <a:pt x="333" y="538"/>
                    </a:cubicBezTo>
                    <a:close/>
                    <a:moveTo>
                      <a:pt x="305" y="524"/>
                    </a:moveTo>
                    <a:cubicBezTo>
                      <a:pt x="305" y="524"/>
                      <a:pt x="305" y="524"/>
                      <a:pt x="305" y="524"/>
                    </a:cubicBezTo>
                    <a:cubicBezTo>
                      <a:pt x="305" y="524"/>
                      <a:pt x="305" y="524"/>
                      <a:pt x="305" y="524"/>
                    </a:cubicBezTo>
                    <a:close/>
                    <a:moveTo>
                      <a:pt x="266" y="507"/>
                    </a:moveTo>
                    <a:cubicBezTo>
                      <a:pt x="278" y="510"/>
                      <a:pt x="297" y="519"/>
                      <a:pt x="300" y="522"/>
                    </a:cubicBezTo>
                    <a:cubicBezTo>
                      <a:pt x="289" y="519"/>
                      <a:pt x="279" y="515"/>
                      <a:pt x="269" y="512"/>
                    </a:cubicBezTo>
                    <a:cubicBezTo>
                      <a:pt x="261" y="509"/>
                      <a:pt x="252" y="508"/>
                      <a:pt x="244" y="506"/>
                    </a:cubicBezTo>
                    <a:cubicBezTo>
                      <a:pt x="239" y="505"/>
                      <a:pt x="234" y="503"/>
                      <a:pt x="229" y="502"/>
                    </a:cubicBezTo>
                    <a:cubicBezTo>
                      <a:pt x="238" y="501"/>
                      <a:pt x="251" y="502"/>
                      <a:pt x="266" y="507"/>
                    </a:cubicBezTo>
                    <a:close/>
                    <a:moveTo>
                      <a:pt x="230" y="540"/>
                    </a:moveTo>
                    <a:cubicBezTo>
                      <a:pt x="230" y="541"/>
                      <a:pt x="230" y="542"/>
                      <a:pt x="229" y="543"/>
                    </a:cubicBezTo>
                    <a:cubicBezTo>
                      <a:pt x="228" y="546"/>
                      <a:pt x="227" y="549"/>
                      <a:pt x="225" y="552"/>
                    </a:cubicBezTo>
                    <a:cubicBezTo>
                      <a:pt x="222" y="560"/>
                      <a:pt x="218" y="569"/>
                      <a:pt x="215" y="578"/>
                    </a:cubicBezTo>
                    <a:cubicBezTo>
                      <a:pt x="212" y="589"/>
                      <a:pt x="210" y="601"/>
                      <a:pt x="207" y="613"/>
                    </a:cubicBezTo>
                    <a:cubicBezTo>
                      <a:pt x="207" y="613"/>
                      <a:pt x="207" y="613"/>
                      <a:pt x="207" y="613"/>
                    </a:cubicBezTo>
                    <a:cubicBezTo>
                      <a:pt x="207" y="611"/>
                      <a:pt x="207" y="610"/>
                      <a:pt x="207" y="609"/>
                    </a:cubicBezTo>
                    <a:cubicBezTo>
                      <a:pt x="207" y="601"/>
                      <a:pt x="207" y="593"/>
                      <a:pt x="207" y="585"/>
                    </a:cubicBezTo>
                    <a:cubicBezTo>
                      <a:pt x="207" y="576"/>
                      <a:pt x="207" y="566"/>
                      <a:pt x="208" y="556"/>
                    </a:cubicBezTo>
                    <a:cubicBezTo>
                      <a:pt x="208" y="546"/>
                      <a:pt x="210" y="537"/>
                      <a:pt x="212" y="527"/>
                    </a:cubicBezTo>
                    <a:cubicBezTo>
                      <a:pt x="213" y="522"/>
                      <a:pt x="214" y="517"/>
                      <a:pt x="216" y="512"/>
                    </a:cubicBezTo>
                    <a:cubicBezTo>
                      <a:pt x="221" y="521"/>
                      <a:pt x="225" y="531"/>
                      <a:pt x="230" y="540"/>
                    </a:cubicBezTo>
                    <a:close/>
                    <a:moveTo>
                      <a:pt x="388" y="525"/>
                    </a:moveTo>
                    <a:cubicBezTo>
                      <a:pt x="388" y="524"/>
                      <a:pt x="387" y="524"/>
                      <a:pt x="387" y="524"/>
                    </a:cubicBezTo>
                    <a:cubicBezTo>
                      <a:pt x="387" y="524"/>
                      <a:pt x="387" y="524"/>
                      <a:pt x="387" y="524"/>
                    </a:cubicBezTo>
                    <a:cubicBezTo>
                      <a:pt x="387" y="524"/>
                      <a:pt x="386" y="524"/>
                      <a:pt x="386" y="524"/>
                    </a:cubicBezTo>
                    <a:cubicBezTo>
                      <a:pt x="386" y="524"/>
                      <a:pt x="385" y="524"/>
                      <a:pt x="384" y="524"/>
                    </a:cubicBezTo>
                    <a:cubicBezTo>
                      <a:pt x="379" y="523"/>
                      <a:pt x="374" y="522"/>
                      <a:pt x="369" y="520"/>
                    </a:cubicBezTo>
                    <a:cubicBezTo>
                      <a:pt x="365" y="520"/>
                      <a:pt x="361" y="518"/>
                      <a:pt x="358" y="517"/>
                    </a:cubicBezTo>
                    <a:cubicBezTo>
                      <a:pt x="348" y="515"/>
                      <a:pt x="338" y="512"/>
                      <a:pt x="328" y="509"/>
                    </a:cubicBezTo>
                    <a:cubicBezTo>
                      <a:pt x="321" y="507"/>
                      <a:pt x="314" y="504"/>
                      <a:pt x="307" y="501"/>
                    </a:cubicBezTo>
                    <a:cubicBezTo>
                      <a:pt x="300" y="498"/>
                      <a:pt x="293" y="495"/>
                      <a:pt x="286" y="492"/>
                    </a:cubicBezTo>
                    <a:cubicBezTo>
                      <a:pt x="277" y="488"/>
                      <a:pt x="267" y="483"/>
                      <a:pt x="258" y="478"/>
                    </a:cubicBezTo>
                    <a:cubicBezTo>
                      <a:pt x="246" y="472"/>
                      <a:pt x="234" y="467"/>
                      <a:pt x="222" y="461"/>
                    </a:cubicBezTo>
                    <a:cubicBezTo>
                      <a:pt x="221" y="460"/>
                      <a:pt x="220" y="459"/>
                      <a:pt x="218" y="458"/>
                    </a:cubicBezTo>
                    <a:cubicBezTo>
                      <a:pt x="221" y="459"/>
                      <a:pt x="223" y="459"/>
                      <a:pt x="226" y="460"/>
                    </a:cubicBezTo>
                    <a:cubicBezTo>
                      <a:pt x="232" y="463"/>
                      <a:pt x="239" y="465"/>
                      <a:pt x="245" y="468"/>
                    </a:cubicBezTo>
                    <a:cubicBezTo>
                      <a:pt x="252" y="471"/>
                      <a:pt x="258" y="475"/>
                      <a:pt x="265" y="478"/>
                    </a:cubicBezTo>
                    <a:cubicBezTo>
                      <a:pt x="275" y="482"/>
                      <a:pt x="286" y="486"/>
                      <a:pt x="296" y="491"/>
                    </a:cubicBezTo>
                    <a:cubicBezTo>
                      <a:pt x="299" y="492"/>
                      <a:pt x="303" y="494"/>
                      <a:pt x="306" y="495"/>
                    </a:cubicBezTo>
                    <a:cubicBezTo>
                      <a:pt x="312" y="497"/>
                      <a:pt x="318" y="498"/>
                      <a:pt x="323" y="500"/>
                    </a:cubicBezTo>
                    <a:cubicBezTo>
                      <a:pt x="332" y="503"/>
                      <a:pt x="340" y="507"/>
                      <a:pt x="349" y="511"/>
                    </a:cubicBezTo>
                    <a:cubicBezTo>
                      <a:pt x="357" y="513"/>
                      <a:pt x="364" y="516"/>
                      <a:pt x="372" y="519"/>
                    </a:cubicBezTo>
                    <a:cubicBezTo>
                      <a:pt x="377" y="520"/>
                      <a:pt x="382" y="522"/>
                      <a:pt x="386" y="524"/>
                    </a:cubicBezTo>
                    <a:cubicBezTo>
                      <a:pt x="386" y="524"/>
                      <a:pt x="387" y="524"/>
                      <a:pt x="387" y="524"/>
                    </a:cubicBezTo>
                    <a:cubicBezTo>
                      <a:pt x="387" y="524"/>
                      <a:pt x="387" y="524"/>
                      <a:pt x="387" y="524"/>
                    </a:cubicBezTo>
                    <a:cubicBezTo>
                      <a:pt x="387" y="524"/>
                      <a:pt x="388" y="524"/>
                      <a:pt x="388" y="524"/>
                    </a:cubicBezTo>
                    <a:cubicBezTo>
                      <a:pt x="388" y="524"/>
                      <a:pt x="388" y="524"/>
                      <a:pt x="388" y="525"/>
                    </a:cubicBezTo>
                    <a:close/>
                    <a:moveTo>
                      <a:pt x="563" y="524"/>
                    </a:moveTo>
                    <a:cubicBezTo>
                      <a:pt x="562" y="524"/>
                      <a:pt x="562" y="524"/>
                      <a:pt x="561" y="524"/>
                    </a:cubicBezTo>
                    <a:cubicBezTo>
                      <a:pt x="556" y="525"/>
                      <a:pt x="551" y="525"/>
                      <a:pt x="546" y="526"/>
                    </a:cubicBezTo>
                    <a:cubicBezTo>
                      <a:pt x="537" y="526"/>
                      <a:pt x="528" y="527"/>
                      <a:pt x="519" y="528"/>
                    </a:cubicBezTo>
                    <a:cubicBezTo>
                      <a:pt x="508" y="528"/>
                      <a:pt x="497" y="529"/>
                      <a:pt x="487" y="530"/>
                    </a:cubicBezTo>
                    <a:cubicBezTo>
                      <a:pt x="482" y="531"/>
                      <a:pt x="477" y="531"/>
                      <a:pt x="473" y="532"/>
                    </a:cubicBezTo>
                    <a:cubicBezTo>
                      <a:pt x="468" y="532"/>
                      <a:pt x="463" y="532"/>
                      <a:pt x="458" y="532"/>
                    </a:cubicBezTo>
                    <a:cubicBezTo>
                      <a:pt x="452" y="532"/>
                      <a:pt x="446" y="532"/>
                      <a:pt x="440" y="531"/>
                    </a:cubicBezTo>
                    <a:cubicBezTo>
                      <a:pt x="430" y="530"/>
                      <a:pt x="421" y="528"/>
                      <a:pt x="411" y="527"/>
                    </a:cubicBezTo>
                    <a:cubicBezTo>
                      <a:pt x="408" y="526"/>
                      <a:pt x="405" y="526"/>
                      <a:pt x="401" y="525"/>
                    </a:cubicBezTo>
                    <a:cubicBezTo>
                      <a:pt x="395" y="523"/>
                      <a:pt x="389" y="521"/>
                      <a:pt x="383" y="519"/>
                    </a:cubicBezTo>
                    <a:cubicBezTo>
                      <a:pt x="378" y="517"/>
                      <a:pt x="374" y="515"/>
                      <a:pt x="369" y="513"/>
                    </a:cubicBezTo>
                    <a:cubicBezTo>
                      <a:pt x="371" y="513"/>
                      <a:pt x="373" y="514"/>
                      <a:pt x="375" y="514"/>
                    </a:cubicBezTo>
                    <a:cubicBezTo>
                      <a:pt x="384" y="516"/>
                      <a:pt x="394" y="519"/>
                      <a:pt x="403" y="520"/>
                    </a:cubicBezTo>
                    <a:cubicBezTo>
                      <a:pt x="423" y="523"/>
                      <a:pt x="443" y="520"/>
                      <a:pt x="462" y="523"/>
                    </a:cubicBezTo>
                    <a:cubicBezTo>
                      <a:pt x="466" y="523"/>
                      <a:pt x="471" y="523"/>
                      <a:pt x="475" y="524"/>
                    </a:cubicBezTo>
                    <a:cubicBezTo>
                      <a:pt x="483" y="525"/>
                      <a:pt x="493" y="526"/>
                      <a:pt x="502" y="525"/>
                    </a:cubicBezTo>
                    <a:cubicBezTo>
                      <a:pt x="512" y="524"/>
                      <a:pt x="522" y="523"/>
                      <a:pt x="533" y="524"/>
                    </a:cubicBezTo>
                    <a:cubicBezTo>
                      <a:pt x="539" y="524"/>
                      <a:pt x="546" y="523"/>
                      <a:pt x="553" y="523"/>
                    </a:cubicBezTo>
                    <a:cubicBezTo>
                      <a:pt x="556" y="523"/>
                      <a:pt x="559" y="523"/>
                      <a:pt x="563" y="523"/>
                    </a:cubicBezTo>
                    <a:cubicBezTo>
                      <a:pt x="563" y="523"/>
                      <a:pt x="563" y="524"/>
                      <a:pt x="563" y="524"/>
                    </a:cubicBezTo>
                    <a:close/>
                    <a:moveTo>
                      <a:pt x="580" y="518"/>
                    </a:moveTo>
                    <a:cubicBezTo>
                      <a:pt x="575" y="519"/>
                      <a:pt x="569" y="519"/>
                      <a:pt x="563" y="519"/>
                    </a:cubicBezTo>
                    <a:cubicBezTo>
                      <a:pt x="557" y="520"/>
                      <a:pt x="551" y="519"/>
                      <a:pt x="545" y="519"/>
                    </a:cubicBezTo>
                    <a:cubicBezTo>
                      <a:pt x="541" y="520"/>
                      <a:pt x="536" y="520"/>
                      <a:pt x="532" y="520"/>
                    </a:cubicBezTo>
                    <a:cubicBezTo>
                      <a:pt x="524" y="520"/>
                      <a:pt x="517" y="520"/>
                      <a:pt x="509" y="521"/>
                    </a:cubicBezTo>
                    <a:cubicBezTo>
                      <a:pt x="504" y="521"/>
                      <a:pt x="498" y="522"/>
                      <a:pt x="492" y="521"/>
                    </a:cubicBezTo>
                    <a:cubicBezTo>
                      <a:pt x="483" y="521"/>
                      <a:pt x="475" y="520"/>
                      <a:pt x="466" y="519"/>
                    </a:cubicBezTo>
                    <a:cubicBezTo>
                      <a:pt x="460" y="518"/>
                      <a:pt x="454" y="517"/>
                      <a:pt x="448" y="517"/>
                    </a:cubicBezTo>
                    <a:cubicBezTo>
                      <a:pt x="437" y="517"/>
                      <a:pt x="426" y="517"/>
                      <a:pt x="415" y="517"/>
                    </a:cubicBezTo>
                    <a:cubicBezTo>
                      <a:pt x="405" y="517"/>
                      <a:pt x="395" y="515"/>
                      <a:pt x="386" y="513"/>
                    </a:cubicBezTo>
                    <a:cubicBezTo>
                      <a:pt x="378" y="511"/>
                      <a:pt x="370" y="509"/>
                      <a:pt x="361" y="507"/>
                    </a:cubicBezTo>
                    <a:cubicBezTo>
                      <a:pt x="356" y="506"/>
                      <a:pt x="351" y="504"/>
                      <a:pt x="346" y="502"/>
                    </a:cubicBezTo>
                    <a:cubicBezTo>
                      <a:pt x="337" y="499"/>
                      <a:pt x="329" y="495"/>
                      <a:pt x="321" y="493"/>
                    </a:cubicBezTo>
                    <a:cubicBezTo>
                      <a:pt x="311" y="490"/>
                      <a:pt x="303" y="485"/>
                      <a:pt x="294" y="481"/>
                    </a:cubicBezTo>
                    <a:cubicBezTo>
                      <a:pt x="288" y="478"/>
                      <a:pt x="282" y="476"/>
                      <a:pt x="277" y="473"/>
                    </a:cubicBezTo>
                    <a:cubicBezTo>
                      <a:pt x="274" y="472"/>
                      <a:pt x="272" y="471"/>
                      <a:pt x="269" y="470"/>
                    </a:cubicBezTo>
                    <a:cubicBezTo>
                      <a:pt x="272" y="470"/>
                      <a:pt x="275" y="470"/>
                      <a:pt x="278" y="471"/>
                    </a:cubicBezTo>
                    <a:cubicBezTo>
                      <a:pt x="284" y="473"/>
                      <a:pt x="290" y="476"/>
                      <a:pt x="296" y="478"/>
                    </a:cubicBezTo>
                    <a:cubicBezTo>
                      <a:pt x="305" y="482"/>
                      <a:pt x="314" y="486"/>
                      <a:pt x="323" y="487"/>
                    </a:cubicBezTo>
                    <a:cubicBezTo>
                      <a:pt x="326" y="487"/>
                      <a:pt x="329" y="488"/>
                      <a:pt x="332" y="489"/>
                    </a:cubicBezTo>
                    <a:cubicBezTo>
                      <a:pt x="338" y="490"/>
                      <a:pt x="344" y="492"/>
                      <a:pt x="350" y="494"/>
                    </a:cubicBezTo>
                    <a:cubicBezTo>
                      <a:pt x="361" y="497"/>
                      <a:pt x="371" y="501"/>
                      <a:pt x="383" y="503"/>
                    </a:cubicBezTo>
                    <a:cubicBezTo>
                      <a:pt x="390" y="504"/>
                      <a:pt x="397" y="506"/>
                      <a:pt x="405" y="507"/>
                    </a:cubicBezTo>
                    <a:cubicBezTo>
                      <a:pt x="412" y="509"/>
                      <a:pt x="420" y="511"/>
                      <a:pt x="427" y="512"/>
                    </a:cubicBezTo>
                    <a:cubicBezTo>
                      <a:pt x="429" y="512"/>
                      <a:pt x="431" y="513"/>
                      <a:pt x="434" y="513"/>
                    </a:cubicBezTo>
                    <a:cubicBezTo>
                      <a:pt x="440" y="513"/>
                      <a:pt x="446" y="514"/>
                      <a:pt x="452" y="514"/>
                    </a:cubicBezTo>
                    <a:cubicBezTo>
                      <a:pt x="458" y="515"/>
                      <a:pt x="465" y="515"/>
                      <a:pt x="471" y="516"/>
                    </a:cubicBezTo>
                    <a:cubicBezTo>
                      <a:pt x="477" y="516"/>
                      <a:pt x="483" y="516"/>
                      <a:pt x="488" y="517"/>
                    </a:cubicBezTo>
                    <a:cubicBezTo>
                      <a:pt x="493" y="517"/>
                      <a:pt x="498" y="517"/>
                      <a:pt x="503" y="517"/>
                    </a:cubicBezTo>
                    <a:cubicBezTo>
                      <a:pt x="514" y="517"/>
                      <a:pt x="526" y="517"/>
                      <a:pt x="538" y="516"/>
                    </a:cubicBezTo>
                    <a:cubicBezTo>
                      <a:pt x="544" y="516"/>
                      <a:pt x="551" y="516"/>
                      <a:pt x="558" y="516"/>
                    </a:cubicBezTo>
                    <a:cubicBezTo>
                      <a:pt x="565" y="516"/>
                      <a:pt x="573" y="517"/>
                      <a:pt x="580" y="517"/>
                    </a:cubicBezTo>
                    <a:cubicBezTo>
                      <a:pt x="580" y="517"/>
                      <a:pt x="580" y="518"/>
                      <a:pt x="580" y="518"/>
                    </a:cubicBezTo>
                    <a:close/>
                    <a:moveTo>
                      <a:pt x="574" y="512"/>
                    </a:moveTo>
                    <a:cubicBezTo>
                      <a:pt x="574" y="512"/>
                      <a:pt x="574" y="513"/>
                      <a:pt x="575" y="513"/>
                    </a:cubicBezTo>
                    <a:cubicBezTo>
                      <a:pt x="575" y="513"/>
                      <a:pt x="575" y="513"/>
                      <a:pt x="575" y="513"/>
                    </a:cubicBezTo>
                    <a:cubicBezTo>
                      <a:pt x="574" y="513"/>
                      <a:pt x="574" y="513"/>
                      <a:pt x="574" y="513"/>
                    </a:cubicBezTo>
                    <a:cubicBezTo>
                      <a:pt x="574" y="513"/>
                      <a:pt x="574" y="512"/>
                      <a:pt x="574" y="512"/>
                    </a:cubicBezTo>
                    <a:close/>
                    <a:moveTo>
                      <a:pt x="509" y="503"/>
                    </a:moveTo>
                    <a:cubicBezTo>
                      <a:pt x="513" y="504"/>
                      <a:pt x="518" y="504"/>
                      <a:pt x="523" y="504"/>
                    </a:cubicBezTo>
                    <a:cubicBezTo>
                      <a:pt x="531" y="505"/>
                      <a:pt x="540" y="506"/>
                      <a:pt x="548" y="507"/>
                    </a:cubicBezTo>
                    <a:cubicBezTo>
                      <a:pt x="555" y="508"/>
                      <a:pt x="563" y="510"/>
                      <a:pt x="570" y="511"/>
                    </a:cubicBezTo>
                    <a:cubicBezTo>
                      <a:pt x="570" y="512"/>
                      <a:pt x="570" y="512"/>
                      <a:pt x="570" y="512"/>
                    </a:cubicBezTo>
                    <a:cubicBezTo>
                      <a:pt x="569" y="512"/>
                      <a:pt x="567" y="512"/>
                      <a:pt x="565" y="512"/>
                    </a:cubicBezTo>
                    <a:cubicBezTo>
                      <a:pt x="559" y="512"/>
                      <a:pt x="554" y="512"/>
                      <a:pt x="548" y="512"/>
                    </a:cubicBezTo>
                    <a:cubicBezTo>
                      <a:pt x="542" y="513"/>
                      <a:pt x="536" y="513"/>
                      <a:pt x="529" y="513"/>
                    </a:cubicBezTo>
                    <a:cubicBezTo>
                      <a:pt x="524" y="513"/>
                      <a:pt x="519" y="512"/>
                      <a:pt x="514" y="513"/>
                    </a:cubicBezTo>
                    <a:cubicBezTo>
                      <a:pt x="501" y="514"/>
                      <a:pt x="488" y="513"/>
                      <a:pt x="476" y="512"/>
                    </a:cubicBezTo>
                    <a:cubicBezTo>
                      <a:pt x="466" y="512"/>
                      <a:pt x="457" y="511"/>
                      <a:pt x="447" y="510"/>
                    </a:cubicBezTo>
                    <a:cubicBezTo>
                      <a:pt x="441" y="509"/>
                      <a:pt x="435" y="510"/>
                      <a:pt x="429" y="509"/>
                    </a:cubicBezTo>
                    <a:cubicBezTo>
                      <a:pt x="412" y="505"/>
                      <a:pt x="395" y="502"/>
                      <a:pt x="378" y="498"/>
                    </a:cubicBezTo>
                    <a:cubicBezTo>
                      <a:pt x="375" y="497"/>
                      <a:pt x="371" y="497"/>
                      <a:pt x="368" y="496"/>
                    </a:cubicBezTo>
                    <a:cubicBezTo>
                      <a:pt x="368" y="496"/>
                      <a:pt x="368" y="496"/>
                      <a:pt x="368" y="496"/>
                    </a:cubicBezTo>
                    <a:cubicBezTo>
                      <a:pt x="374" y="496"/>
                      <a:pt x="379" y="496"/>
                      <a:pt x="384" y="496"/>
                    </a:cubicBezTo>
                    <a:cubicBezTo>
                      <a:pt x="389" y="496"/>
                      <a:pt x="394" y="497"/>
                      <a:pt x="399" y="497"/>
                    </a:cubicBezTo>
                    <a:cubicBezTo>
                      <a:pt x="409" y="498"/>
                      <a:pt x="419" y="498"/>
                      <a:pt x="428" y="499"/>
                    </a:cubicBezTo>
                    <a:cubicBezTo>
                      <a:pt x="440" y="500"/>
                      <a:pt x="451" y="500"/>
                      <a:pt x="462" y="499"/>
                    </a:cubicBezTo>
                    <a:cubicBezTo>
                      <a:pt x="466" y="499"/>
                      <a:pt x="469" y="499"/>
                      <a:pt x="473" y="499"/>
                    </a:cubicBezTo>
                    <a:cubicBezTo>
                      <a:pt x="485" y="501"/>
                      <a:pt x="497" y="502"/>
                      <a:pt x="509" y="503"/>
                    </a:cubicBezTo>
                    <a:close/>
                    <a:moveTo>
                      <a:pt x="463" y="486"/>
                    </a:moveTo>
                    <a:cubicBezTo>
                      <a:pt x="468" y="487"/>
                      <a:pt x="473" y="488"/>
                      <a:pt x="478" y="488"/>
                    </a:cubicBezTo>
                    <a:cubicBezTo>
                      <a:pt x="474" y="489"/>
                      <a:pt x="469" y="489"/>
                      <a:pt x="465" y="489"/>
                    </a:cubicBezTo>
                    <a:cubicBezTo>
                      <a:pt x="461" y="489"/>
                      <a:pt x="457" y="489"/>
                      <a:pt x="453" y="489"/>
                    </a:cubicBezTo>
                    <a:cubicBezTo>
                      <a:pt x="445" y="488"/>
                      <a:pt x="438" y="486"/>
                      <a:pt x="431" y="485"/>
                    </a:cubicBezTo>
                    <a:cubicBezTo>
                      <a:pt x="414" y="484"/>
                      <a:pt x="397" y="482"/>
                      <a:pt x="380" y="477"/>
                    </a:cubicBezTo>
                    <a:cubicBezTo>
                      <a:pt x="374" y="476"/>
                      <a:pt x="368" y="474"/>
                      <a:pt x="361" y="473"/>
                    </a:cubicBezTo>
                    <a:cubicBezTo>
                      <a:pt x="349" y="469"/>
                      <a:pt x="336" y="466"/>
                      <a:pt x="323" y="462"/>
                    </a:cubicBezTo>
                    <a:cubicBezTo>
                      <a:pt x="317" y="461"/>
                      <a:pt x="311" y="458"/>
                      <a:pt x="305" y="456"/>
                    </a:cubicBezTo>
                    <a:cubicBezTo>
                      <a:pt x="290" y="452"/>
                      <a:pt x="276" y="445"/>
                      <a:pt x="262" y="437"/>
                    </a:cubicBezTo>
                    <a:cubicBezTo>
                      <a:pt x="262" y="437"/>
                      <a:pt x="262" y="436"/>
                      <a:pt x="262" y="436"/>
                    </a:cubicBezTo>
                    <a:cubicBezTo>
                      <a:pt x="263" y="437"/>
                      <a:pt x="264" y="437"/>
                      <a:pt x="266" y="437"/>
                    </a:cubicBezTo>
                    <a:cubicBezTo>
                      <a:pt x="276" y="442"/>
                      <a:pt x="286" y="446"/>
                      <a:pt x="296" y="450"/>
                    </a:cubicBezTo>
                    <a:cubicBezTo>
                      <a:pt x="305" y="453"/>
                      <a:pt x="314" y="455"/>
                      <a:pt x="323" y="458"/>
                    </a:cubicBezTo>
                    <a:cubicBezTo>
                      <a:pt x="331" y="460"/>
                      <a:pt x="339" y="462"/>
                      <a:pt x="347" y="464"/>
                    </a:cubicBezTo>
                    <a:cubicBezTo>
                      <a:pt x="360" y="467"/>
                      <a:pt x="374" y="471"/>
                      <a:pt x="388" y="473"/>
                    </a:cubicBezTo>
                    <a:cubicBezTo>
                      <a:pt x="400" y="475"/>
                      <a:pt x="412" y="476"/>
                      <a:pt x="424" y="478"/>
                    </a:cubicBezTo>
                    <a:cubicBezTo>
                      <a:pt x="429" y="479"/>
                      <a:pt x="435" y="480"/>
                      <a:pt x="441" y="481"/>
                    </a:cubicBezTo>
                    <a:cubicBezTo>
                      <a:pt x="449" y="482"/>
                      <a:pt x="456" y="484"/>
                      <a:pt x="463" y="486"/>
                    </a:cubicBezTo>
                    <a:close/>
                    <a:moveTo>
                      <a:pt x="446" y="477"/>
                    </a:moveTo>
                    <a:cubicBezTo>
                      <a:pt x="446" y="477"/>
                      <a:pt x="446" y="477"/>
                      <a:pt x="446" y="477"/>
                    </a:cubicBezTo>
                    <a:cubicBezTo>
                      <a:pt x="446" y="477"/>
                      <a:pt x="446" y="477"/>
                      <a:pt x="446" y="477"/>
                    </a:cubicBezTo>
                    <a:close/>
                    <a:moveTo>
                      <a:pt x="416" y="473"/>
                    </a:moveTo>
                    <a:cubicBezTo>
                      <a:pt x="413" y="472"/>
                      <a:pt x="411" y="472"/>
                      <a:pt x="408" y="472"/>
                    </a:cubicBezTo>
                    <a:cubicBezTo>
                      <a:pt x="394" y="469"/>
                      <a:pt x="381" y="467"/>
                      <a:pt x="367" y="464"/>
                    </a:cubicBezTo>
                    <a:cubicBezTo>
                      <a:pt x="351" y="461"/>
                      <a:pt x="335" y="457"/>
                      <a:pt x="320" y="452"/>
                    </a:cubicBezTo>
                    <a:cubicBezTo>
                      <a:pt x="309" y="449"/>
                      <a:pt x="299" y="445"/>
                      <a:pt x="289" y="442"/>
                    </a:cubicBezTo>
                    <a:cubicBezTo>
                      <a:pt x="280" y="439"/>
                      <a:pt x="270" y="435"/>
                      <a:pt x="261" y="431"/>
                    </a:cubicBezTo>
                    <a:cubicBezTo>
                      <a:pt x="254" y="429"/>
                      <a:pt x="248" y="425"/>
                      <a:pt x="242" y="421"/>
                    </a:cubicBezTo>
                    <a:cubicBezTo>
                      <a:pt x="237" y="418"/>
                      <a:pt x="232" y="414"/>
                      <a:pt x="227" y="411"/>
                    </a:cubicBezTo>
                    <a:cubicBezTo>
                      <a:pt x="222" y="407"/>
                      <a:pt x="217" y="404"/>
                      <a:pt x="212" y="400"/>
                    </a:cubicBezTo>
                    <a:cubicBezTo>
                      <a:pt x="205" y="394"/>
                      <a:pt x="198" y="388"/>
                      <a:pt x="191" y="383"/>
                    </a:cubicBezTo>
                    <a:cubicBezTo>
                      <a:pt x="188" y="381"/>
                      <a:pt x="185" y="378"/>
                      <a:pt x="183" y="376"/>
                    </a:cubicBezTo>
                    <a:cubicBezTo>
                      <a:pt x="183" y="376"/>
                      <a:pt x="184" y="376"/>
                      <a:pt x="184" y="376"/>
                    </a:cubicBezTo>
                    <a:cubicBezTo>
                      <a:pt x="196" y="383"/>
                      <a:pt x="208" y="391"/>
                      <a:pt x="220" y="398"/>
                    </a:cubicBezTo>
                    <a:cubicBezTo>
                      <a:pt x="224" y="401"/>
                      <a:pt x="228" y="403"/>
                      <a:pt x="232" y="405"/>
                    </a:cubicBezTo>
                    <a:cubicBezTo>
                      <a:pt x="239" y="409"/>
                      <a:pt x="246" y="412"/>
                      <a:pt x="253" y="415"/>
                    </a:cubicBezTo>
                    <a:cubicBezTo>
                      <a:pt x="260" y="419"/>
                      <a:pt x="268" y="423"/>
                      <a:pt x="275" y="427"/>
                    </a:cubicBezTo>
                    <a:cubicBezTo>
                      <a:pt x="284" y="430"/>
                      <a:pt x="292" y="434"/>
                      <a:pt x="300" y="438"/>
                    </a:cubicBezTo>
                    <a:cubicBezTo>
                      <a:pt x="307" y="441"/>
                      <a:pt x="315" y="444"/>
                      <a:pt x="322" y="447"/>
                    </a:cubicBezTo>
                    <a:cubicBezTo>
                      <a:pt x="332" y="450"/>
                      <a:pt x="342" y="453"/>
                      <a:pt x="353" y="456"/>
                    </a:cubicBezTo>
                    <a:cubicBezTo>
                      <a:pt x="360" y="459"/>
                      <a:pt x="368" y="462"/>
                      <a:pt x="376" y="462"/>
                    </a:cubicBezTo>
                    <a:cubicBezTo>
                      <a:pt x="378" y="462"/>
                      <a:pt x="380" y="463"/>
                      <a:pt x="381" y="463"/>
                    </a:cubicBezTo>
                    <a:cubicBezTo>
                      <a:pt x="387" y="465"/>
                      <a:pt x="393" y="466"/>
                      <a:pt x="398" y="468"/>
                    </a:cubicBezTo>
                    <a:cubicBezTo>
                      <a:pt x="404" y="469"/>
                      <a:pt x="410" y="471"/>
                      <a:pt x="416" y="472"/>
                    </a:cubicBezTo>
                    <a:cubicBezTo>
                      <a:pt x="416" y="472"/>
                      <a:pt x="416" y="472"/>
                      <a:pt x="416" y="473"/>
                    </a:cubicBezTo>
                    <a:close/>
                    <a:moveTo>
                      <a:pt x="257" y="435"/>
                    </a:moveTo>
                    <a:cubicBezTo>
                      <a:pt x="257" y="435"/>
                      <a:pt x="257" y="435"/>
                      <a:pt x="257" y="435"/>
                    </a:cubicBezTo>
                    <a:cubicBezTo>
                      <a:pt x="257" y="435"/>
                      <a:pt x="256" y="434"/>
                      <a:pt x="255" y="434"/>
                    </a:cubicBezTo>
                    <a:cubicBezTo>
                      <a:pt x="255" y="434"/>
                      <a:pt x="255" y="434"/>
                      <a:pt x="255" y="434"/>
                    </a:cubicBezTo>
                    <a:cubicBezTo>
                      <a:pt x="256" y="434"/>
                      <a:pt x="257" y="434"/>
                      <a:pt x="257" y="435"/>
                    </a:cubicBezTo>
                    <a:close/>
                    <a:moveTo>
                      <a:pt x="251" y="432"/>
                    </a:moveTo>
                    <a:cubicBezTo>
                      <a:pt x="251" y="432"/>
                      <a:pt x="251" y="432"/>
                      <a:pt x="251" y="432"/>
                    </a:cubicBezTo>
                    <a:cubicBezTo>
                      <a:pt x="249" y="431"/>
                      <a:pt x="246" y="429"/>
                      <a:pt x="243" y="428"/>
                    </a:cubicBezTo>
                    <a:cubicBezTo>
                      <a:pt x="243" y="427"/>
                      <a:pt x="244" y="427"/>
                      <a:pt x="244" y="427"/>
                    </a:cubicBezTo>
                    <a:cubicBezTo>
                      <a:pt x="246" y="429"/>
                      <a:pt x="249" y="430"/>
                      <a:pt x="251" y="432"/>
                    </a:cubicBezTo>
                    <a:close/>
                    <a:moveTo>
                      <a:pt x="240" y="425"/>
                    </a:moveTo>
                    <a:cubicBezTo>
                      <a:pt x="240" y="425"/>
                      <a:pt x="240" y="425"/>
                      <a:pt x="240" y="425"/>
                    </a:cubicBezTo>
                    <a:cubicBezTo>
                      <a:pt x="240" y="425"/>
                      <a:pt x="240" y="425"/>
                      <a:pt x="240" y="425"/>
                    </a:cubicBezTo>
                    <a:close/>
                    <a:moveTo>
                      <a:pt x="234" y="421"/>
                    </a:moveTo>
                    <a:cubicBezTo>
                      <a:pt x="234" y="421"/>
                      <a:pt x="234" y="421"/>
                      <a:pt x="234" y="421"/>
                    </a:cubicBezTo>
                    <a:cubicBezTo>
                      <a:pt x="234" y="421"/>
                      <a:pt x="234" y="421"/>
                      <a:pt x="234" y="421"/>
                    </a:cubicBezTo>
                    <a:cubicBezTo>
                      <a:pt x="234" y="421"/>
                      <a:pt x="234" y="421"/>
                      <a:pt x="234" y="421"/>
                    </a:cubicBezTo>
                    <a:close/>
                    <a:moveTo>
                      <a:pt x="230" y="417"/>
                    </a:moveTo>
                    <a:cubicBezTo>
                      <a:pt x="229" y="417"/>
                      <a:pt x="229" y="418"/>
                      <a:pt x="229" y="418"/>
                    </a:cubicBezTo>
                    <a:cubicBezTo>
                      <a:pt x="227" y="417"/>
                      <a:pt x="225" y="415"/>
                      <a:pt x="223" y="414"/>
                    </a:cubicBezTo>
                    <a:cubicBezTo>
                      <a:pt x="223" y="413"/>
                      <a:pt x="223" y="413"/>
                      <a:pt x="223" y="413"/>
                    </a:cubicBezTo>
                    <a:cubicBezTo>
                      <a:pt x="221" y="412"/>
                      <a:pt x="220" y="411"/>
                      <a:pt x="218" y="410"/>
                    </a:cubicBezTo>
                    <a:cubicBezTo>
                      <a:pt x="218" y="410"/>
                      <a:pt x="218" y="410"/>
                      <a:pt x="218" y="410"/>
                    </a:cubicBezTo>
                    <a:cubicBezTo>
                      <a:pt x="216" y="408"/>
                      <a:pt x="214" y="407"/>
                      <a:pt x="212" y="406"/>
                    </a:cubicBezTo>
                    <a:cubicBezTo>
                      <a:pt x="212" y="406"/>
                      <a:pt x="213" y="405"/>
                      <a:pt x="213" y="405"/>
                    </a:cubicBezTo>
                    <a:cubicBezTo>
                      <a:pt x="214" y="407"/>
                      <a:pt x="216" y="408"/>
                      <a:pt x="218" y="410"/>
                    </a:cubicBezTo>
                    <a:cubicBezTo>
                      <a:pt x="218" y="410"/>
                      <a:pt x="218" y="410"/>
                      <a:pt x="218" y="410"/>
                    </a:cubicBezTo>
                    <a:cubicBezTo>
                      <a:pt x="220" y="411"/>
                      <a:pt x="221" y="412"/>
                      <a:pt x="223" y="413"/>
                    </a:cubicBezTo>
                    <a:cubicBezTo>
                      <a:pt x="223" y="413"/>
                      <a:pt x="223" y="413"/>
                      <a:pt x="223" y="414"/>
                    </a:cubicBezTo>
                    <a:cubicBezTo>
                      <a:pt x="225" y="415"/>
                      <a:pt x="227" y="416"/>
                      <a:pt x="230" y="417"/>
                    </a:cubicBezTo>
                    <a:close/>
                    <a:moveTo>
                      <a:pt x="191" y="391"/>
                    </a:moveTo>
                    <a:cubicBezTo>
                      <a:pt x="202" y="400"/>
                      <a:pt x="212" y="410"/>
                      <a:pt x="224" y="418"/>
                    </a:cubicBezTo>
                    <a:cubicBezTo>
                      <a:pt x="231" y="423"/>
                      <a:pt x="238" y="428"/>
                      <a:pt x="245" y="432"/>
                    </a:cubicBezTo>
                    <a:cubicBezTo>
                      <a:pt x="252" y="436"/>
                      <a:pt x="259" y="439"/>
                      <a:pt x="266" y="443"/>
                    </a:cubicBezTo>
                    <a:cubicBezTo>
                      <a:pt x="274" y="447"/>
                      <a:pt x="282" y="451"/>
                      <a:pt x="291" y="455"/>
                    </a:cubicBezTo>
                    <a:cubicBezTo>
                      <a:pt x="300" y="459"/>
                      <a:pt x="308" y="461"/>
                      <a:pt x="317" y="464"/>
                    </a:cubicBezTo>
                    <a:cubicBezTo>
                      <a:pt x="321" y="465"/>
                      <a:pt x="324" y="466"/>
                      <a:pt x="328" y="467"/>
                    </a:cubicBezTo>
                    <a:cubicBezTo>
                      <a:pt x="332" y="469"/>
                      <a:pt x="336" y="470"/>
                      <a:pt x="340" y="471"/>
                    </a:cubicBezTo>
                    <a:cubicBezTo>
                      <a:pt x="346" y="473"/>
                      <a:pt x="351" y="474"/>
                      <a:pt x="356" y="475"/>
                    </a:cubicBezTo>
                    <a:cubicBezTo>
                      <a:pt x="363" y="477"/>
                      <a:pt x="369" y="479"/>
                      <a:pt x="376" y="480"/>
                    </a:cubicBezTo>
                    <a:cubicBezTo>
                      <a:pt x="381" y="482"/>
                      <a:pt x="387" y="483"/>
                      <a:pt x="393" y="484"/>
                    </a:cubicBezTo>
                    <a:cubicBezTo>
                      <a:pt x="399" y="485"/>
                      <a:pt x="405" y="486"/>
                      <a:pt x="411" y="487"/>
                    </a:cubicBezTo>
                    <a:cubicBezTo>
                      <a:pt x="422" y="488"/>
                      <a:pt x="433" y="488"/>
                      <a:pt x="444" y="491"/>
                    </a:cubicBezTo>
                    <a:cubicBezTo>
                      <a:pt x="444" y="491"/>
                      <a:pt x="444" y="491"/>
                      <a:pt x="444" y="491"/>
                    </a:cubicBezTo>
                    <a:cubicBezTo>
                      <a:pt x="444" y="491"/>
                      <a:pt x="444" y="491"/>
                      <a:pt x="445" y="491"/>
                    </a:cubicBezTo>
                    <a:cubicBezTo>
                      <a:pt x="446" y="491"/>
                      <a:pt x="447" y="491"/>
                      <a:pt x="449" y="491"/>
                    </a:cubicBezTo>
                    <a:cubicBezTo>
                      <a:pt x="449" y="492"/>
                      <a:pt x="449" y="492"/>
                      <a:pt x="449" y="492"/>
                    </a:cubicBezTo>
                    <a:cubicBezTo>
                      <a:pt x="447" y="492"/>
                      <a:pt x="446" y="492"/>
                      <a:pt x="445" y="491"/>
                    </a:cubicBezTo>
                    <a:cubicBezTo>
                      <a:pt x="444" y="491"/>
                      <a:pt x="444" y="491"/>
                      <a:pt x="444" y="491"/>
                    </a:cubicBezTo>
                    <a:cubicBezTo>
                      <a:pt x="444" y="491"/>
                      <a:pt x="444" y="491"/>
                      <a:pt x="444" y="491"/>
                    </a:cubicBezTo>
                    <a:cubicBezTo>
                      <a:pt x="443" y="491"/>
                      <a:pt x="442" y="492"/>
                      <a:pt x="441" y="492"/>
                    </a:cubicBezTo>
                    <a:cubicBezTo>
                      <a:pt x="434" y="491"/>
                      <a:pt x="428" y="490"/>
                      <a:pt x="422" y="489"/>
                    </a:cubicBezTo>
                    <a:cubicBezTo>
                      <a:pt x="410" y="488"/>
                      <a:pt x="398" y="487"/>
                      <a:pt x="386" y="486"/>
                    </a:cubicBezTo>
                    <a:cubicBezTo>
                      <a:pt x="376" y="485"/>
                      <a:pt x="367" y="482"/>
                      <a:pt x="357" y="479"/>
                    </a:cubicBezTo>
                    <a:cubicBezTo>
                      <a:pt x="357" y="479"/>
                      <a:pt x="357" y="479"/>
                      <a:pt x="356" y="479"/>
                    </a:cubicBezTo>
                    <a:cubicBezTo>
                      <a:pt x="353" y="478"/>
                      <a:pt x="349" y="477"/>
                      <a:pt x="345" y="476"/>
                    </a:cubicBezTo>
                    <a:cubicBezTo>
                      <a:pt x="337" y="473"/>
                      <a:pt x="329" y="472"/>
                      <a:pt x="322" y="469"/>
                    </a:cubicBezTo>
                    <a:cubicBezTo>
                      <a:pt x="307" y="464"/>
                      <a:pt x="293" y="459"/>
                      <a:pt x="279" y="454"/>
                    </a:cubicBezTo>
                    <a:cubicBezTo>
                      <a:pt x="271" y="452"/>
                      <a:pt x="264" y="449"/>
                      <a:pt x="257" y="445"/>
                    </a:cubicBezTo>
                    <a:cubicBezTo>
                      <a:pt x="254" y="443"/>
                      <a:pt x="250" y="441"/>
                      <a:pt x="247" y="440"/>
                    </a:cubicBezTo>
                    <a:cubicBezTo>
                      <a:pt x="239" y="437"/>
                      <a:pt x="232" y="433"/>
                      <a:pt x="225" y="428"/>
                    </a:cubicBezTo>
                    <a:cubicBezTo>
                      <a:pt x="221" y="424"/>
                      <a:pt x="217" y="420"/>
                      <a:pt x="212" y="416"/>
                    </a:cubicBezTo>
                    <a:cubicBezTo>
                      <a:pt x="208" y="412"/>
                      <a:pt x="203" y="409"/>
                      <a:pt x="199" y="405"/>
                    </a:cubicBezTo>
                    <a:cubicBezTo>
                      <a:pt x="194" y="400"/>
                      <a:pt x="191" y="394"/>
                      <a:pt x="187" y="388"/>
                    </a:cubicBezTo>
                    <a:cubicBezTo>
                      <a:pt x="188" y="389"/>
                      <a:pt x="190" y="390"/>
                      <a:pt x="191" y="391"/>
                    </a:cubicBezTo>
                    <a:close/>
                    <a:moveTo>
                      <a:pt x="481" y="488"/>
                    </a:moveTo>
                    <a:cubicBezTo>
                      <a:pt x="481" y="488"/>
                      <a:pt x="481" y="488"/>
                      <a:pt x="481" y="488"/>
                    </a:cubicBezTo>
                    <a:cubicBezTo>
                      <a:pt x="482" y="488"/>
                      <a:pt x="483" y="488"/>
                      <a:pt x="484" y="488"/>
                    </a:cubicBezTo>
                    <a:cubicBezTo>
                      <a:pt x="484" y="488"/>
                      <a:pt x="485" y="488"/>
                      <a:pt x="486" y="488"/>
                    </a:cubicBezTo>
                    <a:cubicBezTo>
                      <a:pt x="487" y="488"/>
                      <a:pt x="487" y="488"/>
                      <a:pt x="488" y="488"/>
                    </a:cubicBezTo>
                    <a:cubicBezTo>
                      <a:pt x="488" y="488"/>
                      <a:pt x="488" y="488"/>
                      <a:pt x="488" y="488"/>
                    </a:cubicBezTo>
                    <a:cubicBezTo>
                      <a:pt x="488" y="488"/>
                      <a:pt x="488" y="488"/>
                      <a:pt x="488" y="488"/>
                    </a:cubicBezTo>
                    <a:cubicBezTo>
                      <a:pt x="487" y="488"/>
                      <a:pt x="487" y="488"/>
                      <a:pt x="486" y="488"/>
                    </a:cubicBezTo>
                    <a:cubicBezTo>
                      <a:pt x="485" y="488"/>
                      <a:pt x="484" y="488"/>
                      <a:pt x="484" y="488"/>
                    </a:cubicBezTo>
                    <a:cubicBezTo>
                      <a:pt x="483" y="488"/>
                      <a:pt x="482" y="488"/>
                      <a:pt x="481" y="488"/>
                    </a:cubicBezTo>
                    <a:cubicBezTo>
                      <a:pt x="481" y="488"/>
                      <a:pt x="481" y="488"/>
                      <a:pt x="481" y="488"/>
                    </a:cubicBezTo>
                    <a:close/>
                    <a:moveTo>
                      <a:pt x="505" y="492"/>
                    </a:moveTo>
                    <a:cubicBezTo>
                      <a:pt x="500" y="492"/>
                      <a:pt x="495" y="492"/>
                      <a:pt x="490" y="492"/>
                    </a:cubicBezTo>
                    <a:cubicBezTo>
                      <a:pt x="490" y="492"/>
                      <a:pt x="490" y="491"/>
                      <a:pt x="490" y="491"/>
                    </a:cubicBezTo>
                    <a:cubicBezTo>
                      <a:pt x="495" y="491"/>
                      <a:pt x="500" y="491"/>
                      <a:pt x="505" y="491"/>
                    </a:cubicBezTo>
                    <a:cubicBezTo>
                      <a:pt x="505" y="491"/>
                      <a:pt x="505" y="491"/>
                      <a:pt x="505" y="492"/>
                    </a:cubicBezTo>
                    <a:close/>
                    <a:moveTo>
                      <a:pt x="519" y="488"/>
                    </a:moveTo>
                    <a:cubicBezTo>
                      <a:pt x="512" y="488"/>
                      <a:pt x="505" y="488"/>
                      <a:pt x="499" y="487"/>
                    </a:cubicBezTo>
                    <a:cubicBezTo>
                      <a:pt x="499" y="487"/>
                      <a:pt x="499" y="486"/>
                      <a:pt x="499" y="486"/>
                    </a:cubicBezTo>
                    <a:cubicBezTo>
                      <a:pt x="506" y="486"/>
                      <a:pt x="512" y="486"/>
                      <a:pt x="519" y="487"/>
                    </a:cubicBezTo>
                    <a:cubicBezTo>
                      <a:pt x="519" y="488"/>
                      <a:pt x="519" y="488"/>
                      <a:pt x="519" y="488"/>
                    </a:cubicBezTo>
                    <a:close/>
                    <a:moveTo>
                      <a:pt x="522" y="488"/>
                    </a:moveTo>
                    <a:cubicBezTo>
                      <a:pt x="522" y="488"/>
                      <a:pt x="522" y="488"/>
                      <a:pt x="522" y="488"/>
                    </a:cubicBezTo>
                    <a:cubicBezTo>
                      <a:pt x="523" y="488"/>
                      <a:pt x="523" y="488"/>
                      <a:pt x="524" y="488"/>
                    </a:cubicBezTo>
                    <a:cubicBezTo>
                      <a:pt x="524" y="488"/>
                      <a:pt x="524" y="488"/>
                      <a:pt x="524" y="488"/>
                    </a:cubicBezTo>
                    <a:cubicBezTo>
                      <a:pt x="523" y="488"/>
                      <a:pt x="523" y="488"/>
                      <a:pt x="522" y="488"/>
                    </a:cubicBezTo>
                    <a:close/>
                    <a:moveTo>
                      <a:pt x="533" y="488"/>
                    </a:moveTo>
                    <a:cubicBezTo>
                      <a:pt x="533" y="488"/>
                      <a:pt x="532" y="488"/>
                      <a:pt x="532" y="488"/>
                    </a:cubicBezTo>
                    <a:cubicBezTo>
                      <a:pt x="533" y="488"/>
                      <a:pt x="533" y="488"/>
                      <a:pt x="534" y="488"/>
                    </a:cubicBezTo>
                    <a:cubicBezTo>
                      <a:pt x="534" y="488"/>
                      <a:pt x="534" y="488"/>
                      <a:pt x="534" y="488"/>
                    </a:cubicBezTo>
                    <a:cubicBezTo>
                      <a:pt x="533" y="488"/>
                      <a:pt x="533" y="488"/>
                      <a:pt x="533" y="488"/>
                    </a:cubicBezTo>
                    <a:close/>
                    <a:moveTo>
                      <a:pt x="556" y="489"/>
                    </a:moveTo>
                    <a:cubicBezTo>
                      <a:pt x="556" y="489"/>
                      <a:pt x="556" y="489"/>
                      <a:pt x="556" y="489"/>
                    </a:cubicBezTo>
                    <a:cubicBezTo>
                      <a:pt x="556" y="489"/>
                      <a:pt x="556" y="489"/>
                      <a:pt x="556" y="489"/>
                    </a:cubicBezTo>
                    <a:close/>
                    <a:moveTo>
                      <a:pt x="501" y="481"/>
                    </a:moveTo>
                    <a:cubicBezTo>
                      <a:pt x="501" y="481"/>
                      <a:pt x="501" y="481"/>
                      <a:pt x="501" y="481"/>
                    </a:cubicBezTo>
                    <a:cubicBezTo>
                      <a:pt x="501" y="481"/>
                      <a:pt x="501" y="481"/>
                      <a:pt x="501" y="481"/>
                    </a:cubicBezTo>
                    <a:cubicBezTo>
                      <a:pt x="510" y="480"/>
                      <a:pt x="518" y="479"/>
                      <a:pt x="527" y="481"/>
                    </a:cubicBezTo>
                    <a:cubicBezTo>
                      <a:pt x="531" y="481"/>
                      <a:pt x="534" y="482"/>
                      <a:pt x="538" y="482"/>
                    </a:cubicBezTo>
                    <a:cubicBezTo>
                      <a:pt x="543" y="483"/>
                      <a:pt x="549" y="484"/>
                      <a:pt x="554" y="485"/>
                    </a:cubicBezTo>
                    <a:cubicBezTo>
                      <a:pt x="554" y="485"/>
                      <a:pt x="554" y="485"/>
                      <a:pt x="554" y="485"/>
                    </a:cubicBezTo>
                    <a:cubicBezTo>
                      <a:pt x="554" y="485"/>
                      <a:pt x="554" y="485"/>
                      <a:pt x="555" y="485"/>
                    </a:cubicBezTo>
                    <a:cubicBezTo>
                      <a:pt x="554" y="485"/>
                      <a:pt x="554" y="485"/>
                      <a:pt x="554" y="485"/>
                    </a:cubicBezTo>
                    <a:cubicBezTo>
                      <a:pt x="554" y="485"/>
                      <a:pt x="554" y="485"/>
                      <a:pt x="554" y="485"/>
                    </a:cubicBezTo>
                    <a:cubicBezTo>
                      <a:pt x="553" y="485"/>
                      <a:pt x="551" y="485"/>
                      <a:pt x="550" y="485"/>
                    </a:cubicBezTo>
                    <a:cubicBezTo>
                      <a:pt x="546" y="484"/>
                      <a:pt x="541" y="484"/>
                      <a:pt x="537" y="483"/>
                    </a:cubicBezTo>
                    <a:cubicBezTo>
                      <a:pt x="527" y="483"/>
                      <a:pt x="516" y="482"/>
                      <a:pt x="505" y="481"/>
                    </a:cubicBezTo>
                    <a:cubicBezTo>
                      <a:pt x="504" y="481"/>
                      <a:pt x="503" y="481"/>
                      <a:pt x="501" y="481"/>
                    </a:cubicBezTo>
                    <a:cubicBezTo>
                      <a:pt x="501" y="481"/>
                      <a:pt x="501" y="481"/>
                      <a:pt x="501" y="481"/>
                    </a:cubicBezTo>
                    <a:cubicBezTo>
                      <a:pt x="501" y="481"/>
                      <a:pt x="501" y="481"/>
                      <a:pt x="501" y="481"/>
                    </a:cubicBezTo>
                    <a:cubicBezTo>
                      <a:pt x="497" y="482"/>
                      <a:pt x="493" y="483"/>
                      <a:pt x="489" y="483"/>
                    </a:cubicBezTo>
                    <a:cubicBezTo>
                      <a:pt x="479" y="484"/>
                      <a:pt x="468" y="482"/>
                      <a:pt x="458" y="480"/>
                    </a:cubicBezTo>
                    <a:cubicBezTo>
                      <a:pt x="455" y="480"/>
                      <a:pt x="452" y="479"/>
                      <a:pt x="450" y="479"/>
                    </a:cubicBezTo>
                    <a:cubicBezTo>
                      <a:pt x="454" y="478"/>
                      <a:pt x="458" y="479"/>
                      <a:pt x="461" y="479"/>
                    </a:cubicBezTo>
                    <a:cubicBezTo>
                      <a:pt x="470" y="480"/>
                      <a:pt x="478" y="481"/>
                      <a:pt x="487" y="481"/>
                    </a:cubicBezTo>
                    <a:cubicBezTo>
                      <a:pt x="491" y="481"/>
                      <a:pt x="496" y="481"/>
                      <a:pt x="501" y="481"/>
                    </a:cubicBezTo>
                    <a:close/>
                    <a:moveTo>
                      <a:pt x="179" y="368"/>
                    </a:moveTo>
                    <a:cubicBezTo>
                      <a:pt x="181" y="369"/>
                      <a:pt x="184" y="370"/>
                      <a:pt x="186" y="371"/>
                    </a:cubicBezTo>
                    <a:cubicBezTo>
                      <a:pt x="190" y="373"/>
                      <a:pt x="195" y="376"/>
                      <a:pt x="199" y="378"/>
                    </a:cubicBezTo>
                    <a:cubicBezTo>
                      <a:pt x="205" y="382"/>
                      <a:pt x="211" y="384"/>
                      <a:pt x="217" y="388"/>
                    </a:cubicBezTo>
                    <a:cubicBezTo>
                      <a:pt x="227" y="394"/>
                      <a:pt x="237" y="399"/>
                      <a:pt x="248" y="403"/>
                    </a:cubicBezTo>
                    <a:cubicBezTo>
                      <a:pt x="251" y="404"/>
                      <a:pt x="255" y="405"/>
                      <a:pt x="258" y="407"/>
                    </a:cubicBezTo>
                    <a:cubicBezTo>
                      <a:pt x="268" y="410"/>
                      <a:pt x="277" y="415"/>
                      <a:pt x="286" y="418"/>
                    </a:cubicBezTo>
                    <a:cubicBezTo>
                      <a:pt x="298" y="423"/>
                      <a:pt x="309" y="428"/>
                      <a:pt x="321" y="432"/>
                    </a:cubicBezTo>
                    <a:cubicBezTo>
                      <a:pt x="326" y="434"/>
                      <a:pt x="331" y="437"/>
                      <a:pt x="336" y="439"/>
                    </a:cubicBezTo>
                    <a:cubicBezTo>
                      <a:pt x="341" y="440"/>
                      <a:pt x="345" y="442"/>
                      <a:pt x="350" y="443"/>
                    </a:cubicBezTo>
                    <a:cubicBezTo>
                      <a:pt x="357" y="446"/>
                      <a:pt x="363" y="448"/>
                      <a:pt x="370" y="450"/>
                    </a:cubicBezTo>
                    <a:cubicBezTo>
                      <a:pt x="385" y="454"/>
                      <a:pt x="401" y="458"/>
                      <a:pt x="416" y="462"/>
                    </a:cubicBezTo>
                    <a:cubicBezTo>
                      <a:pt x="424" y="464"/>
                      <a:pt x="432" y="465"/>
                      <a:pt x="440" y="467"/>
                    </a:cubicBezTo>
                    <a:cubicBezTo>
                      <a:pt x="449" y="469"/>
                      <a:pt x="457" y="470"/>
                      <a:pt x="466" y="472"/>
                    </a:cubicBezTo>
                    <a:cubicBezTo>
                      <a:pt x="472" y="473"/>
                      <a:pt x="477" y="474"/>
                      <a:pt x="483" y="475"/>
                    </a:cubicBezTo>
                    <a:cubicBezTo>
                      <a:pt x="487" y="476"/>
                      <a:pt x="490" y="476"/>
                      <a:pt x="493" y="477"/>
                    </a:cubicBezTo>
                    <a:cubicBezTo>
                      <a:pt x="493" y="477"/>
                      <a:pt x="493" y="477"/>
                      <a:pt x="493" y="477"/>
                    </a:cubicBezTo>
                    <a:cubicBezTo>
                      <a:pt x="488" y="477"/>
                      <a:pt x="483" y="477"/>
                      <a:pt x="478" y="477"/>
                    </a:cubicBezTo>
                    <a:cubicBezTo>
                      <a:pt x="466" y="476"/>
                      <a:pt x="455" y="474"/>
                      <a:pt x="443" y="473"/>
                    </a:cubicBezTo>
                    <a:cubicBezTo>
                      <a:pt x="439" y="473"/>
                      <a:pt x="436" y="472"/>
                      <a:pt x="432" y="472"/>
                    </a:cubicBezTo>
                    <a:cubicBezTo>
                      <a:pt x="426" y="470"/>
                      <a:pt x="421" y="469"/>
                      <a:pt x="415" y="468"/>
                    </a:cubicBezTo>
                    <a:cubicBezTo>
                      <a:pt x="408" y="466"/>
                      <a:pt x="402" y="465"/>
                      <a:pt x="395" y="463"/>
                    </a:cubicBezTo>
                    <a:cubicBezTo>
                      <a:pt x="390" y="462"/>
                      <a:pt x="385" y="460"/>
                      <a:pt x="379" y="459"/>
                    </a:cubicBezTo>
                    <a:cubicBezTo>
                      <a:pt x="375" y="458"/>
                      <a:pt x="370" y="457"/>
                      <a:pt x="366" y="456"/>
                    </a:cubicBezTo>
                    <a:cubicBezTo>
                      <a:pt x="358" y="454"/>
                      <a:pt x="351" y="452"/>
                      <a:pt x="343" y="450"/>
                    </a:cubicBezTo>
                    <a:cubicBezTo>
                      <a:pt x="340" y="449"/>
                      <a:pt x="337" y="447"/>
                      <a:pt x="334" y="446"/>
                    </a:cubicBezTo>
                    <a:cubicBezTo>
                      <a:pt x="321" y="443"/>
                      <a:pt x="308" y="438"/>
                      <a:pt x="295" y="432"/>
                    </a:cubicBezTo>
                    <a:cubicBezTo>
                      <a:pt x="291" y="430"/>
                      <a:pt x="287" y="428"/>
                      <a:pt x="283" y="426"/>
                    </a:cubicBezTo>
                    <a:cubicBezTo>
                      <a:pt x="276" y="422"/>
                      <a:pt x="268" y="419"/>
                      <a:pt x="260" y="415"/>
                    </a:cubicBezTo>
                    <a:cubicBezTo>
                      <a:pt x="253" y="412"/>
                      <a:pt x="246" y="408"/>
                      <a:pt x="239" y="404"/>
                    </a:cubicBezTo>
                    <a:cubicBezTo>
                      <a:pt x="237" y="403"/>
                      <a:pt x="234" y="403"/>
                      <a:pt x="232" y="401"/>
                    </a:cubicBezTo>
                    <a:cubicBezTo>
                      <a:pt x="219" y="393"/>
                      <a:pt x="206" y="385"/>
                      <a:pt x="192" y="377"/>
                    </a:cubicBezTo>
                    <a:cubicBezTo>
                      <a:pt x="188" y="375"/>
                      <a:pt x="183" y="372"/>
                      <a:pt x="178" y="369"/>
                    </a:cubicBezTo>
                    <a:cubicBezTo>
                      <a:pt x="179" y="368"/>
                      <a:pt x="179" y="368"/>
                      <a:pt x="179" y="368"/>
                    </a:cubicBezTo>
                    <a:close/>
                    <a:moveTo>
                      <a:pt x="164" y="378"/>
                    </a:moveTo>
                    <a:cubicBezTo>
                      <a:pt x="165" y="379"/>
                      <a:pt x="165" y="380"/>
                      <a:pt x="165" y="381"/>
                    </a:cubicBezTo>
                    <a:cubicBezTo>
                      <a:pt x="170" y="399"/>
                      <a:pt x="177" y="417"/>
                      <a:pt x="184" y="434"/>
                    </a:cubicBezTo>
                    <a:cubicBezTo>
                      <a:pt x="186" y="439"/>
                      <a:pt x="186" y="439"/>
                      <a:pt x="183" y="442"/>
                    </a:cubicBezTo>
                    <a:cubicBezTo>
                      <a:pt x="182" y="443"/>
                      <a:pt x="182" y="443"/>
                      <a:pt x="181" y="444"/>
                    </a:cubicBezTo>
                    <a:cubicBezTo>
                      <a:pt x="170" y="454"/>
                      <a:pt x="162" y="467"/>
                      <a:pt x="154" y="481"/>
                    </a:cubicBezTo>
                    <a:cubicBezTo>
                      <a:pt x="146" y="496"/>
                      <a:pt x="139" y="512"/>
                      <a:pt x="134" y="529"/>
                    </a:cubicBezTo>
                    <a:cubicBezTo>
                      <a:pt x="134" y="531"/>
                      <a:pt x="133" y="532"/>
                      <a:pt x="133" y="534"/>
                    </a:cubicBezTo>
                    <a:cubicBezTo>
                      <a:pt x="132" y="533"/>
                      <a:pt x="132" y="532"/>
                      <a:pt x="133" y="530"/>
                    </a:cubicBezTo>
                    <a:cubicBezTo>
                      <a:pt x="134" y="522"/>
                      <a:pt x="135" y="514"/>
                      <a:pt x="137" y="506"/>
                    </a:cubicBezTo>
                    <a:cubicBezTo>
                      <a:pt x="139" y="493"/>
                      <a:pt x="142" y="481"/>
                      <a:pt x="144" y="469"/>
                    </a:cubicBezTo>
                    <a:cubicBezTo>
                      <a:pt x="146" y="463"/>
                      <a:pt x="147" y="456"/>
                      <a:pt x="148" y="449"/>
                    </a:cubicBezTo>
                    <a:cubicBezTo>
                      <a:pt x="149" y="437"/>
                      <a:pt x="150" y="425"/>
                      <a:pt x="154" y="413"/>
                    </a:cubicBezTo>
                    <a:cubicBezTo>
                      <a:pt x="155" y="412"/>
                      <a:pt x="155" y="410"/>
                      <a:pt x="155" y="409"/>
                    </a:cubicBezTo>
                    <a:cubicBezTo>
                      <a:pt x="157" y="398"/>
                      <a:pt x="160" y="389"/>
                      <a:pt x="164" y="378"/>
                    </a:cubicBezTo>
                    <a:close/>
                    <a:moveTo>
                      <a:pt x="480" y="415"/>
                    </a:moveTo>
                    <a:cubicBezTo>
                      <a:pt x="473" y="415"/>
                      <a:pt x="465" y="415"/>
                      <a:pt x="457" y="414"/>
                    </a:cubicBezTo>
                    <a:cubicBezTo>
                      <a:pt x="451" y="413"/>
                      <a:pt x="444" y="412"/>
                      <a:pt x="438" y="411"/>
                    </a:cubicBezTo>
                    <a:cubicBezTo>
                      <a:pt x="431" y="410"/>
                      <a:pt x="425" y="409"/>
                      <a:pt x="419" y="408"/>
                    </a:cubicBezTo>
                    <a:cubicBezTo>
                      <a:pt x="413" y="407"/>
                      <a:pt x="407" y="405"/>
                      <a:pt x="401" y="404"/>
                    </a:cubicBezTo>
                    <a:cubicBezTo>
                      <a:pt x="395" y="403"/>
                      <a:pt x="389" y="402"/>
                      <a:pt x="384" y="401"/>
                    </a:cubicBezTo>
                    <a:cubicBezTo>
                      <a:pt x="378" y="400"/>
                      <a:pt x="373" y="398"/>
                      <a:pt x="368" y="397"/>
                    </a:cubicBezTo>
                    <a:cubicBezTo>
                      <a:pt x="360" y="396"/>
                      <a:pt x="351" y="394"/>
                      <a:pt x="343" y="392"/>
                    </a:cubicBezTo>
                    <a:cubicBezTo>
                      <a:pt x="336" y="391"/>
                      <a:pt x="329" y="389"/>
                      <a:pt x="322" y="388"/>
                    </a:cubicBezTo>
                    <a:cubicBezTo>
                      <a:pt x="317" y="386"/>
                      <a:pt x="311" y="385"/>
                      <a:pt x="306" y="384"/>
                    </a:cubicBezTo>
                    <a:cubicBezTo>
                      <a:pt x="303" y="383"/>
                      <a:pt x="300" y="382"/>
                      <a:pt x="297" y="382"/>
                    </a:cubicBezTo>
                    <a:cubicBezTo>
                      <a:pt x="290" y="380"/>
                      <a:pt x="283" y="379"/>
                      <a:pt x="276" y="377"/>
                    </a:cubicBezTo>
                    <a:cubicBezTo>
                      <a:pt x="269" y="375"/>
                      <a:pt x="262" y="373"/>
                      <a:pt x="255" y="370"/>
                    </a:cubicBezTo>
                    <a:cubicBezTo>
                      <a:pt x="241" y="365"/>
                      <a:pt x="227" y="362"/>
                      <a:pt x="214" y="354"/>
                    </a:cubicBezTo>
                    <a:cubicBezTo>
                      <a:pt x="206" y="349"/>
                      <a:pt x="198" y="345"/>
                      <a:pt x="189" y="340"/>
                    </a:cubicBezTo>
                    <a:cubicBezTo>
                      <a:pt x="189" y="340"/>
                      <a:pt x="189" y="339"/>
                      <a:pt x="188" y="339"/>
                    </a:cubicBezTo>
                    <a:cubicBezTo>
                      <a:pt x="184" y="335"/>
                      <a:pt x="179" y="332"/>
                      <a:pt x="175" y="329"/>
                    </a:cubicBezTo>
                    <a:cubicBezTo>
                      <a:pt x="170" y="325"/>
                      <a:pt x="166" y="322"/>
                      <a:pt x="162" y="319"/>
                    </a:cubicBezTo>
                    <a:cubicBezTo>
                      <a:pt x="163" y="318"/>
                      <a:pt x="164" y="318"/>
                      <a:pt x="164" y="319"/>
                    </a:cubicBezTo>
                    <a:cubicBezTo>
                      <a:pt x="171" y="323"/>
                      <a:pt x="177" y="327"/>
                      <a:pt x="183" y="332"/>
                    </a:cubicBezTo>
                    <a:cubicBezTo>
                      <a:pt x="186" y="334"/>
                      <a:pt x="189" y="336"/>
                      <a:pt x="192" y="337"/>
                    </a:cubicBezTo>
                    <a:cubicBezTo>
                      <a:pt x="199" y="340"/>
                      <a:pt x="206" y="343"/>
                      <a:pt x="213" y="347"/>
                    </a:cubicBezTo>
                    <a:cubicBezTo>
                      <a:pt x="220" y="350"/>
                      <a:pt x="227" y="354"/>
                      <a:pt x="234" y="356"/>
                    </a:cubicBezTo>
                    <a:cubicBezTo>
                      <a:pt x="242" y="359"/>
                      <a:pt x="250" y="362"/>
                      <a:pt x="258" y="364"/>
                    </a:cubicBezTo>
                    <a:cubicBezTo>
                      <a:pt x="272" y="369"/>
                      <a:pt x="286" y="373"/>
                      <a:pt x="300" y="376"/>
                    </a:cubicBezTo>
                    <a:cubicBezTo>
                      <a:pt x="308" y="378"/>
                      <a:pt x="316" y="380"/>
                      <a:pt x="324" y="383"/>
                    </a:cubicBezTo>
                    <a:cubicBezTo>
                      <a:pt x="330" y="384"/>
                      <a:pt x="337" y="387"/>
                      <a:pt x="344" y="387"/>
                    </a:cubicBezTo>
                    <a:cubicBezTo>
                      <a:pt x="357" y="388"/>
                      <a:pt x="370" y="392"/>
                      <a:pt x="382" y="395"/>
                    </a:cubicBezTo>
                    <a:cubicBezTo>
                      <a:pt x="389" y="397"/>
                      <a:pt x="396" y="399"/>
                      <a:pt x="402" y="400"/>
                    </a:cubicBezTo>
                    <a:cubicBezTo>
                      <a:pt x="410" y="402"/>
                      <a:pt x="418" y="402"/>
                      <a:pt x="426" y="404"/>
                    </a:cubicBezTo>
                    <a:cubicBezTo>
                      <a:pt x="432" y="405"/>
                      <a:pt x="439" y="406"/>
                      <a:pt x="445" y="408"/>
                    </a:cubicBezTo>
                    <a:cubicBezTo>
                      <a:pt x="453" y="411"/>
                      <a:pt x="461" y="413"/>
                      <a:pt x="469" y="413"/>
                    </a:cubicBezTo>
                    <a:cubicBezTo>
                      <a:pt x="473" y="414"/>
                      <a:pt x="477" y="414"/>
                      <a:pt x="480" y="414"/>
                    </a:cubicBezTo>
                    <a:cubicBezTo>
                      <a:pt x="480" y="415"/>
                      <a:pt x="480" y="415"/>
                      <a:pt x="480" y="415"/>
                    </a:cubicBezTo>
                    <a:close/>
                    <a:moveTo>
                      <a:pt x="170" y="275"/>
                    </a:moveTo>
                    <a:cubicBezTo>
                      <a:pt x="178" y="281"/>
                      <a:pt x="186" y="288"/>
                      <a:pt x="194" y="294"/>
                    </a:cubicBezTo>
                    <a:cubicBezTo>
                      <a:pt x="200" y="298"/>
                      <a:pt x="205" y="302"/>
                      <a:pt x="211" y="306"/>
                    </a:cubicBezTo>
                    <a:cubicBezTo>
                      <a:pt x="217" y="310"/>
                      <a:pt x="223" y="314"/>
                      <a:pt x="229" y="318"/>
                    </a:cubicBezTo>
                    <a:cubicBezTo>
                      <a:pt x="238" y="323"/>
                      <a:pt x="248" y="328"/>
                      <a:pt x="257" y="333"/>
                    </a:cubicBezTo>
                    <a:cubicBezTo>
                      <a:pt x="265" y="337"/>
                      <a:pt x="272" y="341"/>
                      <a:pt x="280" y="343"/>
                    </a:cubicBezTo>
                    <a:cubicBezTo>
                      <a:pt x="284" y="344"/>
                      <a:pt x="288" y="345"/>
                      <a:pt x="292" y="346"/>
                    </a:cubicBezTo>
                    <a:cubicBezTo>
                      <a:pt x="297" y="348"/>
                      <a:pt x="301" y="350"/>
                      <a:pt x="306" y="351"/>
                    </a:cubicBezTo>
                    <a:cubicBezTo>
                      <a:pt x="310" y="352"/>
                      <a:pt x="313" y="353"/>
                      <a:pt x="316" y="354"/>
                    </a:cubicBezTo>
                    <a:cubicBezTo>
                      <a:pt x="321" y="356"/>
                      <a:pt x="326" y="357"/>
                      <a:pt x="330" y="359"/>
                    </a:cubicBezTo>
                    <a:cubicBezTo>
                      <a:pt x="340" y="361"/>
                      <a:pt x="351" y="363"/>
                      <a:pt x="361" y="366"/>
                    </a:cubicBezTo>
                    <a:cubicBezTo>
                      <a:pt x="368" y="368"/>
                      <a:pt x="374" y="370"/>
                      <a:pt x="381" y="371"/>
                    </a:cubicBezTo>
                    <a:cubicBezTo>
                      <a:pt x="391" y="372"/>
                      <a:pt x="400" y="376"/>
                      <a:pt x="410" y="379"/>
                    </a:cubicBezTo>
                    <a:cubicBezTo>
                      <a:pt x="418" y="382"/>
                      <a:pt x="426" y="384"/>
                      <a:pt x="434" y="386"/>
                    </a:cubicBezTo>
                    <a:cubicBezTo>
                      <a:pt x="439" y="388"/>
                      <a:pt x="444" y="389"/>
                      <a:pt x="450" y="391"/>
                    </a:cubicBezTo>
                    <a:cubicBezTo>
                      <a:pt x="453" y="392"/>
                      <a:pt x="456" y="393"/>
                      <a:pt x="459" y="394"/>
                    </a:cubicBezTo>
                    <a:cubicBezTo>
                      <a:pt x="465" y="394"/>
                      <a:pt x="470" y="396"/>
                      <a:pt x="476" y="398"/>
                    </a:cubicBezTo>
                    <a:cubicBezTo>
                      <a:pt x="483" y="400"/>
                      <a:pt x="489" y="402"/>
                      <a:pt x="495" y="406"/>
                    </a:cubicBezTo>
                    <a:cubicBezTo>
                      <a:pt x="493" y="406"/>
                      <a:pt x="491" y="405"/>
                      <a:pt x="489" y="405"/>
                    </a:cubicBezTo>
                    <a:cubicBezTo>
                      <a:pt x="482" y="403"/>
                      <a:pt x="475" y="401"/>
                      <a:pt x="468" y="400"/>
                    </a:cubicBezTo>
                    <a:cubicBezTo>
                      <a:pt x="461" y="398"/>
                      <a:pt x="453" y="397"/>
                      <a:pt x="445" y="395"/>
                    </a:cubicBezTo>
                    <a:cubicBezTo>
                      <a:pt x="436" y="392"/>
                      <a:pt x="426" y="389"/>
                      <a:pt x="416" y="387"/>
                    </a:cubicBezTo>
                    <a:cubicBezTo>
                      <a:pt x="412" y="385"/>
                      <a:pt x="407" y="384"/>
                      <a:pt x="402" y="383"/>
                    </a:cubicBezTo>
                    <a:cubicBezTo>
                      <a:pt x="392" y="380"/>
                      <a:pt x="382" y="377"/>
                      <a:pt x="373" y="374"/>
                    </a:cubicBezTo>
                    <a:cubicBezTo>
                      <a:pt x="362" y="371"/>
                      <a:pt x="351" y="368"/>
                      <a:pt x="341" y="365"/>
                    </a:cubicBezTo>
                    <a:cubicBezTo>
                      <a:pt x="333" y="362"/>
                      <a:pt x="325" y="360"/>
                      <a:pt x="317" y="357"/>
                    </a:cubicBezTo>
                    <a:cubicBezTo>
                      <a:pt x="311" y="355"/>
                      <a:pt x="304" y="354"/>
                      <a:pt x="298" y="352"/>
                    </a:cubicBezTo>
                    <a:cubicBezTo>
                      <a:pt x="288" y="348"/>
                      <a:pt x="277" y="345"/>
                      <a:pt x="266" y="341"/>
                    </a:cubicBezTo>
                    <a:cubicBezTo>
                      <a:pt x="261" y="339"/>
                      <a:pt x="256" y="336"/>
                      <a:pt x="251" y="334"/>
                    </a:cubicBezTo>
                    <a:cubicBezTo>
                      <a:pt x="244" y="330"/>
                      <a:pt x="238" y="326"/>
                      <a:pt x="231" y="323"/>
                    </a:cubicBezTo>
                    <a:cubicBezTo>
                      <a:pt x="224" y="320"/>
                      <a:pt x="218" y="316"/>
                      <a:pt x="212" y="311"/>
                    </a:cubicBezTo>
                    <a:cubicBezTo>
                      <a:pt x="206" y="307"/>
                      <a:pt x="201" y="302"/>
                      <a:pt x="195" y="298"/>
                    </a:cubicBezTo>
                    <a:cubicBezTo>
                      <a:pt x="193" y="297"/>
                      <a:pt x="192" y="296"/>
                      <a:pt x="190" y="295"/>
                    </a:cubicBezTo>
                    <a:cubicBezTo>
                      <a:pt x="184" y="289"/>
                      <a:pt x="177" y="284"/>
                      <a:pt x="171" y="278"/>
                    </a:cubicBezTo>
                    <a:cubicBezTo>
                      <a:pt x="170" y="277"/>
                      <a:pt x="169" y="276"/>
                      <a:pt x="168" y="275"/>
                    </a:cubicBezTo>
                    <a:cubicBezTo>
                      <a:pt x="168" y="275"/>
                      <a:pt x="168" y="275"/>
                      <a:pt x="169" y="274"/>
                    </a:cubicBezTo>
                    <a:cubicBezTo>
                      <a:pt x="169" y="275"/>
                      <a:pt x="169" y="275"/>
                      <a:pt x="170" y="275"/>
                    </a:cubicBezTo>
                    <a:close/>
                    <a:moveTo>
                      <a:pt x="169" y="270"/>
                    </a:moveTo>
                    <a:cubicBezTo>
                      <a:pt x="169" y="270"/>
                      <a:pt x="169" y="270"/>
                      <a:pt x="169" y="270"/>
                    </a:cubicBezTo>
                    <a:cubicBezTo>
                      <a:pt x="169" y="270"/>
                      <a:pt x="170" y="271"/>
                      <a:pt x="170" y="271"/>
                    </a:cubicBezTo>
                    <a:cubicBezTo>
                      <a:pt x="170" y="271"/>
                      <a:pt x="170" y="271"/>
                      <a:pt x="170" y="271"/>
                    </a:cubicBezTo>
                    <a:cubicBezTo>
                      <a:pt x="170" y="271"/>
                      <a:pt x="169" y="271"/>
                      <a:pt x="169" y="270"/>
                    </a:cubicBezTo>
                    <a:close/>
                    <a:moveTo>
                      <a:pt x="206" y="299"/>
                    </a:moveTo>
                    <a:cubicBezTo>
                      <a:pt x="206" y="299"/>
                      <a:pt x="206" y="298"/>
                      <a:pt x="206" y="298"/>
                    </a:cubicBezTo>
                    <a:cubicBezTo>
                      <a:pt x="206" y="298"/>
                      <a:pt x="206" y="298"/>
                      <a:pt x="206" y="298"/>
                    </a:cubicBezTo>
                    <a:cubicBezTo>
                      <a:pt x="206" y="298"/>
                      <a:pt x="206" y="299"/>
                      <a:pt x="206" y="299"/>
                    </a:cubicBezTo>
                    <a:cubicBezTo>
                      <a:pt x="206" y="299"/>
                      <a:pt x="206" y="299"/>
                      <a:pt x="206" y="299"/>
                    </a:cubicBezTo>
                    <a:close/>
                    <a:moveTo>
                      <a:pt x="210" y="301"/>
                    </a:moveTo>
                    <a:cubicBezTo>
                      <a:pt x="210" y="301"/>
                      <a:pt x="210" y="301"/>
                      <a:pt x="210" y="301"/>
                    </a:cubicBezTo>
                    <a:cubicBezTo>
                      <a:pt x="211" y="301"/>
                      <a:pt x="212" y="302"/>
                      <a:pt x="213" y="303"/>
                    </a:cubicBezTo>
                    <a:cubicBezTo>
                      <a:pt x="213" y="303"/>
                      <a:pt x="213" y="303"/>
                      <a:pt x="213" y="303"/>
                    </a:cubicBezTo>
                    <a:cubicBezTo>
                      <a:pt x="213" y="303"/>
                      <a:pt x="213" y="303"/>
                      <a:pt x="213" y="303"/>
                    </a:cubicBezTo>
                    <a:cubicBezTo>
                      <a:pt x="216" y="305"/>
                      <a:pt x="219" y="306"/>
                      <a:pt x="222" y="308"/>
                    </a:cubicBezTo>
                    <a:cubicBezTo>
                      <a:pt x="225" y="310"/>
                      <a:pt x="229" y="311"/>
                      <a:pt x="233" y="313"/>
                    </a:cubicBezTo>
                    <a:cubicBezTo>
                      <a:pt x="241" y="317"/>
                      <a:pt x="249" y="321"/>
                      <a:pt x="258" y="324"/>
                    </a:cubicBezTo>
                    <a:cubicBezTo>
                      <a:pt x="263" y="326"/>
                      <a:pt x="268" y="328"/>
                      <a:pt x="274" y="330"/>
                    </a:cubicBezTo>
                    <a:cubicBezTo>
                      <a:pt x="282" y="333"/>
                      <a:pt x="290" y="335"/>
                      <a:pt x="298" y="338"/>
                    </a:cubicBezTo>
                    <a:cubicBezTo>
                      <a:pt x="302" y="339"/>
                      <a:pt x="305" y="340"/>
                      <a:pt x="309" y="341"/>
                    </a:cubicBezTo>
                    <a:cubicBezTo>
                      <a:pt x="317" y="343"/>
                      <a:pt x="325" y="346"/>
                      <a:pt x="333" y="348"/>
                    </a:cubicBezTo>
                    <a:cubicBezTo>
                      <a:pt x="343" y="351"/>
                      <a:pt x="354" y="354"/>
                      <a:pt x="364" y="356"/>
                    </a:cubicBezTo>
                    <a:cubicBezTo>
                      <a:pt x="373" y="358"/>
                      <a:pt x="381" y="360"/>
                      <a:pt x="390" y="362"/>
                    </a:cubicBezTo>
                    <a:cubicBezTo>
                      <a:pt x="402" y="366"/>
                      <a:pt x="415" y="370"/>
                      <a:pt x="428" y="374"/>
                    </a:cubicBezTo>
                    <a:cubicBezTo>
                      <a:pt x="437" y="377"/>
                      <a:pt x="446" y="380"/>
                      <a:pt x="455" y="384"/>
                    </a:cubicBezTo>
                    <a:cubicBezTo>
                      <a:pt x="461" y="386"/>
                      <a:pt x="467" y="389"/>
                      <a:pt x="473" y="392"/>
                    </a:cubicBezTo>
                    <a:cubicBezTo>
                      <a:pt x="471" y="392"/>
                      <a:pt x="469" y="392"/>
                      <a:pt x="467" y="391"/>
                    </a:cubicBezTo>
                    <a:cubicBezTo>
                      <a:pt x="463" y="391"/>
                      <a:pt x="460" y="390"/>
                      <a:pt x="457" y="389"/>
                    </a:cubicBezTo>
                    <a:cubicBezTo>
                      <a:pt x="450" y="387"/>
                      <a:pt x="443" y="385"/>
                      <a:pt x="436" y="383"/>
                    </a:cubicBezTo>
                    <a:cubicBezTo>
                      <a:pt x="428" y="380"/>
                      <a:pt x="419" y="378"/>
                      <a:pt x="410" y="375"/>
                    </a:cubicBezTo>
                    <a:cubicBezTo>
                      <a:pt x="404" y="373"/>
                      <a:pt x="398" y="371"/>
                      <a:pt x="392" y="370"/>
                    </a:cubicBezTo>
                    <a:cubicBezTo>
                      <a:pt x="382" y="367"/>
                      <a:pt x="371" y="365"/>
                      <a:pt x="361" y="362"/>
                    </a:cubicBezTo>
                    <a:cubicBezTo>
                      <a:pt x="357" y="361"/>
                      <a:pt x="353" y="360"/>
                      <a:pt x="349" y="359"/>
                    </a:cubicBezTo>
                    <a:cubicBezTo>
                      <a:pt x="336" y="356"/>
                      <a:pt x="324" y="353"/>
                      <a:pt x="312" y="349"/>
                    </a:cubicBezTo>
                    <a:cubicBezTo>
                      <a:pt x="309" y="349"/>
                      <a:pt x="306" y="348"/>
                      <a:pt x="303" y="347"/>
                    </a:cubicBezTo>
                    <a:cubicBezTo>
                      <a:pt x="296" y="345"/>
                      <a:pt x="290" y="342"/>
                      <a:pt x="284" y="340"/>
                    </a:cubicBezTo>
                    <a:cubicBezTo>
                      <a:pt x="280" y="339"/>
                      <a:pt x="277" y="339"/>
                      <a:pt x="273" y="337"/>
                    </a:cubicBezTo>
                    <a:cubicBezTo>
                      <a:pt x="266" y="334"/>
                      <a:pt x="259" y="330"/>
                      <a:pt x="252" y="326"/>
                    </a:cubicBezTo>
                    <a:cubicBezTo>
                      <a:pt x="242" y="321"/>
                      <a:pt x="232" y="315"/>
                      <a:pt x="221" y="310"/>
                    </a:cubicBezTo>
                    <a:cubicBezTo>
                      <a:pt x="219" y="308"/>
                      <a:pt x="216" y="305"/>
                      <a:pt x="213" y="303"/>
                    </a:cubicBezTo>
                    <a:cubicBezTo>
                      <a:pt x="213" y="303"/>
                      <a:pt x="213" y="303"/>
                      <a:pt x="213" y="303"/>
                    </a:cubicBezTo>
                    <a:cubicBezTo>
                      <a:pt x="213" y="303"/>
                      <a:pt x="213" y="303"/>
                      <a:pt x="213" y="303"/>
                    </a:cubicBezTo>
                    <a:cubicBezTo>
                      <a:pt x="212" y="302"/>
                      <a:pt x="211" y="302"/>
                      <a:pt x="210" y="301"/>
                    </a:cubicBezTo>
                    <a:close/>
                    <a:moveTo>
                      <a:pt x="238" y="333"/>
                    </a:moveTo>
                    <a:cubicBezTo>
                      <a:pt x="246" y="337"/>
                      <a:pt x="254" y="341"/>
                      <a:pt x="262" y="344"/>
                    </a:cubicBezTo>
                    <a:cubicBezTo>
                      <a:pt x="265" y="346"/>
                      <a:pt x="269" y="347"/>
                      <a:pt x="272" y="348"/>
                    </a:cubicBezTo>
                    <a:cubicBezTo>
                      <a:pt x="277" y="350"/>
                      <a:pt x="282" y="351"/>
                      <a:pt x="287" y="352"/>
                    </a:cubicBezTo>
                    <a:cubicBezTo>
                      <a:pt x="294" y="355"/>
                      <a:pt x="302" y="357"/>
                      <a:pt x="310" y="360"/>
                    </a:cubicBezTo>
                    <a:cubicBezTo>
                      <a:pt x="317" y="362"/>
                      <a:pt x="325" y="364"/>
                      <a:pt x="332" y="367"/>
                    </a:cubicBezTo>
                    <a:cubicBezTo>
                      <a:pt x="341" y="369"/>
                      <a:pt x="349" y="372"/>
                      <a:pt x="358" y="375"/>
                    </a:cubicBezTo>
                    <a:cubicBezTo>
                      <a:pt x="366" y="378"/>
                      <a:pt x="374" y="379"/>
                      <a:pt x="383" y="382"/>
                    </a:cubicBezTo>
                    <a:cubicBezTo>
                      <a:pt x="386" y="383"/>
                      <a:pt x="390" y="384"/>
                      <a:pt x="394" y="386"/>
                    </a:cubicBezTo>
                    <a:cubicBezTo>
                      <a:pt x="392" y="385"/>
                      <a:pt x="391" y="385"/>
                      <a:pt x="389" y="385"/>
                    </a:cubicBezTo>
                    <a:cubicBezTo>
                      <a:pt x="380" y="383"/>
                      <a:pt x="370" y="381"/>
                      <a:pt x="361" y="379"/>
                    </a:cubicBezTo>
                    <a:cubicBezTo>
                      <a:pt x="353" y="377"/>
                      <a:pt x="345" y="376"/>
                      <a:pt x="337" y="374"/>
                    </a:cubicBezTo>
                    <a:cubicBezTo>
                      <a:pt x="332" y="373"/>
                      <a:pt x="328" y="371"/>
                      <a:pt x="323" y="370"/>
                    </a:cubicBezTo>
                    <a:cubicBezTo>
                      <a:pt x="314" y="367"/>
                      <a:pt x="306" y="365"/>
                      <a:pt x="298" y="363"/>
                    </a:cubicBezTo>
                    <a:cubicBezTo>
                      <a:pt x="291" y="361"/>
                      <a:pt x="284" y="358"/>
                      <a:pt x="278" y="356"/>
                    </a:cubicBezTo>
                    <a:cubicBezTo>
                      <a:pt x="272" y="354"/>
                      <a:pt x="267" y="353"/>
                      <a:pt x="261" y="351"/>
                    </a:cubicBezTo>
                    <a:cubicBezTo>
                      <a:pt x="251" y="348"/>
                      <a:pt x="240" y="345"/>
                      <a:pt x="230" y="342"/>
                    </a:cubicBezTo>
                    <a:cubicBezTo>
                      <a:pt x="223" y="340"/>
                      <a:pt x="216" y="336"/>
                      <a:pt x="208" y="334"/>
                    </a:cubicBezTo>
                    <a:cubicBezTo>
                      <a:pt x="204" y="332"/>
                      <a:pt x="200" y="331"/>
                      <a:pt x="196" y="329"/>
                    </a:cubicBezTo>
                    <a:cubicBezTo>
                      <a:pt x="186" y="325"/>
                      <a:pt x="176" y="320"/>
                      <a:pt x="166" y="316"/>
                    </a:cubicBezTo>
                    <a:cubicBezTo>
                      <a:pt x="166" y="316"/>
                      <a:pt x="166" y="316"/>
                      <a:pt x="167" y="316"/>
                    </a:cubicBezTo>
                    <a:cubicBezTo>
                      <a:pt x="176" y="318"/>
                      <a:pt x="185" y="320"/>
                      <a:pt x="195" y="322"/>
                    </a:cubicBezTo>
                    <a:cubicBezTo>
                      <a:pt x="202" y="323"/>
                      <a:pt x="209" y="325"/>
                      <a:pt x="217" y="327"/>
                    </a:cubicBezTo>
                    <a:cubicBezTo>
                      <a:pt x="224" y="328"/>
                      <a:pt x="231" y="330"/>
                      <a:pt x="238" y="333"/>
                    </a:cubicBezTo>
                    <a:close/>
                    <a:moveTo>
                      <a:pt x="179" y="325"/>
                    </a:moveTo>
                    <a:cubicBezTo>
                      <a:pt x="179" y="325"/>
                      <a:pt x="179" y="325"/>
                      <a:pt x="179" y="325"/>
                    </a:cubicBezTo>
                    <a:cubicBezTo>
                      <a:pt x="179" y="325"/>
                      <a:pt x="178" y="325"/>
                      <a:pt x="178" y="325"/>
                    </a:cubicBezTo>
                    <a:cubicBezTo>
                      <a:pt x="178" y="325"/>
                      <a:pt x="178" y="325"/>
                      <a:pt x="178" y="325"/>
                    </a:cubicBezTo>
                    <a:cubicBezTo>
                      <a:pt x="178" y="325"/>
                      <a:pt x="179" y="325"/>
                      <a:pt x="179" y="325"/>
                    </a:cubicBezTo>
                    <a:close/>
                    <a:moveTo>
                      <a:pt x="483" y="415"/>
                    </a:moveTo>
                    <a:cubicBezTo>
                      <a:pt x="483" y="415"/>
                      <a:pt x="483" y="415"/>
                      <a:pt x="483" y="415"/>
                    </a:cubicBezTo>
                    <a:cubicBezTo>
                      <a:pt x="483" y="415"/>
                      <a:pt x="483" y="415"/>
                      <a:pt x="483" y="415"/>
                    </a:cubicBezTo>
                    <a:cubicBezTo>
                      <a:pt x="483" y="415"/>
                      <a:pt x="484" y="415"/>
                      <a:pt x="484" y="415"/>
                    </a:cubicBezTo>
                    <a:cubicBezTo>
                      <a:pt x="484" y="415"/>
                      <a:pt x="483" y="415"/>
                      <a:pt x="483" y="415"/>
                    </a:cubicBezTo>
                    <a:close/>
                    <a:moveTo>
                      <a:pt x="491" y="414"/>
                    </a:moveTo>
                    <a:cubicBezTo>
                      <a:pt x="486" y="412"/>
                      <a:pt x="481" y="411"/>
                      <a:pt x="476" y="410"/>
                    </a:cubicBezTo>
                    <a:cubicBezTo>
                      <a:pt x="469" y="410"/>
                      <a:pt x="461" y="408"/>
                      <a:pt x="454" y="407"/>
                    </a:cubicBezTo>
                    <a:cubicBezTo>
                      <a:pt x="447" y="405"/>
                      <a:pt x="440" y="402"/>
                      <a:pt x="432" y="401"/>
                    </a:cubicBezTo>
                    <a:cubicBezTo>
                      <a:pt x="424" y="400"/>
                      <a:pt x="416" y="399"/>
                      <a:pt x="408" y="397"/>
                    </a:cubicBezTo>
                    <a:cubicBezTo>
                      <a:pt x="394" y="394"/>
                      <a:pt x="381" y="390"/>
                      <a:pt x="367" y="387"/>
                    </a:cubicBezTo>
                    <a:cubicBezTo>
                      <a:pt x="356" y="385"/>
                      <a:pt x="345" y="383"/>
                      <a:pt x="334" y="381"/>
                    </a:cubicBezTo>
                    <a:cubicBezTo>
                      <a:pt x="326" y="379"/>
                      <a:pt x="318" y="377"/>
                      <a:pt x="310" y="375"/>
                    </a:cubicBezTo>
                    <a:cubicBezTo>
                      <a:pt x="305" y="373"/>
                      <a:pt x="301" y="372"/>
                      <a:pt x="297" y="371"/>
                    </a:cubicBezTo>
                    <a:cubicBezTo>
                      <a:pt x="288" y="369"/>
                      <a:pt x="280" y="367"/>
                      <a:pt x="271" y="364"/>
                    </a:cubicBezTo>
                    <a:cubicBezTo>
                      <a:pt x="265" y="362"/>
                      <a:pt x="258" y="360"/>
                      <a:pt x="251" y="358"/>
                    </a:cubicBezTo>
                    <a:cubicBezTo>
                      <a:pt x="247" y="356"/>
                      <a:pt x="242" y="356"/>
                      <a:pt x="238" y="354"/>
                    </a:cubicBezTo>
                    <a:cubicBezTo>
                      <a:pt x="226" y="349"/>
                      <a:pt x="214" y="343"/>
                      <a:pt x="202" y="338"/>
                    </a:cubicBezTo>
                    <a:cubicBezTo>
                      <a:pt x="200" y="337"/>
                      <a:pt x="197" y="336"/>
                      <a:pt x="194" y="334"/>
                    </a:cubicBezTo>
                    <a:cubicBezTo>
                      <a:pt x="191" y="332"/>
                      <a:pt x="187" y="330"/>
                      <a:pt x="183" y="328"/>
                    </a:cubicBezTo>
                    <a:cubicBezTo>
                      <a:pt x="183" y="328"/>
                      <a:pt x="183" y="328"/>
                      <a:pt x="183" y="328"/>
                    </a:cubicBezTo>
                    <a:cubicBezTo>
                      <a:pt x="188" y="330"/>
                      <a:pt x="193" y="332"/>
                      <a:pt x="198" y="334"/>
                    </a:cubicBezTo>
                    <a:cubicBezTo>
                      <a:pt x="206" y="337"/>
                      <a:pt x="213" y="340"/>
                      <a:pt x="221" y="343"/>
                    </a:cubicBezTo>
                    <a:cubicBezTo>
                      <a:pt x="228" y="345"/>
                      <a:pt x="234" y="348"/>
                      <a:pt x="240" y="350"/>
                    </a:cubicBezTo>
                    <a:cubicBezTo>
                      <a:pt x="248" y="352"/>
                      <a:pt x="256" y="353"/>
                      <a:pt x="263" y="356"/>
                    </a:cubicBezTo>
                    <a:cubicBezTo>
                      <a:pt x="278" y="360"/>
                      <a:pt x="293" y="365"/>
                      <a:pt x="309" y="370"/>
                    </a:cubicBezTo>
                    <a:cubicBezTo>
                      <a:pt x="322" y="374"/>
                      <a:pt x="335" y="378"/>
                      <a:pt x="348" y="381"/>
                    </a:cubicBezTo>
                    <a:cubicBezTo>
                      <a:pt x="355" y="383"/>
                      <a:pt x="362" y="384"/>
                      <a:pt x="369" y="385"/>
                    </a:cubicBezTo>
                    <a:cubicBezTo>
                      <a:pt x="373" y="386"/>
                      <a:pt x="377" y="386"/>
                      <a:pt x="381" y="387"/>
                    </a:cubicBezTo>
                    <a:cubicBezTo>
                      <a:pt x="392" y="389"/>
                      <a:pt x="402" y="392"/>
                      <a:pt x="413" y="394"/>
                    </a:cubicBezTo>
                    <a:cubicBezTo>
                      <a:pt x="420" y="395"/>
                      <a:pt x="427" y="396"/>
                      <a:pt x="434" y="397"/>
                    </a:cubicBezTo>
                    <a:cubicBezTo>
                      <a:pt x="445" y="399"/>
                      <a:pt x="456" y="402"/>
                      <a:pt x="467" y="404"/>
                    </a:cubicBezTo>
                    <a:cubicBezTo>
                      <a:pt x="479" y="407"/>
                      <a:pt x="490" y="409"/>
                      <a:pt x="502" y="414"/>
                    </a:cubicBezTo>
                    <a:cubicBezTo>
                      <a:pt x="498" y="415"/>
                      <a:pt x="494" y="415"/>
                      <a:pt x="491" y="414"/>
                    </a:cubicBezTo>
                    <a:close/>
                    <a:moveTo>
                      <a:pt x="528" y="412"/>
                    </a:moveTo>
                    <a:cubicBezTo>
                      <a:pt x="524" y="414"/>
                      <a:pt x="522" y="412"/>
                      <a:pt x="520" y="408"/>
                    </a:cubicBezTo>
                    <a:cubicBezTo>
                      <a:pt x="526" y="407"/>
                      <a:pt x="531" y="409"/>
                      <a:pt x="537" y="410"/>
                    </a:cubicBezTo>
                    <a:cubicBezTo>
                      <a:pt x="534" y="411"/>
                      <a:pt x="531" y="411"/>
                      <a:pt x="528" y="412"/>
                    </a:cubicBezTo>
                    <a:close/>
                    <a:moveTo>
                      <a:pt x="529" y="405"/>
                    </a:moveTo>
                    <a:cubicBezTo>
                      <a:pt x="526" y="405"/>
                      <a:pt x="523" y="405"/>
                      <a:pt x="520" y="405"/>
                    </a:cubicBezTo>
                    <a:cubicBezTo>
                      <a:pt x="516" y="404"/>
                      <a:pt x="514" y="403"/>
                      <a:pt x="512" y="399"/>
                    </a:cubicBezTo>
                    <a:cubicBezTo>
                      <a:pt x="518" y="401"/>
                      <a:pt x="523" y="403"/>
                      <a:pt x="529" y="405"/>
                    </a:cubicBezTo>
                    <a:close/>
                    <a:moveTo>
                      <a:pt x="506" y="402"/>
                    </a:moveTo>
                    <a:cubicBezTo>
                      <a:pt x="509" y="403"/>
                      <a:pt x="512" y="407"/>
                      <a:pt x="514" y="409"/>
                    </a:cubicBezTo>
                    <a:cubicBezTo>
                      <a:pt x="514" y="409"/>
                      <a:pt x="514" y="409"/>
                      <a:pt x="514" y="409"/>
                    </a:cubicBezTo>
                    <a:cubicBezTo>
                      <a:pt x="515" y="410"/>
                      <a:pt x="516" y="410"/>
                      <a:pt x="516" y="411"/>
                    </a:cubicBezTo>
                    <a:cubicBezTo>
                      <a:pt x="516" y="411"/>
                      <a:pt x="516" y="411"/>
                      <a:pt x="516" y="411"/>
                    </a:cubicBezTo>
                    <a:cubicBezTo>
                      <a:pt x="516" y="411"/>
                      <a:pt x="516" y="411"/>
                      <a:pt x="516" y="411"/>
                    </a:cubicBezTo>
                    <a:cubicBezTo>
                      <a:pt x="516" y="410"/>
                      <a:pt x="515" y="410"/>
                      <a:pt x="514" y="409"/>
                    </a:cubicBezTo>
                    <a:cubicBezTo>
                      <a:pt x="514" y="409"/>
                      <a:pt x="514" y="409"/>
                      <a:pt x="514" y="409"/>
                    </a:cubicBezTo>
                    <a:cubicBezTo>
                      <a:pt x="513" y="409"/>
                      <a:pt x="512" y="408"/>
                      <a:pt x="511" y="407"/>
                    </a:cubicBezTo>
                    <a:cubicBezTo>
                      <a:pt x="505" y="403"/>
                      <a:pt x="498" y="399"/>
                      <a:pt x="491" y="396"/>
                    </a:cubicBezTo>
                    <a:cubicBezTo>
                      <a:pt x="487" y="395"/>
                      <a:pt x="483" y="393"/>
                      <a:pt x="479" y="391"/>
                    </a:cubicBezTo>
                    <a:cubicBezTo>
                      <a:pt x="472" y="387"/>
                      <a:pt x="466" y="383"/>
                      <a:pt x="459" y="380"/>
                    </a:cubicBezTo>
                    <a:cubicBezTo>
                      <a:pt x="451" y="377"/>
                      <a:pt x="444" y="375"/>
                      <a:pt x="436" y="372"/>
                    </a:cubicBezTo>
                    <a:cubicBezTo>
                      <a:pt x="429" y="370"/>
                      <a:pt x="422" y="367"/>
                      <a:pt x="414" y="364"/>
                    </a:cubicBezTo>
                    <a:cubicBezTo>
                      <a:pt x="404" y="361"/>
                      <a:pt x="393" y="359"/>
                      <a:pt x="383" y="356"/>
                    </a:cubicBezTo>
                    <a:cubicBezTo>
                      <a:pt x="377" y="355"/>
                      <a:pt x="371" y="353"/>
                      <a:pt x="364" y="352"/>
                    </a:cubicBezTo>
                    <a:cubicBezTo>
                      <a:pt x="360" y="350"/>
                      <a:pt x="355" y="349"/>
                      <a:pt x="350" y="348"/>
                    </a:cubicBezTo>
                    <a:cubicBezTo>
                      <a:pt x="342" y="346"/>
                      <a:pt x="333" y="344"/>
                      <a:pt x="325" y="342"/>
                    </a:cubicBezTo>
                    <a:cubicBezTo>
                      <a:pt x="315" y="339"/>
                      <a:pt x="305" y="335"/>
                      <a:pt x="295" y="332"/>
                    </a:cubicBezTo>
                    <a:cubicBezTo>
                      <a:pt x="286" y="330"/>
                      <a:pt x="278" y="327"/>
                      <a:pt x="269" y="324"/>
                    </a:cubicBezTo>
                    <a:cubicBezTo>
                      <a:pt x="264" y="322"/>
                      <a:pt x="258" y="320"/>
                      <a:pt x="253" y="317"/>
                    </a:cubicBezTo>
                    <a:cubicBezTo>
                      <a:pt x="244" y="314"/>
                      <a:pt x="236" y="310"/>
                      <a:pt x="228" y="306"/>
                    </a:cubicBezTo>
                    <a:cubicBezTo>
                      <a:pt x="221" y="303"/>
                      <a:pt x="215" y="299"/>
                      <a:pt x="208" y="295"/>
                    </a:cubicBezTo>
                    <a:cubicBezTo>
                      <a:pt x="202" y="292"/>
                      <a:pt x="196" y="288"/>
                      <a:pt x="190" y="284"/>
                    </a:cubicBezTo>
                    <a:cubicBezTo>
                      <a:pt x="185" y="280"/>
                      <a:pt x="179" y="277"/>
                      <a:pt x="173" y="273"/>
                    </a:cubicBezTo>
                    <a:cubicBezTo>
                      <a:pt x="175" y="273"/>
                      <a:pt x="176" y="274"/>
                      <a:pt x="178" y="274"/>
                    </a:cubicBezTo>
                    <a:cubicBezTo>
                      <a:pt x="190" y="280"/>
                      <a:pt x="201" y="286"/>
                      <a:pt x="213" y="292"/>
                    </a:cubicBezTo>
                    <a:cubicBezTo>
                      <a:pt x="223" y="296"/>
                      <a:pt x="234" y="301"/>
                      <a:pt x="244" y="305"/>
                    </a:cubicBezTo>
                    <a:cubicBezTo>
                      <a:pt x="247" y="307"/>
                      <a:pt x="250" y="309"/>
                      <a:pt x="254" y="310"/>
                    </a:cubicBezTo>
                    <a:cubicBezTo>
                      <a:pt x="257" y="312"/>
                      <a:pt x="261" y="313"/>
                      <a:pt x="265" y="314"/>
                    </a:cubicBezTo>
                    <a:cubicBezTo>
                      <a:pt x="275" y="318"/>
                      <a:pt x="286" y="322"/>
                      <a:pt x="297" y="327"/>
                    </a:cubicBezTo>
                    <a:cubicBezTo>
                      <a:pt x="298" y="327"/>
                      <a:pt x="299" y="328"/>
                      <a:pt x="301" y="328"/>
                    </a:cubicBezTo>
                    <a:cubicBezTo>
                      <a:pt x="313" y="329"/>
                      <a:pt x="325" y="333"/>
                      <a:pt x="337" y="336"/>
                    </a:cubicBezTo>
                    <a:cubicBezTo>
                      <a:pt x="344" y="339"/>
                      <a:pt x="352" y="341"/>
                      <a:pt x="360" y="341"/>
                    </a:cubicBezTo>
                    <a:cubicBezTo>
                      <a:pt x="371" y="342"/>
                      <a:pt x="382" y="346"/>
                      <a:pt x="392" y="350"/>
                    </a:cubicBezTo>
                    <a:cubicBezTo>
                      <a:pt x="398" y="352"/>
                      <a:pt x="405" y="354"/>
                      <a:pt x="411" y="356"/>
                    </a:cubicBezTo>
                    <a:cubicBezTo>
                      <a:pt x="415" y="358"/>
                      <a:pt x="419" y="358"/>
                      <a:pt x="422" y="359"/>
                    </a:cubicBezTo>
                    <a:cubicBezTo>
                      <a:pt x="431" y="363"/>
                      <a:pt x="440" y="366"/>
                      <a:pt x="448" y="370"/>
                    </a:cubicBezTo>
                    <a:cubicBezTo>
                      <a:pt x="458" y="375"/>
                      <a:pt x="468" y="378"/>
                      <a:pt x="477" y="385"/>
                    </a:cubicBezTo>
                    <a:cubicBezTo>
                      <a:pt x="486" y="391"/>
                      <a:pt x="497" y="396"/>
                      <a:pt x="506" y="402"/>
                    </a:cubicBezTo>
                    <a:close/>
                    <a:moveTo>
                      <a:pt x="156" y="258"/>
                    </a:moveTo>
                    <a:cubicBezTo>
                      <a:pt x="164" y="262"/>
                      <a:pt x="171" y="266"/>
                      <a:pt x="179" y="269"/>
                    </a:cubicBezTo>
                    <a:cubicBezTo>
                      <a:pt x="188" y="274"/>
                      <a:pt x="197" y="278"/>
                      <a:pt x="206" y="282"/>
                    </a:cubicBezTo>
                    <a:cubicBezTo>
                      <a:pt x="215" y="286"/>
                      <a:pt x="224" y="290"/>
                      <a:pt x="233" y="294"/>
                    </a:cubicBezTo>
                    <a:cubicBezTo>
                      <a:pt x="244" y="298"/>
                      <a:pt x="254" y="302"/>
                      <a:pt x="265" y="306"/>
                    </a:cubicBezTo>
                    <a:cubicBezTo>
                      <a:pt x="273" y="309"/>
                      <a:pt x="280" y="312"/>
                      <a:pt x="288" y="315"/>
                    </a:cubicBezTo>
                    <a:cubicBezTo>
                      <a:pt x="296" y="317"/>
                      <a:pt x="304" y="319"/>
                      <a:pt x="312" y="321"/>
                    </a:cubicBezTo>
                    <a:cubicBezTo>
                      <a:pt x="319" y="323"/>
                      <a:pt x="326" y="325"/>
                      <a:pt x="334" y="327"/>
                    </a:cubicBezTo>
                    <a:cubicBezTo>
                      <a:pt x="343" y="329"/>
                      <a:pt x="353" y="332"/>
                      <a:pt x="363" y="334"/>
                    </a:cubicBezTo>
                    <a:cubicBezTo>
                      <a:pt x="371" y="336"/>
                      <a:pt x="379" y="336"/>
                      <a:pt x="387" y="338"/>
                    </a:cubicBezTo>
                    <a:cubicBezTo>
                      <a:pt x="396" y="341"/>
                      <a:pt x="405" y="344"/>
                      <a:pt x="414" y="347"/>
                    </a:cubicBezTo>
                    <a:cubicBezTo>
                      <a:pt x="415" y="347"/>
                      <a:pt x="416" y="347"/>
                      <a:pt x="418" y="348"/>
                    </a:cubicBezTo>
                    <a:cubicBezTo>
                      <a:pt x="421" y="349"/>
                      <a:pt x="425" y="349"/>
                      <a:pt x="428" y="351"/>
                    </a:cubicBezTo>
                    <a:cubicBezTo>
                      <a:pt x="439" y="357"/>
                      <a:pt x="449" y="363"/>
                      <a:pt x="460" y="369"/>
                    </a:cubicBezTo>
                    <a:cubicBezTo>
                      <a:pt x="462" y="370"/>
                      <a:pt x="464" y="372"/>
                      <a:pt x="466" y="373"/>
                    </a:cubicBezTo>
                    <a:cubicBezTo>
                      <a:pt x="466" y="373"/>
                      <a:pt x="466" y="374"/>
                      <a:pt x="465" y="374"/>
                    </a:cubicBezTo>
                    <a:cubicBezTo>
                      <a:pt x="462" y="373"/>
                      <a:pt x="459" y="371"/>
                      <a:pt x="455" y="370"/>
                    </a:cubicBezTo>
                    <a:cubicBezTo>
                      <a:pt x="448" y="367"/>
                      <a:pt x="441" y="364"/>
                      <a:pt x="433" y="360"/>
                    </a:cubicBezTo>
                    <a:cubicBezTo>
                      <a:pt x="428" y="357"/>
                      <a:pt x="422" y="355"/>
                      <a:pt x="416" y="354"/>
                    </a:cubicBezTo>
                    <a:cubicBezTo>
                      <a:pt x="408" y="352"/>
                      <a:pt x="401" y="350"/>
                      <a:pt x="394" y="347"/>
                    </a:cubicBezTo>
                    <a:cubicBezTo>
                      <a:pt x="383" y="342"/>
                      <a:pt x="372" y="339"/>
                      <a:pt x="360" y="338"/>
                    </a:cubicBezTo>
                    <a:cubicBezTo>
                      <a:pt x="354" y="337"/>
                      <a:pt x="348" y="336"/>
                      <a:pt x="343" y="334"/>
                    </a:cubicBezTo>
                    <a:cubicBezTo>
                      <a:pt x="334" y="332"/>
                      <a:pt x="326" y="329"/>
                      <a:pt x="318" y="327"/>
                    </a:cubicBezTo>
                    <a:cubicBezTo>
                      <a:pt x="307" y="325"/>
                      <a:pt x="296" y="323"/>
                      <a:pt x="286" y="319"/>
                    </a:cubicBezTo>
                    <a:cubicBezTo>
                      <a:pt x="276" y="315"/>
                      <a:pt x="267" y="312"/>
                      <a:pt x="258" y="308"/>
                    </a:cubicBezTo>
                    <a:cubicBezTo>
                      <a:pt x="254" y="306"/>
                      <a:pt x="250" y="304"/>
                      <a:pt x="246" y="303"/>
                    </a:cubicBezTo>
                    <a:cubicBezTo>
                      <a:pt x="238" y="299"/>
                      <a:pt x="230" y="295"/>
                      <a:pt x="221" y="291"/>
                    </a:cubicBezTo>
                    <a:cubicBezTo>
                      <a:pt x="212" y="287"/>
                      <a:pt x="202" y="283"/>
                      <a:pt x="192" y="278"/>
                    </a:cubicBezTo>
                    <a:cubicBezTo>
                      <a:pt x="184" y="275"/>
                      <a:pt x="176" y="271"/>
                      <a:pt x="168" y="266"/>
                    </a:cubicBezTo>
                    <a:cubicBezTo>
                      <a:pt x="164" y="264"/>
                      <a:pt x="160" y="262"/>
                      <a:pt x="156" y="259"/>
                    </a:cubicBezTo>
                    <a:cubicBezTo>
                      <a:pt x="156" y="259"/>
                      <a:pt x="156" y="259"/>
                      <a:pt x="156" y="258"/>
                    </a:cubicBezTo>
                    <a:close/>
                    <a:moveTo>
                      <a:pt x="157" y="306"/>
                    </a:moveTo>
                    <a:cubicBezTo>
                      <a:pt x="155" y="300"/>
                      <a:pt x="153" y="293"/>
                      <a:pt x="151" y="286"/>
                    </a:cubicBezTo>
                    <a:cubicBezTo>
                      <a:pt x="149" y="279"/>
                      <a:pt x="148" y="271"/>
                      <a:pt x="146" y="264"/>
                    </a:cubicBezTo>
                    <a:cubicBezTo>
                      <a:pt x="146" y="262"/>
                      <a:pt x="145" y="261"/>
                      <a:pt x="145" y="259"/>
                    </a:cubicBezTo>
                    <a:cubicBezTo>
                      <a:pt x="145" y="259"/>
                      <a:pt x="145" y="259"/>
                      <a:pt x="145" y="259"/>
                    </a:cubicBezTo>
                    <a:cubicBezTo>
                      <a:pt x="145" y="259"/>
                      <a:pt x="145" y="259"/>
                      <a:pt x="145" y="259"/>
                    </a:cubicBezTo>
                    <a:cubicBezTo>
                      <a:pt x="145" y="259"/>
                      <a:pt x="145" y="259"/>
                      <a:pt x="145" y="259"/>
                    </a:cubicBezTo>
                    <a:cubicBezTo>
                      <a:pt x="145" y="259"/>
                      <a:pt x="145" y="259"/>
                      <a:pt x="145" y="259"/>
                    </a:cubicBezTo>
                    <a:cubicBezTo>
                      <a:pt x="152" y="266"/>
                      <a:pt x="159" y="273"/>
                      <a:pt x="166" y="280"/>
                    </a:cubicBezTo>
                    <a:cubicBezTo>
                      <a:pt x="172" y="285"/>
                      <a:pt x="177" y="291"/>
                      <a:pt x="183" y="296"/>
                    </a:cubicBezTo>
                    <a:cubicBezTo>
                      <a:pt x="193" y="304"/>
                      <a:pt x="203" y="312"/>
                      <a:pt x="213" y="320"/>
                    </a:cubicBezTo>
                    <a:cubicBezTo>
                      <a:pt x="213" y="320"/>
                      <a:pt x="213" y="321"/>
                      <a:pt x="214" y="321"/>
                    </a:cubicBezTo>
                    <a:cubicBezTo>
                      <a:pt x="213" y="321"/>
                      <a:pt x="213" y="321"/>
                      <a:pt x="212" y="321"/>
                    </a:cubicBezTo>
                    <a:cubicBezTo>
                      <a:pt x="198" y="318"/>
                      <a:pt x="185" y="315"/>
                      <a:pt x="171" y="312"/>
                    </a:cubicBezTo>
                    <a:cubicBezTo>
                      <a:pt x="167" y="311"/>
                      <a:pt x="163" y="310"/>
                      <a:pt x="160" y="309"/>
                    </a:cubicBezTo>
                    <a:cubicBezTo>
                      <a:pt x="159" y="309"/>
                      <a:pt x="157" y="307"/>
                      <a:pt x="157" y="306"/>
                    </a:cubicBezTo>
                    <a:close/>
                    <a:moveTo>
                      <a:pt x="114" y="691"/>
                    </a:moveTo>
                    <a:cubicBezTo>
                      <a:pt x="114" y="691"/>
                      <a:pt x="114" y="691"/>
                      <a:pt x="114" y="691"/>
                    </a:cubicBezTo>
                    <a:cubicBezTo>
                      <a:pt x="114" y="691"/>
                      <a:pt x="114" y="691"/>
                      <a:pt x="114" y="691"/>
                    </a:cubicBezTo>
                    <a:cubicBezTo>
                      <a:pt x="114" y="691"/>
                      <a:pt x="114" y="691"/>
                      <a:pt x="114" y="691"/>
                    </a:cubicBezTo>
                    <a:cubicBezTo>
                      <a:pt x="114" y="686"/>
                      <a:pt x="113" y="682"/>
                      <a:pt x="113" y="677"/>
                    </a:cubicBezTo>
                    <a:cubicBezTo>
                      <a:pt x="112" y="669"/>
                      <a:pt x="111" y="661"/>
                      <a:pt x="110" y="653"/>
                    </a:cubicBezTo>
                    <a:cubicBezTo>
                      <a:pt x="109" y="648"/>
                      <a:pt x="109" y="643"/>
                      <a:pt x="109" y="638"/>
                    </a:cubicBezTo>
                    <a:cubicBezTo>
                      <a:pt x="108" y="631"/>
                      <a:pt x="108" y="623"/>
                      <a:pt x="108" y="615"/>
                    </a:cubicBezTo>
                    <a:cubicBezTo>
                      <a:pt x="108" y="606"/>
                      <a:pt x="108" y="596"/>
                      <a:pt x="108" y="587"/>
                    </a:cubicBezTo>
                    <a:cubicBezTo>
                      <a:pt x="108" y="579"/>
                      <a:pt x="108" y="571"/>
                      <a:pt x="108" y="563"/>
                    </a:cubicBezTo>
                    <a:cubicBezTo>
                      <a:pt x="108" y="548"/>
                      <a:pt x="107" y="533"/>
                      <a:pt x="108" y="518"/>
                    </a:cubicBezTo>
                    <a:cubicBezTo>
                      <a:pt x="108" y="513"/>
                      <a:pt x="108" y="507"/>
                      <a:pt x="109" y="501"/>
                    </a:cubicBezTo>
                    <a:cubicBezTo>
                      <a:pt x="111" y="489"/>
                      <a:pt x="114" y="476"/>
                      <a:pt x="116" y="463"/>
                    </a:cubicBezTo>
                    <a:cubicBezTo>
                      <a:pt x="119" y="447"/>
                      <a:pt x="122" y="431"/>
                      <a:pt x="128" y="417"/>
                    </a:cubicBezTo>
                    <a:cubicBezTo>
                      <a:pt x="131" y="408"/>
                      <a:pt x="135" y="399"/>
                      <a:pt x="139" y="391"/>
                    </a:cubicBezTo>
                    <a:cubicBezTo>
                      <a:pt x="143" y="383"/>
                      <a:pt x="147" y="376"/>
                      <a:pt x="152" y="369"/>
                    </a:cubicBezTo>
                    <a:cubicBezTo>
                      <a:pt x="154" y="366"/>
                      <a:pt x="156" y="363"/>
                      <a:pt x="160" y="361"/>
                    </a:cubicBezTo>
                    <a:cubicBezTo>
                      <a:pt x="159" y="363"/>
                      <a:pt x="158" y="364"/>
                      <a:pt x="157" y="366"/>
                    </a:cubicBezTo>
                    <a:cubicBezTo>
                      <a:pt x="153" y="375"/>
                      <a:pt x="148" y="384"/>
                      <a:pt x="144" y="393"/>
                    </a:cubicBezTo>
                    <a:cubicBezTo>
                      <a:pt x="139" y="406"/>
                      <a:pt x="134" y="419"/>
                      <a:pt x="129" y="432"/>
                    </a:cubicBezTo>
                    <a:cubicBezTo>
                      <a:pt x="123" y="447"/>
                      <a:pt x="119" y="464"/>
                      <a:pt x="116" y="480"/>
                    </a:cubicBezTo>
                    <a:cubicBezTo>
                      <a:pt x="114" y="495"/>
                      <a:pt x="112" y="509"/>
                      <a:pt x="111" y="524"/>
                    </a:cubicBezTo>
                    <a:cubicBezTo>
                      <a:pt x="110" y="536"/>
                      <a:pt x="109" y="549"/>
                      <a:pt x="109" y="561"/>
                    </a:cubicBezTo>
                    <a:cubicBezTo>
                      <a:pt x="109" y="585"/>
                      <a:pt x="110" y="610"/>
                      <a:pt x="112" y="634"/>
                    </a:cubicBezTo>
                    <a:cubicBezTo>
                      <a:pt x="112" y="646"/>
                      <a:pt x="114" y="658"/>
                      <a:pt x="114" y="671"/>
                    </a:cubicBezTo>
                    <a:cubicBezTo>
                      <a:pt x="115" y="677"/>
                      <a:pt x="114" y="684"/>
                      <a:pt x="114" y="691"/>
                    </a:cubicBezTo>
                    <a:cubicBezTo>
                      <a:pt x="114" y="691"/>
                      <a:pt x="114" y="691"/>
                      <a:pt x="114" y="691"/>
                    </a:cubicBezTo>
                    <a:close/>
                    <a:moveTo>
                      <a:pt x="144" y="402"/>
                    </a:moveTo>
                    <a:cubicBezTo>
                      <a:pt x="144" y="402"/>
                      <a:pt x="144" y="402"/>
                      <a:pt x="144" y="402"/>
                    </a:cubicBezTo>
                    <a:cubicBezTo>
                      <a:pt x="145" y="398"/>
                      <a:pt x="146" y="395"/>
                      <a:pt x="148" y="392"/>
                    </a:cubicBezTo>
                    <a:cubicBezTo>
                      <a:pt x="148" y="392"/>
                      <a:pt x="148" y="392"/>
                      <a:pt x="148" y="392"/>
                    </a:cubicBezTo>
                    <a:cubicBezTo>
                      <a:pt x="147" y="395"/>
                      <a:pt x="146" y="399"/>
                      <a:pt x="144" y="402"/>
                    </a:cubicBezTo>
                    <a:close/>
                    <a:moveTo>
                      <a:pt x="148" y="402"/>
                    </a:moveTo>
                    <a:cubicBezTo>
                      <a:pt x="147" y="407"/>
                      <a:pt x="147" y="411"/>
                      <a:pt x="145" y="415"/>
                    </a:cubicBezTo>
                    <a:cubicBezTo>
                      <a:pt x="142" y="427"/>
                      <a:pt x="140" y="440"/>
                      <a:pt x="137" y="453"/>
                    </a:cubicBezTo>
                    <a:cubicBezTo>
                      <a:pt x="135" y="467"/>
                      <a:pt x="132" y="481"/>
                      <a:pt x="129" y="495"/>
                    </a:cubicBezTo>
                    <a:cubicBezTo>
                      <a:pt x="125" y="510"/>
                      <a:pt x="123" y="525"/>
                      <a:pt x="121" y="540"/>
                    </a:cubicBezTo>
                    <a:cubicBezTo>
                      <a:pt x="121" y="547"/>
                      <a:pt x="120" y="554"/>
                      <a:pt x="119" y="560"/>
                    </a:cubicBezTo>
                    <a:cubicBezTo>
                      <a:pt x="119" y="560"/>
                      <a:pt x="118" y="560"/>
                      <a:pt x="118" y="560"/>
                    </a:cubicBezTo>
                    <a:cubicBezTo>
                      <a:pt x="118" y="560"/>
                      <a:pt x="118" y="559"/>
                      <a:pt x="118" y="559"/>
                    </a:cubicBezTo>
                    <a:cubicBezTo>
                      <a:pt x="119" y="549"/>
                      <a:pt x="119" y="539"/>
                      <a:pt x="120" y="530"/>
                    </a:cubicBezTo>
                    <a:cubicBezTo>
                      <a:pt x="122" y="511"/>
                      <a:pt x="125" y="494"/>
                      <a:pt x="129" y="476"/>
                    </a:cubicBezTo>
                    <a:cubicBezTo>
                      <a:pt x="131" y="463"/>
                      <a:pt x="135" y="451"/>
                      <a:pt x="137" y="439"/>
                    </a:cubicBezTo>
                    <a:cubicBezTo>
                      <a:pt x="139" y="429"/>
                      <a:pt x="142" y="420"/>
                      <a:pt x="144" y="411"/>
                    </a:cubicBezTo>
                    <a:cubicBezTo>
                      <a:pt x="145" y="408"/>
                      <a:pt x="146" y="405"/>
                      <a:pt x="148" y="402"/>
                    </a:cubicBezTo>
                    <a:close/>
                    <a:moveTo>
                      <a:pt x="118" y="682"/>
                    </a:moveTo>
                    <a:cubicBezTo>
                      <a:pt x="118" y="688"/>
                      <a:pt x="118" y="693"/>
                      <a:pt x="118" y="698"/>
                    </a:cubicBezTo>
                    <a:cubicBezTo>
                      <a:pt x="118" y="705"/>
                      <a:pt x="118" y="712"/>
                      <a:pt x="117" y="719"/>
                    </a:cubicBezTo>
                    <a:cubicBezTo>
                      <a:pt x="117" y="719"/>
                      <a:pt x="117" y="719"/>
                      <a:pt x="117" y="719"/>
                    </a:cubicBezTo>
                    <a:cubicBezTo>
                      <a:pt x="117" y="720"/>
                      <a:pt x="117" y="721"/>
                      <a:pt x="117" y="722"/>
                    </a:cubicBezTo>
                    <a:cubicBezTo>
                      <a:pt x="117" y="722"/>
                      <a:pt x="117" y="722"/>
                      <a:pt x="117" y="722"/>
                    </a:cubicBezTo>
                    <a:cubicBezTo>
                      <a:pt x="117" y="721"/>
                      <a:pt x="117" y="720"/>
                      <a:pt x="117" y="719"/>
                    </a:cubicBezTo>
                    <a:cubicBezTo>
                      <a:pt x="117" y="719"/>
                      <a:pt x="117" y="719"/>
                      <a:pt x="117" y="719"/>
                    </a:cubicBezTo>
                    <a:cubicBezTo>
                      <a:pt x="117" y="717"/>
                      <a:pt x="117" y="716"/>
                      <a:pt x="117" y="715"/>
                    </a:cubicBezTo>
                    <a:cubicBezTo>
                      <a:pt x="117" y="707"/>
                      <a:pt x="117" y="700"/>
                      <a:pt x="117" y="692"/>
                    </a:cubicBezTo>
                    <a:cubicBezTo>
                      <a:pt x="117" y="685"/>
                      <a:pt x="117" y="678"/>
                      <a:pt x="117" y="672"/>
                    </a:cubicBezTo>
                    <a:cubicBezTo>
                      <a:pt x="116" y="659"/>
                      <a:pt x="115" y="646"/>
                      <a:pt x="114" y="634"/>
                    </a:cubicBezTo>
                    <a:cubicBezTo>
                      <a:pt x="114" y="623"/>
                      <a:pt x="113" y="612"/>
                      <a:pt x="112" y="601"/>
                    </a:cubicBezTo>
                    <a:cubicBezTo>
                      <a:pt x="112" y="592"/>
                      <a:pt x="112" y="583"/>
                      <a:pt x="112" y="575"/>
                    </a:cubicBezTo>
                    <a:cubicBezTo>
                      <a:pt x="111" y="559"/>
                      <a:pt x="112" y="543"/>
                      <a:pt x="113" y="527"/>
                    </a:cubicBezTo>
                    <a:cubicBezTo>
                      <a:pt x="115" y="515"/>
                      <a:pt x="117" y="503"/>
                      <a:pt x="118" y="491"/>
                    </a:cubicBezTo>
                    <a:cubicBezTo>
                      <a:pt x="120" y="474"/>
                      <a:pt x="122" y="458"/>
                      <a:pt x="128" y="442"/>
                    </a:cubicBezTo>
                    <a:cubicBezTo>
                      <a:pt x="132" y="431"/>
                      <a:pt x="137" y="420"/>
                      <a:pt x="141" y="408"/>
                    </a:cubicBezTo>
                    <a:cubicBezTo>
                      <a:pt x="139" y="418"/>
                      <a:pt x="137" y="427"/>
                      <a:pt x="134" y="436"/>
                    </a:cubicBezTo>
                    <a:cubicBezTo>
                      <a:pt x="134" y="437"/>
                      <a:pt x="134" y="439"/>
                      <a:pt x="133" y="441"/>
                    </a:cubicBezTo>
                    <a:cubicBezTo>
                      <a:pt x="131" y="450"/>
                      <a:pt x="129" y="459"/>
                      <a:pt x="127" y="469"/>
                    </a:cubicBezTo>
                    <a:cubicBezTo>
                      <a:pt x="125" y="479"/>
                      <a:pt x="123" y="490"/>
                      <a:pt x="121" y="500"/>
                    </a:cubicBezTo>
                    <a:cubicBezTo>
                      <a:pt x="118" y="518"/>
                      <a:pt x="116" y="535"/>
                      <a:pt x="115" y="553"/>
                    </a:cubicBezTo>
                    <a:cubicBezTo>
                      <a:pt x="115" y="568"/>
                      <a:pt x="114" y="582"/>
                      <a:pt x="115" y="597"/>
                    </a:cubicBezTo>
                    <a:cubicBezTo>
                      <a:pt x="115" y="611"/>
                      <a:pt x="115" y="625"/>
                      <a:pt x="116" y="638"/>
                    </a:cubicBezTo>
                    <a:cubicBezTo>
                      <a:pt x="118" y="650"/>
                      <a:pt x="118" y="661"/>
                      <a:pt x="118" y="673"/>
                    </a:cubicBezTo>
                    <a:cubicBezTo>
                      <a:pt x="118" y="676"/>
                      <a:pt x="118" y="679"/>
                      <a:pt x="118" y="682"/>
                    </a:cubicBezTo>
                    <a:close/>
                    <a:moveTo>
                      <a:pt x="118" y="565"/>
                    </a:moveTo>
                    <a:cubicBezTo>
                      <a:pt x="118" y="565"/>
                      <a:pt x="118" y="565"/>
                      <a:pt x="118" y="565"/>
                    </a:cubicBezTo>
                    <a:cubicBezTo>
                      <a:pt x="118" y="565"/>
                      <a:pt x="118" y="565"/>
                      <a:pt x="118" y="565"/>
                    </a:cubicBezTo>
                    <a:close/>
                    <a:moveTo>
                      <a:pt x="123" y="727"/>
                    </a:moveTo>
                    <a:cubicBezTo>
                      <a:pt x="122" y="734"/>
                      <a:pt x="121" y="742"/>
                      <a:pt x="121" y="750"/>
                    </a:cubicBezTo>
                    <a:cubicBezTo>
                      <a:pt x="121" y="750"/>
                      <a:pt x="121" y="750"/>
                      <a:pt x="121" y="750"/>
                    </a:cubicBezTo>
                    <a:cubicBezTo>
                      <a:pt x="121" y="750"/>
                      <a:pt x="121" y="750"/>
                      <a:pt x="121" y="750"/>
                    </a:cubicBezTo>
                    <a:cubicBezTo>
                      <a:pt x="121" y="752"/>
                      <a:pt x="121" y="753"/>
                      <a:pt x="121" y="754"/>
                    </a:cubicBezTo>
                    <a:cubicBezTo>
                      <a:pt x="121" y="754"/>
                      <a:pt x="120" y="754"/>
                      <a:pt x="120" y="754"/>
                    </a:cubicBezTo>
                    <a:cubicBezTo>
                      <a:pt x="120" y="753"/>
                      <a:pt x="120" y="752"/>
                      <a:pt x="121" y="750"/>
                    </a:cubicBezTo>
                    <a:cubicBezTo>
                      <a:pt x="121" y="750"/>
                      <a:pt x="121" y="750"/>
                      <a:pt x="121" y="750"/>
                    </a:cubicBezTo>
                    <a:cubicBezTo>
                      <a:pt x="121" y="750"/>
                      <a:pt x="121" y="750"/>
                      <a:pt x="121" y="750"/>
                    </a:cubicBezTo>
                    <a:cubicBezTo>
                      <a:pt x="120" y="749"/>
                      <a:pt x="120" y="748"/>
                      <a:pt x="120" y="747"/>
                    </a:cubicBezTo>
                    <a:cubicBezTo>
                      <a:pt x="120" y="743"/>
                      <a:pt x="121" y="739"/>
                      <a:pt x="121" y="735"/>
                    </a:cubicBezTo>
                    <a:cubicBezTo>
                      <a:pt x="121" y="721"/>
                      <a:pt x="121" y="706"/>
                      <a:pt x="121" y="692"/>
                    </a:cubicBezTo>
                    <a:cubicBezTo>
                      <a:pt x="121" y="686"/>
                      <a:pt x="122" y="681"/>
                      <a:pt x="122" y="676"/>
                    </a:cubicBezTo>
                    <a:cubicBezTo>
                      <a:pt x="121" y="655"/>
                      <a:pt x="119" y="634"/>
                      <a:pt x="118" y="612"/>
                    </a:cubicBezTo>
                    <a:cubicBezTo>
                      <a:pt x="118" y="607"/>
                      <a:pt x="118" y="601"/>
                      <a:pt x="118" y="596"/>
                    </a:cubicBezTo>
                    <a:cubicBezTo>
                      <a:pt x="118" y="596"/>
                      <a:pt x="118" y="595"/>
                      <a:pt x="118" y="595"/>
                    </a:cubicBezTo>
                    <a:cubicBezTo>
                      <a:pt x="118" y="594"/>
                      <a:pt x="118" y="593"/>
                      <a:pt x="118" y="592"/>
                    </a:cubicBezTo>
                    <a:cubicBezTo>
                      <a:pt x="118" y="592"/>
                      <a:pt x="118" y="591"/>
                      <a:pt x="118" y="591"/>
                    </a:cubicBezTo>
                    <a:cubicBezTo>
                      <a:pt x="118" y="591"/>
                      <a:pt x="118" y="592"/>
                      <a:pt x="118" y="592"/>
                    </a:cubicBezTo>
                    <a:cubicBezTo>
                      <a:pt x="118" y="593"/>
                      <a:pt x="118" y="594"/>
                      <a:pt x="118" y="595"/>
                    </a:cubicBezTo>
                    <a:cubicBezTo>
                      <a:pt x="118" y="595"/>
                      <a:pt x="118" y="596"/>
                      <a:pt x="118" y="596"/>
                    </a:cubicBezTo>
                    <a:cubicBezTo>
                      <a:pt x="119" y="602"/>
                      <a:pt x="119" y="608"/>
                      <a:pt x="119" y="614"/>
                    </a:cubicBezTo>
                    <a:cubicBezTo>
                      <a:pt x="120" y="622"/>
                      <a:pt x="118" y="630"/>
                      <a:pt x="121" y="638"/>
                    </a:cubicBezTo>
                    <a:cubicBezTo>
                      <a:pt x="122" y="638"/>
                      <a:pt x="121" y="639"/>
                      <a:pt x="121" y="639"/>
                    </a:cubicBezTo>
                    <a:cubicBezTo>
                      <a:pt x="122" y="652"/>
                      <a:pt x="122" y="665"/>
                      <a:pt x="123" y="678"/>
                    </a:cubicBezTo>
                    <a:cubicBezTo>
                      <a:pt x="123" y="694"/>
                      <a:pt x="124" y="710"/>
                      <a:pt x="123" y="727"/>
                    </a:cubicBezTo>
                    <a:close/>
                    <a:moveTo>
                      <a:pt x="121" y="593"/>
                    </a:moveTo>
                    <a:cubicBezTo>
                      <a:pt x="121" y="593"/>
                      <a:pt x="121" y="593"/>
                      <a:pt x="121" y="593"/>
                    </a:cubicBezTo>
                    <a:cubicBezTo>
                      <a:pt x="121" y="593"/>
                      <a:pt x="121" y="593"/>
                      <a:pt x="121" y="593"/>
                    </a:cubicBezTo>
                    <a:cubicBezTo>
                      <a:pt x="121" y="593"/>
                      <a:pt x="121" y="593"/>
                      <a:pt x="121" y="593"/>
                    </a:cubicBezTo>
                    <a:cubicBezTo>
                      <a:pt x="121" y="593"/>
                      <a:pt x="121" y="593"/>
                      <a:pt x="121" y="593"/>
                    </a:cubicBezTo>
                    <a:close/>
                    <a:moveTo>
                      <a:pt x="122" y="584"/>
                    </a:moveTo>
                    <a:cubicBezTo>
                      <a:pt x="122" y="586"/>
                      <a:pt x="121" y="587"/>
                      <a:pt x="121" y="589"/>
                    </a:cubicBezTo>
                    <a:cubicBezTo>
                      <a:pt x="121" y="588"/>
                      <a:pt x="120" y="588"/>
                      <a:pt x="120" y="588"/>
                    </a:cubicBezTo>
                    <a:cubicBezTo>
                      <a:pt x="120" y="582"/>
                      <a:pt x="120" y="575"/>
                      <a:pt x="120" y="568"/>
                    </a:cubicBezTo>
                    <a:cubicBezTo>
                      <a:pt x="121" y="559"/>
                      <a:pt x="123" y="551"/>
                      <a:pt x="124" y="542"/>
                    </a:cubicBezTo>
                    <a:cubicBezTo>
                      <a:pt x="126" y="522"/>
                      <a:pt x="129" y="502"/>
                      <a:pt x="134" y="483"/>
                    </a:cubicBezTo>
                    <a:cubicBezTo>
                      <a:pt x="135" y="476"/>
                      <a:pt x="138" y="470"/>
                      <a:pt x="139" y="463"/>
                    </a:cubicBezTo>
                    <a:cubicBezTo>
                      <a:pt x="141" y="444"/>
                      <a:pt x="145" y="425"/>
                      <a:pt x="150" y="406"/>
                    </a:cubicBezTo>
                    <a:cubicBezTo>
                      <a:pt x="152" y="398"/>
                      <a:pt x="156" y="389"/>
                      <a:pt x="158" y="381"/>
                    </a:cubicBezTo>
                    <a:cubicBezTo>
                      <a:pt x="158" y="381"/>
                      <a:pt x="159" y="381"/>
                      <a:pt x="159" y="381"/>
                    </a:cubicBezTo>
                    <a:cubicBezTo>
                      <a:pt x="158" y="385"/>
                      <a:pt x="156" y="390"/>
                      <a:pt x="155" y="394"/>
                    </a:cubicBezTo>
                    <a:cubicBezTo>
                      <a:pt x="152" y="403"/>
                      <a:pt x="150" y="413"/>
                      <a:pt x="148" y="422"/>
                    </a:cubicBezTo>
                    <a:cubicBezTo>
                      <a:pt x="147" y="427"/>
                      <a:pt x="146" y="432"/>
                      <a:pt x="145" y="437"/>
                    </a:cubicBezTo>
                    <a:cubicBezTo>
                      <a:pt x="145" y="451"/>
                      <a:pt x="142" y="464"/>
                      <a:pt x="139" y="478"/>
                    </a:cubicBezTo>
                    <a:cubicBezTo>
                      <a:pt x="137" y="485"/>
                      <a:pt x="135" y="492"/>
                      <a:pt x="134" y="499"/>
                    </a:cubicBezTo>
                    <a:cubicBezTo>
                      <a:pt x="132" y="506"/>
                      <a:pt x="131" y="514"/>
                      <a:pt x="130" y="521"/>
                    </a:cubicBezTo>
                    <a:cubicBezTo>
                      <a:pt x="129" y="529"/>
                      <a:pt x="128" y="537"/>
                      <a:pt x="127" y="544"/>
                    </a:cubicBezTo>
                    <a:cubicBezTo>
                      <a:pt x="125" y="558"/>
                      <a:pt x="124" y="571"/>
                      <a:pt x="122" y="584"/>
                    </a:cubicBezTo>
                    <a:close/>
                    <a:moveTo>
                      <a:pt x="151" y="787"/>
                    </a:moveTo>
                    <a:cubicBezTo>
                      <a:pt x="151" y="787"/>
                      <a:pt x="150" y="786"/>
                      <a:pt x="150" y="786"/>
                    </a:cubicBezTo>
                    <a:cubicBezTo>
                      <a:pt x="150" y="785"/>
                      <a:pt x="150" y="784"/>
                      <a:pt x="150" y="784"/>
                    </a:cubicBezTo>
                    <a:cubicBezTo>
                      <a:pt x="150" y="784"/>
                      <a:pt x="150" y="784"/>
                      <a:pt x="150" y="784"/>
                    </a:cubicBezTo>
                    <a:cubicBezTo>
                      <a:pt x="150" y="782"/>
                      <a:pt x="149" y="781"/>
                      <a:pt x="149" y="780"/>
                    </a:cubicBezTo>
                    <a:cubicBezTo>
                      <a:pt x="147" y="772"/>
                      <a:pt x="146" y="764"/>
                      <a:pt x="145" y="756"/>
                    </a:cubicBezTo>
                    <a:cubicBezTo>
                      <a:pt x="143" y="740"/>
                      <a:pt x="141" y="725"/>
                      <a:pt x="140" y="709"/>
                    </a:cubicBezTo>
                    <a:cubicBezTo>
                      <a:pt x="138" y="694"/>
                      <a:pt x="137" y="678"/>
                      <a:pt x="136" y="663"/>
                    </a:cubicBezTo>
                    <a:cubicBezTo>
                      <a:pt x="136" y="651"/>
                      <a:pt x="136" y="639"/>
                      <a:pt x="135" y="627"/>
                    </a:cubicBezTo>
                    <a:cubicBezTo>
                      <a:pt x="135" y="613"/>
                      <a:pt x="135" y="599"/>
                      <a:pt x="138" y="585"/>
                    </a:cubicBezTo>
                    <a:cubicBezTo>
                      <a:pt x="140" y="575"/>
                      <a:pt x="142" y="565"/>
                      <a:pt x="143" y="555"/>
                    </a:cubicBezTo>
                    <a:cubicBezTo>
                      <a:pt x="146" y="538"/>
                      <a:pt x="151" y="522"/>
                      <a:pt x="158" y="507"/>
                    </a:cubicBezTo>
                    <a:cubicBezTo>
                      <a:pt x="160" y="503"/>
                      <a:pt x="162" y="499"/>
                      <a:pt x="163" y="495"/>
                    </a:cubicBezTo>
                    <a:cubicBezTo>
                      <a:pt x="165" y="488"/>
                      <a:pt x="169" y="483"/>
                      <a:pt x="173" y="477"/>
                    </a:cubicBezTo>
                    <a:cubicBezTo>
                      <a:pt x="171" y="482"/>
                      <a:pt x="169" y="487"/>
                      <a:pt x="168" y="491"/>
                    </a:cubicBezTo>
                    <a:cubicBezTo>
                      <a:pt x="163" y="505"/>
                      <a:pt x="158" y="518"/>
                      <a:pt x="154" y="531"/>
                    </a:cubicBezTo>
                    <a:cubicBezTo>
                      <a:pt x="151" y="541"/>
                      <a:pt x="149" y="552"/>
                      <a:pt x="147" y="562"/>
                    </a:cubicBezTo>
                    <a:cubicBezTo>
                      <a:pt x="145" y="576"/>
                      <a:pt x="143" y="589"/>
                      <a:pt x="141" y="603"/>
                    </a:cubicBezTo>
                    <a:cubicBezTo>
                      <a:pt x="140" y="613"/>
                      <a:pt x="140" y="624"/>
                      <a:pt x="140" y="634"/>
                    </a:cubicBezTo>
                    <a:cubicBezTo>
                      <a:pt x="139" y="649"/>
                      <a:pt x="139" y="663"/>
                      <a:pt x="140" y="677"/>
                    </a:cubicBezTo>
                    <a:cubicBezTo>
                      <a:pt x="142" y="697"/>
                      <a:pt x="145" y="716"/>
                      <a:pt x="147" y="736"/>
                    </a:cubicBezTo>
                    <a:cubicBezTo>
                      <a:pt x="148" y="752"/>
                      <a:pt x="149" y="767"/>
                      <a:pt x="150" y="782"/>
                    </a:cubicBezTo>
                    <a:cubicBezTo>
                      <a:pt x="150" y="783"/>
                      <a:pt x="150" y="783"/>
                      <a:pt x="150" y="784"/>
                    </a:cubicBezTo>
                    <a:cubicBezTo>
                      <a:pt x="150" y="784"/>
                      <a:pt x="150" y="784"/>
                      <a:pt x="150" y="784"/>
                    </a:cubicBezTo>
                    <a:cubicBezTo>
                      <a:pt x="150" y="784"/>
                      <a:pt x="150" y="785"/>
                      <a:pt x="150" y="786"/>
                    </a:cubicBezTo>
                    <a:cubicBezTo>
                      <a:pt x="150" y="786"/>
                      <a:pt x="151" y="787"/>
                      <a:pt x="151" y="787"/>
                    </a:cubicBezTo>
                    <a:cubicBezTo>
                      <a:pt x="151" y="788"/>
                      <a:pt x="151" y="789"/>
                      <a:pt x="151" y="789"/>
                    </a:cubicBezTo>
                    <a:cubicBezTo>
                      <a:pt x="151" y="789"/>
                      <a:pt x="151" y="788"/>
                      <a:pt x="151" y="787"/>
                    </a:cubicBezTo>
                    <a:close/>
                    <a:moveTo>
                      <a:pt x="153" y="800"/>
                    </a:moveTo>
                    <a:cubicBezTo>
                      <a:pt x="153" y="800"/>
                      <a:pt x="153" y="800"/>
                      <a:pt x="153" y="800"/>
                    </a:cubicBezTo>
                    <a:cubicBezTo>
                      <a:pt x="153" y="800"/>
                      <a:pt x="153" y="800"/>
                      <a:pt x="153" y="800"/>
                    </a:cubicBezTo>
                    <a:close/>
                    <a:moveTo>
                      <a:pt x="155" y="810"/>
                    </a:moveTo>
                    <a:cubicBezTo>
                      <a:pt x="155" y="810"/>
                      <a:pt x="155" y="810"/>
                      <a:pt x="155" y="809"/>
                    </a:cubicBezTo>
                    <a:cubicBezTo>
                      <a:pt x="155" y="809"/>
                      <a:pt x="155" y="808"/>
                      <a:pt x="154" y="808"/>
                    </a:cubicBezTo>
                    <a:cubicBezTo>
                      <a:pt x="154" y="807"/>
                      <a:pt x="154" y="806"/>
                      <a:pt x="154" y="806"/>
                    </a:cubicBezTo>
                    <a:cubicBezTo>
                      <a:pt x="154" y="805"/>
                      <a:pt x="154" y="805"/>
                      <a:pt x="154" y="805"/>
                    </a:cubicBezTo>
                    <a:cubicBezTo>
                      <a:pt x="154" y="804"/>
                      <a:pt x="154" y="803"/>
                      <a:pt x="154" y="803"/>
                    </a:cubicBezTo>
                    <a:cubicBezTo>
                      <a:pt x="154" y="803"/>
                      <a:pt x="154" y="803"/>
                      <a:pt x="154" y="803"/>
                    </a:cubicBezTo>
                    <a:cubicBezTo>
                      <a:pt x="154" y="803"/>
                      <a:pt x="154" y="803"/>
                      <a:pt x="154" y="803"/>
                    </a:cubicBezTo>
                    <a:cubicBezTo>
                      <a:pt x="154" y="803"/>
                      <a:pt x="154" y="804"/>
                      <a:pt x="154" y="805"/>
                    </a:cubicBezTo>
                    <a:cubicBezTo>
                      <a:pt x="154" y="805"/>
                      <a:pt x="154" y="805"/>
                      <a:pt x="154" y="806"/>
                    </a:cubicBezTo>
                    <a:cubicBezTo>
                      <a:pt x="154" y="806"/>
                      <a:pt x="154" y="807"/>
                      <a:pt x="155" y="808"/>
                    </a:cubicBezTo>
                    <a:cubicBezTo>
                      <a:pt x="155" y="808"/>
                      <a:pt x="155" y="809"/>
                      <a:pt x="155" y="809"/>
                    </a:cubicBezTo>
                    <a:cubicBezTo>
                      <a:pt x="155" y="810"/>
                      <a:pt x="155" y="810"/>
                      <a:pt x="155" y="810"/>
                    </a:cubicBezTo>
                    <a:cubicBezTo>
                      <a:pt x="155" y="811"/>
                      <a:pt x="155" y="811"/>
                      <a:pt x="155" y="811"/>
                    </a:cubicBezTo>
                    <a:cubicBezTo>
                      <a:pt x="155" y="811"/>
                      <a:pt x="155" y="811"/>
                      <a:pt x="155" y="810"/>
                    </a:cubicBezTo>
                    <a:close/>
                    <a:moveTo>
                      <a:pt x="158" y="800"/>
                    </a:moveTo>
                    <a:cubicBezTo>
                      <a:pt x="159" y="806"/>
                      <a:pt x="159" y="813"/>
                      <a:pt x="159" y="819"/>
                    </a:cubicBezTo>
                    <a:cubicBezTo>
                      <a:pt x="159" y="819"/>
                      <a:pt x="159" y="819"/>
                      <a:pt x="159" y="819"/>
                    </a:cubicBezTo>
                    <a:cubicBezTo>
                      <a:pt x="159" y="820"/>
                      <a:pt x="159" y="821"/>
                      <a:pt x="159" y="822"/>
                    </a:cubicBezTo>
                    <a:cubicBezTo>
                      <a:pt x="159" y="822"/>
                      <a:pt x="159" y="822"/>
                      <a:pt x="159" y="822"/>
                    </a:cubicBezTo>
                    <a:cubicBezTo>
                      <a:pt x="159" y="822"/>
                      <a:pt x="159" y="822"/>
                      <a:pt x="159" y="822"/>
                    </a:cubicBezTo>
                    <a:cubicBezTo>
                      <a:pt x="159" y="821"/>
                      <a:pt x="159" y="820"/>
                      <a:pt x="159" y="819"/>
                    </a:cubicBezTo>
                    <a:cubicBezTo>
                      <a:pt x="159" y="819"/>
                      <a:pt x="159" y="819"/>
                      <a:pt x="159" y="819"/>
                    </a:cubicBezTo>
                    <a:cubicBezTo>
                      <a:pt x="159" y="818"/>
                      <a:pt x="159" y="817"/>
                      <a:pt x="158" y="815"/>
                    </a:cubicBezTo>
                    <a:cubicBezTo>
                      <a:pt x="158" y="810"/>
                      <a:pt x="157" y="804"/>
                      <a:pt x="156" y="798"/>
                    </a:cubicBezTo>
                    <a:cubicBezTo>
                      <a:pt x="154" y="789"/>
                      <a:pt x="153" y="779"/>
                      <a:pt x="152" y="770"/>
                    </a:cubicBezTo>
                    <a:cubicBezTo>
                      <a:pt x="151" y="760"/>
                      <a:pt x="151" y="751"/>
                      <a:pt x="150" y="741"/>
                    </a:cubicBezTo>
                    <a:cubicBezTo>
                      <a:pt x="150" y="735"/>
                      <a:pt x="149" y="729"/>
                      <a:pt x="148" y="722"/>
                    </a:cubicBezTo>
                    <a:cubicBezTo>
                      <a:pt x="147" y="713"/>
                      <a:pt x="147" y="703"/>
                      <a:pt x="145" y="694"/>
                    </a:cubicBezTo>
                    <a:cubicBezTo>
                      <a:pt x="144" y="682"/>
                      <a:pt x="142" y="670"/>
                      <a:pt x="142" y="658"/>
                    </a:cubicBezTo>
                    <a:cubicBezTo>
                      <a:pt x="142" y="643"/>
                      <a:pt x="143" y="628"/>
                      <a:pt x="143" y="612"/>
                    </a:cubicBezTo>
                    <a:cubicBezTo>
                      <a:pt x="144" y="604"/>
                      <a:pt x="145" y="595"/>
                      <a:pt x="146" y="586"/>
                    </a:cubicBezTo>
                    <a:cubicBezTo>
                      <a:pt x="148" y="573"/>
                      <a:pt x="151" y="560"/>
                      <a:pt x="154" y="547"/>
                    </a:cubicBezTo>
                    <a:cubicBezTo>
                      <a:pt x="156" y="532"/>
                      <a:pt x="162" y="518"/>
                      <a:pt x="166" y="504"/>
                    </a:cubicBezTo>
                    <a:cubicBezTo>
                      <a:pt x="169" y="497"/>
                      <a:pt x="171" y="490"/>
                      <a:pt x="174" y="483"/>
                    </a:cubicBezTo>
                    <a:cubicBezTo>
                      <a:pt x="177" y="476"/>
                      <a:pt x="181" y="470"/>
                      <a:pt x="184" y="464"/>
                    </a:cubicBezTo>
                    <a:cubicBezTo>
                      <a:pt x="184" y="464"/>
                      <a:pt x="184" y="464"/>
                      <a:pt x="184" y="464"/>
                    </a:cubicBezTo>
                    <a:cubicBezTo>
                      <a:pt x="184" y="464"/>
                      <a:pt x="184" y="463"/>
                      <a:pt x="184" y="463"/>
                    </a:cubicBezTo>
                    <a:cubicBezTo>
                      <a:pt x="184" y="463"/>
                      <a:pt x="184" y="464"/>
                      <a:pt x="184" y="464"/>
                    </a:cubicBezTo>
                    <a:cubicBezTo>
                      <a:pt x="184" y="464"/>
                      <a:pt x="184" y="464"/>
                      <a:pt x="184" y="464"/>
                    </a:cubicBezTo>
                    <a:cubicBezTo>
                      <a:pt x="182" y="470"/>
                      <a:pt x="179" y="476"/>
                      <a:pt x="177" y="481"/>
                    </a:cubicBezTo>
                    <a:cubicBezTo>
                      <a:pt x="170" y="495"/>
                      <a:pt x="167" y="511"/>
                      <a:pt x="164" y="526"/>
                    </a:cubicBezTo>
                    <a:cubicBezTo>
                      <a:pt x="163" y="533"/>
                      <a:pt x="162" y="539"/>
                      <a:pt x="160" y="546"/>
                    </a:cubicBezTo>
                    <a:cubicBezTo>
                      <a:pt x="156" y="562"/>
                      <a:pt x="152" y="577"/>
                      <a:pt x="150" y="594"/>
                    </a:cubicBezTo>
                    <a:cubicBezTo>
                      <a:pt x="148" y="603"/>
                      <a:pt x="147" y="613"/>
                      <a:pt x="147" y="622"/>
                    </a:cubicBezTo>
                    <a:cubicBezTo>
                      <a:pt x="147" y="631"/>
                      <a:pt x="148" y="641"/>
                      <a:pt x="147" y="650"/>
                    </a:cubicBezTo>
                    <a:cubicBezTo>
                      <a:pt x="145" y="671"/>
                      <a:pt x="148" y="691"/>
                      <a:pt x="150" y="712"/>
                    </a:cubicBezTo>
                    <a:cubicBezTo>
                      <a:pt x="151" y="722"/>
                      <a:pt x="153" y="731"/>
                      <a:pt x="153" y="742"/>
                    </a:cubicBezTo>
                    <a:cubicBezTo>
                      <a:pt x="154" y="761"/>
                      <a:pt x="156" y="781"/>
                      <a:pt x="158" y="800"/>
                    </a:cubicBezTo>
                    <a:close/>
                    <a:moveTo>
                      <a:pt x="176" y="498"/>
                    </a:moveTo>
                    <a:cubicBezTo>
                      <a:pt x="171" y="512"/>
                      <a:pt x="168" y="526"/>
                      <a:pt x="165" y="540"/>
                    </a:cubicBezTo>
                    <a:cubicBezTo>
                      <a:pt x="162" y="556"/>
                      <a:pt x="160" y="573"/>
                      <a:pt x="158" y="589"/>
                    </a:cubicBezTo>
                    <a:cubicBezTo>
                      <a:pt x="155" y="611"/>
                      <a:pt x="154" y="632"/>
                      <a:pt x="153" y="653"/>
                    </a:cubicBezTo>
                    <a:cubicBezTo>
                      <a:pt x="153" y="671"/>
                      <a:pt x="153" y="689"/>
                      <a:pt x="153" y="707"/>
                    </a:cubicBezTo>
                    <a:cubicBezTo>
                      <a:pt x="153" y="708"/>
                      <a:pt x="153" y="709"/>
                      <a:pt x="153" y="710"/>
                    </a:cubicBezTo>
                    <a:cubicBezTo>
                      <a:pt x="152" y="708"/>
                      <a:pt x="152" y="707"/>
                      <a:pt x="152" y="705"/>
                    </a:cubicBezTo>
                    <a:cubicBezTo>
                      <a:pt x="152" y="701"/>
                      <a:pt x="152" y="697"/>
                      <a:pt x="151" y="694"/>
                    </a:cubicBezTo>
                    <a:cubicBezTo>
                      <a:pt x="149" y="680"/>
                      <a:pt x="149" y="665"/>
                      <a:pt x="149" y="651"/>
                    </a:cubicBezTo>
                    <a:cubicBezTo>
                      <a:pt x="150" y="641"/>
                      <a:pt x="149" y="631"/>
                      <a:pt x="150" y="621"/>
                    </a:cubicBezTo>
                    <a:cubicBezTo>
                      <a:pt x="150" y="615"/>
                      <a:pt x="150" y="609"/>
                      <a:pt x="151" y="603"/>
                    </a:cubicBezTo>
                    <a:cubicBezTo>
                      <a:pt x="153" y="588"/>
                      <a:pt x="155" y="572"/>
                      <a:pt x="159" y="558"/>
                    </a:cubicBezTo>
                    <a:cubicBezTo>
                      <a:pt x="161" y="553"/>
                      <a:pt x="162" y="548"/>
                      <a:pt x="163" y="543"/>
                    </a:cubicBezTo>
                    <a:cubicBezTo>
                      <a:pt x="165" y="531"/>
                      <a:pt x="168" y="519"/>
                      <a:pt x="170" y="507"/>
                    </a:cubicBezTo>
                    <a:cubicBezTo>
                      <a:pt x="173" y="493"/>
                      <a:pt x="180" y="482"/>
                      <a:pt x="185" y="469"/>
                    </a:cubicBezTo>
                    <a:cubicBezTo>
                      <a:pt x="185" y="469"/>
                      <a:pt x="185" y="469"/>
                      <a:pt x="185" y="469"/>
                    </a:cubicBezTo>
                    <a:cubicBezTo>
                      <a:pt x="185" y="469"/>
                      <a:pt x="185" y="469"/>
                      <a:pt x="186" y="469"/>
                    </a:cubicBezTo>
                    <a:cubicBezTo>
                      <a:pt x="182" y="478"/>
                      <a:pt x="179" y="488"/>
                      <a:pt x="176" y="498"/>
                    </a:cubicBezTo>
                    <a:close/>
                    <a:moveTo>
                      <a:pt x="187" y="465"/>
                    </a:moveTo>
                    <a:cubicBezTo>
                      <a:pt x="187" y="465"/>
                      <a:pt x="187" y="465"/>
                      <a:pt x="187" y="465"/>
                    </a:cubicBezTo>
                    <a:cubicBezTo>
                      <a:pt x="187" y="465"/>
                      <a:pt x="187" y="465"/>
                      <a:pt x="187" y="465"/>
                    </a:cubicBezTo>
                    <a:close/>
                    <a:moveTo>
                      <a:pt x="187" y="448"/>
                    </a:moveTo>
                    <a:cubicBezTo>
                      <a:pt x="183" y="453"/>
                      <a:pt x="180" y="459"/>
                      <a:pt x="177" y="464"/>
                    </a:cubicBezTo>
                    <a:cubicBezTo>
                      <a:pt x="174" y="470"/>
                      <a:pt x="171" y="475"/>
                      <a:pt x="168" y="480"/>
                    </a:cubicBezTo>
                    <a:cubicBezTo>
                      <a:pt x="166" y="484"/>
                      <a:pt x="163" y="488"/>
                      <a:pt x="162" y="492"/>
                    </a:cubicBezTo>
                    <a:cubicBezTo>
                      <a:pt x="159" y="497"/>
                      <a:pt x="157" y="503"/>
                      <a:pt x="154" y="509"/>
                    </a:cubicBezTo>
                    <a:cubicBezTo>
                      <a:pt x="149" y="521"/>
                      <a:pt x="145" y="533"/>
                      <a:pt x="142" y="546"/>
                    </a:cubicBezTo>
                    <a:cubicBezTo>
                      <a:pt x="141" y="555"/>
                      <a:pt x="139" y="564"/>
                      <a:pt x="137" y="574"/>
                    </a:cubicBezTo>
                    <a:cubicBezTo>
                      <a:pt x="135" y="586"/>
                      <a:pt x="133" y="597"/>
                      <a:pt x="133" y="609"/>
                    </a:cubicBezTo>
                    <a:cubicBezTo>
                      <a:pt x="133" y="620"/>
                      <a:pt x="133" y="631"/>
                      <a:pt x="134" y="642"/>
                    </a:cubicBezTo>
                    <a:cubicBezTo>
                      <a:pt x="135" y="663"/>
                      <a:pt x="136" y="684"/>
                      <a:pt x="137" y="706"/>
                    </a:cubicBezTo>
                    <a:cubicBezTo>
                      <a:pt x="138" y="716"/>
                      <a:pt x="139" y="725"/>
                      <a:pt x="140" y="735"/>
                    </a:cubicBezTo>
                    <a:cubicBezTo>
                      <a:pt x="140" y="735"/>
                      <a:pt x="140" y="736"/>
                      <a:pt x="140" y="736"/>
                    </a:cubicBezTo>
                    <a:cubicBezTo>
                      <a:pt x="140" y="736"/>
                      <a:pt x="140" y="737"/>
                      <a:pt x="140" y="738"/>
                    </a:cubicBezTo>
                    <a:cubicBezTo>
                      <a:pt x="140" y="738"/>
                      <a:pt x="140" y="739"/>
                      <a:pt x="140" y="739"/>
                    </a:cubicBezTo>
                    <a:cubicBezTo>
                      <a:pt x="141" y="740"/>
                      <a:pt x="141" y="740"/>
                      <a:pt x="141" y="740"/>
                    </a:cubicBezTo>
                    <a:cubicBezTo>
                      <a:pt x="140" y="740"/>
                      <a:pt x="140" y="740"/>
                      <a:pt x="140" y="740"/>
                    </a:cubicBezTo>
                    <a:cubicBezTo>
                      <a:pt x="140" y="739"/>
                      <a:pt x="140" y="738"/>
                      <a:pt x="140" y="738"/>
                    </a:cubicBezTo>
                    <a:cubicBezTo>
                      <a:pt x="140" y="737"/>
                      <a:pt x="140" y="736"/>
                      <a:pt x="140" y="736"/>
                    </a:cubicBezTo>
                    <a:cubicBezTo>
                      <a:pt x="140" y="736"/>
                      <a:pt x="140" y="735"/>
                      <a:pt x="140" y="735"/>
                    </a:cubicBezTo>
                    <a:cubicBezTo>
                      <a:pt x="139" y="730"/>
                      <a:pt x="138" y="725"/>
                      <a:pt x="137" y="719"/>
                    </a:cubicBezTo>
                    <a:cubicBezTo>
                      <a:pt x="136" y="702"/>
                      <a:pt x="133" y="685"/>
                      <a:pt x="130" y="668"/>
                    </a:cubicBezTo>
                    <a:cubicBezTo>
                      <a:pt x="129" y="660"/>
                      <a:pt x="128" y="652"/>
                      <a:pt x="127" y="645"/>
                    </a:cubicBezTo>
                    <a:cubicBezTo>
                      <a:pt x="126" y="633"/>
                      <a:pt x="125" y="620"/>
                      <a:pt x="126" y="608"/>
                    </a:cubicBezTo>
                    <a:cubicBezTo>
                      <a:pt x="127" y="596"/>
                      <a:pt x="128" y="583"/>
                      <a:pt x="130" y="571"/>
                    </a:cubicBezTo>
                    <a:cubicBezTo>
                      <a:pt x="132" y="551"/>
                      <a:pt x="136" y="532"/>
                      <a:pt x="143" y="513"/>
                    </a:cubicBezTo>
                    <a:cubicBezTo>
                      <a:pt x="151" y="491"/>
                      <a:pt x="163" y="472"/>
                      <a:pt x="176" y="455"/>
                    </a:cubicBezTo>
                    <a:cubicBezTo>
                      <a:pt x="180" y="450"/>
                      <a:pt x="184" y="447"/>
                      <a:pt x="187" y="443"/>
                    </a:cubicBezTo>
                    <a:cubicBezTo>
                      <a:pt x="190" y="445"/>
                      <a:pt x="189" y="447"/>
                      <a:pt x="187" y="448"/>
                    </a:cubicBezTo>
                    <a:close/>
                    <a:moveTo>
                      <a:pt x="180" y="386"/>
                    </a:moveTo>
                    <a:cubicBezTo>
                      <a:pt x="181" y="388"/>
                      <a:pt x="183" y="390"/>
                      <a:pt x="184" y="392"/>
                    </a:cubicBezTo>
                    <a:cubicBezTo>
                      <a:pt x="188" y="398"/>
                      <a:pt x="191" y="405"/>
                      <a:pt x="196" y="409"/>
                    </a:cubicBezTo>
                    <a:cubicBezTo>
                      <a:pt x="202" y="413"/>
                      <a:pt x="207" y="418"/>
                      <a:pt x="212" y="422"/>
                    </a:cubicBezTo>
                    <a:cubicBezTo>
                      <a:pt x="213" y="423"/>
                      <a:pt x="215" y="424"/>
                      <a:pt x="216" y="425"/>
                    </a:cubicBezTo>
                    <a:cubicBezTo>
                      <a:pt x="224" y="434"/>
                      <a:pt x="233" y="440"/>
                      <a:pt x="243" y="444"/>
                    </a:cubicBezTo>
                    <a:cubicBezTo>
                      <a:pt x="248" y="447"/>
                      <a:pt x="254" y="449"/>
                      <a:pt x="259" y="452"/>
                    </a:cubicBezTo>
                    <a:cubicBezTo>
                      <a:pt x="263" y="453"/>
                      <a:pt x="267" y="455"/>
                      <a:pt x="271" y="457"/>
                    </a:cubicBezTo>
                    <a:cubicBezTo>
                      <a:pt x="277" y="459"/>
                      <a:pt x="283" y="461"/>
                      <a:pt x="289" y="463"/>
                    </a:cubicBezTo>
                    <a:cubicBezTo>
                      <a:pt x="298" y="467"/>
                      <a:pt x="308" y="470"/>
                      <a:pt x="317" y="473"/>
                    </a:cubicBezTo>
                    <a:cubicBezTo>
                      <a:pt x="329" y="477"/>
                      <a:pt x="340" y="480"/>
                      <a:pt x="352" y="483"/>
                    </a:cubicBezTo>
                    <a:cubicBezTo>
                      <a:pt x="356" y="484"/>
                      <a:pt x="360" y="485"/>
                      <a:pt x="364" y="486"/>
                    </a:cubicBezTo>
                    <a:cubicBezTo>
                      <a:pt x="368" y="488"/>
                      <a:pt x="372" y="489"/>
                      <a:pt x="376" y="490"/>
                    </a:cubicBezTo>
                    <a:cubicBezTo>
                      <a:pt x="378" y="490"/>
                      <a:pt x="380" y="490"/>
                      <a:pt x="381" y="491"/>
                    </a:cubicBezTo>
                    <a:cubicBezTo>
                      <a:pt x="381" y="491"/>
                      <a:pt x="381" y="491"/>
                      <a:pt x="380" y="491"/>
                    </a:cubicBezTo>
                    <a:cubicBezTo>
                      <a:pt x="370" y="490"/>
                      <a:pt x="359" y="488"/>
                      <a:pt x="348" y="486"/>
                    </a:cubicBezTo>
                    <a:cubicBezTo>
                      <a:pt x="340" y="485"/>
                      <a:pt x="332" y="483"/>
                      <a:pt x="324" y="481"/>
                    </a:cubicBezTo>
                    <a:cubicBezTo>
                      <a:pt x="315" y="479"/>
                      <a:pt x="306" y="476"/>
                      <a:pt x="298" y="473"/>
                    </a:cubicBezTo>
                    <a:cubicBezTo>
                      <a:pt x="292" y="472"/>
                      <a:pt x="287" y="469"/>
                      <a:pt x="282" y="467"/>
                    </a:cubicBezTo>
                    <a:cubicBezTo>
                      <a:pt x="273" y="463"/>
                      <a:pt x="263" y="459"/>
                      <a:pt x="254" y="454"/>
                    </a:cubicBezTo>
                    <a:cubicBezTo>
                      <a:pt x="248" y="452"/>
                      <a:pt x="243" y="448"/>
                      <a:pt x="237" y="445"/>
                    </a:cubicBezTo>
                    <a:cubicBezTo>
                      <a:pt x="229" y="442"/>
                      <a:pt x="221" y="439"/>
                      <a:pt x="213" y="436"/>
                    </a:cubicBezTo>
                    <a:cubicBezTo>
                      <a:pt x="208" y="434"/>
                      <a:pt x="203" y="432"/>
                      <a:pt x="197" y="436"/>
                    </a:cubicBezTo>
                    <a:cubicBezTo>
                      <a:pt x="189" y="420"/>
                      <a:pt x="185" y="403"/>
                      <a:pt x="180" y="386"/>
                    </a:cubicBezTo>
                    <a:close/>
                    <a:moveTo>
                      <a:pt x="230" y="448"/>
                    </a:moveTo>
                    <a:cubicBezTo>
                      <a:pt x="230" y="448"/>
                      <a:pt x="230" y="448"/>
                      <a:pt x="230" y="448"/>
                    </a:cubicBezTo>
                    <a:cubicBezTo>
                      <a:pt x="230" y="448"/>
                      <a:pt x="230" y="447"/>
                      <a:pt x="229" y="447"/>
                    </a:cubicBezTo>
                    <a:cubicBezTo>
                      <a:pt x="230" y="447"/>
                      <a:pt x="230" y="447"/>
                      <a:pt x="230" y="447"/>
                    </a:cubicBezTo>
                    <a:cubicBezTo>
                      <a:pt x="230" y="447"/>
                      <a:pt x="230" y="447"/>
                      <a:pt x="230" y="448"/>
                    </a:cubicBezTo>
                    <a:close/>
                    <a:moveTo>
                      <a:pt x="222" y="444"/>
                    </a:moveTo>
                    <a:cubicBezTo>
                      <a:pt x="221" y="444"/>
                      <a:pt x="221" y="444"/>
                      <a:pt x="221" y="444"/>
                    </a:cubicBezTo>
                    <a:cubicBezTo>
                      <a:pt x="222" y="444"/>
                      <a:pt x="222" y="444"/>
                      <a:pt x="222" y="444"/>
                    </a:cubicBezTo>
                    <a:close/>
                    <a:moveTo>
                      <a:pt x="217" y="443"/>
                    </a:moveTo>
                    <a:cubicBezTo>
                      <a:pt x="217" y="443"/>
                      <a:pt x="217" y="443"/>
                      <a:pt x="217" y="443"/>
                    </a:cubicBezTo>
                    <a:cubicBezTo>
                      <a:pt x="217" y="443"/>
                      <a:pt x="217" y="443"/>
                      <a:pt x="217" y="443"/>
                    </a:cubicBezTo>
                    <a:close/>
                    <a:moveTo>
                      <a:pt x="209" y="440"/>
                    </a:moveTo>
                    <a:cubicBezTo>
                      <a:pt x="209" y="440"/>
                      <a:pt x="208" y="440"/>
                      <a:pt x="208" y="440"/>
                    </a:cubicBezTo>
                    <a:cubicBezTo>
                      <a:pt x="208" y="440"/>
                      <a:pt x="208" y="440"/>
                      <a:pt x="208" y="440"/>
                    </a:cubicBezTo>
                    <a:cubicBezTo>
                      <a:pt x="208" y="440"/>
                      <a:pt x="208" y="440"/>
                      <a:pt x="208" y="440"/>
                    </a:cubicBezTo>
                    <a:cubicBezTo>
                      <a:pt x="209" y="440"/>
                      <a:pt x="209" y="440"/>
                      <a:pt x="209" y="440"/>
                    </a:cubicBezTo>
                    <a:close/>
                    <a:moveTo>
                      <a:pt x="204" y="440"/>
                    </a:moveTo>
                    <a:cubicBezTo>
                      <a:pt x="203" y="440"/>
                      <a:pt x="202" y="440"/>
                      <a:pt x="201" y="440"/>
                    </a:cubicBezTo>
                    <a:cubicBezTo>
                      <a:pt x="201" y="440"/>
                      <a:pt x="201" y="439"/>
                      <a:pt x="201" y="439"/>
                    </a:cubicBezTo>
                    <a:cubicBezTo>
                      <a:pt x="202" y="439"/>
                      <a:pt x="203" y="439"/>
                      <a:pt x="204" y="439"/>
                    </a:cubicBezTo>
                    <a:cubicBezTo>
                      <a:pt x="204" y="439"/>
                      <a:pt x="204" y="439"/>
                      <a:pt x="204" y="440"/>
                    </a:cubicBezTo>
                    <a:close/>
                    <a:moveTo>
                      <a:pt x="241" y="456"/>
                    </a:moveTo>
                    <a:cubicBezTo>
                      <a:pt x="227" y="452"/>
                      <a:pt x="214" y="447"/>
                      <a:pt x="200" y="443"/>
                    </a:cubicBezTo>
                    <a:cubicBezTo>
                      <a:pt x="206" y="441"/>
                      <a:pt x="229" y="449"/>
                      <a:pt x="241" y="456"/>
                    </a:cubicBezTo>
                    <a:close/>
                    <a:moveTo>
                      <a:pt x="205" y="451"/>
                    </a:moveTo>
                    <a:cubicBezTo>
                      <a:pt x="204" y="451"/>
                      <a:pt x="202" y="450"/>
                      <a:pt x="202" y="447"/>
                    </a:cubicBezTo>
                    <a:cubicBezTo>
                      <a:pt x="205" y="448"/>
                      <a:pt x="207" y="448"/>
                      <a:pt x="209" y="449"/>
                    </a:cubicBezTo>
                    <a:cubicBezTo>
                      <a:pt x="213" y="450"/>
                      <a:pt x="217" y="452"/>
                      <a:pt x="220" y="453"/>
                    </a:cubicBezTo>
                    <a:cubicBezTo>
                      <a:pt x="230" y="456"/>
                      <a:pt x="240" y="460"/>
                      <a:pt x="250" y="465"/>
                    </a:cubicBezTo>
                    <a:cubicBezTo>
                      <a:pt x="257" y="468"/>
                      <a:pt x="265" y="472"/>
                      <a:pt x="272" y="475"/>
                    </a:cubicBezTo>
                    <a:cubicBezTo>
                      <a:pt x="277" y="478"/>
                      <a:pt x="282" y="480"/>
                      <a:pt x="287" y="482"/>
                    </a:cubicBezTo>
                    <a:cubicBezTo>
                      <a:pt x="287" y="482"/>
                      <a:pt x="287" y="482"/>
                      <a:pt x="287" y="483"/>
                    </a:cubicBezTo>
                    <a:cubicBezTo>
                      <a:pt x="286" y="482"/>
                      <a:pt x="285" y="482"/>
                      <a:pt x="285" y="482"/>
                    </a:cubicBezTo>
                    <a:cubicBezTo>
                      <a:pt x="276" y="478"/>
                      <a:pt x="266" y="475"/>
                      <a:pt x="257" y="471"/>
                    </a:cubicBezTo>
                    <a:cubicBezTo>
                      <a:pt x="250" y="468"/>
                      <a:pt x="244" y="465"/>
                      <a:pt x="237" y="461"/>
                    </a:cubicBezTo>
                    <a:cubicBezTo>
                      <a:pt x="233" y="460"/>
                      <a:pt x="229" y="458"/>
                      <a:pt x="225" y="457"/>
                    </a:cubicBezTo>
                    <a:cubicBezTo>
                      <a:pt x="219" y="455"/>
                      <a:pt x="212" y="453"/>
                      <a:pt x="205" y="451"/>
                    </a:cubicBezTo>
                    <a:close/>
                    <a:moveTo>
                      <a:pt x="200" y="884"/>
                    </a:moveTo>
                    <a:cubicBezTo>
                      <a:pt x="200" y="884"/>
                      <a:pt x="200" y="883"/>
                      <a:pt x="200" y="883"/>
                    </a:cubicBezTo>
                    <a:cubicBezTo>
                      <a:pt x="200" y="883"/>
                      <a:pt x="200" y="883"/>
                      <a:pt x="200" y="883"/>
                    </a:cubicBezTo>
                    <a:cubicBezTo>
                      <a:pt x="197" y="873"/>
                      <a:pt x="193" y="863"/>
                      <a:pt x="191" y="853"/>
                    </a:cubicBezTo>
                    <a:cubicBezTo>
                      <a:pt x="187" y="841"/>
                      <a:pt x="185" y="828"/>
                      <a:pt x="184" y="815"/>
                    </a:cubicBezTo>
                    <a:cubicBezTo>
                      <a:pt x="184" y="809"/>
                      <a:pt x="184" y="803"/>
                      <a:pt x="184" y="798"/>
                    </a:cubicBezTo>
                    <a:cubicBezTo>
                      <a:pt x="184" y="798"/>
                      <a:pt x="184" y="797"/>
                      <a:pt x="184" y="797"/>
                    </a:cubicBezTo>
                    <a:cubicBezTo>
                      <a:pt x="183" y="797"/>
                      <a:pt x="183" y="796"/>
                      <a:pt x="183" y="795"/>
                    </a:cubicBezTo>
                    <a:cubicBezTo>
                      <a:pt x="183" y="795"/>
                      <a:pt x="183" y="795"/>
                      <a:pt x="183" y="795"/>
                    </a:cubicBezTo>
                    <a:cubicBezTo>
                      <a:pt x="183" y="793"/>
                      <a:pt x="183" y="792"/>
                      <a:pt x="182" y="790"/>
                    </a:cubicBezTo>
                    <a:cubicBezTo>
                      <a:pt x="181" y="784"/>
                      <a:pt x="181" y="778"/>
                      <a:pt x="179" y="772"/>
                    </a:cubicBezTo>
                    <a:cubicBezTo>
                      <a:pt x="176" y="756"/>
                      <a:pt x="174" y="740"/>
                      <a:pt x="173" y="724"/>
                    </a:cubicBezTo>
                    <a:cubicBezTo>
                      <a:pt x="172" y="709"/>
                      <a:pt x="171" y="693"/>
                      <a:pt x="171" y="678"/>
                    </a:cubicBezTo>
                    <a:cubicBezTo>
                      <a:pt x="170" y="662"/>
                      <a:pt x="170" y="645"/>
                      <a:pt x="171" y="629"/>
                    </a:cubicBezTo>
                    <a:cubicBezTo>
                      <a:pt x="173" y="616"/>
                      <a:pt x="173" y="603"/>
                      <a:pt x="174" y="590"/>
                    </a:cubicBezTo>
                    <a:cubicBezTo>
                      <a:pt x="176" y="575"/>
                      <a:pt x="179" y="560"/>
                      <a:pt x="183" y="546"/>
                    </a:cubicBezTo>
                    <a:cubicBezTo>
                      <a:pt x="185" y="539"/>
                      <a:pt x="187" y="532"/>
                      <a:pt x="189" y="526"/>
                    </a:cubicBezTo>
                    <a:cubicBezTo>
                      <a:pt x="193" y="514"/>
                      <a:pt x="200" y="505"/>
                      <a:pt x="207" y="496"/>
                    </a:cubicBezTo>
                    <a:cubicBezTo>
                      <a:pt x="207" y="496"/>
                      <a:pt x="208" y="496"/>
                      <a:pt x="208" y="496"/>
                    </a:cubicBezTo>
                    <a:cubicBezTo>
                      <a:pt x="208" y="497"/>
                      <a:pt x="208" y="498"/>
                      <a:pt x="207" y="499"/>
                    </a:cubicBezTo>
                    <a:cubicBezTo>
                      <a:pt x="199" y="512"/>
                      <a:pt x="193" y="527"/>
                      <a:pt x="188" y="543"/>
                    </a:cubicBezTo>
                    <a:cubicBezTo>
                      <a:pt x="185" y="555"/>
                      <a:pt x="183" y="567"/>
                      <a:pt x="180" y="580"/>
                    </a:cubicBezTo>
                    <a:cubicBezTo>
                      <a:pt x="179" y="590"/>
                      <a:pt x="177" y="601"/>
                      <a:pt x="175" y="612"/>
                    </a:cubicBezTo>
                    <a:cubicBezTo>
                      <a:pt x="172" y="629"/>
                      <a:pt x="171" y="646"/>
                      <a:pt x="172" y="663"/>
                    </a:cubicBezTo>
                    <a:cubicBezTo>
                      <a:pt x="172" y="674"/>
                      <a:pt x="173" y="686"/>
                      <a:pt x="174" y="697"/>
                    </a:cubicBezTo>
                    <a:cubicBezTo>
                      <a:pt x="175" y="710"/>
                      <a:pt x="177" y="723"/>
                      <a:pt x="178" y="736"/>
                    </a:cubicBezTo>
                    <a:cubicBezTo>
                      <a:pt x="179" y="745"/>
                      <a:pt x="180" y="753"/>
                      <a:pt x="181" y="762"/>
                    </a:cubicBezTo>
                    <a:cubicBezTo>
                      <a:pt x="182" y="769"/>
                      <a:pt x="182" y="776"/>
                      <a:pt x="183" y="782"/>
                    </a:cubicBezTo>
                    <a:cubicBezTo>
                      <a:pt x="183" y="787"/>
                      <a:pt x="183" y="791"/>
                      <a:pt x="183" y="795"/>
                    </a:cubicBezTo>
                    <a:cubicBezTo>
                      <a:pt x="183" y="795"/>
                      <a:pt x="183" y="795"/>
                      <a:pt x="183" y="795"/>
                    </a:cubicBezTo>
                    <a:cubicBezTo>
                      <a:pt x="183" y="796"/>
                      <a:pt x="184" y="797"/>
                      <a:pt x="184" y="797"/>
                    </a:cubicBezTo>
                    <a:cubicBezTo>
                      <a:pt x="184" y="797"/>
                      <a:pt x="184" y="798"/>
                      <a:pt x="184" y="798"/>
                    </a:cubicBezTo>
                    <a:cubicBezTo>
                      <a:pt x="184" y="800"/>
                      <a:pt x="184" y="801"/>
                      <a:pt x="185" y="803"/>
                    </a:cubicBezTo>
                    <a:cubicBezTo>
                      <a:pt x="186" y="810"/>
                      <a:pt x="187" y="816"/>
                      <a:pt x="188" y="823"/>
                    </a:cubicBezTo>
                    <a:cubicBezTo>
                      <a:pt x="189" y="828"/>
                      <a:pt x="190" y="832"/>
                      <a:pt x="191" y="837"/>
                    </a:cubicBezTo>
                    <a:cubicBezTo>
                      <a:pt x="193" y="848"/>
                      <a:pt x="195" y="860"/>
                      <a:pt x="198" y="871"/>
                    </a:cubicBezTo>
                    <a:cubicBezTo>
                      <a:pt x="199" y="875"/>
                      <a:pt x="199" y="879"/>
                      <a:pt x="200" y="883"/>
                    </a:cubicBezTo>
                    <a:cubicBezTo>
                      <a:pt x="200" y="883"/>
                      <a:pt x="200" y="883"/>
                      <a:pt x="200" y="883"/>
                    </a:cubicBezTo>
                    <a:cubicBezTo>
                      <a:pt x="200" y="883"/>
                      <a:pt x="200" y="884"/>
                      <a:pt x="201" y="884"/>
                    </a:cubicBezTo>
                    <a:cubicBezTo>
                      <a:pt x="201" y="884"/>
                      <a:pt x="201" y="884"/>
                      <a:pt x="201" y="884"/>
                    </a:cubicBezTo>
                    <a:lnTo>
                      <a:pt x="200" y="884"/>
                    </a:lnTo>
                    <a:close/>
                    <a:moveTo>
                      <a:pt x="179" y="685"/>
                    </a:moveTo>
                    <a:cubicBezTo>
                      <a:pt x="179" y="698"/>
                      <a:pt x="180" y="710"/>
                      <a:pt x="181" y="723"/>
                    </a:cubicBezTo>
                    <a:cubicBezTo>
                      <a:pt x="182" y="732"/>
                      <a:pt x="182" y="740"/>
                      <a:pt x="183" y="749"/>
                    </a:cubicBezTo>
                    <a:cubicBezTo>
                      <a:pt x="183" y="749"/>
                      <a:pt x="183" y="749"/>
                      <a:pt x="183" y="749"/>
                    </a:cubicBezTo>
                    <a:cubicBezTo>
                      <a:pt x="183" y="751"/>
                      <a:pt x="183" y="753"/>
                      <a:pt x="183" y="755"/>
                    </a:cubicBezTo>
                    <a:cubicBezTo>
                      <a:pt x="183" y="756"/>
                      <a:pt x="183" y="757"/>
                      <a:pt x="183" y="757"/>
                    </a:cubicBezTo>
                    <a:cubicBezTo>
                      <a:pt x="183" y="757"/>
                      <a:pt x="183" y="756"/>
                      <a:pt x="183" y="755"/>
                    </a:cubicBezTo>
                    <a:cubicBezTo>
                      <a:pt x="183" y="753"/>
                      <a:pt x="183" y="751"/>
                      <a:pt x="183" y="749"/>
                    </a:cubicBezTo>
                    <a:cubicBezTo>
                      <a:pt x="183" y="749"/>
                      <a:pt x="183" y="749"/>
                      <a:pt x="183" y="749"/>
                    </a:cubicBezTo>
                    <a:cubicBezTo>
                      <a:pt x="182" y="747"/>
                      <a:pt x="182" y="746"/>
                      <a:pt x="182" y="745"/>
                    </a:cubicBezTo>
                    <a:cubicBezTo>
                      <a:pt x="180" y="730"/>
                      <a:pt x="179" y="715"/>
                      <a:pt x="177" y="700"/>
                    </a:cubicBezTo>
                    <a:cubicBezTo>
                      <a:pt x="175" y="683"/>
                      <a:pt x="174" y="666"/>
                      <a:pt x="175" y="649"/>
                    </a:cubicBezTo>
                    <a:cubicBezTo>
                      <a:pt x="176" y="637"/>
                      <a:pt x="176" y="625"/>
                      <a:pt x="178" y="613"/>
                    </a:cubicBezTo>
                    <a:cubicBezTo>
                      <a:pt x="180" y="599"/>
                      <a:pt x="183" y="586"/>
                      <a:pt x="185" y="572"/>
                    </a:cubicBezTo>
                    <a:cubicBezTo>
                      <a:pt x="186" y="565"/>
                      <a:pt x="187" y="559"/>
                      <a:pt x="189" y="553"/>
                    </a:cubicBezTo>
                    <a:cubicBezTo>
                      <a:pt x="191" y="542"/>
                      <a:pt x="194" y="532"/>
                      <a:pt x="198" y="523"/>
                    </a:cubicBezTo>
                    <a:cubicBezTo>
                      <a:pt x="201" y="515"/>
                      <a:pt x="205" y="509"/>
                      <a:pt x="208" y="502"/>
                    </a:cubicBezTo>
                    <a:cubicBezTo>
                      <a:pt x="205" y="512"/>
                      <a:pt x="201" y="523"/>
                      <a:pt x="198" y="533"/>
                    </a:cubicBezTo>
                    <a:cubicBezTo>
                      <a:pt x="195" y="544"/>
                      <a:pt x="193" y="554"/>
                      <a:pt x="191" y="564"/>
                    </a:cubicBezTo>
                    <a:cubicBezTo>
                      <a:pt x="186" y="586"/>
                      <a:pt x="183" y="608"/>
                      <a:pt x="180" y="629"/>
                    </a:cubicBezTo>
                    <a:cubicBezTo>
                      <a:pt x="178" y="648"/>
                      <a:pt x="178" y="667"/>
                      <a:pt x="179" y="685"/>
                    </a:cubicBezTo>
                    <a:close/>
                    <a:moveTo>
                      <a:pt x="185" y="765"/>
                    </a:moveTo>
                    <a:cubicBezTo>
                      <a:pt x="185" y="767"/>
                      <a:pt x="185" y="769"/>
                      <a:pt x="185" y="771"/>
                    </a:cubicBezTo>
                    <a:cubicBezTo>
                      <a:pt x="185" y="772"/>
                      <a:pt x="185" y="772"/>
                      <a:pt x="185" y="772"/>
                    </a:cubicBezTo>
                    <a:cubicBezTo>
                      <a:pt x="185" y="772"/>
                      <a:pt x="185" y="773"/>
                      <a:pt x="185" y="774"/>
                    </a:cubicBezTo>
                    <a:cubicBezTo>
                      <a:pt x="185" y="774"/>
                      <a:pt x="185" y="775"/>
                      <a:pt x="185" y="776"/>
                    </a:cubicBezTo>
                    <a:cubicBezTo>
                      <a:pt x="185" y="776"/>
                      <a:pt x="185" y="777"/>
                      <a:pt x="185" y="777"/>
                    </a:cubicBezTo>
                    <a:cubicBezTo>
                      <a:pt x="185" y="777"/>
                      <a:pt x="185" y="776"/>
                      <a:pt x="185" y="776"/>
                    </a:cubicBezTo>
                    <a:cubicBezTo>
                      <a:pt x="185" y="775"/>
                      <a:pt x="185" y="774"/>
                      <a:pt x="185" y="774"/>
                    </a:cubicBezTo>
                    <a:cubicBezTo>
                      <a:pt x="185" y="773"/>
                      <a:pt x="185" y="773"/>
                      <a:pt x="185" y="772"/>
                    </a:cubicBezTo>
                    <a:cubicBezTo>
                      <a:pt x="185" y="772"/>
                      <a:pt x="185" y="772"/>
                      <a:pt x="185" y="771"/>
                    </a:cubicBezTo>
                    <a:cubicBezTo>
                      <a:pt x="184" y="769"/>
                      <a:pt x="184" y="767"/>
                      <a:pt x="184" y="765"/>
                    </a:cubicBezTo>
                    <a:cubicBezTo>
                      <a:pt x="184" y="765"/>
                      <a:pt x="184" y="765"/>
                      <a:pt x="185" y="765"/>
                    </a:cubicBezTo>
                    <a:close/>
                    <a:moveTo>
                      <a:pt x="184" y="761"/>
                    </a:moveTo>
                    <a:cubicBezTo>
                      <a:pt x="184" y="761"/>
                      <a:pt x="184" y="761"/>
                      <a:pt x="184" y="761"/>
                    </a:cubicBezTo>
                    <a:cubicBezTo>
                      <a:pt x="184" y="761"/>
                      <a:pt x="184" y="761"/>
                      <a:pt x="184" y="761"/>
                    </a:cubicBezTo>
                    <a:cubicBezTo>
                      <a:pt x="184" y="761"/>
                      <a:pt x="184" y="761"/>
                      <a:pt x="184" y="761"/>
                    </a:cubicBezTo>
                    <a:close/>
                    <a:moveTo>
                      <a:pt x="194" y="645"/>
                    </a:moveTo>
                    <a:cubicBezTo>
                      <a:pt x="192" y="671"/>
                      <a:pt x="190" y="697"/>
                      <a:pt x="188" y="723"/>
                    </a:cubicBezTo>
                    <a:cubicBezTo>
                      <a:pt x="188" y="729"/>
                      <a:pt x="188" y="735"/>
                      <a:pt x="189" y="740"/>
                    </a:cubicBezTo>
                    <a:cubicBezTo>
                      <a:pt x="189" y="745"/>
                      <a:pt x="189" y="750"/>
                      <a:pt x="189" y="755"/>
                    </a:cubicBezTo>
                    <a:cubicBezTo>
                      <a:pt x="190" y="769"/>
                      <a:pt x="190" y="783"/>
                      <a:pt x="192" y="796"/>
                    </a:cubicBezTo>
                    <a:cubicBezTo>
                      <a:pt x="194" y="817"/>
                      <a:pt x="197" y="838"/>
                      <a:pt x="200" y="859"/>
                    </a:cubicBezTo>
                    <a:cubicBezTo>
                      <a:pt x="202" y="869"/>
                      <a:pt x="204" y="880"/>
                      <a:pt x="205" y="890"/>
                    </a:cubicBezTo>
                    <a:cubicBezTo>
                      <a:pt x="205" y="890"/>
                      <a:pt x="205" y="890"/>
                      <a:pt x="205" y="890"/>
                    </a:cubicBezTo>
                    <a:cubicBezTo>
                      <a:pt x="205" y="890"/>
                      <a:pt x="205" y="890"/>
                      <a:pt x="205" y="890"/>
                    </a:cubicBezTo>
                    <a:cubicBezTo>
                      <a:pt x="205" y="889"/>
                      <a:pt x="205" y="888"/>
                      <a:pt x="204" y="887"/>
                    </a:cubicBezTo>
                    <a:cubicBezTo>
                      <a:pt x="202" y="879"/>
                      <a:pt x="201" y="871"/>
                      <a:pt x="199" y="864"/>
                    </a:cubicBezTo>
                    <a:cubicBezTo>
                      <a:pt x="195" y="848"/>
                      <a:pt x="193" y="832"/>
                      <a:pt x="192" y="815"/>
                    </a:cubicBezTo>
                    <a:cubicBezTo>
                      <a:pt x="190" y="798"/>
                      <a:pt x="189" y="782"/>
                      <a:pt x="188" y="765"/>
                    </a:cubicBezTo>
                    <a:cubicBezTo>
                      <a:pt x="186" y="743"/>
                      <a:pt x="184" y="721"/>
                      <a:pt x="182" y="699"/>
                    </a:cubicBezTo>
                    <a:cubicBezTo>
                      <a:pt x="181" y="683"/>
                      <a:pt x="181" y="667"/>
                      <a:pt x="182" y="651"/>
                    </a:cubicBezTo>
                    <a:cubicBezTo>
                      <a:pt x="182" y="639"/>
                      <a:pt x="184" y="626"/>
                      <a:pt x="185" y="614"/>
                    </a:cubicBezTo>
                    <a:cubicBezTo>
                      <a:pt x="186" y="604"/>
                      <a:pt x="188" y="594"/>
                      <a:pt x="189" y="585"/>
                    </a:cubicBezTo>
                    <a:cubicBezTo>
                      <a:pt x="192" y="572"/>
                      <a:pt x="194" y="559"/>
                      <a:pt x="197" y="546"/>
                    </a:cubicBezTo>
                    <a:cubicBezTo>
                      <a:pt x="201" y="532"/>
                      <a:pt x="204" y="518"/>
                      <a:pt x="210" y="505"/>
                    </a:cubicBezTo>
                    <a:cubicBezTo>
                      <a:pt x="210" y="504"/>
                      <a:pt x="211" y="504"/>
                      <a:pt x="211" y="503"/>
                    </a:cubicBezTo>
                    <a:cubicBezTo>
                      <a:pt x="211" y="503"/>
                      <a:pt x="212" y="503"/>
                      <a:pt x="212" y="503"/>
                    </a:cubicBezTo>
                    <a:cubicBezTo>
                      <a:pt x="211" y="505"/>
                      <a:pt x="211" y="507"/>
                      <a:pt x="210" y="509"/>
                    </a:cubicBezTo>
                    <a:cubicBezTo>
                      <a:pt x="208" y="516"/>
                      <a:pt x="206" y="523"/>
                      <a:pt x="204" y="530"/>
                    </a:cubicBezTo>
                    <a:cubicBezTo>
                      <a:pt x="197" y="554"/>
                      <a:pt x="195" y="578"/>
                      <a:pt x="195" y="603"/>
                    </a:cubicBezTo>
                    <a:cubicBezTo>
                      <a:pt x="195" y="617"/>
                      <a:pt x="194" y="631"/>
                      <a:pt x="194" y="645"/>
                    </a:cubicBezTo>
                    <a:close/>
                    <a:moveTo>
                      <a:pt x="194" y="674"/>
                    </a:moveTo>
                    <a:cubicBezTo>
                      <a:pt x="194" y="674"/>
                      <a:pt x="194" y="674"/>
                      <a:pt x="194" y="674"/>
                    </a:cubicBezTo>
                    <a:cubicBezTo>
                      <a:pt x="194" y="667"/>
                      <a:pt x="195" y="660"/>
                      <a:pt x="195" y="653"/>
                    </a:cubicBezTo>
                    <a:cubicBezTo>
                      <a:pt x="196" y="636"/>
                      <a:pt x="197" y="620"/>
                      <a:pt x="198" y="604"/>
                    </a:cubicBezTo>
                    <a:cubicBezTo>
                      <a:pt x="198" y="591"/>
                      <a:pt x="197" y="578"/>
                      <a:pt x="199" y="565"/>
                    </a:cubicBezTo>
                    <a:cubicBezTo>
                      <a:pt x="200" y="560"/>
                      <a:pt x="201" y="554"/>
                      <a:pt x="202" y="549"/>
                    </a:cubicBezTo>
                    <a:cubicBezTo>
                      <a:pt x="204" y="538"/>
                      <a:pt x="207" y="527"/>
                      <a:pt x="210" y="517"/>
                    </a:cubicBezTo>
                    <a:cubicBezTo>
                      <a:pt x="209" y="524"/>
                      <a:pt x="208" y="531"/>
                      <a:pt x="206" y="539"/>
                    </a:cubicBezTo>
                    <a:cubicBezTo>
                      <a:pt x="204" y="551"/>
                      <a:pt x="203" y="564"/>
                      <a:pt x="203" y="577"/>
                    </a:cubicBezTo>
                    <a:cubicBezTo>
                      <a:pt x="203" y="587"/>
                      <a:pt x="203" y="596"/>
                      <a:pt x="203" y="605"/>
                    </a:cubicBezTo>
                    <a:cubicBezTo>
                      <a:pt x="203" y="619"/>
                      <a:pt x="202" y="632"/>
                      <a:pt x="200" y="645"/>
                    </a:cubicBezTo>
                    <a:cubicBezTo>
                      <a:pt x="198" y="655"/>
                      <a:pt x="196" y="664"/>
                      <a:pt x="194" y="674"/>
                    </a:cubicBezTo>
                    <a:close/>
                    <a:moveTo>
                      <a:pt x="211" y="845"/>
                    </a:moveTo>
                    <a:cubicBezTo>
                      <a:pt x="210" y="844"/>
                      <a:pt x="210" y="843"/>
                      <a:pt x="210" y="842"/>
                    </a:cubicBezTo>
                    <a:cubicBezTo>
                      <a:pt x="208" y="830"/>
                      <a:pt x="206" y="817"/>
                      <a:pt x="205" y="805"/>
                    </a:cubicBezTo>
                    <a:cubicBezTo>
                      <a:pt x="203" y="791"/>
                      <a:pt x="201" y="778"/>
                      <a:pt x="200" y="764"/>
                    </a:cubicBezTo>
                    <a:cubicBezTo>
                      <a:pt x="198" y="749"/>
                      <a:pt x="198" y="734"/>
                      <a:pt x="197" y="718"/>
                    </a:cubicBezTo>
                    <a:cubicBezTo>
                      <a:pt x="197" y="701"/>
                      <a:pt x="200" y="684"/>
                      <a:pt x="203" y="666"/>
                    </a:cubicBezTo>
                    <a:cubicBezTo>
                      <a:pt x="204" y="657"/>
                      <a:pt x="206" y="648"/>
                      <a:pt x="207" y="639"/>
                    </a:cubicBezTo>
                    <a:cubicBezTo>
                      <a:pt x="210" y="624"/>
                      <a:pt x="211" y="610"/>
                      <a:pt x="215" y="595"/>
                    </a:cubicBezTo>
                    <a:cubicBezTo>
                      <a:pt x="217" y="585"/>
                      <a:pt x="219" y="575"/>
                      <a:pt x="224" y="565"/>
                    </a:cubicBezTo>
                    <a:cubicBezTo>
                      <a:pt x="225" y="562"/>
                      <a:pt x="227" y="558"/>
                      <a:pt x="229" y="554"/>
                    </a:cubicBezTo>
                    <a:cubicBezTo>
                      <a:pt x="227" y="561"/>
                      <a:pt x="225" y="567"/>
                      <a:pt x="223" y="573"/>
                    </a:cubicBezTo>
                    <a:cubicBezTo>
                      <a:pt x="217" y="592"/>
                      <a:pt x="213" y="611"/>
                      <a:pt x="211" y="631"/>
                    </a:cubicBezTo>
                    <a:cubicBezTo>
                      <a:pt x="209" y="650"/>
                      <a:pt x="207" y="670"/>
                      <a:pt x="206" y="689"/>
                    </a:cubicBezTo>
                    <a:cubicBezTo>
                      <a:pt x="204" y="716"/>
                      <a:pt x="203" y="742"/>
                      <a:pt x="204" y="769"/>
                    </a:cubicBezTo>
                    <a:cubicBezTo>
                      <a:pt x="205" y="781"/>
                      <a:pt x="206" y="792"/>
                      <a:pt x="208" y="804"/>
                    </a:cubicBezTo>
                    <a:cubicBezTo>
                      <a:pt x="210" y="817"/>
                      <a:pt x="211" y="831"/>
                      <a:pt x="211" y="845"/>
                    </a:cubicBezTo>
                    <a:cubicBezTo>
                      <a:pt x="211" y="845"/>
                      <a:pt x="211" y="845"/>
                      <a:pt x="211" y="845"/>
                    </a:cubicBezTo>
                    <a:close/>
                    <a:moveTo>
                      <a:pt x="211" y="786"/>
                    </a:moveTo>
                    <a:cubicBezTo>
                      <a:pt x="213" y="801"/>
                      <a:pt x="215" y="817"/>
                      <a:pt x="215" y="833"/>
                    </a:cubicBezTo>
                    <a:cubicBezTo>
                      <a:pt x="215" y="840"/>
                      <a:pt x="215" y="846"/>
                      <a:pt x="215" y="852"/>
                    </a:cubicBezTo>
                    <a:cubicBezTo>
                      <a:pt x="215" y="853"/>
                      <a:pt x="215" y="853"/>
                      <a:pt x="215" y="853"/>
                    </a:cubicBezTo>
                    <a:cubicBezTo>
                      <a:pt x="215" y="853"/>
                      <a:pt x="215" y="853"/>
                      <a:pt x="215" y="853"/>
                    </a:cubicBezTo>
                    <a:cubicBezTo>
                      <a:pt x="215" y="853"/>
                      <a:pt x="215" y="853"/>
                      <a:pt x="215" y="853"/>
                    </a:cubicBezTo>
                    <a:cubicBezTo>
                      <a:pt x="215" y="853"/>
                      <a:pt x="215" y="853"/>
                      <a:pt x="215" y="852"/>
                    </a:cubicBezTo>
                    <a:cubicBezTo>
                      <a:pt x="215" y="850"/>
                      <a:pt x="214" y="848"/>
                      <a:pt x="214" y="846"/>
                    </a:cubicBezTo>
                    <a:cubicBezTo>
                      <a:pt x="213" y="832"/>
                      <a:pt x="212" y="819"/>
                      <a:pt x="211" y="806"/>
                    </a:cubicBezTo>
                    <a:cubicBezTo>
                      <a:pt x="210" y="797"/>
                      <a:pt x="208" y="789"/>
                      <a:pt x="208" y="780"/>
                    </a:cubicBezTo>
                    <a:cubicBezTo>
                      <a:pt x="206" y="763"/>
                      <a:pt x="206" y="747"/>
                      <a:pt x="207" y="730"/>
                    </a:cubicBezTo>
                    <a:cubicBezTo>
                      <a:pt x="207" y="713"/>
                      <a:pt x="208" y="697"/>
                      <a:pt x="209" y="681"/>
                    </a:cubicBezTo>
                    <a:cubicBezTo>
                      <a:pt x="209" y="671"/>
                      <a:pt x="211" y="662"/>
                      <a:pt x="211" y="652"/>
                    </a:cubicBezTo>
                    <a:cubicBezTo>
                      <a:pt x="213" y="628"/>
                      <a:pt x="217" y="604"/>
                      <a:pt x="223" y="580"/>
                    </a:cubicBezTo>
                    <a:cubicBezTo>
                      <a:pt x="223" y="579"/>
                      <a:pt x="224" y="578"/>
                      <a:pt x="224" y="577"/>
                    </a:cubicBezTo>
                    <a:cubicBezTo>
                      <a:pt x="224" y="577"/>
                      <a:pt x="224" y="577"/>
                      <a:pt x="225" y="577"/>
                    </a:cubicBezTo>
                    <a:cubicBezTo>
                      <a:pt x="224" y="582"/>
                      <a:pt x="223" y="587"/>
                      <a:pt x="222" y="592"/>
                    </a:cubicBezTo>
                    <a:cubicBezTo>
                      <a:pt x="222" y="596"/>
                      <a:pt x="221" y="600"/>
                      <a:pt x="221" y="604"/>
                    </a:cubicBezTo>
                    <a:cubicBezTo>
                      <a:pt x="219" y="621"/>
                      <a:pt x="218" y="638"/>
                      <a:pt x="217" y="655"/>
                    </a:cubicBezTo>
                    <a:cubicBezTo>
                      <a:pt x="216" y="670"/>
                      <a:pt x="214" y="686"/>
                      <a:pt x="212" y="702"/>
                    </a:cubicBezTo>
                    <a:cubicBezTo>
                      <a:pt x="211" y="715"/>
                      <a:pt x="211" y="729"/>
                      <a:pt x="210" y="743"/>
                    </a:cubicBezTo>
                    <a:cubicBezTo>
                      <a:pt x="209" y="758"/>
                      <a:pt x="209" y="772"/>
                      <a:pt x="211" y="786"/>
                    </a:cubicBezTo>
                    <a:close/>
                    <a:moveTo>
                      <a:pt x="211" y="848"/>
                    </a:moveTo>
                    <a:cubicBezTo>
                      <a:pt x="211" y="848"/>
                      <a:pt x="211" y="848"/>
                      <a:pt x="211" y="848"/>
                    </a:cubicBezTo>
                    <a:cubicBezTo>
                      <a:pt x="211" y="848"/>
                      <a:pt x="211" y="848"/>
                      <a:pt x="211" y="848"/>
                    </a:cubicBezTo>
                    <a:cubicBezTo>
                      <a:pt x="211" y="848"/>
                      <a:pt x="211" y="848"/>
                      <a:pt x="211" y="848"/>
                    </a:cubicBezTo>
                    <a:close/>
                    <a:moveTo>
                      <a:pt x="213" y="862"/>
                    </a:moveTo>
                    <a:cubicBezTo>
                      <a:pt x="213" y="861"/>
                      <a:pt x="212" y="861"/>
                      <a:pt x="212" y="861"/>
                    </a:cubicBezTo>
                    <a:cubicBezTo>
                      <a:pt x="212" y="860"/>
                      <a:pt x="212" y="859"/>
                      <a:pt x="212" y="858"/>
                    </a:cubicBezTo>
                    <a:cubicBezTo>
                      <a:pt x="212" y="857"/>
                      <a:pt x="212" y="857"/>
                      <a:pt x="212" y="856"/>
                    </a:cubicBezTo>
                    <a:cubicBezTo>
                      <a:pt x="212" y="856"/>
                      <a:pt x="212" y="855"/>
                      <a:pt x="212" y="854"/>
                    </a:cubicBezTo>
                    <a:cubicBezTo>
                      <a:pt x="212" y="854"/>
                      <a:pt x="212" y="853"/>
                      <a:pt x="212" y="853"/>
                    </a:cubicBezTo>
                    <a:cubicBezTo>
                      <a:pt x="212" y="852"/>
                      <a:pt x="212" y="852"/>
                      <a:pt x="212" y="852"/>
                    </a:cubicBezTo>
                    <a:cubicBezTo>
                      <a:pt x="212" y="852"/>
                      <a:pt x="212" y="852"/>
                      <a:pt x="212" y="853"/>
                    </a:cubicBezTo>
                    <a:cubicBezTo>
                      <a:pt x="212" y="853"/>
                      <a:pt x="212" y="854"/>
                      <a:pt x="212" y="854"/>
                    </a:cubicBezTo>
                    <a:cubicBezTo>
                      <a:pt x="212" y="855"/>
                      <a:pt x="212" y="856"/>
                      <a:pt x="212" y="856"/>
                    </a:cubicBezTo>
                    <a:cubicBezTo>
                      <a:pt x="212" y="857"/>
                      <a:pt x="212" y="857"/>
                      <a:pt x="212" y="858"/>
                    </a:cubicBezTo>
                    <a:cubicBezTo>
                      <a:pt x="212" y="859"/>
                      <a:pt x="212" y="860"/>
                      <a:pt x="212" y="861"/>
                    </a:cubicBezTo>
                    <a:cubicBezTo>
                      <a:pt x="213" y="861"/>
                      <a:pt x="213" y="861"/>
                      <a:pt x="213" y="862"/>
                    </a:cubicBezTo>
                    <a:cubicBezTo>
                      <a:pt x="213" y="862"/>
                      <a:pt x="213" y="862"/>
                      <a:pt x="213" y="862"/>
                    </a:cubicBezTo>
                    <a:cubicBezTo>
                      <a:pt x="213" y="862"/>
                      <a:pt x="213" y="862"/>
                      <a:pt x="213" y="862"/>
                    </a:cubicBezTo>
                    <a:close/>
                    <a:moveTo>
                      <a:pt x="224" y="921"/>
                    </a:moveTo>
                    <a:cubicBezTo>
                      <a:pt x="224" y="920"/>
                      <a:pt x="224" y="920"/>
                      <a:pt x="224" y="920"/>
                    </a:cubicBezTo>
                    <a:cubicBezTo>
                      <a:pt x="224" y="919"/>
                      <a:pt x="224" y="919"/>
                      <a:pt x="224" y="919"/>
                    </a:cubicBezTo>
                    <a:cubicBezTo>
                      <a:pt x="223" y="917"/>
                      <a:pt x="222" y="915"/>
                      <a:pt x="221" y="913"/>
                    </a:cubicBezTo>
                    <a:cubicBezTo>
                      <a:pt x="220" y="907"/>
                      <a:pt x="218" y="900"/>
                      <a:pt x="216" y="893"/>
                    </a:cubicBezTo>
                    <a:cubicBezTo>
                      <a:pt x="214" y="885"/>
                      <a:pt x="213" y="876"/>
                      <a:pt x="213" y="867"/>
                    </a:cubicBezTo>
                    <a:cubicBezTo>
                      <a:pt x="213" y="867"/>
                      <a:pt x="213" y="866"/>
                      <a:pt x="213" y="866"/>
                    </a:cubicBezTo>
                    <a:cubicBezTo>
                      <a:pt x="213" y="866"/>
                      <a:pt x="213" y="866"/>
                      <a:pt x="213" y="866"/>
                    </a:cubicBezTo>
                    <a:cubicBezTo>
                      <a:pt x="213" y="866"/>
                      <a:pt x="213" y="866"/>
                      <a:pt x="213" y="866"/>
                    </a:cubicBezTo>
                    <a:cubicBezTo>
                      <a:pt x="213" y="866"/>
                      <a:pt x="213" y="867"/>
                      <a:pt x="213" y="867"/>
                    </a:cubicBezTo>
                    <a:cubicBezTo>
                      <a:pt x="214" y="873"/>
                      <a:pt x="216" y="878"/>
                      <a:pt x="217" y="885"/>
                    </a:cubicBezTo>
                    <a:cubicBezTo>
                      <a:pt x="218" y="889"/>
                      <a:pt x="219" y="894"/>
                      <a:pt x="220" y="899"/>
                    </a:cubicBezTo>
                    <a:cubicBezTo>
                      <a:pt x="222" y="905"/>
                      <a:pt x="223" y="912"/>
                      <a:pt x="224" y="919"/>
                    </a:cubicBezTo>
                    <a:cubicBezTo>
                      <a:pt x="224" y="919"/>
                      <a:pt x="224" y="919"/>
                      <a:pt x="224" y="920"/>
                    </a:cubicBezTo>
                    <a:cubicBezTo>
                      <a:pt x="224" y="920"/>
                      <a:pt x="224" y="920"/>
                      <a:pt x="224" y="921"/>
                    </a:cubicBezTo>
                    <a:cubicBezTo>
                      <a:pt x="224" y="921"/>
                      <a:pt x="225" y="922"/>
                      <a:pt x="225" y="922"/>
                    </a:cubicBezTo>
                    <a:cubicBezTo>
                      <a:pt x="225" y="922"/>
                      <a:pt x="224" y="921"/>
                      <a:pt x="224" y="921"/>
                    </a:cubicBezTo>
                    <a:close/>
                    <a:moveTo>
                      <a:pt x="226" y="897"/>
                    </a:moveTo>
                    <a:cubicBezTo>
                      <a:pt x="227" y="903"/>
                      <a:pt x="226" y="909"/>
                      <a:pt x="227" y="914"/>
                    </a:cubicBezTo>
                    <a:cubicBezTo>
                      <a:pt x="227" y="914"/>
                      <a:pt x="227" y="915"/>
                      <a:pt x="227" y="915"/>
                    </a:cubicBezTo>
                    <a:cubicBezTo>
                      <a:pt x="227" y="915"/>
                      <a:pt x="227" y="915"/>
                      <a:pt x="227" y="915"/>
                    </a:cubicBezTo>
                    <a:cubicBezTo>
                      <a:pt x="227" y="915"/>
                      <a:pt x="227" y="914"/>
                      <a:pt x="227" y="914"/>
                    </a:cubicBezTo>
                    <a:cubicBezTo>
                      <a:pt x="225" y="901"/>
                      <a:pt x="221" y="887"/>
                      <a:pt x="220" y="873"/>
                    </a:cubicBezTo>
                    <a:cubicBezTo>
                      <a:pt x="220" y="862"/>
                      <a:pt x="219" y="851"/>
                      <a:pt x="218" y="840"/>
                    </a:cubicBezTo>
                    <a:cubicBezTo>
                      <a:pt x="218" y="829"/>
                      <a:pt x="217" y="818"/>
                      <a:pt x="216" y="807"/>
                    </a:cubicBezTo>
                    <a:cubicBezTo>
                      <a:pt x="216" y="798"/>
                      <a:pt x="215" y="790"/>
                      <a:pt x="214" y="782"/>
                    </a:cubicBezTo>
                    <a:cubicBezTo>
                      <a:pt x="212" y="768"/>
                      <a:pt x="212" y="755"/>
                      <a:pt x="213" y="742"/>
                    </a:cubicBezTo>
                    <a:cubicBezTo>
                      <a:pt x="214" y="727"/>
                      <a:pt x="215" y="712"/>
                      <a:pt x="216" y="697"/>
                    </a:cubicBezTo>
                    <a:cubicBezTo>
                      <a:pt x="218" y="675"/>
                      <a:pt x="220" y="654"/>
                      <a:pt x="222" y="633"/>
                    </a:cubicBezTo>
                    <a:cubicBezTo>
                      <a:pt x="224" y="618"/>
                      <a:pt x="223" y="603"/>
                      <a:pt x="226" y="589"/>
                    </a:cubicBezTo>
                    <a:cubicBezTo>
                      <a:pt x="228" y="583"/>
                      <a:pt x="228" y="576"/>
                      <a:pt x="229" y="570"/>
                    </a:cubicBezTo>
                    <a:cubicBezTo>
                      <a:pt x="230" y="568"/>
                      <a:pt x="230" y="565"/>
                      <a:pt x="232" y="563"/>
                    </a:cubicBezTo>
                    <a:cubicBezTo>
                      <a:pt x="232" y="566"/>
                      <a:pt x="232" y="569"/>
                      <a:pt x="232" y="572"/>
                    </a:cubicBezTo>
                    <a:cubicBezTo>
                      <a:pt x="229" y="583"/>
                      <a:pt x="227" y="594"/>
                      <a:pt x="226" y="605"/>
                    </a:cubicBezTo>
                    <a:cubicBezTo>
                      <a:pt x="225" y="616"/>
                      <a:pt x="224" y="628"/>
                      <a:pt x="225" y="639"/>
                    </a:cubicBezTo>
                    <a:cubicBezTo>
                      <a:pt x="226" y="655"/>
                      <a:pt x="224" y="671"/>
                      <a:pt x="222" y="688"/>
                    </a:cubicBezTo>
                    <a:cubicBezTo>
                      <a:pt x="221" y="694"/>
                      <a:pt x="219" y="700"/>
                      <a:pt x="218" y="707"/>
                    </a:cubicBezTo>
                    <a:cubicBezTo>
                      <a:pt x="216" y="726"/>
                      <a:pt x="216" y="746"/>
                      <a:pt x="218" y="765"/>
                    </a:cubicBezTo>
                    <a:cubicBezTo>
                      <a:pt x="218" y="777"/>
                      <a:pt x="219" y="789"/>
                      <a:pt x="220" y="801"/>
                    </a:cubicBezTo>
                    <a:cubicBezTo>
                      <a:pt x="220" y="811"/>
                      <a:pt x="221" y="821"/>
                      <a:pt x="222" y="831"/>
                    </a:cubicBezTo>
                    <a:cubicBezTo>
                      <a:pt x="224" y="840"/>
                      <a:pt x="224" y="849"/>
                      <a:pt x="224" y="859"/>
                    </a:cubicBezTo>
                    <a:cubicBezTo>
                      <a:pt x="224" y="872"/>
                      <a:pt x="224" y="885"/>
                      <a:pt x="226" y="897"/>
                    </a:cubicBezTo>
                    <a:close/>
                    <a:moveTo>
                      <a:pt x="228" y="690"/>
                    </a:moveTo>
                    <a:cubicBezTo>
                      <a:pt x="227" y="708"/>
                      <a:pt x="224" y="727"/>
                      <a:pt x="223" y="745"/>
                    </a:cubicBezTo>
                    <a:cubicBezTo>
                      <a:pt x="222" y="754"/>
                      <a:pt x="222" y="762"/>
                      <a:pt x="221" y="771"/>
                    </a:cubicBezTo>
                    <a:cubicBezTo>
                      <a:pt x="221" y="771"/>
                      <a:pt x="221" y="771"/>
                      <a:pt x="221" y="771"/>
                    </a:cubicBezTo>
                    <a:cubicBezTo>
                      <a:pt x="221" y="771"/>
                      <a:pt x="221" y="772"/>
                      <a:pt x="221" y="772"/>
                    </a:cubicBezTo>
                    <a:cubicBezTo>
                      <a:pt x="221" y="772"/>
                      <a:pt x="221" y="771"/>
                      <a:pt x="221" y="771"/>
                    </a:cubicBezTo>
                    <a:cubicBezTo>
                      <a:pt x="221" y="771"/>
                      <a:pt x="221" y="771"/>
                      <a:pt x="221" y="771"/>
                    </a:cubicBezTo>
                    <a:cubicBezTo>
                      <a:pt x="221" y="766"/>
                      <a:pt x="220" y="760"/>
                      <a:pt x="220" y="755"/>
                    </a:cubicBezTo>
                    <a:cubicBezTo>
                      <a:pt x="218" y="734"/>
                      <a:pt x="219" y="714"/>
                      <a:pt x="223" y="693"/>
                    </a:cubicBezTo>
                    <a:cubicBezTo>
                      <a:pt x="227" y="676"/>
                      <a:pt x="228" y="659"/>
                      <a:pt x="228" y="642"/>
                    </a:cubicBezTo>
                    <a:cubicBezTo>
                      <a:pt x="227" y="631"/>
                      <a:pt x="228" y="620"/>
                      <a:pt x="228" y="609"/>
                    </a:cubicBezTo>
                    <a:cubicBezTo>
                      <a:pt x="228" y="603"/>
                      <a:pt x="229" y="597"/>
                      <a:pt x="230" y="591"/>
                    </a:cubicBezTo>
                    <a:cubicBezTo>
                      <a:pt x="230" y="589"/>
                      <a:pt x="231" y="586"/>
                      <a:pt x="232" y="584"/>
                    </a:cubicBezTo>
                    <a:cubicBezTo>
                      <a:pt x="232" y="584"/>
                      <a:pt x="232" y="585"/>
                      <a:pt x="232" y="586"/>
                    </a:cubicBezTo>
                    <a:cubicBezTo>
                      <a:pt x="232" y="599"/>
                      <a:pt x="230" y="612"/>
                      <a:pt x="231" y="626"/>
                    </a:cubicBezTo>
                    <a:cubicBezTo>
                      <a:pt x="231" y="647"/>
                      <a:pt x="229" y="668"/>
                      <a:pt x="228" y="690"/>
                    </a:cubicBezTo>
                    <a:close/>
                    <a:moveTo>
                      <a:pt x="247" y="886"/>
                    </a:moveTo>
                    <a:cubicBezTo>
                      <a:pt x="247" y="886"/>
                      <a:pt x="247" y="885"/>
                      <a:pt x="247" y="884"/>
                    </a:cubicBezTo>
                    <a:cubicBezTo>
                      <a:pt x="247" y="884"/>
                      <a:pt x="246" y="883"/>
                      <a:pt x="246" y="883"/>
                    </a:cubicBezTo>
                    <a:cubicBezTo>
                      <a:pt x="246" y="882"/>
                      <a:pt x="246" y="881"/>
                      <a:pt x="246" y="881"/>
                    </a:cubicBezTo>
                    <a:cubicBezTo>
                      <a:pt x="246" y="879"/>
                      <a:pt x="246" y="878"/>
                      <a:pt x="246" y="877"/>
                    </a:cubicBezTo>
                    <a:cubicBezTo>
                      <a:pt x="246" y="877"/>
                      <a:pt x="246" y="877"/>
                      <a:pt x="246" y="877"/>
                    </a:cubicBezTo>
                    <a:cubicBezTo>
                      <a:pt x="245" y="874"/>
                      <a:pt x="245" y="872"/>
                      <a:pt x="245" y="870"/>
                    </a:cubicBezTo>
                    <a:cubicBezTo>
                      <a:pt x="244" y="861"/>
                      <a:pt x="243" y="853"/>
                      <a:pt x="242" y="845"/>
                    </a:cubicBezTo>
                    <a:cubicBezTo>
                      <a:pt x="240" y="831"/>
                      <a:pt x="238" y="816"/>
                      <a:pt x="236" y="802"/>
                    </a:cubicBezTo>
                    <a:cubicBezTo>
                      <a:pt x="235" y="793"/>
                      <a:pt x="233" y="784"/>
                      <a:pt x="233" y="775"/>
                    </a:cubicBezTo>
                    <a:cubicBezTo>
                      <a:pt x="232" y="758"/>
                      <a:pt x="231" y="740"/>
                      <a:pt x="232" y="723"/>
                    </a:cubicBezTo>
                    <a:cubicBezTo>
                      <a:pt x="233" y="716"/>
                      <a:pt x="233" y="709"/>
                      <a:pt x="234" y="703"/>
                    </a:cubicBezTo>
                    <a:cubicBezTo>
                      <a:pt x="235" y="691"/>
                      <a:pt x="236" y="679"/>
                      <a:pt x="239" y="667"/>
                    </a:cubicBezTo>
                    <a:cubicBezTo>
                      <a:pt x="240" y="660"/>
                      <a:pt x="242" y="653"/>
                      <a:pt x="244" y="647"/>
                    </a:cubicBezTo>
                    <a:cubicBezTo>
                      <a:pt x="245" y="641"/>
                      <a:pt x="247" y="635"/>
                      <a:pt x="251" y="629"/>
                    </a:cubicBezTo>
                    <a:cubicBezTo>
                      <a:pt x="251" y="630"/>
                      <a:pt x="250" y="632"/>
                      <a:pt x="250" y="633"/>
                    </a:cubicBezTo>
                    <a:cubicBezTo>
                      <a:pt x="248" y="644"/>
                      <a:pt x="246" y="654"/>
                      <a:pt x="245" y="665"/>
                    </a:cubicBezTo>
                    <a:cubicBezTo>
                      <a:pt x="242" y="689"/>
                      <a:pt x="241" y="712"/>
                      <a:pt x="241" y="736"/>
                    </a:cubicBezTo>
                    <a:cubicBezTo>
                      <a:pt x="241" y="756"/>
                      <a:pt x="242" y="777"/>
                      <a:pt x="242" y="797"/>
                    </a:cubicBezTo>
                    <a:cubicBezTo>
                      <a:pt x="243" y="811"/>
                      <a:pt x="244" y="825"/>
                      <a:pt x="245" y="840"/>
                    </a:cubicBezTo>
                    <a:cubicBezTo>
                      <a:pt x="245" y="850"/>
                      <a:pt x="245" y="861"/>
                      <a:pt x="246" y="872"/>
                    </a:cubicBezTo>
                    <a:cubicBezTo>
                      <a:pt x="246" y="874"/>
                      <a:pt x="246" y="875"/>
                      <a:pt x="246" y="877"/>
                    </a:cubicBezTo>
                    <a:cubicBezTo>
                      <a:pt x="246" y="877"/>
                      <a:pt x="246" y="877"/>
                      <a:pt x="246" y="877"/>
                    </a:cubicBezTo>
                    <a:cubicBezTo>
                      <a:pt x="246" y="878"/>
                      <a:pt x="246" y="879"/>
                      <a:pt x="246" y="881"/>
                    </a:cubicBezTo>
                    <a:cubicBezTo>
                      <a:pt x="246" y="881"/>
                      <a:pt x="246" y="882"/>
                      <a:pt x="246" y="883"/>
                    </a:cubicBezTo>
                    <a:cubicBezTo>
                      <a:pt x="247" y="883"/>
                      <a:pt x="247" y="884"/>
                      <a:pt x="247" y="884"/>
                    </a:cubicBezTo>
                    <a:cubicBezTo>
                      <a:pt x="247" y="885"/>
                      <a:pt x="247" y="886"/>
                      <a:pt x="247" y="886"/>
                    </a:cubicBezTo>
                    <a:cubicBezTo>
                      <a:pt x="247" y="887"/>
                      <a:pt x="247" y="887"/>
                      <a:pt x="247" y="887"/>
                    </a:cubicBezTo>
                    <a:lnTo>
                      <a:pt x="247" y="886"/>
                    </a:lnTo>
                    <a:close/>
                    <a:moveTo>
                      <a:pt x="258" y="959"/>
                    </a:moveTo>
                    <a:cubicBezTo>
                      <a:pt x="258" y="959"/>
                      <a:pt x="258" y="959"/>
                      <a:pt x="258" y="958"/>
                    </a:cubicBezTo>
                    <a:cubicBezTo>
                      <a:pt x="258" y="958"/>
                      <a:pt x="257" y="958"/>
                      <a:pt x="257" y="957"/>
                    </a:cubicBezTo>
                    <a:cubicBezTo>
                      <a:pt x="257" y="956"/>
                      <a:pt x="257" y="955"/>
                      <a:pt x="257" y="954"/>
                    </a:cubicBezTo>
                    <a:cubicBezTo>
                      <a:pt x="257" y="954"/>
                      <a:pt x="257" y="954"/>
                      <a:pt x="257" y="954"/>
                    </a:cubicBezTo>
                    <a:cubicBezTo>
                      <a:pt x="257" y="953"/>
                      <a:pt x="256" y="952"/>
                      <a:pt x="256" y="951"/>
                    </a:cubicBezTo>
                    <a:cubicBezTo>
                      <a:pt x="253" y="938"/>
                      <a:pt x="252" y="924"/>
                      <a:pt x="251" y="910"/>
                    </a:cubicBezTo>
                    <a:cubicBezTo>
                      <a:pt x="251" y="908"/>
                      <a:pt x="251" y="905"/>
                      <a:pt x="251" y="902"/>
                    </a:cubicBezTo>
                    <a:cubicBezTo>
                      <a:pt x="251" y="902"/>
                      <a:pt x="251" y="902"/>
                      <a:pt x="251" y="902"/>
                    </a:cubicBezTo>
                    <a:cubicBezTo>
                      <a:pt x="251" y="902"/>
                      <a:pt x="251" y="902"/>
                      <a:pt x="251" y="902"/>
                    </a:cubicBezTo>
                    <a:cubicBezTo>
                      <a:pt x="251" y="901"/>
                      <a:pt x="251" y="901"/>
                      <a:pt x="251" y="900"/>
                    </a:cubicBezTo>
                    <a:cubicBezTo>
                      <a:pt x="250" y="886"/>
                      <a:pt x="249" y="872"/>
                      <a:pt x="248" y="858"/>
                    </a:cubicBezTo>
                    <a:cubicBezTo>
                      <a:pt x="248" y="850"/>
                      <a:pt x="248" y="843"/>
                      <a:pt x="247" y="836"/>
                    </a:cubicBezTo>
                    <a:cubicBezTo>
                      <a:pt x="247" y="822"/>
                      <a:pt x="246" y="808"/>
                      <a:pt x="245" y="794"/>
                    </a:cubicBezTo>
                    <a:cubicBezTo>
                      <a:pt x="244" y="782"/>
                      <a:pt x="244" y="770"/>
                      <a:pt x="244" y="758"/>
                    </a:cubicBezTo>
                    <a:cubicBezTo>
                      <a:pt x="244" y="744"/>
                      <a:pt x="244" y="729"/>
                      <a:pt x="244" y="715"/>
                    </a:cubicBezTo>
                    <a:cubicBezTo>
                      <a:pt x="245" y="699"/>
                      <a:pt x="246" y="684"/>
                      <a:pt x="247" y="669"/>
                    </a:cubicBezTo>
                    <a:cubicBezTo>
                      <a:pt x="249" y="651"/>
                      <a:pt x="252" y="634"/>
                      <a:pt x="257" y="617"/>
                    </a:cubicBezTo>
                    <a:cubicBezTo>
                      <a:pt x="258" y="613"/>
                      <a:pt x="260" y="611"/>
                      <a:pt x="263" y="608"/>
                    </a:cubicBezTo>
                    <a:cubicBezTo>
                      <a:pt x="263" y="610"/>
                      <a:pt x="263" y="612"/>
                      <a:pt x="263" y="613"/>
                    </a:cubicBezTo>
                    <a:cubicBezTo>
                      <a:pt x="261" y="620"/>
                      <a:pt x="259" y="626"/>
                      <a:pt x="258" y="633"/>
                    </a:cubicBezTo>
                    <a:cubicBezTo>
                      <a:pt x="254" y="656"/>
                      <a:pt x="253" y="679"/>
                      <a:pt x="251" y="702"/>
                    </a:cubicBezTo>
                    <a:cubicBezTo>
                      <a:pt x="250" y="718"/>
                      <a:pt x="249" y="735"/>
                      <a:pt x="249" y="752"/>
                    </a:cubicBezTo>
                    <a:cubicBezTo>
                      <a:pt x="248" y="765"/>
                      <a:pt x="249" y="778"/>
                      <a:pt x="249" y="791"/>
                    </a:cubicBezTo>
                    <a:cubicBezTo>
                      <a:pt x="249" y="805"/>
                      <a:pt x="250" y="818"/>
                      <a:pt x="249" y="831"/>
                    </a:cubicBezTo>
                    <a:cubicBezTo>
                      <a:pt x="249" y="850"/>
                      <a:pt x="250" y="868"/>
                      <a:pt x="251" y="886"/>
                    </a:cubicBezTo>
                    <a:cubicBezTo>
                      <a:pt x="251" y="891"/>
                      <a:pt x="251" y="896"/>
                      <a:pt x="251" y="902"/>
                    </a:cubicBezTo>
                    <a:cubicBezTo>
                      <a:pt x="251" y="902"/>
                      <a:pt x="251" y="902"/>
                      <a:pt x="251" y="902"/>
                    </a:cubicBezTo>
                    <a:cubicBezTo>
                      <a:pt x="251" y="902"/>
                      <a:pt x="251" y="902"/>
                      <a:pt x="251" y="902"/>
                    </a:cubicBezTo>
                    <a:cubicBezTo>
                      <a:pt x="252" y="908"/>
                      <a:pt x="252" y="914"/>
                      <a:pt x="253" y="919"/>
                    </a:cubicBezTo>
                    <a:cubicBezTo>
                      <a:pt x="254" y="931"/>
                      <a:pt x="256" y="942"/>
                      <a:pt x="257" y="954"/>
                    </a:cubicBezTo>
                    <a:cubicBezTo>
                      <a:pt x="257" y="954"/>
                      <a:pt x="257" y="954"/>
                      <a:pt x="257" y="954"/>
                    </a:cubicBezTo>
                    <a:cubicBezTo>
                      <a:pt x="257" y="955"/>
                      <a:pt x="257" y="956"/>
                      <a:pt x="257" y="957"/>
                    </a:cubicBezTo>
                    <a:cubicBezTo>
                      <a:pt x="257" y="958"/>
                      <a:pt x="258" y="958"/>
                      <a:pt x="258" y="958"/>
                    </a:cubicBezTo>
                    <a:cubicBezTo>
                      <a:pt x="258" y="959"/>
                      <a:pt x="258" y="959"/>
                      <a:pt x="258" y="959"/>
                    </a:cubicBezTo>
                    <a:close/>
                    <a:moveTo>
                      <a:pt x="265" y="647"/>
                    </a:moveTo>
                    <a:cubicBezTo>
                      <a:pt x="265" y="664"/>
                      <a:pt x="264" y="681"/>
                      <a:pt x="264" y="698"/>
                    </a:cubicBezTo>
                    <a:cubicBezTo>
                      <a:pt x="263" y="713"/>
                      <a:pt x="262" y="727"/>
                      <a:pt x="262" y="741"/>
                    </a:cubicBezTo>
                    <a:cubicBezTo>
                      <a:pt x="261" y="754"/>
                      <a:pt x="261" y="767"/>
                      <a:pt x="260" y="780"/>
                    </a:cubicBezTo>
                    <a:cubicBezTo>
                      <a:pt x="259" y="796"/>
                      <a:pt x="259" y="812"/>
                      <a:pt x="259" y="828"/>
                    </a:cubicBezTo>
                    <a:cubicBezTo>
                      <a:pt x="260" y="838"/>
                      <a:pt x="260" y="848"/>
                      <a:pt x="260" y="859"/>
                    </a:cubicBezTo>
                    <a:cubicBezTo>
                      <a:pt x="259" y="859"/>
                      <a:pt x="259" y="859"/>
                      <a:pt x="259" y="859"/>
                    </a:cubicBezTo>
                    <a:cubicBezTo>
                      <a:pt x="258" y="850"/>
                      <a:pt x="258" y="841"/>
                      <a:pt x="258" y="832"/>
                    </a:cubicBezTo>
                    <a:cubicBezTo>
                      <a:pt x="257" y="812"/>
                      <a:pt x="258" y="793"/>
                      <a:pt x="258" y="773"/>
                    </a:cubicBezTo>
                    <a:cubicBezTo>
                      <a:pt x="258" y="766"/>
                      <a:pt x="258" y="760"/>
                      <a:pt x="258" y="753"/>
                    </a:cubicBezTo>
                    <a:cubicBezTo>
                      <a:pt x="259" y="738"/>
                      <a:pt x="259" y="722"/>
                      <a:pt x="259" y="707"/>
                    </a:cubicBezTo>
                    <a:cubicBezTo>
                      <a:pt x="260" y="691"/>
                      <a:pt x="262" y="675"/>
                      <a:pt x="263" y="658"/>
                    </a:cubicBezTo>
                    <a:cubicBezTo>
                      <a:pt x="264" y="654"/>
                      <a:pt x="264" y="649"/>
                      <a:pt x="265" y="645"/>
                    </a:cubicBezTo>
                    <a:cubicBezTo>
                      <a:pt x="265" y="645"/>
                      <a:pt x="265" y="645"/>
                      <a:pt x="266" y="645"/>
                    </a:cubicBezTo>
                    <a:cubicBezTo>
                      <a:pt x="266" y="646"/>
                      <a:pt x="265" y="646"/>
                      <a:pt x="265" y="647"/>
                    </a:cubicBezTo>
                    <a:close/>
                    <a:moveTo>
                      <a:pt x="267" y="618"/>
                    </a:moveTo>
                    <a:cubicBezTo>
                      <a:pt x="266" y="624"/>
                      <a:pt x="265" y="629"/>
                      <a:pt x="264" y="635"/>
                    </a:cubicBezTo>
                    <a:cubicBezTo>
                      <a:pt x="263" y="642"/>
                      <a:pt x="261" y="648"/>
                      <a:pt x="261" y="655"/>
                    </a:cubicBezTo>
                    <a:cubicBezTo>
                      <a:pt x="259" y="665"/>
                      <a:pt x="259" y="676"/>
                      <a:pt x="258" y="686"/>
                    </a:cubicBezTo>
                    <a:cubicBezTo>
                      <a:pt x="256" y="704"/>
                      <a:pt x="256" y="722"/>
                      <a:pt x="256" y="740"/>
                    </a:cubicBezTo>
                    <a:cubicBezTo>
                      <a:pt x="256" y="750"/>
                      <a:pt x="255" y="760"/>
                      <a:pt x="255" y="769"/>
                    </a:cubicBezTo>
                    <a:cubicBezTo>
                      <a:pt x="255" y="783"/>
                      <a:pt x="255" y="796"/>
                      <a:pt x="255" y="810"/>
                    </a:cubicBezTo>
                    <a:cubicBezTo>
                      <a:pt x="255" y="816"/>
                      <a:pt x="255" y="823"/>
                      <a:pt x="255" y="829"/>
                    </a:cubicBezTo>
                    <a:cubicBezTo>
                      <a:pt x="255" y="843"/>
                      <a:pt x="256" y="857"/>
                      <a:pt x="257" y="872"/>
                    </a:cubicBezTo>
                    <a:cubicBezTo>
                      <a:pt x="257" y="883"/>
                      <a:pt x="257" y="895"/>
                      <a:pt x="259" y="906"/>
                    </a:cubicBezTo>
                    <a:cubicBezTo>
                      <a:pt x="259" y="911"/>
                      <a:pt x="259" y="916"/>
                      <a:pt x="260" y="921"/>
                    </a:cubicBezTo>
                    <a:cubicBezTo>
                      <a:pt x="261" y="934"/>
                      <a:pt x="262" y="947"/>
                      <a:pt x="263" y="960"/>
                    </a:cubicBezTo>
                    <a:cubicBezTo>
                      <a:pt x="264" y="969"/>
                      <a:pt x="265" y="978"/>
                      <a:pt x="267" y="986"/>
                    </a:cubicBezTo>
                    <a:cubicBezTo>
                      <a:pt x="267" y="986"/>
                      <a:pt x="267" y="986"/>
                      <a:pt x="267" y="986"/>
                    </a:cubicBezTo>
                    <a:cubicBezTo>
                      <a:pt x="267" y="987"/>
                      <a:pt x="267" y="988"/>
                      <a:pt x="267" y="988"/>
                    </a:cubicBezTo>
                    <a:cubicBezTo>
                      <a:pt x="267" y="989"/>
                      <a:pt x="267" y="989"/>
                      <a:pt x="267" y="989"/>
                    </a:cubicBezTo>
                    <a:cubicBezTo>
                      <a:pt x="267" y="990"/>
                      <a:pt x="267" y="990"/>
                      <a:pt x="267" y="990"/>
                    </a:cubicBezTo>
                    <a:cubicBezTo>
                      <a:pt x="267" y="989"/>
                      <a:pt x="267" y="989"/>
                      <a:pt x="267" y="989"/>
                    </a:cubicBezTo>
                    <a:cubicBezTo>
                      <a:pt x="267" y="989"/>
                      <a:pt x="267" y="989"/>
                      <a:pt x="267" y="988"/>
                    </a:cubicBezTo>
                    <a:cubicBezTo>
                      <a:pt x="267" y="988"/>
                      <a:pt x="267" y="987"/>
                      <a:pt x="267" y="986"/>
                    </a:cubicBezTo>
                    <a:cubicBezTo>
                      <a:pt x="267" y="986"/>
                      <a:pt x="267" y="986"/>
                      <a:pt x="267" y="986"/>
                    </a:cubicBezTo>
                    <a:cubicBezTo>
                      <a:pt x="266" y="986"/>
                      <a:pt x="266" y="985"/>
                      <a:pt x="266" y="984"/>
                    </a:cubicBezTo>
                    <a:cubicBezTo>
                      <a:pt x="264" y="978"/>
                      <a:pt x="263" y="972"/>
                      <a:pt x="262" y="966"/>
                    </a:cubicBezTo>
                    <a:cubicBezTo>
                      <a:pt x="261" y="956"/>
                      <a:pt x="260" y="946"/>
                      <a:pt x="258" y="936"/>
                    </a:cubicBezTo>
                    <a:cubicBezTo>
                      <a:pt x="257" y="923"/>
                      <a:pt x="255" y="911"/>
                      <a:pt x="255" y="899"/>
                    </a:cubicBezTo>
                    <a:cubicBezTo>
                      <a:pt x="254" y="879"/>
                      <a:pt x="253" y="860"/>
                      <a:pt x="253" y="841"/>
                    </a:cubicBezTo>
                    <a:cubicBezTo>
                      <a:pt x="252" y="828"/>
                      <a:pt x="253" y="816"/>
                      <a:pt x="252" y="804"/>
                    </a:cubicBezTo>
                    <a:cubicBezTo>
                      <a:pt x="252" y="794"/>
                      <a:pt x="251" y="785"/>
                      <a:pt x="251" y="776"/>
                    </a:cubicBezTo>
                    <a:cubicBezTo>
                      <a:pt x="251" y="765"/>
                      <a:pt x="251" y="754"/>
                      <a:pt x="252" y="743"/>
                    </a:cubicBezTo>
                    <a:cubicBezTo>
                      <a:pt x="253" y="728"/>
                      <a:pt x="253" y="712"/>
                      <a:pt x="255" y="697"/>
                    </a:cubicBezTo>
                    <a:cubicBezTo>
                      <a:pt x="256" y="680"/>
                      <a:pt x="257" y="664"/>
                      <a:pt x="259" y="647"/>
                    </a:cubicBezTo>
                    <a:cubicBezTo>
                      <a:pt x="260" y="636"/>
                      <a:pt x="262" y="626"/>
                      <a:pt x="265" y="615"/>
                    </a:cubicBezTo>
                    <a:cubicBezTo>
                      <a:pt x="265" y="615"/>
                      <a:pt x="266" y="615"/>
                      <a:pt x="266" y="614"/>
                    </a:cubicBezTo>
                    <a:cubicBezTo>
                      <a:pt x="267" y="616"/>
                      <a:pt x="267" y="617"/>
                      <a:pt x="267" y="618"/>
                    </a:cubicBezTo>
                    <a:close/>
                    <a:moveTo>
                      <a:pt x="267" y="595"/>
                    </a:moveTo>
                    <a:cubicBezTo>
                      <a:pt x="262" y="584"/>
                      <a:pt x="258" y="573"/>
                      <a:pt x="253" y="562"/>
                    </a:cubicBezTo>
                    <a:cubicBezTo>
                      <a:pt x="253" y="562"/>
                      <a:pt x="253" y="561"/>
                      <a:pt x="253" y="560"/>
                    </a:cubicBezTo>
                    <a:cubicBezTo>
                      <a:pt x="269" y="575"/>
                      <a:pt x="284" y="590"/>
                      <a:pt x="302" y="602"/>
                    </a:cubicBezTo>
                    <a:cubicBezTo>
                      <a:pt x="319" y="613"/>
                      <a:pt x="336" y="624"/>
                      <a:pt x="355" y="632"/>
                    </a:cubicBezTo>
                    <a:cubicBezTo>
                      <a:pt x="355" y="632"/>
                      <a:pt x="355" y="632"/>
                      <a:pt x="355" y="633"/>
                    </a:cubicBezTo>
                    <a:cubicBezTo>
                      <a:pt x="350" y="633"/>
                      <a:pt x="346" y="634"/>
                      <a:pt x="342" y="634"/>
                    </a:cubicBezTo>
                    <a:cubicBezTo>
                      <a:pt x="340" y="634"/>
                      <a:pt x="339" y="633"/>
                      <a:pt x="338" y="633"/>
                    </a:cubicBezTo>
                    <a:cubicBezTo>
                      <a:pt x="331" y="628"/>
                      <a:pt x="323" y="624"/>
                      <a:pt x="316" y="619"/>
                    </a:cubicBezTo>
                    <a:cubicBezTo>
                      <a:pt x="311" y="616"/>
                      <a:pt x="307" y="613"/>
                      <a:pt x="302" y="611"/>
                    </a:cubicBezTo>
                    <a:cubicBezTo>
                      <a:pt x="294" y="607"/>
                      <a:pt x="286" y="605"/>
                      <a:pt x="278" y="604"/>
                    </a:cubicBezTo>
                    <a:cubicBezTo>
                      <a:pt x="271" y="604"/>
                      <a:pt x="271" y="604"/>
                      <a:pt x="267" y="595"/>
                    </a:cubicBezTo>
                    <a:close/>
                    <a:moveTo>
                      <a:pt x="280" y="610"/>
                    </a:moveTo>
                    <a:cubicBezTo>
                      <a:pt x="280" y="610"/>
                      <a:pt x="280" y="610"/>
                      <a:pt x="280" y="610"/>
                    </a:cubicBezTo>
                    <a:cubicBezTo>
                      <a:pt x="280" y="610"/>
                      <a:pt x="280" y="610"/>
                      <a:pt x="280" y="610"/>
                    </a:cubicBezTo>
                    <a:close/>
                    <a:moveTo>
                      <a:pt x="282" y="621"/>
                    </a:moveTo>
                    <a:cubicBezTo>
                      <a:pt x="282" y="621"/>
                      <a:pt x="282" y="621"/>
                      <a:pt x="282" y="621"/>
                    </a:cubicBezTo>
                    <a:cubicBezTo>
                      <a:pt x="282" y="621"/>
                      <a:pt x="282" y="621"/>
                      <a:pt x="282" y="621"/>
                    </a:cubicBezTo>
                    <a:cubicBezTo>
                      <a:pt x="282" y="621"/>
                      <a:pt x="282" y="621"/>
                      <a:pt x="282" y="621"/>
                    </a:cubicBezTo>
                    <a:cubicBezTo>
                      <a:pt x="283" y="622"/>
                      <a:pt x="284" y="622"/>
                      <a:pt x="285" y="622"/>
                    </a:cubicBezTo>
                    <a:cubicBezTo>
                      <a:pt x="288" y="624"/>
                      <a:pt x="291" y="626"/>
                      <a:pt x="294" y="628"/>
                    </a:cubicBezTo>
                    <a:cubicBezTo>
                      <a:pt x="295" y="628"/>
                      <a:pt x="297" y="629"/>
                      <a:pt x="298" y="630"/>
                    </a:cubicBezTo>
                    <a:cubicBezTo>
                      <a:pt x="302" y="634"/>
                      <a:pt x="307" y="637"/>
                      <a:pt x="312" y="641"/>
                    </a:cubicBezTo>
                    <a:cubicBezTo>
                      <a:pt x="314" y="643"/>
                      <a:pt x="317" y="645"/>
                      <a:pt x="319" y="647"/>
                    </a:cubicBezTo>
                    <a:cubicBezTo>
                      <a:pt x="314" y="649"/>
                      <a:pt x="309" y="650"/>
                      <a:pt x="304" y="652"/>
                    </a:cubicBezTo>
                    <a:cubicBezTo>
                      <a:pt x="302" y="653"/>
                      <a:pt x="301" y="653"/>
                      <a:pt x="300" y="651"/>
                    </a:cubicBezTo>
                    <a:cubicBezTo>
                      <a:pt x="294" y="641"/>
                      <a:pt x="288" y="631"/>
                      <a:pt x="282" y="621"/>
                    </a:cubicBezTo>
                    <a:close/>
                    <a:moveTo>
                      <a:pt x="295" y="784"/>
                    </a:moveTo>
                    <a:cubicBezTo>
                      <a:pt x="295" y="795"/>
                      <a:pt x="294" y="807"/>
                      <a:pt x="294" y="818"/>
                    </a:cubicBezTo>
                    <a:cubicBezTo>
                      <a:pt x="294" y="830"/>
                      <a:pt x="294" y="842"/>
                      <a:pt x="295" y="854"/>
                    </a:cubicBezTo>
                    <a:cubicBezTo>
                      <a:pt x="295" y="863"/>
                      <a:pt x="296" y="873"/>
                      <a:pt x="297" y="883"/>
                    </a:cubicBezTo>
                    <a:cubicBezTo>
                      <a:pt x="297" y="901"/>
                      <a:pt x="298" y="920"/>
                      <a:pt x="298" y="938"/>
                    </a:cubicBezTo>
                    <a:cubicBezTo>
                      <a:pt x="298" y="944"/>
                      <a:pt x="299" y="950"/>
                      <a:pt x="299" y="956"/>
                    </a:cubicBezTo>
                    <a:cubicBezTo>
                      <a:pt x="299" y="956"/>
                      <a:pt x="299" y="956"/>
                      <a:pt x="299" y="956"/>
                    </a:cubicBezTo>
                    <a:cubicBezTo>
                      <a:pt x="299" y="957"/>
                      <a:pt x="299" y="957"/>
                      <a:pt x="299" y="958"/>
                    </a:cubicBezTo>
                    <a:cubicBezTo>
                      <a:pt x="299" y="959"/>
                      <a:pt x="299" y="959"/>
                      <a:pt x="299" y="960"/>
                    </a:cubicBezTo>
                    <a:cubicBezTo>
                      <a:pt x="299" y="960"/>
                      <a:pt x="300" y="961"/>
                      <a:pt x="300" y="962"/>
                    </a:cubicBezTo>
                    <a:cubicBezTo>
                      <a:pt x="300" y="962"/>
                      <a:pt x="300" y="963"/>
                      <a:pt x="300" y="963"/>
                    </a:cubicBezTo>
                    <a:cubicBezTo>
                      <a:pt x="300" y="964"/>
                      <a:pt x="300" y="965"/>
                      <a:pt x="300" y="965"/>
                    </a:cubicBezTo>
                    <a:cubicBezTo>
                      <a:pt x="300" y="965"/>
                      <a:pt x="300" y="966"/>
                      <a:pt x="300" y="966"/>
                    </a:cubicBezTo>
                    <a:cubicBezTo>
                      <a:pt x="300" y="966"/>
                      <a:pt x="300" y="965"/>
                      <a:pt x="300" y="965"/>
                    </a:cubicBezTo>
                    <a:cubicBezTo>
                      <a:pt x="300" y="965"/>
                      <a:pt x="300" y="964"/>
                      <a:pt x="300" y="963"/>
                    </a:cubicBezTo>
                    <a:cubicBezTo>
                      <a:pt x="300" y="963"/>
                      <a:pt x="300" y="962"/>
                      <a:pt x="300" y="962"/>
                    </a:cubicBezTo>
                    <a:cubicBezTo>
                      <a:pt x="299" y="961"/>
                      <a:pt x="299" y="960"/>
                      <a:pt x="299" y="960"/>
                    </a:cubicBezTo>
                    <a:cubicBezTo>
                      <a:pt x="299" y="959"/>
                      <a:pt x="299" y="959"/>
                      <a:pt x="299" y="958"/>
                    </a:cubicBezTo>
                    <a:cubicBezTo>
                      <a:pt x="299" y="957"/>
                      <a:pt x="299" y="957"/>
                      <a:pt x="299" y="956"/>
                    </a:cubicBezTo>
                    <a:cubicBezTo>
                      <a:pt x="299" y="956"/>
                      <a:pt x="299" y="956"/>
                      <a:pt x="299" y="956"/>
                    </a:cubicBezTo>
                    <a:cubicBezTo>
                      <a:pt x="299" y="955"/>
                      <a:pt x="298" y="955"/>
                      <a:pt x="298" y="955"/>
                    </a:cubicBezTo>
                    <a:cubicBezTo>
                      <a:pt x="297" y="940"/>
                      <a:pt x="295" y="926"/>
                      <a:pt x="293" y="911"/>
                    </a:cubicBezTo>
                    <a:cubicBezTo>
                      <a:pt x="292" y="895"/>
                      <a:pt x="291" y="879"/>
                      <a:pt x="290" y="863"/>
                    </a:cubicBezTo>
                    <a:cubicBezTo>
                      <a:pt x="290" y="843"/>
                      <a:pt x="288" y="822"/>
                      <a:pt x="288" y="802"/>
                    </a:cubicBezTo>
                    <a:cubicBezTo>
                      <a:pt x="288" y="783"/>
                      <a:pt x="290" y="765"/>
                      <a:pt x="290" y="746"/>
                    </a:cubicBezTo>
                    <a:cubicBezTo>
                      <a:pt x="291" y="729"/>
                      <a:pt x="292" y="712"/>
                      <a:pt x="293" y="695"/>
                    </a:cubicBezTo>
                    <a:cubicBezTo>
                      <a:pt x="293" y="688"/>
                      <a:pt x="293" y="681"/>
                      <a:pt x="296" y="673"/>
                    </a:cubicBezTo>
                    <a:cubicBezTo>
                      <a:pt x="296" y="676"/>
                      <a:pt x="295" y="679"/>
                      <a:pt x="295" y="681"/>
                    </a:cubicBezTo>
                    <a:cubicBezTo>
                      <a:pt x="295" y="694"/>
                      <a:pt x="293" y="706"/>
                      <a:pt x="293" y="719"/>
                    </a:cubicBezTo>
                    <a:cubicBezTo>
                      <a:pt x="293" y="740"/>
                      <a:pt x="295" y="762"/>
                      <a:pt x="295" y="784"/>
                    </a:cubicBezTo>
                    <a:close/>
                    <a:moveTo>
                      <a:pt x="297" y="817"/>
                    </a:moveTo>
                    <a:cubicBezTo>
                      <a:pt x="297" y="817"/>
                      <a:pt x="297" y="817"/>
                      <a:pt x="297" y="817"/>
                    </a:cubicBezTo>
                    <a:cubicBezTo>
                      <a:pt x="297" y="817"/>
                      <a:pt x="297" y="817"/>
                      <a:pt x="297" y="817"/>
                    </a:cubicBezTo>
                    <a:cubicBezTo>
                      <a:pt x="297" y="817"/>
                      <a:pt x="297" y="817"/>
                      <a:pt x="297" y="817"/>
                    </a:cubicBezTo>
                    <a:cubicBezTo>
                      <a:pt x="297" y="818"/>
                      <a:pt x="297" y="818"/>
                      <a:pt x="297" y="819"/>
                    </a:cubicBezTo>
                    <a:cubicBezTo>
                      <a:pt x="297" y="819"/>
                      <a:pt x="297" y="819"/>
                      <a:pt x="297" y="819"/>
                    </a:cubicBezTo>
                    <a:cubicBezTo>
                      <a:pt x="297" y="818"/>
                      <a:pt x="297" y="818"/>
                      <a:pt x="297" y="817"/>
                    </a:cubicBezTo>
                    <a:cubicBezTo>
                      <a:pt x="297" y="817"/>
                      <a:pt x="297" y="817"/>
                      <a:pt x="297" y="817"/>
                    </a:cubicBezTo>
                    <a:close/>
                    <a:moveTo>
                      <a:pt x="297" y="738"/>
                    </a:moveTo>
                    <a:cubicBezTo>
                      <a:pt x="297" y="725"/>
                      <a:pt x="296" y="713"/>
                      <a:pt x="296" y="700"/>
                    </a:cubicBezTo>
                    <a:cubicBezTo>
                      <a:pt x="296" y="695"/>
                      <a:pt x="297" y="690"/>
                      <a:pt x="297" y="685"/>
                    </a:cubicBezTo>
                    <a:cubicBezTo>
                      <a:pt x="298" y="686"/>
                      <a:pt x="298" y="687"/>
                      <a:pt x="298" y="689"/>
                    </a:cubicBezTo>
                    <a:cubicBezTo>
                      <a:pt x="298" y="702"/>
                      <a:pt x="299" y="714"/>
                      <a:pt x="299" y="727"/>
                    </a:cubicBezTo>
                    <a:cubicBezTo>
                      <a:pt x="299" y="736"/>
                      <a:pt x="299" y="745"/>
                      <a:pt x="299" y="754"/>
                    </a:cubicBezTo>
                    <a:cubicBezTo>
                      <a:pt x="299" y="763"/>
                      <a:pt x="300" y="773"/>
                      <a:pt x="299" y="783"/>
                    </a:cubicBezTo>
                    <a:cubicBezTo>
                      <a:pt x="299" y="788"/>
                      <a:pt x="299" y="794"/>
                      <a:pt x="298" y="800"/>
                    </a:cubicBezTo>
                    <a:cubicBezTo>
                      <a:pt x="298" y="800"/>
                      <a:pt x="298" y="800"/>
                      <a:pt x="298" y="800"/>
                    </a:cubicBezTo>
                    <a:cubicBezTo>
                      <a:pt x="298" y="799"/>
                      <a:pt x="297" y="799"/>
                      <a:pt x="297" y="798"/>
                    </a:cubicBezTo>
                    <a:cubicBezTo>
                      <a:pt x="297" y="778"/>
                      <a:pt x="297" y="758"/>
                      <a:pt x="297" y="738"/>
                    </a:cubicBezTo>
                    <a:close/>
                    <a:moveTo>
                      <a:pt x="297" y="835"/>
                    </a:moveTo>
                    <a:cubicBezTo>
                      <a:pt x="297" y="835"/>
                      <a:pt x="297" y="835"/>
                      <a:pt x="297" y="836"/>
                    </a:cubicBezTo>
                    <a:cubicBezTo>
                      <a:pt x="297" y="835"/>
                      <a:pt x="297" y="835"/>
                      <a:pt x="297" y="835"/>
                    </a:cubicBezTo>
                    <a:cubicBezTo>
                      <a:pt x="297" y="834"/>
                      <a:pt x="297" y="834"/>
                      <a:pt x="297" y="833"/>
                    </a:cubicBezTo>
                    <a:cubicBezTo>
                      <a:pt x="297" y="832"/>
                      <a:pt x="297" y="832"/>
                      <a:pt x="297" y="832"/>
                    </a:cubicBezTo>
                    <a:cubicBezTo>
                      <a:pt x="297" y="832"/>
                      <a:pt x="297" y="832"/>
                      <a:pt x="297" y="833"/>
                    </a:cubicBezTo>
                    <a:cubicBezTo>
                      <a:pt x="297" y="834"/>
                      <a:pt x="297" y="834"/>
                      <a:pt x="297" y="835"/>
                    </a:cubicBezTo>
                    <a:close/>
                    <a:moveTo>
                      <a:pt x="298" y="990"/>
                    </a:moveTo>
                    <a:cubicBezTo>
                      <a:pt x="298" y="990"/>
                      <a:pt x="297" y="990"/>
                      <a:pt x="297" y="989"/>
                    </a:cubicBezTo>
                    <a:cubicBezTo>
                      <a:pt x="297" y="989"/>
                      <a:pt x="297" y="989"/>
                      <a:pt x="297" y="988"/>
                    </a:cubicBezTo>
                    <a:cubicBezTo>
                      <a:pt x="297" y="988"/>
                      <a:pt x="297" y="987"/>
                      <a:pt x="297" y="986"/>
                    </a:cubicBezTo>
                    <a:cubicBezTo>
                      <a:pt x="296" y="986"/>
                      <a:pt x="296" y="986"/>
                      <a:pt x="296" y="985"/>
                    </a:cubicBezTo>
                    <a:cubicBezTo>
                      <a:pt x="296" y="985"/>
                      <a:pt x="296" y="985"/>
                      <a:pt x="296" y="985"/>
                    </a:cubicBezTo>
                    <a:cubicBezTo>
                      <a:pt x="291" y="974"/>
                      <a:pt x="288" y="962"/>
                      <a:pt x="286" y="949"/>
                    </a:cubicBezTo>
                    <a:cubicBezTo>
                      <a:pt x="284" y="938"/>
                      <a:pt x="282" y="926"/>
                      <a:pt x="281" y="915"/>
                    </a:cubicBezTo>
                    <a:cubicBezTo>
                      <a:pt x="279" y="901"/>
                      <a:pt x="278" y="887"/>
                      <a:pt x="277" y="873"/>
                    </a:cubicBezTo>
                    <a:cubicBezTo>
                      <a:pt x="276" y="865"/>
                      <a:pt x="277" y="857"/>
                      <a:pt x="276" y="850"/>
                    </a:cubicBezTo>
                    <a:cubicBezTo>
                      <a:pt x="275" y="832"/>
                      <a:pt x="275" y="815"/>
                      <a:pt x="276" y="798"/>
                    </a:cubicBezTo>
                    <a:cubicBezTo>
                      <a:pt x="276" y="783"/>
                      <a:pt x="277" y="768"/>
                      <a:pt x="277" y="754"/>
                    </a:cubicBezTo>
                    <a:cubicBezTo>
                      <a:pt x="278" y="740"/>
                      <a:pt x="280" y="727"/>
                      <a:pt x="282" y="714"/>
                    </a:cubicBezTo>
                    <a:cubicBezTo>
                      <a:pt x="282" y="714"/>
                      <a:pt x="282" y="714"/>
                      <a:pt x="282" y="714"/>
                    </a:cubicBezTo>
                    <a:cubicBezTo>
                      <a:pt x="282" y="713"/>
                      <a:pt x="283" y="711"/>
                      <a:pt x="283" y="710"/>
                    </a:cubicBezTo>
                    <a:cubicBezTo>
                      <a:pt x="283" y="710"/>
                      <a:pt x="283" y="709"/>
                      <a:pt x="283" y="709"/>
                    </a:cubicBezTo>
                    <a:cubicBezTo>
                      <a:pt x="283" y="709"/>
                      <a:pt x="283" y="708"/>
                      <a:pt x="283" y="708"/>
                    </a:cubicBezTo>
                    <a:cubicBezTo>
                      <a:pt x="283" y="708"/>
                      <a:pt x="283" y="708"/>
                      <a:pt x="283" y="708"/>
                    </a:cubicBezTo>
                    <a:cubicBezTo>
                      <a:pt x="283" y="708"/>
                      <a:pt x="283" y="709"/>
                      <a:pt x="283" y="709"/>
                    </a:cubicBezTo>
                    <a:cubicBezTo>
                      <a:pt x="283" y="709"/>
                      <a:pt x="283" y="710"/>
                      <a:pt x="283" y="710"/>
                    </a:cubicBezTo>
                    <a:cubicBezTo>
                      <a:pt x="283" y="711"/>
                      <a:pt x="283" y="713"/>
                      <a:pt x="282" y="714"/>
                    </a:cubicBezTo>
                    <a:cubicBezTo>
                      <a:pt x="282" y="714"/>
                      <a:pt x="282" y="714"/>
                      <a:pt x="282" y="714"/>
                    </a:cubicBezTo>
                    <a:cubicBezTo>
                      <a:pt x="282" y="715"/>
                      <a:pt x="283" y="716"/>
                      <a:pt x="282" y="717"/>
                    </a:cubicBezTo>
                    <a:cubicBezTo>
                      <a:pt x="282" y="727"/>
                      <a:pt x="281" y="737"/>
                      <a:pt x="281" y="747"/>
                    </a:cubicBezTo>
                    <a:cubicBezTo>
                      <a:pt x="279" y="766"/>
                      <a:pt x="278" y="785"/>
                      <a:pt x="279" y="804"/>
                    </a:cubicBezTo>
                    <a:cubicBezTo>
                      <a:pt x="279" y="816"/>
                      <a:pt x="280" y="829"/>
                      <a:pt x="280" y="842"/>
                    </a:cubicBezTo>
                    <a:cubicBezTo>
                      <a:pt x="281" y="856"/>
                      <a:pt x="282" y="871"/>
                      <a:pt x="283" y="886"/>
                    </a:cubicBezTo>
                    <a:cubicBezTo>
                      <a:pt x="283" y="895"/>
                      <a:pt x="284" y="905"/>
                      <a:pt x="284" y="914"/>
                    </a:cubicBezTo>
                    <a:cubicBezTo>
                      <a:pt x="285" y="934"/>
                      <a:pt x="288" y="954"/>
                      <a:pt x="293" y="972"/>
                    </a:cubicBezTo>
                    <a:cubicBezTo>
                      <a:pt x="294" y="976"/>
                      <a:pt x="295" y="981"/>
                      <a:pt x="296" y="985"/>
                    </a:cubicBezTo>
                    <a:cubicBezTo>
                      <a:pt x="296" y="985"/>
                      <a:pt x="296" y="985"/>
                      <a:pt x="296" y="985"/>
                    </a:cubicBezTo>
                    <a:cubicBezTo>
                      <a:pt x="296" y="986"/>
                      <a:pt x="296" y="986"/>
                      <a:pt x="297" y="986"/>
                    </a:cubicBezTo>
                    <a:cubicBezTo>
                      <a:pt x="297" y="987"/>
                      <a:pt x="297" y="988"/>
                      <a:pt x="297" y="988"/>
                    </a:cubicBezTo>
                    <a:cubicBezTo>
                      <a:pt x="297" y="988"/>
                      <a:pt x="297" y="989"/>
                      <a:pt x="297" y="989"/>
                    </a:cubicBezTo>
                    <a:cubicBezTo>
                      <a:pt x="297" y="990"/>
                      <a:pt x="298" y="990"/>
                      <a:pt x="298" y="990"/>
                    </a:cubicBezTo>
                    <a:cubicBezTo>
                      <a:pt x="298" y="990"/>
                      <a:pt x="298" y="990"/>
                      <a:pt x="298" y="990"/>
                    </a:cubicBezTo>
                    <a:close/>
                    <a:moveTo>
                      <a:pt x="305" y="1007"/>
                    </a:moveTo>
                    <a:cubicBezTo>
                      <a:pt x="307" y="1013"/>
                      <a:pt x="308" y="1020"/>
                      <a:pt x="309" y="1026"/>
                    </a:cubicBezTo>
                    <a:cubicBezTo>
                      <a:pt x="309" y="1026"/>
                      <a:pt x="309" y="1026"/>
                      <a:pt x="310" y="1026"/>
                    </a:cubicBezTo>
                    <a:cubicBezTo>
                      <a:pt x="309" y="1026"/>
                      <a:pt x="309" y="1026"/>
                      <a:pt x="309" y="1026"/>
                    </a:cubicBezTo>
                    <a:cubicBezTo>
                      <a:pt x="309" y="1026"/>
                      <a:pt x="309" y="1026"/>
                      <a:pt x="309" y="1026"/>
                    </a:cubicBezTo>
                    <a:cubicBezTo>
                      <a:pt x="308" y="1020"/>
                      <a:pt x="306" y="1015"/>
                      <a:pt x="304" y="1009"/>
                    </a:cubicBezTo>
                    <a:cubicBezTo>
                      <a:pt x="301" y="997"/>
                      <a:pt x="299" y="984"/>
                      <a:pt x="295" y="972"/>
                    </a:cubicBezTo>
                    <a:cubicBezTo>
                      <a:pt x="291" y="960"/>
                      <a:pt x="289" y="947"/>
                      <a:pt x="288" y="934"/>
                    </a:cubicBezTo>
                    <a:cubicBezTo>
                      <a:pt x="286" y="916"/>
                      <a:pt x="285" y="897"/>
                      <a:pt x="285" y="879"/>
                    </a:cubicBezTo>
                    <a:cubicBezTo>
                      <a:pt x="284" y="862"/>
                      <a:pt x="283" y="846"/>
                      <a:pt x="282" y="829"/>
                    </a:cubicBezTo>
                    <a:cubicBezTo>
                      <a:pt x="282" y="818"/>
                      <a:pt x="281" y="806"/>
                      <a:pt x="281" y="794"/>
                    </a:cubicBezTo>
                    <a:cubicBezTo>
                      <a:pt x="281" y="780"/>
                      <a:pt x="282" y="765"/>
                      <a:pt x="283" y="751"/>
                    </a:cubicBezTo>
                    <a:cubicBezTo>
                      <a:pt x="284" y="727"/>
                      <a:pt x="286" y="704"/>
                      <a:pt x="290" y="681"/>
                    </a:cubicBezTo>
                    <a:cubicBezTo>
                      <a:pt x="291" y="675"/>
                      <a:pt x="292" y="670"/>
                      <a:pt x="293" y="665"/>
                    </a:cubicBezTo>
                    <a:cubicBezTo>
                      <a:pt x="293" y="665"/>
                      <a:pt x="294" y="665"/>
                      <a:pt x="294" y="665"/>
                    </a:cubicBezTo>
                    <a:cubicBezTo>
                      <a:pt x="294" y="666"/>
                      <a:pt x="294" y="668"/>
                      <a:pt x="293" y="669"/>
                    </a:cubicBezTo>
                    <a:cubicBezTo>
                      <a:pt x="291" y="679"/>
                      <a:pt x="290" y="690"/>
                      <a:pt x="290" y="700"/>
                    </a:cubicBezTo>
                    <a:cubicBezTo>
                      <a:pt x="290" y="708"/>
                      <a:pt x="290" y="715"/>
                      <a:pt x="289" y="722"/>
                    </a:cubicBezTo>
                    <a:cubicBezTo>
                      <a:pt x="288" y="743"/>
                      <a:pt x="286" y="764"/>
                      <a:pt x="286" y="785"/>
                    </a:cubicBezTo>
                    <a:cubicBezTo>
                      <a:pt x="285" y="809"/>
                      <a:pt x="286" y="832"/>
                      <a:pt x="287" y="855"/>
                    </a:cubicBezTo>
                    <a:cubicBezTo>
                      <a:pt x="287" y="865"/>
                      <a:pt x="288" y="875"/>
                      <a:pt x="289" y="885"/>
                    </a:cubicBezTo>
                    <a:cubicBezTo>
                      <a:pt x="290" y="896"/>
                      <a:pt x="290" y="908"/>
                      <a:pt x="291" y="919"/>
                    </a:cubicBezTo>
                    <a:cubicBezTo>
                      <a:pt x="293" y="936"/>
                      <a:pt x="295" y="952"/>
                      <a:pt x="298" y="969"/>
                    </a:cubicBezTo>
                    <a:cubicBezTo>
                      <a:pt x="300" y="982"/>
                      <a:pt x="302" y="995"/>
                      <a:pt x="305" y="1007"/>
                    </a:cubicBezTo>
                    <a:close/>
                    <a:moveTo>
                      <a:pt x="300" y="969"/>
                    </a:moveTo>
                    <a:cubicBezTo>
                      <a:pt x="300" y="969"/>
                      <a:pt x="300" y="969"/>
                      <a:pt x="300" y="969"/>
                    </a:cubicBezTo>
                    <a:cubicBezTo>
                      <a:pt x="300" y="969"/>
                      <a:pt x="300" y="969"/>
                      <a:pt x="300" y="969"/>
                    </a:cubicBezTo>
                    <a:cubicBezTo>
                      <a:pt x="300" y="969"/>
                      <a:pt x="300" y="969"/>
                      <a:pt x="300" y="969"/>
                    </a:cubicBezTo>
                    <a:close/>
                    <a:moveTo>
                      <a:pt x="328" y="1022"/>
                    </a:moveTo>
                    <a:cubicBezTo>
                      <a:pt x="328" y="1022"/>
                      <a:pt x="327" y="1021"/>
                      <a:pt x="327" y="1021"/>
                    </a:cubicBezTo>
                    <a:cubicBezTo>
                      <a:pt x="327" y="1021"/>
                      <a:pt x="327" y="1021"/>
                      <a:pt x="327" y="1021"/>
                    </a:cubicBezTo>
                    <a:cubicBezTo>
                      <a:pt x="326" y="1016"/>
                      <a:pt x="324" y="1011"/>
                      <a:pt x="323" y="1006"/>
                    </a:cubicBezTo>
                    <a:cubicBezTo>
                      <a:pt x="318" y="986"/>
                      <a:pt x="313" y="966"/>
                      <a:pt x="309" y="946"/>
                    </a:cubicBezTo>
                    <a:cubicBezTo>
                      <a:pt x="306" y="932"/>
                      <a:pt x="304" y="918"/>
                      <a:pt x="302" y="904"/>
                    </a:cubicBezTo>
                    <a:cubicBezTo>
                      <a:pt x="300" y="886"/>
                      <a:pt x="299" y="867"/>
                      <a:pt x="300" y="849"/>
                    </a:cubicBezTo>
                    <a:cubicBezTo>
                      <a:pt x="301" y="830"/>
                      <a:pt x="300" y="811"/>
                      <a:pt x="303" y="792"/>
                    </a:cubicBezTo>
                    <a:cubicBezTo>
                      <a:pt x="304" y="779"/>
                      <a:pt x="307" y="767"/>
                      <a:pt x="310" y="754"/>
                    </a:cubicBezTo>
                    <a:cubicBezTo>
                      <a:pt x="312" y="744"/>
                      <a:pt x="315" y="733"/>
                      <a:pt x="317" y="723"/>
                    </a:cubicBezTo>
                    <a:cubicBezTo>
                      <a:pt x="318" y="719"/>
                      <a:pt x="319" y="715"/>
                      <a:pt x="320" y="711"/>
                    </a:cubicBezTo>
                    <a:cubicBezTo>
                      <a:pt x="322" y="714"/>
                      <a:pt x="322" y="714"/>
                      <a:pt x="321" y="716"/>
                    </a:cubicBezTo>
                    <a:cubicBezTo>
                      <a:pt x="320" y="721"/>
                      <a:pt x="318" y="725"/>
                      <a:pt x="317" y="730"/>
                    </a:cubicBezTo>
                    <a:cubicBezTo>
                      <a:pt x="315" y="739"/>
                      <a:pt x="313" y="749"/>
                      <a:pt x="313" y="759"/>
                    </a:cubicBezTo>
                    <a:cubicBezTo>
                      <a:pt x="312" y="771"/>
                      <a:pt x="311" y="783"/>
                      <a:pt x="310" y="796"/>
                    </a:cubicBezTo>
                    <a:cubicBezTo>
                      <a:pt x="308" y="812"/>
                      <a:pt x="306" y="829"/>
                      <a:pt x="307" y="846"/>
                    </a:cubicBezTo>
                    <a:cubicBezTo>
                      <a:pt x="307" y="858"/>
                      <a:pt x="308" y="871"/>
                      <a:pt x="308" y="883"/>
                    </a:cubicBezTo>
                    <a:cubicBezTo>
                      <a:pt x="309" y="902"/>
                      <a:pt x="309" y="921"/>
                      <a:pt x="313" y="940"/>
                    </a:cubicBezTo>
                    <a:cubicBezTo>
                      <a:pt x="315" y="950"/>
                      <a:pt x="315" y="961"/>
                      <a:pt x="317" y="971"/>
                    </a:cubicBezTo>
                    <a:cubicBezTo>
                      <a:pt x="319" y="982"/>
                      <a:pt x="322" y="993"/>
                      <a:pt x="324" y="1004"/>
                    </a:cubicBezTo>
                    <a:cubicBezTo>
                      <a:pt x="325" y="1010"/>
                      <a:pt x="326" y="1015"/>
                      <a:pt x="327" y="1021"/>
                    </a:cubicBezTo>
                    <a:cubicBezTo>
                      <a:pt x="327" y="1021"/>
                      <a:pt x="327" y="1021"/>
                      <a:pt x="327" y="1021"/>
                    </a:cubicBezTo>
                    <a:cubicBezTo>
                      <a:pt x="327" y="1021"/>
                      <a:pt x="328" y="1022"/>
                      <a:pt x="328" y="1022"/>
                    </a:cubicBezTo>
                    <a:cubicBezTo>
                      <a:pt x="328" y="1022"/>
                      <a:pt x="328" y="1022"/>
                      <a:pt x="328" y="1022"/>
                    </a:cubicBezTo>
                    <a:cubicBezTo>
                      <a:pt x="328" y="1022"/>
                      <a:pt x="328" y="1022"/>
                      <a:pt x="328" y="1022"/>
                    </a:cubicBezTo>
                    <a:close/>
                    <a:moveTo>
                      <a:pt x="321" y="819"/>
                    </a:moveTo>
                    <a:cubicBezTo>
                      <a:pt x="321" y="835"/>
                      <a:pt x="321" y="852"/>
                      <a:pt x="321" y="868"/>
                    </a:cubicBezTo>
                    <a:cubicBezTo>
                      <a:pt x="320" y="883"/>
                      <a:pt x="320" y="898"/>
                      <a:pt x="321" y="912"/>
                    </a:cubicBezTo>
                    <a:cubicBezTo>
                      <a:pt x="322" y="932"/>
                      <a:pt x="324" y="952"/>
                      <a:pt x="325" y="972"/>
                    </a:cubicBezTo>
                    <a:cubicBezTo>
                      <a:pt x="325" y="973"/>
                      <a:pt x="325" y="974"/>
                      <a:pt x="325" y="975"/>
                    </a:cubicBezTo>
                    <a:cubicBezTo>
                      <a:pt x="325" y="975"/>
                      <a:pt x="325" y="975"/>
                      <a:pt x="325" y="975"/>
                    </a:cubicBezTo>
                    <a:cubicBezTo>
                      <a:pt x="325" y="976"/>
                      <a:pt x="325" y="976"/>
                      <a:pt x="325" y="977"/>
                    </a:cubicBezTo>
                    <a:cubicBezTo>
                      <a:pt x="325" y="978"/>
                      <a:pt x="326" y="978"/>
                      <a:pt x="326" y="979"/>
                    </a:cubicBezTo>
                    <a:cubicBezTo>
                      <a:pt x="326" y="979"/>
                      <a:pt x="326" y="980"/>
                      <a:pt x="326" y="981"/>
                    </a:cubicBezTo>
                    <a:cubicBezTo>
                      <a:pt x="326" y="981"/>
                      <a:pt x="326" y="982"/>
                      <a:pt x="326" y="982"/>
                    </a:cubicBezTo>
                    <a:cubicBezTo>
                      <a:pt x="326" y="983"/>
                      <a:pt x="326" y="983"/>
                      <a:pt x="327" y="984"/>
                    </a:cubicBezTo>
                    <a:cubicBezTo>
                      <a:pt x="327" y="984"/>
                      <a:pt x="327" y="984"/>
                      <a:pt x="327" y="984"/>
                    </a:cubicBezTo>
                    <a:cubicBezTo>
                      <a:pt x="326" y="984"/>
                      <a:pt x="326" y="984"/>
                      <a:pt x="326" y="984"/>
                    </a:cubicBezTo>
                    <a:cubicBezTo>
                      <a:pt x="326" y="983"/>
                      <a:pt x="326" y="983"/>
                      <a:pt x="326" y="982"/>
                    </a:cubicBezTo>
                    <a:cubicBezTo>
                      <a:pt x="326" y="982"/>
                      <a:pt x="326" y="981"/>
                      <a:pt x="326" y="981"/>
                    </a:cubicBezTo>
                    <a:cubicBezTo>
                      <a:pt x="326" y="980"/>
                      <a:pt x="326" y="979"/>
                      <a:pt x="326" y="979"/>
                    </a:cubicBezTo>
                    <a:cubicBezTo>
                      <a:pt x="325" y="978"/>
                      <a:pt x="325" y="978"/>
                      <a:pt x="325" y="977"/>
                    </a:cubicBezTo>
                    <a:cubicBezTo>
                      <a:pt x="325" y="976"/>
                      <a:pt x="325" y="976"/>
                      <a:pt x="325" y="975"/>
                    </a:cubicBezTo>
                    <a:cubicBezTo>
                      <a:pt x="325" y="975"/>
                      <a:pt x="325" y="975"/>
                      <a:pt x="325" y="975"/>
                    </a:cubicBezTo>
                    <a:cubicBezTo>
                      <a:pt x="325" y="974"/>
                      <a:pt x="325" y="973"/>
                      <a:pt x="324" y="972"/>
                    </a:cubicBezTo>
                    <a:cubicBezTo>
                      <a:pt x="321" y="955"/>
                      <a:pt x="321" y="938"/>
                      <a:pt x="319" y="920"/>
                    </a:cubicBezTo>
                    <a:cubicBezTo>
                      <a:pt x="319" y="911"/>
                      <a:pt x="319" y="901"/>
                      <a:pt x="319" y="891"/>
                    </a:cubicBezTo>
                    <a:cubicBezTo>
                      <a:pt x="319" y="879"/>
                      <a:pt x="318" y="866"/>
                      <a:pt x="318" y="853"/>
                    </a:cubicBezTo>
                    <a:cubicBezTo>
                      <a:pt x="318" y="834"/>
                      <a:pt x="317" y="816"/>
                      <a:pt x="317" y="798"/>
                    </a:cubicBezTo>
                    <a:cubicBezTo>
                      <a:pt x="317" y="775"/>
                      <a:pt x="320" y="752"/>
                      <a:pt x="323" y="729"/>
                    </a:cubicBezTo>
                    <a:cubicBezTo>
                      <a:pt x="324" y="726"/>
                      <a:pt x="324" y="723"/>
                      <a:pt x="325" y="721"/>
                    </a:cubicBezTo>
                    <a:cubicBezTo>
                      <a:pt x="325" y="721"/>
                      <a:pt x="325" y="721"/>
                      <a:pt x="326" y="721"/>
                    </a:cubicBezTo>
                    <a:cubicBezTo>
                      <a:pt x="325" y="722"/>
                      <a:pt x="325" y="722"/>
                      <a:pt x="325" y="723"/>
                    </a:cubicBezTo>
                    <a:cubicBezTo>
                      <a:pt x="324" y="734"/>
                      <a:pt x="323" y="745"/>
                      <a:pt x="322" y="755"/>
                    </a:cubicBezTo>
                    <a:cubicBezTo>
                      <a:pt x="322" y="758"/>
                      <a:pt x="322" y="761"/>
                      <a:pt x="322" y="764"/>
                    </a:cubicBezTo>
                    <a:cubicBezTo>
                      <a:pt x="321" y="771"/>
                      <a:pt x="320" y="779"/>
                      <a:pt x="320" y="786"/>
                    </a:cubicBezTo>
                    <a:cubicBezTo>
                      <a:pt x="320" y="797"/>
                      <a:pt x="321" y="808"/>
                      <a:pt x="321" y="819"/>
                    </a:cubicBezTo>
                    <a:close/>
                    <a:moveTo>
                      <a:pt x="314" y="832"/>
                    </a:moveTo>
                    <a:cubicBezTo>
                      <a:pt x="314" y="851"/>
                      <a:pt x="315" y="869"/>
                      <a:pt x="315" y="888"/>
                    </a:cubicBezTo>
                    <a:cubicBezTo>
                      <a:pt x="315" y="894"/>
                      <a:pt x="315" y="900"/>
                      <a:pt x="315" y="906"/>
                    </a:cubicBezTo>
                    <a:cubicBezTo>
                      <a:pt x="316" y="917"/>
                      <a:pt x="317" y="928"/>
                      <a:pt x="318" y="939"/>
                    </a:cubicBezTo>
                    <a:cubicBezTo>
                      <a:pt x="319" y="952"/>
                      <a:pt x="320" y="965"/>
                      <a:pt x="322" y="977"/>
                    </a:cubicBezTo>
                    <a:cubicBezTo>
                      <a:pt x="324" y="985"/>
                      <a:pt x="325" y="992"/>
                      <a:pt x="326" y="1000"/>
                    </a:cubicBezTo>
                    <a:cubicBezTo>
                      <a:pt x="326" y="1000"/>
                      <a:pt x="326" y="1000"/>
                      <a:pt x="326" y="1000"/>
                    </a:cubicBezTo>
                    <a:cubicBezTo>
                      <a:pt x="326" y="1000"/>
                      <a:pt x="326" y="1000"/>
                      <a:pt x="326" y="1000"/>
                    </a:cubicBezTo>
                    <a:cubicBezTo>
                      <a:pt x="326" y="1000"/>
                      <a:pt x="326" y="1000"/>
                      <a:pt x="326" y="1000"/>
                    </a:cubicBezTo>
                    <a:cubicBezTo>
                      <a:pt x="324" y="991"/>
                      <a:pt x="321" y="983"/>
                      <a:pt x="320" y="975"/>
                    </a:cubicBezTo>
                    <a:cubicBezTo>
                      <a:pt x="317" y="962"/>
                      <a:pt x="316" y="948"/>
                      <a:pt x="314" y="935"/>
                    </a:cubicBezTo>
                    <a:cubicBezTo>
                      <a:pt x="313" y="924"/>
                      <a:pt x="312" y="913"/>
                      <a:pt x="312" y="902"/>
                    </a:cubicBezTo>
                    <a:cubicBezTo>
                      <a:pt x="311" y="891"/>
                      <a:pt x="311" y="880"/>
                      <a:pt x="310" y="868"/>
                    </a:cubicBezTo>
                    <a:cubicBezTo>
                      <a:pt x="309" y="851"/>
                      <a:pt x="309" y="834"/>
                      <a:pt x="310" y="817"/>
                    </a:cubicBezTo>
                    <a:cubicBezTo>
                      <a:pt x="312" y="796"/>
                      <a:pt x="314" y="775"/>
                      <a:pt x="316" y="754"/>
                    </a:cubicBezTo>
                    <a:cubicBezTo>
                      <a:pt x="316" y="745"/>
                      <a:pt x="318" y="736"/>
                      <a:pt x="320" y="728"/>
                    </a:cubicBezTo>
                    <a:cubicBezTo>
                      <a:pt x="320" y="734"/>
                      <a:pt x="319" y="740"/>
                      <a:pt x="318" y="745"/>
                    </a:cubicBezTo>
                    <a:cubicBezTo>
                      <a:pt x="317" y="757"/>
                      <a:pt x="315" y="769"/>
                      <a:pt x="315" y="781"/>
                    </a:cubicBezTo>
                    <a:cubicBezTo>
                      <a:pt x="314" y="798"/>
                      <a:pt x="314" y="815"/>
                      <a:pt x="314" y="832"/>
                    </a:cubicBezTo>
                    <a:close/>
                    <a:moveTo>
                      <a:pt x="327" y="987"/>
                    </a:moveTo>
                    <a:cubicBezTo>
                      <a:pt x="327" y="987"/>
                      <a:pt x="327" y="987"/>
                      <a:pt x="327" y="987"/>
                    </a:cubicBezTo>
                    <a:cubicBezTo>
                      <a:pt x="327" y="987"/>
                      <a:pt x="327" y="987"/>
                      <a:pt x="327" y="987"/>
                    </a:cubicBezTo>
                    <a:close/>
                    <a:moveTo>
                      <a:pt x="328" y="998"/>
                    </a:moveTo>
                    <a:cubicBezTo>
                      <a:pt x="328" y="997"/>
                      <a:pt x="328" y="997"/>
                      <a:pt x="328" y="997"/>
                    </a:cubicBezTo>
                    <a:cubicBezTo>
                      <a:pt x="328" y="997"/>
                      <a:pt x="328" y="997"/>
                      <a:pt x="329" y="998"/>
                    </a:cubicBezTo>
                    <a:lnTo>
                      <a:pt x="328" y="998"/>
                    </a:lnTo>
                    <a:close/>
                    <a:moveTo>
                      <a:pt x="329" y="1001"/>
                    </a:moveTo>
                    <a:cubicBezTo>
                      <a:pt x="329" y="1001"/>
                      <a:pt x="329" y="1001"/>
                      <a:pt x="329" y="1000"/>
                    </a:cubicBezTo>
                    <a:cubicBezTo>
                      <a:pt x="329" y="1000"/>
                      <a:pt x="329" y="1000"/>
                      <a:pt x="329" y="1000"/>
                    </a:cubicBezTo>
                    <a:cubicBezTo>
                      <a:pt x="329" y="1001"/>
                      <a:pt x="329" y="1001"/>
                      <a:pt x="329" y="1001"/>
                    </a:cubicBezTo>
                    <a:close/>
                    <a:moveTo>
                      <a:pt x="330" y="988"/>
                    </a:moveTo>
                    <a:cubicBezTo>
                      <a:pt x="330" y="989"/>
                      <a:pt x="330" y="989"/>
                      <a:pt x="330" y="990"/>
                    </a:cubicBezTo>
                    <a:cubicBezTo>
                      <a:pt x="330" y="991"/>
                      <a:pt x="330" y="991"/>
                      <a:pt x="330" y="992"/>
                    </a:cubicBezTo>
                    <a:cubicBezTo>
                      <a:pt x="330" y="992"/>
                      <a:pt x="330" y="992"/>
                      <a:pt x="330" y="992"/>
                    </a:cubicBezTo>
                    <a:cubicBezTo>
                      <a:pt x="330" y="991"/>
                      <a:pt x="330" y="991"/>
                      <a:pt x="330" y="990"/>
                    </a:cubicBezTo>
                    <a:cubicBezTo>
                      <a:pt x="330" y="989"/>
                      <a:pt x="330" y="989"/>
                      <a:pt x="329" y="988"/>
                    </a:cubicBezTo>
                    <a:cubicBezTo>
                      <a:pt x="329" y="988"/>
                      <a:pt x="329" y="987"/>
                      <a:pt x="329" y="986"/>
                    </a:cubicBezTo>
                    <a:cubicBezTo>
                      <a:pt x="329" y="986"/>
                      <a:pt x="329" y="985"/>
                      <a:pt x="329" y="984"/>
                    </a:cubicBezTo>
                    <a:cubicBezTo>
                      <a:pt x="329" y="984"/>
                      <a:pt x="329" y="983"/>
                      <a:pt x="329" y="983"/>
                    </a:cubicBezTo>
                    <a:cubicBezTo>
                      <a:pt x="329" y="983"/>
                      <a:pt x="329" y="982"/>
                      <a:pt x="329" y="982"/>
                    </a:cubicBezTo>
                    <a:cubicBezTo>
                      <a:pt x="329" y="981"/>
                      <a:pt x="328" y="980"/>
                      <a:pt x="328" y="978"/>
                    </a:cubicBezTo>
                    <a:cubicBezTo>
                      <a:pt x="327" y="968"/>
                      <a:pt x="326" y="957"/>
                      <a:pt x="326" y="947"/>
                    </a:cubicBezTo>
                    <a:cubicBezTo>
                      <a:pt x="325" y="934"/>
                      <a:pt x="323" y="920"/>
                      <a:pt x="323" y="907"/>
                    </a:cubicBezTo>
                    <a:cubicBezTo>
                      <a:pt x="322" y="888"/>
                      <a:pt x="323" y="870"/>
                      <a:pt x="323" y="852"/>
                    </a:cubicBezTo>
                    <a:cubicBezTo>
                      <a:pt x="324" y="831"/>
                      <a:pt x="324" y="811"/>
                      <a:pt x="323" y="791"/>
                    </a:cubicBezTo>
                    <a:cubicBezTo>
                      <a:pt x="322" y="788"/>
                      <a:pt x="323" y="784"/>
                      <a:pt x="323" y="781"/>
                    </a:cubicBezTo>
                    <a:cubicBezTo>
                      <a:pt x="323" y="773"/>
                      <a:pt x="324" y="764"/>
                      <a:pt x="324" y="756"/>
                    </a:cubicBezTo>
                    <a:cubicBezTo>
                      <a:pt x="325" y="752"/>
                      <a:pt x="325" y="747"/>
                      <a:pt x="325" y="743"/>
                    </a:cubicBezTo>
                    <a:cubicBezTo>
                      <a:pt x="326" y="743"/>
                      <a:pt x="326" y="743"/>
                      <a:pt x="326" y="743"/>
                    </a:cubicBezTo>
                    <a:cubicBezTo>
                      <a:pt x="325" y="766"/>
                      <a:pt x="326" y="788"/>
                      <a:pt x="326" y="810"/>
                    </a:cubicBezTo>
                    <a:cubicBezTo>
                      <a:pt x="326" y="817"/>
                      <a:pt x="327" y="825"/>
                      <a:pt x="327" y="832"/>
                    </a:cubicBezTo>
                    <a:cubicBezTo>
                      <a:pt x="327" y="845"/>
                      <a:pt x="326" y="857"/>
                      <a:pt x="326" y="870"/>
                    </a:cubicBezTo>
                    <a:cubicBezTo>
                      <a:pt x="326" y="894"/>
                      <a:pt x="326" y="918"/>
                      <a:pt x="326" y="941"/>
                    </a:cubicBezTo>
                    <a:cubicBezTo>
                      <a:pt x="327" y="948"/>
                      <a:pt x="327" y="956"/>
                      <a:pt x="328" y="963"/>
                    </a:cubicBezTo>
                    <a:cubicBezTo>
                      <a:pt x="328" y="969"/>
                      <a:pt x="328" y="976"/>
                      <a:pt x="329" y="982"/>
                    </a:cubicBezTo>
                    <a:cubicBezTo>
                      <a:pt x="329" y="982"/>
                      <a:pt x="329" y="982"/>
                      <a:pt x="329" y="983"/>
                    </a:cubicBezTo>
                    <a:cubicBezTo>
                      <a:pt x="329" y="983"/>
                      <a:pt x="329" y="984"/>
                      <a:pt x="329" y="984"/>
                    </a:cubicBezTo>
                    <a:cubicBezTo>
                      <a:pt x="329" y="985"/>
                      <a:pt x="329" y="986"/>
                      <a:pt x="329" y="986"/>
                    </a:cubicBezTo>
                    <a:cubicBezTo>
                      <a:pt x="329" y="987"/>
                      <a:pt x="329" y="988"/>
                      <a:pt x="330" y="988"/>
                    </a:cubicBezTo>
                    <a:close/>
                    <a:moveTo>
                      <a:pt x="326" y="737"/>
                    </a:moveTo>
                    <a:cubicBezTo>
                      <a:pt x="326" y="737"/>
                      <a:pt x="326" y="737"/>
                      <a:pt x="326" y="737"/>
                    </a:cubicBezTo>
                    <a:cubicBezTo>
                      <a:pt x="327" y="737"/>
                      <a:pt x="327" y="737"/>
                      <a:pt x="327" y="737"/>
                    </a:cubicBezTo>
                    <a:lnTo>
                      <a:pt x="326" y="737"/>
                    </a:lnTo>
                    <a:close/>
                    <a:moveTo>
                      <a:pt x="329" y="695"/>
                    </a:moveTo>
                    <a:cubicBezTo>
                      <a:pt x="327" y="696"/>
                      <a:pt x="326" y="695"/>
                      <a:pt x="325" y="693"/>
                    </a:cubicBezTo>
                    <a:cubicBezTo>
                      <a:pt x="324" y="690"/>
                      <a:pt x="322" y="687"/>
                      <a:pt x="320" y="684"/>
                    </a:cubicBezTo>
                    <a:cubicBezTo>
                      <a:pt x="317" y="679"/>
                      <a:pt x="314" y="675"/>
                      <a:pt x="311" y="670"/>
                    </a:cubicBezTo>
                    <a:cubicBezTo>
                      <a:pt x="311" y="670"/>
                      <a:pt x="311" y="670"/>
                      <a:pt x="311" y="670"/>
                    </a:cubicBezTo>
                    <a:cubicBezTo>
                      <a:pt x="311" y="670"/>
                      <a:pt x="311" y="670"/>
                      <a:pt x="311" y="670"/>
                    </a:cubicBezTo>
                    <a:cubicBezTo>
                      <a:pt x="311" y="670"/>
                      <a:pt x="311" y="670"/>
                      <a:pt x="311" y="670"/>
                    </a:cubicBezTo>
                    <a:cubicBezTo>
                      <a:pt x="313" y="670"/>
                      <a:pt x="314" y="671"/>
                      <a:pt x="316" y="671"/>
                    </a:cubicBezTo>
                    <a:cubicBezTo>
                      <a:pt x="329" y="675"/>
                      <a:pt x="342" y="678"/>
                      <a:pt x="355" y="677"/>
                    </a:cubicBezTo>
                    <a:cubicBezTo>
                      <a:pt x="358" y="677"/>
                      <a:pt x="361" y="676"/>
                      <a:pt x="363" y="677"/>
                    </a:cubicBezTo>
                    <a:cubicBezTo>
                      <a:pt x="371" y="681"/>
                      <a:pt x="378" y="685"/>
                      <a:pt x="386" y="689"/>
                    </a:cubicBezTo>
                    <a:cubicBezTo>
                      <a:pt x="386" y="689"/>
                      <a:pt x="386" y="689"/>
                      <a:pt x="385" y="689"/>
                    </a:cubicBezTo>
                    <a:cubicBezTo>
                      <a:pt x="376" y="690"/>
                      <a:pt x="366" y="690"/>
                      <a:pt x="356" y="691"/>
                    </a:cubicBezTo>
                    <a:cubicBezTo>
                      <a:pt x="347" y="692"/>
                      <a:pt x="338" y="694"/>
                      <a:pt x="329" y="695"/>
                    </a:cubicBezTo>
                    <a:close/>
                    <a:moveTo>
                      <a:pt x="361" y="695"/>
                    </a:moveTo>
                    <a:cubicBezTo>
                      <a:pt x="360" y="695"/>
                      <a:pt x="360" y="695"/>
                      <a:pt x="360" y="695"/>
                    </a:cubicBezTo>
                    <a:cubicBezTo>
                      <a:pt x="360" y="695"/>
                      <a:pt x="360" y="695"/>
                      <a:pt x="360" y="695"/>
                    </a:cubicBezTo>
                    <a:cubicBezTo>
                      <a:pt x="359" y="695"/>
                      <a:pt x="357" y="695"/>
                      <a:pt x="356" y="695"/>
                    </a:cubicBezTo>
                    <a:cubicBezTo>
                      <a:pt x="355" y="695"/>
                      <a:pt x="354" y="695"/>
                      <a:pt x="353" y="695"/>
                    </a:cubicBezTo>
                    <a:cubicBezTo>
                      <a:pt x="352" y="696"/>
                      <a:pt x="351" y="696"/>
                      <a:pt x="350" y="696"/>
                    </a:cubicBezTo>
                    <a:cubicBezTo>
                      <a:pt x="349" y="696"/>
                      <a:pt x="347" y="696"/>
                      <a:pt x="346" y="697"/>
                    </a:cubicBezTo>
                    <a:cubicBezTo>
                      <a:pt x="346" y="697"/>
                      <a:pt x="345" y="697"/>
                      <a:pt x="344" y="697"/>
                    </a:cubicBezTo>
                    <a:cubicBezTo>
                      <a:pt x="344" y="697"/>
                      <a:pt x="344" y="697"/>
                      <a:pt x="344" y="697"/>
                    </a:cubicBezTo>
                    <a:cubicBezTo>
                      <a:pt x="344" y="697"/>
                      <a:pt x="344" y="697"/>
                      <a:pt x="344" y="697"/>
                    </a:cubicBezTo>
                    <a:cubicBezTo>
                      <a:pt x="343" y="697"/>
                      <a:pt x="343" y="697"/>
                      <a:pt x="342" y="697"/>
                    </a:cubicBezTo>
                    <a:cubicBezTo>
                      <a:pt x="341" y="697"/>
                      <a:pt x="340" y="697"/>
                      <a:pt x="339" y="697"/>
                    </a:cubicBezTo>
                    <a:cubicBezTo>
                      <a:pt x="338" y="698"/>
                      <a:pt x="338" y="698"/>
                      <a:pt x="337" y="698"/>
                    </a:cubicBezTo>
                    <a:cubicBezTo>
                      <a:pt x="337" y="698"/>
                      <a:pt x="337" y="698"/>
                      <a:pt x="337" y="698"/>
                    </a:cubicBezTo>
                    <a:cubicBezTo>
                      <a:pt x="337" y="698"/>
                      <a:pt x="337" y="698"/>
                      <a:pt x="337" y="698"/>
                    </a:cubicBezTo>
                    <a:cubicBezTo>
                      <a:pt x="338" y="698"/>
                      <a:pt x="338" y="698"/>
                      <a:pt x="339" y="697"/>
                    </a:cubicBezTo>
                    <a:cubicBezTo>
                      <a:pt x="340" y="697"/>
                      <a:pt x="341" y="697"/>
                      <a:pt x="342" y="697"/>
                    </a:cubicBezTo>
                    <a:cubicBezTo>
                      <a:pt x="343" y="697"/>
                      <a:pt x="343" y="697"/>
                      <a:pt x="344" y="697"/>
                    </a:cubicBezTo>
                    <a:cubicBezTo>
                      <a:pt x="344" y="697"/>
                      <a:pt x="344" y="697"/>
                      <a:pt x="344" y="697"/>
                    </a:cubicBezTo>
                    <a:cubicBezTo>
                      <a:pt x="344" y="697"/>
                      <a:pt x="344" y="697"/>
                      <a:pt x="344" y="697"/>
                    </a:cubicBezTo>
                    <a:cubicBezTo>
                      <a:pt x="345" y="697"/>
                      <a:pt x="346" y="697"/>
                      <a:pt x="346" y="696"/>
                    </a:cubicBezTo>
                    <a:cubicBezTo>
                      <a:pt x="347" y="696"/>
                      <a:pt x="349" y="696"/>
                      <a:pt x="350" y="696"/>
                    </a:cubicBezTo>
                    <a:cubicBezTo>
                      <a:pt x="351" y="696"/>
                      <a:pt x="352" y="696"/>
                      <a:pt x="353" y="695"/>
                    </a:cubicBezTo>
                    <a:cubicBezTo>
                      <a:pt x="354" y="695"/>
                      <a:pt x="355" y="695"/>
                      <a:pt x="356" y="695"/>
                    </a:cubicBezTo>
                    <a:cubicBezTo>
                      <a:pt x="357" y="695"/>
                      <a:pt x="358" y="695"/>
                      <a:pt x="360" y="695"/>
                    </a:cubicBezTo>
                    <a:cubicBezTo>
                      <a:pt x="360" y="695"/>
                      <a:pt x="360" y="695"/>
                      <a:pt x="360" y="695"/>
                    </a:cubicBezTo>
                    <a:cubicBezTo>
                      <a:pt x="360" y="695"/>
                      <a:pt x="360" y="695"/>
                      <a:pt x="360" y="695"/>
                    </a:cubicBezTo>
                    <a:cubicBezTo>
                      <a:pt x="360" y="695"/>
                      <a:pt x="360" y="695"/>
                      <a:pt x="361" y="695"/>
                    </a:cubicBezTo>
                    <a:close/>
                    <a:moveTo>
                      <a:pt x="332" y="702"/>
                    </a:moveTo>
                    <a:cubicBezTo>
                      <a:pt x="332" y="702"/>
                      <a:pt x="331" y="702"/>
                      <a:pt x="331" y="702"/>
                    </a:cubicBezTo>
                    <a:cubicBezTo>
                      <a:pt x="331" y="702"/>
                      <a:pt x="332" y="702"/>
                      <a:pt x="332" y="702"/>
                    </a:cubicBezTo>
                    <a:cubicBezTo>
                      <a:pt x="332" y="702"/>
                      <a:pt x="333" y="702"/>
                      <a:pt x="333" y="702"/>
                    </a:cubicBezTo>
                    <a:cubicBezTo>
                      <a:pt x="336" y="701"/>
                      <a:pt x="338" y="701"/>
                      <a:pt x="341" y="701"/>
                    </a:cubicBezTo>
                    <a:cubicBezTo>
                      <a:pt x="341" y="701"/>
                      <a:pt x="341" y="701"/>
                      <a:pt x="341" y="701"/>
                    </a:cubicBezTo>
                    <a:cubicBezTo>
                      <a:pt x="341" y="701"/>
                      <a:pt x="342" y="700"/>
                      <a:pt x="342" y="700"/>
                    </a:cubicBezTo>
                    <a:cubicBezTo>
                      <a:pt x="353" y="700"/>
                      <a:pt x="364" y="699"/>
                      <a:pt x="375" y="698"/>
                    </a:cubicBezTo>
                    <a:cubicBezTo>
                      <a:pt x="379" y="698"/>
                      <a:pt x="383" y="698"/>
                      <a:pt x="387" y="699"/>
                    </a:cubicBezTo>
                    <a:cubicBezTo>
                      <a:pt x="391" y="699"/>
                      <a:pt x="395" y="700"/>
                      <a:pt x="399" y="701"/>
                    </a:cubicBezTo>
                    <a:cubicBezTo>
                      <a:pt x="403" y="701"/>
                      <a:pt x="407" y="702"/>
                      <a:pt x="411" y="702"/>
                    </a:cubicBezTo>
                    <a:cubicBezTo>
                      <a:pt x="417" y="701"/>
                      <a:pt x="423" y="704"/>
                      <a:pt x="429" y="706"/>
                    </a:cubicBezTo>
                    <a:cubicBezTo>
                      <a:pt x="424" y="706"/>
                      <a:pt x="419" y="706"/>
                      <a:pt x="414" y="705"/>
                    </a:cubicBezTo>
                    <a:cubicBezTo>
                      <a:pt x="407" y="705"/>
                      <a:pt x="399" y="705"/>
                      <a:pt x="392" y="703"/>
                    </a:cubicBezTo>
                    <a:cubicBezTo>
                      <a:pt x="383" y="702"/>
                      <a:pt x="373" y="701"/>
                      <a:pt x="364" y="701"/>
                    </a:cubicBezTo>
                    <a:cubicBezTo>
                      <a:pt x="356" y="701"/>
                      <a:pt x="348" y="701"/>
                      <a:pt x="341" y="701"/>
                    </a:cubicBezTo>
                    <a:cubicBezTo>
                      <a:pt x="341" y="701"/>
                      <a:pt x="341" y="701"/>
                      <a:pt x="341" y="701"/>
                    </a:cubicBezTo>
                    <a:cubicBezTo>
                      <a:pt x="338" y="701"/>
                      <a:pt x="336" y="701"/>
                      <a:pt x="333" y="702"/>
                    </a:cubicBezTo>
                    <a:cubicBezTo>
                      <a:pt x="333" y="702"/>
                      <a:pt x="332" y="702"/>
                      <a:pt x="332" y="702"/>
                    </a:cubicBezTo>
                    <a:close/>
                    <a:moveTo>
                      <a:pt x="336" y="715"/>
                    </a:moveTo>
                    <a:cubicBezTo>
                      <a:pt x="343" y="716"/>
                      <a:pt x="349" y="717"/>
                      <a:pt x="355" y="718"/>
                    </a:cubicBezTo>
                    <a:cubicBezTo>
                      <a:pt x="362" y="720"/>
                      <a:pt x="369" y="720"/>
                      <a:pt x="376" y="721"/>
                    </a:cubicBezTo>
                    <a:cubicBezTo>
                      <a:pt x="384" y="721"/>
                      <a:pt x="391" y="722"/>
                      <a:pt x="398" y="723"/>
                    </a:cubicBezTo>
                    <a:cubicBezTo>
                      <a:pt x="407" y="723"/>
                      <a:pt x="415" y="724"/>
                      <a:pt x="424" y="725"/>
                    </a:cubicBezTo>
                    <a:cubicBezTo>
                      <a:pt x="424" y="725"/>
                      <a:pt x="424" y="725"/>
                      <a:pt x="424" y="725"/>
                    </a:cubicBezTo>
                    <a:cubicBezTo>
                      <a:pt x="414" y="727"/>
                      <a:pt x="405" y="729"/>
                      <a:pt x="396" y="731"/>
                    </a:cubicBezTo>
                    <a:cubicBezTo>
                      <a:pt x="385" y="734"/>
                      <a:pt x="375" y="738"/>
                      <a:pt x="367" y="746"/>
                    </a:cubicBezTo>
                    <a:cubicBezTo>
                      <a:pt x="364" y="749"/>
                      <a:pt x="360" y="752"/>
                      <a:pt x="357" y="753"/>
                    </a:cubicBezTo>
                    <a:cubicBezTo>
                      <a:pt x="350" y="742"/>
                      <a:pt x="337" y="718"/>
                      <a:pt x="336" y="715"/>
                    </a:cubicBezTo>
                    <a:close/>
                    <a:moveTo>
                      <a:pt x="387" y="1059"/>
                    </a:moveTo>
                    <a:cubicBezTo>
                      <a:pt x="387" y="1059"/>
                      <a:pt x="387" y="1058"/>
                      <a:pt x="387" y="1058"/>
                    </a:cubicBezTo>
                    <a:cubicBezTo>
                      <a:pt x="386" y="1058"/>
                      <a:pt x="386" y="1057"/>
                      <a:pt x="386" y="1057"/>
                    </a:cubicBezTo>
                    <a:cubicBezTo>
                      <a:pt x="386" y="1057"/>
                      <a:pt x="386" y="1056"/>
                      <a:pt x="386" y="1056"/>
                    </a:cubicBezTo>
                    <a:cubicBezTo>
                      <a:pt x="386" y="1056"/>
                      <a:pt x="385" y="1055"/>
                      <a:pt x="385" y="1055"/>
                    </a:cubicBezTo>
                    <a:cubicBezTo>
                      <a:pt x="385" y="1054"/>
                      <a:pt x="385" y="1054"/>
                      <a:pt x="385" y="1054"/>
                    </a:cubicBezTo>
                    <a:cubicBezTo>
                      <a:pt x="385" y="1053"/>
                      <a:pt x="384" y="1053"/>
                      <a:pt x="384" y="1053"/>
                    </a:cubicBezTo>
                    <a:cubicBezTo>
                      <a:pt x="384" y="1053"/>
                      <a:pt x="384" y="1053"/>
                      <a:pt x="384" y="1053"/>
                    </a:cubicBezTo>
                    <a:cubicBezTo>
                      <a:pt x="382" y="1047"/>
                      <a:pt x="379" y="1042"/>
                      <a:pt x="377" y="1037"/>
                    </a:cubicBezTo>
                    <a:cubicBezTo>
                      <a:pt x="373" y="1024"/>
                      <a:pt x="369" y="1012"/>
                      <a:pt x="365" y="999"/>
                    </a:cubicBezTo>
                    <a:cubicBezTo>
                      <a:pt x="360" y="984"/>
                      <a:pt x="355" y="968"/>
                      <a:pt x="353" y="952"/>
                    </a:cubicBezTo>
                    <a:cubicBezTo>
                      <a:pt x="351" y="939"/>
                      <a:pt x="351" y="927"/>
                      <a:pt x="349" y="914"/>
                    </a:cubicBezTo>
                    <a:cubicBezTo>
                      <a:pt x="348" y="904"/>
                      <a:pt x="347" y="894"/>
                      <a:pt x="346" y="883"/>
                    </a:cubicBezTo>
                    <a:cubicBezTo>
                      <a:pt x="346" y="865"/>
                      <a:pt x="345" y="846"/>
                      <a:pt x="345" y="827"/>
                    </a:cubicBezTo>
                    <a:cubicBezTo>
                      <a:pt x="344" y="810"/>
                      <a:pt x="345" y="794"/>
                      <a:pt x="348" y="777"/>
                    </a:cubicBezTo>
                    <a:cubicBezTo>
                      <a:pt x="349" y="774"/>
                      <a:pt x="349" y="770"/>
                      <a:pt x="350" y="766"/>
                    </a:cubicBezTo>
                    <a:cubicBezTo>
                      <a:pt x="351" y="767"/>
                      <a:pt x="351" y="767"/>
                      <a:pt x="351" y="768"/>
                    </a:cubicBezTo>
                    <a:cubicBezTo>
                      <a:pt x="350" y="783"/>
                      <a:pt x="350" y="798"/>
                      <a:pt x="350" y="813"/>
                    </a:cubicBezTo>
                    <a:cubicBezTo>
                      <a:pt x="349" y="824"/>
                      <a:pt x="348" y="835"/>
                      <a:pt x="349" y="846"/>
                    </a:cubicBezTo>
                    <a:cubicBezTo>
                      <a:pt x="350" y="866"/>
                      <a:pt x="351" y="886"/>
                      <a:pt x="353" y="906"/>
                    </a:cubicBezTo>
                    <a:cubicBezTo>
                      <a:pt x="354" y="919"/>
                      <a:pt x="356" y="932"/>
                      <a:pt x="359" y="945"/>
                    </a:cubicBezTo>
                    <a:cubicBezTo>
                      <a:pt x="362" y="964"/>
                      <a:pt x="366" y="983"/>
                      <a:pt x="370" y="1002"/>
                    </a:cubicBezTo>
                    <a:cubicBezTo>
                      <a:pt x="373" y="1015"/>
                      <a:pt x="377" y="1027"/>
                      <a:pt x="381" y="1039"/>
                    </a:cubicBezTo>
                    <a:cubicBezTo>
                      <a:pt x="382" y="1044"/>
                      <a:pt x="383" y="1048"/>
                      <a:pt x="384" y="1053"/>
                    </a:cubicBezTo>
                    <a:cubicBezTo>
                      <a:pt x="384" y="1053"/>
                      <a:pt x="384" y="1053"/>
                      <a:pt x="384" y="1053"/>
                    </a:cubicBezTo>
                    <a:cubicBezTo>
                      <a:pt x="385" y="1053"/>
                      <a:pt x="385" y="1053"/>
                      <a:pt x="385" y="1054"/>
                    </a:cubicBezTo>
                    <a:cubicBezTo>
                      <a:pt x="385" y="1054"/>
                      <a:pt x="385" y="1054"/>
                      <a:pt x="385" y="1055"/>
                    </a:cubicBezTo>
                    <a:cubicBezTo>
                      <a:pt x="385" y="1055"/>
                      <a:pt x="386" y="1056"/>
                      <a:pt x="386" y="1056"/>
                    </a:cubicBezTo>
                    <a:cubicBezTo>
                      <a:pt x="386" y="1056"/>
                      <a:pt x="386" y="1057"/>
                      <a:pt x="386" y="1057"/>
                    </a:cubicBezTo>
                    <a:cubicBezTo>
                      <a:pt x="386" y="1057"/>
                      <a:pt x="386" y="1058"/>
                      <a:pt x="387" y="1058"/>
                    </a:cubicBezTo>
                    <a:cubicBezTo>
                      <a:pt x="387" y="1058"/>
                      <a:pt x="387" y="1059"/>
                      <a:pt x="387" y="1059"/>
                    </a:cubicBezTo>
                    <a:cubicBezTo>
                      <a:pt x="387" y="1059"/>
                      <a:pt x="387" y="1059"/>
                      <a:pt x="387" y="1059"/>
                    </a:cubicBezTo>
                    <a:close/>
                    <a:moveTo>
                      <a:pt x="388" y="1039"/>
                    </a:moveTo>
                    <a:cubicBezTo>
                      <a:pt x="388" y="1038"/>
                      <a:pt x="388" y="1038"/>
                      <a:pt x="388" y="1037"/>
                    </a:cubicBezTo>
                    <a:cubicBezTo>
                      <a:pt x="388" y="1036"/>
                      <a:pt x="388" y="1036"/>
                      <a:pt x="388" y="1035"/>
                    </a:cubicBezTo>
                    <a:cubicBezTo>
                      <a:pt x="388" y="1035"/>
                      <a:pt x="388" y="1035"/>
                      <a:pt x="387" y="1035"/>
                    </a:cubicBezTo>
                    <a:cubicBezTo>
                      <a:pt x="386" y="1029"/>
                      <a:pt x="385" y="1023"/>
                      <a:pt x="384" y="1017"/>
                    </a:cubicBezTo>
                    <a:cubicBezTo>
                      <a:pt x="383" y="1006"/>
                      <a:pt x="382" y="995"/>
                      <a:pt x="380" y="984"/>
                    </a:cubicBezTo>
                    <a:cubicBezTo>
                      <a:pt x="379" y="979"/>
                      <a:pt x="378" y="974"/>
                      <a:pt x="378" y="969"/>
                    </a:cubicBezTo>
                    <a:cubicBezTo>
                      <a:pt x="377" y="965"/>
                      <a:pt x="377" y="962"/>
                      <a:pt x="377" y="959"/>
                    </a:cubicBezTo>
                    <a:cubicBezTo>
                      <a:pt x="376" y="954"/>
                      <a:pt x="375" y="949"/>
                      <a:pt x="375" y="944"/>
                    </a:cubicBezTo>
                    <a:cubicBezTo>
                      <a:pt x="374" y="929"/>
                      <a:pt x="373" y="914"/>
                      <a:pt x="373" y="899"/>
                    </a:cubicBezTo>
                    <a:cubicBezTo>
                      <a:pt x="372" y="894"/>
                      <a:pt x="372" y="890"/>
                      <a:pt x="372" y="885"/>
                    </a:cubicBezTo>
                    <a:cubicBezTo>
                      <a:pt x="372" y="885"/>
                      <a:pt x="372" y="885"/>
                      <a:pt x="372" y="885"/>
                    </a:cubicBezTo>
                    <a:cubicBezTo>
                      <a:pt x="372" y="884"/>
                      <a:pt x="372" y="883"/>
                      <a:pt x="372" y="881"/>
                    </a:cubicBezTo>
                    <a:cubicBezTo>
                      <a:pt x="372" y="881"/>
                      <a:pt x="372" y="880"/>
                      <a:pt x="372" y="880"/>
                    </a:cubicBezTo>
                    <a:cubicBezTo>
                      <a:pt x="372" y="879"/>
                      <a:pt x="372" y="878"/>
                      <a:pt x="372" y="878"/>
                    </a:cubicBezTo>
                    <a:cubicBezTo>
                      <a:pt x="372" y="878"/>
                      <a:pt x="372" y="877"/>
                      <a:pt x="371" y="877"/>
                    </a:cubicBezTo>
                    <a:cubicBezTo>
                      <a:pt x="372" y="877"/>
                      <a:pt x="372" y="878"/>
                      <a:pt x="372" y="878"/>
                    </a:cubicBezTo>
                    <a:cubicBezTo>
                      <a:pt x="372" y="878"/>
                      <a:pt x="372" y="879"/>
                      <a:pt x="372" y="880"/>
                    </a:cubicBezTo>
                    <a:cubicBezTo>
                      <a:pt x="372" y="880"/>
                      <a:pt x="372" y="881"/>
                      <a:pt x="372" y="881"/>
                    </a:cubicBezTo>
                    <a:cubicBezTo>
                      <a:pt x="372" y="883"/>
                      <a:pt x="372" y="884"/>
                      <a:pt x="372" y="885"/>
                    </a:cubicBezTo>
                    <a:cubicBezTo>
                      <a:pt x="372" y="885"/>
                      <a:pt x="372" y="885"/>
                      <a:pt x="372" y="885"/>
                    </a:cubicBezTo>
                    <a:cubicBezTo>
                      <a:pt x="375" y="895"/>
                      <a:pt x="375" y="904"/>
                      <a:pt x="375" y="914"/>
                    </a:cubicBezTo>
                    <a:cubicBezTo>
                      <a:pt x="376" y="925"/>
                      <a:pt x="377" y="937"/>
                      <a:pt x="378" y="948"/>
                    </a:cubicBezTo>
                    <a:cubicBezTo>
                      <a:pt x="381" y="968"/>
                      <a:pt x="384" y="988"/>
                      <a:pt x="385" y="1008"/>
                    </a:cubicBezTo>
                    <a:cubicBezTo>
                      <a:pt x="386" y="1017"/>
                      <a:pt x="387" y="1026"/>
                      <a:pt x="387" y="1035"/>
                    </a:cubicBezTo>
                    <a:cubicBezTo>
                      <a:pt x="388" y="1035"/>
                      <a:pt x="388" y="1035"/>
                      <a:pt x="388" y="1035"/>
                    </a:cubicBezTo>
                    <a:cubicBezTo>
                      <a:pt x="388" y="1036"/>
                      <a:pt x="388" y="1036"/>
                      <a:pt x="388" y="1037"/>
                    </a:cubicBezTo>
                    <a:cubicBezTo>
                      <a:pt x="388" y="1038"/>
                      <a:pt x="388" y="1038"/>
                      <a:pt x="388" y="1039"/>
                    </a:cubicBezTo>
                    <a:close/>
                    <a:moveTo>
                      <a:pt x="447" y="1119"/>
                    </a:moveTo>
                    <a:cubicBezTo>
                      <a:pt x="446" y="1119"/>
                      <a:pt x="446" y="1118"/>
                      <a:pt x="446" y="1118"/>
                    </a:cubicBezTo>
                    <a:cubicBezTo>
                      <a:pt x="446" y="1118"/>
                      <a:pt x="446" y="1118"/>
                      <a:pt x="446" y="1118"/>
                    </a:cubicBezTo>
                    <a:cubicBezTo>
                      <a:pt x="445" y="1117"/>
                      <a:pt x="445" y="1116"/>
                      <a:pt x="444" y="1115"/>
                    </a:cubicBezTo>
                    <a:cubicBezTo>
                      <a:pt x="438" y="1104"/>
                      <a:pt x="433" y="1093"/>
                      <a:pt x="428" y="1082"/>
                    </a:cubicBezTo>
                    <a:cubicBezTo>
                      <a:pt x="422" y="1070"/>
                      <a:pt x="416" y="1057"/>
                      <a:pt x="410" y="1044"/>
                    </a:cubicBezTo>
                    <a:cubicBezTo>
                      <a:pt x="410" y="1043"/>
                      <a:pt x="409" y="1042"/>
                      <a:pt x="409" y="1041"/>
                    </a:cubicBezTo>
                    <a:cubicBezTo>
                      <a:pt x="408" y="1041"/>
                      <a:pt x="408" y="1041"/>
                      <a:pt x="408" y="1042"/>
                    </a:cubicBezTo>
                    <a:cubicBezTo>
                      <a:pt x="408" y="1043"/>
                      <a:pt x="409" y="1044"/>
                      <a:pt x="409" y="1046"/>
                    </a:cubicBezTo>
                    <a:cubicBezTo>
                      <a:pt x="414" y="1057"/>
                      <a:pt x="419" y="1068"/>
                      <a:pt x="424" y="1080"/>
                    </a:cubicBezTo>
                    <a:cubicBezTo>
                      <a:pt x="424" y="1080"/>
                      <a:pt x="424" y="1080"/>
                      <a:pt x="424" y="1080"/>
                    </a:cubicBezTo>
                    <a:cubicBezTo>
                      <a:pt x="424" y="1080"/>
                      <a:pt x="424" y="1081"/>
                      <a:pt x="425" y="1081"/>
                    </a:cubicBezTo>
                    <a:cubicBezTo>
                      <a:pt x="425" y="1081"/>
                      <a:pt x="425" y="1082"/>
                      <a:pt x="425" y="1082"/>
                    </a:cubicBezTo>
                    <a:cubicBezTo>
                      <a:pt x="425" y="1082"/>
                      <a:pt x="425" y="1082"/>
                      <a:pt x="425" y="1082"/>
                    </a:cubicBezTo>
                    <a:cubicBezTo>
                      <a:pt x="425" y="1082"/>
                      <a:pt x="425" y="1082"/>
                      <a:pt x="425" y="1082"/>
                    </a:cubicBezTo>
                    <a:cubicBezTo>
                      <a:pt x="425" y="1082"/>
                      <a:pt x="425" y="1081"/>
                      <a:pt x="425" y="1081"/>
                    </a:cubicBezTo>
                    <a:cubicBezTo>
                      <a:pt x="424" y="1081"/>
                      <a:pt x="424" y="1080"/>
                      <a:pt x="424" y="1080"/>
                    </a:cubicBezTo>
                    <a:cubicBezTo>
                      <a:pt x="424" y="1080"/>
                      <a:pt x="424" y="1080"/>
                      <a:pt x="424" y="1080"/>
                    </a:cubicBezTo>
                    <a:cubicBezTo>
                      <a:pt x="416" y="1069"/>
                      <a:pt x="410" y="1057"/>
                      <a:pt x="406" y="1044"/>
                    </a:cubicBezTo>
                    <a:cubicBezTo>
                      <a:pt x="398" y="1024"/>
                      <a:pt x="391" y="1004"/>
                      <a:pt x="388" y="982"/>
                    </a:cubicBezTo>
                    <a:cubicBezTo>
                      <a:pt x="385" y="965"/>
                      <a:pt x="383" y="949"/>
                      <a:pt x="381" y="932"/>
                    </a:cubicBezTo>
                    <a:cubicBezTo>
                      <a:pt x="379" y="919"/>
                      <a:pt x="379" y="906"/>
                      <a:pt x="379" y="893"/>
                    </a:cubicBezTo>
                    <a:cubicBezTo>
                      <a:pt x="379" y="882"/>
                      <a:pt x="380" y="870"/>
                      <a:pt x="380" y="859"/>
                    </a:cubicBezTo>
                    <a:cubicBezTo>
                      <a:pt x="380" y="859"/>
                      <a:pt x="380" y="859"/>
                      <a:pt x="380" y="859"/>
                    </a:cubicBezTo>
                    <a:cubicBezTo>
                      <a:pt x="380" y="858"/>
                      <a:pt x="380" y="858"/>
                      <a:pt x="380" y="858"/>
                    </a:cubicBezTo>
                    <a:cubicBezTo>
                      <a:pt x="380" y="858"/>
                      <a:pt x="380" y="858"/>
                      <a:pt x="380" y="859"/>
                    </a:cubicBezTo>
                    <a:cubicBezTo>
                      <a:pt x="380" y="859"/>
                      <a:pt x="380" y="859"/>
                      <a:pt x="380" y="859"/>
                    </a:cubicBezTo>
                    <a:cubicBezTo>
                      <a:pt x="380" y="863"/>
                      <a:pt x="380" y="867"/>
                      <a:pt x="381" y="871"/>
                    </a:cubicBezTo>
                    <a:cubicBezTo>
                      <a:pt x="382" y="890"/>
                      <a:pt x="383" y="909"/>
                      <a:pt x="384" y="929"/>
                    </a:cubicBezTo>
                    <a:cubicBezTo>
                      <a:pt x="385" y="946"/>
                      <a:pt x="388" y="963"/>
                      <a:pt x="391" y="980"/>
                    </a:cubicBezTo>
                    <a:cubicBezTo>
                      <a:pt x="391" y="981"/>
                      <a:pt x="391" y="983"/>
                      <a:pt x="392" y="985"/>
                    </a:cubicBezTo>
                    <a:cubicBezTo>
                      <a:pt x="392" y="985"/>
                      <a:pt x="393" y="984"/>
                      <a:pt x="393" y="984"/>
                    </a:cubicBezTo>
                    <a:cubicBezTo>
                      <a:pt x="386" y="936"/>
                      <a:pt x="383" y="888"/>
                      <a:pt x="383" y="839"/>
                    </a:cubicBezTo>
                    <a:cubicBezTo>
                      <a:pt x="383" y="847"/>
                      <a:pt x="384" y="855"/>
                      <a:pt x="384" y="863"/>
                    </a:cubicBezTo>
                    <a:cubicBezTo>
                      <a:pt x="385" y="875"/>
                      <a:pt x="387" y="886"/>
                      <a:pt x="388" y="898"/>
                    </a:cubicBezTo>
                    <a:cubicBezTo>
                      <a:pt x="389" y="915"/>
                      <a:pt x="390" y="932"/>
                      <a:pt x="392" y="948"/>
                    </a:cubicBezTo>
                    <a:cubicBezTo>
                      <a:pt x="393" y="960"/>
                      <a:pt x="395" y="972"/>
                      <a:pt x="397" y="983"/>
                    </a:cubicBezTo>
                    <a:cubicBezTo>
                      <a:pt x="398" y="997"/>
                      <a:pt x="401" y="1009"/>
                      <a:pt x="404" y="1022"/>
                    </a:cubicBezTo>
                    <a:cubicBezTo>
                      <a:pt x="409" y="1039"/>
                      <a:pt x="416" y="1054"/>
                      <a:pt x="423" y="1070"/>
                    </a:cubicBezTo>
                    <a:cubicBezTo>
                      <a:pt x="430" y="1085"/>
                      <a:pt x="437" y="1099"/>
                      <a:pt x="445" y="1114"/>
                    </a:cubicBezTo>
                    <a:cubicBezTo>
                      <a:pt x="445" y="1115"/>
                      <a:pt x="446" y="1117"/>
                      <a:pt x="446" y="1118"/>
                    </a:cubicBezTo>
                    <a:cubicBezTo>
                      <a:pt x="446" y="1118"/>
                      <a:pt x="446" y="1118"/>
                      <a:pt x="446" y="1118"/>
                    </a:cubicBezTo>
                    <a:cubicBezTo>
                      <a:pt x="446" y="1118"/>
                      <a:pt x="446" y="1119"/>
                      <a:pt x="447" y="1119"/>
                    </a:cubicBezTo>
                    <a:close/>
                    <a:moveTo>
                      <a:pt x="432" y="1080"/>
                    </a:moveTo>
                    <a:cubicBezTo>
                      <a:pt x="437" y="1090"/>
                      <a:pt x="441" y="1099"/>
                      <a:pt x="445" y="1109"/>
                    </a:cubicBezTo>
                    <a:cubicBezTo>
                      <a:pt x="446" y="1109"/>
                      <a:pt x="446" y="1109"/>
                      <a:pt x="446" y="1109"/>
                    </a:cubicBezTo>
                    <a:cubicBezTo>
                      <a:pt x="446" y="1109"/>
                      <a:pt x="446" y="1110"/>
                      <a:pt x="446" y="1110"/>
                    </a:cubicBezTo>
                    <a:cubicBezTo>
                      <a:pt x="446" y="1110"/>
                      <a:pt x="446" y="1111"/>
                      <a:pt x="447" y="1111"/>
                    </a:cubicBezTo>
                    <a:cubicBezTo>
                      <a:pt x="447" y="1111"/>
                      <a:pt x="447" y="1112"/>
                      <a:pt x="447" y="1112"/>
                    </a:cubicBezTo>
                    <a:cubicBezTo>
                      <a:pt x="447" y="1112"/>
                      <a:pt x="447" y="1112"/>
                      <a:pt x="447" y="1112"/>
                    </a:cubicBezTo>
                    <a:cubicBezTo>
                      <a:pt x="447" y="1112"/>
                      <a:pt x="447" y="1112"/>
                      <a:pt x="447" y="1112"/>
                    </a:cubicBezTo>
                    <a:cubicBezTo>
                      <a:pt x="447" y="1112"/>
                      <a:pt x="447" y="1111"/>
                      <a:pt x="447" y="1111"/>
                    </a:cubicBezTo>
                    <a:cubicBezTo>
                      <a:pt x="446" y="1111"/>
                      <a:pt x="446" y="1110"/>
                      <a:pt x="446" y="1110"/>
                    </a:cubicBezTo>
                    <a:cubicBezTo>
                      <a:pt x="446" y="1110"/>
                      <a:pt x="446" y="1109"/>
                      <a:pt x="446" y="1109"/>
                    </a:cubicBezTo>
                    <a:cubicBezTo>
                      <a:pt x="446" y="1109"/>
                      <a:pt x="446" y="1109"/>
                      <a:pt x="445" y="1109"/>
                    </a:cubicBezTo>
                    <a:cubicBezTo>
                      <a:pt x="444" y="1105"/>
                      <a:pt x="442" y="1102"/>
                      <a:pt x="440" y="1099"/>
                    </a:cubicBezTo>
                    <a:cubicBezTo>
                      <a:pt x="432" y="1082"/>
                      <a:pt x="424" y="1064"/>
                      <a:pt x="416" y="1046"/>
                    </a:cubicBezTo>
                    <a:cubicBezTo>
                      <a:pt x="410" y="1033"/>
                      <a:pt x="406" y="1020"/>
                      <a:pt x="404" y="1006"/>
                    </a:cubicBezTo>
                    <a:cubicBezTo>
                      <a:pt x="401" y="986"/>
                      <a:pt x="398" y="967"/>
                      <a:pt x="395" y="948"/>
                    </a:cubicBezTo>
                    <a:cubicBezTo>
                      <a:pt x="393" y="931"/>
                      <a:pt x="392" y="914"/>
                      <a:pt x="391" y="897"/>
                    </a:cubicBezTo>
                    <a:cubicBezTo>
                      <a:pt x="390" y="892"/>
                      <a:pt x="390" y="887"/>
                      <a:pt x="389" y="882"/>
                    </a:cubicBezTo>
                    <a:cubicBezTo>
                      <a:pt x="389" y="882"/>
                      <a:pt x="389" y="881"/>
                      <a:pt x="389" y="880"/>
                    </a:cubicBezTo>
                    <a:cubicBezTo>
                      <a:pt x="389" y="879"/>
                      <a:pt x="389" y="879"/>
                      <a:pt x="389" y="879"/>
                    </a:cubicBezTo>
                    <a:cubicBezTo>
                      <a:pt x="389" y="878"/>
                      <a:pt x="389" y="877"/>
                      <a:pt x="389" y="877"/>
                    </a:cubicBezTo>
                    <a:cubicBezTo>
                      <a:pt x="389" y="875"/>
                      <a:pt x="389" y="872"/>
                      <a:pt x="388" y="870"/>
                    </a:cubicBezTo>
                    <a:cubicBezTo>
                      <a:pt x="388" y="870"/>
                      <a:pt x="388" y="869"/>
                      <a:pt x="388" y="868"/>
                    </a:cubicBezTo>
                    <a:cubicBezTo>
                      <a:pt x="388" y="867"/>
                      <a:pt x="388" y="865"/>
                      <a:pt x="388" y="864"/>
                    </a:cubicBezTo>
                    <a:cubicBezTo>
                      <a:pt x="388" y="863"/>
                      <a:pt x="388" y="863"/>
                      <a:pt x="388" y="862"/>
                    </a:cubicBezTo>
                    <a:cubicBezTo>
                      <a:pt x="388" y="862"/>
                      <a:pt x="388" y="862"/>
                      <a:pt x="388" y="862"/>
                    </a:cubicBezTo>
                    <a:cubicBezTo>
                      <a:pt x="386" y="850"/>
                      <a:pt x="386" y="839"/>
                      <a:pt x="387" y="827"/>
                    </a:cubicBezTo>
                    <a:cubicBezTo>
                      <a:pt x="387" y="827"/>
                      <a:pt x="387" y="827"/>
                      <a:pt x="387" y="827"/>
                    </a:cubicBezTo>
                    <a:cubicBezTo>
                      <a:pt x="387" y="827"/>
                      <a:pt x="387" y="827"/>
                      <a:pt x="387" y="827"/>
                    </a:cubicBezTo>
                    <a:cubicBezTo>
                      <a:pt x="387" y="827"/>
                      <a:pt x="387" y="827"/>
                      <a:pt x="387" y="827"/>
                    </a:cubicBezTo>
                    <a:cubicBezTo>
                      <a:pt x="387" y="829"/>
                      <a:pt x="388" y="830"/>
                      <a:pt x="388" y="831"/>
                    </a:cubicBezTo>
                    <a:cubicBezTo>
                      <a:pt x="388" y="836"/>
                      <a:pt x="388" y="841"/>
                      <a:pt x="388" y="845"/>
                    </a:cubicBezTo>
                    <a:cubicBezTo>
                      <a:pt x="388" y="851"/>
                      <a:pt x="388" y="856"/>
                      <a:pt x="388" y="862"/>
                    </a:cubicBezTo>
                    <a:cubicBezTo>
                      <a:pt x="388" y="862"/>
                      <a:pt x="388" y="862"/>
                      <a:pt x="388" y="862"/>
                    </a:cubicBezTo>
                    <a:cubicBezTo>
                      <a:pt x="388" y="863"/>
                      <a:pt x="388" y="863"/>
                      <a:pt x="388" y="864"/>
                    </a:cubicBezTo>
                    <a:cubicBezTo>
                      <a:pt x="388" y="865"/>
                      <a:pt x="388" y="867"/>
                      <a:pt x="388" y="868"/>
                    </a:cubicBezTo>
                    <a:cubicBezTo>
                      <a:pt x="388" y="869"/>
                      <a:pt x="388" y="870"/>
                      <a:pt x="388" y="870"/>
                    </a:cubicBezTo>
                    <a:cubicBezTo>
                      <a:pt x="389" y="872"/>
                      <a:pt x="389" y="875"/>
                      <a:pt x="389" y="877"/>
                    </a:cubicBezTo>
                    <a:cubicBezTo>
                      <a:pt x="389" y="877"/>
                      <a:pt x="389" y="878"/>
                      <a:pt x="389" y="879"/>
                    </a:cubicBezTo>
                    <a:cubicBezTo>
                      <a:pt x="389" y="879"/>
                      <a:pt x="389" y="879"/>
                      <a:pt x="389" y="880"/>
                    </a:cubicBezTo>
                    <a:cubicBezTo>
                      <a:pt x="389" y="881"/>
                      <a:pt x="389" y="881"/>
                      <a:pt x="390" y="882"/>
                    </a:cubicBezTo>
                    <a:cubicBezTo>
                      <a:pt x="390" y="883"/>
                      <a:pt x="390" y="883"/>
                      <a:pt x="390" y="883"/>
                    </a:cubicBezTo>
                    <a:cubicBezTo>
                      <a:pt x="393" y="896"/>
                      <a:pt x="395" y="910"/>
                      <a:pt x="398" y="923"/>
                    </a:cubicBezTo>
                    <a:cubicBezTo>
                      <a:pt x="399" y="932"/>
                      <a:pt x="401" y="942"/>
                      <a:pt x="402" y="951"/>
                    </a:cubicBezTo>
                    <a:cubicBezTo>
                      <a:pt x="403" y="964"/>
                      <a:pt x="404" y="977"/>
                      <a:pt x="405" y="990"/>
                    </a:cubicBezTo>
                    <a:cubicBezTo>
                      <a:pt x="406" y="1001"/>
                      <a:pt x="408" y="1011"/>
                      <a:pt x="410" y="1021"/>
                    </a:cubicBezTo>
                    <a:cubicBezTo>
                      <a:pt x="416" y="1042"/>
                      <a:pt x="424" y="1061"/>
                      <a:pt x="432" y="1080"/>
                    </a:cubicBezTo>
                    <a:close/>
                    <a:moveTo>
                      <a:pt x="418" y="1035"/>
                    </a:moveTo>
                    <a:cubicBezTo>
                      <a:pt x="418" y="1036"/>
                      <a:pt x="418" y="1037"/>
                      <a:pt x="418" y="1038"/>
                    </a:cubicBezTo>
                    <a:cubicBezTo>
                      <a:pt x="418" y="1039"/>
                      <a:pt x="419" y="1039"/>
                      <a:pt x="419" y="1039"/>
                    </a:cubicBezTo>
                    <a:cubicBezTo>
                      <a:pt x="419" y="1039"/>
                      <a:pt x="419" y="1040"/>
                      <a:pt x="419" y="1040"/>
                    </a:cubicBezTo>
                    <a:cubicBezTo>
                      <a:pt x="419" y="1041"/>
                      <a:pt x="419" y="1041"/>
                      <a:pt x="419" y="1042"/>
                    </a:cubicBezTo>
                    <a:cubicBezTo>
                      <a:pt x="419" y="1042"/>
                      <a:pt x="420" y="1043"/>
                      <a:pt x="420" y="1043"/>
                    </a:cubicBezTo>
                    <a:cubicBezTo>
                      <a:pt x="420" y="1043"/>
                      <a:pt x="420" y="1044"/>
                      <a:pt x="420" y="1044"/>
                    </a:cubicBezTo>
                    <a:cubicBezTo>
                      <a:pt x="420" y="1044"/>
                      <a:pt x="420" y="1045"/>
                      <a:pt x="421" y="1045"/>
                    </a:cubicBezTo>
                    <a:cubicBezTo>
                      <a:pt x="421" y="1045"/>
                      <a:pt x="421" y="1046"/>
                      <a:pt x="421" y="1046"/>
                    </a:cubicBezTo>
                    <a:cubicBezTo>
                      <a:pt x="421" y="1046"/>
                      <a:pt x="421" y="1046"/>
                      <a:pt x="421" y="1046"/>
                    </a:cubicBezTo>
                    <a:cubicBezTo>
                      <a:pt x="421" y="1046"/>
                      <a:pt x="421" y="1045"/>
                      <a:pt x="421" y="1045"/>
                    </a:cubicBezTo>
                    <a:cubicBezTo>
                      <a:pt x="420" y="1045"/>
                      <a:pt x="420" y="1044"/>
                      <a:pt x="420" y="1044"/>
                    </a:cubicBezTo>
                    <a:cubicBezTo>
                      <a:pt x="420" y="1044"/>
                      <a:pt x="420" y="1043"/>
                      <a:pt x="420" y="1043"/>
                    </a:cubicBezTo>
                    <a:cubicBezTo>
                      <a:pt x="419" y="1043"/>
                      <a:pt x="419" y="1042"/>
                      <a:pt x="419" y="1042"/>
                    </a:cubicBezTo>
                    <a:cubicBezTo>
                      <a:pt x="419" y="1041"/>
                      <a:pt x="419" y="1041"/>
                      <a:pt x="419" y="1040"/>
                    </a:cubicBezTo>
                    <a:cubicBezTo>
                      <a:pt x="419" y="1040"/>
                      <a:pt x="419" y="1039"/>
                      <a:pt x="419" y="1039"/>
                    </a:cubicBezTo>
                    <a:cubicBezTo>
                      <a:pt x="418" y="1039"/>
                      <a:pt x="418" y="1039"/>
                      <a:pt x="418" y="1038"/>
                    </a:cubicBezTo>
                    <a:cubicBezTo>
                      <a:pt x="418" y="1037"/>
                      <a:pt x="418" y="1036"/>
                      <a:pt x="417" y="1035"/>
                    </a:cubicBezTo>
                    <a:cubicBezTo>
                      <a:pt x="416" y="1030"/>
                      <a:pt x="414" y="1026"/>
                      <a:pt x="412" y="1021"/>
                    </a:cubicBezTo>
                    <a:cubicBezTo>
                      <a:pt x="409" y="1005"/>
                      <a:pt x="407" y="989"/>
                      <a:pt x="406" y="972"/>
                    </a:cubicBezTo>
                    <a:cubicBezTo>
                      <a:pt x="405" y="962"/>
                      <a:pt x="404" y="951"/>
                      <a:pt x="403" y="941"/>
                    </a:cubicBezTo>
                    <a:cubicBezTo>
                      <a:pt x="400" y="924"/>
                      <a:pt x="397" y="908"/>
                      <a:pt x="394" y="891"/>
                    </a:cubicBezTo>
                    <a:cubicBezTo>
                      <a:pt x="391" y="875"/>
                      <a:pt x="390" y="859"/>
                      <a:pt x="390" y="842"/>
                    </a:cubicBezTo>
                    <a:cubicBezTo>
                      <a:pt x="390" y="842"/>
                      <a:pt x="390" y="842"/>
                      <a:pt x="390" y="842"/>
                    </a:cubicBezTo>
                    <a:cubicBezTo>
                      <a:pt x="390" y="842"/>
                      <a:pt x="390" y="841"/>
                      <a:pt x="390" y="841"/>
                    </a:cubicBezTo>
                    <a:cubicBezTo>
                      <a:pt x="390" y="841"/>
                      <a:pt x="390" y="842"/>
                      <a:pt x="390" y="842"/>
                    </a:cubicBezTo>
                    <a:cubicBezTo>
                      <a:pt x="390" y="842"/>
                      <a:pt x="390" y="842"/>
                      <a:pt x="390" y="842"/>
                    </a:cubicBezTo>
                    <a:cubicBezTo>
                      <a:pt x="392" y="859"/>
                      <a:pt x="396" y="874"/>
                      <a:pt x="400" y="890"/>
                    </a:cubicBezTo>
                    <a:cubicBezTo>
                      <a:pt x="401" y="893"/>
                      <a:pt x="402" y="896"/>
                      <a:pt x="402" y="899"/>
                    </a:cubicBezTo>
                    <a:cubicBezTo>
                      <a:pt x="404" y="915"/>
                      <a:pt x="407" y="931"/>
                      <a:pt x="408" y="947"/>
                    </a:cubicBezTo>
                    <a:cubicBezTo>
                      <a:pt x="410" y="960"/>
                      <a:pt x="411" y="973"/>
                      <a:pt x="412" y="986"/>
                    </a:cubicBezTo>
                    <a:cubicBezTo>
                      <a:pt x="412" y="999"/>
                      <a:pt x="413" y="1011"/>
                      <a:pt x="415" y="1024"/>
                    </a:cubicBezTo>
                    <a:cubicBezTo>
                      <a:pt x="416" y="1028"/>
                      <a:pt x="417" y="1031"/>
                      <a:pt x="418" y="1035"/>
                    </a:cubicBezTo>
                    <a:close/>
                    <a:moveTo>
                      <a:pt x="461" y="1098"/>
                    </a:moveTo>
                    <a:cubicBezTo>
                      <a:pt x="461" y="1098"/>
                      <a:pt x="461" y="1098"/>
                      <a:pt x="461" y="1097"/>
                    </a:cubicBezTo>
                    <a:cubicBezTo>
                      <a:pt x="461" y="1097"/>
                      <a:pt x="460" y="1097"/>
                      <a:pt x="460" y="1096"/>
                    </a:cubicBezTo>
                    <a:cubicBezTo>
                      <a:pt x="460" y="1096"/>
                      <a:pt x="460" y="1096"/>
                      <a:pt x="460" y="1095"/>
                    </a:cubicBezTo>
                    <a:cubicBezTo>
                      <a:pt x="460" y="1095"/>
                      <a:pt x="460" y="1095"/>
                      <a:pt x="459" y="1094"/>
                    </a:cubicBezTo>
                    <a:cubicBezTo>
                      <a:pt x="459" y="1094"/>
                      <a:pt x="459" y="1094"/>
                      <a:pt x="459" y="1093"/>
                    </a:cubicBezTo>
                    <a:cubicBezTo>
                      <a:pt x="459" y="1094"/>
                      <a:pt x="459" y="1094"/>
                      <a:pt x="460" y="1094"/>
                    </a:cubicBezTo>
                    <a:cubicBezTo>
                      <a:pt x="460" y="1095"/>
                      <a:pt x="460" y="1095"/>
                      <a:pt x="460" y="1095"/>
                    </a:cubicBezTo>
                    <a:cubicBezTo>
                      <a:pt x="460" y="1096"/>
                      <a:pt x="460" y="1096"/>
                      <a:pt x="460" y="1096"/>
                    </a:cubicBezTo>
                    <a:cubicBezTo>
                      <a:pt x="461" y="1097"/>
                      <a:pt x="461" y="1097"/>
                      <a:pt x="461" y="1097"/>
                    </a:cubicBezTo>
                    <a:cubicBezTo>
                      <a:pt x="461" y="1098"/>
                      <a:pt x="461" y="1098"/>
                      <a:pt x="461" y="1098"/>
                    </a:cubicBezTo>
                    <a:cubicBezTo>
                      <a:pt x="461" y="1099"/>
                      <a:pt x="461" y="1099"/>
                      <a:pt x="461" y="1099"/>
                    </a:cubicBezTo>
                    <a:lnTo>
                      <a:pt x="461" y="1098"/>
                    </a:lnTo>
                    <a:close/>
                    <a:moveTo>
                      <a:pt x="473" y="1118"/>
                    </a:moveTo>
                    <a:cubicBezTo>
                      <a:pt x="473" y="1117"/>
                      <a:pt x="473" y="1117"/>
                      <a:pt x="473" y="1117"/>
                    </a:cubicBezTo>
                    <a:cubicBezTo>
                      <a:pt x="473" y="1116"/>
                      <a:pt x="472" y="1116"/>
                      <a:pt x="472" y="1116"/>
                    </a:cubicBezTo>
                    <a:cubicBezTo>
                      <a:pt x="472" y="1115"/>
                      <a:pt x="472" y="1115"/>
                      <a:pt x="472" y="1115"/>
                    </a:cubicBezTo>
                    <a:cubicBezTo>
                      <a:pt x="472" y="1114"/>
                      <a:pt x="472" y="1114"/>
                      <a:pt x="471" y="1114"/>
                    </a:cubicBezTo>
                    <a:cubicBezTo>
                      <a:pt x="471" y="1113"/>
                      <a:pt x="471" y="1113"/>
                      <a:pt x="471" y="1113"/>
                    </a:cubicBezTo>
                    <a:cubicBezTo>
                      <a:pt x="470" y="1111"/>
                      <a:pt x="469" y="1109"/>
                      <a:pt x="468" y="1107"/>
                    </a:cubicBezTo>
                    <a:cubicBezTo>
                      <a:pt x="460" y="1091"/>
                      <a:pt x="452" y="1073"/>
                      <a:pt x="447" y="1055"/>
                    </a:cubicBezTo>
                    <a:cubicBezTo>
                      <a:pt x="445" y="1050"/>
                      <a:pt x="444" y="1046"/>
                      <a:pt x="442" y="1041"/>
                    </a:cubicBezTo>
                    <a:cubicBezTo>
                      <a:pt x="442" y="1041"/>
                      <a:pt x="442" y="1040"/>
                      <a:pt x="442" y="1039"/>
                    </a:cubicBezTo>
                    <a:cubicBezTo>
                      <a:pt x="442" y="1039"/>
                      <a:pt x="442" y="1040"/>
                      <a:pt x="442" y="1040"/>
                    </a:cubicBezTo>
                    <a:cubicBezTo>
                      <a:pt x="442" y="1040"/>
                      <a:pt x="442" y="1041"/>
                      <a:pt x="442" y="1041"/>
                    </a:cubicBezTo>
                    <a:cubicBezTo>
                      <a:pt x="442" y="1041"/>
                      <a:pt x="442" y="1041"/>
                      <a:pt x="442" y="1041"/>
                    </a:cubicBezTo>
                    <a:cubicBezTo>
                      <a:pt x="442" y="1043"/>
                      <a:pt x="442" y="1044"/>
                      <a:pt x="443" y="1046"/>
                    </a:cubicBezTo>
                    <a:cubicBezTo>
                      <a:pt x="446" y="1058"/>
                      <a:pt x="450" y="1071"/>
                      <a:pt x="455" y="1082"/>
                    </a:cubicBezTo>
                    <a:cubicBezTo>
                      <a:pt x="455" y="1083"/>
                      <a:pt x="455" y="1083"/>
                      <a:pt x="455" y="1083"/>
                    </a:cubicBezTo>
                    <a:cubicBezTo>
                      <a:pt x="455" y="1083"/>
                      <a:pt x="455" y="1084"/>
                      <a:pt x="455" y="1084"/>
                    </a:cubicBezTo>
                    <a:cubicBezTo>
                      <a:pt x="455" y="1084"/>
                      <a:pt x="455" y="1085"/>
                      <a:pt x="456" y="1085"/>
                    </a:cubicBezTo>
                    <a:cubicBezTo>
                      <a:pt x="456" y="1085"/>
                      <a:pt x="456" y="1086"/>
                      <a:pt x="456" y="1086"/>
                    </a:cubicBezTo>
                    <a:cubicBezTo>
                      <a:pt x="456" y="1086"/>
                      <a:pt x="456" y="1087"/>
                      <a:pt x="456" y="1087"/>
                    </a:cubicBezTo>
                    <a:cubicBezTo>
                      <a:pt x="457" y="1087"/>
                      <a:pt x="457" y="1088"/>
                      <a:pt x="457" y="1088"/>
                    </a:cubicBezTo>
                    <a:cubicBezTo>
                      <a:pt x="457" y="1088"/>
                      <a:pt x="457" y="1088"/>
                      <a:pt x="457" y="1088"/>
                    </a:cubicBezTo>
                    <a:cubicBezTo>
                      <a:pt x="457" y="1088"/>
                      <a:pt x="457" y="1088"/>
                      <a:pt x="457" y="1088"/>
                    </a:cubicBezTo>
                    <a:cubicBezTo>
                      <a:pt x="457" y="1088"/>
                      <a:pt x="457" y="1087"/>
                      <a:pt x="456" y="1087"/>
                    </a:cubicBezTo>
                    <a:cubicBezTo>
                      <a:pt x="456" y="1087"/>
                      <a:pt x="456" y="1086"/>
                      <a:pt x="456" y="1086"/>
                    </a:cubicBezTo>
                    <a:cubicBezTo>
                      <a:pt x="456" y="1086"/>
                      <a:pt x="456" y="1085"/>
                      <a:pt x="456" y="1085"/>
                    </a:cubicBezTo>
                    <a:cubicBezTo>
                      <a:pt x="455" y="1085"/>
                      <a:pt x="455" y="1084"/>
                      <a:pt x="455" y="1084"/>
                    </a:cubicBezTo>
                    <a:cubicBezTo>
                      <a:pt x="455" y="1084"/>
                      <a:pt x="455" y="1083"/>
                      <a:pt x="455" y="1083"/>
                    </a:cubicBezTo>
                    <a:cubicBezTo>
                      <a:pt x="455" y="1083"/>
                      <a:pt x="455" y="1083"/>
                      <a:pt x="455" y="1082"/>
                    </a:cubicBezTo>
                    <a:cubicBezTo>
                      <a:pt x="453" y="1080"/>
                      <a:pt x="452" y="1078"/>
                      <a:pt x="451" y="1075"/>
                    </a:cubicBezTo>
                    <a:cubicBezTo>
                      <a:pt x="447" y="1067"/>
                      <a:pt x="443" y="1059"/>
                      <a:pt x="440" y="1051"/>
                    </a:cubicBezTo>
                    <a:cubicBezTo>
                      <a:pt x="437" y="1043"/>
                      <a:pt x="434" y="1034"/>
                      <a:pt x="432" y="1026"/>
                    </a:cubicBezTo>
                    <a:cubicBezTo>
                      <a:pt x="429" y="1016"/>
                      <a:pt x="426" y="1005"/>
                      <a:pt x="423" y="995"/>
                    </a:cubicBezTo>
                    <a:cubicBezTo>
                      <a:pt x="420" y="983"/>
                      <a:pt x="419" y="971"/>
                      <a:pt x="417" y="959"/>
                    </a:cubicBezTo>
                    <a:cubicBezTo>
                      <a:pt x="416" y="948"/>
                      <a:pt x="415" y="938"/>
                      <a:pt x="414" y="927"/>
                    </a:cubicBezTo>
                    <a:cubicBezTo>
                      <a:pt x="414" y="919"/>
                      <a:pt x="413" y="911"/>
                      <a:pt x="413" y="904"/>
                    </a:cubicBezTo>
                    <a:cubicBezTo>
                      <a:pt x="413" y="900"/>
                      <a:pt x="413" y="896"/>
                      <a:pt x="413" y="892"/>
                    </a:cubicBezTo>
                    <a:cubicBezTo>
                      <a:pt x="413" y="892"/>
                      <a:pt x="413" y="892"/>
                      <a:pt x="413" y="892"/>
                    </a:cubicBezTo>
                    <a:cubicBezTo>
                      <a:pt x="414" y="902"/>
                      <a:pt x="414" y="911"/>
                      <a:pt x="415" y="920"/>
                    </a:cubicBezTo>
                    <a:cubicBezTo>
                      <a:pt x="415" y="931"/>
                      <a:pt x="416" y="940"/>
                      <a:pt x="418" y="950"/>
                    </a:cubicBezTo>
                    <a:cubicBezTo>
                      <a:pt x="420" y="960"/>
                      <a:pt x="423" y="969"/>
                      <a:pt x="425" y="978"/>
                    </a:cubicBezTo>
                    <a:cubicBezTo>
                      <a:pt x="425" y="980"/>
                      <a:pt x="426" y="981"/>
                      <a:pt x="426" y="982"/>
                    </a:cubicBezTo>
                    <a:cubicBezTo>
                      <a:pt x="426" y="978"/>
                      <a:pt x="425" y="973"/>
                      <a:pt x="425" y="969"/>
                    </a:cubicBezTo>
                    <a:cubicBezTo>
                      <a:pt x="423" y="961"/>
                      <a:pt x="421" y="952"/>
                      <a:pt x="419" y="944"/>
                    </a:cubicBezTo>
                    <a:cubicBezTo>
                      <a:pt x="417" y="933"/>
                      <a:pt x="417" y="921"/>
                      <a:pt x="416" y="909"/>
                    </a:cubicBezTo>
                    <a:cubicBezTo>
                      <a:pt x="416" y="907"/>
                      <a:pt x="416" y="905"/>
                      <a:pt x="416" y="903"/>
                    </a:cubicBezTo>
                    <a:cubicBezTo>
                      <a:pt x="416" y="902"/>
                      <a:pt x="416" y="902"/>
                      <a:pt x="416" y="902"/>
                    </a:cubicBezTo>
                    <a:cubicBezTo>
                      <a:pt x="416" y="902"/>
                      <a:pt x="416" y="901"/>
                      <a:pt x="416" y="900"/>
                    </a:cubicBezTo>
                    <a:cubicBezTo>
                      <a:pt x="416" y="900"/>
                      <a:pt x="416" y="900"/>
                      <a:pt x="416" y="900"/>
                    </a:cubicBezTo>
                    <a:cubicBezTo>
                      <a:pt x="416" y="900"/>
                      <a:pt x="416" y="900"/>
                      <a:pt x="416" y="900"/>
                    </a:cubicBezTo>
                    <a:cubicBezTo>
                      <a:pt x="416" y="901"/>
                      <a:pt x="416" y="902"/>
                      <a:pt x="416" y="902"/>
                    </a:cubicBezTo>
                    <a:cubicBezTo>
                      <a:pt x="416" y="902"/>
                      <a:pt x="416" y="902"/>
                      <a:pt x="416" y="903"/>
                    </a:cubicBezTo>
                    <a:cubicBezTo>
                      <a:pt x="417" y="904"/>
                      <a:pt x="417" y="905"/>
                      <a:pt x="417" y="906"/>
                    </a:cubicBezTo>
                    <a:cubicBezTo>
                      <a:pt x="418" y="913"/>
                      <a:pt x="419" y="919"/>
                      <a:pt x="420" y="926"/>
                    </a:cubicBezTo>
                    <a:cubicBezTo>
                      <a:pt x="422" y="937"/>
                      <a:pt x="423" y="949"/>
                      <a:pt x="426" y="961"/>
                    </a:cubicBezTo>
                    <a:cubicBezTo>
                      <a:pt x="431" y="986"/>
                      <a:pt x="436" y="1012"/>
                      <a:pt x="443" y="1037"/>
                    </a:cubicBezTo>
                    <a:cubicBezTo>
                      <a:pt x="446" y="1046"/>
                      <a:pt x="450" y="1056"/>
                      <a:pt x="453" y="1066"/>
                    </a:cubicBezTo>
                    <a:cubicBezTo>
                      <a:pt x="460" y="1081"/>
                      <a:pt x="465" y="1097"/>
                      <a:pt x="471" y="1113"/>
                    </a:cubicBezTo>
                    <a:cubicBezTo>
                      <a:pt x="471" y="1113"/>
                      <a:pt x="471" y="1113"/>
                      <a:pt x="471" y="1114"/>
                    </a:cubicBezTo>
                    <a:cubicBezTo>
                      <a:pt x="472" y="1114"/>
                      <a:pt x="472" y="1114"/>
                      <a:pt x="472" y="1115"/>
                    </a:cubicBezTo>
                    <a:cubicBezTo>
                      <a:pt x="472" y="1115"/>
                      <a:pt x="472" y="1115"/>
                      <a:pt x="472" y="1116"/>
                    </a:cubicBezTo>
                    <a:cubicBezTo>
                      <a:pt x="473" y="1116"/>
                      <a:pt x="473" y="1116"/>
                      <a:pt x="473" y="1117"/>
                    </a:cubicBezTo>
                    <a:cubicBezTo>
                      <a:pt x="473" y="1117"/>
                      <a:pt x="473" y="1117"/>
                      <a:pt x="473" y="1118"/>
                    </a:cubicBezTo>
                    <a:cubicBezTo>
                      <a:pt x="473" y="1118"/>
                      <a:pt x="473" y="1118"/>
                      <a:pt x="473" y="1118"/>
                    </a:cubicBezTo>
                    <a:close/>
                    <a:moveTo>
                      <a:pt x="423" y="907"/>
                    </a:moveTo>
                    <a:cubicBezTo>
                      <a:pt x="425" y="918"/>
                      <a:pt x="428" y="930"/>
                      <a:pt x="431" y="942"/>
                    </a:cubicBezTo>
                    <a:cubicBezTo>
                      <a:pt x="432" y="950"/>
                      <a:pt x="434" y="959"/>
                      <a:pt x="435" y="968"/>
                    </a:cubicBezTo>
                    <a:cubicBezTo>
                      <a:pt x="435" y="968"/>
                      <a:pt x="435" y="969"/>
                      <a:pt x="435" y="970"/>
                    </a:cubicBezTo>
                    <a:cubicBezTo>
                      <a:pt x="437" y="977"/>
                      <a:pt x="437" y="985"/>
                      <a:pt x="439" y="992"/>
                    </a:cubicBezTo>
                    <a:cubicBezTo>
                      <a:pt x="442" y="1003"/>
                      <a:pt x="445" y="1014"/>
                      <a:pt x="448" y="1025"/>
                    </a:cubicBezTo>
                    <a:cubicBezTo>
                      <a:pt x="449" y="1028"/>
                      <a:pt x="450" y="1030"/>
                      <a:pt x="451" y="1033"/>
                    </a:cubicBezTo>
                    <a:cubicBezTo>
                      <a:pt x="456" y="1047"/>
                      <a:pt x="461" y="1061"/>
                      <a:pt x="464" y="1077"/>
                    </a:cubicBezTo>
                    <a:cubicBezTo>
                      <a:pt x="466" y="1081"/>
                      <a:pt x="467" y="1086"/>
                      <a:pt x="468" y="1091"/>
                    </a:cubicBezTo>
                    <a:cubicBezTo>
                      <a:pt x="468" y="1093"/>
                      <a:pt x="469" y="1095"/>
                      <a:pt x="469" y="1097"/>
                    </a:cubicBezTo>
                    <a:cubicBezTo>
                      <a:pt x="470" y="1098"/>
                      <a:pt x="470" y="1098"/>
                      <a:pt x="470" y="1099"/>
                    </a:cubicBezTo>
                    <a:cubicBezTo>
                      <a:pt x="470" y="1100"/>
                      <a:pt x="470" y="1100"/>
                      <a:pt x="471" y="1101"/>
                    </a:cubicBezTo>
                    <a:cubicBezTo>
                      <a:pt x="471" y="1101"/>
                      <a:pt x="471" y="1102"/>
                      <a:pt x="471" y="1102"/>
                    </a:cubicBezTo>
                    <a:cubicBezTo>
                      <a:pt x="471" y="1102"/>
                      <a:pt x="471" y="1103"/>
                      <a:pt x="471" y="1103"/>
                    </a:cubicBezTo>
                    <a:cubicBezTo>
                      <a:pt x="472" y="1103"/>
                      <a:pt x="472" y="1104"/>
                      <a:pt x="472" y="1104"/>
                    </a:cubicBezTo>
                    <a:cubicBezTo>
                      <a:pt x="472" y="1105"/>
                      <a:pt x="472" y="1105"/>
                      <a:pt x="472" y="1106"/>
                    </a:cubicBezTo>
                    <a:cubicBezTo>
                      <a:pt x="472" y="1106"/>
                      <a:pt x="472" y="1107"/>
                      <a:pt x="473" y="1107"/>
                    </a:cubicBezTo>
                    <a:cubicBezTo>
                      <a:pt x="473" y="1107"/>
                      <a:pt x="473" y="1108"/>
                      <a:pt x="473" y="1108"/>
                    </a:cubicBezTo>
                    <a:cubicBezTo>
                      <a:pt x="473" y="1108"/>
                      <a:pt x="473" y="1109"/>
                      <a:pt x="473" y="1109"/>
                    </a:cubicBezTo>
                    <a:cubicBezTo>
                      <a:pt x="473" y="1109"/>
                      <a:pt x="473" y="1109"/>
                      <a:pt x="473" y="1109"/>
                    </a:cubicBezTo>
                    <a:cubicBezTo>
                      <a:pt x="473" y="1109"/>
                      <a:pt x="473" y="1108"/>
                      <a:pt x="473" y="1108"/>
                    </a:cubicBezTo>
                    <a:cubicBezTo>
                      <a:pt x="473" y="1108"/>
                      <a:pt x="473" y="1107"/>
                      <a:pt x="473" y="1107"/>
                    </a:cubicBezTo>
                    <a:cubicBezTo>
                      <a:pt x="472" y="1107"/>
                      <a:pt x="472" y="1106"/>
                      <a:pt x="472" y="1106"/>
                    </a:cubicBezTo>
                    <a:cubicBezTo>
                      <a:pt x="472" y="1105"/>
                      <a:pt x="472" y="1105"/>
                      <a:pt x="472" y="1104"/>
                    </a:cubicBezTo>
                    <a:cubicBezTo>
                      <a:pt x="472" y="1104"/>
                      <a:pt x="472" y="1103"/>
                      <a:pt x="471" y="1103"/>
                    </a:cubicBezTo>
                    <a:cubicBezTo>
                      <a:pt x="471" y="1103"/>
                      <a:pt x="471" y="1102"/>
                      <a:pt x="471" y="1102"/>
                    </a:cubicBezTo>
                    <a:cubicBezTo>
                      <a:pt x="471" y="1102"/>
                      <a:pt x="471" y="1101"/>
                      <a:pt x="471" y="1101"/>
                    </a:cubicBezTo>
                    <a:cubicBezTo>
                      <a:pt x="470" y="1100"/>
                      <a:pt x="470" y="1100"/>
                      <a:pt x="470" y="1099"/>
                    </a:cubicBezTo>
                    <a:cubicBezTo>
                      <a:pt x="470" y="1098"/>
                      <a:pt x="470" y="1098"/>
                      <a:pt x="469" y="1097"/>
                    </a:cubicBezTo>
                    <a:cubicBezTo>
                      <a:pt x="469" y="1096"/>
                      <a:pt x="468" y="1094"/>
                      <a:pt x="468" y="1093"/>
                    </a:cubicBezTo>
                    <a:cubicBezTo>
                      <a:pt x="464" y="1083"/>
                      <a:pt x="460" y="1073"/>
                      <a:pt x="456" y="1063"/>
                    </a:cubicBezTo>
                    <a:cubicBezTo>
                      <a:pt x="455" y="1058"/>
                      <a:pt x="452" y="1053"/>
                      <a:pt x="450" y="1048"/>
                    </a:cubicBezTo>
                    <a:cubicBezTo>
                      <a:pt x="449" y="1044"/>
                      <a:pt x="448" y="1039"/>
                      <a:pt x="446" y="1034"/>
                    </a:cubicBezTo>
                    <a:cubicBezTo>
                      <a:pt x="444" y="1026"/>
                      <a:pt x="441" y="1019"/>
                      <a:pt x="440" y="1011"/>
                    </a:cubicBezTo>
                    <a:cubicBezTo>
                      <a:pt x="436" y="992"/>
                      <a:pt x="432" y="972"/>
                      <a:pt x="429" y="953"/>
                    </a:cubicBezTo>
                    <a:cubicBezTo>
                      <a:pt x="426" y="942"/>
                      <a:pt x="424" y="931"/>
                      <a:pt x="423" y="920"/>
                    </a:cubicBezTo>
                    <a:cubicBezTo>
                      <a:pt x="422" y="913"/>
                      <a:pt x="421" y="907"/>
                      <a:pt x="420" y="900"/>
                    </a:cubicBezTo>
                    <a:cubicBezTo>
                      <a:pt x="420" y="899"/>
                      <a:pt x="420" y="898"/>
                      <a:pt x="420" y="897"/>
                    </a:cubicBezTo>
                    <a:cubicBezTo>
                      <a:pt x="420" y="897"/>
                      <a:pt x="420" y="897"/>
                      <a:pt x="420" y="897"/>
                    </a:cubicBezTo>
                    <a:cubicBezTo>
                      <a:pt x="420" y="897"/>
                      <a:pt x="420" y="896"/>
                      <a:pt x="419" y="895"/>
                    </a:cubicBezTo>
                    <a:cubicBezTo>
                      <a:pt x="419" y="895"/>
                      <a:pt x="419" y="894"/>
                      <a:pt x="419" y="894"/>
                    </a:cubicBezTo>
                    <a:cubicBezTo>
                      <a:pt x="419" y="894"/>
                      <a:pt x="419" y="895"/>
                      <a:pt x="420" y="895"/>
                    </a:cubicBezTo>
                    <a:cubicBezTo>
                      <a:pt x="420" y="896"/>
                      <a:pt x="420" y="897"/>
                      <a:pt x="420" y="897"/>
                    </a:cubicBezTo>
                    <a:cubicBezTo>
                      <a:pt x="420" y="897"/>
                      <a:pt x="420" y="897"/>
                      <a:pt x="420" y="897"/>
                    </a:cubicBezTo>
                    <a:cubicBezTo>
                      <a:pt x="421" y="900"/>
                      <a:pt x="422" y="903"/>
                      <a:pt x="423" y="907"/>
                    </a:cubicBezTo>
                    <a:close/>
                    <a:moveTo>
                      <a:pt x="489" y="1078"/>
                    </a:moveTo>
                    <a:cubicBezTo>
                      <a:pt x="489" y="1078"/>
                      <a:pt x="488" y="1077"/>
                      <a:pt x="488" y="1077"/>
                    </a:cubicBezTo>
                    <a:cubicBezTo>
                      <a:pt x="488" y="1077"/>
                      <a:pt x="488" y="1076"/>
                      <a:pt x="488" y="1076"/>
                    </a:cubicBezTo>
                    <a:cubicBezTo>
                      <a:pt x="488" y="1076"/>
                      <a:pt x="488" y="1076"/>
                      <a:pt x="488" y="1075"/>
                    </a:cubicBezTo>
                    <a:cubicBezTo>
                      <a:pt x="484" y="1070"/>
                      <a:pt x="480" y="1065"/>
                      <a:pt x="478" y="1059"/>
                    </a:cubicBezTo>
                    <a:cubicBezTo>
                      <a:pt x="471" y="1043"/>
                      <a:pt x="464" y="1026"/>
                      <a:pt x="457" y="1010"/>
                    </a:cubicBezTo>
                    <a:cubicBezTo>
                      <a:pt x="452" y="999"/>
                      <a:pt x="449" y="987"/>
                      <a:pt x="447" y="974"/>
                    </a:cubicBezTo>
                    <a:cubicBezTo>
                      <a:pt x="446" y="971"/>
                      <a:pt x="446" y="968"/>
                      <a:pt x="445" y="964"/>
                    </a:cubicBezTo>
                    <a:cubicBezTo>
                      <a:pt x="445" y="960"/>
                      <a:pt x="444" y="955"/>
                      <a:pt x="443" y="950"/>
                    </a:cubicBezTo>
                    <a:cubicBezTo>
                      <a:pt x="443" y="946"/>
                      <a:pt x="443" y="942"/>
                      <a:pt x="442" y="938"/>
                    </a:cubicBezTo>
                    <a:cubicBezTo>
                      <a:pt x="442" y="938"/>
                      <a:pt x="442" y="938"/>
                      <a:pt x="442" y="938"/>
                    </a:cubicBezTo>
                    <a:cubicBezTo>
                      <a:pt x="442" y="938"/>
                      <a:pt x="442" y="937"/>
                      <a:pt x="442" y="937"/>
                    </a:cubicBezTo>
                    <a:cubicBezTo>
                      <a:pt x="442" y="937"/>
                      <a:pt x="442" y="937"/>
                      <a:pt x="442" y="937"/>
                    </a:cubicBezTo>
                    <a:cubicBezTo>
                      <a:pt x="442" y="937"/>
                      <a:pt x="442" y="937"/>
                      <a:pt x="442" y="937"/>
                    </a:cubicBezTo>
                    <a:cubicBezTo>
                      <a:pt x="442" y="937"/>
                      <a:pt x="442" y="938"/>
                      <a:pt x="442" y="938"/>
                    </a:cubicBezTo>
                    <a:cubicBezTo>
                      <a:pt x="442" y="938"/>
                      <a:pt x="442" y="938"/>
                      <a:pt x="442" y="938"/>
                    </a:cubicBezTo>
                    <a:cubicBezTo>
                      <a:pt x="443" y="939"/>
                      <a:pt x="443" y="940"/>
                      <a:pt x="443" y="940"/>
                    </a:cubicBezTo>
                    <a:cubicBezTo>
                      <a:pt x="447" y="954"/>
                      <a:pt x="450" y="968"/>
                      <a:pt x="453" y="981"/>
                    </a:cubicBezTo>
                    <a:cubicBezTo>
                      <a:pt x="456" y="994"/>
                      <a:pt x="460" y="1006"/>
                      <a:pt x="463" y="1018"/>
                    </a:cubicBezTo>
                    <a:cubicBezTo>
                      <a:pt x="465" y="1026"/>
                      <a:pt x="468" y="1033"/>
                      <a:pt x="471" y="1040"/>
                    </a:cubicBezTo>
                    <a:cubicBezTo>
                      <a:pt x="476" y="1052"/>
                      <a:pt x="482" y="1063"/>
                      <a:pt x="488" y="1075"/>
                    </a:cubicBezTo>
                    <a:cubicBezTo>
                      <a:pt x="488" y="1076"/>
                      <a:pt x="488" y="1076"/>
                      <a:pt x="488" y="1076"/>
                    </a:cubicBezTo>
                    <a:cubicBezTo>
                      <a:pt x="488" y="1076"/>
                      <a:pt x="488" y="1077"/>
                      <a:pt x="488" y="1077"/>
                    </a:cubicBezTo>
                    <a:cubicBezTo>
                      <a:pt x="488" y="1077"/>
                      <a:pt x="489" y="1078"/>
                      <a:pt x="489" y="1078"/>
                    </a:cubicBezTo>
                    <a:close/>
                    <a:moveTo>
                      <a:pt x="488" y="1068"/>
                    </a:moveTo>
                    <a:cubicBezTo>
                      <a:pt x="488" y="1068"/>
                      <a:pt x="488" y="1067"/>
                      <a:pt x="488" y="1067"/>
                    </a:cubicBezTo>
                    <a:cubicBezTo>
                      <a:pt x="488" y="1067"/>
                      <a:pt x="488" y="1066"/>
                      <a:pt x="488" y="1066"/>
                    </a:cubicBezTo>
                    <a:cubicBezTo>
                      <a:pt x="488" y="1066"/>
                      <a:pt x="488" y="1066"/>
                      <a:pt x="488" y="1066"/>
                    </a:cubicBezTo>
                    <a:cubicBezTo>
                      <a:pt x="487" y="1066"/>
                      <a:pt x="487" y="1065"/>
                      <a:pt x="487" y="1065"/>
                    </a:cubicBezTo>
                    <a:cubicBezTo>
                      <a:pt x="479" y="1050"/>
                      <a:pt x="471" y="1035"/>
                      <a:pt x="466" y="1018"/>
                    </a:cubicBezTo>
                    <a:cubicBezTo>
                      <a:pt x="465" y="1012"/>
                      <a:pt x="463" y="1006"/>
                      <a:pt x="462" y="999"/>
                    </a:cubicBezTo>
                    <a:cubicBezTo>
                      <a:pt x="462" y="999"/>
                      <a:pt x="462" y="999"/>
                      <a:pt x="462" y="999"/>
                    </a:cubicBezTo>
                    <a:cubicBezTo>
                      <a:pt x="462" y="999"/>
                      <a:pt x="462" y="999"/>
                      <a:pt x="461" y="998"/>
                    </a:cubicBezTo>
                    <a:cubicBezTo>
                      <a:pt x="461" y="997"/>
                      <a:pt x="460" y="996"/>
                      <a:pt x="460" y="995"/>
                    </a:cubicBezTo>
                    <a:cubicBezTo>
                      <a:pt x="460" y="995"/>
                      <a:pt x="460" y="995"/>
                      <a:pt x="460" y="995"/>
                    </a:cubicBezTo>
                    <a:cubicBezTo>
                      <a:pt x="461" y="996"/>
                      <a:pt x="461" y="997"/>
                      <a:pt x="461" y="998"/>
                    </a:cubicBezTo>
                    <a:cubicBezTo>
                      <a:pt x="462" y="998"/>
                      <a:pt x="462" y="999"/>
                      <a:pt x="462" y="999"/>
                    </a:cubicBezTo>
                    <a:cubicBezTo>
                      <a:pt x="462" y="999"/>
                      <a:pt x="462" y="999"/>
                      <a:pt x="462" y="999"/>
                    </a:cubicBezTo>
                    <a:cubicBezTo>
                      <a:pt x="464" y="1005"/>
                      <a:pt x="467" y="1010"/>
                      <a:pt x="469" y="1015"/>
                    </a:cubicBezTo>
                    <a:cubicBezTo>
                      <a:pt x="473" y="1026"/>
                      <a:pt x="476" y="1037"/>
                      <a:pt x="480" y="1048"/>
                    </a:cubicBezTo>
                    <a:cubicBezTo>
                      <a:pt x="483" y="1054"/>
                      <a:pt x="485" y="1060"/>
                      <a:pt x="488" y="1066"/>
                    </a:cubicBezTo>
                    <a:cubicBezTo>
                      <a:pt x="488" y="1066"/>
                      <a:pt x="488" y="1066"/>
                      <a:pt x="488" y="1066"/>
                    </a:cubicBezTo>
                    <a:cubicBezTo>
                      <a:pt x="488" y="1066"/>
                      <a:pt x="488" y="1067"/>
                      <a:pt x="488" y="1067"/>
                    </a:cubicBezTo>
                    <a:cubicBezTo>
                      <a:pt x="488" y="1067"/>
                      <a:pt x="488" y="1068"/>
                      <a:pt x="488" y="1068"/>
                    </a:cubicBezTo>
                    <a:cubicBezTo>
                      <a:pt x="489" y="1068"/>
                      <a:pt x="489" y="1069"/>
                      <a:pt x="489" y="1069"/>
                    </a:cubicBezTo>
                    <a:cubicBezTo>
                      <a:pt x="489" y="1069"/>
                      <a:pt x="489" y="1068"/>
                      <a:pt x="488" y="1068"/>
                    </a:cubicBezTo>
                    <a:close/>
                    <a:moveTo>
                      <a:pt x="496" y="1089"/>
                    </a:moveTo>
                    <a:cubicBezTo>
                      <a:pt x="495" y="1088"/>
                      <a:pt x="495" y="1088"/>
                      <a:pt x="494" y="1087"/>
                    </a:cubicBezTo>
                    <a:cubicBezTo>
                      <a:pt x="494" y="1087"/>
                      <a:pt x="494" y="1087"/>
                      <a:pt x="494" y="1087"/>
                    </a:cubicBezTo>
                    <a:cubicBezTo>
                      <a:pt x="495" y="1088"/>
                      <a:pt x="495" y="1088"/>
                      <a:pt x="496" y="1089"/>
                    </a:cubicBezTo>
                    <a:close/>
                    <a:moveTo>
                      <a:pt x="549" y="1141"/>
                    </a:moveTo>
                    <a:cubicBezTo>
                      <a:pt x="549" y="1142"/>
                      <a:pt x="549" y="1142"/>
                      <a:pt x="549" y="1142"/>
                    </a:cubicBezTo>
                    <a:cubicBezTo>
                      <a:pt x="547" y="1140"/>
                      <a:pt x="544" y="1138"/>
                      <a:pt x="542" y="1137"/>
                    </a:cubicBezTo>
                    <a:cubicBezTo>
                      <a:pt x="534" y="1131"/>
                      <a:pt x="527" y="1125"/>
                      <a:pt x="520" y="1118"/>
                    </a:cubicBezTo>
                    <a:cubicBezTo>
                      <a:pt x="509" y="1106"/>
                      <a:pt x="501" y="1092"/>
                      <a:pt x="493" y="1077"/>
                    </a:cubicBezTo>
                    <a:cubicBezTo>
                      <a:pt x="491" y="1075"/>
                      <a:pt x="490" y="1072"/>
                      <a:pt x="489" y="1069"/>
                    </a:cubicBezTo>
                    <a:cubicBezTo>
                      <a:pt x="492" y="1075"/>
                      <a:pt x="496" y="1081"/>
                      <a:pt x="500" y="1087"/>
                    </a:cubicBezTo>
                    <a:cubicBezTo>
                      <a:pt x="503" y="1092"/>
                      <a:pt x="506" y="1097"/>
                      <a:pt x="511" y="1102"/>
                    </a:cubicBezTo>
                    <a:cubicBezTo>
                      <a:pt x="517" y="1108"/>
                      <a:pt x="523" y="1116"/>
                      <a:pt x="529" y="1122"/>
                    </a:cubicBezTo>
                    <a:cubicBezTo>
                      <a:pt x="533" y="1127"/>
                      <a:pt x="538" y="1130"/>
                      <a:pt x="542" y="1134"/>
                    </a:cubicBezTo>
                    <a:cubicBezTo>
                      <a:pt x="544" y="1137"/>
                      <a:pt x="547" y="1139"/>
                      <a:pt x="549" y="1141"/>
                    </a:cubicBezTo>
                    <a:close/>
                    <a:moveTo>
                      <a:pt x="449" y="939"/>
                    </a:moveTo>
                    <a:cubicBezTo>
                      <a:pt x="453" y="952"/>
                      <a:pt x="456" y="964"/>
                      <a:pt x="461" y="976"/>
                    </a:cubicBezTo>
                    <a:cubicBezTo>
                      <a:pt x="466" y="988"/>
                      <a:pt x="470" y="1000"/>
                      <a:pt x="475" y="1011"/>
                    </a:cubicBezTo>
                    <a:cubicBezTo>
                      <a:pt x="480" y="1023"/>
                      <a:pt x="485" y="1034"/>
                      <a:pt x="490" y="1045"/>
                    </a:cubicBezTo>
                    <a:cubicBezTo>
                      <a:pt x="495" y="1055"/>
                      <a:pt x="501" y="1065"/>
                      <a:pt x="506" y="1075"/>
                    </a:cubicBezTo>
                    <a:cubicBezTo>
                      <a:pt x="514" y="1089"/>
                      <a:pt x="523" y="1102"/>
                      <a:pt x="532" y="1115"/>
                    </a:cubicBezTo>
                    <a:cubicBezTo>
                      <a:pt x="535" y="1119"/>
                      <a:pt x="537" y="1123"/>
                      <a:pt x="540" y="1127"/>
                    </a:cubicBezTo>
                    <a:cubicBezTo>
                      <a:pt x="540" y="1127"/>
                      <a:pt x="540" y="1127"/>
                      <a:pt x="540" y="1127"/>
                    </a:cubicBezTo>
                    <a:cubicBezTo>
                      <a:pt x="540" y="1127"/>
                      <a:pt x="540" y="1127"/>
                      <a:pt x="541" y="1127"/>
                    </a:cubicBezTo>
                    <a:cubicBezTo>
                      <a:pt x="541" y="1128"/>
                      <a:pt x="541" y="1128"/>
                      <a:pt x="542" y="1129"/>
                    </a:cubicBezTo>
                    <a:cubicBezTo>
                      <a:pt x="542" y="1129"/>
                      <a:pt x="542" y="1129"/>
                      <a:pt x="541" y="1129"/>
                    </a:cubicBezTo>
                    <a:cubicBezTo>
                      <a:pt x="541" y="1129"/>
                      <a:pt x="541" y="1128"/>
                      <a:pt x="541" y="1127"/>
                    </a:cubicBezTo>
                    <a:cubicBezTo>
                      <a:pt x="540" y="1127"/>
                      <a:pt x="540" y="1127"/>
                      <a:pt x="540" y="1127"/>
                    </a:cubicBezTo>
                    <a:cubicBezTo>
                      <a:pt x="540" y="1127"/>
                      <a:pt x="540" y="1127"/>
                      <a:pt x="540" y="1127"/>
                    </a:cubicBezTo>
                    <a:cubicBezTo>
                      <a:pt x="537" y="1124"/>
                      <a:pt x="534" y="1121"/>
                      <a:pt x="531" y="1118"/>
                    </a:cubicBezTo>
                    <a:cubicBezTo>
                      <a:pt x="526" y="1114"/>
                      <a:pt x="522" y="1109"/>
                      <a:pt x="518" y="1104"/>
                    </a:cubicBezTo>
                    <a:cubicBezTo>
                      <a:pt x="513" y="1099"/>
                      <a:pt x="508" y="1094"/>
                      <a:pt x="504" y="1087"/>
                    </a:cubicBezTo>
                    <a:cubicBezTo>
                      <a:pt x="503" y="1085"/>
                      <a:pt x="502" y="1082"/>
                      <a:pt x="501" y="1080"/>
                    </a:cubicBezTo>
                    <a:cubicBezTo>
                      <a:pt x="495" y="1071"/>
                      <a:pt x="490" y="1060"/>
                      <a:pt x="486" y="1049"/>
                    </a:cubicBezTo>
                    <a:cubicBezTo>
                      <a:pt x="482" y="1038"/>
                      <a:pt x="478" y="1027"/>
                      <a:pt x="474" y="1015"/>
                    </a:cubicBezTo>
                    <a:cubicBezTo>
                      <a:pt x="468" y="1001"/>
                      <a:pt x="462" y="987"/>
                      <a:pt x="456" y="972"/>
                    </a:cubicBezTo>
                    <a:cubicBezTo>
                      <a:pt x="454" y="966"/>
                      <a:pt x="452" y="960"/>
                      <a:pt x="450" y="954"/>
                    </a:cubicBezTo>
                    <a:cubicBezTo>
                      <a:pt x="449" y="948"/>
                      <a:pt x="447" y="941"/>
                      <a:pt x="446" y="935"/>
                    </a:cubicBezTo>
                    <a:cubicBezTo>
                      <a:pt x="445" y="930"/>
                      <a:pt x="444" y="926"/>
                      <a:pt x="443" y="921"/>
                    </a:cubicBezTo>
                    <a:cubicBezTo>
                      <a:pt x="443" y="921"/>
                      <a:pt x="443" y="921"/>
                      <a:pt x="443" y="921"/>
                    </a:cubicBezTo>
                    <a:cubicBezTo>
                      <a:pt x="443" y="921"/>
                      <a:pt x="443" y="921"/>
                      <a:pt x="443" y="921"/>
                    </a:cubicBezTo>
                    <a:cubicBezTo>
                      <a:pt x="443" y="921"/>
                      <a:pt x="443" y="921"/>
                      <a:pt x="443" y="921"/>
                    </a:cubicBezTo>
                    <a:cubicBezTo>
                      <a:pt x="445" y="927"/>
                      <a:pt x="447" y="933"/>
                      <a:pt x="449" y="939"/>
                    </a:cubicBezTo>
                    <a:close/>
                    <a:moveTo>
                      <a:pt x="695" y="926"/>
                    </a:moveTo>
                    <a:cubicBezTo>
                      <a:pt x="695" y="926"/>
                      <a:pt x="695" y="926"/>
                      <a:pt x="694" y="926"/>
                    </a:cubicBezTo>
                    <a:cubicBezTo>
                      <a:pt x="690" y="927"/>
                      <a:pt x="686" y="929"/>
                      <a:pt x="681" y="930"/>
                    </a:cubicBezTo>
                    <a:cubicBezTo>
                      <a:pt x="672" y="934"/>
                      <a:pt x="663" y="933"/>
                      <a:pt x="655" y="933"/>
                    </a:cubicBezTo>
                    <a:cubicBezTo>
                      <a:pt x="639" y="933"/>
                      <a:pt x="622" y="933"/>
                      <a:pt x="607" y="930"/>
                    </a:cubicBezTo>
                    <a:cubicBezTo>
                      <a:pt x="595" y="929"/>
                      <a:pt x="584" y="928"/>
                      <a:pt x="573" y="926"/>
                    </a:cubicBezTo>
                    <a:cubicBezTo>
                      <a:pt x="565" y="925"/>
                      <a:pt x="557" y="923"/>
                      <a:pt x="549" y="922"/>
                    </a:cubicBezTo>
                    <a:cubicBezTo>
                      <a:pt x="536" y="921"/>
                      <a:pt x="523" y="919"/>
                      <a:pt x="510" y="918"/>
                    </a:cubicBezTo>
                    <a:cubicBezTo>
                      <a:pt x="507" y="918"/>
                      <a:pt x="505" y="917"/>
                      <a:pt x="502" y="917"/>
                    </a:cubicBezTo>
                    <a:cubicBezTo>
                      <a:pt x="494" y="917"/>
                      <a:pt x="487" y="917"/>
                      <a:pt x="480" y="915"/>
                    </a:cubicBezTo>
                    <a:cubicBezTo>
                      <a:pt x="480" y="915"/>
                      <a:pt x="480" y="915"/>
                      <a:pt x="480" y="915"/>
                    </a:cubicBezTo>
                    <a:cubicBezTo>
                      <a:pt x="479" y="915"/>
                      <a:pt x="478" y="915"/>
                      <a:pt x="477" y="915"/>
                    </a:cubicBezTo>
                    <a:cubicBezTo>
                      <a:pt x="477" y="915"/>
                      <a:pt x="476" y="915"/>
                      <a:pt x="476" y="915"/>
                    </a:cubicBezTo>
                    <a:cubicBezTo>
                      <a:pt x="476" y="915"/>
                      <a:pt x="477" y="915"/>
                      <a:pt x="477" y="915"/>
                    </a:cubicBezTo>
                    <a:cubicBezTo>
                      <a:pt x="478" y="915"/>
                      <a:pt x="479" y="915"/>
                      <a:pt x="480" y="915"/>
                    </a:cubicBezTo>
                    <a:cubicBezTo>
                      <a:pt x="480" y="915"/>
                      <a:pt x="480" y="915"/>
                      <a:pt x="480" y="915"/>
                    </a:cubicBezTo>
                    <a:cubicBezTo>
                      <a:pt x="481" y="915"/>
                      <a:pt x="482" y="915"/>
                      <a:pt x="484" y="915"/>
                    </a:cubicBezTo>
                    <a:cubicBezTo>
                      <a:pt x="492" y="915"/>
                      <a:pt x="500" y="915"/>
                      <a:pt x="508" y="916"/>
                    </a:cubicBezTo>
                    <a:cubicBezTo>
                      <a:pt x="518" y="917"/>
                      <a:pt x="528" y="917"/>
                      <a:pt x="538" y="919"/>
                    </a:cubicBezTo>
                    <a:cubicBezTo>
                      <a:pt x="543" y="920"/>
                      <a:pt x="549" y="921"/>
                      <a:pt x="554" y="920"/>
                    </a:cubicBezTo>
                    <a:cubicBezTo>
                      <a:pt x="556" y="920"/>
                      <a:pt x="558" y="920"/>
                      <a:pt x="560" y="920"/>
                    </a:cubicBezTo>
                    <a:cubicBezTo>
                      <a:pt x="568" y="921"/>
                      <a:pt x="575" y="922"/>
                      <a:pt x="583" y="923"/>
                    </a:cubicBezTo>
                    <a:cubicBezTo>
                      <a:pt x="590" y="923"/>
                      <a:pt x="597" y="924"/>
                      <a:pt x="605" y="925"/>
                    </a:cubicBezTo>
                    <a:cubicBezTo>
                      <a:pt x="610" y="925"/>
                      <a:pt x="615" y="927"/>
                      <a:pt x="620" y="927"/>
                    </a:cubicBezTo>
                    <a:cubicBezTo>
                      <a:pt x="629" y="928"/>
                      <a:pt x="637" y="928"/>
                      <a:pt x="646" y="928"/>
                    </a:cubicBezTo>
                    <a:cubicBezTo>
                      <a:pt x="650" y="928"/>
                      <a:pt x="655" y="929"/>
                      <a:pt x="660" y="929"/>
                    </a:cubicBezTo>
                    <a:cubicBezTo>
                      <a:pt x="669" y="928"/>
                      <a:pt x="679" y="927"/>
                      <a:pt x="689" y="926"/>
                    </a:cubicBezTo>
                    <a:cubicBezTo>
                      <a:pt x="691" y="926"/>
                      <a:pt x="693" y="926"/>
                      <a:pt x="694" y="926"/>
                    </a:cubicBezTo>
                    <a:cubicBezTo>
                      <a:pt x="695" y="926"/>
                      <a:pt x="695" y="926"/>
                      <a:pt x="695" y="926"/>
                    </a:cubicBezTo>
                    <a:cubicBezTo>
                      <a:pt x="695" y="926"/>
                      <a:pt x="696" y="926"/>
                      <a:pt x="696" y="925"/>
                    </a:cubicBezTo>
                    <a:cubicBezTo>
                      <a:pt x="696" y="926"/>
                      <a:pt x="695" y="926"/>
                      <a:pt x="695" y="926"/>
                    </a:cubicBezTo>
                    <a:close/>
                    <a:moveTo>
                      <a:pt x="704" y="912"/>
                    </a:moveTo>
                    <a:cubicBezTo>
                      <a:pt x="706" y="912"/>
                      <a:pt x="707" y="912"/>
                      <a:pt x="708" y="912"/>
                    </a:cubicBezTo>
                    <a:cubicBezTo>
                      <a:pt x="709" y="912"/>
                      <a:pt x="710" y="911"/>
                      <a:pt x="711" y="911"/>
                    </a:cubicBezTo>
                    <a:cubicBezTo>
                      <a:pt x="711" y="912"/>
                      <a:pt x="711" y="912"/>
                      <a:pt x="711" y="913"/>
                    </a:cubicBezTo>
                    <a:cubicBezTo>
                      <a:pt x="706" y="913"/>
                      <a:pt x="701" y="914"/>
                      <a:pt x="696" y="915"/>
                    </a:cubicBezTo>
                    <a:cubicBezTo>
                      <a:pt x="686" y="915"/>
                      <a:pt x="676" y="916"/>
                      <a:pt x="666" y="916"/>
                    </a:cubicBezTo>
                    <a:cubicBezTo>
                      <a:pt x="661" y="916"/>
                      <a:pt x="656" y="916"/>
                      <a:pt x="651" y="916"/>
                    </a:cubicBezTo>
                    <a:cubicBezTo>
                      <a:pt x="643" y="915"/>
                      <a:pt x="634" y="915"/>
                      <a:pt x="626" y="914"/>
                    </a:cubicBezTo>
                    <a:cubicBezTo>
                      <a:pt x="622" y="914"/>
                      <a:pt x="619" y="913"/>
                      <a:pt x="616" y="913"/>
                    </a:cubicBezTo>
                    <a:cubicBezTo>
                      <a:pt x="611" y="912"/>
                      <a:pt x="606" y="911"/>
                      <a:pt x="601" y="911"/>
                    </a:cubicBezTo>
                    <a:cubicBezTo>
                      <a:pt x="596" y="910"/>
                      <a:pt x="591" y="910"/>
                      <a:pt x="586" y="910"/>
                    </a:cubicBezTo>
                    <a:cubicBezTo>
                      <a:pt x="579" y="909"/>
                      <a:pt x="572" y="908"/>
                      <a:pt x="565" y="907"/>
                    </a:cubicBezTo>
                    <a:cubicBezTo>
                      <a:pt x="557" y="906"/>
                      <a:pt x="550" y="905"/>
                      <a:pt x="543" y="904"/>
                    </a:cubicBezTo>
                    <a:cubicBezTo>
                      <a:pt x="535" y="903"/>
                      <a:pt x="527" y="902"/>
                      <a:pt x="519" y="901"/>
                    </a:cubicBezTo>
                    <a:cubicBezTo>
                      <a:pt x="513" y="900"/>
                      <a:pt x="508" y="899"/>
                      <a:pt x="503" y="899"/>
                    </a:cubicBezTo>
                    <a:cubicBezTo>
                      <a:pt x="503" y="899"/>
                      <a:pt x="503" y="899"/>
                      <a:pt x="503" y="899"/>
                    </a:cubicBezTo>
                    <a:cubicBezTo>
                      <a:pt x="502" y="899"/>
                      <a:pt x="501" y="899"/>
                      <a:pt x="500" y="899"/>
                    </a:cubicBezTo>
                    <a:cubicBezTo>
                      <a:pt x="499" y="899"/>
                      <a:pt x="499" y="899"/>
                      <a:pt x="499" y="899"/>
                    </a:cubicBezTo>
                    <a:cubicBezTo>
                      <a:pt x="499" y="899"/>
                      <a:pt x="499" y="899"/>
                      <a:pt x="500" y="899"/>
                    </a:cubicBezTo>
                    <a:cubicBezTo>
                      <a:pt x="501" y="899"/>
                      <a:pt x="502" y="899"/>
                      <a:pt x="503" y="899"/>
                    </a:cubicBezTo>
                    <a:cubicBezTo>
                      <a:pt x="503" y="899"/>
                      <a:pt x="503" y="899"/>
                      <a:pt x="503" y="899"/>
                    </a:cubicBezTo>
                    <a:cubicBezTo>
                      <a:pt x="504" y="899"/>
                      <a:pt x="504" y="898"/>
                      <a:pt x="505" y="898"/>
                    </a:cubicBezTo>
                    <a:cubicBezTo>
                      <a:pt x="516" y="898"/>
                      <a:pt x="526" y="898"/>
                      <a:pt x="537" y="898"/>
                    </a:cubicBezTo>
                    <a:cubicBezTo>
                      <a:pt x="547" y="898"/>
                      <a:pt x="557" y="898"/>
                      <a:pt x="567" y="898"/>
                    </a:cubicBezTo>
                    <a:cubicBezTo>
                      <a:pt x="569" y="898"/>
                      <a:pt x="571" y="898"/>
                      <a:pt x="573" y="898"/>
                    </a:cubicBezTo>
                    <a:cubicBezTo>
                      <a:pt x="583" y="900"/>
                      <a:pt x="594" y="902"/>
                      <a:pt x="604" y="903"/>
                    </a:cubicBezTo>
                    <a:cubicBezTo>
                      <a:pt x="610" y="904"/>
                      <a:pt x="616" y="905"/>
                      <a:pt x="621" y="906"/>
                    </a:cubicBezTo>
                    <a:cubicBezTo>
                      <a:pt x="629" y="907"/>
                      <a:pt x="636" y="909"/>
                      <a:pt x="643" y="910"/>
                    </a:cubicBezTo>
                    <a:cubicBezTo>
                      <a:pt x="646" y="910"/>
                      <a:pt x="648" y="911"/>
                      <a:pt x="650" y="911"/>
                    </a:cubicBezTo>
                    <a:cubicBezTo>
                      <a:pt x="657" y="911"/>
                      <a:pt x="664" y="911"/>
                      <a:pt x="671" y="912"/>
                    </a:cubicBezTo>
                    <a:cubicBezTo>
                      <a:pt x="682" y="913"/>
                      <a:pt x="693" y="914"/>
                      <a:pt x="704" y="912"/>
                    </a:cubicBezTo>
                    <a:close/>
                    <a:moveTo>
                      <a:pt x="446" y="901"/>
                    </a:moveTo>
                    <a:cubicBezTo>
                      <a:pt x="455" y="897"/>
                      <a:pt x="464" y="893"/>
                      <a:pt x="473" y="890"/>
                    </a:cubicBezTo>
                    <a:cubicBezTo>
                      <a:pt x="479" y="888"/>
                      <a:pt x="485" y="888"/>
                      <a:pt x="491" y="886"/>
                    </a:cubicBezTo>
                    <a:cubicBezTo>
                      <a:pt x="496" y="884"/>
                      <a:pt x="501" y="885"/>
                      <a:pt x="506" y="885"/>
                    </a:cubicBezTo>
                    <a:cubicBezTo>
                      <a:pt x="513" y="886"/>
                      <a:pt x="520" y="886"/>
                      <a:pt x="526" y="886"/>
                    </a:cubicBezTo>
                    <a:cubicBezTo>
                      <a:pt x="535" y="886"/>
                      <a:pt x="543" y="887"/>
                      <a:pt x="552" y="887"/>
                    </a:cubicBezTo>
                    <a:cubicBezTo>
                      <a:pt x="559" y="887"/>
                      <a:pt x="565" y="888"/>
                      <a:pt x="572" y="888"/>
                    </a:cubicBezTo>
                    <a:cubicBezTo>
                      <a:pt x="578" y="889"/>
                      <a:pt x="583" y="888"/>
                      <a:pt x="589" y="889"/>
                    </a:cubicBezTo>
                    <a:cubicBezTo>
                      <a:pt x="600" y="890"/>
                      <a:pt x="612" y="891"/>
                      <a:pt x="623" y="892"/>
                    </a:cubicBezTo>
                    <a:cubicBezTo>
                      <a:pt x="625" y="892"/>
                      <a:pt x="627" y="893"/>
                      <a:pt x="628" y="893"/>
                    </a:cubicBezTo>
                    <a:cubicBezTo>
                      <a:pt x="637" y="894"/>
                      <a:pt x="645" y="896"/>
                      <a:pt x="654" y="897"/>
                    </a:cubicBezTo>
                    <a:cubicBezTo>
                      <a:pt x="658" y="898"/>
                      <a:pt x="661" y="898"/>
                      <a:pt x="665" y="900"/>
                    </a:cubicBezTo>
                    <a:cubicBezTo>
                      <a:pt x="675" y="902"/>
                      <a:pt x="684" y="905"/>
                      <a:pt x="694" y="909"/>
                    </a:cubicBezTo>
                    <a:cubicBezTo>
                      <a:pt x="691" y="909"/>
                      <a:pt x="688" y="909"/>
                      <a:pt x="685" y="909"/>
                    </a:cubicBezTo>
                    <a:cubicBezTo>
                      <a:pt x="678" y="908"/>
                      <a:pt x="672" y="908"/>
                      <a:pt x="666" y="907"/>
                    </a:cubicBezTo>
                    <a:cubicBezTo>
                      <a:pt x="660" y="907"/>
                      <a:pt x="654" y="907"/>
                      <a:pt x="649" y="906"/>
                    </a:cubicBezTo>
                    <a:cubicBezTo>
                      <a:pt x="639" y="905"/>
                      <a:pt x="629" y="902"/>
                      <a:pt x="619" y="901"/>
                    </a:cubicBezTo>
                    <a:cubicBezTo>
                      <a:pt x="611" y="899"/>
                      <a:pt x="602" y="899"/>
                      <a:pt x="593" y="897"/>
                    </a:cubicBezTo>
                    <a:cubicBezTo>
                      <a:pt x="585" y="895"/>
                      <a:pt x="576" y="894"/>
                      <a:pt x="566" y="894"/>
                    </a:cubicBezTo>
                    <a:cubicBezTo>
                      <a:pt x="558" y="894"/>
                      <a:pt x="549" y="893"/>
                      <a:pt x="540" y="894"/>
                    </a:cubicBezTo>
                    <a:cubicBezTo>
                      <a:pt x="532" y="894"/>
                      <a:pt x="524" y="895"/>
                      <a:pt x="517" y="894"/>
                    </a:cubicBezTo>
                    <a:cubicBezTo>
                      <a:pt x="502" y="893"/>
                      <a:pt x="487" y="897"/>
                      <a:pt x="472" y="898"/>
                    </a:cubicBezTo>
                    <a:cubicBezTo>
                      <a:pt x="464" y="898"/>
                      <a:pt x="456" y="900"/>
                      <a:pt x="449" y="901"/>
                    </a:cubicBezTo>
                    <a:cubicBezTo>
                      <a:pt x="448" y="901"/>
                      <a:pt x="447" y="901"/>
                      <a:pt x="446" y="901"/>
                    </a:cubicBezTo>
                    <a:close/>
                    <a:moveTo>
                      <a:pt x="453" y="907"/>
                    </a:moveTo>
                    <a:cubicBezTo>
                      <a:pt x="458" y="907"/>
                      <a:pt x="462" y="907"/>
                      <a:pt x="467" y="906"/>
                    </a:cubicBezTo>
                    <a:cubicBezTo>
                      <a:pt x="473" y="905"/>
                      <a:pt x="479" y="904"/>
                      <a:pt x="485" y="904"/>
                    </a:cubicBezTo>
                    <a:cubicBezTo>
                      <a:pt x="499" y="904"/>
                      <a:pt x="513" y="905"/>
                      <a:pt x="527" y="906"/>
                    </a:cubicBezTo>
                    <a:cubicBezTo>
                      <a:pt x="536" y="907"/>
                      <a:pt x="545" y="909"/>
                      <a:pt x="554" y="910"/>
                    </a:cubicBezTo>
                    <a:cubicBezTo>
                      <a:pt x="563" y="912"/>
                      <a:pt x="573" y="913"/>
                      <a:pt x="582" y="914"/>
                    </a:cubicBezTo>
                    <a:cubicBezTo>
                      <a:pt x="592" y="915"/>
                      <a:pt x="602" y="916"/>
                      <a:pt x="612" y="917"/>
                    </a:cubicBezTo>
                    <a:cubicBezTo>
                      <a:pt x="619" y="918"/>
                      <a:pt x="626" y="919"/>
                      <a:pt x="634" y="919"/>
                    </a:cubicBezTo>
                    <a:cubicBezTo>
                      <a:pt x="640" y="920"/>
                      <a:pt x="646" y="920"/>
                      <a:pt x="653" y="920"/>
                    </a:cubicBezTo>
                    <a:cubicBezTo>
                      <a:pt x="660" y="921"/>
                      <a:pt x="667" y="922"/>
                      <a:pt x="675" y="921"/>
                    </a:cubicBezTo>
                    <a:cubicBezTo>
                      <a:pt x="677" y="920"/>
                      <a:pt x="679" y="920"/>
                      <a:pt x="682" y="920"/>
                    </a:cubicBezTo>
                    <a:cubicBezTo>
                      <a:pt x="692" y="919"/>
                      <a:pt x="701" y="918"/>
                      <a:pt x="711" y="917"/>
                    </a:cubicBezTo>
                    <a:cubicBezTo>
                      <a:pt x="713" y="917"/>
                      <a:pt x="716" y="916"/>
                      <a:pt x="718" y="916"/>
                    </a:cubicBezTo>
                    <a:cubicBezTo>
                      <a:pt x="718" y="916"/>
                      <a:pt x="718" y="916"/>
                      <a:pt x="718" y="916"/>
                    </a:cubicBezTo>
                    <a:cubicBezTo>
                      <a:pt x="718" y="916"/>
                      <a:pt x="718" y="916"/>
                      <a:pt x="718" y="916"/>
                    </a:cubicBezTo>
                    <a:cubicBezTo>
                      <a:pt x="718" y="916"/>
                      <a:pt x="718" y="916"/>
                      <a:pt x="718" y="916"/>
                    </a:cubicBezTo>
                    <a:cubicBezTo>
                      <a:pt x="711" y="919"/>
                      <a:pt x="705" y="920"/>
                      <a:pt x="698" y="921"/>
                    </a:cubicBezTo>
                    <a:cubicBezTo>
                      <a:pt x="690" y="922"/>
                      <a:pt x="682" y="922"/>
                      <a:pt x="674" y="923"/>
                    </a:cubicBezTo>
                    <a:cubicBezTo>
                      <a:pt x="668" y="924"/>
                      <a:pt x="662" y="924"/>
                      <a:pt x="656" y="924"/>
                    </a:cubicBezTo>
                    <a:cubicBezTo>
                      <a:pt x="649" y="924"/>
                      <a:pt x="641" y="924"/>
                      <a:pt x="634" y="923"/>
                    </a:cubicBezTo>
                    <a:cubicBezTo>
                      <a:pt x="628" y="923"/>
                      <a:pt x="622" y="922"/>
                      <a:pt x="616" y="922"/>
                    </a:cubicBezTo>
                    <a:cubicBezTo>
                      <a:pt x="611" y="921"/>
                      <a:pt x="606" y="920"/>
                      <a:pt x="601" y="920"/>
                    </a:cubicBezTo>
                    <a:cubicBezTo>
                      <a:pt x="594" y="919"/>
                      <a:pt x="587" y="918"/>
                      <a:pt x="580" y="918"/>
                    </a:cubicBezTo>
                    <a:cubicBezTo>
                      <a:pt x="570" y="917"/>
                      <a:pt x="560" y="916"/>
                      <a:pt x="550" y="916"/>
                    </a:cubicBezTo>
                    <a:cubicBezTo>
                      <a:pt x="542" y="916"/>
                      <a:pt x="534" y="914"/>
                      <a:pt x="526" y="913"/>
                    </a:cubicBezTo>
                    <a:cubicBezTo>
                      <a:pt x="522" y="913"/>
                      <a:pt x="519" y="912"/>
                      <a:pt x="515" y="912"/>
                    </a:cubicBezTo>
                    <a:cubicBezTo>
                      <a:pt x="503" y="912"/>
                      <a:pt x="492" y="911"/>
                      <a:pt x="480" y="911"/>
                    </a:cubicBezTo>
                    <a:cubicBezTo>
                      <a:pt x="472" y="911"/>
                      <a:pt x="465" y="911"/>
                      <a:pt x="457" y="911"/>
                    </a:cubicBezTo>
                    <a:cubicBezTo>
                      <a:pt x="455" y="910"/>
                      <a:pt x="452" y="910"/>
                      <a:pt x="450" y="908"/>
                    </a:cubicBezTo>
                    <a:cubicBezTo>
                      <a:pt x="451" y="907"/>
                      <a:pt x="452" y="907"/>
                      <a:pt x="453" y="907"/>
                    </a:cubicBezTo>
                    <a:close/>
                    <a:moveTo>
                      <a:pt x="467" y="949"/>
                    </a:moveTo>
                    <a:cubicBezTo>
                      <a:pt x="467" y="948"/>
                      <a:pt x="467" y="948"/>
                      <a:pt x="467" y="948"/>
                    </a:cubicBezTo>
                    <a:cubicBezTo>
                      <a:pt x="467" y="948"/>
                      <a:pt x="467" y="948"/>
                      <a:pt x="467" y="948"/>
                    </a:cubicBezTo>
                    <a:cubicBezTo>
                      <a:pt x="467" y="948"/>
                      <a:pt x="467" y="948"/>
                      <a:pt x="467" y="948"/>
                    </a:cubicBezTo>
                    <a:cubicBezTo>
                      <a:pt x="467" y="948"/>
                      <a:pt x="467" y="948"/>
                      <a:pt x="467" y="949"/>
                    </a:cubicBezTo>
                    <a:cubicBezTo>
                      <a:pt x="467" y="949"/>
                      <a:pt x="468" y="949"/>
                      <a:pt x="468" y="950"/>
                    </a:cubicBezTo>
                    <a:cubicBezTo>
                      <a:pt x="468" y="949"/>
                      <a:pt x="467" y="949"/>
                      <a:pt x="467" y="949"/>
                    </a:cubicBezTo>
                    <a:close/>
                    <a:moveTo>
                      <a:pt x="487" y="996"/>
                    </a:moveTo>
                    <a:cubicBezTo>
                      <a:pt x="487" y="997"/>
                      <a:pt x="488" y="999"/>
                      <a:pt x="489" y="1001"/>
                    </a:cubicBezTo>
                    <a:cubicBezTo>
                      <a:pt x="489" y="1001"/>
                      <a:pt x="489" y="1002"/>
                      <a:pt x="490" y="1002"/>
                    </a:cubicBezTo>
                    <a:cubicBezTo>
                      <a:pt x="490" y="1002"/>
                      <a:pt x="490" y="1003"/>
                      <a:pt x="490" y="1003"/>
                    </a:cubicBezTo>
                    <a:cubicBezTo>
                      <a:pt x="490" y="1003"/>
                      <a:pt x="490" y="1003"/>
                      <a:pt x="490" y="1004"/>
                    </a:cubicBezTo>
                    <a:cubicBezTo>
                      <a:pt x="490" y="1004"/>
                      <a:pt x="490" y="1004"/>
                      <a:pt x="490" y="1004"/>
                    </a:cubicBezTo>
                    <a:cubicBezTo>
                      <a:pt x="491" y="1004"/>
                      <a:pt x="491" y="1004"/>
                      <a:pt x="491" y="1004"/>
                    </a:cubicBezTo>
                    <a:cubicBezTo>
                      <a:pt x="491" y="1005"/>
                      <a:pt x="491" y="1005"/>
                      <a:pt x="491" y="1005"/>
                    </a:cubicBezTo>
                    <a:cubicBezTo>
                      <a:pt x="491" y="1005"/>
                      <a:pt x="491" y="1006"/>
                      <a:pt x="491" y="1006"/>
                    </a:cubicBezTo>
                    <a:cubicBezTo>
                      <a:pt x="492" y="1007"/>
                      <a:pt x="492" y="1007"/>
                      <a:pt x="492" y="1008"/>
                    </a:cubicBezTo>
                    <a:cubicBezTo>
                      <a:pt x="492" y="1008"/>
                      <a:pt x="493" y="1009"/>
                      <a:pt x="493" y="1009"/>
                    </a:cubicBezTo>
                    <a:cubicBezTo>
                      <a:pt x="493" y="1010"/>
                      <a:pt x="493" y="1010"/>
                      <a:pt x="494" y="1010"/>
                    </a:cubicBezTo>
                    <a:cubicBezTo>
                      <a:pt x="494" y="1011"/>
                      <a:pt x="494" y="1011"/>
                      <a:pt x="494" y="1011"/>
                    </a:cubicBezTo>
                    <a:cubicBezTo>
                      <a:pt x="494" y="1011"/>
                      <a:pt x="494" y="1011"/>
                      <a:pt x="494" y="1011"/>
                    </a:cubicBezTo>
                    <a:cubicBezTo>
                      <a:pt x="496" y="1014"/>
                      <a:pt x="497" y="1016"/>
                      <a:pt x="498" y="1019"/>
                    </a:cubicBezTo>
                    <a:cubicBezTo>
                      <a:pt x="501" y="1024"/>
                      <a:pt x="504" y="1029"/>
                      <a:pt x="507" y="1034"/>
                    </a:cubicBezTo>
                    <a:cubicBezTo>
                      <a:pt x="511" y="1040"/>
                      <a:pt x="515" y="1046"/>
                      <a:pt x="520" y="1052"/>
                    </a:cubicBezTo>
                    <a:cubicBezTo>
                      <a:pt x="524" y="1057"/>
                      <a:pt x="528" y="1062"/>
                      <a:pt x="533" y="1067"/>
                    </a:cubicBezTo>
                    <a:cubicBezTo>
                      <a:pt x="536" y="1071"/>
                      <a:pt x="539" y="1075"/>
                      <a:pt x="542" y="1079"/>
                    </a:cubicBezTo>
                    <a:cubicBezTo>
                      <a:pt x="546" y="1083"/>
                      <a:pt x="550" y="1087"/>
                      <a:pt x="554" y="1092"/>
                    </a:cubicBezTo>
                    <a:cubicBezTo>
                      <a:pt x="558" y="1095"/>
                      <a:pt x="561" y="1098"/>
                      <a:pt x="564" y="1102"/>
                    </a:cubicBezTo>
                    <a:cubicBezTo>
                      <a:pt x="570" y="1110"/>
                      <a:pt x="577" y="1117"/>
                      <a:pt x="585" y="1124"/>
                    </a:cubicBezTo>
                    <a:cubicBezTo>
                      <a:pt x="588" y="1127"/>
                      <a:pt x="590" y="1130"/>
                      <a:pt x="593" y="1134"/>
                    </a:cubicBezTo>
                    <a:cubicBezTo>
                      <a:pt x="593" y="1134"/>
                      <a:pt x="593" y="1134"/>
                      <a:pt x="593" y="1134"/>
                    </a:cubicBezTo>
                    <a:cubicBezTo>
                      <a:pt x="593" y="1134"/>
                      <a:pt x="593" y="1134"/>
                      <a:pt x="593" y="1134"/>
                    </a:cubicBezTo>
                    <a:cubicBezTo>
                      <a:pt x="593" y="1134"/>
                      <a:pt x="593" y="1134"/>
                      <a:pt x="593" y="1134"/>
                    </a:cubicBezTo>
                    <a:cubicBezTo>
                      <a:pt x="593" y="1134"/>
                      <a:pt x="593" y="1134"/>
                      <a:pt x="593" y="1134"/>
                    </a:cubicBezTo>
                    <a:cubicBezTo>
                      <a:pt x="591" y="1133"/>
                      <a:pt x="590" y="1132"/>
                      <a:pt x="589" y="1130"/>
                    </a:cubicBezTo>
                    <a:cubicBezTo>
                      <a:pt x="583" y="1126"/>
                      <a:pt x="577" y="1121"/>
                      <a:pt x="571" y="1116"/>
                    </a:cubicBezTo>
                    <a:cubicBezTo>
                      <a:pt x="565" y="1111"/>
                      <a:pt x="560" y="1105"/>
                      <a:pt x="554" y="1099"/>
                    </a:cubicBezTo>
                    <a:cubicBezTo>
                      <a:pt x="549" y="1093"/>
                      <a:pt x="544" y="1088"/>
                      <a:pt x="539" y="1082"/>
                    </a:cubicBezTo>
                    <a:cubicBezTo>
                      <a:pt x="533" y="1074"/>
                      <a:pt x="527" y="1066"/>
                      <a:pt x="521" y="1058"/>
                    </a:cubicBezTo>
                    <a:cubicBezTo>
                      <a:pt x="511" y="1047"/>
                      <a:pt x="505" y="1034"/>
                      <a:pt x="498" y="1020"/>
                    </a:cubicBezTo>
                    <a:cubicBezTo>
                      <a:pt x="496" y="1018"/>
                      <a:pt x="495" y="1014"/>
                      <a:pt x="494" y="1012"/>
                    </a:cubicBezTo>
                    <a:cubicBezTo>
                      <a:pt x="494" y="1011"/>
                      <a:pt x="494" y="1011"/>
                      <a:pt x="494" y="1011"/>
                    </a:cubicBezTo>
                    <a:cubicBezTo>
                      <a:pt x="494" y="1011"/>
                      <a:pt x="494" y="1011"/>
                      <a:pt x="494" y="1010"/>
                    </a:cubicBezTo>
                    <a:cubicBezTo>
                      <a:pt x="493" y="1010"/>
                      <a:pt x="493" y="1010"/>
                      <a:pt x="493" y="1009"/>
                    </a:cubicBezTo>
                    <a:cubicBezTo>
                      <a:pt x="492" y="1009"/>
                      <a:pt x="492" y="1008"/>
                      <a:pt x="492" y="1008"/>
                    </a:cubicBezTo>
                    <a:cubicBezTo>
                      <a:pt x="492" y="1007"/>
                      <a:pt x="492" y="1007"/>
                      <a:pt x="491" y="1006"/>
                    </a:cubicBezTo>
                    <a:cubicBezTo>
                      <a:pt x="491" y="1006"/>
                      <a:pt x="491" y="1005"/>
                      <a:pt x="491" y="1005"/>
                    </a:cubicBezTo>
                    <a:cubicBezTo>
                      <a:pt x="491" y="1005"/>
                      <a:pt x="491" y="1005"/>
                      <a:pt x="491" y="1004"/>
                    </a:cubicBezTo>
                    <a:cubicBezTo>
                      <a:pt x="491" y="1004"/>
                      <a:pt x="491" y="1004"/>
                      <a:pt x="490" y="1004"/>
                    </a:cubicBezTo>
                    <a:cubicBezTo>
                      <a:pt x="490" y="1004"/>
                      <a:pt x="490" y="1004"/>
                      <a:pt x="490" y="1004"/>
                    </a:cubicBezTo>
                    <a:cubicBezTo>
                      <a:pt x="490" y="1003"/>
                      <a:pt x="490" y="1003"/>
                      <a:pt x="490" y="1003"/>
                    </a:cubicBezTo>
                    <a:cubicBezTo>
                      <a:pt x="490" y="1003"/>
                      <a:pt x="490" y="1002"/>
                      <a:pt x="490" y="1002"/>
                    </a:cubicBezTo>
                    <a:cubicBezTo>
                      <a:pt x="489" y="1002"/>
                      <a:pt x="489" y="1001"/>
                      <a:pt x="489" y="1001"/>
                    </a:cubicBezTo>
                    <a:cubicBezTo>
                      <a:pt x="488" y="999"/>
                      <a:pt x="487" y="998"/>
                      <a:pt x="486" y="996"/>
                    </a:cubicBezTo>
                    <a:cubicBezTo>
                      <a:pt x="486" y="996"/>
                      <a:pt x="486" y="996"/>
                      <a:pt x="487" y="996"/>
                    </a:cubicBezTo>
                    <a:close/>
                    <a:moveTo>
                      <a:pt x="483" y="988"/>
                    </a:moveTo>
                    <a:cubicBezTo>
                      <a:pt x="483" y="988"/>
                      <a:pt x="484" y="989"/>
                      <a:pt x="484" y="989"/>
                    </a:cubicBezTo>
                    <a:cubicBezTo>
                      <a:pt x="484" y="989"/>
                      <a:pt x="484" y="990"/>
                      <a:pt x="484" y="990"/>
                    </a:cubicBezTo>
                    <a:cubicBezTo>
                      <a:pt x="484" y="990"/>
                      <a:pt x="484" y="991"/>
                      <a:pt x="485" y="991"/>
                    </a:cubicBezTo>
                    <a:cubicBezTo>
                      <a:pt x="485" y="992"/>
                      <a:pt x="485" y="992"/>
                      <a:pt x="485" y="992"/>
                    </a:cubicBezTo>
                    <a:cubicBezTo>
                      <a:pt x="485" y="992"/>
                      <a:pt x="485" y="992"/>
                      <a:pt x="485" y="991"/>
                    </a:cubicBezTo>
                    <a:cubicBezTo>
                      <a:pt x="484" y="991"/>
                      <a:pt x="484" y="991"/>
                      <a:pt x="484" y="990"/>
                    </a:cubicBezTo>
                    <a:cubicBezTo>
                      <a:pt x="484" y="990"/>
                      <a:pt x="484" y="989"/>
                      <a:pt x="484" y="989"/>
                    </a:cubicBezTo>
                    <a:cubicBezTo>
                      <a:pt x="484" y="989"/>
                      <a:pt x="483" y="988"/>
                      <a:pt x="483" y="988"/>
                    </a:cubicBezTo>
                    <a:cubicBezTo>
                      <a:pt x="483" y="988"/>
                      <a:pt x="483" y="988"/>
                      <a:pt x="483" y="988"/>
                    </a:cubicBezTo>
                    <a:close/>
                    <a:moveTo>
                      <a:pt x="482" y="994"/>
                    </a:moveTo>
                    <a:cubicBezTo>
                      <a:pt x="483" y="994"/>
                      <a:pt x="483" y="995"/>
                      <a:pt x="483" y="995"/>
                    </a:cubicBezTo>
                    <a:cubicBezTo>
                      <a:pt x="483" y="995"/>
                      <a:pt x="483" y="996"/>
                      <a:pt x="483" y="996"/>
                    </a:cubicBezTo>
                    <a:cubicBezTo>
                      <a:pt x="483" y="996"/>
                      <a:pt x="484" y="997"/>
                      <a:pt x="484" y="997"/>
                    </a:cubicBezTo>
                    <a:cubicBezTo>
                      <a:pt x="484" y="997"/>
                      <a:pt x="484" y="998"/>
                      <a:pt x="484" y="998"/>
                    </a:cubicBezTo>
                    <a:cubicBezTo>
                      <a:pt x="484" y="999"/>
                      <a:pt x="485" y="1000"/>
                      <a:pt x="485" y="1001"/>
                    </a:cubicBezTo>
                    <a:cubicBezTo>
                      <a:pt x="485" y="1001"/>
                      <a:pt x="485" y="1001"/>
                      <a:pt x="485" y="1001"/>
                    </a:cubicBezTo>
                    <a:cubicBezTo>
                      <a:pt x="487" y="1004"/>
                      <a:pt x="488" y="1007"/>
                      <a:pt x="490" y="1010"/>
                    </a:cubicBezTo>
                    <a:cubicBezTo>
                      <a:pt x="494" y="1019"/>
                      <a:pt x="498" y="1028"/>
                      <a:pt x="503" y="1037"/>
                    </a:cubicBezTo>
                    <a:cubicBezTo>
                      <a:pt x="505" y="1042"/>
                      <a:pt x="508" y="1047"/>
                      <a:pt x="512" y="1052"/>
                    </a:cubicBezTo>
                    <a:cubicBezTo>
                      <a:pt x="517" y="1061"/>
                      <a:pt x="524" y="1069"/>
                      <a:pt x="530" y="1077"/>
                    </a:cubicBezTo>
                    <a:cubicBezTo>
                      <a:pt x="536" y="1085"/>
                      <a:pt x="543" y="1094"/>
                      <a:pt x="550" y="1101"/>
                    </a:cubicBezTo>
                    <a:cubicBezTo>
                      <a:pt x="556" y="1105"/>
                      <a:pt x="560" y="1111"/>
                      <a:pt x="566" y="1116"/>
                    </a:cubicBezTo>
                    <a:cubicBezTo>
                      <a:pt x="573" y="1122"/>
                      <a:pt x="580" y="1128"/>
                      <a:pt x="587" y="1134"/>
                    </a:cubicBezTo>
                    <a:cubicBezTo>
                      <a:pt x="591" y="1138"/>
                      <a:pt x="595" y="1141"/>
                      <a:pt x="600" y="1145"/>
                    </a:cubicBezTo>
                    <a:cubicBezTo>
                      <a:pt x="600" y="1146"/>
                      <a:pt x="601" y="1147"/>
                      <a:pt x="602" y="1148"/>
                    </a:cubicBezTo>
                    <a:cubicBezTo>
                      <a:pt x="602" y="1148"/>
                      <a:pt x="602" y="1148"/>
                      <a:pt x="601" y="1149"/>
                    </a:cubicBezTo>
                    <a:cubicBezTo>
                      <a:pt x="596" y="1146"/>
                      <a:pt x="591" y="1143"/>
                      <a:pt x="586" y="1140"/>
                    </a:cubicBezTo>
                    <a:cubicBezTo>
                      <a:pt x="579" y="1135"/>
                      <a:pt x="572" y="1131"/>
                      <a:pt x="566" y="1126"/>
                    </a:cubicBezTo>
                    <a:cubicBezTo>
                      <a:pt x="562" y="1123"/>
                      <a:pt x="557" y="1119"/>
                      <a:pt x="553" y="1116"/>
                    </a:cubicBezTo>
                    <a:cubicBezTo>
                      <a:pt x="550" y="1112"/>
                      <a:pt x="547" y="1109"/>
                      <a:pt x="543" y="1105"/>
                    </a:cubicBezTo>
                    <a:cubicBezTo>
                      <a:pt x="540" y="1102"/>
                      <a:pt x="537" y="1098"/>
                      <a:pt x="534" y="1095"/>
                    </a:cubicBezTo>
                    <a:cubicBezTo>
                      <a:pt x="529" y="1089"/>
                      <a:pt x="525" y="1083"/>
                      <a:pt x="521" y="1077"/>
                    </a:cubicBezTo>
                    <a:cubicBezTo>
                      <a:pt x="513" y="1064"/>
                      <a:pt x="507" y="1051"/>
                      <a:pt x="500" y="1038"/>
                    </a:cubicBezTo>
                    <a:cubicBezTo>
                      <a:pt x="498" y="1035"/>
                      <a:pt x="497" y="1031"/>
                      <a:pt x="495" y="1027"/>
                    </a:cubicBezTo>
                    <a:cubicBezTo>
                      <a:pt x="492" y="1019"/>
                      <a:pt x="488" y="1010"/>
                      <a:pt x="485" y="1001"/>
                    </a:cubicBezTo>
                    <a:cubicBezTo>
                      <a:pt x="485" y="1001"/>
                      <a:pt x="485" y="1001"/>
                      <a:pt x="485" y="1001"/>
                    </a:cubicBezTo>
                    <a:cubicBezTo>
                      <a:pt x="485" y="1000"/>
                      <a:pt x="484" y="999"/>
                      <a:pt x="484" y="998"/>
                    </a:cubicBezTo>
                    <a:cubicBezTo>
                      <a:pt x="484" y="998"/>
                      <a:pt x="484" y="997"/>
                      <a:pt x="484" y="997"/>
                    </a:cubicBezTo>
                    <a:cubicBezTo>
                      <a:pt x="484" y="997"/>
                      <a:pt x="483" y="996"/>
                      <a:pt x="483" y="996"/>
                    </a:cubicBezTo>
                    <a:cubicBezTo>
                      <a:pt x="483" y="996"/>
                      <a:pt x="483" y="995"/>
                      <a:pt x="483" y="995"/>
                    </a:cubicBezTo>
                    <a:cubicBezTo>
                      <a:pt x="483" y="995"/>
                      <a:pt x="483" y="994"/>
                      <a:pt x="482" y="994"/>
                    </a:cubicBezTo>
                    <a:cubicBezTo>
                      <a:pt x="482" y="994"/>
                      <a:pt x="482" y="994"/>
                      <a:pt x="482" y="994"/>
                    </a:cubicBezTo>
                    <a:close/>
                    <a:moveTo>
                      <a:pt x="480" y="989"/>
                    </a:moveTo>
                    <a:cubicBezTo>
                      <a:pt x="480" y="988"/>
                      <a:pt x="480" y="988"/>
                      <a:pt x="480" y="988"/>
                    </a:cubicBezTo>
                    <a:cubicBezTo>
                      <a:pt x="480" y="987"/>
                      <a:pt x="479" y="987"/>
                      <a:pt x="479" y="987"/>
                    </a:cubicBezTo>
                    <a:cubicBezTo>
                      <a:pt x="479" y="986"/>
                      <a:pt x="479" y="986"/>
                      <a:pt x="479" y="986"/>
                    </a:cubicBezTo>
                    <a:cubicBezTo>
                      <a:pt x="479" y="985"/>
                      <a:pt x="479" y="985"/>
                      <a:pt x="478" y="985"/>
                    </a:cubicBezTo>
                    <a:cubicBezTo>
                      <a:pt x="478" y="985"/>
                      <a:pt x="478" y="985"/>
                      <a:pt x="478" y="985"/>
                    </a:cubicBezTo>
                    <a:cubicBezTo>
                      <a:pt x="479" y="985"/>
                      <a:pt x="479" y="985"/>
                      <a:pt x="479" y="986"/>
                    </a:cubicBezTo>
                    <a:cubicBezTo>
                      <a:pt x="479" y="986"/>
                      <a:pt x="479" y="986"/>
                      <a:pt x="479" y="987"/>
                    </a:cubicBezTo>
                    <a:cubicBezTo>
                      <a:pt x="480" y="987"/>
                      <a:pt x="480" y="987"/>
                      <a:pt x="480" y="988"/>
                    </a:cubicBezTo>
                    <a:cubicBezTo>
                      <a:pt x="480" y="988"/>
                      <a:pt x="480" y="988"/>
                      <a:pt x="480" y="989"/>
                    </a:cubicBezTo>
                    <a:cubicBezTo>
                      <a:pt x="480" y="989"/>
                      <a:pt x="480" y="989"/>
                      <a:pt x="480" y="989"/>
                    </a:cubicBezTo>
                    <a:close/>
                    <a:moveTo>
                      <a:pt x="517" y="981"/>
                    </a:moveTo>
                    <a:cubicBezTo>
                      <a:pt x="519" y="982"/>
                      <a:pt x="520" y="983"/>
                      <a:pt x="521" y="984"/>
                    </a:cubicBezTo>
                    <a:cubicBezTo>
                      <a:pt x="521" y="984"/>
                      <a:pt x="521" y="984"/>
                      <a:pt x="521" y="985"/>
                    </a:cubicBezTo>
                    <a:cubicBezTo>
                      <a:pt x="522" y="985"/>
                      <a:pt x="523" y="986"/>
                      <a:pt x="524" y="987"/>
                    </a:cubicBezTo>
                    <a:cubicBezTo>
                      <a:pt x="524" y="987"/>
                      <a:pt x="524" y="987"/>
                      <a:pt x="524" y="987"/>
                    </a:cubicBezTo>
                    <a:cubicBezTo>
                      <a:pt x="525" y="987"/>
                      <a:pt x="525" y="987"/>
                      <a:pt x="526" y="987"/>
                    </a:cubicBezTo>
                    <a:cubicBezTo>
                      <a:pt x="525" y="987"/>
                      <a:pt x="525" y="987"/>
                      <a:pt x="525" y="988"/>
                    </a:cubicBezTo>
                    <a:cubicBezTo>
                      <a:pt x="525" y="987"/>
                      <a:pt x="525" y="987"/>
                      <a:pt x="524" y="987"/>
                    </a:cubicBezTo>
                    <a:cubicBezTo>
                      <a:pt x="524" y="987"/>
                      <a:pt x="524" y="987"/>
                      <a:pt x="524" y="987"/>
                    </a:cubicBezTo>
                    <a:cubicBezTo>
                      <a:pt x="523" y="986"/>
                      <a:pt x="522" y="985"/>
                      <a:pt x="521" y="985"/>
                    </a:cubicBezTo>
                    <a:cubicBezTo>
                      <a:pt x="521" y="985"/>
                      <a:pt x="521" y="984"/>
                      <a:pt x="521" y="984"/>
                    </a:cubicBezTo>
                    <a:cubicBezTo>
                      <a:pt x="520" y="984"/>
                      <a:pt x="518" y="983"/>
                      <a:pt x="517" y="982"/>
                    </a:cubicBezTo>
                    <a:cubicBezTo>
                      <a:pt x="517" y="982"/>
                      <a:pt x="517" y="981"/>
                      <a:pt x="517" y="981"/>
                    </a:cubicBezTo>
                    <a:close/>
                    <a:moveTo>
                      <a:pt x="506" y="979"/>
                    </a:moveTo>
                    <a:cubicBezTo>
                      <a:pt x="507" y="980"/>
                      <a:pt x="507" y="980"/>
                      <a:pt x="508" y="981"/>
                    </a:cubicBezTo>
                    <a:cubicBezTo>
                      <a:pt x="508" y="981"/>
                      <a:pt x="508" y="981"/>
                      <a:pt x="508" y="981"/>
                    </a:cubicBezTo>
                    <a:cubicBezTo>
                      <a:pt x="508" y="981"/>
                      <a:pt x="508" y="981"/>
                      <a:pt x="508" y="981"/>
                    </a:cubicBezTo>
                    <a:cubicBezTo>
                      <a:pt x="507" y="980"/>
                      <a:pt x="507" y="980"/>
                      <a:pt x="506" y="979"/>
                    </a:cubicBezTo>
                    <a:cubicBezTo>
                      <a:pt x="506" y="979"/>
                      <a:pt x="506" y="979"/>
                      <a:pt x="506" y="979"/>
                    </a:cubicBezTo>
                    <a:cubicBezTo>
                      <a:pt x="506" y="979"/>
                      <a:pt x="506" y="979"/>
                      <a:pt x="506" y="979"/>
                    </a:cubicBezTo>
                    <a:close/>
                    <a:moveTo>
                      <a:pt x="490" y="952"/>
                    </a:moveTo>
                    <a:cubicBezTo>
                      <a:pt x="490" y="952"/>
                      <a:pt x="490" y="952"/>
                      <a:pt x="490" y="952"/>
                    </a:cubicBezTo>
                    <a:cubicBezTo>
                      <a:pt x="491" y="952"/>
                      <a:pt x="491" y="952"/>
                      <a:pt x="491" y="952"/>
                    </a:cubicBezTo>
                    <a:lnTo>
                      <a:pt x="490" y="952"/>
                    </a:lnTo>
                    <a:close/>
                    <a:moveTo>
                      <a:pt x="672" y="992"/>
                    </a:moveTo>
                    <a:cubicBezTo>
                      <a:pt x="663" y="993"/>
                      <a:pt x="654" y="993"/>
                      <a:pt x="646" y="993"/>
                    </a:cubicBezTo>
                    <a:cubicBezTo>
                      <a:pt x="641" y="992"/>
                      <a:pt x="637" y="992"/>
                      <a:pt x="632" y="992"/>
                    </a:cubicBezTo>
                    <a:cubicBezTo>
                      <a:pt x="627" y="992"/>
                      <a:pt x="621" y="992"/>
                      <a:pt x="615" y="992"/>
                    </a:cubicBezTo>
                    <a:cubicBezTo>
                      <a:pt x="615" y="992"/>
                      <a:pt x="614" y="992"/>
                      <a:pt x="614" y="992"/>
                    </a:cubicBezTo>
                    <a:cubicBezTo>
                      <a:pt x="607" y="990"/>
                      <a:pt x="599" y="989"/>
                      <a:pt x="592" y="987"/>
                    </a:cubicBezTo>
                    <a:cubicBezTo>
                      <a:pt x="581" y="985"/>
                      <a:pt x="570" y="983"/>
                      <a:pt x="559" y="980"/>
                    </a:cubicBezTo>
                    <a:cubicBezTo>
                      <a:pt x="553" y="979"/>
                      <a:pt x="547" y="977"/>
                      <a:pt x="541" y="975"/>
                    </a:cubicBezTo>
                    <a:cubicBezTo>
                      <a:pt x="530" y="971"/>
                      <a:pt x="519" y="966"/>
                      <a:pt x="508" y="961"/>
                    </a:cubicBezTo>
                    <a:cubicBezTo>
                      <a:pt x="503" y="959"/>
                      <a:pt x="499" y="957"/>
                      <a:pt x="494" y="954"/>
                    </a:cubicBezTo>
                    <a:cubicBezTo>
                      <a:pt x="494" y="954"/>
                      <a:pt x="494" y="953"/>
                      <a:pt x="495" y="953"/>
                    </a:cubicBezTo>
                    <a:cubicBezTo>
                      <a:pt x="500" y="955"/>
                      <a:pt x="506" y="957"/>
                      <a:pt x="512" y="959"/>
                    </a:cubicBezTo>
                    <a:cubicBezTo>
                      <a:pt x="519" y="961"/>
                      <a:pt x="526" y="963"/>
                      <a:pt x="533" y="965"/>
                    </a:cubicBezTo>
                    <a:cubicBezTo>
                      <a:pt x="540" y="967"/>
                      <a:pt x="547" y="970"/>
                      <a:pt x="553" y="973"/>
                    </a:cubicBezTo>
                    <a:cubicBezTo>
                      <a:pt x="570" y="979"/>
                      <a:pt x="587" y="982"/>
                      <a:pt x="604" y="985"/>
                    </a:cubicBezTo>
                    <a:cubicBezTo>
                      <a:pt x="615" y="986"/>
                      <a:pt x="627" y="987"/>
                      <a:pt x="639" y="987"/>
                    </a:cubicBezTo>
                    <a:cubicBezTo>
                      <a:pt x="653" y="987"/>
                      <a:pt x="667" y="988"/>
                      <a:pt x="681" y="988"/>
                    </a:cubicBezTo>
                    <a:cubicBezTo>
                      <a:pt x="684" y="988"/>
                      <a:pt x="688" y="988"/>
                      <a:pt x="692" y="988"/>
                    </a:cubicBezTo>
                    <a:cubicBezTo>
                      <a:pt x="692" y="988"/>
                      <a:pt x="692" y="988"/>
                      <a:pt x="692" y="989"/>
                    </a:cubicBezTo>
                    <a:cubicBezTo>
                      <a:pt x="685" y="990"/>
                      <a:pt x="678" y="991"/>
                      <a:pt x="672" y="992"/>
                    </a:cubicBezTo>
                    <a:close/>
                    <a:moveTo>
                      <a:pt x="699" y="978"/>
                    </a:moveTo>
                    <a:cubicBezTo>
                      <a:pt x="700" y="978"/>
                      <a:pt x="701" y="978"/>
                      <a:pt x="703" y="979"/>
                    </a:cubicBezTo>
                    <a:cubicBezTo>
                      <a:pt x="703" y="979"/>
                      <a:pt x="702" y="979"/>
                      <a:pt x="702" y="979"/>
                    </a:cubicBezTo>
                    <a:cubicBezTo>
                      <a:pt x="701" y="979"/>
                      <a:pt x="700" y="978"/>
                      <a:pt x="699" y="978"/>
                    </a:cubicBezTo>
                    <a:cubicBezTo>
                      <a:pt x="699" y="978"/>
                      <a:pt x="699" y="978"/>
                      <a:pt x="699" y="978"/>
                    </a:cubicBezTo>
                    <a:close/>
                    <a:moveTo>
                      <a:pt x="683" y="974"/>
                    </a:moveTo>
                    <a:cubicBezTo>
                      <a:pt x="687" y="975"/>
                      <a:pt x="691" y="976"/>
                      <a:pt x="695" y="976"/>
                    </a:cubicBezTo>
                    <a:cubicBezTo>
                      <a:pt x="695" y="977"/>
                      <a:pt x="695" y="977"/>
                      <a:pt x="695" y="977"/>
                    </a:cubicBezTo>
                    <a:cubicBezTo>
                      <a:pt x="695" y="977"/>
                      <a:pt x="694" y="978"/>
                      <a:pt x="694" y="978"/>
                    </a:cubicBezTo>
                    <a:cubicBezTo>
                      <a:pt x="690" y="977"/>
                      <a:pt x="686" y="977"/>
                      <a:pt x="682" y="976"/>
                    </a:cubicBezTo>
                    <a:cubicBezTo>
                      <a:pt x="676" y="976"/>
                      <a:pt x="671" y="976"/>
                      <a:pt x="665" y="975"/>
                    </a:cubicBezTo>
                    <a:cubicBezTo>
                      <a:pt x="659" y="975"/>
                      <a:pt x="653" y="974"/>
                      <a:pt x="647" y="973"/>
                    </a:cubicBezTo>
                    <a:cubicBezTo>
                      <a:pt x="640" y="972"/>
                      <a:pt x="634" y="971"/>
                      <a:pt x="628" y="970"/>
                    </a:cubicBezTo>
                    <a:cubicBezTo>
                      <a:pt x="620" y="969"/>
                      <a:pt x="613" y="968"/>
                      <a:pt x="606" y="967"/>
                    </a:cubicBezTo>
                    <a:cubicBezTo>
                      <a:pt x="598" y="966"/>
                      <a:pt x="590" y="964"/>
                      <a:pt x="583" y="963"/>
                    </a:cubicBezTo>
                    <a:cubicBezTo>
                      <a:pt x="579" y="962"/>
                      <a:pt x="576" y="961"/>
                      <a:pt x="572" y="960"/>
                    </a:cubicBezTo>
                    <a:cubicBezTo>
                      <a:pt x="564" y="958"/>
                      <a:pt x="556" y="957"/>
                      <a:pt x="549" y="955"/>
                    </a:cubicBezTo>
                    <a:cubicBezTo>
                      <a:pt x="537" y="952"/>
                      <a:pt x="525" y="950"/>
                      <a:pt x="513" y="948"/>
                    </a:cubicBezTo>
                    <a:cubicBezTo>
                      <a:pt x="510" y="948"/>
                      <a:pt x="507" y="947"/>
                      <a:pt x="504" y="947"/>
                    </a:cubicBezTo>
                    <a:cubicBezTo>
                      <a:pt x="504" y="946"/>
                      <a:pt x="504" y="946"/>
                      <a:pt x="504" y="946"/>
                    </a:cubicBezTo>
                    <a:cubicBezTo>
                      <a:pt x="510" y="946"/>
                      <a:pt x="516" y="946"/>
                      <a:pt x="522" y="947"/>
                    </a:cubicBezTo>
                    <a:cubicBezTo>
                      <a:pt x="531" y="948"/>
                      <a:pt x="541" y="950"/>
                      <a:pt x="551" y="951"/>
                    </a:cubicBezTo>
                    <a:cubicBezTo>
                      <a:pt x="557" y="952"/>
                      <a:pt x="564" y="953"/>
                      <a:pt x="570" y="953"/>
                    </a:cubicBezTo>
                    <a:cubicBezTo>
                      <a:pt x="575" y="954"/>
                      <a:pt x="579" y="954"/>
                      <a:pt x="583" y="955"/>
                    </a:cubicBezTo>
                    <a:cubicBezTo>
                      <a:pt x="592" y="957"/>
                      <a:pt x="600" y="959"/>
                      <a:pt x="608" y="959"/>
                    </a:cubicBezTo>
                    <a:cubicBezTo>
                      <a:pt x="616" y="960"/>
                      <a:pt x="624" y="961"/>
                      <a:pt x="632" y="963"/>
                    </a:cubicBezTo>
                    <a:cubicBezTo>
                      <a:pt x="649" y="966"/>
                      <a:pt x="666" y="970"/>
                      <a:pt x="683" y="974"/>
                    </a:cubicBezTo>
                    <a:close/>
                    <a:moveTo>
                      <a:pt x="486" y="941"/>
                    </a:moveTo>
                    <a:cubicBezTo>
                      <a:pt x="486" y="941"/>
                      <a:pt x="486" y="941"/>
                      <a:pt x="486" y="941"/>
                    </a:cubicBezTo>
                    <a:cubicBezTo>
                      <a:pt x="490" y="941"/>
                      <a:pt x="494" y="940"/>
                      <a:pt x="498" y="940"/>
                    </a:cubicBezTo>
                    <a:cubicBezTo>
                      <a:pt x="507" y="940"/>
                      <a:pt x="516" y="942"/>
                      <a:pt x="525" y="942"/>
                    </a:cubicBezTo>
                    <a:cubicBezTo>
                      <a:pt x="534" y="941"/>
                      <a:pt x="543" y="942"/>
                      <a:pt x="552" y="943"/>
                    </a:cubicBezTo>
                    <a:cubicBezTo>
                      <a:pt x="560" y="944"/>
                      <a:pt x="567" y="944"/>
                      <a:pt x="574" y="944"/>
                    </a:cubicBezTo>
                    <a:cubicBezTo>
                      <a:pt x="580" y="945"/>
                      <a:pt x="586" y="945"/>
                      <a:pt x="592" y="946"/>
                    </a:cubicBezTo>
                    <a:cubicBezTo>
                      <a:pt x="596" y="947"/>
                      <a:pt x="600" y="948"/>
                      <a:pt x="604" y="949"/>
                    </a:cubicBezTo>
                    <a:cubicBezTo>
                      <a:pt x="614" y="950"/>
                      <a:pt x="624" y="952"/>
                      <a:pt x="634" y="955"/>
                    </a:cubicBezTo>
                    <a:cubicBezTo>
                      <a:pt x="639" y="957"/>
                      <a:pt x="644" y="958"/>
                      <a:pt x="648" y="960"/>
                    </a:cubicBezTo>
                    <a:cubicBezTo>
                      <a:pt x="652" y="961"/>
                      <a:pt x="655" y="962"/>
                      <a:pt x="658" y="963"/>
                    </a:cubicBezTo>
                    <a:cubicBezTo>
                      <a:pt x="658" y="963"/>
                      <a:pt x="658" y="964"/>
                      <a:pt x="658" y="964"/>
                    </a:cubicBezTo>
                    <a:cubicBezTo>
                      <a:pt x="657" y="964"/>
                      <a:pt x="656" y="964"/>
                      <a:pt x="656" y="964"/>
                    </a:cubicBezTo>
                    <a:cubicBezTo>
                      <a:pt x="649" y="962"/>
                      <a:pt x="643" y="961"/>
                      <a:pt x="636" y="959"/>
                    </a:cubicBezTo>
                    <a:cubicBezTo>
                      <a:pt x="629" y="958"/>
                      <a:pt x="621" y="957"/>
                      <a:pt x="614" y="956"/>
                    </a:cubicBezTo>
                    <a:cubicBezTo>
                      <a:pt x="606" y="955"/>
                      <a:pt x="597" y="955"/>
                      <a:pt x="589" y="952"/>
                    </a:cubicBezTo>
                    <a:cubicBezTo>
                      <a:pt x="585" y="951"/>
                      <a:pt x="580" y="950"/>
                      <a:pt x="575" y="950"/>
                    </a:cubicBezTo>
                    <a:cubicBezTo>
                      <a:pt x="565" y="948"/>
                      <a:pt x="555" y="947"/>
                      <a:pt x="545" y="946"/>
                    </a:cubicBezTo>
                    <a:cubicBezTo>
                      <a:pt x="535" y="945"/>
                      <a:pt x="526" y="944"/>
                      <a:pt x="516" y="943"/>
                    </a:cubicBezTo>
                    <a:cubicBezTo>
                      <a:pt x="510" y="942"/>
                      <a:pt x="503" y="942"/>
                      <a:pt x="496" y="942"/>
                    </a:cubicBezTo>
                    <a:cubicBezTo>
                      <a:pt x="493" y="942"/>
                      <a:pt x="489" y="941"/>
                      <a:pt x="486" y="941"/>
                    </a:cubicBezTo>
                    <a:cubicBezTo>
                      <a:pt x="486" y="941"/>
                      <a:pt x="486" y="941"/>
                      <a:pt x="486" y="941"/>
                    </a:cubicBezTo>
                    <a:cubicBezTo>
                      <a:pt x="486" y="941"/>
                      <a:pt x="486" y="941"/>
                      <a:pt x="486" y="941"/>
                    </a:cubicBezTo>
                    <a:cubicBezTo>
                      <a:pt x="486" y="941"/>
                      <a:pt x="486" y="941"/>
                      <a:pt x="486" y="941"/>
                    </a:cubicBezTo>
                    <a:close/>
                    <a:moveTo>
                      <a:pt x="483" y="946"/>
                    </a:moveTo>
                    <a:cubicBezTo>
                      <a:pt x="483" y="946"/>
                      <a:pt x="483" y="946"/>
                      <a:pt x="483" y="946"/>
                    </a:cubicBezTo>
                    <a:cubicBezTo>
                      <a:pt x="482" y="946"/>
                      <a:pt x="482" y="946"/>
                      <a:pt x="481" y="946"/>
                    </a:cubicBezTo>
                    <a:cubicBezTo>
                      <a:pt x="481" y="946"/>
                      <a:pt x="481" y="946"/>
                      <a:pt x="481" y="946"/>
                    </a:cubicBezTo>
                    <a:cubicBezTo>
                      <a:pt x="482" y="946"/>
                      <a:pt x="482" y="946"/>
                      <a:pt x="483" y="946"/>
                    </a:cubicBezTo>
                    <a:cubicBezTo>
                      <a:pt x="483" y="946"/>
                      <a:pt x="483" y="946"/>
                      <a:pt x="483" y="946"/>
                    </a:cubicBezTo>
                    <a:cubicBezTo>
                      <a:pt x="483" y="946"/>
                      <a:pt x="483" y="946"/>
                      <a:pt x="483" y="946"/>
                    </a:cubicBezTo>
                    <a:cubicBezTo>
                      <a:pt x="487" y="947"/>
                      <a:pt x="491" y="948"/>
                      <a:pt x="495" y="949"/>
                    </a:cubicBezTo>
                    <a:cubicBezTo>
                      <a:pt x="499" y="950"/>
                      <a:pt x="503" y="951"/>
                      <a:pt x="507" y="952"/>
                    </a:cubicBezTo>
                    <a:cubicBezTo>
                      <a:pt x="517" y="953"/>
                      <a:pt x="528" y="955"/>
                      <a:pt x="538" y="957"/>
                    </a:cubicBezTo>
                    <a:cubicBezTo>
                      <a:pt x="544" y="958"/>
                      <a:pt x="551" y="960"/>
                      <a:pt x="558" y="962"/>
                    </a:cubicBezTo>
                    <a:cubicBezTo>
                      <a:pt x="564" y="963"/>
                      <a:pt x="570" y="964"/>
                      <a:pt x="576" y="966"/>
                    </a:cubicBezTo>
                    <a:cubicBezTo>
                      <a:pt x="579" y="966"/>
                      <a:pt x="582" y="968"/>
                      <a:pt x="586" y="968"/>
                    </a:cubicBezTo>
                    <a:cubicBezTo>
                      <a:pt x="590" y="969"/>
                      <a:pt x="594" y="970"/>
                      <a:pt x="598" y="970"/>
                    </a:cubicBezTo>
                    <a:cubicBezTo>
                      <a:pt x="604" y="971"/>
                      <a:pt x="610" y="972"/>
                      <a:pt x="617" y="973"/>
                    </a:cubicBezTo>
                    <a:cubicBezTo>
                      <a:pt x="623" y="974"/>
                      <a:pt x="629" y="975"/>
                      <a:pt x="635" y="976"/>
                    </a:cubicBezTo>
                    <a:cubicBezTo>
                      <a:pt x="646" y="977"/>
                      <a:pt x="656" y="979"/>
                      <a:pt x="667" y="980"/>
                    </a:cubicBezTo>
                    <a:cubicBezTo>
                      <a:pt x="674" y="981"/>
                      <a:pt x="682" y="981"/>
                      <a:pt x="690" y="981"/>
                    </a:cubicBezTo>
                    <a:cubicBezTo>
                      <a:pt x="694" y="982"/>
                      <a:pt x="699" y="982"/>
                      <a:pt x="703" y="984"/>
                    </a:cubicBezTo>
                    <a:cubicBezTo>
                      <a:pt x="703" y="985"/>
                      <a:pt x="702" y="985"/>
                      <a:pt x="702" y="985"/>
                    </a:cubicBezTo>
                    <a:cubicBezTo>
                      <a:pt x="695" y="985"/>
                      <a:pt x="688" y="984"/>
                      <a:pt x="681" y="984"/>
                    </a:cubicBezTo>
                    <a:cubicBezTo>
                      <a:pt x="678" y="984"/>
                      <a:pt x="674" y="985"/>
                      <a:pt x="671" y="985"/>
                    </a:cubicBezTo>
                    <a:cubicBezTo>
                      <a:pt x="665" y="985"/>
                      <a:pt x="660" y="984"/>
                      <a:pt x="654" y="984"/>
                    </a:cubicBezTo>
                    <a:cubicBezTo>
                      <a:pt x="645" y="983"/>
                      <a:pt x="636" y="984"/>
                      <a:pt x="626" y="983"/>
                    </a:cubicBezTo>
                    <a:cubicBezTo>
                      <a:pt x="613" y="982"/>
                      <a:pt x="600" y="980"/>
                      <a:pt x="587" y="978"/>
                    </a:cubicBezTo>
                    <a:cubicBezTo>
                      <a:pt x="575" y="976"/>
                      <a:pt x="563" y="972"/>
                      <a:pt x="551" y="968"/>
                    </a:cubicBezTo>
                    <a:cubicBezTo>
                      <a:pt x="541" y="965"/>
                      <a:pt x="531" y="961"/>
                      <a:pt x="521" y="958"/>
                    </a:cubicBezTo>
                    <a:cubicBezTo>
                      <a:pt x="518" y="957"/>
                      <a:pt x="515" y="956"/>
                      <a:pt x="512" y="955"/>
                    </a:cubicBezTo>
                    <a:cubicBezTo>
                      <a:pt x="503" y="952"/>
                      <a:pt x="493" y="949"/>
                      <a:pt x="483" y="946"/>
                    </a:cubicBezTo>
                    <a:cubicBezTo>
                      <a:pt x="483" y="946"/>
                      <a:pt x="483" y="946"/>
                      <a:pt x="483" y="946"/>
                    </a:cubicBezTo>
                    <a:close/>
                    <a:moveTo>
                      <a:pt x="612" y="1100"/>
                    </a:moveTo>
                    <a:cubicBezTo>
                      <a:pt x="612" y="1100"/>
                      <a:pt x="612" y="1100"/>
                      <a:pt x="612" y="1100"/>
                    </a:cubicBezTo>
                    <a:cubicBezTo>
                      <a:pt x="612" y="1100"/>
                      <a:pt x="611" y="1100"/>
                      <a:pt x="611" y="1100"/>
                    </a:cubicBezTo>
                    <a:cubicBezTo>
                      <a:pt x="600" y="1094"/>
                      <a:pt x="589" y="1087"/>
                      <a:pt x="579" y="1079"/>
                    </a:cubicBezTo>
                    <a:cubicBezTo>
                      <a:pt x="565" y="1070"/>
                      <a:pt x="552" y="1060"/>
                      <a:pt x="540" y="1047"/>
                    </a:cubicBezTo>
                    <a:cubicBezTo>
                      <a:pt x="523" y="1030"/>
                      <a:pt x="508" y="1009"/>
                      <a:pt x="495" y="987"/>
                    </a:cubicBezTo>
                    <a:cubicBezTo>
                      <a:pt x="493" y="984"/>
                      <a:pt x="492" y="981"/>
                      <a:pt x="490" y="978"/>
                    </a:cubicBezTo>
                    <a:cubicBezTo>
                      <a:pt x="490" y="978"/>
                      <a:pt x="490" y="978"/>
                      <a:pt x="490" y="978"/>
                    </a:cubicBezTo>
                    <a:cubicBezTo>
                      <a:pt x="490" y="977"/>
                      <a:pt x="489" y="977"/>
                      <a:pt x="489" y="976"/>
                    </a:cubicBezTo>
                    <a:cubicBezTo>
                      <a:pt x="488" y="975"/>
                      <a:pt x="488" y="975"/>
                      <a:pt x="488" y="975"/>
                    </a:cubicBezTo>
                    <a:cubicBezTo>
                      <a:pt x="488" y="974"/>
                      <a:pt x="487" y="974"/>
                      <a:pt x="487" y="974"/>
                    </a:cubicBezTo>
                    <a:cubicBezTo>
                      <a:pt x="487" y="973"/>
                      <a:pt x="487" y="973"/>
                      <a:pt x="487" y="972"/>
                    </a:cubicBezTo>
                    <a:cubicBezTo>
                      <a:pt x="487" y="972"/>
                      <a:pt x="486" y="972"/>
                      <a:pt x="486" y="971"/>
                    </a:cubicBezTo>
                    <a:cubicBezTo>
                      <a:pt x="486" y="971"/>
                      <a:pt x="486" y="971"/>
                      <a:pt x="486" y="971"/>
                    </a:cubicBezTo>
                    <a:cubicBezTo>
                      <a:pt x="486" y="971"/>
                      <a:pt x="486" y="971"/>
                      <a:pt x="486" y="971"/>
                    </a:cubicBezTo>
                    <a:cubicBezTo>
                      <a:pt x="486" y="972"/>
                      <a:pt x="487" y="972"/>
                      <a:pt x="487" y="972"/>
                    </a:cubicBezTo>
                    <a:cubicBezTo>
                      <a:pt x="487" y="973"/>
                      <a:pt x="487" y="973"/>
                      <a:pt x="487" y="973"/>
                    </a:cubicBezTo>
                    <a:cubicBezTo>
                      <a:pt x="488" y="974"/>
                      <a:pt x="488" y="974"/>
                      <a:pt x="488" y="975"/>
                    </a:cubicBezTo>
                    <a:cubicBezTo>
                      <a:pt x="488" y="975"/>
                      <a:pt x="489" y="975"/>
                      <a:pt x="489" y="976"/>
                    </a:cubicBezTo>
                    <a:cubicBezTo>
                      <a:pt x="489" y="977"/>
                      <a:pt x="490" y="977"/>
                      <a:pt x="490" y="978"/>
                    </a:cubicBezTo>
                    <a:cubicBezTo>
                      <a:pt x="490" y="978"/>
                      <a:pt x="490" y="978"/>
                      <a:pt x="490" y="978"/>
                    </a:cubicBezTo>
                    <a:cubicBezTo>
                      <a:pt x="492" y="980"/>
                      <a:pt x="493" y="981"/>
                      <a:pt x="494" y="982"/>
                    </a:cubicBezTo>
                    <a:cubicBezTo>
                      <a:pt x="501" y="992"/>
                      <a:pt x="508" y="1002"/>
                      <a:pt x="515" y="1012"/>
                    </a:cubicBezTo>
                    <a:cubicBezTo>
                      <a:pt x="517" y="1015"/>
                      <a:pt x="520" y="1018"/>
                      <a:pt x="522" y="1021"/>
                    </a:cubicBezTo>
                    <a:cubicBezTo>
                      <a:pt x="530" y="1030"/>
                      <a:pt x="538" y="1039"/>
                      <a:pt x="546" y="1048"/>
                    </a:cubicBezTo>
                    <a:cubicBezTo>
                      <a:pt x="551" y="1054"/>
                      <a:pt x="556" y="1059"/>
                      <a:pt x="562" y="1064"/>
                    </a:cubicBezTo>
                    <a:cubicBezTo>
                      <a:pt x="567" y="1067"/>
                      <a:pt x="571" y="1070"/>
                      <a:pt x="575" y="1073"/>
                    </a:cubicBezTo>
                    <a:cubicBezTo>
                      <a:pt x="583" y="1080"/>
                      <a:pt x="591" y="1086"/>
                      <a:pt x="599" y="1091"/>
                    </a:cubicBezTo>
                    <a:cubicBezTo>
                      <a:pt x="603" y="1094"/>
                      <a:pt x="607" y="1097"/>
                      <a:pt x="611" y="1100"/>
                    </a:cubicBezTo>
                    <a:cubicBezTo>
                      <a:pt x="611" y="1100"/>
                      <a:pt x="612" y="1100"/>
                      <a:pt x="612" y="1100"/>
                    </a:cubicBezTo>
                    <a:cubicBezTo>
                      <a:pt x="612" y="1100"/>
                      <a:pt x="612" y="1100"/>
                      <a:pt x="612" y="1100"/>
                    </a:cubicBezTo>
                    <a:cubicBezTo>
                      <a:pt x="613" y="1100"/>
                      <a:pt x="613" y="1100"/>
                      <a:pt x="614" y="1101"/>
                    </a:cubicBezTo>
                    <a:cubicBezTo>
                      <a:pt x="622" y="1105"/>
                      <a:pt x="630" y="1109"/>
                      <a:pt x="637" y="1114"/>
                    </a:cubicBezTo>
                    <a:cubicBezTo>
                      <a:pt x="641" y="1116"/>
                      <a:pt x="645" y="1118"/>
                      <a:pt x="649" y="1120"/>
                    </a:cubicBezTo>
                    <a:cubicBezTo>
                      <a:pt x="636" y="1115"/>
                      <a:pt x="624" y="1108"/>
                      <a:pt x="612" y="1100"/>
                    </a:cubicBezTo>
                    <a:close/>
                    <a:moveTo>
                      <a:pt x="518" y="1008"/>
                    </a:moveTo>
                    <a:cubicBezTo>
                      <a:pt x="530" y="1021"/>
                      <a:pt x="542" y="1033"/>
                      <a:pt x="554" y="1044"/>
                    </a:cubicBezTo>
                    <a:cubicBezTo>
                      <a:pt x="568" y="1057"/>
                      <a:pt x="582" y="1068"/>
                      <a:pt x="596" y="1080"/>
                    </a:cubicBezTo>
                    <a:cubicBezTo>
                      <a:pt x="601" y="1085"/>
                      <a:pt x="607" y="1088"/>
                      <a:pt x="613" y="1092"/>
                    </a:cubicBezTo>
                    <a:cubicBezTo>
                      <a:pt x="621" y="1096"/>
                      <a:pt x="629" y="1100"/>
                      <a:pt x="638" y="1105"/>
                    </a:cubicBezTo>
                    <a:cubicBezTo>
                      <a:pt x="649" y="1110"/>
                      <a:pt x="659" y="1116"/>
                      <a:pt x="671" y="1120"/>
                    </a:cubicBezTo>
                    <a:cubicBezTo>
                      <a:pt x="685" y="1124"/>
                      <a:pt x="699" y="1127"/>
                      <a:pt x="713" y="1131"/>
                    </a:cubicBezTo>
                    <a:cubicBezTo>
                      <a:pt x="714" y="1132"/>
                      <a:pt x="715" y="1132"/>
                      <a:pt x="716" y="1132"/>
                    </a:cubicBezTo>
                    <a:cubicBezTo>
                      <a:pt x="715" y="1133"/>
                      <a:pt x="715" y="1133"/>
                      <a:pt x="715" y="1133"/>
                    </a:cubicBezTo>
                    <a:cubicBezTo>
                      <a:pt x="707" y="1133"/>
                      <a:pt x="700" y="1132"/>
                      <a:pt x="692" y="1131"/>
                    </a:cubicBezTo>
                    <a:cubicBezTo>
                      <a:pt x="679" y="1129"/>
                      <a:pt x="666" y="1126"/>
                      <a:pt x="654" y="1119"/>
                    </a:cubicBezTo>
                    <a:cubicBezTo>
                      <a:pt x="648" y="1116"/>
                      <a:pt x="641" y="1111"/>
                      <a:pt x="635" y="1108"/>
                    </a:cubicBezTo>
                    <a:cubicBezTo>
                      <a:pt x="625" y="1102"/>
                      <a:pt x="614" y="1097"/>
                      <a:pt x="605" y="1091"/>
                    </a:cubicBezTo>
                    <a:cubicBezTo>
                      <a:pt x="598" y="1087"/>
                      <a:pt x="592" y="1083"/>
                      <a:pt x="586" y="1078"/>
                    </a:cubicBezTo>
                    <a:cubicBezTo>
                      <a:pt x="581" y="1075"/>
                      <a:pt x="577" y="1070"/>
                      <a:pt x="572" y="1067"/>
                    </a:cubicBezTo>
                    <a:cubicBezTo>
                      <a:pt x="563" y="1061"/>
                      <a:pt x="555" y="1054"/>
                      <a:pt x="548" y="1046"/>
                    </a:cubicBezTo>
                    <a:cubicBezTo>
                      <a:pt x="540" y="1037"/>
                      <a:pt x="533" y="1029"/>
                      <a:pt x="525" y="1020"/>
                    </a:cubicBezTo>
                    <a:cubicBezTo>
                      <a:pt x="524" y="1019"/>
                      <a:pt x="523" y="1018"/>
                      <a:pt x="522" y="1017"/>
                    </a:cubicBezTo>
                    <a:cubicBezTo>
                      <a:pt x="514" y="1005"/>
                      <a:pt x="506" y="994"/>
                      <a:pt x="498" y="982"/>
                    </a:cubicBezTo>
                    <a:cubicBezTo>
                      <a:pt x="497" y="981"/>
                      <a:pt x="496" y="980"/>
                      <a:pt x="495" y="978"/>
                    </a:cubicBezTo>
                    <a:cubicBezTo>
                      <a:pt x="495" y="978"/>
                      <a:pt x="495" y="978"/>
                      <a:pt x="495" y="978"/>
                    </a:cubicBezTo>
                    <a:cubicBezTo>
                      <a:pt x="494" y="976"/>
                      <a:pt x="493" y="975"/>
                      <a:pt x="491" y="973"/>
                    </a:cubicBezTo>
                    <a:cubicBezTo>
                      <a:pt x="491" y="973"/>
                      <a:pt x="491" y="972"/>
                      <a:pt x="490" y="972"/>
                    </a:cubicBezTo>
                    <a:cubicBezTo>
                      <a:pt x="491" y="972"/>
                      <a:pt x="491" y="973"/>
                      <a:pt x="492" y="973"/>
                    </a:cubicBezTo>
                    <a:cubicBezTo>
                      <a:pt x="493" y="975"/>
                      <a:pt x="494" y="976"/>
                      <a:pt x="495" y="978"/>
                    </a:cubicBezTo>
                    <a:cubicBezTo>
                      <a:pt x="495" y="978"/>
                      <a:pt x="495" y="978"/>
                      <a:pt x="495" y="978"/>
                    </a:cubicBezTo>
                    <a:cubicBezTo>
                      <a:pt x="500" y="985"/>
                      <a:pt x="505" y="991"/>
                      <a:pt x="510" y="997"/>
                    </a:cubicBezTo>
                    <a:cubicBezTo>
                      <a:pt x="512" y="1001"/>
                      <a:pt x="515" y="1005"/>
                      <a:pt x="518" y="1008"/>
                    </a:cubicBezTo>
                    <a:close/>
                    <a:moveTo>
                      <a:pt x="758" y="1076"/>
                    </a:moveTo>
                    <a:cubicBezTo>
                      <a:pt x="757" y="1076"/>
                      <a:pt x="757" y="1076"/>
                      <a:pt x="756" y="1076"/>
                    </a:cubicBezTo>
                    <a:cubicBezTo>
                      <a:pt x="755" y="1076"/>
                      <a:pt x="755" y="1076"/>
                      <a:pt x="754" y="1076"/>
                    </a:cubicBezTo>
                    <a:cubicBezTo>
                      <a:pt x="754" y="1076"/>
                      <a:pt x="754" y="1076"/>
                      <a:pt x="754" y="1076"/>
                    </a:cubicBezTo>
                    <a:cubicBezTo>
                      <a:pt x="753" y="1076"/>
                      <a:pt x="753" y="1077"/>
                      <a:pt x="752" y="1077"/>
                    </a:cubicBezTo>
                    <a:cubicBezTo>
                      <a:pt x="740" y="1078"/>
                      <a:pt x="727" y="1078"/>
                      <a:pt x="715" y="1075"/>
                    </a:cubicBezTo>
                    <a:cubicBezTo>
                      <a:pt x="711" y="1074"/>
                      <a:pt x="706" y="1074"/>
                      <a:pt x="702" y="1073"/>
                    </a:cubicBezTo>
                    <a:cubicBezTo>
                      <a:pt x="695" y="1072"/>
                      <a:pt x="687" y="1072"/>
                      <a:pt x="680" y="1071"/>
                    </a:cubicBezTo>
                    <a:cubicBezTo>
                      <a:pt x="671" y="1069"/>
                      <a:pt x="662" y="1067"/>
                      <a:pt x="653" y="1065"/>
                    </a:cubicBezTo>
                    <a:cubicBezTo>
                      <a:pt x="645" y="1063"/>
                      <a:pt x="636" y="1060"/>
                      <a:pt x="627" y="1058"/>
                    </a:cubicBezTo>
                    <a:cubicBezTo>
                      <a:pt x="625" y="1057"/>
                      <a:pt x="622" y="1057"/>
                      <a:pt x="620" y="1056"/>
                    </a:cubicBezTo>
                    <a:cubicBezTo>
                      <a:pt x="617" y="1055"/>
                      <a:pt x="614" y="1054"/>
                      <a:pt x="611" y="1053"/>
                    </a:cubicBezTo>
                    <a:cubicBezTo>
                      <a:pt x="611" y="1052"/>
                      <a:pt x="610" y="1052"/>
                      <a:pt x="609" y="1052"/>
                    </a:cubicBezTo>
                    <a:cubicBezTo>
                      <a:pt x="610" y="1056"/>
                      <a:pt x="612" y="1057"/>
                      <a:pt x="614" y="1058"/>
                    </a:cubicBezTo>
                    <a:cubicBezTo>
                      <a:pt x="627" y="1061"/>
                      <a:pt x="640" y="1065"/>
                      <a:pt x="653" y="1068"/>
                    </a:cubicBezTo>
                    <a:cubicBezTo>
                      <a:pt x="659" y="1070"/>
                      <a:pt x="664" y="1071"/>
                      <a:pt x="670" y="1072"/>
                    </a:cubicBezTo>
                    <a:cubicBezTo>
                      <a:pt x="671" y="1072"/>
                      <a:pt x="673" y="1073"/>
                      <a:pt x="674" y="1073"/>
                    </a:cubicBezTo>
                    <a:cubicBezTo>
                      <a:pt x="663" y="1073"/>
                      <a:pt x="652" y="1070"/>
                      <a:pt x="642" y="1067"/>
                    </a:cubicBezTo>
                    <a:cubicBezTo>
                      <a:pt x="631" y="1065"/>
                      <a:pt x="621" y="1062"/>
                      <a:pt x="611" y="1058"/>
                    </a:cubicBezTo>
                    <a:cubicBezTo>
                      <a:pt x="599" y="1055"/>
                      <a:pt x="587" y="1049"/>
                      <a:pt x="577" y="1042"/>
                    </a:cubicBezTo>
                    <a:cubicBezTo>
                      <a:pt x="572" y="1040"/>
                      <a:pt x="568" y="1037"/>
                      <a:pt x="564" y="1034"/>
                    </a:cubicBezTo>
                    <a:cubicBezTo>
                      <a:pt x="558" y="1029"/>
                      <a:pt x="551" y="1024"/>
                      <a:pt x="545" y="1018"/>
                    </a:cubicBezTo>
                    <a:cubicBezTo>
                      <a:pt x="542" y="1015"/>
                      <a:pt x="539" y="1012"/>
                      <a:pt x="535" y="1008"/>
                    </a:cubicBezTo>
                    <a:cubicBezTo>
                      <a:pt x="535" y="1008"/>
                      <a:pt x="535" y="1008"/>
                      <a:pt x="535" y="1008"/>
                    </a:cubicBezTo>
                    <a:cubicBezTo>
                      <a:pt x="534" y="1007"/>
                      <a:pt x="532" y="1006"/>
                      <a:pt x="531" y="1005"/>
                    </a:cubicBezTo>
                    <a:cubicBezTo>
                      <a:pt x="531" y="1005"/>
                      <a:pt x="531" y="1005"/>
                      <a:pt x="531" y="1005"/>
                    </a:cubicBezTo>
                    <a:cubicBezTo>
                      <a:pt x="531" y="1005"/>
                      <a:pt x="531" y="1005"/>
                      <a:pt x="531" y="1005"/>
                    </a:cubicBezTo>
                    <a:cubicBezTo>
                      <a:pt x="532" y="1006"/>
                      <a:pt x="534" y="1007"/>
                      <a:pt x="535" y="1008"/>
                    </a:cubicBezTo>
                    <a:cubicBezTo>
                      <a:pt x="535" y="1008"/>
                      <a:pt x="535" y="1008"/>
                      <a:pt x="535" y="1008"/>
                    </a:cubicBezTo>
                    <a:cubicBezTo>
                      <a:pt x="536" y="1009"/>
                      <a:pt x="538" y="1010"/>
                      <a:pt x="539" y="1011"/>
                    </a:cubicBezTo>
                    <a:cubicBezTo>
                      <a:pt x="543" y="1014"/>
                      <a:pt x="546" y="1017"/>
                      <a:pt x="550" y="1020"/>
                    </a:cubicBezTo>
                    <a:cubicBezTo>
                      <a:pt x="556" y="1023"/>
                      <a:pt x="562" y="1027"/>
                      <a:pt x="567" y="1030"/>
                    </a:cubicBezTo>
                    <a:cubicBezTo>
                      <a:pt x="575" y="1035"/>
                      <a:pt x="583" y="1041"/>
                      <a:pt x="591" y="1046"/>
                    </a:cubicBezTo>
                    <a:cubicBezTo>
                      <a:pt x="593" y="1047"/>
                      <a:pt x="596" y="1047"/>
                      <a:pt x="598" y="1048"/>
                    </a:cubicBezTo>
                    <a:cubicBezTo>
                      <a:pt x="598" y="1048"/>
                      <a:pt x="598" y="1047"/>
                      <a:pt x="598" y="1047"/>
                    </a:cubicBezTo>
                    <a:cubicBezTo>
                      <a:pt x="596" y="1046"/>
                      <a:pt x="594" y="1045"/>
                      <a:pt x="593" y="1043"/>
                    </a:cubicBezTo>
                    <a:cubicBezTo>
                      <a:pt x="585" y="1038"/>
                      <a:pt x="577" y="1032"/>
                      <a:pt x="569" y="1027"/>
                    </a:cubicBezTo>
                    <a:cubicBezTo>
                      <a:pt x="565" y="1025"/>
                      <a:pt x="562" y="1023"/>
                      <a:pt x="558" y="1020"/>
                    </a:cubicBezTo>
                    <a:cubicBezTo>
                      <a:pt x="554" y="1017"/>
                      <a:pt x="549" y="1014"/>
                      <a:pt x="545" y="1011"/>
                    </a:cubicBezTo>
                    <a:cubicBezTo>
                      <a:pt x="539" y="1006"/>
                      <a:pt x="532" y="1001"/>
                      <a:pt x="526" y="996"/>
                    </a:cubicBezTo>
                    <a:cubicBezTo>
                      <a:pt x="522" y="993"/>
                      <a:pt x="518" y="989"/>
                      <a:pt x="515" y="986"/>
                    </a:cubicBezTo>
                    <a:cubicBezTo>
                      <a:pt x="515" y="986"/>
                      <a:pt x="515" y="986"/>
                      <a:pt x="514" y="986"/>
                    </a:cubicBezTo>
                    <a:cubicBezTo>
                      <a:pt x="514" y="986"/>
                      <a:pt x="514" y="986"/>
                      <a:pt x="514" y="986"/>
                    </a:cubicBezTo>
                    <a:cubicBezTo>
                      <a:pt x="513" y="985"/>
                      <a:pt x="512" y="984"/>
                      <a:pt x="511" y="984"/>
                    </a:cubicBezTo>
                    <a:cubicBezTo>
                      <a:pt x="511" y="983"/>
                      <a:pt x="511" y="983"/>
                      <a:pt x="511" y="983"/>
                    </a:cubicBezTo>
                    <a:cubicBezTo>
                      <a:pt x="512" y="984"/>
                      <a:pt x="513" y="985"/>
                      <a:pt x="514" y="986"/>
                    </a:cubicBezTo>
                    <a:cubicBezTo>
                      <a:pt x="514" y="986"/>
                      <a:pt x="514" y="986"/>
                      <a:pt x="515" y="986"/>
                    </a:cubicBezTo>
                    <a:cubicBezTo>
                      <a:pt x="515" y="986"/>
                      <a:pt x="515" y="986"/>
                      <a:pt x="515" y="986"/>
                    </a:cubicBezTo>
                    <a:cubicBezTo>
                      <a:pt x="516" y="986"/>
                      <a:pt x="516" y="986"/>
                      <a:pt x="517" y="987"/>
                    </a:cubicBezTo>
                    <a:cubicBezTo>
                      <a:pt x="523" y="991"/>
                      <a:pt x="529" y="995"/>
                      <a:pt x="535" y="1000"/>
                    </a:cubicBezTo>
                    <a:cubicBezTo>
                      <a:pt x="541" y="1004"/>
                      <a:pt x="547" y="1009"/>
                      <a:pt x="553" y="1013"/>
                    </a:cubicBezTo>
                    <a:cubicBezTo>
                      <a:pt x="557" y="1016"/>
                      <a:pt x="561" y="1020"/>
                      <a:pt x="565" y="1022"/>
                    </a:cubicBezTo>
                    <a:cubicBezTo>
                      <a:pt x="572" y="1027"/>
                      <a:pt x="579" y="1030"/>
                      <a:pt x="586" y="1035"/>
                    </a:cubicBezTo>
                    <a:cubicBezTo>
                      <a:pt x="593" y="1040"/>
                      <a:pt x="601" y="1044"/>
                      <a:pt x="609" y="1047"/>
                    </a:cubicBezTo>
                    <a:cubicBezTo>
                      <a:pt x="619" y="1051"/>
                      <a:pt x="629" y="1055"/>
                      <a:pt x="640" y="1057"/>
                    </a:cubicBezTo>
                    <a:cubicBezTo>
                      <a:pt x="648" y="1059"/>
                      <a:pt x="657" y="1061"/>
                      <a:pt x="665" y="1064"/>
                    </a:cubicBezTo>
                    <a:cubicBezTo>
                      <a:pt x="668" y="1064"/>
                      <a:pt x="671" y="1065"/>
                      <a:pt x="673" y="1065"/>
                    </a:cubicBezTo>
                    <a:cubicBezTo>
                      <a:pt x="681" y="1067"/>
                      <a:pt x="689" y="1069"/>
                      <a:pt x="696" y="1071"/>
                    </a:cubicBezTo>
                    <a:cubicBezTo>
                      <a:pt x="702" y="1072"/>
                      <a:pt x="709" y="1072"/>
                      <a:pt x="715" y="1072"/>
                    </a:cubicBezTo>
                    <a:cubicBezTo>
                      <a:pt x="723" y="1073"/>
                      <a:pt x="731" y="1073"/>
                      <a:pt x="739" y="1074"/>
                    </a:cubicBezTo>
                    <a:cubicBezTo>
                      <a:pt x="744" y="1075"/>
                      <a:pt x="749" y="1076"/>
                      <a:pt x="754" y="1076"/>
                    </a:cubicBezTo>
                    <a:cubicBezTo>
                      <a:pt x="754" y="1076"/>
                      <a:pt x="754" y="1076"/>
                      <a:pt x="754" y="1076"/>
                    </a:cubicBezTo>
                    <a:cubicBezTo>
                      <a:pt x="755" y="1076"/>
                      <a:pt x="755" y="1076"/>
                      <a:pt x="756" y="1076"/>
                    </a:cubicBezTo>
                    <a:cubicBezTo>
                      <a:pt x="757" y="1076"/>
                      <a:pt x="757" y="1076"/>
                      <a:pt x="758" y="1076"/>
                    </a:cubicBezTo>
                    <a:cubicBezTo>
                      <a:pt x="758" y="1076"/>
                      <a:pt x="759" y="1076"/>
                      <a:pt x="759" y="1076"/>
                    </a:cubicBezTo>
                    <a:cubicBezTo>
                      <a:pt x="759" y="1076"/>
                      <a:pt x="759" y="1076"/>
                      <a:pt x="758" y="1076"/>
                    </a:cubicBezTo>
                    <a:close/>
                    <a:moveTo>
                      <a:pt x="760" y="1071"/>
                    </a:moveTo>
                    <a:cubicBezTo>
                      <a:pt x="752" y="1071"/>
                      <a:pt x="744" y="1070"/>
                      <a:pt x="735" y="1070"/>
                    </a:cubicBezTo>
                    <a:cubicBezTo>
                      <a:pt x="728" y="1069"/>
                      <a:pt x="721" y="1069"/>
                      <a:pt x="713" y="1068"/>
                    </a:cubicBezTo>
                    <a:cubicBezTo>
                      <a:pt x="705" y="1067"/>
                      <a:pt x="697" y="1066"/>
                      <a:pt x="688" y="1064"/>
                    </a:cubicBezTo>
                    <a:cubicBezTo>
                      <a:pt x="683" y="1063"/>
                      <a:pt x="677" y="1061"/>
                      <a:pt x="671" y="1060"/>
                    </a:cubicBezTo>
                    <a:cubicBezTo>
                      <a:pt x="656" y="1058"/>
                      <a:pt x="642" y="1053"/>
                      <a:pt x="628" y="1049"/>
                    </a:cubicBezTo>
                    <a:cubicBezTo>
                      <a:pt x="620" y="1047"/>
                      <a:pt x="613" y="1044"/>
                      <a:pt x="606" y="1041"/>
                    </a:cubicBezTo>
                    <a:cubicBezTo>
                      <a:pt x="598" y="1038"/>
                      <a:pt x="590" y="1033"/>
                      <a:pt x="583" y="1028"/>
                    </a:cubicBezTo>
                    <a:cubicBezTo>
                      <a:pt x="576" y="1024"/>
                      <a:pt x="569" y="1020"/>
                      <a:pt x="562" y="1015"/>
                    </a:cubicBezTo>
                    <a:cubicBezTo>
                      <a:pt x="556" y="1011"/>
                      <a:pt x="551" y="1007"/>
                      <a:pt x="545" y="1002"/>
                    </a:cubicBezTo>
                    <a:cubicBezTo>
                      <a:pt x="545" y="1002"/>
                      <a:pt x="545" y="1002"/>
                      <a:pt x="545" y="1001"/>
                    </a:cubicBezTo>
                    <a:cubicBezTo>
                      <a:pt x="551" y="1004"/>
                      <a:pt x="557" y="1007"/>
                      <a:pt x="563" y="1010"/>
                    </a:cubicBezTo>
                    <a:cubicBezTo>
                      <a:pt x="570" y="1014"/>
                      <a:pt x="576" y="1018"/>
                      <a:pt x="583" y="1021"/>
                    </a:cubicBezTo>
                    <a:cubicBezTo>
                      <a:pt x="595" y="1026"/>
                      <a:pt x="607" y="1031"/>
                      <a:pt x="619" y="1036"/>
                    </a:cubicBezTo>
                    <a:cubicBezTo>
                      <a:pt x="631" y="1041"/>
                      <a:pt x="643" y="1046"/>
                      <a:pt x="655" y="1050"/>
                    </a:cubicBezTo>
                    <a:cubicBezTo>
                      <a:pt x="656" y="1051"/>
                      <a:pt x="658" y="1051"/>
                      <a:pt x="659" y="1051"/>
                    </a:cubicBezTo>
                    <a:cubicBezTo>
                      <a:pt x="659" y="1051"/>
                      <a:pt x="659" y="1050"/>
                      <a:pt x="659" y="1050"/>
                    </a:cubicBezTo>
                    <a:cubicBezTo>
                      <a:pt x="655" y="1049"/>
                      <a:pt x="652" y="1047"/>
                      <a:pt x="648" y="1045"/>
                    </a:cubicBezTo>
                    <a:cubicBezTo>
                      <a:pt x="638" y="1041"/>
                      <a:pt x="629" y="1037"/>
                      <a:pt x="619" y="1033"/>
                    </a:cubicBezTo>
                    <a:cubicBezTo>
                      <a:pt x="612" y="1030"/>
                      <a:pt x="605" y="1026"/>
                      <a:pt x="599" y="1023"/>
                    </a:cubicBezTo>
                    <a:cubicBezTo>
                      <a:pt x="595" y="1022"/>
                      <a:pt x="591" y="1020"/>
                      <a:pt x="587" y="1019"/>
                    </a:cubicBezTo>
                    <a:cubicBezTo>
                      <a:pt x="580" y="1015"/>
                      <a:pt x="573" y="1012"/>
                      <a:pt x="567" y="1008"/>
                    </a:cubicBezTo>
                    <a:cubicBezTo>
                      <a:pt x="557" y="1003"/>
                      <a:pt x="548" y="998"/>
                      <a:pt x="539" y="993"/>
                    </a:cubicBezTo>
                    <a:cubicBezTo>
                      <a:pt x="535" y="991"/>
                      <a:pt x="532" y="989"/>
                      <a:pt x="529" y="986"/>
                    </a:cubicBezTo>
                    <a:cubicBezTo>
                      <a:pt x="533" y="988"/>
                      <a:pt x="536" y="989"/>
                      <a:pt x="539" y="991"/>
                    </a:cubicBezTo>
                    <a:cubicBezTo>
                      <a:pt x="548" y="996"/>
                      <a:pt x="557" y="1000"/>
                      <a:pt x="566" y="1003"/>
                    </a:cubicBezTo>
                    <a:cubicBezTo>
                      <a:pt x="570" y="1005"/>
                      <a:pt x="574" y="1006"/>
                      <a:pt x="578" y="1008"/>
                    </a:cubicBezTo>
                    <a:cubicBezTo>
                      <a:pt x="584" y="1010"/>
                      <a:pt x="590" y="1013"/>
                      <a:pt x="596" y="1015"/>
                    </a:cubicBezTo>
                    <a:cubicBezTo>
                      <a:pt x="610" y="1020"/>
                      <a:pt x="625" y="1025"/>
                      <a:pt x="640" y="1030"/>
                    </a:cubicBezTo>
                    <a:cubicBezTo>
                      <a:pt x="644" y="1032"/>
                      <a:pt x="648" y="1034"/>
                      <a:pt x="652" y="1035"/>
                    </a:cubicBezTo>
                    <a:cubicBezTo>
                      <a:pt x="668" y="1041"/>
                      <a:pt x="683" y="1046"/>
                      <a:pt x="698" y="1051"/>
                    </a:cubicBezTo>
                    <a:cubicBezTo>
                      <a:pt x="706" y="1054"/>
                      <a:pt x="714" y="1058"/>
                      <a:pt x="722" y="1061"/>
                    </a:cubicBezTo>
                    <a:cubicBezTo>
                      <a:pt x="722" y="1061"/>
                      <a:pt x="722" y="1061"/>
                      <a:pt x="722" y="1061"/>
                    </a:cubicBezTo>
                    <a:cubicBezTo>
                      <a:pt x="722" y="1061"/>
                      <a:pt x="723" y="1061"/>
                      <a:pt x="723" y="1061"/>
                    </a:cubicBezTo>
                    <a:cubicBezTo>
                      <a:pt x="723" y="1061"/>
                      <a:pt x="724" y="1061"/>
                      <a:pt x="725" y="1061"/>
                    </a:cubicBezTo>
                    <a:cubicBezTo>
                      <a:pt x="725" y="1061"/>
                      <a:pt x="725" y="1061"/>
                      <a:pt x="725" y="1061"/>
                    </a:cubicBezTo>
                    <a:cubicBezTo>
                      <a:pt x="724" y="1061"/>
                      <a:pt x="723" y="1061"/>
                      <a:pt x="723" y="1061"/>
                    </a:cubicBezTo>
                    <a:cubicBezTo>
                      <a:pt x="723" y="1061"/>
                      <a:pt x="722" y="1061"/>
                      <a:pt x="722" y="1061"/>
                    </a:cubicBezTo>
                    <a:cubicBezTo>
                      <a:pt x="722" y="1061"/>
                      <a:pt x="722" y="1061"/>
                      <a:pt x="722" y="1061"/>
                    </a:cubicBezTo>
                    <a:cubicBezTo>
                      <a:pt x="717" y="1060"/>
                      <a:pt x="712" y="1060"/>
                      <a:pt x="707" y="1059"/>
                    </a:cubicBezTo>
                    <a:cubicBezTo>
                      <a:pt x="696" y="1057"/>
                      <a:pt x="685" y="1055"/>
                      <a:pt x="673" y="1053"/>
                    </a:cubicBezTo>
                    <a:cubicBezTo>
                      <a:pt x="673" y="1053"/>
                      <a:pt x="672" y="1053"/>
                      <a:pt x="671" y="1053"/>
                    </a:cubicBezTo>
                    <a:cubicBezTo>
                      <a:pt x="671" y="1054"/>
                      <a:pt x="671" y="1054"/>
                      <a:pt x="671" y="1054"/>
                    </a:cubicBezTo>
                    <a:cubicBezTo>
                      <a:pt x="672" y="1055"/>
                      <a:pt x="673" y="1056"/>
                      <a:pt x="675" y="1056"/>
                    </a:cubicBezTo>
                    <a:cubicBezTo>
                      <a:pt x="678" y="1058"/>
                      <a:pt x="682" y="1059"/>
                      <a:pt x="686" y="1059"/>
                    </a:cubicBezTo>
                    <a:cubicBezTo>
                      <a:pt x="695" y="1061"/>
                      <a:pt x="704" y="1062"/>
                      <a:pt x="713" y="1063"/>
                    </a:cubicBezTo>
                    <a:cubicBezTo>
                      <a:pt x="721" y="1064"/>
                      <a:pt x="729" y="1065"/>
                      <a:pt x="737" y="1066"/>
                    </a:cubicBezTo>
                    <a:cubicBezTo>
                      <a:pt x="745" y="1068"/>
                      <a:pt x="754" y="1069"/>
                      <a:pt x="763" y="1071"/>
                    </a:cubicBezTo>
                    <a:cubicBezTo>
                      <a:pt x="762" y="1072"/>
                      <a:pt x="761" y="1071"/>
                      <a:pt x="760" y="1071"/>
                    </a:cubicBezTo>
                    <a:close/>
                    <a:moveTo>
                      <a:pt x="766" y="1073"/>
                    </a:moveTo>
                    <a:cubicBezTo>
                      <a:pt x="766" y="1073"/>
                      <a:pt x="766" y="1073"/>
                      <a:pt x="766" y="1073"/>
                    </a:cubicBezTo>
                    <a:cubicBezTo>
                      <a:pt x="766" y="1073"/>
                      <a:pt x="766" y="1073"/>
                      <a:pt x="766" y="1073"/>
                    </a:cubicBezTo>
                    <a:cubicBezTo>
                      <a:pt x="766" y="1073"/>
                      <a:pt x="766" y="1073"/>
                      <a:pt x="766" y="1073"/>
                    </a:cubicBezTo>
                    <a:close/>
                    <a:moveTo>
                      <a:pt x="767" y="1073"/>
                    </a:moveTo>
                    <a:cubicBezTo>
                      <a:pt x="767" y="1073"/>
                      <a:pt x="766" y="1073"/>
                      <a:pt x="766" y="1073"/>
                    </a:cubicBezTo>
                    <a:cubicBezTo>
                      <a:pt x="766" y="1073"/>
                      <a:pt x="766" y="1073"/>
                      <a:pt x="766" y="1073"/>
                    </a:cubicBezTo>
                    <a:cubicBezTo>
                      <a:pt x="766" y="1073"/>
                      <a:pt x="766" y="1073"/>
                      <a:pt x="766" y="1073"/>
                    </a:cubicBezTo>
                    <a:cubicBezTo>
                      <a:pt x="766" y="1073"/>
                      <a:pt x="767" y="1073"/>
                      <a:pt x="767" y="1073"/>
                    </a:cubicBezTo>
                    <a:cubicBezTo>
                      <a:pt x="767" y="1073"/>
                      <a:pt x="768" y="1073"/>
                      <a:pt x="768" y="1073"/>
                    </a:cubicBezTo>
                    <a:cubicBezTo>
                      <a:pt x="768" y="1073"/>
                      <a:pt x="768" y="1073"/>
                      <a:pt x="768" y="1073"/>
                    </a:cubicBezTo>
                    <a:cubicBezTo>
                      <a:pt x="768" y="1073"/>
                      <a:pt x="767" y="1073"/>
                      <a:pt x="767" y="1073"/>
                    </a:cubicBezTo>
                    <a:close/>
                    <a:moveTo>
                      <a:pt x="775" y="1074"/>
                    </a:moveTo>
                    <a:cubicBezTo>
                      <a:pt x="774" y="1074"/>
                      <a:pt x="774" y="1074"/>
                      <a:pt x="773" y="1074"/>
                    </a:cubicBezTo>
                    <a:cubicBezTo>
                      <a:pt x="773" y="1074"/>
                      <a:pt x="773" y="1074"/>
                      <a:pt x="773" y="1073"/>
                    </a:cubicBezTo>
                    <a:cubicBezTo>
                      <a:pt x="774" y="1074"/>
                      <a:pt x="774" y="1074"/>
                      <a:pt x="775" y="1074"/>
                    </a:cubicBezTo>
                    <a:cubicBezTo>
                      <a:pt x="775" y="1074"/>
                      <a:pt x="775" y="1074"/>
                      <a:pt x="775" y="107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9"/>
              <p:cNvSpPr/>
              <p:nvPr/>
            </p:nvSpPr>
            <p:spPr>
              <a:xfrm>
                <a:off x="4868057" y="2840408"/>
                <a:ext cx="12362" cy="42853"/>
              </a:xfrm>
              <a:custGeom>
                <a:avLst/>
                <a:gdLst/>
                <a:ahLst/>
                <a:cxnLst/>
                <a:rect l="l" t="t" r="r" b="b"/>
                <a:pathLst>
                  <a:path w="13" h="45" extrusionOk="0">
                    <a:moveTo>
                      <a:pt x="13" y="45"/>
                    </a:moveTo>
                    <a:cubicBezTo>
                      <a:pt x="9" y="30"/>
                      <a:pt x="6" y="15"/>
                      <a:pt x="1" y="0"/>
                    </a:cubicBezTo>
                    <a:cubicBezTo>
                      <a:pt x="0" y="5"/>
                      <a:pt x="11" y="43"/>
                      <a:pt x="13" y="4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3" name="Google Shape;473;p9"/>
            <p:cNvGrpSpPr/>
            <p:nvPr/>
          </p:nvGrpSpPr>
          <p:grpSpPr>
            <a:xfrm rot="7318788" flipH="1">
              <a:off x="6891252" y="3878977"/>
              <a:ext cx="2508826" cy="1298590"/>
              <a:chOff x="3763761" y="3390084"/>
              <a:chExt cx="1006229" cy="520833"/>
            </a:xfrm>
          </p:grpSpPr>
          <p:sp>
            <p:nvSpPr>
              <p:cNvPr id="474" name="Google Shape;474;p9"/>
              <p:cNvSpPr/>
              <p:nvPr/>
            </p:nvSpPr>
            <p:spPr>
              <a:xfrm>
                <a:off x="4450238" y="3500514"/>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9"/>
              <p:cNvSpPr/>
              <p:nvPr/>
            </p:nvSpPr>
            <p:spPr>
              <a:xfrm>
                <a:off x="3763761" y="3390084"/>
                <a:ext cx="1006229" cy="520833"/>
              </a:xfrm>
              <a:custGeom>
                <a:avLst/>
                <a:gdLst/>
                <a:ahLst/>
                <a:cxnLst/>
                <a:rect l="l" t="t" r="r" b="b"/>
                <a:pathLst>
                  <a:path w="1067" h="552" extrusionOk="0">
                    <a:moveTo>
                      <a:pt x="1065" y="269"/>
                    </a:moveTo>
                    <a:cubicBezTo>
                      <a:pt x="1058" y="263"/>
                      <a:pt x="1052" y="257"/>
                      <a:pt x="1045" y="252"/>
                    </a:cubicBezTo>
                    <a:cubicBezTo>
                      <a:pt x="1032" y="241"/>
                      <a:pt x="1019" y="230"/>
                      <a:pt x="1005" y="221"/>
                    </a:cubicBezTo>
                    <a:cubicBezTo>
                      <a:pt x="999" y="218"/>
                      <a:pt x="994" y="215"/>
                      <a:pt x="989" y="211"/>
                    </a:cubicBezTo>
                    <a:cubicBezTo>
                      <a:pt x="985" y="209"/>
                      <a:pt x="982" y="206"/>
                      <a:pt x="978" y="204"/>
                    </a:cubicBezTo>
                    <a:cubicBezTo>
                      <a:pt x="971" y="200"/>
                      <a:pt x="964" y="195"/>
                      <a:pt x="957" y="192"/>
                    </a:cubicBezTo>
                    <a:cubicBezTo>
                      <a:pt x="944" y="186"/>
                      <a:pt x="931" y="180"/>
                      <a:pt x="918" y="175"/>
                    </a:cubicBezTo>
                    <a:cubicBezTo>
                      <a:pt x="909" y="171"/>
                      <a:pt x="899" y="167"/>
                      <a:pt x="889" y="165"/>
                    </a:cubicBezTo>
                    <a:cubicBezTo>
                      <a:pt x="882" y="164"/>
                      <a:pt x="875" y="162"/>
                      <a:pt x="868" y="161"/>
                    </a:cubicBezTo>
                    <a:cubicBezTo>
                      <a:pt x="860" y="160"/>
                      <a:pt x="852" y="160"/>
                      <a:pt x="845" y="160"/>
                    </a:cubicBezTo>
                    <a:cubicBezTo>
                      <a:pt x="835" y="159"/>
                      <a:pt x="825" y="159"/>
                      <a:pt x="816" y="160"/>
                    </a:cubicBezTo>
                    <a:cubicBezTo>
                      <a:pt x="813" y="160"/>
                      <a:pt x="810" y="160"/>
                      <a:pt x="807" y="159"/>
                    </a:cubicBezTo>
                    <a:cubicBezTo>
                      <a:pt x="807" y="159"/>
                      <a:pt x="807" y="159"/>
                      <a:pt x="807" y="159"/>
                    </a:cubicBezTo>
                    <a:cubicBezTo>
                      <a:pt x="807" y="159"/>
                      <a:pt x="807" y="159"/>
                      <a:pt x="807" y="159"/>
                    </a:cubicBezTo>
                    <a:cubicBezTo>
                      <a:pt x="807" y="159"/>
                      <a:pt x="807" y="159"/>
                      <a:pt x="807" y="159"/>
                    </a:cubicBezTo>
                    <a:cubicBezTo>
                      <a:pt x="808" y="159"/>
                      <a:pt x="810" y="159"/>
                      <a:pt x="812" y="159"/>
                    </a:cubicBezTo>
                    <a:cubicBezTo>
                      <a:pt x="828" y="158"/>
                      <a:pt x="843" y="157"/>
                      <a:pt x="859" y="157"/>
                    </a:cubicBezTo>
                    <a:cubicBezTo>
                      <a:pt x="875" y="157"/>
                      <a:pt x="891" y="158"/>
                      <a:pt x="908" y="159"/>
                    </a:cubicBezTo>
                    <a:cubicBezTo>
                      <a:pt x="915" y="159"/>
                      <a:pt x="923" y="161"/>
                      <a:pt x="931" y="162"/>
                    </a:cubicBezTo>
                    <a:cubicBezTo>
                      <a:pt x="937" y="164"/>
                      <a:pt x="942" y="166"/>
                      <a:pt x="948" y="167"/>
                    </a:cubicBezTo>
                    <a:cubicBezTo>
                      <a:pt x="964" y="171"/>
                      <a:pt x="980" y="175"/>
                      <a:pt x="995" y="181"/>
                    </a:cubicBezTo>
                    <a:cubicBezTo>
                      <a:pt x="1000" y="184"/>
                      <a:pt x="1006" y="186"/>
                      <a:pt x="1012" y="188"/>
                    </a:cubicBezTo>
                    <a:cubicBezTo>
                      <a:pt x="1019" y="191"/>
                      <a:pt x="1026" y="194"/>
                      <a:pt x="1033" y="196"/>
                    </a:cubicBezTo>
                    <a:cubicBezTo>
                      <a:pt x="1034" y="197"/>
                      <a:pt x="1035" y="198"/>
                      <a:pt x="1037" y="198"/>
                    </a:cubicBezTo>
                    <a:cubicBezTo>
                      <a:pt x="1038" y="199"/>
                      <a:pt x="1039" y="199"/>
                      <a:pt x="1040" y="198"/>
                    </a:cubicBezTo>
                    <a:cubicBezTo>
                      <a:pt x="1040" y="197"/>
                      <a:pt x="1040" y="196"/>
                      <a:pt x="1040" y="195"/>
                    </a:cubicBezTo>
                    <a:cubicBezTo>
                      <a:pt x="1040" y="194"/>
                      <a:pt x="1039" y="194"/>
                      <a:pt x="1039" y="193"/>
                    </a:cubicBezTo>
                    <a:cubicBezTo>
                      <a:pt x="1036" y="190"/>
                      <a:pt x="1033" y="188"/>
                      <a:pt x="1030" y="185"/>
                    </a:cubicBezTo>
                    <a:cubicBezTo>
                      <a:pt x="1028" y="184"/>
                      <a:pt x="1026" y="183"/>
                      <a:pt x="1024" y="182"/>
                    </a:cubicBezTo>
                    <a:cubicBezTo>
                      <a:pt x="1009" y="172"/>
                      <a:pt x="994" y="163"/>
                      <a:pt x="977" y="157"/>
                    </a:cubicBezTo>
                    <a:cubicBezTo>
                      <a:pt x="968" y="154"/>
                      <a:pt x="958" y="151"/>
                      <a:pt x="947" y="149"/>
                    </a:cubicBezTo>
                    <a:cubicBezTo>
                      <a:pt x="932" y="146"/>
                      <a:pt x="916" y="143"/>
                      <a:pt x="900" y="141"/>
                    </a:cubicBezTo>
                    <a:cubicBezTo>
                      <a:pt x="884" y="139"/>
                      <a:pt x="868" y="137"/>
                      <a:pt x="851" y="138"/>
                    </a:cubicBezTo>
                    <a:cubicBezTo>
                      <a:pt x="828" y="139"/>
                      <a:pt x="805" y="144"/>
                      <a:pt x="782" y="150"/>
                    </a:cubicBezTo>
                    <a:cubicBezTo>
                      <a:pt x="777" y="151"/>
                      <a:pt x="772" y="152"/>
                      <a:pt x="767" y="154"/>
                    </a:cubicBezTo>
                    <a:cubicBezTo>
                      <a:pt x="767" y="154"/>
                      <a:pt x="767" y="154"/>
                      <a:pt x="767" y="154"/>
                    </a:cubicBezTo>
                    <a:cubicBezTo>
                      <a:pt x="766" y="154"/>
                      <a:pt x="766" y="154"/>
                      <a:pt x="766" y="154"/>
                    </a:cubicBezTo>
                    <a:cubicBezTo>
                      <a:pt x="766" y="154"/>
                      <a:pt x="765" y="155"/>
                      <a:pt x="765" y="155"/>
                    </a:cubicBezTo>
                    <a:cubicBezTo>
                      <a:pt x="765" y="155"/>
                      <a:pt x="765" y="155"/>
                      <a:pt x="765" y="155"/>
                    </a:cubicBezTo>
                    <a:cubicBezTo>
                      <a:pt x="765" y="155"/>
                      <a:pt x="765" y="155"/>
                      <a:pt x="765" y="155"/>
                    </a:cubicBezTo>
                    <a:cubicBezTo>
                      <a:pt x="765" y="154"/>
                      <a:pt x="766" y="154"/>
                      <a:pt x="766" y="154"/>
                    </a:cubicBezTo>
                    <a:cubicBezTo>
                      <a:pt x="766" y="154"/>
                      <a:pt x="766" y="154"/>
                      <a:pt x="767" y="154"/>
                    </a:cubicBezTo>
                    <a:cubicBezTo>
                      <a:pt x="767" y="154"/>
                      <a:pt x="767" y="154"/>
                      <a:pt x="767" y="154"/>
                    </a:cubicBezTo>
                    <a:cubicBezTo>
                      <a:pt x="768" y="153"/>
                      <a:pt x="768" y="153"/>
                      <a:pt x="769" y="153"/>
                    </a:cubicBezTo>
                    <a:cubicBezTo>
                      <a:pt x="777" y="149"/>
                      <a:pt x="785" y="146"/>
                      <a:pt x="794" y="143"/>
                    </a:cubicBezTo>
                    <a:cubicBezTo>
                      <a:pt x="797" y="142"/>
                      <a:pt x="800" y="141"/>
                      <a:pt x="803" y="140"/>
                    </a:cubicBezTo>
                    <a:cubicBezTo>
                      <a:pt x="809" y="138"/>
                      <a:pt x="816" y="136"/>
                      <a:pt x="823" y="134"/>
                    </a:cubicBezTo>
                    <a:cubicBezTo>
                      <a:pt x="827" y="133"/>
                      <a:pt x="832" y="132"/>
                      <a:pt x="837" y="132"/>
                    </a:cubicBezTo>
                    <a:cubicBezTo>
                      <a:pt x="842" y="131"/>
                      <a:pt x="847" y="131"/>
                      <a:pt x="852" y="130"/>
                    </a:cubicBezTo>
                    <a:cubicBezTo>
                      <a:pt x="858" y="130"/>
                      <a:pt x="863" y="129"/>
                      <a:pt x="868" y="128"/>
                    </a:cubicBezTo>
                    <a:cubicBezTo>
                      <a:pt x="878" y="128"/>
                      <a:pt x="887" y="127"/>
                      <a:pt x="897" y="126"/>
                    </a:cubicBezTo>
                    <a:cubicBezTo>
                      <a:pt x="903" y="126"/>
                      <a:pt x="908" y="126"/>
                      <a:pt x="914" y="125"/>
                    </a:cubicBezTo>
                    <a:cubicBezTo>
                      <a:pt x="920" y="125"/>
                      <a:pt x="926" y="125"/>
                      <a:pt x="932" y="124"/>
                    </a:cubicBezTo>
                    <a:cubicBezTo>
                      <a:pt x="942" y="122"/>
                      <a:pt x="952" y="121"/>
                      <a:pt x="962" y="119"/>
                    </a:cubicBezTo>
                    <a:cubicBezTo>
                      <a:pt x="963" y="119"/>
                      <a:pt x="964" y="119"/>
                      <a:pt x="965" y="118"/>
                    </a:cubicBezTo>
                    <a:cubicBezTo>
                      <a:pt x="965" y="118"/>
                      <a:pt x="965" y="118"/>
                      <a:pt x="965" y="118"/>
                    </a:cubicBezTo>
                    <a:cubicBezTo>
                      <a:pt x="964" y="117"/>
                      <a:pt x="963" y="117"/>
                      <a:pt x="962" y="116"/>
                    </a:cubicBezTo>
                    <a:cubicBezTo>
                      <a:pt x="960" y="115"/>
                      <a:pt x="958" y="115"/>
                      <a:pt x="956" y="114"/>
                    </a:cubicBezTo>
                    <a:cubicBezTo>
                      <a:pt x="948" y="111"/>
                      <a:pt x="940" y="109"/>
                      <a:pt x="931" y="108"/>
                    </a:cubicBezTo>
                    <a:cubicBezTo>
                      <a:pt x="924" y="107"/>
                      <a:pt x="917" y="106"/>
                      <a:pt x="909" y="105"/>
                    </a:cubicBezTo>
                    <a:cubicBezTo>
                      <a:pt x="905" y="105"/>
                      <a:pt x="900" y="104"/>
                      <a:pt x="896" y="104"/>
                    </a:cubicBezTo>
                    <a:cubicBezTo>
                      <a:pt x="887" y="104"/>
                      <a:pt x="877" y="105"/>
                      <a:pt x="868" y="106"/>
                    </a:cubicBezTo>
                    <a:cubicBezTo>
                      <a:pt x="865" y="106"/>
                      <a:pt x="862" y="106"/>
                      <a:pt x="859" y="107"/>
                    </a:cubicBezTo>
                    <a:cubicBezTo>
                      <a:pt x="855" y="108"/>
                      <a:pt x="851" y="109"/>
                      <a:pt x="847" y="110"/>
                    </a:cubicBezTo>
                    <a:cubicBezTo>
                      <a:pt x="841" y="112"/>
                      <a:pt x="835" y="113"/>
                      <a:pt x="829" y="115"/>
                    </a:cubicBezTo>
                    <a:cubicBezTo>
                      <a:pt x="826" y="116"/>
                      <a:pt x="823" y="117"/>
                      <a:pt x="819" y="119"/>
                    </a:cubicBezTo>
                    <a:cubicBezTo>
                      <a:pt x="815" y="120"/>
                      <a:pt x="810" y="122"/>
                      <a:pt x="806" y="124"/>
                    </a:cubicBezTo>
                    <a:cubicBezTo>
                      <a:pt x="802" y="125"/>
                      <a:pt x="799" y="127"/>
                      <a:pt x="795" y="128"/>
                    </a:cubicBezTo>
                    <a:cubicBezTo>
                      <a:pt x="789" y="131"/>
                      <a:pt x="783" y="134"/>
                      <a:pt x="777" y="138"/>
                    </a:cubicBezTo>
                    <a:cubicBezTo>
                      <a:pt x="770" y="141"/>
                      <a:pt x="763" y="145"/>
                      <a:pt x="756" y="149"/>
                    </a:cubicBezTo>
                    <a:cubicBezTo>
                      <a:pt x="752" y="151"/>
                      <a:pt x="749" y="154"/>
                      <a:pt x="744" y="156"/>
                    </a:cubicBezTo>
                    <a:cubicBezTo>
                      <a:pt x="740" y="158"/>
                      <a:pt x="736" y="161"/>
                      <a:pt x="733" y="164"/>
                    </a:cubicBezTo>
                    <a:cubicBezTo>
                      <a:pt x="732" y="165"/>
                      <a:pt x="730" y="166"/>
                      <a:pt x="729" y="166"/>
                    </a:cubicBezTo>
                    <a:cubicBezTo>
                      <a:pt x="723" y="168"/>
                      <a:pt x="717" y="169"/>
                      <a:pt x="712" y="170"/>
                    </a:cubicBezTo>
                    <a:cubicBezTo>
                      <a:pt x="711" y="170"/>
                      <a:pt x="710" y="170"/>
                      <a:pt x="710" y="170"/>
                    </a:cubicBezTo>
                    <a:cubicBezTo>
                      <a:pt x="710" y="170"/>
                      <a:pt x="709" y="170"/>
                      <a:pt x="709" y="170"/>
                    </a:cubicBezTo>
                    <a:cubicBezTo>
                      <a:pt x="717" y="165"/>
                      <a:pt x="724" y="160"/>
                      <a:pt x="731" y="156"/>
                    </a:cubicBezTo>
                    <a:cubicBezTo>
                      <a:pt x="739" y="152"/>
                      <a:pt x="748" y="147"/>
                      <a:pt x="756" y="143"/>
                    </a:cubicBezTo>
                    <a:cubicBezTo>
                      <a:pt x="770" y="137"/>
                      <a:pt x="783" y="130"/>
                      <a:pt x="796" y="124"/>
                    </a:cubicBezTo>
                    <a:cubicBezTo>
                      <a:pt x="804" y="121"/>
                      <a:pt x="813" y="118"/>
                      <a:pt x="821" y="115"/>
                    </a:cubicBezTo>
                    <a:cubicBezTo>
                      <a:pt x="828" y="113"/>
                      <a:pt x="835" y="110"/>
                      <a:pt x="842" y="108"/>
                    </a:cubicBezTo>
                    <a:cubicBezTo>
                      <a:pt x="849" y="106"/>
                      <a:pt x="856" y="105"/>
                      <a:pt x="863" y="104"/>
                    </a:cubicBezTo>
                    <a:cubicBezTo>
                      <a:pt x="874" y="101"/>
                      <a:pt x="884" y="99"/>
                      <a:pt x="895" y="97"/>
                    </a:cubicBezTo>
                    <a:cubicBezTo>
                      <a:pt x="910" y="95"/>
                      <a:pt x="924" y="93"/>
                      <a:pt x="939" y="91"/>
                    </a:cubicBezTo>
                    <a:cubicBezTo>
                      <a:pt x="940" y="91"/>
                      <a:pt x="941" y="90"/>
                      <a:pt x="941" y="90"/>
                    </a:cubicBezTo>
                    <a:cubicBezTo>
                      <a:pt x="941" y="89"/>
                      <a:pt x="940" y="89"/>
                      <a:pt x="939" y="88"/>
                    </a:cubicBezTo>
                    <a:cubicBezTo>
                      <a:pt x="939" y="88"/>
                      <a:pt x="939" y="88"/>
                      <a:pt x="938" y="88"/>
                    </a:cubicBezTo>
                    <a:cubicBezTo>
                      <a:pt x="932" y="87"/>
                      <a:pt x="926" y="86"/>
                      <a:pt x="920" y="86"/>
                    </a:cubicBezTo>
                    <a:cubicBezTo>
                      <a:pt x="909" y="85"/>
                      <a:pt x="898" y="84"/>
                      <a:pt x="888" y="83"/>
                    </a:cubicBezTo>
                    <a:cubicBezTo>
                      <a:pt x="882" y="83"/>
                      <a:pt x="877" y="82"/>
                      <a:pt x="871" y="83"/>
                    </a:cubicBezTo>
                    <a:cubicBezTo>
                      <a:pt x="867" y="83"/>
                      <a:pt x="862" y="84"/>
                      <a:pt x="858" y="84"/>
                    </a:cubicBezTo>
                    <a:cubicBezTo>
                      <a:pt x="847" y="84"/>
                      <a:pt x="837" y="85"/>
                      <a:pt x="827" y="88"/>
                    </a:cubicBezTo>
                    <a:cubicBezTo>
                      <a:pt x="820" y="90"/>
                      <a:pt x="813" y="92"/>
                      <a:pt x="805" y="95"/>
                    </a:cubicBezTo>
                    <a:cubicBezTo>
                      <a:pt x="798" y="97"/>
                      <a:pt x="791" y="101"/>
                      <a:pt x="784" y="104"/>
                    </a:cubicBezTo>
                    <a:cubicBezTo>
                      <a:pt x="776" y="108"/>
                      <a:pt x="768" y="111"/>
                      <a:pt x="760" y="115"/>
                    </a:cubicBezTo>
                    <a:cubicBezTo>
                      <a:pt x="751" y="120"/>
                      <a:pt x="742" y="125"/>
                      <a:pt x="735" y="131"/>
                    </a:cubicBezTo>
                    <a:cubicBezTo>
                      <a:pt x="733" y="132"/>
                      <a:pt x="732" y="133"/>
                      <a:pt x="731" y="134"/>
                    </a:cubicBezTo>
                    <a:cubicBezTo>
                      <a:pt x="731" y="135"/>
                      <a:pt x="730" y="135"/>
                      <a:pt x="730" y="135"/>
                    </a:cubicBezTo>
                    <a:cubicBezTo>
                      <a:pt x="730" y="135"/>
                      <a:pt x="730" y="136"/>
                      <a:pt x="729" y="136"/>
                    </a:cubicBezTo>
                    <a:cubicBezTo>
                      <a:pt x="729" y="136"/>
                      <a:pt x="729" y="136"/>
                      <a:pt x="729" y="136"/>
                    </a:cubicBezTo>
                    <a:cubicBezTo>
                      <a:pt x="726" y="139"/>
                      <a:pt x="723" y="142"/>
                      <a:pt x="719" y="145"/>
                    </a:cubicBezTo>
                    <a:cubicBezTo>
                      <a:pt x="712" y="152"/>
                      <a:pt x="706" y="159"/>
                      <a:pt x="700" y="167"/>
                    </a:cubicBezTo>
                    <a:cubicBezTo>
                      <a:pt x="698" y="169"/>
                      <a:pt x="697" y="171"/>
                      <a:pt x="695" y="172"/>
                    </a:cubicBezTo>
                    <a:cubicBezTo>
                      <a:pt x="695" y="173"/>
                      <a:pt x="694" y="174"/>
                      <a:pt x="693" y="174"/>
                    </a:cubicBezTo>
                    <a:cubicBezTo>
                      <a:pt x="686" y="175"/>
                      <a:pt x="679" y="177"/>
                      <a:pt x="672" y="178"/>
                    </a:cubicBezTo>
                    <a:cubicBezTo>
                      <a:pt x="677" y="174"/>
                      <a:pt x="682" y="171"/>
                      <a:pt x="687" y="167"/>
                    </a:cubicBezTo>
                    <a:cubicBezTo>
                      <a:pt x="688" y="166"/>
                      <a:pt x="689" y="166"/>
                      <a:pt x="690" y="165"/>
                    </a:cubicBezTo>
                    <a:cubicBezTo>
                      <a:pt x="699" y="158"/>
                      <a:pt x="709" y="152"/>
                      <a:pt x="718" y="145"/>
                    </a:cubicBezTo>
                    <a:cubicBezTo>
                      <a:pt x="721" y="143"/>
                      <a:pt x="724" y="140"/>
                      <a:pt x="727" y="137"/>
                    </a:cubicBezTo>
                    <a:cubicBezTo>
                      <a:pt x="727" y="137"/>
                      <a:pt x="728" y="136"/>
                      <a:pt x="729" y="136"/>
                    </a:cubicBezTo>
                    <a:cubicBezTo>
                      <a:pt x="729" y="136"/>
                      <a:pt x="729" y="136"/>
                      <a:pt x="729" y="136"/>
                    </a:cubicBezTo>
                    <a:cubicBezTo>
                      <a:pt x="730" y="136"/>
                      <a:pt x="730" y="135"/>
                      <a:pt x="730" y="135"/>
                    </a:cubicBezTo>
                    <a:cubicBezTo>
                      <a:pt x="730" y="135"/>
                      <a:pt x="731" y="135"/>
                      <a:pt x="731" y="134"/>
                    </a:cubicBezTo>
                    <a:cubicBezTo>
                      <a:pt x="732" y="133"/>
                      <a:pt x="734" y="131"/>
                      <a:pt x="735" y="130"/>
                    </a:cubicBezTo>
                    <a:cubicBezTo>
                      <a:pt x="738" y="128"/>
                      <a:pt x="741" y="126"/>
                      <a:pt x="744" y="123"/>
                    </a:cubicBezTo>
                    <a:cubicBezTo>
                      <a:pt x="746" y="122"/>
                      <a:pt x="747" y="120"/>
                      <a:pt x="749" y="119"/>
                    </a:cubicBezTo>
                    <a:cubicBezTo>
                      <a:pt x="756" y="114"/>
                      <a:pt x="763" y="110"/>
                      <a:pt x="769" y="106"/>
                    </a:cubicBezTo>
                    <a:cubicBezTo>
                      <a:pt x="770" y="105"/>
                      <a:pt x="771" y="104"/>
                      <a:pt x="773" y="104"/>
                    </a:cubicBezTo>
                    <a:cubicBezTo>
                      <a:pt x="782" y="99"/>
                      <a:pt x="791" y="93"/>
                      <a:pt x="800" y="87"/>
                    </a:cubicBezTo>
                    <a:cubicBezTo>
                      <a:pt x="815" y="77"/>
                      <a:pt x="830" y="68"/>
                      <a:pt x="845" y="58"/>
                    </a:cubicBezTo>
                    <a:cubicBezTo>
                      <a:pt x="846" y="57"/>
                      <a:pt x="848" y="57"/>
                      <a:pt x="847" y="55"/>
                    </a:cubicBezTo>
                    <a:cubicBezTo>
                      <a:pt x="846" y="55"/>
                      <a:pt x="844" y="55"/>
                      <a:pt x="843" y="55"/>
                    </a:cubicBezTo>
                    <a:cubicBezTo>
                      <a:pt x="840" y="56"/>
                      <a:pt x="836" y="56"/>
                      <a:pt x="833" y="57"/>
                    </a:cubicBezTo>
                    <a:cubicBezTo>
                      <a:pt x="832" y="57"/>
                      <a:pt x="830" y="57"/>
                      <a:pt x="829" y="58"/>
                    </a:cubicBezTo>
                    <a:cubicBezTo>
                      <a:pt x="819" y="61"/>
                      <a:pt x="808" y="64"/>
                      <a:pt x="798" y="67"/>
                    </a:cubicBezTo>
                    <a:cubicBezTo>
                      <a:pt x="788" y="70"/>
                      <a:pt x="779" y="74"/>
                      <a:pt x="770" y="79"/>
                    </a:cubicBezTo>
                    <a:cubicBezTo>
                      <a:pt x="764" y="82"/>
                      <a:pt x="758" y="86"/>
                      <a:pt x="751" y="90"/>
                    </a:cubicBezTo>
                    <a:cubicBezTo>
                      <a:pt x="745" y="94"/>
                      <a:pt x="738" y="98"/>
                      <a:pt x="732" y="102"/>
                    </a:cubicBezTo>
                    <a:cubicBezTo>
                      <a:pt x="727" y="105"/>
                      <a:pt x="723" y="108"/>
                      <a:pt x="719" y="111"/>
                    </a:cubicBezTo>
                    <a:cubicBezTo>
                      <a:pt x="719" y="111"/>
                      <a:pt x="719" y="111"/>
                      <a:pt x="719" y="111"/>
                    </a:cubicBezTo>
                    <a:cubicBezTo>
                      <a:pt x="719" y="111"/>
                      <a:pt x="719" y="111"/>
                      <a:pt x="719" y="111"/>
                    </a:cubicBezTo>
                    <a:cubicBezTo>
                      <a:pt x="719" y="111"/>
                      <a:pt x="719" y="111"/>
                      <a:pt x="719" y="111"/>
                    </a:cubicBezTo>
                    <a:cubicBezTo>
                      <a:pt x="719" y="111"/>
                      <a:pt x="719" y="111"/>
                      <a:pt x="719" y="111"/>
                    </a:cubicBezTo>
                    <a:cubicBezTo>
                      <a:pt x="726" y="104"/>
                      <a:pt x="732" y="96"/>
                      <a:pt x="739" y="91"/>
                    </a:cubicBezTo>
                    <a:cubicBezTo>
                      <a:pt x="746" y="86"/>
                      <a:pt x="752" y="81"/>
                      <a:pt x="759" y="77"/>
                    </a:cubicBezTo>
                    <a:cubicBezTo>
                      <a:pt x="767" y="72"/>
                      <a:pt x="775" y="67"/>
                      <a:pt x="784" y="63"/>
                    </a:cubicBezTo>
                    <a:cubicBezTo>
                      <a:pt x="797" y="57"/>
                      <a:pt x="811" y="51"/>
                      <a:pt x="823" y="44"/>
                    </a:cubicBezTo>
                    <a:cubicBezTo>
                      <a:pt x="826" y="43"/>
                      <a:pt x="828" y="41"/>
                      <a:pt x="830" y="40"/>
                    </a:cubicBezTo>
                    <a:cubicBezTo>
                      <a:pt x="831" y="39"/>
                      <a:pt x="831" y="38"/>
                      <a:pt x="832" y="37"/>
                    </a:cubicBezTo>
                    <a:cubicBezTo>
                      <a:pt x="831" y="36"/>
                      <a:pt x="831" y="36"/>
                      <a:pt x="830" y="36"/>
                    </a:cubicBezTo>
                    <a:cubicBezTo>
                      <a:pt x="820" y="39"/>
                      <a:pt x="810" y="41"/>
                      <a:pt x="801" y="43"/>
                    </a:cubicBezTo>
                    <a:cubicBezTo>
                      <a:pt x="789" y="47"/>
                      <a:pt x="778" y="50"/>
                      <a:pt x="767" y="53"/>
                    </a:cubicBezTo>
                    <a:cubicBezTo>
                      <a:pt x="754" y="57"/>
                      <a:pt x="741" y="62"/>
                      <a:pt x="729" y="69"/>
                    </a:cubicBezTo>
                    <a:cubicBezTo>
                      <a:pt x="723" y="73"/>
                      <a:pt x="717" y="76"/>
                      <a:pt x="711" y="80"/>
                    </a:cubicBezTo>
                    <a:cubicBezTo>
                      <a:pt x="711" y="80"/>
                      <a:pt x="711" y="80"/>
                      <a:pt x="711" y="80"/>
                    </a:cubicBezTo>
                    <a:cubicBezTo>
                      <a:pt x="711" y="80"/>
                      <a:pt x="711" y="80"/>
                      <a:pt x="711" y="80"/>
                    </a:cubicBezTo>
                    <a:cubicBezTo>
                      <a:pt x="711" y="80"/>
                      <a:pt x="711" y="80"/>
                      <a:pt x="711" y="80"/>
                    </a:cubicBezTo>
                    <a:cubicBezTo>
                      <a:pt x="715" y="76"/>
                      <a:pt x="718" y="73"/>
                      <a:pt x="721" y="69"/>
                    </a:cubicBezTo>
                    <a:cubicBezTo>
                      <a:pt x="734" y="57"/>
                      <a:pt x="748" y="45"/>
                      <a:pt x="764" y="36"/>
                    </a:cubicBezTo>
                    <a:cubicBezTo>
                      <a:pt x="765" y="36"/>
                      <a:pt x="765" y="35"/>
                      <a:pt x="766" y="34"/>
                    </a:cubicBezTo>
                    <a:cubicBezTo>
                      <a:pt x="766" y="34"/>
                      <a:pt x="766" y="34"/>
                      <a:pt x="766" y="34"/>
                    </a:cubicBezTo>
                    <a:cubicBezTo>
                      <a:pt x="765" y="34"/>
                      <a:pt x="763" y="34"/>
                      <a:pt x="762" y="34"/>
                    </a:cubicBezTo>
                    <a:cubicBezTo>
                      <a:pt x="753" y="37"/>
                      <a:pt x="744" y="40"/>
                      <a:pt x="735" y="44"/>
                    </a:cubicBezTo>
                    <a:cubicBezTo>
                      <a:pt x="728" y="47"/>
                      <a:pt x="720" y="50"/>
                      <a:pt x="713" y="53"/>
                    </a:cubicBezTo>
                    <a:cubicBezTo>
                      <a:pt x="697" y="61"/>
                      <a:pt x="681" y="70"/>
                      <a:pt x="666" y="81"/>
                    </a:cubicBezTo>
                    <a:cubicBezTo>
                      <a:pt x="660" y="85"/>
                      <a:pt x="654" y="90"/>
                      <a:pt x="649" y="95"/>
                    </a:cubicBezTo>
                    <a:cubicBezTo>
                      <a:pt x="643" y="100"/>
                      <a:pt x="638" y="105"/>
                      <a:pt x="633" y="110"/>
                    </a:cubicBezTo>
                    <a:cubicBezTo>
                      <a:pt x="625" y="118"/>
                      <a:pt x="618" y="125"/>
                      <a:pt x="610" y="133"/>
                    </a:cubicBezTo>
                    <a:cubicBezTo>
                      <a:pt x="606" y="137"/>
                      <a:pt x="602" y="142"/>
                      <a:pt x="597" y="147"/>
                    </a:cubicBezTo>
                    <a:cubicBezTo>
                      <a:pt x="585" y="160"/>
                      <a:pt x="574" y="174"/>
                      <a:pt x="565" y="190"/>
                    </a:cubicBezTo>
                    <a:cubicBezTo>
                      <a:pt x="563" y="193"/>
                      <a:pt x="562" y="196"/>
                      <a:pt x="560" y="199"/>
                    </a:cubicBezTo>
                    <a:cubicBezTo>
                      <a:pt x="559" y="202"/>
                      <a:pt x="558" y="205"/>
                      <a:pt x="556" y="208"/>
                    </a:cubicBezTo>
                    <a:cubicBezTo>
                      <a:pt x="555" y="209"/>
                      <a:pt x="555" y="210"/>
                      <a:pt x="554" y="210"/>
                    </a:cubicBezTo>
                    <a:cubicBezTo>
                      <a:pt x="545" y="213"/>
                      <a:pt x="537" y="215"/>
                      <a:pt x="528" y="218"/>
                    </a:cubicBezTo>
                    <a:cubicBezTo>
                      <a:pt x="528" y="218"/>
                      <a:pt x="528" y="218"/>
                      <a:pt x="528" y="218"/>
                    </a:cubicBezTo>
                    <a:cubicBezTo>
                      <a:pt x="528" y="218"/>
                      <a:pt x="528" y="218"/>
                      <a:pt x="528" y="218"/>
                    </a:cubicBezTo>
                    <a:cubicBezTo>
                      <a:pt x="528" y="218"/>
                      <a:pt x="528" y="218"/>
                      <a:pt x="528" y="218"/>
                    </a:cubicBezTo>
                    <a:cubicBezTo>
                      <a:pt x="530" y="214"/>
                      <a:pt x="533" y="210"/>
                      <a:pt x="535" y="206"/>
                    </a:cubicBezTo>
                    <a:cubicBezTo>
                      <a:pt x="545" y="194"/>
                      <a:pt x="556" y="181"/>
                      <a:pt x="566" y="169"/>
                    </a:cubicBezTo>
                    <a:cubicBezTo>
                      <a:pt x="573" y="161"/>
                      <a:pt x="579" y="154"/>
                      <a:pt x="585" y="146"/>
                    </a:cubicBezTo>
                    <a:cubicBezTo>
                      <a:pt x="593" y="135"/>
                      <a:pt x="601" y="125"/>
                      <a:pt x="609" y="114"/>
                    </a:cubicBezTo>
                    <a:cubicBezTo>
                      <a:pt x="615" y="107"/>
                      <a:pt x="620" y="101"/>
                      <a:pt x="626" y="94"/>
                    </a:cubicBezTo>
                    <a:cubicBezTo>
                      <a:pt x="632" y="87"/>
                      <a:pt x="638" y="80"/>
                      <a:pt x="644" y="74"/>
                    </a:cubicBezTo>
                    <a:cubicBezTo>
                      <a:pt x="651" y="67"/>
                      <a:pt x="659" y="60"/>
                      <a:pt x="666" y="53"/>
                    </a:cubicBezTo>
                    <a:cubicBezTo>
                      <a:pt x="669" y="50"/>
                      <a:pt x="673" y="46"/>
                      <a:pt x="676" y="43"/>
                    </a:cubicBezTo>
                    <a:cubicBezTo>
                      <a:pt x="683" y="37"/>
                      <a:pt x="690" y="31"/>
                      <a:pt x="697" y="24"/>
                    </a:cubicBezTo>
                    <a:cubicBezTo>
                      <a:pt x="702" y="20"/>
                      <a:pt x="707" y="15"/>
                      <a:pt x="712" y="10"/>
                    </a:cubicBezTo>
                    <a:cubicBezTo>
                      <a:pt x="713" y="9"/>
                      <a:pt x="713" y="8"/>
                      <a:pt x="714" y="7"/>
                    </a:cubicBezTo>
                    <a:cubicBezTo>
                      <a:pt x="714" y="7"/>
                      <a:pt x="713" y="7"/>
                      <a:pt x="713" y="6"/>
                    </a:cubicBezTo>
                    <a:cubicBezTo>
                      <a:pt x="712" y="7"/>
                      <a:pt x="710" y="8"/>
                      <a:pt x="708" y="9"/>
                    </a:cubicBezTo>
                    <a:cubicBezTo>
                      <a:pt x="702" y="13"/>
                      <a:pt x="697" y="17"/>
                      <a:pt x="690" y="20"/>
                    </a:cubicBezTo>
                    <a:cubicBezTo>
                      <a:pt x="677" y="26"/>
                      <a:pt x="665" y="33"/>
                      <a:pt x="653" y="41"/>
                    </a:cubicBezTo>
                    <a:cubicBezTo>
                      <a:pt x="645" y="47"/>
                      <a:pt x="637" y="53"/>
                      <a:pt x="628" y="59"/>
                    </a:cubicBezTo>
                    <a:cubicBezTo>
                      <a:pt x="627" y="59"/>
                      <a:pt x="626" y="60"/>
                      <a:pt x="625" y="61"/>
                    </a:cubicBezTo>
                    <a:cubicBezTo>
                      <a:pt x="619" y="65"/>
                      <a:pt x="614" y="70"/>
                      <a:pt x="608" y="74"/>
                    </a:cubicBezTo>
                    <a:cubicBezTo>
                      <a:pt x="608" y="74"/>
                      <a:pt x="608" y="74"/>
                      <a:pt x="608" y="74"/>
                    </a:cubicBezTo>
                    <a:cubicBezTo>
                      <a:pt x="608" y="74"/>
                      <a:pt x="608" y="74"/>
                      <a:pt x="608" y="74"/>
                    </a:cubicBezTo>
                    <a:cubicBezTo>
                      <a:pt x="608" y="74"/>
                      <a:pt x="608" y="74"/>
                      <a:pt x="608" y="74"/>
                    </a:cubicBezTo>
                    <a:cubicBezTo>
                      <a:pt x="609" y="73"/>
                      <a:pt x="609" y="72"/>
                      <a:pt x="610" y="71"/>
                    </a:cubicBezTo>
                    <a:cubicBezTo>
                      <a:pt x="616" y="64"/>
                      <a:pt x="623" y="58"/>
                      <a:pt x="629" y="51"/>
                    </a:cubicBezTo>
                    <a:cubicBezTo>
                      <a:pt x="636" y="44"/>
                      <a:pt x="643" y="38"/>
                      <a:pt x="651" y="33"/>
                    </a:cubicBezTo>
                    <a:cubicBezTo>
                      <a:pt x="661" y="26"/>
                      <a:pt x="671" y="20"/>
                      <a:pt x="681" y="13"/>
                    </a:cubicBezTo>
                    <a:cubicBezTo>
                      <a:pt x="685" y="10"/>
                      <a:pt x="690" y="8"/>
                      <a:pt x="695" y="5"/>
                    </a:cubicBezTo>
                    <a:cubicBezTo>
                      <a:pt x="696" y="4"/>
                      <a:pt x="697" y="4"/>
                      <a:pt x="698" y="3"/>
                    </a:cubicBezTo>
                    <a:cubicBezTo>
                      <a:pt x="696" y="1"/>
                      <a:pt x="694" y="2"/>
                      <a:pt x="693" y="3"/>
                    </a:cubicBezTo>
                    <a:cubicBezTo>
                      <a:pt x="680" y="9"/>
                      <a:pt x="667" y="14"/>
                      <a:pt x="654" y="21"/>
                    </a:cubicBezTo>
                    <a:cubicBezTo>
                      <a:pt x="645" y="25"/>
                      <a:pt x="636" y="31"/>
                      <a:pt x="627" y="36"/>
                    </a:cubicBezTo>
                    <a:cubicBezTo>
                      <a:pt x="621" y="40"/>
                      <a:pt x="615" y="43"/>
                      <a:pt x="609" y="47"/>
                    </a:cubicBezTo>
                    <a:cubicBezTo>
                      <a:pt x="597" y="55"/>
                      <a:pt x="585" y="65"/>
                      <a:pt x="574" y="75"/>
                    </a:cubicBezTo>
                    <a:cubicBezTo>
                      <a:pt x="564" y="85"/>
                      <a:pt x="554" y="96"/>
                      <a:pt x="544" y="108"/>
                    </a:cubicBezTo>
                    <a:cubicBezTo>
                      <a:pt x="540" y="113"/>
                      <a:pt x="535" y="118"/>
                      <a:pt x="531" y="123"/>
                    </a:cubicBezTo>
                    <a:cubicBezTo>
                      <a:pt x="527" y="128"/>
                      <a:pt x="523" y="133"/>
                      <a:pt x="519" y="138"/>
                    </a:cubicBezTo>
                    <a:cubicBezTo>
                      <a:pt x="515" y="143"/>
                      <a:pt x="510" y="149"/>
                      <a:pt x="506" y="154"/>
                    </a:cubicBezTo>
                    <a:cubicBezTo>
                      <a:pt x="496" y="168"/>
                      <a:pt x="487" y="182"/>
                      <a:pt x="479" y="197"/>
                    </a:cubicBezTo>
                    <a:cubicBezTo>
                      <a:pt x="476" y="203"/>
                      <a:pt x="472" y="210"/>
                      <a:pt x="469" y="217"/>
                    </a:cubicBezTo>
                    <a:cubicBezTo>
                      <a:pt x="466" y="223"/>
                      <a:pt x="464" y="230"/>
                      <a:pt x="461" y="236"/>
                    </a:cubicBezTo>
                    <a:cubicBezTo>
                      <a:pt x="461" y="238"/>
                      <a:pt x="460" y="240"/>
                      <a:pt x="457" y="240"/>
                    </a:cubicBezTo>
                    <a:cubicBezTo>
                      <a:pt x="448" y="243"/>
                      <a:pt x="438" y="246"/>
                      <a:pt x="429" y="249"/>
                    </a:cubicBezTo>
                    <a:cubicBezTo>
                      <a:pt x="429" y="249"/>
                      <a:pt x="428" y="249"/>
                      <a:pt x="427" y="249"/>
                    </a:cubicBezTo>
                    <a:cubicBezTo>
                      <a:pt x="428" y="248"/>
                      <a:pt x="429" y="247"/>
                      <a:pt x="429" y="247"/>
                    </a:cubicBezTo>
                    <a:cubicBezTo>
                      <a:pt x="436" y="237"/>
                      <a:pt x="443" y="228"/>
                      <a:pt x="450" y="218"/>
                    </a:cubicBezTo>
                    <a:cubicBezTo>
                      <a:pt x="455" y="210"/>
                      <a:pt x="461" y="202"/>
                      <a:pt x="467" y="195"/>
                    </a:cubicBezTo>
                    <a:cubicBezTo>
                      <a:pt x="472" y="188"/>
                      <a:pt x="477" y="181"/>
                      <a:pt x="482" y="174"/>
                    </a:cubicBezTo>
                    <a:cubicBezTo>
                      <a:pt x="487" y="166"/>
                      <a:pt x="493" y="159"/>
                      <a:pt x="498" y="152"/>
                    </a:cubicBezTo>
                    <a:cubicBezTo>
                      <a:pt x="504" y="144"/>
                      <a:pt x="509" y="136"/>
                      <a:pt x="515" y="129"/>
                    </a:cubicBezTo>
                    <a:cubicBezTo>
                      <a:pt x="520" y="122"/>
                      <a:pt x="526" y="116"/>
                      <a:pt x="531" y="110"/>
                    </a:cubicBezTo>
                    <a:cubicBezTo>
                      <a:pt x="538" y="101"/>
                      <a:pt x="544" y="92"/>
                      <a:pt x="551" y="83"/>
                    </a:cubicBezTo>
                    <a:cubicBezTo>
                      <a:pt x="557" y="75"/>
                      <a:pt x="564" y="67"/>
                      <a:pt x="570" y="59"/>
                    </a:cubicBezTo>
                    <a:cubicBezTo>
                      <a:pt x="575" y="54"/>
                      <a:pt x="580" y="49"/>
                      <a:pt x="585" y="45"/>
                    </a:cubicBezTo>
                    <a:cubicBezTo>
                      <a:pt x="590" y="40"/>
                      <a:pt x="595" y="36"/>
                      <a:pt x="600" y="31"/>
                    </a:cubicBezTo>
                    <a:cubicBezTo>
                      <a:pt x="609" y="23"/>
                      <a:pt x="617" y="15"/>
                      <a:pt x="627" y="8"/>
                    </a:cubicBezTo>
                    <a:cubicBezTo>
                      <a:pt x="629" y="7"/>
                      <a:pt x="630" y="5"/>
                      <a:pt x="632" y="3"/>
                    </a:cubicBezTo>
                    <a:cubicBezTo>
                      <a:pt x="632" y="3"/>
                      <a:pt x="632" y="2"/>
                      <a:pt x="633" y="0"/>
                    </a:cubicBezTo>
                    <a:cubicBezTo>
                      <a:pt x="631" y="1"/>
                      <a:pt x="630" y="2"/>
                      <a:pt x="629" y="2"/>
                    </a:cubicBezTo>
                    <a:cubicBezTo>
                      <a:pt x="619" y="8"/>
                      <a:pt x="608" y="14"/>
                      <a:pt x="598" y="20"/>
                    </a:cubicBezTo>
                    <a:cubicBezTo>
                      <a:pt x="587" y="27"/>
                      <a:pt x="576" y="35"/>
                      <a:pt x="567" y="43"/>
                    </a:cubicBezTo>
                    <a:cubicBezTo>
                      <a:pt x="560" y="49"/>
                      <a:pt x="553" y="54"/>
                      <a:pt x="547" y="60"/>
                    </a:cubicBezTo>
                    <a:cubicBezTo>
                      <a:pt x="538" y="69"/>
                      <a:pt x="529" y="78"/>
                      <a:pt x="520" y="86"/>
                    </a:cubicBezTo>
                    <a:cubicBezTo>
                      <a:pt x="510" y="95"/>
                      <a:pt x="500" y="105"/>
                      <a:pt x="489" y="113"/>
                    </a:cubicBezTo>
                    <a:cubicBezTo>
                      <a:pt x="478" y="123"/>
                      <a:pt x="467" y="133"/>
                      <a:pt x="458" y="145"/>
                    </a:cubicBezTo>
                    <a:cubicBezTo>
                      <a:pt x="456" y="147"/>
                      <a:pt x="453" y="150"/>
                      <a:pt x="451" y="152"/>
                    </a:cubicBezTo>
                    <a:cubicBezTo>
                      <a:pt x="451" y="153"/>
                      <a:pt x="451" y="153"/>
                      <a:pt x="451" y="153"/>
                    </a:cubicBezTo>
                    <a:cubicBezTo>
                      <a:pt x="451" y="153"/>
                      <a:pt x="451" y="153"/>
                      <a:pt x="451" y="153"/>
                    </a:cubicBezTo>
                    <a:cubicBezTo>
                      <a:pt x="451" y="153"/>
                      <a:pt x="451" y="154"/>
                      <a:pt x="450" y="154"/>
                    </a:cubicBezTo>
                    <a:cubicBezTo>
                      <a:pt x="450" y="154"/>
                      <a:pt x="450" y="154"/>
                      <a:pt x="450" y="154"/>
                    </a:cubicBezTo>
                    <a:cubicBezTo>
                      <a:pt x="450" y="153"/>
                      <a:pt x="451" y="153"/>
                      <a:pt x="451" y="153"/>
                    </a:cubicBezTo>
                    <a:cubicBezTo>
                      <a:pt x="451" y="153"/>
                      <a:pt x="451" y="153"/>
                      <a:pt x="451" y="153"/>
                    </a:cubicBezTo>
                    <a:cubicBezTo>
                      <a:pt x="451" y="153"/>
                      <a:pt x="451" y="153"/>
                      <a:pt x="451" y="152"/>
                    </a:cubicBezTo>
                    <a:cubicBezTo>
                      <a:pt x="457" y="144"/>
                      <a:pt x="463" y="134"/>
                      <a:pt x="470" y="126"/>
                    </a:cubicBezTo>
                    <a:cubicBezTo>
                      <a:pt x="476" y="117"/>
                      <a:pt x="484" y="110"/>
                      <a:pt x="492" y="102"/>
                    </a:cubicBezTo>
                    <a:cubicBezTo>
                      <a:pt x="498" y="95"/>
                      <a:pt x="504" y="88"/>
                      <a:pt x="510" y="80"/>
                    </a:cubicBezTo>
                    <a:cubicBezTo>
                      <a:pt x="516" y="72"/>
                      <a:pt x="522" y="65"/>
                      <a:pt x="529" y="58"/>
                    </a:cubicBezTo>
                    <a:cubicBezTo>
                      <a:pt x="535" y="52"/>
                      <a:pt x="540" y="47"/>
                      <a:pt x="546" y="41"/>
                    </a:cubicBezTo>
                    <a:cubicBezTo>
                      <a:pt x="550" y="36"/>
                      <a:pt x="554" y="31"/>
                      <a:pt x="560" y="27"/>
                    </a:cubicBezTo>
                    <a:cubicBezTo>
                      <a:pt x="560" y="27"/>
                      <a:pt x="560" y="27"/>
                      <a:pt x="560" y="26"/>
                    </a:cubicBezTo>
                    <a:cubicBezTo>
                      <a:pt x="559" y="26"/>
                      <a:pt x="557" y="27"/>
                      <a:pt x="555" y="27"/>
                    </a:cubicBezTo>
                    <a:cubicBezTo>
                      <a:pt x="548" y="30"/>
                      <a:pt x="542" y="34"/>
                      <a:pt x="535" y="37"/>
                    </a:cubicBezTo>
                    <a:cubicBezTo>
                      <a:pt x="527" y="41"/>
                      <a:pt x="519" y="47"/>
                      <a:pt x="512" y="52"/>
                    </a:cubicBezTo>
                    <a:cubicBezTo>
                      <a:pt x="510" y="53"/>
                      <a:pt x="509" y="55"/>
                      <a:pt x="508" y="56"/>
                    </a:cubicBezTo>
                    <a:cubicBezTo>
                      <a:pt x="501" y="63"/>
                      <a:pt x="494" y="69"/>
                      <a:pt x="487" y="76"/>
                    </a:cubicBezTo>
                    <a:cubicBezTo>
                      <a:pt x="482" y="81"/>
                      <a:pt x="476" y="86"/>
                      <a:pt x="470" y="91"/>
                    </a:cubicBezTo>
                    <a:cubicBezTo>
                      <a:pt x="463" y="97"/>
                      <a:pt x="456" y="103"/>
                      <a:pt x="449" y="110"/>
                    </a:cubicBezTo>
                    <a:cubicBezTo>
                      <a:pt x="441" y="118"/>
                      <a:pt x="433" y="126"/>
                      <a:pt x="425" y="134"/>
                    </a:cubicBezTo>
                    <a:cubicBezTo>
                      <a:pt x="422" y="136"/>
                      <a:pt x="420" y="139"/>
                      <a:pt x="417" y="142"/>
                    </a:cubicBezTo>
                    <a:cubicBezTo>
                      <a:pt x="417" y="142"/>
                      <a:pt x="417" y="142"/>
                      <a:pt x="417" y="142"/>
                    </a:cubicBezTo>
                    <a:cubicBezTo>
                      <a:pt x="416" y="143"/>
                      <a:pt x="416" y="144"/>
                      <a:pt x="415" y="145"/>
                    </a:cubicBezTo>
                    <a:cubicBezTo>
                      <a:pt x="414" y="146"/>
                      <a:pt x="413" y="148"/>
                      <a:pt x="412" y="149"/>
                    </a:cubicBezTo>
                    <a:cubicBezTo>
                      <a:pt x="412" y="149"/>
                      <a:pt x="412" y="149"/>
                      <a:pt x="412" y="149"/>
                    </a:cubicBezTo>
                    <a:cubicBezTo>
                      <a:pt x="412" y="149"/>
                      <a:pt x="412" y="149"/>
                      <a:pt x="412" y="149"/>
                    </a:cubicBezTo>
                    <a:cubicBezTo>
                      <a:pt x="413" y="148"/>
                      <a:pt x="414" y="146"/>
                      <a:pt x="415" y="145"/>
                    </a:cubicBezTo>
                    <a:cubicBezTo>
                      <a:pt x="416" y="144"/>
                      <a:pt x="416" y="143"/>
                      <a:pt x="417" y="142"/>
                    </a:cubicBezTo>
                    <a:cubicBezTo>
                      <a:pt x="417" y="142"/>
                      <a:pt x="417" y="142"/>
                      <a:pt x="417" y="142"/>
                    </a:cubicBezTo>
                    <a:cubicBezTo>
                      <a:pt x="419" y="139"/>
                      <a:pt x="421" y="137"/>
                      <a:pt x="423" y="134"/>
                    </a:cubicBezTo>
                    <a:cubicBezTo>
                      <a:pt x="436" y="118"/>
                      <a:pt x="450" y="103"/>
                      <a:pt x="465" y="89"/>
                    </a:cubicBezTo>
                    <a:cubicBezTo>
                      <a:pt x="477" y="78"/>
                      <a:pt x="489" y="68"/>
                      <a:pt x="502" y="57"/>
                    </a:cubicBezTo>
                    <a:cubicBezTo>
                      <a:pt x="511" y="49"/>
                      <a:pt x="520" y="40"/>
                      <a:pt x="530" y="31"/>
                    </a:cubicBezTo>
                    <a:cubicBezTo>
                      <a:pt x="531" y="31"/>
                      <a:pt x="531" y="30"/>
                      <a:pt x="532" y="29"/>
                    </a:cubicBezTo>
                    <a:cubicBezTo>
                      <a:pt x="532" y="28"/>
                      <a:pt x="531" y="28"/>
                      <a:pt x="531" y="28"/>
                    </a:cubicBezTo>
                    <a:cubicBezTo>
                      <a:pt x="530" y="28"/>
                      <a:pt x="529" y="29"/>
                      <a:pt x="528" y="29"/>
                    </a:cubicBezTo>
                    <a:cubicBezTo>
                      <a:pt x="516" y="36"/>
                      <a:pt x="505" y="43"/>
                      <a:pt x="493" y="49"/>
                    </a:cubicBezTo>
                    <a:cubicBezTo>
                      <a:pt x="476" y="58"/>
                      <a:pt x="461" y="70"/>
                      <a:pt x="448" y="84"/>
                    </a:cubicBezTo>
                    <a:cubicBezTo>
                      <a:pt x="441" y="91"/>
                      <a:pt x="434" y="98"/>
                      <a:pt x="426" y="104"/>
                    </a:cubicBezTo>
                    <a:cubicBezTo>
                      <a:pt x="420" y="109"/>
                      <a:pt x="413" y="114"/>
                      <a:pt x="407" y="120"/>
                    </a:cubicBezTo>
                    <a:cubicBezTo>
                      <a:pt x="396" y="131"/>
                      <a:pt x="386" y="143"/>
                      <a:pt x="375" y="155"/>
                    </a:cubicBezTo>
                    <a:cubicBezTo>
                      <a:pt x="365" y="165"/>
                      <a:pt x="356" y="176"/>
                      <a:pt x="349" y="188"/>
                    </a:cubicBezTo>
                    <a:cubicBezTo>
                      <a:pt x="341" y="201"/>
                      <a:pt x="331" y="213"/>
                      <a:pt x="325" y="227"/>
                    </a:cubicBezTo>
                    <a:cubicBezTo>
                      <a:pt x="321" y="237"/>
                      <a:pt x="317" y="247"/>
                      <a:pt x="313" y="257"/>
                    </a:cubicBezTo>
                    <a:cubicBezTo>
                      <a:pt x="312" y="259"/>
                      <a:pt x="312" y="263"/>
                      <a:pt x="311" y="266"/>
                    </a:cubicBezTo>
                    <a:cubicBezTo>
                      <a:pt x="310" y="274"/>
                      <a:pt x="311" y="283"/>
                      <a:pt x="311" y="291"/>
                    </a:cubicBezTo>
                    <a:cubicBezTo>
                      <a:pt x="312" y="294"/>
                      <a:pt x="311" y="295"/>
                      <a:pt x="309" y="296"/>
                    </a:cubicBezTo>
                    <a:cubicBezTo>
                      <a:pt x="302" y="299"/>
                      <a:pt x="295" y="302"/>
                      <a:pt x="288" y="306"/>
                    </a:cubicBezTo>
                    <a:cubicBezTo>
                      <a:pt x="287" y="306"/>
                      <a:pt x="287" y="306"/>
                      <a:pt x="285" y="307"/>
                    </a:cubicBezTo>
                    <a:cubicBezTo>
                      <a:pt x="286" y="306"/>
                      <a:pt x="286" y="305"/>
                      <a:pt x="286" y="305"/>
                    </a:cubicBezTo>
                    <a:cubicBezTo>
                      <a:pt x="287" y="298"/>
                      <a:pt x="289" y="291"/>
                      <a:pt x="291" y="285"/>
                    </a:cubicBezTo>
                    <a:cubicBezTo>
                      <a:pt x="294" y="276"/>
                      <a:pt x="296" y="268"/>
                      <a:pt x="299" y="259"/>
                    </a:cubicBezTo>
                    <a:cubicBezTo>
                      <a:pt x="303" y="248"/>
                      <a:pt x="308" y="238"/>
                      <a:pt x="314" y="228"/>
                    </a:cubicBezTo>
                    <a:cubicBezTo>
                      <a:pt x="321" y="214"/>
                      <a:pt x="329" y="200"/>
                      <a:pt x="338" y="187"/>
                    </a:cubicBezTo>
                    <a:cubicBezTo>
                      <a:pt x="342" y="181"/>
                      <a:pt x="347" y="174"/>
                      <a:pt x="351" y="168"/>
                    </a:cubicBezTo>
                    <a:cubicBezTo>
                      <a:pt x="356" y="161"/>
                      <a:pt x="361" y="155"/>
                      <a:pt x="366" y="148"/>
                    </a:cubicBezTo>
                    <a:cubicBezTo>
                      <a:pt x="371" y="142"/>
                      <a:pt x="377" y="136"/>
                      <a:pt x="381" y="130"/>
                    </a:cubicBezTo>
                    <a:cubicBezTo>
                      <a:pt x="388" y="122"/>
                      <a:pt x="394" y="113"/>
                      <a:pt x="402" y="106"/>
                    </a:cubicBezTo>
                    <a:cubicBezTo>
                      <a:pt x="408" y="100"/>
                      <a:pt x="414" y="94"/>
                      <a:pt x="420" y="88"/>
                    </a:cubicBezTo>
                    <a:cubicBezTo>
                      <a:pt x="430" y="78"/>
                      <a:pt x="439" y="68"/>
                      <a:pt x="447" y="58"/>
                    </a:cubicBezTo>
                    <a:cubicBezTo>
                      <a:pt x="449" y="55"/>
                      <a:pt x="451" y="53"/>
                      <a:pt x="452" y="50"/>
                    </a:cubicBezTo>
                    <a:cubicBezTo>
                      <a:pt x="453" y="49"/>
                      <a:pt x="452" y="48"/>
                      <a:pt x="452" y="48"/>
                    </a:cubicBezTo>
                    <a:cubicBezTo>
                      <a:pt x="452" y="48"/>
                      <a:pt x="451" y="47"/>
                      <a:pt x="450" y="48"/>
                    </a:cubicBezTo>
                    <a:cubicBezTo>
                      <a:pt x="448" y="49"/>
                      <a:pt x="446" y="50"/>
                      <a:pt x="445" y="51"/>
                    </a:cubicBezTo>
                    <a:cubicBezTo>
                      <a:pt x="438" y="56"/>
                      <a:pt x="432" y="61"/>
                      <a:pt x="425" y="66"/>
                    </a:cubicBezTo>
                    <a:cubicBezTo>
                      <a:pt x="415" y="74"/>
                      <a:pt x="405" y="81"/>
                      <a:pt x="395" y="89"/>
                    </a:cubicBezTo>
                    <a:cubicBezTo>
                      <a:pt x="386" y="96"/>
                      <a:pt x="377" y="102"/>
                      <a:pt x="368" y="110"/>
                    </a:cubicBezTo>
                    <a:cubicBezTo>
                      <a:pt x="359" y="120"/>
                      <a:pt x="348" y="128"/>
                      <a:pt x="338" y="138"/>
                    </a:cubicBezTo>
                    <a:cubicBezTo>
                      <a:pt x="337" y="138"/>
                      <a:pt x="337" y="138"/>
                      <a:pt x="336" y="138"/>
                    </a:cubicBezTo>
                    <a:cubicBezTo>
                      <a:pt x="336" y="138"/>
                      <a:pt x="336" y="138"/>
                      <a:pt x="336" y="138"/>
                    </a:cubicBezTo>
                    <a:cubicBezTo>
                      <a:pt x="336" y="138"/>
                      <a:pt x="336" y="138"/>
                      <a:pt x="336" y="138"/>
                    </a:cubicBezTo>
                    <a:cubicBezTo>
                      <a:pt x="336" y="138"/>
                      <a:pt x="336" y="138"/>
                      <a:pt x="336" y="138"/>
                    </a:cubicBezTo>
                    <a:cubicBezTo>
                      <a:pt x="338" y="136"/>
                      <a:pt x="340" y="135"/>
                      <a:pt x="341" y="133"/>
                    </a:cubicBezTo>
                    <a:cubicBezTo>
                      <a:pt x="344" y="129"/>
                      <a:pt x="347" y="125"/>
                      <a:pt x="350" y="121"/>
                    </a:cubicBezTo>
                    <a:cubicBezTo>
                      <a:pt x="356" y="115"/>
                      <a:pt x="362" y="108"/>
                      <a:pt x="367" y="100"/>
                    </a:cubicBezTo>
                    <a:cubicBezTo>
                      <a:pt x="373" y="92"/>
                      <a:pt x="378" y="83"/>
                      <a:pt x="384" y="75"/>
                    </a:cubicBezTo>
                    <a:cubicBezTo>
                      <a:pt x="385" y="74"/>
                      <a:pt x="385" y="72"/>
                      <a:pt x="386" y="71"/>
                    </a:cubicBezTo>
                    <a:cubicBezTo>
                      <a:pt x="385" y="71"/>
                      <a:pt x="385" y="71"/>
                      <a:pt x="385" y="71"/>
                    </a:cubicBezTo>
                    <a:cubicBezTo>
                      <a:pt x="384" y="71"/>
                      <a:pt x="384" y="71"/>
                      <a:pt x="383" y="72"/>
                    </a:cubicBezTo>
                    <a:cubicBezTo>
                      <a:pt x="377" y="75"/>
                      <a:pt x="372" y="79"/>
                      <a:pt x="367" y="84"/>
                    </a:cubicBezTo>
                    <a:cubicBezTo>
                      <a:pt x="360" y="91"/>
                      <a:pt x="354" y="98"/>
                      <a:pt x="347" y="105"/>
                    </a:cubicBezTo>
                    <a:cubicBezTo>
                      <a:pt x="340" y="111"/>
                      <a:pt x="333" y="116"/>
                      <a:pt x="326" y="123"/>
                    </a:cubicBezTo>
                    <a:cubicBezTo>
                      <a:pt x="323" y="127"/>
                      <a:pt x="318" y="131"/>
                      <a:pt x="314" y="135"/>
                    </a:cubicBezTo>
                    <a:cubicBezTo>
                      <a:pt x="309" y="140"/>
                      <a:pt x="304" y="145"/>
                      <a:pt x="299" y="151"/>
                    </a:cubicBezTo>
                    <a:cubicBezTo>
                      <a:pt x="297" y="153"/>
                      <a:pt x="295" y="156"/>
                      <a:pt x="293" y="158"/>
                    </a:cubicBezTo>
                    <a:cubicBezTo>
                      <a:pt x="288" y="164"/>
                      <a:pt x="284" y="170"/>
                      <a:pt x="279" y="176"/>
                    </a:cubicBezTo>
                    <a:cubicBezTo>
                      <a:pt x="275" y="181"/>
                      <a:pt x="271" y="185"/>
                      <a:pt x="267" y="190"/>
                    </a:cubicBezTo>
                    <a:cubicBezTo>
                      <a:pt x="260" y="199"/>
                      <a:pt x="253" y="208"/>
                      <a:pt x="246" y="217"/>
                    </a:cubicBezTo>
                    <a:cubicBezTo>
                      <a:pt x="240" y="223"/>
                      <a:pt x="236" y="230"/>
                      <a:pt x="233" y="237"/>
                    </a:cubicBezTo>
                    <a:cubicBezTo>
                      <a:pt x="230" y="244"/>
                      <a:pt x="226" y="251"/>
                      <a:pt x="223" y="258"/>
                    </a:cubicBezTo>
                    <a:cubicBezTo>
                      <a:pt x="220" y="265"/>
                      <a:pt x="216" y="273"/>
                      <a:pt x="213" y="281"/>
                    </a:cubicBezTo>
                    <a:cubicBezTo>
                      <a:pt x="212" y="283"/>
                      <a:pt x="211" y="286"/>
                      <a:pt x="211" y="289"/>
                    </a:cubicBezTo>
                    <a:cubicBezTo>
                      <a:pt x="209" y="298"/>
                      <a:pt x="207" y="306"/>
                      <a:pt x="205" y="315"/>
                    </a:cubicBezTo>
                    <a:cubicBezTo>
                      <a:pt x="205" y="320"/>
                      <a:pt x="206" y="325"/>
                      <a:pt x="205" y="330"/>
                    </a:cubicBezTo>
                    <a:cubicBezTo>
                      <a:pt x="204" y="337"/>
                      <a:pt x="205" y="343"/>
                      <a:pt x="207" y="349"/>
                    </a:cubicBezTo>
                    <a:cubicBezTo>
                      <a:pt x="207" y="350"/>
                      <a:pt x="207" y="350"/>
                      <a:pt x="207" y="350"/>
                    </a:cubicBezTo>
                    <a:cubicBezTo>
                      <a:pt x="199" y="355"/>
                      <a:pt x="191" y="360"/>
                      <a:pt x="184" y="365"/>
                    </a:cubicBezTo>
                    <a:cubicBezTo>
                      <a:pt x="183" y="365"/>
                      <a:pt x="183" y="365"/>
                      <a:pt x="183" y="364"/>
                    </a:cubicBezTo>
                    <a:cubicBezTo>
                      <a:pt x="183" y="360"/>
                      <a:pt x="183" y="356"/>
                      <a:pt x="184" y="352"/>
                    </a:cubicBezTo>
                    <a:cubicBezTo>
                      <a:pt x="184" y="347"/>
                      <a:pt x="185" y="342"/>
                      <a:pt x="186" y="337"/>
                    </a:cubicBezTo>
                    <a:cubicBezTo>
                      <a:pt x="187" y="333"/>
                      <a:pt x="187" y="327"/>
                      <a:pt x="189" y="323"/>
                    </a:cubicBezTo>
                    <a:cubicBezTo>
                      <a:pt x="192" y="310"/>
                      <a:pt x="196" y="298"/>
                      <a:pt x="201" y="286"/>
                    </a:cubicBezTo>
                    <a:cubicBezTo>
                      <a:pt x="206" y="272"/>
                      <a:pt x="210" y="258"/>
                      <a:pt x="218" y="246"/>
                    </a:cubicBezTo>
                    <a:cubicBezTo>
                      <a:pt x="222" y="238"/>
                      <a:pt x="226" y="230"/>
                      <a:pt x="232" y="223"/>
                    </a:cubicBezTo>
                    <a:cubicBezTo>
                      <a:pt x="238" y="215"/>
                      <a:pt x="245" y="206"/>
                      <a:pt x="252" y="198"/>
                    </a:cubicBezTo>
                    <a:cubicBezTo>
                      <a:pt x="258" y="190"/>
                      <a:pt x="266" y="182"/>
                      <a:pt x="273" y="175"/>
                    </a:cubicBezTo>
                    <a:cubicBezTo>
                      <a:pt x="276" y="170"/>
                      <a:pt x="281" y="167"/>
                      <a:pt x="284" y="163"/>
                    </a:cubicBezTo>
                    <a:cubicBezTo>
                      <a:pt x="289" y="159"/>
                      <a:pt x="293" y="154"/>
                      <a:pt x="297" y="150"/>
                    </a:cubicBezTo>
                    <a:cubicBezTo>
                      <a:pt x="300" y="147"/>
                      <a:pt x="304" y="143"/>
                      <a:pt x="307" y="140"/>
                    </a:cubicBezTo>
                    <a:cubicBezTo>
                      <a:pt x="311" y="136"/>
                      <a:pt x="315" y="132"/>
                      <a:pt x="318" y="128"/>
                    </a:cubicBezTo>
                    <a:cubicBezTo>
                      <a:pt x="323" y="123"/>
                      <a:pt x="328" y="118"/>
                      <a:pt x="332" y="113"/>
                    </a:cubicBezTo>
                    <a:cubicBezTo>
                      <a:pt x="339" y="105"/>
                      <a:pt x="345" y="97"/>
                      <a:pt x="351" y="89"/>
                    </a:cubicBezTo>
                    <a:cubicBezTo>
                      <a:pt x="353" y="86"/>
                      <a:pt x="356" y="82"/>
                      <a:pt x="358" y="78"/>
                    </a:cubicBezTo>
                    <a:cubicBezTo>
                      <a:pt x="358" y="78"/>
                      <a:pt x="357" y="78"/>
                      <a:pt x="357" y="77"/>
                    </a:cubicBezTo>
                    <a:cubicBezTo>
                      <a:pt x="355" y="78"/>
                      <a:pt x="354" y="79"/>
                      <a:pt x="352" y="80"/>
                    </a:cubicBezTo>
                    <a:cubicBezTo>
                      <a:pt x="350" y="82"/>
                      <a:pt x="348" y="84"/>
                      <a:pt x="346" y="85"/>
                    </a:cubicBezTo>
                    <a:cubicBezTo>
                      <a:pt x="335" y="91"/>
                      <a:pt x="324" y="96"/>
                      <a:pt x="314" y="103"/>
                    </a:cubicBezTo>
                    <a:cubicBezTo>
                      <a:pt x="307" y="107"/>
                      <a:pt x="299" y="112"/>
                      <a:pt x="292" y="118"/>
                    </a:cubicBezTo>
                    <a:cubicBezTo>
                      <a:pt x="286" y="122"/>
                      <a:pt x="280" y="127"/>
                      <a:pt x="274" y="132"/>
                    </a:cubicBezTo>
                    <a:cubicBezTo>
                      <a:pt x="266" y="139"/>
                      <a:pt x="257" y="146"/>
                      <a:pt x="250" y="153"/>
                    </a:cubicBezTo>
                    <a:cubicBezTo>
                      <a:pt x="243" y="161"/>
                      <a:pt x="237" y="169"/>
                      <a:pt x="231" y="177"/>
                    </a:cubicBezTo>
                    <a:cubicBezTo>
                      <a:pt x="223" y="187"/>
                      <a:pt x="216" y="198"/>
                      <a:pt x="209" y="208"/>
                    </a:cubicBezTo>
                    <a:cubicBezTo>
                      <a:pt x="204" y="214"/>
                      <a:pt x="201" y="220"/>
                      <a:pt x="197" y="227"/>
                    </a:cubicBezTo>
                    <a:cubicBezTo>
                      <a:pt x="193" y="235"/>
                      <a:pt x="189" y="243"/>
                      <a:pt x="185" y="252"/>
                    </a:cubicBezTo>
                    <a:cubicBezTo>
                      <a:pt x="182" y="256"/>
                      <a:pt x="181" y="261"/>
                      <a:pt x="179" y="265"/>
                    </a:cubicBezTo>
                    <a:cubicBezTo>
                      <a:pt x="177" y="273"/>
                      <a:pt x="175" y="281"/>
                      <a:pt x="172" y="289"/>
                    </a:cubicBezTo>
                    <a:cubicBezTo>
                      <a:pt x="166" y="305"/>
                      <a:pt x="165" y="322"/>
                      <a:pt x="166" y="338"/>
                    </a:cubicBezTo>
                    <a:cubicBezTo>
                      <a:pt x="167" y="349"/>
                      <a:pt x="169" y="359"/>
                      <a:pt x="173" y="369"/>
                    </a:cubicBezTo>
                    <a:cubicBezTo>
                      <a:pt x="174" y="372"/>
                      <a:pt x="174" y="372"/>
                      <a:pt x="171" y="374"/>
                    </a:cubicBezTo>
                    <a:cubicBezTo>
                      <a:pt x="165" y="378"/>
                      <a:pt x="158" y="383"/>
                      <a:pt x="151" y="387"/>
                    </a:cubicBezTo>
                    <a:cubicBezTo>
                      <a:pt x="147" y="391"/>
                      <a:pt x="143" y="394"/>
                      <a:pt x="138" y="397"/>
                    </a:cubicBezTo>
                    <a:cubicBezTo>
                      <a:pt x="138" y="391"/>
                      <a:pt x="138" y="385"/>
                      <a:pt x="138" y="380"/>
                    </a:cubicBezTo>
                    <a:cubicBezTo>
                      <a:pt x="140" y="366"/>
                      <a:pt x="145" y="352"/>
                      <a:pt x="148" y="338"/>
                    </a:cubicBezTo>
                    <a:cubicBezTo>
                      <a:pt x="151" y="328"/>
                      <a:pt x="154" y="318"/>
                      <a:pt x="156" y="307"/>
                    </a:cubicBezTo>
                    <a:cubicBezTo>
                      <a:pt x="159" y="294"/>
                      <a:pt x="163" y="281"/>
                      <a:pt x="167" y="268"/>
                    </a:cubicBezTo>
                    <a:cubicBezTo>
                      <a:pt x="171" y="255"/>
                      <a:pt x="176" y="243"/>
                      <a:pt x="183" y="231"/>
                    </a:cubicBezTo>
                    <a:cubicBezTo>
                      <a:pt x="187" y="222"/>
                      <a:pt x="192" y="214"/>
                      <a:pt x="197" y="206"/>
                    </a:cubicBezTo>
                    <a:cubicBezTo>
                      <a:pt x="204" y="194"/>
                      <a:pt x="212" y="183"/>
                      <a:pt x="219" y="171"/>
                    </a:cubicBezTo>
                    <a:cubicBezTo>
                      <a:pt x="224" y="164"/>
                      <a:pt x="228" y="156"/>
                      <a:pt x="232" y="149"/>
                    </a:cubicBezTo>
                    <a:cubicBezTo>
                      <a:pt x="239" y="138"/>
                      <a:pt x="244" y="126"/>
                      <a:pt x="249" y="115"/>
                    </a:cubicBezTo>
                    <a:cubicBezTo>
                      <a:pt x="249" y="114"/>
                      <a:pt x="249" y="113"/>
                      <a:pt x="249" y="111"/>
                    </a:cubicBezTo>
                    <a:cubicBezTo>
                      <a:pt x="248" y="112"/>
                      <a:pt x="247" y="112"/>
                      <a:pt x="246" y="113"/>
                    </a:cubicBezTo>
                    <a:cubicBezTo>
                      <a:pt x="239" y="118"/>
                      <a:pt x="232" y="124"/>
                      <a:pt x="226" y="129"/>
                    </a:cubicBezTo>
                    <a:cubicBezTo>
                      <a:pt x="212" y="141"/>
                      <a:pt x="200" y="154"/>
                      <a:pt x="190" y="169"/>
                    </a:cubicBezTo>
                    <a:cubicBezTo>
                      <a:pt x="183" y="177"/>
                      <a:pt x="177" y="186"/>
                      <a:pt x="172" y="195"/>
                    </a:cubicBezTo>
                    <a:cubicBezTo>
                      <a:pt x="167" y="204"/>
                      <a:pt x="163" y="213"/>
                      <a:pt x="159" y="222"/>
                    </a:cubicBezTo>
                    <a:cubicBezTo>
                      <a:pt x="153" y="236"/>
                      <a:pt x="148" y="249"/>
                      <a:pt x="145" y="263"/>
                    </a:cubicBezTo>
                    <a:cubicBezTo>
                      <a:pt x="142" y="274"/>
                      <a:pt x="139" y="285"/>
                      <a:pt x="137" y="297"/>
                    </a:cubicBezTo>
                    <a:cubicBezTo>
                      <a:pt x="135" y="305"/>
                      <a:pt x="132" y="314"/>
                      <a:pt x="131" y="323"/>
                    </a:cubicBezTo>
                    <a:cubicBezTo>
                      <a:pt x="129" y="334"/>
                      <a:pt x="128" y="345"/>
                      <a:pt x="127" y="357"/>
                    </a:cubicBezTo>
                    <a:cubicBezTo>
                      <a:pt x="126" y="363"/>
                      <a:pt x="126" y="371"/>
                      <a:pt x="127" y="377"/>
                    </a:cubicBezTo>
                    <a:cubicBezTo>
                      <a:pt x="127" y="385"/>
                      <a:pt x="129" y="393"/>
                      <a:pt x="130" y="400"/>
                    </a:cubicBezTo>
                    <a:cubicBezTo>
                      <a:pt x="130" y="403"/>
                      <a:pt x="130" y="404"/>
                      <a:pt x="128" y="406"/>
                    </a:cubicBezTo>
                    <a:cubicBezTo>
                      <a:pt x="122" y="411"/>
                      <a:pt x="116" y="416"/>
                      <a:pt x="110" y="421"/>
                    </a:cubicBezTo>
                    <a:cubicBezTo>
                      <a:pt x="109" y="421"/>
                      <a:pt x="108" y="422"/>
                      <a:pt x="107" y="423"/>
                    </a:cubicBezTo>
                    <a:cubicBezTo>
                      <a:pt x="107" y="417"/>
                      <a:pt x="107" y="412"/>
                      <a:pt x="107" y="407"/>
                    </a:cubicBezTo>
                    <a:cubicBezTo>
                      <a:pt x="108" y="400"/>
                      <a:pt x="109" y="393"/>
                      <a:pt x="110" y="385"/>
                    </a:cubicBezTo>
                    <a:cubicBezTo>
                      <a:pt x="113" y="365"/>
                      <a:pt x="115" y="344"/>
                      <a:pt x="119" y="324"/>
                    </a:cubicBezTo>
                    <a:cubicBezTo>
                      <a:pt x="121" y="310"/>
                      <a:pt x="126" y="297"/>
                      <a:pt x="130" y="285"/>
                    </a:cubicBezTo>
                    <a:cubicBezTo>
                      <a:pt x="134" y="272"/>
                      <a:pt x="139" y="260"/>
                      <a:pt x="144" y="248"/>
                    </a:cubicBezTo>
                    <a:cubicBezTo>
                      <a:pt x="144" y="248"/>
                      <a:pt x="144" y="248"/>
                      <a:pt x="144" y="248"/>
                    </a:cubicBezTo>
                    <a:cubicBezTo>
                      <a:pt x="148" y="240"/>
                      <a:pt x="151" y="232"/>
                      <a:pt x="155" y="224"/>
                    </a:cubicBezTo>
                    <a:cubicBezTo>
                      <a:pt x="155" y="223"/>
                      <a:pt x="155" y="222"/>
                      <a:pt x="156" y="221"/>
                    </a:cubicBezTo>
                    <a:cubicBezTo>
                      <a:pt x="159" y="213"/>
                      <a:pt x="163" y="204"/>
                      <a:pt x="166" y="195"/>
                    </a:cubicBezTo>
                    <a:cubicBezTo>
                      <a:pt x="170" y="184"/>
                      <a:pt x="174" y="173"/>
                      <a:pt x="178" y="162"/>
                    </a:cubicBezTo>
                    <a:cubicBezTo>
                      <a:pt x="180" y="155"/>
                      <a:pt x="183" y="148"/>
                      <a:pt x="185" y="141"/>
                    </a:cubicBezTo>
                    <a:cubicBezTo>
                      <a:pt x="186" y="139"/>
                      <a:pt x="186" y="138"/>
                      <a:pt x="186" y="137"/>
                    </a:cubicBezTo>
                    <a:cubicBezTo>
                      <a:pt x="186" y="137"/>
                      <a:pt x="185" y="137"/>
                      <a:pt x="185" y="137"/>
                    </a:cubicBezTo>
                    <a:cubicBezTo>
                      <a:pt x="184" y="137"/>
                      <a:pt x="183" y="138"/>
                      <a:pt x="183" y="138"/>
                    </a:cubicBezTo>
                    <a:cubicBezTo>
                      <a:pt x="172" y="148"/>
                      <a:pt x="163" y="159"/>
                      <a:pt x="155" y="171"/>
                    </a:cubicBezTo>
                    <a:cubicBezTo>
                      <a:pt x="149" y="180"/>
                      <a:pt x="144" y="189"/>
                      <a:pt x="138" y="199"/>
                    </a:cubicBezTo>
                    <a:cubicBezTo>
                      <a:pt x="132" y="208"/>
                      <a:pt x="126" y="218"/>
                      <a:pt x="121" y="228"/>
                    </a:cubicBezTo>
                    <a:cubicBezTo>
                      <a:pt x="115" y="240"/>
                      <a:pt x="110" y="251"/>
                      <a:pt x="107" y="263"/>
                    </a:cubicBezTo>
                    <a:cubicBezTo>
                      <a:pt x="105" y="271"/>
                      <a:pt x="103" y="280"/>
                      <a:pt x="101" y="288"/>
                    </a:cubicBezTo>
                    <a:cubicBezTo>
                      <a:pt x="99" y="296"/>
                      <a:pt x="98" y="304"/>
                      <a:pt x="97" y="312"/>
                    </a:cubicBezTo>
                    <a:cubicBezTo>
                      <a:pt x="96" y="319"/>
                      <a:pt x="95" y="326"/>
                      <a:pt x="95" y="334"/>
                    </a:cubicBezTo>
                    <a:cubicBezTo>
                      <a:pt x="94" y="341"/>
                      <a:pt x="94" y="348"/>
                      <a:pt x="94" y="356"/>
                    </a:cubicBezTo>
                    <a:cubicBezTo>
                      <a:pt x="94" y="362"/>
                      <a:pt x="94" y="369"/>
                      <a:pt x="95" y="375"/>
                    </a:cubicBezTo>
                    <a:cubicBezTo>
                      <a:pt x="95" y="378"/>
                      <a:pt x="96" y="382"/>
                      <a:pt x="96" y="385"/>
                    </a:cubicBezTo>
                    <a:cubicBezTo>
                      <a:pt x="96" y="390"/>
                      <a:pt x="97" y="395"/>
                      <a:pt x="97" y="400"/>
                    </a:cubicBezTo>
                    <a:cubicBezTo>
                      <a:pt x="98" y="408"/>
                      <a:pt x="100" y="417"/>
                      <a:pt x="100" y="425"/>
                    </a:cubicBezTo>
                    <a:cubicBezTo>
                      <a:pt x="100" y="427"/>
                      <a:pt x="100" y="429"/>
                      <a:pt x="98" y="430"/>
                    </a:cubicBezTo>
                    <a:cubicBezTo>
                      <a:pt x="92" y="435"/>
                      <a:pt x="86" y="440"/>
                      <a:pt x="79" y="445"/>
                    </a:cubicBezTo>
                    <a:cubicBezTo>
                      <a:pt x="69" y="454"/>
                      <a:pt x="60" y="464"/>
                      <a:pt x="51" y="473"/>
                    </a:cubicBezTo>
                    <a:cubicBezTo>
                      <a:pt x="38" y="487"/>
                      <a:pt x="24" y="502"/>
                      <a:pt x="13" y="518"/>
                    </a:cubicBezTo>
                    <a:cubicBezTo>
                      <a:pt x="8" y="525"/>
                      <a:pt x="4" y="532"/>
                      <a:pt x="1" y="539"/>
                    </a:cubicBezTo>
                    <a:cubicBezTo>
                      <a:pt x="1" y="541"/>
                      <a:pt x="0" y="543"/>
                      <a:pt x="1" y="545"/>
                    </a:cubicBezTo>
                    <a:cubicBezTo>
                      <a:pt x="1" y="546"/>
                      <a:pt x="2" y="547"/>
                      <a:pt x="3" y="548"/>
                    </a:cubicBezTo>
                    <a:cubicBezTo>
                      <a:pt x="5" y="549"/>
                      <a:pt x="6" y="548"/>
                      <a:pt x="7" y="546"/>
                    </a:cubicBezTo>
                    <a:cubicBezTo>
                      <a:pt x="9" y="544"/>
                      <a:pt x="11" y="542"/>
                      <a:pt x="12" y="540"/>
                    </a:cubicBezTo>
                    <a:cubicBezTo>
                      <a:pt x="18" y="530"/>
                      <a:pt x="24" y="521"/>
                      <a:pt x="31" y="513"/>
                    </a:cubicBezTo>
                    <a:cubicBezTo>
                      <a:pt x="35" y="508"/>
                      <a:pt x="38" y="503"/>
                      <a:pt x="42" y="499"/>
                    </a:cubicBezTo>
                    <a:cubicBezTo>
                      <a:pt x="49" y="491"/>
                      <a:pt x="56" y="483"/>
                      <a:pt x="63" y="476"/>
                    </a:cubicBezTo>
                    <a:cubicBezTo>
                      <a:pt x="77" y="463"/>
                      <a:pt x="92" y="450"/>
                      <a:pt x="106" y="438"/>
                    </a:cubicBezTo>
                    <a:cubicBezTo>
                      <a:pt x="107" y="437"/>
                      <a:pt x="108" y="437"/>
                      <a:pt x="109" y="437"/>
                    </a:cubicBezTo>
                    <a:cubicBezTo>
                      <a:pt x="113" y="437"/>
                      <a:pt x="116" y="437"/>
                      <a:pt x="119" y="438"/>
                    </a:cubicBezTo>
                    <a:cubicBezTo>
                      <a:pt x="126" y="439"/>
                      <a:pt x="133" y="440"/>
                      <a:pt x="140" y="442"/>
                    </a:cubicBezTo>
                    <a:cubicBezTo>
                      <a:pt x="149" y="446"/>
                      <a:pt x="159" y="449"/>
                      <a:pt x="169" y="453"/>
                    </a:cubicBezTo>
                    <a:cubicBezTo>
                      <a:pt x="178" y="457"/>
                      <a:pt x="187" y="461"/>
                      <a:pt x="195" y="466"/>
                    </a:cubicBezTo>
                    <a:cubicBezTo>
                      <a:pt x="204" y="470"/>
                      <a:pt x="212" y="474"/>
                      <a:pt x="220" y="477"/>
                    </a:cubicBezTo>
                    <a:cubicBezTo>
                      <a:pt x="230" y="482"/>
                      <a:pt x="239" y="486"/>
                      <a:pt x="249" y="490"/>
                    </a:cubicBezTo>
                    <a:cubicBezTo>
                      <a:pt x="252" y="491"/>
                      <a:pt x="256" y="493"/>
                      <a:pt x="260" y="494"/>
                    </a:cubicBezTo>
                    <a:cubicBezTo>
                      <a:pt x="268" y="498"/>
                      <a:pt x="278" y="501"/>
                      <a:pt x="287" y="504"/>
                    </a:cubicBezTo>
                    <a:cubicBezTo>
                      <a:pt x="293" y="506"/>
                      <a:pt x="300" y="509"/>
                      <a:pt x="307" y="511"/>
                    </a:cubicBezTo>
                    <a:cubicBezTo>
                      <a:pt x="313" y="513"/>
                      <a:pt x="320" y="514"/>
                      <a:pt x="326" y="516"/>
                    </a:cubicBezTo>
                    <a:cubicBezTo>
                      <a:pt x="335" y="519"/>
                      <a:pt x="345" y="522"/>
                      <a:pt x="355" y="525"/>
                    </a:cubicBezTo>
                    <a:cubicBezTo>
                      <a:pt x="360" y="526"/>
                      <a:pt x="365" y="528"/>
                      <a:pt x="370" y="529"/>
                    </a:cubicBezTo>
                    <a:cubicBezTo>
                      <a:pt x="378" y="532"/>
                      <a:pt x="387" y="535"/>
                      <a:pt x="395" y="537"/>
                    </a:cubicBezTo>
                    <a:cubicBezTo>
                      <a:pt x="399" y="538"/>
                      <a:pt x="402" y="539"/>
                      <a:pt x="405" y="540"/>
                    </a:cubicBezTo>
                    <a:cubicBezTo>
                      <a:pt x="413" y="542"/>
                      <a:pt x="420" y="544"/>
                      <a:pt x="427" y="545"/>
                    </a:cubicBezTo>
                    <a:cubicBezTo>
                      <a:pt x="430" y="546"/>
                      <a:pt x="433" y="547"/>
                      <a:pt x="435" y="547"/>
                    </a:cubicBezTo>
                    <a:cubicBezTo>
                      <a:pt x="437" y="548"/>
                      <a:pt x="438" y="548"/>
                      <a:pt x="439" y="548"/>
                    </a:cubicBezTo>
                    <a:cubicBezTo>
                      <a:pt x="449" y="549"/>
                      <a:pt x="458" y="550"/>
                      <a:pt x="468" y="551"/>
                    </a:cubicBezTo>
                    <a:cubicBezTo>
                      <a:pt x="479" y="552"/>
                      <a:pt x="490" y="551"/>
                      <a:pt x="500" y="546"/>
                    </a:cubicBezTo>
                    <a:cubicBezTo>
                      <a:pt x="503" y="545"/>
                      <a:pt x="506" y="543"/>
                      <a:pt x="508" y="542"/>
                    </a:cubicBezTo>
                    <a:cubicBezTo>
                      <a:pt x="507" y="541"/>
                      <a:pt x="506" y="541"/>
                      <a:pt x="505" y="540"/>
                    </a:cubicBezTo>
                    <a:cubicBezTo>
                      <a:pt x="501" y="539"/>
                      <a:pt x="497" y="538"/>
                      <a:pt x="492" y="537"/>
                    </a:cubicBezTo>
                    <a:cubicBezTo>
                      <a:pt x="490" y="536"/>
                      <a:pt x="487" y="536"/>
                      <a:pt x="485" y="535"/>
                    </a:cubicBezTo>
                    <a:cubicBezTo>
                      <a:pt x="478" y="533"/>
                      <a:pt x="471" y="531"/>
                      <a:pt x="464" y="529"/>
                    </a:cubicBezTo>
                    <a:cubicBezTo>
                      <a:pt x="455" y="525"/>
                      <a:pt x="446" y="523"/>
                      <a:pt x="437" y="521"/>
                    </a:cubicBezTo>
                    <a:cubicBezTo>
                      <a:pt x="429" y="519"/>
                      <a:pt x="422" y="517"/>
                      <a:pt x="415" y="515"/>
                    </a:cubicBezTo>
                    <a:cubicBezTo>
                      <a:pt x="406" y="511"/>
                      <a:pt x="397" y="508"/>
                      <a:pt x="388" y="505"/>
                    </a:cubicBezTo>
                    <a:cubicBezTo>
                      <a:pt x="380" y="502"/>
                      <a:pt x="373" y="499"/>
                      <a:pt x="365" y="496"/>
                    </a:cubicBezTo>
                    <a:cubicBezTo>
                      <a:pt x="358" y="494"/>
                      <a:pt x="351" y="490"/>
                      <a:pt x="343" y="487"/>
                    </a:cubicBezTo>
                    <a:cubicBezTo>
                      <a:pt x="340" y="486"/>
                      <a:pt x="337" y="485"/>
                      <a:pt x="334" y="484"/>
                    </a:cubicBezTo>
                    <a:cubicBezTo>
                      <a:pt x="324" y="480"/>
                      <a:pt x="314" y="475"/>
                      <a:pt x="304" y="471"/>
                    </a:cubicBezTo>
                    <a:cubicBezTo>
                      <a:pt x="295" y="468"/>
                      <a:pt x="286" y="465"/>
                      <a:pt x="278" y="461"/>
                    </a:cubicBezTo>
                    <a:cubicBezTo>
                      <a:pt x="266" y="455"/>
                      <a:pt x="253" y="450"/>
                      <a:pt x="240" y="446"/>
                    </a:cubicBezTo>
                    <a:cubicBezTo>
                      <a:pt x="233" y="443"/>
                      <a:pt x="226" y="440"/>
                      <a:pt x="219" y="437"/>
                    </a:cubicBezTo>
                    <a:cubicBezTo>
                      <a:pt x="214" y="435"/>
                      <a:pt x="210" y="433"/>
                      <a:pt x="205" y="432"/>
                    </a:cubicBezTo>
                    <a:cubicBezTo>
                      <a:pt x="200" y="430"/>
                      <a:pt x="195" y="429"/>
                      <a:pt x="190" y="428"/>
                    </a:cubicBezTo>
                    <a:cubicBezTo>
                      <a:pt x="186" y="427"/>
                      <a:pt x="183" y="426"/>
                      <a:pt x="179" y="425"/>
                    </a:cubicBezTo>
                    <a:cubicBezTo>
                      <a:pt x="169" y="423"/>
                      <a:pt x="159" y="422"/>
                      <a:pt x="148" y="423"/>
                    </a:cubicBezTo>
                    <a:cubicBezTo>
                      <a:pt x="141" y="424"/>
                      <a:pt x="135" y="424"/>
                      <a:pt x="128" y="425"/>
                    </a:cubicBezTo>
                    <a:cubicBezTo>
                      <a:pt x="125" y="425"/>
                      <a:pt x="123" y="425"/>
                      <a:pt x="120" y="426"/>
                    </a:cubicBezTo>
                    <a:cubicBezTo>
                      <a:pt x="120" y="426"/>
                      <a:pt x="120" y="426"/>
                      <a:pt x="120" y="426"/>
                    </a:cubicBezTo>
                    <a:cubicBezTo>
                      <a:pt x="120" y="426"/>
                      <a:pt x="120" y="426"/>
                      <a:pt x="120" y="426"/>
                    </a:cubicBezTo>
                    <a:cubicBezTo>
                      <a:pt x="120" y="426"/>
                      <a:pt x="120" y="426"/>
                      <a:pt x="120" y="426"/>
                    </a:cubicBezTo>
                    <a:cubicBezTo>
                      <a:pt x="126" y="420"/>
                      <a:pt x="132" y="415"/>
                      <a:pt x="138" y="410"/>
                    </a:cubicBezTo>
                    <a:cubicBezTo>
                      <a:pt x="139" y="409"/>
                      <a:pt x="140" y="409"/>
                      <a:pt x="142" y="409"/>
                    </a:cubicBezTo>
                    <a:cubicBezTo>
                      <a:pt x="146" y="410"/>
                      <a:pt x="151" y="411"/>
                      <a:pt x="155" y="412"/>
                    </a:cubicBezTo>
                    <a:cubicBezTo>
                      <a:pt x="163" y="414"/>
                      <a:pt x="171" y="416"/>
                      <a:pt x="179" y="418"/>
                    </a:cubicBezTo>
                    <a:cubicBezTo>
                      <a:pt x="185" y="420"/>
                      <a:pt x="191" y="421"/>
                      <a:pt x="197" y="423"/>
                    </a:cubicBezTo>
                    <a:cubicBezTo>
                      <a:pt x="210" y="427"/>
                      <a:pt x="223" y="431"/>
                      <a:pt x="235" y="435"/>
                    </a:cubicBezTo>
                    <a:cubicBezTo>
                      <a:pt x="245" y="438"/>
                      <a:pt x="255" y="441"/>
                      <a:pt x="265" y="444"/>
                    </a:cubicBezTo>
                    <a:cubicBezTo>
                      <a:pt x="274" y="448"/>
                      <a:pt x="282" y="451"/>
                      <a:pt x="291" y="454"/>
                    </a:cubicBezTo>
                    <a:cubicBezTo>
                      <a:pt x="294" y="455"/>
                      <a:pt x="296" y="456"/>
                      <a:pt x="299" y="457"/>
                    </a:cubicBezTo>
                    <a:cubicBezTo>
                      <a:pt x="307" y="461"/>
                      <a:pt x="316" y="466"/>
                      <a:pt x="325" y="470"/>
                    </a:cubicBezTo>
                    <a:cubicBezTo>
                      <a:pt x="335" y="474"/>
                      <a:pt x="345" y="478"/>
                      <a:pt x="355" y="484"/>
                    </a:cubicBezTo>
                    <a:cubicBezTo>
                      <a:pt x="362" y="488"/>
                      <a:pt x="369" y="492"/>
                      <a:pt x="377" y="495"/>
                    </a:cubicBezTo>
                    <a:cubicBezTo>
                      <a:pt x="387" y="500"/>
                      <a:pt x="398" y="504"/>
                      <a:pt x="408" y="508"/>
                    </a:cubicBezTo>
                    <a:cubicBezTo>
                      <a:pt x="414" y="511"/>
                      <a:pt x="421" y="513"/>
                      <a:pt x="427" y="514"/>
                    </a:cubicBezTo>
                    <a:cubicBezTo>
                      <a:pt x="434" y="515"/>
                      <a:pt x="442" y="517"/>
                      <a:pt x="449" y="518"/>
                    </a:cubicBezTo>
                    <a:cubicBezTo>
                      <a:pt x="460" y="520"/>
                      <a:pt x="470" y="521"/>
                      <a:pt x="481" y="523"/>
                    </a:cubicBezTo>
                    <a:cubicBezTo>
                      <a:pt x="486" y="523"/>
                      <a:pt x="490" y="524"/>
                      <a:pt x="495" y="526"/>
                    </a:cubicBezTo>
                    <a:cubicBezTo>
                      <a:pt x="498" y="527"/>
                      <a:pt x="501" y="528"/>
                      <a:pt x="504" y="529"/>
                    </a:cubicBezTo>
                    <a:cubicBezTo>
                      <a:pt x="515" y="534"/>
                      <a:pt x="526" y="538"/>
                      <a:pt x="537" y="543"/>
                    </a:cubicBezTo>
                    <a:cubicBezTo>
                      <a:pt x="539" y="543"/>
                      <a:pt x="541" y="544"/>
                      <a:pt x="542" y="544"/>
                    </a:cubicBezTo>
                    <a:cubicBezTo>
                      <a:pt x="543" y="544"/>
                      <a:pt x="544" y="544"/>
                      <a:pt x="545" y="543"/>
                    </a:cubicBezTo>
                    <a:cubicBezTo>
                      <a:pt x="545" y="543"/>
                      <a:pt x="544" y="542"/>
                      <a:pt x="544" y="541"/>
                    </a:cubicBezTo>
                    <a:cubicBezTo>
                      <a:pt x="538" y="536"/>
                      <a:pt x="533" y="531"/>
                      <a:pt x="528" y="526"/>
                    </a:cubicBezTo>
                    <a:cubicBezTo>
                      <a:pt x="527" y="525"/>
                      <a:pt x="527" y="525"/>
                      <a:pt x="527" y="524"/>
                    </a:cubicBezTo>
                    <a:cubicBezTo>
                      <a:pt x="528" y="523"/>
                      <a:pt x="530" y="522"/>
                      <a:pt x="532" y="521"/>
                    </a:cubicBezTo>
                    <a:cubicBezTo>
                      <a:pt x="529" y="519"/>
                      <a:pt x="527" y="518"/>
                      <a:pt x="524" y="518"/>
                    </a:cubicBezTo>
                    <a:cubicBezTo>
                      <a:pt x="520" y="517"/>
                      <a:pt x="516" y="516"/>
                      <a:pt x="514" y="512"/>
                    </a:cubicBezTo>
                    <a:cubicBezTo>
                      <a:pt x="513" y="511"/>
                      <a:pt x="512" y="510"/>
                      <a:pt x="511" y="510"/>
                    </a:cubicBezTo>
                    <a:cubicBezTo>
                      <a:pt x="504" y="504"/>
                      <a:pt x="496" y="499"/>
                      <a:pt x="489" y="493"/>
                    </a:cubicBezTo>
                    <a:cubicBezTo>
                      <a:pt x="483" y="489"/>
                      <a:pt x="478" y="485"/>
                      <a:pt x="472" y="482"/>
                    </a:cubicBezTo>
                    <a:cubicBezTo>
                      <a:pt x="467" y="479"/>
                      <a:pt x="462" y="476"/>
                      <a:pt x="456" y="473"/>
                    </a:cubicBezTo>
                    <a:cubicBezTo>
                      <a:pt x="450" y="470"/>
                      <a:pt x="444" y="466"/>
                      <a:pt x="438" y="463"/>
                    </a:cubicBezTo>
                    <a:cubicBezTo>
                      <a:pt x="433" y="461"/>
                      <a:pt x="428" y="458"/>
                      <a:pt x="422" y="455"/>
                    </a:cubicBezTo>
                    <a:cubicBezTo>
                      <a:pt x="417" y="452"/>
                      <a:pt x="411" y="449"/>
                      <a:pt x="405" y="446"/>
                    </a:cubicBezTo>
                    <a:cubicBezTo>
                      <a:pt x="396" y="441"/>
                      <a:pt x="386" y="437"/>
                      <a:pt x="377" y="432"/>
                    </a:cubicBezTo>
                    <a:cubicBezTo>
                      <a:pt x="369" y="428"/>
                      <a:pt x="361" y="424"/>
                      <a:pt x="352" y="420"/>
                    </a:cubicBezTo>
                    <a:cubicBezTo>
                      <a:pt x="343" y="415"/>
                      <a:pt x="334" y="411"/>
                      <a:pt x="325" y="407"/>
                    </a:cubicBezTo>
                    <a:cubicBezTo>
                      <a:pt x="316" y="403"/>
                      <a:pt x="308" y="399"/>
                      <a:pt x="299" y="395"/>
                    </a:cubicBezTo>
                    <a:cubicBezTo>
                      <a:pt x="298" y="395"/>
                      <a:pt x="296" y="395"/>
                      <a:pt x="295" y="394"/>
                    </a:cubicBezTo>
                    <a:cubicBezTo>
                      <a:pt x="289" y="392"/>
                      <a:pt x="284" y="390"/>
                      <a:pt x="278" y="388"/>
                    </a:cubicBezTo>
                    <a:cubicBezTo>
                      <a:pt x="272" y="385"/>
                      <a:pt x="266" y="383"/>
                      <a:pt x="260" y="381"/>
                    </a:cubicBezTo>
                    <a:cubicBezTo>
                      <a:pt x="256" y="380"/>
                      <a:pt x="251" y="379"/>
                      <a:pt x="246" y="378"/>
                    </a:cubicBezTo>
                    <a:cubicBezTo>
                      <a:pt x="241" y="377"/>
                      <a:pt x="235" y="375"/>
                      <a:pt x="229" y="374"/>
                    </a:cubicBezTo>
                    <a:cubicBezTo>
                      <a:pt x="220" y="373"/>
                      <a:pt x="211" y="373"/>
                      <a:pt x="201" y="372"/>
                    </a:cubicBezTo>
                    <a:cubicBezTo>
                      <a:pt x="199" y="372"/>
                      <a:pt x="197" y="372"/>
                      <a:pt x="194" y="372"/>
                    </a:cubicBezTo>
                    <a:cubicBezTo>
                      <a:pt x="194" y="372"/>
                      <a:pt x="194" y="372"/>
                      <a:pt x="194" y="372"/>
                    </a:cubicBezTo>
                    <a:cubicBezTo>
                      <a:pt x="194" y="372"/>
                      <a:pt x="194" y="372"/>
                      <a:pt x="194" y="372"/>
                    </a:cubicBezTo>
                    <a:cubicBezTo>
                      <a:pt x="194" y="372"/>
                      <a:pt x="194" y="372"/>
                      <a:pt x="194" y="372"/>
                    </a:cubicBezTo>
                    <a:cubicBezTo>
                      <a:pt x="195" y="371"/>
                      <a:pt x="196" y="370"/>
                      <a:pt x="197" y="369"/>
                    </a:cubicBezTo>
                    <a:cubicBezTo>
                      <a:pt x="203" y="366"/>
                      <a:pt x="210" y="362"/>
                      <a:pt x="215" y="358"/>
                    </a:cubicBezTo>
                    <a:cubicBezTo>
                      <a:pt x="219" y="356"/>
                      <a:pt x="222" y="355"/>
                      <a:pt x="225" y="356"/>
                    </a:cubicBezTo>
                    <a:cubicBezTo>
                      <a:pt x="227" y="357"/>
                      <a:pt x="229" y="358"/>
                      <a:pt x="231" y="358"/>
                    </a:cubicBezTo>
                    <a:cubicBezTo>
                      <a:pt x="233" y="359"/>
                      <a:pt x="234" y="359"/>
                      <a:pt x="236" y="360"/>
                    </a:cubicBezTo>
                    <a:cubicBezTo>
                      <a:pt x="240" y="361"/>
                      <a:pt x="245" y="362"/>
                      <a:pt x="249" y="363"/>
                    </a:cubicBezTo>
                    <a:cubicBezTo>
                      <a:pt x="256" y="365"/>
                      <a:pt x="262" y="366"/>
                      <a:pt x="269" y="368"/>
                    </a:cubicBezTo>
                    <a:cubicBezTo>
                      <a:pt x="276" y="369"/>
                      <a:pt x="283" y="371"/>
                      <a:pt x="291" y="373"/>
                    </a:cubicBezTo>
                    <a:cubicBezTo>
                      <a:pt x="296" y="375"/>
                      <a:pt x="302" y="377"/>
                      <a:pt x="308" y="379"/>
                    </a:cubicBezTo>
                    <a:cubicBezTo>
                      <a:pt x="317" y="382"/>
                      <a:pt x="327" y="385"/>
                      <a:pt x="336" y="388"/>
                    </a:cubicBezTo>
                    <a:cubicBezTo>
                      <a:pt x="347" y="391"/>
                      <a:pt x="359" y="395"/>
                      <a:pt x="370" y="399"/>
                    </a:cubicBezTo>
                    <a:cubicBezTo>
                      <a:pt x="376" y="401"/>
                      <a:pt x="382" y="403"/>
                      <a:pt x="388" y="405"/>
                    </a:cubicBezTo>
                    <a:cubicBezTo>
                      <a:pt x="394" y="407"/>
                      <a:pt x="400" y="410"/>
                      <a:pt x="406" y="412"/>
                    </a:cubicBezTo>
                    <a:cubicBezTo>
                      <a:pt x="413" y="415"/>
                      <a:pt x="420" y="418"/>
                      <a:pt x="427" y="421"/>
                    </a:cubicBezTo>
                    <a:cubicBezTo>
                      <a:pt x="439" y="426"/>
                      <a:pt x="451" y="432"/>
                      <a:pt x="463" y="437"/>
                    </a:cubicBezTo>
                    <a:cubicBezTo>
                      <a:pt x="468" y="440"/>
                      <a:pt x="473" y="442"/>
                      <a:pt x="479" y="445"/>
                    </a:cubicBezTo>
                    <a:cubicBezTo>
                      <a:pt x="491" y="451"/>
                      <a:pt x="503" y="458"/>
                      <a:pt x="515" y="464"/>
                    </a:cubicBezTo>
                    <a:cubicBezTo>
                      <a:pt x="522" y="468"/>
                      <a:pt x="530" y="472"/>
                      <a:pt x="537" y="477"/>
                    </a:cubicBezTo>
                    <a:cubicBezTo>
                      <a:pt x="543" y="480"/>
                      <a:pt x="548" y="484"/>
                      <a:pt x="554" y="487"/>
                    </a:cubicBezTo>
                    <a:cubicBezTo>
                      <a:pt x="563" y="492"/>
                      <a:pt x="572" y="497"/>
                      <a:pt x="581" y="502"/>
                    </a:cubicBezTo>
                    <a:cubicBezTo>
                      <a:pt x="586" y="505"/>
                      <a:pt x="591" y="508"/>
                      <a:pt x="596" y="511"/>
                    </a:cubicBezTo>
                    <a:cubicBezTo>
                      <a:pt x="600" y="513"/>
                      <a:pt x="604" y="516"/>
                      <a:pt x="608" y="518"/>
                    </a:cubicBezTo>
                    <a:cubicBezTo>
                      <a:pt x="613" y="521"/>
                      <a:pt x="618" y="521"/>
                      <a:pt x="624" y="522"/>
                    </a:cubicBezTo>
                    <a:cubicBezTo>
                      <a:pt x="623" y="522"/>
                      <a:pt x="622" y="521"/>
                      <a:pt x="622" y="520"/>
                    </a:cubicBezTo>
                    <a:cubicBezTo>
                      <a:pt x="616" y="516"/>
                      <a:pt x="611" y="511"/>
                      <a:pt x="606" y="507"/>
                    </a:cubicBezTo>
                    <a:cubicBezTo>
                      <a:pt x="601" y="503"/>
                      <a:pt x="597" y="499"/>
                      <a:pt x="592" y="496"/>
                    </a:cubicBezTo>
                    <a:cubicBezTo>
                      <a:pt x="589" y="493"/>
                      <a:pt x="585" y="490"/>
                      <a:pt x="581" y="487"/>
                    </a:cubicBezTo>
                    <a:cubicBezTo>
                      <a:pt x="575" y="482"/>
                      <a:pt x="569" y="477"/>
                      <a:pt x="563" y="472"/>
                    </a:cubicBezTo>
                    <a:cubicBezTo>
                      <a:pt x="559" y="469"/>
                      <a:pt x="555" y="467"/>
                      <a:pt x="551" y="464"/>
                    </a:cubicBezTo>
                    <a:cubicBezTo>
                      <a:pt x="550" y="463"/>
                      <a:pt x="549" y="462"/>
                      <a:pt x="548" y="461"/>
                    </a:cubicBezTo>
                    <a:cubicBezTo>
                      <a:pt x="549" y="461"/>
                      <a:pt x="550" y="461"/>
                      <a:pt x="551" y="462"/>
                    </a:cubicBezTo>
                    <a:cubicBezTo>
                      <a:pt x="555" y="464"/>
                      <a:pt x="558" y="467"/>
                      <a:pt x="562" y="469"/>
                    </a:cubicBezTo>
                    <a:cubicBezTo>
                      <a:pt x="572" y="476"/>
                      <a:pt x="582" y="482"/>
                      <a:pt x="592" y="487"/>
                    </a:cubicBezTo>
                    <a:cubicBezTo>
                      <a:pt x="603" y="493"/>
                      <a:pt x="614" y="498"/>
                      <a:pt x="625" y="503"/>
                    </a:cubicBezTo>
                    <a:cubicBezTo>
                      <a:pt x="631" y="505"/>
                      <a:pt x="637" y="507"/>
                      <a:pt x="643" y="509"/>
                    </a:cubicBezTo>
                    <a:cubicBezTo>
                      <a:pt x="644" y="509"/>
                      <a:pt x="644" y="510"/>
                      <a:pt x="645" y="509"/>
                    </a:cubicBezTo>
                    <a:cubicBezTo>
                      <a:pt x="646" y="509"/>
                      <a:pt x="647" y="509"/>
                      <a:pt x="647" y="509"/>
                    </a:cubicBezTo>
                    <a:cubicBezTo>
                      <a:pt x="647" y="508"/>
                      <a:pt x="647" y="507"/>
                      <a:pt x="646" y="507"/>
                    </a:cubicBezTo>
                    <a:cubicBezTo>
                      <a:pt x="646" y="506"/>
                      <a:pt x="646" y="506"/>
                      <a:pt x="645" y="506"/>
                    </a:cubicBezTo>
                    <a:cubicBezTo>
                      <a:pt x="641" y="503"/>
                      <a:pt x="637" y="499"/>
                      <a:pt x="634" y="496"/>
                    </a:cubicBezTo>
                    <a:cubicBezTo>
                      <a:pt x="626" y="490"/>
                      <a:pt x="619" y="483"/>
                      <a:pt x="612" y="476"/>
                    </a:cubicBezTo>
                    <a:cubicBezTo>
                      <a:pt x="604" y="469"/>
                      <a:pt x="595" y="462"/>
                      <a:pt x="587" y="455"/>
                    </a:cubicBezTo>
                    <a:cubicBezTo>
                      <a:pt x="582" y="450"/>
                      <a:pt x="576" y="447"/>
                      <a:pt x="571" y="442"/>
                    </a:cubicBezTo>
                    <a:cubicBezTo>
                      <a:pt x="566" y="438"/>
                      <a:pt x="561" y="434"/>
                      <a:pt x="556" y="430"/>
                    </a:cubicBezTo>
                    <a:cubicBezTo>
                      <a:pt x="553" y="427"/>
                      <a:pt x="551" y="425"/>
                      <a:pt x="548" y="423"/>
                    </a:cubicBezTo>
                    <a:cubicBezTo>
                      <a:pt x="544" y="419"/>
                      <a:pt x="540" y="415"/>
                      <a:pt x="535" y="412"/>
                    </a:cubicBezTo>
                    <a:cubicBezTo>
                      <a:pt x="530" y="408"/>
                      <a:pt x="525" y="405"/>
                      <a:pt x="520" y="401"/>
                    </a:cubicBezTo>
                    <a:cubicBezTo>
                      <a:pt x="517" y="399"/>
                      <a:pt x="514" y="398"/>
                      <a:pt x="511" y="396"/>
                    </a:cubicBezTo>
                    <a:cubicBezTo>
                      <a:pt x="507" y="394"/>
                      <a:pt x="503" y="392"/>
                      <a:pt x="499" y="389"/>
                    </a:cubicBezTo>
                    <a:cubicBezTo>
                      <a:pt x="493" y="386"/>
                      <a:pt x="487" y="382"/>
                      <a:pt x="481" y="379"/>
                    </a:cubicBezTo>
                    <a:cubicBezTo>
                      <a:pt x="477" y="376"/>
                      <a:pt x="473" y="373"/>
                      <a:pt x="468" y="371"/>
                    </a:cubicBezTo>
                    <a:cubicBezTo>
                      <a:pt x="461" y="368"/>
                      <a:pt x="454" y="365"/>
                      <a:pt x="446" y="361"/>
                    </a:cubicBezTo>
                    <a:cubicBezTo>
                      <a:pt x="439" y="358"/>
                      <a:pt x="432" y="354"/>
                      <a:pt x="424" y="351"/>
                    </a:cubicBezTo>
                    <a:cubicBezTo>
                      <a:pt x="418" y="349"/>
                      <a:pt x="411" y="346"/>
                      <a:pt x="405" y="344"/>
                    </a:cubicBezTo>
                    <a:cubicBezTo>
                      <a:pt x="399" y="342"/>
                      <a:pt x="393" y="341"/>
                      <a:pt x="387" y="339"/>
                    </a:cubicBezTo>
                    <a:cubicBezTo>
                      <a:pt x="379" y="337"/>
                      <a:pt x="371" y="334"/>
                      <a:pt x="363" y="332"/>
                    </a:cubicBezTo>
                    <a:cubicBezTo>
                      <a:pt x="359" y="331"/>
                      <a:pt x="354" y="330"/>
                      <a:pt x="350" y="329"/>
                    </a:cubicBezTo>
                    <a:cubicBezTo>
                      <a:pt x="341" y="326"/>
                      <a:pt x="333" y="323"/>
                      <a:pt x="324" y="321"/>
                    </a:cubicBezTo>
                    <a:cubicBezTo>
                      <a:pt x="317" y="319"/>
                      <a:pt x="309" y="318"/>
                      <a:pt x="302" y="316"/>
                    </a:cubicBezTo>
                    <a:cubicBezTo>
                      <a:pt x="300" y="316"/>
                      <a:pt x="298" y="315"/>
                      <a:pt x="296" y="315"/>
                    </a:cubicBezTo>
                    <a:cubicBezTo>
                      <a:pt x="296" y="315"/>
                      <a:pt x="296" y="314"/>
                      <a:pt x="296" y="314"/>
                    </a:cubicBezTo>
                    <a:cubicBezTo>
                      <a:pt x="307" y="309"/>
                      <a:pt x="317" y="304"/>
                      <a:pt x="328" y="299"/>
                    </a:cubicBezTo>
                    <a:cubicBezTo>
                      <a:pt x="330" y="301"/>
                      <a:pt x="331" y="302"/>
                      <a:pt x="333" y="304"/>
                    </a:cubicBezTo>
                    <a:cubicBezTo>
                      <a:pt x="336" y="306"/>
                      <a:pt x="340" y="309"/>
                      <a:pt x="344" y="311"/>
                    </a:cubicBezTo>
                    <a:cubicBezTo>
                      <a:pt x="356" y="319"/>
                      <a:pt x="369" y="324"/>
                      <a:pt x="382" y="328"/>
                    </a:cubicBezTo>
                    <a:cubicBezTo>
                      <a:pt x="396" y="332"/>
                      <a:pt x="410" y="335"/>
                      <a:pt x="424" y="339"/>
                    </a:cubicBezTo>
                    <a:cubicBezTo>
                      <a:pt x="436" y="342"/>
                      <a:pt x="447" y="346"/>
                      <a:pt x="459" y="350"/>
                    </a:cubicBezTo>
                    <a:cubicBezTo>
                      <a:pt x="462" y="351"/>
                      <a:pt x="465" y="352"/>
                      <a:pt x="468" y="353"/>
                    </a:cubicBezTo>
                    <a:cubicBezTo>
                      <a:pt x="472" y="355"/>
                      <a:pt x="476" y="357"/>
                      <a:pt x="480" y="359"/>
                    </a:cubicBezTo>
                    <a:cubicBezTo>
                      <a:pt x="486" y="362"/>
                      <a:pt x="492" y="365"/>
                      <a:pt x="497" y="368"/>
                    </a:cubicBezTo>
                    <a:cubicBezTo>
                      <a:pt x="498" y="368"/>
                      <a:pt x="499" y="369"/>
                      <a:pt x="500" y="369"/>
                    </a:cubicBezTo>
                    <a:cubicBezTo>
                      <a:pt x="506" y="373"/>
                      <a:pt x="513" y="376"/>
                      <a:pt x="519" y="379"/>
                    </a:cubicBezTo>
                    <a:cubicBezTo>
                      <a:pt x="526" y="384"/>
                      <a:pt x="533" y="388"/>
                      <a:pt x="540" y="393"/>
                    </a:cubicBezTo>
                    <a:cubicBezTo>
                      <a:pt x="547" y="398"/>
                      <a:pt x="555" y="402"/>
                      <a:pt x="562" y="407"/>
                    </a:cubicBezTo>
                    <a:cubicBezTo>
                      <a:pt x="569" y="412"/>
                      <a:pt x="576" y="417"/>
                      <a:pt x="582" y="421"/>
                    </a:cubicBezTo>
                    <a:cubicBezTo>
                      <a:pt x="583" y="422"/>
                      <a:pt x="584" y="423"/>
                      <a:pt x="585" y="424"/>
                    </a:cubicBezTo>
                    <a:cubicBezTo>
                      <a:pt x="586" y="427"/>
                      <a:pt x="588" y="429"/>
                      <a:pt x="589" y="432"/>
                    </a:cubicBezTo>
                    <a:cubicBezTo>
                      <a:pt x="595" y="438"/>
                      <a:pt x="599" y="445"/>
                      <a:pt x="604" y="452"/>
                    </a:cubicBezTo>
                    <a:cubicBezTo>
                      <a:pt x="608" y="458"/>
                      <a:pt x="613" y="464"/>
                      <a:pt x="619" y="469"/>
                    </a:cubicBezTo>
                    <a:cubicBezTo>
                      <a:pt x="624" y="473"/>
                      <a:pt x="629" y="477"/>
                      <a:pt x="634" y="481"/>
                    </a:cubicBezTo>
                    <a:cubicBezTo>
                      <a:pt x="636" y="482"/>
                      <a:pt x="636" y="484"/>
                      <a:pt x="638" y="484"/>
                    </a:cubicBezTo>
                    <a:cubicBezTo>
                      <a:pt x="638" y="485"/>
                      <a:pt x="640" y="484"/>
                      <a:pt x="641" y="484"/>
                    </a:cubicBezTo>
                    <a:cubicBezTo>
                      <a:pt x="641" y="483"/>
                      <a:pt x="641" y="482"/>
                      <a:pt x="640" y="482"/>
                    </a:cubicBezTo>
                    <a:cubicBezTo>
                      <a:pt x="640" y="481"/>
                      <a:pt x="639" y="480"/>
                      <a:pt x="638" y="479"/>
                    </a:cubicBezTo>
                    <a:cubicBezTo>
                      <a:pt x="635" y="473"/>
                      <a:pt x="631" y="466"/>
                      <a:pt x="627" y="460"/>
                    </a:cubicBezTo>
                    <a:cubicBezTo>
                      <a:pt x="625" y="456"/>
                      <a:pt x="623" y="453"/>
                      <a:pt x="620" y="449"/>
                    </a:cubicBezTo>
                    <a:cubicBezTo>
                      <a:pt x="621" y="449"/>
                      <a:pt x="622" y="449"/>
                      <a:pt x="622" y="449"/>
                    </a:cubicBezTo>
                    <a:cubicBezTo>
                      <a:pt x="628" y="453"/>
                      <a:pt x="635" y="458"/>
                      <a:pt x="641" y="462"/>
                    </a:cubicBezTo>
                    <a:cubicBezTo>
                      <a:pt x="642" y="463"/>
                      <a:pt x="644" y="463"/>
                      <a:pt x="645" y="464"/>
                    </a:cubicBezTo>
                    <a:cubicBezTo>
                      <a:pt x="650" y="466"/>
                      <a:pt x="655" y="469"/>
                      <a:pt x="660" y="471"/>
                    </a:cubicBezTo>
                    <a:cubicBezTo>
                      <a:pt x="666" y="474"/>
                      <a:pt x="671" y="477"/>
                      <a:pt x="678" y="478"/>
                    </a:cubicBezTo>
                    <a:cubicBezTo>
                      <a:pt x="678" y="478"/>
                      <a:pt x="679" y="478"/>
                      <a:pt x="680" y="478"/>
                    </a:cubicBezTo>
                    <a:cubicBezTo>
                      <a:pt x="680" y="476"/>
                      <a:pt x="678" y="475"/>
                      <a:pt x="677" y="474"/>
                    </a:cubicBezTo>
                    <a:cubicBezTo>
                      <a:pt x="667" y="469"/>
                      <a:pt x="658" y="461"/>
                      <a:pt x="649" y="454"/>
                    </a:cubicBezTo>
                    <a:cubicBezTo>
                      <a:pt x="642" y="448"/>
                      <a:pt x="635" y="442"/>
                      <a:pt x="628" y="436"/>
                    </a:cubicBezTo>
                    <a:cubicBezTo>
                      <a:pt x="622" y="432"/>
                      <a:pt x="617" y="427"/>
                      <a:pt x="614" y="421"/>
                    </a:cubicBezTo>
                    <a:cubicBezTo>
                      <a:pt x="610" y="415"/>
                      <a:pt x="608" y="410"/>
                      <a:pt x="605" y="404"/>
                    </a:cubicBezTo>
                    <a:cubicBezTo>
                      <a:pt x="605" y="403"/>
                      <a:pt x="605" y="403"/>
                      <a:pt x="605" y="402"/>
                    </a:cubicBezTo>
                    <a:cubicBezTo>
                      <a:pt x="605" y="402"/>
                      <a:pt x="605" y="402"/>
                      <a:pt x="605" y="402"/>
                    </a:cubicBezTo>
                    <a:cubicBezTo>
                      <a:pt x="608" y="403"/>
                      <a:pt x="611" y="404"/>
                      <a:pt x="613" y="406"/>
                    </a:cubicBezTo>
                    <a:cubicBezTo>
                      <a:pt x="618" y="409"/>
                      <a:pt x="623" y="412"/>
                      <a:pt x="628" y="415"/>
                    </a:cubicBezTo>
                    <a:cubicBezTo>
                      <a:pt x="632" y="417"/>
                      <a:pt x="636" y="420"/>
                      <a:pt x="640" y="422"/>
                    </a:cubicBezTo>
                    <a:cubicBezTo>
                      <a:pt x="648" y="426"/>
                      <a:pt x="655" y="429"/>
                      <a:pt x="663" y="433"/>
                    </a:cubicBezTo>
                    <a:cubicBezTo>
                      <a:pt x="669" y="436"/>
                      <a:pt x="675" y="437"/>
                      <a:pt x="682" y="439"/>
                    </a:cubicBezTo>
                    <a:cubicBezTo>
                      <a:pt x="684" y="439"/>
                      <a:pt x="686" y="441"/>
                      <a:pt x="689" y="441"/>
                    </a:cubicBezTo>
                    <a:cubicBezTo>
                      <a:pt x="694" y="442"/>
                      <a:pt x="699" y="442"/>
                      <a:pt x="704" y="443"/>
                    </a:cubicBezTo>
                    <a:cubicBezTo>
                      <a:pt x="710" y="444"/>
                      <a:pt x="717" y="445"/>
                      <a:pt x="724" y="446"/>
                    </a:cubicBezTo>
                    <a:cubicBezTo>
                      <a:pt x="725" y="446"/>
                      <a:pt x="726" y="446"/>
                      <a:pt x="727" y="446"/>
                    </a:cubicBezTo>
                    <a:cubicBezTo>
                      <a:pt x="728" y="446"/>
                      <a:pt x="729" y="445"/>
                      <a:pt x="729" y="445"/>
                    </a:cubicBezTo>
                    <a:cubicBezTo>
                      <a:pt x="729" y="444"/>
                      <a:pt x="729" y="443"/>
                      <a:pt x="728" y="442"/>
                    </a:cubicBezTo>
                    <a:cubicBezTo>
                      <a:pt x="728" y="442"/>
                      <a:pt x="727" y="442"/>
                      <a:pt x="727" y="441"/>
                    </a:cubicBezTo>
                    <a:cubicBezTo>
                      <a:pt x="717" y="436"/>
                      <a:pt x="706" y="432"/>
                      <a:pt x="696" y="427"/>
                    </a:cubicBezTo>
                    <a:cubicBezTo>
                      <a:pt x="688" y="422"/>
                      <a:pt x="680" y="417"/>
                      <a:pt x="673" y="412"/>
                    </a:cubicBezTo>
                    <a:cubicBezTo>
                      <a:pt x="665" y="405"/>
                      <a:pt x="657" y="398"/>
                      <a:pt x="649" y="392"/>
                    </a:cubicBezTo>
                    <a:cubicBezTo>
                      <a:pt x="639" y="386"/>
                      <a:pt x="630" y="379"/>
                      <a:pt x="621" y="371"/>
                    </a:cubicBezTo>
                    <a:cubicBezTo>
                      <a:pt x="616" y="368"/>
                      <a:pt x="612" y="364"/>
                      <a:pt x="608" y="360"/>
                    </a:cubicBezTo>
                    <a:cubicBezTo>
                      <a:pt x="601" y="355"/>
                      <a:pt x="595" y="350"/>
                      <a:pt x="589" y="344"/>
                    </a:cubicBezTo>
                    <a:cubicBezTo>
                      <a:pt x="584" y="340"/>
                      <a:pt x="579" y="336"/>
                      <a:pt x="574" y="332"/>
                    </a:cubicBezTo>
                    <a:cubicBezTo>
                      <a:pt x="568" y="328"/>
                      <a:pt x="562" y="324"/>
                      <a:pt x="558" y="318"/>
                    </a:cubicBezTo>
                    <a:cubicBezTo>
                      <a:pt x="556" y="315"/>
                      <a:pt x="554" y="313"/>
                      <a:pt x="552" y="310"/>
                    </a:cubicBezTo>
                    <a:cubicBezTo>
                      <a:pt x="552" y="310"/>
                      <a:pt x="553" y="310"/>
                      <a:pt x="553" y="310"/>
                    </a:cubicBezTo>
                    <a:cubicBezTo>
                      <a:pt x="558" y="313"/>
                      <a:pt x="564" y="317"/>
                      <a:pt x="570" y="321"/>
                    </a:cubicBezTo>
                    <a:cubicBezTo>
                      <a:pt x="575" y="324"/>
                      <a:pt x="580" y="328"/>
                      <a:pt x="585" y="332"/>
                    </a:cubicBezTo>
                    <a:cubicBezTo>
                      <a:pt x="593" y="338"/>
                      <a:pt x="602" y="343"/>
                      <a:pt x="611" y="349"/>
                    </a:cubicBezTo>
                    <a:cubicBezTo>
                      <a:pt x="614" y="351"/>
                      <a:pt x="616" y="353"/>
                      <a:pt x="619" y="355"/>
                    </a:cubicBezTo>
                    <a:cubicBezTo>
                      <a:pt x="625" y="359"/>
                      <a:pt x="631" y="363"/>
                      <a:pt x="637" y="367"/>
                    </a:cubicBezTo>
                    <a:cubicBezTo>
                      <a:pt x="640" y="368"/>
                      <a:pt x="642" y="370"/>
                      <a:pt x="644" y="372"/>
                    </a:cubicBezTo>
                    <a:cubicBezTo>
                      <a:pt x="648" y="375"/>
                      <a:pt x="653" y="378"/>
                      <a:pt x="657" y="382"/>
                    </a:cubicBezTo>
                    <a:cubicBezTo>
                      <a:pt x="659" y="383"/>
                      <a:pt x="660" y="384"/>
                      <a:pt x="662" y="386"/>
                    </a:cubicBezTo>
                    <a:cubicBezTo>
                      <a:pt x="666" y="390"/>
                      <a:pt x="669" y="394"/>
                      <a:pt x="673" y="398"/>
                    </a:cubicBezTo>
                    <a:cubicBezTo>
                      <a:pt x="678" y="403"/>
                      <a:pt x="683" y="407"/>
                      <a:pt x="687" y="412"/>
                    </a:cubicBezTo>
                    <a:cubicBezTo>
                      <a:pt x="691" y="415"/>
                      <a:pt x="694" y="418"/>
                      <a:pt x="698" y="420"/>
                    </a:cubicBezTo>
                    <a:cubicBezTo>
                      <a:pt x="706" y="425"/>
                      <a:pt x="714" y="429"/>
                      <a:pt x="723" y="433"/>
                    </a:cubicBezTo>
                    <a:cubicBezTo>
                      <a:pt x="724" y="434"/>
                      <a:pt x="725" y="435"/>
                      <a:pt x="726" y="433"/>
                    </a:cubicBezTo>
                    <a:cubicBezTo>
                      <a:pt x="726" y="433"/>
                      <a:pt x="726" y="431"/>
                      <a:pt x="725" y="430"/>
                    </a:cubicBezTo>
                    <a:cubicBezTo>
                      <a:pt x="722" y="426"/>
                      <a:pt x="720" y="422"/>
                      <a:pt x="717" y="418"/>
                    </a:cubicBezTo>
                    <a:cubicBezTo>
                      <a:pt x="716" y="417"/>
                      <a:pt x="716" y="416"/>
                      <a:pt x="715" y="415"/>
                    </a:cubicBezTo>
                    <a:cubicBezTo>
                      <a:pt x="718" y="416"/>
                      <a:pt x="721" y="417"/>
                      <a:pt x="723" y="418"/>
                    </a:cubicBezTo>
                    <a:cubicBezTo>
                      <a:pt x="727" y="419"/>
                      <a:pt x="731" y="421"/>
                      <a:pt x="736" y="422"/>
                    </a:cubicBezTo>
                    <a:cubicBezTo>
                      <a:pt x="741" y="424"/>
                      <a:pt x="747" y="425"/>
                      <a:pt x="752" y="427"/>
                    </a:cubicBezTo>
                    <a:cubicBezTo>
                      <a:pt x="754" y="427"/>
                      <a:pt x="756" y="428"/>
                      <a:pt x="758" y="429"/>
                    </a:cubicBezTo>
                    <a:cubicBezTo>
                      <a:pt x="759" y="429"/>
                      <a:pt x="760" y="429"/>
                      <a:pt x="760" y="428"/>
                    </a:cubicBezTo>
                    <a:cubicBezTo>
                      <a:pt x="761" y="428"/>
                      <a:pt x="760" y="426"/>
                      <a:pt x="760" y="426"/>
                    </a:cubicBezTo>
                    <a:cubicBezTo>
                      <a:pt x="759" y="425"/>
                      <a:pt x="758" y="424"/>
                      <a:pt x="757" y="424"/>
                    </a:cubicBezTo>
                    <a:cubicBezTo>
                      <a:pt x="752" y="419"/>
                      <a:pt x="747" y="416"/>
                      <a:pt x="742" y="411"/>
                    </a:cubicBezTo>
                    <a:cubicBezTo>
                      <a:pt x="734" y="404"/>
                      <a:pt x="727" y="396"/>
                      <a:pt x="719" y="388"/>
                    </a:cubicBezTo>
                    <a:cubicBezTo>
                      <a:pt x="715" y="383"/>
                      <a:pt x="711" y="379"/>
                      <a:pt x="707" y="374"/>
                    </a:cubicBezTo>
                    <a:cubicBezTo>
                      <a:pt x="705" y="372"/>
                      <a:pt x="703" y="369"/>
                      <a:pt x="701" y="366"/>
                    </a:cubicBezTo>
                    <a:cubicBezTo>
                      <a:pt x="699" y="364"/>
                      <a:pt x="697" y="361"/>
                      <a:pt x="695" y="359"/>
                    </a:cubicBezTo>
                    <a:cubicBezTo>
                      <a:pt x="688" y="350"/>
                      <a:pt x="681" y="341"/>
                      <a:pt x="674" y="331"/>
                    </a:cubicBezTo>
                    <a:cubicBezTo>
                      <a:pt x="674" y="331"/>
                      <a:pt x="674" y="331"/>
                      <a:pt x="674" y="331"/>
                    </a:cubicBezTo>
                    <a:cubicBezTo>
                      <a:pt x="674" y="331"/>
                      <a:pt x="674" y="331"/>
                      <a:pt x="674" y="331"/>
                    </a:cubicBezTo>
                    <a:cubicBezTo>
                      <a:pt x="674" y="331"/>
                      <a:pt x="674" y="331"/>
                      <a:pt x="674" y="331"/>
                    </a:cubicBezTo>
                    <a:cubicBezTo>
                      <a:pt x="674" y="331"/>
                      <a:pt x="674" y="331"/>
                      <a:pt x="674" y="331"/>
                    </a:cubicBezTo>
                    <a:cubicBezTo>
                      <a:pt x="676" y="332"/>
                      <a:pt x="677" y="333"/>
                      <a:pt x="679" y="334"/>
                    </a:cubicBezTo>
                    <a:cubicBezTo>
                      <a:pt x="682" y="336"/>
                      <a:pt x="685" y="339"/>
                      <a:pt x="689" y="341"/>
                    </a:cubicBezTo>
                    <a:cubicBezTo>
                      <a:pt x="695" y="344"/>
                      <a:pt x="702" y="348"/>
                      <a:pt x="709" y="351"/>
                    </a:cubicBezTo>
                    <a:cubicBezTo>
                      <a:pt x="718" y="355"/>
                      <a:pt x="726" y="359"/>
                      <a:pt x="736" y="361"/>
                    </a:cubicBezTo>
                    <a:cubicBezTo>
                      <a:pt x="738" y="362"/>
                      <a:pt x="741" y="363"/>
                      <a:pt x="743" y="364"/>
                    </a:cubicBezTo>
                    <a:cubicBezTo>
                      <a:pt x="745" y="367"/>
                      <a:pt x="748" y="369"/>
                      <a:pt x="751" y="371"/>
                    </a:cubicBezTo>
                    <a:cubicBezTo>
                      <a:pt x="758" y="375"/>
                      <a:pt x="765" y="379"/>
                      <a:pt x="771" y="383"/>
                    </a:cubicBezTo>
                    <a:cubicBezTo>
                      <a:pt x="777" y="386"/>
                      <a:pt x="783" y="389"/>
                      <a:pt x="790" y="391"/>
                    </a:cubicBezTo>
                    <a:cubicBezTo>
                      <a:pt x="793" y="392"/>
                      <a:pt x="796" y="393"/>
                      <a:pt x="799" y="394"/>
                    </a:cubicBezTo>
                    <a:cubicBezTo>
                      <a:pt x="800" y="395"/>
                      <a:pt x="801" y="395"/>
                      <a:pt x="801" y="395"/>
                    </a:cubicBezTo>
                    <a:cubicBezTo>
                      <a:pt x="802" y="395"/>
                      <a:pt x="802" y="394"/>
                      <a:pt x="802" y="394"/>
                    </a:cubicBezTo>
                    <a:cubicBezTo>
                      <a:pt x="798" y="390"/>
                      <a:pt x="794" y="386"/>
                      <a:pt x="791" y="382"/>
                    </a:cubicBezTo>
                    <a:cubicBezTo>
                      <a:pt x="787" y="378"/>
                      <a:pt x="784" y="373"/>
                      <a:pt x="780" y="369"/>
                    </a:cubicBezTo>
                    <a:cubicBezTo>
                      <a:pt x="781" y="369"/>
                      <a:pt x="782" y="369"/>
                      <a:pt x="782" y="369"/>
                    </a:cubicBezTo>
                    <a:cubicBezTo>
                      <a:pt x="787" y="369"/>
                      <a:pt x="792" y="370"/>
                      <a:pt x="796" y="370"/>
                    </a:cubicBezTo>
                    <a:cubicBezTo>
                      <a:pt x="799" y="371"/>
                      <a:pt x="801" y="369"/>
                      <a:pt x="801" y="368"/>
                    </a:cubicBezTo>
                    <a:cubicBezTo>
                      <a:pt x="801" y="366"/>
                      <a:pt x="799" y="365"/>
                      <a:pt x="798" y="365"/>
                    </a:cubicBezTo>
                    <a:cubicBezTo>
                      <a:pt x="789" y="361"/>
                      <a:pt x="780" y="357"/>
                      <a:pt x="771" y="354"/>
                    </a:cubicBezTo>
                    <a:cubicBezTo>
                      <a:pt x="767" y="352"/>
                      <a:pt x="765" y="350"/>
                      <a:pt x="763" y="347"/>
                    </a:cubicBezTo>
                    <a:cubicBezTo>
                      <a:pt x="760" y="345"/>
                      <a:pt x="758" y="342"/>
                      <a:pt x="756" y="339"/>
                    </a:cubicBezTo>
                    <a:cubicBezTo>
                      <a:pt x="753" y="334"/>
                      <a:pt x="751" y="329"/>
                      <a:pt x="747" y="325"/>
                    </a:cubicBezTo>
                    <a:cubicBezTo>
                      <a:pt x="741" y="317"/>
                      <a:pt x="735" y="309"/>
                      <a:pt x="729" y="301"/>
                    </a:cubicBezTo>
                    <a:cubicBezTo>
                      <a:pt x="722" y="291"/>
                      <a:pt x="714" y="281"/>
                      <a:pt x="706" y="272"/>
                    </a:cubicBezTo>
                    <a:cubicBezTo>
                      <a:pt x="698" y="261"/>
                      <a:pt x="688" y="252"/>
                      <a:pt x="679" y="242"/>
                    </a:cubicBezTo>
                    <a:cubicBezTo>
                      <a:pt x="674" y="237"/>
                      <a:pt x="669" y="232"/>
                      <a:pt x="664" y="227"/>
                    </a:cubicBezTo>
                    <a:cubicBezTo>
                      <a:pt x="659" y="223"/>
                      <a:pt x="655" y="218"/>
                      <a:pt x="650" y="213"/>
                    </a:cubicBezTo>
                    <a:cubicBezTo>
                      <a:pt x="642" y="207"/>
                      <a:pt x="635" y="201"/>
                      <a:pt x="626" y="196"/>
                    </a:cubicBezTo>
                    <a:cubicBezTo>
                      <a:pt x="627" y="196"/>
                      <a:pt x="627" y="196"/>
                      <a:pt x="627" y="196"/>
                    </a:cubicBezTo>
                    <a:cubicBezTo>
                      <a:pt x="637" y="193"/>
                      <a:pt x="646" y="191"/>
                      <a:pt x="655" y="188"/>
                    </a:cubicBezTo>
                    <a:cubicBezTo>
                      <a:pt x="657" y="188"/>
                      <a:pt x="659" y="188"/>
                      <a:pt x="660" y="190"/>
                    </a:cubicBezTo>
                    <a:cubicBezTo>
                      <a:pt x="664" y="195"/>
                      <a:pt x="668" y="201"/>
                      <a:pt x="673" y="206"/>
                    </a:cubicBezTo>
                    <a:cubicBezTo>
                      <a:pt x="676" y="210"/>
                      <a:pt x="679" y="213"/>
                      <a:pt x="683" y="216"/>
                    </a:cubicBezTo>
                    <a:cubicBezTo>
                      <a:pt x="688" y="223"/>
                      <a:pt x="694" y="231"/>
                      <a:pt x="700" y="238"/>
                    </a:cubicBezTo>
                    <a:cubicBezTo>
                      <a:pt x="706" y="245"/>
                      <a:pt x="712" y="252"/>
                      <a:pt x="719" y="258"/>
                    </a:cubicBezTo>
                    <a:cubicBezTo>
                      <a:pt x="724" y="264"/>
                      <a:pt x="729" y="270"/>
                      <a:pt x="734" y="275"/>
                    </a:cubicBezTo>
                    <a:cubicBezTo>
                      <a:pt x="741" y="283"/>
                      <a:pt x="748" y="288"/>
                      <a:pt x="756" y="294"/>
                    </a:cubicBezTo>
                    <a:cubicBezTo>
                      <a:pt x="760" y="297"/>
                      <a:pt x="765" y="301"/>
                      <a:pt x="770" y="304"/>
                    </a:cubicBezTo>
                    <a:cubicBezTo>
                      <a:pt x="776" y="309"/>
                      <a:pt x="783" y="314"/>
                      <a:pt x="789" y="319"/>
                    </a:cubicBezTo>
                    <a:cubicBezTo>
                      <a:pt x="793" y="322"/>
                      <a:pt x="797" y="325"/>
                      <a:pt x="802" y="327"/>
                    </a:cubicBezTo>
                    <a:cubicBezTo>
                      <a:pt x="808" y="332"/>
                      <a:pt x="815" y="337"/>
                      <a:pt x="821" y="341"/>
                    </a:cubicBezTo>
                    <a:cubicBezTo>
                      <a:pt x="825" y="344"/>
                      <a:pt x="830" y="347"/>
                      <a:pt x="833" y="350"/>
                    </a:cubicBezTo>
                    <a:cubicBezTo>
                      <a:pt x="842" y="357"/>
                      <a:pt x="850" y="365"/>
                      <a:pt x="857" y="374"/>
                    </a:cubicBezTo>
                    <a:cubicBezTo>
                      <a:pt x="859" y="377"/>
                      <a:pt x="862" y="380"/>
                      <a:pt x="864" y="382"/>
                    </a:cubicBezTo>
                    <a:cubicBezTo>
                      <a:pt x="865" y="383"/>
                      <a:pt x="866" y="383"/>
                      <a:pt x="867" y="383"/>
                    </a:cubicBezTo>
                    <a:cubicBezTo>
                      <a:pt x="867" y="382"/>
                      <a:pt x="867" y="381"/>
                      <a:pt x="868" y="380"/>
                    </a:cubicBezTo>
                    <a:cubicBezTo>
                      <a:pt x="868" y="380"/>
                      <a:pt x="867" y="379"/>
                      <a:pt x="867" y="379"/>
                    </a:cubicBezTo>
                    <a:cubicBezTo>
                      <a:pt x="863" y="371"/>
                      <a:pt x="858" y="362"/>
                      <a:pt x="854" y="354"/>
                    </a:cubicBezTo>
                    <a:cubicBezTo>
                      <a:pt x="848" y="344"/>
                      <a:pt x="843" y="335"/>
                      <a:pt x="837" y="326"/>
                    </a:cubicBezTo>
                    <a:cubicBezTo>
                      <a:pt x="830" y="318"/>
                      <a:pt x="824" y="310"/>
                      <a:pt x="816" y="303"/>
                    </a:cubicBezTo>
                    <a:cubicBezTo>
                      <a:pt x="812" y="298"/>
                      <a:pt x="808" y="294"/>
                      <a:pt x="804" y="290"/>
                    </a:cubicBezTo>
                    <a:cubicBezTo>
                      <a:pt x="798" y="285"/>
                      <a:pt x="793" y="280"/>
                      <a:pt x="787" y="276"/>
                    </a:cubicBezTo>
                    <a:cubicBezTo>
                      <a:pt x="779" y="268"/>
                      <a:pt x="770" y="261"/>
                      <a:pt x="761" y="254"/>
                    </a:cubicBezTo>
                    <a:cubicBezTo>
                      <a:pt x="758" y="251"/>
                      <a:pt x="755" y="249"/>
                      <a:pt x="752" y="246"/>
                    </a:cubicBezTo>
                    <a:cubicBezTo>
                      <a:pt x="747" y="242"/>
                      <a:pt x="742" y="238"/>
                      <a:pt x="737" y="234"/>
                    </a:cubicBezTo>
                    <a:cubicBezTo>
                      <a:pt x="731" y="229"/>
                      <a:pt x="725" y="225"/>
                      <a:pt x="719" y="220"/>
                    </a:cubicBezTo>
                    <a:cubicBezTo>
                      <a:pt x="715" y="217"/>
                      <a:pt x="711" y="214"/>
                      <a:pt x="707" y="211"/>
                    </a:cubicBezTo>
                    <a:cubicBezTo>
                      <a:pt x="702" y="208"/>
                      <a:pt x="698" y="204"/>
                      <a:pt x="693" y="201"/>
                    </a:cubicBezTo>
                    <a:cubicBezTo>
                      <a:pt x="687" y="195"/>
                      <a:pt x="679" y="191"/>
                      <a:pt x="672" y="187"/>
                    </a:cubicBezTo>
                    <a:cubicBezTo>
                      <a:pt x="671" y="187"/>
                      <a:pt x="671" y="186"/>
                      <a:pt x="669" y="186"/>
                    </a:cubicBezTo>
                    <a:cubicBezTo>
                      <a:pt x="671" y="185"/>
                      <a:pt x="671" y="185"/>
                      <a:pt x="672" y="185"/>
                    </a:cubicBezTo>
                    <a:cubicBezTo>
                      <a:pt x="678" y="183"/>
                      <a:pt x="685" y="182"/>
                      <a:pt x="692" y="180"/>
                    </a:cubicBezTo>
                    <a:cubicBezTo>
                      <a:pt x="698" y="179"/>
                      <a:pt x="698" y="179"/>
                      <a:pt x="702" y="184"/>
                    </a:cubicBezTo>
                    <a:cubicBezTo>
                      <a:pt x="707" y="191"/>
                      <a:pt x="712" y="198"/>
                      <a:pt x="717" y="205"/>
                    </a:cubicBezTo>
                    <a:cubicBezTo>
                      <a:pt x="719" y="207"/>
                      <a:pt x="721" y="209"/>
                      <a:pt x="723" y="211"/>
                    </a:cubicBezTo>
                    <a:cubicBezTo>
                      <a:pt x="726" y="214"/>
                      <a:pt x="728" y="217"/>
                      <a:pt x="731" y="220"/>
                    </a:cubicBezTo>
                    <a:cubicBezTo>
                      <a:pt x="733" y="222"/>
                      <a:pt x="736" y="224"/>
                      <a:pt x="738" y="225"/>
                    </a:cubicBezTo>
                    <a:cubicBezTo>
                      <a:pt x="744" y="229"/>
                      <a:pt x="750" y="233"/>
                      <a:pt x="756" y="237"/>
                    </a:cubicBezTo>
                    <a:cubicBezTo>
                      <a:pt x="763" y="242"/>
                      <a:pt x="771" y="247"/>
                      <a:pt x="778" y="252"/>
                    </a:cubicBezTo>
                    <a:cubicBezTo>
                      <a:pt x="783" y="256"/>
                      <a:pt x="789" y="259"/>
                      <a:pt x="794" y="263"/>
                    </a:cubicBezTo>
                    <a:cubicBezTo>
                      <a:pt x="799" y="266"/>
                      <a:pt x="803" y="269"/>
                      <a:pt x="808" y="272"/>
                    </a:cubicBezTo>
                    <a:cubicBezTo>
                      <a:pt x="816" y="278"/>
                      <a:pt x="825" y="283"/>
                      <a:pt x="834" y="288"/>
                    </a:cubicBezTo>
                    <a:cubicBezTo>
                      <a:pt x="836" y="289"/>
                      <a:pt x="837" y="291"/>
                      <a:pt x="839" y="291"/>
                    </a:cubicBezTo>
                    <a:cubicBezTo>
                      <a:pt x="847" y="296"/>
                      <a:pt x="856" y="299"/>
                      <a:pt x="863" y="304"/>
                    </a:cubicBezTo>
                    <a:cubicBezTo>
                      <a:pt x="867" y="307"/>
                      <a:pt x="871" y="308"/>
                      <a:pt x="875" y="310"/>
                    </a:cubicBezTo>
                    <a:cubicBezTo>
                      <a:pt x="879" y="312"/>
                      <a:pt x="883" y="313"/>
                      <a:pt x="888" y="315"/>
                    </a:cubicBezTo>
                    <a:cubicBezTo>
                      <a:pt x="893" y="317"/>
                      <a:pt x="898" y="320"/>
                      <a:pt x="904" y="323"/>
                    </a:cubicBezTo>
                    <a:cubicBezTo>
                      <a:pt x="911" y="326"/>
                      <a:pt x="919" y="330"/>
                      <a:pt x="927" y="334"/>
                    </a:cubicBezTo>
                    <a:cubicBezTo>
                      <a:pt x="930" y="336"/>
                      <a:pt x="933" y="339"/>
                      <a:pt x="937" y="341"/>
                    </a:cubicBezTo>
                    <a:cubicBezTo>
                      <a:pt x="938" y="342"/>
                      <a:pt x="939" y="341"/>
                      <a:pt x="940" y="341"/>
                    </a:cubicBezTo>
                    <a:cubicBezTo>
                      <a:pt x="940" y="340"/>
                      <a:pt x="940" y="339"/>
                      <a:pt x="939" y="338"/>
                    </a:cubicBezTo>
                    <a:cubicBezTo>
                      <a:pt x="938" y="336"/>
                      <a:pt x="936" y="334"/>
                      <a:pt x="934" y="331"/>
                    </a:cubicBezTo>
                    <a:cubicBezTo>
                      <a:pt x="931" y="328"/>
                      <a:pt x="928" y="324"/>
                      <a:pt x="925" y="321"/>
                    </a:cubicBezTo>
                    <a:cubicBezTo>
                      <a:pt x="924" y="318"/>
                      <a:pt x="922" y="315"/>
                      <a:pt x="920" y="313"/>
                    </a:cubicBezTo>
                    <a:cubicBezTo>
                      <a:pt x="917" y="308"/>
                      <a:pt x="913" y="304"/>
                      <a:pt x="910" y="299"/>
                    </a:cubicBezTo>
                    <a:cubicBezTo>
                      <a:pt x="906" y="295"/>
                      <a:pt x="902" y="290"/>
                      <a:pt x="898" y="286"/>
                    </a:cubicBezTo>
                    <a:cubicBezTo>
                      <a:pt x="887" y="278"/>
                      <a:pt x="877" y="270"/>
                      <a:pt x="866" y="262"/>
                    </a:cubicBezTo>
                    <a:cubicBezTo>
                      <a:pt x="859" y="258"/>
                      <a:pt x="852" y="254"/>
                      <a:pt x="845" y="250"/>
                    </a:cubicBezTo>
                    <a:cubicBezTo>
                      <a:pt x="837" y="245"/>
                      <a:pt x="829" y="240"/>
                      <a:pt x="821" y="235"/>
                    </a:cubicBezTo>
                    <a:cubicBezTo>
                      <a:pt x="810" y="229"/>
                      <a:pt x="800" y="223"/>
                      <a:pt x="790" y="217"/>
                    </a:cubicBezTo>
                    <a:cubicBezTo>
                      <a:pt x="782" y="213"/>
                      <a:pt x="774" y="208"/>
                      <a:pt x="765" y="203"/>
                    </a:cubicBezTo>
                    <a:cubicBezTo>
                      <a:pt x="756" y="198"/>
                      <a:pt x="748" y="191"/>
                      <a:pt x="738" y="186"/>
                    </a:cubicBezTo>
                    <a:cubicBezTo>
                      <a:pt x="731" y="182"/>
                      <a:pt x="724" y="179"/>
                      <a:pt x="717" y="175"/>
                    </a:cubicBezTo>
                    <a:cubicBezTo>
                      <a:pt x="723" y="174"/>
                      <a:pt x="729" y="172"/>
                      <a:pt x="735" y="171"/>
                    </a:cubicBezTo>
                    <a:cubicBezTo>
                      <a:pt x="736" y="170"/>
                      <a:pt x="738" y="171"/>
                      <a:pt x="739" y="171"/>
                    </a:cubicBezTo>
                    <a:cubicBezTo>
                      <a:pt x="743" y="174"/>
                      <a:pt x="747" y="176"/>
                      <a:pt x="751" y="180"/>
                    </a:cubicBezTo>
                    <a:cubicBezTo>
                      <a:pt x="755" y="184"/>
                      <a:pt x="760" y="187"/>
                      <a:pt x="765" y="191"/>
                    </a:cubicBezTo>
                    <a:cubicBezTo>
                      <a:pt x="771" y="194"/>
                      <a:pt x="777" y="198"/>
                      <a:pt x="783" y="202"/>
                    </a:cubicBezTo>
                    <a:cubicBezTo>
                      <a:pt x="789" y="207"/>
                      <a:pt x="795" y="211"/>
                      <a:pt x="801" y="215"/>
                    </a:cubicBezTo>
                    <a:cubicBezTo>
                      <a:pt x="808" y="220"/>
                      <a:pt x="815" y="224"/>
                      <a:pt x="821" y="228"/>
                    </a:cubicBezTo>
                    <a:cubicBezTo>
                      <a:pt x="829" y="233"/>
                      <a:pt x="836" y="237"/>
                      <a:pt x="844" y="241"/>
                    </a:cubicBezTo>
                    <a:cubicBezTo>
                      <a:pt x="854" y="246"/>
                      <a:pt x="863" y="252"/>
                      <a:pt x="873" y="256"/>
                    </a:cubicBezTo>
                    <a:cubicBezTo>
                      <a:pt x="882" y="259"/>
                      <a:pt x="890" y="262"/>
                      <a:pt x="898" y="265"/>
                    </a:cubicBezTo>
                    <a:cubicBezTo>
                      <a:pt x="902" y="267"/>
                      <a:pt x="907" y="268"/>
                      <a:pt x="911" y="270"/>
                    </a:cubicBezTo>
                    <a:cubicBezTo>
                      <a:pt x="916" y="272"/>
                      <a:pt x="921" y="274"/>
                      <a:pt x="927" y="276"/>
                    </a:cubicBezTo>
                    <a:cubicBezTo>
                      <a:pt x="936" y="280"/>
                      <a:pt x="945" y="283"/>
                      <a:pt x="954" y="286"/>
                    </a:cubicBezTo>
                    <a:cubicBezTo>
                      <a:pt x="959" y="289"/>
                      <a:pt x="965" y="290"/>
                      <a:pt x="970" y="294"/>
                    </a:cubicBezTo>
                    <a:cubicBezTo>
                      <a:pt x="971" y="294"/>
                      <a:pt x="972" y="295"/>
                      <a:pt x="973" y="295"/>
                    </a:cubicBezTo>
                    <a:cubicBezTo>
                      <a:pt x="973" y="294"/>
                      <a:pt x="973" y="293"/>
                      <a:pt x="972" y="292"/>
                    </a:cubicBezTo>
                    <a:cubicBezTo>
                      <a:pt x="968" y="288"/>
                      <a:pt x="964" y="283"/>
                      <a:pt x="960" y="278"/>
                    </a:cubicBezTo>
                    <a:cubicBezTo>
                      <a:pt x="955" y="274"/>
                      <a:pt x="950" y="270"/>
                      <a:pt x="945" y="266"/>
                    </a:cubicBezTo>
                    <a:cubicBezTo>
                      <a:pt x="936" y="258"/>
                      <a:pt x="927" y="250"/>
                      <a:pt x="918" y="242"/>
                    </a:cubicBezTo>
                    <a:cubicBezTo>
                      <a:pt x="912" y="237"/>
                      <a:pt x="906" y="233"/>
                      <a:pt x="899" y="228"/>
                    </a:cubicBezTo>
                    <a:cubicBezTo>
                      <a:pt x="895" y="225"/>
                      <a:pt x="891" y="223"/>
                      <a:pt x="887" y="220"/>
                    </a:cubicBezTo>
                    <a:cubicBezTo>
                      <a:pt x="882" y="215"/>
                      <a:pt x="875" y="213"/>
                      <a:pt x="869" y="209"/>
                    </a:cubicBezTo>
                    <a:cubicBezTo>
                      <a:pt x="863" y="206"/>
                      <a:pt x="857" y="203"/>
                      <a:pt x="851" y="200"/>
                    </a:cubicBezTo>
                    <a:cubicBezTo>
                      <a:pt x="841" y="196"/>
                      <a:pt x="832" y="191"/>
                      <a:pt x="822" y="187"/>
                    </a:cubicBezTo>
                    <a:cubicBezTo>
                      <a:pt x="818" y="185"/>
                      <a:pt x="814" y="184"/>
                      <a:pt x="809" y="182"/>
                    </a:cubicBezTo>
                    <a:cubicBezTo>
                      <a:pt x="800" y="179"/>
                      <a:pt x="790" y="176"/>
                      <a:pt x="781" y="174"/>
                    </a:cubicBezTo>
                    <a:cubicBezTo>
                      <a:pt x="774" y="172"/>
                      <a:pt x="768" y="170"/>
                      <a:pt x="761" y="169"/>
                    </a:cubicBezTo>
                    <a:cubicBezTo>
                      <a:pt x="762" y="168"/>
                      <a:pt x="762" y="168"/>
                      <a:pt x="763" y="168"/>
                    </a:cubicBezTo>
                    <a:cubicBezTo>
                      <a:pt x="768" y="169"/>
                      <a:pt x="772" y="169"/>
                      <a:pt x="777" y="170"/>
                    </a:cubicBezTo>
                    <a:cubicBezTo>
                      <a:pt x="780" y="170"/>
                      <a:pt x="783" y="171"/>
                      <a:pt x="786" y="172"/>
                    </a:cubicBezTo>
                    <a:cubicBezTo>
                      <a:pt x="790" y="172"/>
                      <a:pt x="793" y="173"/>
                      <a:pt x="797" y="174"/>
                    </a:cubicBezTo>
                    <a:cubicBezTo>
                      <a:pt x="803" y="176"/>
                      <a:pt x="810" y="179"/>
                      <a:pt x="817" y="180"/>
                    </a:cubicBezTo>
                    <a:cubicBezTo>
                      <a:pt x="827" y="182"/>
                      <a:pt x="838" y="185"/>
                      <a:pt x="848" y="189"/>
                    </a:cubicBezTo>
                    <a:cubicBezTo>
                      <a:pt x="859" y="194"/>
                      <a:pt x="870" y="196"/>
                      <a:pt x="880" y="200"/>
                    </a:cubicBezTo>
                    <a:cubicBezTo>
                      <a:pt x="891" y="205"/>
                      <a:pt x="901" y="208"/>
                      <a:pt x="912" y="212"/>
                    </a:cubicBezTo>
                    <a:cubicBezTo>
                      <a:pt x="919" y="215"/>
                      <a:pt x="926" y="217"/>
                      <a:pt x="933" y="220"/>
                    </a:cubicBezTo>
                    <a:cubicBezTo>
                      <a:pt x="942" y="223"/>
                      <a:pt x="950" y="226"/>
                      <a:pt x="959" y="229"/>
                    </a:cubicBezTo>
                    <a:cubicBezTo>
                      <a:pt x="963" y="230"/>
                      <a:pt x="966" y="232"/>
                      <a:pt x="970" y="233"/>
                    </a:cubicBezTo>
                    <a:cubicBezTo>
                      <a:pt x="975" y="235"/>
                      <a:pt x="980" y="237"/>
                      <a:pt x="985" y="239"/>
                    </a:cubicBezTo>
                    <a:cubicBezTo>
                      <a:pt x="989" y="240"/>
                      <a:pt x="993" y="241"/>
                      <a:pt x="996" y="243"/>
                    </a:cubicBezTo>
                    <a:cubicBezTo>
                      <a:pt x="1001" y="245"/>
                      <a:pt x="1006" y="247"/>
                      <a:pt x="1010" y="249"/>
                    </a:cubicBezTo>
                    <a:cubicBezTo>
                      <a:pt x="1020" y="253"/>
                      <a:pt x="1030" y="257"/>
                      <a:pt x="1039" y="262"/>
                    </a:cubicBezTo>
                    <a:cubicBezTo>
                      <a:pt x="1047" y="266"/>
                      <a:pt x="1054" y="269"/>
                      <a:pt x="1062" y="273"/>
                    </a:cubicBezTo>
                    <a:cubicBezTo>
                      <a:pt x="1063" y="273"/>
                      <a:pt x="1065" y="274"/>
                      <a:pt x="1066" y="272"/>
                    </a:cubicBezTo>
                    <a:cubicBezTo>
                      <a:pt x="1067" y="271"/>
                      <a:pt x="1066" y="270"/>
                      <a:pt x="1065" y="269"/>
                    </a:cubicBezTo>
                    <a:close/>
                    <a:moveTo>
                      <a:pt x="933" y="119"/>
                    </a:moveTo>
                    <a:cubicBezTo>
                      <a:pt x="933" y="119"/>
                      <a:pt x="933" y="119"/>
                      <a:pt x="933" y="119"/>
                    </a:cubicBezTo>
                    <a:cubicBezTo>
                      <a:pt x="930" y="120"/>
                      <a:pt x="926" y="121"/>
                      <a:pt x="922" y="121"/>
                    </a:cubicBezTo>
                    <a:cubicBezTo>
                      <a:pt x="913" y="121"/>
                      <a:pt x="904" y="121"/>
                      <a:pt x="895" y="122"/>
                    </a:cubicBezTo>
                    <a:cubicBezTo>
                      <a:pt x="891" y="123"/>
                      <a:pt x="887" y="123"/>
                      <a:pt x="882" y="123"/>
                    </a:cubicBezTo>
                    <a:cubicBezTo>
                      <a:pt x="877" y="124"/>
                      <a:pt x="871" y="124"/>
                      <a:pt x="866" y="124"/>
                    </a:cubicBezTo>
                    <a:cubicBezTo>
                      <a:pt x="862" y="125"/>
                      <a:pt x="857" y="126"/>
                      <a:pt x="853" y="126"/>
                    </a:cubicBezTo>
                    <a:cubicBezTo>
                      <a:pt x="847" y="127"/>
                      <a:pt x="841" y="127"/>
                      <a:pt x="836" y="128"/>
                    </a:cubicBezTo>
                    <a:cubicBezTo>
                      <a:pt x="829" y="129"/>
                      <a:pt x="823" y="131"/>
                      <a:pt x="817" y="132"/>
                    </a:cubicBezTo>
                    <a:cubicBezTo>
                      <a:pt x="812" y="133"/>
                      <a:pt x="807" y="135"/>
                      <a:pt x="802" y="136"/>
                    </a:cubicBezTo>
                    <a:cubicBezTo>
                      <a:pt x="800" y="137"/>
                      <a:pt x="798" y="137"/>
                      <a:pt x="795" y="138"/>
                    </a:cubicBezTo>
                    <a:cubicBezTo>
                      <a:pt x="795" y="138"/>
                      <a:pt x="795" y="138"/>
                      <a:pt x="795" y="138"/>
                    </a:cubicBezTo>
                    <a:cubicBezTo>
                      <a:pt x="795" y="139"/>
                      <a:pt x="795" y="139"/>
                      <a:pt x="794" y="139"/>
                    </a:cubicBezTo>
                    <a:cubicBezTo>
                      <a:pt x="794" y="139"/>
                      <a:pt x="794" y="139"/>
                      <a:pt x="793" y="139"/>
                    </a:cubicBezTo>
                    <a:cubicBezTo>
                      <a:pt x="793" y="139"/>
                      <a:pt x="792" y="139"/>
                      <a:pt x="792" y="139"/>
                    </a:cubicBezTo>
                    <a:cubicBezTo>
                      <a:pt x="792" y="139"/>
                      <a:pt x="791" y="140"/>
                      <a:pt x="790" y="140"/>
                    </a:cubicBezTo>
                    <a:cubicBezTo>
                      <a:pt x="790" y="140"/>
                      <a:pt x="790" y="140"/>
                      <a:pt x="790" y="140"/>
                    </a:cubicBezTo>
                    <a:cubicBezTo>
                      <a:pt x="789" y="140"/>
                      <a:pt x="789" y="140"/>
                      <a:pt x="789" y="141"/>
                    </a:cubicBezTo>
                    <a:cubicBezTo>
                      <a:pt x="789" y="141"/>
                      <a:pt x="789" y="141"/>
                      <a:pt x="789" y="141"/>
                    </a:cubicBezTo>
                    <a:cubicBezTo>
                      <a:pt x="789" y="141"/>
                      <a:pt x="788" y="141"/>
                      <a:pt x="788" y="141"/>
                    </a:cubicBezTo>
                    <a:cubicBezTo>
                      <a:pt x="788" y="141"/>
                      <a:pt x="788" y="141"/>
                      <a:pt x="788" y="141"/>
                    </a:cubicBezTo>
                    <a:cubicBezTo>
                      <a:pt x="788" y="141"/>
                      <a:pt x="787" y="141"/>
                      <a:pt x="787" y="141"/>
                    </a:cubicBezTo>
                    <a:cubicBezTo>
                      <a:pt x="787" y="142"/>
                      <a:pt x="787" y="142"/>
                      <a:pt x="786" y="142"/>
                    </a:cubicBezTo>
                    <a:cubicBezTo>
                      <a:pt x="785" y="142"/>
                      <a:pt x="783" y="143"/>
                      <a:pt x="781" y="144"/>
                    </a:cubicBezTo>
                    <a:cubicBezTo>
                      <a:pt x="781" y="143"/>
                      <a:pt x="781" y="143"/>
                      <a:pt x="781" y="143"/>
                    </a:cubicBezTo>
                    <a:cubicBezTo>
                      <a:pt x="783" y="143"/>
                      <a:pt x="785" y="142"/>
                      <a:pt x="786" y="142"/>
                    </a:cubicBezTo>
                    <a:cubicBezTo>
                      <a:pt x="787" y="142"/>
                      <a:pt x="787" y="142"/>
                      <a:pt x="787" y="141"/>
                    </a:cubicBezTo>
                    <a:cubicBezTo>
                      <a:pt x="787" y="141"/>
                      <a:pt x="788" y="141"/>
                      <a:pt x="788" y="141"/>
                    </a:cubicBezTo>
                    <a:cubicBezTo>
                      <a:pt x="788" y="141"/>
                      <a:pt x="788" y="141"/>
                      <a:pt x="788" y="141"/>
                    </a:cubicBezTo>
                    <a:cubicBezTo>
                      <a:pt x="788" y="141"/>
                      <a:pt x="789" y="141"/>
                      <a:pt x="789" y="141"/>
                    </a:cubicBezTo>
                    <a:cubicBezTo>
                      <a:pt x="789" y="141"/>
                      <a:pt x="789" y="141"/>
                      <a:pt x="789" y="141"/>
                    </a:cubicBezTo>
                    <a:cubicBezTo>
                      <a:pt x="789" y="140"/>
                      <a:pt x="789" y="140"/>
                      <a:pt x="790" y="140"/>
                    </a:cubicBezTo>
                    <a:cubicBezTo>
                      <a:pt x="790" y="140"/>
                      <a:pt x="790" y="140"/>
                      <a:pt x="790" y="140"/>
                    </a:cubicBezTo>
                    <a:cubicBezTo>
                      <a:pt x="791" y="140"/>
                      <a:pt x="792" y="139"/>
                      <a:pt x="792" y="139"/>
                    </a:cubicBezTo>
                    <a:cubicBezTo>
                      <a:pt x="792" y="139"/>
                      <a:pt x="793" y="139"/>
                      <a:pt x="793" y="139"/>
                    </a:cubicBezTo>
                    <a:cubicBezTo>
                      <a:pt x="793" y="139"/>
                      <a:pt x="794" y="139"/>
                      <a:pt x="794" y="139"/>
                    </a:cubicBezTo>
                    <a:cubicBezTo>
                      <a:pt x="795" y="139"/>
                      <a:pt x="795" y="138"/>
                      <a:pt x="795" y="138"/>
                    </a:cubicBezTo>
                    <a:cubicBezTo>
                      <a:pt x="795" y="138"/>
                      <a:pt x="795" y="138"/>
                      <a:pt x="795" y="138"/>
                    </a:cubicBezTo>
                    <a:cubicBezTo>
                      <a:pt x="798" y="137"/>
                      <a:pt x="800" y="136"/>
                      <a:pt x="802" y="135"/>
                    </a:cubicBezTo>
                    <a:cubicBezTo>
                      <a:pt x="814" y="131"/>
                      <a:pt x="826" y="126"/>
                      <a:pt x="839" y="125"/>
                    </a:cubicBezTo>
                    <a:cubicBezTo>
                      <a:pt x="848" y="124"/>
                      <a:pt x="857" y="121"/>
                      <a:pt x="865" y="120"/>
                    </a:cubicBezTo>
                    <a:cubicBezTo>
                      <a:pt x="872" y="119"/>
                      <a:pt x="879" y="119"/>
                      <a:pt x="885" y="119"/>
                    </a:cubicBezTo>
                    <a:cubicBezTo>
                      <a:pt x="893" y="118"/>
                      <a:pt x="900" y="118"/>
                      <a:pt x="908" y="118"/>
                    </a:cubicBezTo>
                    <a:cubicBezTo>
                      <a:pt x="915" y="118"/>
                      <a:pt x="922" y="119"/>
                      <a:pt x="928" y="119"/>
                    </a:cubicBezTo>
                    <a:cubicBezTo>
                      <a:pt x="930" y="119"/>
                      <a:pt x="932" y="119"/>
                      <a:pt x="933" y="119"/>
                    </a:cubicBezTo>
                    <a:cubicBezTo>
                      <a:pt x="933" y="119"/>
                      <a:pt x="933" y="119"/>
                      <a:pt x="933" y="119"/>
                    </a:cubicBezTo>
                    <a:cubicBezTo>
                      <a:pt x="934" y="119"/>
                      <a:pt x="934" y="119"/>
                      <a:pt x="934" y="119"/>
                    </a:cubicBezTo>
                    <a:cubicBezTo>
                      <a:pt x="934" y="119"/>
                      <a:pt x="934" y="119"/>
                      <a:pt x="933" y="119"/>
                    </a:cubicBezTo>
                    <a:close/>
                    <a:moveTo>
                      <a:pt x="778" y="142"/>
                    </a:moveTo>
                    <a:cubicBezTo>
                      <a:pt x="779" y="142"/>
                      <a:pt x="779" y="142"/>
                      <a:pt x="779" y="141"/>
                    </a:cubicBezTo>
                    <a:cubicBezTo>
                      <a:pt x="779" y="141"/>
                      <a:pt x="780" y="141"/>
                      <a:pt x="780" y="141"/>
                    </a:cubicBezTo>
                    <a:cubicBezTo>
                      <a:pt x="780" y="141"/>
                      <a:pt x="781" y="141"/>
                      <a:pt x="781" y="141"/>
                    </a:cubicBezTo>
                    <a:cubicBezTo>
                      <a:pt x="782" y="140"/>
                      <a:pt x="782" y="140"/>
                      <a:pt x="783" y="139"/>
                    </a:cubicBezTo>
                    <a:cubicBezTo>
                      <a:pt x="783" y="139"/>
                      <a:pt x="783" y="139"/>
                      <a:pt x="783" y="139"/>
                    </a:cubicBezTo>
                    <a:cubicBezTo>
                      <a:pt x="790" y="136"/>
                      <a:pt x="797" y="132"/>
                      <a:pt x="804" y="129"/>
                    </a:cubicBezTo>
                    <a:cubicBezTo>
                      <a:pt x="807" y="128"/>
                      <a:pt x="810" y="126"/>
                      <a:pt x="813" y="125"/>
                    </a:cubicBezTo>
                    <a:cubicBezTo>
                      <a:pt x="825" y="121"/>
                      <a:pt x="837" y="117"/>
                      <a:pt x="849" y="113"/>
                    </a:cubicBezTo>
                    <a:cubicBezTo>
                      <a:pt x="855" y="112"/>
                      <a:pt x="861" y="110"/>
                      <a:pt x="867" y="110"/>
                    </a:cubicBezTo>
                    <a:cubicBezTo>
                      <a:pt x="872" y="109"/>
                      <a:pt x="876" y="109"/>
                      <a:pt x="880" y="109"/>
                    </a:cubicBezTo>
                    <a:cubicBezTo>
                      <a:pt x="885" y="108"/>
                      <a:pt x="889" y="108"/>
                      <a:pt x="893" y="108"/>
                    </a:cubicBezTo>
                    <a:cubicBezTo>
                      <a:pt x="898" y="108"/>
                      <a:pt x="903" y="108"/>
                      <a:pt x="909" y="109"/>
                    </a:cubicBezTo>
                    <a:cubicBezTo>
                      <a:pt x="916" y="109"/>
                      <a:pt x="923" y="110"/>
                      <a:pt x="931" y="112"/>
                    </a:cubicBezTo>
                    <a:cubicBezTo>
                      <a:pt x="936" y="113"/>
                      <a:pt x="942" y="114"/>
                      <a:pt x="947" y="115"/>
                    </a:cubicBezTo>
                    <a:cubicBezTo>
                      <a:pt x="947" y="115"/>
                      <a:pt x="947" y="116"/>
                      <a:pt x="947" y="116"/>
                    </a:cubicBezTo>
                    <a:cubicBezTo>
                      <a:pt x="946" y="116"/>
                      <a:pt x="945" y="116"/>
                      <a:pt x="944" y="116"/>
                    </a:cubicBezTo>
                    <a:cubicBezTo>
                      <a:pt x="939" y="116"/>
                      <a:pt x="934" y="116"/>
                      <a:pt x="928" y="116"/>
                    </a:cubicBezTo>
                    <a:cubicBezTo>
                      <a:pt x="920" y="116"/>
                      <a:pt x="912" y="115"/>
                      <a:pt x="903" y="115"/>
                    </a:cubicBezTo>
                    <a:cubicBezTo>
                      <a:pt x="897" y="115"/>
                      <a:pt x="890" y="116"/>
                      <a:pt x="884" y="116"/>
                    </a:cubicBezTo>
                    <a:cubicBezTo>
                      <a:pt x="874" y="115"/>
                      <a:pt x="865" y="117"/>
                      <a:pt x="856" y="119"/>
                    </a:cubicBezTo>
                    <a:cubicBezTo>
                      <a:pt x="847" y="120"/>
                      <a:pt x="838" y="121"/>
                      <a:pt x="829" y="123"/>
                    </a:cubicBezTo>
                    <a:cubicBezTo>
                      <a:pt x="824" y="124"/>
                      <a:pt x="819" y="126"/>
                      <a:pt x="815" y="127"/>
                    </a:cubicBezTo>
                    <a:cubicBezTo>
                      <a:pt x="807" y="130"/>
                      <a:pt x="799" y="133"/>
                      <a:pt x="791" y="136"/>
                    </a:cubicBezTo>
                    <a:cubicBezTo>
                      <a:pt x="789" y="137"/>
                      <a:pt x="786" y="138"/>
                      <a:pt x="783" y="139"/>
                    </a:cubicBezTo>
                    <a:cubicBezTo>
                      <a:pt x="783" y="139"/>
                      <a:pt x="783" y="139"/>
                      <a:pt x="783" y="139"/>
                    </a:cubicBezTo>
                    <a:cubicBezTo>
                      <a:pt x="782" y="140"/>
                      <a:pt x="782" y="140"/>
                      <a:pt x="781" y="141"/>
                    </a:cubicBezTo>
                    <a:cubicBezTo>
                      <a:pt x="781" y="141"/>
                      <a:pt x="780" y="141"/>
                      <a:pt x="780" y="141"/>
                    </a:cubicBezTo>
                    <a:cubicBezTo>
                      <a:pt x="780" y="141"/>
                      <a:pt x="779" y="141"/>
                      <a:pt x="779" y="141"/>
                    </a:cubicBezTo>
                    <a:cubicBezTo>
                      <a:pt x="779" y="142"/>
                      <a:pt x="779" y="142"/>
                      <a:pt x="778" y="142"/>
                    </a:cubicBezTo>
                    <a:cubicBezTo>
                      <a:pt x="778" y="142"/>
                      <a:pt x="778" y="142"/>
                      <a:pt x="777" y="142"/>
                    </a:cubicBezTo>
                    <a:cubicBezTo>
                      <a:pt x="777" y="142"/>
                      <a:pt x="777" y="142"/>
                      <a:pt x="777" y="142"/>
                    </a:cubicBezTo>
                    <a:cubicBezTo>
                      <a:pt x="778" y="142"/>
                      <a:pt x="778" y="142"/>
                      <a:pt x="778" y="142"/>
                    </a:cubicBezTo>
                    <a:close/>
                    <a:moveTo>
                      <a:pt x="775" y="146"/>
                    </a:moveTo>
                    <a:cubicBezTo>
                      <a:pt x="775" y="146"/>
                      <a:pt x="776" y="146"/>
                      <a:pt x="776" y="146"/>
                    </a:cubicBezTo>
                    <a:cubicBezTo>
                      <a:pt x="776" y="146"/>
                      <a:pt x="777" y="146"/>
                      <a:pt x="777" y="146"/>
                    </a:cubicBezTo>
                    <a:cubicBezTo>
                      <a:pt x="777" y="145"/>
                      <a:pt x="777" y="145"/>
                      <a:pt x="778" y="145"/>
                    </a:cubicBezTo>
                    <a:cubicBezTo>
                      <a:pt x="778" y="145"/>
                      <a:pt x="778" y="145"/>
                      <a:pt x="779" y="145"/>
                    </a:cubicBezTo>
                    <a:cubicBezTo>
                      <a:pt x="778" y="145"/>
                      <a:pt x="778" y="145"/>
                      <a:pt x="778" y="145"/>
                    </a:cubicBezTo>
                    <a:cubicBezTo>
                      <a:pt x="778" y="145"/>
                      <a:pt x="777" y="145"/>
                      <a:pt x="777" y="146"/>
                    </a:cubicBezTo>
                    <a:cubicBezTo>
                      <a:pt x="777" y="146"/>
                      <a:pt x="776" y="146"/>
                      <a:pt x="776" y="146"/>
                    </a:cubicBezTo>
                    <a:cubicBezTo>
                      <a:pt x="776" y="146"/>
                      <a:pt x="776" y="146"/>
                      <a:pt x="775" y="146"/>
                    </a:cubicBezTo>
                    <a:cubicBezTo>
                      <a:pt x="775" y="146"/>
                      <a:pt x="775" y="146"/>
                      <a:pt x="775" y="146"/>
                    </a:cubicBezTo>
                    <a:close/>
                    <a:moveTo>
                      <a:pt x="771" y="145"/>
                    </a:moveTo>
                    <a:cubicBezTo>
                      <a:pt x="771" y="145"/>
                      <a:pt x="771" y="145"/>
                      <a:pt x="771" y="145"/>
                    </a:cubicBezTo>
                    <a:cubicBezTo>
                      <a:pt x="772" y="145"/>
                      <a:pt x="772" y="145"/>
                      <a:pt x="772" y="145"/>
                    </a:cubicBezTo>
                    <a:cubicBezTo>
                      <a:pt x="773" y="144"/>
                      <a:pt x="773" y="144"/>
                      <a:pt x="773" y="144"/>
                    </a:cubicBezTo>
                    <a:cubicBezTo>
                      <a:pt x="773" y="144"/>
                      <a:pt x="773" y="144"/>
                      <a:pt x="773" y="144"/>
                    </a:cubicBezTo>
                    <a:cubicBezTo>
                      <a:pt x="773" y="144"/>
                      <a:pt x="773" y="144"/>
                      <a:pt x="773" y="144"/>
                    </a:cubicBezTo>
                    <a:cubicBezTo>
                      <a:pt x="773" y="144"/>
                      <a:pt x="773" y="144"/>
                      <a:pt x="772" y="145"/>
                    </a:cubicBezTo>
                    <a:cubicBezTo>
                      <a:pt x="772" y="145"/>
                      <a:pt x="772" y="145"/>
                      <a:pt x="771" y="145"/>
                    </a:cubicBezTo>
                    <a:cubicBezTo>
                      <a:pt x="771" y="145"/>
                      <a:pt x="771" y="145"/>
                      <a:pt x="771" y="145"/>
                    </a:cubicBezTo>
                    <a:cubicBezTo>
                      <a:pt x="770" y="145"/>
                      <a:pt x="770" y="146"/>
                      <a:pt x="770" y="146"/>
                    </a:cubicBezTo>
                    <a:cubicBezTo>
                      <a:pt x="770" y="146"/>
                      <a:pt x="770" y="146"/>
                      <a:pt x="770" y="146"/>
                    </a:cubicBezTo>
                    <a:cubicBezTo>
                      <a:pt x="770" y="146"/>
                      <a:pt x="770" y="145"/>
                      <a:pt x="771" y="145"/>
                    </a:cubicBezTo>
                    <a:close/>
                    <a:moveTo>
                      <a:pt x="835" y="91"/>
                    </a:moveTo>
                    <a:cubicBezTo>
                      <a:pt x="835" y="91"/>
                      <a:pt x="835" y="91"/>
                      <a:pt x="835" y="91"/>
                    </a:cubicBezTo>
                    <a:cubicBezTo>
                      <a:pt x="834" y="91"/>
                      <a:pt x="833" y="91"/>
                      <a:pt x="833" y="92"/>
                    </a:cubicBezTo>
                    <a:cubicBezTo>
                      <a:pt x="833" y="92"/>
                      <a:pt x="833" y="92"/>
                      <a:pt x="833" y="92"/>
                    </a:cubicBezTo>
                    <a:cubicBezTo>
                      <a:pt x="833" y="91"/>
                      <a:pt x="834" y="91"/>
                      <a:pt x="835" y="91"/>
                    </a:cubicBezTo>
                    <a:close/>
                    <a:moveTo>
                      <a:pt x="868" y="88"/>
                    </a:moveTo>
                    <a:cubicBezTo>
                      <a:pt x="877" y="87"/>
                      <a:pt x="886" y="87"/>
                      <a:pt x="895" y="88"/>
                    </a:cubicBezTo>
                    <a:cubicBezTo>
                      <a:pt x="898" y="89"/>
                      <a:pt x="900" y="89"/>
                      <a:pt x="903" y="89"/>
                    </a:cubicBezTo>
                    <a:cubicBezTo>
                      <a:pt x="903" y="89"/>
                      <a:pt x="903" y="90"/>
                      <a:pt x="903" y="90"/>
                    </a:cubicBezTo>
                    <a:cubicBezTo>
                      <a:pt x="900" y="90"/>
                      <a:pt x="897" y="90"/>
                      <a:pt x="894" y="90"/>
                    </a:cubicBezTo>
                    <a:cubicBezTo>
                      <a:pt x="888" y="90"/>
                      <a:pt x="883" y="90"/>
                      <a:pt x="878" y="90"/>
                    </a:cubicBezTo>
                    <a:cubicBezTo>
                      <a:pt x="869" y="90"/>
                      <a:pt x="861" y="92"/>
                      <a:pt x="853" y="92"/>
                    </a:cubicBezTo>
                    <a:cubicBezTo>
                      <a:pt x="847" y="92"/>
                      <a:pt x="842" y="93"/>
                      <a:pt x="837" y="95"/>
                    </a:cubicBezTo>
                    <a:cubicBezTo>
                      <a:pt x="831" y="97"/>
                      <a:pt x="825" y="98"/>
                      <a:pt x="820" y="100"/>
                    </a:cubicBezTo>
                    <a:cubicBezTo>
                      <a:pt x="822" y="99"/>
                      <a:pt x="824" y="97"/>
                      <a:pt x="827" y="96"/>
                    </a:cubicBezTo>
                    <a:cubicBezTo>
                      <a:pt x="840" y="93"/>
                      <a:pt x="854" y="89"/>
                      <a:pt x="868" y="88"/>
                    </a:cubicBezTo>
                    <a:close/>
                    <a:moveTo>
                      <a:pt x="718" y="154"/>
                    </a:moveTo>
                    <a:cubicBezTo>
                      <a:pt x="718" y="154"/>
                      <a:pt x="718" y="154"/>
                      <a:pt x="718" y="154"/>
                    </a:cubicBezTo>
                    <a:cubicBezTo>
                      <a:pt x="718" y="154"/>
                      <a:pt x="718" y="154"/>
                      <a:pt x="719" y="154"/>
                    </a:cubicBezTo>
                    <a:cubicBezTo>
                      <a:pt x="721" y="151"/>
                      <a:pt x="723" y="149"/>
                      <a:pt x="725" y="147"/>
                    </a:cubicBezTo>
                    <a:cubicBezTo>
                      <a:pt x="728" y="144"/>
                      <a:pt x="731" y="142"/>
                      <a:pt x="733" y="139"/>
                    </a:cubicBezTo>
                    <a:cubicBezTo>
                      <a:pt x="736" y="137"/>
                      <a:pt x="737" y="135"/>
                      <a:pt x="740" y="134"/>
                    </a:cubicBezTo>
                    <a:cubicBezTo>
                      <a:pt x="748" y="127"/>
                      <a:pt x="756" y="122"/>
                      <a:pt x="766" y="118"/>
                    </a:cubicBezTo>
                    <a:cubicBezTo>
                      <a:pt x="779" y="112"/>
                      <a:pt x="792" y="105"/>
                      <a:pt x="806" y="100"/>
                    </a:cubicBezTo>
                    <a:cubicBezTo>
                      <a:pt x="811" y="97"/>
                      <a:pt x="816" y="96"/>
                      <a:pt x="822" y="95"/>
                    </a:cubicBezTo>
                    <a:cubicBezTo>
                      <a:pt x="822" y="95"/>
                      <a:pt x="822" y="95"/>
                      <a:pt x="822" y="95"/>
                    </a:cubicBezTo>
                    <a:cubicBezTo>
                      <a:pt x="822" y="95"/>
                      <a:pt x="823" y="95"/>
                      <a:pt x="823" y="94"/>
                    </a:cubicBezTo>
                    <a:cubicBezTo>
                      <a:pt x="823" y="94"/>
                      <a:pt x="824" y="94"/>
                      <a:pt x="824" y="94"/>
                    </a:cubicBezTo>
                    <a:cubicBezTo>
                      <a:pt x="824" y="94"/>
                      <a:pt x="824" y="94"/>
                      <a:pt x="824" y="94"/>
                    </a:cubicBezTo>
                    <a:cubicBezTo>
                      <a:pt x="824" y="94"/>
                      <a:pt x="823" y="94"/>
                      <a:pt x="823" y="94"/>
                    </a:cubicBezTo>
                    <a:cubicBezTo>
                      <a:pt x="823" y="95"/>
                      <a:pt x="823" y="95"/>
                      <a:pt x="822" y="95"/>
                    </a:cubicBezTo>
                    <a:cubicBezTo>
                      <a:pt x="822" y="95"/>
                      <a:pt x="822" y="95"/>
                      <a:pt x="822" y="95"/>
                    </a:cubicBezTo>
                    <a:cubicBezTo>
                      <a:pt x="812" y="99"/>
                      <a:pt x="801" y="103"/>
                      <a:pt x="791" y="108"/>
                    </a:cubicBezTo>
                    <a:cubicBezTo>
                      <a:pt x="785" y="110"/>
                      <a:pt x="780" y="113"/>
                      <a:pt x="775" y="116"/>
                    </a:cubicBezTo>
                    <a:cubicBezTo>
                      <a:pt x="766" y="122"/>
                      <a:pt x="757" y="128"/>
                      <a:pt x="748" y="133"/>
                    </a:cubicBezTo>
                    <a:cubicBezTo>
                      <a:pt x="739" y="140"/>
                      <a:pt x="729" y="146"/>
                      <a:pt x="720" y="153"/>
                    </a:cubicBezTo>
                    <a:cubicBezTo>
                      <a:pt x="720" y="153"/>
                      <a:pt x="719" y="153"/>
                      <a:pt x="719" y="154"/>
                    </a:cubicBezTo>
                    <a:cubicBezTo>
                      <a:pt x="718" y="154"/>
                      <a:pt x="718" y="154"/>
                      <a:pt x="718" y="154"/>
                    </a:cubicBezTo>
                    <a:cubicBezTo>
                      <a:pt x="718" y="154"/>
                      <a:pt x="718" y="154"/>
                      <a:pt x="718" y="154"/>
                    </a:cubicBezTo>
                    <a:cubicBezTo>
                      <a:pt x="717" y="154"/>
                      <a:pt x="717" y="154"/>
                      <a:pt x="717" y="154"/>
                    </a:cubicBezTo>
                    <a:lnTo>
                      <a:pt x="718" y="154"/>
                    </a:lnTo>
                    <a:close/>
                    <a:moveTo>
                      <a:pt x="820" y="100"/>
                    </a:moveTo>
                    <a:cubicBezTo>
                      <a:pt x="819" y="100"/>
                      <a:pt x="819" y="100"/>
                      <a:pt x="819" y="100"/>
                    </a:cubicBezTo>
                    <a:cubicBezTo>
                      <a:pt x="819" y="100"/>
                      <a:pt x="818" y="100"/>
                      <a:pt x="818" y="100"/>
                    </a:cubicBezTo>
                    <a:cubicBezTo>
                      <a:pt x="818" y="101"/>
                      <a:pt x="817" y="101"/>
                      <a:pt x="817" y="101"/>
                    </a:cubicBezTo>
                    <a:cubicBezTo>
                      <a:pt x="817" y="101"/>
                      <a:pt x="817" y="101"/>
                      <a:pt x="817" y="101"/>
                    </a:cubicBezTo>
                    <a:cubicBezTo>
                      <a:pt x="812" y="103"/>
                      <a:pt x="807" y="105"/>
                      <a:pt x="803" y="108"/>
                    </a:cubicBezTo>
                    <a:cubicBezTo>
                      <a:pt x="794" y="112"/>
                      <a:pt x="786" y="117"/>
                      <a:pt x="777" y="121"/>
                    </a:cubicBezTo>
                    <a:cubicBezTo>
                      <a:pt x="773" y="123"/>
                      <a:pt x="768" y="125"/>
                      <a:pt x="764" y="127"/>
                    </a:cubicBezTo>
                    <a:cubicBezTo>
                      <a:pt x="764" y="127"/>
                      <a:pt x="764" y="127"/>
                      <a:pt x="764" y="127"/>
                    </a:cubicBezTo>
                    <a:cubicBezTo>
                      <a:pt x="764" y="127"/>
                      <a:pt x="763" y="127"/>
                      <a:pt x="763" y="128"/>
                    </a:cubicBezTo>
                    <a:cubicBezTo>
                      <a:pt x="762" y="128"/>
                      <a:pt x="761" y="128"/>
                      <a:pt x="760" y="129"/>
                    </a:cubicBezTo>
                    <a:cubicBezTo>
                      <a:pt x="760" y="129"/>
                      <a:pt x="760" y="129"/>
                      <a:pt x="760" y="129"/>
                    </a:cubicBezTo>
                    <a:cubicBezTo>
                      <a:pt x="761" y="128"/>
                      <a:pt x="762" y="128"/>
                      <a:pt x="763" y="128"/>
                    </a:cubicBezTo>
                    <a:cubicBezTo>
                      <a:pt x="763" y="127"/>
                      <a:pt x="764" y="127"/>
                      <a:pt x="764" y="127"/>
                    </a:cubicBezTo>
                    <a:cubicBezTo>
                      <a:pt x="764" y="127"/>
                      <a:pt x="764" y="127"/>
                      <a:pt x="764" y="127"/>
                    </a:cubicBezTo>
                    <a:cubicBezTo>
                      <a:pt x="768" y="124"/>
                      <a:pt x="773" y="121"/>
                      <a:pt x="777" y="118"/>
                    </a:cubicBezTo>
                    <a:cubicBezTo>
                      <a:pt x="789" y="110"/>
                      <a:pt x="803" y="106"/>
                      <a:pt x="816" y="101"/>
                    </a:cubicBezTo>
                    <a:cubicBezTo>
                      <a:pt x="816" y="101"/>
                      <a:pt x="817" y="101"/>
                      <a:pt x="817" y="101"/>
                    </a:cubicBezTo>
                    <a:cubicBezTo>
                      <a:pt x="817" y="101"/>
                      <a:pt x="817" y="101"/>
                      <a:pt x="817" y="101"/>
                    </a:cubicBezTo>
                    <a:cubicBezTo>
                      <a:pt x="817" y="101"/>
                      <a:pt x="818" y="100"/>
                      <a:pt x="818" y="100"/>
                    </a:cubicBezTo>
                    <a:cubicBezTo>
                      <a:pt x="818" y="100"/>
                      <a:pt x="819" y="100"/>
                      <a:pt x="819" y="100"/>
                    </a:cubicBezTo>
                    <a:cubicBezTo>
                      <a:pt x="819" y="100"/>
                      <a:pt x="819" y="100"/>
                      <a:pt x="820" y="100"/>
                    </a:cubicBezTo>
                    <a:close/>
                    <a:moveTo>
                      <a:pt x="711" y="165"/>
                    </a:moveTo>
                    <a:cubicBezTo>
                      <a:pt x="714" y="162"/>
                      <a:pt x="716" y="160"/>
                      <a:pt x="719" y="157"/>
                    </a:cubicBezTo>
                    <a:cubicBezTo>
                      <a:pt x="724" y="154"/>
                      <a:pt x="728" y="151"/>
                      <a:pt x="733" y="149"/>
                    </a:cubicBezTo>
                    <a:cubicBezTo>
                      <a:pt x="737" y="146"/>
                      <a:pt x="742" y="143"/>
                      <a:pt x="746" y="141"/>
                    </a:cubicBezTo>
                    <a:cubicBezTo>
                      <a:pt x="758" y="135"/>
                      <a:pt x="770" y="130"/>
                      <a:pt x="781" y="124"/>
                    </a:cubicBezTo>
                    <a:cubicBezTo>
                      <a:pt x="790" y="120"/>
                      <a:pt x="799" y="115"/>
                      <a:pt x="808" y="110"/>
                    </a:cubicBezTo>
                    <a:cubicBezTo>
                      <a:pt x="816" y="105"/>
                      <a:pt x="825" y="102"/>
                      <a:pt x="835" y="100"/>
                    </a:cubicBezTo>
                    <a:cubicBezTo>
                      <a:pt x="837" y="99"/>
                      <a:pt x="839" y="98"/>
                      <a:pt x="841" y="98"/>
                    </a:cubicBezTo>
                    <a:cubicBezTo>
                      <a:pt x="847" y="95"/>
                      <a:pt x="854" y="95"/>
                      <a:pt x="860" y="95"/>
                    </a:cubicBezTo>
                    <a:cubicBezTo>
                      <a:pt x="866" y="94"/>
                      <a:pt x="871" y="94"/>
                      <a:pt x="877" y="93"/>
                    </a:cubicBezTo>
                    <a:cubicBezTo>
                      <a:pt x="881" y="93"/>
                      <a:pt x="885" y="93"/>
                      <a:pt x="889" y="93"/>
                    </a:cubicBezTo>
                    <a:cubicBezTo>
                      <a:pt x="889" y="93"/>
                      <a:pt x="889" y="93"/>
                      <a:pt x="889" y="93"/>
                    </a:cubicBezTo>
                    <a:cubicBezTo>
                      <a:pt x="889" y="93"/>
                      <a:pt x="889" y="93"/>
                      <a:pt x="889" y="93"/>
                    </a:cubicBezTo>
                    <a:cubicBezTo>
                      <a:pt x="890" y="93"/>
                      <a:pt x="890" y="93"/>
                      <a:pt x="891" y="93"/>
                    </a:cubicBezTo>
                    <a:cubicBezTo>
                      <a:pt x="891" y="93"/>
                      <a:pt x="891" y="93"/>
                      <a:pt x="891" y="93"/>
                    </a:cubicBezTo>
                    <a:cubicBezTo>
                      <a:pt x="890" y="93"/>
                      <a:pt x="890" y="93"/>
                      <a:pt x="889" y="93"/>
                    </a:cubicBezTo>
                    <a:cubicBezTo>
                      <a:pt x="889" y="93"/>
                      <a:pt x="889" y="93"/>
                      <a:pt x="889" y="93"/>
                    </a:cubicBezTo>
                    <a:cubicBezTo>
                      <a:pt x="889" y="93"/>
                      <a:pt x="889" y="93"/>
                      <a:pt x="889" y="93"/>
                    </a:cubicBezTo>
                    <a:cubicBezTo>
                      <a:pt x="884" y="94"/>
                      <a:pt x="880" y="95"/>
                      <a:pt x="876" y="96"/>
                    </a:cubicBezTo>
                    <a:cubicBezTo>
                      <a:pt x="863" y="99"/>
                      <a:pt x="849" y="102"/>
                      <a:pt x="836" y="106"/>
                    </a:cubicBezTo>
                    <a:cubicBezTo>
                      <a:pt x="827" y="109"/>
                      <a:pt x="818" y="112"/>
                      <a:pt x="809" y="116"/>
                    </a:cubicBezTo>
                    <a:cubicBezTo>
                      <a:pt x="799" y="119"/>
                      <a:pt x="790" y="123"/>
                      <a:pt x="780" y="127"/>
                    </a:cubicBezTo>
                    <a:cubicBezTo>
                      <a:pt x="771" y="132"/>
                      <a:pt x="762" y="137"/>
                      <a:pt x="752" y="141"/>
                    </a:cubicBezTo>
                    <a:cubicBezTo>
                      <a:pt x="742" y="145"/>
                      <a:pt x="733" y="151"/>
                      <a:pt x="724" y="157"/>
                    </a:cubicBezTo>
                    <a:cubicBezTo>
                      <a:pt x="720" y="159"/>
                      <a:pt x="715" y="162"/>
                      <a:pt x="711" y="165"/>
                    </a:cubicBezTo>
                    <a:cubicBezTo>
                      <a:pt x="711" y="165"/>
                      <a:pt x="711" y="165"/>
                      <a:pt x="711" y="165"/>
                    </a:cubicBezTo>
                    <a:cubicBezTo>
                      <a:pt x="711" y="165"/>
                      <a:pt x="711" y="165"/>
                      <a:pt x="711" y="165"/>
                    </a:cubicBezTo>
                    <a:cubicBezTo>
                      <a:pt x="711" y="165"/>
                      <a:pt x="711" y="165"/>
                      <a:pt x="711" y="165"/>
                    </a:cubicBezTo>
                    <a:close/>
                    <a:moveTo>
                      <a:pt x="108" y="368"/>
                    </a:moveTo>
                    <a:cubicBezTo>
                      <a:pt x="108" y="368"/>
                      <a:pt x="108" y="368"/>
                      <a:pt x="108" y="369"/>
                    </a:cubicBezTo>
                    <a:cubicBezTo>
                      <a:pt x="108" y="369"/>
                      <a:pt x="108" y="369"/>
                      <a:pt x="108" y="369"/>
                    </a:cubicBezTo>
                    <a:cubicBezTo>
                      <a:pt x="108" y="369"/>
                      <a:pt x="108" y="369"/>
                      <a:pt x="108" y="369"/>
                    </a:cubicBezTo>
                    <a:cubicBezTo>
                      <a:pt x="108" y="368"/>
                      <a:pt x="108" y="368"/>
                      <a:pt x="108" y="368"/>
                    </a:cubicBezTo>
                    <a:cubicBezTo>
                      <a:pt x="108" y="368"/>
                      <a:pt x="108" y="367"/>
                      <a:pt x="108" y="367"/>
                    </a:cubicBezTo>
                    <a:cubicBezTo>
                      <a:pt x="108" y="367"/>
                      <a:pt x="108" y="367"/>
                      <a:pt x="108" y="367"/>
                    </a:cubicBezTo>
                    <a:cubicBezTo>
                      <a:pt x="108" y="367"/>
                      <a:pt x="108" y="368"/>
                      <a:pt x="108" y="368"/>
                    </a:cubicBezTo>
                    <a:close/>
                    <a:moveTo>
                      <a:pt x="109" y="361"/>
                    </a:moveTo>
                    <a:cubicBezTo>
                      <a:pt x="109" y="361"/>
                      <a:pt x="109" y="361"/>
                      <a:pt x="109" y="361"/>
                    </a:cubicBezTo>
                    <a:cubicBezTo>
                      <a:pt x="109" y="361"/>
                      <a:pt x="109" y="361"/>
                      <a:pt x="109" y="361"/>
                    </a:cubicBezTo>
                    <a:close/>
                    <a:moveTo>
                      <a:pt x="110" y="355"/>
                    </a:moveTo>
                    <a:cubicBezTo>
                      <a:pt x="110" y="355"/>
                      <a:pt x="110" y="355"/>
                      <a:pt x="110" y="355"/>
                    </a:cubicBezTo>
                    <a:cubicBezTo>
                      <a:pt x="110" y="355"/>
                      <a:pt x="110" y="355"/>
                      <a:pt x="110" y="355"/>
                    </a:cubicBezTo>
                    <a:close/>
                    <a:moveTo>
                      <a:pt x="110" y="349"/>
                    </a:moveTo>
                    <a:cubicBezTo>
                      <a:pt x="110" y="349"/>
                      <a:pt x="110" y="349"/>
                      <a:pt x="110" y="349"/>
                    </a:cubicBezTo>
                    <a:cubicBezTo>
                      <a:pt x="110" y="349"/>
                      <a:pt x="110" y="349"/>
                      <a:pt x="110" y="349"/>
                    </a:cubicBezTo>
                    <a:close/>
                    <a:moveTo>
                      <a:pt x="170" y="174"/>
                    </a:moveTo>
                    <a:cubicBezTo>
                      <a:pt x="167" y="182"/>
                      <a:pt x="165" y="190"/>
                      <a:pt x="162" y="197"/>
                    </a:cubicBezTo>
                    <a:cubicBezTo>
                      <a:pt x="159" y="204"/>
                      <a:pt x="156" y="210"/>
                      <a:pt x="154" y="216"/>
                    </a:cubicBezTo>
                    <a:cubicBezTo>
                      <a:pt x="150" y="225"/>
                      <a:pt x="146" y="233"/>
                      <a:pt x="143" y="242"/>
                    </a:cubicBezTo>
                    <a:cubicBezTo>
                      <a:pt x="141" y="247"/>
                      <a:pt x="139" y="252"/>
                      <a:pt x="137" y="257"/>
                    </a:cubicBezTo>
                    <a:cubicBezTo>
                      <a:pt x="133" y="265"/>
                      <a:pt x="129" y="274"/>
                      <a:pt x="126" y="283"/>
                    </a:cubicBezTo>
                    <a:cubicBezTo>
                      <a:pt x="124" y="289"/>
                      <a:pt x="121" y="296"/>
                      <a:pt x="119" y="303"/>
                    </a:cubicBezTo>
                    <a:cubicBezTo>
                      <a:pt x="118" y="309"/>
                      <a:pt x="116" y="316"/>
                      <a:pt x="115" y="323"/>
                    </a:cubicBezTo>
                    <a:cubicBezTo>
                      <a:pt x="114" y="329"/>
                      <a:pt x="113" y="335"/>
                      <a:pt x="111" y="341"/>
                    </a:cubicBezTo>
                    <a:cubicBezTo>
                      <a:pt x="111" y="342"/>
                      <a:pt x="111" y="342"/>
                      <a:pt x="111" y="342"/>
                    </a:cubicBezTo>
                    <a:cubicBezTo>
                      <a:pt x="111" y="343"/>
                      <a:pt x="111" y="344"/>
                      <a:pt x="111" y="345"/>
                    </a:cubicBezTo>
                    <a:cubicBezTo>
                      <a:pt x="111" y="345"/>
                      <a:pt x="111" y="345"/>
                      <a:pt x="111" y="345"/>
                    </a:cubicBezTo>
                    <a:cubicBezTo>
                      <a:pt x="111" y="345"/>
                      <a:pt x="111" y="345"/>
                      <a:pt x="111" y="345"/>
                    </a:cubicBezTo>
                    <a:cubicBezTo>
                      <a:pt x="111" y="344"/>
                      <a:pt x="111" y="343"/>
                      <a:pt x="111" y="342"/>
                    </a:cubicBezTo>
                    <a:cubicBezTo>
                      <a:pt x="111" y="342"/>
                      <a:pt x="111" y="342"/>
                      <a:pt x="111" y="341"/>
                    </a:cubicBezTo>
                    <a:cubicBezTo>
                      <a:pt x="112" y="334"/>
                      <a:pt x="113" y="326"/>
                      <a:pt x="114" y="319"/>
                    </a:cubicBezTo>
                    <a:cubicBezTo>
                      <a:pt x="115" y="314"/>
                      <a:pt x="116" y="310"/>
                      <a:pt x="117" y="305"/>
                    </a:cubicBezTo>
                    <a:cubicBezTo>
                      <a:pt x="118" y="302"/>
                      <a:pt x="119" y="299"/>
                      <a:pt x="120" y="296"/>
                    </a:cubicBezTo>
                    <a:cubicBezTo>
                      <a:pt x="121" y="290"/>
                      <a:pt x="123" y="285"/>
                      <a:pt x="125" y="280"/>
                    </a:cubicBezTo>
                    <a:cubicBezTo>
                      <a:pt x="126" y="277"/>
                      <a:pt x="126" y="274"/>
                      <a:pt x="127" y="271"/>
                    </a:cubicBezTo>
                    <a:cubicBezTo>
                      <a:pt x="128" y="269"/>
                      <a:pt x="130" y="266"/>
                      <a:pt x="131" y="264"/>
                    </a:cubicBezTo>
                    <a:cubicBezTo>
                      <a:pt x="136" y="251"/>
                      <a:pt x="141" y="238"/>
                      <a:pt x="146" y="225"/>
                    </a:cubicBezTo>
                    <a:cubicBezTo>
                      <a:pt x="149" y="218"/>
                      <a:pt x="152" y="210"/>
                      <a:pt x="155" y="202"/>
                    </a:cubicBezTo>
                    <a:cubicBezTo>
                      <a:pt x="156" y="199"/>
                      <a:pt x="158" y="196"/>
                      <a:pt x="160" y="193"/>
                    </a:cubicBezTo>
                    <a:cubicBezTo>
                      <a:pt x="163" y="186"/>
                      <a:pt x="167" y="178"/>
                      <a:pt x="171" y="170"/>
                    </a:cubicBezTo>
                    <a:cubicBezTo>
                      <a:pt x="171" y="172"/>
                      <a:pt x="171" y="173"/>
                      <a:pt x="170" y="174"/>
                    </a:cubicBezTo>
                    <a:close/>
                    <a:moveTo>
                      <a:pt x="132" y="221"/>
                    </a:moveTo>
                    <a:cubicBezTo>
                      <a:pt x="136" y="210"/>
                      <a:pt x="142" y="200"/>
                      <a:pt x="148" y="190"/>
                    </a:cubicBezTo>
                    <a:cubicBezTo>
                      <a:pt x="155" y="177"/>
                      <a:pt x="163" y="165"/>
                      <a:pt x="172" y="154"/>
                    </a:cubicBezTo>
                    <a:cubicBezTo>
                      <a:pt x="172" y="153"/>
                      <a:pt x="173" y="152"/>
                      <a:pt x="174" y="151"/>
                    </a:cubicBezTo>
                    <a:cubicBezTo>
                      <a:pt x="174" y="151"/>
                      <a:pt x="174" y="151"/>
                      <a:pt x="174" y="152"/>
                    </a:cubicBezTo>
                    <a:cubicBezTo>
                      <a:pt x="173" y="154"/>
                      <a:pt x="171" y="157"/>
                      <a:pt x="169" y="160"/>
                    </a:cubicBezTo>
                    <a:cubicBezTo>
                      <a:pt x="164" y="169"/>
                      <a:pt x="158" y="178"/>
                      <a:pt x="153" y="188"/>
                    </a:cubicBezTo>
                    <a:cubicBezTo>
                      <a:pt x="150" y="194"/>
                      <a:pt x="147" y="200"/>
                      <a:pt x="145" y="206"/>
                    </a:cubicBezTo>
                    <a:cubicBezTo>
                      <a:pt x="140" y="216"/>
                      <a:pt x="137" y="227"/>
                      <a:pt x="132" y="237"/>
                    </a:cubicBezTo>
                    <a:cubicBezTo>
                      <a:pt x="129" y="246"/>
                      <a:pt x="124" y="254"/>
                      <a:pt x="121" y="263"/>
                    </a:cubicBezTo>
                    <a:cubicBezTo>
                      <a:pt x="117" y="274"/>
                      <a:pt x="113" y="286"/>
                      <a:pt x="111" y="298"/>
                    </a:cubicBezTo>
                    <a:cubicBezTo>
                      <a:pt x="110" y="299"/>
                      <a:pt x="110" y="300"/>
                      <a:pt x="109" y="301"/>
                    </a:cubicBezTo>
                    <a:cubicBezTo>
                      <a:pt x="110" y="297"/>
                      <a:pt x="110" y="294"/>
                      <a:pt x="111" y="291"/>
                    </a:cubicBezTo>
                    <a:cubicBezTo>
                      <a:pt x="112" y="283"/>
                      <a:pt x="114" y="275"/>
                      <a:pt x="116" y="267"/>
                    </a:cubicBezTo>
                    <a:cubicBezTo>
                      <a:pt x="117" y="264"/>
                      <a:pt x="118" y="261"/>
                      <a:pt x="119" y="257"/>
                    </a:cubicBezTo>
                    <a:cubicBezTo>
                      <a:pt x="123" y="246"/>
                      <a:pt x="127" y="234"/>
                      <a:pt x="132" y="222"/>
                    </a:cubicBezTo>
                    <a:cubicBezTo>
                      <a:pt x="132" y="222"/>
                      <a:pt x="132" y="221"/>
                      <a:pt x="132" y="221"/>
                    </a:cubicBezTo>
                    <a:close/>
                    <a:moveTo>
                      <a:pt x="101" y="340"/>
                    </a:moveTo>
                    <a:cubicBezTo>
                      <a:pt x="101" y="345"/>
                      <a:pt x="101" y="351"/>
                      <a:pt x="100" y="357"/>
                    </a:cubicBezTo>
                    <a:cubicBezTo>
                      <a:pt x="100" y="363"/>
                      <a:pt x="100" y="370"/>
                      <a:pt x="100" y="376"/>
                    </a:cubicBezTo>
                    <a:cubicBezTo>
                      <a:pt x="100" y="377"/>
                      <a:pt x="100" y="379"/>
                      <a:pt x="100" y="380"/>
                    </a:cubicBezTo>
                    <a:cubicBezTo>
                      <a:pt x="100" y="380"/>
                      <a:pt x="100" y="380"/>
                      <a:pt x="100" y="380"/>
                    </a:cubicBezTo>
                    <a:cubicBezTo>
                      <a:pt x="100" y="380"/>
                      <a:pt x="100" y="380"/>
                      <a:pt x="100" y="380"/>
                    </a:cubicBezTo>
                    <a:cubicBezTo>
                      <a:pt x="100" y="380"/>
                      <a:pt x="100" y="380"/>
                      <a:pt x="100" y="380"/>
                    </a:cubicBezTo>
                    <a:cubicBezTo>
                      <a:pt x="100" y="380"/>
                      <a:pt x="100" y="380"/>
                      <a:pt x="100" y="380"/>
                    </a:cubicBezTo>
                    <a:cubicBezTo>
                      <a:pt x="99" y="375"/>
                      <a:pt x="99" y="370"/>
                      <a:pt x="98" y="364"/>
                    </a:cubicBezTo>
                    <a:cubicBezTo>
                      <a:pt x="98" y="355"/>
                      <a:pt x="98" y="345"/>
                      <a:pt x="99" y="335"/>
                    </a:cubicBezTo>
                    <a:cubicBezTo>
                      <a:pt x="100" y="324"/>
                      <a:pt x="101" y="314"/>
                      <a:pt x="103" y="303"/>
                    </a:cubicBezTo>
                    <a:cubicBezTo>
                      <a:pt x="104" y="289"/>
                      <a:pt x="108" y="275"/>
                      <a:pt x="112" y="261"/>
                    </a:cubicBezTo>
                    <a:cubicBezTo>
                      <a:pt x="113" y="255"/>
                      <a:pt x="116" y="249"/>
                      <a:pt x="118" y="243"/>
                    </a:cubicBezTo>
                    <a:cubicBezTo>
                      <a:pt x="122" y="236"/>
                      <a:pt x="125" y="228"/>
                      <a:pt x="129" y="221"/>
                    </a:cubicBezTo>
                    <a:cubicBezTo>
                      <a:pt x="126" y="229"/>
                      <a:pt x="123" y="236"/>
                      <a:pt x="121" y="243"/>
                    </a:cubicBezTo>
                    <a:cubicBezTo>
                      <a:pt x="118" y="252"/>
                      <a:pt x="116" y="260"/>
                      <a:pt x="114" y="269"/>
                    </a:cubicBezTo>
                    <a:cubicBezTo>
                      <a:pt x="111" y="277"/>
                      <a:pt x="109" y="286"/>
                      <a:pt x="108" y="294"/>
                    </a:cubicBezTo>
                    <a:cubicBezTo>
                      <a:pt x="107" y="300"/>
                      <a:pt x="106" y="305"/>
                      <a:pt x="105" y="310"/>
                    </a:cubicBezTo>
                    <a:cubicBezTo>
                      <a:pt x="104" y="316"/>
                      <a:pt x="103" y="322"/>
                      <a:pt x="102" y="328"/>
                    </a:cubicBezTo>
                    <a:cubicBezTo>
                      <a:pt x="102" y="332"/>
                      <a:pt x="102" y="336"/>
                      <a:pt x="101" y="340"/>
                    </a:cubicBezTo>
                    <a:close/>
                    <a:moveTo>
                      <a:pt x="104" y="335"/>
                    </a:moveTo>
                    <a:cubicBezTo>
                      <a:pt x="104" y="335"/>
                      <a:pt x="104" y="335"/>
                      <a:pt x="104" y="334"/>
                    </a:cubicBezTo>
                    <a:cubicBezTo>
                      <a:pt x="104" y="333"/>
                      <a:pt x="104" y="332"/>
                      <a:pt x="105" y="331"/>
                    </a:cubicBezTo>
                    <a:cubicBezTo>
                      <a:pt x="105" y="328"/>
                      <a:pt x="105" y="325"/>
                      <a:pt x="106" y="321"/>
                    </a:cubicBezTo>
                    <a:cubicBezTo>
                      <a:pt x="106" y="321"/>
                      <a:pt x="106" y="320"/>
                      <a:pt x="106" y="320"/>
                    </a:cubicBezTo>
                    <a:cubicBezTo>
                      <a:pt x="106" y="320"/>
                      <a:pt x="106" y="320"/>
                      <a:pt x="106" y="320"/>
                    </a:cubicBezTo>
                    <a:cubicBezTo>
                      <a:pt x="106" y="320"/>
                      <a:pt x="106" y="319"/>
                      <a:pt x="106" y="319"/>
                    </a:cubicBezTo>
                    <a:cubicBezTo>
                      <a:pt x="106" y="319"/>
                      <a:pt x="106" y="319"/>
                      <a:pt x="106" y="320"/>
                    </a:cubicBezTo>
                    <a:cubicBezTo>
                      <a:pt x="106" y="320"/>
                      <a:pt x="106" y="320"/>
                      <a:pt x="106" y="320"/>
                    </a:cubicBezTo>
                    <a:cubicBezTo>
                      <a:pt x="106" y="324"/>
                      <a:pt x="105" y="328"/>
                      <a:pt x="105" y="331"/>
                    </a:cubicBezTo>
                    <a:cubicBezTo>
                      <a:pt x="104" y="332"/>
                      <a:pt x="104" y="333"/>
                      <a:pt x="104" y="334"/>
                    </a:cubicBezTo>
                    <a:cubicBezTo>
                      <a:pt x="104" y="335"/>
                      <a:pt x="104" y="335"/>
                      <a:pt x="104" y="335"/>
                    </a:cubicBezTo>
                    <a:close/>
                    <a:moveTo>
                      <a:pt x="103" y="391"/>
                    </a:moveTo>
                    <a:cubicBezTo>
                      <a:pt x="103" y="391"/>
                      <a:pt x="103" y="391"/>
                      <a:pt x="103" y="390"/>
                    </a:cubicBezTo>
                    <a:cubicBezTo>
                      <a:pt x="103" y="390"/>
                      <a:pt x="103" y="389"/>
                      <a:pt x="103" y="388"/>
                    </a:cubicBezTo>
                    <a:cubicBezTo>
                      <a:pt x="103" y="387"/>
                      <a:pt x="103" y="386"/>
                      <a:pt x="104" y="386"/>
                    </a:cubicBezTo>
                    <a:cubicBezTo>
                      <a:pt x="104" y="385"/>
                      <a:pt x="104" y="385"/>
                      <a:pt x="104" y="385"/>
                    </a:cubicBezTo>
                    <a:cubicBezTo>
                      <a:pt x="104" y="385"/>
                      <a:pt x="104" y="385"/>
                      <a:pt x="104" y="386"/>
                    </a:cubicBezTo>
                    <a:cubicBezTo>
                      <a:pt x="103" y="386"/>
                      <a:pt x="103" y="387"/>
                      <a:pt x="103" y="388"/>
                    </a:cubicBezTo>
                    <a:cubicBezTo>
                      <a:pt x="103" y="389"/>
                      <a:pt x="103" y="390"/>
                      <a:pt x="103" y="390"/>
                    </a:cubicBezTo>
                    <a:cubicBezTo>
                      <a:pt x="103" y="391"/>
                      <a:pt x="103" y="391"/>
                      <a:pt x="103" y="391"/>
                    </a:cubicBezTo>
                    <a:close/>
                    <a:moveTo>
                      <a:pt x="105" y="374"/>
                    </a:moveTo>
                    <a:cubicBezTo>
                      <a:pt x="104" y="375"/>
                      <a:pt x="104" y="376"/>
                      <a:pt x="104" y="377"/>
                    </a:cubicBezTo>
                    <a:cubicBezTo>
                      <a:pt x="104" y="377"/>
                      <a:pt x="104" y="377"/>
                      <a:pt x="104" y="377"/>
                    </a:cubicBezTo>
                    <a:cubicBezTo>
                      <a:pt x="104" y="377"/>
                      <a:pt x="104" y="377"/>
                      <a:pt x="104" y="377"/>
                    </a:cubicBezTo>
                    <a:cubicBezTo>
                      <a:pt x="104" y="377"/>
                      <a:pt x="104" y="377"/>
                      <a:pt x="104" y="377"/>
                    </a:cubicBezTo>
                    <a:cubicBezTo>
                      <a:pt x="104" y="377"/>
                      <a:pt x="104" y="377"/>
                      <a:pt x="104" y="377"/>
                    </a:cubicBezTo>
                    <a:cubicBezTo>
                      <a:pt x="104" y="371"/>
                      <a:pt x="104" y="366"/>
                      <a:pt x="105" y="360"/>
                    </a:cubicBezTo>
                    <a:cubicBezTo>
                      <a:pt x="105" y="355"/>
                      <a:pt x="106" y="350"/>
                      <a:pt x="107" y="345"/>
                    </a:cubicBezTo>
                    <a:cubicBezTo>
                      <a:pt x="107" y="345"/>
                      <a:pt x="107" y="345"/>
                      <a:pt x="107" y="345"/>
                    </a:cubicBezTo>
                    <a:cubicBezTo>
                      <a:pt x="107" y="344"/>
                      <a:pt x="107" y="344"/>
                      <a:pt x="107" y="343"/>
                    </a:cubicBezTo>
                    <a:cubicBezTo>
                      <a:pt x="107" y="343"/>
                      <a:pt x="107" y="343"/>
                      <a:pt x="107" y="342"/>
                    </a:cubicBezTo>
                    <a:cubicBezTo>
                      <a:pt x="108" y="338"/>
                      <a:pt x="108" y="334"/>
                      <a:pt x="108" y="331"/>
                    </a:cubicBezTo>
                    <a:cubicBezTo>
                      <a:pt x="109" y="325"/>
                      <a:pt x="110" y="319"/>
                      <a:pt x="111" y="313"/>
                    </a:cubicBezTo>
                    <a:cubicBezTo>
                      <a:pt x="112" y="307"/>
                      <a:pt x="113" y="302"/>
                      <a:pt x="114" y="296"/>
                    </a:cubicBezTo>
                    <a:cubicBezTo>
                      <a:pt x="116" y="288"/>
                      <a:pt x="119" y="280"/>
                      <a:pt x="122" y="272"/>
                    </a:cubicBezTo>
                    <a:cubicBezTo>
                      <a:pt x="123" y="268"/>
                      <a:pt x="125" y="263"/>
                      <a:pt x="126" y="258"/>
                    </a:cubicBezTo>
                    <a:cubicBezTo>
                      <a:pt x="129" y="252"/>
                      <a:pt x="132" y="246"/>
                      <a:pt x="134" y="240"/>
                    </a:cubicBezTo>
                    <a:cubicBezTo>
                      <a:pt x="135" y="239"/>
                      <a:pt x="135" y="239"/>
                      <a:pt x="135" y="238"/>
                    </a:cubicBezTo>
                    <a:cubicBezTo>
                      <a:pt x="139" y="227"/>
                      <a:pt x="144" y="216"/>
                      <a:pt x="148" y="204"/>
                    </a:cubicBezTo>
                    <a:cubicBezTo>
                      <a:pt x="151" y="199"/>
                      <a:pt x="153" y="194"/>
                      <a:pt x="155" y="190"/>
                    </a:cubicBezTo>
                    <a:cubicBezTo>
                      <a:pt x="163" y="177"/>
                      <a:pt x="170" y="165"/>
                      <a:pt x="177" y="152"/>
                    </a:cubicBezTo>
                    <a:cubicBezTo>
                      <a:pt x="177" y="153"/>
                      <a:pt x="178" y="153"/>
                      <a:pt x="178" y="153"/>
                    </a:cubicBezTo>
                    <a:cubicBezTo>
                      <a:pt x="177" y="155"/>
                      <a:pt x="176" y="158"/>
                      <a:pt x="174" y="160"/>
                    </a:cubicBezTo>
                    <a:cubicBezTo>
                      <a:pt x="170" y="166"/>
                      <a:pt x="166" y="173"/>
                      <a:pt x="163" y="180"/>
                    </a:cubicBezTo>
                    <a:cubicBezTo>
                      <a:pt x="160" y="186"/>
                      <a:pt x="156" y="193"/>
                      <a:pt x="153" y="199"/>
                    </a:cubicBezTo>
                    <a:cubicBezTo>
                      <a:pt x="153" y="200"/>
                      <a:pt x="152" y="201"/>
                      <a:pt x="152" y="202"/>
                    </a:cubicBezTo>
                    <a:cubicBezTo>
                      <a:pt x="148" y="211"/>
                      <a:pt x="144" y="220"/>
                      <a:pt x="141" y="229"/>
                    </a:cubicBezTo>
                    <a:cubicBezTo>
                      <a:pt x="136" y="240"/>
                      <a:pt x="133" y="251"/>
                      <a:pt x="128" y="262"/>
                    </a:cubicBezTo>
                    <a:cubicBezTo>
                      <a:pt x="124" y="270"/>
                      <a:pt x="122" y="278"/>
                      <a:pt x="119" y="287"/>
                    </a:cubicBezTo>
                    <a:cubicBezTo>
                      <a:pt x="113" y="302"/>
                      <a:pt x="110" y="319"/>
                      <a:pt x="109" y="336"/>
                    </a:cubicBezTo>
                    <a:cubicBezTo>
                      <a:pt x="108" y="338"/>
                      <a:pt x="108" y="340"/>
                      <a:pt x="107" y="342"/>
                    </a:cubicBezTo>
                    <a:cubicBezTo>
                      <a:pt x="107" y="343"/>
                      <a:pt x="107" y="343"/>
                      <a:pt x="107" y="343"/>
                    </a:cubicBezTo>
                    <a:cubicBezTo>
                      <a:pt x="107" y="344"/>
                      <a:pt x="107" y="344"/>
                      <a:pt x="107" y="345"/>
                    </a:cubicBezTo>
                    <a:cubicBezTo>
                      <a:pt x="107" y="345"/>
                      <a:pt x="107" y="345"/>
                      <a:pt x="107" y="345"/>
                    </a:cubicBezTo>
                    <a:cubicBezTo>
                      <a:pt x="107" y="349"/>
                      <a:pt x="107" y="353"/>
                      <a:pt x="106" y="357"/>
                    </a:cubicBezTo>
                    <a:cubicBezTo>
                      <a:pt x="106" y="363"/>
                      <a:pt x="105" y="368"/>
                      <a:pt x="105" y="374"/>
                    </a:cubicBezTo>
                    <a:close/>
                    <a:moveTo>
                      <a:pt x="136" y="435"/>
                    </a:moveTo>
                    <a:cubicBezTo>
                      <a:pt x="136" y="434"/>
                      <a:pt x="136" y="434"/>
                      <a:pt x="136" y="434"/>
                    </a:cubicBezTo>
                    <a:cubicBezTo>
                      <a:pt x="136" y="434"/>
                      <a:pt x="136" y="434"/>
                      <a:pt x="136" y="434"/>
                    </a:cubicBezTo>
                    <a:lnTo>
                      <a:pt x="136" y="435"/>
                    </a:lnTo>
                    <a:close/>
                    <a:moveTo>
                      <a:pt x="437" y="544"/>
                    </a:moveTo>
                    <a:cubicBezTo>
                      <a:pt x="431" y="543"/>
                      <a:pt x="426" y="541"/>
                      <a:pt x="420" y="540"/>
                    </a:cubicBezTo>
                    <a:cubicBezTo>
                      <a:pt x="413" y="538"/>
                      <a:pt x="405" y="536"/>
                      <a:pt x="397" y="533"/>
                    </a:cubicBezTo>
                    <a:cubicBezTo>
                      <a:pt x="387" y="530"/>
                      <a:pt x="376" y="527"/>
                      <a:pt x="366" y="524"/>
                    </a:cubicBezTo>
                    <a:cubicBezTo>
                      <a:pt x="352" y="520"/>
                      <a:pt x="339" y="516"/>
                      <a:pt x="326" y="512"/>
                    </a:cubicBezTo>
                    <a:cubicBezTo>
                      <a:pt x="316" y="509"/>
                      <a:pt x="306" y="506"/>
                      <a:pt x="296" y="503"/>
                    </a:cubicBezTo>
                    <a:cubicBezTo>
                      <a:pt x="284" y="499"/>
                      <a:pt x="272" y="494"/>
                      <a:pt x="259" y="490"/>
                    </a:cubicBezTo>
                    <a:cubicBezTo>
                      <a:pt x="254" y="488"/>
                      <a:pt x="250" y="486"/>
                      <a:pt x="245" y="484"/>
                    </a:cubicBezTo>
                    <a:cubicBezTo>
                      <a:pt x="236" y="480"/>
                      <a:pt x="228" y="476"/>
                      <a:pt x="219" y="473"/>
                    </a:cubicBezTo>
                    <a:cubicBezTo>
                      <a:pt x="216" y="471"/>
                      <a:pt x="213" y="470"/>
                      <a:pt x="210" y="468"/>
                    </a:cubicBezTo>
                    <a:cubicBezTo>
                      <a:pt x="201" y="464"/>
                      <a:pt x="192" y="459"/>
                      <a:pt x="183" y="455"/>
                    </a:cubicBezTo>
                    <a:cubicBezTo>
                      <a:pt x="176" y="452"/>
                      <a:pt x="168" y="449"/>
                      <a:pt x="161" y="446"/>
                    </a:cubicBezTo>
                    <a:cubicBezTo>
                      <a:pt x="153" y="443"/>
                      <a:pt x="146" y="440"/>
                      <a:pt x="138" y="438"/>
                    </a:cubicBezTo>
                    <a:cubicBezTo>
                      <a:pt x="138" y="437"/>
                      <a:pt x="138" y="437"/>
                      <a:pt x="138" y="437"/>
                    </a:cubicBezTo>
                    <a:cubicBezTo>
                      <a:pt x="138" y="437"/>
                      <a:pt x="138" y="437"/>
                      <a:pt x="137" y="437"/>
                    </a:cubicBezTo>
                    <a:cubicBezTo>
                      <a:pt x="137" y="437"/>
                      <a:pt x="137" y="437"/>
                      <a:pt x="136" y="437"/>
                    </a:cubicBezTo>
                    <a:cubicBezTo>
                      <a:pt x="137" y="437"/>
                      <a:pt x="137" y="437"/>
                      <a:pt x="137" y="437"/>
                    </a:cubicBezTo>
                    <a:cubicBezTo>
                      <a:pt x="137" y="437"/>
                      <a:pt x="137" y="437"/>
                      <a:pt x="137" y="437"/>
                    </a:cubicBezTo>
                    <a:cubicBezTo>
                      <a:pt x="138" y="437"/>
                      <a:pt x="138" y="437"/>
                      <a:pt x="138" y="437"/>
                    </a:cubicBezTo>
                    <a:cubicBezTo>
                      <a:pt x="138" y="437"/>
                      <a:pt x="138" y="437"/>
                      <a:pt x="138" y="438"/>
                    </a:cubicBezTo>
                    <a:cubicBezTo>
                      <a:pt x="143" y="439"/>
                      <a:pt x="149" y="440"/>
                      <a:pt x="154" y="441"/>
                    </a:cubicBezTo>
                    <a:cubicBezTo>
                      <a:pt x="161" y="443"/>
                      <a:pt x="167" y="445"/>
                      <a:pt x="174" y="447"/>
                    </a:cubicBezTo>
                    <a:cubicBezTo>
                      <a:pt x="181" y="450"/>
                      <a:pt x="187" y="452"/>
                      <a:pt x="194" y="454"/>
                    </a:cubicBezTo>
                    <a:cubicBezTo>
                      <a:pt x="201" y="457"/>
                      <a:pt x="208" y="459"/>
                      <a:pt x="214" y="462"/>
                    </a:cubicBezTo>
                    <a:cubicBezTo>
                      <a:pt x="219" y="464"/>
                      <a:pt x="224" y="466"/>
                      <a:pt x="228" y="468"/>
                    </a:cubicBezTo>
                    <a:cubicBezTo>
                      <a:pt x="239" y="473"/>
                      <a:pt x="251" y="479"/>
                      <a:pt x="262" y="483"/>
                    </a:cubicBezTo>
                    <a:cubicBezTo>
                      <a:pt x="274" y="487"/>
                      <a:pt x="286" y="492"/>
                      <a:pt x="298" y="497"/>
                    </a:cubicBezTo>
                    <a:cubicBezTo>
                      <a:pt x="304" y="500"/>
                      <a:pt x="311" y="502"/>
                      <a:pt x="318" y="504"/>
                    </a:cubicBezTo>
                    <a:cubicBezTo>
                      <a:pt x="325" y="506"/>
                      <a:pt x="333" y="508"/>
                      <a:pt x="340" y="512"/>
                    </a:cubicBezTo>
                    <a:cubicBezTo>
                      <a:pt x="345" y="514"/>
                      <a:pt x="351" y="515"/>
                      <a:pt x="357" y="517"/>
                    </a:cubicBezTo>
                    <a:cubicBezTo>
                      <a:pt x="365" y="520"/>
                      <a:pt x="373" y="523"/>
                      <a:pt x="382" y="526"/>
                    </a:cubicBezTo>
                    <a:cubicBezTo>
                      <a:pt x="391" y="529"/>
                      <a:pt x="400" y="532"/>
                      <a:pt x="410" y="533"/>
                    </a:cubicBezTo>
                    <a:cubicBezTo>
                      <a:pt x="413" y="534"/>
                      <a:pt x="416" y="535"/>
                      <a:pt x="419" y="536"/>
                    </a:cubicBezTo>
                    <a:cubicBezTo>
                      <a:pt x="427" y="539"/>
                      <a:pt x="434" y="541"/>
                      <a:pt x="442" y="543"/>
                    </a:cubicBezTo>
                    <a:cubicBezTo>
                      <a:pt x="444" y="544"/>
                      <a:pt x="447" y="544"/>
                      <a:pt x="449" y="545"/>
                    </a:cubicBezTo>
                    <a:cubicBezTo>
                      <a:pt x="445" y="545"/>
                      <a:pt x="441" y="545"/>
                      <a:pt x="437" y="544"/>
                    </a:cubicBezTo>
                    <a:close/>
                    <a:moveTo>
                      <a:pt x="489" y="545"/>
                    </a:moveTo>
                    <a:cubicBezTo>
                      <a:pt x="489" y="545"/>
                      <a:pt x="490" y="545"/>
                      <a:pt x="492" y="545"/>
                    </a:cubicBezTo>
                    <a:cubicBezTo>
                      <a:pt x="487" y="547"/>
                      <a:pt x="483" y="547"/>
                      <a:pt x="479" y="546"/>
                    </a:cubicBezTo>
                    <a:cubicBezTo>
                      <a:pt x="474" y="545"/>
                      <a:pt x="469" y="545"/>
                      <a:pt x="463" y="544"/>
                    </a:cubicBezTo>
                    <a:cubicBezTo>
                      <a:pt x="448" y="542"/>
                      <a:pt x="433" y="539"/>
                      <a:pt x="419" y="533"/>
                    </a:cubicBezTo>
                    <a:cubicBezTo>
                      <a:pt x="415" y="531"/>
                      <a:pt x="411" y="531"/>
                      <a:pt x="407" y="530"/>
                    </a:cubicBezTo>
                    <a:cubicBezTo>
                      <a:pt x="403" y="529"/>
                      <a:pt x="398" y="528"/>
                      <a:pt x="394" y="527"/>
                    </a:cubicBezTo>
                    <a:cubicBezTo>
                      <a:pt x="388" y="525"/>
                      <a:pt x="383" y="523"/>
                      <a:pt x="377" y="521"/>
                    </a:cubicBezTo>
                    <a:cubicBezTo>
                      <a:pt x="370" y="518"/>
                      <a:pt x="363" y="516"/>
                      <a:pt x="355" y="514"/>
                    </a:cubicBezTo>
                    <a:cubicBezTo>
                      <a:pt x="350" y="512"/>
                      <a:pt x="345" y="510"/>
                      <a:pt x="340" y="508"/>
                    </a:cubicBezTo>
                    <a:cubicBezTo>
                      <a:pt x="336" y="506"/>
                      <a:pt x="331" y="504"/>
                      <a:pt x="326" y="503"/>
                    </a:cubicBezTo>
                    <a:cubicBezTo>
                      <a:pt x="322" y="502"/>
                      <a:pt x="319" y="501"/>
                      <a:pt x="316" y="500"/>
                    </a:cubicBezTo>
                    <a:cubicBezTo>
                      <a:pt x="309" y="497"/>
                      <a:pt x="302" y="495"/>
                      <a:pt x="295" y="492"/>
                    </a:cubicBezTo>
                    <a:cubicBezTo>
                      <a:pt x="289" y="490"/>
                      <a:pt x="283" y="487"/>
                      <a:pt x="277" y="484"/>
                    </a:cubicBezTo>
                    <a:cubicBezTo>
                      <a:pt x="272" y="482"/>
                      <a:pt x="266" y="481"/>
                      <a:pt x="261" y="479"/>
                    </a:cubicBezTo>
                    <a:cubicBezTo>
                      <a:pt x="254" y="476"/>
                      <a:pt x="246" y="472"/>
                      <a:pt x="239" y="469"/>
                    </a:cubicBezTo>
                    <a:cubicBezTo>
                      <a:pt x="228" y="465"/>
                      <a:pt x="218" y="459"/>
                      <a:pt x="207" y="456"/>
                    </a:cubicBezTo>
                    <a:cubicBezTo>
                      <a:pt x="199" y="453"/>
                      <a:pt x="192" y="450"/>
                      <a:pt x="184" y="447"/>
                    </a:cubicBezTo>
                    <a:cubicBezTo>
                      <a:pt x="179" y="445"/>
                      <a:pt x="173" y="444"/>
                      <a:pt x="167" y="442"/>
                    </a:cubicBezTo>
                    <a:cubicBezTo>
                      <a:pt x="162" y="441"/>
                      <a:pt x="156" y="439"/>
                      <a:pt x="151" y="438"/>
                    </a:cubicBezTo>
                    <a:cubicBezTo>
                      <a:pt x="148" y="437"/>
                      <a:pt x="144" y="436"/>
                      <a:pt x="141" y="435"/>
                    </a:cubicBezTo>
                    <a:cubicBezTo>
                      <a:pt x="144" y="436"/>
                      <a:pt x="147" y="436"/>
                      <a:pt x="150" y="437"/>
                    </a:cubicBezTo>
                    <a:cubicBezTo>
                      <a:pt x="157" y="438"/>
                      <a:pt x="163" y="440"/>
                      <a:pt x="170" y="441"/>
                    </a:cubicBezTo>
                    <a:cubicBezTo>
                      <a:pt x="178" y="443"/>
                      <a:pt x="185" y="445"/>
                      <a:pt x="193" y="448"/>
                    </a:cubicBezTo>
                    <a:cubicBezTo>
                      <a:pt x="199" y="451"/>
                      <a:pt x="205" y="453"/>
                      <a:pt x="211" y="455"/>
                    </a:cubicBezTo>
                    <a:cubicBezTo>
                      <a:pt x="220" y="459"/>
                      <a:pt x="229" y="463"/>
                      <a:pt x="237" y="466"/>
                    </a:cubicBezTo>
                    <a:cubicBezTo>
                      <a:pt x="245" y="469"/>
                      <a:pt x="253" y="473"/>
                      <a:pt x="261" y="476"/>
                    </a:cubicBezTo>
                    <a:cubicBezTo>
                      <a:pt x="267" y="478"/>
                      <a:pt x="274" y="481"/>
                      <a:pt x="280" y="484"/>
                    </a:cubicBezTo>
                    <a:cubicBezTo>
                      <a:pt x="290" y="487"/>
                      <a:pt x="300" y="491"/>
                      <a:pt x="309" y="494"/>
                    </a:cubicBezTo>
                    <a:cubicBezTo>
                      <a:pt x="315" y="496"/>
                      <a:pt x="321" y="498"/>
                      <a:pt x="327" y="500"/>
                    </a:cubicBezTo>
                    <a:cubicBezTo>
                      <a:pt x="334" y="504"/>
                      <a:pt x="342" y="507"/>
                      <a:pt x="350" y="510"/>
                    </a:cubicBezTo>
                    <a:cubicBezTo>
                      <a:pt x="356" y="512"/>
                      <a:pt x="363" y="513"/>
                      <a:pt x="369" y="515"/>
                    </a:cubicBezTo>
                    <a:cubicBezTo>
                      <a:pt x="374" y="516"/>
                      <a:pt x="378" y="517"/>
                      <a:pt x="383" y="518"/>
                    </a:cubicBezTo>
                    <a:cubicBezTo>
                      <a:pt x="388" y="520"/>
                      <a:pt x="394" y="523"/>
                      <a:pt x="399" y="524"/>
                    </a:cubicBezTo>
                    <a:cubicBezTo>
                      <a:pt x="407" y="527"/>
                      <a:pt x="415" y="530"/>
                      <a:pt x="424" y="532"/>
                    </a:cubicBezTo>
                    <a:cubicBezTo>
                      <a:pt x="431" y="534"/>
                      <a:pt x="439" y="535"/>
                      <a:pt x="447" y="537"/>
                    </a:cubicBezTo>
                    <a:cubicBezTo>
                      <a:pt x="455" y="539"/>
                      <a:pt x="462" y="541"/>
                      <a:pt x="470" y="542"/>
                    </a:cubicBezTo>
                    <a:cubicBezTo>
                      <a:pt x="476" y="543"/>
                      <a:pt x="482" y="544"/>
                      <a:pt x="489" y="545"/>
                    </a:cubicBezTo>
                    <a:close/>
                    <a:moveTo>
                      <a:pt x="165" y="427"/>
                    </a:moveTo>
                    <a:cubicBezTo>
                      <a:pt x="170" y="428"/>
                      <a:pt x="176" y="429"/>
                      <a:pt x="182" y="430"/>
                    </a:cubicBezTo>
                    <a:cubicBezTo>
                      <a:pt x="186" y="431"/>
                      <a:pt x="191" y="432"/>
                      <a:pt x="196" y="433"/>
                    </a:cubicBezTo>
                    <a:cubicBezTo>
                      <a:pt x="200" y="434"/>
                      <a:pt x="204" y="435"/>
                      <a:pt x="208" y="437"/>
                    </a:cubicBezTo>
                    <a:cubicBezTo>
                      <a:pt x="216" y="440"/>
                      <a:pt x="224" y="444"/>
                      <a:pt x="232" y="447"/>
                    </a:cubicBezTo>
                    <a:cubicBezTo>
                      <a:pt x="237" y="449"/>
                      <a:pt x="243" y="451"/>
                      <a:pt x="249" y="453"/>
                    </a:cubicBezTo>
                    <a:cubicBezTo>
                      <a:pt x="256" y="455"/>
                      <a:pt x="262" y="458"/>
                      <a:pt x="269" y="461"/>
                    </a:cubicBezTo>
                    <a:cubicBezTo>
                      <a:pt x="278" y="465"/>
                      <a:pt x="287" y="469"/>
                      <a:pt x="296" y="472"/>
                    </a:cubicBezTo>
                    <a:cubicBezTo>
                      <a:pt x="309" y="478"/>
                      <a:pt x="322" y="483"/>
                      <a:pt x="335" y="489"/>
                    </a:cubicBezTo>
                    <a:cubicBezTo>
                      <a:pt x="340" y="491"/>
                      <a:pt x="345" y="492"/>
                      <a:pt x="350" y="494"/>
                    </a:cubicBezTo>
                    <a:cubicBezTo>
                      <a:pt x="355" y="496"/>
                      <a:pt x="359" y="498"/>
                      <a:pt x="364" y="500"/>
                    </a:cubicBezTo>
                    <a:cubicBezTo>
                      <a:pt x="371" y="503"/>
                      <a:pt x="378" y="505"/>
                      <a:pt x="385" y="508"/>
                    </a:cubicBezTo>
                    <a:cubicBezTo>
                      <a:pt x="390" y="510"/>
                      <a:pt x="395" y="511"/>
                      <a:pt x="400" y="513"/>
                    </a:cubicBezTo>
                    <a:cubicBezTo>
                      <a:pt x="409" y="516"/>
                      <a:pt x="418" y="520"/>
                      <a:pt x="427" y="523"/>
                    </a:cubicBezTo>
                    <a:cubicBezTo>
                      <a:pt x="433" y="524"/>
                      <a:pt x="439" y="525"/>
                      <a:pt x="445" y="527"/>
                    </a:cubicBezTo>
                    <a:cubicBezTo>
                      <a:pt x="453" y="529"/>
                      <a:pt x="460" y="531"/>
                      <a:pt x="468" y="533"/>
                    </a:cubicBezTo>
                    <a:cubicBezTo>
                      <a:pt x="472" y="535"/>
                      <a:pt x="476" y="536"/>
                      <a:pt x="480" y="538"/>
                    </a:cubicBezTo>
                    <a:cubicBezTo>
                      <a:pt x="478" y="538"/>
                      <a:pt x="475" y="538"/>
                      <a:pt x="473" y="537"/>
                    </a:cubicBezTo>
                    <a:cubicBezTo>
                      <a:pt x="468" y="536"/>
                      <a:pt x="462" y="535"/>
                      <a:pt x="457" y="533"/>
                    </a:cubicBezTo>
                    <a:cubicBezTo>
                      <a:pt x="449" y="531"/>
                      <a:pt x="441" y="530"/>
                      <a:pt x="433" y="527"/>
                    </a:cubicBezTo>
                    <a:cubicBezTo>
                      <a:pt x="428" y="526"/>
                      <a:pt x="424" y="524"/>
                      <a:pt x="419" y="522"/>
                    </a:cubicBezTo>
                    <a:cubicBezTo>
                      <a:pt x="411" y="519"/>
                      <a:pt x="403" y="516"/>
                      <a:pt x="395" y="514"/>
                    </a:cubicBezTo>
                    <a:cubicBezTo>
                      <a:pt x="389" y="512"/>
                      <a:pt x="383" y="510"/>
                      <a:pt x="377" y="508"/>
                    </a:cubicBezTo>
                    <a:cubicBezTo>
                      <a:pt x="372" y="506"/>
                      <a:pt x="366" y="504"/>
                      <a:pt x="360" y="502"/>
                    </a:cubicBezTo>
                    <a:cubicBezTo>
                      <a:pt x="355" y="501"/>
                      <a:pt x="351" y="499"/>
                      <a:pt x="346" y="497"/>
                    </a:cubicBezTo>
                    <a:cubicBezTo>
                      <a:pt x="344" y="497"/>
                      <a:pt x="342" y="496"/>
                      <a:pt x="340" y="496"/>
                    </a:cubicBezTo>
                    <a:cubicBezTo>
                      <a:pt x="334" y="494"/>
                      <a:pt x="328" y="490"/>
                      <a:pt x="321" y="489"/>
                    </a:cubicBezTo>
                    <a:cubicBezTo>
                      <a:pt x="316" y="488"/>
                      <a:pt x="312" y="486"/>
                      <a:pt x="307" y="484"/>
                    </a:cubicBezTo>
                    <a:cubicBezTo>
                      <a:pt x="304" y="483"/>
                      <a:pt x="302" y="481"/>
                      <a:pt x="299" y="480"/>
                    </a:cubicBezTo>
                    <a:cubicBezTo>
                      <a:pt x="294" y="478"/>
                      <a:pt x="288" y="475"/>
                      <a:pt x="282" y="472"/>
                    </a:cubicBezTo>
                    <a:cubicBezTo>
                      <a:pt x="277" y="469"/>
                      <a:pt x="271" y="466"/>
                      <a:pt x="265" y="464"/>
                    </a:cubicBezTo>
                    <a:cubicBezTo>
                      <a:pt x="258" y="461"/>
                      <a:pt x="252" y="457"/>
                      <a:pt x="245" y="455"/>
                    </a:cubicBezTo>
                    <a:cubicBezTo>
                      <a:pt x="235" y="451"/>
                      <a:pt x="226" y="447"/>
                      <a:pt x="217" y="444"/>
                    </a:cubicBezTo>
                    <a:cubicBezTo>
                      <a:pt x="213" y="444"/>
                      <a:pt x="210" y="442"/>
                      <a:pt x="207" y="441"/>
                    </a:cubicBezTo>
                    <a:cubicBezTo>
                      <a:pt x="198" y="438"/>
                      <a:pt x="189" y="435"/>
                      <a:pt x="180" y="432"/>
                    </a:cubicBezTo>
                    <a:cubicBezTo>
                      <a:pt x="172" y="430"/>
                      <a:pt x="164" y="429"/>
                      <a:pt x="156" y="427"/>
                    </a:cubicBezTo>
                    <a:cubicBezTo>
                      <a:pt x="156" y="427"/>
                      <a:pt x="156" y="427"/>
                      <a:pt x="156" y="427"/>
                    </a:cubicBezTo>
                    <a:cubicBezTo>
                      <a:pt x="159" y="427"/>
                      <a:pt x="162" y="427"/>
                      <a:pt x="165" y="427"/>
                    </a:cubicBezTo>
                    <a:close/>
                    <a:moveTo>
                      <a:pt x="124" y="430"/>
                    </a:moveTo>
                    <a:cubicBezTo>
                      <a:pt x="124" y="430"/>
                      <a:pt x="125" y="430"/>
                      <a:pt x="125" y="430"/>
                    </a:cubicBezTo>
                    <a:cubicBezTo>
                      <a:pt x="125" y="430"/>
                      <a:pt x="125" y="430"/>
                      <a:pt x="125" y="430"/>
                    </a:cubicBezTo>
                    <a:cubicBezTo>
                      <a:pt x="127" y="430"/>
                      <a:pt x="129" y="429"/>
                      <a:pt x="132" y="429"/>
                    </a:cubicBezTo>
                    <a:cubicBezTo>
                      <a:pt x="137" y="429"/>
                      <a:pt x="143" y="429"/>
                      <a:pt x="148" y="430"/>
                    </a:cubicBezTo>
                    <a:cubicBezTo>
                      <a:pt x="154" y="430"/>
                      <a:pt x="160" y="431"/>
                      <a:pt x="165" y="432"/>
                    </a:cubicBezTo>
                    <a:cubicBezTo>
                      <a:pt x="174" y="433"/>
                      <a:pt x="183" y="436"/>
                      <a:pt x="192" y="439"/>
                    </a:cubicBezTo>
                    <a:cubicBezTo>
                      <a:pt x="201" y="442"/>
                      <a:pt x="209" y="445"/>
                      <a:pt x="218" y="448"/>
                    </a:cubicBezTo>
                    <a:cubicBezTo>
                      <a:pt x="225" y="450"/>
                      <a:pt x="231" y="453"/>
                      <a:pt x="238" y="456"/>
                    </a:cubicBezTo>
                    <a:cubicBezTo>
                      <a:pt x="244" y="458"/>
                      <a:pt x="249" y="460"/>
                      <a:pt x="254" y="462"/>
                    </a:cubicBezTo>
                    <a:cubicBezTo>
                      <a:pt x="261" y="465"/>
                      <a:pt x="267" y="468"/>
                      <a:pt x="273" y="472"/>
                    </a:cubicBezTo>
                    <a:cubicBezTo>
                      <a:pt x="280" y="475"/>
                      <a:pt x="287" y="479"/>
                      <a:pt x="294" y="482"/>
                    </a:cubicBezTo>
                    <a:cubicBezTo>
                      <a:pt x="301" y="485"/>
                      <a:pt x="307" y="488"/>
                      <a:pt x="314" y="490"/>
                    </a:cubicBezTo>
                    <a:cubicBezTo>
                      <a:pt x="317" y="492"/>
                      <a:pt x="321" y="492"/>
                      <a:pt x="324" y="493"/>
                    </a:cubicBezTo>
                    <a:cubicBezTo>
                      <a:pt x="327" y="493"/>
                      <a:pt x="329" y="494"/>
                      <a:pt x="332" y="495"/>
                    </a:cubicBezTo>
                    <a:cubicBezTo>
                      <a:pt x="339" y="498"/>
                      <a:pt x="347" y="500"/>
                      <a:pt x="354" y="503"/>
                    </a:cubicBezTo>
                    <a:cubicBezTo>
                      <a:pt x="364" y="506"/>
                      <a:pt x="375" y="510"/>
                      <a:pt x="386" y="514"/>
                    </a:cubicBezTo>
                    <a:cubicBezTo>
                      <a:pt x="390" y="515"/>
                      <a:pt x="394" y="516"/>
                      <a:pt x="399" y="518"/>
                    </a:cubicBezTo>
                    <a:cubicBezTo>
                      <a:pt x="407" y="521"/>
                      <a:pt x="415" y="524"/>
                      <a:pt x="423" y="526"/>
                    </a:cubicBezTo>
                    <a:cubicBezTo>
                      <a:pt x="424" y="527"/>
                      <a:pt x="425" y="528"/>
                      <a:pt x="426" y="529"/>
                    </a:cubicBezTo>
                    <a:cubicBezTo>
                      <a:pt x="419" y="526"/>
                      <a:pt x="411" y="524"/>
                      <a:pt x="403" y="521"/>
                    </a:cubicBezTo>
                    <a:cubicBezTo>
                      <a:pt x="393" y="518"/>
                      <a:pt x="383" y="515"/>
                      <a:pt x="373" y="512"/>
                    </a:cubicBezTo>
                    <a:cubicBezTo>
                      <a:pt x="367" y="510"/>
                      <a:pt x="361" y="509"/>
                      <a:pt x="355" y="507"/>
                    </a:cubicBezTo>
                    <a:cubicBezTo>
                      <a:pt x="348" y="505"/>
                      <a:pt x="342" y="503"/>
                      <a:pt x="336" y="500"/>
                    </a:cubicBezTo>
                    <a:cubicBezTo>
                      <a:pt x="330" y="498"/>
                      <a:pt x="323" y="495"/>
                      <a:pt x="317" y="493"/>
                    </a:cubicBezTo>
                    <a:cubicBezTo>
                      <a:pt x="304" y="488"/>
                      <a:pt x="290" y="484"/>
                      <a:pt x="277" y="479"/>
                    </a:cubicBezTo>
                    <a:cubicBezTo>
                      <a:pt x="268" y="475"/>
                      <a:pt x="258" y="471"/>
                      <a:pt x="249" y="467"/>
                    </a:cubicBezTo>
                    <a:cubicBezTo>
                      <a:pt x="242" y="464"/>
                      <a:pt x="235" y="461"/>
                      <a:pt x="227" y="458"/>
                    </a:cubicBezTo>
                    <a:cubicBezTo>
                      <a:pt x="218" y="454"/>
                      <a:pt x="209" y="451"/>
                      <a:pt x="200" y="448"/>
                    </a:cubicBezTo>
                    <a:cubicBezTo>
                      <a:pt x="195" y="446"/>
                      <a:pt x="190" y="444"/>
                      <a:pt x="185" y="442"/>
                    </a:cubicBezTo>
                    <a:cubicBezTo>
                      <a:pt x="177" y="440"/>
                      <a:pt x="169" y="438"/>
                      <a:pt x="160" y="436"/>
                    </a:cubicBezTo>
                    <a:cubicBezTo>
                      <a:pt x="153" y="434"/>
                      <a:pt x="146" y="433"/>
                      <a:pt x="138" y="432"/>
                    </a:cubicBezTo>
                    <a:cubicBezTo>
                      <a:pt x="136" y="431"/>
                      <a:pt x="133" y="431"/>
                      <a:pt x="130" y="431"/>
                    </a:cubicBezTo>
                    <a:cubicBezTo>
                      <a:pt x="129" y="431"/>
                      <a:pt x="127" y="431"/>
                      <a:pt x="125" y="430"/>
                    </a:cubicBezTo>
                    <a:cubicBezTo>
                      <a:pt x="125" y="430"/>
                      <a:pt x="125" y="430"/>
                      <a:pt x="125" y="430"/>
                    </a:cubicBezTo>
                    <a:cubicBezTo>
                      <a:pt x="125" y="430"/>
                      <a:pt x="124" y="430"/>
                      <a:pt x="124" y="430"/>
                    </a:cubicBezTo>
                    <a:cubicBezTo>
                      <a:pt x="124" y="431"/>
                      <a:pt x="123" y="431"/>
                      <a:pt x="123" y="431"/>
                    </a:cubicBezTo>
                    <a:cubicBezTo>
                      <a:pt x="123" y="431"/>
                      <a:pt x="123" y="431"/>
                      <a:pt x="123" y="430"/>
                    </a:cubicBezTo>
                    <a:cubicBezTo>
                      <a:pt x="123" y="430"/>
                      <a:pt x="124" y="430"/>
                      <a:pt x="124" y="430"/>
                    </a:cubicBezTo>
                    <a:close/>
                    <a:moveTo>
                      <a:pt x="164" y="221"/>
                    </a:moveTo>
                    <a:cubicBezTo>
                      <a:pt x="164" y="219"/>
                      <a:pt x="165" y="217"/>
                      <a:pt x="166" y="216"/>
                    </a:cubicBezTo>
                    <a:cubicBezTo>
                      <a:pt x="169" y="208"/>
                      <a:pt x="173" y="200"/>
                      <a:pt x="177" y="193"/>
                    </a:cubicBezTo>
                    <a:cubicBezTo>
                      <a:pt x="180" y="189"/>
                      <a:pt x="182" y="185"/>
                      <a:pt x="185" y="181"/>
                    </a:cubicBezTo>
                    <a:cubicBezTo>
                      <a:pt x="197" y="164"/>
                      <a:pt x="211" y="147"/>
                      <a:pt x="227" y="133"/>
                    </a:cubicBezTo>
                    <a:cubicBezTo>
                      <a:pt x="229" y="131"/>
                      <a:pt x="231" y="129"/>
                      <a:pt x="233" y="127"/>
                    </a:cubicBezTo>
                    <a:cubicBezTo>
                      <a:pt x="233" y="127"/>
                      <a:pt x="233" y="127"/>
                      <a:pt x="233" y="127"/>
                    </a:cubicBezTo>
                    <a:cubicBezTo>
                      <a:pt x="234" y="127"/>
                      <a:pt x="234" y="127"/>
                      <a:pt x="234" y="127"/>
                    </a:cubicBezTo>
                    <a:cubicBezTo>
                      <a:pt x="234" y="127"/>
                      <a:pt x="234" y="127"/>
                      <a:pt x="233" y="127"/>
                    </a:cubicBezTo>
                    <a:cubicBezTo>
                      <a:pt x="233" y="127"/>
                      <a:pt x="233" y="127"/>
                      <a:pt x="233" y="127"/>
                    </a:cubicBezTo>
                    <a:cubicBezTo>
                      <a:pt x="232" y="130"/>
                      <a:pt x="230" y="133"/>
                      <a:pt x="229" y="135"/>
                    </a:cubicBezTo>
                    <a:cubicBezTo>
                      <a:pt x="223" y="143"/>
                      <a:pt x="218" y="150"/>
                      <a:pt x="212" y="157"/>
                    </a:cubicBezTo>
                    <a:cubicBezTo>
                      <a:pt x="207" y="164"/>
                      <a:pt x="203" y="171"/>
                      <a:pt x="198" y="178"/>
                    </a:cubicBezTo>
                    <a:cubicBezTo>
                      <a:pt x="197" y="179"/>
                      <a:pt x="196" y="180"/>
                      <a:pt x="196" y="181"/>
                    </a:cubicBezTo>
                    <a:cubicBezTo>
                      <a:pt x="191" y="188"/>
                      <a:pt x="186" y="195"/>
                      <a:pt x="181" y="202"/>
                    </a:cubicBezTo>
                    <a:cubicBezTo>
                      <a:pt x="175" y="210"/>
                      <a:pt x="170" y="219"/>
                      <a:pt x="165" y="227"/>
                    </a:cubicBezTo>
                    <a:cubicBezTo>
                      <a:pt x="163" y="230"/>
                      <a:pt x="162" y="233"/>
                      <a:pt x="161" y="235"/>
                    </a:cubicBezTo>
                    <a:cubicBezTo>
                      <a:pt x="157" y="243"/>
                      <a:pt x="154" y="250"/>
                      <a:pt x="151" y="257"/>
                    </a:cubicBezTo>
                    <a:cubicBezTo>
                      <a:pt x="154" y="244"/>
                      <a:pt x="158" y="233"/>
                      <a:pt x="164" y="221"/>
                    </a:cubicBezTo>
                    <a:close/>
                    <a:moveTo>
                      <a:pt x="131" y="369"/>
                    </a:moveTo>
                    <a:cubicBezTo>
                      <a:pt x="131" y="368"/>
                      <a:pt x="131" y="368"/>
                      <a:pt x="131" y="368"/>
                    </a:cubicBezTo>
                    <a:cubicBezTo>
                      <a:pt x="131" y="365"/>
                      <a:pt x="130" y="361"/>
                      <a:pt x="131" y="357"/>
                    </a:cubicBezTo>
                    <a:cubicBezTo>
                      <a:pt x="131" y="342"/>
                      <a:pt x="134" y="327"/>
                      <a:pt x="137" y="312"/>
                    </a:cubicBezTo>
                    <a:cubicBezTo>
                      <a:pt x="139" y="304"/>
                      <a:pt x="141" y="296"/>
                      <a:pt x="144" y="288"/>
                    </a:cubicBezTo>
                    <a:cubicBezTo>
                      <a:pt x="147" y="278"/>
                      <a:pt x="150" y="268"/>
                      <a:pt x="154" y="259"/>
                    </a:cubicBezTo>
                    <a:cubicBezTo>
                      <a:pt x="157" y="251"/>
                      <a:pt x="161" y="242"/>
                      <a:pt x="165" y="234"/>
                    </a:cubicBezTo>
                    <a:cubicBezTo>
                      <a:pt x="168" y="227"/>
                      <a:pt x="172" y="220"/>
                      <a:pt x="176" y="214"/>
                    </a:cubicBezTo>
                    <a:cubicBezTo>
                      <a:pt x="180" y="208"/>
                      <a:pt x="185" y="202"/>
                      <a:pt x="189" y="196"/>
                    </a:cubicBezTo>
                    <a:cubicBezTo>
                      <a:pt x="189" y="196"/>
                      <a:pt x="189" y="196"/>
                      <a:pt x="189" y="195"/>
                    </a:cubicBezTo>
                    <a:cubicBezTo>
                      <a:pt x="190" y="195"/>
                      <a:pt x="190" y="195"/>
                      <a:pt x="190" y="195"/>
                    </a:cubicBezTo>
                    <a:cubicBezTo>
                      <a:pt x="191" y="192"/>
                      <a:pt x="193" y="189"/>
                      <a:pt x="195" y="186"/>
                    </a:cubicBezTo>
                    <a:cubicBezTo>
                      <a:pt x="198" y="181"/>
                      <a:pt x="202" y="176"/>
                      <a:pt x="206" y="170"/>
                    </a:cubicBezTo>
                    <a:cubicBezTo>
                      <a:pt x="208" y="167"/>
                      <a:pt x="211" y="164"/>
                      <a:pt x="213" y="161"/>
                    </a:cubicBezTo>
                    <a:cubicBezTo>
                      <a:pt x="213" y="160"/>
                      <a:pt x="213" y="160"/>
                      <a:pt x="213" y="160"/>
                    </a:cubicBezTo>
                    <a:cubicBezTo>
                      <a:pt x="213" y="160"/>
                      <a:pt x="213" y="160"/>
                      <a:pt x="213" y="160"/>
                    </a:cubicBezTo>
                    <a:cubicBezTo>
                      <a:pt x="213" y="160"/>
                      <a:pt x="213" y="160"/>
                      <a:pt x="213" y="160"/>
                    </a:cubicBezTo>
                    <a:cubicBezTo>
                      <a:pt x="213" y="160"/>
                      <a:pt x="213" y="160"/>
                      <a:pt x="213" y="161"/>
                    </a:cubicBezTo>
                    <a:cubicBezTo>
                      <a:pt x="210" y="166"/>
                      <a:pt x="207" y="171"/>
                      <a:pt x="204" y="175"/>
                    </a:cubicBezTo>
                    <a:cubicBezTo>
                      <a:pt x="200" y="182"/>
                      <a:pt x="195" y="188"/>
                      <a:pt x="191" y="194"/>
                    </a:cubicBezTo>
                    <a:cubicBezTo>
                      <a:pt x="191" y="194"/>
                      <a:pt x="190" y="195"/>
                      <a:pt x="190" y="195"/>
                    </a:cubicBezTo>
                    <a:cubicBezTo>
                      <a:pt x="190" y="195"/>
                      <a:pt x="190" y="195"/>
                      <a:pt x="189" y="196"/>
                    </a:cubicBezTo>
                    <a:cubicBezTo>
                      <a:pt x="189" y="196"/>
                      <a:pt x="189" y="196"/>
                      <a:pt x="189" y="196"/>
                    </a:cubicBezTo>
                    <a:cubicBezTo>
                      <a:pt x="187" y="200"/>
                      <a:pt x="184" y="204"/>
                      <a:pt x="182" y="208"/>
                    </a:cubicBezTo>
                    <a:cubicBezTo>
                      <a:pt x="178" y="214"/>
                      <a:pt x="175" y="221"/>
                      <a:pt x="171" y="227"/>
                    </a:cubicBezTo>
                    <a:cubicBezTo>
                      <a:pt x="168" y="233"/>
                      <a:pt x="165" y="239"/>
                      <a:pt x="162" y="245"/>
                    </a:cubicBezTo>
                    <a:cubicBezTo>
                      <a:pt x="162" y="246"/>
                      <a:pt x="161" y="247"/>
                      <a:pt x="160" y="249"/>
                    </a:cubicBezTo>
                    <a:cubicBezTo>
                      <a:pt x="157" y="259"/>
                      <a:pt x="153" y="269"/>
                      <a:pt x="149" y="279"/>
                    </a:cubicBezTo>
                    <a:cubicBezTo>
                      <a:pt x="147" y="286"/>
                      <a:pt x="145" y="293"/>
                      <a:pt x="143" y="300"/>
                    </a:cubicBezTo>
                    <a:cubicBezTo>
                      <a:pt x="141" y="312"/>
                      <a:pt x="138" y="324"/>
                      <a:pt x="136" y="336"/>
                    </a:cubicBezTo>
                    <a:cubicBezTo>
                      <a:pt x="134" y="347"/>
                      <a:pt x="132" y="358"/>
                      <a:pt x="131" y="368"/>
                    </a:cubicBezTo>
                    <a:cubicBezTo>
                      <a:pt x="131" y="368"/>
                      <a:pt x="131" y="368"/>
                      <a:pt x="131" y="369"/>
                    </a:cubicBezTo>
                    <a:cubicBezTo>
                      <a:pt x="131" y="369"/>
                      <a:pt x="131" y="369"/>
                      <a:pt x="131" y="369"/>
                    </a:cubicBezTo>
                    <a:cubicBezTo>
                      <a:pt x="131" y="369"/>
                      <a:pt x="131" y="369"/>
                      <a:pt x="131" y="369"/>
                    </a:cubicBezTo>
                    <a:close/>
                    <a:moveTo>
                      <a:pt x="133" y="395"/>
                    </a:moveTo>
                    <a:cubicBezTo>
                      <a:pt x="134" y="395"/>
                      <a:pt x="134" y="395"/>
                      <a:pt x="134" y="396"/>
                    </a:cubicBezTo>
                    <a:cubicBezTo>
                      <a:pt x="134" y="395"/>
                      <a:pt x="133" y="395"/>
                      <a:pt x="133" y="395"/>
                    </a:cubicBezTo>
                    <a:cubicBezTo>
                      <a:pt x="133" y="395"/>
                      <a:pt x="133" y="395"/>
                      <a:pt x="133" y="395"/>
                    </a:cubicBezTo>
                    <a:cubicBezTo>
                      <a:pt x="133" y="393"/>
                      <a:pt x="132" y="391"/>
                      <a:pt x="133" y="389"/>
                    </a:cubicBezTo>
                    <a:cubicBezTo>
                      <a:pt x="133" y="380"/>
                      <a:pt x="134" y="372"/>
                      <a:pt x="135" y="364"/>
                    </a:cubicBezTo>
                    <a:cubicBezTo>
                      <a:pt x="136" y="356"/>
                      <a:pt x="137" y="348"/>
                      <a:pt x="139" y="341"/>
                    </a:cubicBezTo>
                    <a:cubicBezTo>
                      <a:pt x="141" y="329"/>
                      <a:pt x="143" y="317"/>
                      <a:pt x="145" y="305"/>
                    </a:cubicBezTo>
                    <a:cubicBezTo>
                      <a:pt x="148" y="295"/>
                      <a:pt x="150" y="285"/>
                      <a:pt x="154" y="275"/>
                    </a:cubicBezTo>
                    <a:cubicBezTo>
                      <a:pt x="157" y="268"/>
                      <a:pt x="159" y="261"/>
                      <a:pt x="162" y="254"/>
                    </a:cubicBezTo>
                    <a:cubicBezTo>
                      <a:pt x="166" y="246"/>
                      <a:pt x="170" y="239"/>
                      <a:pt x="173" y="231"/>
                    </a:cubicBezTo>
                    <a:cubicBezTo>
                      <a:pt x="176" y="225"/>
                      <a:pt x="179" y="220"/>
                      <a:pt x="182" y="215"/>
                    </a:cubicBezTo>
                    <a:cubicBezTo>
                      <a:pt x="184" y="210"/>
                      <a:pt x="187" y="205"/>
                      <a:pt x="191" y="201"/>
                    </a:cubicBezTo>
                    <a:cubicBezTo>
                      <a:pt x="198" y="190"/>
                      <a:pt x="206" y="179"/>
                      <a:pt x="213" y="168"/>
                    </a:cubicBezTo>
                    <a:cubicBezTo>
                      <a:pt x="216" y="163"/>
                      <a:pt x="219" y="158"/>
                      <a:pt x="222" y="153"/>
                    </a:cubicBezTo>
                    <a:cubicBezTo>
                      <a:pt x="225" y="148"/>
                      <a:pt x="229" y="143"/>
                      <a:pt x="232" y="138"/>
                    </a:cubicBezTo>
                    <a:cubicBezTo>
                      <a:pt x="234" y="135"/>
                      <a:pt x="236" y="133"/>
                      <a:pt x="237" y="130"/>
                    </a:cubicBezTo>
                    <a:cubicBezTo>
                      <a:pt x="238" y="130"/>
                      <a:pt x="238" y="130"/>
                      <a:pt x="238" y="130"/>
                    </a:cubicBezTo>
                    <a:cubicBezTo>
                      <a:pt x="237" y="132"/>
                      <a:pt x="236" y="134"/>
                      <a:pt x="235" y="136"/>
                    </a:cubicBezTo>
                    <a:cubicBezTo>
                      <a:pt x="230" y="145"/>
                      <a:pt x="225" y="154"/>
                      <a:pt x="220" y="163"/>
                    </a:cubicBezTo>
                    <a:cubicBezTo>
                      <a:pt x="215" y="171"/>
                      <a:pt x="209" y="179"/>
                      <a:pt x="204" y="187"/>
                    </a:cubicBezTo>
                    <a:cubicBezTo>
                      <a:pt x="199" y="194"/>
                      <a:pt x="195" y="202"/>
                      <a:pt x="190" y="209"/>
                    </a:cubicBezTo>
                    <a:cubicBezTo>
                      <a:pt x="187" y="216"/>
                      <a:pt x="183" y="223"/>
                      <a:pt x="179" y="229"/>
                    </a:cubicBezTo>
                    <a:cubicBezTo>
                      <a:pt x="176" y="234"/>
                      <a:pt x="174" y="239"/>
                      <a:pt x="172" y="245"/>
                    </a:cubicBezTo>
                    <a:cubicBezTo>
                      <a:pt x="169" y="251"/>
                      <a:pt x="166" y="258"/>
                      <a:pt x="163" y="266"/>
                    </a:cubicBezTo>
                    <a:cubicBezTo>
                      <a:pt x="160" y="276"/>
                      <a:pt x="157" y="286"/>
                      <a:pt x="155" y="296"/>
                    </a:cubicBezTo>
                    <a:cubicBezTo>
                      <a:pt x="153" y="303"/>
                      <a:pt x="151" y="309"/>
                      <a:pt x="149" y="316"/>
                    </a:cubicBezTo>
                    <a:cubicBezTo>
                      <a:pt x="148" y="322"/>
                      <a:pt x="147" y="327"/>
                      <a:pt x="145" y="333"/>
                    </a:cubicBezTo>
                    <a:cubicBezTo>
                      <a:pt x="144" y="339"/>
                      <a:pt x="142" y="344"/>
                      <a:pt x="141" y="350"/>
                    </a:cubicBezTo>
                    <a:cubicBezTo>
                      <a:pt x="137" y="363"/>
                      <a:pt x="134" y="375"/>
                      <a:pt x="134" y="389"/>
                    </a:cubicBezTo>
                    <a:cubicBezTo>
                      <a:pt x="134" y="391"/>
                      <a:pt x="134" y="393"/>
                      <a:pt x="133" y="395"/>
                    </a:cubicBezTo>
                    <a:cubicBezTo>
                      <a:pt x="133" y="395"/>
                      <a:pt x="133" y="395"/>
                      <a:pt x="133" y="395"/>
                    </a:cubicBezTo>
                    <a:close/>
                    <a:moveTo>
                      <a:pt x="313" y="129"/>
                    </a:moveTo>
                    <a:cubicBezTo>
                      <a:pt x="313" y="129"/>
                      <a:pt x="313" y="129"/>
                      <a:pt x="312" y="129"/>
                    </a:cubicBezTo>
                    <a:cubicBezTo>
                      <a:pt x="311" y="130"/>
                      <a:pt x="311" y="132"/>
                      <a:pt x="309" y="133"/>
                    </a:cubicBezTo>
                    <a:cubicBezTo>
                      <a:pt x="299" y="143"/>
                      <a:pt x="289" y="154"/>
                      <a:pt x="278" y="164"/>
                    </a:cubicBezTo>
                    <a:cubicBezTo>
                      <a:pt x="273" y="169"/>
                      <a:pt x="269" y="174"/>
                      <a:pt x="264" y="180"/>
                    </a:cubicBezTo>
                    <a:cubicBezTo>
                      <a:pt x="261" y="183"/>
                      <a:pt x="257" y="187"/>
                      <a:pt x="254" y="190"/>
                    </a:cubicBezTo>
                    <a:cubicBezTo>
                      <a:pt x="244" y="201"/>
                      <a:pt x="235" y="212"/>
                      <a:pt x="227" y="224"/>
                    </a:cubicBezTo>
                    <a:cubicBezTo>
                      <a:pt x="220" y="234"/>
                      <a:pt x="213" y="245"/>
                      <a:pt x="208" y="257"/>
                    </a:cubicBezTo>
                    <a:cubicBezTo>
                      <a:pt x="203" y="270"/>
                      <a:pt x="198" y="284"/>
                      <a:pt x="193" y="297"/>
                    </a:cubicBezTo>
                    <a:cubicBezTo>
                      <a:pt x="190" y="305"/>
                      <a:pt x="187" y="313"/>
                      <a:pt x="185" y="320"/>
                    </a:cubicBezTo>
                    <a:cubicBezTo>
                      <a:pt x="185" y="320"/>
                      <a:pt x="185" y="320"/>
                      <a:pt x="185" y="320"/>
                    </a:cubicBezTo>
                    <a:cubicBezTo>
                      <a:pt x="185" y="320"/>
                      <a:pt x="185" y="321"/>
                      <a:pt x="185" y="321"/>
                    </a:cubicBezTo>
                    <a:cubicBezTo>
                      <a:pt x="185" y="322"/>
                      <a:pt x="185" y="323"/>
                      <a:pt x="184" y="324"/>
                    </a:cubicBezTo>
                    <a:cubicBezTo>
                      <a:pt x="183" y="329"/>
                      <a:pt x="183" y="335"/>
                      <a:pt x="182" y="340"/>
                    </a:cubicBezTo>
                    <a:cubicBezTo>
                      <a:pt x="182" y="340"/>
                      <a:pt x="182" y="340"/>
                      <a:pt x="182" y="341"/>
                    </a:cubicBezTo>
                    <a:cubicBezTo>
                      <a:pt x="182" y="341"/>
                      <a:pt x="182" y="341"/>
                      <a:pt x="182" y="341"/>
                    </a:cubicBezTo>
                    <a:cubicBezTo>
                      <a:pt x="182" y="342"/>
                      <a:pt x="181" y="342"/>
                      <a:pt x="181" y="343"/>
                    </a:cubicBezTo>
                    <a:cubicBezTo>
                      <a:pt x="181" y="343"/>
                      <a:pt x="181" y="343"/>
                      <a:pt x="181" y="343"/>
                    </a:cubicBezTo>
                    <a:cubicBezTo>
                      <a:pt x="181" y="342"/>
                      <a:pt x="181" y="341"/>
                      <a:pt x="182" y="341"/>
                    </a:cubicBezTo>
                    <a:cubicBezTo>
                      <a:pt x="182" y="341"/>
                      <a:pt x="182" y="341"/>
                      <a:pt x="182" y="341"/>
                    </a:cubicBezTo>
                    <a:cubicBezTo>
                      <a:pt x="182" y="341"/>
                      <a:pt x="182" y="340"/>
                      <a:pt x="182" y="340"/>
                    </a:cubicBezTo>
                    <a:cubicBezTo>
                      <a:pt x="181" y="334"/>
                      <a:pt x="182" y="327"/>
                      <a:pt x="185" y="321"/>
                    </a:cubicBezTo>
                    <a:cubicBezTo>
                      <a:pt x="185" y="321"/>
                      <a:pt x="185" y="320"/>
                      <a:pt x="185" y="320"/>
                    </a:cubicBezTo>
                    <a:cubicBezTo>
                      <a:pt x="185" y="320"/>
                      <a:pt x="185" y="320"/>
                      <a:pt x="185" y="320"/>
                    </a:cubicBezTo>
                    <a:cubicBezTo>
                      <a:pt x="185" y="318"/>
                      <a:pt x="186" y="316"/>
                      <a:pt x="186" y="314"/>
                    </a:cubicBezTo>
                    <a:cubicBezTo>
                      <a:pt x="187" y="310"/>
                      <a:pt x="188" y="307"/>
                      <a:pt x="188" y="303"/>
                    </a:cubicBezTo>
                    <a:cubicBezTo>
                      <a:pt x="189" y="300"/>
                      <a:pt x="190" y="297"/>
                      <a:pt x="191" y="294"/>
                    </a:cubicBezTo>
                    <a:cubicBezTo>
                      <a:pt x="193" y="286"/>
                      <a:pt x="196" y="279"/>
                      <a:pt x="198" y="272"/>
                    </a:cubicBezTo>
                    <a:cubicBezTo>
                      <a:pt x="201" y="262"/>
                      <a:pt x="207" y="254"/>
                      <a:pt x="211" y="245"/>
                    </a:cubicBezTo>
                    <a:cubicBezTo>
                      <a:pt x="217" y="235"/>
                      <a:pt x="223" y="224"/>
                      <a:pt x="230" y="214"/>
                    </a:cubicBezTo>
                    <a:cubicBezTo>
                      <a:pt x="236" y="206"/>
                      <a:pt x="242" y="199"/>
                      <a:pt x="249" y="191"/>
                    </a:cubicBezTo>
                    <a:cubicBezTo>
                      <a:pt x="255" y="184"/>
                      <a:pt x="261" y="177"/>
                      <a:pt x="268" y="170"/>
                    </a:cubicBezTo>
                    <a:cubicBezTo>
                      <a:pt x="269" y="168"/>
                      <a:pt x="271" y="166"/>
                      <a:pt x="273" y="164"/>
                    </a:cubicBezTo>
                    <a:cubicBezTo>
                      <a:pt x="280" y="158"/>
                      <a:pt x="288" y="151"/>
                      <a:pt x="295" y="145"/>
                    </a:cubicBezTo>
                    <a:cubicBezTo>
                      <a:pt x="300" y="140"/>
                      <a:pt x="305" y="135"/>
                      <a:pt x="311" y="130"/>
                    </a:cubicBezTo>
                    <a:cubicBezTo>
                      <a:pt x="311" y="130"/>
                      <a:pt x="312" y="129"/>
                      <a:pt x="312" y="129"/>
                    </a:cubicBezTo>
                    <a:cubicBezTo>
                      <a:pt x="312" y="129"/>
                      <a:pt x="313" y="129"/>
                      <a:pt x="313" y="129"/>
                    </a:cubicBezTo>
                    <a:cubicBezTo>
                      <a:pt x="313" y="129"/>
                      <a:pt x="313" y="129"/>
                      <a:pt x="313" y="129"/>
                    </a:cubicBezTo>
                    <a:close/>
                    <a:moveTo>
                      <a:pt x="316" y="125"/>
                    </a:moveTo>
                    <a:cubicBezTo>
                      <a:pt x="316" y="125"/>
                      <a:pt x="316" y="125"/>
                      <a:pt x="316" y="125"/>
                    </a:cubicBezTo>
                    <a:cubicBezTo>
                      <a:pt x="316" y="125"/>
                      <a:pt x="316" y="125"/>
                      <a:pt x="316" y="125"/>
                    </a:cubicBezTo>
                    <a:cubicBezTo>
                      <a:pt x="316" y="125"/>
                      <a:pt x="316" y="125"/>
                      <a:pt x="316" y="125"/>
                    </a:cubicBezTo>
                    <a:close/>
                    <a:moveTo>
                      <a:pt x="324" y="117"/>
                    </a:moveTo>
                    <a:cubicBezTo>
                      <a:pt x="324" y="117"/>
                      <a:pt x="323" y="118"/>
                      <a:pt x="323" y="118"/>
                    </a:cubicBezTo>
                    <a:cubicBezTo>
                      <a:pt x="322" y="119"/>
                      <a:pt x="322" y="119"/>
                      <a:pt x="322" y="120"/>
                    </a:cubicBezTo>
                    <a:cubicBezTo>
                      <a:pt x="321" y="120"/>
                      <a:pt x="321" y="121"/>
                      <a:pt x="320" y="121"/>
                    </a:cubicBezTo>
                    <a:cubicBezTo>
                      <a:pt x="320" y="121"/>
                      <a:pt x="320" y="122"/>
                      <a:pt x="319" y="122"/>
                    </a:cubicBezTo>
                    <a:cubicBezTo>
                      <a:pt x="319" y="122"/>
                      <a:pt x="319" y="123"/>
                      <a:pt x="318" y="123"/>
                    </a:cubicBezTo>
                    <a:cubicBezTo>
                      <a:pt x="318" y="123"/>
                      <a:pt x="318" y="123"/>
                      <a:pt x="318" y="123"/>
                    </a:cubicBezTo>
                    <a:cubicBezTo>
                      <a:pt x="318" y="123"/>
                      <a:pt x="318" y="123"/>
                      <a:pt x="318" y="123"/>
                    </a:cubicBezTo>
                    <a:cubicBezTo>
                      <a:pt x="319" y="123"/>
                      <a:pt x="319" y="122"/>
                      <a:pt x="319" y="122"/>
                    </a:cubicBezTo>
                    <a:cubicBezTo>
                      <a:pt x="320" y="122"/>
                      <a:pt x="320" y="121"/>
                      <a:pt x="320" y="121"/>
                    </a:cubicBezTo>
                    <a:cubicBezTo>
                      <a:pt x="321" y="121"/>
                      <a:pt x="321" y="120"/>
                      <a:pt x="322" y="120"/>
                    </a:cubicBezTo>
                    <a:cubicBezTo>
                      <a:pt x="322" y="119"/>
                      <a:pt x="322" y="119"/>
                      <a:pt x="323" y="118"/>
                    </a:cubicBezTo>
                    <a:cubicBezTo>
                      <a:pt x="323" y="118"/>
                      <a:pt x="324" y="117"/>
                      <a:pt x="324" y="117"/>
                    </a:cubicBezTo>
                    <a:cubicBezTo>
                      <a:pt x="324" y="117"/>
                      <a:pt x="324" y="117"/>
                      <a:pt x="324" y="117"/>
                    </a:cubicBezTo>
                    <a:cubicBezTo>
                      <a:pt x="324" y="117"/>
                      <a:pt x="324" y="117"/>
                      <a:pt x="324" y="117"/>
                    </a:cubicBezTo>
                    <a:close/>
                    <a:moveTo>
                      <a:pt x="328" y="113"/>
                    </a:moveTo>
                    <a:cubicBezTo>
                      <a:pt x="327" y="114"/>
                      <a:pt x="327" y="114"/>
                      <a:pt x="327" y="114"/>
                    </a:cubicBezTo>
                    <a:cubicBezTo>
                      <a:pt x="326" y="114"/>
                      <a:pt x="326" y="114"/>
                      <a:pt x="326" y="114"/>
                    </a:cubicBezTo>
                    <a:cubicBezTo>
                      <a:pt x="326" y="114"/>
                      <a:pt x="326" y="114"/>
                      <a:pt x="327" y="114"/>
                    </a:cubicBezTo>
                    <a:cubicBezTo>
                      <a:pt x="327" y="114"/>
                      <a:pt x="327" y="113"/>
                      <a:pt x="328" y="113"/>
                    </a:cubicBezTo>
                    <a:cubicBezTo>
                      <a:pt x="328" y="113"/>
                      <a:pt x="328" y="113"/>
                      <a:pt x="328" y="113"/>
                    </a:cubicBezTo>
                    <a:cubicBezTo>
                      <a:pt x="328" y="113"/>
                      <a:pt x="328" y="113"/>
                      <a:pt x="328" y="113"/>
                    </a:cubicBezTo>
                    <a:close/>
                    <a:moveTo>
                      <a:pt x="332" y="105"/>
                    </a:moveTo>
                    <a:cubicBezTo>
                      <a:pt x="331" y="105"/>
                      <a:pt x="331" y="105"/>
                      <a:pt x="330" y="106"/>
                    </a:cubicBezTo>
                    <a:cubicBezTo>
                      <a:pt x="330" y="106"/>
                      <a:pt x="330" y="106"/>
                      <a:pt x="330" y="106"/>
                    </a:cubicBezTo>
                    <a:cubicBezTo>
                      <a:pt x="330" y="106"/>
                      <a:pt x="330" y="107"/>
                      <a:pt x="329" y="107"/>
                    </a:cubicBezTo>
                    <a:cubicBezTo>
                      <a:pt x="320" y="116"/>
                      <a:pt x="312" y="126"/>
                      <a:pt x="302" y="134"/>
                    </a:cubicBezTo>
                    <a:cubicBezTo>
                      <a:pt x="293" y="141"/>
                      <a:pt x="284" y="150"/>
                      <a:pt x="276" y="158"/>
                    </a:cubicBezTo>
                    <a:cubicBezTo>
                      <a:pt x="261" y="172"/>
                      <a:pt x="247" y="188"/>
                      <a:pt x="234" y="204"/>
                    </a:cubicBezTo>
                    <a:cubicBezTo>
                      <a:pt x="226" y="213"/>
                      <a:pt x="220" y="224"/>
                      <a:pt x="214" y="235"/>
                    </a:cubicBezTo>
                    <a:cubicBezTo>
                      <a:pt x="209" y="243"/>
                      <a:pt x="205" y="251"/>
                      <a:pt x="200" y="260"/>
                    </a:cubicBezTo>
                    <a:cubicBezTo>
                      <a:pt x="199" y="261"/>
                      <a:pt x="199" y="262"/>
                      <a:pt x="198" y="264"/>
                    </a:cubicBezTo>
                    <a:cubicBezTo>
                      <a:pt x="197" y="266"/>
                      <a:pt x="196" y="269"/>
                      <a:pt x="195" y="271"/>
                    </a:cubicBezTo>
                    <a:cubicBezTo>
                      <a:pt x="191" y="281"/>
                      <a:pt x="189" y="291"/>
                      <a:pt x="186" y="301"/>
                    </a:cubicBezTo>
                    <a:cubicBezTo>
                      <a:pt x="184" y="307"/>
                      <a:pt x="184" y="313"/>
                      <a:pt x="182" y="320"/>
                    </a:cubicBezTo>
                    <a:cubicBezTo>
                      <a:pt x="179" y="327"/>
                      <a:pt x="179" y="334"/>
                      <a:pt x="178" y="341"/>
                    </a:cubicBezTo>
                    <a:cubicBezTo>
                      <a:pt x="178" y="343"/>
                      <a:pt x="178" y="344"/>
                      <a:pt x="177" y="345"/>
                    </a:cubicBezTo>
                    <a:cubicBezTo>
                      <a:pt x="177" y="344"/>
                      <a:pt x="177" y="344"/>
                      <a:pt x="177" y="343"/>
                    </a:cubicBezTo>
                    <a:cubicBezTo>
                      <a:pt x="178" y="333"/>
                      <a:pt x="178" y="323"/>
                      <a:pt x="180" y="313"/>
                    </a:cubicBezTo>
                    <a:cubicBezTo>
                      <a:pt x="183" y="294"/>
                      <a:pt x="189" y="277"/>
                      <a:pt x="196" y="260"/>
                    </a:cubicBezTo>
                    <a:cubicBezTo>
                      <a:pt x="200" y="251"/>
                      <a:pt x="205" y="242"/>
                      <a:pt x="209" y="234"/>
                    </a:cubicBezTo>
                    <a:cubicBezTo>
                      <a:pt x="215" y="222"/>
                      <a:pt x="222" y="212"/>
                      <a:pt x="231" y="203"/>
                    </a:cubicBezTo>
                    <a:cubicBezTo>
                      <a:pt x="238" y="194"/>
                      <a:pt x="246" y="186"/>
                      <a:pt x="254" y="178"/>
                    </a:cubicBezTo>
                    <a:cubicBezTo>
                      <a:pt x="263" y="168"/>
                      <a:pt x="272" y="159"/>
                      <a:pt x="281" y="150"/>
                    </a:cubicBezTo>
                    <a:cubicBezTo>
                      <a:pt x="290" y="141"/>
                      <a:pt x="300" y="132"/>
                      <a:pt x="309" y="123"/>
                    </a:cubicBezTo>
                    <a:cubicBezTo>
                      <a:pt x="313" y="119"/>
                      <a:pt x="317" y="116"/>
                      <a:pt x="321" y="112"/>
                    </a:cubicBezTo>
                    <a:cubicBezTo>
                      <a:pt x="324" y="110"/>
                      <a:pt x="327" y="108"/>
                      <a:pt x="330" y="106"/>
                    </a:cubicBezTo>
                    <a:cubicBezTo>
                      <a:pt x="330" y="106"/>
                      <a:pt x="330" y="106"/>
                      <a:pt x="330" y="106"/>
                    </a:cubicBezTo>
                    <a:cubicBezTo>
                      <a:pt x="331" y="105"/>
                      <a:pt x="331" y="105"/>
                      <a:pt x="332" y="105"/>
                    </a:cubicBezTo>
                    <a:cubicBezTo>
                      <a:pt x="332" y="105"/>
                      <a:pt x="332" y="104"/>
                      <a:pt x="332" y="104"/>
                    </a:cubicBezTo>
                    <a:cubicBezTo>
                      <a:pt x="332" y="104"/>
                      <a:pt x="332" y="105"/>
                      <a:pt x="332" y="105"/>
                    </a:cubicBezTo>
                    <a:close/>
                    <a:moveTo>
                      <a:pt x="181" y="346"/>
                    </a:moveTo>
                    <a:cubicBezTo>
                      <a:pt x="180" y="347"/>
                      <a:pt x="180" y="347"/>
                      <a:pt x="180" y="347"/>
                    </a:cubicBezTo>
                    <a:cubicBezTo>
                      <a:pt x="180" y="347"/>
                      <a:pt x="180" y="346"/>
                      <a:pt x="180" y="346"/>
                    </a:cubicBezTo>
                    <a:cubicBezTo>
                      <a:pt x="180" y="346"/>
                      <a:pt x="181" y="346"/>
                      <a:pt x="181" y="346"/>
                    </a:cubicBezTo>
                    <a:close/>
                    <a:moveTo>
                      <a:pt x="180" y="350"/>
                    </a:moveTo>
                    <a:cubicBezTo>
                      <a:pt x="180" y="350"/>
                      <a:pt x="180" y="350"/>
                      <a:pt x="180" y="350"/>
                    </a:cubicBezTo>
                    <a:cubicBezTo>
                      <a:pt x="180" y="350"/>
                      <a:pt x="180" y="350"/>
                      <a:pt x="180" y="350"/>
                    </a:cubicBezTo>
                    <a:close/>
                    <a:moveTo>
                      <a:pt x="330" y="103"/>
                    </a:moveTo>
                    <a:cubicBezTo>
                      <a:pt x="329" y="103"/>
                      <a:pt x="329" y="104"/>
                      <a:pt x="328" y="104"/>
                    </a:cubicBezTo>
                    <a:cubicBezTo>
                      <a:pt x="320" y="109"/>
                      <a:pt x="313" y="116"/>
                      <a:pt x="306" y="122"/>
                    </a:cubicBezTo>
                    <a:cubicBezTo>
                      <a:pt x="292" y="136"/>
                      <a:pt x="277" y="150"/>
                      <a:pt x="263" y="164"/>
                    </a:cubicBezTo>
                    <a:cubicBezTo>
                      <a:pt x="254" y="172"/>
                      <a:pt x="246" y="181"/>
                      <a:pt x="238" y="190"/>
                    </a:cubicBezTo>
                    <a:cubicBezTo>
                      <a:pt x="228" y="201"/>
                      <a:pt x="217" y="213"/>
                      <a:pt x="209" y="227"/>
                    </a:cubicBezTo>
                    <a:cubicBezTo>
                      <a:pt x="203" y="239"/>
                      <a:pt x="196" y="251"/>
                      <a:pt x="191" y="264"/>
                    </a:cubicBezTo>
                    <a:cubicBezTo>
                      <a:pt x="189" y="272"/>
                      <a:pt x="186" y="280"/>
                      <a:pt x="183" y="288"/>
                    </a:cubicBezTo>
                    <a:cubicBezTo>
                      <a:pt x="180" y="297"/>
                      <a:pt x="178" y="306"/>
                      <a:pt x="177" y="315"/>
                    </a:cubicBezTo>
                    <a:cubicBezTo>
                      <a:pt x="176" y="315"/>
                      <a:pt x="176" y="316"/>
                      <a:pt x="176" y="316"/>
                    </a:cubicBezTo>
                    <a:cubicBezTo>
                      <a:pt x="177" y="308"/>
                      <a:pt x="177" y="299"/>
                      <a:pt x="179" y="291"/>
                    </a:cubicBezTo>
                    <a:cubicBezTo>
                      <a:pt x="180" y="288"/>
                      <a:pt x="181" y="284"/>
                      <a:pt x="182" y="281"/>
                    </a:cubicBezTo>
                    <a:cubicBezTo>
                      <a:pt x="183" y="278"/>
                      <a:pt x="185" y="275"/>
                      <a:pt x="186" y="272"/>
                    </a:cubicBezTo>
                    <a:cubicBezTo>
                      <a:pt x="188" y="268"/>
                      <a:pt x="190" y="265"/>
                      <a:pt x="191" y="261"/>
                    </a:cubicBezTo>
                    <a:cubicBezTo>
                      <a:pt x="196" y="249"/>
                      <a:pt x="202" y="239"/>
                      <a:pt x="207" y="227"/>
                    </a:cubicBezTo>
                    <a:cubicBezTo>
                      <a:pt x="209" y="223"/>
                      <a:pt x="211" y="219"/>
                      <a:pt x="214" y="215"/>
                    </a:cubicBezTo>
                    <a:cubicBezTo>
                      <a:pt x="221" y="202"/>
                      <a:pt x="231" y="192"/>
                      <a:pt x="241" y="181"/>
                    </a:cubicBezTo>
                    <a:cubicBezTo>
                      <a:pt x="252" y="170"/>
                      <a:pt x="263" y="159"/>
                      <a:pt x="274" y="147"/>
                    </a:cubicBezTo>
                    <a:cubicBezTo>
                      <a:pt x="278" y="143"/>
                      <a:pt x="283" y="139"/>
                      <a:pt x="288" y="134"/>
                    </a:cubicBezTo>
                    <a:cubicBezTo>
                      <a:pt x="296" y="128"/>
                      <a:pt x="303" y="121"/>
                      <a:pt x="310" y="115"/>
                    </a:cubicBezTo>
                    <a:cubicBezTo>
                      <a:pt x="314" y="112"/>
                      <a:pt x="318" y="110"/>
                      <a:pt x="322" y="107"/>
                    </a:cubicBezTo>
                    <a:cubicBezTo>
                      <a:pt x="325" y="105"/>
                      <a:pt x="327" y="104"/>
                      <a:pt x="330" y="102"/>
                    </a:cubicBezTo>
                    <a:cubicBezTo>
                      <a:pt x="331" y="101"/>
                      <a:pt x="332" y="100"/>
                      <a:pt x="334" y="98"/>
                    </a:cubicBezTo>
                    <a:cubicBezTo>
                      <a:pt x="334" y="98"/>
                      <a:pt x="334" y="99"/>
                      <a:pt x="334" y="99"/>
                    </a:cubicBezTo>
                    <a:cubicBezTo>
                      <a:pt x="333" y="100"/>
                      <a:pt x="331" y="101"/>
                      <a:pt x="330" y="103"/>
                    </a:cubicBezTo>
                    <a:close/>
                    <a:moveTo>
                      <a:pt x="338" y="100"/>
                    </a:moveTo>
                    <a:cubicBezTo>
                      <a:pt x="339" y="101"/>
                      <a:pt x="339" y="101"/>
                      <a:pt x="339" y="101"/>
                    </a:cubicBezTo>
                    <a:cubicBezTo>
                      <a:pt x="338" y="101"/>
                      <a:pt x="338" y="101"/>
                      <a:pt x="338" y="101"/>
                    </a:cubicBezTo>
                    <a:lnTo>
                      <a:pt x="338" y="100"/>
                    </a:lnTo>
                    <a:close/>
                    <a:moveTo>
                      <a:pt x="173" y="356"/>
                    </a:moveTo>
                    <a:cubicBezTo>
                      <a:pt x="173" y="356"/>
                      <a:pt x="173" y="356"/>
                      <a:pt x="173" y="356"/>
                    </a:cubicBezTo>
                    <a:cubicBezTo>
                      <a:pt x="173" y="356"/>
                      <a:pt x="173" y="356"/>
                      <a:pt x="173" y="356"/>
                    </a:cubicBezTo>
                    <a:close/>
                    <a:moveTo>
                      <a:pt x="173" y="324"/>
                    </a:moveTo>
                    <a:cubicBezTo>
                      <a:pt x="172" y="330"/>
                      <a:pt x="172" y="337"/>
                      <a:pt x="172" y="343"/>
                    </a:cubicBezTo>
                    <a:cubicBezTo>
                      <a:pt x="172" y="346"/>
                      <a:pt x="172" y="349"/>
                      <a:pt x="172" y="352"/>
                    </a:cubicBezTo>
                    <a:cubicBezTo>
                      <a:pt x="172" y="352"/>
                      <a:pt x="172" y="352"/>
                      <a:pt x="172" y="352"/>
                    </a:cubicBezTo>
                    <a:cubicBezTo>
                      <a:pt x="172" y="353"/>
                      <a:pt x="172" y="353"/>
                      <a:pt x="172" y="354"/>
                    </a:cubicBezTo>
                    <a:cubicBezTo>
                      <a:pt x="172" y="354"/>
                      <a:pt x="172" y="354"/>
                      <a:pt x="172" y="354"/>
                    </a:cubicBezTo>
                    <a:cubicBezTo>
                      <a:pt x="172" y="353"/>
                      <a:pt x="172" y="353"/>
                      <a:pt x="172" y="352"/>
                    </a:cubicBezTo>
                    <a:cubicBezTo>
                      <a:pt x="172" y="352"/>
                      <a:pt x="172" y="352"/>
                      <a:pt x="172" y="352"/>
                    </a:cubicBezTo>
                    <a:cubicBezTo>
                      <a:pt x="172" y="350"/>
                      <a:pt x="171" y="349"/>
                      <a:pt x="171" y="347"/>
                    </a:cubicBezTo>
                    <a:cubicBezTo>
                      <a:pt x="169" y="334"/>
                      <a:pt x="169" y="322"/>
                      <a:pt x="171" y="309"/>
                    </a:cubicBezTo>
                    <a:cubicBezTo>
                      <a:pt x="172" y="303"/>
                      <a:pt x="173" y="298"/>
                      <a:pt x="175" y="292"/>
                    </a:cubicBezTo>
                    <a:cubicBezTo>
                      <a:pt x="177" y="283"/>
                      <a:pt x="180" y="275"/>
                      <a:pt x="183" y="267"/>
                    </a:cubicBezTo>
                    <a:cubicBezTo>
                      <a:pt x="184" y="261"/>
                      <a:pt x="187" y="255"/>
                      <a:pt x="189" y="250"/>
                    </a:cubicBezTo>
                    <a:cubicBezTo>
                      <a:pt x="193" y="241"/>
                      <a:pt x="198" y="232"/>
                      <a:pt x="203" y="224"/>
                    </a:cubicBezTo>
                    <a:cubicBezTo>
                      <a:pt x="206" y="217"/>
                      <a:pt x="211" y="211"/>
                      <a:pt x="215" y="205"/>
                    </a:cubicBezTo>
                    <a:cubicBezTo>
                      <a:pt x="221" y="197"/>
                      <a:pt x="226" y="190"/>
                      <a:pt x="232" y="182"/>
                    </a:cubicBezTo>
                    <a:cubicBezTo>
                      <a:pt x="237" y="175"/>
                      <a:pt x="243" y="167"/>
                      <a:pt x="249" y="160"/>
                    </a:cubicBezTo>
                    <a:cubicBezTo>
                      <a:pt x="255" y="152"/>
                      <a:pt x="262" y="146"/>
                      <a:pt x="270" y="140"/>
                    </a:cubicBezTo>
                    <a:cubicBezTo>
                      <a:pt x="278" y="133"/>
                      <a:pt x="286" y="126"/>
                      <a:pt x="295" y="120"/>
                    </a:cubicBezTo>
                    <a:cubicBezTo>
                      <a:pt x="301" y="115"/>
                      <a:pt x="308" y="110"/>
                      <a:pt x="315" y="106"/>
                    </a:cubicBezTo>
                    <a:cubicBezTo>
                      <a:pt x="321" y="102"/>
                      <a:pt x="327" y="98"/>
                      <a:pt x="334" y="95"/>
                    </a:cubicBezTo>
                    <a:cubicBezTo>
                      <a:pt x="334" y="94"/>
                      <a:pt x="335" y="94"/>
                      <a:pt x="335" y="94"/>
                    </a:cubicBezTo>
                    <a:cubicBezTo>
                      <a:pt x="335" y="94"/>
                      <a:pt x="335" y="94"/>
                      <a:pt x="336" y="94"/>
                    </a:cubicBezTo>
                    <a:cubicBezTo>
                      <a:pt x="336" y="94"/>
                      <a:pt x="336" y="94"/>
                      <a:pt x="336" y="94"/>
                    </a:cubicBezTo>
                    <a:cubicBezTo>
                      <a:pt x="336" y="94"/>
                      <a:pt x="335" y="94"/>
                      <a:pt x="335" y="94"/>
                    </a:cubicBezTo>
                    <a:cubicBezTo>
                      <a:pt x="331" y="99"/>
                      <a:pt x="326" y="103"/>
                      <a:pt x="320" y="106"/>
                    </a:cubicBezTo>
                    <a:cubicBezTo>
                      <a:pt x="311" y="111"/>
                      <a:pt x="303" y="118"/>
                      <a:pt x="295" y="125"/>
                    </a:cubicBezTo>
                    <a:cubicBezTo>
                      <a:pt x="288" y="131"/>
                      <a:pt x="281" y="137"/>
                      <a:pt x="275" y="143"/>
                    </a:cubicBezTo>
                    <a:cubicBezTo>
                      <a:pt x="270" y="148"/>
                      <a:pt x="266" y="153"/>
                      <a:pt x="261" y="157"/>
                    </a:cubicBezTo>
                    <a:cubicBezTo>
                      <a:pt x="251" y="167"/>
                      <a:pt x="242" y="177"/>
                      <a:pt x="233" y="186"/>
                    </a:cubicBezTo>
                    <a:cubicBezTo>
                      <a:pt x="224" y="196"/>
                      <a:pt x="215" y="205"/>
                      <a:pt x="210" y="217"/>
                    </a:cubicBezTo>
                    <a:cubicBezTo>
                      <a:pt x="205" y="226"/>
                      <a:pt x="200" y="235"/>
                      <a:pt x="196" y="244"/>
                    </a:cubicBezTo>
                    <a:cubicBezTo>
                      <a:pt x="192" y="252"/>
                      <a:pt x="189" y="260"/>
                      <a:pt x="186" y="267"/>
                    </a:cubicBezTo>
                    <a:cubicBezTo>
                      <a:pt x="185" y="269"/>
                      <a:pt x="183" y="271"/>
                      <a:pt x="182" y="273"/>
                    </a:cubicBezTo>
                    <a:cubicBezTo>
                      <a:pt x="179" y="281"/>
                      <a:pt x="177" y="288"/>
                      <a:pt x="176" y="296"/>
                    </a:cubicBezTo>
                    <a:cubicBezTo>
                      <a:pt x="174" y="305"/>
                      <a:pt x="173" y="315"/>
                      <a:pt x="173" y="324"/>
                    </a:cubicBezTo>
                    <a:close/>
                    <a:moveTo>
                      <a:pt x="149" y="402"/>
                    </a:moveTo>
                    <a:cubicBezTo>
                      <a:pt x="149" y="402"/>
                      <a:pt x="149" y="402"/>
                      <a:pt x="149" y="402"/>
                    </a:cubicBezTo>
                    <a:cubicBezTo>
                      <a:pt x="149" y="402"/>
                      <a:pt x="149" y="402"/>
                      <a:pt x="149" y="402"/>
                    </a:cubicBezTo>
                    <a:cubicBezTo>
                      <a:pt x="149" y="402"/>
                      <a:pt x="149" y="402"/>
                      <a:pt x="149" y="402"/>
                    </a:cubicBezTo>
                    <a:cubicBezTo>
                      <a:pt x="149" y="402"/>
                      <a:pt x="149" y="402"/>
                      <a:pt x="149" y="402"/>
                    </a:cubicBezTo>
                    <a:cubicBezTo>
                      <a:pt x="150" y="401"/>
                      <a:pt x="151" y="400"/>
                      <a:pt x="152" y="399"/>
                    </a:cubicBezTo>
                    <a:cubicBezTo>
                      <a:pt x="157" y="396"/>
                      <a:pt x="162" y="392"/>
                      <a:pt x="167" y="388"/>
                    </a:cubicBezTo>
                    <a:cubicBezTo>
                      <a:pt x="172" y="385"/>
                      <a:pt x="177" y="382"/>
                      <a:pt x="181" y="379"/>
                    </a:cubicBezTo>
                    <a:cubicBezTo>
                      <a:pt x="182" y="379"/>
                      <a:pt x="184" y="379"/>
                      <a:pt x="185" y="379"/>
                    </a:cubicBezTo>
                    <a:cubicBezTo>
                      <a:pt x="189" y="380"/>
                      <a:pt x="192" y="382"/>
                      <a:pt x="195" y="384"/>
                    </a:cubicBezTo>
                    <a:cubicBezTo>
                      <a:pt x="208" y="390"/>
                      <a:pt x="220" y="396"/>
                      <a:pt x="233" y="402"/>
                    </a:cubicBezTo>
                    <a:cubicBezTo>
                      <a:pt x="233" y="402"/>
                      <a:pt x="233" y="402"/>
                      <a:pt x="233" y="403"/>
                    </a:cubicBezTo>
                    <a:cubicBezTo>
                      <a:pt x="233" y="403"/>
                      <a:pt x="233" y="403"/>
                      <a:pt x="232" y="403"/>
                    </a:cubicBezTo>
                    <a:cubicBezTo>
                      <a:pt x="220" y="402"/>
                      <a:pt x="209" y="401"/>
                      <a:pt x="197" y="401"/>
                    </a:cubicBezTo>
                    <a:cubicBezTo>
                      <a:pt x="190" y="400"/>
                      <a:pt x="183" y="401"/>
                      <a:pt x="176" y="401"/>
                    </a:cubicBezTo>
                    <a:cubicBezTo>
                      <a:pt x="167" y="401"/>
                      <a:pt x="158" y="401"/>
                      <a:pt x="149" y="402"/>
                    </a:cubicBezTo>
                    <a:close/>
                    <a:moveTo>
                      <a:pt x="223" y="387"/>
                    </a:moveTo>
                    <a:cubicBezTo>
                      <a:pt x="228" y="389"/>
                      <a:pt x="231" y="391"/>
                      <a:pt x="236" y="392"/>
                    </a:cubicBezTo>
                    <a:cubicBezTo>
                      <a:pt x="243" y="394"/>
                      <a:pt x="250" y="397"/>
                      <a:pt x="257" y="399"/>
                    </a:cubicBezTo>
                    <a:cubicBezTo>
                      <a:pt x="266" y="403"/>
                      <a:pt x="276" y="408"/>
                      <a:pt x="286" y="412"/>
                    </a:cubicBezTo>
                    <a:cubicBezTo>
                      <a:pt x="291" y="414"/>
                      <a:pt x="296" y="416"/>
                      <a:pt x="301" y="418"/>
                    </a:cubicBezTo>
                    <a:cubicBezTo>
                      <a:pt x="308" y="420"/>
                      <a:pt x="314" y="423"/>
                      <a:pt x="320" y="425"/>
                    </a:cubicBezTo>
                    <a:cubicBezTo>
                      <a:pt x="328" y="429"/>
                      <a:pt x="336" y="432"/>
                      <a:pt x="343" y="436"/>
                    </a:cubicBezTo>
                    <a:cubicBezTo>
                      <a:pt x="348" y="437"/>
                      <a:pt x="352" y="439"/>
                      <a:pt x="357" y="441"/>
                    </a:cubicBezTo>
                    <a:cubicBezTo>
                      <a:pt x="364" y="444"/>
                      <a:pt x="371" y="448"/>
                      <a:pt x="378" y="452"/>
                    </a:cubicBezTo>
                    <a:cubicBezTo>
                      <a:pt x="386" y="456"/>
                      <a:pt x="394" y="460"/>
                      <a:pt x="403" y="465"/>
                    </a:cubicBezTo>
                    <a:cubicBezTo>
                      <a:pt x="404" y="465"/>
                      <a:pt x="406" y="466"/>
                      <a:pt x="407" y="467"/>
                    </a:cubicBezTo>
                    <a:cubicBezTo>
                      <a:pt x="403" y="465"/>
                      <a:pt x="400" y="464"/>
                      <a:pt x="396" y="463"/>
                    </a:cubicBezTo>
                    <a:cubicBezTo>
                      <a:pt x="389" y="459"/>
                      <a:pt x="381" y="456"/>
                      <a:pt x="374" y="453"/>
                    </a:cubicBezTo>
                    <a:cubicBezTo>
                      <a:pt x="366" y="449"/>
                      <a:pt x="357" y="446"/>
                      <a:pt x="349" y="443"/>
                    </a:cubicBezTo>
                    <a:cubicBezTo>
                      <a:pt x="342" y="440"/>
                      <a:pt x="335" y="437"/>
                      <a:pt x="328" y="434"/>
                    </a:cubicBezTo>
                    <a:cubicBezTo>
                      <a:pt x="321" y="431"/>
                      <a:pt x="314" y="428"/>
                      <a:pt x="306" y="425"/>
                    </a:cubicBezTo>
                    <a:cubicBezTo>
                      <a:pt x="302" y="424"/>
                      <a:pt x="297" y="422"/>
                      <a:pt x="293" y="420"/>
                    </a:cubicBezTo>
                    <a:cubicBezTo>
                      <a:pt x="290" y="419"/>
                      <a:pt x="286" y="417"/>
                      <a:pt x="283" y="416"/>
                    </a:cubicBezTo>
                    <a:cubicBezTo>
                      <a:pt x="275" y="414"/>
                      <a:pt x="267" y="411"/>
                      <a:pt x="259" y="409"/>
                    </a:cubicBezTo>
                    <a:cubicBezTo>
                      <a:pt x="252" y="407"/>
                      <a:pt x="245" y="405"/>
                      <a:pt x="239" y="401"/>
                    </a:cubicBezTo>
                    <a:cubicBezTo>
                      <a:pt x="232" y="398"/>
                      <a:pt x="225" y="395"/>
                      <a:pt x="219" y="391"/>
                    </a:cubicBezTo>
                    <a:cubicBezTo>
                      <a:pt x="211" y="387"/>
                      <a:pt x="202" y="383"/>
                      <a:pt x="194" y="379"/>
                    </a:cubicBezTo>
                    <a:cubicBezTo>
                      <a:pt x="194" y="379"/>
                      <a:pt x="194" y="379"/>
                      <a:pt x="194" y="379"/>
                    </a:cubicBezTo>
                    <a:cubicBezTo>
                      <a:pt x="204" y="382"/>
                      <a:pt x="214" y="384"/>
                      <a:pt x="223" y="387"/>
                    </a:cubicBezTo>
                    <a:close/>
                    <a:moveTo>
                      <a:pt x="207" y="380"/>
                    </a:moveTo>
                    <a:cubicBezTo>
                      <a:pt x="207" y="380"/>
                      <a:pt x="207" y="380"/>
                      <a:pt x="207" y="380"/>
                    </a:cubicBezTo>
                    <a:cubicBezTo>
                      <a:pt x="208" y="380"/>
                      <a:pt x="208" y="380"/>
                      <a:pt x="208" y="380"/>
                    </a:cubicBezTo>
                    <a:cubicBezTo>
                      <a:pt x="208" y="380"/>
                      <a:pt x="208" y="380"/>
                      <a:pt x="208" y="380"/>
                    </a:cubicBezTo>
                    <a:cubicBezTo>
                      <a:pt x="208" y="380"/>
                      <a:pt x="208" y="380"/>
                      <a:pt x="207" y="380"/>
                    </a:cubicBezTo>
                    <a:close/>
                    <a:moveTo>
                      <a:pt x="462" y="499"/>
                    </a:moveTo>
                    <a:cubicBezTo>
                      <a:pt x="459" y="497"/>
                      <a:pt x="456" y="497"/>
                      <a:pt x="453" y="496"/>
                    </a:cubicBezTo>
                    <a:cubicBezTo>
                      <a:pt x="448" y="493"/>
                      <a:pt x="444" y="491"/>
                      <a:pt x="439" y="489"/>
                    </a:cubicBezTo>
                    <a:cubicBezTo>
                      <a:pt x="431" y="486"/>
                      <a:pt x="424" y="483"/>
                      <a:pt x="416" y="480"/>
                    </a:cubicBezTo>
                    <a:cubicBezTo>
                      <a:pt x="407" y="477"/>
                      <a:pt x="398" y="473"/>
                      <a:pt x="390" y="468"/>
                    </a:cubicBezTo>
                    <a:cubicBezTo>
                      <a:pt x="384" y="465"/>
                      <a:pt x="378" y="463"/>
                      <a:pt x="371" y="460"/>
                    </a:cubicBezTo>
                    <a:cubicBezTo>
                      <a:pt x="362" y="456"/>
                      <a:pt x="353" y="451"/>
                      <a:pt x="344" y="447"/>
                    </a:cubicBezTo>
                    <a:cubicBezTo>
                      <a:pt x="339" y="445"/>
                      <a:pt x="335" y="443"/>
                      <a:pt x="330" y="441"/>
                    </a:cubicBezTo>
                    <a:cubicBezTo>
                      <a:pt x="327" y="440"/>
                      <a:pt x="324" y="439"/>
                      <a:pt x="321" y="437"/>
                    </a:cubicBezTo>
                    <a:cubicBezTo>
                      <a:pt x="317" y="436"/>
                      <a:pt x="312" y="434"/>
                      <a:pt x="307" y="432"/>
                    </a:cubicBezTo>
                    <a:cubicBezTo>
                      <a:pt x="304" y="431"/>
                      <a:pt x="300" y="429"/>
                      <a:pt x="296" y="427"/>
                    </a:cubicBezTo>
                    <a:cubicBezTo>
                      <a:pt x="289" y="424"/>
                      <a:pt x="281" y="422"/>
                      <a:pt x="274" y="421"/>
                    </a:cubicBezTo>
                    <a:cubicBezTo>
                      <a:pt x="264" y="419"/>
                      <a:pt x="254" y="416"/>
                      <a:pt x="244" y="414"/>
                    </a:cubicBezTo>
                    <a:cubicBezTo>
                      <a:pt x="237" y="412"/>
                      <a:pt x="230" y="412"/>
                      <a:pt x="224" y="411"/>
                    </a:cubicBezTo>
                    <a:cubicBezTo>
                      <a:pt x="217" y="410"/>
                      <a:pt x="211" y="409"/>
                      <a:pt x="205" y="408"/>
                    </a:cubicBezTo>
                    <a:cubicBezTo>
                      <a:pt x="195" y="407"/>
                      <a:pt x="186" y="407"/>
                      <a:pt x="176" y="406"/>
                    </a:cubicBezTo>
                    <a:cubicBezTo>
                      <a:pt x="176" y="406"/>
                      <a:pt x="175" y="406"/>
                      <a:pt x="175" y="406"/>
                    </a:cubicBezTo>
                    <a:cubicBezTo>
                      <a:pt x="175" y="405"/>
                      <a:pt x="175" y="405"/>
                      <a:pt x="175" y="405"/>
                    </a:cubicBezTo>
                    <a:cubicBezTo>
                      <a:pt x="176" y="405"/>
                      <a:pt x="177" y="405"/>
                      <a:pt x="178" y="405"/>
                    </a:cubicBezTo>
                    <a:cubicBezTo>
                      <a:pt x="186" y="405"/>
                      <a:pt x="194" y="405"/>
                      <a:pt x="202" y="406"/>
                    </a:cubicBezTo>
                    <a:cubicBezTo>
                      <a:pt x="204" y="406"/>
                      <a:pt x="205" y="406"/>
                      <a:pt x="207" y="406"/>
                    </a:cubicBezTo>
                    <a:cubicBezTo>
                      <a:pt x="214" y="407"/>
                      <a:pt x="221" y="407"/>
                      <a:pt x="228" y="408"/>
                    </a:cubicBezTo>
                    <a:cubicBezTo>
                      <a:pt x="234" y="409"/>
                      <a:pt x="241" y="410"/>
                      <a:pt x="248" y="412"/>
                    </a:cubicBezTo>
                    <a:cubicBezTo>
                      <a:pt x="255" y="413"/>
                      <a:pt x="262" y="414"/>
                      <a:pt x="269" y="416"/>
                    </a:cubicBezTo>
                    <a:cubicBezTo>
                      <a:pt x="274" y="418"/>
                      <a:pt x="280" y="419"/>
                      <a:pt x="285" y="421"/>
                    </a:cubicBezTo>
                    <a:cubicBezTo>
                      <a:pt x="295" y="425"/>
                      <a:pt x="305" y="429"/>
                      <a:pt x="315" y="433"/>
                    </a:cubicBezTo>
                    <a:cubicBezTo>
                      <a:pt x="321" y="435"/>
                      <a:pt x="327" y="438"/>
                      <a:pt x="332" y="440"/>
                    </a:cubicBezTo>
                    <a:cubicBezTo>
                      <a:pt x="340" y="443"/>
                      <a:pt x="348" y="446"/>
                      <a:pt x="355" y="449"/>
                    </a:cubicBezTo>
                    <a:cubicBezTo>
                      <a:pt x="365" y="453"/>
                      <a:pt x="375" y="457"/>
                      <a:pt x="385" y="462"/>
                    </a:cubicBezTo>
                    <a:cubicBezTo>
                      <a:pt x="394" y="465"/>
                      <a:pt x="403" y="469"/>
                      <a:pt x="412" y="473"/>
                    </a:cubicBezTo>
                    <a:cubicBezTo>
                      <a:pt x="416" y="475"/>
                      <a:pt x="421" y="477"/>
                      <a:pt x="425" y="479"/>
                    </a:cubicBezTo>
                    <a:cubicBezTo>
                      <a:pt x="434" y="483"/>
                      <a:pt x="443" y="487"/>
                      <a:pt x="452" y="491"/>
                    </a:cubicBezTo>
                    <a:cubicBezTo>
                      <a:pt x="459" y="494"/>
                      <a:pt x="466" y="497"/>
                      <a:pt x="473" y="501"/>
                    </a:cubicBezTo>
                    <a:cubicBezTo>
                      <a:pt x="479" y="504"/>
                      <a:pt x="485" y="507"/>
                      <a:pt x="491" y="510"/>
                    </a:cubicBezTo>
                    <a:cubicBezTo>
                      <a:pt x="493" y="511"/>
                      <a:pt x="495" y="512"/>
                      <a:pt x="497" y="513"/>
                    </a:cubicBezTo>
                    <a:cubicBezTo>
                      <a:pt x="490" y="512"/>
                      <a:pt x="484" y="509"/>
                      <a:pt x="478" y="506"/>
                    </a:cubicBezTo>
                    <a:cubicBezTo>
                      <a:pt x="472" y="504"/>
                      <a:pt x="467" y="502"/>
                      <a:pt x="462" y="499"/>
                    </a:cubicBezTo>
                    <a:close/>
                    <a:moveTo>
                      <a:pt x="473" y="508"/>
                    </a:moveTo>
                    <a:cubicBezTo>
                      <a:pt x="467" y="507"/>
                      <a:pt x="460" y="505"/>
                      <a:pt x="454" y="503"/>
                    </a:cubicBezTo>
                    <a:cubicBezTo>
                      <a:pt x="445" y="500"/>
                      <a:pt x="437" y="497"/>
                      <a:pt x="428" y="493"/>
                    </a:cubicBezTo>
                    <a:cubicBezTo>
                      <a:pt x="416" y="489"/>
                      <a:pt x="404" y="484"/>
                      <a:pt x="392" y="479"/>
                    </a:cubicBezTo>
                    <a:cubicBezTo>
                      <a:pt x="385" y="475"/>
                      <a:pt x="377" y="471"/>
                      <a:pt x="369" y="468"/>
                    </a:cubicBezTo>
                    <a:cubicBezTo>
                      <a:pt x="360" y="463"/>
                      <a:pt x="350" y="459"/>
                      <a:pt x="341" y="455"/>
                    </a:cubicBezTo>
                    <a:cubicBezTo>
                      <a:pt x="333" y="451"/>
                      <a:pt x="326" y="448"/>
                      <a:pt x="318" y="445"/>
                    </a:cubicBezTo>
                    <a:cubicBezTo>
                      <a:pt x="315" y="444"/>
                      <a:pt x="312" y="442"/>
                      <a:pt x="308" y="441"/>
                    </a:cubicBezTo>
                    <a:cubicBezTo>
                      <a:pt x="301" y="438"/>
                      <a:pt x="293" y="435"/>
                      <a:pt x="285" y="432"/>
                    </a:cubicBezTo>
                    <a:cubicBezTo>
                      <a:pt x="280" y="430"/>
                      <a:pt x="275" y="428"/>
                      <a:pt x="270" y="426"/>
                    </a:cubicBezTo>
                    <a:cubicBezTo>
                      <a:pt x="261" y="424"/>
                      <a:pt x="253" y="421"/>
                      <a:pt x="245" y="419"/>
                    </a:cubicBezTo>
                    <a:cubicBezTo>
                      <a:pt x="241" y="418"/>
                      <a:pt x="237" y="417"/>
                      <a:pt x="233" y="416"/>
                    </a:cubicBezTo>
                    <a:cubicBezTo>
                      <a:pt x="230" y="415"/>
                      <a:pt x="227" y="414"/>
                      <a:pt x="224" y="414"/>
                    </a:cubicBezTo>
                    <a:cubicBezTo>
                      <a:pt x="224" y="414"/>
                      <a:pt x="224" y="414"/>
                      <a:pt x="224" y="413"/>
                    </a:cubicBezTo>
                    <a:cubicBezTo>
                      <a:pt x="224" y="413"/>
                      <a:pt x="224" y="413"/>
                      <a:pt x="224" y="413"/>
                    </a:cubicBezTo>
                    <a:cubicBezTo>
                      <a:pt x="223" y="413"/>
                      <a:pt x="222" y="413"/>
                      <a:pt x="221" y="413"/>
                    </a:cubicBezTo>
                    <a:cubicBezTo>
                      <a:pt x="221" y="413"/>
                      <a:pt x="221" y="413"/>
                      <a:pt x="221" y="413"/>
                    </a:cubicBezTo>
                    <a:cubicBezTo>
                      <a:pt x="222" y="413"/>
                      <a:pt x="223" y="413"/>
                      <a:pt x="224" y="413"/>
                    </a:cubicBezTo>
                    <a:cubicBezTo>
                      <a:pt x="224" y="413"/>
                      <a:pt x="224" y="413"/>
                      <a:pt x="224" y="413"/>
                    </a:cubicBezTo>
                    <a:cubicBezTo>
                      <a:pt x="224" y="413"/>
                      <a:pt x="224" y="413"/>
                      <a:pt x="224" y="414"/>
                    </a:cubicBezTo>
                    <a:cubicBezTo>
                      <a:pt x="228" y="414"/>
                      <a:pt x="231" y="414"/>
                      <a:pt x="234" y="414"/>
                    </a:cubicBezTo>
                    <a:cubicBezTo>
                      <a:pt x="245" y="417"/>
                      <a:pt x="256" y="419"/>
                      <a:pt x="266" y="422"/>
                    </a:cubicBezTo>
                    <a:cubicBezTo>
                      <a:pt x="274" y="423"/>
                      <a:pt x="281" y="425"/>
                      <a:pt x="289" y="427"/>
                    </a:cubicBezTo>
                    <a:cubicBezTo>
                      <a:pt x="292" y="428"/>
                      <a:pt x="295" y="430"/>
                      <a:pt x="298" y="431"/>
                    </a:cubicBezTo>
                    <a:cubicBezTo>
                      <a:pt x="304" y="434"/>
                      <a:pt x="310" y="436"/>
                      <a:pt x="316" y="438"/>
                    </a:cubicBezTo>
                    <a:cubicBezTo>
                      <a:pt x="319" y="439"/>
                      <a:pt x="322" y="440"/>
                      <a:pt x="325" y="442"/>
                    </a:cubicBezTo>
                    <a:cubicBezTo>
                      <a:pt x="336" y="447"/>
                      <a:pt x="347" y="452"/>
                      <a:pt x="359" y="457"/>
                    </a:cubicBezTo>
                    <a:cubicBezTo>
                      <a:pt x="362" y="459"/>
                      <a:pt x="366" y="460"/>
                      <a:pt x="369" y="462"/>
                    </a:cubicBezTo>
                    <a:cubicBezTo>
                      <a:pt x="379" y="467"/>
                      <a:pt x="388" y="471"/>
                      <a:pt x="398" y="476"/>
                    </a:cubicBezTo>
                    <a:cubicBezTo>
                      <a:pt x="403" y="478"/>
                      <a:pt x="409" y="480"/>
                      <a:pt x="415" y="483"/>
                    </a:cubicBezTo>
                    <a:cubicBezTo>
                      <a:pt x="423" y="486"/>
                      <a:pt x="431" y="489"/>
                      <a:pt x="439" y="493"/>
                    </a:cubicBezTo>
                    <a:cubicBezTo>
                      <a:pt x="445" y="495"/>
                      <a:pt x="452" y="498"/>
                      <a:pt x="458" y="500"/>
                    </a:cubicBezTo>
                    <a:cubicBezTo>
                      <a:pt x="461" y="502"/>
                      <a:pt x="464" y="504"/>
                      <a:pt x="467" y="505"/>
                    </a:cubicBezTo>
                    <a:cubicBezTo>
                      <a:pt x="469" y="506"/>
                      <a:pt x="471" y="507"/>
                      <a:pt x="473" y="508"/>
                    </a:cubicBezTo>
                    <a:close/>
                    <a:moveTo>
                      <a:pt x="217" y="412"/>
                    </a:moveTo>
                    <a:cubicBezTo>
                      <a:pt x="217" y="412"/>
                      <a:pt x="217" y="412"/>
                      <a:pt x="217" y="412"/>
                    </a:cubicBezTo>
                    <a:cubicBezTo>
                      <a:pt x="216" y="412"/>
                      <a:pt x="216" y="412"/>
                      <a:pt x="216" y="412"/>
                    </a:cubicBezTo>
                    <a:cubicBezTo>
                      <a:pt x="216" y="412"/>
                      <a:pt x="216" y="412"/>
                      <a:pt x="216" y="412"/>
                    </a:cubicBezTo>
                    <a:cubicBezTo>
                      <a:pt x="216" y="412"/>
                      <a:pt x="217" y="412"/>
                      <a:pt x="217" y="412"/>
                    </a:cubicBezTo>
                    <a:close/>
                    <a:moveTo>
                      <a:pt x="174" y="409"/>
                    </a:moveTo>
                    <a:cubicBezTo>
                      <a:pt x="174" y="409"/>
                      <a:pt x="174" y="409"/>
                      <a:pt x="174" y="409"/>
                    </a:cubicBezTo>
                    <a:cubicBezTo>
                      <a:pt x="174" y="409"/>
                      <a:pt x="174" y="409"/>
                      <a:pt x="173" y="408"/>
                    </a:cubicBezTo>
                    <a:cubicBezTo>
                      <a:pt x="173" y="408"/>
                      <a:pt x="173" y="408"/>
                      <a:pt x="173" y="408"/>
                    </a:cubicBezTo>
                    <a:cubicBezTo>
                      <a:pt x="174" y="408"/>
                      <a:pt x="174" y="409"/>
                      <a:pt x="174" y="409"/>
                    </a:cubicBezTo>
                    <a:close/>
                    <a:moveTo>
                      <a:pt x="457" y="516"/>
                    </a:moveTo>
                    <a:cubicBezTo>
                      <a:pt x="455" y="515"/>
                      <a:pt x="453" y="515"/>
                      <a:pt x="451" y="515"/>
                    </a:cubicBezTo>
                    <a:cubicBezTo>
                      <a:pt x="439" y="513"/>
                      <a:pt x="428" y="510"/>
                      <a:pt x="417" y="508"/>
                    </a:cubicBezTo>
                    <a:cubicBezTo>
                      <a:pt x="414" y="507"/>
                      <a:pt x="410" y="505"/>
                      <a:pt x="407" y="504"/>
                    </a:cubicBezTo>
                    <a:cubicBezTo>
                      <a:pt x="406" y="503"/>
                      <a:pt x="405" y="503"/>
                      <a:pt x="404" y="502"/>
                    </a:cubicBezTo>
                    <a:cubicBezTo>
                      <a:pt x="395" y="499"/>
                      <a:pt x="386" y="496"/>
                      <a:pt x="378" y="492"/>
                    </a:cubicBezTo>
                    <a:cubicBezTo>
                      <a:pt x="371" y="489"/>
                      <a:pt x="364" y="484"/>
                      <a:pt x="357" y="481"/>
                    </a:cubicBezTo>
                    <a:cubicBezTo>
                      <a:pt x="349" y="476"/>
                      <a:pt x="340" y="472"/>
                      <a:pt x="331" y="468"/>
                    </a:cubicBezTo>
                    <a:cubicBezTo>
                      <a:pt x="324" y="465"/>
                      <a:pt x="317" y="462"/>
                      <a:pt x="311" y="459"/>
                    </a:cubicBezTo>
                    <a:cubicBezTo>
                      <a:pt x="303" y="456"/>
                      <a:pt x="296" y="453"/>
                      <a:pt x="289" y="450"/>
                    </a:cubicBezTo>
                    <a:cubicBezTo>
                      <a:pt x="282" y="447"/>
                      <a:pt x="274" y="444"/>
                      <a:pt x="266" y="441"/>
                    </a:cubicBezTo>
                    <a:cubicBezTo>
                      <a:pt x="256" y="438"/>
                      <a:pt x="246" y="434"/>
                      <a:pt x="235" y="431"/>
                    </a:cubicBezTo>
                    <a:cubicBezTo>
                      <a:pt x="226" y="428"/>
                      <a:pt x="217" y="425"/>
                      <a:pt x="208" y="422"/>
                    </a:cubicBezTo>
                    <a:cubicBezTo>
                      <a:pt x="199" y="420"/>
                      <a:pt x="190" y="417"/>
                      <a:pt x="180" y="415"/>
                    </a:cubicBezTo>
                    <a:cubicBezTo>
                      <a:pt x="173" y="412"/>
                      <a:pt x="165" y="410"/>
                      <a:pt x="157" y="408"/>
                    </a:cubicBezTo>
                    <a:cubicBezTo>
                      <a:pt x="157" y="408"/>
                      <a:pt x="157" y="408"/>
                      <a:pt x="157" y="408"/>
                    </a:cubicBezTo>
                    <a:cubicBezTo>
                      <a:pt x="162" y="408"/>
                      <a:pt x="166" y="409"/>
                      <a:pt x="170" y="410"/>
                    </a:cubicBezTo>
                    <a:cubicBezTo>
                      <a:pt x="179" y="412"/>
                      <a:pt x="187" y="415"/>
                      <a:pt x="196" y="417"/>
                    </a:cubicBezTo>
                    <a:cubicBezTo>
                      <a:pt x="205" y="420"/>
                      <a:pt x="215" y="423"/>
                      <a:pt x="225" y="426"/>
                    </a:cubicBezTo>
                    <a:cubicBezTo>
                      <a:pt x="233" y="428"/>
                      <a:pt x="242" y="431"/>
                      <a:pt x="250" y="433"/>
                    </a:cubicBezTo>
                    <a:cubicBezTo>
                      <a:pt x="254" y="434"/>
                      <a:pt x="258" y="435"/>
                      <a:pt x="262" y="436"/>
                    </a:cubicBezTo>
                    <a:cubicBezTo>
                      <a:pt x="271" y="439"/>
                      <a:pt x="280" y="443"/>
                      <a:pt x="289" y="446"/>
                    </a:cubicBezTo>
                    <a:cubicBezTo>
                      <a:pt x="299" y="449"/>
                      <a:pt x="309" y="454"/>
                      <a:pt x="318" y="459"/>
                    </a:cubicBezTo>
                    <a:cubicBezTo>
                      <a:pt x="326" y="463"/>
                      <a:pt x="334" y="465"/>
                      <a:pt x="342" y="469"/>
                    </a:cubicBezTo>
                    <a:cubicBezTo>
                      <a:pt x="347" y="471"/>
                      <a:pt x="352" y="474"/>
                      <a:pt x="357" y="477"/>
                    </a:cubicBezTo>
                    <a:cubicBezTo>
                      <a:pt x="366" y="483"/>
                      <a:pt x="377" y="487"/>
                      <a:pt x="388" y="491"/>
                    </a:cubicBezTo>
                    <a:cubicBezTo>
                      <a:pt x="395" y="493"/>
                      <a:pt x="402" y="496"/>
                      <a:pt x="409" y="499"/>
                    </a:cubicBezTo>
                    <a:cubicBezTo>
                      <a:pt x="414" y="502"/>
                      <a:pt x="420" y="504"/>
                      <a:pt x="426" y="505"/>
                    </a:cubicBezTo>
                    <a:cubicBezTo>
                      <a:pt x="433" y="507"/>
                      <a:pt x="440" y="509"/>
                      <a:pt x="448" y="512"/>
                    </a:cubicBezTo>
                    <a:cubicBezTo>
                      <a:pt x="451" y="513"/>
                      <a:pt x="454" y="514"/>
                      <a:pt x="458" y="515"/>
                    </a:cubicBezTo>
                    <a:cubicBezTo>
                      <a:pt x="458" y="515"/>
                      <a:pt x="458" y="515"/>
                      <a:pt x="457" y="516"/>
                    </a:cubicBezTo>
                    <a:close/>
                    <a:moveTo>
                      <a:pt x="526" y="528"/>
                    </a:moveTo>
                    <a:cubicBezTo>
                      <a:pt x="527" y="530"/>
                      <a:pt x="529" y="532"/>
                      <a:pt x="532" y="534"/>
                    </a:cubicBezTo>
                    <a:cubicBezTo>
                      <a:pt x="526" y="531"/>
                      <a:pt x="521" y="529"/>
                      <a:pt x="517" y="526"/>
                    </a:cubicBezTo>
                    <a:cubicBezTo>
                      <a:pt x="521" y="524"/>
                      <a:pt x="523" y="524"/>
                      <a:pt x="526" y="528"/>
                    </a:cubicBezTo>
                    <a:close/>
                    <a:moveTo>
                      <a:pt x="523" y="532"/>
                    </a:moveTo>
                    <a:cubicBezTo>
                      <a:pt x="517" y="530"/>
                      <a:pt x="512" y="528"/>
                      <a:pt x="507" y="526"/>
                    </a:cubicBezTo>
                    <a:cubicBezTo>
                      <a:pt x="510" y="525"/>
                      <a:pt x="513" y="526"/>
                      <a:pt x="516" y="528"/>
                    </a:cubicBezTo>
                    <a:cubicBezTo>
                      <a:pt x="518" y="529"/>
                      <a:pt x="520" y="531"/>
                      <a:pt x="523" y="532"/>
                    </a:cubicBezTo>
                    <a:close/>
                    <a:moveTo>
                      <a:pt x="513" y="521"/>
                    </a:moveTo>
                    <a:cubicBezTo>
                      <a:pt x="513" y="521"/>
                      <a:pt x="513" y="521"/>
                      <a:pt x="513" y="521"/>
                    </a:cubicBezTo>
                    <a:cubicBezTo>
                      <a:pt x="514" y="521"/>
                      <a:pt x="515" y="521"/>
                      <a:pt x="516" y="521"/>
                    </a:cubicBezTo>
                    <a:cubicBezTo>
                      <a:pt x="516" y="521"/>
                      <a:pt x="516" y="521"/>
                      <a:pt x="516" y="521"/>
                    </a:cubicBezTo>
                    <a:cubicBezTo>
                      <a:pt x="516" y="521"/>
                      <a:pt x="516" y="521"/>
                      <a:pt x="516" y="521"/>
                    </a:cubicBezTo>
                    <a:cubicBezTo>
                      <a:pt x="515" y="521"/>
                      <a:pt x="514" y="521"/>
                      <a:pt x="514" y="521"/>
                    </a:cubicBezTo>
                    <a:cubicBezTo>
                      <a:pt x="513" y="521"/>
                      <a:pt x="513" y="521"/>
                      <a:pt x="513" y="521"/>
                    </a:cubicBezTo>
                    <a:cubicBezTo>
                      <a:pt x="510" y="521"/>
                      <a:pt x="507" y="522"/>
                      <a:pt x="503" y="521"/>
                    </a:cubicBezTo>
                    <a:cubicBezTo>
                      <a:pt x="493" y="520"/>
                      <a:pt x="483" y="516"/>
                      <a:pt x="472" y="515"/>
                    </a:cubicBezTo>
                    <a:cubicBezTo>
                      <a:pt x="462" y="514"/>
                      <a:pt x="452" y="510"/>
                      <a:pt x="442" y="507"/>
                    </a:cubicBezTo>
                    <a:cubicBezTo>
                      <a:pt x="433" y="505"/>
                      <a:pt x="425" y="502"/>
                      <a:pt x="416" y="499"/>
                    </a:cubicBezTo>
                    <a:cubicBezTo>
                      <a:pt x="413" y="498"/>
                      <a:pt x="410" y="496"/>
                      <a:pt x="406" y="495"/>
                    </a:cubicBezTo>
                    <a:cubicBezTo>
                      <a:pt x="400" y="492"/>
                      <a:pt x="394" y="490"/>
                      <a:pt x="388" y="488"/>
                    </a:cubicBezTo>
                    <a:cubicBezTo>
                      <a:pt x="378" y="484"/>
                      <a:pt x="367" y="481"/>
                      <a:pt x="358" y="474"/>
                    </a:cubicBezTo>
                    <a:cubicBezTo>
                      <a:pt x="352" y="470"/>
                      <a:pt x="345" y="467"/>
                      <a:pt x="338" y="464"/>
                    </a:cubicBezTo>
                    <a:cubicBezTo>
                      <a:pt x="327" y="460"/>
                      <a:pt x="316" y="455"/>
                      <a:pt x="305" y="449"/>
                    </a:cubicBezTo>
                    <a:cubicBezTo>
                      <a:pt x="304" y="448"/>
                      <a:pt x="303" y="448"/>
                      <a:pt x="301" y="447"/>
                    </a:cubicBezTo>
                    <a:cubicBezTo>
                      <a:pt x="291" y="444"/>
                      <a:pt x="281" y="440"/>
                      <a:pt x="270" y="436"/>
                    </a:cubicBezTo>
                    <a:cubicBezTo>
                      <a:pt x="267" y="435"/>
                      <a:pt x="263" y="434"/>
                      <a:pt x="260" y="433"/>
                    </a:cubicBezTo>
                    <a:cubicBezTo>
                      <a:pt x="256" y="432"/>
                      <a:pt x="253" y="431"/>
                      <a:pt x="249" y="430"/>
                    </a:cubicBezTo>
                    <a:cubicBezTo>
                      <a:pt x="239" y="427"/>
                      <a:pt x="229" y="424"/>
                      <a:pt x="218" y="421"/>
                    </a:cubicBezTo>
                    <a:cubicBezTo>
                      <a:pt x="207" y="417"/>
                      <a:pt x="195" y="414"/>
                      <a:pt x="183" y="411"/>
                    </a:cubicBezTo>
                    <a:cubicBezTo>
                      <a:pt x="181" y="411"/>
                      <a:pt x="179" y="410"/>
                      <a:pt x="177" y="409"/>
                    </a:cubicBezTo>
                    <a:cubicBezTo>
                      <a:pt x="184" y="410"/>
                      <a:pt x="190" y="411"/>
                      <a:pt x="197" y="412"/>
                    </a:cubicBezTo>
                    <a:cubicBezTo>
                      <a:pt x="204" y="413"/>
                      <a:pt x="210" y="414"/>
                      <a:pt x="217" y="416"/>
                    </a:cubicBezTo>
                    <a:cubicBezTo>
                      <a:pt x="224" y="417"/>
                      <a:pt x="230" y="418"/>
                      <a:pt x="237" y="420"/>
                    </a:cubicBezTo>
                    <a:cubicBezTo>
                      <a:pt x="246" y="422"/>
                      <a:pt x="254" y="425"/>
                      <a:pt x="262" y="428"/>
                    </a:cubicBezTo>
                    <a:cubicBezTo>
                      <a:pt x="268" y="430"/>
                      <a:pt x="274" y="431"/>
                      <a:pt x="279" y="433"/>
                    </a:cubicBezTo>
                    <a:cubicBezTo>
                      <a:pt x="287" y="436"/>
                      <a:pt x="295" y="439"/>
                      <a:pt x="303" y="442"/>
                    </a:cubicBezTo>
                    <a:cubicBezTo>
                      <a:pt x="312" y="446"/>
                      <a:pt x="322" y="450"/>
                      <a:pt x="332" y="454"/>
                    </a:cubicBezTo>
                    <a:cubicBezTo>
                      <a:pt x="339" y="458"/>
                      <a:pt x="346" y="461"/>
                      <a:pt x="354" y="465"/>
                    </a:cubicBezTo>
                    <a:cubicBezTo>
                      <a:pt x="358" y="467"/>
                      <a:pt x="363" y="469"/>
                      <a:pt x="367" y="471"/>
                    </a:cubicBezTo>
                    <a:cubicBezTo>
                      <a:pt x="373" y="473"/>
                      <a:pt x="378" y="476"/>
                      <a:pt x="384" y="479"/>
                    </a:cubicBezTo>
                    <a:cubicBezTo>
                      <a:pt x="394" y="483"/>
                      <a:pt x="403" y="487"/>
                      <a:pt x="413" y="491"/>
                    </a:cubicBezTo>
                    <a:cubicBezTo>
                      <a:pt x="419" y="494"/>
                      <a:pt x="427" y="497"/>
                      <a:pt x="434" y="499"/>
                    </a:cubicBezTo>
                    <a:cubicBezTo>
                      <a:pt x="441" y="502"/>
                      <a:pt x="448" y="505"/>
                      <a:pt x="455" y="507"/>
                    </a:cubicBezTo>
                    <a:cubicBezTo>
                      <a:pt x="462" y="510"/>
                      <a:pt x="470" y="511"/>
                      <a:pt x="477" y="513"/>
                    </a:cubicBezTo>
                    <a:cubicBezTo>
                      <a:pt x="481" y="514"/>
                      <a:pt x="485" y="515"/>
                      <a:pt x="489" y="516"/>
                    </a:cubicBezTo>
                    <a:cubicBezTo>
                      <a:pt x="496" y="519"/>
                      <a:pt x="503" y="520"/>
                      <a:pt x="510" y="521"/>
                    </a:cubicBezTo>
                    <a:cubicBezTo>
                      <a:pt x="511" y="521"/>
                      <a:pt x="512" y="521"/>
                      <a:pt x="513" y="521"/>
                    </a:cubicBezTo>
                    <a:close/>
                    <a:moveTo>
                      <a:pt x="506" y="511"/>
                    </a:moveTo>
                    <a:cubicBezTo>
                      <a:pt x="494" y="508"/>
                      <a:pt x="484" y="503"/>
                      <a:pt x="474" y="497"/>
                    </a:cubicBezTo>
                    <a:cubicBezTo>
                      <a:pt x="464" y="493"/>
                      <a:pt x="454" y="488"/>
                      <a:pt x="444" y="483"/>
                    </a:cubicBezTo>
                    <a:cubicBezTo>
                      <a:pt x="438" y="480"/>
                      <a:pt x="432" y="476"/>
                      <a:pt x="426" y="473"/>
                    </a:cubicBezTo>
                    <a:cubicBezTo>
                      <a:pt x="417" y="468"/>
                      <a:pt x="407" y="463"/>
                      <a:pt x="398" y="458"/>
                    </a:cubicBezTo>
                    <a:cubicBezTo>
                      <a:pt x="394" y="456"/>
                      <a:pt x="391" y="454"/>
                      <a:pt x="387" y="452"/>
                    </a:cubicBezTo>
                    <a:cubicBezTo>
                      <a:pt x="381" y="449"/>
                      <a:pt x="375" y="446"/>
                      <a:pt x="369" y="443"/>
                    </a:cubicBezTo>
                    <a:cubicBezTo>
                      <a:pt x="357" y="438"/>
                      <a:pt x="345" y="432"/>
                      <a:pt x="332" y="427"/>
                    </a:cubicBezTo>
                    <a:cubicBezTo>
                      <a:pt x="318" y="421"/>
                      <a:pt x="304" y="416"/>
                      <a:pt x="290" y="410"/>
                    </a:cubicBezTo>
                    <a:cubicBezTo>
                      <a:pt x="282" y="407"/>
                      <a:pt x="276" y="403"/>
                      <a:pt x="269" y="401"/>
                    </a:cubicBezTo>
                    <a:cubicBezTo>
                      <a:pt x="263" y="398"/>
                      <a:pt x="256" y="396"/>
                      <a:pt x="250" y="394"/>
                    </a:cubicBezTo>
                    <a:cubicBezTo>
                      <a:pt x="243" y="391"/>
                      <a:pt x="235" y="388"/>
                      <a:pt x="227" y="386"/>
                    </a:cubicBezTo>
                    <a:cubicBezTo>
                      <a:pt x="223" y="384"/>
                      <a:pt x="218" y="383"/>
                      <a:pt x="213" y="381"/>
                    </a:cubicBezTo>
                    <a:cubicBezTo>
                      <a:pt x="213" y="381"/>
                      <a:pt x="213" y="381"/>
                      <a:pt x="213" y="381"/>
                    </a:cubicBezTo>
                    <a:cubicBezTo>
                      <a:pt x="217" y="382"/>
                      <a:pt x="221" y="383"/>
                      <a:pt x="225" y="384"/>
                    </a:cubicBezTo>
                    <a:cubicBezTo>
                      <a:pt x="228" y="384"/>
                      <a:pt x="230" y="385"/>
                      <a:pt x="233" y="386"/>
                    </a:cubicBezTo>
                    <a:cubicBezTo>
                      <a:pt x="245" y="389"/>
                      <a:pt x="257" y="393"/>
                      <a:pt x="269" y="397"/>
                    </a:cubicBezTo>
                    <a:cubicBezTo>
                      <a:pt x="273" y="398"/>
                      <a:pt x="277" y="400"/>
                      <a:pt x="281" y="402"/>
                    </a:cubicBezTo>
                    <a:cubicBezTo>
                      <a:pt x="287" y="404"/>
                      <a:pt x="294" y="407"/>
                      <a:pt x="300" y="409"/>
                    </a:cubicBezTo>
                    <a:cubicBezTo>
                      <a:pt x="308" y="412"/>
                      <a:pt x="316" y="416"/>
                      <a:pt x="324" y="420"/>
                    </a:cubicBezTo>
                    <a:cubicBezTo>
                      <a:pt x="327" y="422"/>
                      <a:pt x="332" y="423"/>
                      <a:pt x="336" y="425"/>
                    </a:cubicBezTo>
                    <a:cubicBezTo>
                      <a:pt x="343" y="428"/>
                      <a:pt x="350" y="432"/>
                      <a:pt x="357" y="435"/>
                    </a:cubicBezTo>
                    <a:cubicBezTo>
                      <a:pt x="367" y="440"/>
                      <a:pt x="377" y="446"/>
                      <a:pt x="387" y="450"/>
                    </a:cubicBezTo>
                    <a:cubicBezTo>
                      <a:pt x="399" y="456"/>
                      <a:pt x="411" y="462"/>
                      <a:pt x="424" y="467"/>
                    </a:cubicBezTo>
                    <a:cubicBezTo>
                      <a:pt x="431" y="471"/>
                      <a:pt x="438" y="475"/>
                      <a:pt x="445" y="479"/>
                    </a:cubicBezTo>
                    <a:cubicBezTo>
                      <a:pt x="451" y="483"/>
                      <a:pt x="458" y="485"/>
                      <a:pt x="465" y="488"/>
                    </a:cubicBezTo>
                    <a:cubicBezTo>
                      <a:pt x="471" y="491"/>
                      <a:pt x="478" y="495"/>
                      <a:pt x="484" y="499"/>
                    </a:cubicBezTo>
                    <a:cubicBezTo>
                      <a:pt x="488" y="502"/>
                      <a:pt x="493" y="504"/>
                      <a:pt x="497" y="505"/>
                    </a:cubicBezTo>
                    <a:cubicBezTo>
                      <a:pt x="501" y="506"/>
                      <a:pt x="503" y="508"/>
                      <a:pt x="506" y="511"/>
                    </a:cubicBezTo>
                    <a:close/>
                    <a:moveTo>
                      <a:pt x="492" y="500"/>
                    </a:moveTo>
                    <a:cubicBezTo>
                      <a:pt x="492" y="500"/>
                      <a:pt x="492" y="500"/>
                      <a:pt x="492" y="500"/>
                    </a:cubicBezTo>
                    <a:cubicBezTo>
                      <a:pt x="492" y="500"/>
                      <a:pt x="492" y="500"/>
                      <a:pt x="492" y="500"/>
                    </a:cubicBezTo>
                    <a:cubicBezTo>
                      <a:pt x="492" y="500"/>
                      <a:pt x="492" y="500"/>
                      <a:pt x="492" y="500"/>
                    </a:cubicBezTo>
                    <a:cubicBezTo>
                      <a:pt x="492" y="500"/>
                      <a:pt x="492" y="500"/>
                      <a:pt x="492" y="500"/>
                    </a:cubicBezTo>
                    <a:close/>
                    <a:moveTo>
                      <a:pt x="206" y="376"/>
                    </a:moveTo>
                    <a:cubicBezTo>
                      <a:pt x="212" y="376"/>
                      <a:pt x="217" y="377"/>
                      <a:pt x="222" y="377"/>
                    </a:cubicBezTo>
                    <a:cubicBezTo>
                      <a:pt x="223" y="377"/>
                      <a:pt x="223" y="377"/>
                      <a:pt x="224" y="377"/>
                    </a:cubicBezTo>
                    <a:cubicBezTo>
                      <a:pt x="233" y="379"/>
                      <a:pt x="241" y="381"/>
                      <a:pt x="250" y="383"/>
                    </a:cubicBezTo>
                    <a:cubicBezTo>
                      <a:pt x="264" y="386"/>
                      <a:pt x="277" y="392"/>
                      <a:pt x="290" y="396"/>
                    </a:cubicBezTo>
                    <a:cubicBezTo>
                      <a:pt x="297" y="399"/>
                      <a:pt x="304" y="401"/>
                      <a:pt x="310" y="404"/>
                    </a:cubicBezTo>
                    <a:cubicBezTo>
                      <a:pt x="317" y="407"/>
                      <a:pt x="323" y="411"/>
                      <a:pt x="329" y="414"/>
                    </a:cubicBezTo>
                    <a:cubicBezTo>
                      <a:pt x="332" y="415"/>
                      <a:pt x="334" y="416"/>
                      <a:pt x="337" y="417"/>
                    </a:cubicBezTo>
                    <a:cubicBezTo>
                      <a:pt x="342" y="420"/>
                      <a:pt x="347" y="422"/>
                      <a:pt x="352" y="424"/>
                    </a:cubicBezTo>
                    <a:cubicBezTo>
                      <a:pt x="358" y="427"/>
                      <a:pt x="364" y="430"/>
                      <a:pt x="370" y="433"/>
                    </a:cubicBezTo>
                    <a:cubicBezTo>
                      <a:pt x="378" y="437"/>
                      <a:pt x="385" y="441"/>
                      <a:pt x="393" y="445"/>
                    </a:cubicBezTo>
                    <a:cubicBezTo>
                      <a:pt x="397" y="447"/>
                      <a:pt x="402" y="449"/>
                      <a:pt x="406" y="451"/>
                    </a:cubicBezTo>
                    <a:cubicBezTo>
                      <a:pt x="412" y="454"/>
                      <a:pt x="416" y="457"/>
                      <a:pt x="421" y="459"/>
                    </a:cubicBezTo>
                    <a:cubicBezTo>
                      <a:pt x="427" y="462"/>
                      <a:pt x="433" y="465"/>
                      <a:pt x="438" y="468"/>
                    </a:cubicBezTo>
                    <a:cubicBezTo>
                      <a:pt x="443" y="470"/>
                      <a:pt x="449" y="473"/>
                      <a:pt x="454" y="476"/>
                    </a:cubicBezTo>
                    <a:cubicBezTo>
                      <a:pt x="460" y="479"/>
                      <a:pt x="465" y="482"/>
                      <a:pt x="471" y="486"/>
                    </a:cubicBezTo>
                    <a:cubicBezTo>
                      <a:pt x="477" y="490"/>
                      <a:pt x="483" y="494"/>
                      <a:pt x="490" y="498"/>
                    </a:cubicBezTo>
                    <a:cubicBezTo>
                      <a:pt x="489" y="498"/>
                      <a:pt x="489" y="499"/>
                      <a:pt x="489" y="499"/>
                    </a:cubicBezTo>
                    <a:cubicBezTo>
                      <a:pt x="486" y="497"/>
                      <a:pt x="483" y="495"/>
                      <a:pt x="480" y="493"/>
                    </a:cubicBezTo>
                    <a:cubicBezTo>
                      <a:pt x="473" y="489"/>
                      <a:pt x="466" y="485"/>
                      <a:pt x="458" y="482"/>
                    </a:cubicBezTo>
                    <a:cubicBezTo>
                      <a:pt x="452" y="480"/>
                      <a:pt x="447" y="477"/>
                      <a:pt x="441" y="474"/>
                    </a:cubicBezTo>
                    <a:cubicBezTo>
                      <a:pt x="434" y="470"/>
                      <a:pt x="428" y="466"/>
                      <a:pt x="421" y="463"/>
                    </a:cubicBezTo>
                    <a:cubicBezTo>
                      <a:pt x="415" y="460"/>
                      <a:pt x="409" y="457"/>
                      <a:pt x="403" y="454"/>
                    </a:cubicBezTo>
                    <a:cubicBezTo>
                      <a:pt x="391" y="449"/>
                      <a:pt x="380" y="444"/>
                      <a:pt x="369" y="437"/>
                    </a:cubicBezTo>
                    <a:cubicBezTo>
                      <a:pt x="363" y="433"/>
                      <a:pt x="357" y="431"/>
                      <a:pt x="350" y="428"/>
                    </a:cubicBezTo>
                    <a:cubicBezTo>
                      <a:pt x="343" y="425"/>
                      <a:pt x="336" y="422"/>
                      <a:pt x="329" y="418"/>
                    </a:cubicBezTo>
                    <a:cubicBezTo>
                      <a:pt x="316" y="413"/>
                      <a:pt x="303" y="407"/>
                      <a:pt x="290" y="402"/>
                    </a:cubicBezTo>
                    <a:cubicBezTo>
                      <a:pt x="282" y="399"/>
                      <a:pt x="275" y="395"/>
                      <a:pt x="267" y="393"/>
                    </a:cubicBezTo>
                    <a:cubicBezTo>
                      <a:pt x="260" y="390"/>
                      <a:pt x="253" y="389"/>
                      <a:pt x="246" y="387"/>
                    </a:cubicBezTo>
                    <a:cubicBezTo>
                      <a:pt x="239" y="385"/>
                      <a:pt x="232" y="382"/>
                      <a:pt x="225" y="381"/>
                    </a:cubicBezTo>
                    <a:cubicBezTo>
                      <a:pt x="221" y="380"/>
                      <a:pt x="218" y="379"/>
                      <a:pt x="215" y="379"/>
                    </a:cubicBezTo>
                    <a:cubicBezTo>
                      <a:pt x="208" y="378"/>
                      <a:pt x="201" y="377"/>
                      <a:pt x="194" y="376"/>
                    </a:cubicBezTo>
                    <a:cubicBezTo>
                      <a:pt x="193" y="376"/>
                      <a:pt x="192" y="376"/>
                      <a:pt x="192" y="375"/>
                    </a:cubicBezTo>
                    <a:cubicBezTo>
                      <a:pt x="197" y="375"/>
                      <a:pt x="202" y="375"/>
                      <a:pt x="206" y="376"/>
                    </a:cubicBezTo>
                    <a:close/>
                    <a:moveTo>
                      <a:pt x="491" y="435"/>
                    </a:moveTo>
                    <a:cubicBezTo>
                      <a:pt x="486" y="433"/>
                      <a:pt x="481" y="430"/>
                      <a:pt x="476" y="427"/>
                    </a:cubicBezTo>
                    <a:cubicBezTo>
                      <a:pt x="466" y="421"/>
                      <a:pt x="456" y="415"/>
                      <a:pt x="446" y="409"/>
                    </a:cubicBezTo>
                    <a:cubicBezTo>
                      <a:pt x="433" y="403"/>
                      <a:pt x="421" y="397"/>
                      <a:pt x="409" y="391"/>
                    </a:cubicBezTo>
                    <a:cubicBezTo>
                      <a:pt x="402" y="388"/>
                      <a:pt x="394" y="385"/>
                      <a:pt x="387" y="381"/>
                    </a:cubicBezTo>
                    <a:cubicBezTo>
                      <a:pt x="378" y="378"/>
                      <a:pt x="370" y="374"/>
                      <a:pt x="362" y="371"/>
                    </a:cubicBezTo>
                    <a:cubicBezTo>
                      <a:pt x="352" y="367"/>
                      <a:pt x="342" y="364"/>
                      <a:pt x="332" y="361"/>
                    </a:cubicBezTo>
                    <a:cubicBezTo>
                      <a:pt x="331" y="360"/>
                      <a:pt x="329" y="360"/>
                      <a:pt x="328" y="359"/>
                    </a:cubicBezTo>
                    <a:cubicBezTo>
                      <a:pt x="328" y="359"/>
                      <a:pt x="328" y="359"/>
                      <a:pt x="329" y="359"/>
                    </a:cubicBezTo>
                    <a:cubicBezTo>
                      <a:pt x="343" y="362"/>
                      <a:pt x="358" y="366"/>
                      <a:pt x="372" y="372"/>
                    </a:cubicBezTo>
                    <a:cubicBezTo>
                      <a:pt x="378" y="374"/>
                      <a:pt x="384" y="376"/>
                      <a:pt x="389" y="379"/>
                    </a:cubicBezTo>
                    <a:cubicBezTo>
                      <a:pt x="401" y="384"/>
                      <a:pt x="413" y="389"/>
                      <a:pt x="425" y="394"/>
                    </a:cubicBezTo>
                    <a:cubicBezTo>
                      <a:pt x="430" y="397"/>
                      <a:pt x="436" y="399"/>
                      <a:pt x="441" y="402"/>
                    </a:cubicBezTo>
                    <a:cubicBezTo>
                      <a:pt x="457" y="409"/>
                      <a:pt x="471" y="417"/>
                      <a:pt x="485" y="426"/>
                    </a:cubicBezTo>
                    <a:cubicBezTo>
                      <a:pt x="491" y="430"/>
                      <a:pt x="498" y="433"/>
                      <a:pt x="504" y="437"/>
                    </a:cubicBezTo>
                    <a:cubicBezTo>
                      <a:pt x="508" y="439"/>
                      <a:pt x="511" y="442"/>
                      <a:pt x="514" y="444"/>
                    </a:cubicBezTo>
                    <a:cubicBezTo>
                      <a:pt x="518" y="446"/>
                      <a:pt x="521" y="449"/>
                      <a:pt x="524" y="452"/>
                    </a:cubicBezTo>
                    <a:cubicBezTo>
                      <a:pt x="520" y="449"/>
                      <a:pt x="516" y="447"/>
                      <a:pt x="511" y="445"/>
                    </a:cubicBezTo>
                    <a:cubicBezTo>
                      <a:pt x="505" y="441"/>
                      <a:pt x="498" y="439"/>
                      <a:pt x="491" y="435"/>
                    </a:cubicBezTo>
                    <a:close/>
                    <a:moveTo>
                      <a:pt x="494" y="440"/>
                    </a:moveTo>
                    <a:cubicBezTo>
                      <a:pt x="493" y="440"/>
                      <a:pt x="493" y="440"/>
                      <a:pt x="493" y="440"/>
                    </a:cubicBezTo>
                    <a:cubicBezTo>
                      <a:pt x="493" y="440"/>
                      <a:pt x="493" y="440"/>
                      <a:pt x="493" y="440"/>
                    </a:cubicBezTo>
                    <a:lnTo>
                      <a:pt x="494" y="440"/>
                    </a:lnTo>
                    <a:close/>
                    <a:moveTo>
                      <a:pt x="289" y="356"/>
                    </a:moveTo>
                    <a:cubicBezTo>
                      <a:pt x="294" y="356"/>
                      <a:pt x="300" y="357"/>
                      <a:pt x="305" y="358"/>
                    </a:cubicBezTo>
                    <a:cubicBezTo>
                      <a:pt x="312" y="359"/>
                      <a:pt x="319" y="360"/>
                      <a:pt x="325" y="362"/>
                    </a:cubicBezTo>
                    <a:cubicBezTo>
                      <a:pt x="334" y="365"/>
                      <a:pt x="343" y="368"/>
                      <a:pt x="352" y="372"/>
                    </a:cubicBezTo>
                    <a:cubicBezTo>
                      <a:pt x="362" y="375"/>
                      <a:pt x="372" y="379"/>
                      <a:pt x="382" y="383"/>
                    </a:cubicBezTo>
                    <a:cubicBezTo>
                      <a:pt x="396" y="389"/>
                      <a:pt x="411" y="396"/>
                      <a:pt x="425" y="403"/>
                    </a:cubicBezTo>
                    <a:cubicBezTo>
                      <a:pt x="437" y="409"/>
                      <a:pt x="449" y="415"/>
                      <a:pt x="461" y="421"/>
                    </a:cubicBezTo>
                    <a:cubicBezTo>
                      <a:pt x="463" y="423"/>
                      <a:pt x="465" y="424"/>
                      <a:pt x="468" y="426"/>
                    </a:cubicBezTo>
                    <a:cubicBezTo>
                      <a:pt x="467" y="426"/>
                      <a:pt x="467" y="426"/>
                      <a:pt x="467" y="426"/>
                    </a:cubicBezTo>
                    <a:cubicBezTo>
                      <a:pt x="462" y="424"/>
                      <a:pt x="457" y="421"/>
                      <a:pt x="451" y="418"/>
                    </a:cubicBezTo>
                    <a:cubicBezTo>
                      <a:pt x="446" y="416"/>
                      <a:pt x="441" y="414"/>
                      <a:pt x="436" y="412"/>
                    </a:cubicBezTo>
                    <a:cubicBezTo>
                      <a:pt x="434" y="411"/>
                      <a:pt x="432" y="410"/>
                      <a:pt x="431" y="409"/>
                    </a:cubicBezTo>
                    <a:cubicBezTo>
                      <a:pt x="424" y="405"/>
                      <a:pt x="417" y="402"/>
                      <a:pt x="410" y="399"/>
                    </a:cubicBezTo>
                    <a:cubicBezTo>
                      <a:pt x="400" y="395"/>
                      <a:pt x="390" y="391"/>
                      <a:pt x="381" y="387"/>
                    </a:cubicBezTo>
                    <a:cubicBezTo>
                      <a:pt x="374" y="385"/>
                      <a:pt x="367" y="383"/>
                      <a:pt x="360" y="381"/>
                    </a:cubicBezTo>
                    <a:cubicBezTo>
                      <a:pt x="351" y="378"/>
                      <a:pt x="343" y="376"/>
                      <a:pt x="334" y="373"/>
                    </a:cubicBezTo>
                    <a:cubicBezTo>
                      <a:pt x="326" y="371"/>
                      <a:pt x="319" y="369"/>
                      <a:pt x="311" y="367"/>
                    </a:cubicBezTo>
                    <a:cubicBezTo>
                      <a:pt x="304" y="365"/>
                      <a:pt x="297" y="363"/>
                      <a:pt x="290" y="361"/>
                    </a:cubicBezTo>
                    <a:cubicBezTo>
                      <a:pt x="285" y="360"/>
                      <a:pt x="281" y="359"/>
                      <a:pt x="277" y="359"/>
                    </a:cubicBezTo>
                    <a:cubicBezTo>
                      <a:pt x="264" y="356"/>
                      <a:pt x="250" y="354"/>
                      <a:pt x="237" y="352"/>
                    </a:cubicBezTo>
                    <a:cubicBezTo>
                      <a:pt x="237" y="352"/>
                      <a:pt x="237" y="352"/>
                      <a:pt x="236" y="351"/>
                    </a:cubicBezTo>
                    <a:cubicBezTo>
                      <a:pt x="240" y="351"/>
                      <a:pt x="243" y="351"/>
                      <a:pt x="246" y="351"/>
                    </a:cubicBezTo>
                    <a:cubicBezTo>
                      <a:pt x="254" y="352"/>
                      <a:pt x="263" y="353"/>
                      <a:pt x="271" y="353"/>
                    </a:cubicBezTo>
                    <a:cubicBezTo>
                      <a:pt x="277" y="354"/>
                      <a:pt x="283" y="355"/>
                      <a:pt x="289" y="356"/>
                    </a:cubicBezTo>
                    <a:close/>
                    <a:moveTo>
                      <a:pt x="274" y="350"/>
                    </a:moveTo>
                    <a:cubicBezTo>
                      <a:pt x="274" y="350"/>
                      <a:pt x="274" y="350"/>
                      <a:pt x="274" y="350"/>
                    </a:cubicBezTo>
                    <a:cubicBezTo>
                      <a:pt x="276" y="350"/>
                      <a:pt x="279" y="350"/>
                      <a:pt x="281" y="351"/>
                    </a:cubicBezTo>
                    <a:cubicBezTo>
                      <a:pt x="281" y="351"/>
                      <a:pt x="281" y="351"/>
                      <a:pt x="281" y="351"/>
                    </a:cubicBezTo>
                    <a:cubicBezTo>
                      <a:pt x="283" y="351"/>
                      <a:pt x="285" y="351"/>
                      <a:pt x="287" y="351"/>
                    </a:cubicBezTo>
                    <a:cubicBezTo>
                      <a:pt x="287" y="351"/>
                      <a:pt x="287" y="351"/>
                      <a:pt x="287" y="351"/>
                    </a:cubicBezTo>
                    <a:cubicBezTo>
                      <a:pt x="289" y="352"/>
                      <a:pt x="291" y="352"/>
                      <a:pt x="294" y="352"/>
                    </a:cubicBezTo>
                    <a:cubicBezTo>
                      <a:pt x="294" y="352"/>
                      <a:pt x="294" y="352"/>
                      <a:pt x="293" y="353"/>
                    </a:cubicBezTo>
                    <a:cubicBezTo>
                      <a:pt x="291" y="352"/>
                      <a:pt x="289" y="352"/>
                      <a:pt x="287" y="351"/>
                    </a:cubicBezTo>
                    <a:cubicBezTo>
                      <a:pt x="287" y="351"/>
                      <a:pt x="287" y="351"/>
                      <a:pt x="287" y="351"/>
                    </a:cubicBezTo>
                    <a:cubicBezTo>
                      <a:pt x="285" y="351"/>
                      <a:pt x="283" y="351"/>
                      <a:pt x="281" y="351"/>
                    </a:cubicBezTo>
                    <a:cubicBezTo>
                      <a:pt x="281" y="351"/>
                      <a:pt x="281" y="351"/>
                      <a:pt x="281" y="351"/>
                    </a:cubicBezTo>
                    <a:cubicBezTo>
                      <a:pt x="279" y="351"/>
                      <a:pt x="276" y="350"/>
                      <a:pt x="274" y="350"/>
                    </a:cubicBezTo>
                    <a:close/>
                    <a:moveTo>
                      <a:pt x="299" y="353"/>
                    </a:moveTo>
                    <a:cubicBezTo>
                      <a:pt x="299" y="353"/>
                      <a:pt x="299" y="353"/>
                      <a:pt x="299" y="353"/>
                    </a:cubicBezTo>
                    <a:cubicBezTo>
                      <a:pt x="299" y="353"/>
                      <a:pt x="299" y="353"/>
                      <a:pt x="299" y="353"/>
                    </a:cubicBezTo>
                    <a:cubicBezTo>
                      <a:pt x="299" y="353"/>
                      <a:pt x="299" y="353"/>
                      <a:pt x="299" y="353"/>
                    </a:cubicBezTo>
                    <a:close/>
                    <a:moveTo>
                      <a:pt x="305" y="354"/>
                    </a:moveTo>
                    <a:cubicBezTo>
                      <a:pt x="306" y="354"/>
                      <a:pt x="306" y="354"/>
                      <a:pt x="306" y="354"/>
                    </a:cubicBezTo>
                    <a:cubicBezTo>
                      <a:pt x="306" y="354"/>
                      <a:pt x="306" y="354"/>
                      <a:pt x="306" y="354"/>
                    </a:cubicBezTo>
                    <a:lnTo>
                      <a:pt x="305" y="354"/>
                    </a:lnTo>
                    <a:close/>
                    <a:moveTo>
                      <a:pt x="309" y="355"/>
                    </a:moveTo>
                    <a:cubicBezTo>
                      <a:pt x="310" y="355"/>
                      <a:pt x="310" y="354"/>
                      <a:pt x="310" y="354"/>
                    </a:cubicBezTo>
                    <a:cubicBezTo>
                      <a:pt x="312" y="355"/>
                      <a:pt x="315" y="355"/>
                      <a:pt x="318" y="356"/>
                    </a:cubicBezTo>
                    <a:cubicBezTo>
                      <a:pt x="318" y="356"/>
                      <a:pt x="318" y="356"/>
                      <a:pt x="318" y="356"/>
                    </a:cubicBezTo>
                    <a:cubicBezTo>
                      <a:pt x="315" y="356"/>
                      <a:pt x="312" y="355"/>
                      <a:pt x="309" y="355"/>
                    </a:cubicBezTo>
                    <a:close/>
                    <a:moveTo>
                      <a:pt x="322" y="357"/>
                    </a:moveTo>
                    <a:cubicBezTo>
                      <a:pt x="322" y="357"/>
                      <a:pt x="322" y="357"/>
                      <a:pt x="322" y="357"/>
                    </a:cubicBezTo>
                    <a:cubicBezTo>
                      <a:pt x="323" y="357"/>
                      <a:pt x="324" y="357"/>
                      <a:pt x="324" y="358"/>
                    </a:cubicBezTo>
                    <a:cubicBezTo>
                      <a:pt x="324" y="358"/>
                      <a:pt x="324" y="358"/>
                      <a:pt x="324" y="358"/>
                    </a:cubicBezTo>
                    <a:cubicBezTo>
                      <a:pt x="323" y="358"/>
                      <a:pt x="323" y="357"/>
                      <a:pt x="322" y="357"/>
                    </a:cubicBezTo>
                    <a:close/>
                    <a:moveTo>
                      <a:pt x="502" y="433"/>
                    </a:moveTo>
                    <a:cubicBezTo>
                      <a:pt x="501" y="432"/>
                      <a:pt x="500" y="432"/>
                      <a:pt x="499" y="431"/>
                    </a:cubicBezTo>
                    <a:cubicBezTo>
                      <a:pt x="499" y="431"/>
                      <a:pt x="499" y="431"/>
                      <a:pt x="499" y="431"/>
                    </a:cubicBezTo>
                    <a:cubicBezTo>
                      <a:pt x="499" y="431"/>
                      <a:pt x="499" y="431"/>
                      <a:pt x="499" y="431"/>
                    </a:cubicBezTo>
                    <a:cubicBezTo>
                      <a:pt x="489" y="426"/>
                      <a:pt x="480" y="419"/>
                      <a:pt x="470" y="414"/>
                    </a:cubicBezTo>
                    <a:cubicBezTo>
                      <a:pt x="465" y="411"/>
                      <a:pt x="460" y="408"/>
                      <a:pt x="455" y="405"/>
                    </a:cubicBezTo>
                    <a:cubicBezTo>
                      <a:pt x="450" y="403"/>
                      <a:pt x="445" y="400"/>
                      <a:pt x="440" y="398"/>
                    </a:cubicBezTo>
                    <a:cubicBezTo>
                      <a:pt x="434" y="395"/>
                      <a:pt x="428" y="392"/>
                      <a:pt x="422" y="390"/>
                    </a:cubicBezTo>
                    <a:cubicBezTo>
                      <a:pt x="417" y="388"/>
                      <a:pt x="412" y="385"/>
                      <a:pt x="407" y="383"/>
                    </a:cubicBezTo>
                    <a:cubicBezTo>
                      <a:pt x="404" y="381"/>
                      <a:pt x="400" y="380"/>
                      <a:pt x="396" y="378"/>
                    </a:cubicBezTo>
                    <a:cubicBezTo>
                      <a:pt x="392" y="377"/>
                      <a:pt x="389" y="375"/>
                      <a:pt x="385" y="374"/>
                    </a:cubicBezTo>
                    <a:cubicBezTo>
                      <a:pt x="377" y="371"/>
                      <a:pt x="369" y="367"/>
                      <a:pt x="361" y="365"/>
                    </a:cubicBezTo>
                    <a:cubicBezTo>
                      <a:pt x="352" y="362"/>
                      <a:pt x="343" y="360"/>
                      <a:pt x="334" y="358"/>
                    </a:cubicBezTo>
                    <a:cubicBezTo>
                      <a:pt x="328" y="356"/>
                      <a:pt x="321" y="354"/>
                      <a:pt x="314" y="352"/>
                    </a:cubicBezTo>
                    <a:cubicBezTo>
                      <a:pt x="306" y="351"/>
                      <a:pt x="298" y="350"/>
                      <a:pt x="290" y="349"/>
                    </a:cubicBezTo>
                    <a:cubicBezTo>
                      <a:pt x="277" y="347"/>
                      <a:pt x="263" y="347"/>
                      <a:pt x="250" y="347"/>
                    </a:cubicBezTo>
                    <a:cubicBezTo>
                      <a:pt x="249" y="346"/>
                      <a:pt x="247" y="346"/>
                      <a:pt x="246" y="346"/>
                    </a:cubicBezTo>
                    <a:cubicBezTo>
                      <a:pt x="252" y="345"/>
                      <a:pt x="257" y="343"/>
                      <a:pt x="263" y="343"/>
                    </a:cubicBezTo>
                    <a:cubicBezTo>
                      <a:pt x="268" y="342"/>
                      <a:pt x="274" y="343"/>
                      <a:pt x="279" y="343"/>
                    </a:cubicBezTo>
                    <a:cubicBezTo>
                      <a:pt x="285" y="344"/>
                      <a:pt x="290" y="343"/>
                      <a:pt x="296" y="344"/>
                    </a:cubicBezTo>
                    <a:cubicBezTo>
                      <a:pt x="303" y="344"/>
                      <a:pt x="311" y="346"/>
                      <a:pt x="318" y="348"/>
                    </a:cubicBezTo>
                    <a:cubicBezTo>
                      <a:pt x="322" y="350"/>
                      <a:pt x="325" y="351"/>
                      <a:pt x="329" y="351"/>
                    </a:cubicBezTo>
                    <a:cubicBezTo>
                      <a:pt x="337" y="353"/>
                      <a:pt x="343" y="355"/>
                      <a:pt x="350" y="358"/>
                    </a:cubicBezTo>
                    <a:cubicBezTo>
                      <a:pt x="364" y="363"/>
                      <a:pt x="378" y="368"/>
                      <a:pt x="391" y="374"/>
                    </a:cubicBezTo>
                    <a:cubicBezTo>
                      <a:pt x="399" y="377"/>
                      <a:pt x="406" y="380"/>
                      <a:pt x="413" y="383"/>
                    </a:cubicBezTo>
                    <a:cubicBezTo>
                      <a:pt x="417" y="385"/>
                      <a:pt x="420" y="386"/>
                      <a:pt x="424" y="387"/>
                    </a:cubicBezTo>
                    <a:cubicBezTo>
                      <a:pt x="424" y="388"/>
                      <a:pt x="424" y="388"/>
                      <a:pt x="425" y="388"/>
                    </a:cubicBezTo>
                    <a:cubicBezTo>
                      <a:pt x="433" y="392"/>
                      <a:pt x="442" y="395"/>
                      <a:pt x="451" y="400"/>
                    </a:cubicBezTo>
                    <a:cubicBezTo>
                      <a:pt x="460" y="406"/>
                      <a:pt x="470" y="412"/>
                      <a:pt x="480" y="419"/>
                    </a:cubicBezTo>
                    <a:cubicBezTo>
                      <a:pt x="486" y="422"/>
                      <a:pt x="491" y="425"/>
                      <a:pt x="496" y="428"/>
                    </a:cubicBezTo>
                    <a:cubicBezTo>
                      <a:pt x="497" y="429"/>
                      <a:pt x="498" y="430"/>
                      <a:pt x="499" y="431"/>
                    </a:cubicBezTo>
                    <a:cubicBezTo>
                      <a:pt x="499" y="431"/>
                      <a:pt x="499" y="431"/>
                      <a:pt x="499" y="431"/>
                    </a:cubicBezTo>
                    <a:cubicBezTo>
                      <a:pt x="499" y="431"/>
                      <a:pt x="499" y="431"/>
                      <a:pt x="499" y="431"/>
                    </a:cubicBezTo>
                    <a:cubicBezTo>
                      <a:pt x="500" y="431"/>
                      <a:pt x="502" y="432"/>
                      <a:pt x="503" y="432"/>
                    </a:cubicBezTo>
                    <a:cubicBezTo>
                      <a:pt x="503" y="433"/>
                      <a:pt x="503" y="433"/>
                      <a:pt x="502" y="433"/>
                    </a:cubicBezTo>
                    <a:close/>
                    <a:moveTo>
                      <a:pt x="445" y="392"/>
                    </a:moveTo>
                    <a:cubicBezTo>
                      <a:pt x="441" y="390"/>
                      <a:pt x="438" y="389"/>
                      <a:pt x="434" y="387"/>
                    </a:cubicBezTo>
                    <a:cubicBezTo>
                      <a:pt x="430" y="386"/>
                      <a:pt x="426" y="384"/>
                      <a:pt x="422" y="383"/>
                    </a:cubicBezTo>
                    <a:cubicBezTo>
                      <a:pt x="412" y="378"/>
                      <a:pt x="401" y="373"/>
                      <a:pt x="390" y="369"/>
                    </a:cubicBezTo>
                    <a:cubicBezTo>
                      <a:pt x="381" y="365"/>
                      <a:pt x="372" y="362"/>
                      <a:pt x="363" y="358"/>
                    </a:cubicBezTo>
                    <a:cubicBezTo>
                      <a:pt x="357" y="356"/>
                      <a:pt x="352" y="354"/>
                      <a:pt x="346" y="352"/>
                    </a:cubicBezTo>
                    <a:cubicBezTo>
                      <a:pt x="342" y="351"/>
                      <a:pt x="338" y="350"/>
                      <a:pt x="334" y="348"/>
                    </a:cubicBezTo>
                    <a:cubicBezTo>
                      <a:pt x="328" y="347"/>
                      <a:pt x="323" y="345"/>
                      <a:pt x="317" y="344"/>
                    </a:cubicBezTo>
                    <a:cubicBezTo>
                      <a:pt x="307" y="341"/>
                      <a:pt x="297" y="339"/>
                      <a:pt x="287" y="340"/>
                    </a:cubicBezTo>
                    <a:cubicBezTo>
                      <a:pt x="285" y="340"/>
                      <a:pt x="284" y="340"/>
                      <a:pt x="282" y="340"/>
                    </a:cubicBezTo>
                    <a:cubicBezTo>
                      <a:pt x="276" y="339"/>
                      <a:pt x="270" y="339"/>
                      <a:pt x="263" y="339"/>
                    </a:cubicBezTo>
                    <a:cubicBezTo>
                      <a:pt x="257" y="338"/>
                      <a:pt x="251" y="341"/>
                      <a:pt x="245" y="342"/>
                    </a:cubicBezTo>
                    <a:cubicBezTo>
                      <a:pt x="243" y="343"/>
                      <a:pt x="241" y="343"/>
                      <a:pt x="239" y="343"/>
                    </a:cubicBezTo>
                    <a:cubicBezTo>
                      <a:pt x="251" y="336"/>
                      <a:pt x="263" y="327"/>
                      <a:pt x="277" y="322"/>
                    </a:cubicBezTo>
                    <a:cubicBezTo>
                      <a:pt x="279" y="328"/>
                      <a:pt x="285" y="330"/>
                      <a:pt x="290" y="332"/>
                    </a:cubicBezTo>
                    <a:cubicBezTo>
                      <a:pt x="298" y="334"/>
                      <a:pt x="305" y="337"/>
                      <a:pt x="313" y="340"/>
                    </a:cubicBezTo>
                    <a:cubicBezTo>
                      <a:pt x="319" y="341"/>
                      <a:pt x="325" y="342"/>
                      <a:pt x="331" y="344"/>
                    </a:cubicBezTo>
                    <a:cubicBezTo>
                      <a:pt x="341" y="346"/>
                      <a:pt x="350" y="349"/>
                      <a:pt x="360" y="352"/>
                    </a:cubicBezTo>
                    <a:cubicBezTo>
                      <a:pt x="365" y="354"/>
                      <a:pt x="370" y="355"/>
                      <a:pt x="375" y="357"/>
                    </a:cubicBezTo>
                    <a:cubicBezTo>
                      <a:pt x="383" y="360"/>
                      <a:pt x="391" y="364"/>
                      <a:pt x="399" y="367"/>
                    </a:cubicBezTo>
                    <a:cubicBezTo>
                      <a:pt x="407" y="371"/>
                      <a:pt x="414" y="374"/>
                      <a:pt x="421" y="378"/>
                    </a:cubicBezTo>
                    <a:cubicBezTo>
                      <a:pt x="430" y="383"/>
                      <a:pt x="439" y="388"/>
                      <a:pt x="449" y="394"/>
                    </a:cubicBezTo>
                    <a:cubicBezTo>
                      <a:pt x="449" y="394"/>
                      <a:pt x="449" y="394"/>
                      <a:pt x="449" y="395"/>
                    </a:cubicBezTo>
                    <a:cubicBezTo>
                      <a:pt x="448" y="394"/>
                      <a:pt x="446" y="393"/>
                      <a:pt x="445" y="392"/>
                    </a:cubicBezTo>
                    <a:close/>
                    <a:moveTo>
                      <a:pt x="282" y="323"/>
                    </a:moveTo>
                    <a:cubicBezTo>
                      <a:pt x="282" y="323"/>
                      <a:pt x="282" y="322"/>
                      <a:pt x="282" y="322"/>
                    </a:cubicBezTo>
                    <a:cubicBezTo>
                      <a:pt x="283" y="323"/>
                      <a:pt x="284" y="324"/>
                      <a:pt x="285" y="324"/>
                    </a:cubicBezTo>
                    <a:cubicBezTo>
                      <a:pt x="285" y="325"/>
                      <a:pt x="285" y="325"/>
                      <a:pt x="284" y="325"/>
                    </a:cubicBezTo>
                    <a:cubicBezTo>
                      <a:pt x="284" y="324"/>
                      <a:pt x="283" y="323"/>
                      <a:pt x="282" y="323"/>
                    </a:cubicBezTo>
                    <a:close/>
                    <a:moveTo>
                      <a:pt x="288" y="326"/>
                    </a:moveTo>
                    <a:cubicBezTo>
                      <a:pt x="288" y="326"/>
                      <a:pt x="288" y="326"/>
                      <a:pt x="288" y="326"/>
                    </a:cubicBezTo>
                    <a:cubicBezTo>
                      <a:pt x="288" y="326"/>
                      <a:pt x="289" y="326"/>
                      <a:pt x="289" y="326"/>
                    </a:cubicBezTo>
                    <a:cubicBezTo>
                      <a:pt x="289" y="326"/>
                      <a:pt x="288" y="327"/>
                      <a:pt x="288" y="327"/>
                    </a:cubicBezTo>
                    <a:cubicBezTo>
                      <a:pt x="288" y="327"/>
                      <a:pt x="288" y="326"/>
                      <a:pt x="288" y="326"/>
                    </a:cubicBezTo>
                    <a:close/>
                    <a:moveTo>
                      <a:pt x="296" y="330"/>
                    </a:moveTo>
                    <a:cubicBezTo>
                      <a:pt x="296" y="330"/>
                      <a:pt x="296" y="330"/>
                      <a:pt x="296" y="330"/>
                    </a:cubicBezTo>
                    <a:cubicBezTo>
                      <a:pt x="296" y="330"/>
                      <a:pt x="296" y="330"/>
                      <a:pt x="296" y="330"/>
                    </a:cubicBezTo>
                    <a:close/>
                    <a:moveTo>
                      <a:pt x="301" y="331"/>
                    </a:moveTo>
                    <a:cubicBezTo>
                      <a:pt x="301" y="331"/>
                      <a:pt x="301" y="331"/>
                      <a:pt x="301" y="331"/>
                    </a:cubicBezTo>
                    <a:cubicBezTo>
                      <a:pt x="301" y="331"/>
                      <a:pt x="301" y="331"/>
                      <a:pt x="301" y="331"/>
                    </a:cubicBezTo>
                    <a:close/>
                    <a:moveTo>
                      <a:pt x="308" y="334"/>
                    </a:moveTo>
                    <a:cubicBezTo>
                      <a:pt x="308" y="334"/>
                      <a:pt x="308" y="334"/>
                      <a:pt x="308" y="334"/>
                    </a:cubicBezTo>
                    <a:cubicBezTo>
                      <a:pt x="309" y="334"/>
                      <a:pt x="309" y="334"/>
                      <a:pt x="309" y="334"/>
                    </a:cubicBezTo>
                    <a:cubicBezTo>
                      <a:pt x="309" y="334"/>
                      <a:pt x="309" y="334"/>
                      <a:pt x="309" y="334"/>
                    </a:cubicBezTo>
                    <a:cubicBezTo>
                      <a:pt x="309" y="334"/>
                      <a:pt x="309" y="334"/>
                      <a:pt x="308" y="334"/>
                    </a:cubicBezTo>
                    <a:close/>
                    <a:moveTo>
                      <a:pt x="283" y="320"/>
                    </a:moveTo>
                    <a:cubicBezTo>
                      <a:pt x="296" y="325"/>
                      <a:pt x="309" y="330"/>
                      <a:pt x="322" y="335"/>
                    </a:cubicBezTo>
                    <a:cubicBezTo>
                      <a:pt x="309" y="333"/>
                      <a:pt x="287" y="324"/>
                      <a:pt x="283" y="320"/>
                    </a:cubicBezTo>
                    <a:close/>
                    <a:moveTo>
                      <a:pt x="284" y="299"/>
                    </a:moveTo>
                    <a:cubicBezTo>
                      <a:pt x="284" y="298"/>
                      <a:pt x="284" y="298"/>
                      <a:pt x="284" y="298"/>
                    </a:cubicBezTo>
                    <a:cubicBezTo>
                      <a:pt x="284" y="299"/>
                      <a:pt x="284" y="299"/>
                      <a:pt x="284" y="299"/>
                    </a:cubicBezTo>
                    <a:close/>
                    <a:moveTo>
                      <a:pt x="377" y="130"/>
                    </a:moveTo>
                    <a:cubicBezTo>
                      <a:pt x="368" y="141"/>
                      <a:pt x="359" y="152"/>
                      <a:pt x="350" y="163"/>
                    </a:cubicBezTo>
                    <a:cubicBezTo>
                      <a:pt x="340" y="177"/>
                      <a:pt x="330" y="190"/>
                      <a:pt x="322" y="205"/>
                    </a:cubicBezTo>
                    <a:cubicBezTo>
                      <a:pt x="316" y="216"/>
                      <a:pt x="309" y="228"/>
                      <a:pt x="304" y="240"/>
                    </a:cubicBezTo>
                    <a:cubicBezTo>
                      <a:pt x="299" y="250"/>
                      <a:pt x="294" y="260"/>
                      <a:pt x="291" y="272"/>
                    </a:cubicBezTo>
                    <a:cubicBezTo>
                      <a:pt x="289" y="280"/>
                      <a:pt x="287" y="288"/>
                      <a:pt x="284" y="295"/>
                    </a:cubicBezTo>
                    <a:cubicBezTo>
                      <a:pt x="284" y="295"/>
                      <a:pt x="284" y="295"/>
                      <a:pt x="284" y="295"/>
                    </a:cubicBezTo>
                    <a:cubicBezTo>
                      <a:pt x="284" y="295"/>
                      <a:pt x="284" y="295"/>
                      <a:pt x="284" y="295"/>
                    </a:cubicBezTo>
                    <a:cubicBezTo>
                      <a:pt x="286" y="284"/>
                      <a:pt x="287" y="273"/>
                      <a:pt x="291" y="263"/>
                    </a:cubicBezTo>
                    <a:cubicBezTo>
                      <a:pt x="295" y="254"/>
                      <a:pt x="299" y="246"/>
                      <a:pt x="303" y="237"/>
                    </a:cubicBezTo>
                    <a:cubicBezTo>
                      <a:pt x="305" y="233"/>
                      <a:pt x="306" y="229"/>
                      <a:pt x="308" y="226"/>
                    </a:cubicBezTo>
                    <a:cubicBezTo>
                      <a:pt x="312" y="214"/>
                      <a:pt x="318" y="203"/>
                      <a:pt x="324" y="192"/>
                    </a:cubicBezTo>
                    <a:cubicBezTo>
                      <a:pt x="326" y="188"/>
                      <a:pt x="329" y="185"/>
                      <a:pt x="332" y="181"/>
                    </a:cubicBezTo>
                    <a:cubicBezTo>
                      <a:pt x="336" y="175"/>
                      <a:pt x="341" y="169"/>
                      <a:pt x="346" y="162"/>
                    </a:cubicBezTo>
                    <a:cubicBezTo>
                      <a:pt x="353" y="153"/>
                      <a:pt x="360" y="144"/>
                      <a:pt x="369" y="137"/>
                    </a:cubicBezTo>
                    <a:cubicBezTo>
                      <a:pt x="371" y="135"/>
                      <a:pt x="373" y="132"/>
                      <a:pt x="375" y="130"/>
                    </a:cubicBezTo>
                    <a:cubicBezTo>
                      <a:pt x="376" y="129"/>
                      <a:pt x="377" y="128"/>
                      <a:pt x="378" y="128"/>
                    </a:cubicBezTo>
                    <a:cubicBezTo>
                      <a:pt x="378" y="129"/>
                      <a:pt x="377" y="129"/>
                      <a:pt x="377" y="130"/>
                    </a:cubicBezTo>
                    <a:close/>
                    <a:moveTo>
                      <a:pt x="425" y="71"/>
                    </a:moveTo>
                    <a:cubicBezTo>
                      <a:pt x="425" y="71"/>
                      <a:pt x="425" y="70"/>
                      <a:pt x="426" y="70"/>
                    </a:cubicBezTo>
                    <a:cubicBezTo>
                      <a:pt x="426" y="70"/>
                      <a:pt x="426" y="70"/>
                      <a:pt x="427" y="70"/>
                    </a:cubicBezTo>
                    <a:cubicBezTo>
                      <a:pt x="427" y="69"/>
                      <a:pt x="427" y="69"/>
                      <a:pt x="428" y="69"/>
                    </a:cubicBezTo>
                    <a:cubicBezTo>
                      <a:pt x="428" y="68"/>
                      <a:pt x="428" y="68"/>
                      <a:pt x="429" y="68"/>
                    </a:cubicBezTo>
                    <a:cubicBezTo>
                      <a:pt x="429" y="67"/>
                      <a:pt x="429" y="67"/>
                      <a:pt x="430" y="67"/>
                    </a:cubicBezTo>
                    <a:cubicBezTo>
                      <a:pt x="430" y="67"/>
                      <a:pt x="430" y="67"/>
                      <a:pt x="430" y="67"/>
                    </a:cubicBezTo>
                    <a:cubicBezTo>
                      <a:pt x="430" y="67"/>
                      <a:pt x="430" y="67"/>
                      <a:pt x="430" y="67"/>
                    </a:cubicBezTo>
                    <a:cubicBezTo>
                      <a:pt x="429" y="67"/>
                      <a:pt x="429" y="67"/>
                      <a:pt x="429" y="68"/>
                    </a:cubicBezTo>
                    <a:cubicBezTo>
                      <a:pt x="428" y="68"/>
                      <a:pt x="428" y="68"/>
                      <a:pt x="428" y="69"/>
                    </a:cubicBezTo>
                    <a:cubicBezTo>
                      <a:pt x="427" y="69"/>
                      <a:pt x="427" y="69"/>
                      <a:pt x="427" y="70"/>
                    </a:cubicBezTo>
                    <a:cubicBezTo>
                      <a:pt x="426" y="70"/>
                      <a:pt x="426" y="70"/>
                      <a:pt x="426" y="70"/>
                    </a:cubicBezTo>
                    <a:cubicBezTo>
                      <a:pt x="425" y="70"/>
                      <a:pt x="425" y="71"/>
                      <a:pt x="425" y="71"/>
                    </a:cubicBezTo>
                    <a:cubicBezTo>
                      <a:pt x="424" y="71"/>
                      <a:pt x="424" y="71"/>
                      <a:pt x="424" y="71"/>
                    </a:cubicBezTo>
                    <a:lnTo>
                      <a:pt x="425" y="71"/>
                    </a:lnTo>
                    <a:close/>
                    <a:moveTo>
                      <a:pt x="435" y="66"/>
                    </a:moveTo>
                    <a:cubicBezTo>
                      <a:pt x="435" y="65"/>
                      <a:pt x="436" y="65"/>
                      <a:pt x="437" y="64"/>
                    </a:cubicBezTo>
                    <a:cubicBezTo>
                      <a:pt x="437" y="64"/>
                      <a:pt x="437" y="64"/>
                      <a:pt x="437" y="64"/>
                    </a:cubicBezTo>
                    <a:cubicBezTo>
                      <a:pt x="437" y="64"/>
                      <a:pt x="438" y="63"/>
                      <a:pt x="438" y="63"/>
                    </a:cubicBezTo>
                    <a:cubicBezTo>
                      <a:pt x="438" y="63"/>
                      <a:pt x="439" y="62"/>
                      <a:pt x="439" y="62"/>
                    </a:cubicBezTo>
                    <a:cubicBezTo>
                      <a:pt x="439" y="62"/>
                      <a:pt x="438" y="63"/>
                      <a:pt x="438" y="63"/>
                    </a:cubicBezTo>
                    <a:cubicBezTo>
                      <a:pt x="438" y="63"/>
                      <a:pt x="438" y="64"/>
                      <a:pt x="437" y="64"/>
                    </a:cubicBezTo>
                    <a:cubicBezTo>
                      <a:pt x="437" y="64"/>
                      <a:pt x="437" y="64"/>
                      <a:pt x="437" y="64"/>
                    </a:cubicBezTo>
                    <a:cubicBezTo>
                      <a:pt x="434" y="68"/>
                      <a:pt x="430" y="72"/>
                      <a:pt x="427" y="75"/>
                    </a:cubicBezTo>
                    <a:cubicBezTo>
                      <a:pt x="416" y="86"/>
                      <a:pt x="404" y="97"/>
                      <a:pt x="394" y="109"/>
                    </a:cubicBezTo>
                    <a:cubicBezTo>
                      <a:pt x="389" y="115"/>
                      <a:pt x="382" y="120"/>
                      <a:pt x="377" y="125"/>
                    </a:cubicBezTo>
                    <a:cubicBezTo>
                      <a:pt x="365" y="137"/>
                      <a:pt x="353" y="148"/>
                      <a:pt x="344" y="162"/>
                    </a:cubicBezTo>
                    <a:cubicBezTo>
                      <a:pt x="340" y="168"/>
                      <a:pt x="335" y="173"/>
                      <a:pt x="330" y="179"/>
                    </a:cubicBezTo>
                    <a:cubicBezTo>
                      <a:pt x="326" y="185"/>
                      <a:pt x="322" y="191"/>
                      <a:pt x="318" y="198"/>
                    </a:cubicBezTo>
                    <a:cubicBezTo>
                      <a:pt x="312" y="209"/>
                      <a:pt x="307" y="221"/>
                      <a:pt x="302" y="233"/>
                    </a:cubicBezTo>
                    <a:cubicBezTo>
                      <a:pt x="301" y="238"/>
                      <a:pt x="298" y="243"/>
                      <a:pt x="296" y="248"/>
                    </a:cubicBezTo>
                    <a:cubicBezTo>
                      <a:pt x="290" y="259"/>
                      <a:pt x="285" y="270"/>
                      <a:pt x="284" y="283"/>
                    </a:cubicBezTo>
                    <a:cubicBezTo>
                      <a:pt x="283" y="288"/>
                      <a:pt x="282" y="293"/>
                      <a:pt x="281" y="297"/>
                    </a:cubicBezTo>
                    <a:cubicBezTo>
                      <a:pt x="281" y="298"/>
                      <a:pt x="281" y="298"/>
                      <a:pt x="281" y="298"/>
                    </a:cubicBezTo>
                    <a:cubicBezTo>
                      <a:pt x="281" y="298"/>
                      <a:pt x="281" y="298"/>
                      <a:pt x="281" y="298"/>
                    </a:cubicBezTo>
                    <a:cubicBezTo>
                      <a:pt x="281" y="298"/>
                      <a:pt x="281" y="298"/>
                      <a:pt x="281" y="298"/>
                    </a:cubicBezTo>
                    <a:cubicBezTo>
                      <a:pt x="281" y="298"/>
                      <a:pt x="281" y="298"/>
                      <a:pt x="281" y="297"/>
                    </a:cubicBezTo>
                    <a:cubicBezTo>
                      <a:pt x="281" y="292"/>
                      <a:pt x="282" y="286"/>
                      <a:pt x="283" y="280"/>
                    </a:cubicBezTo>
                    <a:cubicBezTo>
                      <a:pt x="284" y="274"/>
                      <a:pt x="285" y="269"/>
                      <a:pt x="287" y="263"/>
                    </a:cubicBezTo>
                    <a:cubicBezTo>
                      <a:pt x="290" y="251"/>
                      <a:pt x="292" y="240"/>
                      <a:pt x="298" y="229"/>
                    </a:cubicBezTo>
                    <a:cubicBezTo>
                      <a:pt x="303" y="219"/>
                      <a:pt x="307" y="210"/>
                      <a:pt x="312" y="200"/>
                    </a:cubicBezTo>
                    <a:cubicBezTo>
                      <a:pt x="315" y="194"/>
                      <a:pt x="318" y="188"/>
                      <a:pt x="322" y="183"/>
                    </a:cubicBezTo>
                    <a:cubicBezTo>
                      <a:pt x="329" y="173"/>
                      <a:pt x="337" y="163"/>
                      <a:pt x="344" y="154"/>
                    </a:cubicBezTo>
                    <a:cubicBezTo>
                      <a:pt x="350" y="146"/>
                      <a:pt x="357" y="140"/>
                      <a:pt x="364" y="133"/>
                    </a:cubicBezTo>
                    <a:cubicBezTo>
                      <a:pt x="370" y="128"/>
                      <a:pt x="375" y="123"/>
                      <a:pt x="380" y="117"/>
                    </a:cubicBezTo>
                    <a:cubicBezTo>
                      <a:pt x="384" y="114"/>
                      <a:pt x="388" y="111"/>
                      <a:pt x="392" y="107"/>
                    </a:cubicBezTo>
                    <a:cubicBezTo>
                      <a:pt x="397" y="102"/>
                      <a:pt x="402" y="96"/>
                      <a:pt x="407" y="90"/>
                    </a:cubicBezTo>
                    <a:cubicBezTo>
                      <a:pt x="412" y="85"/>
                      <a:pt x="418" y="80"/>
                      <a:pt x="424" y="75"/>
                    </a:cubicBezTo>
                    <a:cubicBezTo>
                      <a:pt x="427" y="72"/>
                      <a:pt x="431" y="69"/>
                      <a:pt x="435" y="66"/>
                    </a:cubicBezTo>
                    <a:close/>
                    <a:moveTo>
                      <a:pt x="423" y="72"/>
                    </a:moveTo>
                    <a:cubicBezTo>
                      <a:pt x="423" y="72"/>
                      <a:pt x="423" y="72"/>
                      <a:pt x="423" y="72"/>
                    </a:cubicBezTo>
                    <a:cubicBezTo>
                      <a:pt x="423" y="72"/>
                      <a:pt x="423" y="72"/>
                      <a:pt x="423" y="72"/>
                    </a:cubicBezTo>
                    <a:close/>
                    <a:moveTo>
                      <a:pt x="410" y="82"/>
                    </a:moveTo>
                    <a:cubicBezTo>
                      <a:pt x="410" y="82"/>
                      <a:pt x="411" y="81"/>
                      <a:pt x="412" y="81"/>
                    </a:cubicBezTo>
                    <a:cubicBezTo>
                      <a:pt x="412" y="81"/>
                      <a:pt x="412" y="81"/>
                      <a:pt x="412" y="81"/>
                    </a:cubicBezTo>
                    <a:cubicBezTo>
                      <a:pt x="413" y="80"/>
                      <a:pt x="413" y="80"/>
                      <a:pt x="413" y="80"/>
                    </a:cubicBezTo>
                    <a:cubicBezTo>
                      <a:pt x="414" y="79"/>
                      <a:pt x="414" y="79"/>
                      <a:pt x="415" y="79"/>
                    </a:cubicBezTo>
                    <a:cubicBezTo>
                      <a:pt x="415" y="78"/>
                      <a:pt x="415" y="78"/>
                      <a:pt x="416" y="78"/>
                    </a:cubicBezTo>
                    <a:cubicBezTo>
                      <a:pt x="415" y="78"/>
                      <a:pt x="415" y="78"/>
                      <a:pt x="415" y="79"/>
                    </a:cubicBezTo>
                    <a:cubicBezTo>
                      <a:pt x="414" y="79"/>
                      <a:pt x="414" y="79"/>
                      <a:pt x="414" y="80"/>
                    </a:cubicBezTo>
                    <a:cubicBezTo>
                      <a:pt x="413" y="80"/>
                      <a:pt x="413" y="80"/>
                      <a:pt x="412" y="81"/>
                    </a:cubicBezTo>
                    <a:cubicBezTo>
                      <a:pt x="412" y="81"/>
                      <a:pt x="412" y="81"/>
                      <a:pt x="412" y="81"/>
                    </a:cubicBezTo>
                    <a:cubicBezTo>
                      <a:pt x="412" y="81"/>
                      <a:pt x="412" y="81"/>
                      <a:pt x="412" y="82"/>
                    </a:cubicBezTo>
                    <a:cubicBezTo>
                      <a:pt x="403" y="90"/>
                      <a:pt x="395" y="100"/>
                      <a:pt x="386" y="108"/>
                    </a:cubicBezTo>
                    <a:cubicBezTo>
                      <a:pt x="375" y="119"/>
                      <a:pt x="363" y="130"/>
                      <a:pt x="352" y="141"/>
                    </a:cubicBezTo>
                    <a:cubicBezTo>
                      <a:pt x="344" y="149"/>
                      <a:pt x="337" y="158"/>
                      <a:pt x="330" y="167"/>
                    </a:cubicBezTo>
                    <a:cubicBezTo>
                      <a:pt x="325" y="173"/>
                      <a:pt x="320" y="180"/>
                      <a:pt x="316" y="187"/>
                    </a:cubicBezTo>
                    <a:cubicBezTo>
                      <a:pt x="310" y="196"/>
                      <a:pt x="305" y="206"/>
                      <a:pt x="301" y="216"/>
                    </a:cubicBezTo>
                    <a:cubicBezTo>
                      <a:pt x="297" y="223"/>
                      <a:pt x="293" y="231"/>
                      <a:pt x="291" y="239"/>
                    </a:cubicBezTo>
                    <a:cubicBezTo>
                      <a:pt x="287" y="249"/>
                      <a:pt x="285" y="260"/>
                      <a:pt x="282" y="271"/>
                    </a:cubicBezTo>
                    <a:cubicBezTo>
                      <a:pt x="281" y="275"/>
                      <a:pt x="280" y="279"/>
                      <a:pt x="279" y="283"/>
                    </a:cubicBezTo>
                    <a:cubicBezTo>
                      <a:pt x="278" y="277"/>
                      <a:pt x="278" y="272"/>
                      <a:pt x="280" y="266"/>
                    </a:cubicBezTo>
                    <a:cubicBezTo>
                      <a:pt x="281" y="263"/>
                      <a:pt x="281" y="260"/>
                      <a:pt x="282" y="256"/>
                    </a:cubicBezTo>
                    <a:cubicBezTo>
                      <a:pt x="283" y="243"/>
                      <a:pt x="288" y="230"/>
                      <a:pt x="294" y="218"/>
                    </a:cubicBezTo>
                    <a:cubicBezTo>
                      <a:pt x="298" y="211"/>
                      <a:pt x="301" y="204"/>
                      <a:pt x="305" y="196"/>
                    </a:cubicBezTo>
                    <a:cubicBezTo>
                      <a:pt x="309" y="186"/>
                      <a:pt x="316" y="177"/>
                      <a:pt x="323" y="169"/>
                    </a:cubicBezTo>
                    <a:cubicBezTo>
                      <a:pt x="330" y="162"/>
                      <a:pt x="335" y="154"/>
                      <a:pt x="342" y="147"/>
                    </a:cubicBezTo>
                    <a:cubicBezTo>
                      <a:pt x="350" y="138"/>
                      <a:pt x="359" y="130"/>
                      <a:pt x="367" y="121"/>
                    </a:cubicBezTo>
                    <a:cubicBezTo>
                      <a:pt x="376" y="112"/>
                      <a:pt x="385" y="103"/>
                      <a:pt x="395" y="95"/>
                    </a:cubicBezTo>
                    <a:cubicBezTo>
                      <a:pt x="399" y="91"/>
                      <a:pt x="404" y="86"/>
                      <a:pt x="410" y="82"/>
                    </a:cubicBezTo>
                    <a:close/>
                    <a:moveTo>
                      <a:pt x="339" y="141"/>
                    </a:moveTo>
                    <a:cubicBezTo>
                      <a:pt x="350" y="132"/>
                      <a:pt x="361" y="123"/>
                      <a:pt x="371" y="113"/>
                    </a:cubicBezTo>
                    <a:cubicBezTo>
                      <a:pt x="374" y="110"/>
                      <a:pt x="377" y="108"/>
                      <a:pt x="380" y="105"/>
                    </a:cubicBezTo>
                    <a:cubicBezTo>
                      <a:pt x="380" y="105"/>
                      <a:pt x="381" y="105"/>
                      <a:pt x="381" y="105"/>
                    </a:cubicBezTo>
                    <a:cubicBezTo>
                      <a:pt x="381" y="104"/>
                      <a:pt x="381" y="104"/>
                      <a:pt x="382" y="104"/>
                    </a:cubicBezTo>
                    <a:cubicBezTo>
                      <a:pt x="382" y="103"/>
                      <a:pt x="383" y="103"/>
                      <a:pt x="383" y="102"/>
                    </a:cubicBezTo>
                    <a:cubicBezTo>
                      <a:pt x="383" y="102"/>
                      <a:pt x="383" y="102"/>
                      <a:pt x="383" y="102"/>
                    </a:cubicBezTo>
                    <a:cubicBezTo>
                      <a:pt x="383" y="102"/>
                      <a:pt x="383" y="102"/>
                      <a:pt x="383" y="102"/>
                    </a:cubicBezTo>
                    <a:cubicBezTo>
                      <a:pt x="383" y="103"/>
                      <a:pt x="382" y="103"/>
                      <a:pt x="382" y="104"/>
                    </a:cubicBezTo>
                    <a:cubicBezTo>
                      <a:pt x="381" y="104"/>
                      <a:pt x="381" y="104"/>
                      <a:pt x="381" y="105"/>
                    </a:cubicBezTo>
                    <a:cubicBezTo>
                      <a:pt x="381" y="105"/>
                      <a:pt x="380" y="105"/>
                      <a:pt x="380" y="105"/>
                    </a:cubicBezTo>
                    <a:cubicBezTo>
                      <a:pt x="375" y="110"/>
                      <a:pt x="369" y="116"/>
                      <a:pt x="364" y="122"/>
                    </a:cubicBezTo>
                    <a:cubicBezTo>
                      <a:pt x="352" y="134"/>
                      <a:pt x="341" y="146"/>
                      <a:pt x="329" y="159"/>
                    </a:cubicBezTo>
                    <a:cubicBezTo>
                      <a:pt x="323" y="165"/>
                      <a:pt x="318" y="172"/>
                      <a:pt x="313" y="179"/>
                    </a:cubicBezTo>
                    <a:cubicBezTo>
                      <a:pt x="307" y="186"/>
                      <a:pt x="303" y="194"/>
                      <a:pt x="298" y="203"/>
                    </a:cubicBezTo>
                    <a:cubicBezTo>
                      <a:pt x="295" y="210"/>
                      <a:pt x="292" y="216"/>
                      <a:pt x="289" y="223"/>
                    </a:cubicBezTo>
                    <a:cubicBezTo>
                      <a:pt x="284" y="233"/>
                      <a:pt x="282" y="243"/>
                      <a:pt x="280" y="253"/>
                    </a:cubicBezTo>
                    <a:cubicBezTo>
                      <a:pt x="279" y="258"/>
                      <a:pt x="278" y="263"/>
                      <a:pt x="277" y="268"/>
                    </a:cubicBezTo>
                    <a:cubicBezTo>
                      <a:pt x="276" y="271"/>
                      <a:pt x="276" y="275"/>
                      <a:pt x="276" y="278"/>
                    </a:cubicBezTo>
                    <a:cubicBezTo>
                      <a:pt x="276" y="283"/>
                      <a:pt x="276" y="288"/>
                      <a:pt x="275" y="293"/>
                    </a:cubicBezTo>
                    <a:cubicBezTo>
                      <a:pt x="275" y="299"/>
                      <a:pt x="274" y="304"/>
                      <a:pt x="276" y="309"/>
                    </a:cubicBezTo>
                    <a:cubicBezTo>
                      <a:pt x="276" y="311"/>
                      <a:pt x="276" y="312"/>
                      <a:pt x="273" y="312"/>
                    </a:cubicBezTo>
                    <a:cubicBezTo>
                      <a:pt x="272" y="308"/>
                      <a:pt x="271" y="304"/>
                      <a:pt x="270" y="299"/>
                    </a:cubicBezTo>
                    <a:cubicBezTo>
                      <a:pt x="268" y="280"/>
                      <a:pt x="269" y="262"/>
                      <a:pt x="273" y="244"/>
                    </a:cubicBezTo>
                    <a:cubicBezTo>
                      <a:pt x="277" y="228"/>
                      <a:pt x="283" y="214"/>
                      <a:pt x="291" y="200"/>
                    </a:cubicBezTo>
                    <a:cubicBezTo>
                      <a:pt x="296" y="192"/>
                      <a:pt x="301" y="184"/>
                      <a:pt x="307" y="175"/>
                    </a:cubicBezTo>
                    <a:cubicBezTo>
                      <a:pt x="312" y="167"/>
                      <a:pt x="319" y="160"/>
                      <a:pt x="326" y="153"/>
                    </a:cubicBezTo>
                    <a:cubicBezTo>
                      <a:pt x="330" y="149"/>
                      <a:pt x="335" y="145"/>
                      <a:pt x="339" y="141"/>
                    </a:cubicBezTo>
                    <a:close/>
                    <a:moveTo>
                      <a:pt x="295" y="182"/>
                    </a:moveTo>
                    <a:cubicBezTo>
                      <a:pt x="295" y="182"/>
                      <a:pt x="295" y="182"/>
                      <a:pt x="295" y="181"/>
                    </a:cubicBezTo>
                    <a:cubicBezTo>
                      <a:pt x="295" y="181"/>
                      <a:pt x="295" y="181"/>
                      <a:pt x="295" y="181"/>
                    </a:cubicBezTo>
                    <a:cubicBezTo>
                      <a:pt x="295" y="181"/>
                      <a:pt x="295" y="181"/>
                      <a:pt x="295" y="182"/>
                    </a:cubicBezTo>
                    <a:cubicBezTo>
                      <a:pt x="295" y="182"/>
                      <a:pt x="295" y="182"/>
                      <a:pt x="295" y="182"/>
                    </a:cubicBezTo>
                    <a:cubicBezTo>
                      <a:pt x="295" y="182"/>
                      <a:pt x="295" y="182"/>
                      <a:pt x="295" y="182"/>
                    </a:cubicBezTo>
                    <a:close/>
                    <a:moveTo>
                      <a:pt x="365" y="94"/>
                    </a:moveTo>
                    <a:cubicBezTo>
                      <a:pt x="367" y="91"/>
                      <a:pt x="369" y="89"/>
                      <a:pt x="371" y="86"/>
                    </a:cubicBezTo>
                    <a:cubicBezTo>
                      <a:pt x="371" y="86"/>
                      <a:pt x="372" y="85"/>
                      <a:pt x="372" y="85"/>
                    </a:cubicBezTo>
                    <a:cubicBezTo>
                      <a:pt x="373" y="84"/>
                      <a:pt x="373" y="84"/>
                      <a:pt x="373" y="84"/>
                    </a:cubicBezTo>
                    <a:cubicBezTo>
                      <a:pt x="373" y="84"/>
                      <a:pt x="373" y="84"/>
                      <a:pt x="373" y="84"/>
                    </a:cubicBezTo>
                    <a:cubicBezTo>
                      <a:pt x="373" y="83"/>
                      <a:pt x="373" y="83"/>
                      <a:pt x="374" y="82"/>
                    </a:cubicBezTo>
                    <a:cubicBezTo>
                      <a:pt x="374" y="82"/>
                      <a:pt x="374" y="82"/>
                      <a:pt x="375" y="82"/>
                    </a:cubicBezTo>
                    <a:cubicBezTo>
                      <a:pt x="374" y="83"/>
                      <a:pt x="373" y="84"/>
                      <a:pt x="373" y="84"/>
                    </a:cubicBezTo>
                    <a:cubicBezTo>
                      <a:pt x="373" y="84"/>
                      <a:pt x="373" y="84"/>
                      <a:pt x="373" y="84"/>
                    </a:cubicBezTo>
                    <a:cubicBezTo>
                      <a:pt x="373" y="84"/>
                      <a:pt x="373" y="85"/>
                      <a:pt x="372" y="85"/>
                    </a:cubicBezTo>
                    <a:cubicBezTo>
                      <a:pt x="369" y="90"/>
                      <a:pt x="366" y="95"/>
                      <a:pt x="363" y="100"/>
                    </a:cubicBezTo>
                    <a:cubicBezTo>
                      <a:pt x="356" y="111"/>
                      <a:pt x="346" y="120"/>
                      <a:pt x="338" y="130"/>
                    </a:cubicBezTo>
                    <a:cubicBezTo>
                      <a:pt x="332" y="138"/>
                      <a:pt x="325" y="146"/>
                      <a:pt x="318" y="153"/>
                    </a:cubicBezTo>
                    <a:cubicBezTo>
                      <a:pt x="318" y="154"/>
                      <a:pt x="318" y="154"/>
                      <a:pt x="318" y="154"/>
                    </a:cubicBezTo>
                    <a:cubicBezTo>
                      <a:pt x="312" y="157"/>
                      <a:pt x="309" y="163"/>
                      <a:pt x="304" y="168"/>
                    </a:cubicBezTo>
                    <a:cubicBezTo>
                      <a:pt x="301" y="171"/>
                      <a:pt x="298" y="175"/>
                      <a:pt x="294" y="178"/>
                    </a:cubicBezTo>
                    <a:cubicBezTo>
                      <a:pt x="294" y="178"/>
                      <a:pt x="294" y="179"/>
                      <a:pt x="294" y="179"/>
                    </a:cubicBezTo>
                    <a:cubicBezTo>
                      <a:pt x="293" y="179"/>
                      <a:pt x="293" y="180"/>
                      <a:pt x="293" y="181"/>
                    </a:cubicBezTo>
                    <a:cubicBezTo>
                      <a:pt x="292" y="181"/>
                      <a:pt x="292" y="181"/>
                      <a:pt x="292" y="181"/>
                    </a:cubicBezTo>
                    <a:cubicBezTo>
                      <a:pt x="292" y="181"/>
                      <a:pt x="292" y="181"/>
                      <a:pt x="293" y="181"/>
                    </a:cubicBezTo>
                    <a:cubicBezTo>
                      <a:pt x="293" y="180"/>
                      <a:pt x="293" y="179"/>
                      <a:pt x="294" y="179"/>
                    </a:cubicBezTo>
                    <a:cubicBezTo>
                      <a:pt x="294" y="179"/>
                      <a:pt x="294" y="178"/>
                      <a:pt x="294" y="178"/>
                    </a:cubicBezTo>
                    <a:cubicBezTo>
                      <a:pt x="297" y="175"/>
                      <a:pt x="300" y="171"/>
                      <a:pt x="303" y="168"/>
                    </a:cubicBezTo>
                    <a:cubicBezTo>
                      <a:pt x="314" y="156"/>
                      <a:pt x="326" y="143"/>
                      <a:pt x="337" y="131"/>
                    </a:cubicBezTo>
                    <a:cubicBezTo>
                      <a:pt x="339" y="128"/>
                      <a:pt x="341" y="124"/>
                      <a:pt x="344" y="121"/>
                    </a:cubicBezTo>
                    <a:cubicBezTo>
                      <a:pt x="351" y="112"/>
                      <a:pt x="358" y="103"/>
                      <a:pt x="365" y="94"/>
                    </a:cubicBezTo>
                    <a:close/>
                    <a:moveTo>
                      <a:pt x="215" y="319"/>
                    </a:moveTo>
                    <a:cubicBezTo>
                      <a:pt x="213" y="327"/>
                      <a:pt x="213" y="335"/>
                      <a:pt x="212" y="343"/>
                    </a:cubicBezTo>
                    <a:cubicBezTo>
                      <a:pt x="211" y="344"/>
                      <a:pt x="211" y="346"/>
                      <a:pt x="211" y="347"/>
                    </a:cubicBezTo>
                    <a:cubicBezTo>
                      <a:pt x="209" y="344"/>
                      <a:pt x="209" y="341"/>
                      <a:pt x="209" y="337"/>
                    </a:cubicBezTo>
                    <a:cubicBezTo>
                      <a:pt x="209" y="331"/>
                      <a:pt x="209" y="323"/>
                      <a:pt x="209" y="317"/>
                    </a:cubicBezTo>
                    <a:cubicBezTo>
                      <a:pt x="210" y="309"/>
                      <a:pt x="212" y="302"/>
                      <a:pt x="213" y="294"/>
                    </a:cubicBezTo>
                    <a:cubicBezTo>
                      <a:pt x="216" y="282"/>
                      <a:pt x="222" y="271"/>
                      <a:pt x="227" y="259"/>
                    </a:cubicBezTo>
                    <a:cubicBezTo>
                      <a:pt x="231" y="250"/>
                      <a:pt x="236" y="240"/>
                      <a:pt x="240" y="231"/>
                    </a:cubicBezTo>
                    <a:cubicBezTo>
                      <a:pt x="242" y="227"/>
                      <a:pt x="245" y="224"/>
                      <a:pt x="248" y="220"/>
                    </a:cubicBezTo>
                    <a:cubicBezTo>
                      <a:pt x="255" y="211"/>
                      <a:pt x="262" y="202"/>
                      <a:pt x="270" y="193"/>
                    </a:cubicBezTo>
                    <a:cubicBezTo>
                      <a:pt x="274" y="188"/>
                      <a:pt x="278" y="183"/>
                      <a:pt x="282" y="178"/>
                    </a:cubicBezTo>
                    <a:cubicBezTo>
                      <a:pt x="287" y="172"/>
                      <a:pt x="291" y="166"/>
                      <a:pt x="296" y="160"/>
                    </a:cubicBezTo>
                    <a:cubicBezTo>
                      <a:pt x="300" y="156"/>
                      <a:pt x="304" y="151"/>
                      <a:pt x="308" y="147"/>
                    </a:cubicBezTo>
                    <a:cubicBezTo>
                      <a:pt x="311" y="144"/>
                      <a:pt x="313" y="141"/>
                      <a:pt x="316" y="138"/>
                    </a:cubicBezTo>
                    <a:cubicBezTo>
                      <a:pt x="321" y="134"/>
                      <a:pt x="325" y="129"/>
                      <a:pt x="330" y="125"/>
                    </a:cubicBezTo>
                    <a:cubicBezTo>
                      <a:pt x="333" y="122"/>
                      <a:pt x="335" y="120"/>
                      <a:pt x="338" y="117"/>
                    </a:cubicBezTo>
                    <a:cubicBezTo>
                      <a:pt x="338" y="117"/>
                      <a:pt x="338" y="117"/>
                      <a:pt x="338" y="117"/>
                    </a:cubicBezTo>
                    <a:cubicBezTo>
                      <a:pt x="338" y="117"/>
                      <a:pt x="339" y="117"/>
                      <a:pt x="339" y="117"/>
                    </a:cubicBezTo>
                    <a:cubicBezTo>
                      <a:pt x="339" y="117"/>
                      <a:pt x="338" y="117"/>
                      <a:pt x="338" y="117"/>
                    </a:cubicBezTo>
                    <a:cubicBezTo>
                      <a:pt x="338" y="117"/>
                      <a:pt x="338" y="117"/>
                      <a:pt x="338" y="117"/>
                    </a:cubicBezTo>
                    <a:cubicBezTo>
                      <a:pt x="335" y="122"/>
                      <a:pt x="332" y="126"/>
                      <a:pt x="328" y="130"/>
                    </a:cubicBezTo>
                    <a:cubicBezTo>
                      <a:pt x="322" y="137"/>
                      <a:pt x="315" y="144"/>
                      <a:pt x="308" y="151"/>
                    </a:cubicBezTo>
                    <a:cubicBezTo>
                      <a:pt x="295" y="165"/>
                      <a:pt x="282" y="179"/>
                      <a:pt x="270" y="194"/>
                    </a:cubicBezTo>
                    <a:cubicBezTo>
                      <a:pt x="264" y="202"/>
                      <a:pt x="258" y="210"/>
                      <a:pt x="253" y="219"/>
                    </a:cubicBezTo>
                    <a:cubicBezTo>
                      <a:pt x="247" y="228"/>
                      <a:pt x="241" y="238"/>
                      <a:pt x="236" y="249"/>
                    </a:cubicBezTo>
                    <a:cubicBezTo>
                      <a:pt x="230" y="260"/>
                      <a:pt x="225" y="272"/>
                      <a:pt x="222" y="285"/>
                    </a:cubicBezTo>
                    <a:cubicBezTo>
                      <a:pt x="219" y="296"/>
                      <a:pt x="217" y="307"/>
                      <a:pt x="215" y="319"/>
                    </a:cubicBezTo>
                    <a:close/>
                    <a:moveTo>
                      <a:pt x="217" y="322"/>
                    </a:moveTo>
                    <a:cubicBezTo>
                      <a:pt x="217" y="322"/>
                      <a:pt x="217" y="321"/>
                      <a:pt x="217" y="321"/>
                    </a:cubicBezTo>
                    <a:cubicBezTo>
                      <a:pt x="217" y="318"/>
                      <a:pt x="218" y="316"/>
                      <a:pt x="218" y="313"/>
                    </a:cubicBezTo>
                    <a:cubicBezTo>
                      <a:pt x="219" y="313"/>
                      <a:pt x="219" y="313"/>
                      <a:pt x="219" y="313"/>
                    </a:cubicBezTo>
                    <a:cubicBezTo>
                      <a:pt x="218" y="316"/>
                      <a:pt x="218" y="319"/>
                      <a:pt x="217" y="322"/>
                    </a:cubicBezTo>
                    <a:close/>
                    <a:moveTo>
                      <a:pt x="226" y="279"/>
                    </a:moveTo>
                    <a:cubicBezTo>
                      <a:pt x="229" y="266"/>
                      <a:pt x="235" y="254"/>
                      <a:pt x="242" y="243"/>
                    </a:cubicBezTo>
                    <a:cubicBezTo>
                      <a:pt x="247" y="235"/>
                      <a:pt x="252" y="226"/>
                      <a:pt x="257" y="218"/>
                    </a:cubicBezTo>
                    <a:cubicBezTo>
                      <a:pt x="263" y="207"/>
                      <a:pt x="270" y="197"/>
                      <a:pt x="279" y="188"/>
                    </a:cubicBezTo>
                    <a:cubicBezTo>
                      <a:pt x="283" y="182"/>
                      <a:pt x="288" y="177"/>
                      <a:pt x="293" y="172"/>
                    </a:cubicBezTo>
                    <a:cubicBezTo>
                      <a:pt x="298" y="165"/>
                      <a:pt x="304" y="159"/>
                      <a:pt x="310" y="153"/>
                    </a:cubicBezTo>
                    <a:cubicBezTo>
                      <a:pt x="317" y="145"/>
                      <a:pt x="324" y="138"/>
                      <a:pt x="331" y="131"/>
                    </a:cubicBezTo>
                    <a:cubicBezTo>
                      <a:pt x="334" y="127"/>
                      <a:pt x="337" y="122"/>
                      <a:pt x="341" y="118"/>
                    </a:cubicBezTo>
                    <a:cubicBezTo>
                      <a:pt x="344" y="113"/>
                      <a:pt x="348" y="109"/>
                      <a:pt x="352" y="104"/>
                    </a:cubicBezTo>
                    <a:cubicBezTo>
                      <a:pt x="353" y="103"/>
                      <a:pt x="354" y="103"/>
                      <a:pt x="355" y="102"/>
                    </a:cubicBezTo>
                    <a:cubicBezTo>
                      <a:pt x="355" y="102"/>
                      <a:pt x="355" y="102"/>
                      <a:pt x="355" y="102"/>
                    </a:cubicBezTo>
                    <a:cubicBezTo>
                      <a:pt x="355" y="101"/>
                      <a:pt x="356" y="101"/>
                      <a:pt x="356" y="100"/>
                    </a:cubicBezTo>
                    <a:cubicBezTo>
                      <a:pt x="356" y="100"/>
                      <a:pt x="356" y="100"/>
                      <a:pt x="356" y="100"/>
                    </a:cubicBezTo>
                    <a:cubicBezTo>
                      <a:pt x="356" y="101"/>
                      <a:pt x="355" y="101"/>
                      <a:pt x="355" y="102"/>
                    </a:cubicBezTo>
                    <a:cubicBezTo>
                      <a:pt x="355" y="102"/>
                      <a:pt x="355" y="102"/>
                      <a:pt x="355" y="102"/>
                    </a:cubicBezTo>
                    <a:cubicBezTo>
                      <a:pt x="351" y="106"/>
                      <a:pt x="348" y="111"/>
                      <a:pt x="345" y="115"/>
                    </a:cubicBezTo>
                    <a:cubicBezTo>
                      <a:pt x="342" y="118"/>
                      <a:pt x="340" y="122"/>
                      <a:pt x="337" y="125"/>
                    </a:cubicBezTo>
                    <a:cubicBezTo>
                      <a:pt x="335" y="127"/>
                      <a:pt x="334" y="129"/>
                      <a:pt x="332" y="131"/>
                    </a:cubicBezTo>
                    <a:cubicBezTo>
                      <a:pt x="326" y="138"/>
                      <a:pt x="320" y="145"/>
                      <a:pt x="314" y="151"/>
                    </a:cubicBezTo>
                    <a:cubicBezTo>
                      <a:pt x="306" y="159"/>
                      <a:pt x="299" y="167"/>
                      <a:pt x="292" y="175"/>
                    </a:cubicBezTo>
                    <a:cubicBezTo>
                      <a:pt x="285" y="184"/>
                      <a:pt x="278" y="194"/>
                      <a:pt x="271" y="203"/>
                    </a:cubicBezTo>
                    <a:cubicBezTo>
                      <a:pt x="263" y="215"/>
                      <a:pt x="255" y="226"/>
                      <a:pt x="249" y="239"/>
                    </a:cubicBezTo>
                    <a:cubicBezTo>
                      <a:pt x="246" y="246"/>
                      <a:pt x="242" y="254"/>
                      <a:pt x="239" y="262"/>
                    </a:cubicBezTo>
                    <a:cubicBezTo>
                      <a:pt x="236" y="269"/>
                      <a:pt x="233" y="276"/>
                      <a:pt x="229" y="283"/>
                    </a:cubicBezTo>
                    <a:cubicBezTo>
                      <a:pt x="229" y="284"/>
                      <a:pt x="228" y="285"/>
                      <a:pt x="228" y="286"/>
                    </a:cubicBezTo>
                    <a:cubicBezTo>
                      <a:pt x="225" y="293"/>
                      <a:pt x="223" y="300"/>
                      <a:pt x="220" y="307"/>
                    </a:cubicBezTo>
                    <a:cubicBezTo>
                      <a:pt x="222" y="298"/>
                      <a:pt x="224" y="288"/>
                      <a:pt x="226" y="279"/>
                    </a:cubicBezTo>
                    <a:close/>
                    <a:moveTo>
                      <a:pt x="279" y="197"/>
                    </a:moveTo>
                    <a:cubicBezTo>
                      <a:pt x="279" y="197"/>
                      <a:pt x="279" y="197"/>
                      <a:pt x="279" y="197"/>
                    </a:cubicBezTo>
                    <a:cubicBezTo>
                      <a:pt x="279" y="197"/>
                      <a:pt x="279" y="197"/>
                      <a:pt x="279" y="197"/>
                    </a:cubicBezTo>
                    <a:close/>
                    <a:moveTo>
                      <a:pt x="277" y="201"/>
                    </a:moveTo>
                    <a:cubicBezTo>
                      <a:pt x="275" y="205"/>
                      <a:pt x="272" y="210"/>
                      <a:pt x="269" y="214"/>
                    </a:cubicBezTo>
                    <a:cubicBezTo>
                      <a:pt x="263" y="225"/>
                      <a:pt x="258" y="235"/>
                      <a:pt x="253" y="246"/>
                    </a:cubicBezTo>
                    <a:cubicBezTo>
                      <a:pt x="248" y="257"/>
                      <a:pt x="244" y="267"/>
                      <a:pt x="239" y="277"/>
                    </a:cubicBezTo>
                    <a:cubicBezTo>
                      <a:pt x="234" y="287"/>
                      <a:pt x="230" y="296"/>
                      <a:pt x="226" y="306"/>
                    </a:cubicBezTo>
                    <a:cubicBezTo>
                      <a:pt x="225" y="309"/>
                      <a:pt x="224" y="312"/>
                      <a:pt x="222" y="315"/>
                    </a:cubicBezTo>
                    <a:cubicBezTo>
                      <a:pt x="222" y="312"/>
                      <a:pt x="223" y="310"/>
                      <a:pt x="224" y="307"/>
                    </a:cubicBezTo>
                    <a:cubicBezTo>
                      <a:pt x="226" y="300"/>
                      <a:pt x="228" y="293"/>
                      <a:pt x="231" y="286"/>
                    </a:cubicBezTo>
                    <a:cubicBezTo>
                      <a:pt x="236" y="277"/>
                      <a:pt x="239" y="268"/>
                      <a:pt x="243" y="258"/>
                    </a:cubicBezTo>
                    <a:cubicBezTo>
                      <a:pt x="249" y="245"/>
                      <a:pt x="255" y="232"/>
                      <a:pt x="263" y="220"/>
                    </a:cubicBezTo>
                    <a:cubicBezTo>
                      <a:pt x="267" y="214"/>
                      <a:pt x="272" y="207"/>
                      <a:pt x="276" y="201"/>
                    </a:cubicBezTo>
                    <a:cubicBezTo>
                      <a:pt x="276" y="201"/>
                      <a:pt x="277" y="201"/>
                      <a:pt x="277" y="200"/>
                    </a:cubicBezTo>
                    <a:cubicBezTo>
                      <a:pt x="277" y="200"/>
                      <a:pt x="277" y="201"/>
                      <a:pt x="277" y="201"/>
                    </a:cubicBezTo>
                    <a:close/>
                    <a:moveTo>
                      <a:pt x="220" y="334"/>
                    </a:moveTo>
                    <a:cubicBezTo>
                      <a:pt x="220" y="334"/>
                      <a:pt x="220" y="334"/>
                      <a:pt x="220" y="334"/>
                    </a:cubicBezTo>
                    <a:cubicBezTo>
                      <a:pt x="222" y="327"/>
                      <a:pt x="223" y="320"/>
                      <a:pt x="226" y="314"/>
                    </a:cubicBezTo>
                    <a:cubicBezTo>
                      <a:pt x="231" y="299"/>
                      <a:pt x="237" y="285"/>
                      <a:pt x="245" y="272"/>
                    </a:cubicBezTo>
                    <a:cubicBezTo>
                      <a:pt x="247" y="267"/>
                      <a:pt x="249" y="262"/>
                      <a:pt x="251" y="257"/>
                    </a:cubicBezTo>
                    <a:cubicBezTo>
                      <a:pt x="257" y="243"/>
                      <a:pt x="264" y="228"/>
                      <a:pt x="272" y="215"/>
                    </a:cubicBezTo>
                    <a:cubicBezTo>
                      <a:pt x="276" y="209"/>
                      <a:pt x="279" y="202"/>
                      <a:pt x="282" y="197"/>
                    </a:cubicBezTo>
                    <a:cubicBezTo>
                      <a:pt x="285" y="192"/>
                      <a:pt x="289" y="188"/>
                      <a:pt x="292" y="184"/>
                    </a:cubicBezTo>
                    <a:cubicBezTo>
                      <a:pt x="292" y="184"/>
                      <a:pt x="293" y="184"/>
                      <a:pt x="293" y="185"/>
                    </a:cubicBezTo>
                    <a:cubicBezTo>
                      <a:pt x="293" y="186"/>
                      <a:pt x="292" y="187"/>
                      <a:pt x="292" y="188"/>
                    </a:cubicBezTo>
                    <a:cubicBezTo>
                      <a:pt x="286" y="197"/>
                      <a:pt x="281" y="206"/>
                      <a:pt x="276" y="215"/>
                    </a:cubicBezTo>
                    <a:cubicBezTo>
                      <a:pt x="273" y="221"/>
                      <a:pt x="270" y="226"/>
                      <a:pt x="267" y="231"/>
                    </a:cubicBezTo>
                    <a:cubicBezTo>
                      <a:pt x="264" y="236"/>
                      <a:pt x="261" y="242"/>
                      <a:pt x="259" y="247"/>
                    </a:cubicBezTo>
                    <a:cubicBezTo>
                      <a:pt x="256" y="252"/>
                      <a:pt x="255" y="258"/>
                      <a:pt x="252" y="263"/>
                    </a:cubicBezTo>
                    <a:cubicBezTo>
                      <a:pt x="248" y="273"/>
                      <a:pt x="243" y="283"/>
                      <a:pt x="237" y="292"/>
                    </a:cubicBezTo>
                    <a:cubicBezTo>
                      <a:pt x="235" y="295"/>
                      <a:pt x="233" y="299"/>
                      <a:pt x="232" y="303"/>
                    </a:cubicBezTo>
                    <a:cubicBezTo>
                      <a:pt x="229" y="310"/>
                      <a:pt x="226" y="317"/>
                      <a:pt x="223" y="324"/>
                    </a:cubicBezTo>
                    <a:cubicBezTo>
                      <a:pt x="222" y="327"/>
                      <a:pt x="221" y="331"/>
                      <a:pt x="220" y="334"/>
                    </a:cubicBezTo>
                    <a:close/>
                    <a:moveTo>
                      <a:pt x="225" y="338"/>
                    </a:moveTo>
                    <a:cubicBezTo>
                      <a:pt x="225" y="338"/>
                      <a:pt x="224" y="339"/>
                      <a:pt x="223" y="339"/>
                    </a:cubicBezTo>
                    <a:cubicBezTo>
                      <a:pt x="225" y="331"/>
                      <a:pt x="227" y="322"/>
                      <a:pt x="231" y="315"/>
                    </a:cubicBezTo>
                    <a:cubicBezTo>
                      <a:pt x="231" y="314"/>
                      <a:pt x="232" y="313"/>
                      <a:pt x="232" y="312"/>
                    </a:cubicBezTo>
                    <a:cubicBezTo>
                      <a:pt x="235" y="303"/>
                      <a:pt x="240" y="294"/>
                      <a:pt x="245" y="286"/>
                    </a:cubicBezTo>
                    <a:cubicBezTo>
                      <a:pt x="248" y="282"/>
                      <a:pt x="250" y="276"/>
                      <a:pt x="252" y="271"/>
                    </a:cubicBezTo>
                    <a:cubicBezTo>
                      <a:pt x="256" y="263"/>
                      <a:pt x="260" y="254"/>
                      <a:pt x="264" y="245"/>
                    </a:cubicBezTo>
                    <a:cubicBezTo>
                      <a:pt x="267" y="239"/>
                      <a:pt x="270" y="233"/>
                      <a:pt x="273" y="227"/>
                    </a:cubicBezTo>
                    <a:cubicBezTo>
                      <a:pt x="274" y="226"/>
                      <a:pt x="274" y="225"/>
                      <a:pt x="275" y="225"/>
                    </a:cubicBezTo>
                    <a:cubicBezTo>
                      <a:pt x="275" y="226"/>
                      <a:pt x="274" y="227"/>
                      <a:pt x="274" y="229"/>
                    </a:cubicBezTo>
                    <a:cubicBezTo>
                      <a:pt x="269" y="242"/>
                      <a:pt x="266" y="256"/>
                      <a:pt x="266" y="270"/>
                    </a:cubicBezTo>
                    <a:cubicBezTo>
                      <a:pt x="265" y="283"/>
                      <a:pt x="266" y="296"/>
                      <a:pt x="268" y="308"/>
                    </a:cubicBezTo>
                    <a:cubicBezTo>
                      <a:pt x="269" y="309"/>
                      <a:pt x="269" y="310"/>
                      <a:pt x="269" y="310"/>
                    </a:cubicBezTo>
                    <a:cubicBezTo>
                      <a:pt x="270" y="314"/>
                      <a:pt x="270" y="314"/>
                      <a:pt x="266" y="316"/>
                    </a:cubicBezTo>
                    <a:cubicBezTo>
                      <a:pt x="252" y="322"/>
                      <a:pt x="238" y="329"/>
                      <a:pt x="225" y="338"/>
                    </a:cubicBezTo>
                    <a:close/>
                    <a:moveTo>
                      <a:pt x="530" y="468"/>
                    </a:moveTo>
                    <a:cubicBezTo>
                      <a:pt x="527" y="466"/>
                      <a:pt x="525" y="465"/>
                      <a:pt x="522" y="463"/>
                    </a:cubicBezTo>
                    <a:cubicBezTo>
                      <a:pt x="517" y="460"/>
                      <a:pt x="511" y="457"/>
                      <a:pt x="506" y="455"/>
                    </a:cubicBezTo>
                    <a:cubicBezTo>
                      <a:pt x="499" y="451"/>
                      <a:pt x="491" y="447"/>
                      <a:pt x="484" y="443"/>
                    </a:cubicBezTo>
                    <a:cubicBezTo>
                      <a:pt x="477" y="439"/>
                      <a:pt x="469" y="436"/>
                      <a:pt x="462" y="432"/>
                    </a:cubicBezTo>
                    <a:cubicBezTo>
                      <a:pt x="448" y="426"/>
                      <a:pt x="434" y="419"/>
                      <a:pt x="420" y="413"/>
                    </a:cubicBezTo>
                    <a:cubicBezTo>
                      <a:pt x="414" y="410"/>
                      <a:pt x="408" y="408"/>
                      <a:pt x="401" y="406"/>
                    </a:cubicBezTo>
                    <a:cubicBezTo>
                      <a:pt x="397" y="404"/>
                      <a:pt x="392" y="402"/>
                      <a:pt x="388" y="401"/>
                    </a:cubicBezTo>
                    <a:cubicBezTo>
                      <a:pt x="383" y="399"/>
                      <a:pt x="378" y="397"/>
                      <a:pt x="373" y="396"/>
                    </a:cubicBezTo>
                    <a:cubicBezTo>
                      <a:pt x="361" y="392"/>
                      <a:pt x="350" y="388"/>
                      <a:pt x="339" y="384"/>
                    </a:cubicBezTo>
                    <a:cubicBezTo>
                      <a:pt x="329" y="381"/>
                      <a:pt x="320" y="379"/>
                      <a:pt x="311" y="376"/>
                    </a:cubicBezTo>
                    <a:cubicBezTo>
                      <a:pt x="307" y="375"/>
                      <a:pt x="304" y="373"/>
                      <a:pt x="301" y="372"/>
                    </a:cubicBezTo>
                    <a:cubicBezTo>
                      <a:pt x="291" y="368"/>
                      <a:pt x="280" y="365"/>
                      <a:pt x="269" y="364"/>
                    </a:cubicBezTo>
                    <a:cubicBezTo>
                      <a:pt x="263" y="362"/>
                      <a:pt x="257" y="361"/>
                      <a:pt x="250" y="359"/>
                    </a:cubicBezTo>
                    <a:cubicBezTo>
                      <a:pt x="246" y="358"/>
                      <a:pt x="241" y="357"/>
                      <a:pt x="236" y="356"/>
                    </a:cubicBezTo>
                    <a:cubicBezTo>
                      <a:pt x="234" y="355"/>
                      <a:pt x="232" y="355"/>
                      <a:pt x="229" y="354"/>
                    </a:cubicBezTo>
                    <a:cubicBezTo>
                      <a:pt x="229" y="354"/>
                      <a:pt x="229" y="353"/>
                      <a:pt x="229" y="353"/>
                    </a:cubicBezTo>
                    <a:cubicBezTo>
                      <a:pt x="235" y="354"/>
                      <a:pt x="240" y="355"/>
                      <a:pt x="245" y="356"/>
                    </a:cubicBezTo>
                    <a:cubicBezTo>
                      <a:pt x="259" y="358"/>
                      <a:pt x="273" y="361"/>
                      <a:pt x="288" y="364"/>
                    </a:cubicBezTo>
                    <a:cubicBezTo>
                      <a:pt x="290" y="364"/>
                      <a:pt x="292" y="365"/>
                      <a:pt x="295" y="366"/>
                    </a:cubicBezTo>
                    <a:cubicBezTo>
                      <a:pt x="302" y="368"/>
                      <a:pt x="309" y="370"/>
                      <a:pt x="317" y="372"/>
                    </a:cubicBezTo>
                    <a:cubicBezTo>
                      <a:pt x="325" y="374"/>
                      <a:pt x="332" y="376"/>
                      <a:pt x="340" y="378"/>
                    </a:cubicBezTo>
                    <a:cubicBezTo>
                      <a:pt x="344" y="379"/>
                      <a:pt x="348" y="381"/>
                      <a:pt x="352" y="382"/>
                    </a:cubicBezTo>
                    <a:cubicBezTo>
                      <a:pt x="365" y="385"/>
                      <a:pt x="378" y="389"/>
                      <a:pt x="390" y="395"/>
                    </a:cubicBezTo>
                    <a:cubicBezTo>
                      <a:pt x="393" y="396"/>
                      <a:pt x="396" y="397"/>
                      <a:pt x="399" y="398"/>
                    </a:cubicBezTo>
                    <a:cubicBezTo>
                      <a:pt x="406" y="401"/>
                      <a:pt x="413" y="404"/>
                      <a:pt x="420" y="407"/>
                    </a:cubicBezTo>
                    <a:cubicBezTo>
                      <a:pt x="424" y="409"/>
                      <a:pt x="428" y="411"/>
                      <a:pt x="432" y="413"/>
                    </a:cubicBezTo>
                    <a:cubicBezTo>
                      <a:pt x="437" y="415"/>
                      <a:pt x="442" y="417"/>
                      <a:pt x="447" y="420"/>
                    </a:cubicBezTo>
                    <a:cubicBezTo>
                      <a:pt x="452" y="422"/>
                      <a:pt x="458" y="425"/>
                      <a:pt x="464" y="428"/>
                    </a:cubicBezTo>
                    <a:cubicBezTo>
                      <a:pt x="469" y="431"/>
                      <a:pt x="475" y="433"/>
                      <a:pt x="480" y="436"/>
                    </a:cubicBezTo>
                    <a:cubicBezTo>
                      <a:pt x="483" y="437"/>
                      <a:pt x="486" y="439"/>
                      <a:pt x="489" y="441"/>
                    </a:cubicBezTo>
                    <a:cubicBezTo>
                      <a:pt x="499" y="447"/>
                      <a:pt x="509" y="453"/>
                      <a:pt x="518" y="459"/>
                    </a:cubicBezTo>
                    <a:cubicBezTo>
                      <a:pt x="523" y="461"/>
                      <a:pt x="527" y="464"/>
                      <a:pt x="531" y="467"/>
                    </a:cubicBezTo>
                    <a:cubicBezTo>
                      <a:pt x="531" y="467"/>
                      <a:pt x="530" y="468"/>
                      <a:pt x="530" y="468"/>
                    </a:cubicBezTo>
                    <a:close/>
                    <a:moveTo>
                      <a:pt x="591" y="500"/>
                    </a:moveTo>
                    <a:cubicBezTo>
                      <a:pt x="591" y="500"/>
                      <a:pt x="591" y="500"/>
                      <a:pt x="591" y="500"/>
                    </a:cubicBezTo>
                    <a:cubicBezTo>
                      <a:pt x="591" y="500"/>
                      <a:pt x="591" y="500"/>
                      <a:pt x="591" y="500"/>
                    </a:cubicBezTo>
                    <a:cubicBezTo>
                      <a:pt x="591" y="500"/>
                      <a:pt x="590" y="499"/>
                      <a:pt x="590" y="499"/>
                    </a:cubicBezTo>
                    <a:cubicBezTo>
                      <a:pt x="590" y="499"/>
                      <a:pt x="591" y="500"/>
                      <a:pt x="591" y="500"/>
                    </a:cubicBezTo>
                    <a:close/>
                    <a:moveTo>
                      <a:pt x="586" y="496"/>
                    </a:moveTo>
                    <a:cubicBezTo>
                      <a:pt x="586" y="496"/>
                      <a:pt x="586" y="496"/>
                      <a:pt x="586" y="496"/>
                    </a:cubicBezTo>
                    <a:cubicBezTo>
                      <a:pt x="586" y="496"/>
                      <a:pt x="586" y="496"/>
                      <a:pt x="586" y="496"/>
                    </a:cubicBezTo>
                    <a:close/>
                    <a:moveTo>
                      <a:pt x="567" y="483"/>
                    </a:moveTo>
                    <a:cubicBezTo>
                      <a:pt x="567" y="483"/>
                      <a:pt x="567" y="484"/>
                      <a:pt x="568" y="484"/>
                    </a:cubicBezTo>
                    <a:cubicBezTo>
                      <a:pt x="568" y="484"/>
                      <a:pt x="567" y="484"/>
                      <a:pt x="567" y="484"/>
                    </a:cubicBezTo>
                    <a:cubicBezTo>
                      <a:pt x="567" y="484"/>
                      <a:pt x="567" y="484"/>
                      <a:pt x="567" y="483"/>
                    </a:cubicBezTo>
                    <a:cubicBezTo>
                      <a:pt x="567" y="483"/>
                      <a:pt x="567" y="483"/>
                      <a:pt x="567" y="483"/>
                    </a:cubicBezTo>
                    <a:close/>
                    <a:moveTo>
                      <a:pt x="568" y="489"/>
                    </a:moveTo>
                    <a:cubicBezTo>
                      <a:pt x="572" y="491"/>
                      <a:pt x="575" y="493"/>
                      <a:pt x="579" y="495"/>
                    </a:cubicBezTo>
                    <a:cubicBezTo>
                      <a:pt x="580" y="496"/>
                      <a:pt x="581" y="497"/>
                      <a:pt x="582" y="498"/>
                    </a:cubicBezTo>
                    <a:cubicBezTo>
                      <a:pt x="582" y="498"/>
                      <a:pt x="582" y="498"/>
                      <a:pt x="582" y="498"/>
                    </a:cubicBezTo>
                    <a:cubicBezTo>
                      <a:pt x="582" y="498"/>
                      <a:pt x="582" y="498"/>
                      <a:pt x="582" y="498"/>
                    </a:cubicBezTo>
                    <a:cubicBezTo>
                      <a:pt x="582" y="498"/>
                      <a:pt x="582" y="498"/>
                      <a:pt x="582" y="498"/>
                    </a:cubicBezTo>
                    <a:cubicBezTo>
                      <a:pt x="582" y="498"/>
                      <a:pt x="582" y="498"/>
                      <a:pt x="582" y="498"/>
                    </a:cubicBezTo>
                    <a:cubicBezTo>
                      <a:pt x="577" y="495"/>
                      <a:pt x="573" y="493"/>
                      <a:pt x="568" y="490"/>
                    </a:cubicBezTo>
                    <a:cubicBezTo>
                      <a:pt x="565" y="488"/>
                      <a:pt x="562" y="486"/>
                      <a:pt x="559" y="485"/>
                    </a:cubicBezTo>
                    <a:cubicBezTo>
                      <a:pt x="551" y="481"/>
                      <a:pt x="545" y="475"/>
                      <a:pt x="539" y="470"/>
                    </a:cubicBezTo>
                    <a:cubicBezTo>
                      <a:pt x="539" y="470"/>
                      <a:pt x="539" y="470"/>
                      <a:pt x="539" y="470"/>
                    </a:cubicBezTo>
                    <a:cubicBezTo>
                      <a:pt x="538" y="469"/>
                      <a:pt x="538" y="469"/>
                      <a:pt x="538" y="469"/>
                    </a:cubicBezTo>
                    <a:cubicBezTo>
                      <a:pt x="535" y="466"/>
                      <a:pt x="531" y="464"/>
                      <a:pt x="527" y="461"/>
                    </a:cubicBezTo>
                    <a:cubicBezTo>
                      <a:pt x="520" y="457"/>
                      <a:pt x="513" y="452"/>
                      <a:pt x="506" y="448"/>
                    </a:cubicBezTo>
                    <a:cubicBezTo>
                      <a:pt x="503" y="446"/>
                      <a:pt x="500" y="444"/>
                      <a:pt x="497" y="441"/>
                    </a:cubicBezTo>
                    <a:cubicBezTo>
                      <a:pt x="499" y="443"/>
                      <a:pt x="502" y="444"/>
                      <a:pt x="504" y="445"/>
                    </a:cubicBezTo>
                    <a:cubicBezTo>
                      <a:pt x="513" y="450"/>
                      <a:pt x="522" y="455"/>
                      <a:pt x="530" y="461"/>
                    </a:cubicBezTo>
                    <a:cubicBezTo>
                      <a:pt x="533" y="464"/>
                      <a:pt x="536" y="467"/>
                      <a:pt x="538" y="469"/>
                    </a:cubicBezTo>
                    <a:cubicBezTo>
                      <a:pt x="538" y="469"/>
                      <a:pt x="538" y="469"/>
                      <a:pt x="539" y="470"/>
                    </a:cubicBezTo>
                    <a:cubicBezTo>
                      <a:pt x="539" y="470"/>
                      <a:pt x="539" y="470"/>
                      <a:pt x="539" y="470"/>
                    </a:cubicBezTo>
                    <a:cubicBezTo>
                      <a:pt x="540" y="470"/>
                      <a:pt x="541" y="471"/>
                      <a:pt x="542" y="472"/>
                    </a:cubicBezTo>
                    <a:cubicBezTo>
                      <a:pt x="551" y="477"/>
                      <a:pt x="559" y="483"/>
                      <a:pt x="568" y="489"/>
                    </a:cubicBezTo>
                    <a:close/>
                    <a:moveTo>
                      <a:pt x="532" y="458"/>
                    </a:moveTo>
                    <a:cubicBezTo>
                      <a:pt x="531" y="457"/>
                      <a:pt x="531" y="457"/>
                      <a:pt x="530" y="456"/>
                    </a:cubicBezTo>
                    <a:cubicBezTo>
                      <a:pt x="529" y="456"/>
                      <a:pt x="529" y="455"/>
                      <a:pt x="528" y="455"/>
                    </a:cubicBezTo>
                    <a:cubicBezTo>
                      <a:pt x="528" y="455"/>
                      <a:pt x="527" y="454"/>
                      <a:pt x="527" y="454"/>
                    </a:cubicBezTo>
                    <a:cubicBezTo>
                      <a:pt x="527" y="454"/>
                      <a:pt x="527" y="454"/>
                      <a:pt x="527" y="453"/>
                    </a:cubicBezTo>
                    <a:cubicBezTo>
                      <a:pt x="527" y="454"/>
                      <a:pt x="527" y="454"/>
                      <a:pt x="527" y="454"/>
                    </a:cubicBezTo>
                    <a:cubicBezTo>
                      <a:pt x="527" y="454"/>
                      <a:pt x="528" y="455"/>
                      <a:pt x="528" y="455"/>
                    </a:cubicBezTo>
                    <a:cubicBezTo>
                      <a:pt x="529" y="455"/>
                      <a:pt x="529" y="456"/>
                      <a:pt x="530" y="456"/>
                    </a:cubicBezTo>
                    <a:cubicBezTo>
                      <a:pt x="531" y="457"/>
                      <a:pt x="531" y="457"/>
                      <a:pt x="532" y="458"/>
                    </a:cubicBezTo>
                    <a:cubicBezTo>
                      <a:pt x="532" y="458"/>
                      <a:pt x="532" y="458"/>
                      <a:pt x="532" y="458"/>
                    </a:cubicBezTo>
                    <a:cubicBezTo>
                      <a:pt x="532" y="458"/>
                      <a:pt x="532" y="458"/>
                      <a:pt x="532" y="458"/>
                    </a:cubicBezTo>
                    <a:cubicBezTo>
                      <a:pt x="532" y="458"/>
                      <a:pt x="532" y="458"/>
                      <a:pt x="532" y="458"/>
                    </a:cubicBezTo>
                    <a:cubicBezTo>
                      <a:pt x="532" y="458"/>
                      <a:pt x="532" y="458"/>
                      <a:pt x="532" y="458"/>
                    </a:cubicBezTo>
                    <a:close/>
                    <a:moveTo>
                      <a:pt x="535" y="457"/>
                    </a:moveTo>
                    <a:cubicBezTo>
                      <a:pt x="535" y="457"/>
                      <a:pt x="535" y="457"/>
                      <a:pt x="536" y="457"/>
                    </a:cubicBezTo>
                    <a:cubicBezTo>
                      <a:pt x="539" y="459"/>
                      <a:pt x="543" y="462"/>
                      <a:pt x="547" y="465"/>
                    </a:cubicBezTo>
                    <a:cubicBezTo>
                      <a:pt x="547" y="465"/>
                      <a:pt x="546" y="466"/>
                      <a:pt x="546" y="466"/>
                    </a:cubicBezTo>
                    <a:cubicBezTo>
                      <a:pt x="543" y="463"/>
                      <a:pt x="539" y="460"/>
                      <a:pt x="535" y="457"/>
                    </a:cubicBezTo>
                    <a:close/>
                    <a:moveTo>
                      <a:pt x="559" y="477"/>
                    </a:moveTo>
                    <a:cubicBezTo>
                      <a:pt x="559" y="477"/>
                      <a:pt x="559" y="478"/>
                      <a:pt x="560" y="478"/>
                    </a:cubicBezTo>
                    <a:cubicBezTo>
                      <a:pt x="560" y="478"/>
                      <a:pt x="560" y="478"/>
                      <a:pt x="560" y="479"/>
                    </a:cubicBezTo>
                    <a:cubicBezTo>
                      <a:pt x="559" y="478"/>
                      <a:pt x="559" y="478"/>
                      <a:pt x="558" y="477"/>
                    </a:cubicBezTo>
                    <a:cubicBezTo>
                      <a:pt x="558" y="477"/>
                      <a:pt x="558" y="477"/>
                      <a:pt x="559" y="477"/>
                    </a:cubicBezTo>
                    <a:close/>
                    <a:moveTo>
                      <a:pt x="556" y="475"/>
                    </a:moveTo>
                    <a:cubicBezTo>
                      <a:pt x="556" y="475"/>
                      <a:pt x="556" y="475"/>
                      <a:pt x="556" y="476"/>
                    </a:cubicBezTo>
                    <a:cubicBezTo>
                      <a:pt x="550" y="473"/>
                      <a:pt x="544" y="469"/>
                      <a:pt x="539" y="465"/>
                    </a:cubicBezTo>
                    <a:cubicBezTo>
                      <a:pt x="539" y="465"/>
                      <a:pt x="540" y="465"/>
                      <a:pt x="540" y="464"/>
                    </a:cubicBezTo>
                    <a:cubicBezTo>
                      <a:pt x="545" y="468"/>
                      <a:pt x="551" y="472"/>
                      <a:pt x="556" y="475"/>
                    </a:cubicBezTo>
                    <a:close/>
                    <a:moveTo>
                      <a:pt x="608" y="491"/>
                    </a:moveTo>
                    <a:cubicBezTo>
                      <a:pt x="601" y="487"/>
                      <a:pt x="594" y="484"/>
                      <a:pt x="588" y="480"/>
                    </a:cubicBezTo>
                    <a:cubicBezTo>
                      <a:pt x="581" y="476"/>
                      <a:pt x="574" y="472"/>
                      <a:pt x="567" y="468"/>
                    </a:cubicBezTo>
                    <a:cubicBezTo>
                      <a:pt x="563" y="465"/>
                      <a:pt x="560" y="463"/>
                      <a:pt x="555" y="460"/>
                    </a:cubicBezTo>
                    <a:cubicBezTo>
                      <a:pt x="546" y="454"/>
                      <a:pt x="535" y="448"/>
                      <a:pt x="526" y="442"/>
                    </a:cubicBezTo>
                    <a:cubicBezTo>
                      <a:pt x="523" y="440"/>
                      <a:pt x="520" y="438"/>
                      <a:pt x="517" y="436"/>
                    </a:cubicBezTo>
                    <a:cubicBezTo>
                      <a:pt x="508" y="429"/>
                      <a:pt x="500" y="422"/>
                      <a:pt x="490" y="416"/>
                    </a:cubicBezTo>
                    <a:cubicBezTo>
                      <a:pt x="482" y="411"/>
                      <a:pt x="475" y="406"/>
                      <a:pt x="467" y="401"/>
                    </a:cubicBezTo>
                    <a:cubicBezTo>
                      <a:pt x="463" y="398"/>
                      <a:pt x="458" y="396"/>
                      <a:pt x="454" y="393"/>
                    </a:cubicBezTo>
                    <a:cubicBezTo>
                      <a:pt x="450" y="390"/>
                      <a:pt x="446" y="387"/>
                      <a:pt x="441" y="384"/>
                    </a:cubicBezTo>
                    <a:cubicBezTo>
                      <a:pt x="441" y="384"/>
                      <a:pt x="441" y="384"/>
                      <a:pt x="441" y="384"/>
                    </a:cubicBezTo>
                    <a:cubicBezTo>
                      <a:pt x="444" y="385"/>
                      <a:pt x="447" y="387"/>
                      <a:pt x="450" y="388"/>
                    </a:cubicBezTo>
                    <a:cubicBezTo>
                      <a:pt x="465" y="396"/>
                      <a:pt x="481" y="403"/>
                      <a:pt x="496" y="411"/>
                    </a:cubicBezTo>
                    <a:cubicBezTo>
                      <a:pt x="501" y="414"/>
                      <a:pt x="505" y="417"/>
                      <a:pt x="510" y="421"/>
                    </a:cubicBezTo>
                    <a:cubicBezTo>
                      <a:pt x="518" y="426"/>
                      <a:pt x="526" y="430"/>
                      <a:pt x="534" y="435"/>
                    </a:cubicBezTo>
                    <a:cubicBezTo>
                      <a:pt x="544" y="442"/>
                      <a:pt x="555" y="449"/>
                      <a:pt x="564" y="457"/>
                    </a:cubicBezTo>
                    <a:cubicBezTo>
                      <a:pt x="568" y="461"/>
                      <a:pt x="572" y="463"/>
                      <a:pt x="576" y="466"/>
                    </a:cubicBezTo>
                    <a:cubicBezTo>
                      <a:pt x="581" y="470"/>
                      <a:pt x="586" y="473"/>
                      <a:pt x="591" y="477"/>
                    </a:cubicBezTo>
                    <a:cubicBezTo>
                      <a:pt x="595" y="480"/>
                      <a:pt x="600" y="484"/>
                      <a:pt x="604" y="487"/>
                    </a:cubicBezTo>
                    <a:cubicBezTo>
                      <a:pt x="606" y="488"/>
                      <a:pt x="607" y="489"/>
                      <a:pt x="608" y="490"/>
                    </a:cubicBezTo>
                    <a:cubicBezTo>
                      <a:pt x="608" y="490"/>
                      <a:pt x="608" y="490"/>
                      <a:pt x="608" y="491"/>
                    </a:cubicBezTo>
                    <a:close/>
                    <a:moveTo>
                      <a:pt x="612" y="492"/>
                    </a:moveTo>
                    <a:cubicBezTo>
                      <a:pt x="612" y="492"/>
                      <a:pt x="611" y="492"/>
                      <a:pt x="611" y="492"/>
                    </a:cubicBezTo>
                    <a:cubicBezTo>
                      <a:pt x="611" y="492"/>
                      <a:pt x="611" y="492"/>
                      <a:pt x="611" y="492"/>
                    </a:cubicBezTo>
                    <a:cubicBezTo>
                      <a:pt x="611" y="492"/>
                      <a:pt x="612" y="492"/>
                      <a:pt x="612" y="492"/>
                    </a:cubicBezTo>
                    <a:cubicBezTo>
                      <a:pt x="612" y="492"/>
                      <a:pt x="612" y="492"/>
                      <a:pt x="612" y="492"/>
                    </a:cubicBezTo>
                    <a:close/>
                    <a:moveTo>
                      <a:pt x="619" y="492"/>
                    </a:moveTo>
                    <a:cubicBezTo>
                      <a:pt x="619" y="492"/>
                      <a:pt x="619" y="493"/>
                      <a:pt x="618" y="493"/>
                    </a:cubicBezTo>
                    <a:cubicBezTo>
                      <a:pt x="612" y="489"/>
                      <a:pt x="607" y="485"/>
                      <a:pt x="601" y="480"/>
                    </a:cubicBezTo>
                    <a:cubicBezTo>
                      <a:pt x="595" y="477"/>
                      <a:pt x="590" y="473"/>
                      <a:pt x="585" y="469"/>
                    </a:cubicBezTo>
                    <a:cubicBezTo>
                      <a:pt x="576" y="462"/>
                      <a:pt x="567" y="455"/>
                      <a:pt x="558" y="448"/>
                    </a:cubicBezTo>
                    <a:cubicBezTo>
                      <a:pt x="554" y="445"/>
                      <a:pt x="550" y="443"/>
                      <a:pt x="546" y="440"/>
                    </a:cubicBezTo>
                    <a:cubicBezTo>
                      <a:pt x="542" y="437"/>
                      <a:pt x="537" y="434"/>
                      <a:pt x="532" y="431"/>
                    </a:cubicBezTo>
                    <a:cubicBezTo>
                      <a:pt x="527" y="427"/>
                      <a:pt x="522" y="424"/>
                      <a:pt x="516" y="421"/>
                    </a:cubicBezTo>
                    <a:cubicBezTo>
                      <a:pt x="511" y="418"/>
                      <a:pt x="506" y="414"/>
                      <a:pt x="501" y="411"/>
                    </a:cubicBezTo>
                    <a:cubicBezTo>
                      <a:pt x="500" y="410"/>
                      <a:pt x="498" y="409"/>
                      <a:pt x="496" y="408"/>
                    </a:cubicBezTo>
                    <a:cubicBezTo>
                      <a:pt x="489" y="404"/>
                      <a:pt x="483" y="401"/>
                      <a:pt x="476" y="398"/>
                    </a:cubicBezTo>
                    <a:cubicBezTo>
                      <a:pt x="469" y="395"/>
                      <a:pt x="463" y="392"/>
                      <a:pt x="456" y="388"/>
                    </a:cubicBezTo>
                    <a:cubicBezTo>
                      <a:pt x="447" y="383"/>
                      <a:pt x="436" y="379"/>
                      <a:pt x="426" y="375"/>
                    </a:cubicBezTo>
                    <a:cubicBezTo>
                      <a:pt x="420" y="372"/>
                      <a:pt x="415" y="370"/>
                      <a:pt x="409" y="368"/>
                    </a:cubicBezTo>
                    <a:cubicBezTo>
                      <a:pt x="407" y="366"/>
                      <a:pt x="404" y="365"/>
                      <a:pt x="401" y="363"/>
                    </a:cubicBezTo>
                    <a:cubicBezTo>
                      <a:pt x="393" y="359"/>
                      <a:pt x="385" y="356"/>
                      <a:pt x="376" y="353"/>
                    </a:cubicBezTo>
                    <a:cubicBezTo>
                      <a:pt x="370" y="351"/>
                      <a:pt x="364" y="349"/>
                      <a:pt x="359" y="347"/>
                    </a:cubicBezTo>
                    <a:cubicBezTo>
                      <a:pt x="356" y="346"/>
                      <a:pt x="353" y="345"/>
                      <a:pt x="351" y="343"/>
                    </a:cubicBezTo>
                    <a:cubicBezTo>
                      <a:pt x="353" y="344"/>
                      <a:pt x="356" y="345"/>
                      <a:pt x="358" y="345"/>
                    </a:cubicBezTo>
                    <a:cubicBezTo>
                      <a:pt x="364" y="347"/>
                      <a:pt x="370" y="348"/>
                      <a:pt x="375" y="350"/>
                    </a:cubicBezTo>
                    <a:cubicBezTo>
                      <a:pt x="385" y="353"/>
                      <a:pt x="394" y="355"/>
                      <a:pt x="403" y="359"/>
                    </a:cubicBezTo>
                    <a:cubicBezTo>
                      <a:pt x="411" y="362"/>
                      <a:pt x="419" y="364"/>
                      <a:pt x="427" y="367"/>
                    </a:cubicBezTo>
                    <a:cubicBezTo>
                      <a:pt x="432" y="369"/>
                      <a:pt x="437" y="371"/>
                      <a:pt x="442" y="373"/>
                    </a:cubicBezTo>
                    <a:cubicBezTo>
                      <a:pt x="449" y="376"/>
                      <a:pt x="456" y="380"/>
                      <a:pt x="464" y="383"/>
                    </a:cubicBezTo>
                    <a:cubicBezTo>
                      <a:pt x="472" y="387"/>
                      <a:pt x="481" y="392"/>
                      <a:pt x="489" y="398"/>
                    </a:cubicBezTo>
                    <a:cubicBezTo>
                      <a:pt x="497" y="404"/>
                      <a:pt x="506" y="410"/>
                      <a:pt x="514" y="416"/>
                    </a:cubicBezTo>
                    <a:cubicBezTo>
                      <a:pt x="519" y="420"/>
                      <a:pt x="524" y="423"/>
                      <a:pt x="530" y="426"/>
                    </a:cubicBezTo>
                    <a:cubicBezTo>
                      <a:pt x="537" y="430"/>
                      <a:pt x="544" y="435"/>
                      <a:pt x="551" y="439"/>
                    </a:cubicBezTo>
                    <a:cubicBezTo>
                      <a:pt x="556" y="442"/>
                      <a:pt x="560" y="446"/>
                      <a:pt x="565" y="450"/>
                    </a:cubicBezTo>
                    <a:cubicBezTo>
                      <a:pt x="570" y="455"/>
                      <a:pt x="576" y="459"/>
                      <a:pt x="582" y="463"/>
                    </a:cubicBezTo>
                    <a:cubicBezTo>
                      <a:pt x="586" y="466"/>
                      <a:pt x="589" y="469"/>
                      <a:pt x="592" y="471"/>
                    </a:cubicBezTo>
                    <a:cubicBezTo>
                      <a:pt x="597" y="475"/>
                      <a:pt x="602" y="478"/>
                      <a:pt x="606" y="482"/>
                    </a:cubicBezTo>
                    <a:cubicBezTo>
                      <a:pt x="611" y="485"/>
                      <a:pt x="615" y="489"/>
                      <a:pt x="619" y="492"/>
                    </a:cubicBezTo>
                    <a:close/>
                    <a:moveTo>
                      <a:pt x="482" y="385"/>
                    </a:moveTo>
                    <a:cubicBezTo>
                      <a:pt x="485" y="386"/>
                      <a:pt x="487" y="388"/>
                      <a:pt x="490" y="390"/>
                    </a:cubicBezTo>
                    <a:cubicBezTo>
                      <a:pt x="499" y="394"/>
                      <a:pt x="507" y="399"/>
                      <a:pt x="515" y="403"/>
                    </a:cubicBezTo>
                    <a:cubicBezTo>
                      <a:pt x="520" y="406"/>
                      <a:pt x="525" y="410"/>
                      <a:pt x="530" y="413"/>
                    </a:cubicBezTo>
                    <a:cubicBezTo>
                      <a:pt x="534" y="416"/>
                      <a:pt x="537" y="419"/>
                      <a:pt x="541" y="422"/>
                    </a:cubicBezTo>
                    <a:cubicBezTo>
                      <a:pt x="545" y="425"/>
                      <a:pt x="548" y="428"/>
                      <a:pt x="551" y="431"/>
                    </a:cubicBezTo>
                    <a:cubicBezTo>
                      <a:pt x="559" y="438"/>
                      <a:pt x="568" y="444"/>
                      <a:pt x="576" y="451"/>
                    </a:cubicBezTo>
                    <a:cubicBezTo>
                      <a:pt x="582" y="457"/>
                      <a:pt x="589" y="462"/>
                      <a:pt x="596" y="468"/>
                    </a:cubicBezTo>
                    <a:cubicBezTo>
                      <a:pt x="600" y="471"/>
                      <a:pt x="603" y="474"/>
                      <a:pt x="607" y="478"/>
                    </a:cubicBezTo>
                    <a:cubicBezTo>
                      <a:pt x="608" y="478"/>
                      <a:pt x="608" y="478"/>
                      <a:pt x="608" y="479"/>
                    </a:cubicBezTo>
                    <a:cubicBezTo>
                      <a:pt x="608" y="479"/>
                      <a:pt x="608" y="479"/>
                      <a:pt x="608" y="479"/>
                    </a:cubicBezTo>
                    <a:cubicBezTo>
                      <a:pt x="605" y="477"/>
                      <a:pt x="602" y="475"/>
                      <a:pt x="600" y="473"/>
                    </a:cubicBezTo>
                    <a:cubicBezTo>
                      <a:pt x="595" y="469"/>
                      <a:pt x="590" y="465"/>
                      <a:pt x="585" y="461"/>
                    </a:cubicBezTo>
                    <a:cubicBezTo>
                      <a:pt x="576" y="456"/>
                      <a:pt x="569" y="449"/>
                      <a:pt x="561" y="443"/>
                    </a:cubicBezTo>
                    <a:cubicBezTo>
                      <a:pt x="554" y="437"/>
                      <a:pt x="547" y="432"/>
                      <a:pt x="539" y="428"/>
                    </a:cubicBezTo>
                    <a:cubicBezTo>
                      <a:pt x="535" y="426"/>
                      <a:pt x="532" y="424"/>
                      <a:pt x="529" y="422"/>
                    </a:cubicBezTo>
                    <a:cubicBezTo>
                      <a:pt x="512" y="412"/>
                      <a:pt x="498" y="399"/>
                      <a:pt x="481" y="389"/>
                    </a:cubicBezTo>
                    <a:cubicBezTo>
                      <a:pt x="473" y="384"/>
                      <a:pt x="464" y="381"/>
                      <a:pt x="456" y="376"/>
                    </a:cubicBezTo>
                    <a:cubicBezTo>
                      <a:pt x="454" y="376"/>
                      <a:pt x="452" y="375"/>
                      <a:pt x="451" y="373"/>
                    </a:cubicBezTo>
                    <a:cubicBezTo>
                      <a:pt x="455" y="375"/>
                      <a:pt x="460" y="377"/>
                      <a:pt x="464" y="378"/>
                    </a:cubicBezTo>
                    <a:cubicBezTo>
                      <a:pt x="470" y="380"/>
                      <a:pt x="476" y="383"/>
                      <a:pt x="482" y="385"/>
                    </a:cubicBezTo>
                    <a:close/>
                    <a:moveTo>
                      <a:pt x="309" y="321"/>
                    </a:moveTo>
                    <a:cubicBezTo>
                      <a:pt x="321" y="325"/>
                      <a:pt x="334" y="328"/>
                      <a:pt x="346" y="331"/>
                    </a:cubicBezTo>
                    <a:cubicBezTo>
                      <a:pt x="356" y="334"/>
                      <a:pt x="366" y="336"/>
                      <a:pt x="375" y="339"/>
                    </a:cubicBezTo>
                    <a:cubicBezTo>
                      <a:pt x="382" y="341"/>
                      <a:pt x="389" y="343"/>
                      <a:pt x="396" y="346"/>
                    </a:cubicBezTo>
                    <a:cubicBezTo>
                      <a:pt x="403" y="348"/>
                      <a:pt x="410" y="350"/>
                      <a:pt x="416" y="352"/>
                    </a:cubicBezTo>
                    <a:cubicBezTo>
                      <a:pt x="426" y="356"/>
                      <a:pt x="435" y="361"/>
                      <a:pt x="444" y="365"/>
                    </a:cubicBezTo>
                    <a:cubicBezTo>
                      <a:pt x="447" y="366"/>
                      <a:pt x="451" y="367"/>
                      <a:pt x="454" y="369"/>
                    </a:cubicBezTo>
                    <a:cubicBezTo>
                      <a:pt x="459" y="371"/>
                      <a:pt x="463" y="373"/>
                      <a:pt x="468" y="375"/>
                    </a:cubicBezTo>
                    <a:cubicBezTo>
                      <a:pt x="468" y="376"/>
                      <a:pt x="469" y="376"/>
                      <a:pt x="470" y="377"/>
                    </a:cubicBezTo>
                    <a:cubicBezTo>
                      <a:pt x="470" y="377"/>
                      <a:pt x="470" y="377"/>
                      <a:pt x="470" y="377"/>
                    </a:cubicBezTo>
                    <a:cubicBezTo>
                      <a:pt x="470" y="377"/>
                      <a:pt x="470" y="377"/>
                      <a:pt x="470" y="377"/>
                    </a:cubicBezTo>
                    <a:cubicBezTo>
                      <a:pt x="470" y="377"/>
                      <a:pt x="471" y="377"/>
                      <a:pt x="471" y="377"/>
                    </a:cubicBezTo>
                    <a:cubicBezTo>
                      <a:pt x="471" y="378"/>
                      <a:pt x="471" y="378"/>
                      <a:pt x="471" y="378"/>
                    </a:cubicBezTo>
                    <a:cubicBezTo>
                      <a:pt x="471" y="378"/>
                      <a:pt x="470" y="377"/>
                      <a:pt x="470" y="377"/>
                    </a:cubicBezTo>
                    <a:cubicBezTo>
                      <a:pt x="470" y="377"/>
                      <a:pt x="470" y="377"/>
                      <a:pt x="470" y="377"/>
                    </a:cubicBezTo>
                    <a:cubicBezTo>
                      <a:pt x="470" y="377"/>
                      <a:pt x="470" y="377"/>
                      <a:pt x="470" y="377"/>
                    </a:cubicBezTo>
                    <a:cubicBezTo>
                      <a:pt x="465" y="375"/>
                      <a:pt x="460" y="374"/>
                      <a:pt x="455" y="372"/>
                    </a:cubicBezTo>
                    <a:cubicBezTo>
                      <a:pt x="448" y="369"/>
                      <a:pt x="441" y="366"/>
                      <a:pt x="434" y="364"/>
                    </a:cubicBezTo>
                    <a:cubicBezTo>
                      <a:pt x="425" y="361"/>
                      <a:pt x="417" y="358"/>
                      <a:pt x="408" y="355"/>
                    </a:cubicBezTo>
                    <a:cubicBezTo>
                      <a:pt x="403" y="353"/>
                      <a:pt x="397" y="351"/>
                      <a:pt x="392" y="349"/>
                    </a:cubicBezTo>
                    <a:cubicBezTo>
                      <a:pt x="389" y="348"/>
                      <a:pt x="385" y="346"/>
                      <a:pt x="382" y="345"/>
                    </a:cubicBezTo>
                    <a:cubicBezTo>
                      <a:pt x="372" y="342"/>
                      <a:pt x="361" y="339"/>
                      <a:pt x="351" y="336"/>
                    </a:cubicBezTo>
                    <a:cubicBezTo>
                      <a:pt x="344" y="334"/>
                      <a:pt x="338" y="332"/>
                      <a:pt x="331" y="330"/>
                    </a:cubicBezTo>
                    <a:cubicBezTo>
                      <a:pt x="324" y="328"/>
                      <a:pt x="318" y="326"/>
                      <a:pt x="312" y="324"/>
                    </a:cubicBezTo>
                    <a:cubicBezTo>
                      <a:pt x="309" y="323"/>
                      <a:pt x="307" y="322"/>
                      <a:pt x="305" y="321"/>
                    </a:cubicBezTo>
                    <a:cubicBezTo>
                      <a:pt x="306" y="321"/>
                      <a:pt x="308" y="321"/>
                      <a:pt x="309" y="321"/>
                    </a:cubicBezTo>
                    <a:close/>
                    <a:moveTo>
                      <a:pt x="310" y="326"/>
                    </a:moveTo>
                    <a:cubicBezTo>
                      <a:pt x="314" y="327"/>
                      <a:pt x="317" y="328"/>
                      <a:pt x="321" y="329"/>
                    </a:cubicBezTo>
                    <a:cubicBezTo>
                      <a:pt x="328" y="332"/>
                      <a:pt x="335" y="333"/>
                      <a:pt x="342" y="335"/>
                    </a:cubicBezTo>
                    <a:cubicBezTo>
                      <a:pt x="351" y="338"/>
                      <a:pt x="360" y="341"/>
                      <a:pt x="369" y="344"/>
                    </a:cubicBezTo>
                    <a:cubicBezTo>
                      <a:pt x="370" y="345"/>
                      <a:pt x="370" y="345"/>
                      <a:pt x="371" y="345"/>
                    </a:cubicBezTo>
                    <a:cubicBezTo>
                      <a:pt x="371" y="345"/>
                      <a:pt x="371" y="346"/>
                      <a:pt x="371" y="346"/>
                    </a:cubicBezTo>
                    <a:cubicBezTo>
                      <a:pt x="366" y="344"/>
                      <a:pt x="361" y="343"/>
                      <a:pt x="356" y="341"/>
                    </a:cubicBezTo>
                    <a:cubicBezTo>
                      <a:pt x="348" y="339"/>
                      <a:pt x="341" y="337"/>
                      <a:pt x="333" y="335"/>
                    </a:cubicBezTo>
                    <a:cubicBezTo>
                      <a:pt x="323" y="333"/>
                      <a:pt x="313" y="329"/>
                      <a:pt x="304" y="325"/>
                    </a:cubicBezTo>
                    <a:cubicBezTo>
                      <a:pt x="301" y="324"/>
                      <a:pt x="297" y="323"/>
                      <a:pt x="293" y="321"/>
                    </a:cubicBezTo>
                    <a:cubicBezTo>
                      <a:pt x="291" y="321"/>
                      <a:pt x="289" y="320"/>
                      <a:pt x="287" y="318"/>
                    </a:cubicBezTo>
                    <a:cubicBezTo>
                      <a:pt x="288" y="317"/>
                      <a:pt x="290" y="317"/>
                      <a:pt x="291" y="318"/>
                    </a:cubicBezTo>
                    <a:cubicBezTo>
                      <a:pt x="297" y="320"/>
                      <a:pt x="304" y="323"/>
                      <a:pt x="310" y="326"/>
                    </a:cubicBezTo>
                    <a:close/>
                    <a:moveTo>
                      <a:pt x="775" y="370"/>
                    </a:moveTo>
                    <a:cubicBezTo>
                      <a:pt x="775" y="370"/>
                      <a:pt x="776" y="370"/>
                      <a:pt x="776" y="371"/>
                    </a:cubicBezTo>
                    <a:cubicBezTo>
                      <a:pt x="776" y="371"/>
                      <a:pt x="776" y="371"/>
                      <a:pt x="776" y="371"/>
                    </a:cubicBezTo>
                    <a:cubicBezTo>
                      <a:pt x="776" y="371"/>
                      <a:pt x="777" y="372"/>
                      <a:pt x="777" y="372"/>
                    </a:cubicBezTo>
                    <a:cubicBezTo>
                      <a:pt x="778" y="373"/>
                      <a:pt x="778" y="373"/>
                      <a:pt x="779" y="374"/>
                    </a:cubicBezTo>
                    <a:cubicBezTo>
                      <a:pt x="779" y="374"/>
                      <a:pt x="780" y="375"/>
                      <a:pt x="780" y="375"/>
                    </a:cubicBezTo>
                    <a:cubicBezTo>
                      <a:pt x="781" y="376"/>
                      <a:pt x="781" y="376"/>
                      <a:pt x="781" y="376"/>
                    </a:cubicBezTo>
                    <a:cubicBezTo>
                      <a:pt x="781" y="377"/>
                      <a:pt x="781" y="377"/>
                      <a:pt x="782" y="377"/>
                    </a:cubicBezTo>
                    <a:cubicBezTo>
                      <a:pt x="782" y="377"/>
                      <a:pt x="782" y="377"/>
                      <a:pt x="782" y="377"/>
                    </a:cubicBezTo>
                    <a:cubicBezTo>
                      <a:pt x="781" y="377"/>
                      <a:pt x="781" y="377"/>
                      <a:pt x="781" y="376"/>
                    </a:cubicBezTo>
                    <a:cubicBezTo>
                      <a:pt x="781" y="376"/>
                      <a:pt x="780" y="376"/>
                      <a:pt x="780" y="375"/>
                    </a:cubicBezTo>
                    <a:cubicBezTo>
                      <a:pt x="780" y="375"/>
                      <a:pt x="779" y="374"/>
                      <a:pt x="778" y="374"/>
                    </a:cubicBezTo>
                    <a:cubicBezTo>
                      <a:pt x="778" y="373"/>
                      <a:pt x="778" y="373"/>
                      <a:pt x="777" y="372"/>
                    </a:cubicBezTo>
                    <a:cubicBezTo>
                      <a:pt x="777" y="372"/>
                      <a:pt x="776" y="371"/>
                      <a:pt x="776" y="371"/>
                    </a:cubicBezTo>
                    <a:cubicBezTo>
                      <a:pt x="776" y="371"/>
                      <a:pt x="776" y="371"/>
                      <a:pt x="776" y="371"/>
                    </a:cubicBezTo>
                    <a:cubicBezTo>
                      <a:pt x="776" y="371"/>
                      <a:pt x="775" y="370"/>
                      <a:pt x="775" y="370"/>
                    </a:cubicBezTo>
                    <a:cubicBezTo>
                      <a:pt x="775" y="370"/>
                      <a:pt x="775" y="370"/>
                      <a:pt x="775" y="370"/>
                    </a:cubicBezTo>
                    <a:close/>
                    <a:moveTo>
                      <a:pt x="770" y="370"/>
                    </a:moveTo>
                    <a:cubicBezTo>
                      <a:pt x="772" y="372"/>
                      <a:pt x="774" y="375"/>
                      <a:pt x="777" y="377"/>
                    </a:cubicBezTo>
                    <a:cubicBezTo>
                      <a:pt x="777" y="378"/>
                      <a:pt x="778" y="379"/>
                      <a:pt x="778" y="380"/>
                    </a:cubicBezTo>
                    <a:cubicBezTo>
                      <a:pt x="779" y="380"/>
                      <a:pt x="779" y="380"/>
                      <a:pt x="779" y="380"/>
                    </a:cubicBezTo>
                    <a:cubicBezTo>
                      <a:pt x="779" y="380"/>
                      <a:pt x="779" y="380"/>
                      <a:pt x="779" y="380"/>
                    </a:cubicBezTo>
                    <a:cubicBezTo>
                      <a:pt x="779" y="380"/>
                      <a:pt x="779" y="380"/>
                      <a:pt x="778" y="380"/>
                    </a:cubicBezTo>
                    <a:cubicBezTo>
                      <a:pt x="775" y="377"/>
                      <a:pt x="772" y="375"/>
                      <a:pt x="769" y="372"/>
                    </a:cubicBezTo>
                    <a:cubicBezTo>
                      <a:pt x="767" y="371"/>
                      <a:pt x="766" y="370"/>
                      <a:pt x="765" y="369"/>
                    </a:cubicBezTo>
                    <a:cubicBezTo>
                      <a:pt x="764" y="368"/>
                      <a:pt x="763" y="368"/>
                      <a:pt x="762" y="366"/>
                    </a:cubicBezTo>
                    <a:cubicBezTo>
                      <a:pt x="765" y="366"/>
                      <a:pt x="768" y="367"/>
                      <a:pt x="770" y="370"/>
                    </a:cubicBezTo>
                    <a:close/>
                    <a:moveTo>
                      <a:pt x="758" y="356"/>
                    </a:moveTo>
                    <a:cubicBezTo>
                      <a:pt x="758" y="356"/>
                      <a:pt x="758" y="356"/>
                      <a:pt x="758" y="356"/>
                    </a:cubicBezTo>
                    <a:cubicBezTo>
                      <a:pt x="758" y="356"/>
                      <a:pt x="758" y="356"/>
                      <a:pt x="758" y="356"/>
                    </a:cubicBezTo>
                    <a:close/>
                    <a:moveTo>
                      <a:pt x="697" y="228"/>
                    </a:moveTo>
                    <a:cubicBezTo>
                      <a:pt x="697" y="227"/>
                      <a:pt x="697" y="227"/>
                      <a:pt x="697" y="227"/>
                    </a:cubicBezTo>
                    <a:cubicBezTo>
                      <a:pt x="696" y="226"/>
                      <a:pt x="696" y="226"/>
                      <a:pt x="696" y="226"/>
                    </a:cubicBezTo>
                    <a:cubicBezTo>
                      <a:pt x="695" y="225"/>
                      <a:pt x="695" y="225"/>
                      <a:pt x="695" y="225"/>
                    </a:cubicBezTo>
                    <a:cubicBezTo>
                      <a:pt x="695" y="224"/>
                      <a:pt x="694" y="224"/>
                      <a:pt x="694" y="224"/>
                    </a:cubicBezTo>
                    <a:cubicBezTo>
                      <a:pt x="694" y="223"/>
                      <a:pt x="694" y="223"/>
                      <a:pt x="693" y="223"/>
                    </a:cubicBezTo>
                    <a:cubicBezTo>
                      <a:pt x="693" y="222"/>
                      <a:pt x="693" y="222"/>
                      <a:pt x="692" y="221"/>
                    </a:cubicBezTo>
                    <a:cubicBezTo>
                      <a:pt x="692" y="221"/>
                      <a:pt x="692" y="221"/>
                      <a:pt x="691" y="220"/>
                    </a:cubicBezTo>
                    <a:cubicBezTo>
                      <a:pt x="691" y="220"/>
                      <a:pt x="691" y="220"/>
                      <a:pt x="691" y="220"/>
                    </a:cubicBezTo>
                    <a:cubicBezTo>
                      <a:pt x="691" y="220"/>
                      <a:pt x="691" y="220"/>
                      <a:pt x="691" y="220"/>
                    </a:cubicBezTo>
                    <a:cubicBezTo>
                      <a:pt x="691" y="220"/>
                      <a:pt x="691" y="220"/>
                      <a:pt x="691" y="220"/>
                    </a:cubicBezTo>
                    <a:cubicBezTo>
                      <a:pt x="691" y="220"/>
                      <a:pt x="691" y="220"/>
                      <a:pt x="691" y="220"/>
                    </a:cubicBezTo>
                    <a:cubicBezTo>
                      <a:pt x="692" y="221"/>
                      <a:pt x="692" y="221"/>
                      <a:pt x="692" y="221"/>
                    </a:cubicBezTo>
                    <a:cubicBezTo>
                      <a:pt x="693" y="222"/>
                      <a:pt x="693" y="222"/>
                      <a:pt x="693" y="223"/>
                    </a:cubicBezTo>
                    <a:cubicBezTo>
                      <a:pt x="694" y="223"/>
                      <a:pt x="694" y="223"/>
                      <a:pt x="694" y="224"/>
                    </a:cubicBezTo>
                    <a:cubicBezTo>
                      <a:pt x="695" y="224"/>
                      <a:pt x="695" y="224"/>
                      <a:pt x="695" y="225"/>
                    </a:cubicBezTo>
                    <a:cubicBezTo>
                      <a:pt x="695" y="225"/>
                      <a:pt x="696" y="225"/>
                      <a:pt x="696" y="226"/>
                    </a:cubicBezTo>
                    <a:cubicBezTo>
                      <a:pt x="696" y="226"/>
                      <a:pt x="697" y="226"/>
                      <a:pt x="697" y="227"/>
                    </a:cubicBezTo>
                    <a:cubicBezTo>
                      <a:pt x="697" y="227"/>
                      <a:pt x="697" y="227"/>
                      <a:pt x="697" y="228"/>
                    </a:cubicBezTo>
                    <a:close/>
                    <a:moveTo>
                      <a:pt x="831" y="343"/>
                    </a:moveTo>
                    <a:cubicBezTo>
                      <a:pt x="831" y="343"/>
                      <a:pt x="831" y="343"/>
                      <a:pt x="831" y="343"/>
                    </a:cubicBezTo>
                    <a:cubicBezTo>
                      <a:pt x="821" y="337"/>
                      <a:pt x="812" y="331"/>
                      <a:pt x="804" y="324"/>
                    </a:cubicBezTo>
                    <a:cubicBezTo>
                      <a:pt x="800" y="321"/>
                      <a:pt x="795" y="318"/>
                      <a:pt x="791" y="315"/>
                    </a:cubicBezTo>
                    <a:cubicBezTo>
                      <a:pt x="784" y="310"/>
                      <a:pt x="778" y="305"/>
                      <a:pt x="772" y="301"/>
                    </a:cubicBezTo>
                    <a:cubicBezTo>
                      <a:pt x="767" y="297"/>
                      <a:pt x="763" y="294"/>
                      <a:pt x="758" y="290"/>
                    </a:cubicBezTo>
                    <a:cubicBezTo>
                      <a:pt x="751" y="285"/>
                      <a:pt x="744" y="280"/>
                      <a:pt x="738" y="273"/>
                    </a:cubicBezTo>
                    <a:cubicBezTo>
                      <a:pt x="733" y="267"/>
                      <a:pt x="727" y="261"/>
                      <a:pt x="721" y="255"/>
                    </a:cubicBezTo>
                    <a:cubicBezTo>
                      <a:pt x="716" y="250"/>
                      <a:pt x="711" y="244"/>
                      <a:pt x="705" y="238"/>
                    </a:cubicBezTo>
                    <a:cubicBezTo>
                      <a:pt x="705" y="237"/>
                      <a:pt x="704" y="237"/>
                      <a:pt x="704" y="236"/>
                    </a:cubicBezTo>
                    <a:cubicBezTo>
                      <a:pt x="704" y="236"/>
                      <a:pt x="704" y="236"/>
                      <a:pt x="704" y="236"/>
                    </a:cubicBezTo>
                    <a:cubicBezTo>
                      <a:pt x="704" y="235"/>
                      <a:pt x="703" y="235"/>
                      <a:pt x="703" y="235"/>
                    </a:cubicBezTo>
                    <a:cubicBezTo>
                      <a:pt x="703" y="234"/>
                      <a:pt x="702" y="234"/>
                      <a:pt x="702" y="234"/>
                    </a:cubicBezTo>
                    <a:cubicBezTo>
                      <a:pt x="702" y="233"/>
                      <a:pt x="702" y="233"/>
                      <a:pt x="702" y="233"/>
                    </a:cubicBezTo>
                    <a:cubicBezTo>
                      <a:pt x="702" y="233"/>
                      <a:pt x="702" y="233"/>
                      <a:pt x="702" y="233"/>
                    </a:cubicBezTo>
                    <a:cubicBezTo>
                      <a:pt x="702" y="233"/>
                      <a:pt x="702" y="233"/>
                      <a:pt x="702" y="233"/>
                    </a:cubicBezTo>
                    <a:cubicBezTo>
                      <a:pt x="702" y="233"/>
                      <a:pt x="702" y="233"/>
                      <a:pt x="702" y="234"/>
                    </a:cubicBezTo>
                    <a:cubicBezTo>
                      <a:pt x="702" y="234"/>
                      <a:pt x="703" y="234"/>
                      <a:pt x="703" y="235"/>
                    </a:cubicBezTo>
                    <a:cubicBezTo>
                      <a:pt x="703" y="235"/>
                      <a:pt x="704" y="235"/>
                      <a:pt x="704" y="236"/>
                    </a:cubicBezTo>
                    <a:cubicBezTo>
                      <a:pt x="704" y="236"/>
                      <a:pt x="704" y="236"/>
                      <a:pt x="704" y="236"/>
                    </a:cubicBezTo>
                    <a:cubicBezTo>
                      <a:pt x="707" y="239"/>
                      <a:pt x="710" y="242"/>
                      <a:pt x="713" y="244"/>
                    </a:cubicBezTo>
                    <a:cubicBezTo>
                      <a:pt x="717" y="249"/>
                      <a:pt x="722" y="253"/>
                      <a:pt x="727" y="258"/>
                    </a:cubicBezTo>
                    <a:cubicBezTo>
                      <a:pt x="730" y="261"/>
                      <a:pt x="733" y="264"/>
                      <a:pt x="736" y="267"/>
                    </a:cubicBezTo>
                    <a:cubicBezTo>
                      <a:pt x="740" y="271"/>
                      <a:pt x="745" y="276"/>
                      <a:pt x="751" y="279"/>
                    </a:cubicBezTo>
                    <a:cubicBezTo>
                      <a:pt x="756" y="283"/>
                      <a:pt x="760" y="288"/>
                      <a:pt x="765" y="291"/>
                    </a:cubicBezTo>
                    <a:cubicBezTo>
                      <a:pt x="773" y="298"/>
                      <a:pt x="781" y="303"/>
                      <a:pt x="789" y="310"/>
                    </a:cubicBezTo>
                    <a:cubicBezTo>
                      <a:pt x="798" y="316"/>
                      <a:pt x="806" y="323"/>
                      <a:pt x="815" y="330"/>
                    </a:cubicBezTo>
                    <a:cubicBezTo>
                      <a:pt x="818" y="333"/>
                      <a:pt x="822" y="335"/>
                      <a:pt x="825" y="338"/>
                    </a:cubicBezTo>
                    <a:cubicBezTo>
                      <a:pt x="827" y="339"/>
                      <a:pt x="829" y="341"/>
                      <a:pt x="831" y="343"/>
                    </a:cubicBezTo>
                    <a:cubicBezTo>
                      <a:pt x="831" y="343"/>
                      <a:pt x="831" y="343"/>
                      <a:pt x="831" y="343"/>
                    </a:cubicBezTo>
                    <a:cubicBezTo>
                      <a:pt x="831" y="343"/>
                      <a:pt x="831" y="343"/>
                      <a:pt x="831" y="343"/>
                    </a:cubicBezTo>
                    <a:close/>
                    <a:moveTo>
                      <a:pt x="700" y="228"/>
                    </a:moveTo>
                    <a:cubicBezTo>
                      <a:pt x="701" y="227"/>
                      <a:pt x="702" y="227"/>
                      <a:pt x="702" y="227"/>
                    </a:cubicBezTo>
                    <a:cubicBezTo>
                      <a:pt x="710" y="234"/>
                      <a:pt x="718" y="240"/>
                      <a:pt x="726" y="247"/>
                    </a:cubicBezTo>
                    <a:cubicBezTo>
                      <a:pt x="731" y="251"/>
                      <a:pt x="735" y="255"/>
                      <a:pt x="739" y="259"/>
                    </a:cubicBezTo>
                    <a:cubicBezTo>
                      <a:pt x="745" y="264"/>
                      <a:pt x="751" y="269"/>
                      <a:pt x="757" y="274"/>
                    </a:cubicBezTo>
                    <a:cubicBezTo>
                      <a:pt x="762" y="278"/>
                      <a:pt x="766" y="282"/>
                      <a:pt x="770" y="286"/>
                    </a:cubicBezTo>
                    <a:cubicBezTo>
                      <a:pt x="774" y="289"/>
                      <a:pt x="778" y="292"/>
                      <a:pt x="782" y="295"/>
                    </a:cubicBezTo>
                    <a:cubicBezTo>
                      <a:pt x="791" y="302"/>
                      <a:pt x="801" y="309"/>
                      <a:pt x="809" y="317"/>
                    </a:cubicBezTo>
                    <a:cubicBezTo>
                      <a:pt x="812" y="321"/>
                      <a:pt x="816" y="325"/>
                      <a:pt x="820" y="329"/>
                    </a:cubicBezTo>
                    <a:cubicBezTo>
                      <a:pt x="820" y="329"/>
                      <a:pt x="820" y="329"/>
                      <a:pt x="820" y="329"/>
                    </a:cubicBezTo>
                    <a:cubicBezTo>
                      <a:pt x="820" y="329"/>
                      <a:pt x="820" y="329"/>
                      <a:pt x="820" y="329"/>
                    </a:cubicBezTo>
                    <a:cubicBezTo>
                      <a:pt x="820" y="329"/>
                      <a:pt x="820" y="329"/>
                      <a:pt x="820" y="329"/>
                    </a:cubicBezTo>
                    <a:cubicBezTo>
                      <a:pt x="817" y="327"/>
                      <a:pt x="814" y="325"/>
                      <a:pt x="812" y="323"/>
                    </a:cubicBezTo>
                    <a:cubicBezTo>
                      <a:pt x="807" y="320"/>
                      <a:pt x="803" y="316"/>
                      <a:pt x="799" y="313"/>
                    </a:cubicBezTo>
                    <a:cubicBezTo>
                      <a:pt x="794" y="309"/>
                      <a:pt x="789" y="306"/>
                      <a:pt x="785" y="302"/>
                    </a:cubicBezTo>
                    <a:cubicBezTo>
                      <a:pt x="776" y="296"/>
                      <a:pt x="767" y="289"/>
                      <a:pt x="759" y="282"/>
                    </a:cubicBezTo>
                    <a:cubicBezTo>
                      <a:pt x="751" y="276"/>
                      <a:pt x="743" y="269"/>
                      <a:pt x="735" y="262"/>
                    </a:cubicBezTo>
                    <a:cubicBezTo>
                      <a:pt x="730" y="256"/>
                      <a:pt x="724" y="252"/>
                      <a:pt x="719" y="246"/>
                    </a:cubicBezTo>
                    <a:cubicBezTo>
                      <a:pt x="713" y="240"/>
                      <a:pt x="707" y="234"/>
                      <a:pt x="700" y="228"/>
                    </a:cubicBezTo>
                    <a:close/>
                    <a:moveTo>
                      <a:pt x="821" y="330"/>
                    </a:moveTo>
                    <a:cubicBezTo>
                      <a:pt x="822" y="330"/>
                      <a:pt x="822" y="330"/>
                      <a:pt x="822" y="330"/>
                    </a:cubicBezTo>
                    <a:cubicBezTo>
                      <a:pt x="822" y="331"/>
                      <a:pt x="822" y="331"/>
                      <a:pt x="822" y="331"/>
                    </a:cubicBezTo>
                    <a:lnTo>
                      <a:pt x="821" y="330"/>
                    </a:lnTo>
                    <a:close/>
                    <a:moveTo>
                      <a:pt x="851" y="359"/>
                    </a:moveTo>
                    <a:cubicBezTo>
                      <a:pt x="851" y="359"/>
                      <a:pt x="851" y="359"/>
                      <a:pt x="851" y="359"/>
                    </a:cubicBezTo>
                    <a:cubicBezTo>
                      <a:pt x="851" y="359"/>
                      <a:pt x="851" y="359"/>
                      <a:pt x="851" y="359"/>
                    </a:cubicBezTo>
                    <a:cubicBezTo>
                      <a:pt x="851" y="359"/>
                      <a:pt x="851" y="359"/>
                      <a:pt x="851" y="359"/>
                    </a:cubicBezTo>
                    <a:cubicBezTo>
                      <a:pt x="845" y="352"/>
                      <a:pt x="839" y="345"/>
                      <a:pt x="833" y="338"/>
                    </a:cubicBezTo>
                    <a:cubicBezTo>
                      <a:pt x="829" y="333"/>
                      <a:pt x="825" y="328"/>
                      <a:pt x="820" y="324"/>
                    </a:cubicBezTo>
                    <a:cubicBezTo>
                      <a:pt x="819" y="323"/>
                      <a:pt x="819" y="322"/>
                      <a:pt x="819" y="321"/>
                    </a:cubicBezTo>
                    <a:cubicBezTo>
                      <a:pt x="819" y="322"/>
                      <a:pt x="820" y="322"/>
                      <a:pt x="821" y="323"/>
                    </a:cubicBezTo>
                    <a:cubicBezTo>
                      <a:pt x="826" y="328"/>
                      <a:pt x="832" y="333"/>
                      <a:pt x="837" y="339"/>
                    </a:cubicBezTo>
                    <a:cubicBezTo>
                      <a:pt x="841" y="345"/>
                      <a:pt x="846" y="351"/>
                      <a:pt x="850" y="357"/>
                    </a:cubicBezTo>
                    <a:cubicBezTo>
                      <a:pt x="851" y="357"/>
                      <a:pt x="851" y="358"/>
                      <a:pt x="851" y="359"/>
                    </a:cubicBezTo>
                    <a:close/>
                    <a:moveTo>
                      <a:pt x="734" y="237"/>
                    </a:moveTo>
                    <a:cubicBezTo>
                      <a:pt x="734" y="237"/>
                      <a:pt x="734" y="237"/>
                      <a:pt x="734" y="237"/>
                    </a:cubicBezTo>
                    <a:cubicBezTo>
                      <a:pt x="736" y="238"/>
                      <a:pt x="737" y="239"/>
                      <a:pt x="739" y="240"/>
                    </a:cubicBezTo>
                    <a:cubicBezTo>
                      <a:pt x="742" y="243"/>
                      <a:pt x="746" y="246"/>
                      <a:pt x="749" y="249"/>
                    </a:cubicBezTo>
                    <a:cubicBezTo>
                      <a:pt x="752" y="251"/>
                      <a:pt x="756" y="254"/>
                      <a:pt x="759" y="257"/>
                    </a:cubicBezTo>
                    <a:cubicBezTo>
                      <a:pt x="766" y="263"/>
                      <a:pt x="772" y="269"/>
                      <a:pt x="779" y="274"/>
                    </a:cubicBezTo>
                    <a:cubicBezTo>
                      <a:pt x="784" y="278"/>
                      <a:pt x="788" y="282"/>
                      <a:pt x="792" y="285"/>
                    </a:cubicBezTo>
                    <a:cubicBezTo>
                      <a:pt x="798" y="290"/>
                      <a:pt x="803" y="295"/>
                      <a:pt x="808" y="300"/>
                    </a:cubicBezTo>
                    <a:cubicBezTo>
                      <a:pt x="813" y="305"/>
                      <a:pt x="818" y="310"/>
                      <a:pt x="823" y="316"/>
                    </a:cubicBezTo>
                    <a:cubicBezTo>
                      <a:pt x="828" y="321"/>
                      <a:pt x="832" y="328"/>
                      <a:pt x="837" y="334"/>
                    </a:cubicBezTo>
                    <a:cubicBezTo>
                      <a:pt x="837" y="334"/>
                      <a:pt x="837" y="334"/>
                      <a:pt x="837" y="334"/>
                    </a:cubicBezTo>
                    <a:cubicBezTo>
                      <a:pt x="837" y="334"/>
                      <a:pt x="837" y="334"/>
                      <a:pt x="837" y="335"/>
                    </a:cubicBezTo>
                    <a:cubicBezTo>
                      <a:pt x="837" y="335"/>
                      <a:pt x="838" y="335"/>
                      <a:pt x="838" y="335"/>
                    </a:cubicBezTo>
                    <a:cubicBezTo>
                      <a:pt x="838" y="335"/>
                      <a:pt x="837" y="335"/>
                      <a:pt x="837" y="335"/>
                    </a:cubicBezTo>
                    <a:cubicBezTo>
                      <a:pt x="837" y="334"/>
                      <a:pt x="837" y="334"/>
                      <a:pt x="837" y="334"/>
                    </a:cubicBezTo>
                    <a:cubicBezTo>
                      <a:pt x="837" y="334"/>
                      <a:pt x="837" y="334"/>
                      <a:pt x="837" y="334"/>
                    </a:cubicBezTo>
                    <a:cubicBezTo>
                      <a:pt x="832" y="329"/>
                      <a:pt x="828" y="325"/>
                      <a:pt x="823" y="321"/>
                    </a:cubicBezTo>
                    <a:cubicBezTo>
                      <a:pt x="821" y="319"/>
                      <a:pt x="819" y="318"/>
                      <a:pt x="817" y="316"/>
                    </a:cubicBezTo>
                    <a:cubicBezTo>
                      <a:pt x="814" y="312"/>
                      <a:pt x="811" y="309"/>
                      <a:pt x="808" y="305"/>
                    </a:cubicBezTo>
                    <a:cubicBezTo>
                      <a:pt x="802" y="299"/>
                      <a:pt x="795" y="293"/>
                      <a:pt x="789" y="287"/>
                    </a:cubicBezTo>
                    <a:cubicBezTo>
                      <a:pt x="784" y="283"/>
                      <a:pt x="779" y="279"/>
                      <a:pt x="775" y="275"/>
                    </a:cubicBezTo>
                    <a:cubicBezTo>
                      <a:pt x="767" y="268"/>
                      <a:pt x="759" y="261"/>
                      <a:pt x="752" y="254"/>
                    </a:cubicBezTo>
                    <a:cubicBezTo>
                      <a:pt x="746" y="248"/>
                      <a:pt x="740" y="243"/>
                      <a:pt x="734" y="237"/>
                    </a:cubicBezTo>
                    <a:cubicBezTo>
                      <a:pt x="734" y="237"/>
                      <a:pt x="734" y="237"/>
                      <a:pt x="734" y="237"/>
                    </a:cubicBezTo>
                    <a:close/>
                    <a:moveTo>
                      <a:pt x="681" y="198"/>
                    </a:moveTo>
                    <a:cubicBezTo>
                      <a:pt x="687" y="202"/>
                      <a:pt x="693" y="206"/>
                      <a:pt x="699" y="211"/>
                    </a:cubicBezTo>
                    <a:cubicBezTo>
                      <a:pt x="704" y="214"/>
                      <a:pt x="708" y="218"/>
                      <a:pt x="713" y="221"/>
                    </a:cubicBezTo>
                    <a:cubicBezTo>
                      <a:pt x="717" y="225"/>
                      <a:pt x="722" y="229"/>
                      <a:pt x="726" y="233"/>
                    </a:cubicBezTo>
                    <a:cubicBezTo>
                      <a:pt x="732" y="239"/>
                      <a:pt x="738" y="246"/>
                      <a:pt x="745" y="252"/>
                    </a:cubicBezTo>
                    <a:cubicBezTo>
                      <a:pt x="753" y="258"/>
                      <a:pt x="759" y="265"/>
                      <a:pt x="766" y="271"/>
                    </a:cubicBezTo>
                    <a:cubicBezTo>
                      <a:pt x="774" y="279"/>
                      <a:pt x="783" y="287"/>
                      <a:pt x="792" y="294"/>
                    </a:cubicBezTo>
                    <a:cubicBezTo>
                      <a:pt x="798" y="300"/>
                      <a:pt x="804" y="307"/>
                      <a:pt x="810" y="313"/>
                    </a:cubicBezTo>
                    <a:cubicBezTo>
                      <a:pt x="811" y="313"/>
                      <a:pt x="811" y="314"/>
                      <a:pt x="811" y="314"/>
                    </a:cubicBezTo>
                    <a:cubicBezTo>
                      <a:pt x="811" y="314"/>
                      <a:pt x="811" y="314"/>
                      <a:pt x="811" y="314"/>
                    </a:cubicBezTo>
                    <a:cubicBezTo>
                      <a:pt x="812" y="315"/>
                      <a:pt x="812" y="315"/>
                      <a:pt x="813" y="315"/>
                    </a:cubicBezTo>
                    <a:cubicBezTo>
                      <a:pt x="813" y="316"/>
                      <a:pt x="813" y="317"/>
                      <a:pt x="814" y="317"/>
                    </a:cubicBezTo>
                    <a:cubicBezTo>
                      <a:pt x="814" y="317"/>
                      <a:pt x="814" y="318"/>
                      <a:pt x="814" y="318"/>
                    </a:cubicBezTo>
                    <a:cubicBezTo>
                      <a:pt x="814" y="318"/>
                      <a:pt x="814" y="317"/>
                      <a:pt x="814" y="317"/>
                    </a:cubicBezTo>
                    <a:cubicBezTo>
                      <a:pt x="813" y="317"/>
                      <a:pt x="813" y="316"/>
                      <a:pt x="812" y="315"/>
                    </a:cubicBezTo>
                    <a:cubicBezTo>
                      <a:pt x="812" y="315"/>
                      <a:pt x="812" y="315"/>
                      <a:pt x="811" y="314"/>
                    </a:cubicBezTo>
                    <a:cubicBezTo>
                      <a:pt x="811" y="314"/>
                      <a:pt x="811" y="314"/>
                      <a:pt x="811" y="314"/>
                    </a:cubicBezTo>
                    <a:cubicBezTo>
                      <a:pt x="811" y="314"/>
                      <a:pt x="810" y="313"/>
                      <a:pt x="809" y="312"/>
                    </a:cubicBezTo>
                    <a:cubicBezTo>
                      <a:pt x="800" y="303"/>
                      <a:pt x="790" y="296"/>
                      <a:pt x="779" y="288"/>
                    </a:cubicBezTo>
                    <a:cubicBezTo>
                      <a:pt x="776" y="285"/>
                      <a:pt x="772" y="282"/>
                      <a:pt x="769" y="279"/>
                    </a:cubicBezTo>
                    <a:cubicBezTo>
                      <a:pt x="762" y="273"/>
                      <a:pt x="755" y="268"/>
                      <a:pt x="748" y="262"/>
                    </a:cubicBezTo>
                    <a:cubicBezTo>
                      <a:pt x="744" y="259"/>
                      <a:pt x="740" y="255"/>
                      <a:pt x="736" y="251"/>
                    </a:cubicBezTo>
                    <a:cubicBezTo>
                      <a:pt x="731" y="247"/>
                      <a:pt x="726" y="242"/>
                      <a:pt x="721" y="238"/>
                    </a:cubicBezTo>
                    <a:cubicBezTo>
                      <a:pt x="712" y="231"/>
                      <a:pt x="703" y="224"/>
                      <a:pt x="696" y="216"/>
                    </a:cubicBezTo>
                    <a:cubicBezTo>
                      <a:pt x="689" y="209"/>
                      <a:pt x="683" y="202"/>
                      <a:pt x="677" y="194"/>
                    </a:cubicBezTo>
                    <a:cubicBezTo>
                      <a:pt x="678" y="196"/>
                      <a:pt x="680" y="197"/>
                      <a:pt x="681" y="198"/>
                    </a:cubicBezTo>
                    <a:close/>
                    <a:moveTo>
                      <a:pt x="672" y="195"/>
                    </a:moveTo>
                    <a:cubicBezTo>
                      <a:pt x="672" y="196"/>
                      <a:pt x="672" y="196"/>
                      <a:pt x="673" y="196"/>
                    </a:cubicBezTo>
                    <a:cubicBezTo>
                      <a:pt x="673" y="197"/>
                      <a:pt x="673" y="197"/>
                      <a:pt x="674" y="197"/>
                    </a:cubicBezTo>
                    <a:cubicBezTo>
                      <a:pt x="674" y="197"/>
                      <a:pt x="674" y="198"/>
                      <a:pt x="674" y="198"/>
                    </a:cubicBezTo>
                    <a:cubicBezTo>
                      <a:pt x="676" y="200"/>
                      <a:pt x="678" y="202"/>
                      <a:pt x="680" y="204"/>
                    </a:cubicBezTo>
                    <a:cubicBezTo>
                      <a:pt x="682" y="206"/>
                      <a:pt x="684" y="209"/>
                      <a:pt x="686" y="211"/>
                    </a:cubicBezTo>
                    <a:cubicBezTo>
                      <a:pt x="686" y="211"/>
                      <a:pt x="686" y="211"/>
                      <a:pt x="686" y="211"/>
                    </a:cubicBezTo>
                    <a:cubicBezTo>
                      <a:pt x="687" y="212"/>
                      <a:pt x="687" y="212"/>
                      <a:pt x="687" y="212"/>
                    </a:cubicBezTo>
                    <a:cubicBezTo>
                      <a:pt x="687" y="212"/>
                      <a:pt x="687" y="213"/>
                      <a:pt x="687" y="213"/>
                    </a:cubicBezTo>
                    <a:cubicBezTo>
                      <a:pt x="687" y="213"/>
                      <a:pt x="687" y="213"/>
                      <a:pt x="687" y="212"/>
                    </a:cubicBezTo>
                    <a:cubicBezTo>
                      <a:pt x="687" y="212"/>
                      <a:pt x="686" y="212"/>
                      <a:pt x="686" y="211"/>
                    </a:cubicBezTo>
                    <a:cubicBezTo>
                      <a:pt x="686" y="211"/>
                      <a:pt x="686" y="211"/>
                      <a:pt x="686" y="211"/>
                    </a:cubicBezTo>
                    <a:cubicBezTo>
                      <a:pt x="684" y="210"/>
                      <a:pt x="682" y="209"/>
                      <a:pt x="681" y="207"/>
                    </a:cubicBezTo>
                    <a:cubicBezTo>
                      <a:pt x="679" y="204"/>
                      <a:pt x="676" y="201"/>
                      <a:pt x="674" y="198"/>
                    </a:cubicBezTo>
                    <a:cubicBezTo>
                      <a:pt x="674" y="198"/>
                      <a:pt x="674" y="197"/>
                      <a:pt x="674" y="197"/>
                    </a:cubicBezTo>
                    <a:cubicBezTo>
                      <a:pt x="673" y="197"/>
                      <a:pt x="673" y="197"/>
                      <a:pt x="673" y="196"/>
                    </a:cubicBezTo>
                    <a:cubicBezTo>
                      <a:pt x="672" y="196"/>
                      <a:pt x="672" y="196"/>
                      <a:pt x="672" y="195"/>
                    </a:cubicBezTo>
                    <a:close/>
                    <a:moveTo>
                      <a:pt x="676" y="169"/>
                    </a:moveTo>
                    <a:cubicBezTo>
                      <a:pt x="676" y="169"/>
                      <a:pt x="676" y="169"/>
                      <a:pt x="676" y="169"/>
                    </a:cubicBezTo>
                    <a:cubicBezTo>
                      <a:pt x="676" y="169"/>
                      <a:pt x="676" y="169"/>
                      <a:pt x="676" y="169"/>
                    </a:cubicBezTo>
                    <a:cubicBezTo>
                      <a:pt x="676" y="169"/>
                      <a:pt x="676" y="169"/>
                      <a:pt x="676" y="169"/>
                    </a:cubicBezTo>
                    <a:close/>
                    <a:moveTo>
                      <a:pt x="826" y="66"/>
                    </a:moveTo>
                    <a:cubicBezTo>
                      <a:pt x="826" y="67"/>
                      <a:pt x="826" y="67"/>
                      <a:pt x="826" y="67"/>
                    </a:cubicBezTo>
                    <a:cubicBezTo>
                      <a:pt x="825" y="67"/>
                      <a:pt x="825" y="67"/>
                      <a:pt x="825" y="67"/>
                    </a:cubicBezTo>
                    <a:cubicBezTo>
                      <a:pt x="824" y="68"/>
                      <a:pt x="824" y="68"/>
                      <a:pt x="824" y="68"/>
                    </a:cubicBezTo>
                    <a:cubicBezTo>
                      <a:pt x="823" y="68"/>
                      <a:pt x="823" y="69"/>
                      <a:pt x="823" y="69"/>
                    </a:cubicBezTo>
                    <a:cubicBezTo>
                      <a:pt x="822" y="69"/>
                      <a:pt x="822" y="69"/>
                      <a:pt x="822" y="69"/>
                    </a:cubicBezTo>
                    <a:cubicBezTo>
                      <a:pt x="822" y="69"/>
                      <a:pt x="821" y="69"/>
                      <a:pt x="821" y="69"/>
                    </a:cubicBezTo>
                    <a:cubicBezTo>
                      <a:pt x="821" y="70"/>
                      <a:pt x="820" y="70"/>
                      <a:pt x="820" y="70"/>
                    </a:cubicBezTo>
                    <a:cubicBezTo>
                      <a:pt x="819" y="71"/>
                      <a:pt x="819" y="71"/>
                      <a:pt x="818" y="71"/>
                    </a:cubicBezTo>
                    <a:cubicBezTo>
                      <a:pt x="817" y="72"/>
                      <a:pt x="815" y="73"/>
                      <a:pt x="814" y="74"/>
                    </a:cubicBezTo>
                    <a:cubicBezTo>
                      <a:pt x="811" y="76"/>
                      <a:pt x="807" y="79"/>
                      <a:pt x="804" y="81"/>
                    </a:cubicBezTo>
                    <a:cubicBezTo>
                      <a:pt x="794" y="88"/>
                      <a:pt x="783" y="94"/>
                      <a:pt x="772" y="100"/>
                    </a:cubicBezTo>
                    <a:cubicBezTo>
                      <a:pt x="770" y="101"/>
                      <a:pt x="768" y="102"/>
                      <a:pt x="766" y="103"/>
                    </a:cubicBezTo>
                    <a:cubicBezTo>
                      <a:pt x="758" y="108"/>
                      <a:pt x="750" y="113"/>
                      <a:pt x="743" y="118"/>
                    </a:cubicBezTo>
                    <a:cubicBezTo>
                      <a:pt x="738" y="122"/>
                      <a:pt x="733" y="126"/>
                      <a:pt x="729" y="130"/>
                    </a:cubicBezTo>
                    <a:cubicBezTo>
                      <a:pt x="728" y="130"/>
                      <a:pt x="728" y="131"/>
                      <a:pt x="727" y="131"/>
                    </a:cubicBezTo>
                    <a:cubicBezTo>
                      <a:pt x="722" y="136"/>
                      <a:pt x="717" y="140"/>
                      <a:pt x="711" y="145"/>
                    </a:cubicBezTo>
                    <a:cubicBezTo>
                      <a:pt x="703" y="150"/>
                      <a:pt x="695" y="156"/>
                      <a:pt x="687" y="162"/>
                    </a:cubicBezTo>
                    <a:cubicBezTo>
                      <a:pt x="685" y="163"/>
                      <a:pt x="683" y="164"/>
                      <a:pt x="680" y="166"/>
                    </a:cubicBezTo>
                    <a:cubicBezTo>
                      <a:pt x="680" y="166"/>
                      <a:pt x="680" y="166"/>
                      <a:pt x="680" y="166"/>
                    </a:cubicBezTo>
                    <a:cubicBezTo>
                      <a:pt x="680" y="166"/>
                      <a:pt x="680" y="166"/>
                      <a:pt x="679" y="167"/>
                    </a:cubicBezTo>
                    <a:cubicBezTo>
                      <a:pt x="679" y="167"/>
                      <a:pt x="679" y="167"/>
                      <a:pt x="678" y="168"/>
                    </a:cubicBezTo>
                    <a:cubicBezTo>
                      <a:pt x="679" y="167"/>
                      <a:pt x="679" y="167"/>
                      <a:pt x="679" y="167"/>
                    </a:cubicBezTo>
                    <a:cubicBezTo>
                      <a:pt x="680" y="166"/>
                      <a:pt x="680" y="166"/>
                      <a:pt x="680" y="166"/>
                    </a:cubicBezTo>
                    <a:cubicBezTo>
                      <a:pt x="680" y="166"/>
                      <a:pt x="680" y="166"/>
                      <a:pt x="680" y="166"/>
                    </a:cubicBezTo>
                    <a:cubicBezTo>
                      <a:pt x="681" y="165"/>
                      <a:pt x="681" y="164"/>
                      <a:pt x="682" y="164"/>
                    </a:cubicBezTo>
                    <a:cubicBezTo>
                      <a:pt x="686" y="161"/>
                      <a:pt x="690" y="157"/>
                      <a:pt x="694" y="154"/>
                    </a:cubicBezTo>
                    <a:cubicBezTo>
                      <a:pt x="701" y="147"/>
                      <a:pt x="708" y="142"/>
                      <a:pt x="715" y="136"/>
                    </a:cubicBezTo>
                    <a:cubicBezTo>
                      <a:pt x="728" y="127"/>
                      <a:pt x="740" y="117"/>
                      <a:pt x="752" y="107"/>
                    </a:cubicBezTo>
                    <a:cubicBezTo>
                      <a:pt x="758" y="103"/>
                      <a:pt x="763" y="100"/>
                      <a:pt x="769" y="97"/>
                    </a:cubicBezTo>
                    <a:cubicBezTo>
                      <a:pt x="772" y="95"/>
                      <a:pt x="776" y="92"/>
                      <a:pt x="779" y="90"/>
                    </a:cubicBezTo>
                    <a:cubicBezTo>
                      <a:pt x="783" y="88"/>
                      <a:pt x="787" y="86"/>
                      <a:pt x="791" y="84"/>
                    </a:cubicBezTo>
                    <a:cubicBezTo>
                      <a:pt x="799" y="81"/>
                      <a:pt x="807" y="77"/>
                      <a:pt x="815" y="73"/>
                    </a:cubicBezTo>
                    <a:cubicBezTo>
                      <a:pt x="816" y="72"/>
                      <a:pt x="817" y="72"/>
                      <a:pt x="818" y="71"/>
                    </a:cubicBezTo>
                    <a:cubicBezTo>
                      <a:pt x="819" y="71"/>
                      <a:pt x="819" y="71"/>
                      <a:pt x="820" y="70"/>
                    </a:cubicBezTo>
                    <a:cubicBezTo>
                      <a:pt x="820" y="70"/>
                      <a:pt x="821" y="70"/>
                      <a:pt x="821" y="69"/>
                    </a:cubicBezTo>
                    <a:cubicBezTo>
                      <a:pt x="821" y="69"/>
                      <a:pt x="822" y="69"/>
                      <a:pt x="822" y="69"/>
                    </a:cubicBezTo>
                    <a:cubicBezTo>
                      <a:pt x="822" y="69"/>
                      <a:pt x="822" y="69"/>
                      <a:pt x="823" y="69"/>
                    </a:cubicBezTo>
                    <a:cubicBezTo>
                      <a:pt x="823" y="68"/>
                      <a:pt x="823" y="68"/>
                      <a:pt x="824" y="68"/>
                    </a:cubicBezTo>
                    <a:cubicBezTo>
                      <a:pt x="824" y="68"/>
                      <a:pt x="824" y="68"/>
                      <a:pt x="825" y="67"/>
                    </a:cubicBezTo>
                    <a:cubicBezTo>
                      <a:pt x="825" y="67"/>
                      <a:pt x="825" y="67"/>
                      <a:pt x="826" y="67"/>
                    </a:cubicBezTo>
                    <a:cubicBezTo>
                      <a:pt x="826" y="67"/>
                      <a:pt x="826" y="67"/>
                      <a:pt x="826" y="66"/>
                    </a:cubicBezTo>
                    <a:cubicBezTo>
                      <a:pt x="827" y="66"/>
                      <a:pt x="827" y="66"/>
                      <a:pt x="827" y="66"/>
                    </a:cubicBezTo>
                    <a:cubicBezTo>
                      <a:pt x="827" y="66"/>
                      <a:pt x="827" y="66"/>
                      <a:pt x="827" y="66"/>
                    </a:cubicBezTo>
                    <a:cubicBezTo>
                      <a:pt x="827" y="66"/>
                      <a:pt x="827" y="66"/>
                      <a:pt x="826" y="66"/>
                    </a:cubicBezTo>
                    <a:close/>
                    <a:moveTo>
                      <a:pt x="809" y="67"/>
                    </a:moveTo>
                    <a:cubicBezTo>
                      <a:pt x="809" y="67"/>
                      <a:pt x="810" y="67"/>
                      <a:pt x="810" y="67"/>
                    </a:cubicBezTo>
                    <a:cubicBezTo>
                      <a:pt x="810" y="67"/>
                      <a:pt x="810" y="66"/>
                      <a:pt x="811" y="66"/>
                    </a:cubicBezTo>
                    <a:cubicBezTo>
                      <a:pt x="811" y="66"/>
                      <a:pt x="811" y="66"/>
                      <a:pt x="812" y="66"/>
                    </a:cubicBezTo>
                    <a:cubicBezTo>
                      <a:pt x="812" y="66"/>
                      <a:pt x="812" y="66"/>
                      <a:pt x="812" y="66"/>
                    </a:cubicBezTo>
                    <a:cubicBezTo>
                      <a:pt x="813" y="65"/>
                      <a:pt x="813" y="65"/>
                      <a:pt x="813" y="65"/>
                    </a:cubicBezTo>
                    <a:cubicBezTo>
                      <a:pt x="813" y="66"/>
                      <a:pt x="813" y="66"/>
                      <a:pt x="813" y="66"/>
                    </a:cubicBezTo>
                    <a:cubicBezTo>
                      <a:pt x="812" y="66"/>
                      <a:pt x="812" y="66"/>
                      <a:pt x="812" y="66"/>
                    </a:cubicBezTo>
                    <a:cubicBezTo>
                      <a:pt x="811" y="66"/>
                      <a:pt x="811" y="66"/>
                      <a:pt x="811" y="66"/>
                    </a:cubicBezTo>
                    <a:cubicBezTo>
                      <a:pt x="811" y="66"/>
                      <a:pt x="810" y="67"/>
                      <a:pt x="810" y="67"/>
                    </a:cubicBezTo>
                    <a:cubicBezTo>
                      <a:pt x="810" y="67"/>
                      <a:pt x="809" y="67"/>
                      <a:pt x="809" y="67"/>
                    </a:cubicBezTo>
                    <a:cubicBezTo>
                      <a:pt x="809" y="67"/>
                      <a:pt x="808" y="67"/>
                      <a:pt x="808" y="67"/>
                    </a:cubicBezTo>
                    <a:cubicBezTo>
                      <a:pt x="808" y="67"/>
                      <a:pt x="809" y="67"/>
                      <a:pt x="809" y="67"/>
                    </a:cubicBezTo>
                    <a:close/>
                    <a:moveTo>
                      <a:pt x="732" y="108"/>
                    </a:moveTo>
                    <a:cubicBezTo>
                      <a:pt x="739" y="103"/>
                      <a:pt x="746" y="98"/>
                      <a:pt x="754" y="93"/>
                    </a:cubicBezTo>
                    <a:cubicBezTo>
                      <a:pt x="760" y="90"/>
                      <a:pt x="766" y="86"/>
                      <a:pt x="772" y="83"/>
                    </a:cubicBezTo>
                    <a:cubicBezTo>
                      <a:pt x="779" y="79"/>
                      <a:pt x="786" y="77"/>
                      <a:pt x="793" y="74"/>
                    </a:cubicBezTo>
                    <a:cubicBezTo>
                      <a:pt x="795" y="73"/>
                      <a:pt x="797" y="72"/>
                      <a:pt x="799" y="72"/>
                    </a:cubicBezTo>
                    <a:cubicBezTo>
                      <a:pt x="799" y="72"/>
                      <a:pt x="799" y="71"/>
                      <a:pt x="800" y="71"/>
                    </a:cubicBezTo>
                    <a:cubicBezTo>
                      <a:pt x="800" y="71"/>
                      <a:pt x="800" y="71"/>
                      <a:pt x="800" y="71"/>
                    </a:cubicBezTo>
                    <a:cubicBezTo>
                      <a:pt x="801" y="71"/>
                      <a:pt x="801" y="71"/>
                      <a:pt x="801" y="71"/>
                    </a:cubicBezTo>
                    <a:cubicBezTo>
                      <a:pt x="802" y="70"/>
                      <a:pt x="802" y="70"/>
                      <a:pt x="802" y="70"/>
                    </a:cubicBezTo>
                    <a:cubicBezTo>
                      <a:pt x="802" y="70"/>
                      <a:pt x="803" y="70"/>
                      <a:pt x="803" y="70"/>
                    </a:cubicBezTo>
                    <a:cubicBezTo>
                      <a:pt x="803" y="70"/>
                      <a:pt x="804" y="70"/>
                      <a:pt x="804" y="69"/>
                    </a:cubicBezTo>
                    <a:cubicBezTo>
                      <a:pt x="804" y="69"/>
                      <a:pt x="804" y="69"/>
                      <a:pt x="804" y="69"/>
                    </a:cubicBezTo>
                    <a:cubicBezTo>
                      <a:pt x="804" y="69"/>
                      <a:pt x="804" y="69"/>
                      <a:pt x="804" y="69"/>
                    </a:cubicBezTo>
                    <a:cubicBezTo>
                      <a:pt x="804" y="70"/>
                      <a:pt x="803" y="70"/>
                      <a:pt x="803" y="70"/>
                    </a:cubicBezTo>
                    <a:cubicBezTo>
                      <a:pt x="803" y="70"/>
                      <a:pt x="803" y="70"/>
                      <a:pt x="802" y="70"/>
                    </a:cubicBezTo>
                    <a:cubicBezTo>
                      <a:pt x="802" y="70"/>
                      <a:pt x="802" y="71"/>
                      <a:pt x="801" y="71"/>
                    </a:cubicBezTo>
                    <a:cubicBezTo>
                      <a:pt x="801" y="71"/>
                      <a:pt x="801" y="71"/>
                      <a:pt x="801" y="71"/>
                    </a:cubicBezTo>
                    <a:cubicBezTo>
                      <a:pt x="800" y="71"/>
                      <a:pt x="800" y="71"/>
                      <a:pt x="800" y="71"/>
                    </a:cubicBezTo>
                    <a:cubicBezTo>
                      <a:pt x="799" y="71"/>
                      <a:pt x="799" y="72"/>
                      <a:pt x="799" y="72"/>
                    </a:cubicBezTo>
                    <a:cubicBezTo>
                      <a:pt x="790" y="76"/>
                      <a:pt x="780" y="81"/>
                      <a:pt x="772" y="88"/>
                    </a:cubicBezTo>
                    <a:cubicBezTo>
                      <a:pt x="771" y="88"/>
                      <a:pt x="770" y="89"/>
                      <a:pt x="769" y="90"/>
                    </a:cubicBezTo>
                    <a:cubicBezTo>
                      <a:pt x="769" y="90"/>
                      <a:pt x="769" y="90"/>
                      <a:pt x="769" y="90"/>
                    </a:cubicBezTo>
                    <a:cubicBezTo>
                      <a:pt x="769" y="90"/>
                      <a:pt x="768" y="90"/>
                      <a:pt x="768" y="91"/>
                    </a:cubicBezTo>
                    <a:cubicBezTo>
                      <a:pt x="768" y="91"/>
                      <a:pt x="768" y="91"/>
                      <a:pt x="768" y="91"/>
                    </a:cubicBezTo>
                    <a:cubicBezTo>
                      <a:pt x="769" y="91"/>
                      <a:pt x="769" y="90"/>
                      <a:pt x="769" y="90"/>
                    </a:cubicBezTo>
                    <a:cubicBezTo>
                      <a:pt x="773" y="88"/>
                      <a:pt x="776" y="86"/>
                      <a:pt x="779" y="84"/>
                    </a:cubicBezTo>
                    <a:cubicBezTo>
                      <a:pt x="793" y="76"/>
                      <a:pt x="807" y="70"/>
                      <a:pt x="822" y="64"/>
                    </a:cubicBezTo>
                    <a:cubicBezTo>
                      <a:pt x="824" y="63"/>
                      <a:pt x="826" y="63"/>
                      <a:pt x="828" y="62"/>
                    </a:cubicBezTo>
                    <a:cubicBezTo>
                      <a:pt x="828" y="62"/>
                      <a:pt x="828" y="62"/>
                      <a:pt x="828" y="62"/>
                    </a:cubicBezTo>
                    <a:cubicBezTo>
                      <a:pt x="828" y="62"/>
                      <a:pt x="829" y="62"/>
                      <a:pt x="829" y="62"/>
                    </a:cubicBezTo>
                    <a:cubicBezTo>
                      <a:pt x="829" y="62"/>
                      <a:pt x="829" y="61"/>
                      <a:pt x="830" y="61"/>
                    </a:cubicBezTo>
                    <a:cubicBezTo>
                      <a:pt x="830" y="61"/>
                      <a:pt x="830" y="61"/>
                      <a:pt x="831" y="61"/>
                    </a:cubicBezTo>
                    <a:cubicBezTo>
                      <a:pt x="831" y="61"/>
                      <a:pt x="831" y="61"/>
                      <a:pt x="831" y="60"/>
                    </a:cubicBezTo>
                    <a:cubicBezTo>
                      <a:pt x="832" y="60"/>
                      <a:pt x="832" y="60"/>
                      <a:pt x="832" y="60"/>
                    </a:cubicBezTo>
                    <a:cubicBezTo>
                      <a:pt x="832" y="60"/>
                      <a:pt x="831" y="61"/>
                      <a:pt x="831" y="61"/>
                    </a:cubicBezTo>
                    <a:cubicBezTo>
                      <a:pt x="831" y="61"/>
                      <a:pt x="831" y="61"/>
                      <a:pt x="831" y="61"/>
                    </a:cubicBezTo>
                    <a:cubicBezTo>
                      <a:pt x="830" y="61"/>
                      <a:pt x="830" y="61"/>
                      <a:pt x="830" y="61"/>
                    </a:cubicBezTo>
                    <a:cubicBezTo>
                      <a:pt x="829" y="61"/>
                      <a:pt x="829" y="62"/>
                      <a:pt x="829" y="62"/>
                    </a:cubicBezTo>
                    <a:cubicBezTo>
                      <a:pt x="829" y="62"/>
                      <a:pt x="828" y="62"/>
                      <a:pt x="828" y="62"/>
                    </a:cubicBezTo>
                    <a:cubicBezTo>
                      <a:pt x="828" y="62"/>
                      <a:pt x="828" y="62"/>
                      <a:pt x="828" y="62"/>
                    </a:cubicBezTo>
                    <a:cubicBezTo>
                      <a:pt x="815" y="69"/>
                      <a:pt x="803" y="75"/>
                      <a:pt x="790" y="81"/>
                    </a:cubicBezTo>
                    <a:cubicBezTo>
                      <a:pt x="782" y="85"/>
                      <a:pt x="775" y="89"/>
                      <a:pt x="768" y="94"/>
                    </a:cubicBezTo>
                    <a:cubicBezTo>
                      <a:pt x="750" y="105"/>
                      <a:pt x="733" y="117"/>
                      <a:pt x="716" y="130"/>
                    </a:cubicBezTo>
                    <a:cubicBezTo>
                      <a:pt x="709" y="136"/>
                      <a:pt x="702" y="142"/>
                      <a:pt x="695" y="148"/>
                    </a:cubicBezTo>
                    <a:cubicBezTo>
                      <a:pt x="691" y="152"/>
                      <a:pt x="687" y="155"/>
                      <a:pt x="683" y="159"/>
                    </a:cubicBezTo>
                    <a:cubicBezTo>
                      <a:pt x="682" y="160"/>
                      <a:pt x="681" y="160"/>
                      <a:pt x="680" y="161"/>
                    </a:cubicBezTo>
                    <a:cubicBezTo>
                      <a:pt x="680" y="161"/>
                      <a:pt x="680" y="161"/>
                      <a:pt x="680" y="161"/>
                    </a:cubicBezTo>
                    <a:cubicBezTo>
                      <a:pt x="680" y="161"/>
                      <a:pt x="679" y="161"/>
                      <a:pt x="679" y="162"/>
                    </a:cubicBezTo>
                    <a:cubicBezTo>
                      <a:pt x="679" y="162"/>
                      <a:pt x="679" y="162"/>
                      <a:pt x="679" y="162"/>
                    </a:cubicBezTo>
                    <a:cubicBezTo>
                      <a:pt x="679" y="162"/>
                      <a:pt x="679" y="162"/>
                      <a:pt x="679" y="162"/>
                    </a:cubicBezTo>
                    <a:cubicBezTo>
                      <a:pt x="679" y="161"/>
                      <a:pt x="680" y="161"/>
                      <a:pt x="680" y="161"/>
                    </a:cubicBezTo>
                    <a:cubicBezTo>
                      <a:pt x="680" y="161"/>
                      <a:pt x="680" y="161"/>
                      <a:pt x="680" y="161"/>
                    </a:cubicBezTo>
                    <a:cubicBezTo>
                      <a:pt x="681" y="159"/>
                      <a:pt x="682" y="158"/>
                      <a:pt x="684" y="156"/>
                    </a:cubicBezTo>
                    <a:cubicBezTo>
                      <a:pt x="690" y="150"/>
                      <a:pt x="696" y="142"/>
                      <a:pt x="703" y="137"/>
                    </a:cubicBezTo>
                    <a:cubicBezTo>
                      <a:pt x="709" y="133"/>
                      <a:pt x="714" y="129"/>
                      <a:pt x="720" y="124"/>
                    </a:cubicBezTo>
                    <a:cubicBezTo>
                      <a:pt x="722" y="122"/>
                      <a:pt x="725" y="120"/>
                      <a:pt x="728" y="117"/>
                    </a:cubicBezTo>
                    <a:cubicBezTo>
                      <a:pt x="727" y="118"/>
                      <a:pt x="725" y="118"/>
                      <a:pt x="724" y="119"/>
                    </a:cubicBezTo>
                    <a:cubicBezTo>
                      <a:pt x="718" y="123"/>
                      <a:pt x="712" y="128"/>
                      <a:pt x="706" y="132"/>
                    </a:cubicBezTo>
                    <a:cubicBezTo>
                      <a:pt x="699" y="137"/>
                      <a:pt x="693" y="142"/>
                      <a:pt x="688" y="149"/>
                    </a:cubicBezTo>
                    <a:cubicBezTo>
                      <a:pt x="683" y="154"/>
                      <a:pt x="678" y="160"/>
                      <a:pt x="673" y="165"/>
                    </a:cubicBezTo>
                    <a:cubicBezTo>
                      <a:pt x="673" y="165"/>
                      <a:pt x="672" y="165"/>
                      <a:pt x="672" y="165"/>
                    </a:cubicBezTo>
                    <a:cubicBezTo>
                      <a:pt x="674" y="162"/>
                      <a:pt x="676" y="160"/>
                      <a:pt x="678" y="158"/>
                    </a:cubicBezTo>
                    <a:cubicBezTo>
                      <a:pt x="682" y="153"/>
                      <a:pt x="686" y="149"/>
                      <a:pt x="691" y="144"/>
                    </a:cubicBezTo>
                    <a:cubicBezTo>
                      <a:pt x="697" y="138"/>
                      <a:pt x="703" y="132"/>
                      <a:pt x="709" y="126"/>
                    </a:cubicBezTo>
                    <a:cubicBezTo>
                      <a:pt x="716" y="120"/>
                      <a:pt x="724" y="113"/>
                      <a:pt x="732" y="108"/>
                    </a:cubicBezTo>
                    <a:close/>
                    <a:moveTo>
                      <a:pt x="742" y="67"/>
                    </a:moveTo>
                    <a:cubicBezTo>
                      <a:pt x="752" y="62"/>
                      <a:pt x="763" y="58"/>
                      <a:pt x="774" y="56"/>
                    </a:cubicBezTo>
                    <a:cubicBezTo>
                      <a:pt x="774" y="56"/>
                      <a:pt x="774" y="56"/>
                      <a:pt x="774" y="56"/>
                    </a:cubicBezTo>
                    <a:cubicBezTo>
                      <a:pt x="774" y="55"/>
                      <a:pt x="775" y="55"/>
                      <a:pt x="775" y="55"/>
                    </a:cubicBezTo>
                    <a:cubicBezTo>
                      <a:pt x="775" y="55"/>
                      <a:pt x="776" y="55"/>
                      <a:pt x="776" y="55"/>
                    </a:cubicBezTo>
                    <a:cubicBezTo>
                      <a:pt x="776" y="55"/>
                      <a:pt x="776" y="55"/>
                      <a:pt x="776" y="55"/>
                    </a:cubicBezTo>
                    <a:cubicBezTo>
                      <a:pt x="776" y="55"/>
                      <a:pt x="776" y="55"/>
                      <a:pt x="776" y="55"/>
                    </a:cubicBezTo>
                    <a:cubicBezTo>
                      <a:pt x="776" y="55"/>
                      <a:pt x="775" y="55"/>
                      <a:pt x="775" y="55"/>
                    </a:cubicBezTo>
                    <a:cubicBezTo>
                      <a:pt x="775" y="55"/>
                      <a:pt x="775" y="55"/>
                      <a:pt x="774" y="56"/>
                    </a:cubicBezTo>
                    <a:cubicBezTo>
                      <a:pt x="774" y="56"/>
                      <a:pt x="774" y="56"/>
                      <a:pt x="774" y="56"/>
                    </a:cubicBezTo>
                    <a:cubicBezTo>
                      <a:pt x="765" y="60"/>
                      <a:pt x="755" y="64"/>
                      <a:pt x="746" y="68"/>
                    </a:cubicBezTo>
                    <a:cubicBezTo>
                      <a:pt x="745" y="69"/>
                      <a:pt x="743" y="69"/>
                      <a:pt x="742" y="70"/>
                    </a:cubicBezTo>
                    <a:cubicBezTo>
                      <a:pt x="742" y="70"/>
                      <a:pt x="743" y="70"/>
                      <a:pt x="743" y="71"/>
                    </a:cubicBezTo>
                    <a:cubicBezTo>
                      <a:pt x="744" y="70"/>
                      <a:pt x="745" y="70"/>
                      <a:pt x="746" y="70"/>
                    </a:cubicBezTo>
                    <a:cubicBezTo>
                      <a:pt x="756" y="65"/>
                      <a:pt x="767" y="60"/>
                      <a:pt x="778" y="56"/>
                    </a:cubicBezTo>
                    <a:cubicBezTo>
                      <a:pt x="788" y="52"/>
                      <a:pt x="797" y="49"/>
                      <a:pt x="807" y="45"/>
                    </a:cubicBezTo>
                    <a:cubicBezTo>
                      <a:pt x="808" y="45"/>
                      <a:pt x="809" y="45"/>
                      <a:pt x="810" y="45"/>
                    </a:cubicBezTo>
                    <a:cubicBezTo>
                      <a:pt x="810" y="45"/>
                      <a:pt x="810" y="45"/>
                      <a:pt x="810" y="45"/>
                    </a:cubicBezTo>
                    <a:cubicBezTo>
                      <a:pt x="811" y="45"/>
                      <a:pt x="811" y="44"/>
                      <a:pt x="811" y="44"/>
                    </a:cubicBezTo>
                    <a:cubicBezTo>
                      <a:pt x="811" y="44"/>
                      <a:pt x="811" y="44"/>
                      <a:pt x="811" y="44"/>
                    </a:cubicBezTo>
                    <a:cubicBezTo>
                      <a:pt x="811" y="45"/>
                      <a:pt x="811" y="45"/>
                      <a:pt x="810" y="45"/>
                    </a:cubicBezTo>
                    <a:cubicBezTo>
                      <a:pt x="810" y="45"/>
                      <a:pt x="810" y="45"/>
                      <a:pt x="810" y="45"/>
                    </a:cubicBezTo>
                    <a:cubicBezTo>
                      <a:pt x="809" y="45"/>
                      <a:pt x="808" y="46"/>
                      <a:pt x="807" y="46"/>
                    </a:cubicBezTo>
                    <a:cubicBezTo>
                      <a:pt x="794" y="51"/>
                      <a:pt x="781" y="56"/>
                      <a:pt x="768" y="61"/>
                    </a:cubicBezTo>
                    <a:cubicBezTo>
                      <a:pt x="755" y="67"/>
                      <a:pt x="742" y="72"/>
                      <a:pt x="730" y="80"/>
                    </a:cubicBezTo>
                    <a:cubicBezTo>
                      <a:pt x="721" y="86"/>
                      <a:pt x="713" y="92"/>
                      <a:pt x="705" y="99"/>
                    </a:cubicBezTo>
                    <a:cubicBezTo>
                      <a:pt x="698" y="106"/>
                      <a:pt x="691" y="112"/>
                      <a:pt x="684" y="118"/>
                    </a:cubicBezTo>
                    <a:cubicBezTo>
                      <a:pt x="674" y="128"/>
                      <a:pt x="665" y="137"/>
                      <a:pt x="655" y="147"/>
                    </a:cubicBezTo>
                    <a:cubicBezTo>
                      <a:pt x="649" y="154"/>
                      <a:pt x="642" y="160"/>
                      <a:pt x="636" y="167"/>
                    </a:cubicBezTo>
                    <a:cubicBezTo>
                      <a:pt x="631" y="171"/>
                      <a:pt x="627" y="176"/>
                      <a:pt x="622" y="180"/>
                    </a:cubicBezTo>
                    <a:cubicBezTo>
                      <a:pt x="647" y="150"/>
                      <a:pt x="673" y="122"/>
                      <a:pt x="702" y="97"/>
                    </a:cubicBezTo>
                    <a:cubicBezTo>
                      <a:pt x="702" y="96"/>
                      <a:pt x="702" y="96"/>
                      <a:pt x="702" y="96"/>
                    </a:cubicBezTo>
                    <a:cubicBezTo>
                      <a:pt x="701" y="97"/>
                      <a:pt x="699" y="97"/>
                      <a:pt x="698" y="98"/>
                    </a:cubicBezTo>
                    <a:cubicBezTo>
                      <a:pt x="688" y="107"/>
                      <a:pt x="677" y="116"/>
                      <a:pt x="668" y="126"/>
                    </a:cubicBezTo>
                    <a:cubicBezTo>
                      <a:pt x="658" y="137"/>
                      <a:pt x="647" y="149"/>
                      <a:pt x="637" y="160"/>
                    </a:cubicBezTo>
                    <a:cubicBezTo>
                      <a:pt x="634" y="162"/>
                      <a:pt x="632" y="164"/>
                      <a:pt x="630" y="167"/>
                    </a:cubicBezTo>
                    <a:cubicBezTo>
                      <a:pt x="630" y="167"/>
                      <a:pt x="630" y="167"/>
                      <a:pt x="630" y="167"/>
                    </a:cubicBezTo>
                    <a:cubicBezTo>
                      <a:pt x="630" y="167"/>
                      <a:pt x="630" y="167"/>
                      <a:pt x="630" y="167"/>
                    </a:cubicBezTo>
                    <a:cubicBezTo>
                      <a:pt x="630" y="167"/>
                      <a:pt x="630" y="167"/>
                      <a:pt x="630" y="167"/>
                    </a:cubicBezTo>
                    <a:cubicBezTo>
                      <a:pt x="630" y="167"/>
                      <a:pt x="630" y="167"/>
                      <a:pt x="630" y="167"/>
                    </a:cubicBezTo>
                    <a:cubicBezTo>
                      <a:pt x="636" y="159"/>
                      <a:pt x="640" y="152"/>
                      <a:pt x="646" y="145"/>
                    </a:cubicBezTo>
                    <a:cubicBezTo>
                      <a:pt x="653" y="137"/>
                      <a:pt x="660" y="129"/>
                      <a:pt x="667" y="122"/>
                    </a:cubicBezTo>
                    <a:cubicBezTo>
                      <a:pt x="677" y="113"/>
                      <a:pt x="687" y="104"/>
                      <a:pt x="697" y="95"/>
                    </a:cubicBezTo>
                    <a:cubicBezTo>
                      <a:pt x="711" y="84"/>
                      <a:pt x="726" y="75"/>
                      <a:pt x="742" y="67"/>
                    </a:cubicBezTo>
                    <a:close/>
                    <a:moveTo>
                      <a:pt x="704" y="69"/>
                    </a:moveTo>
                    <a:cubicBezTo>
                      <a:pt x="703" y="69"/>
                      <a:pt x="703" y="69"/>
                      <a:pt x="703" y="69"/>
                    </a:cubicBezTo>
                    <a:cubicBezTo>
                      <a:pt x="703" y="70"/>
                      <a:pt x="703" y="70"/>
                      <a:pt x="703" y="70"/>
                    </a:cubicBezTo>
                    <a:cubicBezTo>
                      <a:pt x="701" y="71"/>
                      <a:pt x="699" y="72"/>
                      <a:pt x="697" y="74"/>
                    </a:cubicBezTo>
                    <a:cubicBezTo>
                      <a:pt x="682" y="86"/>
                      <a:pt x="668" y="100"/>
                      <a:pt x="654" y="114"/>
                    </a:cubicBezTo>
                    <a:cubicBezTo>
                      <a:pt x="646" y="123"/>
                      <a:pt x="636" y="131"/>
                      <a:pt x="628" y="140"/>
                    </a:cubicBezTo>
                    <a:cubicBezTo>
                      <a:pt x="619" y="149"/>
                      <a:pt x="609" y="157"/>
                      <a:pt x="601" y="166"/>
                    </a:cubicBezTo>
                    <a:cubicBezTo>
                      <a:pt x="594" y="173"/>
                      <a:pt x="588" y="181"/>
                      <a:pt x="581" y="189"/>
                    </a:cubicBezTo>
                    <a:cubicBezTo>
                      <a:pt x="579" y="191"/>
                      <a:pt x="577" y="194"/>
                      <a:pt x="575" y="196"/>
                    </a:cubicBezTo>
                    <a:cubicBezTo>
                      <a:pt x="574" y="197"/>
                      <a:pt x="572" y="198"/>
                      <a:pt x="571" y="199"/>
                    </a:cubicBezTo>
                    <a:cubicBezTo>
                      <a:pt x="576" y="192"/>
                      <a:pt x="581" y="186"/>
                      <a:pt x="586" y="179"/>
                    </a:cubicBezTo>
                    <a:cubicBezTo>
                      <a:pt x="593" y="169"/>
                      <a:pt x="600" y="159"/>
                      <a:pt x="609" y="150"/>
                    </a:cubicBezTo>
                    <a:cubicBezTo>
                      <a:pt x="616" y="143"/>
                      <a:pt x="623" y="136"/>
                      <a:pt x="629" y="129"/>
                    </a:cubicBezTo>
                    <a:cubicBezTo>
                      <a:pt x="639" y="118"/>
                      <a:pt x="650" y="109"/>
                      <a:pt x="661" y="100"/>
                    </a:cubicBezTo>
                    <a:cubicBezTo>
                      <a:pt x="674" y="90"/>
                      <a:pt x="686" y="81"/>
                      <a:pt x="699" y="72"/>
                    </a:cubicBezTo>
                    <a:cubicBezTo>
                      <a:pt x="700" y="71"/>
                      <a:pt x="701" y="70"/>
                      <a:pt x="703" y="70"/>
                    </a:cubicBezTo>
                    <a:cubicBezTo>
                      <a:pt x="703" y="70"/>
                      <a:pt x="703" y="69"/>
                      <a:pt x="703" y="69"/>
                    </a:cubicBezTo>
                    <a:cubicBezTo>
                      <a:pt x="703" y="69"/>
                      <a:pt x="703" y="69"/>
                      <a:pt x="704" y="69"/>
                    </a:cubicBezTo>
                    <a:cubicBezTo>
                      <a:pt x="704" y="69"/>
                      <a:pt x="704" y="68"/>
                      <a:pt x="705" y="68"/>
                    </a:cubicBezTo>
                    <a:cubicBezTo>
                      <a:pt x="705" y="68"/>
                      <a:pt x="705" y="68"/>
                      <a:pt x="705" y="68"/>
                    </a:cubicBezTo>
                    <a:cubicBezTo>
                      <a:pt x="704" y="68"/>
                      <a:pt x="704" y="69"/>
                      <a:pt x="704" y="69"/>
                    </a:cubicBezTo>
                    <a:close/>
                    <a:moveTo>
                      <a:pt x="723" y="58"/>
                    </a:moveTo>
                    <a:cubicBezTo>
                      <a:pt x="724" y="58"/>
                      <a:pt x="724" y="58"/>
                      <a:pt x="725" y="57"/>
                    </a:cubicBezTo>
                    <a:cubicBezTo>
                      <a:pt x="725" y="57"/>
                      <a:pt x="725" y="57"/>
                      <a:pt x="725" y="57"/>
                    </a:cubicBezTo>
                    <a:cubicBezTo>
                      <a:pt x="725" y="57"/>
                      <a:pt x="725" y="57"/>
                      <a:pt x="725" y="57"/>
                    </a:cubicBezTo>
                    <a:cubicBezTo>
                      <a:pt x="725" y="57"/>
                      <a:pt x="725" y="57"/>
                      <a:pt x="725" y="57"/>
                    </a:cubicBezTo>
                    <a:cubicBezTo>
                      <a:pt x="725" y="57"/>
                      <a:pt x="725" y="57"/>
                      <a:pt x="725" y="57"/>
                    </a:cubicBezTo>
                    <a:cubicBezTo>
                      <a:pt x="723" y="59"/>
                      <a:pt x="721" y="61"/>
                      <a:pt x="719" y="63"/>
                    </a:cubicBezTo>
                    <a:cubicBezTo>
                      <a:pt x="711" y="70"/>
                      <a:pt x="703" y="77"/>
                      <a:pt x="694" y="84"/>
                    </a:cubicBezTo>
                    <a:cubicBezTo>
                      <a:pt x="692" y="87"/>
                      <a:pt x="689" y="89"/>
                      <a:pt x="686" y="91"/>
                    </a:cubicBezTo>
                    <a:cubicBezTo>
                      <a:pt x="685" y="92"/>
                      <a:pt x="684" y="92"/>
                      <a:pt x="684" y="93"/>
                    </a:cubicBezTo>
                    <a:cubicBezTo>
                      <a:pt x="679" y="99"/>
                      <a:pt x="672" y="104"/>
                      <a:pt x="667" y="109"/>
                    </a:cubicBezTo>
                    <a:cubicBezTo>
                      <a:pt x="659" y="117"/>
                      <a:pt x="651" y="126"/>
                      <a:pt x="644" y="134"/>
                    </a:cubicBezTo>
                    <a:cubicBezTo>
                      <a:pt x="636" y="143"/>
                      <a:pt x="628" y="151"/>
                      <a:pt x="620" y="160"/>
                    </a:cubicBezTo>
                    <a:cubicBezTo>
                      <a:pt x="609" y="171"/>
                      <a:pt x="597" y="181"/>
                      <a:pt x="585" y="191"/>
                    </a:cubicBezTo>
                    <a:cubicBezTo>
                      <a:pt x="584" y="191"/>
                      <a:pt x="584" y="192"/>
                      <a:pt x="583" y="192"/>
                    </a:cubicBezTo>
                    <a:cubicBezTo>
                      <a:pt x="583" y="192"/>
                      <a:pt x="583" y="192"/>
                      <a:pt x="583" y="192"/>
                    </a:cubicBezTo>
                    <a:cubicBezTo>
                      <a:pt x="583" y="192"/>
                      <a:pt x="583" y="192"/>
                      <a:pt x="583" y="192"/>
                    </a:cubicBezTo>
                    <a:cubicBezTo>
                      <a:pt x="583" y="192"/>
                      <a:pt x="583" y="192"/>
                      <a:pt x="583" y="192"/>
                    </a:cubicBezTo>
                    <a:cubicBezTo>
                      <a:pt x="583" y="192"/>
                      <a:pt x="583" y="192"/>
                      <a:pt x="583" y="192"/>
                    </a:cubicBezTo>
                    <a:cubicBezTo>
                      <a:pt x="588" y="186"/>
                      <a:pt x="592" y="181"/>
                      <a:pt x="597" y="175"/>
                    </a:cubicBezTo>
                    <a:cubicBezTo>
                      <a:pt x="605" y="165"/>
                      <a:pt x="615" y="156"/>
                      <a:pt x="624" y="147"/>
                    </a:cubicBezTo>
                    <a:cubicBezTo>
                      <a:pt x="639" y="134"/>
                      <a:pt x="653" y="120"/>
                      <a:pt x="666" y="106"/>
                    </a:cubicBezTo>
                    <a:cubicBezTo>
                      <a:pt x="677" y="96"/>
                      <a:pt x="687" y="86"/>
                      <a:pt x="698" y="76"/>
                    </a:cubicBezTo>
                    <a:cubicBezTo>
                      <a:pt x="706" y="70"/>
                      <a:pt x="714" y="63"/>
                      <a:pt x="723" y="58"/>
                    </a:cubicBezTo>
                    <a:close/>
                    <a:moveTo>
                      <a:pt x="580" y="201"/>
                    </a:moveTo>
                    <a:cubicBezTo>
                      <a:pt x="580" y="201"/>
                      <a:pt x="580" y="201"/>
                      <a:pt x="580" y="201"/>
                    </a:cubicBezTo>
                    <a:cubicBezTo>
                      <a:pt x="583" y="198"/>
                      <a:pt x="586" y="195"/>
                      <a:pt x="590" y="192"/>
                    </a:cubicBezTo>
                    <a:cubicBezTo>
                      <a:pt x="602" y="182"/>
                      <a:pt x="614" y="172"/>
                      <a:pt x="626" y="161"/>
                    </a:cubicBezTo>
                    <a:cubicBezTo>
                      <a:pt x="628" y="160"/>
                      <a:pt x="630" y="158"/>
                      <a:pt x="632" y="156"/>
                    </a:cubicBezTo>
                    <a:cubicBezTo>
                      <a:pt x="632" y="156"/>
                      <a:pt x="632" y="156"/>
                      <a:pt x="632" y="156"/>
                    </a:cubicBezTo>
                    <a:cubicBezTo>
                      <a:pt x="632" y="157"/>
                      <a:pt x="631" y="158"/>
                      <a:pt x="630" y="159"/>
                    </a:cubicBezTo>
                    <a:cubicBezTo>
                      <a:pt x="626" y="166"/>
                      <a:pt x="621" y="173"/>
                      <a:pt x="617" y="180"/>
                    </a:cubicBezTo>
                    <a:cubicBezTo>
                      <a:pt x="615" y="184"/>
                      <a:pt x="613" y="188"/>
                      <a:pt x="611" y="192"/>
                    </a:cubicBezTo>
                    <a:cubicBezTo>
                      <a:pt x="610" y="193"/>
                      <a:pt x="609" y="194"/>
                      <a:pt x="608" y="194"/>
                    </a:cubicBezTo>
                    <a:cubicBezTo>
                      <a:pt x="599" y="196"/>
                      <a:pt x="590" y="199"/>
                      <a:pt x="581" y="201"/>
                    </a:cubicBezTo>
                    <a:cubicBezTo>
                      <a:pt x="580" y="201"/>
                      <a:pt x="580" y="201"/>
                      <a:pt x="580" y="201"/>
                    </a:cubicBezTo>
                    <a:cubicBezTo>
                      <a:pt x="580" y="201"/>
                      <a:pt x="580" y="201"/>
                      <a:pt x="580" y="201"/>
                    </a:cubicBezTo>
                    <a:cubicBezTo>
                      <a:pt x="579" y="202"/>
                      <a:pt x="579" y="202"/>
                      <a:pt x="579" y="202"/>
                    </a:cubicBezTo>
                    <a:cubicBezTo>
                      <a:pt x="579" y="202"/>
                      <a:pt x="580" y="201"/>
                      <a:pt x="580" y="201"/>
                    </a:cubicBezTo>
                    <a:close/>
                    <a:moveTo>
                      <a:pt x="724" y="61"/>
                    </a:moveTo>
                    <a:cubicBezTo>
                      <a:pt x="724" y="61"/>
                      <a:pt x="724" y="62"/>
                      <a:pt x="723" y="62"/>
                    </a:cubicBezTo>
                    <a:cubicBezTo>
                      <a:pt x="723" y="62"/>
                      <a:pt x="723" y="62"/>
                      <a:pt x="723" y="63"/>
                    </a:cubicBezTo>
                    <a:cubicBezTo>
                      <a:pt x="718" y="68"/>
                      <a:pt x="713" y="72"/>
                      <a:pt x="708" y="78"/>
                    </a:cubicBezTo>
                    <a:cubicBezTo>
                      <a:pt x="697" y="89"/>
                      <a:pt x="685" y="100"/>
                      <a:pt x="673" y="110"/>
                    </a:cubicBezTo>
                    <a:cubicBezTo>
                      <a:pt x="666" y="117"/>
                      <a:pt x="660" y="124"/>
                      <a:pt x="654" y="130"/>
                    </a:cubicBezTo>
                    <a:cubicBezTo>
                      <a:pt x="648" y="136"/>
                      <a:pt x="644" y="141"/>
                      <a:pt x="637" y="146"/>
                    </a:cubicBezTo>
                    <a:cubicBezTo>
                      <a:pt x="637" y="146"/>
                      <a:pt x="637" y="146"/>
                      <a:pt x="637" y="146"/>
                    </a:cubicBezTo>
                    <a:cubicBezTo>
                      <a:pt x="636" y="147"/>
                      <a:pt x="636" y="147"/>
                      <a:pt x="635" y="148"/>
                    </a:cubicBezTo>
                    <a:cubicBezTo>
                      <a:pt x="635" y="148"/>
                      <a:pt x="634" y="149"/>
                      <a:pt x="634" y="149"/>
                    </a:cubicBezTo>
                    <a:cubicBezTo>
                      <a:pt x="634" y="150"/>
                      <a:pt x="633" y="150"/>
                      <a:pt x="633" y="150"/>
                    </a:cubicBezTo>
                    <a:cubicBezTo>
                      <a:pt x="633" y="150"/>
                      <a:pt x="633" y="150"/>
                      <a:pt x="633" y="150"/>
                    </a:cubicBezTo>
                    <a:cubicBezTo>
                      <a:pt x="633" y="150"/>
                      <a:pt x="633" y="150"/>
                      <a:pt x="633" y="150"/>
                    </a:cubicBezTo>
                    <a:cubicBezTo>
                      <a:pt x="633" y="150"/>
                      <a:pt x="634" y="149"/>
                      <a:pt x="634" y="149"/>
                    </a:cubicBezTo>
                    <a:cubicBezTo>
                      <a:pt x="634" y="149"/>
                      <a:pt x="635" y="148"/>
                      <a:pt x="635" y="148"/>
                    </a:cubicBezTo>
                    <a:cubicBezTo>
                      <a:pt x="636" y="147"/>
                      <a:pt x="636" y="147"/>
                      <a:pt x="637" y="146"/>
                    </a:cubicBezTo>
                    <a:cubicBezTo>
                      <a:pt x="637" y="146"/>
                      <a:pt x="637" y="146"/>
                      <a:pt x="637" y="146"/>
                    </a:cubicBezTo>
                    <a:cubicBezTo>
                      <a:pt x="640" y="143"/>
                      <a:pt x="642" y="140"/>
                      <a:pt x="644" y="138"/>
                    </a:cubicBezTo>
                    <a:cubicBezTo>
                      <a:pt x="652" y="129"/>
                      <a:pt x="660" y="120"/>
                      <a:pt x="668" y="111"/>
                    </a:cubicBezTo>
                    <a:cubicBezTo>
                      <a:pt x="671" y="108"/>
                      <a:pt x="674" y="106"/>
                      <a:pt x="677" y="103"/>
                    </a:cubicBezTo>
                    <a:cubicBezTo>
                      <a:pt x="679" y="101"/>
                      <a:pt x="681" y="99"/>
                      <a:pt x="683" y="98"/>
                    </a:cubicBezTo>
                    <a:cubicBezTo>
                      <a:pt x="686" y="95"/>
                      <a:pt x="689" y="92"/>
                      <a:pt x="692" y="89"/>
                    </a:cubicBezTo>
                    <a:cubicBezTo>
                      <a:pt x="699" y="83"/>
                      <a:pt x="705" y="77"/>
                      <a:pt x="712" y="71"/>
                    </a:cubicBezTo>
                    <a:cubicBezTo>
                      <a:pt x="716" y="68"/>
                      <a:pt x="719" y="66"/>
                      <a:pt x="723" y="63"/>
                    </a:cubicBezTo>
                    <a:cubicBezTo>
                      <a:pt x="723" y="62"/>
                      <a:pt x="723" y="62"/>
                      <a:pt x="723" y="62"/>
                    </a:cubicBezTo>
                    <a:cubicBezTo>
                      <a:pt x="724" y="62"/>
                      <a:pt x="724" y="61"/>
                      <a:pt x="724" y="61"/>
                    </a:cubicBezTo>
                    <a:cubicBezTo>
                      <a:pt x="725" y="61"/>
                      <a:pt x="725" y="60"/>
                      <a:pt x="725" y="60"/>
                    </a:cubicBezTo>
                    <a:cubicBezTo>
                      <a:pt x="726" y="60"/>
                      <a:pt x="726" y="60"/>
                      <a:pt x="726" y="60"/>
                    </a:cubicBezTo>
                    <a:cubicBezTo>
                      <a:pt x="725" y="60"/>
                      <a:pt x="725" y="61"/>
                      <a:pt x="724" y="61"/>
                    </a:cubicBezTo>
                    <a:close/>
                    <a:moveTo>
                      <a:pt x="565" y="198"/>
                    </a:moveTo>
                    <a:cubicBezTo>
                      <a:pt x="571" y="187"/>
                      <a:pt x="578" y="176"/>
                      <a:pt x="587" y="166"/>
                    </a:cubicBezTo>
                    <a:cubicBezTo>
                      <a:pt x="596" y="155"/>
                      <a:pt x="606" y="143"/>
                      <a:pt x="616" y="132"/>
                    </a:cubicBezTo>
                    <a:cubicBezTo>
                      <a:pt x="621" y="126"/>
                      <a:pt x="628" y="121"/>
                      <a:pt x="633" y="115"/>
                    </a:cubicBezTo>
                    <a:cubicBezTo>
                      <a:pt x="641" y="108"/>
                      <a:pt x="647" y="101"/>
                      <a:pt x="655" y="94"/>
                    </a:cubicBezTo>
                    <a:cubicBezTo>
                      <a:pt x="665" y="85"/>
                      <a:pt x="676" y="78"/>
                      <a:pt x="688" y="71"/>
                    </a:cubicBezTo>
                    <a:cubicBezTo>
                      <a:pt x="697" y="66"/>
                      <a:pt x="706" y="60"/>
                      <a:pt x="716" y="55"/>
                    </a:cubicBezTo>
                    <a:cubicBezTo>
                      <a:pt x="720" y="53"/>
                      <a:pt x="725" y="51"/>
                      <a:pt x="729" y="50"/>
                    </a:cubicBezTo>
                    <a:cubicBezTo>
                      <a:pt x="729" y="50"/>
                      <a:pt x="729" y="50"/>
                      <a:pt x="729" y="49"/>
                    </a:cubicBezTo>
                    <a:cubicBezTo>
                      <a:pt x="730" y="49"/>
                      <a:pt x="730" y="49"/>
                      <a:pt x="730" y="49"/>
                    </a:cubicBezTo>
                    <a:cubicBezTo>
                      <a:pt x="731" y="49"/>
                      <a:pt x="731" y="49"/>
                      <a:pt x="731" y="49"/>
                    </a:cubicBezTo>
                    <a:cubicBezTo>
                      <a:pt x="731" y="49"/>
                      <a:pt x="732" y="48"/>
                      <a:pt x="732" y="48"/>
                    </a:cubicBezTo>
                    <a:cubicBezTo>
                      <a:pt x="732" y="48"/>
                      <a:pt x="733" y="48"/>
                      <a:pt x="733" y="48"/>
                    </a:cubicBezTo>
                    <a:cubicBezTo>
                      <a:pt x="733" y="48"/>
                      <a:pt x="733" y="48"/>
                      <a:pt x="734" y="48"/>
                    </a:cubicBezTo>
                    <a:cubicBezTo>
                      <a:pt x="734" y="47"/>
                      <a:pt x="734" y="47"/>
                      <a:pt x="735" y="47"/>
                    </a:cubicBezTo>
                    <a:cubicBezTo>
                      <a:pt x="735" y="47"/>
                      <a:pt x="735" y="47"/>
                      <a:pt x="735" y="47"/>
                    </a:cubicBezTo>
                    <a:cubicBezTo>
                      <a:pt x="735" y="47"/>
                      <a:pt x="735" y="47"/>
                      <a:pt x="735" y="47"/>
                    </a:cubicBezTo>
                    <a:cubicBezTo>
                      <a:pt x="734" y="47"/>
                      <a:pt x="734" y="47"/>
                      <a:pt x="734" y="48"/>
                    </a:cubicBezTo>
                    <a:cubicBezTo>
                      <a:pt x="734" y="48"/>
                      <a:pt x="733" y="48"/>
                      <a:pt x="733" y="48"/>
                    </a:cubicBezTo>
                    <a:cubicBezTo>
                      <a:pt x="733" y="48"/>
                      <a:pt x="732" y="48"/>
                      <a:pt x="732" y="48"/>
                    </a:cubicBezTo>
                    <a:cubicBezTo>
                      <a:pt x="732" y="48"/>
                      <a:pt x="731" y="49"/>
                      <a:pt x="731" y="49"/>
                    </a:cubicBezTo>
                    <a:cubicBezTo>
                      <a:pt x="731" y="49"/>
                      <a:pt x="731" y="49"/>
                      <a:pt x="730" y="49"/>
                    </a:cubicBezTo>
                    <a:cubicBezTo>
                      <a:pt x="730" y="49"/>
                      <a:pt x="730" y="49"/>
                      <a:pt x="729" y="50"/>
                    </a:cubicBezTo>
                    <a:cubicBezTo>
                      <a:pt x="729" y="50"/>
                      <a:pt x="729" y="50"/>
                      <a:pt x="729" y="50"/>
                    </a:cubicBezTo>
                    <a:cubicBezTo>
                      <a:pt x="726" y="52"/>
                      <a:pt x="723" y="54"/>
                      <a:pt x="720" y="56"/>
                    </a:cubicBezTo>
                    <a:cubicBezTo>
                      <a:pt x="711" y="61"/>
                      <a:pt x="702" y="67"/>
                      <a:pt x="693" y="73"/>
                    </a:cubicBezTo>
                    <a:cubicBezTo>
                      <a:pt x="681" y="82"/>
                      <a:pt x="668" y="91"/>
                      <a:pt x="656" y="101"/>
                    </a:cubicBezTo>
                    <a:cubicBezTo>
                      <a:pt x="648" y="108"/>
                      <a:pt x="640" y="115"/>
                      <a:pt x="632" y="122"/>
                    </a:cubicBezTo>
                    <a:cubicBezTo>
                      <a:pt x="621" y="133"/>
                      <a:pt x="610" y="145"/>
                      <a:pt x="599" y="157"/>
                    </a:cubicBezTo>
                    <a:cubicBezTo>
                      <a:pt x="593" y="163"/>
                      <a:pt x="589" y="170"/>
                      <a:pt x="584" y="177"/>
                    </a:cubicBezTo>
                    <a:cubicBezTo>
                      <a:pt x="576" y="187"/>
                      <a:pt x="569" y="196"/>
                      <a:pt x="562" y="206"/>
                    </a:cubicBezTo>
                    <a:cubicBezTo>
                      <a:pt x="562" y="206"/>
                      <a:pt x="562" y="207"/>
                      <a:pt x="561" y="207"/>
                    </a:cubicBezTo>
                    <a:cubicBezTo>
                      <a:pt x="562" y="204"/>
                      <a:pt x="563" y="201"/>
                      <a:pt x="565" y="198"/>
                    </a:cubicBezTo>
                    <a:close/>
                    <a:moveTo>
                      <a:pt x="559" y="219"/>
                    </a:moveTo>
                    <a:cubicBezTo>
                      <a:pt x="562" y="221"/>
                      <a:pt x="563" y="225"/>
                      <a:pt x="564" y="229"/>
                    </a:cubicBezTo>
                    <a:cubicBezTo>
                      <a:pt x="567" y="239"/>
                      <a:pt x="572" y="247"/>
                      <a:pt x="579" y="254"/>
                    </a:cubicBezTo>
                    <a:cubicBezTo>
                      <a:pt x="586" y="261"/>
                      <a:pt x="592" y="268"/>
                      <a:pt x="599" y="274"/>
                    </a:cubicBezTo>
                    <a:cubicBezTo>
                      <a:pt x="599" y="275"/>
                      <a:pt x="598" y="275"/>
                      <a:pt x="598" y="275"/>
                    </a:cubicBezTo>
                    <a:cubicBezTo>
                      <a:pt x="591" y="270"/>
                      <a:pt x="584" y="266"/>
                      <a:pt x="577" y="261"/>
                    </a:cubicBezTo>
                    <a:cubicBezTo>
                      <a:pt x="571" y="257"/>
                      <a:pt x="565" y="254"/>
                      <a:pt x="559" y="250"/>
                    </a:cubicBezTo>
                    <a:cubicBezTo>
                      <a:pt x="553" y="246"/>
                      <a:pt x="547" y="242"/>
                      <a:pt x="541" y="239"/>
                    </a:cubicBezTo>
                    <a:cubicBezTo>
                      <a:pt x="536" y="236"/>
                      <a:pt x="530" y="233"/>
                      <a:pt x="525" y="231"/>
                    </a:cubicBezTo>
                    <a:cubicBezTo>
                      <a:pt x="527" y="229"/>
                      <a:pt x="548" y="221"/>
                      <a:pt x="559" y="219"/>
                    </a:cubicBezTo>
                    <a:close/>
                    <a:moveTo>
                      <a:pt x="581" y="281"/>
                    </a:moveTo>
                    <a:cubicBezTo>
                      <a:pt x="585" y="284"/>
                      <a:pt x="589" y="286"/>
                      <a:pt x="593" y="289"/>
                    </a:cubicBezTo>
                    <a:cubicBezTo>
                      <a:pt x="587" y="287"/>
                      <a:pt x="582" y="285"/>
                      <a:pt x="577" y="282"/>
                    </a:cubicBezTo>
                    <a:cubicBezTo>
                      <a:pt x="574" y="279"/>
                      <a:pt x="570" y="277"/>
                      <a:pt x="567" y="275"/>
                    </a:cubicBezTo>
                    <a:cubicBezTo>
                      <a:pt x="564" y="273"/>
                      <a:pt x="560" y="271"/>
                      <a:pt x="557" y="269"/>
                    </a:cubicBezTo>
                    <a:cubicBezTo>
                      <a:pt x="553" y="267"/>
                      <a:pt x="550" y="266"/>
                      <a:pt x="547" y="263"/>
                    </a:cubicBezTo>
                    <a:cubicBezTo>
                      <a:pt x="538" y="256"/>
                      <a:pt x="530" y="249"/>
                      <a:pt x="522" y="243"/>
                    </a:cubicBezTo>
                    <a:cubicBezTo>
                      <a:pt x="522" y="242"/>
                      <a:pt x="521" y="242"/>
                      <a:pt x="521" y="242"/>
                    </a:cubicBezTo>
                    <a:cubicBezTo>
                      <a:pt x="521" y="242"/>
                      <a:pt x="521" y="242"/>
                      <a:pt x="521" y="242"/>
                    </a:cubicBezTo>
                    <a:cubicBezTo>
                      <a:pt x="519" y="240"/>
                      <a:pt x="518" y="238"/>
                      <a:pt x="516" y="237"/>
                    </a:cubicBezTo>
                    <a:cubicBezTo>
                      <a:pt x="515" y="236"/>
                      <a:pt x="515" y="236"/>
                      <a:pt x="515" y="236"/>
                    </a:cubicBezTo>
                    <a:cubicBezTo>
                      <a:pt x="515" y="236"/>
                      <a:pt x="515" y="235"/>
                      <a:pt x="515" y="235"/>
                    </a:cubicBezTo>
                    <a:cubicBezTo>
                      <a:pt x="515" y="235"/>
                      <a:pt x="515" y="236"/>
                      <a:pt x="515" y="236"/>
                    </a:cubicBezTo>
                    <a:cubicBezTo>
                      <a:pt x="515" y="236"/>
                      <a:pt x="515" y="236"/>
                      <a:pt x="516" y="237"/>
                    </a:cubicBezTo>
                    <a:cubicBezTo>
                      <a:pt x="518" y="238"/>
                      <a:pt x="519" y="240"/>
                      <a:pt x="521" y="242"/>
                    </a:cubicBezTo>
                    <a:cubicBezTo>
                      <a:pt x="521" y="242"/>
                      <a:pt x="521" y="242"/>
                      <a:pt x="521" y="242"/>
                    </a:cubicBezTo>
                    <a:cubicBezTo>
                      <a:pt x="527" y="246"/>
                      <a:pt x="533" y="250"/>
                      <a:pt x="539" y="255"/>
                    </a:cubicBezTo>
                    <a:cubicBezTo>
                      <a:pt x="547" y="260"/>
                      <a:pt x="554" y="265"/>
                      <a:pt x="563" y="269"/>
                    </a:cubicBezTo>
                    <a:cubicBezTo>
                      <a:pt x="569" y="273"/>
                      <a:pt x="575" y="277"/>
                      <a:pt x="581" y="281"/>
                    </a:cubicBezTo>
                    <a:close/>
                    <a:moveTo>
                      <a:pt x="572" y="270"/>
                    </a:moveTo>
                    <a:cubicBezTo>
                      <a:pt x="572" y="270"/>
                      <a:pt x="572" y="270"/>
                      <a:pt x="572" y="270"/>
                    </a:cubicBezTo>
                    <a:cubicBezTo>
                      <a:pt x="572" y="270"/>
                      <a:pt x="572" y="270"/>
                      <a:pt x="573" y="270"/>
                    </a:cubicBezTo>
                    <a:cubicBezTo>
                      <a:pt x="573" y="270"/>
                      <a:pt x="573" y="270"/>
                      <a:pt x="573" y="271"/>
                    </a:cubicBezTo>
                    <a:cubicBezTo>
                      <a:pt x="572" y="270"/>
                      <a:pt x="572" y="270"/>
                      <a:pt x="572" y="270"/>
                    </a:cubicBezTo>
                    <a:close/>
                    <a:moveTo>
                      <a:pt x="580" y="276"/>
                    </a:moveTo>
                    <a:cubicBezTo>
                      <a:pt x="581" y="276"/>
                      <a:pt x="581" y="275"/>
                      <a:pt x="581" y="275"/>
                    </a:cubicBezTo>
                    <a:cubicBezTo>
                      <a:pt x="581" y="276"/>
                      <a:pt x="582" y="276"/>
                      <a:pt x="582" y="276"/>
                    </a:cubicBezTo>
                    <a:cubicBezTo>
                      <a:pt x="582" y="276"/>
                      <a:pt x="582" y="276"/>
                      <a:pt x="582" y="276"/>
                    </a:cubicBezTo>
                    <a:cubicBezTo>
                      <a:pt x="582" y="277"/>
                      <a:pt x="582" y="277"/>
                      <a:pt x="582" y="277"/>
                    </a:cubicBezTo>
                    <a:cubicBezTo>
                      <a:pt x="594" y="283"/>
                      <a:pt x="604" y="291"/>
                      <a:pt x="614" y="298"/>
                    </a:cubicBezTo>
                    <a:cubicBezTo>
                      <a:pt x="614" y="298"/>
                      <a:pt x="614" y="299"/>
                      <a:pt x="614" y="299"/>
                    </a:cubicBezTo>
                    <a:cubicBezTo>
                      <a:pt x="612" y="298"/>
                      <a:pt x="610" y="296"/>
                      <a:pt x="608" y="295"/>
                    </a:cubicBezTo>
                    <a:cubicBezTo>
                      <a:pt x="601" y="290"/>
                      <a:pt x="593" y="285"/>
                      <a:pt x="586" y="279"/>
                    </a:cubicBezTo>
                    <a:cubicBezTo>
                      <a:pt x="585" y="278"/>
                      <a:pt x="584" y="278"/>
                      <a:pt x="582" y="277"/>
                    </a:cubicBezTo>
                    <a:cubicBezTo>
                      <a:pt x="582" y="277"/>
                      <a:pt x="582" y="277"/>
                      <a:pt x="582" y="276"/>
                    </a:cubicBezTo>
                    <a:cubicBezTo>
                      <a:pt x="582" y="276"/>
                      <a:pt x="582" y="276"/>
                      <a:pt x="582" y="276"/>
                    </a:cubicBezTo>
                    <a:cubicBezTo>
                      <a:pt x="581" y="276"/>
                      <a:pt x="581" y="276"/>
                      <a:pt x="580" y="276"/>
                    </a:cubicBezTo>
                    <a:close/>
                    <a:moveTo>
                      <a:pt x="571" y="281"/>
                    </a:moveTo>
                    <a:cubicBezTo>
                      <a:pt x="571" y="281"/>
                      <a:pt x="571" y="281"/>
                      <a:pt x="571" y="281"/>
                    </a:cubicBezTo>
                    <a:cubicBezTo>
                      <a:pt x="571" y="281"/>
                      <a:pt x="571" y="281"/>
                      <a:pt x="571" y="281"/>
                    </a:cubicBezTo>
                    <a:close/>
                    <a:moveTo>
                      <a:pt x="485" y="259"/>
                    </a:moveTo>
                    <a:cubicBezTo>
                      <a:pt x="481" y="255"/>
                      <a:pt x="476" y="252"/>
                      <a:pt x="472" y="248"/>
                    </a:cubicBezTo>
                    <a:cubicBezTo>
                      <a:pt x="471" y="248"/>
                      <a:pt x="471" y="248"/>
                      <a:pt x="471" y="247"/>
                    </a:cubicBezTo>
                    <a:cubicBezTo>
                      <a:pt x="475" y="248"/>
                      <a:pt x="490" y="257"/>
                      <a:pt x="500" y="265"/>
                    </a:cubicBezTo>
                    <a:cubicBezTo>
                      <a:pt x="493" y="266"/>
                      <a:pt x="489" y="263"/>
                      <a:pt x="485" y="259"/>
                    </a:cubicBezTo>
                    <a:close/>
                    <a:moveTo>
                      <a:pt x="486" y="263"/>
                    </a:moveTo>
                    <a:cubicBezTo>
                      <a:pt x="483" y="263"/>
                      <a:pt x="477" y="259"/>
                      <a:pt x="474" y="253"/>
                    </a:cubicBezTo>
                    <a:cubicBezTo>
                      <a:pt x="474" y="253"/>
                      <a:pt x="474" y="253"/>
                      <a:pt x="474" y="253"/>
                    </a:cubicBezTo>
                    <a:cubicBezTo>
                      <a:pt x="474" y="253"/>
                      <a:pt x="473" y="252"/>
                      <a:pt x="473" y="252"/>
                    </a:cubicBezTo>
                    <a:cubicBezTo>
                      <a:pt x="473" y="252"/>
                      <a:pt x="474" y="253"/>
                      <a:pt x="474" y="253"/>
                    </a:cubicBezTo>
                    <a:cubicBezTo>
                      <a:pt x="474" y="253"/>
                      <a:pt x="474" y="253"/>
                      <a:pt x="474" y="253"/>
                    </a:cubicBezTo>
                    <a:cubicBezTo>
                      <a:pt x="477" y="255"/>
                      <a:pt x="480" y="257"/>
                      <a:pt x="482" y="260"/>
                    </a:cubicBezTo>
                    <a:cubicBezTo>
                      <a:pt x="484" y="261"/>
                      <a:pt x="485" y="262"/>
                      <a:pt x="486" y="263"/>
                    </a:cubicBezTo>
                    <a:close/>
                    <a:moveTo>
                      <a:pt x="498" y="259"/>
                    </a:moveTo>
                    <a:cubicBezTo>
                      <a:pt x="498" y="259"/>
                      <a:pt x="498" y="259"/>
                      <a:pt x="498" y="259"/>
                    </a:cubicBezTo>
                    <a:cubicBezTo>
                      <a:pt x="499" y="260"/>
                      <a:pt x="500" y="260"/>
                      <a:pt x="500" y="261"/>
                    </a:cubicBezTo>
                    <a:cubicBezTo>
                      <a:pt x="500" y="261"/>
                      <a:pt x="501" y="261"/>
                      <a:pt x="501" y="261"/>
                    </a:cubicBezTo>
                    <a:cubicBezTo>
                      <a:pt x="503" y="262"/>
                      <a:pt x="506" y="264"/>
                      <a:pt x="508" y="265"/>
                    </a:cubicBezTo>
                    <a:cubicBezTo>
                      <a:pt x="508" y="265"/>
                      <a:pt x="508" y="266"/>
                      <a:pt x="508" y="266"/>
                    </a:cubicBezTo>
                    <a:cubicBezTo>
                      <a:pt x="505" y="265"/>
                      <a:pt x="503" y="263"/>
                      <a:pt x="501" y="261"/>
                    </a:cubicBezTo>
                    <a:cubicBezTo>
                      <a:pt x="501" y="261"/>
                      <a:pt x="500" y="261"/>
                      <a:pt x="500" y="261"/>
                    </a:cubicBezTo>
                    <a:cubicBezTo>
                      <a:pt x="500" y="260"/>
                      <a:pt x="499" y="260"/>
                      <a:pt x="498" y="259"/>
                    </a:cubicBezTo>
                    <a:close/>
                    <a:moveTo>
                      <a:pt x="493" y="253"/>
                    </a:moveTo>
                    <a:cubicBezTo>
                      <a:pt x="490" y="252"/>
                      <a:pt x="487" y="251"/>
                      <a:pt x="484" y="249"/>
                    </a:cubicBezTo>
                    <a:cubicBezTo>
                      <a:pt x="482" y="248"/>
                      <a:pt x="480" y="248"/>
                      <a:pt x="477" y="247"/>
                    </a:cubicBezTo>
                    <a:cubicBezTo>
                      <a:pt x="478" y="247"/>
                      <a:pt x="478" y="246"/>
                      <a:pt x="478" y="246"/>
                    </a:cubicBezTo>
                    <a:cubicBezTo>
                      <a:pt x="493" y="250"/>
                      <a:pt x="506" y="257"/>
                      <a:pt x="518" y="267"/>
                    </a:cubicBezTo>
                    <a:cubicBezTo>
                      <a:pt x="518" y="267"/>
                      <a:pt x="518" y="267"/>
                      <a:pt x="518" y="268"/>
                    </a:cubicBezTo>
                    <a:cubicBezTo>
                      <a:pt x="516" y="267"/>
                      <a:pt x="514" y="267"/>
                      <a:pt x="513" y="266"/>
                    </a:cubicBezTo>
                    <a:cubicBezTo>
                      <a:pt x="506" y="262"/>
                      <a:pt x="500" y="257"/>
                      <a:pt x="493" y="253"/>
                    </a:cubicBezTo>
                    <a:close/>
                    <a:moveTo>
                      <a:pt x="515" y="185"/>
                    </a:moveTo>
                    <a:cubicBezTo>
                      <a:pt x="510" y="191"/>
                      <a:pt x="506" y="196"/>
                      <a:pt x="501" y="201"/>
                    </a:cubicBezTo>
                    <a:cubicBezTo>
                      <a:pt x="495" y="209"/>
                      <a:pt x="488" y="217"/>
                      <a:pt x="482" y="225"/>
                    </a:cubicBezTo>
                    <a:cubicBezTo>
                      <a:pt x="481" y="225"/>
                      <a:pt x="480" y="226"/>
                      <a:pt x="479" y="227"/>
                    </a:cubicBezTo>
                    <a:cubicBezTo>
                      <a:pt x="481" y="223"/>
                      <a:pt x="483" y="220"/>
                      <a:pt x="486" y="216"/>
                    </a:cubicBezTo>
                    <a:cubicBezTo>
                      <a:pt x="492" y="209"/>
                      <a:pt x="499" y="201"/>
                      <a:pt x="505" y="193"/>
                    </a:cubicBezTo>
                    <a:cubicBezTo>
                      <a:pt x="515" y="181"/>
                      <a:pt x="525" y="169"/>
                      <a:pt x="535" y="156"/>
                    </a:cubicBezTo>
                    <a:cubicBezTo>
                      <a:pt x="536" y="156"/>
                      <a:pt x="536" y="156"/>
                      <a:pt x="536" y="156"/>
                    </a:cubicBezTo>
                    <a:cubicBezTo>
                      <a:pt x="537" y="156"/>
                      <a:pt x="537" y="156"/>
                      <a:pt x="537" y="156"/>
                    </a:cubicBezTo>
                    <a:cubicBezTo>
                      <a:pt x="534" y="160"/>
                      <a:pt x="532" y="164"/>
                      <a:pt x="529" y="167"/>
                    </a:cubicBezTo>
                    <a:cubicBezTo>
                      <a:pt x="524" y="173"/>
                      <a:pt x="520" y="179"/>
                      <a:pt x="515" y="185"/>
                    </a:cubicBezTo>
                    <a:close/>
                    <a:moveTo>
                      <a:pt x="523" y="179"/>
                    </a:moveTo>
                    <a:cubicBezTo>
                      <a:pt x="522" y="183"/>
                      <a:pt x="520" y="187"/>
                      <a:pt x="519" y="191"/>
                    </a:cubicBezTo>
                    <a:cubicBezTo>
                      <a:pt x="515" y="201"/>
                      <a:pt x="510" y="212"/>
                      <a:pt x="506" y="222"/>
                    </a:cubicBezTo>
                    <a:cubicBezTo>
                      <a:pt x="506" y="225"/>
                      <a:pt x="504" y="226"/>
                      <a:pt x="502" y="226"/>
                    </a:cubicBezTo>
                    <a:cubicBezTo>
                      <a:pt x="495" y="228"/>
                      <a:pt x="488" y="231"/>
                      <a:pt x="481" y="233"/>
                    </a:cubicBezTo>
                    <a:cubicBezTo>
                      <a:pt x="481" y="233"/>
                      <a:pt x="480" y="233"/>
                      <a:pt x="479" y="233"/>
                    </a:cubicBezTo>
                    <a:cubicBezTo>
                      <a:pt x="479" y="233"/>
                      <a:pt x="479" y="233"/>
                      <a:pt x="479" y="233"/>
                    </a:cubicBezTo>
                    <a:cubicBezTo>
                      <a:pt x="479" y="233"/>
                      <a:pt x="479" y="233"/>
                      <a:pt x="479" y="233"/>
                    </a:cubicBezTo>
                    <a:cubicBezTo>
                      <a:pt x="479" y="233"/>
                      <a:pt x="479" y="233"/>
                      <a:pt x="479" y="233"/>
                    </a:cubicBezTo>
                    <a:cubicBezTo>
                      <a:pt x="485" y="227"/>
                      <a:pt x="490" y="220"/>
                      <a:pt x="495" y="214"/>
                    </a:cubicBezTo>
                    <a:cubicBezTo>
                      <a:pt x="502" y="206"/>
                      <a:pt x="510" y="197"/>
                      <a:pt x="517" y="188"/>
                    </a:cubicBezTo>
                    <a:cubicBezTo>
                      <a:pt x="519" y="186"/>
                      <a:pt x="521" y="183"/>
                      <a:pt x="523" y="179"/>
                    </a:cubicBezTo>
                    <a:close/>
                    <a:moveTo>
                      <a:pt x="487" y="246"/>
                    </a:moveTo>
                    <a:cubicBezTo>
                      <a:pt x="485" y="245"/>
                      <a:pt x="484" y="244"/>
                      <a:pt x="483" y="244"/>
                    </a:cubicBezTo>
                    <a:cubicBezTo>
                      <a:pt x="483" y="244"/>
                      <a:pt x="483" y="244"/>
                      <a:pt x="483" y="244"/>
                    </a:cubicBezTo>
                    <a:cubicBezTo>
                      <a:pt x="483" y="244"/>
                      <a:pt x="483" y="244"/>
                      <a:pt x="483" y="244"/>
                    </a:cubicBezTo>
                    <a:cubicBezTo>
                      <a:pt x="483" y="244"/>
                      <a:pt x="483" y="244"/>
                      <a:pt x="483" y="244"/>
                    </a:cubicBezTo>
                    <a:cubicBezTo>
                      <a:pt x="487" y="242"/>
                      <a:pt x="492" y="241"/>
                      <a:pt x="496" y="240"/>
                    </a:cubicBezTo>
                    <a:cubicBezTo>
                      <a:pt x="499" y="239"/>
                      <a:pt x="502" y="238"/>
                      <a:pt x="505" y="237"/>
                    </a:cubicBezTo>
                    <a:cubicBezTo>
                      <a:pt x="507" y="237"/>
                      <a:pt x="508" y="237"/>
                      <a:pt x="509" y="238"/>
                    </a:cubicBezTo>
                    <a:cubicBezTo>
                      <a:pt x="516" y="244"/>
                      <a:pt x="521" y="251"/>
                      <a:pt x="528" y="256"/>
                    </a:cubicBezTo>
                    <a:cubicBezTo>
                      <a:pt x="535" y="263"/>
                      <a:pt x="543" y="268"/>
                      <a:pt x="551" y="274"/>
                    </a:cubicBezTo>
                    <a:cubicBezTo>
                      <a:pt x="551" y="274"/>
                      <a:pt x="551" y="275"/>
                      <a:pt x="551" y="275"/>
                    </a:cubicBezTo>
                    <a:cubicBezTo>
                      <a:pt x="543" y="273"/>
                      <a:pt x="535" y="271"/>
                      <a:pt x="527" y="269"/>
                    </a:cubicBezTo>
                    <a:cubicBezTo>
                      <a:pt x="525" y="268"/>
                      <a:pt x="523" y="266"/>
                      <a:pt x="521" y="265"/>
                    </a:cubicBezTo>
                    <a:cubicBezTo>
                      <a:pt x="510" y="256"/>
                      <a:pt x="499" y="250"/>
                      <a:pt x="487" y="246"/>
                    </a:cubicBezTo>
                    <a:close/>
                    <a:moveTo>
                      <a:pt x="517" y="241"/>
                    </a:moveTo>
                    <a:cubicBezTo>
                      <a:pt x="517" y="241"/>
                      <a:pt x="517" y="241"/>
                      <a:pt x="517" y="241"/>
                    </a:cubicBezTo>
                    <a:cubicBezTo>
                      <a:pt x="517" y="242"/>
                      <a:pt x="518" y="242"/>
                      <a:pt x="518" y="243"/>
                    </a:cubicBezTo>
                    <a:cubicBezTo>
                      <a:pt x="519" y="243"/>
                      <a:pt x="520" y="244"/>
                      <a:pt x="521" y="245"/>
                    </a:cubicBezTo>
                    <a:cubicBezTo>
                      <a:pt x="521" y="245"/>
                      <a:pt x="521" y="246"/>
                      <a:pt x="521" y="246"/>
                    </a:cubicBezTo>
                    <a:cubicBezTo>
                      <a:pt x="521" y="246"/>
                      <a:pt x="522" y="246"/>
                      <a:pt x="522" y="246"/>
                    </a:cubicBezTo>
                    <a:cubicBezTo>
                      <a:pt x="522" y="246"/>
                      <a:pt x="522" y="246"/>
                      <a:pt x="522" y="246"/>
                    </a:cubicBezTo>
                    <a:cubicBezTo>
                      <a:pt x="522" y="247"/>
                      <a:pt x="523" y="247"/>
                      <a:pt x="523" y="247"/>
                    </a:cubicBezTo>
                    <a:cubicBezTo>
                      <a:pt x="524" y="248"/>
                      <a:pt x="525" y="249"/>
                      <a:pt x="526" y="250"/>
                    </a:cubicBezTo>
                    <a:cubicBezTo>
                      <a:pt x="527" y="251"/>
                      <a:pt x="528" y="251"/>
                      <a:pt x="529" y="252"/>
                    </a:cubicBezTo>
                    <a:cubicBezTo>
                      <a:pt x="529" y="253"/>
                      <a:pt x="530" y="253"/>
                      <a:pt x="530" y="254"/>
                    </a:cubicBezTo>
                    <a:cubicBezTo>
                      <a:pt x="531" y="254"/>
                      <a:pt x="532" y="255"/>
                      <a:pt x="533" y="256"/>
                    </a:cubicBezTo>
                    <a:cubicBezTo>
                      <a:pt x="534" y="256"/>
                      <a:pt x="534" y="256"/>
                      <a:pt x="534" y="256"/>
                    </a:cubicBezTo>
                    <a:cubicBezTo>
                      <a:pt x="534" y="256"/>
                      <a:pt x="534" y="256"/>
                      <a:pt x="534" y="257"/>
                    </a:cubicBezTo>
                    <a:cubicBezTo>
                      <a:pt x="534" y="256"/>
                      <a:pt x="534" y="256"/>
                      <a:pt x="534" y="256"/>
                    </a:cubicBezTo>
                    <a:cubicBezTo>
                      <a:pt x="534" y="256"/>
                      <a:pt x="534" y="256"/>
                      <a:pt x="534" y="256"/>
                    </a:cubicBezTo>
                    <a:cubicBezTo>
                      <a:pt x="534" y="256"/>
                      <a:pt x="533" y="256"/>
                      <a:pt x="533" y="256"/>
                    </a:cubicBezTo>
                    <a:cubicBezTo>
                      <a:pt x="532" y="255"/>
                      <a:pt x="531" y="254"/>
                      <a:pt x="530" y="254"/>
                    </a:cubicBezTo>
                    <a:cubicBezTo>
                      <a:pt x="530" y="253"/>
                      <a:pt x="529" y="253"/>
                      <a:pt x="528" y="252"/>
                    </a:cubicBezTo>
                    <a:cubicBezTo>
                      <a:pt x="528" y="251"/>
                      <a:pt x="527" y="251"/>
                      <a:pt x="526" y="250"/>
                    </a:cubicBezTo>
                    <a:cubicBezTo>
                      <a:pt x="525" y="249"/>
                      <a:pt x="524" y="248"/>
                      <a:pt x="523" y="247"/>
                    </a:cubicBezTo>
                    <a:cubicBezTo>
                      <a:pt x="523" y="247"/>
                      <a:pt x="522" y="247"/>
                      <a:pt x="522" y="246"/>
                    </a:cubicBezTo>
                    <a:cubicBezTo>
                      <a:pt x="522" y="246"/>
                      <a:pt x="522" y="246"/>
                      <a:pt x="522" y="246"/>
                    </a:cubicBezTo>
                    <a:cubicBezTo>
                      <a:pt x="521" y="246"/>
                      <a:pt x="521" y="246"/>
                      <a:pt x="521" y="246"/>
                    </a:cubicBezTo>
                    <a:cubicBezTo>
                      <a:pt x="521" y="246"/>
                      <a:pt x="521" y="245"/>
                      <a:pt x="521" y="245"/>
                    </a:cubicBezTo>
                    <a:cubicBezTo>
                      <a:pt x="520" y="244"/>
                      <a:pt x="519" y="243"/>
                      <a:pt x="518" y="243"/>
                    </a:cubicBezTo>
                    <a:cubicBezTo>
                      <a:pt x="518" y="242"/>
                      <a:pt x="517" y="242"/>
                      <a:pt x="517" y="241"/>
                    </a:cubicBezTo>
                    <a:cubicBezTo>
                      <a:pt x="517" y="241"/>
                      <a:pt x="517" y="241"/>
                      <a:pt x="517" y="241"/>
                    </a:cubicBezTo>
                    <a:close/>
                    <a:moveTo>
                      <a:pt x="547" y="267"/>
                    </a:moveTo>
                    <a:cubicBezTo>
                      <a:pt x="546" y="267"/>
                      <a:pt x="546" y="266"/>
                      <a:pt x="545" y="266"/>
                    </a:cubicBezTo>
                    <a:cubicBezTo>
                      <a:pt x="545" y="266"/>
                      <a:pt x="545" y="265"/>
                      <a:pt x="545" y="265"/>
                    </a:cubicBezTo>
                    <a:cubicBezTo>
                      <a:pt x="545" y="265"/>
                      <a:pt x="545" y="265"/>
                      <a:pt x="545" y="265"/>
                    </a:cubicBezTo>
                    <a:cubicBezTo>
                      <a:pt x="545" y="265"/>
                      <a:pt x="545" y="265"/>
                      <a:pt x="545" y="265"/>
                    </a:cubicBezTo>
                    <a:cubicBezTo>
                      <a:pt x="545" y="265"/>
                      <a:pt x="545" y="266"/>
                      <a:pt x="545" y="266"/>
                    </a:cubicBezTo>
                    <a:cubicBezTo>
                      <a:pt x="551" y="269"/>
                      <a:pt x="556" y="272"/>
                      <a:pt x="562" y="276"/>
                    </a:cubicBezTo>
                    <a:cubicBezTo>
                      <a:pt x="562" y="276"/>
                      <a:pt x="563" y="277"/>
                      <a:pt x="564" y="277"/>
                    </a:cubicBezTo>
                    <a:cubicBezTo>
                      <a:pt x="564" y="277"/>
                      <a:pt x="564" y="277"/>
                      <a:pt x="564" y="278"/>
                    </a:cubicBezTo>
                    <a:cubicBezTo>
                      <a:pt x="564" y="278"/>
                      <a:pt x="564" y="278"/>
                      <a:pt x="564" y="278"/>
                    </a:cubicBezTo>
                    <a:cubicBezTo>
                      <a:pt x="565" y="278"/>
                      <a:pt x="566" y="278"/>
                      <a:pt x="567" y="279"/>
                    </a:cubicBezTo>
                    <a:cubicBezTo>
                      <a:pt x="567" y="279"/>
                      <a:pt x="567" y="279"/>
                      <a:pt x="567" y="279"/>
                    </a:cubicBezTo>
                    <a:cubicBezTo>
                      <a:pt x="566" y="279"/>
                      <a:pt x="565" y="278"/>
                      <a:pt x="564" y="278"/>
                    </a:cubicBezTo>
                    <a:cubicBezTo>
                      <a:pt x="564" y="278"/>
                      <a:pt x="564" y="278"/>
                      <a:pt x="564" y="278"/>
                    </a:cubicBezTo>
                    <a:cubicBezTo>
                      <a:pt x="564" y="278"/>
                      <a:pt x="564" y="277"/>
                      <a:pt x="564" y="277"/>
                    </a:cubicBezTo>
                    <a:cubicBezTo>
                      <a:pt x="558" y="274"/>
                      <a:pt x="552" y="271"/>
                      <a:pt x="547" y="267"/>
                    </a:cubicBezTo>
                    <a:close/>
                    <a:moveTo>
                      <a:pt x="519" y="220"/>
                    </a:moveTo>
                    <a:cubicBezTo>
                      <a:pt x="519" y="218"/>
                      <a:pt x="520" y="216"/>
                      <a:pt x="521" y="214"/>
                    </a:cubicBezTo>
                    <a:cubicBezTo>
                      <a:pt x="530" y="199"/>
                      <a:pt x="539" y="183"/>
                      <a:pt x="551" y="168"/>
                    </a:cubicBezTo>
                    <a:cubicBezTo>
                      <a:pt x="560" y="157"/>
                      <a:pt x="569" y="146"/>
                      <a:pt x="578" y="135"/>
                    </a:cubicBezTo>
                    <a:cubicBezTo>
                      <a:pt x="585" y="127"/>
                      <a:pt x="592" y="119"/>
                      <a:pt x="598" y="111"/>
                    </a:cubicBezTo>
                    <a:cubicBezTo>
                      <a:pt x="603" y="105"/>
                      <a:pt x="608" y="99"/>
                      <a:pt x="613" y="94"/>
                    </a:cubicBezTo>
                    <a:cubicBezTo>
                      <a:pt x="623" y="84"/>
                      <a:pt x="632" y="73"/>
                      <a:pt x="643" y="65"/>
                    </a:cubicBezTo>
                    <a:cubicBezTo>
                      <a:pt x="643" y="64"/>
                      <a:pt x="644" y="64"/>
                      <a:pt x="644" y="63"/>
                    </a:cubicBezTo>
                    <a:cubicBezTo>
                      <a:pt x="644" y="63"/>
                      <a:pt x="645" y="63"/>
                      <a:pt x="645" y="63"/>
                    </a:cubicBezTo>
                    <a:cubicBezTo>
                      <a:pt x="645" y="63"/>
                      <a:pt x="645" y="63"/>
                      <a:pt x="646" y="62"/>
                    </a:cubicBezTo>
                    <a:cubicBezTo>
                      <a:pt x="646" y="62"/>
                      <a:pt x="646" y="62"/>
                      <a:pt x="647" y="61"/>
                    </a:cubicBezTo>
                    <a:cubicBezTo>
                      <a:pt x="647" y="61"/>
                      <a:pt x="647" y="61"/>
                      <a:pt x="648" y="60"/>
                    </a:cubicBezTo>
                    <a:cubicBezTo>
                      <a:pt x="648" y="60"/>
                      <a:pt x="649" y="60"/>
                      <a:pt x="649" y="59"/>
                    </a:cubicBezTo>
                    <a:cubicBezTo>
                      <a:pt x="649" y="59"/>
                      <a:pt x="649" y="59"/>
                      <a:pt x="650" y="59"/>
                    </a:cubicBezTo>
                    <a:cubicBezTo>
                      <a:pt x="650" y="59"/>
                      <a:pt x="650" y="59"/>
                      <a:pt x="650" y="59"/>
                    </a:cubicBezTo>
                    <a:cubicBezTo>
                      <a:pt x="650" y="59"/>
                      <a:pt x="650" y="59"/>
                      <a:pt x="650" y="59"/>
                    </a:cubicBezTo>
                    <a:cubicBezTo>
                      <a:pt x="650" y="59"/>
                      <a:pt x="649" y="59"/>
                      <a:pt x="649" y="59"/>
                    </a:cubicBezTo>
                    <a:cubicBezTo>
                      <a:pt x="649" y="60"/>
                      <a:pt x="648" y="60"/>
                      <a:pt x="648" y="60"/>
                    </a:cubicBezTo>
                    <a:cubicBezTo>
                      <a:pt x="647" y="61"/>
                      <a:pt x="647" y="61"/>
                      <a:pt x="647" y="61"/>
                    </a:cubicBezTo>
                    <a:cubicBezTo>
                      <a:pt x="646" y="62"/>
                      <a:pt x="646" y="62"/>
                      <a:pt x="646" y="62"/>
                    </a:cubicBezTo>
                    <a:cubicBezTo>
                      <a:pt x="645" y="63"/>
                      <a:pt x="645" y="63"/>
                      <a:pt x="645" y="63"/>
                    </a:cubicBezTo>
                    <a:cubicBezTo>
                      <a:pt x="645" y="63"/>
                      <a:pt x="645" y="63"/>
                      <a:pt x="644" y="63"/>
                    </a:cubicBezTo>
                    <a:cubicBezTo>
                      <a:pt x="644" y="64"/>
                      <a:pt x="644" y="65"/>
                      <a:pt x="643" y="66"/>
                    </a:cubicBezTo>
                    <a:cubicBezTo>
                      <a:pt x="632" y="77"/>
                      <a:pt x="621" y="88"/>
                      <a:pt x="610" y="100"/>
                    </a:cubicBezTo>
                    <a:cubicBezTo>
                      <a:pt x="602" y="108"/>
                      <a:pt x="595" y="118"/>
                      <a:pt x="588" y="127"/>
                    </a:cubicBezTo>
                    <a:cubicBezTo>
                      <a:pt x="580" y="137"/>
                      <a:pt x="572" y="148"/>
                      <a:pt x="564" y="158"/>
                    </a:cubicBezTo>
                    <a:cubicBezTo>
                      <a:pt x="559" y="165"/>
                      <a:pt x="553" y="171"/>
                      <a:pt x="547" y="177"/>
                    </a:cubicBezTo>
                    <a:cubicBezTo>
                      <a:pt x="544" y="182"/>
                      <a:pt x="541" y="187"/>
                      <a:pt x="538" y="191"/>
                    </a:cubicBezTo>
                    <a:cubicBezTo>
                      <a:pt x="536" y="193"/>
                      <a:pt x="535" y="195"/>
                      <a:pt x="533" y="197"/>
                    </a:cubicBezTo>
                    <a:cubicBezTo>
                      <a:pt x="529" y="204"/>
                      <a:pt x="525" y="212"/>
                      <a:pt x="520" y="219"/>
                    </a:cubicBezTo>
                    <a:cubicBezTo>
                      <a:pt x="520" y="219"/>
                      <a:pt x="519" y="220"/>
                      <a:pt x="519" y="220"/>
                    </a:cubicBezTo>
                    <a:cubicBezTo>
                      <a:pt x="519" y="220"/>
                      <a:pt x="519" y="220"/>
                      <a:pt x="519" y="220"/>
                    </a:cubicBezTo>
                    <a:close/>
                    <a:moveTo>
                      <a:pt x="522" y="237"/>
                    </a:moveTo>
                    <a:cubicBezTo>
                      <a:pt x="538" y="247"/>
                      <a:pt x="553" y="258"/>
                      <a:pt x="569" y="268"/>
                    </a:cubicBezTo>
                    <a:cubicBezTo>
                      <a:pt x="559" y="264"/>
                      <a:pt x="525" y="241"/>
                      <a:pt x="522" y="237"/>
                    </a:cubicBezTo>
                    <a:close/>
                    <a:moveTo>
                      <a:pt x="528" y="211"/>
                    </a:moveTo>
                    <a:cubicBezTo>
                      <a:pt x="528" y="211"/>
                      <a:pt x="528" y="211"/>
                      <a:pt x="528" y="211"/>
                    </a:cubicBezTo>
                    <a:cubicBezTo>
                      <a:pt x="528" y="211"/>
                      <a:pt x="528" y="211"/>
                      <a:pt x="528" y="211"/>
                    </a:cubicBezTo>
                    <a:close/>
                    <a:moveTo>
                      <a:pt x="656" y="57"/>
                    </a:moveTo>
                    <a:cubicBezTo>
                      <a:pt x="655" y="57"/>
                      <a:pt x="655" y="57"/>
                      <a:pt x="654" y="58"/>
                    </a:cubicBezTo>
                    <a:cubicBezTo>
                      <a:pt x="654" y="58"/>
                      <a:pt x="654" y="58"/>
                      <a:pt x="653" y="59"/>
                    </a:cubicBezTo>
                    <a:cubicBezTo>
                      <a:pt x="653" y="59"/>
                      <a:pt x="653" y="60"/>
                      <a:pt x="652" y="60"/>
                    </a:cubicBezTo>
                    <a:cubicBezTo>
                      <a:pt x="652" y="60"/>
                      <a:pt x="652" y="61"/>
                      <a:pt x="651" y="61"/>
                    </a:cubicBezTo>
                    <a:cubicBezTo>
                      <a:pt x="651" y="61"/>
                      <a:pt x="651" y="61"/>
                      <a:pt x="651" y="61"/>
                    </a:cubicBezTo>
                    <a:cubicBezTo>
                      <a:pt x="648" y="65"/>
                      <a:pt x="644" y="69"/>
                      <a:pt x="641" y="72"/>
                    </a:cubicBezTo>
                    <a:cubicBezTo>
                      <a:pt x="637" y="77"/>
                      <a:pt x="632" y="81"/>
                      <a:pt x="629" y="85"/>
                    </a:cubicBezTo>
                    <a:cubicBezTo>
                      <a:pt x="617" y="99"/>
                      <a:pt x="605" y="114"/>
                      <a:pt x="593" y="129"/>
                    </a:cubicBezTo>
                    <a:cubicBezTo>
                      <a:pt x="587" y="136"/>
                      <a:pt x="581" y="145"/>
                      <a:pt x="575" y="152"/>
                    </a:cubicBezTo>
                    <a:cubicBezTo>
                      <a:pt x="572" y="157"/>
                      <a:pt x="567" y="161"/>
                      <a:pt x="564" y="166"/>
                    </a:cubicBezTo>
                    <a:cubicBezTo>
                      <a:pt x="553" y="179"/>
                      <a:pt x="541" y="192"/>
                      <a:pt x="531" y="207"/>
                    </a:cubicBezTo>
                    <a:cubicBezTo>
                      <a:pt x="531" y="207"/>
                      <a:pt x="530" y="207"/>
                      <a:pt x="530" y="207"/>
                    </a:cubicBezTo>
                    <a:cubicBezTo>
                      <a:pt x="532" y="204"/>
                      <a:pt x="534" y="201"/>
                      <a:pt x="536" y="198"/>
                    </a:cubicBezTo>
                    <a:cubicBezTo>
                      <a:pt x="539" y="193"/>
                      <a:pt x="543" y="187"/>
                      <a:pt x="547" y="182"/>
                    </a:cubicBezTo>
                    <a:cubicBezTo>
                      <a:pt x="548" y="180"/>
                      <a:pt x="550" y="177"/>
                      <a:pt x="552" y="175"/>
                    </a:cubicBezTo>
                    <a:cubicBezTo>
                      <a:pt x="563" y="164"/>
                      <a:pt x="572" y="151"/>
                      <a:pt x="582" y="138"/>
                    </a:cubicBezTo>
                    <a:cubicBezTo>
                      <a:pt x="591" y="127"/>
                      <a:pt x="600" y="115"/>
                      <a:pt x="609" y="104"/>
                    </a:cubicBezTo>
                    <a:cubicBezTo>
                      <a:pt x="616" y="96"/>
                      <a:pt x="624" y="89"/>
                      <a:pt x="631" y="81"/>
                    </a:cubicBezTo>
                    <a:cubicBezTo>
                      <a:pt x="637" y="75"/>
                      <a:pt x="642" y="69"/>
                      <a:pt x="648" y="63"/>
                    </a:cubicBezTo>
                    <a:cubicBezTo>
                      <a:pt x="649" y="62"/>
                      <a:pt x="650" y="62"/>
                      <a:pt x="651" y="61"/>
                    </a:cubicBezTo>
                    <a:cubicBezTo>
                      <a:pt x="651" y="61"/>
                      <a:pt x="651" y="61"/>
                      <a:pt x="651" y="61"/>
                    </a:cubicBezTo>
                    <a:cubicBezTo>
                      <a:pt x="652" y="61"/>
                      <a:pt x="652" y="60"/>
                      <a:pt x="652" y="60"/>
                    </a:cubicBezTo>
                    <a:cubicBezTo>
                      <a:pt x="653" y="59"/>
                      <a:pt x="653" y="59"/>
                      <a:pt x="653" y="59"/>
                    </a:cubicBezTo>
                    <a:cubicBezTo>
                      <a:pt x="654" y="58"/>
                      <a:pt x="654" y="58"/>
                      <a:pt x="654" y="58"/>
                    </a:cubicBezTo>
                    <a:cubicBezTo>
                      <a:pt x="655" y="57"/>
                      <a:pt x="655" y="57"/>
                      <a:pt x="656" y="57"/>
                    </a:cubicBezTo>
                    <a:cubicBezTo>
                      <a:pt x="656" y="56"/>
                      <a:pt x="656" y="56"/>
                      <a:pt x="657" y="56"/>
                    </a:cubicBezTo>
                    <a:cubicBezTo>
                      <a:pt x="657" y="56"/>
                      <a:pt x="657" y="56"/>
                      <a:pt x="657" y="56"/>
                    </a:cubicBezTo>
                    <a:cubicBezTo>
                      <a:pt x="656" y="56"/>
                      <a:pt x="656" y="56"/>
                      <a:pt x="656" y="57"/>
                    </a:cubicBezTo>
                    <a:close/>
                    <a:moveTo>
                      <a:pt x="652" y="57"/>
                    </a:moveTo>
                    <a:cubicBezTo>
                      <a:pt x="652" y="57"/>
                      <a:pt x="652" y="57"/>
                      <a:pt x="652" y="57"/>
                    </a:cubicBezTo>
                    <a:cubicBezTo>
                      <a:pt x="652" y="57"/>
                      <a:pt x="652" y="57"/>
                      <a:pt x="652" y="57"/>
                    </a:cubicBezTo>
                    <a:close/>
                    <a:moveTo>
                      <a:pt x="657" y="48"/>
                    </a:moveTo>
                    <a:cubicBezTo>
                      <a:pt x="653" y="52"/>
                      <a:pt x="648" y="57"/>
                      <a:pt x="644" y="60"/>
                    </a:cubicBezTo>
                    <a:cubicBezTo>
                      <a:pt x="636" y="67"/>
                      <a:pt x="628" y="74"/>
                      <a:pt x="621" y="81"/>
                    </a:cubicBezTo>
                    <a:cubicBezTo>
                      <a:pt x="615" y="88"/>
                      <a:pt x="608" y="94"/>
                      <a:pt x="602" y="101"/>
                    </a:cubicBezTo>
                    <a:cubicBezTo>
                      <a:pt x="599" y="104"/>
                      <a:pt x="597" y="108"/>
                      <a:pt x="594" y="112"/>
                    </a:cubicBezTo>
                    <a:cubicBezTo>
                      <a:pt x="584" y="123"/>
                      <a:pt x="574" y="134"/>
                      <a:pt x="565" y="145"/>
                    </a:cubicBezTo>
                    <a:cubicBezTo>
                      <a:pt x="557" y="156"/>
                      <a:pt x="548" y="166"/>
                      <a:pt x="541" y="177"/>
                    </a:cubicBezTo>
                    <a:cubicBezTo>
                      <a:pt x="535" y="185"/>
                      <a:pt x="530" y="193"/>
                      <a:pt x="526" y="201"/>
                    </a:cubicBezTo>
                    <a:cubicBezTo>
                      <a:pt x="523" y="205"/>
                      <a:pt x="521" y="209"/>
                      <a:pt x="518" y="213"/>
                    </a:cubicBezTo>
                    <a:cubicBezTo>
                      <a:pt x="521" y="206"/>
                      <a:pt x="524" y="200"/>
                      <a:pt x="528" y="194"/>
                    </a:cubicBezTo>
                    <a:cubicBezTo>
                      <a:pt x="537" y="180"/>
                      <a:pt x="546" y="166"/>
                      <a:pt x="555" y="153"/>
                    </a:cubicBezTo>
                    <a:cubicBezTo>
                      <a:pt x="562" y="141"/>
                      <a:pt x="571" y="131"/>
                      <a:pt x="580" y="121"/>
                    </a:cubicBezTo>
                    <a:cubicBezTo>
                      <a:pt x="586" y="114"/>
                      <a:pt x="592" y="107"/>
                      <a:pt x="598" y="101"/>
                    </a:cubicBezTo>
                    <a:cubicBezTo>
                      <a:pt x="604" y="94"/>
                      <a:pt x="610" y="88"/>
                      <a:pt x="616" y="82"/>
                    </a:cubicBezTo>
                    <a:cubicBezTo>
                      <a:pt x="624" y="75"/>
                      <a:pt x="632" y="67"/>
                      <a:pt x="640" y="60"/>
                    </a:cubicBezTo>
                    <a:cubicBezTo>
                      <a:pt x="645" y="56"/>
                      <a:pt x="651" y="52"/>
                      <a:pt x="657" y="48"/>
                    </a:cubicBezTo>
                    <a:cubicBezTo>
                      <a:pt x="657" y="48"/>
                      <a:pt x="657" y="48"/>
                      <a:pt x="657" y="48"/>
                    </a:cubicBezTo>
                    <a:cubicBezTo>
                      <a:pt x="657" y="48"/>
                      <a:pt x="657" y="48"/>
                      <a:pt x="657" y="48"/>
                    </a:cubicBezTo>
                    <a:cubicBezTo>
                      <a:pt x="657" y="48"/>
                      <a:pt x="657" y="48"/>
                      <a:pt x="657" y="48"/>
                    </a:cubicBezTo>
                    <a:close/>
                    <a:moveTo>
                      <a:pt x="658" y="52"/>
                    </a:moveTo>
                    <a:cubicBezTo>
                      <a:pt x="658" y="52"/>
                      <a:pt x="658" y="51"/>
                      <a:pt x="658" y="51"/>
                    </a:cubicBezTo>
                    <a:cubicBezTo>
                      <a:pt x="658" y="51"/>
                      <a:pt x="658" y="51"/>
                      <a:pt x="658" y="51"/>
                    </a:cubicBezTo>
                    <a:cubicBezTo>
                      <a:pt x="658" y="52"/>
                      <a:pt x="658" y="52"/>
                      <a:pt x="658" y="52"/>
                    </a:cubicBezTo>
                    <a:close/>
                    <a:moveTo>
                      <a:pt x="660" y="53"/>
                    </a:moveTo>
                    <a:cubicBezTo>
                      <a:pt x="659" y="54"/>
                      <a:pt x="659" y="54"/>
                      <a:pt x="659" y="54"/>
                    </a:cubicBezTo>
                    <a:cubicBezTo>
                      <a:pt x="659" y="54"/>
                      <a:pt x="659" y="54"/>
                      <a:pt x="659" y="54"/>
                    </a:cubicBezTo>
                    <a:cubicBezTo>
                      <a:pt x="659" y="54"/>
                      <a:pt x="659" y="54"/>
                      <a:pt x="659" y="54"/>
                    </a:cubicBezTo>
                    <a:cubicBezTo>
                      <a:pt x="659" y="54"/>
                      <a:pt x="659" y="53"/>
                      <a:pt x="660" y="53"/>
                    </a:cubicBezTo>
                    <a:cubicBezTo>
                      <a:pt x="660" y="53"/>
                      <a:pt x="660" y="53"/>
                      <a:pt x="660" y="53"/>
                    </a:cubicBezTo>
                    <a:close/>
                    <a:moveTo>
                      <a:pt x="660" y="50"/>
                    </a:moveTo>
                    <a:cubicBezTo>
                      <a:pt x="660" y="50"/>
                      <a:pt x="660" y="50"/>
                      <a:pt x="660" y="50"/>
                    </a:cubicBezTo>
                    <a:cubicBezTo>
                      <a:pt x="660" y="50"/>
                      <a:pt x="660" y="50"/>
                      <a:pt x="660" y="50"/>
                    </a:cubicBezTo>
                    <a:cubicBezTo>
                      <a:pt x="660" y="50"/>
                      <a:pt x="660" y="50"/>
                      <a:pt x="660" y="50"/>
                    </a:cubicBezTo>
                    <a:close/>
                    <a:moveTo>
                      <a:pt x="664" y="49"/>
                    </a:moveTo>
                    <a:cubicBezTo>
                      <a:pt x="664" y="50"/>
                      <a:pt x="663" y="50"/>
                      <a:pt x="663" y="50"/>
                    </a:cubicBezTo>
                    <a:cubicBezTo>
                      <a:pt x="663" y="51"/>
                      <a:pt x="662" y="51"/>
                      <a:pt x="662" y="51"/>
                    </a:cubicBezTo>
                    <a:cubicBezTo>
                      <a:pt x="662" y="51"/>
                      <a:pt x="662" y="51"/>
                      <a:pt x="662" y="51"/>
                    </a:cubicBezTo>
                    <a:cubicBezTo>
                      <a:pt x="662" y="51"/>
                      <a:pt x="663" y="51"/>
                      <a:pt x="663" y="50"/>
                    </a:cubicBezTo>
                    <a:cubicBezTo>
                      <a:pt x="663" y="50"/>
                      <a:pt x="664" y="50"/>
                      <a:pt x="664" y="49"/>
                    </a:cubicBezTo>
                    <a:cubicBezTo>
                      <a:pt x="664" y="49"/>
                      <a:pt x="665" y="49"/>
                      <a:pt x="665" y="48"/>
                    </a:cubicBezTo>
                    <a:cubicBezTo>
                      <a:pt x="665" y="48"/>
                      <a:pt x="665" y="48"/>
                      <a:pt x="665" y="48"/>
                    </a:cubicBezTo>
                    <a:cubicBezTo>
                      <a:pt x="665" y="49"/>
                      <a:pt x="664" y="49"/>
                      <a:pt x="664" y="49"/>
                    </a:cubicBezTo>
                    <a:close/>
                    <a:moveTo>
                      <a:pt x="671" y="43"/>
                    </a:moveTo>
                    <a:cubicBezTo>
                      <a:pt x="672" y="43"/>
                      <a:pt x="672" y="43"/>
                      <a:pt x="672" y="43"/>
                    </a:cubicBezTo>
                    <a:cubicBezTo>
                      <a:pt x="672" y="43"/>
                      <a:pt x="671" y="43"/>
                      <a:pt x="671" y="43"/>
                    </a:cubicBezTo>
                    <a:cubicBezTo>
                      <a:pt x="671" y="43"/>
                      <a:pt x="671" y="43"/>
                      <a:pt x="670" y="44"/>
                    </a:cubicBezTo>
                    <a:cubicBezTo>
                      <a:pt x="670" y="44"/>
                      <a:pt x="670" y="45"/>
                      <a:pt x="669" y="45"/>
                    </a:cubicBezTo>
                    <a:cubicBezTo>
                      <a:pt x="669" y="45"/>
                      <a:pt x="669" y="46"/>
                      <a:pt x="668" y="46"/>
                    </a:cubicBezTo>
                    <a:cubicBezTo>
                      <a:pt x="668" y="46"/>
                      <a:pt x="668" y="46"/>
                      <a:pt x="668" y="46"/>
                    </a:cubicBezTo>
                    <a:cubicBezTo>
                      <a:pt x="669" y="46"/>
                      <a:pt x="669" y="45"/>
                      <a:pt x="669" y="45"/>
                    </a:cubicBezTo>
                    <a:cubicBezTo>
                      <a:pt x="670" y="44"/>
                      <a:pt x="670" y="44"/>
                      <a:pt x="670" y="44"/>
                    </a:cubicBezTo>
                    <a:cubicBezTo>
                      <a:pt x="671" y="43"/>
                      <a:pt x="671" y="43"/>
                      <a:pt x="671" y="43"/>
                    </a:cubicBezTo>
                    <a:close/>
                    <a:moveTo>
                      <a:pt x="617" y="72"/>
                    </a:moveTo>
                    <a:cubicBezTo>
                      <a:pt x="631" y="62"/>
                      <a:pt x="644" y="52"/>
                      <a:pt x="658" y="43"/>
                    </a:cubicBezTo>
                    <a:cubicBezTo>
                      <a:pt x="661" y="40"/>
                      <a:pt x="665" y="38"/>
                      <a:pt x="669" y="36"/>
                    </a:cubicBezTo>
                    <a:cubicBezTo>
                      <a:pt x="669" y="36"/>
                      <a:pt x="669" y="36"/>
                      <a:pt x="669" y="36"/>
                    </a:cubicBezTo>
                    <a:cubicBezTo>
                      <a:pt x="669" y="36"/>
                      <a:pt x="670" y="36"/>
                      <a:pt x="670" y="36"/>
                    </a:cubicBezTo>
                    <a:cubicBezTo>
                      <a:pt x="670" y="36"/>
                      <a:pt x="670" y="36"/>
                      <a:pt x="670" y="36"/>
                    </a:cubicBezTo>
                    <a:cubicBezTo>
                      <a:pt x="670" y="36"/>
                      <a:pt x="670" y="36"/>
                      <a:pt x="670" y="36"/>
                    </a:cubicBezTo>
                    <a:cubicBezTo>
                      <a:pt x="670" y="36"/>
                      <a:pt x="669" y="36"/>
                      <a:pt x="669" y="36"/>
                    </a:cubicBezTo>
                    <a:cubicBezTo>
                      <a:pt x="669" y="36"/>
                      <a:pt x="669" y="36"/>
                      <a:pt x="669" y="36"/>
                    </a:cubicBezTo>
                    <a:cubicBezTo>
                      <a:pt x="665" y="39"/>
                      <a:pt x="662" y="42"/>
                      <a:pt x="658" y="45"/>
                    </a:cubicBezTo>
                    <a:cubicBezTo>
                      <a:pt x="651" y="50"/>
                      <a:pt x="643" y="55"/>
                      <a:pt x="636" y="61"/>
                    </a:cubicBezTo>
                    <a:cubicBezTo>
                      <a:pt x="630" y="66"/>
                      <a:pt x="624" y="73"/>
                      <a:pt x="617" y="78"/>
                    </a:cubicBezTo>
                    <a:cubicBezTo>
                      <a:pt x="606" y="87"/>
                      <a:pt x="596" y="99"/>
                      <a:pt x="586" y="110"/>
                    </a:cubicBezTo>
                    <a:cubicBezTo>
                      <a:pt x="579" y="118"/>
                      <a:pt x="572" y="125"/>
                      <a:pt x="566" y="133"/>
                    </a:cubicBezTo>
                    <a:cubicBezTo>
                      <a:pt x="557" y="143"/>
                      <a:pt x="551" y="154"/>
                      <a:pt x="544" y="165"/>
                    </a:cubicBezTo>
                    <a:cubicBezTo>
                      <a:pt x="539" y="174"/>
                      <a:pt x="533" y="182"/>
                      <a:pt x="528" y="190"/>
                    </a:cubicBezTo>
                    <a:cubicBezTo>
                      <a:pt x="523" y="196"/>
                      <a:pt x="520" y="203"/>
                      <a:pt x="517" y="210"/>
                    </a:cubicBezTo>
                    <a:cubicBezTo>
                      <a:pt x="515" y="214"/>
                      <a:pt x="515" y="217"/>
                      <a:pt x="514" y="221"/>
                    </a:cubicBezTo>
                    <a:cubicBezTo>
                      <a:pt x="513" y="223"/>
                      <a:pt x="513" y="223"/>
                      <a:pt x="510" y="223"/>
                    </a:cubicBezTo>
                    <a:cubicBezTo>
                      <a:pt x="511" y="220"/>
                      <a:pt x="512" y="217"/>
                      <a:pt x="514" y="215"/>
                    </a:cubicBezTo>
                    <a:cubicBezTo>
                      <a:pt x="517" y="207"/>
                      <a:pt x="520" y="199"/>
                      <a:pt x="523" y="191"/>
                    </a:cubicBezTo>
                    <a:cubicBezTo>
                      <a:pt x="527" y="181"/>
                      <a:pt x="531" y="172"/>
                      <a:pt x="536" y="163"/>
                    </a:cubicBezTo>
                    <a:cubicBezTo>
                      <a:pt x="544" y="150"/>
                      <a:pt x="554" y="139"/>
                      <a:pt x="562" y="127"/>
                    </a:cubicBezTo>
                    <a:cubicBezTo>
                      <a:pt x="571" y="115"/>
                      <a:pt x="581" y="104"/>
                      <a:pt x="591" y="94"/>
                    </a:cubicBezTo>
                    <a:cubicBezTo>
                      <a:pt x="599" y="86"/>
                      <a:pt x="608" y="79"/>
                      <a:pt x="617" y="72"/>
                    </a:cubicBezTo>
                    <a:close/>
                    <a:moveTo>
                      <a:pt x="544" y="145"/>
                    </a:moveTo>
                    <a:cubicBezTo>
                      <a:pt x="544" y="145"/>
                      <a:pt x="544" y="145"/>
                      <a:pt x="544" y="145"/>
                    </a:cubicBezTo>
                    <a:cubicBezTo>
                      <a:pt x="544" y="145"/>
                      <a:pt x="544" y="145"/>
                      <a:pt x="544" y="145"/>
                    </a:cubicBezTo>
                    <a:cubicBezTo>
                      <a:pt x="545" y="144"/>
                      <a:pt x="545" y="144"/>
                      <a:pt x="545" y="144"/>
                    </a:cubicBezTo>
                    <a:cubicBezTo>
                      <a:pt x="545" y="144"/>
                      <a:pt x="545" y="144"/>
                      <a:pt x="545" y="144"/>
                    </a:cubicBezTo>
                    <a:cubicBezTo>
                      <a:pt x="545" y="144"/>
                      <a:pt x="545" y="144"/>
                      <a:pt x="544" y="145"/>
                    </a:cubicBezTo>
                    <a:cubicBezTo>
                      <a:pt x="544" y="145"/>
                      <a:pt x="544" y="145"/>
                      <a:pt x="544" y="145"/>
                    </a:cubicBezTo>
                    <a:close/>
                    <a:moveTo>
                      <a:pt x="553" y="133"/>
                    </a:moveTo>
                    <a:cubicBezTo>
                      <a:pt x="553" y="134"/>
                      <a:pt x="552" y="134"/>
                      <a:pt x="552" y="135"/>
                    </a:cubicBezTo>
                    <a:cubicBezTo>
                      <a:pt x="552" y="135"/>
                      <a:pt x="551" y="135"/>
                      <a:pt x="551" y="136"/>
                    </a:cubicBezTo>
                    <a:cubicBezTo>
                      <a:pt x="551" y="135"/>
                      <a:pt x="552" y="135"/>
                      <a:pt x="552" y="135"/>
                    </a:cubicBezTo>
                    <a:cubicBezTo>
                      <a:pt x="552" y="134"/>
                      <a:pt x="553" y="134"/>
                      <a:pt x="553" y="133"/>
                    </a:cubicBezTo>
                    <a:cubicBezTo>
                      <a:pt x="553" y="133"/>
                      <a:pt x="553" y="133"/>
                      <a:pt x="553" y="133"/>
                    </a:cubicBezTo>
                    <a:cubicBezTo>
                      <a:pt x="553" y="133"/>
                      <a:pt x="553" y="133"/>
                      <a:pt x="553" y="133"/>
                    </a:cubicBezTo>
                    <a:cubicBezTo>
                      <a:pt x="553" y="133"/>
                      <a:pt x="553" y="133"/>
                      <a:pt x="553" y="133"/>
                    </a:cubicBezTo>
                    <a:cubicBezTo>
                      <a:pt x="553" y="133"/>
                      <a:pt x="553" y="133"/>
                      <a:pt x="553" y="133"/>
                    </a:cubicBezTo>
                    <a:close/>
                    <a:moveTo>
                      <a:pt x="620" y="55"/>
                    </a:moveTo>
                    <a:cubicBezTo>
                      <a:pt x="620" y="55"/>
                      <a:pt x="619" y="56"/>
                      <a:pt x="619" y="56"/>
                    </a:cubicBezTo>
                    <a:cubicBezTo>
                      <a:pt x="619" y="56"/>
                      <a:pt x="618" y="57"/>
                      <a:pt x="618" y="57"/>
                    </a:cubicBezTo>
                    <a:cubicBezTo>
                      <a:pt x="617" y="57"/>
                      <a:pt x="617" y="58"/>
                      <a:pt x="617" y="58"/>
                    </a:cubicBezTo>
                    <a:cubicBezTo>
                      <a:pt x="616" y="58"/>
                      <a:pt x="616" y="59"/>
                      <a:pt x="616" y="59"/>
                    </a:cubicBezTo>
                    <a:cubicBezTo>
                      <a:pt x="615" y="59"/>
                      <a:pt x="615" y="60"/>
                      <a:pt x="614" y="60"/>
                    </a:cubicBezTo>
                    <a:cubicBezTo>
                      <a:pt x="614" y="60"/>
                      <a:pt x="614" y="60"/>
                      <a:pt x="614" y="60"/>
                    </a:cubicBezTo>
                    <a:cubicBezTo>
                      <a:pt x="611" y="64"/>
                      <a:pt x="608" y="67"/>
                      <a:pt x="605" y="70"/>
                    </a:cubicBezTo>
                    <a:cubicBezTo>
                      <a:pt x="596" y="82"/>
                      <a:pt x="586" y="93"/>
                      <a:pt x="576" y="104"/>
                    </a:cubicBezTo>
                    <a:cubicBezTo>
                      <a:pt x="571" y="110"/>
                      <a:pt x="566" y="115"/>
                      <a:pt x="560" y="121"/>
                    </a:cubicBezTo>
                    <a:cubicBezTo>
                      <a:pt x="554" y="128"/>
                      <a:pt x="548" y="135"/>
                      <a:pt x="543" y="142"/>
                    </a:cubicBezTo>
                    <a:cubicBezTo>
                      <a:pt x="537" y="149"/>
                      <a:pt x="532" y="157"/>
                      <a:pt x="526" y="164"/>
                    </a:cubicBezTo>
                    <a:cubicBezTo>
                      <a:pt x="515" y="177"/>
                      <a:pt x="504" y="190"/>
                      <a:pt x="493" y="203"/>
                    </a:cubicBezTo>
                    <a:cubicBezTo>
                      <a:pt x="487" y="211"/>
                      <a:pt x="481" y="219"/>
                      <a:pt x="476" y="228"/>
                    </a:cubicBezTo>
                    <a:cubicBezTo>
                      <a:pt x="475" y="229"/>
                      <a:pt x="473" y="231"/>
                      <a:pt x="472" y="233"/>
                    </a:cubicBezTo>
                    <a:cubicBezTo>
                      <a:pt x="474" y="227"/>
                      <a:pt x="477" y="222"/>
                      <a:pt x="481" y="217"/>
                    </a:cubicBezTo>
                    <a:cubicBezTo>
                      <a:pt x="488" y="206"/>
                      <a:pt x="496" y="195"/>
                      <a:pt x="504" y="184"/>
                    </a:cubicBezTo>
                    <a:cubicBezTo>
                      <a:pt x="513" y="173"/>
                      <a:pt x="521" y="160"/>
                      <a:pt x="530" y="149"/>
                    </a:cubicBezTo>
                    <a:cubicBezTo>
                      <a:pt x="540" y="136"/>
                      <a:pt x="551" y="124"/>
                      <a:pt x="562" y="112"/>
                    </a:cubicBezTo>
                    <a:cubicBezTo>
                      <a:pt x="570" y="103"/>
                      <a:pt x="579" y="94"/>
                      <a:pt x="588" y="85"/>
                    </a:cubicBezTo>
                    <a:cubicBezTo>
                      <a:pt x="596" y="76"/>
                      <a:pt x="605" y="69"/>
                      <a:pt x="613" y="61"/>
                    </a:cubicBezTo>
                    <a:cubicBezTo>
                      <a:pt x="614" y="60"/>
                      <a:pt x="614" y="60"/>
                      <a:pt x="614" y="60"/>
                    </a:cubicBezTo>
                    <a:cubicBezTo>
                      <a:pt x="614" y="60"/>
                      <a:pt x="614" y="60"/>
                      <a:pt x="614" y="60"/>
                    </a:cubicBezTo>
                    <a:cubicBezTo>
                      <a:pt x="615" y="60"/>
                      <a:pt x="615" y="59"/>
                      <a:pt x="616" y="59"/>
                    </a:cubicBezTo>
                    <a:cubicBezTo>
                      <a:pt x="616" y="59"/>
                      <a:pt x="616" y="58"/>
                      <a:pt x="617" y="58"/>
                    </a:cubicBezTo>
                    <a:cubicBezTo>
                      <a:pt x="617" y="58"/>
                      <a:pt x="617" y="57"/>
                      <a:pt x="618" y="57"/>
                    </a:cubicBezTo>
                    <a:cubicBezTo>
                      <a:pt x="618" y="57"/>
                      <a:pt x="618" y="56"/>
                      <a:pt x="619" y="56"/>
                    </a:cubicBezTo>
                    <a:cubicBezTo>
                      <a:pt x="619" y="56"/>
                      <a:pt x="620" y="55"/>
                      <a:pt x="620" y="55"/>
                    </a:cubicBezTo>
                    <a:cubicBezTo>
                      <a:pt x="620" y="55"/>
                      <a:pt x="620" y="55"/>
                      <a:pt x="620" y="55"/>
                    </a:cubicBezTo>
                    <a:cubicBezTo>
                      <a:pt x="620" y="55"/>
                      <a:pt x="620" y="55"/>
                      <a:pt x="620" y="55"/>
                    </a:cubicBezTo>
                    <a:close/>
                    <a:moveTo>
                      <a:pt x="622" y="53"/>
                    </a:moveTo>
                    <a:cubicBezTo>
                      <a:pt x="622" y="53"/>
                      <a:pt x="622" y="53"/>
                      <a:pt x="622" y="53"/>
                    </a:cubicBezTo>
                    <a:cubicBezTo>
                      <a:pt x="622" y="53"/>
                      <a:pt x="622" y="53"/>
                      <a:pt x="622" y="53"/>
                    </a:cubicBezTo>
                    <a:cubicBezTo>
                      <a:pt x="622" y="53"/>
                      <a:pt x="622" y="53"/>
                      <a:pt x="622" y="53"/>
                    </a:cubicBezTo>
                    <a:close/>
                    <a:moveTo>
                      <a:pt x="480" y="203"/>
                    </a:moveTo>
                    <a:cubicBezTo>
                      <a:pt x="480" y="203"/>
                      <a:pt x="480" y="203"/>
                      <a:pt x="480" y="203"/>
                    </a:cubicBezTo>
                    <a:cubicBezTo>
                      <a:pt x="481" y="202"/>
                      <a:pt x="481" y="201"/>
                      <a:pt x="482" y="200"/>
                    </a:cubicBezTo>
                    <a:cubicBezTo>
                      <a:pt x="482" y="200"/>
                      <a:pt x="482" y="200"/>
                      <a:pt x="482" y="200"/>
                    </a:cubicBezTo>
                    <a:cubicBezTo>
                      <a:pt x="486" y="190"/>
                      <a:pt x="492" y="181"/>
                      <a:pt x="498" y="173"/>
                    </a:cubicBezTo>
                    <a:cubicBezTo>
                      <a:pt x="504" y="163"/>
                      <a:pt x="511" y="154"/>
                      <a:pt x="518" y="144"/>
                    </a:cubicBezTo>
                    <a:cubicBezTo>
                      <a:pt x="526" y="133"/>
                      <a:pt x="535" y="123"/>
                      <a:pt x="544" y="113"/>
                    </a:cubicBezTo>
                    <a:cubicBezTo>
                      <a:pt x="548" y="108"/>
                      <a:pt x="552" y="103"/>
                      <a:pt x="556" y="99"/>
                    </a:cubicBezTo>
                    <a:cubicBezTo>
                      <a:pt x="564" y="91"/>
                      <a:pt x="572" y="83"/>
                      <a:pt x="580" y="75"/>
                    </a:cubicBezTo>
                    <a:cubicBezTo>
                      <a:pt x="586" y="69"/>
                      <a:pt x="594" y="63"/>
                      <a:pt x="601" y="57"/>
                    </a:cubicBezTo>
                    <a:cubicBezTo>
                      <a:pt x="609" y="50"/>
                      <a:pt x="617" y="45"/>
                      <a:pt x="627" y="41"/>
                    </a:cubicBezTo>
                    <a:cubicBezTo>
                      <a:pt x="627" y="40"/>
                      <a:pt x="627" y="40"/>
                      <a:pt x="627" y="40"/>
                    </a:cubicBezTo>
                    <a:cubicBezTo>
                      <a:pt x="627" y="40"/>
                      <a:pt x="627" y="40"/>
                      <a:pt x="628" y="40"/>
                    </a:cubicBezTo>
                    <a:cubicBezTo>
                      <a:pt x="628" y="40"/>
                      <a:pt x="628" y="39"/>
                      <a:pt x="629" y="39"/>
                    </a:cubicBezTo>
                    <a:cubicBezTo>
                      <a:pt x="629" y="39"/>
                      <a:pt x="629" y="39"/>
                      <a:pt x="630" y="39"/>
                    </a:cubicBezTo>
                    <a:cubicBezTo>
                      <a:pt x="630" y="38"/>
                      <a:pt x="630" y="38"/>
                      <a:pt x="630" y="38"/>
                    </a:cubicBezTo>
                    <a:cubicBezTo>
                      <a:pt x="631" y="38"/>
                      <a:pt x="631" y="38"/>
                      <a:pt x="631" y="38"/>
                    </a:cubicBezTo>
                    <a:cubicBezTo>
                      <a:pt x="630" y="38"/>
                      <a:pt x="630" y="38"/>
                      <a:pt x="630" y="38"/>
                    </a:cubicBezTo>
                    <a:cubicBezTo>
                      <a:pt x="630" y="38"/>
                      <a:pt x="630" y="38"/>
                      <a:pt x="630" y="39"/>
                    </a:cubicBezTo>
                    <a:cubicBezTo>
                      <a:pt x="629" y="39"/>
                      <a:pt x="629" y="39"/>
                      <a:pt x="629" y="39"/>
                    </a:cubicBezTo>
                    <a:cubicBezTo>
                      <a:pt x="628" y="39"/>
                      <a:pt x="628" y="40"/>
                      <a:pt x="628" y="40"/>
                    </a:cubicBezTo>
                    <a:cubicBezTo>
                      <a:pt x="627" y="40"/>
                      <a:pt x="627" y="40"/>
                      <a:pt x="627" y="40"/>
                    </a:cubicBezTo>
                    <a:cubicBezTo>
                      <a:pt x="627" y="40"/>
                      <a:pt x="627" y="40"/>
                      <a:pt x="627" y="41"/>
                    </a:cubicBezTo>
                    <a:cubicBezTo>
                      <a:pt x="624" y="43"/>
                      <a:pt x="621" y="45"/>
                      <a:pt x="618" y="47"/>
                    </a:cubicBezTo>
                    <a:cubicBezTo>
                      <a:pt x="604" y="55"/>
                      <a:pt x="593" y="65"/>
                      <a:pt x="582" y="77"/>
                    </a:cubicBezTo>
                    <a:cubicBezTo>
                      <a:pt x="577" y="83"/>
                      <a:pt x="572" y="89"/>
                      <a:pt x="567" y="94"/>
                    </a:cubicBezTo>
                    <a:cubicBezTo>
                      <a:pt x="559" y="103"/>
                      <a:pt x="551" y="111"/>
                      <a:pt x="543" y="120"/>
                    </a:cubicBezTo>
                    <a:cubicBezTo>
                      <a:pt x="536" y="127"/>
                      <a:pt x="530" y="135"/>
                      <a:pt x="523" y="142"/>
                    </a:cubicBezTo>
                    <a:cubicBezTo>
                      <a:pt x="513" y="154"/>
                      <a:pt x="505" y="166"/>
                      <a:pt x="497" y="179"/>
                    </a:cubicBezTo>
                    <a:cubicBezTo>
                      <a:pt x="492" y="185"/>
                      <a:pt x="488" y="192"/>
                      <a:pt x="483" y="198"/>
                    </a:cubicBezTo>
                    <a:cubicBezTo>
                      <a:pt x="483" y="199"/>
                      <a:pt x="482" y="199"/>
                      <a:pt x="482" y="200"/>
                    </a:cubicBezTo>
                    <a:cubicBezTo>
                      <a:pt x="482" y="200"/>
                      <a:pt x="482" y="200"/>
                      <a:pt x="482" y="200"/>
                    </a:cubicBezTo>
                    <a:cubicBezTo>
                      <a:pt x="481" y="201"/>
                      <a:pt x="481" y="202"/>
                      <a:pt x="480" y="203"/>
                    </a:cubicBezTo>
                    <a:cubicBezTo>
                      <a:pt x="480" y="203"/>
                      <a:pt x="480" y="203"/>
                      <a:pt x="480" y="203"/>
                    </a:cubicBezTo>
                    <a:cubicBezTo>
                      <a:pt x="480" y="203"/>
                      <a:pt x="479" y="204"/>
                      <a:pt x="479" y="204"/>
                    </a:cubicBezTo>
                    <a:cubicBezTo>
                      <a:pt x="479" y="204"/>
                      <a:pt x="479" y="204"/>
                      <a:pt x="479" y="204"/>
                    </a:cubicBezTo>
                    <a:cubicBezTo>
                      <a:pt x="479" y="204"/>
                      <a:pt x="480" y="203"/>
                      <a:pt x="480" y="203"/>
                    </a:cubicBezTo>
                    <a:close/>
                    <a:moveTo>
                      <a:pt x="471" y="225"/>
                    </a:moveTo>
                    <a:cubicBezTo>
                      <a:pt x="479" y="208"/>
                      <a:pt x="490" y="193"/>
                      <a:pt x="501" y="178"/>
                    </a:cubicBezTo>
                    <a:cubicBezTo>
                      <a:pt x="507" y="168"/>
                      <a:pt x="514" y="159"/>
                      <a:pt x="521" y="150"/>
                    </a:cubicBezTo>
                    <a:cubicBezTo>
                      <a:pt x="526" y="142"/>
                      <a:pt x="532" y="136"/>
                      <a:pt x="539" y="129"/>
                    </a:cubicBezTo>
                    <a:cubicBezTo>
                      <a:pt x="547" y="119"/>
                      <a:pt x="556" y="109"/>
                      <a:pt x="565" y="100"/>
                    </a:cubicBezTo>
                    <a:cubicBezTo>
                      <a:pt x="575" y="89"/>
                      <a:pt x="585" y="78"/>
                      <a:pt x="595" y="67"/>
                    </a:cubicBezTo>
                    <a:cubicBezTo>
                      <a:pt x="602" y="60"/>
                      <a:pt x="610" y="53"/>
                      <a:pt x="619" y="48"/>
                    </a:cubicBezTo>
                    <a:cubicBezTo>
                      <a:pt x="628" y="43"/>
                      <a:pt x="636" y="36"/>
                      <a:pt x="645" y="30"/>
                    </a:cubicBezTo>
                    <a:cubicBezTo>
                      <a:pt x="649" y="28"/>
                      <a:pt x="653" y="25"/>
                      <a:pt x="657" y="23"/>
                    </a:cubicBezTo>
                    <a:cubicBezTo>
                      <a:pt x="657" y="23"/>
                      <a:pt x="657" y="23"/>
                      <a:pt x="658" y="23"/>
                    </a:cubicBezTo>
                    <a:cubicBezTo>
                      <a:pt x="658" y="23"/>
                      <a:pt x="658" y="23"/>
                      <a:pt x="658" y="23"/>
                    </a:cubicBezTo>
                    <a:cubicBezTo>
                      <a:pt x="657" y="23"/>
                      <a:pt x="657" y="23"/>
                      <a:pt x="657" y="23"/>
                    </a:cubicBezTo>
                    <a:cubicBezTo>
                      <a:pt x="653" y="26"/>
                      <a:pt x="649" y="29"/>
                      <a:pt x="645" y="32"/>
                    </a:cubicBezTo>
                    <a:cubicBezTo>
                      <a:pt x="636" y="38"/>
                      <a:pt x="628" y="45"/>
                      <a:pt x="620" y="52"/>
                    </a:cubicBezTo>
                    <a:cubicBezTo>
                      <a:pt x="610" y="60"/>
                      <a:pt x="600" y="69"/>
                      <a:pt x="590" y="78"/>
                    </a:cubicBezTo>
                    <a:cubicBezTo>
                      <a:pt x="584" y="85"/>
                      <a:pt x="578" y="92"/>
                      <a:pt x="571" y="98"/>
                    </a:cubicBezTo>
                    <a:cubicBezTo>
                      <a:pt x="566" y="104"/>
                      <a:pt x="561" y="109"/>
                      <a:pt x="556" y="115"/>
                    </a:cubicBezTo>
                    <a:cubicBezTo>
                      <a:pt x="543" y="129"/>
                      <a:pt x="531" y="143"/>
                      <a:pt x="520" y="158"/>
                    </a:cubicBezTo>
                    <a:cubicBezTo>
                      <a:pt x="510" y="171"/>
                      <a:pt x="501" y="185"/>
                      <a:pt x="491" y="199"/>
                    </a:cubicBezTo>
                    <a:cubicBezTo>
                      <a:pt x="488" y="203"/>
                      <a:pt x="484" y="208"/>
                      <a:pt x="481" y="213"/>
                    </a:cubicBezTo>
                    <a:cubicBezTo>
                      <a:pt x="476" y="219"/>
                      <a:pt x="471" y="226"/>
                      <a:pt x="468" y="234"/>
                    </a:cubicBezTo>
                    <a:cubicBezTo>
                      <a:pt x="468" y="235"/>
                      <a:pt x="467" y="236"/>
                      <a:pt x="467" y="237"/>
                    </a:cubicBezTo>
                    <a:cubicBezTo>
                      <a:pt x="466" y="237"/>
                      <a:pt x="466" y="237"/>
                      <a:pt x="466" y="236"/>
                    </a:cubicBezTo>
                    <a:cubicBezTo>
                      <a:pt x="468" y="233"/>
                      <a:pt x="469" y="228"/>
                      <a:pt x="471" y="225"/>
                    </a:cubicBezTo>
                    <a:close/>
                    <a:moveTo>
                      <a:pt x="436" y="257"/>
                    </a:moveTo>
                    <a:cubicBezTo>
                      <a:pt x="445" y="254"/>
                      <a:pt x="455" y="251"/>
                      <a:pt x="465" y="249"/>
                    </a:cubicBezTo>
                    <a:cubicBezTo>
                      <a:pt x="466" y="248"/>
                      <a:pt x="467" y="249"/>
                      <a:pt x="468" y="250"/>
                    </a:cubicBezTo>
                    <a:cubicBezTo>
                      <a:pt x="471" y="254"/>
                      <a:pt x="474" y="258"/>
                      <a:pt x="478" y="263"/>
                    </a:cubicBezTo>
                    <a:cubicBezTo>
                      <a:pt x="475" y="262"/>
                      <a:pt x="472" y="262"/>
                      <a:pt x="469" y="262"/>
                    </a:cubicBezTo>
                    <a:cubicBezTo>
                      <a:pt x="463" y="261"/>
                      <a:pt x="458" y="261"/>
                      <a:pt x="452" y="260"/>
                    </a:cubicBezTo>
                    <a:cubicBezTo>
                      <a:pt x="451" y="260"/>
                      <a:pt x="450" y="260"/>
                      <a:pt x="448" y="260"/>
                    </a:cubicBezTo>
                    <a:cubicBezTo>
                      <a:pt x="445" y="259"/>
                      <a:pt x="442" y="259"/>
                      <a:pt x="439" y="258"/>
                    </a:cubicBezTo>
                    <a:cubicBezTo>
                      <a:pt x="438" y="258"/>
                      <a:pt x="437" y="257"/>
                      <a:pt x="436" y="257"/>
                    </a:cubicBezTo>
                    <a:cubicBezTo>
                      <a:pt x="436" y="257"/>
                      <a:pt x="436" y="257"/>
                      <a:pt x="436" y="257"/>
                    </a:cubicBezTo>
                    <a:cubicBezTo>
                      <a:pt x="436" y="257"/>
                      <a:pt x="436" y="257"/>
                      <a:pt x="436" y="257"/>
                    </a:cubicBezTo>
                    <a:cubicBezTo>
                      <a:pt x="436" y="257"/>
                      <a:pt x="436" y="257"/>
                      <a:pt x="436" y="257"/>
                    </a:cubicBezTo>
                    <a:close/>
                    <a:moveTo>
                      <a:pt x="433" y="265"/>
                    </a:moveTo>
                    <a:cubicBezTo>
                      <a:pt x="439" y="267"/>
                      <a:pt x="444" y="269"/>
                      <a:pt x="450" y="270"/>
                    </a:cubicBezTo>
                    <a:cubicBezTo>
                      <a:pt x="453" y="272"/>
                      <a:pt x="457" y="272"/>
                      <a:pt x="461" y="273"/>
                    </a:cubicBezTo>
                    <a:cubicBezTo>
                      <a:pt x="461" y="273"/>
                      <a:pt x="461" y="273"/>
                      <a:pt x="461" y="273"/>
                    </a:cubicBezTo>
                    <a:cubicBezTo>
                      <a:pt x="462" y="273"/>
                      <a:pt x="462" y="273"/>
                      <a:pt x="462" y="273"/>
                    </a:cubicBezTo>
                    <a:cubicBezTo>
                      <a:pt x="463" y="274"/>
                      <a:pt x="464" y="274"/>
                      <a:pt x="465" y="274"/>
                    </a:cubicBezTo>
                    <a:cubicBezTo>
                      <a:pt x="465" y="274"/>
                      <a:pt x="465" y="274"/>
                      <a:pt x="465" y="274"/>
                    </a:cubicBezTo>
                    <a:cubicBezTo>
                      <a:pt x="464" y="274"/>
                      <a:pt x="463" y="274"/>
                      <a:pt x="462" y="273"/>
                    </a:cubicBezTo>
                    <a:cubicBezTo>
                      <a:pt x="462" y="273"/>
                      <a:pt x="462" y="273"/>
                      <a:pt x="461" y="273"/>
                    </a:cubicBezTo>
                    <a:cubicBezTo>
                      <a:pt x="461" y="273"/>
                      <a:pt x="461" y="273"/>
                      <a:pt x="461" y="273"/>
                    </a:cubicBezTo>
                    <a:cubicBezTo>
                      <a:pt x="451" y="273"/>
                      <a:pt x="441" y="270"/>
                      <a:pt x="431" y="264"/>
                    </a:cubicBezTo>
                    <a:cubicBezTo>
                      <a:pt x="432" y="264"/>
                      <a:pt x="433" y="264"/>
                      <a:pt x="433" y="265"/>
                    </a:cubicBezTo>
                    <a:close/>
                    <a:moveTo>
                      <a:pt x="452" y="268"/>
                    </a:moveTo>
                    <a:cubicBezTo>
                      <a:pt x="452" y="268"/>
                      <a:pt x="452" y="268"/>
                      <a:pt x="452" y="268"/>
                    </a:cubicBezTo>
                    <a:cubicBezTo>
                      <a:pt x="452" y="268"/>
                      <a:pt x="452" y="268"/>
                      <a:pt x="452" y="268"/>
                    </a:cubicBezTo>
                    <a:close/>
                    <a:moveTo>
                      <a:pt x="429" y="263"/>
                    </a:moveTo>
                    <a:cubicBezTo>
                      <a:pt x="429" y="263"/>
                      <a:pt x="429" y="263"/>
                      <a:pt x="429" y="263"/>
                    </a:cubicBezTo>
                    <a:cubicBezTo>
                      <a:pt x="429" y="263"/>
                      <a:pt x="429" y="263"/>
                      <a:pt x="429" y="263"/>
                    </a:cubicBezTo>
                    <a:close/>
                    <a:moveTo>
                      <a:pt x="446" y="275"/>
                    </a:moveTo>
                    <a:cubicBezTo>
                      <a:pt x="451" y="276"/>
                      <a:pt x="456" y="277"/>
                      <a:pt x="461" y="278"/>
                    </a:cubicBezTo>
                    <a:cubicBezTo>
                      <a:pt x="470" y="279"/>
                      <a:pt x="478" y="281"/>
                      <a:pt x="486" y="282"/>
                    </a:cubicBezTo>
                    <a:cubicBezTo>
                      <a:pt x="487" y="282"/>
                      <a:pt x="488" y="283"/>
                      <a:pt x="489" y="283"/>
                    </a:cubicBezTo>
                    <a:cubicBezTo>
                      <a:pt x="492" y="286"/>
                      <a:pt x="495" y="289"/>
                      <a:pt x="499" y="292"/>
                    </a:cubicBezTo>
                    <a:cubicBezTo>
                      <a:pt x="499" y="292"/>
                      <a:pt x="498" y="292"/>
                      <a:pt x="498" y="293"/>
                    </a:cubicBezTo>
                    <a:cubicBezTo>
                      <a:pt x="480" y="286"/>
                      <a:pt x="461" y="283"/>
                      <a:pt x="441" y="280"/>
                    </a:cubicBezTo>
                    <a:cubicBezTo>
                      <a:pt x="422" y="277"/>
                      <a:pt x="403" y="278"/>
                      <a:pt x="382" y="278"/>
                    </a:cubicBezTo>
                    <a:cubicBezTo>
                      <a:pt x="383" y="277"/>
                      <a:pt x="383" y="277"/>
                      <a:pt x="383" y="277"/>
                    </a:cubicBezTo>
                    <a:cubicBezTo>
                      <a:pt x="393" y="272"/>
                      <a:pt x="402" y="268"/>
                      <a:pt x="411" y="264"/>
                    </a:cubicBezTo>
                    <a:cubicBezTo>
                      <a:pt x="418" y="261"/>
                      <a:pt x="418" y="261"/>
                      <a:pt x="424" y="265"/>
                    </a:cubicBezTo>
                    <a:cubicBezTo>
                      <a:pt x="431" y="270"/>
                      <a:pt x="438" y="273"/>
                      <a:pt x="446" y="275"/>
                    </a:cubicBezTo>
                    <a:close/>
                    <a:moveTo>
                      <a:pt x="469" y="272"/>
                    </a:moveTo>
                    <a:cubicBezTo>
                      <a:pt x="469" y="272"/>
                      <a:pt x="468" y="272"/>
                      <a:pt x="468" y="272"/>
                    </a:cubicBezTo>
                    <a:cubicBezTo>
                      <a:pt x="468" y="272"/>
                      <a:pt x="467" y="272"/>
                      <a:pt x="467" y="272"/>
                    </a:cubicBezTo>
                    <a:cubicBezTo>
                      <a:pt x="467" y="272"/>
                      <a:pt x="467" y="271"/>
                      <a:pt x="467" y="271"/>
                    </a:cubicBezTo>
                    <a:cubicBezTo>
                      <a:pt x="467" y="272"/>
                      <a:pt x="468" y="272"/>
                      <a:pt x="468" y="272"/>
                    </a:cubicBezTo>
                    <a:cubicBezTo>
                      <a:pt x="468" y="272"/>
                      <a:pt x="468" y="272"/>
                      <a:pt x="469" y="272"/>
                    </a:cubicBezTo>
                    <a:cubicBezTo>
                      <a:pt x="470" y="272"/>
                      <a:pt x="471" y="272"/>
                      <a:pt x="472" y="273"/>
                    </a:cubicBezTo>
                    <a:cubicBezTo>
                      <a:pt x="473" y="273"/>
                      <a:pt x="473" y="273"/>
                      <a:pt x="473" y="273"/>
                    </a:cubicBezTo>
                    <a:cubicBezTo>
                      <a:pt x="473" y="273"/>
                      <a:pt x="474" y="273"/>
                      <a:pt x="474" y="273"/>
                    </a:cubicBezTo>
                    <a:cubicBezTo>
                      <a:pt x="474" y="273"/>
                      <a:pt x="474" y="273"/>
                      <a:pt x="474" y="273"/>
                    </a:cubicBezTo>
                    <a:cubicBezTo>
                      <a:pt x="474" y="273"/>
                      <a:pt x="473" y="273"/>
                      <a:pt x="473" y="273"/>
                    </a:cubicBezTo>
                    <a:cubicBezTo>
                      <a:pt x="473" y="273"/>
                      <a:pt x="473" y="273"/>
                      <a:pt x="472" y="273"/>
                    </a:cubicBezTo>
                    <a:cubicBezTo>
                      <a:pt x="471" y="272"/>
                      <a:pt x="470" y="272"/>
                      <a:pt x="469" y="272"/>
                    </a:cubicBezTo>
                    <a:close/>
                    <a:moveTo>
                      <a:pt x="469" y="275"/>
                    </a:moveTo>
                    <a:cubicBezTo>
                      <a:pt x="469" y="275"/>
                      <a:pt x="469" y="275"/>
                      <a:pt x="469" y="275"/>
                    </a:cubicBezTo>
                    <a:cubicBezTo>
                      <a:pt x="469" y="275"/>
                      <a:pt x="469" y="275"/>
                      <a:pt x="469" y="275"/>
                    </a:cubicBezTo>
                    <a:cubicBezTo>
                      <a:pt x="469" y="275"/>
                      <a:pt x="469" y="275"/>
                      <a:pt x="469" y="275"/>
                    </a:cubicBezTo>
                    <a:close/>
                    <a:moveTo>
                      <a:pt x="518" y="299"/>
                    </a:moveTo>
                    <a:cubicBezTo>
                      <a:pt x="509" y="298"/>
                      <a:pt x="502" y="292"/>
                      <a:pt x="496" y="285"/>
                    </a:cubicBezTo>
                    <a:cubicBezTo>
                      <a:pt x="499" y="285"/>
                      <a:pt x="502" y="286"/>
                      <a:pt x="505" y="288"/>
                    </a:cubicBezTo>
                    <a:cubicBezTo>
                      <a:pt x="509" y="292"/>
                      <a:pt x="514" y="296"/>
                      <a:pt x="518" y="299"/>
                    </a:cubicBezTo>
                    <a:close/>
                    <a:moveTo>
                      <a:pt x="514" y="292"/>
                    </a:moveTo>
                    <a:cubicBezTo>
                      <a:pt x="520" y="291"/>
                      <a:pt x="528" y="297"/>
                      <a:pt x="537" y="308"/>
                    </a:cubicBezTo>
                    <a:cubicBezTo>
                      <a:pt x="527" y="306"/>
                      <a:pt x="520" y="299"/>
                      <a:pt x="514" y="292"/>
                    </a:cubicBezTo>
                    <a:close/>
                    <a:moveTo>
                      <a:pt x="594" y="406"/>
                    </a:moveTo>
                    <a:cubicBezTo>
                      <a:pt x="591" y="402"/>
                      <a:pt x="588" y="397"/>
                      <a:pt x="584" y="393"/>
                    </a:cubicBezTo>
                    <a:cubicBezTo>
                      <a:pt x="583" y="390"/>
                      <a:pt x="582" y="388"/>
                      <a:pt x="580" y="386"/>
                    </a:cubicBezTo>
                    <a:cubicBezTo>
                      <a:pt x="584" y="388"/>
                      <a:pt x="587" y="391"/>
                      <a:pt x="590" y="394"/>
                    </a:cubicBezTo>
                    <a:cubicBezTo>
                      <a:pt x="592" y="396"/>
                      <a:pt x="593" y="399"/>
                      <a:pt x="594" y="402"/>
                    </a:cubicBezTo>
                    <a:cubicBezTo>
                      <a:pt x="595" y="405"/>
                      <a:pt x="597" y="408"/>
                      <a:pt x="598" y="411"/>
                    </a:cubicBezTo>
                    <a:cubicBezTo>
                      <a:pt x="598" y="411"/>
                      <a:pt x="598" y="411"/>
                      <a:pt x="598" y="411"/>
                    </a:cubicBezTo>
                    <a:cubicBezTo>
                      <a:pt x="598" y="411"/>
                      <a:pt x="598" y="411"/>
                      <a:pt x="598" y="411"/>
                    </a:cubicBezTo>
                    <a:cubicBezTo>
                      <a:pt x="598" y="411"/>
                      <a:pt x="598" y="411"/>
                      <a:pt x="598" y="411"/>
                    </a:cubicBezTo>
                    <a:cubicBezTo>
                      <a:pt x="598" y="411"/>
                      <a:pt x="598" y="411"/>
                      <a:pt x="598" y="411"/>
                    </a:cubicBezTo>
                    <a:cubicBezTo>
                      <a:pt x="597" y="409"/>
                      <a:pt x="595" y="408"/>
                      <a:pt x="594" y="406"/>
                    </a:cubicBezTo>
                    <a:close/>
                    <a:moveTo>
                      <a:pt x="596" y="415"/>
                    </a:moveTo>
                    <a:cubicBezTo>
                      <a:pt x="596" y="415"/>
                      <a:pt x="596" y="415"/>
                      <a:pt x="596" y="415"/>
                    </a:cubicBezTo>
                    <a:cubicBezTo>
                      <a:pt x="596" y="414"/>
                      <a:pt x="595" y="414"/>
                      <a:pt x="595" y="414"/>
                    </a:cubicBezTo>
                    <a:cubicBezTo>
                      <a:pt x="595" y="414"/>
                      <a:pt x="595" y="414"/>
                      <a:pt x="595" y="413"/>
                    </a:cubicBezTo>
                    <a:cubicBezTo>
                      <a:pt x="595" y="414"/>
                      <a:pt x="595" y="414"/>
                      <a:pt x="595" y="414"/>
                    </a:cubicBezTo>
                    <a:cubicBezTo>
                      <a:pt x="595" y="414"/>
                      <a:pt x="596" y="414"/>
                      <a:pt x="596" y="415"/>
                    </a:cubicBezTo>
                    <a:cubicBezTo>
                      <a:pt x="596" y="415"/>
                      <a:pt x="596" y="415"/>
                      <a:pt x="596" y="415"/>
                    </a:cubicBezTo>
                    <a:close/>
                    <a:moveTo>
                      <a:pt x="593" y="411"/>
                    </a:moveTo>
                    <a:cubicBezTo>
                      <a:pt x="592" y="412"/>
                      <a:pt x="592" y="412"/>
                      <a:pt x="592" y="412"/>
                    </a:cubicBezTo>
                    <a:cubicBezTo>
                      <a:pt x="584" y="406"/>
                      <a:pt x="576" y="399"/>
                      <a:pt x="568" y="393"/>
                    </a:cubicBezTo>
                    <a:cubicBezTo>
                      <a:pt x="560" y="387"/>
                      <a:pt x="552" y="382"/>
                      <a:pt x="543" y="377"/>
                    </a:cubicBezTo>
                    <a:cubicBezTo>
                      <a:pt x="537" y="374"/>
                      <a:pt x="531" y="370"/>
                      <a:pt x="524" y="367"/>
                    </a:cubicBezTo>
                    <a:cubicBezTo>
                      <a:pt x="518" y="364"/>
                      <a:pt x="512" y="361"/>
                      <a:pt x="506" y="358"/>
                    </a:cubicBezTo>
                    <a:cubicBezTo>
                      <a:pt x="501" y="355"/>
                      <a:pt x="496" y="352"/>
                      <a:pt x="491" y="350"/>
                    </a:cubicBezTo>
                    <a:cubicBezTo>
                      <a:pt x="485" y="347"/>
                      <a:pt x="479" y="345"/>
                      <a:pt x="473" y="342"/>
                    </a:cubicBezTo>
                    <a:cubicBezTo>
                      <a:pt x="468" y="340"/>
                      <a:pt x="464" y="338"/>
                      <a:pt x="460" y="337"/>
                    </a:cubicBezTo>
                    <a:cubicBezTo>
                      <a:pt x="450" y="333"/>
                      <a:pt x="439" y="330"/>
                      <a:pt x="429" y="326"/>
                    </a:cubicBezTo>
                    <a:cubicBezTo>
                      <a:pt x="426" y="325"/>
                      <a:pt x="423" y="324"/>
                      <a:pt x="420" y="323"/>
                    </a:cubicBezTo>
                    <a:cubicBezTo>
                      <a:pt x="413" y="321"/>
                      <a:pt x="407" y="319"/>
                      <a:pt x="401" y="317"/>
                    </a:cubicBezTo>
                    <a:cubicBezTo>
                      <a:pt x="399" y="316"/>
                      <a:pt x="397" y="315"/>
                      <a:pt x="395" y="315"/>
                    </a:cubicBezTo>
                    <a:cubicBezTo>
                      <a:pt x="385" y="311"/>
                      <a:pt x="376" y="308"/>
                      <a:pt x="367" y="305"/>
                    </a:cubicBezTo>
                    <a:cubicBezTo>
                      <a:pt x="367" y="305"/>
                      <a:pt x="367" y="305"/>
                      <a:pt x="367" y="304"/>
                    </a:cubicBezTo>
                    <a:cubicBezTo>
                      <a:pt x="370" y="305"/>
                      <a:pt x="373" y="305"/>
                      <a:pt x="376" y="306"/>
                    </a:cubicBezTo>
                    <a:cubicBezTo>
                      <a:pt x="388" y="308"/>
                      <a:pt x="400" y="311"/>
                      <a:pt x="411" y="314"/>
                    </a:cubicBezTo>
                    <a:cubicBezTo>
                      <a:pt x="417" y="315"/>
                      <a:pt x="423" y="317"/>
                      <a:pt x="428" y="319"/>
                    </a:cubicBezTo>
                    <a:cubicBezTo>
                      <a:pt x="434" y="321"/>
                      <a:pt x="440" y="322"/>
                      <a:pt x="446" y="324"/>
                    </a:cubicBezTo>
                    <a:cubicBezTo>
                      <a:pt x="450" y="325"/>
                      <a:pt x="453" y="327"/>
                      <a:pt x="457" y="328"/>
                    </a:cubicBezTo>
                    <a:cubicBezTo>
                      <a:pt x="468" y="333"/>
                      <a:pt x="479" y="337"/>
                      <a:pt x="490" y="342"/>
                    </a:cubicBezTo>
                    <a:cubicBezTo>
                      <a:pt x="501" y="347"/>
                      <a:pt x="512" y="352"/>
                      <a:pt x="522" y="359"/>
                    </a:cubicBezTo>
                    <a:cubicBezTo>
                      <a:pt x="527" y="363"/>
                      <a:pt x="533" y="366"/>
                      <a:pt x="538" y="370"/>
                    </a:cubicBezTo>
                    <a:cubicBezTo>
                      <a:pt x="546" y="375"/>
                      <a:pt x="553" y="381"/>
                      <a:pt x="561" y="387"/>
                    </a:cubicBezTo>
                    <a:cubicBezTo>
                      <a:pt x="565" y="390"/>
                      <a:pt x="569" y="392"/>
                      <a:pt x="572" y="395"/>
                    </a:cubicBezTo>
                    <a:cubicBezTo>
                      <a:pt x="577" y="399"/>
                      <a:pt x="582" y="403"/>
                      <a:pt x="587" y="407"/>
                    </a:cubicBezTo>
                    <a:cubicBezTo>
                      <a:pt x="589" y="408"/>
                      <a:pt x="591" y="410"/>
                      <a:pt x="593" y="411"/>
                    </a:cubicBezTo>
                    <a:close/>
                    <a:moveTo>
                      <a:pt x="586" y="401"/>
                    </a:moveTo>
                    <a:cubicBezTo>
                      <a:pt x="586" y="401"/>
                      <a:pt x="586" y="401"/>
                      <a:pt x="586" y="401"/>
                    </a:cubicBezTo>
                    <a:cubicBezTo>
                      <a:pt x="586" y="401"/>
                      <a:pt x="586" y="401"/>
                      <a:pt x="586" y="401"/>
                    </a:cubicBezTo>
                    <a:cubicBezTo>
                      <a:pt x="586" y="401"/>
                      <a:pt x="586" y="401"/>
                      <a:pt x="586" y="401"/>
                    </a:cubicBezTo>
                    <a:cubicBezTo>
                      <a:pt x="586" y="401"/>
                      <a:pt x="586" y="401"/>
                      <a:pt x="586" y="401"/>
                    </a:cubicBezTo>
                    <a:cubicBezTo>
                      <a:pt x="585" y="400"/>
                      <a:pt x="584" y="400"/>
                      <a:pt x="584" y="399"/>
                    </a:cubicBezTo>
                    <a:cubicBezTo>
                      <a:pt x="579" y="394"/>
                      <a:pt x="575" y="389"/>
                      <a:pt x="571" y="384"/>
                    </a:cubicBezTo>
                    <a:cubicBezTo>
                      <a:pt x="569" y="381"/>
                      <a:pt x="567" y="379"/>
                      <a:pt x="565" y="376"/>
                    </a:cubicBezTo>
                    <a:cubicBezTo>
                      <a:pt x="570" y="378"/>
                      <a:pt x="575" y="381"/>
                      <a:pt x="577" y="386"/>
                    </a:cubicBezTo>
                    <a:cubicBezTo>
                      <a:pt x="580" y="391"/>
                      <a:pt x="583" y="396"/>
                      <a:pt x="586" y="401"/>
                    </a:cubicBezTo>
                    <a:close/>
                    <a:moveTo>
                      <a:pt x="567" y="384"/>
                    </a:moveTo>
                    <a:cubicBezTo>
                      <a:pt x="567" y="384"/>
                      <a:pt x="568" y="384"/>
                      <a:pt x="568" y="384"/>
                    </a:cubicBezTo>
                    <a:cubicBezTo>
                      <a:pt x="568" y="385"/>
                      <a:pt x="568" y="385"/>
                      <a:pt x="568" y="385"/>
                    </a:cubicBezTo>
                    <a:cubicBezTo>
                      <a:pt x="568" y="385"/>
                      <a:pt x="569" y="385"/>
                      <a:pt x="569" y="385"/>
                    </a:cubicBezTo>
                    <a:cubicBezTo>
                      <a:pt x="569" y="386"/>
                      <a:pt x="569" y="386"/>
                      <a:pt x="569" y="386"/>
                    </a:cubicBezTo>
                    <a:cubicBezTo>
                      <a:pt x="570" y="387"/>
                      <a:pt x="571" y="388"/>
                      <a:pt x="571" y="389"/>
                    </a:cubicBezTo>
                    <a:cubicBezTo>
                      <a:pt x="572" y="390"/>
                      <a:pt x="572" y="390"/>
                      <a:pt x="572" y="390"/>
                    </a:cubicBezTo>
                    <a:cubicBezTo>
                      <a:pt x="572" y="390"/>
                      <a:pt x="572" y="390"/>
                      <a:pt x="572" y="390"/>
                    </a:cubicBezTo>
                    <a:cubicBezTo>
                      <a:pt x="572" y="390"/>
                      <a:pt x="572" y="390"/>
                      <a:pt x="571" y="389"/>
                    </a:cubicBezTo>
                    <a:cubicBezTo>
                      <a:pt x="571" y="388"/>
                      <a:pt x="570" y="387"/>
                      <a:pt x="569" y="386"/>
                    </a:cubicBezTo>
                    <a:cubicBezTo>
                      <a:pt x="569" y="386"/>
                      <a:pt x="569" y="386"/>
                      <a:pt x="569" y="385"/>
                    </a:cubicBezTo>
                    <a:cubicBezTo>
                      <a:pt x="569" y="385"/>
                      <a:pt x="568" y="385"/>
                      <a:pt x="568" y="385"/>
                    </a:cubicBezTo>
                    <a:cubicBezTo>
                      <a:pt x="568" y="385"/>
                      <a:pt x="568" y="385"/>
                      <a:pt x="568" y="384"/>
                    </a:cubicBezTo>
                    <a:cubicBezTo>
                      <a:pt x="567" y="384"/>
                      <a:pt x="567" y="384"/>
                      <a:pt x="567" y="384"/>
                    </a:cubicBezTo>
                    <a:cubicBezTo>
                      <a:pt x="563" y="380"/>
                      <a:pt x="560" y="376"/>
                      <a:pt x="558" y="371"/>
                    </a:cubicBezTo>
                    <a:cubicBezTo>
                      <a:pt x="558" y="371"/>
                      <a:pt x="558" y="371"/>
                      <a:pt x="558" y="371"/>
                    </a:cubicBezTo>
                    <a:cubicBezTo>
                      <a:pt x="558" y="371"/>
                      <a:pt x="558" y="371"/>
                      <a:pt x="558" y="371"/>
                    </a:cubicBezTo>
                    <a:cubicBezTo>
                      <a:pt x="558" y="371"/>
                      <a:pt x="558" y="371"/>
                      <a:pt x="558" y="371"/>
                    </a:cubicBezTo>
                    <a:cubicBezTo>
                      <a:pt x="562" y="375"/>
                      <a:pt x="565" y="379"/>
                      <a:pt x="567" y="384"/>
                    </a:cubicBezTo>
                    <a:close/>
                    <a:moveTo>
                      <a:pt x="560" y="380"/>
                    </a:moveTo>
                    <a:cubicBezTo>
                      <a:pt x="560" y="380"/>
                      <a:pt x="560" y="381"/>
                      <a:pt x="560" y="381"/>
                    </a:cubicBezTo>
                    <a:cubicBezTo>
                      <a:pt x="560" y="381"/>
                      <a:pt x="560" y="381"/>
                      <a:pt x="560" y="381"/>
                    </a:cubicBezTo>
                    <a:cubicBezTo>
                      <a:pt x="560" y="381"/>
                      <a:pt x="560" y="381"/>
                      <a:pt x="560" y="380"/>
                    </a:cubicBezTo>
                    <a:cubicBezTo>
                      <a:pt x="558" y="379"/>
                      <a:pt x="556" y="378"/>
                      <a:pt x="555" y="377"/>
                    </a:cubicBezTo>
                    <a:cubicBezTo>
                      <a:pt x="547" y="372"/>
                      <a:pt x="540" y="367"/>
                      <a:pt x="533" y="362"/>
                    </a:cubicBezTo>
                    <a:cubicBezTo>
                      <a:pt x="530" y="360"/>
                      <a:pt x="527" y="358"/>
                      <a:pt x="523" y="356"/>
                    </a:cubicBezTo>
                    <a:cubicBezTo>
                      <a:pt x="515" y="350"/>
                      <a:pt x="506" y="346"/>
                      <a:pt x="497" y="341"/>
                    </a:cubicBezTo>
                    <a:cubicBezTo>
                      <a:pt x="484" y="334"/>
                      <a:pt x="470" y="329"/>
                      <a:pt x="456" y="324"/>
                    </a:cubicBezTo>
                    <a:cubicBezTo>
                      <a:pt x="448" y="321"/>
                      <a:pt x="440" y="318"/>
                      <a:pt x="432" y="316"/>
                    </a:cubicBezTo>
                    <a:cubicBezTo>
                      <a:pt x="426" y="314"/>
                      <a:pt x="420" y="312"/>
                      <a:pt x="414" y="310"/>
                    </a:cubicBezTo>
                    <a:cubicBezTo>
                      <a:pt x="407" y="309"/>
                      <a:pt x="400" y="307"/>
                      <a:pt x="393" y="306"/>
                    </a:cubicBezTo>
                    <a:cubicBezTo>
                      <a:pt x="383" y="303"/>
                      <a:pt x="373" y="302"/>
                      <a:pt x="362" y="300"/>
                    </a:cubicBezTo>
                    <a:cubicBezTo>
                      <a:pt x="356" y="299"/>
                      <a:pt x="350" y="297"/>
                      <a:pt x="344" y="295"/>
                    </a:cubicBezTo>
                    <a:cubicBezTo>
                      <a:pt x="344" y="295"/>
                      <a:pt x="343" y="295"/>
                      <a:pt x="341" y="294"/>
                    </a:cubicBezTo>
                    <a:cubicBezTo>
                      <a:pt x="350" y="290"/>
                      <a:pt x="358" y="287"/>
                      <a:pt x="366" y="283"/>
                    </a:cubicBezTo>
                    <a:cubicBezTo>
                      <a:pt x="372" y="291"/>
                      <a:pt x="381" y="294"/>
                      <a:pt x="390" y="297"/>
                    </a:cubicBezTo>
                    <a:cubicBezTo>
                      <a:pt x="401" y="300"/>
                      <a:pt x="412" y="303"/>
                      <a:pt x="423" y="307"/>
                    </a:cubicBezTo>
                    <a:cubicBezTo>
                      <a:pt x="434" y="310"/>
                      <a:pt x="444" y="315"/>
                      <a:pt x="453" y="320"/>
                    </a:cubicBezTo>
                    <a:cubicBezTo>
                      <a:pt x="459" y="323"/>
                      <a:pt x="465" y="324"/>
                      <a:pt x="470" y="327"/>
                    </a:cubicBezTo>
                    <a:cubicBezTo>
                      <a:pt x="477" y="330"/>
                      <a:pt x="484" y="333"/>
                      <a:pt x="490" y="336"/>
                    </a:cubicBezTo>
                    <a:cubicBezTo>
                      <a:pt x="491" y="336"/>
                      <a:pt x="491" y="337"/>
                      <a:pt x="492" y="337"/>
                    </a:cubicBezTo>
                    <a:cubicBezTo>
                      <a:pt x="504" y="340"/>
                      <a:pt x="514" y="346"/>
                      <a:pt x="525" y="352"/>
                    </a:cubicBezTo>
                    <a:cubicBezTo>
                      <a:pt x="531" y="355"/>
                      <a:pt x="538" y="358"/>
                      <a:pt x="544" y="361"/>
                    </a:cubicBezTo>
                    <a:cubicBezTo>
                      <a:pt x="546" y="362"/>
                      <a:pt x="549" y="364"/>
                      <a:pt x="550" y="366"/>
                    </a:cubicBezTo>
                    <a:cubicBezTo>
                      <a:pt x="554" y="371"/>
                      <a:pt x="557" y="376"/>
                      <a:pt x="560" y="380"/>
                    </a:cubicBezTo>
                    <a:close/>
                    <a:moveTo>
                      <a:pt x="364" y="304"/>
                    </a:moveTo>
                    <a:cubicBezTo>
                      <a:pt x="364" y="304"/>
                      <a:pt x="364" y="304"/>
                      <a:pt x="364" y="304"/>
                    </a:cubicBezTo>
                    <a:cubicBezTo>
                      <a:pt x="363" y="304"/>
                      <a:pt x="363" y="304"/>
                      <a:pt x="362" y="304"/>
                    </a:cubicBezTo>
                    <a:cubicBezTo>
                      <a:pt x="362" y="304"/>
                      <a:pt x="362" y="304"/>
                      <a:pt x="362" y="304"/>
                    </a:cubicBezTo>
                    <a:cubicBezTo>
                      <a:pt x="363" y="304"/>
                      <a:pt x="363" y="304"/>
                      <a:pt x="364" y="304"/>
                    </a:cubicBezTo>
                    <a:close/>
                    <a:moveTo>
                      <a:pt x="359" y="303"/>
                    </a:moveTo>
                    <a:cubicBezTo>
                      <a:pt x="359" y="303"/>
                      <a:pt x="359" y="303"/>
                      <a:pt x="358" y="303"/>
                    </a:cubicBezTo>
                    <a:cubicBezTo>
                      <a:pt x="358" y="303"/>
                      <a:pt x="358" y="303"/>
                      <a:pt x="358" y="303"/>
                    </a:cubicBezTo>
                    <a:cubicBezTo>
                      <a:pt x="358" y="303"/>
                      <a:pt x="359" y="303"/>
                      <a:pt x="359" y="303"/>
                    </a:cubicBezTo>
                    <a:cubicBezTo>
                      <a:pt x="359" y="303"/>
                      <a:pt x="359" y="303"/>
                      <a:pt x="359" y="303"/>
                    </a:cubicBezTo>
                    <a:close/>
                    <a:moveTo>
                      <a:pt x="367" y="271"/>
                    </a:moveTo>
                    <a:cubicBezTo>
                      <a:pt x="368" y="270"/>
                      <a:pt x="368" y="270"/>
                      <a:pt x="368" y="270"/>
                    </a:cubicBezTo>
                    <a:cubicBezTo>
                      <a:pt x="368" y="270"/>
                      <a:pt x="368" y="270"/>
                      <a:pt x="368" y="270"/>
                    </a:cubicBezTo>
                    <a:cubicBezTo>
                      <a:pt x="368" y="270"/>
                      <a:pt x="368" y="270"/>
                      <a:pt x="368" y="271"/>
                    </a:cubicBezTo>
                    <a:cubicBezTo>
                      <a:pt x="368" y="271"/>
                      <a:pt x="368" y="271"/>
                      <a:pt x="367" y="271"/>
                    </a:cubicBezTo>
                    <a:close/>
                    <a:moveTo>
                      <a:pt x="410" y="252"/>
                    </a:moveTo>
                    <a:cubicBezTo>
                      <a:pt x="410" y="253"/>
                      <a:pt x="410" y="254"/>
                      <a:pt x="410" y="256"/>
                    </a:cubicBezTo>
                    <a:cubicBezTo>
                      <a:pt x="398" y="260"/>
                      <a:pt x="385" y="265"/>
                      <a:pt x="373" y="269"/>
                    </a:cubicBezTo>
                    <a:cubicBezTo>
                      <a:pt x="373" y="268"/>
                      <a:pt x="373" y="268"/>
                      <a:pt x="373" y="267"/>
                    </a:cubicBezTo>
                    <a:cubicBezTo>
                      <a:pt x="378" y="257"/>
                      <a:pt x="384" y="247"/>
                      <a:pt x="391" y="238"/>
                    </a:cubicBezTo>
                    <a:cubicBezTo>
                      <a:pt x="401" y="225"/>
                      <a:pt x="411" y="213"/>
                      <a:pt x="420" y="200"/>
                    </a:cubicBezTo>
                    <a:cubicBezTo>
                      <a:pt x="421" y="198"/>
                      <a:pt x="422" y="197"/>
                      <a:pt x="424" y="195"/>
                    </a:cubicBezTo>
                    <a:cubicBezTo>
                      <a:pt x="424" y="195"/>
                      <a:pt x="424" y="195"/>
                      <a:pt x="424" y="195"/>
                    </a:cubicBezTo>
                    <a:cubicBezTo>
                      <a:pt x="424" y="195"/>
                      <a:pt x="424" y="195"/>
                      <a:pt x="424" y="195"/>
                    </a:cubicBezTo>
                    <a:cubicBezTo>
                      <a:pt x="424" y="195"/>
                      <a:pt x="424" y="194"/>
                      <a:pt x="424" y="194"/>
                    </a:cubicBezTo>
                    <a:cubicBezTo>
                      <a:pt x="424" y="194"/>
                      <a:pt x="425" y="194"/>
                      <a:pt x="425" y="194"/>
                    </a:cubicBezTo>
                    <a:cubicBezTo>
                      <a:pt x="424" y="195"/>
                      <a:pt x="424" y="195"/>
                      <a:pt x="424" y="195"/>
                    </a:cubicBezTo>
                    <a:cubicBezTo>
                      <a:pt x="424" y="195"/>
                      <a:pt x="424" y="195"/>
                      <a:pt x="424" y="195"/>
                    </a:cubicBezTo>
                    <a:cubicBezTo>
                      <a:pt x="424" y="195"/>
                      <a:pt x="424" y="195"/>
                      <a:pt x="424" y="195"/>
                    </a:cubicBezTo>
                    <a:cubicBezTo>
                      <a:pt x="421" y="203"/>
                      <a:pt x="417" y="210"/>
                      <a:pt x="415" y="218"/>
                    </a:cubicBezTo>
                    <a:cubicBezTo>
                      <a:pt x="411" y="229"/>
                      <a:pt x="408" y="240"/>
                      <a:pt x="410" y="252"/>
                    </a:cubicBezTo>
                    <a:close/>
                    <a:moveTo>
                      <a:pt x="372" y="282"/>
                    </a:moveTo>
                    <a:cubicBezTo>
                      <a:pt x="379" y="283"/>
                      <a:pt x="385" y="287"/>
                      <a:pt x="392" y="290"/>
                    </a:cubicBezTo>
                    <a:cubicBezTo>
                      <a:pt x="384" y="289"/>
                      <a:pt x="378" y="288"/>
                      <a:pt x="372" y="282"/>
                    </a:cubicBezTo>
                    <a:close/>
                    <a:moveTo>
                      <a:pt x="395" y="290"/>
                    </a:moveTo>
                    <a:cubicBezTo>
                      <a:pt x="395" y="290"/>
                      <a:pt x="396" y="290"/>
                      <a:pt x="396" y="290"/>
                    </a:cubicBezTo>
                    <a:cubicBezTo>
                      <a:pt x="396" y="291"/>
                      <a:pt x="395" y="291"/>
                      <a:pt x="395" y="291"/>
                    </a:cubicBezTo>
                    <a:cubicBezTo>
                      <a:pt x="395" y="291"/>
                      <a:pt x="395" y="290"/>
                      <a:pt x="395" y="290"/>
                    </a:cubicBezTo>
                    <a:close/>
                    <a:moveTo>
                      <a:pt x="382" y="282"/>
                    </a:moveTo>
                    <a:cubicBezTo>
                      <a:pt x="396" y="285"/>
                      <a:pt x="411" y="287"/>
                      <a:pt x="425" y="288"/>
                    </a:cubicBezTo>
                    <a:cubicBezTo>
                      <a:pt x="435" y="290"/>
                      <a:pt x="444" y="292"/>
                      <a:pt x="453" y="294"/>
                    </a:cubicBezTo>
                    <a:cubicBezTo>
                      <a:pt x="463" y="295"/>
                      <a:pt x="472" y="299"/>
                      <a:pt x="481" y="302"/>
                    </a:cubicBezTo>
                    <a:cubicBezTo>
                      <a:pt x="489" y="305"/>
                      <a:pt x="496" y="308"/>
                      <a:pt x="504" y="311"/>
                    </a:cubicBezTo>
                    <a:cubicBezTo>
                      <a:pt x="510" y="313"/>
                      <a:pt x="515" y="316"/>
                      <a:pt x="520" y="318"/>
                    </a:cubicBezTo>
                    <a:cubicBezTo>
                      <a:pt x="525" y="320"/>
                      <a:pt x="529" y="322"/>
                      <a:pt x="533" y="324"/>
                    </a:cubicBezTo>
                    <a:cubicBezTo>
                      <a:pt x="541" y="327"/>
                      <a:pt x="548" y="331"/>
                      <a:pt x="555" y="336"/>
                    </a:cubicBezTo>
                    <a:cubicBezTo>
                      <a:pt x="561" y="340"/>
                      <a:pt x="568" y="344"/>
                      <a:pt x="574" y="349"/>
                    </a:cubicBezTo>
                    <a:cubicBezTo>
                      <a:pt x="579" y="352"/>
                      <a:pt x="583" y="355"/>
                      <a:pt x="587" y="359"/>
                    </a:cubicBezTo>
                    <a:cubicBezTo>
                      <a:pt x="592" y="363"/>
                      <a:pt x="597" y="367"/>
                      <a:pt x="602" y="371"/>
                    </a:cubicBezTo>
                    <a:cubicBezTo>
                      <a:pt x="612" y="379"/>
                      <a:pt x="622" y="386"/>
                      <a:pt x="632" y="394"/>
                    </a:cubicBezTo>
                    <a:cubicBezTo>
                      <a:pt x="638" y="399"/>
                      <a:pt x="645" y="404"/>
                      <a:pt x="651" y="408"/>
                    </a:cubicBezTo>
                    <a:cubicBezTo>
                      <a:pt x="654" y="410"/>
                      <a:pt x="656" y="412"/>
                      <a:pt x="658" y="415"/>
                    </a:cubicBezTo>
                    <a:cubicBezTo>
                      <a:pt x="659" y="415"/>
                      <a:pt x="659" y="415"/>
                      <a:pt x="659" y="415"/>
                    </a:cubicBezTo>
                    <a:cubicBezTo>
                      <a:pt x="659" y="415"/>
                      <a:pt x="659" y="415"/>
                      <a:pt x="659" y="415"/>
                    </a:cubicBezTo>
                    <a:cubicBezTo>
                      <a:pt x="659" y="415"/>
                      <a:pt x="659" y="415"/>
                      <a:pt x="659" y="415"/>
                    </a:cubicBezTo>
                    <a:cubicBezTo>
                      <a:pt x="659" y="415"/>
                      <a:pt x="658" y="415"/>
                      <a:pt x="658" y="415"/>
                    </a:cubicBezTo>
                    <a:cubicBezTo>
                      <a:pt x="654" y="412"/>
                      <a:pt x="650" y="409"/>
                      <a:pt x="646" y="406"/>
                    </a:cubicBezTo>
                    <a:cubicBezTo>
                      <a:pt x="640" y="402"/>
                      <a:pt x="634" y="398"/>
                      <a:pt x="628" y="394"/>
                    </a:cubicBezTo>
                    <a:cubicBezTo>
                      <a:pt x="625" y="392"/>
                      <a:pt x="622" y="390"/>
                      <a:pt x="619" y="388"/>
                    </a:cubicBezTo>
                    <a:cubicBezTo>
                      <a:pt x="614" y="384"/>
                      <a:pt x="609" y="381"/>
                      <a:pt x="604" y="378"/>
                    </a:cubicBezTo>
                    <a:cubicBezTo>
                      <a:pt x="598" y="373"/>
                      <a:pt x="592" y="368"/>
                      <a:pt x="585" y="364"/>
                    </a:cubicBezTo>
                    <a:cubicBezTo>
                      <a:pt x="581" y="361"/>
                      <a:pt x="576" y="358"/>
                      <a:pt x="571" y="355"/>
                    </a:cubicBezTo>
                    <a:cubicBezTo>
                      <a:pt x="565" y="351"/>
                      <a:pt x="559" y="348"/>
                      <a:pt x="553" y="344"/>
                    </a:cubicBezTo>
                    <a:cubicBezTo>
                      <a:pt x="543" y="336"/>
                      <a:pt x="532" y="331"/>
                      <a:pt x="520" y="326"/>
                    </a:cubicBezTo>
                    <a:cubicBezTo>
                      <a:pt x="513" y="322"/>
                      <a:pt x="506" y="318"/>
                      <a:pt x="499" y="315"/>
                    </a:cubicBezTo>
                    <a:cubicBezTo>
                      <a:pt x="490" y="311"/>
                      <a:pt x="481" y="308"/>
                      <a:pt x="471" y="305"/>
                    </a:cubicBezTo>
                    <a:cubicBezTo>
                      <a:pt x="463" y="302"/>
                      <a:pt x="455" y="301"/>
                      <a:pt x="446" y="299"/>
                    </a:cubicBezTo>
                    <a:cubicBezTo>
                      <a:pt x="439" y="297"/>
                      <a:pt x="431" y="296"/>
                      <a:pt x="424" y="294"/>
                    </a:cubicBezTo>
                    <a:cubicBezTo>
                      <a:pt x="415" y="292"/>
                      <a:pt x="406" y="290"/>
                      <a:pt x="397" y="287"/>
                    </a:cubicBezTo>
                    <a:cubicBezTo>
                      <a:pt x="392" y="286"/>
                      <a:pt x="387" y="284"/>
                      <a:pt x="382" y="282"/>
                    </a:cubicBezTo>
                    <a:close/>
                    <a:moveTo>
                      <a:pt x="520" y="116"/>
                    </a:moveTo>
                    <a:cubicBezTo>
                      <a:pt x="512" y="126"/>
                      <a:pt x="504" y="136"/>
                      <a:pt x="497" y="147"/>
                    </a:cubicBezTo>
                    <a:cubicBezTo>
                      <a:pt x="491" y="155"/>
                      <a:pt x="485" y="163"/>
                      <a:pt x="479" y="171"/>
                    </a:cubicBezTo>
                    <a:cubicBezTo>
                      <a:pt x="473" y="181"/>
                      <a:pt x="466" y="190"/>
                      <a:pt x="459" y="199"/>
                    </a:cubicBezTo>
                    <a:cubicBezTo>
                      <a:pt x="451" y="210"/>
                      <a:pt x="443" y="221"/>
                      <a:pt x="435" y="232"/>
                    </a:cubicBezTo>
                    <a:cubicBezTo>
                      <a:pt x="435" y="232"/>
                      <a:pt x="435" y="232"/>
                      <a:pt x="435" y="233"/>
                    </a:cubicBezTo>
                    <a:cubicBezTo>
                      <a:pt x="434" y="233"/>
                      <a:pt x="434" y="232"/>
                      <a:pt x="434" y="232"/>
                    </a:cubicBezTo>
                    <a:cubicBezTo>
                      <a:pt x="436" y="229"/>
                      <a:pt x="437" y="226"/>
                      <a:pt x="439" y="223"/>
                    </a:cubicBezTo>
                    <a:cubicBezTo>
                      <a:pt x="446" y="212"/>
                      <a:pt x="453" y="201"/>
                      <a:pt x="460" y="191"/>
                    </a:cubicBezTo>
                    <a:cubicBezTo>
                      <a:pt x="467" y="181"/>
                      <a:pt x="475" y="172"/>
                      <a:pt x="482" y="162"/>
                    </a:cubicBezTo>
                    <a:cubicBezTo>
                      <a:pt x="485" y="158"/>
                      <a:pt x="489" y="153"/>
                      <a:pt x="492" y="149"/>
                    </a:cubicBezTo>
                    <a:cubicBezTo>
                      <a:pt x="501" y="137"/>
                      <a:pt x="511" y="125"/>
                      <a:pt x="521" y="113"/>
                    </a:cubicBezTo>
                    <a:cubicBezTo>
                      <a:pt x="525" y="107"/>
                      <a:pt x="530" y="102"/>
                      <a:pt x="535" y="97"/>
                    </a:cubicBezTo>
                    <a:cubicBezTo>
                      <a:pt x="535" y="97"/>
                      <a:pt x="535" y="97"/>
                      <a:pt x="536" y="98"/>
                    </a:cubicBezTo>
                    <a:cubicBezTo>
                      <a:pt x="530" y="104"/>
                      <a:pt x="525" y="110"/>
                      <a:pt x="520" y="116"/>
                    </a:cubicBezTo>
                    <a:close/>
                    <a:moveTo>
                      <a:pt x="602" y="24"/>
                    </a:moveTo>
                    <a:cubicBezTo>
                      <a:pt x="603" y="23"/>
                      <a:pt x="603" y="23"/>
                      <a:pt x="604" y="23"/>
                    </a:cubicBezTo>
                    <a:cubicBezTo>
                      <a:pt x="604" y="23"/>
                      <a:pt x="604" y="23"/>
                      <a:pt x="604" y="23"/>
                    </a:cubicBezTo>
                    <a:cubicBezTo>
                      <a:pt x="605" y="22"/>
                      <a:pt x="605" y="22"/>
                      <a:pt x="605" y="22"/>
                    </a:cubicBezTo>
                    <a:cubicBezTo>
                      <a:pt x="606" y="22"/>
                      <a:pt x="606" y="21"/>
                      <a:pt x="606" y="21"/>
                    </a:cubicBezTo>
                    <a:cubicBezTo>
                      <a:pt x="606" y="21"/>
                      <a:pt x="606" y="21"/>
                      <a:pt x="606" y="21"/>
                    </a:cubicBezTo>
                    <a:cubicBezTo>
                      <a:pt x="606" y="21"/>
                      <a:pt x="606" y="21"/>
                      <a:pt x="606" y="21"/>
                    </a:cubicBezTo>
                    <a:cubicBezTo>
                      <a:pt x="606" y="21"/>
                      <a:pt x="606" y="22"/>
                      <a:pt x="605" y="22"/>
                    </a:cubicBezTo>
                    <a:cubicBezTo>
                      <a:pt x="605" y="22"/>
                      <a:pt x="605" y="22"/>
                      <a:pt x="604" y="23"/>
                    </a:cubicBezTo>
                    <a:cubicBezTo>
                      <a:pt x="604" y="23"/>
                      <a:pt x="604" y="23"/>
                      <a:pt x="604" y="23"/>
                    </a:cubicBezTo>
                    <a:cubicBezTo>
                      <a:pt x="599" y="27"/>
                      <a:pt x="593" y="32"/>
                      <a:pt x="588" y="37"/>
                    </a:cubicBezTo>
                    <a:cubicBezTo>
                      <a:pt x="581" y="44"/>
                      <a:pt x="573" y="52"/>
                      <a:pt x="566" y="59"/>
                    </a:cubicBezTo>
                    <a:cubicBezTo>
                      <a:pt x="563" y="62"/>
                      <a:pt x="561" y="65"/>
                      <a:pt x="558" y="68"/>
                    </a:cubicBezTo>
                    <a:cubicBezTo>
                      <a:pt x="551" y="74"/>
                      <a:pt x="546" y="81"/>
                      <a:pt x="539" y="88"/>
                    </a:cubicBezTo>
                    <a:cubicBezTo>
                      <a:pt x="532" y="96"/>
                      <a:pt x="524" y="104"/>
                      <a:pt x="517" y="113"/>
                    </a:cubicBezTo>
                    <a:cubicBezTo>
                      <a:pt x="514" y="117"/>
                      <a:pt x="511" y="121"/>
                      <a:pt x="508" y="125"/>
                    </a:cubicBezTo>
                    <a:cubicBezTo>
                      <a:pt x="501" y="133"/>
                      <a:pt x="494" y="142"/>
                      <a:pt x="488" y="150"/>
                    </a:cubicBezTo>
                    <a:cubicBezTo>
                      <a:pt x="483" y="156"/>
                      <a:pt x="479" y="163"/>
                      <a:pt x="474" y="169"/>
                    </a:cubicBezTo>
                    <a:cubicBezTo>
                      <a:pt x="465" y="180"/>
                      <a:pt x="457" y="191"/>
                      <a:pt x="449" y="203"/>
                    </a:cubicBezTo>
                    <a:cubicBezTo>
                      <a:pt x="445" y="210"/>
                      <a:pt x="440" y="217"/>
                      <a:pt x="435" y="224"/>
                    </a:cubicBezTo>
                    <a:cubicBezTo>
                      <a:pt x="433" y="228"/>
                      <a:pt x="431" y="234"/>
                      <a:pt x="429" y="238"/>
                    </a:cubicBezTo>
                    <a:cubicBezTo>
                      <a:pt x="427" y="242"/>
                      <a:pt x="424" y="246"/>
                      <a:pt x="422" y="250"/>
                    </a:cubicBezTo>
                    <a:cubicBezTo>
                      <a:pt x="422" y="251"/>
                      <a:pt x="421" y="252"/>
                      <a:pt x="420" y="253"/>
                    </a:cubicBezTo>
                    <a:cubicBezTo>
                      <a:pt x="420" y="252"/>
                      <a:pt x="419" y="251"/>
                      <a:pt x="420" y="251"/>
                    </a:cubicBezTo>
                    <a:cubicBezTo>
                      <a:pt x="422" y="243"/>
                      <a:pt x="425" y="235"/>
                      <a:pt x="430" y="228"/>
                    </a:cubicBezTo>
                    <a:cubicBezTo>
                      <a:pt x="437" y="216"/>
                      <a:pt x="444" y="205"/>
                      <a:pt x="452" y="194"/>
                    </a:cubicBezTo>
                    <a:cubicBezTo>
                      <a:pt x="458" y="184"/>
                      <a:pt x="465" y="174"/>
                      <a:pt x="472" y="164"/>
                    </a:cubicBezTo>
                    <a:cubicBezTo>
                      <a:pt x="477" y="157"/>
                      <a:pt x="483" y="151"/>
                      <a:pt x="488" y="144"/>
                    </a:cubicBezTo>
                    <a:cubicBezTo>
                      <a:pt x="493" y="138"/>
                      <a:pt x="498" y="133"/>
                      <a:pt x="503" y="127"/>
                    </a:cubicBezTo>
                    <a:cubicBezTo>
                      <a:pt x="509" y="120"/>
                      <a:pt x="515" y="112"/>
                      <a:pt x="521" y="105"/>
                    </a:cubicBezTo>
                    <a:cubicBezTo>
                      <a:pt x="531" y="93"/>
                      <a:pt x="541" y="82"/>
                      <a:pt x="551" y="70"/>
                    </a:cubicBezTo>
                    <a:cubicBezTo>
                      <a:pt x="558" y="62"/>
                      <a:pt x="566" y="56"/>
                      <a:pt x="573" y="49"/>
                    </a:cubicBezTo>
                    <a:cubicBezTo>
                      <a:pt x="579" y="44"/>
                      <a:pt x="584" y="38"/>
                      <a:pt x="590" y="33"/>
                    </a:cubicBezTo>
                    <a:cubicBezTo>
                      <a:pt x="594" y="29"/>
                      <a:pt x="598" y="27"/>
                      <a:pt x="602" y="24"/>
                    </a:cubicBezTo>
                    <a:close/>
                    <a:moveTo>
                      <a:pt x="549" y="67"/>
                    </a:moveTo>
                    <a:cubicBezTo>
                      <a:pt x="549" y="66"/>
                      <a:pt x="550" y="66"/>
                      <a:pt x="550" y="66"/>
                    </a:cubicBezTo>
                    <a:cubicBezTo>
                      <a:pt x="550" y="66"/>
                      <a:pt x="550" y="66"/>
                      <a:pt x="550" y="66"/>
                    </a:cubicBezTo>
                    <a:cubicBezTo>
                      <a:pt x="550" y="66"/>
                      <a:pt x="550" y="66"/>
                      <a:pt x="551" y="66"/>
                    </a:cubicBezTo>
                    <a:cubicBezTo>
                      <a:pt x="552" y="64"/>
                      <a:pt x="553" y="62"/>
                      <a:pt x="554" y="61"/>
                    </a:cubicBezTo>
                    <a:cubicBezTo>
                      <a:pt x="562" y="53"/>
                      <a:pt x="570" y="45"/>
                      <a:pt x="579" y="38"/>
                    </a:cubicBezTo>
                    <a:cubicBezTo>
                      <a:pt x="579" y="38"/>
                      <a:pt x="580" y="38"/>
                      <a:pt x="580" y="37"/>
                    </a:cubicBezTo>
                    <a:cubicBezTo>
                      <a:pt x="580" y="37"/>
                      <a:pt x="580" y="37"/>
                      <a:pt x="580" y="37"/>
                    </a:cubicBezTo>
                    <a:cubicBezTo>
                      <a:pt x="581" y="37"/>
                      <a:pt x="582" y="36"/>
                      <a:pt x="582" y="35"/>
                    </a:cubicBezTo>
                    <a:cubicBezTo>
                      <a:pt x="583" y="35"/>
                      <a:pt x="583" y="35"/>
                      <a:pt x="583" y="35"/>
                    </a:cubicBezTo>
                    <a:cubicBezTo>
                      <a:pt x="583" y="35"/>
                      <a:pt x="583" y="35"/>
                      <a:pt x="583" y="35"/>
                    </a:cubicBezTo>
                    <a:cubicBezTo>
                      <a:pt x="583" y="35"/>
                      <a:pt x="583" y="35"/>
                      <a:pt x="583" y="35"/>
                    </a:cubicBezTo>
                    <a:cubicBezTo>
                      <a:pt x="583" y="35"/>
                      <a:pt x="583" y="35"/>
                      <a:pt x="582" y="35"/>
                    </a:cubicBezTo>
                    <a:cubicBezTo>
                      <a:pt x="582" y="36"/>
                      <a:pt x="581" y="37"/>
                      <a:pt x="580" y="37"/>
                    </a:cubicBezTo>
                    <a:cubicBezTo>
                      <a:pt x="580" y="37"/>
                      <a:pt x="580" y="37"/>
                      <a:pt x="580" y="37"/>
                    </a:cubicBezTo>
                    <a:cubicBezTo>
                      <a:pt x="574" y="44"/>
                      <a:pt x="567" y="50"/>
                      <a:pt x="560" y="56"/>
                    </a:cubicBezTo>
                    <a:cubicBezTo>
                      <a:pt x="557" y="59"/>
                      <a:pt x="554" y="63"/>
                      <a:pt x="551" y="66"/>
                    </a:cubicBezTo>
                    <a:cubicBezTo>
                      <a:pt x="550" y="66"/>
                      <a:pt x="550" y="66"/>
                      <a:pt x="550" y="66"/>
                    </a:cubicBezTo>
                    <a:cubicBezTo>
                      <a:pt x="550" y="66"/>
                      <a:pt x="550" y="66"/>
                      <a:pt x="550" y="66"/>
                    </a:cubicBezTo>
                    <a:cubicBezTo>
                      <a:pt x="547" y="69"/>
                      <a:pt x="545" y="73"/>
                      <a:pt x="542" y="76"/>
                    </a:cubicBezTo>
                    <a:cubicBezTo>
                      <a:pt x="532" y="86"/>
                      <a:pt x="523" y="97"/>
                      <a:pt x="514" y="108"/>
                    </a:cubicBezTo>
                    <a:cubicBezTo>
                      <a:pt x="508" y="117"/>
                      <a:pt x="500" y="124"/>
                      <a:pt x="494" y="133"/>
                    </a:cubicBezTo>
                    <a:cubicBezTo>
                      <a:pt x="487" y="141"/>
                      <a:pt x="480" y="149"/>
                      <a:pt x="474" y="157"/>
                    </a:cubicBezTo>
                    <a:cubicBezTo>
                      <a:pt x="466" y="168"/>
                      <a:pt x="458" y="178"/>
                      <a:pt x="451" y="190"/>
                    </a:cubicBezTo>
                    <a:cubicBezTo>
                      <a:pt x="442" y="205"/>
                      <a:pt x="430" y="219"/>
                      <a:pt x="422" y="236"/>
                    </a:cubicBezTo>
                    <a:cubicBezTo>
                      <a:pt x="420" y="240"/>
                      <a:pt x="419" y="246"/>
                      <a:pt x="417" y="251"/>
                    </a:cubicBezTo>
                    <a:cubicBezTo>
                      <a:pt x="416" y="252"/>
                      <a:pt x="415" y="253"/>
                      <a:pt x="414" y="254"/>
                    </a:cubicBezTo>
                    <a:cubicBezTo>
                      <a:pt x="413" y="251"/>
                      <a:pt x="413" y="248"/>
                      <a:pt x="414" y="245"/>
                    </a:cubicBezTo>
                    <a:cubicBezTo>
                      <a:pt x="419" y="232"/>
                      <a:pt x="424" y="219"/>
                      <a:pt x="432" y="208"/>
                    </a:cubicBezTo>
                    <a:cubicBezTo>
                      <a:pt x="439" y="198"/>
                      <a:pt x="445" y="187"/>
                      <a:pt x="452" y="177"/>
                    </a:cubicBezTo>
                    <a:cubicBezTo>
                      <a:pt x="459" y="168"/>
                      <a:pt x="466" y="159"/>
                      <a:pt x="474" y="150"/>
                    </a:cubicBezTo>
                    <a:cubicBezTo>
                      <a:pt x="480" y="143"/>
                      <a:pt x="486" y="136"/>
                      <a:pt x="492" y="129"/>
                    </a:cubicBezTo>
                    <a:cubicBezTo>
                      <a:pt x="499" y="121"/>
                      <a:pt x="507" y="113"/>
                      <a:pt x="514" y="105"/>
                    </a:cubicBezTo>
                    <a:cubicBezTo>
                      <a:pt x="518" y="100"/>
                      <a:pt x="522" y="96"/>
                      <a:pt x="526" y="91"/>
                    </a:cubicBezTo>
                    <a:cubicBezTo>
                      <a:pt x="534" y="83"/>
                      <a:pt x="541" y="75"/>
                      <a:pt x="549" y="67"/>
                    </a:cubicBezTo>
                    <a:close/>
                    <a:moveTo>
                      <a:pt x="473" y="133"/>
                    </a:moveTo>
                    <a:cubicBezTo>
                      <a:pt x="478" y="128"/>
                      <a:pt x="483" y="124"/>
                      <a:pt x="489" y="119"/>
                    </a:cubicBezTo>
                    <a:cubicBezTo>
                      <a:pt x="497" y="111"/>
                      <a:pt x="506" y="104"/>
                      <a:pt x="515" y="96"/>
                    </a:cubicBezTo>
                    <a:cubicBezTo>
                      <a:pt x="520" y="92"/>
                      <a:pt x="524" y="87"/>
                      <a:pt x="529" y="82"/>
                    </a:cubicBezTo>
                    <a:cubicBezTo>
                      <a:pt x="530" y="81"/>
                      <a:pt x="532" y="80"/>
                      <a:pt x="533" y="78"/>
                    </a:cubicBezTo>
                    <a:cubicBezTo>
                      <a:pt x="534" y="78"/>
                      <a:pt x="534" y="78"/>
                      <a:pt x="534" y="78"/>
                    </a:cubicBezTo>
                    <a:cubicBezTo>
                      <a:pt x="534" y="78"/>
                      <a:pt x="535" y="77"/>
                      <a:pt x="536" y="76"/>
                    </a:cubicBezTo>
                    <a:cubicBezTo>
                      <a:pt x="536" y="76"/>
                      <a:pt x="537" y="76"/>
                      <a:pt x="537" y="75"/>
                    </a:cubicBezTo>
                    <a:cubicBezTo>
                      <a:pt x="537" y="75"/>
                      <a:pt x="538" y="74"/>
                      <a:pt x="538" y="74"/>
                    </a:cubicBezTo>
                    <a:cubicBezTo>
                      <a:pt x="538" y="74"/>
                      <a:pt x="539" y="73"/>
                      <a:pt x="539" y="73"/>
                    </a:cubicBezTo>
                    <a:cubicBezTo>
                      <a:pt x="539" y="73"/>
                      <a:pt x="539" y="73"/>
                      <a:pt x="539" y="73"/>
                    </a:cubicBezTo>
                    <a:cubicBezTo>
                      <a:pt x="539" y="73"/>
                      <a:pt x="539" y="73"/>
                      <a:pt x="539" y="73"/>
                    </a:cubicBezTo>
                    <a:cubicBezTo>
                      <a:pt x="539" y="73"/>
                      <a:pt x="538" y="74"/>
                      <a:pt x="538" y="74"/>
                    </a:cubicBezTo>
                    <a:cubicBezTo>
                      <a:pt x="538" y="75"/>
                      <a:pt x="537" y="75"/>
                      <a:pt x="537" y="75"/>
                    </a:cubicBezTo>
                    <a:cubicBezTo>
                      <a:pt x="537" y="76"/>
                      <a:pt x="536" y="76"/>
                      <a:pt x="536" y="76"/>
                    </a:cubicBezTo>
                    <a:cubicBezTo>
                      <a:pt x="535" y="77"/>
                      <a:pt x="534" y="78"/>
                      <a:pt x="534" y="78"/>
                    </a:cubicBezTo>
                    <a:cubicBezTo>
                      <a:pt x="534" y="78"/>
                      <a:pt x="534" y="78"/>
                      <a:pt x="533" y="78"/>
                    </a:cubicBezTo>
                    <a:cubicBezTo>
                      <a:pt x="533" y="79"/>
                      <a:pt x="532" y="80"/>
                      <a:pt x="531" y="81"/>
                    </a:cubicBezTo>
                    <a:cubicBezTo>
                      <a:pt x="526" y="88"/>
                      <a:pt x="520" y="94"/>
                      <a:pt x="514" y="101"/>
                    </a:cubicBezTo>
                    <a:cubicBezTo>
                      <a:pt x="507" y="109"/>
                      <a:pt x="499" y="117"/>
                      <a:pt x="491" y="125"/>
                    </a:cubicBezTo>
                    <a:cubicBezTo>
                      <a:pt x="481" y="138"/>
                      <a:pt x="470" y="150"/>
                      <a:pt x="460" y="162"/>
                    </a:cubicBezTo>
                    <a:cubicBezTo>
                      <a:pt x="448" y="177"/>
                      <a:pt x="438" y="192"/>
                      <a:pt x="428" y="208"/>
                    </a:cubicBezTo>
                    <a:cubicBezTo>
                      <a:pt x="424" y="216"/>
                      <a:pt x="420" y="224"/>
                      <a:pt x="416" y="232"/>
                    </a:cubicBezTo>
                    <a:cubicBezTo>
                      <a:pt x="416" y="232"/>
                      <a:pt x="416" y="233"/>
                      <a:pt x="415" y="234"/>
                    </a:cubicBezTo>
                    <a:cubicBezTo>
                      <a:pt x="415" y="229"/>
                      <a:pt x="416" y="224"/>
                      <a:pt x="418" y="219"/>
                    </a:cubicBezTo>
                    <a:cubicBezTo>
                      <a:pt x="420" y="214"/>
                      <a:pt x="422" y="209"/>
                      <a:pt x="424" y="204"/>
                    </a:cubicBezTo>
                    <a:cubicBezTo>
                      <a:pt x="428" y="195"/>
                      <a:pt x="433" y="187"/>
                      <a:pt x="438" y="179"/>
                    </a:cubicBezTo>
                    <a:cubicBezTo>
                      <a:pt x="441" y="174"/>
                      <a:pt x="444" y="170"/>
                      <a:pt x="447" y="166"/>
                    </a:cubicBezTo>
                    <a:cubicBezTo>
                      <a:pt x="455" y="154"/>
                      <a:pt x="464" y="144"/>
                      <a:pt x="473" y="133"/>
                    </a:cubicBezTo>
                    <a:close/>
                    <a:moveTo>
                      <a:pt x="462" y="129"/>
                    </a:moveTo>
                    <a:cubicBezTo>
                      <a:pt x="462" y="129"/>
                      <a:pt x="462" y="129"/>
                      <a:pt x="462" y="129"/>
                    </a:cubicBezTo>
                    <a:cubicBezTo>
                      <a:pt x="458" y="135"/>
                      <a:pt x="454" y="141"/>
                      <a:pt x="450" y="146"/>
                    </a:cubicBezTo>
                    <a:cubicBezTo>
                      <a:pt x="443" y="159"/>
                      <a:pt x="435" y="171"/>
                      <a:pt x="427" y="184"/>
                    </a:cubicBezTo>
                    <a:cubicBezTo>
                      <a:pt x="418" y="197"/>
                      <a:pt x="408" y="211"/>
                      <a:pt x="397" y="224"/>
                    </a:cubicBezTo>
                    <a:cubicBezTo>
                      <a:pt x="391" y="233"/>
                      <a:pt x="385" y="242"/>
                      <a:pt x="379" y="250"/>
                    </a:cubicBezTo>
                    <a:cubicBezTo>
                      <a:pt x="379" y="250"/>
                      <a:pt x="378" y="251"/>
                      <a:pt x="377" y="251"/>
                    </a:cubicBezTo>
                    <a:cubicBezTo>
                      <a:pt x="378" y="249"/>
                      <a:pt x="379" y="247"/>
                      <a:pt x="380" y="245"/>
                    </a:cubicBezTo>
                    <a:cubicBezTo>
                      <a:pt x="382" y="241"/>
                      <a:pt x="385" y="237"/>
                      <a:pt x="387" y="233"/>
                    </a:cubicBezTo>
                    <a:cubicBezTo>
                      <a:pt x="392" y="226"/>
                      <a:pt x="398" y="220"/>
                      <a:pt x="403" y="213"/>
                    </a:cubicBezTo>
                    <a:cubicBezTo>
                      <a:pt x="412" y="202"/>
                      <a:pt x="419" y="191"/>
                      <a:pt x="425" y="179"/>
                    </a:cubicBezTo>
                    <a:cubicBezTo>
                      <a:pt x="432" y="164"/>
                      <a:pt x="441" y="151"/>
                      <a:pt x="453" y="139"/>
                    </a:cubicBezTo>
                    <a:cubicBezTo>
                      <a:pt x="456" y="135"/>
                      <a:pt x="459" y="132"/>
                      <a:pt x="462" y="129"/>
                    </a:cubicBezTo>
                    <a:cubicBezTo>
                      <a:pt x="462" y="129"/>
                      <a:pt x="462" y="129"/>
                      <a:pt x="462" y="129"/>
                    </a:cubicBezTo>
                    <a:cubicBezTo>
                      <a:pt x="462" y="129"/>
                      <a:pt x="462" y="129"/>
                      <a:pt x="462" y="129"/>
                    </a:cubicBezTo>
                    <a:cubicBezTo>
                      <a:pt x="462" y="129"/>
                      <a:pt x="462" y="129"/>
                      <a:pt x="462" y="129"/>
                    </a:cubicBezTo>
                    <a:close/>
                    <a:moveTo>
                      <a:pt x="537" y="44"/>
                    </a:moveTo>
                    <a:cubicBezTo>
                      <a:pt x="534" y="47"/>
                      <a:pt x="531" y="51"/>
                      <a:pt x="528" y="54"/>
                    </a:cubicBezTo>
                    <a:cubicBezTo>
                      <a:pt x="520" y="61"/>
                      <a:pt x="514" y="69"/>
                      <a:pt x="507" y="77"/>
                    </a:cubicBezTo>
                    <a:cubicBezTo>
                      <a:pt x="503" y="83"/>
                      <a:pt x="498" y="88"/>
                      <a:pt x="493" y="93"/>
                    </a:cubicBezTo>
                    <a:cubicBezTo>
                      <a:pt x="487" y="98"/>
                      <a:pt x="481" y="104"/>
                      <a:pt x="476" y="110"/>
                    </a:cubicBezTo>
                    <a:cubicBezTo>
                      <a:pt x="469" y="117"/>
                      <a:pt x="463" y="124"/>
                      <a:pt x="456" y="131"/>
                    </a:cubicBezTo>
                    <a:cubicBezTo>
                      <a:pt x="446" y="142"/>
                      <a:pt x="435" y="154"/>
                      <a:pt x="428" y="168"/>
                    </a:cubicBezTo>
                    <a:cubicBezTo>
                      <a:pt x="426" y="172"/>
                      <a:pt x="423" y="177"/>
                      <a:pt x="421" y="181"/>
                    </a:cubicBezTo>
                    <a:cubicBezTo>
                      <a:pt x="415" y="192"/>
                      <a:pt x="408" y="203"/>
                      <a:pt x="400" y="213"/>
                    </a:cubicBezTo>
                    <a:cubicBezTo>
                      <a:pt x="394" y="220"/>
                      <a:pt x="388" y="227"/>
                      <a:pt x="384" y="235"/>
                    </a:cubicBezTo>
                    <a:cubicBezTo>
                      <a:pt x="379" y="242"/>
                      <a:pt x="375" y="250"/>
                      <a:pt x="372" y="258"/>
                    </a:cubicBezTo>
                    <a:cubicBezTo>
                      <a:pt x="371" y="260"/>
                      <a:pt x="369" y="262"/>
                      <a:pt x="368" y="265"/>
                    </a:cubicBezTo>
                    <a:cubicBezTo>
                      <a:pt x="367" y="262"/>
                      <a:pt x="368" y="260"/>
                      <a:pt x="369" y="258"/>
                    </a:cubicBezTo>
                    <a:cubicBezTo>
                      <a:pt x="371" y="254"/>
                      <a:pt x="374" y="249"/>
                      <a:pt x="376" y="245"/>
                    </a:cubicBezTo>
                    <a:cubicBezTo>
                      <a:pt x="380" y="234"/>
                      <a:pt x="388" y="225"/>
                      <a:pt x="394" y="215"/>
                    </a:cubicBezTo>
                    <a:cubicBezTo>
                      <a:pt x="403" y="201"/>
                      <a:pt x="412" y="187"/>
                      <a:pt x="421" y="172"/>
                    </a:cubicBezTo>
                    <a:cubicBezTo>
                      <a:pt x="427" y="162"/>
                      <a:pt x="434" y="153"/>
                      <a:pt x="441" y="143"/>
                    </a:cubicBezTo>
                    <a:cubicBezTo>
                      <a:pt x="447" y="134"/>
                      <a:pt x="454" y="126"/>
                      <a:pt x="461" y="119"/>
                    </a:cubicBezTo>
                    <a:cubicBezTo>
                      <a:pt x="466" y="114"/>
                      <a:pt x="471" y="110"/>
                      <a:pt x="476" y="105"/>
                    </a:cubicBezTo>
                    <a:cubicBezTo>
                      <a:pt x="482" y="98"/>
                      <a:pt x="488" y="92"/>
                      <a:pt x="494" y="85"/>
                    </a:cubicBezTo>
                    <a:cubicBezTo>
                      <a:pt x="500" y="79"/>
                      <a:pt x="506" y="73"/>
                      <a:pt x="511" y="66"/>
                    </a:cubicBezTo>
                    <a:cubicBezTo>
                      <a:pt x="519" y="58"/>
                      <a:pt x="529" y="51"/>
                      <a:pt x="537" y="44"/>
                    </a:cubicBezTo>
                    <a:cubicBezTo>
                      <a:pt x="537" y="44"/>
                      <a:pt x="537" y="44"/>
                      <a:pt x="537" y="44"/>
                    </a:cubicBezTo>
                    <a:cubicBezTo>
                      <a:pt x="537" y="44"/>
                      <a:pt x="537" y="44"/>
                      <a:pt x="537" y="44"/>
                    </a:cubicBezTo>
                    <a:cubicBezTo>
                      <a:pt x="537" y="44"/>
                      <a:pt x="537" y="44"/>
                      <a:pt x="537" y="44"/>
                    </a:cubicBezTo>
                    <a:close/>
                    <a:moveTo>
                      <a:pt x="503" y="66"/>
                    </a:moveTo>
                    <a:cubicBezTo>
                      <a:pt x="503" y="66"/>
                      <a:pt x="503" y="66"/>
                      <a:pt x="503" y="66"/>
                    </a:cubicBezTo>
                    <a:cubicBezTo>
                      <a:pt x="508" y="60"/>
                      <a:pt x="512" y="55"/>
                      <a:pt x="518" y="51"/>
                    </a:cubicBezTo>
                    <a:cubicBezTo>
                      <a:pt x="523" y="48"/>
                      <a:pt x="528" y="45"/>
                      <a:pt x="532" y="42"/>
                    </a:cubicBezTo>
                    <a:cubicBezTo>
                      <a:pt x="534" y="41"/>
                      <a:pt x="536" y="40"/>
                      <a:pt x="537" y="40"/>
                    </a:cubicBezTo>
                    <a:cubicBezTo>
                      <a:pt x="537" y="40"/>
                      <a:pt x="538" y="40"/>
                      <a:pt x="538" y="39"/>
                    </a:cubicBezTo>
                    <a:cubicBezTo>
                      <a:pt x="538" y="39"/>
                      <a:pt x="538" y="39"/>
                      <a:pt x="538" y="39"/>
                    </a:cubicBezTo>
                    <a:cubicBezTo>
                      <a:pt x="539" y="39"/>
                      <a:pt x="539" y="38"/>
                      <a:pt x="539" y="38"/>
                    </a:cubicBezTo>
                    <a:cubicBezTo>
                      <a:pt x="539" y="38"/>
                      <a:pt x="539" y="39"/>
                      <a:pt x="538" y="39"/>
                    </a:cubicBezTo>
                    <a:cubicBezTo>
                      <a:pt x="538" y="39"/>
                      <a:pt x="538" y="39"/>
                      <a:pt x="538" y="39"/>
                    </a:cubicBezTo>
                    <a:cubicBezTo>
                      <a:pt x="538" y="40"/>
                      <a:pt x="537" y="40"/>
                      <a:pt x="537" y="40"/>
                    </a:cubicBezTo>
                    <a:cubicBezTo>
                      <a:pt x="533" y="43"/>
                      <a:pt x="529" y="47"/>
                      <a:pt x="524" y="50"/>
                    </a:cubicBezTo>
                    <a:cubicBezTo>
                      <a:pt x="521" y="52"/>
                      <a:pt x="518" y="54"/>
                      <a:pt x="515" y="57"/>
                    </a:cubicBezTo>
                    <a:cubicBezTo>
                      <a:pt x="511" y="60"/>
                      <a:pt x="507" y="63"/>
                      <a:pt x="503" y="66"/>
                    </a:cubicBezTo>
                    <a:cubicBezTo>
                      <a:pt x="503" y="66"/>
                      <a:pt x="503" y="66"/>
                      <a:pt x="503" y="66"/>
                    </a:cubicBezTo>
                    <a:cubicBezTo>
                      <a:pt x="503" y="66"/>
                      <a:pt x="502" y="66"/>
                      <a:pt x="502" y="66"/>
                    </a:cubicBezTo>
                    <a:cubicBezTo>
                      <a:pt x="502" y="66"/>
                      <a:pt x="503" y="66"/>
                      <a:pt x="503" y="66"/>
                    </a:cubicBezTo>
                    <a:close/>
                    <a:moveTo>
                      <a:pt x="495" y="74"/>
                    </a:moveTo>
                    <a:cubicBezTo>
                      <a:pt x="495" y="73"/>
                      <a:pt x="495" y="73"/>
                      <a:pt x="496" y="73"/>
                    </a:cubicBezTo>
                    <a:cubicBezTo>
                      <a:pt x="496" y="72"/>
                      <a:pt x="497" y="72"/>
                      <a:pt x="497" y="72"/>
                    </a:cubicBezTo>
                    <a:cubicBezTo>
                      <a:pt x="497" y="71"/>
                      <a:pt x="498" y="71"/>
                      <a:pt x="498" y="71"/>
                    </a:cubicBezTo>
                    <a:cubicBezTo>
                      <a:pt x="498" y="70"/>
                      <a:pt x="499" y="70"/>
                      <a:pt x="499" y="69"/>
                    </a:cubicBezTo>
                    <a:cubicBezTo>
                      <a:pt x="500" y="69"/>
                      <a:pt x="500" y="69"/>
                      <a:pt x="500" y="69"/>
                    </a:cubicBezTo>
                    <a:cubicBezTo>
                      <a:pt x="500" y="69"/>
                      <a:pt x="500" y="68"/>
                      <a:pt x="500" y="68"/>
                    </a:cubicBezTo>
                    <a:cubicBezTo>
                      <a:pt x="500" y="68"/>
                      <a:pt x="500" y="69"/>
                      <a:pt x="500" y="69"/>
                    </a:cubicBezTo>
                    <a:cubicBezTo>
                      <a:pt x="500" y="69"/>
                      <a:pt x="500" y="69"/>
                      <a:pt x="499" y="69"/>
                    </a:cubicBezTo>
                    <a:cubicBezTo>
                      <a:pt x="499" y="70"/>
                      <a:pt x="498" y="70"/>
                      <a:pt x="498" y="71"/>
                    </a:cubicBezTo>
                    <a:cubicBezTo>
                      <a:pt x="498" y="71"/>
                      <a:pt x="497" y="71"/>
                      <a:pt x="497" y="72"/>
                    </a:cubicBezTo>
                    <a:cubicBezTo>
                      <a:pt x="497" y="72"/>
                      <a:pt x="496" y="72"/>
                      <a:pt x="496" y="73"/>
                    </a:cubicBezTo>
                    <a:cubicBezTo>
                      <a:pt x="495" y="73"/>
                      <a:pt x="495" y="73"/>
                      <a:pt x="495" y="74"/>
                    </a:cubicBezTo>
                    <a:cubicBezTo>
                      <a:pt x="495" y="74"/>
                      <a:pt x="495" y="74"/>
                      <a:pt x="495" y="74"/>
                    </a:cubicBezTo>
                    <a:cubicBezTo>
                      <a:pt x="495" y="74"/>
                      <a:pt x="495" y="74"/>
                      <a:pt x="495" y="74"/>
                    </a:cubicBezTo>
                    <a:close/>
                    <a:moveTo>
                      <a:pt x="497" y="76"/>
                    </a:moveTo>
                    <a:cubicBezTo>
                      <a:pt x="497" y="76"/>
                      <a:pt x="498" y="76"/>
                      <a:pt x="498" y="76"/>
                    </a:cubicBezTo>
                    <a:cubicBezTo>
                      <a:pt x="498" y="75"/>
                      <a:pt x="498" y="75"/>
                      <a:pt x="498" y="75"/>
                    </a:cubicBezTo>
                    <a:cubicBezTo>
                      <a:pt x="498" y="75"/>
                      <a:pt x="498" y="75"/>
                      <a:pt x="498" y="76"/>
                    </a:cubicBezTo>
                    <a:cubicBezTo>
                      <a:pt x="498" y="76"/>
                      <a:pt x="497" y="76"/>
                      <a:pt x="497" y="76"/>
                    </a:cubicBezTo>
                    <a:cubicBezTo>
                      <a:pt x="494" y="80"/>
                      <a:pt x="491" y="84"/>
                      <a:pt x="488" y="88"/>
                    </a:cubicBezTo>
                    <a:cubicBezTo>
                      <a:pt x="480" y="97"/>
                      <a:pt x="470" y="106"/>
                      <a:pt x="461" y="115"/>
                    </a:cubicBezTo>
                    <a:cubicBezTo>
                      <a:pt x="453" y="122"/>
                      <a:pt x="445" y="131"/>
                      <a:pt x="439" y="140"/>
                    </a:cubicBezTo>
                    <a:cubicBezTo>
                      <a:pt x="433" y="149"/>
                      <a:pt x="427" y="158"/>
                      <a:pt x="421" y="167"/>
                    </a:cubicBezTo>
                    <a:cubicBezTo>
                      <a:pt x="414" y="178"/>
                      <a:pt x="408" y="188"/>
                      <a:pt x="401" y="199"/>
                    </a:cubicBezTo>
                    <a:cubicBezTo>
                      <a:pt x="394" y="210"/>
                      <a:pt x="386" y="221"/>
                      <a:pt x="379" y="232"/>
                    </a:cubicBezTo>
                    <a:cubicBezTo>
                      <a:pt x="377" y="235"/>
                      <a:pt x="376" y="238"/>
                      <a:pt x="374" y="241"/>
                    </a:cubicBezTo>
                    <a:cubicBezTo>
                      <a:pt x="372" y="244"/>
                      <a:pt x="371" y="247"/>
                      <a:pt x="369" y="251"/>
                    </a:cubicBezTo>
                    <a:cubicBezTo>
                      <a:pt x="369" y="251"/>
                      <a:pt x="369" y="251"/>
                      <a:pt x="368" y="251"/>
                    </a:cubicBezTo>
                    <a:cubicBezTo>
                      <a:pt x="369" y="250"/>
                      <a:pt x="369" y="249"/>
                      <a:pt x="369" y="248"/>
                    </a:cubicBezTo>
                    <a:cubicBezTo>
                      <a:pt x="376" y="230"/>
                      <a:pt x="385" y="213"/>
                      <a:pt x="396" y="197"/>
                    </a:cubicBezTo>
                    <a:cubicBezTo>
                      <a:pt x="400" y="191"/>
                      <a:pt x="403" y="184"/>
                      <a:pt x="408" y="178"/>
                    </a:cubicBezTo>
                    <a:cubicBezTo>
                      <a:pt x="415" y="168"/>
                      <a:pt x="423" y="157"/>
                      <a:pt x="430" y="147"/>
                    </a:cubicBezTo>
                    <a:cubicBezTo>
                      <a:pt x="438" y="136"/>
                      <a:pt x="447" y="126"/>
                      <a:pt x="456" y="116"/>
                    </a:cubicBezTo>
                    <a:cubicBezTo>
                      <a:pt x="460" y="111"/>
                      <a:pt x="466" y="107"/>
                      <a:pt x="471" y="102"/>
                    </a:cubicBezTo>
                    <a:cubicBezTo>
                      <a:pt x="479" y="95"/>
                      <a:pt x="486" y="87"/>
                      <a:pt x="493" y="79"/>
                    </a:cubicBezTo>
                    <a:cubicBezTo>
                      <a:pt x="495" y="78"/>
                      <a:pt x="496" y="77"/>
                      <a:pt x="497" y="76"/>
                    </a:cubicBezTo>
                    <a:close/>
                    <a:moveTo>
                      <a:pt x="492" y="76"/>
                    </a:moveTo>
                    <a:cubicBezTo>
                      <a:pt x="493" y="76"/>
                      <a:pt x="493" y="76"/>
                      <a:pt x="493" y="76"/>
                    </a:cubicBezTo>
                    <a:cubicBezTo>
                      <a:pt x="492" y="76"/>
                      <a:pt x="492" y="76"/>
                      <a:pt x="492" y="76"/>
                    </a:cubicBezTo>
                    <a:cubicBezTo>
                      <a:pt x="492" y="76"/>
                      <a:pt x="492" y="76"/>
                      <a:pt x="492" y="76"/>
                    </a:cubicBezTo>
                    <a:close/>
                    <a:moveTo>
                      <a:pt x="417" y="148"/>
                    </a:moveTo>
                    <a:cubicBezTo>
                      <a:pt x="425" y="139"/>
                      <a:pt x="433" y="130"/>
                      <a:pt x="442" y="121"/>
                    </a:cubicBezTo>
                    <a:cubicBezTo>
                      <a:pt x="450" y="114"/>
                      <a:pt x="458" y="106"/>
                      <a:pt x="466" y="99"/>
                    </a:cubicBezTo>
                    <a:cubicBezTo>
                      <a:pt x="473" y="92"/>
                      <a:pt x="481" y="86"/>
                      <a:pt x="489" y="79"/>
                    </a:cubicBezTo>
                    <a:cubicBezTo>
                      <a:pt x="489" y="79"/>
                      <a:pt x="490" y="78"/>
                      <a:pt x="490" y="78"/>
                    </a:cubicBezTo>
                    <a:cubicBezTo>
                      <a:pt x="490" y="78"/>
                      <a:pt x="490" y="78"/>
                      <a:pt x="491" y="78"/>
                    </a:cubicBezTo>
                    <a:cubicBezTo>
                      <a:pt x="483" y="86"/>
                      <a:pt x="476" y="94"/>
                      <a:pt x="468" y="102"/>
                    </a:cubicBezTo>
                    <a:cubicBezTo>
                      <a:pt x="461" y="108"/>
                      <a:pt x="454" y="114"/>
                      <a:pt x="448" y="121"/>
                    </a:cubicBezTo>
                    <a:cubicBezTo>
                      <a:pt x="433" y="137"/>
                      <a:pt x="421" y="153"/>
                      <a:pt x="409" y="171"/>
                    </a:cubicBezTo>
                    <a:cubicBezTo>
                      <a:pt x="401" y="184"/>
                      <a:pt x="393" y="197"/>
                      <a:pt x="385" y="210"/>
                    </a:cubicBezTo>
                    <a:cubicBezTo>
                      <a:pt x="377" y="223"/>
                      <a:pt x="370" y="237"/>
                      <a:pt x="366" y="252"/>
                    </a:cubicBezTo>
                    <a:cubicBezTo>
                      <a:pt x="364" y="257"/>
                      <a:pt x="362" y="263"/>
                      <a:pt x="360" y="268"/>
                    </a:cubicBezTo>
                    <a:cubicBezTo>
                      <a:pt x="361" y="264"/>
                      <a:pt x="362" y="261"/>
                      <a:pt x="362" y="258"/>
                    </a:cubicBezTo>
                    <a:cubicBezTo>
                      <a:pt x="363" y="250"/>
                      <a:pt x="367" y="242"/>
                      <a:pt x="370" y="234"/>
                    </a:cubicBezTo>
                    <a:cubicBezTo>
                      <a:pt x="374" y="223"/>
                      <a:pt x="380" y="213"/>
                      <a:pt x="386" y="203"/>
                    </a:cubicBezTo>
                    <a:cubicBezTo>
                      <a:pt x="389" y="197"/>
                      <a:pt x="392" y="190"/>
                      <a:pt x="396" y="183"/>
                    </a:cubicBezTo>
                    <a:cubicBezTo>
                      <a:pt x="402" y="171"/>
                      <a:pt x="408" y="159"/>
                      <a:pt x="417" y="148"/>
                    </a:cubicBezTo>
                    <a:close/>
                    <a:moveTo>
                      <a:pt x="316" y="292"/>
                    </a:moveTo>
                    <a:cubicBezTo>
                      <a:pt x="315" y="292"/>
                      <a:pt x="315" y="291"/>
                      <a:pt x="315" y="291"/>
                    </a:cubicBezTo>
                    <a:cubicBezTo>
                      <a:pt x="314" y="281"/>
                      <a:pt x="313" y="272"/>
                      <a:pt x="315" y="262"/>
                    </a:cubicBezTo>
                    <a:cubicBezTo>
                      <a:pt x="317" y="257"/>
                      <a:pt x="319" y="252"/>
                      <a:pt x="321" y="247"/>
                    </a:cubicBezTo>
                    <a:cubicBezTo>
                      <a:pt x="325" y="235"/>
                      <a:pt x="330" y="224"/>
                      <a:pt x="336" y="214"/>
                    </a:cubicBezTo>
                    <a:cubicBezTo>
                      <a:pt x="341" y="205"/>
                      <a:pt x="347" y="197"/>
                      <a:pt x="353" y="188"/>
                    </a:cubicBezTo>
                    <a:cubicBezTo>
                      <a:pt x="359" y="177"/>
                      <a:pt x="368" y="167"/>
                      <a:pt x="376" y="158"/>
                    </a:cubicBezTo>
                    <a:cubicBezTo>
                      <a:pt x="384" y="149"/>
                      <a:pt x="393" y="140"/>
                      <a:pt x="401" y="131"/>
                    </a:cubicBezTo>
                    <a:cubicBezTo>
                      <a:pt x="410" y="121"/>
                      <a:pt x="419" y="112"/>
                      <a:pt x="430" y="105"/>
                    </a:cubicBezTo>
                    <a:cubicBezTo>
                      <a:pt x="434" y="102"/>
                      <a:pt x="437" y="98"/>
                      <a:pt x="441" y="95"/>
                    </a:cubicBezTo>
                    <a:cubicBezTo>
                      <a:pt x="442" y="94"/>
                      <a:pt x="443" y="94"/>
                      <a:pt x="444" y="93"/>
                    </a:cubicBezTo>
                    <a:cubicBezTo>
                      <a:pt x="444" y="93"/>
                      <a:pt x="444" y="93"/>
                      <a:pt x="444" y="93"/>
                    </a:cubicBezTo>
                    <a:cubicBezTo>
                      <a:pt x="445" y="92"/>
                      <a:pt x="445" y="92"/>
                      <a:pt x="445" y="92"/>
                    </a:cubicBezTo>
                    <a:cubicBezTo>
                      <a:pt x="445" y="92"/>
                      <a:pt x="445" y="91"/>
                      <a:pt x="446" y="91"/>
                    </a:cubicBezTo>
                    <a:cubicBezTo>
                      <a:pt x="449" y="88"/>
                      <a:pt x="451" y="84"/>
                      <a:pt x="455" y="81"/>
                    </a:cubicBezTo>
                    <a:cubicBezTo>
                      <a:pt x="462" y="74"/>
                      <a:pt x="470" y="67"/>
                      <a:pt x="478" y="61"/>
                    </a:cubicBezTo>
                    <a:cubicBezTo>
                      <a:pt x="486" y="57"/>
                      <a:pt x="493" y="53"/>
                      <a:pt x="500" y="48"/>
                    </a:cubicBezTo>
                    <a:cubicBezTo>
                      <a:pt x="501" y="48"/>
                      <a:pt x="501" y="48"/>
                      <a:pt x="501" y="48"/>
                    </a:cubicBezTo>
                    <a:cubicBezTo>
                      <a:pt x="501" y="48"/>
                      <a:pt x="501" y="48"/>
                      <a:pt x="502" y="48"/>
                    </a:cubicBezTo>
                    <a:cubicBezTo>
                      <a:pt x="502" y="48"/>
                      <a:pt x="502" y="48"/>
                      <a:pt x="502" y="48"/>
                    </a:cubicBezTo>
                    <a:cubicBezTo>
                      <a:pt x="502" y="48"/>
                      <a:pt x="502" y="48"/>
                      <a:pt x="502" y="48"/>
                    </a:cubicBezTo>
                    <a:cubicBezTo>
                      <a:pt x="501" y="48"/>
                      <a:pt x="501" y="48"/>
                      <a:pt x="501" y="48"/>
                    </a:cubicBezTo>
                    <a:cubicBezTo>
                      <a:pt x="501" y="48"/>
                      <a:pt x="501" y="48"/>
                      <a:pt x="500" y="48"/>
                    </a:cubicBezTo>
                    <a:cubicBezTo>
                      <a:pt x="498" y="50"/>
                      <a:pt x="496" y="53"/>
                      <a:pt x="493" y="54"/>
                    </a:cubicBezTo>
                    <a:cubicBezTo>
                      <a:pt x="485" y="59"/>
                      <a:pt x="478" y="65"/>
                      <a:pt x="471" y="71"/>
                    </a:cubicBezTo>
                    <a:cubicBezTo>
                      <a:pt x="468" y="74"/>
                      <a:pt x="465" y="76"/>
                      <a:pt x="462" y="78"/>
                    </a:cubicBezTo>
                    <a:cubicBezTo>
                      <a:pt x="457" y="82"/>
                      <a:pt x="453" y="85"/>
                      <a:pt x="449" y="88"/>
                    </a:cubicBezTo>
                    <a:cubicBezTo>
                      <a:pt x="448" y="89"/>
                      <a:pt x="447" y="90"/>
                      <a:pt x="446" y="91"/>
                    </a:cubicBezTo>
                    <a:cubicBezTo>
                      <a:pt x="445" y="91"/>
                      <a:pt x="445" y="92"/>
                      <a:pt x="445" y="92"/>
                    </a:cubicBezTo>
                    <a:cubicBezTo>
                      <a:pt x="445" y="92"/>
                      <a:pt x="445" y="92"/>
                      <a:pt x="444" y="93"/>
                    </a:cubicBezTo>
                    <a:cubicBezTo>
                      <a:pt x="444" y="93"/>
                      <a:pt x="444" y="93"/>
                      <a:pt x="444" y="93"/>
                    </a:cubicBezTo>
                    <a:cubicBezTo>
                      <a:pt x="442" y="95"/>
                      <a:pt x="440" y="98"/>
                      <a:pt x="438" y="100"/>
                    </a:cubicBezTo>
                    <a:cubicBezTo>
                      <a:pt x="434" y="104"/>
                      <a:pt x="430" y="108"/>
                      <a:pt x="426" y="112"/>
                    </a:cubicBezTo>
                    <a:cubicBezTo>
                      <a:pt x="421" y="117"/>
                      <a:pt x="416" y="121"/>
                      <a:pt x="411" y="126"/>
                    </a:cubicBezTo>
                    <a:cubicBezTo>
                      <a:pt x="403" y="133"/>
                      <a:pt x="395" y="141"/>
                      <a:pt x="388" y="148"/>
                    </a:cubicBezTo>
                    <a:cubicBezTo>
                      <a:pt x="382" y="154"/>
                      <a:pt x="375" y="161"/>
                      <a:pt x="370" y="168"/>
                    </a:cubicBezTo>
                    <a:cubicBezTo>
                      <a:pt x="361" y="178"/>
                      <a:pt x="353" y="189"/>
                      <a:pt x="347" y="202"/>
                    </a:cubicBezTo>
                    <a:cubicBezTo>
                      <a:pt x="343" y="209"/>
                      <a:pt x="339" y="216"/>
                      <a:pt x="335" y="224"/>
                    </a:cubicBezTo>
                    <a:cubicBezTo>
                      <a:pt x="331" y="233"/>
                      <a:pt x="326" y="242"/>
                      <a:pt x="323" y="251"/>
                    </a:cubicBezTo>
                    <a:cubicBezTo>
                      <a:pt x="319" y="264"/>
                      <a:pt x="317" y="276"/>
                      <a:pt x="317" y="290"/>
                    </a:cubicBezTo>
                    <a:cubicBezTo>
                      <a:pt x="317" y="290"/>
                      <a:pt x="316" y="291"/>
                      <a:pt x="316" y="292"/>
                    </a:cubicBezTo>
                    <a:close/>
                    <a:moveTo>
                      <a:pt x="437" y="105"/>
                    </a:moveTo>
                    <a:cubicBezTo>
                      <a:pt x="437" y="105"/>
                      <a:pt x="436" y="106"/>
                      <a:pt x="436" y="106"/>
                    </a:cubicBezTo>
                    <a:cubicBezTo>
                      <a:pt x="435" y="106"/>
                      <a:pt x="435" y="107"/>
                      <a:pt x="435" y="107"/>
                    </a:cubicBezTo>
                    <a:cubicBezTo>
                      <a:pt x="434" y="107"/>
                      <a:pt x="434" y="108"/>
                      <a:pt x="434" y="108"/>
                    </a:cubicBezTo>
                    <a:cubicBezTo>
                      <a:pt x="434" y="108"/>
                      <a:pt x="433" y="108"/>
                      <a:pt x="433" y="108"/>
                    </a:cubicBezTo>
                    <a:cubicBezTo>
                      <a:pt x="432" y="109"/>
                      <a:pt x="431" y="111"/>
                      <a:pt x="430" y="112"/>
                    </a:cubicBezTo>
                    <a:cubicBezTo>
                      <a:pt x="430" y="112"/>
                      <a:pt x="430" y="112"/>
                      <a:pt x="430" y="111"/>
                    </a:cubicBezTo>
                    <a:cubicBezTo>
                      <a:pt x="431" y="110"/>
                      <a:pt x="432" y="109"/>
                      <a:pt x="433" y="108"/>
                    </a:cubicBezTo>
                    <a:cubicBezTo>
                      <a:pt x="433" y="108"/>
                      <a:pt x="434" y="108"/>
                      <a:pt x="434" y="108"/>
                    </a:cubicBezTo>
                    <a:cubicBezTo>
                      <a:pt x="434" y="108"/>
                      <a:pt x="434" y="107"/>
                      <a:pt x="435" y="107"/>
                    </a:cubicBezTo>
                    <a:cubicBezTo>
                      <a:pt x="435" y="107"/>
                      <a:pt x="435" y="106"/>
                      <a:pt x="436" y="106"/>
                    </a:cubicBezTo>
                    <a:cubicBezTo>
                      <a:pt x="436" y="105"/>
                      <a:pt x="437" y="105"/>
                      <a:pt x="437" y="105"/>
                    </a:cubicBezTo>
                    <a:close/>
                    <a:moveTo>
                      <a:pt x="428" y="114"/>
                    </a:moveTo>
                    <a:cubicBezTo>
                      <a:pt x="428" y="114"/>
                      <a:pt x="428" y="114"/>
                      <a:pt x="428" y="114"/>
                    </a:cubicBezTo>
                    <a:cubicBezTo>
                      <a:pt x="428" y="114"/>
                      <a:pt x="428" y="114"/>
                      <a:pt x="428" y="114"/>
                    </a:cubicBezTo>
                    <a:cubicBezTo>
                      <a:pt x="428" y="114"/>
                      <a:pt x="428" y="114"/>
                      <a:pt x="428" y="114"/>
                    </a:cubicBezTo>
                    <a:close/>
                    <a:moveTo>
                      <a:pt x="321" y="269"/>
                    </a:moveTo>
                    <a:cubicBezTo>
                      <a:pt x="322" y="261"/>
                      <a:pt x="325" y="253"/>
                      <a:pt x="328" y="245"/>
                    </a:cubicBezTo>
                    <a:cubicBezTo>
                      <a:pt x="330" y="241"/>
                      <a:pt x="333" y="236"/>
                      <a:pt x="335" y="231"/>
                    </a:cubicBezTo>
                    <a:cubicBezTo>
                      <a:pt x="340" y="222"/>
                      <a:pt x="345" y="212"/>
                      <a:pt x="350" y="202"/>
                    </a:cubicBezTo>
                    <a:cubicBezTo>
                      <a:pt x="354" y="194"/>
                      <a:pt x="360" y="186"/>
                      <a:pt x="365" y="178"/>
                    </a:cubicBezTo>
                    <a:cubicBezTo>
                      <a:pt x="373" y="167"/>
                      <a:pt x="382" y="157"/>
                      <a:pt x="392" y="148"/>
                    </a:cubicBezTo>
                    <a:cubicBezTo>
                      <a:pt x="401" y="140"/>
                      <a:pt x="409" y="131"/>
                      <a:pt x="418" y="123"/>
                    </a:cubicBezTo>
                    <a:cubicBezTo>
                      <a:pt x="419" y="122"/>
                      <a:pt x="420" y="122"/>
                      <a:pt x="421" y="121"/>
                    </a:cubicBezTo>
                    <a:cubicBezTo>
                      <a:pt x="421" y="121"/>
                      <a:pt x="421" y="121"/>
                      <a:pt x="421" y="121"/>
                    </a:cubicBezTo>
                    <a:cubicBezTo>
                      <a:pt x="422" y="120"/>
                      <a:pt x="423" y="118"/>
                      <a:pt x="424" y="117"/>
                    </a:cubicBezTo>
                    <a:cubicBezTo>
                      <a:pt x="425" y="117"/>
                      <a:pt x="425" y="117"/>
                      <a:pt x="425" y="116"/>
                    </a:cubicBezTo>
                    <a:cubicBezTo>
                      <a:pt x="425" y="117"/>
                      <a:pt x="425" y="117"/>
                      <a:pt x="424" y="117"/>
                    </a:cubicBezTo>
                    <a:cubicBezTo>
                      <a:pt x="423" y="119"/>
                      <a:pt x="422" y="120"/>
                      <a:pt x="421" y="121"/>
                    </a:cubicBezTo>
                    <a:cubicBezTo>
                      <a:pt x="421" y="121"/>
                      <a:pt x="421" y="121"/>
                      <a:pt x="421" y="121"/>
                    </a:cubicBezTo>
                    <a:cubicBezTo>
                      <a:pt x="416" y="126"/>
                      <a:pt x="411" y="131"/>
                      <a:pt x="407" y="136"/>
                    </a:cubicBezTo>
                    <a:cubicBezTo>
                      <a:pt x="400" y="143"/>
                      <a:pt x="393" y="150"/>
                      <a:pt x="386" y="158"/>
                    </a:cubicBezTo>
                    <a:cubicBezTo>
                      <a:pt x="376" y="169"/>
                      <a:pt x="368" y="181"/>
                      <a:pt x="360" y="193"/>
                    </a:cubicBezTo>
                    <a:cubicBezTo>
                      <a:pt x="351" y="208"/>
                      <a:pt x="342" y="224"/>
                      <a:pt x="336" y="240"/>
                    </a:cubicBezTo>
                    <a:cubicBezTo>
                      <a:pt x="333" y="247"/>
                      <a:pt x="329" y="255"/>
                      <a:pt x="326" y="263"/>
                    </a:cubicBezTo>
                    <a:cubicBezTo>
                      <a:pt x="324" y="271"/>
                      <a:pt x="321" y="280"/>
                      <a:pt x="318" y="288"/>
                    </a:cubicBezTo>
                    <a:cubicBezTo>
                      <a:pt x="319" y="282"/>
                      <a:pt x="320" y="276"/>
                      <a:pt x="321" y="269"/>
                    </a:cubicBezTo>
                    <a:close/>
                    <a:moveTo>
                      <a:pt x="322" y="289"/>
                    </a:moveTo>
                    <a:cubicBezTo>
                      <a:pt x="322" y="289"/>
                      <a:pt x="322" y="289"/>
                      <a:pt x="321" y="289"/>
                    </a:cubicBezTo>
                    <a:cubicBezTo>
                      <a:pt x="321" y="289"/>
                      <a:pt x="321" y="288"/>
                      <a:pt x="322" y="287"/>
                    </a:cubicBezTo>
                    <a:cubicBezTo>
                      <a:pt x="324" y="276"/>
                      <a:pt x="328" y="265"/>
                      <a:pt x="332" y="255"/>
                    </a:cubicBezTo>
                    <a:cubicBezTo>
                      <a:pt x="336" y="245"/>
                      <a:pt x="340" y="235"/>
                      <a:pt x="345" y="226"/>
                    </a:cubicBezTo>
                    <a:cubicBezTo>
                      <a:pt x="348" y="219"/>
                      <a:pt x="352" y="212"/>
                      <a:pt x="356" y="206"/>
                    </a:cubicBezTo>
                    <a:cubicBezTo>
                      <a:pt x="361" y="197"/>
                      <a:pt x="366" y="189"/>
                      <a:pt x="372" y="181"/>
                    </a:cubicBezTo>
                    <a:cubicBezTo>
                      <a:pt x="379" y="171"/>
                      <a:pt x="387" y="161"/>
                      <a:pt x="396" y="151"/>
                    </a:cubicBezTo>
                    <a:cubicBezTo>
                      <a:pt x="408" y="138"/>
                      <a:pt x="420" y="126"/>
                      <a:pt x="433" y="114"/>
                    </a:cubicBezTo>
                    <a:cubicBezTo>
                      <a:pt x="442" y="105"/>
                      <a:pt x="451" y="95"/>
                      <a:pt x="461" y="85"/>
                    </a:cubicBezTo>
                    <a:cubicBezTo>
                      <a:pt x="470" y="76"/>
                      <a:pt x="480" y="67"/>
                      <a:pt x="490" y="59"/>
                    </a:cubicBezTo>
                    <a:cubicBezTo>
                      <a:pt x="496" y="56"/>
                      <a:pt x="501" y="52"/>
                      <a:pt x="506" y="48"/>
                    </a:cubicBezTo>
                    <a:cubicBezTo>
                      <a:pt x="507" y="48"/>
                      <a:pt x="508" y="47"/>
                      <a:pt x="508" y="47"/>
                    </a:cubicBezTo>
                    <a:cubicBezTo>
                      <a:pt x="508" y="47"/>
                      <a:pt x="508" y="47"/>
                      <a:pt x="508" y="47"/>
                    </a:cubicBezTo>
                    <a:cubicBezTo>
                      <a:pt x="508" y="47"/>
                      <a:pt x="508" y="47"/>
                      <a:pt x="508" y="47"/>
                    </a:cubicBezTo>
                    <a:cubicBezTo>
                      <a:pt x="502" y="52"/>
                      <a:pt x="495" y="58"/>
                      <a:pt x="489" y="63"/>
                    </a:cubicBezTo>
                    <a:cubicBezTo>
                      <a:pt x="476" y="75"/>
                      <a:pt x="463" y="86"/>
                      <a:pt x="451" y="97"/>
                    </a:cubicBezTo>
                    <a:cubicBezTo>
                      <a:pt x="443" y="105"/>
                      <a:pt x="437" y="113"/>
                      <a:pt x="429" y="121"/>
                    </a:cubicBezTo>
                    <a:cubicBezTo>
                      <a:pt x="427" y="124"/>
                      <a:pt x="424" y="127"/>
                      <a:pt x="421" y="130"/>
                    </a:cubicBezTo>
                    <a:cubicBezTo>
                      <a:pt x="418" y="133"/>
                      <a:pt x="415" y="136"/>
                      <a:pt x="413" y="140"/>
                    </a:cubicBezTo>
                    <a:cubicBezTo>
                      <a:pt x="401" y="157"/>
                      <a:pt x="390" y="174"/>
                      <a:pt x="378" y="192"/>
                    </a:cubicBezTo>
                    <a:cubicBezTo>
                      <a:pt x="371" y="201"/>
                      <a:pt x="365" y="210"/>
                      <a:pt x="358" y="218"/>
                    </a:cubicBezTo>
                    <a:cubicBezTo>
                      <a:pt x="346" y="233"/>
                      <a:pt x="335" y="250"/>
                      <a:pt x="329" y="268"/>
                    </a:cubicBezTo>
                    <a:cubicBezTo>
                      <a:pt x="327" y="274"/>
                      <a:pt x="325" y="280"/>
                      <a:pt x="324" y="285"/>
                    </a:cubicBezTo>
                    <a:cubicBezTo>
                      <a:pt x="323" y="287"/>
                      <a:pt x="323" y="288"/>
                      <a:pt x="322" y="289"/>
                    </a:cubicBezTo>
                    <a:close/>
                    <a:moveTo>
                      <a:pt x="328" y="280"/>
                    </a:moveTo>
                    <a:cubicBezTo>
                      <a:pt x="330" y="272"/>
                      <a:pt x="333" y="263"/>
                      <a:pt x="337" y="255"/>
                    </a:cubicBezTo>
                    <a:cubicBezTo>
                      <a:pt x="339" y="252"/>
                      <a:pt x="341" y="248"/>
                      <a:pt x="343" y="244"/>
                    </a:cubicBezTo>
                    <a:cubicBezTo>
                      <a:pt x="348" y="235"/>
                      <a:pt x="355" y="227"/>
                      <a:pt x="361" y="219"/>
                    </a:cubicBezTo>
                    <a:cubicBezTo>
                      <a:pt x="368" y="209"/>
                      <a:pt x="376" y="198"/>
                      <a:pt x="383" y="188"/>
                    </a:cubicBezTo>
                    <a:cubicBezTo>
                      <a:pt x="387" y="183"/>
                      <a:pt x="389" y="178"/>
                      <a:pt x="392" y="174"/>
                    </a:cubicBezTo>
                    <a:cubicBezTo>
                      <a:pt x="393" y="174"/>
                      <a:pt x="393" y="174"/>
                      <a:pt x="393" y="174"/>
                    </a:cubicBezTo>
                    <a:cubicBezTo>
                      <a:pt x="390" y="181"/>
                      <a:pt x="386" y="188"/>
                      <a:pt x="383" y="195"/>
                    </a:cubicBezTo>
                    <a:cubicBezTo>
                      <a:pt x="378" y="204"/>
                      <a:pt x="372" y="213"/>
                      <a:pt x="366" y="221"/>
                    </a:cubicBezTo>
                    <a:cubicBezTo>
                      <a:pt x="361" y="227"/>
                      <a:pt x="357" y="233"/>
                      <a:pt x="352" y="239"/>
                    </a:cubicBezTo>
                    <a:cubicBezTo>
                      <a:pt x="345" y="247"/>
                      <a:pt x="339" y="255"/>
                      <a:pt x="335" y="264"/>
                    </a:cubicBezTo>
                    <a:cubicBezTo>
                      <a:pt x="333" y="270"/>
                      <a:pt x="330" y="275"/>
                      <a:pt x="328" y="280"/>
                    </a:cubicBezTo>
                    <a:close/>
                    <a:moveTo>
                      <a:pt x="330" y="286"/>
                    </a:moveTo>
                    <a:cubicBezTo>
                      <a:pt x="331" y="282"/>
                      <a:pt x="332" y="278"/>
                      <a:pt x="334" y="275"/>
                    </a:cubicBezTo>
                    <a:cubicBezTo>
                      <a:pt x="337" y="268"/>
                      <a:pt x="341" y="261"/>
                      <a:pt x="345" y="254"/>
                    </a:cubicBezTo>
                    <a:cubicBezTo>
                      <a:pt x="349" y="248"/>
                      <a:pt x="354" y="242"/>
                      <a:pt x="359" y="236"/>
                    </a:cubicBezTo>
                    <a:cubicBezTo>
                      <a:pt x="363" y="231"/>
                      <a:pt x="367" y="226"/>
                      <a:pt x="370" y="221"/>
                    </a:cubicBezTo>
                    <a:cubicBezTo>
                      <a:pt x="371" y="221"/>
                      <a:pt x="372" y="220"/>
                      <a:pt x="372" y="219"/>
                    </a:cubicBezTo>
                    <a:cubicBezTo>
                      <a:pt x="372" y="219"/>
                      <a:pt x="373" y="219"/>
                      <a:pt x="373" y="219"/>
                    </a:cubicBezTo>
                    <a:cubicBezTo>
                      <a:pt x="369" y="228"/>
                      <a:pt x="365" y="236"/>
                      <a:pt x="362" y="245"/>
                    </a:cubicBezTo>
                    <a:cubicBezTo>
                      <a:pt x="359" y="252"/>
                      <a:pt x="358" y="260"/>
                      <a:pt x="357" y="267"/>
                    </a:cubicBezTo>
                    <a:cubicBezTo>
                      <a:pt x="356" y="270"/>
                      <a:pt x="356" y="272"/>
                      <a:pt x="356" y="275"/>
                    </a:cubicBezTo>
                    <a:cubicBezTo>
                      <a:pt x="356" y="276"/>
                      <a:pt x="355" y="277"/>
                      <a:pt x="354" y="277"/>
                    </a:cubicBezTo>
                    <a:cubicBezTo>
                      <a:pt x="346" y="280"/>
                      <a:pt x="338" y="283"/>
                      <a:pt x="330" y="286"/>
                    </a:cubicBezTo>
                    <a:close/>
                    <a:moveTo>
                      <a:pt x="366" y="318"/>
                    </a:moveTo>
                    <a:cubicBezTo>
                      <a:pt x="353" y="313"/>
                      <a:pt x="341" y="306"/>
                      <a:pt x="335" y="300"/>
                    </a:cubicBezTo>
                    <a:cubicBezTo>
                      <a:pt x="340" y="302"/>
                      <a:pt x="344" y="304"/>
                      <a:pt x="349" y="306"/>
                    </a:cubicBezTo>
                    <a:cubicBezTo>
                      <a:pt x="356" y="310"/>
                      <a:pt x="363" y="314"/>
                      <a:pt x="371" y="317"/>
                    </a:cubicBezTo>
                    <a:cubicBezTo>
                      <a:pt x="381" y="321"/>
                      <a:pt x="391" y="324"/>
                      <a:pt x="401" y="328"/>
                    </a:cubicBezTo>
                    <a:cubicBezTo>
                      <a:pt x="397" y="329"/>
                      <a:pt x="378" y="323"/>
                      <a:pt x="366" y="318"/>
                    </a:cubicBezTo>
                    <a:close/>
                    <a:moveTo>
                      <a:pt x="406" y="330"/>
                    </a:moveTo>
                    <a:cubicBezTo>
                      <a:pt x="405" y="330"/>
                      <a:pt x="405" y="330"/>
                      <a:pt x="405" y="330"/>
                    </a:cubicBezTo>
                    <a:cubicBezTo>
                      <a:pt x="406" y="330"/>
                      <a:pt x="406" y="330"/>
                      <a:pt x="406" y="330"/>
                    </a:cubicBezTo>
                    <a:close/>
                    <a:moveTo>
                      <a:pt x="625" y="468"/>
                    </a:moveTo>
                    <a:cubicBezTo>
                      <a:pt x="625" y="468"/>
                      <a:pt x="625" y="468"/>
                      <a:pt x="625" y="468"/>
                    </a:cubicBezTo>
                    <a:cubicBezTo>
                      <a:pt x="625" y="468"/>
                      <a:pt x="625" y="468"/>
                      <a:pt x="625" y="468"/>
                    </a:cubicBezTo>
                    <a:cubicBezTo>
                      <a:pt x="625" y="468"/>
                      <a:pt x="625" y="468"/>
                      <a:pt x="625" y="468"/>
                    </a:cubicBezTo>
                    <a:cubicBezTo>
                      <a:pt x="621" y="466"/>
                      <a:pt x="618" y="463"/>
                      <a:pt x="615" y="459"/>
                    </a:cubicBezTo>
                    <a:cubicBezTo>
                      <a:pt x="609" y="454"/>
                      <a:pt x="605" y="447"/>
                      <a:pt x="601" y="440"/>
                    </a:cubicBezTo>
                    <a:cubicBezTo>
                      <a:pt x="599" y="437"/>
                      <a:pt x="596" y="434"/>
                      <a:pt x="593" y="430"/>
                    </a:cubicBezTo>
                    <a:cubicBezTo>
                      <a:pt x="594" y="430"/>
                      <a:pt x="594" y="430"/>
                      <a:pt x="594" y="430"/>
                    </a:cubicBezTo>
                    <a:cubicBezTo>
                      <a:pt x="595" y="431"/>
                      <a:pt x="597" y="432"/>
                      <a:pt x="598" y="433"/>
                    </a:cubicBezTo>
                    <a:cubicBezTo>
                      <a:pt x="600" y="436"/>
                      <a:pt x="602" y="440"/>
                      <a:pt x="604" y="443"/>
                    </a:cubicBezTo>
                    <a:cubicBezTo>
                      <a:pt x="609" y="449"/>
                      <a:pt x="615" y="455"/>
                      <a:pt x="620" y="462"/>
                    </a:cubicBezTo>
                    <a:cubicBezTo>
                      <a:pt x="621" y="464"/>
                      <a:pt x="623" y="466"/>
                      <a:pt x="625" y="468"/>
                    </a:cubicBezTo>
                    <a:close/>
                    <a:moveTo>
                      <a:pt x="613" y="449"/>
                    </a:moveTo>
                    <a:cubicBezTo>
                      <a:pt x="614" y="449"/>
                      <a:pt x="614" y="450"/>
                      <a:pt x="614" y="450"/>
                    </a:cubicBezTo>
                    <a:cubicBezTo>
                      <a:pt x="614" y="450"/>
                      <a:pt x="614" y="451"/>
                      <a:pt x="615" y="451"/>
                    </a:cubicBezTo>
                    <a:cubicBezTo>
                      <a:pt x="615" y="451"/>
                      <a:pt x="615" y="452"/>
                      <a:pt x="616" y="452"/>
                    </a:cubicBezTo>
                    <a:cubicBezTo>
                      <a:pt x="615" y="452"/>
                      <a:pt x="615" y="451"/>
                      <a:pt x="615" y="451"/>
                    </a:cubicBezTo>
                    <a:cubicBezTo>
                      <a:pt x="614" y="451"/>
                      <a:pt x="614" y="450"/>
                      <a:pt x="614" y="450"/>
                    </a:cubicBezTo>
                    <a:cubicBezTo>
                      <a:pt x="614" y="450"/>
                      <a:pt x="613" y="449"/>
                      <a:pt x="613" y="449"/>
                    </a:cubicBezTo>
                    <a:cubicBezTo>
                      <a:pt x="613" y="448"/>
                      <a:pt x="612" y="448"/>
                      <a:pt x="612" y="447"/>
                    </a:cubicBezTo>
                    <a:cubicBezTo>
                      <a:pt x="611" y="446"/>
                      <a:pt x="611" y="446"/>
                      <a:pt x="610" y="445"/>
                    </a:cubicBezTo>
                    <a:cubicBezTo>
                      <a:pt x="610" y="445"/>
                      <a:pt x="610" y="444"/>
                      <a:pt x="610" y="444"/>
                    </a:cubicBezTo>
                    <a:cubicBezTo>
                      <a:pt x="610" y="444"/>
                      <a:pt x="610" y="444"/>
                      <a:pt x="610" y="444"/>
                    </a:cubicBezTo>
                    <a:cubicBezTo>
                      <a:pt x="608" y="442"/>
                      <a:pt x="607" y="441"/>
                      <a:pt x="605" y="439"/>
                    </a:cubicBezTo>
                    <a:cubicBezTo>
                      <a:pt x="605" y="439"/>
                      <a:pt x="605" y="439"/>
                      <a:pt x="606" y="439"/>
                    </a:cubicBezTo>
                    <a:cubicBezTo>
                      <a:pt x="607" y="440"/>
                      <a:pt x="609" y="441"/>
                      <a:pt x="610" y="444"/>
                    </a:cubicBezTo>
                    <a:cubicBezTo>
                      <a:pt x="610" y="444"/>
                      <a:pt x="610" y="444"/>
                      <a:pt x="610" y="444"/>
                    </a:cubicBezTo>
                    <a:cubicBezTo>
                      <a:pt x="610" y="444"/>
                      <a:pt x="610" y="445"/>
                      <a:pt x="610" y="445"/>
                    </a:cubicBezTo>
                    <a:cubicBezTo>
                      <a:pt x="611" y="446"/>
                      <a:pt x="611" y="446"/>
                      <a:pt x="612" y="447"/>
                    </a:cubicBezTo>
                    <a:cubicBezTo>
                      <a:pt x="612" y="448"/>
                      <a:pt x="613" y="448"/>
                      <a:pt x="613" y="449"/>
                    </a:cubicBezTo>
                    <a:close/>
                    <a:moveTo>
                      <a:pt x="613" y="444"/>
                    </a:moveTo>
                    <a:cubicBezTo>
                      <a:pt x="613" y="444"/>
                      <a:pt x="613" y="444"/>
                      <a:pt x="613" y="444"/>
                    </a:cubicBezTo>
                    <a:cubicBezTo>
                      <a:pt x="614" y="445"/>
                      <a:pt x="615" y="446"/>
                      <a:pt x="615" y="447"/>
                    </a:cubicBezTo>
                    <a:cubicBezTo>
                      <a:pt x="616" y="447"/>
                      <a:pt x="616" y="447"/>
                      <a:pt x="616" y="448"/>
                    </a:cubicBezTo>
                    <a:cubicBezTo>
                      <a:pt x="616" y="448"/>
                      <a:pt x="616" y="448"/>
                      <a:pt x="616" y="448"/>
                    </a:cubicBezTo>
                    <a:cubicBezTo>
                      <a:pt x="616" y="447"/>
                      <a:pt x="615" y="447"/>
                      <a:pt x="615" y="447"/>
                    </a:cubicBezTo>
                    <a:cubicBezTo>
                      <a:pt x="615" y="446"/>
                      <a:pt x="614" y="445"/>
                      <a:pt x="613" y="444"/>
                    </a:cubicBezTo>
                    <a:close/>
                    <a:moveTo>
                      <a:pt x="617" y="450"/>
                    </a:moveTo>
                    <a:cubicBezTo>
                      <a:pt x="617" y="450"/>
                      <a:pt x="617" y="450"/>
                      <a:pt x="617" y="450"/>
                    </a:cubicBezTo>
                    <a:cubicBezTo>
                      <a:pt x="617" y="450"/>
                      <a:pt x="617" y="450"/>
                      <a:pt x="618" y="451"/>
                    </a:cubicBezTo>
                    <a:cubicBezTo>
                      <a:pt x="617" y="450"/>
                      <a:pt x="617" y="450"/>
                      <a:pt x="617" y="450"/>
                    </a:cubicBezTo>
                    <a:close/>
                    <a:moveTo>
                      <a:pt x="616" y="432"/>
                    </a:moveTo>
                    <a:cubicBezTo>
                      <a:pt x="617" y="432"/>
                      <a:pt x="617" y="432"/>
                      <a:pt x="618" y="433"/>
                    </a:cubicBezTo>
                    <a:cubicBezTo>
                      <a:pt x="618" y="433"/>
                      <a:pt x="618" y="433"/>
                      <a:pt x="618" y="433"/>
                    </a:cubicBezTo>
                    <a:cubicBezTo>
                      <a:pt x="617" y="432"/>
                      <a:pt x="617" y="432"/>
                      <a:pt x="616" y="432"/>
                    </a:cubicBezTo>
                    <a:cubicBezTo>
                      <a:pt x="616" y="431"/>
                      <a:pt x="616" y="431"/>
                      <a:pt x="616" y="431"/>
                    </a:cubicBezTo>
                    <a:lnTo>
                      <a:pt x="616" y="432"/>
                    </a:lnTo>
                    <a:close/>
                    <a:moveTo>
                      <a:pt x="635" y="452"/>
                    </a:moveTo>
                    <a:cubicBezTo>
                      <a:pt x="635" y="452"/>
                      <a:pt x="635" y="452"/>
                      <a:pt x="635" y="453"/>
                    </a:cubicBezTo>
                    <a:cubicBezTo>
                      <a:pt x="634" y="452"/>
                      <a:pt x="633" y="452"/>
                      <a:pt x="632" y="451"/>
                    </a:cubicBezTo>
                    <a:cubicBezTo>
                      <a:pt x="626" y="448"/>
                      <a:pt x="620" y="444"/>
                      <a:pt x="614" y="440"/>
                    </a:cubicBezTo>
                    <a:cubicBezTo>
                      <a:pt x="604" y="432"/>
                      <a:pt x="594" y="425"/>
                      <a:pt x="584" y="418"/>
                    </a:cubicBezTo>
                    <a:cubicBezTo>
                      <a:pt x="580" y="414"/>
                      <a:pt x="575" y="411"/>
                      <a:pt x="570" y="408"/>
                    </a:cubicBezTo>
                    <a:cubicBezTo>
                      <a:pt x="567" y="406"/>
                      <a:pt x="564" y="404"/>
                      <a:pt x="561" y="402"/>
                    </a:cubicBezTo>
                    <a:cubicBezTo>
                      <a:pt x="555" y="398"/>
                      <a:pt x="549" y="394"/>
                      <a:pt x="542" y="390"/>
                    </a:cubicBezTo>
                    <a:cubicBezTo>
                      <a:pt x="535" y="385"/>
                      <a:pt x="528" y="381"/>
                      <a:pt x="521" y="376"/>
                    </a:cubicBezTo>
                    <a:cubicBezTo>
                      <a:pt x="518" y="374"/>
                      <a:pt x="514" y="372"/>
                      <a:pt x="510" y="370"/>
                    </a:cubicBezTo>
                    <a:cubicBezTo>
                      <a:pt x="505" y="367"/>
                      <a:pt x="500" y="364"/>
                      <a:pt x="494" y="361"/>
                    </a:cubicBezTo>
                    <a:cubicBezTo>
                      <a:pt x="487" y="358"/>
                      <a:pt x="480" y="355"/>
                      <a:pt x="473" y="351"/>
                    </a:cubicBezTo>
                    <a:cubicBezTo>
                      <a:pt x="471" y="350"/>
                      <a:pt x="468" y="349"/>
                      <a:pt x="465" y="348"/>
                    </a:cubicBezTo>
                    <a:cubicBezTo>
                      <a:pt x="455" y="344"/>
                      <a:pt x="445" y="341"/>
                      <a:pt x="434" y="338"/>
                    </a:cubicBezTo>
                    <a:cubicBezTo>
                      <a:pt x="427" y="336"/>
                      <a:pt x="420" y="333"/>
                      <a:pt x="413" y="330"/>
                    </a:cubicBezTo>
                    <a:cubicBezTo>
                      <a:pt x="409" y="328"/>
                      <a:pt x="405" y="327"/>
                      <a:pt x="402" y="325"/>
                    </a:cubicBezTo>
                    <a:cubicBezTo>
                      <a:pt x="398" y="324"/>
                      <a:pt x="394" y="322"/>
                      <a:pt x="390" y="321"/>
                    </a:cubicBezTo>
                    <a:cubicBezTo>
                      <a:pt x="384" y="319"/>
                      <a:pt x="378" y="317"/>
                      <a:pt x="372" y="315"/>
                    </a:cubicBezTo>
                    <a:cubicBezTo>
                      <a:pt x="365" y="312"/>
                      <a:pt x="359" y="308"/>
                      <a:pt x="352" y="305"/>
                    </a:cubicBezTo>
                    <a:cubicBezTo>
                      <a:pt x="352" y="305"/>
                      <a:pt x="352" y="305"/>
                      <a:pt x="352" y="304"/>
                    </a:cubicBezTo>
                    <a:cubicBezTo>
                      <a:pt x="352" y="304"/>
                      <a:pt x="353" y="304"/>
                      <a:pt x="353" y="304"/>
                    </a:cubicBezTo>
                    <a:cubicBezTo>
                      <a:pt x="362" y="307"/>
                      <a:pt x="372" y="310"/>
                      <a:pt x="381" y="313"/>
                    </a:cubicBezTo>
                    <a:cubicBezTo>
                      <a:pt x="390" y="316"/>
                      <a:pt x="399" y="319"/>
                      <a:pt x="407" y="322"/>
                    </a:cubicBezTo>
                    <a:cubicBezTo>
                      <a:pt x="415" y="324"/>
                      <a:pt x="423" y="327"/>
                      <a:pt x="431" y="330"/>
                    </a:cubicBezTo>
                    <a:cubicBezTo>
                      <a:pt x="444" y="334"/>
                      <a:pt x="456" y="339"/>
                      <a:pt x="468" y="344"/>
                    </a:cubicBezTo>
                    <a:cubicBezTo>
                      <a:pt x="476" y="347"/>
                      <a:pt x="484" y="350"/>
                      <a:pt x="492" y="354"/>
                    </a:cubicBezTo>
                    <a:cubicBezTo>
                      <a:pt x="503" y="360"/>
                      <a:pt x="514" y="365"/>
                      <a:pt x="525" y="371"/>
                    </a:cubicBezTo>
                    <a:cubicBezTo>
                      <a:pt x="535" y="376"/>
                      <a:pt x="544" y="382"/>
                      <a:pt x="554" y="387"/>
                    </a:cubicBezTo>
                    <a:cubicBezTo>
                      <a:pt x="555" y="388"/>
                      <a:pt x="556" y="389"/>
                      <a:pt x="557" y="390"/>
                    </a:cubicBezTo>
                    <a:cubicBezTo>
                      <a:pt x="564" y="395"/>
                      <a:pt x="572" y="401"/>
                      <a:pt x="579" y="406"/>
                    </a:cubicBezTo>
                    <a:cubicBezTo>
                      <a:pt x="585" y="411"/>
                      <a:pt x="591" y="416"/>
                      <a:pt x="597" y="421"/>
                    </a:cubicBezTo>
                    <a:cubicBezTo>
                      <a:pt x="602" y="424"/>
                      <a:pt x="607" y="428"/>
                      <a:pt x="611" y="432"/>
                    </a:cubicBezTo>
                    <a:cubicBezTo>
                      <a:pt x="619" y="439"/>
                      <a:pt x="627" y="445"/>
                      <a:pt x="635" y="452"/>
                    </a:cubicBezTo>
                    <a:close/>
                    <a:moveTo>
                      <a:pt x="610" y="427"/>
                    </a:moveTo>
                    <a:cubicBezTo>
                      <a:pt x="610" y="427"/>
                      <a:pt x="610" y="427"/>
                      <a:pt x="610" y="426"/>
                    </a:cubicBezTo>
                    <a:cubicBezTo>
                      <a:pt x="610" y="426"/>
                      <a:pt x="609" y="426"/>
                      <a:pt x="608" y="425"/>
                    </a:cubicBezTo>
                    <a:cubicBezTo>
                      <a:pt x="608" y="425"/>
                      <a:pt x="608" y="425"/>
                      <a:pt x="608" y="425"/>
                    </a:cubicBezTo>
                    <a:cubicBezTo>
                      <a:pt x="605" y="422"/>
                      <a:pt x="602" y="420"/>
                      <a:pt x="598" y="417"/>
                    </a:cubicBezTo>
                    <a:cubicBezTo>
                      <a:pt x="598" y="417"/>
                      <a:pt x="599" y="417"/>
                      <a:pt x="599" y="417"/>
                    </a:cubicBezTo>
                    <a:cubicBezTo>
                      <a:pt x="602" y="419"/>
                      <a:pt x="605" y="422"/>
                      <a:pt x="608" y="425"/>
                    </a:cubicBezTo>
                    <a:cubicBezTo>
                      <a:pt x="608" y="425"/>
                      <a:pt x="608" y="425"/>
                      <a:pt x="609" y="425"/>
                    </a:cubicBezTo>
                    <a:cubicBezTo>
                      <a:pt x="609" y="426"/>
                      <a:pt x="610" y="426"/>
                      <a:pt x="610" y="426"/>
                    </a:cubicBezTo>
                    <a:cubicBezTo>
                      <a:pt x="610" y="427"/>
                      <a:pt x="610" y="427"/>
                      <a:pt x="610" y="427"/>
                    </a:cubicBezTo>
                    <a:close/>
                    <a:moveTo>
                      <a:pt x="608" y="419"/>
                    </a:moveTo>
                    <a:cubicBezTo>
                      <a:pt x="609" y="419"/>
                      <a:pt x="609" y="419"/>
                      <a:pt x="609" y="419"/>
                    </a:cubicBezTo>
                    <a:cubicBezTo>
                      <a:pt x="609" y="419"/>
                      <a:pt x="609" y="419"/>
                      <a:pt x="609" y="419"/>
                    </a:cubicBezTo>
                    <a:cubicBezTo>
                      <a:pt x="609" y="419"/>
                      <a:pt x="609" y="419"/>
                      <a:pt x="608" y="419"/>
                    </a:cubicBezTo>
                    <a:cubicBezTo>
                      <a:pt x="604" y="417"/>
                      <a:pt x="602" y="412"/>
                      <a:pt x="600" y="408"/>
                    </a:cubicBezTo>
                    <a:cubicBezTo>
                      <a:pt x="598" y="404"/>
                      <a:pt x="596" y="400"/>
                      <a:pt x="594" y="396"/>
                    </a:cubicBezTo>
                    <a:cubicBezTo>
                      <a:pt x="598" y="397"/>
                      <a:pt x="599" y="399"/>
                      <a:pt x="601" y="402"/>
                    </a:cubicBezTo>
                    <a:cubicBezTo>
                      <a:pt x="603" y="408"/>
                      <a:pt x="606" y="414"/>
                      <a:pt x="608" y="419"/>
                    </a:cubicBezTo>
                    <a:close/>
                    <a:moveTo>
                      <a:pt x="667" y="431"/>
                    </a:moveTo>
                    <a:cubicBezTo>
                      <a:pt x="664" y="429"/>
                      <a:pt x="660" y="428"/>
                      <a:pt x="657" y="426"/>
                    </a:cubicBezTo>
                    <a:cubicBezTo>
                      <a:pt x="645" y="420"/>
                      <a:pt x="634" y="414"/>
                      <a:pt x="623" y="407"/>
                    </a:cubicBezTo>
                    <a:cubicBezTo>
                      <a:pt x="618" y="403"/>
                      <a:pt x="613" y="401"/>
                      <a:pt x="608" y="398"/>
                    </a:cubicBezTo>
                    <a:cubicBezTo>
                      <a:pt x="598" y="394"/>
                      <a:pt x="590" y="388"/>
                      <a:pt x="581" y="381"/>
                    </a:cubicBezTo>
                    <a:cubicBezTo>
                      <a:pt x="577" y="378"/>
                      <a:pt x="572" y="374"/>
                      <a:pt x="567" y="371"/>
                    </a:cubicBezTo>
                    <a:cubicBezTo>
                      <a:pt x="562" y="368"/>
                      <a:pt x="557" y="365"/>
                      <a:pt x="552" y="362"/>
                    </a:cubicBezTo>
                    <a:cubicBezTo>
                      <a:pt x="552" y="361"/>
                      <a:pt x="551" y="360"/>
                      <a:pt x="550" y="359"/>
                    </a:cubicBezTo>
                    <a:cubicBezTo>
                      <a:pt x="549" y="358"/>
                      <a:pt x="548" y="357"/>
                      <a:pt x="546" y="357"/>
                    </a:cubicBezTo>
                    <a:cubicBezTo>
                      <a:pt x="545" y="357"/>
                      <a:pt x="544" y="357"/>
                      <a:pt x="544" y="356"/>
                    </a:cubicBezTo>
                    <a:cubicBezTo>
                      <a:pt x="533" y="351"/>
                      <a:pt x="522" y="345"/>
                      <a:pt x="512" y="340"/>
                    </a:cubicBezTo>
                    <a:cubicBezTo>
                      <a:pt x="506" y="338"/>
                      <a:pt x="500" y="335"/>
                      <a:pt x="494" y="333"/>
                    </a:cubicBezTo>
                    <a:cubicBezTo>
                      <a:pt x="493" y="332"/>
                      <a:pt x="491" y="331"/>
                      <a:pt x="489" y="330"/>
                    </a:cubicBezTo>
                    <a:cubicBezTo>
                      <a:pt x="483" y="328"/>
                      <a:pt x="478" y="325"/>
                      <a:pt x="472" y="323"/>
                    </a:cubicBezTo>
                    <a:cubicBezTo>
                      <a:pt x="467" y="321"/>
                      <a:pt x="461" y="319"/>
                      <a:pt x="456" y="317"/>
                    </a:cubicBezTo>
                    <a:cubicBezTo>
                      <a:pt x="452" y="315"/>
                      <a:pt x="449" y="313"/>
                      <a:pt x="445" y="311"/>
                    </a:cubicBezTo>
                    <a:cubicBezTo>
                      <a:pt x="441" y="309"/>
                      <a:pt x="437" y="308"/>
                      <a:pt x="433" y="306"/>
                    </a:cubicBezTo>
                    <a:cubicBezTo>
                      <a:pt x="423" y="302"/>
                      <a:pt x="413" y="299"/>
                      <a:pt x="403" y="295"/>
                    </a:cubicBezTo>
                    <a:cubicBezTo>
                      <a:pt x="409" y="297"/>
                      <a:pt x="414" y="298"/>
                      <a:pt x="420" y="299"/>
                    </a:cubicBezTo>
                    <a:cubicBezTo>
                      <a:pt x="423" y="300"/>
                      <a:pt x="427" y="301"/>
                      <a:pt x="430" y="302"/>
                    </a:cubicBezTo>
                    <a:cubicBezTo>
                      <a:pt x="437" y="304"/>
                      <a:pt x="444" y="307"/>
                      <a:pt x="451" y="309"/>
                    </a:cubicBezTo>
                    <a:cubicBezTo>
                      <a:pt x="454" y="310"/>
                      <a:pt x="457" y="311"/>
                      <a:pt x="459" y="311"/>
                    </a:cubicBezTo>
                    <a:cubicBezTo>
                      <a:pt x="468" y="314"/>
                      <a:pt x="477" y="318"/>
                      <a:pt x="485" y="321"/>
                    </a:cubicBezTo>
                    <a:cubicBezTo>
                      <a:pt x="487" y="322"/>
                      <a:pt x="489" y="323"/>
                      <a:pt x="492" y="324"/>
                    </a:cubicBezTo>
                    <a:cubicBezTo>
                      <a:pt x="502" y="328"/>
                      <a:pt x="512" y="333"/>
                      <a:pt x="522" y="339"/>
                    </a:cubicBezTo>
                    <a:cubicBezTo>
                      <a:pt x="527" y="342"/>
                      <a:pt x="532" y="344"/>
                      <a:pt x="536" y="347"/>
                    </a:cubicBezTo>
                    <a:cubicBezTo>
                      <a:pt x="542" y="350"/>
                      <a:pt x="547" y="354"/>
                      <a:pt x="552" y="357"/>
                    </a:cubicBezTo>
                    <a:cubicBezTo>
                      <a:pt x="557" y="361"/>
                      <a:pt x="563" y="364"/>
                      <a:pt x="568" y="368"/>
                    </a:cubicBezTo>
                    <a:cubicBezTo>
                      <a:pt x="575" y="372"/>
                      <a:pt x="581" y="377"/>
                      <a:pt x="588" y="381"/>
                    </a:cubicBezTo>
                    <a:cubicBezTo>
                      <a:pt x="593" y="385"/>
                      <a:pt x="597" y="388"/>
                      <a:pt x="603" y="391"/>
                    </a:cubicBezTo>
                    <a:cubicBezTo>
                      <a:pt x="608" y="394"/>
                      <a:pt x="612" y="397"/>
                      <a:pt x="617" y="400"/>
                    </a:cubicBezTo>
                    <a:cubicBezTo>
                      <a:pt x="627" y="407"/>
                      <a:pt x="637" y="413"/>
                      <a:pt x="648" y="419"/>
                    </a:cubicBezTo>
                    <a:cubicBezTo>
                      <a:pt x="651" y="420"/>
                      <a:pt x="653" y="421"/>
                      <a:pt x="655" y="423"/>
                    </a:cubicBezTo>
                    <a:cubicBezTo>
                      <a:pt x="658" y="425"/>
                      <a:pt x="662" y="427"/>
                      <a:pt x="665" y="429"/>
                    </a:cubicBezTo>
                    <a:cubicBezTo>
                      <a:pt x="666" y="429"/>
                      <a:pt x="667" y="430"/>
                      <a:pt x="667" y="430"/>
                    </a:cubicBezTo>
                    <a:cubicBezTo>
                      <a:pt x="667" y="430"/>
                      <a:pt x="667" y="430"/>
                      <a:pt x="667" y="431"/>
                    </a:cubicBezTo>
                    <a:close/>
                    <a:moveTo>
                      <a:pt x="677" y="432"/>
                    </a:moveTo>
                    <a:cubicBezTo>
                      <a:pt x="668" y="427"/>
                      <a:pt x="660" y="422"/>
                      <a:pt x="652" y="417"/>
                    </a:cubicBezTo>
                    <a:cubicBezTo>
                      <a:pt x="648" y="414"/>
                      <a:pt x="643" y="412"/>
                      <a:pt x="639" y="410"/>
                    </a:cubicBezTo>
                    <a:cubicBezTo>
                      <a:pt x="635" y="408"/>
                      <a:pt x="631" y="406"/>
                      <a:pt x="627" y="403"/>
                    </a:cubicBezTo>
                    <a:cubicBezTo>
                      <a:pt x="619" y="397"/>
                      <a:pt x="610" y="391"/>
                      <a:pt x="601" y="387"/>
                    </a:cubicBezTo>
                    <a:cubicBezTo>
                      <a:pt x="598" y="385"/>
                      <a:pt x="594" y="382"/>
                      <a:pt x="591" y="380"/>
                    </a:cubicBezTo>
                    <a:cubicBezTo>
                      <a:pt x="582" y="372"/>
                      <a:pt x="572" y="366"/>
                      <a:pt x="562" y="360"/>
                    </a:cubicBezTo>
                    <a:cubicBezTo>
                      <a:pt x="557" y="357"/>
                      <a:pt x="553" y="353"/>
                      <a:pt x="548" y="350"/>
                    </a:cubicBezTo>
                    <a:cubicBezTo>
                      <a:pt x="540" y="345"/>
                      <a:pt x="533" y="341"/>
                      <a:pt x="525" y="337"/>
                    </a:cubicBezTo>
                    <a:cubicBezTo>
                      <a:pt x="521" y="335"/>
                      <a:pt x="517" y="332"/>
                      <a:pt x="512" y="330"/>
                    </a:cubicBezTo>
                    <a:cubicBezTo>
                      <a:pt x="506" y="326"/>
                      <a:pt x="500" y="323"/>
                      <a:pt x="493" y="321"/>
                    </a:cubicBezTo>
                    <a:cubicBezTo>
                      <a:pt x="488" y="320"/>
                      <a:pt x="484" y="317"/>
                      <a:pt x="479" y="315"/>
                    </a:cubicBezTo>
                    <a:cubicBezTo>
                      <a:pt x="472" y="313"/>
                      <a:pt x="466" y="310"/>
                      <a:pt x="459" y="308"/>
                    </a:cubicBezTo>
                    <a:cubicBezTo>
                      <a:pt x="454" y="306"/>
                      <a:pt x="448" y="304"/>
                      <a:pt x="443" y="302"/>
                    </a:cubicBezTo>
                    <a:cubicBezTo>
                      <a:pt x="443" y="302"/>
                      <a:pt x="442" y="302"/>
                      <a:pt x="442" y="302"/>
                    </a:cubicBezTo>
                    <a:cubicBezTo>
                      <a:pt x="442" y="302"/>
                      <a:pt x="442" y="302"/>
                      <a:pt x="442" y="302"/>
                    </a:cubicBezTo>
                    <a:cubicBezTo>
                      <a:pt x="442" y="302"/>
                      <a:pt x="442" y="302"/>
                      <a:pt x="442" y="302"/>
                    </a:cubicBezTo>
                    <a:cubicBezTo>
                      <a:pt x="442" y="302"/>
                      <a:pt x="443" y="302"/>
                      <a:pt x="443" y="302"/>
                    </a:cubicBezTo>
                    <a:cubicBezTo>
                      <a:pt x="446" y="303"/>
                      <a:pt x="450" y="304"/>
                      <a:pt x="453" y="304"/>
                    </a:cubicBezTo>
                    <a:cubicBezTo>
                      <a:pt x="464" y="306"/>
                      <a:pt x="474" y="309"/>
                      <a:pt x="484" y="313"/>
                    </a:cubicBezTo>
                    <a:cubicBezTo>
                      <a:pt x="493" y="317"/>
                      <a:pt x="503" y="321"/>
                      <a:pt x="512" y="325"/>
                    </a:cubicBezTo>
                    <a:cubicBezTo>
                      <a:pt x="524" y="331"/>
                      <a:pt x="535" y="337"/>
                      <a:pt x="547" y="343"/>
                    </a:cubicBezTo>
                    <a:cubicBezTo>
                      <a:pt x="549" y="345"/>
                      <a:pt x="552" y="347"/>
                      <a:pt x="555" y="349"/>
                    </a:cubicBezTo>
                    <a:cubicBezTo>
                      <a:pt x="562" y="353"/>
                      <a:pt x="570" y="358"/>
                      <a:pt x="577" y="362"/>
                    </a:cubicBezTo>
                    <a:cubicBezTo>
                      <a:pt x="582" y="366"/>
                      <a:pt x="586" y="370"/>
                      <a:pt x="591" y="373"/>
                    </a:cubicBezTo>
                    <a:cubicBezTo>
                      <a:pt x="597" y="377"/>
                      <a:pt x="603" y="381"/>
                      <a:pt x="608" y="385"/>
                    </a:cubicBezTo>
                    <a:cubicBezTo>
                      <a:pt x="611" y="387"/>
                      <a:pt x="615" y="389"/>
                      <a:pt x="618" y="391"/>
                    </a:cubicBezTo>
                    <a:cubicBezTo>
                      <a:pt x="627" y="398"/>
                      <a:pt x="636" y="404"/>
                      <a:pt x="646" y="411"/>
                    </a:cubicBezTo>
                    <a:cubicBezTo>
                      <a:pt x="652" y="415"/>
                      <a:pt x="657" y="419"/>
                      <a:pt x="664" y="423"/>
                    </a:cubicBezTo>
                    <a:cubicBezTo>
                      <a:pt x="670" y="426"/>
                      <a:pt x="676" y="429"/>
                      <a:pt x="682" y="432"/>
                    </a:cubicBezTo>
                    <a:cubicBezTo>
                      <a:pt x="686" y="434"/>
                      <a:pt x="690" y="435"/>
                      <a:pt x="694" y="437"/>
                    </a:cubicBezTo>
                    <a:cubicBezTo>
                      <a:pt x="688" y="437"/>
                      <a:pt x="682" y="435"/>
                      <a:pt x="677" y="432"/>
                    </a:cubicBezTo>
                    <a:close/>
                    <a:moveTo>
                      <a:pt x="662" y="417"/>
                    </a:moveTo>
                    <a:cubicBezTo>
                      <a:pt x="662" y="417"/>
                      <a:pt x="662" y="417"/>
                      <a:pt x="662" y="417"/>
                    </a:cubicBezTo>
                    <a:cubicBezTo>
                      <a:pt x="662" y="417"/>
                      <a:pt x="662" y="417"/>
                      <a:pt x="662" y="417"/>
                    </a:cubicBezTo>
                    <a:close/>
                    <a:moveTo>
                      <a:pt x="586" y="347"/>
                    </a:moveTo>
                    <a:cubicBezTo>
                      <a:pt x="592" y="353"/>
                      <a:pt x="599" y="358"/>
                      <a:pt x="605" y="363"/>
                    </a:cubicBezTo>
                    <a:cubicBezTo>
                      <a:pt x="610" y="367"/>
                      <a:pt x="615" y="371"/>
                      <a:pt x="619" y="375"/>
                    </a:cubicBezTo>
                    <a:cubicBezTo>
                      <a:pt x="625" y="380"/>
                      <a:pt x="631" y="384"/>
                      <a:pt x="637" y="389"/>
                    </a:cubicBezTo>
                    <a:cubicBezTo>
                      <a:pt x="648" y="397"/>
                      <a:pt x="660" y="405"/>
                      <a:pt x="671" y="415"/>
                    </a:cubicBezTo>
                    <a:cubicBezTo>
                      <a:pt x="679" y="421"/>
                      <a:pt x="687" y="427"/>
                      <a:pt x="696" y="431"/>
                    </a:cubicBezTo>
                    <a:cubicBezTo>
                      <a:pt x="699" y="433"/>
                      <a:pt x="702" y="434"/>
                      <a:pt x="705" y="436"/>
                    </a:cubicBezTo>
                    <a:cubicBezTo>
                      <a:pt x="698" y="434"/>
                      <a:pt x="691" y="432"/>
                      <a:pt x="684" y="428"/>
                    </a:cubicBezTo>
                    <a:cubicBezTo>
                      <a:pt x="676" y="423"/>
                      <a:pt x="667" y="418"/>
                      <a:pt x="660" y="411"/>
                    </a:cubicBezTo>
                    <a:cubicBezTo>
                      <a:pt x="654" y="406"/>
                      <a:pt x="647" y="401"/>
                      <a:pt x="641" y="396"/>
                    </a:cubicBezTo>
                    <a:cubicBezTo>
                      <a:pt x="633" y="391"/>
                      <a:pt x="626" y="385"/>
                      <a:pt x="618" y="379"/>
                    </a:cubicBezTo>
                    <a:cubicBezTo>
                      <a:pt x="614" y="376"/>
                      <a:pt x="609" y="372"/>
                      <a:pt x="605" y="369"/>
                    </a:cubicBezTo>
                    <a:cubicBezTo>
                      <a:pt x="599" y="364"/>
                      <a:pt x="594" y="359"/>
                      <a:pt x="588" y="355"/>
                    </a:cubicBezTo>
                    <a:cubicBezTo>
                      <a:pt x="583" y="351"/>
                      <a:pt x="578" y="347"/>
                      <a:pt x="573" y="344"/>
                    </a:cubicBezTo>
                    <a:cubicBezTo>
                      <a:pt x="567" y="340"/>
                      <a:pt x="561" y="336"/>
                      <a:pt x="555" y="332"/>
                    </a:cubicBezTo>
                    <a:cubicBezTo>
                      <a:pt x="549" y="328"/>
                      <a:pt x="541" y="324"/>
                      <a:pt x="534" y="321"/>
                    </a:cubicBezTo>
                    <a:cubicBezTo>
                      <a:pt x="526" y="318"/>
                      <a:pt x="518" y="314"/>
                      <a:pt x="511" y="310"/>
                    </a:cubicBezTo>
                    <a:cubicBezTo>
                      <a:pt x="503" y="307"/>
                      <a:pt x="496" y="305"/>
                      <a:pt x="488" y="302"/>
                    </a:cubicBezTo>
                    <a:cubicBezTo>
                      <a:pt x="482" y="299"/>
                      <a:pt x="476" y="297"/>
                      <a:pt x="471" y="295"/>
                    </a:cubicBezTo>
                    <a:cubicBezTo>
                      <a:pt x="469" y="294"/>
                      <a:pt x="467" y="293"/>
                      <a:pt x="465" y="293"/>
                    </a:cubicBezTo>
                    <a:cubicBezTo>
                      <a:pt x="457" y="291"/>
                      <a:pt x="449" y="289"/>
                      <a:pt x="441" y="288"/>
                    </a:cubicBezTo>
                    <a:cubicBezTo>
                      <a:pt x="432" y="286"/>
                      <a:pt x="422" y="285"/>
                      <a:pt x="412" y="284"/>
                    </a:cubicBezTo>
                    <a:cubicBezTo>
                      <a:pt x="407" y="283"/>
                      <a:pt x="402" y="283"/>
                      <a:pt x="397" y="282"/>
                    </a:cubicBezTo>
                    <a:cubicBezTo>
                      <a:pt x="411" y="280"/>
                      <a:pt x="425" y="282"/>
                      <a:pt x="440" y="284"/>
                    </a:cubicBezTo>
                    <a:cubicBezTo>
                      <a:pt x="445" y="285"/>
                      <a:pt x="450" y="285"/>
                      <a:pt x="455" y="286"/>
                    </a:cubicBezTo>
                    <a:cubicBezTo>
                      <a:pt x="465" y="288"/>
                      <a:pt x="475" y="289"/>
                      <a:pt x="485" y="293"/>
                    </a:cubicBezTo>
                    <a:cubicBezTo>
                      <a:pt x="491" y="295"/>
                      <a:pt x="497" y="296"/>
                      <a:pt x="502" y="298"/>
                    </a:cubicBezTo>
                    <a:cubicBezTo>
                      <a:pt x="513" y="303"/>
                      <a:pt x="525" y="306"/>
                      <a:pt x="535" y="312"/>
                    </a:cubicBezTo>
                    <a:cubicBezTo>
                      <a:pt x="543" y="317"/>
                      <a:pt x="550" y="321"/>
                      <a:pt x="557" y="325"/>
                    </a:cubicBezTo>
                    <a:cubicBezTo>
                      <a:pt x="567" y="332"/>
                      <a:pt x="577" y="339"/>
                      <a:pt x="586" y="347"/>
                    </a:cubicBezTo>
                    <a:close/>
                    <a:moveTo>
                      <a:pt x="554" y="318"/>
                    </a:moveTo>
                    <a:cubicBezTo>
                      <a:pt x="544" y="314"/>
                      <a:pt x="539" y="305"/>
                      <a:pt x="531" y="298"/>
                    </a:cubicBezTo>
                    <a:cubicBezTo>
                      <a:pt x="542" y="301"/>
                      <a:pt x="549" y="309"/>
                      <a:pt x="554" y="318"/>
                    </a:cubicBezTo>
                    <a:close/>
                    <a:moveTo>
                      <a:pt x="694" y="413"/>
                    </a:moveTo>
                    <a:cubicBezTo>
                      <a:pt x="694" y="413"/>
                      <a:pt x="694" y="413"/>
                      <a:pt x="694" y="413"/>
                    </a:cubicBezTo>
                    <a:cubicBezTo>
                      <a:pt x="690" y="409"/>
                      <a:pt x="686" y="406"/>
                      <a:pt x="682" y="402"/>
                    </a:cubicBezTo>
                    <a:cubicBezTo>
                      <a:pt x="679" y="399"/>
                      <a:pt x="676" y="396"/>
                      <a:pt x="673" y="394"/>
                    </a:cubicBezTo>
                    <a:cubicBezTo>
                      <a:pt x="672" y="393"/>
                      <a:pt x="671" y="392"/>
                      <a:pt x="670" y="391"/>
                    </a:cubicBezTo>
                    <a:cubicBezTo>
                      <a:pt x="670" y="390"/>
                      <a:pt x="670" y="390"/>
                      <a:pt x="670" y="390"/>
                    </a:cubicBezTo>
                    <a:cubicBezTo>
                      <a:pt x="672" y="391"/>
                      <a:pt x="674" y="392"/>
                      <a:pt x="676" y="393"/>
                    </a:cubicBezTo>
                    <a:cubicBezTo>
                      <a:pt x="682" y="399"/>
                      <a:pt x="688" y="406"/>
                      <a:pt x="694" y="413"/>
                    </a:cubicBezTo>
                    <a:cubicBezTo>
                      <a:pt x="694" y="413"/>
                      <a:pt x="694" y="413"/>
                      <a:pt x="694" y="413"/>
                    </a:cubicBezTo>
                    <a:cubicBezTo>
                      <a:pt x="694" y="413"/>
                      <a:pt x="695" y="413"/>
                      <a:pt x="695" y="413"/>
                    </a:cubicBezTo>
                    <a:cubicBezTo>
                      <a:pt x="695" y="413"/>
                      <a:pt x="694" y="413"/>
                      <a:pt x="694" y="413"/>
                    </a:cubicBezTo>
                    <a:close/>
                    <a:moveTo>
                      <a:pt x="702" y="417"/>
                    </a:moveTo>
                    <a:cubicBezTo>
                      <a:pt x="696" y="411"/>
                      <a:pt x="690" y="405"/>
                      <a:pt x="684" y="399"/>
                    </a:cubicBezTo>
                    <a:cubicBezTo>
                      <a:pt x="692" y="403"/>
                      <a:pt x="697" y="410"/>
                      <a:pt x="702" y="416"/>
                    </a:cubicBezTo>
                    <a:cubicBezTo>
                      <a:pt x="702" y="416"/>
                      <a:pt x="702" y="416"/>
                      <a:pt x="702" y="417"/>
                    </a:cubicBezTo>
                    <a:close/>
                    <a:moveTo>
                      <a:pt x="712" y="420"/>
                    </a:moveTo>
                    <a:cubicBezTo>
                      <a:pt x="712" y="419"/>
                      <a:pt x="712" y="419"/>
                      <a:pt x="712" y="419"/>
                    </a:cubicBezTo>
                    <a:cubicBezTo>
                      <a:pt x="706" y="416"/>
                      <a:pt x="702" y="412"/>
                      <a:pt x="698" y="406"/>
                    </a:cubicBezTo>
                    <a:cubicBezTo>
                      <a:pt x="701" y="407"/>
                      <a:pt x="703" y="408"/>
                      <a:pt x="705" y="410"/>
                    </a:cubicBezTo>
                    <a:cubicBezTo>
                      <a:pt x="707" y="413"/>
                      <a:pt x="709" y="416"/>
                      <a:pt x="712" y="419"/>
                    </a:cubicBezTo>
                    <a:cubicBezTo>
                      <a:pt x="712" y="419"/>
                      <a:pt x="712" y="419"/>
                      <a:pt x="712" y="419"/>
                    </a:cubicBezTo>
                    <a:lnTo>
                      <a:pt x="712" y="420"/>
                    </a:lnTo>
                    <a:close/>
                    <a:moveTo>
                      <a:pt x="711" y="408"/>
                    </a:moveTo>
                    <a:cubicBezTo>
                      <a:pt x="708" y="406"/>
                      <a:pt x="703" y="404"/>
                      <a:pt x="700" y="403"/>
                    </a:cubicBezTo>
                    <a:cubicBezTo>
                      <a:pt x="696" y="401"/>
                      <a:pt x="692" y="399"/>
                      <a:pt x="689" y="396"/>
                    </a:cubicBezTo>
                    <a:cubicBezTo>
                      <a:pt x="683" y="393"/>
                      <a:pt x="677" y="389"/>
                      <a:pt x="671" y="385"/>
                    </a:cubicBezTo>
                    <a:cubicBezTo>
                      <a:pt x="666" y="383"/>
                      <a:pt x="662" y="380"/>
                      <a:pt x="657" y="377"/>
                    </a:cubicBezTo>
                    <a:cubicBezTo>
                      <a:pt x="655" y="375"/>
                      <a:pt x="653" y="374"/>
                      <a:pt x="651" y="372"/>
                    </a:cubicBezTo>
                    <a:cubicBezTo>
                      <a:pt x="641" y="365"/>
                      <a:pt x="632" y="359"/>
                      <a:pt x="622" y="352"/>
                    </a:cubicBezTo>
                    <a:cubicBezTo>
                      <a:pt x="619" y="350"/>
                      <a:pt x="616" y="348"/>
                      <a:pt x="614" y="346"/>
                    </a:cubicBezTo>
                    <a:cubicBezTo>
                      <a:pt x="605" y="340"/>
                      <a:pt x="596" y="334"/>
                      <a:pt x="587" y="328"/>
                    </a:cubicBezTo>
                    <a:cubicBezTo>
                      <a:pt x="581" y="325"/>
                      <a:pt x="576" y="320"/>
                      <a:pt x="570" y="317"/>
                    </a:cubicBezTo>
                    <a:cubicBezTo>
                      <a:pt x="565" y="313"/>
                      <a:pt x="559" y="309"/>
                      <a:pt x="553" y="306"/>
                    </a:cubicBezTo>
                    <a:cubicBezTo>
                      <a:pt x="548" y="302"/>
                      <a:pt x="543" y="299"/>
                      <a:pt x="537" y="296"/>
                    </a:cubicBezTo>
                    <a:cubicBezTo>
                      <a:pt x="532" y="293"/>
                      <a:pt x="527" y="291"/>
                      <a:pt x="521" y="289"/>
                    </a:cubicBezTo>
                    <a:cubicBezTo>
                      <a:pt x="516" y="287"/>
                      <a:pt x="510" y="286"/>
                      <a:pt x="505" y="284"/>
                    </a:cubicBezTo>
                    <a:cubicBezTo>
                      <a:pt x="505" y="284"/>
                      <a:pt x="504" y="283"/>
                      <a:pt x="504" y="283"/>
                    </a:cubicBezTo>
                    <a:cubicBezTo>
                      <a:pt x="504" y="283"/>
                      <a:pt x="504" y="283"/>
                      <a:pt x="504" y="282"/>
                    </a:cubicBezTo>
                    <a:cubicBezTo>
                      <a:pt x="515" y="286"/>
                      <a:pt x="526" y="289"/>
                      <a:pt x="537" y="292"/>
                    </a:cubicBezTo>
                    <a:cubicBezTo>
                      <a:pt x="544" y="295"/>
                      <a:pt x="551" y="298"/>
                      <a:pt x="558" y="302"/>
                    </a:cubicBezTo>
                    <a:cubicBezTo>
                      <a:pt x="563" y="304"/>
                      <a:pt x="568" y="306"/>
                      <a:pt x="573" y="308"/>
                    </a:cubicBezTo>
                    <a:cubicBezTo>
                      <a:pt x="578" y="311"/>
                      <a:pt x="582" y="314"/>
                      <a:pt x="587" y="316"/>
                    </a:cubicBezTo>
                    <a:cubicBezTo>
                      <a:pt x="593" y="320"/>
                      <a:pt x="599" y="324"/>
                      <a:pt x="606" y="328"/>
                    </a:cubicBezTo>
                    <a:cubicBezTo>
                      <a:pt x="610" y="330"/>
                      <a:pt x="614" y="333"/>
                      <a:pt x="618" y="336"/>
                    </a:cubicBezTo>
                    <a:cubicBezTo>
                      <a:pt x="622" y="339"/>
                      <a:pt x="626" y="341"/>
                      <a:pt x="630" y="344"/>
                    </a:cubicBezTo>
                    <a:cubicBezTo>
                      <a:pt x="634" y="346"/>
                      <a:pt x="637" y="349"/>
                      <a:pt x="641" y="352"/>
                    </a:cubicBezTo>
                    <a:cubicBezTo>
                      <a:pt x="647" y="356"/>
                      <a:pt x="652" y="360"/>
                      <a:pt x="658" y="364"/>
                    </a:cubicBezTo>
                    <a:cubicBezTo>
                      <a:pt x="668" y="372"/>
                      <a:pt x="678" y="379"/>
                      <a:pt x="689" y="387"/>
                    </a:cubicBezTo>
                    <a:cubicBezTo>
                      <a:pt x="694" y="391"/>
                      <a:pt x="699" y="394"/>
                      <a:pt x="704" y="397"/>
                    </a:cubicBezTo>
                    <a:cubicBezTo>
                      <a:pt x="712" y="402"/>
                      <a:pt x="719" y="408"/>
                      <a:pt x="727" y="413"/>
                    </a:cubicBezTo>
                    <a:cubicBezTo>
                      <a:pt x="728" y="414"/>
                      <a:pt x="729" y="415"/>
                      <a:pt x="730" y="416"/>
                    </a:cubicBezTo>
                    <a:cubicBezTo>
                      <a:pt x="723" y="414"/>
                      <a:pt x="717" y="411"/>
                      <a:pt x="711" y="408"/>
                    </a:cubicBezTo>
                    <a:close/>
                    <a:moveTo>
                      <a:pt x="730" y="408"/>
                    </a:moveTo>
                    <a:cubicBezTo>
                      <a:pt x="733" y="410"/>
                      <a:pt x="735" y="413"/>
                      <a:pt x="738" y="416"/>
                    </a:cubicBezTo>
                    <a:cubicBezTo>
                      <a:pt x="736" y="415"/>
                      <a:pt x="733" y="414"/>
                      <a:pt x="732" y="412"/>
                    </a:cubicBezTo>
                    <a:cubicBezTo>
                      <a:pt x="720" y="403"/>
                      <a:pt x="707" y="395"/>
                      <a:pt x="695" y="387"/>
                    </a:cubicBezTo>
                    <a:cubicBezTo>
                      <a:pt x="690" y="383"/>
                      <a:pt x="685" y="379"/>
                      <a:pt x="680" y="376"/>
                    </a:cubicBezTo>
                    <a:cubicBezTo>
                      <a:pt x="676" y="373"/>
                      <a:pt x="672" y="370"/>
                      <a:pt x="667" y="367"/>
                    </a:cubicBezTo>
                    <a:cubicBezTo>
                      <a:pt x="666" y="366"/>
                      <a:pt x="664" y="365"/>
                      <a:pt x="662" y="363"/>
                    </a:cubicBezTo>
                    <a:cubicBezTo>
                      <a:pt x="656" y="359"/>
                      <a:pt x="650" y="354"/>
                      <a:pt x="644" y="350"/>
                    </a:cubicBezTo>
                    <a:cubicBezTo>
                      <a:pt x="641" y="348"/>
                      <a:pt x="639" y="346"/>
                      <a:pt x="636" y="344"/>
                    </a:cubicBezTo>
                    <a:cubicBezTo>
                      <a:pt x="632" y="341"/>
                      <a:pt x="627" y="338"/>
                      <a:pt x="623" y="336"/>
                    </a:cubicBezTo>
                    <a:cubicBezTo>
                      <a:pt x="619" y="333"/>
                      <a:pt x="616" y="330"/>
                      <a:pt x="612" y="328"/>
                    </a:cubicBezTo>
                    <a:cubicBezTo>
                      <a:pt x="605" y="323"/>
                      <a:pt x="598" y="319"/>
                      <a:pt x="591" y="315"/>
                    </a:cubicBezTo>
                    <a:cubicBezTo>
                      <a:pt x="586" y="312"/>
                      <a:pt x="581" y="309"/>
                      <a:pt x="576" y="307"/>
                    </a:cubicBezTo>
                    <a:cubicBezTo>
                      <a:pt x="572" y="304"/>
                      <a:pt x="567" y="302"/>
                      <a:pt x="562" y="300"/>
                    </a:cubicBezTo>
                    <a:cubicBezTo>
                      <a:pt x="554" y="296"/>
                      <a:pt x="546" y="292"/>
                      <a:pt x="537" y="289"/>
                    </a:cubicBezTo>
                    <a:cubicBezTo>
                      <a:pt x="529" y="286"/>
                      <a:pt x="521" y="284"/>
                      <a:pt x="514" y="282"/>
                    </a:cubicBezTo>
                    <a:cubicBezTo>
                      <a:pt x="504" y="280"/>
                      <a:pt x="493" y="278"/>
                      <a:pt x="483" y="275"/>
                    </a:cubicBezTo>
                    <a:cubicBezTo>
                      <a:pt x="481" y="275"/>
                      <a:pt x="480" y="274"/>
                      <a:pt x="478" y="274"/>
                    </a:cubicBezTo>
                    <a:cubicBezTo>
                      <a:pt x="478" y="274"/>
                      <a:pt x="478" y="274"/>
                      <a:pt x="478" y="274"/>
                    </a:cubicBezTo>
                    <a:cubicBezTo>
                      <a:pt x="483" y="274"/>
                      <a:pt x="487" y="275"/>
                      <a:pt x="492" y="276"/>
                    </a:cubicBezTo>
                    <a:cubicBezTo>
                      <a:pt x="499" y="277"/>
                      <a:pt x="506" y="279"/>
                      <a:pt x="513" y="281"/>
                    </a:cubicBezTo>
                    <a:cubicBezTo>
                      <a:pt x="519" y="282"/>
                      <a:pt x="525" y="284"/>
                      <a:pt x="531" y="286"/>
                    </a:cubicBezTo>
                    <a:cubicBezTo>
                      <a:pt x="537" y="287"/>
                      <a:pt x="542" y="290"/>
                      <a:pt x="548" y="292"/>
                    </a:cubicBezTo>
                    <a:cubicBezTo>
                      <a:pt x="552" y="293"/>
                      <a:pt x="555" y="294"/>
                      <a:pt x="559" y="295"/>
                    </a:cubicBezTo>
                    <a:cubicBezTo>
                      <a:pt x="567" y="298"/>
                      <a:pt x="575" y="300"/>
                      <a:pt x="582" y="304"/>
                    </a:cubicBezTo>
                    <a:cubicBezTo>
                      <a:pt x="586" y="307"/>
                      <a:pt x="591" y="308"/>
                      <a:pt x="596" y="310"/>
                    </a:cubicBezTo>
                    <a:cubicBezTo>
                      <a:pt x="602" y="313"/>
                      <a:pt x="608" y="316"/>
                      <a:pt x="613" y="320"/>
                    </a:cubicBezTo>
                    <a:cubicBezTo>
                      <a:pt x="617" y="322"/>
                      <a:pt x="621" y="324"/>
                      <a:pt x="624" y="326"/>
                    </a:cubicBezTo>
                    <a:cubicBezTo>
                      <a:pt x="630" y="330"/>
                      <a:pt x="637" y="334"/>
                      <a:pt x="643" y="338"/>
                    </a:cubicBezTo>
                    <a:cubicBezTo>
                      <a:pt x="649" y="342"/>
                      <a:pt x="655" y="346"/>
                      <a:pt x="661" y="351"/>
                    </a:cubicBezTo>
                    <a:cubicBezTo>
                      <a:pt x="668" y="356"/>
                      <a:pt x="675" y="362"/>
                      <a:pt x="683" y="368"/>
                    </a:cubicBezTo>
                    <a:cubicBezTo>
                      <a:pt x="689" y="373"/>
                      <a:pt x="695" y="378"/>
                      <a:pt x="701" y="383"/>
                    </a:cubicBezTo>
                    <a:cubicBezTo>
                      <a:pt x="706" y="387"/>
                      <a:pt x="711" y="391"/>
                      <a:pt x="716" y="395"/>
                    </a:cubicBezTo>
                    <a:cubicBezTo>
                      <a:pt x="721" y="399"/>
                      <a:pt x="725" y="404"/>
                      <a:pt x="730" y="408"/>
                    </a:cubicBezTo>
                    <a:close/>
                    <a:moveTo>
                      <a:pt x="719" y="393"/>
                    </a:moveTo>
                    <a:cubicBezTo>
                      <a:pt x="719" y="393"/>
                      <a:pt x="719" y="393"/>
                      <a:pt x="719" y="393"/>
                    </a:cubicBezTo>
                    <a:cubicBezTo>
                      <a:pt x="719" y="393"/>
                      <a:pt x="719" y="393"/>
                      <a:pt x="719" y="393"/>
                    </a:cubicBezTo>
                    <a:cubicBezTo>
                      <a:pt x="719" y="393"/>
                      <a:pt x="719" y="393"/>
                      <a:pt x="719" y="393"/>
                    </a:cubicBezTo>
                    <a:close/>
                    <a:moveTo>
                      <a:pt x="705" y="377"/>
                    </a:moveTo>
                    <a:cubicBezTo>
                      <a:pt x="709" y="382"/>
                      <a:pt x="713" y="386"/>
                      <a:pt x="716" y="391"/>
                    </a:cubicBezTo>
                    <a:cubicBezTo>
                      <a:pt x="713" y="388"/>
                      <a:pt x="709" y="385"/>
                      <a:pt x="706" y="382"/>
                    </a:cubicBezTo>
                    <a:cubicBezTo>
                      <a:pt x="702" y="379"/>
                      <a:pt x="698" y="375"/>
                      <a:pt x="694" y="372"/>
                    </a:cubicBezTo>
                    <a:cubicBezTo>
                      <a:pt x="689" y="368"/>
                      <a:pt x="684" y="364"/>
                      <a:pt x="679" y="360"/>
                    </a:cubicBezTo>
                    <a:cubicBezTo>
                      <a:pt x="671" y="354"/>
                      <a:pt x="662" y="348"/>
                      <a:pt x="654" y="341"/>
                    </a:cubicBezTo>
                    <a:cubicBezTo>
                      <a:pt x="648" y="338"/>
                      <a:pt x="643" y="334"/>
                      <a:pt x="638" y="331"/>
                    </a:cubicBezTo>
                    <a:cubicBezTo>
                      <a:pt x="635" y="328"/>
                      <a:pt x="631" y="326"/>
                      <a:pt x="627" y="324"/>
                    </a:cubicBezTo>
                    <a:cubicBezTo>
                      <a:pt x="621" y="320"/>
                      <a:pt x="615" y="316"/>
                      <a:pt x="609" y="313"/>
                    </a:cubicBezTo>
                    <a:cubicBezTo>
                      <a:pt x="603" y="310"/>
                      <a:pt x="597" y="307"/>
                      <a:pt x="591" y="305"/>
                    </a:cubicBezTo>
                    <a:cubicBezTo>
                      <a:pt x="586" y="302"/>
                      <a:pt x="581" y="300"/>
                      <a:pt x="576" y="298"/>
                    </a:cubicBezTo>
                    <a:cubicBezTo>
                      <a:pt x="572" y="296"/>
                      <a:pt x="568" y="295"/>
                      <a:pt x="564" y="294"/>
                    </a:cubicBezTo>
                    <a:cubicBezTo>
                      <a:pt x="559" y="291"/>
                      <a:pt x="553" y="289"/>
                      <a:pt x="547" y="287"/>
                    </a:cubicBezTo>
                    <a:cubicBezTo>
                      <a:pt x="546" y="287"/>
                      <a:pt x="545" y="287"/>
                      <a:pt x="545" y="286"/>
                    </a:cubicBezTo>
                    <a:cubicBezTo>
                      <a:pt x="536" y="284"/>
                      <a:pt x="528" y="281"/>
                      <a:pt x="519" y="279"/>
                    </a:cubicBezTo>
                    <a:cubicBezTo>
                      <a:pt x="513" y="277"/>
                      <a:pt x="507" y="276"/>
                      <a:pt x="502" y="275"/>
                    </a:cubicBezTo>
                    <a:cubicBezTo>
                      <a:pt x="493" y="273"/>
                      <a:pt x="485" y="271"/>
                      <a:pt x="476" y="270"/>
                    </a:cubicBezTo>
                    <a:cubicBezTo>
                      <a:pt x="467" y="268"/>
                      <a:pt x="458" y="266"/>
                      <a:pt x="449" y="264"/>
                    </a:cubicBezTo>
                    <a:cubicBezTo>
                      <a:pt x="448" y="264"/>
                      <a:pt x="446" y="263"/>
                      <a:pt x="444" y="263"/>
                    </a:cubicBezTo>
                    <a:cubicBezTo>
                      <a:pt x="444" y="263"/>
                      <a:pt x="444" y="263"/>
                      <a:pt x="444" y="263"/>
                    </a:cubicBezTo>
                    <a:cubicBezTo>
                      <a:pt x="444" y="263"/>
                      <a:pt x="444" y="263"/>
                      <a:pt x="444" y="263"/>
                    </a:cubicBezTo>
                    <a:cubicBezTo>
                      <a:pt x="444" y="263"/>
                      <a:pt x="444" y="263"/>
                      <a:pt x="444" y="263"/>
                    </a:cubicBezTo>
                    <a:cubicBezTo>
                      <a:pt x="448" y="263"/>
                      <a:pt x="451" y="263"/>
                      <a:pt x="454" y="264"/>
                    </a:cubicBezTo>
                    <a:cubicBezTo>
                      <a:pt x="464" y="265"/>
                      <a:pt x="473" y="265"/>
                      <a:pt x="482" y="267"/>
                    </a:cubicBezTo>
                    <a:cubicBezTo>
                      <a:pt x="489" y="268"/>
                      <a:pt x="496" y="268"/>
                      <a:pt x="503" y="269"/>
                    </a:cubicBezTo>
                    <a:cubicBezTo>
                      <a:pt x="503" y="269"/>
                      <a:pt x="504" y="269"/>
                      <a:pt x="505" y="269"/>
                    </a:cubicBezTo>
                    <a:cubicBezTo>
                      <a:pt x="508" y="272"/>
                      <a:pt x="513" y="269"/>
                      <a:pt x="517" y="272"/>
                    </a:cubicBezTo>
                    <a:cubicBezTo>
                      <a:pt x="520" y="273"/>
                      <a:pt x="524" y="272"/>
                      <a:pt x="527" y="273"/>
                    </a:cubicBezTo>
                    <a:cubicBezTo>
                      <a:pt x="537" y="276"/>
                      <a:pt x="548" y="279"/>
                      <a:pt x="558" y="281"/>
                    </a:cubicBezTo>
                    <a:cubicBezTo>
                      <a:pt x="564" y="283"/>
                      <a:pt x="570" y="284"/>
                      <a:pt x="575" y="287"/>
                    </a:cubicBezTo>
                    <a:cubicBezTo>
                      <a:pt x="575" y="288"/>
                      <a:pt x="576" y="288"/>
                      <a:pt x="576" y="288"/>
                    </a:cubicBezTo>
                    <a:cubicBezTo>
                      <a:pt x="580" y="287"/>
                      <a:pt x="582" y="289"/>
                      <a:pt x="585" y="290"/>
                    </a:cubicBezTo>
                    <a:cubicBezTo>
                      <a:pt x="596" y="294"/>
                      <a:pt x="606" y="299"/>
                      <a:pt x="616" y="304"/>
                    </a:cubicBezTo>
                    <a:cubicBezTo>
                      <a:pt x="623" y="308"/>
                      <a:pt x="631" y="312"/>
                      <a:pt x="638" y="317"/>
                    </a:cubicBezTo>
                    <a:cubicBezTo>
                      <a:pt x="642" y="319"/>
                      <a:pt x="646" y="322"/>
                      <a:pt x="650" y="325"/>
                    </a:cubicBezTo>
                    <a:cubicBezTo>
                      <a:pt x="655" y="329"/>
                      <a:pt x="660" y="332"/>
                      <a:pt x="665" y="336"/>
                    </a:cubicBezTo>
                    <a:cubicBezTo>
                      <a:pt x="670" y="340"/>
                      <a:pt x="675" y="345"/>
                      <a:pt x="679" y="349"/>
                    </a:cubicBezTo>
                    <a:cubicBezTo>
                      <a:pt x="688" y="358"/>
                      <a:pt x="696" y="368"/>
                      <a:pt x="705" y="377"/>
                    </a:cubicBezTo>
                    <a:close/>
                    <a:moveTo>
                      <a:pt x="680" y="344"/>
                    </a:moveTo>
                    <a:cubicBezTo>
                      <a:pt x="680" y="344"/>
                      <a:pt x="680" y="344"/>
                      <a:pt x="680" y="344"/>
                    </a:cubicBezTo>
                    <a:cubicBezTo>
                      <a:pt x="680" y="344"/>
                      <a:pt x="680" y="344"/>
                      <a:pt x="680" y="345"/>
                    </a:cubicBezTo>
                    <a:cubicBezTo>
                      <a:pt x="680" y="344"/>
                      <a:pt x="680" y="344"/>
                      <a:pt x="680" y="344"/>
                    </a:cubicBezTo>
                    <a:cubicBezTo>
                      <a:pt x="680" y="344"/>
                      <a:pt x="680" y="344"/>
                      <a:pt x="680" y="344"/>
                    </a:cubicBezTo>
                    <a:cubicBezTo>
                      <a:pt x="673" y="337"/>
                      <a:pt x="665" y="331"/>
                      <a:pt x="657" y="325"/>
                    </a:cubicBezTo>
                    <a:cubicBezTo>
                      <a:pt x="649" y="319"/>
                      <a:pt x="641" y="313"/>
                      <a:pt x="633" y="307"/>
                    </a:cubicBezTo>
                    <a:cubicBezTo>
                      <a:pt x="629" y="305"/>
                      <a:pt x="626" y="303"/>
                      <a:pt x="623" y="300"/>
                    </a:cubicBezTo>
                    <a:cubicBezTo>
                      <a:pt x="615" y="295"/>
                      <a:pt x="607" y="289"/>
                      <a:pt x="599" y="283"/>
                    </a:cubicBezTo>
                    <a:cubicBezTo>
                      <a:pt x="590" y="277"/>
                      <a:pt x="579" y="271"/>
                      <a:pt x="569" y="265"/>
                    </a:cubicBezTo>
                    <a:cubicBezTo>
                      <a:pt x="563" y="261"/>
                      <a:pt x="558" y="257"/>
                      <a:pt x="552" y="253"/>
                    </a:cubicBezTo>
                    <a:cubicBezTo>
                      <a:pt x="547" y="250"/>
                      <a:pt x="542" y="247"/>
                      <a:pt x="537" y="244"/>
                    </a:cubicBezTo>
                    <a:cubicBezTo>
                      <a:pt x="533" y="241"/>
                      <a:pt x="529" y="238"/>
                      <a:pt x="525" y="235"/>
                    </a:cubicBezTo>
                    <a:cubicBezTo>
                      <a:pt x="525" y="235"/>
                      <a:pt x="525" y="235"/>
                      <a:pt x="525" y="235"/>
                    </a:cubicBezTo>
                    <a:cubicBezTo>
                      <a:pt x="527" y="236"/>
                      <a:pt x="529" y="236"/>
                      <a:pt x="531" y="237"/>
                    </a:cubicBezTo>
                    <a:cubicBezTo>
                      <a:pt x="538" y="241"/>
                      <a:pt x="545" y="245"/>
                      <a:pt x="551" y="249"/>
                    </a:cubicBezTo>
                    <a:cubicBezTo>
                      <a:pt x="555" y="252"/>
                      <a:pt x="560" y="254"/>
                      <a:pt x="564" y="257"/>
                    </a:cubicBezTo>
                    <a:cubicBezTo>
                      <a:pt x="567" y="259"/>
                      <a:pt x="571" y="261"/>
                      <a:pt x="574" y="263"/>
                    </a:cubicBezTo>
                    <a:cubicBezTo>
                      <a:pt x="580" y="267"/>
                      <a:pt x="585" y="271"/>
                      <a:pt x="591" y="274"/>
                    </a:cubicBezTo>
                    <a:cubicBezTo>
                      <a:pt x="600" y="281"/>
                      <a:pt x="610" y="287"/>
                      <a:pt x="619" y="293"/>
                    </a:cubicBezTo>
                    <a:cubicBezTo>
                      <a:pt x="629" y="300"/>
                      <a:pt x="639" y="308"/>
                      <a:pt x="649" y="315"/>
                    </a:cubicBezTo>
                    <a:cubicBezTo>
                      <a:pt x="658" y="321"/>
                      <a:pt x="665" y="327"/>
                      <a:pt x="673" y="335"/>
                    </a:cubicBezTo>
                    <a:cubicBezTo>
                      <a:pt x="675" y="337"/>
                      <a:pt x="677" y="341"/>
                      <a:pt x="680" y="344"/>
                    </a:cubicBezTo>
                    <a:close/>
                    <a:moveTo>
                      <a:pt x="724" y="353"/>
                    </a:moveTo>
                    <a:cubicBezTo>
                      <a:pt x="719" y="351"/>
                      <a:pt x="714" y="348"/>
                      <a:pt x="709" y="346"/>
                    </a:cubicBezTo>
                    <a:cubicBezTo>
                      <a:pt x="705" y="344"/>
                      <a:pt x="700" y="342"/>
                      <a:pt x="696" y="339"/>
                    </a:cubicBezTo>
                    <a:cubicBezTo>
                      <a:pt x="692" y="337"/>
                      <a:pt x="688" y="335"/>
                      <a:pt x="684" y="333"/>
                    </a:cubicBezTo>
                    <a:cubicBezTo>
                      <a:pt x="675" y="327"/>
                      <a:pt x="666" y="322"/>
                      <a:pt x="658" y="316"/>
                    </a:cubicBezTo>
                    <a:cubicBezTo>
                      <a:pt x="653" y="312"/>
                      <a:pt x="648" y="308"/>
                      <a:pt x="643" y="305"/>
                    </a:cubicBezTo>
                    <a:cubicBezTo>
                      <a:pt x="638" y="301"/>
                      <a:pt x="632" y="297"/>
                      <a:pt x="627" y="293"/>
                    </a:cubicBezTo>
                    <a:cubicBezTo>
                      <a:pt x="619" y="287"/>
                      <a:pt x="611" y="282"/>
                      <a:pt x="605" y="274"/>
                    </a:cubicBezTo>
                    <a:cubicBezTo>
                      <a:pt x="603" y="272"/>
                      <a:pt x="601" y="270"/>
                      <a:pt x="599" y="268"/>
                    </a:cubicBezTo>
                    <a:cubicBezTo>
                      <a:pt x="592" y="261"/>
                      <a:pt x="585" y="254"/>
                      <a:pt x="578" y="246"/>
                    </a:cubicBezTo>
                    <a:cubicBezTo>
                      <a:pt x="573" y="241"/>
                      <a:pt x="570" y="234"/>
                      <a:pt x="568" y="227"/>
                    </a:cubicBezTo>
                    <a:cubicBezTo>
                      <a:pt x="568" y="226"/>
                      <a:pt x="568" y="225"/>
                      <a:pt x="567" y="224"/>
                    </a:cubicBezTo>
                    <a:cubicBezTo>
                      <a:pt x="567" y="224"/>
                      <a:pt x="568" y="224"/>
                      <a:pt x="568" y="224"/>
                    </a:cubicBezTo>
                    <a:cubicBezTo>
                      <a:pt x="570" y="227"/>
                      <a:pt x="572" y="229"/>
                      <a:pt x="574" y="232"/>
                    </a:cubicBezTo>
                    <a:cubicBezTo>
                      <a:pt x="577" y="236"/>
                      <a:pt x="581" y="241"/>
                      <a:pt x="585" y="245"/>
                    </a:cubicBezTo>
                    <a:cubicBezTo>
                      <a:pt x="589" y="250"/>
                      <a:pt x="594" y="255"/>
                      <a:pt x="599" y="260"/>
                    </a:cubicBezTo>
                    <a:cubicBezTo>
                      <a:pt x="605" y="266"/>
                      <a:pt x="611" y="272"/>
                      <a:pt x="617" y="277"/>
                    </a:cubicBezTo>
                    <a:cubicBezTo>
                      <a:pt x="623" y="283"/>
                      <a:pt x="631" y="288"/>
                      <a:pt x="637" y="294"/>
                    </a:cubicBezTo>
                    <a:cubicBezTo>
                      <a:pt x="642" y="298"/>
                      <a:pt x="646" y="301"/>
                      <a:pt x="651" y="305"/>
                    </a:cubicBezTo>
                    <a:cubicBezTo>
                      <a:pt x="656" y="309"/>
                      <a:pt x="661" y="313"/>
                      <a:pt x="667" y="317"/>
                    </a:cubicBezTo>
                    <a:cubicBezTo>
                      <a:pt x="674" y="322"/>
                      <a:pt x="682" y="327"/>
                      <a:pt x="689" y="332"/>
                    </a:cubicBezTo>
                    <a:cubicBezTo>
                      <a:pt x="694" y="336"/>
                      <a:pt x="699" y="339"/>
                      <a:pt x="705" y="342"/>
                    </a:cubicBezTo>
                    <a:cubicBezTo>
                      <a:pt x="709" y="345"/>
                      <a:pt x="714" y="347"/>
                      <a:pt x="719" y="350"/>
                    </a:cubicBezTo>
                    <a:cubicBezTo>
                      <a:pt x="722" y="351"/>
                      <a:pt x="725" y="352"/>
                      <a:pt x="728" y="353"/>
                    </a:cubicBezTo>
                    <a:cubicBezTo>
                      <a:pt x="732" y="355"/>
                      <a:pt x="737" y="356"/>
                      <a:pt x="742" y="358"/>
                    </a:cubicBezTo>
                    <a:cubicBezTo>
                      <a:pt x="736" y="356"/>
                      <a:pt x="730" y="355"/>
                      <a:pt x="724" y="353"/>
                    </a:cubicBezTo>
                    <a:close/>
                    <a:moveTo>
                      <a:pt x="731" y="350"/>
                    </a:moveTo>
                    <a:cubicBezTo>
                      <a:pt x="726" y="349"/>
                      <a:pt x="721" y="348"/>
                      <a:pt x="718" y="345"/>
                    </a:cubicBezTo>
                    <a:cubicBezTo>
                      <a:pt x="706" y="338"/>
                      <a:pt x="694" y="331"/>
                      <a:pt x="683" y="323"/>
                    </a:cubicBezTo>
                    <a:cubicBezTo>
                      <a:pt x="677" y="319"/>
                      <a:pt x="672" y="316"/>
                      <a:pt x="666" y="312"/>
                    </a:cubicBezTo>
                    <a:cubicBezTo>
                      <a:pt x="662" y="309"/>
                      <a:pt x="657" y="306"/>
                      <a:pt x="653" y="302"/>
                    </a:cubicBezTo>
                    <a:cubicBezTo>
                      <a:pt x="646" y="297"/>
                      <a:pt x="639" y="291"/>
                      <a:pt x="632" y="286"/>
                    </a:cubicBezTo>
                    <a:cubicBezTo>
                      <a:pt x="626" y="281"/>
                      <a:pt x="621" y="276"/>
                      <a:pt x="615" y="271"/>
                    </a:cubicBezTo>
                    <a:cubicBezTo>
                      <a:pt x="609" y="265"/>
                      <a:pt x="604" y="259"/>
                      <a:pt x="598" y="254"/>
                    </a:cubicBezTo>
                    <a:cubicBezTo>
                      <a:pt x="589" y="247"/>
                      <a:pt x="583" y="239"/>
                      <a:pt x="576" y="231"/>
                    </a:cubicBezTo>
                    <a:cubicBezTo>
                      <a:pt x="576" y="231"/>
                      <a:pt x="576" y="230"/>
                      <a:pt x="576" y="230"/>
                    </a:cubicBezTo>
                    <a:cubicBezTo>
                      <a:pt x="576" y="230"/>
                      <a:pt x="576" y="230"/>
                      <a:pt x="576" y="230"/>
                    </a:cubicBezTo>
                    <a:cubicBezTo>
                      <a:pt x="579" y="233"/>
                      <a:pt x="583" y="236"/>
                      <a:pt x="586" y="239"/>
                    </a:cubicBezTo>
                    <a:cubicBezTo>
                      <a:pt x="593" y="245"/>
                      <a:pt x="600" y="251"/>
                      <a:pt x="607" y="256"/>
                    </a:cubicBezTo>
                    <a:cubicBezTo>
                      <a:pt x="617" y="265"/>
                      <a:pt x="628" y="274"/>
                      <a:pt x="638" y="283"/>
                    </a:cubicBezTo>
                    <a:cubicBezTo>
                      <a:pt x="643" y="287"/>
                      <a:pt x="648" y="291"/>
                      <a:pt x="652" y="296"/>
                    </a:cubicBezTo>
                    <a:cubicBezTo>
                      <a:pt x="655" y="298"/>
                      <a:pt x="658" y="299"/>
                      <a:pt x="661" y="302"/>
                    </a:cubicBezTo>
                    <a:cubicBezTo>
                      <a:pt x="670" y="309"/>
                      <a:pt x="680" y="316"/>
                      <a:pt x="690" y="324"/>
                    </a:cubicBezTo>
                    <a:cubicBezTo>
                      <a:pt x="697" y="329"/>
                      <a:pt x="705" y="334"/>
                      <a:pt x="713" y="340"/>
                    </a:cubicBezTo>
                    <a:cubicBezTo>
                      <a:pt x="718" y="344"/>
                      <a:pt x="724" y="346"/>
                      <a:pt x="730" y="348"/>
                    </a:cubicBezTo>
                    <a:cubicBezTo>
                      <a:pt x="736" y="351"/>
                      <a:pt x="742" y="353"/>
                      <a:pt x="747" y="356"/>
                    </a:cubicBezTo>
                    <a:cubicBezTo>
                      <a:pt x="742" y="354"/>
                      <a:pt x="736" y="352"/>
                      <a:pt x="731" y="350"/>
                    </a:cubicBezTo>
                    <a:close/>
                    <a:moveTo>
                      <a:pt x="580" y="229"/>
                    </a:moveTo>
                    <a:cubicBezTo>
                      <a:pt x="581" y="229"/>
                      <a:pt x="581" y="229"/>
                      <a:pt x="581" y="229"/>
                    </a:cubicBezTo>
                    <a:cubicBezTo>
                      <a:pt x="581" y="229"/>
                      <a:pt x="581" y="229"/>
                      <a:pt x="581" y="229"/>
                    </a:cubicBezTo>
                    <a:lnTo>
                      <a:pt x="580" y="229"/>
                    </a:lnTo>
                    <a:close/>
                    <a:moveTo>
                      <a:pt x="751" y="358"/>
                    </a:moveTo>
                    <a:cubicBezTo>
                      <a:pt x="751" y="358"/>
                      <a:pt x="751" y="358"/>
                      <a:pt x="751" y="358"/>
                    </a:cubicBezTo>
                    <a:cubicBezTo>
                      <a:pt x="751" y="358"/>
                      <a:pt x="751" y="358"/>
                      <a:pt x="751" y="358"/>
                    </a:cubicBezTo>
                    <a:cubicBezTo>
                      <a:pt x="751" y="358"/>
                      <a:pt x="751" y="358"/>
                      <a:pt x="751" y="358"/>
                    </a:cubicBezTo>
                    <a:close/>
                    <a:moveTo>
                      <a:pt x="754" y="354"/>
                    </a:moveTo>
                    <a:cubicBezTo>
                      <a:pt x="752" y="353"/>
                      <a:pt x="751" y="353"/>
                      <a:pt x="750" y="352"/>
                    </a:cubicBezTo>
                    <a:cubicBezTo>
                      <a:pt x="750" y="352"/>
                      <a:pt x="750" y="352"/>
                      <a:pt x="750" y="352"/>
                    </a:cubicBezTo>
                    <a:cubicBezTo>
                      <a:pt x="749" y="352"/>
                      <a:pt x="748" y="352"/>
                      <a:pt x="747" y="351"/>
                    </a:cubicBezTo>
                    <a:cubicBezTo>
                      <a:pt x="739" y="348"/>
                      <a:pt x="732" y="344"/>
                      <a:pt x="724" y="341"/>
                    </a:cubicBezTo>
                    <a:cubicBezTo>
                      <a:pt x="718" y="339"/>
                      <a:pt x="713" y="335"/>
                      <a:pt x="708" y="332"/>
                    </a:cubicBezTo>
                    <a:cubicBezTo>
                      <a:pt x="703" y="329"/>
                      <a:pt x="698" y="325"/>
                      <a:pt x="694" y="322"/>
                    </a:cubicBezTo>
                    <a:cubicBezTo>
                      <a:pt x="690" y="319"/>
                      <a:pt x="686" y="316"/>
                      <a:pt x="682" y="313"/>
                    </a:cubicBezTo>
                    <a:cubicBezTo>
                      <a:pt x="677" y="309"/>
                      <a:pt x="671" y="304"/>
                      <a:pt x="665" y="300"/>
                    </a:cubicBezTo>
                    <a:cubicBezTo>
                      <a:pt x="652" y="291"/>
                      <a:pt x="641" y="280"/>
                      <a:pt x="629" y="270"/>
                    </a:cubicBezTo>
                    <a:cubicBezTo>
                      <a:pt x="625" y="267"/>
                      <a:pt x="621" y="264"/>
                      <a:pt x="617" y="260"/>
                    </a:cubicBezTo>
                    <a:cubicBezTo>
                      <a:pt x="612" y="257"/>
                      <a:pt x="608" y="253"/>
                      <a:pt x="604" y="249"/>
                    </a:cubicBezTo>
                    <a:cubicBezTo>
                      <a:pt x="598" y="244"/>
                      <a:pt x="592" y="239"/>
                      <a:pt x="586" y="235"/>
                    </a:cubicBezTo>
                    <a:cubicBezTo>
                      <a:pt x="585" y="233"/>
                      <a:pt x="584" y="232"/>
                      <a:pt x="582" y="231"/>
                    </a:cubicBezTo>
                    <a:cubicBezTo>
                      <a:pt x="583" y="231"/>
                      <a:pt x="583" y="231"/>
                      <a:pt x="583" y="231"/>
                    </a:cubicBezTo>
                    <a:cubicBezTo>
                      <a:pt x="586" y="233"/>
                      <a:pt x="588" y="235"/>
                      <a:pt x="591" y="237"/>
                    </a:cubicBezTo>
                    <a:cubicBezTo>
                      <a:pt x="597" y="242"/>
                      <a:pt x="602" y="246"/>
                      <a:pt x="608" y="250"/>
                    </a:cubicBezTo>
                    <a:cubicBezTo>
                      <a:pt x="613" y="255"/>
                      <a:pt x="619" y="259"/>
                      <a:pt x="624" y="263"/>
                    </a:cubicBezTo>
                    <a:cubicBezTo>
                      <a:pt x="630" y="267"/>
                      <a:pt x="635" y="272"/>
                      <a:pt x="641" y="276"/>
                    </a:cubicBezTo>
                    <a:cubicBezTo>
                      <a:pt x="652" y="284"/>
                      <a:pt x="663" y="291"/>
                      <a:pt x="673" y="299"/>
                    </a:cubicBezTo>
                    <a:cubicBezTo>
                      <a:pt x="679" y="304"/>
                      <a:pt x="684" y="308"/>
                      <a:pt x="690" y="312"/>
                    </a:cubicBezTo>
                    <a:cubicBezTo>
                      <a:pt x="698" y="318"/>
                      <a:pt x="706" y="323"/>
                      <a:pt x="713" y="329"/>
                    </a:cubicBezTo>
                    <a:cubicBezTo>
                      <a:pt x="722" y="335"/>
                      <a:pt x="730" y="340"/>
                      <a:pt x="739" y="345"/>
                    </a:cubicBezTo>
                    <a:cubicBezTo>
                      <a:pt x="743" y="347"/>
                      <a:pt x="746" y="350"/>
                      <a:pt x="750" y="352"/>
                    </a:cubicBezTo>
                    <a:cubicBezTo>
                      <a:pt x="750" y="352"/>
                      <a:pt x="750" y="352"/>
                      <a:pt x="750" y="352"/>
                    </a:cubicBezTo>
                    <a:cubicBezTo>
                      <a:pt x="751" y="353"/>
                      <a:pt x="753" y="353"/>
                      <a:pt x="754" y="354"/>
                    </a:cubicBezTo>
                    <a:cubicBezTo>
                      <a:pt x="754" y="354"/>
                      <a:pt x="754" y="354"/>
                      <a:pt x="754" y="354"/>
                    </a:cubicBezTo>
                    <a:cubicBezTo>
                      <a:pt x="754" y="354"/>
                      <a:pt x="754" y="354"/>
                      <a:pt x="754" y="354"/>
                    </a:cubicBezTo>
                    <a:close/>
                    <a:moveTo>
                      <a:pt x="755" y="350"/>
                    </a:moveTo>
                    <a:cubicBezTo>
                      <a:pt x="752" y="348"/>
                      <a:pt x="748" y="346"/>
                      <a:pt x="744" y="344"/>
                    </a:cubicBezTo>
                    <a:cubicBezTo>
                      <a:pt x="740" y="342"/>
                      <a:pt x="737" y="340"/>
                      <a:pt x="733" y="337"/>
                    </a:cubicBezTo>
                    <a:cubicBezTo>
                      <a:pt x="726" y="333"/>
                      <a:pt x="719" y="328"/>
                      <a:pt x="713" y="324"/>
                    </a:cubicBezTo>
                    <a:cubicBezTo>
                      <a:pt x="706" y="319"/>
                      <a:pt x="700" y="315"/>
                      <a:pt x="694" y="311"/>
                    </a:cubicBezTo>
                    <a:cubicBezTo>
                      <a:pt x="687" y="306"/>
                      <a:pt x="681" y="301"/>
                      <a:pt x="674" y="296"/>
                    </a:cubicBezTo>
                    <a:cubicBezTo>
                      <a:pt x="668" y="291"/>
                      <a:pt x="661" y="286"/>
                      <a:pt x="654" y="281"/>
                    </a:cubicBezTo>
                    <a:cubicBezTo>
                      <a:pt x="650" y="278"/>
                      <a:pt x="646" y="275"/>
                      <a:pt x="642" y="272"/>
                    </a:cubicBezTo>
                    <a:cubicBezTo>
                      <a:pt x="633" y="265"/>
                      <a:pt x="625" y="259"/>
                      <a:pt x="616" y="253"/>
                    </a:cubicBezTo>
                    <a:cubicBezTo>
                      <a:pt x="612" y="249"/>
                      <a:pt x="607" y="246"/>
                      <a:pt x="603" y="242"/>
                    </a:cubicBezTo>
                    <a:cubicBezTo>
                      <a:pt x="595" y="236"/>
                      <a:pt x="588" y="231"/>
                      <a:pt x="580" y="225"/>
                    </a:cubicBezTo>
                    <a:cubicBezTo>
                      <a:pt x="578" y="223"/>
                      <a:pt x="575" y="221"/>
                      <a:pt x="573" y="219"/>
                    </a:cubicBezTo>
                    <a:cubicBezTo>
                      <a:pt x="579" y="222"/>
                      <a:pt x="584" y="224"/>
                      <a:pt x="590" y="227"/>
                    </a:cubicBezTo>
                    <a:cubicBezTo>
                      <a:pt x="605" y="236"/>
                      <a:pt x="619" y="246"/>
                      <a:pt x="633" y="256"/>
                    </a:cubicBezTo>
                    <a:cubicBezTo>
                      <a:pt x="639" y="260"/>
                      <a:pt x="645" y="265"/>
                      <a:pt x="651" y="270"/>
                    </a:cubicBezTo>
                    <a:cubicBezTo>
                      <a:pt x="661" y="279"/>
                      <a:pt x="671" y="287"/>
                      <a:pt x="681" y="296"/>
                    </a:cubicBezTo>
                    <a:cubicBezTo>
                      <a:pt x="685" y="299"/>
                      <a:pt x="689" y="303"/>
                      <a:pt x="693" y="306"/>
                    </a:cubicBezTo>
                    <a:cubicBezTo>
                      <a:pt x="695" y="309"/>
                      <a:pt x="698" y="311"/>
                      <a:pt x="701" y="313"/>
                    </a:cubicBezTo>
                    <a:cubicBezTo>
                      <a:pt x="712" y="320"/>
                      <a:pt x="722" y="327"/>
                      <a:pt x="733" y="334"/>
                    </a:cubicBezTo>
                    <a:cubicBezTo>
                      <a:pt x="740" y="339"/>
                      <a:pt x="748" y="344"/>
                      <a:pt x="756" y="350"/>
                    </a:cubicBezTo>
                    <a:cubicBezTo>
                      <a:pt x="755" y="350"/>
                      <a:pt x="755" y="350"/>
                      <a:pt x="755" y="350"/>
                    </a:cubicBezTo>
                    <a:close/>
                    <a:moveTo>
                      <a:pt x="712" y="312"/>
                    </a:moveTo>
                    <a:cubicBezTo>
                      <a:pt x="709" y="307"/>
                      <a:pt x="706" y="302"/>
                      <a:pt x="702" y="298"/>
                    </a:cubicBezTo>
                    <a:cubicBezTo>
                      <a:pt x="696" y="289"/>
                      <a:pt x="689" y="280"/>
                      <a:pt x="683" y="270"/>
                    </a:cubicBezTo>
                    <a:cubicBezTo>
                      <a:pt x="680" y="267"/>
                      <a:pt x="678" y="264"/>
                      <a:pt x="677" y="261"/>
                    </a:cubicBezTo>
                    <a:cubicBezTo>
                      <a:pt x="676" y="260"/>
                      <a:pt x="676" y="260"/>
                      <a:pt x="676" y="260"/>
                    </a:cubicBezTo>
                    <a:cubicBezTo>
                      <a:pt x="676" y="260"/>
                      <a:pt x="676" y="260"/>
                      <a:pt x="676" y="260"/>
                    </a:cubicBezTo>
                    <a:cubicBezTo>
                      <a:pt x="676" y="259"/>
                      <a:pt x="676" y="259"/>
                      <a:pt x="676" y="259"/>
                    </a:cubicBezTo>
                    <a:cubicBezTo>
                      <a:pt x="676" y="259"/>
                      <a:pt x="675" y="259"/>
                      <a:pt x="675" y="259"/>
                    </a:cubicBezTo>
                    <a:cubicBezTo>
                      <a:pt x="675" y="259"/>
                      <a:pt x="675" y="258"/>
                      <a:pt x="675" y="258"/>
                    </a:cubicBezTo>
                    <a:cubicBezTo>
                      <a:pt x="676" y="259"/>
                      <a:pt x="676" y="259"/>
                      <a:pt x="676" y="259"/>
                    </a:cubicBezTo>
                    <a:cubicBezTo>
                      <a:pt x="676" y="259"/>
                      <a:pt x="676" y="259"/>
                      <a:pt x="676" y="260"/>
                    </a:cubicBezTo>
                    <a:cubicBezTo>
                      <a:pt x="676" y="260"/>
                      <a:pt x="676" y="260"/>
                      <a:pt x="676" y="260"/>
                    </a:cubicBezTo>
                    <a:cubicBezTo>
                      <a:pt x="676" y="260"/>
                      <a:pt x="676" y="260"/>
                      <a:pt x="677" y="261"/>
                    </a:cubicBezTo>
                    <a:cubicBezTo>
                      <a:pt x="679" y="263"/>
                      <a:pt x="681" y="266"/>
                      <a:pt x="683" y="269"/>
                    </a:cubicBezTo>
                    <a:cubicBezTo>
                      <a:pt x="687" y="273"/>
                      <a:pt x="690" y="277"/>
                      <a:pt x="693" y="281"/>
                    </a:cubicBezTo>
                    <a:cubicBezTo>
                      <a:pt x="697" y="287"/>
                      <a:pt x="701" y="292"/>
                      <a:pt x="705" y="297"/>
                    </a:cubicBezTo>
                    <a:cubicBezTo>
                      <a:pt x="708" y="300"/>
                      <a:pt x="709" y="304"/>
                      <a:pt x="711" y="307"/>
                    </a:cubicBezTo>
                    <a:cubicBezTo>
                      <a:pt x="714" y="311"/>
                      <a:pt x="716" y="315"/>
                      <a:pt x="719" y="319"/>
                    </a:cubicBezTo>
                    <a:cubicBezTo>
                      <a:pt x="719" y="319"/>
                      <a:pt x="719" y="319"/>
                      <a:pt x="719" y="319"/>
                    </a:cubicBezTo>
                    <a:cubicBezTo>
                      <a:pt x="719" y="319"/>
                      <a:pt x="719" y="319"/>
                      <a:pt x="719" y="319"/>
                    </a:cubicBezTo>
                    <a:cubicBezTo>
                      <a:pt x="719" y="319"/>
                      <a:pt x="719" y="319"/>
                      <a:pt x="719" y="319"/>
                    </a:cubicBezTo>
                    <a:cubicBezTo>
                      <a:pt x="719" y="319"/>
                      <a:pt x="719" y="319"/>
                      <a:pt x="719" y="319"/>
                    </a:cubicBezTo>
                    <a:cubicBezTo>
                      <a:pt x="719" y="319"/>
                      <a:pt x="719" y="319"/>
                      <a:pt x="719" y="319"/>
                    </a:cubicBezTo>
                    <a:cubicBezTo>
                      <a:pt x="719" y="319"/>
                      <a:pt x="719" y="319"/>
                      <a:pt x="719" y="319"/>
                    </a:cubicBezTo>
                    <a:cubicBezTo>
                      <a:pt x="719" y="319"/>
                      <a:pt x="719" y="319"/>
                      <a:pt x="719" y="319"/>
                    </a:cubicBezTo>
                    <a:cubicBezTo>
                      <a:pt x="715" y="318"/>
                      <a:pt x="714" y="314"/>
                      <a:pt x="712" y="312"/>
                    </a:cubicBezTo>
                    <a:close/>
                    <a:moveTo>
                      <a:pt x="698" y="269"/>
                    </a:moveTo>
                    <a:cubicBezTo>
                      <a:pt x="699" y="269"/>
                      <a:pt x="699" y="269"/>
                      <a:pt x="699" y="270"/>
                    </a:cubicBezTo>
                    <a:cubicBezTo>
                      <a:pt x="699" y="270"/>
                      <a:pt x="700" y="270"/>
                      <a:pt x="700" y="271"/>
                    </a:cubicBezTo>
                    <a:cubicBezTo>
                      <a:pt x="700" y="271"/>
                      <a:pt x="700" y="271"/>
                      <a:pt x="701" y="272"/>
                    </a:cubicBezTo>
                    <a:cubicBezTo>
                      <a:pt x="701" y="272"/>
                      <a:pt x="702" y="273"/>
                      <a:pt x="702" y="274"/>
                    </a:cubicBezTo>
                    <a:cubicBezTo>
                      <a:pt x="704" y="275"/>
                      <a:pt x="705" y="277"/>
                      <a:pt x="706" y="279"/>
                    </a:cubicBezTo>
                    <a:cubicBezTo>
                      <a:pt x="707" y="280"/>
                      <a:pt x="707" y="281"/>
                      <a:pt x="708" y="281"/>
                    </a:cubicBezTo>
                    <a:cubicBezTo>
                      <a:pt x="708" y="282"/>
                      <a:pt x="709" y="283"/>
                      <a:pt x="709" y="283"/>
                    </a:cubicBezTo>
                    <a:cubicBezTo>
                      <a:pt x="710" y="284"/>
                      <a:pt x="710" y="284"/>
                      <a:pt x="710" y="284"/>
                    </a:cubicBezTo>
                    <a:cubicBezTo>
                      <a:pt x="710" y="284"/>
                      <a:pt x="710" y="285"/>
                      <a:pt x="710" y="285"/>
                    </a:cubicBezTo>
                    <a:cubicBezTo>
                      <a:pt x="713" y="288"/>
                      <a:pt x="716" y="290"/>
                      <a:pt x="718" y="293"/>
                    </a:cubicBezTo>
                    <a:cubicBezTo>
                      <a:pt x="723" y="299"/>
                      <a:pt x="727" y="304"/>
                      <a:pt x="731" y="309"/>
                    </a:cubicBezTo>
                    <a:cubicBezTo>
                      <a:pt x="736" y="316"/>
                      <a:pt x="741" y="324"/>
                      <a:pt x="746" y="331"/>
                    </a:cubicBezTo>
                    <a:cubicBezTo>
                      <a:pt x="749" y="336"/>
                      <a:pt x="752" y="340"/>
                      <a:pt x="756" y="345"/>
                    </a:cubicBezTo>
                    <a:cubicBezTo>
                      <a:pt x="751" y="343"/>
                      <a:pt x="749" y="339"/>
                      <a:pt x="746" y="335"/>
                    </a:cubicBezTo>
                    <a:cubicBezTo>
                      <a:pt x="742" y="329"/>
                      <a:pt x="738" y="323"/>
                      <a:pt x="734" y="317"/>
                    </a:cubicBezTo>
                    <a:cubicBezTo>
                      <a:pt x="728" y="310"/>
                      <a:pt x="723" y="303"/>
                      <a:pt x="717" y="296"/>
                    </a:cubicBezTo>
                    <a:cubicBezTo>
                      <a:pt x="715" y="292"/>
                      <a:pt x="713" y="288"/>
                      <a:pt x="710" y="285"/>
                    </a:cubicBezTo>
                    <a:cubicBezTo>
                      <a:pt x="710" y="285"/>
                      <a:pt x="710" y="284"/>
                      <a:pt x="710" y="284"/>
                    </a:cubicBezTo>
                    <a:cubicBezTo>
                      <a:pt x="710" y="284"/>
                      <a:pt x="709" y="284"/>
                      <a:pt x="709" y="283"/>
                    </a:cubicBezTo>
                    <a:cubicBezTo>
                      <a:pt x="709" y="283"/>
                      <a:pt x="708" y="282"/>
                      <a:pt x="708" y="281"/>
                    </a:cubicBezTo>
                    <a:cubicBezTo>
                      <a:pt x="707" y="281"/>
                      <a:pt x="707" y="280"/>
                      <a:pt x="706" y="279"/>
                    </a:cubicBezTo>
                    <a:cubicBezTo>
                      <a:pt x="705" y="277"/>
                      <a:pt x="704" y="275"/>
                      <a:pt x="702" y="274"/>
                    </a:cubicBezTo>
                    <a:cubicBezTo>
                      <a:pt x="702" y="273"/>
                      <a:pt x="701" y="272"/>
                      <a:pt x="701" y="272"/>
                    </a:cubicBezTo>
                    <a:cubicBezTo>
                      <a:pt x="700" y="271"/>
                      <a:pt x="700" y="271"/>
                      <a:pt x="700" y="271"/>
                    </a:cubicBezTo>
                    <a:cubicBezTo>
                      <a:pt x="700" y="270"/>
                      <a:pt x="699" y="270"/>
                      <a:pt x="699" y="270"/>
                    </a:cubicBezTo>
                    <a:cubicBezTo>
                      <a:pt x="699" y="269"/>
                      <a:pt x="699" y="269"/>
                      <a:pt x="698" y="269"/>
                    </a:cubicBezTo>
                    <a:cubicBezTo>
                      <a:pt x="698" y="268"/>
                      <a:pt x="698" y="268"/>
                      <a:pt x="698" y="268"/>
                    </a:cubicBezTo>
                    <a:lnTo>
                      <a:pt x="698" y="269"/>
                    </a:lnTo>
                    <a:close/>
                    <a:moveTo>
                      <a:pt x="653" y="223"/>
                    </a:moveTo>
                    <a:cubicBezTo>
                      <a:pt x="653" y="223"/>
                      <a:pt x="653" y="223"/>
                      <a:pt x="653" y="223"/>
                    </a:cubicBezTo>
                    <a:cubicBezTo>
                      <a:pt x="657" y="227"/>
                      <a:pt x="662" y="231"/>
                      <a:pt x="666" y="235"/>
                    </a:cubicBezTo>
                    <a:cubicBezTo>
                      <a:pt x="671" y="240"/>
                      <a:pt x="677" y="246"/>
                      <a:pt x="682" y="252"/>
                    </a:cubicBezTo>
                    <a:cubicBezTo>
                      <a:pt x="686" y="257"/>
                      <a:pt x="690" y="262"/>
                      <a:pt x="693" y="267"/>
                    </a:cubicBezTo>
                    <a:cubicBezTo>
                      <a:pt x="696" y="271"/>
                      <a:pt x="699" y="276"/>
                      <a:pt x="702" y="280"/>
                    </a:cubicBezTo>
                    <a:cubicBezTo>
                      <a:pt x="706" y="285"/>
                      <a:pt x="709" y="290"/>
                      <a:pt x="713" y="295"/>
                    </a:cubicBezTo>
                    <a:cubicBezTo>
                      <a:pt x="717" y="301"/>
                      <a:pt x="721" y="306"/>
                      <a:pt x="725" y="311"/>
                    </a:cubicBezTo>
                    <a:cubicBezTo>
                      <a:pt x="728" y="314"/>
                      <a:pt x="730" y="318"/>
                      <a:pt x="733" y="321"/>
                    </a:cubicBezTo>
                    <a:cubicBezTo>
                      <a:pt x="736" y="326"/>
                      <a:pt x="739" y="330"/>
                      <a:pt x="741" y="335"/>
                    </a:cubicBezTo>
                    <a:cubicBezTo>
                      <a:pt x="737" y="332"/>
                      <a:pt x="733" y="330"/>
                      <a:pt x="729" y="327"/>
                    </a:cubicBezTo>
                    <a:cubicBezTo>
                      <a:pt x="727" y="325"/>
                      <a:pt x="726" y="322"/>
                      <a:pt x="724" y="320"/>
                    </a:cubicBezTo>
                    <a:cubicBezTo>
                      <a:pt x="722" y="317"/>
                      <a:pt x="720" y="314"/>
                      <a:pt x="718" y="311"/>
                    </a:cubicBezTo>
                    <a:cubicBezTo>
                      <a:pt x="714" y="304"/>
                      <a:pt x="710" y="298"/>
                      <a:pt x="706" y="292"/>
                    </a:cubicBezTo>
                    <a:cubicBezTo>
                      <a:pt x="699" y="282"/>
                      <a:pt x="691" y="273"/>
                      <a:pt x="684" y="264"/>
                    </a:cubicBezTo>
                    <a:cubicBezTo>
                      <a:pt x="680" y="260"/>
                      <a:pt x="677" y="255"/>
                      <a:pt x="674" y="251"/>
                    </a:cubicBezTo>
                    <a:cubicBezTo>
                      <a:pt x="672" y="248"/>
                      <a:pt x="670" y="246"/>
                      <a:pt x="668" y="243"/>
                    </a:cubicBezTo>
                    <a:cubicBezTo>
                      <a:pt x="667" y="242"/>
                      <a:pt x="667" y="241"/>
                      <a:pt x="666" y="240"/>
                    </a:cubicBezTo>
                    <a:cubicBezTo>
                      <a:pt x="661" y="234"/>
                      <a:pt x="657" y="229"/>
                      <a:pt x="653" y="223"/>
                    </a:cubicBezTo>
                    <a:cubicBezTo>
                      <a:pt x="653" y="223"/>
                      <a:pt x="653" y="223"/>
                      <a:pt x="653" y="223"/>
                    </a:cubicBezTo>
                    <a:cubicBezTo>
                      <a:pt x="652" y="223"/>
                      <a:pt x="652" y="223"/>
                      <a:pt x="652" y="223"/>
                    </a:cubicBezTo>
                    <a:cubicBezTo>
                      <a:pt x="652" y="223"/>
                      <a:pt x="652" y="223"/>
                      <a:pt x="653" y="223"/>
                    </a:cubicBezTo>
                    <a:close/>
                    <a:moveTo>
                      <a:pt x="639" y="216"/>
                    </a:moveTo>
                    <a:cubicBezTo>
                      <a:pt x="645" y="223"/>
                      <a:pt x="651" y="230"/>
                      <a:pt x="657" y="237"/>
                    </a:cubicBezTo>
                    <a:cubicBezTo>
                      <a:pt x="660" y="242"/>
                      <a:pt x="664" y="246"/>
                      <a:pt x="667" y="251"/>
                    </a:cubicBezTo>
                    <a:cubicBezTo>
                      <a:pt x="670" y="255"/>
                      <a:pt x="671" y="258"/>
                      <a:pt x="673" y="262"/>
                    </a:cubicBezTo>
                    <a:cubicBezTo>
                      <a:pt x="675" y="265"/>
                      <a:pt x="677" y="269"/>
                      <a:pt x="680" y="272"/>
                    </a:cubicBezTo>
                    <a:cubicBezTo>
                      <a:pt x="686" y="281"/>
                      <a:pt x="693" y="290"/>
                      <a:pt x="699" y="299"/>
                    </a:cubicBezTo>
                    <a:cubicBezTo>
                      <a:pt x="702" y="302"/>
                      <a:pt x="704" y="306"/>
                      <a:pt x="706" y="310"/>
                    </a:cubicBezTo>
                    <a:cubicBezTo>
                      <a:pt x="705" y="309"/>
                      <a:pt x="704" y="308"/>
                      <a:pt x="703" y="308"/>
                    </a:cubicBezTo>
                    <a:cubicBezTo>
                      <a:pt x="697" y="304"/>
                      <a:pt x="692" y="299"/>
                      <a:pt x="688" y="293"/>
                    </a:cubicBezTo>
                    <a:cubicBezTo>
                      <a:pt x="685" y="288"/>
                      <a:pt x="681" y="283"/>
                      <a:pt x="678" y="278"/>
                    </a:cubicBezTo>
                    <a:cubicBezTo>
                      <a:pt x="674" y="271"/>
                      <a:pt x="670" y="264"/>
                      <a:pt x="666" y="257"/>
                    </a:cubicBezTo>
                    <a:cubicBezTo>
                      <a:pt x="659" y="247"/>
                      <a:pt x="652" y="238"/>
                      <a:pt x="645" y="228"/>
                    </a:cubicBezTo>
                    <a:cubicBezTo>
                      <a:pt x="641" y="222"/>
                      <a:pt x="636" y="216"/>
                      <a:pt x="632" y="210"/>
                    </a:cubicBezTo>
                    <a:cubicBezTo>
                      <a:pt x="634" y="212"/>
                      <a:pt x="637" y="213"/>
                      <a:pt x="639" y="216"/>
                    </a:cubicBezTo>
                    <a:close/>
                    <a:moveTo>
                      <a:pt x="632" y="217"/>
                    </a:moveTo>
                    <a:cubicBezTo>
                      <a:pt x="633" y="220"/>
                      <a:pt x="636" y="222"/>
                      <a:pt x="638" y="225"/>
                    </a:cubicBezTo>
                    <a:cubicBezTo>
                      <a:pt x="645" y="234"/>
                      <a:pt x="652" y="244"/>
                      <a:pt x="658" y="254"/>
                    </a:cubicBezTo>
                    <a:cubicBezTo>
                      <a:pt x="663" y="260"/>
                      <a:pt x="666" y="266"/>
                      <a:pt x="670" y="272"/>
                    </a:cubicBezTo>
                    <a:cubicBezTo>
                      <a:pt x="673" y="278"/>
                      <a:pt x="676" y="283"/>
                      <a:pt x="679" y="289"/>
                    </a:cubicBezTo>
                    <a:cubicBezTo>
                      <a:pt x="674" y="284"/>
                      <a:pt x="669" y="280"/>
                      <a:pt x="664" y="276"/>
                    </a:cubicBezTo>
                    <a:cubicBezTo>
                      <a:pt x="646" y="260"/>
                      <a:pt x="626" y="246"/>
                      <a:pt x="606" y="233"/>
                    </a:cubicBezTo>
                    <a:cubicBezTo>
                      <a:pt x="599" y="229"/>
                      <a:pt x="593" y="225"/>
                      <a:pt x="587" y="222"/>
                    </a:cubicBezTo>
                    <a:cubicBezTo>
                      <a:pt x="583" y="220"/>
                      <a:pt x="578" y="218"/>
                      <a:pt x="574" y="216"/>
                    </a:cubicBezTo>
                    <a:cubicBezTo>
                      <a:pt x="573" y="216"/>
                      <a:pt x="572" y="215"/>
                      <a:pt x="571" y="215"/>
                    </a:cubicBezTo>
                    <a:cubicBezTo>
                      <a:pt x="571" y="215"/>
                      <a:pt x="571" y="215"/>
                      <a:pt x="570" y="214"/>
                    </a:cubicBezTo>
                    <a:cubicBezTo>
                      <a:pt x="575" y="212"/>
                      <a:pt x="580" y="210"/>
                      <a:pt x="585" y="209"/>
                    </a:cubicBezTo>
                    <a:cubicBezTo>
                      <a:pt x="594" y="206"/>
                      <a:pt x="603" y="203"/>
                      <a:pt x="612" y="200"/>
                    </a:cubicBezTo>
                    <a:cubicBezTo>
                      <a:pt x="614" y="199"/>
                      <a:pt x="615" y="200"/>
                      <a:pt x="616" y="201"/>
                    </a:cubicBezTo>
                    <a:cubicBezTo>
                      <a:pt x="623" y="205"/>
                      <a:pt x="628" y="210"/>
                      <a:pt x="632" y="217"/>
                    </a:cubicBezTo>
                    <a:close/>
                    <a:moveTo>
                      <a:pt x="623" y="188"/>
                    </a:moveTo>
                    <a:cubicBezTo>
                      <a:pt x="622" y="189"/>
                      <a:pt x="621" y="190"/>
                      <a:pt x="620" y="190"/>
                    </a:cubicBezTo>
                    <a:cubicBezTo>
                      <a:pt x="620" y="190"/>
                      <a:pt x="620" y="190"/>
                      <a:pt x="620" y="190"/>
                    </a:cubicBezTo>
                    <a:cubicBezTo>
                      <a:pt x="620" y="190"/>
                      <a:pt x="620" y="190"/>
                      <a:pt x="620" y="190"/>
                    </a:cubicBezTo>
                    <a:cubicBezTo>
                      <a:pt x="620" y="190"/>
                      <a:pt x="620" y="190"/>
                      <a:pt x="620" y="190"/>
                    </a:cubicBezTo>
                    <a:cubicBezTo>
                      <a:pt x="625" y="182"/>
                      <a:pt x="631" y="176"/>
                      <a:pt x="638" y="169"/>
                    </a:cubicBezTo>
                    <a:cubicBezTo>
                      <a:pt x="638" y="169"/>
                      <a:pt x="638" y="169"/>
                      <a:pt x="638" y="169"/>
                    </a:cubicBezTo>
                    <a:cubicBezTo>
                      <a:pt x="638" y="169"/>
                      <a:pt x="639" y="168"/>
                      <a:pt x="639" y="168"/>
                    </a:cubicBezTo>
                    <a:cubicBezTo>
                      <a:pt x="640" y="167"/>
                      <a:pt x="641" y="166"/>
                      <a:pt x="641" y="165"/>
                    </a:cubicBezTo>
                    <a:cubicBezTo>
                      <a:pt x="642" y="165"/>
                      <a:pt x="642" y="165"/>
                      <a:pt x="642" y="164"/>
                    </a:cubicBezTo>
                    <a:cubicBezTo>
                      <a:pt x="644" y="163"/>
                      <a:pt x="645" y="162"/>
                      <a:pt x="646" y="161"/>
                    </a:cubicBezTo>
                    <a:cubicBezTo>
                      <a:pt x="646" y="160"/>
                      <a:pt x="647" y="160"/>
                      <a:pt x="647" y="160"/>
                    </a:cubicBezTo>
                    <a:cubicBezTo>
                      <a:pt x="647" y="159"/>
                      <a:pt x="648" y="159"/>
                      <a:pt x="648" y="159"/>
                    </a:cubicBezTo>
                    <a:cubicBezTo>
                      <a:pt x="648" y="159"/>
                      <a:pt x="649" y="158"/>
                      <a:pt x="649" y="158"/>
                    </a:cubicBezTo>
                    <a:cubicBezTo>
                      <a:pt x="652" y="155"/>
                      <a:pt x="655" y="152"/>
                      <a:pt x="658" y="149"/>
                    </a:cubicBezTo>
                    <a:cubicBezTo>
                      <a:pt x="667" y="140"/>
                      <a:pt x="676" y="130"/>
                      <a:pt x="686" y="121"/>
                    </a:cubicBezTo>
                    <a:cubicBezTo>
                      <a:pt x="697" y="110"/>
                      <a:pt x="709" y="100"/>
                      <a:pt x="721" y="90"/>
                    </a:cubicBezTo>
                    <a:cubicBezTo>
                      <a:pt x="730" y="82"/>
                      <a:pt x="740" y="76"/>
                      <a:pt x="751" y="72"/>
                    </a:cubicBezTo>
                    <a:cubicBezTo>
                      <a:pt x="766" y="65"/>
                      <a:pt x="781" y="59"/>
                      <a:pt x="796" y="53"/>
                    </a:cubicBezTo>
                    <a:cubicBezTo>
                      <a:pt x="799" y="52"/>
                      <a:pt x="802" y="51"/>
                      <a:pt x="805" y="50"/>
                    </a:cubicBezTo>
                    <a:cubicBezTo>
                      <a:pt x="805" y="50"/>
                      <a:pt x="805" y="50"/>
                      <a:pt x="805" y="50"/>
                    </a:cubicBezTo>
                    <a:cubicBezTo>
                      <a:pt x="806" y="50"/>
                      <a:pt x="806" y="50"/>
                      <a:pt x="806" y="50"/>
                    </a:cubicBezTo>
                    <a:cubicBezTo>
                      <a:pt x="807" y="50"/>
                      <a:pt x="807" y="49"/>
                      <a:pt x="807" y="49"/>
                    </a:cubicBezTo>
                    <a:cubicBezTo>
                      <a:pt x="807" y="49"/>
                      <a:pt x="808" y="49"/>
                      <a:pt x="808" y="49"/>
                    </a:cubicBezTo>
                    <a:cubicBezTo>
                      <a:pt x="808" y="49"/>
                      <a:pt x="808" y="49"/>
                      <a:pt x="808" y="49"/>
                    </a:cubicBezTo>
                    <a:cubicBezTo>
                      <a:pt x="808" y="49"/>
                      <a:pt x="808" y="49"/>
                      <a:pt x="808" y="49"/>
                    </a:cubicBezTo>
                    <a:cubicBezTo>
                      <a:pt x="808" y="49"/>
                      <a:pt x="807" y="49"/>
                      <a:pt x="807" y="49"/>
                    </a:cubicBezTo>
                    <a:cubicBezTo>
                      <a:pt x="807" y="49"/>
                      <a:pt x="807" y="50"/>
                      <a:pt x="806" y="50"/>
                    </a:cubicBezTo>
                    <a:cubicBezTo>
                      <a:pt x="806" y="50"/>
                      <a:pt x="806" y="50"/>
                      <a:pt x="805" y="50"/>
                    </a:cubicBezTo>
                    <a:cubicBezTo>
                      <a:pt x="805" y="50"/>
                      <a:pt x="805" y="50"/>
                      <a:pt x="805" y="50"/>
                    </a:cubicBezTo>
                    <a:cubicBezTo>
                      <a:pt x="797" y="54"/>
                      <a:pt x="789" y="57"/>
                      <a:pt x="781" y="60"/>
                    </a:cubicBezTo>
                    <a:cubicBezTo>
                      <a:pt x="765" y="67"/>
                      <a:pt x="749" y="74"/>
                      <a:pt x="734" y="84"/>
                    </a:cubicBezTo>
                    <a:cubicBezTo>
                      <a:pt x="727" y="88"/>
                      <a:pt x="721" y="94"/>
                      <a:pt x="715" y="100"/>
                    </a:cubicBezTo>
                    <a:cubicBezTo>
                      <a:pt x="707" y="107"/>
                      <a:pt x="701" y="115"/>
                      <a:pt x="693" y="122"/>
                    </a:cubicBezTo>
                    <a:cubicBezTo>
                      <a:pt x="688" y="128"/>
                      <a:pt x="682" y="133"/>
                      <a:pt x="676" y="137"/>
                    </a:cubicBezTo>
                    <a:cubicBezTo>
                      <a:pt x="667" y="144"/>
                      <a:pt x="659" y="151"/>
                      <a:pt x="650" y="157"/>
                    </a:cubicBezTo>
                    <a:cubicBezTo>
                      <a:pt x="650" y="157"/>
                      <a:pt x="650" y="158"/>
                      <a:pt x="649" y="158"/>
                    </a:cubicBezTo>
                    <a:cubicBezTo>
                      <a:pt x="649" y="158"/>
                      <a:pt x="648" y="159"/>
                      <a:pt x="648" y="159"/>
                    </a:cubicBezTo>
                    <a:cubicBezTo>
                      <a:pt x="648" y="159"/>
                      <a:pt x="647" y="159"/>
                      <a:pt x="647" y="160"/>
                    </a:cubicBezTo>
                    <a:cubicBezTo>
                      <a:pt x="647" y="160"/>
                      <a:pt x="646" y="160"/>
                      <a:pt x="646" y="161"/>
                    </a:cubicBezTo>
                    <a:cubicBezTo>
                      <a:pt x="645" y="162"/>
                      <a:pt x="644" y="163"/>
                      <a:pt x="642" y="164"/>
                    </a:cubicBezTo>
                    <a:cubicBezTo>
                      <a:pt x="642" y="165"/>
                      <a:pt x="642" y="165"/>
                      <a:pt x="641" y="165"/>
                    </a:cubicBezTo>
                    <a:cubicBezTo>
                      <a:pt x="641" y="166"/>
                      <a:pt x="640" y="167"/>
                      <a:pt x="639" y="168"/>
                    </a:cubicBezTo>
                    <a:cubicBezTo>
                      <a:pt x="639" y="168"/>
                      <a:pt x="638" y="169"/>
                      <a:pt x="638" y="169"/>
                    </a:cubicBezTo>
                    <a:cubicBezTo>
                      <a:pt x="638" y="169"/>
                      <a:pt x="638" y="169"/>
                      <a:pt x="638" y="169"/>
                    </a:cubicBezTo>
                    <a:cubicBezTo>
                      <a:pt x="635" y="173"/>
                      <a:pt x="632" y="176"/>
                      <a:pt x="630" y="179"/>
                    </a:cubicBezTo>
                    <a:cubicBezTo>
                      <a:pt x="627" y="182"/>
                      <a:pt x="625" y="185"/>
                      <a:pt x="623" y="188"/>
                    </a:cubicBezTo>
                    <a:close/>
                    <a:moveTo>
                      <a:pt x="630" y="183"/>
                    </a:moveTo>
                    <a:cubicBezTo>
                      <a:pt x="630" y="183"/>
                      <a:pt x="630" y="183"/>
                      <a:pt x="630" y="183"/>
                    </a:cubicBezTo>
                    <a:cubicBezTo>
                      <a:pt x="630" y="183"/>
                      <a:pt x="630" y="183"/>
                      <a:pt x="630" y="183"/>
                    </a:cubicBezTo>
                    <a:cubicBezTo>
                      <a:pt x="630" y="183"/>
                      <a:pt x="630" y="183"/>
                      <a:pt x="630" y="183"/>
                    </a:cubicBezTo>
                    <a:cubicBezTo>
                      <a:pt x="638" y="172"/>
                      <a:pt x="647" y="163"/>
                      <a:pt x="657" y="154"/>
                    </a:cubicBezTo>
                    <a:cubicBezTo>
                      <a:pt x="667" y="146"/>
                      <a:pt x="678" y="138"/>
                      <a:pt x="688" y="129"/>
                    </a:cubicBezTo>
                    <a:cubicBezTo>
                      <a:pt x="695" y="124"/>
                      <a:pt x="700" y="118"/>
                      <a:pt x="706" y="112"/>
                    </a:cubicBezTo>
                    <a:cubicBezTo>
                      <a:pt x="716" y="102"/>
                      <a:pt x="725" y="93"/>
                      <a:pt x="736" y="85"/>
                    </a:cubicBezTo>
                    <a:cubicBezTo>
                      <a:pt x="739" y="83"/>
                      <a:pt x="743" y="81"/>
                      <a:pt x="747" y="79"/>
                    </a:cubicBezTo>
                    <a:cubicBezTo>
                      <a:pt x="748" y="79"/>
                      <a:pt x="748" y="78"/>
                      <a:pt x="749" y="78"/>
                    </a:cubicBezTo>
                    <a:cubicBezTo>
                      <a:pt x="749" y="78"/>
                      <a:pt x="749" y="78"/>
                      <a:pt x="750" y="78"/>
                    </a:cubicBezTo>
                    <a:cubicBezTo>
                      <a:pt x="750" y="78"/>
                      <a:pt x="750" y="77"/>
                      <a:pt x="750" y="77"/>
                    </a:cubicBezTo>
                    <a:cubicBezTo>
                      <a:pt x="751" y="77"/>
                      <a:pt x="751" y="77"/>
                      <a:pt x="751" y="76"/>
                    </a:cubicBezTo>
                    <a:cubicBezTo>
                      <a:pt x="752" y="76"/>
                      <a:pt x="752" y="76"/>
                      <a:pt x="752" y="76"/>
                    </a:cubicBezTo>
                    <a:cubicBezTo>
                      <a:pt x="753" y="76"/>
                      <a:pt x="753" y="76"/>
                      <a:pt x="753" y="75"/>
                    </a:cubicBezTo>
                    <a:cubicBezTo>
                      <a:pt x="754" y="75"/>
                      <a:pt x="754" y="75"/>
                      <a:pt x="754" y="75"/>
                    </a:cubicBezTo>
                    <a:cubicBezTo>
                      <a:pt x="754" y="75"/>
                      <a:pt x="755" y="75"/>
                      <a:pt x="755" y="75"/>
                    </a:cubicBezTo>
                    <a:cubicBezTo>
                      <a:pt x="755" y="75"/>
                      <a:pt x="755" y="75"/>
                      <a:pt x="755" y="75"/>
                    </a:cubicBezTo>
                    <a:cubicBezTo>
                      <a:pt x="755" y="75"/>
                      <a:pt x="754" y="75"/>
                      <a:pt x="754" y="75"/>
                    </a:cubicBezTo>
                    <a:cubicBezTo>
                      <a:pt x="754" y="75"/>
                      <a:pt x="754" y="75"/>
                      <a:pt x="753" y="75"/>
                    </a:cubicBezTo>
                    <a:cubicBezTo>
                      <a:pt x="753" y="76"/>
                      <a:pt x="753" y="76"/>
                      <a:pt x="752" y="76"/>
                    </a:cubicBezTo>
                    <a:cubicBezTo>
                      <a:pt x="752" y="76"/>
                      <a:pt x="752" y="76"/>
                      <a:pt x="752" y="76"/>
                    </a:cubicBezTo>
                    <a:cubicBezTo>
                      <a:pt x="751" y="77"/>
                      <a:pt x="751" y="77"/>
                      <a:pt x="750" y="77"/>
                    </a:cubicBezTo>
                    <a:cubicBezTo>
                      <a:pt x="750" y="77"/>
                      <a:pt x="750" y="78"/>
                      <a:pt x="750" y="78"/>
                    </a:cubicBezTo>
                    <a:cubicBezTo>
                      <a:pt x="749" y="78"/>
                      <a:pt x="749" y="78"/>
                      <a:pt x="749" y="78"/>
                    </a:cubicBezTo>
                    <a:cubicBezTo>
                      <a:pt x="748" y="78"/>
                      <a:pt x="748" y="79"/>
                      <a:pt x="747" y="80"/>
                    </a:cubicBezTo>
                    <a:cubicBezTo>
                      <a:pt x="744" y="81"/>
                      <a:pt x="742" y="83"/>
                      <a:pt x="740" y="85"/>
                    </a:cubicBezTo>
                    <a:cubicBezTo>
                      <a:pt x="732" y="92"/>
                      <a:pt x="725" y="99"/>
                      <a:pt x="718" y="106"/>
                    </a:cubicBezTo>
                    <a:cubicBezTo>
                      <a:pt x="711" y="114"/>
                      <a:pt x="704" y="122"/>
                      <a:pt x="696" y="129"/>
                    </a:cubicBezTo>
                    <a:cubicBezTo>
                      <a:pt x="687" y="138"/>
                      <a:pt x="677" y="146"/>
                      <a:pt x="667" y="155"/>
                    </a:cubicBezTo>
                    <a:cubicBezTo>
                      <a:pt x="665" y="156"/>
                      <a:pt x="664" y="158"/>
                      <a:pt x="662" y="159"/>
                    </a:cubicBezTo>
                    <a:cubicBezTo>
                      <a:pt x="651" y="166"/>
                      <a:pt x="640" y="174"/>
                      <a:pt x="630" y="183"/>
                    </a:cubicBezTo>
                    <a:cubicBezTo>
                      <a:pt x="630" y="183"/>
                      <a:pt x="630" y="183"/>
                      <a:pt x="630" y="183"/>
                    </a:cubicBezTo>
                    <a:close/>
                    <a:moveTo>
                      <a:pt x="663" y="171"/>
                    </a:moveTo>
                    <a:cubicBezTo>
                      <a:pt x="661" y="174"/>
                      <a:pt x="659" y="177"/>
                      <a:pt x="657" y="180"/>
                    </a:cubicBezTo>
                    <a:cubicBezTo>
                      <a:pt x="657" y="181"/>
                      <a:pt x="656" y="182"/>
                      <a:pt x="655" y="182"/>
                    </a:cubicBezTo>
                    <a:cubicBezTo>
                      <a:pt x="647" y="183"/>
                      <a:pt x="640" y="185"/>
                      <a:pt x="632" y="186"/>
                    </a:cubicBezTo>
                    <a:cubicBezTo>
                      <a:pt x="632" y="186"/>
                      <a:pt x="632" y="186"/>
                      <a:pt x="632" y="186"/>
                    </a:cubicBezTo>
                    <a:cubicBezTo>
                      <a:pt x="636" y="182"/>
                      <a:pt x="640" y="179"/>
                      <a:pt x="644" y="175"/>
                    </a:cubicBezTo>
                    <a:cubicBezTo>
                      <a:pt x="655" y="167"/>
                      <a:pt x="667" y="161"/>
                      <a:pt x="677" y="152"/>
                    </a:cubicBezTo>
                    <a:cubicBezTo>
                      <a:pt x="678" y="151"/>
                      <a:pt x="679" y="150"/>
                      <a:pt x="680" y="149"/>
                    </a:cubicBezTo>
                    <a:cubicBezTo>
                      <a:pt x="674" y="156"/>
                      <a:pt x="668" y="163"/>
                      <a:pt x="663" y="171"/>
                    </a:cubicBezTo>
                    <a:close/>
                    <a:moveTo>
                      <a:pt x="874" y="305"/>
                    </a:moveTo>
                    <a:cubicBezTo>
                      <a:pt x="871" y="304"/>
                      <a:pt x="868" y="302"/>
                      <a:pt x="864" y="300"/>
                    </a:cubicBezTo>
                    <a:cubicBezTo>
                      <a:pt x="857" y="297"/>
                      <a:pt x="850" y="293"/>
                      <a:pt x="842" y="289"/>
                    </a:cubicBezTo>
                    <a:cubicBezTo>
                      <a:pt x="841" y="288"/>
                      <a:pt x="839" y="287"/>
                      <a:pt x="838" y="286"/>
                    </a:cubicBezTo>
                    <a:cubicBezTo>
                      <a:pt x="828" y="280"/>
                      <a:pt x="818" y="274"/>
                      <a:pt x="809" y="268"/>
                    </a:cubicBezTo>
                    <a:cubicBezTo>
                      <a:pt x="804" y="265"/>
                      <a:pt x="800" y="262"/>
                      <a:pt x="796" y="259"/>
                    </a:cubicBezTo>
                    <a:cubicBezTo>
                      <a:pt x="790" y="255"/>
                      <a:pt x="785" y="252"/>
                      <a:pt x="779" y="248"/>
                    </a:cubicBezTo>
                    <a:cubicBezTo>
                      <a:pt x="772" y="244"/>
                      <a:pt x="766" y="239"/>
                      <a:pt x="759" y="234"/>
                    </a:cubicBezTo>
                    <a:cubicBezTo>
                      <a:pt x="753" y="230"/>
                      <a:pt x="748" y="227"/>
                      <a:pt x="742" y="223"/>
                    </a:cubicBezTo>
                    <a:cubicBezTo>
                      <a:pt x="738" y="220"/>
                      <a:pt x="734" y="218"/>
                      <a:pt x="731" y="214"/>
                    </a:cubicBezTo>
                    <a:cubicBezTo>
                      <a:pt x="727" y="209"/>
                      <a:pt x="723" y="205"/>
                      <a:pt x="719" y="201"/>
                    </a:cubicBezTo>
                    <a:cubicBezTo>
                      <a:pt x="713" y="194"/>
                      <a:pt x="708" y="186"/>
                      <a:pt x="703" y="179"/>
                    </a:cubicBezTo>
                    <a:cubicBezTo>
                      <a:pt x="704" y="179"/>
                      <a:pt x="705" y="180"/>
                      <a:pt x="705" y="180"/>
                    </a:cubicBezTo>
                    <a:cubicBezTo>
                      <a:pt x="711" y="185"/>
                      <a:pt x="716" y="191"/>
                      <a:pt x="722" y="196"/>
                    </a:cubicBezTo>
                    <a:cubicBezTo>
                      <a:pt x="733" y="205"/>
                      <a:pt x="743" y="215"/>
                      <a:pt x="755" y="223"/>
                    </a:cubicBezTo>
                    <a:cubicBezTo>
                      <a:pt x="761" y="227"/>
                      <a:pt x="767" y="233"/>
                      <a:pt x="773" y="237"/>
                    </a:cubicBezTo>
                    <a:cubicBezTo>
                      <a:pt x="780" y="242"/>
                      <a:pt x="787" y="247"/>
                      <a:pt x="794" y="252"/>
                    </a:cubicBezTo>
                    <a:cubicBezTo>
                      <a:pt x="801" y="258"/>
                      <a:pt x="809" y="262"/>
                      <a:pt x="817" y="266"/>
                    </a:cubicBezTo>
                    <a:cubicBezTo>
                      <a:pt x="824" y="270"/>
                      <a:pt x="831" y="274"/>
                      <a:pt x="839" y="278"/>
                    </a:cubicBezTo>
                    <a:cubicBezTo>
                      <a:pt x="847" y="283"/>
                      <a:pt x="856" y="287"/>
                      <a:pt x="865" y="292"/>
                    </a:cubicBezTo>
                    <a:cubicBezTo>
                      <a:pt x="870" y="295"/>
                      <a:pt x="874" y="298"/>
                      <a:pt x="879" y="301"/>
                    </a:cubicBezTo>
                    <a:cubicBezTo>
                      <a:pt x="884" y="305"/>
                      <a:pt x="889" y="308"/>
                      <a:pt x="894" y="311"/>
                    </a:cubicBezTo>
                    <a:cubicBezTo>
                      <a:pt x="897" y="313"/>
                      <a:pt x="899" y="315"/>
                      <a:pt x="902" y="317"/>
                    </a:cubicBezTo>
                    <a:cubicBezTo>
                      <a:pt x="892" y="313"/>
                      <a:pt x="883" y="309"/>
                      <a:pt x="874" y="305"/>
                    </a:cubicBezTo>
                    <a:close/>
                    <a:moveTo>
                      <a:pt x="917" y="325"/>
                    </a:moveTo>
                    <a:cubicBezTo>
                      <a:pt x="916" y="324"/>
                      <a:pt x="915" y="324"/>
                      <a:pt x="914" y="323"/>
                    </a:cubicBezTo>
                    <a:cubicBezTo>
                      <a:pt x="913" y="322"/>
                      <a:pt x="912" y="321"/>
                      <a:pt x="911" y="321"/>
                    </a:cubicBezTo>
                    <a:cubicBezTo>
                      <a:pt x="904" y="313"/>
                      <a:pt x="894" y="307"/>
                      <a:pt x="885" y="302"/>
                    </a:cubicBezTo>
                    <a:cubicBezTo>
                      <a:pt x="880" y="298"/>
                      <a:pt x="874" y="294"/>
                      <a:pt x="868" y="290"/>
                    </a:cubicBezTo>
                    <a:cubicBezTo>
                      <a:pt x="866" y="289"/>
                      <a:pt x="864" y="288"/>
                      <a:pt x="863" y="287"/>
                    </a:cubicBezTo>
                    <a:cubicBezTo>
                      <a:pt x="856" y="283"/>
                      <a:pt x="849" y="280"/>
                      <a:pt x="843" y="277"/>
                    </a:cubicBezTo>
                    <a:cubicBezTo>
                      <a:pt x="838" y="274"/>
                      <a:pt x="833" y="271"/>
                      <a:pt x="828" y="268"/>
                    </a:cubicBezTo>
                    <a:cubicBezTo>
                      <a:pt x="819" y="263"/>
                      <a:pt x="810" y="258"/>
                      <a:pt x="801" y="253"/>
                    </a:cubicBezTo>
                    <a:cubicBezTo>
                      <a:pt x="800" y="253"/>
                      <a:pt x="798" y="251"/>
                      <a:pt x="797" y="250"/>
                    </a:cubicBezTo>
                    <a:cubicBezTo>
                      <a:pt x="789" y="244"/>
                      <a:pt x="781" y="239"/>
                      <a:pt x="773" y="233"/>
                    </a:cubicBezTo>
                    <a:cubicBezTo>
                      <a:pt x="764" y="227"/>
                      <a:pt x="756" y="221"/>
                      <a:pt x="748" y="214"/>
                    </a:cubicBezTo>
                    <a:cubicBezTo>
                      <a:pt x="747" y="214"/>
                      <a:pt x="747" y="213"/>
                      <a:pt x="746" y="213"/>
                    </a:cubicBezTo>
                    <a:cubicBezTo>
                      <a:pt x="746" y="212"/>
                      <a:pt x="746" y="212"/>
                      <a:pt x="746" y="212"/>
                    </a:cubicBezTo>
                    <a:cubicBezTo>
                      <a:pt x="746" y="212"/>
                      <a:pt x="745" y="211"/>
                      <a:pt x="744" y="211"/>
                    </a:cubicBezTo>
                    <a:cubicBezTo>
                      <a:pt x="744" y="211"/>
                      <a:pt x="744" y="211"/>
                      <a:pt x="743" y="210"/>
                    </a:cubicBezTo>
                    <a:cubicBezTo>
                      <a:pt x="744" y="211"/>
                      <a:pt x="744" y="211"/>
                      <a:pt x="744" y="211"/>
                    </a:cubicBezTo>
                    <a:cubicBezTo>
                      <a:pt x="745" y="211"/>
                      <a:pt x="746" y="212"/>
                      <a:pt x="746" y="212"/>
                    </a:cubicBezTo>
                    <a:cubicBezTo>
                      <a:pt x="746" y="212"/>
                      <a:pt x="746" y="212"/>
                      <a:pt x="746" y="213"/>
                    </a:cubicBezTo>
                    <a:cubicBezTo>
                      <a:pt x="751" y="215"/>
                      <a:pt x="755" y="218"/>
                      <a:pt x="760" y="221"/>
                    </a:cubicBezTo>
                    <a:cubicBezTo>
                      <a:pt x="767" y="225"/>
                      <a:pt x="774" y="229"/>
                      <a:pt x="780" y="232"/>
                    </a:cubicBezTo>
                    <a:cubicBezTo>
                      <a:pt x="787" y="236"/>
                      <a:pt x="793" y="239"/>
                      <a:pt x="799" y="243"/>
                    </a:cubicBezTo>
                    <a:cubicBezTo>
                      <a:pt x="805" y="247"/>
                      <a:pt x="811" y="250"/>
                      <a:pt x="817" y="254"/>
                    </a:cubicBezTo>
                    <a:cubicBezTo>
                      <a:pt x="821" y="256"/>
                      <a:pt x="825" y="259"/>
                      <a:pt x="829" y="262"/>
                    </a:cubicBezTo>
                    <a:cubicBezTo>
                      <a:pt x="833" y="264"/>
                      <a:pt x="838" y="266"/>
                      <a:pt x="842" y="269"/>
                    </a:cubicBezTo>
                    <a:cubicBezTo>
                      <a:pt x="845" y="271"/>
                      <a:pt x="848" y="272"/>
                      <a:pt x="851" y="274"/>
                    </a:cubicBezTo>
                    <a:cubicBezTo>
                      <a:pt x="858" y="278"/>
                      <a:pt x="865" y="283"/>
                      <a:pt x="871" y="288"/>
                    </a:cubicBezTo>
                    <a:cubicBezTo>
                      <a:pt x="875" y="291"/>
                      <a:pt x="880" y="293"/>
                      <a:pt x="884" y="296"/>
                    </a:cubicBezTo>
                    <a:cubicBezTo>
                      <a:pt x="891" y="302"/>
                      <a:pt x="899" y="308"/>
                      <a:pt x="906" y="314"/>
                    </a:cubicBezTo>
                    <a:cubicBezTo>
                      <a:pt x="910" y="317"/>
                      <a:pt x="913" y="321"/>
                      <a:pt x="917" y="324"/>
                    </a:cubicBezTo>
                    <a:cubicBezTo>
                      <a:pt x="917" y="324"/>
                      <a:pt x="917" y="325"/>
                      <a:pt x="917" y="325"/>
                    </a:cubicBezTo>
                    <a:close/>
                    <a:moveTo>
                      <a:pt x="734" y="188"/>
                    </a:moveTo>
                    <a:cubicBezTo>
                      <a:pt x="735" y="188"/>
                      <a:pt x="736" y="189"/>
                      <a:pt x="736" y="189"/>
                    </a:cubicBezTo>
                    <a:cubicBezTo>
                      <a:pt x="736" y="189"/>
                      <a:pt x="736" y="190"/>
                      <a:pt x="737" y="190"/>
                    </a:cubicBezTo>
                    <a:cubicBezTo>
                      <a:pt x="743" y="192"/>
                      <a:pt x="749" y="197"/>
                      <a:pt x="755" y="201"/>
                    </a:cubicBezTo>
                    <a:cubicBezTo>
                      <a:pt x="757" y="202"/>
                      <a:pt x="759" y="204"/>
                      <a:pt x="762" y="205"/>
                    </a:cubicBezTo>
                    <a:cubicBezTo>
                      <a:pt x="773" y="212"/>
                      <a:pt x="783" y="218"/>
                      <a:pt x="794" y="225"/>
                    </a:cubicBezTo>
                    <a:cubicBezTo>
                      <a:pt x="801" y="229"/>
                      <a:pt x="808" y="232"/>
                      <a:pt x="815" y="236"/>
                    </a:cubicBezTo>
                    <a:cubicBezTo>
                      <a:pt x="825" y="241"/>
                      <a:pt x="834" y="247"/>
                      <a:pt x="844" y="253"/>
                    </a:cubicBezTo>
                    <a:cubicBezTo>
                      <a:pt x="857" y="260"/>
                      <a:pt x="870" y="270"/>
                      <a:pt x="883" y="279"/>
                    </a:cubicBezTo>
                    <a:cubicBezTo>
                      <a:pt x="890" y="284"/>
                      <a:pt x="897" y="289"/>
                      <a:pt x="902" y="296"/>
                    </a:cubicBezTo>
                    <a:cubicBezTo>
                      <a:pt x="905" y="299"/>
                      <a:pt x="908" y="303"/>
                      <a:pt x="910" y="306"/>
                    </a:cubicBezTo>
                    <a:cubicBezTo>
                      <a:pt x="910" y="306"/>
                      <a:pt x="911" y="306"/>
                      <a:pt x="911" y="306"/>
                    </a:cubicBezTo>
                    <a:cubicBezTo>
                      <a:pt x="911" y="307"/>
                      <a:pt x="911" y="307"/>
                      <a:pt x="912" y="308"/>
                    </a:cubicBezTo>
                    <a:cubicBezTo>
                      <a:pt x="911" y="307"/>
                      <a:pt x="911" y="307"/>
                      <a:pt x="911" y="306"/>
                    </a:cubicBezTo>
                    <a:cubicBezTo>
                      <a:pt x="910" y="306"/>
                      <a:pt x="910" y="306"/>
                      <a:pt x="910" y="306"/>
                    </a:cubicBezTo>
                    <a:cubicBezTo>
                      <a:pt x="909" y="305"/>
                      <a:pt x="907" y="304"/>
                      <a:pt x="906" y="303"/>
                    </a:cubicBezTo>
                    <a:cubicBezTo>
                      <a:pt x="899" y="297"/>
                      <a:pt x="892" y="290"/>
                      <a:pt x="884" y="284"/>
                    </a:cubicBezTo>
                    <a:cubicBezTo>
                      <a:pt x="881" y="282"/>
                      <a:pt x="877" y="279"/>
                      <a:pt x="873" y="277"/>
                    </a:cubicBezTo>
                    <a:cubicBezTo>
                      <a:pt x="866" y="272"/>
                      <a:pt x="859" y="267"/>
                      <a:pt x="853" y="263"/>
                    </a:cubicBezTo>
                    <a:cubicBezTo>
                      <a:pt x="848" y="260"/>
                      <a:pt x="844" y="258"/>
                      <a:pt x="839" y="255"/>
                    </a:cubicBezTo>
                    <a:cubicBezTo>
                      <a:pt x="833" y="252"/>
                      <a:pt x="827" y="248"/>
                      <a:pt x="821" y="244"/>
                    </a:cubicBezTo>
                    <a:cubicBezTo>
                      <a:pt x="815" y="240"/>
                      <a:pt x="808" y="236"/>
                      <a:pt x="802" y="232"/>
                    </a:cubicBezTo>
                    <a:cubicBezTo>
                      <a:pt x="801" y="231"/>
                      <a:pt x="799" y="230"/>
                      <a:pt x="798" y="229"/>
                    </a:cubicBezTo>
                    <a:cubicBezTo>
                      <a:pt x="793" y="226"/>
                      <a:pt x="789" y="223"/>
                      <a:pt x="784" y="220"/>
                    </a:cubicBezTo>
                    <a:cubicBezTo>
                      <a:pt x="775" y="216"/>
                      <a:pt x="767" y="210"/>
                      <a:pt x="759" y="205"/>
                    </a:cubicBezTo>
                    <a:cubicBezTo>
                      <a:pt x="752" y="201"/>
                      <a:pt x="746" y="196"/>
                      <a:pt x="739" y="192"/>
                    </a:cubicBezTo>
                    <a:cubicBezTo>
                      <a:pt x="738" y="191"/>
                      <a:pt x="737" y="190"/>
                      <a:pt x="737" y="190"/>
                    </a:cubicBezTo>
                    <a:cubicBezTo>
                      <a:pt x="736" y="190"/>
                      <a:pt x="736" y="190"/>
                      <a:pt x="736" y="189"/>
                    </a:cubicBezTo>
                    <a:cubicBezTo>
                      <a:pt x="736" y="189"/>
                      <a:pt x="735" y="188"/>
                      <a:pt x="734" y="188"/>
                    </a:cubicBezTo>
                    <a:cubicBezTo>
                      <a:pt x="734" y="188"/>
                      <a:pt x="734" y="188"/>
                      <a:pt x="733" y="187"/>
                    </a:cubicBezTo>
                    <a:cubicBezTo>
                      <a:pt x="734" y="188"/>
                      <a:pt x="734" y="188"/>
                      <a:pt x="734" y="188"/>
                    </a:cubicBezTo>
                    <a:close/>
                    <a:moveTo>
                      <a:pt x="735" y="192"/>
                    </a:moveTo>
                    <a:cubicBezTo>
                      <a:pt x="744" y="199"/>
                      <a:pt x="753" y="205"/>
                      <a:pt x="763" y="212"/>
                    </a:cubicBezTo>
                    <a:cubicBezTo>
                      <a:pt x="766" y="214"/>
                      <a:pt x="769" y="215"/>
                      <a:pt x="772" y="217"/>
                    </a:cubicBezTo>
                    <a:cubicBezTo>
                      <a:pt x="779" y="221"/>
                      <a:pt x="786" y="225"/>
                      <a:pt x="792" y="229"/>
                    </a:cubicBezTo>
                    <a:cubicBezTo>
                      <a:pt x="800" y="235"/>
                      <a:pt x="808" y="240"/>
                      <a:pt x="816" y="245"/>
                    </a:cubicBezTo>
                    <a:cubicBezTo>
                      <a:pt x="822" y="249"/>
                      <a:pt x="828" y="253"/>
                      <a:pt x="834" y="256"/>
                    </a:cubicBezTo>
                    <a:cubicBezTo>
                      <a:pt x="838" y="259"/>
                      <a:pt x="843" y="261"/>
                      <a:pt x="847" y="264"/>
                    </a:cubicBezTo>
                    <a:cubicBezTo>
                      <a:pt x="852" y="267"/>
                      <a:pt x="857" y="270"/>
                      <a:pt x="862" y="273"/>
                    </a:cubicBezTo>
                    <a:cubicBezTo>
                      <a:pt x="867" y="277"/>
                      <a:pt x="873" y="281"/>
                      <a:pt x="879" y="285"/>
                    </a:cubicBezTo>
                    <a:cubicBezTo>
                      <a:pt x="884" y="289"/>
                      <a:pt x="889" y="293"/>
                      <a:pt x="893" y="296"/>
                    </a:cubicBezTo>
                    <a:cubicBezTo>
                      <a:pt x="899" y="301"/>
                      <a:pt x="905" y="306"/>
                      <a:pt x="911" y="312"/>
                    </a:cubicBezTo>
                    <a:cubicBezTo>
                      <a:pt x="915" y="316"/>
                      <a:pt x="920" y="320"/>
                      <a:pt x="924" y="326"/>
                    </a:cubicBezTo>
                    <a:cubicBezTo>
                      <a:pt x="924" y="326"/>
                      <a:pt x="924" y="326"/>
                      <a:pt x="924" y="326"/>
                    </a:cubicBezTo>
                    <a:cubicBezTo>
                      <a:pt x="924" y="326"/>
                      <a:pt x="924" y="326"/>
                      <a:pt x="924" y="326"/>
                    </a:cubicBezTo>
                    <a:cubicBezTo>
                      <a:pt x="924" y="326"/>
                      <a:pt x="924" y="326"/>
                      <a:pt x="924" y="326"/>
                    </a:cubicBezTo>
                    <a:cubicBezTo>
                      <a:pt x="922" y="324"/>
                      <a:pt x="921" y="323"/>
                      <a:pt x="919" y="322"/>
                    </a:cubicBezTo>
                    <a:cubicBezTo>
                      <a:pt x="912" y="315"/>
                      <a:pt x="905" y="309"/>
                      <a:pt x="898" y="302"/>
                    </a:cubicBezTo>
                    <a:cubicBezTo>
                      <a:pt x="896" y="301"/>
                      <a:pt x="894" y="300"/>
                      <a:pt x="892" y="298"/>
                    </a:cubicBezTo>
                    <a:cubicBezTo>
                      <a:pt x="887" y="293"/>
                      <a:pt x="881" y="290"/>
                      <a:pt x="875" y="286"/>
                    </a:cubicBezTo>
                    <a:cubicBezTo>
                      <a:pt x="870" y="282"/>
                      <a:pt x="865" y="279"/>
                      <a:pt x="859" y="275"/>
                    </a:cubicBezTo>
                    <a:cubicBezTo>
                      <a:pt x="853" y="272"/>
                      <a:pt x="847" y="268"/>
                      <a:pt x="841" y="264"/>
                    </a:cubicBezTo>
                    <a:cubicBezTo>
                      <a:pt x="833" y="259"/>
                      <a:pt x="824" y="254"/>
                      <a:pt x="816" y="249"/>
                    </a:cubicBezTo>
                    <a:cubicBezTo>
                      <a:pt x="808" y="244"/>
                      <a:pt x="800" y="240"/>
                      <a:pt x="793" y="235"/>
                    </a:cubicBezTo>
                    <a:cubicBezTo>
                      <a:pt x="785" y="231"/>
                      <a:pt x="777" y="227"/>
                      <a:pt x="769" y="222"/>
                    </a:cubicBezTo>
                    <a:cubicBezTo>
                      <a:pt x="758" y="215"/>
                      <a:pt x="746" y="207"/>
                      <a:pt x="735" y="200"/>
                    </a:cubicBezTo>
                    <a:cubicBezTo>
                      <a:pt x="730" y="196"/>
                      <a:pt x="727" y="192"/>
                      <a:pt x="722" y="188"/>
                    </a:cubicBezTo>
                    <a:cubicBezTo>
                      <a:pt x="719" y="185"/>
                      <a:pt x="715" y="182"/>
                      <a:pt x="711" y="179"/>
                    </a:cubicBezTo>
                    <a:cubicBezTo>
                      <a:pt x="711" y="178"/>
                      <a:pt x="710" y="178"/>
                      <a:pt x="709" y="177"/>
                    </a:cubicBezTo>
                    <a:cubicBezTo>
                      <a:pt x="712" y="177"/>
                      <a:pt x="714" y="178"/>
                      <a:pt x="716" y="179"/>
                    </a:cubicBezTo>
                    <a:cubicBezTo>
                      <a:pt x="722" y="183"/>
                      <a:pt x="728" y="188"/>
                      <a:pt x="735" y="192"/>
                    </a:cubicBezTo>
                    <a:close/>
                    <a:moveTo>
                      <a:pt x="743" y="161"/>
                    </a:moveTo>
                    <a:cubicBezTo>
                      <a:pt x="743" y="162"/>
                      <a:pt x="743" y="162"/>
                      <a:pt x="742" y="162"/>
                    </a:cubicBezTo>
                    <a:cubicBezTo>
                      <a:pt x="742" y="162"/>
                      <a:pt x="742" y="162"/>
                      <a:pt x="742" y="162"/>
                    </a:cubicBezTo>
                    <a:cubicBezTo>
                      <a:pt x="742" y="162"/>
                      <a:pt x="742" y="162"/>
                      <a:pt x="742" y="162"/>
                    </a:cubicBezTo>
                    <a:cubicBezTo>
                      <a:pt x="743" y="162"/>
                      <a:pt x="743" y="162"/>
                      <a:pt x="743" y="161"/>
                    </a:cubicBezTo>
                    <a:cubicBezTo>
                      <a:pt x="744" y="161"/>
                      <a:pt x="744" y="161"/>
                      <a:pt x="744" y="161"/>
                    </a:cubicBezTo>
                    <a:cubicBezTo>
                      <a:pt x="744" y="161"/>
                      <a:pt x="744" y="161"/>
                      <a:pt x="743" y="161"/>
                    </a:cubicBezTo>
                    <a:close/>
                    <a:moveTo>
                      <a:pt x="900" y="262"/>
                    </a:moveTo>
                    <a:cubicBezTo>
                      <a:pt x="897" y="261"/>
                      <a:pt x="894" y="260"/>
                      <a:pt x="891" y="259"/>
                    </a:cubicBezTo>
                    <a:cubicBezTo>
                      <a:pt x="886" y="257"/>
                      <a:pt x="882" y="255"/>
                      <a:pt x="877" y="253"/>
                    </a:cubicBezTo>
                    <a:cubicBezTo>
                      <a:pt x="868" y="250"/>
                      <a:pt x="859" y="245"/>
                      <a:pt x="850" y="240"/>
                    </a:cubicBezTo>
                    <a:cubicBezTo>
                      <a:pt x="847" y="238"/>
                      <a:pt x="843" y="237"/>
                      <a:pt x="840" y="235"/>
                    </a:cubicBezTo>
                    <a:cubicBezTo>
                      <a:pt x="835" y="232"/>
                      <a:pt x="830" y="229"/>
                      <a:pt x="825" y="226"/>
                    </a:cubicBezTo>
                    <a:cubicBezTo>
                      <a:pt x="819" y="222"/>
                      <a:pt x="813" y="218"/>
                      <a:pt x="807" y="214"/>
                    </a:cubicBezTo>
                    <a:cubicBezTo>
                      <a:pt x="799" y="210"/>
                      <a:pt x="792" y="205"/>
                      <a:pt x="785" y="199"/>
                    </a:cubicBezTo>
                    <a:cubicBezTo>
                      <a:pt x="778" y="193"/>
                      <a:pt x="770" y="189"/>
                      <a:pt x="763" y="184"/>
                    </a:cubicBezTo>
                    <a:cubicBezTo>
                      <a:pt x="760" y="182"/>
                      <a:pt x="757" y="179"/>
                      <a:pt x="754" y="177"/>
                    </a:cubicBezTo>
                    <a:cubicBezTo>
                      <a:pt x="754" y="177"/>
                      <a:pt x="754" y="177"/>
                      <a:pt x="754" y="177"/>
                    </a:cubicBezTo>
                    <a:cubicBezTo>
                      <a:pt x="754" y="177"/>
                      <a:pt x="754" y="177"/>
                      <a:pt x="754" y="177"/>
                    </a:cubicBezTo>
                    <a:cubicBezTo>
                      <a:pt x="754" y="177"/>
                      <a:pt x="754" y="177"/>
                      <a:pt x="754" y="177"/>
                    </a:cubicBezTo>
                    <a:cubicBezTo>
                      <a:pt x="754" y="177"/>
                      <a:pt x="754" y="177"/>
                      <a:pt x="754" y="177"/>
                    </a:cubicBezTo>
                    <a:cubicBezTo>
                      <a:pt x="757" y="179"/>
                      <a:pt x="760" y="180"/>
                      <a:pt x="762" y="182"/>
                    </a:cubicBezTo>
                    <a:cubicBezTo>
                      <a:pt x="768" y="186"/>
                      <a:pt x="773" y="190"/>
                      <a:pt x="779" y="193"/>
                    </a:cubicBezTo>
                    <a:cubicBezTo>
                      <a:pt x="787" y="198"/>
                      <a:pt x="795" y="203"/>
                      <a:pt x="803" y="207"/>
                    </a:cubicBezTo>
                    <a:cubicBezTo>
                      <a:pt x="811" y="213"/>
                      <a:pt x="820" y="218"/>
                      <a:pt x="829" y="223"/>
                    </a:cubicBezTo>
                    <a:cubicBezTo>
                      <a:pt x="833" y="225"/>
                      <a:pt x="837" y="227"/>
                      <a:pt x="841" y="229"/>
                    </a:cubicBezTo>
                    <a:cubicBezTo>
                      <a:pt x="848" y="233"/>
                      <a:pt x="855" y="237"/>
                      <a:pt x="862" y="241"/>
                    </a:cubicBezTo>
                    <a:cubicBezTo>
                      <a:pt x="868" y="245"/>
                      <a:pt x="875" y="249"/>
                      <a:pt x="881" y="252"/>
                    </a:cubicBezTo>
                    <a:cubicBezTo>
                      <a:pt x="887" y="255"/>
                      <a:pt x="893" y="258"/>
                      <a:pt x="899" y="260"/>
                    </a:cubicBezTo>
                    <a:cubicBezTo>
                      <a:pt x="899" y="261"/>
                      <a:pt x="900" y="261"/>
                      <a:pt x="901" y="262"/>
                    </a:cubicBezTo>
                    <a:cubicBezTo>
                      <a:pt x="901" y="262"/>
                      <a:pt x="900" y="262"/>
                      <a:pt x="900" y="262"/>
                    </a:cubicBezTo>
                    <a:close/>
                    <a:moveTo>
                      <a:pt x="936" y="275"/>
                    </a:moveTo>
                    <a:cubicBezTo>
                      <a:pt x="932" y="274"/>
                      <a:pt x="929" y="272"/>
                      <a:pt x="925" y="270"/>
                    </a:cubicBezTo>
                    <a:cubicBezTo>
                      <a:pt x="910" y="263"/>
                      <a:pt x="895" y="255"/>
                      <a:pt x="880" y="248"/>
                    </a:cubicBezTo>
                    <a:cubicBezTo>
                      <a:pt x="873" y="244"/>
                      <a:pt x="866" y="240"/>
                      <a:pt x="859" y="236"/>
                    </a:cubicBezTo>
                    <a:cubicBezTo>
                      <a:pt x="852" y="232"/>
                      <a:pt x="845" y="228"/>
                      <a:pt x="838" y="224"/>
                    </a:cubicBezTo>
                    <a:cubicBezTo>
                      <a:pt x="834" y="222"/>
                      <a:pt x="830" y="220"/>
                      <a:pt x="827" y="218"/>
                    </a:cubicBezTo>
                    <a:cubicBezTo>
                      <a:pt x="821" y="215"/>
                      <a:pt x="815" y="211"/>
                      <a:pt x="810" y="208"/>
                    </a:cubicBezTo>
                    <a:cubicBezTo>
                      <a:pt x="802" y="203"/>
                      <a:pt x="793" y="199"/>
                      <a:pt x="785" y="194"/>
                    </a:cubicBezTo>
                    <a:cubicBezTo>
                      <a:pt x="780" y="191"/>
                      <a:pt x="775" y="188"/>
                      <a:pt x="770" y="184"/>
                    </a:cubicBezTo>
                    <a:cubicBezTo>
                      <a:pt x="771" y="184"/>
                      <a:pt x="771" y="184"/>
                      <a:pt x="771" y="184"/>
                    </a:cubicBezTo>
                    <a:cubicBezTo>
                      <a:pt x="774" y="185"/>
                      <a:pt x="776" y="186"/>
                      <a:pt x="779" y="188"/>
                    </a:cubicBezTo>
                    <a:cubicBezTo>
                      <a:pt x="789" y="194"/>
                      <a:pt x="800" y="199"/>
                      <a:pt x="810" y="204"/>
                    </a:cubicBezTo>
                    <a:cubicBezTo>
                      <a:pt x="817" y="208"/>
                      <a:pt x="824" y="211"/>
                      <a:pt x="831" y="215"/>
                    </a:cubicBezTo>
                    <a:cubicBezTo>
                      <a:pt x="834" y="216"/>
                      <a:pt x="838" y="218"/>
                      <a:pt x="841" y="219"/>
                    </a:cubicBezTo>
                    <a:cubicBezTo>
                      <a:pt x="848" y="223"/>
                      <a:pt x="854" y="226"/>
                      <a:pt x="861" y="230"/>
                    </a:cubicBezTo>
                    <a:cubicBezTo>
                      <a:pt x="867" y="233"/>
                      <a:pt x="874" y="237"/>
                      <a:pt x="880" y="240"/>
                    </a:cubicBezTo>
                    <a:cubicBezTo>
                      <a:pt x="885" y="243"/>
                      <a:pt x="891" y="247"/>
                      <a:pt x="896" y="250"/>
                    </a:cubicBezTo>
                    <a:cubicBezTo>
                      <a:pt x="902" y="253"/>
                      <a:pt x="907" y="256"/>
                      <a:pt x="912" y="259"/>
                    </a:cubicBezTo>
                    <a:cubicBezTo>
                      <a:pt x="916" y="262"/>
                      <a:pt x="921" y="265"/>
                      <a:pt x="925" y="268"/>
                    </a:cubicBezTo>
                    <a:cubicBezTo>
                      <a:pt x="929" y="270"/>
                      <a:pt x="932" y="272"/>
                      <a:pt x="936" y="274"/>
                    </a:cubicBezTo>
                    <a:cubicBezTo>
                      <a:pt x="936" y="274"/>
                      <a:pt x="936" y="275"/>
                      <a:pt x="936" y="275"/>
                    </a:cubicBezTo>
                    <a:cubicBezTo>
                      <a:pt x="936" y="275"/>
                      <a:pt x="936" y="275"/>
                      <a:pt x="936" y="275"/>
                    </a:cubicBezTo>
                    <a:close/>
                    <a:moveTo>
                      <a:pt x="943" y="278"/>
                    </a:moveTo>
                    <a:cubicBezTo>
                      <a:pt x="942" y="278"/>
                      <a:pt x="941" y="278"/>
                      <a:pt x="940" y="277"/>
                    </a:cubicBezTo>
                    <a:cubicBezTo>
                      <a:pt x="940" y="277"/>
                      <a:pt x="940" y="277"/>
                      <a:pt x="940" y="277"/>
                    </a:cubicBezTo>
                    <a:cubicBezTo>
                      <a:pt x="941" y="277"/>
                      <a:pt x="942" y="278"/>
                      <a:pt x="943" y="278"/>
                    </a:cubicBezTo>
                    <a:cubicBezTo>
                      <a:pt x="943" y="278"/>
                      <a:pt x="943" y="278"/>
                      <a:pt x="943" y="278"/>
                    </a:cubicBezTo>
                    <a:close/>
                    <a:moveTo>
                      <a:pt x="767" y="173"/>
                    </a:moveTo>
                    <a:cubicBezTo>
                      <a:pt x="772" y="175"/>
                      <a:pt x="777" y="176"/>
                      <a:pt x="781" y="177"/>
                    </a:cubicBezTo>
                    <a:cubicBezTo>
                      <a:pt x="792" y="180"/>
                      <a:pt x="803" y="184"/>
                      <a:pt x="814" y="187"/>
                    </a:cubicBezTo>
                    <a:cubicBezTo>
                      <a:pt x="820" y="189"/>
                      <a:pt x="825" y="192"/>
                      <a:pt x="831" y="194"/>
                    </a:cubicBezTo>
                    <a:cubicBezTo>
                      <a:pt x="841" y="199"/>
                      <a:pt x="851" y="204"/>
                      <a:pt x="861" y="210"/>
                    </a:cubicBezTo>
                    <a:cubicBezTo>
                      <a:pt x="867" y="213"/>
                      <a:pt x="873" y="216"/>
                      <a:pt x="880" y="219"/>
                    </a:cubicBezTo>
                    <a:cubicBezTo>
                      <a:pt x="880" y="219"/>
                      <a:pt x="881" y="219"/>
                      <a:pt x="881" y="220"/>
                    </a:cubicBezTo>
                    <a:cubicBezTo>
                      <a:pt x="886" y="223"/>
                      <a:pt x="890" y="226"/>
                      <a:pt x="895" y="229"/>
                    </a:cubicBezTo>
                    <a:cubicBezTo>
                      <a:pt x="898" y="232"/>
                      <a:pt x="902" y="235"/>
                      <a:pt x="905" y="237"/>
                    </a:cubicBezTo>
                    <a:cubicBezTo>
                      <a:pt x="912" y="242"/>
                      <a:pt x="919" y="247"/>
                      <a:pt x="925" y="253"/>
                    </a:cubicBezTo>
                    <a:cubicBezTo>
                      <a:pt x="930" y="257"/>
                      <a:pt x="935" y="261"/>
                      <a:pt x="940" y="266"/>
                    </a:cubicBezTo>
                    <a:cubicBezTo>
                      <a:pt x="939" y="266"/>
                      <a:pt x="939" y="266"/>
                      <a:pt x="939" y="267"/>
                    </a:cubicBezTo>
                    <a:cubicBezTo>
                      <a:pt x="936" y="264"/>
                      <a:pt x="933" y="262"/>
                      <a:pt x="930" y="260"/>
                    </a:cubicBezTo>
                    <a:cubicBezTo>
                      <a:pt x="919" y="252"/>
                      <a:pt x="908" y="245"/>
                      <a:pt x="897" y="237"/>
                    </a:cubicBezTo>
                    <a:cubicBezTo>
                      <a:pt x="888" y="230"/>
                      <a:pt x="878" y="223"/>
                      <a:pt x="868" y="218"/>
                    </a:cubicBezTo>
                    <a:cubicBezTo>
                      <a:pt x="854" y="209"/>
                      <a:pt x="839" y="202"/>
                      <a:pt x="823" y="196"/>
                    </a:cubicBezTo>
                    <a:cubicBezTo>
                      <a:pt x="816" y="194"/>
                      <a:pt x="809" y="192"/>
                      <a:pt x="803" y="189"/>
                    </a:cubicBezTo>
                    <a:cubicBezTo>
                      <a:pt x="796" y="187"/>
                      <a:pt x="790" y="183"/>
                      <a:pt x="784" y="181"/>
                    </a:cubicBezTo>
                    <a:cubicBezTo>
                      <a:pt x="778" y="179"/>
                      <a:pt x="772" y="177"/>
                      <a:pt x="767" y="175"/>
                    </a:cubicBezTo>
                    <a:cubicBezTo>
                      <a:pt x="767" y="174"/>
                      <a:pt x="767" y="174"/>
                      <a:pt x="767" y="173"/>
                    </a:cubicBezTo>
                    <a:close/>
                    <a:moveTo>
                      <a:pt x="763" y="173"/>
                    </a:moveTo>
                    <a:cubicBezTo>
                      <a:pt x="763" y="173"/>
                      <a:pt x="763" y="173"/>
                      <a:pt x="763" y="173"/>
                    </a:cubicBezTo>
                    <a:cubicBezTo>
                      <a:pt x="763" y="173"/>
                      <a:pt x="763" y="173"/>
                      <a:pt x="763" y="173"/>
                    </a:cubicBezTo>
                    <a:close/>
                    <a:moveTo>
                      <a:pt x="782" y="183"/>
                    </a:moveTo>
                    <a:cubicBezTo>
                      <a:pt x="784" y="184"/>
                      <a:pt x="787" y="186"/>
                      <a:pt x="790" y="187"/>
                    </a:cubicBezTo>
                    <a:cubicBezTo>
                      <a:pt x="799" y="190"/>
                      <a:pt x="809" y="194"/>
                      <a:pt x="818" y="198"/>
                    </a:cubicBezTo>
                    <a:cubicBezTo>
                      <a:pt x="830" y="202"/>
                      <a:pt x="841" y="206"/>
                      <a:pt x="852" y="212"/>
                    </a:cubicBezTo>
                    <a:cubicBezTo>
                      <a:pt x="863" y="219"/>
                      <a:pt x="874" y="225"/>
                      <a:pt x="885" y="232"/>
                    </a:cubicBezTo>
                    <a:cubicBezTo>
                      <a:pt x="893" y="237"/>
                      <a:pt x="900" y="242"/>
                      <a:pt x="907" y="247"/>
                    </a:cubicBezTo>
                    <a:cubicBezTo>
                      <a:pt x="912" y="251"/>
                      <a:pt x="917" y="253"/>
                      <a:pt x="921" y="256"/>
                    </a:cubicBezTo>
                    <a:cubicBezTo>
                      <a:pt x="924" y="258"/>
                      <a:pt x="926" y="261"/>
                      <a:pt x="929" y="263"/>
                    </a:cubicBezTo>
                    <a:cubicBezTo>
                      <a:pt x="934" y="267"/>
                      <a:pt x="940" y="270"/>
                      <a:pt x="946" y="274"/>
                    </a:cubicBezTo>
                    <a:cubicBezTo>
                      <a:pt x="946" y="275"/>
                      <a:pt x="946" y="275"/>
                      <a:pt x="946" y="275"/>
                    </a:cubicBezTo>
                    <a:cubicBezTo>
                      <a:pt x="941" y="274"/>
                      <a:pt x="938" y="272"/>
                      <a:pt x="934" y="269"/>
                    </a:cubicBezTo>
                    <a:cubicBezTo>
                      <a:pt x="928" y="265"/>
                      <a:pt x="922" y="261"/>
                      <a:pt x="916" y="257"/>
                    </a:cubicBezTo>
                    <a:cubicBezTo>
                      <a:pt x="907" y="252"/>
                      <a:pt x="898" y="246"/>
                      <a:pt x="889" y="241"/>
                    </a:cubicBezTo>
                    <a:cubicBezTo>
                      <a:pt x="883" y="238"/>
                      <a:pt x="878" y="235"/>
                      <a:pt x="873" y="232"/>
                    </a:cubicBezTo>
                    <a:cubicBezTo>
                      <a:pt x="867" y="229"/>
                      <a:pt x="862" y="226"/>
                      <a:pt x="857" y="224"/>
                    </a:cubicBezTo>
                    <a:cubicBezTo>
                      <a:pt x="853" y="222"/>
                      <a:pt x="850" y="220"/>
                      <a:pt x="846" y="218"/>
                    </a:cubicBezTo>
                    <a:cubicBezTo>
                      <a:pt x="843" y="216"/>
                      <a:pt x="840" y="215"/>
                      <a:pt x="837" y="213"/>
                    </a:cubicBezTo>
                    <a:cubicBezTo>
                      <a:pt x="831" y="211"/>
                      <a:pt x="826" y="208"/>
                      <a:pt x="821" y="205"/>
                    </a:cubicBezTo>
                    <a:cubicBezTo>
                      <a:pt x="815" y="202"/>
                      <a:pt x="809" y="200"/>
                      <a:pt x="803" y="197"/>
                    </a:cubicBezTo>
                    <a:cubicBezTo>
                      <a:pt x="794" y="192"/>
                      <a:pt x="785" y="187"/>
                      <a:pt x="776" y="183"/>
                    </a:cubicBezTo>
                    <a:cubicBezTo>
                      <a:pt x="772" y="181"/>
                      <a:pt x="769" y="179"/>
                      <a:pt x="765" y="177"/>
                    </a:cubicBezTo>
                    <a:cubicBezTo>
                      <a:pt x="762" y="176"/>
                      <a:pt x="758" y="174"/>
                      <a:pt x="755" y="172"/>
                    </a:cubicBezTo>
                    <a:cubicBezTo>
                      <a:pt x="755" y="172"/>
                      <a:pt x="754" y="172"/>
                      <a:pt x="754" y="172"/>
                    </a:cubicBezTo>
                    <a:cubicBezTo>
                      <a:pt x="754" y="172"/>
                      <a:pt x="754" y="172"/>
                      <a:pt x="754" y="172"/>
                    </a:cubicBezTo>
                    <a:cubicBezTo>
                      <a:pt x="754" y="172"/>
                      <a:pt x="753" y="171"/>
                      <a:pt x="753" y="171"/>
                    </a:cubicBezTo>
                    <a:cubicBezTo>
                      <a:pt x="753" y="171"/>
                      <a:pt x="753" y="171"/>
                      <a:pt x="753" y="171"/>
                    </a:cubicBezTo>
                    <a:cubicBezTo>
                      <a:pt x="753" y="171"/>
                      <a:pt x="754" y="172"/>
                      <a:pt x="754" y="172"/>
                    </a:cubicBezTo>
                    <a:cubicBezTo>
                      <a:pt x="754" y="172"/>
                      <a:pt x="754" y="172"/>
                      <a:pt x="754" y="172"/>
                    </a:cubicBezTo>
                    <a:cubicBezTo>
                      <a:pt x="754" y="172"/>
                      <a:pt x="755" y="172"/>
                      <a:pt x="755" y="172"/>
                    </a:cubicBezTo>
                    <a:cubicBezTo>
                      <a:pt x="764" y="176"/>
                      <a:pt x="773" y="179"/>
                      <a:pt x="782" y="183"/>
                    </a:cubicBezTo>
                    <a:close/>
                    <a:moveTo>
                      <a:pt x="771" y="158"/>
                    </a:moveTo>
                    <a:cubicBezTo>
                      <a:pt x="771" y="158"/>
                      <a:pt x="770" y="158"/>
                      <a:pt x="770" y="158"/>
                    </a:cubicBezTo>
                    <a:cubicBezTo>
                      <a:pt x="770" y="158"/>
                      <a:pt x="770" y="158"/>
                      <a:pt x="769" y="158"/>
                    </a:cubicBezTo>
                    <a:cubicBezTo>
                      <a:pt x="769" y="158"/>
                      <a:pt x="769" y="158"/>
                      <a:pt x="769" y="158"/>
                    </a:cubicBezTo>
                    <a:cubicBezTo>
                      <a:pt x="769" y="158"/>
                      <a:pt x="769" y="158"/>
                      <a:pt x="769" y="158"/>
                    </a:cubicBezTo>
                    <a:cubicBezTo>
                      <a:pt x="770" y="158"/>
                      <a:pt x="770" y="158"/>
                      <a:pt x="770" y="158"/>
                    </a:cubicBezTo>
                    <a:cubicBezTo>
                      <a:pt x="770" y="158"/>
                      <a:pt x="771" y="158"/>
                      <a:pt x="771" y="158"/>
                    </a:cubicBezTo>
                    <a:cubicBezTo>
                      <a:pt x="772" y="157"/>
                      <a:pt x="772" y="157"/>
                      <a:pt x="772" y="157"/>
                    </a:cubicBezTo>
                    <a:cubicBezTo>
                      <a:pt x="773" y="157"/>
                      <a:pt x="773" y="157"/>
                      <a:pt x="773" y="157"/>
                    </a:cubicBezTo>
                    <a:cubicBezTo>
                      <a:pt x="774" y="157"/>
                      <a:pt x="775" y="157"/>
                      <a:pt x="776" y="156"/>
                    </a:cubicBezTo>
                    <a:cubicBezTo>
                      <a:pt x="776" y="156"/>
                      <a:pt x="776" y="156"/>
                      <a:pt x="776" y="156"/>
                    </a:cubicBezTo>
                    <a:cubicBezTo>
                      <a:pt x="779" y="156"/>
                      <a:pt x="781" y="155"/>
                      <a:pt x="784" y="154"/>
                    </a:cubicBezTo>
                    <a:cubicBezTo>
                      <a:pt x="805" y="148"/>
                      <a:pt x="827" y="143"/>
                      <a:pt x="849" y="142"/>
                    </a:cubicBezTo>
                    <a:cubicBezTo>
                      <a:pt x="865" y="142"/>
                      <a:pt x="880" y="143"/>
                      <a:pt x="895" y="145"/>
                    </a:cubicBezTo>
                    <a:cubicBezTo>
                      <a:pt x="907" y="146"/>
                      <a:pt x="919" y="148"/>
                      <a:pt x="931" y="151"/>
                    </a:cubicBezTo>
                    <a:cubicBezTo>
                      <a:pt x="931" y="151"/>
                      <a:pt x="931" y="151"/>
                      <a:pt x="931" y="151"/>
                    </a:cubicBezTo>
                    <a:cubicBezTo>
                      <a:pt x="931" y="151"/>
                      <a:pt x="931" y="151"/>
                      <a:pt x="932" y="151"/>
                    </a:cubicBezTo>
                    <a:cubicBezTo>
                      <a:pt x="945" y="153"/>
                      <a:pt x="958" y="155"/>
                      <a:pt x="971" y="160"/>
                    </a:cubicBezTo>
                    <a:cubicBezTo>
                      <a:pt x="967" y="159"/>
                      <a:pt x="962" y="158"/>
                      <a:pt x="958" y="158"/>
                    </a:cubicBezTo>
                    <a:cubicBezTo>
                      <a:pt x="950" y="156"/>
                      <a:pt x="942" y="154"/>
                      <a:pt x="934" y="152"/>
                    </a:cubicBezTo>
                    <a:cubicBezTo>
                      <a:pt x="933" y="152"/>
                      <a:pt x="932" y="152"/>
                      <a:pt x="932" y="151"/>
                    </a:cubicBezTo>
                    <a:cubicBezTo>
                      <a:pt x="931" y="151"/>
                      <a:pt x="931" y="151"/>
                      <a:pt x="931" y="151"/>
                    </a:cubicBezTo>
                    <a:cubicBezTo>
                      <a:pt x="931" y="151"/>
                      <a:pt x="931" y="151"/>
                      <a:pt x="931" y="151"/>
                    </a:cubicBezTo>
                    <a:cubicBezTo>
                      <a:pt x="927" y="151"/>
                      <a:pt x="922" y="150"/>
                      <a:pt x="918" y="149"/>
                    </a:cubicBezTo>
                    <a:cubicBezTo>
                      <a:pt x="908" y="148"/>
                      <a:pt x="899" y="147"/>
                      <a:pt x="890" y="147"/>
                    </a:cubicBezTo>
                    <a:cubicBezTo>
                      <a:pt x="885" y="147"/>
                      <a:pt x="880" y="146"/>
                      <a:pt x="875" y="145"/>
                    </a:cubicBezTo>
                    <a:cubicBezTo>
                      <a:pt x="868" y="144"/>
                      <a:pt x="861" y="145"/>
                      <a:pt x="854" y="145"/>
                    </a:cubicBezTo>
                    <a:cubicBezTo>
                      <a:pt x="843" y="146"/>
                      <a:pt x="832" y="147"/>
                      <a:pt x="822" y="148"/>
                    </a:cubicBezTo>
                    <a:cubicBezTo>
                      <a:pt x="819" y="149"/>
                      <a:pt x="815" y="149"/>
                      <a:pt x="812" y="150"/>
                    </a:cubicBezTo>
                    <a:cubicBezTo>
                      <a:pt x="802" y="152"/>
                      <a:pt x="791" y="154"/>
                      <a:pt x="781" y="156"/>
                    </a:cubicBezTo>
                    <a:cubicBezTo>
                      <a:pt x="779" y="156"/>
                      <a:pt x="778" y="156"/>
                      <a:pt x="776" y="156"/>
                    </a:cubicBezTo>
                    <a:cubicBezTo>
                      <a:pt x="776" y="156"/>
                      <a:pt x="776" y="156"/>
                      <a:pt x="776" y="157"/>
                    </a:cubicBezTo>
                    <a:cubicBezTo>
                      <a:pt x="775" y="157"/>
                      <a:pt x="774" y="157"/>
                      <a:pt x="773" y="157"/>
                    </a:cubicBezTo>
                    <a:cubicBezTo>
                      <a:pt x="773" y="157"/>
                      <a:pt x="773" y="157"/>
                      <a:pt x="773" y="157"/>
                    </a:cubicBezTo>
                    <a:cubicBezTo>
                      <a:pt x="772" y="157"/>
                      <a:pt x="772" y="158"/>
                      <a:pt x="771" y="158"/>
                    </a:cubicBezTo>
                    <a:close/>
                    <a:moveTo>
                      <a:pt x="780" y="159"/>
                    </a:moveTo>
                    <a:cubicBezTo>
                      <a:pt x="780" y="159"/>
                      <a:pt x="780" y="159"/>
                      <a:pt x="780" y="159"/>
                    </a:cubicBezTo>
                    <a:cubicBezTo>
                      <a:pt x="778" y="160"/>
                      <a:pt x="776" y="160"/>
                      <a:pt x="774" y="160"/>
                    </a:cubicBezTo>
                    <a:cubicBezTo>
                      <a:pt x="774" y="160"/>
                      <a:pt x="773" y="160"/>
                      <a:pt x="773" y="160"/>
                    </a:cubicBezTo>
                    <a:cubicBezTo>
                      <a:pt x="773" y="160"/>
                      <a:pt x="774" y="160"/>
                      <a:pt x="774" y="160"/>
                    </a:cubicBezTo>
                    <a:cubicBezTo>
                      <a:pt x="776" y="160"/>
                      <a:pt x="778" y="160"/>
                      <a:pt x="780" y="159"/>
                    </a:cubicBezTo>
                    <a:cubicBezTo>
                      <a:pt x="780" y="159"/>
                      <a:pt x="780" y="159"/>
                      <a:pt x="780" y="159"/>
                    </a:cubicBezTo>
                    <a:cubicBezTo>
                      <a:pt x="781" y="159"/>
                      <a:pt x="782" y="158"/>
                      <a:pt x="784" y="158"/>
                    </a:cubicBezTo>
                    <a:cubicBezTo>
                      <a:pt x="796" y="156"/>
                      <a:pt x="808" y="153"/>
                      <a:pt x="820" y="151"/>
                    </a:cubicBezTo>
                    <a:cubicBezTo>
                      <a:pt x="821" y="150"/>
                      <a:pt x="823" y="151"/>
                      <a:pt x="824" y="150"/>
                    </a:cubicBezTo>
                    <a:cubicBezTo>
                      <a:pt x="834" y="150"/>
                      <a:pt x="844" y="149"/>
                      <a:pt x="854" y="148"/>
                    </a:cubicBezTo>
                    <a:cubicBezTo>
                      <a:pt x="864" y="147"/>
                      <a:pt x="874" y="147"/>
                      <a:pt x="884" y="149"/>
                    </a:cubicBezTo>
                    <a:cubicBezTo>
                      <a:pt x="890" y="149"/>
                      <a:pt x="895" y="149"/>
                      <a:pt x="901" y="150"/>
                    </a:cubicBezTo>
                    <a:cubicBezTo>
                      <a:pt x="908" y="150"/>
                      <a:pt x="915" y="151"/>
                      <a:pt x="921" y="153"/>
                    </a:cubicBezTo>
                    <a:cubicBezTo>
                      <a:pt x="932" y="155"/>
                      <a:pt x="943" y="157"/>
                      <a:pt x="953" y="160"/>
                    </a:cubicBezTo>
                    <a:cubicBezTo>
                      <a:pt x="960" y="161"/>
                      <a:pt x="968" y="162"/>
                      <a:pt x="975" y="164"/>
                    </a:cubicBezTo>
                    <a:cubicBezTo>
                      <a:pt x="987" y="167"/>
                      <a:pt x="999" y="172"/>
                      <a:pt x="1010" y="178"/>
                    </a:cubicBezTo>
                    <a:cubicBezTo>
                      <a:pt x="1016" y="182"/>
                      <a:pt x="1023" y="186"/>
                      <a:pt x="1029" y="190"/>
                    </a:cubicBezTo>
                    <a:cubicBezTo>
                      <a:pt x="1029" y="190"/>
                      <a:pt x="1029" y="191"/>
                      <a:pt x="1029" y="191"/>
                    </a:cubicBezTo>
                    <a:cubicBezTo>
                      <a:pt x="1028" y="191"/>
                      <a:pt x="1027" y="190"/>
                      <a:pt x="1026" y="190"/>
                    </a:cubicBezTo>
                    <a:cubicBezTo>
                      <a:pt x="1013" y="184"/>
                      <a:pt x="1001" y="179"/>
                      <a:pt x="988" y="173"/>
                    </a:cubicBezTo>
                    <a:cubicBezTo>
                      <a:pt x="977" y="168"/>
                      <a:pt x="966" y="166"/>
                      <a:pt x="954" y="163"/>
                    </a:cubicBezTo>
                    <a:cubicBezTo>
                      <a:pt x="946" y="161"/>
                      <a:pt x="937" y="159"/>
                      <a:pt x="928" y="157"/>
                    </a:cubicBezTo>
                    <a:cubicBezTo>
                      <a:pt x="922" y="156"/>
                      <a:pt x="915" y="154"/>
                      <a:pt x="909" y="154"/>
                    </a:cubicBezTo>
                    <a:cubicBezTo>
                      <a:pt x="892" y="153"/>
                      <a:pt x="875" y="153"/>
                      <a:pt x="859" y="152"/>
                    </a:cubicBezTo>
                    <a:cubicBezTo>
                      <a:pt x="843" y="152"/>
                      <a:pt x="828" y="153"/>
                      <a:pt x="813" y="154"/>
                    </a:cubicBezTo>
                    <a:cubicBezTo>
                      <a:pt x="809" y="154"/>
                      <a:pt x="804" y="155"/>
                      <a:pt x="800" y="156"/>
                    </a:cubicBezTo>
                    <a:cubicBezTo>
                      <a:pt x="794" y="157"/>
                      <a:pt x="787" y="158"/>
                      <a:pt x="780" y="159"/>
                    </a:cubicBezTo>
                    <a:close/>
                    <a:moveTo>
                      <a:pt x="791" y="165"/>
                    </a:moveTo>
                    <a:cubicBezTo>
                      <a:pt x="790" y="165"/>
                      <a:pt x="790" y="165"/>
                      <a:pt x="789" y="165"/>
                    </a:cubicBezTo>
                    <a:cubicBezTo>
                      <a:pt x="789" y="165"/>
                      <a:pt x="788" y="165"/>
                      <a:pt x="788" y="165"/>
                    </a:cubicBezTo>
                    <a:cubicBezTo>
                      <a:pt x="788" y="165"/>
                      <a:pt x="789" y="165"/>
                      <a:pt x="789" y="165"/>
                    </a:cubicBezTo>
                    <a:cubicBezTo>
                      <a:pt x="790" y="165"/>
                      <a:pt x="790" y="165"/>
                      <a:pt x="791" y="165"/>
                    </a:cubicBezTo>
                    <a:cubicBezTo>
                      <a:pt x="791" y="165"/>
                      <a:pt x="791" y="165"/>
                      <a:pt x="791" y="165"/>
                    </a:cubicBezTo>
                    <a:cubicBezTo>
                      <a:pt x="791" y="165"/>
                      <a:pt x="791" y="165"/>
                      <a:pt x="791" y="165"/>
                    </a:cubicBezTo>
                    <a:close/>
                    <a:moveTo>
                      <a:pt x="798" y="166"/>
                    </a:moveTo>
                    <a:cubicBezTo>
                      <a:pt x="797" y="166"/>
                      <a:pt x="796" y="166"/>
                      <a:pt x="795" y="166"/>
                    </a:cubicBezTo>
                    <a:cubicBezTo>
                      <a:pt x="795" y="165"/>
                      <a:pt x="795" y="165"/>
                      <a:pt x="795" y="165"/>
                    </a:cubicBezTo>
                    <a:cubicBezTo>
                      <a:pt x="796" y="165"/>
                      <a:pt x="797" y="165"/>
                      <a:pt x="798" y="166"/>
                    </a:cubicBezTo>
                    <a:cubicBezTo>
                      <a:pt x="798" y="166"/>
                      <a:pt x="799" y="166"/>
                      <a:pt x="799" y="166"/>
                    </a:cubicBezTo>
                    <a:cubicBezTo>
                      <a:pt x="799" y="166"/>
                      <a:pt x="799" y="166"/>
                      <a:pt x="799" y="166"/>
                    </a:cubicBezTo>
                    <a:cubicBezTo>
                      <a:pt x="803" y="166"/>
                      <a:pt x="808" y="166"/>
                      <a:pt x="813" y="166"/>
                    </a:cubicBezTo>
                    <a:cubicBezTo>
                      <a:pt x="820" y="167"/>
                      <a:pt x="827" y="167"/>
                      <a:pt x="835" y="168"/>
                    </a:cubicBezTo>
                    <a:cubicBezTo>
                      <a:pt x="840" y="168"/>
                      <a:pt x="845" y="169"/>
                      <a:pt x="850" y="169"/>
                    </a:cubicBezTo>
                    <a:cubicBezTo>
                      <a:pt x="854" y="170"/>
                      <a:pt x="858" y="171"/>
                      <a:pt x="862" y="172"/>
                    </a:cubicBezTo>
                    <a:cubicBezTo>
                      <a:pt x="871" y="173"/>
                      <a:pt x="879" y="174"/>
                      <a:pt x="888" y="175"/>
                    </a:cubicBezTo>
                    <a:cubicBezTo>
                      <a:pt x="891" y="175"/>
                      <a:pt x="893" y="176"/>
                      <a:pt x="895" y="176"/>
                    </a:cubicBezTo>
                    <a:cubicBezTo>
                      <a:pt x="895" y="176"/>
                      <a:pt x="895" y="176"/>
                      <a:pt x="895" y="175"/>
                    </a:cubicBezTo>
                    <a:cubicBezTo>
                      <a:pt x="893" y="174"/>
                      <a:pt x="891" y="173"/>
                      <a:pt x="888" y="173"/>
                    </a:cubicBezTo>
                    <a:cubicBezTo>
                      <a:pt x="880" y="171"/>
                      <a:pt x="871" y="170"/>
                      <a:pt x="862" y="169"/>
                    </a:cubicBezTo>
                    <a:cubicBezTo>
                      <a:pt x="856" y="168"/>
                      <a:pt x="850" y="166"/>
                      <a:pt x="844" y="165"/>
                    </a:cubicBezTo>
                    <a:cubicBezTo>
                      <a:pt x="839" y="165"/>
                      <a:pt x="834" y="165"/>
                      <a:pt x="830" y="164"/>
                    </a:cubicBezTo>
                    <a:cubicBezTo>
                      <a:pt x="829" y="164"/>
                      <a:pt x="827" y="164"/>
                      <a:pt x="826" y="164"/>
                    </a:cubicBezTo>
                    <a:cubicBezTo>
                      <a:pt x="826" y="164"/>
                      <a:pt x="826" y="164"/>
                      <a:pt x="826" y="164"/>
                    </a:cubicBezTo>
                    <a:cubicBezTo>
                      <a:pt x="824" y="164"/>
                      <a:pt x="822" y="164"/>
                      <a:pt x="821" y="163"/>
                    </a:cubicBezTo>
                    <a:cubicBezTo>
                      <a:pt x="821" y="163"/>
                      <a:pt x="821" y="163"/>
                      <a:pt x="821" y="163"/>
                    </a:cubicBezTo>
                    <a:cubicBezTo>
                      <a:pt x="821" y="163"/>
                      <a:pt x="821" y="163"/>
                      <a:pt x="821" y="163"/>
                    </a:cubicBezTo>
                    <a:cubicBezTo>
                      <a:pt x="822" y="163"/>
                      <a:pt x="824" y="164"/>
                      <a:pt x="826" y="164"/>
                    </a:cubicBezTo>
                    <a:cubicBezTo>
                      <a:pt x="826" y="164"/>
                      <a:pt x="826" y="164"/>
                      <a:pt x="826" y="164"/>
                    </a:cubicBezTo>
                    <a:cubicBezTo>
                      <a:pt x="830" y="164"/>
                      <a:pt x="835" y="163"/>
                      <a:pt x="839" y="163"/>
                    </a:cubicBezTo>
                    <a:cubicBezTo>
                      <a:pt x="846" y="164"/>
                      <a:pt x="854" y="164"/>
                      <a:pt x="861" y="165"/>
                    </a:cubicBezTo>
                    <a:cubicBezTo>
                      <a:pt x="866" y="165"/>
                      <a:pt x="871" y="166"/>
                      <a:pt x="875" y="167"/>
                    </a:cubicBezTo>
                    <a:cubicBezTo>
                      <a:pt x="887" y="169"/>
                      <a:pt x="899" y="172"/>
                      <a:pt x="910" y="176"/>
                    </a:cubicBezTo>
                    <a:cubicBezTo>
                      <a:pt x="920" y="180"/>
                      <a:pt x="930" y="184"/>
                      <a:pt x="939" y="189"/>
                    </a:cubicBezTo>
                    <a:cubicBezTo>
                      <a:pt x="949" y="193"/>
                      <a:pt x="959" y="197"/>
                      <a:pt x="967" y="204"/>
                    </a:cubicBezTo>
                    <a:cubicBezTo>
                      <a:pt x="966" y="203"/>
                      <a:pt x="965" y="203"/>
                      <a:pt x="963" y="202"/>
                    </a:cubicBezTo>
                    <a:cubicBezTo>
                      <a:pt x="958" y="199"/>
                      <a:pt x="953" y="197"/>
                      <a:pt x="948" y="195"/>
                    </a:cubicBezTo>
                    <a:cubicBezTo>
                      <a:pt x="936" y="189"/>
                      <a:pt x="925" y="184"/>
                      <a:pt x="913" y="179"/>
                    </a:cubicBezTo>
                    <a:cubicBezTo>
                      <a:pt x="911" y="178"/>
                      <a:pt x="908" y="177"/>
                      <a:pt x="906" y="179"/>
                    </a:cubicBezTo>
                    <a:cubicBezTo>
                      <a:pt x="906" y="180"/>
                      <a:pt x="907" y="180"/>
                      <a:pt x="908" y="180"/>
                    </a:cubicBezTo>
                    <a:cubicBezTo>
                      <a:pt x="911" y="181"/>
                      <a:pt x="913" y="182"/>
                      <a:pt x="916" y="183"/>
                    </a:cubicBezTo>
                    <a:cubicBezTo>
                      <a:pt x="919" y="184"/>
                      <a:pt x="921" y="185"/>
                      <a:pt x="923" y="186"/>
                    </a:cubicBezTo>
                    <a:cubicBezTo>
                      <a:pt x="931" y="190"/>
                      <a:pt x="939" y="193"/>
                      <a:pt x="947" y="197"/>
                    </a:cubicBezTo>
                    <a:cubicBezTo>
                      <a:pt x="955" y="201"/>
                      <a:pt x="963" y="205"/>
                      <a:pt x="971" y="209"/>
                    </a:cubicBezTo>
                    <a:cubicBezTo>
                      <a:pt x="977" y="212"/>
                      <a:pt x="983" y="216"/>
                      <a:pt x="989" y="220"/>
                    </a:cubicBezTo>
                    <a:cubicBezTo>
                      <a:pt x="993" y="222"/>
                      <a:pt x="996" y="224"/>
                      <a:pt x="1000" y="226"/>
                    </a:cubicBezTo>
                    <a:cubicBezTo>
                      <a:pt x="1011" y="231"/>
                      <a:pt x="1021" y="239"/>
                      <a:pt x="1031" y="247"/>
                    </a:cubicBezTo>
                    <a:cubicBezTo>
                      <a:pt x="1031" y="247"/>
                      <a:pt x="1031" y="247"/>
                      <a:pt x="1031" y="248"/>
                    </a:cubicBezTo>
                    <a:cubicBezTo>
                      <a:pt x="1031" y="248"/>
                      <a:pt x="1031" y="248"/>
                      <a:pt x="1031" y="248"/>
                    </a:cubicBezTo>
                    <a:cubicBezTo>
                      <a:pt x="1032" y="248"/>
                      <a:pt x="1033" y="248"/>
                      <a:pt x="1033" y="249"/>
                    </a:cubicBezTo>
                    <a:cubicBezTo>
                      <a:pt x="1034" y="249"/>
                      <a:pt x="1034" y="250"/>
                      <a:pt x="1035" y="250"/>
                    </a:cubicBezTo>
                    <a:cubicBezTo>
                      <a:pt x="1035" y="250"/>
                      <a:pt x="1035" y="251"/>
                      <a:pt x="1036" y="251"/>
                    </a:cubicBezTo>
                    <a:cubicBezTo>
                      <a:pt x="1035" y="251"/>
                      <a:pt x="1035" y="250"/>
                      <a:pt x="1035" y="250"/>
                    </a:cubicBezTo>
                    <a:cubicBezTo>
                      <a:pt x="1034" y="250"/>
                      <a:pt x="1034" y="249"/>
                      <a:pt x="1033" y="249"/>
                    </a:cubicBezTo>
                    <a:cubicBezTo>
                      <a:pt x="1033" y="249"/>
                      <a:pt x="1032" y="248"/>
                      <a:pt x="1031" y="248"/>
                    </a:cubicBezTo>
                    <a:cubicBezTo>
                      <a:pt x="1031" y="248"/>
                      <a:pt x="1031" y="248"/>
                      <a:pt x="1031" y="248"/>
                    </a:cubicBezTo>
                    <a:cubicBezTo>
                      <a:pt x="1027" y="245"/>
                      <a:pt x="1023" y="243"/>
                      <a:pt x="1019" y="240"/>
                    </a:cubicBezTo>
                    <a:cubicBezTo>
                      <a:pt x="1012" y="236"/>
                      <a:pt x="1005" y="232"/>
                      <a:pt x="999" y="228"/>
                    </a:cubicBezTo>
                    <a:cubicBezTo>
                      <a:pt x="994" y="225"/>
                      <a:pt x="989" y="221"/>
                      <a:pt x="983" y="218"/>
                    </a:cubicBezTo>
                    <a:cubicBezTo>
                      <a:pt x="977" y="214"/>
                      <a:pt x="970" y="211"/>
                      <a:pt x="963" y="208"/>
                    </a:cubicBezTo>
                    <a:cubicBezTo>
                      <a:pt x="960" y="207"/>
                      <a:pt x="958" y="206"/>
                      <a:pt x="955" y="204"/>
                    </a:cubicBezTo>
                    <a:cubicBezTo>
                      <a:pt x="948" y="201"/>
                      <a:pt x="940" y="198"/>
                      <a:pt x="932" y="194"/>
                    </a:cubicBezTo>
                    <a:cubicBezTo>
                      <a:pt x="923" y="189"/>
                      <a:pt x="913" y="186"/>
                      <a:pt x="903" y="182"/>
                    </a:cubicBezTo>
                    <a:cubicBezTo>
                      <a:pt x="895" y="179"/>
                      <a:pt x="887" y="177"/>
                      <a:pt x="879" y="176"/>
                    </a:cubicBezTo>
                    <a:cubicBezTo>
                      <a:pt x="871" y="175"/>
                      <a:pt x="864" y="173"/>
                      <a:pt x="857" y="172"/>
                    </a:cubicBezTo>
                    <a:cubicBezTo>
                      <a:pt x="852" y="171"/>
                      <a:pt x="847" y="171"/>
                      <a:pt x="842" y="171"/>
                    </a:cubicBezTo>
                    <a:cubicBezTo>
                      <a:pt x="835" y="170"/>
                      <a:pt x="828" y="170"/>
                      <a:pt x="822" y="169"/>
                    </a:cubicBezTo>
                    <a:cubicBezTo>
                      <a:pt x="815" y="168"/>
                      <a:pt x="808" y="167"/>
                      <a:pt x="801" y="167"/>
                    </a:cubicBezTo>
                    <a:cubicBezTo>
                      <a:pt x="801" y="166"/>
                      <a:pt x="800" y="166"/>
                      <a:pt x="799" y="166"/>
                    </a:cubicBezTo>
                    <a:cubicBezTo>
                      <a:pt x="799" y="166"/>
                      <a:pt x="799" y="166"/>
                      <a:pt x="799" y="166"/>
                    </a:cubicBezTo>
                    <a:cubicBezTo>
                      <a:pt x="799" y="166"/>
                      <a:pt x="798" y="166"/>
                      <a:pt x="798" y="166"/>
                    </a:cubicBezTo>
                    <a:close/>
                    <a:moveTo>
                      <a:pt x="808" y="171"/>
                    </a:moveTo>
                    <a:cubicBezTo>
                      <a:pt x="808" y="171"/>
                      <a:pt x="807" y="171"/>
                      <a:pt x="807" y="171"/>
                    </a:cubicBezTo>
                    <a:cubicBezTo>
                      <a:pt x="807" y="171"/>
                      <a:pt x="807" y="171"/>
                      <a:pt x="807" y="171"/>
                    </a:cubicBezTo>
                    <a:cubicBezTo>
                      <a:pt x="806" y="171"/>
                      <a:pt x="804" y="170"/>
                      <a:pt x="803" y="170"/>
                    </a:cubicBezTo>
                    <a:cubicBezTo>
                      <a:pt x="803" y="170"/>
                      <a:pt x="803" y="170"/>
                      <a:pt x="803" y="170"/>
                    </a:cubicBezTo>
                    <a:cubicBezTo>
                      <a:pt x="802" y="170"/>
                      <a:pt x="800" y="170"/>
                      <a:pt x="799" y="170"/>
                    </a:cubicBezTo>
                    <a:cubicBezTo>
                      <a:pt x="799" y="170"/>
                      <a:pt x="799" y="170"/>
                      <a:pt x="799" y="170"/>
                    </a:cubicBezTo>
                    <a:cubicBezTo>
                      <a:pt x="800" y="170"/>
                      <a:pt x="802" y="170"/>
                      <a:pt x="803" y="170"/>
                    </a:cubicBezTo>
                    <a:cubicBezTo>
                      <a:pt x="803" y="170"/>
                      <a:pt x="803" y="170"/>
                      <a:pt x="803" y="170"/>
                    </a:cubicBezTo>
                    <a:cubicBezTo>
                      <a:pt x="804" y="170"/>
                      <a:pt x="805" y="171"/>
                      <a:pt x="807" y="171"/>
                    </a:cubicBezTo>
                    <a:cubicBezTo>
                      <a:pt x="807" y="171"/>
                      <a:pt x="807" y="171"/>
                      <a:pt x="807" y="171"/>
                    </a:cubicBezTo>
                    <a:cubicBezTo>
                      <a:pt x="807" y="171"/>
                      <a:pt x="808" y="171"/>
                      <a:pt x="808" y="171"/>
                    </a:cubicBezTo>
                    <a:cubicBezTo>
                      <a:pt x="808" y="171"/>
                      <a:pt x="808" y="171"/>
                      <a:pt x="808" y="171"/>
                    </a:cubicBezTo>
                    <a:close/>
                    <a:moveTo>
                      <a:pt x="1013" y="244"/>
                    </a:moveTo>
                    <a:cubicBezTo>
                      <a:pt x="1006" y="240"/>
                      <a:pt x="999" y="236"/>
                      <a:pt x="993" y="232"/>
                    </a:cubicBezTo>
                    <a:cubicBezTo>
                      <a:pt x="985" y="228"/>
                      <a:pt x="977" y="223"/>
                      <a:pt x="970" y="219"/>
                    </a:cubicBezTo>
                    <a:cubicBezTo>
                      <a:pt x="966" y="217"/>
                      <a:pt x="963" y="216"/>
                      <a:pt x="960" y="214"/>
                    </a:cubicBezTo>
                    <a:cubicBezTo>
                      <a:pt x="958" y="214"/>
                      <a:pt x="957" y="214"/>
                      <a:pt x="956" y="214"/>
                    </a:cubicBezTo>
                    <a:cubicBezTo>
                      <a:pt x="956" y="214"/>
                      <a:pt x="956" y="214"/>
                      <a:pt x="955" y="214"/>
                    </a:cubicBezTo>
                    <a:cubicBezTo>
                      <a:pt x="956" y="215"/>
                      <a:pt x="956" y="215"/>
                      <a:pt x="957" y="216"/>
                    </a:cubicBezTo>
                    <a:cubicBezTo>
                      <a:pt x="967" y="221"/>
                      <a:pt x="976" y="226"/>
                      <a:pt x="986" y="232"/>
                    </a:cubicBezTo>
                    <a:cubicBezTo>
                      <a:pt x="990" y="234"/>
                      <a:pt x="995" y="237"/>
                      <a:pt x="999" y="239"/>
                    </a:cubicBezTo>
                    <a:cubicBezTo>
                      <a:pt x="999" y="239"/>
                      <a:pt x="999" y="239"/>
                      <a:pt x="999" y="239"/>
                    </a:cubicBezTo>
                    <a:cubicBezTo>
                      <a:pt x="999" y="239"/>
                      <a:pt x="999" y="239"/>
                      <a:pt x="999" y="239"/>
                    </a:cubicBezTo>
                    <a:cubicBezTo>
                      <a:pt x="1000" y="240"/>
                      <a:pt x="1001" y="240"/>
                      <a:pt x="1001" y="240"/>
                    </a:cubicBezTo>
                    <a:cubicBezTo>
                      <a:pt x="1001" y="240"/>
                      <a:pt x="1001" y="240"/>
                      <a:pt x="1001" y="240"/>
                    </a:cubicBezTo>
                    <a:cubicBezTo>
                      <a:pt x="1000" y="240"/>
                      <a:pt x="1000" y="240"/>
                      <a:pt x="999" y="239"/>
                    </a:cubicBezTo>
                    <a:cubicBezTo>
                      <a:pt x="999" y="239"/>
                      <a:pt x="999" y="239"/>
                      <a:pt x="999" y="239"/>
                    </a:cubicBezTo>
                    <a:cubicBezTo>
                      <a:pt x="999" y="239"/>
                      <a:pt x="999" y="239"/>
                      <a:pt x="999" y="239"/>
                    </a:cubicBezTo>
                    <a:cubicBezTo>
                      <a:pt x="991" y="236"/>
                      <a:pt x="983" y="234"/>
                      <a:pt x="975" y="231"/>
                    </a:cubicBezTo>
                    <a:cubicBezTo>
                      <a:pt x="961" y="225"/>
                      <a:pt x="946" y="220"/>
                      <a:pt x="932" y="214"/>
                    </a:cubicBezTo>
                    <a:cubicBezTo>
                      <a:pt x="927" y="213"/>
                      <a:pt x="923" y="212"/>
                      <a:pt x="919" y="210"/>
                    </a:cubicBezTo>
                    <a:cubicBezTo>
                      <a:pt x="905" y="205"/>
                      <a:pt x="891" y="199"/>
                      <a:pt x="877" y="194"/>
                    </a:cubicBezTo>
                    <a:cubicBezTo>
                      <a:pt x="871" y="192"/>
                      <a:pt x="865" y="190"/>
                      <a:pt x="859" y="189"/>
                    </a:cubicBezTo>
                    <a:cubicBezTo>
                      <a:pt x="856" y="187"/>
                      <a:pt x="852" y="186"/>
                      <a:pt x="848" y="185"/>
                    </a:cubicBezTo>
                    <a:cubicBezTo>
                      <a:pt x="839" y="181"/>
                      <a:pt x="830" y="178"/>
                      <a:pt x="821" y="177"/>
                    </a:cubicBezTo>
                    <a:cubicBezTo>
                      <a:pt x="817" y="176"/>
                      <a:pt x="814" y="175"/>
                      <a:pt x="810" y="174"/>
                    </a:cubicBezTo>
                    <a:cubicBezTo>
                      <a:pt x="814" y="174"/>
                      <a:pt x="818" y="174"/>
                      <a:pt x="821" y="175"/>
                    </a:cubicBezTo>
                    <a:cubicBezTo>
                      <a:pt x="831" y="177"/>
                      <a:pt x="841" y="179"/>
                      <a:pt x="851" y="182"/>
                    </a:cubicBezTo>
                    <a:cubicBezTo>
                      <a:pt x="858" y="183"/>
                      <a:pt x="865" y="185"/>
                      <a:pt x="872" y="187"/>
                    </a:cubicBezTo>
                    <a:cubicBezTo>
                      <a:pt x="876" y="188"/>
                      <a:pt x="879" y="190"/>
                      <a:pt x="883" y="191"/>
                    </a:cubicBezTo>
                    <a:cubicBezTo>
                      <a:pt x="890" y="193"/>
                      <a:pt x="897" y="195"/>
                      <a:pt x="904" y="197"/>
                    </a:cubicBezTo>
                    <a:cubicBezTo>
                      <a:pt x="914" y="200"/>
                      <a:pt x="923" y="203"/>
                      <a:pt x="933" y="206"/>
                    </a:cubicBezTo>
                    <a:cubicBezTo>
                      <a:pt x="937" y="207"/>
                      <a:pt x="940" y="208"/>
                      <a:pt x="944" y="209"/>
                    </a:cubicBezTo>
                    <a:cubicBezTo>
                      <a:pt x="944" y="209"/>
                      <a:pt x="944" y="209"/>
                      <a:pt x="944" y="209"/>
                    </a:cubicBezTo>
                    <a:cubicBezTo>
                      <a:pt x="943" y="208"/>
                      <a:pt x="942" y="207"/>
                      <a:pt x="941" y="207"/>
                    </a:cubicBezTo>
                    <a:cubicBezTo>
                      <a:pt x="929" y="203"/>
                      <a:pt x="918" y="199"/>
                      <a:pt x="906" y="195"/>
                    </a:cubicBezTo>
                    <a:cubicBezTo>
                      <a:pt x="894" y="191"/>
                      <a:pt x="882" y="187"/>
                      <a:pt x="870" y="184"/>
                    </a:cubicBezTo>
                    <a:cubicBezTo>
                      <a:pt x="863" y="182"/>
                      <a:pt x="856" y="180"/>
                      <a:pt x="849" y="178"/>
                    </a:cubicBezTo>
                    <a:cubicBezTo>
                      <a:pt x="843" y="177"/>
                      <a:pt x="836" y="175"/>
                      <a:pt x="830" y="174"/>
                    </a:cubicBezTo>
                    <a:cubicBezTo>
                      <a:pt x="831" y="173"/>
                      <a:pt x="831" y="173"/>
                      <a:pt x="831" y="173"/>
                    </a:cubicBezTo>
                    <a:cubicBezTo>
                      <a:pt x="838" y="174"/>
                      <a:pt x="844" y="174"/>
                      <a:pt x="850" y="175"/>
                    </a:cubicBezTo>
                    <a:cubicBezTo>
                      <a:pt x="858" y="176"/>
                      <a:pt x="866" y="177"/>
                      <a:pt x="873" y="179"/>
                    </a:cubicBezTo>
                    <a:cubicBezTo>
                      <a:pt x="882" y="180"/>
                      <a:pt x="890" y="182"/>
                      <a:pt x="898" y="184"/>
                    </a:cubicBezTo>
                    <a:cubicBezTo>
                      <a:pt x="905" y="187"/>
                      <a:pt x="912" y="189"/>
                      <a:pt x="919" y="192"/>
                    </a:cubicBezTo>
                    <a:cubicBezTo>
                      <a:pt x="932" y="198"/>
                      <a:pt x="946" y="203"/>
                      <a:pt x="958" y="210"/>
                    </a:cubicBezTo>
                    <a:cubicBezTo>
                      <a:pt x="963" y="213"/>
                      <a:pt x="969" y="215"/>
                      <a:pt x="974" y="217"/>
                    </a:cubicBezTo>
                    <a:cubicBezTo>
                      <a:pt x="981" y="221"/>
                      <a:pt x="989" y="225"/>
                      <a:pt x="996" y="229"/>
                    </a:cubicBezTo>
                    <a:cubicBezTo>
                      <a:pt x="1002" y="233"/>
                      <a:pt x="1008" y="237"/>
                      <a:pt x="1014" y="241"/>
                    </a:cubicBezTo>
                    <a:cubicBezTo>
                      <a:pt x="1021" y="246"/>
                      <a:pt x="1027" y="250"/>
                      <a:pt x="1034" y="254"/>
                    </a:cubicBezTo>
                    <a:cubicBezTo>
                      <a:pt x="1035" y="255"/>
                      <a:pt x="1035" y="255"/>
                      <a:pt x="1036" y="256"/>
                    </a:cubicBezTo>
                    <a:cubicBezTo>
                      <a:pt x="1028" y="252"/>
                      <a:pt x="1021" y="248"/>
                      <a:pt x="1013" y="244"/>
                    </a:cubicBezTo>
                    <a:close/>
                    <a:moveTo>
                      <a:pt x="1041" y="258"/>
                    </a:moveTo>
                    <a:cubicBezTo>
                      <a:pt x="1041" y="258"/>
                      <a:pt x="1040" y="258"/>
                      <a:pt x="1040" y="257"/>
                    </a:cubicBezTo>
                    <a:cubicBezTo>
                      <a:pt x="1040" y="257"/>
                      <a:pt x="1040" y="257"/>
                      <a:pt x="1039" y="257"/>
                    </a:cubicBezTo>
                    <a:cubicBezTo>
                      <a:pt x="1039" y="257"/>
                      <a:pt x="1039" y="257"/>
                      <a:pt x="1039" y="257"/>
                    </a:cubicBezTo>
                    <a:cubicBezTo>
                      <a:pt x="1039" y="257"/>
                      <a:pt x="1039" y="257"/>
                      <a:pt x="1039" y="257"/>
                    </a:cubicBezTo>
                    <a:cubicBezTo>
                      <a:pt x="1040" y="257"/>
                      <a:pt x="1040" y="257"/>
                      <a:pt x="1040" y="257"/>
                    </a:cubicBezTo>
                    <a:cubicBezTo>
                      <a:pt x="1040" y="258"/>
                      <a:pt x="1041" y="258"/>
                      <a:pt x="1041" y="258"/>
                    </a:cubicBezTo>
                    <a:cubicBezTo>
                      <a:pt x="1041" y="258"/>
                      <a:pt x="1041" y="258"/>
                      <a:pt x="1041" y="258"/>
                    </a:cubicBezTo>
                    <a:close/>
                    <a:moveTo>
                      <a:pt x="1047" y="261"/>
                    </a:moveTo>
                    <a:cubicBezTo>
                      <a:pt x="1046" y="261"/>
                      <a:pt x="1046" y="261"/>
                      <a:pt x="1045" y="260"/>
                    </a:cubicBezTo>
                    <a:cubicBezTo>
                      <a:pt x="1045" y="260"/>
                      <a:pt x="1045" y="260"/>
                      <a:pt x="1045" y="260"/>
                    </a:cubicBezTo>
                    <a:cubicBezTo>
                      <a:pt x="1046" y="260"/>
                      <a:pt x="1046" y="261"/>
                      <a:pt x="1047" y="261"/>
                    </a:cubicBezTo>
                    <a:cubicBezTo>
                      <a:pt x="1047" y="261"/>
                      <a:pt x="1047" y="261"/>
                      <a:pt x="1047" y="26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9"/>
              <p:cNvSpPr/>
              <p:nvPr/>
            </p:nvSpPr>
            <p:spPr>
              <a:xfrm>
                <a:off x="4453534" y="3478264"/>
                <a:ext cx="30492" cy="19778"/>
              </a:xfrm>
              <a:custGeom>
                <a:avLst/>
                <a:gdLst/>
                <a:ahLst/>
                <a:cxnLst/>
                <a:rect l="l" t="t" r="r" b="b"/>
                <a:pathLst>
                  <a:path w="32" h="21" extrusionOk="0">
                    <a:moveTo>
                      <a:pt x="0" y="21"/>
                    </a:moveTo>
                    <a:cubicBezTo>
                      <a:pt x="12" y="14"/>
                      <a:pt x="22" y="7"/>
                      <a:pt x="32" y="0"/>
                    </a:cubicBezTo>
                    <a:cubicBezTo>
                      <a:pt x="29" y="0"/>
                      <a:pt x="2" y="18"/>
                      <a:pt x="0" y="2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477" name="Google Shape;477;p9"/>
          <p:cNvSpPr/>
          <p:nvPr/>
        </p:nvSpPr>
        <p:spPr>
          <a:xfrm>
            <a:off x="8653700" y="535000"/>
            <a:ext cx="75300" cy="4077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478" name="Google Shape;478;p9"/>
          <p:cNvSpPr>
            <a:spLocks noGrp="1"/>
          </p:cNvSpPr>
          <p:nvPr>
            <p:ph type="pic" idx="2"/>
          </p:nvPr>
        </p:nvSpPr>
        <p:spPr>
          <a:xfrm>
            <a:off x="715150" y="786375"/>
            <a:ext cx="2438700" cy="3570900"/>
          </a:xfrm>
          <a:prstGeom prst="rect">
            <a:avLst/>
          </a:prstGeom>
          <a:noFill/>
          <a:ln>
            <a:noFill/>
          </a:ln>
        </p:spPr>
      </p:sp>
      <p:sp>
        <p:nvSpPr>
          <p:cNvPr id="479" name="Google Shape;479;p9"/>
          <p:cNvSpPr txBox="1">
            <a:spLocks noGrp="1"/>
          </p:cNvSpPr>
          <p:nvPr>
            <p:ph type="title"/>
          </p:nvPr>
        </p:nvSpPr>
        <p:spPr>
          <a:xfrm>
            <a:off x="3767750" y="1606300"/>
            <a:ext cx="4661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0" name="Google Shape;480;p9"/>
          <p:cNvSpPr txBox="1">
            <a:spLocks noGrp="1"/>
          </p:cNvSpPr>
          <p:nvPr>
            <p:ph type="subTitle" idx="1"/>
          </p:nvPr>
        </p:nvSpPr>
        <p:spPr>
          <a:xfrm>
            <a:off x="3767800" y="2481800"/>
            <a:ext cx="4661100" cy="105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1"/>
        <p:cNvGrpSpPr/>
        <p:nvPr/>
      </p:nvGrpSpPr>
      <p:grpSpPr>
        <a:xfrm>
          <a:off x="0" y="0"/>
          <a:ext cx="0" cy="0"/>
          <a:chOff x="0" y="0"/>
          <a:chExt cx="0" cy="0"/>
        </a:xfrm>
      </p:grpSpPr>
      <p:sp>
        <p:nvSpPr>
          <p:cNvPr id="482" name="Google Shape;482;p10"/>
          <p:cNvSpPr>
            <a:spLocks noGrp="1"/>
          </p:cNvSpPr>
          <p:nvPr>
            <p:ph type="pic" idx="2"/>
          </p:nvPr>
        </p:nvSpPr>
        <p:spPr>
          <a:xfrm>
            <a:off x="0" y="0"/>
            <a:ext cx="9144000" cy="5143500"/>
          </a:xfrm>
          <a:prstGeom prst="rect">
            <a:avLst/>
          </a:prstGeom>
          <a:noFill/>
          <a:ln>
            <a:noFill/>
          </a:ln>
        </p:spPr>
      </p:sp>
      <p:sp>
        <p:nvSpPr>
          <p:cNvPr id="483" name="Google Shape;483;p10"/>
          <p:cNvSpPr txBox="1">
            <a:spLocks noGrp="1"/>
          </p:cNvSpPr>
          <p:nvPr>
            <p:ph type="title"/>
          </p:nvPr>
        </p:nvSpPr>
        <p:spPr>
          <a:xfrm>
            <a:off x="1779300" y="4038275"/>
            <a:ext cx="5585400" cy="425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8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90"/>
        <p:cNvGrpSpPr/>
        <p:nvPr/>
      </p:nvGrpSpPr>
      <p:grpSpPr>
        <a:xfrm>
          <a:off x="0" y="0"/>
          <a:ext cx="0" cy="0"/>
          <a:chOff x="0" y="0"/>
          <a:chExt cx="0" cy="0"/>
        </a:xfrm>
      </p:grpSpPr>
      <p:sp>
        <p:nvSpPr>
          <p:cNvPr id="591" name="Google Shape;59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2" name="Google Shape;592;p13"/>
          <p:cNvSpPr txBox="1">
            <a:spLocks noGrp="1"/>
          </p:cNvSpPr>
          <p:nvPr>
            <p:ph type="title" idx="2" hasCustomPrompt="1"/>
          </p:nvPr>
        </p:nvSpPr>
        <p:spPr>
          <a:xfrm>
            <a:off x="828250" y="1558800"/>
            <a:ext cx="1014900" cy="4302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3" name="Google Shape;593;p13"/>
          <p:cNvSpPr txBox="1">
            <a:spLocks noGrp="1"/>
          </p:cNvSpPr>
          <p:nvPr>
            <p:ph type="title" idx="3" hasCustomPrompt="1"/>
          </p:nvPr>
        </p:nvSpPr>
        <p:spPr>
          <a:xfrm>
            <a:off x="828250" y="3250550"/>
            <a:ext cx="1014900" cy="4302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4" name="Google Shape;594;p13"/>
          <p:cNvSpPr txBox="1">
            <a:spLocks noGrp="1"/>
          </p:cNvSpPr>
          <p:nvPr>
            <p:ph type="title" idx="4" hasCustomPrompt="1"/>
          </p:nvPr>
        </p:nvSpPr>
        <p:spPr>
          <a:xfrm>
            <a:off x="3527525" y="1558875"/>
            <a:ext cx="1014900" cy="4302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5" name="Google Shape;595;p13"/>
          <p:cNvSpPr txBox="1">
            <a:spLocks noGrp="1"/>
          </p:cNvSpPr>
          <p:nvPr>
            <p:ph type="title" idx="5" hasCustomPrompt="1"/>
          </p:nvPr>
        </p:nvSpPr>
        <p:spPr>
          <a:xfrm>
            <a:off x="3527525" y="3250550"/>
            <a:ext cx="1014900" cy="4302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6" name="Google Shape;596;p13"/>
          <p:cNvSpPr txBox="1">
            <a:spLocks noGrp="1"/>
          </p:cNvSpPr>
          <p:nvPr>
            <p:ph type="title" idx="6" hasCustomPrompt="1"/>
          </p:nvPr>
        </p:nvSpPr>
        <p:spPr>
          <a:xfrm>
            <a:off x="6226800" y="1558875"/>
            <a:ext cx="1014900" cy="4302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7" name="Google Shape;597;p13"/>
          <p:cNvSpPr txBox="1">
            <a:spLocks noGrp="1"/>
          </p:cNvSpPr>
          <p:nvPr>
            <p:ph type="title" idx="7" hasCustomPrompt="1"/>
          </p:nvPr>
        </p:nvSpPr>
        <p:spPr>
          <a:xfrm>
            <a:off x="6226800" y="3250550"/>
            <a:ext cx="1014900" cy="4302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8" name="Google Shape;598;p13"/>
          <p:cNvSpPr txBox="1">
            <a:spLocks noGrp="1"/>
          </p:cNvSpPr>
          <p:nvPr>
            <p:ph type="subTitle" idx="1"/>
          </p:nvPr>
        </p:nvSpPr>
        <p:spPr>
          <a:xfrm>
            <a:off x="719975" y="2139572"/>
            <a:ext cx="2305500" cy="45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a:buNone/>
              <a:defRPr sz="1800" b="1">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sz="2000" b="1">
                <a:latin typeface="Inter"/>
                <a:ea typeface="Inter"/>
                <a:cs typeface="Inter"/>
                <a:sym typeface="Inter"/>
              </a:defRPr>
            </a:lvl2pPr>
            <a:lvl3pPr lvl="2" rtl="0">
              <a:lnSpc>
                <a:spcPct val="100000"/>
              </a:lnSpc>
              <a:spcBef>
                <a:spcPts val="0"/>
              </a:spcBef>
              <a:spcAft>
                <a:spcPts val="0"/>
              </a:spcAft>
              <a:buSzPts val="2000"/>
              <a:buFont typeface="Inter"/>
              <a:buNone/>
              <a:defRPr sz="2000" b="1">
                <a:latin typeface="Inter"/>
                <a:ea typeface="Inter"/>
                <a:cs typeface="Inter"/>
                <a:sym typeface="Inter"/>
              </a:defRPr>
            </a:lvl3pPr>
            <a:lvl4pPr lvl="3" rtl="0">
              <a:lnSpc>
                <a:spcPct val="100000"/>
              </a:lnSpc>
              <a:spcBef>
                <a:spcPts val="0"/>
              </a:spcBef>
              <a:spcAft>
                <a:spcPts val="0"/>
              </a:spcAft>
              <a:buSzPts val="2000"/>
              <a:buFont typeface="Inter"/>
              <a:buNone/>
              <a:defRPr sz="2000" b="1">
                <a:latin typeface="Inter"/>
                <a:ea typeface="Inter"/>
                <a:cs typeface="Inter"/>
                <a:sym typeface="Inter"/>
              </a:defRPr>
            </a:lvl4pPr>
            <a:lvl5pPr lvl="4" rtl="0">
              <a:lnSpc>
                <a:spcPct val="100000"/>
              </a:lnSpc>
              <a:spcBef>
                <a:spcPts val="0"/>
              </a:spcBef>
              <a:spcAft>
                <a:spcPts val="0"/>
              </a:spcAft>
              <a:buSzPts val="2000"/>
              <a:buFont typeface="Inter"/>
              <a:buNone/>
              <a:defRPr sz="2000" b="1">
                <a:latin typeface="Inter"/>
                <a:ea typeface="Inter"/>
                <a:cs typeface="Inter"/>
                <a:sym typeface="Inter"/>
              </a:defRPr>
            </a:lvl5pPr>
            <a:lvl6pPr lvl="5" rtl="0">
              <a:lnSpc>
                <a:spcPct val="100000"/>
              </a:lnSpc>
              <a:spcBef>
                <a:spcPts val="0"/>
              </a:spcBef>
              <a:spcAft>
                <a:spcPts val="0"/>
              </a:spcAft>
              <a:buSzPts val="2000"/>
              <a:buFont typeface="Inter"/>
              <a:buNone/>
              <a:defRPr sz="2000" b="1">
                <a:latin typeface="Inter"/>
                <a:ea typeface="Inter"/>
                <a:cs typeface="Inter"/>
                <a:sym typeface="Inter"/>
              </a:defRPr>
            </a:lvl6pPr>
            <a:lvl7pPr lvl="6" rtl="0">
              <a:lnSpc>
                <a:spcPct val="100000"/>
              </a:lnSpc>
              <a:spcBef>
                <a:spcPts val="0"/>
              </a:spcBef>
              <a:spcAft>
                <a:spcPts val="0"/>
              </a:spcAft>
              <a:buSzPts val="2000"/>
              <a:buFont typeface="Inter"/>
              <a:buNone/>
              <a:defRPr sz="2000" b="1">
                <a:latin typeface="Inter"/>
                <a:ea typeface="Inter"/>
                <a:cs typeface="Inter"/>
                <a:sym typeface="Inter"/>
              </a:defRPr>
            </a:lvl7pPr>
            <a:lvl8pPr lvl="7" rtl="0">
              <a:lnSpc>
                <a:spcPct val="100000"/>
              </a:lnSpc>
              <a:spcBef>
                <a:spcPts val="0"/>
              </a:spcBef>
              <a:spcAft>
                <a:spcPts val="0"/>
              </a:spcAft>
              <a:buSzPts val="2000"/>
              <a:buFont typeface="Inter"/>
              <a:buNone/>
              <a:defRPr sz="2000" b="1">
                <a:latin typeface="Inter"/>
                <a:ea typeface="Inter"/>
                <a:cs typeface="Inter"/>
                <a:sym typeface="Inter"/>
              </a:defRPr>
            </a:lvl8pPr>
            <a:lvl9pPr lvl="8" rtl="0">
              <a:lnSpc>
                <a:spcPct val="100000"/>
              </a:lnSpc>
              <a:spcBef>
                <a:spcPts val="0"/>
              </a:spcBef>
              <a:spcAft>
                <a:spcPts val="0"/>
              </a:spcAft>
              <a:buSzPts val="2000"/>
              <a:buFont typeface="Inter"/>
              <a:buNone/>
              <a:defRPr sz="2000" b="1">
                <a:latin typeface="Inter"/>
                <a:ea typeface="Inter"/>
                <a:cs typeface="Inter"/>
                <a:sym typeface="Inter"/>
              </a:defRPr>
            </a:lvl9pPr>
          </a:lstStyle>
          <a:p>
            <a:endParaRPr/>
          </a:p>
        </p:txBody>
      </p:sp>
      <p:sp>
        <p:nvSpPr>
          <p:cNvPr id="599" name="Google Shape;599;p13"/>
          <p:cNvSpPr txBox="1">
            <a:spLocks noGrp="1"/>
          </p:cNvSpPr>
          <p:nvPr>
            <p:ph type="subTitle" idx="8"/>
          </p:nvPr>
        </p:nvSpPr>
        <p:spPr>
          <a:xfrm>
            <a:off x="3419250" y="2139572"/>
            <a:ext cx="2305500" cy="45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a:buNone/>
              <a:defRPr sz="1800" b="1">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sz="2000" b="1">
                <a:latin typeface="Inter"/>
                <a:ea typeface="Inter"/>
                <a:cs typeface="Inter"/>
                <a:sym typeface="Inter"/>
              </a:defRPr>
            </a:lvl2pPr>
            <a:lvl3pPr lvl="2" rtl="0">
              <a:lnSpc>
                <a:spcPct val="100000"/>
              </a:lnSpc>
              <a:spcBef>
                <a:spcPts val="0"/>
              </a:spcBef>
              <a:spcAft>
                <a:spcPts val="0"/>
              </a:spcAft>
              <a:buSzPts val="2000"/>
              <a:buFont typeface="Inter"/>
              <a:buNone/>
              <a:defRPr sz="2000" b="1">
                <a:latin typeface="Inter"/>
                <a:ea typeface="Inter"/>
                <a:cs typeface="Inter"/>
                <a:sym typeface="Inter"/>
              </a:defRPr>
            </a:lvl3pPr>
            <a:lvl4pPr lvl="3" rtl="0">
              <a:lnSpc>
                <a:spcPct val="100000"/>
              </a:lnSpc>
              <a:spcBef>
                <a:spcPts val="0"/>
              </a:spcBef>
              <a:spcAft>
                <a:spcPts val="0"/>
              </a:spcAft>
              <a:buSzPts val="2000"/>
              <a:buFont typeface="Inter"/>
              <a:buNone/>
              <a:defRPr sz="2000" b="1">
                <a:latin typeface="Inter"/>
                <a:ea typeface="Inter"/>
                <a:cs typeface="Inter"/>
                <a:sym typeface="Inter"/>
              </a:defRPr>
            </a:lvl4pPr>
            <a:lvl5pPr lvl="4" rtl="0">
              <a:lnSpc>
                <a:spcPct val="100000"/>
              </a:lnSpc>
              <a:spcBef>
                <a:spcPts val="0"/>
              </a:spcBef>
              <a:spcAft>
                <a:spcPts val="0"/>
              </a:spcAft>
              <a:buSzPts val="2000"/>
              <a:buFont typeface="Inter"/>
              <a:buNone/>
              <a:defRPr sz="2000" b="1">
                <a:latin typeface="Inter"/>
                <a:ea typeface="Inter"/>
                <a:cs typeface="Inter"/>
                <a:sym typeface="Inter"/>
              </a:defRPr>
            </a:lvl5pPr>
            <a:lvl6pPr lvl="5" rtl="0">
              <a:lnSpc>
                <a:spcPct val="100000"/>
              </a:lnSpc>
              <a:spcBef>
                <a:spcPts val="0"/>
              </a:spcBef>
              <a:spcAft>
                <a:spcPts val="0"/>
              </a:spcAft>
              <a:buSzPts val="2000"/>
              <a:buFont typeface="Inter"/>
              <a:buNone/>
              <a:defRPr sz="2000" b="1">
                <a:latin typeface="Inter"/>
                <a:ea typeface="Inter"/>
                <a:cs typeface="Inter"/>
                <a:sym typeface="Inter"/>
              </a:defRPr>
            </a:lvl6pPr>
            <a:lvl7pPr lvl="6" rtl="0">
              <a:lnSpc>
                <a:spcPct val="100000"/>
              </a:lnSpc>
              <a:spcBef>
                <a:spcPts val="0"/>
              </a:spcBef>
              <a:spcAft>
                <a:spcPts val="0"/>
              </a:spcAft>
              <a:buSzPts val="2000"/>
              <a:buFont typeface="Inter"/>
              <a:buNone/>
              <a:defRPr sz="2000" b="1">
                <a:latin typeface="Inter"/>
                <a:ea typeface="Inter"/>
                <a:cs typeface="Inter"/>
                <a:sym typeface="Inter"/>
              </a:defRPr>
            </a:lvl7pPr>
            <a:lvl8pPr lvl="7" rtl="0">
              <a:lnSpc>
                <a:spcPct val="100000"/>
              </a:lnSpc>
              <a:spcBef>
                <a:spcPts val="0"/>
              </a:spcBef>
              <a:spcAft>
                <a:spcPts val="0"/>
              </a:spcAft>
              <a:buSzPts val="2000"/>
              <a:buFont typeface="Inter"/>
              <a:buNone/>
              <a:defRPr sz="2000" b="1">
                <a:latin typeface="Inter"/>
                <a:ea typeface="Inter"/>
                <a:cs typeface="Inter"/>
                <a:sym typeface="Inter"/>
              </a:defRPr>
            </a:lvl8pPr>
            <a:lvl9pPr lvl="8" rtl="0">
              <a:lnSpc>
                <a:spcPct val="100000"/>
              </a:lnSpc>
              <a:spcBef>
                <a:spcPts val="0"/>
              </a:spcBef>
              <a:spcAft>
                <a:spcPts val="0"/>
              </a:spcAft>
              <a:buSzPts val="2000"/>
              <a:buFont typeface="Inter"/>
              <a:buNone/>
              <a:defRPr sz="2000" b="1">
                <a:latin typeface="Inter"/>
                <a:ea typeface="Inter"/>
                <a:cs typeface="Inter"/>
                <a:sym typeface="Inter"/>
              </a:defRPr>
            </a:lvl9pPr>
          </a:lstStyle>
          <a:p>
            <a:endParaRPr/>
          </a:p>
        </p:txBody>
      </p:sp>
      <p:sp>
        <p:nvSpPr>
          <p:cNvPr id="600" name="Google Shape;600;p13"/>
          <p:cNvSpPr txBox="1">
            <a:spLocks noGrp="1"/>
          </p:cNvSpPr>
          <p:nvPr>
            <p:ph type="subTitle" idx="9"/>
          </p:nvPr>
        </p:nvSpPr>
        <p:spPr>
          <a:xfrm>
            <a:off x="6118525" y="2139572"/>
            <a:ext cx="2305500" cy="45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a:buNone/>
              <a:defRPr sz="1800" b="1">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sz="2000" b="1">
                <a:latin typeface="Inter"/>
                <a:ea typeface="Inter"/>
                <a:cs typeface="Inter"/>
                <a:sym typeface="Inter"/>
              </a:defRPr>
            </a:lvl2pPr>
            <a:lvl3pPr lvl="2" rtl="0">
              <a:lnSpc>
                <a:spcPct val="100000"/>
              </a:lnSpc>
              <a:spcBef>
                <a:spcPts val="0"/>
              </a:spcBef>
              <a:spcAft>
                <a:spcPts val="0"/>
              </a:spcAft>
              <a:buSzPts val="2000"/>
              <a:buFont typeface="Inter"/>
              <a:buNone/>
              <a:defRPr sz="2000" b="1">
                <a:latin typeface="Inter"/>
                <a:ea typeface="Inter"/>
                <a:cs typeface="Inter"/>
                <a:sym typeface="Inter"/>
              </a:defRPr>
            </a:lvl3pPr>
            <a:lvl4pPr lvl="3" rtl="0">
              <a:lnSpc>
                <a:spcPct val="100000"/>
              </a:lnSpc>
              <a:spcBef>
                <a:spcPts val="0"/>
              </a:spcBef>
              <a:spcAft>
                <a:spcPts val="0"/>
              </a:spcAft>
              <a:buSzPts val="2000"/>
              <a:buFont typeface="Inter"/>
              <a:buNone/>
              <a:defRPr sz="2000" b="1">
                <a:latin typeface="Inter"/>
                <a:ea typeface="Inter"/>
                <a:cs typeface="Inter"/>
                <a:sym typeface="Inter"/>
              </a:defRPr>
            </a:lvl4pPr>
            <a:lvl5pPr lvl="4" rtl="0">
              <a:lnSpc>
                <a:spcPct val="100000"/>
              </a:lnSpc>
              <a:spcBef>
                <a:spcPts val="0"/>
              </a:spcBef>
              <a:spcAft>
                <a:spcPts val="0"/>
              </a:spcAft>
              <a:buSzPts val="2000"/>
              <a:buFont typeface="Inter"/>
              <a:buNone/>
              <a:defRPr sz="2000" b="1">
                <a:latin typeface="Inter"/>
                <a:ea typeface="Inter"/>
                <a:cs typeface="Inter"/>
                <a:sym typeface="Inter"/>
              </a:defRPr>
            </a:lvl5pPr>
            <a:lvl6pPr lvl="5" rtl="0">
              <a:lnSpc>
                <a:spcPct val="100000"/>
              </a:lnSpc>
              <a:spcBef>
                <a:spcPts val="0"/>
              </a:spcBef>
              <a:spcAft>
                <a:spcPts val="0"/>
              </a:spcAft>
              <a:buSzPts val="2000"/>
              <a:buFont typeface="Inter"/>
              <a:buNone/>
              <a:defRPr sz="2000" b="1">
                <a:latin typeface="Inter"/>
                <a:ea typeface="Inter"/>
                <a:cs typeface="Inter"/>
                <a:sym typeface="Inter"/>
              </a:defRPr>
            </a:lvl6pPr>
            <a:lvl7pPr lvl="6" rtl="0">
              <a:lnSpc>
                <a:spcPct val="100000"/>
              </a:lnSpc>
              <a:spcBef>
                <a:spcPts val="0"/>
              </a:spcBef>
              <a:spcAft>
                <a:spcPts val="0"/>
              </a:spcAft>
              <a:buSzPts val="2000"/>
              <a:buFont typeface="Inter"/>
              <a:buNone/>
              <a:defRPr sz="2000" b="1">
                <a:latin typeface="Inter"/>
                <a:ea typeface="Inter"/>
                <a:cs typeface="Inter"/>
                <a:sym typeface="Inter"/>
              </a:defRPr>
            </a:lvl7pPr>
            <a:lvl8pPr lvl="7" rtl="0">
              <a:lnSpc>
                <a:spcPct val="100000"/>
              </a:lnSpc>
              <a:spcBef>
                <a:spcPts val="0"/>
              </a:spcBef>
              <a:spcAft>
                <a:spcPts val="0"/>
              </a:spcAft>
              <a:buSzPts val="2000"/>
              <a:buFont typeface="Inter"/>
              <a:buNone/>
              <a:defRPr sz="2000" b="1">
                <a:latin typeface="Inter"/>
                <a:ea typeface="Inter"/>
                <a:cs typeface="Inter"/>
                <a:sym typeface="Inter"/>
              </a:defRPr>
            </a:lvl8pPr>
            <a:lvl9pPr lvl="8" rtl="0">
              <a:lnSpc>
                <a:spcPct val="100000"/>
              </a:lnSpc>
              <a:spcBef>
                <a:spcPts val="0"/>
              </a:spcBef>
              <a:spcAft>
                <a:spcPts val="0"/>
              </a:spcAft>
              <a:buSzPts val="2000"/>
              <a:buFont typeface="Inter"/>
              <a:buNone/>
              <a:defRPr sz="2000" b="1">
                <a:latin typeface="Inter"/>
                <a:ea typeface="Inter"/>
                <a:cs typeface="Inter"/>
                <a:sym typeface="Inter"/>
              </a:defRPr>
            </a:lvl9pPr>
          </a:lstStyle>
          <a:p>
            <a:endParaRPr/>
          </a:p>
        </p:txBody>
      </p:sp>
      <p:sp>
        <p:nvSpPr>
          <p:cNvPr id="601" name="Google Shape;601;p13"/>
          <p:cNvSpPr txBox="1">
            <a:spLocks noGrp="1"/>
          </p:cNvSpPr>
          <p:nvPr>
            <p:ph type="subTitle" idx="13"/>
          </p:nvPr>
        </p:nvSpPr>
        <p:spPr>
          <a:xfrm>
            <a:off x="719975" y="3831372"/>
            <a:ext cx="2305500" cy="45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a:buNone/>
              <a:defRPr sz="1800" b="1">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sz="2000" b="1">
                <a:latin typeface="Inter"/>
                <a:ea typeface="Inter"/>
                <a:cs typeface="Inter"/>
                <a:sym typeface="Inter"/>
              </a:defRPr>
            </a:lvl2pPr>
            <a:lvl3pPr lvl="2" rtl="0">
              <a:lnSpc>
                <a:spcPct val="100000"/>
              </a:lnSpc>
              <a:spcBef>
                <a:spcPts val="0"/>
              </a:spcBef>
              <a:spcAft>
                <a:spcPts val="0"/>
              </a:spcAft>
              <a:buSzPts val="2000"/>
              <a:buFont typeface="Inter"/>
              <a:buNone/>
              <a:defRPr sz="2000" b="1">
                <a:latin typeface="Inter"/>
                <a:ea typeface="Inter"/>
                <a:cs typeface="Inter"/>
                <a:sym typeface="Inter"/>
              </a:defRPr>
            </a:lvl3pPr>
            <a:lvl4pPr lvl="3" rtl="0">
              <a:lnSpc>
                <a:spcPct val="100000"/>
              </a:lnSpc>
              <a:spcBef>
                <a:spcPts val="0"/>
              </a:spcBef>
              <a:spcAft>
                <a:spcPts val="0"/>
              </a:spcAft>
              <a:buSzPts val="2000"/>
              <a:buFont typeface="Inter"/>
              <a:buNone/>
              <a:defRPr sz="2000" b="1">
                <a:latin typeface="Inter"/>
                <a:ea typeface="Inter"/>
                <a:cs typeface="Inter"/>
                <a:sym typeface="Inter"/>
              </a:defRPr>
            </a:lvl4pPr>
            <a:lvl5pPr lvl="4" rtl="0">
              <a:lnSpc>
                <a:spcPct val="100000"/>
              </a:lnSpc>
              <a:spcBef>
                <a:spcPts val="0"/>
              </a:spcBef>
              <a:spcAft>
                <a:spcPts val="0"/>
              </a:spcAft>
              <a:buSzPts val="2000"/>
              <a:buFont typeface="Inter"/>
              <a:buNone/>
              <a:defRPr sz="2000" b="1">
                <a:latin typeface="Inter"/>
                <a:ea typeface="Inter"/>
                <a:cs typeface="Inter"/>
                <a:sym typeface="Inter"/>
              </a:defRPr>
            </a:lvl5pPr>
            <a:lvl6pPr lvl="5" rtl="0">
              <a:lnSpc>
                <a:spcPct val="100000"/>
              </a:lnSpc>
              <a:spcBef>
                <a:spcPts val="0"/>
              </a:spcBef>
              <a:spcAft>
                <a:spcPts val="0"/>
              </a:spcAft>
              <a:buSzPts val="2000"/>
              <a:buFont typeface="Inter"/>
              <a:buNone/>
              <a:defRPr sz="2000" b="1">
                <a:latin typeface="Inter"/>
                <a:ea typeface="Inter"/>
                <a:cs typeface="Inter"/>
                <a:sym typeface="Inter"/>
              </a:defRPr>
            </a:lvl6pPr>
            <a:lvl7pPr lvl="6" rtl="0">
              <a:lnSpc>
                <a:spcPct val="100000"/>
              </a:lnSpc>
              <a:spcBef>
                <a:spcPts val="0"/>
              </a:spcBef>
              <a:spcAft>
                <a:spcPts val="0"/>
              </a:spcAft>
              <a:buSzPts val="2000"/>
              <a:buFont typeface="Inter"/>
              <a:buNone/>
              <a:defRPr sz="2000" b="1">
                <a:latin typeface="Inter"/>
                <a:ea typeface="Inter"/>
                <a:cs typeface="Inter"/>
                <a:sym typeface="Inter"/>
              </a:defRPr>
            </a:lvl7pPr>
            <a:lvl8pPr lvl="7" rtl="0">
              <a:lnSpc>
                <a:spcPct val="100000"/>
              </a:lnSpc>
              <a:spcBef>
                <a:spcPts val="0"/>
              </a:spcBef>
              <a:spcAft>
                <a:spcPts val="0"/>
              </a:spcAft>
              <a:buSzPts val="2000"/>
              <a:buFont typeface="Inter"/>
              <a:buNone/>
              <a:defRPr sz="2000" b="1">
                <a:latin typeface="Inter"/>
                <a:ea typeface="Inter"/>
                <a:cs typeface="Inter"/>
                <a:sym typeface="Inter"/>
              </a:defRPr>
            </a:lvl8pPr>
            <a:lvl9pPr lvl="8" rtl="0">
              <a:lnSpc>
                <a:spcPct val="100000"/>
              </a:lnSpc>
              <a:spcBef>
                <a:spcPts val="0"/>
              </a:spcBef>
              <a:spcAft>
                <a:spcPts val="0"/>
              </a:spcAft>
              <a:buSzPts val="2000"/>
              <a:buFont typeface="Inter"/>
              <a:buNone/>
              <a:defRPr sz="2000" b="1">
                <a:latin typeface="Inter"/>
                <a:ea typeface="Inter"/>
                <a:cs typeface="Inter"/>
                <a:sym typeface="Inter"/>
              </a:defRPr>
            </a:lvl9pPr>
          </a:lstStyle>
          <a:p>
            <a:endParaRPr/>
          </a:p>
        </p:txBody>
      </p:sp>
      <p:sp>
        <p:nvSpPr>
          <p:cNvPr id="602" name="Google Shape;602;p13"/>
          <p:cNvSpPr txBox="1">
            <a:spLocks noGrp="1"/>
          </p:cNvSpPr>
          <p:nvPr>
            <p:ph type="subTitle" idx="14"/>
          </p:nvPr>
        </p:nvSpPr>
        <p:spPr>
          <a:xfrm>
            <a:off x="3419250" y="3831372"/>
            <a:ext cx="2305500" cy="45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a:buNone/>
              <a:defRPr sz="1800" b="1">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sz="2000" b="1">
                <a:latin typeface="Inter"/>
                <a:ea typeface="Inter"/>
                <a:cs typeface="Inter"/>
                <a:sym typeface="Inter"/>
              </a:defRPr>
            </a:lvl2pPr>
            <a:lvl3pPr lvl="2" rtl="0">
              <a:lnSpc>
                <a:spcPct val="100000"/>
              </a:lnSpc>
              <a:spcBef>
                <a:spcPts val="0"/>
              </a:spcBef>
              <a:spcAft>
                <a:spcPts val="0"/>
              </a:spcAft>
              <a:buSzPts val="2000"/>
              <a:buFont typeface="Inter"/>
              <a:buNone/>
              <a:defRPr sz="2000" b="1">
                <a:latin typeface="Inter"/>
                <a:ea typeface="Inter"/>
                <a:cs typeface="Inter"/>
                <a:sym typeface="Inter"/>
              </a:defRPr>
            </a:lvl3pPr>
            <a:lvl4pPr lvl="3" rtl="0">
              <a:lnSpc>
                <a:spcPct val="100000"/>
              </a:lnSpc>
              <a:spcBef>
                <a:spcPts val="0"/>
              </a:spcBef>
              <a:spcAft>
                <a:spcPts val="0"/>
              </a:spcAft>
              <a:buSzPts val="2000"/>
              <a:buFont typeface="Inter"/>
              <a:buNone/>
              <a:defRPr sz="2000" b="1">
                <a:latin typeface="Inter"/>
                <a:ea typeface="Inter"/>
                <a:cs typeface="Inter"/>
                <a:sym typeface="Inter"/>
              </a:defRPr>
            </a:lvl4pPr>
            <a:lvl5pPr lvl="4" rtl="0">
              <a:lnSpc>
                <a:spcPct val="100000"/>
              </a:lnSpc>
              <a:spcBef>
                <a:spcPts val="0"/>
              </a:spcBef>
              <a:spcAft>
                <a:spcPts val="0"/>
              </a:spcAft>
              <a:buSzPts val="2000"/>
              <a:buFont typeface="Inter"/>
              <a:buNone/>
              <a:defRPr sz="2000" b="1">
                <a:latin typeface="Inter"/>
                <a:ea typeface="Inter"/>
                <a:cs typeface="Inter"/>
                <a:sym typeface="Inter"/>
              </a:defRPr>
            </a:lvl5pPr>
            <a:lvl6pPr lvl="5" rtl="0">
              <a:lnSpc>
                <a:spcPct val="100000"/>
              </a:lnSpc>
              <a:spcBef>
                <a:spcPts val="0"/>
              </a:spcBef>
              <a:spcAft>
                <a:spcPts val="0"/>
              </a:spcAft>
              <a:buSzPts val="2000"/>
              <a:buFont typeface="Inter"/>
              <a:buNone/>
              <a:defRPr sz="2000" b="1">
                <a:latin typeface="Inter"/>
                <a:ea typeface="Inter"/>
                <a:cs typeface="Inter"/>
                <a:sym typeface="Inter"/>
              </a:defRPr>
            </a:lvl6pPr>
            <a:lvl7pPr lvl="6" rtl="0">
              <a:lnSpc>
                <a:spcPct val="100000"/>
              </a:lnSpc>
              <a:spcBef>
                <a:spcPts val="0"/>
              </a:spcBef>
              <a:spcAft>
                <a:spcPts val="0"/>
              </a:spcAft>
              <a:buSzPts val="2000"/>
              <a:buFont typeface="Inter"/>
              <a:buNone/>
              <a:defRPr sz="2000" b="1">
                <a:latin typeface="Inter"/>
                <a:ea typeface="Inter"/>
                <a:cs typeface="Inter"/>
                <a:sym typeface="Inter"/>
              </a:defRPr>
            </a:lvl7pPr>
            <a:lvl8pPr lvl="7" rtl="0">
              <a:lnSpc>
                <a:spcPct val="100000"/>
              </a:lnSpc>
              <a:spcBef>
                <a:spcPts val="0"/>
              </a:spcBef>
              <a:spcAft>
                <a:spcPts val="0"/>
              </a:spcAft>
              <a:buSzPts val="2000"/>
              <a:buFont typeface="Inter"/>
              <a:buNone/>
              <a:defRPr sz="2000" b="1">
                <a:latin typeface="Inter"/>
                <a:ea typeface="Inter"/>
                <a:cs typeface="Inter"/>
                <a:sym typeface="Inter"/>
              </a:defRPr>
            </a:lvl8pPr>
            <a:lvl9pPr lvl="8" rtl="0">
              <a:lnSpc>
                <a:spcPct val="100000"/>
              </a:lnSpc>
              <a:spcBef>
                <a:spcPts val="0"/>
              </a:spcBef>
              <a:spcAft>
                <a:spcPts val="0"/>
              </a:spcAft>
              <a:buSzPts val="2000"/>
              <a:buFont typeface="Inter"/>
              <a:buNone/>
              <a:defRPr sz="2000" b="1">
                <a:latin typeface="Inter"/>
                <a:ea typeface="Inter"/>
                <a:cs typeface="Inter"/>
                <a:sym typeface="Inter"/>
              </a:defRPr>
            </a:lvl9pPr>
          </a:lstStyle>
          <a:p>
            <a:endParaRPr/>
          </a:p>
        </p:txBody>
      </p:sp>
      <p:sp>
        <p:nvSpPr>
          <p:cNvPr id="603" name="Google Shape;603;p13"/>
          <p:cNvSpPr txBox="1">
            <a:spLocks noGrp="1"/>
          </p:cNvSpPr>
          <p:nvPr>
            <p:ph type="subTitle" idx="15"/>
          </p:nvPr>
        </p:nvSpPr>
        <p:spPr>
          <a:xfrm>
            <a:off x="6118525" y="3831372"/>
            <a:ext cx="2305500" cy="45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a:buNone/>
              <a:defRPr sz="1800" b="1">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sz="2000" b="1">
                <a:latin typeface="Inter"/>
                <a:ea typeface="Inter"/>
                <a:cs typeface="Inter"/>
                <a:sym typeface="Inter"/>
              </a:defRPr>
            </a:lvl2pPr>
            <a:lvl3pPr lvl="2" rtl="0">
              <a:lnSpc>
                <a:spcPct val="100000"/>
              </a:lnSpc>
              <a:spcBef>
                <a:spcPts val="0"/>
              </a:spcBef>
              <a:spcAft>
                <a:spcPts val="0"/>
              </a:spcAft>
              <a:buSzPts val="2000"/>
              <a:buFont typeface="Inter"/>
              <a:buNone/>
              <a:defRPr sz="2000" b="1">
                <a:latin typeface="Inter"/>
                <a:ea typeface="Inter"/>
                <a:cs typeface="Inter"/>
                <a:sym typeface="Inter"/>
              </a:defRPr>
            </a:lvl3pPr>
            <a:lvl4pPr lvl="3" rtl="0">
              <a:lnSpc>
                <a:spcPct val="100000"/>
              </a:lnSpc>
              <a:spcBef>
                <a:spcPts val="0"/>
              </a:spcBef>
              <a:spcAft>
                <a:spcPts val="0"/>
              </a:spcAft>
              <a:buSzPts val="2000"/>
              <a:buFont typeface="Inter"/>
              <a:buNone/>
              <a:defRPr sz="2000" b="1">
                <a:latin typeface="Inter"/>
                <a:ea typeface="Inter"/>
                <a:cs typeface="Inter"/>
                <a:sym typeface="Inter"/>
              </a:defRPr>
            </a:lvl4pPr>
            <a:lvl5pPr lvl="4" rtl="0">
              <a:lnSpc>
                <a:spcPct val="100000"/>
              </a:lnSpc>
              <a:spcBef>
                <a:spcPts val="0"/>
              </a:spcBef>
              <a:spcAft>
                <a:spcPts val="0"/>
              </a:spcAft>
              <a:buSzPts val="2000"/>
              <a:buFont typeface="Inter"/>
              <a:buNone/>
              <a:defRPr sz="2000" b="1">
                <a:latin typeface="Inter"/>
                <a:ea typeface="Inter"/>
                <a:cs typeface="Inter"/>
                <a:sym typeface="Inter"/>
              </a:defRPr>
            </a:lvl5pPr>
            <a:lvl6pPr lvl="5" rtl="0">
              <a:lnSpc>
                <a:spcPct val="100000"/>
              </a:lnSpc>
              <a:spcBef>
                <a:spcPts val="0"/>
              </a:spcBef>
              <a:spcAft>
                <a:spcPts val="0"/>
              </a:spcAft>
              <a:buSzPts val="2000"/>
              <a:buFont typeface="Inter"/>
              <a:buNone/>
              <a:defRPr sz="2000" b="1">
                <a:latin typeface="Inter"/>
                <a:ea typeface="Inter"/>
                <a:cs typeface="Inter"/>
                <a:sym typeface="Inter"/>
              </a:defRPr>
            </a:lvl6pPr>
            <a:lvl7pPr lvl="6" rtl="0">
              <a:lnSpc>
                <a:spcPct val="100000"/>
              </a:lnSpc>
              <a:spcBef>
                <a:spcPts val="0"/>
              </a:spcBef>
              <a:spcAft>
                <a:spcPts val="0"/>
              </a:spcAft>
              <a:buSzPts val="2000"/>
              <a:buFont typeface="Inter"/>
              <a:buNone/>
              <a:defRPr sz="2000" b="1">
                <a:latin typeface="Inter"/>
                <a:ea typeface="Inter"/>
                <a:cs typeface="Inter"/>
                <a:sym typeface="Inter"/>
              </a:defRPr>
            </a:lvl7pPr>
            <a:lvl8pPr lvl="7" rtl="0">
              <a:lnSpc>
                <a:spcPct val="100000"/>
              </a:lnSpc>
              <a:spcBef>
                <a:spcPts val="0"/>
              </a:spcBef>
              <a:spcAft>
                <a:spcPts val="0"/>
              </a:spcAft>
              <a:buSzPts val="2000"/>
              <a:buFont typeface="Inter"/>
              <a:buNone/>
              <a:defRPr sz="2000" b="1">
                <a:latin typeface="Inter"/>
                <a:ea typeface="Inter"/>
                <a:cs typeface="Inter"/>
                <a:sym typeface="Inter"/>
              </a:defRPr>
            </a:lvl8pPr>
            <a:lvl9pPr lvl="8" rtl="0">
              <a:lnSpc>
                <a:spcPct val="100000"/>
              </a:lnSpc>
              <a:spcBef>
                <a:spcPts val="0"/>
              </a:spcBef>
              <a:spcAft>
                <a:spcPts val="0"/>
              </a:spcAft>
              <a:buSzPts val="2000"/>
              <a:buFont typeface="Inter"/>
              <a:buNone/>
              <a:defRPr sz="2000" b="1">
                <a:latin typeface="Inter"/>
                <a:ea typeface="Inter"/>
                <a:cs typeface="Inter"/>
                <a:sym typeface="Inter"/>
              </a:defRPr>
            </a:lvl9pPr>
          </a:lstStyle>
          <a:p>
            <a:endParaRPr/>
          </a:p>
        </p:txBody>
      </p:sp>
      <p:sp>
        <p:nvSpPr>
          <p:cNvPr id="604" name="Google Shape;604;p13"/>
          <p:cNvSpPr/>
          <p:nvPr/>
        </p:nvSpPr>
        <p:spPr>
          <a:xfrm flipH="1">
            <a:off x="415100" y="535000"/>
            <a:ext cx="75300" cy="4073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grpSp>
        <p:nvGrpSpPr>
          <p:cNvPr id="605" name="Google Shape;605;p13"/>
          <p:cNvGrpSpPr/>
          <p:nvPr/>
        </p:nvGrpSpPr>
        <p:grpSpPr>
          <a:xfrm rot="9921800">
            <a:off x="8306036" y="3314126"/>
            <a:ext cx="1310981" cy="1920577"/>
            <a:chOff x="4465072" y="1907523"/>
            <a:chExt cx="753228" cy="1103474"/>
          </a:xfrm>
        </p:grpSpPr>
        <p:sp>
          <p:nvSpPr>
            <p:cNvPr id="606" name="Google Shape;606;p13"/>
            <p:cNvSpPr/>
            <p:nvPr/>
          </p:nvSpPr>
          <p:spPr>
            <a:xfrm>
              <a:off x="4867233" y="2833815"/>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3"/>
            <p:cNvSpPr/>
            <p:nvPr/>
          </p:nvSpPr>
          <p:spPr>
            <a:xfrm>
              <a:off x="4465072" y="1907523"/>
              <a:ext cx="753228" cy="1103474"/>
            </a:xfrm>
            <a:custGeom>
              <a:avLst/>
              <a:gdLst/>
              <a:ahLst/>
              <a:cxnLst/>
              <a:rect l="l" t="t" r="r" b="b"/>
              <a:pathLst>
                <a:path w="798" h="1170" extrusionOk="0">
                  <a:moveTo>
                    <a:pt x="794" y="1073"/>
                  </a:moveTo>
                  <a:cubicBezTo>
                    <a:pt x="786" y="1071"/>
                    <a:pt x="778" y="1069"/>
                    <a:pt x="770" y="1067"/>
                  </a:cubicBezTo>
                  <a:cubicBezTo>
                    <a:pt x="759" y="1065"/>
                    <a:pt x="748" y="1062"/>
                    <a:pt x="738" y="1059"/>
                  </a:cubicBezTo>
                  <a:cubicBezTo>
                    <a:pt x="733" y="1058"/>
                    <a:pt x="728" y="1057"/>
                    <a:pt x="722" y="1055"/>
                  </a:cubicBezTo>
                  <a:cubicBezTo>
                    <a:pt x="719" y="1054"/>
                    <a:pt x="715" y="1052"/>
                    <a:pt x="711" y="1051"/>
                  </a:cubicBezTo>
                  <a:cubicBezTo>
                    <a:pt x="706" y="1049"/>
                    <a:pt x="701" y="1047"/>
                    <a:pt x="695" y="1046"/>
                  </a:cubicBezTo>
                  <a:cubicBezTo>
                    <a:pt x="691" y="1044"/>
                    <a:pt x="687" y="1043"/>
                    <a:pt x="683" y="1041"/>
                  </a:cubicBezTo>
                  <a:cubicBezTo>
                    <a:pt x="674" y="1038"/>
                    <a:pt x="666" y="1035"/>
                    <a:pt x="657" y="1031"/>
                  </a:cubicBezTo>
                  <a:cubicBezTo>
                    <a:pt x="650" y="1029"/>
                    <a:pt x="643" y="1025"/>
                    <a:pt x="635" y="1023"/>
                  </a:cubicBezTo>
                  <a:cubicBezTo>
                    <a:pt x="624" y="1019"/>
                    <a:pt x="613" y="1015"/>
                    <a:pt x="602" y="1012"/>
                  </a:cubicBezTo>
                  <a:cubicBezTo>
                    <a:pt x="591" y="1008"/>
                    <a:pt x="581" y="1002"/>
                    <a:pt x="569" y="999"/>
                  </a:cubicBezTo>
                  <a:cubicBezTo>
                    <a:pt x="559" y="995"/>
                    <a:pt x="548" y="991"/>
                    <a:pt x="538" y="985"/>
                  </a:cubicBezTo>
                  <a:cubicBezTo>
                    <a:pt x="532" y="981"/>
                    <a:pt x="525" y="978"/>
                    <a:pt x="518" y="976"/>
                  </a:cubicBezTo>
                  <a:cubicBezTo>
                    <a:pt x="515" y="975"/>
                    <a:pt x="512" y="972"/>
                    <a:pt x="508" y="971"/>
                  </a:cubicBezTo>
                  <a:cubicBezTo>
                    <a:pt x="505" y="969"/>
                    <a:pt x="502" y="967"/>
                    <a:pt x="500" y="965"/>
                  </a:cubicBezTo>
                  <a:cubicBezTo>
                    <a:pt x="495" y="962"/>
                    <a:pt x="491" y="960"/>
                    <a:pt x="487" y="957"/>
                  </a:cubicBezTo>
                  <a:cubicBezTo>
                    <a:pt x="487" y="956"/>
                    <a:pt x="487" y="956"/>
                    <a:pt x="486" y="955"/>
                  </a:cubicBezTo>
                  <a:cubicBezTo>
                    <a:pt x="493" y="958"/>
                    <a:pt x="499" y="962"/>
                    <a:pt x="505" y="965"/>
                  </a:cubicBezTo>
                  <a:cubicBezTo>
                    <a:pt x="515" y="969"/>
                    <a:pt x="524" y="973"/>
                    <a:pt x="534" y="977"/>
                  </a:cubicBezTo>
                  <a:cubicBezTo>
                    <a:pt x="538" y="979"/>
                    <a:pt x="542" y="981"/>
                    <a:pt x="547" y="982"/>
                  </a:cubicBezTo>
                  <a:cubicBezTo>
                    <a:pt x="557" y="985"/>
                    <a:pt x="568" y="987"/>
                    <a:pt x="579" y="990"/>
                  </a:cubicBezTo>
                  <a:cubicBezTo>
                    <a:pt x="585" y="991"/>
                    <a:pt x="592" y="993"/>
                    <a:pt x="599" y="994"/>
                  </a:cubicBezTo>
                  <a:cubicBezTo>
                    <a:pt x="606" y="995"/>
                    <a:pt x="613" y="997"/>
                    <a:pt x="620" y="997"/>
                  </a:cubicBezTo>
                  <a:cubicBezTo>
                    <a:pt x="625" y="996"/>
                    <a:pt x="630" y="997"/>
                    <a:pt x="635" y="997"/>
                  </a:cubicBezTo>
                  <a:cubicBezTo>
                    <a:pt x="643" y="997"/>
                    <a:pt x="651" y="998"/>
                    <a:pt x="659" y="997"/>
                  </a:cubicBezTo>
                  <a:cubicBezTo>
                    <a:pt x="672" y="996"/>
                    <a:pt x="684" y="994"/>
                    <a:pt x="696" y="993"/>
                  </a:cubicBezTo>
                  <a:cubicBezTo>
                    <a:pt x="703" y="992"/>
                    <a:pt x="710" y="992"/>
                    <a:pt x="716" y="991"/>
                  </a:cubicBezTo>
                  <a:cubicBezTo>
                    <a:pt x="722" y="990"/>
                    <a:pt x="729" y="988"/>
                    <a:pt x="735" y="986"/>
                  </a:cubicBezTo>
                  <a:cubicBezTo>
                    <a:pt x="736" y="986"/>
                    <a:pt x="736" y="985"/>
                    <a:pt x="737" y="984"/>
                  </a:cubicBezTo>
                  <a:cubicBezTo>
                    <a:pt x="736" y="984"/>
                    <a:pt x="735" y="983"/>
                    <a:pt x="734" y="983"/>
                  </a:cubicBezTo>
                  <a:cubicBezTo>
                    <a:pt x="728" y="984"/>
                    <a:pt x="722" y="980"/>
                    <a:pt x="716" y="978"/>
                  </a:cubicBezTo>
                  <a:cubicBezTo>
                    <a:pt x="707" y="975"/>
                    <a:pt x="698" y="972"/>
                    <a:pt x="688" y="969"/>
                  </a:cubicBezTo>
                  <a:cubicBezTo>
                    <a:pt x="683" y="967"/>
                    <a:pt x="677" y="966"/>
                    <a:pt x="671" y="964"/>
                  </a:cubicBezTo>
                  <a:cubicBezTo>
                    <a:pt x="667" y="962"/>
                    <a:pt x="662" y="960"/>
                    <a:pt x="658" y="958"/>
                  </a:cubicBezTo>
                  <a:cubicBezTo>
                    <a:pt x="649" y="955"/>
                    <a:pt x="641" y="953"/>
                    <a:pt x="632" y="950"/>
                  </a:cubicBezTo>
                  <a:cubicBezTo>
                    <a:pt x="622" y="946"/>
                    <a:pt x="611" y="945"/>
                    <a:pt x="600" y="943"/>
                  </a:cubicBezTo>
                  <a:cubicBezTo>
                    <a:pt x="591" y="941"/>
                    <a:pt x="582" y="939"/>
                    <a:pt x="573" y="939"/>
                  </a:cubicBezTo>
                  <a:cubicBezTo>
                    <a:pt x="565" y="939"/>
                    <a:pt x="557" y="938"/>
                    <a:pt x="549" y="937"/>
                  </a:cubicBezTo>
                  <a:cubicBezTo>
                    <a:pt x="541" y="937"/>
                    <a:pt x="533" y="937"/>
                    <a:pt x="525" y="937"/>
                  </a:cubicBezTo>
                  <a:cubicBezTo>
                    <a:pt x="518" y="936"/>
                    <a:pt x="511" y="936"/>
                    <a:pt x="504" y="935"/>
                  </a:cubicBezTo>
                  <a:cubicBezTo>
                    <a:pt x="497" y="935"/>
                    <a:pt x="491" y="935"/>
                    <a:pt x="485" y="936"/>
                  </a:cubicBezTo>
                  <a:cubicBezTo>
                    <a:pt x="480" y="936"/>
                    <a:pt x="475" y="936"/>
                    <a:pt x="470" y="936"/>
                  </a:cubicBezTo>
                  <a:cubicBezTo>
                    <a:pt x="469" y="935"/>
                    <a:pt x="468" y="934"/>
                    <a:pt x="467" y="933"/>
                  </a:cubicBezTo>
                  <a:cubicBezTo>
                    <a:pt x="463" y="927"/>
                    <a:pt x="459" y="921"/>
                    <a:pt x="455" y="915"/>
                  </a:cubicBezTo>
                  <a:cubicBezTo>
                    <a:pt x="463" y="917"/>
                    <a:pt x="471" y="919"/>
                    <a:pt x="479" y="920"/>
                  </a:cubicBezTo>
                  <a:cubicBezTo>
                    <a:pt x="490" y="921"/>
                    <a:pt x="501" y="921"/>
                    <a:pt x="512" y="923"/>
                  </a:cubicBezTo>
                  <a:cubicBezTo>
                    <a:pt x="521" y="924"/>
                    <a:pt x="531" y="925"/>
                    <a:pt x="541" y="927"/>
                  </a:cubicBezTo>
                  <a:cubicBezTo>
                    <a:pt x="553" y="928"/>
                    <a:pt x="565" y="930"/>
                    <a:pt x="577" y="932"/>
                  </a:cubicBezTo>
                  <a:cubicBezTo>
                    <a:pt x="586" y="933"/>
                    <a:pt x="596" y="934"/>
                    <a:pt x="606" y="935"/>
                  </a:cubicBezTo>
                  <a:cubicBezTo>
                    <a:pt x="614" y="936"/>
                    <a:pt x="622" y="937"/>
                    <a:pt x="631" y="937"/>
                  </a:cubicBezTo>
                  <a:cubicBezTo>
                    <a:pt x="644" y="938"/>
                    <a:pt x="658" y="938"/>
                    <a:pt x="671" y="937"/>
                  </a:cubicBezTo>
                  <a:cubicBezTo>
                    <a:pt x="677" y="937"/>
                    <a:pt x="683" y="934"/>
                    <a:pt x="689" y="933"/>
                  </a:cubicBezTo>
                  <a:cubicBezTo>
                    <a:pt x="695" y="931"/>
                    <a:pt x="701" y="929"/>
                    <a:pt x="706" y="927"/>
                  </a:cubicBezTo>
                  <a:cubicBezTo>
                    <a:pt x="710" y="926"/>
                    <a:pt x="713" y="924"/>
                    <a:pt x="716" y="922"/>
                  </a:cubicBezTo>
                  <a:cubicBezTo>
                    <a:pt x="720" y="921"/>
                    <a:pt x="725" y="919"/>
                    <a:pt x="729" y="918"/>
                  </a:cubicBezTo>
                  <a:cubicBezTo>
                    <a:pt x="732" y="917"/>
                    <a:pt x="735" y="916"/>
                    <a:pt x="738" y="915"/>
                  </a:cubicBezTo>
                  <a:cubicBezTo>
                    <a:pt x="739" y="914"/>
                    <a:pt x="740" y="913"/>
                    <a:pt x="740" y="912"/>
                  </a:cubicBezTo>
                  <a:cubicBezTo>
                    <a:pt x="740" y="911"/>
                    <a:pt x="739" y="910"/>
                    <a:pt x="738" y="910"/>
                  </a:cubicBezTo>
                  <a:cubicBezTo>
                    <a:pt x="734" y="910"/>
                    <a:pt x="730" y="910"/>
                    <a:pt x="726" y="909"/>
                  </a:cubicBezTo>
                  <a:cubicBezTo>
                    <a:pt x="717" y="908"/>
                    <a:pt x="708" y="906"/>
                    <a:pt x="700" y="904"/>
                  </a:cubicBezTo>
                  <a:cubicBezTo>
                    <a:pt x="694" y="903"/>
                    <a:pt x="688" y="902"/>
                    <a:pt x="682" y="900"/>
                  </a:cubicBezTo>
                  <a:cubicBezTo>
                    <a:pt x="677" y="899"/>
                    <a:pt x="673" y="897"/>
                    <a:pt x="668" y="895"/>
                  </a:cubicBezTo>
                  <a:cubicBezTo>
                    <a:pt x="664" y="894"/>
                    <a:pt x="660" y="893"/>
                    <a:pt x="656" y="893"/>
                  </a:cubicBezTo>
                  <a:cubicBezTo>
                    <a:pt x="646" y="892"/>
                    <a:pt x="637" y="889"/>
                    <a:pt x="628" y="888"/>
                  </a:cubicBezTo>
                  <a:cubicBezTo>
                    <a:pt x="626" y="887"/>
                    <a:pt x="624" y="887"/>
                    <a:pt x="622" y="887"/>
                  </a:cubicBezTo>
                  <a:cubicBezTo>
                    <a:pt x="611" y="886"/>
                    <a:pt x="601" y="885"/>
                    <a:pt x="590" y="884"/>
                  </a:cubicBezTo>
                  <a:cubicBezTo>
                    <a:pt x="585" y="883"/>
                    <a:pt x="579" y="883"/>
                    <a:pt x="573" y="883"/>
                  </a:cubicBezTo>
                  <a:cubicBezTo>
                    <a:pt x="567" y="883"/>
                    <a:pt x="560" y="882"/>
                    <a:pt x="553" y="882"/>
                  </a:cubicBezTo>
                  <a:cubicBezTo>
                    <a:pt x="544" y="882"/>
                    <a:pt x="535" y="881"/>
                    <a:pt x="526" y="881"/>
                  </a:cubicBezTo>
                  <a:cubicBezTo>
                    <a:pt x="519" y="881"/>
                    <a:pt x="512" y="880"/>
                    <a:pt x="505" y="880"/>
                  </a:cubicBezTo>
                  <a:cubicBezTo>
                    <a:pt x="501" y="880"/>
                    <a:pt x="498" y="879"/>
                    <a:pt x="495" y="880"/>
                  </a:cubicBezTo>
                  <a:cubicBezTo>
                    <a:pt x="491" y="880"/>
                    <a:pt x="487" y="882"/>
                    <a:pt x="483" y="883"/>
                  </a:cubicBezTo>
                  <a:cubicBezTo>
                    <a:pt x="480" y="883"/>
                    <a:pt x="477" y="884"/>
                    <a:pt x="475" y="885"/>
                  </a:cubicBezTo>
                  <a:cubicBezTo>
                    <a:pt x="466" y="888"/>
                    <a:pt x="457" y="891"/>
                    <a:pt x="449" y="894"/>
                  </a:cubicBezTo>
                  <a:cubicBezTo>
                    <a:pt x="442" y="897"/>
                    <a:pt x="442" y="897"/>
                    <a:pt x="438" y="891"/>
                  </a:cubicBezTo>
                  <a:cubicBezTo>
                    <a:pt x="434" y="884"/>
                    <a:pt x="429" y="878"/>
                    <a:pt x="425" y="871"/>
                  </a:cubicBezTo>
                  <a:cubicBezTo>
                    <a:pt x="425" y="871"/>
                    <a:pt x="424" y="870"/>
                    <a:pt x="424" y="869"/>
                  </a:cubicBezTo>
                  <a:cubicBezTo>
                    <a:pt x="425" y="869"/>
                    <a:pt x="426" y="869"/>
                    <a:pt x="427" y="869"/>
                  </a:cubicBezTo>
                  <a:cubicBezTo>
                    <a:pt x="435" y="871"/>
                    <a:pt x="444" y="872"/>
                    <a:pt x="452" y="872"/>
                  </a:cubicBezTo>
                  <a:cubicBezTo>
                    <a:pt x="458" y="871"/>
                    <a:pt x="464" y="871"/>
                    <a:pt x="470" y="871"/>
                  </a:cubicBezTo>
                  <a:cubicBezTo>
                    <a:pt x="475" y="871"/>
                    <a:pt x="480" y="871"/>
                    <a:pt x="486" y="871"/>
                  </a:cubicBezTo>
                  <a:cubicBezTo>
                    <a:pt x="493" y="871"/>
                    <a:pt x="501" y="870"/>
                    <a:pt x="509" y="870"/>
                  </a:cubicBezTo>
                  <a:cubicBezTo>
                    <a:pt x="516" y="870"/>
                    <a:pt x="522" y="869"/>
                    <a:pt x="529" y="869"/>
                  </a:cubicBezTo>
                  <a:cubicBezTo>
                    <a:pt x="533" y="869"/>
                    <a:pt x="537" y="868"/>
                    <a:pt x="541" y="868"/>
                  </a:cubicBezTo>
                  <a:cubicBezTo>
                    <a:pt x="553" y="867"/>
                    <a:pt x="564" y="866"/>
                    <a:pt x="576" y="865"/>
                  </a:cubicBezTo>
                  <a:cubicBezTo>
                    <a:pt x="584" y="864"/>
                    <a:pt x="591" y="863"/>
                    <a:pt x="599" y="862"/>
                  </a:cubicBezTo>
                  <a:cubicBezTo>
                    <a:pt x="605" y="861"/>
                    <a:pt x="611" y="861"/>
                    <a:pt x="617" y="859"/>
                  </a:cubicBezTo>
                  <a:cubicBezTo>
                    <a:pt x="627" y="857"/>
                    <a:pt x="638" y="854"/>
                    <a:pt x="648" y="851"/>
                  </a:cubicBezTo>
                  <a:cubicBezTo>
                    <a:pt x="659" y="846"/>
                    <a:pt x="669" y="841"/>
                    <a:pt x="679" y="835"/>
                  </a:cubicBezTo>
                  <a:cubicBezTo>
                    <a:pt x="688" y="830"/>
                    <a:pt x="697" y="824"/>
                    <a:pt x="706" y="819"/>
                  </a:cubicBezTo>
                  <a:cubicBezTo>
                    <a:pt x="707" y="819"/>
                    <a:pt x="707" y="819"/>
                    <a:pt x="708" y="818"/>
                  </a:cubicBezTo>
                  <a:cubicBezTo>
                    <a:pt x="708" y="817"/>
                    <a:pt x="709" y="816"/>
                    <a:pt x="709" y="815"/>
                  </a:cubicBezTo>
                  <a:cubicBezTo>
                    <a:pt x="709" y="814"/>
                    <a:pt x="707" y="813"/>
                    <a:pt x="706" y="813"/>
                  </a:cubicBezTo>
                  <a:cubicBezTo>
                    <a:pt x="702" y="814"/>
                    <a:pt x="699" y="815"/>
                    <a:pt x="695" y="816"/>
                  </a:cubicBezTo>
                  <a:cubicBezTo>
                    <a:pt x="684" y="820"/>
                    <a:pt x="672" y="822"/>
                    <a:pt x="661" y="824"/>
                  </a:cubicBezTo>
                  <a:cubicBezTo>
                    <a:pt x="656" y="824"/>
                    <a:pt x="650" y="823"/>
                    <a:pt x="645" y="823"/>
                  </a:cubicBezTo>
                  <a:cubicBezTo>
                    <a:pt x="637" y="823"/>
                    <a:pt x="629" y="823"/>
                    <a:pt x="621" y="823"/>
                  </a:cubicBezTo>
                  <a:cubicBezTo>
                    <a:pt x="616" y="823"/>
                    <a:pt x="611" y="822"/>
                    <a:pt x="605" y="822"/>
                  </a:cubicBezTo>
                  <a:cubicBezTo>
                    <a:pt x="597" y="822"/>
                    <a:pt x="589" y="823"/>
                    <a:pt x="580" y="823"/>
                  </a:cubicBezTo>
                  <a:cubicBezTo>
                    <a:pt x="574" y="823"/>
                    <a:pt x="568" y="823"/>
                    <a:pt x="562" y="823"/>
                  </a:cubicBezTo>
                  <a:cubicBezTo>
                    <a:pt x="553" y="823"/>
                    <a:pt x="543" y="823"/>
                    <a:pt x="534" y="826"/>
                  </a:cubicBezTo>
                  <a:cubicBezTo>
                    <a:pt x="526" y="828"/>
                    <a:pt x="518" y="829"/>
                    <a:pt x="510" y="831"/>
                  </a:cubicBezTo>
                  <a:cubicBezTo>
                    <a:pt x="500" y="833"/>
                    <a:pt x="491" y="836"/>
                    <a:pt x="482" y="838"/>
                  </a:cubicBezTo>
                  <a:cubicBezTo>
                    <a:pt x="472" y="841"/>
                    <a:pt x="463" y="844"/>
                    <a:pt x="454" y="847"/>
                  </a:cubicBezTo>
                  <a:cubicBezTo>
                    <a:pt x="449" y="849"/>
                    <a:pt x="444" y="849"/>
                    <a:pt x="439" y="850"/>
                  </a:cubicBezTo>
                  <a:cubicBezTo>
                    <a:pt x="432" y="852"/>
                    <a:pt x="426" y="855"/>
                    <a:pt x="419" y="857"/>
                  </a:cubicBezTo>
                  <a:cubicBezTo>
                    <a:pt x="417" y="858"/>
                    <a:pt x="415" y="858"/>
                    <a:pt x="414" y="856"/>
                  </a:cubicBezTo>
                  <a:cubicBezTo>
                    <a:pt x="408" y="846"/>
                    <a:pt x="402" y="837"/>
                    <a:pt x="396" y="827"/>
                  </a:cubicBezTo>
                  <a:cubicBezTo>
                    <a:pt x="396" y="827"/>
                    <a:pt x="396" y="826"/>
                    <a:pt x="396" y="826"/>
                  </a:cubicBezTo>
                  <a:cubicBezTo>
                    <a:pt x="406" y="827"/>
                    <a:pt x="416" y="827"/>
                    <a:pt x="426" y="826"/>
                  </a:cubicBezTo>
                  <a:cubicBezTo>
                    <a:pt x="432" y="825"/>
                    <a:pt x="439" y="824"/>
                    <a:pt x="446" y="822"/>
                  </a:cubicBezTo>
                  <a:cubicBezTo>
                    <a:pt x="453" y="821"/>
                    <a:pt x="460" y="820"/>
                    <a:pt x="467" y="818"/>
                  </a:cubicBezTo>
                  <a:cubicBezTo>
                    <a:pt x="481" y="816"/>
                    <a:pt x="495" y="813"/>
                    <a:pt x="509" y="808"/>
                  </a:cubicBezTo>
                  <a:cubicBezTo>
                    <a:pt x="521" y="804"/>
                    <a:pt x="533" y="800"/>
                    <a:pt x="545" y="796"/>
                  </a:cubicBezTo>
                  <a:cubicBezTo>
                    <a:pt x="555" y="793"/>
                    <a:pt x="565" y="789"/>
                    <a:pt x="575" y="785"/>
                  </a:cubicBezTo>
                  <a:cubicBezTo>
                    <a:pt x="581" y="783"/>
                    <a:pt x="586" y="780"/>
                    <a:pt x="592" y="777"/>
                  </a:cubicBezTo>
                  <a:cubicBezTo>
                    <a:pt x="595" y="776"/>
                    <a:pt x="599" y="775"/>
                    <a:pt x="602" y="773"/>
                  </a:cubicBezTo>
                  <a:cubicBezTo>
                    <a:pt x="606" y="772"/>
                    <a:pt x="609" y="772"/>
                    <a:pt x="613" y="773"/>
                  </a:cubicBezTo>
                  <a:cubicBezTo>
                    <a:pt x="622" y="776"/>
                    <a:pt x="632" y="779"/>
                    <a:pt x="642" y="782"/>
                  </a:cubicBezTo>
                  <a:cubicBezTo>
                    <a:pt x="643" y="782"/>
                    <a:pt x="645" y="784"/>
                    <a:pt x="647" y="781"/>
                  </a:cubicBezTo>
                  <a:cubicBezTo>
                    <a:pt x="647" y="780"/>
                    <a:pt x="646" y="777"/>
                    <a:pt x="644" y="775"/>
                  </a:cubicBezTo>
                  <a:cubicBezTo>
                    <a:pt x="640" y="772"/>
                    <a:pt x="636" y="769"/>
                    <a:pt x="632" y="766"/>
                  </a:cubicBezTo>
                  <a:cubicBezTo>
                    <a:pt x="631" y="766"/>
                    <a:pt x="631" y="766"/>
                    <a:pt x="630" y="765"/>
                  </a:cubicBezTo>
                  <a:cubicBezTo>
                    <a:pt x="636" y="763"/>
                    <a:pt x="642" y="761"/>
                    <a:pt x="647" y="759"/>
                  </a:cubicBezTo>
                  <a:cubicBezTo>
                    <a:pt x="653" y="757"/>
                    <a:pt x="658" y="756"/>
                    <a:pt x="664" y="755"/>
                  </a:cubicBezTo>
                  <a:cubicBezTo>
                    <a:pt x="664" y="755"/>
                    <a:pt x="664" y="754"/>
                    <a:pt x="664" y="754"/>
                  </a:cubicBezTo>
                  <a:cubicBezTo>
                    <a:pt x="663" y="753"/>
                    <a:pt x="662" y="753"/>
                    <a:pt x="662" y="752"/>
                  </a:cubicBezTo>
                  <a:cubicBezTo>
                    <a:pt x="658" y="751"/>
                    <a:pt x="655" y="751"/>
                    <a:pt x="652" y="749"/>
                  </a:cubicBezTo>
                  <a:cubicBezTo>
                    <a:pt x="646" y="746"/>
                    <a:pt x="639" y="744"/>
                    <a:pt x="632" y="744"/>
                  </a:cubicBezTo>
                  <a:cubicBezTo>
                    <a:pt x="624" y="743"/>
                    <a:pt x="616" y="741"/>
                    <a:pt x="608" y="741"/>
                  </a:cubicBezTo>
                  <a:cubicBezTo>
                    <a:pt x="604" y="740"/>
                    <a:pt x="601" y="740"/>
                    <a:pt x="597" y="741"/>
                  </a:cubicBezTo>
                  <a:cubicBezTo>
                    <a:pt x="594" y="741"/>
                    <a:pt x="592" y="741"/>
                    <a:pt x="590" y="739"/>
                  </a:cubicBezTo>
                  <a:cubicBezTo>
                    <a:pt x="581" y="734"/>
                    <a:pt x="571" y="732"/>
                    <a:pt x="561" y="730"/>
                  </a:cubicBezTo>
                  <a:cubicBezTo>
                    <a:pt x="554" y="728"/>
                    <a:pt x="546" y="726"/>
                    <a:pt x="539" y="725"/>
                  </a:cubicBezTo>
                  <a:cubicBezTo>
                    <a:pt x="535" y="724"/>
                    <a:pt x="531" y="724"/>
                    <a:pt x="527" y="724"/>
                  </a:cubicBezTo>
                  <a:cubicBezTo>
                    <a:pt x="525" y="724"/>
                    <a:pt x="523" y="724"/>
                    <a:pt x="521" y="723"/>
                  </a:cubicBezTo>
                  <a:cubicBezTo>
                    <a:pt x="521" y="723"/>
                    <a:pt x="521" y="723"/>
                    <a:pt x="521" y="723"/>
                  </a:cubicBezTo>
                  <a:cubicBezTo>
                    <a:pt x="521" y="723"/>
                    <a:pt x="521" y="723"/>
                    <a:pt x="521" y="723"/>
                  </a:cubicBezTo>
                  <a:cubicBezTo>
                    <a:pt x="521" y="723"/>
                    <a:pt x="521" y="723"/>
                    <a:pt x="521" y="723"/>
                  </a:cubicBezTo>
                  <a:cubicBezTo>
                    <a:pt x="521" y="723"/>
                    <a:pt x="521" y="723"/>
                    <a:pt x="521" y="723"/>
                  </a:cubicBezTo>
                  <a:cubicBezTo>
                    <a:pt x="532" y="719"/>
                    <a:pt x="544" y="715"/>
                    <a:pt x="555" y="711"/>
                  </a:cubicBezTo>
                  <a:cubicBezTo>
                    <a:pt x="558" y="710"/>
                    <a:pt x="562" y="709"/>
                    <a:pt x="565" y="708"/>
                  </a:cubicBezTo>
                  <a:cubicBezTo>
                    <a:pt x="568" y="707"/>
                    <a:pt x="572" y="705"/>
                    <a:pt x="575" y="704"/>
                  </a:cubicBezTo>
                  <a:cubicBezTo>
                    <a:pt x="581" y="703"/>
                    <a:pt x="587" y="701"/>
                    <a:pt x="593" y="700"/>
                  </a:cubicBezTo>
                  <a:cubicBezTo>
                    <a:pt x="604" y="697"/>
                    <a:pt x="616" y="695"/>
                    <a:pt x="627" y="693"/>
                  </a:cubicBezTo>
                  <a:cubicBezTo>
                    <a:pt x="633" y="692"/>
                    <a:pt x="640" y="692"/>
                    <a:pt x="647" y="692"/>
                  </a:cubicBezTo>
                  <a:cubicBezTo>
                    <a:pt x="648" y="692"/>
                    <a:pt x="649" y="692"/>
                    <a:pt x="651" y="691"/>
                  </a:cubicBezTo>
                  <a:cubicBezTo>
                    <a:pt x="651" y="691"/>
                    <a:pt x="652" y="690"/>
                    <a:pt x="652" y="689"/>
                  </a:cubicBezTo>
                  <a:cubicBezTo>
                    <a:pt x="653" y="688"/>
                    <a:pt x="652" y="687"/>
                    <a:pt x="651" y="687"/>
                  </a:cubicBezTo>
                  <a:cubicBezTo>
                    <a:pt x="649" y="686"/>
                    <a:pt x="647" y="685"/>
                    <a:pt x="645" y="684"/>
                  </a:cubicBezTo>
                  <a:cubicBezTo>
                    <a:pt x="639" y="682"/>
                    <a:pt x="634" y="679"/>
                    <a:pt x="629" y="677"/>
                  </a:cubicBezTo>
                  <a:cubicBezTo>
                    <a:pt x="624" y="675"/>
                    <a:pt x="620" y="674"/>
                    <a:pt x="616" y="672"/>
                  </a:cubicBezTo>
                  <a:cubicBezTo>
                    <a:pt x="613" y="671"/>
                    <a:pt x="611" y="670"/>
                    <a:pt x="607" y="669"/>
                  </a:cubicBezTo>
                  <a:cubicBezTo>
                    <a:pt x="609" y="668"/>
                    <a:pt x="610" y="667"/>
                    <a:pt x="611" y="667"/>
                  </a:cubicBezTo>
                  <a:cubicBezTo>
                    <a:pt x="616" y="665"/>
                    <a:pt x="621" y="663"/>
                    <a:pt x="626" y="660"/>
                  </a:cubicBezTo>
                  <a:cubicBezTo>
                    <a:pt x="627" y="660"/>
                    <a:pt x="628" y="659"/>
                    <a:pt x="628" y="658"/>
                  </a:cubicBezTo>
                  <a:cubicBezTo>
                    <a:pt x="628" y="656"/>
                    <a:pt x="627" y="656"/>
                    <a:pt x="625" y="656"/>
                  </a:cubicBezTo>
                  <a:cubicBezTo>
                    <a:pt x="616" y="654"/>
                    <a:pt x="607" y="652"/>
                    <a:pt x="597" y="651"/>
                  </a:cubicBezTo>
                  <a:cubicBezTo>
                    <a:pt x="593" y="650"/>
                    <a:pt x="588" y="651"/>
                    <a:pt x="583" y="652"/>
                  </a:cubicBezTo>
                  <a:cubicBezTo>
                    <a:pt x="577" y="652"/>
                    <a:pt x="570" y="653"/>
                    <a:pt x="563" y="655"/>
                  </a:cubicBezTo>
                  <a:cubicBezTo>
                    <a:pt x="557" y="656"/>
                    <a:pt x="552" y="657"/>
                    <a:pt x="546" y="659"/>
                  </a:cubicBezTo>
                  <a:cubicBezTo>
                    <a:pt x="544" y="659"/>
                    <a:pt x="542" y="660"/>
                    <a:pt x="540" y="660"/>
                  </a:cubicBezTo>
                  <a:cubicBezTo>
                    <a:pt x="534" y="660"/>
                    <a:pt x="529" y="660"/>
                    <a:pt x="523" y="660"/>
                  </a:cubicBezTo>
                  <a:cubicBezTo>
                    <a:pt x="520" y="660"/>
                    <a:pt x="517" y="660"/>
                    <a:pt x="514" y="660"/>
                  </a:cubicBezTo>
                  <a:cubicBezTo>
                    <a:pt x="507" y="659"/>
                    <a:pt x="500" y="659"/>
                    <a:pt x="492" y="658"/>
                  </a:cubicBezTo>
                  <a:cubicBezTo>
                    <a:pt x="489" y="658"/>
                    <a:pt x="485" y="658"/>
                    <a:pt x="482" y="658"/>
                  </a:cubicBezTo>
                  <a:cubicBezTo>
                    <a:pt x="471" y="658"/>
                    <a:pt x="460" y="657"/>
                    <a:pt x="450" y="656"/>
                  </a:cubicBezTo>
                  <a:cubicBezTo>
                    <a:pt x="443" y="656"/>
                    <a:pt x="437" y="656"/>
                    <a:pt x="431" y="656"/>
                  </a:cubicBezTo>
                  <a:cubicBezTo>
                    <a:pt x="424" y="656"/>
                    <a:pt x="417" y="655"/>
                    <a:pt x="410" y="655"/>
                  </a:cubicBezTo>
                  <a:cubicBezTo>
                    <a:pt x="410" y="655"/>
                    <a:pt x="410" y="654"/>
                    <a:pt x="410" y="654"/>
                  </a:cubicBezTo>
                  <a:cubicBezTo>
                    <a:pt x="413" y="653"/>
                    <a:pt x="416" y="652"/>
                    <a:pt x="419" y="650"/>
                  </a:cubicBezTo>
                  <a:cubicBezTo>
                    <a:pt x="426" y="647"/>
                    <a:pt x="434" y="648"/>
                    <a:pt x="441" y="648"/>
                  </a:cubicBezTo>
                  <a:cubicBezTo>
                    <a:pt x="448" y="648"/>
                    <a:pt x="454" y="647"/>
                    <a:pt x="461" y="646"/>
                  </a:cubicBezTo>
                  <a:cubicBezTo>
                    <a:pt x="469" y="646"/>
                    <a:pt x="478" y="645"/>
                    <a:pt x="486" y="644"/>
                  </a:cubicBezTo>
                  <a:cubicBezTo>
                    <a:pt x="492" y="644"/>
                    <a:pt x="498" y="643"/>
                    <a:pt x="504" y="643"/>
                  </a:cubicBezTo>
                  <a:cubicBezTo>
                    <a:pt x="516" y="642"/>
                    <a:pt x="528" y="642"/>
                    <a:pt x="540" y="642"/>
                  </a:cubicBezTo>
                  <a:cubicBezTo>
                    <a:pt x="551" y="642"/>
                    <a:pt x="561" y="642"/>
                    <a:pt x="572" y="641"/>
                  </a:cubicBezTo>
                  <a:cubicBezTo>
                    <a:pt x="581" y="640"/>
                    <a:pt x="591" y="641"/>
                    <a:pt x="600" y="643"/>
                  </a:cubicBezTo>
                  <a:cubicBezTo>
                    <a:pt x="611" y="644"/>
                    <a:pt x="622" y="648"/>
                    <a:pt x="634" y="651"/>
                  </a:cubicBezTo>
                  <a:cubicBezTo>
                    <a:pt x="635" y="651"/>
                    <a:pt x="635" y="651"/>
                    <a:pt x="636" y="651"/>
                  </a:cubicBezTo>
                  <a:cubicBezTo>
                    <a:pt x="637" y="651"/>
                    <a:pt x="638" y="650"/>
                    <a:pt x="638" y="649"/>
                  </a:cubicBezTo>
                  <a:cubicBezTo>
                    <a:pt x="638" y="648"/>
                    <a:pt x="638" y="647"/>
                    <a:pt x="637" y="647"/>
                  </a:cubicBezTo>
                  <a:cubicBezTo>
                    <a:pt x="637" y="645"/>
                    <a:pt x="635" y="645"/>
                    <a:pt x="634" y="644"/>
                  </a:cubicBezTo>
                  <a:cubicBezTo>
                    <a:pt x="628" y="640"/>
                    <a:pt x="622" y="636"/>
                    <a:pt x="616" y="632"/>
                  </a:cubicBezTo>
                  <a:cubicBezTo>
                    <a:pt x="612" y="629"/>
                    <a:pt x="608" y="625"/>
                    <a:pt x="603" y="622"/>
                  </a:cubicBezTo>
                  <a:cubicBezTo>
                    <a:pt x="601" y="621"/>
                    <a:pt x="599" y="621"/>
                    <a:pt x="596" y="620"/>
                  </a:cubicBezTo>
                  <a:cubicBezTo>
                    <a:pt x="590" y="617"/>
                    <a:pt x="584" y="612"/>
                    <a:pt x="577" y="611"/>
                  </a:cubicBezTo>
                  <a:cubicBezTo>
                    <a:pt x="569" y="609"/>
                    <a:pt x="561" y="607"/>
                    <a:pt x="552" y="606"/>
                  </a:cubicBezTo>
                  <a:cubicBezTo>
                    <a:pt x="547" y="605"/>
                    <a:pt x="542" y="604"/>
                    <a:pt x="537" y="603"/>
                  </a:cubicBezTo>
                  <a:cubicBezTo>
                    <a:pt x="532" y="603"/>
                    <a:pt x="526" y="603"/>
                    <a:pt x="520" y="602"/>
                  </a:cubicBezTo>
                  <a:cubicBezTo>
                    <a:pt x="517" y="602"/>
                    <a:pt x="514" y="601"/>
                    <a:pt x="511" y="600"/>
                  </a:cubicBezTo>
                  <a:cubicBezTo>
                    <a:pt x="511" y="600"/>
                    <a:pt x="511" y="600"/>
                    <a:pt x="511" y="599"/>
                  </a:cubicBezTo>
                  <a:cubicBezTo>
                    <a:pt x="512" y="599"/>
                    <a:pt x="512" y="598"/>
                    <a:pt x="513" y="598"/>
                  </a:cubicBezTo>
                  <a:cubicBezTo>
                    <a:pt x="518" y="594"/>
                    <a:pt x="524" y="590"/>
                    <a:pt x="530" y="587"/>
                  </a:cubicBezTo>
                  <a:cubicBezTo>
                    <a:pt x="537" y="583"/>
                    <a:pt x="544" y="582"/>
                    <a:pt x="551" y="582"/>
                  </a:cubicBezTo>
                  <a:cubicBezTo>
                    <a:pt x="561" y="581"/>
                    <a:pt x="570" y="580"/>
                    <a:pt x="580" y="580"/>
                  </a:cubicBezTo>
                  <a:cubicBezTo>
                    <a:pt x="592" y="579"/>
                    <a:pt x="603" y="578"/>
                    <a:pt x="615" y="580"/>
                  </a:cubicBezTo>
                  <a:cubicBezTo>
                    <a:pt x="617" y="580"/>
                    <a:pt x="618" y="580"/>
                    <a:pt x="620" y="578"/>
                  </a:cubicBezTo>
                  <a:cubicBezTo>
                    <a:pt x="619" y="577"/>
                    <a:pt x="619" y="577"/>
                    <a:pt x="618" y="576"/>
                  </a:cubicBezTo>
                  <a:cubicBezTo>
                    <a:pt x="613" y="572"/>
                    <a:pt x="606" y="571"/>
                    <a:pt x="600" y="570"/>
                  </a:cubicBezTo>
                  <a:cubicBezTo>
                    <a:pt x="594" y="569"/>
                    <a:pt x="589" y="568"/>
                    <a:pt x="583" y="567"/>
                  </a:cubicBezTo>
                  <a:cubicBezTo>
                    <a:pt x="582" y="566"/>
                    <a:pt x="580" y="566"/>
                    <a:pt x="578" y="566"/>
                  </a:cubicBezTo>
                  <a:cubicBezTo>
                    <a:pt x="571" y="565"/>
                    <a:pt x="563" y="565"/>
                    <a:pt x="555" y="564"/>
                  </a:cubicBezTo>
                  <a:cubicBezTo>
                    <a:pt x="555" y="564"/>
                    <a:pt x="554" y="564"/>
                    <a:pt x="554" y="563"/>
                  </a:cubicBezTo>
                  <a:cubicBezTo>
                    <a:pt x="558" y="561"/>
                    <a:pt x="562" y="559"/>
                    <a:pt x="566" y="557"/>
                  </a:cubicBezTo>
                  <a:cubicBezTo>
                    <a:pt x="573" y="553"/>
                    <a:pt x="580" y="550"/>
                    <a:pt x="587" y="546"/>
                  </a:cubicBezTo>
                  <a:cubicBezTo>
                    <a:pt x="588" y="546"/>
                    <a:pt x="590" y="546"/>
                    <a:pt x="591" y="545"/>
                  </a:cubicBezTo>
                  <a:cubicBezTo>
                    <a:pt x="591" y="544"/>
                    <a:pt x="592" y="543"/>
                    <a:pt x="593" y="542"/>
                  </a:cubicBezTo>
                  <a:cubicBezTo>
                    <a:pt x="592" y="542"/>
                    <a:pt x="591" y="540"/>
                    <a:pt x="590" y="540"/>
                  </a:cubicBezTo>
                  <a:cubicBezTo>
                    <a:pt x="589" y="540"/>
                    <a:pt x="587" y="541"/>
                    <a:pt x="585" y="541"/>
                  </a:cubicBezTo>
                  <a:cubicBezTo>
                    <a:pt x="579" y="541"/>
                    <a:pt x="572" y="542"/>
                    <a:pt x="565" y="542"/>
                  </a:cubicBezTo>
                  <a:cubicBezTo>
                    <a:pt x="557" y="543"/>
                    <a:pt x="550" y="545"/>
                    <a:pt x="542" y="548"/>
                  </a:cubicBezTo>
                  <a:cubicBezTo>
                    <a:pt x="534" y="552"/>
                    <a:pt x="526" y="556"/>
                    <a:pt x="518" y="558"/>
                  </a:cubicBezTo>
                  <a:cubicBezTo>
                    <a:pt x="515" y="559"/>
                    <a:pt x="512" y="560"/>
                    <a:pt x="509" y="562"/>
                  </a:cubicBezTo>
                  <a:cubicBezTo>
                    <a:pt x="508" y="562"/>
                    <a:pt x="507" y="563"/>
                    <a:pt x="505" y="563"/>
                  </a:cubicBezTo>
                  <a:cubicBezTo>
                    <a:pt x="497" y="563"/>
                    <a:pt x="488" y="563"/>
                    <a:pt x="480" y="563"/>
                  </a:cubicBezTo>
                  <a:cubicBezTo>
                    <a:pt x="471" y="562"/>
                    <a:pt x="462" y="561"/>
                    <a:pt x="453" y="560"/>
                  </a:cubicBezTo>
                  <a:cubicBezTo>
                    <a:pt x="444" y="560"/>
                    <a:pt x="436" y="559"/>
                    <a:pt x="427" y="558"/>
                  </a:cubicBezTo>
                  <a:cubicBezTo>
                    <a:pt x="420" y="557"/>
                    <a:pt x="413" y="556"/>
                    <a:pt x="406" y="555"/>
                  </a:cubicBezTo>
                  <a:cubicBezTo>
                    <a:pt x="405" y="555"/>
                    <a:pt x="404" y="554"/>
                    <a:pt x="403" y="554"/>
                  </a:cubicBezTo>
                  <a:cubicBezTo>
                    <a:pt x="396" y="553"/>
                    <a:pt x="389" y="552"/>
                    <a:pt x="383" y="550"/>
                  </a:cubicBezTo>
                  <a:cubicBezTo>
                    <a:pt x="378" y="549"/>
                    <a:pt x="374" y="548"/>
                    <a:pt x="369" y="547"/>
                  </a:cubicBezTo>
                  <a:cubicBezTo>
                    <a:pt x="366" y="546"/>
                    <a:pt x="363" y="545"/>
                    <a:pt x="360" y="544"/>
                  </a:cubicBezTo>
                  <a:cubicBezTo>
                    <a:pt x="349" y="539"/>
                    <a:pt x="337" y="534"/>
                    <a:pt x="325" y="529"/>
                  </a:cubicBezTo>
                  <a:cubicBezTo>
                    <a:pt x="312" y="522"/>
                    <a:pt x="298" y="515"/>
                    <a:pt x="284" y="509"/>
                  </a:cubicBezTo>
                  <a:cubicBezTo>
                    <a:pt x="271" y="503"/>
                    <a:pt x="258" y="498"/>
                    <a:pt x="243" y="497"/>
                  </a:cubicBezTo>
                  <a:cubicBezTo>
                    <a:pt x="239" y="497"/>
                    <a:pt x="234" y="497"/>
                    <a:pt x="229" y="496"/>
                  </a:cubicBezTo>
                  <a:cubicBezTo>
                    <a:pt x="227" y="496"/>
                    <a:pt x="225" y="497"/>
                    <a:pt x="223" y="497"/>
                  </a:cubicBezTo>
                  <a:cubicBezTo>
                    <a:pt x="217" y="485"/>
                    <a:pt x="212" y="471"/>
                    <a:pt x="207" y="458"/>
                  </a:cubicBezTo>
                  <a:cubicBezTo>
                    <a:pt x="207" y="458"/>
                    <a:pt x="207" y="458"/>
                    <a:pt x="207" y="458"/>
                  </a:cubicBezTo>
                  <a:cubicBezTo>
                    <a:pt x="209" y="459"/>
                    <a:pt x="211" y="460"/>
                    <a:pt x="213" y="461"/>
                  </a:cubicBezTo>
                  <a:cubicBezTo>
                    <a:pt x="220" y="465"/>
                    <a:pt x="227" y="469"/>
                    <a:pt x="234" y="472"/>
                  </a:cubicBezTo>
                  <a:cubicBezTo>
                    <a:pt x="242" y="476"/>
                    <a:pt x="251" y="480"/>
                    <a:pt x="260" y="484"/>
                  </a:cubicBezTo>
                  <a:cubicBezTo>
                    <a:pt x="264" y="486"/>
                    <a:pt x="268" y="488"/>
                    <a:pt x="272" y="490"/>
                  </a:cubicBezTo>
                  <a:cubicBezTo>
                    <a:pt x="280" y="494"/>
                    <a:pt x="288" y="498"/>
                    <a:pt x="296" y="501"/>
                  </a:cubicBezTo>
                  <a:cubicBezTo>
                    <a:pt x="302" y="504"/>
                    <a:pt x="307" y="507"/>
                    <a:pt x="313" y="509"/>
                  </a:cubicBezTo>
                  <a:cubicBezTo>
                    <a:pt x="320" y="512"/>
                    <a:pt x="327" y="514"/>
                    <a:pt x="333" y="516"/>
                  </a:cubicBezTo>
                  <a:cubicBezTo>
                    <a:pt x="341" y="519"/>
                    <a:pt x="350" y="520"/>
                    <a:pt x="358" y="522"/>
                  </a:cubicBezTo>
                  <a:cubicBezTo>
                    <a:pt x="366" y="524"/>
                    <a:pt x="374" y="527"/>
                    <a:pt x="382" y="529"/>
                  </a:cubicBezTo>
                  <a:cubicBezTo>
                    <a:pt x="387" y="530"/>
                    <a:pt x="392" y="531"/>
                    <a:pt x="397" y="531"/>
                  </a:cubicBezTo>
                  <a:cubicBezTo>
                    <a:pt x="404" y="532"/>
                    <a:pt x="411" y="533"/>
                    <a:pt x="418" y="533"/>
                  </a:cubicBezTo>
                  <a:cubicBezTo>
                    <a:pt x="423" y="534"/>
                    <a:pt x="427" y="535"/>
                    <a:pt x="432" y="536"/>
                  </a:cubicBezTo>
                  <a:cubicBezTo>
                    <a:pt x="435" y="536"/>
                    <a:pt x="439" y="537"/>
                    <a:pt x="442" y="537"/>
                  </a:cubicBezTo>
                  <a:cubicBezTo>
                    <a:pt x="449" y="537"/>
                    <a:pt x="455" y="538"/>
                    <a:pt x="461" y="537"/>
                  </a:cubicBezTo>
                  <a:cubicBezTo>
                    <a:pt x="467" y="537"/>
                    <a:pt x="473" y="537"/>
                    <a:pt x="479" y="536"/>
                  </a:cubicBezTo>
                  <a:cubicBezTo>
                    <a:pt x="483" y="536"/>
                    <a:pt x="486" y="535"/>
                    <a:pt x="489" y="535"/>
                  </a:cubicBezTo>
                  <a:cubicBezTo>
                    <a:pt x="496" y="534"/>
                    <a:pt x="503" y="534"/>
                    <a:pt x="510" y="533"/>
                  </a:cubicBezTo>
                  <a:cubicBezTo>
                    <a:pt x="517" y="533"/>
                    <a:pt x="524" y="533"/>
                    <a:pt x="530" y="532"/>
                  </a:cubicBezTo>
                  <a:cubicBezTo>
                    <a:pt x="542" y="531"/>
                    <a:pt x="553" y="530"/>
                    <a:pt x="564" y="529"/>
                  </a:cubicBezTo>
                  <a:cubicBezTo>
                    <a:pt x="574" y="528"/>
                    <a:pt x="584" y="526"/>
                    <a:pt x="595" y="525"/>
                  </a:cubicBezTo>
                  <a:cubicBezTo>
                    <a:pt x="600" y="524"/>
                    <a:pt x="605" y="524"/>
                    <a:pt x="610" y="524"/>
                  </a:cubicBezTo>
                  <a:cubicBezTo>
                    <a:pt x="610" y="524"/>
                    <a:pt x="611" y="524"/>
                    <a:pt x="611" y="524"/>
                  </a:cubicBezTo>
                  <a:cubicBezTo>
                    <a:pt x="612" y="523"/>
                    <a:pt x="613" y="523"/>
                    <a:pt x="613" y="522"/>
                  </a:cubicBezTo>
                  <a:cubicBezTo>
                    <a:pt x="613" y="521"/>
                    <a:pt x="613" y="520"/>
                    <a:pt x="612" y="520"/>
                  </a:cubicBezTo>
                  <a:cubicBezTo>
                    <a:pt x="612" y="519"/>
                    <a:pt x="611" y="519"/>
                    <a:pt x="610" y="519"/>
                  </a:cubicBezTo>
                  <a:cubicBezTo>
                    <a:pt x="604" y="516"/>
                    <a:pt x="598" y="514"/>
                    <a:pt x="592" y="512"/>
                  </a:cubicBezTo>
                  <a:cubicBezTo>
                    <a:pt x="580" y="509"/>
                    <a:pt x="567" y="506"/>
                    <a:pt x="555" y="503"/>
                  </a:cubicBezTo>
                  <a:cubicBezTo>
                    <a:pt x="544" y="501"/>
                    <a:pt x="532" y="499"/>
                    <a:pt x="520" y="499"/>
                  </a:cubicBezTo>
                  <a:cubicBezTo>
                    <a:pt x="515" y="499"/>
                    <a:pt x="511" y="498"/>
                    <a:pt x="506" y="498"/>
                  </a:cubicBezTo>
                  <a:cubicBezTo>
                    <a:pt x="505" y="498"/>
                    <a:pt x="504" y="498"/>
                    <a:pt x="503" y="497"/>
                  </a:cubicBezTo>
                  <a:cubicBezTo>
                    <a:pt x="505" y="497"/>
                    <a:pt x="506" y="496"/>
                    <a:pt x="507" y="496"/>
                  </a:cubicBezTo>
                  <a:cubicBezTo>
                    <a:pt x="512" y="496"/>
                    <a:pt x="517" y="497"/>
                    <a:pt x="522" y="496"/>
                  </a:cubicBezTo>
                  <a:cubicBezTo>
                    <a:pt x="530" y="496"/>
                    <a:pt x="538" y="495"/>
                    <a:pt x="546" y="495"/>
                  </a:cubicBezTo>
                  <a:cubicBezTo>
                    <a:pt x="551" y="495"/>
                    <a:pt x="556" y="495"/>
                    <a:pt x="561" y="494"/>
                  </a:cubicBezTo>
                  <a:cubicBezTo>
                    <a:pt x="567" y="494"/>
                    <a:pt x="573" y="493"/>
                    <a:pt x="579" y="493"/>
                  </a:cubicBezTo>
                  <a:cubicBezTo>
                    <a:pt x="586" y="492"/>
                    <a:pt x="593" y="492"/>
                    <a:pt x="600" y="491"/>
                  </a:cubicBezTo>
                  <a:cubicBezTo>
                    <a:pt x="601" y="491"/>
                    <a:pt x="602" y="491"/>
                    <a:pt x="603" y="491"/>
                  </a:cubicBezTo>
                  <a:cubicBezTo>
                    <a:pt x="598" y="488"/>
                    <a:pt x="594" y="484"/>
                    <a:pt x="588" y="484"/>
                  </a:cubicBezTo>
                  <a:cubicBezTo>
                    <a:pt x="584" y="483"/>
                    <a:pt x="579" y="482"/>
                    <a:pt x="574" y="482"/>
                  </a:cubicBezTo>
                  <a:cubicBezTo>
                    <a:pt x="568" y="481"/>
                    <a:pt x="562" y="480"/>
                    <a:pt x="556" y="479"/>
                  </a:cubicBezTo>
                  <a:cubicBezTo>
                    <a:pt x="546" y="478"/>
                    <a:pt x="536" y="476"/>
                    <a:pt x="525" y="475"/>
                  </a:cubicBezTo>
                  <a:cubicBezTo>
                    <a:pt x="518" y="474"/>
                    <a:pt x="511" y="473"/>
                    <a:pt x="504" y="473"/>
                  </a:cubicBezTo>
                  <a:cubicBezTo>
                    <a:pt x="496" y="472"/>
                    <a:pt x="487" y="470"/>
                    <a:pt x="479" y="469"/>
                  </a:cubicBezTo>
                  <a:cubicBezTo>
                    <a:pt x="465" y="467"/>
                    <a:pt x="451" y="464"/>
                    <a:pt x="437" y="462"/>
                  </a:cubicBezTo>
                  <a:cubicBezTo>
                    <a:pt x="431" y="460"/>
                    <a:pt x="425" y="459"/>
                    <a:pt x="419" y="457"/>
                  </a:cubicBezTo>
                  <a:cubicBezTo>
                    <a:pt x="406" y="454"/>
                    <a:pt x="393" y="451"/>
                    <a:pt x="380" y="448"/>
                  </a:cubicBezTo>
                  <a:cubicBezTo>
                    <a:pt x="373" y="446"/>
                    <a:pt x="366" y="443"/>
                    <a:pt x="358" y="441"/>
                  </a:cubicBezTo>
                  <a:cubicBezTo>
                    <a:pt x="352" y="438"/>
                    <a:pt x="346" y="437"/>
                    <a:pt x="339" y="434"/>
                  </a:cubicBezTo>
                  <a:cubicBezTo>
                    <a:pt x="333" y="432"/>
                    <a:pt x="327" y="430"/>
                    <a:pt x="321" y="427"/>
                  </a:cubicBezTo>
                  <a:cubicBezTo>
                    <a:pt x="309" y="422"/>
                    <a:pt x="298" y="418"/>
                    <a:pt x="286" y="413"/>
                  </a:cubicBezTo>
                  <a:cubicBezTo>
                    <a:pt x="277" y="409"/>
                    <a:pt x="267" y="405"/>
                    <a:pt x="258" y="401"/>
                  </a:cubicBezTo>
                  <a:cubicBezTo>
                    <a:pt x="252" y="398"/>
                    <a:pt x="246" y="397"/>
                    <a:pt x="240" y="394"/>
                  </a:cubicBezTo>
                  <a:cubicBezTo>
                    <a:pt x="233" y="391"/>
                    <a:pt x="226" y="387"/>
                    <a:pt x="219" y="383"/>
                  </a:cubicBezTo>
                  <a:cubicBezTo>
                    <a:pt x="213" y="380"/>
                    <a:pt x="207" y="377"/>
                    <a:pt x="200" y="373"/>
                  </a:cubicBezTo>
                  <a:cubicBezTo>
                    <a:pt x="196" y="371"/>
                    <a:pt x="192" y="369"/>
                    <a:pt x="188" y="367"/>
                  </a:cubicBezTo>
                  <a:cubicBezTo>
                    <a:pt x="186" y="366"/>
                    <a:pt x="185" y="365"/>
                    <a:pt x="183" y="365"/>
                  </a:cubicBezTo>
                  <a:cubicBezTo>
                    <a:pt x="181" y="364"/>
                    <a:pt x="179" y="363"/>
                    <a:pt x="177" y="362"/>
                  </a:cubicBezTo>
                  <a:cubicBezTo>
                    <a:pt x="173" y="361"/>
                    <a:pt x="171" y="358"/>
                    <a:pt x="170" y="353"/>
                  </a:cubicBezTo>
                  <a:cubicBezTo>
                    <a:pt x="168" y="345"/>
                    <a:pt x="166" y="337"/>
                    <a:pt x="163" y="328"/>
                  </a:cubicBezTo>
                  <a:cubicBezTo>
                    <a:pt x="163" y="327"/>
                    <a:pt x="162" y="325"/>
                    <a:pt x="162" y="324"/>
                  </a:cubicBezTo>
                  <a:cubicBezTo>
                    <a:pt x="162" y="324"/>
                    <a:pt x="162" y="324"/>
                    <a:pt x="162" y="324"/>
                  </a:cubicBezTo>
                  <a:cubicBezTo>
                    <a:pt x="162" y="323"/>
                    <a:pt x="162" y="323"/>
                    <a:pt x="162" y="323"/>
                  </a:cubicBezTo>
                  <a:cubicBezTo>
                    <a:pt x="162" y="323"/>
                    <a:pt x="162" y="324"/>
                    <a:pt x="162" y="324"/>
                  </a:cubicBezTo>
                  <a:cubicBezTo>
                    <a:pt x="164" y="325"/>
                    <a:pt x="166" y="327"/>
                    <a:pt x="168" y="329"/>
                  </a:cubicBezTo>
                  <a:cubicBezTo>
                    <a:pt x="176" y="335"/>
                    <a:pt x="184" y="341"/>
                    <a:pt x="192" y="347"/>
                  </a:cubicBezTo>
                  <a:cubicBezTo>
                    <a:pt x="197" y="350"/>
                    <a:pt x="202" y="353"/>
                    <a:pt x="208" y="356"/>
                  </a:cubicBezTo>
                  <a:cubicBezTo>
                    <a:pt x="212" y="358"/>
                    <a:pt x="217" y="361"/>
                    <a:pt x="221" y="363"/>
                  </a:cubicBezTo>
                  <a:cubicBezTo>
                    <a:pt x="227" y="366"/>
                    <a:pt x="234" y="368"/>
                    <a:pt x="240" y="370"/>
                  </a:cubicBezTo>
                  <a:cubicBezTo>
                    <a:pt x="246" y="372"/>
                    <a:pt x="251" y="374"/>
                    <a:pt x="257" y="376"/>
                  </a:cubicBezTo>
                  <a:cubicBezTo>
                    <a:pt x="259" y="376"/>
                    <a:pt x="260" y="377"/>
                    <a:pt x="261" y="378"/>
                  </a:cubicBezTo>
                  <a:cubicBezTo>
                    <a:pt x="271" y="380"/>
                    <a:pt x="280" y="383"/>
                    <a:pt x="290" y="385"/>
                  </a:cubicBezTo>
                  <a:cubicBezTo>
                    <a:pt x="300" y="388"/>
                    <a:pt x="310" y="390"/>
                    <a:pt x="320" y="392"/>
                  </a:cubicBezTo>
                  <a:cubicBezTo>
                    <a:pt x="329" y="394"/>
                    <a:pt x="338" y="396"/>
                    <a:pt x="348" y="398"/>
                  </a:cubicBezTo>
                  <a:cubicBezTo>
                    <a:pt x="358" y="400"/>
                    <a:pt x="368" y="403"/>
                    <a:pt x="379" y="405"/>
                  </a:cubicBezTo>
                  <a:cubicBezTo>
                    <a:pt x="385" y="406"/>
                    <a:pt x="392" y="407"/>
                    <a:pt x="399" y="409"/>
                  </a:cubicBezTo>
                  <a:cubicBezTo>
                    <a:pt x="405" y="410"/>
                    <a:pt x="411" y="411"/>
                    <a:pt x="417" y="412"/>
                  </a:cubicBezTo>
                  <a:cubicBezTo>
                    <a:pt x="424" y="414"/>
                    <a:pt x="431" y="415"/>
                    <a:pt x="437" y="416"/>
                  </a:cubicBezTo>
                  <a:cubicBezTo>
                    <a:pt x="444" y="417"/>
                    <a:pt x="450" y="418"/>
                    <a:pt x="456" y="419"/>
                  </a:cubicBezTo>
                  <a:cubicBezTo>
                    <a:pt x="463" y="419"/>
                    <a:pt x="469" y="420"/>
                    <a:pt x="476" y="420"/>
                  </a:cubicBezTo>
                  <a:cubicBezTo>
                    <a:pt x="486" y="420"/>
                    <a:pt x="495" y="420"/>
                    <a:pt x="505" y="419"/>
                  </a:cubicBezTo>
                  <a:cubicBezTo>
                    <a:pt x="506" y="419"/>
                    <a:pt x="507" y="419"/>
                    <a:pt x="509" y="419"/>
                  </a:cubicBezTo>
                  <a:cubicBezTo>
                    <a:pt x="513" y="417"/>
                    <a:pt x="517" y="419"/>
                    <a:pt x="521" y="421"/>
                  </a:cubicBezTo>
                  <a:cubicBezTo>
                    <a:pt x="523" y="423"/>
                    <a:pt x="525" y="424"/>
                    <a:pt x="529" y="423"/>
                  </a:cubicBezTo>
                  <a:cubicBezTo>
                    <a:pt x="528" y="421"/>
                    <a:pt x="527" y="419"/>
                    <a:pt x="527" y="416"/>
                  </a:cubicBezTo>
                  <a:cubicBezTo>
                    <a:pt x="527" y="416"/>
                    <a:pt x="528" y="416"/>
                    <a:pt x="528" y="415"/>
                  </a:cubicBezTo>
                  <a:cubicBezTo>
                    <a:pt x="536" y="414"/>
                    <a:pt x="544" y="413"/>
                    <a:pt x="551" y="412"/>
                  </a:cubicBezTo>
                  <a:cubicBezTo>
                    <a:pt x="552" y="412"/>
                    <a:pt x="553" y="411"/>
                    <a:pt x="554" y="410"/>
                  </a:cubicBezTo>
                  <a:cubicBezTo>
                    <a:pt x="553" y="409"/>
                    <a:pt x="553" y="408"/>
                    <a:pt x="552" y="408"/>
                  </a:cubicBezTo>
                  <a:cubicBezTo>
                    <a:pt x="551" y="407"/>
                    <a:pt x="549" y="406"/>
                    <a:pt x="547" y="406"/>
                  </a:cubicBezTo>
                  <a:cubicBezTo>
                    <a:pt x="535" y="402"/>
                    <a:pt x="524" y="398"/>
                    <a:pt x="512" y="394"/>
                  </a:cubicBezTo>
                  <a:cubicBezTo>
                    <a:pt x="509" y="393"/>
                    <a:pt x="506" y="392"/>
                    <a:pt x="502" y="391"/>
                  </a:cubicBezTo>
                  <a:cubicBezTo>
                    <a:pt x="497" y="390"/>
                    <a:pt x="493" y="387"/>
                    <a:pt x="489" y="384"/>
                  </a:cubicBezTo>
                  <a:cubicBezTo>
                    <a:pt x="479" y="377"/>
                    <a:pt x="470" y="371"/>
                    <a:pt x="460" y="364"/>
                  </a:cubicBezTo>
                  <a:cubicBezTo>
                    <a:pt x="454" y="360"/>
                    <a:pt x="447" y="357"/>
                    <a:pt x="440" y="353"/>
                  </a:cubicBezTo>
                  <a:cubicBezTo>
                    <a:pt x="434" y="349"/>
                    <a:pt x="428" y="346"/>
                    <a:pt x="421" y="344"/>
                  </a:cubicBezTo>
                  <a:cubicBezTo>
                    <a:pt x="410" y="340"/>
                    <a:pt x="399" y="337"/>
                    <a:pt x="388" y="334"/>
                  </a:cubicBezTo>
                  <a:cubicBezTo>
                    <a:pt x="380" y="332"/>
                    <a:pt x="372" y="331"/>
                    <a:pt x="363" y="329"/>
                  </a:cubicBezTo>
                  <a:cubicBezTo>
                    <a:pt x="352" y="328"/>
                    <a:pt x="341" y="324"/>
                    <a:pt x="330" y="321"/>
                  </a:cubicBezTo>
                  <a:cubicBezTo>
                    <a:pt x="320" y="318"/>
                    <a:pt x="310" y="316"/>
                    <a:pt x="301" y="314"/>
                  </a:cubicBezTo>
                  <a:cubicBezTo>
                    <a:pt x="298" y="313"/>
                    <a:pt x="295" y="313"/>
                    <a:pt x="293" y="312"/>
                  </a:cubicBezTo>
                  <a:cubicBezTo>
                    <a:pt x="284" y="308"/>
                    <a:pt x="274" y="305"/>
                    <a:pt x="265" y="302"/>
                  </a:cubicBezTo>
                  <a:cubicBezTo>
                    <a:pt x="255" y="298"/>
                    <a:pt x="246" y="294"/>
                    <a:pt x="236" y="290"/>
                  </a:cubicBezTo>
                  <a:cubicBezTo>
                    <a:pt x="223" y="284"/>
                    <a:pt x="210" y="279"/>
                    <a:pt x="197" y="273"/>
                  </a:cubicBezTo>
                  <a:cubicBezTo>
                    <a:pt x="191" y="271"/>
                    <a:pt x="186" y="267"/>
                    <a:pt x="180" y="265"/>
                  </a:cubicBezTo>
                  <a:cubicBezTo>
                    <a:pt x="172" y="261"/>
                    <a:pt x="164" y="257"/>
                    <a:pt x="157" y="254"/>
                  </a:cubicBezTo>
                  <a:cubicBezTo>
                    <a:pt x="152" y="251"/>
                    <a:pt x="148" y="249"/>
                    <a:pt x="144" y="246"/>
                  </a:cubicBezTo>
                  <a:cubicBezTo>
                    <a:pt x="143" y="245"/>
                    <a:pt x="142" y="244"/>
                    <a:pt x="141" y="242"/>
                  </a:cubicBezTo>
                  <a:cubicBezTo>
                    <a:pt x="140" y="232"/>
                    <a:pt x="139" y="223"/>
                    <a:pt x="137" y="213"/>
                  </a:cubicBezTo>
                  <a:cubicBezTo>
                    <a:pt x="137" y="213"/>
                    <a:pt x="137" y="213"/>
                    <a:pt x="137" y="213"/>
                  </a:cubicBezTo>
                  <a:cubicBezTo>
                    <a:pt x="137" y="213"/>
                    <a:pt x="137" y="213"/>
                    <a:pt x="137" y="213"/>
                  </a:cubicBezTo>
                  <a:cubicBezTo>
                    <a:pt x="137" y="213"/>
                    <a:pt x="137" y="213"/>
                    <a:pt x="137" y="213"/>
                  </a:cubicBezTo>
                  <a:cubicBezTo>
                    <a:pt x="139" y="215"/>
                    <a:pt x="141" y="218"/>
                    <a:pt x="143" y="220"/>
                  </a:cubicBezTo>
                  <a:cubicBezTo>
                    <a:pt x="148" y="225"/>
                    <a:pt x="153" y="231"/>
                    <a:pt x="158" y="236"/>
                  </a:cubicBezTo>
                  <a:cubicBezTo>
                    <a:pt x="166" y="245"/>
                    <a:pt x="175" y="252"/>
                    <a:pt x="184" y="257"/>
                  </a:cubicBezTo>
                  <a:cubicBezTo>
                    <a:pt x="188" y="259"/>
                    <a:pt x="191" y="261"/>
                    <a:pt x="195" y="263"/>
                  </a:cubicBezTo>
                  <a:cubicBezTo>
                    <a:pt x="200" y="265"/>
                    <a:pt x="204" y="268"/>
                    <a:pt x="209" y="270"/>
                  </a:cubicBezTo>
                  <a:cubicBezTo>
                    <a:pt x="214" y="272"/>
                    <a:pt x="219" y="274"/>
                    <a:pt x="224" y="275"/>
                  </a:cubicBezTo>
                  <a:cubicBezTo>
                    <a:pt x="232" y="278"/>
                    <a:pt x="239" y="280"/>
                    <a:pt x="247" y="283"/>
                  </a:cubicBezTo>
                  <a:cubicBezTo>
                    <a:pt x="260" y="287"/>
                    <a:pt x="273" y="292"/>
                    <a:pt x="287" y="295"/>
                  </a:cubicBezTo>
                  <a:cubicBezTo>
                    <a:pt x="296" y="297"/>
                    <a:pt x="305" y="301"/>
                    <a:pt x="314" y="304"/>
                  </a:cubicBezTo>
                  <a:cubicBezTo>
                    <a:pt x="325" y="307"/>
                    <a:pt x="336" y="310"/>
                    <a:pt x="347" y="313"/>
                  </a:cubicBezTo>
                  <a:cubicBezTo>
                    <a:pt x="350" y="314"/>
                    <a:pt x="353" y="316"/>
                    <a:pt x="356" y="317"/>
                  </a:cubicBezTo>
                  <a:cubicBezTo>
                    <a:pt x="364" y="319"/>
                    <a:pt x="372" y="321"/>
                    <a:pt x="379" y="324"/>
                  </a:cubicBezTo>
                  <a:cubicBezTo>
                    <a:pt x="387" y="327"/>
                    <a:pt x="395" y="330"/>
                    <a:pt x="403" y="332"/>
                  </a:cubicBezTo>
                  <a:cubicBezTo>
                    <a:pt x="412" y="336"/>
                    <a:pt x="422" y="339"/>
                    <a:pt x="431" y="343"/>
                  </a:cubicBezTo>
                  <a:cubicBezTo>
                    <a:pt x="439" y="345"/>
                    <a:pt x="446" y="349"/>
                    <a:pt x="452" y="352"/>
                  </a:cubicBezTo>
                  <a:cubicBezTo>
                    <a:pt x="461" y="358"/>
                    <a:pt x="470" y="362"/>
                    <a:pt x="479" y="365"/>
                  </a:cubicBezTo>
                  <a:cubicBezTo>
                    <a:pt x="486" y="367"/>
                    <a:pt x="493" y="371"/>
                    <a:pt x="500" y="374"/>
                  </a:cubicBezTo>
                  <a:cubicBezTo>
                    <a:pt x="503" y="375"/>
                    <a:pt x="505" y="376"/>
                    <a:pt x="507" y="377"/>
                  </a:cubicBezTo>
                  <a:cubicBezTo>
                    <a:pt x="512" y="379"/>
                    <a:pt x="516" y="382"/>
                    <a:pt x="520" y="384"/>
                  </a:cubicBezTo>
                  <a:cubicBezTo>
                    <a:pt x="521" y="384"/>
                    <a:pt x="522" y="385"/>
                    <a:pt x="524" y="384"/>
                  </a:cubicBezTo>
                  <a:cubicBezTo>
                    <a:pt x="522" y="381"/>
                    <a:pt x="521" y="378"/>
                    <a:pt x="520" y="374"/>
                  </a:cubicBezTo>
                  <a:cubicBezTo>
                    <a:pt x="514" y="361"/>
                    <a:pt x="506" y="353"/>
                    <a:pt x="496" y="345"/>
                  </a:cubicBezTo>
                  <a:cubicBezTo>
                    <a:pt x="489" y="339"/>
                    <a:pt x="480" y="333"/>
                    <a:pt x="472" y="327"/>
                  </a:cubicBezTo>
                  <a:cubicBezTo>
                    <a:pt x="471" y="326"/>
                    <a:pt x="470" y="325"/>
                    <a:pt x="468" y="324"/>
                  </a:cubicBezTo>
                  <a:cubicBezTo>
                    <a:pt x="466" y="323"/>
                    <a:pt x="463" y="322"/>
                    <a:pt x="461" y="320"/>
                  </a:cubicBezTo>
                  <a:cubicBezTo>
                    <a:pt x="454" y="317"/>
                    <a:pt x="446" y="313"/>
                    <a:pt x="439" y="310"/>
                  </a:cubicBezTo>
                  <a:cubicBezTo>
                    <a:pt x="436" y="308"/>
                    <a:pt x="433" y="306"/>
                    <a:pt x="430" y="305"/>
                  </a:cubicBezTo>
                  <a:cubicBezTo>
                    <a:pt x="421" y="301"/>
                    <a:pt x="413" y="298"/>
                    <a:pt x="404" y="294"/>
                  </a:cubicBezTo>
                  <a:cubicBezTo>
                    <a:pt x="399" y="292"/>
                    <a:pt x="394" y="289"/>
                    <a:pt x="389" y="287"/>
                  </a:cubicBezTo>
                  <a:cubicBezTo>
                    <a:pt x="380" y="283"/>
                    <a:pt x="370" y="278"/>
                    <a:pt x="361" y="274"/>
                  </a:cubicBezTo>
                  <a:cubicBezTo>
                    <a:pt x="354" y="271"/>
                    <a:pt x="348" y="268"/>
                    <a:pt x="342" y="266"/>
                  </a:cubicBezTo>
                  <a:cubicBezTo>
                    <a:pt x="335" y="263"/>
                    <a:pt x="328" y="260"/>
                    <a:pt x="321" y="258"/>
                  </a:cubicBezTo>
                  <a:cubicBezTo>
                    <a:pt x="312" y="254"/>
                    <a:pt x="303" y="250"/>
                    <a:pt x="293" y="247"/>
                  </a:cubicBezTo>
                  <a:cubicBezTo>
                    <a:pt x="290" y="246"/>
                    <a:pt x="286" y="245"/>
                    <a:pt x="282" y="244"/>
                  </a:cubicBezTo>
                  <a:cubicBezTo>
                    <a:pt x="271" y="241"/>
                    <a:pt x="261" y="238"/>
                    <a:pt x="251" y="235"/>
                  </a:cubicBezTo>
                  <a:cubicBezTo>
                    <a:pt x="242" y="232"/>
                    <a:pt x="233" y="231"/>
                    <a:pt x="223" y="228"/>
                  </a:cubicBezTo>
                  <a:cubicBezTo>
                    <a:pt x="214" y="226"/>
                    <a:pt x="204" y="224"/>
                    <a:pt x="194" y="221"/>
                  </a:cubicBezTo>
                  <a:cubicBezTo>
                    <a:pt x="184" y="218"/>
                    <a:pt x="174" y="214"/>
                    <a:pt x="164" y="210"/>
                  </a:cubicBezTo>
                  <a:cubicBezTo>
                    <a:pt x="157" y="208"/>
                    <a:pt x="150" y="204"/>
                    <a:pt x="144" y="200"/>
                  </a:cubicBezTo>
                  <a:cubicBezTo>
                    <a:pt x="141" y="198"/>
                    <a:pt x="139" y="196"/>
                    <a:pt x="136" y="194"/>
                  </a:cubicBezTo>
                  <a:cubicBezTo>
                    <a:pt x="135" y="193"/>
                    <a:pt x="134" y="191"/>
                    <a:pt x="134" y="190"/>
                  </a:cubicBezTo>
                  <a:cubicBezTo>
                    <a:pt x="130" y="166"/>
                    <a:pt x="127" y="143"/>
                    <a:pt x="124" y="120"/>
                  </a:cubicBezTo>
                  <a:cubicBezTo>
                    <a:pt x="122" y="107"/>
                    <a:pt x="122" y="93"/>
                    <a:pt x="122" y="80"/>
                  </a:cubicBezTo>
                  <a:cubicBezTo>
                    <a:pt x="122" y="72"/>
                    <a:pt x="122" y="65"/>
                    <a:pt x="122" y="57"/>
                  </a:cubicBezTo>
                  <a:cubicBezTo>
                    <a:pt x="121" y="44"/>
                    <a:pt x="122" y="30"/>
                    <a:pt x="124" y="16"/>
                  </a:cubicBezTo>
                  <a:cubicBezTo>
                    <a:pt x="124" y="12"/>
                    <a:pt x="124" y="9"/>
                    <a:pt x="124" y="5"/>
                  </a:cubicBezTo>
                  <a:cubicBezTo>
                    <a:pt x="125" y="3"/>
                    <a:pt x="124" y="1"/>
                    <a:pt x="122" y="1"/>
                  </a:cubicBezTo>
                  <a:cubicBezTo>
                    <a:pt x="121" y="0"/>
                    <a:pt x="119" y="1"/>
                    <a:pt x="118" y="2"/>
                  </a:cubicBezTo>
                  <a:cubicBezTo>
                    <a:pt x="117" y="4"/>
                    <a:pt x="116" y="6"/>
                    <a:pt x="115" y="8"/>
                  </a:cubicBezTo>
                  <a:cubicBezTo>
                    <a:pt x="113" y="18"/>
                    <a:pt x="112" y="28"/>
                    <a:pt x="111" y="38"/>
                  </a:cubicBezTo>
                  <a:cubicBezTo>
                    <a:pt x="110" y="63"/>
                    <a:pt x="111" y="88"/>
                    <a:pt x="113" y="113"/>
                  </a:cubicBezTo>
                  <a:cubicBezTo>
                    <a:pt x="114" y="130"/>
                    <a:pt x="114" y="146"/>
                    <a:pt x="117" y="163"/>
                  </a:cubicBezTo>
                  <a:cubicBezTo>
                    <a:pt x="119" y="173"/>
                    <a:pt x="121" y="182"/>
                    <a:pt x="123" y="192"/>
                  </a:cubicBezTo>
                  <a:cubicBezTo>
                    <a:pt x="123" y="195"/>
                    <a:pt x="123" y="196"/>
                    <a:pt x="121" y="198"/>
                  </a:cubicBezTo>
                  <a:cubicBezTo>
                    <a:pt x="116" y="207"/>
                    <a:pt x="109" y="214"/>
                    <a:pt x="103" y="222"/>
                  </a:cubicBezTo>
                  <a:cubicBezTo>
                    <a:pt x="99" y="227"/>
                    <a:pt x="95" y="232"/>
                    <a:pt x="92" y="236"/>
                  </a:cubicBezTo>
                  <a:cubicBezTo>
                    <a:pt x="90" y="239"/>
                    <a:pt x="87" y="242"/>
                    <a:pt x="85" y="246"/>
                  </a:cubicBezTo>
                  <a:cubicBezTo>
                    <a:pt x="80" y="252"/>
                    <a:pt x="76" y="258"/>
                    <a:pt x="71" y="265"/>
                  </a:cubicBezTo>
                  <a:cubicBezTo>
                    <a:pt x="67" y="272"/>
                    <a:pt x="62" y="280"/>
                    <a:pt x="58" y="288"/>
                  </a:cubicBezTo>
                  <a:cubicBezTo>
                    <a:pt x="54" y="296"/>
                    <a:pt x="50" y="304"/>
                    <a:pt x="46" y="312"/>
                  </a:cubicBezTo>
                  <a:cubicBezTo>
                    <a:pt x="42" y="321"/>
                    <a:pt x="37" y="330"/>
                    <a:pt x="34" y="339"/>
                  </a:cubicBezTo>
                  <a:cubicBezTo>
                    <a:pt x="30" y="349"/>
                    <a:pt x="26" y="359"/>
                    <a:pt x="23" y="369"/>
                  </a:cubicBezTo>
                  <a:cubicBezTo>
                    <a:pt x="17" y="384"/>
                    <a:pt x="14" y="399"/>
                    <a:pt x="11" y="415"/>
                  </a:cubicBezTo>
                  <a:cubicBezTo>
                    <a:pt x="9" y="429"/>
                    <a:pt x="7" y="444"/>
                    <a:pt x="6" y="458"/>
                  </a:cubicBezTo>
                  <a:cubicBezTo>
                    <a:pt x="4" y="472"/>
                    <a:pt x="3" y="485"/>
                    <a:pt x="2" y="499"/>
                  </a:cubicBezTo>
                  <a:cubicBezTo>
                    <a:pt x="1" y="517"/>
                    <a:pt x="0" y="535"/>
                    <a:pt x="3" y="553"/>
                  </a:cubicBezTo>
                  <a:cubicBezTo>
                    <a:pt x="3" y="554"/>
                    <a:pt x="4" y="555"/>
                    <a:pt x="4" y="557"/>
                  </a:cubicBezTo>
                  <a:cubicBezTo>
                    <a:pt x="4" y="557"/>
                    <a:pt x="5" y="557"/>
                    <a:pt x="5" y="557"/>
                  </a:cubicBezTo>
                  <a:cubicBezTo>
                    <a:pt x="5" y="555"/>
                    <a:pt x="6" y="554"/>
                    <a:pt x="6" y="553"/>
                  </a:cubicBezTo>
                  <a:cubicBezTo>
                    <a:pt x="9" y="544"/>
                    <a:pt x="12" y="534"/>
                    <a:pt x="14" y="525"/>
                  </a:cubicBezTo>
                  <a:cubicBezTo>
                    <a:pt x="18" y="511"/>
                    <a:pt x="23" y="497"/>
                    <a:pt x="26" y="483"/>
                  </a:cubicBezTo>
                  <a:cubicBezTo>
                    <a:pt x="29" y="471"/>
                    <a:pt x="32" y="460"/>
                    <a:pt x="35" y="448"/>
                  </a:cubicBezTo>
                  <a:cubicBezTo>
                    <a:pt x="35" y="447"/>
                    <a:pt x="35" y="446"/>
                    <a:pt x="35" y="445"/>
                  </a:cubicBezTo>
                  <a:cubicBezTo>
                    <a:pt x="38" y="434"/>
                    <a:pt x="40" y="424"/>
                    <a:pt x="42" y="413"/>
                  </a:cubicBezTo>
                  <a:cubicBezTo>
                    <a:pt x="43" y="412"/>
                    <a:pt x="43" y="412"/>
                    <a:pt x="43" y="412"/>
                  </a:cubicBezTo>
                  <a:cubicBezTo>
                    <a:pt x="47" y="396"/>
                    <a:pt x="50" y="380"/>
                    <a:pt x="55" y="364"/>
                  </a:cubicBezTo>
                  <a:cubicBezTo>
                    <a:pt x="59" y="348"/>
                    <a:pt x="64" y="332"/>
                    <a:pt x="71" y="316"/>
                  </a:cubicBezTo>
                  <a:cubicBezTo>
                    <a:pt x="81" y="293"/>
                    <a:pt x="93" y="270"/>
                    <a:pt x="103" y="247"/>
                  </a:cubicBezTo>
                  <a:cubicBezTo>
                    <a:pt x="107" y="238"/>
                    <a:pt x="111" y="230"/>
                    <a:pt x="115" y="222"/>
                  </a:cubicBezTo>
                  <a:cubicBezTo>
                    <a:pt x="118" y="217"/>
                    <a:pt x="121" y="212"/>
                    <a:pt x="125" y="206"/>
                  </a:cubicBezTo>
                  <a:cubicBezTo>
                    <a:pt x="125" y="208"/>
                    <a:pt x="126" y="209"/>
                    <a:pt x="126" y="210"/>
                  </a:cubicBezTo>
                  <a:cubicBezTo>
                    <a:pt x="128" y="220"/>
                    <a:pt x="129" y="230"/>
                    <a:pt x="131" y="239"/>
                  </a:cubicBezTo>
                  <a:cubicBezTo>
                    <a:pt x="131" y="242"/>
                    <a:pt x="131" y="244"/>
                    <a:pt x="129" y="246"/>
                  </a:cubicBezTo>
                  <a:cubicBezTo>
                    <a:pt x="123" y="253"/>
                    <a:pt x="117" y="260"/>
                    <a:pt x="112" y="267"/>
                  </a:cubicBezTo>
                  <a:cubicBezTo>
                    <a:pt x="107" y="274"/>
                    <a:pt x="102" y="281"/>
                    <a:pt x="98" y="288"/>
                  </a:cubicBezTo>
                  <a:cubicBezTo>
                    <a:pt x="92" y="301"/>
                    <a:pt x="86" y="313"/>
                    <a:pt x="80" y="326"/>
                  </a:cubicBezTo>
                  <a:cubicBezTo>
                    <a:pt x="76" y="336"/>
                    <a:pt x="72" y="347"/>
                    <a:pt x="68" y="357"/>
                  </a:cubicBezTo>
                  <a:cubicBezTo>
                    <a:pt x="63" y="370"/>
                    <a:pt x="58" y="384"/>
                    <a:pt x="53" y="397"/>
                  </a:cubicBezTo>
                  <a:cubicBezTo>
                    <a:pt x="47" y="414"/>
                    <a:pt x="42" y="432"/>
                    <a:pt x="38" y="450"/>
                  </a:cubicBezTo>
                  <a:cubicBezTo>
                    <a:pt x="35" y="462"/>
                    <a:pt x="32" y="475"/>
                    <a:pt x="31" y="488"/>
                  </a:cubicBezTo>
                  <a:cubicBezTo>
                    <a:pt x="29" y="501"/>
                    <a:pt x="28" y="514"/>
                    <a:pt x="28" y="527"/>
                  </a:cubicBezTo>
                  <a:cubicBezTo>
                    <a:pt x="28" y="550"/>
                    <a:pt x="29" y="573"/>
                    <a:pt x="32" y="595"/>
                  </a:cubicBezTo>
                  <a:cubicBezTo>
                    <a:pt x="33" y="605"/>
                    <a:pt x="35" y="616"/>
                    <a:pt x="37" y="626"/>
                  </a:cubicBezTo>
                  <a:cubicBezTo>
                    <a:pt x="38" y="628"/>
                    <a:pt x="38" y="629"/>
                    <a:pt x="39" y="631"/>
                  </a:cubicBezTo>
                  <a:cubicBezTo>
                    <a:pt x="40" y="629"/>
                    <a:pt x="41" y="628"/>
                    <a:pt x="41" y="627"/>
                  </a:cubicBezTo>
                  <a:cubicBezTo>
                    <a:pt x="44" y="611"/>
                    <a:pt x="48" y="596"/>
                    <a:pt x="49" y="580"/>
                  </a:cubicBezTo>
                  <a:cubicBezTo>
                    <a:pt x="50" y="569"/>
                    <a:pt x="52" y="558"/>
                    <a:pt x="53" y="547"/>
                  </a:cubicBezTo>
                  <a:cubicBezTo>
                    <a:pt x="55" y="530"/>
                    <a:pt x="56" y="513"/>
                    <a:pt x="58" y="495"/>
                  </a:cubicBezTo>
                  <a:cubicBezTo>
                    <a:pt x="59" y="483"/>
                    <a:pt x="61" y="471"/>
                    <a:pt x="63" y="458"/>
                  </a:cubicBezTo>
                  <a:cubicBezTo>
                    <a:pt x="65" y="441"/>
                    <a:pt x="68" y="425"/>
                    <a:pt x="73" y="408"/>
                  </a:cubicBezTo>
                  <a:cubicBezTo>
                    <a:pt x="79" y="392"/>
                    <a:pt x="84" y="376"/>
                    <a:pt x="90" y="361"/>
                  </a:cubicBezTo>
                  <a:cubicBezTo>
                    <a:pt x="95" y="349"/>
                    <a:pt x="99" y="336"/>
                    <a:pt x="104" y="323"/>
                  </a:cubicBezTo>
                  <a:cubicBezTo>
                    <a:pt x="110" y="307"/>
                    <a:pt x="115" y="289"/>
                    <a:pt x="123" y="273"/>
                  </a:cubicBezTo>
                  <a:cubicBezTo>
                    <a:pt x="126" y="267"/>
                    <a:pt x="129" y="261"/>
                    <a:pt x="133" y="255"/>
                  </a:cubicBezTo>
                  <a:cubicBezTo>
                    <a:pt x="135" y="262"/>
                    <a:pt x="136" y="269"/>
                    <a:pt x="138" y="275"/>
                  </a:cubicBezTo>
                  <a:cubicBezTo>
                    <a:pt x="140" y="285"/>
                    <a:pt x="143" y="295"/>
                    <a:pt x="145" y="304"/>
                  </a:cubicBezTo>
                  <a:cubicBezTo>
                    <a:pt x="146" y="308"/>
                    <a:pt x="146" y="308"/>
                    <a:pt x="143" y="311"/>
                  </a:cubicBezTo>
                  <a:cubicBezTo>
                    <a:pt x="134" y="318"/>
                    <a:pt x="125" y="326"/>
                    <a:pt x="118" y="336"/>
                  </a:cubicBezTo>
                  <a:cubicBezTo>
                    <a:pt x="106" y="352"/>
                    <a:pt x="97" y="371"/>
                    <a:pt x="91" y="391"/>
                  </a:cubicBezTo>
                  <a:cubicBezTo>
                    <a:pt x="89" y="401"/>
                    <a:pt x="85" y="411"/>
                    <a:pt x="82" y="421"/>
                  </a:cubicBezTo>
                  <a:cubicBezTo>
                    <a:pt x="80" y="426"/>
                    <a:pt x="78" y="433"/>
                    <a:pt x="77" y="439"/>
                  </a:cubicBezTo>
                  <a:cubicBezTo>
                    <a:pt x="75" y="450"/>
                    <a:pt x="73" y="462"/>
                    <a:pt x="71" y="473"/>
                  </a:cubicBezTo>
                  <a:cubicBezTo>
                    <a:pt x="70" y="483"/>
                    <a:pt x="69" y="492"/>
                    <a:pt x="69" y="501"/>
                  </a:cubicBezTo>
                  <a:cubicBezTo>
                    <a:pt x="68" y="517"/>
                    <a:pt x="67" y="533"/>
                    <a:pt x="67" y="550"/>
                  </a:cubicBezTo>
                  <a:cubicBezTo>
                    <a:pt x="66" y="562"/>
                    <a:pt x="66" y="576"/>
                    <a:pt x="67" y="588"/>
                  </a:cubicBezTo>
                  <a:cubicBezTo>
                    <a:pt x="68" y="601"/>
                    <a:pt x="70" y="614"/>
                    <a:pt x="72" y="627"/>
                  </a:cubicBezTo>
                  <a:cubicBezTo>
                    <a:pt x="74" y="637"/>
                    <a:pt x="76" y="647"/>
                    <a:pt x="78" y="656"/>
                  </a:cubicBezTo>
                  <a:cubicBezTo>
                    <a:pt x="80" y="667"/>
                    <a:pt x="82" y="678"/>
                    <a:pt x="85" y="688"/>
                  </a:cubicBezTo>
                  <a:cubicBezTo>
                    <a:pt x="90" y="702"/>
                    <a:pt x="95" y="716"/>
                    <a:pt x="99" y="729"/>
                  </a:cubicBezTo>
                  <a:cubicBezTo>
                    <a:pt x="100" y="733"/>
                    <a:pt x="101" y="736"/>
                    <a:pt x="102" y="739"/>
                  </a:cubicBezTo>
                  <a:cubicBezTo>
                    <a:pt x="102" y="741"/>
                    <a:pt x="103" y="744"/>
                    <a:pt x="104" y="746"/>
                  </a:cubicBezTo>
                  <a:cubicBezTo>
                    <a:pt x="104" y="746"/>
                    <a:pt x="104" y="745"/>
                    <a:pt x="105" y="745"/>
                  </a:cubicBezTo>
                  <a:cubicBezTo>
                    <a:pt x="105" y="740"/>
                    <a:pt x="106" y="734"/>
                    <a:pt x="106" y="729"/>
                  </a:cubicBezTo>
                  <a:cubicBezTo>
                    <a:pt x="107" y="716"/>
                    <a:pt x="107" y="704"/>
                    <a:pt x="106" y="691"/>
                  </a:cubicBezTo>
                  <a:cubicBezTo>
                    <a:pt x="106" y="682"/>
                    <a:pt x="106" y="674"/>
                    <a:pt x="105" y="665"/>
                  </a:cubicBezTo>
                  <a:cubicBezTo>
                    <a:pt x="105" y="658"/>
                    <a:pt x="104" y="652"/>
                    <a:pt x="104" y="645"/>
                  </a:cubicBezTo>
                  <a:cubicBezTo>
                    <a:pt x="103" y="639"/>
                    <a:pt x="103" y="633"/>
                    <a:pt x="102" y="626"/>
                  </a:cubicBezTo>
                  <a:cubicBezTo>
                    <a:pt x="102" y="619"/>
                    <a:pt x="101" y="612"/>
                    <a:pt x="100" y="604"/>
                  </a:cubicBezTo>
                  <a:cubicBezTo>
                    <a:pt x="100" y="597"/>
                    <a:pt x="99" y="590"/>
                    <a:pt x="98" y="583"/>
                  </a:cubicBezTo>
                  <a:cubicBezTo>
                    <a:pt x="98" y="570"/>
                    <a:pt x="97" y="557"/>
                    <a:pt x="97" y="544"/>
                  </a:cubicBezTo>
                  <a:cubicBezTo>
                    <a:pt x="96" y="530"/>
                    <a:pt x="96" y="517"/>
                    <a:pt x="97" y="503"/>
                  </a:cubicBezTo>
                  <a:cubicBezTo>
                    <a:pt x="97" y="492"/>
                    <a:pt x="99" y="481"/>
                    <a:pt x="100" y="469"/>
                  </a:cubicBezTo>
                  <a:cubicBezTo>
                    <a:pt x="102" y="451"/>
                    <a:pt x="107" y="434"/>
                    <a:pt x="112" y="416"/>
                  </a:cubicBezTo>
                  <a:cubicBezTo>
                    <a:pt x="117" y="400"/>
                    <a:pt x="121" y="385"/>
                    <a:pt x="126" y="369"/>
                  </a:cubicBezTo>
                  <a:cubicBezTo>
                    <a:pt x="128" y="363"/>
                    <a:pt x="131" y="358"/>
                    <a:pt x="133" y="352"/>
                  </a:cubicBezTo>
                  <a:cubicBezTo>
                    <a:pt x="136" y="347"/>
                    <a:pt x="138" y="341"/>
                    <a:pt x="141" y="336"/>
                  </a:cubicBezTo>
                  <a:cubicBezTo>
                    <a:pt x="143" y="331"/>
                    <a:pt x="146" y="327"/>
                    <a:pt x="148" y="322"/>
                  </a:cubicBezTo>
                  <a:cubicBezTo>
                    <a:pt x="149" y="322"/>
                    <a:pt x="149" y="322"/>
                    <a:pt x="149" y="323"/>
                  </a:cubicBezTo>
                  <a:cubicBezTo>
                    <a:pt x="152" y="333"/>
                    <a:pt x="155" y="344"/>
                    <a:pt x="158" y="355"/>
                  </a:cubicBezTo>
                  <a:cubicBezTo>
                    <a:pt x="158" y="355"/>
                    <a:pt x="158" y="356"/>
                    <a:pt x="158" y="356"/>
                  </a:cubicBezTo>
                  <a:cubicBezTo>
                    <a:pt x="152" y="361"/>
                    <a:pt x="148" y="367"/>
                    <a:pt x="144" y="374"/>
                  </a:cubicBezTo>
                  <a:cubicBezTo>
                    <a:pt x="141" y="380"/>
                    <a:pt x="137" y="384"/>
                    <a:pt x="135" y="389"/>
                  </a:cubicBezTo>
                  <a:cubicBezTo>
                    <a:pt x="130" y="400"/>
                    <a:pt x="126" y="410"/>
                    <a:pt x="122" y="420"/>
                  </a:cubicBezTo>
                  <a:cubicBezTo>
                    <a:pt x="121" y="424"/>
                    <a:pt x="120" y="427"/>
                    <a:pt x="119" y="431"/>
                  </a:cubicBezTo>
                  <a:cubicBezTo>
                    <a:pt x="116" y="441"/>
                    <a:pt x="114" y="451"/>
                    <a:pt x="112" y="461"/>
                  </a:cubicBezTo>
                  <a:cubicBezTo>
                    <a:pt x="110" y="471"/>
                    <a:pt x="109" y="480"/>
                    <a:pt x="107" y="490"/>
                  </a:cubicBezTo>
                  <a:cubicBezTo>
                    <a:pt x="105" y="500"/>
                    <a:pt x="104" y="510"/>
                    <a:pt x="104" y="520"/>
                  </a:cubicBezTo>
                  <a:cubicBezTo>
                    <a:pt x="104" y="535"/>
                    <a:pt x="104" y="549"/>
                    <a:pt x="104" y="564"/>
                  </a:cubicBezTo>
                  <a:cubicBezTo>
                    <a:pt x="104" y="571"/>
                    <a:pt x="104" y="579"/>
                    <a:pt x="104" y="587"/>
                  </a:cubicBezTo>
                  <a:cubicBezTo>
                    <a:pt x="104" y="596"/>
                    <a:pt x="104" y="606"/>
                    <a:pt x="104" y="615"/>
                  </a:cubicBezTo>
                  <a:cubicBezTo>
                    <a:pt x="104" y="619"/>
                    <a:pt x="104" y="623"/>
                    <a:pt x="104" y="627"/>
                  </a:cubicBezTo>
                  <a:cubicBezTo>
                    <a:pt x="105" y="637"/>
                    <a:pt x="105" y="646"/>
                    <a:pt x="106" y="656"/>
                  </a:cubicBezTo>
                  <a:cubicBezTo>
                    <a:pt x="107" y="662"/>
                    <a:pt x="108" y="669"/>
                    <a:pt x="109" y="676"/>
                  </a:cubicBezTo>
                  <a:cubicBezTo>
                    <a:pt x="109" y="688"/>
                    <a:pt x="112" y="699"/>
                    <a:pt x="113" y="710"/>
                  </a:cubicBezTo>
                  <a:cubicBezTo>
                    <a:pt x="114" y="722"/>
                    <a:pt x="115" y="734"/>
                    <a:pt x="116" y="746"/>
                  </a:cubicBezTo>
                  <a:cubicBezTo>
                    <a:pt x="116" y="755"/>
                    <a:pt x="118" y="763"/>
                    <a:pt x="121" y="771"/>
                  </a:cubicBezTo>
                  <a:cubicBezTo>
                    <a:pt x="121" y="772"/>
                    <a:pt x="121" y="772"/>
                    <a:pt x="122" y="773"/>
                  </a:cubicBezTo>
                  <a:cubicBezTo>
                    <a:pt x="122" y="773"/>
                    <a:pt x="122" y="773"/>
                    <a:pt x="123" y="774"/>
                  </a:cubicBezTo>
                  <a:cubicBezTo>
                    <a:pt x="123" y="772"/>
                    <a:pt x="123" y="770"/>
                    <a:pt x="123" y="769"/>
                  </a:cubicBezTo>
                  <a:cubicBezTo>
                    <a:pt x="124" y="756"/>
                    <a:pt x="125" y="743"/>
                    <a:pt x="126" y="730"/>
                  </a:cubicBezTo>
                  <a:cubicBezTo>
                    <a:pt x="127" y="718"/>
                    <a:pt x="127" y="707"/>
                    <a:pt x="126" y="695"/>
                  </a:cubicBezTo>
                  <a:cubicBezTo>
                    <a:pt x="126" y="690"/>
                    <a:pt x="126" y="683"/>
                    <a:pt x="126" y="677"/>
                  </a:cubicBezTo>
                  <a:cubicBezTo>
                    <a:pt x="126" y="674"/>
                    <a:pt x="126" y="671"/>
                    <a:pt x="126" y="668"/>
                  </a:cubicBezTo>
                  <a:cubicBezTo>
                    <a:pt x="126" y="668"/>
                    <a:pt x="126" y="668"/>
                    <a:pt x="126" y="668"/>
                  </a:cubicBezTo>
                  <a:cubicBezTo>
                    <a:pt x="126" y="668"/>
                    <a:pt x="126" y="668"/>
                    <a:pt x="126" y="668"/>
                  </a:cubicBezTo>
                  <a:cubicBezTo>
                    <a:pt x="126" y="668"/>
                    <a:pt x="126" y="668"/>
                    <a:pt x="126" y="668"/>
                  </a:cubicBezTo>
                  <a:cubicBezTo>
                    <a:pt x="126" y="668"/>
                    <a:pt x="127" y="669"/>
                    <a:pt x="127" y="670"/>
                  </a:cubicBezTo>
                  <a:cubicBezTo>
                    <a:pt x="129" y="687"/>
                    <a:pt x="132" y="703"/>
                    <a:pt x="134" y="721"/>
                  </a:cubicBezTo>
                  <a:cubicBezTo>
                    <a:pt x="135" y="735"/>
                    <a:pt x="138" y="749"/>
                    <a:pt x="141" y="763"/>
                  </a:cubicBezTo>
                  <a:cubicBezTo>
                    <a:pt x="144" y="778"/>
                    <a:pt x="148" y="793"/>
                    <a:pt x="151" y="808"/>
                  </a:cubicBezTo>
                  <a:cubicBezTo>
                    <a:pt x="153" y="818"/>
                    <a:pt x="155" y="828"/>
                    <a:pt x="157" y="838"/>
                  </a:cubicBezTo>
                  <a:cubicBezTo>
                    <a:pt x="158" y="841"/>
                    <a:pt x="158" y="843"/>
                    <a:pt x="159" y="846"/>
                  </a:cubicBezTo>
                  <a:cubicBezTo>
                    <a:pt x="160" y="846"/>
                    <a:pt x="160" y="847"/>
                    <a:pt x="161" y="848"/>
                  </a:cubicBezTo>
                  <a:cubicBezTo>
                    <a:pt x="161" y="847"/>
                    <a:pt x="162" y="846"/>
                    <a:pt x="162" y="845"/>
                  </a:cubicBezTo>
                  <a:cubicBezTo>
                    <a:pt x="163" y="841"/>
                    <a:pt x="163" y="837"/>
                    <a:pt x="163" y="833"/>
                  </a:cubicBezTo>
                  <a:cubicBezTo>
                    <a:pt x="163" y="816"/>
                    <a:pt x="163" y="799"/>
                    <a:pt x="161" y="782"/>
                  </a:cubicBezTo>
                  <a:cubicBezTo>
                    <a:pt x="160" y="772"/>
                    <a:pt x="159" y="761"/>
                    <a:pt x="158" y="750"/>
                  </a:cubicBezTo>
                  <a:cubicBezTo>
                    <a:pt x="156" y="737"/>
                    <a:pt x="157" y="724"/>
                    <a:pt x="157" y="711"/>
                  </a:cubicBezTo>
                  <a:cubicBezTo>
                    <a:pt x="157" y="700"/>
                    <a:pt x="156" y="690"/>
                    <a:pt x="157" y="680"/>
                  </a:cubicBezTo>
                  <a:cubicBezTo>
                    <a:pt x="157" y="670"/>
                    <a:pt x="157" y="659"/>
                    <a:pt x="157" y="649"/>
                  </a:cubicBezTo>
                  <a:cubicBezTo>
                    <a:pt x="158" y="639"/>
                    <a:pt x="158" y="629"/>
                    <a:pt x="159" y="620"/>
                  </a:cubicBezTo>
                  <a:cubicBezTo>
                    <a:pt x="160" y="599"/>
                    <a:pt x="163" y="580"/>
                    <a:pt x="165" y="560"/>
                  </a:cubicBezTo>
                  <a:cubicBezTo>
                    <a:pt x="167" y="545"/>
                    <a:pt x="170" y="531"/>
                    <a:pt x="174" y="517"/>
                  </a:cubicBezTo>
                  <a:cubicBezTo>
                    <a:pt x="177" y="506"/>
                    <a:pt x="180" y="495"/>
                    <a:pt x="184" y="485"/>
                  </a:cubicBezTo>
                  <a:cubicBezTo>
                    <a:pt x="187" y="477"/>
                    <a:pt x="189" y="469"/>
                    <a:pt x="192" y="460"/>
                  </a:cubicBezTo>
                  <a:cubicBezTo>
                    <a:pt x="193" y="460"/>
                    <a:pt x="193" y="459"/>
                    <a:pt x="193" y="458"/>
                  </a:cubicBezTo>
                  <a:cubicBezTo>
                    <a:pt x="194" y="459"/>
                    <a:pt x="195" y="460"/>
                    <a:pt x="195" y="461"/>
                  </a:cubicBezTo>
                  <a:cubicBezTo>
                    <a:pt x="198" y="470"/>
                    <a:pt x="202" y="479"/>
                    <a:pt x="205" y="487"/>
                  </a:cubicBezTo>
                  <a:cubicBezTo>
                    <a:pt x="206" y="490"/>
                    <a:pt x="206" y="491"/>
                    <a:pt x="205" y="493"/>
                  </a:cubicBezTo>
                  <a:cubicBezTo>
                    <a:pt x="199" y="501"/>
                    <a:pt x="192" y="509"/>
                    <a:pt x="188" y="519"/>
                  </a:cubicBezTo>
                  <a:cubicBezTo>
                    <a:pt x="186" y="523"/>
                    <a:pt x="185" y="526"/>
                    <a:pt x="184" y="530"/>
                  </a:cubicBezTo>
                  <a:cubicBezTo>
                    <a:pt x="180" y="543"/>
                    <a:pt x="177" y="556"/>
                    <a:pt x="174" y="570"/>
                  </a:cubicBezTo>
                  <a:cubicBezTo>
                    <a:pt x="170" y="588"/>
                    <a:pt x="171" y="607"/>
                    <a:pt x="168" y="626"/>
                  </a:cubicBezTo>
                  <a:cubicBezTo>
                    <a:pt x="166" y="644"/>
                    <a:pt x="167" y="662"/>
                    <a:pt x="168" y="680"/>
                  </a:cubicBezTo>
                  <a:cubicBezTo>
                    <a:pt x="169" y="700"/>
                    <a:pt x="170" y="720"/>
                    <a:pt x="171" y="740"/>
                  </a:cubicBezTo>
                  <a:cubicBezTo>
                    <a:pt x="172" y="750"/>
                    <a:pt x="174" y="761"/>
                    <a:pt x="176" y="771"/>
                  </a:cubicBezTo>
                  <a:cubicBezTo>
                    <a:pt x="178" y="783"/>
                    <a:pt x="180" y="795"/>
                    <a:pt x="181" y="807"/>
                  </a:cubicBezTo>
                  <a:cubicBezTo>
                    <a:pt x="182" y="831"/>
                    <a:pt x="187" y="854"/>
                    <a:pt x="195" y="877"/>
                  </a:cubicBezTo>
                  <a:cubicBezTo>
                    <a:pt x="200" y="892"/>
                    <a:pt x="205" y="907"/>
                    <a:pt x="209" y="923"/>
                  </a:cubicBezTo>
                  <a:cubicBezTo>
                    <a:pt x="210" y="924"/>
                    <a:pt x="211" y="925"/>
                    <a:pt x="211" y="927"/>
                  </a:cubicBezTo>
                  <a:cubicBezTo>
                    <a:pt x="212" y="926"/>
                    <a:pt x="212" y="926"/>
                    <a:pt x="212" y="926"/>
                  </a:cubicBezTo>
                  <a:cubicBezTo>
                    <a:pt x="212" y="925"/>
                    <a:pt x="213" y="923"/>
                    <a:pt x="213" y="922"/>
                  </a:cubicBezTo>
                  <a:cubicBezTo>
                    <a:pt x="211" y="906"/>
                    <a:pt x="209" y="890"/>
                    <a:pt x="207" y="874"/>
                  </a:cubicBezTo>
                  <a:cubicBezTo>
                    <a:pt x="204" y="854"/>
                    <a:pt x="200" y="834"/>
                    <a:pt x="198" y="814"/>
                  </a:cubicBezTo>
                  <a:cubicBezTo>
                    <a:pt x="194" y="789"/>
                    <a:pt x="192" y="763"/>
                    <a:pt x="193" y="737"/>
                  </a:cubicBezTo>
                  <a:cubicBezTo>
                    <a:pt x="193" y="733"/>
                    <a:pt x="193" y="729"/>
                    <a:pt x="194" y="725"/>
                  </a:cubicBezTo>
                  <a:cubicBezTo>
                    <a:pt x="194" y="725"/>
                    <a:pt x="194" y="725"/>
                    <a:pt x="194" y="724"/>
                  </a:cubicBezTo>
                  <a:cubicBezTo>
                    <a:pt x="193" y="723"/>
                    <a:pt x="193" y="721"/>
                    <a:pt x="193" y="720"/>
                  </a:cubicBezTo>
                  <a:cubicBezTo>
                    <a:pt x="193" y="718"/>
                    <a:pt x="193" y="716"/>
                    <a:pt x="193" y="714"/>
                  </a:cubicBezTo>
                  <a:cubicBezTo>
                    <a:pt x="193" y="714"/>
                    <a:pt x="193" y="714"/>
                    <a:pt x="193" y="714"/>
                  </a:cubicBezTo>
                  <a:cubicBezTo>
                    <a:pt x="193" y="714"/>
                    <a:pt x="194" y="714"/>
                    <a:pt x="194" y="714"/>
                  </a:cubicBezTo>
                  <a:cubicBezTo>
                    <a:pt x="193" y="716"/>
                    <a:pt x="193" y="718"/>
                    <a:pt x="193" y="720"/>
                  </a:cubicBezTo>
                  <a:cubicBezTo>
                    <a:pt x="193" y="721"/>
                    <a:pt x="194" y="723"/>
                    <a:pt x="194" y="724"/>
                  </a:cubicBezTo>
                  <a:cubicBezTo>
                    <a:pt x="194" y="725"/>
                    <a:pt x="194" y="725"/>
                    <a:pt x="194" y="725"/>
                  </a:cubicBezTo>
                  <a:cubicBezTo>
                    <a:pt x="194" y="730"/>
                    <a:pt x="194" y="734"/>
                    <a:pt x="194" y="739"/>
                  </a:cubicBezTo>
                  <a:cubicBezTo>
                    <a:pt x="195" y="753"/>
                    <a:pt x="197" y="767"/>
                    <a:pt x="198" y="781"/>
                  </a:cubicBezTo>
                  <a:cubicBezTo>
                    <a:pt x="199" y="793"/>
                    <a:pt x="201" y="805"/>
                    <a:pt x="203" y="817"/>
                  </a:cubicBezTo>
                  <a:cubicBezTo>
                    <a:pt x="204" y="826"/>
                    <a:pt x="206" y="835"/>
                    <a:pt x="207" y="845"/>
                  </a:cubicBezTo>
                  <a:cubicBezTo>
                    <a:pt x="208" y="856"/>
                    <a:pt x="210" y="868"/>
                    <a:pt x="211" y="880"/>
                  </a:cubicBezTo>
                  <a:cubicBezTo>
                    <a:pt x="211" y="883"/>
                    <a:pt x="211" y="885"/>
                    <a:pt x="212" y="887"/>
                  </a:cubicBezTo>
                  <a:cubicBezTo>
                    <a:pt x="214" y="899"/>
                    <a:pt x="216" y="910"/>
                    <a:pt x="221" y="920"/>
                  </a:cubicBezTo>
                  <a:cubicBezTo>
                    <a:pt x="224" y="928"/>
                    <a:pt x="226" y="938"/>
                    <a:pt x="231" y="945"/>
                  </a:cubicBezTo>
                  <a:cubicBezTo>
                    <a:pt x="232" y="947"/>
                    <a:pt x="232" y="949"/>
                    <a:pt x="234" y="950"/>
                  </a:cubicBezTo>
                  <a:cubicBezTo>
                    <a:pt x="234" y="950"/>
                    <a:pt x="234" y="949"/>
                    <a:pt x="234" y="948"/>
                  </a:cubicBezTo>
                  <a:cubicBezTo>
                    <a:pt x="232" y="941"/>
                    <a:pt x="232" y="932"/>
                    <a:pt x="231" y="924"/>
                  </a:cubicBezTo>
                  <a:cubicBezTo>
                    <a:pt x="231" y="914"/>
                    <a:pt x="230" y="904"/>
                    <a:pt x="229" y="894"/>
                  </a:cubicBezTo>
                  <a:cubicBezTo>
                    <a:pt x="228" y="882"/>
                    <a:pt x="227" y="870"/>
                    <a:pt x="228" y="857"/>
                  </a:cubicBezTo>
                  <a:cubicBezTo>
                    <a:pt x="228" y="845"/>
                    <a:pt x="228" y="833"/>
                    <a:pt x="227" y="821"/>
                  </a:cubicBezTo>
                  <a:cubicBezTo>
                    <a:pt x="226" y="808"/>
                    <a:pt x="224" y="794"/>
                    <a:pt x="225" y="781"/>
                  </a:cubicBezTo>
                  <a:cubicBezTo>
                    <a:pt x="225" y="767"/>
                    <a:pt x="227" y="753"/>
                    <a:pt x="227" y="739"/>
                  </a:cubicBezTo>
                  <a:cubicBezTo>
                    <a:pt x="227" y="739"/>
                    <a:pt x="227" y="739"/>
                    <a:pt x="227" y="739"/>
                  </a:cubicBezTo>
                  <a:cubicBezTo>
                    <a:pt x="227" y="739"/>
                    <a:pt x="227" y="739"/>
                    <a:pt x="227" y="739"/>
                  </a:cubicBezTo>
                  <a:cubicBezTo>
                    <a:pt x="227" y="738"/>
                    <a:pt x="227" y="738"/>
                    <a:pt x="227" y="737"/>
                  </a:cubicBezTo>
                  <a:cubicBezTo>
                    <a:pt x="227" y="737"/>
                    <a:pt x="228" y="737"/>
                    <a:pt x="228" y="737"/>
                  </a:cubicBezTo>
                  <a:cubicBezTo>
                    <a:pt x="228" y="738"/>
                    <a:pt x="227" y="738"/>
                    <a:pt x="227" y="739"/>
                  </a:cubicBezTo>
                  <a:cubicBezTo>
                    <a:pt x="227" y="739"/>
                    <a:pt x="227" y="739"/>
                    <a:pt x="227" y="739"/>
                  </a:cubicBezTo>
                  <a:cubicBezTo>
                    <a:pt x="227" y="739"/>
                    <a:pt x="227" y="739"/>
                    <a:pt x="227" y="739"/>
                  </a:cubicBezTo>
                  <a:cubicBezTo>
                    <a:pt x="228" y="744"/>
                    <a:pt x="228" y="748"/>
                    <a:pt x="228" y="752"/>
                  </a:cubicBezTo>
                  <a:cubicBezTo>
                    <a:pt x="228" y="771"/>
                    <a:pt x="230" y="790"/>
                    <a:pt x="233" y="808"/>
                  </a:cubicBezTo>
                  <a:cubicBezTo>
                    <a:pt x="235" y="825"/>
                    <a:pt x="238" y="842"/>
                    <a:pt x="240" y="858"/>
                  </a:cubicBezTo>
                  <a:cubicBezTo>
                    <a:pt x="242" y="874"/>
                    <a:pt x="243" y="890"/>
                    <a:pt x="245" y="905"/>
                  </a:cubicBezTo>
                  <a:cubicBezTo>
                    <a:pt x="246" y="916"/>
                    <a:pt x="248" y="927"/>
                    <a:pt x="250" y="937"/>
                  </a:cubicBezTo>
                  <a:cubicBezTo>
                    <a:pt x="252" y="954"/>
                    <a:pt x="256" y="969"/>
                    <a:pt x="260" y="984"/>
                  </a:cubicBezTo>
                  <a:cubicBezTo>
                    <a:pt x="264" y="998"/>
                    <a:pt x="269" y="1012"/>
                    <a:pt x="273" y="1026"/>
                  </a:cubicBezTo>
                  <a:cubicBezTo>
                    <a:pt x="274" y="1027"/>
                    <a:pt x="274" y="1028"/>
                    <a:pt x="275" y="1030"/>
                  </a:cubicBezTo>
                  <a:cubicBezTo>
                    <a:pt x="276" y="1029"/>
                    <a:pt x="276" y="1028"/>
                    <a:pt x="276" y="1027"/>
                  </a:cubicBezTo>
                  <a:cubicBezTo>
                    <a:pt x="276" y="1024"/>
                    <a:pt x="276" y="1022"/>
                    <a:pt x="276" y="1019"/>
                  </a:cubicBezTo>
                  <a:cubicBezTo>
                    <a:pt x="272" y="1004"/>
                    <a:pt x="271" y="989"/>
                    <a:pt x="269" y="974"/>
                  </a:cubicBezTo>
                  <a:cubicBezTo>
                    <a:pt x="268" y="966"/>
                    <a:pt x="266" y="958"/>
                    <a:pt x="265" y="950"/>
                  </a:cubicBezTo>
                  <a:cubicBezTo>
                    <a:pt x="264" y="941"/>
                    <a:pt x="263" y="932"/>
                    <a:pt x="263" y="924"/>
                  </a:cubicBezTo>
                  <a:cubicBezTo>
                    <a:pt x="263" y="911"/>
                    <a:pt x="263" y="898"/>
                    <a:pt x="263" y="885"/>
                  </a:cubicBezTo>
                  <a:cubicBezTo>
                    <a:pt x="263" y="871"/>
                    <a:pt x="264" y="857"/>
                    <a:pt x="264" y="843"/>
                  </a:cubicBezTo>
                  <a:cubicBezTo>
                    <a:pt x="264" y="832"/>
                    <a:pt x="263" y="822"/>
                    <a:pt x="263" y="811"/>
                  </a:cubicBezTo>
                  <a:cubicBezTo>
                    <a:pt x="263" y="799"/>
                    <a:pt x="264" y="787"/>
                    <a:pt x="265" y="775"/>
                  </a:cubicBezTo>
                  <a:cubicBezTo>
                    <a:pt x="265" y="764"/>
                    <a:pt x="265" y="752"/>
                    <a:pt x="266" y="741"/>
                  </a:cubicBezTo>
                  <a:cubicBezTo>
                    <a:pt x="266" y="730"/>
                    <a:pt x="267" y="719"/>
                    <a:pt x="267" y="708"/>
                  </a:cubicBezTo>
                  <a:cubicBezTo>
                    <a:pt x="268" y="696"/>
                    <a:pt x="268" y="684"/>
                    <a:pt x="268" y="671"/>
                  </a:cubicBezTo>
                  <a:cubicBezTo>
                    <a:pt x="269" y="656"/>
                    <a:pt x="269" y="642"/>
                    <a:pt x="270" y="627"/>
                  </a:cubicBezTo>
                  <a:cubicBezTo>
                    <a:pt x="270" y="626"/>
                    <a:pt x="270" y="624"/>
                    <a:pt x="271" y="623"/>
                  </a:cubicBezTo>
                  <a:cubicBezTo>
                    <a:pt x="271" y="623"/>
                    <a:pt x="271" y="624"/>
                    <a:pt x="272" y="624"/>
                  </a:cubicBezTo>
                  <a:cubicBezTo>
                    <a:pt x="277" y="634"/>
                    <a:pt x="283" y="644"/>
                    <a:pt x="289" y="654"/>
                  </a:cubicBezTo>
                  <a:cubicBezTo>
                    <a:pt x="290" y="657"/>
                    <a:pt x="290" y="659"/>
                    <a:pt x="289" y="661"/>
                  </a:cubicBezTo>
                  <a:cubicBezTo>
                    <a:pt x="287" y="670"/>
                    <a:pt x="285" y="679"/>
                    <a:pt x="283" y="688"/>
                  </a:cubicBezTo>
                  <a:cubicBezTo>
                    <a:pt x="281" y="697"/>
                    <a:pt x="280" y="706"/>
                    <a:pt x="278" y="715"/>
                  </a:cubicBezTo>
                  <a:cubicBezTo>
                    <a:pt x="275" y="736"/>
                    <a:pt x="273" y="757"/>
                    <a:pt x="273" y="778"/>
                  </a:cubicBezTo>
                  <a:cubicBezTo>
                    <a:pt x="272" y="787"/>
                    <a:pt x="273" y="797"/>
                    <a:pt x="273" y="806"/>
                  </a:cubicBezTo>
                  <a:cubicBezTo>
                    <a:pt x="272" y="813"/>
                    <a:pt x="272" y="821"/>
                    <a:pt x="272" y="828"/>
                  </a:cubicBezTo>
                  <a:cubicBezTo>
                    <a:pt x="272" y="837"/>
                    <a:pt x="273" y="846"/>
                    <a:pt x="273" y="855"/>
                  </a:cubicBezTo>
                  <a:cubicBezTo>
                    <a:pt x="273" y="874"/>
                    <a:pt x="274" y="892"/>
                    <a:pt x="276" y="911"/>
                  </a:cubicBezTo>
                  <a:cubicBezTo>
                    <a:pt x="278" y="929"/>
                    <a:pt x="282" y="948"/>
                    <a:pt x="286" y="966"/>
                  </a:cubicBezTo>
                  <a:cubicBezTo>
                    <a:pt x="288" y="974"/>
                    <a:pt x="291" y="982"/>
                    <a:pt x="294" y="990"/>
                  </a:cubicBezTo>
                  <a:cubicBezTo>
                    <a:pt x="298" y="1002"/>
                    <a:pt x="301" y="1014"/>
                    <a:pt x="305" y="1026"/>
                  </a:cubicBezTo>
                  <a:cubicBezTo>
                    <a:pt x="311" y="1042"/>
                    <a:pt x="318" y="1057"/>
                    <a:pt x="325" y="1073"/>
                  </a:cubicBezTo>
                  <a:cubicBezTo>
                    <a:pt x="326" y="1074"/>
                    <a:pt x="326" y="1077"/>
                    <a:pt x="329" y="1076"/>
                  </a:cubicBezTo>
                  <a:cubicBezTo>
                    <a:pt x="329" y="1075"/>
                    <a:pt x="329" y="1074"/>
                    <a:pt x="328" y="1072"/>
                  </a:cubicBezTo>
                  <a:cubicBezTo>
                    <a:pt x="326" y="1066"/>
                    <a:pt x="324" y="1060"/>
                    <a:pt x="322" y="1054"/>
                  </a:cubicBezTo>
                  <a:cubicBezTo>
                    <a:pt x="318" y="1039"/>
                    <a:pt x="314" y="1025"/>
                    <a:pt x="311" y="1011"/>
                  </a:cubicBezTo>
                  <a:cubicBezTo>
                    <a:pt x="308" y="1000"/>
                    <a:pt x="306" y="988"/>
                    <a:pt x="305" y="977"/>
                  </a:cubicBezTo>
                  <a:cubicBezTo>
                    <a:pt x="304" y="965"/>
                    <a:pt x="303" y="953"/>
                    <a:pt x="302" y="941"/>
                  </a:cubicBezTo>
                  <a:cubicBezTo>
                    <a:pt x="302" y="940"/>
                    <a:pt x="302" y="938"/>
                    <a:pt x="303" y="937"/>
                  </a:cubicBezTo>
                  <a:cubicBezTo>
                    <a:pt x="303" y="937"/>
                    <a:pt x="303" y="937"/>
                    <a:pt x="303" y="937"/>
                  </a:cubicBezTo>
                  <a:cubicBezTo>
                    <a:pt x="303" y="937"/>
                    <a:pt x="303" y="937"/>
                    <a:pt x="303" y="937"/>
                  </a:cubicBezTo>
                  <a:cubicBezTo>
                    <a:pt x="303" y="937"/>
                    <a:pt x="303" y="937"/>
                    <a:pt x="303" y="937"/>
                  </a:cubicBezTo>
                  <a:cubicBezTo>
                    <a:pt x="304" y="946"/>
                    <a:pt x="306" y="954"/>
                    <a:pt x="308" y="963"/>
                  </a:cubicBezTo>
                  <a:cubicBezTo>
                    <a:pt x="308" y="964"/>
                    <a:pt x="309" y="966"/>
                    <a:pt x="309" y="968"/>
                  </a:cubicBezTo>
                  <a:cubicBezTo>
                    <a:pt x="312" y="980"/>
                    <a:pt x="315" y="992"/>
                    <a:pt x="318" y="1004"/>
                  </a:cubicBezTo>
                  <a:cubicBezTo>
                    <a:pt x="322" y="1021"/>
                    <a:pt x="328" y="1038"/>
                    <a:pt x="334" y="1054"/>
                  </a:cubicBezTo>
                  <a:cubicBezTo>
                    <a:pt x="337" y="1062"/>
                    <a:pt x="339" y="1070"/>
                    <a:pt x="341" y="1078"/>
                  </a:cubicBezTo>
                  <a:cubicBezTo>
                    <a:pt x="342" y="1081"/>
                    <a:pt x="343" y="1083"/>
                    <a:pt x="344" y="1085"/>
                  </a:cubicBezTo>
                  <a:cubicBezTo>
                    <a:pt x="344" y="1085"/>
                    <a:pt x="344" y="1085"/>
                    <a:pt x="345" y="1084"/>
                  </a:cubicBezTo>
                  <a:cubicBezTo>
                    <a:pt x="345" y="1083"/>
                    <a:pt x="345" y="1081"/>
                    <a:pt x="345" y="1080"/>
                  </a:cubicBezTo>
                  <a:cubicBezTo>
                    <a:pt x="344" y="1071"/>
                    <a:pt x="343" y="1063"/>
                    <a:pt x="342" y="1054"/>
                  </a:cubicBezTo>
                  <a:cubicBezTo>
                    <a:pt x="341" y="1043"/>
                    <a:pt x="339" y="1031"/>
                    <a:pt x="338" y="1019"/>
                  </a:cubicBezTo>
                  <a:cubicBezTo>
                    <a:pt x="337" y="1013"/>
                    <a:pt x="336" y="1008"/>
                    <a:pt x="335" y="1002"/>
                  </a:cubicBezTo>
                  <a:cubicBezTo>
                    <a:pt x="334" y="989"/>
                    <a:pt x="333" y="977"/>
                    <a:pt x="332" y="964"/>
                  </a:cubicBezTo>
                  <a:cubicBezTo>
                    <a:pt x="331" y="953"/>
                    <a:pt x="330" y="941"/>
                    <a:pt x="330" y="930"/>
                  </a:cubicBezTo>
                  <a:cubicBezTo>
                    <a:pt x="330" y="919"/>
                    <a:pt x="329" y="908"/>
                    <a:pt x="329" y="896"/>
                  </a:cubicBezTo>
                  <a:cubicBezTo>
                    <a:pt x="330" y="880"/>
                    <a:pt x="330" y="863"/>
                    <a:pt x="330" y="847"/>
                  </a:cubicBezTo>
                  <a:cubicBezTo>
                    <a:pt x="331" y="834"/>
                    <a:pt x="330" y="821"/>
                    <a:pt x="330" y="809"/>
                  </a:cubicBezTo>
                  <a:cubicBezTo>
                    <a:pt x="329" y="788"/>
                    <a:pt x="329" y="768"/>
                    <a:pt x="330" y="747"/>
                  </a:cubicBezTo>
                  <a:cubicBezTo>
                    <a:pt x="330" y="742"/>
                    <a:pt x="330" y="736"/>
                    <a:pt x="331" y="730"/>
                  </a:cubicBezTo>
                  <a:cubicBezTo>
                    <a:pt x="331" y="730"/>
                    <a:pt x="331" y="730"/>
                    <a:pt x="331" y="730"/>
                  </a:cubicBezTo>
                  <a:cubicBezTo>
                    <a:pt x="331" y="730"/>
                    <a:pt x="331" y="730"/>
                    <a:pt x="331" y="730"/>
                  </a:cubicBezTo>
                  <a:cubicBezTo>
                    <a:pt x="331" y="730"/>
                    <a:pt x="331" y="730"/>
                    <a:pt x="331" y="730"/>
                  </a:cubicBezTo>
                  <a:cubicBezTo>
                    <a:pt x="336" y="739"/>
                    <a:pt x="341" y="748"/>
                    <a:pt x="346" y="757"/>
                  </a:cubicBezTo>
                  <a:cubicBezTo>
                    <a:pt x="347" y="758"/>
                    <a:pt x="347" y="760"/>
                    <a:pt x="347" y="761"/>
                  </a:cubicBezTo>
                  <a:cubicBezTo>
                    <a:pt x="346" y="766"/>
                    <a:pt x="345" y="770"/>
                    <a:pt x="345" y="774"/>
                  </a:cubicBezTo>
                  <a:cubicBezTo>
                    <a:pt x="344" y="778"/>
                    <a:pt x="343" y="782"/>
                    <a:pt x="342" y="786"/>
                  </a:cubicBezTo>
                  <a:cubicBezTo>
                    <a:pt x="339" y="809"/>
                    <a:pt x="340" y="832"/>
                    <a:pt x="341" y="854"/>
                  </a:cubicBezTo>
                  <a:cubicBezTo>
                    <a:pt x="341" y="862"/>
                    <a:pt x="342" y="870"/>
                    <a:pt x="342" y="878"/>
                  </a:cubicBezTo>
                  <a:cubicBezTo>
                    <a:pt x="343" y="892"/>
                    <a:pt x="345" y="905"/>
                    <a:pt x="346" y="919"/>
                  </a:cubicBezTo>
                  <a:cubicBezTo>
                    <a:pt x="347" y="928"/>
                    <a:pt x="348" y="937"/>
                    <a:pt x="349" y="946"/>
                  </a:cubicBezTo>
                  <a:cubicBezTo>
                    <a:pt x="350" y="955"/>
                    <a:pt x="352" y="964"/>
                    <a:pt x="354" y="973"/>
                  </a:cubicBezTo>
                  <a:cubicBezTo>
                    <a:pt x="359" y="995"/>
                    <a:pt x="366" y="1016"/>
                    <a:pt x="373" y="1037"/>
                  </a:cubicBezTo>
                  <a:cubicBezTo>
                    <a:pt x="377" y="1046"/>
                    <a:pt x="381" y="1054"/>
                    <a:pt x="385" y="1063"/>
                  </a:cubicBezTo>
                  <a:cubicBezTo>
                    <a:pt x="390" y="1073"/>
                    <a:pt x="395" y="1083"/>
                    <a:pt x="401" y="1093"/>
                  </a:cubicBezTo>
                  <a:cubicBezTo>
                    <a:pt x="402" y="1094"/>
                    <a:pt x="402" y="1095"/>
                    <a:pt x="403" y="1096"/>
                  </a:cubicBezTo>
                  <a:cubicBezTo>
                    <a:pt x="403" y="1096"/>
                    <a:pt x="404" y="1096"/>
                    <a:pt x="404" y="1096"/>
                  </a:cubicBezTo>
                  <a:cubicBezTo>
                    <a:pt x="404" y="1094"/>
                    <a:pt x="404" y="1093"/>
                    <a:pt x="403" y="1092"/>
                  </a:cubicBezTo>
                  <a:cubicBezTo>
                    <a:pt x="396" y="1071"/>
                    <a:pt x="393" y="1049"/>
                    <a:pt x="391" y="1027"/>
                  </a:cubicBezTo>
                  <a:cubicBezTo>
                    <a:pt x="390" y="1020"/>
                    <a:pt x="390" y="1014"/>
                    <a:pt x="389" y="1008"/>
                  </a:cubicBezTo>
                  <a:cubicBezTo>
                    <a:pt x="389" y="1008"/>
                    <a:pt x="389" y="1008"/>
                    <a:pt x="389" y="1008"/>
                  </a:cubicBezTo>
                  <a:cubicBezTo>
                    <a:pt x="389" y="1008"/>
                    <a:pt x="389" y="1008"/>
                    <a:pt x="389" y="1008"/>
                  </a:cubicBezTo>
                  <a:cubicBezTo>
                    <a:pt x="389" y="1008"/>
                    <a:pt x="389" y="1008"/>
                    <a:pt x="389" y="1008"/>
                  </a:cubicBezTo>
                  <a:cubicBezTo>
                    <a:pt x="392" y="1016"/>
                    <a:pt x="394" y="1024"/>
                    <a:pt x="397" y="1032"/>
                  </a:cubicBezTo>
                  <a:cubicBezTo>
                    <a:pt x="402" y="1048"/>
                    <a:pt x="408" y="1063"/>
                    <a:pt x="417" y="1077"/>
                  </a:cubicBezTo>
                  <a:cubicBezTo>
                    <a:pt x="424" y="1089"/>
                    <a:pt x="431" y="1101"/>
                    <a:pt x="438" y="1112"/>
                  </a:cubicBezTo>
                  <a:cubicBezTo>
                    <a:pt x="444" y="1122"/>
                    <a:pt x="450" y="1132"/>
                    <a:pt x="457" y="1141"/>
                  </a:cubicBezTo>
                  <a:cubicBezTo>
                    <a:pt x="457" y="1142"/>
                    <a:pt x="457" y="1142"/>
                    <a:pt x="458" y="1143"/>
                  </a:cubicBezTo>
                  <a:cubicBezTo>
                    <a:pt x="458" y="1141"/>
                    <a:pt x="459" y="1139"/>
                    <a:pt x="459" y="1138"/>
                  </a:cubicBezTo>
                  <a:cubicBezTo>
                    <a:pt x="458" y="1135"/>
                    <a:pt x="457" y="1132"/>
                    <a:pt x="456" y="1128"/>
                  </a:cubicBezTo>
                  <a:cubicBezTo>
                    <a:pt x="451" y="1111"/>
                    <a:pt x="444" y="1095"/>
                    <a:pt x="437" y="1079"/>
                  </a:cubicBezTo>
                  <a:cubicBezTo>
                    <a:pt x="432" y="1069"/>
                    <a:pt x="429" y="1058"/>
                    <a:pt x="426" y="1047"/>
                  </a:cubicBezTo>
                  <a:cubicBezTo>
                    <a:pt x="423" y="1038"/>
                    <a:pt x="421" y="1028"/>
                    <a:pt x="419" y="1018"/>
                  </a:cubicBezTo>
                  <a:cubicBezTo>
                    <a:pt x="416" y="1007"/>
                    <a:pt x="416" y="995"/>
                    <a:pt x="416" y="982"/>
                  </a:cubicBezTo>
                  <a:cubicBezTo>
                    <a:pt x="416" y="982"/>
                    <a:pt x="416" y="982"/>
                    <a:pt x="416" y="982"/>
                  </a:cubicBezTo>
                  <a:cubicBezTo>
                    <a:pt x="416" y="982"/>
                    <a:pt x="416" y="982"/>
                    <a:pt x="416" y="982"/>
                  </a:cubicBezTo>
                  <a:cubicBezTo>
                    <a:pt x="416" y="982"/>
                    <a:pt x="416" y="982"/>
                    <a:pt x="416" y="982"/>
                  </a:cubicBezTo>
                  <a:cubicBezTo>
                    <a:pt x="416" y="982"/>
                    <a:pt x="416" y="982"/>
                    <a:pt x="416" y="982"/>
                  </a:cubicBezTo>
                  <a:cubicBezTo>
                    <a:pt x="417" y="988"/>
                    <a:pt x="418" y="995"/>
                    <a:pt x="420" y="1001"/>
                  </a:cubicBezTo>
                  <a:cubicBezTo>
                    <a:pt x="422" y="1010"/>
                    <a:pt x="425" y="1019"/>
                    <a:pt x="428" y="1028"/>
                  </a:cubicBezTo>
                  <a:cubicBezTo>
                    <a:pt x="430" y="1037"/>
                    <a:pt x="433" y="1045"/>
                    <a:pt x="436" y="1054"/>
                  </a:cubicBezTo>
                  <a:cubicBezTo>
                    <a:pt x="440" y="1065"/>
                    <a:pt x="445" y="1076"/>
                    <a:pt x="451" y="1086"/>
                  </a:cubicBezTo>
                  <a:cubicBezTo>
                    <a:pt x="457" y="1097"/>
                    <a:pt x="463" y="1108"/>
                    <a:pt x="469" y="1119"/>
                  </a:cubicBezTo>
                  <a:cubicBezTo>
                    <a:pt x="470" y="1120"/>
                    <a:pt x="471" y="1121"/>
                    <a:pt x="472" y="1122"/>
                  </a:cubicBezTo>
                  <a:cubicBezTo>
                    <a:pt x="474" y="1126"/>
                    <a:pt x="477" y="1129"/>
                    <a:pt x="479" y="1132"/>
                  </a:cubicBezTo>
                  <a:cubicBezTo>
                    <a:pt x="480" y="1133"/>
                    <a:pt x="481" y="1134"/>
                    <a:pt x="482" y="1135"/>
                  </a:cubicBezTo>
                  <a:cubicBezTo>
                    <a:pt x="484" y="1134"/>
                    <a:pt x="483" y="1132"/>
                    <a:pt x="483" y="1131"/>
                  </a:cubicBezTo>
                  <a:cubicBezTo>
                    <a:pt x="477" y="1109"/>
                    <a:pt x="471" y="1088"/>
                    <a:pt x="465" y="1067"/>
                  </a:cubicBezTo>
                  <a:cubicBezTo>
                    <a:pt x="462" y="1054"/>
                    <a:pt x="458" y="1042"/>
                    <a:pt x="454" y="1030"/>
                  </a:cubicBezTo>
                  <a:cubicBezTo>
                    <a:pt x="453" y="1028"/>
                    <a:pt x="453" y="1027"/>
                    <a:pt x="452" y="1025"/>
                  </a:cubicBezTo>
                  <a:cubicBezTo>
                    <a:pt x="450" y="1016"/>
                    <a:pt x="447" y="1006"/>
                    <a:pt x="445" y="997"/>
                  </a:cubicBezTo>
                  <a:cubicBezTo>
                    <a:pt x="444" y="994"/>
                    <a:pt x="444" y="991"/>
                    <a:pt x="443" y="988"/>
                  </a:cubicBezTo>
                  <a:cubicBezTo>
                    <a:pt x="442" y="984"/>
                    <a:pt x="441" y="979"/>
                    <a:pt x="441" y="974"/>
                  </a:cubicBezTo>
                  <a:cubicBezTo>
                    <a:pt x="440" y="972"/>
                    <a:pt x="440" y="970"/>
                    <a:pt x="440" y="968"/>
                  </a:cubicBezTo>
                  <a:cubicBezTo>
                    <a:pt x="440" y="967"/>
                    <a:pt x="440" y="966"/>
                    <a:pt x="440" y="965"/>
                  </a:cubicBezTo>
                  <a:cubicBezTo>
                    <a:pt x="440" y="965"/>
                    <a:pt x="440" y="965"/>
                    <a:pt x="440" y="965"/>
                  </a:cubicBezTo>
                  <a:cubicBezTo>
                    <a:pt x="440" y="965"/>
                    <a:pt x="440" y="965"/>
                    <a:pt x="440" y="965"/>
                  </a:cubicBezTo>
                  <a:cubicBezTo>
                    <a:pt x="439" y="963"/>
                    <a:pt x="439" y="962"/>
                    <a:pt x="439" y="961"/>
                  </a:cubicBezTo>
                  <a:cubicBezTo>
                    <a:pt x="438" y="956"/>
                    <a:pt x="437" y="951"/>
                    <a:pt x="436" y="947"/>
                  </a:cubicBezTo>
                  <a:cubicBezTo>
                    <a:pt x="433" y="933"/>
                    <a:pt x="430" y="919"/>
                    <a:pt x="427" y="905"/>
                  </a:cubicBezTo>
                  <a:cubicBezTo>
                    <a:pt x="427" y="904"/>
                    <a:pt x="426" y="902"/>
                    <a:pt x="426" y="901"/>
                  </a:cubicBezTo>
                  <a:cubicBezTo>
                    <a:pt x="424" y="893"/>
                    <a:pt x="422" y="886"/>
                    <a:pt x="420" y="878"/>
                  </a:cubicBezTo>
                  <a:cubicBezTo>
                    <a:pt x="426" y="885"/>
                    <a:pt x="430" y="892"/>
                    <a:pt x="435" y="899"/>
                  </a:cubicBezTo>
                  <a:cubicBezTo>
                    <a:pt x="436" y="900"/>
                    <a:pt x="436" y="901"/>
                    <a:pt x="436" y="902"/>
                  </a:cubicBezTo>
                  <a:cubicBezTo>
                    <a:pt x="436" y="905"/>
                    <a:pt x="436" y="908"/>
                    <a:pt x="436" y="911"/>
                  </a:cubicBezTo>
                  <a:cubicBezTo>
                    <a:pt x="436" y="923"/>
                    <a:pt x="436" y="935"/>
                    <a:pt x="438" y="947"/>
                  </a:cubicBezTo>
                  <a:cubicBezTo>
                    <a:pt x="439" y="953"/>
                    <a:pt x="439" y="959"/>
                    <a:pt x="440" y="965"/>
                  </a:cubicBezTo>
                  <a:cubicBezTo>
                    <a:pt x="440" y="965"/>
                    <a:pt x="440" y="965"/>
                    <a:pt x="440" y="965"/>
                  </a:cubicBezTo>
                  <a:cubicBezTo>
                    <a:pt x="440" y="965"/>
                    <a:pt x="440" y="965"/>
                    <a:pt x="440" y="965"/>
                  </a:cubicBezTo>
                  <a:cubicBezTo>
                    <a:pt x="440" y="966"/>
                    <a:pt x="440" y="967"/>
                    <a:pt x="440" y="968"/>
                  </a:cubicBezTo>
                  <a:cubicBezTo>
                    <a:pt x="441" y="969"/>
                    <a:pt x="441" y="971"/>
                    <a:pt x="441" y="973"/>
                  </a:cubicBezTo>
                  <a:cubicBezTo>
                    <a:pt x="443" y="985"/>
                    <a:pt x="447" y="997"/>
                    <a:pt x="451" y="1008"/>
                  </a:cubicBezTo>
                  <a:cubicBezTo>
                    <a:pt x="455" y="1018"/>
                    <a:pt x="459" y="1028"/>
                    <a:pt x="463" y="1038"/>
                  </a:cubicBezTo>
                  <a:cubicBezTo>
                    <a:pt x="467" y="1047"/>
                    <a:pt x="470" y="1055"/>
                    <a:pt x="474" y="1064"/>
                  </a:cubicBezTo>
                  <a:cubicBezTo>
                    <a:pt x="478" y="1071"/>
                    <a:pt x="483" y="1079"/>
                    <a:pt x="488" y="1086"/>
                  </a:cubicBezTo>
                  <a:cubicBezTo>
                    <a:pt x="493" y="1097"/>
                    <a:pt x="501" y="1106"/>
                    <a:pt x="509" y="1114"/>
                  </a:cubicBezTo>
                  <a:cubicBezTo>
                    <a:pt x="513" y="1117"/>
                    <a:pt x="516" y="1122"/>
                    <a:pt x="519" y="1125"/>
                  </a:cubicBezTo>
                  <a:cubicBezTo>
                    <a:pt x="524" y="1129"/>
                    <a:pt x="528" y="1133"/>
                    <a:pt x="533" y="1137"/>
                  </a:cubicBezTo>
                  <a:cubicBezTo>
                    <a:pt x="542" y="1144"/>
                    <a:pt x="551" y="1151"/>
                    <a:pt x="560" y="1158"/>
                  </a:cubicBezTo>
                  <a:cubicBezTo>
                    <a:pt x="565" y="1162"/>
                    <a:pt x="571" y="1166"/>
                    <a:pt x="576" y="1170"/>
                  </a:cubicBezTo>
                  <a:cubicBezTo>
                    <a:pt x="577" y="1170"/>
                    <a:pt x="577" y="1170"/>
                    <a:pt x="577" y="1170"/>
                  </a:cubicBezTo>
                  <a:cubicBezTo>
                    <a:pt x="578" y="1170"/>
                    <a:pt x="579" y="1170"/>
                    <a:pt x="580" y="1170"/>
                  </a:cubicBezTo>
                  <a:cubicBezTo>
                    <a:pt x="580" y="1169"/>
                    <a:pt x="580" y="1167"/>
                    <a:pt x="579" y="1167"/>
                  </a:cubicBezTo>
                  <a:cubicBezTo>
                    <a:pt x="569" y="1154"/>
                    <a:pt x="558" y="1141"/>
                    <a:pt x="548" y="1128"/>
                  </a:cubicBezTo>
                  <a:cubicBezTo>
                    <a:pt x="540" y="1118"/>
                    <a:pt x="533" y="1108"/>
                    <a:pt x="526" y="1097"/>
                  </a:cubicBezTo>
                  <a:cubicBezTo>
                    <a:pt x="521" y="1091"/>
                    <a:pt x="517" y="1084"/>
                    <a:pt x="513" y="1077"/>
                  </a:cubicBezTo>
                  <a:cubicBezTo>
                    <a:pt x="508" y="1070"/>
                    <a:pt x="504" y="1062"/>
                    <a:pt x="500" y="1054"/>
                  </a:cubicBezTo>
                  <a:cubicBezTo>
                    <a:pt x="495" y="1045"/>
                    <a:pt x="490" y="1036"/>
                    <a:pt x="486" y="1026"/>
                  </a:cubicBezTo>
                  <a:cubicBezTo>
                    <a:pt x="479" y="1010"/>
                    <a:pt x="472" y="994"/>
                    <a:pt x="466" y="978"/>
                  </a:cubicBezTo>
                  <a:cubicBezTo>
                    <a:pt x="462" y="967"/>
                    <a:pt x="458" y="956"/>
                    <a:pt x="454" y="945"/>
                  </a:cubicBezTo>
                  <a:cubicBezTo>
                    <a:pt x="451" y="935"/>
                    <a:pt x="448" y="925"/>
                    <a:pt x="445" y="915"/>
                  </a:cubicBezTo>
                  <a:cubicBezTo>
                    <a:pt x="446" y="915"/>
                    <a:pt x="446" y="915"/>
                    <a:pt x="446" y="915"/>
                  </a:cubicBezTo>
                  <a:cubicBezTo>
                    <a:pt x="447" y="915"/>
                    <a:pt x="447" y="916"/>
                    <a:pt x="448" y="916"/>
                  </a:cubicBezTo>
                  <a:cubicBezTo>
                    <a:pt x="451" y="922"/>
                    <a:pt x="455" y="927"/>
                    <a:pt x="459" y="933"/>
                  </a:cubicBezTo>
                  <a:cubicBezTo>
                    <a:pt x="460" y="934"/>
                    <a:pt x="461" y="936"/>
                    <a:pt x="461" y="938"/>
                  </a:cubicBezTo>
                  <a:cubicBezTo>
                    <a:pt x="461" y="944"/>
                    <a:pt x="463" y="950"/>
                    <a:pt x="465" y="955"/>
                  </a:cubicBezTo>
                  <a:cubicBezTo>
                    <a:pt x="467" y="960"/>
                    <a:pt x="468" y="966"/>
                    <a:pt x="470" y="971"/>
                  </a:cubicBezTo>
                  <a:cubicBezTo>
                    <a:pt x="473" y="980"/>
                    <a:pt x="476" y="989"/>
                    <a:pt x="479" y="998"/>
                  </a:cubicBezTo>
                  <a:cubicBezTo>
                    <a:pt x="482" y="1006"/>
                    <a:pt x="485" y="1014"/>
                    <a:pt x="488" y="1022"/>
                  </a:cubicBezTo>
                  <a:cubicBezTo>
                    <a:pt x="490" y="1026"/>
                    <a:pt x="492" y="1030"/>
                    <a:pt x="494" y="1034"/>
                  </a:cubicBezTo>
                  <a:cubicBezTo>
                    <a:pt x="496" y="1039"/>
                    <a:pt x="498" y="1044"/>
                    <a:pt x="501" y="1049"/>
                  </a:cubicBezTo>
                  <a:cubicBezTo>
                    <a:pt x="503" y="1053"/>
                    <a:pt x="504" y="1057"/>
                    <a:pt x="507" y="1061"/>
                  </a:cubicBezTo>
                  <a:cubicBezTo>
                    <a:pt x="510" y="1067"/>
                    <a:pt x="514" y="1073"/>
                    <a:pt x="517" y="1079"/>
                  </a:cubicBezTo>
                  <a:cubicBezTo>
                    <a:pt x="520" y="1083"/>
                    <a:pt x="522" y="1087"/>
                    <a:pt x="525" y="1091"/>
                  </a:cubicBezTo>
                  <a:cubicBezTo>
                    <a:pt x="527" y="1094"/>
                    <a:pt x="529" y="1096"/>
                    <a:pt x="531" y="1099"/>
                  </a:cubicBezTo>
                  <a:cubicBezTo>
                    <a:pt x="539" y="1107"/>
                    <a:pt x="546" y="1114"/>
                    <a:pt x="553" y="1122"/>
                  </a:cubicBezTo>
                  <a:cubicBezTo>
                    <a:pt x="556" y="1125"/>
                    <a:pt x="560" y="1128"/>
                    <a:pt x="564" y="1130"/>
                  </a:cubicBezTo>
                  <a:cubicBezTo>
                    <a:pt x="571" y="1135"/>
                    <a:pt x="577" y="1140"/>
                    <a:pt x="584" y="1144"/>
                  </a:cubicBezTo>
                  <a:cubicBezTo>
                    <a:pt x="592" y="1149"/>
                    <a:pt x="599" y="1154"/>
                    <a:pt x="608" y="1156"/>
                  </a:cubicBezTo>
                  <a:cubicBezTo>
                    <a:pt x="610" y="1157"/>
                    <a:pt x="611" y="1158"/>
                    <a:pt x="613" y="1158"/>
                  </a:cubicBezTo>
                  <a:cubicBezTo>
                    <a:pt x="614" y="1159"/>
                    <a:pt x="616" y="1159"/>
                    <a:pt x="617" y="1159"/>
                  </a:cubicBezTo>
                  <a:cubicBezTo>
                    <a:pt x="617" y="1159"/>
                    <a:pt x="617" y="1158"/>
                    <a:pt x="617" y="1158"/>
                  </a:cubicBezTo>
                  <a:cubicBezTo>
                    <a:pt x="617" y="1157"/>
                    <a:pt x="616" y="1156"/>
                    <a:pt x="615" y="1155"/>
                  </a:cubicBezTo>
                  <a:cubicBezTo>
                    <a:pt x="608" y="1146"/>
                    <a:pt x="601" y="1138"/>
                    <a:pt x="595" y="1128"/>
                  </a:cubicBezTo>
                  <a:cubicBezTo>
                    <a:pt x="591" y="1122"/>
                    <a:pt x="586" y="1118"/>
                    <a:pt x="581" y="1113"/>
                  </a:cubicBezTo>
                  <a:cubicBezTo>
                    <a:pt x="577" y="1109"/>
                    <a:pt x="572" y="1104"/>
                    <a:pt x="568" y="1099"/>
                  </a:cubicBezTo>
                  <a:cubicBezTo>
                    <a:pt x="561" y="1092"/>
                    <a:pt x="553" y="1084"/>
                    <a:pt x="546" y="1076"/>
                  </a:cubicBezTo>
                  <a:cubicBezTo>
                    <a:pt x="542" y="1072"/>
                    <a:pt x="539" y="1067"/>
                    <a:pt x="535" y="1062"/>
                  </a:cubicBezTo>
                  <a:cubicBezTo>
                    <a:pt x="531" y="1058"/>
                    <a:pt x="527" y="1054"/>
                    <a:pt x="523" y="1049"/>
                  </a:cubicBezTo>
                  <a:cubicBezTo>
                    <a:pt x="520" y="1045"/>
                    <a:pt x="517" y="1040"/>
                    <a:pt x="514" y="1036"/>
                  </a:cubicBezTo>
                  <a:cubicBezTo>
                    <a:pt x="509" y="1029"/>
                    <a:pt x="505" y="1022"/>
                    <a:pt x="501" y="1015"/>
                  </a:cubicBezTo>
                  <a:cubicBezTo>
                    <a:pt x="499" y="1012"/>
                    <a:pt x="497" y="1009"/>
                    <a:pt x="496" y="1005"/>
                  </a:cubicBezTo>
                  <a:cubicBezTo>
                    <a:pt x="491" y="996"/>
                    <a:pt x="487" y="986"/>
                    <a:pt x="482" y="977"/>
                  </a:cubicBezTo>
                  <a:cubicBezTo>
                    <a:pt x="482" y="976"/>
                    <a:pt x="482" y="975"/>
                    <a:pt x="481" y="974"/>
                  </a:cubicBezTo>
                  <a:cubicBezTo>
                    <a:pt x="481" y="974"/>
                    <a:pt x="481" y="974"/>
                    <a:pt x="481" y="974"/>
                  </a:cubicBezTo>
                  <a:cubicBezTo>
                    <a:pt x="481" y="974"/>
                    <a:pt x="481" y="973"/>
                    <a:pt x="481" y="973"/>
                  </a:cubicBezTo>
                  <a:cubicBezTo>
                    <a:pt x="481" y="973"/>
                    <a:pt x="481" y="972"/>
                    <a:pt x="480" y="972"/>
                  </a:cubicBezTo>
                  <a:cubicBezTo>
                    <a:pt x="480" y="972"/>
                    <a:pt x="480" y="972"/>
                    <a:pt x="480" y="972"/>
                  </a:cubicBezTo>
                  <a:cubicBezTo>
                    <a:pt x="480" y="972"/>
                    <a:pt x="480" y="972"/>
                    <a:pt x="480" y="972"/>
                  </a:cubicBezTo>
                  <a:cubicBezTo>
                    <a:pt x="481" y="972"/>
                    <a:pt x="481" y="973"/>
                    <a:pt x="481" y="973"/>
                  </a:cubicBezTo>
                  <a:cubicBezTo>
                    <a:pt x="481" y="973"/>
                    <a:pt x="481" y="974"/>
                    <a:pt x="481" y="974"/>
                  </a:cubicBezTo>
                  <a:cubicBezTo>
                    <a:pt x="481" y="974"/>
                    <a:pt x="481" y="974"/>
                    <a:pt x="481" y="974"/>
                  </a:cubicBezTo>
                  <a:cubicBezTo>
                    <a:pt x="485" y="980"/>
                    <a:pt x="488" y="985"/>
                    <a:pt x="491" y="990"/>
                  </a:cubicBezTo>
                  <a:cubicBezTo>
                    <a:pt x="505" y="1013"/>
                    <a:pt x="521" y="1035"/>
                    <a:pt x="539" y="1054"/>
                  </a:cubicBezTo>
                  <a:cubicBezTo>
                    <a:pt x="552" y="1067"/>
                    <a:pt x="566" y="1077"/>
                    <a:pt x="580" y="1087"/>
                  </a:cubicBezTo>
                  <a:cubicBezTo>
                    <a:pt x="594" y="1097"/>
                    <a:pt x="609" y="1105"/>
                    <a:pt x="623" y="1114"/>
                  </a:cubicBezTo>
                  <a:cubicBezTo>
                    <a:pt x="632" y="1120"/>
                    <a:pt x="642" y="1125"/>
                    <a:pt x="652" y="1128"/>
                  </a:cubicBezTo>
                  <a:cubicBezTo>
                    <a:pt x="670" y="1135"/>
                    <a:pt x="688" y="1137"/>
                    <a:pt x="706" y="1138"/>
                  </a:cubicBezTo>
                  <a:cubicBezTo>
                    <a:pt x="708" y="1139"/>
                    <a:pt x="710" y="1139"/>
                    <a:pt x="712" y="1139"/>
                  </a:cubicBezTo>
                  <a:cubicBezTo>
                    <a:pt x="716" y="1138"/>
                    <a:pt x="720" y="1138"/>
                    <a:pt x="724" y="1137"/>
                  </a:cubicBezTo>
                  <a:cubicBezTo>
                    <a:pt x="725" y="1137"/>
                    <a:pt x="726" y="1137"/>
                    <a:pt x="727" y="1136"/>
                  </a:cubicBezTo>
                  <a:cubicBezTo>
                    <a:pt x="728" y="1135"/>
                    <a:pt x="729" y="1134"/>
                    <a:pt x="729" y="1133"/>
                  </a:cubicBezTo>
                  <a:cubicBezTo>
                    <a:pt x="729" y="1132"/>
                    <a:pt x="727" y="1131"/>
                    <a:pt x="726" y="1131"/>
                  </a:cubicBezTo>
                  <a:cubicBezTo>
                    <a:pt x="725" y="1130"/>
                    <a:pt x="723" y="1130"/>
                    <a:pt x="722" y="1130"/>
                  </a:cubicBezTo>
                  <a:cubicBezTo>
                    <a:pt x="714" y="1127"/>
                    <a:pt x="707" y="1124"/>
                    <a:pt x="700" y="1122"/>
                  </a:cubicBezTo>
                  <a:cubicBezTo>
                    <a:pt x="694" y="1120"/>
                    <a:pt x="688" y="1118"/>
                    <a:pt x="682" y="1116"/>
                  </a:cubicBezTo>
                  <a:cubicBezTo>
                    <a:pt x="665" y="1112"/>
                    <a:pt x="650" y="1104"/>
                    <a:pt x="635" y="1096"/>
                  </a:cubicBezTo>
                  <a:cubicBezTo>
                    <a:pt x="630" y="1093"/>
                    <a:pt x="624" y="1091"/>
                    <a:pt x="618" y="1088"/>
                  </a:cubicBezTo>
                  <a:cubicBezTo>
                    <a:pt x="611" y="1084"/>
                    <a:pt x="604" y="1080"/>
                    <a:pt x="598" y="1074"/>
                  </a:cubicBezTo>
                  <a:cubicBezTo>
                    <a:pt x="584" y="1063"/>
                    <a:pt x="570" y="1052"/>
                    <a:pt x="557" y="1040"/>
                  </a:cubicBezTo>
                  <a:cubicBezTo>
                    <a:pt x="545" y="1028"/>
                    <a:pt x="533" y="1015"/>
                    <a:pt x="521" y="1003"/>
                  </a:cubicBezTo>
                  <a:cubicBezTo>
                    <a:pt x="519" y="1002"/>
                    <a:pt x="518" y="1000"/>
                    <a:pt x="517" y="998"/>
                  </a:cubicBezTo>
                  <a:cubicBezTo>
                    <a:pt x="517" y="998"/>
                    <a:pt x="517" y="998"/>
                    <a:pt x="517" y="998"/>
                  </a:cubicBezTo>
                  <a:cubicBezTo>
                    <a:pt x="517" y="998"/>
                    <a:pt x="517" y="998"/>
                    <a:pt x="517" y="998"/>
                  </a:cubicBezTo>
                  <a:cubicBezTo>
                    <a:pt x="517" y="998"/>
                    <a:pt x="517" y="998"/>
                    <a:pt x="517" y="998"/>
                  </a:cubicBezTo>
                  <a:cubicBezTo>
                    <a:pt x="519" y="1000"/>
                    <a:pt x="522" y="1002"/>
                    <a:pt x="524" y="1004"/>
                  </a:cubicBezTo>
                  <a:cubicBezTo>
                    <a:pt x="532" y="1012"/>
                    <a:pt x="539" y="1020"/>
                    <a:pt x="548" y="1026"/>
                  </a:cubicBezTo>
                  <a:cubicBezTo>
                    <a:pt x="554" y="1032"/>
                    <a:pt x="560" y="1038"/>
                    <a:pt x="567" y="1042"/>
                  </a:cubicBezTo>
                  <a:cubicBezTo>
                    <a:pt x="573" y="1047"/>
                    <a:pt x="580" y="1050"/>
                    <a:pt x="587" y="1054"/>
                  </a:cubicBezTo>
                  <a:cubicBezTo>
                    <a:pt x="596" y="1060"/>
                    <a:pt x="606" y="1063"/>
                    <a:pt x="616" y="1066"/>
                  </a:cubicBezTo>
                  <a:cubicBezTo>
                    <a:pt x="630" y="1070"/>
                    <a:pt x="644" y="1074"/>
                    <a:pt x="658" y="1078"/>
                  </a:cubicBezTo>
                  <a:cubicBezTo>
                    <a:pt x="666" y="1080"/>
                    <a:pt x="675" y="1080"/>
                    <a:pt x="683" y="1081"/>
                  </a:cubicBezTo>
                  <a:cubicBezTo>
                    <a:pt x="687" y="1081"/>
                    <a:pt x="692" y="1081"/>
                    <a:pt x="697" y="1082"/>
                  </a:cubicBezTo>
                  <a:cubicBezTo>
                    <a:pt x="703" y="1082"/>
                    <a:pt x="709" y="1083"/>
                    <a:pt x="715" y="1083"/>
                  </a:cubicBezTo>
                  <a:cubicBezTo>
                    <a:pt x="733" y="1084"/>
                    <a:pt x="750" y="1083"/>
                    <a:pt x="768" y="1082"/>
                  </a:cubicBezTo>
                  <a:cubicBezTo>
                    <a:pt x="776" y="1082"/>
                    <a:pt x="785" y="1080"/>
                    <a:pt x="794" y="1079"/>
                  </a:cubicBezTo>
                  <a:cubicBezTo>
                    <a:pt x="795" y="1079"/>
                    <a:pt x="797" y="1079"/>
                    <a:pt x="797" y="1077"/>
                  </a:cubicBezTo>
                  <a:cubicBezTo>
                    <a:pt x="798" y="1074"/>
                    <a:pt x="796" y="1074"/>
                    <a:pt x="794" y="1073"/>
                  </a:cubicBezTo>
                  <a:close/>
                  <a:moveTo>
                    <a:pt x="481" y="865"/>
                  </a:moveTo>
                  <a:cubicBezTo>
                    <a:pt x="475" y="865"/>
                    <a:pt x="469" y="865"/>
                    <a:pt x="463" y="865"/>
                  </a:cubicBezTo>
                  <a:cubicBezTo>
                    <a:pt x="456" y="865"/>
                    <a:pt x="448" y="865"/>
                    <a:pt x="441" y="865"/>
                  </a:cubicBezTo>
                  <a:cubicBezTo>
                    <a:pt x="439" y="865"/>
                    <a:pt x="437" y="865"/>
                    <a:pt x="435" y="865"/>
                  </a:cubicBezTo>
                  <a:cubicBezTo>
                    <a:pt x="445" y="862"/>
                    <a:pt x="455" y="860"/>
                    <a:pt x="464" y="857"/>
                  </a:cubicBezTo>
                  <a:cubicBezTo>
                    <a:pt x="476" y="854"/>
                    <a:pt x="487" y="854"/>
                    <a:pt x="498" y="853"/>
                  </a:cubicBezTo>
                  <a:cubicBezTo>
                    <a:pt x="506" y="853"/>
                    <a:pt x="513" y="852"/>
                    <a:pt x="520" y="852"/>
                  </a:cubicBezTo>
                  <a:cubicBezTo>
                    <a:pt x="525" y="851"/>
                    <a:pt x="530" y="850"/>
                    <a:pt x="535" y="849"/>
                  </a:cubicBezTo>
                  <a:cubicBezTo>
                    <a:pt x="545" y="849"/>
                    <a:pt x="554" y="848"/>
                    <a:pt x="563" y="848"/>
                  </a:cubicBezTo>
                  <a:cubicBezTo>
                    <a:pt x="568" y="847"/>
                    <a:pt x="573" y="846"/>
                    <a:pt x="578" y="846"/>
                  </a:cubicBezTo>
                  <a:cubicBezTo>
                    <a:pt x="591" y="846"/>
                    <a:pt x="604" y="846"/>
                    <a:pt x="617" y="844"/>
                  </a:cubicBezTo>
                  <a:cubicBezTo>
                    <a:pt x="618" y="844"/>
                    <a:pt x="619" y="844"/>
                    <a:pt x="620" y="844"/>
                  </a:cubicBezTo>
                  <a:cubicBezTo>
                    <a:pt x="620" y="844"/>
                    <a:pt x="620" y="844"/>
                    <a:pt x="620" y="844"/>
                  </a:cubicBezTo>
                  <a:cubicBezTo>
                    <a:pt x="621" y="843"/>
                    <a:pt x="621" y="843"/>
                    <a:pt x="622" y="843"/>
                  </a:cubicBezTo>
                  <a:cubicBezTo>
                    <a:pt x="623" y="843"/>
                    <a:pt x="623" y="843"/>
                    <a:pt x="624" y="842"/>
                  </a:cubicBezTo>
                  <a:cubicBezTo>
                    <a:pt x="624" y="842"/>
                    <a:pt x="624" y="842"/>
                    <a:pt x="624" y="842"/>
                  </a:cubicBezTo>
                  <a:cubicBezTo>
                    <a:pt x="624" y="842"/>
                    <a:pt x="624" y="842"/>
                    <a:pt x="624" y="842"/>
                  </a:cubicBezTo>
                  <a:cubicBezTo>
                    <a:pt x="623" y="843"/>
                    <a:pt x="623" y="843"/>
                    <a:pt x="622" y="843"/>
                  </a:cubicBezTo>
                  <a:cubicBezTo>
                    <a:pt x="621" y="843"/>
                    <a:pt x="621" y="844"/>
                    <a:pt x="620" y="844"/>
                  </a:cubicBezTo>
                  <a:cubicBezTo>
                    <a:pt x="620" y="844"/>
                    <a:pt x="620" y="844"/>
                    <a:pt x="620" y="844"/>
                  </a:cubicBezTo>
                  <a:cubicBezTo>
                    <a:pt x="620" y="844"/>
                    <a:pt x="619" y="844"/>
                    <a:pt x="618" y="844"/>
                  </a:cubicBezTo>
                  <a:cubicBezTo>
                    <a:pt x="609" y="846"/>
                    <a:pt x="601" y="848"/>
                    <a:pt x="592" y="849"/>
                  </a:cubicBezTo>
                  <a:cubicBezTo>
                    <a:pt x="580" y="851"/>
                    <a:pt x="568" y="852"/>
                    <a:pt x="556" y="854"/>
                  </a:cubicBezTo>
                  <a:cubicBezTo>
                    <a:pt x="546" y="855"/>
                    <a:pt x="537" y="858"/>
                    <a:pt x="527" y="858"/>
                  </a:cubicBezTo>
                  <a:cubicBezTo>
                    <a:pt x="518" y="859"/>
                    <a:pt x="509" y="862"/>
                    <a:pt x="499" y="863"/>
                  </a:cubicBezTo>
                  <a:cubicBezTo>
                    <a:pt x="493" y="864"/>
                    <a:pt x="487" y="864"/>
                    <a:pt x="481" y="865"/>
                  </a:cubicBezTo>
                  <a:close/>
                  <a:moveTo>
                    <a:pt x="654" y="842"/>
                  </a:moveTo>
                  <a:cubicBezTo>
                    <a:pt x="654" y="842"/>
                    <a:pt x="654" y="843"/>
                    <a:pt x="653" y="843"/>
                  </a:cubicBezTo>
                  <a:cubicBezTo>
                    <a:pt x="653" y="843"/>
                    <a:pt x="653" y="843"/>
                    <a:pt x="653" y="843"/>
                  </a:cubicBezTo>
                  <a:cubicBezTo>
                    <a:pt x="645" y="846"/>
                    <a:pt x="638" y="849"/>
                    <a:pt x="630" y="851"/>
                  </a:cubicBezTo>
                  <a:cubicBezTo>
                    <a:pt x="623" y="853"/>
                    <a:pt x="616" y="854"/>
                    <a:pt x="608" y="855"/>
                  </a:cubicBezTo>
                  <a:cubicBezTo>
                    <a:pt x="601" y="857"/>
                    <a:pt x="594" y="858"/>
                    <a:pt x="586" y="859"/>
                  </a:cubicBezTo>
                  <a:cubicBezTo>
                    <a:pt x="580" y="860"/>
                    <a:pt x="575" y="860"/>
                    <a:pt x="569" y="860"/>
                  </a:cubicBezTo>
                  <a:cubicBezTo>
                    <a:pt x="560" y="861"/>
                    <a:pt x="550" y="862"/>
                    <a:pt x="541" y="863"/>
                  </a:cubicBezTo>
                  <a:cubicBezTo>
                    <a:pt x="537" y="864"/>
                    <a:pt x="532" y="864"/>
                    <a:pt x="528" y="864"/>
                  </a:cubicBezTo>
                  <a:cubicBezTo>
                    <a:pt x="524" y="864"/>
                    <a:pt x="519" y="865"/>
                    <a:pt x="514" y="865"/>
                  </a:cubicBezTo>
                  <a:cubicBezTo>
                    <a:pt x="513" y="865"/>
                    <a:pt x="511" y="865"/>
                    <a:pt x="509" y="865"/>
                  </a:cubicBezTo>
                  <a:cubicBezTo>
                    <a:pt x="509" y="865"/>
                    <a:pt x="509" y="865"/>
                    <a:pt x="509" y="865"/>
                  </a:cubicBezTo>
                  <a:cubicBezTo>
                    <a:pt x="509" y="865"/>
                    <a:pt x="509" y="865"/>
                    <a:pt x="509" y="865"/>
                  </a:cubicBezTo>
                  <a:cubicBezTo>
                    <a:pt x="509" y="865"/>
                    <a:pt x="509" y="865"/>
                    <a:pt x="509" y="865"/>
                  </a:cubicBezTo>
                  <a:cubicBezTo>
                    <a:pt x="517" y="863"/>
                    <a:pt x="526" y="862"/>
                    <a:pt x="534" y="861"/>
                  </a:cubicBezTo>
                  <a:cubicBezTo>
                    <a:pt x="544" y="859"/>
                    <a:pt x="555" y="858"/>
                    <a:pt x="565" y="856"/>
                  </a:cubicBezTo>
                  <a:cubicBezTo>
                    <a:pt x="572" y="856"/>
                    <a:pt x="578" y="855"/>
                    <a:pt x="585" y="854"/>
                  </a:cubicBezTo>
                  <a:cubicBezTo>
                    <a:pt x="594" y="853"/>
                    <a:pt x="603" y="852"/>
                    <a:pt x="612" y="850"/>
                  </a:cubicBezTo>
                  <a:cubicBezTo>
                    <a:pt x="616" y="849"/>
                    <a:pt x="621" y="848"/>
                    <a:pt x="626" y="847"/>
                  </a:cubicBezTo>
                  <a:cubicBezTo>
                    <a:pt x="628" y="846"/>
                    <a:pt x="631" y="846"/>
                    <a:pt x="634" y="846"/>
                  </a:cubicBezTo>
                  <a:cubicBezTo>
                    <a:pt x="640" y="845"/>
                    <a:pt x="647" y="844"/>
                    <a:pt x="653" y="843"/>
                  </a:cubicBezTo>
                  <a:cubicBezTo>
                    <a:pt x="653" y="843"/>
                    <a:pt x="653" y="843"/>
                    <a:pt x="653" y="843"/>
                  </a:cubicBezTo>
                  <a:cubicBezTo>
                    <a:pt x="654" y="843"/>
                    <a:pt x="654" y="842"/>
                    <a:pt x="654" y="842"/>
                  </a:cubicBezTo>
                  <a:cubicBezTo>
                    <a:pt x="654" y="842"/>
                    <a:pt x="654" y="842"/>
                    <a:pt x="654" y="842"/>
                  </a:cubicBezTo>
                  <a:cubicBezTo>
                    <a:pt x="654" y="842"/>
                    <a:pt x="654" y="842"/>
                    <a:pt x="654" y="842"/>
                  </a:cubicBezTo>
                  <a:close/>
                  <a:moveTo>
                    <a:pt x="681" y="828"/>
                  </a:moveTo>
                  <a:cubicBezTo>
                    <a:pt x="681" y="828"/>
                    <a:pt x="681" y="828"/>
                    <a:pt x="681" y="828"/>
                  </a:cubicBezTo>
                  <a:cubicBezTo>
                    <a:pt x="681" y="828"/>
                    <a:pt x="681" y="828"/>
                    <a:pt x="681" y="828"/>
                  </a:cubicBezTo>
                  <a:cubicBezTo>
                    <a:pt x="681" y="828"/>
                    <a:pt x="681" y="828"/>
                    <a:pt x="681" y="828"/>
                  </a:cubicBezTo>
                  <a:cubicBezTo>
                    <a:pt x="680" y="828"/>
                    <a:pt x="679" y="829"/>
                    <a:pt x="678" y="829"/>
                  </a:cubicBezTo>
                  <a:cubicBezTo>
                    <a:pt x="671" y="832"/>
                    <a:pt x="664" y="835"/>
                    <a:pt x="656" y="837"/>
                  </a:cubicBezTo>
                  <a:cubicBezTo>
                    <a:pt x="649" y="839"/>
                    <a:pt x="641" y="840"/>
                    <a:pt x="633" y="842"/>
                  </a:cubicBezTo>
                  <a:cubicBezTo>
                    <a:pt x="632" y="842"/>
                    <a:pt x="631" y="842"/>
                    <a:pt x="631" y="842"/>
                  </a:cubicBezTo>
                  <a:cubicBezTo>
                    <a:pt x="631" y="841"/>
                    <a:pt x="632" y="840"/>
                    <a:pt x="633" y="840"/>
                  </a:cubicBezTo>
                  <a:cubicBezTo>
                    <a:pt x="640" y="840"/>
                    <a:pt x="646" y="838"/>
                    <a:pt x="653" y="836"/>
                  </a:cubicBezTo>
                  <a:cubicBezTo>
                    <a:pt x="662" y="833"/>
                    <a:pt x="671" y="830"/>
                    <a:pt x="681" y="828"/>
                  </a:cubicBezTo>
                  <a:close/>
                  <a:moveTo>
                    <a:pt x="639" y="834"/>
                  </a:moveTo>
                  <a:cubicBezTo>
                    <a:pt x="639" y="834"/>
                    <a:pt x="639" y="834"/>
                    <a:pt x="639" y="834"/>
                  </a:cubicBezTo>
                  <a:cubicBezTo>
                    <a:pt x="639" y="835"/>
                    <a:pt x="639" y="835"/>
                    <a:pt x="639" y="835"/>
                  </a:cubicBezTo>
                  <a:lnTo>
                    <a:pt x="639" y="834"/>
                  </a:lnTo>
                  <a:close/>
                  <a:moveTo>
                    <a:pt x="480" y="845"/>
                  </a:moveTo>
                  <a:cubicBezTo>
                    <a:pt x="480" y="845"/>
                    <a:pt x="480" y="844"/>
                    <a:pt x="481" y="844"/>
                  </a:cubicBezTo>
                  <a:cubicBezTo>
                    <a:pt x="481" y="844"/>
                    <a:pt x="482" y="844"/>
                    <a:pt x="482" y="844"/>
                  </a:cubicBezTo>
                  <a:cubicBezTo>
                    <a:pt x="483" y="844"/>
                    <a:pt x="483" y="844"/>
                    <a:pt x="484" y="843"/>
                  </a:cubicBezTo>
                  <a:cubicBezTo>
                    <a:pt x="484" y="843"/>
                    <a:pt x="484" y="843"/>
                    <a:pt x="484" y="843"/>
                  </a:cubicBezTo>
                  <a:cubicBezTo>
                    <a:pt x="485" y="843"/>
                    <a:pt x="485" y="842"/>
                    <a:pt x="486" y="842"/>
                  </a:cubicBezTo>
                  <a:cubicBezTo>
                    <a:pt x="494" y="840"/>
                    <a:pt x="502" y="838"/>
                    <a:pt x="510" y="836"/>
                  </a:cubicBezTo>
                  <a:cubicBezTo>
                    <a:pt x="518" y="834"/>
                    <a:pt x="526" y="833"/>
                    <a:pt x="535" y="831"/>
                  </a:cubicBezTo>
                  <a:cubicBezTo>
                    <a:pt x="544" y="828"/>
                    <a:pt x="553" y="828"/>
                    <a:pt x="562" y="828"/>
                  </a:cubicBezTo>
                  <a:cubicBezTo>
                    <a:pt x="568" y="828"/>
                    <a:pt x="574" y="828"/>
                    <a:pt x="580" y="828"/>
                  </a:cubicBezTo>
                  <a:cubicBezTo>
                    <a:pt x="588" y="828"/>
                    <a:pt x="596" y="828"/>
                    <a:pt x="604" y="828"/>
                  </a:cubicBezTo>
                  <a:cubicBezTo>
                    <a:pt x="609" y="828"/>
                    <a:pt x="615" y="828"/>
                    <a:pt x="620" y="828"/>
                  </a:cubicBezTo>
                  <a:cubicBezTo>
                    <a:pt x="632" y="827"/>
                    <a:pt x="643" y="828"/>
                    <a:pt x="654" y="829"/>
                  </a:cubicBezTo>
                  <a:cubicBezTo>
                    <a:pt x="654" y="829"/>
                    <a:pt x="654" y="829"/>
                    <a:pt x="654" y="829"/>
                  </a:cubicBezTo>
                  <a:cubicBezTo>
                    <a:pt x="654" y="829"/>
                    <a:pt x="654" y="829"/>
                    <a:pt x="654" y="829"/>
                  </a:cubicBezTo>
                  <a:cubicBezTo>
                    <a:pt x="654" y="829"/>
                    <a:pt x="654" y="829"/>
                    <a:pt x="654" y="829"/>
                  </a:cubicBezTo>
                  <a:cubicBezTo>
                    <a:pt x="654" y="829"/>
                    <a:pt x="654" y="829"/>
                    <a:pt x="654" y="829"/>
                  </a:cubicBezTo>
                  <a:cubicBezTo>
                    <a:pt x="651" y="829"/>
                    <a:pt x="649" y="830"/>
                    <a:pt x="647" y="830"/>
                  </a:cubicBezTo>
                  <a:cubicBezTo>
                    <a:pt x="642" y="830"/>
                    <a:pt x="637" y="830"/>
                    <a:pt x="633" y="830"/>
                  </a:cubicBezTo>
                  <a:cubicBezTo>
                    <a:pt x="622" y="831"/>
                    <a:pt x="610" y="831"/>
                    <a:pt x="599" y="832"/>
                  </a:cubicBezTo>
                  <a:cubicBezTo>
                    <a:pt x="589" y="832"/>
                    <a:pt x="579" y="832"/>
                    <a:pt x="568" y="832"/>
                  </a:cubicBezTo>
                  <a:cubicBezTo>
                    <a:pt x="562" y="833"/>
                    <a:pt x="555" y="834"/>
                    <a:pt x="549" y="834"/>
                  </a:cubicBezTo>
                  <a:cubicBezTo>
                    <a:pt x="542" y="834"/>
                    <a:pt x="536" y="835"/>
                    <a:pt x="529" y="836"/>
                  </a:cubicBezTo>
                  <a:cubicBezTo>
                    <a:pt x="525" y="837"/>
                    <a:pt x="520" y="837"/>
                    <a:pt x="516" y="838"/>
                  </a:cubicBezTo>
                  <a:cubicBezTo>
                    <a:pt x="509" y="839"/>
                    <a:pt x="503" y="840"/>
                    <a:pt x="496" y="841"/>
                  </a:cubicBezTo>
                  <a:cubicBezTo>
                    <a:pt x="492" y="842"/>
                    <a:pt x="488" y="843"/>
                    <a:pt x="484" y="843"/>
                  </a:cubicBezTo>
                  <a:cubicBezTo>
                    <a:pt x="484" y="843"/>
                    <a:pt x="484" y="844"/>
                    <a:pt x="484" y="844"/>
                  </a:cubicBezTo>
                  <a:cubicBezTo>
                    <a:pt x="483" y="844"/>
                    <a:pt x="483" y="844"/>
                    <a:pt x="482" y="844"/>
                  </a:cubicBezTo>
                  <a:cubicBezTo>
                    <a:pt x="482" y="844"/>
                    <a:pt x="481" y="844"/>
                    <a:pt x="481" y="844"/>
                  </a:cubicBezTo>
                  <a:cubicBezTo>
                    <a:pt x="480" y="844"/>
                    <a:pt x="480" y="845"/>
                    <a:pt x="480" y="845"/>
                  </a:cubicBezTo>
                  <a:cubicBezTo>
                    <a:pt x="480" y="845"/>
                    <a:pt x="480" y="845"/>
                    <a:pt x="480" y="845"/>
                  </a:cubicBezTo>
                  <a:cubicBezTo>
                    <a:pt x="480" y="845"/>
                    <a:pt x="480" y="845"/>
                    <a:pt x="480" y="845"/>
                  </a:cubicBezTo>
                  <a:close/>
                  <a:moveTo>
                    <a:pt x="502" y="844"/>
                  </a:moveTo>
                  <a:cubicBezTo>
                    <a:pt x="510" y="842"/>
                    <a:pt x="518" y="842"/>
                    <a:pt x="526" y="840"/>
                  </a:cubicBezTo>
                  <a:cubicBezTo>
                    <a:pt x="536" y="838"/>
                    <a:pt x="547" y="838"/>
                    <a:pt x="557" y="837"/>
                  </a:cubicBezTo>
                  <a:cubicBezTo>
                    <a:pt x="569" y="837"/>
                    <a:pt x="580" y="836"/>
                    <a:pt x="591" y="836"/>
                  </a:cubicBezTo>
                  <a:cubicBezTo>
                    <a:pt x="597" y="836"/>
                    <a:pt x="603" y="836"/>
                    <a:pt x="609" y="835"/>
                  </a:cubicBezTo>
                  <a:cubicBezTo>
                    <a:pt x="615" y="835"/>
                    <a:pt x="621" y="835"/>
                    <a:pt x="626" y="835"/>
                  </a:cubicBezTo>
                  <a:cubicBezTo>
                    <a:pt x="630" y="835"/>
                    <a:pt x="633" y="835"/>
                    <a:pt x="636" y="835"/>
                  </a:cubicBezTo>
                  <a:cubicBezTo>
                    <a:pt x="636" y="835"/>
                    <a:pt x="636" y="835"/>
                    <a:pt x="636" y="835"/>
                  </a:cubicBezTo>
                  <a:cubicBezTo>
                    <a:pt x="636" y="835"/>
                    <a:pt x="636" y="835"/>
                    <a:pt x="636" y="835"/>
                  </a:cubicBezTo>
                  <a:cubicBezTo>
                    <a:pt x="636" y="835"/>
                    <a:pt x="636" y="835"/>
                    <a:pt x="636" y="835"/>
                  </a:cubicBezTo>
                  <a:cubicBezTo>
                    <a:pt x="631" y="836"/>
                    <a:pt x="625" y="837"/>
                    <a:pt x="620" y="838"/>
                  </a:cubicBezTo>
                  <a:cubicBezTo>
                    <a:pt x="608" y="841"/>
                    <a:pt x="596" y="841"/>
                    <a:pt x="584" y="842"/>
                  </a:cubicBezTo>
                  <a:cubicBezTo>
                    <a:pt x="579" y="842"/>
                    <a:pt x="574" y="842"/>
                    <a:pt x="569" y="842"/>
                  </a:cubicBezTo>
                  <a:cubicBezTo>
                    <a:pt x="563" y="843"/>
                    <a:pt x="557" y="843"/>
                    <a:pt x="551" y="844"/>
                  </a:cubicBezTo>
                  <a:cubicBezTo>
                    <a:pt x="543" y="845"/>
                    <a:pt x="535" y="845"/>
                    <a:pt x="527" y="846"/>
                  </a:cubicBezTo>
                  <a:cubicBezTo>
                    <a:pt x="521" y="847"/>
                    <a:pt x="515" y="848"/>
                    <a:pt x="509" y="849"/>
                  </a:cubicBezTo>
                  <a:cubicBezTo>
                    <a:pt x="498" y="849"/>
                    <a:pt x="487" y="850"/>
                    <a:pt x="476" y="850"/>
                  </a:cubicBezTo>
                  <a:cubicBezTo>
                    <a:pt x="476" y="850"/>
                    <a:pt x="476" y="850"/>
                    <a:pt x="476" y="849"/>
                  </a:cubicBezTo>
                  <a:cubicBezTo>
                    <a:pt x="485" y="847"/>
                    <a:pt x="493" y="845"/>
                    <a:pt x="502" y="844"/>
                  </a:cubicBezTo>
                  <a:close/>
                  <a:moveTo>
                    <a:pt x="464" y="850"/>
                  </a:moveTo>
                  <a:cubicBezTo>
                    <a:pt x="464" y="850"/>
                    <a:pt x="464" y="850"/>
                    <a:pt x="464" y="850"/>
                  </a:cubicBezTo>
                  <a:cubicBezTo>
                    <a:pt x="464" y="850"/>
                    <a:pt x="465" y="849"/>
                    <a:pt x="465" y="849"/>
                  </a:cubicBezTo>
                  <a:cubicBezTo>
                    <a:pt x="466" y="849"/>
                    <a:pt x="466" y="849"/>
                    <a:pt x="467" y="849"/>
                  </a:cubicBezTo>
                  <a:cubicBezTo>
                    <a:pt x="467" y="849"/>
                    <a:pt x="468" y="849"/>
                    <a:pt x="468" y="849"/>
                  </a:cubicBezTo>
                  <a:cubicBezTo>
                    <a:pt x="468" y="848"/>
                    <a:pt x="469" y="848"/>
                    <a:pt x="469" y="848"/>
                  </a:cubicBezTo>
                  <a:cubicBezTo>
                    <a:pt x="470" y="848"/>
                    <a:pt x="470" y="848"/>
                    <a:pt x="471" y="848"/>
                  </a:cubicBezTo>
                  <a:cubicBezTo>
                    <a:pt x="471" y="848"/>
                    <a:pt x="472" y="847"/>
                    <a:pt x="472" y="847"/>
                  </a:cubicBezTo>
                  <a:cubicBezTo>
                    <a:pt x="472" y="847"/>
                    <a:pt x="473" y="847"/>
                    <a:pt x="473" y="847"/>
                  </a:cubicBezTo>
                  <a:cubicBezTo>
                    <a:pt x="473" y="847"/>
                    <a:pt x="473" y="847"/>
                    <a:pt x="473" y="847"/>
                  </a:cubicBezTo>
                  <a:cubicBezTo>
                    <a:pt x="473" y="847"/>
                    <a:pt x="472" y="847"/>
                    <a:pt x="472" y="847"/>
                  </a:cubicBezTo>
                  <a:cubicBezTo>
                    <a:pt x="472" y="848"/>
                    <a:pt x="471" y="848"/>
                    <a:pt x="471" y="848"/>
                  </a:cubicBezTo>
                  <a:cubicBezTo>
                    <a:pt x="470" y="848"/>
                    <a:pt x="470" y="848"/>
                    <a:pt x="469" y="848"/>
                  </a:cubicBezTo>
                  <a:cubicBezTo>
                    <a:pt x="469" y="848"/>
                    <a:pt x="468" y="848"/>
                    <a:pt x="468" y="849"/>
                  </a:cubicBezTo>
                  <a:cubicBezTo>
                    <a:pt x="468" y="849"/>
                    <a:pt x="467" y="849"/>
                    <a:pt x="467" y="849"/>
                  </a:cubicBezTo>
                  <a:cubicBezTo>
                    <a:pt x="466" y="849"/>
                    <a:pt x="466" y="849"/>
                    <a:pt x="465" y="849"/>
                  </a:cubicBezTo>
                  <a:cubicBezTo>
                    <a:pt x="465" y="850"/>
                    <a:pt x="464" y="850"/>
                    <a:pt x="464" y="850"/>
                  </a:cubicBezTo>
                  <a:cubicBezTo>
                    <a:pt x="464" y="850"/>
                    <a:pt x="464" y="850"/>
                    <a:pt x="464" y="850"/>
                  </a:cubicBezTo>
                  <a:cubicBezTo>
                    <a:pt x="463" y="850"/>
                    <a:pt x="463" y="850"/>
                    <a:pt x="463" y="850"/>
                  </a:cubicBezTo>
                  <a:lnTo>
                    <a:pt x="464" y="850"/>
                  </a:lnTo>
                  <a:close/>
                  <a:moveTo>
                    <a:pt x="433" y="860"/>
                  </a:moveTo>
                  <a:cubicBezTo>
                    <a:pt x="434" y="860"/>
                    <a:pt x="434" y="860"/>
                    <a:pt x="435" y="860"/>
                  </a:cubicBezTo>
                  <a:cubicBezTo>
                    <a:pt x="435" y="860"/>
                    <a:pt x="435" y="860"/>
                    <a:pt x="435" y="860"/>
                  </a:cubicBezTo>
                  <a:cubicBezTo>
                    <a:pt x="439" y="858"/>
                    <a:pt x="443" y="857"/>
                    <a:pt x="447" y="856"/>
                  </a:cubicBezTo>
                  <a:cubicBezTo>
                    <a:pt x="449" y="855"/>
                    <a:pt x="451" y="855"/>
                    <a:pt x="453" y="855"/>
                  </a:cubicBezTo>
                  <a:cubicBezTo>
                    <a:pt x="453" y="855"/>
                    <a:pt x="454" y="855"/>
                    <a:pt x="454" y="855"/>
                  </a:cubicBezTo>
                  <a:cubicBezTo>
                    <a:pt x="454" y="855"/>
                    <a:pt x="455" y="855"/>
                    <a:pt x="455" y="855"/>
                  </a:cubicBezTo>
                  <a:cubicBezTo>
                    <a:pt x="455" y="855"/>
                    <a:pt x="455" y="855"/>
                    <a:pt x="455" y="855"/>
                  </a:cubicBezTo>
                  <a:cubicBezTo>
                    <a:pt x="455" y="855"/>
                    <a:pt x="455" y="855"/>
                    <a:pt x="455" y="855"/>
                  </a:cubicBezTo>
                  <a:cubicBezTo>
                    <a:pt x="455" y="855"/>
                    <a:pt x="454" y="855"/>
                    <a:pt x="454" y="855"/>
                  </a:cubicBezTo>
                  <a:cubicBezTo>
                    <a:pt x="454" y="855"/>
                    <a:pt x="453" y="855"/>
                    <a:pt x="453" y="855"/>
                  </a:cubicBezTo>
                  <a:cubicBezTo>
                    <a:pt x="450" y="856"/>
                    <a:pt x="447" y="857"/>
                    <a:pt x="444" y="858"/>
                  </a:cubicBezTo>
                  <a:cubicBezTo>
                    <a:pt x="441" y="859"/>
                    <a:pt x="438" y="859"/>
                    <a:pt x="435" y="860"/>
                  </a:cubicBezTo>
                  <a:cubicBezTo>
                    <a:pt x="435" y="860"/>
                    <a:pt x="435" y="860"/>
                    <a:pt x="435" y="860"/>
                  </a:cubicBezTo>
                  <a:cubicBezTo>
                    <a:pt x="434" y="860"/>
                    <a:pt x="434" y="860"/>
                    <a:pt x="433" y="860"/>
                  </a:cubicBezTo>
                  <a:cubicBezTo>
                    <a:pt x="433" y="860"/>
                    <a:pt x="432" y="861"/>
                    <a:pt x="432" y="861"/>
                  </a:cubicBezTo>
                  <a:cubicBezTo>
                    <a:pt x="432" y="861"/>
                    <a:pt x="432" y="861"/>
                    <a:pt x="432" y="861"/>
                  </a:cubicBezTo>
                  <a:cubicBezTo>
                    <a:pt x="432" y="861"/>
                    <a:pt x="433" y="860"/>
                    <a:pt x="433" y="860"/>
                  </a:cubicBezTo>
                  <a:close/>
                  <a:moveTo>
                    <a:pt x="637" y="757"/>
                  </a:moveTo>
                  <a:cubicBezTo>
                    <a:pt x="636" y="757"/>
                    <a:pt x="636" y="757"/>
                    <a:pt x="636" y="758"/>
                  </a:cubicBezTo>
                  <a:cubicBezTo>
                    <a:pt x="635" y="758"/>
                    <a:pt x="635" y="758"/>
                    <a:pt x="634" y="758"/>
                  </a:cubicBezTo>
                  <a:cubicBezTo>
                    <a:pt x="634" y="758"/>
                    <a:pt x="633" y="758"/>
                    <a:pt x="632" y="758"/>
                  </a:cubicBezTo>
                  <a:cubicBezTo>
                    <a:pt x="631" y="758"/>
                    <a:pt x="631" y="759"/>
                    <a:pt x="630" y="759"/>
                  </a:cubicBezTo>
                  <a:cubicBezTo>
                    <a:pt x="629" y="759"/>
                    <a:pt x="629" y="759"/>
                    <a:pt x="628" y="759"/>
                  </a:cubicBezTo>
                  <a:cubicBezTo>
                    <a:pt x="628" y="759"/>
                    <a:pt x="628" y="759"/>
                    <a:pt x="628" y="759"/>
                  </a:cubicBezTo>
                  <a:cubicBezTo>
                    <a:pt x="628" y="760"/>
                    <a:pt x="627" y="760"/>
                    <a:pt x="626" y="760"/>
                  </a:cubicBezTo>
                  <a:cubicBezTo>
                    <a:pt x="626" y="760"/>
                    <a:pt x="626" y="760"/>
                    <a:pt x="626" y="759"/>
                  </a:cubicBezTo>
                  <a:cubicBezTo>
                    <a:pt x="627" y="759"/>
                    <a:pt x="628" y="759"/>
                    <a:pt x="628" y="759"/>
                  </a:cubicBezTo>
                  <a:cubicBezTo>
                    <a:pt x="628" y="759"/>
                    <a:pt x="628" y="759"/>
                    <a:pt x="628" y="759"/>
                  </a:cubicBezTo>
                  <a:cubicBezTo>
                    <a:pt x="629" y="759"/>
                    <a:pt x="629" y="759"/>
                    <a:pt x="630" y="759"/>
                  </a:cubicBezTo>
                  <a:cubicBezTo>
                    <a:pt x="631" y="759"/>
                    <a:pt x="631" y="758"/>
                    <a:pt x="632" y="758"/>
                  </a:cubicBezTo>
                  <a:cubicBezTo>
                    <a:pt x="633" y="758"/>
                    <a:pt x="634" y="758"/>
                    <a:pt x="634" y="758"/>
                  </a:cubicBezTo>
                  <a:cubicBezTo>
                    <a:pt x="635" y="758"/>
                    <a:pt x="635" y="758"/>
                    <a:pt x="636" y="758"/>
                  </a:cubicBezTo>
                  <a:cubicBezTo>
                    <a:pt x="636" y="757"/>
                    <a:pt x="636" y="757"/>
                    <a:pt x="637" y="757"/>
                  </a:cubicBezTo>
                  <a:close/>
                  <a:moveTo>
                    <a:pt x="618" y="752"/>
                  </a:moveTo>
                  <a:cubicBezTo>
                    <a:pt x="620" y="752"/>
                    <a:pt x="621" y="752"/>
                    <a:pt x="623" y="752"/>
                  </a:cubicBezTo>
                  <a:cubicBezTo>
                    <a:pt x="627" y="752"/>
                    <a:pt x="632" y="752"/>
                    <a:pt x="636" y="752"/>
                  </a:cubicBezTo>
                  <a:cubicBezTo>
                    <a:pt x="636" y="752"/>
                    <a:pt x="636" y="752"/>
                    <a:pt x="636" y="752"/>
                  </a:cubicBezTo>
                  <a:cubicBezTo>
                    <a:pt x="636" y="752"/>
                    <a:pt x="636" y="752"/>
                    <a:pt x="636" y="752"/>
                  </a:cubicBezTo>
                  <a:cubicBezTo>
                    <a:pt x="636" y="752"/>
                    <a:pt x="636" y="752"/>
                    <a:pt x="636" y="752"/>
                  </a:cubicBezTo>
                  <a:cubicBezTo>
                    <a:pt x="635" y="753"/>
                    <a:pt x="634" y="753"/>
                    <a:pt x="633" y="753"/>
                  </a:cubicBezTo>
                  <a:cubicBezTo>
                    <a:pt x="629" y="754"/>
                    <a:pt x="626" y="755"/>
                    <a:pt x="622" y="756"/>
                  </a:cubicBezTo>
                  <a:cubicBezTo>
                    <a:pt x="619" y="758"/>
                    <a:pt x="617" y="756"/>
                    <a:pt x="614" y="753"/>
                  </a:cubicBezTo>
                  <a:cubicBezTo>
                    <a:pt x="616" y="753"/>
                    <a:pt x="617" y="753"/>
                    <a:pt x="618" y="752"/>
                  </a:cubicBezTo>
                  <a:close/>
                  <a:moveTo>
                    <a:pt x="604" y="761"/>
                  </a:moveTo>
                  <a:cubicBezTo>
                    <a:pt x="604" y="761"/>
                    <a:pt x="604" y="761"/>
                    <a:pt x="604" y="761"/>
                  </a:cubicBezTo>
                  <a:cubicBezTo>
                    <a:pt x="604" y="761"/>
                    <a:pt x="604" y="761"/>
                    <a:pt x="604" y="761"/>
                  </a:cubicBezTo>
                  <a:close/>
                  <a:moveTo>
                    <a:pt x="562" y="489"/>
                  </a:moveTo>
                  <a:cubicBezTo>
                    <a:pt x="562" y="489"/>
                    <a:pt x="562" y="489"/>
                    <a:pt x="562" y="489"/>
                  </a:cubicBezTo>
                  <a:cubicBezTo>
                    <a:pt x="562" y="489"/>
                    <a:pt x="562" y="489"/>
                    <a:pt x="562" y="489"/>
                  </a:cubicBezTo>
                  <a:cubicBezTo>
                    <a:pt x="562" y="489"/>
                    <a:pt x="562" y="489"/>
                    <a:pt x="562" y="489"/>
                  </a:cubicBezTo>
                  <a:cubicBezTo>
                    <a:pt x="562" y="489"/>
                    <a:pt x="562" y="489"/>
                    <a:pt x="562" y="489"/>
                  </a:cubicBezTo>
                  <a:close/>
                  <a:moveTo>
                    <a:pt x="486" y="363"/>
                  </a:moveTo>
                  <a:cubicBezTo>
                    <a:pt x="478" y="360"/>
                    <a:pt x="470" y="356"/>
                    <a:pt x="463" y="353"/>
                  </a:cubicBezTo>
                  <a:cubicBezTo>
                    <a:pt x="457" y="350"/>
                    <a:pt x="452" y="346"/>
                    <a:pt x="446" y="343"/>
                  </a:cubicBezTo>
                  <a:cubicBezTo>
                    <a:pt x="437" y="339"/>
                    <a:pt x="427" y="336"/>
                    <a:pt x="418" y="333"/>
                  </a:cubicBezTo>
                  <a:cubicBezTo>
                    <a:pt x="413" y="331"/>
                    <a:pt x="408" y="329"/>
                    <a:pt x="403" y="327"/>
                  </a:cubicBezTo>
                  <a:cubicBezTo>
                    <a:pt x="396" y="324"/>
                    <a:pt x="388" y="322"/>
                    <a:pt x="381" y="319"/>
                  </a:cubicBezTo>
                  <a:cubicBezTo>
                    <a:pt x="376" y="318"/>
                    <a:pt x="371" y="317"/>
                    <a:pt x="366" y="315"/>
                  </a:cubicBezTo>
                  <a:cubicBezTo>
                    <a:pt x="361" y="313"/>
                    <a:pt x="355" y="311"/>
                    <a:pt x="350" y="309"/>
                  </a:cubicBezTo>
                  <a:cubicBezTo>
                    <a:pt x="336" y="305"/>
                    <a:pt x="322" y="301"/>
                    <a:pt x="308" y="296"/>
                  </a:cubicBezTo>
                  <a:cubicBezTo>
                    <a:pt x="299" y="294"/>
                    <a:pt x="289" y="290"/>
                    <a:pt x="280" y="288"/>
                  </a:cubicBezTo>
                  <a:cubicBezTo>
                    <a:pt x="272" y="286"/>
                    <a:pt x="265" y="284"/>
                    <a:pt x="258" y="281"/>
                  </a:cubicBezTo>
                  <a:cubicBezTo>
                    <a:pt x="252" y="279"/>
                    <a:pt x="246" y="277"/>
                    <a:pt x="240" y="275"/>
                  </a:cubicBezTo>
                  <a:cubicBezTo>
                    <a:pt x="232" y="272"/>
                    <a:pt x="224" y="270"/>
                    <a:pt x="215" y="267"/>
                  </a:cubicBezTo>
                  <a:cubicBezTo>
                    <a:pt x="211" y="266"/>
                    <a:pt x="207" y="264"/>
                    <a:pt x="203" y="261"/>
                  </a:cubicBezTo>
                  <a:cubicBezTo>
                    <a:pt x="199" y="259"/>
                    <a:pt x="194" y="257"/>
                    <a:pt x="190" y="254"/>
                  </a:cubicBezTo>
                  <a:cubicBezTo>
                    <a:pt x="185" y="251"/>
                    <a:pt x="179" y="248"/>
                    <a:pt x="174" y="245"/>
                  </a:cubicBezTo>
                  <a:cubicBezTo>
                    <a:pt x="172" y="243"/>
                    <a:pt x="169" y="240"/>
                    <a:pt x="167" y="238"/>
                  </a:cubicBezTo>
                  <a:cubicBezTo>
                    <a:pt x="167" y="238"/>
                    <a:pt x="167" y="238"/>
                    <a:pt x="167" y="238"/>
                  </a:cubicBezTo>
                  <a:cubicBezTo>
                    <a:pt x="175" y="242"/>
                    <a:pt x="182" y="247"/>
                    <a:pt x="190" y="251"/>
                  </a:cubicBezTo>
                  <a:cubicBezTo>
                    <a:pt x="199" y="255"/>
                    <a:pt x="208" y="258"/>
                    <a:pt x="217" y="262"/>
                  </a:cubicBezTo>
                  <a:cubicBezTo>
                    <a:pt x="220" y="263"/>
                    <a:pt x="224" y="264"/>
                    <a:pt x="227" y="266"/>
                  </a:cubicBezTo>
                  <a:cubicBezTo>
                    <a:pt x="236" y="271"/>
                    <a:pt x="246" y="273"/>
                    <a:pt x="256" y="276"/>
                  </a:cubicBezTo>
                  <a:cubicBezTo>
                    <a:pt x="263" y="279"/>
                    <a:pt x="271" y="281"/>
                    <a:pt x="278" y="282"/>
                  </a:cubicBezTo>
                  <a:cubicBezTo>
                    <a:pt x="284" y="284"/>
                    <a:pt x="291" y="285"/>
                    <a:pt x="297" y="287"/>
                  </a:cubicBezTo>
                  <a:cubicBezTo>
                    <a:pt x="304" y="288"/>
                    <a:pt x="310" y="290"/>
                    <a:pt x="316" y="291"/>
                  </a:cubicBezTo>
                  <a:cubicBezTo>
                    <a:pt x="319" y="292"/>
                    <a:pt x="322" y="293"/>
                    <a:pt x="325" y="293"/>
                  </a:cubicBezTo>
                  <a:cubicBezTo>
                    <a:pt x="330" y="295"/>
                    <a:pt x="335" y="296"/>
                    <a:pt x="339" y="299"/>
                  </a:cubicBezTo>
                  <a:cubicBezTo>
                    <a:pt x="346" y="302"/>
                    <a:pt x="353" y="303"/>
                    <a:pt x="359" y="306"/>
                  </a:cubicBezTo>
                  <a:cubicBezTo>
                    <a:pt x="361" y="307"/>
                    <a:pt x="363" y="308"/>
                    <a:pt x="365" y="309"/>
                  </a:cubicBezTo>
                  <a:cubicBezTo>
                    <a:pt x="370" y="310"/>
                    <a:pt x="374" y="312"/>
                    <a:pt x="379" y="314"/>
                  </a:cubicBezTo>
                  <a:cubicBezTo>
                    <a:pt x="385" y="317"/>
                    <a:pt x="391" y="319"/>
                    <a:pt x="396" y="321"/>
                  </a:cubicBezTo>
                  <a:cubicBezTo>
                    <a:pt x="402" y="324"/>
                    <a:pt x="408" y="325"/>
                    <a:pt x="414" y="328"/>
                  </a:cubicBezTo>
                  <a:cubicBezTo>
                    <a:pt x="422" y="333"/>
                    <a:pt x="431" y="335"/>
                    <a:pt x="439" y="338"/>
                  </a:cubicBezTo>
                  <a:cubicBezTo>
                    <a:pt x="444" y="340"/>
                    <a:pt x="449" y="341"/>
                    <a:pt x="454" y="343"/>
                  </a:cubicBezTo>
                  <a:cubicBezTo>
                    <a:pt x="461" y="347"/>
                    <a:pt x="469" y="351"/>
                    <a:pt x="476" y="355"/>
                  </a:cubicBezTo>
                  <a:cubicBezTo>
                    <a:pt x="482" y="357"/>
                    <a:pt x="487" y="360"/>
                    <a:pt x="492" y="363"/>
                  </a:cubicBezTo>
                  <a:cubicBezTo>
                    <a:pt x="494" y="364"/>
                    <a:pt x="496" y="366"/>
                    <a:pt x="498" y="367"/>
                  </a:cubicBezTo>
                  <a:cubicBezTo>
                    <a:pt x="494" y="366"/>
                    <a:pt x="490" y="365"/>
                    <a:pt x="486" y="363"/>
                  </a:cubicBezTo>
                  <a:close/>
                  <a:moveTo>
                    <a:pt x="503" y="358"/>
                  </a:moveTo>
                  <a:cubicBezTo>
                    <a:pt x="507" y="360"/>
                    <a:pt x="510" y="364"/>
                    <a:pt x="512" y="369"/>
                  </a:cubicBezTo>
                  <a:cubicBezTo>
                    <a:pt x="511" y="368"/>
                    <a:pt x="510" y="368"/>
                    <a:pt x="509" y="367"/>
                  </a:cubicBezTo>
                  <a:cubicBezTo>
                    <a:pt x="504" y="363"/>
                    <a:pt x="498" y="359"/>
                    <a:pt x="493" y="356"/>
                  </a:cubicBezTo>
                  <a:cubicBezTo>
                    <a:pt x="486" y="351"/>
                    <a:pt x="478" y="348"/>
                    <a:pt x="471" y="344"/>
                  </a:cubicBezTo>
                  <a:cubicBezTo>
                    <a:pt x="464" y="339"/>
                    <a:pt x="457" y="335"/>
                    <a:pt x="449" y="331"/>
                  </a:cubicBezTo>
                  <a:cubicBezTo>
                    <a:pt x="441" y="327"/>
                    <a:pt x="433" y="324"/>
                    <a:pt x="425" y="321"/>
                  </a:cubicBezTo>
                  <a:cubicBezTo>
                    <a:pt x="419" y="318"/>
                    <a:pt x="413" y="317"/>
                    <a:pt x="408" y="314"/>
                  </a:cubicBezTo>
                  <a:cubicBezTo>
                    <a:pt x="403" y="313"/>
                    <a:pt x="399" y="310"/>
                    <a:pt x="394" y="308"/>
                  </a:cubicBezTo>
                  <a:cubicBezTo>
                    <a:pt x="388" y="305"/>
                    <a:pt x="382" y="301"/>
                    <a:pt x="376" y="299"/>
                  </a:cubicBezTo>
                  <a:cubicBezTo>
                    <a:pt x="368" y="296"/>
                    <a:pt x="359" y="294"/>
                    <a:pt x="351" y="291"/>
                  </a:cubicBezTo>
                  <a:cubicBezTo>
                    <a:pt x="345" y="289"/>
                    <a:pt x="339" y="287"/>
                    <a:pt x="333" y="284"/>
                  </a:cubicBezTo>
                  <a:cubicBezTo>
                    <a:pt x="323" y="281"/>
                    <a:pt x="313" y="277"/>
                    <a:pt x="303" y="274"/>
                  </a:cubicBezTo>
                  <a:cubicBezTo>
                    <a:pt x="296" y="271"/>
                    <a:pt x="289" y="269"/>
                    <a:pt x="282" y="267"/>
                  </a:cubicBezTo>
                  <a:cubicBezTo>
                    <a:pt x="274" y="264"/>
                    <a:pt x="266" y="262"/>
                    <a:pt x="258" y="259"/>
                  </a:cubicBezTo>
                  <a:cubicBezTo>
                    <a:pt x="248" y="256"/>
                    <a:pt x="239" y="253"/>
                    <a:pt x="229" y="250"/>
                  </a:cubicBezTo>
                  <a:cubicBezTo>
                    <a:pt x="223" y="248"/>
                    <a:pt x="217" y="246"/>
                    <a:pt x="210" y="244"/>
                  </a:cubicBezTo>
                  <a:cubicBezTo>
                    <a:pt x="202" y="242"/>
                    <a:pt x="195" y="238"/>
                    <a:pt x="187" y="234"/>
                  </a:cubicBezTo>
                  <a:cubicBezTo>
                    <a:pt x="181" y="231"/>
                    <a:pt x="175" y="228"/>
                    <a:pt x="169" y="224"/>
                  </a:cubicBezTo>
                  <a:cubicBezTo>
                    <a:pt x="166" y="223"/>
                    <a:pt x="163" y="221"/>
                    <a:pt x="161" y="219"/>
                  </a:cubicBezTo>
                  <a:cubicBezTo>
                    <a:pt x="164" y="220"/>
                    <a:pt x="167" y="222"/>
                    <a:pt x="170" y="223"/>
                  </a:cubicBezTo>
                  <a:cubicBezTo>
                    <a:pt x="175" y="226"/>
                    <a:pt x="180" y="229"/>
                    <a:pt x="186" y="231"/>
                  </a:cubicBezTo>
                  <a:cubicBezTo>
                    <a:pt x="191" y="234"/>
                    <a:pt x="197" y="236"/>
                    <a:pt x="203" y="239"/>
                  </a:cubicBezTo>
                  <a:cubicBezTo>
                    <a:pt x="210" y="242"/>
                    <a:pt x="218" y="244"/>
                    <a:pt x="226" y="247"/>
                  </a:cubicBezTo>
                  <a:cubicBezTo>
                    <a:pt x="237" y="252"/>
                    <a:pt x="249" y="253"/>
                    <a:pt x="261" y="257"/>
                  </a:cubicBezTo>
                  <a:cubicBezTo>
                    <a:pt x="269" y="260"/>
                    <a:pt x="277" y="261"/>
                    <a:pt x="285" y="264"/>
                  </a:cubicBezTo>
                  <a:cubicBezTo>
                    <a:pt x="290" y="266"/>
                    <a:pt x="295" y="268"/>
                    <a:pt x="301" y="270"/>
                  </a:cubicBezTo>
                  <a:cubicBezTo>
                    <a:pt x="307" y="272"/>
                    <a:pt x="314" y="274"/>
                    <a:pt x="321" y="276"/>
                  </a:cubicBezTo>
                  <a:cubicBezTo>
                    <a:pt x="328" y="278"/>
                    <a:pt x="335" y="281"/>
                    <a:pt x="342" y="283"/>
                  </a:cubicBezTo>
                  <a:cubicBezTo>
                    <a:pt x="345" y="285"/>
                    <a:pt x="349" y="286"/>
                    <a:pt x="352" y="288"/>
                  </a:cubicBezTo>
                  <a:cubicBezTo>
                    <a:pt x="357" y="291"/>
                    <a:pt x="362" y="292"/>
                    <a:pt x="367" y="294"/>
                  </a:cubicBezTo>
                  <a:cubicBezTo>
                    <a:pt x="372" y="295"/>
                    <a:pt x="377" y="297"/>
                    <a:pt x="383" y="299"/>
                  </a:cubicBezTo>
                  <a:cubicBezTo>
                    <a:pt x="390" y="302"/>
                    <a:pt x="397" y="305"/>
                    <a:pt x="405" y="308"/>
                  </a:cubicBezTo>
                  <a:cubicBezTo>
                    <a:pt x="410" y="310"/>
                    <a:pt x="416" y="312"/>
                    <a:pt x="422" y="314"/>
                  </a:cubicBezTo>
                  <a:cubicBezTo>
                    <a:pt x="426" y="316"/>
                    <a:pt x="430" y="319"/>
                    <a:pt x="434" y="321"/>
                  </a:cubicBezTo>
                  <a:cubicBezTo>
                    <a:pt x="438" y="323"/>
                    <a:pt x="442" y="326"/>
                    <a:pt x="446" y="327"/>
                  </a:cubicBezTo>
                  <a:cubicBezTo>
                    <a:pt x="461" y="331"/>
                    <a:pt x="475" y="340"/>
                    <a:pt x="489" y="348"/>
                  </a:cubicBezTo>
                  <a:cubicBezTo>
                    <a:pt x="494" y="351"/>
                    <a:pt x="498" y="355"/>
                    <a:pt x="503" y="358"/>
                  </a:cubicBezTo>
                  <a:close/>
                  <a:moveTo>
                    <a:pt x="158" y="213"/>
                  </a:moveTo>
                  <a:cubicBezTo>
                    <a:pt x="158" y="213"/>
                    <a:pt x="159" y="214"/>
                    <a:pt x="159" y="214"/>
                  </a:cubicBezTo>
                  <a:cubicBezTo>
                    <a:pt x="159" y="214"/>
                    <a:pt x="159" y="214"/>
                    <a:pt x="159" y="214"/>
                  </a:cubicBezTo>
                  <a:cubicBezTo>
                    <a:pt x="159" y="214"/>
                    <a:pt x="159" y="214"/>
                    <a:pt x="159" y="214"/>
                  </a:cubicBezTo>
                  <a:cubicBezTo>
                    <a:pt x="167" y="217"/>
                    <a:pt x="175" y="220"/>
                    <a:pt x="183" y="223"/>
                  </a:cubicBezTo>
                  <a:cubicBezTo>
                    <a:pt x="191" y="225"/>
                    <a:pt x="199" y="228"/>
                    <a:pt x="207" y="230"/>
                  </a:cubicBezTo>
                  <a:cubicBezTo>
                    <a:pt x="217" y="233"/>
                    <a:pt x="227" y="235"/>
                    <a:pt x="237" y="237"/>
                  </a:cubicBezTo>
                  <a:cubicBezTo>
                    <a:pt x="240" y="238"/>
                    <a:pt x="244" y="238"/>
                    <a:pt x="247" y="239"/>
                  </a:cubicBezTo>
                  <a:cubicBezTo>
                    <a:pt x="256" y="242"/>
                    <a:pt x="265" y="244"/>
                    <a:pt x="275" y="247"/>
                  </a:cubicBezTo>
                  <a:cubicBezTo>
                    <a:pt x="280" y="249"/>
                    <a:pt x="285" y="250"/>
                    <a:pt x="290" y="251"/>
                  </a:cubicBezTo>
                  <a:cubicBezTo>
                    <a:pt x="303" y="256"/>
                    <a:pt x="315" y="261"/>
                    <a:pt x="328" y="266"/>
                  </a:cubicBezTo>
                  <a:cubicBezTo>
                    <a:pt x="338" y="270"/>
                    <a:pt x="348" y="274"/>
                    <a:pt x="358" y="279"/>
                  </a:cubicBezTo>
                  <a:cubicBezTo>
                    <a:pt x="371" y="284"/>
                    <a:pt x="384" y="290"/>
                    <a:pt x="397" y="296"/>
                  </a:cubicBezTo>
                  <a:cubicBezTo>
                    <a:pt x="408" y="301"/>
                    <a:pt x="419" y="305"/>
                    <a:pt x="429" y="310"/>
                  </a:cubicBezTo>
                  <a:cubicBezTo>
                    <a:pt x="437" y="314"/>
                    <a:pt x="444" y="317"/>
                    <a:pt x="451" y="321"/>
                  </a:cubicBezTo>
                  <a:cubicBezTo>
                    <a:pt x="457" y="324"/>
                    <a:pt x="462" y="326"/>
                    <a:pt x="467" y="329"/>
                  </a:cubicBezTo>
                  <a:cubicBezTo>
                    <a:pt x="471" y="331"/>
                    <a:pt x="474" y="334"/>
                    <a:pt x="478" y="337"/>
                  </a:cubicBezTo>
                  <a:cubicBezTo>
                    <a:pt x="475" y="336"/>
                    <a:pt x="473" y="334"/>
                    <a:pt x="471" y="333"/>
                  </a:cubicBezTo>
                  <a:cubicBezTo>
                    <a:pt x="463" y="330"/>
                    <a:pt x="456" y="327"/>
                    <a:pt x="448" y="324"/>
                  </a:cubicBezTo>
                  <a:cubicBezTo>
                    <a:pt x="445" y="323"/>
                    <a:pt x="442" y="322"/>
                    <a:pt x="439" y="320"/>
                  </a:cubicBezTo>
                  <a:cubicBezTo>
                    <a:pt x="431" y="314"/>
                    <a:pt x="421" y="310"/>
                    <a:pt x="411" y="306"/>
                  </a:cubicBezTo>
                  <a:cubicBezTo>
                    <a:pt x="403" y="303"/>
                    <a:pt x="395" y="300"/>
                    <a:pt x="386" y="296"/>
                  </a:cubicBezTo>
                  <a:cubicBezTo>
                    <a:pt x="380" y="294"/>
                    <a:pt x="375" y="291"/>
                    <a:pt x="369" y="290"/>
                  </a:cubicBezTo>
                  <a:cubicBezTo>
                    <a:pt x="361" y="288"/>
                    <a:pt x="354" y="284"/>
                    <a:pt x="346" y="281"/>
                  </a:cubicBezTo>
                  <a:cubicBezTo>
                    <a:pt x="339" y="278"/>
                    <a:pt x="333" y="275"/>
                    <a:pt x="326" y="273"/>
                  </a:cubicBezTo>
                  <a:cubicBezTo>
                    <a:pt x="313" y="270"/>
                    <a:pt x="301" y="265"/>
                    <a:pt x="288" y="261"/>
                  </a:cubicBezTo>
                  <a:cubicBezTo>
                    <a:pt x="276" y="256"/>
                    <a:pt x="264" y="254"/>
                    <a:pt x="251" y="250"/>
                  </a:cubicBezTo>
                  <a:cubicBezTo>
                    <a:pt x="246" y="249"/>
                    <a:pt x="241" y="248"/>
                    <a:pt x="236" y="246"/>
                  </a:cubicBezTo>
                  <a:cubicBezTo>
                    <a:pt x="229" y="244"/>
                    <a:pt x="222" y="242"/>
                    <a:pt x="215" y="239"/>
                  </a:cubicBezTo>
                  <a:cubicBezTo>
                    <a:pt x="208" y="236"/>
                    <a:pt x="201" y="234"/>
                    <a:pt x="195" y="231"/>
                  </a:cubicBezTo>
                  <a:cubicBezTo>
                    <a:pt x="188" y="228"/>
                    <a:pt x="181" y="225"/>
                    <a:pt x="175" y="222"/>
                  </a:cubicBezTo>
                  <a:cubicBezTo>
                    <a:pt x="170" y="220"/>
                    <a:pt x="164" y="217"/>
                    <a:pt x="159" y="214"/>
                  </a:cubicBezTo>
                  <a:cubicBezTo>
                    <a:pt x="159" y="214"/>
                    <a:pt x="159" y="214"/>
                    <a:pt x="159" y="214"/>
                  </a:cubicBezTo>
                  <a:cubicBezTo>
                    <a:pt x="159" y="214"/>
                    <a:pt x="159" y="214"/>
                    <a:pt x="159" y="214"/>
                  </a:cubicBezTo>
                  <a:cubicBezTo>
                    <a:pt x="159" y="214"/>
                    <a:pt x="158" y="214"/>
                    <a:pt x="158" y="213"/>
                  </a:cubicBezTo>
                  <a:cubicBezTo>
                    <a:pt x="158" y="213"/>
                    <a:pt x="158" y="213"/>
                    <a:pt x="158" y="213"/>
                  </a:cubicBezTo>
                  <a:close/>
                  <a:moveTo>
                    <a:pt x="156" y="216"/>
                  </a:moveTo>
                  <a:cubicBezTo>
                    <a:pt x="156" y="216"/>
                    <a:pt x="156" y="216"/>
                    <a:pt x="156" y="216"/>
                  </a:cubicBezTo>
                  <a:cubicBezTo>
                    <a:pt x="156" y="216"/>
                    <a:pt x="156" y="216"/>
                    <a:pt x="156" y="216"/>
                  </a:cubicBezTo>
                  <a:close/>
                  <a:moveTo>
                    <a:pt x="143" y="210"/>
                  </a:moveTo>
                  <a:cubicBezTo>
                    <a:pt x="143" y="210"/>
                    <a:pt x="144" y="211"/>
                    <a:pt x="144" y="211"/>
                  </a:cubicBezTo>
                  <a:cubicBezTo>
                    <a:pt x="144" y="211"/>
                    <a:pt x="144" y="211"/>
                    <a:pt x="144" y="211"/>
                  </a:cubicBezTo>
                  <a:cubicBezTo>
                    <a:pt x="144" y="211"/>
                    <a:pt x="144" y="212"/>
                    <a:pt x="144" y="212"/>
                  </a:cubicBezTo>
                  <a:cubicBezTo>
                    <a:pt x="146" y="213"/>
                    <a:pt x="148" y="214"/>
                    <a:pt x="149" y="215"/>
                  </a:cubicBezTo>
                  <a:cubicBezTo>
                    <a:pt x="151" y="217"/>
                    <a:pt x="154" y="219"/>
                    <a:pt x="156" y="220"/>
                  </a:cubicBezTo>
                  <a:cubicBezTo>
                    <a:pt x="163" y="224"/>
                    <a:pt x="169" y="229"/>
                    <a:pt x="176" y="232"/>
                  </a:cubicBezTo>
                  <a:cubicBezTo>
                    <a:pt x="184" y="237"/>
                    <a:pt x="192" y="241"/>
                    <a:pt x="200" y="245"/>
                  </a:cubicBezTo>
                  <a:cubicBezTo>
                    <a:pt x="205" y="247"/>
                    <a:pt x="210" y="248"/>
                    <a:pt x="215" y="250"/>
                  </a:cubicBezTo>
                  <a:cubicBezTo>
                    <a:pt x="225" y="253"/>
                    <a:pt x="235" y="257"/>
                    <a:pt x="244" y="260"/>
                  </a:cubicBezTo>
                  <a:cubicBezTo>
                    <a:pt x="252" y="262"/>
                    <a:pt x="260" y="264"/>
                    <a:pt x="267" y="267"/>
                  </a:cubicBezTo>
                  <a:cubicBezTo>
                    <a:pt x="277" y="270"/>
                    <a:pt x="288" y="273"/>
                    <a:pt x="298" y="276"/>
                  </a:cubicBezTo>
                  <a:cubicBezTo>
                    <a:pt x="311" y="281"/>
                    <a:pt x="325" y="286"/>
                    <a:pt x="338" y="291"/>
                  </a:cubicBezTo>
                  <a:cubicBezTo>
                    <a:pt x="345" y="294"/>
                    <a:pt x="352" y="296"/>
                    <a:pt x="359" y="298"/>
                  </a:cubicBezTo>
                  <a:cubicBezTo>
                    <a:pt x="365" y="300"/>
                    <a:pt x="371" y="302"/>
                    <a:pt x="378" y="305"/>
                  </a:cubicBezTo>
                  <a:cubicBezTo>
                    <a:pt x="384" y="308"/>
                    <a:pt x="390" y="312"/>
                    <a:pt x="396" y="314"/>
                  </a:cubicBezTo>
                  <a:cubicBezTo>
                    <a:pt x="406" y="319"/>
                    <a:pt x="416" y="322"/>
                    <a:pt x="426" y="327"/>
                  </a:cubicBezTo>
                  <a:cubicBezTo>
                    <a:pt x="434" y="330"/>
                    <a:pt x="441" y="333"/>
                    <a:pt x="449" y="337"/>
                  </a:cubicBezTo>
                  <a:cubicBezTo>
                    <a:pt x="448" y="337"/>
                    <a:pt x="446" y="337"/>
                    <a:pt x="445" y="337"/>
                  </a:cubicBezTo>
                  <a:cubicBezTo>
                    <a:pt x="437" y="334"/>
                    <a:pt x="428" y="330"/>
                    <a:pt x="420" y="327"/>
                  </a:cubicBezTo>
                  <a:cubicBezTo>
                    <a:pt x="416" y="326"/>
                    <a:pt x="411" y="323"/>
                    <a:pt x="407" y="322"/>
                  </a:cubicBezTo>
                  <a:cubicBezTo>
                    <a:pt x="396" y="317"/>
                    <a:pt x="385" y="313"/>
                    <a:pt x="374" y="309"/>
                  </a:cubicBezTo>
                  <a:cubicBezTo>
                    <a:pt x="367" y="306"/>
                    <a:pt x="360" y="303"/>
                    <a:pt x="352" y="301"/>
                  </a:cubicBezTo>
                  <a:cubicBezTo>
                    <a:pt x="349" y="300"/>
                    <a:pt x="346" y="299"/>
                    <a:pt x="344" y="297"/>
                  </a:cubicBezTo>
                  <a:cubicBezTo>
                    <a:pt x="341" y="295"/>
                    <a:pt x="338" y="293"/>
                    <a:pt x="335" y="292"/>
                  </a:cubicBezTo>
                  <a:cubicBezTo>
                    <a:pt x="327" y="290"/>
                    <a:pt x="320" y="287"/>
                    <a:pt x="313" y="286"/>
                  </a:cubicBezTo>
                  <a:cubicBezTo>
                    <a:pt x="305" y="284"/>
                    <a:pt x="297" y="282"/>
                    <a:pt x="290" y="281"/>
                  </a:cubicBezTo>
                  <a:cubicBezTo>
                    <a:pt x="283" y="279"/>
                    <a:pt x="276" y="278"/>
                    <a:pt x="269" y="276"/>
                  </a:cubicBezTo>
                  <a:cubicBezTo>
                    <a:pt x="263" y="274"/>
                    <a:pt x="257" y="272"/>
                    <a:pt x="251" y="271"/>
                  </a:cubicBezTo>
                  <a:cubicBezTo>
                    <a:pt x="244" y="268"/>
                    <a:pt x="237" y="266"/>
                    <a:pt x="230" y="263"/>
                  </a:cubicBezTo>
                  <a:cubicBezTo>
                    <a:pt x="221" y="260"/>
                    <a:pt x="213" y="256"/>
                    <a:pt x="204" y="253"/>
                  </a:cubicBezTo>
                  <a:cubicBezTo>
                    <a:pt x="195" y="250"/>
                    <a:pt x="186" y="246"/>
                    <a:pt x="177" y="240"/>
                  </a:cubicBezTo>
                  <a:cubicBezTo>
                    <a:pt x="172" y="237"/>
                    <a:pt x="168" y="233"/>
                    <a:pt x="163" y="230"/>
                  </a:cubicBezTo>
                  <a:cubicBezTo>
                    <a:pt x="158" y="226"/>
                    <a:pt x="153" y="222"/>
                    <a:pt x="149" y="218"/>
                  </a:cubicBezTo>
                  <a:cubicBezTo>
                    <a:pt x="147" y="216"/>
                    <a:pt x="146" y="214"/>
                    <a:pt x="144" y="212"/>
                  </a:cubicBezTo>
                  <a:cubicBezTo>
                    <a:pt x="144" y="212"/>
                    <a:pt x="144" y="211"/>
                    <a:pt x="144" y="211"/>
                  </a:cubicBezTo>
                  <a:cubicBezTo>
                    <a:pt x="144" y="211"/>
                    <a:pt x="144" y="211"/>
                    <a:pt x="144" y="211"/>
                  </a:cubicBezTo>
                  <a:cubicBezTo>
                    <a:pt x="143" y="211"/>
                    <a:pt x="143" y="210"/>
                    <a:pt x="142" y="210"/>
                  </a:cubicBezTo>
                  <a:cubicBezTo>
                    <a:pt x="143" y="210"/>
                    <a:pt x="143" y="210"/>
                    <a:pt x="143" y="210"/>
                  </a:cubicBezTo>
                  <a:close/>
                  <a:moveTo>
                    <a:pt x="19" y="398"/>
                  </a:moveTo>
                  <a:cubicBezTo>
                    <a:pt x="20" y="390"/>
                    <a:pt x="22" y="382"/>
                    <a:pt x="25" y="375"/>
                  </a:cubicBezTo>
                  <a:cubicBezTo>
                    <a:pt x="31" y="358"/>
                    <a:pt x="37" y="341"/>
                    <a:pt x="45" y="325"/>
                  </a:cubicBezTo>
                  <a:cubicBezTo>
                    <a:pt x="51" y="313"/>
                    <a:pt x="56" y="301"/>
                    <a:pt x="62" y="290"/>
                  </a:cubicBezTo>
                  <a:cubicBezTo>
                    <a:pt x="68" y="279"/>
                    <a:pt x="74" y="269"/>
                    <a:pt x="81" y="259"/>
                  </a:cubicBezTo>
                  <a:cubicBezTo>
                    <a:pt x="84" y="254"/>
                    <a:pt x="88" y="250"/>
                    <a:pt x="92" y="245"/>
                  </a:cubicBezTo>
                  <a:cubicBezTo>
                    <a:pt x="92" y="245"/>
                    <a:pt x="92" y="245"/>
                    <a:pt x="92" y="245"/>
                  </a:cubicBezTo>
                  <a:cubicBezTo>
                    <a:pt x="92" y="245"/>
                    <a:pt x="92" y="244"/>
                    <a:pt x="92" y="244"/>
                  </a:cubicBezTo>
                  <a:cubicBezTo>
                    <a:pt x="92" y="244"/>
                    <a:pt x="92" y="245"/>
                    <a:pt x="92" y="245"/>
                  </a:cubicBezTo>
                  <a:cubicBezTo>
                    <a:pt x="92" y="245"/>
                    <a:pt x="92" y="245"/>
                    <a:pt x="92" y="245"/>
                  </a:cubicBezTo>
                  <a:cubicBezTo>
                    <a:pt x="91" y="246"/>
                    <a:pt x="90" y="247"/>
                    <a:pt x="90" y="248"/>
                  </a:cubicBezTo>
                  <a:cubicBezTo>
                    <a:pt x="85" y="255"/>
                    <a:pt x="81" y="262"/>
                    <a:pt x="77" y="269"/>
                  </a:cubicBezTo>
                  <a:cubicBezTo>
                    <a:pt x="74" y="275"/>
                    <a:pt x="71" y="281"/>
                    <a:pt x="67" y="287"/>
                  </a:cubicBezTo>
                  <a:cubicBezTo>
                    <a:pt x="65" y="291"/>
                    <a:pt x="62" y="295"/>
                    <a:pt x="60" y="300"/>
                  </a:cubicBezTo>
                  <a:cubicBezTo>
                    <a:pt x="57" y="306"/>
                    <a:pt x="54" y="313"/>
                    <a:pt x="51" y="320"/>
                  </a:cubicBezTo>
                  <a:cubicBezTo>
                    <a:pt x="49" y="326"/>
                    <a:pt x="46" y="332"/>
                    <a:pt x="43" y="338"/>
                  </a:cubicBezTo>
                  <a:cubicBezTo>
                    <a:pt x="39" y="348"/>
                    <a:pt x="35" y="358"/>
                    <a:pt x="31" y="368"/>
                  </a:cubicBezTo>
                  <a:cubicBezTo>
                    <a:pt x="28" y="379"/>
                    <a:pt x="24" y="389"/>
                    <a:pt x="21" y="400"/>
                  </a:cubicBezTo>
                  <a:cubicBezTo>
                    <a:pt x="18" y="409"/>
                    <a:pt x="16" y="419"/>
                    <a:pt x="13" y="428"/>
                  </a:cubicBezTo>
                  <a:cubicBezTo>
                    <a:pt x="15" y="418"/>
                    <a:pt x="16" y="408"/>
                    <a:pt x="19" y="398"/>
                  </a:cubicBezTo>
                  <a:close/>
                  <a:moveTo>
                    <a:pt x="66" y="294"/>
                  </a:moveTo>
                  <a:cubicBezTo>
                    <a:pt x="66" y="294"/>
                    <a:pt x="66" y="294"/>
                    <a:pt x="66" y="294"/>
                  </a:cubicBezTo>
                  <a:cubicBezTo>
                    <a:pt x="65" y="295"/>
                    <a:pt x="65" y="296"/>
                    <a:pt x="64" y="298"/>
                  </a:cubicBezTo>
                  <a:cubicBezTo>
                    <a:pt x="62" y="302"/>
                    <a:pt x="60" y="306"/>
                    <a:pt x="58" y="310"/>
                  </a:cubicBezTo>
                  <a:cubicBezTo>
                    <a:pt x="58" y="311"/>
                    <a:pt x="58" y="311"/>
                    <a:pt x="58" y="311"/>
                  </a:cubicBezTo>
                  <a:cubicBezTo>
                    <a:pt x="58" y="311"/>
                    <a:pt x="58" y="311"/>
                    <a:pt x="58" y="311"/>
                  </a:cubicBezTo>
                  <a:cubicBezTo>
                    <a:pt x="58" y="311"/>
                    <a:pt x="58" y="311"/>
                    <a:pt x="58" y="311"/>
                  </a:cubicBezTo>
                  <a:cubicBezTo>
                    <a:pt x="58" y="311"/>
                    <a:pt x="58" y="310"/>
                    <a:pt x="58" y="310"/>
                  </a:cubicBezTo>
                  <a:cubicBezTo>
                    <a:pt x="58" y="310"/>
                    <a:pt x="59" y="309"/>
                    <a:pt x="59" y="309"/>
                  </a:cubicBezTo>
                  <a:cubicBezTo>
                    <a:pt x="61" y="305"/>
                    <a:pt x="62" y="301"/>
                    <a:pt x="64" y="298"/>
                  </a:cubicBezTo>
                  <a:cubicBezTo>
                    <a:pt x="65" y="296"/>
                    <a:pt x="65" y="295"/>
                    <a:pt x="66" y="294"/>
                  </a:cubicBezTo>
                  <a:cubicBezTo>
                    <a:pt x="66" y="294"/>
                    <a:pt x="66" y="294"/>
                    <a:pt x="66" y="294"/>
                  </a:cubicBezTo>
                  <a:close/>
                  <a:moveTo>
                    <a:pt x="6" y="521"/>
                  </a:moveTo>
                  <a:cubicBezTo>
                    <a:pt x="6" y="525"/>
                    <a:pt x="5" y="529"/>
                    <a:pt x="5" y="533"/>
                  </a:cubicBezTo>
                  <a:cubicBezTo>
                    <a:pt x="5" y="533"/>
                    <a:pt x="4" y="533"/>
                    <a:pt x="4" y="533"/>
                  </a:cubicBezTo>
                  <a:cubicBezTo>
                    <a:pt x="4" y="532"/>
                    <a:pt x="4" y="530"/>
                    <a:pt x="4" y="529"/>
                  </a:cubicBezTo>
                  <a:cubicBezTo>
                    <a:pt x="4" y="511"/>
                    <a:pt x="6" y="493"/>
                    <a:pt x="8" y="475"/>
                  </a:cubicBezTo>
                  <a:cubicBezTo>
                    <a:pt x="9" y="460"/>
                    <a:pt x="11" y="445"/>
                    <a:pt x="15" y="431"/>
                  </a:cubicBezTo>
                  <a:cubicBezTo>
                    <a:pt x="16" y="431"/>
                    <a:pt x="16" y="430"/>
                    <a:pt x="16" y="429"/>
                  </a:cubicBezTo>
                  <a:cubicBezTo>
                    <a:pt x="20" y="414"/>
                    <a:pt x="24" y="399"/>
                    <a:pt x="28" y="384"/>
                  </a:cubicBezTo>
                  <a:cubicBezTo>
                    <a:pt x="30" y="380"/>
                    <a:pt x="31" y="376"/>
                    <a:pt x="32" y="372"/>
                  </a:cubicBezTo>
                  <a:cubicBezTo>
                    <a:pt x="36" y="362"/>
                    <a:pt x="40" y="353"/>
                    <a:pt x="43" y="343"/>
                  </a:cubicBezTo>
                  <a:cubicBezTo>
                    <a:pt x="45" y="339"/>
                    <a:pt x="47" y="336"/>
                    <a:pt x="48" y="332"/>
                  </a:cubicBezTo>
                  <a:cubicBezTo>
                    <a:pt x="48" y="334"/>
                    <a:pt x="48" y="335"/>
                    <a:pt x="48" y="336"/>
                  </a:cubicBezTo>
                  <a:cubicBezTo>
                    <a:pt x="41" y="350"/>
                    <a:pt x="38" y="365"/>
                    <a:pt x="34" y="380"/>
                  </a:cubicBezTo>
                  <a:cubicBezTo>
                    <a:pt x="30" y="391"/>
                    <a:pt x="29" y="403"/>
                    <a:pt x="26" y="415"/>
                  </a:cubicBezTo>
                  <a:cubicBezTo>
                    <a:pt x="23" y="428"/>
                    <a:pt x="19" y="442"/>
                    <a:pt x="16" y="456"/>
                  </a:cubicBezTo>
                  <a:cubicBezTo>
                    <a:pt x="14" y="464"/>
                    <a:pt x="12" y="472"/>
                    <a:pt x="11" y="481"/>
                  </a:cubicBezTo>
                  <a:cubicBezTo>
                    <a:pt x="9" y="494"/>
                    <a:pt x="8" y="508"/>
                    <a:pt x="6" y="521"/>
                  </a:cubicBezTo>
                  <a:close/>
                  <a:moveTo>
                    <a:pt x="78" y="289"/>
                  </a:moveTo>
                  <a:cubicBezTo>
                    <a:pt x="78" y="290"/>
                    <a:pt x="77" y="291"/>
                    <a:pt x="77" y="292"/>
                  </a:cubicBezTo>
                  <a:cubicBezTo>
                    <a:pt x="76" y="292"/>
                    <a:pt x="76" y="292"/>
                    <a:pt x="76" y="292"/>
                  </a:cubicBezTo>
                  <a:cubicBezTo>
                    <a:pt x="73" y="300"/>
                    <a:pt x="70" y="307"/>
                    <a:pt x="67" y="314"/>
                  </a:cubicBezTo>
                  <a:cubicBezTo>
                    <a:pt x="64" y="322"/>
                    <a:pt x="61" y="330"/>
                    <a:pt x="58" y="337"/>
                  </a:cubicBezTo>
                  <a:cubicBezTo>
                    <a:pt x="55" y="346"/>
                    <a:pt x="53" y="355"/>
                    <a:pt x="50" y="364"/>
                  </a:cubicBezTo>
                  <a:cubicBezTo>
                    <a:pt x="47" y="375"/>
                    <a:pt x="45" y="386"/>
                    <a:pt x="42" y="398"/>
                  </a:cubicBezTo>
                  <a:cubicBezTo>
                    <a:pt x="40" y="404"/>
                    <a:pt x="39" y="411"/>
                    <a:pt x="37" y="417"/>
                  </a:cubicBezTo>
                  <a:cubicBezTo>
                    <a:pt x="35" y="429"/>
                    <a:pt x="32" y="440"/>
                    <a:pt x="30" y="452"/>
                  </a:cubicBezTo>
                  <a:cubicBezTo>
                    <a:pt x="28" y="460"/>
                    <a:pt x="26" y="469"/>
                    <a:pt x="24" y="477"/>
                  </a:cubicBezTo>
                  <a:cubicBezTo>
                    <a:pt x="21" y="487"/>
                    <a:pt x="19" y="497"/>
                    <a:pt x="16" y="507"/>
                  </a:cubicBezTo>
                  <a:cubicBezTo>
                    <a:pt x="16" y="508"/>
                    <a:pt x="15" y="510"/>
                    <a:pt x="14" y="512"/>
                  </a:cubicBezTo>
                  <a:cubicBezTo>
                    <a:pt x="16" y="501"/>
                    <a:pt x="18" y="491"/>
                    <a:pt x="20" y="480"/>
                  </a:cubicBezTo>
                  <a:cubicBezTo>
                    <a:pt x="21" y="476"/>
                    <a:pt x="21" y="471"/>
                    <a:pt x="22" y="467"/>
                  </a:cubicBezTo>
                  <a:cubicBezTo>
                    <a:pt x="24" y="457"/>
                    <a:pt x="27" y="447"/>
                    <a:pt x="29" y="437"/>
                  </a:cubicBezTo>
                  <a:cubicBezTo>
                    <a:pt x="33" y="420"/>
                    <a:pt x="38" y="403"/>
                    <a:pt x="42" y="386"/>
                  </a:cubicBezTo>
                  <a:cubicBezTo>
                    <a:pt x="43" y="383"/>
                    <a:pt x="43" y="379"/>
                    <a:pt x="44" y="376"/>
                  </a:cubicBezTo>
                  <a:cubicBezTo>
                    <a:pt x="45" y="372"/>
                    <a:pt x="46" y="369"/>
                    <a:pt x="47" y="366"/>
                  </a:cubicBezTo>
                  <a:cubicBezTo>
                    <a:pt x="49" y="359"/>
                    <a:pt x="51" y="352"/>
                    <a:pt x="53" y="345"/>
                  </a:cubicBezTo>
                  <a:cubicBezTo>
                    <a:pt x="55" y="341"/>
                    <a:pt x="56" y="337"/>
                    <a:pt x="58" y="333"/>
                  </a:cubicBezTo>
                  <a:cubicBezTo>
                    <a:pt x="60" y="328"/>
                    <a:pt x="62" y="323"/>
                    <a:pt x="64" y="318"/>
                  </a:cubicBezTo>
                  <a:cubicBezTo>
                    <a:pt x="68" y="309"/>
                    <a:pt x="72" y="301"/>
                    <a:pt x="76" y="292"/>
                  </a:cubicBezTo>
                  <a:cubicBezTo>
                    <a:pt x="76" y="292"/>
                    <a:pt x="76" y="292"/>
                    <a:pt x="77" y="292"/>
                  </a:cubicBezTo>
                  <a:cubicBezTo>
                    <a:pt x="77" y="291"/>
                    <a:pt x="78" y="290"/>
                    <a:pt x="78" y="289"/>
                  </a:cubicBezTo>
                  <a:cubicBezTo>
                    <a:pt x="78" y="289"/>
                    <a:pt x="78" y="288"/>
                    <a:pt x="78" y="288"/>
                  </a:cubicBezTo>
                  <a:cubicBezTo>
                    <a:pt x="78" y="289"/>
                    <a:pt x="78" y="289"/>
                    <a:pt x="78" y="289"/>
                  </a:cubicBezTo>
                  <a:close/>
                  <a:moveTo>
                    <a:pt x="80" y="284"/>
                  </a:moveTo>
                  <a:cubicBezTo>
                    <a:pt x="80" y="284"/>
                    <a:pt x="80" y="284"/>
                    <a:pt x="80" y="284"/>
                  </a:cubicBezTo>
                  <a:cubicBezTo>
                    <a:pt x="81" y="283"/>
                    <a:pt x="81" y="283"/>
                    <a:pt x="81" y="283"/>
                  </a:cubicBezTo>
                  <a:lnTo>
                    <a:pt x="80" y="284"/>
                  </a:lnTo>
                  <a:close/>
                  <a:moveTo>
                    <a:pt x="83" y="278"/>
                  </a:moveTo>
                  <a:cubicBezTo>
                    <a:pt x="83" y="277"/>
                    <a:pt x="83" y="277"/>
                    <a:pt x="83" y="277"/>
                  </a:cubicBezTo>
                  <a:cubicBezTo>
                    <a:pt x="84" y="278"/>
                    <a:pt x="84" y="278"/>
                    <a:pt x="84" y="278"/>
                  </a:cubicBezTo>
                  <a:lnTo>
                    <a:pt x="83" y="278"/>
                  </a:lnTo>
                  <a:close/>
                  <a:moveTo>
                    <a:pt x="87" y="271"/>
                  </a:moveTo>
                  <a:cubicBezTo>
                    <a:pt x="87" y="271"/>
                    <a:pt x="87" y="271"/>
                    <a:pt x="87" y="271"/>
                  </a:cubicBezTo>
                  <a:cubicBezTo>
                    <a:pt x="87" y="271"/>
                    <a:pt x="87" y="271"/>
                    <a:pt x="87" y="271"/>
                  </a:cubicBezTo>
                  <a:close/>
                  <a:moveTo>
                    <a:pt x="91" y="262"/>
                  </a:moveTo>
                  <a:cubicBezTo>
                    <a:pt x="91" y="262"/>
                    <a:pt x="91" y="262"/>
                    <a:pt x="91" y="262"/>
                  </a:cubicBezTo>
                  <a:cubicBezTo>
                    <a:pt x="91" y="262"/>
                    <a:pt x="91" y="262"/>
                    <a:pt x="91" y="262"/>
                  </a:cubicBezTo>
                  <a:cubicBezTo>
                    <a:pt x="91" y="262"/>
                    <a:pt x="91" y="262"/>
                    <a:pt x="91" y="262"/>
                  </a:cubicBezTo>
                  <a:cubicBezTo>
                    <a:pt x="90" y="263"/>
                    <a:pt x="90" y="264"/>
                    <a:pt x="90" y="264"/>
                  </a:cubicBezTo>
                  <a:cubicBezTo>
                    <a:pt x="90" y="264"/>
                    <a:pt x="90" y="264"/>
                    <a:pt x="90" y="264"/>
                  </a:cubicBezTo>
                  <a:cubicBezTo>
                    <a:pt x="90" y="263"/>
                    <a:pt x="90" y="263"/>
                    <a:pt x="91" y="262"/>
                  </a:cubicBezTo>
                  <a:cubicBezTo>
                    <a:pt x="91" y="262"/>
                    <a:pt x="91" y="262"/>
                    <a:pt x="91" y="262"/>
                  </a:cubicBezTo>
                  <a:cubicBezTo>
                    <a:pt x="91" y="262"/>
                    <a:pt x="91" y="262"/>
                    <a:pt x="91" y="262"/>
                  </a:cubicBezTo>
                  <a:cubicBezTo>
                    <a:pt x="91" y="262"/>
                    <a:pt x="91" y="262"/>
                    <a:pt x="91" y="262"/>
                  </a:cubicBezTo>
                  <a:cubicBezTo>
                    <a:pt x="91" y="262"/>
                    <a:pt x="91" y="262"/>
                    <a:pt x="91" y="262"/>
                  </a:cubicBezTo>
                  <a:close/>
                  <a:moveTo>
                    <a:pt x="93" y="250"/>
                  </a:moveTo>
                  <a:cubicBezTo>
                    <a:pt x="93" y="251"/>
                    <a:pt x="93" y="251"/>
                    <a:pt x="93" y="251"/>
                  </a:cubicBezTo>
                  <a:cubicBezTo>
                    <a:pt x="93" y="252"/>
                    <a:pt x="92" y="253"/>
                    <a:pt x="92" y="254"/>
                  </a:cubicBezTo>
                  <a:cubicBezTo>
                    <a:pt x="89" y="260"/>
                    <a:pt x="86" y="266"/>
                    <a:pt x="83" y="272"/>
                  </a:cubicBezTo>
                  <a:cubicBezTo>
                    <a:pt x="80" y="277"/>
                    <a:pt x="78" y="281"/>
                    <a:pt x="76" y="285"/>
                  </a:cubicBezTo>
                  <a:cubicBezTo>
                    <a:pt x="75" y="285"/>
                    <a:pt x="75" y="286"/>
                    <a:pt x="75" y="286"/>
                  </a:cubicBezTo>
                  <a:cubicBezTo>
                    <a:pt x="75" y="287"/>
                    <a:pt x="74" y="287"/>
                    <a:pt x="74" y="288"/>
                  </a:cubicBezTo>
                  <a:cubicBezTo>
                    <a:pt x="74" y="288"/>
                    <a:pt x="74" y="288"/>
                    <a:pt x="74" y="288"/>
                  </a:cubicBezTo>
                  <a:cubicBezTo>
                    <a:pt x="73" y="291"/>
                    <a:pt x="72" y="294"/>
                    <a:pt x="70" y="296"/>
                  </a:cubicBezTo>
                  <a:cubicBezTo>
                    <a:pt x="61" y="315"/>
                    <a:pt x="53" y="334"/>
                    <a:pt x="47" y="354"/>
                  </a:cubicBezTo>
                  <a:cubicBezTo>
                    <a:pt x="44" y="365"/>
                    <a:pt x="40" y="375"/>
                    <a:pt x="38" y="386"/>
                  </a:cubicBezTo>
                  <a:cubicBezTo>
                    <a:pt x="35" y="401"/>
                    <a:pt x="31" y="415"/>
                    <a:pt x="27" y="430"/>
                  </a:cubicBezTo>
                  <a:cubicBezTo>
                    <a:pt x="25" y="441"/>
                    <a:pt x="22" y="453"/>
                    <a:pt x="19" y="465"/>
                  </a:cubicBezTo>
                  <a:cubicBezTo>
                    <a:pt x="19" y="467"/>
                    <a:pt x="18" y="468"/>
                    <a:pt x="18" y="469"/>
                  </a:cubicBezTo>
                  <a:cubicBezTo>
                    <a:pt x="17" y="478"/>
                    <a:pt x="16" y="487"/>
                    <a:pt x="14" y="496"/>
                  </a:cubicBezTo>
                  <a:cubicBezTo>
                    <a:pt x="12" y="505"/>
                    <a:pt x="11" y="515"/>
                    <a:pt x="10" y="525"/>
                  </a:cubicBezTo>
                  <a:cubicBezTo>
                    <a:pt x="10" y="528"/>
                    <a:pt x="9" y="532"/>
                    <a:pt x="8" y="535"/>
                  </a:cubicBezTo>
                  <a:cubicBezTo>
                    <a:pt x="8" y="535"/>
                    <a:pt x="8" y="535"/>
                    <a:pt x="8" y="535"/>
                  </a:cubicBezTo>
                  <a:cubicBezTo>
                    <a:pt x="10" y="517"/>
                    <a:pt x="12" y="498"/>
                    <a:pt x="14" y="480"/>
                  </a:cubicBezTo>
                  <a:cubicBezTo>
                    <a:pt x="15" y="473"/>
                    <a:pt x="16" y="467"/>
                    <a:pt x="18" y="460"/>
                  </a:cubicBezTo>
                  <a:cubicBezTo>
                    <a:pt x="22" y="445"/>
                    <a:pt x="25" y="430"/>
                    <a:pt x="29" y="415"/>
                  </a:cubicBezTo>
                  <a:cubicBezTo>
                    <a:pt x="29" y="415"/>
                    <a:pt x="29" y="414"/>
                    <a:pt x="29" y="414"/>
                  </a:cubicBezTo>
                  <a:cubicBezTo>
                    <a:pt x="31" y="405"/>
                    <a:pt x="33" y="397"/>
                    <a:pt x="35" y="389"/>
                  </a:cubicBezTo>
                  <a:cubicBezTo>
                    <a:pt x="36" y="383"/>
                    <a:pt x="39" y="377"/>
                    <a:pt x="40" y="371"/>
                  </a:cubicBezTo>
                  <a:cubicBezTo>
                    <a:pt x="43" y="360"/>
                    <a:pt x="46" y="351"/>
                    <a:pt x="49" y="341"/>
                  </a:cubicBezTo>
                  <a:cubicBezTo>
                    <a:pt x="52" y="334"/>
                    <a:pt x="55" y="328"/>
                    <a:pt x="57" y="321"/>
                  </a:cubicBezTo>
                  <a:cubicBezTo>
                    <a:pt x="60" y="314"/>
                    <a:pt x="63" y="308"/>
                    <a:pt x="67" y="301"/>
                  </a:cubicBezTo>
                  <a:cubicBezTo>
                    <a:pt x="69" y="297"/>
                    <a:pt x="71" y="293"/>
                    <a:pt x="74" y="288"/>
                  </a:cubicBezTo>
                  <a:cubicBezTo>
                    <a:pt x="74" y="288"/>
                    <a:pt x="74" y="288"/>
                    <a:pt x="74" y="288"/>
                  </a:cubicBezTo>
                  <a:cubicBezTo>
                    <a:pt x="74" y="287"/>
                    <a:pt x="75" y="287"/>
                    <a:pt x="75" y="286"/>
                  </a:cubicBezTo>
                  <a:cubicBezTo>
                    <a:pt x="75" y="286"/>
                    <a:pt x="75" y="285"/>
                    <a:pt x="76" y="285"/>
                  </a:cubicBezTo>
                  <a:cubicBezTo>
                    <a:pt x="78" y="280"/>
                    <a:pt x="80" y="274"/>
                    <a:pt x="83" y="269"/>
                  </a:cubicBezTo>
                  <a:cubicBezTo>
                    <a:pt x="86" y="263"/>
                    <a:pt x="90" y="257"/>
                    <a:pt x="93" y="251"/>
                  </a:cubicBezTo>
                  <a:cubicBezTo>
                    <a:pt x="93" y="251"/>
                    <a:pt x="93" y="250"/>
                    <a:pt x="93" y="250"/>
                  </a:cubicBezTo>
                  <a:cubicBezTo>
                    <a:pt x="93" y="250"/>
                    <a:pt x="93" y="250"/>
                    <a:pt x="93" y="250"/>
                  </a:cubicBezTo>
                  <a:cubicBezTo>
                    <a:pt x="93" y="250"/>
                    <a:pt x="93" y="250"/>
                    <a:pt x="93" y="250"/>
                  </a:cubicBezTo>
                  <a:close/>
                  <a:moveTo>
                    <a:pt x="101" y="236"/>
                  </a:moveTo>
                  <a:cubicBezTo>
                    <a:pt x="101" y="237"/>
                    <a:pt x="100" y="238"/>
                    <a:pt x="100" y="239"/>
                  </a:cubicBezTo>
                  <a:cubicBezTo>
                    <a:pt x="99" y="240"/>
                    <a:pt x="99" y="241"/>
                    <a:pt x="98" y="241"/>
                  </a:cubicBezTo>
                  <a:cubicBezTo>
                    <a:pt x="98" y="242"/>
                    <a:pt x="98" y="242"/>
                    <a:pt x="98" y="242"/>
                  </a:cubicBezTo>
                  <a:cubicBezTo>
                    <a:pt x="98" y="242"/>
                    <a:pt x="98" y="242"/>
                    <a:pt x="98" y="241"/>
                  </a:cubicBezTo>
                  <a:cubicBezTo>
                    <a:pt x="99" y="240"/>
                    <a:pt x="99" y="240"/>
                    <a:pt x="100" y="239"/>
                  </a:cubicBezTo>
                  <a:cubicBezTo>
                    <a:pt x="100" y="238"/>
                    <a:pt x="101" y="237"/>
                    <a:pt x="101" y="236"/>
                  </a:cubicBezTo>
                  <a:cubicBezTo>
                    <a:pt x="101" y="236"/>
                    <a:pt x="101" y="236"/>
                    <a:pt x="102" y="236"/>
                  </a:cubicBezTo>
                  <a:cubicBezTo>
                    <a:pt x="101" y="236"/>
                    <a:pt x="101" y="236"/>
                    <a:pt x="101" y="236"/>
                  </a:cubicBezTo>
                  <a:close/>
                  <a:moveTo>
                    <a:pt x="68" y="371"/>
                  </a:moveTo>
                  <a:cubicBezTo>
                    <a:pt x="71" y="361"/>
                    <a:pt x="74" y="352"/>
                    <a:pt x="78" y="342"/>
                  </a:cubicBezTo>
                  <a:cubicBezTo>
                    <a:pt x="85" y="324"/>
                    <a:pt x="93" y="307"/>
                    <a:pt x="102" y="290"/>
                  </a:cubicBezTo>
                  <a:cubicBezTo>
                    <a:pt x="104" y="287"/>
                    <a:pt x="107" y="283"/>
                    <a:pt x="109" y="279"/>
                  </a:cubicBezTo>
                  <a:cubicBezTo>
                    <a:pt x="109" y="279"/>
                    <a:pt x="109" y="279"/>
                    <a:pt x="109" y="279"/>
                  </a:cubicBezTo>
                  <a:cubicBezTo>
                    <a:pt x="109" y="279"/>
                    <a:pt x="109" y="279"/>
                    <a:pt x="110" y="279"/>
                  </a:cubicBezTo>
                  <a:cubicBezTo>
                    <a:pt x="109" y="279"/>
                    <a:pt x="109" y="279"/>
                    <a:pt x="109" y="279"/>
                  </a:cubicBezTo>
                  <a:cubicBezTo>
                    <a:pt x="109" y="279"/>
                    <a:pt x="109" y="279"/>
                    <a:pt x="109" y="279"/>
                  </a:cubicBezTo>
                  <a:cubicBezTo>
                    <a:pt x="103" y="292"/>
                    <a:pt x="98" y="304"/>
                    <a:pt x="92" y="317"/>
                  </a:cubicBezTo>
                  <a:cubicBezTo>
                    <a:pt x="87" y="330"/>
                    <a:pt x="81" y="344"/>
                    <a:pt x="75" y="358"/>
                  </a:cubicBezTo>
                  <a:cubicBezTo>
                    <a:pt x="72" y="367"/>
                    <a:pt x="69" y="375"/>
                    <a:pt x="66" y="384"/>
                  </a:cubicBezTo>
                  <a:cubicBezTo>
                    <a:pt x="63" y="397"/>
                    <a:pt x="59" y="411"/>
                    <a:pt x="56" y="424"/>
                  </a:cubicBezTo>
                  <a:cubicBezTo>
                    <a:pt x="55" y="426"/>
                    <a:pt x="55" y="427"/>
                    <a:pt x="55" y="429"/>
                  </a:cubicBezTo>
                  <a:cubicBezTo>
                    <a:pt x="54" y="437"/>
                    <a:pt x="52" y="445"/>
                    <a:pt x="51" y="453"/>
                  </a:cubicBezTo>
                  <a:cubicBezTo>
                    <a:pt x="50" y="463"/>
                    <a:pt x="48" y="472"/>
                    <a:pt x="47" y="481"/>
                  </a:cubicBezTo>
                  <a:cubicBezTo>
                    <a:pt x="46" y="487"/>
                    <a:pt x="46" y="493"/>
                    <a:pt x="45" y="499"/>
                  </a:cubicBezTo>
                  <a:cubicBezTo>
                    <a:pt x="45" y="499"/>
                    <a:pt x="45" y="500"/>
                    <a:pt x="45" y="500"/>
                  </a:cubicBezTo>
                  <a:cubicBezTo>
                    <a:pt x="45" y="500"/>
                    <a:pt x="45" y="500"/>
                    <a:pt x="45" y="500"/>
                  </a:cubicBezTo>
                  <a:cubicBezTo>
                    <a:pt x="45" y="501"/>
                    <a:pt x="45" y="502"/>
                    <a:pt x="45" y="503"/>
                  </a:cubicBezTo>
                  <a:cubicBezTo>
                    <a:pt x="45" y="512"/>
                    <a:pt x="45" y="522"/>
                    <a:pt x="44" y="531"/>
                  </a:cubicBezTo>
                  <a:cubicBezTo>
                    <a:pt x="43" y="539"/>
                    <a:pt x="42" y="546"/>
                    <a:pt x="42" y="553"/>
                  </a:cubicBezTo>
                  <a:cubicBezTo>
                    <a:pt x="42" y="553"/>
                    <a:pt x="42" y="553"/>
                    <a:pt x="42" y="554"/>
                  </a:cubicBezTo>
                  <a:cubicBezTo>
                    <a:pt x="42" y="554"/>
                    <a:pt x="42" y="554"/>
                    <a:pt x="42" y="554"/>
                  </a:cubicBezTo>
                  <a:cubicBezTo>
                    <a:pt x="42" y="554"/>
                    <a:pt x="42" y="554"/>
                    <a:pt x="42" y="554"/>
                  </a:cubicBezTo>
                  <a:cubicBezTo>
                    <a:pt x="42" y="554"/>
                    <a:pt x="42" y="554"/>
                    <a:pt x="42" y="554"/>
                  </a:cubicBezTo>
                  <a:cubicBezTo>
                    <a:pt x="42" y="554"/>
                    <a:pt x="42" y="554"/>
                    <a:pt x="42" y="554"/>
                  </a:cubicBezTo>
                  <a:cubicBezTo>
                    <a:pt x="42" y="553"/>
                    <a:pt x="42" y="553"/>
                    <a:pt x="42" y="553"/>
                  </a:cubicBezTo>
                  <a:cubicBezTo>
                    <a:pt x="42" y="548"/>
                    <a:pt x="42" y="543"/>
                    <a:pt x="42" y="538"/>
                  </a:cubicBezTo>
                  <a:cubicBezTo>
                    <a:pt x="42" y="530"/>
                    <a:pt x="43" y="521"/>
                    <a:pt x="44" y="513"/>
                  </a:cubicBezTo>
                  <a:cubicBezTo>
                    <a:pt x="44" y="509"/>
                    <a:pt x="45" y="504"/>
                    <a:pt x="45" y="500"/>
                  </a:cubicBezTo>
                  <a:cubicBezTo>
                    <a:pt x="45" y="500"/>
                    <a:pt x="45" y="500"/>
                    <a:pt x="45" y="500"/>
                  </a:cubicBezTo>
                  <a:cubicBezTo>
                    <a:pt x="45" y="500"/>
                    <a:pt x="45" y="499"/>
                    <a:pt x="45" y="499"/>
                  </a:cubicBezTo>
                  <a:cubicBezTo>
                    <a:pt x="45" y="490"/>
                    <a:pt x="45" y="481"/>
                    <a:pt x="46" y="471"/>
                  </a:cubicBezTo>
                  <a:cubicBezTo>
                    <a:pt x="47" y="461"/>
                    <a:pt x="49" y="451"/>
                    <a:pt x="50" y="442"/>
                  </a:cubicBezTo>
                  <a:cubicBezTo>
                    <a:pt x="52" y="431"/>
                    <a:pt x="55" y="419"/>
                    <a:pt x="57" y="408"/>
                  </a:cubicBezTo>
                  <a:cubicBezTo>
                    <a:pt x="60" y="396"/>
                    <a:pt x="64" y="384"/>
                    <a:pt x="68" y="371"/>
                  </a:cubicBezTo>
                  <a:close/>
                  <a:moveTo>
                    <a:pt x="41" y="519"/>
                  </a:moveTo>
                  <a:cubicBezTo>
                    <a:pt x="41" y="521"/>
                    <a:pt x="41" y="522"/>
                    <a:pt x="41" y="524"/>
                  </a:cubicBezTo>
                  <a:cubicBezTo>
                    <a:pt x="40" y="534"/>
                    <a:pt x="39" y="545"/>
                    <a:pt x="39" y="556"/>
                  </a:cubicBezTo>
                  <a:cubicBezTo>
                    <a:pt x="38" y="568"/>
                    <a:pt x="38" y="579"/>
                    <a:pt x="38" y="590"/>
                  </a:cubicBezTo>
                  <a:cubicBezTo>
                    <a:pt x="38" y="594"/>
                    <a:pt x="37" y="598"/>
                    <a:pt x="36" y="602"/>
                  </a:cubicBezTo>
                  <a:cubicBezTo>
                    <a:pt x="36" y="602"/>
                    <a:pt x="37" y="602"/>
                    <a:pt x="37" y="603"/>
                  </a:cubicBezTo>
                  <a:cubicBezTo>
                    <a:pt x="36" y="603"/>
                    <a:pt x="36" y="603"/>
                    <a:pt x="36" y="603"/>
                  </a:cubicBezTo>
                  <a:cubicBezTo>
                    <a:pt x="36" y="603"/>
                    <a:pt x="36" y="603"/>
                    <a:pt x="36" y="603"/>
                  </a:cubicBezTo>
                  <a:cubicBezTo>
                    <a:pt x="36" y="602"/>
                    <a:pt x="36" y="602"/>
                    <a:pt x="36" y="602"/>
                  </a:cubicBezTo>
                  <a:cubicBezTo>
                    <a:pt x="36" y="599"/>
                    <a:pt x="35" y="595"/>
                    <a:pt x="35" y="591"/>
                  </a:cubicBezTo>
                  <a:cubicBezTo>
                    <a:pt x="31" y="565"/>
                    <a:pt x="31" y="538"/>
                    <a:pt x="32" y="511"/>
                  </a:cubicBezTo>
                  <a:cubicBezTo>
                    <a:pt x="32" y="505"/>
                    <a:pt x="34" y="499"/>
                    <a:pt x="34" y="493"/>
                  </a:cubicBezTo>
                  <a:cubicBezTo>
                    <a:pt x="35" y="482"/>
                    <a:pt x="36" y="472"/>
                    <a:pt x="39" y="461"/>
                  </a:cubicBezTo>
                  <a:cubicBezTo>
                    <a:pt x="40" y="459"/>
                    <a:pt x="40" y="457"/>
                    <a:pt x="41" y="455"/>
                  </a:cubicBezTo>
                  <a:cubicBezTo>
                    <a:pt x="44" y="439"/>
                    <a:pt x="48" y="423"/>
                    <a:pt x="54" y="408"/>
                  </a:cubicBezTo>
                  <a:cubicBezTo>
                    <a:pt x="52" y="418"/>
                    <a:pt x="50" y="428"/>
                    <a:pt x="48" y="438"/>
                  </a:cubicBezTo>
                  <a:cubicBezTo>
                    <a:pt x="47" y="441"/>
                    <a:pt x="46" y="445"/>
                    <a:pt x="46" y="449"/>
                  </a:cubicBezTo>
                  <a:cubicBezTo>
                    <a:pt x="45" y="462"/>
                    <a:pt x="43" y="474"/>
                    <a:pt x="42" y="487"/>
                  </a:cubicBezTo>
                  <a:cubicBezTo>
                    <a:pt x="42" y="497"/>
                    <a:pt x="41" y="508"/>
                    <a:pt x="41" y="519"/>
                  </a:cubicBezTo>
                  <a:close/>
                  <a:moveTo>
                    <a:pt x="129" y="254"/>
                  </a:moveTo>
                  <a:cubicBezTo>
                    <a:pt x="128" y="254"/>
                    <a:pt x="128" y="254"/>
                    <a:pt x="128" y="254"/>
                  </a:cubicBezTo>
                  <a:cubicBezTo>
                    <a:pt x="127" y="256"/>
                    <a:pt x="126" y="259"/>
                    <a:pt x="125" y="261"/>
                  </a:cubicBezTo>
                  <a:cubicBezTo>
                    <a:pt x="116" y="274"/>
                    <a:pt x="111" y="290"/>
                    <a:pt x="105" y="306"/>
                  </a:cubicBezTo>
                  <a:cubicBezTo>
                    <a:pt x="103" y="313"/>
                    <a:pt x="101" y="320"/>
                    <a:pt x="98" y="327"/>
                  </a:cubicBezTo>
                  <a:cubicBezTo>
                    <a:pt x="96" y="333"/>
                    <a:pt x="93" y="340"/>
                    <a:pt x="90" y="346"/>
                  </a:cubicBezTo>
                  <a:cubicBezTo>
                    <a:pt x="87" y="355"/>
                    <a:pt x="84" y="363"/>
                    <a:pt x="82" y="371"/>
                  </a:cubicBezTo>
                  <a:cubicBezTo>
                    <a:pt x="77" y="384"/>
                    <a:pt x="73" y="396"/>
                    <a:pt x="69" y="409"/>
                  </a:cubicBezTo>
                  <a:cubicBezTo>
                    <a:pt x="66" y="418"/>
                    <a:pt x="64" y="427"/>
                    <a:pt x="62" y="436"/>
                  </a:cubicBezTo>
                  <a:cubicBezTo>
                    <a:pt x="61" y="443"/>
                    <a:pt x="60" y="450"/>
                    <a:pt x="59" y="458"/>
                  </a:cubicBezTo>
                  <a:cubicBezTo>
                    <a:pt x="57" y="467"/>
                    <a:pt x="56" y="477"/>
                    <a:pt x="55" y="486"/>
                  </a:cubicBezTo>
                  <a:cubicBezTo>
                    <a:pt x="54" y="497"/>
                    <a:pt x="52" y="508"/>
                    <a:pt x="51" y="519"/>
                  </a:cubicBezTo>
                  <a:cubicBezTo>
                    <a:pt x="50" y="532"/>
                    <a:pt x="49" y="544"/>
                    <a:pt x="48" y="556"/>
                  </a:cubicBezTo>
                  <a:cubicBezTo>
                    <a:pt x="47" y="569"/>
                    <a:pt x="45" y="582"/>
                    <a:pt x="44" y="595"/>
                  </a:cubicBezTo>
                  <a:cubicBezTo>
                    <a:pt x="43" y="597"/>
                    <a:pt x="43" y="600"/>
                    <a:pt x="42" y="603"/>
                  </a:cubicBezTo>
                  <a:cubicBezTo>
                    <a:pt x="42" y="603"/>
                    <a:pt x="42" y="603"/>
                    <a:pt x="42" y="602"/>
                  </a:cubicBezTo>
                  <a:cubicBezTo>
                    <a:pt x="42" y="598"/>
                    <a:pt x="42" y="594"/>
                    <a:pt x="42" y="590"/>
                  </a:cubicBezTo>
                  <a:cubicBezTo>
                    <a:pt x="43" y="583"/>
                    <a:pt x="43" y="575"/>
                    <a:pt x="44" y="568"/>
                  </a:cubicBezTo>
                  <a:cubicBezTo>
                    <a:pt x="44" y="560"/>
                    <a:pt x="46" y="553"/>
                    <a:pt x="46" y="545"/>
                  </a:cubicBezTo>
                  <a:cubicBezTo>
                    <a:pt x="48" y="528"/>
                    <a:pt x="48" y="512"/>
                    <a:pt x="49" y="495"/>
                  </a:cubicBezTo>
                  <a:cubicBezTo>
                    <a:pt x="50" y="488"/>
                    <a:pt x="50" y="481"/>
                    <a:pt x="51" y="474"/>
                  </a:cubicBezTo>
                  <a:cubicBezTo>
                    <a:pt x="52" y="467"/>
                    <a:pt x="54" y="459"/>
                    <a:pt x="55" y="452"/>
                  </a:cubicBezTo>
                  <a:cubicBezTo>
                    <a:pt x="57" y="441"/>
                    <a:pt x="59" y="430"/>
                    <a:pt x="61" y="420"/>
                  </a:cubicBezTo>
                  <a:cubicBezTo>
                    <a:pt x="63" y="411"/>
                    <a:pt x="66" y="402"/>
                    <a:pt x="68" y="393"/>
                  </a:cubicBezTo>
                  <a:cubicBezTo>
                    <a:pt x="71" y="380"/>
                    <a:pt x="75" y="367"/>
                    <a:pt x="80" y="355"/>
                  </a:cubicBezTo>
                  <a:cubicBezTo>
                    <a:pt x="86" y="341"/>
                    <a:pt x="92" y="327"/>
                    <a:pt x="98" y="314"/>
                  </a:cubicBezTo>
                  <a:cubicBezTo>
                    <a:pt x="101" y="305"/>
                    <a:pt x="105" y="296"/>
                    <a:pt x="109" y="287"/>
                  </a:cubicBezTo>
                  <a:cubicBezTo>
                    <a:pt x="114" y="278"/>
                    <a:pt x="119" y="269"/>
                    <a:pt x="124" y="260"/>
                  </a:cubicBezTo>
                  <a:cubicBezTo>
                    <a:pt x="125" y="258"/>
                    <a:pt x="127" y="256"/>
                    <a:pt x="128" y="254"/>
                  </a:cubicBezTo>
                  <a:cubicBezTo>
                    <a:pt x="128" y="254"/>
                    <a:pt x="128" y="254"/>
                    <a:pt x="129" y="254"/>
                  </a:cubicBezTo>
                  <a:cubicBezTo>
                    <a:pt x="129" y="254"/>
                    <a:pt x="129" y="254"/>
                    <a:pt x="129" y="254"/>
                  </a:cubicBezTo>
                  <a:cubicBezTo>
                    <a:pt x="129" y="254"/>
                    <a:pt x="129" y="254"/>
                    <a:pt x="129" y="254"/>
                  </a:cubicBezTo>
                  <a:close/>
                  <a:moveTo>
                    <a:pt x="104" y="708"/>
                  </a:moveTo>
                  <a:cubicBezTo>
                    <a:pt x="104" y="708"/>
                    <a:pt x="104" y="708"/>
                    <a:pt x="104" y="708"/>
                  </a:cubicBezTo>
                  <a:cubicBezTo>
                    <a:pt x="103" y="708"/>
                    <a:pt x="103" y="708"/>
                    <a:pt x="103" y="708"/>
                  </a:cubicBezTo>
                  <a:lnTo>
                    <a:pt x="104" y="708"/>
                  </a:lnTo>
                  <a:close/>
                  <a:moveTo>
                    <a:pt x="103" y="685"/>
                  </a:moveTo>
                  <a:cubicBezTo>
                    <a:pt x="103" y="686"/>
                    <a:pt x="103" y="687"/>
                    <a:pt x="103" y="687"/>
                  </a:cubicBezTo>
                  <a:cubicBezTo>
                    <a:pt x="103" y="687"/>
                    <a:pt x="103" y="688"/>
                    <a:pt x="103" y="688"/>
                  </a:cubicBezTo>
                  <a:cubicBezTo>
                    <a:pt x="103" y="688"/>
                    <a:pt x="103" y="687"/>
                    <a:pt x="103" y="687"/>
                  </a:cubicBezTo>
                  <a:cubicBezTo>
                    <a:pt x="103" y="687"/>
                    <a:pt x="103" y="686"/>
                    <a:pt x="103" y="685"/>
                  </a:cubicBezTo>
                  <a:cubicBezTo>
                    <a:pt x="103" y="685"/>
                    <a:pt x="103" y="685"/>
                    <a:pt x="103" y="685"/>
                  </a:cubicBezTo>
                  <a:cubicBezTo>
                    <a:pt x="103" y="685"/>
                    <a:pt x="103" y="685"/>
                    <a:pt x="103" y="685"/>
                  </a:cubicBezTo>
                  <a:close/>
                  <a:moveTo>
                    <a:pt x="102" y="670"/>
                  </a:moveTo>
                  <a:cubicBezTo>
                    <a:pt x="102" y="671"/>
                    <a:pt x="102" y="671"/>
                    <a:pt x="102" y="672"/>
                  </a:cubicBezTo>
                  <a:cubicBezTo>
                    <a:pt x="102" y="672"/>
                    <a:pt x="102" y="673"/>
                    <a:pt x="102" y="674"/>
                  </a:cubicBezTo>
                  <a:cubicBezTo>
                    <a:pt x="102" y="675"/>
                    <a:pt x="102" y="675"/>
                    <a:pt x="102" y="676"/>
                  </a:cubicBezTo>
                  <a:cubicBezTo>
                    <a:pt x="102" y="677"/>
                    <a:pt x="103" y="678"/>
                    <a:pt x="103" y="678"/>
                  </a:cubicBezTo>
                  <a:cubicBezTo>
                    <a:pt x="103" y="679"/>
                    <a:pt x="103" y="680"/>
                    <a:pt x="103" y="681"/>
                  </a:cubicBezTo>
                  <a:cubicBezTo>
                    <a:pt x="103" y="681"/>
                    <a:pt x="103" y="681"/>
                    <a:pt x="103" y="681"/>
                  </a:cubicBezTo>
                  <a:cubicBezTo>
                    <a:pt x="103" y="681"/>
                    <a:pt x="103" y="681"/>
                    <a:pt x="103" y="681"/>
                  </a:cubicBezTo>
                  <a:cubicBezTo>
                    <a:pt x="103" y="680"/>
                    <a:pt x="103" y="679"/>
                    <a:pt x="103" y="678"/>
                  </a:cubicBezTo>
                  <a:cubicBezTo>
                    <a:pt x="102" y="678"/>
                    <a:pt x="102" y="677"/>
                    <a:pt x="102" y="676"/>
                  </a:cubicBezTo>
                  <a:cubicBezTo>
                    <a:pt x="102" y="675"/>
                    <a:pt x="102" y="675"/>
                    <a:pt x="102" y="674"/>
                  </a:cubicBezTo>
                  <a:cubicBezTo>
                    <a:pt x="102" y="673"/>
                    <a:pt x="102" y="672"/>
                    <a:pt x="102" y="672"/>
                  </a:cubicBezTo>
                  <a:cubicBezTo>
                    <a:pt x="102" y="671"/>
                    <a:pt x="102" y="671"/>
                    <a:pt x="102" y="670"/>
                  </a:cubicBezTo>
                  <a:cubicBezTo>
                    <a:pt x="102" y="670"/>
                    <a:pt x="102" y="670"/>
                    <a:pt x="102" y="670"/>
                  </a:cubicBezTo>
                  <a:cubicBezTo>
                    <a:pt x="102" y="670"/>
                    <a:pt x="102" y="670"/>
                    <a:pt x="102" y="670"/>
                  </a:cubicBezTo>
                  <a:close/>
                  <a:moveTo>
                    <a:pt x="97" y="713"/>
                  </a:moveTo>
                  <a:cubicBezTo>
                    <a:pt x="97" y="713"/>
                    <a:pt x="97" y="713"/>
                    <a:pt x="97" y="713"/>
                  </a:cubicBezTo>
                  <a:cubicBezTo>
                    <a:pt x="97" y="712"/>
                    <a:pt x="96" y="711"/>
                    <a:pt x="96" y="711"/>
                  </a:cubicBezTo>
                  <a:cubicBezTo>
                    <a:pt x="93" y="702"/>
                    <a:pt x="90" y="694"/>
                    <a:pt x="88" y="686"/>
                  </a:cubicBezTo>
                  <a:cubicBezTo>
                    <a:pt x="85" y="676"/>
                    <a:pt x="83" y="666"/>
                    <a:pt x="81" y="656"/>
                  </a:cubicBezTo>
                  <a:cubicBezTo>
                    <a:pt x="78" y="643"/>
                    <a:pt x="76" y="630"/>
                    <a:pt x="74" y="617"/>
                  </a:cubicBezTo>
                  <a:cubicBezTo>
                    <a:pt x="72" y="605"/>
                    <a:pt x="70" y="593"/>
                    <a:pt x="70" y="580"/>
                  </a:cubicBezTo>
                  <a:cubicBezTo>
                    <a:pt x="70" y="568"/>
                    <a:pt x="70" y="557"/>
                    <a:pt x="70" y="545"/>
                  </a:cubicBezTo>
                  <a:cubicBezTo>
                    <a:pt x="71" y="533"/>
                    <a:pt x="71" y="521"/>
                    <a:pt x="72" y="510"/>
                  </a:cubicBezTo>
                  <a:cubicBezTo>
                    <a:pt x="72" y="500"/>
                    <a:pt x="73" y="490"/>
                    <a:pt x="74" y="481"/>
                  </a:cubicBezTo>
                  <a:cubicBezTo>
                    <a:pt x="75" y="468"/>
                    <a:pt x="78" y="456"/>
                    <a:pt x="80" y="444"/>
                  </a:cubicBezTo>
                  <a:cubicBezTo>
                    <a:pt x="81" y="437"/>
                    <a:pt x="83" y="429"/>
                    <a:pt x="85" y="422"/>
                  </a:cubicBezTo>
                  <a:cubicBezTo>
                    <a:pt x="88" y="411"/>
                    <a:pt x="92" y="401"/>
                    <a:pt x="95" y="391"/>
                  </a:cubicBezTo>
                  <a:cubicBezTo>
                    <a:pt x="98" y="384"/>
                    <a:pt x="100" y="376"/>
                    <a:pt x="103" y="370"/>
                  </a:cubicBezTo>
                  <a:cubicBezTo>
                    <a:pt x="110" y="355"/>
                    <a:pt x="118" y="343"/>
                    <a:pt x="128" y="331"/>
                  </a:cubicBezTo>
                  <a:cubicBezTo>
                    <a:pt x="129" y="330"/>
                    <a:pt x="130" y="329"/>
                    <a:pt x="132" y="327"/>
                  </a:cubicBezTo>
                  <a:cubicBezTo>
                    <a:pt x="132" y="327"/>
                    <a:pt x="132" y="327"/>
                    <a:pt x="132" y="327"/>
                  </a:cubicBezTo>
                  <a:cubicBezTo>
                    <a:pt x="132" y="327"/>
                    <a:pt x="133" y="326"/>
                    <a:pt x="133" y="326"/>
                  </a:cubicBezTo>
                  <a:cubicBezTo>
                    <a:pt x="133" y="326"/>
                    <a:pt x="133" y="326"/>
                    <a:pt x="133" y="326"/>
                  </a:cubicBezTo>
                  <a:cubicBezTo>
                    <a:pt x="133" y="326"/>
                    <a:pt x="132" y="327"/>
                    <a:pt x="132" y="327"/>
                  </a:cubicBezTo>
                  <a:cubicBezTo>
                    <a:pt x="132" y="327"/>
                    <a:pt x="132" y="327"/>
                    <a:pt x="132" y="327"/>
                  </a:cubicBezTo>
                  <a:cubicBezTo>
                    <a:pt x="130" y="330"/>
                    <a:pt x="128" y="333"/>
                    <a:pt x="126" y="336"/>
                  </a:cubicBezTo>
                  <a:cubicBezTo>
                    <a:pt x="122" y="343"/>
                    <a:pt x="118" y="349"/>
                    <a:pt x="114" y="356"/>
                  </a:cubicBezTo>
                  <a:cubicBezTo>
                    <a:pt x="109" y="366"/>
                    <a:pt x="103" y="376"/>
                    <a:pt x="99" y="387"/>
                  </a:cubicBezTo>
                  <a:cubicBezTo>
                    <a:pt x="95" y="396"/>
                    <a:pt x="91" y="405"/>
                    <a:pt x="89" y="415"/>
                  </a:cubicBezTo>
                  <a:cubicBezTo>
                    <a:pt x="89" y="418"/>
                    <a:pt x="89" y="421"/>
                    <a:pt x="88" y="424"/>
                  </a:cubicBezTo>
                  <a:cubicBezTo>
                    <a:pt x="86" y="434"/>
                    <a:pt x="84" y="444"/>
                    <a:pt x="82" y="455"/>
                  </a:cubicBezTo>
                  <a:cubicBezTo>
                    <a:pt x="79" y="468"/>
                    <a:pt x="77" y="480"/>
                    <a:pt x="75" y="493"/>
                  </a:cubicBezTo>
                  <a:cubicBezTo>
                    <a:pt x="72" y="509"/>
                    <a:pt x="73" y="525"/>
                    <a:pt x="74" y="541"/>
                  </a:cubicBezTo>
                  <a:cubicBezTo>
                    <a:pt x="75" y="558"/>
                    <a:pt x="77" y="575"/>
                    <a:pt x="78" y="592"/>
                  </a:cubicBezTo>
                  <a:cubicBezTo>
                    <a:pt x="79" y="600"/>
                    <a:pt x="79" y="609"/>
                    <a:pt x="80" y="617"/>
                  </a:cubicBezTo>
                  <a:cubicBezTo>
                    <a:pt x="81" y="628"/>
                    <a:pt x="83" y="639"/>
                    <a:pt x="84" y="650"/>
                  </a:cubicBezTo>
                  <a:cubicBezTo>
                    <a:pt x="87" y="663"/>
                    <a:pt x="88" y="677"/>
                    <a:pt x="92" y="689"/>
                  </a:cubicBezTo>
                  <a:cubicBezTo>
                    <a:pt x="95" y="697"/>
                    <a:pt x="96" y="704"/>
                    <a:pt x="97" y="713"/>
                  </a:cubicBezTo>
                  <a:cubicBezTo>
                    <a:pt x="97" y="713"/>
                    <a:pt x="97" y="713"/>
                    <a:pt x="97" y="713"/>
                  </a:cubicBezTo>
                  <a:close/>
                  <a:moveTo>
                    <a:pt x="98" y="707"/>
                  </a:moveTo>
                  <a:cubicBezTo>
                    <a:pt x="98" y="705"/>
                    <a:pt x="98" y="702"/>
                    <a:pt x="98" y="700"/>
                  </a:cubicBezTo>
                  <a:cubicBezTo>
                    <a:pt x="97" y="696"/>
                    <a:pt x="95" y="693"/>
                    <a:pt x="95" y="690"/>
                  </a:cubicBezTo>
                  <a:cubicBezTo>
                    <a:pt x="93" y="684"/>
                    <a:pt x="91" y="678"/>
                    <a:pt x="91" y="672"/>
                  </a:cubicBezTo>
                  <a:cubicBezTo>
                    <a:pt x="88" y="660"/>
                    <a:pt x="87" y="648"/>
                    <a:pt x="85" y="636"/>
                  </a:cubicBezTo>
                  <a:cubicBezTo>
                    <a:pt x="84" y="628"/>
                    <a:pt x="82" y="620"/>
                    <a:pt x="82" y="612"/>
                  </a:cubicBezTo>
                  <a:cubicBezTo>
                    <a:pt x="80" y="592"/>
                    <a:pt x="79" y="572"/>
                    <a:pt x="77" y="552"/>
                  </a:cubicBezTo>
                  <a:cubicBezTo>
                    <a:pt x="76" y="534"/>
                    <a:pt x="74" y="516"/>
                    <a:pt x="77" y="498"/>
                  </a:cubicBezTo>
                  <a:cubicBezTo>
                    <a:pt x="78" y="492"/>
                    <a:pt x="79" y="486"/>
                    <a:pt x="80" y="480"/>
                  </a:cubicBezTo>
                  <a:cubicBezTo>
                    <a:pt x="82" y="465"/>
                    <a:pt x="85" y="449"/>
                    <a:pt x="89" y="434"/>
                  </a:cubicBezTo>
                  <a:cubicBezTo>
                    <a:pt x="90" y="429"/>
                    <a:pt x="90" y="424"/>
                    <a:pt x="91" y="419"/>
                  </a:cubicBezTo>
                  <a:cubicBezTo>
                    <a:pt x="92" y="415"/>
                    <a:pt x="93" y="411"/>
                    <a:pt x="94" y="407"/>
                  </a:cubicBezTo>
                  <a:cubicBezTo>
                    <a:pt x="95" y="403"/>
                    <a:pt x="97" y="399"/>
                    <a:pt x="99" y="395"/>
                  </a:cubicBezTo>
                  <a:cubicBezTo>
                    <a:pt x="102" y="384"/>
                    <a:pt x="107" y="375"/>
                    <a:pt x="112" y="366"/>
                  </a:cubicBezTo>
                  <a:cubicBezTo>
                    <a:pt x="112" y="367"/>
                    <a:pt x="112" y="368"/>
                    <a:pt x="111" y="369"/>
                  </a:cubicBezTo>
                  <a:cubicBezTo>
                    <a:pt x="107" y="379"/>
                    <a:pt x="102" y="389"/>
                    <a:pt x="99" y="400"/>
                  </a:cubicBezTo>
                  <a:cubicBezTo>
                    <a:pt x="96" y="411"/>
                    <a:pt x="93" y="421"/>
                    <a:pt x="91" y="431"/>
                  </a:cubicBezTo>
                  <a:cubicBezTo>
                    <a:pt x="86" y="448"/>
                    <a:pt x="84" y="465"/>
                    <a:pt x="81" y="482"/>
                  </a:cubicBezTo>
                  <a:cubicBezTo>
                    <a:pt x="79" y="502"/>
                    <a:pt x="80" y="522"/>
                    <a:pt x="81" y="542"/>
                  </a:cubicBezTo>
                  <a:cubicBezTo>
                    <a:pt x="81" y="557"/>
                    <a:pt x="82" y="572"/>
                    <a:pt x="84" y="587"/>
                  </a:cubicBezTo>
                  <a:cubicBezTo>
                    <a:pt x="86" y="612"/>
                    <a:pt x="89" y="637"/>
                    <a:pt x="91" y="662"/>
                  </a:cubicBezTo>
                  <a:cubicBezTo>
                    <a:pt x="93" y="674"/>
                    <a:pt x="94" y="686"/>
                    <a:pt x="98" y="697"/>
                  </a:cubicBezTo>
                  <a:cubicBezTo>
                    <a:pt x="98" y="698"/>
                    <a:pt x="98" y="699"/>
                    <a:pt x="98" y="700"/>
                  </a:cubicBezTo>
                  <a:cubicBezTo>
                    <a:pt x="98" y="702"/>
                    <a:pt x="99" y="705"/>
                    <a:pt x="99" y="707"/>
                  </a:cubicBezTo>
                  <a:cubicBezTo>
                    <a:pt x="99" y="707"/>
                    <a:pt x="99" y="707"/>
                    <a:pt x="98" y="707"/>
                  </a:cubicBezTo>
                  <a:close/>
                  <a:moveTo>
                    <a:pt x="101" y="699"/>
                  </a:moveTo>
                  <a:cubicBezTo>
                    <a:pt x="101" y="698"/>
                    <a:pt x="101" y="698"/>
                    <a:pt x="100" y="697"/>
                  </a:cubicBezTo>
                  <a:cubicBezTo>
                    <a:pt x="100" y="697"/>
                    <a:pt x="100" y="697"/>
                    <a:pt x="100" y="697"/>
                  </a:cubicBezTo>
                  <a:cubicBezTo>
                    <a:pt x="99" y="692"/>
                    <a:pt x="98" y="688"/>
                    <a:pt x="97" y="683"/>
                  </a:cubicBezTo>
                  <a:cubicBezTo>
                    <a:pt x="96" y="677"/>
                    <a:pt x="95" y="670"/>
                    <a:pt x="95" y="663"/>
                  </a:cubicBezTo>
                  <a:cubicBezTo>
                    <a:pt x="93" y="647"/>
                    <a:pt x="91" y="631"/>
                    <a:pt x="89" y="615"/>
                  </a:cubicBezTo>
                  <a:cubicBezTo>
                    <a:pt x="88" y="599"/>
                    <a:pt x="86" y="582"/>
                    <a:pt x="85" y="566"/>
                  </a:cubicBezTo>
                  <a:cubicBezTo>
                    <a:pt x="84" y="552"/>
                    <a:pt x="84" y="537"/>
                    <a:pt x="83" y="523"/>
                  </a:cubicBezTo>
                  <a:cubicBezTo>
                    <a:pt x="82" y="507"/>
                    <a:pt x="83" y="491"/>
                    <a:pt x="85" y="476"/>
                  </a:cubicBezTo>
                  <a:cubicBezTo>
                    <a:pt x="88" y="463"/>
                    <a:pt x="89" y="451"/>
                    <a:pt x="92" y="439"/>
                  </a:cubicBezTo>
                  <a:cubicBezTo>
                    <a:pt x="98" y="416"/>
                    <a:pt x="104" y="394"/>
                    <a:pt x="113" y="373"/>
                  </a:cubicBezTo>
                  <a:cubicBezTo>
                    <a:pt x="118" y="361"/>
                    <a:pt x="124" y="351"/>
                    <a:pt x="130" y="340"/>
                  </a:cubicBezTo>
                  <a:cubicBezTo>
                    <a:pt x="130" y="339"/>
                    <a:pt x="131" y="339"/>
                    <a:pt x="131" y="338"/>
                  </a:cubicBezTo>
                  <a:cubicBezTo>
                    <a:pt x="131" y="340"/>
                    <a:pt x="130" y="341"/>
                    <a:pt x="130" y="343"/>
                  </a:cubicBezTo>
                  <a:cubicBezTo>
                    <a:pt x="126" y="351"/>
                    <a:pt x="121" y="358"/>
                    <a:pt x="119" y="367"/>
                  </a:cubicBezTo>
                  <a:cubicBezTo>
                    <a:pt x="116" y="375"/>
                    <a:pt x="112" y="382"/>
                    <a:pt x="110" y="390"/>
                  </a:cubicBezTo>
                  <a:cubicBezTo>
                    <a:pt x="106" y="402"/>
                    <a:pt x="101" y="414"/>
                    <a:pt x="98" y="427"/>
                  </a:cubicBezTo>
                  <a:cubicBezTo>
                    <a:pt x="98" y="430"/>
                    <a:pt x="97" y="433"/>
                    <a:pt x="96" y="436"/>
                  </a:cubicBezTo>
                  <a:cubicBezTo>
                    <a:pt x="95" y="438"/>
                    <a:pt x="95" y="440"/>
                    <a:pt x="95" y="442"/>
                  </a:cubicBezTo>
                  <a:cubicBezTo>
                    <a:pt x="93" y="454"/>
                    <a:pt x="92" y="466"/>
                    <a:pt x="90" y="478"/>
                  </a:cubicBezTo>
                  <a:cubicBezTo>
                    <a:pt x="88" y="493"/>
                    <a:pt x="86" y="509"/>
                    <a:pt x="86" y="524"/>
                  </a:cubicBezTo>
                  <a:cubicBezTo>
                    <a:pt x="87" y="551"/>
                    <a:pt x="87" y="577"/>
                    <a:pt x="90" y="603"/>
                  </a:cubicBezTo>
                  <a:cubicBezTo>
                    <a:pt x="92" y="618"/>
                    <a:pt x="93" y="632"/>
                    <a:pt x="96" y="647"/>
                  </a:cubicBezTo>
                  <a:cubicBezTo>
                    <a:pt x="98" y="662"/>
                    <a:pt x="99" y="679"/>
                    <a:pt x="101" y="694"/>
                  </a:cubicBezTo>
                  <a:cubicBezTo>
                    <a:pt x="101" y="695"/>
                    <a:pt x="101" y="696"/>
                    <a:pt x="100" y="697"/>
                  </a:cubicBezTo>
                  <a:cubicBezTo>
                    <a:pt x="100" y="697"/>
                    <a:pt x="101" y="697"/>
                    <a:pt x="101" y="697"/>
                  </a:cubicBezTo>
                  <a:cubicBezTo>
                    <a:pt x="101" y="698"/>
                    <a:pt x="101" y="698"/>
                    <a:pt x="101" y="699"/>
                  </a:cubicBezTo>
                  <a:cubicBezTo>
                    <a:pt x="101" y="699"/>
                    <a:pt x="101" y="699"/>
                    <a:pt x="101" y="699"/>
                  </a:cubicBezTo>
                  <a:cubicBezTo>
                    <a:pt x="101" y="699"/>
                    <a:pt x="101" y="699"/>
                    <a:pt x="101" y="699"/>
                  </a:cubicBezTo>
                  <a:close/>
                  <a:moveTo>
                    <a:pt x="101" y="666"/>
                  </a:moveTo>
                  <a:cubicBezTo>
                    <a:pt x="101" y="666"/>
                    <a:pt x="101" y="666"/>
                    <a:pt x="101" y="666"/>
                  </a:cubicBezTo>
                  <a:cubicBezTo>
                    <a:pt x="101" y="666"/>
                    <a:pt x="101" y="666"/>
                    <a:pt x="101" y="666"/>
                  </a:cubicBezTo>
                  <a:cubicBezTo>
                    <a:pt x="101" y="666"/>
                    <a:pt x="101" y="666"/>
                    <a:pt x="101" y="666"/>
                  </a:cubicBezTo>
                  <a:close/>
                  <a:moveTo>
                    <a:pt x="132" y="346"/>
                  </a:moveTo>
                  <a:cubicBezTo>
                    <a:pt x="132" y="346"/>
                    <a:pt x="132" y="346"/>
                    <a:pt x="132" y="346"/>
                  </a:cubicBezTo>
                  <a:cubicBezTo>
                    <a:pt x="132" y="346"/>
                    <a:pt x="132" y="346"/>
                    <a:pt x="132" y="346"/>
                  </a:cubicBezTo>
                  <a:cubicBezTo>
                    <a:pt x="129" y="352"/>
                    <a:pt x="126" y="359"/>
                    <a:pt x="124" y="365"/>
                  </a:cubicBezTo>
                  <a:cubicBezTo>
                    <a:pt x="123" y="366"/>
                    <a:pt x="122" y="367"/>
                    <a:pt x="122" y="369"/>
                  </a:cubicBezTo>
                  <a:cubicBezTo>
                    <a:pt x="122" y="369"/>
                    <a:pt x="122" y="369"/>
                    <a:pt x="122" y="369"/>
                  </a:cubicBezTo>
                  <a:cubicBezTo>
                    <a:pt x="122" y="369"/>
                    <a:pt x="122" y="369"/>
                    <a:pt x="122" y="369"/>
                  </a:cubicBezTo>
                  <a:cubicBezTo>
                    <a:pt x="119" y="379"/>
                    <a:pt x="116" y="388"/>
                    <a:pt x="113" y="398"/>
                  </a:cubicBezTo>
                  <a:cubicBezTo>
                    <a:pt x="108" y="416"/>
                    <a:pt x="104" y="434"/>
                    <a:pt x="100" y="451"/>
                  </a:cubicBezTo>
                  <a:cubicBezTo>
                    <a:pt x="96" y="467"/>
                    <a:pt x="94" y="483"/>
                    <a:pt x="93" y="499"/>
                  </a:cubicBezTo>
                  <a:cubicBezTo>
                    <a:pt x="92" y="517"/>
                    <a:pt x="92" y="535"/>
                    <a:pt x="93" y="554"/>
                  </a:cubicBezTo>
                  <a:cubicBezTo>
                    <a:pt x="94" y="560"/>
                    <a:pt x="94" y="566"/>
                    <a:pt x="95" y="572"/>
                  </a:cubicBezTo>
                  <a:cubicBezTo>
                    <a:pt x="95" y="581"/>
                    <a:pt x="95" y="590"/>
                    <a:pt x="96" y="599"/>
                  </a:cubicBezTo>
                  <a:cubicBezTo>
                    <a:pt x="98" y="617"/>
                    <a:pt x="99" y="635"/>
                    <a:pt x="101" y="653"/>
                  </a:cubicBezTo>
                  <a:cubicBezTo>
                    <a:pt x="101" y="655"/>
                    <a:pt x="101" y="658"/>
                    <a:pt x="101" y="660"/>
                  </a:cubicBezTo>
                  <a:cubicBezTo>
                    <a:pt x="101" y="660"/>
                    <a:pt x="101" y="660"/>
                    <a:pt x="101" y="660"/>
                  </a:cubicBezTo>
                  <a:cubicBezTo>
                    <a:pt x="101" y="660"/>
                    <a:pt x="101" y="660"/>
                    <a:pt x="101" y="660"/>
                  </a:cubicBezTo>
                  <a:cubicBezTo>
                    <a:pt x="101" y="660"/>
                    <a:pt x="101" y="660"/>
                    <a:pt x="101" y="660"/>
                  </a:cubicBezTo>
                  <a:cubicBezTo>
                    <a:pt x="101" y="660"/>
                    <a:pt x="101" y="660"/>
                    <a:pt x="101" y="660"/>
                  </a:cubicBezTo>
                  <a:cubicBezTo>
                    <a:pt x="101" y="659"/>
                    <a:pt x="101" y="658"/>
                    <a:pt x="100" y="657"/>
                  </a:cubicBezTo>
                  <a:cubicBezTo>
                    <a:pt x="99" y="648"/>
                    <a:pt x="98" y="639"/>
                    <a:pt x="97" y="631"/>
                  </a:cubicBezTo>
                  <a:cubicBezTo>
                    <a:pt x="95" y="618"/>
                    <a:pt x="94" y="606"/>
                    <a:pt x="92" y="594"/>
                  </a:cubicBezTo>
                  <a:cubicBezTo>
                    <a:pt x="92" y="591"/>
                    <a:pt x="91" y="588"/>
                    <a:pt x="91" y="584"/>
                  </a:cubicBezTo>
                  <a:cubicBezTo>
                    <a:pt x="91" y="572"/>
                    <a:pt x="90" y="560"/>
                    <a:pt x="90" y="548"/>
                  </a:cubicBezTo>
                  <a:cubicBezTo>
                    <a:pt x="89" y="536"/>
                    <a:pt x="89" y="523"/>
                    <a:pt x="90" y="511"/>
                  </a:cubicBezTo>
                  <a:cubicBezTo>
                    <a:pt x="91" y="496"/>
                    <a:pt x="93" y="480"/>
                    <a:pt x="95" y="465"/>
                  </a:cubicBezTo>
                  <a:cubicBezTo>
                    <a:pt x="96" y="453"/>
                    <a:pt x="97" y="441"/>
                    <a:pt x="101" y="429"/>
                  </a:cubicBezTo>
                  <a:cubicBezTo>
                    <a:pt x="104" y="419"/>
                    <a:pt x="106" y="410"/>
                    <a:pt x="109" y="401"/>
                  </a:cubicBezTo>
                  <a:cubicBezTo>
                    <a:pt x="111" y="397"/>
                    <a:pt x="112" y="393"/>
                    <a:pt x="114" y="389"/>
                  </a:cubicBezTo>
                  <a:cubicBezTo>
                    <a:pt x="115" y="385"/>
                    <a:pt x="117" y="381"/>
                    <a:pt x="118" y="377"/>
                  </a:cubicBezTo>
                  <a:cubicBezTo>
                    <a:pt x="119" y="374"/>
                    <a:pt x="120" y="372"/>
                    <a:pt x="122" y="369"/>
                  </a:cubicBezTo>
                  <a:cubicBezTo>
                    <a:pt x="122" y="369"/>
                    <a:pt x="122" y="369"/>
                    <a:pt x="122" y="369"/>
                  </a:cubicBezTo>
                  <a:cubicBezTo>
                    <a:pt x="122" y="369"/>
                    <a:pt x="122" y="369"/>
                    <a:pt x="122" y="369"/>
                  </a:cubicBezTo>
                  <a:cubicBezTo>
                    <a:pt x="124" y="360"/>
                    <a:pt x="127" y="353"/>
                    <a:pt x="132" y="346"/>
                  </a:cubicBezTo>
                  <a:cubicBezTo>
                    <a:pt x="132" y="346"/>
                    <a:pt x="132" y="346"/>
                    <a:pt x="132" y="346"/>
                  </a:cubicBezTo>
                  <a:cubicBezTo>
                    <a:pt x="132" y="346"/>
                    <a:pt x="132" y="346"/>
                    <a:pt x="132" y="346"/>
                  </a:cubicBezTo>
                  <a:cubicBezTo>
                    <a:pt x="132" y="345"/>
                    <a:pt x="133" y="344"/>
                    <a:pt x="133" y="343"/>
                  </a:cubicBezTo>
                  <a:cubicBezTo>
                    <a:pt x="133" y="343"/>
                    <a:pt x="133" y="343"/>
                    <a:pt x="133" y="343"/>
                  </a:cubicBezTo>
                  <a:cubicBezTo>
                    <a:pt x="133" y="344"/>
                    <a:pt x="133" y="345"/>
                    <a:pt x="132" y="346"/>
                  </a:cubicBezTo>
                  <a:close/>
                  <a:moveTo>
                    <a:pt x="135" y="339"/>
                  </a:moveTo>
                  <a:cubicBezTo>
                    <a:pt x="135" y="339"/>
                    <a:pt x="135" y="339"/>
                    <a:pt x="135" y="339"/>
                  </a:cubicBezTo>
                  <a:cubicBezTo>
                    <a:pt x="135" y="339"/>
                    <a:pt x="135" y="339"/>
                    <a:pt x="135" y="338"/>
                  </a:cubicBezTo>
                  <a:cubicBezTo>
                    <a:pt x="135" y="339"/>
                    <a:pt x="135" y="339"/>
                    <a:pt x="135" y="339"/>
                  </a:cubicBezTo>
                  <a:close/>
                  <a:moveTo>
                    <a:pt x="135" y="324"/>
                  </a:moveTo>
                  <a:cubicBezTo>
                    <a:pt x="135" y="324"/>
                    <a:pt x="135" y="324"/>
                    <a:pt x="135" y="324"/>
                  </a:cubicBezTo>
                  <a:cubicBezTo>
                    <a:pt x="135" y="324"/>
                    <a:pt x="135" y="324"/>
                    <a:pt x="135" y="324"/>
                  </a:cubicBezTo>
                  <a:close/>
                  <a:moveTo>
                    <a:pt x="137" y="335"/>
                  </a:moveTo>
                  <a:cubicBezTo>
                    <a:pt x="137" y="335"/>
                    <a:pt x="137" y="335"/>
                    <a:pt x="137" y="335"/>
                  </a:cubicBezTo>
                  <a:cubicBezTo>
                    <a:pt x="137" y="335"/>
                    <a:pt x="137" y="335"/>
                    <a:pt x="137" y="335"/>
                  </a:cubicBezTo>
                  <a:close/>
                  <a:moveTo>
                    <a:pt x="333" y="1011"/>
                  </a:moveTo>
                  <a:cubicBezTo>
                    <a:pt x="333" y="1011"/>
                    <a:pt x="333" y="1012"/>
                    <a:pt x="333" y="1013"/>
                  </a:cubicBezTo>
                  <a:cubicBezTo>
                    <a:pt x="333" y="1013"/>
                    <a:pt x="333" y="1014"/>
                    <a:pt x="333" y="1014"/>
                  </a:cubicBezTo>
                  <a:cubicBezTo>
                    <a:pt x="333" y="1015"/>
                    <a:pt x="333" y="1016"/>
                    <a:pt x="334" y="1016"/>
                  </a:cubicBezTo>
                  <a:cubicBezTo>
                    <a:pt x="334" y="1016"/>
                    <a:pt x="334" y="1017"/>
                    <a:pt x="334" y="1017"/>
                  </a:cubicBezTo>
                  <a:cubicBezTo>
                    <a:pt x="333" y="1016"/>
                    <a:pt x="333" y="1016"/>
                    <a:pt x="333" y="1016"/>
                  </a:cubicBezTo>
                  <a:cubicBezTo>
                    <a:pt x="333" y="1016"/>
                    <a:pt x="333" y="1015"/>
                    <a:pt x="333" y="1014"/>
                  </a:cubicBezTo>
                  <a:cubicBezTo>
                    <a:pt x="333" y="1014"/>
                    <a:pt x="333" y="1013"/>
                    <a:pt x="333" y="1013"/>
                  </a:cubicBezTo>
                  <a:cubicBezTo>
                    <a:pt x="333" y="1012"/>
                    <a:pt x="333" y="1011"/>
                    <a:pt x="333" y="1011"/>
                  </a:cubicBezTo>
                  <a:close/>
                  <a:moveTo>
                    <a:pt x="331" y="1000"/>
                  </a:moveTo>
                  <a:cubicBezTo>
                    <a:pt x="331" y="1001"/>
                    <a:pt x="331" y="1002"/>
                    <a:pt x="332" y="1002"/>
                  </a:cubicBezTo>
                  <a:cubicBezTo>
                    <a:pt x="332" y="1003"/>
                    <a:pt x="332" y="1003"/>
                    <a:pt x="332" y="1004"/>
                  </a:cubicBezTo>
                  <a:cubicBezTo>
                    <a:pt x="332" y="1005"/>
                    <a:pt x="332" y="1005"/>
                    <a:pt x="332" y="1006"/>
                  </a:cubicBezTo>
                  <a:cubicBezTo>
                    <a:pt x="332" y="1006"/>
                    <a:pt x="332" y="1006"/>
                    <a:pt x="332" y="1006"/>
                  </a:cubicBezTo>
                  <a:cubicBezTo>
                    <a:pt x="332" y="1005"/>
                    <a:pt x="332" y="1005"/>
                    <a:pt x="332" y="1004"/>
                  </a:cubicBezTo>
                  <a:cubicBezTo>
                    <a:pt x="332" y="1003"/>
                    <a:pt x="332" y="1003"/>
                    <a:pt x="331" y="1002"/>
                  </a:cubicBezTo>
                  <a:cubicBezTo>
                    <a:pt x="331" y="1002"/>
                    <a:pt x="331" y="1001"/>
                    <a:pt x="331" y="1000"/>
                  </a:cubicBezTo>
                  <a:close/>
                  <a:moveTo>
                    <a:pt x="330" y="996"/>
                  </a:moveTo>
                  <a:cubicBezTo>
                    <a:pt x="331" y="996"/>
                    <a:pt x="331" y="996"/>
                    <a:pt x="331" y="997"/>
                  </a:cubicBezTo>
                  <a:cubicBezTo>
                    <a:pt x="331" y="997"/>
                    <a:pt x="331" y="997"/>
                    <a:pt x="331" y="997"/>
                  </a:cubicBezTo>
                  <a:cubicBezTo>
                    <a:pt x="331" y="997"/>
                    <a:pt x="331" y="997"/>
                    <a:pt x="331" y="997"/>
                  </a:cubicBezTo>
                  <a:cubicBezTo>
                    <a:pt x="331" y="996"/>
                    <a:pt x="331" y="996"/>
                    <a:pt x="330" y="996"/>
                  </a:cubicBezTo>
                  <a:cubicBezTo>
                    <a:pt x="330" y="995"/>
                    <a:pt x="330" y="995"/>
                    <a:pt x="330" y="995"/>
                  </a:cubicBezTo>
                  <a:lnTo>
                    <a:pt x="330" y="996"/>
                  </a:lnTo>
                  <a:close/>
                  <a:moveTo>
                    <a:pt x="419" y="891"/>
                  </a:moveTo>
                  <a:cubicBezTo>
                    <a:pt x="419" y="891"/>
                    <a:pt x="419" y="891"/>
                    <a:pt x="419" y="891"/>
                  </a:cubicBezTo>
                  <a:cubicBezTo>
                    <a:pt x="419" y="891"/>
                    <a:pt x="419" y="891"/>
                    <a:pt x="419" y="891"/>
                  </a:cubicBezTo>
                  <a:close/>
                  <a:moveTo>
                    <a:pt x="409" y="862"/>
                  </a:moveTo>
                  <a:cubicBezTo>
                    <a:pt x="410" y="863"/>
                    <a:pt x="410" y="864"/>
                    <a:pt x="410" y="866"/>
                  </a:cubicBezTo>
                  <a:cubicBezTo>
                    <a:pt x="410" y="870"/>
                    <a:pt x="409" y="875"/>
                    <a:pt x="409" y="880"/>
                  </a:cubicBezTo>
                  <a:cubicBezTo>
                    <a:pt x="408" y="891"/>
                    <a:pt x="408" y="903"/>
                    <a:pt x="409" y="914"/>
                  </a:cubicBezTo>
                  <a:cubicBezTo>
                    <a:pt x="408" y="913"/>
                    <a:pt x="408" y="911"/>
                    <a:pt x="408" y="909"/>
                  </a:cubicBezTo>
                  <a:cubicBezTo>
                    <a:pt x="405" y="892"/>
                    <a:pt x="400" y="877"/>
                    <a:pt x="397" y="861"/>
                  </a:cubicBezTo>
                  <a:cubicBezTo>
                    <a:pt x="396" y="854"/>
                    <a:pt x="395" y="847"/>
                    <a:pt x="394" y="841"/>
                  </a:cubicBezTo>
                  <a:cubicBezTo>
                    <a:pt x="394" y="841"/>
                    <a:pt x="394" y="841"/>
                    <a:pt x="394" y="841"/>
                  </a:cubicBezTo>
                  <a:cubicBezTo>
                    <a:pt x="399" y="848"/>
                    <a:pt x="404" y="855"/>
                    <a:pt x="409" y="862"/>
                  </a:cubicBezTo>
                  <a:close/>
                  <a:moveTo>
                    <a:pt x="391" y="814"/>
                  </a:moveTo>
                  <a:cubicBezTo>
                    <a:pt x="389" y="814"/>
                    <a:pt x="388" y="813"/>
                    <a:pt x="387" y="811"/>
                  </a:cubicBezTo>
                  <a:cubicBezTo>
                    <a:pt x="382" y="802"/>
                    <a:pt x="376" y="792"/>
                    <a:pt x="371" y="782"/>
                  </a:cubicBezTo>
                  <a:cubicBezTo>
                    <a:pt x="368" y="777"/>
                    <a:pt x="365" y="771"/>
                    <a:pt x="363" y="766"/>
                  </a:cubicBezTo>
                  <a:cubicBezTo>
                    <a:pt x="363" y="765"/>
                    <a:pt x="363" y="765"/>
                    <a:pt x="363" y="765"/>
                  </a:cubicBezTo>
                  <a:cubicBezTo>
                    <a:pt x="365" y="765"/>
                    <a:pt x="366" y="766"/>
                    <a:pt x="367" y="766"/>
                  </a:cubicBezTo>
                  <a:cubicBezTo>
                    <a:pt x="372" y="768"/>
                    <a:pt x="376" y="769"/>
                    <a:pt x="381" y="770"/>
                  </a:cubicBezTo>
                  <a:cubicBezTo>
                    <a:pt x="388" y="771"/>
                    <a:pt x="396" y="772"/>
                    <a:pt x="403" y="773"/>
                  </a:cubicBezTo>
                  <a:cubicBezTo>
                    <a:pt x="428" y="775"/>
                    <a:pt x="453" y="775"/>
                    <a:pt x="477" y="772"/>
                  </a:cubicBezTo>
                  <a:cubicBezTo>
                    <a:pt x="484" y="772"/>
                    <a:pt x="491" y="771"/>
                    <a:pt x="498" y="771"/>
                  </a:cubicBezTo>
                  <a:cubicBezTo>
                    <a:pt x="492" y="774"/>
                    <a:pt x="486" y="778"/>
                    <a:pt x="480" y="781"/>
                  </a:cubicBezTo>
                  <a:cubicBezTo>
                    <a:pt x="473" y="784"/>
                    <a:pt x="466" y="788"/>
                    <a:pt x="459" y="791"/>
                  </a:cubicBezTo>
                  <a:cubicBezTo>
                    <a:pt x="447" y="796"/>
                    <a:pt x="435" y="800"/>
                    <a:pt x="423" y="805"/>
                  </a:cubicBezTo>
                  <a:cubicBezTo>
                    <a:pt x="420" y="806"/>
                    <a:pt x="417" y="807"/>
                    <a:pt x="414" y="809"/>
                  </a:cubicBezTo>
                  <a:cubicBezTo>
                    <a:pt x="406" y="813"/>
                    <a:pt x="399" y="814"/>
                    <a:pt x="391" y="814"/>
                  </a:cubicBezTo>
                  <a:close/>
                  <a:moveTo>
                    <a:pt x="370" y="948"/>
                  </a:moveTo>
                  <a:cubicBezTo>
                    <a:pt x="368" y="923"/>
                    <a:pt x="366" y="899"/>
                    <a:pt x="363" y="874"/>
                  </a:cubicBezTo>
                  <a:cubicBezTo>
                    <a:pt x="361" y="858"/>
                    <a:pt x="359" y="842"/>
                    <a:pt x="359" y="825"/>
                  </a:cubicBezTo>
                  <a:cubicBezTo>
                    <a:pt x="359" y="816"/>
                    <a:pt x="359" y="807"/>
                    <a:pt x="358" y="798"/>
                  </a:cubicBezTo>
                  <a:cubicBezTo>
                    <a:pt x="358" y="798"/>
                    <a:pt x="358" y="798"/>
                    <a:pt x="358" y="798"/>
                  </a:cubicBezTo>
                  <a:cubicBezTo>
                    <a:pt x="358" y="798"/>
                    <a:pt x="358" y="797"/>
                    <a:pt x="358" y="797"/>
                  </a:cubicBezTo>
                  <a:cubicBezTo>
                    <a:pt x="358" y="797"/>
                    <a:pt x="358" y="798"/>
                    <a:pt x="359" y="798"/>
                  </a:cubicBezTo>
                  <a:cubicBezTo>
                    <a:pt x="358" y="798"/>
                    <a:pt x="358" y="798"/>
                    <a:pt x="358" y="798"/>
                  </a:cubicBezTo>
                  <a:cubicBezTo>
                    <a:pt x="359" y="799"/>
                    <a:pt x="359" y="800"/>
                    <a:pt x="359" y="800"/>
                  </a:cubicBezTo>
                  <a:cubicBezTo>
                    <a:pt x="362" y="820"/>
                    <a:pt x="366" y="839"/>
                    <a:pt x="367" y="858"/>
                  </a:cubicBezTo>
                  <a:cubicBezTo>
                    <a:pt x="368" y="873"/>
                    <a:pt x="369" y="888"/>
                    <a:pt x="370" y="902"/>
                  </a:cubicBezTo>
                  <a:cubicBezTo>
                    <a:pt x="371" y="916"/>
                    <a:pt x="371" y="931"/>
                    <a:pt x="372" y="945"/>
                  </a:cubicBezTo>
                  <a:cubicBezTo>
                    <a:pt x="373" y="955"/>
                    <a:pt x="376" y="964"/>
                    <a:pt x="376" y="974"/>
                  </a:cubicBezTo>
                  <a:cubicBezTo>
                    <a:pt x="376" y="976"/>
                    <a:pt x="376" y="977"/>
                    <a:pt x="376" y="978"/>
                  </a:cubicBezTo>
                  <a:cubicBezTo>
                    <a:pt x="377" y="982"/>
                    <a:pt x="378" y="987"/>
                    <a:pt x="379" y="991"/>
                  </a:cubicBezTo>
                  <a:cubicBezTo>
                    <a:pt x="381" y="1004"/>
                    <a:pt x="382" y="1018"/>
                    <a:pt x="384" y="1031"/>
                  </a:cubicBezTo>
                  <a:cubicBezTo>
                    <a:pt x="385" y="1035"/>
                    <a:pt x="385" y="1038"/>
                    <a:pt x="386" y="1042"/>
                  </a:cubicBezTo>
                  <a:cubicBezTo>
                    <a:pt x="386" y="1042"/>
                    <a:pt x="386" y="1042"/>
                    <a:pt x="386" y="1042"/>
                  </a:cubicBezTo>
                  <a:cubicBezTo>
                    <a:pt x="386" y="1042"/>
                    <a:pt x="386" y="1042"/>
                    <a:pt x="386" y="1042"/>
                  </a:cubicBezTo>
                  <a:cubicBezTo>
                    <a:pt x="386" y="1042"/>
                    <a:pt x="386" y="1042"/>
                    <a:pt x="386" y="1042"/>
                  </a:cubicBezTo>
                  <a:cubicBezTo>
                    <a:pt x="386" y="1042"/>
                    <a:pt x="386" y="1042"/>
                    <a:pt x="386" y="1042"/>
                  </a:cubicBezTo>
                  <a:cubicBezTo>
                    <a:pt x="385" y="1041"/>
                    <a:pt x="385" y="1040"/>
                    <a:pt x="385" y="1039"/>
                  </a:cubicBezTo>
                  <a:cubicBezTo>
                    <a:pt x="380" y="1027"/>
                    <a:pt x="379" y="1015"/>
                    <a:pt x="377" y="1002"/>
                  </a:cubicBezTo>
                  <a:cubicBezTo>
                    <a:pt x="374" y="984"/>
                    <a:pt x="372" y="966"/>
                    <a:pt x="370" y="948"/>
                  </a:cubicBezTo>
                  <a:close/>
                  <a:moveTo>
                    <a:pt x="376" y="1015"/>
                  </a:moveTo>
                  <a:cubicBezTo>
                    <a:pt x="376" y="1015"/>
                    <a:pt x="376" y="1015"/>
                    <a:pt x="376" y="1015"/>
                  </a:cubicBezTo>
                  <a:cubicBezTo>
                    <a:pt x="376" y="1015"/>
                    <a:pt x="376" y="1014"/>
                    <a:pt x="376" y="1013"/>
                  </a:cubicBezTo>
                  <a:cubicBezTo>
                    <a:pt x="376" y="1013"/>
                    <a:pt x="376" y="1013"/>
                    <a:pt x="376" y="1012"/>
                  </a:cubicBezTo>
                  <a:cubicBezTo>
                    <a:pt x="376" y="1012"/>
                    <a:pt x="376" y="1012"/>
                    <a:pt x="376" y="1012"/>
                  </a:cubicBezTo>
                  <a:cubicBezTo>
                    <a:pt x="375" y="1010"/>
                    <a:pt x="374" y="1009"/>
                    <a:pt x="374" y="1007"/>
                  </a:cubicBezTo>
                  <a:cubicBezTo>
                    <a:pt x="370" y="988"/>
                    <a:pt x="366" y="969"/>
                    <a:pt x="362" y="950"/>
                  </a:cubicBezTo>
                  <a:cubicBezTo>
                    <a:pt x="359" y="933"/>
                    <a:pt x="356" y="915"/>
                    <a:pt x="355" y="897"/>
                  </a:cubicBezTo>
                  <a:cubicBezTo>
                    <a:pt x="354" y="885"/>
                    <a:pt x="353" y="873"/>
                    <a:pt x="352" y="860"/>
                  </a:cubicBezTo>
                  <a:cubicBezTo>
                    <a:pt x="351" y="845"/>
                    <a:pt x="352" y="829"/>
                    <a:pt x="352" y="813"/>
                  </a:cubicBezTo>
                  <a:cubicBezTo>
                    <a:pt x="353" y="803"/>
                    <a:pt x="353" y="792"/>
                    <a:pt x="353" y="781"/>
                  </a:cubicBezTo>
                  <a:cubicBezTo>
                    <a:pt x="354" y="783"/>
                    <a:pt x="354" y="785"/>
                    <a:pt x="355" y="787"/>
                  </a:cubicBezTo>
                  <a:cubicBezTo>
                    <a:pt x="355" y="791"/>
                    <a:pt x="355" y="795"/>
                    <a:pt x="355" y="799"/>
                  </a:cubicBezTo>
                  <a:cubicBezTo>
                    <a:pt x="355" y="812"/>
                    <a:pt x="355" y="825"/>
                    <a:pt x="356" y="837"/>
                  </a:cubicBezTo>
                  <a:cubicBezTo>
                    <a:pt x="357" y="853"/>
                    <a:pt x="359" y="869"/>
                    <a:pt x="361" y="884"/>
                  </a:cubicBezTo>
                  <a:cubicBezTo>
                    <a:pt x="362" y="900"/>
                    <a:pt x="364" y="915"/>
                    <a:pt x="365" y="930"/>
                  </a:cubicBezTo>
                  <a:cubicBezTo>
                    <a:pt x="367" y="955"/>
                    <a:pt x="370" y="980"/>
                    <a:pt x="374" y="1004"/>
                  </a:cubicBezTo>
                  <a:cubicBezTo>
                    <a:pt x="375" y="1007"/>
                    <a:pt x="375" y="1009"/>
                    <a:pt x="376" y="1012"/>
                  </a:cubicBezTo>
                  <a:cubicBezTo>
                    <a:pt x="376" y="1012"/>
                    <a:pt x="376" y="1012"/>
                    <a:pt x="376" y="1012"/>
                  </a:cubicBezTo>
                  <a:cubicBezTo>
                    <a:pt x="376" y="1013"/>
                    <a:pt x="376" y="1013"/>
                    <a:pt x="376" y="1013"/>
                  </a:cubicBezTo>
                  <a:cubicBezTo>
                    <a:pt x="376" y="1014"/>
                    <a:pt x="376" y="1015"/>
                    <a:pt x="376" y="1015"/>
                  </a:cubicBezTo>
                  <a:close/>
                  <a:moveTo>
                    <a:pt x="364" y="803"/>
                  </a:moveTo>
                  <a:cubicBezTo>
                    <a:pt x="363" y="797"/>
                    <a:pt x="362" y="791"/>
                    <a:pt x="362" y="785"/>
                  </a:cubicBezTo>
                  <a:cubicBezTo>
                    <a:pt x="362" y="785"/>
                    <a:pt x="362" y="785"/>
                    <a:pt x="362" y="785"/>
                  </a:cubicBezTo>
                  <a:cubicBezTo>
                    <a:pt x="362" y="785"/>
                    <a:pt x="362" y="785"/>
                    <a:pt x="362" y="785"/>
                  </a:cubicBezTo>
                  <a:cubicBezTo>
                    <a:pt x="362" y="785"/>
                    <a:pt x="362" y="785"/>
                    <a:pt x="362" y="785"/>
                  </a:cubicBezTo>
                  <a:cubicBezTo>
                    <a:pt x="362" y="785"/>
                    <a:pt x="362" y="785"/>
                    <a:pt x="362" y="785"/>
                  </a:cubicBezTo>
                  <a:cubicBezTo>
                    <a:pt x="362" y="786"/>
                    <a:pt x="362" y="786"/>
                    <a:pt x="363" y="786"/>
                  </a:cubicBezTo>
                  <a:cubicBezTo>
                    <a:pt x="368" y="796"/>
                    <a:pt x="374" y="805"/>
                    <a:pt x="380" y="815"/>
                  </a:cubicBezTo>
                  <a:cubicBezTo>
                    <a:pt x="380" y="816"/>
                    <a:pt x="381" y="817"/>
                    <a:pt x="380" y="819"/>
                  </a:cubicBezTo>
                  <a:cubicBezTo>
                    <a:pt x="380" y="824"/>
                    <a:pt x="379" y="830"/>
                    <a:pt x="378" y="835"/>
                  </a:cubicBezTo>
                  <a:cubicBezTo>
                    <a:pt x="377" y="846"/>
                    <a:pt x="376" y="856"/>
                    <a:pt x="375" y="867"/>
                  </a:cubicBezTo>
                  <a:cubicBezTo>
                    <a:pt x="375" y="868"/>
                    <a:pt x="375" y="870"/>
                    <a:pt x="375" y="871"/>
                  </a:cubicBezTo>
                  <a:cubicBezTo>
                    <a:pt x="375" y="871"/>
                    <a:pt x="375" y="871"/>
                    <a:pt x="374" y="871"/>
                  </a:cubicBezTo>
                  <a:cubicBezTo>
                    <a:pt x="374" y="868"/>
                    <a:pt x="374" y="865"/>
                    <a:pt x="373" y="861"/>
                  </a:cubicBezTo>
                  <a:cubicBezTo>
                    <a:pt x="371" y="842"/>
                    <a:pt x="368" y="822"/>
                    <a:pt x="364" y="803"/>
                  </a:cubicBezTo>
                  <a:close/>
                  <a:moveTo>
                    <a:pt x="418" y="815"/>
                  </a:moveTo>
                  <a:cubicBezTo>
                    <a:pt x="415" y="816"/>
                    <a:pt x="412" y="816"/>
                    <a:pt x="409" y="816"/>
                  </a:cubicBezTo>
                  <a:cubicBezTo>
                    <a:pt x="416" y="813"/>
                    <a:pt x="424" y="810"/>
                    <a:pt x="431" y="808"/>
                  </a:cubicBezTo>
                  <a:cubicBezTo>
                    <a:pt x="443" y="803"/>
                    <a:pt x="455" y="798"/>
                    <a:pt x="467" y="793"/>
                  </a:cubicBezTo>
                  <a:cubicBezTo>
                    <a:pt x="475" y="789"/>
                    <a:pt x="482" y="785"/>
                    <a:pt x="490" y="781"/>
                  </a:cubicBezTo>
                  <a:cubicBezTo>
                    <a:pt x="496" y="778"/>
                    <a:pt x="502" y="776"/>
                    <a:pt x="508" y="773"/>
                  </a:cubicBezTo>
                  <a:cubicBezTo>
                    <a:pt x="515" y="770"/>
                    <a:pt x="522" y="768"/>
                    <a:pt x="529" y="769"/>
                  </a:cubicBezTo>
                  <a:cubicBezTo>
                    <a:pt x="530" y="769"/>
                    <a:pt x="532" y="769"/>
                    <a:pt x="533" y="770"/>
                  </a:cubicBezTo>
                  <a:cubicBezTo>
                    <a:pt x="529" y="772"/>
                    <a:pt x="525" y="774"/>
                    <a:pt x="520" y="775"/>
                  </a:cubicBezTo>
                  <a:cubicBezTo>
                    <a:pt x="509" y="780"/>
                    <a:pt x="498" y="784"/>
                    <a:pt x="487" y="788"/>
                  </a:cubicBezTo>
                  <a:cubicBezTo>
                    <a:pt x="483" y="790"/>
                    <a:pt x="479" y="792"/>
                    <a:pt x="476" y="794"/>
                  </a:cubicBezTo>
                  <a:cubicBezTo>
                    <a:pt x="472" y="796"/>
                    <a:pt x="468" y="799"/>
                    <a:pt x="464" y="800"/>
                  </a:cubicBezTo>
                  <a:cubicBezTo>
                    <a:pt x="458" y="803"/>
                    <a:pt x="453" y="805"/>
                    <a:pt x="447" y="807"/>
                  </a:cubicBezTo>
                  <a:cubicBezTo>
                    <a:pt x="437" y="810"/>
                    <a:pt x="428" y="812"/>
                    <a:pt x="418" y="815"/>
                  </a:cubicBezTo>
                  <a:close/>
                  <a:moveTo>
                    <a:pt x="539" y="772"/>
                  </a:moveTo>
                  <a:cubicBezTo>
                    <a:pt x="542" y="771"/>
                    <a:pt x="545" y="768"/>
                    <a:pt x="549" y="770"/>
                  </a:cubicBezTo>
                  <a:cubicBezTo>
                    <a:pt x="549" y="770"/>
                    <a:pt x="549" y="770"/>
                    <a:pt x="549" y="770"/>
                  </a:cubicBezTo>
                  <a:cubicBezTo>
                    <a:pt x="549" y="770"/>
                    <a:pt x="549" y="770"/>
                    <a:pt x="549" y="770"/>
                  </a:cubicBezTo>
                  <a:cubicBezTo>
                    <a:pt x="549" y="769"/>
                    <a:pt x="549" y="769"/>
                    <a:pt x="549" y="769"/>
                  </a:cubicBezTo>
                  <a:cubicBezTo>
                    <a:pt x="549" y="769"/>
                    <a:pt x="549" y="769"/>
                    <a:pt x="549" y="769"/>
                  </a:cubicBezTo>
                  <a:cubicBezTo>
                    <a:pt x="549" y="769"/>
                    <a:pt x="549" y="769"/>
                    <a:pt x="549" y="770"/>
                  </a:cubicBezTo>
                  <a:cubicBezTo>
                    <a:pt x="549" y="770"/>
                    <a:pt x="549" y="770"/>
                    <a:pt x="549" y="770"/>
                  </a:cubicBezTo>
                  <a:cubicBezTo>
                    <a:pt x="549" y="770"/>
                    <a:pt x="549" y="770"/>
                    <a:pt x="549" y="770"/>
                  </a:cubicBezTo>
                  <a:cubicBezTo>
                    <a:pt x="544" y="772"/>
                    <a:pt x="540" y="774"/>
                    <a:pt x="535" y="777"/>
                  </a:cubicBezTo>
                  <a:cubicBezTo>
                    <a:pt x="532" y="778"/>
                    <a:pt x="528" y="780"/>
                    <a:pt x="524" y="782"/>
                  </a:cubicBezTo>
                  <a:cubicBezTo>
                    <a:pt x="518" y="784"/>
                    <a:pt x="511" y="786"/>
                    <a:pt x="504" y="789"/>
                  </a:cubicBezTo>
                  <a:cubicBezTo>
                    <a:pt x="499" y="791"/>
                    <a:pt x="494" y="793"/>
                    <a:pt x="488" y="794"/>
                  </a:cubicBezTo>
                  <a:cubicBezTo>
                    <a:pt x="485" y="796"/>
                    <a:pt x="481" y="797"/>
                    <a:pt x="477" y="798"/>
                  </a:cubicBezTo>
                  <a:cubicBezTo>
                    <a:pt x="477" y="798"/>
                    <a:pt x="477" y="798"/>
                    <a:pt x="477" y="798"/>
                  </a:cubicBezTo>
                  <a:cubicBezTo>
                    <a:pt x="477" y="798"/>
                    <a:pt x="477" y="798"/>
                    <a:pt x="476" y="798"/>
                  </a:cubicBezTo>
                  <a:cubicBezTo>
                    <a:pt x="476" y="798"/>
                    <a:pt x="476" y="798"/>
                    <a:pt x="476" y="798"/>
                  </a:cubicBezTo>
                  <a:cubicBezTo>
                    <a:pt x="476" y="799"/>
                    <a:pt x="476" y="799"/>
                    <a:pt x="475" y="799"/>
                  </a:cubicBezTo>
                  <a:cubicBezTo>
                    <a:pt x="475" y="799"/>
                    <a:pt x="475" y="799"/>
                    <a:pt x="475" y="798"/>
                  </a:cubicBezTo>
                  <a:cubicBezTo>
                    <a:pt x="475" y="798"/>
                    <a:pt x="476" y="798"/>
                    <a:pt x="476" y="798"/>
                  </a:cubicBezTo>
                  <a:cubicBezTo>
                    <a:pt x="476" y="798"/>
                    <a:pt x="476" y="798"/>
                    <a:pt x="476" y="798"/>
                  </a:cubicBezTo>
                  <a:cubicBezTo>
                    <a:pt x="477" y="798"/>
                    <a:pt x="477" y="798"/>
                    <a:pt x="477" y="798"/>
                  </a:cubicBezTo>
                  <a:cubicBezTo>
                    <a:pt x="477" y="798"/>
                    <a:pt x="477" y="798"/>
                    <a:pt x="477" y="798"/>
                  </a:cubicBezTo>
                  <a:cubicBezTo>
                    <a:pt x="481" y="796"/>
                    <a:pt x="485" y="794"/>
                    <a:pt x="489" y="792"/>
                  </a:cubicBezTo>
                  <a:cubicBezTo>
                    <a:pt x="500" y="787"/>
                    <a:pt x="511" y="783"/>
                    <a:pt x="522" y="779"/>
                  </a:cubicBezTo>
                  <a:cubicBezTo>
                    <a:pt x="528" y="777"/>
                    <a:pt x="533" y="774"/>
                    <a:pt x="539" y="772"/>
                  </a:cubicBezTo>
                  <a:close/>
                  <a:moveTo>
                    <a:pt x="477" y="810"/>
                  </a:moveTo>
                  <a:cubicBezTo>
                    <a:pt x="469" y="813"/>
                    <a:pt x="460" y="814"/>
                    <a:pt x="452" y="816"/>
                  </a:cubicBezTo>
                  <a:cubicBezTo>
                    <a:pt x="446" y="817"/>
                    <a:pt x="440" y="817"/>
                    <a:pt x="434" y="818"/>
                  </a:cubicBezTo>
                  <a:cubicBezTo>
                    <a:pt x="434" y="818"/>
                    <a:pt x="434" y="818"/>
                    <a:pt x="434" y="818"/>
                  </a:cubicBezTo>
                  <a:cubicBezTo>
                    <a:pt x="434" y="818"/>
                    <a:pt x="434" y="818"/>
                    <a:pt x="433" y="818"/>
                  </a:cubicBezTo>
                  <a:cubicBezTo>
                    <a:pt x="434" y="818"/>
                    <a:pt x="434" y="818"/>
                    <a:pt x="434" y="818"/>
                  </a:cubicBezTo>
                  <a:cubicBezTo>
                    <a:pt x="434" y="818"/>
                    <a:pt x="434" y="818"/>
                    <a:pt x="434" y="818"/>
                  </a:cubicBezTo>
                  <a:cubicBezTo>
                    <a:pt x="441" y="816"/>
                    <a:pt x="448" y="813"/>
                    <a:pt x="455" y="811"/>
                  </a:cubicBezTo>
                  <a:cubicBezTo>
                    <a:pt x="457" y="810"/>
                    <a:pt x="458" y="810"/>
                    <a:pt x="460" y="809"/>
                  </a:cubicBezTo>
                  <a:cubicBezTo>
                    <a:pt x="463" y="808"/>
                    <a:pt x="466" y="807"/>
                    <a:pt x="469" y="806"/>
                  </a:cubicBezTo>
                  <a:cubicBezTo>
                    <a:pt x="475" y="804"/>
                    <a:pt x="480" y="801"/>
                    <a:pt x="486" y="799"/>
                  </a:cubicBezTo>
                  <a:cubicBezTo>
                    <a:pt x="497" y="795"/>
                    <a:pt x="509" y="792"/>
                    <a:pt x="521" y="788"/>
                  </a:cubicBezTo>
                  <a:cubicBezTo>
                    <a:pt x="528" y="785"/>
                    <a:pt x="536" y="781"/>
                    <a:pt x="543" y="778"/>
                  </a:cubicBezTo>
                  <a:cubicBezTo>
                    <a:pt x="547" y="776"/>
                    <a:pt x="550" y="774"/>
                    <a:pt x="554" y="772"/>
                  </a:cubicBezTo>
                  <a:cubicBezTo>
                    <a:pt x="557" y="771"/>
                    <a:pt x="559" y="770"/>
                    <a:pt x="562" y="770"/>
                  </a:cubicBezTo>
                  <a:cubicBezTo>
                    <a:pt x="567" y="769"/>
                    <a:pt x="572" y="770"/>
                    <a:pt x="577" y="770"/>
                  </a:cubicBezTo>
                  <a:cubicBezTo>
                    <a:pt x="572" y="773"/>
                    <a:pt x="567" y="775"/>
                    <a:pt x="562" y="777"/>
                  </a:cubicBezTo>
                  <a:cubicBezTo>
                    <a:pt x="557" y="779"/>
                    <a:pt x="553" y="781"/>
                    <a:pt x="549" y="782"/>
                  </a:cubicBezTo>
                  <a:cubicBezTo>
                    <a:pt x="542" y="785"/>
                    <a:pt x="536" y="787"/>
                    <a:pt x="529" y="789"/>
                  </a:cubicBezTo>
                  <a:cubicBezTo>
                    <a:pt x="523" y="792"/>
                    <a:pt x="517" y="794"/>
                    <a:pt x="511" y="797"/>
                  </a:cubicBezTo>
                  <a:cubicBezTo>
                    <a:pt x="506" y="799"/>
                    <a:pt x="500" y="802"/>
                    <a:pt x="495" y="804"/>
                  </a:cubicBezTo>
                  <a:cubicBezTo>
                    <a:pt x="489" y="806"/>
                    <a:pt x="483" y="809"/>
                    <a:pt x="477" y="810"/>
                  </a:cubicBezTo>
                  <a:close/>
                  <a:moveTo>
                    <a:pt x="578" y="778"/>
                  </a:moveTo>
                  <a:cubicBezTo>
                    <a:pt x="570" y="781"/>
                    <a:pt x="561" y="785"/>
                    <a:pt x="553" y="789"/>
                  </a:cubicBezTo>
                  <a:cubicBezTo>
                    <a:pt x="546" y="791"/>
                    <a:pt x="539" y="793"/>
                    <a:pt x="532" y="795"/>
                  </a:cubicBezTo>
                  <a:cubicBezTo>
                    <a:pt x="528" y="797"/>
                    <a:pt x="524" y="797"/>
                    <a:pt x="520" y="798"/>
                  </a:cubicBezTo>
                  <a:cubicBezTo>
                    <a:pt x="520" y="798"/>
                    <a:pt x="520" y="798"/>
                    <a:pt x="520" y="799"/>
                  </a:cubicBezTo>
                  <a:cubicBezTo>
                    <a:pt x="519" y="799"/>
                    <a:pt x="519" y="799"/>
                    <a:pt x="518" y="799"/>
                  </a:cubicBezTo>
                  <a:cubicBezTo>
                    <a:pt x="517" y="799"/>
                    <a:pt x="517" y="799"/>
                    <a:pt x="516" y="800"/>
                  </a:cubicBezTo>
                  <a:cubicBezTo>
                    <a:pt x="515" y="800"/>
                    <a:pt x="514" y="800"/>
                    <a:pt x="514" y="801"/>
                  </a:cubicBezTo>
                  <a:cubicBezTo>
                    <a:pt x="511" y="802"/>
                    <a:pt x="509" y="803"/>
                    <a:pt x="506" y="804"/>
                  </a:cubicBezTo>
                  <a:cubicBezTo>
                    <a:pt x="506" y="804"/>
                    <a:pt x="505" y="804"/>
                    <a:pt x="504" y="805"/>
                  </a:cubicBezTo>
                  <a:cubicBezTo>
                    <a:pt x="504" y="805"/>
                    <a:pt x="503" y="805"/>
                    <a:pt x="503" y="805"/>
                  </a:cubicBezTo>
                  <a:cubicBezTo>
                    <a:pt x="502" y="805"/>
                    <a:pt x="502" y="805"/>
                    <a:pt x="502" y="805"/>
                  </a:cubicBezTo>
                  <a:cubicBezTo>
                    <a:pt x="501" y="806"/>
                    <a:pt x="501" y="806"/>
                    <a:pt x="500" y="806"/>
                  </a:cubicBezTo>
                  <a:cubicBezTo>
                    <a:pt x="500" y="806"/>
                    <a:pt x="500" y="806"/>
                    <a:pt x="500" y="806"/>
                  </a:cubicBezTo>
                  <a:cubicBezTo>
                    <a:pt x="500" y="806"/>
                    <a:pt x="500" y="806"/>
                    <a:pt x="500" y="806"/>
                  </a:cubicBezTo>
                  <a:cubicBezTo>
                    <a:pt x="501" y="806"/>
                    <a:pt x="501" y="805"/>
                    <a:pt x="502" y="805"/>
                  </a:cubicBezTo>
                  <a:cubicBezTo>
                    <a:pt x="502" y="805"/>
                    <a:pt x="502" y="805"/>
                    <a:pt x="502" y="805"/>
                  </a:cubicBezTo>
                  <a:cubicBezTo>
                    <a:pt x="503" y="805"/>
                    <a:pt x="504" y="805"/>
                    <a:pt x="504" y="804"/>
                  </a:cubicBezTo>
                  <a:cubicBezTo>
                    <a:pt x="505" y="804"/>
                    <a:pt x="506" y="804"/>
                    <a:pt x="506" y="803"/>
                  </a:cubicBezTo>
                  <a:cubicBezTo>
                    <a:pt x="509" y="803"/>
                    <a:pt x="511" y="802"/>
                    <a:pt x="513" y="801"/>
                  </a:cubicBezTo>
                  <a:cubicBezTo>
                    <a:pt x="514" y="800"/>
                    <a:pt x="515" y="800"/>
                    <a:pt x="516" y="800"/>
                  </a:cubicBezTo>
                  <a:cubicBezTo>
                    <a:pt x="517" y="799"/>
                    <a:pt x="517" y="799"/>
                    <a:pt x="518" y="799"/>
                  </a:cubicBezTo>
                  <a:cubicBezTo>
                    <a:pt x="519" y="799"/>
                    <a:pt x="519" y="799"/>
                    <a:pt x="520" y="798"/>
                  </a:cubicBezTo>
                  <a:cubicBezTo>
                    <a:pt x="520" y="798"/>
                    <a:pt x="520" y="798"/>
                    <a:pt x="520" y="798"/>
                  </a:cubicBezTo>
                  <a:cubicBezTo>
                    <a:pt x="524" y="796"/>
                    <a:pt x="528" y="794"/>
                    <a:pt x="533" y="792"/>
                  </a:cubicBezTo>
                  <a:cubicBezTo>
                    <a:pt x="542" y="789"/>
                    <a:pt x="551" y="786"/>
                    <a:pt x="560" y="783"/>
                  </a:cubicBezTo>
                  <a:cubicBezTo>
                    <a:pt x="567" y="780"/>
                    <a:pt x="574" y="777"/>
                    <a:pt x="581" y="774"/>
                  </a:cubicBezTo>
                  <a:cubicBezTo>
                    <a:pt x="586" y="772"/>
                    <a:pt x="590" y="769"/>
                    <a:pt x="595" y="770"/>
                  </a:cubicBezTo>
                  <a:cubicBezTo>
                    <a:pt x="589" y="773"/>
                    <a:pt x="584" y="775"/>
                    <a:pt x="578" y="778"/>
                  </a:cubicBezTo>
                  <a:close/>
                  <a:moveTo>
                    <a:pt x="598" y="766"/>
                  </a:moveTo>
                  <a:cubicBezTo>
                    <a:pt x="589" y="765"/>
                    <a:pt x="579" y="765"/>
                    <a:pt x="570" y="765"/>
                  </a:cubicBezTo>
                  <a:cubicBezTo>
                    <a:pt x="557" y="764"/>
                    <a:pt x="544" y="763"/>
                    <a:pt x="531" y="763"/>
                  </a:cubicBezTo>
                  <a:cubicBezTo>
                    <a:pt x="527" y="762"/>
                    <a:pt x="524" y="762"/>
                    <a:pt x="520" y="763"/>
                  </a:cubicBezTo>
                  <a:cubicBezTo>
                    <a:pt x="514" y="763"/>
                    <a:pt x="509" y="765"/>
                    <a:pt x="504" y="765"/>
                  </a:cubicBezTo>
                  <a:cubicBezTo>
                    <a:pt x="490" y="766"/>
                    <a:pt x="476" y="767"/>
                    <a:pt x="463" y="768"/>
                  </a:cubicBezTo>
                  <a:cubicBezTo>
                    <a:pt x="455" y="769"/>
                    <a:pt x="447" y="770"/>
                    <a:pt x="440" y="770"/>
                  </a:cubicBezTo>
                  <a:cubicBezTo>
                    <a:pt x="422" y="769"/>
                    <a:pt x="404" y="769"/>
                    <a:pt x="387" y="767"/>
                  </a:cubicBezTo>
                  <a:cubicBezTo>
                    <a:pt x="380" y="766"/>
                    <a:pt x="374" y="764"/>
                    <a:pt x="368" y="762"/>
                  </a:cubicBezTo>
                  <a:cubicBezTo>
                    <a:pt x="371" y="762"/>
                    <a:pt x="374" y="762"/>
                    <a:pt x="378" y="762"/>
                  </a:cubicBezTo>
                  <a:cubicBezTo>
                    <a:pt x="387" y="761"/>
                    <a:pt x="397" y="761"/>
                    <a:pt x="406" y="761"/>
                  </a:cubicBezTo>
                  <a:cubicBezTo>
                    <a:pt x="412" y="761"/>
                    <a:pt x="418" y="761"/>
                    <a:pt x="424" y="761"/>
                  </a:cubicBezTo>
                  <a:cubicBezTo>
                    <a:pt x="435" y="760"/>
                    <a:pt x="446" y="761"/>
                    <a:pt x="457" y="760"/>
                  </a:cubicBezTo>
                  <a:cubicBezTo>
                    <a:pt x="462" y="760"/>
                    <a:pt x="468" y="760"/>
                    <a:pt x="473" y="760"/>
                  </a:cubicBezTo>
                  <a:cubicBezTo>
                    <a:pt x="482" y="760"/>
                    <a:pt x="490" y="760"/>
                    <a:pt x="498" y="760"/>
                  </a:cubicBezTo>
                  <a:cubicBezTo>
                    <a:pt x="507" y="760"/>
                    <a:pt x="515" y="759"/>
                    <a:pt x="523" y="759"/>
                  </a:cubicBezTo>
                  <a:cubicBezTo>
                    <a:pt x="531" y="759"/>
                    <a:pt x="539" y="760"/>
                    <a:pt x="547" y="760"/>
                  </a:cubicBezTo>
                  <a:cubicBezTo>
                    <a:pt x="555" y="761"/>
                    <a:pt x="564" y="761"/>
                    <a:pt x="572" y="761"/>
                  </a:cubicBezTo>
                  <a:cubicBezTo>
                    <a:pt x="577" y="762"/>
                    <a:pt x="581" y="762"/>
                    <a:pt x="585" y="763"/>
                  </a:cubicBezTo>
                  <a:cubicBezTo>
                    <a:pt x="590" y="764"/>
                    <a:pt x="594" y="764"/>
                    <a:pt x="598" y="765"/>
                  </a:cubicBezTo>
                  <a:cubicBezTo>
                    <a:pt x="598" y="765"/>
                    <a:pt x="598" y="765"/>
                    <a:pt x="598" y="766"/>
                  </a:cubicBezTo>
                  <a:close/>
                  <a:moveTo>
                    <a:pt x="380" y="758"/>
                  </a:moveTo>
                  <a:cubicBezTo>
                    <a:pt x="381" y="758"/>
                    <a:pt x="381" y="758"/>
                    <a:pt x="381" y="758"/>
                  </a:cubicBezTo>
                  <a:cubicBezTo>
                    <a:pt x="380" y="758"/>
                    <a:pt x="380" y="758"/>
                    <a:pt x="380" y="758"/>
                  </a:cubicBezTo>
                  <a:close/>
                  <a:moveTo>
                    <a:pt x="600" y="754"/>
                  </a:moveTo>
                  <a:cubicBezTo>
                    <a:pt x="600" y="754"/>
                    <a:pt x="600" y="754"/>
                    <a:pt x="600" y="754"/>
                  </a:cubicBezTo>
                  <a:cubicBezTo>
                    <a:pt x="600" y="754"/>
                    <a:pt x="600" y="754"/>
                    <a:pt x="600" y="754"/>
                  </a:cubicBezTo>
                  <a:cubicBezTo>
                    <a:pt x="600" y="754"/>
                    <a:pt x="600" y="754"/>
                    <a:pt x="600" y="754"/>
                  </a:cubicBezTo>
                  <a:close/>
                  <a:moveTo>
                    <a:pt x="600" y="760"/>
                  </a:moveTo>
                  <a:cubicBezTo>
                    <a:pt x="600" y="760"/>
                    <a:pt x="600" y="760"/>
                    <a:pt x="600" y="760"/>
                  </a:cubicBezTo>
                  <a:cubicBezTo>
                    <a:pt x="600" y="760"/>
                    <a:pt x="600" y="760"/>
                    <a:pt x="600" y="760"/>
                  </a:cubicBezTo>
                  <a:cubicBezTo>
                    <a:pt x="598" y="760"/>
                    <a:pt x="596" y="759"/>
                    <a:pt x="595" y="759"/>
                  </a:cubicBezTo>
                  <a:cubicBezTo>
                    <a:pt x="595" y="759"/>
                    <a:pt x="595" y="759"/>
                    <a:pt x="595" y="759"/>
                  </a:cubicBezTo>
                  <a:cubicBezTo>
                    <a:pt x="591" y="759"/>
                    <a:pt x="586" y="759"/>
                    <a:pt x="582" y="758"/>
                  </a:cubicBezTo>
                  <a:cubicBezTo>
                    <a:pt x="572" y="756"/>
                    <a:pt x="561" y="755"/>
                    <a:pt x="551" y="756"/>
                  </a:cubicBezTo>
                  <a:cubicBezTo>
                    <a:pt x="541" y="756"/>
                    <a:pt x="531" y="755"/>
                    <a:pt x="521" y="755"/>
                  </a:cubicBezTo>
                  <a:cubicBezTo>
                    <a:pt x="514" y="755"/>
                    <a:pt x="507" y="755"/>
                    <a:pt x="500" y="756"/>
                  </a:cubicBezTo>
                  <a:cubicBezTo>
                    <a:pt x="486" y="756"/>
                    <a:pt x="473" y="756"/>
                    <a:pt x="459" y="756"/>
                  </a:cubicBezTo>
                  <a:cubicBezTo>
                    <a:pt x="452" y="756"/>
                    <a:pt x="444" y="756"/>
                    <a:pt x="437" y="756"/>
                  </a:cubicBezTo>
                  <a:cubicBezTo>
                    <a:pt x="430" y="756"/>
                    <a:pt x="423" y="756"/>
                    <a:pt x="416" y="756"/>
                  </a:cubicBezTo>
                  <a:cubicBezTo>
                    <a:pt x="408" y="757"/>
                    <a:pt x="401" y="757"/>
                    <a:pt x="394" y="758"/>
                  </a:cubicBezTo>
                  <a:cubicBezTo>
                    <a:pt x="390" y="758"/>
                    <a:pt x="387" y="758"/>
                    <a:pt x="383" y="758"/>
                  </a:cubicBezTo>
                  <a:cubicBezTo>
                    <a:pt x="383" y="758"/>
                    <a:pt x="383" y="758"/>
                    <a:pt x="383" y="757"/>
                  </a:cubicBezTo>
                  <a:cubicBezTo>
                    <a:pt x="385" y="757"/>
                    <a:pt x="387" y="757"/>
                    <a:pt x="388" y="757"/>
                  </a:cubicBezTo>
                  <a:cubicBezTo>
                    <a:pt x="396" y="756"/>
                    <a:pt x="404" y="756"/>
                    <a:pt x="412" y="755"/>
                  </a:cubicBezTo>
                  <a:cubicBezTo>
                    <a:pt x="418" y="754"/>
                    <a:pt x="424" y="753"/>
                    <a:pt x="429" y="753"/>
                  </a:cubicBezTo>
                  <a:cubicBezTo>
                    <a:pt x="435" y="753"/>
                    <a:pt x="440" y="753"/>
                    <a:pt x="446" y="752"/>
                  </a:cubicBezTo>
                  <a:cubicBezTo>
                    <a:pt x="462" y="751"/>
                    <a:pt x="478" y="748"/>
                    <a:pt x="494" y="748"/>
                  </a:cubicBezTo>
                  <a:cubicBezTo>
                    <a:pt x="501" y="749"/>
                    <a:pt x="508" y="748"/>
                    <a:pt x="516" y="748"/>
                  </a:cubicBezTo>
                  <a:cubicBezTo>
                    <a:pt x="521" y="748"/>
                    <a:pt x="526" y="748"/>
                    <a:pt x="531" y="748"/>
                  </a:cubicBezTo>
                  <a:cubicBezTo>
                    <a:pt x="537" y="748"/>
                    <a:pt x="543" y="748"/>
                    <a:pt x="549" y="748"/>
                  </a:cubicBezTo>
                  <a:cubicBezTo>
                    <a:pt x="555" y="749"/>
                    <a:pt x="561" y="748"/>
                    <a:pt x="567" y="750"/>
                  </a:cubicBezTo>
                  <a:cubicBezTo>
                    <a:pt x="575" y="753"/>
                    <a:pt x="584" y="755"/>
                    <a:pt x="592" y="758"/>
                  </a:cubicBezTo>
                  <a:cubicBezTo>
                    <a:pt x="593" y="758"/>
                    <a:pt x="594" y="759"/>
                    <a:pt x="595" y="759"/>
                  </a:cubicBezTo>
                  <a:cubicBezTo>
                    <a:pt x="595" y="759"/>
                    <a:pt x="595" y="759"/>
                    <a:pt x="595" y="759"/>
                  </a:cubicBezTo>
                  <a:cubicBezTo>
                    <a:pt x="596" y="759"/>
                    <a:pt x="598" y="760"/>
                    <a:pt x="600" y="760"/>
                  </a:cubicBezTo>
                  <a:close/>
                  <a:moveTo>
                    <a:pt x="595" y="753"/>
                  </a:moveTo>
                  <a:cubicBezTo>
                    <a:pt x="589" y="752"/>
                    <a:pt x="583" y="750"/>
                    <a:pt x="576" y="748"/>
                  </a:cubicBezTo>
                  <a:cubicBezTo>
                    <a:pt x="570" y="746"/>
                    <a:pt x="564" y="744"/>
                    <a:pt x="558" y="744"/>
                  </a:cubicBezTo>
                  <a:cubicBezTo>
                    <a:pt x="548" y="744"/>
                    <a:pt x="538" y="743"/>
                    <a:pt x="528" y="743"/>
                  </a:cubicBezTo>
                  <a:cubicBezTo>
                    <a:pt x="516" y="743"/>
                    <a:pt x="504" y="744"/>
                    <a:pt x="491" y="744"/>
                  </a:cubicBezTo>
                  <a:cubicBezTo>
                    <a:pt x="488" y="744"/>
                    <a:pt x="484" y="744"/>
                    <a:pt x="481" y="744"/>
                  </a:cubicBezTo>
                  <a:cubicBezTo>
                    <a:pt x="474" y="745"/>
                    <a:pt x="467" y="746"/>
                    <a:pt x="461" y="746"/>
                  </a:cubicBezTo>
                  <a:cubicBezTo>
                    <a:pt x="447" y="748"/>
                    <a:pt x="433" y="749"/>
                    <a:pt x="419" y="750"/>
                  </a:cubicBezTo>
                  <a:cubicBezTo>
                    <a:pt x="410" y="751"/>
                    <a:pt x="400" y="752"/>
                    <a:pt x="391" y="753"/>
                  </a:cubicBezTo>
                  <a:cubicBezTo>
                    <a:pt x="386" y="753"/>
                    <a:pt x="382" y="754"/>
                    <a:pt x="377" y="754"/>
                  </a:cubicBezTo>
                  <a:cubicBezTo>
                    <a:pt x="377" y="754"/>
                    <a:pt x="377" y="753"/>
                    <a:pt x="377" y="753"/>
                  </a:cubicBezTo>
                  <a:cubicBezTo>
                    <a:pt x="377" y="753"/>
                    <a:pt x="378" y="753"/>
                    <a:pt x="378" y="753"/>
                  </a:cubicBezTo>
                  <a:cubicBezTo>
                    <a:pt x="389" y="750"/>
                    <a:pt x="399" y="746"/>
                    <a:pt x="410" y="745"/>
                  </a:cubicBezTo>
                  <a:cubicBezTo>
                    <a:pt x="418" y="745"/>
                    <a:pt x="427" y="742"/>
                    <a:pt x="435" y="741"/>
                  </a:cubicBezTo>
                  <a:cubicBezTo>
                    <a:pt x="443" y="740"/>
                    <a:pt x="450" y="740"/>
                    <a:pt x="458" y="739"/>
                  </a:cubicBezTo>
                  <a:cubicBezTo>
                    <a:pt x="467" y="738"/>
                    <a:pt x="476" y="738"/>
                    <a:pt x="485" y="737"/>
                  </a:cubicBezTo>
                  <a:cubicBezTo>
                    <a:pt x="491" y="737"/>
                    <a:pt x="497" y="737"/>
                    <a:pt x="503" y="737"/>
                  </a:cubicBezTo>
                  <a:cubicBezTo>
                    <a:pt x="509" y="737"/>
                    <a:pt x="516" y="739"/>
                    <a:pt x="522" y="738"/>
                  </a:cubicBezTo>
                  <a:cubicBezTo>
                    <a:pt x="537" y="738"/>
                    <a:pt x="551" y="740"/>
                    <a:pt x="565" y="742"/>
                  </a:cubicBezTo>
                  <a:cubicBezTo>
                    <a:pt x="569" y="742"/>
                    <a:pt x="574" y="745"/>
                    <a:pt x="578" y="746"/>
                  </a:cubicBezTo>
                  <a:cubicBezTo>
                    <a:pt x="584" y="749"/>
                    <a:pt x="590" y="751"/>
                    <a:pt x="595" y="753"/>
                  </a:cubicBezTo>
                  <a:close/>
                  <a:moveTo>
                    <a:pt x="530" y="730"/>
                  </a:moveTo>
                  <a:cubicBezTo>
                    <a:pt x="535" y="730"/>
                    <a:pt x="539" y="731"/>
                    <a:pt x="544" y="732"/>
                  </a:cubicBezTo>
                  <a:cubicBezTo>
                    <a:pt x="549" y="733"/>
                    <a:pt x="554" y="734"/>
                    <a:pt x="559" y="735"/>
                  </a:cubicBezTo>
                  <a:cubicBezTo>
                    <a:pt x="564" y="736"/>
                    <a:pt x="570" y="737"/>
                    <a:pt x="575" y="739"/>
                  </a:cubicBezTo>
                  <a:cubicBezTo>
                    <a:pt x="581" y="741"/>
                    <a:pt x="586" y="744"/>
                    <a:pt x="592" y="747"/>
                  </a:cubicBezTo>
                  <a:cubicBezTo>
                    <a:pt x="587" y="746"/>
                    <a:pt x="583" y="743"/>
                    <a:pt x="578" y="741"/>
                  </a:cubicBezTo>
                  <a:cubicBezTo>
                    <a:pt x="575" y="740"/>
                    <a:pt x="572" y="739"/>
                    <a:pt x="569" y="738"/>
                  </a:cubicBezTo>
                  <a:cubicBezTo>
                    <a:pt x="563" y="737"/>
                    <a:pt x="558" y="736"/>
                    <a:pt x="552" y="736"/>
                  </a:cubicBezTo>
                  <a:cubicBezTo>
                    <a:pt x="546" y="735"/>
                    <a:pt x="540" y="734"/>
                    <a:pt x="534" y="734"/>
                  </a:cubicBezTo>
                  <a:cubicBezTo>
                    <a:pt x="524" y="734"/>
                    <a:pt x="515" y="733"/>
                    <a:pt x="506" y="733"/>
                  </a:cubicBezTo>
                  <a:cubicBezTo>
                    <a:pt x="499" y="733"/>
                    <a:pt x="492" y="733"/>
                    <a:pt x="485" y="733"/>
                  </a:cubicBezTo>
                  <a:cubicBezTo>
                    <a:pt x="479" y="733"/>
                    <a:pt x="473" y="734"/>
                    <a:pt x="468" y="734"/>
                  </a:cubicBezTo>
                  <a:cubicBezTo>
                    <a:pt x="458" y="735"/>
                    <a:pt x="449" y="735"/>
                    <a:pt x="440" y="736"/>
                  </a:cubicBezTo>
                  <a:cubicBezTo>
                    <a:pt x="432" y="737"/>
                    <a:pt x="424" y="739"/>
                    <a:pt x="415" y="740"/>
                  </a:cubicBezTo>
                  <a:cubicBezTo>
                    <a:pt x="408" y="742"/>
                    <a:pt x="401" y="743"/>
                    <a:pt x="394" y="745"/>
                  </a:cubicBezTo>
                  <a:cubicBezTo>
                    <a:pt x="388" y="746"/>
                    <a:pt x="382" y="748"/>
                    <a:pt x="376" y="750"/>
                  </a:cubicBezTo>
                  <a:cubicBezTo>
                    <a:pt x="373" y="751"/>
                    <a:pt x="370" y="752"/>
                    <a:pt x="367" y="753"/>
                  </a:cubicBezTo>
                  <a:cubicBezTo>
                    <a:pt x="367" y="753"/>
                    <a:pt x="367" y="753"/>
                    <a:pt x="367" y="753"/>
                  </a:cubicBezTo>
                  <a:cubicBezTo>
                    <a:pt x="367" y="752"/>
                    <a:pt x="368" y="752"/>
                    <a:pt x="369" y="751"/>
                  </a:cubicBezTo>
                  <a:cubicBezTo>
                    <a:pt x="375" y="745"/>
                    <a:pt x="382" y="741"/>
                    <a:pt x="389" y="738"/>
                  </a:cubicBezTo>
                  <a:cubicBezTo>
                    <a:pt x="400" y="736"/>
                    <a:pt x="410" y="734"/>
                    <a:pt x="420" y="732"/>
                  </a:cubicBezTo>
                  <a:cubicBezTo>
                    <a:pt x="423" y="731"/>
                    <a:pt x="426" y="731"/>
                    <a:pt x="429" y="730"/>
                  </a:cubicBezTo>
                  <a:cubicBezTo>
                    <a:pt x="439" y="727"/>
                    <a:pt x="449" y="727"/>
                    <a:pt x="458" y="727"/>
                  </a:cubicBezTo>
                  <a:cubicBezTo>
                    <a:pt x="465" y="728"/>
                    <a:pt x="472" y="728"/>
                    <a:pt x="479" y="728"/>
                  </a:cubicBezTo>
                  <a:cubicBezTo>
                    <a:pt x="486" y="728"/>
                    <a:pt x="492" y="727"/>
                    <a:pt x="498" y="727"/>
                  </a:cubicBezTo>
                  <a:cubicBezTo>
                    <a:pt x="509" y="728"/>
                    <a:pt x="519" y="729"/>
                    <a:pt x="530" y="730"/>
                  </a:cubicBezTo>
                  <a:close/>
                  <a:moveTo>
                    <a:pt x="534" y="715"/>
                  </a:moveTo>
                  <a:cubicBezTo>
                    <a:pt x="534" y="715"/>
                    <a:pt x="534" y="715"/>
                    <a:pt x="534" y="715"/>
                  </a:cubicBezTo>
                  <a:cubicBezTo>
                    <a:pt x="530" y="716"/>
                    <a:pt x="526" y="718"/>
                    <a:pt x="522" y="719"/>
                  </a:cubicBezTo>
                  <a:cubicBezTo>
                    <a:pt x="511" y="721"/>
                    <a:pt x="501" y="722"/>
                    <a:pt x="490" y="722"/>
                  </a:cubicBezTo>
                  <a:cubicBezTo>
                    <a:pt x="478" y="721"/>
                    <a:pt x="465" y="722"/>
                    <a:pt x="453" y="722"/>
                  </a:cubicBezTo>
                  <a:cubicBezTo>
                    <a:pt x="441" y="721"/>
                    <a:pt x="429" y="720"/>
                    <a:pt x="418" y="719"/>
                  </a:cubicBezTo>
                  <a:cubicBezTo>
                    <a:pt x="411" y="719"/>
                    <a:pt x="404" y="718"/>
                    <a:pt x="397" y="718"/>
                  </a:cubicBezTo>
                  <a:cubicBezTo>
                    <a:pt x="393" y="718"/>
                    <a:pt x="389" y="717"/>
                    <a:pt x="385" y="717"/>
                  </a:cubicBezTo>
                  <a:cubicBezTo>
                    <a:pt x="380" y="717"/>
                    <a:pt x="375" y="716"/>
                    <a:pt x="370" y="715"/>
                  </a:cubicBezTo>
                  <a:cubicBezTo>
                    <a:pt x="362" y="714"/>
                    <a:pt x="354" y="714"/>
                    <a:pt x="346" y="713"/>
                  </a:cubicBezTo>
                  <a:cubicBezTo>
                    <a:pt x="344" y="712"/>
                    <a:pt x="342" y="711"/>
                    <a:pt x="340" y="711"/>
                  </a:cubicBezTo>
                  <a:cubicBezTo>
                    <a:pt x="340" y="710"/>
                    <a:pt x="340" y="710"/>
                    <a:pt x="340" y="710"/>
                  </a:cubicBezTo>
                  <a:cubicBezTo>
                    <a:pt x="345" y="710"/>
                    <a:pt x="350" y="710"/>
                    <a:pt x="355" y="710"/>
                  </a:cubicBezTo>
                  <a:cubicBezTo>
                    <a:pt x="361" y="711"/>
                    <a:pt x="367" y="711"/>
                    <a:pt x="373" y="712"/>
                  </a:cubicBezTo>
                  <a:cubicBezTo>
                    <a:pt x="380" y="712"/>
                    <a:pt x="387" y="713"/>
                    <a:pt x="394" y="713"/>
                  </a:cubicBezTo>
                  <a:cubicBezTo>
                    <a:pt x="406" y="714"/>
                    <a:pt x="418" y="716"/>
                    <a:pt x="430" y="717"/>
                  </a:cubicBezTo>
                  <a:cubicBezTo>
                    <a:pt x="440" y="717"/>
                    <a:pt x="450" y="717"/>
                    <a:pt x="460" y="717"/>
                  </a:cubicBezTo>
                  <a:cubicBezTo>
                    <a:pt x="464" y="717"/>
                    <a:pt x="468" y="717"/>
                    <a:pt x="472" y="717"/>
                  </a:cubicBezTo>
                  <a:cubicBezTo>
                    <a:pt x="483" y="717"/>
                    <a:pt x="493" y="717"/>
                    <a:pt x="503" y="717"/>
                  </a:cubicBezTo>
                  <a:cubicBezTo>
                    <a:pt x="513" y="717"/>
                    <a:pt x="524" y="717"/>
                    <a:pt x="534" y="715"/>
                  </a:cubicBezTo>
                  <a:cubicBezTo>
                    <a:pt x="534" y="715"/>
                    <a:pt x="534" y="715"/>
                    <a:pt x="534" y="715"/>
                  </a:cubicBezTo>
                  <a:cubicBezTo>
                    <a:pt x="534" y="715"/>
                    <a:pt x="534" y="715"/>
                    <a:pt x="534" y="715"/>
                  </a:cubicBezTo>
                  <a:cubicBezTo>
                    <a:pt x="534" y="715"/>
                    <a:pt x="534" y="715"/>
                    <a:pt x="534" y="715"/>
                  </a:cubicBezTo>
                  <a:close/>
                  <a:moveTo>
                    <a:pt x="338" y="706"/>
                  </a:moveTo>
                  <a:cubicBezTo>
                    <a:pt x="343" y="704"/>
                    <a:pt x="386" y="706"/>
                    <a:pt x="396" y="709"/>
                  </a:cubicBezTo>
                  <a:cubicBezTo>
                    <a:pt x="377" y="708"/>
                    <a:pt x="358" y="707"/>
                    <a:pt x="338" y="706"/>
                  </a:cubicBezTo>
                  <a:close/>
                  <a:moveTo>
                    <a:pt x="400" y="710"/>
                  </a:moveTo>
                  <a:cubicBezTo>
                    <a:pt x="400" y="710"/>
                    <a:pt x="400" y="710"/>
                    <a:pt x="400" y="710"/>
                  </a:cubicBezTo>
                  <a:cubicBezTo>
                    <a:pt x="400" y="710"/>
                    <a:pt x="400" y="710"/>
                    <a:pt x="401" y="710"/>
                  </a:cubicBezTo>
                  <a:cubicBezTo>
                    <a:pt x="401" y="710"/>
                    <a:pt x="401" y="710"/>
                    <a:pt x="401" y="710"/>
                  </a:cubicBezTo>
                  <a:cubicBezTo>
                    <a:pt x="400" y="710"/>
                    <a:pt x="400" y="710"/>
                    <a:pt x="400" y="710"/>
                  </a:cubicBezTo>
                  <a:close/>
                  <a:moveTo>
                    <a:pt x="410" y="711"/>
                  </a:moveTo>
                  <a:cubicBezTo>
                    <a:pt x="410" y="711"/>
                    <a:pt x="410" y="711"/>
                    <a:pt x="410" y="710"/>
                  </a:cubicBezTo>
                  <a:cubicBezTo>
                    <a:pt x="411" y="711"/>
                    <a:pt x="411" y="711"/>
                    <a:pt x="412" y="711"/>
                  </a:cubicBezTo>
                  <a:cubicBezTo>
                    <a:pt x="412" y="711"/>
                    <a:pt x="412" y="711"/>
                    <a:pt x="412" y="711"/>
                  </a:cubicBezTo>
                  <a:cubicBezTo>
                    <a:pt x="412" y="711"/>
                    <a:pt x="412" y="711"/>
                    <a:pt x="412" y="711"/>
                  </a:cubicBezTo>
                  <a:cubicBezTo>
                    <a:pt x="414" y="711"/>
                    <a:pt x="416" y="711"/>
                    <a:pt x="417" y="711"/>
                  </a:cubicBezTo>
                  <a:cubicBezTo>
                    <a:pt x="426" y="711"/>
                    <a:pt x="435" y="711"/>
                    <a:pt x="445" y="711"/>
                  </a:cubicBezTo>
                  <a:cubicBezTo>
                    <a:pt x="447" y="711"/>
                    <a:pt x="449" y="711"/>
                    <a:pt x="452" y="712"/>
                  </a:cubicBezTo>
                  <a:cubicBezTo>
                    <a:pt x="452" y="712"/>
                    <a:pt x="452" y="712"/>
                    <a:pt x="452" y="713"/>
                  </a:cubicBezTo>
                  <a:cubicBezTo>
                    <a:pt x="439" y="712"/>
                    <a:pt x="425" y="713"/>
                    <a:pt x="412" y="711"/>
                  </a:cubicBezTo>
                  <a:cubicBezTo>
                    <a:pt x="412" y="711"/>
                    <a:pt x="412" y="711"/>
                    <a:pt x="412" y="711"/>
                  </a:cubicBezTo>
                  <a:cubicBezTo>
                    <a:pt x="412" y="711"/>
                    <a:pt x="412" y="711"/>
                    <a:pt x="412" y="711"/>
                  </a:cubicBezTo>
                  <a:cubicBezTo>
                    <a:pt x="411" y="711"/>
                    <a:pt x="411" y="711"/>
                    <a:pt x="410" y="711"/>
                  </a:cubicBezTo>
                  <a:close/>
                  <a:moveTo>
                    <a:pt x="575" y="700"/>
                  </a:moveTo>
                  <a:cubicBezTo>
                    <a:pt x="562" y="703"/>
                    <a:pt x="549" y="706"/>
                    <a:pt x="537" y="709"/>
                  </a:cubicBezTo>
                  <a:cubicBezTo>
                    <a:pt x="530" y="711"/>
                    <a:pt x="523" y="711"/>
                    <a:pt x="517" y="712"/>
                  </a:cubicBezTo>
                  <a:cubicBezTo>
                    <a:pt x="511" y="712"/>
                    <a:pt x="504" y="712"/>
                    <a:pt x="498" y="712"/>
                  </a:cubicBezTo>
                  <a:cubicBezTo>
                    <a:pt x="493" y="712"/>
                    <a:pt x="488" y="712"/>
                    <a:pt x="483" y="712"/>
                  </a:cubicBezTo>
                  <a:cubicBezTo>
                    <a:pt x="474" y="711"/>
                    <a:pt x="465" y="709"/>
                    <a:pt x="457" y="708"/>
                  </a:cubicBezTo>
                  <a:cubicBezTo>
                    <a:pt x="445" y="706"/>
                    <a:pt x="434" y="703"/>
                    <a:pt x="423" y="699"/>
                  </a:cubicBezTo>
                  <a:cubicBezTo>
                    <a:pt x="420" y="698"/>
                    <a:pt x="417" y="698"/>
                    <a:pt x="415" y="695"/>
                  </a:cubicBezTo>
                  <a:cubicBezTo>
                    <a:pt x="414" y="694"/>
                    <a:pt x="414" y="694"/>
                    <a:pt x="413" y="694"/>
                  </a:cubicBezTo>
                  <a:cubicBezTo>
                    <a:pt x="407" y="693"/>
                    <a:pt x="401" y="691"/>
                    <a:pt x="396" y="688"/>
                  </a:cubicBezTo>
                  <a:cubicBezTo>
                    <a:pt x="386" y="683"/>
                    <a:pt x="376" y="678"/>
                    <a:pt x="366" y="673"/>
                  </a:cubicBezTo>
                  <a:cubicBezTo>
                    <a:pt x="363" y="671"/>
                    <a:pt x="360" y="668"/>
                    <a:pt x="357" y="667"/>
                  </a:cubicBezTo>
                  <a:cubicBezTo>
                    <a:pt x="352" y="666"/>
                    <a:pt x="350" y="661"/>
                    <a:pt x="345" y="660"/>
                  </a:cubicBezTo>
                  <a:cubicBezTo>
                    <a:pt x="345" y="660"/>
                    <a:pt x="344" y="659"/>
                    <a:pt x="343" y="659"/>
                  </a:cubicBezTo>
                  <a:cubicBezTo>
                    <a:pt x="338" y="655"/>
                    <a:pt x="332" y="650"/>
                    <a:pt x="326" y="646"/>
                  </a:cubicBezTo>
                  <a:cubicBezTo>
                    <a:pt x="317" y="640"/>
                    <a:pt x="309" y="634"/>
                    <a:pt x="301" y="628"/>
                  </a:cubicBezTo>
                  <a:cubicBezTo>
                    <a:pt x="298" y="626"/>
                    <a:pt x="296" y="624"/>
                    <a:pt x="293" y="622"/>
                  </a:cubicBezTo>
                  <a:cubicBezTo>
                    <a:pt x="293" y="622"/>
                    <a:pt x="293" y="622"/>
                    <a:pt x="293" y="622"/>
                  </a:cubicBezTo>
                  <a:cubicBezTo>
                    <a:pt x="293" y="622"/>
                    <a:pt x="293" y="622"/>
                    <a:pt x="293" y="622"/>
                  </a:cubicBezTo>
                  <a:cubicBezTo>
                    <a:pt x="293" y="622"/>
                    <a:pt x="293" y="622"/>
                    <a:pt x="293" y="622"/>
                  </a:cubicBezTo>
                  <a:cubicBezTo>
                    <a:pt x="294" y="622"/>
                    <a:pt x="296" y="623"/>
                    <a:pt x="298" y="624"/>
                  </a:cubicBezTo>
                  <a:cubicBezTo>
                    <a:pt x="306" y="629"/>
                    <a:pt x="314" y="634"/>
                    <a:pt x="322" y="639"/>
                  </a:cubicBezTo>
                  <a:cubicBezTo>
                    <a:pt x="330" y="643"/>
                    <a:pt x="338" y="648"/>
                    <a:pt x="347" y="652"/>
                  </a:cubicBezTo>
                  <a:cubicBezTo>
                    <a:pt x="352" y="655"/>
                    <a:pt x="357" y="659"/>
                    <a:pt x="363" y="661"/>
                  </a:cubicBezTo>
                  <a:cubicBezTo>
                    <a:pt x="371" y="665"/>
                    <a:pt x="380" y="669"/>
                    <a:pt x="388" y="673"/>
                  </a:cubicBezTo>
                  <a:cubicBezTo>
                    <a:pt x="389" y="673"/>
                    <a:pt x="390" y="673"/>
                    <a:pt x="391" y="674"/>
                  </a:cubicBezTo>
                  <a:cubicBezTo>
                    <a:pt x="397" y="676"/>
                    <a:pt x="403" y="678"/>
                    <a:pt x="409" y="680"/>
                  </a:cubicBezTo>
                  <a:cubicBezTo>
                    <a:pt x="413" y="682"/>
                    <a:pt x="417" y="683"/>
                    <a:pt x="421" y="685"/>
                  </a:cubicBezTo>
                  <a:cubicBezTo>
                    <a:pt x="427" y="686"/>
                    <a:pt x="432" y="687"/>
                    <a:pt x="438" y="689"/>
                  </a:cubicBezTo>
                  <a:cubicBezTo>
                    <a:pt x="444" y="690"/>
                    <a:pt x="450" y="692"/>
                    <a:pt x="457" y="693"/>
                  </a:cubicBezTo>
                  <a:cubicBezTo>
                    <a:pt x="464" y="695"/>
                    <a:pt x="471" y="695"/>
                    <a:pt x="478" y="696"/>
                  </a:cubicBezTo>
                  <a:cubicBezTo>
                    <a:pt x="483" y="697"/>
                    <a:pt x="487" y="697"/>
                    <a:pt x="492" y="698"/>
                  </a:cubicBezTo>
                  <a:cubicBezTo>
                    <a:pt x="498" y="698"/>
                    <a:pt x="505" y="698"/>
                    <a:pt x="511" y="698"/>
                  </a:cubicBezTo>
                  <a:cubicBezTo>
                    <a:pt x="522" y="698"/>
                    <a:pt x="533" y="698"/>
                    <a:pt x="543" y="698"/>
                  </a:cubicBezTo>
                  <a:cubicBezTo>
                    <a:pt x="550" y="698"/>
                    <a:pt x="556" y="697"/>
                    <a:pt x="563" y="696"/>
                  </a:cubicBezTo>
                  <a:cubicBezTo>
                    <a:pt x="568" y="696"/>
                    <a:pt x="574" y="696"/>
                    <a:pt x="579" y="695"/>
                  </a:cubicBezTo>
                  <a:cubicBezTo>
                    <a:pt x="584" y="695"/>
                    <a:pt x="588" y="695"/>
                    <a:pt x="593" y="694"/>
                  </a:cubicBezTo>
                  <a:cubicBezTo>
                    <a:pt x="587" y="696"/>
                    <a:pt x="581" y="698"/>
                    <a:pt x="575" y="700"/>
                  </a:cubicBezTo>
                  <a:close/>
                  <a:moveTo>
                    <a:pt x="406" y="697"/>
                  </a:moveTo>
                  <a:cubicBezTo>
                    <a:pt x="406" y="698"/>
                    <a:pt x="406" y="698"/>
                    <a:pt x="406" y="698"/>
                  </a:cubicBezTo>
                  <a:cubicBezTo>
                    <a:pt x="406" y="698"/>
                    <a:pt x="406" y="698"/>
                    <a:pt x="406" y="698"/>
                  </a:cubicBezTo>
                  <a:lnTo>
                    <a:pt x="406" y="697"/>
                  </a:lnTo>
                  <a:close/>
                  <a:moveTo>
                    <a:pt x="402" y="696"/>
                  </a:moveTo>
                  <a:cubicBezTo>
                    <a:pt x="402" y="697"/>
                    <a:pt x="402" y="697"/>
                    <a:pt x="401" y="698"/>
                  </a:cubicBezTo>
                  <a:cubicBezTo>
                    <a:pt x="400" y="697"/>
                    <a:pt x="399" y="697"/>
                    <a:pt x="398" y="696"/>
                  </a:cubicBezTo>
                  <a:cubicBezTo>
                    <a:pt x="398" y="696"/>
                    <a:pt x="398" y="696"/>
                    <a:pt x="398" y="696"/>
                  </a:cubicBezTo>
                  <a:cubicBezTo>
                    <a:pt x="398" y="696"/>
                    <a:pt x="398" y="696"/>
                    <a:pt x="398" y="696"/>
                  </a:cubicBezTo>
                  <a:cubicBezTo>
                    <a:pt x="397" y="696"/>
                    <a:pt x="396" y="696"/>
                    <a:pt x="395" y="696"/>
                  </a:cubicBezTo>
                  <a:cubicBezTo>
                    <a:pt x="388" y="696"/>
                    <a:pt x="382" y="695"/>
                    <a:pt x="375" y="694"/>
                  </a:cubicBezTo>
                  <a:cubicBezTo>
                    <a:pt x="375" y="694"/>
                    <a:pt x="375" y="694"/>
                    <a:pt x="375" y="694"/>
                  </a:cubicBezTo>
                  <a:cubicBezTo>
                    <a:pt x="375" y="694"/>
                    <a:pt x="375" y="694"/>
                    <a:pt x="375" y="694"/>
                  </a:cubicBezTo>
                  <a:cubicBezTo>
                    <a:pt x="375" y="694"/>
                    <a:pt x="375" y="694"/>
                    <a:pt x="375" y="694"/>
                  </a:cubicBezTo>
                  <a:cubicBezTo>
                    <a:pt x="375" y="694"/>
                    <a:pt x="375" y="694"/>
                    <a:pt x="375" y="694"/>
                  </a:cubicBezTo>
                  <a:cubicBezTo>
                    <a:pt x="376" y="694"/>
                    <a:pt x="377" y="694"/>
                    <a:pt x="378" y="694"/>
                  </a:cubicBezTo>
                  <a:cubicBezTo>
                    <a:pt x="385" y="694"/>
                    <a:pt x="391" y="695"/>
                    <a:pt x="398" y="696"/>
                  </a:cubicBezTo>
                  <a:cubicBezTo>
                    <a:pt x="398" y="696"/>
                    <a:pt x="398" y="696"/>
                    <a:pt x="398" y="696"/>
                  </a:cubicBezTo>
                  <a:cubicBezTo>
                    <a:pt x="398" y="696"/>
                    <a:pt x="398" y="696"/>
                    <a:pt x="398" y="696"/>
                  </a:cubicBezTo>
                  <a:cubicBezTo>
                    <a:pt x="399" y="696"/>
                    <a:pt x="401" y="696"/>
                    <a:pt x="402" y="696"/>
                  </a:cubicBezTo>
                  <a:close/>
                  <a:moveTo>
                    <a:pt x="302" y="709"/>
                  </a:moveTo>
                  <a:cubicBezTo>
                    <a:pt x="302" y="699"/>
                    <a:pt x="302" y="689"/>
                    <a:pt x="302" y="678"/>
                  </a:cubicBezTo>
                  <a:cubicBezTo>
                    <a:pt x="302" y="678"/>
                    <a:pt x="302" y="678"/>
                    <a:pt x="302" y="678"/>
                  </a:cubicBezTo>
                  <a:cubicBezTo>
                    <a:pt x="302" y="678"/>
                    <a:pt x="302" y="678"/>
                    <a:pt x="302" y="678"/>
                  </a:cubicBezTo>
                  <a:cubicBezTo>
                    <a:pt x="302" y="678"/>
                    <a:pt x="302" y="678"/>
                    <a:pt x="302" y="678"/>
                  </a:cubicBezTo>
                  <a:cubicBezTo>
                    <a:pt x="302" y="679"/>
                    <a:pt x="303" y="679"/>
                    <a:pt x="303" y="680"/>
                  </a:cubicBezTo>
                  <a:cubicBezTo>
                    <a:pt x="307" y="687"/>
                    <a:pt x="311" y="695"/>
                    <a:pt x="316" y="702"/>
                  </a:cubicBezTo>
                  <a:cubicBezTo>
                    <a:pt x="317" y="704"/>
                    <a:pt x="317" y="707"/>
                    <a:pt x="316" y="709"/>
                  </a:cubicBezTo>
                  <a:cubicBezTo>
                    <a:pt x="313" y="723"/>
                    <a:pt x="310" y="737"/>
                    <a:pt x="306" y="751"/>
                  </a:cubicBezTo>
                  <a:cubicBezTo>
                    <a:pt x="305" y="756"/>
                    <a:pt x="304" y="761"/>
                    <a:pt x="302" y="766"/>
                  </a:cubicBezTo>
                  <a:cubicBezTo>
                    <a:pt x="303" y="761"/>
                    <a:pt x="303" y="756"/>
                    <a:pt x="303" y="752"/>
                  </a:cubicBezTo>
                  <a:cubicBezTo>
                    <a:pt x="303" y="738"/>
                    <a:pt x="302" y="723"/>
                    <a:pt x="302" y="709"/>
                  </a:cubicBezTo>
                  <a:close/>
                  <a:moveTo>
                    <a:pt x="323" y="656"/>
                  </a:moveTo>
                  <a:cubicBezTo>
                    <a:pt x="329" y="656"/>
                    <a:pt x="334" y="655"/>
                    <a:pt x="338" y="661"/>
                  </a:cubicBezTo>
                  <a:cubicBezTo>
                    <a:pt x="325" y="662"/>
                    <a:pt x="308" y="660"/>
                    <a:pt x="304" y="657"/>
                  </a:cubicBezTo>
                  <a:cubicBezTo>
                    <a:pt x="304" y="657"/>
                    <a:pt x="305" y="657"/>
                    <a:pt x="305" y="657"/>
                  </a:cubicBezTo>
                  <a:cubicBezTo>
                    <a:pt x="311" y="657"/>
                    <a:pt x="317" y="657"/>
                    <a:pt x="323" y="656"/>
                  </a:cubicBezTo>
                  <a:close/>
                  <a:moveTo>
                    <a:pt x="309" y="654"/>
                  </a:moveTo>
                  <a:cubicBezTo>
                    <a:pt x="309" y="654"/>
                    <a:pt x="310" y="654"/>
                    <a:pt x="310" y="654"/>
                  </a:cubicBezTo>
                  <a:cubicBezTo>
                    <a:pt x="310" y="654"/>
                    <a:pt x="311" y="654"/>
                    <a:pt x="311" y="654"/>
                  </a:cubicBezTo>
                  <a:cubicBezTo>
                    <a:pt x="316" y="651"/>
                    <a:pt x="324" y="650"/>
                    <a:pt x="326" y="652"/>
                  </a:cubicBezTo>
                  <a:cubicBezTo>
                    <a:pt x="325" y="653"/>
                    <a:pt x="323" y="653"/>
                    <a:pt x="321" y="653"/>
                  </a:cubicBezTo>
                  <a:cubicBezTo>
                    <a:pt x="318" y="654"/>
                    <a:pt x="314" y="654"/>
                    <a:pt x="311" y="654"/>
                  </a:cubicBezTo>
                  <a:cubicBezTo>
                    <a:pt x="311" y="654"/>
                    <a:pt x="310" y="654"/>
                    <a:pt x="310" y="654"/>
                  </a:cubicBezTo>
                  <a:cubicBezTo>
                    <a:pt x="310" y="654"/>
                    <a:pt x="309" y="654"/>
                    <a:pt x="309" y="654"/>
                  </a:cubicBezTo>
                  <a:close/>
                  <a:moveTo>
                    <a:pt x="345" y="666"/>
                  </a:moveTo>
                  <a:cubicBezTo>
                    <a:pt x="345" y="666"/>
                    <a:pt x="345" y="666"/>
                    <a:pt x="345" y="667"/>
                  </a:cubicBezTo>
                  <a:cubicBezTo>
                    <a:pt x="342" y="666"/>
                    <a:pt x="340" y="666"/>
                    <a:pt x="337" y="666"/>
                  </a:cubicBezTo>
                  <a:cubicBezTo>
                    <a:pt x="337" y="666"/>
                    <a:pt x="337" y="666"/>
                    <a:pt x="337" y="666"/>
                  </a:cubicBezTo>
                  <a:cubicBezTo>
                    <a:pt x="336" y="666"/>
                    <a:pt x="335" y="666"/>
                    <a:pt x="334" y="665"/>
                  </a:cubicBezTo>
                  <a:cubicBezTo>
                    <a:pt x="334" y="665"/>
                    <a:pt x="334" y="665"/>
                    <a:pt x="334" y="665"/>
                  </a:cubicBezTo>
                  <a:cubicBezTo>
                    <a:pt x="335" y="665"/>
                    <a:pt x="336" y="666"/>
                    <a:pt x="336" y="666"/>
                  </a:cubicBezTo>
                  <a:cubicBezTo>
                    <a:pt x="337" y="666"/>
                    <a:pt x="337" y="666"/>
                    <a:pt x="337" y="666"/>
                  </a:cubicBezTo>
                  <a:cubicBezTo>
                    <a:pt x="340" y="665"/>
                    <a:pt x="343" y="665"/>
                    <a:pt x="345" y="666"/>
                  </a:cubicBezTo>
                  <a:close/>
                  <a:moveTo>
                    <a:pt x="309" y="663"/>
                  </a:moveTo>
                  <a:cubicBezTo>
                    <a:pt x="311" y="663"/>
                    <a:pt x="313" y="664"/>
                    <a:pt x="316" y="665"/>
                  </a:cubicBezTo>
                  <a:cubicBezTo>
                    <a:pt x="319" y="666"/>
                    <a:pt x="322" y="667"/>
                    <a:pt x="326" y="668"/>
                  </a:cubicBezTo>
                  <a:cubicBezTo>
                    <a:pt x="333" y="669"/>
                    <a:pt x="341" y="669"/>
                    <a:pt x="349" y="670"/>
                  </a:cubicBezTo>
                  <a:cubicBezTo>
                    <a:pt x="351" y="670"/>
                    <a:pt x="353" y="671"/>
                    <a:pt x="355" y="672"/>
                  </a:cubicBezTo>
                  <a:cubicBezTo>
                    <a:pt x="355" y="672"/>
                    <a:pt x="355" y="673"/>
                    <a:pt x="355" y="673"/>
                  </a:cubicBezTo>
                  <a:cubicBezTo>
                    <a:pt x="339" y="673"/>
                    <a:pt x="324" y="670"/>
                    <a:pt x="309" y="664"/>
                  </a:cubicBezTo>
                  <a:cubicBezTo>
                    <a:pt x="309" y="663"/>
                    <a:pt x="309" y="663"/>
                    <a:pt x="309" y="663"/>
                  </a:cubicBezTo>
                  <a:close/>
                  <a:moveTo>
                    <a:pt x="322" y="633"/>
                  </a:moveTo>
                  <a:cubicBezTo>
                    <a:pt x="322" y="633"/>
                    <a:pt x="322" y="633"/>
                    <a:pt x="322" y="633"/>
                  </a:cubicBezTo>
                  <a:cubicBezTo>
                    <a:pt x="322" y="633"/>
                    <a:pt x="323" y="633"/>
                    <a:pt x="324" y="634"/>
                  </a:cubicBezTo>
                  <a:cubicBezTo>
                    <a:pt x="323" y="634"/>
                    <a:pt x="323" y="634"/>
                    <a:pt x="323" y="634"/>
                  </a:cubicBezTo>
                  <a:cubicBezTo>
                    <a:pt x="323" y="634"/>
                    <a:pt x="322" y="633"/>
                    <a:pt x="322" y="633"/>
                  </a:cubicBezTo>
                  <a:cubicBezTo>
                    <a:pt x="322" y="633"/>
                    <a:pt x="322" y="633"/>
                    <a:pt x="322" y="633"/>
                  </a:cubicBezTo>
                  <a:cubicBezTo>
                    <a:pt x="320" y="632"/>
                    <a:pt x="319" y="631"/>
                    <a:pt x="318" y="631"/>
                  </a:cubicBezTo>
                  <a:cubicBezTo>
                    <a:pt x="318" y="631"/>
                    <a:pt x="318" y="630"/>
                    <a:pt x="318" y="630"/>
                  </a:cubicBezTo>
                  <a:cubicBezTo>
                    <a:pt x="317" y="630"/>
                    <a:pt x="317" y="630"/>
                    <a:pt x="316" y="630"/>
                  </a:cubicBezTo>
                  <a:cubicBezTo>
                    <a:pt x="316" y="630"/>
                    <a:pt x="316" y="630"/>
                    <a:pt x="316" y="629"/>
                  </a:cubicBezTo>
                  <a:cubicBezTo>
                    <a:pt x="317" y="630"/>
                    <a:pt x="317" y="630"/>
                    <a:pt x="318" y="630"/>
                  </a:cubicBezTo>
                  <a:cubicBezTo>
                    <a:pt x="318" y="630"/>
                    <a:pt x="318" y="631"/>
                    <a:pt x="318" y="631"/>
                  </a:cubicBezTo>
                  <a:cubicBezTo>
                    <a:pt x="319" y="631"/>
                    <a:pt x="320" y="632"/>
                    <a:pt x="322" y="633"/>
                  </a:cubicBezTo>
                  <a:close/>
                  <a:moveTo>
                    <a:pt x="320" y="628"/>
                  </a:moveTo>
                  <a:cubicBezTo>
                    <a:pt x="320" y="628"/>
                    <a:pt x="320" y="627"/>
                    <a:pt x="320" y="627"/>
                  </a:cubicBezTo>
                  <a:cubicBezTo>
                    <a:pt x="320" y="627"/>
                    <a:pt x="321" y="627"/>
                    <a:pt x="321" y="627"/>
                  </a:cubicBezTo>
                  <a:cubicBezTo>
                    <a:pt x="321" y="627"/>
                    <a:pt x="320" y="628"/>
                    <a:pt x="320" y="628"/>
                  </a:cubicBezTo>
                  <a:close/>
                  <a:moveTo>
                    <a:pt x="316" y="626"/>
                  </a:moveTo>
                  <a:cubicBezTo>
                    <a:pt x="315" y="625"/>
                    <a:pt x="314" y="624"/>
                    <a:pt x="314" y="624"/>
                  </a:cubicBezTo>
                  <a:cubicBezTo>
                    <a:pt x="313" y="624"/>
                    <a:pt x="313" y="624"/>
                    <a:pt x="313" y="624"/>
                  </a:cubicBezTo>
                  <a:cubicBezTo>
                    <a:pt x="313" y="624"/>
                    <a:pt x="313" y="624"/>
                    <a:pt x="313" y="624"/>
                  </a:cubicBezTo>
                  <a:cubicBezTo>
                    <a:pt x="309" y="622"/>
                    <a:pt x="306" y="619"/>
                    <a:pt x="302" y="618"/>
                  </a:cubicBezTo>
                  <a:cubicBezTo>
                    <a:pt x="296" y="615"/>
                    <a:pt x="291" y="614"/>
                    <a:pt x="285" y="611"/>
                  </a:cubicBezTo>
                  <a:cubicBezTo>
                    <a:pt x="284" y="611"/>
                    <a:pt x="284" y="611"/>
                    <a:pt x="283" y="610"/>
                  </a:cubicBezTo>
                  <a:cubicBezTo>
                    <a:pt x="294" y="612"/>
                    <a:pt x="304" y="616"/>
                    <a:pt x="313" y="624"/>
                  </a:cubicBezTo>
                  <a:cubicBezTo>
                    <a:pt x="313" y="624"/>
                    <a:pt x="313" y="624"/>
                    <a:pt x="313" y="624"/>
                  </a:cubicBezTo>
                  <a:cubicBezTo>
                    <a:pt x="313" y="624"/>
                    <a:pt x="313" y="624"/>
                    <a:pt x="314" y="624"/>
                  </a:cubicBezTo>
                  <a:cubicBezTo>
                    <a:pt x="314" y="624"/>
                    <a:pt x="315" y="625"/>
                    <a:pt x="316" y="625"/>
                  </a:cubicBezTo>
                  <a:cubicBezTo>
                    <a:pt x="316" y="625"/>
                    <a:pt x="316" y="625"/>
                    <a:pt x="316" y="626"/>
                  </a:cubicBezTo>
                  <a:close/>
                  <a:moveTo>
                    <a:pt x="302" y="622"/>
                  </a:moveTo>
                  <a:cubicBezTo>
                    <a:pt x="302" y="622"/>
                    <a:pt x="302" y="622"/>
                    <a:pt x="302" y="622"/>
                  </a:cubicBezTo>
                  <a:cubicBezTo>
                    <a:pt x="302" y="622"/>
                    <a:pt x="302" y="622"/>
                    <a:pt x="302" y="622"/>
                  </a:cubicBezTo>
                  <a:close/>
                  <a:moveTo>
                    <a:pt x="596" y="694"/>
                  </a:moveTo>
                  <a:cubicBezTo>
                    <a:pt x="596" y="694"/>
                    <a:pt x="596" y="694"/>
                    <a:pt x="596" y="694"/>
                  </a:cubicBezTo>
                  <a:cubicBezTo>
                    <a:pt x="596" y="694"/>
                    <a:pt x="596" y="694"/>
                    <a:pt x="596" y="694"/>
                  </a:cubicBezTo>
                  <a:cubicBezTo>
                    <a:pt x="596" y="694"/>
                    <a:pt x="596" y="694"/>
                    <a:pt x="596" y="694"/>
                  </a:cubicBezTo>
                  <a:close/>
                  <a:moveTo>
                    <a:pt x="615" y="687"/>
                  </a:moveTo>
                  <a:cubicBezTo>
                    <a:pt x="608" y="688"/>
                    <a:pt x="602" y="689"/>
                    <a:pt x="596" y="689"/>
                  </a:cubicBezTo>
                  <a:cubicBezTo>
                    <a:pt x="589" y="690"/>
                    <a:pt x="583" y="691"/>
                    <a:pt x="576" y="691"/>
                  </a:cubicBezTo>
                  <a:cubicBezTo>
                    <a:pt x="568" y="692"/>
                    <a:pt x="560" y="692"/>
                    <a:pt x="551" y="693"/>
                  </a:cubicBezTo>
                  <a:cubicBezTo>
                    <a:pt x="542" y="693"/>
                    <a:pt x="532" y="694"/>
                    <a:pt x="523" y="694"/>
                  </a:cubicBezTo>
                  <a:cubicBezTo>
                    <a:pt x="515" y="694"/>
                    <a:pt x="508" y="694"/>
                    <a:pt x="500" y="693"/>
                  </a:cubicBezTo>
                  <a:cubicBezTo>
                    <a:pt x="493" y="693"/>
                    <a:pt x="485" y="692"/>
                    <a:pt x="477" y="692"/>
                  </a:cubicBezTo>
                  <a:cubicBezTo>
                    <a:pt x="473" y="691"/>
                    <a:pt x="469" y="691"/>
                    <a:pt x="465" y="690"/>
                  </a:cubicBezTo>
                  <a:cubicBezTo>
                    <a:pt x="458" y="689"/>
                    <a:pt x="451" y="688"/>
                    <a:pt x="444" y="686"/>
                  </a:cubicBezTo>
                  <a:cubicBezTo>
                    <a:pt x="440" y="685"/>
                    <a:pt x="435" y="683"/>
                    <a:pt x="430" y="682"/>
                  </a:cubicBezTo>
                  <a:cubicBezTo>
                    <a:pt x="422" y="681"/>
                    <a:pt x="414" y="678"/>
                    <a:pt x="406" y="674"/>
                  </a:cubicBezTo>
                  <a:cubicBezTo>
                    <a:pt x="402" y="673"/>
                    <a:pt x="398" y="671"/>
                    <a:pt x="394" y="670"/>
                  </a:cubicBezTo>
                  <a:cubicBezTo>
                    <a:pt x="388" y="668"/>
                    <a:pt x="383" y="666"/>
                    <a:pt x="377" y="663"/>
                  </a:cubicBezTo>
                  <a:cubicBezTo>
                    <a:pt x="371" y="660"/>
                    <a:pt x="365" y="658"/>
                    <a:pt x="359" y="655"/>
                  </a:cubicBezTo>
                  <a:cubicBezTo>
                    <a:pt x="353" y="651"/>
                    <a:pt x="346" y="648"/>
                    <a:pt x="339" y="644"/>
                  </a:cubicBezTo>
                  <a:cubicBezTo>
                    <a:pt x="335" y="641"/>
                    <a:pt x="331" y="638"/>
                    <a:pt x="327" y="636"/>
                  </a:cubicBezTo>
                  <a:cubicBezTo>
                    <a:pt x="327" y="636"/>
                    <a:pt x="327" y="636"/>
                    <a:pt x="327" y="635"/>
                  </a:cubicBezTo>
                  <a:cubicBezTo>
                    <a:pt x="329" y="636"/>
                    <a:pt x="330" y="637"/>
                    <a:pt x="332" y="638"/>
                  </a:cubicBezTo>
                  <a:cubicBezTo>
                    <a:pt x="341" y="643"/>
                    <a:pt x="351" y="649"/>
                    <a:pt x="361" y="654"/>
                  </a:cubicBezTo>
                  <a:cubicBezTo>
                    <a:pt x="368" y="658"/>
                    <a:pt x="376" y="661"/>
                    <a:pt x="384" y="664"/>
                  </a:cubicBezTo>
                  <a:cubicBezTo>
                    <a:pt x="393" y="668"/>
                    <a:pt x="402" y="670"/>
                    <a:pt x="411" y="672"/>
                  </a:cubicBezTo>
                  <a:cubicBezTo>
                    <a:pt x="416" y="673"/>
                    <a:pt x="421" y="675"/>
                    <a:pt x="427" y="676"/>
                  </a:cubicBezTo>
                  <a:cubicBezTo>
                    <a:pt x="432" y="677"/>
                    <a:pt x="438" y="677"/>
                    <a:pt x="444" y="678"/>
                  </a:cubicBezTo>
                  <a:cubicBezTo>
                    <a:pt x="452" y="679"/>
                    <a:pt x="460" y="680"/>
                    <a:pt x="469" y="681"/>
                  </a:cubicBezTo>
                  <a:cubicBezTo>
                    <a:pt x="473" y="681"/>
                    <a:pt x="478" y="681"/>
                    <a:pt x="483" y="681"/>
                  </a:cubicBezTo>
                  <a:cubicBezTo>
                    <a:pt x="488" y="681"/>
                    <a:pt x="493" y="682"/>
                    <a:pt x="498" y="682"/>
                  </a:cubicBezTo>
                  <a:cubicBezTo>
                    <a:pt x="502" y="682"/>
                    <a:pt x="505" y="682"/>
                    <a:pt x="509" y="682"/>
                  </a:cubicBezTo>
                  <a:cubicBezTo>
                    <a:pt x="517" y="682"/>
                    <a:pt x="524" y="682"/>
                    <a:pt x="532" y="682"/>
                  </a:cubicBezTo>
                  <a:cubicBezTo>
                    <a:pt x="534" y="682"/>
                    <a:pt x="536" y="682"/>
                    <a:pt x="539" y="682"/>
                  </a:cubicBezTo>
                  <a:cubicBezTo>
                    <a:pt x="544" y="682"/>
                    <a:pt x="549" y="682"/>
                    <a:pt x="554" y="682"/>
                  </a:cubicBezTo>
                  <a:cubicBezTo>
                    <a:pt x="560" y="683"/>
                    <a:pt x="567" y="682"/>
                    <a:pt x="573" y="682"/>
                  </a:cubicBezTo>
                  <a:cubicBezTo>
                    <a:pt x="589" y="683"/>
                    <a:pt x="604" y="685"/>
                    <a:pt x="619" y="684"/>
                  </a:cubicBezTo>
                  <a:cubicBezTo>
                    <a:pt x="621" y="684"/>
                    <a:pt x="624" y="685"/>
                    <a:pt x="626" y="685"/>
                  </a:cubicBezTo>
                  <a:cubicBezTo>
                    <a:pt x="622" y="686"/>
                    <a:pt x="619" y="687"/>
                    <a:pt x="615" y="687"/>
                  </a:cubicBezTo>
                  <a:close/>
                  <a:moveTo>
                    <a:pt x="357" y="641"/>
                  </a:moveTo>
                  <a:cubicBezTo>
                    <a:pt x="354" y="641"/>
                    <a:pt x="351" y="640"/>
                    <a:pt x="348" y="637"/>
                  </a:cubicBezTo>
                  <a:cubicBezTo>
                    <a:pt x="358" y="635"/>
                    <a:pt x="367" y="634"/>
                    <a:pt x="375" y="640"/>
                  </a:cubicBezTo>
                  <a:cubicBezTo>
                    <a:pt x="369" y="640"/>
                    <a:pt x="363" y="641"/>
                    <a:pt x="357" y="641"/>
                  </a:cubicBezTo>
                  <a:close/>
                  <a:moveTo>
                    <a:pt x="396" y="644"/>
                  </a:moveTo>
                  <a:cubicBezTo>
                    <a:pt x="382" y="649"/>
                    <a:pt x="372" y="649"/>
                    <a:pt x="367" y="644"/>
                  </a:cubicBezTo>
                  <a:cubicBezTo>
                    <a:pt x="377" y="642"/>
                    <a:pt x="387" y="639"/>
                    <a:pt x="396" y="644"/>
                  </a:cubicBezTo>
                  <a:close/>
                  <a:moveTo>
                    <a:pt x="608" y="662"/>
                  </a:moveTo>
                  <a:cubicBezTo>
                    <a:pt x="608" y="662"/>
                    <a:pt x="608" y="662"/>
                    <a:pt x="608" y="662"/>
                  </a:cubicBezTo>
                  <a:cubicBezTo>
                    <a:pt x="608" y="662"/>
                    <a:pt x="608" y="662"/>
                    <a:pt x="608" y="662"/>
                  </a:cubicBezTo>
                  <a:cubicBezTo>
                    <a:pt x="608" y="662"/>
                    <a:pt x="608" y="662"/>
                    <a:pt x="608" y="662"/>
                  </a:cubicBezTo>
                  <a:cubicBezTo>
                    <a:pt x="604" y="663"/>
                    <a:pt x="600" y="665"/>
                    <a:pt x="596" y="666"/>
                  </a:cubicBezTo>
                  <a:cubicBezTo>
                    <a:pt x="593" y="667"/>
                    <a:pt x="591" y="667"/>
                    <a:pt x="589" y="665"/>
                  </a:cubicBezTo>
                  <a:cubicBezTo>
                    <a:pt x="595" y="662"/>
                    <a:pt x="601" y="661"/>
                    <a:pt x="608" y="662"/>
                  </a:cubicBezTo>
                  <a:close/>
                  <a:moveTo>
                    <a:pt x="598" y="657"/>
                  </a:moveTo>
                  <a:cubicBezTo>
                    <a:pt x="598" y="658"/>
                    <a:pt x="598" y="658"/>
                    <a:pt x="598" y="658"/>
                  </a:cubicBezTo>
                  <a:cubicBezTo>
                    <a:pt x="590" y="660"/>
                    <a:pt x="581" y="664"/>
                    <a:pt x="572" y="662"/>
                  </a:cubicBezTo>
                  <a:cubicBezTo>
                    <a:pt x="581" y="661"/>
                    <a:pt x="590" y="659"/>
                    <a:pt x="598" y="657"/>
                  </a:cubicBezTo>
                  <a:close/>
                  <a:moveTo>
                    <a:pt x="556" y="660"/>
                  </a:moveTo>
                  <a:cubicBezTo>
                    <a:pt x="557" y="660"/>
                    <a:pt x="559" y="659"/>
                    <a:pt x="560" y="659"/>
                  </a:cubicBezTo>
                  <a:cubicBezTo>
                    <a:pt x="564" y="658"/>
                    <a:pt x="569" y="658"/>
                    <a:pt x="573" y="657"/>
                  </a:cubicBezTo>
                  <a:cubicBezTo>
                    <a:pt x="578" y="656"/>
                    <a:pt x="584" y="656"/>
                    <a:pt x="589" y="655"/>
                  </a:cubicBezTo>
                  <a:cubicBezTo>
                    <a:pt x="589" y="655"/>
                    <a:pt x="590" y="655"/>
                    <a:pt x="590" y="655"/>
                  </a:cubicBezTo>
                  <a:cubicBezTo>
                    <a:pt x="590" y="655"/>
                    <a:pt x="590" y="655"/>
                    <a:pt x="591" y="655"/>
                  </a:cubicBezTo>
                  <a:cubicBezTo>
                    <a:pt x="590" y="655"/>
                    <a:pt x="590" y="655"/>
                    <a:pt x="590" y="655"/>
                  </a:cubicBezTo>
                  <a:cubicBezTo>
                    <a:pt x="590" y="655"/>
                    <a:pt x="589" y="655"/>
                    <a:pt x="589" y="655"/>
                  </a:cubicBezTo>
                  <a:cubicBezTo>
                    <a:pt x="580" y="657"/>
                    <a:pt x="571" y="660"/>
                    <a:pt x="562" y="662"/>
                  </a:cubicBezTo>
                  <a:cubicBezTo>
                    <a:pt x="560" y="662"/>
                    <a:pt x="558" y="661"/>
                    <a:pt x="556" y="661"/>
                  </a:cubicBezTo>
                  <a:cubicBezTo>
                    <a:pt x="556" y="661"/>
                    <a:pt x="556" y="660"/>
                    <a:pt x="556" y="660"/>
                  </a:cubicBezTo>
                  <a:close/>
                  <a:moveTo>
                    <a:pt x="429" y="661"/>
                  </a:moveTo>
                  <a:cubicBezTo>
                    <a:pt x="435" y="661"/>
                    <a:pt x="442" y="661"/>
                    <a:pt x="449" y="661"/>
                  </a:cubicBezTo>
                  <a:cubicBezTo>
                    <a:pt x="460" y="662"/>
                    <a:pt x="471" y="663"/>
                    <a:pt x="482" y="663"/>
                  </a:cubicBezTo>
                  <a:cubicBezTo>
                    <a:pt x="485" y="663"/>
                    <a:pt x="489" y="663"/>
                    <a:pt x="493" y="663"/>
                  </a:cubicBezTo>
                  <a:cubicBezTo>
                    <a:pt x="505" y="664"/>
                    <a:pt x="517" y="664"/>
                    <a:pt x="529" y="665"/>
                  </a:cubicBezTo>
                  <a:cubicBezTo>
                    <a:pt x="531" y="665"/>
                    <a:pt x="534" y="665"/>
                    <a:pt x="537" y="665"/>
                  </a:cubicBezTo>
                  <a:cubicBezTo>
                    <a:pt x="542" y="665"/>
                    <a:pt x="548" y="665"/>
                    <a:pt x="553" y="666"/>
                  </a:cubicBezTo>
                  <a:cubicBezTo>
                    <a:pt x="560" y="666"/>
                    <a:pt x="567" y="667"/>
                    <a:pt x="574" y="668"/>
                  </a:cubicBezTo>
                  <a:cubicBezTo>
                    <a:pt x="579" y="668"/>
                    <a:pt x="583" y="669"/>
                    <a:pt x="587" y="670"/>
                  </a:cubicBezTo>
                  <a:cubicBezTo>
                    <a:pt x="591" y="671"/>
                    <a:pt x="596" y="673"/>
                    <a:pt x="600" y="673"/>
                  </a:cubicBezTo>
                  <a:cubicBezTo>
                    <a:pt x="607" y="675"/>
                    <a:pt x="613" y="676"/>
                    <a:pt x="620" y="679"/>
                  </a:cubicBezTo>
                  <a:cubicBezTo>
                    <a:pt x="618" y="679"/>
                    <a:pt x="617" y="680"/>
                    <a:pt x="616" y="680"/>
                  </a:cubicBezTo>
                  <a:cubicBezTo>
                    <a:pt x="606" y="679"/>
                    <a:pt x="597" y="679"/>
                    <a:pt x="588" y="679"/>
                  </a:cubicBezTo>
                  <a:cubicBezTo>
                    <a:pt x="581" y="679"/>
                    <a:pt x="575" y="678"/>
                    <a:pt x="569" y="678"/>
                  </a:cubicBezTo>
                  <a:cubicBezTo>
                    <a:pt x="555" y="678"/>
                    <a:pt x="542" y="678"/>
                    <a:pt x="529" y="678"/>
                  </a:cubicBezTo>
                  <a:cubicBezTo>
                    <a:pt x="522" y="678"/>
                    <a:pt x="515" y="678"/>
                    <a:pt x="508" y="678"/>
                  </a:cubicBezTo>
                  <a:cubicBezTo>
                    <a:pt x="503" y="678"/>
                    <a:pt x="498" y="678"/>
                    <a:pt x="493" y="678"/>
                  </a:cubicBezTo>
                  <a:cubicBezTo>
                    <a:pt x="489" y="678"/>
                    <a:pt x="484" y="677"/>
                    <a:pt x="479" y="677"/>
                  </a:cubicBezTo>
                  <a:cubicBezTo>
                    <a:pt x="474" y="677"/>
                    <a:pt x="469" y="677"/>
                    <a:pt x="464" y="676"/>
                  </a:cubicBezTo>
                  <a:cubicBezTo>
                    <a:pt x="456" y="676"/>
                    <a:pt x="449" y="674"/>
                    <a:pt x="441" y="673"/>
                  </a:cubicBezTo>
                  <a:cubicBezTo>
                    <a:pt x="436" y="673"/>
                    <a:pt x="431" y="672"/>
                    <a:pt x="425" y="671"/>
                  </a:cubicBezTo>
                  <a:cubicBezTo>
                    <a:pt x="420" y="670"/>
                    <a:pt x="414" y="669"/>
                    <a:pt x="409" y="667"/>
                  </a:cubicBezTo>
                  <a:cubicBezTo>
                    <a:pt x="401" y="665"/>
                    <a:pt x="393" y="664"/>
                    <a:pt x="386" y="661"/>
                  </a:cubicBezTo>
                  <a:cubicBezTo>
                    <a:pt x="375" y="657"/>
                    <a:pt x="364" y="651"/>
                    <a:pt x="353" y="647"/>
                  </a:cubicBezTo>
                  <a:cubicBezTo>
                    <a:pt x="353" y="646"/>
                    <a:pt x="354" y="646"/>
                    <a:pt x="354" y="646"/>
                  </a:cubicBezTo>
                  <a:cubicBezTo>
                    <a:pt x="354" y="646"/>
                    <a:pt x="354" y="646"/>
                    <a:pt x="355" y="646"/>
                  </a:cubicBezTo>
                  <a:cubicBezTo>
                    <a:pt x="360" y="648"/>
                    <a:pt x="366" y="650"/>
                    <a:pt x="372" y="652"/>
                  </a:cubicBezTo>
                  <a:cubicBezTo>
                    <a:pt x="377" y="654"/>
                    <a:pt x="383" y="656"/>
                    <a:pt x="388" y="657"/>
                  </a:cubicBezTo>
                  <a:cubicBezTo>
                    <a:pt x="395" y="658"/>
                    <a:pt x="401" y="659"/>
                    <a:pt x="408" y="659"/>
                  </a:cubicBezTo>
                  <a:cubicBezTo>
                    <a:pt x="415" y="660"/>
                    <a:pt x="422" y="661"/>
                    <a:pt x="429" y="661"/>
                  </a:cubicBezTo>
                  <a:close/>
                  <a:moveTo>
                    <a:pt x="385" y="651"/>
                  </a:moveTo>
                  <a:cubicBezTo>
                    <a:pt x="395" y="649"/>
                    <a:pt x="406" y="644"/>
                    <a:pt x="417" y="647"/>
                  </a:cubicBezTo>
                  <a:cubicBezTo>
                    <a:pt x="406" y="653"/>
                    <a:pt x="396" y="656"/>
                    <a:pt x="385" y="651"/>
                  </a:cubicBezTo>
                  <a:close/>
                  <a:moveTo>
                    <a:pt x="603" y="638"/>
                  </a:moveTo>
                  <a:cubicBezTo>
                    <a:pt x="593" y="636"/>
                    <a:pt x="583" y="635"/>
                    <a:pt x="572" y="636"/>
                  </a:cubicBezTo>
                  <a:cubicBezTo>
                    <a:pt x="558" y="637"/>
                    <a:pt x="543" y="637"/>
                    <a:pt x="528" y="637"/>
                  </a:cubicBezTo>
                  <a:cubicBezTo>
                    <a:pt x="520" y="637"/>
                    <a:pt x="513" y="637"/>
                    <a:pt x="505" y="638"/>
                  </a:cubicBezTo>
                  <a:cubicBezTo>
                    <a:pt x="499" y="638"/>
                    <a:pt x="493" y="639"/>
                    <a:pt x="486" y="640"/>
                  </a:cubicBezTo>
                  <a:cubicBezTo>
                    <a:pt x="478" y="640"/>
                    <a:pt x="469" y="641"/>
                    <a:pt x="461" y="642"/>
                  </a:cubicBezTo>
                  <a:cubicBezTo>
                    <a:pt x="448" y="643"/>
                    <a:pt x="436" y="643"/>
                    <a:pt x="423" y="642"/>
                  </a:cubicBezTo>
                  <a:cubicBezTo>
                    <a:pt x="415" y="642"/>
                    <a:pt x="406" y="640"/>
                    <a:pt x="398" y="639"/>
                  </a:cubicBezTo>
                  <a:cubicBezTo>
                    <a:pt x="385" y="637"/>
                    <a:pt x="374" y="632"/>
                    <a:pt x="362" y="629"/>
                  </a:cubicBezTo>
                  <a:cubicBezTo>
                    <a:pt x="356" y="627"/>
                    <a:pt x="350" y="624"/>
                    <a:pt x="345" y="621"/>
                  </a:cubicBezTo>
                  <a:cubicBezTo>
                    <a:pt x="334" y="618"/>
                    <a:pt x="325" y="611"/>
                    <a:pt x="316" y="606"/>
                  </a:cubicBezTo>
                  <a:cubicBezTo>
                    <a:pt x="311" y="603"/>
                    <a:pt x="307" y="599"/>
                    <a:pt x="303" y="597"/>
                  </a:cubicBezTo>
                  <a:cubicBezTo>
                    <a:pt x="290" y="588"/>
                    <a:pt x="277" y="579"/>
                    <a:pt x="267" y="567"/>
                  </a:cubicBezTo>
                  <a:cubicBezTo>
                    <a:pt x="271" y="570"/>
                    <a:pt x="276" y="573"/>
                    <a:pt x="280" y="576"/>
                  </a:cubicBezTo>
                  <a:cubicBezTo>
                    <a:pt x="289" y="582"/>
                    <a:pt x="298" y="589"/>
                    <a:pt x="306" y="594"/>
                  </a:cubicBezTo>
                  <a:cubicBezTo>
                    <a:pt x="314" y="599"/>
                    <a:pt x="321" y="602"/>
                    <a:pt x="329" y="606"/>
                  </a:cubicBezTo>
                  <a:cubicBezTo>
                    <a:pt x="330" y="607"/>
                    <a:pt x="332" y="608"/>
                    <a:pt x="334" y="609"/>
                  </a:cubicBezTo>
                  <a:cubicBezTo>
                    <a:pt x="340" y="611"/>
                    <a:pt x="347" y="613"/>
                    <a:pt x="353" y="615"/>
                  </a:cubicBezTo>
                  <a:cubicBezTo>
                    <a:pt x="361" y="617"/>
                    <a:pt x="369" y="620"/>
                    <a:pt x="377" y="623"/>
                  </a:cubicBezTo>
                  <a:cubicBezTo>
                    <a:pt x="385" y="625"/>
                    <a:pt x="393" y="627"/>
                    <a:pt x="402" y="630"/>
                  </a:cubicBezTo>
                  <a:cubicBezTo>
                    <a:pt x="410" y="632"/>
                    <a:pt x="418" y="634"/>
                    <a:pt x="426" y="634"/>
                  </a:cubicBezTo>
                  <a:cubicBezTo>
                    <a:pt x="434" y="634"/>
                    <a:pt x="441" y="635"/>
                    <a:pt x="448" y="636"/>
                  </a:cubicBezTo>
                  <a:cubicBezTo>
                    <a:pt x="454" y="636"/>
                    <a:pt x="461" y="636"/>
                    <a:pt x="467" y="635"/>
                  </a:cubicBezTo>
                  <a:cubicBezTo>
                    <a:pt x="475" y="635"/>
                    <a:pt x="482" y="634"/>
                    <a:pt x="490" y="634"/>
                  </a:cubicBezTo>
                  <a:cubicBezTo>
                    <a:pt x="495" y="633"/>
                    <a:pt x="501" y="633"/>
                    <a:pt x="507" y="633"/>
                  </a:cubicBezTo>
                  <a:cubicBezTo>
                    <a:pt x="517" y="633"/>
                    <a:pt x="526" y="632"/>
                    <a:pt x="536" y="632"/>
                  </a:cubicBezTo>
                  <a:cubicBezTo>
                    <a:pt x="544" y="632"/>
                    <a:pt x="553" y="632"/>
                    <a:pt x="561" y="632"/>
                  </a:cubicBezTo>
                  <a:cubicBezTo>
                    <a:pt x="571" y="630"/>
                    <a:pt x="581" y="631"/>
                    <a:pt x="591" y="632"/>
                  </a:cubicBezTo>
                  <a:cubicBezTo>
                    <a:pt x="599" y="634"/>
                    <a:pt x="606" y="636"/>
                    <a:pt x="613" y="640"/>
                  </a:cubicBezTo>
                  <a:cubicBezTo>
                    <a:pt x="610" y="639"/>
                    <a:pt x="606" y="639"/>
                    <a:pt x="603" y="638"/>
                  </a:cubicBezTo>
                  <a:close/>
                  <a:moveTo>
                    <a:pt x="233" y="677"/>
                  </a:moveTo>
                  <a:cubicBezTo>
                    <a:pt x="233" y="677"/>
                    <a:pt x="233" y="677"/>
                    <a:pt x="233" y="677"/>
                  </a:cubicBezTo>
                  <a:cubicBezTo>
                    <a:pt x="233" y="676"/>
                    <a:pt x="233" y="676"/>
                    <a:pt x="233" y="675"/>
                  </a:cubicBezTo>
                  <a:cubicBezTo>
                    <a:pt x="233" y="675"/>
                    <a:pt x="233" y="675"/>
                    <a:pt x="233" y="675"/>
                  </a:cubicBezTo>
                  <a:cubicBezTo>
                    <a:pt x="233" y="675"/>
                    <a:pt x="233" y="675"/>
                    <a:pt x="233" y="675"/>
                  </a:cubicBezTo>
                  <a:cubicBezTo>
                    <a:pt x="233" y="673"/>
                    <a:pt x="233" y="670"/>
                    <a:pt x="233" y="668"/>
                  </a:cubicBezTo>
                  <a:cubicBezTo>
                    <a:pt x="233" y="648"/>
                    <a:pt x="234" y="628"/>
                    <a:pt x="234" y="608"/>
                  </a:cubicBezTo>
                  <a:cubicBezTo>
                    <a:pt x="235" y="593"/>
                    <a:pt x="236" y="578"/>
                    <a:pt x="238" y="564"/>
                  </a:cubicBezTo>
                  <a:cubicBezTo>
                    <a:pt x="239" y="563"/>
                    <a:pt x="239" y="563"/>
                    <a:pt x="240" y="561"/>
                  </a:cubicBezTo>
                  <a:cubicBezTo>
                    <a:pt x="247" y="576"/>
                    <a:pt x="254" y="589"/>
                    <a:pt x="261" y="603"/>
                  </a:cubicBezTo>
                  <a:cubicBezTo>
                    <a:pt x="260" y="605"/>
                    <a:pt x="259" y="606"/>
                    <a:pt x="258" y="607"/>
                  </a:cubicBezTo>
                  <a:cubicBezTo>
                    <a:pt x="249" y="618"/>
                    <a:pt x="244" y="632"/>
                    <a:pt x="240" y="646"/>
                  </a:cubicBezTo>
                  <a:cubicBezTo>
                    <a:pt x="237" y="655"/>
                    <a:pt x="235" y="665"/>
                    <a:pt x="233" y="675"/>
                  </a:cubicBezTo>
                  <a:cubicBezTo>
                    <a:pt x="233" y="675"/>
                    <a:pt x="233" y="675"/>
                    <a:pt x="233" y="675"/>
                  </a:cubicBezTo>
                  <a:cubicBezTo>
                    <a:pt x="233" y="675"/>
                    <a:pt x="233" y="675"/>
                    <a:pt x="233" y="675"/>
                  </a:cubicBezTo>
                  <a:cubicBezTo>
                    <a:pt x="233" y="676"/>
                    <a:pt x="233" y="676"/>
                    <a:pt x="233" y="677"/>
                  </a:cubicBezTo>
                  <a:close/>
                  <a:moveTo>
                    <a:pt x="251" y="523"/>
                  </a:moveTo>
                  <a:cubicBezTo>
                    <a:pt x="260" y="528"/>
                    <a:pt x="270" y="535"/>
                    <a:pt x="279" y="540"/>
                  </a:cubicBezTo>
                  <a:cubicBezTo>
                    <a:pt x="286" y="543"/>
                    <a:pt x="292" y="547"/>
                    <a:pt x="299" y="550"/>
                  </a:cubicBezTo>
                  <a:cubicBezTo>
                    <a:pt x="305" y="553"/>
                    <a:pt x="311" y="555"/>
                    <a:pt x="317" y="558"/>
                  </a:cubicBezTo>
                  <a:cubicBezTo>
                    <a:pt x="325" y="561"/>
                    <a:pt x="333" y="565"/>
                    <a:pt x="342" y="568"/>
                  </a:cubicBezTo>
                  <a:cubicBezTo>
                    <a:pt x="356" y="573"/>
                    <a:pt x="370" y="578"/>
                    <a:pt x="385" y="581"/>
                  </a:cubicBezTo>
                  <a:cubicBezTo>
                    <a:pt x="395" y="583"/>
                    <a:pt x="406" y="585"/>
                    <a:pt x="416" y="586"/>
                  </a:cubicBezTo>
                  <a:cubicBezTo>
                    <a:pt x="420" y="586"/>
                    <a:pt x="423" y="586"/>
                    <a:pt x="427" y="587"/>
                  </a:cubicBezTo>
                  <a:cubicBezTo>
                    <a:pt x="436" y="587"/>
                    <a:pt x="446" y="587"/>
                    <a:pt x="455" y="587"/>
                  </a:cubicBezTo>
                  <a:cubicBezTo>
                    <a:pt x="457" y="587"/>
                    <a:pt x="459" y="588"/>
                    <a:pt x="461" y="588"/>
                  </a:cubicBezTo>
                  <a:cubicBezTo>
                    <a:pt x="461" y="588"/>
                    <a:pt x="461" y="588"/>
                    <a:pt x="461" y="588"/>
                  </a:cubicBezTo>
                  <a:cubicBezTo>
                    <a:pt x="461" y="588"/>
                    <a:pt x="461" y="588"/>
                    <a:pt x="461" y="588"/>
                  </a:cubicBezTo>
                  <a:cubicBezTo>
                    <a:pt x="461" y="588"/>
                    <a:pt x="461" y="588"/>
                    <a:pt x="461" y="588"/>
                  </a:cubicBezTo>
                  <a:cubicBezTo>
                    <a:pt x="455" y="590"/>
                    <a:pt x="450" y="593"/>
                    <a:pt x="444" y="596"/>
                  </a:cubicBezTo>
                  <a:cubicBezTo>
                    <a:pt x="442" y="597"/>
                    <a:pt x="438" y="597"/>
                    <a:pt x="436" y="596"/>
                  </a:cubicBezTo>
                  <a:cubicBezTo>
                    <a:pt x="429" y="595"/>
                    <a:pt x="422" y="592"/>
                    <a:pt x="414" y="591"/>
                  </a:cubicBezTo>
                  <a:cubicBezTo>
                    <a:pt x="402" y="589"/>
                    <a:pt x="390" y="587"/>
                    <a:pt x="378" y="582"/>
                  </a:cubicBezTo>
                  <a:cubicBezTo>
                    <a:pt x="378" y="582"/>
                    <a:pt x="377" y="581"/>
                    <a:pt x="376" y="581"/>
                  </a:cubicBezTo>
                  <a:cubicBezTo>
                    <a:pt x="369" y="579"/>
                    <a:pt x="362" y="578"/>
                    <a:pt x="355" y="576"/>
                  </a:cubicBezTo>
                  <a:cubicBezTo>
                    <a:pt x="349" y="574"/>
                    <a:pt x="343" y="571"/>
                    <a:pt x="336" y="570"/>
                  </a:cubicBezTo>
                  <a:cubicBezTo>
                    <a:pt x="325" y="568"/>
                    <a:pt x="315" y="565"/>
                    <a:pt x="304" y="561"/>
                  </a:cubicBezTo>
                  <a:cubicBezTo>
                    <a:pt x="293" y="557"/>
                    <a:pt x="282" y="552"/>
                    <a:pt x="271" y="546"/>
                  </a:cubicBezTo>
                  <a:cubicBezTo>
                    <a:pt x="262" y="542"/>
                    <a:pt x="253" y="539"/>
                    <a:pt x="243" y="542"/>
                  </a:cubicBezTo>
                  <a:cubicBezTo>
                    <a:pt x="239" y="533"/>
                    <a:pt x="235" y="523"/>
                    <a:pt x="230" y="513"/>
                  </a:cubicBezTo>
                  <a:cubicBezTo>
                    <a:pt x="232" y="513"/>
                    <a:pt x="233" y="513"/>
                    <a:pt x="233" y="514"/>
                  </a:cubicBezTo>
                  <a:cubicBezTo>
                    <a:pt x="239" y="517"/>
                    <a:pt x="245" y="519"/>
                    <a:pt x="251" y="523"/>
                  </a:cubicBezTo>
                  <a:close/>
                  <a:moveTo>
                    <a:pt x="249" y="517"/>
                  </a:moveTo>
                  <a:cubicBezTo>
                    <a:pt x="249" y="517"/>
                    <a:pt x="250" y="516"/>
                    <a:pt x="250" y="516"/>
                  </a:cubicBezTo>
                  <a:cubicBezTo>
                    <a:pt x="250" y="517"/>
                    <a:pt x="250" y="517"/>
                    <a:pt x="250" y="517"/>
                  </a:cubicBezTo>
                  <a:cubicBezTo>
                    <a:pt x="250" y="517"/>
                    <a:pt x="250" y="517"/>
                    <a:pt x="250" y="517"/>
                  </a:cubicBezTo>
                  <a:cubicBezTo>
                    <a:pt x="250" y="517"/>
                    <a:pt x="249" y="517"/>
                    <a:pt x="249" y="517"/>
                  </a:cubicBezTo>
                  <a:close/>
                  <a:moveTo>
                    <a:pt x="253" y="519"/>
                  </a:moveTo>
                  <a:cubicBezTo>
                    <a:pt x="253" y="519"/>
                    <a:pt x="253" y="519"/>
                    <a:pt x="253" y="518"/>
                  </a:cubicBezTo>
                  <a:cubicBezTo>
                    <a:pt x="254" y="519"/>
                    <a:pt x="254" y="519"/>
                    <a:pt x="255" y="519"/>
                  </a:cubicBezTo>
                  <a:cubicBezTo>
                    <a:pt x="254" y="519"/>
                    <a:pt x="254" y="520"/>
                    <a:pt x="254" y="520"/>
                  </a:cubicBezTo>
                  <a:cubicBezTo>
                    <a:pt x="254" y="519"/>
                    <a:pt x="254" y="519"/>
                    <a:pt x="253" y="519"/>
                  </a:cubicBezTo>
                  <a:close/>
                  <a:moveTo>
                    <a:pt x="511" y="586"/>
                  </a:moveTo>
                  <a:cubicBezTo>
                    <a:pt x="511" y="586"/>
                    <a:pt x="511" y="586"/>
                    <a:pt x="511" y="586"/>
                  </a:cubicBezTo>
                  <a:cubicBezTo>
                    <a:pt x="511" y="586"/>
                    <a:pt x="511" y="586"/>
                    <a:pt x="511" y="586"/>
                  </a:cubicBezTo>
                  <a:cubicBezTo>
                    <a:pt x="511" y="586"/>
                    <a:pt x="511" y="586"/>
                    <a:pt x="511" y="586"/>
                  </a:cubicBezTo>
                  <a:cubicBezTo>
                    <a:pt x="511" y="586"/>
                    <a:pt x="511" y="586"/>
                    <a:pt x="511" y="586"/>
                  </a:cubicBezTo>
                  <a:cubicBezTo>
                    <a:pt x="508" y="588"/>
                    <a:pt x="505" y="590"/>
                    <a:pt x="502" y="592"/>
                  </a:cubicBezTo>
                  <a:cubicBezTo>
                    <a:pt x="499" y="594"/>
                    <a:pt x="497" y="596"/>
                    <a:pt x="494" y="597"/>
                  </a:cubicBezTo>
                  <a:cubicBezTo>
                    <a:pt x="490" y="598"/>
                    <a:pt x="485" y="598"/>
                    <a:pt x="481" y="598"/>
                  </a:cubicBezTo>
                  <a:cubicBezTo>
                    <a:pt x="483" y="596"/>
                    <a:pt x="486" y="595"/>
                    <a:pt x="488" y="594"/>
                  </a:cubicBezTo>
                  <a:cubicBezTo>
                    <a:pt x="494" y="592"/>
                    <a:pt x="499" y="589"/>
                    <a:pt x="505" y="587"/>
                  </a:cubicBezTo>
                  <a:cubicBezTo>
                    <a:pt x="507" y="586"/>
                    <a:pt x="509" y="586"/>
                    <a:pt x="511" y="586"/>
                  </a:cubicBezTo>
                  <a:close/>
                  <a:moveTo>
                    <a:pt x="510" y="580"/>
                  </a:moveTo>
                  <a:cubicBezTo>
                    <a:pt x="510" y="580"/>
                    <a:pt x="510" y="580"/>
                    <a:pt x="510" y="580"/>
                  </a:cubicBezTo>
                  <a:cubicBezTo>
                    <a:pt x="511" y="580"/>
                    <a:pt x="511" y="580"/>
                    <a:pt x="512" y="580"/>
                  </a:cubicBezTo>
                  <a:cubicBezTo>
                    <a:pt x="512" y="580"/>
                    <a:pt x="512" y="580"/>
                    <a:pt x="512" y="580"/>
                  </a:cubicBezTo>
                  <a:cubicBezTo>
                    <a:pt x="512" y="580"/>
                    <a:pt x="512" y="580"/>
                    <a:pt x="512" y="580"/>
                  </a:cubicBezTo>
                  <a:cubicBezTo>
                    <a:pt x="512" y="580"/>
                    <a:pt x="511" y="580"/>
                    <a:pt x="511" y="580"/>
                  </a:cubicBezTo>
                  <a:cubicBezTo>
                    <a:pt x="510" y="580"/>
                    <a:pt x="510" y="580"/>
                    <a:pt x="510" y="580"/>
                  </a:cubicBezTo>
                  <a:close/>
                  <a:moveTo>
                    <a:pt x="473" y="593"/>
                  </a:moveTo>
                  <a:cubicBezTo>
                    <a:pt x="479" y="591"/>
                    <a:pt x="486" y="589"/>
                    <a:pt x="492" y="587"/>
                  </a:cubicBezTo>
                  <a:cubicBezTo>
                    <a:pt x="493" y="586"/>
                    <a:pt x="494" y="586"/>
                    <a:pt x="495" y="586"/>
                  </a:cubicBezTo>
                  <a:cubicBezTo>
                    <a:pt x="495" y="586"/>
                    <a:pt x="495" y="586"/>
                    <a:pt x="495" y="586"/>
                  </a:cubicBezTo>
                  <a:cubicBezTo>
                    <a:pt x="495" y="586"/>
                    <a:pt x="495" y="586"/>
                    <a:pt x="496" y="586"/>
                  </a:cubicBezTo>
                  <a:cubicBezTo>
                    <a:pt x="496" y="586"/>
                    <a:pt x="495" y="586"/>
                    <a:pt x="495" y="586"/>
                  </a:cubicBezTo>
                  <a:cubicBezTo>
                    <a:pt x="495" y="586"/>
                    <a:pt x="495" y="586"/>
                    <a:pt x="495" y="586"/>
                  </a:cubicBezTo>
                  <a:cubicBezTo>
                    <a:pt x="490" y="589"/>
                    <a:pt x="484" y="592"/>
                    <a:pt x="479" y="595"/>
                  </a:cubicBezTo>
                  <a:cubicBezTo>
                    <a:pt x="473" y="598"/>
                    <a:pt x="468" y="598"/>
                    <a:pt x="462" y="597"/>
                  </a:cubicBezTo>
                  <a:cubicBezTo>
                    <a:pt x="466" y="596"/>
                    <a:pt x="469" y="594"/>
                    <a:pt x="473" y="593"/>
                  </a:cubicBezTo>
                  <a:close/>
                  <a:moveTo>
                    <a:pt x="453" y="596"/>
                  </a:moveTo>
                  <a:cubicBezTo>
                    <a:pt x="453" y="596"/>
                    <a:pt x="453" y="596"/>
                    <a:pt x="453" y="596"/>
                  </a:cubicBezTo>
                  <a:cubicBezTo>
                    <a:pt x="453" y="596"/>
                    <a:pt x="453" y="596"/>
                    <a:pt x="453" y="596"/>
                  </a:cubicBezTo>
                  <a:cubicBezTo>
                    <a:pt x="453" y="596"/>
                    <a:pt x="453" y="596"/>
                    <a:pt x="453" y="596"/>
                  </a:cubicBezTo>
                  <a:cubicBezTo>
                    <a:pt x="458" y="593"/>
                    <a:pt x="464" y="591"/>
                    <a:pt x="469" y="590"/>
                  </a:cubicBezTo>
                  <a:cubicBezTo>
                    <a:pt x="469" y="590"/>
                    <a:pt x="470" y="590"/>
                    <a:pt x="470" y="590"/>
                  </a:cubicBezTo>
                  <a:cubicBezTo>
                    <a:pt x="470" y="590"/>
                    <a:pt x="470" y="590"/>
                    <a:pt x="471" y="590"/>
                  </a:cubicBezTo>
                  <a:cubicBezTo>
                    <a:pt x="471" y="590"/>
                    <a:pt x="471" y="589"/>
                    <a:pt x="471" y="589"/>
                  </a:cubicBezTo>
                  <a:cubicBezTo>
                    <a:pt x="471" y="589"/>
                    <a:pt x="472" y="589"/>
                    <a:pt x="472" y="589"/>
                  </a:cubicBezTo>
                  <a:cubicBezTo>
                    <a:pt x="473" y="589"/>
                    <a:pt x="475" y="588"/>
                    <a:pt x="476" y="588"/>
                  </a:cubicBezTo>
                  <a:cubicBezTo>
                    <a:pt x="476" y="587"/>
                    <a:pt x="477" y="587"/>
                    <a:pt x="477" y="587"/>
                  </a:cubicBezTo>
                  <a:cubicBezTo>
                    <a:pt x="477" y="587"/>
                    <a:pt x="477" y="587"/>
                    <a:pt x="477" y="587"/>
                  </a:cubicBezTo>
                  <a:cubicBezTo>
                    <a:pt x="477" y="587"/>
                    <a:pt x="476" y="588"/>
                    <a:pt x="476" y="588"/>
                  </a:cubicBezTo>
                  <a:cubicBezTo>
                    <a:pt x="475" y="588"/>
                    <a:pt x="473" y="589"/>
                    <a:pt x="472" y="589"/>
                  </a:cubicBezTo>
                  <a:cubicBezTo>
                    <a:pt x="472" y="589"/>
                    <a:pt x="471" y="589"/>
                    <a:pt x="471" y="589"/>
                  </a:cubicBezTo>
                  <a:cubicBezTo>
                    <a:pt x="471" y="590"/>
                    <a:pt x="471" y="590"/>
                    <a:pt x="471" y="590"/>
                  </a:cubicBezTo>
                  <a:cubicBezTo>
                    <a:pt x="470" y="590"/>
                    <a:pt x="470" y="590"/>
                    <a:pt x="470" y="590"/>
                  </a:cubicBezTo>
                  <a:cubicBezTo>
                    <a:pt x="470" y="590"/>
                    <a:pt x="469" y="590"/>
                    <a:pt x="469" y="590"/>
                  </a:cubicBezTo>
                  <a:cubicBezTo>
                    <a:pt x="464" y="593"/>
                    <a:pt x="459" y="595"/>
                    <a:pt x="453" y="596"/>
                  </a:cubicBezTo>
                  <a:close/>
                  <a:moveTo>
                    <a:pt x="499" y="581"/>
                  </a:moveTo>
                  <a:cubicBezTo>
                    <a:pt x="493" y="582"/>
                    <a:pt x="487" y="582"/>
                    <a:pt x="481" y="582"/>
                  </a:cubicBezTo>
                  <a:cubicBezTo>
                    <a:pt x="476" y="582"/>
                    <a:pt x="471" y="582"/>
                    <a:pt x="466" y="582"/>
                  </a:cubicBezTo>
                  <a:cubicBezTo>
                    <a:pt x="456" y="583"/>
                    <a:pt x="446" y="583"/>
                    <a:pt x="437" y="583"/>
                  </a:cubicBezTo>
                  <a:cubicBezTo>
                    <a:pt x="430" y="583"/>
                    <a:pt x="424" y="582"/>
                    <a:pt x="417" y="581"/>
                  </a:cubicBezTo>
                  <a:cubicBezTo>
                    <a:pt x="404" y="580"/>
                    <a:pt x="392" y="578"/>
                    <a:pt x="380" y="575"/>
                  </a:cubicBezTo>
                  <a:cubicBezTo>
                    <a:pt x="368" y="572"/>
                    <a:pt x="356" y="568"/>
                    <a:pt x="345" y="564"/>
                  </a:cubicBezTo>
                  <a:cubicBezTo>
                    <a:pt x="341" y="563"/>
                    <a:pt x="337" y="562"/>
                    <a:pt x="333" y="560"/>
                  </a:cubicBezTo>
                  <a:cubicBezTo>
                    <a:pt x="327" y="558"/>
                    <a:pt x="322" y="555"/>
                    <a:pt x="316" y="553"/>
                  </a:cubicBezTo>
                  <a:cubicBezTo>
                    <a:pt x="310" y="550"/>
                    <a:pt x="304" y="548"/>
                    <a:pt x="299" y="545"/>
                  </a:cubicBezTo>
                  <a:cubicBezTo>
                    <a:pt x="288" y="539"/>
                    <a:pt x="276" y="533"/>
                    <a:pt x="265" y="527"/>
                  </a:cubicBezTo>
                  <a:cubicBezTo>
                    <a:pt x="262" y="525"/>
                    <a:pt x="260" y="523"/>
                    <a:pt x="257" y="521"/>
                  </a:cubicBezTo>
                  <a:cubicBezTo>
                    <a:pt x="257" y="521"/>
                    <a:pt x="257" y="521"/>
                    <a:pt x="258" y="520"/>
                  </a:cubicBezTo>
                  <a:cubicBezTo>
                    <a:pt x="267" y="524"/>
                    <a:pt x="277" y="528"/>
                    <a:pt x="286" y="532"/>
                  </a:cubicBezTo>
                  <a:cubicBezTo>
                    <a:pt x="288" y="532"/>
                    <a:pt x="290" y="533"/>
                    <a:pt x="293" y="534"/>
                  </a:cubicBezTo>
                  <a:cubicBezTo>
                    <a:pt x="299" y="537"/>
                    <a:pt x="305" y="539"/>
                    <a:pt x="311" y="542"/>
                  </a:cubicBezTo>
                  <a:cubicBezTo>
                    <a:pt x="315" y="544"/>
                    <a:pt x="318" y="545"/>
                    <a:pt x="321" y="546"/>
                  </a:cubicBezTo>
                  <a:cubicBezTo>
                    <a:pt x="332" y="550"/>
                    <a:pt x="342" y="554"/>
                    <a:pt x="353" y="558"/>
                  </a:cubicBezTo>
                  <a:cubicBezTo>
                    <a:pt x="357" y="559"/>
                    <a:pt x="362" y="560"/>
                    <a:pt x="366" y="562"/>
                  </a:cubicBezTo>
                  <a:cubicBezTo>
                    <a:pt x="373" y="564"/>
                    <a:pt x="380" y="566"/>
                    <a:pt x="386" y="568"/>
                  </a:cubicBezTo>
                  <a:cubicBezTo>
                    <a:pt x="392" y="569"/>
                    <a:pt x="398" y="570"/>
                    <a:pt x="403" y="571"/>
                  </a:cubicBezTo>
                  <a:cubicBezTo>
                    <a:pt x="410" y="572"/>
                    <a:pt x="417" y="574"/>
                    <a:pt x="424" y="575"/>
                  </a:cubicBezTo>
                  <a:cubicBezTo>
                    <a:pt x="431" y="576"/>
                    <a:pt x="438" y="577"/>
                    <a:pt x="445" y="579"/>
                  </a:cubicBezTo>
                  <a:cubicBezTo>
                    <a:pt x="455" y="581"/>
                    <a:pt x="465" y="581"/>
                    <a:pt x="476" y="581"/>
                  </a:cubicBezTo>
                  <a:cubicBezTo>
                    <a:pt x="486" y="581"/>
                    <a:pt x="497" y="580"/>
                    <a:pt x="507" y="580"/>
                  </a:cubicBezTo>
                  <a:cubicBezTo>
                    <a:pt x="507" y="580"/>
                    <a:pt x="507" y="581"/>
                    <a:pt x="507" y="581"/>
                  </a:cubicBezTo>
                  <a:cubicBezTo>
                    <a:pt x="505" y="581"/>
                    <a:pt x="502" y="581"/>
                    <a:pt x="499" y="581"/>
                  </a:cubicBezTo>
                  <a:close/>
                  <a:moveTo>
                    <a:pt x="271" y="557"/>
                  </a:moveTo>
                  <a:cubicBezTo>
                    <a:pt x="271" y="557"/>
                    <a:pt x="271" y="557"/>
                    <a:pt x="271" y="557"/>
                  </a:cubicBezTo>
                  <a:cubicBezTo>
                    <a:pt x="271" y="557"/>
                    <a:pt x="271" y="557"/>
                    <a:pt x="271" y="557"/>
                  </a:cubicBezTo>
                  <a:cubicBezTo>
                    <a:pt x="271" y="557"/>
                    <a:pt x="271" y="557"/>
                    <a:pt x="271" y="557"/>
                  </a:cubicBezTo>
                  <a:close/>
                  <a:moveTo>
                    <a:pt x="236" y="556"/>
                  </a:moveTo>
                  <a:cubicBezTo>
                    <a:pt x="236" y="557"/>
                    <a:pt x="236" y="557"/>
                    <a:pt x="236" y="557"/>
                  </a:cubicBezTo>
                  <a:cubicBezTo>
                    <a:pt x="236" y="557"/>
                    <a:pt x="236" y="557"/>
                    <a:pt x="236" y="557"/>
                  </a:cubicBezTo>
                  <a:cubicBezTo>
                    <a:pt x="236" y="557"/>
                    <a:pt x="236" y="557"/>
                    <a:pt x="236" y="556"/>
                  </a:cubicBezTo>
                  <a:cubicBezTo>
                    <a:pt x="236" y="556"/>
                    <a:pt x="236" y="556"/>
                    <a:pt x="236" y="556"/>
                  </a:cubicBezTo>
                  <a:close/>
                  <a:moveTo>
                    <a:pt x="268" y="555"/>
                  </a:moveTo>
                  <a:cubicBezTo>
                    <a:pt x="261" y="553"/>
                    <a:pt x="254" y="552"/>
                    <a:pt x="247" y="549"/>
                  </a:cubicBezTo>
                  <a:cubicBezTo>
                    <a:pt x="255" y="546"/>
                    <a:pt x="262" y="550"/>
                    <a:pt x="268" y="555"/>
                  </a:cubicBezTo>
                  <a:close/>
                  <a:moveTo>
                    <a:pt x="270" y="561"/>
                  </a:moveTo>
                  <a:cubicBezTo>
                    <a:pt x="279" y="565"/>
                    <a:pt x="288" y="570"/>
                    <a:pt x="296" y="575"/>
                  </a:cubicBezTo>
                  <a:cubicBezTo>
                    <a:pt x="303" y="578"/>
                    <a:pt x="310" y="582"/>
                    <a:pt x="318" y="586"/>
                  </a:cubicBezTo>
                  <a:cubicBezTo>
                    <a:pt x="326" y="590"/>
                    <a:pt x="333" y="595"/>
                    <a:pt x="342" y="599"/>
                  </a:cubicBezTo>
                  <a:cubicBezTo>
                    <a:pt x="351" y="603"/>
                    <a:pt x="360" y="606"/>
                    <a:pt x="370" y="609"/>
                  </a:cubicBezTo>
                  <a:cubicBezTo>
                    <a:pt x="378" y="611"/>
                    <a:pt x="386" y="613"/>
                    <a:pt x="394" y="614"/>
                  </a:cubicBezTo>
                  <a:cubicBezTo>
                    <a:pt x="407" y="617"/>
                    <a:pt x="419" y="620"/>
                    <a:pt x="432" y="620"/>
                  </a:cubicBezTo>
                  <a:cubicBezTo>
                    <a:pt x="439" y="620"/>
                    <a:pt x="446" y="622"/>
                    <a:pt x="453" y="622"/>
                  </a:cubicBezTo>
                  <a:cubicBezTo>
                    <a:pt x="459" y="623"/>
                    <a:pt x="465" y="623"/>
                    <a:pt x="471" y="624"/>
                  </a:cubicBezTo>
                  <a:cubicBezTo>
                    <a:pt x="479" y="624"/>
                    <a:pt x="487" y="624"/>
                    <a:pt x="495" y="624"/>
                  </a:cubicBezTo>
                  <a:cubicBezTo>
                    <a:pt x="501" y="624"/>
                    <a:pt x="507" y="624"/>
                    <a:pt x="513" y="625"/>
                  </a:cubicBezTo>
                  <a:cubicBezTo>
                    <a:pt x="517" y="625"/>
                    <a:pt x="521" y="624"/>
                    <a:pt x="524" y="624"/>
                  </a:cubicBezTo>
                  <a:cubicBezTo>
                    <a:pt x="532" y="625"/>
                    <a:pt x="539" y="625"/>
                    <a:pt x="547" y="626"/>
                  </a:cubicBezTo>
                  <a:cubicBezTo>
                    <a:pt x="552" y="626"/>
                    <a:pt x="557" y="627"/>
                    <a:pt x="562" y="627"/>
                  </a:cubicBezTo>
                  <a:cubicBezTo>
                    <a:pt x="562" y="627"/>
                    <a:pt x="562" y="627"/>
                    <a:pt x="562" y="627"/>
                  </a:cubicBezTo>
                  <a:cubicBezTo>
                    <a:pt x="562" y="627"/>
                    <a:pt x="562" y="627"/>
                    <a:pt x="562" y="627"/>
                  </a:cubicBezTo>
                  <a:cubicBezTo>
                    <a:pt x="562" y="627"/>
                    <a:pt x="562" y="627"/>
                    <a:pt x="562" y="627"/>
                  </a:cubicBezTo>
                  <a:cubicBezTo>
                    <a:pt x="562" y="627"/>
                    <a:pt x="562" y="627"/>
                    <a:pt x="562" y="627"/>
                  </a:cubicBezTo>
                  <a:cubicBezTo>
                    <a:pt x="562" y="627"/>
                    <a:pt x="562" y="627"/>
                    <a:pt x="562" y="627"/>
                  </a:cubicBezTo>
                  <a:cubicBezTo>
                    <a:pt x="562" y="627"/>
                    <a:pt x="562" y="627"/>
                    <a:pt x="562" y="627"/>
                  </a:cubicBezTo>
                  <a:cubicBezTo>
                    <a:pt x="562" y="627"/>
                    <a:pt x="562" y="627"/>
                    <a:pt x="562" y="627"/>
                  </a:cubicBezTo>
                  <a:cubicBezTo>
                    <a:pt x="559" y="627"/>
                    <a:pt x="556" y="628"/>
                    <a:pt x="552" y="628"/>
                  </a:cubicBezTo>
                  <a:cubicBezTo>
                    <a:pt x="544" y="628"/>
                    <a:pt x="536" y="628"/>
                    <a:pt x="527" y="628"/>
                  </a:cubicBezTo>
                  <a:cubicBezTo>
                    <a:pt x="514" y="628"/>
                    <a:pt x="501" y="629"/>
                    <a:pt x="488" y="629"/>
                  </a:cubicBezTo>
                  <a:cubicBezTo>
                    <a:pt x="482" y="630"/>
                    <a:pt x="476" y="630"/>
                    <a:pt x="469" y="631"/>
                  </a:cubicBezTo>
                  <a:cubicBezTo>
                    <a:pt x="463" y="631"/>
                    <a:pt x="458" y="631"/>
                    <a:pt x="452" y="631"/>
                  </a:cubicBezTo>
                  <a:cubicBezTo>
                    <a:pt x="444" y="631"/>
                    <a:pt x="436" y="630"/>
                    <a:pt x="429" y="630"/>
                  </a:cubicBezTo>
                  <a:cubicBezTo>
                    <a:pt x="420" y="630"/>
                    <a:pt x="411" y="628"/>
                    <a:pt x="403" y="626"/>
                  </a:cubicBezTo>
                  <a:cubicBezTo>
                    <a:pt x="398" y="624"/>
                    <a:pt x="394" y="623"/>
                    <a:pt x="390" y="622"/>
                  </a:cubicBezTo>
                  <a:cubicBezTo>
                    <a:pt x="384" y="620"/>
                    <a:pt x="378" y="619"/>
                    <a:pt x="372" y="617"/>
                  </a:cubicBezTo>
                  <a:cubicBezTo>
                    <a:pt x="363" y="615"/>
                    <a:pt x="355" y="612"/>
                    <a:pt x="347" y="609"/>
                  </a:cubicBezTo>
                  <a:cubicBezTo>
                    <a:pt x="338" y="605"/>
                    <a:pt x="328" y="602"/>
                    <a:pt x="320" y="597"/>
                  </a:cubicBezTo>
                  <a:cubicBezTo>
                    <a:pt x="311" y="592"/>
                    <a:pt x="302" y="587"/>
                    <a:pt x="294" y="581"/>
                  </a:cubicBezTo>
                  <a:cubicBezTo>
                    <a:pt x="281" y="572"/>
                    <a:pt x="268" y="563"/>
                    <a:pt x="255" y="556"/>
                  </a:cubicBezTo>
                  <a:cubicBezTo>
                    <a:pt x="260" y="557"/>
                    <a:pt x="265" y="559"/>
                    <a:pt x="270" y="561"/>
                  </a:cubicBezTo>
                  <a:close/>
                  <a:moveTo>
                    <a:pt x="562" y="627"/>
                  </a:moveTo>
                  <a:cubicBezTo>
                    <a:pt x="563" y="627"/>
                    <a:pt x="563" y="627"/>
                    <a:pt x="562" y="627"/>
                  </a:cubicBezTo>
                  <a:cubicBezTo>
                    <a:pt x="562" y="627"/>
                    <a:pt x="562" y="627"/>
                    <a:pt x="562" y="627"/>
                  </a:cubicBezTo>
                  <a:close/>
                  <a:moveTo>
                    <a:pt x="566" y="627"/>
                  </a:moveTo>
                  <a:cubicBezTo>
                    <a:pt x="566" y="627"/>
                    <a:pt x="566" y="627"/>
                    <a:pt x="566" y="627"/>
                  </a:cubicBezTo>
                  <a:cubicBezTo>
                    <a:pt x="566" y="627"/>
                    <a:pt x="566" y="627"/>
                    <a:pt x="566" y="627"/>
                  </a:cubicBezTo>
                  <a:close/>
                  <a:moveTo>
                    <a:pt x="605" y="631"/>
                  </a:moveTo>
                  <a:cubicBezTo>
                    <a:pt x="601" y="630"/>
                    <a:pt x="597" y="628"/>
                    <a:pt x="592" y="627"/>
                  </a:cubicBezTo>
                  <a:cubicBezTo>
                    <a:pt x="585" y="625"/>
                    <a:pt x="579" y="623"/>
                    <a:pt x="572" y="622"/>
                  </a:cubicBezTo>
                  <a:cubicBezTo>
                    <a:pt x="564" y="621"/>
                    <a:pt x="557" y="622"/>
                    <a:pt x="549" y="621"/>
                  </a:cubicBezTo>
                  <a:cubicBezTo>
                    <a:pt x="538" y="621"/>
                    <a:pt x="526" y="621"/>
                    <a:pt x="514" y="620"/>
                  </a:cubicBezTo>
                  <a:cubicBezTo>
                    <a:pt x="510" y="620"/>
                    <a:pt x="506" y="620"/>
                    <a:pt x="502" y="620"/>
                  </a:cubicBezTo>
                  <a:cubicBezTo>
                    <a:pt x="496" y="619"/>
                    <a:pt x="489" y="619"/>
                    <a:pt x="482" y="619"/>
                  </a:cubicBezTo>
                  <a:cubicBezTo>
                    <a:pt x="475" y="619"/>
                    <a:pt x="469" y="619"/>
                    <a:pt x="463" y="619"/>
                  </a:cubicBezTo>
                  <a:cubicBezTo>
                    <a:pt x="454" y="619"/>
                    <a:pt x="445" y="617"/>
                    <a:pt x="436" y="617"/>
                  </a:cubicBezTo>
                  <a:cubicBezTo>
                    <a:pt x="433" y="616"/>
                    <a:pt x="430" y="617"/>
                    <a:pt x="426" y="616"/>
                  </a:cubicBezTo>
                  <a:cubicBezTo>
                    <a:pt x="413" y="614"/>
                    <a:pt x="400" y="611"/>
                    <a:pt x="387" y="608"/>
                  </a:cubicBezTo>
                  <a:cubicBezTo>
                    <a:pt x="377" y="606"/>
                    <a:pt x="367" y="603"/>
                    <a:pt x="357" y="600"/>
                  </a:cubicBezTo>
                  <a:cubicBezTo>
                    <a:pt x="346" y="597"/>
                    <a:pt x="336" y="592"/>
                    <a:pt x="327" y="586"/>
                  </a:cubicBezTo>
                  <a:cubicBezTo>
                    <a:pt x="323" y="584"/>
                    <a:pt x="320" y="582"/>
                    <a:pt x="317" y="580"/>
                  </a:cubicBezTo>
                  <a:cubicBezTo>
                    <a:pt x="316" y="580"/>
                    <a:pt x="316" y="580"/>
                    <a:pt x="316" y="580"/>
                  </a:cubicBezTo>
                  <a:cubicBezTo>
                    <a:pt x="316" y="580"/>
                    <a:pt x="316" y="580"/>
                    <a:pt x="316" y="580"/>
                  </a:cubicBezTo>
                  <a:cubicBezTo>
                    <a:pt x="316" y="580"/>
                    <a:pt x="316" y="580"/>
                    <a:pt x="316" y="580"/>
                  </a:cubicBezTo>
                  <a:cubicBezTo>
                    <a:pt x="316" y="580"/>
                    <a:pt x="317" y="580"/>
                    <a:pt x="317" y="580"/>
                  </a:cubicBezTo>
                  <a:cubicBezTo>
                    <a:pt x="322" y="582"/>
                    <a:pt x="328" y="585"/>
                    <a:pt x="333" y="587"/>
                  </a:cubicBezTo>
                  <a:cubicBezTo>
                    <a:pt x="340" y="589"/>
                    <a:pt x="347" y="592"/>
                    <a:pt x="354" y="594"/>
                  </a:cubicBezTo>
                  <a:cubicBezTo>
                    <a:pt x="359" y="596"/>
                    <a:pt x="364" y="597"/>
                    <a:pt x="369" y="599"/>
                  </a:cubicBezTo>
                  <a:cubicBezTo>
                    <a:pt x="376" y="601"/>
                    <a:pt x="383" y="603"/>
                    <a:pt x="390" y="604"/>
                  </a:cubicBezTo>
                  <a:cubicBezTo>
                    <a:pt x="395" y="605"/>
                    <a:pt x="400" y="606"/>
                    <a:pt x="405" y="606"/>
                  </a:cubicBezTo>
                  <a:cubicBezTo>
                    <a:pt x="414" y="608"/>
                    <a:pt x="423" y="609"/>
                    <a:pt x="432" y="610"/>
                  </a:cubicBezTo>
                  <a:cubicBezTo>
                    <a:pt x="438" y="610"/>
                    <a:pt x="444" y="610"/>
                    <a:pt x="450" y="610"/>
                  </a:cubicBezTo>
                  <a:cubicBezTo>
                    <a:pt x="461" y="612"/>
                    <a:pt x="473" y="613"/>
                    <a:pt x="485" y="612"/>
                  </a:cubicBezTo>
                  <a:cubicBezTo>
                    <a:pt x="490" y="612"/>
                    <a:pt x="494" y="612"/>
                    <a:pt x="498" y="613"/>
                  </a:cubicBezTo>
                  <a:cubicBezTo>
                    <a:pt x="509" y="615"/>
                    <a:pt x="519" y="615"/>
                    <a:pt x="529" y="615"/>
                  </a:cubicBezTo>
                  <a:cubicBezTo>
                    <a:pt x="534" y="615"/>
                    <a:pt x="538" y="616"/>
                    <a:pt x="543" y="617"/>
                  </a:cubicBezTo>
                  <a:cubicBezTo>
                    <a:pt x="548" y="618"/>
                    <a:pt x="553" y="619"/>
                    <a:pt x="558" y="620"/>
                  </a:cubicBezTo>
                  <a:cubicBezTo>
                    <a:pt x="568" y="621"/>
                    <a:pt x="578" y="622"/>
                    <a:pt x="587" y="623"/>
                  </a:cubicBezTo>
                  <a:cubicBezTo>
                    <a:pt x="594" y="624"/>
                    <a:pt x="600" y="626"/>
                    <a:pt x="605" y="631"/>
                  </a:cubicBezTo>
                  <a:close/>
                  <a:moveTo>
                    <a:pt x="528" y="608"/>
                  </a:moveTo>
                  <a:cubicBezTo>
                    <a:pt x="542" y="609"/>
                    <a:pt x="555" y="611"/>
                    <a:pt x="568" y="614"/>
                  </a:cubicBezTo>
                  <a:cubicBezTo>
                    <a:pt x="572" y="615"/>
                    <a:pt x="576" y="616"/>
                    <a:pt x="579" y="617"/>
                  </a:cubicBezTo>
                  <a:cubicBezTo>
                    <a:pt x="579" y="617"/>
                    <a:pt x="579" y="617"/>
                    <a:pt x="579" y="617"/>
                  </a:cubicBezTo>
                  <a:cubicBezTo>
                    <a:pt x="578" y="617"/>
                    <a:pt x="577" y="618"/>
                    <a:pt x="577" y="617"/>
                  </a:cubicBezTo>
                  <a:cubicBezTo>
                    <a:pt x="573" y="617"/>
                    <a:pt x="568" y="616"/>
                    <a:pt x="564" y="616"/>
                  </a:cubicBezTo>
                  <a:cubicBezTo>
                    <a:pt x="562" y="616"/>
                    <a:pt x="559" y="616"/>
                    <a:pt x="556" y="615"/>
                  </a:cubicBezTo>
                  <a:cubicBezTo>
                    <a:pt x="544" y="612"/>
                    <a:pt x="532" y="610"/>
                    <a:pt x="519" y="611"/>
                  </a:cubicBezTo>
                  <a:cubicBezTo>
                    <a:pt x="514" y="611"/>
                    <a:pt x="508" y="610"/>
                    <a:pt x="502" y="609"/>
                  </a:cubicBezTo>
                  <a:cubicBezTo>
                    <a:pt x="496" y="608"/>
                    <a:pt x="490" y="608"/>
                    <a:pt x="484" y="608"/>
                  </a:cubicBezTo>
                  <a:cubicBezTo>
                    <a:pt x="476" y="608"/>
                    <a:pt x="468" y="608"/>
                    <a:pt x="459" y="607"/>
                  </a:cubicBezTo>
                  <a:cubicBezTo>
                    <a:pt x="453" y="607"/>
                    <a:pt x="446" y="606"/>
                    <a:pt x="439" y="606"/>
                  </a:cubicBezTo>
                  <a:cubicBezTo>
                    <a:pt x="433" y="605"/>
                    <a:pt x="427" y="605"/>
                    <a:pt x="421" y="604"/>
                  </a:cubicBezTo>
                  <a:cubicBezTo>
                    <a:pt x="415" y="604"/>
                    <a:pt x="409" y="603"/>
                    <a:pt x="404" y="602"/>
                  </a:cubicBezTo>
                  <a:cubicBezTo>
                    <a:pt x="392" y="601"/>
                    <a:pt x="381" y="599"/>
                    <a:pt x="370" y="594"/>
                  </a:cubicBezTo>
                  <a:cubicBezTo>
                    <a:pt x="368" y="594"/>
                    <a:pt x="365" y="593"/>
                    <a:pt x="363" y="592"/>
                  </a:cubicBezTo>
                  <a:cubicBezTo>
                    <a:pt x="354" y="590"/>
                    <a:pt x="345" y="588"/>
                    <a:pt x="336" y="583"/>
                  </a:cubicBezTo>
                  <a:cubicBezTo>
                    <a:pt x="333" y="582"/>
                    <a:pt x="331" y="581"/>
                    <a:pt x="328" y="580"/>
                  </a:cubicBezTo>
                  <a:cubicBezTo>
                    <a:pt x="321" y="577"/>
                    <a:pt x="314" y="574"/>
                    <a:pt x="306" y="571"/>
                  </a:cubicBezTo>
                  <a:cubicBezTo>
                    <a:pt x="303" y="569"/>
                    <a:pt x="300" y="568"/>
                    <a:pt x="297" y="566"/>
                  </a:cubicBezTo>
                  <a:cubicBezTo>
                    <a:pt x="291" y="563"/>
                    <a:pt x="286" y="560"/>
                    <a:pt x="280" y="558"/>
                  </a:cubicBezTo>
                  <a:cubicBezTo>
                    <a:pt x="291" y="561"/>
                    <a:pt x="301" y="565"/>
                    <a:pt x="311" y="569"/>
                  </a:cubicBezTo>
                  <a:cubicBezTo>
                    <a:pt x="316" y="570"/>
                    <a:pt x="320" y="572"/>
                    <a:pt x="325" y="573"/>
                  </a:cubicBezTo>
                  <a:cubicBezTo>
                    <a:pt x="329" y="574"/>
                    <a:pt x="333" y="574"/>
                    <a:pt x="337" y="575"/>
                  </a:cubicBezTo>
                  <a:cubicBezTo>
                    <a:pt x="342" y="577"/>
                    <a:pt x="348" y="579"/>
                    <a:pt x="354" y="581"/>
                  </a:cubicBezTo>
                  <a:cubicBezTo>
                    <a:pt x="360" y="583"/>
                    <a:pt x="366" y="585"/>
                    <a:pt x="372" y="586"/>
                  </a:cubicBezTo>
                  <a:cubicBezTo>
                    <a:pt x="374" y="587"/>
                    <a:pt x="376" y="587"/>
                    <a:pt x="378" y="587"/>
                  </a:cubicBezTo>
                  <a:cubicBezTo>
                    <a:pt x="384" y="589"/>
                    <a:pt x="390" y="592"/>
                    <a:pt x="396" y="593"/>
                  </a:cubicBezTo>
                  <a:cubicBezTo>
                    <a:pt x="408" y="596"/>
                    <a:pt x="421" y="598"/>
                    <a:pt x="433" y="601"/>
                  </a:cubicBezTo>
                  <a:cubicBezTo>
                    <a:pt x="433" y="601"/>
                    <a:pt x="434" y="601"/>
                    <a:pt x="434" y="601"/>
                  </a:cubicBezTo>
                  <a:cubicBezTo>
                    <a:pt x="436" y="603"/>
                    <a:pt x="438" y="603"/>
                    <a:pt x="440" y="602"/>
                  </a:cubicBezTo>
                  <a:cubicBezTo>
                    <a:pt x="441" y="602"/>
                    <a:pt x="442" y="601"/>
                    <a:pt x="443" y="601"/>
                  </a:cubicBezTo>
                  <a:cubicBezTo>
                    <a:pt x="449" y="602"/>
                    <a:pt x="455" y="603"/>
                    <a:pt x="461" y="603"/>
                  </a:cubicBezTo>
                  <a:cubicBezTo>
                    <a:pt x="467" y="603"/>
                    <a:pt x="473" y="603"/>
                    <a:pt x="478" y="603"/>
                  </a:cubicBezTo>
                  <a:cubicBezTo>
                    <a:pt x="489" y="603"/>
                    <a:pt x="500" y="603"/>
                    <a:pt x="511" y="606"/>
                  </a:cubicBezTo>
                  <a:cubicBezTo>
                    <a:pt x="517" y="607"/>
                    <a:pt x="522" y="608"/>
                    <a:pt x="528" y="608"/>
                  </a:cubicBezTo>
                  <a:close/>
                  <a:moveTo>
                    <a:pt x="525" y="585"/>
                  </a:moveTo>
                  <a:cubicBezTo>
                    <a:pt x="519" y="589"/>
                    <a:pt x="514" y="593"/>
                    <a:pt x="508" y="597"/>
                  </a:cubicBezTo>
                  <a:cubicBezTo>
                    <a:pt x="504" y="599"/>
                    <a:pt x="502" y="599"/>
                    <a:pt x="498" y="597"/>
                  </a:cubicBezTo>
                  <a:cubicBezTo>
                    <a:pt x="503" y="595"/>
                    <a:pt x="507" y="592"/>
                    <a:pt x="511" y="590"/>
                  </a:cubicBezTo>
                  <a:cubicBezTo>
                    <a:pt x="515" y="587"/>
                    <a:pt x="520" y="583"/>
                    <a:pt x="525" y="585"/>
                  </a:cubicBezTo>
                  <a:cubicBezTo>
                    <a:pt x="525" y="585"/>
                    <a:pt x="525" y="585"/>
                    <a:pt x="525" y="585"/>
                  </a:cubicBezTo>
                  <a:cubicBezTo>
                    <a:pt x="525" y="585"/>
                    <a:pt x="525" y="585"/>
                    <a:pt x="525" y="585"/>
                  </a:cubicBezTo>
                  <a:cubicBezTo>
                    <a:pt x="525" y="585"/>
                    <a:pt x="525" y="585"/>
                    <a:pt x="525" y="585"/>
                  </a:cubicBezTo>
                  <a:close/>
                  <a:moveTo>
                    <a:pt x="531" y="579"/>
                  </a:moveTo>
                  <a:cubicBezTo>
                    <a:pt x="530" y="579"/>
                    <a:pt x="529" y="579"/>
                    <a:pt x="529" y="579"/>
                  </a:cubicBezTo>
                  <a:cubicBezTo>
                    <a:pt x="529" y="579"/>
                    <a:pt x="528" y="579"/>
                    <a:pt x="528" y="579"/>
                  </a:cubicBezTo>
                  <a:cubicBezTo>
                    <a:pt x="524" y="580"/>
                    <a:pt x="520" y="580"/>
                    <a:pt x="515" y="580"/>
                  </a:cubicBezTo>
                  <a:cubicBezTo>
                    <a:pt x="515" y="580"/>
                    <a:pt x="515" y="579"/>
                    <a:pt x="515" y="579"/>
                  </a:cubicBezTo>
                  <a:cubicBezTo>
                    <a:pt x="520" y="579"/>
                    <a:pt x="524" y="579"/>
                    <a:pt x="528" y="579"/>
                  </a:cubicBezTo>
                  <a:cubicBezTo>
                    <a:pt x="528" y="579"/>
                    <a:pt x="529" y="579"/>
                    <a:pt x="529" y="579"/>
                  </a:cubicBezTo>
                  <a:cubicBezTo>
                    <a:pt x="529" y="579"/>
                    <a:pt x="530" y="579"/>
                    <a:pt x="531" y="579"/>
                  </a:cubicBezTo>
                  <a:cubicBezTo>
                    <a:pt x="531" y="578"/>
                    <a:pt x="531" y="578"/>
                    <a:pt x="531" y="578"/>
                  </a:cubicBezTo>
                  <a:cubicBezTo>
                    <a:pt x="531" y="578"/>
                    <a:pt x="531" y="579"/>
                    <a:pt x="531" y="579"/>
                  </a:cubicBezTo>
                  <a:close/>
                  <a:moveTo>
                    <a:pt x="539" y="578"/>
                  </a:moveTo>
                  <a:cubicBezTo>
                    <a:pt x="539" y="578"/>
                    <a:pt x="539" y="578"/>
                    <a:pt x="539" y="578"/>
                  </a:cubicBezTo>
                  <a:cubicBezTo>
                    <a:pt x="539" y="578"/>
                    <a:pt x="539" y="578"/>
                    <a:pt x="539" y="578"/>
                  </a:cubicBezTo>
                  <a:cubicBezTo>
                    <a:pt x="540" y="578"/>
                    <a:pt x="540" y="578"/>
                    <a:pt x="541" y="578"/>
                  </a:cubicBezTo>
                  <a:cubicBezTo>
                    <a:pt x="541" y="578"/>
                    <a:pt x="541" y="578"/>
                    <a:pt x="541" y="578"/>
                  </a:cubicBezTo>
                  <a:cubicBezTo>
                    <a:pt x="540" y="578"/>
                    <a:pt x="540" y="578"/>
                    <a:pt x="539" y="578"/>
                  </a:cubicBezTo>
                  <a:close/>
                  <a:moveTo>
                    <a:pt x="532" y="558"/>
                  </a:moveTo>
                  <a:cubicBezTo>
                    <a:pt x="540" y="554"/>
                    <a:pt x="548" y="550"/>
                    <a:pt x="556" y="548"/>
                  </a:cubicBezTo>
                  <a:cubicBezTo>
                    <a:pt x="560" y="547"/>
                    <a:pt x="565" y="546"/>
                    <a:pt x="570" y="547"/>
                  </a:cubicBezTo>
                  <a:cubicBezTo>
                    <a:pt x="570" y="547"/>
                    <a:pt x="570" y="547"/>
                    <a:pt x="570" y="547"/>
                  </a:cubicBezTo>
                  <a:cubicBezTo>
                    <a:pt x="570" y="547"/>
                    <a:pt x="570" y="547"/>
                    <a:pt x="570" y="547"/>
                  </a:cubicBezTo>
                  <a:cubicBezTo>
                    <a:pt x="570" y="547"/>
                    <a:pt x="570" y="547"/>
                    <a:pt x="570" y="547"/>
                  </a:cubicBezTo>
                  <a:cubicBezTo>
                    <a:pt x="567" y="548"/>
                    <a:pt x="564" y="549"/>
                    <a:pt x="561" y="550"/>
                  </a:cubicBezTo>
                  <a:cubicBezTo>
                    <a:pt x="553" y="552"/>
                    <a:pt x="545" y="555"/>
                    <a:pt x="537" y="558"/>
                  </a:cubicBezTo>
                  <a:cubicBezTo>
                    <a:pt x="533" y="559"/>
                    <a:pt x="529" y="561"/>
                    <a:pt x="525" y="562"/>
                  </a:cubicBezTo>
                  <a:cubicBezTo>
                    <a:pt x="524" y="563"/>
                    <a:pt x="522" y="563"/>
                    <a:pt x="520" y="563"/>
                  </a:cubicBezTo>
                  <a:cubicBezTo>
                    <a:pt x="520" y="563"/>
                    <a:pt x="520" y="563"/>
                    <a:pt x="520" y="562"/>
                  </a:cubicBezTo>
                  <a:cubicBezTo>
                    <a:pt x="524" y="561"/>
                    <a:pt x="528" y="559"/>
                    <a:pt x="532" y="558"/>
                  </a:cubicBezTo>
                  <a:close/>
                  <a:moveTo>
                    <a:pt x="548" y="558"/>
                  </a:moveTo>
                  <a:cubicBezTo>
                    <a:pt x="547" y="558"/>
                    <a:pt x="546" y="559"/>
                    <a:pt x="545" y="559"/>
                  </a:cubicBezTo>
                  <a:cubicBezTo>
                    <a:pt x="545" y="559"/>
                    <a:pt x="544" y="559"/>
                    <a:pt x="543" y="560"/>
                  </a:cubicBezTo>
                  <a:cubicBezTo>
                    <a:pt x="543" y="560"/>
                    <a:pt x="542" y="560"/>
                    <a:pt x="542" y="560"/>
                  </a:cubicBezTo>
                  <a:cubicBezTo>
                    <a:pt x="542" y="560"/>
                    <a:pt x="542" y="560"/>
                    <a:pt x="542" y="560"/>
                  </a:cubicBezTo>
                  <a:cubicBezTo>
                    <a:pt x="540" y="563"/>
                    <a:pt x="537" y="562"/>
                    <a:pt x="535" y="563"/>
                  </a:cubicBezTo>
                  <a:cubicBezTo>
                    <a:pt x="535" y="562"/>
                    <a:pt x="535" y="562"/>
                    <a:pt x="535" y="562"/>
                  </a:cubicBezTo>
                  <a:cubicBezTo>
                    <a:pt x="537" y="561"/>
                    <a:pt x="540" y="561"/>
                    <a:pt x="542" y="560"/>
                  </a:cubicBezTo>
                  <a:cubicBezTo>
                    <a:pt x="542" y="560"/>
                    <a:pt x="542" y="560"/>
                    <a:pt x="542" y="560"/>
                  </a:cubicBezTo>
                  <a:cubicBezTo>
                    <a:pt x="542" y="560"/>
                    <a:pt x="543" y="560"/>
                    <a:pt x="543" y="560"/>
                  </a:cubicBezTo>
                  <a:cubicBezTo>
                    <a:pt x="544" y="559"/>
                    <a:pt x="545" y="559"/>
                    <a:pt x="545" y="559"/>
                  </a:cubicBezTo>
                  <a:cubicBezTo>
                    <a:pt x="546" y="558"/>
                    <a:pt x="547" y="558"/>
                    <a:pt x="548" y="558"/>
                  </a:cubicBezTo>
                  <a:cubicBezTo>
                    <a:pt x="548" y="558"/>
                    <a:pt x="549" y="558"/>
                    <a:pt x="549" y="557"/>
                  </a:cubicBezTo>
                  <a:cubicBezTo>
                    <a:pt x="550" y="557"/>
                    <a:pt x="550" y="557"/>
                    <a:pt x="550" y="557"/>
                  </a:cubicBezTo>
                  <a:cubicBezTo>
                    <a:pt x="551" y="557"/>
                    <a:pt x="551" y="557"/>
                    <a:pt x="552" y="557"/>
                  </a:cubicBezTo>
                  <a:cubicBezTo>
                    <a:pt x="551" y="557"/>
                    <a:pt x="551" y="557"/>
                    <a:pt x="550" y="557"/>
                  </a:cubicBezTo>
                  <a:cubicBezTo>
                    <a:pt x="550" y="557"/>
                    <a:pt x="550" y="557"/>
                    <a:pt x="549" y="558"/>
                  </a:cubicBezTo>
                  <a:cubicBezTo>
                    <a:pt x="549" y="558"/>
                    <a:pt x="548" y="558"/>
                    <a:pt x="548" y="558"/>
                  </a:cubicBezTo>
                  <a:close/>
                  <a:moveTo>
                    <a:pt x="549" y="561"/>
                  </a:moveTo>
                  <a:cubicBezTo>
                    <a:pt x="549" y="561"/>
                    <a:pt x="548" y="561"/>
                    <a:pt x="548" y="562"/>
                  </a:cubicBezTo>
                  <a:cubicBezTo>
                    <a:pt x="547" y="562"/>
                    <a:pt x="546" y="562"/>
                    <a:pt x="544" y="563"/>
                  </a:cubicBezTo>
                  <a:cubicBezTo>
                    <a:pt x="544" y="563"/>
                    <a:pt x="544" y="563"/>
                    <a:pt x="544" y="563"/>
                  </a:cubicBezTo>
                  <a:cubicBezTo>
                    <a:pt x="546" y="562"/>
                    <a:pt x="547" y="562"/>
                    <a:pt x="548" y="562"/>
                  </a:cubicBezTo>
                  <a:cubicBezTo>
                    <a:pt x="548" y="561"/>
                    <a:pt x="549" y="561"/>
                    <a:pt x="549" y="561"/>
                  </a:cubicBezTo>
                  <a:close/>
                  <a:moveTo>
                    <a:pt x="551" y="560"/>
                  </a:moveTo>
                  <a:cubicBezTo>
                    <a:pt x="552" y="560"/>
                    <a:pt x="552" y="560"/>
                    <a:pt x="552" y="559"/>
                  </a:cubicBezTo>
                  <a:cubicBezTo>
                    <a:pt x="552" y="560"/>
                    <a:pt x="552" y="560"/>
                    <a:pt x="551" y="560"/>
                  </a:cubicBezTo>
                  <a:cubicBezTo>
                    <a:pt x="551" y="560"/>
                    <a:pt x="551" y="560"/>
                    <a:pt x="551" y="560"/>
                  </a:cubicBezTo>
                  <a:close/>
                  <a:moveTo>
                    <a:pt x="333" y="538"/>
                  </a:moveTo>
                  <a:cubicBezTo>
                    <a:pt x="343" y="542"/>
                    <a:pt x="353" y="547"/>
                    <a:pt x="364" y="550"/>
                  </a:cubicBezTo>
                  <a:cubicBezTo>
                    <a:pt x="367" y="551"/>
                    <a:pt x="370" y="552"/>
                    <a:pt x="373" y="553"/>
                  </a:cubicBezTo>
                  <a:cubicBezTo>
                    <a:pt x="381" y="555"/>
                    <a:pt x="388" y="557"/>
                    <a:pt x="396" y="558"/>
                  </a:cubicBezTo>
                  <a:cubicBezTo>
                    <a:pt x="402" y="560"/>
                    <a:pt x="408" y="561"/>
                    <a:pt x="414" y="562"/>
                  </a:cubicBezTo>
                  <a:cubicBezTo>
                    <a:pt x="419" y="562"/>
                    <a:pt x="423" y="563"/>
                    <a:pt x="427" y="563"/>
                  </a:cubicBezTo>
                  <a:cubicBezTo>
                    <a:pt x="436" y="564"/>
                    <a:pt x="444" y="565"/>
                    <a:pt x="453" y="566"/>
                  </a:cubicBezTo>
                  <a:cubicBezTo>
                    <a:pt x="460" y="566"/>
                    <a:pt x="468" y="567"/>
                    <a:pt x="476" y="567"/>
                  </a:cubicBezTo>
                  <a:cubicBezTo>
                    <a:pt x="479" y="568"/>
                    <a:pt x="483" y="567"/>
                    <a:pt x="487" y="568"/>
                  </a:cubicBezTo>
                  <a:cubicBezTo>
                    <a:pt x="493" y="568"/>
                    <a:pt x="499" y="568"/>
                    <a:pt x="505" y="568"/>
                  </a:cubicBezTo>
                  <a:cubicBezTo>
                    <a:pt x="517" y="568"/>
                    <a:pt x="530" y="568"/>
                    <a:pt x="543" y="568"/>
                  </a:cubicBezTo>
                  <a:cubicBezTo>
                    <a:pt x="550" y="568"/>
                    <a:pt x="557" y="569"/>
                    <a:pt x="565" y="570"/>
                  </a:cubicBezTo>
                  <a:cubicBezTo>
                    <a:pt x="566" y="570"/>
                    <a:pt x="566" y="570"/>
                    <a:pt x="567" y="570"/>
                  </a:cubicBezTo>
                  <a:cubicBezTo>
                    <a:pt x="567" y="570"/>
                    <a:pt x="567" y="571"/>
                    <a:pt x="567" y="571"/>
                  </a:cubicBezTo>
                  <a:cubicBezTo>
                    <a:pt x="557" y="572"/>
                    <a:pt x="546" y="573"/>
                    <a:pt x="535" y="574"/>
                  </a:cubicBezTo>
                  <a:cubicBezTo>
                    <a:pt x="529" y="574"/>
                    <a:pt x="523" y="574"/>
                    <a:pt x="517" y="575"/>
                  </a:cubicBezTo>
                  <a:cubicBezTo>
                    <a:pt x="509" y="575"/>
                    <a:pt x="501" y="576"/>
                    <a:pt x="493" y="576"/>
                  </a:cubicBezTo>
                  <a:cubicBezTo>
                    <a:pt x="484" y="576"/>
                    <a:pt x="474" y="576"/>
                    <a:pt x="465" y="576"/>
                  </a:cubicBezTo>
                  <a:cubicBezTo>
                    <a:pt x="463" y="576"/>
                    <a:pt x="462" y="577"/>
                    <a:pt x="461" y="576"/>
                  </a:cubicBezTo>
                  <a:cubicBezTo>
                    <a:pt x="449" y="575"/>
                    <a:pt x="438" y="573"/>
                    <a:pt x="427" y="571"/>
                  </a:cubicBezTo>
                  <a:cubicBezTo>
                    <a:pt x="415" y="569"/>
                    <a:pt x="402" y="567"/>
                    <a:pt x="389" y="564"/>
                  </a:cubicBezTo>
                  <a:cubicBezTo>
                    <a:pt x="381" y="562"/>
                    <a:pt x="373" y="559"/>
                    <a:pt x="364" y="557"/>
                  </a:cubicBezTo>
                  <a:cubicBezTo>
                    <a:pt x="351" y="553"/>
                    <a:pt x="338" y="548"/>
                    <a:pt x="325" y="543"/>
                  </a:cubicBezTo>
                  <a:cubicBezTo>
                    <a:pt x="317" y="540"/>
                    <a:pt x="309" y="537"/>
                    <a:pt x="301" y="534"/>
                  </a:cubicBezTo>
                  <a:cubicBezTo>
                    <a:pt x="292" y="530"/>
                    <a:pt x="283" y="526"/>
                    <a:pt x="275" y="523"/>
                  </a:cubicBezTo>
                  <a:cubicBezTo>
                    <a:pt x="265" y="519"/>
                    <a:pt x="256" y="515"/>
                    <a:pt x="246" y="511"/>
                  </a:cubicBezTo>
                  <a:cubicBezTo>
                    <a:pt x="246" y="511"/>
                    <a:pt x="246" y="511"/>
                    <a:pt x="245" y="510"/>
                  </a:cubicBezTo>
                  <a:cubicBezTo>
                    <a:pt x="245" y="510"/>
                    <a:pt x="246" y="510"/>
                    <a:pt x="246" y="509"/>
                  </a:cubicBezTo>
                  <a:cubicBezTo>
                    <a:pt x="253" y="511"/>
                    <a:pt x="261" y="513"/>
                    <a:pt x="268" y="515"/>
                  </a:cubicBezTo>
                  <a:cubicBezTo>
                    <a:pt x="275" y="517"/>
                    <a:pt x="281" y="520"/>
                    <a:pt x="287" y="522"/>
                  </a:cubicBezTo>
                  <a:cubicBezTo>
                    <a:pt x="291" y="523"/>
                    <a:pt x="295" y="525"/>
                    <a:pt x="299" y="526"/>
                  </a:cubicBezTo>
                  <a:cubicBezTo>
                    <a:pt x="303" y="527"/>
                    <a:pt x="307" y="529"/>
                    <a:pt x="311" y="530"/>
                  </a:cubicBezTo>
                  <a:cubicBezTo>
                    <a:pt x="318" y="533"/>
                    <a:pt x="326" y="535"/>
                    <a:pt x="333" y="538"/>
                  </a:cubicBezTo>
                  <a:close/>
                  <a:moveTo>
                    <a:pt x="305" y="524"/>
                  </a:moveTo>
                  <a:cubicBezTo>
                    <a:pt x="305" y="524"/>
                    <a:pt x="305" y="524"/>
                    <a:pt x="305" y="524"/>
                  </a:cubicBezTo>
                  <a:cubicBezTo>
                    <a:pt x="305" y="524"/>
                    <a:pt x="305" y="524"/>
                    <a:pt x="305" y="524"/>
                  </a:cubicBezTo>
                  <a:close/>
                  <a:moveTo>
                    <a:pt x="266" y="507"/>
                  </a:moveTo>
                  <a:cubicBezTo>
                    <a:pt x="278" y="510"/>
                    <a:pt x="297" y="519"/>
                    <a:pt x="300" y="522"/>
                  </a:cubicBezTo>
                  <a:cubicBezTo>
                    <a:pt x="289" y="519"/>
                    <a:pt x="279" y="515"/>
                    <a:pt x="269" y="512"/>
                  </a:cubicBezTo>
                  <a:cubicBezTo>
                    <a:pt x="261" y="509"/>
                    <a:pt x="252" y="508"/>
                    <a:pt x="244" y="506"/>
                  </a:cubicBezTo>
                  <a:cubicBezTo>
                    <a:pt x="239" y="505"/>
                    <a:pt x="234" y="503"/>
                    <a:pt x="229" y="502"/>
                  </a:cubicBezTo>
                  <a:cubicBezTo>
                    <a:pt x="238" y="501"/>
                    <a:pt x="251" y="502"/>
                    <a:pt x="266" y="507"/>
                  </a:cubicBezTo>
                  <a:close/>
                  <a:moveTo>
                    <a:pt x="230" y="540"/>
                  </a:moveTo>
                  <a:cubicBezTo>
                    <a:pt x="230" y="541"/>
                    <a:pt x="230" y="542"/>
                    <a:pt x="229" y="543"/>
                  </a:cubicBezTo>
                  <a:cubicBezTo>
                    <a:pt x="228" y="546"/>
                    <a:pt x="227" y="549"/>
                    <a:pt x="225" y="552"/>
                  </a:cubicBezTo>
                  <a:cubicBezTo>
                    <a:pt x="222" y="560"/>
                    <a:pt x="218" y="569"/>
                    <a:pt x="215" y="578"/>
                  </a:cubicBezTo>
                  <a:cubicBezTo>
                    <a:pt x="212" y="589"/>
                    <a:pt x="210" y="601"/>
                    <a:pt x="207" y="613"/>
                  </a:cubicBezTo>
                  <a:cubicBezTo>
                    <a:pt x="207" y="613"/>
                    <a:pt x="207" y="613"/>
                    <a:pt x="207" y="613"/>
                  </a:cubicBezTo>
                  <a:cubicBezTo>
                    <a:pt x="207" y="611"/>
                    <a:pt x="207" y="610"/>
                    <a:pt x="207" y="609"/>
                  </a:cubicBezTo>
                  <a:cubicBezTo>
                    <a:pt x="207" y="601"/>
                    <a:pt x="207" y="593"/>
                    <a:pt x="207" y="585"/>
                  </a:cubicBezTo>
                  <a:cubicBezTo>
                    <a:pt x="207" y="576"/>
                    <a:pt x="207" y="566"/>
                    <a:pt x="208" y="556"/>
                  </a:cubicBezTo>
                  <a:cubicBezTo>
                    <a:pt x="208" y="546"/>
                    <a:pt x="210" y="537"/>
                    <a:pt x="212" y="527"/>
                  </a:cubicBezTo>
                  <a:cubicBezTo>
                    <a:pt x="213" y="522"/>
                    <a:pt x="214" y="517"/>
                    <a:pt x="216" y="512"/>
                  </a:cubicBezTo>
                  <a:cubicBezTo>
                    <a:pt x="221" y="521"/>
                    <a:pt x="225" y="531"/>
                    <a:pt x="230" y="540"/>
                  </a:cubicBezTo>
                  <a:close/>
                  <a:moveTo>
                    <a:pt x="388" y="525"/>
                  </a:moveTo>
                  <a:cubicBezTo>
                    <a:pt x="388" y="524"/>
                    <a:pt x="387" y="524"/>
                    <a:pt x="387" y="524"/>
                  </a:cubicBezTo>
                  <a:cubicBezTo>
                    <a:pt x="387" y="524"/>
                    <a:pt x="387" y="524"/>
                    <a:pt x="387" y="524"/>
                  </a:cubicBezTo>
                  <a:cubicBezTo>
                    <a:pt x="387" y="524"/>
                    <a:pt x="386" y="524"/>
                    <a:pt x="386" y="524"/>
                  </a:cubicBezTo>
                  <a:cubicBezTo>
                    <a:pt x="386" y="524"/>
                    <a:pt x="385" y="524"/>
                    <a:pt x="384" y="524"/>
                  </a:cubicBezTo>
                  <a:cubicBezTo>
                    <a:pt x="379" y="523"/>
                    <a:pt x="374" y="522"/>
                    <a:pt x="369" y="520"/>
                  </a:cubicBezTo>
                  <a:cubicBezTo>
                    <a:pt x="365" y="520"/>
                    <a:pt x="361" y="518"/>
                    <a:pt x="358" y="517"/>
                  </a:cubicBezTo>
                  <a:cubicBezTo>
                    <a:pt x="348" y="515"/>
                    <a:pt x="338" y="512"/>
                    <a:pt x="328" y="509"/>
                  </a:cubicBezTo>
                  <a:cubicBezTo>
                    <a:pt x="321" y="507"/>
                    <a:pt x="314" y="504"/>
                    <a:pt x="307" y="501"/>
                  </a:cubicBezTo>
                  <a:cubicBezTo>
                    <a:pt x="300" y="498"/>
                    <a:pt x="293" y="495"/>
                    <a:pt x="286" y="492"/>
                  </a:cubicBezTo>
                  <a:cubicBezTo>
                    <a:pt x="277" y="488"/>
                    <a:pt x="267" y="483"/>
                    <a:pt x="258" y="478"/>
                  </a:cubicBezTo>
                  <a:cubicBezTo>
                    <a:pt x="246" y="472"/>
                    <a:pt x="234" y="467"/>
                    <a:pt x="222" y="461"/>
                  </a:cubicBezTo>
                  <a:cubicBezTo>
                    <a:pt x="221" y="460"/>
                    <a:pt x="220" y="459"/>
                    <a:pt x="218" y="458"/>
                  </a:cubicBezTo>
                  <a:cubicBezTo>
                    <a:pt x="221" y="459"/>
                    <a:pt x="223" y="459"/>
                    <a:pt x="226" y="460"/>
                  </a:cubicBezTo>
                  <a:cubicBezTo>
                    <a:pt x="232" y="463"/>
                    <a:pt x="239" y="465"/>
                    <a:pt x="245" y="468"/>
                  </a:cubicBezTo>
                  <a:cubicBezTo>
                    <a:pt x="252" y="471"/>
                    <a:pt x="258" y="475"/>
                    <a:pt x="265" y="478"/>
                  </a:cubicBezTo>
                  <a:cubicBezTo>
                    <a:pt x="275" y="482"/>
                    <a:pt x="286" y="486"/>
                    <a:pt x="296" y="491"/>
                  </a:cubicBezTo>
                  <a:cubicBezTo>
                    <a:pt x="299" y="492"/>
                    <a:pt x="303" y="494"/>
                    <a:pt x="306" y="495"/>
                  </a:cubicBezTo>
                  <a:cubicBezTo>
                    <a:pt x="312" y="497"/>
                    <a:pt x="318" y="498"/>
                    <a:pt x="323" y="500"/>
                  </a:cubicBezTo>
                  <a:cubicBezTo>
                    <a:pt x="332" y="503"/>
                    <a:pt x="340" y="507"/>
                    <a:pt x="349" y="511"/>
                  </a:cubicBezTo>
                  <a:cubicBezTo>
                    <a:pt x="357" y="513"/>
                    <a:pt x="364" y="516"/>
                    <a:pt x="372" y="519"/>
                  </a:cubicBezTo>
                  <a:cubicBezTo>
                    <a:pt x="377" y="520"/>
                    <a:pt x="382" y="522"/>
                    <a:pt x="386" y="524"/>
                  </a:cubicBezTo>
                  <a:cubicBezTo>
                    <a:pt x="386" y="524"/>
                    <a:pt x="387" y="524"/>
                    <a:pt x="387" y="524"/>
                  </a:cubicBezTo>
                  <a:cubicBezTo>
                    <a:pt x="387" y="524"/>
                    <a:pt x="387" y="524"/>
                    <a:pt x="387" y="524"/>
                  </a:cubicBezTo>
                  <a:cubicBezTo>
                    <a:pt x="387" y="524"/>
                    <a:pt x="388" y="524"/>
                    <a:pt x="388" y="524"/>
                  </a:cubicBezTo>
                  <a:cubicBezTo>
                    <a:pt x="388" y="524"/>
                    <a:pt x="388" y="524"/>
                    <a:pt x="388" y="525"/>
                  </a:cubicBezTo>
                  <a:close/>
                  <a:moveTo>
                    <a:pt x="563" y="524"/>
                  </a:moveTo>
                  <a:cubicBezTo>
                    <a:pt x="562" y="524"/>
                    <a:pt x="562" y="524"/>
                    <a:pt x="561" y="524"/>
                  </a:cubicBezTo>
                  <a:cubicBezTo>
                    <a:pt x="556" y="525"/>
                    <a:pt x="551" y="525"/>
                    <a:pt x="546" y="526"/>
                  </a:cubicBezTo>
                  <a:cubicBezTo>
                    <a:pt x="537" y="526"/>
                    <a:pt x="528" y="527"/>
                    <a:pt x="519" y="528"/>
                  </a:cubicBezTo>
                  <a:cubicBezTo>
                    <a:pt x="508" y="528"/>
                    <a:pt x="497" y="529"/>
                    <a:pt x="487" y="530"/>
                  </a:cubicBezTo>
                  <a:cubicBezTo>
                    <a:pt x="482" y="531"/>
                    <a:pt x="477" y="531"/>
                    <a:pt x="473" y="532"/>
                  </a:cubicBezTo>
                  <a:cubicBezTo>
                    <a:pt x="468" y="532"/>
                    <a:pt x="463" y="532"/>
                    <a:pt x="458" y="532"/>
                  </a:cubicBezTo>
                  <a:cubicBezTo>
                    <a:pt x="452" y="532"/>
                    <a:pt x="446" y="532"/>
                    <a:pt x="440" y="531"/>
                  </a:cubicBezTo>
                  <a:cubicBezTo>
                    <a:pt x="430" y="530"/>
                    <a:pt x="421" y="528"/>
                    <a:pt x="411" y="527"/>
                  </a:cubicBezTo>
                  <a:cubicBezTo>
                    <a:pt x="408" y="526"/>
                    <a:pt x="405" y="526"/>
                    <a:pt x="401" y="525"/>
                  </a:cubicBezTo>
                  <a:cubicBezTo>
                    <a:pt x="395" y="523"/>
                    <a:pt x="389" y="521"/>
                    <a:pt x="383" y="519"/>
                  </a:cubicBezTo>
                  <a:cubicBezTo>
                    <a:pt x="378" y="517"/>
                    <a:pt x="374" y="515"/>
                    <a:pt x="369" y="513"/>
                  </a:cubicBezTo>
                  <a:cubicBezTo>
                    <a:pt x="371" y="513"/>
                    <a:pt x="373" y="514"/>
                    <a:pt x="375" y="514"/>
                  </a:cubicBezTo>
                  <a:cubicBezTo>
                    <a:pt x="384" y="516"/>
                    <a:pt x="394" y="519"/>
                    <a:pt x="403" y="520"/>
                  </a:cubicBezTo>
                  <a:cubicBezTo>
                    <a:pt x="423" y="523"/>
                    <a:pt x="443" y="520"/>
                    <a:pt x="462" y="523"/>
                  </a:cubicBezTo>
                  <a:cubicBezTo>
                    <a:pt x="466" y="523"/>
                    <a:pt x="471" y="523"/>
                    <a:pt x="475" y="524"/>
                  </a:cubicBezTo>
                  <a:cubicBezTo>
                    <a:pt x="483" y="525"/>
                    <a:pt x="493" y="526"/>
                    <a:pt x="502" y="525"/>
                  </a:cubicBezTo>
                  <a:cubicBezTo>
                    <a:pt x="512" y="524"/>
                    <a:pt x="522" y="523"/>
                    <a:pt x="533" y="524"/>
                  </a:cubicBezTo>
                  <a:cubicBezTo>
                    <a:pt x="539" y="524"/>
                    <a:pt x="546" y="523"/>
                    <a:pt x="553" y="523"/>
                  </a:cubicBezTo>
                  <a:cubicBezTo>
                    <a:pt x="556" y="523"/>
                    <a:pt x="559" y="523"/>
                    <a:pt x="563" y="523"/>
                  </a:cubicBezTo>
                  <a:cubicBezTo>
                    <a:pt x="563" y="523"/>
                    <a:pt x="563" y="524"/>
                    <a:pt x="563" y="524"/>
                  </a:cubicBezTo>
                  <a:close/>
                  <a:moveTo>
                    <a:pt x="580" y="518"/>
                  </a:moveTo>
                  <a:cubicBezTo>
                    <a:pt x="575" y="519"/>
                    <a:pt x="569" y="519"/>
                    <a:pt x="563" y="519"/>
                  </a:cubicBezTo>
                  <a:cubicBezTo>
                    <a:pt x="557" y="520"/>
                    <a:pt x="551" y="519"/>
                    <a:pt x="545" y="519"/>
                  </a:cubicBezTo>
                  <a:cubicBezTo>
                    <a:pt x="541" y="520"/>
                    <a:pt x="536" y="520"/>
                    <a:pt x="532" y="520"/>
                  </a:cubicBezTo>
                  <a:cubicBezTo>
                    <a:pt x="524" y="520"/>
                    <a:pt x="517" y="520"/>
                    <a:pt x="509" y="521"/>
                  </a:cubicBezTo>
                  <a:cubicBezTo>
                    <a:pt x="504" y="521"/>
                    <a:pt x="498" y="522"/>
                    <a:pt x="492" y="521"/>
                  </a:cubicBezTo>
                  <a:cubicBezTo>
                    <a:pt x="483" y="521"/>
                    <a:pt x="475" y="520"/>
                    <a:pt x="466" y="519"/>
                  </a:cubicBezTo>
                  <a:cubicBezTo>
                    <a:pt x="460" y="518"/>
                    <a:pt x="454" y="517"/>
                    <a:pt x="448" y="517"/>
                  </a:cubicBezTo>
                  <a:cubicBezTo>
                    <a:pt x="437" y="517"/>
                    <a:pt x="426" y="517"/>
                    <a:pt x="415" y="517"/>
                  </a:cubicBezTo>
                  <a:cubicBezTo>
                    <a:pt x="405" y="517"/>
                    <a:pt x="395" y="515"/>
                    <a:pt x="386" y="513"/>
                  </a:cubicBezTo>
                  <a:cubicBezTo>
                    <a:pt x="378" y="511"/>
                    <a:pt x="370" y="509"/>
                    <a:pt x="361" y="507"/>
                  </a:cubicBezTo>
                  <a:cubicBezTo>
                    <a:pt x="356" y="506"/>
                    <a:pt x="351" y="504"/>
                    <a:pt x="346" y="502"/>
                  </a:cubicBezTo>
                  <a:cubicBezTo>
                    <a:pt x="337" y="499"/>
                    <a:pt x="329" y="495"/>
                    <a:pt x="321" y="493"/>
                  </a:cubicBezTo>
                  <a:cubicBezTo>
                    <a:pt x="311" y="490"/>
                    <a:pt x="303" y="485"/>
                    <a:pt x="294" y="481"/>
                  </a:cubicBezTo>
                  <a:cubicBezTo>
                    <a:pt x="288" y="478"/>
                    <a:pt x="282" y="476"/>
                    <a:pt x="277" y="473"/>
                  </a:cubicBezTo>
                  <a:cubicBezTo>
                    <a:pt x="274" y="472"/>
                    <a:pt x="272" y="471"/>
                    <a:pt x="269" y="470"/>
                  </a:cubicBezTo>
                  <a:cubicBezTo>
                    <a:pt x="272" y="470"/>
                    <a:pt x="275" y="470"/>
                    <a:pt x="278" y="471"/>
                  </a:cubicBezTo>
                  <a:cubicBezTo>
                    <a:pt x="284" y="473"/>
                    <a:pt x="290" y="476"/>
                    <a:pt x="296" y="478"/>
                  </a:cubicBezTo>
                  <a:cubicBezTo>
                    <a:pt x="305" y="482"/>
                    <a:pt x="314" y="486"/>
                    <a:pt x="323" y="487"/>
                  </a:cubicBezTo>
                  <a:cubicBezTo>
                    <a:pt x="326" y="487"/>
                    <a:pt x="329" y="488"/>
                    <a:pt x="332" y="489"/>
                  </a:cubicBezTo>
                  <a:cubicBezTo>
                    <a:pt x="338" y="490"/>
                    <a:pt x="344" y="492"/>
                    <a:pt x="350" y="494"/>
                  </a:cubicBezTo>
                  <a:cubicBezTo>
                    <a:pt x="361" y="497"/>
                    <a:pt x="371" y="501"/>
                    <a:pt x="383" y="503"/>
                  </a:cubicBezTo>
                  <a:cubicBezTo>
                    <a:pt x="390" y="504"/>
                    <a:pt x="397" y="506"/>
                    <a:pt x="405" y="507"/>
                  </a:cubicBezTo>
                  <a:cubicBezTo>
                    <a:pt x="412" y="509"/>
                    <a:pt x="420" y="511"/>
                    <a:pt x="427" y="512"/>
                  </a:cubicBezTo>
                  <a:cubicBezTo>
                    <a:pt x="429" y="512"/>
                    <a:pt x="431" y="513"/>
                    <a:pt x="434" y="513"/>
                  </a:cubicBezTo>
                  <a:cubicBezTo>
                    <a:pt x="440" y="513"/>
                    <a:pt x="446" y="514"/>
                    <a:pt x="452" y="514"/>
                  </a:cubicBezTo>
                  <a:cubicBezTo>
                    <a:pt x="458" y="515"/>
                    <a:pt x="465" y="515"/>
                    <a:pt x="471" y="516"/>
                  </a:cubicBezTo>
                  <a:cubicBezTo>
                    <a:pt x="477" y="516"/>
                    <a:pt x="483" y="516"/>
                    <a:pt x="488" y="517"/>
                  </a:cubicBezTo>
                  <a:cubicBezTo>
                    <a:pt x="493" y="517"/>
                    <a:pt x="498" y="517"/>
                    <a:pt x="503" y="517"/>
                  </a:cubicBezTo>
                  <a:cubicBezTo>
                    <a:pt x="514" y="517"/>
                    <a:pt x="526" y="517"/>
                    <a:pt x="538" y="516"/>
                  </a:cubicBezTo>
                  <a:cubicBezTo>
                    <a:pt x="544" y="516"/>
                    <a:pt x="551" y="516"/>
                    <a:pt x="558" y="516"/>
                  </a:cubicBezTo>
                  <a:cubicBezTo>
                    <a:pt x="565" y="516"/>
                    <a:pt x="573" y="517"/>
                    <a:pt x="580" y="517"/>
                  </a:cubicBezTo>
                  <a:cubicBezTo>
                    <a:pt x="580" y="517"/>
                    <a:pt x="580" y="518"/>
                    <a:pt x="580" y="518"/>
                  </a:cubicBezTo>
                  <a:close/>
                  <a:moveTo>
                    <a:pt x="574" y="512"/>
                  </a:moveTo>
                  <a:cubicBezTo>
                    <a:pt x="574" y="512"/>
                    <a:pt x="574" y="513"/>
                    <a:pt x="575" y="513"/>
                  </a:cubicBezTo>
                  <a:cubicBezTo>
                    <a:pt x="575" y="513"/>
                    <a:pt x="575" y="513"/>
                    <a:pt x="575" y="513"/>
                  </a:cubicBezTo>
                  <a:cubicBezTo>
                    <a:pt x="574" y="513"/>
                    <a:pt x="574" y="513"/>
                    <a:pt x="574" y="513"/>
                  </a:cubicBezTo>
                  <a:cubicBezTo>
                    <a:pt x="574" y="513"/>
                    <a:pt x="574" y="512"/>
                    <a:pt x="574" y="512"/>
                  </a:cubicBezTo>
                  <a:close/>
                  <a:moveTo>
                    <a:pt x="509" y="503"/>
                  </a:moveTo>
                  <a:cubicBezTo>
                    <a:pt x="513" y="504"/>
                    <a:pt x="518" y="504"/>
                    <a:pt x="523" y="504"/>
                  </a:cubicBezTo>
                  <a:cubicBezTo>
                    <a:pt x="531" y="505"/>
                    <a:pt x="540" y="506"/>
                    <a:pt x="548" y="507"/>
                  </a:cubicBezTo>
                  <a:cubicBezTo>
                    <a:pt x="555" y="508"/>
                    <a:pt x="563" y="510"/>
                    <a:pt x="570" y="511"/>
                  </a:cubicBezTo>
                  <a:cubicBezTo>
                    <a:pt x="570" y="512"/>
                    <a:pt x="570" y="512"/>
                    <a:pt x="570" y="512"/>
                  </a:cubicBezTo>
                  <a:cubicBezTo>
                    <a:pt x="569" y="512"/>
                    <a:pt x="567" y="512"/>
                    <a:pt x="565" y="512"/>
                  </a:cubicBezTo>
                  <a:cubicBezTo>
                    <a:pt x="559" y="512"/>
                    <a:pt x="554" y="512"/>
                    <a:pt x="548" y="512"/>
                  </a:cubicBezTo>
                  <a:cubicBezTo>
                    <a:pt x="542" y="513"/>
                    <a:pt x="536" y="513"/>
                    <a:pt x="529" y="513"/>
                  </a:cubicBezTo>
                  <a:cubicBezTo>
                    <a:pt x="524" y="513"/>
                    <a:pt x="519" y="512"/>
                    <a:pt x="514" y="513"/>
                  </a:cubicBezTo>
                  <a:cubicBezTo>
                    <a:pt x="501" y="514"/>
                    <a:pt x="488" y="513"/>
                    <a:pt x="476" y="512"/>
                  </a:cubicBezTo>
                  <a:cubicBezTo>
                    <a:pt x="466" y="512"/>
                    <a:pt x="457" y="511"/>
                    <a:pt x="447" y="510"/>
                  </a:cubicBezTo>
                  <a:cubicBezTo>
                    <a:pt x="441" y="509"/>
                    <a:pt x="435" y="510"/>
                    <a:pt x="429" y="509"/>
                  </a:cubicBezTo>
                  <a:cubicBezTo>
                    <a:pt x="412" y="505"/>
                    <a:pt x="395" y="502"/>
                    <a:pt x="378" y="498"/>
                  </a:cubicBezTo>
                  <a:cubicBezTo>
                    <a:pt x="375" y="497"/>
                    <a:pt x="371" y="497"/>
                    <a:pt x="368" y="496"/>
                  </a:cubicBezTo>
                  <a:cubicBezTo>
                    <a:pt x="368" y="496"/>
                    <a:pt x="368" y="496"/>
                    <a:pt x="368" y="496"/>
                  </a:cubicBezTo>
                  <a:cubicBezTo>
                    <a:pt x="374" y="496"/>
                    <a:pt x="379" y="496"/>
                    <a:pt x="384" y="496"/>
                  </a:cubicBezTo>
                  <a:cubicBezTo>
                    <a:pt x="389" y="496"/>
                    <a:pt x="394" y="497"/>
                    <a:pt x="399" y="497"/>
                  </a:cubicBezTo>
                  <a:cubicBezTo>
                    <a:pt x="409" y="498"/>
                    <a:pt x="419" y="498"/>
                    <a:pt x="428" y="499"/>
                  </a:cubicBezTo>
                  <a:cubicBezTo>
                    <a:pt x="440" y="500"/>
                    <a:pt x="451" y="500"/>
                    <a:pt x="462" y="499"/>
                  </a:cubicBezTo>
                  <a:cubicBezTo>
                    <a:pt x="466" y="499"/>
                    <a:pt x="469" y="499"/>
                    <a:pt x="473" y="499"/>
                  </a:cubicBezTo>
                  <a:cubicBezTo>
                    <a:pt x="485" y="501"/>
                    <a:pt x="497" y="502"/>
                    <a:pt x="509" y="503"/>
                  </a:cubicBezTo>
                  <a:close/>
                  <a:moveTo>
                    <a:pt x="463" y="486"/>
                  </a:moveTo>
                  <a:cubicBezTo>
                    <a:pt x="468" y="487"/>
                    <a:pt x="473" y="488"/>
                    <a:pt x="478" y="488"/>
                  </a:cubicBezTo>
                  <a:cubicBezTo>
                    <a:pt x="474" y="489"/>
                    <a:pt x="469" y="489"/>
                    <a:pt x="465" y="489"/>
                  </a:cubicBezTo>
                  <a:cubicBezTo>
                    <a:pt x="461" y="489"/>
                    <a:pt x="457" y="489"/>
                    <a:pt x="453" y="489"/>
                  </a:cubicBezTo>
                  <a:cubicBezTo>
                    <a:pt x="445" y="488"/>
                    <a:pt x="438" y="486"/>
                    <a:pt x="431" y="485"/>
                  </a:cubicBezTo>
                  <a:cubicBezTo>
                    <a:pt x="414" y="484"/>
                    <a:pt x="397" y="482"/>
                    <a:pt x="380" y="477"/>
                  </a:cubicBezTo>
                  <a:cubicBezTo>
                    <a:pt x="374" y="476"/>
                    <a:pt x="368" y="474"/>
                    <a:pt x="361" y="473"/>
                  </a:cubicBezTo>
                  <a:cubicBezTo>
                    <a:pt x="349" y="469"/>
                    <a:pt x="336" y="466"/>
                    <a:pt x="323" y="462"/>
                  </a:cubicBezTo>
                  <a:cubicBezTo>
                    <a:pt x="317" y="461"/>
                    <a:pt x="311" y="458"/>
                    <a:pt x="305" y="456"/>
                  </a:cubicBezTo>
                  <a:cubicBezTo>
                    <a:pt x="290" y="452"/>
                    <a:pt x="276" y="445"/>
                    <a:pt x="262" y="437"/>
                  </a:cubicBezTo>
                  <a:cubicBezTo>
                    <a:pt x="262" y="437"/>
                    <a:pt x="262" y="436"/>
                    <a:pt x="262" y="436"/>
                  </a:cubicBezTo>
                  <a:cubicBezTo>
                    <a:pt x="263" y="437"/>
                    <a:pt x="264" y="437"/>
                    <a:pt x="266" y="437"/>
                  </a:cubicBezTo>
                  <a:cubicBezTo>
                    <a:pt x="276" y="442"/>
                    <a:pt x="286" y="446"/>
                    <a:pt x="296" y="450"/>
                  </a:cubicBezTo>
                  <a:cubicBezTo>
                    <a:pt x="305" y="453"/>
                    <a:pt x="314" y="455"/>
                    <a:pt x="323" y="458"/>
                  </a:cubicBezTo>
                  <a:cubicBezTo>
                    <a:pt x="331" y="460"/>
                    <a:pt x="339" y="462"/>
                    <a:pt x="347" y="464"/>
                  </a:cubicBezTo>
                  <a:cubicBezTo>
                    <a:pt x="360" y="467"/>
                    <a:pt x="374" y="471"/>
                    <a:pt x="388" y="473"/>
                  </a:cubicBezTo>
                  <a:cubicBezTo>
                    <a:pt x="400" y="475"/>
                    <a:pt x="412" y="476"/>
                    <a:pt x="424" y="478"/>
                  </a:cubicBezTo>
                  <a:cubicBezTo>
                    <a:pt x="429" y="479"/>
                    <a:pt x="435" y="480"/>
                    <a:pt x="441" y="481"/>
                  </a:cubicBezTo>
                  <a:cubicBezTo>
                    <a:pt x="449" y="482"/>
                    <a:pt x="456" y="484"/>
                    <a:pt x="463" y="486"/>
                  </a:cubicBezTo>
                  <a:close/>
                  <a:moveTo>
                    <a:pt x="446" y="477"/>
                  </a:moveTo>
                  <a:cubicBezTo>
                    <a:pt x="446" y="477"/>
                    <a:pt x="446" y="477"/>
                    <a:pt x="446" y="477"/>
                  </a:cubicBezTo>
                  <a:cubicBezTo>
                    <a:pt x="446" y="477"/>
                    <a:pt x="446" y="477"/>
                    <a:pt x="446" y="477"/>
                  </a:cubicBezTo>
                  <a:close/>
                  <a:moveTo>
                    <a:pt x="416" y="473"/>
                  </a:moveTo>
                  <a:cubicBezTo>
                    <a:pt x="413" y="472"/>
                    <a:pt x="411" y="472"/>
                    <a:pt x="408" y="472"/>
                  </a:cubicBezTo>
                  <a:cubicBezTo>
                    <a:pt x="394" y="469"/>
                    <a:pt x="381" y="467"/>
                    <a:pt x="367" y="464"/>
                  </a:cubicBezTo>
                  <a:cubicBezTo>
                    <a:pt x="351" y="461"/>
                    <a:pt x="335" y="457"/>
                    <a:pt x="320" y="452"/>
                  </a:cubicBezTo>
                  <a:cubicBezTo>
                    <a:pt x="309" y="449"/>
                    <a:pt x="299" y="445"/>
                    <a:pt x="289" y="442"/>
                  </a:cubicBezTo>
                  <a:cubicBezTo>
                    <a:pt x="280" y="439"/>
                    <a:pt x="270" y="435"/>
                    <a:pt x="261" y="431"/>
                  </a:cubicBezTo>
                  <a:cubicBezTo>
                    <a:pt x="254" y="429"/>
                    <a:pt x="248" y="425"/>
                    <a:pt x="242" y="421"/>
                  </a:cubicBezTo>
                  <a:cubicBezTo>
                    <a:pt x="237" y="418"/>
                    <a:pt x="232" y="414"/>
                    <a:pt x="227" y="411"/>
                  </a:cubicBezTo>
                  <a:cubicBezTo>
                    <a:pt x="222" y="407"/>
                    <a:pt x="217" y="404"/>
                    <a:pt x="212" y="400"/>
                  </a:cubicBezTo>
                  <a:cubicBezTo>
                    <a:pt x="205" y="394"/>
                    <a:pt x="198" y="388"/>
                    <a:pt x="191" y="383"/>
                  </a:cubicBezTo>
                  <a:cubicBezTo>
                    <a:pt x="188" y="381"/>
                    <a:pt x="185" y="378"/>
                    <a:pt x="183" y="376"/>
                  </a:cubicBezTo>
                  <a:cubicBezTo>
                    <a:pt x="183" y="376"/>
                    <a:pt x="184" y="376"/>
                    <a:pt x="184" y="376"/>
                  </a:cubicBezTo>
                  <a:cubicBezTo>
                    <a:pt x="196" y="383"/>
                    <a:pt x="208" y="391"/>
                    <a:pt x="220" y="398"/>
                  </a:cubicBezTo>
                  <a:cubicBezTo>
                    <a:pt x="224" y="401"/>
                    <a:pt x="228" y="403"/>
                    <a:pt x="232" y="405"/>
                  </a:cubicBezTo>
                  <a:cubicBezTo>
                    <a:pt x="239" y="409"/>
                    <a:pt x="246" y="412"/>
                    <a:pt x="253" y="415"/>
                  </a:cubicBezTo>
                  <a:cubicBezTo>
                    <a:pt x="260" y="419"/>
                    <a:pt x="268" y="423"/>
                    <a:pt x="275" y="427"/>
                  </a:cubicBezTo>
                  <a:cubicBezTo>
                    <a:pt x="284" y="430"/>
                    <a:pt x="292" y="434"/>
                    <a:pt x="300" y="438"/>
                  </a:cubicBezTo>
                  <a:cubicBezTo>
                    <a:pt x="307" y="441"/>
                    <a:pt x="315" y="444"/>
                    <a:pt x="322" y="447"/>
                  </a:cubicBezTo>
                  <a:cubicBezTo>
                    <a:pt x="332" y="450"/>
                    <a:pt x="342" y="453"/>
                    <a:pt x="353" y="456"/>
                  </a:cubicBezTo>
                  <a:cubicBezTo>
                    <a:pt x="360" y="459"/>
                    <a:pt x="368" y="462"/>
                    <a:pt x="376" y="462"/>
                  </a:cubicBezTo>
                  <a:cubicBezTo>
                    <a:pt x="378" y="462"/>
                    <a:pt x="380" y="463"/>
                    <a:pt x="381" y="463"/>
                  </a:cubicBezTo>
                  <a:cubicBezTo>
                    <a:pt x="387" y="465"/>
                    <a:pt x="393" y="466"/>
                    <a:pt x="398" y="468"/>
                  </a:cubicBezTo>
                  <a:cubicBezTo>
                    <a:pt x="404" y="469"/>
                    <a:pt x="410" y="471"/>
                    <a:pt x="416" y="472"/>
                  </a:cubicBezTo>
                  <a:cubicBezTo>
                    <a:pt x="416" y="472"/>
                    <a:pt x="416" y="472"/>
                    <a:pt x="416" y="473"/>
                  </a:cubicBezTo>
                  <a:close/>
                  <a:moveTo>
                    <a:pt x="257" y="435"/>
                  </a:moveTo>
                  <a:cubicBezTo>
                    <a:pt x="257" y="435"/>
                    <a:pt x="257" y="435"/>
                    <a:pt x="257" y="435"/>
                  </a:cubicBezTo>
                  <a:cubicBezTo>
                    <a:pt x="257" y="435"/>
                    <a:pt x="256" y="434"/>
                    <a:pt x="255" y="434"/>
                  </a:cubicBezTo>
                  <a:cubicBezTo>
                    <a:pt x="255" y="434"/>
                    <a:pt x="255" y="434"/>
                    <a:pt x="255" y="434"/>
                  </a:cubicBezTo>
                  <a:cubicBezTo>
                    <a:pt x="256" y="434"/>
                    <a:pt x="257" y="434"/>
                    <a:pt x="257" y="435"/>
                  </a:cubicBezTo>
                  <a:close/>
                  <a:moveTo>
                    <a:pt x="251" y="432"/>
                  </a:moveTo>
                  <a:cubicBezTo>
                    <a:pt x="251" y="432"/>
                    <a:pt x="251" y="432"/>
                    <a:pt x="251" y="432"/>
                  </a:cubicBezTo>
                  <a:cubicBezTo>
                    <a:pt x="249" y="431"/>
                    <a:pt x="246" y="429"/>
                    <a:pt x="243" y="428"/>
                  </a:cubicBezTo>
                  <a:cubicBezTo>
                    <a:pt x="243" y="427"/>
                    <a:pt x="244" y="427"/>
                    <a:pt x="244" y="427"/>
                  </a:cubicBezTo>
                  <a:cubicBezTo>
                    <a:pt x="246" y="429"/>
                    <a:pt x="249" y="430"/>
                    <a:pt x="251" y="432"/>
                  </a:cubicBezTo>
                  <a:close/>
                  <a:moveTo>
                    <a:pt x="240" y="425"/>
                  </a:moveTo>
                  <a:cubicBezTo>
                    <a:pt x="240" y="425"/>
                    <a:pt x="240" y="425"/>
                    <a:pt x="240" y="425"/>
                  </a:cubicBezTo>
                  <a:cubicBezTo>
                    <a:pt x="240" y="425"/>
                    <a:pt x="240" y="425"/>
                    <a:pt x="240" y="425"/>
                  </a:cubicBezTo>
                  <a:close/>
                  <a:moveTo>
                    <a:pt x="234" y="421"/>
                  </a:moveTo>
                  <a:cubicBezTo>
                    <a:pt x="234" y="421"/>
                    <a:pt x="234" y="421"/>
                    <a:pt x="234" y="421"/>
                  </a:cubicBezTo>
                  <a:cubicBezTo>
                    <a:pt x="234" y="421"/>
                    <a:pt x="234" y="421"/>
                    <a:pt x="234" y="421"/>
                  </a:cubicBezTo>
                  <a:cubicBezTo>
                    <a:pt x="234" y="421"/>
                    <a:pt x="234" y="421"/>
                    <a:pt x="234" y="421"/>
                  </a:cubicBezTo>
                  <a:close/>
                  <a:moveTo>
                    <a:pt x="230" y="417"/>
                  </a:moveTo>
                  <a:cubicBezTo>
                    <a:pt x="229" y="417"/>
                    <a:pt x="229" y="418"/>
                    <a:pt x="229" y="418"/>
                  </a:cubicBezTo>
                  <a:cubicBezTo>
                    <a:pt x="227" y="417"/>
                    <a:pt x="225" y="415"/>
                    <a:pt x="223" y="414"/>
                  </a:cubicBezTo>
                  <a:cubicBezTo>
                    <a:pt x="223" y="413"/>
                    <a:pt x="223" y="413"/>
                    <a:pt x="223" y="413"/>
                  </a:cubicBezTo>
                  <a:cubicBezTo>
                    <a:pt x="221" y="412"/>
                    <a:pt x="220" y="411"/>
                    <a:pt x="218" y="410"/>
                  </a:cubicBezTo>
                  <a:cubicBezTo>
                    <a:pt x="218" y="410"/>
                    <a:pt x="218" y="410"/>
                    <a:pt x="218" y="410"/>
                  </a:cubicBezTo>
                  <a:cubicBezTo>
                    <a:pt x="216" y="408"/>
                    <a:pt x="214" y="407"/>
                    <a:pt x="212" y="406"/>
                  </a:cubicBezTo>
                  <a:cubicBezTo>
                    <a:pt x="212" y="406"/>
                    <a:pt x="213" y="405"/>
                    <a:pt x="213" y="405"/>
                  </a:cubicBezTo>
                  <a:cubicBezTo>
                    <a:pt x="214" y="407"/>
                    <a:pt x="216" y="408"/>
                    <a:pt x="218" y="410"/>
                  </a:cubicBezTo>
                  <a:cubicBezTo>
                    <a:pt x="218" y="410"/>
                    <a:pt x="218" y="410"/>
                    <a:pt x="218" y="410"/>
                  </a:cubicBezTo>
                  <a:cubicBezTo>
                    <a:pt x="220" y="411"/>
                    <a:pt x="221" y="412"/>
                    <a:pt x="223" y="413"/>
                  </a:cubicBezTo>
                  <a:cubicBezTo>
                    <a:pt x="223" y="413"/>
                    <a:pt x="223" y="413"/>
                    <a:pt x="223" y="414"/>
                  </a:cubicBezTo>
                  <a:cubicBezTo>
                    <a:pt x="225" y="415"/>
                    <a:pt x="227" y="416"/>
                    <a:pt x="230" y="417"/>
                  </a:cubicBezTo>
                  <a:close/>
                  <a:moveTo>
                    <a:pt x="191" y="391"/>
                  </a:moveTo>
                  <a:cubicBezTo>
                    <a:pt x="202" y="400"/>
                    <a:pt x="212" y="410"/>
                    <a:pt x="224" y="418"/>
                  </a:cubicBezTo>
                  <a:cubicBezTo>
                    <a:pt x="231" y="423"/>
                    <a:pt x="238" y="428"/>
                    <a:pt x="245" y="432"/>
                  </a:cubicBezTo>
                  <a:cubicBezTo>
                    <a:pt x="252" y="436"/>
                    <a:pt x="259" y="439"/>
                    <a:pt x="266" y="443"/>
                  </a:cubicBezTo>
                  <a:cubicBezTo>
                    <a:pt x="274" y="447"/>
                    <a:pt x="282" y="451"/>
                    <a:pt x="291" y="455"/>
                  </a:cubicBezTo>
                  <a:cubicBezTo>
                    <a:pt x="300" y="459"/>
                    <a:pt x="308" y="461"/>
                    <a:pt x="317" y="464"/>
                  </a:cubicBezTo>
                  <a:cubicBezTo>
                    <a:pt x="321" y="465"/>
                    <a:pt x="324" y="466"/>
                    <a:pt x="328" y="467"/>
                  </a:cubicBezTo>
                  <a:cubicBezTo>
                    <a:pt x="332" y="469"/>
                    <a:pt x="336" y="470"/>
                    <a:pt x="340" y="471"/>
                  </a:cubicBezTo>
                  <a:cubicBezTo>
                    <a:pt x="346" y="473"/>
                    <a:pt x="351" y="474"/>
                    <a:pt x="356" y="475"/>
                  </a:cubicBezTo>
                  <a:cubicBezTo>
                    <a:pt x="363" y="477"/>
                    <a:pt x="369" y="479"/>
                    <a:pt x="376" y="480"/>
                  </a:cubicBezTo>
                  <a:cubicBezTo>
                    <a:pt x="381" y="482"/>
                    <a:pt x="387" y="483"/>
                    <a:pt x="393" y="484"/>
                  </a:cubicBezTo>
                  <a:cubicBezTo>
                    <a:pt x="399" y="485"/>
                    <a:pt x="405" y="486"/>
                    <a:pt x="411" y="487"/>
                  </a:cubicBezTo>
                  <a:cubicBezTo>
                    <a:pt x="422" y="488"/>
                    <a:pt x="433" y="488"/>
                    <a:pt x="444" y="491"/>
                  </a:cubicBezTo>
                  <a:cubicBezTo>
                    <a:pt x="444" y="491"/>
                    <a:pt x="444" y="491"/>
                    <a:pt x="444" y="491"/>
                  </a:cubicBezTo>
                  <a:cubicBezTo>
                    <a:pt x="444" y="491"/>
                    <a:pt x="444" y="491"/>
                    <a:pt x="445" y="491"/>
                  </a:cubicBezTo>
                  <a:cubicBezTo>
                    <a:pt x="446" y="491"/>
                    <a:pt x="447" y="491"/>
                    <a:pt x="449" y="491"/>
                  </a:cubicBezTo>
                  <a:cubicBezTo>
                    <a:pt x="449" y="492"/>
                    <a:pt x="449" y="492"/>
                    <a:pt x="449" y="492"/>
                  </a:cubicBezTo>
                  <a:cubicBezTo>
                    <a:pt x="447" y="492"/>
                    <a:pt x="446" y="492"/>
                    <a:pt x="445" y="491"/>
                  </a:cubicBezTo>
                  <a:cubicBezTo>
                    <a:pt x="444" y="491"/>
                    <a:pt x="444" y="491"/>
                    <a:pt x="444" y="491"/>
                  </a:cubicBezTo>
                  <a:cubicBezTo>
                    <a:pt x="444" y="491"/>
                    <a:pt x="444" y="491"/>
                    <a:pt x="444" y="491"/>
                  </a:cubicBezTo>
                  <a:cubicBezTo>
                    <a:pt x="443" y="491"/>
                    <a:pt x="442" y="492"/>
                    <a:pt x="441" y="492"/>
                  </a:cubicBezTo>
                  <a:cubicBezTo>
                    <a:pt x="434" y="491"/>
                    <a:pt x="428" y="490"/>
                    <a:pt x="422" y="489"/>
                  </a:cubicBezTo>
                  <a:cubicBezTo>
                    <a:pt x="410" y="488"/>
                    <a:pt x="398" y="487"/>
                    <a:pt x="386" y="486"/>
                  </a:cubicBezTo>
                  <a:cubicBezTo>
                    <a:pt x="376" y="485"/>
                    <a:pt x="367" y="482"/>
                    <a:pt x="357" y="479"/>
                  </a:cubicBezTo>
                  <a:cubicBezTo>
                    <a:pt x="357" y="479"/>
                    <a:pt x="357" y="479"/>
                    <a:pt x="356" y="479"/>
                  </a:cubicBezTo>
                  <a:cubicBezTo>
                    <a:pt x="353" y="478"/>
                    <a:pt x="349" y="477"/>
                    <a:pt x="345" y="476"/>
                  </a:cubicBezTo>
                  <a:cubicBezTo>
                    <a:pt x="337" y="473"/>
                    <a:pt x="329" y="472"/>
                    <a:pt x="322" y="469"/>
                  </a:cubicBezTo>
                  <a:cubicBezTo>
                    <a:pt x="307" y="464"/>
                    <a:pt x="293" y="459"/>
                    <a:pt x="279" y="454"/>
                  </a:cubicBezTo>
                  <a:cubicBezTo>
                    <a:pt x="271" y="452"/>
                    <a:pt x="264" y="449"/>
                    <a:pt x="257" y="445"/>
                  </a:cubicBezTo>
                  <a:cubicBezTo>
                    <a:pt x="254" y="443"/>
                    <a:pt x="250" y="441"/>
                    <a:pt x="247" y="440"/>
                  </a:cubicBezTo>
                  <a:cubicBezTo>
                    <a:pt x="239" y="437"/>
                    <a:pt x="232" y="433"/>
                    <a:pt x="225" y="428"/>
                  </a:cubicBezTo>
                  <a:cubicBezTo>
                    <a:pt x="221" y="424"/>
                    <a:pt x="217" y="420"/>
                    <a:pt x="212" y="416"/>
                  </a:cubicBezTo>
                  <a:cubicBezTo>
                    <a:pt x="208" y="412"/>
                    <a:pt x="203" y="409"/>
                    <a:pt x="199" y="405"/>
                  </a:cubicBezTo>
                  <a:cubicBezTo>
                    <a:pt x="194" y="400"/>
                    <a:pt x="191" y="394"/>
                    <a:pt x="187" y="388"/>
                  </a:cubicBezTo>
                  <a:cubicBezTo>
                    <a:pt x="188" y="389"/>
                    <a:pt x="190" y="390"/>
                    <a:pt x="191" y="391"/>
                  </a:cubicBezTo>
                  <a:close/>
                  <a:moveTo>
                    <a:pt x="481" y="488"/>
                  </a:moveTo>
                  <a:cubicBezTo>
                    <a:pt x="481" y="488"/>
                    <a:pt x="481" y="488"/>
                    <a:pt x="481" y="488"/>
                  </a:cubicBezTo>
                  <a:cubicBezTo>
                    <a:pt x="482" y="488"/>
                    <a:pt x="483" y="488"/>
                    <a:pt x="484" y="488"/>
                  </a:cubicBezTo>
                  <a:cubicBezTo>
                    <a:pt x="484" y="488"/>
                    <a:pt x="485" y="488"/>
                    <a:pt x="486" y="488"/>
                  </a:cubicBezTo>
                  <a:cubicBezTo>
                    <a:pt x="487" y="488"/>
                    <a:pt x="487" y="488"/>
                    <a:pt x="488" y="488"/>
                  </a:cubicBezTo>
                  <a:cubicBezTo>
                    <a:pt x="488" y="488"/>
                    <a:pt x="488" y="488"/>
                    <a:pt x="488" y="488"/>
                  </a:cubicBezTo>
                  <a:cubicBezTo>
                    <a:pt x="488" y="488"/>
                    <a:pt x="488" y="488"/>
                    <a:pt x="488" y="488"/>
                  </a:cubicBezTo>
                  <a:cubicBezTo>
                    <a:pt x="487" y="488"/>
                    <a:pt x="487" y="488"/>
                    <a:pt x="486" y="488"/>
                  </a:cubicBezTo>
                  <a:cubicBezTo>
                    <a:pt x="485" y="488"/>
                    <a:pt x="484" y="488"/>
                    <a:pt x="484" y="488"/>
                  </a:cubicBezTo>
                  <a:cubicBezTo>
                    <a:pt x="483" y="488"/>
                    <a:pt x="482" y="488"/>
                    <a:pt x="481" y="488"/>
                  </a:cubicBezTo>
                  <a:cubicBezTo>
                    <a:pt x="481" y="488"/>
                    <a:pt x="481" y="488"/>
                    <a:pt x="481" y="488"/>
                  </a:cubicBezTo>
                  <a:close/>
                  <a:moveTo>
                    <a:pt x="505" y="492"/>
                  </a:moveTo>
                  <a:cubicBezTo>
                    <a:pt x="500" y="492"/>
                    <a:pt x="495" y="492"/>
                    <a:pt x="490" y="492"/>
                  </a:cubicBezTo>
                  <a:cubicBezTo>
                    <a:pt x="490" y="492"/>
                    <a:pt x="490" y="491"/>
                    <a:pt x="490" y="491"/>
                  </a:cubicBezTo>
                  <a:cubicBezTo>
                    <a:pt x="495" y="491"/>
                    <a:pt x="500" y="491"/>
                    <a:pt x="505" y="491"/>
                  </a:cubicBezTo>
                  <a:cubicBezTo>
                    <a:pt x="505" y="491"/>
                    <a:pt x="505" y="491"/>
                    <a:pt x="505" y="492"/>
                  </a:cubicBezTo>
                  <a:close/>
                  <a:moveTo>
                    <a:pt x="519" y="488"/>
                  </a:moveTo>
                  <a:cubicBezTo>
                    <a:pt x="512" y="488"/>
                    <a:pt x="505" y="488"/>
                    <a:pt x="499" y="487"/>
                  </a:cubicBezTo>
                  <a:cubicBezTo>
                    <a:pt x="499" y="487"/>
                    <a:pt x="499" y="486"/>
                    <a:pt x="499" y="486"/>
                  </a:cubicBezTo>
                  <a:cubicBezTo>
                    <a:pt x="506" y="486"/>
                    <a:pt x="512" y="486"/>
                    <a:pt x="519" y="487"/>
                  </a:cubicBezTo>
                  <a:cubicBezTo>
                    <a:pt x="519" y="488"/>
                    <a:pt x="519" y="488"/>
                    <a:pt x="519" y="488"/>
                  </a:cubicBezTo>
                  <a:close/>
                  <a:moveTo>
                    <a:pt x="522" y="488"/>
                  </a:moveTo>
                  <a:cubicBezTo>
                    <a:pt x="522" y="488"/>
                    <a:pt x="522" y="488"/>
                    <a:pt x="522" y="488"/>
                  </a:cubicBezTo>
                  <a:cubicBezTo>
                    <a:pt x="523" y="488"/>
                    <a:pt x="523" y="488"/>
                    <a:pt x="524" y="488"/>
                  </a:cubicBezTo>
                  <a:cubicBezTo>
                    <a:pt x="524" y="488"/>
                    <a:pt x="524" y="488"/>
                    <a:pt x="524" y="488"/>
                  </a:cubicBezTo>
                  <a:cubicBezTo>
                    <a:pt x="523" y="488"/>
                    <a:pt x="523" y="488"/>
                    <a:pt x="522" y="488"/>
                  </a:cubicBezTo>
                  <a:close/>
                  <a:moveTo>
                    <a:pt x="533" y="488"/>
                  </a:moveTo>
                  <a:cubicBezTo>
                    <a:pt x="533" y="488"/>
                    <a:pt x="532" y="488"/>
                    <a:pt x="532" y="488"/>
                  </a:cubicBezTo>
                  <a:cubicBezTo>
                    <a:pt x="533" y="488"/>
                    <a:pt x="533" y="488"/>
                    <a:pt x="534" y="488"/>
                  </a:cubicBezTo>
                  <a:cubicBezTo>
                    <a:pt x="534" y="488"/>
                    <a:pt x="534" y="488"/>
                    <a:pt x="534" y="488"/>
                  </a:cubicBezTo>
                  <a:cubicBezTo>
                    <a:pt x="533" y="488"/>
                    <a:pt x="533" y="488"/>
                    <a:pt x="533" y="488"/>
                  </a:cubicBezTo>
                  <a:close/>
                  <a:moveTo>
                    <a:pt x="556" y="489"/>
                  </a:moveTo>
                  <a:cubicBezTo>
                    <a:pt x="556" y="489"/>
                    <a:pt x="556" y="489"/>
                    <a:pt x="556" y="489"/>
                  </a:cubicBezTo>
                  <a:cubicBezTo>
                    <a:pt x="556" y="489"/>
                    <a:pt x="556" y="489"/>
                    <a:pt x="556" y="489"/>
                  </a:cubicBezTo>
                  <a:close/>
                  <a:moveTo>
                    <a:pt x="501" y="481"/>
                  </a:moveTo>
                  <a:cubicBezTo>
                    <a:pt x="501" y="481"/>
                    <a:pt x="501" y="481"/>
                    <a:pt x="501" y="481"/>
                  </a:cubicBezTo>
                  <a:cubicBezTo>
                    <a:pt x="501" y="481"/>
                    <a:pt x="501" y="481"/>
                    <a:pt x="501" y="481"/>
                  </a:cubicBezTo>
                  <a:cubicBezTo>
                    <a:pt x="510" y="480"/>
                    <a:pt x="518" y="479"/>
                    <a:pt x="527" y="481"/>
                  </a:cubicBezTo>
                  <a:cubicBezTo>
                    <a:pt x="531" y="481"/>
                    <a:pt x="534" y="482"/>
                    <a:pt x="538" y="482"/>
                  </a:cubicBezTo>
                  <a:cubicBezTo>
                    <a:pt x="543" y="483"/>
                    <a:pt x="549" y="484"/>
                    <a:pt x="554" y="485"/>
                  </a:cubicBezTo>
                  <a:cubicBezTo>
                    <a:pt x="554" y="485"/>
                    <a:pt x="554" y="485"/>
                    <a:pt x="554" y="485"/>
                  </a:cubicBezTo>
                  <a:cubicBezTo>
                    <a:pt x="554" y="485"/>
                    <a:pt x="554" y="485"/>
                    <a:pt x="555" y="485"/>
                  </a:cubicBezTo>
                  <a:cubicBezTo>
                    <a:pt x="554" y="485"/>
                    <a:pt x="554" y="485"/>
                    <a:pt x="554" y="485"/>
                  </a:cubicBezTo>
                  <a:cubicBezTo>
                    <a:pt x="554" y="485"/>
                    <a:pt x="554" y="485"/>
                    <a:pt x="554" y="485"/>
                  </a:cubicBezTo>
                  <a:cubicBezTo>
                    <a:pt x="553" y="485"/>
                    <a:pt x="551" y="485"/>
                    <a:pt x="550" y="485"/>
                  </a:cubicBezTo>
                  <a:cubicBezTo>
                    <a:pt x="546" y="484"/>
                    <a:pt x="541" y="484"/>
                    <a:pt x="537" y="483"/>
                  </a:cubicBezTo>
                  <a:cubicBezTo>
                    <a:pt x="527" y="483"/>
                    <a:pt x="516" y="482"/>
                    <a:pt x="505" y="481"/>
                  </a:cubicBezTo>
                  <a:cubicBezTo>
                    <a:pt x="504" y="481"/>
                    <a:pt x="503" y="481"/>
                    <a:pt x="501" y="481"/>
                  </a:cubicBezTo>
                  <a:cubicBezTo>
                    <a:pt x="501" y="481"/>
                    <a:pt x="501" y="481"/>
                    <a:pt x="501" y="481"/>
                  </a:cubicBezTo>
                  <a:cubicBezTo>
                    <a:pt x="501" y="481"/>
                    <a:pt x="501" y="481"/>
                    <a:pt x="501" y="481"/>
                  </a:cubicBezTo>
                  <a:cubicBezTo>
                    <a:pt x="497" y="482"/>
                    <a:pt x="493" y="483"/>
                    <a:pt x="489" y="483"/>
                  </a:cubicBezTo>
                  <a:cubicBezTo>
                    <a:pt x="479" y="484"/>
                    <a:pt x="468" y="482"/>
                    <a:pt x="458" y="480"/>
                  </a:cubicBezTo>
                  <a:cubicBezTo>
                    <a:pt x="455" y="480"/>
                    <a:pt x="452" y="479"/>
                    <a:pt x="450" y="479"/>
                  </a:cubicBezTo>
                  <a:cubicBezTo>
                    <a:pt x="454" y="478"/>
                    <a:pt x="458" y="479"/>
                    <a:pt x="461" y="479"/>
                  </a:cubicBezTo>
                  <a:cubicBezTo>
                    <a:pt x="470" y="480"/>
                    <a:pt x="478" y="481"/>
                    <a:pt x="487" y="481"/>
                  </a:cubicBezTo>
                  <a:cubicBezTo>
                    <a:pt x="491" y="481"/>
                    <a:pt x="496" y="481"/>
                    <a:pt x="501" y="481"/>
                  </a:cubicBezTo>
                  <a:close/>
                  <a:moveTo>
                    <a:pt x="179" y="368"/>
                  </a:moveTo>
                  <a:cubicBezTo>
                    <a:pt x="181" y="369"/>
                    <a:pt x="184" y="370"/>
                    <a:pt x="186" y="371"/>
                  </a:cubicBezTo>
                  <a:cubicBezTo>
                    <a:pt x="190" y="373"/>
                    <a:pt x="195" y="376"/>
                    <a:pt x="199" y="378"/>
                  </a:cubicBezTo>
                  <a:cubicBezTo>
                    <a:pt x="205" y="382"/>
                    <a:pt x="211" y="384"/>
                    <a:pt x="217" y="388"/>
                  </a:cubicBezTo>
                  <a:cubicBezTo>
                    <a:pt x="227" y="394"/>
                    <a:pt x="237" y="399"/>
                    <a:pt x="248" y="403"/>
                  </a:cubicBezTo>
                  <a:cubicBezTo>
                    <a:pt x="251" y="404"/>
                    <a:pt x="255" y="405"/>
                    <a:pt x="258" y="407"/>
                  </a:cubicBezTo>
                  <a:cubicBezTo>
                    <a:pt x="268" y="410"/>
                    <a:pt x="277" y="415"/>
                    <a:pt x="286" y="418"/>
                  </a:cubicBezTo>
                  <a:cubicBezTo>
                    <a:pt x="298" y="423"/>
                    <a:pt x="309" y="428"/>
                    <a:pt x="321" y="432"/>
                  </a:cubicBezTo>
                  <a:cubicBezTo>
                    <a:pt x="326" y="434"/>
                    <a:pt x="331" y="437"/>
                    <a:pt x="336" y="439"/>
                  </a:cubicBezTo>
                  <a:cubicBezTo>
                    <a:pt x="341" y="440"/>
                    <a:pt x="345" y="442"/>
                    <a:pt x="350" y="443"/>
                  </a:cubicBezTo>
                  <a:cubicBezTo>
                    <a:pt x="357" y="446"/>
                    <a:pt x="363" y="448"/>
                    <a:pt x="370" y="450"/>
                  </a:cubicBezTo>
                  <a:cubicBezTo>
                    <a:pt x="385" y="454"/>
                    <a:pt x="401" y="458"/>
                    <a:pt x="416" y="462"/>
                  </a:cubicBezTo>
                  <a:cubicBezTo>
                    <a:pt x="424" y="464"/>
                    <a:pt x="432" y="465"/>
                    <a:pt x="440" y="467"/>
                  </a:cubicBezTo>
                  <a:cubicBezTo>
                    <a:pt x="449" y="469"/>
                    <a:pt x="457" y="470"/>
                    <a:pt x="466" y="472"/>
                  </a:cubicBezTo>
                  <a:cubicBezTo>
                    <a:pt x="472" y="473"/>
                    <a:pt x="477" y="474"/>
                    <a:pt x="483" y="475"/>
                  </a:cubicBezTo>
                  <a:cubicBezTo>
                    <a:pt x="487" y="476"/>
                    <a:pt x="490" y="476"/>
                    <a:pt x="493" y="477"/>
                  </a:cubicBezTo>
                  <a:cubicBezTo>
                    <a:pt x="493" y="477"/>
                    <a:pt x="493" y="477"/>
                    <a:pt x="493" y="477"/>
                  </a:cubicBezTo>
                  <a:cubicBezTo>
                    <a:pt x="488" y="477"/>
                    <a:pt x="483" y="477"/>
                    <a:pt x="478" y="477"/>
                  </a:cubicBezTo>
                  <a:cubicBezTo>
                    <a:pt x="466" y="476"/>
                    <a:pt x="455" y="474"/>
                    <a:pt x="443" y="473"/>
                  </a:cubicBezTo>
                  <a:cubicBezTo>
                    <a:pt x="439" y="473"/>
                    <a:pt x="436" y="472"/>
                    <a:pt x="432" y="472"/>
                  </a:cubicBezTo>
                  <a:cubicBezTo>
                    <a:pt x="426" y="470"/>
                    <a:pt x="421" y="469"/>
                    <a:pt x="415" y="468"/>
                  </a:cubicBezTo>
                  <a:cubicBezTo>
                    <a:pt x="408" y="466"/>
                    <a:pt x="402" y="465"/>
                    <a:pt x="395" y="463"/>
                  </a:cubicBezTo>
                  <a:cubicBezTo>
                    <a:pt x="390" y="462"/>
                    <a:pt x="385" y="460"/>
                    <a:pt x="379" y="459"/>
                  </a:cubicBezTo>
                  <a:cubicBezTo>
                    <a:pt x="375" y="458"/>
                    <a:pt x="370" y="457"/>
                    <a:pt x="366" y="456"/>
                  </a:cubicBezTo>
                  <a:cubicBezTo>
                    <a:pt x="358" y="454"/>
                    <a:pt x="351" y="452"/>
                    <a:pt x="343" y="450"/>
                  </a:cubicBezTo>
                  <a:cubicBezTo>
                    <a:pt x="340" y="449"/>
                    <a:pt x="337" y="447"/>
                    <a:pt x="334" y="446"/>
                  </a:cubicBezTo>
                  <a:cubicBezTo>
                    <a:pt x="321" y="443"/>
                    <a:pt x="308" y="438"/>
                    <a:pt x="295" y="432"/>
                  </a:cubicBezTo>
                  <a:cubicBezTo>
                    <a:pt x="291" y="430"/>
                    <a:pt x="287" y="428"/>
                    <a:pt x="283" y="426"/>
                  </a:cubicBezTo>
                  <a:cubicBezTo>
                    <a:pt x="276" y="422"/>
                    <a:pt x="268" y="419"/>
                    <a:pt x="260" y="415"/>
                  </a:cubicBezTo>
                  <a:cubicBezTo>
                    <a:pt x="253" y="412"/>
                    <a:pt x="246" y="408"/>
                    <a:pt x="239" y="404"/>
                  </a:cubicBezTo>
                  <a:cubicBezTo>
                    <a:pt x="237" y="403"/>
                    <a:pt x="234" y="403"/>
                    <a:pt x="232" y="401"/>
                  </a:cubicBezTo>
                  <a:cubicBezTo>
                    <a:pt x="219" y="393"/>
                    <a:pt x="206" y="385"/>
                    <a:pt x="192" y="377"/>
                  </a:cubicBezTo>
                  <a:cubicBezTo>
                    <a:pt x="188" y="375"/>
                    <a:pt x="183" y="372"/>
                    <a:pt x="178" y="369"/>
                  </a:cubicBezTo>
                  <a:cubicBezTo>
                    <a:pt x="179" y="368"/>
                    <a:pt x="179" y="368"/>
                    <a:pt x="179" y="368"/>
                  </a:cubicBezTo>
                  <a:close/>
                  <a:moveTo>
                    <a:pt x="164" y="378"/>
                  </a:moveTo>
                  <a:cubicBezTo>
                    <a:pt x="165" y="379"/>
                    <a:pt x="165" y="380"/>
                    <a:pt x="165" y="381"/>
                  </a:cubicBezTo>
                  <a:cubicBezTo>
                    <a:pt x="170" y="399"/>
                    <a:pt x="177" y="417"/>
                    <a:pt x="184" y="434"/>
                  </a:cubicBezTo>
                  <a:cubicBezTo>
                    <a:pt x="186" y="439"/>
                    <a:pt x="186" y="439"/>
                    <a:pt x="183" y="442"/>
                  </a:cubicBezTo>
                  <a:cubicBezTo>
                    <a:pt x="182" y="443"/>
                    <a:pt x="182" y="443"/>
                    <a:pt x="181" y="444"/>
                  </a:cubicBezTo>
                  <a:cubicBezTo>
                    <a:pt x="170" y="454"/>
                    <a:pt x="162" y="467"/>
                    <a:pt x="154" y="481"/>
                  </a:cubicBezTo>
                  <a:cubicBezTo>
                    <a:pt x="146" y="496"/>
                    <a:pt x="139" y="512"/>
                    <a:pt x="134" y="529"/>
                  </a:cubicBezTo>
                  <a:cubicBezTo>
                    <a:pt x="134" y="531"/>
                    <a:pt x="133" y="532"/>
                    <a:pt x="133" y="534"/>
                  </a:cubicBezTo>
                  <a:cubicBezTo>
                    <a:pt x="132" y="533"/>
                    <a:pt x="132" y="532"/>
                    <a:pt x="133" y="530"/>
                  </a:cubicBezTo>
                  <a:cubicBezTo>
                    <a:pt x="134" y="522"/>
                    <a:pt x="135" y="514"/>
                    <a:pt x="137" y="506"/>
                  </a:cubicBezTo>
                  <a:cubicBezTo>
                    <a:pt x="139" y="493"/>
                    <a:pt x="142" y="481"/>
                    <a:pt x="144" y="469"/>
                  </a:cubicBezTo>
                  <a:cubicBezTo>
                    <a:pt x="146" y="463"/>
                    <a:pt x="147" y="456"/>
                    <a:pt x="148" y="449"/>
                  </a:cubicBezTo>
                  <a:cubicBezTo>
                    <a:pt x="149" y="437"/>
                    <a:pt x="150" y="425"/>
                    <a:pt x="154" y="413"/>
                  </a:cubicBezTo>
                  <a:cubicBezTo>
                    <a:pt x="155" y="412"/>
                    <a:pt x="155" y="410"/>
                    <a:pt x="155" y="409"/>
                  </a:cubicBezTo>
                  <a:cubicBezTo>
                    <a:pt x="157" y="398"/>
                    <a:pt x="160" y="389"/>
                    <a:pt x="164" y="378"/>
                  </a:cubicBezTo>
                  <a:close/>
                  <a:moveTo>
                    <a:pt x="480" y="415"/>
                  </a:moveTo>
                  <a:cubicBezTo>
                    <a:pt x="473" y="415"/>
                    <a:pt x="465" y="415"/>
                    <a:pt x="457" y="414"/>
                  </a:cubicBezTo>
                  <a:cubicBezTo>
                    <a:pt x="451" y="413"/>
                    <a:pt x="444" y="412"/>
                    <a:pt x="438" y="411"/>
                  </a:cubicBezTo>
                  <a:cubicBezTo>
                    <a:pt x="431" y="410"/>
                    <a:pt x="425" y="409"/>
                    <a:pt x="419" y="408"/>
                  </a:cubicBezTo>
                  <a:cubicBezTo>
                    <a:pt x="413" y="407"/>
                    <a:pt x="407" y="405"/>
                    <a:pt x="401" y="404"/>
                  </a:cubicBezTo>
                  <a:cubicBezTo>
                    <a:pt x="395" y="403"/>
                    <a:pt x="389" y="402"/>
                    <a:pt x="384" y="401"/>
                  </a:cubicBezTo>
                  <a:cubicBezTo>
                    <a:pt x="378" y="400"/>
                    <a:pt x="373" y="398"/>
                    <a:pt x="368" y="397"/>
                  </a:cubicBezTo>
                  <a:cubicBezTo>
                    <a:pt x="360" y="396"/>
                    <a:pt x="351" y="394"/>
                    <a:pt x="343" y="392"/>
                  </a:cubicBezTo>
                  <a:cubicBezTo>
                    <a:pt x="336" y="391"/>
                    <a:pt x="329" y="389"/>
                    <a:pt x="322" y="388"/>
                  </a:cubicBezTo>
                  <a:cubicBezTo>
                    <a:pt x="317" y="386"/>
                    <a:pt x="311" y="385"/>
                    <a:pt x="306" y="384"/>
                  </a:cubicBezTo>
                  <a:cubicBezTo>
                    <a:pt x="303" y="383"/>
                    <a:pt x="300" y="382"/>
                    <a:pt x="297" y="382"/>
                  </a:cubicBezTo>
                  <a:cubicBezTo>
                    <a:pt x="290" y="380"/>
                    <a:pt x="283" y="379"/>
                    <a:pt x="276" y="377"/>
                  </a:cubicBezTo>
                  <a:cubicBezTo>
                    <a:pt x="269" y="375"/>
                    <a:pt x="262" y="373"/>
                    <a:pt x="255" y="370"/>
                  </a:cubicBezTo>
                  <a:cubicBezTo>
                    <a:pt x="241" y="365"/>
                    <a:pt x="227" y="362"/>
                    <a:pt x="214" y="354"/>
                  </a:cubicBezTo>
                  <a:cubicBezTo>
                    <a:pt x="206" y="349"/>
                    <a:pt x="198" y="345"/>
                    <a:pt x="189" y="340"/>
                  </a:cubicBezTo>
                  <a:cubicBezTo>
                    <a:pt x="189" y="340"/>
                    <a:pt x="189" y="339"/>
                    <a:pt x="188" y="339"/>
                  </a:cubicBezTo>
                  <a:cubicBezTo>
                    <a:pt x="184" y="335"/>
                    <a:pt x="179" y="332"/>
                    <a:pt x="175" y="329"/>
                  </a:cubicBezTo>
                  <a:cubicBezTo>
                    <a:pt x="170" y="325"/>
                    <a:pt x="166" y="322"/>
                    <a:pt x="162" y="319"/>
                  </a:cubicBezTo>
                  <a:cubicBezTo>
                    <a:pt x="163" y="318"/>
                    <a:pt x="164" y="318"/>
                    <a:pt x="164" y="319"/>
                  </a:cubicBezTo>
                  <a:cubicBezTo>
                    <a:pt x="171" y="323"/>
                    <a:pt x="177" y="327"/>
                    <a:pt x="183" y="332"/>
                  </a:cubicBezTo>
                  <a:cubicBezTo>
                    <a:pt x="186" y="334"/>
                    <a:pt x="189" y="336"/>
                    <a:pt x="192" y="337"/>
                  </a:cubicBezTo>
                  <a:cubicBezTo>
                    <a:pt x="199" y="340"/>
                    <a:pt x="206" y="343"/>
                    <a:pt x="213" y="347"/>
                  </a:cubicBezTo>
                  <a:cubicBezTo>
                    <a:pt x="220" y="350"/>
                    <a:pt x="227" y="354"/>
                    <a:pt x="234" y="356"/>
                  </a:cubicBezTo>
                  <a:cubicBezTo>
                    <a:pt x="242" y="359"/>
                    <a:pt x="250" y="362"/>
                    <a:pt x="258" y="364"/>
                  </a:cubicBezTo>
                  <a:cubicBezTo>
                    <a:pt x="272" y="369"/>
                    <a:pt x="286" y="373"/>
                    <a:pt x="300" y="376"/>
                  </a:cubicBezTo>
                  <a:cubicBezTo>
                    <a:pt x="308" y="378"/>
                    <a:pt x="316" y="380"/>
                    <a:pt x="324" y="383"/>
                  </a:cubicBezTo>
                  <a:cubicBezTo>
                    <a:pt x="330" y="384"/>
                    <a:pt x="337" y="387"/>
                    <a:pt x="344" y="387"/>
                  </a:cubicBezTo>
                  <a:cubicBezTo>
                    <a:pt x="357" y="388"/>
                    <a:pt x="370" y="392"/>
                    <a:pt x="382" y="395"/>
                  </a:cubicBezTo>
                  <a:cubicBezTo>
                    <a:pt x="389" y="397"/>
                    <a:pt x="396" y="399"/>
                    <a:pt x="402" y="400"/>
                  </a:cubicBezTo>
                  <a:cubicBezTo>
                    <a:pt x="410" y="402"/>
                    <a:pt x="418" y="402"/>
                    <a:pt x="426" y="404"/>
                  </a:cubicBezTo>
                  <a:cubicBezTo>
                    <a:pt x="432" y="405"/>
                    <a:pt x="439" y="406"/>
                    <a:pt x="445" y="408"/>
                  </a:cubicBezTo>
                  <a:cubicBezTo>
                    <a:pt x="453" y="411"/>
                    <a:pt x="461" y="413"/>
                    <a:pt x="469" y="413"/>
                  </a:cubicBezTo>
                  <a:cubicBezTo>
                    <a:pt x="473" y="414"/>
                    <a:pt x="477" y="414"/>
                    <a:pt x="480" y="414"/>
                  </a:cubicBezTo>
                  <a:cubicBezTo>
                    <a:pt x="480" y="415"/>
                    <a:pt x="480" y="415"/>
                    <a:pt x="480" y="415"/>
                  </a:cubicBezTo>
                  <a:close/>
                  <a:moveTo>
                    <a:pt x="170" y="275"/>
                  </a:moveTo>
                  <a:cubicBezTo>
                    <a:pt x="178" y="281"/>
                    <a:pt x="186" y="288"/>
                    <a:pt x="194" y="294"/>
                  </a:cubicBezTo>
                  <a:cubicBezTo>
                    <a:pt x="200" y="298"/>
                    <a:pt x="205" y="302"/>
                    <a:pt x="211" y="306"/>
                  </a:cubicBezTo>
                  <a:cubicBezTo>
                    <a:pt x="217" y="310"/>
                    <a:pt x="223" y="314"/>
                    <a:pt x="229" y="318"/>
                  </a:cubicBezTo>
                  <a:cubicBezTo>
                    <a:pt x="238" y="323"/>
                    <a:pt x="248" y="328"/>
                    <a:pt x="257" y="333"/>
                  </a:cubicBezTo>
                  <a:cubicBezTo>
                    <a:pt x="265" y="337"/>
                    <a:pt x="272" y="341"/>
                    <a:pt x="280" y="343"/>
                  </a:cubicBezTo>
                  <a:cubicBezTo>
                    <a:pt x="284" y="344"/>
                    <a:pt x="288" y="345"/>
                    <a:pt x="292" y="346"/>
                  </a:cubicBezTo>
                  <a:cubicBezTo>
                    <a:pt x="297" y="348"/>
                    <a:pt x="301" y="350"/>
                    <a:pt x="306" y="351"/>
                  </a:cubicBezTo>
                  <a:cubicBezTo>
                    <a:pt x="310" y="352"/>
                    <a:pt x="313" y="353"/>
                    <a:pt x="316" y="354"/>
                  </a:cubicBezTo>
                  <a:cubicBezTo>
                    <a:pt x="321" y="356"/>
                    <a:pt x="326" y="357"/>
                    <a:pt x="330" y="359"/>
                  </a:cubicBezTo>
                  <a:cubicBezTo>
                    <a:pt x="340" y="361"/>
                    <a:pt x="351" y="363"/>
                    <a:pt x="361" y="366"/>
                  </a:cubicBezTo>
                  <a:cubicBezTo>
                    <a:pt x="368" y="368"/>
                    <a:pt x="374" y="370"/>
                    <a:pt x="381" y="371"/>
                  </a:cubicBezTo>
                  <a:cubicBezTo>
                    <a:pt x="391" y="372"/>
                    <a:pt x="400" y="376"/>
                    <a:pt x="410" y="379"/>
                  </a:cubicBezTo>
                  <a:cubicBezTo>
                    <a:pt x="418" y="382"/>
                    <a:pt x="426" y="384"/>
                    <a:pt x="434" y="386"/>
                  </a:cubicBezTo>
                  <a:cubicBezTo>
                    <a:pt x="439" y="388"/>
                    <a:pt x="444" y="389"/>
                    <a:pt x="450" y="391"/>
                  </a:cubicBezTo>
                  <a:cubicBezTo>
                    <a:pt x="453" y="392"/>
                    <a:pt x="456" y="393"/>
                    <a:pt x="459" y="394"/>
                  </a:cubicBezTo>
                  <a:cubicBezTo>
                    <a:pt x="465" y="394"/>
                    <a:pt x="470" y="396"/>
                    <a:pt x="476" y="398"/>
                  </a:cubicBezTo>
                  <a:cubicBezTo>
                    <a:pt x="483" y="400"/>
                    <a:pt x="489" y="402"/>
                    <a:pt x="495" y="406"/>
                  </a:cubicBezTo>
                  <a:cubicBezTo>
                    <a:pt x="493" y="406"/>
                    <a:pt x="491" y="405"/>
                    <a:pt x="489" y="405"/>
                  </a:cubicBezTo>
                  <a:cubicBezTo>
                    <a:pt x="482" y="403"/>
                    <a:pt x="475" y="401"/>
                    <a:pt x="468" y="400"/>
                  </a:cubicBezTo>
                  <a:cubicBezTo>
                    <a:pt x="461" y="398"/>
                    <a:pt x="453" y="397"/>
                    <a:pt x="445" y="395"/>
                  </a:cubicBezTo>
                  <a:cubicBezTo>
                    <a:pt x="436" y="392"/>
                    <a:pt x="426" y="389"/>
                    <a:pt x="416" y="387"/>
                  </a:cubicBezTo>
                  <a:cubicBezTo>
                    <a:pt x="412" y="385"/>
                    <a:pt x="407" y="384"/>
                    <a:pt x="402" y="383"/>
                  </a:cubicBezTo>
                  <a:cubicBezTo>
                    <a:pt x="392" y="380"/>
                    <a:pt x="382" y="377"/>
                    <a:pt x="373" y="374"/>
                  </a:cubicBezTo>
                  <a:cubicBezTo>
                    <a:pt x="362" y="371"/>
                    <a:pt x="351" y="368"/>
                    <a:pt x="341" y="365"/>
                  </a:cubicBezTo>
                  <a:cubicBezTo>
                    <a:pt x="333" y="362"/>
                    <a:pt x="325" y="360"/>
                    <a:pt x="317" y="357"/>
                  </a:cubicBezTo>
                  <a:cubicBezTo>
                    <a:pt x="311" y="355"/>
                    <a:pt x="304" y="354"/>
                    <a:pt x="298" y="352"/>
                  </a:cubicBezTo>
                  <a:cubicBezTo>
                    <a:pt x="288" y="348"/>
                    <a:pt x="277" y="345"/>
                    <a:pt x="266" y="341"/>
                  </a:cubicBezTo>
                  <a:cubicBezTo>
                    <a:pt x="261" y="339"/>
                    <a:pt x="256" y="336"/>
                    <a:pt x="251" y="334"/>
                  </a:cubicBezTo>
                  <a:cubicBezTo>
                    <a:pt x="244" y="330"/>
                    <a:pt x="238" y="326"/>
                    <a:pt x="231" y="323"/>
                  </a:cubicBezTo>
                  <a:cubicBezTo>
                    <a:pt x="224" y="320"/>
                    <a:pt x="218" y="316"/>
                    <a:pt x="212" y="311"/>
                  </a:cubicBezTo>
                  <a:cubicBezTo>
                    <a:pt x="206" y="307"/>
                    <a:pt x="201" y="302"/>
                    <a:pt x="195" y="298"/>
                  </a:cubicBezTo>
                  <a:cubicBezTo>
                    <a:pt x="193" y="297"/>
                    <a:pt x="192" y="296"/>
                    <a:pt x="190" y="295"/>
                  </a:cubicBezTo>
                  <a:cubicBezTo>
                    <a:pt x="184" y="289"/>
                    <a:pt x="177" y="284"/>
                    <a:pt x="171" y="278"/>
                  </a:cubicBezTo>
                  <a:cubicBezTo>
                    <a:pt x="170" y="277"/>
                    <a:pt x="169" y="276"/>
                    <a:pt x="168" y="275"/>
                  </a:cubicBezTo>
                  <a:cubicBezTo>
                    <a:pt x="168" y="275"/>
                    <a:pt x="168" y="275"/>
                    <a:pt x="169" y="274"/>
                  </a:cubicBezTo>
                  <a:cubicBezTo>
                    <a:pt x="169" y="275"/>
                    <a:pt x="169" y="275"/>
                    <a:pt x="170" y="275"/>
                  </a:cubicBezTo>
                  <a:close/>
                  <a:moveTo>
                    <a:pt x="169" y="270"/>
                  </a:moveTo>
                  <a:cubicBezTo>
                    <a:pt x="169" y="270"/>
                    <a:pt x="169" y="270"/>
                    <a:pt x="169" y="270"/>
                  </a:cubicBezTo>
                  <a:cubicBezTo>
                    <a:pt x="169" y="270"/>
                    <a:pt x="170" y="271"/>
                    <a:pt x="170" y="271"/>
                  </a:cubicBezTo>
                  <a:cubicBezTo>
                    <a:pt x="170" y="271"/>
                    <a:pt x="170" y="271"/>
                    <a:pt x="170" y="271"/>
                  </a:cubicBezTo>
                  <a:cubicBezTo>
                    <a:pt x="170" y="271"/>
                    <a:pt x="169" y="271"/>
                    <a:pt x="169" y="270"/>
                  </a:cubicBezTo>
                  <a:close/>
                  <a:moveTo>
                    <a:pt x="206" y="299"/>
                  </a:moveTo>
                  <a:cubicBezTo>
                    <a:pt x="206" y="299"/>
                    <a:pt x="206" y="298"/>
                    <a:pt x="206" y="298"/>
                  </a:cubicBezTo>
                  <a:cubicBezTo>
                    <a:pt x="206" y="298"/>
                    <a:pt x="206" y="298"/>
                    <a:pt x="206" y="298"/>
                  </a:cubicBezTo>
                  <a:cubicBezTo>
                    <a:pt x="206" y="298"/>
                    <a:pt x="206" y="299"/>
                    <a:pt x="206" y="299"/>
                  </a:cubicBezTo>
                  <a:cubicBezTo>
                    <a:pt x="206" y="299"/>
                    <a:pt x="206" y="299"/>
                    <a:pt x="206" y="299"/>
                  </a:cubicBezTo>
                  <a:close/>
                  <a:moveTo>
                    <a:pt x="210" y="301"/>
                  </a:moveTo>
                  <a:cubicBezTo>
                    <a:pt x="210" y="301"/>
                    <a:pt x="210" y="301"/>
                    <a:pt x="210" y="301"/>
                  </a:cubicBezTo>
                  <a:cubicBezTo>
                    <a:pt x="211" y="301"/>
                    <a:pt x="212" y="302"/>
                    <a:pt x="213" y="303"/>
                  </a:cubicBezTo>
                  <a:cubicBezTo>
                    <a:pt x="213" y="303"/>
                    <a:pt x="213" y="303"/>
                    <a:pt x="213" y="303"/>
                  </a:cubicBezTo>
                  <a:cubicBezTo>
                    <a:pt x="213" y="303"/>
                    <a:pt x="213" y="303"/>
                    <a:pt x="213" y="303"/>
                  </a:cubicBezTo>
                  <a:cubicBezTo>
                    <a:pt x="216" y="305"/>
                    <a:pt x="219" y="306"/>
                    <a:pt x="222" y="308"/>
                  </a:cubicBezTo>
                  <a:cubicBezTo>
                    <a:pt x="225" y="310"/>
                    <a:pt x="229" y="311"/>
                    <a:pt x="233" y="313"/>
                  </a:cubicBezTo>
                  <a:cubicBezTo>
                    <a:pt x="241" y="317"/>
                    <a:pt x="249" y="321"/>
                    <a:pt x="258" y="324"/>
                  </a:cubicBezTo>
                  <a:cubicBezTo>
                    <a:pt x="263" y="326"/>
                    <a:pt x="268" y="328"/>
                    <a:pt x="274" y="330"/>
                  </a:cubicBezTo>
                  <a:cubicBezTo>
                    <a:pt x="282" y="333"/>
                    <a:pt x="290" y="335"/>
                    <a:pt x="298" y="338"/>
                  </a:cubicBezTo>
                  <a:cubicBezTo>
                    <a:pt x="302" y="339"/>
                    <a:pt x="305" y="340"/>
                    <a:pt x="309" y="341"/>
                  </a:cubicBezTo>
                  <a:cubicBezTo>
                    <a:pt x="317" y="343"/>
                    <a:pt x="325" y="346"/>
                    <a:pt x="333" y="348"/>
                  </a:cubicBezTo>
                  <a:cubicBezTo>
                    <a:pt x="343" y="351"/>
                    <a:pt x="354" y="354"/>
                    <a:pt x="364" y="356"/>
                  </a:cubicBezTo>
                  <a:cubicBezTo>
                    <a:pt x="373" y="358"/>
                    <a:pt x="381" y="360"/>
                    <a:pt x="390" y="362"/>
                  </a:cubicBezTo>
                  <a:cubicBezTo>
                    <a:pt x="402" y="366"/>
                    <a:pt x="415" y="370"/>
                    <a:pt x="428" y="374"/>
                  </a:cubicBezTo>
                  <a:cubicBezTo>
                    <a:pt x="437" y="377"/>
                    <a:pt x="446" y="380"/>
                    <a:pt x="455" y="384"/>
                  </a:cubicBezTo>
                  <a:cubicBezTo>
                    <a:pt x="461" y="386"/>
                    <a:pt x="467" y="389"/>
                    <a:pt x="473" y="392"/>
                  </a:cubicBezTo>
                  <a:cubicBezTo>
                    <a:pt x="471" y="392"/>
                    <a:pt x="469" y="392"/>
                    <a:pt x="467" y="391"/>
                  </a:cubicBezTo>
                  <a:cubicBezTo>
                    <a:pt x="463" y="391"/>
                    <a:pt x="460" y="390"/>
                    <a:pt x="457" y="389"/>
                  </a:cubicBezTo>
                  <a:cubicBezTo>
                    <a:pt x="450" y="387"/>
                    <a:pt x="443" y="385"/>
                    <a:pt x="436" y="383"/>
                  </a:cubicBezTo>
                  <a:cubicBezTo>
                    <a:pt x="428" y="380"/>
                    <a:pt x="419" y="378"/>
                    <a:pt x="410" y="375"/>
                  </a:cubicBezTo>
                  <a:cubicBezTo>
                    <a:pt x="404" y="373"/>
                    <a:pt x="398" y="371"/>
                    <a:pt x="392" y="370"/>
                  </a:cubicBezTo>
                  <a:cubicBezTo>
                    <a:pt x="382" y="367"/>
                    <a:pt x="371" y="365"/>
                    <a:pt x="361" y="362"/>
                  </a:cubicBezTo>
                  <a:cubicBezTo>
                    <a:pt x="357" y="361"/>
                    <a:pt x="353" y="360"/>
                    <a:pt x="349" y="359"/>
                  </a:cubicBezTo>
                  <a:cubicBezTo>
                    <a:pt x="336" y="356"/>
                    <a:pt x="324" y="353"/>
                    <a:pt x="312" y="349"/>
                  </a:cubicBezTo>
                  <a:cubicBezTo>
                    <a:pt x="309" y="349"/>
                    <a:pt x="306" y="348"/>
                    <a:pt x="303" y="347"/>
                  </a:cubicBezTo>
                  <a:cubicBezTo>
                    <a:pt x="296" y="345"/>
                    <a:pt x="290" y="342"/>
                    <a:pt x="284" y="340"/>
                  </a:cubicBezTo>
                  <a:cubicBezTo>
                    <a:pt x="280" y="339"/>
                    <a:pt x="277" y="339"/>
                    <a:pt x="273" y="337"/>
                  </a:cubicBezTo>
                  <a:cubicBezTo>
                    <a:pt x="266" y="334"/>
                    <a:pt x="259" y="330"/>
                    <a:pt x="252" y="326"/>
                  </a:cubicBezTo>
                  <a:cubicBezTo>
                    <a:pt x="242" y="321"/>
                    <a:pt x="232" y="315"/>
                    <a:pt x="221" y="310"/>
                  </a:cubicBezTo>
                  <a:cubicBezTo>
                    <a:pt x="219" y="308"/>
                    <a:pt x="216" y="305"/>
                    <a:pt x="213" y="303"/>
                  </a:cubicBezTo>
                  <a:cubicBezTo>
                    <a:pt x="213" y="303"/>
                    <a:pt x="213" y="303"/>
                    <a:pt x="213" y="303"/>
                  </a:cubicBezTo>
                  <a:cubicBezTo>
                    <a:pt x="213" y="303"/>
                    <a:pt x="213" y="303"/>
                    <a:pt x="213" y="303"/>
                  </a:cubicBezTo>
                  <a:cubicBezTo>
                    <a:pt x="212" y="302"/>
                    <a:pt x="211" y="302"/>
                    <a:pt x="210" y="301"/>
                  </a:cubicBezTo>
                  <a:close/>
                  <a:moveTo>
                    <a:pt x="238" y="333"/>
                  </a:moveTo>
                  <a:cubicBezTo>
                    <a:pt x="246" y="337"/>
                    <a:pt x="254" y="341"/>
                    <a:pt x="262" y="344"/>
                  </a:cubicBezTo>
                  <a:cubicBezTo>
                    <a:pt x="265" y="346"/>
                    <a:pt x="269" y="347"/>
                    <a:pt x="272" y="348"/>
                  </a:cubicBezTo>
                  <a:cubicBezTo>
                    <a:pt x="277" y="350"/>
                    <a:pt x="282" y="351"/>
                    <a:pt x="287" y="352"/>
                  </a:cubicBezTo>
                  <a:cubicBezTo>
                    <a:pt x="294" y="355"/>
                    <a:pt x="302" y="357"/>
                    <a:pt x="310" y="360"/>
                  </a:cubicBezTo>
                  <a:cubicBezTo>
                    <a:pt x="317" y="362"/>
                    <a:pt x="325" y="364"/>
                    <a:pt x="332" y="367"/>
                  </a:cubicBezTo>
                  <a:cubicBezTo>
                    <a:pt x="341" y="369"/>
                    <a:pt x="349" y="372"/>
                    <a:pt x="358" y="375"/>
                  </a:cubicBezTo>
                  <a:cubicBezTo>
                    <a:pt x="366" y="378"/>
                    <a:pt x="374" y="379"/>
                    <a:pt x="383" y="382"/>
                  </a:cubicBezTo>
                  <a:cubicBezTo>
                    <a:pt x="386" y="383"/>
                    <a:pt x="390" y="384"/>
                    <a:pt x="394" y="386"/>
                  </a:cubicBezTo>
                  <a:cubicBezTo>
                    <a:pt x="392" y="385"/>
                    <a:pt x="391" y="385"/>
                    <a:pt x="389" y="385"/>
                  </a:cubicBezTo>
                  <a:cubicBezTo>
                    <a:pt x="380" y="383"/>
                    <a:pt x="370" y="381"/>
                    <a:pt x="361" y="379"/>
                  </a:cubicBezTo>
                  <a:cubicBezTo>
                    <a:pt x="353" y="377"/>
                    <a:pt x="345" y="376"/>
                    <a:pt x="337" y="374"/>
                  </a:cubicBezTo>
                  <a:cubicBezTo>
                    <a:pt x="332" y="373"/>
                    <a:pt x="328" y="371"/>
                    <a:pt x="323" y="370"/>
                  </a:cubicBezTo>
                  <a:cubicBezTo>
                    <a:pt x="314" y="367"/>
                    <a:pt x="306" y="365"/>
                    <a:pt x="298" y="363"/>
                  </a:cubicBezTo>
                  <a:cubicBezTo>
                    <a:pt x="291" y="361"/>
                    <a:pt x="284" y="358"/>
                    <a:pt x="278" y="356"/>
                  </a:cubicBezTo>
                  <a:cubicBezTo>
                    <a:pt x="272" y="354"/>
                    <a:pt x="267" y="353"/>
                    <a:pt x="261" y="351"/>
                  </a:cubicBezTo>
                  <a:cubicBezTo>
                    <a:pt x="251" y="348"/>
                    <a:pt x="240" y="345"/>
                    <a:pt x="230" y="342"/>
                  </a:cubicBezTo>
                  <a:cubicBezTo>
                    <a:pt x="223" y="340"/>
                    <a:pt x="216" y="336"/>
                    <a:pt x="208" y="334"/>
                  </a:cubicBezTo>
                  <a:cubicBezTo>
                    <a:pt x="204" y="332"/>
                    <a:pt x="200" y="331"/>
                    <a:pt x="196" y="329"/>
                  </a:cubicBezTo>
                  <a:cubicBezTo>
                    <a:pt x="186" y="325"/>
                    <a:pt x="176" y="320"/>
                    <a:pt x="166" y="316"/>
                  </a:cubicBezTo>
                  <a:cubicBezTo>
                    <a:pt x="166" y="316"/>
                    <a:pt x="166" y="316"/>
                    <a:pt x="167" y="316"/>
                  </a:cubicBezTo>
                  <a:cubicBezTo>
                    <a:pt x="176" y="318"/>
                    <a:pt x="185" y="320"/>
                    <a:pt x="195" y="322"/>
                  </a:cubicBezTo>
                  <a:cubicBezTo>
                    <a:pt x="202" y="323"/>
                    <a:pt x="209" y="325"/>
                    <a:pt x="217" y="327"/>
                  </a:cubicBezTo>
                  <a:cubicBezTo>
                    <a:pt x="224" y="328"/>
                    <a:pt x="231" y="330"/>
                    <a:pt x="238" y="333"/>
                  </a:cubicBezTo>
                  <a:close/>
                  <a:moveTo>
                    <a:pt x="179" y="325"/>
                  </a:moveTo>
                  <a:cubicBezTo>
                    <a:pt x="179" y="325"/>
                    <a:pt x="179" y="325"/>
                    <a:pt x="179" y="325"/>
                  </a:cubicBezTo>
                  <a:cubicBezTo>
                    <a:pt x="179" y="325"/>
                    <a:pt x="178" y="325"/>
                    <a:pt x="178" y="325"/>
                  </a:cubicBezTo>
                  <a:cubicBezTo>
                    <a:pt x="178" y="325"/>
                    <a:pt x="178" y="325"/>
                    <a:pt x="178" y="325"/>
                  </a:cubicBezTo>
                  <a:cubicBezTo>
                    <a:pt x="178" y="325"/>
                    <a:pt x="179" y="325"/>
                    <a:pt x="179" y="325"/>
                  </a:cubicBezTo>
                  <a:close/>
                  <a:moveTo>
                    <a:pt x="483" y="415"/>
                  </a:moveTo>
                  <a:cubicBezTo>
                    <a:pt x="483" y="415"/>
                    <a:pt x="483" y="415"/>
                    <a:pt x="483" y="415"/>
                  </a:cubicBezTo>
                  <a:cubicBezTo>
                    <a:pt x="483" y="415"/>
                    <a:pt x="483" y="415"/>
                    <a:pt x="483" y="415"/>
                  </a:cubicBezTo>
                  <a:cubicBezTo>
                    <a:pt x="483" y="415"/>
                    <a:pt x="484" y="415"/>
                    <a:pt x="484" y="415"/>
                  </a:cubicBezTo>
                  <a:cubicBezTo>
                    <a:pt x="484" y="415"/>
                    <a:pt x="483" y="415"/>
                    <a:pt x="483" y="415"/>
                  </a:cubicBezTo>
                  <a:close/>
                  <a:moveTo>
                    <a:pt x="491" y="414"/>
                  </a:moveTo>
                  <a:cubicBezTo>
                    <a:pt x="486" y="412"/>
                    <a:pt x="481" y="411"/>
                    <a:pt x="476" y="410"/>
                  </a:cubicBezTo>
                  <a:cubicBezTo>
                    <a:pt x="469" y="410"/>
                    <a:pt x="461" y="408"/>
                    <a:pt x="454" y="407"/>
                  </a:cubicBezTo>
                  <a:cubicBezTo>
                    <a:pt x="447" y="405"/>
                    <a:pt x="440" y="402"/>
                    <a:pt x="432" y="401"/>
                  </a:cubicBezTo>
                  <a:cubicBezTo>
                    <a:pt x="424" y="400"/>
                    <a:pt x="416" y="399"/>
                    <a:pt x="408" y="397"/>
                  </a:cubicBezTo>
                  <a:cubicBezTo>
                    <a:pt x="394" y="394"/>
                    <a:pt x="381" y="390"/>
                    <a:pt x="367" y="387"/>
                  </a:cubicBezTo>
                  <a:cubicBezTo>
                    <a:pt x="356" y="385"/>
                    <a:pt x="345" y="383"/>
                    <a:pt x="334" y="381"/>
                  </a:cubicBezTo>
                  <a:cubicBezTo>
                    <a:pt x="326" y="379"/>
                    <a:pt x="318" y="377"/>
                    <a:pt x="310" y="375"/>
                  </a:cubicBezTo>
                  <a:cubicBezTo>
                    <a:pt x="305" y="373"/>
                    <a:pt x="301" y="372"/>
                    <a:pt x="297" y="371"/>
                  </a:cubicBezTo>
                  <a:cubicBezTo>
                    <a:pt x="288" y="369"/>
                    <a:pt x="280" y="367"/>
                    <a:pt x="271" y="364"/>
                  </a:cubicBezTo>
                  <a:cubicBezTo>
                    <a:pt x="265" y="362"/>
                    <a:pt x="258" y="360"/>
                    <a:pt x="251" y="358"/>
                  </a:cubicBezTo>
                  <a:cubicBezTo>
                    <a:pt x="247" y="356"/>
                    <a:pt x="242" y="356"/>
                    <a:pt x="238" y="354"/>
                  </a:cubicBezTo>
                  <a:cubicBezTo>
                    <a:pt x="226" y="349"/>
                    <a:pt x="214" y="343"/>
                    <a:pt x="202" y="338"/>
                  </a:cubicBezTo>
                  <a:cubicBezTo>
                    <a:pt x="200" y="337"/>
                    <a:pt x="197" y="336"/>
                    <a:pt x="194" y="334"/>
                  </a:cubicBezTo>
                  <a:cubicBezTo>
                    <a:pt x="191" y="332"/>
                    <a:pt x="187" y="330"/>
                    <a:pt x="183" y="328"/>
                  </a:cubicBezTo>
                  <a:cubicBezTo>
                    <a:pt x="183" y="328"/>
                    <a:pt x="183" y="328"/>
                    <a:pt x="183" y="328"/>
                  </a:cubicBezTo>
                  <a:cubicBezTo>
                    <a:pt x="188" y="330"/>
                    <a:pt x="193" y="332"/>
                    <a:pt x="198" y="334"/>
                  </a:cubicBezTo>
                  <a:cubicBezTo>
                    <a:pt x="206" y="337"/>
                    <a:pt x="213" y="340"/>
                    <a:pt x="221" y="343"/>
                  </a:cubicBezTo>
                  <a:cubicBezTo>
                    <a:pt x="228" y="345"/>
                    <a:pt x="234" y="348"/>
                    <a:pt x="240" y="350"/>
                  </a:cubicBezTo>
                  <a:cubicBezTo>
                    <a:pt x="248" y="352"/>
                    <a:pt x="256" y="353"/>
                    <a:pt x="263" y="356"/>
                  </a:cubicBezTo>
                  <a:cubicBezTo>
                    <a:pt x="278" y="360"/>
                    <a:pt x="293" y="365"/>
                    <a:pt x="309" y="370"/>
                  </a:cubicBezTo>
                  <a:cubicBezTo>
                    <a:pt x="322" y="374"/>
                    <a:pt x="335" y="378"/>
                    <a:pt x="348" y="381"/>
                  </a:cubicBezTo>
                  <a:cubicBezTo>
                    <a:pt x="355" y="383"/>
                    <a:pt x="362" y="384"/>
                    <a:pt x="369" y="385"/>
                  </a:cubicBezTo>
                  <a:cubicBezTo>
                    <a:pt x="373" y="386"/>
                    <a:pt x="377" y="386"/>
                    <a:pt x="381" y="387"/>
                  </a:cubicBezTo>
                  <a:cubicBezTo>
                    <a:pt x="392" y="389"/>
                    <a:pt x="402" y="392"/>
                    <a:pt x="413" y="394"/>
                  </a:cubicBezTo>
                  <a:cubicBezTo>
                    <a:pt x="420" y="395"/>
                    <a:pt x="427" y="396"/>
                    <a:pt x="434" y="397"/>
                  </a:cubicBezTo>
                  <a:cubicBezTo>
                    <a:pt x="445" y="399"/>
                    <a:pt x="456" y="402"/>
                    <a:pt x="467" y="404"/>
                  </a:cubicBezTo>
                  <a:cubicBezTo>
                    <a:pt x="479" y="407"/>
                    <a:pt x="490" y="409"/>
                    <a:pt x="502" y="414"/>
                  </a:cubicBezTo>
                  <a:cubicBezTo>
                    <a:pt x="498" y="415"/>
                    <a:pt x="494" y="415"/>
                    <a:pt x="491" y="414"/>
                  </a:cubicBezTo>
                  <a:close/>
                  <a:moveTo>
                    <a:pt x="528" y="412"/>
                  </a:moveTo>
                  <a:cubicBezTo>
                    <a:pt x="524" y="414"/>
                    <a:pt x="522" y="412"/>
                    <a:pt x="520" y="408"/>
                  </a:cubicBezTo>
                  <a:cubicBezTo>
                    <a:pt x="526" y="407"/>
                    <a:pt x="531" y="409"/>
                    <a:pt x="537" y="410"/>
                  </a:cubicBezTo>
                  <a:cubicBezTo>
                    <a:pt x="534" y="411"/>
                    <a:pt x="531" y="411"/>
                    <a:pt x="528" y="412"/>
                  </a:cubicBezTo>
                  <a:close/>
                  <a:moveTo>
                    <a:pt x="529" y="405"/>
                  </a:moveTo>
                  <a:cubicBezTo>
                    <a:pt x="526" y="405"/>
                    <a:pt x="523" y="405"/>
                    <a:pt x="520" y="405"/>
                  </a:cubicBezTo>
                  <a:cubicBezTo>
                    <a:pt x="516" y="404"/>
                    <a:pt x="514" y="403"/>
                    <a:pt x="512" y="399"/>
                  </a:cubicBezTo>
                  <a:cubicBezTo>
                    <a:pt x="518" y="401"/>
                    <a:pt x="523" y="403"/>
                    <a:pt x="529" y="405"/>
                  </a:cubicBezTo>
                  <a:close/>
                  <a:moveTo>
                    <a:pt x="506" y="402"/>
                  </a:moveTo>
                  <a:cubicBezTo>
                    <a:pt x="509" y="403"/>
                    <a:pt x="512" y="407"/>
                    <a:pt x="514" y="409"/>
                  </a:cubicBezTo>
                  <a:cubicBezTo>
                    <a:pt x="514" y="409"/>
                    <a:pt x="514" y="409"/>
                    <a:pt x="514" y="409"/>
                  </a:cubicBezTo>
                  <a:cubicBezTo>
                    <a:pt x="515" y="410"/>
                    <a:pt x="516" y="410"/>
                    <a:pt x="516" y="411"/>
                  </a:cubicBezTo>
                  <a:cubicBezTo>
                    <a:pt x="516" y="411"/>
                    <a:pt x="516" y="411"/>
                    <a:pt x="516" y="411"/>
                  </a:cubicBezTo>
                  <a:cubicBezTo>
                    <a:pt x="516" y="411"/>
                    <a:pt x="516" y="411"/>
                    <a:pt x="516" y="411"/>
                  </a:cubicBezTo>
                  <a:cubicBezTo>
                    <a:pt x="516" y="410"/>
                    <a:pt x="515" y="410"/>
                    <a:pt x="514" y="409"/>
                  </a:cubicBezTo>
                  <a:cubicBezTo>
                    <a:pt x="514" y="409"/>
                    <a:pt x="514" y="409"/>
                    <a:pt x="514" y="409"/>
                  </a:cubicBezTo>
                  <a:cubicBezTo>
                    <a:pt x="513" y="409"/>
                    <a:pt x="512" y="408"/>
                    <a:pt x="511" y="407"/>
                  </a:cubicBezTo>
                  <a:cubicBezTo>
                    <a:pt x="505" y="403"/>
                    <a:pt x="498" y="399"/>
                    <a:pt x="491" y="396"/>
                  </a:cubicBezTo>
                  <a:cubicBezTo>
                    <a:pt x="487" y="395"/>
                    <a:pt x="483" y="393"/>
                    <a:pt x="479" y="391"/>
                  </a:cubicBezTo>
                  <a:cubicBezTo>
                    <a:pt x="472" y="387"/>
                    <a:pt x="466" y="383"/>
                    <a:pt x="459" y="380"/>
                  </a:cubicBezTo>
                  <a:cubicBezTo>
                    <a:pt x="451" y="377"/>
                    <a:pt x="444" y="375"/>
                    <a:pt x="436" y="372"/>
                  </a:cubicBezTo>
                  <a:cubicBezTo>
                    <a:pt x="429" y="370"/>
                    <a:pt x="422" y="367"/>
                    <a:pt x="414" y="364"/>
                  </a:cubicBezTo>
                  <a:cubicBezTo>
                    <a:pt x="404" y="361"/>
                    <a:pt x="393" y="359"/>
                    <a:pt x="383" y="356"/>
                  </a:cubicBezTo>
                  <a:cubicBezTo>
                    <a:pt x="377" y="355"/>
                    <a:pt x="371" y="353"/>
                    <a:pt x="364" y="352"/>
                  </a:cubicBezTo>
                  <a:cubicBezTo>
                    <a:pt x="360" y="350"/>
                    <a:pt x="355" y="349"/>
                    <a:pt x="350" y="348"/>
                  </a:cubicBezTo>
                  <a:cubicBezTo>
                    <a:pt x="342" y="346"/>
                    <a:pt x="333" y="344"/>
                    <a:pt x="325" y="342"/>
                  </a:cubicBezTo>
                  <a:cubicBezTo>
                    <a:pt x="315" y="339"/>
                    <a:pt x="305" y="335"/>
                    <a:pt x="295" y="332"/>
                  </a:cubicBezTo>
                  <a:cubicBezTo>
                    <a:pt x="286" y="330"/>
                    <a:pt x="278" y="327"/>
                    <a:pt x="269" y="324"/>
                  </a:cubicBezTo>
                  <a:cubicBezTo>
                    <a:pt x="264" y="322"/>
                    <a:pt x="258" y="320"/>
                    <a:pt x="253" y="317"/>
                  </a:cubicBezTo>
                  <a:cubicBezTo>
                    <a:pt x="244" y="314"/>
                    <a:pt x="236" y="310"/>
                    <a:pt x="228" y="306"/>
                  </a:cubicBezTo>
                  <a:cubicBezTo>
                    <a:pt x="221" y="303"/>
                    <a:pt x="215" y="299"/>
                    <a:pt x="208" y="295"/>
                  </a:cubicBezTo>
                  <a:cubicBezTo>
                    <a:pt x="202" y="292"/>
                    <a:pt x="196" y="288"/>
                    <a:pt x="190" y="284"/>
                  </a:cubicBezTo>
                  <a:cubicBezTo>
                    <a:pt x="185" y="280"/>
                    <a:pt x="179" y="277"/>
                    <a:pt x="173" y="273"/>
                  </a:cubicBezTo>
                  <a:cubicBezTo>
                    <a:pt x="175" y="273"/>
                    <a:pt x="176" y="274"/>
                    <a:pt x="178" y="274"/>
                  </a:cubicBezTo>
                  <a:cubicBezTo>
                    <a:pt x="190" y="280"/>
                    <a:pt x="201" y="286"/>
                    <a:pt x="213" y="292"/>
                  </a:cubicBezTo>
                  <a:cubicBezTo>
                    <a:pt x="223" y="296"/>
                    <a:pt x="234" y="301"/>
                    <a:pt x="244" y="305"/>
                  </a:cubicBezTo>
                  <a:cubicBezTo>
                    <a:pt x="247" y="307"/>
                    <a:pt x="250" y="309"/>
                    <a:pt x="254" y="310"/>
                  </a:cubicBezTo>
                  <a:cubicBezTo>
                    <a:pt x="257" y="312"/>
                    <a:pt x="261" y="313"/>
                    <a:pt x="265" y="314"/>
                  </a:cubicBezTo>
                  <a:cubicBezTo>
                    <a:pt x="275" y="318"/>
                    <a:pt x="286" y="322"/>
                    <a:pt x="297" y="327"/>
                  </a:cubicBezTo>
                  <a:cubicBezTo>
                    <a:pt x="298" y="327"/>
                    <a:pt x="299" y="328"/>
                    <a:pt x="301" y="328"/>
                  </a:cubicBezTo>
                  <a:cubicBezTo>
                    <a:pt x="313" y="329"/>
                    <a:pt x="325" y="333"/>
                    <a:pt x="337" y="336"/>
                  </a:cubicBezTo>
                  <a:cubicBezTo>
                    <a:pt x="344" y="339"/>
                    <a:pt x="352" y="341"/>
                    <a:pt x="360" y="341"/>
                  </a:cubicBezTo>
                  <a:cubicBezTo>
                    <a:pt x="371" y="342"/>
                    <a:pt x="382" y="346"/>
                    <a:pt x="392" y="350"/>
                  </a:cubicBezTo>
                  <a:cubicBezTo>
                    <a:pt x="398" y="352"/>
                    <a:pt x="405" y="354"/>
                    <a:pt x="411" y="356"/>
                  </a:cubicBezTo>
                  <a:cubicBezTo>
                    <a:pt x="415" y="358"/>
                    <a:pt x="419" y="358"/>
                    <a:pt x="422" y="359"/>
                  </a:cubicBezTo>
                  <a:cubicBezTo>
                    <a:pt x="431" y="363"/>
                    <a:pt x="440" y="366"/>
                    <a:pt x="448" y="370"/>
                  </a:cubicBezTo>
                  <a:cubicBezTo>
                    <a:pt x="458" y="375"/>
                    <a:pt x="468" y="378"/>
                    <a:pt x="477" y="385"/>
                  </a:cubicBezTo>
                  <a:cubicBezTo>
                    <a:pt x="486" y="391"/>
                    <a:pt x="497" y="396"/>
                    <a:pt x="506" y="402"/>
                  </a:cubicBezTo>
                  <a:close/>
                  <a:moveTo>
                    <a:pt x="156" y="258"/>
                  </a:moveTo>
                  <a:cubicBezTo>
                    <a:pt x="164" y="262"/>
                    <a:pt x="171" y="266"/>
                    <a:pt x="179" y="269"/>
                  </a:cubicBezTo>
                  <a:cubicBezTo>
                    <a:pt x="188" y="274"/>
                    <a:pt x="197" y="278"/>
                    <a:pt x="206" y="282"/>
                  </a:cubicBezTo>
                  <a:cubicBezTo>
                    <a:pt x="215" y="286"/>
                    <a:pt x="224" y="290"/>
                    <a:pt x="233" y="294"/>
                  </a:cubicBezTo>
                  <a:cubicBezTo>
                    <a:pt x="244" y="298"/>
                    <a:pt x="254" y="302"/>
                    <a:pt x="265" y="306"/>
                  </a:cubicBezTo>
                  <a:cubicBezTo>
                    <a:pt x="273" y="309"/>
                    <a:pt x="280" y="312"/>
                    <a:pt x="288" y="315"/>
                  </a:cubicBezTo>
                  <a:cubicBezTo>
                    <a:pt x="296" y="317"/>
                    <a:pt x="304" y="319"/>
                    <a:pt x="312" y="321"/>
                  </a:cubicBezTo>
                  <a:cubicBezTo>
                    <a:pt x="319" y="323"/>
                    <a:pt x="326" y="325"/>
                    <a:pt x="334" y="327"/>
                  </a:cubicBezTo>
                  <a:cubicBezTo>
                    <a:pt x="343" y="329"/>
                    <a:pt x="353" y="332"/>
                    <a:pt x="363" y="334"/>
                  </a:cubicBezTo>
                  <a:cubicBezTo>
                    <a:pt x="371" y="336"/>
                    <a:pt x="379" y="336"/>
                    <a:pt x="387" y="338"/>
                  </a:cubicBezTo>
                  <a:cubicBezTo>
                    <a:pt x="396" y="341"/>
                    <a:pt x="405" y="344"/>
                    <a:pt x="414" y="347"/>
                  </a:cubicBezTo>
                  <a:cubicBezTo>
                    <a:pt x="415" y="347"/>
                    <a:pt x="416" y="347"/>
                    <a:pt x="418" y="348"/>
                  </a:cubicBezTo>
                  <a:cubicBezTo>
                    <a:pt x="421" y="349"/>
                    <a:pt x="425" y="349"/>
                    <a:pt x="428" y="351"/>
                  </a:cubicBezTo>
                  <a:cubicBezTo>
                    <a:pt x="439" y="357"/>
                    <a:pt x="449" y="363"/>
                    <a:pt x="460" y="369"/>
                  </a:cubicBezTo>
                  <a:cubicBezTo>
                    <a:pt x="462" y="370"/>
                    <a:pt x="464" y="372"/>
                    <a:pt x="466" y="373"/>
                  </a:cubicBezTo>
                  <a:cubicBezTo>
                    <a:pt x="466" y="373"/>
                    <a:pt x="466" y="374"/>
                    <a:pt x="465" y="374"/>
                  </a:cubicBezTo>
                  <a:cubicBezTo>
                    <a:pt x="462" y="373"/>
                    <a:pt x="459" y="371"/>
                    <a:pt x="455" y="370"/>
                  </a:cubicBezTo>
                  <a:cubicBezTo>
                    <a:pt x="448" y="367"/>
                    <a:pt x="441" y="364"/>
                    <a:pt x="433" y="360"/>
                  </a:cubicBezTo>
                  <a:cubicBezTo>
                    <a:pt x="428" y="357"/>
                    <a:pt x="422" y="355"/>
                    <a:pt x="416" y="354"/>
                  </a:cubicBezTo>
                  <a:cubicBezTo>
                    <a:pt x="408" y="352"/>
                    <a:pt x="401" y="350"/>
                    <a:pt x="394" y="347"/>
                  </a:cubicBezTo>
                  <a:cubicBezTo>
                    <a:pt x="383" y="342"/>
                    <a:pt x="372" y="339"/>
                    <a:pt x="360" y="338"/>
                  </a:cubicBezTo>
                  <a:cubicBezTo>
                    <a:pt x="354" y="337"/>
                    <a:pt x="348" y="336"/>
                    <a:pt x="343" y="334"/>
                  </a:cubicBezTo>
                  <a:cubicBezTo>
                    <a:pt x="334" y="332"/>
                    <a:pt x="326" y="329"/>
                    <a:pt x="318" y="327"/>
                  </a:cubicBezTo>
                  <a:cubicBezTo>
                    <a:pt x="307" y="325"/>
                    <a:pt x="296" y="323"/>
                    <a:pt x="286" y="319"/>
                  </a:cubicBezTo>
                  <a:cubicBezTo>
                    <a:pt x="276" y="315"/>
                    <a:pt x="267" y="312"/>
                    <a:pt x="258" y="308"/>
                  </a:cubicBezTo>
                  <a:cubicBezTo>
                    <a:pt x="254" y="306"/>
                    <a:pt x="250" y="304"/>
                    <a:pt x="246" y="303"/>
                  </a:cubicBezTo>
                  <a:cubicBezTo>
                    <a:pt x="238" y="299"/>
                    <a:pt x="230" y="295"/>
                    <a:pt x="221" y="291"/>
                  </a:cubicBezTo>
                  <a:cubicBezTo>
                    <a:pt x="212" y="287"/>
                    <a:pt x="202" y="283"/>
                    <a:pt x="192" y="278"/>
                  </a:cubicBezTo>
                  <a:cubicBezTo>
                    <a:pt x="184" y="275"/>
                    <a:pt x="176" y="271"/>
                    <a:pt x="168" y="266"/>
                  </a:cubicBezTo>
                  <a:cubicBezTo>
                    <a:pt x="164" y="264"/>
                    <a:pt x="160" y="262"/>
                    <a:pt x="156" y="259"/>
                  </a:cubicBezTo>
                  <a:cubicBezTo>
                    <a:pt x="156" y="259"/>
                    <a:pt x="156" y="259"/>
                    <a:pt x="156" y="258"/>
                  </a:cubicBezTo>
                  <a:close/>
                  <a:moveTo>
                    <a:pt x="157" y="306"/>
                  </a:moveTo>
                  <a:cubicBezTo>
                    <a:pt x="155" y="300"/>
                    <a:pt x="153" y="293"/>
                    <a:pt x="151" y="286"/>
                  </a:cubicBezTo>
                  <a:cubicBezTo>
                    <a:pt x="149" y="279"/>
                    <a:pt x="148" y="271"/>
                    <a:pt x="146" y="264"/>
                  </a:cubicBezTo>
                  <a:cubicBezTo>
                    <a:pt x="146" y="262"/>
                    <a:pt x="145" y="261"/>
                    <a:pt x="145" y="259"/>
                  </a:cubicBezTo>
                  <a:cubicBezTo>
                    <a:pt x="145" y="259"/>
                    <a:pt x="145" y="259"/>
                    <a:pt x="145" y="259"/>
                  </a:cubicBezTo>
                  <a:cubicBezTo>
                    <a:pt x="145" y="259"/>
                    <a:pt x="145" y="259"/>
                    <a:pt x="145" y="259"/>
                  </a:cubicBezTo>
                  <a:cubicBezTo>
                    <a:pt x="145" y="259"/>
                    <a:pt x="145" y="259"/>
                    <a:pt x="145" y="259"/>
                  </a:cubicBezTo>
                  <a:cubicBezTo>
                    <a:pt x="145" y="259"/>
                    <a:pt x="145" y="259"/>
                    <a:pt x="145" y="259"/>
                  </a:cubicBezTo>
                  <a:cubicBezTo>
                    <a:pt x="152" y="266"/>
                    <a:pt x="159" y="273"/>
                    <a:pt x="166" y="280"/>
                  </a:cubicBezTo>
                  <a:cubicBezTo>
                    <a:pt x="172" y="285"/>
                    <a:pt x="177" y="291"/>
                    <a:pt x="183" y="296"/>
                  </a:cubicBezTo>
                  <a:cubicBezTo>
                    <a:pt x="193" y="304"/>
                    <a:pt x="203" y="312"/>
                    <a:pt x="213" y="320"/>
                  </a:cubicBezTo>
                  <a:cubicBezTo>
                    <a:pt x="213" y="320"/>
                    <a:pt x="213" y="321"/>
                    <a:pt x="214" y="321"/>
                  </a:cubicBezTo>
                  <a:cubicBezTo>
                    <a:pt x="213" y="321"/>
                    <a:pt x="213" y="321"/>
                    <a:pt x="212" y="321"/>
                  </a:cubicBezTo>
                  <a:cubicBezTo>
                    <a:pt x="198" y="318"/>
                    <a:pt x="185" y="315"/>
                    <a:pt x="171" y="312"/>
                  </a:cubicBezTo>
                  <a:cubicBezTo>
                    <a:pt x="167" y="311"/>
                    <a:pt x="163" y="310"/>
                    <a:pt x="160" y="309"/>
                  </a:cubicBezTo>
                  <a:cubicBezTo>
                    <a:pt x="159" y="309"/>
                    <a:pt x="157" y="307"/>
                    <a:pt x="157" y="306"/>
                  </a:cubicBezTo>
                  <a:close/>
                  <a:moveTo>
                    <a:pt x="114" y="691"/>
                  </a:moveTo>
                  <a:cubicBezTo>
                    <a:pt x="114" y="691"/>
                    <a:pt x="114" y="691"/>
                    <a:pt x="114" y="691"/>
                  </a:cubicBezTo>
                  <a:cubicBezTo>
                    <a:pt x="114" y="691"/>
                    <a:pt x="114" y="691"/>
                    <a:pt x="114" y="691"/>
                  </a:cubicBezTo>
                  <a:cubicBezTo>
                    <a:pt x="114" y="691"/>
                    <a:pt x="114" y="691"/>
                    <a:pt x="114" y="691"/>
                  </a:cubicBezTo>
                  <a:cubicBezTo>
                    <a:pt x="114" y="686"/>
                    <a:pt x="113" y="682"/>
                    <a:pt x="113" y="677"/>
                  </a:cubicBezTo>
                  <a:cubicBezTo>
                    <a:pt x="112" y="669"/>
                    <a:pt x="111" y="661"/>
                    <a:pt x="110" y="653"/>
                  </a:cubicBezTo>
                  <a:cubicBezTo>
                    <a:pt x="109" y="648"/>
                    <a:pt x="109" y="643"/>
                    <a:pt x="109" y="638"/>
                  </a:cubicBezTo>
                  <a:cubicBezTo>
                    <a:pt x="108" y="631"/>
                    <a:pt x="108" y="623"/>
                    <a:pt x="108" y="615"/>
                  </a:cubicBezTo>
                  <a:cubicBezTo>
                    <a:pt x="108" y="606"/>
                    <a:pt x="108" y="596"/>
                    <a:pt x="108" y="587"/>
                  </a:cubicBezTo>
                  <a:cubicBezTo>
                    <a:pt x="108" y="579"/>
                    <a:pt x="108" y="571"/>
                    <a:pt x="108" y="563"/>
                  </a:cubicBezTo>
                  <a:cubicBezTo>
                    <a:pt x="108" y="548"/>
                    <a:pt x="107" y="533"/>
                    <a:pt x="108" y="518"/>
                  </a:cubicBezTo>
                  <a:cubicBezTo>
                    <a:pt x="108" y="513"/>
                    <a:pt x="108" y="507"/>
                    <a:pt x="109" y="501"/>
                  </a:cubicBezTo>
                  <a:cubicBezTo>
                    <a:pt x="111" y="489"/>
                    <a:pt x="114" y="476"/>
                    <a:pt x="116" y="463"/>
                  </a:cubicBezTo>
                  <a:cubicBezTo>
                    <a:pt x="119" y="447"/>
                    <a:pt x="122" y="431"/>
                    <a:pt x="128" y="417"/>
                  </a:cubicBezTo>
                  <a:cubicBezTo>
                    <a:pt x="131" y="408"/>
                    <a:pt x="135" y="399"/>
                    <a:pt x="139" y="391"/>
                  </a:cubicBezTo>
                  <a:cubicBezTo>
                    <a:pt x="143" y="383"/>
                    <a:pt x="147" y="376"/>
                    <a:pt x="152" y="369"/>
                  </a:cubicBezTo>
                  <a:cubicBezTo>
                    <a:pt x="154" y="366"/>
                    <a:pt x="156" y="363"/>
                    <a:pt x="160" y="361"/>
                  </a:cubicBezTo>
                  <a:cubicBezTo>
                    <a:pt x="159" y="363"/>
                    <a:pt x="158" y="364"/>
                    <a:pt x="157" y="366"/>
                  </a:cubicBezTo>
                  <a:cubicBezTo>
                    <a:pt x="153" y="375"/>
                    <a:pt x="148" y="384"/>
                    <a:pt x="144" y="393"/>
                  </a:cubicBezTo>
                  <a:cubicBezTo>
                    <a:pt x="139" y="406"/>
                    <a:pt x="134" y="419"/>
                    <a:pt x="129" y="432"/>
                  </a:cubicBezTo>
                  <a:cubicBezTo>
                    <a:pt x="123" y="447"/>
                    <a:pt x="119" y="464"/>
                    <a:pt x="116" y="480"/>
                  </a:cubicBezTo>
                  <a:cubicBezTo>
                    <a:pt x="114" y="495"/>
                    <a:pt x="112" y="509"/>
                    <a:pt x="111" y="524"/>
                  </a:cubicBezTo>
                  <a:cubicBezTo>
                    <a:pt x="110" y="536"/>
                    <a:pt x="109" y="549"/>
                    <a:pt x="109" y="561"/>
                  </a:cubicBezTo>
                  <a:cubicBezTo>
                    <a:pt x="109" y="585"/>
                    <a:pt x="110" y="610"/>
                    <a:pt x="112" y="634"/>
                  </a:cubicBezTo>
                  <a:cubicBezTo>
                    <a:pt x="112" y="646"/>
                    <a:pt x="114" y="658"/>
                    <a:pt x="114" y="671"/>
                  </a:cubicBezTo>
                  <a:cubicBezTo>
                    <a:pt x="115" y="677"/>
                    <a:pt x="114" y="684"/>
                    <a:pt x="114" y="691"/>
                  </a:cubicBezTo>
                  <a:cubicBezTo>
                    <a:pt x="114" y="691"/>
                    <a:pt x="114" y="691"/>
                    <a:pt x="114" y="691"/>
                  </a:cubicBezTo>
                  <a:close/>
                  <a:moveTo>
                    <a:pt x="144" y="402"/>
                  </a:moveTo>
                  <a:cubicBezTo>
                    <a:pt x="144" y="402"/>
                    <a:pt x="144" y="402"/>
                    <a:pt x="144" y="402"/>
                  </a:cubicBezTo>
                  <a:cubicBezTo>
                    <a:pt x="145" y="398"/>
                    <a:pt x="146" y="395"/>
                    <a:pt x="148" y="392"/>
                  </a:cubicBezTo>
                  <a:cubicBezTo>
                    <a:pt x="148" y="392"/>
                    <a:pt x="148" y="392"/>
                    <a:pt x="148" y="392"/>
                  </a:cubicBezTo>
                  <a:cubicBezTo>
                    <a:pt x="147" y="395"/>
                    <a:pt x="146" y="399"/>
                    <a:pt x="144" y="402"/>
                  </a:cubicBezTo>
                  <a:close/>
                  <a:moveTo>
                    <a:pt x="148" y="402"/>
                  </a:moveTo>
                  <a:cubicBezTo>
                    <a:pt x="147" y="407"/>
                    <a:pt x="147" y="411"/>
                    <a:pt x="145" y="415"/>
                  </a:cubicBezTo>
                  <a:cubicBezTo>
                    <a:pt x="142" y="427"/>
                    <a:pt x="140" y="440"/>
                    <a:pt x="137" y="453"/>
                  </a:cubicBezTo>
                  <a:cubicBezTo>
                    <a:pt x="135" y="467"/>
                    <a:pt x="132" y="481"/>
                    <a:pt x="129" y="495"/>
                  </a:cubicBezTo>
                  <a:cubicBezTo>
                    <a:pt x="125" y="510"/>
                    <a:pt x="123" y="525"/>
                    <a:pt x="121" y="540"/>
                  </a:cubicBezTo>
                  <a:cubicBezTo>
                    <a:pt x="121" y="547"/>
                    <a:pt x="120" y="554"/>
                    <a:pt x="119" y="560"/>
                  </a:cubicBezTo>
                  <a:cubicBezTo>
                    <a:pt x="119" y="560"/>
                    <a:pt x="118" y="560"/>
                    <a:pt x="118" y="560"/>
                  </a:cubicBezTo>
                  <a:cubicBezTo>
                    <a:pt x="118" y="560"/>
                    <a:pt x="118" y="559"/>
                    <a:pt x="118" y="559"/>
                  </a:cubicBezTo>
                  <a:cubicBezTo>
                    <a:pt x="119" y="549"/>
                    <a:pt x="119" y="539"/>
                    <a:pt x="120" y="530"/>
                  </a:cubicBezTo>
                  <a:cubicBezTo>
                    <a:pt x="122" y="511"/>
                    <a:pt x="125" y="494"/>
                    <a:pt x="129" y="476"/>
                  </a:cubicBezTo>
                  <a:cubicBezTo>
                    <a:pt x="131" y="463"/>
                    <a:pt x="135" y="451"/>
                    <a:pt x="137" y="439"/>
                  </a:cubicBezTo>
                  <a:cubicBezTo>
                    <a:pt x="139" y="429"/>
                    <a:pt x="142" y="420"/>
                    <a:pt x="144" y="411"/>
                  </a:cubicBezTo>
                  <a:cubicBezTo>
                    <a:pt x="145" y="408"/>
                    <a:pt x="146" y="405"/>
                    <a:pt x="148" y="402"/>
                  </a:cubicBezTo>
                  <a:close/>
                  <a:moveTo>
                    <a:pt x="118" y="682"/>
                  </a:moveTo>
                  <a:cubicBezTo>
                    <a:pt x="118" y="688"/>
                    <a:pt x="118" y="693"/>
                    <a:pt x="118" y="698"/>
                  </a:cubicBezTo>
                  <a:cubicBezTo>
                    <a:pt x="118" y="705"/>
                    <a:pt x="118" y="712"/>
                    <a:pt x="117" y="719"/>
                  </a:cubicBezTo>
                  <a:cubicBezTo>
                    <a:pt x="117" y="719"/>
                    <a:pt x="117" y="719"/>
                    <a:pt x="117" y="719"/>
                  </a:cubicBezTo>
                  <a:cubicBezTo>
                    <a:pt x="117" y="720"/>
                    <a:pt x="117" y="721"/>
                    <a:pt x="117" y="722"/>
                  </a:cubicBezTo>
                  <a:cubicBezTo>
                    <a:pt x="117" y="722"/>
                    <a:pt x="117" y="722"/>
                    <a:pt x="117" y="722"/>
                  </a:cubicBezTo>
                  <a:cubicBezTo>
                    <a:pt x="117" y="721"/>
                    <a:pt x="117" y="720"/>
                    <a:pt x="117" y="719"/>
                  </a:cubicBezTo>
                  <a:cubicBezTo>
                    <a:pt x="117" y="719"/>
                    <a:pt x="117" y="719"/>
                    <a:pt x="117" y="719"/>
                  </a:cubicBezTo>
                  <a:cubicBezTo>
                    <a:pt x="117" y="717"/>
                    <a:pt x="117" y="716"/>
                    <a:pt x="117" y="715"/>
                  </a:cubicBezTo>
                  <a:cubicBezTo>
                    <a:pt x="117" y="707"/>
                    <a:pt x="117" y="700"/>
                    <a:pt x="117" y="692"/>
                  </a:cubicBezTo>
                  <a:cubicBezTo>
                    <a:pt x="117" y="685"/>
                    <a:pt x="117" y="678"/>
                    <a:pt x="117" y="672"/>
                  </a:cubicBezTo>
                  <a:cubicBezTo>
                    <a:pt x="116" y="659"/>
                    <a:pt x="115" y="646"/>
                    <a:pt x="114" y="634"/>
                  </a:cubicBezTo>
                  <a:cubicBezTo>
                    <a:pt x="114" y="623"/>
                    <a:pt x="113" y="612"/>
                    <a:pt x="112" y="601"/>
                  </a:cubicBezTo>
                  <a:cubicBezTo>
                    <a:pt x="112" y="592"/>
                    <a:pt x="112" y="583"/>
                    <a:pt x="112" y="575"/>
                  </a:cubicBezTo>
                  <a:cubicBezTo>
                    <a:pt x="111" y="559"/>
                    <a:pt x="112" y="543"/>
                    <a:pt x="113" y="527"/>
                  </a:cubicBezTo>
                  <a:cubicBezTo>
                    <a:pt x="115" y="515"/>
                    <a:pt x="117" y="503"/>
                    <a:pt x="118" y="491"/>
                  </a:cubicBezTo>
                  <a:cubicBezTo>
                    <a:pt x="120" y="474"/>
                    <a:pt x="122" y="458"/>
                    <a:pt x="128" y="442"/>
                  </a:cubicBezTo>
                  <a:cubicBezTo>
                    <a:pt x="132" y="431"/>
                    <a:pt x="137" y="420"/>
                    <a:pt x="141" y="408"/>
                  </a:cubicBezTo>
                  <a:cubicBezTo>
                    <a:pt x="139" y="418"/>
                    <a:pt x="137" y="427"/>
                    <a:pt x="134" y="436"/>
                  </a:cubicBezTo>
                  <a:cubicBezTo>
                    <a:pt x="134" y="437"/>
                    <a:pt x="134" y="439"/>
                    <a:pt x="133" y="441"/>
                  </a:cubicBezTo>
                  <a:cubicBezTo>
                    <a:pt x="131" y="450"/>
                    <a:pt x="129" y="459"/>
                    <a:pt x="127" y="469"/>
                  </a:cubicBezTo>
                  <a:cubicBezTo>
                    <a:pt x="125" y="479"/>
                    <a:pt x="123" y="490"/>
                    <a:pt x="121" y="500"/>
                  </a:cubicBezTo>
                  <a:cubicBezTo>
                    <a:pt x="118" y="518"/>
                    <a:pt x="116" y="535"/>
                    <a:pt x="115" y="553"/>
                  </a:cubicBezTo>
                  <a:cubicBezTo>
                    <a:pt x="115" y="568"/>
                    <a:pt x="114" y="582"/>
                    <a:pt x="115" y="597"/>
                  </a:cubicBezTo>
                  <a:cubicBezTo>
                    <a:pt x="115" y="611"/>
                    <a:pt x="115" y="625"/>
                    <a:pt x="116" y="638"/>
                  </a:cubicBezTo>
                  <a:cubicBezTo>
                    <a:pt x="118" y="650"/>
                    <a:pt x="118" y="661"/>
                    <a:pt x="118" y="673"/>
                  </a:cubicBezTo>
                  <a:cubicBezTo>
                    <a:pt x="118" y="676"/>
                    <a:pt x="118" y="679"/>
                    <a:pt x="118" y="682"/>
                  </a:cubicBezTo>
                  <a:close/>
                  <a:moveTo>
                    <a:pt x="118" y="565"/>
                  </a:moveTo>
                  <a:cubicBezTo>
                    <a:pt x="118" y="565"/>
                    <a:pt x="118" y="565"/>
                    <a:pt x="118" y="565"/>
                  </a:cubicBezTo>
                  <a:cubicBezTo>
                    <a:pt x="118" y="565"/>
                    <a:pt x="118" y="565"/>
                    <a:pt x="118" y="565"/>
                  </a:cubicBezTo>
                  <a:close/>
                  <a:moveTo>
                    <a:pt x="123" y="727"/>
                  </a:moveTo>
                  <a:cubicBezTo>
                    <a:pt x="122" y="734"/>
                    <a:pt x="121" y="742"/>
                    <a:pt x="121" y="750"/>
                  </a:cubicBezTo>
                  <a:cubicBezTo>
                    <a:pt x="121" y="750"/>
                    <a:pt x="121" y="750"/>
                    <a:pt x="121" y="750"/>
                  </a:cubicBezTo>
                  <a:cubicBezTo>
                    <a:pt x="121" y="750"/>
                    <a:pt x="121" y="750"/>
                    <a:pt x="121" y="750"/>
                  </a:cubicBezTo>
                  <a:cubicBezTo>
                    <a:pt x="121" y="752"/>
                    <a:pt x="121" y="753"/>
                    <a:pt x="121" y="754"/>
                  </a:cubicBezTo>
                  <a:cubicBezTo>
                    <a:pt x="121" y="754"/>
                    <a:pt x="120" y="754"/>
                    <a:pt x="120" y="754"/>
                  </a:cubicBezTo>
                  <a:cubicBezTo>
                    <a:pt x="120" y="753"/>
                    <a:pt x="120" y="752"/>
                    <a:pt x="121" y="750"/>
                  </a:cubicBezTo>
                  <a:cubicBezTo>
                    <a:pt x="121" y="750"/>
                    <a:pt x="121" y="750"/>
                    <a:pt x="121" y="750"/>
                  </a:cubicBezTo>
                  <a:cubicBezTo>
                    <a:pt x="121" y="750"/>
                    <a:pt x="121" y="750"/>
                    <a:pt x="121" y="750"/>
                  </a:cubicBezTo>
                  <a:cubicBezTo>
                    <a:pt x="120" y="749"/>
                    <a:pt x="120" y="748"/>
                    <a:pt x="120" y="747"/>
                  </a:cubicBezTo>
                  <a:cubicBezTo>
                    <a:pt x="120" y="743"/>
                    <a:pt x="121" y="739"/>
                    <a:pt x="121" y="735"/>
                  </a:cubicBezTo>
                  <a:cubicBezTo>
                    <a:pt x="121" y="721"/>
                    <a:pt x="121" y="706"/>
                    <a:pt x="121" y="692"/>
                  </a:cubicBezTo>
                  <a:cubicBezTo>
                    <a:pt x="121" y="686"/>
                    <a:pt x="122" y="681"/>
                    <a:pt x="122" y="676"/>
                  </a:cubicBezTo>
                  <a:cubicBezTo>
                    <a:pt x="121" y="655"/>
                    <a:pt x="119" y="634"/>
                    <a:pt x="118" y="612"/>
                  </a:cubicBezTo>
                  <a:cubicBezTo>
                    <a:pt x="118" y="607"/>
                    <a:pt x="118" y="601"/>
                    <a:pt x="118" y="596"/>
                  </a:cubicBezTo>
                  <a:cubicBezTo>
                    <a:pt x="118" y="596"/>
                    <a:pt x="118" y="595"/>
                    <a:pt x="118" y="595"/>
                  </a:cubicBezTo>
                  <a:cubicBezTo>
                    <a:pt x="118" y="594"/>
                    <a:pt x="118" y="593"/>
                    <a:pt x="118" y="592"/>
                  </a:cubicBezTo>
                  <a:cubicBezTo>
                    <a:pt x="118" y="592"/>
                    <a:pt x="118" y="591"/>
                    <a:pt x="118" y="591"/>
                  </a:cubicBezTo>
                  <a:cubicBezTo>
                    <a:pt x="118" y="591"/>
                    <a:pt x="118" y="592"/>
                    <a:pt x="118" y="592"/>
                  </a:cubicBezTo>
                  <a:cubicBezTo>
                    <a:pt x="118" y="593"/>
                    <a:pt x="118" y="594"/>
                    <a:pt x="118" y="595"/>
                  </a:cubicBezTo>
                  <a:cubicBezTo>
                    <a:pt x="118" y="595"/>
                    <a:pt x="118" y="596"/>
                    <a:pt x="118" y="596"/>
                  </a:cubicBezTo>
                  <a:cubicBezTo>
                    <a:pt x="119" y="602"/>
                    <a:pt x="119" y="608"/>
                    <a:pt x="119" y="614"/>
                  </a:cubicBezTo>
                  <a:cubicBezTo>
                    <a:pt x="120" y="622"/>
                    <a:pt x="118" y="630"/>
                    <a:pt x="121" y="638"/>
                  </a:cubicBezTo>
                  <a:cubicBezTo>
                    <a:pt x="122" y="638"/>
                    <a:pt x="121" y="639"/>
                    <a:pt x="121" y="639"/>
                  </a:cubicBezTo>
                  <a:cubicBezTo>
                    <a:pt x="122" y="652"/>
                    <a:pt x="122" y="665"/>
                    <a:pt x="123" y="678"/>
                  </a:cubicBezTo>
                  <a:cubicBezTo>
                    <a:pt x="123" y="694"/>
                    <a:pt x="124" y="710"/>
                    <a:pt x="123" y="727"/>
                  </a:cubicBezTo>
                  <a:close/>
                  <a:moveTo>
                    <a:pt x="121" y="593"/>
                  </a:moveTo>
                  <a:cubicBezTo>
                    <a:pt x="121" y="593"/>
                    <a:pt x="121" y="593"/>
                    <a:pt x="121" y="593"/>
                  </a:cubicBezTo>
                  <a:cubicBezTo>
                    <a:pt x="121" y="593"/>
                    <a:pt x="121" y="593"/>
                    <a:pt x="121" y="593"/>
                  </a:cubicBezTo>
                  <a:cubicBezTo>
                    <a:pt x="121" y="593"/>
                    <a:pt x="121" y="593"/>
                    <a:pt x="121" y="593"/>
                  </a:cubicBezTo>
                  <a:cubicBezTo>
                    <a:pt x="121" y="593"/>
                    <a:pt x="121" y="593"/>
                    <a:pt x="121" y="593"/>
                  </a:cubicBezTo>
                  <a:close/>
                  <a:moveTo>
                    <a:pt x="122" y="584"/>
                  </a:moveTo>
                  <a:cubicBezTo>
                    <a:pt x="122" y="586"/>
                    <a:pt x="121" y="587"/>
                    <a:pt x="121" y="589"/>
                  </a:cubicBezTo>
                  <a:cubicBezTo>
                    <a:pt x="121" y="588"/>
                    <a:pt x="120" y="588"/>
                    <a:pt x="120" y="588"/>
                  </a:cubicBezTo>
                  <a:cubicBezTo>
                    <a:pt x="120" y="582"/>
                    <a:pt x="120" y="575"/>
                    <a:pt x="120" y="568"/>
                  </a:cubicBezTo>
                  <a:cubicBezTo>
                    <a:pt x="121" y="559"/>
                    <a:pt x="123" y="551"/>
                    <a:pt x="124" y="542"/>
                  </a:cubicBezTo>
                  <a:cubicBezTo>
                    <a:pt x="126" y="522"/>
                    <a:pt x="129" y="502"/>
                    <a:pt x="134" y="483"/>
                  </a:cubicBezTo>
                  <a:cubicBezTo>
                    <a:pt x="135" y="476"/>
                    <a:pt x="138" y="470"/>
                    <a:pt x="139" y="463"/>
                  </a:cubicBezTo>
                  <a:cubicBezTo>
                    <a:pt x="141" y="444"/>
                    <a:pt x="145" y="425"/>
                    <a:pt x="150" y="406"/>
                  </a:cubicBezTo>
                  <a:cubicBezTo>
                    <a:pt x="152" y="398"/>
                    <a:pt x="156" y="389"/>
                    <a:pt x="158" y="381"/>
                  </a:cubicBezTo>
                  <a:cubicBezTo>
                    <a:pt x="158" y="381"/>
                    <a:pt x="159" y="381"/>
                    <a:pt x="159" y="381"/>
                  </a:cubicBezTo>
                  <a:cubicBezTo>
                    <a:pt x="158" y="385"/>
                    <a:pt x="156" y="390"/>
                    <a:pt x="155" y="394"/>
                  </a:cubicBezTo>
                  <a:cubicBezTo>
                    <a:pt x="152" y="403"/>
                    <a:pt x="150" y="413"/>
                    <a:pt x="148" y="422"/>
                  </a:cubicBezTo>
                  <a:cubicBezTo>
                    <a:pt x="147" y="427"/>
                    <a:pt x="146" y="432"/>
                    <a:pt x="145" y="437"/>
                  </a:cubicBezTo>
                  <a:cubicBezTo>
                    <a:pt x="145" y="451"/>
                    <a:pt x="142" y="464"/>
                    <a:pt x="139" y="478"/>
                  </a:cubicBezTo>
                  <a:cubicBezTo>
                    <a:pt x="137" y="485"/>
                    <a:pt x="135" y="492"/>
                    <a:pt x="134" y="499"/>
                  </a:cubicBezTo>
                  <a:cubicBezTo>
                    <a:pt x="132" y="506"/>
                    <a:pt x="131" y="514"/>
                    <a:pt x="130" y="521"/>
                  </a:cubicBezTo>
                  <a:cubicBezTo>
                    <a:pt x="129" y="529"/>
                    <a:pt x="128" y="537"/>
                    <a:pt x="127" y="544"/>
                  </a:cubicBezTo>
                  <a:cubicBezTo>
                    <a:pt x="125" y="558"/>
                    <a:pt x="124" y="571"/>
                    <a:pt x="122" y="584"/>
                  </a:cubicBezTo>
                  <a:close/>
                  <a:moveTo>
                    <a:pt x="151" y="787"/>
                  </a:moveTo>
                  <a:cubicBezTo>
                    <a:pt x="151" y="787"/>
                    <a:pt x="150" y="786"/>
                    <a:pt x="150" y="786"/>
                  </a:cubicBezTo>
                  <a:cubicBezTo>
                    <a:pt x="150" y="785"/>
                    <a:pt x="150" y="784"/>
                    <a:pt x="150" y="784"/>
                  </a:cubicBezTo>
                  <a:cubicBezTo>
                    <a:pt x="150" y="784"/>
                    <a:pt x="150" y="784"/>
                    <a:pt x="150" y="784"/>
                  </a:cubicBezTo>
                  <a:cubicBezTo>
                    <a:pt x="150" y="782"/>
                    <a:pt x="149" y="781"/>
                    <a:pt x="149" y="780"/>
                  </a:cubicBezTo>
                  <a:cubicBezTo>
                    <a:pt x="147" y="772"/>
                    <a:pt x="146" y="764"/>
                    <a:pt x="145" y="756"/>
                  </a:cubicBezTo>
                  <a:cubicBezTo>
                    <a:pt x="143" y="740"/>
                    <a:pt x="141" y="725"/>
                    <a:pt x="140" y="709"/>
                  </a:cubicBezTo>
                  <a:cubicBezTo>
                    <a:pt x="138" y="694"/>
                    <a:pt x="137" y="678"/>
                    <a:pt x="136" y="663"/>
                  </a:cubicBezTo>
                  <a:cubicBezTo>
                    <a:pt x="136" y="651"/>
                    <a:pt x="136" y="639"/>
                    <a:pt x="135" y="627"/>
                  </a:cubicBezTo>
                  <a:cubicBezTo>
                    <a:pt x="135" y="613"/>
                    <a:pt x="135" y="599"/>
                    <a:pt x="138" y="585"/>
                  </a:cubicBezTo>
                  <a:cubicBezTo>
                    <a:pt x="140" y="575"/>
                    <a:pt x="142" y="565"/>
                    <a:pt x="143" y="555"/>
                  </a:cubicBezTo>
                  <a:cubicBezTo>
                    <a:pt x="146" y="538"/>
                    <a:pt x="151" y="522"/>
                    <a:pt x="158" y="507"/>
                  </a:cubicBezTo>
                  <a:cubicBezTo>
                    <a:pt x="160" y="503"/>
                    <a:pt x="162" y="499"/>
                    <a:pt x="163" y="495"/>
                  </a:cubicBezTo>
                  <a:cubicBezTo>
                    <a:pt x="165" y="488"/>
                    <a:pt x="169" y="483"/>
                    <a:pt x="173" y="477"/>
                  </a:cubicBezTo>
                  <a:cubicBezTo>
                    <a:pt x="171" y="482"/>
                    <a:pt x="169" y="487"/>
                    <a:pt x="168" y="491"/>
                  </a:cubicBezTo>
                  <a:cubicBezTo>
                    <a:pt x="163" y="505"/>
                    <a:pt x="158" y="518"/>
                    <a:pt x="154" y="531"/>
                  </a:cubicBezTo>
                  <a:cubicBezTo>
                    <a:pt x="151" y="541"/>
                    <a:pt x="149" y="552"/>
                    <a:pt x="147" y="562"/>
                  </a:cubicBezTo>
                  <a:cubicBezTo>
                    <a:pt x="145" y="576"/>
                    <a:pt x="143" y="589"/>
                    <a:pt x="141" y="603"/>
                  </a:cubicBezTo>
                  <a:cubicBezTo>
                    <a:pt x="140" y="613"/>
                    <a:pt x="140" y="624"/>
                    <a:pt x="140" y="634"/>
                  </a:cubicBezTo>
                  <a:cubicBezTo>
                    <a:pt x="139" y="649"/>
                    <a:pt x="139" y="663"/>
                    <a:pt x="140" y="677"/>
                  </a:cubicBezTo>
                  <a:cubicBezTo>
                    <a:pt x="142" y="697"/>
                    <a:pt x="145" y="716"/>
                    <a:pt x="147" y="736"/>
                  </a:cubicBezTo>
                  <a:cubicBezTo>
                    <a:pt x="148" y="752"/>
                    <a:pt x="149" y="767"/>
                    <a:pt x="150" y="782"/>
                  </a:cubicBezTo>
                  <a:cubicBezTo>
                    <a:pt x="150" y="783"/>
                    <a:pt x="150" y="783"/>
                    <a:pt x="150" y="784"/>
                  </a:cubicBezTo>
                  <a:cubicBezTo>
                    <a:pt x="150" y="784"/>
                    <a:pt x="150" y="784"/>
                    <a:pt x="150" y="784"/>
                  </a:cubicBezTo>
                  <a:cubicBezTo>
                    <a:pt x="150" y="784"/>
                    <a:pt x="150" y="785"/>
                    <a:pt x="150" y="786"/>
                  </a:cubicBezTo>
                  <a:cubicBezTo>
                    <a:pt x="150" y="786"/>
                    <a:pt x="151" y="787"/>
                    <a:pt x="151" y="787"/>
                  </a:cubicBezTo>
                  <a:cubicBezTo>
                    <a:pt x="151" y="788"/>
                    <a:pt x="151" y="789"/>
                    <a:pt x="151" y="789"/>
                  </a:cubicBezTo>
                  <a:cubicBezTo>
                    <a:pt x="151" y="789"/>
                    <a:pt x="151" y="788"/>
                    <a:pt x="151" y="787"/>
                  </a:cubicBezTo>
                  <a:close/>
                  <a:moveTo>
                    <a:pt x="153" y="800"/>
                  </a:moveTo>
                  <a:cubicBezTo>
                    <a:pt x="153" y="800"/>
                    <a:pt x="153" y="800"/>
                    <a:pt x="153" y="800"/>
                  </a:cubicBezTo>
                  <a:cubicBezTo>
                    <a:pt x="153" y="800"/>
                    <a:pt x="153" y="800"/>
                    <a:pt x="153" y="800"/>
                  </a:cubicBezTo>
                  <a:close/>
                  <a:moveTo>
                    <a:pt x="155" y="810"/>
                  </a:moveTo>
                  <a:cubicBezTo>
                    <a:pt x="155" y="810"/>
                    <a:pt x="155" y="810"/>
                    <a:pt x="155" y="809"/>
                  </a:cubicBezTo>
                  <a:cubicBezTo>
                    <a:pt x="155" y="809"/>
                    <a:pt x="155" y="808"/>
                    <a:pt x="154" y="808"/>
                  </a:cubicBezTo>
                  <a:cubicBezTo>
                    <a:pt x="154" y="807"/>
                    <a:pt x="154" y="806"/>
                    <a:pt x="154" y="806"/>
                  </a:cubicBezTo>
                  <a:cubicBezTo>
                    <a:pt x="154" y="805"/>
                    <a:pt x="154" y="805"/>
                    <a:pt x="154" y="805"/>
                  </a:cubicBezTo>
                  <a:cubicBezTo>
                    <a:pt x="154" y="804"/>
                    <a:pt x="154" y="803"/>
                    <a:pt x="154" y="803"/>
                  </a:cubicBezTo>
                  <a:cubicBezTo>
                    <a:pt x="154" y="803"/>
                    <a:pt x="154" y="803"/>
                    <a:pt x="154" y="803"/>
                  </a:cubicBezTo>
                  <a:cubicBezTo>
                    <a:pt x="154" y="803"/>
                    <a:pt x="154" y="803"/>
                    <a:pt x="154" y="803"/>
                  </a:cubicBezTo>
                  <a:cubicBezTo>
                    <a:pt x="154" y="803"/>
                    <a:pt x="154" y="804"/>
                    <a:pt x="154" y="805"/>
                  </a:cubicBezTo>
                  <a:cubicBezTo>
                    <a:pt x="154" y="805"/>
                    <a:pt x="154" y="805"/>
                    <a:pt x="154" y="806"/>
                  </a:cubicBezTo>
                  <a:cubicBezTo>
                    <a:pt x="154" y="806"/>
                    <a:pt x="154" y="807"/>
                    <a:pt x="155" y="808"/>
                  </a:cubicBezTo>
                  <a:cubicBezTo>
                    <a:pt x="155" y="808"/>
                    <a:pt x="155" y="809"/>
                    <a:pt x="155" y="809"/>
                  </a:cubicBezTo>
                  <a:cubicBezTo>
                    <a:pt x="155" y="810"/>
                    <a:pt x="155" y="810"/>
                    <a:pt x="155" y="810"/>
                  </a:cubicBezTo>
                  <a:cubicBezTo>
                    <a:pt x="155" y="811"/>
                    <a:pt x="155" y="811"/>
                    <a:pt x="155" y="811"/>
                  </a:cubicBezTo>
                  <a:cubicBezTo>
                    <a:pt x="155" y="811"/>
                    <a:pt x="155" y="811"/>
                    <a:pt x="155" y="810"/>
                  </a:cubicBezTo>
                  <a:close/>
                  <a:moveTo>
                    <a:pt x="158" y="800"/>
                  </a:moveTo>
                  <a:cubicBezTo>
                    <a:pt x="159" y="806"/>
                    <a:pt x="159" y="813"/>
                    <a:pt x="159" y="819"/>
                  </a:cubicBezTo>
                  <a:cubicBezTo>
                    <a:pt x="159" y="819"/>
                    <a:pt x="159" y="819"/>
                    <a:pt x="159" y="819"/>
                  </a:cubicBezTo>
                  <a:cubicBezTo>
                    <a:pt x="159" y="820"/>
                    <a:pt x="159" y="821"/>
                    <a:pt x="159" y="822"/>
                  </a:cubicBezTo>
                  <a:cubicBezTo>
                    <a:pt x="159" y="822"/>
                    <a:pt x="159" y="822"/>
                    <a:pt x="159" y="822"/>
                  </a:cubicBezTo>
                  <a:cubicBezTo>
                    <a:pt x="159" y="822"/>
                    <a:pt x="159" y="822"/>
                    <a:pt x="159" y="822"/>
                  </a:cubicBezTo>
                  <a:cubicBezTo>
                    <a:pt x="159" y="821"/>
                    <a:pt x="159" y="820"/>
                    <a:pt x="159" y="819"/>
                  </a:cubicBezTo>
                  <a:cubicBezTo>
                    <a:pt x="159" y="819"/>
                    <a:pt x="159" y="819"/>
                    <a:pt x="159" y="819"/>
                  </a:cubicBezTo>
                  <a:cubicBezTo>
                    <a:pt x="159" y="818"/>
                    <a:pt x="159" y="817"/>
                    <a:pt x="158" y="815"/>
                  </a:cubicBezTo>
                  <a:cubicBezTo>
                    <a:pt x="158" y="810"/>
                    <a:pt x="157" y="804"/>
                    <a:pt x="156" y="798"/>
                  </a:cubicBezTo>
                  <a:cubicBezTo>
                    <a:pt x="154" y="789"/>
                    <a:pt x="153" y="779"/>
                    <a:pt x="152" y="770"/>
                  </a:cubicBezTo>
                  <a:cubicBezTo>
                    <a:pt x="151" y="760"/>
                    <a:pt x="151" y="751"/>
                    <a:pt x="150" y="741"/>
                  </a:cubicBezTo>
                  <a:cubicBezTo>
                    <a:pt x="150" y="735"/>
                    <a:pt x="149" y="729"/>
                    <a:pt x="148" y="722"/>
                  </a:cubicBezTo>
                  <a:cubicBezTo>
                    <a:pt x="147" y="713"/>
                    <a:pt x="147" y="703"/>
                    <a:pt x="145" y="694"/>
                  </a:cubicBezTo>
                  <a:cubicBezTo>
                    <a:pt x="144" y="682"/>
                    <a:pt x="142" y="670"/>
                    <a:pt x="142" y="658"/>
                  </a:cubicBezTo>
                  <a:cubicBezTo>
                    <a:pt x="142" y="643"/>
                    <a:pt x="143" y="628"/>
                    <a:pt x="143" y="612"/>
                  </a:cubicBezTo>
                  <a:cubicBezTo>
                    <a:pt x="144" y="604"/>
                    <a:pt x="145" y="595"/>
                    <a:pt x="146" y="586"/>
                  </a:cubicBezTo>
                  <a:cubicBezTo>
                    <a:pt x="148" y="573"/>
                    <a:pt x="151" y="560"/>
                    <a:pt x="154" y="547"/>
                  </a:cubicBezTo>
                  <a:cubicBezTo>
                    <a:pt x="156" y="532"/>
                    <a:pt x="162" y="518"/>
                    <a:pt x="166" y="504"/>
                  </a:cubicBezTo>
                  <a:cubicBezTo>
                    <a:pt x="169" y="497"/>
                    <a:pt x="171" y="490"/>
                    <a:pt x="174" y="483"/>
                  </a:cubicBezTo>
                  <a:cubicBezTo>
                    <a:pt x="177" y="476"/>
                    <a:pt x="181" y="470"/>
                    <a:pt x="184" y="464"/>
                  </a:cubicBezTo>
                  <a:cubicBezTo>
                    <a:pt x="184" y="464"/>
                    <a:pt x="184" y="464"/>
                    <a:pt x="184" y="464"/>
                  </a:cubicBezTo>
                  <a:cubicBezTo>
                    <a:pt x="184" y="464"/>
                    <a:pt x="184" y="463"/>
                    <a:pt x="184" y="463"/>
                  </a:cubicBezTo>
                  <a:cubicBezTo>
                    <a:pt x="184" y="463"/>
                    <a:pt x="184" y="464"/>
                    <a:pt x="184" y="464"/>
                  </a:cubicBezTo>
                  <a:cubicBezTo>
                    <a:pt x="184" y="464"/>
                    <a:pt x="184" y="464"/>
                    <a:pt x="184" y="464"/>
                  </a:cubicBezTo>
                  <a:cubicBezTo>
                    <a:pt x="182" y="470"/>
                    <a:pt x="179" y="476"/>
                    <a:pt x="177" y="481"/>
                  </a:cubicBezTo>
                  <a:cubicBezTo>
                    <a:pt x="170" y="495"/>
                    <a:pt x="167" y="511"/>
                    <a:pt x="164" y="526"/>
                  </a:cubicBezTo>
                  <a:cubicBezTo>
                    <a:pt x="163" y="533"/>
                    <a:pt x="162" y="539"/>
                    <a:pt x="160" y="546"/>
                  </a:cubicBezTo>
                  <a:cubicBezTo>
                    <a:pt x="156" y="562"/>
                    <a:pt x="152" y="577"/>
                    <a:pt x="150" y="594"/>
                  </a:cubicBezTo>
                  <a:cubicBezTo>
                    <a:pt x="148" y="603"/>
                    <a:pt x="147" y="613"/>
                    <a:pt x="147" y="622"/>
                  </a:cubicBezTo>
                  <a:cubicBezTo>
                    <a:pt x="147" y="631"/>
                    <a:pt x="148" y="641"/>
                    <a:pt x="147" y="650"/>
                  </a:cubicBezTo>
                  <a:cubicBezTo>
                    <a:pt x="145" y="671"/>
                    <a:pt x="148" y="691"/>
                    <a:pt x="150" y="712"/>
                  </a:cubicBezTo>
                  <a:cubicBezTo>
                    <a:pt x="151" y="722"/>
                    <a:pt x="153" y="731"/>
                    <a:pt x="153" y="742"/>
                  </a:cubicBezTo>
                  <a:cubicBezTo>
                    <a:pt x="154" y="761"/>
                    <a:pt x="156" y="781"/>
                    <a:pt x="158" y="800"/>
                  </a:cubicBezTo>
                  <a:close/>
                  <a:moveTo>
                    <a:pt x="176" y="498"/>
                  </a:moveTo>
                  <a:cubicBezTo>
                    <a:pt x="171" y="512"/>
                    <a:pt x="168" y="526"/>
                    <a:pt x="165" y="540"/>
                  </a:cubicBezTo>
                  <a:cubicBezTo>
                    <a:pt x="162" y="556"/>
                    <a:pt x="160" y="573"/>
                    <a:pt x="158" y="589"/>
                  </a:cubicBezTo>
                  <a:cubicBezTo>
                    <a:pt x="155" y="611"/>
                    <a:pt x="154" y="632"/>
                    <a:pt x="153" y="653"/>
                  </a:cubicBezTo>
                  <a:cubicBezTo>
                    <a:pt x="153" y="671"/>
                    <a:pt x="153" y="689"/>
                    <a:pt x="153" y="707"/>
                  </a:cubicBezTo>
                  <a:cubicBezTo>
                    <a:pt x="153" y="708"/>
                    <a:pt x="153" y="709"/>
                    <a:pt x="153" y="710"/>
                  </a:cubicBezTo>
                  <a:cubicBezTo>
                    <a:pt x="152" y="708"/>
                    <a:pt x="152" y="707"/>
                    <a:pt x="152" y="705"/>
                  </a:cubicBezTo>
                  <a:cubicBezTo>
                    <a:pt x="152" y="701"/>
                    <a:pt x="152" y="697"/>
                    <a:pt x="151" y="694"/>
                  </a:cubicBezTo>
                  <a:cubicBezTo>
                    <a:pt x="149" y="680"/>
                    <a:pt x="149" y="665"/>
                    <a:pt x="149" y="651"/>
                  </a:cubicBezTo>
                  <a:cubicBezTo>
                    <a:pt x="150" y="641"/>
                    <a:pt x="149" y="631"/>
                    <a:pt x="150" y="621"/>
                  </a:cubicBezTo>
                  <a:cubicBezTo>
                    <a:pt x="150" y="615"/>
                    <a:pt x="150" y="609"/>
                    <a:pt x="151" y="603"/>
                  </a:cubicBezTo>
                  <a:cubicBezTo>
                    <a:pt x="153" y="588"/>
                    <a:pt x="155" y="572"/>
                    <a:pt x="159" y="558"/>
                  </a:cubicBezTo>
                  <a:cubicBezTo>
                    <a:pt x="161" y="553"/>
                    <a:pt x="162" y="548"/>
                    <a:pt x="163" y="543"/>
                  </a:cubicBezTo>
                  <a:cubicBezTo>
                    <a:pt x="165" y="531"/>
                    <a:pt x="168" y="519"/>
                    <a:pt x="170" y="507"/>
                  </a:cubicBezTo>
                  <a:cubicBezTo>
                    <a:pt x="173" y="493"/>
                    <a:pt x="180" y="482"/>
                    <a:pt x="185" y="469"/>
                  </a:cubicBezTo>
                  <a:cubicBezTo>
                    <a:pt x="185" y="469"/>
                    <a:pt x="185" y="469"/>
                    <a:pt x="185" y="469"/>
                  </a:cubicBezTo>
                  <a:cubicBezTo>
                    <a:pt x="185" y="469"/>
                    <a:pt x="185" y="469"/>
                    <a:pt x="186" y="469"/>
                  </a:cubicBezTo>
                  <a:cubicBezTo>
                    <a:pt x="182" y="478"/>
                    <a:pt x="179" y="488"/>
                    <a:pt x="176" y="498"/>
                  </a:cubicBezTo>
                  <a:close/>
                  <a:moveTo>
                    <a:pt x="187" y="465"/>
                  </a:moveTo>
                  <a:cubicBezTo>
                    <a:pt x="187" y="465"/>
                    <a:pt x="187" y="465"/>
                    <a:pt x="187" y="465"/>
                  </a:cubicBezTo>
                  <a:cubicBezTo>
                    <a:pt x="187" y="465"/>
                    <a:pt x="187" y="465"/>
                    <a:pt x="187" y="465"/>
                  </a:cubicBezTo>
                  <a:close/>
                  <a:moveTo>
                    <a:pt x="187" y="448"/>
                  </a:moveTo>
                  <a:cubicBezTo>
                    <a:pt x="183" y="453"/>
                    <a:pt x="180" y="459"/>
                    <a:pt x="177" y="464"/>
                  </a:cubicBezTo>
                  <a:cubicBezTo>
                    <a:pt x="174" y="470"/>
                    <a:pt x="171" y="475"/>
                    <a:pt x="168" y="480"/>
                  </a:cubicBezTo>
                  <a:cubicBezTo>
                    <a:pt x="166" y="484"/>
                    <a:pt x="163" y="488"/>
                    <a:pt x="162" y="492"/>
                  </a:cubicBezTo>
                  <a:cubicBezTo>
                    <a:pt x="159" y="497"/>
                    <a:pt x="157" y="503"/>
                    <a:pt x="154" y="509"/>
                  </a:cubicBezTo>
                  <a:cubicBezTo>
                    <a:pt x="149" y="521"/>
                    <a:pt x="145" y="533"/>
                    <a:pt x="142" y="546"/>
                  </a:cubicBezTo>
                  <a:cubicBezTo>
                    <a:pt x="141" y="555"/>
                    <a:pt x="139" y="564"/>
                    <a:pt x="137" y="574"/>
                  </a:cubicBezTo>
                  <a:cubicBezTo>
                    <a:pt x="135" y="586"/>
                    <a:pt x="133" y="597"/>
                    <a:pt x="133" y="609"/>
                  </a:cubicBezTo>
                  <a:cubicBezTo>
                    <a:pt x="133" y="620"/>
                    <a:pt x="133" y="631"/>
                    <a:pt x="134" y="642"/>
                  </a:cubicBezTo>
                  <a:cubicBezTo>
                    <a:pt x="135" y="663"/>
                    <a:pt x="136" y="684"/>
                    <a:pt x="137" y="706"/>
                  </a:cubicBezTo>
                  <a:cubicBezTo>
                    <a:pt x="138" y="716"/>
                    <a:pt x="139" y="725"/>
                    <a:pt x="140" y="735"/>
                  </a:cubicBezTo>
                  <a:cubicBezTo>
                    <a:pt x="140" y="735"/>
                    <a:pt x="140" y="736"/>
                    <a:pt x="140" y="736"/>
                  </a:cubicBezTo>
                  <a:cubicBezTo>
                    <a:pt x="140" y="736"/>
                    <a:pt x="140" y="737"/>
                    <a:pt x="140" y="738"/>
                  </a:cubicBezTo>
                  <a:cubicBezTo>
                    <a:pt x="140" y="738"/>
                    <a:pt x="140" y="739"/>
                    <a:pt x="140" y="739"/>
                  </a:cubicBezTo>
                  <a:cubicBezTo>
                    <a:pt x="141" y="740"/>
                    <a:pt x="141" y="740"/>
                    <a:pt x="141" y="740"/>
                  </a:cubicBezTo>
                  <a:cubicBezTo>
                    <a:pt x="140" y="740"/>
                    <a:pt x="140" y="740"/>
                    <a:pt x="140" y="740"/>
                  </a:cubicBezTo>
                  <a:cubicBezTo>
                    <a:pt x="140" y="739"/>
                    <a:pt x="140" y="738"/>
                    <a:pt x="140" y="738"/>
                  </a:cubicBezTo>
                  <a:cubicBezTo>
                    <a:pt x="140" y="737"/>
                    <a:pt x="140" y="736"/>
                    <a:pt x="140" y="736"/>
                  </a:cubicBezTo>
                  <a:cubicBezTo>
                    <a:pt x="140" y="736"/>
                    <a:pt x="140" y="735"/>
                    <a:pt x="140" y="735"/>
                  </a:cubicBezTo>
                  <a:cubicBezTo>
                    <a:pt x="139" y="730"/>
                    <a:pt x="138" y="725"/>
                    <a:pt x="137" y="719"/>
                  </a:cubicBezTo>
                  <a:cubicBezTo>
                    <a:pt x="136" y="702"/>
                    <a:pt x="133" y="685"/>
                    <a:pt x="130" y="668"/>
                  </a:cubicBezTo>
                  <a:cubicBezTo>
                    <a:pt x="129" y="660"/>
                    <a:pt x="128" y="652"/>
                    <a:pt x="127" y="645"/>
                  </a:cubicBezTo>
                  <a:cubicBezTo>
                    <a:pt x="126" y="633"/>
                    <a:pt x="125" y="620"/>
                    <a:pt x="126" y="608"/>
                  </a:cubicBezTo>
                  <a:cubicBezTo>
                    <a:pt x="127" y="596"/>
                    <a:pt x="128" y="583"/>
                    <a:pt x="130" y="571"/>
                  </a:cubicBezTo>
                  <a:cubicBezTo>
                    <a:pt x="132" y="551"/>
                    <a:pt x="136" y="532"/>
                    <a:pt x="143" y="513"/>
                  </a:cubicBezTo>
                  <a:cubicBezTo>
                    <a:pt x="151" y="491"/>
                    <a:pt x="163" y="472"/>
                    <a:pt x="176" y="455"/>
                  </a:cubicBezTo>
                  <a:cubicBezTo>
                    <a:pt x="180" y="450"/>
                    <a:pt x="184" y="447"/>
                    <a:pt x="187" y="443"/>
                  </a:cubicBezTo>
                  <a:cubicBezTo>
                    <a:pt x="190" y="445"/>
                    <a:pt x="189" y="447"/>
                    <a:pt x="187" y="448"/>
                  </a:cubicBezTo>
                  <a:close/>
                  <a:moveTo>
                    <a:pt x="180" y="386"/>
                  </a:moveTo>
                  <a:cubicBezTo>
                    <a:pt x="181" y="388"/>
                    <a:pt x="183" y="390"/>
                    <a:pt x="184" y="392"/>
                  </a:cubicBezTo>
                  <a:cubicBezTo>
                    <a:pt x="188" y="398"/>
                    <a:pt x="191" y="405"/>
                    <a:pt x="196" y="409"/>
                  </a:cubicBezTo>
                  <a:cubicBezTo>
                    <a:pt x="202" y="413"/>
                    <a:pt x="207" y="418"/>
                    <a:pt x="212" y="422"/>
                  </a:cubicBezTo>
                  <a:cubicBezTo>
                    <a:pt x="213" y="423"/>
                    <a:pt x="215" y="424"/>
                    <a:pt x="216" y="425"/>
                  </a:cubicBezTo>
                  <a:cubicBezTo>
                    <a:pt x="224" y="434"/>
                    <a:pt x="233" y="440"/>
                    <a:pt x="243" y="444"/>
                  </a:cubicBezTo>
                  <a:cubicBezTo>
                    <a:pt x="248" y="447"/>
                    <a:pt x="254" y="449"/>
                    <a:pt x="259" y="452"/>
                  </a:cubicBezTo>
                  <a:cubicBezTo>
                    <a:pt x="263" y="453"/>
                    <a:pt x="267" y="455"/>
                    <a:pt x="271" y="457"/>
                  </a:cubicBezTo>
                  <a:cubicBezTo>
                    <a:pt x="277" y="459"/>
                    <a:pt x="283" y="461"/>
                    <a:pt x="289" y="463"/>
                  </a:cubicBezTo>
                  <a:cubicBezTo>
                    <a:pt x="298" y="467"/>
                    <a:pt x="308" y="470"/>
                    <a:pt x="317" y="473"/>
                  </a:cubicBezTo>
                  <a:cubicBezTo>
                    <a:pt x="329" y="477"/>
                    <a:pt x="340" y="480"/>
                    <a:pt x="352" y="483"/>
                  </a:cubicBezTo>
                  <a:cubicBezTo>
                    <a:pt x="356" y="484"/>
                    <a:pt x="360" y="485"/>
                    <a:pt x="364" y="486"/>
                  </a:cubicBezTo>
                  <a:cubicBezTo>
                    <a:pt x="368" y="488"/>
                    <a:pt x="372" y="489"/>
                    <a:pt x="376" y="490"/>
                  </a:cubicBezTo>
                  <a:cubicBezTo>
                    <a:pt x="378" y="490"/>
                    <a:pt x="380" y="490"/>
                    <a:pt x="381" y="491"/>
                  </a:cubicBezTo>
                  <a:cubicBezTo>
                    <a:pt x="381" y="491"/>
                    <a:pt x="381" y="491"/>
                    <a:pt x="380" y="491"/>
                  </a:cubicBezTo>
                  <a:cubicBezTo>
                    <a:pt x="370" y="490"/>
                    <a:pt x="359" y="488"/>
                    <a:pt x="348" y="486"/>
                  </a:cubicBezTo>
                  <a:cubicBezTo>
                    <a:pt x="340" y="485"/>
                    <a:pt x="332" y="483"/>
                    <a:pt x="324" y="481"/>
                  </a:cubicBezTo>
                  <a:cubicBezTo>
                    <a:pt x="315" y="479"/>
                    <a:pt x="306" y="476"/>
                    <a:pt x="298" y="473"/>
                  </a:cubicBezTo>
                  <a:cubicBezTo>
                    <a:pt x="292" y="472"/>
                    <a:pt x="287" y="469"/>
                    <a:pt x="282" y="467"/>
                  </a:cubicBezTo>
                  <a:cubicBezTo>
                    <a:pt x="273" y="463"/>
                    <a:pt x="263" y="459"/>
                    <a:pt x="254" y="454"/>
                  </a:cubicBezTo>
                  <a:cubicBezTo>
                    <a:pt x="248" y="452"/>
                    <a:pt x="243" y="448"/>
                    <a:pt x="237" y="445"/>
                  </a:cubicBezTo>
                  <a:cubicBezTo>
                    <a:pt x="229" y="442"/>
                    <a:pt x="221" y="439"/>
                    <a:pt x="213" y="436"/>
                  </a:cubicBezTo>
                  <a:cubicBezTo>
                    <a:pt x="208" y="434"/>
                    <a:pt x="203" y="432"/>
                    <a:pt x="197" y="436"/>
                  </a:cubicBezTo>
                  <a:cubicBezTo>
                    <a:pt x="189" y="420"/>
                    <a:pt x="185" y="403"/>
                    <a:pt x="180" y="386"/>
                  </a:cubicBezTo>
                  <a:close/>
                  <a:moveTo>
                    <a:pt x="230" y="448"/>
                  </a:moveTo>
                  <a:cubicBezTo>
                    <a:pt x="230" y="448"/>
                    <a:pt x="230" y="448"/>
                    <a:pt x="230" y="448"/>
                  </a:cubicBezTo>
                  <a:cubicBezTo>
                    <a:pt x="230" y="448"/>
                    <a:pt x="230" y="447"/>
                    <a:pt x="229" y="447"/>
                  </a:cubicBezTo>
                  <a:cubicBezTo>
                    <a:pt x="230" y="447"/>
                    <a:pt x="230" y="447"/>
                    <a:pt x="230" y="447"/>
                  </a:cubicBezTo>
                  <a:cubicBezTo>
                    <a:pt x="230" y="447"/>
                    <a:pt x="230" y="447"/>
                    <a:pt x="230" y="448"/>
                  </a:cubicBezTo>
                  <a:close/>
                  <a:moveTo>
                    <a:pt x="222" y="444"/>
                  </a:moveTo>
                  <a:cubicBezTo>
                    <a:pt x="221" y="444"/>
                    <a:pt x="221" y="444"/>
                    <a:pt x="221" y="444"/>
                  </a:cubicBezTo>
                  <a:cubicBezTo>
                    <a:pt x="222" y="444"/>
                    <a:pt x="222" y="444"/>
                    <a:pt x="222" y="444"/>
                  </a:cubicBezTo>
                  <a:close/>
                  <a:moveTo>
                    <a:pt x="217" y="443"/>
                  </a:moveTo>
                  <a:cubicBezTo>
                    <a:pt x="217" y="443"/>
                    <a:pt x="217" y="443"/>
                    <a:pt x="217" y="443"/>
                  </a:cubicBezTo>
                  <a:cubicBezTo>
                    <a:pt x="217" y="443"/>
                    <a:pt x="217" y="443"/>
                    <a:pt x="217" y="443"/>
                  </a:cubicBezTo>
                  <a:close/>
                  <a:moveTo>
                    <a:pt x="209" y="440"/>
                  </a:moveTo>
                  <a:cubicBezTo>
                    <a:pt x="209" y="440"/>
                    <a:pt x="208" y="440"/>
                    <a:pt x="208" y="440"/>
                  </a:cubicBezTo>
                  <a:cubicBezTo>
                    <a:pt x="208" y="440"/>
                    <a:pt x="208" y="440"/>
                    <a:pt x="208" y="440"/>
                  </a:cubicBezTo>
                  <a:cubicBezTo>
                    <a:pt x="208" y="440"/>
                    <a:pt x="208" y="440"/>
                    <a:pt x="208" y="440"/>
                  </a:cubicBezTo>
                  <a:cubicBezTo>
                    <a:pt x="209" y="440"/>
                    <a:pt x="209" y="440"/>
                    <a:pt x="209" y="440"/>
                  </a:cubicBezTo>
                  <a:close/>
                  <a:moveTo>
                    <a:pt x="204" y="440"/>
                  </a:moveTo>
                  <a:cubicBezTo>
                    <a:pt x="203" y="440"/>
                    <a:pt x="202" y="440"/>
                    <a:pt x="201" y="440"/>
                  </a:cubicBezTo>
                  <a:cubicBezTo>
                    <a:pt x="201" y="440"/>
                    <a:pt x="201" y="439"/>
                    <a:pt x="201" y="439"/>
                  </a:cubicBezTo>
                  <a:cubicBezTo>
                    <a:pt x="202" y="439"/>
                    <a:pt x="203" y="439"/>
                    <a:pt x="204" y="439"/>
                  </a:cubicBezTo>
                  <a:cubicBezTo>
                    <a:pt x="204" y="439"/>
                    <a:pt x="204" y="439"/>
                    <a:pt x="204" y="440"/>
                  </a:cubicBezTo>
                  <a:close/>
                  <a:moveTo>
                    <a:pt x="241" y="456"/>
                  </a:moveTo>
                  <a:cubicBezTo>
                    <a:pt x="227" y="452"/>
                    <a:pt x="214" y="447"/>
                    <a:pt x="200" y="443"/>
                  </a:cubicBezTo>
                  <a:cubicBezTo>
                    <a:pt x="206" y="441"/>
                    <a:pt x="229" y="449"/>
                    <a:pt x="241" y="456"/>
                  </a:cubicBezTo>
                  <a:close/>
                  <a:moveTo>
                    <a:pt x="205" y="451"/>
                  </a:moveTo>
                  <a:cubicBezTo>
                    <a:pt x="204" y="451"/>
                    <a:pt x="202" y="450"/>
                    <a:pt x="202" y="447"/>
                  </a:cubicBezTo>
                  <a:cubicBezTo>
                    <a:pt x="205" y="448"/>
                    <a:pt x="207" y="448"/>
                    <a:pt x="209" y="449"/>
                  </a:cubicBezTo>
                  <a:cubicBezTo>
                    <a:pt x="213" y="450"/>
                    <a:pt x="217" y="452"/>
                    <a:pt x="220" y="453"/>
                  </a:cubicBezTo>
                  <a:cubicBezTo>
                    <a:pt x="230" y="456"/>
                    <a:pt x="240" y="460"/>
                    <a:pt x="250" y="465"/>
                  </a:cubicBezTo>
                  <a:cubicBezTo>
                    <a:pt x="257" y="468"/>
                    <a:pt x="265" y="472"/>
                    <a:pt x="272" y="475"/>
                  </a:cubicBezTo>
                  <a:cubicBezTo>
                    <a:pt x="277" y="478"/>
                    <a:pt x="282" y="480"/>
                    <a:pt x="287" y="482"/>
                  </a:cubicBezTo>
                  <a:cubicBezTo>
                    <a:pt x="287" y="482"/>
                    <a:pt x="287" y="482"/>
                    <a:pt x="287" y="483"/>
                  </a:cubicBezTo>
                  <a:cubicBezTo>
                    <a:pt x="286" y="482"/>
                    <a:pt x="285" y="482"/>
                    <a:pt x="285" y="482"/>
                  </a:cubicBezTo>
                  <a:cubicBezTo>
                    <a:pt x="276" y="478"/>
                    <a:pt x="266" y="475"/>
                    <a:pt x="257" y="471"/>
                  </a:cubicBezTo>
                  <a:cubicBezTo>
                    <a:pt x="250" y="468"/>
                    <a:pt x="244" y="465"/>
                    <a:pt x="237" y="461"/>
                  </a:cubicBezTo>
                  <a:cubicBezTo>
                    <a:pt x="233" y="460"/>
                    <a:pt x="229" y="458"/>
                    <a:pt x="225" y="457"/>
                  </a:cubicBezTo>
                  <a:cubicBezTo>
                    <a:pt x="219" y="455"/>
                    <a:pt x="212" y="453"/>
                    <a:pt x="205" y="451"/>
                  </a:cubicBezTo>
                  <a:close/>
                  <a:moveTo>
                    <a:pt x="200" y="884"/>
                  </a:moveTo>
                  <a:cubicBezTo>
                    <a:pt x="200" y="884"/>
                    <a:pt x="200" y="883"/>
                    <a:pt x="200" y="883"/>
                  </a:cubicBezTo>
                  <a:cubicBezTo>
                    <a:pt x="200" y="883"/>
                    <a:pt x="200" y="883"/>
                    <a:pt x="200" y="883"/>
                  </a:cubicBezTo>
                  <a:cubicBezTo>
                    <a:pt x="197" y="873"/>
                    <a:pt x="193" y="863"/>
                    <a:pt x="191" y="853"/>
                  </a:cubicBezTo>
                  <a:cubicBezTo>
                    <a:pt x="187" y="841"/>
                    <a:pt x="185" y="828"/>
                    <a:pt x="184" y="815"/>
                  </a:cubicBezTo>
                  <a:cubicBezTo>
                    <a:pt x="184" y="809"/>
                    <a:pt x="184" y="803"/>
                    <a:pt x="184" y="798"/>
                  </a:cubicBezTo>
                  <a:cubicBezTo>
                    <a:pt x="184" y="798"/>
                    <a:pt x="184" y="797"/>
                    <a:pt x="184" y="797"/>
                  </a:cubicBezTo>
                  <a:cubicBezTo>
                    <a:pt x="183" y="797"/>
                    <a:pt x="183" y="796"/>
                    <a:pt x="183" y="795"/>
                  </a:cubicBezTo>
                  <a:cubicBezTo>
                    <a:pt x="183" y="795"/>
                    <a:pt x="183" y="795"/>
                    <a:pt x="183" y="795"/>
                  </a:cubicBezTo>
                  <a:cubicBezTo>
                    <a:pt x="183" y="793"/>
                    <a:pt x="183" y="792"/>
                    <a:pt x="182" y="790"/>
                  </a:cubicBezTo>
                  <a:cubicBezTo>
                    <a:pt x="181" y="784"/>
                    <a:pt x="181" y="778"/>
                    <a:pt x="179" y="772"/>
                  </a:cubicBezTo>
                  <a:cubicBezTo>
                    <a:pt x="176" y="756"/>
                    <a:pt x="174" y="740"/>
                    <a:pt x="173" y="724"/>
                  </a:cubicBezTo>
                  <a:cubicBezTo>
                    <a:pt x="172" y="709"/>
                    <a:pt x="171" y="693"/>
                    <a:pt x="171" y="678"/>
                  </a:cubicBezTo>
                  <a:cubicBezTo>
                    <a:pt x="170" y="662"/>
                    <a:pt x="170" y="645"/>
                    <a:pt x="171" y="629"/>
                  </a:cubicBezTo>
                  <a:cubicBezTo>
                    <a:pt x="173" y="616"/>
                    <a:pt x="173" y="603"/>
                    <a:pt x="174" y="590"/>
                  </a:cubicBezTo>
                  <a:cubicBezTo>
                    <a:pt x="176" y="575"/>
                    <a:pt x="179" y="560"/>
                    <a:pt x="183" y="546"/>
                  </a:cubicBezTo>
                  <a:cubicBezTo>
                    <a:pt x="185" y="539"/>
                    <a:pt x="187" y="532"/>
                    <a:pt x="189" y="526"/>
                  </a:cubicBezTo>
                  <a:cubicBezTo>
                    <a:pt x="193" y="514"/>
                    <a:pt x="200" y="505"/>
                    <a:pt x="207" y="496"/>
                  </a:cubicBezTo>
                  <a:cubicBezTo>
                    <a:pt x="207" y="496"/>
                    <a:pt x="208" y="496"/>
                    <a:pt x="208" y="496"/>
                  </a:cubicBezTo>
                  <a:cubicBezTo>
                    <a:pt x="208" y="497"/>
                    <a:pt x="208" y="498"/>
                    <a:pt x="207" y="499"/>
                  </a:cubicBezTo>
                  <a:cubicBezTo>
                    <a:pt x="199" y="512"/>
                    <a:pt x="193" y="527"/>
                    <a:pt x="188" y="543"/>
                  </a:cubicBezTo>
                  <a:cubicBezTo>
                    <a:pt x="185" y="555"/>
                    <a:pt x="183" y="567"/>
                    <a:pt x="180" y="580"/>
                  </a:cubicBezTo>
                  <a:cubicBezTo>
                    <a:pt x="179" y="590"/>
                    <a:pt x="177" y="601"/>
                    <a:pt x="175" y="612"/>
                  </a:cubicBezTo>
                  <a:cubicBezTo>
                    <a:pt x="172" y="629"/>
                    <a:pt x="171" y="646"/>
                    <a:pt x="172" y="663"/>
                  </a:cubicBezTo>
                  <a:cubicBezTo>
                    <a:pt x="172" y="674"/>
                    <a:pt x="173" y="686"/>
                    <a:pt x="174" y="697"/>
                  </a:cubicBezTo>
                  <a:cubicBezTo>
                    <a:pt x="175" y="710"/>
                    <a:pt x="177" y="723"/>
                    <a:pt x="178" y="736"/>
                  </a:cubicBezTo>
                  <a:cubicBezTo>
                    <a:pt x="179" y="745"/>
                    <a:pt x="180" y="753"/>
                    <a:pt x="181" y="762"/>
                  </a:cubicBezTo>
                  <a:cubicBezTo>
                    <a:pt x="182" y="769"/>
                    <a:pt x="182" y="776"/>
                    <a:pt x="183" y="782"/>
                  </a:cubicBezTo>
                  <a:cubicBezTo>
                    <a:pt x="183" y="787"/>
                    <a:pt x="183" y="791"/>
                    <a:pt x="183" y="795"/>
                  </a:cubicBezTo>
                  <a:cubicBezTo>
                    <a:pt x="183" y="795"/>
                    <a:pt x="183" y="795"/>
                    <a:pt x="183" y="795"/>
                  </a:cubicBezTo>
                  <a:cubicBezTo>
                    <a:pt x="183" y="796"/>
                    <a:pt x="184" y="797"/>
                    <a:pt x="184" y="797"/>
                  </a:cubicBezTo>
                  <a:cubicBezTo>
                    <a:pt x="184" y="797"/>
                    <a:pt x="184" y="798"/>
                    <a:pt x="184" y="798"/>
                  </a:cubicBezTo>
                  <a:cubicBezTo>
                    <a:pt x="184" y="800"/>
                    <a:pt x="184" y="801"/>
                    <a:pt x="185" y="803"/>
                  </a:cubicBezTo>
                  <a:cubicBezTo>
                    <a:pt x="186" y="810"/>
                    <a:pt x="187" y="816"/>
                    <a:pt x="188" y="823"/>
                  </a:cubicBezTo>
                  <a:cubicBezTo>
                    <a:pt x="189" y="828"/>
                    <a:pt x="190" y="832"/>
                    <a:pt x="191" y="837"/>
                  </a:cubicBezTo>
                  <a:cubicBezTo>
                    <a:pt x="193" y="848"/>
                    <a:pt x="195" y="860"/>
                    <a:pt x="198" y="871"/>
                  </a:cubicBezTo>
                  <a:cubicBezTo>
                    <a:pt x="199" y="875"/>
                    <a:pt x="199" y="879"/>
                    <a:pt x="200" y="883"/>
                  </a:cubicBezTo>
                  <a:cubicBezTo>
                    <a:pt x="200" y="883"/>
                    <a:pt x="200" y="883"/>
                    <a:pt x="200" y="883"/>
                  </a:cubicBezTo>
                  <a:cubicBezTo>
                    <a:pt x="200" y="883"/>
                    <a:pt x="200" y="884"/>
                    <a:pt x="201" y="884"/>
                  </a:cubicBezTo>
                  <a:cubicBezTo>
                    <a:pt x="201" y="884"/>
                    <a:pt x="201" y="884"/>
                    <a:pt x="201" y="884"/>
                  </a:cubicBezTo>
                  <a:lnTo>
                    <a:pt x="200" y="884"/>
                  </a:lnTo>
                  <a:close/>
                  <a:moveTo>
                    <a:pt x="179" y="685"/>
                  </a:moveTo>
                  <a:cubicBezTo>
                    <a:pt x="179" y="698"/>
                    <a:pt x="180" y="710"/>
                    <a:pt x="181" y="723"/>
                  </a:cubicBezTo>
                  <a:cubicBezTo>
                    <a:pt x="182" y="732"/>
                    <a:pt x="182" y="740"/>
                    <a:pt x="183" y="749"/>
                  </a:cubicBezTo>
                  <a:cubicBezTo>
                    <a:pt x="183" y="749"/>
                    <a:pt x="183" y="749"/>
                    <a:pt x="183" y="749"/>
                  </a:cubicBezTo>
                  <a:cubicBezTo>
                    <a:pt x="183" y="751"/>
                    <a:pt x="183" y="753"/>
                    <a:pt x="183" y="755"/>
                  </a:cubicBezTo>
                  <a:cubicBezTo>
                    <a:pt x="183" y="756"/>
                    <a:pt x="183" y="757"/>
                    <a:pt x="183" y="757"/>
                  </a:cubicBezTo>
                  <a:cubicBezTo>
                    <a:pt x="183" y="757"/>
                    <a:pt x="183" y="756"/>
                    <a:pt x="183" y="755"/>
                  </a:cubicBezTo>
                  <a:cubicBezTo>
                    <a:pt x="183" y="753"/>
                    <a:pt x="183" y="751"/>
                    <a:pt x="183" y="749"/>
                  </a:cubicBezTo>
                  <a:cubicBezTo>
                    <a:pt x="183" y="749"/>
                    <a:pt x="183" y="749"/>
                    <a:pt x="183" y="749"/>
                  </a:cubicBezTo>
                  <a:cubicBezTo>
                    <a:pt x="182" y="747"/>
                    <a:pt x="182" y="746"/>
                    <a:pt x="182" y="745"/>
                  </a:cubicBezTo>
                  <a:cubicBezTo>
                    <a:pt x="180" y="730"/>
                    <a:pt x="179" y="715"/>
                    <a:pt x="177" y="700"/>
                  </a:cubicBezTo>
                  <a:cubicBezTo>
                    <a:pt x="175" y="683"/>
                    <a:pt x="174" y="666"/>
                    <a:pt x="175" y="649"/>
                  </a:cubicBezTo>
                  <a:cubicBezTo>
                    <a:pt x="176" y="637"/>
                    <a:pt x="176" y="625"/>
                    <a:pt x="178" y="613"/>
                  </a:cubicBezTo>
                  <a:cubicBezTo>
                    <a:pt x="180" y="599"/>
                    <a:pt x="183" y="586"/>
                    <a:pt x="185" y="572"/>
                  </a:cubicBezTo>
                  <a:cubicBezTo>
                    <a:pt x="186" y="565"/>
                    <a:pt x="187" y="559"/>
                    <a:pt x="189" y="553"/>
                  </a:cubicBezTo>
                  <a:cubicBezTo>
                    <a:pt x="191" y="542"/>
                    <a:pt x="194" y="532"/>
                    <a:pt x="198" y="523"/>
                  </a:cubicBezTo>
                  <a:cubicBezTo>
                    <a:pt x="201" y="515"/>
                    <a:pt x="205" y="509"/>
                    <a:pt x="208" y="502"/>
                  </a:cubicBezTo>
                  <a:cubicBezTo>
                    <a:pt x="205" y="512"/>
                    <a:pt x="201" y="523"/>
                    <a:pt x="198" y="533"/>
                  </a:cubicBezTo>
                  <a:cubicBezTo>
                    <a:pt x="195" y="544"/>
                    <a:pt x="193" y="554"/>
                    <a:pt x="191" y="564"/>
                  </a:cubicBezTo>
                  <a:cubicBezTo>
                    <a:pt x="186" y="586"/>
                    <a:pt x="183" y="608"/>
                    <a:pt x="180" y="629"/>
                  </a:cubicBezTo>
                  <a:cubicBezTo>
                    <a:pt x="178" y="648"/>
                    <a:pt x="178" y="667"/>
                    <a:pt x="179" y="685"/>
                  </a:cubicBezTo>
                  <a:close/>
                  <a:moveTo>
                    <a:pt x="185" y="765"/>
                  </a:moveTo>
                  <a:cubicBezTo>
                    <a:pt x="185" y="767"/>
                    <a:pt x="185" y="769"/>
                    <a:pt x="185" y="771"/>
                  </a:cubicBezTo>
                  <a:cubicBezTo>
                    <a:pt x="185" y="772"/>
                    <a:pt x="185" y="772"/>
                    <a:pt x="185" y="772"/>
                  </a:cubicBezTo>
                  <a:cubicBezTo>
                    <a:pt x="185" y="772"/>
                    <a:pt x="185" y="773"/>
                    <a:pt x="185" y="774"/>
                  </a:cubicBezTo>
                  <a:cubicBezTo>
                    <a:pt x="185" y="774"/>
                    <a:pt x="185" y="775"/>
                    <a:pt x="185" y="776"/>
                  </a:cubicBezTo>
                  <a:cubicBezTo>
                    <a:pt x="185" y="776"/>
                    <a:pt x="185" y="777"/>
                    <a:pt x="185" y="777"/>
                  </a:cubicBezTo>
                  <a:cubicBezTo>
                    <a:pt x="185" y="777"/>
                    <a:pt x="185" y="776"/>
                    <a:pt x="185" y="776"/>
                  </a:cubicBezTo>
                  <a:cubicBezTo>
                    <a:pt x="185" y="775"/>
                    <a:pt x="185" y="774"/>
                    <a:pt x="185" y="774"/>
                  </a:cubicBezTo>
                  <a:cubicBezTo>
                    <a:pt x="185" y="773"/>
                    <a:pt x="185" y="773"/>
                    <a:pt x="185" y="772"/>
                  </a:cubicBezTo>
                  <a:cubicBezTo>
                    <a:pt x="185" y="772"/>
                    <a:pt x="185" y="772"/>
                    <a:pt x="185" y="771"/>
                  </a:cubicBezTo>
                  <a:cubicBezTo>
                    <a:pt x="184" y="769"/>
                    <a:pt x="184" y="767"/>
                    <a:pt x="184" y="765"/>
                  </a:cubicBezTo>
                  <a:cubicBezTo>
                    <a:pt x="184" y="765"/>
                    <a:pt x="184" y="765"/>
                    <a:pt x="185" y="765"/>
                  </a:cubicBezTo>
                  <a:close/>
                  <a:moveTo>
                    <a:pt x="184" y="761"/>
                  </a:moveTo>
                  <a:cubicBezTo>
                    <a:pt x="184" y="761"/>
                    <a:pt x="184" y="761"/>
                    <a:pt x="184" y="761"/>
                  </a:cubicBezTo>
                  <a:cubicBezTo>
                    <a:pt x="184" y="761"/>
                    <a:pt x="184" y="761"/>
                    <a:pt x="184" y="761"/>
                  </a:cubicBezTo>
                  <a:cubicBezTo>
                    <a:pt x="184" y="761"/>
                    <a:pt x="184" y="761"/>
                    <a:pt x="184" y="761"/>
                  </a:cubicBezTo>
                  <a:close/>
                  <a:moveTo>
                    <a:pt x="194" y="645"/>
                  </a:moveTo>
                  <a:cubicBezTo>
                    <a:pt x="192" y="671"/>
                    <a:pt x="190" y="697"/>
                    <a:pt x="188" y="723"/>
                  </a:cubicBezTo>
                  <a:cubicBezTo>
                    <a:pt x="188" y="729"/>
                    <a:pt x="188" y="735"/>
                    <a:pt x="189" y="740"/>
                  </a:cubicBezTo>
                  <a:cubicBezTo>
                    <a:pt x="189" y="745"/>
                    <a:pt x="189" y="750"/>
                    <a:pt x="189" y="755"/>
                  </a:cubicBezTo>
                  <a:cubicBezTo>
                    <a:pt x="190" y="769"/>
                    <a:pt x="190" y="783"/>
                    <a:pt x="192" y="796"/>
                  </a:cubicBezTo>
                  <a:cubicBezTo>
                    <a:pt x="194" y="817"/>
                    <a:pt x="197" y="838"/>
                    <a:pt x="200" y="859"/>
                  </a:cubicBezTo>
                  <a:cubicBezTo>
                    <a:pt x="202" y="869"/>
                    <a:pt x="204" y="880"/>
                    <a:pt x="205" y="890"/>
                  </a:cubicBezTo>
                  <a:cubicBezTo>
                    <a:pt x="205" y="890"/>
                    <a:pt x="205" y="890"/>
                    <a:pt x="205" y="890"/>
                  </a:cubicBezTo>
                  <a:cubicBezTo>
                    <a:pt x="205" y="890"/>
                    <a:pt x="205" y="890"/>
                    <a:pt x="205" y="890"/>
                  </a:cubicBezTo>
                  <a:cubicBezTo>
                    <a:pt x="205" y="889"/>
                    <a:pt x="205" y="888"/>
                    <a:pt x="204" y="887"/>
                  </a:cubicBezTo>
                  <a:cubicBezTo>
                    <a:pt x="202" y="879"/>
                    <a:pt x="201" y="871"/>
                    <a:pt x="199" y="864"/>
                  </a:cubicBezTo>
                  <a:cubicBezTo>
                    <a:pt x="195" y="848"/>
                    <a:pt x="193" y="832"/>
                    <a:pt x="192" y="815"/>
                  </a:cubicBezTo>
                  <a:cubicBezTo>
                    <a:pt x="190" y="798"/>
                    <a:pt x="189" y="782"/>
                    <a:pt x="188" y="765"/>
                  </a:cubicBezTo>
                  <a:cubicBezTo>
                    <a:pt x="186" y="743"/>
                    <a:pt x="184" y="721"/>
                    <a:pt x="182" y="699"/>
                  </a:cubicBezTo>
                  <a:cubicBezTo>
                    <a:pt x="181" y="683"/>
                    <a:pt x="181" y="667"/>
                    <a:pt x="182" y="651"/>
                  </a:cubicBezTo>
                  <a:cubicBezTo>
                    <a:pt x="182" y="639"/>
                    <a:pt x="184" y="626"/>
                    <a:pt x="185" y="614"/>
                  </a:cubicBezTo>
                  <a:cubicBezTo>
                    <a:pt x="186" y="604"/>
                    <a:pt x="188" y="594"/>
                    <a:pt x="189" y="585"/>
                  </a:cubicBezTo>
                  <a:cubicBezTo>
                    <a:pt x="192" y="572"/>
                    <a:pt x="194" y="559"/>
                    <a:pt x="197" y="546"/>
                  </a:cubicBezTo>
                  <a:cubicBezTo>
                    <a:pt x="201" y="532"/>
                    <a:pt x="204" y="518"/>
                    <a:pt x="210" y="505"/>
                  </a:cubicBezTo>
                  <a:cubicBezTo>
                    <a:pt x="210" y="504"/>
                    <a:pt x="211" y="504"/>
                    <a:pt x="211" y="503"/>
                  </a:cubicBezTo>
                  <a:cubicBezTo>
                    <a:pt x="211" y="503"/>
                    <a:pt x="212" y="503"/>
                    <a:pt x="212" y="503"/>
                  </a:cubicBezTo>
                  <a:cubicBezTo>
                    <a:pt x="211" y="505"/>
                    <a:pt x="211" y="507"/>
                    <a:pt x="210" y="509"/>
                  </a:cubicBezTo>
                  <a:cubicBezTo>
                    <a:pt x="208" y="516"/>
                    <a:pt x="206" y="523"/>
                    <a:pt x="204" y="530"/>
                  </a:cubicBezTo>
                  <a:cubicBezTo>
                    <a:pt x="197" y="554"/>
                    <a:pt x="195" y="578"/>
                    <a:pt x="195" y="603"/>
                  </a:cubicBezTo>
                  <a:cubicBezTo>
                    <a:pt x="195" y="617"/>
                    <a:pt x="194" y="631"/>
                    <a:pt x="194" y="645"/>
                  </a:cubicBezTo>
                  <a:close/>
                  <a:moveTo>
                    <a:pt x="194" y="674"/>
                  </a:moveTo>
                  <a:cubicBezTo>
                    <a:pt x="194" y="674"/>
                    <a:pt x="194" y="674"/>
                    <a:pt x="194" y="674"/>
                  </a:cubicBezTo>
                  <a:cubicBezTo>
                    <a:pt x="194" y="667"/>
                    <a:pt x="195" y="660"/>
                    <a:pt x="195" y="653"/>
                  </a:cubicBezTo>
                  <a:cubicBezTo>
                    <a:pt x="196" y="636"/>
                    <a:pt x="197" y="620"/>
                    <a:pt x="198" y="604"/>
                  </a:cubicBezTo>
                  <a:cubicBezTo>
                    <a:pt x="198" y="591"/>
                    <a:pt x="197" y="578"/>
                    <a:pt x="199" y="565"/>
                  </a:cubicBezTo>
                  <a:cubicBezTo>
                    <a:pt x="200" y="560"/>
                    <a:pt x="201" y="554"/>
                    <a:pt x="202" y="549"/>
                  </a:cubicBezTo>
                  <a:cubicBezTo>
                    <a:pt x="204" y="538"/>
                    <a:pt x="207" y="527"/>
                    <a:pt x="210" y="517"/>
                  </a:cubicBezTo>
                  <a:cubicBezTo>
                    <a:pt x="209" y="524"/>
                    <a:pt x="208" y="531"/>
                    <a:pt x="206" y="539"/>
                  </a:cubicBezTo>
                  <a:cubicBezTo>
                    <a:pt x="204" y="551"/>
                    <a:pt x="203" y="564"/>
                    <a:pt x="203" y="577"/>
                  </a:cubicBezTo>
                  <a:cubicBezTo>
                    <a:pt x="203" y="587"/>
                    <a:pt x="203" y="596"/>
                    <a:pt x="203" y="605"/>
                  </a:cubicBezTo>
                  <a:cubicBezTo>
                    <a:pt x="203" y="619"/>
                    <a:pt x="202" y="632"/>
                    <a:pt x="200" y="645"/>
                  </a:cubicBezTo>
                  <a:cubicBezTo>
                    <a:pt x="198" y="655"/>
                    <a:pt x="196" y="664"/>
                    <a:pt x="194" y="674"/>
                  </a:cubicBezTo>
                  <a:close/>
                  <a:moveTo>
                    <a:pt x="211" y="845"/>
                  </a:moveTo>
                  <a:cubicBezTo>
                    <a:pt x="210" y="844"/>
                    <a:pt x="210" y="843"/>
                    <a:pt x="210" y="842"/>
                  </a:cubicBezTo>
                  <a:cubicBezTo>
                    <a:pt x="208" y="830"/>
                    <a:pt x="206" y="817"/>
                    <a:pt x="205" y="805"/>
                  </a:cubicBezTo>
                  <a:cubicBezTo>
                    <a:pt x="203" y="791"/>
                    <a:pt x="201" y="778"/>
                    <a:pt x="200" y="764"/>
                  </a:cubicBezTo>
                  <a:cubicBezTo>
                    <a:pt x="198" y="749"/>
                    <a:pt x="198" y="734"/>
                    <a:pt x="197" y="718"/>
                  </a:cubicBezTo>
                  <a:cubicBezTo>
                    <a:pt x="197" y="701"/>
                    <a:pt x="200" y="684"/>
                    <a:pt x="203" y="666"/>
                  </a:cubicBezTo>
                  <a:cubicBezTo>
                    <a:pt x="204" y="657"/>
                    <a:pt x="206" y="648"/>
                    <a:pt x="207" y="639"/>
                  </a:cubicBezTo>
                  <a:cubicBezTo>
                    <a:pt x="210" y="624"/>
                    <a:pt x="211" y="610"/>
                    <a:pt x="215" y="595"/>
                  </a:cubicBezTo>
                  <a:cubicBezTo>
                    <a:pt x="217" y="585"/>
                    <a:pt x="219" y="575"/>
                    <a:pt x="224" y="565"/>
                  </a:cubicBezTo>
                  <a:cubicBezTo>
                    <a:pt x="225" y="562"/>
                    <a:pt x="227" y="558"/>
                    <a:pt x="229" y="554"/>
                  </a:cubicBezTo>
                  <a:cubicBezTo>
                    <a:pt x="227" y="561"/>
                    <a:pt x="225" y="567"/>
                    <a:pt x="223" y="573"/>
                  </a:cubicBezTo>
                  <a:cubicBezTo>
                    <a:pt x="217" y="592"/>
                    <a:pt x="213" y="611"/>
                    <a:pt x="211" y="631"/>
                  </a:cubicBezTo>
                  <a:cubicBezTo>
                    <a:pt x="209" y="650"/>
                    <a:pt x="207" y="670"/>
                    <a:pt x="206" y="689"/>
                  </a:cubicBezTo>
                  <a:cubicBezTo>
                    <a:pt x="204" y="716"/>
                    <a:pt x="203" y="742"/>
                    <a:pt x="204" y="769"/>
                  </a:cubicBezTo>
                  <a:cubicBezTo>
                    <a:pt x="205" y="781"/>
                    <a:pt x="206" y="792"/>
                    <a:pt x="208" y="804"/>
                  </a:cubicBezTo>
                  <a:cubicBezTo>
                    <a:pt x="210" y="817"/>
                    <a:pt x="211" y="831"/>
                    <a:pt x="211" y="845"/>
                  </a:cubicBezTo>
                  <a:cubicBezTo>
                    <a:pt x="211" y="845"/>
                    <a:pt x="211" y="845"/>
                    <a:pt x="211" y="845"/>
                  </a:cubicBezTo>
                  <a:close/>
                  <a:moveTo>
                    <a:pt x="211" y="786"/>
                  </a:moveTo>
                  <a:cubicBezTo>
                    <a:pt x="213" y="801"/>
                    <a:pt x="215" y="817"/>
                    <a:pt x="215" y="833"/>
                  </a:cubicBezTo>
                  <a:cubicBezTo>
                    <a:pt x="215" y="840"/>
                    <a:pt x="215" y="846"/>
                    <a:pt x="215" y="852"/>
                  </a:cubicBezTo>
                  <a:cubicBezTo>
                    <a:pt x="215" y="853"/>
                    <a:pt x="215" y="853"/>
                    <a:pt x="215" y="853"/>
                  </a:cubicBezTo>
                  <a:cubicBezTo>
                    <a:pt x="215" y="853"/>
                    <a:pt x="215" y="853"/>
                    <a:pt x="215" y="853"/>
                  </a:cubicBezTo>
                  <a:cubicBezTo>
                    <a:pt x="215" y="853"/>
                    <a:pt x="215" y="853"/>
                    <a:pt x="215" y="853"/>
                  </a:cubicBezTo>
                  <a:cubicBezTo>
                    <a:pt x="215" y="853"/>
                    <a:pt x="215" y="853"/>
                    <a:pt x="215" y="852"/>
                  </a:cubicBezTo>
                  <a:cubicBezTo>
                    <a:pt x="215" y="850"/>
                    <a:pt x="214" y="848"/>
                    <a:pt x="214" y="846"/>
                  </a:cubicBezTo>
                  <a:cubicBezTo>
                    <a:pt x="213" y="832"/>
                    <a:pt x="212" y="819"/>
                    <a:pt x="211" y="806"/>
                  </a:cubicBezTo>
                  <a:cubicBezTo>
                    <a:pt x="210" y="797"/>
                    <a:pt x="208" y="789"/>
                    <a:pt x="208" y="780"/>
                  </a:cubicBezTo>
                  <a:cubicBezTo>
                    <a:pt x="206" y="763"/>
                    <a:pt x="206" y="747"/>
                    <a:pt x="207" y="730"/>
                  </a:cubicBezTo>
                  <a:cubicBezTo>
                    <a:pt x="207" y="713"/>
                    <a:pt x="208" y="697"/>
                    <a:pt x="209" y="681"/>
                  </a:cubicBezTo>
                  <a:cubicBezTo>
                    <a:pt x="209" y="671"/>
                    <a:pt x="211" y="662"/>
                    <a:pt x="211" y="652"/>
                  </a:cubicBezTo>
                  <a:cubicBezTo>
                    <a:pt x="213" y="628"/>
                    <a:pt x="217" y="604"/>
                    <a:pt x="223" y="580"/>
                  </a:cubicBezTo>
                  <a:cubicBezTo>
                    <a:pt x="223" y="579"/>
                    <a:pt x="224" y="578"/>
                    <a:pt x="224" y="577"/>
                  </a:cubicBezTo>
                  <a:cubicBezTo>
                    <a:pt x="224" y="577"/>
                    <a:pt x="224" y="577"/>
                    <a:pt x="225" y="577"/>
                  </a:cubicBezTo>
                  <a:cubicBezTo>
                    <a:pt x="224" y="582"/>
                    <a:pt x="223" y="587"/>
                    <a:pt x="222" y="592"/>
                  </a:cubicBezTo>
                  <a:cubicBezTo>
                    <a:pt x="222" y="596"/>
                    <a:pt x="221" y="600"/>
                    <a:pt x="221" y="604"/>
                  </a:cubicBezTo>
                  <a:cubicBezTo>
                    <a:pt x="219" y="621"/>
                    <a:pt x="218" y="638"/>
                    <a:pt x="217" y="655"/>
                  </a:cubicBezTo>
                  <a:cubicBezTo>
                    <a:pt x="216" y="670"/>
                    <a:pt x="214" y="686"/>
                    <a:pt x="212" y="702"/>
                  </a:cubicBezTo>
                  <a:cubicBezTo>
                    <a:pt x="211" y="715"/>
                    <a:pt x="211" y="729"/>
                    <a:pt x="210" y="743"/>
                  </a:cubicBezTo>
                  <a:cubicBezTo>
                    <a:pt x="209" y="758"/>
                    <a:pt x="209" y="772"/>
                    <a:pt x="211" y="786"/>
                  </a:cubicBezTo>
                  <a:close/>
                  <a:moveTo>
                    <a:pt x="211" y="848"/>
                  </a:moveTo>
                  <a:cubicBezTo>
                    <a:pt x="211" y="848"/>
                    <a:pt x="211" y="848"/>
                    <a:pt x="211" y="848"/>
                  </a:cubicBezTo>
                  <a:cubicBezTo>
                    <a:pt x="211" y="848"/>
                    <a:pt x="211" y="848"/>
                    <a:pt x="211" y="848"/>
                  </a:cubicBezTo>
                  <a:cubicBezTo>
                    <a:pt x="211" y="848"/>
                    <a:pt x="211" y="848"/>
                    <a:pt x="211" y="848"/>
                  </a:cubicBezTo>
                  <a:close/>
                  <a:moveTo>
                    <a:pt x="213" y="862"/>
                  </a:moveTo>
                  <a:cubicBezTo>
                    <a:pt x="213" y="861"/>
                    <a:pt x="212" y="861"/>
                    <a:pt x="212" y="861"/>
                  </a:cubicBezTo>
                  <a:cubicBezTo>
                    <a:pt x="212" y="860"/>
                    <a:pt x="212" y="859"/>
                    <a:pt x="212" y="858"/>
                  </a:cubicBezTo>
                  <a:cubicBezTo>
                    <a:pt x="212" y="857"/>
                    <a:pt x="212" y="857"/>
                    <a:pt x="212" y="856"/>
                  </a:cubicBezTo>
                  <a:cubicBezTo>
                    <a:pt x="212" y="856"/>
                    <a:pt x="212" y="855"/>
                    <a:pt x="212" y="854"/>
                  </a:cubicBezTo>
                  <a:cubicBezTo>
                    <a:pt x="212" y="854"/>
                    <a:pt x="212" y="853"/>
                    <a:pt x="212" y="853"/>
                  </a:cubicBezTo>
                  <a:cubicBezTo>
                    <a:pt x="212" y="852"/>
                    <a:pt x="212" y="852"/>
                    <a:pt x="212" y="852"/>
                  </a:cubicBezTo>
                  <a:cubicBezTo>
                    <a:pt x="212" y="852"/>
                    <a:pt x="212" y="852"/>
                    <a:pt x="212" y="853"/>
                  </a:cubicBezTo>
                  <a:cubicBezTo>
                    <a:pt x="212" y="853"/>
                    <a:pt x="212" y="854"/>
                    <a:pt x="212" y="854"/>
                  </a:cubicBezTo>
                  <a:cubicBezTo>
                    <a:pt x="212" y="855"/>
                    <a:pt x="212" y="856"/>
                    <a:pt x="212" y="856"/>
                  </a:cubicBezTo>
                  <a:cubicBezTo>
                    <a:pt x="212" y="857"/>
                    <a:pt x="212" y="857"/>
                    <a:pt x="212" y="858"/>
                  </a:cubicBezTo>
                  <a:cubicBezTo>
                    <a:pt x="212" y="859"/>
                    <a:pt x="212" y="860"/>
                    <a:pt x="212" y="861"/>
                  </a:cubicBezTo>
                  <a:cubicBezTo>
                    <a:pt x="213" y="861"/>
                    <a:pt x="213" y="861"/>
                    <a:pt x="213" y="862"/>
                  </a:cubicBezTo>
                  <a:cubicBezTo>
                    <a:pt x="213" y="862"/>
                    <a:pt x="213" y="862"/>
                    <a:pt x="213" y="862"/>
                  </a:cubicBezTo>
                  <a:cubicBezTo>
                    <a:pt x="213" y="862"/>
                    <a:pt x="213" y="862"/>
                    <a:pt x="213" y="862"/>
                  </a:cubicBezTo>
                  <a:close/>
                  <a:moveTo>
                    <a:pt x="224" y="921"/>
                  </a:moveTo>
                  <a:cubicBezTo>
                    <a:pt x="224" y="920"/>
                    <a:pt x="224" y="920"/>
                    <a:pt x="224" y="920"/>
                  </a:cubicBezTo>
                  <a:cubicBezTo>
                    <a:pt x="224" y="919"/>
                    <a:pt x="224" y="919"/>
                    <a:pt x="224" y="919"/>
                  </a:cubicBezTo>
                  <a:cubicBezTo>
                    <a:pt x="223" y="917"/>
                    <a:pt x="222" y="915"/>
                    <a:pt x="221" y="913"/>
                  </a:cubicBezTo>
                  <a:cubicBezTo>
                    <a:pt x="220" y="907"/>
                    <a:pt x="218" y="900"/>
                    <a:pt x="216" y="893"/>
                  </a:cubicBezTo>
                  <a:cubicBezTo>
                    <a:pt x="214" y="885"/>
                    <a:pt x="213" y="876"/>
                    <a:pt x="213" y="867"/>
                  </a:cubicBezTo>
                  <a:cubicBezTo>
                    <a:pt x="213" y="867"/>
                    <a:pt x="213" y="866"/>
                    <a:pt x="213" y="866"/>
                  </a:cubicBezTo>
                  <a:cubicBezTo>
                    <a:pt x="213" y="866"/>
                    <a:pt x="213" y="866"/>
                    <a:pt x="213" y="866"/>
                  </a:cubicBezTo>
                  <a:cubicBezTo>
                    <a:pt x="213" y="866"/>
                    <a:pt x="213" y="866"/>
                    <a:pt x="213" y="866"/>
                  </a:cubicBezTo>
                  <a:cubicBezTo>
                    <a:pt x="213" y="866"/>
                    <a:pt x="213" y="867"/>
                    <a:pt x="213" y="867"/>
                  </a:cubicBezTo>
                  <a:cubicBezTo>
                    <a:pt x="214" y="873"/>
                    <a:pt x="216" y="878"/>
                    <a:pt x="217" y="885"/>
                  </a:cubicBezTo>
                  <a:cubicBezTo>
                    <a:pt x="218" y="889"/>
                    <a:pt x="219" y="894"/>
                    <a:pt x="220" y="899"/>
                  </a:cubicBezTo>
                  <a:cubicBezTo>
                    <a:pt x="222" y="905"/>
                    <a:pt x="223" y="912"/>
                    <a:pt x="224" y="919"/>
                  </a:cubicBezTo>
                  <a:cubicBezTo>
                    <a:pt x="224" y="919"/>
                    <a:pt x="224" y="919"/>
                    <a:pt x="224" y="920"/>
                  </a:cubicBezTo>
                  <a:cubicBezTo>
                    <a:pt x="224" y="920"/>
                    <a:pt x="224" y="920"/>
                    <a:pt x="224" y="921"/>
                  </a:cubicBezTo>
                  <a:cubicBezTo>
                    <a:pt x="224" y="921"/>
                    <a:pt x="225" y="922"/>
                    <a:pt x="225" y="922"/>
                  </a:cubicBezTo>
                  <a:cubicBezTo>
                    <a:pt x="225" y="922"/>
                    <a:pt x="224" y="921"/>
                    <a:pt x="224" y="921"/>
                  </a:cubicBezTo>
                  <a:close/>
                  <a:moveTo>
                    <a:pt x="226" y="897"/>
                  </a:moveTo>
                  <a:cubicBezTo>
                    <a:pt x="227" y="903"/>
                    <a:pt x="226" y="909"/>
                    <a:pt x="227" y="914"/>
                  </a:cubicBezTo>
                  <a:cubicBezTo>
                    <a:pt x="227" y="914"/>
                    <a:pt x="227" y="915"/>
                    <a:pt x="227" y="915"/>
                  </a:cubicBezTo>
                  <a:cubicBezTo>
                    <a:pt x="227" y="915"/>
                    <a:pt x="227" y="915"/>
                    <a:pt x="227" y="915"/>
                  </a:cubicBezTo>
                  <a:cubicBezTo>
                    <a:pt x="227" y="915"/>
                    <a:pt x="227" y="914"/>
                    <a:pt x="227" y="914"/>
                  </a:cubicBezTo>
                  <a:cubicBezTo>
                    <a:pt x="225" y="901"/>
                    <a:pt x="221" y="887"/>
                    <a:pt x="220" y="873"/>
                  </a:cubicBezTo>
                  <a:cubicBezTo>
                    <a:pt x="220" y="862"/>
                    <a:pt x="219" y="851"/>
                    <a:pt x="218" y="840"/>
                  </a:cubicBezTo>
                  <a:cubicBezTo>
                    <a:pt x="218" y="829"/>
                    <a:pt x="217" y="818"/>
                    <a:pt x="216" y="807"/>
                  </a:cubicBezTo>
                  <a:cubicBezTo>
                    <a:pt x="216" y="798"/>
                    <a:pt x="215" y="790"/>
                    <a:pt x="214" y="782"/>
                  </a:cubicBezTo>
                  <a:cubicBezTo>
                    <a:pt x="212" y="768"/>
                    <a:pt x="212" y="755"/>
                    <a:pt x="213" y="742"/>
                  </a:cubicBezTo>
                  <a:cubicBezTo>
                    <a:pt x="214" y="727"/>
                    <a:pt x="215" y="712"/>
                    <a:pt x="216" y="697"/>
                  </a:cubicBezTo>
                  <a:cubicBezTo>
                    <a:pt x="218" y="675"/>
                    <a:pt x="220" y="654"/>
                    <a:pt x="222" y="633"/>
                  </a:cubicBezTo>
                  <a:cubicBezTo>
                    <a:pt x="224" y="618"/>
                    <a:pt x="223" y="603"/>
                    <a:pt x="226" y="589"/>
                  </a:cubicBezTo>
                  <a:cubicBezTo>
                    <a:pt x="228" y="583"/>
                    <a:pt x="228" y="576"/>
                    <a:pt x="229" y="570"/>
                  </a:cubicBezTo>
                  <a:cubicBezTo>
                    <a:pt x="230" y="568"/>
                    <a:pt x="230" y="565"/>
                    <a:pt x="232" y="563"/>
                  </a:cubicBezTo>
                  <a:cubicBezTo>
                    <a:pt x="232" y="566"/>
                    <a:pt x="232" y="569"/>
                    <a:pt x="232" y="572"/>
                  </a:cubicBezTo>
                  <a:cubicBezTo>
                    <a:pt x="229" y="583"/>
                    <a:pt x="227" y="594"/>
                    <a:pt x="226" y="605"/>
                  </a:cubicBezTo>
                  <a:cubicBezTo>
                    <a:pt x="225" y="616"/>
                    <a:pt x="224" y="628"/>
                    <a:pt x="225" y="639"/>
                  </a:cubicBezTo>
                  <a:cubicBezTo>
                    <a:pt x="226" y="655"/>
                    <a:pt x="224" y="671"/>
                    <a:pt x="222" y="688"/>
                  </a:cubicBezTo>
                  <a:cubicBezTo>
                    <a:pt x="221" y="694"/>
                    <a:pt x="219" y="700"/>
                    <a:pt x="218" y="707"/>
                  </a:cubicBezTo>
                  <a:cubicBezTo>
                    <a:pt x="216" y="726"/>
                    <a:pt x="216" y="746"/>
                    <a:pt x="218" y="765"/>
                  </a:cubicBezTo>
                  <a:cubicBezTo>
                    <a:pt x="218" y="777"/>
                    <a:pt x="219" y="789"/>
                    <a:pt x="220" y="801"/>
                  </a:cubicBezTo>
                  <a:cubicBezTo>
                    <a:pt x="220" y="811"/>
                    <a:pt x="221" y="821"/>
                    <a:pt x="222" y="831"/>
                  </a:cubicBezTo>
                  <a:cubicBezTo>
                    <a:pt x="224" y="840"/>
                    <a:pt x="224" y="849"/>
                    <a:pt x="224" y="859"/>
                  </a:cubicBezTo>
                  <a:cubicBezTo>
                    <a:pt x="224" y="872"/>
                    <a:pt x="224" y="885"/>
                    <a:pt x="226" y="897"/>
                  </a:cubicBezTo>
                  <a:close/>
                  <a:moveTo>
                    <a:pt x="228" y="690"/>
                  </a:moveTo>
                  <a:cubicBezTo>
                    <a:pt x="227" y="708"/>
                    <a:pt x="224" y="727"/>
                    <a:pt x="223" y="745"/>
                  </a:cubicBezTo>
                  <a:cubicBezTo>
                    <a:pt x="222" y="754"/>
                    <a:pt x="222" y="762"/>
                    <a:pt x="221" y="771"/>
                  </a:cubicBezTo>
                  <a:cubicBezTo>
                    <a:pt x="221" y="771"/>
                    <a:pt x="221" y="771"/>
                    <a:pt x="221" y="771"/>
                  </a:cubicBezTo>
                  <a:cubicBezTo>
                    <a:pt x="221" y="771"/>
                    <a:pt x="221" y="772"/>
                    <a:pt x="221" y="772"/>
                  </a:cubicBezTo>
                  <a:cubicBezTo>
                    <a:pt x="221" y="772"/>
                    <a:pt x="221" y="771"/>
                    <a:pt x="221" y="771"/>
                  </a:cubicBezTo>
                  <a:cubicBezTo>
                    <a:pt x="221" y="771"/>
                    <a:pt x="221" y="771"/>
                    <a:pt x="221" y="771"/>
                  </a:cubicBezTo>
                  <a:cubicBezTo>
                    <a:pt x="221" y="766"/>
                    <a:pt x="220" y="760"/>
                    <a:pt x="220" y="755"/>
                  </a:cubicBezTo>
                  <a:cubicBezTo>
                    <a:pt x="218" y="734"/>
                    <a:pt x="219" y="714"/>
                    <a:pt x="223" y="693"/>
                  </a:cubicBezTo>
                  <a:cubicBezTo>
                    <a:pt x="227" y="676"/>
                    <a:pt x="228" y="659"/>
                    <a:pt x="228" y="642"/>
                  </a:cubicBezTo>
                  <a:cubicBezTo>
                    <a:pt x="227" y="631"/>
                    <a:pt x="228" y="620"/>
                    <a:pt x="228" y="609"/>
                  </a:cubicBezTo>
                  <a:cubicBezTo>
                    <a:pt x="228" y="603"/>
                    <a:pt x="229" y="597"/>
                    <a:pt x="230" y="591"/>
                  </a:cubicBezTo>
                  <a:cubicBezTo>
                    <a:pt x="230" y="589"/>
                    <a:pt x="231" y="586"/>
                    <a:pt x="232" y="584"/>
                  </a:cubicBezTo>
                  <a:cubicBezTo>
                    <a:pt x="232" y="584"/>
                    <a:pt x="232" y="585"/>
                    <a:pt x="232" y="586"/>
                  </a:cubicBezTo>
                  <a:cubicBezTo>
                    <a:pt x="232" y="599"/>
                    <a:pt x="230" y="612"/>
                    <a:pt x="231" y="626"/>
                  </a:cubicBezTo>
                  <a:cubicBezTo>
                    <a:pt x="231" y="647"/>
                    <a:pt x="229" y="668"/>
                    <a:pt x="228" y="690"/>
                  </a:cubicBezTo>
                  <a:close/>
                  <a:moveTo>
                    <a:pt x="247" y="886"/>
                  </a:moveTo>
                  <a:cubicBezTo>
                    <a:pt x="247" y="886"/>
                    <a:pt x="247" y="885"/>
                    <a:pt x="247" y="884"/>
                  </a:cubicBezTo>
                  <a:cubicBezTo>
                    <a:pt x="247" y="884"/>
                    <a:pt x="246" y="883"/>
                    <a:pt x="246" y="883"/>
                  </a:cubicBezTo>
                  <a:cubicBezTo>
                    <a:pt x="246" y="882"/>
                    <a:pt x="246" y="881"/>
                    <a:pt x="246" y="881"/>
                  </a:cubicBezTo>
                  <a:cubicBezTo>
                    <a:pt x="246" y="879"/>
                    <a:pt x="246" y="878"/>
                    <a:pt x="246" y="877"/>
                  </a:cubicBezTo>
                  <a:cubicBezTo>
                    <a:pt x="246" y="877"/>
                    <a:pt x="246" y="877"/>
                    <a:pt x="246" y="877"/>
                  </a:cubicBezTo>
                  <a:cubicBezTo>
                    <a:pt x="245" y="874"/>
                    <a:pt x="245" y="872"/>
                    <a:pt x="245" y="870"/>
                  </a:cubicBezTo>
                  <a:cubicBezTo>
                    <a:pt x="244" y="861"/>
                    <a:pt x="243" y="853"/>
                    <a:pt x="242" y="845"/>
                  </a:cubicBezTo>
                  <a:cubicBezTo>
                    <a:pt x="240" y="831"/>
                    <a:pt x="238" y="816"/>
                    <a:pt x="236" y="802"/>
                  </a:cubicBezTo>
                  <a:cubicBezTo>
                    <a:pt x="235" y="793"/>
                    <a:pt x="233" y="784"/>
                    <a:pt x="233" y="775"/>
                  </a:cubicBezTo>
                  <a:cubicBezTo>
                    <a:pt x="232" y="758"/>
                    <a:pt x="231" y="740"/>
                    <a:pt x="232" y="723"/>
                  </a:cubicBezTo>
                  <a:cubicBezTo>
                    <a:pt x="233" y="716"/>
                    <a:pt x="233" y="709"/>
                    <a:pt x="234" y="703"/>
                  </a:cubicBezTo>
                  <a:cubicBezTo>
                    <a:pt x="235" y="691"/>
                    <a:pt x="236" y="679"/>
                    <a:pt x="239" y="667"/>
                  </a:cubicBezTo>
                  <a:cubicBezTo>
                    <a:pt x="240" y="660"/>
                    <a:pt x="242" y="653"/>
                    <a:pt x="244" y="647"/>
                  </a:cubicBezTo>
                  <a:cubicBezTo>
                    <a:pt x="245" y="641"/>
                    <a:pt x="247" y="635"/>
                    <a:pt x="251" y="629"/>
                  </a:cubicBezTo>
                  <a:cubicBezTo>
                    <a:pt x="251" y="630"/>
                    <a:pt x="250" y="632"/>
                    <a:pt x="250" y="633"/>
                  </a:cubicBezTo>
                  <a:cubicBezTo>
                    <a:pt x="248" y="644"/>
                    <a:pt x="246" y="654"/>
                    <a:pt x="245" y="665"/>
                  </a:cubicBezTo>
                  <a:cubicBezTo>
                    <a:pt x="242" y="689"/>
                    <a:pt x="241" y="712"/>
                    <a:pt x="241" y="736"/>
                  </a:cubicBezTo>
                  <a:cubicBezTo>
                    <a:pt x="241" y="756"/>
                    <a:pt x="242" y="777"/>
                    <a:pt x="242" y="797"/>
                  </a:cubicBezTo>
                  <a:cubicBezTo>
                    <a:pt x="243" y="811"/>
                    <a:pt x="244" y="825"/>
                    <a:pt x="245" y="840"/>
                  </a:cubicBezTo>
                  <a:cubicBezTo>
                    <a:pt x="245" y="850"/>
                    <a:pt x="245" y="861"/>
                    <a:pt x="246" y="872"/>
                  </a:cubicBezTo>
                  <a:cubicBezTo>
                    <a:pt x="246" y="874"/>
                    <a:pt x="246" y="875"/>
                    <a:pt x="246" y="877"/>
                  </a:cubicBezTo>
                  <a:cubicBezTo>
                    <a:pt x="246" y="877"/>
                    <a:pt x="246" y="877"/>
                    <a:pt x="246" y="877"/>
                  </a:cubicBezTo>
                  <a:cubicBezTo>
                    <a:pt x="246" y="878"/>
                    <a:pt x="246" y="879"/>
                    <a:pt x="246" y="881"/>
                  </a:cubicBezTo>
                  <a:cubicBezTo>
                    <a:pt x="246" y="881"/>
                    <a:pt x="246" y="882"/>
                    <a:pt x="246" y="883"/>
                  </a:cubicBezTo>
                  <a:cubicBezTo>
                    <a:pt x="247" y="883"/>
                    <a:pt x="247" y="884"/>
                    <a:pt x="247" y="884"/>
                  </a:cubicBezTo>
                  <a:cubicBezTo>
                    <a:pt x="247" y="885"/>
                    <a:pt x="247" y="886"/>
                    <a:pt x="247" y="886"/>
                  </a:cubicBezTo>
                  <a:cubicBezTo>
                    <a:pt x="247" y="887"/>
                    <a:pt x="247" y="887"/>
                    <a:pt x="247" y="887"/>
                  </a:cubicBezTo>
                  <a:lnTo>
                    <a:pt x="247" y="886"/>
                  </a:lnTo>
                  <a:close/>
                  <a:moveTo>
                    <a:pt x="258" y="959"/>
                  </a:moveTo>
                  <a:cubicBezTo>
                    <a:pt x="258" y="959"/>
                    <a:pt x="258" y="959"/>
                    <a:pt x="258" y="958"/>
                  </a:cubicBezTo>
                  <a:cubicBezTo>
                    <a:pt x="258" y="958"/>
                    <a:pt x="257" y="958"/>
                    <a:pt x="257" y="957"/>
                  </a:cubicBezTo>
                  <a:cubicBezTo>
                    <a:pt x="257" y="956"/>
                    <a:pt x="257" y="955"/>
                    <a:pt x="257" y="954"/>
                  </a:cubicBezTo>
                  <a:cubicBezTo>
                    <a:pt x="257" y="954"/>
                    <a:pt x="257" y="954"/>
                    <a:pt x="257" y="954"/>
                  </a:cubicBezTo>
                  <a:cubicBezTo>
                    <a:pt x="257" y="953"/>
                    <a:pt x="256" y="952"/>
                    <a:pt x="256" y="951"/>
                  </a:cubicBezTo>
                  <a:cubicBezTo>
                    <a:pt x="253" y="938"/>
                    <a:pt x="252" y="924"/>
                    <a:pt x="251" y="910"/>
                  </a:cubicBezTo>
                  <a:cubicBezTo>
                    <a:pt x="251" y="908"/>
                    <a:pt x="251" y="905"/>
                    <a:pt x="251" y="902"/>
                  </a:cubicBezTo>
                  <a:cubicBezTo>
                    <a:pt x="251" y="902"/>
                    <a:pt x="251" y="902"/>
                    <a:pt x="251" y="902"/>
                  </a:cubicBezTo>
                  <a:cubicBezTo>
                    <a:pt x="251" y="902"/>
                    <a:pt x="251" y="902"/>
                    <a:pt x="251" y="902"/>
                  </a:cubicBezTo>
                  <a:cubicBezTo>
                    <a:pt x="251" y="901"/>
                    <a:pt x="251" y="901"/>
                    <a:pt x="251" y="900"/>
                  </a:cubicBezTo>
                  <a:cubicBezTo>
                    <a:pt x="250" y="886"/>
                    <a:pt x="249" y="872"/>
                    <a:pt x="248" y="858"/>
                  </a:cubicBezTo>
                  <a:cubicBezTo>
                    <a:pt x="248" y="850"/>
                    <a:pt x="248" y="843"/>
                    <a:pt x="247" y="836"/>
                  </a:cubicBezTo>
                  <a:cubicBezTo>
                    <a:pt x="247" y="822"/>
                    <a:pt x="246" y="808"/>
                    <a:pt x="245" y="794"/>
                  </a:cubicBezTo>
                  <a:cubicBezTo>
                    <a:pt x="244" y="782"/>
                    <a:pt x="244" y="770"/>
                    <a:pt x="244" y="758"/>
                  </a:cubicBezTo>
                  <a:cubicBezTo>
                    <a:pt x="244" y="744"/>
                    <a:pt x="244" y="729"/>
                    <a:pt x="244" y="715"/>
                  </a:cubicBezTo>
                  <a:cubicBezTo>
                    <a:pt x="245" y="699"/>
                    <a:pt x="246" y="684"/>
                    <a:pt x="247" y="669"/>
                  </a:cubicBezTo>
                  <a:cubicBezTo>
                    <a:pt x="249" y="651"/>
                    <a:pt x="252" y="634"/>
                    <a:pt x="257" y="617"/>
                  </a:cubicBezTo>
                  <a:cubicBezTo>
                    <a:pt x="258" y="613"/>
                    <a:pt x="260" y="611"/>
                    <a:pt x="263" y="608"/>
                  </a:cubicBezTo>
                  <a:cubicBezTo>
                    <a:pt x="263" y="610"/>
                    <a:pt x="263" y="612"/>
                    <a:pt x="263" y="613"/>
                  </a:cubicBezTo>
                  <a:cubicBezTo>
                    <a:pt x="261" y="620"/>
                    <a:pt x="259" y="626"/>
                    <a:pt x="258" y="633"/>
                  </a:cubicBezTo>
                  <a:cubicBezTo>
                    <a:pt x="254" y="656"/>
                    <a:pt x="253" y="679"/>
                    <a:pt x="251" y="702"/>
                  </a:cubicBezTo>
                  <a:cubicBezTo>
                    <a:pt x="250" y="718"/>
                    <a:pt x="249" y="735"/>
                    <a:pt x="249" y="752"/>
                  </a:cubicBezTo>
                  <a:cubicBezTo>
                    <a:pt x="248" y="765"/>
                    <a:pt x="249" y="778"/>
                    <a:pt x="249" y="791"/>
                  </a:cubicBezTo>
                  <a:cubicBezTo>
                    <a:pt x="249" y="805"/>
                    <a:pt x="250" y="818"/>
                    <a:pt x="249" y="831"/>
                  </a:cubicBezTo>
                  <a:cubicBezTo>
                    <a:pt x="249" y="850"/>
                    <a:pt x="250" y="868"/>
                    <a:pt x="251" y="886"/>
                  </a:cubicBezTo>
                  <a:cubicBezTo>
                    <a:pt x="251" y="891"/>
                    <a:pt x="251" y="896"/>
                    <a:pt x="251" y="902"/>
                  </a:cubicBezTo>
                  <a:cubicBezTo>
                    <a:pt x="251" y="902"/>
                    <a:pt x="251" y="902"/>
                    <a:pt x="251" y="902"/>
                  </a:cubicBezTo>
                  <a:cubicBezTo>
                    <a:pt x="251" y="902"/>
                    <a:pt x="251" y="902"/>
                    <a:pt x="251" y="902"/>
                  </a:cubicBezTo>
                  <a:cubicBezTo>
                    <a:pt x="252" y="908"/>
                    <a:pt x="252" y="914"/>
                    <a:pt x="253" y="919"/>
                  </a:cubicBezTo>
                  <a:cubicBezTo>
                    <a:pt x="254" y="931"/>
                    <a:pt x="256" y="942"/>
                    <a:pt x="257" y="954"/>
                  </a:cubicBezTo>
                  <a:cubicBezTo>
                    <a:pt x="257" y="954"/>
                    <a:pt x="257" y="954"/>
                    <a:pt x="257" y="954"/>
                  </a:cubicBezTo>
                  <a:cubicBezTo>
                    <a:pt x="257" y="955"/>
                    <a:pt x="257" y="956"/>
                    <a:pt x="257" y="957"/>
                  </a:cubicBezTo>
                  <a:cubicBezTo>
                    <a:pt x="257" y="958"/>
                    <a:pt x="258" y="958"/>
                    <a:pt x="258" y="958"/>
                  </a:cubicBezTo>
                  <a:cubicBezTo>
                    <a:pt x="258" y="959"/>
                    <a:pt x="258" y="959"/>
                    <a:pt x="258" y="959"/>
                  </a:cubicBezTo>
                  <a:close/>
                  <a:moveTo>
                    <a:pt x="265" y="647"/>
                  </a:moveTo>
                  <a:cubicBezTo>
                    <a:pt x="265" y="664"/>
                    <a:pt x="264" y="681"/>
                    <a:pt x="264" y="698"/>
                  </a:cubicBezTo>
                  <a:cubicBezTo>
                    <a:pt x="263" y="713"/>
                    <a:pt x="262" y="727"/>
                    <a:pt x="262" y="741"/>
                  </a:cubicBezTo>
                  <a:cubicBezTo>
                    <a:pt x="261" y="754"/>
                    <a:pt x="261" y="767"/>
                    <a:pt x="260" y="780"/>
                  </a:cubicBezTo>
                  <a:cubicBezTo>
                    <a:pt x="259" y="796"/>
                    <a:pt x="259" y="812"/>
                    <a:pt x="259" y="828"/>
                  </a:cubicBezTo>
                  <a:cubicBezTo>
                    <a:pt x="260" y="838"/>
                    <a:pt x="260" y="848"/>
                    <a:pt x="260" y="859"/>
                  </a:cubicBezTo>
                  <a:cubicBezTo>
                    <a:pt x="259" y="859"/>
                    <a:pt x="259" y="859"/>
                    <a:pt x="259" y="859"/>
                  </a:cubicBezTo>
                  <a:cubicBezTo>
                    <a:pt x="258" y="850"/>
                    <a:pt x="258" y="841"/>
                    <a:pt x="258" y="832"/>
                  </a:cubicBezTo>
                  <a:cubicBezTo>
                    <a:pt x="257" y="812"/>
                    <a:pt x="258" y="793"/>
                    <a:pt x="258" y="773"/>
                  </a:cubicBezTo>
                  <a:cubicBezTo>
                    <a:pt x="258" y="766"/>
                    <a:pt x="258" y="760"/>
                    <a:pt x="258" y="753"/>
                  </a:cubicBezTo>
                  <a:cubicBezTo>
                    <a:pt x="259" y="738"/>
                    <a:pt x="259" y="722"/>
                    <a:pt x="259" y="707"/>
                  </a:cubicBezTo>
                  <a:cubicBezTo>
                    <a:pt x="260" y="691"/>
                    <a:pt x="262" y="675"/>
                    <a:pt x="263" y="658"/>
                  </a:cubicBezTo>
                  <a:cubicBezTo>
                    <a:pt x="264" y="654"/>
                    <a:pt x="264" y="649"/>
                    <a:pt x="265" y="645"/>
                  </a:cubicBezTo>
                  <a:cubicBezTo>
                    <a:pt x="265" y="645"/>
                    <a:pt x="265" y="645"/>
                    <a:pt x="266" y="645"/>
                  </a:cubicBezTo>
                  <a:cubicBezTo>
                    <a:pt x="266" y="646"/>
                    <a:pt x="265" y="646"/>
                    <a:pt x="265" y="647"/>
                  </a:cubicBezTo>
                  <a:close/>
                  <a:moveTo>
                    <a:pt x="267" y="618"/>
                  </a:moveTo>
                  <a:cubicBezTo>
                    <a:pt x="266" y="624"/>
                    <a:pt x="265" y="629"/>
                    <a:pt x="264" y="635"/>
                  </a:cubicBezTo>
                  <a:cubicBezTo>
                    <a:pt x="263" y="642"/>
                    <a:pt x="261" y="648"/>
                    <a:pt x="261" y="655"/>
                  </a:cubicBezTo>
                  <a:cubicBezTo>
                    <a:pt x="259" y="665"/>
                    <a:pt x="259" y="676"/>
                    <a:pt x="258" y="686"/>
                  </a:cubicBezTo>
                  <a:cubicBezTo>
                    <a:pt x="256" y="704"/>
                    <a:pt x="256" y="722"/>
                    <a:pt x="256" y="740"/>
                  </a:cubicBezTo>
                  <a:cubicBezTo>
                    <a:pt x="256" y="750"/>
                    <a:pt x="255" y="760"/>
                    <a:pt x="255" y="769"/>
                  </a:cubicBezTo>
                  <a:cubicBezTo>
                    <a:pt x="255" y="783"/>
                    <a:pt x="255" y="796"/>
                    <a:pt x="255" y="810"/>
                  </a:cubicBezTo>
                  <a:cubicBezTo>
                    <a:pt x="255" y="816"/>
                    <a:pt x="255" y="823"/>
                    <a:pt x="255" y="829"/>
                  </a:cubicBezTo>
                  <a:cubicBezTo>
                    <a:pt x="255" y="843"/>
                    <a:pt x="256" y="857"/>
                    <a:pt x="257" y="872"/>
                  </a:cubicBezTo>
                  <a:cubicBezTo>
                    <a:pt x="257" y="883"/>
                    <a:pt x="257" y="895"/>
                    <a:pt x="259" y="906"/>
                  </a:cubicBezTo>
                  <a:cubicBezTo>
                    <a:pt x="259" y="911"/>
                    <a:pt x="259" y="916"/>
                    <a:pt x="260" y="921"/>
                  </a:cubicBezTo>
                  <a:cubicBezTo>
                    <a:pt x="261" y="934"/>
                    <a:pt x="262" y="947"/>
                    <a:pt x="263" y="960"/>
                  </a:cubicBezTo>
                  <a:cubicBezTo>
                    <a:pt x="264" y="969"/>
                    <a:pt x="265" y="978"/>
                    <a:pt x="267" y="986"/>
                  </a:cubicBezTo>
                  <a:cubicBezTo>
                    <a:pt x="267" y="986"/>
                    <a:pt x="267" y="986"/>
                    <a:pt x="267" y="986"/>
                  </a:cubicBezTo>
                  <a:cubicBezTo>
                    <a:pt x="267" y="987"/>
                    <a:pt x="267" y="988"/>
                    <a:pt x="267" y="988"/>
                  </a:cubicBezTo>
                  <a:cubicBezTo>
                    <a:pt x="267" y="989"/>
                    <a:pt x="267" y="989"/>
                    <a:pt x="267" y="989"/>
                  </a:cubicBezTo>
                  <a:cubicBezTo>
                    <a:pt x="267" y="990"/>
                    <a:pt x="267" y="990"/>
                    <a:pt x="267" y="990"/>
                  </a:cubicBezTo>
                  <a:cubicBezTo>
                    <a:pt x="267" y="989"/>
                    <a:pt x="267" y="989"/>
                    <a:pt x="267" y="989"/>
                  </a:cubicBezTo>
                  <a:cubicBezTo>
                    <a:pt x="267" y="989"/>
                    <a:pt x="267" y="989"/>
                    <a:pt x="267" y="988"/>
                  </a:cubicBezTo>
                  <a:cubicBezTo>
                    <a:pt x="267" y="988"/>
                    <a:pt x="267" y="987"/>
                    <a:pt x="267" y="986"/>
                  </a:cubicBezTo>
                  <a:cubicBezTo>
                    <a:pt x="267" y="986"/>
                    <a:pt x="267" y="986"/>
                    <a:pt x="267" y="986"/>
                  </a:cubicBezTo>
                  <a:cubicBezTo>
                    <a:pt x="266" y="986"/>
                    <a:pt x="266" y="985"/>
                    <a:pt x="266" y="984"/>
                  </a:cubicBezTo>
                  <a:cubicBezTo>
                    <a:pt x="264" y="978"/>
                    <a:pt x="263" y="972"/>
                    <a:pt x="262" y="966"/>
                  </a:cubicBezTo>
                  <a:cubicBezTo>
                    <a:pt x="261" y="956"/>
                    <a:pt x="260" y="946"/>
                    <a:pt x="258" y="936"/>
                  </a:cubicBezTo>
                  <a:cubicBezTo>
                    <a:pt x="257" y="923"/>
                    <a:pt x="255" y="911"/>
                    <a:pt x="255" y="899"/>
                  </a:cubicBezTo>
                  <a:cubicBezTo>
                    <a:pt x="254" y="879"/>
                    <a:pt x="253" y="860"/>
                    <a:pt x="253" y="841"/>
                  </a:cubicBezTo>
                  <a:cubicBezTo>
                    <a:pt x="252" y="828"/>
                    <a:pt x="253" y="816"/>
                    <a:pt x="252" y="804"/>
                  </a:cubicBezTo>
                  <a:cubicBezTo>
                    <a:pt x="252" y="794"/>
                    <a:pt x="251" y="785"/>
                    <a:pt x="251" y="776"/>
                  </a:cubicBezTo>
                  <a:cubicBezTo>
                    <a:pt x="251" y="765"/>
                    <a:pt x="251" y="754"/>
                    <a:pt x="252" y="743"/>
                  </a:cubicBezTo>
                  <a:cubicBezTo>
                    <a:pt x="253" y="728"/>
                    <a:pt x="253" y="712"/>
                    <a:pt x="255" y="697"/>
                  </a:cubicBezTo>
                  <a:cubicBezTo>
                    <a:pt x="256" y="680"/>
                    <a:pt x="257" y="664"/>
                    <a:pt x="259" y="647"/>
                  </a:cubicBezTo>
                  <a:cubicBezTo>
                    <a:pt x="260" y="636"/>
                    <a:pt x="262" y="626"/>
                    <a:pt x="265" y="615"/>
                  </a:cubicBezTo>
                  <a:cubicBezTo>
                    <a:pt x="265" y="615"/>
                    <a:pt x="266" y="615"/>
                    <a:pt x="266" y="614"/>
                  </a:cubicBezTo>
                  <a:cubicBezTo>
                    <a:pt x="267" y="616"/>
                    <a:pt x="267" y="617"/>
                    <a:pt x="267" y="618"/>
                  </a:cubicBezTo>
                  <a:close/>
                  <a:moveTo>
                    <a:pt x="267" y="595"/>
                  </a:moveTo>
                  <a:cubicBezTo>
                    <a:pt x="262" y="584"/>
                    <a:pt x="258" y="573"/>
                    <a:pt x="253" y="562"/>
                  </a:cubicBezTo>
                  <a:cubicBezTo>
                    <a:pt x="253" y="562"/>
                    <a:pt x="253" y="561"/>
                    <a:pt x="253" y="560"/>
                  </a:cubicBezTo>
                  <a:cubicBezTo>
                    <a:pt x="269" y="575"/>
                    <a:pt x="284" y="590"/>
                    <a:pt x="302" y="602"/>
                  </a:cubicBezTo>
                  <a:cubicBezTo>
                    <a:pt x="319" y="613"/>
                    <a:pt x="336" y="624"/>
                    <a:pt x="355" y="632"/>
                  </a:cubicBezTo>
                  <a:cubicBezTo>
                    <a:pt x="355" y="632"/>
                    <a:pt x="355" y="632"/>
                    <a:pt x="355" y="633"/>
                  </a:cubicBezTo>
                  <a:cubicBezTo>
                    <a:pt x="350" y="633"/>
                    <a:pt x="346" y="634"/>
                    <a:pt x="342" y="634"/>
                  </a:cubicBezTo>
                  <a:cubicBezTo>
                    <a:pt x="340" y="634"/>
                    <a:pt x="339" y="633"/>
                    <a:pt x="338" y="633"/>
                  </a:cubicBezTo>
                  <a:cubicBezTo>
                    <a:pt x="331" y="628"/>
                    <a:pt x="323" y="624"/>
                    <a:pt x="316" y="619"/>
                  </a:cubicBezTo>
                  <a:cubicBezTo>
                    <a:pt x="311" y="616"/>
                    <a:pt x="307" y="613"/>
                    <a:pt x="302" y="611"/>
                  </a:cubicBezTo>
                  <a:cubicBezTo>
                    <a:pt x="294" y="607"/>
                    <a:pt x="286" y="605"/>
                    <a:pt x="278" y="604"/>
                  </a:cubicBezTo>
                  <a:cubicBezTo>
                    <a:pt x="271" y="604"/>
                    <a:pt x="271" y="604"/>
                    <a:pt x="267" y="595"/>
                  </a:cubicBezTo>
                  <a:close/>
                  <a:moveTo>
                    <a:pt x="280" y="610"/>
                  </a:moveTo>
                  <a:cubicBezTo>
                    <a:pt x="280" y="610"/>
                    <a:pt x="280" y="610"/>
                    <a:pt x="280" y="610"/>
                  </a:cubicBezTo>
                  <a:cubicBezTo>
                    <a:pt x="280" y="610"/>
                    <a:pt x="280" y="610"/>
                    <a:pt x="280" y="610"/>
                  </a:cubicBezTo>
                  <a:close/>
                  <a:moveTo>
                    <a:pt x="282" y="621"/>
                  </a:moveTo>
                  <a:cubicBezTo>
                    <a:pt x="282" y="621"/>
                    <a:pt x="282" y="621"/>
                    <a:pt x="282" y="621"/>
                  </a:cubicBezTo>
                  <a:cubicBezTo>
                    <a:pt x="282" y="621"/>
                    <a:pt x="282" y="621"/>
                    <a:pt x="282" y="621"/>
                  </a:cubicBezTo>
                  <a:cubicBezTo>
                    <a:pt x="282" y="621"/>
                    <a:pt x="282" y="621"/>
                    <a:pt x="282" y="621"/>
                  </a:cubicBezTo>
                  <a:cubicBezTo>
                    <a:pt x="283" y="622"/>
                    <a:pt x="284" y="622"/>
                    <a:pt x="285" y="622"/>
                  </a:cubicBezTo>
                  <a:cubicBezTo>
                    <a:pt x="288" y="624"/>
                    <a:pt x="291" y="626"/>
                    <a:pt x="294" y="628"/>
                  </a:cubicBezTo>
                  <a:cubicBezTo>
                    <a:pt x="295" y="628"/>
                    <a:pt x="297" y="629"/>
                    <a:pt x="298" y="630"/>
                  </a:cubicBezTo>
                  <a:cubicBezTo>
                    <a:pt x="302" y="634"/>
                    <a:pt x="307" y="637"/>
                    <a:pt x="312" y="641"/>
                  </a:cubicBezTo>
                  <a:cubicBezTo>
                    <a:pt x="314" y="643"/>
                    <a:pt x="317" y="645"/>
                    <a:pt x="319" y="647"/>
                  </a:cubicBezTo>
                  <a:cubicBezTo>
                    <a:pt x="314" y="649"/>
                    <a:pt x="309" y="650"/>
                    <a:pt x="304" y="652"/>
                  </a:cubicBezTo>
                  <a:cubicBezTo>
                    <a:pt x="302" y="653"/>
                    <a:pt x="301" y="653"/>
                    <a:pt x="300" y="651"/>
                  </a:cubicBezTo>
                  <a:cubicBezTo>
                    <a:pt x="294" y="641"/>
                    <a:pt x="288" y="631"/>
                    <a:pt x="282" y="621"/>
                  </a:cubicBezTo>
                  <a:close/>
                  <a:moveTo>
                    <a:pt x="295" y="784"/>
                  </a:moveTo>
                  <a:cubicBezTo>
                    <a:pt x="295" y="795"/>
                    <a:pt x="294" y="807"/>
                    <a:pt x="294" y="818"/>
                  </a:cubicBezTo>
                  <a:cubicBezTo>
                    <a:pt x="294" y="830"/>
                    <a:pt x="294" y="842"/>
                    <a:pt x="295" y="854"/>
                  </a:cubicBezTo>
                  <a:cubicBezTo>
                    <a:pt x="295" y="863"/>
                    <a:pt x="296" y="873"/>
                    <a:pt x="297" y="883"/>
                  </a:cubicBezTo>
                  <a:cubicBezTo>
                    <a:pt x="297" y="901"/>
                    <a:pt x="298" y="920"/>
                    <a:pt x="298" y="938"/>
                  </a:cubicBezTo>
                  <a:cubicBezTo>
                    <a:pt x="298" y="944"/>
                    <a:pt x="299" y="950"/>
                    <a:pt x="299" y="956"/>
                  </a:cubicBezTo>
                  <a:cubicBezTo>
                    <a:pt x="299" y="956"/>
                    <a:pt x="299" y="956"/>
                    <a:pt x="299" y="956"/>
                  </a:cubicBezTo>
                  <a:cubicBezTo>
                    <a:pt x="299" y="957"/>
                    <a:pt x="299" y="957"/>
                    <a:pt x="299" y="958"/>
                  </a:cubicBezTo>
                  <a:cubicBezTo>
                    <a:pt x="299" y="959"/>
                    <a:pt x="299" y="959"/>
                    <a:pt x="299" y="960"/>
                  </a:cubicBezTo>
                  <a:cubicBezTo>
                    <a:pt x="299" y="960"/>
                    <a:pt x="300" y="961"/>
                    <a:pt x="300" y="962"/>
                  </a:cubicBezTo>
                  <a:cubicBezTo>
                    <a:pt x="300" y="962"/>
                    <a:pt x="300" y="963"/>
                    <a:pt x="300" y="963"/>
                  </a:cubicBezTo>
                  <a:cubicBezTo>
                    <a:pt x="300" y="964"/>
                    <a:pt x="300" y="965"/>
                    <a:pt x="300" y="965"/>
                  </a:cubicBezTo>
                  <a:cubicBezTo>
                    <a:pt x="300" y="965"/>
                    <a:pt x="300" y="966"/>
                    <a:pt x="300" y="966"/>
                  </a:cubicBezTo>
                  <a:cubicBezTo>
                    <a:pt x="300" y="966"/>
                    <a:pt x="300" y="965"/>
                    <a:pt x="300" y="965"/>
                  </a:cubicBezTo>
                  <a:cubicBezTo>
                    <a:pt x="300" y="965"/>
                    <a:pt x="300" y="964"/>
                    <a:pt x="300" y="963"/>
                  </a:cubicBezTo>
                  <a:cubicBezTo>
                    <a:pt x="300" y="963"/>
                    <a:pt x="300" y="962"/>
                    <a:pt x="300" y="962"/>
                  </a:cubicBezTo>
                  <a:cubicBezTo>
                    <a:pt x="299" y="961"/>
                    <a:pt x="299" y="960"/>
                    <a:pt x="299" y="960"/>
                  </a:cubicBezTo>
                  <a:cubicBezTo>
                    <a:pt x="299" y="959"/>
                    <a:pt x="299" y="959"/>
                    <a:pt x="299" y="958"/>
                  </a:cubicBezTo>
                  <a:cubicBezTo>
                    <a:pt x="299" y="957"/>
                    <a:pt x="299" y="957"/>
                    <a:pt x="299" y="956"/>
                  </a:cubicBezTo>
                  <a:cubicBezTo>
                    <a:pt x="299" y="956"/>
                    <a:pt x="299" y="956"/>
                    <a:pt x="299" y="956"/>
                  </a:cubicBezTo>
                  <a:cubicBezTo>
                    <a:pt x="299" y="955"/>
                    <a:pt x="298" y="955"/>
                    <a:pt x="298" y="955"/>
                  </a:cubicBezTo>
                  <a:cubicBezTo>
                    <a:pt x="297" y="940"/>
                    <a:pt x="295" y="926"/>
                    <a:pt x="293" y="911"/>
                  </a:cubicBezTo>
                  <a:cubicBezTo>
                    <a:pt x="292" y="895"/>
                    <a:pt x="291" y="879"/>
                    <a:pt x="290" y="863"/>
                  </a:cubicBezTo>
                  <a:cubicBezTo>
                    <a:pt x="290" y="843"/>
                    <a:pt x="288" y="822"/>
                    <a:pt x="288" y="802"/>
                  </a:cubicBezTo>
                  <a:cubicBezTo>
                    <a:pt x="288" y="783"/>
                    <a:pt x="290" y="765"/>
                    <a:pt x="290" y="746"/>
                  </a:cubicBezTo>
                  <a:cubicBezTo>
                    <a:pt x="291" y="729"/>
                    <a:pt x="292" y="712"/>
                    <a:pt x="293" y="695"/>
                  </a:cubicBezTo>
                  <a:cubicBezTo>
                    <a:pt x="293" y="688"/>
                    <a:pt x="293" y="681"/>
                    <a:pt x="296" y="673"/>
                  </a:cubicBezTo>
                  <a:cubicBezTo>
                    <a:pt x="296" y="676"/>
                    <a:pt x="295" y="679"/>
                    <a:pt x="295" y="681"/>
                  </a:cubicBezTo>
                  <a:cubicBezTo>
                    <a:pt x="295" y="694"/>
                    <a:pt x="293" y="706"/>
                    <a:pt x="293" y="719"/>
                  </a:cubicBezTo>
                  <a:cubicBezTo>
                    <a:pt x="293" y="740"/>
                    <a:pt x="295" y="762"/>
                    <a:pt x="295" y="784"/>
                  </a:cubicBezTo>
                  <a:close/>
                  <a:moveTo>
                    <a:pt x="297" y="817"/>
                  </a:moveTo>
                  <a:cubicBezTo>
                    <a:pt x="297" y="817"/>
                    <a:pt x="297" y="817"/>
                    <a:pt x="297" y="817"/>
                  </a:cubicBezTo>
                  <a:cubicBezTo>
                    <a:pt x="297" y="817"/>
                    <a:pt x="297" y="817"/>
                    <a:pt x="297" y="817"/>
                  </a:cubicBezTo>
                  <a:cubicBezTo>
                    <a:pt x="297" y="817"/>
                    <a:pt x="297" y="817"/>
                    <a:pt x="297" y="817"/>
                  </a:cubicBezTo>
                  <a:cubicBezTo>
                    <a:pt x="297" y="818"/>
                    <a:pt x="297" y="818"/>
                    <a:pt x="297" y="819"/>
                  </a:cubicBezTo>
                  <a:cubicBezTo>
                    <a:pt x="297" y="819"/>
                    <a:pt x="297" y="819"/>
                    <a:pt x="297" y="819"/>
                  </a:cubicBezTo>
                  <a:cubicBezTo>
                    <a:pt x="297" y="818"/>
                    <a:pt x="297" y="818"/>
                    <a:pt x="297" y="817"/>
                  </a:cubicBezTo>
                  <a:cubicBezTo>
                    <a:pt x="297" y="817"/>
                    <a:pt x="297" y="817"/>
                    <a:pt x="297" y="817"/>
                  </a:cubicBezTo>
                  <a:close/>
                  <a:moveTo>
                    <a:pt x="297" y="738"/>
                  </a:moveTo>
                  <a:cubicBezTo>
                    <a:pt x="297" y="725"/>
                    <a:pt x="296" y="713"/>
                    <a:pt x="296" y="700"/>
                  </a:cubicBezTo>
                  <a:cubicBezTo>
                    <a:pt x="296" y="695"/>
                    <a:pt x="297" y="690"/>
                    <a:pt x="297" y="685"/>
                  </a:cubicBezTo>
                  <a:cubicBezTo>
                    <a:pt x="298" y="686"/>
                    <a:pt x="298" y="687"/>
                    <a:pt x="298" y="689"/>
                  </a:cubicBezTo>
                  <a:cubicBezTo>
                    <a:pt x="298" y="702"/>
                    <a:pt x="299" y="714"/>
                    <a:pt x="299" y="727"/>
                  </a:cubicBezTo>
                  <a:cubicBezTo>
                    <a:pt x="299" y="736"/>
                    <a:pt x="299" y="745"/>
                    <a:pt x="299" y="754"/>
                  </a:cubicBezTo>
                  <a:cubicBezTo>
                    <a:pt x="299" y="763"/>
                    <a:pt x="300" y="773"/>
                    <a:pt x="299" y="783"/>
                  </a:cubicBezTo>
                  <a:cubicBezTo>
                    <a:pt x="299" y="788"/>
                    <a:pt x="299" y="794"/>
                    <a:pt x="298" y="800"/>
                  </a:cubicBezTo>
                  <a:cubicBezTo>
                    <a:pt x="298" y="800"/>
                    <a:pt x="298" y="800"/>
                    <a:pt x="298" y="800"/>
                  </a:cubicBezTo>
                  <a:cubicBezTo>
                    <a:pt x="298" y="799"/>
                    <a:pt x="297" y="799"/>
                    <a:pt x="297" y="798"/>
                  </a:cubicBezTo>
                  <a:cubicBezTo>
                    <a:pt x="297" y="778"/>
                    <a:pt x="297" y="758"/>
                    <a:pt x="297" y="738"/>
                  </a:cubicBezTo>
                  <a:close/>
                  <a:moveTo>
                    <a:pt x="297" y="835"/>
                  </a:moveTo>
                  <a:cubicBezTo>
                    <a:pt x="297" y="835"/>
                    <a:pt x="297" y="835"/>
                    <a:pt x="297" y="836"/>
                  </a:cubicBezTo>
                  <a:cubicBezTo>
                    <a:pt x="297" y="835"/>
                    <a:pt x="297" y="835"/>
                    <a:pt x="297" y="835"/>
                  </a:cubicBezTo>
                  <a:cubicBezTo>
                    <a:pt x="297" y="834"/>
                    <a:pt x="297" y="834"/>
                    <a:pt x="297" y="833"/>
                  </a:cubicBezTo>
                  <a:cubicBezTo>
                    <a:pt x="297" y="832"/>
                    <a:pt x="297" y="832"/>
                    <a:pt x="297" y="832"/>
                  </a:cubicBezTo>
                  <a:cubicBezTo>
                    <a:pt x="297" y="832"/>
                    <a:pt x="297" y="832"/>
                    <a:pt x="297" y="833"/>
                  </a:cubicBezTo>
                  <a:cubicBezTo>
                    <a:pt x="297" y="834"/>
                    <a:pt x="297" y="834"/>
                    <a:pt x="297" y="835"/>
                  </a:cubicBezTo>
                  <a:close/>
                  <a:moveTo>
                    <a:pt x="298" y="990"/>
                  </a:moveTo>
                  <a:cubicBezTo>
                    <a:pt x="298" y="990"/>
                    <a:pt x="297" y="990"/>
                    <a:pt x="297" y="989"/>
                  </a:cubicBezTo>
                  <a:cubicBezTo>
                    <a:pt x="297" y="989"/>
                    <a:pt x="297" y="989"/>
                    <a:pt x="297" y="988"/>
                  </a:cubicBezTo>
                  <a:cubicBezTo>
                    <a:pt x="297" y="988"/>
                    <a:pt x="297" y="987"/>
                    <a:pt x="297" y="986"/>
                  </a:cubicBezTo>
                  <a:cubicBezTo>
                    <a:pt x="296" y="986"/>
                    <a:pt x="296" y="986"/>
                    <a:pt x="296" y="985"/>
                  </a:cubicBezTo>
                  <a:cubicBezTo>
                    <a:pt x="296" y="985"/>
                    <a:pt x="296" y="985"/>
                    <a:pt x="296" y="985"/>
                  </a:cubicBezTo>
                  <a:cubicBezTo>
                    <a:pt x="291" y="974"/>
                    <a:pt x="288" y="962"/>
                    <a:pt x="286" y="949"/>
                  </a:cubicBezTo>
                  <a:cubicBezTo>
                    <a:pt x="284" y="938"/>
                    <a:pt x="282" y="926"/>
                    <a:pt x="281" y="915"/>
                  </a:cubicBezTo>
                  <a:cubicBezTo>
                    <a:pt x="279" y="901"/>
                    <a:pt x="278" y="887"/>
                    <a:pt x="277" y="873"/>
                  </a:cubicBezTo>
                  <a:cubicBezTo>
                    <a:pt x="276" y="865"/>
                    <a:pt x="277" y="857"/>
                    <a:pt x="276" y="850"/>
                  </a:cubicBezTo>
                  <a:cubicBezTo>
                    <a:pt x="275" y="832"/>
                    <a:pt x="275" y="815"/>
                    <a:pt x="276" y="798"/>
                  </a:cubicBezTo>
                  <a:cubicBezTo>
                    <a:pt x="276" y="783"/>
                    <a:pt x="277" y="768"/>
                    <a:pt x="277" y="754"/>
                  </a:cubicBezTo>
                  <a:cubicBezTo>
                    <a:pt x="278" y="740"/>
                    <a:pt x="280" y="727"/>
                    <a:pt x="282" y="714"/>
                  </a:cubicBezTo>
                  <a:cubicBezTo>
                    <a:pt x="282" y="714"/>
                    <a:pt x="282" y="714"/>
                    <a:pt x="282" y="714"/>
                  </a:cubicBezTo>
                  <a:cubicBezTo>
                    <a:pt x="282" y="713"/>
                    <a:pt x="283" y="711"/>
                    <a:pt x="283" y="710"/>
                  </a:cubicBezTo>
                  <a:cubicBezTo>
                    <a:pt x="283" y="710"/>
                    <a:pt x="283" y="709"/>
                    <a:pt x="283" y="709"/>
                  </a:cubicBezTo>
                  <a:cubicBezTo>
                    <a:pt x="283" y="709"/>
                    <a:pt x="283" y="708"/>
                    <a:pt x="283" y="708"/>
                  </a:cubicBezTo>
                  <a:cubicBezTo>
                    <a:pt x="283" y="708"/>
                    <a:pt x="283" y="708"/>
                    <a:pt x="283" y="708"/>
                  </a:cubicBezTo>
                  <a:cubicBezTo>
                    <a:pt x="283" y="708"/>
                    <a:pt x="283" y="709"/>
                    <a:pt x="283" y="709"/>
                  </a:cubicBezTo>
                  <a:cubicBezTo>
                    <a:pt x="283" y="709"/>
                    <a:pt x="283" y="710"/>
                    <a:pt x="283" y="710"/>
                  </a:cubicBezTo>
                  <a:cubicBezTo>
                    <a:pt x="283" y="711"/>
                    <a:pt x="283" y="713"/>
                    <a:pt x="282" y="714"/>
                  </a:cubicBezTo>
                  <a:cubicBezTo>
                    <a:pt x="282" y="714"/>
                    <a:pt x="282" y="714"/>
                    <a:pt x="282" y="714"/>
                  </a:cubicBezTo>
                  <a:cubicBezTo>
                    <a:pt x="282" y="715"/>
                    <a:pt x="283" y="716"/>
                    <a:pt x="282" y="717"/>
                  </a:cubicBezTo>
                  <a:cubicBezTo>
                    <a:pt x="282" y="727"/>
                    <a:pt x="281" y="737"/>
                    <a:pt x="281" y="747"/>
                  </a:cubicBezTo>
                  <a:cubicBezTo>
                    <a:pt x="279" y="766"/>
                    <a:pt x="278" y="785"/>
                    <a:pt x="279" y="804"/>
                  </a:cubicBezTo>
                  <a:cubicBezTo>
                    <a:pt x="279" y="816"/>
                    <a:pt x="280" y="829"/>
                    <a:pt x="280" y="842"/>
                  </a:cubicBezTo>
                  <a:cubicBezTo>
                    <a:pt x="281" y="856"/>
                    <a:pt x="282" y="871"/>
                    <a:pt x="283" y="886"/>
                  </a:cubicBezTo>
                  <a:cubicBezTo>
                    <a:pt x="283" y="895"/>
                    <a:pt x="284" y="905"/>
                    <a:pt x="284" y="914"/>
                  </a:cubicBezTo>
                  <a:cubicBezTo>
                    <a:pt x="285" y="934"/>
                    <a:pt x="288" y="954"/>
                    <a:pt x="293" y="972"/>
                  </a:cubicBezTo>
                  <a:cubicBezTo>
                    <a:pt x="294" y="976"/>
                    <a:pt x="295" y="981"/>
                    <a:pt x="296" y="985"/>
                  </a:cubicBezTo>
                  <a:cubicBezTo>
                    <a:pt x="296" y="985"/>
                    <a:pt x="296" y="985"/>
                    <a:pt x="296" y="985"/>
                  </a:cubicBezTo>
                  <a:cubicBezTo>
                    <a:pt x="296" y="986"/>
                    <a:pt x="296" y="986"/>
                    <a:pt x="297" y="986"/>
                  </a:cubicBezTo>
                  <a:cubicBezTo>
                    <a:pt x="297" y="987"/>
                    <a:pt x="297" y="988"/>
                    <a:pt x="297" y="988"/>
                  </a:cubicBezTo>
                  <a:cubicBezTo>
                    <a:pt x="297" y="988"/>
                    <a:pt x="297" y="989"/>
                    <a:pt x="297" y="989"/>
                  </a:cubicBezTo>
                  <a:cubicBezTo>
                    <a:pt x="297" y="990"/>
                    <a:pt x="298" y="990"/>
                    <a:pt x="298" y="990"/>
                  </a:cubicBezTo>
                  <a:cubicBezTo>
                    <a:pt x="298" y="990"/>
                    <a:pt x="298" y="990"/>
                    <a:pt x="298" y="990"/>
                  </a:cubicBezTo>
                  <a:close/>
                  <a:moveTo>
                    <a:pt x="305" y="1007"/>
                  </a:moveTo>
                  <a:cubicBezTo>
                    <a:pt x="307" y="1013"/>
                    <a:pt x="308" y="1020"/>
                    <a:pt x="309" y="1026"/>
                  </a:cubicBezTo>
                  <a:cubicBezTo>
                    <a:pt x="309" y="1026"/>
                    <a:pt x="309" y="1026"/>
                    <a:pt x="310" y="1026"/>
                  </a:cubicBezTo>
                  <a:cubicBezTo>
                    <a:pt x="309" y="1026"/>
                    <a:pt x="309" y="1026"/>
                    <a:pt x="309" y="1026"/>
                  </a:cubicBezTo>
                  <a:cubicBezTo>
                    <a:pt x="309" y="1026"/>
                    <a:pt x="309" y="1026"/>
                    <a:pt x="309" y="1026"/>
                  </a:cubicBezTo>
                  <a:cubicBezTo>
                    <a:pt x="308" y="1020"/>
                    <a:pt x="306" y="1015"/>
                    <a:pt x="304" y="1009"/>
                  </a:cubicBezTo>
                  <a:cubicBezTo>
                    <a:pt x="301" y="997"/>
                    <a:pt x="299" y="984"/>
                    <a:pt x="295" y="972"/>
                  </a:cubicBezTo>
                  <a:cubicBezTo>
                    <a:pt x="291" y="960"/>
                    <a:pt x="289" y="947"/>
                    <a:pt x="288" y="934"/>
                  </a:cubicBezTo>
                  <a:cubicBezTo>
                    <a:pt x="286" y="916"/>
                    <a:pt x="285" y="897"/>
                    <a:pt x="285" y="879"/>
                  </a:cubicBezTo>
                  <a:cubicBezTo>
                    <a:pt x="284" y="862"/>
                    <a:pt x="283" y="846"/>
                    <a:pt x="282" y="829"/>
                  </a:cubicBezTo>
                  <a:cubicBezTo>
                    <a:pt x="282" y="818"/>
                    <a:pt x="281" y="806"/>
                    <a:pt x="281" y="794"/>
                  </a:cubicBezTo>
                  <a:cubicBezTo>
                    <a:pt x="281" y="780"/>
                    <a:pt x="282" y="765"/>
                    <a:pt x="283" y="751"/>
                  </a:cubicBezTo>
                  <a:cubicBezTo>
                    <a:pt x="284" y="727"/>
                    <a:pt x="286" y="704"/>
                    <a:pt x="290" y="681"/>
                  </a:cubicBezTo>
                  <a:cubicBezTo>
                    <a:pt x="291" y="675"/>
                    <a:pt x="292" y="670"/>
                    <a:pt x="293" y="665"/>
                  </a:cubicBezTo>
                  <a:cubicBezTo>
                    <a:pt x="293" y="665"/>
                    <a:pt x="294" y="665"/>
                    <a:pt x="294" y="665"/>
                  </a:cubicBezTo>
                  <a:cubicBezTo>
                    <a:pt x="294" y="666"/>
                    <a:pt x="294" y="668"/>
                    <a:pt x="293" y="669"/>
                  </a:cubicBezTo>
                  <a:cubicBezTo>
                    <a:pt x="291" y="679"/>
                    <a:pt x="290" y="690"/>
                    <a:pt x="290" y="700"/>
                  </a:cubicBezTo>
                  <a:cubicBezTo>
                    <a:pt x="290" y="708"/>
                    <a:pt x="290" y="715"/>
                    <a:pt x="289" y="722"/>
                  </a:cubicBezTo>
                  <a:cubicBezTo>
                    <a:pt x="288" y="743"/>
                    <a:pt x="286" y="764"/>
                    <a:pt x="286" y="785"/>
                  </a:cubicBezTo>
                  <a:cubicBezTo>
                    <a:pt x="285" y="809"/>
                    <a:pt x="286" y="832"/>
                    <a:pt x="287" y="855"/>
                  </a:cubicBezTo>
                  <a:cubicBezTo>
                    <a:pt x="287" y="865"/>
                    <a:pt x="288" y="875"/>
                    <a:pt x="289" y="885"/>
                  </a:cubicBezTo>
                  <a:cubicBezTo>
                    <a:pt x="290" y="896"/>
                    <a:pt x="290" y="908"/>
                    <a:pt x="291" y="919"/>
                  </a:cubicBezTo>
                  <a:cubicBezTo>
                    <a:pt x="293" y="936"/>
                    <a:pt x="295" y="952"/>
                    <a:pt x="298" y="969"/>
                  </a:cubicBezTo>
                  <a:cubicBezTo>
                    <a:pt x="300" y="982"/>
                    <a:pt x="302" y="995"/>
                    <a:pt x="305" y="1007"/>
                  </a:cubicBezTo>
                  <a:close/>
                  <a:moveTo>
                    <a:pt x="300" y="969"/>
                  </a:moveTo>
                  <a:cubicBezTo>
                    <a:pt x="300" y="969"/>
                    <a:pt x="300" y="969"/>
                    <a:pt x="300" y="969"/>
                  </a:cubicBezTo>
                  <a:cubicBezTo>
                    <a:pt x="300" y="969"/>
                    <a:pt x="300" y="969"/>
                    <a:pt x="300" y="969"/>
                  </a:cubicBezTo>
                  <a:cubicBezTo>
                    <a:pt x="300" y="969"/>
                    <a:pt x="300" y="969"/>
                    <a:pt x="300" y="969"/>
                  </a:cubicBezTo>
                  <a:close/>
                  <a:moveTo>
                    <a:pt x="328" y="1022"/>
                  </a:moveTo>
                  <a:cubicBezTo>
                    <a:pt x="328" y="1022"/>
                    <a:pt x="327" y="1021"/>
                    <a:pt x="327" y="1021"/>
                  </a:cubicBezTo>
                  <a:cubicBezTo>
                    <a:pt x="327" y="1021"/>
                    <a:pt x="327" y="1021"/>
                    <a:pt x="327" y="1021"/>
                  </a:cubicBezTo>
                  <a:cubicBezTo>
                    <a:pt x="326" y="1016"/>
                    <a:pt x="324" y="1011"/>
                    <a:pt x="323" y="1006"/>
                  </a:cubicBezTo>
                  <a:cubicBezTo>
                    <a:pt x="318" y="986"/>
                    <a:pt x="313" y="966"/>
                    <a:pt x="309" y="946"/>
                  </a:cubicBezTo>
                  <a:cubicBezTo>
                    <a:pt x="306" y="932"/>
                    <a:pt x="304" y="918"/>
                    <a:pt x="302" y="904"/>
                  </a:cubicBezTo>
                  <a:cubicBezTo>
                    <a:pt x="300" y="886"/>
                    <a:pt x="299" y="867"/>
                    <a:pt x="300" y="849"/>
                  </a:cubicBezTo>
                  <a:cubicBezTo>
                    <a:pt x="301" y="830"/>
                    <a:pt x="300" y="811"/>
                    <a:pt x="303" y="792"/>
                  </a:cubicBezTo>
                  <a:cubicBezTo>
                    <a:pt x="304" y="779"/>
                    <a:pt x="307" y="767"/>
                    <a:pt x="310" y="754"/>
                  </a:cubicBezTo>
                  <a:cubicBezTo>
                    <a:pt x="312" y="744"/>
                    <a:pt x="315" y="733"/>
                    <a:pt x="317" y="723"/>
                  </a:cubicBezTo>
                  <a:cubicBezTo>
                    <a:pt x="318" y="719"/>
                    <a:pt x="319" y="715"/>
                    <a:pt x="320" y="711"/>
                  </a:cubicBezTo>
                  <a:cubicBezTo>
                    <a:pt x="322" y="714"/>
                    <a:pt x="322" y="714"/>
                    <a:pt x="321" y="716"/>
                  </a:cubicBezTo>
                  <a:cubicBezTo>
                    <a:pt x="320" y="721"/>
                    <a:pt x="318" y="725"/>
                    <a:pt x="317" y="730"/>
                  </a:cubicBezTo>
                  <a:cubicBezTo>
                    <a:pt x="315" y="739"/>
                    <a:pt x="313" y="749"/>
                    <a:pt x="313" y="759"/>
                  </a:cubicBezTo>
                  <a:cubicBezTo>
                    <a:pt x="312" y="771"/>
                    <a:pt x="311" y="783"/>
                    <a:pt x="310" y="796"/>
                  </a:cubicBezTo>
                  <a:cubicBezTo>
                    <a:pt x="308" y="812"/>
                    <a:pt x="306" y="829"/>
                    <a:pt x="307" y="846"/>
                  </a:cubicBezTo>
                  <a:cubicBezTo>
                    <a:pt x="307" y="858"/>
                    <a:pt x="308" y="871"/>
                    <a:pt x="308" y="883"/>
                  </a:cubicBezTo>
                  <a:cubicBezTo>
                    <a:pt x="309" y="902"/>
                    <a:pt x="309" y="921"/>
                    <a:pt x="313" y="940"/>
                  </a:cubicBezTo>
                  <a:cubicBezTo>
                    <a:pt x="315" y="950"/>
                    <a:pt x="315" y="961"/>
                    <a:pt x="317" y="971"/>
                  </a:cubicBezTo>
                  <a:cubicBezTo>
                    <a:pt x="319" y="982"/>
                    <a:pt x="322" y="993"/>
                    <a:pt x="324" y="1004"/>
                  </a:cubicBezTo>
                  <a:cubicBezTo>
                    <a:pt x="325" y="1010"/>
                    <a:pt x="326" y="1015"/>
                    <a:pt x="327" y="1021"/>
                  </a:cubicBezTo>
                  <a:cubicBezTo>
                    <a:pt x="327" y="1021"/>
                    <a:pt x="327" y="1021"/>
                    <a:pt x="327" y="1021"/>
                  </a:cubicBezTo>
                  <a:cubicBezTo>
                    <a:pt x="327" y="1021"/>
                    <a:pt x="328" y="1022"/>
                    <a:pt x="328" y="1022"/>
                  </a:cubicBezTo>
                  <a:cubicBezTo>
                    <a:pt x="328" y="1022"/>
                    <a:pt x="328" y="1022"/>
                    <a:pt x="328" y="1022"/>
                  </a:cubicBezTo>
                  <a:cubicBezTo>
                    <a:pt x="328" y="1022"/>
                    <a:pt x="328" y="1022"/>
                    <a:pt x="328" y="1022"/>
                  </a:cubicBezTo>
                  <a:close/>
                  <a:moveTo>
                    <a:pt x="321" y="819"/>
                  </a:moveTo>
                  <a:cubicBezTo>
                    <a:pt x="321" y="835"/>
                    <a:pt x="321" y="852"/>
                    <a:pt x="321" y="868"/>
                  </a:cubicBezTo>
                  <a:cubicBezTo>
                    <a:pt x="320" y="883"/>
                    <a:pt x="320" y="898"/>
                    <a:pt x="321" y="912"/>
                  </a:cubicBezTo>
                  <a:cubicBezTo>
                    <a:pt x="322" y="932"/>
                    <a:pt x="324" y="952"/>
                    <a:pt x="325" y="972"/>
                  </a:cubicBezTo>
                  <a:cubicBezTo>
                    <a:pt x="325" y="973"/>
                    <a:pt x="325" y="974"/>
                    <a:pt x="325" y="975"/>
                  </a:cubicBezTo>
                  <a:cubicBezTo>
                    <a:pt x="325" y="975"/>
                    <a:pt x="325" y="975"/>
                    <a:pt x="325" y="975"/>
                  </a:cubicBezTo>
                  <a:cubicBezTo>
                    <a:pt x="325" y="976"/>
                    <a:pt x="325" y="976"/>
                    <a:pt x="325" y="977"/>
                  </a:cubicBezTo>
                  <a:cubicBezTo>
                    <a:pt x="325" y="978"/>
                    <a:pt x="326" y="978"/>
                    <a:pt x="326" y="979"/>
                  </a:cubicBezTo>
                  <a:cubicBezTo>
                    <a:pt x="326" y="979"/>
                    <a:pt x="326" y="980"/>
                    <a:pt x="326" y="981"/>
                  </a:cubicBezTo>
                  <a:cubicBezTo>
                    <a:pt x="326" y="981"/>
                    <a:pt x="326" y="982"/>
                    <a:pt x="326" y="982"/>
                  </a:cubicBezTo>
                  <a:cubicBezTo>
                    <a:pt x="326" y="983"/>
                    <a:pt x="326" y="983"/>
                    <a:pt x="327" y="984"/>
                  </a:cubicBezTo>
                  <a:cubicBezTo>
                    <a:pt x="327" y="984"/>
                    <a:pt x="327" y="984"/>
                    <a:pt x="327" y="984"/>
                  </a:cubicBezTo>
                  <a:cubicBezTo>
                    <a:pt x="326" y="984"/>
                    <a:pt x="326" y="984"/>
                    <a:pt x="326" y="984"/>
                  </a:cubicBezTo>
                  <a:cubicBezTo>
                    <a:pt x="326" y="983"/>
                    <a:pt x="326" y="983"/>
                    <a:pt x="326" y="982"/>
                  </a:cubicBezTo>
                  <a:cubicBezTo>
                    <a:pt x="326" y="982"/>
                    <a:pt x="326" y="981"/>
                    <a:pt x="326" y="981"/>
                  </a:cubicBezTo>
                  <a:cubicBezTo>
                    <a:pt x="326" y="980"/>
                    <a:pt x="326" y="979"/>
                    <a:pt x="326" y="979"/>
                  </a:cubicBezTo>
                  <a:cubicBezTo>
                    <a:pt x="325" y="978"/>
                    <a:pt x="325" y="978"/>
                    <a:pt x="325" y="977"/>
                  </a:cubicBezTo>
                  <a:cubicBezTo>
                    <a:pt x="325" y="976"/>
                    <a:pt x="325" y="976"/>
                    <a:pt x="325" y="975"/>
                  </a:cubicBezTo>
                  <a:cubicBezTo>
                    <a:pt x="325" y="975"/>
                    <a:pt x="325" y="975"/>
                    <a:pt x="325" y="975"/>
                  </a:cubicBezTo>
                  <a:cubicBezTo>
                    <a:pt x="325" y="974"/>
                    <a:pt x="325" y="973"/>
                    <a:pt x="324" y="972"/>
                  </a:cubicBezTo>
                  <a:cubicBezTo>
                    <a:pt x="321" y="955"/>
                    <a:pt x="321" y="938"/>
                    <a:pt x="319" y="920"/>
                  </a:cubicBezTo>
                  <a:cubicBezTo>
                    <a:pt x="319" y="911"/>
                    <a:pt x="319" y="901"/>
                    <a:pt x="319" y="891"/>
                  </a:cubicBezTo>
                  <a:cubicBezTo>
                    <a:pt x="319" y="879"/>
                    <a:pt x="318" y="866"/>
                    <a:pt x="318" y="853"/>
                  </a:cubicBezTo>
                  <a:cubicBezTo>
                    <a:pt x="318" y="834"/>
                    <a:pt x="317" y="816"/>
                    <a:pt x="317" y="798"/>
                  </a:cubicBezTo>
                  <a:cubicBezTo>
                    <a:pt x="317" y="775"/>
                    <a:pt x="320" y="752"/>
                    <a:pt x="323" y="729"/>
                  </a:cubicBezTo>
                  <a:cubicBezTo>
                    <a:pt x="324" y="726"/>
                    <a:pt x="324" y="723"/>
                    <a:pt x="325" y="721"/>
                  </a:cubicBezTo>
                  <a:cubicBezTo>
                    <a:pt x="325" y="721"/>
                    <a:pt x="325" y="721"/>
                    <a:pt x="326" y="721"/>
                  </a:cubicBezTo>
                  <a:cubicBezTo>
                    <a:pt x="325" y="722"/>
                    <a:pt x="325" y="722"/>
                    <a:pt x="325" y="723"/>
                  </a:cubicBezTo>
                  <a:cubicBezTo>
                    <a:pt x="324" y="734"/>
                    <a:pt x="323" y="745"/>
                    <a:pt x="322" y="755"/>
                  </a:cubicBezTo>
                  <a:cubicBezTo>
                    <a:pt x="322" y="758"/>
                    <a:pt x="322" y="761"/>
                    <a:pt x="322" y="764"/>
                  </a:cubicBezTo>
                  <a:cubicBezTo>
                    <a:pt x="321" y="771"/>
                    <a:pt x="320" y="779"/>
                    <a:pt x="320" y="786"/>
                  </a:cubicBezTo>
                  <a:cubicBezTo>
                    <a:pt x="320" y="797"/>
                    <a:pt x="321" y="808"/>
                    <a:pt x="321" y="819"/>
                  </a:cubicBezTo>
                  <a:close/>
                  <a:moveTo>
                    <a:pt x="314" y="832"/>
                  </a:moveTo>
                  <a:cubicBezTo>
                    <a:pt x="314" y="851"/>
                    <a:pt x="315" y="869"/>
                    <a:pt x="315" y="888"/>
                  </a:cubicBezTo>
                  <a:cubicBezTo>
                    <a:pt x="315" y="894"/>
                    <a:pt x="315" y="900"/>
                    <a:pt x="315" y="906"/>
                  </a:cubicBezTo>
                  <a:cubicBezTo>
                    <a:pt x="316" y="917"/>
                    <a:pt x="317" y="928"/>
                    <a:pt x="318" y="939"/>
                  </a:cubicBezTo>
                  <a:cubicBezTo>
                    <a:pt x="319" y="952"/>
                    <a:pt x="320" y="965"/>
                    <a:pt x="322" y="977"/>
                  </a:cubicBezTo>
                  <a:cubicBezTo>
                    <a:pt x="324" y="985"/>
                    <a:pt x="325" y="992"/>
                    <a:pt x="326" y="1000"/>
                  </a:cubicBezTo>
                  <a:cubicBezTo>
                    <a:pt x="326" y="1000"/>
                    <a:pt x="326" y="1000"/>
                    <a:pt x="326" y="1000"/>
                  </a:cubicBezTo>
                  <a:cubicBezTo>
                    <a:pt x="326" y="1000"/>
                    <a:pt x="326" y="1000"/>
                    <a:pt x="326" y="1000"/>
                  </a:cubicBezTo>
                  <a:cubicBezTo>
                    <a:pt x="326" y="1000"/>
                    <a:pt x="326" y="1000"/>
                    <a:pt x="326" y="1000"/>
                  </a:cubicBezTo>
                  <a:cubicBezTo>
                    <a:pt x="324" y="991"/>
                    <a:pt x="321" y="983"/>
                    <a:pt x="320" y="975"/>
                  </a:cubicBezTo>
                  <a:cubicBezTo>
                    <a:pt x="317" y="962"/>
                    <a:pt x="316" y="948"/>
                    <a:pt x="314" y="935"/>
                  </a:cubicBezTo>
                  <a:cubicBezTo>
                    <a:pt x="313" y="924"/>
                    <a:pt x="312" y="913"/>
                    <a:pt x="312" y="902"/>
                  </a:cubicBezTo>
                  <a:cubicBezTo>
                    <a:pt x="311" y="891"/>
                    <a:pt x="311" y="880"/>
                    <a:pt x="310" y="868"/>
                  </a:cubicBezTo>
                  <a:cubicBezTo>
                    <a:pt x="309" y="851"/>
                    <a:pt x="309" y="834"/>
                    <a:pt x="310" y="817"/>
                  </a:cubicBezTo>
                  <a:cubicBezTo>
                    <a:pt x="312" y="796"/>
                    <a:pt x="314" y="775"/>
                    <a:pt x="316" y="754"/>
                  </a:cubicBezTo>
                  <a:cubicBezTo>
                    <a:pt x="316" y="745"/>
                    <a:pt x="318" y="736"/>
                    <a:pt x="320" y="728"/>
                  </a:cubicBezTo>
                  <a:cubicBezTo>
                    <a:pt x="320" y="734"/>
                    <a:pt x="319" y="740"/>
                    <a:pt x="318" y="745"/>
                  </a:cubicBezTo>
                  <a:cubicBezTo>
                    <a:pt x="317" y="757"/>
                    <a:pt x="315" y="769"/>
                    <a:pt x="315" y="781"/>
                  </a:cubicBezTo>
                  <a:cubicBezTo>
                    <a:pt x="314" y="798"/>
                    <a:pt x="314" y="815"/>
                    <a:pt x="314" y="832"/>
                  </a:cubicBezTo>
                  <a:close/>
                  <a:moveTo>
                    <a:pt x="327" y="987"/>
                  </a:moveTo>
                  <a:cubicBezTo>
                    <a:pt x="327" y="987"/>
                    <a:pt x="327" y="987"/>
                    <a:pt x="327" y="987"/>
                  </a:cubicBezTo>
                  <a:cubicBezTo>
                    <a:pt x="327" y="987"/>
                    <a:pt x="327" y="987"/>
                    <a:pt x="327" y="987"/>
                  </a:cubicBezTo>
                  <a:close/>
                  <a:moveTo>
                    <a:pt x="328" y="998"/>
                  </a:moveTo>
                  <a:cubicBezTo>
                    <a:pt x="328" y="997"/>
                    <a:pt x="328" y="997"/>
                    <a:pt x="328" y="997"/>
                  </a:cubicBezTo>
                  <a:cubicBezTo>
                    <a:pt x="328" y="997"/>
                    <a:pt x="328" y="997"/>
                    <a:pt x="329" y="998"/>
                  </a:cubicBezTo>
                  <a:lnTo>
                    <a:pt x="328" y="998"/>
                  </a:lnTo>
                  <a:close/>
                  <a:moveTo>
                    <a:pt x="329" y="1001"/>
                  </a:moveTo>
                  <a:cubicBezTo>
                    <a:pt x="329" y="1001"/>
                    <a:pt x="329" y="1001"/>
                    <a:pt x="329" y="1000"/>
                  </a:cubicBezTo>
                  <a:cubicBezTo>
                    <a:pt x="329" y="1000"/>
                    <a:pt x="329" y="1000"/>
                    <a:pt x="329" y="1000"/>
                  </a:cubicBezTo>
                  <a:cubicBezTo>
                    <a:pt x="329" y="1001"/>
                    <a:pt x="329" y="1001"/>
                    <a:pt x="329" y="1001"/>
                  </a:cubicBezTo>
                  <a:close/>
                  <a:moveTo>
                    <a:pt x="330" y="988"/>
                  </a:moveTo>
                  <a:cubicBezTo>
                    <a:pt x="330" y="989"/>
                    <a:pt x="330" y="989"/>
                    <a:pt x="330" y="990"/>
                  </a:cubicBezTo>
                  <a:cubicBezTo>
                    <a:pt x="330" y="991"/>
                    <a:pt x="330" y="991"/>
                    <a:pt x="330" y="992"/>
                  </a:cubicBezTo>
                  <a:cubicBezTo>
                    <a:pt x="330" y="992"/>
                    <a:pt x="330" y="992"/>
                    <a:pt x="330" y="992"/>
                  </a:cubicBezTo>
                  <a:cubicBezTo>
                    <a:pt x="330" y="991"/>
                    <a:pt x="330" y="991"/>
                    <a:pt x="330" y="990"/>
                  </a:cubicBezTo>
                  <a:cubicBezTo>
                    <a:pt x="330" y="989"/>
                    <a:pt x="330" y="989"/>
                    <a:pt x="329" y="988"/>
                  </a:cubicBezTo>
                  <a:cubicBezTo>
                    <a:pt x="329" y="988"/>
                    <a:pt x="329" y="987"/>
                    <a:pt x="329" y="986"/>
                  </a:cubicBezTo>
                  <a:cubicBezTo>
                    <a:pt x="329" y="986"/>
                    <a:pt x="329" y="985"/>
                    <a:pt x="329" y="984"/>
                  </a:cubicBezTo>
                  <a:cubicBezTo>
                    <a:pt x="329" y="984"/>
                    <a:pt x="329" y="983"/>
                    <a:pt x="329" y="983"/>
                  </a:cubicBezTo>
                  <a:cubicBezTo>
                    <a:pt x="329" y="983"/>
                    <a:pt x="329" y="982"/>
                    <a:pt x="329" y="982"/>
                  </a:cubicBezTo>
                  <a:cubicBezTo>
                    <a:pt x="329" y="981"/>
                    <a:pt x="328" y="980"/>
                    <a:pt x="328" y="978"/>
                  </a:cubicBezTo>
                  <a:cubicBezTo>
                    <a:pt x="327" y="968"/>
                    <a:pt x="326" y="957"/>
                    <a:pt x="326" y="947"/>
                  </a:cubicBezTo>
                  <a:cubicBezTo>
                    <a:pt x="325" y="934"/>
                    <a:pt x="323" y="920"/>
                    <a:pt x="323" y="907"/>
                  </a:cubicBezTo>
                  <a:cubicBezTo>
                    <a:pt x="322" y="888"/>
                    <a:pt x="323" y="870"/>
                    <a:pt x="323" y="852"/>
                  </a:cubicBezTo>
                  <a:cubicBezTo>
                    <a:pt x="324" y="831"/>
                    <a:pt x="324" y="811"/>
                    <a:pt x="323" y="791"/>
                  </a:cubicBezTo>
                  <a:cubicBezTo>
                    <a:pt x="322" y="788"/>
                    <a:pt x="323" y="784"/>
                    <a:pt x="323" y="781"/>
                  </a:cubicBezTo>
                  <a:cubicBezTo>
                    <a:pt x="323" y="773"/>
                    <a:pt x="324" y="764"/>
                    <a:pt x="324" y="756"/>
                  </a:cubicBezTo>
                  <a:cubicBezTo>
                    <a:pt x="325" y="752"/>
                    <a:pt x="325" y="747"/>
                    <a:pt x="325" y="743"/>
                  </a:cubicBezTo>
                  <a:cubicBezTo>
                    <a:pt x="326" y="743"/>
                    <a:pt x="326" y="743"/>
                    <a:pt x="326" y="743"/>
                  </a:cubicBezTo>
                  <a:cubicBezTo>
                    <a:pt x="325" y="766"/>
                    <a:pt x="326" y="788"/>
                    <a:pt x="326" y="810"/>
                  </a:cubicBezTo>
                  <a:cubicBezTo>
                    <a:pt x="326" y="817"/>
                    <a:pt x="327" y="825"/>
                    <a:pt x="327" y="832"/>
                  </a:cubicBezTo>
                  <a:cubicBezTo>
                    <a:pt x="327" y="845"/>
                    <a:pt x="326" y="857"/>
                    <a:pt x="326" y="870"/>
                  </a:cubicBezTo>
                  <a:cubicBezTo>
                    <a:pt x="326" y="894"/>
                    <a:pt x="326" y="918"/>
                    <a:pt x="326" y="941"/>
                  </a:cubicBezTo>
                  <a:cubicBezTo>
                    <a:pt x="327" y="948"/>
                    <a:pt x="327" y="956"/>
                    <a:pt x="328" y="963"/>
                  </a:cubicBezTo>
                  <a:cubicBezTo>
                    <a:pt x="328" y="969"/>
                    <a:pt x="328" y="976"/>
                    <a:pt x="329" y="982"/>
                  </a:cubicBezTo>
                  <a:cubicBezTo>
                    <a:pt x="329" y="982"/>
                    <a:pt x="329" y="982"/>
                    <a:pt x="329" y="983"/>
                  </a:cubicBezTo>
                  <a:cubicBezTo>
                    <a:pt x="329" y="983"/>
                    <a:pt x="329" y="984"/>
                    <a:pt x="329" y="984"/>
                  </a:cubicBezTo>
                  <a:cubicBezTo>
                    <a:pt x="329" y="985"/>
                    <a:pt x="329" y="986"/>
                    <a:pt x="329" y="986"/>
                  </a:cubicBezTo>
                  <a:cubicBezTo>
                    <a:pt x="329" y="987"/>
                    <a:pt x="329" y="988"/>
                    <a:pt x="330" y="988"/>
                  </a:cubicBezTo>
                  <a:close/>
                  <a:moveTo>
                    <a:pt x="326" y="737"/>
                  </a:moveTo>
                  <a:cubicBezTo>
                    <a:pt x="326" y="737"/>
                    <a:pt x="326" y="737"/>
                    <a:pt x="326" y="737"/>
                  </a:cubicBezTo>
                  <a:cubicBezTo>
                    <a:pt x="327" y="737"/>
                    <a:pt x="327" y="737"/>
                    <a:pt x="327" y="737"/>
                  </a:cubicBezTo>
                  <a:lnTo>
                    <a:pt x="326" y="737"/>
                  </a:lnTo>
                  <a:close/>
                  <a:moveTo>
                    <a:pt x="329" y="695"/>
                  </a:moveTo>
                  <a:cubicBezTo>
                    <a:pt x="327" y="696"/>
                    <a:pt x="326" y="695"/>
                    <a:pt x="325" y="693"/>
                  </a:cubicBezTo>
                  <a:cubicBezTo>
                    <a:pt x="324" y="690"/>
                    <a:pt x="322" y="687"/>
                    <a:pt x="320" y="684"/>
                  </a:cubicBezTo>
                  <a:cubicBezTo>
                    <a:pt x="317" y="679"/>
                    <a:pt x="314" y="675"/>
                    <a:pt x="311" y="670"/>
                  </a:cubicBezTo>
                  <a:cubicBezTo>
                    <a:pt x="311" y="670"/>
                    <a:pt x="311" y="670"/>
                    <a:pt x="311" y="670"/>
                  </a:cubicBezTo>
                  <a:cubicBezTo>
                    <a:pt x="311" y="670"/>
                    <a:pt x="311" y="670"/>
                    <a:pt x="311" y="670"/>
                  </a:cubicBezTo>
                  <a:cubicBezTo>
                    <a:pt x="311" y="670"/>
                    <a:pt x="311" y="670"/>
                    <a:pt x="311" y="670"/>
                  </a:cubicBezTo>
                  <a:cubicBezTo>
                    <a:pt x="313" y="670"/>
                    <a:pt x="314" y="671"/>
                    <a:pt x="316" y="671"/>
                  </a:cubicBezTo>
                  <a:cubicBezTo>
                    <a:pt x="329" y="675"/>
                    <a:pt x="342" y="678"/>
                    <a:pt x="355" y="677"/>
                  </a:cubicBezTo>
                  <a:cubicBezTo>
                    <a:pt x="358" y="677"/>
                    <a:pt x="361" y="676"/>
                    <a:pt x="363" y="677"/>
                  </a:cubicBezTo>
                  <a:cubicBezTo>
                    <a:pt x="371" y="681"/>
                    <a:pt x="378" y="685"/>
                    <a:pt x="386" y="689"/>
                  </a:cubicBezTo>
                  <a:cubicBezTo>
                    <a:pt x="386" y="689"/>
                    <a:pt x="386" y="689"/>
                    <a:pt x="385" y="689"/>
                  </a:cubicBezTo>
                  <a:cubicBezTo>
                    <a:pt x="376" y="690"/>
                    <a:pt x="366" y="690"/>
                    <a:pt x="356" y="691"/>
                  </a:cubicBezTo>
                  <a:cubicBezTo>
                    <a:pt x="347" y="692"/>
                    <a:pt x="338" y="694"/>
                    <a:pt x="329" y="695"/>
                  </a:cubicBezTo>
                  <a:close/>
                  <a:moveTo>
                    <a:pt x="361" y="695"/>
                  </a:moveTo>
                  <a:cubicBezTo>
                    <a:pt x="360" y="695"/>
                    <a:pt x="360" y="695"/>
                    <a:pt x="360" y="695"/>
                  </a:cubicBezTo>
                  <a:cubicBezTo>
                    <a:pt x="360" y="695"/>
                    <a:pt x="360" y="695"/>
                    <a:pt x="360" y="695"/>
                  </a:cubicBezTo>
                  <a:cubicBezTo>
                    <a:pt x="359" y="695"/>
                    <a:pt x="357" y="695"/>
                    <a:pt x="356" y="695"/>
                  </a:cubicBezTo>
                  <a:cubicBezTo>
                    <a:pt x="355" y="695"/>
                    <a:pt x="354" y="695"/>
                    <a:pt x="353" y="695"/>
                  </a:cubicBezTo>
                  <a:cubicBezTo>
                    <a:pt x="352" y="696"/>
                    <a:pt x="351" y="696"/>
                    <a:pt x="350" y="696"/>
                  </a:cubicBezTo>
                  <a:cubicBezTo>
                    <a:pt x="349" y="696"/>
                    <a:pt x="347" y="696"/>
                    <a:pt x="346" y="697"/>
                  </a:cubicBezTo>
                  <a:cubicBezTo>
                    <a:pt x="346" y="697"/>
                    <a:pt x="345" y="697"/>
                    <a:pt x="344" y="697"/>
                  </a:cubicBezTo>
                  <a:cubicBezTo>
                    <a:pt x="344" y="697"/>
                    <a:pt x="344" y="697"/>
                    <a:pt x="344" y="697"/>
                  </a:cubicBezTo>
                  <a:cubicBezTo>
                    <a:pt x="344" y="697"/>
                    <a:pt x="344" y="697"/>
                    <a:pt x="344" y="697"/>
                  </a:cubicBezTo>
                  <a:cubicBezTo>
                    <a:pt x="343" y="697"/>
                    <a:pt x="343" y="697"/>
                    <a:pt x="342" y="697"/>
                  </a:cubicBezTo>
                  <a:cubicBezTo>
                    <a:pt x="341" y="697"/>
                    <a:pt x="340" y="697"/>
                    <a:pt x="339" y="697"/>
                  </a:cubicBezTo>
                  <a:cubicBezTo>
                    <a:pt x="338" y="698"/>
                    <a:pt x="338" y="698"/>
                    <a:pt x="337" y="698"/>
                  </a:cubicBezTo>
                  <a:cubicBezTo>
                    <a:pt x="337" y="698"/>
                    <a:pt x="337" y="698"/>
                    <a:pt x="337" y="698"/>
                  </a:cubicBezTo>
                  <a:cubicBezTo>
                    <a:pt x="337" y="698"/>
                    <a:pt x="337" y="698"/>
                    <a:pt x="337" y="698"/>
                  </a:cubicBezTo>
                  <a:cubicBezTo>
                    <a:pt x="338" y="698"/>
                    <a:pt x="338" y="698"/>
                    <a:pt x="339" y="697"/>
                  </a:cubicBezTo>
                  <a:cubicBezTo>
                    <a:pt x="340" y="697"/>
                    <a:pt x="341" y="697"/>
                    <a:pt x="342" y="697"/>
                  </a:cubicBezTo>
                  <a:cubicBezTo>
                    <a:pt x="343" y="697"/>
                    <a:pt x="343" y="697"/>
                    <a:pt x="344" y="697"/>
                  </a:cubicBezTo>
                  <a:cubicBezTo>
                    <a:pt x="344" y="697"/>
                    <a:pt x="344" y="697"/>
                    <a:pt x="344" y="697"/>
                  </a:cubicBezTo>
                  <a:cubicBezTo>
                    <a:pt x="344" y="697"/>
                    <a:pt x="344" y="697"/>
                    <a:pt x="344" y="697"/>
                  </a:cubicBezTo>
                  <a:cubicBezTo>
                    <a:pt x="345" y="697"/>
                    <a:pt x="346" y="697"/>
                    <a:pt x="346" y="696"/>
                  </a:cubicBezTo>
                  <a:cubicBezTo>
                    <a:pt x="347" y="696"/>
                    <a:pt x="349" y="696"/>
                    <a:pt x="350" y="696"/>
                  </a:cubicBezTo>
                  <a:cubicBezTo>
                    <a:pt x="351" y="696"/>
                    <a:pt x="352" y="696"/>
                    <a:pt x="353" y="695"/>
                  </a:cubicBezTo>
                  <a:cubicBezTo>
                    <a:pt x="354" y="695"/>
                    <a:pt x="355" y="695"/>
                    <a:pt x="356" y="695"/>
                  </a:cubicBezTo>
                  <a:cubicBezTo>
                    <a:pt x="357" y="695"/>
                    <a:pt x="358" y="695"/>
                    <a:pt x="360" y="695"/>
                  </a:cubicBezTo>
                  <a:cubicBezTo>
                    <a:pt x="360" y="695"/>
                    <a:pt x="360" y="695"/>
                    <a:pt x="360" y="695"/>
                  </a:cubicBezTo>
                  <a:cubicBezTo>
                    <a:pt x="360" y="695"/>
                    <a:pt x="360" y="695"/>
                    <a:pt x="360" y="695"/>
                  </a:cubicBezTo>
                  <a:cubicBezTo>
                    <a:pt x="360" y="695"/>
                    <a:pt x="360" y="695"/>
                    <a:pt x="361" y="695"/>
                  </a:cubicBezTo>
                  <a:close/>
                  <a:moveTo>
                    <a:pt x="332" y="702"/>
                  </a:moveTo>
                  <a:cubicBezTo>
                    <a:pt x="332" y="702"/>
                    <a:pt x="331" y="702"/>
                    <a:pt x="331" y="702"/>
                  </a:cubicBezTo>
                  <a:cubicBezTo>
                    <a:pt x="331" y="702"/>
                    <a:pt x="332" y="702"/>
                    <a:pt x="332" y="702"/>
                  </a:cubicBezTo>
                  <a:cubicBezTo>
                    <a:pt x="332" y="702"/>
                    <a:pt x="333" y="702"/>
                    <a:pt x="333" y="702"/>
                  </a:cubicBezTo>
                  <a:cubicBezTo>
                    <a:pt x="336" y="701"/>
                    <a:pt x="338" y="701"/>
                    <a:pt x="341" y="701"/>
                  </a:cubicBezTo>
                  <a:cubicBezTo>
                    <a:pt x="341" y="701"/>
                    <a:pt x="341" y="701"/>
                    <a:pt x="341" y="701"/>
                  </a:cubicBezTo>
                  <a:cubicBezTo>
                    <a:pt x="341" y="701"/>
                    <a:pt x="342" y="700"/>
                    <a:pt x="342" y="700"/>
                  </a:cubicBezTo>
                  <a:cubicBezTo>
                    <a:pt x="353" y="700"/>
                    <a:pt x="364" y="699"/>
                    <a:pt x="375" y="698"/>
                  </a:cubicBezTo>
                  <a:cubicBezTo>
                    <a:pt x="379" y="698"/>
                    <a:pt x="383" y="698"/>
                    <a:pt x="387" y="699"/>
                  </a:cubicBezTo>
                  <a:cubicBezTo>
                    <a:pt x="391" y="699"/>
                    <a:pt x="395" y="700"/>
                    <a:pt x="399" y="701"/>
                  </a:cubicBezTo>
                  <a:cubicBezTo>
                    <a:pt x="403" y="701"/>
                    <a:pt x="407" y="702"/>
                    <a:pt x="411" y="702"/>
                  </a:cubicBezTo>
                  <a:cubicBezTo>
                    <a:pt x="417" y="701"/>
                    <a:pt x="423" y="704"/>
                    <a:pt x="429" y="706"/>
                  </a:cubicBezTo>
                  <a:cubicBezTo>
                    <a:pt x="424" y="706"/>
                    <a:pt x="419" y="706"/>
                    <a:pt x="414" y="705"/>
                  </a:cubicBezTo>
                  <a:cubicBezTo>
                    <a:pt x="407" y="705"/>
                    <a:pt x="399" y="705"/>
                    <a:pt x="392" y="703"/>
                  </a:cubicBezTo>
                  <a:cubicBezTo>
                    <a:pt x="383" y="702"/>
                    <a:pt x="373" y="701"/>
                    <a:pt x="364" y="701"/>
                  </a:cubicBezTo>
                  <a:cubicBezTo>
                    <a:pt x="356" y="701"/>
                    <a:pt x="348" y="701"/>
                    <a:pt x="341" y="701"/>
                  </a:cubicBezTo>
                  <a:cubicBezTo>
                    <a:pt x="341" y="701"/>
                    <a:pt x="341" y="701"/>
                    <a:pt x="341" y="701"/>
                  </a:cubicBezTo>
                  <a:cubicBezTo>
                    <a:pt x="338" y="701"/>
                    <a:pt x="336" y="701"/>
                    <a:pt x="333" y="702"/>
                  </a:cubicBezTo>
                  <a:cubicBezTo>
                    <a:pt x="333" y="702"/>
                    <a:pt x="332" y="702"/>
                    <a:pt x="332" y="702"/>
                  </a:cubicBezTo>
                  <a:close/>
                  <a:moveTo>
                    <a:pt x="336" y="715"/>
                  </a:moveTo>
                  <a:cubicBezTo>
                    <a:pt x="343" y="716"/>
                    <a:pt x="349" y="717"/>
                    <a:pt x="355" y="718"/>
                  </a:cubicBezTo>
                  <a:cubicBezTo>
                    <a:pt x="362" y="720"/>
                    <a:pt x="369" y="720"/>
                    <a:pt x="376" y="721"/>
                  </a:cubicBezTo>
                  <a:cubicBezTo>
                    <a:pt x="384" y="721"/>
                    <a:pt x="391" y="722"/>
                    <a:pt x="398" y="723"/>
                  </a:cubicBezTo>
                  <a:cubicBezTo>
                    <a:pt x="407" y="723"/>
                    <a:pt x="415" y="724"/>
                    <a:pt x="424" y="725"/>
                  </a:cubicBezTo>
                  <a:cubicBezTo>
                    <a:pt x="424" y="725"/>
                    <a:pt x="424" y="725"/>
                    <a:pt x="424" y="725"/>
                  </a:cubicBezTo>
                  <a:cubicBezTo>
                    <a:pt x="414" y="727"/>
                    <a:pt x="405" y="729"/>
                    <a:pt x="396" y="731"/>
                  </a:cubicBezTo>
                  <a:cubicBezTo>
                    <a:pt x="385" y="734"/>
                    <a:pt x="375" y="738"/>
                    <a:pt x="367" y="746"/>
                  </a:cubicBezTo>
                  <a:cubicBezTo>
                    <a:pt x="364" y="749"/>
                    <a:pt x="360" y="752"/>
                    <a:pt x="357" y="753"/>
                  </a:cubicBezTo>
                  <a:cubicBezTo>
                    <a:pt x="350" y="742"/>
                    <a:pt x="337" y="718"/>
                    <a:pt x="336" y="715"/>
                  </a:cubicBezTo>
                  <a:close/>
                  <a:moveTo>
                    <a:pt x="387" y="1059"/>
                  </a:moveTo>
                  <a:cubicBezTo>
                    <a:pt x="387" y="1059"/>
                    <a:pt x="387" y="1058"/>
                    <a:pt x="387" y="1058"/>
                  </a:cubicBezTo>
                  <a:cubicBezTo>
                    <a:pt x="386" y="1058"/>
                    <a:pt x="386" y="1057"/>
                    <a:pt x="386" y="1057"/>
                  </a:cubicBezTo>
                  <a:cubicBezTo>
                    <a:pt x="386" y="1057"/>
                    <a:pt x="386" y="1056"/>
                    <a:pt x="386" y="1056"/>
                  </a:cubicBezTo>
                  <a:cubicBezTo>
                    <a:pt x="386" y="1056"/>
                    <a:pt x="385" y="1055"/>
                    <a:pt x="385" y="1055"/>
                  </a:cubicBezTo>
                  <a:cubicBezTo>
                    <a:pt x="385" y="1054"/>
                    <a:pt x="385" y="1054"/>
                    <a:pt x="385" y="1054"/>
                  </a:cubicBezTo>
                  <a:cubicBezTo>
                    <a:pt x="385" y="1053"/>
                    <a:pt x="384" y="1053"/>
                    <a:pt x="384" y="1053"/>
                  </a:cubicBezTo>
                  <a:cubicBezTo>
                    <a:pt x="384" y="1053"/>
                    <a:pt x="384" y="1053"/>
                    <a:pt x="384" y="1053"/>
                  </a:cubicBezTo>
                  <a:cubicBezTo>
                    <a:pt x="382" y="1047"/>
                    <a:pt x="379" y="1042"/>
                    <a:pt x="377" y="1037"/>
                  </a:cubicBezTo>
                  <a:cubicBezTo>
                    <a:pt x="373" y="1024"/>
                    <a:pt x="369" y="1012"/>
                    <a:pt x="365" y="999"/>
                  </a:cubicBezTo>
                  <a:cubicBezTo>
                    <a:pt x="360" y="984"/>
                    <a:pt x="355" y="968"/>
                    <a:pt x="353" y="952"/>
                  </a:cubicBezTo>
                  <a:cubicBezTo>
                    <a:pt x="351" y="939"/>
                    <a:pt x="351" y="927"/>
                    <a:pt x="349" y="914"/>
                  </a:cubicBezTo>
                  <a:cubicBezTo>
                    <a:pt x="348" y="904"/>
                    <a:pt x="347" y="894"/>
                    <a:pt x="346" y="883"/>
                  </a:cubicBezTo>
                  <a:cubicBezTo>
                    <a:pt x="346" y="865"/>
                    <a:pt x="345" y="846"/>
                    <a:pt x="345" y="827"/>
                  </a:cubicBezTo>
                  <a:cubicBezTo>
                    <a:pt x="344" y="810"/>
                    <a:pt x="345" y="794"/>
                    <a:pt x="348" y="777"/>
                  </a:cubicBezTo>
                  <a:cubicBezTo>
                    <a:pt x="349" y="774"/>
                    <a:pt x="349" y="770"/>
                    <a:pt x="350" y="766"/>
                  </a:cubicBezTo>
                  <a:cubicBezTo>
                    <a:pt x="351" y="767"/>
                    <a:pt x="351" y="767"/>
                    <a:pt x="351" y="768"/>
                  </a:cubicBezTo>
                  <a:cubicBezTo>
                    <a:pt x="350" y="783"/>
                    <a:pt x="350" y="798"/>
                    <a:pt x="350" y="813"/>
                  </a:cubicBezTo>
                  <a:cubicBezTo>
                    <a:pt x="349" y="824"/>
                    <a:pt x="348" y="835"/>
                    <a:pt x="349" y="846"/>
                  </a:cubicBezTo>
                  <a:cubicBezTo>
                    <a:pt x="350" y="866"/>
                    <a:pt x="351" y="886"/>
                    <a:pt x="353" y="906"/>
                  </a:cubicBezTo>
                  <a:cubicBezTo>
                    <a:pt x="354" y="919"/>
                    <a:pt x="356" y="932"/>
                    <a:pt x="359" y="945"/>
                  </a:cubicBezTo>
                  <a:cubicBezTo>
                    <a:pt x="362" y="964"/>
                    <a:pt x="366" y="983"/>
                    <a:pt x="370" y="1002"/>
                  </a:cubicBezTo>
                  <a:cubicBezTo>
                    <a:pt x="373" y="1015"/>
                    <a:pt x="377" y="1027"/>
                    <a:pt x="381" y="1039"/>
                  </a:cubicBezTo>
                  <a:cubicBezTo>
                    <a:pt x="382" y="1044"/>
                    <a:pt x="383" y="1048"/>
                    <a:pt x="384" y="1053"/>
                  </a:cubicBezTo>
                  <a:cubicBezTo>
                    <a:pt x="384" y="1053"/>
                    <a:pt x="384" y="1053"/>
                    <a:pt x="384" y="1053"/>
                  </a:cubicBezTo>
                  <a:cubicBezTo>
                    <a:pt x="385" y="1053"/>
                    <a:pt x="385" y="1053"/>
                    <a:pt x="385" y="1054"/>
                  </a:cubicBezTo>
                  <a:cubicBezTo>
                    <a:pt x="385" y="1054"/>
                    <a:pt x="385" y="1054"/>
                    <a:pt x="385" y="1055"/>
                  </a:cubicBezTo>
                  <a:cubicBezTo>
                    <a:pt x="385" y="1055"/>
                    <a:pt x="386" y="1056"/>
                    <a:pt x="386" y="1056"/>
                  </a:cubicBezTo>
                  <a:cubicBezTo>
                    <a:pt x="386" y="1056"/>
                    <a:pt x="386" y="1057"/>
                    <a:pt x="386" y="1057"/>
                  </a:cubicBezTo>
                  <a:cubicBezTo>
                    <a:pt x="386" y="1057"/>
                    <a:pt x="386" y="1058"/>
                    <a:pt x="387" y="1058"/>
                  </a:cubicBezTo>
                  <a:cubicBezTo>
                    <a:pt x="387" y="1058"/>
                    <a:pt x="387" y="1059"/>
                    <a:pt x="387" y="1059"/>
                  </a:cubicBezTo>
                  <a:cubicBezTo>
                    <a:pt x="387" y="1059"/>
                    <a:pt x="387" y="1059"/>
                    <a:pt x="387" y="1059"/>
                  </a:cubicBezTo>
                  <a:close/>
                  <a:moveTo>
                    <a:pt x="388" y="1039"/>
                  </a:moveTo>
                  <a:cubicBezTo>
                    <a:pt x="388" y="1038"/>
                    <a:pt x="388" y="1038"/>
                    <a:pt x="388" y="1037"/>
                  </a:cubicBezTo>
                  <a:cubicBezTo>
                    <a:pt x="388" y="1036"/>
                    <a:pt x="388" y="1036"/>
                    <a:pt x="388" y="1035"/>
                  </a:cubicBezTo>
                  <a:cubicBezTo>
                    <a:pt x="388" y="1035"/>
                    <a:pt x="388" y="1035"/>
                    <a:pt x="387" y="1035"/>
                  </a:cubicBezTo>
                  <a:cubicBezTo>
                    <a:pt x="386" y="1029"/>
                    <a:pt x="385" y="1023"/>
                    <a:pt x="384" y="1017"/>
                  </a:cubicBezTo>
                  <a:cubicBezTo>
                    <a:pt x="383" y="1006"/>
                    <a:pt x="382" y="995"/>
                    <a:pt x="380" y="984"/>
                  </a:cubicBezTo>
                  <a:cubicBezTo>
                    <a:pt x="379" y="979"/>
                    <a:pt x="378" y="974"/>
                    <a:pt x="378" y="969"/>
                  </a:cubicBezTo>
                  <a:cubicBezTo>
                    <a:pt x="377" y="965"/>
                    <a:pt x="377" y="962"/>
                    <a:pt x="377" y="959"/>
                  </a:cubicBezTo>
                  <a:cubicBezTo>
                    <a:pt x="376" y="954"/>
                    <a:pt x="375" y="949"/>
                    <a:pt x="375" y="944"/>
                  </a:cubicBezTo>
                  <a:cubicBezTo>
                    <a:pt x="374" y="929"/>
                    <a:pt x="373" y="914"/>
                    <a:pt x="373" y="899"/>
                  </a:cubicBezTo>
                  <a:cubicBezTo>
                    <a:pt x="372" y="894"/>
                    <a:pt x="372" y="890"/>
                    <a:pt x="372" y="885"/>
                  </a:cubicBezTo>
                  <a:cubicBezTo>
                    <a:pt x="372" y="885"/>
                    <a:pt x="372" y="885"/>
                    <a:pt x="372" y="885"/>
                  </a:cubicBezTo>
                  <a:cubicBezTo>
                    <a:pt x="372" y="884"/>
                    <a:pt x="372" y="883"/>
                    <a:pt x="372" y="881"/>
                  </a:cubicBezTo>
                  <a:cubicBezTo>
                    <a:pt x="372" y="881"/>
                    <a:pt x="372" y="880"/>
                    <a:pt x="372" y="880"/>
                  </a:cubicBezTo>
                  <a:cubicBezTo>
                    <a:pt x="372" y="879"/>
                    <a:pt x="372" y="878"/>
                    <a:pt x="372" y="878"/>
                  </a:cubicBezTo>
                  <a:cubicBezTo>
                    <a:pt x="372" y="878"/>
                    <a:pt x="372" y="877"/>
                    <a:pt x="371" y="877"/>
                  </a:cubicBezTo>
                  <a:cubicBezTo>
                    <a:pt x="372" y="877"/>
                    <a:pt x="372" y="878"/>
                    <a:pt x="372" y="878"/>
                  </a:cubicBezTo>
                  <a:cubicBezTo>
                    <a:pt x="372" y="878"/>
                    <a:pt x="372" y="879"/>
                    <a:pt x="372" y="880"/>
                  </a:cubicBezTo>
                  <a:cubicBezTo>
                    <a:pt x="372" y="880"/>
                    <a:pt x="372" y="881"/>
                    <a:pt x="372" y="881"/>
                  </a:cubicBezTo>
                  <a:cubicBezTo>
                    <a:pt x="372" y="883"/>
                    <a:pt x="372" y="884"/>
                    <a:pt x="372" y="885"/>
                  </a:cubicBezTo>
                  <a:cubicBezTo>
                    <a:pt x="372" y="885"/>
                    <a:pt x="372" y="885"/>
                    <a:pt x="372" y="885"/>
                  </a:cubicBezTo>
                  <a:cubicBezTo>
                    <a:pt x="375" y="895"/>
                    <a:pt x="375" y="904"/>
                    <a:pt x="375" y="914"/>
                  </a:cubicBezTo>
                  <a:cubicBezTo>
                    <a:pt x="376" y="925"/>
                    <a:pt x="377" y="937"/>
                    <a:pt x="378" y="948"/>
                  </a:cubicBezTo>
                  <a:cubicBezTo>
                    <a:pt x="381" y="968"/>
                    <a:pt x="384" y="988"/>
                    <a:pt x="385" y="1008"/>
                  </a:cubicBezTo>
                  <a:cubicBezTo>
                    <a:pt x="386" y="1017"/>
                    <a:pt x="387" y="1026"/>
                    <a:pt x="387" y="1035"/>
                  </a:cubicBezTo>
                  <a:cubicBezTo>
                    <a:pt x="388" y="1035"/>
                    <a:pt x="388" y="1035"/>
                    <a:pt x="388" y="1035"/>
                  </a:cubicBezTo>
                  <a:cubicBezTo>
                    <a:pt x="388" y="1036"/>
                    <a:pt x="388" y="1036"/>
                    <a:pt x="388" y="1037"/>
                  </a:cubicBezTo>
                  <a:cubicBezTo>
                    <a:pt x="388" y="1038"/>
                    <a:pt x="388" y="1038"/>
                    <a:pt x="388" y="1039"/>
                  </a:cubicBezTo>
                  <a:close/>
                  <a:moveTo>
                    <a:pt x="447" y="1119"/>
                  </a:moveTo>
                  <a:cubicBezTo>
                    <a:pt x="446" y="1119"/>
                    <a:pt x="446" y="1118"/>
                    <a:pt x="446" y="1118"/>
                  </a:cubicBezTo>
                  <a:cubicBezTo>
                    <a:pt x="446" y="1118"/>
                    <a:pt x="446" y="1118"/>
                    <a:pt x="446" y="1118"/>
                  </a:cubicBezTo>
                  <a:cubicBezTo>
                    <a:pt x="445" y="1117"/>
                    <a:pt x="445" y="1116"/>
                    <a:pt x="444" y="1115"/>
                  </a:cubicBezTo>
                  <a:cubicBezTo>
                    <a:pt x="438" y="1104"/>
                    <a:pt x="433" y="1093"/>
                    <a:pt x="428" y="1082"/>
                  </a:cubicBezTo>
                  <a:cubicBezTo>
                    <a:pt x="422" y="1070"/>
                    <a:pt x="416" y="1057"/>
                    <a:pt x="410" y="1044"/>
                  </a:cubicBezTo>
                  <a:cubicBezTo>
                    <a:pt x="410" y="1043"/>
                    <a:pt x="409" y="1042"/>
                    <a:pt x="409" y="1041"/>
                  </a:cubicBezTo>
                  <a:cubicBezTo>
                    <a:pt x="408" y="1041"/>
                    <a:pt x="408" y="1041"/>
                    <a:pt x="408" y="1042"/>
                  </a:cubicBezTo>
                  <a:cubicBezTo>
                    <a:pt x="408" y="1043"/>
                    <a:pt x="409" y="1044"/>
                    <a:pt x="409" y="1046"/>
                  </a:cubicBezTo>
                  <a:cubicBezTo>
                    <a:pt x="414" y="1057"/>
                    <a:pt x="419" y="1068"/>
                    <a:pt x="424" y="1080"/>
                  </a:cubicBezTo>
                  <a:cubicBezTo>
                    <a:pt x="424" y="1080"/>
                    <a:pt x="424" y="1080"/>
                    <a:pt x="424" y="1080"/>
                  </a:cubicBezTo>
                  <a:cubicBezTo>
                    <a:pt x="424" y="1080"/>
                    <a:pt x="424" y="1081"/>
                    <a:pt x="425" y="1081"/>
                  </a:cubicBezTo>
                  <a:cubicBezTo>
                    <a:pt x="425" y="1081"/>
                    <a:pt x="425" y="1082"/>
                    <a:pt x="425" y="1082"/>
                  </a:cubicBezTo>
                  <a:cubicBezTo>
                    <a:pt x="425" y="1082"/>
                    <a:pt x="425" y="1082"/>
                    <a:pt x="425" y="1082"/>
                  </a:cubicBezTo>
                  <a:cubicBezTo>
                    <a:pt x="425" y="1082"/>
                    <a:pt x="425" y="1082"/>
                    <a:pt x="425" y="1082"/>
                  </a:cubicBezTo>
                  <a:cubicBezTo>
                    <a:pt x="425" y="1082"/>
                    <a:pt x="425" y="1081"/>
                    <a:pt x="425" y="1081"/>
                  </a:cubicBezTo>
                  <a:cubicBezTo>
                    <a:pt x="424" y="1081"/>
                    <a:pt x="424" y="1080"/>
                    <a:pt x="424" y="1080"/>
                  </a:cubicBezTo>
                  <a:cubicBezTo>
                    <a:pt x="424" y="1080"/>
                    <a:pt x="424" y="1080"/>
                    <a:pt x="424" y="1080"/>
                  </a:cubicBezTo>
                  <a:cubicBezTo>
                    <a:pt x="416" y="1069"/>
                    <a:pt x="410" y="1057"/>
                    <a:pt x="406" y="1044"/>
                  </a:cubicBezTo>
                  <a:cubicBezTo>
                    <a:pt x="398" y="1024"/>
                    <a:pt x="391" y="1004"/>
                    <a:pt x="388" y="982"/>
                  </a:cubicBezTo>
                  <a:cubicBezTo>
                    <a:pt x="385" y="965"/>
                    <a:pt x="383" y="949"/>
                    <a:pt x="381" y="932"/>
                  </a:cubicBezTo>
                  <a:cubicBezTo>
                    <a:pt x="379" y="919"/>
                    <a:pt x="379" y="906"/>
                    <a:pt x="379" y="893"/>
                  </a:cubicBezTo>
                  <a:cubicBezTo>
                    <a:pt x="379" y="882"/>
                    <a:pt x="380" y="870"/>
                    <a:pt x="380" y="859"/>
                  </a:cubicBezTo>
                  <a:cubicBezTo>
                    <a:pt x="380" y="859"/>
                    <a:pt x="380" y="859"/>
                    <a:pt x="380" y="859"/>
                  </a:cubicBezTo>
                  <a:cubicBezTo>
                    <a:pt x="380" y="858"/>
                    <a:pt x="380" y="858"/>
                    <a:pt x="380" y="858"/>
                  </a:cubicBezTo>
                  <a:cubicBezTo>
                    <a:pt x="380" y="858"/>
                    <a:pt x="380" y="858"/>
                    <a:pt x="380" y="859"/>
                  </a:cubicBezTo>
                  <a:cubicBezTo>
                    <a:pt x="380" y="859"/>
                    <a:pt x="380" y="859"/>
                    <a:pt x="380" y="859"/>
                  </a:cubicBezTo>
                  <a:cubicBezTo>
                    <a:pt x="380" y="863"/>
                    <a:pt x="380" y="867"/>
                    <a:pt x="381" y="871"/>
                  </a:cubicBezTo>
                  <a:cubicBezTo>
                    <a:pt x="382" y="890"/>
                    <a:pt x="383" y="909"/>
                    <a:pt x="384" y="929"/>
                  </a:cubicBezTo>
                  <a:cubicBezTo>
                    <a:pt x="385" y="946"/>
                    <a:pt x="388" y="963"/>
                    <a:pt x="391" y="980"/>
                  </a:cubicBezTo>
                  <a:cubicBezTo>
                    <a:pt x="391" y="981"/>
                    <a:pt x="391" y="983"/>
                    <a:pt x="392" y="985"/>
                  </a:cubicBezTo>
                  <a:cubicBezTo>
                    <a:pt x="392" y="985"/>
                    <a:pt x="393" y="984"/>
                    <a:pt x="393" y="984"/>
                  </a:cubicBezTo>
                  <a:cubicBezTo>
                    <a:pt x="386" y="936"/>
                    <a:pt x="383" y="888"/>
                    <a:pt x="383" y="839"/>
                  </a:cubicBezTo>
                  <a:cubicBezTo>
                    <a:pt x="383" y="847"/>
                    <a:pt x="384" y="855"/>
                    <a:pt x="384" y="863"/>
                  </a:cubicBezTo>
                  <a:cubicBezTo>
                    <a:pt x="385" y="875"/>
                    <a:pt x="387" y="886"/>
                    <a:pt x="388" y="898"/>
                  </a:cubicBezTo>
                  <a:cubicBezTo>
                    <a:pt x="389" y="915"/>
                    <a:pt x="390" y="932"/>
                    <a:pt x="392" y="948"/>
                  </a:cubicBezTo>
                  <a:cubicBezTo>
                    <a:pt x="393" y="960"/>
                    <a:pt x="395" y="972"/>
                    <a:pt x="397" y="983"/>
                  </a:cubicBezTo>
                  <a:cubicBezTo>
                    <a:pt x="398" y="997"/>
                    <a:pt x="401" y="1009"/>
                    <a:pt x="404" y="1022"/>
                  </a:cubicBezTo>
                  <a:cubicBezTo>
                    <a:pt x="409" y="1039"/>
                    <a:pt x="416" y="1054"/>
                    <a:pt x="423" y="1070"/>
                  </a:cubicBezTo>
                  <a:cubicBezTo>
                    <a:pt x="430" y="1085"/>
                    <a:pt x="437" y="1099"/>
                    <a:pt x="445" y="1114"/>
                  </a:cubicBezTo>
                  <a:cubicBezTo>
                    <a:pt x="445" y="1115"/>
                    <a:pt x="446" y="1117"/>
                    <a:pt x="446" y="1118"/>
                  </a:cubicBezTo>
                  <a:cubicBezTo>
                    <a:pt x="446" y="1118"/>
                    <a:pt x="446" y="1118"/>
                    <a:pt x="446" y="1118"/>
                  </a:cubicBezTo>
                  <a:cubicBezTo>
                    <a:pt x="446" y="1118"/>
                    <a:pt x="446" y="1119"/>
                    <a:pt x="447" y="1119"/>
                  </a:cubicBezTo>
                  <a:close/>
                  <a:moveTo>
                    <a:pt x="432" y="1080"/>
                  </a:moveTo>
                  <a:cubicBezTo>
                    <a:pt x="437" y="1090"/>
                    <a:pt x="441" y="1099"/>
                    <a:pt x="445" y="1109"/>
                  </a:cubicBezTo>
                  <a:cubicBezTo>
                    <a:pt x="446" y="1109"/>
                    <a:pt x="446" y="1109"/>
                    <a:pt x="446" y="1109"/>
                  </a:cubicBezTo>
                  <a:cubicBezTo>
                    <a:pt x="446" y="1109"/>
                    <a:pt x="446" y="1110"/>
                    <a:pt x="446" y="1110"/>
                  </a:cubicBezTo>
                  <a:cubicBezTo>
                    <a:pt x="446" y="1110"/>
                    <a:pt x="446" y="1111"/>
                    <a:pt x="447" y="1111"/>
                  </a:cubicBezTo>
                  <a:cubicBezTo>
                    <a:pt x="447" y="1111"/>
                    <a:pt x="447" y="1112"/>
                    <a:pt x="447" y="1112"/>
                  </a:cubicBezTo>
                  <a:cubicBezTo>
                    <a:pt x="447" y="1112"/>
                    <a:pt x="447" y="1112"/>
                    <a:pt x="447" y="1112"/>
                  </a:cubicBezTo>
                  <a:cubicBezTo>
                    <a:pt x="447" y="1112"/>
                    <a:pt x="447" y="1112"/>
                    <a:pt x="447" y="1112"/>
                  </a:cubicBezTo>
                  <a:cubicBezTo>
                    <a:pt x="447" y="1112"/>
                    <a:pt x="447" y="1111"/>
                    <a:pt x="447" y="1111"/>
                  </a:cubicBezTo>
                  <a:cubicBezTo>
                    <a:pt x="446" y="1111"/>
                    <a:pt x="446" y="1110"/>
                    <a:pt x="446" y="1110"/>
                  </a:cubicBezTo>
                  <a:cubicBezTo>
                    <a:pt x="446" y="1110"/>
                    <a:pt x="446" y="1109"/>
                    <a:pt x="446" y="1109"/>
                  </a:cubicBezTo>
                  <a:cubicBezTo>
                    <a:pt x="446" y="1109"/>
                    <a:pt x="446" y="1109"/>
                    <a:pt x="445" y="1109"/>
                  </a:cubicBezTo>
                  <a:cubicBezTo>
                    <a:pt x="444" y="1105"/>
                    <a:pt x="442" y="1102"/>
                    <a:pt x="440" y="1099"/>
                  </a:cubicBezTo>
                  <a:cubicBezTo>
                    <a:pt x="432" y="1082"/>
                    <a:pt x="424" y="1064"/>
                    <a:pt x="416" y="1046"/>
                  </a:cubicBezTo>
                  <a:cubicBezTo>
                    <a:pt x="410" y="1033"/>
                    <a:pt x="406" y="1020"/>
                    <a:pt x="404" y="1006"/>
                  </a:cubicBezTo>
                  <a:cubicBezTo>
                    <a:pt x="401" y="986"/>
                    <a:pt x="398" y="967"/>
                    <a:pt x="395" y="948"/>
                  </a:cubicBezTo>
                  <a:cubicBezTo>
                    <a:pt x="393" y="931"/>
                    <a:pt x="392" y="914"/>
                    <a:pt x="391" y="897"/>
                  </a:cubicBezTo>
                  <a:cubicBezTo>
                    <a:pt x="390" y="892"/>
                    <a:pt x="390" y="887"/>
                    <a:pt x="389" y="882"/>
                  </a:cubicBezTo>
                  <a:cubicBezTo>
                    <a:pt x="389" y="882"/>
                    <a:pt x="389" y="881"/>
                    <a:pt x="389" y="880"/>
                  </a:cubicBezTo>
                  <a:cubicBezTo>
                    <a:pt x="389" y="879"/>
                    <a:pt x="389" y="879"/>
                    <a:pt x="389" y="879"/>
                  </a:cubicBezTo>
                  <a:cubicBezTo>
                    <a:pt x="389" y="878"/>
                    <a:pt x="389" y="877"/>
                    <a:pt x="389" y="877"/>
                  </a:cubicBezTo>
                  <a:cubicBezTo>
                    <a:pt x="389" y="875"/>
                    <a:pt x="389" y="872"/>
                    <a:pt x="388" y="870"/>
                  </a:cubicBezTo>
                  <a:cubicBezTo>
                    <a:pt x="388" y="870"/>
                    <a:pt x="388" y="869"/>
                    <a:pt x="388" y="868"/>
                  </a:cubicBezTo>
                  <a:cubicBezTo>
                    <a:pt x="388" y="867"/>
                    <a:pt x="388" y="865"/>
                    <a:pt x="388" y="864"/>
                  </a:cubicBezTo>
                  <a:cubicBezTo>
                    <a:pt x="388" y="863"/>
                    <a:pt x="388" y="863"/>
                    <a:pt x="388" y="862"/>
                  </a:cubicBezTo>
                  <a:cubicBezTo>
                    <a:pt x="388" y="862"/>
                    <a:pt x="388" y="862"/>
                    <a:pt x="388" y="862"/>
                  </a:cubicBezTo>
                  <a:cubicBezTo>
                    <a:pt x="386" y="850"/>
                    <a:pt x="386" y="839"/>
                    <a:pt x="387" y="827"/>
                  </a:cubicBezTo>
                  <a:cubicBezTo>
                    <a:pt x="387" y="827"/>
                    <a:pt x="387" y="827"/>
                    <a:pt x="387" y="827"/>
                  </a:cubicBezTo>
                  <a:cubicBezTo>
                    <a:pt x="387" y="827"/>
                    <a:pt x="387" y="827"/>
                    <a:pt x="387" y="827"/>
                  </a:cubicBezTo>
                  <a:cubicBezTo>
                    <a:pt x="387" y="827"/>
                    <a:pt x="387" y="827"/>
                    <a:pt x="387" y="827"/>
                  </a:cubicBezTo>
                  <a:cubicBezTo>
                    <a:pt x="387" y="829"/>
                    <a:pt x="388" y="830"/>
                    <a:pt x="388" y="831"/>
                  </a:cubicBezTo>
                  <a:cubicBezTo>
                    <a:pt x="388" y="836"/>
                    <a:pt x="388" y="841"/>
                    <a:pt x="388" y="845"/>
                  </a:cubicBezTo>
                  <a:cubicBezTo>
                    <a:pt x="388" y="851"/>
                    <a:pt x="388" y="856"/>
                    <a:pt x="388" y="862"/>
                  </a:cubicBezTo>
                  <a:cubicBezTo>
                    <a:pt x="388" y="862"/>
                    <a:pt x="388" y="862"/>
                    <a:pt x="388" y="862"/>
                  </a:cubicBezTo>
                  <a:cubicBezTo>
                    <a:pt x="388" y="863"/>
                    <a:pt x="388" y="863"/>
                    <a:pt x="388" y="864"/>
                  </a:cubicBezTo>
                  <a:cubicBezTo>
                    <a:pt x="388" y="865"/>
                    <a:pt x="388" y="867"/>
                    <a:pt x="388" y="868"/>
                  </a:cubicBezTo>
                  <a:cubicBezTo>
                    <a:pt x="388" y="869"/>
                    <a:pt x="388" y="870"/>
                    <a:pt x="388" y="870"/>
                  </a:cubicBezTo>
                  <a:cubicBezTo>
                    <a:pt x="389" y="872"/>
                    <a:pt x="389" y="875"/>
                    <a:pt x="389" y="877"/>
                  </a:cubicBezTo>
                  <a:cubicBezTo>
                    <a:pt x="389" y="877"/>
                    <a:pt x="389" y="878"/>
                    <a:pt x="389" y="879"/>
                  </a:cubicBezTo>
                  <a:cubicBezTo>
                    <a:pt x="389" y="879"/>
                    <a:pt x="389" y="879"/>
                    <a:pt x="389" y="880"/>
                  </a:cubicBezTo>
                  <a:cubicBezTo>
                    <a:pt x="389" y="881"/>
                    <a:pt x="389" y="881"/>
                    <a:pt x="390" y="882"/>
                  </a:cubicBezTo>
                  <a:cubicBezTo>
                    <a:pt x="390" y="883"/>
                    <a:pt x="390" y="883"/>
                    <a:pt x="390" y="883"/>
                  </a:cubicBezTo>
                  <a:cubicBezTo>
                    <a:pt x="393" y="896"/>
                    <a:pt x="395" y="910"/>
                    <a:pt x="398" y="923"/>
                  </a:cubicBezTo>
                  <a:cubicBezTo>
                    <a:pt x="399" y="932"/>
                    <a:pt x="401" y="942"/>
                    <a:pt x="402" y="951"/>
                  </a:cubicBezTo>
                  <a:cubicBezTo>
                    <a:pt x="403" y="964"/>
                    <a:pt x="404" y="977"/>
                    <a:pt x="405" y="990"/>
                  </a:cubicBezTo>
                  <a:cubicBezTo>
                    <a:pt x="406" y="1001"/>
                    <a:pt x="408" y="1011"/>
                    <a:pt x="410" y="1021"/>
                  </a:cubicBezTo>
                  <a:cubicBezTo>
                    <a:pt x="416" y="1042"/>
                    <a:pt x="424" y="1061"/>
                    <a:pt x="432" y="1080"/>
                  </a:cubicBezTo>
                  <a:close/>
                  <a:moveTo>
                    <a:pt x="418" y="1035"/>
                  </a:moveTo>
                  <a:cubicBezTo>
                    <a:pt x="418" y="1036"/>
                    <a:pt x="418" y="1037"/>
                    <a:pt x="418" y="1038"/>
                  </a:cubicBezTo>
                  <a:cubicBezTo>
                    <a:pt x="418" y="1039"/>
                    <a:pt x="419" y="1039"/>
                    <a:pt x="419" y="1039"/>
                  </a:cubicBezTo>
                  <a:cubicBezTo>
                    <a:pt x="419" y="1039"/>
                    <a:pt x="419" y="1040"/>
                    <a:pt x="419" y="1040"/>
                  </a:cubicBezTo>
                  <a:cubicBezTo>
                    <a:pt x="419" y="1041"/>
                    <a:pt x="419" y="1041"/>
                    <a:pt x="419" y="1042"/>
                  </a:cubicBezTo>
                  <a:cubicBezTo>
                    <a:pt x="419" y="1042"/>
                    <a:pt x="420" y="1043"/>
                    <a:pt x="420" y="1043"/>
                  </a:cubicBezTo>
                  <a:cubicBezTo>
                    <a:pt x="420" y="1043"/>
                    <a:pt x="420" y="1044"/>
                    <a:pt x="420" y="1044"/>
                  </a:cubicBezTo>
                  <a:cubicBezTo>
                    <a:pt x="420" y="1044"/>
                    <a:pt x="420" y="1045"/>
                    <a:pt x="421" y="1045"/>
                  </a:cubicBezTo>
                  <a:cubicBezTo>
                    <a:pt x="421" y="1045"/>
                    <a:pt x="421" y="1046"/>
                    <a:pt x="421" y="1046"/>
                  </a:cubicBezTo>
                  <a:cubicBezTo>
                    <a:pt x="421" y="1046"/>
                    <a:pt x="421" y="1046"/>
                    <a:pt x="421" y="1046"/>
                  </a:cubicBezTo>
                  <a:cubicBezTo>
                    <a:pt x="421" y="1046"/>
                    <a:pt x="421" y="1045"/>
                    <a:pt x="421" y="1045"/>
                  </a:cubicBezTo>
                  <a:cubicBezTo>
                    <a:pt x="420" y="1045"/>
                    <a:pt x="420" y="1044"/>
                    <a:pt x="420" y="1044"/>
                  </a:cubicBezTo>
                  <a:cubicBezTo>
                    <a:pt x="420" y="1044"/>
                    <a:pt x="420" y="1043"/>
                    <a:pt x="420" y="1043"/>
                  </a:cubicBezTo>
                  <a:cubicBezTo>
                    <a:pt x="419" y="1043"/>
                    <a:pt x="419" y="1042"/>
                    <a:pt x="419" y="1042"/>
                  </a:cubicBezTo>
                  <a:cubicBezTo>
                    <a:pt x="419" y="1041"/>
                    <a:pt x="419" y="1041"/>
                    <a:pt x="419" y="1040"/>
                  </a:cubicBezTo>
                  <a:cubicBezTo>
                    <a:pt x="419" y="1040"/>
                    <a:pt x="419" y="1039"/>
                    <a:pt x="419" y="1039"/>
                  </a:cubicBezTo>
                  <a:cubicBezTo>
                    <a:pt x="418" y="1039"/>
                    <a:pt x="418" y="1039"/>
                    <a:pt x="418" y="1038"/>
                  </a:cubicBezTo>
                  <a:cubicBezTo>
                    <a:pt x="418" y="1037"/>
                    <a:pt x="418" y="1036"/>
                    <a:pt x="417" y="1035"/>
                  </a:cubicBezTo>
                  <a:cubicBezTo>
                    <a:pt x="416" y="1030"/>
                    <a:pt x="414" y="1026"/>
                    <a:pt x="412" y="1021"/>
                  </a:cubicBezTo>
                  <a:cubicBezTo>
                    <a:pt x="409" y="1005"/>
                    <a:pt x="407" y="989"/>
                    <a:pt x="406" y="972"/>
                  </a:cubicBezTo>
                  <a:cubicBezTo>
                    <a:pt x="405" y="962"/>
                    <a:pt x="404" y="951"/>
                    <a:pt x="403" y="941"/>
                  </a:cubicBezTo>
                  <a:cubicBezTo>
                    <a:pt x="400" y="924"/>
                    <a:pt x="397" y="908"/>
                    <a:pt x="394" y="891"/>
                  </a:cubicBezTo>
                  <a:cubicBezTo>
                    <a:pt x="391" y="875"/>
                    <a:pt x="390" y="859"/>
                    <a:pt x="390" y="842"/>
                  </a:cubicBezTo>
                  <a:cubicBezTo>
                    <a:pt x="390" y="842"/>
                    <a:pt x="390" y="842"/>
                    <a:pt x="390" y="842"/>
                  </a:cubicBezTo>
                  <a:cubicBezTo>
                    <a:pt x="390" y="842"/>
                    <a:pt x="390" y="841"/>
                    <a:pt x="390" y="841"/>
                  </a:cubicBezTo>
                  <a:cubicBezTo>
                    <a:pt x="390" y="841"/>
                    <a:pt x="390" y="842"/>
                    <a:pt x="390" y="842"/>
                  </a:cubicBezTo>
                  <a:cubicBezTo>
                    <a:pt x="390" y="842"/>
                    <a:pt x="390" y="842"/>
                    <a:pt x="390" y="842"/>
                  </a:cubicBezTo>
                  <a:cubicBezTo>
                    <a:pt x="392" y="859"/>
                    <a:pt x="396" y="874"/>
                    <a:pt x="400" y="890"/>
                  </a:cubicBezTo>
                  <a:cubicBezTo>
                    <a:pt x="401" y="893"/>
                    <a:pt x="402" y="896"/>
                    <a:pt x="402" y="899"/>
                  </a:cubicBezTo>
                  <a:cubicBezTo>
                    <a:pt x="404" y="915"/>
                    <a:pt x="407" y="931"/>
                    <a:pt x="408" y="947"/>
                  </a:cubicBezTo>
                  <a:cubicBezTo>
                    <a:pt x="410" y="960"/>
                    <a:pt x="411" y="973"/>
                    <a:pt x="412" y="986"/>
                  </a:cubicBezTo>
                  <a:cubicBezTo>
                    <a:pt x="412" y="999"/>
                    <a:pt x="413" y="1011"/>
                    <a:pt x="415" y="1024"/>
                  </a:cubicBezTo>
                  <a:cubicBezTo>
                    <a:pt x="416" y="1028"/>
                    <a:pt x="417" y="1031"/>
                    <a:pt x="418" y="1035"/>
                  </a:cubicBezTo>
                  <a:close/>
                  <a:moveTo>
                    <a:pt x="461" y="1098"/>
                  </a:moveTo>
                  <a:cubicBezTo>
                    <a:pt x="461" y="1098"/>
                    <a:pt x="461" y="1098"/>
                    <a:pt x="461" y="1097"/>
                  </a:cubicBezTo>
                  <a:cubicBezTo>
                    <a:pt x="461" y="1097"/>
                    <a:pt x="460" y="1097"/>
                    <a:pt x="460" y="1096"/>
                  </a:cubicBezTo>
                  <a:cubicBezTo>
                    <a:pt x="460" y="1096"/>
                    <a:pt x="460" y="1096"/>
                    <a:pt x="460" y="1095"/>
                  </a:cubicBezTo>
                  <a:cubicBezTo>
                    <a:pt x="460" y="1095"/>
                    <a:pt x="460" y="1095"/>
                    <a:pt x="459" y="1094"/>
                  </a:cubicBezTo>
                  <a:cubicBezTo>
                    <a:pt x="459" y="1094"/>
                    <a:pt x="459" y="1094"/>
                    <a:pt x="459" y="1093"/>
                  </a:cubicBezTo>
                  <a:cubicBezTo>
                    <a:pt x="459" y="1094"/>
                    <a:pt x="459" y="1094"/>
                    <a:pt x="460" y="1094"/>
                  </a:cubicBezTo>
                  <a:cubicBezTo>
                    <a:pt x="460" y="1095"/>
                    <a:pt x="460" y="1095"/>
                    <a:pt x="460" y="1095"/>
                  </a:cubicBezTo>
                  <a:cubicBezTo>
                    <a:pt x="460" y="1096"/>
                    <a:pt x="460" y="1096"/>
                    <a:pt x="460" y="1096"/>
                  </a:cubicBezTo>
                  <a:cubicBezTo>
                    <a:pt x="461" y="1097"/>
                    <a:pt x="461" y="1097"/>
                    <a:pt x="461" y="1097"/>
                  </a:cubicBezTo>
                  <a:cubicBezTo>
                    <a:pt x="461" y="1098"/>
                    <a:pt x="461" y="1098"/>
                    <a:pt x="461" y="1098"/>
                  </a:cubicBezTo>
                  <a:cubicBezTo>
                    <a:pt x="461" y="1099"/>
                    <a:pt x="461" y="1099"/>
                    <a:pt x="461" y="1099"/>
                  </a:cubicBezTo>
                  <a:lnTo>
                    <a:pt x="461" y="1098"/>
                  </a:lnTo>
                  <a:close/>
                  <a:moveTo>
                    <a:pt x="473" y="1118"/>
                  </a:moveTo>
                  <a:cubicBezTo>
                    <a:pt x="473" y="1117"/>
                    <a:pt x="473" y="1117"/>
                    <a:pt x="473" y="1117"/>
                  </a:cubicBezTo>
                  <a:cubicBezTo>
                    <a:pt x="473" y="1116"/>
                    <a:pt x="472" y="1116"/>
                    <a:pt x="472" y="1116"/>
                  </a:cubicBezTo>
                  <a:cubicBezTo>
                    <a:pt x="472" y="1115"/>
                    <a:pt x="472" y="1115"/>
                    <a:pt x="472" y="1115"/>
                  </a:cubicBezTo>
                  <a:cubicBezTo>
                    <a:pt x="472" y="1114"/>
                    <a:pt x="472" y="1114"/>
                    <a:pt x="471" y="1114"/>
                  </a:cubicBezTo>
                  <a:cubicBezTo>
                    <a:pt x="471" y="1113"/>
                    <a:pt x="471" y="1113"/>
                    <a:pt x="471" y="1113"/>
                  </a:cubicBezTo>
                  <a:cubicBezTo>
                    <a:pt x="470" y="1111"/>
                    <a:pt x="469" y="1109"/>
                    <a:pt x="468" y="1107"/>
                  </a:cubicBezTo>
                  <a:cubicBezTo>
                    <a:pt x="460" y="1091"/>
                    <a:pt x="452" y="1073"/>
                    <a:pt x="447" y="1055"/>
                  </a:cubicBezTo>
                  <a:cubicBezTo>
                    <a:pt x="445" y="1050"/>
                    <a:pt x="444" y="1046"/>
                    <a:pt x="442" y="1041"/>
                  </a:cubicBezTo>
                  <a:cubicBezTo>
                    <a:pt x="442" y="1041"/>
                    <a:pt x="442" y="1040"/>
                    <a:pt x="442" y="1039"/>
                  </a:cubicBezTo>
                  <a:cubicBezTo>
                    <a:pt x="442" y="1039"/>
                    <a:pt x="442" y="1040"/>
                    <a:pt x="442" y="1040"/>
                  </a:cubicBezTo>
                  <a:cubicBezTo>
                    <a:pt x="442" y="1040"/>
                    <a:pt x="442" y="1041"/>
                    <a:pt x="442" y="1041"/>
                  </a:cubicBezTo>
                  <a:cubicBezTo>
                    <a:pt x="442" y="1041"/>
                    <a:pt x="442" y="1041"/>
                    <a:pt x="442" y="1041"/>
                  </a:cubicBezTo>
                  <a:cubicBezTo>
                    <a:pt x="442" y="1043"/>
                    <a:pt x="442" y="1044"/>
                    <a:pt x="443" y="1046"/>
                  </a:cubicBezTo>
                  <a:cubicBezTo>
                    <a:pt x="446" y="1058"/>
                    <a:pt x="450" y="1071"/>
                    <a:pt x="455" y="1082"/>
                  </a:cubicBezTo>
                  <a:cubicBezTo>
                    <a:pt x="455" y="1083"/>
                    <a:pt x="455" y="1083"/>
                    <a:pt x="455" y="1083"/>
                  </a:cubicBezTo>
                  <a:cubicBezTo>
                    <a:pt x="455" y="1083"/>
                    <a:pt x="455" y="1084"/>
                    <a:pt x="455" y="1084"/>
                  </a:cubicBezTo>
                  <a:cubicBezTo>
                    <a:pt x="455" y="1084"/>
                    <a:pt x="455" y="1085"/>
                    <a:pt x="456" y="1085"/>
                  </a:cubicBezTo>
                  <a:cubicBezTo>
                    <a:pt x="456" y="1085"/>
                    <a:pt x="456" y="1086"/>
                    <a:pt x="456" y="1086"/>
                  </a:cubicBezTo>
                  <a:cubicBezTo>
                    <a:pt x="456" y="1086"/>
                    <a:pt x="456" y="1087"/>
                    <a:pt x="456" y="1087"/>
                  </a:cubicBezTo>
                  <a:cubicBezTo>
                    <a:pt x="457" y="1087"/>
                    <a:pt x="457" y="1088"/>
                    <a:pt x="457" y="1088"/>
                  </a:cubicBezTo>
                  <a:cubicBezTo>
                    <a:pt x="457" y="1088"/>
                    <a:pt x="457" y="1088"/>
                    <a:pt x="457" y="1088"/>
                  </a:cubicBezTo>
                  <a:cubicBezTo>
                    <a:pt x="457" y="1088"/>
                    <a:pt x="457" y="1088"/>
                    <a:pt x="457" y="1088"/>
                  </a:cubicBezTo>
                  <a:cubicBezTo>
                    <a:pt x="457" y="1088"/>
                    <a:pt x="457" y="1087"/>
                    <a:pt x="456" y="1087"/>
                  </a:cubicBezTo>
                  <a:cubicBezTo>
                    <a:pt x="456" y="1087"/>
                    <a:pt x="456" y="1086"/>
                    <a:pt x="456" y="1086"/>
                  </a:cubicBezTo>
                  <a:cubicBezTo>
                    <a:pt x="456" y="1086"/>
                    <a:pt x="456" y="1085"/>
                    <a:pt x="456" y="1085"/>
                  </a:cubicBezTo>
                  <a:cubicBezTo>
                    <a:pt x="455" y="1085"/>
                    <a:pt x="455" y="1084"/>
                    <a:pt x="455" y="1084"/>
                  </a:cubicBezTo>
                  <a:cubicBezTo>
                    <a:pt x="455" y="1084"/>
                    <a:pt x="455" y="1083"/>
                    <a:pt x="455" y="1083"/>
                  </a:cubicBezTo>
                  <a:cubicBezTo>
                    <a:pt x="455" y="1083"/>
                    <a:pt x="455" y="1083"/>
                    <a:pt x="455" y="1082"/>
                  </a:cubicBezTo>
                  <a:cubicBezTo>
                    <a:pt x="453" y="1080"/>
                    <a:pt x="452" y="1078"/>
                    <a:pt x="451" y="1075"/>
                  </a:cubicBezTo>
                  <a:cubicBezTo>
                    <a:pt x="447" y="1067"/>
                    <a:pt x="443" y="1059"/>
                    <a:pt x="440" y="1051"/>
                  </a:cubicBezTo>
                  <a:cubicBezTo>
                    <a:pt x="437" y="1043"/>
                    <a:pt x="434" y="1034"/>
                    <a:pt x="432" y="1026"/>
                  </a:cubicBezTo>
                  <a:cubicBezTo>
                    <a:pt x="429" y="1016"/>
                    <a:pt x="426" y="1005"/>
                    <a:pt x="423" y="995"/>
                  </a:cubicBezTo>
                  <a:cubicBezTo>
                    <a:pt x="420" y="983"/>
                    <a:pt x="419" y="971"/>
                    <a:pt x="417" y="959"/>
                  </a:cubicBezTo>
                  <a:cubicBezTo>
                    <a:pt x="416" y="948"/>
                    <a:pt x="415" y="938"/>
                    <a:pt x="414" y="927"/>
                  </a:cubicBezTo>
                  <a:cubicBezTo>
                    <a:pt x="414" y="919"/>
                    <a:pt x="413" y="911"/>
                    <a:pt x="413" y="904"/>
                  </a:cubicBezTo>
                  <a:cubicBezTo>
                    <a:pt x="413" y="900"/>
                    <a:pt x="413" y="896"/>
                    <a:pt x="413" y="892"/>
                  </a:cubicBezTo>
                  <a:cubicBezTo>
                    <a:pt x="413" y="892"/>
                    <a:pt x="413" y="892"/>
                    <a:pt x="413" y="892"/>
                  </a:cubicBezTo>
                  <a:cubicBezTo>
                    <a:pt x="414" y="902"/>
                    <a:pt x="414" y="911"/>
                    <a:pt x="415" y="920"/>
                  </a:cubicBezTo>
                  <a:cubicBezTo>
                    <a:pt x="415" y="931"/>
                    <a:pt x="416" y="940"/>
                    <a:pt x="418" y="950"/>
                  </a:cubicBezTo>
                  <a:cubicBezTo>
                    <a:pt x="420" y="960"/>
                    <a:pt x="423" y="969"/>
                    <a:pt x="425" y="978"/>
                  </a:cubicBezTo>
                  <a:cubicBezTo>
                    <a:pt x="425" y="980"/>
                    <a:pt x="426" y="981"/>
                    <a:pt x="426" y="982"/>
                  </a:cubicBezTo>
                  <a:cubicBezTo>
                    <a:pt x="426" y="978"/>
                    <a:pt x="425" y="973"/>
                    <a:pt x="425" y="969"/>
                  </a:cubicBezTo>
                  <a:cubicBezTo>
                    <a:pt x="423" y="961"/>
                    <a:pt x="421" y="952"/>
                    <a:pt x="419" y="944"/>
                  </a:cubicBezTo>
                  <a:cubicBezTo>
                    <a:pt x="417" y="933"/>
                    <a:pt x="417" y="921"/>
                    <a:pt x="416" y="909"/>
                  </a:cubicBezTo>
                  <a:cubicBezTo>
                    <a:pt x="416" y="907"/>
                    <a:pt x="416" y="905"/>
                    <a:pt x="416" y="903"/>
                  </a:cubicBezTo>
                  <a:cubicBezTo>
                    <a:pt x="416" y="902"/>
                    <a:pt x="416" y="902"/>
                    <a:pt x="416" y="902"/>
                  </a:cubicBezTo>
                  <a:cubicBezTo>
                    <a:pt x="416" y="902"/>
                    <a:pt x="416" y="901"/>
                    <a:pt x="416" y="900"/>
                  </a:cubicBezTo>
                  <a:cubicBezTo>
                    <a:pt x="416" y="900"/>
                    <a:pt x="416" y="900"/>
                    <a:pt x="416" y="900"/>
                  </a:cubicBezTo>
                  <a:cubicBezTo>
                    <a:pt x="416" y="900"/>
                    <a:pt x="416" y="900"/>
                    <a:pt x="416" y="900"/>
                  </a:cubicBezTo>
                  <a:cubicBezTo>
                    <a:pt x="416" y="901"/>
                    <a:pt x="416" y="902"/>
                    <a:pt x="416" y="902"/>
                  </a:cubicBezTo>
                  <a:cubicBezTo>
                    <a:pt x="416" y="902"/>
                    <a:pt x="416" y="902"/>
                    <a:pt x="416" y="903"/>
                  </a:cubicBezTo>
                  <a:cubicBezTo>
                    <a:pt x="417" y="904"/>
                    <a:pt x="417" y="905"/>
                    <a:pt x="417" y="906"/>
                  </a:cubicBezTo>
                  <a:cubicBezTo>
                    <a:pt x="418" y="913"/>
                    <a:pt x="419" y="919"/>
                    <a:pt x="420" y="926"/>
                  </a:cubicBezTo>
                  <a:cubicBezTo>
                    <a:pt x="422" y="937"/>
                    <a:pt x="423" y="949"/>
                    <a:pt x="426" y="961"/>
                  </a:cubicBezTo>
                  <a:cubicBezTo>
                    <a:pt x="431" y="986"/>
                    <a:pt x="436" y="1012"/>
                    <a:pt x="443" y="1037"/>
                  </a:cubicBezTo>
                  <a:cubicBezTo>
                    <a:pt x="446" y="1046"/>
                    <a:pt x="450" y="1056"/>
                    <a:pt x="453" y="1066"/>
                  </a:cubicBezTo>
                  <a:cubicBezTo>
                    <a:pt x="460" y="1081"/>
                    <a:pt x="465" y="1097"/>
                    <a:pt x="471" y="1113"/>
                  </a:cubicBezTo>
                  <a:cubicBezTo>
                    <a:pt x="471" y="1113"/>
                    <a:pt x="471" y="1113"/>
                    <a:pt x="471" y="1114"/>
                  </a:cubicBezTo>
                  <a:cubicBezTo>
                    <a:pt x="472" y="1114"/>
                    <a:pt x="472" y="1114"/>
                    <a:pt x="472" y="1115"/>
                  </a:cubicBezTo>
                  <a:cubicBezTo>
                    <a:pt x="472" y="1115"/>
                    <a:pt x="472" y="1115"/>
                    <a:pt x="472" y="1116"/>
                  </a:cubicBezTo>
                  <a:cubicBezTo>
                    <a:pt x="473" y="1116"/>
                    <a:pt x="473" y="1116"/>
                    <a:pt x="473" y="1117"/>
                  </a:cubicBezTo>
                  <a:cubicBezTo>
                    <a:pt x="473" y="1117"/>
                    <a:pt x="473" y="1117"/>
                    <a:pt x="473" y="1118"/>
                  </a:cubicBezTo>
                  <a:cubicBezTo>
                    <a:pt x="473" y="1118"/>
                    <a:pt x="473" y="1118"/>
                    <a:pt x="473" y="1118"/>
                  </a:cubicBezTo>
                  <a:close/>
                  <a:moveTo>
                    <a:pt x="423" y="907"/>
                  </a:moveTo>
                  <a:cubicBezTo>
                    <a:pt x="425" y="918"/>
                    <a:pt x="428" y="930"/>
                    <a:pt x="431" y="942"/>
                  </a:cubicBezTo>
                  <a:cubicBezTo>
                    <a:pt x="432" y="950"/>
                    <a:pt x="434" y="959"/>
                    <a:pt x="435" y="968"/>
                  </a:cubicBezTo>
                  <a:cubicBezTo>
                    <a:pt x="435" y="968"/>
                    <a:pt x="435" y="969"/>
                    <a:pt x="435" y="970"/>
                  </a:cubicBezTo>
                  <a:cubicBezTo>
                    <a:pt x="437" y="977"/>
                    <a:pt x="437" y="985"/>
                    <a:pt x="439" y="992"/>
                  </a:cubicBezTo>
                  <a:cubicBezTo>
                    <a:pt x="442" y="1003"/>
                    <a:pt x="445" y="1014"/>
                    <a:pt x="448" y="1025"/>
                  </a:cubicBezTo>
                  <a:cubicBezTo>
                    <a:pt x="449" y="1028"/>
                    <a:pt x="450" y="1030"/>
                    <a:pt x="451" y="1033"/>
                  </a:cubicBezTo>
                  <a:cubicBezTo>
                    <a:pt x="456" y="1047"/>
                    <a:pt x="461" y="1061"/>
                    <a:pt x="464" y="1077"/>
                  </a:cubicBezTo>
                  <a:cubicBezTo>
                    <a:pt x="466" y="1081"/>
                    <a:pt x="467" y="1086"/>
                    <a:pt x="468" y="1091"/>
                  </a:cubicBezTo>
                  <a:cubicBezTo>
                    <a:pt x="468" y="1093"/>
                    <a:pt x="469" y="1095"/>
                    <a:pt x="469" y="1097"/>
                  </a:cubicBezTo>
                  <a:cubicBezTo>
                    <a:pt x="470" y="1098"/>
                    <a:pt x="470" y="1098"/>
                    <a:pt x="470" y="1099"/>
                  </a:cubicBezTo>
                  <a:cubicBezTo>
                    <a:pt x="470" y="1100"/>
                    <a:pt x="470" y="1100"/>
                    <a:pt x="471" y="1101"/>
                  </a:cubicBezTo>
                  <a:cubicBezTo>
                    <a:pt x="471" y="1101"/>
                    <a:pt x="471" y="1102"/>
                    <a:pt x="471" y="1102"/>
                  </a:cubicBezTo>
                  <a:cubicBezTo>
                    <a:pt x="471" y="1102"/>
                    <a:pt x="471" y="1103"/>
                    <a:pt x="471" y="1103"/>
                  </a:cubicBezTo>
                  <a:cubicBezTo>
                    <a:pt x="472" y="1103"/>
                    <a:pt x="472" y="1104"/>
                    <a:pt x="472" y="1104"/>
                  </a:cubicBezTo>
                  <a:cubicBezTo>
                    <a:pt x="472" y="1105"/>
                    <a:pt x="472" y="1105"/>
                    <a:pt x="472" y="1106"/>
                  </a:cubicBezTo>
                  <a:cubicBezTo>
                    <a:pt x="472" y="1106"/>
                    <a:pt x="472" y="1107"/>
                    <a:pt x="473" y="1107"/>
                  </a:cubicBezTo>
                  <a:cubicBezTo>
                    <a:pt x="473" y="1107"/>
                    <a:pt x="473" y="1108"/>
                    <a:pt x="473" y="1108"/>
                  </a:cubicBezTo>
                  <a:cubicBezTo>
                    <a:pt x="473" y="1108"/>
                    <a:pt x="473" y="1109"/>
                    <a:pt x="473" y="1109"/>
                  </a:cubicBezTo>
                  <a:cubicBezTo>
                    <a:pt x="473" y="1109"/>
                    <a:pt x="473" y="1109"/>
                    <a:pt x="473" y="1109"/>
                  </a:cubicBezTo>
                  <a:cubicBezTo>
                    <a:pt x="473" y="1109"/>
                    <a:pt x="473" y="1108"/>
                    <a:pt x="473" y="1108"/>
                  </a:cubicBezTo>
                  <a:cubicBezTo>
                    <a:pt x="473" y="1108"/>
                    <a:pt x="473" y="1107"/>
                    <a:pt x="473" y="1107"/>
                  </a:cubicBezTo>
                  <a:cubicBezTo>
                    <a:pt x="472" y="1107"/>
                    <a:pt x="472" y="1106"/>
                    <a:pt x="472" y="1106"/>
                  </a:cubicBezTo>
                  <a:cubicBezTo>
                    <a:pt x="472" y="1105"/>
                    <a:pt x="472" y="1105"/>
                    <a:pt x="472" y="1104"/>
                  </a:cubicBezTo>
                  <a:cubicBezTo>
                    <a:pt x="472" y="1104"/>
                    <a:pt x="472" y="1103"/>
                    <a:pt x="471" y="1103"/>
                  </a:cubicBezTo>
                  <a:cubicBezTo>
                    <a:pt x="471" y="1103"/>
                    <a:pt x="471" y="1102"/>
                    <a:pt x="471" y="1102"/>
                  </a:cubicBezTo>
                  <a:cubicBezTo>
                    <a:pt x="471" y="1102"/>
                    <a:pt x="471" y="1101"/>
                    <a:pt x="471" y="1101"/>
                  </a:cubicBezTo>
                  <a:cubicBezTo>
                    <a:pt x="470" y="1100"/>
                    <a:pt x="470" y="1100"/>
                    <a:pt x="470" y="1099"/>
                  </a:cubicBezTo>
                  <a:cubicBezTo>
                    <a:pt x="470" y="1098"/>
                    <a:pt x="470" y="1098"/>
                    <a:pt x="469" y="1097"/>
                  </a:cubicBezTo>
                  <a:cubicBezTo>
                    <a:pt x="469" y="1096"/>
                    <a:pt x="468" y="1094"/>
                    <a:pt x="468" y="1093"/>
                  </a:cubicBezTo>
                  <a:cubicBezTo>
                    <a:pt x="464" y="1083"/>
                    <a:pt x="460" y="1073"/>
                    <a:pt x="456" y="1063"/>
                  </a:cubicBezTo>
                  <a:cubicBezTo>
                    <a:pt x="455" y="1058"/>
                    <a:pt x="452" y="1053"/>
                    <a:pt x="450" y="1048"/>
                  </a:cubicBezTo>
                  <a:cubicBezTo>
                    <a:pt x="449" y="1044"/>
                    <a:pt x="448" y="1039"/>
                    <a:pt x="446" y="1034"/>
                  </a:cubicBezTo>
                  <a:cubicBezTo>
                    <a:pt x="444" y="1026"/>
                    <a:pt x="441" y="1019"/>
                    <a:pt x="440" y="1011"/>
                  </a:cubicBezTo>
                  <a:cubicBezTo>
                    <a:pt x="436" y="992"/>
                    <a:pt x="432" y="972"/>
                    <a:pt x="429" y="953"/>
                  </a:cubicBezTo>
                  <a:cubicBezTo>
                    <a:pt x="426" y="942"/>
                    <a:pt x="424" y="931"/>
                    <a:pt x="423" y="920"/>
                  </a:cubicBezTo>
                  <a:cubicBezTo>
                    <a:pt x="422" y="913"/>
                    <a:pt x="421" y="907"/>
                    <a:pt x="420" y="900"/>
                  </a:cubicBezTo>
                  <a:cubicBezTo>
                    <a:pt x="420" y="899"/>
                    <a:pt x="420" y="898"/>
                    <a:pt x="420" y="897"/>
                  </a:cubicBezTo>
                  <a:cubicBezTo>
                    <a:pt x="420" y="897"/>
                    <a:pt x="420" y="897"/>
                    <a:pt x="420" y="897"/>
                  </a:cubicBezTo>
                  <a:cubicBezTo>
                    <a:pt x="420" y="897"/>
                    <a:pt x="420" y="896"/>
                    <a:pt x="419" y="895"/>
                  </a:cubicBezTo>
                  <a:cubicBezTo>
                    <a:pt x="419" y="895"/>
                    <a:pt x="419" y="894"/>
                    <a:pt x="419" y="894"/>
                  </a:cubicBezTo>
                  <a:cubicBezTo>
                    <a:pt x="419" y="894"/>
                    <a:pt x="419" y="895"/>
                    <a:pt x="420" y="895"/>
                  </a:cubicBezTo>
                  <a:cubicBezTo>
                    <a:pt x="420" y="896"/>
                    <a:pt x="420" y="897"/>
                    <a:pt x="420" y="897"/>
                  </a:cubicBezTo>
                  <a:cubicBezTo>
                    <a:pt x="420" y="897"/>
                    <a:pt x="420" y="897"/>
                    <a:pt x="420" y="897"/>
                  </a:cubicBezTo>
                  <a:cubicBezTo>
                    <a:pt x="421" y="900"/>
                    <a:pt x="422" y="903"/>
                    <a:pt x="423" y="907"/>
                  </a:cubicBezTo>
                  <a:close/>
                  <a:moveTo>
                    <a:pt x="489" y="1078"/>
                  </a:moveTo>
                  <a:cubicBezTo>
                    <a:pt x="489" y="1078"/>
                    <a:pt x="488" y="1077"/>
                    <a:pt x="488" y="1077"/>
                  </a:cubicBezTo>
                  <a:cubicBezTo>
                    <a:pt x="488" y="1077"/>
                    <a:pt x="488" y="1076"/>
                    <a:pt x="488" y="1076"/>
                  </a:cubicBezTo>
                  <a:cubicBezTo>
                    <a:pt x="488" y="1076"/>
                    <a:pt x="488" y="1076"/>
                    <a:pt x="488" y="1075"/>
                  </a:cubicBezTo>
                  <a:cubicBezTo>
                    <a:pt x="484" y="1070"/>
                    <a:pt x="480" y="1065"/>
                    <a:pt x="478" y="1059"/>
                  </a:cubicBezTo>
                  <a:cubicBezTo>
                    <a:pt x="471" y="1043"/>
                    <a:pt x="464" y="1026"/>
                    <a:pt x="457" y="1010"/>
                  </a:cubicBezTo>
                  <a:cubicBezTo>
                    <a:pt x="452" y="999"/>
                    <a:pt x="449" y="987"/>
                    <a:pt x="447" y="974"/>
                  </a:cubicBezTo>
                  <a:cubicBezTo>
                    <a:pt x="446" y="971"/>
                    <a:pt x="446" y="968"/>
                    <a:pt x="445" y="964"/>
                  </a:cubicBezTo>
                  <a:cubicBezTo>
                    <a:pt x="445" y="960"/>
                    <a:pt x="444" y="955"/>
                    <a:pt x="443" y="950"/>
                  </a:cubicBezTo>
                  <a:cubicBezTo>
                    <a:pt x="443" y="946"/>
                    <a:pt x="443" y="942"/>
                    <a:pt x="442" y="938"/>
                  </a:cubicBezTo>
                  <a:cubicBezTo>
                    <a:pt x="442" y="938"/>
                    <a:pt x="442" y="938"/>
                    <a:pt x="442" y="938"/>
                  </a:cubicBezTo>
                  <a:cubicBezTo>
                    <a:pt x="442" y="938"/>
                    <a:pt x="442" y="937"/>
                    <a:pt x="442" y="937"/>
                  </a:cubicBezTo>
                  <a:cubicBezTo>
                    <a:pt x="442" y="937"/>
                    <a:pt x="442" y="937"/>
                    <a:pt x="442" y="937"/>
                  </a:cubicBezTo>
                  <a:cubicBezTo>
                    <a:pt x="442" y="937"/>
                    <a:pt x="442" y="937"/>
                    <a:pt x="442" y="937"/>
                  </a:cubicBezTo>
                  <a:cubicBezTo>
                    <a:pt x="442" y="937"/>
                    <a:pt x="442" y="938"/>
                    <a:pt x="442" y="938"/>
                  </a:cubicBezTo>
                  <a:cubicBezTo>
                    <a:pt x="442" y="938"/>
                    <a:pt x="442" y="938"/>
                    <a:pt x="442" y="938"/>
                  </a:cubicBezTo>
                  <a:cubicBezTo>
                    <a:pt x="443" y="939"/>
                    <a:pt x="443" y="940"/>
                    <a:pt x="443" y="940"/>
                  </a:cubicBezTo>
                  <a:cubicBezTo>
                    <a:pt x="447" y="954"/>
                    <a:pt x="450" y="968"/>
                    <a:pt x="453" y="981"/>
                  </a:cubicBezTo>
                  <a:cubicBezTo>
                    <a:pt x="456" y="994"/>
                    <a:pt x="460" y="1006"/>
                    <a:pt x="463" y="1018"/>
                  </a:cubicBezTo>
                  <a:cubicBezTo>
                    <a:pt x="465" y="1026"/>
                    <a:pt x="468" y="1033"/>
                    <a:pt x="471" y="1040"/>
                  </a:cubicBezTo>
                  <a:cubicBezTo>
                    <a:pt x="476" y="1052"/>
                    <a:pt x="482" y="1063"/>
                    <a:pt x="488" y="1075"/>
                  </a:cubicBezTo>
                  <a:cubicBezTo>
                    <a:pt x="488" y="1076"/>
                    <a:pt x="488" y="1076"/>
                    <a:pt x="488" y="1076"/>
                  </a:cubicBezTo>
                  <a:cubicBezTo>
                    <a:pt x="488" y="1076"/>
                    <a:pt x="488" y="1077"/>
                    <a:pt x="488" y="1077"/>
                  </a:cubicBezTo>
                  <a:cubicBezTo>
                    <a:pt x="488" y="1077"/>
                    <a:pt x="489" y="1078"/>
                    <a:pt x="489" y="1078"/>
                  </a:cubicBezTo>
                  <a:close/>
                  <a:moveTo>
                    <a:pt x="488" y="1068"/>
                  </a:moveTo>
                  <a:cubicBezTo>
                    <a:pt x="488" y="1068"/>
                    <a:pt x="488" y="1067"/>
                    <a:pt x="488" y="1067"/>
                  </a:cubicBezTo>
                  <a:cubicBezTo>
                    <a:pt x="488" y="1067"/>
                    <a:pt x="488" y="1066"/>
                    <a:pt x="488" y="1066"/>
                  </a:cubicBezTo>
                  <a:cubicBezTo>
                    <a:pt x="488" y="1066"/>
                    <a:pt x="488" y="1066"/>
                    <a:pt x="488" y="1066"/>
                  </a:cubicBezTo>
                  <a:cubicBezTo>
                    <a:pt x="487" y="1066"/>
                    <a:pt x="487" y="1065"/>
                    <a:pt x="487" y="1065"/>
                  </a:cubicBezTo>
                  <a:cubicBezTo>
                    <a:pt x="479" y="1050"/>
                    <a:pt x="471" y="1035"/>
                    <a:pt x="466" y="1018"/>
                  </a:cubicBezTo>
                  <a:cubicBezTo>
                    <a:pt x="465" y="1012"/>
                    <a:pt x="463" y="1006"/>
                    <a:pt x="462" y="999"/>
                  </a:cubicBezTo>
                  <a:cubicBezTo>
                    <a:pt x="462" y="999"/>
                    <a:pt x="462" y="999"/>
                    <a:pt x="462" y="999"/>
                  </a:cubicBezTo>
                  <a:cubicBezTo>
                    <a:pt x="462" y="999"/>
                    <a:pt x="462" y="999"/>
                    <a:pt x="461" y="998"/>
                  </a:cubicBezTo>
                  <a:cubicBezTo>
                    <a:pt x="461" y="997"/>
                    <a:pt x="460" y="996"/>
                    <a:pt x="460" y="995"/>
                  </a:cubicBezTo>
                  <a:cubicBezTo>
                    <a:pt x="460" y="995"/>
                    <a:pt x="460" y="995"/>
                    <a:pt x="460" y="995"/>
                  </a:cubicBezTo>
                  <a:cubicBezTo>
                    <a:pt x="461" y="996"/>
                    <a:pt x="461" y="997"/>
                    <a:pt x="461" y="998"/>
                  </a:cubicBezTo>
                  <a:cubicBezTo>
                    <a:pt x="462" y="998"/>
                    <a:pt x="462" y="999"/>
                    <a:pt x="462" y="999"/>
                  </a:cubicBezTo>
                  <a:cubicBezTo>
                    <a:pt x="462" y="999"/>
                    <a:pt x="462" y="999"/>
                    <a:pt x="462" y="999"/>
                  </a:cubicBezTo>
                  <a:cubicBezTo>
                    <a:pt x="464" y="1005"/>
                    <a:pt x="467" y="1010"/>
                    <a:pt x="469" y="1015"/>
                  </a:cubicBezTo>
                  <a:cubicBezTo>
                    <a:pt x="473" y="1026"/>
                    <a:pt x="476" y="1037"/>
                    <a:pt x="480" y="1048"/>
                  </a:cubicBezTo>
                  <a:cubicBezTo>
                    <a:pt x="483" y="1054"/>
                    <a:pt x="485" y="1060"/>
                    <a:pt x="488" y="1066"/>
                  </a:cubicBezTo>
                  <a:cubicBezTo>
                    <a:pt x="488" y="1066"/>
                    <a:pt x="488" y="1066"/>
                    <a:pt x="488" y="1066"/>
                  </a:cubicBezTo>
                  <a:cubicBezTo>
                    <a:pt x="488" y="1066"/>
                    <a:pt x="488" y="1067"/>
                    <a:pt x="488" y="1067"/>
                  </a:cubicBezTo>
                  <a:cubicBezTo>
                    <a:pt x="488" y="1067"/>
                    <a:pt x="488" y="1068"/>
                    <a:pt x="488" y="1068"/>
                  </a:cubicBezTo>
                  <a:cubicBezTo>
                    <a:pt x="489" y="1068"/>
                    <a:pt x="489" y="1069"/>
                    <a:pt x="489" y="1069"/>
                  </a:cubicBezTo>
                  <a:cubicBezTo>
                    <a:pt x="489" y="1069"/>
                    <a:pt x="489" y="1068"/>
                    <a:pt x="488" y="1068"/>
                  </a:cubicBezTo>
                  <a:close/>
                  <a:moveTo>
                    <a:pt x="496" y="1089"/>
                  </a:moveTo>
                  <a:cubicBezTo>
                    <a:pt x="495" y="1088"/>
                    <a:pt x="495" y="1088"/>
                    <a:pt x="494" y="1087"/>
                  </a:cubicBezTo>
                  <a:cubicBezTo>
                    <a:pt x="494" y="1087"/>
                    <a:pt x="494" y="1087"/>
                    <a:pt x="494" y="1087"/>
                  </a:cubicBezTo>
                  <a:cubicBezTo>
                    <a:pt x="495" y="1088"/>
                    <a:pt x="495" y="1088"/>
                    <a:pt x="496" y="1089"/>
                  </a:cubicBezTo>
                  <a:close/>
                  <a:moveTo>
                    <a:pt x="549" y="1141"/>
                  </a:moveTo>
                  <a:cubicBezTo>
                    <a:pt x="549" y="1142"/>
                    <a:pt x="549" y="1142"/>
                    <a:pt x="549" y="1142"/>
                  </a:cubicBezTo>
                  <a:cubicBezTo>
                    <a:pt x="547" y="1140"/>
                    <a:pt x="544" y="1138"/>
                    <a:pt x="542" y="1137"/>
                  </a:cubicBezTo>
                  <a:cubicBezTo>
                    <a:pt x="534" y="1131"/>
                    <a:pt x="527" y="1125"/>
                    <a:pt x="520" y="1118"/>
                  </a:cubicBezTo>
                  <a:cubicBezTo>
                    <a:pt x="509" y="1106"/>
                    <a:pt x="501" y="1092"/>
                    <a:pt x="493" y="1077"/>
                  </a:cubicBezTo>
                  <a:cubicBezTo>
                    <a:pt x="491" y="1075"/>
                    <a:pt x="490" y="1072"/>
                    <a:pt x="489" y="1069"/>
                  </a:cubicBezTo>
                  <a:cubicBezTo>
                    <a:pt x="492" y="1075"/>
                    <a:pt x="496" y="1081"/>
                    <a:pt x="500" y="1087"/>
                  </a:cubicBezTo>
                  <a:cubicBezTo>
                    <a:pt x="503" y="1092"/>
                    <a:pt x="506" y="1097"/>
                    <a:pt x="511" y="1102"/>
                  </a:cubicBezTo>
                  <a:cubicBezTo>
                    <a:pt x="517" y="1108"/>
                    <a:pt x="523" y="1116"/>
                    <a:pt x="529" y="1122"/>
                  </a:cubicBezTo>
                  <a:cubicBezTo>
                    <a:pt x="533" y="1127"/>
                    <a:pt x="538" y="1130"/>
                    <a:pt x="542" y="1134"/>
                  </a:cubicBezTo>
                  <a:cubicBezTo>
                    <a:pt x="544" y="1137"/>
                    <a:pt x="547" y="1139"/>
                    <a:pt x="549" y="1141"/>
                  </a:cubicBezTo>
                  <a:close/>
                  <a:moveTo>
                    <a:pt x="449" y="939"/>
                  </a:moveTo>
                  <a:cubicBezTo>
                    <a:pt x="453" y="952"/>
                    <a:pt x="456" y="964"/>
                    <a:pt x="461" y="976"/>
                  </a:cubicBezTo>
                  <a:cubicBezTo>
                    <a:pt x="466" y="988"/>
                    <a:pt x="470" y="1000"/>
                    <a:pt x="475" y="1011"/>
                  </a:cubicBezTo>
                  <a:cubicBezTo>
                    <a:pt x="480" y="1023"/>
                    <a:pt x="485" y="1034"/>
                    <a:pt x="490" y="1045"/>
                  </a:cubicBezTo>
                  <a:cubicBezTo>
                    <a:pt x="495" y="1055"/>
                    <a:pt x="501" y="1065"/>
                    <a:pt x="506" y="1075"/>
                  </a:cubicBezTo>
                  <a:cubicBezTo>
                    <a:pt x="514" y="1089"/>
                    <a:pt x="523" y="1102"/>
                    <a:pt x="532" y="1115"/>
                  </a:cubicBezTo>
                  <a:cubicBezTo>
                    <a:pt x="535" y="1119"/>
                    <a:pt x="537" y="1123"/>
                    <a:pt x="540" y="1127"/>
                  </a:cubicBezTo>
                  <a:cubicBezTo>
                    <a:pt x="540" y="1127"/>
                    <a:pt x="540" y="1127"/>
                    <a:pt x="540" y="1127"/>
                  </a:cubicBezTo>
                  <a:cubicBezTo>
                    <a:pt x="540" y="1127"/>
                    <a:pt x="540" y="1127"/>
                    <a:pt x="541" y="1127"/>
                  </a:cubicBezTo>
                  <a:cubicBezTo>
                    <a:pt x="541" y="1128"/>
                    <a:pt x="541" y="1128"/>
                    <a:pt x="542" y="1129"/>
                  </a:cubicBezTo>
                  <a:cubicBezTo>
                    <a:pt x="542" y="1129"/>
                    <a:pt x="542" y="1129"/>
                    <a:pt x="541" y="1129"/>
                  </a:cubicBezTo>
                  <a:cubicBezTo>
                    <a:pt x="541" y="1129"/>
                    <a:pt x="541" y="1128"/>
                    <a:pt x="541" y="1127"/>
                  </a:cubicBezTo>
                  <a:cubicBezTo>
                    <a:pt x="540" y="1127"/>
                    <a:pt x="540" y="1127"/>
                    <a:pt x="540" y="1127"/>
                  </a:cubicBezTo>
                  <a:cubicBezTo>
                    <a:pt x="540" y="1127"/>
                    <a:pt x="540" y="1127"/>
                    <a:pt x="540" y="1127"/>
                  </a:cubicBezTo>
                  <a:cubicBezTo>
                    <a:pt x="537" y="1124"/>
                    <a:pt x="534" y="1121"/>
                    <a:pt x="531" y="1118"/>
                  </a:cubicBezTo>
                  <a:cubicBezTo>
                    <a:pt x="526" y="1114"/>
                    <a:pt x="522" y="1109"/>
                    <a:pt x="518" y="1104"/>
                  </a:cubicBezTo>
                  <a:cubicBezTo>
                    <a:pt x="513" y="1099"/>
                    <a:pt x="508" y="1094"/>
                    <a:pt x="504" y="1087"/>
                  </a:cubicBezTo>
                  <a:cubicBezTo>
                    <a:pt x="503" y="1085"/>
                    <a:pt x="502" y="1082"/>
                    <a:pt x="501" y="1080"/>
                  </a:cubicBezTo>
                  <a:cubicBezTo>
                    <a:pt x="495" y="1071"/>
                    <a:pt x="490" y="1060"/>
                    <a:pt x="486" y="1049"/>
                  </a:cubicBezTo>
                  <a:cubicBezTo>
                    <a:pt x="482" y="1038"/>
                    <a:pt x="478" y="1027"/>
                    <a:pt x="474" y="1015"/>
                  </a:cubicBezTo>
                  <a:cubicBezTo>
                    <a:pt x="468" y="1001"/>
                    <a:pt x="462" y="987"/>
                    <a:pt x="456" y="972"/>
                  </a:cubicBezTo>
                  <a:cubicBezTo>
                    <a:pt x="454" y="966"/>
                    <a:pt x="452" y="960"/>
                    <a:pt x="450" y="954"/>
                  </a:cubicBezTo>
                  <a:cubicBezTo>
                    <a:pt x="449" y="948"/>
                    <a:pt x="447" y="941"/>
                    <a:pt x="446" y="935"/>
                  </a:cubicBezTo>
                  <a:cubicBezTo>
                    <a:pt x="445" y="930"/>
                    <a:pt x="444" y="926"/>
                    <a:pt x="443" y="921"/>
                  </a:cubicBezTo>
                  <a:cubicBezTo>
                    <a:pt x="443" y="921"/>
                    <a:pt x="443" y="921"/>
                    <a:pt x="443" y="921"/>
                  </a:cubicBezTo>
                  <a:cubicBezTo>
                    <a:pt x="443" y="921"/>
                    <a:pt x="443" y="921"/>
                    <a:pt x="443" y="921"/>
                  </a:cubicBezTo>
                  <a:cubicBezTo>
                    <a:pt x="443" y="921"/>
                    <a:pt x="443" y="921"/>
                    <a:pt x="443" y="921"/>
                  </a:cubicBezTo>
                  <a:cubicBezTo>
                    <a:pt x="445" y="927"/>
                    <a:pt x="447" y="933"/>
                    <a:pt x="449" y="939"/>
                  </a:cubicBezTo>
                  <a:close/>
                  <a:moveTo>
                    <a:pt x="695" y="926"/>
                  </a:moveTo>
                  <a:cubicBezTo>
                    <a:pt x="695" y="926"/>
                    <a:pt x="695" y="926"/>
                    <a:pt x="694" y="926"/>
                  </a:cubicBezTo>
                  <a:cubicBezTo>
                    <a:pt x="690" y="927"/>
                    <a:pt x="686" y="929"/>
                    <a:pt x="681" y="930"/>
                  </a:cubicBezTo>
                  <a:cubicBezTo>
                    <a:pt x="672" y="934"/>
                    <a:pt x="663" y="933"/>
                    <a:pt x="655" y="933"/>
                  </a:cubicBezTo>
                  <a:cubicBezTo>
                    <a:pt x="639" y="933"/>
                    <a:pt x="622" y="933"/>
                    <a:pt x="607" y="930"/>
                  </a:cubicBezTo>
                  <a:cubicBezTo>
                    <a:pt x="595" y="929"/>
                    <a:pt x="584" y="928"/>
                    <a:pt x="573" y="926"/>
                  </a:cubicBezTo>
                  <a:cubicBezTo>
                    <a:pt x="565" y="925"/>
                    <a:pt x="557" y="923"/>
                    <a:pt x="549" y="922"/>
                  </a:cubicBezTo>
                  <a:cubicBezTo>
                    <a:pt x="536" y="921"/>
                    <a:pt x="523" y="919"/>
                    <a:pt x="510" y="918"/>
                  </a:cubicBezTo>
                  <a:cubicBezTo>
                    <a:pt x="507" y="918"/>
                    <a:pt x="505" y="917"/>
                    <a:pt x="502" y="917"/>
                  </a:cubicBezTo>
                  <a:cubicBezTo>
                    <a:pt x="494" y="917"/>
                    <a:pt x="487" y="917"/>
                    <a:pt x="480" y="915"/>
                  </a:cubicBezTo>
                  <a:cubicBezTo>
                    <a:pt x="480" y="915"/>
                    <a:pt x="480" y="915"/>
                    <a:pt x="480" y="915"/>
                  </a:cubicBezTo>
                  <a:cubicBezTo>
                    <a:pt x="479" y="915"/>
                    <a:pt x="478" y="915"/>
                    <a:pt x="477" y="915"/>
                  </a:cubicBezTo>
                  <a:cubicBezTo>
                    <a:pt x="477" y="915"/>
                    <a:pt x="476" y="915"/>
                    <a:pt x="476" y="915"/>
                  </a:cubicBezTo>
                  <a:cubicBezTo>
                    <a:pt x="476" y="915"/>
                    <a:pt x="477" y="915"/>
                    <a:pt x="477" y="915"/>
                  </a:cubicBezTo>
                  <a:cubicBezTo>
                    <a:pt x="478" y="915"/>
                    <a:pt x="479" y="915"/>
                    <a:pt x="480" y="915"/>
                  </a:cubicBezTo>
                  <a:cubicBezTo>
                    <a:pt x="480" y="915"/>
                    <a:pt x="480" y="915"/>
                    <a:pt x="480" y="915"/>
                  </a:cubicBezTo>
                  <a:cubicBezTo>
                    <a:pt x="481" y="915"/>
                    <a:pt x="482" y="915"/>
                    <a:pt x="484" y="915"/>
                  </a:cubicBezTo>
                  <a:cubicBezTo>
                    <a:pt x="492" y="915"/>
                    <a:pt x="500" y="915"/>
                    <a:pt x="508" y="916"/>
                  </a:cubicBezTo>
                  <a:cubicBezTo>
                    <a:pt x="518" y="917"/>
                    <a:pt x="528" y="917"/>
                    <a:pt x="538" y="919"/>
                  </a:cubicBezTo>
                  <a:cubicBezTo>
                    <a:pt x="543" y="920"/>
                    <a:pt x="549" y="921"/>
                    <a:pt x="554" y="920"/>
                  </a:cubicBezTo>
                  <a:cubicBezTo>
                    <a:pt x="556" y="920"/>
                    <a:pt x="558" y="920"/>
                    <a:pt x="560" y="920"/>
                  </a:cubicBezTo>
                  <a:cubicBezTo>
                    <a:pt x="568" y="921"/>
                    <a:pt x="575" y="922"/>
                    <a:pt x="583" y="923"/>
                  </a:cubicBezTo>
                  <a:cubicBezTo>
                    <a:pt x="590" y="923"/>
                    <a:pt x="597" y="924"/>
                    <a:pt x="605" y="925"/>
                  </a:cubicBezTo>
                  <a:cubicBezTo>
                    <a:pt x="610" y="925"/>
                    <a:pt x="615" y="927"/>
                    <a:pt x="620" y="927"/>
                  </a:cubicBezTo>
                  <a:cubicBezTo>
                    <a:pt x="629" y="928"/>
                    <a:pt x="637" y="928"/>
                    <a:pt x="646" y="928"/>
                  </a:cubicBezTo>
                  <a:cubicBezTo>
                    <a:pt x="650" y="928"/>
                    <a:pt x="655" y="929"/>
                    <a:pt x="660" y="929"/>
                  </a:cubicBezTo>
                  <a:cubicBezTo>
                    <a:pt x="669" y="928"/>
                    <a:pt x="679" y="927"/>
                    <a:pt x="689" y="926"/>
                  </a:cubicBezTo>
                  <a:cubicBezTo>
                    <a:pt x="691" y="926"/>
                    <a:pt x="693" y="926"/>
                    <a:pt x="694" y="926"/>
                  </a:cubicBezTo>
                  <a:cubicBezTo>
                    <a:pt x="695" y="926"/>
                    <a:pt x="695" y="926"/>
                    <a:pt x="695" y="926"/>
                  </a:cubicBezTo>
                  <a:cubicBezTo>
                    <a:pt x="695" y="926"/>
                    <a:pt x="696" y="926"/>
                    <a:pt x="696" y="925"/>
                  </a:cubicBezTo>
                  <a:cubicBezTo>
                    <a:pt x="696" y="926"/>
                    <a:pt x="695" y="926"/>
                    <a:pt x="695" y="926"/>
                  </a:cubicBezTo>
                  <a:close/>
                  <a:moveTo>
                    <a:pt x="704" y="912"/>
                  </a:moveTo>
                  <a:cubicBezTo>
                    <a:pt x="706" y="912"/>
                    <a:pt x="707" y="912"/>
                    <a:pt x="708" y="912"/>
                  </a:cubicBezTo>
                  <a:cubicBezTo>
                    <a:pt x="709" y="912"/>
                    <a:pt x="710" y="911"/>
                    <a:pt x="711" y="911"/>
                  </a:cubicBezTo>
                  <a:cubicBezTo>
                    <a:pt x="711" y="912"/>
                    <a:pt x="711" y="912"/>
                    <a:pt x="711" y="913"/>
                  </a:cubicBezTo>
                  <a:cubicBezTo>
                    <a:pt x="706" y="913"/>
                    <a:pt x="701" y="914"/>
                    <a:pt x="696" y="915"/>
                  </a:cubicBezTo>
                  <a:cubicBezTo>
                    <a:pt x="686" y="915"/>
                    <a:pt x="676" y="916"/>
                    <a:pt x="666" y="916"/>
                  </a:cubicBezTo>
                  <a:cubicBezTo>
                    <a:pt x="661" y="916"/>
                    <a:pt x="656" y="916"/>
                    <a:pt x="651" y="916"/>
                  </a:cubicBezTo>
                  <a:cubicBezTo>
                    <a:pt x="643" y="915"/>
                    <a:pt x="634" y="915"/>
                    <a:pt x="626" y="914"/>
                  </a:cubicBezTo>
                  <a:cubicBezTo>
                    <a:pt x="622" y="914"/>
                    <a:pt x="619" y="913"/>
                    <a:pt x="616" y="913"/>
                  </a:cubicBezTo>
                  <a:cubicBezTo>
                    <a:pt x="611" y="912"/>
                    <a:pt x="606" y="911"/>
                    <a:pt x="601" y="911"/>
                  </a:cubicBezTo>
                  <a:cubicBezTo>
                    <a:pt x="596" y="910"/>
                    <a:pt x="591" y="910"/>
                    <a:pt x="586" y="910"/>
                  </a:cubicBezTo>
                  <a:cubicBezTo>
                    <a:pt x="579" y="909"/>
                    <a:pt x="572" y="908"/>
                    <a:pt x="565" y="907"/>
                  </a:cubicBezTo>
                  <a:cubicBezTo>
                    <a:pt x="557" y="906"/>
                    <a:pt x="550" y="905"/>
                    <a:pt x="543" y="904"/>
                  </a:cubicBezTo>
                  <a:cubicBezTo>
                    <a:pt x="535" y="903"/>
                    <a:pt x="527" y="902"/>
                    <a:pt x="519" y="901"/>
                  </a:cubicBezTo>
                  <a:cubicBezTo>
                    <a:pt x="513" y="900"/>
                    <a:pt x="508" y="899"/>
                    <a:pt x="503" y="899"/>
                  </a:cubicBezTo>
                  <a:cubicBezTo>
                    <a:pt x="503" y="899"/>
                    <a:pt x="503" y="899"/>
                    <a:pt x="503" y="899"/>
                  </a:cubicBezTo>
                  <a:cubicBezTo>
                    <a:pt x="502" y="899"/>
                    <a:pt x="501" y="899"/>
                    <a:pt x="500" y="899"/>
                  </a:cubicBezTo>
                  <a:cubicBezTo>
                    <a:pt x="499" y="899"/>
                    <a:pt x="499" y="899"/>
                    <a:pt x="499" y="899"/>
                  </a:cubicBezTo>
                  <a:cubicBezTo>
                    <a:pt x="499" y="899"/>
                    <a:pt x="499" y="899"/>
                    <a:pt x="500" y="899"/>
                  </a:cubicBezTo>
                  <a:cubicBezTo>
                    <a:pt x="501" y="899"/>
                    <a:pt x="502" y="899"/>
                    <a:pt x="503" y="899"/>
                  </a:cubicBezTo>
                  <a:cubicBezTo>
                    <a:pt x="503" y="899"/>
                    <a:pt x="503" y="899"/>
                    <a:pt x="503" y="899"/>
                  </a:cubicBezTo>
                  <a:cubicBezTo>
                    <a:pt x="504" y="899"/>
                    <a:pt x="504" y="898"/>
                    <a:pt x="505" y="898"/>
                  </a:cubicBezTo>
                  <a:cubicBezTo>
                    <a:pt x="516" y="898"/>
                    <a:pt x="526" y="898"/>
                    <a:pt x="537" y="898"/>
                  </a:cubicBezTo>
                  <a:cubicBezTo>
                    <a:pt x="547" y="898"/>
                    <a:pt x="557" y="898"/>
                    <a:pt x="567" y="898"/>
                  </a:cubicBezTo>
                  <a:cubicBezTo>
                    <a:pt x="569" y="898"/>
                    <a:pt x="571" y="898"/>
                    <a:pt x="573" y="898"/>
                  </a:cubicBezTo>
                  <a:cubicBezTo>
                    <a:pt x="583" y="900"/>
                    <a:pt x="594" y="902"/>
                    <a:pt x="604" y="903"/>
                  </a:cubicBezTo>
                  <a:cubicBezTo>
                    <a:pt x="610" y="904"/>
                    <a:pt x="616" y="905"/>
                    <a:pt x="621" y="906"/>
                  </a:cubicBezTo>
                  <a:cubicBezTo>
                    <a:pt x="629" y="907"/>
                    <a:pt x="636" y="909"/>
                    <a:pt x="643" y="910"/>
                  </a:cubicBezTo>
                  <a:cubicBezTo>
                    <a:pt x="646" y="910"/>
                    <a:pt x="648" y="911"/>
                    <a:pt x="650" y="911"/>
                  </a:cubicBezTo>
                  <a:cubicBezTo>
                    <a:pt x="657" y="911"/>
                    <a:pt x="664" y="911"/>
                    <a:pt x="671" y="912"/>
                  </a:cubicBezTo>
                  <a:cubicBezTo>
                    <a:pt x="682" y="913"/>
                    <a:pt x="693" y="914"/>
                    <a:pt x="704" y="912"/>
                  </a:cubicBezTo>
                  <a:close/>
                  <a:moveTo>
                    <a:pt x="446" y="901"/>
                  </a:moveTo>
                  <a:cubicBezTo>
                    <a:pt x="455" y="897"/>
                    <a:pt x="464" y="893"/>
                    <a:pt x="473" y="890"/>
                  </a:cubicBezTo>
                  <a:cubicBezTo>
                    <a:pt x="479" y="888"/>
                    <a:pt x="485" y="888"/>
                    <a:pt x="491" y="886"/>
                  </a:cubicBezTo>
                  <a:cubicBezTo>
                    <a:pt x="496" y="884"/>
                    <a:pt x="501" y="885"/>
                    <a:pt x="506" y="885"/>
                  </a:cubicBezTo>
                  <a:cubicBezTo>
                    <a:pt x="513" y="886"/>
                    <a:pt x="520" y="886"/>
                    <a:pt x="526" y="886"/>
                  </a:cubicBezTo>
                  <a:cubicBezTo>
                    <a:pt x="535" y="886"/>
                    <a:pt x="543" y="887"/>
                    <a:pt x="552" y="887"/>
                  </a:cubicBezTo>
                  <a:cubicBezTo>
                    <a:pt x="559" y="887"/>
                    <a:pt x="565" y="888"/>
                    <a:pt x="572" y="888"/>
                  </a:cubicBezTo>
                  <a:cubicBezTo>
                    <a:pt x="578" y="889"/>
                    <a:pt x="583" y="888"/>
                    <a:pt x="589" y="889"/>
                  </a:cubicBezTo>
                  <a:cubicBezTo>
                    <a:pt x="600" y="890"/>
                    <a:pt x="612" y="891"/>
                    <a:pt x="623" y="892"/>
                  </a:cubicBezTo>
                  <a:cubicBezTo>
                    <a:pt x="625" y="892"/>
                    <a:pt x="627" y="893"/>
                    <a:pt x="628" y="893"/>
                  </a:cubicBezTo>
                  <a:cubicBezTo>
                    <a:pt x="637" y="894"/>
                    <a:pt x="645" y="896"/>
                    <a:pt x="654" y="897"/>
                  </a:cubicBezTo>
                  <a:cubicBezTo>
                    <a:pt x="658" y="898"/>
                    <a:pt x="661" y="898"/>
                    <a:pt x="665" y="900"/>
                  </a:cubicBezTo>
                  <a:cubicBezTo>
                    <a:pt x="675" y="902"/>
                    <a:pt x="684" y="905"/>
                    <a:pt x="694" y="909"/>
                  </a:cubicBezTo>
                  <a:cubicBezTo>
                    <a:pt x="691" y="909"/>
                    <a:pt x="688" y="909"/>
                    <a:pt x="685" y="909"/>
                  </a:cubicBezTo>
                  <a:cubicBezTo>
                    <a:pt x="678" y="908"/>
                    <a:pt x="672" y="908"/>
                    <a:pt x="666" y="907"/>
                  </a:cubicBezTo>
                  <a:cubicBezTo>
                    <a:pt x="660" y="907"/>
                    <a:pt x="654" y="907"/>
                    <a:pt x="649" y="906"/>
                  </a:cubicBezTo>
                  <a:cubicBezTo>
                    <a:pt x="639" y="905"/>
                    <a:pt x="629" y="902"/>
                    <a:pt x="619" y="901"/>
                  </a:cubicBezTo>
                  <a:cubicBezTo>
                    <a:pt x="611" y="899"/>
                    <a:pt x="602" y="899"/>
                    <a:pt x="593" y="897"/>
                  </a:cubicBezTo>
                  <a:cubicBezTo>
                    <a:pt x="585" y="895"/>
                    <a:pt x="576" y="894"/>
                    <a:pt x="566" y="894"/>
                  </a:cubicBezTo>
                  <a:cubicBezTo>
                    <a:pt x="558" y="894"/>
                    <a:pt x="549" y="893"/>
                    <a:pt x="540" y="894"/>
                  </a:cubicBezTo>
                  <a:cubicBezTo>
                    <a:pt x="532" y="894"/>
                    <a:pt x="524" y="895"/>
                    <a:pt x="517" y="894"/>
                  </a:cubicBezTo>
                  <a:cubicBezTo>
                    <a:pt x="502" y="893"/>
                    <a:pt x="487" y="897"/>
                    <a:pt x="472" y="898"/>
                  </a:cubicBezTo>
                  <a:cubicBezTo>
                    <a:pt x="464" y="898"/>
                    <a:pt x="456" y="900"/>
                    <a:pt x="449" y="901"/>
                  </a:cubicBezTo>
                  <a:cubicBezTo>
                    <a:pt x="448" y="901"/>
                    <a:pt x="447" y="901"/>
                    <a:pt x="446" y="901"/>
                  </a:cubicBezTo>
                  <a:close/>
                  <a:moveTo>
                    <a:pt x="453" y="907"/>
                  </a:moveTo>
                  <a:cubicBezTo>
                    <a:pt x="458" y="907"/>
                    <a:pt x="462" y="907"/>
                    <a:pt x="467" y="906"/>
                  </a:cubicBezTo>
                  <a:cubicBezTo>
                    <a:pt x="473" y="905"/>
                    <a:pt x="479" y="904"/>
                    <a:pt x="485" y="904"/>
                  </a:cubicBezTo>
                  <a:cubicBezTo>
                    <a:pt x="499" y="904"/>
                    <a:pt x="513" y="905"/>
                    <a:pt x="527" y="906"/>
                  </a:cubicBezTo>
                  <a:cubicBezTo>
                    <a:pt x="536" y="907"/>
                    <a:pt x="545" y="909"/>
                    <a:pt x="554" y="910"/>
                  </a:cubicBezTo>
                  <a:cubicBezTo>
                    <a:pt x="563" y="912"/>
                    <a:pt x="573" y="913"/>
                    <a:pt x="582" y="914"/>
                  </a:cubicBezTo>
                  <a:cubicBezTo>
                    <a:pt x="592" y="915"/>
                    <a:pt x="602" y="916"/>
                    <a:pt x="612" y="917"/>
                  </a:cubicBezTo>
                  <a:cubicBezTo>
                    <a:pt x="619" y="918"/>
                    <a:pt x="626" y="919"/>
                    <a:pt x="634" y="919"/>
                  </a:cubicBezTo>
                  <a:cubicBezTo>
                    <a:pt x="640" y="920"/>
                    <a:pt x="646" y="920"/>
                    <a:pt x="653" y="920"/>
                  </a:cubicBezTo>
                  <a:cubicBezTo>
                    <a:pt x="660" y="921"/>
                    <a:pt x="667" y="922"/>
                    <a:pt x="675" y="921"/>
                  </a:cubicBezTo>
                  <a:cubicBezTo>
                    <a:pt x="677" y="920"/>
                    <a:pt x="679" y="920"/>
                    <a:pt x="682" y="920"/>
                  </a:cubicBezTo>
                  <a:cubicBezTo>
                    <a:pt x="692" y="919"/>
                    <a:pt x="701" y="918"/>
                    <a:pt x="711" y="917"/>
                  </a:cubicBezTo>
                  <a:cubicBezTo>
                    <a:pt x="713" y="917"/>
                    <a:pt x="716" y="916"/>
                    <a:pt x="718" y="916"/>
                  </a:cubicBezTo>
                  <a:cubicBezTo>
                    <a:pt x="718" y="916"/>
                    <a:pt x="718" y="916"/>
                    <a:pt x="718" y="916"/>
                  </a:cubicBezTo>
                  <a:cubicBezTo>
                    <a:pt x="718" y="916"/>
                    <a:pt x="718" y="916"/>
                    <a:pt x="718" y="916"/>
                  </a:cubicBezTo>
                  <a:cubicBezTo>
                    <a:pt x="718" y="916"/>
                    <a:pt x="718" y="916"/>
                    <a:pt x="718" y="916"/>
                  </a:cubicBezTo>
                  <a:cubicBezTo>
                    <a:pt x="711" y="919"/>
                    <a:pt x="705" y="920"/>
                    <a:pt x="698" y="921"/>
                  </a:cubicBezTo>
                  <a:cubicBezTo>
                    <a:pt x="690" y="922"/>
                    <a:pt x="682" y="922"/>
                    <a:pt x="674" y="923"/>
                  </a:cubicBezTo>
                  <a:cubicBezTo>
                    <a:pt x="668" y="924"/>
                    <a:pt x="662" y="924"/>
                    <a:pt x="656" y="924"/>
                  </a:cubicBezTo>
                  <a:cubicBezTo>
                    <a:pt x="649" y="924"/>
                    <a:pt x="641" y="924"/>
                    <a:pt x="634" y="923"/>
                  </a:cubicBezTo>
                  <a:cubicBezTo>
                    <a:pt x="628" y="923"/>
                    <a:pt x="622" y="922"/>
                    <a:pt x="616" y="922"/>
                  </a:cubicBezTo>
                  <a:cubicBezTo>
                    <a:pt x="611" y="921"/>
                    <a:pt x="606" y="920"/>
                    <a:pt x="601" y="920"/>
                  </a:cubicBezTo>
                  <a:cubicBezTo>
                    <a:pt x="594" y="919"/>
                    <a:pt x="587" y="918"/>
                    <a:pt x="580" y="918"/>
                  </a:cubicBezTo>
                  <a:cubicBezTo>
                    <a:pt x="570" y="917"/>
                    <a:pt x="560" y="916"/>
                    <a:pt x="550" y="916"/>
                  </a:cubicBezTo>
                  <a:cubicBezTo>
                    <a:pt x="542" y="916"/>
                    <a:pt x="534" y="914"/>
                    <a:pt x="526" y="913"/>
                  </a:cubicBezTo>
                  <a:cubicBezTo>
                    <a:pt x="522" y="913"/>
                    <a:pt x="519" y="912"/>
                    <a:pt x="515" y="912"/>
                  </a:cubicBezTo>
                  <a:cubicBezTo>
                    <a:pt x="503" y="912"/>
                    <a:pt x="492" y="911"/>
                    <a:pt x="480" y="911"/>
                  </a:cubicBezTo>
                  <a:cubicBezTo>
                    <a:pt x="472" y="911"/>
                    <a:pt x="465" y="911"/>
                    <a:pt x="457" y="911"/>
                  </a:cubicBezTo>
                  <a:cubicBezTo>
                    <a:pt x="455" y="910"/>
                    <a:pt x="452" y="910"/>
                    <a:pt x="450" y="908"/>
                  </a:cubicBezTo>
                  <a:cubicBezTo>
                    <a:pt x="451" y="907"/>
                    <a:pt x="452" y="907"/>
                    <a:pt x="453" y="907"/>
                  </a:cubicBezTo>
                  <a:close/>
                  <a:moveTo>
                    <a:pt x="467" y="949"/>
                  </a:moveTo>
                  <a:cubicBezTo>
                    <a:pt x="467" y="948"/>
                    <a:pt x="467" y="948"/>
                    <a:pt x="467" y="948"/>
                  </a:cubicBezTo>
                  <a:cubicBezTo>
                    <a:pt x="467" y="948"/>
                    <a:pt x="467" y="948"/>
                    <a:pt x="467" y="948"/>
                  </a:cubicBezTo>
                  <a:cubicBezTo>
                    <a:pt x="467" y="948"/>
                    <a:pt x="467" y="948"/>
                    <a:pt x="467" y="948"/>
                  </a:cubicBezTo>
                  <a:cubicBezTo>
                    <a:pt x="467" y="948"/>
                    <a:pt x="467" y="948"/>
                    <a:pt x="467" y="949"/>
                  </a:cubicBezTo>
                  <a:cubicBezTo>
                    <a:pt x="467" y="949"/>
                    <a:pt x="468" y="949"/>
                    <a:pt x="468" y="950"/>
                  </a:cubicBezTo>
                  <a:cubicBezTo>
                    <a:pt x="468" y="949"/>
                    <a:pt x="467" y="949"/>
                    <a:pt x="467" y="949"/>
                  </a:cubicBezTo>
                  <a:close/>
                  <a:moveTo>
                    <a:pt x="487" y="996"/>
                  </a:moveTo>
                  <a:cubicBezTo>
                    <a:pt x="487" y="997"/>
                    <a:pt x="488" y="999"/>
                    <a:pt x="489" y="1001"/>
                  </a:cubicBezTo>
                  <a:cubicBezTo>
                    <a:pt x="489" y="1001"/>
                    <a:pt x="489" y="1002"/>
                    <a:pt x="490" y="1002"/>
                  </a:cubicBezTo>
                  <a:cubicBezTo>
                    <a:pt x="490" y="1002"/>
                    <a:pt x="490" y="1003"/>
                    <a:pt x="490" y="1003"/>
                  </a:cubicBezTo>
                  <a:cubicBezTo>
                    <a:pt x="490" y="1003"/>
                    <a:pt x="490" y="1003"/>
                    <a:pt x="490" y="1004"/>
                  </a:cubicBezTo>
                  <a:cubicBezTo>
                    <a:pt x="490" y="1004"/>
                    <a:pt x="490" y="1004"/>
                    <a:pt x="490" y="1004"/>
                  </a:cubicBezTo>
                  <a:cubicBezTo>
                    <a:pt x="491" y="1004"/>
                    <a:pt x="491" y="1004"/>
                    <a:pt x="491" y="1004"/>
                  </a:cubicBezTo>
                  <a:cubicBezTo>
                    <a:pt x="491" y="1005"/>
                    <a:pt x="491" y="1005"/>
                    <a:pt x="491" y="1005"/>
                  </a:cubicBezTo>
                  <a:cubicBezTo>
                    <a:pt x="491" y="1005"/>
                    <a:pt x="491" y="1006"/>
                    <a:pt x="491" y="1006"/>
                  </a:cubicBezTo>
                  <a:cubicBezTo>
                    <a:pt x="492" y="1007"/>
                    <a:pt x="492" y="1007"/>
                    <a:pt x="492" y="1008"/>
                  </a:cubicBezTo>
                  <a:cubicBezTo>
                    <a:pt x="492" y="1008"/>
                    <a:pt x="493" y="1009"/>
                    <a:pt x="493" y="1009"/>
                  </a:cubicBezTo>
                  <a:cubicBezTo>
                    <a:pt x="493" y="1010"/>
                    <a:pt x="493" y="1010"/>
                    <a:pt x="494" y="1010"/>
                  </a:cubicBezTo>
                  <a:cubicBezTo>
                    <a:pt x="494" y="1011"/>
                    <a:pt x="494" y="1011"/>
                    <a:pt x="494" y="1011"/>
                  </a:cubicBezTo>
                  <a:cubicBezTo>
                    <a:pt x="494" y="1011"/>
                    <a:pt x="494" y="1011"/>
                    <a:pt x="494" y="1011"/>
                  </a:cubicBezTo>
                  <a:cubicBezTo>
                    <a:pt x="496" y="1014"/>
                    <a:pt x="497" y="1016"/>
                    <a:pt x="498" y="1019"/>
                  </a:cubicBezTo>
                  <a:cubicBezTo>
                    <a:pt x="501" y="1024"/>
                    <a:pt x="504" y="1029"/>
                    <a:pt x="507" y="1034"/>
                  </a:cubicBezTo>
                  <a:cubicBezTo>
                    <a:pt x="511" y="1040"/>
                    <a:pt x="515" y="1046"/>
                    <a:pt x="520" y="1052"/>
                  </a:cubicBezTo>
                  <a:cubicBezTo>
                    <a:pt x="524" y="1057"/>
                    <a:pt x="528" y="1062"/>
                    <a:pt x="533" y="1067"/>
                  </a:cubicBezTo>
                  <a:cubicBezTo>
                    <a:pt x="536" y="1071"/>
                    <a:pt x="539" y="1075"/>
                    <a:pt x="542" y="1079"/>
                  </a:cubicBezTo>
                  <a:cubicBezTo>
                    <a:pt x="546" y="1083"/>
                    <a:pt x="550" y="1087"/>
                    <a:pt x="554" y="1092"/>
                  </a:cubicBezTo>
                  <a:cubicBezTo>
                    <a:pt x="558" y="1095"/>
                    <a:pt x="561" y="1098"/>
                    <a:pt x="564" y="1102"/>
                  </a:cubicBezTo>
                  <a:cubicBezTo>
                    <a:pt x="570" y="1110"/>
                    <a:pt x="577" y="1117"/>
                    <a:pt x="585" y="1124"/>
                  </a:cubicBezTo>
                  <a:cubicBezTo>
                    <a:pt x="588" y="1127"/>
                    <a:pt x="590" y="1130"/>
                    <a:pt x="593" y="1134"/>
                  </a:cubicBezTo>
                  <a:cubicBezTo>
                    <a:pt x="593" y="1134"/>
                    <a:pt x="593" y="1134"/>
                    <a:pt x="593" y="1134"/>
                  </a:cubicBezTo>
                  <a:cubicBezTo>
                    <a:pt x="593" y="1134"/>
                    <a:pt x="593" y="1134"/>
                    <a:pt x="593" y="1134"/>
                  </a:cubicBezTo>
                  <a:cubicBezTo>
                    <a:pt x="593" y="1134"/>
                    <a:pt x="593" y="1134"/>
                    <a:pt x="593" y="1134"/>
                  </a:cubicBezTo>
                  <a:cubicBezTo>
                    <a:pt x="593" y="1134"/>
                    <a:pt x="593" y="1134"/>
                    <a:pt x="593" y="1134"/>
                  </a:cubicBezTo>
                  <a:cubicBezTo>
                    <a:pt x="591" y="1133"/>
                    <a:pt x="590" y="1132"/>
                    <a:pt x="589" y="1130"/>
                  </a:cubicBezTo>
                  <a:cubicBezTo>
                    <a:pt x="583" y="1126"/>
                    <a:pt x="577" y="1121"/>
                    <a:pt x="571" y="1116"/>
                  </a:cubicBezTo>
                  <a:cubicBezTo>
                    <a:pt x="565" y="1111"/>
                    <a:pt x="560" y="1105"/>
                    <a:pt x="554" y="1099"/>
                  </a:cubicBezTo>
                  <a:cubicBezTo>
                    <a:pt x="549" y="1093"/>
                    <a:pt x="544" y="1088"/>
                    <a:pt x="539" y="1082"/>
                  </a:cubicBezTo>
                  <a:cubicBezTo>
                    <a:pt x="533" y="1074"/>
                    <a:pt x="527" y="1066"/>
                    <a:pt x="521" y="1058"/>
                  </a:cubicBezTo>
                  <a:cubicBezTo>
                    <a:pt x="511" y="1047"/>
                    <a:pt x="505" y="1034"/>
                    <a:pt x="498" y="1020"/>
                  </a:cubicBezTo>
                  <a:cubicBezTo>
                    <a:pt x="496" y="1018"/>
                    <a:pt x="495" y="1014"/>
                    <a:pt x="494" y="1012"/>
                  </a:cubicBezTo>
                  <a:cubicBezTo>
                    <a:pt x="494" y="1011"/>
                    <a:pt x="494" y="1011"/>
                    <a:pt x="494" y="1011"/>
                  </a:cubicBezTo>
                  <a:cubicBezTo>
                    <a:pt x="494" y="1011"/>
                    <a:pt x="494" y="1011"/>
                    <a:pt x="494" y="1010"/>
                  </a:cubicBezTo>
                  <a:cubicBezTo>
                    <a:pt x="493" y="1010"/>
                    <a:pt x="493" y="1010"/>
                    <a:pt x="493" y="1009"/>
                  </a:cubicBezTo>
                  <a:cubicBezTo>
                    <a:pt x="492" y="1009"/>
                    <a:pt x="492" y="1008"/>
                    <a:pt x="492" y="1008"/>
                  </a:cubicBezTo>
                  <a:cubicBezTo>
                    <a:pt x="492" y="1007"/>
                    <a:pt x="492" y="1007"/>
                    <a:pt x="491" y="1006"/>
                  </a:cubicBezTo>
                  <a:cubicBezTo>
                    <a:pt x="491" y="1006"/>
                    <a:pt x="491" y="1005"/>
                    <a:pt x="491" y="1005"/>
                  </a:cubicBezTo>
                  <a:cubicBezTo>
                    <a:pt x="491" y="1005"/>
                    <a:pt x="491" y="1005"/>
                    <a:pt x="491" y="1004"/>
                  </a:cubicBezTo>
                  <a:cubicBezTo>
                    <a:pt x="491" y="1004"/>
                    <a:pt x="491" y="1004"/>
                    <a:pt x="490" y="1004"/>
                  </a:cubicBezTo>
                  <a:cubicBezTo>
                    <a:pt x="490" y="1004"/>
                    <a:pt x="490" y="1004"/>
                    <a:pt x="490" y="1004"/>
                  </a:cubicBezTo>
                  <a:cubicBezTo>
                    <a:pt x="490" y="1003"/>
                    <a:pt x="490" y="1003"/>
                    <a:pt x="490" y="1003"/>
                  </a:cubicBezTo>
                  <a:cubicBezTo>
                    <a:pt x="490" y="1003"/>
                    <a:pt x="490" y="1002"/>
                    <a:pt x="490" y="1002"/>
                  </a:cubicBezTo>
                  <a:cubicBezTo>
                    <a:pt x="489" y="1002"/>
                    <a:pt x="489" y="1001"/>
                    <a:pt x="489" y="1001"/>
                  </a:cubicBezTo>
                  <a:cubicBezTo>
                    <a:pt x="488" y="999"/>
                    <a:pt x="487" y="998"/>
                    <a:pt x="486" y="996"/>
                  </a:cubicBezTo>
                  <a:cubicBezTo>
                    <a:pt x="486" y="996"/>
                    <a:pt x="486" y="996"/>
                    <a:pt x="487" y="996"/>
                  </a:cubicBezTo>
                  <a:close/>
                  <a:moveTo>
                    <a:pt x="483" y="988"/>
                  </a:moveTo>
                  <a:cubicBezTo>
                    <a:pt x="483" y="988"/>
                    <a:pt x="484" y="989"/>
                    <a:pt x="484" y="989"/>
                  </a:cubicBezTo>
                  <a:cubicBezTo>
                    <a:pt x="484" y="989"/>
                    <a:pt x="484" y="990"/>
                    <a:pt x="484" y="990"/>
                  </a:cubicBezTo>
                  <a:cubicBezTo>
                    <a:pt x="484" y="990"/>
                    <a:pt x="484" y="991"/>
                    <a:pt x="485" y="991"/>
                  </a:cubicBezTo>
                  <a:cubicBezTo>
                    <a:pt x="485" y="992"/>
                    <a:pt x="485" y="992"/>
                    <a:pt x="485" y="992"/>
                  </a:cubicBezTo>
                  <a:cubicBezTo>
                    <a:pt x="485" y="992"/>
                    <a:pt x="485" y="992"/>
                    <a:pt x="485" y="991"/>
                  </a:cubicBezTo>
                  <a:cubicBezTo>
                    <a:pt x="484" y="991"/>
                    <a:pt x="484" y="991"/>
                    <a:pt x="484" y="990"/>
                  </a:cubicBezTo>
                  <a:cubicBezTo>
                    <a:pt x="484" y="990"/>
                    <a:pt x="484" y="989"/>
                    <a:pt x="484" y="989"/>
                  </a:cubicBezTo>
                  <a:cubicBezTo>
                    <a:pt x="484" y="989"/>
                    <a:pt x="483" y="988"/>
                    <a:pt x="483" y="988"/>
                  </a:cubicBezTo>
                  <a:cubicBezTo>
                    <a:pt x="483" y="988"/>
                    <a:pt x="483" y="988"/>
                    <a:pt x="483" y="988"/>
                  </a:cubicBezTo>
                  <a:close/>
                  <a:moveTo>
                    <a:pt x="482" y="994"/>
                  </a:moveTo>
                  <a:cubicBezTo>
                    <a:pt x="483" y="994"/>
                    <a:pt x="483" y="995"/>
                    <a:pt x="483" y="995"/>
                  </a:cubicBezTo>
                  <a:cubicBezTo>
                    <a:pt x="483" y="995"/>
                    <a:pt x="483" y="996"/>
                    <a:pt x="483" y="996"/>
                  </a:cubicBezTo>
                  <a:cubicBezTo>
                    <a:pt x="483" y="996"/>
                    <a:pt x="484" y="997"/>
                    <a:pt x="484" y="997"/>
                  </a:cubicBezTo>
                  <a:cubicBezTo>
                    <a:pt x="484" y="997"/>
                    <a:pt x="484" y="998"/>
                    <a:pt x="484" y="998"/>
                  </a:cubicBezTo>
                  <a:cubicBezTo>
                    <a:pt x="484" y="999"/>
                    <a:pt x="485" y="1000"/>
                    <a:pt x="485" y="1001"/>
                  </a:cubicBezTo>
                  <a:cubicBezTo>
                    <a:pt x="485" y="1001"/>
                    <a:pt x="485" y="1001"/>
                    <a:pt x="485" y="1001"/>
                  </a:cubicBezTo>
                  <a:cubicBezTo>
                    <a:pt x="487" y="1004"/>
                    <a:pt x="488" y="1007"/>
                    <a:pt x="490" y="1010"/>
                  </a:cubicBezTo>
                  <a:cubicBezTo>
                    <a:pt x="494" y="1019"/>
                    <a:pt x="498" y="1028"/>
                    <a:pt x="503" y="1037"/>
                  </a:cubicBezTo>
                  <a:cubicBezTo>
                    <a:pt x="505" y="1042"/>
                    <a:pt x="508" y="1047"/>
                    <a:pt x="512" y="1052"/>
                  </a:cubicBezTo>
                  <a:cubicBezTo>
                    <a:pt x="517" y="1061"/>
                    <a:pt x="524" y="1069"/>
                    <a:pt x="530" y="1077"/>
                  </a:cubicBezTo>
                  <a:cubicBezTo>
                    <a:pt x="536" y="1085"/>
                    <a:pt x="543" y="1094"/>
                    <a:pt x="550" y="1101"/>
                  </a:cubicBezTo>
                  <a:cubicBezTo>
                    <a:pt x="556" y="1105"/>
                    <a:pt x="560" y="1111"/>
                    <a:pt x="566" y="1116"/>
                  </a:cubicBezTo>
                  <a:cubicBezTo>
                    <a:pt x="573" y="1122"/>
                    <a:pt x="580" y="1128"/>
                    <a:pt x="587" y="1134"/>
                  </a:cubicBezTo>
                  <a:cubicBezTo>
                    <a:pt x="591" y="1138"/>
                    <a:pt x="595" y="1141"/>
                    <a:pt x="600" y="1145"/>
                  </a:cubicBezTo>
                  <a:cubicBezTo>
                    <a:pt x="600" y="1146"/>
                    <a:pt x="601" y="1147"/>
                    <a:pt x="602" y="1148"/>
                  </a:cubicBezTo>
                  <a:cubicBezTo>
                    <a:pt x="602" y="1148"/>
                    <a:pt x="602" y="1148"/>
                    <a:pt x="601" y="1149"/>
                  </a:cubicBezTo>
                  <a:cubicBezTo>
                    <a:pt x="596" y="1146"/>
                    <a:pt x="591" y="1143"/>
                    <a:pt x="586" y="1140"/>
                  </a:cubicBezTo>
                  <a:cubicBezTo>
                    <a:pt x="579" y="1135"/>
                    <a:pt x="572" y="1131"/>
                    <a:pt x="566" y="1126"/>
                  </a:cubicBezTo>
                  <a:cubicBezTo>
                    <a:pt x="562" y="1123"/>
                    <a:pt x="557" y="1119"/>
                    <a:pt x="553" y="1116"/>
                  </a:cubicBezTo>
                  <a:cubicBezTo>
                    <a:pt x="550" y="1112"/>
                    <a:pt x="547" y="1109"/>
                    <a:pt x="543" y="1105"/>
                  </a:cubicBezTo>
                  <a:cubicBezTo>
                    <a:pt x="540" y="1102"/>
                    <a:pt x="537" y="1098"/>
                    <a:pt x="534" y="1095"/>
                  </a:cubicBezTo>
                  <a:cubicBezTo>
                    <a:pt x="529" y="1089"/>
                    <a:pt x="525" y="1083"/>
                    <a:pt x="521" y="1077"/>
                  </a:cubicBezTo>
                  <a:cubicBezTo>
                    <a:pt x="513" y="1064"/>
                    <a:pt x="507" y="1051"/>
                    <a:pt x="500" y="1038"/>
                  </a:cubicBezTo>
                  <a:cubicBezTo>
                    <a:pt x="498" y="1035"/>
                    <a:pt x="497" y="1031"/>
                    <a:pt x="495" y="1027"/>
                  </a:cubicBezTo>
                  <a:cubicBezTo>
                    <a:pt x="492" y="1019"/>
                    <a:pt x="488" y="1010"/>
                    <a:pt x="485" y="1001"/>
                  </a:cubicBezTo>
                  <a:cubicBezTo>
                    <a:pt x="485" y="1001"/>
                    <a:pt x="485" y="1001"/>
                    <a:pt x="485" y="1001"/>
                  </a:cubicBezTo>
                  <a:cubicBezTo>
                    <a:pt x="485" y="1000"/>
                    <a:pt x="484" y="999"/>
                    <a:pt x="484" y="998"/>
                  </a:cubicBezTo>
                  <a:cubicBezTo>
                    <a:pt x="484" y="998"/>
                    <a:pt x="484" y="997"/>
                    <a:pt x="484" y="997"/>
                  </a:cubicBezTo>
                  <a:cubicBezTo>
                    <a:pt x="484" y="997"/>
                    <a:pt x="483" y="996"/>
                    <a:pt x="483" y="996"/>
                  </a:cubicBezTo>
                  <a:cubicBezTo>
                    <a:pt x="483" y="996"/>
                    <a:pt x="483" y="995"/>
                    <a:pt x="483" y="995"/>
                  </a:cubicBezTo>
                  <a:cubicBezTo>
                    <a:pt x="483" y="995"/>
                    <a:pt x="483" y="994"/>
                    <a:pt x="482" y="994"/>
                  </a:cubicBezTo>
                  <a:cubicBezTo>
                    <a:pt x="482" y="994"/>
                    <a:pt x="482" y="994"/>
                    <a:pt x="482" y="994"/>
                  </a:cubicBezTo>
                  <a:close/>
                  <a:moveTo>
                    <a:pt x="480" y="989"/>
                  </a:moveTo>
                  <a:cubicBezTo>
                    <a:pt x="480" y="988"/>
                    <a:pt x="480" y="988"/>
                    <a:pt x="480" y="988"/>
                  </a:cubicBezTo>
                  <a:cubicBezTo>
                    <a:pt x="480" y="987"/>
                    <a:pt x="479" y="987"/>
                    <a:pt x="479" y="987"/>
                  </a:cubicBezTo>
                  <a:cubicBezTo>
                    <a:pt x="479" y="986"/>
                    <a:pt x="479" y="986"/>
                    <a:pt x="479" y="986"/>
                  </a:cubicBezTo>
                  <a:cubicBezTo>
                    <a:pt x="479" y="985"/>
                    <a:pt x="479" y="985"/>
                    <a:pt x="478" y="985"/>
                  </a:cubicBezTo>
                  <a:cubicBezTo>
                    <a:pt x="478" y="985"/>
                    <a:pt x="478" y="985"/>
                    <a:pt x="478" y="985"/>
                  </a:cubicBezTo>
                  <a:cubicBezTo>
                    <a:pt x="479" y="985"/>
                    <a:pt x="479" y="985"/>
                    <a:pt x="479" y="986"/>
                  </a:cubicBezTo>
                  <a:cubicBezTo>
                    <a:pt x="479" y="986"/>
                    <a:pt x="479" y="986"/>
                    <a:pt x="479" y="987"/>
                  </a:cubicBezTo>
                  <a:cubicBezTo>
                    <a:pt x="480" y="987"/>
                    <a:pt x="480" y="987"/>
                    <a:pt x="480" y="988"/>
                  </a:cubicBezTo>
                  <a:cubicBezTo>
                    <a:pt x="480" y="988"/>
                    <a:pt x="480" y="988"/>
                    <a:pt x="480" y="989"/>
                  </a:cubicBezTo>
                  <a:cubicBezTo>
                    <a:pt x="480" y="989"/>
                    <a:pt x="480" y="989"/>
                    <a:pt x="480" y="989"/>
                  </a:cubicBezTo>
                  <a:close/>
                  <a:moveTo>
                    <a:pt x="517" y="981"/>
                  </a:moveTo>
                  <a:cubicBezTo>
                    <a:pt x="519" y="982"/>
                    <a:pt x="520" y="983"/>
                    <a:pt x="521" y="984"/>
                  </a:cubicBezTo>
                  <a:cubicBezTo>
                    <a:pt x="521" y="984"/>
                    <a:pt x="521" y="984"/>
                    <a:pt x="521" y="985"/>
                  </a:cubicBezTo>
                  <a:cubicBezTo>
                    <a:pt x="522" y="985"/>
                    <a:pt x="523" y="986"/>
                    <a:pt x="524" y="987"/>
                  </a:cubicBezTo>
                  <a:cubicBezTo>
                    <a:pt x="524" y="987"/>
                    <a:pt x="524" y="987"/>
                    <a:pt x="524" y="987"/>
                  </a:cubicBezTo>
                  <a:cubicBezTo>
                    <a:pt x="525" y="987"/>
                    <a:pt x="525" y="987"/>
                    <a:pt x="526" y="987"/>
                  </a:cubicBezTo>
                  <a:cubicBezTo>
                    <a:pt x="525" y="987"/>
                    <a:pt x="525" y="987"/>
                    <a:pt x="525" y="988"/>
                  </a:cubicBezTo>
                  <a:cubicBezTo>
                    <a:pt x="525" y="987"/>
                    <a:pt x="525" y="987"/>
                    <a:pt x="524" y="987"/>
                  </a:cubicBezTo>
                  <a:cubicBezTo>
                    <a:pt x="524" y="987"/>
                    <a:pt x="524" y="987"/>
                    <a:pt x="524" y="987"/>
                  </a:cubicBezTo>
                  <a:cubicBezTo>
                    <a:pt x="523" y="986"/>
                    <a:pt x="522" y="985"/>
                    <a:pt x="521" y="985"/>
                  </a:cubicBezTo>
                  <a:cubicBezTo>
                    <a:pt x="521" y="985"/>
                    <a:pt x="521" y="984"/>
                    <a:pt x="521" y="984"/>
                  </a:cubicBezTo>
                  <a:cubicBezTo>
                    <a:pt x="520" y="984"/>
                    <a:pt x="518" y="983"/>
                    <a:pt x="517" y="982"/>
                  </a:cubicBezTo>
                  <a:cubicBezTo>
                    <a:pt x="517" y="982"/>
                    <a:pt x="517" y="981"/>
                    <a:pt x="517" y="981"/>
                  </a:cubicBezTo>
                  <a:close/>
                  <a:moveTo>
                    <a:pt x="506" y="979"/>
                  </a:moveTo>
                  <a:cubicBezTo>
                    <a:pt x="507" y="980"/>
                    <a:pt x="507" y="980"/>
                    <a:pt x="508" y="981"/>
                  </a:cubicBezTo>
                  <a:cubicBezTo>
                    <a:pt x="508" y="981"/>
                    <a:pt x="508" y="981"/>
                    <a:pt x="508" y="981"/>
                  </a:cubicBezTo>
                  <a:cubicBezTo>
                    <a:pt x="508" y="981"/>
                    <a:pt x="508" y="981"/>
                    <a:pt x="508" y="981"/>
                  </a:cubicBezTo>
                  <a:cubicBezTo>
                    <a:pt x="507" y="980"/>
                    <a:pt x="507" y="980"/>
                    <a:pt x="506" y="979"/>
                  </a:cubicBezTo>
                  <a:cubicBezTo>
                    <a:pt x="506" y="979"/>
                    <a:pt x="506" y="979"/>
                    <a:pt x="506" y="979"/>
                  </a:cubicBezTo>
                  <a:cubicBezTo>
                    <a:pt x="506" y="979"/>
                    <a:pt x="506" y="979"/>
                    <a:pt x="506" y="979"/>
                  </a:cubicBezTo>
                  <a:close/>
                  <a:moveTo>
                    <a:pt x="490" y="952"/>
                  </a:moveTo>
                  <a:cubicBezTo>
                    <a:pt x="490" y="952"/>
                    <a:pt x="490" y="952"/>
                    <a:pt x="490" y="952"/>
                  </a:cubicBezTo>
                  <a:cubicBezTo>
                    <a:pt x="491" y="952"/>
                    <a:pt x="491" y="952"/>
                    <a:pt x="491" y="952"/>
                  </a:cubicBezTo>
                  <a:lnTo>
                    <a:pt x="490" y="952"/>
                  </a:lnTo>
                  <a:close/>
                  <a:moveTo>
                    <a:pt x="672" y="992"/>
                  </a:moveTo>
                  <a:cubicBezTo>
                    <a:pt x="663" y="993"/>
                    <a:pt x="654" y="993"/>
                    <a:pt x="646" y="993"/>
                  </a:cubicBezTo>
                  <a:cubicBezTo>
                    <a:pt x="641" y="992"/>
                    <a:pt x="637" y="992"/>
                    <a:pt x="632" y="992"/>
                  </a:cubicBezTo>
                  <a:cubicBezTo>
                    <a:pt x="627" y="992"/>
                    <a:pt x="621" y="992"/>
                    <a:pt x="615" y="992"/>
                  </a:cubicBezTo>
                  <a:cubicBezTo>
                    <a:pt x="615" y="992"/>
                    <a:pt x="614" y="992"/>
                    <a:pt x="614" y="992"/>
                  </a:cubicBezTo>
                  <a:cubicBezTo>
                    <a:pt x="607" y="990"/>
                    <a:pt x="599" y="989"/>
                    <a:pt x="592" y="987"/>
                  </a:cubicBezTo>
                  <a:cubicBezTo>
                    <a:pt x="581" y="985"/>
                    <a:pt x="570" y="983"/>
                    <a:pt x="559" y="980"/>
                  </a:cubicBezTo>
                  <a:cubicBezTo>
                    <a:pt x="553" y="979"/>
                    <a:pt x="547" y="977"/>
                    <a:pt x="541" y="975"/>
                  </a:cubicBezTo>
                  <a:cubicBezTo>
                    <a:pt x="530" y="971"/>
                    <a:pt x="519" y="966"/>
                    <a:pt x="508" y="961"/>
                  </a:cubicBezTo>
                  <a:cubicBezTo>
                    <a:pt x="503" y="959"/>
                    <a:pt x="499" y="957"/>
                    <a:pt x="494" y="954"/>
                  </a:cubicBezTo>
                  <a:cubicBezTo>
                    <a:pt x="494" y="954"/>
                    <a:pt x="494" y="953"/>
                    <a:pt x="495" y="953"/>
                  </a:cubicBezTo>
                  <a:cubicBezTo>
                    <a:pt x="500" y="955"/>
                    <a:pt x="506" y="957"/>
                    <a:pt x="512" y="959"/>
                  </a:cubicBezTo>
                  <a:cubicBezTo>
                    <a:pt x="519" y="961"/>
                    <a:pt x="526" y="963"/>
                    <a:pt x="533" y="965"/>
                  </a:cubicBezTo>
                  <a:cubicBezTo>
                    <a:pt x="540" y="967"/>
                    <a:pt x="547" y="970"/>
                    <a:pt x="553" y="973"/>
                  </a:cubicBezTo>
                  <a:cubicBezTo>
                    <a:pt x="570" y="979"/>
                    <a:pt x="587" y="982"/>
                    <a:pt x="604" y="985"/>
                  </a:cubicBezTo>
                  <a:cubicBezTo>
                    <a:pt x="615" y="986"/>
                    <a:pt x="627" y="987"/>
                    <a:pt x="639" y="987"/>
                  </a:cubicBezTo>
                  <a:cubicBezTo>
                    <a:pt x="653" y="987"/>
                    <a:pt x="667" y="988"/>
                    <a:pt x="681" y="988"/>
                  </a:cubicBezTo>
                  <a:cubicBezTo>
                    <a:pt x="684" y="988"/>
                    <a:pt x="688" y="988"/>
                    <a:pt x="692" y="988"/>
                  </a:cubicBezTo>
                  <a:cubicBezTo>
                    <a:pt x="692" y="988"/>
                    <a:pt x="692" y="988"/>
                    <a:pt x="692" y="989"/>
                  </a:cubicBezTo>
                  <a:cubicBezTo>
                    <a:pt x="685" y="990"/>
                    <a:pt x="678" y="991"/>
                    <a:pt x="672" y="992"/>
                  </a:cubicBezTo>
                  <a:close/>
                  <a:moveTo>
                    <a:pt x="699" y="978"/>
                  </a:moveTo>
                  <a:cubicBezTo>
                    <a:pt x="700" y="978"/>
                    <a:pt x="701" y="978"/>
                    <a:pt x="703" y="979"/>
                  </a:cubicBezTo>
                  <a:cubicBezTo>
                    <a:pt x="703" y="979"/>
                    <a:pt x="702" y="979"/>
                    <a:pt x="702" y="979"/>
                  </a:cubicBezTo>
                  <a:cubicBezTo>
                    <a:pt x="701" y="979"/>
                    <a:pt x="700" y="978"/>
                    <a:pt x="699" y="978"/>
                  </a:cubicBezTo>
                  <a:cubicBezTo>
                    <a:pt x="699" y="978"/>
                    <a:pt x="699" y="978"/>
                    <a:pt x="699" y="978"/>
                  </a:cubicBezTo>
                  <a:close/>
                  <a:moveTo>
                    <a:pt x="683" y="974"/>
                  </a:moveTo>
                  <a:cubicBezTo>
                    <a:pt x="687" y="975"/>
                    <a:pt x="691" y="976"/>
                    <a:pt x="695" y="976"/>
                  </a:cubicBezTo>
                  <a:cubicBezTo>
                    <a:pt x="695" y="977"/>
                    <a:pt x="695" y="977"/>
                    <a:pt x="695" y="977"/>
                  </a:cubicBezTo>
                  <a:cubicBezTo>
                    <a:pt x="695" y="977"/>
                    <a:pt x="694" y="978"/>
                    <a:pt x="694" y="978"/>
                  </a:cubicBezTo>
                  <a:cubicBezTo>
                    <a:pt x="690" y="977"/>
                    <a:pt x="686" y="977"/>
                    <a:pt x="682" y="976"/>
                  </a:cubicBezTo>
                  <a:cubicBezTo>
                    <a:pt x="676" y="976"/>
                    <a:pt x="671" y="976"/>
                    <a:pt x="665" y="975"/>
                  </a:cubicBezTo>
                  <a:cubicBezTo>
                    <a:pt x="659" y="975"/>
                    <a:pt x="653" y="974"/>
                    <a:pt x="647" y="973"/>
                  </a:cubicBezTo>
                  <a:cubicBezTo>
                    <a:pt x="640" y="972"/>
                    <a:pt x="634" y="971"/>
                    <a:pt x="628" y="970"/>
                  </a:cubicBezTo>
                  <a:cubicBezTo>
                    <a:pt x="620" y="969"/>
                    <a:pt x="613" y="968"/>
                    <a:pt x="606" y="967"/>
                  </a:cubicBezTo>
                  <a:cubicBezTo>
                    <a:pt x="598" y="966"/>
                    <a:pt x="590" y="964"/>
                    <a:pt x="583" y="963"/>
                  </a:cubicBezTo>
                  <a:cubicBezTo>
                    <a:pt x="579" y="962"/>
                    <a:pt x="576" y="961"/>
                    <a:pt x="572" y="960"/>
                  </a:cubicBezTo>
                  <a:cubicBezTo>
                    <a:pt x="564" y="958"/>
                    <a:pt x="556" y="957"/>
                    <a:pt x="549" y="955"/>
                  </a:cubicBezTo>
                  <a:cubicBezTo>
                    <a:pt x="537" y="952"/>
                    <a:pt x="525" y="950"/>
                    <a:pt x="513" y="948"/>
                  </a:cubicBezTo>
                  <a:cubicBezTo>
                    <a:pt x="510" y="948"/>
                    <a:pt x="507" y="947"/>
                    <a:pt x="504" y="947"/>
                  </a:cubicBezTo>
                  <a:cubicBezTo>
                    <a:pt x="504" y="946"/>
                    <a:pt x="504" y="946"/>
                    <a:pt x="504" y="946"/>
                  </a:cubicBezTo>
                  <a:cubicBezTo>
                    <a:pt x="510" y="946"/>
                    <a:pt x="516" y="946"/>
                    <a:pt x="522" y="947"/>
                  </a:cubicBezTo>
                  <a:cubicBezTo>
                    <a:pt x="531" y="948"/>
                    <a:pt x="541" y="950"/>
                    <a:pt x="551" y="951"/>
                  </a:cubicBezTo>
                  <a:cubicBezTo>
                    <a:pt x="557" y="952"/>
                    <a:pt x="564" y="953"/>
                    <a:pt x="570" y="953"/>
                  </a:cubicBezTo>
                  <a:cubicBezTo>
                    <a:pt x="575" y="954"/>
                    <a:pt x="579" y="954"/>
                    <a:pt x="583" y="955"/>
                  </a:cubicBezTo>
                  <a:cubicBezTo>
                    <a:pt x="592" y="957"/>
                    <a:pt x="600" y="959"/>
                    <a:pt x="608" y="959"/>
                  </a:cubicBezTo>
                  <a:cubicBezTo>
                    <a:pt x="616" y="960"/>
                    <a:pt x="624" y="961"/>
                    <a:pt x="632" y="963"/>
                  </a:cubicBezTo>
                  <a:cubicBezTo>
                    <a:pt x="649" y="966"/>
                    <a:pt x="666" y="970"/>
                    <a:pt x="683" y="974"/>
                  </a:cubicBezTo>
                  <a:close/>
                  <a:moveTo>
                    <a:pt x="486" y="941"/>
                  </a:moveTo>
                  <a:cubicBezTo>
                    <a:pt x="486" y="941"/>
                    <a:pt x="486" y="941"/>
                    <a:pt x="486" y="941"/>
                  </a:cubicBezTo>
                  <a:cubicBezTo>
                    <a:pt x="490" y="941"/>
                    <a:pt x="494" y="940"/>
                    <a:pt x="498" y="940"/>
                  </a:cubicBezTo>
                  <a:cubicBezTo>
                    <a:pt x="507" y="940"/>
                    <a:pt x="516" y="942"/>
                    <a:pt x="525" y="942"/>
                  </a:cubicBezTo>
                  <a:cubicBezTo>
                    <a:pt x="534" y="941"/>
                    <a:pt x="543" y="942"/>
                    <a:pt x="552" y="943"/>
                  </a:cubicBezTo>
                  <a:cubicBezTo>
                    <a:pt x="560" y="944"/>
                    <a:pt x="567" y="944"/>
                    <a:pt x="574" y="944"/>
                  </a:cubicBezTo>
                  <a:cubicBezTo>
                    <a:pt x="580" y="945"/>
                    <a:pt x="586" y="945"/>
                    <a:pt x="592" y="946"/>
                  </a:cubicBezTo>
                  <a:cubicBezTo>
                    <a:pt x="596" y="947"/>
                    <a:pt x="600" y="948"/>
                    <a:pt x="604" y="949"/>
                  </a:cubicBezTo>
                  <a:cubicBezTo>
                    <a:pt x="614" y="950"/>
                    <a:pt x="624" y="952"/>
                    <a:pt x="634" y="955"/>
                  </a:cubicBezTo>
                  <a:cubicBezTo>
                    <a:pt x="639" y="957"/>
                    <a:pt x="644" y="958"/>
                    <a:pt x="648" y="960"/>
                  </a:cubicBezTo>
                  <a:cubicBezTo>
                    <a:pt x="652" y="961"/>
                    <a:pt x="655" y="962"/>
                    <a:pt x="658" y="963"/>
                  </a:cubicBezTo>
                  <a:cubicBezTo>
                    <a:pt x="658" y="963"/>
                    <a:pt x="658" y="964"/>
                    <a:pt x="658" y="964"/>
                  </a:cubicBezTo>
                  <a:cubicBezTo>
                    <a:pt x="657" y="964"/>
                    <a:pt x="656" y="964"/>
                    <a:pt x="656" y="964"/>
                  </a:cubicBezTo>
                  <a:cubicBezTo>
                    <a:pt x="649" y="962"/>
                    <a:pt x="643" y="961"/>
                    <a:pt x="636" y="959"/>
                  </a:cubicBezTo>
                  <a:cubicBezTo>
                    <a:pt x="629" y="958"/>
                    <a:pt x="621" y="957"/>
                    <a:pt x="614" y="956"/>
                  </a:cubicBezTo>
                  <a:cubicBezTo>
                    <a:pt x="606" y="955"/>
                    <a:pt x="597" y="955"/>
                    <a:pt x="589" y="952"/>
                  </a:cubicBezTo>
                  <a:cubicBezTo>
                    <a:pt x="585" y="951"/>
                    <a:pt x="580" y="950"/>
                    <a:pt x="575" y="950"/>
                  </a:cubicBezTo>
                  <a:cubicBezTo>
                    <a:pt x="565" y="948"/>
                    <a:pt x="555" y="947"/>
                    <a:pt x="545" y="946"/>
                  </a:cubicBezTo>
                  <a:cubicBezTo>
                    <a:pt x="535" y="945"/>
                    <a:pt x="526" y="944"/>
                    <a:pt x="516" y="943"/>
                  </a:cubicBezTo>
                  <a:cubicBezTo>
                    <a:pt x="510" y="942"/>
                    <a:pt x="503" y="942"/>
                    <a:pt x="496" y="942"/>
                  </a:cubicBezTo>
                  <a:cubicBezTo>
                    <a:pt x="493" y="942"/>
                    <a:pt x="489" y="941"/>
                    <a:pt x="486" y="941"/>
                  </a:cubicBezTo>
                  <a:cubicBezTo>
                    <a:pt x="486" y="941"/>
                    <a:pt x="486" y="941"/>
                    <a:pt x="486" y="941"/>
                  </a:cubicBezTo>
                  <a:cubicBezTo>
                    <a:pt x="486" y="941"/>
                    <a:pt x="486" y="941"/>
                    <a:pt x="486" y="941"/>
                  </a:cubicBezTo>
                  <a:cubicBezTo>
                    <a:pt x="486" y="941"/>
                    <a:pt x="486" y="941"/>
                    <a:pt x="486" y="941"/>
                  </a:cubicBezTo>
                  <a:close/>
                  <a:moveTo>
                    <a:pt x="483" y="946"/>
                  </a:moveTo>
                  <a:cubicBezTo>
                    <a:pt x="483" y="946"/>
                    <a:pt x="483" y="946"/>
                    <a:pt x="483" y="946"/>
                  </a:cubicBezTo>
                  <a:cubicBezTo>
                    <a:pt x="482" y="946"/>
                    <a:pt x="482" y="946"/>
                    <a:pt x="481" y="946"/>
                  </a:cubicBezTo>
                  <a:cubicBezTo>
                    <a:pt x="481" y="946"/>
                    <a:pt x="481" y="946"/>
                    <a:pt x="481" y="946"/>
                  </a:cubicBezTo>
                  <a:cubicBezTo>
                    <a:pt x="482" y="946"/>
                    <a:pt x="482" y="946"/>
                    <a:pt x="483" y="946"/>
                  </a:cubicBezTo>
                  <a:cubicBezTo>
                    <a:pt x="483" y="946"/>
                    <a:pt x="483" y="946"/>
                    <a:pt x="483" y="946"/>
                  </a:cubicBezTo>
                  <a:cubicBezTo>
                    <a:pt x="483" y="946"/>
                    <a:pt x="483" y="946"/>
                    <a:pt x="483" y="946"/>
                  </a:cubicBezTo>
                  <a:cubicBezTo>
                    <a:pt x="487" y="947"/>
                    <a:pt x="491" y="948"/>
                    <a:pt x="495" y="949"/>
                  </a:cubicBezTo>
                  <a:cubicBezTo>
                    <a:pt x="499" y="950"/>
                    <a:pt x="503" y="951"/>
                    <a:pt x="507" y="952"/>
                  </a:cubicBezTo>
                  <a:cubicBezTo>
                    <a:pt x="517" y="953"/>
                    <a:pt x="528" y="955"/>
                    <a:pt x="538" y="957"/>
                  </a:cubicBezTo>
                  <a:cubicBezTo>
                    <a:pt x="544" y="958"/>
                    <a:pt x="551" y="960"/>
                    <a:pt x="558" y="962"/>
                  </a:cubicBezTo>
                  <a:cubicBezTo>
                    <a:pt x="564" y="963"/>
                    <a:pt x="570" y="964"/>
                    <a:pt x="576" y="966"/>
                  </a:cubicBezTo>
                  <a:cubicBezTo>
                    <a:pt x="579" y="966"/>
                    <a:pt x="582" y="968"/>
                    <a:pt x="586" y="968"/>
                  </a:cubicBezTo>
                  <a:cubicBezTo>
                    <a:pt x="590" y="969"/>
                    <a:pt x="594" y="970"/>
                    <a:pt x="598" y="970"/>
                  </a:cubicBezTo>
                  <a:cubicBezTo>
                    <a:pt x="604" y="971"/>
                    <a:pt x="610" y="972"/>
                    <a:pt x="617" y="973"/>
                  </a:cubicBezTo>
                  <a:cubicBezTo>
                    <a:pt x="623" y="974"/>
                    <a:pt x="629" y="975"/>
                    <a:pt x="635" y="976"/>
                  </a:cubicBezTo>
                  <a:cubicBezTo>
                    <a:pt x="646" y="977"/>
                    <a:pt x="656" y="979"/>
                    <a:pt x="667" y="980"/>
                  </a:cubicBezTo>
                  <a:cubicBezTo>
                    <a:pt x="674" y="981"/>
                    <a:pt x="682" y="981"/>
                    <a:pt x="690" y="981"/>
                  </a:cubicBezTo>
                  <a:cubicBezTo>
                    <a:pt x="694" y="982"/>
                    <a:pt x="699" y="982"/>
                    <a:pt x="703" y="984"/>
                  </a:cubicBezTo>
                  <a:cubicBezTo>
                    <a:pt x="703" y="985"/>
                    <a:pt x="702" y="985"/>
                    <a:pt x="702" y="985"/>
                  </a:cubicBezTo>
                  <a:cubicBezTo>
                    <a:pt x="695" y="985"/>
                    <a:pt x="688" y="984"/>
                    <a:pt x="681" y="984"/>
                  </a:cubicBezTo>
                  <a:cubicBezTo>
                    <a:pt x="678" y="984"/>
                    <a:pt x="674" y="985"/>
                    <a:pt x="671" y="985"/>
                  </a:cubicBezTo>
                  <a:cubicBezTo>
                    <a:pt x="665" y="985"/>
                    <a:pt x="660" y="984"/>
                    <a:pt x="654" y="984"/>
                  </a:cubicBezTo>
                  <a:cubicBezTo>
                    <a:pt x="645" y="983"/>
                    <a:pt x="636" y="984"/>
                    <a:pt x="626" y="983"/>
                  </a:cubicBezTo>
                  <a:cubicBezTo>
                    <a:pt x="613" y="982"/>
                    <a:pt x="600" y="980"/>
                    <a:pt x="587" y="978"/>
                  </a:cubicBezTo>
                  <a:cubicBezTo>
                    <a:pt x="575" y="976"/>
                    <a:pt x="563" y="972"/>
                    <a:pt x="551" y="968"/>
                  </a:cubicBezTo>
                  <a:cubicBezTo>
                    <a:pt x="541" y="965"/>
                    <a:pt x="531" y="961"/>
                    <a:pt x="521" y="958"/>
                  </a:cubicBezTo>
                  <a:cubicBezTo>
                    <a:pt x="518" y="957"/>
                    <a:pt x="515" y="956"/>
                    <a:pt x="512" y="955"/>
                  </a:cubicBezTo>
                  <a:cubicBezTo>
                    <a:pt x="503" y="952"/>
                    <a:pt x="493" y="949"/>
                    <a:pt x="483" y="946"/>
                  </a:cubicBezTo>
                  <a:cubicBezTo>
                    <a:pt x="483" y="946"/>
                    <a:pt x="483" y="946"/>
                    <a:pt x="483" y="946"/>
                  </a:cubicBezTo>
                  <a:close/>
                  <a:moveTo>
                    <a:pt x="612" y="1100"/>
                  </a:moveTo>
                  <a:cubicBezTo>
                    <a:pt x="612" y="1100"/>
                    <a:pt x="612" y="1100"/>
                    <a:pt x="612" y="1100"/>
                  </a:cubicBezTo>
                  <a:cubicBezTo>
                    <a:pt x="612" y="1100"/>
                    <a:pt x="611" y="1100"/>
                    <a:pt x="611" y="1100"/>
                  </a:cubicBezTo>
                  <a:cubicBezTo>
                    <a:pt x="600" y="1094"/>
                    <a:pt x="589" y="1087"/>
                    <a:pt x="579" y="1079"/>
                  </a:cubicBezTo>
                  <a:cubicBezTo>
                    <a:pt x="565" y="1070"/>
                    <a:pt x="552" y="1060"/>
                    <a:pt x="540" y="1047"/>
                  </a:cubicBezTo>
                  <a:cubicBezTo>
                    <a:pt x="523" y="1030"/>
                    <a:pt x="508" y="1009"/>
                    <a:pt x="495" y="987"/>
                  </a:cubicBezTo>
                  <a:cubicBezTo>
                    <a:pt x="493" y="984"/>
                    <a:pt x="492" y="981"/>
                    <a:pt x="490" y="978"/>
                  </a:cubicBezTo>
                  <a:cubicBezTo>
                    <a:pt x="490" y="978"/>
                    <a:pt x="490" y="978"/>
                    <a:pt x="490" y="978"/>
                  </a:cubicBezTo>
                  <a:cubicBezTo>
                    <a:pt x="490" y="977"/>
                    <a:pt x="489" y="977"/>
                    <a:pt x="489" y="976"/>
                  </a:cubicBezTo>
                  <a:cubicBezTo>
                    <a:pt x="488" y="975"/>
                    <a:pt x="488" y="975"/>
                    <a:pt x="488" y="975"/>
                  </a:cubicBezTo>
                  <a:cubicBezTo>
                    <a:pt x="488" y="974"/>
                    <a:pt x="487" y="974"/>
                    <a:pt x="487" y="974"/>
                  </a:cubicBezTo>
                  <a:cubicBezTo>
                    <a:pt x="487" y="973"/>
                    <a:pt x="487" y="973"/>
                    <a:pt x="487" y="972"/>
                  </a:cubicBezTo>
                  <a:cubicBezTo>
                    <a:pt x="487" y="972"/>
                    <a:pt x="486" y="972"/>
                    <a:pt x="486" y="971"/>
                  </a:cubicBezTo>
                  <a:cubicBezTo>
                    <a:pt x="486" y="971"/>
                    <a:pt x="486" y="971"/>
                    <a:pt x="486" y="971"/>
                  </a:cubicBezTo>
                  <a:cubicBezTo>
                    <a:pt x="486" y="971"/>
                    <a:pt x="486" y="971"/>
                    <a:pt x="486" y="971"/>
                  </a:cubicBezTo>
                  <a:cubicBezTo>
                    <a:pt x="486" y="972"/>
                    <a:pt x="487" y="972"/>
                    <a:pt x="487" y="972"/>
                  </a:cubicBezTo>
                  <a:cubicBezTo>
                    <a:pt x="487" y="973"/>
                    <a:pt x="487" y="973"/>
                    <a:pt x="487" y="973"/>
                  </a:cubicBezTo>
                  <a:cubicBezTo>
                    <a:pt x="488" y="974"/>
                    <a:pt x="488" y="974"/>
                    <a:pt x="488" y="975"/>
                  </a:cubicBezTo>
                  <a:cubicBezTo>
                    <a:pt x="488" y="975"/>
                    <a:pt x="489" y="975"/>
                    <a:pt x="489" y="976"/>
                  </a:cubicBezTo>
                  <a:cubicBezTo>
                    <a:pt x="489" y="977"/>
                    <a:pt x="490" y="977"/>
                    <a:pt x="490" y="978"/>
                  </a:cubicBezTo>
                  <a:cubicBezTo>
                    <a:pt x="490" y="978"/>
                    <a:pt x="490" y="978"/>
                    <a:pt x="490" y="978"/>
                  </a:cubicBezTo>
                  <a:cubicBezTo>
                    <a:pt x="492" y="980"/>
                    <a:pt x="493" y="981"/>
                    <a:pt x="494" y="982"/>
                  </a:cubicBezTo>
                  <a:cubicBezTo>
                    <a:pt x="501" y="992"/>
                    <a:pt x="508" y="1002"/>
                    <a:pt x="515" y="1012"/>
                  </a:cubicBezTo>
                  <a:cubicBezTo>
                    <a:pt x="517" y="1015"/>
                    <a:pt x="520" y="1018"/>
                    <a:pt x="522" y="1021"/>
                  </a:cubicBezTo>
                  <a:cubicBezTo>
                    <a:pt x="530" y="1030"/>
                    <a:pt x="538" y="1039"/>
                    <a:pt x="546" y="1048"/>
                  </a:cubicBezTo>
                  <a:cubicBezTo>
                    <a:pt x="551" y="1054"/>
                    <a:pt x="556" y="1059"/>
                    <a:pt x="562" y="1064"/>
                  </a:cubicBezTo>
                  <a:cubicBezTo>
                    <a:pt x="567" y="1067"/>
                    <a:pt x="571" y="1070"/>
                    <a:pt x="575" y="1073"/>
                  </a:cubicBezTo>
                  <a:cubicBezTo>
                    <a:pt x="583" y="1080"/>
                    <a:pt x="591" y="1086"/>
                    <a:pt x="599" y="1091"/>
                  </a:cubicBezTo>
                  <a:cubicBezTo>
                    <a:pt x="603" y="1094"/>
                    <a:pt x="607" y="1097"/>
                    <a:pt x="611" y="1100"/>
                  </a:cubicBezTo>
                  <a:cubicBezTo>
                    <a:pt x="611" y="1100"/>
                    <a:pt x="612" y="1100"/>
                    <a:pt x="612" y="1100"/>
                  </a:cubicBezTo>
                  <a:cubicBezTo>
                    <a:pt x="612" y="1100"/>
                    <a:pt x="612" y="1100"/>
                    <a:pt x="612" y="1100"/>
                  </a:cubicBezTo>
                  <a:cubicBezTo>
                    <a:pt x="613" y="1100"/>
                    <a:pt x="613" y="1100"/>
                    <a:pt x="614" y="1101"/>
                  </a:cubicBezTo>
                  <a:cubicBezTo>
                    <a:pt x="622" y="1105"/>
                    <a:pt x="630" y="1109"/>
                    <a:pt x="637" y="1114"/>
                  </a:cubicBezTo>
                  <a:cubicBezTo>
                    <a:pt x="641" y="1116"/>
                    <a:pt x="645" y="1118"/>
                    <a:pt x="649" y="1120"/>
                  </a:cubicBezTo>
                  <a:cubicBezTo>
                    <a:pt x="636" y="1115"/>
                    <a:pt x="624" y="1108"/>
                    <a:pt x="612" y="1100"/>
                  </a:cubicBezTo>
                  <a:close/>
                  <a:moveTo>
                    <a:pt x="518" y="1008"/>
                  </a:moveTo>
                  <a:cubicBezTo>
                    <a:pt x="530" y="1021"/>
                    <a:pt x="542" y="1033"/>
                    <a:pt x="554" y="1044"/>
                  </a:cubicBezTo>
                  <a:cubicBezTo>
                    <a:pt x="568" y="1057"/>
                    <a:pt x="582" y="1068"/>
                    <a:pt x="596" y="1080"/>
                  </a:cubicBezTo>
                  <a:cubicBezTo>
                    <a:pt x="601" y="1085"/>
                    <a:pt x="607" y="1088"/>
                    <a:pt x="613" y="1092"/>
                  </a:cubicBezTo>
                  <a:cubicBezTo>
                    <a:pt x="621" y="1096"/>
                    <a:pt x="629" y="1100"/>
                    <a:pt x="638" y="1105"/>
                  </a:cubicBezTo>
                  <a:cubicBezTo>
                    <a:pt x="649" y="1110"/>
                    <a:pt x="659" y="1116"/>
                    <a:pt x="671" y="1120"/>
                  </a:cubicBezTo>
                  <a:cubicBezTo>
                    <a:pt x="685" y="1124"/>
                    <a:pt x="699" y="1127"/>
                    <a:pt x="713" y="1131"/>
                  </a:cubicBezTo>
                  <a:cubicBezTo>
                    <a:pt x="714" y="1132"/>
                    <a:pt x="715" y="1132"/>
                    <a:pt x="716" y="1132"/>
                  </a:cubicBezTo>
                  <a:cubicBezTo>
                    <a:pt x="715" y="1133"/>
                    <a:pt x="715" y="1133"/>
                    <a:pt x="715" y="1133"/>
                  </a:cubicBezTo>
                  <a:cubicBezTo>
                    <a:pt x="707" y="1133"/>
                    <a:pt x="700" y="1132"/>
                    <a:pt x="692" y="1131"/>
                  </a:cubicBezTo>
                  <a:cubicBezTo>
                    <a:pt x="679" y="1129"/>
                    <a:pt x="666" y="1126"/>
                    <a:pt x="654" y="1119"/>
                  </a:cubicBezTo>
                  <a:cubicBezTo>
                    <a:pt x="648" y="1116"/>
                    <a:pt x="641" y="1111"/>
                    <a:pt x="635" y="1108"/>
                  </a:cubicBezTo>
                  <a:cubicBezTo>
                    <a:pt x="625" y="1102"/>
                    <a:pt x="614" y="1097"/>
                    <a:pt x="605" y="1091"/>
                  </a:cubicBezTo>
                  <a:cubicBezTo>
                    <a:pt x="598" y="1087"/>
                    <a:pt x="592" y="1083"/>
                    <a:pt x="586" y="1078"/>
                  </a:cubicBezTo>
                  <a:cubicBezTo>
                    <a:pt x="581" y="1075"/>
                    <a:pt x="577" y="1070"/>
                    <a:pt x="572" y="1067"/>
                  </a:cubicBezTo>
                  <a:cubicBezTo>
                    <a:pt x="563" y="1061"/>
                    <a:pt x="555" y="1054"/>
                    <a:pt x="548" y="1046"/>
                  </a:cubicBezTo>
                  <a:cubicBezTo>
                    <a:pt x="540" y="1037"/>
                    <a:pt x="533" y="1029"/>
                    <a:pt x="525" y="1020"/>
                  </a:cubicBezTo>
                  <a:cubicBezTo>
                    <a:pt x="524" y="1019"/>
                    <a:pt x="523" y="1018"/>
                    <a:pt x="522" y="1017"/>
                  </a:cubicBezTo>
                  <a:cubicBezTo>
                    <a:pt x="514" y="1005"/>
                    <a:pt x="506" y="994"/>
                    <a:pt x="498" y="982"/>
                  </a:cubicBezTo>
                  <a:cubicBezTo>
                    <a:pt x="497" y="981"/>
                    <a:pt x="496" y="980"/>
                    <a:pt x="495" y="978"/>
                  </a:cubicBezTo>
                  <a:cubicBezTo>
                    <a:pt x="495" y="978"/>
                    <a:pt x="495" y="978"/>
                    <a:pt x="495" y="978"/>
                  </a:cubicBezTo>
                  <a:cubicBezTo>
                    <a:pt x="494" y="976"/>
                    <a:pt x="493" y="975"/>
                    <a:pt x="491" y="973"/>
                  </a:cubicBezTo>
                  <a:cubicBezTo>
                    <a:pt x="491" y="973"/>
                    <a:pt x="491" y="972"/>
                    <a:pt x="490" y="972"/>
                  </a:cubicBezTo>
                  <a:cubicBezTo>
                    <a:pt x="491" y="972"/>
                    <a:pt x="491" y="973"/>
                    <a:pt x="492" y="973"/>
                  </a:cubicBezTo>
                  <a:cubicBezTo>
                    <a:pt x="493" y="975"/>
                    <a:pt x="494" y="976"/>
                    <a:pt x="495" y="978"/>
                  </a:cubicBezTo>
                  <a:cubicBezTo>
                    <a:pt x="495" y="978"/>
                    <a:pt x="495" y="978"/>
                    <a:pt x="495" y="978"/>
                  </a:cubicBezTo>
                  <a:cubicBezTo>
                    <a:pt x="500" y="985"/>
                    <a:pt x="505" y="991"/>
                    <a:pt x="510" y="997"/>
                  </a:cubicBezTo>
                  <a:cubicBezTo>
                    <a:pt x="512" y="1001"/>
                    <a:pt x="515" y="1005"/>
                    <a:pt x="518" y="1008"/>
                  </a:cubicBezTo>
                  <a:close/>
                  <a:moveTo>
                    <a:pt x="758" y="1076"/>
                  </a:moveTo>
                  <a:cubicBezTo>
                    <a:pt x="757" y="1076"/>
                    <a:pt x="757" y="1076"/>
                    <a:pt x="756" y="1076"/>
                  </a:cubicBezTo>
                  <a:cubicBezTo>
                    <a:pt x="755" y="1076"/>
                    <a:pt x="755" y="1076"/>
                    <a:pt x="754" y="1076"/>
                  </a:cubicBezTo>
                  <a:cubicBezTo>
                    <a:pt x="754" y="1076"/>
                    <a:pt x="754" y="1076"/>
                    <a:pt x="754" y="1076"/>
                  </a:cubicBezTo>
                  <a:cubicBezTo>
                    <a:pt x="753" y="1076"/>
                    <a:pt x="753" y="1077"/>
                    <a:pt x="752" y="1077"/>
                  </a:cubicBezTo>
                  <a:cubicBezTo>
                    <a:pt x="740" y="1078"/>
                    <a:pt x="727" y="1078"/>
                    <a:pt x="715" y="1075"/>
                  </a:cubicBezTo>
                  <a:cubicBezTo>
                    <a:pt x="711" y="1074"/>
                    <a:pt x="706" y="1074"/>
                    <a:pt x="702" y="1073"/>
                  </a:cubicBezTo>
                  <a:cubicBezTo>
                    <a:pt x="695" y="1072"/>
                    <a:pt x="687" y="1072"/>
                    <a:pt x="680" y="1071"/>
                  </a:cubicBezTo>
                  <a:cubicBezTo>
                    <a:pt x="671" y="1069"/>
                    <a:pt x="662" y="1067"/>
                    <a:pt x="653" y="1065"/>
                  </a:cubicBezTo>
                  <a:cubicBezTo>
                    <a:pt x="645" y="1063"/>
                    <a:pt x="636" y="1060"/>
                    <a:pt x="627" y="1058"/>
                  </a:cubicBezTo>
                  <a:cubicBezTo>
                    <a:pt x="625" y="1057"/>
                    <a:pt x="622" y="1057"/>
                    <a:pt x="620" y="1056"/>
                  </a:cubicBezTo>
                  <a:cubicBezTo>
                    <a:pt x="617" y="1055"/>
                    <a:pt x="614" y="1054"/>
                    <a:pt x="611" y="1053"/>
                  </a:cubicBezTo>
                  <a:cubicBezTo>
                    <a:pt x="611" y="1052"/>
                    <a:pt x="610" y="1052"/>
                    <a:pt x="609" y="1052"/>
                  </a:cubicBezTo>
                  <a:cubicBezTo>
                    <a:pt x="610" y="1056"/>
                    <a:pt x="612" y="1057"/>
                    <a:pt x="614" y="1058"/>
                  </a:cubicBezTo>
                  <a:cubicBezTo>
                    <a:pt x="627" y="1061"/>
                    <a:pt x="640" y="1065"/>
                    <a:pt x="653" y="1068"/>
                  </a:cubicBezTo>
                  <a:cubicBezTo>
                    <a:pt x="659" y="1070"/>
                    <a:pt x="664" y="1071"/>
                    <a:pt x="670" y="1072"/>
                  </a:cubicBezTo>
                  <a:cubicBezTo>
                    <a:pt x="671" y="1072"/>
                    <a:pt x="673" y="1073"/>
                    <a:pt x="674" y="1073"/>
                  </a:cubicBezTo>
                  <a:cubicBezTo>
                    <a:pt x="663" y="1073"/>
                    <a:pt x="652" y="1070"/>
                    <a:pt x="642" y="1067"/>
                  </a:cubicBezTo>
                  <a:cubicBezTo>
                    <a:pt x="631" y="1065"/>
                    <a:pt x="621" y="1062"/>
                    <a:pt x="611" y="1058"/>
                  </a:cubicBezTo>
                  <a:cubicBezTo>
                    <a:pt x="599" y="1055"/>
                    <a:pt x="587" y="1049"/>
                    <a:pt x="577" y="1042"/>
                  </a:cubicBezTo>
                  <a:cubicBezTo>
                    <a:pt x="572" y="1040"/>
                    <a:pt x="568" y="1037"/>
                    <a:pt x="564" y="1034"/>
                  </a:cubicBezTo>
                  <a:cubicBezTo>
                    <a:pt x="558" y="1029"/>
                    <a:pt x="551" y="1024"/>
                    <a:pt x="545" y="1018"/>
                  </a:cubicBezTo>
                  <a:cubicBezTo>
                    <a:pt x="542" y="1015"/>
                    <a:pt x="539" y="1012"/>
                    <a:pt x="535" y="1008"/>
                  </a:cubicBezTo>
                  <a:cubicBezTo>
                    <a:pt x="535" y="1008"/>
                    <a:pt x="535" y="1008"/>
                    <a:pt x="535" y="1008"/>
                  </a:cubicBezTo>
                  <a:cubicBezTo>
                    <a:pt x="534" y="1007"/>
                    <a:pt x="532" y="1006"/>
                    <a:pt x="531" y="1005"/>
                  </a:cubicBezTo>
                  <a:cubicBezTo>
                    <a:pt x="531" y="1005"/>
                    <a:pt x="531" y="1005"/>
                    <a:pt x="531" y="1005"/>
                  </a:cubicBezTo>
                  <a:cubicBezTo>
                    <a:pt x="531" y="1005"/>
                    <a:pt x="531" y="1005"/>
                    <a:pt x="531" y="1005"/>
                  </a:cubicBezTo>
                  <a:cubicBezTo>
                    <a:pt x="532" y="1006"/>
                    <a:pt x="534" y="1007"/>
                    <a:pt x="535" y="1008"/>
                  </a:cubicBezTo>
                  <a:cubicBezTo>
                    <a:pt x="535" y="1008"/>
                    <a:pt x="535" y="1008"/>
                    <a:pt x="535" y="1008"/>
                  </a:cubicBezTo>
                  <a:cubicBezTo>
                    <a:pt x="536" y="1009"/>
                    <a:pt x="538" y="1010"/>
                    <a:pt x="539" y="1011"/>
                  </a:cubicBezTo>
                  <a:cubicBezTo>
                    <a:pt x="543" y="1014"/>
                    <a:pt x="546" y="1017"/>
                    <a:pt x="550" y="1020"/>
                  </a:cubicBezTo>
                  <a:cubicBezTo>
                    <a:pt x="556" y="1023"/>
                    <a:pt x="562" y="1027"/>
                    <a:pt x="567" y="1030"/>
                  </a:cubicBezTo>
                  <a:cubicBezTo>
                    <a:pt x="575" y="1035"/>
                    <a:pt x="583" y="1041"/>
                    <a:pt x="591" y="1046"/>
                  </a:cubicBezTo>
                  <a:cubicBezTo>
                    <a:pt x="593" y="1047"/>
                    <a:pt x="596" y="1047"/>
                    <a:pt x="598" y="1048"/>
                  </a:cubicBezTo>
                  <a:cubicBezTo>
                    <a:pt x="598" y="1048"/>
                    <a:pt x="598" y="1047"/>
                    <a:pt x="598" y="1047"/>
                  </a:cubicBezTo>
                  <a:cubicBezTo>
                    <a:pt x="596" y="1046"/>
                    <a:pt x="594" y="1045"/>
                    <a:pt x="593" y="1043"/>
                  </a:cubicBezTo>
                  <a:cubicBezTo>
                    <a:pt x="585" y="1038"/>
                    <a:pt x="577" y="1032"/>
                    <a:pt x="569" y="1027"/>
                  </a:cubicBezTo>
                  <a:cubicBezTo>
                    <a:pt x="565" y="1025"/>
                    <a:pt x="562" y="1023"/>
                    <a:pt x="558" y="1020"/>
                  </a:cubicBezTo>
                  <a:cubicBezTo>
                    <a:pt x="554" y="1017"/>
                    <a:pt x="549" y="1014"/>
                    <a:pt x="545" y="1011"/>
                  </a:cubicBezTo>
                  <a:cubicBezTo>
                    <a:pt x="539" y="1006"/>
                    <a:pt x="532" y="1001"/>
                    <a:pt x="526" y="996"/>
                  </a:cubicBezTo>
                  <a:cubicBezTo>
                    <a:pt x="522" y="993"/>
                    <a:pt x="518" y="989"/>
                    <a:pt x="515" y="986"/>
                  </a:cubicBezTo>
                  <a:cubicBezTo>
                    <a:pt x="515" y="986"/>
                    <a:pt x="515" y="986"/>
                    <a:pt x="514" y="986"/>
                  </a:cubicBezTo>
                  <a:cubicBezTo>
                    <a:pt x="514" y="986"/>
                    <a:pt x="514" y="986"/>
                    <a:pt x="514" y="986"/>
                  </a:cubicBezTo>
                  <a:cubicBezTo>
                    <a:pt x="513" y="985"/>
                    <a:pt x="512" y="984"/>
                    <a:pt x="511" y="984"/>
                  </a:cubicBezTo>
                  <a:cubicBezTo>
                    <a:pt x="511" y="983"/>
                    <a:pt x="511" y="983"/>
                    <a:pt x="511" y="983"/>
                  </a:cubicBezTo>
                  <a:cubicBezTo>
                    <a:pt x="512" y="984"/>
                    <a:pt x="513" y="985"/>
                    <a:pt x="514" y="986"/>
                  </a:cubicBezTo>
                  <a:cubicBezTo>
                    <a:pt x="514" y="986"/>
                    <a:pt x="514" y="986"/>
                    <a:pt x="515" y="986"/>
                  </a:cubicBezTo>
                  <a:cubicBezTo>
                    <a:pt x="515" y="986"/>
                    <a:pt x="515" y="986"/>
                    <a:pt x="515" y="986"/>
                  </a:cubicBezTo>
                  <a:cubicBezTo>
                    <a:pt x="516" y="986"/>
                    <a:pt x="516" y="986"/>
                    <a:pt x="517" y="987"/>
                  </a:cubicBezTo>
                  <a:cubicBezTo>
                    <a:pt x="523" y="991"/>
                    <a:pt x="529" y="995"/>
                    <a:pt x="535" y="1000"/>
                  </a:cubicBezTo>
                  <a:cubicBezTo>
                    <a:pt x="541" y="1004"/>
                    <a:pt x="547" y="1009"/>
                    <a:pt x="553" y="1013"/>
                  </a:cubicBezTo>
                  <a:cubicBezTo>
                    <a:pt x="557" y="1016"/>
                    <a:pt x="561" y="1020"/>
                    <a:pt x="565" y="1022"/>
                  </a:cubicBezTo>
                  <a:cubicBezTo>
                    <a:pt x="572" y="1027"/>
                    <a:pt x="579" y="1030"/>
                    <a:pt x="586" y="1035"/>
                  </a:cubicBezTo>
                  <a:cubicBezTo>
                    <a:pt x="593" y="1040"/>
                    <a:pt x="601" y="1044"/>
                    <a:pt x="609" y="1047"/>
                  </a:cubicBezTo>
                  <a:cubicBezTo>
                    <a:pt x="619" y="1051"/>
                    <a:pt x="629" y="1055"/>
                    <a:pt x="640" y="1057"/>
                  </a:cubicBezTo>
                  <a:cubicBezTo>
                    <a:pt x="648" y="1059"/>
                    <a:pt x="657" y="1061"/>
                    <a:pt x="665" y="1064"/>
                  </a:cubicBezTo>
                  <a:cubicBezTo>
                    <a:pt x="668" y="1064"/>
                    <a:pt x="671" y="1065"/>
                    <a:pt x="673" y="1065"/>
                  </a:cubicBezTo>
                  <a:cubicBezTo>
                    <a:pt x="681" y="1067"/>
                    <a:pt x="689" y="1069"/>
                    <a:pt x="696" y="1071"/>
                  </a:cubicBezTo>
                  <a:cubicBezTo>
                    <a:pt x="702" y="1072"/>
                    <a:pt x="709" y="1072"/>
                    <a:pt x="715" y="1072"/>
                  </a:cubicBezTo>
                  <a:cubicBezTo>
                    <a:pt x="723" y="1073"/>
                    <a:pt x="731" y="1073"/>
                    <a:pt x="739" y="1074"/>
                  </a:cubicBezTo>
                  <a:cubicBezTo>
                    <a:pt x="744" y="1075"/>
                    <a:pt x="749" y="1076"/>
                    <a:pt x="754" y="1076"/>
                  </a:cubicBezTo>
                  <a:cubicBezTo>
                    <a:pt x="754" y="1076"/>
                    <a:pt x="754" y="1076"/>
                    <a:pt x="754" y="1076"/>
                  </a:cubicBezTo>
                  <a:cubicBezTo>
                    <a:pt x="755" y="1076"/>
                    <a:pt x="755" y="1076"/>
                    <a:pt x="756" y="1076"/>
                  </a:cubicBezTo>
                  <a:cubicBezTo>
                    <a:pt x="757" y="1076"/>
                    <a:pt x="757" y="1076"/>
                    <a:pt x="758" y="1076"/>
                  </a:cubicBezTo>
                  <a:cubicBezTo>
                    <a:pt x="758" y="1076"/>
                    <a:pt x="759" y="1076"/>
                    <a:pt x="759" y="1076"/>
                  </a:cubicBezTo>
                  <a:cubicBezTo>
                    <a:pt x="759" y="1076"/>
                    <a:pt x="759" y="1076"/>
                    <a:pt x="758" y="1076"/>
                  </a:cubicBezTo>
                  <a:close/>
                  <a:moveTo>
                    <a:pt x="760" y="1071"/>
                  </a:moveTo>
                  <a:cubicBezTo>
                    <a:pt x="752" y="1071"/>
                    <a:pt x="744" y="1070"/>
                    <a:pt x="735" y="1070"/>
                  </a:cubicBezTo>
                  <a:cubicBezTo>
                    <a:pt x="728" y="1069"/>
                    <a:pt x="721" y="1069"/>
                    <a:pt x="713" y="1068"/>
                  </a:cubicBezTo>
                  <a:cubicBezTo>
                    <a:pt x="705" y="1067"/>
                    <a:pt x="697" y="1066"/>
                    <a:pt x="688" y="1064"/>
                  </a:cubicBezTo>
                  <a:cubicBezTo>
                    <a:pt x="683" y="1063"/>
                    <a:pt x="677" y="1061"/>
                    <a:pt x="671" y="1060"/>
                  </a:cubicBezTo>
                  <a:cubicBezTo>
                    <a:pt x="656" y="1058"/>
                    <a:pt x="642" y="1053"/>
                    <a:pt x="628" y="1049"/>
                  </a:cubicBezTo>
                  <a:cubicBezTo>
                    <a:pt x="620" y="1047"/>
                    <a:pt x="613" y="1044"/>
                    <a:pt x="606" y="1041"/>
                  </a:cubicBezTo>
                  <a:cubicBezTo>
                    <a:pt x="598" y="1038"/>
                    <a:pt x="590" y="1033"/>
                    <a:pt x="583" y="1028"/>
                  </a:cubicBezTo>
                  <a:cubicBezTo>
                    <a:pt x="576" y="1024"/>
                    <a:pt x="569" y="1020"/>
                    <a:pt x="562" y="1015"/>
                  </a:cubicBezTo>
                  <a:cubicBezTo>
                    <a:pt x="556" y="1011"/>
                    <a:pt x="551" y="1007"/>
                    <a:pt x="545" y="1002"/>
                  </a:cubicBezTo>
                  <a:cubicBezTo>
                    <a:pt x="545" y="1002"/>
                    <a:pt x="545" y="1002"/>
                    <a:pt x="545" y="1001"/>
                  </a:cubicBezTo>
                  <a:cubicBezTo>
                    <a:pt x="551" y="1004"/>
                    <a:pt x="557" y="1007"/>
                    <a:pt x="563" y="1010"/>
                  </a:cubicBezTo>
                  <a:cubicBezTo>
                    <a:pt x="570" y="1014"/>
                    <a:pt x="576" y="1018"/>
                    <a:pt x="583" y="1021"/>
                  </a:cubicBezTo>
                  <a:cubicBezTo>
                    <a:pt x="595" y="1026"/>
                    <a:pt x="607" y="1031"/>
                    <a:pt x="619" y="1036"/>
                  </a:cubicBezTo>
                  <a:cubicBezTo>
                    <a:pt x="631" y="1041"/>
                    <a:pt x="643" y="1046"/>
                    <a:pt x="655" y="1050"/>
                  </a:cubicBezTo>
                  <a:cubicBezTo>
                    <a:pt x="656" y="1051"/>
                    <a:pt x="658" y="1051"/>
                    <a:pt x="659" y="1051"/>
                  </a:cubicBezTo>
                  <a:cubicBezTo>
                    <a:pt x="659" y="1051"/>
                    <a:pt x="659" y="1050"/>
                    <a:pt x="659" y="1050"/>
                  </a:cubicBezTo>
                  <a:cubicBezTo>
                    <a:pt x="655" y="1049"/>
                    <a:pt x="652" y="1047"/>
                    <a:pt x="648" y="1045"/>
                  </a:cubicBezTo>
                  <a:cubicBezTo>
                    <a:pt x="638" y="1041"/>
                    <a:pt x="629" y="1037"/>
                    <a:pt x="619" y="1033"/>
                  </a:cubicBezTo>
                  <a:cubicBezTo>
                    <a:pt x="612" y="1030"/>
                    <a:pt x="605" y="1026"/>
                    <a:pt x="599" y="1023"/>
                  </a:cubicBezTo>
                  <a:cubicBezTo>
                    <a:pt x="595" y="1022"/>
                    <a:pt x="591" y="1020"/>
                    <a:pt x="587" y="1019"/>
                  </a:cubicBezTo>
                  <a:cubicBezTo>
                    <a:pt x="580" y="1015"/>
                    <a:pt x="573" y="1012"/>
                    <a:pt x="567" y="1008"/>
                  </a:cubicBezTo>
                  <a:cubicBezTo>
                    <a:pt x="557" y="1003"/>
                    <a:pt x="548" y="998"/>
                    <a:pt x="539" y="993"/>
                  </a:cubicBezTo>
                  <a:cubicBezTo>
                    <a:pt x="535" y="991"/>
                    <a:pt x="532" y="989"/>
                    <a:pt x="529" y="986"/>
                  </a:cubicBezTo>
                  <a:cubicBezTo>
                    <a:pt x="533" y="988"/>
                    <a:pt x="536" y="989"/>
                    <a:pt x="539" y="991"/>
                  </a:cubicBezTo>
                  <a:cubicBezTo>
                    <a:pt x="548" y="996"/>
                    <a:pt x="557" y="1000"/>
                    <a:pt x="566" y="1003"/>
                  </a:cubicBezTo>
                  <a:cubicBezTo>
                    <a:pt x="570" y="1005"/>
                    <a:pt x="574" y="1006"/>
                    <a:pt x="578" y="1008"/>
                  </a:cubicBezTo>
                  <a:cubicBezTo>
                    <a:pt x="584" y="1010"/>
                    <a:pt x="590" y="1013"/>
                    <a:pt x="596" y="1015"/>
                  </a:cubicBezTo>
                  <a:cubicBezTo>
                    <a:pt x="610" y="1020"/>
                    <a:pt x="625" y="1025"/>
                    <a:pt x="640" y="1030"/>
                  </a:cubicBezTo>
                  <a:cubicBezTo>
                    <a:pt x="644" y="1032"/>
                    <a:pt x="648" y="1034"/>
                    <a:pt x="652" y="1035"/>
                  </a:cubicBezTo>
                  <a:cubicBezTo>
                    <a:pt x="668" y="1041"/>
                    <a:pt x="683" y="1046"/>
                    <a:pt x="698" y="1051"/>
                  </a:cubicBezTo>
                  <a:cubicBezTo>
                    <a:pt x="706" y="1054"/>
                    <a:pt x="714" y="1058"/>
                    <a:pt x="722" y="1061"/>
                  </a:cubicBezTo>
                  <a:cubicBezTo>
                    <a:pt x="722" y="1061"/>
                    <a:pt x="722" y="1061"/>
                    <a:pt x="722" y="1061"/>
                  </a:cubicBezTo>
                  <a:cubicBezTo>
                    <a:pt x="722" y="1061"/>
                    <a:pt x="723" y="1061"/>
                    <a:pt x="723" y="1061"/>
                  </a:cubicBezTo>
                  <a:cubicBezTo>
                    <a:pt x="723" y="1061"/>
                    <a:pt x="724" y="1061"/>
                    <a:pt x="725" y="1061"/>
                  </a:cubicBezTo>
                  <a:cubicBezTo>
                    <a:pt x="725" y="1061"/>
                    <a:pt x="725" y="1061"/>
                    <a:pt x="725" y="1061"/>
                  </a:cubicBezTo>
                  <a:cubicBezTo>
                    <a:pt x="724" y="1061"/>
                    <a:pt x="723" y="1061"/>
                    <a:pt x="723" y="1061"/>
                  </a:cubicBezTo>
                  <a:cubicBezTo>
                    <a:pt x="723" y="1061"/>
                    <a:pt x="722" y="1061"/>
                    <a:pt x="722" y="1061"/>
                  </a:cubicBezTo>
                  <a:cubicBezTo>
                    <a:pt x="722" y="1061"/>
                    <a:pt x="722" y="1061"/>
                    <a:pt x="722" y="1061"/>
                  </a:cubicBezTo>
                  <a:cubicBezTo>
                    <a:pt x="717" y="1060"/>
                    <a:pt x="712" y="1060"/>
                    <a:pt x="707" y="1059"/>
                  </a:cubicBezTo>
                  <a:cubicBezTo>
                    <a:pt x="696" y="1057"/>
                    <a:pt x="685" y="1055"/>
                    <a:pt x="673" y="1053"/>
                  </a:cubicBezTo>
                  <a:cubicBezTo>
                    <a:pt x="673" y="1053"/>
                    <a:pt x="672" y="1053"/>
                    <a:pt x="671" y="1053"/>
                  </a:cubicBezTo>
                  <a:cubicBezTo>
                    <a:pt x="671" y="1054"/>
                    <a:pt x="671" y="1054"/>
                    <a:pt x="671" y="1054"/>
                  </a:cubicBezTo>
                  <a:cubicBezTo>
                    <a:pt x="672" y="1055"/>
                    <a:pt x="673" y="1056"/>
                    <a:pt x="675" y="1056"/>
                  </a:cubicBezTo>
                  <a:cubicBezTo>
                    <a:pt x="678" y="1058"/>
                    <a:pt x="682" y="1059"/>
                    <a:pt x="686" y="1059"/>
                  </a:cubicBezTo>
                  <a:cubicBezTo>
                    <a:pt x="695" y="1061"/>
                    <a:pt x="704" y="1062"/>
                    <a:pt x="713" y="1063"/>
                  </a:cubicBezTo>
                  <a:cubicBezTo>
                    <a:pt x="721" y="1064"/>
                    <a:pt x="729" y="1065"/>
                    <a:pt x="737" y="1066"/>
                  </a:cubicBezTo>
                  <a:cubicBezTo>
                    <a:pt x="745" y="1068"/>
                    <a:pt x="754" y="1069"/>
                    <a:pt x="763" y="1071"/>
                  </a:cubicBezTo>
                  <a:cubicBezTo>
                    <a:pt x="762" y="1072"/>
                    <a:pt x="761" y="1071"/>
                    <a:pt x="760" y="1071"/>
                  </a:cubicBezTo>
                  <a:close/>
                  <a:moveTo>
                    <a:pt x="766" y="1073"/>
                  </a:moveTo>
                  <a:cubicBezTo>
                    <a:pt x="766" y="1073"/>
                    <a:pt x="766" y="1073"/>
                    <a:pt x="766" y="1073"/>
                  </a:cubicBezTo>
                  <a:cubicBezTo>
                    <a:pt x="766" y="1073"/>
                    <a:pt x="766" y="1073"/>
                    <a:pt x="766" y="1073"/>
                  </a:cubicBezTo>
                  <a:cubicBezTo>
                    <a:pt x="766" y="1073"/>
                    <a:pt x="766" y="1073"/>
                    <a:pt x="766" y="1073"/>
                  </a:cubicBezTo>
                  <a:close/>
                  <a:moveTo>
                    <a:pt x="767" y="1073"/>
                  </a:moveTo>
                  <a:cubicBezTo>
                    <a:pt x="767" y="1073"/>
                    <a:pt x="766" y="1073"/>
                    <a:pt x="766" y="1073"/>
                  </a:cubicBezTo>
                  <a:cubicBezTo>
                    <a:pt x="766" y="1073"/>
                    <a:pt x="766" y="1073"/>
                    <a:pt x="766" y="1073"/>
                  </a:cubicBezTo>
                  <a:cubicBezTo>
                    <a:pt x="766" y="1073"/>
                    <a:pt x="766" y="1073"/>
                    <a:pt x="766" y="1073"/>
                  </a:cubicBezTo>
                  <a:cubicBezTo>
                    <a:pt x="766" y="1073"/>
                    <a:pt x="767" y="1073"/>
                    <a:pt x="767" y="1073"/>
                  </a:cubicBezTo>
                  <a:cubicBezTo>
                    <a:pt x="767" y="1073"/>
                    <a:pt x="768" y="1073"/>
                    <a:pt x="768" y="1073"/>
                  </a:cubicBezTo>
                  <a:cubicBezTo>
                    <a:pt x="768" y="1073"/>
                    <a:pt x="768" y="1073"/>
                    <a:pt x="768" y="1073"/>
                  </a:cubicBezTo>
                  <a:cubicBezTo>
                    <a:pt x="768" y="1073"/>
                    <a:pt x="767" y="1073"/>
                    <a:pt x="767" y="1073"/>
                  </a:cubicBezTo>
                  <a:close/>
                  <a:moveTo>
                    <a:pt x="775" y="1074"/>
                  </a:moveTo>
                  <a:cubicBezTo>
                    <a:pt x="774" y="1074"/>
                    <a:pt x="774" y="1074"/>
                    <a:pt x="773" y="1074"/>
                  </a:cubicBezTo>
                  <a:cubicBezTo>
                    <a:pt x="773" y="1074"/>
                    <a:pt x="773" y="1074"/>
                    <a:pt x="773" y="1073"/>
                  </a:cubicBezTo>
                  <a:cubicBezTo>
                    <a:pt x="774" y="1074"/>
                    <a:pt x="774" y="1074"/>
                    <a:pt x="775" y="1074"/>
                  </a:cubicBezTo>
                  <a:cubicBezTo>
                    <a:pt x="775" y="1074"/>
                    <a:pt x="775" y="1074"/>
                    <a:pt x="775" y="107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3"/>
            <p:cNvSpPr/>
            <p:nvPr/>
          </p:nvSpPr>
          <p:spPr>
            <a:xfrm>
              <a:off x="4868057" y="2840408"/>
              <a:ext cx="12362" cy="42853"/>
            </a:xfrm>
            <a:custGeom>
              <a:avLst/>
              <a:gdLst/>
              <a:ahLst/>
              <a:cxnLst/>
              <a:rect l="l" t="t" r="r" b="b"/>
              <a:pathLst>
                <a:path w="13" h="45" extrusionOk="0">
                  <a:moveTo>
                    <a:pt x="13" y="45"/>
                  </a:moveTo>
                  <a:cubicBezTo>
                    <a:pt x="9" y="30"/>
                    <a:pt x="6" y="15"/>
                    <a:pt x="1" y="0"/>
                  </a:cubicBezTo>
                  <a:cubicBezTo>
                    <a:pt x="0" y="5"/>
                    <a:pt x="11" y="43"/>
                    <a:pt x="13" y="4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1pPr>
            <a:lvl2pPr lvl="1"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2pPr>
            <a:lvl3pPr lvl="2"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3pPr>
            <a:lvl4pPr lvl="3"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4pPr>
            <a:lvl5pPr lvl="4"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5pPr>
            <a:lvl6pPr lvl="5"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6pPr>
            <a:lvl7pPr lvl="6"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7pPr>
            <a:lvl8pPr lvl="7"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8pPr>
            <a:lvl9pPr lvl="8"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1pPr>
            <a:lvl2pPr marL="914400" lvl="1" indent="-3048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2pPr>
            <a:lvl3pPr marL="1371600" lvl="2" indent="-3048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3pPr>
            <a:lvl4pPr marL="1828800" lvl="3" indent="-3048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4pPr>
            <a:lvl5pPr marL="2286000" lvl="4" indent="-3048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5pPr>
            <a:lvl6pPr marL="2743200" lvl="5" indent="-3048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6pPr>
            <a:lvl7pPr marL="3200400" lvl="6" indent="-3048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7pPr>
            <a:lvl8pPr marL="3657600" lvl="7" indent="-3048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8pPr>
            <a:lvl9pPr marL="4114800" lvl="8" indent="-3048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59" r:id="rId9"/>
    <p:sldLayoutId id="2147483664" r:id="rId10"/>
    <p:sldLayoutId id="2147483667" r:id="rId11"/>
    <p:sldLayoutId id="2147483668" r:id="rId12"/>
    <p:sldLayoutId id="2147483669" r:id="rId13"/>
    <p:sldLayoutId id="2147483670"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2"/>
        <p:cNvGrpSpPr/>
        <p:nvPr/>
      </p:nvGrpSpPr>
      <p:grpSpPr>
        <a:xfrm>
          <a:off x="0" y="0"/>
          <a:ext cx="0" cy="0"/>
          <a:chOff x="0" y="0"/>
          <a:chExt cx="0" cy="0"/>
        </a:xfrm>
      </p:grpSpPr>
      <p:sp>
        <p:nvSpPr>
          <p:cNvPr id="1973" name="Google Shape;1973;p28"/>
          <p:cNvSpPr txBox="1">
            <a:spLocks noGrp="1"/>
          </p:cNvSpPr>
          <p:nvPr>
            <p:ph type="ctrTitle"/>
          </p:nvPr>
        </p:nvSpPr>
        <p:spPr>
          <a:xfrm>
            <a:off x="445769" y="1311694"/>
            <a:ext cx="4959237" cy="20601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err="1">
                <a:latin typeface="Arial Rounded MT Bold" panose="020F0704030504030204" pitchFamily="34" charset="0"/>
              </a:rPr>
              <a:t>AirBedandBreakfast</a:t>
            </a:r>
            <a:r>
              <a:rPr lang="en-US" sz="3600" dirty="0">
                <a:latin typeface="Arial Rounded MT Bold" panose="020F0704030504030204" pitchFamily="34" charset="0"/>
              </a:rPr>
              <a:t> Company</a:t>
            </a:r>
            <a:endParaRPr sz="3600" b="0" dirty="0">
              <a:latin typeface="Arial Rounded MT Bold" panose="020F0704030504030204" pitchFamily="34" charset="0"/>
            </a:endParaRPr>
          </a:p>
        </p:txBody>
      </p:sp>
      <p:pic>
        <p:nvPicPr>
          <p:cNvPr id="1975" name="Google Shape;1975;p28"/>
          <p:cNvPicPr preferRelativeResize="0">
            <a:picLocks noGrp="1"/>
          </p:cNvPicPr>
          <p:nvPr>
            <p:ph type="pic" idx="2"/>
          </p:nvPr>
        </p:nvPicPr>
        <p:blipFill rotWithShape="1">
          <a:blip r:embed="rId3">
            <a:alphaModFix/>
          </a:blip>
          <a:srcRect l="1402" t="12719" r="56230" b="6006"/>
          <a:stretch/>
        </p:blipFill>
        <p:spPr>
          <a:xfrm>
            <a:off x="5485017" y="747774"/>
            <a:ext cx="2904603" cy="364795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4"/>
        <p:cNvGrpSpPr/>
        <p:nvPr/>
      </p:nvGrpSpPr>
      <p:grpSpPr>
        <a:xfrm>
          <a:off x="0" y="0"/>
          <a:ext cx="0" cy="0"/>
          <a:chOff x="0" y="0"/>
          <a:chExt cx="0" cy="0"/>
        </a:xfrm>
      </p:grpSpPr>
      <p:sp>
        <p:nvSpPr>
          <p:cNvPr id="15" name="Title 14">
            <a:extLst>
              <a:ext uri="{FF2B5EF4-FFF2-40B4-BE49-F238E27FC236}">
                <a16:creationId xmlns:a16="http://schemas.microsoft.com/office/drawing/2014/main" id="{B38B71E8-42E9-DDA8-6BAD-88D127976182}"/>
              </a:ext>
            </a:extLst>
          </p:cNvPr>
          <p:cNvSpPr>
            <a:spLocks noGrp="1"/>
          </p:cNvSpPr>
          <p:nvPr>
            <p:ph type="title"/>
          </p:nvPr>
        </p:nvSpPr>
        <p:spPr>
          <a:xfrm>
            <a:off x="6160770" y="468630"/>
            <a:ext cx="2868930" cy="3854360"/>
          </a:xfrm>
        </p:spPr>
        <p:txBody>
          <a:bodyPr/>
          <a:lstStyle/>
          <a:p>
            <a:pPr marL="285750" indent="-285750">
              <a:buFont typeface="Arial" panose="020B0604020202020204" pitchFamily="34" charset="0"/>
              <a:buChar char="•"/>
            </a:pPr>
            <a:r>
              <a:rPr lang="en-US" sz="1800" dirty="0">
                <a:latin typeface="Arial Rounded MT Bold" panose="020F0704030504030204" pitchFamily="34" charset="0"/>
              </a:rPr>
              <a:t>Insights :</a:t>
            </a:r>
            <a:br>
              <a:rPr lang="en-US" sz="1800" dirty="0">
                <a:latin typeface="Arial Rounded MT Bold" panose="020F0704030504030204" pitchFamily="34" charset="0"/>
              </a:rPr>
            </a:br>
            <a:br>
              <a:rPr lang="en-US" sz="1800" dirty="0">
                <a:latin typeface="Arial Rounded MT Bold" panose="020F0704030504030204" pitchFamily="34" charset="0"/>
              </a:rPr>
            </a:br>
            <a:br>
              <a:rPr lang="en-US" sz="1800" dirty="0">
                <a:latin typeface="Arial Rounded MT Bold" panose="020F0704030504030204" pitchFamily="34" charset="0"/>
              </a:rPr>
            </a:br>
            <a:br>
              <a:rPr lang="en-US" sz="1600" dirty="0">
                <a:latin typeface="Arial Rounded MT Bold" panose="020F0704030504030204" pitchFamily="34" charset="0"/>
              </a:rPr>
            </a:br>
            <a:r>
              <a:rPr lang="en-US" sz="1400" dirty="0">
                <a:latin typeface="Arial Rounded MT Bold" panose="020F0704030504030204" pitchFamily="34" charset="0"/>
              </a:rPr>
              <a:t>- Highest avg minimum nights is in entire home type.</a:t>
            </a:r>
            <a:br>
              <a:rPr lang="en-US" sz="1400" dirty="0">
                <a:latin typeface="Arial Rounded MT Bold" panose="020F0704030504030204" pitchFamily="34" charset="0"/>
              </a:rPr>
            </a:br>
            <a:br>
              <a:rPr lang="en-US" sz="1400" dirty="0">
                <a:latin typeface="Arial Rounded MT Bold" panose="020F0704030504030204" pitchFamily="34" charset="0"/>
              </a:rPr>
            </a:br>
            <a:r>
              <a:rPr lang="en-US" sz="1400" dirty="0">
                <a:latin typeface="Arial Rounded MT Bold" panose="020F0704030504030204" pitchFamily="34" charset="0"/>
              </a:rPr>
              <a:t>- Highest avg of hosts are in hotel room type.</a:t>
            </a:r>
            <a:endParaRPr lang="ar-EG" sz="1600" dirty="0">
              <a:latin typeface="Arial Rounded MT Bold" panose="020F0704030504030204" pitchFamily="34" charset="0"/>
            </a:endParaRPr>
          </a:p>
        </p:txBody>
      </p:sp>
      <p:pic>
        <p:nvPicPr>
          <p:cNvPr id="6" name="Picture 5" descr="A graph of blue bars&#10;&#10;Description automatically generated">
            <a:extLst>
              <a:ext uri="{FF2B5EF4-FFF2-40B4-BE49-F238E27FC236}">
                <a16:creationId xmlns:a16="http://schemas.microsoft.com/office/drawing/2014/main" id="{18A9D34A-3916-6265-DC11-6C6DC334516C}"/>
              </a:ext>
            </a:extLst>
          </p:cNvPr>
          <p:cNvPicPr>
            <a:picLocks noChangeAspect="1"/>
          </p:cNvPicPr>
          <p:nvPr/>
        </p:nvPicPr>
        <p:blipFill>
          <a:blip r:embed="rId3"/>
          <a:stretch>
            <a:fillRect/>
          </a:stretch>
        </p:blipFill>
        <p:spPr>
          <a:xfrm>
            <a:off x="586740" y="925829"/>
            <a:ext cx="5414010" cy="3480435"/>
          </a:xfrm>
          <a:prstGeom prst="rect">
            <a:avLst/>
          </a:prstGeom>
        </p:spPr>
      </p:pic>
    </p:spTree>
    <p:extLst>
      <p:ext uri="{BB962C8B-B14F-4D97-AF65-F5344CB8AC3E}">
        <p14:creationId xmlns:p14="http://schemas.microsoft.com/office/powerpoint/2010/main" val="3484152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4"/>
        <p:cNvGrpSpPr/>
        <p:nvPr/>
      </p:nvGrpSpPr>
      <p:grpSpPr>
        <a:xfrm>
          <a:off x="0" y="0"/>
          <a:ext cx="0" cy="0"/>
          <a:chOff x="0" y="0"/>
          <a:chExt cx="0" cy="0"/>
        </a:xfrm>
      </p:grpSpPr>
      <p:sp>
        <p:nvSpPr>
          <p:cNvPr id="15" name="Title 14">
            <a:extLst>
              <a:ext uri="{FF2B5EF4-FFF2-40B4-BE49-F238E27FC236}">
                <a16:creationId xmlns:a16="http://schemas.microsoft.com/office/drawing/2014/main" id="{B38B71E8-42E9-DDA8-6BAD-88D127976182}"/>
              </a:ext>
            </a:extLst>
          </p:cNvPr>
          <p:cNvSpPr>
            <a:spLocks noGrp="1"/>
          </p:cNvSpPr>
          <p:nvPr>
            <p:ph type="title"/>
          </p:nvPr>
        </p:nvSpPr>
        <p:spPr>
          <a:xfrm>
            <a:off x="6160770" y="468630"/>
            <a:ext cx="2868930" cy="3854360"/>
          </a:xfrm>
        </p:spPr>
        <p:txBody>
          <a:bodyPr/>
          <a:lstStyle/>
          <a:p>
            <a:pPr marL="285750" indent="-285750">
              <a:buFont typeface="Arial" panose="020B0604020202020204" pitchFamily="34" charset="0"/>
              <a:buChar char="•"/>
            </a:pPr>
            <a:r>
              <a:rPr lang="en-US" sz="1800" dirty="0">
                <a:latin typeface="Arial Rounded MT Bold" panose="020F0704030504030204" pitchFamily="34" charset="0"/>
              </a:rPr>
              <a:t>Insights :</a:t>
            </a:r>
            <a:br>
              <a:rPr lang="en-US" sz="1800" dirty="0">
                <a:latin typeface="Arial Rounded MT Bold" panose="020F0704030504030204" pitchFamily="34" charset="0"/>
              </a:rPr>
            </a:br>
            <a:br>
              <a:rPr lang="en-US" sz="1800" dirty="0">
                <a:latin typeface="Arial Rounded MT Bold" panose="020F0704030504030204" pitchFamily="34" charset="0"/>
              </a:rPr>
            </a:br>
            <a:br>
              <a:rPr lang="en-US" sz="1800" dirty="0">
                <a:latin typeface="Arial Rounded MT Bold" panose="020F0704030504030204" pitchFamily="34" charset="0"/>
              </a:rPr>
            </a:br>
            <a:br>
              <a:rPr lang="en-US" sz="1600" dirty="0">
                <a:latin typeface="Arial Rounded MT Bold" panose="020F0704030504030204" pitchFamily="34" charset="0"/>
              </a:rPr>
            </a:br>
            <a:r>
              <a:rPr lang="en-US" sz="1400" dirty="0">
                <a:latin typeface="Arial Rounded MT Bold" panose="020F0704030504030204" pitchFamily="34" charset="0"/>
              </a:rPr>
              <a:t>- Manhattan has highest number of listings.</a:t>
            </a:r>
            <a:br>
              <a:rPr lang="en-US" sz="1400" dirty="0">
                <a:latin typeface="Arial Rounded MT Bold" panose="020F0704030504030204" pitchFamily="34" charset="0"/>
              </a:rPr>
            </a:br>
            <a:br>
              <a:rPr lang="en-US" sz="1400" dirty="0">
                <a:latin typeface="Arial Rounded MT Bold" panose="020F0704030504030204" pitchFamily="34" charset="0"/>
              </a:rPr>
            </a:br>
            <a:r>
              <a:rPr lang="en-US" sz="1400" dirty="0">
                <a:latin typeface="Arial Rounded MT Bold" panose="020F0704030504030204" pitchFamily="34" charset="0"/>
              </a:rPr>
              <a:t>- Staten Island has lowest number of listings.</a:t>
            </a:r>
            <a:br>
              <a:rPr lang="en-US" sz="1600" dirty="0">
                <a:latin typeface="Arial Rounded MT Bold" panose="020F0704030504030204" pitchFamily="34" charset="0"/>
              </a:rPr>
            </a:br>
            <a:endParaRPr lang="ar-EG" sz="1600" dirty="0">
              <a:latin typeface="Arial Rounded MT Bold" panose="020F0704030504030204" pitchFamily="34" charset="0"/>
            </a:endParaRPr>
          </a:p>
        </p:txBody>
      </p:sp>
      <p:pic>
        <p:nvPicPr>
          <p:cNvPr id="3" name="Picture 2" descr="A graph of different numbers and sizes&#10;&#10;Description automatically generated with medium confidence">
            <a:extLst>
              <a:ext uri="{FF2B5EF4-FFF2-40B4-BE49-F238E27FC236}">
                <a16:creationId xmlns:a16="http://schemas.microsoft.com/office/drawing/2014/main" id="{794557CC-AD2A-E16F-2449-CF3FB45D4D1A}"/>
              </a:ext>
            </a:extLst>
          </p:cNvPr>
          <p:cNvPicPr>
            <a:picLocks noChangeAspect="1"/>
          </p:cNvPicPr>
          <p:nvPr/>
        </p:nvPicPr>
        <p:blipFill>
          <a:blip r:embed="rId3"/>
          <a:stretch>
            <a:fillRect/>
          </a:stretch>
        </p:blipFill>
        <p:spPr>
          <a:xfrm>
            <a:off x="582931" y="891541"/>
            <a:ext cx="5464808" cy="3513090"/>
          </a:xfrm>
          <a:prstGeom prst="rect">
            <a:avLst/>
          </a:prstGeom>
        </p:spPr>
      </p:pic>
    </p:spTree>
    <p:extLst>
      <p:ext uri="{BB962C8B-B14F-4D97-AF65-F5344CB8AC3E}">
        <p14:creationId xmlns:p14="http://schemas.microsoft.com/office/powerpoint/2010/main" val="3187018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4"/>
        <p:cNvGrpSpPr/>
        <p:nvPr/>
      </p:nvGrpSpPr>
      <p:grpSpPr>
        <a:xfrm>
          <a:off x="0" y="0"/>
          <a:ext cx="0" cy="0"/>
          <a:chOff x="0" y="0"/>
          <a:chExt cx="0" cy="0"/>
        </a:xfrm>
      </p:grpSpPr>
      <p:sp>
        <p:nvSpPr>
          <p:cNvPr id="15" name="Title 14">
            <a:extLst>
              <a:ext uri="{FF2B5EF4-FFF2-40B4-BE49-F238E27FC236}">
                <a16:creationId xmlns:a16="http://schemas.microsoft.com/office/drawing/2014/main" id="{B38B71E8-42E9-DDA8-6BAD-88D127976182}"/>
              </a:ext>
            </a:extLst>
          </p:cNvPr>
          <p:cNvSpPr>
            <a:spLocks noGrp="1"/>
          </p:cNvSpPr>
          <p:nvPr>
            <p:ph type="title"/>
          </p:nvPr>
        </p:nvSpPr>
        <p:spPr>
          <a:xfrm>
            <a:off x="6160770" y="468630"/>
            <a:ext cx="2868930" cy="3854360"/>
          </a:xfrm>
        </p:spPr>
        <p:txBody>
          <a:bodyPr/>
          <a:lstStyle/>
          <a:p>
            <a:pPr marL="285750" indent="-285750">
              <a:buFont typeface="Arial" panose="020B0604020202020204" pitchFamily="34" charset="0"/>
              <a:buChar char="•"/>
            </a:pPr>
            <a:r>
              <a:rPr lang="en-US" sz="1800" dirty="0">
                <a:latin typeface="Arial Rounded MT Bold" panose="020F0704030504030204" pitchFamily="34" charset="0"/>
              </a:rPr>
              <a:t>Insights :</a:t>
            </a:r>
            <a:br>
              <a:rPr lang="en-US" sz="1800" dirty="0">
                <a:latin typeface="Arial Rounded MT Bold" panose="020F0704030504030204" pitchFamily="34" charset="0"/>
              </a:rPr>
            </a:br>
            <a:br>
              <a:rPr lang="en-US" sz="1800" dirty="0">
                <a:latin typeface="Arial Rounded MT Bold" panose="020F0704030504030204" pitchFamily="34" charset="0"/>
              </a:rPr>
            </a:br>
            <a:r>
              <a:rPr lang="en-US" sz="1400" dirty="0">
                <a:latin typeface="Arial Rounded MT Bold" panose="020F0704030504030204" pitchFamily="34" charset="0"/>
              </a:rPr>
              <a:t>- Most of Entire home exist in Manhattan.</a:t>
            </a:r>
            <a:br>
              <a:rPr lang="en-US" sz="1400" dirty="0">
                <a:latin typeface="Arial Rounded MT Bold" panose="020F0704030504030204" pitchFamily="34" charset="0"/>
              </a:rPr>
            </a:br>
            <a:br>
              <a:rPr lang="en-US" sz="1400" dirty="0">
                <a:latin typeface="Arial Rounded MT Bold" panose="020F0704030504030204" pitchFamily="34" charset="0"/>
              </a:rPr>
            </a:br>
            <a:r>
              <a:rPr lang="en-US" sz="1400" dirty="0">
                <a:latin typeface="Arial Rounded MT Bold" panose="020F0704030504030204" pitchFamily="34" charset="0"/>
              </a:rPr>
              <a:t>- Most of Private rooms exist in Brooklyn.</a:t>
            </a:r>
            <a:br>
              <a:rPr lang="en-US" sz="1400" dirty="0">
                <a:latin typeface="Arial Rounded MT Bold" panose="020F0704030504030204" pitchFamily="34" charset="0"/>
              </a:rPr>
            </a:br>
            <a:br>
              <a:rPr lang="en-US" sz="1400" dirty="0">
                <a:latin typeface="Arial Rounded MT Bold" panose="020F0704030504030204" pitchFamily="34" charset="0"/>
              </a:rPr>
            </a:br>
            <a:r>
              <a:rPr lang="en-US" sz="1400" dirty="0">
                <a:latin typeface="Arial Rounded MT Bold" panose="020F0704030504030204" pitchFamily="34" charset="0"/>
              </a:rPr>
              <a:t>- Most of Shared rooms exist in Manhattan.</a:t>
            </a:r>
            <a:br>
              <a:rPr lang="en-US" sz="1400" dirty="0">
                <a:latin typeface="Arial Rounded MT Bold" panose="020F0704030504030204" pitchFamily="34" charset="0"/>
              </a:rPr>
            </a:br>
            <a:br>
              <a:rPr lang="en-US" sz="1400" dirty="0">
                <a:latin typeface="Arial Rounded MT Bold" panose="020F0704030504030204" pitchFamily="34" charset="0"/>
              </a:rPr>
            </a:br>
            <a:r>
              <a:rPr lang="en-US" sz="1400" dirty="0">
                <a:latin typeface="Arial Rounded MT Bold" panose="020F0704030504030204" pitchFamily="34" charset="0"/>
              </a:rPr>
              <a:t>- Hotel rooms exist only in Manhattan.</a:t>
            </a:r>
            <a:br>
              <a:rPr lang="en-US" sz="1600" dirty="0">
                <a:latin typeface="Arial Rounded MT Bold" panose="020F0704030504030204" pitchFamily="34" charset="0"/>
              </a:rPr>
            </a:br>
            <a:endParaRPr lang="ar-EG" sz="1600" dirty="0">
              <a:latin typeface="Arial Rounded MT Bold" panose="020F0704030504030204" pitchFamily="34" charset="0"/>
            </a:endParaRPr>
          </a:p>
        </p:txBody>
      </p:sp>
      <p:pic>
        <p:nvPicPr>
          <p:cNvPr id="4" name="Picture 3" descr="A graph of different colored bars&#10;&#10;Description automatically generated with medium confidence">
            <a:extLst>
              <a:ext uri="{FF2B5EF4-FFF2-40B4-BE49-F238E27FC236}">
                <a16:creationId xmlns:a16="http://schemas.microsoft.com/office/drawing/2014/main" id="{60CC6311-D2E2-4BD3-4209-F57142FFAAEF}"/>
              </a:ext>
            </a:extLst>
          </p:cNvPr>
          <p:cNvPicPr>
            <a:picLocks noChangeAspect="1"/>
          </p:cNvPicPr>
          <p:nvPr/>
        </p:nvPicPr>
        <p:blipFill>
          <a:blip r:embed="rId3"/>
          <a:stretch>
            <a:fillRect/>
          </a:stretch>
        </p:blipFill>
        <p:spPr>
          <a:xfrm>
            <a:off x="563880" y="948689"/>
            <a:ext cx="5502910" cy="3537585"/>
          </a:xfrm>
          <a:prstGeom prst="rect">
            <a:avLst/>
          </a:prstGeom>
        </p:spPr>
      </p:pic>
    </p:spTree>
    <p:extLst>
      <p:ext uri="{BB962C8B-B14F-4D97-AF65-F5344CB8AC3E}">
        <p14:creationId xmlns:p14="http://schemas.microsoft.com/office/powerpoint/2010/main" val="2574787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4"/>
        <p:cNvGrpSpPr/>
        <p:nvPr/>
      </p:nvGrpSpPr>
      <p:grpSpPr>
        <a:xfrm>
          <a:off x="0" y="0"/>
          <a:ext cx="0" cy="0"/>
          <a:chOff x="0" y="0"/>
          <a:chExt cx="0" cy="0"/>
        </a:xfrm>
      </p:grpSpPr>
      <p:sp>
        <p:nvSpPr>
          <p:cNvPr id="15" name="Title 14">
            <a:extLst>
              <a:ext uri="{FF2B5EF4-FFF2-40B4-BE49-F238E27FC236}">
                <a16:creationId xmlns:a16="http://schemas.microsoft.com/office/drawing/2014/main" id="{B38B71E8-42E9-DDA8-6BAD-88D127976182}"/>
              </a:ext>
            </a:extLst>
          </p:cNvPr>
          <p:cNvSpPr>
            <a:spLocks noGrp="1"/>
          </p:cNvSpPr>
          <p:nvPr>
            <p:ph type="title"/>
          </p:nvPr>
        </p:nvSpPr>
        <p:spPr>
          <a:xfrm>
            <a:off x="6160770" y="468630"/>
            <a:ext cx="2868930" cy="3854360"/>
          </a:xfrm>
        </p:spPr>
        <p:txBody>
          <a:bodyPr/>
          <a:lstStyle/>
          <a:p>
            <a:pPr marL="285750" indent="-285750">
              <a:buFont typeface="Arial" panose="020B0604020202020204" pitchFamily="34" charset="0"/>
              <a:buChar char="•"/>
            </a:pPr>
            <a:r>
              <a:rPr lang="en-US" sz="1800" dirty="0">
                <a:latin typeface="Arial Rounded MT Bold" panose="020F0704030504030204" pitchFamily="34" charset="0"/>
              </a:rPr>
              <a:t>Insights :</a:t>
            </a:r>
            <a:br>
              <a:rPr lang="en-US" sz="1800" dirty="0">
                <a:latin typeface="Arial Rounded MT Bold" panose="020F0704030504030204" pitchFamily="34" charset="0"/>
              </a:rPr>
            </a:br>
            <a:br>
              <a:rPr lang="en-US" sz="1800" dirty="0">
                <a:latin typeface="Arial Rounded MT Bold" panose="020F0704030504030204" pitchFamily="34" charset="0"/>
              </a:rPr>
            </a:br>
            <a:r>
              <a:rPr lang="en-US" sz="1400" dirty="0">
                <a:latin typeface="Arial Rounded MT Bold" panose="020F0704030504030204" pitchFamily="34" charset="0"/>
              </a:rPr>
              <a:t>- Queens has the highest avg price of Airbnb listings</a:t>
            </a:r>
            <a:br>
              <a:rPr lang="en-US" sz="1600" dirty="0">
                <a:latin typeface="Arial Rounded MT Bold" panose="020F0704030504030204" pitchFamily="34" charset="0"/>
              </a:rPr>
            </a:br>
            <a:br>
              <a:rPr lang="en-US" sz="1600" dirty="0">
                <a:latin typeface="Arial Rounded MT Bold" panose="020F0704030504030204" pitchFamily="34" charset="0"/>
              </a:rPr>
            </a:br>
            <a:r>
              <a:rPr lang="en-US" sz="1400" dirty="0">
                <a:latin typeface="Arial Rounded MT Bold" panose="020F0704030504030204" pitchFamily="34" charset="0"/>
              </a:rPr>
              <a:t>- Manhattan has the lowest  average  price of Airbnb listings.</a:t>
            </a:r>
            <a:endParaRPr lang="ar-EG" sz="1600" dirty="0">
              <a:latin typeface="Arial Rounded MT Bold" panose="020F0704030504030204" pitchFamily="34" charset="0"/>
            </a:endParaRPr>
          </a:p>
        </p:txBody>
      </p:sp>
      <p:pic>
        <p:nvPicPr>
          <p:cNvPr id="3" name="Picture 2" descr="A graph of a group of people&#10;&#10;Description automatically generated">
            <a:extLst>
              <a:ext uri="{FF2B5EF4-FFF2-40B4-BE49-F238E27FC236}">
                <a16:creationId xmlns:a16="http://schemas.microsoft.com/office/drawing/2014/main" id="{4B165D3F-8FEE-8B7C-1415-399A55A17104}"/>
              </a:ext>
            </a:extLst>
          </p:cNvPr>
          <p:cNvPicPr>
            <a:picLocks noChangeAspect="1"/>
          </p:cNvPicPr>
          <p:nvPr/>
        </p:nvPicPr>
        <p:blipFill>
          <a:blip r:embed="rId3"/>
          <a:stretch>
            <a:fillRect/>
          </a:stretch>
        </p:blipFill>
        <p:spPr>
          <a:xfrm>
            <a:off x="575310" y="949507"/>
            <a:ext cx="5448300" cy="3502478"/>
          </a:xfrm>
          <a:prstGeom prst="rect">
            <a:avLst/>
          </a:prstGeom>
        </p:spPr>
      </p:pic>
    </p:spTree>
    <p:extLst>
      <p:ext uri="{BB962C8B-B14F-4D97-AF65-F5344CB8AC3E}">
        <p14:creationId xmlns:p14="http://schemas.microsoft.com/office/powerpoint/2010/main" val="1345020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4"/>
        <p:cNvGrpSpPr/>
        <p:nvPr/>
      </p:nvGrpSpPr>
      <p:grpSpPr>
        <a:xfrm>
          <a:off x="0" y="0"/>
          <a:ext cx="0" cy="0"/>
          <a:chOff x="0" y="0"/>
          <a:chExt cx="0" cy="0"/>
        </a:xfrm>
      </p:grpSpPr>
      <p:sp>
        <p:nvSpPr>
          <p:cNvPr id="15" name="Title 14">
            <a:extLst>
              <a:ext uri="{FF2B5EF4-FFF2-40B4-BE49-F238E27FC236}">
                <a16:creationId xmlns:a16="http://schemas.microsoft.com/office/drawing/2014/main" id="{B38B71E8-42E9-DDA8-6BAD-88D127976182}"/>
              </a:ext>
            </a:extLst>
          </p:cNvPr>
          <p:cNvSpPr>
            <a:spLocks noGrp="1"/>
          </p:cNvSpPr>
          <p:nvPr>
            <p:ph type="title"/>
          </p:nvPr>
        </p:nvSpPr>
        <p:spPr>
          <a:xfrm>
            <a:off x="6160770" y="468630"/>
            <a:ext cx="2868930" cy="3854360"/>
          </a:xfrm>
        </p:spPr>
        <p:txBody>
          <a:bodyPr/>
          <a:lstStyle/>
          <a:p>
            <a:pPr marL="285750" indent="-285750">
              <a:buFont typeface="Arial" panose="020B0604020202020204" pitchFamily="34" charset="0"/>
              <a:buChar char="•"/>
            </a:pPr>
            <a:r>
              <a:rPr lang="en-US" sz="1800" dirty="0">
                <a:latin typeface="Arial Rounded MT Bold" panose="020F0704030504030204" pitchFamily="34" charset="0"/>
              </a:rPr>
              <a:t>Insights :</a:t>
            </a:r>
            <a:br>
              <a:rPr lang="en-US" sz="1800" dirty="0">
                <a:latin typeface="Arial Rounded MT Bold" panose="020F0704030504030204" pitchFamily="34" charset="0"/>
              </a:rPr>
            </a:br>
            <a:br>
              <a:rPr lang="en-US" sz="1800" dirty="0">
                <a:latin typeface="Arial Rounded MT Bold" panose="020F0704030504030204" pitchFamily="34" charset="0"/>
              </a:rPr>
            </a:br>
            <a:r>
              <a:rPr lang="en-US" sz="1400" dirty="0">
                <a:latin typeface="Arial Rounded MT Bold" panose="020F0704030504030204" pitchFamily="34" charset="0"/>
              </a:rPr>
              <a:t>- Entire homes in (Manhattan and Brooklyn) have largest numbers of reviews.</a:t>
            </a:r>
            <a:br>
              <a:rPr lang="en-US" sz="1400" dirty="0">
                <a:latin typeface="Arial Rounded MT Bold" panose="020F0704030504030204" pitchFamily="34" charset="0"/>
              </a:rPr>
            </a:br>
            <a:br>
              <a:rPr lang="en-US" sz="1400" dirty="0">
                <a:latin typeface="Arial Rounded MT Bold" panose="020F0704030504030204" pitchFamily="34" charset="0"/>
              </a:rPr>
            </a:br>
            <a:r>
              <a:rPr lang="en-US" sz="1400" dirty="0">
                <a:latin typeface="Arial Rounded MT Bold" panose="020F0704030504030204" pitchFamily="34" charset="0"/>
              </a:rPr>
              <a:t>- Shared and Hotel Rooms have the lowest average reviews due to it’s low frequency.</a:t>
            </a:r>
            <a:endParaRPr lang="ar-EG" sz="1600" dirty="0">
              <a:latin typeface="Arial Rounded MT Bold" panose="020F0704030504030204" pitchFamily="34" charset="0"/>
            </a:endParaRPr>
          </a:p>
        </p:txBody>
      </p:sp>
      <p:pic>
        <p:nvPicPr>
          <p:cNvPr id="6" name="Picture 5" descr="A graph of blue and red color&#10;&#10;Description automatically generated with medium confidence">
            <a:extLst>
              <a:ext uri="{FF2B5EF4-FFF2-40B4-BE49-F238E27FC236}">
                <a16:creationId xmlns:a16="http://schemas.microsoft.com/office/drawing/2014/main" id="{618A4E8A-6608-9381-0C8F-D5D63A7A1935}"/>
              </a:ext>
            </a:extLst>
          </p:cNvPr>
          <p:cNvPicPr>
            <a:picLocks noChangeAspect="1"/>
          </p:cNvPicPr>
          <p:nvPr/>
        </p:nvPicPr>
        <p:blipFill>
          <a:blip r:embed="rId3"/>
          <a:stretch>
            <a:fillRect/>
          </a:stretch>
        </p:blipFill>
        <p:spPr>
          <a:xfrm>
            <a:off x="556260" y="948690"/>
            <a:ext cx="5440680" cy="3497580"/>
          </a:xfrm>
          <a:prstGeom prst="rect">
            <a:avLst/>
          </a:prstGeom>
        </p:spPr>
      </p:pic>
    </p:spTree>
    <p:extLst>
      <p:ext uri="{BB962C8B-B14F-4D97-AF65-F5344CB8AC3E}">
        <p14:creationId xmlns:p14="http://schemas.microsoft.com/office/powerpoint/2010/main" val="3056741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4"/>
        <p:cNvGrpSpPr/>
        <p:nvPr/>
      </p:nvGrpSpPr>
      <p:grpSpPr>
        <a:xfrm>
          <a:off x="0" y="0"/>
          <a:ext cx="0" cy="0"/>
          <a:chOff x="0" y="0"/>
          <a:chExt cx="0" cy="0"/>
        </a:xfrm>
      </p:grpSpPr>
      <p:sp>
        <p:nvSpPr>
          <p:cNvPr id="15" name="Title 14">
            <a:extLst>
              <a:ext uri="{FF2B5EF4-FFF2-40B4-BE49-F238E27FC236}">
                <a16:creationId xmlns:a16="http://schemas.microsoft.com/office/drawing/2014/main" id="{B38B71E8-42E9-DDA8-6BAD-88D127976182}"/>
              </a:ext>
            </a:extLst>
          </p:cNvPr>
          <p:cNvSpPr>
            <a:spLocks noGrp="1"/>
          </p:cNvSpPr>
          <p:nvPr>
            <p:ph type="title"/>
          </p:nvPr>
        </p:nvSpPr>
        <p:spPr>
          <a:xfrm>
            <a:off x="6160770" y="468630"/>
            <a:ext cx="2868930" cy="3854360"/>
          </a:xfrm>
        </p:spPr>
        <p:txBody>
          <a:bodyPr/>
          <a:lstStyle/>
          <a:p>
            <a:pPr marL="285750" indent="-285750">
              <a:buFont typeface="Arial" panose="020B0604020202020204" pitchFamily="34" charset="0"/>
              <a:buChar char="•"/>
            </a:pPr>
            <a:r>
              <a:rPr lang="en-US" sz="1800" dirty="0">
                <a:latin typeface="Arial Rounded MT Bold" panose="020F0704030504030204" pitchFamily="34" charset="0"/>
              </a:rPr>
              <a:t>Insights :</a:t>
            </a:r>
            <a:br>
              <a:rPr lang="en-US" sz="1800" dirty="0">
                <a:latin typeface="Arial Rounded MT Bold" panose="020F0704030504030204" pitchFamily="34" charset="0"/>
              </a:rPr>
            </a:br>
            <a:br>
              <a:rPr lang="en-US" sz="1800" dirty="0">
                <a:latin typeface="Arial Rounded MT Bold" panose="020F0704030504030204" pitchFamily="34" charset="0"/>
              </a:rPr>
            </a:br>
            <a:br>
              <a:rPr lang="en-US" sz="1800" dirty="0">
                <a:latin typeface="Arial Rounded MT Bold" panose="020F0704030504030204" pitchFamily="34" charset="0"/>
              </a:rPr>
            </a:br>
            <a:r>
              <a:rPr lang="en-US" sz="1400" dirty="0">
                <a:latin typeface="Arial Rounded MT Bold" panose="020F0704030504030204" pitchFamily="34" charset="0"/>
              </a:rPr>
              <a:t>- Entire homes is more spread out , appearing in the map.</a:t>
            </a:r>
            <a:endParaRPr lang="ar-EG" sz="1600" dirty="0">
              <a:latin typeface="Arial Rounded MT Bold" panose="020F0704030504030204" pitchFamily="34" charset="0"/>
            </a:endParaRPr>
          </a:p>
        </p:txBody>
      </p:sp>
      <p:pic>
        <p:nvPicPr>
          <p:cNvPr id="3" name="Picture 2" descr="A map of a city&#10;&#10;Description automatically generated">
            <a:extLst>
              <a:ext uri="{FF2B5EF4-FFF2-40B4-BE49-F238E27FC236}">
                <a16:creationId xmlns:a16="http://schemas.microsoft.com/office/drawing/2014/main" id="{9899B566-71AC-0B6C-F89F-60A8B0479942}"/>
              </a:ext>
            </a:extLst>
          </p:cNvPr>
          <p:cNvPicPr>
            <a:picLocks noChangeAspect="1"/>
          </p:cNvPicPr>
          <p:nvPr/>
        </p:nvPicPr>
        <p:blipFill>
          <a:blip r:embed="rId3"/>
          <a:stretch>
            <a:fillRect/>
          </a:stretch>
        </p:blipFill>
        <p:spPr>
          <a:xfrm>
            <a:off x="598170" y="1230356"/>
            <a:ext cx="5242560" cy="3370217"/>
          </a:xfrm>
          <a:prstGeom prst="rect">
            <a:avLst/>
          </a:prstGeom>
        </p:spPr>
      </p:pic>
      <p:sp>
        <p:nvSpPr>
          <p:cNvPr id="4" name="Google Shape;2205;p33">
            <a:extLst>
              <a:ext uri="{FF2B5EF4-FFF2-40B4-BE49-F238E27FC236}">
                <a16:creationId xmlns:a16="http://schemas.microsoft.com/office/drawing/2014/main" id="{A4C2CD5A-9F43-02D8-DD1A-3E2B31590CA1}"/>
              </a:ext>
            </a:extLst>
          </p:cNvPr>
          <p:cNvSpPr txBox="1">
            <a:spLocks/>
          </p:cNvSpPr>
          <p:nvPr/>
        </p:nvSpPr>
        <p:spPr>
          <a:xfrm>
            <a:off x="720000" y="405165"/>
            <a:ext cx="5327740" cy="7264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1pPr>
            <a:lvl2pPr marR="0" lvl="1"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2pPr>
            <a:lvl3pPr marR="0" lvl="2"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3pPr>
            <a:lvl4pPr marR="0" lvl="3"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4pPr>
            <a:lvl5pPr marR="0" lvl="4"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5pPr>
            <a:lvl6pPr marR="0" lvl="5"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6pPr>
            <a:lvl7pPr marR="0" lvl="6"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7pPr>
            <a:lvl8pPr marR="0" lvl="7"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8pPr>
            <a:lvl9pPr marR="0" lvl="8"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9pPr>
          </a:lstStyle>
          <a:p>
            <a:r>
              <a:rPr lang="en-US" sz="2000" dirty="0">
                <a:latin typeface="Arial Rounded MT Bold" panose="020F0704030504030204" pitchFamily="34" charset="0"/>
              </a:rPr>
              <a:t>Map to visualize </a:t>
            </a:r>
            <a:r>
              <a:rPr lang="en-US" sz="2000" dirty="0" err="1">
                <a:latin typeface="Arial Rounded MT Bold" panose="020F0704030504030204" pitchFamily="34" charset="0"/>
              </a:rPr>
              <a:t>neighbourhood</a:t>
            </a:r>
            <a:r>
              <a:rPr lang="en-US" sz="2000" dirty="0">
                <a:latin typeface="Arial Rounded MT Bold" panose="020F0704030504030204" pitchFamily="34" charset="0"/>
              </a:rPr>
              <a:t> group with room type.</a:t>
            </a:r>
          </a:p>
        </p:txBody>
      </p:sp>
    </p:spTree>
    <p:extLst>
      <p:ext uri="{BB962C8B-B14F-4D97-AF65-F5344CB8AC3E}">
        <p14:creationId xmlns:p14="http://schemas.microsoft.com/office/powerpoint/2010/main" val="1362888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4"/>
        <p:cNvGrpSpPr/>
        <p:nvPr/>
      </p:nvGrpSpPr>
      <p:grpSpPr>
        <a:xfrm>
          <a:off x="0" y="0"/>
          <a:ext cx="0" cy="0"/>
          <a:chOff x="0" y="0"/>
          <a:chExt cx="0" cy="0"/>
        </a:xfrm>
      </p:grpSpPr>
      <p:sp>
        <p:nvSpPr>
          <p:cNvPr id="15" name="Title 14">
            <a:extLst>
              <a:ext uri="{FF2B5EF4-FFF2-40B4-BE49-F238E27FC236}">
                <a16:creationId xmlns:a16="http://schemas.microsoft.com/office/drawing/2014/main" id="{B38B71E8-42E9-DDA8-6BAD-88D127976182}"/>
              </a:ext>
            </a:extLst>
          </p:cNvPr>
          <p:cNvSpPr>
            <a:spLocks noGrp="1"/>
          </p:cNvSpPr>
          <p:nvPr>
            <p:ph type="title"/>
          </p:nvPr>
        </p:nvSpPr>
        <p:spPr>
          <a:xfrm>
            <a:off x="6160770" y="468630"/>
            <a:ext cx="2868930" cy="3854360"/>
          </a:xfrm>
        </p:spPr>
        <p:txBody>
          <a:bodyPr/>
          <a:lstStyle/>
          <a:p>
            <a:pPr marL="285750" indent="-285750">
              <a:buFont typeface="Arial" panose="020B0604020202020204" pitchFamily="34" charset="0"/>
              <a:buChar char="•"/>
            </a:pPr>
            <a:r>
              <a:rPr lang="en-US" sz="1800" dirty="0">
                <a:latin typeface="Arial Rounded MT Bold" panose="020F0704030504030204" pitchFamily="34" charset="0"/>
              </a:rPr>
              <a:t>Insights :</a:t>
            </a:r>
            <a:br>
              <a:rPr lang="en-US" sz="1800" dirty="0">
                <a:latin typeface="Arial Rounded MT Bold" panose="020F0704030504030204" pitchFamily="34" charset="0"/>
              </a:rPr>
            </a:br>
            <a:br>
              <a:rPr lang="en-US" sz="1800" dirty="0">
                <a:latin typeface="Arial Rounded MT Bold" panose="020F0704030504030204" pitchFamily="34" charset="0"/>
              </a:rPr>
            </a:br>
            <a:br>
              <a:rPr lang="en-US" sz="1800" dirty="0">
                <a:latin typeface="Arial Rounded MT Bold" panose="020F0704030504030204" pitchFamily="34" charset="0"/>
              </a:rPr>
            </a:br>
            <a:r>
              <a:rPr lang="en-US" sz="1400" dirty="0">
                <a:latin typeface="Arial Rounded MT Bold" panose="020F0704030504030204" pitchFamily="34" charset="0"/>
              </a:rPr>
              <a:t>- Hotel rooms have highest avg service fees.</a:t>
            </a:r>
            <a:br>
              <a:rPr lang="en-US" sz="1400" dirty="0">
                <a:latin typeface="Arial Rounded MT Bold" panose="020F0704030504030204" pitchFamily="34" charset="0"/>
              </a:rPr>
            </a:br>
            <a:br>
              <a:rPr lang="en-US" sz="1400" dirty="0">
                <a:latin typeface="Arial Rounded MT Bold" panose="020F0704030504030204" pitchFamily="34" charset="0"/>
              </a:rPr>
            </a:br>
            <a:r>
              <a:rPr lang="en-US" sz="1400" dirty="0">
                <a:latin typeface="Arial Rounded MT Bold" panose="020F0704030504030204" pitchFamily="34" charset="0"/>
              </a:rPr>
              <a:t>- Entire homes &amp; private rooms have lowest avg service fees.</a:t>
            </a:r>
            <a:endParaRPr lang="ar-EG" sz="1600" dirty="0">
              <a:latin typeface="Arial Rounded MT Bold" panose="020F0704030504030204" pitchFamily="34" charset="0"/>
            </a:endParaRPr>
          </a:p>
        </p:txBody>
      </p:sp>
      <p:pic>
        <p:nvPicPr>
          <p:cNvPr id="5" name="Picture 4" descr="A graph of a room type&#10;&#10;Description automatically generated">
            <a:extLst>
              <a:ext uri="{FF2B5EF4-FFF2-40B4-BE49-F238E27FC236}">
                <a16:creationId xmlns:a16="http://schemas.microsoft.com/office/drawing/2014/main" id="{01EE6FE4-C250-E5AB-D05D-71FD3A4A069C}"/>
              </a:ext>
            </a:extLst>
          </p:cNvPr>
          <p:cNvPicPr>
            <a:picLocks noChangeAspect="1"/>
          </p:cNvPicPr>
          <p:nvPr/>
        </p:nvPicPr>
        <p:blipFill>
          <a:blip r:embed="rId3"/>
          <a:stretch>
            <a:fillRect/>
          </a:stretch>
        </p:blipFill>
        <p:spPr>
          <a:xfrm>
            <a:off x="563881" y="867048"/>
            <a:ext cx="5482590" cy="3524522"/>
          </a:xfrm>
          <a:prstGeom prst="rect">
            <a:avLst/>
          </a:prstGeom>
        </p:spPr>
      </p:pic>
    </p:spTree>
    <p:extLst>
      <p:ext uri="{BB962C8B-B14F-4D97-AF65-F5344CB8AC3E}">
        <p14:creationId xmlns:p14="http://schemas.microsoft.com/office/powerpoint/2010/main" val="1206559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4"/>
        <p:cNvGrpSpPr/>
        <p:nvPr/>
      </p:nvGrpSpPr>
      <p:grpSpPr>
        <a:xfrm>
          <a:off x="0" y="0"/>
          <a:ext cx="0" cy="0"/>
          <a:chOff x="0" y="0"/>
          <a:chExt cx="0" cy="0"/>
        </a:xfrm>
      </p:grpSpPr>
      <p:sp>
        <p:nvSpPr>
          <p:cNvPr id="15" name="Title 14">
            <a:extLst>
              <a:ext uri="{FF2B5EF4-FFF2-40B4-BE49-F238E27FC236}">
                <a16:creationId xmlns:a16="http://schemas.microsoft.com/office/drawing/2014/main" id="{B38B71E8-42E9-DDA8-6BAD-88D127976182}"/>
              </a:ext>
            </a:extLst>
          </p:cNvPr>
          <p:cNvSpPr>
            <a:spLocks noGrp="1"/>
          </p:cNvSpPr>
          <p:nvPr>
            <p:ph type="title"/>
          </p:nvPr>
        </p:nvSpPr>
        <p:spPr>
          <a:xfrm>
            <a:off x="6160770" y="468630"/>
            <a:ext cx="2868930" cy="3854360"/>
          </a:xfrm>
        </p:spPr>
        <p:txBody>
          <a:bodyPr/>
          <a:lstStyle/>
          <a:p>
            <a:pPr marL="285750" indent="-285750">
              <a:buFont typeface="Arial" panose="020B0604020202020204" pitchFamily="34" charset="0"/>
              <a:buChar char="•"/>
            </a:pPr>
            <a:r>
              <a:rPr lang="en-US" sz="1800" dirty="0">
                <a:latin typeface="Arial Rounded MT Bold" panose="020F0704030504030204" pitchFamily="34" charset="0"/>
              </a:rPr>
              <a:t>Insights :</a:t>
            </a:r>
            <a:br>
              <a:rPr lang="en-US" sz="1800" dirty="0">
                <a:latin typeface="Arial Rounded MT Bold" panose="020F0704030504030204" pitchFamily="34" charset="0"/>
              </a:rPr>
            </a:br>
            <a:br>
              <a:rPr lang="en-US" sz="1800" dirty="0">
                <a:latin typeface="Arial Rounded MT Bold" panose="020F0704030504030204" pitchFamily="34" charset="0"/>
              </a:rPr>
            </a:br>
            <a:br>
              <a:rPr lang="en-US" sz="1800" dirty="0">
                <a:latin typeface="Arial Rounded MT Bold" panose="020F0704030504030204" pitchFamily="34" charset="0"/>
              </a:rPr>
            </a:br>
            <a:r>
              <a:rPr lang="en-US" sz="1400" dirty="0">
                <a:latin typeface="Arial Rounded MT Bold" panose="020F0704030504030204" pitchFamily="34" charset="0"/>
              </a:rPr>
              <a:t>- The highest avg service fees in all </a:t>
            </a:r>
            <a:r>
              <a:rPr lang="en-US" sz="1400" dirty="0" err="1">
                <a:latin typeface="Arial Rounded MT Bold" panose="020F0704030504030204" pitchFamily="34" charset="0"/>
              </a:rPr>
              <a:t>neighbourhoods</a:t>
            </a:r>
            <a:r>
              <a:rPr lang="en-US" sz="1400" dirty="0">
                <a:latin typeface="Arial Rounded MT Bold" panose="020F0704030504030204" pitchFamily="34" charset="0"/>
              </a:rPr>
              <a:t> is in </a:t>
            </a:r>
            <a:r>
              <a:rPr lang="en-US" sz="1400" dirty="0" err="1">
                <a:latin typeface="Arial Rounded MT Bold" panose="020F0704030504030204" pitchFamily="34" charset="0"/>
              </a:rPr>
              <a:t>staten</a:t>
            </a:r>
            <a:r>
              <a:rPr lang="en-US" sz="1400" dirty="0">
                <a:latin typeface="Arial Rounded MT Bold" panose="020F0704030504030204" pitchFamily="34" charset="0"/>
              </a:rPr>
              <a:t> island which have review rate : 1 .</a:t>
            </a:r>
            <a:br>
              <a:rPr lang="en-US" sz="1400" dirty="0">
                <a:latin typeface="Arial Rounded MT Bold" panose="020F0704030504030204" pitchFamily="34" charset="0"/>
              </a:rPr>
            </a:br>
            <a:br>
              <a:rPr lang="en-US" sz="1400" dirty="0">
                <a:latin typeface="Arial Rounded MT Bold" panose="020F0704030504030204" pitchFamily="34" charset="0"/>
              </a:rPr>
            </a:br>
            <a:r>
              <a:rPr lang="en-US" sz="1400" dirty="0">
                <a:latin typeface="Arial Rounded MT Bold" panose="020F0704030504030204" pitchFamily="34" charset="0"/>
              </a:rPr>
              <a:t>- The lowest avg service fees in all </a:t>
            </a:r>
            <a:r>
              <a:rPr lang="en-US" sz="1400" dirty="0" err="1">
                <a:latin typeface="Arial Rounded MT Bold" panose="020F0704030504030204" pitchFamily="34" charset="0"/>
              </a:rPr>
              <a:t>neighbourhoods</a:t>
            </a:r>
            <a:r>
              <a:rPr lang="en-US" sz="1400" dirty="0">
                <a:latin typeface="Arial Rounded MT Bold" panose="020F0704030504030204" pitchFamily="34" charset="0"/>
              </a:rPr>
              <a:t> is also in </a:t>
            </a:r>
            <a:r>
              <a:rPr lang="en-US" sz="1400" dirty="0" err="1">
                <a:latin typeface="Arial Rounded MT Bold" panose="020F0704030504030204" pitchFamily="34" charset="0"/>
              </a:rPr>
              <a:t>staten</a:t>
            </a:r>
            <a:r>
              <a:rPr lang="en-US" sz="1400" dirty="0">
                <a:latin typeface="Arial Rounded MT Bold" panose="020F0704030504030204" pitchFamily="34" charset="0"/>
              </a:rPr>
              <a:t> island </a:t>
            </a:r>
            <a:r>
              <a:rPr lang="en-US" sz="1400" dirty="0" err="1">
                <a:latin typeface="Arial Rounded MT Bold" panose="020F0704030504030204" pitchFamily="34" charset="0"/>
              </a:rPr>
              <a:t>inspite</a:t>
            </a:r>
            <a:r>
              <a:rPr lang="en-US" sz="1400" dirty="0">
                <a:latin typeface="Arial Rounded MT Bold" panose="020F0704030504030204" pitchFamily="34" charset="0"/>
              </a:rPr>
              <a:t> of having review rate : 5 .</a:t>
            </a:r>
            <a:endParaRPr lang="ar-EG" sz="1600" dirty="0">
              <a:latin typeface="Arial Rounded MT Bold" panose="020F0704030504030204" pitchFamily="34" charset="0"/>
            </a:endParaRPr>
          </a:p>
        </p:txBody>
      </p:sp>
      <p:pic>
        <p:nvPicPr>
          <p:cNvPr id="3" name="Picture 2" descr="A graph of numbers and a number of people&#10;&#10;Description automatically generated with medium confidence">
            <a:extLst>
              <a:ext uri="{FF2B5EF4-FFF2-40B4-BE49-F238E27FC236}">
                <a16:creationId xmlns:a16="http://schemas.microsoft.com/office/drawing/2014/main" id="{261890D6-FA18-3F19-306D-6F29A841DF6A}"/>
              </a:ext>
            </a:extLst>
          </p:cNvPr>
          <p:cNvPicPr>
            <a:picLocks noChangeAspect="1"/>
          </p:cNvPicPr>
          <p:nvPr/>
        </p:nvPicPr>
        <p:blipFill>
          <a:blip r:embed="rId3"/>
          <a:stretch>
            <a:fillRect/>
          </a:stretch>
        </p:blipFill>
        <p:spPr>
          <a:xfrm>
            <a:off x="575310" y="1017269"/>
            <a:ext cx="5378450" cy="3457575"/>
          </a:xfrm>
          <a:prstGeom prst="rect">
            <a:avLst/>
          </a:prstGeom>
        </p:spPr>
      </p:pic>
    </p:spTree>
    <p:extLst>
      <p:ext uri="{BB962C8B-B14F-4D97-AF65-F5344CB8AC3E}">
        <p14:creationId xmlns:p14="http://schemas.microsoft.com/office/powerpoint/2010/main" val="686694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4"/>
        <p:cNvGrpSpPr/>
        <p:nvPr/>
      </p:nvGrpSpPr>
      <p:grpSpPr>
        <a:xfrm>
          <a:off x="0" y="0"/>
          <a:ext cx="0" cy="0"/>
          <a:chOff x="0" y="0"/>
          <a:chExt cx="0" cy="0"/>
        </a:xfrm>
      </p:grpSpPr>
      <p:sp>
        <p:nvSpPr>
          <p:cNvPr id="15" name="Title 14">
            <a:extLst>
              <a:ext uri="{FF2B5EF4-FFF2-40B4-BE49-F238E27FC236}">
                <a16:creationId xmlns:a16="http://schemas.microsoft.com/office/drawing/2014/main" id="{B38B71E8-42E9-DDA8-6BAD-88D127976182}"/>
              </a:ext>
            </a:extLst>
          </p:cNvPr>
          <p:cNvSpPr>
            <a:spLocks noGrp="1"/>
          </p:cNvSpPr>
          <p:nvPr>
            <p:ph type="title"/>
          </p:nvPr>
        </p:nvSpPr>
        <p:spPr>
          <a:xfrm>
            <a:off x="6160770" y="468630"/>
            <a:ext cx="2868930" cy="3854360"/>
          </a:xfrm>
        </p:spPr>
        <p:txBody>
          <a:bodyPr/>
          <a:lstStyle/>
          <a:p>
            <a:pPr marL="285750" indent="-285750">
              <a:buFont typeface="Arial" panose="020B0604020202020204" pitchFamily="34" charset="0"/>
              <a:buChar char="•"/>
            </a:pPr>
            <a:r>
              <a:rPr lang="en-US" sz="1800" dirty="0">
                <a:latin typeface="Arial Rounded MT Bold" panose="020F0704030504030204" pitchFamily="34" charset="0"/>
              </a:rPr>
              <a:t>Insights :</a:t>
            </a:r>
            <a:br>
              <a:rPr lang="en-US" sz="1800" dirty="0">
                <a:latin typeface="Arial Rounded MT Bold" panose="020F0704030504030204" pitchFamily="34" charset="0"/>
              </a:rPr>
            </a:br>
            <a:br>
              <a:rPr lang="en-US" sz="1800" dirty="0">
                <a:latin typeface="Arial Rounded MT Bold" panose="020F0704030504030204" pitchFamily="34" charset="0"/>
              </a:rPr>
            </a:br>
            <a:br>
              <a:rPr lang="en-US" sz="1800" dirty="0">
                <a:latin typeface="Arial Rounded MT Bold" panose="020F0704030504030204" pitchFamily="34" charset="0"/>
              </a:rPr>
            </a:br>
            <a:r>
              <a:rPr lang="en-US" sz="1400" dirty="0">
                <a:latin typeface="Arial Rounded MT Bold" panose="020F0704030504030204" pitchFamily="34" charset="0"/>
              </a:rPr>
              <a:t>- Highest reviews was in 2022.</a:t>
            </a:r>
            <a:br>
              <a:rPr lang="en-US" sz="1400" dirty="0">
                <a:latin typeface="Arial Rounded MT Bold" panose="020F0704030504030204" pitchFamily="34" charset="0"/>
              </a:rPr>
            </a:br>
            <a:br>
              <a:rPr lang="en-US" sz="1400" dirty="0">
                <a:latin typeface="Arial Rounded MT Bold" panose="020F0704030504030204" pitchFamily="34" charset="0"/>
              </a:rPr>
            </a:br>
            <a:r>
              <a:rPr lang="en-US" sz="1400" dirty="0">
                <a:latin typeface="Arial Rounded MT Bold" panose="020F0704030504030204" pitchFamily="34" charset="0"/>
              </a:rPr>
              <a:t>- Lowest reviews was in 2012.</a:t>
            </a:r>
            <a:endParaRPr lang="ar-EG" sz="1600" dirty="0">
              <a:latin typeface="Arial Rounded MT Bold" panose="020F0704030504030204" pitchFamily="34" charset="0"/>
            </a:endParaRPr>
          </a:p>
        </p:txBody>
      </p:sp>
      <p:pic>
        <p:nvPicPr>
          <p:cNvPr id="4" name="Picture 3" descr="A graph with blue dots and a line&#10;&#10;Description automatically generated">
            <a:extLst>
              <a:ext uri="{FF2B5EF4-FFF2-40B4-BE49-F238E27FC236}">
                <a16:creationId xmlns:a16="http://schemas.microsoft.com/office/drawing/2014/main" id="{06586905-C420-C5BF-0B71-8805F260B443}"/>
              </a:ext>
            </a:extLst>
          </p:cNvPr>
          <p:cNvPicPr>
            <a:picLocks noChangeAspect="1"/>
          </p:cNvPicPr>
          <p:nvPr/>
        </p:nvPicPr>
        <p:blipFill>
          <a:blip r:embed="rId3"/>
          <a:stretch>
            <a:fillRect/>
          </a:stretch>
        </p:blipFill>
        <p:spPr>
          <a:xfrm>
            <a:off x="598170" y="1028699"/>
            <a:ext cx="5342890" cy="3434715"/>
          </a:xfrm>
          <a:prstGeom prst="rect">
            <a:avLst/>
          </a:prstGeom>
        </p:spPr>
      </p:pic>
    </p:spTree>
    <p:extLst>
      <p:ext uri="{BB962C8B-B14F-4D97-AF65-F5344CB8AC3E}">
        <p14:creationId xmlns:p14="http://schemas.microsoft.com/office/powerpoint/2010/main" val="940987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4"/>
        <p:cNvGrpSpPr/>
        <p:nvPr/>
      </p:nvGrpSpPr>
      <p:grpSpPr>
        <a:xfrm>
          <a:off x="0" y="0"/>
          <a:ext cx="0" cy="0"/>
          <a:chOff x="0" y="0"/>
          <a:chExt cx="0" cy="0"/>
        </a:xfrm>
      </p:grpSpPr>
      <p:sp>
        <p:nvSpPr>
          <p:cNvPr id="15" name="Title 14">
            <a:extLst>
              <a:ext uri="{FF2B5EF4-FFF2-40B4-BE49-F238E27FC236}">
                <a16:creationId xmlns:a16="http://schemas.microsoft.com/office/drawing/2014/main" id="{B38B71E8-42E9-DDA8-6BAD-88D127976182}"/>
              </a:ext>
            </a:extLst>
          </p:cNvPr>
          <p:cNvSpPr>
            <a:spLocks noGrp="1"/>
          </p:cNvSpPr>
          <p:nvPr>
            <p:ph type="title"/>
          </p:nvPr>
        </p:nvSpPr>
        <p:spPr>
          <a:xfrm>
            <a:off x="6160770" y="468630"/>
            <a:ext cx="2868930" cy="3854360"/>
          </a:xfrm>
        </p:spPr>
        <p:txBody>
          <a:bodyPr/>
          <a:lstStyle/>
          <a:p>
            <a:pPr marL="285750" indent="-285750">
              <a:buFont typeface="Arial" panose="020B0604020202020204" pitchFamily="34" charset="0"/>
              <a:buChar char="•"/>
            </a:pPr>
            <a:r>
              <a:rPr lang="en-US" sz="1800" dirty="0">
                <a:latin typeface="Arial Rounded MT Bold" panose="020F0704030504030204" pitchFamily="34" charset="0"/>
              </a:rPr>
              <a:t>Insights :</a:t>
            </a:r>
            <a:br>
              <a:rPr lang="en-US" sz="1800" dirty="0">
                <a:latin typeface="Arial Rounded MT Bold" panose="020F0704030504030204" pitchFamily="34" charset="0"/>
              </a:rPr>
            </a:br>
            <a:br>
              <a:rPr lang="en-US" sz="1800" dirty="0">
                <a:latin typeface="Arial Rounded MT Bold" panose="020F0704030504030204" pitchFamily="34" charset="0"/>
              </a:rPr>
            </a:br>
            <a:br>
              <a:rPr lang="en-US" sz="1400" dirty="0">
                <a:latin typeface="Arial Rounded MT Bold" panose="020F0704030504030204" pitchFamily="34" charset="0"/>
              </a:rPr>
            </a:br>
            <a:r>
              <a:rPr lang="en-US" sz="1400" dirty="0">
                <a:latin typeface="Arial Rounded MT Bold" panose="020F0704030504030204" pitchFamily="34" charset="0"/>
              </a:rPr>
              <a:t>- Thursday and Friday having the highest average  number of reviews.</a:t>
            </a:r>
            <a:br>
              <a:rPr lang="en-US" sz="1400" dirty="0">
                <a:latin typeface="Arial Rounded MT Bold" panose="020F0704030504030204" pitchFamily="34" charset="0"/>
              </a:rPr>
            </a:br>
            <a:br>
              <a:rPr lang="en-US" sz="1400" dirty="0">
                <a:latin typeface="Arial Rounded MT Bold" panose="020F0704030504030204" pitchFamily="34" charset="0"/>
              </a:rPr>
            </a:br>
            <a:r>
              <a:rPr lang="en-US" sz="1400" dirty="0">
                <a:latin typeface="Arial Rounded MT Bold" panose="020F0704030504030204" pitchFamily="34" charset="0"/>
              </a:rPr>
              <a:t>- But Tuesday has the lowest average of reviews.</a:t>
            </a:r>
            <a:endParaRPr lang="ar-EG" sz="1600" dirty="0">
              <a:latin typeface="Arial Rounded MT Bold" panose="020F0704030504030204" pitchFamily="34" charset="0"/>
            </a:endParaRPr>
          </a:p>
        </p:txBody>
      </p:sp>
      <p:pic>
        <p:nvPicPr>
          <p:cNvPr id="3" name="Picture 2" descr="A graph with lines and dots&#10;&#10;Description automatically generated">
            <a:extLst>
              <a:ext uri="{FF2B5EF4-FFF2-40B4-BE49-F238E27FC236}">
                <a16:creationId xmlns:a16="http://schemas.microsoft.com/office/drawing/2014/main" id="{572E3D09-E1BE-B800-8B4F-A9CC30BCAFD4}"/>
              </a:ext>
            </a:extLst>
          </p:cNvPr>
          <p:cNvPicPr>
            <a:picLocks noChangeAspect="1"/>
          </p:cNvPicPr>
          <p:nvPr/>
        </p:nvPicPr>
        <p:blipFill>
          <a:blip r:embed="rId3"/>
          <a:stretch>
            <a:fillRect/>
          </a:stretch>
        </p:blipFill>
        <p:spPr>
          <a:xfrm>
            <a:off x="563880" y="982979"/>
            <a:ext cx="5414010" cy="3480435"/>
          </a:xfrm>
          <a:prstGeom prst="rect">
            <a:avLst/>
          </a:prstGeom>
        </p:spPr>
      </p:pic>
    </p:spTree>
    <p:extLst>
      <p:ext uri="{BB962C8B-B14F-4D97-AF65-F5344CB8AC3E}">
        <p14:creationId xmlns:p14="http://schemas.microsoft.com/office/powerpoint/2010/main" val="4256939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78"/>
        <p:cNvGrpSpPr/>
        <p:nvPr/>
      </p:nvGrpSpPr>
      <p:grpSpPr>
        <a:xfrm>
          <a:off x="0" y="0"/>
          <a:ext cx="0" cy="0"/>
          <a:chOff x="0" y="0"/>
          <a:chExt cx="0" cy="0"/>
        </a:xfrm>
      </p:grpSpPr>
      <p:sp>
        <p:nvSpPr>
          <p:cNvPr id="2079" name="Google Shape;2079;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latin typeface="Arial Rounded MT Bold" panose="020F0704030504030204" pitchFamily="34" charset="0"/>
              </a:rPr>
              <a:t>Agenda</a:t>
            </a:r>
            <a:endParaRPr sz="3600" dirty="0">
              <a:latin typeface="Arial Rounded MT Bold" panose="020F0704030504030204" pitchFamily="34" charset="0"/>
            </a:endParaRPr>
          </a:p>
        </p:txBody>
      </p:sp>
      <p:sp>
        <p:nvSpPr>
          <p:cNvPr id="2080" name="Google Shape;2080;p30"/>
          <p:cNvSpPr txBox="1">
            <a:spLocks noGrp="1"/>
          </p:cNvSpPr>
          <p:nvPr>
            <p:ph type="title" idx="2"/>
          </p:nvPr>
        </p:nvSpPr>
        <p:spPr>
          <a:xfrm>
            <a:off x="828250" y="1558800"/>
            <a:ext cx="1014900" cy="4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081" name="Google Shape;2081;p30"/>
          <p:cNvSpPr txBox="1">
            <a:spLocks noGrp="1"/>
          </p:cNvSpPr>
          <p:nvPr>
            <p:ph type="title" idx="3"/>
          </p:nvPr>
        </p:nvSpPr>
        <p:spPr>
          <a:xfrm>
            <a:off x="828250" y="3250550"/>
            <a:ext cx="1014900" cy="4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2082" name="Google Shape;2082;p30"/>
          <p:cNvSpPr txBox="1">
            <a:spLocks noGrp="1"/>
          </p:cNvSpPr>
          <p:nvPr>
            <p:ph type="title" idx="4"/>
          </p:nvPr>
        </p:nvSpPr>
        <p:spPr>
          <a:xfrm>
            <a:off x="3527525" y="1558875"/>
            <a:ext cx="1014900" cy="4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2083" name="Google Shape;2083;p30"/>
          <p:cNvSpPr txBox="1">
            <a:spLocks noGrp="1"/>
          </p:cNvSpPr>
          <p:nvPr>
            <p:ph type="title" idx="5"/>
          </p:nvPr>
        </p:nvSpPr>
        <p:spPr>
          <a:xfrm>
            <a:off x="3527525" y="3250550"/>
            <a:ext cx="1014900" cy="4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2084" name="Google Shape;2084;p30"/>
          <p:cNvSpPr txBox="1">
            <a:spLocks noGrp="1"/>
          </p:cNvSpPr>
          <p:nvPr>
            <p:ph type="title" idx="6"/>
          </p:nvPr>
        </p:nvSpPr>
        <p:spPr>
          <a:xfrm>
            <a:off x="6226800" y="1558875"/>
            <a:ext cx="1014900" cy="4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085" name="Google Shape;2085;p30"/>
          <p:cNvSpPr txBox="1">
            <a:spLocks noGrp="1"/>
          </p:cNvSpPr>
          <p:nvPr>
            <p:ph type="title" idx="7"/>
          </p:nvPr>
        </p:nvSpPr>
        <p:spPr>
          <a:xfrm>
            <a:off x="6226800" y="3250550"/>
            <a:ext cx="1014900" cy="4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2086" name="Google Shape;2086;p30"/>
          <p:cNvSpPr txBox="1">
            <a:spLocks noGrp="1"/>
          </p:cNvSpPr>
          <p:nvPr>
            <p:ph type="subTitle" idx="1"/>
          </p:nvPr>
        </p:nvSpPr>
        <p:spPr>
          <a:xfrm>
            <a:off x="719975" y="2139572"/>
            <a:ext cx="23055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Arial Rounded MT Bold" panose="020F0704030504030204" pitchFamily="34" charset="0"/>
              </a:rPr>
              <a:t>Introduction</a:t>
            </a:r>
            <a:endParaRPr dirty="0">
              <a:latin typeface="Arial Rounded MT Bold" panose="020F0704030504030204" pitchFamily="34" charset="0"/>
            </a:endParaRPr>
          </a:p>
        </p:txBody>
      </p:sp>
      <p:sp>
        <p:nvSpPr>
          <p:cNvPr id="2087" name="Google Shape;2087;p30"/>
          <p:cNvSpPr txBox="1">
            <a:spLocks noGrp="1"/>
          </p:cNvSpPr>
          <p:nvPr>
            <p:ph type="subTitle" idx="8"/>
          </p:nvPr>
        </p:nvSpPr>
        <p:spPr>
          <a:xfrm>
            <a:off x="3419250" y="2139572"/>
            <a:ext cx="23055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Arial Rounded MT Bold" panose="020F0704030504030204" pitchFamily="34" charset="0"/>
              </a:rPr>
              <a:t>Data Overview</a:t>
            </a:r>
            <a:endParaRPr sz="2000" dirty="0">
              <a:latin typeface="Arial Rounded MT Bold" panose="020F0704030504030204" pitchFamily="34" charset="0"/>
            </a:endParaRPr>
          </a:p>
        </p:txBody>
      </p:sp>
      <p:sp>
        <p:nvSpPr>
          <p:cNvPr id="2088" name="Google Shape;2088;p30"/>
          <p:cNvSpPr txBox="1">
            <a:spLocks noGrp="1"/>
          </p:cNvSpPr>
          <p:nvPr>
            <p:ph type="subTitle" idx="9"/>
          </p:nvPr>
        </p:nvSpPr>
        <p:spPr>
          <a:xfrm>
            <a:off x="6118525" y="2139572"/>
            <a:ext cx="23055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Arial Rounded MT Bold" panose="020F0704030504030204" pitchFamily="34" charset="0"/>
              </a:rPr>
              <a:t>EDA &amp; Insights</a:t>
            </a:r>
            <a:endParaRPr sz="2000" dirty="0">
              <a:latin typeface="Arial Rounded MT Bold" panose="020F0704030504030204" pitchFamily="34" charset="0"/>
            </a:endParaRPr>
          </a:p>
        </p:txBody>
      </p:sp>
      <p:sp>
        <p:nvSpPr>
          <p:cNvPr id="2089" name="Google Shape;2089;p30"/>
          <p:cNvSpPr txBox="1">
            <a:spLocks noGrp="1"/>
          </p:cNvSpPr>
          <p:nvPr>
            <p:ph type="subTitle" idx="13"/>
          </p:nvPr>
        </p:nvSpPr>
        <p:spPr>
          <a:xfrm>
            <a:off x="719974" y="3831372"/>
            <a:ext cx="2411845"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Arial Rounded MT Bold" panose="020F0704030504030204" pitchFamily="34" charset="0"/>
              </a:rPr>
              <a:t>Recommendation</a:t>
            </a:r>
            <a:endParaRPr sz="2000" dirty="0">
              <a:latin typeface="Arial Rounded MT Bold" panose="020F0704030504030204" pitchFamily="34" charset="0"/>
            </a:endParaRPr>
          </a:p>
        </p:txBody>
      </p:sp>
      <p:sp>
        <p:nvSpPr>
          <p:cNvPr id="2090" name="Google Shape;2090;p30"/>
          <p:cNvSpPr txBox="1">
            <a:spLocks noGrp="1"/>
          </p:cNvSpPr>
          <p:nvPr>
            <p:ph type="subTitle" idx="14"/>
          </p:nvPr>
        </p:nvSpPr>
        <p:spPr>
          <a:xfrm>
            <a:off x="3419250" y="3831372"/>
            <a:ext cx="2305500" cy="6949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Arial Rounded MT Bold" panose="020F0704030504030204" pitchFamily="34" charset="0"/>
              </a:rPr>
              <a:t>Data</a:t>
            </a:r>
          </a:p>
          <a:p>
            <a:pPr marL="0" lvl="0" indent="0" algn="l" rtl="0">
              <a:spcBef>
                <a:spcPts val="0"/>
              </a:spcBef>
              <a:spcAft>
                <a:spcPts val="0"/>
              </a:spcAft>
              <a:buNone/>
            </a:pPr>
            <a:r>
              <a:rPr lang="en" sz="2000" dirty="0">
                <a:latin typeface="Arial Rounded MT Bold" panose="020F0704030504030204" pitchFamily="34" charset="0"/>
              </a:rPr>
              <a:t> Pre-processing</a:t>
            </a:r>
            <a:endParaRPr sz="2000" dirty="0">
              <a:latin typeface="Arial Rounded MT Bold" panose="020F0704030504030204" pitchFamily="34" charset="0"/>
            </a:endParaRPr>
          </a:p>
        </p:txBody>
      </p:sp>
      <p:sp>
        <p:nvSpPr>
          <p:cNvPr id="2091" name="Google Shape;2091;p30"/>
          <p:cNvSpPr txBox="1">
            <a:spLocks noGrp="1"/>
          </p:cNvSpPr>
          <p:nvPr>
            <p:ph type="subTitle" idx="15"/>
          </p:nvPr>
        </p:nvSpPr>
        <p:spPr>
          <a:xfrm>
            <a:off x="6118525" y="3831372"/>
            <a:ext cx="23055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Arial Rounded MT Bold" panose="020F0704030504030204" pitchFamily="34" charset="0"/>
              </a:rPr>
              <a:t>Conclusion</a:t>
            </a:r>
            <a:endParaRPr dirty="0">
              <a:latin typeface="Arial Rounded MT Bold" panose="020F0704030504030204" pitchFamily="34" charset="0"/>
            </a:endParaRPr>
          </a:p>
        </p:txBody>
      </p:sp>
      <p:grpSp>
        <p:nvGrpSpPr>
          <p:cNvPr id="2092" name="Google Shape;2092;p30"/>
          <p:cNvGrpSpPr/>
          <p:nvPr/>
        </p:nvGrpSpPr>
        <p:grpSpPr>
          <a:xfrm flipH="1">
            <a:off x="8084639" y="146512"/>
            <a:ext cx="1497879" cy="1412289"/>
            <a:chOff x="4266463" y="790863"/>
            <a:chExt cx="692245" cy="652689"/>
          </a:xfrm>
        </p:grpSpPr>
        <p:sp>
          <p:nvSpPr>
            <p:cNvPr id="2093" name="Google Shape;2093;p30"/>
            <p:cNvSpPr/>
            <p:nvPr/>
          </p:nvSpPr>
          <p:spPr>
            <a:xfrm>
              <a:off x="4266463" y="790863"/>
              <a:ext cx="692245" cy="652689"/>
            </a:xfrm>
            <a:custGeom>
              <a:avLst/>
              <a:gdLst/>
              <a:ahLst/>
              <a:cxnLst/>
              <a:rect l="l" t="t" r="r" b="b"/>
              <a:pathLst>
                <a:path w="734" h="692" extrusionOk="0">
                  <a:moveTo>
                    <a:pt x="9" y="692"/>
                  </a:moveTo>
                  <a:cubicBezTo>
                    <a:pt x="13" y="692"/>
                    <a:pt x="17" y="692"/>
                    <a:pt x="21" y="692"/>
                  </a:cubicBezTo>
                  <a:cubicBezTo>
                    <a:pt x="25" y="692"/>
                    <a:pt x="26" y="691"/>
                    <a:pt x="26" y="687"/>
                  </a:cubicBezTo>
                  <a:cubicBezTo>
                    <a:pt x="27" y="678"/>
                    <a:pt x="29" y="669"/>
                    <a:pt x="30" y="661"/>
                  </a:cubicBezTo>
                  <a:cubicBezTo>
                    <a:pt x="31" y="656"/>
                    <a:pt x="31" y="651"/>
                    <a:pt x="32" y="647"/>
                  </a:cubicBezTo>
                  <a:cubicBezTo>
                    <a:pt x="34" y="635"/>
                    <a:pt x="36" y="622"/>
                    <a:pt x="39" y="610"/>
                  </a:cubicBezTo>
                  <a:cubicBezTo>
                    <a:pt x="44" y="586"/>
                    <a:pt x="50" y="561"/>
                    <a:pt x="56" y="537"/>
                  </a:cubicBezTo>
                  <a:cubicBezTo>
                    <a:pt x="58" y="528"/>
                    <a:pt x="61" y="519"/>
                    <a:pt x="64" y="510"/>
                  </a:cubicBezTo>
                  <a:cubicBezTo>
                    <a:pt x="65" y="507"/>
                    <a:pt x="66" y="504"/>
                    <a:pt x="67" y="502"/>
                  </a:cubicBezTo>
                  <a:cubicBezTo>
                    <a:pt x="70" y="483"/>
                    <a:pt x="77" y="465"/>
                    <a:pt x="84" y="447"/>
                  </a:cubicBezTo>
                  <a:cubicBezTo>
                    <a:pt x="90" y="431"/>
                    <a:pt x="95" y="416"/>
                    <a:pt x="101" y="400"/>
                  </a:cubicBezTo>
                  <a:cubicBezTo>
                    <a:pt x="106" y="389"/>
                    <a:pt x="111" y="377"/>
                    <a:pt x="115" y="366"/>
                  </a:cubicBezTo>
                  <a:cubicBezTo>
                    <a:pt x="123" y="347"/>
                    <a:pt x="131" y="329"/>
                    <a:pt x="141" y="311"/>
                  </a:cubicBezTo>
                  <a:cubicBezTo>
                    <a:pt x="149" y="296"/>
                    <a:pt x="158" y="282"/>
                    <a:pt x="168" y="268"/>
                  </a:cubicBezTo>
                  <a:cubicBezTo>
                    <a:pt x="175" y="258"/>
                    <a:pt x="181" y="248"/>
                    <a:pt x="190" y="240"/>
                  </a:cubicBezTo>
                  <a:cubicBezTo>
                    <a:pt x="191" y="239"/>
                    <a:pt x="192" y="238"/>
                    <a:pt x="193" y="237"/>
                  </a:cubicBezTo>
                  <a:cubicBezTo>
                    <a:pt x="193" y="237"/>
                    <a:pt x="194" y="237"/>
                    <a:pt x="194" y="237"/>
                  </a:cubicBezTo>
                  <a:cubicBezTo>
                    <a:pt x="203" y="252"/>
                    <a:pt x="212" y="267"/>
                    <a:pt x="222" y="281"/>
                  </a:cubicBezTo>
                  <a:cubicBezTo>
                    <a:pt x="222" y="282"/>
                    <a:pt x="223" y="283"/>
                    <a:pt x="223" y="284"/>
                  </a:cubicBezTo>
                  <a:cubicBezTo>
                    <a:pt x="226" y="288"/>
                    <a:pt x="227" y="292"/>
                    <a:pt x="228" y="296"/>
                  </a:cubicBezTo>
                  <a:cubicBezTo>
                    <a:pt x="231" y="313"/>
                    <a:pt x="237" y="329"/>
                    <a:pt x="245" y="344"/>
                  </a:cubicBezTo>
                  <a:cubicBezTo>
                    <a:pt x="255" y="362"/>
                    <a:pt x="269" y="376"/>
                    <a:pt x="287" y="388"/>
                  </a:cubicBezTo>
                  <a:cubicBezTo>
                    <a:pt x="297" y="394"/>
                    <a:pt x="307" y="397"/>
                    <a:pt x="318" y="400"/>
                  </a:cubicBezTo>
                  <a:cubicBezTo>
                    <a:pt x="327" y="402"/>
                    <a:pt x="337" y="404"/>
                    <a:pt x="346" y="408"/>
                  </a:cubicBezTo>
                  <a:cubicBezTo>
                    <a:pt x="347" y="408"/>
                    <a:pt x="348" y="408"/>
                    <a:pt x="349" y="409"/>
                  </a:cubicBezTo>
                  <a:cubicBezTo>
                    <a:pt x="349" y="410"/>
                    <a:pt x="349" y="411"/>
                    <a:pt x="350" y="412"/>
                  </a:cubicBezTo>
                  <a:cubicBezTo>
                    <a:pt x="350" y="414"/>
                    <a:pt x="352" y="415"/>
                    <a:pt x="353" y="416"/>
                  </a:cubicBezTo>
                  <a:cubicBezTo>
                    <a:pt x="359" y="420"/>
                    <a:pt x="365" y="424"/>
                    <a:pt x="370" y="429"/>
                  </a:cubicBezTo>
                  <a:cubicBezTo>
                    <a:pt x="380" y="437"/>
                    <a:pt x="391" y="442"/>
                    <a:pt x="403" y="445"/>
                  </a:cubicBezTo>
                  <a:cubicBezTo>
                    <a:pt x="411" y="447"/>
                    <a:pt x="419" y="449"/>
                    <a:pt x="426" y="451"/>
                  </a:cubicBezTo>
                  <a:cubicBezTo>
                    <a:pt x="429" y="452"/>
                    <a:pt x="432" y="453"/>
                    <a:pt x="435" y="453"/>
                  </a:cubicBezTo>
                  <a:cubicBezTo>
                    <a:pt x="445" y="455"/>
                    <a:pt x="453" y="461"/>
                    <a:pt x="458" y="469"/>
                  </a:cubicBezTo>
                  <a:cubicBezTo>
                    <a:pt x="458" y="470"/>
                    <a:pt x="458" y="470"/>
                    <a:pt x="459" y="471"/>
                  </a:cubicBezTo>
                  <a:cubicBezTo>
                    <a:pt x="459" y="472"/>
                    <a:pt x="460" y="473"/>
                    <a:pt x="461" y="473"/>
                  </a:cubicBezTo>
                  <a:cubicBezTo>
                    <a:pt x="463" y="473"/>
                    <a:pt x="464" y="471"/>
                    <a:pt x="464" y="470"/>
                  </a:cubicBezTo>
                  <a:cubicBezTo>
                    <a:pt x="465" y="464"/>
                    <a:pt x="465" y="459"/>
                    <a:pt x="463" y="453"/>
                  </a:cubicBezTo>
                  <a:cubicBezTo>
                    <a:pt x="463" y="453"/>
                    <a:pt x="463" y="452"/>
                    <a:pt x="463" y="452"/>
                  </a:cubicBezTo>
                  <a:cubicBezTo>
                    <a:pt x="458" y="441"/>
                    <a:pt x="457" y="429"/>
                    <a:pt x="455" y="418"/>
                  </a:cubicBezTo>
                  <a:cubicBezTo>
                    <a:pt x="454" y="415"/>
                    <a:pt x="454" y="412"/>
                    <a:pt x="453" y="408"/>
                  </a:cubicBezTo>
                  <a:cubicBezTo>
                    <a:pt x="449" y="396"/>
                    <a:pt x="448" y="383"/>
                    <a:pt x="447" y="370"/>
                  </a:cubicBezTo>
                  <a:cubicBezTo>
                    <a:pt x="445" y="350"/>
                    <a:pt x="447" y="331"/>
                    <a:pt x="449" y="312"/>
                  </a:cubicBezTo>
                  <a:cubicBezTo>
                    <a:pt x="449" y="311"/>
                    <a:pt x="450" y="310"/>
                    <a:pt x="450" y="309"/>
                  </a:cubicBezTo>
                  <a:cubicBezTo>
                    <a:pt x="454" y="310"/>
                    <a:pt x="457" y="312"/>
                    <a:pt x="460" y="314"/>
                  </a:cubicBezTo>
                  <a:cubicBezTo>
                    <a:pt x="470" y="326"/>
                    <a:pt x="474" y="339"/>
                    <a:pt x="477" y="353"/>
                  </a:cubicBezTo>
                  <a:cubicBezTo>
                    <a:pt x="480" y="375"/>
                    <a:pt x="481" y="397"/>
                    <a:pt x="481" y="419"/>
                  </a:cubicBezTo>
                  <a:cubicBezTo>
                    <a:pt x="481" y="426"/>
                    <a:pt x="482" y="433"/>
                    <a:pt x="483" y="440"/>
                  </a:cubicBezTo>
                  <a:cubicBezTo>
                    <a:pt x="484" y="446"/>
                    <a:pt x="485" y="452"/>
                    <a:pt x="484" y="459"/>
                  </a:cubicBezTo>
                  <a:cubicBezTo>
                    <a:pt x="484" y="462"/>
                    <a:pt x="484" y="465"/>
                    <a:pt x="482" y="468"/>
                  </a:cubicBezTo>
                  <a:cubicBezTo>
                    <a:pt x="481" y="470"/>
                    <a:pt x="482" y="471"/>
                    <a:pt x="484" y="472"/>
                  </a:cubicBezTo>
                  <a:cubicBezTo>
                    <a:pt x="484" y="472"/>
                    <a:pt x="485" y="472"/>
                    <a:pt x="485" y="472"/>
                  </a:cubicBezTo>
                  <a:cubicBezTo>
                    <a:pt x="493" y="473"/>
                    <a:pt x="499" y="476"/>
                    <a:pt x="506" y="478"/>
                  </a:cubicBezTo>
                  <a:cubicBezTo>
                    <a:pt x="516" y="480"/>
                    <a:pt x="525" y="482"/>
                    <a:pt x="534" y="481"/>
                  </a:cubicBezTo>
                  <a:cubicBezTo>
                    <a:pt x="539" y="480"/>
                    <a:pt x="543" y="481"/>
                    <a:pt x="546" y="483"/>
                  </a:cubicBezTo>
                  <a:cubicBezTo>
                    <a:pt x="551" y="487"/>
                    <a:pt x="555" y="490"/>
                    <a:pt x="559" y="495"/>
                  </a:cubicBezTo>
                  <a:cubicBezTo>
                    <a:pt x="564" y="501"/>
                    <a:pt x="570" y="507"/>
                    <a:pt x="576" y="513"/>
                  </a:cubicBezTo>
                  <a:cubicBezTo>
                    <a:pt x="583" y="520"/>
                    <a:pt x="589" y="527"/>
                    <a:pt x="594" y="536"/>
                  </a:cubicBezTo>
                  <a:cubicBezTo>
                    <a:pt x="599" y="546"/>
                    <a:pt x="605" y="555"/>
                    <a:pt x="610" y="565"/>
                  </a:cubicBezTo>
                  <a:cubicBezTo>
                    <a:pt x="611" y="567"/>
                    <a:pt x="612" y="568"/>
                    <a:pt x="613" y="570"/>
                  </a:cubicBezTo>
                  <a:cubicBezTo>
                    <a:pt x="615" y="573"/>
                    <a:pt x="617" y="576"/>
                    <a:pt x="617" y="580"/>
                  </a:cubicBezTo>
                  <a:cubicBezTo>
                    <a:pt x="617" y="581"/>
                    <a:pt x="617" y="581"/>
                    <a:pt x="618" y="582"/>
                  </a:cubicBezTo>
                  <a:cubicBezTo>
                    <a:pt x="618" y="584"/>
                    <a:pt x="620" y="584"/>
                    <a:pt x="622" y="583"/>
                  </a:cubicBezTo>
                  <a:cubicBezTo>
                    <a:pt x="623" y="581"/>
                    <a:pt x="624" y="580"/>
                    <a:pt x="625" y="578"/>
                  </a:cubicBezTo>
                  <a:cubicBezTo>
                    <a:pt x="627" y="571"/>
                    <a:pt x="630" y="565"/>
                    <a:pt x="632" y="558"/>
                  </a:cubicBezTo>
                  <a:cubicBezTo>
                    <a:pt x="634" y="549"/>
                    <a:pt x="636" y="541"/>
                    <a:pt x="640" y="533"/>
                  </a:cubicBezTo>
                  <a:cubicBezTo>
                    <a:pt x="642" y="527"/>
                    <a:pt x="645" y="522"/>
                    <a:pt x="648" y="517"/>
                  </a:cubicBezTo>
                  <a:cubicBezTo>
                    <a:pt x="650" y="513"/>
                    <a:pt x="653" y="510"/>
                    <a:pt x="656" y="507"/>
                  </a:cubicBezTo>
                  <a:cubicBezTo>
                    <a:pt x="657" y="506"/>
                    <a:pt x="659" y="505"/>
                    <a:pt x="660" y="505"/>
                  </a:cubicBezTo>
                  <a:cubicBezTo>
                    <a:pt x="666" y="504"/>
                    <a:pt x="670" y="500"/>
                    <a:pt x="673" y="496"/>
                  </a:cubicBezTo>
                  <a:cubicBezTo>
                    <a:pt x="678" y="489"/>
                    <a:pt x="682" y="482"/>
                    <a:pt x="685" y="475"/>
                  </a:cubicBezTo>
                  <a:cubicBezTo>
                    <a:pt x="688" y="469"/>
                    <a:pt x="689" y="463"/>
                    <a:pt x="690" y="456"/>
                  </a:cubicBezTo>
                  <a:cubicBezTo>
                    <a:pt x="690" y="455"/>
                    <a:pt x="689" y="453"/>
                    <a:pt x="689" y="452"/>
                  </a:cubicBezTo>
                  <a:cubicBezTo>
                    <a:pt x="687" y="449"/>
                    <a:pt x="685" y="445"/>
                    <a:pt x="683" y="442"/>
                  </a:cubicBezTo>
                  <a:cubicBezTo>
                    <a:pt x="681" y="439"/>
                    <a:pt x="679" y="436"/>
                    <a:pt x="676" y="433"/>
                  </a:cubicBezTo>
                  <a:cubicBezTo>
                    <a:pt x="674" y="430"/>
                    <a:pt x="671" y="427"/>
                    <a:pt x="668" y="424"/>
                  </a:cubicBezTo>
                  <a:cubicBezTo>
                    <a:pt x="647" y="406"/>
                    <a:pt x="624" y="390"/>
                    <a:pt x="599" y="376"/>
                  </a:cubicBezTo>
                  <a:cubicBezTo>
                    <a:pt x="585" y="369"/>
                    <a:pt x="572" y="361"/>
                    <a:pt x="560" y="351"/>
                  </a:cubicBezTo>
                  <a:cubicBezTo>
                    <a:pt x="550" y="344"/>
                    <a:pt x="541" y="336"/>
                    <a:pt x="532" y="327"/>
                  </a:cubicBezTo>
                  <a:cubicBezTo>
                    <a:pt x="527" y="323"/>
                    <a:pt x="524" y="317"/>
                    <a:pt x="523" y="310"/>
                  </a:cubicBezTo>
                  <a:cubicBezTo>
                    <a:pt x="522" y="302"/>
                    <a:pt x="524" y="300"/>
                    <a:pt x="532" y="302"/>
                  </a:cubicBezTo>
                  <a:cubicBezTo>
                    <a:pt x="539" y="302"/>
                    <a:pt x="546" y="305"/>
                    <a:pt x="553" y="308"/>
                  </a:cubicBezTo>
                  <a:cubicBezTo>
                    <a:pt x="577" y="318"/>
                    <a:pt x="600" y="332"/>
                    <a:pt x="620" y="348"/>
                  </a:cubicBezTo>
                  <a:cubicBezTo>
                    <a:pt x="630" y="356"/>
                    <a:pt x="640" y="364"/>
                    <a:pt x="649" y="373"/>
                  </a:cubicBezTo>
                  <a:cubicBezTo>
                    <a:pt x="663" y="387"/>
                    <a:pt x="675" y="402"/>
                    <a:pt x="684" y="419"/>
                  </a:cubicBezTo>
                  <a:cubicBezTo>
                    <a:pt x="688" y="427"/>
                    <a:pt x="691" y="436"/>
                    <a:pt x="693" y="445"/>
                  </a:cubicBezTo>
                  <a:cubicBezTo>
                    <a:pt x="693" y="446"/>
                    <a:pt x="693" y="446"/>
                    <a:pt x="693" y="447"/>
                  </a:cubicBezTo>
                  <a:cubicBezTo>
                    <a:pt x="694" y="449"/>
                    <a:pt x="695" y="449"/>
                    <a:pt x="697" y="448"/>
                  </a:cubicBezTo>
                  <a:cubicBezTo>
                    <a:pt x="697" y="448"/>
                    <a:pt x="698" y="447"/>
                    <a:pt x="698" y="447"/>
                  </a:cubicBezTo>
                  <a:cubicBezTo>
                    <a:pt x="702" y="443"/>
                    <a:pt x="706" y="439"/>
                    <a:pt x="710" y="434"/>
                  </a:cubicBezTo>
                  <a:cubicBezTo>
                    <a:pt x="714" y="429"/>
                    <a:pt x="716" y="423"/>
                    <a:pt x="717" y="417"/>
                  </a:cubicBezTo>
                  <a:cubicBezTo>
                    <a:pt x="718" y="414"/>
                    <a:pt x="718" y="410"/>
                    <a:pt x="719" y="407"/>
                  </a:cubicBezTo>
                  <a:cubicBezTo>
                    <a:pt x="720" y="394"/>
                    <a:pt x="721" y="382"/>
                    <a:pt x="724" y="370"/>
                  </a:cubicBezTo>
                  <a:cubicBezTo>
                    <a:pt x="726" y="363"/>
                    <a:pt x="728" y="357"/>
                    <a:pt x="730" y="351"/>
                  </a:cubicBezTo>
                  <a:cubicBezTo>
                    <a:pt x="732" y="346"/>
                    <a:pt x="733" y="340"/>
                    <a:pt x="733" y="334"/>
                  </a:cubicBezTo>
                  <a:cubicBezTo>
                    <a:pt x="732" y="330"/>
                    <a:pt x="731" y="326"/>
                    <a:pt x="729" y="322"/>
                  </a:cubicBezTo>
                  <a:cubicBezTo>
                    <a:pt x="726" y="317"/>
                    <a:pt x="722" y="313"/>
                    <a:pt x="718" y="309"/>
                  </a:cubicBezTo>
                  <a:cubicBezTo>
                    <a:pt x="712" y="304"/>
                    <a:pt x="706" y="297"/>
                    <a:pt x="701" y="291"/>
                  </a:cubicBezTo>
                  <a:cubicBezTo>
                    <a:pt x="691" y="278"/>
                    <a:pt x="679" y="267"/>
                    <a:pt x="665" y="258"/>
                  </a:cubicBezTo>
                  <a:cubicBezTo>
                    <a:pt x="658" y="254"/>
                    <a:pt x="651" y="249"/>
                    <a:pt x="643" y="244"/>
                  </a:cubicBezTo>
                  <a:cubicBezTo>
                    <a:pt x="633" y="238"/>
                    <a:pt x="622" y="233"/>
                    <a:pt x="610" y="229"/>
                  </a:cubicBezTo>
                  <a:cubicBezTo>
                    <a:pt x="585" y="219"/>
                    <a:pt x="559" y="209"/>
                    <a:pt x="535" y="196"/>
                  </a:cubicBezTo>
                  <a:cubicBezTo>
                    <a:pt x="525" y="191"/>
                    <a:pt x="515" y="185"/>
                    <a:pt x="506" y="178"/>
                  </a:cubicBezTo>
                  <a:cubicBezTo>
                    <a:pt x="503" y="176"/>
                    <a:pt x="500" y="174"/>
                    <a:pt x="498" y="171"/>
                  </a:cubicBezTo>
                  <a:cubicBezTo>
                    <a:pt x="494" y="166"/>
                    <a:pt x="495" y="161"/>
                    <a:pt x="502" y="159"/>
                  </a:cubicBezTo>
                  <a:cubicBezTo>
                    <a:pt x="506" y="158"/>
                    <a:pt x="510" y="158"/>
                    <a:pt x="514" y="158"/>
                  </a:cubicBezTo>
                  <a:cubicBezTo>
                    <a:pt x="530" y="157"/>
                    <a:pt x="544" y="161"/>
                    <a:pt x="559" y="165"/>
                  </a:cubicBezTo>
                  <a:cubicBezTo>
                    <a:pt x="582" y="172"/>
                    <a:pt x="604" y="182"/>
                    <a:pt x="626" y="193"/>
                  </a:cubicBezTo>
                  <a:cubicBezTo>
                    <a:pt x="637" y="198"/>
                    <a:pt x="646" y="205"/>
                    <a:pt x="656" y="212"/>
                  </a:cubicBezTo>
                  <a:cubicBezTo>
                    <a:pt x="672" y="224"/>
                    <a:pt x="687" y="238"/>
                    <a:pt x="699" y="254"/>
                  </a:cubicBezTo>
                  <a:cubicBezTo>
                    <a:pt x="705" y="262"/>
                    <a:pt x="711" y="270"/>
                    <a:pt x="716" y="278"/>
                  </a:cubicBezTo>
                  <a:cubicBezTo>
                    <a:pt x="720" y="285"/>
                    <a:pt x="723" y="293"/>
                    <a:pt x="726" y="300"/>
                  </a:cubicBezTo>
                  <a:cubicBezTo>
                    <a:pt x="727" y="302"/>
                    <a:pt x="728" y="305"/>
                    <a:pt x="729" y="307"/>
                  </a:cubicBezTo>
                  <a:cubicBezTo>
                    <a:pt x="729" y="308"/>
                    <a:pt x="730" y="309"/>
                    <a:pt x="731" y="309"/>
                  </a:cubicBezTo>
                  <a:cubicBezTo>
                    <a:pt x="732" y="309"/>
                    <a:pt x="733" y="308"/>
                    <a:pt x="733" y="307"/>
                  </a:cubicBezTo>
                  <a:cubicBezTo>
                    <a:pt x="734" y="305"/>
                    <a:pt x="734" y="304"/>
                    <a:pt x="734" y="302"/>
                  </a:cubicBezTo>
                  <a:cubicBezTo>
                    <a:pt x="733" y="295"/>
                    <a:pt x="733" y="288"/>
                    <a:pt x="730" y="281"/>
                  </a:cubicBezTo>
                  <a:cubicBezTo>
                    <a:pt x="728" y="273"/>
                    <a:pt x="726" y="265"/>
                    <a:pt x="723" y="257"/>
                  </a:cubicBezTo>
                  <a:cubicBezTo>
                    <a:pt x="718" y="242"/>
                    <a:pt x="712" y="227"/>
                    <a:pt x="706" y="211"/>
                  </a:cubicBezTo>
                  <a:cubicBezTo>
                    <a:pt x="701" y="197"/>
                    <a:pt x="695" y="182"/>
                    <a:pt x="691" y="168"/>
                  </a:cubicBezTo>
                  <a:cubicBezTo>
                    <a:pt x="688" y="158"/>
                    <a:pt x="686" y="147"/>
                    <a:pt x="684" y="137"/>
                  </a:cubicBezTo>
                  <a:cubicBezTo>
                    <a:pt x="681" y="122"/>
                    <a:pt x="679" y="108"/>
                    <a:pt x="676" y="93"/>
                  </a:cubicBezTo>
                  <a:cubicBezTo>
                    <a:pt x="674" y="85"/>
                    <a:pt x="673" y="77"/>
                    <a:pt x="671" y="69"/>
                  </a:cubicBezTo>
                  <a:cubicBezTo>
                    <a:pt x="663" y="42"/>
                    <a:pt x="645" y="24"/>
                    <a:pt x="621" y="13"/>
                  </a:cubicBezTo>
                  <a:cubicBezTo>
                    <a:pt x="609" y="7"/>
                    <a:pt x="597" y="5"/>
                    <a:pt x="585" y="3"/>
                  </a:cubicBezTo>
                  <a:cubicBezTo>
                    <a:pt x="570" y="0"/>
                    <a:pt x="555" y="1"/>
                    <a:pt x="540" y="1"/>
                  </a:cubicBezTo>
                  <a:cubicBezTo>
                    <a:pt x="515" y="3"/>
                    <a:pt x="490" y="3"/>
                    <a:pt x="465" y="2"/>
                  </a:cubicBezTo>
                  <a:cubicBezTo>
                    <a:pt x="446" y="1"/>
                    <a:pt x="428" y="2"/>
                    <a:pt x="410" y="6"/>
                  </a:cubicBezTo>
                  <a:cubicBezTo>
                    <a:pt x="400" y="9"/>
                    <a:pt x="390" y="14"/>
                    <a:pt x="383" y="22"/>
                  </a:cubicBezTo>
                  <a:cubicBezTo>
                    <a:pt x="380" y="25"/>
                    <a:pt x="377" y="28"/>
                    <a:pt x="374" y="31"/>
                  </a:cubicBezTo>
                  <a:cubicBezTo>
                    <a:pt x="364" y="41"/>
                    <a:pt x="360" y="53"/>
                    <a:pt x="358" y="66"/>
                  </a:cubicBezTo>
                  <a:cubicBezTo>
                    <a:pt x="356" y="83"/>
                    <a:pt x="357" y="100"/>
                    <a:pt x="359" y="118"/>
                  </a:cubicBezTo>
                  <a:cubicBezTo>
                    <a:pt x="360" y="121"/>
                    <a:pt x="360" y="125"/>
                    <a:pt x="360" y="129"/>
                  </a:cubicBezTo>
                  <a:cubicBezTo>
                    <a:pt x="358" y="129"/>
                    <a:pt x="356" y="129"/>
                    <a:pt x="355" y="129"/>
                  </a:cubicBezTo>
                  <a:cubicBezTo>
                    <a:pt x="350" y="128"/>
                    <a:pt x="345" y="128"/>
                    <a:pt x="340" y="130"/>
                  </a:cubicBezTo>
                  <a:cubicBezTo>
                    <a:pt x="337" y="131"/>
                    <a:pt x="335" y="131"/>
                    <a:pt x="332" y="129"/>
                  </a:cubicBezTo>
                  <a:cubicBezTo>
                    <a:pt x="321" y="123"/>
                    <a:pt x="310" y="119"/>
                    <a:pt x="298" y="117"/>
                  </a:cubicBezTo>
                  <a:cubicBezTo>
                    <a:pt x="294" y="116"/>
                    <a:pt x="289" y="115"/>
                    <a:pt x="285" y="114"/>
                  </a:cubicBezTo>
                  <a:cubicBezTo>
                    <a:pt x="278" y="112"/>
                    <a:pt x="271" y="112"/>
                    <a:pt x="264" y="112"/>
                  </a:cubicBezTo>
                  <a:cubicBezTo>
                    <a:pt x="258" y="112"/>
                    <a:pt x="252" y="113"/>
                    <a:pt x="245" y="113"/>
                  </a:cubicBezTo>
                  <a:cubicBezTo>
                    <a:pt x="240" y="113"/>
                    <a:pt x="235" y="115"/>
                    <a:pt x="230" y="117"/>
                  </a:cubicBezTo>
                  <a:cubicBezTo>
                    <a:pt x="225" y="119"/>
                    <a:pt x="220" y="123"/>
                    <a:pt x="217" y="128"/>
                  </a:cubicBezTo>
                  <a:cubicBezTo>
                    <a:pt x="214" y="135"/>
                    <a:pt x="211" y="141"/>
                    <a:pt x="207" y="147"/>
                  </a:cubicBezTo>
                  <a:cubicBezTo>
                    <a:pt x="205" y="152"/>
                    <a:pt x="202" y="157"/>
                    <a:pt x="198" y="161"/>
                  </a:cubicBezTo>
                  <a:cubicBezTo>
                    <a:pt x="191" y="171"/>
                    <a:pt x="186" y="182"/>
                    <a:pt x="186" y="195"/>
                  </a:cubicBezTo>
                  <a:cubicBezTo>
                    <a:pt x="185" y="200"/>
                    <a:pt x="186" y="206"/>
                    <a:pt x="187" y="211"/>
                  </a:cubicBezTo>
                  <a:cubicBezTo>
                    <a:pt x="188" y="215"/>
                    <a:pt x="187" y="218"/>
                    <a:pt x="184" y="221"/>
                  </a:cubicBezTo>
                  <a:cubicBezTo>
                    <a:pt x="171" y="234"/>
                    <a:pt x="159" y="247"/>
                    <a:pt x="147" y="261"/>
                  </a:cubicBezTo>
                  <a:cubicBezTo>
                    <a:pt x="136" y="274"/>
                    <a:pt x="126" y="288"/>
                    <a:pt x="118" y="303"/>
                  </a:cubicBezTo>
                  <a:cubicBezTo>
                    <a:pt x="109" y="321"/>
                    <a:pt x="100" y="338"/>
                    <a:pt x="91" y="356"/>
                  </a:cubicBezTo>
                  <a:cubicBezTo>
                    <a:pt x="86" y="368"/>
                    <a:pt x="82" y="379"/>
                    <a:pt x="77" y="391"/>
                  </a:cubicBezTo>
                  <a:cubicBezTo>
                    <a:pt x="70" y="410"/>
                    <a:pt x="62" y="428"/>
                    <a:pt x="55" y="447"/>
                  </a:cubicBezTo>
                  <a:cubicBezTo>
                    <a:pt x="52" y="456"/>
                    <a:pt x="49" y="466"/>
                    <a:pt x="46" y="475"/>
                  </a:cubicBezTo>
                  <a:cubicBezTo>
                    <a:pt x="42" y="490"/>
                    <a:pt x="37" y="505"/>
                    <a:pt x="34" y="520"/>
                  </a:cubicBezTo>
                  <a:cubicBezTo>
                    <a:pt x="30" y="537"/>
                    <a:pt x="26" y="553"/>
                    <a:pt x="21" y="568"/>
                  </a:cubicBezTo>
                  <a:cubicBezTo>
                    <a:pt x="19" y="573"/>
                    <a:pt x="19" y="578"/>
                    <a:pt x="18" y="583"/>
                  </a:cubicBezTo>
                  <a:cubicBezTo>
                    <a:pt x="14" y="603"/>
                    <a:pt x="10" y="622"/>
                    <a:pt x="6" y="641"/>
                  </a:cubicBezTo>
                  <a:cubicBezTo>
                    <a:pt x="5" y="648"/>
                    <a:pt x="3" y="655"/>
                    <a:pt x="2" y="662"/>
                  </a:cubicBezTo>
                  <a:cubicBezTo>
                    <a:pt x="1" y="668"/>
                    <a:pt x="1" y="674"/>
                    <a:pt x="0" y="681"/>
                  </a:cubicBezTo>
                  <a:cubicBezTo>
                    <a:pt x="0" y="682"/>
                    <a:pt x="1" y="684"/>
                    <a:pt x="1" y="686"/>
                  </a:cubicBezTo>
                  <a:cubicBezTo>
                    <a:pt x="3" y="690"/>
                    <a:pt x="5" y="692"/>
                    <a:pt x="9" y="692"/>
                  </a:cubicBezTo>
                  <a:close/>
                  <a:moveTo>
                    <a:pt x="347" y="378"/>
                  </a:moveTo>
                  <a:cubicBezTo>
                    <a:pt x="346" y="384"/>
                    <a:pt x="346" y="389"/>
                    <a:pt x="345" y="394"/>
                  </a:cubicBezTo>
                  <a:cubicBezTo>
                    <a:pt x="343" y="389"/>
                    <a:pt x="341" y="384"/>
                    <a:pt x="341" y="378"/>
                  </a:cubicBezTo>
                  <a:cubicBezTo>
                    <a:pt x="342" y="363"/>
                    <a:pt x="342" y="348"/>
                    <a:pt x="343" y="332"/>
                  </a:cubicBezTo>
                  <a:cubicBezTo>
                    <a:pt x="344" y="324"/>
                    <a:pt x="346" y="316"/>
                    <a:pt x="347" y="307"/>
                  </a:cubicBezTo>
                  <a:cubicBezTo>
                    <a:pt x="349" y="291"/>
                    <a:pt x="354" y="276"/>
                    <a:pt x="360" y="262"/>
                  </a:cubicBezTo>
                  <a:cubicBezTo>
                    <a:pt x="364" y="253"/>
                    <a:pt x="370" y="247"/>
                    <a:pt x="380" y="244"/>
                  </a:cubicBezTo>
                  <a:cubicBezTo>
                    <a:pt x="381" y="243"/>
                    <a:pt x="382" y="243"/>
                    <a:pt x="383" y="243"/>
                  </a:cubicBezTo>
                  <a:cubicBezTo>
                    <a:pt x="385" y="247"/>
                    <a:pt x="385" y="250"/>
                    <a:pt x="384" y="254"/>
                  </a:cubicBezTo>
                  <a:cubicBezTo>
                    <a:pt x="383" y="261"/>
                    <a:pt x="381" y="268"/>
                    <a:pt x="379" y="275"/>
                  </a:cubicBezTo>
                  <a:cubicBezTo>
                    <a:pt x="375" y="289"/>
                    <a:pt x="370" y="303"/>
                    <a:pt x="365" y="317"/>
                  </a:cubicBezTo>
                  <a:cubicBezTo>
                    <a:pt x="361" y="329"/>
                    <a:pt x="357" y="341"/>
                    <a:pt x="353" y="353"/>
                  </a:cubicBezTo>
                  <a:cubicBezTo>
                    <a:pt x="351" y="361"/>
                    <a:pt x="348" y="369"/>
                    <a:pt x="347" y="378"/>
                  </a:cubicBezTo>
                  <a:close/>
                  <a:moveTo>
                    <a:pt x="615" y="566"/>
                  </a:moveTo>
                  <a:cubicBezTo>
                    <a:pt x="613" y="562"/>
                    <a:pt x="611" y="558"/>
                    <a:pt x="610" y="553"/>
                  </a:cubicBezTo>
                  <a:cubicBezTo>
                    <a:pt x="610" y="549"/>
                    <a:pt x="609" y="544"/>
                    <a:pt x="609" y="540"/>
                  </a:cubicBezTo>
                  <a:cubicBezTo>
                    <a:pt x="609" y="538"/>
                    <a:pt x="609" y="537"/>
                    <a:pt x="609" y="536"/>
                  </a:cubicBezTo>
                  <a:cubicBezTo>
                    <a:pt x="606" y="540"/>
                    <a:pt x="607" y="544"/>
                    <a:pt x="607" y="549"/>
                  </a:cubicBezTo>
                  <a:cubicBezTo>
                    <a:pt x="605" y="547"/>
                    <a:pt x="605" y="545"/>
                    <a:pt x="604" y="543"/>
                  </a:cubicBezTo>
                  <a:cubicBezTo>
                    <a:pt x="602" y="541"/>
                    <a:pt x="602" y="539"/>
                    <a:pt x="602" y="537"/>
                  </a:cubicBezTo>
                  <a:cubicBezTo>
                    <a:pt x="602" y="533"/>
                    <a:pt x="602" y="530"/>
                    <a:pt x="602" y="526"/>
                  </a:cubicBezTo>
                  <a:cubicBezTo>
                    <a:pt x="602" y="525"/>
                    <a:pt x="601" y="524"/>
                    <a:pt x="601" y="523"/>
                  </a:cubicBezTo>
                  <a:cubicBezTo>
                    <a:pt x="601" y="523"/>
                    <a:pt x="601" y="523"/>
                    <a:pt x="600" y="523"/>
                  </a:cubicBezTo>
                  <a:cubicBezTo>
                    <a:pt x="598" y="526"/>
                    <a:pt x="600" y="530"/>
                    <a:pt x="599" y="535"/>
                  </a:cubicBezTo>
                  <a:cubicBezTo>
                    <a:pt x="598" y="534"/>
                    <a:pt x="597" y="533"/>
                    <a:pt x="597" y="532"/>
                  </a:cubicBezTo>
                  <a:cubicBezTo>
                    <a:pt x="593" y="525"/>
                    <a:pt x="589" y="519"/>
                    <a:pt x="583" y="514"/>
                  </a:cubicBezTo>
                  <a:cubicBezTo>
                    <a:pt x="577" y="508"/>
                    <a:pt x="572" y="502"/>
                    <a:pt x="567" y="496"/>
                  </a:cubicBezTo>
                  <a:cubicBezTo>
                    <a:pt x="566" y="495"/>
                    <a:pt x="565" y="493"/>
                    <a:pt x="565" y="492"/>
                  </a:cubicBezTo>
                  <a:cubicBezTo>
                    <a:pt x="565" y="488"/>
                    <a:pt x="564" y="485"/>
                    <a:pt x="564" y="482"/>
                  </a:cubicBezTo>
                  <a:cubicBezTo>
                    <a:pt x="563" y="481"/>
                    <a:pt x="563" y="480"/>
                    <a:pt x="562" y="478"/>
                  </a:cubicBezTo>
                  <a:cubicBezTo>
                    <a:pt x="560" y="482"/>
                    <a:pt x="562" y="486"/>
                    <a:pt x="561" y="490"/>
                  </a:cubicBezTo>
                  <a:cubicBezTo>
                    <a:pt x="560" y="489"/>
                    <a:pt x="559" y="488"/>
                    <a:pt x="558" y="488"/>
                  </a:cubicBezTo>
                  <a:cubicBezTo>
                    <a:pt x="555" y="485"/>
                    <a:pt x="552" y="483"/>
                    <a:pt x="549" y="480"/>
                  </a:cubicBezTo>
                  <a:cubicBezTo>
                    <a:pt x="545" y="477"/>
                    <a:pt x="540" y="475"/>
                    <a:pt x="534" y="476"/>
                  </a:cubicBezTo>
                  <a:cubicBezTo>
                    <a:pt x="533" y="476"/>
                    <a:pt x="531" y="476"/>
                    <a:pt x="530" y="476"/>
                  </a:cubicBezTo>
                  <a:cubicBezTo>
                    <a:pt x="533" y="463"/>
                    <a:pt x="534" y="449"/>
                    <a:pt x="531" y="446"/>
                  </a:cubicBezTo>
                  <a:cubicBezTo>
                    <a:pt x="529" y="456"/>
                    <a:pt x="531" y="467"/>
                    <a:pt x="527" y="477"/>
                  </a:cubicBezTo>
                  <a:cubicBezTo>
                    <a:pt x="526" y="477"/>
                    <a:pt x="525" y="477"/>
                    <a:pt x="524" y="477"/>
                  </a:cubicBezTo>
                  <a:cubicBezTo>
                    <a:pt x="524" y="474"/>
                    <a:pt x="525" y="471"/>
                    <a:pt x="525" y="469"/>
                  </a:cubicBezTo>
                  <a:cubicBezTo>
                    <a:pt x="525" y="466"/>
                    <a:pt x="526" y="463"/>
                    <a:pt x="524" y="460"/>
                  </a:cubicBezTo>
                  <a:cubicBezTo>
                    <a:pt x="523" y="463"/>
                    <a:pt x="523" y="466"/>
                    <a:pt x="523" y="469"/>
                  </a:cubicBezTo>
                  <a:cubicBezTo>
                    <a:pt x="522" y="471"/>
                    <a:pt x="522" y="474"/>
                    <a:pt x="521" y="476"/>
                  </a:cubicBezTo>
                  <a:cubicBezTo>
                    <a:pt x="520" y="476"/>
                    <a:pt x="520" y="476"/>
                    <a:pt x="519" y="476"/>
                  </a:cubicBezTo>
                  <a:cubicBezTo>
                    <a:pt x="518" y="476"/>
                    <a:pt x="518" y="476"/>
                    <a:pt x="517" y="476"/>
                  </a:cubicBezTo>
                  <a:cubicBezTo>
                    <a:pt x="517" y="470"/>
                    <a:pt x="519" y="464"/>
                    <a:pt x="517" y="459"/>
                  </a:cubicBezTo>
                  <a:cubicBezTo>
                    <a:pt x="515" y="464"/>
                    <a:pt x="516" y="470"/>
                    <a:pt x="514" y="476"/>
                  </a:cubicBezTo>
                  <a:cubicBezTo>
                    <a:pt x="510" y="474"/>
                    <a:pt x="506" y="473"/>
                    <a:pt x="502" y="472"/>
                  </a:cubicBezTo>
                  <a:cubicBezTo>
                    <a:pt x="503" y="467"/>
                    <a:pt x="505" y="463"/>
                    <a:pt x="506" y="458"/>
                  </a:cubicBezTo>
                  <a:cubicBezTo>
                    <a:pt x="507" y="453"/>
                    <a:pt x="507" y="447"/>
                    <a:pt x="507" y="442"/>
                  </a:cubicBezTo>
                  <a:cubicBezTo>
                    <a:pt x="508" y="437"/>
                    <a:pt x="508" y="431"/>
                    <a:pt x="508" y="426"/>
                  </a:cubicBezTo>
                  <a:cubicBezTo>
                    <a:pt x="508" y="425"/>
                    <a:pt x="507" y="423"/>
                    <a:pt x="506" y="421"/>
                  </a:cubicBezTo>
                  <a:cubicBezTo>
                    <a:pt x="504" y="438"/>
                    <a:pt x="505" y="455"/>
                    <a:pt x="499" y="471"/>
                  </a:cubicBezTo>
                  <a:cubicBezTo>
                    <a:pt x="497" y="470"/>
                    <a:pt x="495" y="470"/>
                    <a:pt x="494" y="469"/>
                  </a:cubicBezTo>
                  <a:cubicBezTo>
                    <a:pt x="495" y="463"/>
                    <a:pt x="496" y="457"/>
                    <a:pt x="497" y="451"/>
                  </a:cubicBezTo>
                  <a:cubicBezTo>
                    <a:pt x="497" y="445"/>
                    <a:pt x="498" y="439"/>
                    <a:pt x="497" y="433"/>
                  </a:cubicBezTo>
                  <a:cubicBezTo>
                    <a:pt x="496" y="438"/>
                    <a:pt x="495" y="444"/>
                    <a:pt x="494" y="450"/>
                  </a:cubicBezTo>
                  <a:cubicBezTo>
                    <a:pt x="494" y="456"/>
                    <a:pt x="493" y="462"/>
                    <a:pt x="491" y="468"/>
                  </a:cubicBezTo>
                  <a:cubicBezTo>
                    <a:pt x="489" y="468"/>
                    <a:pt x="488" y="467"/>
                    <a:pt x="487" y="467"/>
                  </a:cubicBezTo>
                  <a:cubicBezTo>
                    <a:pt x="487" y="466"/>
                    <a:pt x="487" y="465"/>
                    <a:pt x="487" y="465"/>
                  </a:cubicBezTo>
                  <a:cubicBezTo>
                    <a:pt x="488" y="455"/>
                    <a:pt x="489" y="446"/>
                    <a:pt x="487" y="436"/>
                  </a:cubicBezTo>
                  <a:cubicBezTo>
                    <a:pt x="486" y="431"/>
                    <a:pt x="486" y="425"/>
                    <a:pt x="486" y="420"/>
                  </a:cubicBezTo>
                  <a:cubicBezTo>
                    <a:pt x="486" y="411"/>
                    <a:pt x="486" y="403"/>
                    <a:pt x="486" y="395"/>
                  </a:cubicBezTo>
                  <a:cubicBezTo>
                    <a:pt x="485" y="377"/>
                    <a:pt x="483" y="359"/>
                    <a:pt x="479" y="342"/>
                  </a:cubicBezTo>
                  <a:cubicBezTo>
                    <a:pt x="477" y="332"/>
                    <a:pt x="473" y="323"/>
                    <a:pt x="466" y="315"/>
                  </a:cubicBezTo>
                  <a:cubicBezTo>
                    <a:pt x="460" y="308"/>
                    <a:pt x="462" y="309"/>
                    <a:pt x="453" y="307"/>
                  </a:cubicBezTo>
                  <a:cubicBezTo>
                    <a:pt x="453" y="307"/>
                    <a:pt x="453" y="306"/>
                    <a:pt x="453" y="306"/>
                  </a:cubicBezTo>
                  <a:cubicBezTo>
                    <a:pt x="448" y="305"/>
                    <a:pt x="445" y="307"/>
                    <a:pt x="445" y="311"/>
                  </a:cubicBezTo>
                  <a:cubicBezTo>
                    <a:pt x="444" y="315"/>
                    <a:pt x="444" y="319"/>
                    <a:pt x="443" y="323"/>
                  </a:cubicBezTo>
                  <a:cubicBezTo>
                    <a:pt x="442" y="339"/>
                    <a:pt x="441" y="354"/>
                    <a:pt x="442" y="370"/>
                  </a:cubicBezTo>
                  <a:cubicBezTo>
                    <a:pt x="443" y="382"/>
                    <a:pt x="444" y="394"/>
                    <a:pt x="448" y="406"/>
                  </a:cubicBezTo>
                  <a:cubicBezTo>
                    <a:pt x="449" y="410"/>
                    <a:pt x="450" y="414"/>
                    <a:pt x="450" y="418"/>
                  </a:cubicBezTo>
                  <a:cubicBezTo>
                    <a:pt x="452" y="427"/>
                    <a:pt x="453" y="436"/>
                    <a:pt x="455" y="445"/>
                  </a:cubicBezTo>
                  <a:cubicBezTo>
                    <a:pt x="455" y="446"/>
                    <a:pt x="456" y="448"/>
                    <a:pt x="456" y="450"/>
                  </a:cubicBezTo>
                  <a:cubicBezTo>
                    <a:pt x="457" y="452"/>
                    <a:pt x="458" y="459"/>
                    <a:pt x="458" y="461"/>
                  </a:cubicBezTo>
                  <a:cubicBezTo>
                    <a:pt x="455" y="459"/>
                    <a:pt x="453" y="456"/>
                    <a:pt x="452" y="452"/>
                  </a:cubicBezTo>
                  <a:cubicBezTo>
                    <a:pt x="451" y="446"/>
                    <a:pt x="449" y="441"/>
                    <a:pt x="447" y="435"/>
                  </a:cubicBezTo>
                  <a:cubicBezTo>
                    <a:pt x="446" y="433"/>
                    <a:pt x="445" y="430"/>
                    <a:pt x="444" y="428"/>
                  </a:cubicBezTo>
                  <a:cubicBezTo>
                    <a:pt x="444" y="428"/>
                    <a:pt x="444" y="429"/>
                    <a:pt x="443" y="429"/>
                  </a:cubicBezTo>
                  <a:cubicBezTo>
                    <a:pt x="444" y="433"/>
                    <a:pt x="446" y="437"/>
                    <a:pt x="447" y="442"/>
                  </a:cubicBezTo>
                  <a:cubicBezTo>
                    <a:pt x="448" y="446"/>
                    <a:pt x="450" y="450"/>
                    <a:pt x="451" y="455"/>
                  </a:cubicBezTo>
                  <a:cubicBezTo>
                    <a:pt x="449" y="454"/>
                    <a:pt x="447" y="453"/>
                    <a:pt x="446" y="453"/>
                  </a:cubicBezTo>
                  <a:cubicBezTo>
                    <a:pt x="444" y="452"/>
                    <a:pt x="443" y="451"/>
                    <a:pt x="442" y="451"/>
                  </a:cubicBezTo>
                  <a:cubicBezTo>
                    <a:pt x="440" y="440"/>
                    <a:pt x="438" y="436"/>
                    <a:pt x="436" y="434"/>
                  </a:cubicBezTo>
                  <a:cubicBezTo>
                    <a:pt x="435" y="439"/>
                    <a:pt x="438" y="444"/>
                    <a:pt x="439" y="450"/>
                  </a:cubicBezTo>
                  <a:cubicBezTo>
                    <a:pt x="437" y="449"/>
                    <a:pt x="436" y="449"/>
                    <a:pt x="434" y="449"/>
                  </a:cubicBezTo>
                  <a:cubicBezTo>
                    <a:pt x="434" y="448"/>
                    <a:pt x="433" y="447"/>
                    <a:pt x="432" y="447"/>
                  </a:cubicBezTo>
                  <a:cubicBezTo>
                    <a:pt x="430" y="442"/>
                    <a:pt x="428" y="437"/>
                    <a:pt x="427" y="432"/>
                  </a:cubicBezTo>
                  <a:cubicBezTo>
                    <a:pt x="427" y="427"/>
                    <a:pt x="426" y="422"/>
                    <a:pt x="425" y="417"/>
                  </a:cubicBezTo>
                  <a:cubicBezTo>
                    <a:pt x="425" y="415"/>
                    <a:pt x="425" y="414"/>
                    <a:pt x="424" y="412"/>
                  </a:cubicBezTo>
                  <a:cubicBezTo>
                    <a:pt x="423" y="418"/>
                    <a:pt x="424" y="424"/>
                    <a:pt x="424" y="430"/>
                  </a:cubicBezTo>
                  <a:cubicBezTo>
                    <a:pt x="425" y="436"/>
                    <a:pt x="426" y="442"/>
                    <a:pt x="430" y="447"/>
                  </a:cubicBezTo>
                  <a:cubicBezTo>
                    <a:pt x="428" y="447"/>
                    <a:pt x="426" y="447"/>
                    <a:pt x="425" y="446"/>
                  </a:cubicBezTo>
                  <a:cubicBezTo>
                    <a:pt x="419" y="445"/>
                    <a:pt x="419" y="445"/>
                    <a:pt x="417" y="438"/>
                  </a:cubicBezTo>
                  <a:cubicBezTo>
                    <a:pt x="416" y="436"/>
                    <a:pt x="416" y="433"/>
                    <a:pt x="415" y="431"/>
                  </a:cubicBezTo>
                  <a:cubicBezTo>
                    <a:pt x="415" y="431"/>
                    <a:pt x="414" y="431"/>
                    <a:pt x="414" y="431"/>
                  </a:cubicBezTo>
                  <a:cubicBezTo>
                    <a:pt x="413" y="435"/>
                    <a:pt x="415" y="439"/>
                    <a:pt x="416" y="443"/>
                  </a:cubicBezTo>
                  <a:cubicBezTo>
                    <a:pt x="414" y="444"/>
                    <a:pt x="413" y="443"/>
                    <a:pt x="412" y="441"/>
                  </a:cubicBezTo>
                  <a:cubicBezTo>
                    <a:pt x="410" y="436"/>
                    <a:pt x="409" y="431"/>
                    <a:pt x="408" y="426"/>
                  </a:cubicBezTo>
                  <a:cubicBezTo>
                    <a:pt x="408" y="425"/>
                    <a:pt x="408" y="424"/>
                    <a:pt x="407" y="423"/>
                  </a:cubicBezTo>
                  <a:cubicBezTo>
                    <a:pt x="407" y="423"/>
                    <a:pt x="407" y="423"/>
                    <a:pt x="407" y="423"/>
                  </a:cubicBezTo>
                  <a:cubicBezTo>
                    <a:pt x="406" y="429"/>
                    <a:pt x="407" y="436"/>
                    <a:pt x="410" y="442"/>
                  </a:cubicBezTo>
                  <a:cubicBezTo>
                    <a:pt x="408" y="442"/>
                    <a:pt x="406" y="441"/>
                    <a:pt x="405" y="441"/>
                  </a:cubicBezTo>
                  <a:cubicBezTo>
                    <a:pt x="403" y="433"/>
                    <a:pt x="402" y="425"/>
                    <a:pt x="402" y="418"/>
                  </a:cubicBezTo>
                  <a:cubicBezTo>
                    <a:pt x="402" y="416"/>
                    <a:pt x="402" y="415"/>
                    <a:pt x="400" y="413"/>
                  </a:cubicBezTo>
                  <a:cubicBezTo>
                    <a:pt x="400" y="416"/>
                    <a:pt x="399" y="418"/>
                    <a:pt x="399" y="420"/>
                  </a:cubicBezTo>
                  <a:cubicBezTo>
                    <a:pt x="400" y="425"/>
                    <a:pt x="400" y="431"/>
                    <a:pt x="401" y="436"/>
                  </a:cubicBezTo>
                  <a:cubicBezTo>
                    <a:pt x="401" y="437"/>
                    <a:pt x="401" y="438"/>
                    <a:pt x="402" y="440"/>
                  </a:cubicBezTo>
                  <a:cubicBezTo>
                    <a:pt x="399" y="439"/>
                    <a:pt x="396" y="438"/>
                    <a:pt x="393" y="438"/>
                  </a:cubicBezTo>
                  <a:cubicBezTo>
                    <a:pt x="392" y="437"/>
                    <a:pt x="391" y="436"/>
                    <a:pt x="391" y="434"/>
                  </a:cubicBezTo>
                  <a:cubicBezTo>
                    <a:pt x="391" y="431"/>
                    <a:pt x="390" y="428"/>
                    <a:pt x="390" y="425"/>
                  </a:cubicBezTo>
                  <a:cubicBezTo>
                    <a:pt x="389" y="423"/>
                    <a:pt x="389" y="422"/>
                    <a:pt x="388" y="420"/>
                  </a:cubicBezTo>
                  <a:cubicBezTo>
                    <a:pt x="386" y="425"/>
                    <a:pt x="388" y="430"/>
                    <a:pt x="388" y="435"/>
                  </a:cubicBezTo>
                  <a:cubicBezTo>
                    <a:pt x="380" y="432"/>
                    <a:pt x="379" y="431"/>
                    <a:pt x="379" y="424"/>
                  </a:cubicBezTo>
                  <a:cubicBezTo>
                    <a:pt x="379" y="424"/>
                    <a:pt x="379" y="423"/>
                    <a:pt x="379" y="423"/>
                  </a:cubicBezTo>
                  <a:cubicBezTo>
                    <a:pt x="380" y="418"/>
                    <a:pt x="380" y="413"/>
                    <a:pt x="380" y="407"/>
                  </a:cubicBezTo>
                  <a:cubicBezTo>
                    <a:pt x="380" y="406"/>
                    <a:pt x="380" y="404"/>
                    <a:pt x="378" y="402"/>
                  </a:cubicBezTo>
                  <a:cubicBezTo>
                    <a:pt x="377" y="411"/>
                    <a:pt x="377" y="419"/>
                    <a:pt x="377" y="428"/>
                  </a:cubicBezTo>
                  <a:cubicBezTo>
                    <a:pt x="374" y="426"/>
                    <a:pt x="372" y="425"/>
                    <a:pt x="370" y="423"/>
                  </a:cubicBezTo>
                  <a:cubicBezTo>
                    <a:pt x="368" y="422"/>
                    <a:pt x="368" y="421"/>
                    <a:pt x="368" y="419"/>
                  </a:cubicBezTo>
                  <a:cubicBezTo>
                    <a:pt x="368" y="416"/>
                    <a:pt x="368" y="414"/>
                    <a:pt x="368" y="411"/>
                  </a:cubicBezTo>
                  <a:cubicBezTo>
                    <a:pt x="368" y="409"/>
                    <a:pt x="367" y="408"/>
                    <a:pt x="367" y="406"/>
                  </a:cubicBezTo>
                  <a:cubicBezTo>
                    <a:pt x="365" y="410"/>
                    <a:pt x="366" y="415"/>
                    <a:pt x="365" y="419"/>
                  </a:cubicBezTo>
                  <a:cubicBezTo>
                    <a:pt x="363" y="418"/>
                    <a:pt x="361" y="417"/>
                    <a:pt x="361" y="414"/>
                  </a:cubicBezTo>
                  <a:cubicBezTo>
                    <a:pt x="362" y="403"/>
                    <a:pt x="363" y="392"/>
                    <a:pt x="363" y="380"/>
                  </a:cubicBezTo>
                  <a:cubicBezTo>
                    <a:pt x="363" y="379"/>
                    <a:pt x="364" y="378"/>
                    <a:pt x="362" y="376"/>
                  </a:cubicBezTo>
                  <a:cubicBezTo>
                    <a:pt x="358" y="389"/>
                    <a:pt x="359" y="401"/>
                    <a:pt x="358" y="414"/>
                  </a:cubicBezTo>
                  <a:cubicBezTo>
                    <a:pt x="354" y="413"/>
                    <a:pt x="354" y="410"/>
                    <a:pt x="354" y="407"/>
                  </a:cubicBezTo>
                  <a:cubicBezTo>
                    <a:pt x="354" y="403"/>
                    <a:pt x="354" y="398"/>
                    <a:pt x="354" y="394"/>
                  </a:cubicBezTo>
                  <a:cubicBezTo>
                    <a:pt x="354" y="392"/>
                    <a:pt x="354" y="390"/>
                    <a:pt x="354" y="389"/>
                  </a:cubicBezTo>
                  <a:cubicBezTo>
                    <a:pt x="352" y="393"/>
                    <a:pt x="352" y="397"/>
                    <a:pt x="351" y="402"/>
                  </a:cubicBezTo>
                  <a:cubicBezTo>
                    <a:pt x="350" y="399"/>
                    <a:pt x="350" y="397"/>
                    <a:pt x="350" y="395"/>
                  </a:cubicBezTo>
                  <a:cubicBezTo>
                    <a:pt x="350" y="385"/>
                    <a:pt x="351" y="374"/>
                    <a:pt x="354" y="364"/>
                  </a:cubicBezTo>
                  <a:cubicBezTo>
                    <a:pt x="358" y="353"/>
                    <a:pt x="362" y="342"/>
                    <a:pt x="365" y="331"/>
                  </a:cubicBezTo>
                  <a:cubicBezTo>
                    <a:pt x="370" y="317"/>
                    <a:pt x="375" y="303"/>
                    <a:pt x="380" y="289"/>
                  </a:cubicBezTo>
                  <a:cubicBezTo>
                    <a:pt x="383" y="279"/>
                    <a:pt x="386" y="268"/>
                    <a:pt x="388" y="258"/>
                  </a:cubicBezTo>
                  <a:cubicBezTo>
                    <a:pt x="389" y="253"/>
                    <a:pt x="389" y="248"/>
                    <a:pt x="388" y="243"/>
                  </a:cubicBezTo>
                  <a:cubicBezTo>
                    <a:pt x="387" y="239"/>
                    <a:pt x="385" y="238"/>
                    <a:pt x="381" y="238"/>
                  </a:cubicBezTo>
                  <a:cubicBezTo>
                    <a:pt x="380" y="239"/>
                    <a:pt x="380" y="239"/>
                    <a:pt x="379" y="239"/>
                  </a:cubicBezTo>
                  <a:cubicBezTo>
                    <a:pt x="367" y="243"/>
                    <a:pt x="360" y="251"/>
                    <a:pt x="355" y="261"/>
                  </a:cubicBezTo>
                  <a:cubicBezTo>
                    <a:pt x="345" y="284"/>
                    <a:pt x="341" y="308"/>
                    <a:pt x="338" y="333"/>
                  </a:cubicBezTo>
                  <a:cubicBezTo>
                    <a:pt x="337" y="343"/>
                    <a:pt x="337" y="353"/>
                    <a:pt x="336" y="364"/>
                  </a:cubicBezTo>
                  <a:cubicBezTo>
                    <a:pt x="336" y="369"/>
                    <a:pt x="336" y="374"/>
                    <a:pt x="337" y="378"/>
                  </a:cubicBezTo>
                  <a:cubicBezTo>
                    <a:pt x="339" y="386"/>
                    <a:pt x="341" y="393"/>
                    <a:pt x="343" y="401"/>
                  </a:cubicBezTo>
                  <a:cubicBezTo>
                    <a:pt x="343" y="401"/>
                    <a:pt x="343" y="402"/>
                    <a:pt x="344" y="403"/>
                  </a:cubicBezTo>
                  <a:cubicBezTo>
                    <a:pt x="342" y="403"/>
                    <a:pt x="340" y="403"/>
                    <a:pt x="339" y="401"/>
                  </a:cubicBezTo>
                  <a:cubicBezTo>
                    <a:pt x="337" y="397"/>
                    <a:pt x="334" y="393"/>
                    <a:pt x="332" y="389"/>
                  </a:cubicBezTo>
                  <a:cubicBezTo>
                    <a:pt x="331" y="388"/>
                    <a:pt x="330" y="387"/>
                    <a:pt x="329" y="385"/>
                  </a:cubicBezTo>
                  <a:cubicBezTo>
                    <a:pt x="329" y="385"/>
                    <a:pt x="329" y="385"/>
                    <a:pt x="328" y="385"/>
                  </a:cubicBezTo>
                  <a:cubicBezTo>
                    <a:pt x="329" y="391"/>
                    <a:pt x="333" y="396"/>
                    <a:pt x="336" y="401"/>
                  </a:cubicBezTo>
                  <a:cubicBezTo>
                    <a:pt x="331" y="400"/>
                    <a:pt x="329" y="398"/>
                    <a:pt x="327" y="395"/>
                  </a:cubicBezTo>
                  <a:cubicBezTo>
                    <a:pt x="326" y="393"/>
                    <a:pt x="325" y="391"/>
                    <a:pt x="324" y="390"/>
                  </a:cubicBezTo>
                  <a:cubicBezTo>
                    <a:pt x="323" y="388"/>
                    <a:pt x="322" y="386"/>
                    <a:pt x="321" y="384"/>
                  </a:cubicBezTo>
                  <a:cubicBezTo>
                    <a:pt x="321" y="389"/>
                    <a:pt x="323" y="393"/>
                    <a:pt x="325" y="397"/>
                  </a:cubicBezTo>
                  <a:cubicBezTo>
                    <a:pt x="322" y="396"/>
                    <a:pt x="321" y="396"/>
                    <a:pt x="319" y="395"/>
                  </a:cubicBezTo>
                  <a:cubicBezTo>
                    <a:pt x="316" y="395"/>
                    <a:pt x="314" y="392"/>
                    <a:pt x="313" y="389"/>
                  </a:cubicBezTo>
                  <a:cubicBezTo>
                    <a:pt x="311" y="383"/>
                    <a:pt x="308" y="377"/>
                    <a:pt x="306" y="371"/>
                  </a:cubicBezTo>
                  <a:cubicBezTo>
                    <a:pt x="305" y="368"/>
                    <a:pt x="305" y="366"/>
                    <a:pt x="304" y="363"/>
                  </a:cubicBezTo>
                  <a:cubicBezTo>
                    <a:pt x="303" y="374"/>
                    <a:pt x="307" y="383"/>
                    <a:pt x="311" y="392"/>
                  </a:cubicBezTo>
                  <a:cubicBezTo>
                    <a:pt x="308" y="393"/>
                    <a:pt x="307" y="392"/>
                    <a:pt x="305" y="391"/>
                  </a:cubicBezTo>
                  <a:cubicBezTo>
                    <a:pt x="301" y="390"/>
                    <a:pt x="299" y="388"/>
                    <a:pt x="298" y="385"/>
                  </a:cubicBezTo>
                  <a:cubicBezTo>
                    <a:pt x="297" y="381"/>
                    <a:pt x="295" y="378"/>
                    <a:pt x="294" y="374"/>
                  </a:cubicBezTo>
                  <a:cubicBezTo>
                    <a:pt x="294" y="373"/>
                    <a:pt x="293" y="373"/>
                    <a:pt x="293" y="372"/>
                  </a:cubicBezTo>
                  <a:cubicBezTo>
                    <a:pt x="293" y="372"/>
                    <a:pt x="292" y="372"/>
                    <a:pt x="292" y="373"/>
                  </a:cubicBezTo>
                  <a:cubicBezTo>
                    <a:pt x="293" y="377"/>
                    <a:pt x="294" y="382"/>
                    <a:pt x="296" y="387"/>
                  </a:cubicBezTo>
                  <a:cubicBezTo>
                    <a:pt x="295" y="387"/>
                    <a:pt x="295" y="387"/>
                    <a:pt x="295" y="386"/>
                  </a:cubicBezTo>
                  <a:cubicBezTo>
                    <a:pt x="290" y="384"/>
                    <a:pt x="285" y="381"/>
                    <a:pt x="280" y="377"/>
                  </a:cubicBezTo>
                  <a:cubicBezTo>
                    <a:pt x="279" y="377"/>
                    <a:pt x="279" y="375"/>
                    <a:pt x="279" y="374"/>
                  </a:cubicBezTo>
                  <a:cubicBezTo>
                    <a:pt x="278" y="371"/>
                    <a:pt x="278" y="368"/>
                    <a:pt x="277" y="364"/>
                  </a:cubicBezTo>
                  <a:cubicBezTo>
                    <a:pt x="277" y="361"/>
                    <a:pt x="277" y="358"/>
                    <a:pt x="276" y="355"/>
                  </a:cubicBezTo>
                  <a:cubicBezTo>
                    <a:pt x="274" y="361"/>
                    <a:pt x="275" y="367"/>
                    <a:pt x="275" y="373"/>
                  </a:cubicBezTo>
                  <a:cubicBezTo>
                    <a:pt x="272" y="370"/>
                    <a:pt x="269" y="368"/>
                    <a:pt x="266" y="365"/>
                  </a:cubicBezTo>
                  <a:cubicBezTo>
                    <a:pt x="263" y="362"/>
                    <a:pt x="261" y="358"/>
                    <a:pt x="260" y="354"/>
                  </a:cubicBezTo>
                  <a:cubicBezTo>
                    <a:pt x="259" y="351"/>
                    <a:pt x="259" y="349"/>
                    <a:pt x="259" y="346"/>
                  </a:cubicBezTo>
                  <a:cubicBezTo>
                    <a:pt x="258" y="343"/>
                    <a:pt x="258" y="339"/>
                    <a:pt x="258" y="336"/>
                  </a:cubicBezTo>
                  <a:cubicBezTo>
                    <a:pt x="257" y="334"/>
                    <a:pt x="257" y="333"/>
                    <a:pt x="257" y="332"/>
                  </a:cubicBezTo>
                  <a:cubicBezTo>
                    <a:pt x="256" y="332"/>
                    <a:pt x="256" y="332"/>
                    <a:pt x="256" y="332"/>
                  </a:cubicBezTo>
                  <a:cubicBezTo>
                    <a:pt x="255" y="339"/>
                    <a:pt x="256" y="346"/>
                    <a:pt x="257" y="353"/>
                  </a:cubicBezTo>
                  <a:cubicBezTo>
                    <a:pt x="253" y="350"/>
                    <a:pt x="252" y="347"/>
                    <a:pt x="251" y="343"/>
                  </a:cubicBezTo>
                  <a:cubicBezTo>
                    <a:pt x="249" y="335"/>
                    <a:pt x="249" y="327"/>
                    <a:pt x="249" y="319"/>
                  </a:cubicBezTo>
                  <a:cubicBezTo>
                    <a:pt x="249" y="318"/>
                    <a:pt x="249" y="316"/>
                    <a:pt x="249" y="315"/>
                  </a:cubicBezTo>
                  <a:cubicBezTo>
                    <a:pt x="248" y="315"/>
                    <a:pt x="248" y="315"/>
                    <a:pt x="248" y="315"/>
                  </a:cubicBezTo>
                  <a:cubicBezTo>
                    <a:pt x="246" y="322"/>
                    <a:pt x="246" y="329"/>
                    <a:pt x="246" y="336"/>
                  </a:cubicBezTo>
                  <a:cubicBezTo>
                    <a:pt x="244" y="333"/>
                    <a:pt x="243" y="329"/>
                    <a:pt x="241" y="326"/>
                  </a:cubicBezTo>
                  <a:cubicBezTo>
                    <a:pt x="241" y="325"/>
                    <a:pt x="241" y="324"/>
                    <a:pt x="241" y="324"/>
                  </a:cubicBezTo>
                  <a:cubicBezTo>
                    <a:pt x="241" y="321"/>
                    <a:pt x="241" y="318"/>
                    <a:pt x="241" y="315"/>
                  </a:cubicBezTo>
                  <a:cubicBezTo>
                    <a:pt x="241" y="309"/>
                    <a:pt x="241" y="302"/>
                    <a:pt x="242" y="295"/>
                  </a:cubicBezTo>
                  <a:cubicBezTo>
                    <a:pt x="243" y="290"/>
                    <a:pt x="244" y="284"/>
                    <a:pt x="245" y="279"/>
                  </a:cubicBezTo>
                  <a:cubicBezTo>
                    <a:pt x="245" y="277"/>
                    <a:pt x="246" y="276"/>
                    <a:pt x="244" y="274"/>
                  </a:cubicBezTo>
                  <a:cubicBezTo>
                    <a:pt x="239" y="288"/>
                    <a:pt x="237" y="302"/>
                    <a:pt x="238" y="316"/>
                  </a:cubicBezTo>
                  <a:cubicBezTo>
                    <a:pt x="235" y="311"/>
                    <a:pt x="233" y="301"/>
                    <a:pt x="234" y="296"/>
                  </a:cubicBezTo>
                  <a:cubicBezTo>
                    <a:pt x="234" y="284"/>
                    <a:pt x="236" y="272"/>
                    <a:pt x="237" y="260"/>
                  </a:cubicBezTo>
                  <a:cubicBezTo>
                    <a:pt x="237" y="259"/>
                    <a:pt x="237" y="257"/>
                    <a:pt x="237" y="256"/>
                  </a:cubicBezTo>
                  <a:cubicBezTo>
                    <a:pt x="237" y="256"/>
                    <a:pt x="236" y="256"/>
                    <a:pt x="236" y="256"/>
                  </a:cubicBezTo>
                  <a:cubicBezTo>
                    <a:pt x="232" y="265"/>
                    <a:pt x="232" y="275"/>
                    <a:pt x="231" y="286"/>
                  </a:cubicBezTo>
                  <a:cubicBezTo>
                    <a:pt x="228" y="284"/>
                    <a:pt x="227" y="282"/>
                    <a:pt x="228" y="279"/>
                  </a:cubicBezTo>
                  <a:cubicBezTo>
                    <a:pt x="228" y="274"/>
                    <a:pt x="228" y="269"/>
                    <a:pt x="229" y="264"/>
                  </a:cubicBezTo>
                  <a:cubicBezTo>
                    <a:pt x="231" y="250"/>
                    <a:pt x="235" y="238"/>
                    <a:pt x="243" y="227"/>
                  </a:cubicBezTo>
                  <a:cubicBezTo>
                    <a:pt x="244" y="225"/>
                    <a:pt x="244" y="224"/>
                    <a:pt x="244" y="223"/>
                  </a:cubicBezTo>
                  <a:cubicBezTo>
                    <a:pt x="244" y="223"/>
                    <a:pt x="244" y="223"/>
                    <a:pt x="243" y="222"/>
                  </a:cubicBezTo>
                  <a:cubicBezTo>
                    <a:pt x="237" y="230"/>
                    <a:pt x="233" y="238"/>
                    <a:pt x="230" y="248"/>
                  </a:cubicBezTo>
                  <a:cubicBezTo>
                    <a:pt x="227" y="257"/>
                    <a:pt x="225" y="267"/>
                    <a:pt x="225" y="277"/>
                  </a:cubicBezTo>
                  <a:cubicBezTo>
                    <a:pt x="223" y="275"/>
                    <a:pt x="222" y="273"/>
                    <a:pt x="222" y="271"/>
                  </a:cubicBezTo>
                  <a:cubicBezTo>
                    <a:pt x="222" y="263"/>
                    <a:pt x="223" y="254"/>
                    <a:pt x="225" y="246"/>
                  </a:cubicBezTo>
                  <a:cubicBezTo>
                    <a:pt x="226" y="245"/>
                    <a:pt x="226" y="243"/>
                    <a:pt x="225" y="242"/>
                  </a:cubicBezTo>
                  <a:cubicBezTo>
                    <a:pt x="221" y="250"/>
                    <a:pt x="220" y="259"/>
                    <a:pt x="219" y="268"/>
                  </a:cubicBezTo>
                  <a:cubicBezTo>
                    <a:pt x="215" y="264"/>
                    <a:pt x="214" y="260"/>
                    <a:pt x="215" y="255"/>
                  </a:cubicBezTo>
                  <a:cubicBezTo>
                    <a:pt x="216" y="252"/>
                    <a:pt x="217" y="249"/>
                    <a:pt x="217" y="245"/>
                  </a:cubicBezTo>
                  <a:cubicBezTo>
                    <a:pt x="217" y="244"/>
                    <a:pt x="217" y="243"/>
                    <a:pt x="218" y="241"/>
                  </a:cubicBezTo>
                  <a:cubicBezTo>
                    <a:pt x="214" y="246"/>
                    <a:pt x="214" y="251"/>
                    <a:pt x="212" y="257"/>
                  </a:cubicBezTo>
                  <a:cubicBezTo>
                    <a:pt x="207" y="248"/>
                    <a:pt x="200" y="242"/>
                    <a:pt x="197" y="233"/>
                  </a:cubicBezTo>
                  <a:cubicBezTo>
                    <a:pt x="203" y="227"/>
                    <a:pt x="209" y="222"/>
                    <a:pt x="215" y="217"/>
                  </a:cubicBezTo>
                  <a:cubicBezTo>
                    <a:pt x="222" y="211"/>
                    <a:pt x="229" y="205"/>
                    <a:pt x="235" y="199"/>
                  </a:cubicBezTo>
                  <a:cubicBezTo>
                    <a:pt x="236" y="199"/>
                    <a:pt x="237" y="198"/>
                    <a:pt x="238" y="197"/>
                  </a:cubicBezTo>
                  <a:cubicBezTo>
                    <a:pt x="248" y="191"/>
                    <a:pt x="259" y="185"/>
                    <a:pt x="269" y="179"/>
                  </a:cubicBezTo>
                  <a:cubicBezTo>
                    <a:pt x="270" y="178"/>
                    <a:pt x="271" y="178"/>
                    <a:pt x="272" y="177"/>
                  </a:cubicBezTo>
                  <a:cubicBezTo>
                    <a:pt x="271" y="179"/>
                    <a:pt x="269" y="181"/>
                    <a:pt x="267" y="183"/>
                  </a:cubicBezTo>
                  <a:cubicBezTo>
                    <a:pt x="261" y="190"/>
                    <a:pt x="256" y="197"/>
                    <a:pt x="252" y="205"/>
                  </a:cubicBezTo>
                  <a:cubicBezTo>
                    <a:pt x="251" y="206"/>
                    <a:pt x="251" y="208"/>
                    <a:pt x="250" y="209"/>
                  </a:cubicBezTo>
                  <a:cubicBezTo>
                    <a:pt x="251" y="209"/>
                    <a:pt x="251" y="209"/>
                    <a:pt x="251" y="209"/>
                  </a:cubicBezTo>
                  <a:cubicBezTo>
                    <a:pt x="252" y="208"/>
                    <a:pt x="253" y="207"/>
                    <a:pt x="254" y="206"/>
                  </a:cubicBezTo>
                  <a:cubicBezTo>
                    <a:pt x="260" y="194"/>
                    <a:pt x="270" y="184"/>
                    <a:pt x="279" y="174"/>
                  </a:cubicBezTo>
                  <a:cubicBezTo>
                    <a:pt x="281" y="173"/>
                    <a:pt x="283" y="171"/>
                    <a:pt x="285" y="170"/>
                  </a:cubicBezTo>
                  <a:cubicBezTo>
                    <a:pt x="292" y="168"/>
                    <a:pt x="298" y="165"/>
                    <a:pt x="304" y="162"/>
                  </a:cubicBezTo>
                  <a:cubicBezTo>
                    <a:pt x="315" y="157"/>
                    <a:pt x="327" y="153"/>
                    <a:pt x="339" y="151"/>
                  </a:cubicBezTo>
                  <a:cubicBezTo>
                    <a:pt x="343" y="150"/>
                    <a:pt x="347" y="150"/>
                    <a:pt x="352" y="150"/>
                  </a:cubicBezTo>
                  <a:cubicBezTo>
                    <a:pt x="354" y="150"/>
                    <a:pt x="357" y="151"/>
                    <a:pt x="359" y="152"/>
                  </a:cubicBezTo>
                  <a:cubicBezTo>
                    <a:pt x="359" y="152"/>
                    <a:pt x="359" y="152"/>
                    <a:pt x="359" y="153"/>
                  </a:cubicBezTo>
                  <a:cubicBezTo>
                    <a:pt x="357" y="153"/>
                    <a:pt x="356" y="153"/>
                    <a:pt x="354" y="153"/>
                  </a:cubicBezTo>
                  <a:cubicBezTo>
                    <a:pt x="350" y="153"/>
                    <a:pt x="347" y="153"/>
                    <a:pt x="343" y="154"/>
                  </a:cubicBezTo>
                  <a:cubicBezTo>
                    <a:pt x="340" y="154"/>
                    <a:pt x="337" y="155"/>
                    <a:pt x="333" y="156"/>
                  </a:cubicBezTo>
                  <a:cubicBezTo>
                    <a:pt x="324" y="158"/>
                    <a:pt x="314" y="161"/>
                    <a:pt x="306" y="166"/>
                  </a:cubicBezTo>
                  <a:cubicBezTo>
                    <a:pt x="299" y="171"/>
                    <a:pt x="292" y="176"/>
                    <a:pt x="285" y="182"/>
                  </a:cubicBezTo>
                  <a:cubicBezTo>
                    <a:pt x="276" y="189"/>
                    <a:pt x="268" y="198"/>
                    <a:pt x="261" y="209"/>
                  </a:cubicBezTo>
                  <a:cubicBezTo>
                    <a:pt x="255" y="219"/>
                    <a:pt x="250" y="230"/>
                    <a:pt x="248" y="241"/>
                  </a:cubicBezTo>
                  <a:cubicBezTo>
                    <a:pt x="248" y="242"/>
                    <a:pt x="248" y="243"/>
                    <a:pt x="247" y="244"/>
                  </a:cubicBezTo>
                  <a:cubicBezTo>
                    <a:pt x="250" y="243"/>
                    <a:pt x="251" y="241"/>
                    <a:pt x="251" y="239"/>
                  </a:cubicBezTo>
                  <a:cubicBezTo>
                    <a:pt x="252" y="235"/>
                    <a:pt x="254" y="231"/>
                    <a:pt x="257" y="228"/>
                  </a:cubicBezTo>
                  <a:cubicBezTo>
                    <a:pt x="259" y="224"/>
                    <a:pt x="262" y="221"/>
                    <a:pt x="265" y="217"/>
                  </a:cubicBezTo>
                  <a:cubicBezTo>
                    <a:pt x="278" y="203"/>
                    <a:pt x="292" y="190"/>
                    <a:pt x="307" y="178"/>
                  </a:cubicBezTo>
                  <a:cubicBezTo>
                    <a:pt x="313" y="174"/>
                    <a:pt x="319" y="170"/>
                    <a:pt x="325" y="167"/>
                  </a:cubicBezTo>
                  <a:cubicBezTo>
                    <a:pt x="335" y="163"/>
                    <a:pt x="344" y="159"/>
                    <a:pt x="355" y="160"/>
                  </a:cubicBezTo>
                  <a:cubicBezTo>
                    <a:pt x="360" y="160"/>
                    <a:pt x="364" y="160"/>
                    <a:pt x="369" y="160"/>
                  </a:cubicBezTo>
                  <a:cubicBezTo>
                    <a:pt x="370" y="160"/>
                    <a:pt x="370" y="160"/>
                    <a:pt x="372" y="161"/>
                  </a:cubicBezTo>
                  <a:cubicBezTo>
                    <a:pt x="370" y="161"/>
                    <a:pt x="369" y="162"/>
                    <a:pt x="369" y="162"/>
                  </a:cubicBezTo>
                  <a:cubicBezTo>
                    <a:pt x="363" y="164"/>
                    <a:pt x="357" y="167"/>
                    <a:pt x="351" y="169"/>
                  </a:cubicBezTo>
                  <a:cubicBezTo>
                    <a:pt x="339" y="175"/>
                    <a:pt x="328" y="184"/>
                    <a:pt x="318" y="192"/>
                  </a:cubicBezTo>
                  <a:cubicBezTo>
                    <a:pt x="312" y="196"/>
                    <a:pt x="308" y="201"/>
                    <a:pt x="304" y="207"/>
                  </a:cubicBezTo>
                  <a:cubicBezTo>
                    <a:pt x="297" y="218"/>
                    <a:pt x="289" y="230"/>
                    <a:pt x="282" y="242"/>
                  </a:cubicBezTo>
                  <a:cubicBezTo>
                    <a:pt x="276" y="251"/>
                    <a:pt x="271" y="260"/>
                    <a:pt x="267" y="270"/>
                  </a:cubicBezTo>
                  <a:cubicBezTo>
                    <a:pt x="264" y="276"/>
                    <a:pt x="262" y="281"/>
                    <a:pt x="261" y="287"/>
                  </a:cubicBezTo>
                  <a:cubicBezTo>
                    <a:pt x="260" y="289"/>
                    <a:pt x="260" y="291"/>
                    <a:pt x="261" y="293"/>
                  </a:cubicBezTo>
                  <a:cubicBezTo>
                    <a:pt x="261" y="292"/>
                    <a:pt x="261" y="292"/>
                    <a:pt x="261" y="292"/>
                  </a:cubicBezTo>
                  <a:cubicBezTo>
                    <a:pt x="262" y="291"/>
                    <a:pt x="262" y="291"/>
                    <a:pt x="262" y="290"/>
                  </a:cubicBezTo>
                  <a:cubicBezTo>
                    <a:pt x="266" y="277"/>
                    <a:pt x="271" y="265"/>
                    <a:pt x="277" y="253"/>
                  </a:cubicBezTo>
                  <a:cubicBezTo>
                    <a:pt x="287" y="238"/>
                    <a:pt x="296" y="224"/>
                    <a:pt x="306" y="209"/>
                  </a:cubicBezTo>
                  <a:cubicBezTo>
                    <a:pt x="310" y="203"/>
                    <a:pt x="315" y="198"/>
                    <a:pt x="320" y="194"/>
                  </a:cubicBezTo>
                  <a:cubicBezTo>
                    <a:pt x="328" y="189"/>
                    <a:pt x="335" y="183"/>
                    <a:pt x="343" y="178"/>
                  </a:cubicBezTo>
                  <a:cubicBezTo>
                    <a:pt x="352" y="172"/>
                    <a:pt x="362" y="168"/>
                    <a:pt x="372" y="164"/>
                  </a:cubicBezTo>
                  <a:cubicBezTo>
                    <a:pt x="373" y="164"/>
                    <a:pt x="375" y="163"/>
                    <a:pt x="376" y="164"/>
                  </a:cubicBezTo>
                  <a:cubicBezTo>
                    <a:pt x="378" y="165"/>
                    <a:pt x="380" y="167"/>
                    <a:pt x="382" y="169"/>
                  </a:cubicBezTo>
                  <a:cubicBezTo>
                    <a:pt x="380" y="170"/>
                    <a:pt x="379" y="170"/>
                    <a:pt x="378" y="171"/>
                  </a:cubicBezTo>
                  <a:cubicBezTo>
                    <a:pt x="374" y="172"/>
                    <a:pt x="369" y="174"/>
                    <a:pt x="365" y="177"/>
                  </a:cubicBezTo>
                  <a:cubicBezTo>
                    <a:pt x="335" y="199"/>
                    <a:pt x="315" y="228"/>
                    <a:pt x="305" y="263"/>
                  </a:cubicBezTo>
                  <a:cubicBezTo>
                    <a:pt x="302" y="273"/>
                    <a:pt x="300" y="284"/>
                    <a:pt x="298" y="294"/>
                  </a:cubicBezTo>
                  <a:cubicBezTo>
                    <a:pt x="297" y="298"/>
                    <a:pt x="296" y="301"/>
                    <a:pt x="295" y="304"/>
                  </a:cubicBezTo>
                  <a:cubicBezTo>
                    <a:pt x="295" y="305"/>
                    <a:pt x="294" y="307"/>
                    <a:pt x="296" y="308"/>
                  </a:cubicBezTo>
                  <a:cubicBezTo>
                    <a:pt x="297" y="307"/>
                    <a:pt x="297" y="306"/>
                    <a:pt x="298" y="304"/>
                  </a:cubicBezTo>
                  <a:cubicBezTo>
                    <a:pt x="305" y="285"/>
                    <a:pt x="313" y="266"/>
                    <a:pt x="322" y="247"/>
                  </a:cubicBezTo>
                  <a:cubicBezTo>
                    <a:pt x="329" y="232"/>
                    <a:pt x="338" y="219"/>
                    <a:pt x="350" y="208"/>
                  </a:cubicBezTo>
                  <a:cubicBezTo>
                    <a:pt x="357" y="201"/>
                    <a:pt x="365" y="194"/>
                    <a:pt x="372" y="187"/>
                  </a:cubicBezTo>
                  <a:cubicBezTo>
                    <a:pt x="374" y="185"/>
                    <a:pt x="377" y="183"/>
                    <a:pt x="379" y="182"/>
                  </a:cubicBezTo>
                  <a:cubicBezTo>
                    <a:pt x="382" y="180"/>
                    <a:pt x="385" y="179"/>
                    <a:pt x="388" y="178"/>
                  </a:cubicBezTo>
                  <a:cubicBezTo>
                    <a:pt x="389" y="177"/>
                    <a:pt x="390" y="178"/>
                    <a:pt x="391" y="178"/>
                  </a:cubicBezTo>
                  <a:cubicBezTo>
                    <a:pt x="393" y="181"/>
                    <a:pt x="395" y="184"/>
                    <a:pt x="397" y="187"/>
                  </a:cubicBezTo>
                  <a:cubicBezTo>
                    <a:pt x="396" y="188"/>
                    <a:pt x="395" y="189"/>
                    <a:pt x="394" y="190"/>
                  </a:cubicBezTo>
                  <a:cubicBezTo>
                    <a:pt x="388" y="197"/>
                    <a:pt x="383" y="204"/>
                    <a:pt x="379" y="212"/>
                  </a:cubicBezTo>
                  <a:cubicBezTo>
                    <a:pt x="379" y="213"/>
                    <a:pt x="378" y="215"/>
                    <a:pt x="378" y="217"/>
                  </a:cubicBezTo>
                  <a:cubicBezTo>
                    <a:pt x="378" y="217"/>
                    <a:pt x="378" y="217"/>
                    <a:pt x="379" y="217"/>
                  </a:cubicBezTo>
                  <a:cubicBezTo>
                    <a:pt x="385" y="208"/>
                    <a:pt x="390" y="198"/>
                    <a:pt x="399" y="190"/>
                  </a:cubicBezTo>
                  <a:cubicBezTo>
                    <a:pt x="400" y="192"/>
                    <a:pt x="402" y="193"/>
                    <a:pt x="403" y="195"/>
                  </a:cubicBezTo>
                  <a:cubicBezTo>
                    <a:pt x="398" y="203"/>
                    <a:pt x="393" y="210"/>
                    <a:pt x="391" y="219"/>
                  </a:cubicBezTo>
                  <a:cubicBezTo>
                    <a:pt x="397" y="213"/>
                    <a:pt x="399" y="204"/>
                    <a:pt x="405" y="198"/>
                  </a:cubicBezTo>
                  <a:cubicBezTo>
                    <a:pt x="407" y="200"/>
                    <a:pt x="408" y="201"/>
                    <a:pt x="409" y="202"/>
                  </a:cubicBezTo>
                  <a:cubicBezTo>
                    <a:pt x="407" y="206"/>
                    <a:pt x="405" y="208"/>
                    <a:pt x="404" y="212"/>
                  </a:cubicBezTo>
                  <a:cubicBezTo>
                    <a:pt x="405" y="212"/>
                    <a:pt x="405" y="212"/>
                    <a:pt x="405" y="213"/>
                  </a:cubicBezTo>
                  <a:cubicBezTo>
                    <a:pt x="407" y="210"/>
                    <a:pt x="409" y="207"/>
                    <a:pt x="411" y="204"/>
                  </a:cubicBezTo>
                  <a:cubicBezTo>
                    <a:pt x="413" y="207"/>
                    <a:pt x="415" y="209"/>
                    <a:pt x="417" y="211"/>
                  </a:cubicBezTo>
                  <a:cubicBezTo>
                    <a:pt x="415" y="215"/>
                    <a:pt x="413" y="218"/>
                    <a:pt x="411" y="222"/>
                  </a:cubicBezTo>
                  <a:cubicBezTo>
                    <a:pt x="409" y="227"/>
                    <a:pt x="407" y="232"/>
                    <a:pt x="405" y="237"/>
                  </a:cubicBezTo>
                  <a:cubicBezTo>
                    <a:pt x="405" y="238"/>
                    <a:pt x="404" y="240"/>
                    <a:pt x="405" y="242"/>
                  </a:cubicBezTo>
                  <a:cubicBezTo>
                    <a:pt x="410" y="233"/>
                    <a:pt x="413" y="222"/>
                    <a:pt x="419" y="213"/>
                  </a:cubicBezTo>
                  <a:cubicBezTo>
                    <a:pt x="420" y="214"/>
                    <a:pt x="420" y="215"/>
                    <a:pt x="421" y="216"/>
                  </a:cubicBezTo>
                  <a:cubicBezTo>
                    <a:pt x="418" y="221"/>
                    <a:pt x="415" y="226"/>
                    <a:pt x="414" y="232"/>
                  </a:cubicBezTo>
                  <a:cubicBezTo>
                    <a:pt x="414" y="232"/>
                    <a:pt x="415" y="232"/>
                    <a:pt x="415" y="232"/>
                  </a:cubicBezTo>
                  <a:cubicBezTo>
                    <a:pt x="418" y="228"/>
                    <a:pt x="420" y="223"/>
                    <a:pt x="424" y="218"/>
                  </a:cubicBezTo>
                  <a:cubicBezTo>
                    <a:pt x="425" y="220"/>
                    <a:pt x="425" y="221"/>
                    <a:pt x="426" y="222"/>
                  </a:cubicBezTo>
                  <a:cubicBezTo>
                    <a:pt x="424" y="224"/>
                    <a:pt x="422" y="226"/>
                    <a:pt x="421" y="229"/>
                  </a:cubicBezTo>
                  <a:cubicBezTo>
                    <a:pt x="418" y="236"/>
                    <a:pt x="415" y="243"/>
                    <a:pt x="412" y="250"/>
                  </a:cubicBezTo>
                  <a:cubicBezTo>
                    <a:pt x="410" y="256"/>
                    <a:pt x="408" y="261"/>
                    <a:pt x="407" y="267"/>
                  </a:cubicBezTo>
                  <a:cubicBezTo>
                    <a:pt x="406" y="268"/>
                    <a:pt x="406" y="269"/>
                    <a:pt x="407" y="270"/>
                  </a:cubicBezTo>
                  <a:cubicBezTo>
                    <a:pt x="414" y="255"/>
                    <a:pt x="418" y="239"/>
                    <a:pt x="427" y="224"/>
                  </a:cubicBezTo>
                  <a:cubicBezTo>
                    <a:pt x="429" y="226"/>
                    <a:pt x="429" y="227"/>
                    <a:pt x="430" y="228"/>
                  </a:cubicBezTo>
                  <a:cubicBezTo>
                    <a:pt x="432" y="229"/>
                    <a:pt x="432" y="231"/>
                    <a:pt x="431" y="233"/>
                  </a:cubicBezTo>
                  <a:cubicBezTo>
                    <a:pt x="430" y="235"/>
                    <a:pt x="429" y="238"/>
                    <a:pt x="428" y="240"/>
                  </a:cubicBezTo>
                  <a:cubicBezTo>
                    <a:pt x="422" y="254"/>
                    <a:pt x="416" y="267"/>
                    <a:pt x="412" y="282"/>
                  </a:cubicBezTo>
                  <a:cubicBezTo>
                    <a:pt x="408" y="297"/>
                    <a:pt x="404" y="313"/>
                    <a:pt x="401" y="329"/>
                  </a:cubicBezTo>
                  <a:cubicBezTo>
                    <a:pt x="399" y="335"/>
                    <a:pt x="398" y="341"/>
                    <a:pt x="398" y="347"/>
                  </a:cubicBezTo>
                  <a:cubicBezTo>
                    <a:pt x="397" y="353"/>
                    <a:pt x="397" y="359"/>
                    <a:pt x="398" y="366"/>
                  </a:cubicBezTo>
                  <a:cubicBezTo>
                    <a:pt x="398" y="371"/>
                    <a:pt x="399" y="375"/>
                    <a:pt x="399" y="380"/>
                  </a:cubicBezTo>
                  <a:cubicBezTo>
                    <a:pt x="400" y="382"/>
                    <a:pt x="400" y="383"/>
                    <a:pt x="400" y="385"/>
                  </a:cubicBezTo>
                  <a:cubicBezTo>
                    <a:pt x="400" y="386"/>
                    <a:pt x="400" y="387"/>
                    <a:pt x="403" y="387"/>
                  </a:cubicBezTo>
                  <a:cubicBezTo>
                    <a:pt x="403" y="386"/>
                    <a:pt x="403" y="385"/>
                    <a:pt x="403" y="384"/>
                  </a:cubicBezTo>
                  <a:cubicBezTo>
                    <a:pt x="403" y="380"/>
                    <a:pt x="404" y="375"/>
                    <a:pt x="404" y="371"/>
                  </a:cubicBezTo>
                  <a:cubicBezTo>
                    <a:pt x="404" y="368"/>
                    <a:pt x="405" y="364"/>
                    <a:pt x="405" y="361"/>
                  </a:cubicBezTo>
                  <a:cubicBezTo>
                    <a:pt x="408" y="349"/>
                    <a:pt x="410" y="338"/>
                    <a:pt x="413" y="326"/>
                  </a:cubicBezTo>
                  <a:cubicBezTo>
                    <a:pt x="415" y="316"/>
                    <a:pt x="417" y="306"/>
                    <a:pt x="419" y="297"/>
                  </a:cubicBezTo>
                  <a:cubicBezTo>
                    <a:pt x="423" y="279"/>
                    <a:pt x="430" y="262"/>
                    <a:pt x="436" y="245"/>
                  </a:cubicBezTo>
                  <a:cubicBezTo>
                    <a:pt x="437" y="243"/>
                    <a:pt x="438" y="242"/>
                    <a:pt x="439" y="240"/>
                  </a:cubicBezTo>
                  <a:cubicBezTo>
                    <a:pt x="440" y="241"/>
                    <a:pt x="440" y="241"/>
                    <a:pt x="440" y="242"/>
                  </a:cubicBezTo>
                  <a:cubicBezTo>
                    <a:pt x="442" y="243"/>
                    <a:pt x="443" y="245"/>
                    <a:pt x="441" y="247"/>
                  </a:cubicBezTo>
                  <a:cubicBezTo>
                    <a:pt x="439" y="252"/>
                    <a:pt x="438" y="257"/>
                    <a:pt x="436" y="261"/>
                  </a:cubicBezTo>
                  <a:cubicBezTo>
                    <a:pt x="432" y="272"/>
                    <a:pt x="429" y="283"/>
                    <a:pt x="428" y="295"/>
                  </a:cubicBezTo>
                  <a:cubicBezTo>
                    <a:pt x="428" y="296"/>
                    <a:pt x="428" y="296"/>
                    <a:pt x="428" y="297"/>
                  </a:cubicBezTo>
                  <a:cubicBezTo>
                    <a:pt x="431" y="289"/>
                    <a:pt x="433" y="280"/>
                    <a:pt x="435" y="272"/>
                  </a:cubicBezTo>
                  <a:cubicBezTo>
                    <a:pt x="438" y="263"/>
                    <a:pt x="441" y="255"/>
                    <a:pt x="444" y="247"/>
                  </a:cubicBezTo>
                  <a:cubicBezTo>
                    <a:pt x="448" y="250"/>
                    <a:pt x="448" y="250"/>
                    <a:pt x="446" y="254"/>
                  </a:cubicBezTo>
                  <a:cubicBezTo>
                    <a:pt x="446" y="254"/>
                    <a:pt x="446" y="254"/>
                    <a:pt x="445" y="255"/>
                  </a:cubicBezTo>
                  <a:cubicBezTo>
                    <a:pt x="444" y="260"/>
                    <a:pt x="442" y="264"/>
                    <a:pt x="441" y="269"/>
                  </a:cubicBezTo>
                  <a:cubicBezTo>
                    <a:pt x="441" y="270"/>
                    <a:pt x="441" y="272"/>
                    <a:pt x="441" y="273"/>
                  </a:cubicBezTo>
                  <a:cubicBezTo>
                    <a:pt x="441" y="273"/>
                    <a:pt x="441" y="273"/>
                    <a:pt x="442" y="273"/>
                  </a:cubicBezTo>
                  <a:cubicBezTo>
                    <a:pt x="444" y="267"/>
                    <a:pt x="447" y="260"/>
                    <a:pt x="450" y="253"/>
                  </a:cubicBezTo>
                  <a:cubicBezTo>
                    <a:pt x="452" y="255"/>
                    <a:pt x="453" y="257"/>
                    <a:pt x="452" y="260"/>
                  </a:cubicBezTo>
                  <a:cubicBezTo>
                    <a:pt x="451" y="262"/>
                    <a:pt x="451" y="264"/>
                    <a:pt x="450" y="266"/>
                  </a:cubicBezTo>
                  <a:cubicBezTo>
                    <a:pt x="449" y="268"/>
                    <a:pt x="449" y="270"/>
                    <a:pt x="449" y="273"/>
                  </a:cubicBezTo>
                  <a:cubicBezTo>
                    <a:pt x="452" y="269"/>
                    <a:pt x="453" y="264"/>
                    <a:pt x="454" y="259"/>
                  </a:cubicBezTo>
                  <a:cubicBezTo>
                    <a:pt x="455" y="260"/>
                    <a:pt x="456" y="261"/>
                    <a:pt x="457" y="262"/>
                  </a:cubicBezTo>
                  <a:cubicBezTo>
                    <a:pt x="461" y="267"/>
                    <a:pt x="464" y="273"/>
                    <a:pt x="468" y="278"/>
                  </a:cubicBezTo>
                  <a:cubicBezTo>
                    <a:pt x="471" y="281"/>
                    <a:pt x="473" y="284"/>
                    <a:pt x="473" y="289"/>
                  </a:cubicBezTo>
                  <a:cubicBezTo>
                    <a:pt x="474" y="295"/>
                    <a:pt x="475" y="301"/>
                    <a:pt x="476" y="307"/>
                  </a:cubicBezTo>
                  <a:cubicBezTo>
                    <a:pt x="476" y="309"/>
                    <a:pt x="476" y="311"/>
                    <a:pt x="477" y="312"/>
                  </a:cubicBezTo>
                  <a:cubicBezTo>
                    <a:pt x="477" y="313"/>
                    <a:pt x="477" y="314"/>
                    <a:pt x="478" y="314"/>
                  </a:cubicBezTo>
                  <a:cubicBezTo>
                    <a:pt x="478" y="314"/>
                    <a:pt x="478" y="314"/>
                    <a:pt x="479" y="314"/>
                  </a:cubicBezTo>
                  <a:cubicBezTo>
                    <a:pt x="479" y="305"/>
                    <a:pt x="477" y="296"/>
                    <a:pt x="476" y="287"/>
                  </a:cubicBezTo>
                  <a:cubicBezTo>
                    <a:pt x="480" y="291"/>
                    <a:pt x="483" y="296"/>
                    <a:pt x="486" y="301"/>
                  </a:cubicBezTo>
                  <a:cubicBezTo>
                    <a:pt x="486" y="301"/>
                    <a:pt x="486" y="302"/>
                    <a:pt x="486" y="302"/>
                  </a:cubicBezTo>
                  <a:cubicBezTo>
                    <a:pt x="487" y="308"/>
                    <a:pt x="488" y="314"/>
                    <a:pt x="489" y="320"/>
                  </a:cubicBezTo>
                  <a:cubicBezTo>
                    <a:pt x="491" y="333"/>
                    <a:pt x="493" y="346"/>
                    <a:pt x="494" y="359"/>
                  </a:cubicBezTo>
                  <a:cubicBezTo>
                    <a:pt x="495" y="360"/>
                    <a:pt x="495" y="362"/>
                    <a:pt x="496" y="364"/>
                  </a:cubicBezTo>
                  <a:cubicBezTo>
                    <a:pt x="497" y="362"/>
                    <a:pt x="497" y="360"/>
                    <a:pt x="497" y="359"/>
                  </a:cubicBezTo>
                  <a:cubicBezTo>
                    <a:pt x="497" y="357"/>
                    <a:pt x="497" y="355"/>
                    <a:pt x="497" y="353"/>
                  </a:cubicBezTo>
                  <a:cubicBezTo>
                    <a:pt x="496" y="340"/>
                    <a:pt x="494" y="326"/>
                    <a:pt x="491" y="313"/>
                  </a:cubicBezTo>
                  <a:cubicBezTo>
                    <a:pt x="491" y="311"/>
                    <a:pt x="491" y="310"/>
                    <a:pt x="490" y="309"/>
                  </a:cubicBezTo>
                  <a:cubicBezTo>
                    <a:pt x="492" y="310"/>
                    <a:pt x="493" y="311"/>
                    <a:pt x="493" y="312"/>
                  </a:cubicBezTo>
                  <a:cubicBezTo>
                    <a:pt x="495" y="315"/>
                    <a:pt x="497" y="319"/>
                    <a:pt x="499" y="321"/>
                  </a:cubicBezTo>
                  <a:cubicBezTo>
                    <a:pt x="505" y="331"/>
                    <a:pt x="511" y="341"/>
                    <a:pt x="517" y="350"/>
                  </a:cubicBezTo>
                  <a:cubicBezTo>
                    <a:pt x="518" y="353"/>
                    <a:pt x="520" y="356"/>
                    <a:pt x="521" y="359"/>
                  </a:cubicBezTo>
                  <a:cubicBezTo>
                    <a:pt x="522" y="361"/>
                    <a:pt x="522" y="364"/>
                    <a:pt x="523" y="367"/>
                  </a:cubicBezTo>
                  <a:cubicBezTo>
                    <a:pt x="526" y="380"/>
                    <a:pt x="528" y="394"/>
                    <a:pt x="530" y="407"/>
                  </a:cubicBezTo>
                  <a:cubicBezTo>
                    <a:pt x="530" y="408"/>
                    <a:pt x="530" y="410"/>
                    <a:pt x="531" y="412"/>
                  </a:cubicBezTo>
                  <a:cubicBezTo>
                    <a:pt x="533" y="410"/>
                    <a:pt x="533" y="407"/>
                    <a:pt x="532" y="405"/>
                  </a:cubicBezTo>
                  <a:cubicBezTo>
                    <a:pt x="532" y="394"/>
                    <a:pt x="530" y="383"/>
                    <a:pt x="527" y="372"/>
                  </a:cubicBezTo>
                  <a:cubicBezTo>
                    <a:pt x="527" y="371"/>
                    <a:pt x="527" y="370"/>
                    <a:pt x="526" y="368"/>
                  </a:cubicBezTo>
                  <a:cubicBezTo>
                    <a:pt x="531" y="376"/>
                    <a:pt x="534" y="385"/>
                    <a:pt x="536" y="393"/>
                  </a:cubicBezTo>
                  <a:cubicBezTo>
                    <a:pt x="537" y="405"/>
                    <a:pt x="539" y="416"/>
                    <a:pt x="541" y="428"/>
                  </a:cubicBezTo>
                  <a:cubicBezTo>
                    <a:pt x="544" y="441"/>
                    <a:pt x="549" y="453"/>
                    <a:pt x="554" y="466"/>
                  </a:cubicBezTo>
                  <a:cubicBezTo>
                    <a:pt x="555" y="468"/>
                    <a:pt x="557" y="469"/>
                    <a:pt x="558" y="471"/>
                  </a:cubicBezTo>
                  <a:cubicBezTo>
                    <a:pt x="559" y="472"/>
                    <a:pt x="559" y="472"/>
                    <a:pt x="561" y="471"/>
                  </a:cubicBezTo>
                  <a:cubicBezTo>
                    <a:pt x="558" y="460"/>
                    <a:pt x="556" y="449"/>
                    <a:pt x="553" y="437"/>
                  </a:cubicBezTo>
                  <a:cubicBezTo>
                    <a:pt x="550" y="422"/>
                    <a:pt x="548" y="405"/>
                    <a:pt x="548" y="402"/>
                  </a:cubicBezTo>
                  <a:cubicBezTo>
                    <a:pt x="550" y="404"/>
                    <a:pt x="551" y="406"/>
                    <a:pt x="553" y="407"/>
                  </a:cubicBezTo>
                  <a:cubicBezTo>
                    <a:pt x="557" y="412"/>
                    <a:pt x="559" y="418"/>
                    <a:pt x="560" y="424"/>
                  </a:cubicBezTo>
                  <a:cubicBezTo>
                    <a:pt x="562" y="435"/>
                    <a:pt x="565" y="447"/>
                    <a:pt x="567" y="458"/>
                  </a:cubicBezTo>
                  <a:cubicBezTo>
                    <a:pt x="567" y="459"/>
                    <a:pt x="568" y="460"/>
                    <a:pt x="568" y="462"/>
                  </a:cubicBezTo>
                  <a:cubicBezTo>
                    <a:pt x="569" y="462"/>
                    <a:pt x="569" y="462"/>
                    <a:pt x="569" y="461"/>
                  </a:cubicBezTo>
                  <a:cubicBezTo>
                    <a:pt x="569" y="458"/>
                    <a:pt x="569" y="454"/>
                    <a:pt x="568" y="451"/>
                  </a:cubicBezTo>
                  <a:cubicBezTo>
                    <a:pt x="566" y="442"/>
                    <a:pt x="565" y="434"/>
                    <a:pt x="563" y="425"/>
                  </a:cubicBezTo>
                  <a:cubicBezTo>
                    <a:pt x="563" y="424"/>
                    <a:pt x="563" y="423"/>
                    <a:pt x="562" y="422"/>
                  </a:cubicBezTo>
                  <a:cubicBezTo>
                    <a:pt x="567" y="426"/>
                    <a:pt x="569" y="431"/>
                    <a:pt x="570" y="436"/>
                  </a:cubicBezTo>
                  <a:cubicBezTo>
                    <a:pt x="571" y="441"/>
                    <a:pt x="572" y="446"/>
                    <a:pt x="573" y="451"/>
                  </a:cubicBezTo>
                  <a:cubicBezTo>
                    <a:pt x="573" y="452"/>
                    <a:pt x="573" y="453"/>
                    <a:pt x="574" y="454"/>
                  </a:cubicBezTo>
                  <a:cubicBezTo>
                    <a:pt x="574" y="454"/>
                    <a:pt x="574" y="454"/>
                    <a:pt x="574" y="454"/>
                  </a:cubicBezTo>
                  <a:cubicBezTo>
                    <a:pt x="575" y="448"/>
                    <a:pt x="573" y="442"/>
                    <a:pt x="572" y="435"/>
                  </a:cubicBezTo>
                  <a:cubicBezTo>
                    <a:pt x="575" y="439"/>
                    <a:pt x="578" y="443"/>
                    <a:pt x="580" y="446"/>
                  </a:cubicBezTo>
                  <a:cubicBezTo>
                    <a:pt x="581" y="448"/>
                    <a:pt x="582" y="450"/>
                    <a:pt x="582" y="452"/>
                  </a:cubicBezTo>
                  <a:cubicBezTo>
                    <a:pt x="583" y="457"/>
                    <a:pt x="584" y="463"/>
                    <a:pt x="585" y="469"/>
                  </a:cubicBezTo>
                  <a:cubicBezTo>
                    <a:pt x="585" y="471"/>
                    <a:pt x="585" y="472"/>
                    <a:pt x="586" y="474"/>
                  </a:cubicBezTo>
                  <a:cubicBezTo>
                    <a:pt x="586" y="474"/>
                    <a:pt x="586" y="474"/>
                    <a:pt x="586" y="474"/>
                  </a:cubicBezTo>
                  <a:cubicBezTo>
                    <a:pt x="588" y="469"/>
                    <a:pt x="586" y="463"/>
                    <a:pt x="586" y="458"/>
                  </a:cubicBezTo>
                  <a:cubicBezTo>
                    <a:pt x="588" y="459"/>
                    <a:pt x="589" y="461"/>
                    <a:pt x="589" y="463"/>
                  </a:cubicBezTo>
                  <a:cubicBezTo>
                    <a:pt x="593" y="469"/>
                    <a:pt x="596" y="476"/>
                    <a:pt x="599" y="483"/>
                  </a:cubicBezTo>
                  <a:cubicBezTo>
                    <a:pt x="604" y="494"/>
                    <a:pt x="607" y="505"/>
                    <a:pt x="609" y="518"/>
                  </a:cubicBezTo>
                  <a:cubicBezTo>
                    <a:pt x="609" y="523"/>
                    <a:pt x="611" y="527"/>
                    <a:pt x="611" y="532"/>
                  </a:cubicBezTo>
                  <a:cubicBezTo>
                    <a:pt x="613" y="542"/>
                    <a:pt x="615" y="552"/>
                    <a:pt x="616" y="562"/>
                  </a:cubicBezTo>
                  <a:cubicBezTo>
                    <a:pt x="616" y="563"/>
                    <a:pt x="616" y="564"/>
                    <a:pt x="616" y="566"/>
                  </a:cubicBezTo>
                  <a:cubicBezTo>
                    <a:pt x="616" y="566"/>
                    <a:pt x="616" y="566"/>
                    <a:pt x="615" y="566"/>
                  </a:cubicBezTo>
                  <a:close/>
                  <a:moveTo>
                    <a:pt x="330" y="161"/>
                  </a:moveTo>
                  <a:cubicBezTo>
                    <a:pt x="330" y="161"/>
                    <a:pt x="330" y="161"/>
                    <a:pt x="330" y="161"/>
                  </a:cubicBezTo>
                  <a:cubicBezTo>
                    <a:pt x="328" y="162"/>
                    <a:pt x="327" y="162"/>
                    <a:pt x="326" y="163"/>
                  </a:cubicBezTo>
                  <a:cubicBezTo>
                    <a:pt x="320" y="166"/>
                    <a:pt x="314" y="169"/>
                    <a:pt x="309" y="173"/>
                  </a:cubicBezTo>
                  <a:cubicBezTo>
                    <a:pt x="293" y="184"/>
                    <a:pt x="277" y="198"/>
                    <a:pt x="264" y="213"/>
                  </a:cubicBezTo>
                  <a:cubicBezTo>
                    <a:pt x="264" y="214"/>
                    <a:pt x="263" y="215"/>
                    <a:pt x="262" y="215"/>
                  </a:cubicBezTo>
                  <a:cubicBezTo>
                    <a:pt x="262" y="214"/>
                    <a:pt x="262" y="213"/>
                    <a:pt x="263" y="212"/>
                  </a:cubicBezTo>
                  <a:cubicBezTo>
                    <a:pt x="268" y="206"/>
                    <a:pt x="272" y="199"/>
                    <a:pt x="278" y="193"/>
                  </a:cubicBezTo>
                  <a:cubicBezTo>
                    <a:pt x="286" y="184"/>
                    <a:pt x="297" y="177"/>
                    <a:pt x="307" y="169"/>
                  </a:cubicBezTo>
                  <a:cubicBezTo>
                    <a:pt x="314" y="165"/>
                    <a:pt x="322" y="163"/>
                    <a:pt x="330" y="161"/>
                  </a:cubicBezTo>
                  <a:cubicBezTo>
                    <a:pt x="330" y="161"/>
                    <a:pt x="330" y="161"/>
                    <a:pt x="330" y="161"/>
                  </a:cubicBezTo>
                  <a:close/>
                  <a:moveTo>
                    <a:pt x="364" y="57"/>
                  </a:moveTo>
                  <a:cubicBezTo>
                    <a:pt x="365" y="48"/>
                    <a:pt x="369" y="41"/>
                    <a:pt x="375" y="35"/>
                  </a:cubicBezTo>
                  <a:cubicBezTo>
                    <a:pt x="378" y="31"/>
                    <a:pt x="381" y="28"/>
                    <a:pt x="384" y="25"/>
                  </a:cubicBezTo>
                  <a:cubicBezTo>
                    <a:pt x="392" y="17"/>
                    <a:pt x="401" y="12"/>
                    <a:pt x="412" y="10"/>
                  </a:cubicBezTo>
                  <a:cubicBezTo>
                    <a:pt x="430" y="6"/>
                    <a:pt x="449" y="6"/>
                    <a:pt x="468" y="6"/>
                  </a:cubicBezTo>
                  <a:cubicBezTo>
                    <a:pt x="491" y="7"/>
                    <a:pt x="515" y="7"/>
                    <a:pt x="539" y="6"/>
                  </a:cubicBezTo>
                  <a:cubicBezTo>
                    <a:pt x="559" y="5"/>
                    <a:pt x="579" y="5"/>
                    <a:pt x="599" y="10"/>
                  </a:cubicBezTo>
                  <a:cubicBezTo>
                    <a:pt x="611" y="13"/>
                    <a:pt x="622" y="17"/>
                    <a:pt x="631" y="23"/>
                  </a:cubicBezTo>
                  <a:cubicBezTo>
                    <a:pt x="632" y="24"/>
                    <a:pt x="633" y="25"/>
                    <a:pt x="634" y="26"/>
                  </a:cubicBezTo>
                  <a:cubicBezTo>
                    <a:pt x="633" y="25"/>
                    <a:pt x="633" y="26"/>
                    <a:pt x="633" y="25"/>
                  </a:cubicBezTo>
                  <a:cubicBezTo>
                    <a:pt x="619" y="20"/>
                    <a:pt x="605" y="16"/>
                    <a:pt x="591" y="13"/>
                  </a:cubicBezTo>
                  <a:cubicBezTo>
                    <a:pt x="584" y="11"/>
                    <a:pt x="576" y="11"/>
                    <a:pt x="568" y="11"/>
                  </a:cubicBezTo>
                  <a:cubicBezTo>
                    <a:pt x="567" y="11"/>
                    <a:pt x="565" y="10"/>
                    <a:pt x="564" y="12"/>
                  </a:cubicBezTo>
                  <a:cubicBezTo>
                    <a:pt x="565" y="12"/>
                    <a:pt x="567" y="12"/>
                    <a:pt x="568" y="13"/>
                  </a:cubicBezTo>
                  <a:cubicBezTo>
                    <a:pt x="571" y="13"/>
                    <a:pt x="575" y="13"/>
                    <a:pt x="579" y="14"/>
                  </a:cubicBezTo>
                  <a:cubicBezTo>
                    <a:pt x="592" y="16"/>
                    <a:pt x="606" y="20"/>
                    <a:pt x="619" y="24"/>
                  </a:cubicBezTo>
                  <a:cubicBezTo>
                    <a:pt x="628" y="26"/>
                    <a:pt x="636" y="30"/>
                    <a:pt x="644" y="35"/>
                  </a:cubicBezTo>
                  <a:cubicBezTo>
                    <a:pt x="648" y="37"/>
                    <a:pt x="649" y="38"/>
                    <a:pt x="650" y="41"/>
                  </a:cubicBezTo>
                  <a:cubicBezTo>
                    <a:pt x="632" y="32"/>
                    <a:pt x="613" y="24"/>
                    <a:pt x="592" y="23"/>
                  </a:cubicBezTo>
                  <a:cubicBezTo>
                    <a:pt x="592" y="23"/>
                    <a:pt x="592" y="24"/>
                    <a:pt x="593" y="24"/>
                  </a:cubicBezTo>
                  <a:cubicBezTo>
                    <a:pt x="597" y="25"/>
                    <a:pt x="601" y="26"/>
                    <a:pt x="606" y="27"/>
                  </a:cubicBezTo>
                  <a:cubicBezTo>
                    <a:pt x="622" y="31"/>
                    <a:pt x="638" y="38"/>
                    <a:pt x="654" y="46"/>
                  </a:cubicBezTo>
                  <a:cubicBezTo>
                    <a:pt x="657" y="48"/>
                    <a:pt x="658" y="51"/>
                    <a:pt x="660" y="54"/>
                  </a:cubicBezTo>
                  <a:cubicBezTo>
                    <a:pt x="652" y="49"/>
                    <a:pt x="643" y="45"/>
                    <a:pt x="634" y="42"/>
                  </a:cubicBezTo>
                  <a:cubicBezTo>
                    <a:pt x="625" y="38"/>
                    <a:pt x="611" y="35"/>
                    <a:pt x="607" y="35"/>
                  </a:cubicBezTo>
                  <a:cubicBezTo>
                    <a:pt x="611" y="36"/>
                    <a:pt x="614" y="38"/>
                    <a:pt x="618" y="39"/>
                  </a:cubicBezTo>
                  <a:cubicBezTo>
                    <a:pt x="632" y="44"/>
                    <a:pt x="647" y="49"/>
                    <a:pt x="660" y="58"/>
                  </a:cubicBezTo>
                  <a:cubicBezTo>
                    <a:pt x="662" y="59"/>
                    <a:pt x="663" y="61"/>
                    <a:pt x="664" y="63"/>
                  </a:cubicBezTo>
                  <a:cubicBezTo>
                    <a:pt x="666" y="73"/>
                    <a:pt x="669" y="82"/>
                    <a:pt x="671" y="91"/>
                  </a:cubicBezTo>
                  <a:cubicBezTo>
                    <a:pt x="671" y="91"/>
                    <a:pt x="671" y="92"/>
                    <a:pt x="671" y="92"/>
                  </a:cubicBezTo>
                  <a:cubicBezTo>
                    <a:pt x="663" y="86"/>
                    <a:pt x="655" y="83"/>
                    <a:pt x="647" y="80"/>
                  </a:cubicBezTo>
                  <a:cubicBezTo>
                    <a:pt x="645" y="79"/>
                    <a:pt x="644" y="79"/>
                    <a:pt x="642" y="80"/>
                  </a:cubicBezTo>
                  <a:cubicBezTo>
                    <a:pt x="643" y="80"/>
                    <a:pt x="643" y="80"/>
                    <a:pt x="643" y="81"/>
                  </a:cubicBezTo>
                  <a:cubicBezTo>
                    <a:pt x="644" y="81"/>
                    <a:pt x="645" y="82"/>
                    <a:pt x="646" y="82"/>
                  </a:cubicBezTo>
                  <a:cubicBezTo>
                    <a:pt x="655" y="85"/>
                    <a:pt x="663" y="90"/>
                    <a:pt x="670" y="95"/>
                  </a:cubicBezTo>
                  <a:cubicBezTo>
                    <a:pt x="672" y="96"/>
                    <a:pt x="673" y="98"/>
                    <a:pt x="673" y="100"/>
                  </a:cubicBezTo>
                  <a:cubicBezTo>
                    <a:pt x="654" y="89"/>
                    <a:pt x="641" y="83"/>
                    <a:pt x="635" y="84"/>
                  </a:cubicBezTo>
                  <a:cubicBezTo>
                    <a:pt x="636" y="85"/>
                    <a:pt x="636" y="85"/>
                    <a:pt x="637" y="85"/>
                  </a:cubicBezTo>
                  <a:cubicBezTo>
                    <a:pt x="638" y="86"/>
                    <a:pt x="639" y="86"/>
                    <a:pt x="640" y="86"/>
                  </a:cubicBezTo>
                  <a:cubicBezTo>
                    <a:pt x="651" y="90"/>
                    <a:pt x="662" y="97"/>
                    <a:pt x="672" y="103"/>
                  </a:cubicBezTo>
                  <a:cubicBezTo>
                    <a:pt x="673" y="103"/>
                    <a:pt x="673" y="104"/>
                    <a:pt x="673" y="104"/>
                  </a:cubicBezTo>
                  <a:cubicBezTo>
                    <a:pt x="674" y="107"/>
                    <a:pt x="675" y="110"/>
                    <a:pt x="674" y="112"/>
                  </a:cubicBezTo>
                  <a:cubicBezTo>
                    <a:pt x="670" y="110"/>
                    <a:pt x="666" y="107"/>
                    <a:pt x="662" y="104"/>
                  </a:cubicBezTo>
                  <a:cubicBezTo>
                    <a:pt x="653" y="98"/>
                    <a:pt x="642" y="94"/>
                    <a:pt x="632" y="90"/>
                  </a:cubicBezTo>
                  <a:cubicBezTo>
                    <a:pt x="624" y="87"/>
                    <a:pt x="617" y="85"/>
                    <a:pt x="609" y="82"/>
                  </a:cubicBezTo>
                  <a:cubicBezTo>
                    <a:pt x="607" y="82"/>
                    <a:pt x="604" y="82"/>
                    <a:pt x="602" y="81"/>
                  </a:cubicBezTo>
                  <a:cubicBezTo>
                    <a:pt x="602" y="82"/>
                    <a:pt x="602" y="82"/>
                    <a:pt x="602" y="82"/>
                  </a:cubicBezTo>
                  <a:cubicBezTo>
                    <a:pt x="603" y="83"/>
                    <a:pt x="603" y="83"/>
                    <a:pt x="604" y="83"/>
                  </a:cubicBezTo>
                  <a:cubicBezTo>
                    <a:pt x="611" y="85"/>
                    <a:pt x="618" y="87"/>
                    <a:pt x="625" y="90"/>
                  </a:cubicBezTo>
                  <a:cubicBezTo>
                    <a:pt x="642" y="96"/>
                    <a:pt x="658" y="105"/>
                    <a:pt x="673" y="114"/>
                  </a:cubicBezTo>
                  <a:cubicBezTo>
                    <a:pt x="675" y="116"/>
                    <a:pt x="676" y="118"/>
                    <a:pt x="676" y="121"/>
                  </a:cubicBezTo>
                  <a:cubicBezTo>
                    <a:pt x="673" y="119"/>
                    <a:pt x="671" y="117"/>
                    <a:pt x="669" y="116"/>
                  </a:cubicBezTo>
                  <a:cubicBezTo>
                    <a:pt x="667" y="115"/>
                    <a:pt x="665" y="114"/>
                    <a:pt x="663" y="112"/>
                  </a:cubicBezTo>
                  <a:cubicBezTo>
                    <a:pt x="660" y="111"/>
                    <a:pt x="658" y="110"/>
                    <a:pt x="656" y="109"/>
                  </a:cubicBezTo>
                  <a:cubicBezTo>
                    <a:pt x="651" y="106"/>
                    <a:pt x="651" y="106"/>
                    <a:pt x="648" y="107"/>
                  </a:cubicBezTo>
                  <a:cubicBezTo>
                    <a:pt x="650" y="108"/>
                    <a:pt x="652" y="109"/>
                    <a:pt x="653" y="110"/>
                  </a:cubicBezTo>
                  <a:cubicBezTo>
                    <a:pt x="661" y="114"/>
                    <a:pt x="668" y="118"/>
                    <a:pt x="675" y="124"/>
                  </a:cubicBezTo>
                  <a:cubicBezTo>
                    <a:pt x="677" y="126"/>
                    <a:pt x="678" y="128"/>
                    <a:pt x="678" y="131"/>
                  </a:cubicBezTo>
                  <a:cubicBezTo>
                    <a:pt x="670" y="126"/>
                    <a:pt x="662" y="121"/>
                    <a:pt x="654" y="117"/>
                  </a:cubicBezTo>
                  <a:cubicBezTo>
                    <a:pt x="649" y="114"/>
                    <a:pt x="644" y="112"/>
                    <a:pt x="639" y="110"/>
                  </a:cubicBezTo>
                  <a:cubicBezTo>
                    <a:pt x="638" y="109"/>
                    <a:pt x="636" y="108"/>
                    <a:pt x="634" y="109"/>
                  </a:cubicBezTo>
                  <a:cubicBezTo>
                    <a:pt x="634" y="110"/>
                    <a:pt x="634" y="110"/>
                    <a:pt x="634" y="110"/>
                  </a:cubicBezTo>
                  <a:cubicBezTo>
                    <a:pt x="635" y="110"/>
                    <a:pt x="636" y="111"/>
                    <a:pt x="636" y="111"/>
                  </a:cubicBezTo>
                  <a:cubicBezTo>
                    <a:pt x="651" y="117"/>
                    <a:pt x="664" y="125"/>
                    <a:pt x="677" y="134"/>
                  </a:cubicBezTo>
                  <a:cubicBezTo>
                    <a:pt x="679" y="136"/>
                    <a:pt x="680" y="138"/>
                    <a:pt x="680" y="140"/>
                  </a:cubicBezTo>
                  <a:cubicBezTo>
                    <a:pt x="677" y="138"/>
                    <a:pt x="674" y="137"/>
                    <a:pt x="672" y="135"/>
                  </a:cubicBezTo>
                  <a:cubicBezTo>
                    <a:pt x="669" y="133"/>
                    <a:pt x="667" y="132"/>
                    <a:pt x="664" y="130"/>
                  </a:cubicBezTo>
                  <a:cubicBezTo>
                    <a:pt x="659" y="127"/>
                    <a:pt x="659" y="127"/>
                    <a:pt x="656" y="127"/>
                  </a:cubicBezTo>
                  <a:cubicBezTo>
                    <a:pt x="658" y="129"/>
                    <a:pt x="660" y="130"/>
                    <a:pt x="662" y="131"/>
                  </a:cubicBezTo>
                  <a:cubicBezTo>
                    <a:pt x="668" y="135"/>
                    <a:pt x="673" y="139"/>
                    <a:pt x="679" y="143"/>
                  </a:cubicBezTo>
                  <a:cubicBezTo>
                    <a:pt x="680" y="144"/>
                    <a:pt x="682" y="145"/>
                    <a:pt x="681" y="147"/>
                  </a:cubicBezTo>
                  <a:cubicBezTo>
                    <a:pt x="676" y="144"/>
                    <a:pt x="671" y="140"/>
                    <a:pt x="665" y="138"/>
                  </a:cubicBezTo>
                  <a:cubicBezTo>
                    <a:pt x="666" y="139"/>
                    <a:pt x="666" y="140"/>
                    <a:pt x="667" y="140"/>
                  </a:cubicBezTo>
                  <a:cubicBezTo>
                    <a:pt x="671" y="143"/>
                    <a:pt x="676" y="147"/>
                    <a:pt x="680" y="150"/>
                  </a:cubicBezTo>
                  <a:cubicBezTo>
                    <a:pt x="682" y="152"/>
                    <a:pt x="683" y="153"/>
                    <a:pt x="682" y="155"/>
                  </a:cubicBezTo>
                  <a:cubicBezTo>
                    <a:pt x="678" y="152"/>
                    <a:pt x="675" y="148"/>
                    <a:pt x="670" y="147"/>
                  </a:cubicBezTo>
                  <a:cubicBezTo>
                    <a:pt x="671" y="149"/>
                    <a:pt x="672" y="150"/>
                    <a:pt x="673" y="151"/>
                  </a:cubicBezTo>
                  <a:cubicBezTo>
                    <a:pt x="676" y="154"/>
                    <a:pt x="679" y="156"/>
                    <a:pt x="682" y="159"/>
                  </a:cubicBezTo>
                  <a:cubicBezTo>
                    <a:pt x="683" y="160"/>
                    <a:pt x="684" y="161"/>
                    <a:pt x="685" y="163"/>
                  </a:cubicBezTo>
                  <a:cubicBezTo>
                    <a:pt x="687" y="169"/>
                    <a:pt x="689" y="175"/>
                    <a:pt x="691" y="181"/>
                  </a:cubicBezTo>
                  <a:cubicBezTo>
                    <a:pt x="691" y="182"/>
                    <a:pt x="691" y="182"/>
                    <a:pt x="692" y="184"/>
                  </a:cubicBezTo>
                  <a:cubicBezTo>
                    <a:pt x="677" y="169"/>
                    <a:pt x="668" y="162"/>
                    <a:pt x="661" y="160"/>
                  </a:cubicBezTo>
                  <a:cubicBezTo>
                    <a:pt x="662" y="161"/>
                    <a:pt x="662" y="161"/>
                    <a:pt x="663" y="161"/>
                  </a:cubicBezTo>
                  <a:cubicBezTo>
                    <a:pt x="675" y="170"/>
                    <a:pt x="686" y="180"/>
                    <a:pt x="694" y="192"/>
                  </a:cubicBezTo>
                  <a:cubicBezTo>
                    <a:pt x="697" y="196"/>
                    <a:pt x="698" y="200"/>
                    <a:pt x="700" y="206"/>
                  </a:cubicBezTo>
                  <a:cubicBezTo>
                    <a:pt x="695" y="201"/>
                    <a:pt x="691" y="197"/>
                    <a:pt x="687" y="194"/>
                  </a:cubicBezTo>
                  <a:cubicBezTo>
                    <a:pt x="683" y="190"/>
                    <a:pt x="679" y="186"/>
                    <a:pt x="673" y="185"/>
                  </a:cubicBezTo>
                  <a:cubicBezTo>
                    <a:pt x="674" y="186"/>
                    <a:pt x="674" y="186"/>
                    <a:pt x="675" y="186"/>
                  </a:cubicBezTo>
                  <a:cubicBezTo>
                    <a:pt x="686" y="194"/>
                    <a:pt x="695" y="203"/>
                    <a:pt x="703" y="214"/>
                  </a:cubicBezTo>
                  <a:cubicBezTo>
                    <a:pt x="706" y="218"/>
                    <a:pt x="707" y="224"/>
                    <a:pt x="709" y="229"/>
                  </a:cubicBezTo>
                  <a:cubicBezTo>
                    <a:pt x="703" y="221"/>
                    <a:pt x="696" y="214"/>
                    <a:pt x="689" y="208"/>
                  </a:cubicBezTo>
                  <a:cubicBezTo>
                    <a:pt x="689" y="211"/>
                    <a:pt x="691" y="212"/>
                    <a:pt x="692" y="214"/>
                  </a:cubicBezTo>
                  <a:cubicBezTo>
                    <a:pt x="700" y="222"/>
                    <a:pt x="707" y="230"/>
                    <a:pt x="712" y="239"/>
                  </a:cubicBezTo>
                  <a:cubicBezTo>
                    <a:pt x="714" y="241"/>
                    <a:pt x="715" y="243"/>
                    <a:pt x="716" y="245"/>
                  </a:cubicBezTo>
                  <a:cubicBezTo>
                    <a:pt x="715" y="245"/>
                    <a:pt x="715" y="245"/>
                    <a:pt x="715" y="245"/>
                  </a:cubicBezTo>
                  <a:cubicBezTo>
                    <a:pt x="710" y="238"/>
                    <a:pt x="704" y="231"/>
                    <a:pt x="696" y="227"/>
                  </a:cubicBezTo>
                  <a:cubicBezTo>
                    <a:pt x="697" y="228"/>
                    <a:pt x="697" y="228"/>
                    <a:pt x="698" y="229"/>
                  </a:cubicBezTo>
                  <a:cubicBezTo>
                    <a:pt x="704" y="235"/>
                    <a:pt x="710" y="242"/>
                    <a:pt x="715" y="249"/>
                  </a:cubicBezTo>
                  <a:cubicBezTo>
                    <a:pt x="718" y="253"/>
                    <a:pt x="720" y="257"/>
                    <a:pt x="721" y="262"/>
                  </a:cubicBezTo>
                  <a:cubicBezTo>
                    <a:pt x="723" y="271"/>
                    <a:pt x="726" y="281"/>
                    <a:pt x="728" y="290"/>
                  </a:cubicBezTo>
                  <a:cubicBezTo>
                    <a:pt x="728" y="291"/>
                    <a:pt x="728" y="292"/>
                    <a:pt x="729" y="294"/>
                  </a:cubicBezTo>
                  <a:cubicBezTo>
                    <a:pt x="728" y="294"/>
                    <a:pt x="728" y="293"/>
                    <a:pt x="728" y="293"/>
                  </a:cubicBezTo>
                  <a:cubicBezTo>
                    <a:pt x="724" y="283"/>
                    <a:pt x="718" y="275"/>
                    <a:pt x="713" y="266"/>
                  </a:cubicBezTo>
                  <a:cubicBezTo>
                    <a:pt x="694" y="236"/>
                    <a:pt x="669" y="213"/>
                    <a:pt x="639" y="195"/>
                  </a:cubicBezTo>
                  <a:cubicBezTo>
                    <a:pt x="626" y="187"/>
                    <a:pt x="611" y="181"/>
                    <a:pt x="597" y="174"/>
                  </a:cubicBezTo>
                  <a:cubicBezTo>
                    <a:pt x="578" y="166"/>
                    <a:pt x="558" y="159"/>
                    <a:pt x="537" y="155"/>
                  </a:cubicBezTo>
                  <a:cubicBezTo>
                    <a:pt x="526" y="153"/>
                    <a:pt x="516" y="152"/>
                    <a:pt x="506" y="153"/>
                  </a:cubicBezTo>
                  <a:cubicBezTo>
                    <a:pt x="502" y="154"/>
                    <a:pt x="499" y="155"/>
                    <a:pt x="497" y="156"/>
                  </a:cubicBezTo>
                  <a:cubicBezTo>
                    <a:pt x="491" y="159"/>
                    <a:pt x="489" y="165"/>
                    <a:pt x="492" y="171"/>
                  </a:cubicBezTo>
                  <a:cubicBezTo>
                    <a:pt x="494" y="174"/>
                    <a:pt x="496" y="176"/>
                    <a:pt x="499" y="178"/>
                  </a:cubicBezTo>
                  <a:cubicBezTo>
                    <a:pt x="506" y="185"/>
                    <a:pt x="515" y="191"/>
                    <a:pt x="524" y="196"/>
                  </a:cubicBezTo>
                  <a:cubicBezTo>
                    <a:pt x="545" y="207"/>
                    <a:pt x="567" y="217"/>
                    <a:pt x="590" y="226"/>
                  </a:cubicBezTo>
                  <a:cubicBezTo>
                    <a:pt x="600" y="230"/>
                    <a:pt x="611" y="234"/>
                    <a:pt x="622" y="239"/>
                  </a:cubicBezTo>
                  <a:cubicBezTo>
                    <a:pt x="635" y="244"/>
                    <a:pt x="647" y="252"/>
                    <a:pt x="659" y="260"/>
                  </a:cubicBezTo>
                  <a:cubicBezTo>
                    <a:pt x="674" y="269"/>
                    <a:pt x="688" y="280"/>
                    <a:pt x="699" y="295"/>
                  </a:cubicBezTo>
                  <a:cubicBezTo>
                    <a:pt x="704" y="303"/>
                    <a:pt x="711" y="310"/>
                    <a:pt x="719" y="316"/>
                  </a:cubicBezTo>
                  <a:cubicBezTo>
                    <a:pt x="724" y="320"/>
                    <a:pt x="727" y="326"/>
                    <a:pt x="728" y="332"/>
                  </a:cubicBezTo>
                  <a:cubicBezTo>
                    <a:pt x="728" y="333"/>
                    <a:pt x="728" y="333"/>
                    <a:pt x="728" y="334"/>
                  </a:cubicBezTo>
                  <a:cubicBezTo>
                    <a:pt x="727" y="334"/>
                    <a:pt x="727" y="334"/>
                    <a:pt x="727" y="334"/>
                  </a:cubicBezTo>
                  <a:cubicBezTo>
                    <a:pt x="722" y="325"/>
                    <a:pt x="714" y="318"/>
                    <a:pt x="707" y="311"/>
                  </a:cubicBezTo>
                  <a:cubicBezTo>
                    <a:pt x="705" y="310"/>
                    <a:pt x="703" y="308"/>
                    <a:pt x="701" y="307"/>
                  </a:cubicBezTo>
                  <a:cubicBezTo>
                    <a:pt x="700" y="306"/>
                    <a:pt x="700" y="306"/>
                    <a:pt x="699" y="306"/>
                  </a:cubicBezTo>
                  <a:cubicBezTo>
                    <a:pt x="699" y="307"/>
                    <a:pt x="699" y="307"/>
                    <a:pt x="700" y="308"/>
                  </a:cubicBezTo>
                  <a:cubicBezTo>
                    <a:pt x="708" y="315"/>
                    <a:pt x="715" y="323"/>
                    <a:pt x="721" y="331"/>
                  </a:cubicBezTo>
                  <a:cubicBezTo>
                    <a:pt x="723" y="333"/>
                    <a:pt x="725" y="336"/>
                    <a:pt x="726" y="338"/>
                  </a:cubicBezTo>
                  <a:cubicBezTo>
                    <a:pt x="727" y="339"/>
                    <a:pt x="727" y="340"/>
                    <a:pt x="727" y="341"/>
                  </a:cubicBezTo>
                  <a:cubicBezTo>
                    <a:pt x="724" y="338"/>
                    <a:pt x="722" y="336"/>
                    <a:pt x="719" y="333"/>
                  </a:cubicBezTo>
                  <a:cubicBezTo>
                    <a:pt x="715" y="328"/>
                    <a:pt x="714" y="328"/>
                    <a:pt x="711" y="328"/>
                  </a:cubicBezTo>
                  <a:cubicBezTo>
                    <a:pt x="712" y="329"/>
                    <a:pt x="713" y="330"/>
                    <a:pt x="714" y="331"/>
                  </a:cubicBezTo>
                  <a:cubicBezTo>
                    <a:pt x="717" y="335"/>
                    <a:pt x="720" y="338"/>
                    <a:pt x="723" y="342"/>
                  </a:cubicBezTo>
                  <a:cubicBezTo>
                    <a:pt x="727" y="346"/>
                    <a:pt x="726" y="349"/>
                    <a:pt x="724" y="354"/>
                  </a:cubicBezTo>
                  <a:cubicBezTo>
                    <a:pt x="722" y="351"/>
                    <a:pt x="721" y="349"/>
                    <a:pt x="719" y="346"/>
                  </a:cubicBezTo>
                  <a:cubicBezTo>
                    <a:pt x="717" y="344"/>
                    <a:pt x="715" y="342"/>
                    <a:pt x="713" y="340"/>
                  </a:cubicBezTo>
                  <a:cubicBezTo>
                    <a:pt x="713" y="342"/>
                    <a:pt x="713" y="343"/>
                    <a:pt x="714" y="344"/>
                  </a:cubicBezTo>
                  <a:cubicBezTo>
                    <a:pt x="716" y="347"/>
                    <a:pt x="719" y="351"/>
                    <a:pt x="721" y="355"/>
                  </a:cubicBezTo>
                  <a:cubicBezTo>
                    <a:pt x="724" y="358"/>
                    <a:pt x="723" y="361"/>
                    <a:pt x="721" y="364"/>
                  </a:cubicBezTo>
                  <a:cubicBezTo>
                    <a:pt x="718" y="358"/>
                    <a:pt x="714" y="352"/>
                    <a:pt x="711" y="347"/>
                  </a:cubicBezTo>
                  <a:cubicBezTo>
                    <a:pt x="707" y="341"/>
                    <a:pt x="703" y="336"/>
                    <a:pt x="699" y="330"/>
                  </a:cubicBezTo>
                  <a:cubicBezTo>
                    <a:pt x="698" y="329"/>
                    <a:pt x="696" y="328"/>
                    <a:pt x="694" y="328"/>
                  </a:cubicBezTo>
                  <a:cubicBezTo>
                    <a:pt x="695" y="329"/>
                    <a:pt x="695" y="330"/>
                    <a:pt x="696" y="331"/>
                  </a:cubicBezTo>
                  <a:cubicBezTo>
                    <a:pt x="698" y="333"/>
                    <a:pt x="700" y="336"/>
                    <a:pt x="702" y="338"/>
                  </a:cubicBezTo>
                  <a:cubicBezTo>
                    <a:pt x="707" y="346"/>
                    <a:pt x="712" y="354"/>
                    <a:pt x="717" y="361"/>
                  </a:cubicBezTo>
                  <a:cubicBezTo>
                    <a:pt x="719" y="365"/>
                    <a:pt x="721" y="369"/>
                    <a:pt x="719" y="373"/>
                  </a:cubicBezTo>
                  <a:cubicBezTo>
                    <a:pt x="718" y="375"/>
                    <a:pt x="718" y="378"/>
                    <a:pt x="718" y="380"/>
                  </a:cubicBezTo>
                  <a:cubicBezTo>
                    <a:pt x="718" y="380"/>
                    <a:pt x="718" y="381"/>
                    <a:pt x="717" y="383"/>
                  </a:cubicBezTo>
                  <a:cubicBezTo>
                    <a:pt x="714" y="378"/>
                    <a:pt x="713" y="374"/>
                    <a:pt x="709" y="370"/>
                  </a:cubicBezTo>
                  <a:cubicBezTo>
                    <a:pt x="709" y="372"/>
                    <a:pt x="709" y="374"/>
                    <a:pt x="710" y="375"/>
                  </a:cubicBezTo>
                  <a:cubicBezTo>
                    <a:pt x="712" y="379"/>
                    <a:pt x="714" y="383"/>
                    <a:pt x="715" y="386"/>
                  </a:cubicBezTo>
                  <a:cubicBezTo>
                    <a:pt x="717" y="390"/>
                    <a:pt x="716" y="392"/>
                    <a:pt x="715" y="396"/>
                  </a:cubicBezTo>
                  <a:cubicBezTo>
                    <a:pt x="714" y="394"/>
                    <a:pt x="713" y="391"/>
                    <a:pt x="712" y="389"/>
                  </a:cubicBezTo>
                  <a:cubicBezTo>
                    <a:pt x="710" y="385"/>
                    <a:pt x="709" y="385"/>
                    <a:pt x="707" y="384"/>
                  </a:cubicBezTo>
                  <a:cubicBezTo>
                    <a:pt x="708" y="386"/>
                    <a:pt x="708" y="387"/>
                    <a:pt x="709" y="389"/>
                  </a:cubicBezTo>
                  <a:cubicBezTo>
                    <a:pt x="710" y="393"/>
                    <a:pt x="712" y="396"/>
                    <a:pt x="714" y="400"/>
                  </a:cubicBezTo>
                  <a:cubicBezTo>
                    <a:pt x="715" y="403"/>
                    <a:pt x="715" y="405"/>
                    <a:pt x="714" y="408"/>
                  </a:cubicBezTo>
                  <a:cubicBezTo>
                    <a:pt x="714" y="407"/>
                    <a:pt x="713" y="407"/>
                    <a:pt x="713" y="407"/>
                  </a:cubicBezTo>
                  <a:cubicBezTo>
                    <a:pt x="711" y="402"/>
                    <a:pt x="708" y="397"/>
                    <a:pt x="705" y="393"/>
                  </a:cubicBezTo>
                  <a:cubicBezTo>
                    <a:pt x="704" y="390"/>
                    <a:pt x="702" y="388"/>
                    <a:pt x="700" y="386"/>
                  </a:cubicBezTo>
                  <a:cubicBezTo>
                    <a:pt x="699" y="385"/>
                    <a:pt x="698" y="385"/>
                    <a:pt x="697" y="384"/>
                  </a:cubicBezTo>
                  <a:cubicBezTo>
                    <a:pt x="699" y="387"/>
                    <a:pt x="700" y="389"/>
                    <a:pt x="701" y="392"/>
                  </a:cubicBezTo>
                  <a:cubicBezTo>
                    <a:pt x="706" y="398"/>
                    <a:pt x="710" y="405"/>
                    <a:pt x="712" y="412"/>
                  </a:cubicBezTo>
                  <a:cubicBezTo>
                    <a:pt x="713" y="415"/>
                    <a:pt x="713" y="418"/>
                    <a:pt x="711" y="421"/>
                  </a:cubicBezTo>
                  <a:cubicBezTo>
                    <a:pt x="710" y="418"/>
                    <a:pt x="709" y="414"/>
                    <a:pt x="707" y="411"/>
                  </a:cubicBezTo>
                  <a:cubicBezTo>
                    <a:pt x="704" y="405"/>
                    <a:pt x="703" y="404"/>
                    <a:pt x="700" y="402"/>
                  </a:cubicBezTo>
                  <a:cubicBezTo>
                    <a:pt x="701" y="405"/>
                    <a:pt x="702" y="407"/>
                    <a:pt x="703" y="409"/>
                  </a:cubicBezTo>
                  <a:cubicBezTo>
                    <a:pt x="705" y="414"/>
                    <a:pt x="707" y="418"/>
                    <a:pt x="708" y="423"/>
                  </a:cubicBezTo>
                  <a:cubicBezTo>
                    <a:pt x="710" y="427"/>
                    <a:pt x="708" y="430"/>
                    <a:pt x="705" y="433"/>
                  </a:cubicBezTo>
                  <a:cubicBezTo>
                    <a:pt x="703" y="425"/>
                    <a:pt x="701" y="417"/>
                    <a:pt x="696" y="410"/>
                  </a:cubicBezTo>
                  <a:cubicBezTo>
                    <a:pt x="697" y="413"/>
                    <a:pt x="697" y="415"/>
                    <a:pt x="698" y="418"/>
                  </a:cubicBezTo>
                  <a:cubicBezTo>
                    <a:pt x="700" y="423"/>
                    <a:pt x="701" y="428"/>
                    <a:pt x="702" y="433"/>
                  </a:cubicBezTo>
                  <a:cubicBezTo>
                    <a:pt x="703" y="435"/>
                    <a:pt x="702" y="436"/>
                    <a:pt x="701" y="437"/>
                  </a:cubicBezTo>
                  <a:cubicBezTo>
                    <a:pt x="700" y="439"/>
                    <a:pt x="698" y="440"/>
                    <a:pt x="697" y="441"/>
                  </a:cubicBezTo>
                  <a:cubicBezTo>
                    <a:pt x="697" y="440"/>
                    <a:pt x="696" y="439"/>
                    <a:pt x="696" y="438"/>
                  </a:cubicBezTo>
                  <a:cubicBezTo>
                    <a:pt x="694" y="431"/>
                    <a:pt x="692" y="424"/>
                    <a:pt x="688" y="418"/>
                  </a:cubicBezTo>
                  <a:cubicBezTo>
                    <a:pt x="679" y="400"/>
                    <a:pt x="667" y="384"/>
                    <a:pt x="653" y="370"/>
                  </a:cubicBezTo>
                  <a:cubicBezTo>
                    <a:pt x="644" y="361"/>
                    <a:pt x="634" y="353"/>
                    <a:pt x="624" y="345"/>
                  </a:cubicBezTo>
                  <a:cubicBezTo>
                    <a:pt x="604" y="329"/>
                    <a:pt x="582" y="316"/>
                    <a:pt x="558" y="305"/>
                  </a:cubicBezTo>
                  <a:cubicBezTo>
                    <a:pt x="550" y="302"/>
                    <a:pt x="542" y="298"/>
                    <a:pt x="533" y="297"/>
                  </a:cubicBezTo>
                  <a:cubicBezTo>
                    <a:pt x="529" y="296"/>
                    <a:pt x="525" y="297"/>
                    <a:pt x="522" y="298"/>
                  </a:cubicBezTo>
                  <a:cubicBezTo>
                    <a:pt x="520" y="299"/>
                    <a:pt x="519" y="299"/>
                    <a:pt x="519" y="301"/>
                  </a:cubicBezTo>
                  <a:cubicBezTo>
                    <a:pt x="519" y="308"/>
                    <a:pt x="519" y="314"/>
                    <a:pt x="522" y="320"/>
                  </a:cubicBezTo>
                  <a:cubicBezTo>
                    <a:pt x="524" y="325"/>
                    <a:pt x="527" y="329"/>
                    <a:pt x="531" y="332"/>
                  </a:cubicBezTo>
                  <a:cubicBezTo>
                    <a:pt x="538" y="339"/>
                    <a:pt x="546" y="345"/>
                    <a:pt x="554" y="351"/>
                  </a:cubicBezTo>
                  <a:cubicBezTo>
                    <a:pt x="569" y="363"/>
                    <a:pt x="584" y="373"/>
                    <a:pt x="600" y="381"/>
                  </a:cubicBezTo>
                  <a:cubicBezTo>
                    <a:pt x="612" y="388"/>
                    <a:pt x="624" y="394"/>
                    <a:pt x="634" y="404"/>
                  </a:cubicBezTo>
                  <a:cubicBezTo>
                    <a:pt x="634" y="404"/>
                    <a:pt x="635" y="405"/>
                    <a:pt x="636" y="406"/>
                  </a:cubicBezTo>
                  <a:cubicBezTo>
                    <a:pt x="647" y="413"/>
                    <a:pt x="657" y="421"/>
                    <a:pt x="667" y="430"/>
                  </a:cubicBezTo>
                  <a:cubicBezTo>
                    <a:pt x="675" y="436"/>
                    <a:pt x="680" y="445"/>
                    <a:pt x="685" y="454"/>
                  </a:cubicBezTo>
                  <a:cubicBezTo>
                    <a:pt x="685" y="455"/>
                    <a:pt x="686" y="457"/>
                    <a:pt x="686" y="458"/>
                  </a:cubicBezTo>
                  <a:cubicBezTo>
                    <a:pt x="685" y="460"/>
                    <a:pt x="685" y="463"/>
                    <a:pt x="684" y="465"/>
                  </a:cubicBezTo>
                  <a:cubicBezTo>
                    <a:pt x="681" y="474"/>
                    <a:pt x="677" y="483"/>
                    <a:pt x="671" y="491"/>
                  </a:cubicBezTo>
                  <a:cubicBezTo>
                    <a:pt x="670" y="492"/>
                    <a:pt x="669" y="493"/>
                    <a:pt x="668" y="494"/>
                  </a:cubicBezTo>
                  <a:cubicBezTo>
                    <a:pt x="662" y="477"/>
                    <a:pt x="662" y="477"/>
                    <a:pt x="658" y="474"/>
                  </a:cubicBezTo>
                  <a:cubicBezTo>
                    <a:pt x="661" y="482"/>
                    <a:pt x="663" y="489"/>
                    <a:pt x="665" y="496"/>
                  </a:cubicBezTo>
                  <a:cubicBezTo>
                    <a:pt x="663" y="498"/>
                    <a:pt x="661" y="499"/>
                    <a:pt x="658" y="501"/>
                  </a:cubicBezTo>
                  <a:cubicBezTo>
                    <a:pt x="657" y="495"/>
                    <a:pt x="656" y="490"/>
                    <a:pt x="653" y="485"/>
                  </a:cubicBezTo>
                  <a:cubicBezTo>
                    <a:pt x="653" y="486"/>
                    <a:pt x="653" y="488"/>
                    <a:pt x="653" y="489"/>
                  </a:cubicBezTo>
                  <a:cubicBezTo>
                    <a:pt x="653" y="493"/>
                    <a:pt x="654" y="497"/>
                    <a:pt x="655" y="500"/>
                  </a:cubicBezTo>
                  <a:cubicBezTo>
                    <a:pt x="655" y="502"/>
                    <a:pt x="654" y="504"/>
                    <a:pt x="653" y="505"/>
                  </a:cubicBezTo>
                  <a:cubicBezTo>
                    <a:pt x="646" y="512"/>
                    <a:pt x="641" y="519"/>
                    <a:pt x="637" y="527"/>
                  </a:cubicBezTo>
                  <a:cubicBezTo>
                    <a:pt x="637" y="528"/>
                    <a:pt x="636" y="529"/>
                    <a:pt x="636" y="529"/>
                  </a:cubicBezTo>
                  <a:cubicBezTo>
                    <a:pt x="635" y="527"/>
                    <a:pt x="634" y="526"/>
                    <a:pt x="632" y="524"/>
                  </a:cubicBezTo>
                  <a:cubicBezTo>
                    <a:pt x="632" y="527"/>
                    <a:pt x="633" y="529"/>
                    <a:pt x="633" y="530"/>
                  </a:cubicBezTo>
                  <a:cubicBezTo>
                    <a:pt x="634" y="535"/>
                    <a:pt x="633" y="539"/>
                    <a:pt x="630" y="543"/>
                  </a:cubicBezTo>
                  <a:cubicBezTo>
                    <a:pt x="629" y="540"/>
                    <a:pt x="630" y="537"/>
                    <a:pt x="627" y="534"/>
                  </a:cubicBezTo>
                  <a:cubicBezTo>
                    <a:pt x="627" y="537"/>
                    <a:pt x="628" y="540"/>
                    <a:pt x="628" y="542"/>
                  </a:cubicBezTo>
                  <a:cubicBezTo>
                    <a:pt x="628" y="546"/>
                    <a:pt x="629" y="549"/>
                    <a:pt x="628" y="553"/>
                  </a:cubicBezTo>
                  <a:cubicBezTo>
                    <a:pt x="628" y="557"/>
                    <a:pt x="626" y="561"/>
                    <a:pt x="625" y="565"/>
                  </a:cubicBezTo>
                  <a:cubicBezTo>
                    <a:pt x="625" y="567"/>
                    <a:pt x="624" y="569"/>
                    <a:pt x="623" y="571"/>
                  </a:cubicBezTo>
                  <a:cubicBezTo>
                    <a:pt x="623" y="569"/>
                    <a:pt x="623" y="567"/>
                    <a:pt x="623" y="565"/>
                  </a:cubicBezTo>
                  <a:cubicBezTo>
                    <a:pt x="624" y="543"/>
                    <a:pt x="623" y="520"/>
                    <a:pt x="618" y="498"/>
                  </a:cubicBezTo>
                  <a:cubicBezTo>
                    <a:pt x="616" y="493"/>
                    <a:pt x="615" y="488"/>
                    <a:pt x="613" y="484"/>
                  </a:cubicBezTo>
                  <a:cubicBezTo>
                    <a:pt x="603" y="462"/>
                    <a:pt x="591" y="442"/>
                    <a:pt x="578" y="423"/>
                  </a:cubicBezTo>
                  <a:cubicBezTo>
                    <a:pt x="577" y="420"/>
                    <a:pt x="575" y="418"/>
                    <a:pt x="573" y="416"/>
                  </a:cubicBezTo>
                  <a:cubicBezTo>
                    <a:pt x="573" y="416"/>
                    <a:pt x="574" y="415"/>
                    <a:pt x="574" y="415"/>
                  </a:cubicBezTo>
                  <a:cubicBezTo>
                    <a:pt x="584" y="423"/>
                    <a:pt x="594" y="430"/>
                    <a:pt x="603" y="438"/>
                  </a:cubicBezTo>
                  <a:cubicBezTo>
                    <a:pt x="603" y="436"/>
                    <a:pt x="602" y="435"/>
                    <a:pt x="601" y="434"/>
                  </a:cubicBezTo>
                  <a:cubicBezTo>
                    <a:pt x="598" y="431"/>
                    <a:pt x="594" y="428"/>
                    <a:pt x="591" y="425"/>
                  </a:cubicBezTo>
                  <a:cubicBezTo>
                    <a:pt x="583" y="419"/>
                    <a:pt x="576" y="413"/>
                    <a:pt x="569" y="407"/>
                  </a:cubicBezTo>
                  <a:cubicBezTo>
                    <a:pt x="566" y="406"/>
                    <a:pt x="565" y="403"/>
                    <a:pt x="563" y="400"/>
                  </a:cubicBezTo>
                  <a:cubicBezTo>
                    <a:pt x="564" y="400"/>
                    <a:pt x="565" y="400"/>
                    <a:pt x="566" y="401"/>
                  </a:cubicBezTo>
                  <a:cubicBezTo>
                    <a:pt x="572" y="404"/>
                    <a:pt x="578" y="408"/>
                    <a:pt x="584" y="412"/>
                  </a:cubicBezTo>
                  <a:cubicBezTo>
                    <a:pt x="603" y="424"/>
                    <a:pt x="619" y="439"/>
                    <a:pt x="634" y="454"/>
                  </a:cubicBezTo>
                  <a:cubicBezTo>
                    <a:pt x="636" y="457"/>
                    <a:pt x="639" y="458"/>
                    <a:pt x="640" y="461"/>
                  </a:cubicBezTo>
                  <a:cubicBezTo>
                    <a:pt x="642" y="463"/>
                    <a:pt x="644" y="466"/>
                    <a:pt x="646" y="469"/>
                  </a:cubicBezTo>
                  <a:cubicBezTo>
                    <a:pt x="646" y="469"/>
                    <a:pt x="647" y="470"/>
                    <a:pt x="648" y="470"/>
                  </a:cubicBezTo>
                  <a:cubicBezTo>
                    <a:pt x="648" y="469"/>
                    <a:pt x="649" y="468"/>
                    <a:pt x="649" y="468"/>
                  </a:cubicBezTo>
                  <a:cubicBezTo>
                    <a:pt x="648" y="466"/>
                    <a:pt x="648" y="464"/>
                    <a:pt x="647" y="463"/>
                  </a:cubicBezTo>
                  <a:cubicBezTo>
                    <a:pt x="644" y="458"/>
                    <a:pt x="641" y="454"/>
                    <a:pt x="638" y="449"/>
                  </a:cubicBezTo>
                  <a:cubicBezTo>
                    <a:pt x="629" y="436"/>
                    <a:pt x="617" y="425"/>
                    <a:pt x="604" y="415"/>
                  </a:cubicBezTo>
                  <a:cubicBezTo>
                    <a:pt x="588" y="402"/>
                    <a:pt x="569" y="391"/>
                    <a:pt x="552" y="380"/>
                  </a:cubicBezTo>
                  <a:cubicBezTo>
                    <a:pt x="548" y="378"/>
                    <a:pt x="546" y="375"/>
                    <a:pt x="544" y="371"/>
                  </a:cubicBezTo>
                  <a:cubicBezTo>
                    <a:pt x="562" y="379"/>
                    <a:pt x="579" y="389"/>
                    <a:pt x="596" y="400"/>
                  </a:cubicBezTo>
                  <a:cubicBezTo>
                    <a:pt x="594" y="397"/>
                    <a:pt x="591" y="395"/>
                    <a:pt x="589" y="393"/>
                  </a:cubicBezTo>
                  <a:cubicBezTo>
                    <a:pt x="575" y="383"/>
                    <a:pt x="559" y="375"/>
                    <a:pt x="544" y="367"/>
                  </a:cubicBezTo>
                  <a:cubicBezTo>
                    <a:pt x="542" y="367"/>
                    <a:pt x="541" y="366"/>
                    <a:pt x="541" y="365"/>
                  </a:cubicBezTo>
                  <a:cubicBezTo>
                    <a:pt x="539" y="362"/>
                    <a:pt x="537" y="359"/>
                    <a:pt x="536" y="355"/>
                  </a:cubicBezTo>
                  <a:cubicBezTo>
                    <a:pt x="551" y="363"/>
                    <a:pt x="566" y="372"/>
                    <a:pt x="580" y="380"/>
                  </a:cubicBezTo>
                  <a:cubicBezTo>
                    <a:pt x="579" y="378"/>
                    <a:pt x="578" y="377"/>
                    <a:pt x="576" y="376"/>
                  </a:cubicBezTo>
                  <a:cubicBezTo>
                    <a:pt x="563" y="367"/>
                    <a:pt x="550" y="359"/>
                    <a:pt x="536" y="353"/>
                  </a:cubicBezTo>
                  <a:cubicBezTo>
                    <a:pt x="534" y="352"/>
                    <a:pt x="533" y="350"/>
                    <a:pt x="532" y="348"/>
                  </a:cubicBezTo>
                  <a:cubicBezTo>
                    <a:pt x="529" y="342"/>
                    <a:pt x="526" y="336"/>
                    <a:pt x="521" y="331"/>
                  </a:cubicBezTo>
                  <a:cubicBezTo>
                    <a:pt x="520" y="329"/>
                    <a:pt x="518" y="327"/>
                    <a:pt x="517" y="325"/>
                  </a:cubicBezTo>
                  <a:cubicBezTo>
                    <a:pt x="513" y="317"/>
                    <a:pt x="508" y="310"/>
                    <a:pt x="503" y="302"/>
                  </a:cubicBezTo>
                  <a:cubicBezTo>
                    <a:pt x="502" y="302"/>
                    <a:pt x="502" y="301"/>
                    <a:pt x="501" y="300"/>
                  </a:cubicBezTo>
                  <a:cubicBezTo>
                    <a:pt x="505" y="300"/>
                    <a:pt x="507" y="302"/>
                    <a:pt x="511" y="302"/>
                  </a:cubicBezTo>
                  <a:cubicBezTo>
                    <a:pt x="509" y="301"/>
                    <a:pt x="509" y="300"/>
                    <a:pt x="507" y="299"/>
                  </a:cubicBezTo>
                  <a:cubicBezTo>
                    <a:pt x="505" y="298"/>
                    <a:pt x="503" y="297"/>
                    <a:pt x="500" y="296"/>
                  </a:cubicBezTo>
                  <a:cubicBezTo>
                    <a:pt x="499" y="296"/>
                    <a:pt x="498" y="295"/>
                    <a:pt x="497" y="295"/>
                  </a:cubicBezTo>
                  <a:cubicBezTo>
                    <a:pt x="500" y="294"/>
                    <a:pt x="502" y="297"/>
                    <a:pt x="506" y="295"/>
                  </a:cubicBezTo>
                  <a:cubicBezTo>
                    <a:pt x="504" y="294"/>
                    <a:pt x="504" y="294"/>
                    <a:pt x="503" y="294"/>
                  </a:cubicBezTo>
                  <a:cubicBezTo>
                    <a:pt x="501" y="293"/>
                    <a:pt x="499" y="292"/>
                    <a:pt x="497" y="291"/>
                  </a:cubicBezTo>
                  <a:cubicBezTo>
                    <a:pt x="495" y="291"/>
                    <a:pt x="494" y="291"/>
                    <a:pt x="494" y="289"/>
                  </a:cubicBezTo>
                  <a:cubicBezTo>
                    <a:pt x="496" y="289"/>
                    <a:pt x="498" y="290"/>
                    <a:pt x="500" y="290"/>
                  </a:cubicBezTo>
                  <a:cubicBezTo>
                    <a:pt x="502" y="290"/>
                    <a:pt x="503" y="291"/>
                    <a:pt x="505" y="290"/>
                  </a:cubicBezTo>
                  <a:cubicBezTo>
                    <a:pt x="504" y="288"/>
                    <a:pt x="503" y="288"/>
                    <a:pt x="501" y="287"/>
                  </a:cubicBezTo>
                  <a:cubicBezTo>
                    <a:pt x="499" y="287"/>
                    <a:pt x="496" y="286"/>
                    <a:pt x="493" y="285"/>
                  </a:cubicBezTo>
                  <a:cubicBezTo>
                    <a:pt x="492" y="285"/>
                    <a:pt x="491" y="285"/>
                    <a:pt x="491" y="284"/>
                  </a:cubicBezTo>
                  <a:cubicBezTo>
                    <a:pt x="489" y="282"/>
                    <a:pt x="487" y="278"/>
                    <a:pt x="485" y="275"/>
                  </a:cubicBezTo>
                  <a:cubicBezTo>
                    <a:pt x="488" y="275"/>
                    <a:pt x="491" y="275"/>
                    <a:pt x="493" y="276"/>
                  </a:cubicBezTo>
                  <a:cubicBezTo>
                    <a:pt x="496" y="276"/>
                    <a:pt x="498" y="277"/>
                    <a:pt x="501" y="276"/>
                  </a:cubicBezTo>
                  <a:cubicBezTo>
                    <a:pt x="495" y="273"/>
                    <a:pt x="490" y="273"/>
                    <a:pt x="485" y="273"/>
                  </a:cubicBezTo>
                  <a:cubicBezTo>
                    <a:pt x="482" y="269"/>
                    <a:pt x="480" y="266"/>
                    <a:pt x="478" y="262"/>
                  </a:cubicBezTo>
                  <a:cubicBezTo>
                    <a:pt x="482" y="262"/>
                    <a:pt x="486" y="263"/>
                    <a:pt x="491" y="264"/>
                  </a:cubicBezTo>
                  <a:cubicBezTo>
                    <a:pt x="495" y="265"/>
                    <a:pt x="499" y="267"/>
                    <a:pt x="504" y="267"/>
                  </a:cubicBezTo>
                  <a:cubicBezTo>
                    <a:pt x="501" y="264"/>
                    <a:pt x="498" y="263"/>
                    <a:pt x="495" y="262"/>
                  </a:cubicBezTo>
                  <a:cubicBezTo>
                    <a:pt x="492" y="261"/>
                    <a:pt x="489" y="260"/>
                    <a:pt x="485" y="260"/>
                  </a:cubicBezTo>
                  <a:cubicBezTo>
                    <a:pt x="482" y="259"/>
                    <a:pt x="479" y="259"/>
                    <a:pt x="475" y="259"/>
                  </a:cubicBezTo>
                  <a:cubicBezTo>
                    <a:pt x="474" y="257"/>
                    <a:pt x="473" y="254"/>
                    <a:pt x="471" y="251"/>
                  </a:cubicBezTo>
                  <a:cubicBezTo>
                    <a:pt x="497" y="255"/>
                    <a:pt x="521" y="263"/>
                    <a:pt x="545" y="271"/>
                  </a:cubicBezTo>
                  <a:cubicBezTo>
                    <a:pt x="543" y="269"/>
                    <a:pt x="541" y="268"/>
                    <a:pt x="539" y="267"/>
                  </a:cubicBezTo>
                  <a:cubicBezTo>
                    <a:pt x="519" y="259"/>
                    <a:pt x="499" y="253"/>
                    <a:pt x="478" y="250"/>
                  </a:cubicBezTo>
                  <a:cubicBezTo>
                    <a:pt x="475" y="249"/>
                    <a:pt x="472" y="249"/>
                    <a:pt x="469" y="249"/>
                  </a:cubicBezTo>
                  <a:cubicBezTo>
                    <a:pt x="469" y="248"/>
                    <a:pt x="468" y="248"/>
                    <a:pt x="467" y="246"/>
                  </a:cubicBezTo>
                  <a:cubicBezTo>
                    <a:pt x="469" y="246"/>
                    <a:pt x="471" y="246"/>
                    <a:pt x="472" y="246"/>
                  </a:cubicBezTo>
                  <a:cubicBezTo>
                    <a:pt x="478" y="247"/>
                    <a:pt x="485" y="248"/>
                    <a:pt x="492" y="248"/>
                  </a:cubicBezTo>
                  <a:cubicBezTo>
                    <a:pt x="493" y="249"/>
                    <a:pt x="495" y="249"/>
                    <a:pt x="498" y="248"/>
                  </a:cubicBezTo>
                  <a:cubicBezTo>
                    <a:pt x="496" y="247"/>
                    <a:pt x="494" y="247"/>
                    <a:pt x="492" y="246"/>
                  </a:cubicBezTo>
                  <a:cubicBezTo>
                    <a:pt x="484" y="244"/>
                    <a:pt x="476" y="244"/>
                    <a:pt x="467" y="244"/>
                  </a:cubicBezTo>
                  <a:cubicBezTo>
                    <a:pt x="466" y="244"/>
                    <a:pt x="465" y="244"/>
                    <a:pt x="464" y="243"/>
                  </a:cubicBezTo>
                  <a:cubicBezTo>
                    <a:pt x="463" y="242"/>
                    <a:pt x="462" y="240"/>
                    <a:pt x="461" y="239"/>
                  </a:cubicBezTo>
                  <a:cubicBezTo>
                    <a:pt x="461" y="238"/>
                    <a:pt x="461" y="238"/>
                    <a:pt x="461" y="238"/>
                  </a:cubicBezTo>
                  <a:cubicBezTo>
                    <a:pt x="488" y="238"/>
                    <a:pt x="513" y="244"/>
                    <a:pt x="538" y="253"/>
                  </a:cubicBezTo>
                  <a:cubicBezTo>
                    <a:pt x="537" y="253"/>
                    <a:pt x="536" y="252"/>
                    <a:pt x="535" y="251"/>
                  </a:cubicBezTo>
                  <a:cubicBezTo>
                    <a:pt x="516" y="242"/>
                    <a:pt x="495" y="238"/>
                    <a:pt x="474" y="236"/>
                  </a:cubicBezTo>
                  <a:cubicBezTo>
                    <a:pt x="469" y="235"/>
                    <a:pt x="464" y="235"/>
                    <a:pt x="459" y="236"/>
                  </a:cubicBezTo>
                  <a:cubicBezTo>
                    <a:pt x="458" y="234"/>
                    <a:pt x="456" y="232"/>
                    <a:pt x="454" y="230"/>
                  </a:cubicBezTo>
                  <a:cubicBezTo>
                    <a:pt x="459" y="228"/>
                    <a:pt x="463" y="227"/>
                    <a:pt x="468" y="227"/>
                  </a:cubicBezTo>
                  <a:cubicBezTo>
                    <a:pt x="478" y="228"/>
                    <a:pt x="489" y="229"/>
                    <a:pt x="500" y="230"/>
                  </a:cubicBezTo>
                  <a:cubicBezTo>
                    <a:pt x="503" y="231"/>
                    <a:pt x="507" y="231"/>
                    <a:pt x="511" y="232"/>
                  </a:cubicBezTo>
                  <a:cubicBezTo>
                    <a:pt x="519" y="235"/>
                    <a:pt x="527" y="237"/>
                    <a:pt x="535" y="240"/>
                  </a:cubicBezTo>
                  <a:cubicBezTo>
                    <a:pt x="545" y="243"/>
                    <a:pt x="554" y="246"/>
                    <a:pt x="564" y="250"/>
                  </a:cubicBezTo>
                  <a:cubicBezTo>
                    <a:pt x="581" y="257"/>
                    <a:pt x="599" y="266"/>
                    <a:pt x="615" y="275"/>
                  </a:cubicBezTo>
                  <a:cubicBezTo>
                    <a:pt x="619" y="277"/>
                    <a:pt x="622" y="280"/>
                    <a:pt x="625" y="282"/>
                  </a:cubicBezTo>
                  <a:cubicBezTo>
                    <a:pt x="629" y="285"/>
                    <a:pt x="632" y="289"/>
                    <a:pt x="635" y="292"/>
                  </a:cubicBezTo>
                  <a:cubicBezTo>
                    <a:pt x="636" y="293"/>
                    <a:pt x="637" y="295"/>
                    <a:pt x="638" y="293"/>
                  </a:cubicBezTo>
                  <a:cubicBezTo>
                    <a:pt x="639" y="292"/>
                    <a:pt x="638" y="291"/>
                    <a:pt x="637" y="290"/>
                  </a:cubicBezTo>
                  <a:cubicBezTo>
                    <a:pt x="635" y="287"/>
                    <a:pt x="632" y="285"/>
                    <a:pt x="630" y="282"/>
                  </a:cubicBezTo>
                  <a:cubicBezTo>
                    <a:pt x="626" y="277"/>
                    <a:pt x="622" y="272"/>
                    <a:pt x="617" y="268"/>
                  </a:cubicBezTo>
                  <a:cubicBezTo>
                    <a:pt x="610" y="263"/>
                    <a:pt x="603" y="258"/>
                    <a:pt x="595" y="254"/>
                  </a:cubicBezTo>
                  <a:cubicBezTo>
                    <a:pt x="565" y="236"/>
                    <a:pt x="532" y="225"/>
                    <a:pt x="498" y="218"/>
                  </a:cubicBezTo>
                  <a:cubicBezTo>
                    <a:pt x="490" y="216"/>
                    <a:pt x="481" y="215"/>
                    <a:pt x="472" y="215"/>
                  </a:cubicBezTo>
                  <a:cubicBezTo>
                    <a:pt x="463" y="214"/>
                    <a:pt x="455" y="214"/>
                    <a:pt x="446" y="217"/>
                  </a:cubicBezTo>
                  <a:cubicBezTo>
                    <a:pt x="446" y="218"/>
                    <a:pt x="446" y="217"/>
                    <a:pt x="446" y="217"/>
                  </a:cubicBezTo>
                  <a:cubicBezTo>
                    <a:pt x="439" y="210"/>
                    <a:pt x="433" y="203"/>
                    <a:pt x="426" y="195"/>
                  </a:cubicBezTo>
                  <a:cubicBezTo>
                    <a:pt x="441" y="190"/>
                    <a:pt x="456" y="188"/>
                    <a:pt x="472" y="188"/>
                  </a:cubicBezTo>
                  <a:cubicBezTo>
                    <a:pt x="469" y="186"/>
                    <a:pt x="469" y="186"/>
                    <a:pt x="464" y="186"/>
                  </a:cubicBezTo>
                  <a:cubicBezTo>
                    <a:pt x="450" y="185"/>
                    <a:pt x="437" y="188"/>
                    <a:pt x="424" y="193"/>
                  </a:cubicBezTo>
                  <a:cubicBezTo>
                    <a:pt x="423" y="191"/>
                    <a:pt x="421" y="189"/>
                    <a:pt x="419" y="186"/>
                  </a:cubicBezTo>
                  <a:cubicBezTo>
                    <a:pt x="423" y="184"/>
                    <a:pt x="427" y="184"/>
                    <a:pt x="430" y="181"/>
                  </a:cubicBezTo>
                  <a:cubicBezTo>
                    <a:pt x="425" y="180"/>
                    <a:pt x="421" y="183"/>
                    <a:pt x="417" y="185"/>
                  </a:cubicBezTo>
                  <a:cubicBezTo>
                    <a:pt x="416" y="184"/>
                    <a:pt x="415" y="183"/>
                    <a:pt x="414" y="181"/>
                  </a:cubicBezTo>
                  <a:cubicBezTo>
                    <a:pt x="420" y="179"/>
                    <a:pt x="426" y="177"/>
                    <a:pt x="432" y="174"/>
                  </a:cubicBezTo>
                  <a:cubicBezTo>
                    <a:pt x="431" y="174"/>
                    <a:pt x="431" y="174"/>
                    <a:pt x="431" y="173"/>
                  </a:cubicBezTo>
                  <a:cubicBezTo>
                    <a:pt x="430" y="174"/>
                    <a:pt x="428" y="174"/>
                    <a:pt x="426" y="174"/>
                  </a:cubicBezTo>
                  <a:cubicBezTo>
                    <a:pt x="422" y="175"/>
                    <a:pt x="418" y="177"/>
                    <a:pt x="414" y="179"/>
                  </a:cubicBezTo>
                  <a:cubicBezTo>
                    <a:pt x="413" y="179"/>
                    <a:pt x="412" y="180"/>
                    <a:pt x="411" y="177"/>
                  </a:cubicBezTo>
                  <a:cubicBezTo>
                    <a:pt x="412" y="177"/>
                    <a:pt x="413" y="176"/>
                    <a:pt x="414" y="176"/>
                  </a:cubicBezTo>
                  <a:cubicBezTo>
                    <a:pt x="420" y="172"/>
                    <a:pt x="426" y="171"/>
                    <a:pt x="432" y="169"/>
                  </a:cubicBezTo>
                  <a:cubicBezTo>
                    <a:pt x="434" y="168"/>
                    <a:pt x="436" y="167"/>
                    <a:pt x="438" y="167"/>
                  </a:cubicBezTo>
                  <a:cubicBezTo>
                    <a:pt x="438" y="166"/>
                    <a:pt x="437" y="166"/>
                    <a:pt x="437" y="166"/>
                  </a:cubicBezTo>
                  <a:cubicBezTo>
                    <a:pt x="427" y="166"/>
                    <a:pt x="418" y="170"/>
                    <a:pt x="410" y="176"/>
                  </a:cubicBezTo>
                  <a:cubicBezTo>
                    <a:pt x="405" y="172"/>
                    <a:pt x="405" y="170"/>
                    <a:pt x="410" y="167"/>
                  </a:cubicBezTo>
                  <a:cubicBezTo>
                    <a:pt x="417" y="163"/>
                    <a:pt x="424" y="159"/>
                    <a:pt x="431" y="157"/>
                  </a:cubicBezTo>
                  <a:cubicBezTo>
                    <a:pt x="448" y="152"/>
                    <a:pt x="465" y="147"/>
                    <a:pt x="482" y="144"/>
                  </a:cubicBezTo>
                  <a:cubicBezTo>
                    <a:pt x="488" y="143"/>
                    <a:pt x="494" y="142"/>
                    <a:pt x="499" y="142"/>
                  </a:cubicBezTo>
                  <a:cubicBezTo>
                    <a:pt x="515" y="142"/>
                    <a:pt x="530" y="141"/>
                    <a:pt x="546" y="142"/>
                  </a:cubicBezTo>
                  <a:cubicBezTo>
                    <a:pt x="565" y="144"/>
                    <a:pt x="584" y="149"/>
                    <a:pt x="601" y="157"/>
                  </a:cubicBezTo>
                  <a:cubicBezTo>
                    <a:pt x="608" y="160"/>
                    <a:pt x="615" y="164"/>
                    <a:pt x="622" y="168"/>
                  </a:cubicBezTo>
                  <a:cubicBezTo>
                    <a:pt x="623" y="168"/>
                    <a:pt x="624" y="170"/>
                    <a:pt x="626" y="169"/>
                  </a:cubicBezTo>
                  <a:cubicBezTo>
                    <a:pt x="621" y="164"/>
                    <a:pt x="616" y="161"/>
                    <a:pt x="611" y="158"/>
                  </a:cubicBezTo>
                  <a:cubicBezTo>
                    <a:pt x="587" y="144"/>
                    <a:pt x="560" y="138"/>
                    <a:pt x="533" y="137"/>
                  </a:cubicBezTo>
                  <a:cubicBezTo>
                    <a:pt x="522" y="137"/>
                    <a:pt x="510" y="138"/>
                    <a:pt x="499" y="138"/>
                  </a:cubicBezTo>
                  <a:cubicBezTo>
                    <a:pt x="477" y="138"/>
                    <a:pt x="456" y="140"/>
                    <a:pt x="434" y="145"/>
                  </a:cubicBezTo>
                  <a:cubicBezTo>
                    <a:pt x="421" y="147"/>
                    <a:pt x="408" y="151"/>
                    <a:pt x="398" y="161"/>
                  </a:cubicBezTo>
                  <a:cubicBezTo>
                    <a:pt x="397" y="162"/>
                    <a:pt x="396" y="162"/>
                    <a:pt x="396" y="162"/>
                  </a:cubicBezTo>
                  <a:cubicBezTo>
                    <a:pt x="396" y="161"/>
                    <a:pt x="396" y="160"/>
                    <a:pt x="397" y="160"/>
                  </a:cubicBezTo>
                  <a:cubicBezTo>
                    <a:pt x="401" y="155"/>
                    <a:pt x="406" y="151"/>
                    <a:pt x="411" y="148"/>
                  </a:cubicBezTo>
                  <a:cubicBezTo>
                    <a:pt x="416" y="145"/>
                    <a:pt x="422" y="142"/>
                    <a:pt x="427" y="139"/>
                  </a:cubicBezTo>
                  <a:cubicBezTo>
                    <a:pt x="429" y="137"/>
                    <a:pt x="432" y="136"/>
                    <a:pt x="434" y="135"/>
                  </a:cubicBezTo>
                  <a:cubicBezTo>
                    <a:pt x="434" y="134"/>
                    <a:pt x="434" y="134"/>
                    <a:pt x="433" y="134"/>
                  </a:cubicBezTo>
                  <a:cubicBezTo>
                    <a:pt x="428" y="135"/>
                    <a:pt x="424" y="138"/>
                    <a:pt x="419" y="141"/>
                  </a:cubicBezTo>
                  <a:cubicBezTo>
                    <a:pt x="414" y="143"/>
                    <a:pt x="410" y="146"/>
                    <a:pt x="405" y="149"/>
                  </a:cubicBezTo>
                  <a:cubicBezTo>
                    <a:pt x="401" y="153"/>
                    <a:pt x="397" y="156"/>
                    <a:pt x="393" y="160"/>
                  </a:cubicBezTo>
                  <a:cubicBezTo>
                    <a:pt x="392" y="159"/>
                    <a:pt x="391" y="158"/>
                    <a:pt x="391" y="158"/>
                  </a:cubicBezTo>
                  <a:cubicBezTo>
                    <a:pt x="397" y="150"/>
                    <a:pt x="410" y="140"/>
                    <a:pt x="426" y="131"/>
                  </a:cubicBezTo>
                  <a:cubicBezTo>
                    <a:pt x="458" y="111"/>
                    <a:pt x="492" y="102"/>
                    <a:pt x="529" y="102"/>
                  </a:cubicBezTo>
                  <a:cubicBezTo>
                    <a:pt x="514" y="100"/>
                    <a:pt x="500" y="101"/>
                    <a:pt x="485" y="104"/>
                  </a:cubicBezTo>
                  <a:cubicBezTo>
                    <a:pt x="448" y="112"/>
                    <a:pt x="416" y="129"/>
                    <a:pt x="388" y="155"/>
                  </a:cubicBezTo>
                  <a:cubicBezTo>
                    <a:pt x="387" y="154"/>
                    <a:pt x="387" y="154"/>
                    <a:pt x="386" y="153"/>
                  </a:cubicBezTo>
                  <a:cubicBezTo>
                    <a:pt x="383" y="151"/>
                    <a:pt x="383" y="149"/>
                    <a:pt x="384" y="146"/>
                  </a:cubicBezTo>
                  <a:cubicBezTo>
                    <a:pt x="385" y="144"/>
                    <a:pt x="387" y="142"/>
                    <a:pt x="388" y="140"/>
                  </a:cubicBezTo>
                  <a:cubicBezTo>
                    <a:pt x="396" y="131"/>
                    <a:pt x="404" y="124"/>
                    <a:pt x="413" y="118"/>
                  </a:cubicBezTo>
                  <a:cubicBezTo>
                    <a:pt x="418" y="115"/>
                    <a:pt x="422" y="112"/>
                    <a:pt x="427" y="109"/>
                  </a:cubicBezTo>
                  <a:cubicBezTo>
                    <a:pt x="427" y="108"/>
                    <a:pt x="428" y="107"/>
                    <a:pt x="429" y="107"/>
                  </a:cubicBezTo>
                  <a:cubicBezTo>
                    <a:pt x="429" y="107"/>
                    <a:pt x="429" y="106"/>
                    <a:pt x="429" y="106"/>
                  </a:cubicBezTo>
                  <a:cubicBezTo>
                    <a:pt x="427" y="107"/>
                    <a:pt x="426" y="107"/>
                    <a:pt x="425" y="108"/>
                  </a:cubicBezTo>
                  <a:cubicBezTo>
                    <a:pt x="415" y="113"/>
                    <a:pt x="405" y="119"/>
                    <a:pt x="397" y="127"/>
                  </a:cubicBezTo>
                  <a:cubicBezTo>
                    <a:pt x="390" y="132"/>
                    <a:pt x="383" y="138"/>
                    <a:pt x="380" y="147"/>
                  </a:cubicBezTo>
                  <a:cubicBezTo>
                    <a:pt x="378" y="145"/>
                    <a:pt x="378" y="143"/>
                    <a:pt x="379" y="141"/>
                  </a:cubicBezTo>
                  <a:cubicBezTo>
                    <a:pt x="379" y="137"/>
                    <a:pt x="380" y="134"/>
                    <a:pt x="383" y="132"/>
                  </a:cubicBezTo>
                  <a:cubicBezTo>
                    <a:pt x="384" y="129"/>
                    <a:pt x="386" y="127"/>
                    <a:pt x="388" y="125"/>
                  </a:cubicBezTo>
                  <a:cubicBezTo>
                    <a:pt x="394" y="117"/>
                    <a:pt x="401" y="110"/>
                    <a:pt x="409" y="105"/>
                  </a:cubicBezTo>
                  <a:cubicBezTo>
                    <a:pt x="414" y="102"/>
                    <a:pt x="420" y="98"/>
                    <a:pt x="425" y="95"/>
                  </a:cubicBezTo>
                  <a:cubicBezTo>
                    <a:pt x="438" y="85"/>
                    <a:pt x="453" y="78"/>
                    <a:pt x="468" y="71"/>
                  </a:cubicBezTo>
                  <a:cubicBezTo>
                    <a:pt x="480" y="66"/>
                    <a:pt x="494" y="63"/>
                    <a:pt x="507" y="60"/>
                  </a:cubicBezTo>
                  <a:cubicBezTo>
                    <a:pt x="525" y="56"/>
                    <a:pt x="542" y="54"/>
                    <a:pt x="560" y="54"/>
                  </a:cubicBezTo>
                  <a:cubicBezTo>
                    <a:pt x="564" y="54"/>
                    <a:pt x="567" y="54"/>
                    <a:pt x="570" y="54"/>
                  </a:cubicBezTo>
                  <a:cubicBezTo>
                    <a:pt x="572" y="54"/>
                    <a:pt x="573" y="53"/>
                    <a:pt x="575" y="51"/>
                  </a:cubicBezTo>
                  <a:cubicBezTo>
                    <a:pt x="573" y="51"/>
                    <a:pt x="572" y="51"/>
                    <a:pt x="571" y="51"/>
                  </a:cubicBezTo>
                  <a:cubicBezTo>
                    <a:pt x="568" y="51"/>
                    <a:pt x="565" y="51"/>
                    <a:pt x="561" y="51"/>
                  </a:cubicBezTo>
                  <a:cubicBezTo>
                    <a:pt x="550" y="51"/>
                    <a:pt x="538" y="51"/>
                    <a:pt x="527" y="51"/>
                  </a:cubicBezTo>
                  <a:cubicBezTo>
                    <a:pt x="518" y="52"/>
                    <a:pt x="510" y="54"/>
                    <a:pt x="502" y="55"/>
                  </a:cubicBezTo>
                  <a:cubicBezTo>
                    <a:pt x="489" y="57"/>
                    <a:pt x="477" y="60"/>
                    <a:pt x="466" y="64"/>
                  </a:cubicBezTo>
                  <a:cubicBezTo>
                    <a:pt x="460" y="66"/>
                    <a:pt x="454" y="68"/>
                    <a:pt x="449" y="70"/>
                  </a:cubicBezTo>
                  <a:cubicBezTo>
                    <a:pt x="441" y="72"/>
                    <a:pt x="434" y="76"/>
                    <a:pt x="427" y="80"/>
                  </a:cubicBezTo>
                  <a:cubicBezTo>
                    <a:pt x="420" y="85"/>
                    <a:pt x="413" y="89"/>
                    <a:pt x="406" y="93"/>
                  </a:cubicBezTo>
                  <a:cubicBezTo>
                    <a:pt x="400" y="96"/>
                    <a:pt x="395" y="100"/>
                    <a:pt x="390" y="104"/>
                  </a:cubicBezTo>
                  <a:cubicBezTo>
                    <a:pt x="384" y="110"/>
                    <a:pt x="378" y="117"/>
                    <a:pt x="374" y="125"/>
                  </a:cubicBezTo>
                  <a:cubicBezTo>
                    <a:pt x="372" y="129"/>
                    <a:pt x="370" y="132"/>
                    <a:pt x="369" y="135"/>
                  </a:cubicBezTo>
                  <a:cubicBezTo>
                    <a:pt x="367" y="135"/>
                    <a:pt x="366" y="134"/>
                    <a:pt x="367" y="132"/>
                  </a:cubicBezTo>
                  <a:cubicBezTo>
                    <a:pt x="368" y="128"/>
                    <a:pt x="368" y="125"/>
                    <a:pt x="369" y="121"/>
                  </a:cubicBezTo>
                  <a:cubicBezTo>
                    <a:pt x="372" y="110"/>
                    <a:pt x="376" y="99"/>
                    <a:pt x="382" y="89"/>
                  </a:cubicBezTo>
                  <a:cubicBezTo>
                    <a:pt x="385" y="82"/>
                    <a:pt x="389" y="77"/>
                    <a:pt x="393" y="71"/>
                  </a:cubicBezTo>
                  <a:cubicBezTo>
                    <a:pt x="394" y="69"/>
                    <a:pt x="396" y="68"/>
                    <a:pt x="396" y="65"/>
                  </a:cubicBezTo>
                  <a:cubicBezTo>
                    <a:pt x="394" y="67"/>
                    <a:pt x="392" y="68"/>
                    <a:pt x="391" y="69"/>
                  </a:cubicBezTo>
                  <a:cubicBezTo>
                    <a:pt x="379" y="85"/>
                    <a:pt x="370" y="102"/>
                    <a:pt x="367" y="122"/>
                  </a:cubicBezTo>
                  <a:cubicBezTo>
                    <a:pt x="366" y="123"/>
                    <a:pt x="366" y="124"/>
                    <a:pt x="366" y="125"/>
                  </a:cubicBezTo>
                  <a:cubicBezTo>
                    <a:pt x="365" y="124"/>
                    <a:pt x="365" y="123"/>
                    <a:pt x="365" y="122"/>
                  </a:cubicBezTo>
                  <a:cubicBezTo>
                    <a:pt x="363" y="106"/>
                    <a:pt x="366" y="90"/>
                    <a:pt x="373" y="75"/>
                  </a:cubicBezTo>
                  <a:cubicBezTo>
                    <a:pt x="376" y="67"/>
                    <a:pt x="380" y="60"/>
                    <a:pt x="384" y="52"/>
                  </a:cubicBezTo>
                  <a:cubicBezTo>
                    <a:pt x="384" y="51"/>
                    <a:pt x="385" y="49"/>
                    <a:pt x="386" y="48"/>
                  </a:cubicBezTo>
                  <a:cubicBezTo>
                    <a:pt x="385" y="48"/>
                    <a:pt x="385" y="48"/>
                    <a:pt x="385" y="48"/>
                  </a:cubicBezTo>
                  <a:cubicBezTo>
                    <a:pt x="384" y="49"/>
                    <a:pt x="383" y="50"/>
                    <a:pt x="382" y="52"/>
                  </a:cubicBezTo>
                  <a:cubicBezTo>
                    <a:pt x="373" y="66"/>
                    <a:pt x="366" y="81"/>
                    <a:pt x="362" y="97"/>
                  </a:cubicBezTo>
                  <a:cubicBezTo>
                    <a:pt x="362" y="97"/>
                    <a:pt x="361" y="96"/>
                    <a:pt x="361" y="96"/>
                  </a:cubicBezTo>
                  <a:cubicBezTo>
                    <a:pt x="361" y="83"/>
                    <a:pt x="360" y="69"/>
                    <a:pt x="364" y="57"/>
                  </a:cubicBezTo>
                  <a:close/>
                  <a:moveTo>
                    <a:pt x="207" y="182"/>
                  </a:moveTo>
                  <a:cubicBezTo>
                    <a:pt x="202" y="185"/>
                    <a:pt x="198" y="188"/>
                    <a:pt x="193" y="192"/>
                  </a:cubicBezTo>
                  <a:cubicBezTo>
                    <a:pt x="193" y="192"/>
                    <a:pt x="192" y="193"/>
                    <a:pt x="191" y="193"/>
                  </a:cubicBezTo>
                  <a:cubicBezTo>
                    <a:pt x="191" y="193"/>
                    <a:pt x="191" y="193"/>
                    <a:pt x="190" y="193"/>
                  </a:cubicBezTo>
                  <a:cubicBezTo>
                    <a:pt x="191" y="192"/>
                    <a:pt x="192" y="191"/>
                    <a:pt x="192" y="190"/>
                  </a:cubicBezTo>
                  <a:cubicBezTo>
                    <a:pt x="196" y="186"/>
                    <a:pt x="200" y="183"/>
                    <a:pt x="204" y="180"/>
                  </a:cubicBezTo>
                  <a:cubicBezTo>
                    <a:pt x="206" y="179"/>
                    <a:pt x="208" y="178"/>
                    <a:pt x="209" y="177"/>
                  </a:cubicBezTo>
                  <a:cubicBezTo>
                    <a:pt x="209" y="176"/>
                    <a:pt x="209" y="176"/>
                    <a:pt x="209" y="176"/>
                  </a:cubicBezTo>
                  <a:cubicBezTo>
                    <a:pt x="206" y="176"/>
                    <a:pt x="203" y="178"/>
                    <a:pt x="200" y="180"/>
                  </a:cubicBezTo>
                  <a:cubicBezTo>
                    <a:pt x="198" y="182"/>
                    <a:pt x="195" y="184"/>
                    <a:pt x="192" y="186"/>
                  </a:cubicBezTo>
                  <a:cubicBezTo>
                    <a:pt x="192" y="183"/>
                    <a:pt x="193" y="180"/>
                    <a:pt x="195" y="179"/>
                  </a:cubicBezTo>
                  <a:cubicBezTo>
                    <a:pt x="201" y="173"/>
                    <a:pt x="207" y="169"/>
                    <a:pt x="215" y="166"/>
                  </a:cubicBezTo>
                  <a:cubicBezTo>
                    <a:pt x="215" y="165"/>
                    <a:pt x="216" y="165"/>
                    <a:pt x="216" y="164"/>
                  </a:cubicBezTo>
                  <a:cubicBezTo>
                    <a:pt x="208" y="164"/>
                    <a:pt x="203" y="170"/>
                    <a:pt x="197" y="173"/>
                  </a:cubicBezTo>
                  <a:cubicBezTo>
                    <a:pt x="199" y="168"/>
                    <a:pt x="201" y="164"/>
                    <a:pt x="206" y="161"/>
                  </a:cubicBezTo>
                  <a:cubicBezTo>
                    <a:pt x="210" y="158"/>
                    <a:pt x="214" y="155"/>
                    <a:pt x="218" y="153"/>
                  </a:cubicBezTo>
                  <a:cubicBezTo>
                    <a:pt x="219" y="152"/>
                    <a:pt x="220" y="152"/>
                    <a:pt x="220" y="151"/>
                  </a:cubicBezTo>
                  <a:cubicBezTo>
                    <a:pt x="216" y="151"/>
                    <a:pt x="212" y="154"/>
                    <a:pt x="208" y="156"/>
                  </a:cubicBezTo>
                  <a:cubicBezTo>
                    <a:pt x="209" y="153"/>
                    <a:pt x="210" y="152"/>
                    <a:pt x="211" y="150"/>
                  </a:cubicBezTo>
                  <a:cubicBezTo>
                    <a:pt x="213" y="148"/>
                    <a:pt x="214" y="146"/>
                    <a:pt x="215" y="144"/>
                  </a:cubicBezTo>
                  <a:cubicBezTo>
                    <a:pt x="217" y="142"/>
                    <a:pt x="219" y="141"/>
                    <a:pt x="220" y="140"/>
                  </a:cubicBezTo>
                  <a:cubicBezTo>
                    <a:pt x="222" y="139"/>
                    <a:pt x="224" y="137"/>
                    <a:pt x="226" y="136"/>
                  </a:cubicBezTo>
                  <a:cubicBezTo>
                    <a:pt x="226" y="136"/>
                    <a:pt x="226" y="136"/>
                    <a:pt x="225" y="135"/>
                  </a:cubicBezTo>
                  <a:cubicBezTo>
                    <a:pt x="223" y="136"/>
                    <a:pt x="221" y="137"/>
                    <a:pt x="218" y="138"/>
                  </a:cubicBezTo>
                  <a:cubicBezTo>
                    <a:pt x="221" y="133"/>
                    <a:pt x="227" y="133"/>
                    <a:pt x="231" y="129"/>
                  </a:cubicBezTo>
                  <a:cubicBezTo>
                    <a:pt x="227" y="129"/>
                    <a:pt x="225" y="130"/>
                    <a:pt x="221" y="132"/>
                  </a:cubicBezTo>
                  <a:cubicBezTo>
                    <a:pt x="223" y="127"/>
                    <a:pt x="226" y="124"/>
                    <a:pt x="230" y="122"/>
                  </a:cubicBezTo>
                  <a:cubicBezTo>
                    <a:pt x="235" y="120"/>
                    <a:pt x="240" y="118"/>
                    <a:pt x="245" y="118"/>
                  </a:cubicBezTo>
                  <a:cubicBezTo>
                    <a:pt x="253" y="117"/>
                    <a:pt x="262" y="117"/>
                    <a:pt x="270" y="117"/>
                  </a:cubicBezTo>
                  <a:cubicBezTo>
                    <a:pt x="274" y="117"/>
                    <a:pt x="277" y="117"/>
                    <a:pt x="280" y="118"/>
                  </a:cubicBezTo>
                  <a:cubicBezTo>
                    <a:pt x="287" y="119"/>
                    <a:pt x="295" y="120"/>
                    <a:pt x="302" y="122"/>
                  </a:cubicBezTo>
                  <a:cubicBezTo>
                    <a:pt x="311" y="124"/>
                    <a:pt x="319" y="127"/>
                    <a:pt x="327" y="131"/>
                  </a:cubicBezTo>
                  <a:cubicBezTo>
                    <a:pt x="328" y="131"/>
                    <a:pt x="329" y="132"/>
                    <a:pt x="330" y="133"/>
                  </a:cubicBezTo>
                  <a:cubicBezTo>
                    <a:pt x="329" y="133"/>
                    <a:pt x="328" y="134"/>
                    <a:pt x="327" y="134"/>
                  </a:cubicBezTo>
                  <a:cubicBezTo>
                    <a:pt x="324" y="133"/>
                    <a:pt x="321" y="134"/>
                    <a:pt x="317" y="133"/>
                  </a:cubicBezTo>
                  <a:cubicBezTo>
                    <a:pt x="310" y="132"/>
                    <a:pt x="304" y="131"/>
                    <a:pt x="297" y="131"/>
                  </a:cubicBezTo>
                  <a:cubicBezTo>
                    <a:pt x="281" y="130"/>
                    <a:pt x="266" y="132"/>
                    <a:pt x="250" y="135"/>
                  </a:cubicBezTo>
                  <a:cubicBezTo>
                    <a:pt x="244" y="135"/>
                    <a:pt x="239" y="138"/>
                    <a:pt x="234" y="143"/>
                  </a:cubicBezTo>
                  <a:cubicBezTo>
                    <a:pt x="233" y="143"/>
                    <a:pt x="233" y="144"/>
                    <a:pt x="232" y="144"/>
                  </a:cubicBezTo>
                  <a:cubicBezTo>
                    <a:pt x="233" y="144"/>
                    <a:pt x="234" y="144"/>
                    <a:pt x="235" y="143"/>
                  </a:cubicBezTo>
                  <a:cubicBezTo>
                    <a:pt x="242" y="140"/>
                    <a:pt x="248" y="137"/>
                    <a:pt x="256" y="137"/>
                  </a:cubicBezTo>
                  <a:cubicBezTo>
                    <a:pt x="271" y="135"/>
                    <a:pt x="286" y="133"/>
                    <a:pt x="301" y="133"/>
                  </a:cubicBezTo>
                  <a:cubicBezTo>
                    <a:pt x="307" y="134"/>
                    <a:pt x="314" y="135"/>
                    <a:pt x="321" y="136"/>
                  </a:cubicBezTo>
                  <a:cubicBezTo>
                    <a:pt x="321" y="137"/>
                    <a:pt x="321" y="137"/>
                    <a:pt x="321" y="137"/>
                  </a:cubicBezTo>
                  <a:cubicBezTo>
                    <a:pt x="319" y="138"/>
                    <a:pt x="318" y="138"/>
                    <a:pt x="317" y="139"/>
                  </a:cubicBezTo>
                  <a:cubicBezTo>
                    <a:pt x="303" y="144"/>
                    <a:pt x="290" y="150"/>
                    <a:pt x="277" y="156"/>
                  </a:cubicBezTo>
                  <a:cubicBezTo>
                    <a:pt x="255" y="166"/>
                    <a:pt x="234" y="179"/>
                    <a:pt x="215" y="194"/>
                  </a:cubicBezTo>
                  <a:cubicBezTo>
                    <a:pt x="208" y="200"/>
                    <a:pt x="201" y="206"/>
                    <a:pt x="194" y="211"/>
                  </a:cubicBezTo>
                  <a:cubicBezTo>
                    <a:pt x="194" y="212"/>
                    <a:pt x="193" y="212"/>
                    <a:pt x="192" y="213"/>
                  </a:cubicBezTo>
                  <a:cubicBezTo>
                    <a:pt x="190" y="204"/>
                    <a:pt x="190" y="205"/>
                    <a:pt x="196" y="200"/>
                  </a:cubicBezTo>
                  <a:cubicBezTo>
                    <a:pt x="196" y="200"/>
                    <a:pt x="197" y="200"/>
                    <a:pt x="197" y="200"/>
                  </a:cubicBezTo>
                  <a:cubicBezTo>
                    <a:pt x="199" y="198"/>
                    <a:pt x="202" y="196"/>
                    <a:pt x="204" y="195"/>
                  </a:cubicBezTo>
                  <a:cubicBezTo>
                    <a:pt x="205" y="194"/>
                    <a:pt x="205" y="194"/>
                    <a:pt x="205" y="193"/>
                  </a:cubicBezTo>
                  <a:cubicBezTo>
                    <a:pt x="200" y="194"/>
                    <a:pt x="195" y="198"/>
                    <a:pt x="191" y="201"/>
                  </a:cubicBezTo>
                  <a:cubicBezTo>
                    <a:pt x="190" y="199"/>
                    <a:pt x="190" y="198"/>
                    <a:pt x="191" y="197"/>
                  </a:cubicBezTo>
                  <a:cubicBezTo>
                    <a:pt x="197" y="192"/>
                    <a:pt x="203" y="186"/>
                    <a:pt x="210" y="182"/>
                  </a:cubicBezTo>
                  <a:cubicBezTo>
                    <a:pt x="210" y="182"/>
                    <a:pt x="211" y="182"/>
                    <a:pt x="212" y="181"/>
                  </a:cubicBezTo>
                  <a:cubicBezTo>
                    <a:pt x="209" y="180"/>
                    <a:pt x="208" y="181"/>
                    <a:pt x="207" y="182"/>
                  </a:cubicBezTo>
                  <a:close/>
                  <a:moveTo>
                    <a:pt x="6" y="669"/>
                  </a:moveTo>
                  <a:cubicBezTo>
                    <a:pt x="8" y="660"/>
                    <a:pt x="9" y="651"/>
                    <a:pt x="11" y="642"/>
                  </a:cubicBezTo>
                  <a:cubicBezTo>
                    <a:pt x="14" y="627"/>
                    <a:pt x="16" y="612"/>
                    <a:pt x="19" y="597"/>
                  </a:cubicBezTo>
                  <a:cubicBezTo>
                    <a:pt x="21" y="587"/>
                    <a:pt x="24" y="577"/>
                    <a:pt x="27" y="567"/>
                  </a:cubicBezTo>
                  <a:cubicBezTo>
                    <a:pt x="31" y="552"/>
                    <a:pt x="35" y="538"/>
                    <a:pt x="38" y="523"/>
                  </a:cubicBezTo>
                  <a:cubicBezTo>
                    <a:pt x="40" y="512"/>
                    <a:pt x="43" y="501"/>
                    <a:pt x="47" y="490"/>
                  </a:cubicBezTo>
                  <a:cubicBezTo>
                    <a:pt x="51" y="476"/>
                    <a:pt x="56" y="462"/>
                    <a:pt x="61" y="448"/>
                  </a:cubicBezTo>
                  <a:cubicBezTo>
                    <a:pt x="63" y="442"/>
                    <a:pt x="64" y="436"/>
                    <a:pt x="67" y="430"/>
                  </a:cubicBezTo>
                  <a:cubicBezTo>
                    <a:pt x="71" y="418"/>
                    <a:pt x="76" y="406"/>
                    <a:pt x="81" y="395"/>
                  </a:cubicBezTo>
                  <a:cubicBezTo>
                    <a:pt x="86" y="382"/>
                    <a:pt x="91" y="369"/>
                    <a:pt x="96" y="357"/>
                  </a:cubicBezTo>
                  <a:cubicBezTo>
                    <a:pt x="105" y="339"/>
                    <a:pt x="113" y="320"/>
                    <a:pt x="124" y="303"/>
                  </a:cubicBezTo>
                  <a:cubicBezTo>
                    <a:pt x="133" y="289"/>
                    <a:pt x="141" y="275"/>
                    <a:pt x="152" y="263"/>
                  </a:cubicBezTo>
                  <a:cubicBezTo>
                    <a:pt x="161" y="252"/>
                    <a:pt x="171" y="242"/>
                    <a:pt x="180" y="231"/>
                  </a:cubicBezTo>
                  <a:cubicBezTo>
                    <a:pt x="186" y="223"/>
                    <a:pt x="194" y="217"/>
                    <a:pt x="202" y="211"/>
                  </a:cubicBezTo>
                  <a:cubicBezTo>
                    <a:pt x="205" y="209"/>
                    <a:pt x="209" y="206"/>
                    <a:pt x="212" y="203"/>
                  </a:cubicBezTo>
                  <a:cubicBezTo>
                    <a:pt x="223" y="194"/>
                    <a:pt x="234" y="186"/>
                    <a:pt x="246" y="179"/>
                  </a:cubicBezTo>
                  <a:cubicBezTo>
                    <a:pt x="257" y="171"/>
                    <a:pt x="269" y="164"/>
                    <a:pt x="282" y="159"/>
                  </a:cubicBezTo>
                  <a:cubicBezTo>
                    <a:pt x="283" y="158"/>
                    <a:pt x="283" y="158"/>
                    <a:pt x="284" y="158"/>
                  </a:cubicBezTo>
                  <a:cubicBezTo>
                    <a:pt x="290" y="155"/>
                    <a:pt x="295" y="152"/>
                    <a:pt x="301" y="150"/>
                  </a:cubicBezTo>
                  <a:cubicBezTo>
                    <a:pt x="309" y="147"/>
                    <a:pt x="317" y="144"/>
                    <a:pt x="325" y="140"/>
                  </a:cubicBezTo>
                  <a:cubicBezTo>
                    <a:pt x="327" y="139"/>
                    <a:pt x="329" y="138"/>
                    <a:pt x="330" y="137"/>
                  </a:cubicBezTo>
                  <a:cubicBezTo>
                    <a:pt x="338" y="134"/>
                    <a:pt x="345" y="133"/>
                    <a:pt x="353" y="134"/>
                  </a:cubicBezTo>
                  <a:cubicBezTo>
                    <a:pt x="358" y="134"/>
                    <a:pt x="363" y="135"/>
                    <a:pt x="366" y="138"/>
                  </a:cubicBezTo>
                  <a:cubicBezTo>
                    <a:pt x="367" y="139"/>
                    <a:pt x="369" y="139"/>
                    <a:pt x="370" y="140"/>
                  </a:cubicBezTo>
                  <a:cubicBezTo>
                    <a:pt x="371" y="138"/>
                    <a:pt x="372" y="137"/>
                    <a:pt x="373" y="135"/>
                  </a:cubicBezTo>
                  <a:cubicBezTo>
                    <a:pt x="376" y="128"/>
                    <a:pt x="379" y="121"/>
                    <a:pt x="385" y="115"/>
                  </a:cubicBezTo>
                  <a:cubicBezTo>
                    <a:pt x="392" y="108"/>
                    <a:pt x="399" y="101"/>
                    <a:pt x="408" y="96"/>
                  </a:cubicBezTo>
                  <a:cubicBezTo>
                    <a:pt x="411" y="94"/>
                    <a:pt x="414" y="92"/>
                    <a:pt x="417" y="90"/>
                  </a:cubicBezTo>
                  <a:cubicBezTo>
                    <a:pt x="425" y="86"/>
                    <a:pt x="432" y="81"/>
                    <a:pt x="439" y="77"/>
                  </a:cubicBezTo>
                  <a:cubicBezTo>
                    <a:pt x="445" y="74"/>
                    <a:pt x="452" y="72"/>
                    <a:pt x="458" y="70"/>
                  </a:cubicBezTo>
                  <a:cubicBezTo>
                    <a:pt x="457" y="71"/>
                    <a:pt x="456" y="72"/>
                    <a:pt x="455" y="72"/>
                  </a:cubicBezTo>
                  <a:cubicBezTo>
                    <a:pt x="445" y="77"/>
                    <a:pt x="436" y="82"/>
                    <a:pt x="427" y="88"/>
                  </a:cubicBezTo>
                  <a:cubicBezTo>
                    <a:pt x="421" y="92"/>
                    <a:pt x="414" y="96"/>
                    <a:pt x="407" y="101"/>
                  </a:cubicBezTo>
                  <a:cubicBezTo>
                    <a:pt x="401" y="105"/>
                    <a:pt x="395" y="110"/>
                    <a:pt x="390" y="116"/>
                  </a:cubicBezTo>
                  <a:cubicBezTo>
                    <a:pt x="382" y="124"/>
                    <a:pt x="376" y="133"/>
                    <a:pt x="374" y="145"/>
                  </a:cubicBezTo>
                  <a:cubicBezTo>
                    <a:pt x="376" y="148"/>
                    <a:pt x="379" y="151"/>
                    <a:pt x="381" y="154"/>
                  </a:cubicBezTo>
                  <a:cubicBezTo>
                    <a:pt x="384" y="157"/>
                    <a:pt x="386" y="160"/>
                    <a:pt x="389" y="163"/>
                  </a:cubicBezTo>
                  <a:cubicBezTo>
                    <a:pt x="393" y="167"/>
                    <a:pt x="399" y="167"/>
                    <a:pt x="402" y="163"/>
                  </a:cubicBezTo>
                  <a:cubicBezTo>
                    <a:pt x="404" y="160"/>
                    <a:pt x="406" y="159"/>
                    <a:pt x="409" y="157"/>
                  </a:cubicBezTo>
                  <a:cubicBezTo>
                    <a:pt x="414" y="154"/>
                    <a:pt x="420" y="152"/>
                    <a:pt x="426" y="151"/>
                  </a:cubicBezTo>
                  <a:cubicBezTo>
                    <a:pt x="437" y="148"/>
                    <a:pt x="448" y="146"/>
                    <a:pt x="460" y="144"/>
                  </a:cubicBezTo>
                  <a:cubicBezTo>
                    <a:pt x="461" y="144"/>
                    <a:pt x="462" y="144"/>
                    <a:pt x="464" y="144"/>
                  </a:cubicBezTo>
                  <a:cubicBezTo>
                    <a:pt x="463" y="144"/>
                    <a:pt x="463" y="144"/>
                    <a:pt x="463" y="144"/>
                  </a:cubicBezTo>
                  <a:cubicBezTo>
                    <a:pt x="453" y="147"/>
                    <a:pt x="443" y="150"/>
                    <a:pt x="434" y="152"/>
                  </a:cubicBezTo>
                  <a:cubicBezTo>
                    <a:pt x="424" y="155"/>
                    <a:pt x="415" y="160"/>
                    <a:pt x="406" y="165"/>
                  </a:cubicBezTo>
                  <a:cubicBezTo>
                    <a:pt x="406" y="166"/>
                    <a:pt x="405" y="166"/>
                    <a:pt x="404" y="167"/>
                  </a:cubicBezTo>
                  <a:cubicBezTo>
                    <a:pt x="402" y="169"/>
                    <a:pt x="401" y="172"/>
                    <a:pt x="403" y="175"/>
                  </a:cubicBezTo>
                  <a:cubicBezTo>
                    <a:pt x="405" y="177"/>
                    <a:pt x="406" y="179"/>
                    <a:pt x="408" y="182"/>
                  </a:cubicBezTo>
                  <a:cubicBezTo>
                    <a:pt x="419" y="194"/>
                    <a:pt x="430" y="206"/>
                    <a:pt x="441" y="219"/>
                  </a:cubicBezTo>
                  <a:cubicBezTo>
                    <a:pt x="444" y="222"/>
                    <a:pt x="444" y="222"/>
                    <a:pt x="448" y="221"/>
                  </a:cubicBezTo>
                  <a:cubicBezTo>
                    <a:pt x="452" y="220"/>
                    <a:pt x="456" y="219"/>
                    <a:pt x="460" y="218"/>
                  </a:cubicBezTo>
                  <a:cubicBezTo>
                    <a:pt x="474" y="218"/>
                    <a:pt x="489" y="219"/>
                    <a:pt x="503" y="223"/>
                  </a:cubicBezTo>
                  <a:cubicBezTo>
                    <a:pt x="508" y="224"/>
                    <a:pt x="512" y="225"/>
                    <a:pt x="517" y="227"/>
                  </a:cubicBezTo>
                  <a:cubicBezTo>
                    <a:pt x="536" y="231"/>
                    <a:pt x="554" y="238"/>
                    <a:pt x="572" y="246"/>
                  </a:cubicBezTo>
                  <a:cubicBezTo>
                    <a:pt x="585" y="252"/>
                    <a:pt x="597" y="258"/>
                    <a:pt x="609" y="266"/>
                  </a:cubicBezTo>
                  <a:cubicBezTo>
                    <a:pt x="610" y="267"/>
                    <a:pt x="611" y="268"/>
                    <a:pt x="612" y="268"/>
                  </a:cubicBezTo>
                  <a:cubicBezTo>
                    <a:pt x="606" y="266"/>
                    <a:pt x="601" y="263"/>
                    <a:pt x="596" y="261"/>
                  </a:cubicBezTo>
                  <a:cubicBezTo>
                    <a:pt x="582" y="254"/>
                    <a:pt x="569" y="247"/>
                    <a:pt x="555" y="242"/>
                  </a:cubicBezTo>
                  <a:cubicBezTo>
                    <a:pt x="545" y="239"/>
                    <a:pt x="535" y="235"/>
                    <a:pt x="525" y="232"/>
                  </a:cubicBezTo>
                  <a:cubicBezTo>
                    <a:pt x="517" y="230"/>
                    <a:pt x="510" y="228"/>
                    <a:pt x="503" y="227"/>
                  </a:cubicBezTo>
                  <a:cubicBezTo>
                    <a:pt x="494" y="225"/>
                    <a:pt x="484" y="225"/>
                    <a:pt x="475" y="224"/>
                  </a:cubicBezTo>
                  <a:cubicBezTo>
                    <a:pt x="470" y="223"/>
                    <a:pt x="464" y="223"/>
                    <a:pt x="459" y="225"/>
                  </a:cubicBezTo>
                  <a:cubicBezTo>
                    <a:pt x="455" y="225"/>
                    <a:pt x="452" y="226"/>
                    <a:pt x="449" y="229"/>
                  </a:cubicBezTo>
                  <a:cubicBezTo>
                    <a:pt x="449" y="229"/>
                    <a:pt x="449" y="230"/>
                    <a:pt x="450" y="230"/>
                  </a:cubicBezTo>
                  <a:cubicBezTo>
                    <a:pt x="454" y="237"/>
                    <a:pt x="459" y="243"/>
                    <a:pt x="464" y="250"/>
                  </a:cubicBezTo>
                  <a:cubicBezTo>
                    <a:pt x="466" y="253"/>
                    <a:pt x="469" y="257"/>
                    <a:pt x="471" y="261"/>
                  </a:cubicBezTo>
                  <a:cubicBezTo>
                    <a:pt x="478" y="272"/>
                    <a:pt x="484" y="283"/>
                    <a:pt x="491" y="293"/>
                  </a:cubicBezTo>
                  <a:cubicBezTo>
                    <a:pt x="501" y="308"/>
                    <a:pt x="510" y="321"/>
                    <a:pt x="520" y="335"/>
                  </a:cubicBezTo>
                  <a:cubicBezTo>
                    <a:pt x="523" y="340"/>
                    <a:pt x="526" y="345"/>
                    <a:pt x="528" y="350"/>
                  </a:cubicBezTo>
                  <a:cubicBezTo>
                    <a:pt x="531" y="355"/>
                    <a:pt x="534" y="361"/>
                    <a:pt x="537" y="366"/>
                  </a:cubicBezTo>
                  <a:cubicBezTo>
                    <a:pt x="539" y="372"/>
                    <a:pt x="543" y="377"/>
                    <a:pt x="548" y="381"/>
                  </a:cubicBezTo>
                  <a:cubicBezTo>
                    <a:pt x="551" y="384"/>
                    <a:pt x="555" y="386"/>
                    <a:pt x="559" y="389"/>
                  </a:cubicBezTo>
                  <a:cubicBezTo>
                    <a:pt x="574" y="398"/>
                    <a:pt x="589" y="408"/>
                    <a:pt x="603" y="419"/>
                  </a:cubicBezTo>
                  <a:cubicBezTo>
                    <a:pt x="612" y="426"/>
                    <a:pt x="620" y="433"/>
                    <a:pt x="628" y="442"/>
                  </a:cubicBezTo>
                  <a:cubicBezTo>
                    <a:pt x="629" y="443"/>
                    <a:pt x="630" y="444"/>
                    <a:pt x="630" y="445"/>
                  </a:cubicBezTo>
                  <a:cubicBezTo>
                    <a:pt x="629" y="444"/>
                    <a:pt x="628" y="444"/>
                    <a:pt x="628" y="443"/>
                  </a:cubicBezTo>
                  <a:cubicBezTo>
                    <a:pt x="619" y="434"/>
                    <a:pt x="610" y="427"/>
                    <a:pt x="601" y="419"/>
                  </a:cubicBezTo>
                  <a:cubicBezTo>
                    <a:pt x="590" y="411"/>
                    <a:pt x="578" y="404"/>
                    <a:pt x="566" y="397"/>
                  </a:cubicBezTo>
                  <a:cubicBezTo>
                    <a:pt x="565" y="396"/>
                    <a:pt x="564" y="396"/>
                    <a:pt x="563" y="395"/>
                  </a:cubicBezTo>
                  <a:cubicBezTo>
                    <a:pt x="560" y="395"/>
                    <a:pt x="558" y="396"/>
                    <a:pt x="559" y="399"/>
                  </a:cubicBezTo>
                  <a:cubicBezTo>
                    <a:pt x="560" y="402"/>
                    <a:pt x="562" y="405"/>
                    <a:pt x="563" y="408"/>
                  </a:cubicBezTo>
                  <a:cubicBezTo>
                    <a:pt x="568" y="415"/>
                    <a:pt x="573" y="422"/>
                    <a:pt x="578" y="429"/>
                  </a:cubicBezTo>
                  <a:cubicBezTo>
                    <a:pt x="586" y="442"/>
                    <a:pt x="594" y="456"/>
                    <a:pt x="602" y="469"/>
                  </a:cubicBezTo>
                  <a:cubicBezTo>
                    <a:pt x="611" y="485"/>
                    <a:pt x="616" y="503"/>
                    <a:pt x="618" y="522"/>
                  </a:cubicBezTo>
                  <a:cubicBezTo>
                    <a:pt x="619" y="531"/>
                    <a:pt x="619" y="539"/>
                    <a:pt x="620" y="548"/>
                  </a:cubicBezTo>
                  <a:cubicBezTo>
                    <a:pt x="620" y="550"/>
                    <a:pt x="620" y="553"/>
                    <a:pt x="620" y="555"/>
                  </a:cubicBezTo>
                  <a:cubicBezTo>
                    <a:pt x="619" y="554"/>
                    <a:pt x="619" y="554"/>
                    <a:pt x="619" y="553"/>
                  </a:cubicBezTo>
                  <a:cubicBezTo>
                    <a:pt x="616" y="540"/>
                    <a:pt x="614" y="526"/>
                    <a:pt x="611" y="512"/>
                  </a:cubicBezTo>
                  <a:cubicBezTo>
                    <a:pt x="611" y="509"/>
                    <a:pt x="610" y="506"/>
                    <a:pt x="609" y="502"/>
                  </a:cubicBezTo>
                  <a:cubicBezTo>
                    <a:pt x="602" y="478"/>
                    <a:pt x="591" y="456"/>
                    <a:pt x="576" y="435"/>
                  </a:cubicBezTo>
                  <a:cubicBezTo>
                    <a:pt x="567" y="422"/>
                    <a:pt x="558" y="409"/>
                    <a:pt x="548" y="396"/>
                  </a:cubicBezTo>
                  <a:cubicBezTo>
                    <a:pt x="547" y="395"/>
                    <a:pt x="547" y="394"/>
                    <a:pt x="546" y="392"/>
                  </a:cubicBezTo>
                  <a:cubicBezTo>
                    <a:pt x="545" y="392"/>
                    <a:pt x="545" y="393"/>
                    <a:pt x="545" y="393"/>
                  </a:cubicBezTo>
                  <a:cubicBezTo>
                    <a:pt x="545" y="394"/>
                    <a:pt x="544" y="396"/>
                    <a:pt x="544" y="397"/>
                  </a:cubicBezTo>
                  <a:cubicBezTo>
                    <a:pt x="545" y="412"/>
                    <a:pt x="547" y="427"/>
                    <a:pt x="551" y="442"/>
                  </a:cubicBezTo>
                  <a:cubicBezTo>
                    <a:pt x="551" y="443"/>
                    <a:pt x="551" y="444"/>
                    <a:pt x="551" y="445"/>
                  </a:cubicBezTo>
                  <a:cubicBezTo>
                    <a:pt x="551" y="446"/>
                    <a:pt x="551" y="446"/>
                    <a:pt x="551" y="446"/>
                  </a:cubicBezTo>
                  <a:cubicBezTo>
                    <a:pt x="549" y="441"/>
                    <a:pt x="547" y="436"/>
                    <a:pt x="546" y="432"/>
                  </a:cubicBezTo>
                  <a:cubicBezTo>
                    <a:pt x="543" y="420"/>
                    <a:pt x="541" y="409"/>
                    <a:pt x="540" y="397"/>
                  </a:cubicBezTo>
                  <a:cubicBezTo>
                    <a:pt x="540" y="390"/>
                    <a:pt x="538" y="383"/>
                    <a:pt x="535" y="376"/>
                  </a:cubicBezTo>
                  <a:cubicBezTo>
                    <a:pt x="532" y="369"/>
                    <a:pt x="528" y="362"/>
                    <a:pt x="525" y="355"/>
                  </a:cubicBezTo>
                  <a:cubicBezTo>
                    <a:pt x="520" y="348"/>
                    <a:pt x="515" y="341"/>
                    <a:pt x="511" y="333"/>
                  </a:cubicBezTo>
                  <a:cubicBezTo>
                    <a:pt x="507" y="327"/>
                    <a:pt x="503" y="321"/>
                    <a:pt x="499" y="315"/>
                  </a:cubicBezTo>
                  <a:cubicBezTo>
                    <a:pt x="492" y="303"/>
                    <a:pt x="485" y="291"/>
                    <a:pt x="476" y="281"/>
                  </a:cubicBezTo>
                  <a:cubicBezTo>
                    <a:pt x="474" y="279"/>
                    <a:pt x="473" y="277"/>
                    <a:pt x="472" y="276"/>
                  </a:cubicBezTo>
                  <a:cubicBezTo>
                    <a:pt x="466" y="268"/>
                    <a:pt x="460" y="259"/>
                    <a:pt x="454" y="252"/>
                  </a:cubicBezTo>
                  <a:cubicBezTo>
                    <a:pt x="450" y="246"/>
                    <a:pt x="445" y="240"/>
                    <a:pt x="439" y="233"/>
                  </a:cubicBezTo>
                  <a:cubicBezTo>
                    <a:pt x="438" y="235"/>
                    <a:pt x="437" y="237"/>
                    <a:pt x="436" y="238"/>
                  </a:cubicBezTo>
                  <a:cubicBezTo>
                    <a:pt x="435" y="241"/>
                    <a:pt x="434" y="243"/>
                    <a:pt x="432" y="245"/>
                  </a:cubicBezTo>
                  <a:cubicBezTo>
                    <a:pt x="428" y="256"/>
                    <a:pt x="423" y="266"/>
                    <a:pt x="421" y="277"/>
                  </a:cubicBezTo>
                  <a:cubicBezTo>
                    <a:pt x="418" y="289"/>
                    <a:pt x="414" y="300"/>
                    <a:pt x="412" y="312"/>
                  </a:cubicBezTo>
                  <a:cubicBezTo>
                    <a:pt x="408" y="328"/>
                    <a:pt x="405" y="343"/>
                    <a:pt x="403" y="359"/>
                  </a:cubicBezTo>
                  <a:cubicBezTo>
                    <a:pt x="402" y="362"/>
                    <a:pt x="402" y="366"/>
                    <a:pt x="402" y="369"/>
                  </a:cubicBezTo>
                  <a:cubicBezTo>
                    <a:pt x="402" y="370"/>
                    <a:pt x="402" y="371"/>
                    <a:pt x="402" y="372"/>
                  </a:cubicBezTo>
                  <a:cubicBezTo>
                    <a:pt x="401" y="371"/>
                    <a:pt x="401" y="369"/>
                    <a:pt x="401" y="368"/>
                  </a:cubicBezTo>
                  <a:cubicBezTo>
                    <a:pt x="401" y="360"/>
                    <a:pt x="401" y="351"/>
                    <a:pt x="402" y="343"/>
                  </a:cubicBezTo>
                  <a:cubicBezTo>
                    <a:pt x="404" y="330"/>
                    <a:pt x="407" y="317"/>
                    <a:pt x="410" y="304"/>
                  </a:cubicBezTo>
                  <a:cubicBezTo>
                    <a:pt x="414" y="284"/>
                    <a:pt x="420" y="265"/>
                    <a:pt x="428" y="247"/>
                  </a:cubicBezTo>
                  <a:cubicBezTo>
                    <a:pt x="431" y="242"/>
                    <a:pt x="432" y="237"/>
                    <a:pt x="434" y="233"/>
                  </a:cubicBezTo>
                  <a:cubicBezTo>
                    <a:pt x="435" y="230"/>
                    <a:pt x="436" y="228"/>
                    <a:pt x="434" y="226"/>
                  </a:cubicBezTo>
                  <a:cubicBezTo>
                    <a:pt x="430" y="221"/>
                    <a:pt x="427" y="215"/>
                    <a:pt x="422" y="210"/>
                  </a:cubicBezTo>
                  <a:cubicBezTo>
                    <a:pt x="413" y="200"/>
                    <a:pt x="404" y="190"/>
                    <a:pt x="396" y="178"/>
                  </a:cubicBezTo>
                  <a:cubicBezTo>
                    <a:pt x="394" y="175"/>
                    <a:pt x="391" y="174"/>
                    <a:pt x="387" y="175"/>
                  </a:cubicBezTo>
                  <a:cubicBezTo>
                    <a:pt x="383" y="175"/>
                    <a:pt x="379" y="177"/>
                    <a:pt x="376" y="180"/>
                  </a:cubicBezTo>
                  <a:cubicBezTo>
                    <a:pt x="367" y="187"/>
                    <a:pt x="359" y="194"/>
                    <a:pt x="351" y="201"/>
                  </a:cubicBezTo>
                  <a:cubicBezTo>
                    <a:pt x="348" y="204"/>
                    <a:pt x="345" y="207"/>
                    <a:pt x="342" y="210"/>
                  </a:cubicBezTo>
                  <a:cubicBezTo>
                    <a:pt x="330" y="222"/>
                    <a:pt x="322" y="237"/>
                    <a:pt x="315" y="252"/>
                  </a:cubicBezTo>
                  <a:cubicBezTo>
                    <a:pt x="313" y="256"/>
                    <a:pt x="311" y="261"/>
                    <a:pt x="309" y="266"/>
                  </a:cubicBezTo>
                  <a:cubicBezTo>
                    <a:pt x="309" y="265"/>
                    <a:pt x="309" y="265"/>
                    <a:pt x="309" y="264"/>
                  </a:cubicBezTo>
                  <a:cubicBezTo>
                    <a:pt x="310" y="262"/>
                    <a:pt x="310" y="260"/>
                    <a:pt x="311" y="258"/>
                  </a:cubicBezTo>
                  <a:cubicBezTo>
                    <a:pt x="320" y="231"/>
                    <a:pt x="334" y="208"/>
                    <a:pt x="356" y="189"/>
                  </a:cubicBezTo>
                  <a:cubicBezTo>
                    <a:pt x="363" y="183"/>
                    <a:pt x="370" y="178"/>
                    <a:pt x="378" y="174"/>
                  </a:cubicBezTo>
                  <a:cubicBezTo>
                    <a:pt x="381" y="173"/>
                    <a:pt x="384" y="171"/>
                    <a:pt x="388" y="169"/>
                  </a:cubicBezTo>
                  <a:cubicBezTo>
                    <a:pt x="387" y="169"/>
                    <a:pt x="387" y="168"/>
                    <a:pt x="386" y="167"/>
                  </a:cubicBezTo>
                  <a:cubicBezTo>
                    <a:pt x="383" y="164"/>
                    <a:pt x="380" y="161"/>
                    <a:pt x="377" y="158"/>
                  </a:cubicBezTo>
                  <a:cubicBezTo>
                    <a:pt x="375" y="157"/>
                    <a:pt x="374" y="157"/>
                    <a:pt x="373" y="157"/>
                  </a:cubicBezTo>
                  <a:cubicBezTo>
                    <a:pt x="370" y="157"/>
                    <a:pt x="367" y="156"/>
                    <a:pt x="364" y="156"/>
                  </a:cubicBezTo>
                  <a:cubicBezTo>
                    <a:pt x="365" y="156"/>
                    <a:pt x="365" y="155"/>
                    <a:pt x="365" y="155"/>
                  </a:cubicBezTo>
                  <a:cubicBezTo>
                    <a:pt x="366" y="154"/>
                    <a:pt x="368" y="153"/>
                    <a:pt x="367" y="151"/>
                  </a:cubicBezTo>
                  <a:cubicBezTo>
                    <a:pt x="367" y="150"/>
                    <a:pt x="365" y="150"/>
                    <a:pt x="364" y="149"/>
                  </a:cubicBezTo>
                  <a:cubicBezTo>
                    <a:pt x="363" y="148"/>
                    <a:pt x="361" y="147"/>
                    <a:pt x="360" y="145"/>
                  </a:cubicBezTo>
                  <a:cubicBezTo>
                    <a:pt x="362" y="145"/>
                    <a:pt x="364" y="145"/>
                    <a:pt x="366" y="145"/>
                  </a:cubicBezTo>
                  <a:cubicBezTo>
                    <a:pt x="365" y="142"/>
                    <a:pt x="364" y="141"/>
                    <a:pt x="362" y="142"/>
                  </a:cubicBezTo>
                  <a:cubicBezTo>
                    <a:pt x="359" y="142"/>
                    <a:pt x="355" y="142"/>
                    <a:pt x="352" y="143"/>
                  </a:cubicBezTo>
                  <a:cubicBezTo>
                    <a:pt x="342" y="146"/>
                    <a:pt x="331" y="149"/>
                    <a:pt x="321" y="152"/>
                  </a:cubicBezTo>
                  <a:cubicBezTo>
                    <a:pt x="315" y="154"/>
                    <a:pt x="310" y="156"/>
                    <a:pt x="305" y="157"/>
                  </a:cubicBezTo>
                  <a:cubicBezTo>
                    <a:pt x="305" y="157"/>
                    <a:pt x="305" y="157"/>
                    <a:pt x="305" y="157"/>
                  </a:cubicBezTo>
                  <a:cubicBezTo>
                    <a:pt x="310" y="154"/>
                    <a:pt x="316" y="151"/>
                    <a:pt x="321" y="149"/>
                  </a:cubicBezTo>
                  <a:cubicBezTo>
                    <a:pt x="321" y="148"/>
                    <a:pt x="321" y="148"/>
                    <a:pt x="321" y="148"/>
                  </a:cubicBezTo>
                  <a:cubicBezTo>
                    <a:pt x="320" y="148"/>
                    <a:pt x="318" y="148"/>
                    <a:pt x="317" y="149"/>
                  </a:cubicBezTo>
                  <a:cubicBezTo>
                    <a:pt x="311" y="151"/>
                    <a:pt x="305" y="154"/>
                    <a:pt x="299" y="157"/>
                  </a:cubicBezTo>
                  <a:cubicBezTo>
                    <a:pt x="297" y="157"/>
                    <a:pt x="296" y="158"/>
                    <a:pt x="295" y="160"/>
                  </a:cubicBezTo>
                  <a:cubicBezTo>
                    <a:pt x="295" y="161"/>
                    <a:pt x="294" y="161"/>
                    <a:pt x="293" y="162"/>
                  </a:cubicBezTo>
                  <a:cubicBezTo>
                    <a:pt x="292" y="163"/>
                    <a:pt x="290" y="163"/>
                    <a:pt x="289" y="164"/>
                  </a:cubicBezTo>
                  <a:cubicBezTo>
                    <a:pt x="286" y="165"/>
                    <a:pt x="283" y="166"/>
                    <a:pt x="280" y="167"/>
                  </a:cubicBezTo>
                  <a:cubicBezTo>
                    <a:pt x="282" y="166"/>
                    <a:pt x="283" y="165"/>
                    <a:pt x="284" y="164"/>
                  </a:cubicBezTo>
                  <a:cubicBezTo>
                    <a:pt x="282" y="164"/>
                    <a:pt x="281" y="164"/>
                    <a:pt x="279" y="165"/>
                  </a:cubicBezTo>
                  <a:cubicBezTo>
                    <a:pt x="274" y="168"/>
                    <a:pt x="268" y="170"/>
                    <a:pt x="263" y="174"/>
                  </a:cubicBezTo>
                  <a:cubicBezTo>
                    <a:pt x="255" y="178"/>
                    <a:pt x="249" y="183"/>
                    <a:pt x="242" y="188"/>
                  </a:cubicBezTo>
                  <a:cubicBezTo>
                    <a:pt x="242" y="188"/>
                    <a:pt x="241" y="188"/>
                    <a:pt x="241" y="189"/>
                  </a:cubicBezTo>
                  <a:cubicBezTo>
                    <a:pt x="245" y="187"/>
                    <a:pt x="250" y="184"/>
                    <a:pt x="254" y="182"/>
                  </a:cubicBezTo>
                  <a:cubicBezTo>
                    <a:pt x="259" y="178"/>
                    <a:pt x="265" y="175"/>
                    <a:pt x="271" y="172"/>
                  </a:cubicBezTo>
                  <a:cubicBezTo>
                    <a:pt x="272" y="171"/>
                    <a:pt x="273" y="171"/>
                    <a:pt x="274" y="170"/>
                  </a:cubicBezTo>
                  <a:cubicBezTo>
                    <a:pt x="276" y="170"/>
                    <a:pt x="277" y="169"/>
                    <a:pt x="278" y="168"/>
                  </a:cubicBezTo>
                  <a:cubicBezTo>
                    <a:pt x="277" y="169"/>
                    <a:pt x="276" y="170"/>
                    <a:pt x="274" y="170"/>
                  </a:cubicBezTo>
                  <a:cubicBezTo>
                    <a:pt x="274" y="171"/>
                    <a:pt x="273" y="171"/>
                    <a:pt x="273" y="172"/>
                  </a:cubicBezTo>
                  <a:cubicBezTo>
                    <a:pt x="267" y="175"/>
                    <a:pt x="262" y="178"/>
                    <a:pt x="256" y="182"/>
                  </a:cubicBezTo>
                  <a:cubicBezTo>
                    <a:pt x="243" y="189"/>
                    <a:pt x="232" y="197"/>
                    <a:pt x="221" y="206"/>
                  </a:cubicBezTo>
                  <a:cubicBezTo>
                    <a:pt x="206" y="218"/>
                    <a:pt x="192" y="230"/>
                    <a:pt x="180" y="244"/>
                  </a:cubicBezTo>
                  <a:cubicBezTo>
                    <a:pt x="179" y="245"/>
                    <a:pt x="177" y="247"/>
                    <a:pt x="176" y="248"/>
                  </a:cubicBezTo>
                  <a:cubicBezTo>
                    <a:pt x="176" y="248"/>
                    <a:pt x="176" y="248"/>
                    <a:pt x="176" y="248"/>
                  </a:cubicBezTo>
                  <a:cubicBezTo>
                    <a:pt x="176" y="248"/>
                    <a:pt x="175" y="248"/>
                    <a:pt x="175" y="248"/>
                  </a:cubicBezTo>
                  <a:cubicBezTo>
                    <a:pt x="175" y="248"/>
                    <a:pt x="175" y="249"/>
                    <a:pt x="175" y="249"/>
                  </a:cubicBezTo>
                  <a:cubicBezTo>
                    <a:pt x="170" y="257"/>
                    <a:pt x="164" y="265"/>
                    <a:pt x="158" y="273"/>
                  </a:cubicBezTo>
                  <a:cubicBezTo>
                    <a:pt x="158" y="273"/>
                    <a:pt x="158" y="273"/>
                    <a:pt x="157" y="273"/>
                  </a:cubicBezTo>
                  <a:cubicBezTo>
                    <a:pt x="157" y="273"/>
                    <a:pt x="157" y="273"/>
                    <a:pt x="157" y="273"/>
                  </a:cubicBezTo>
                  <a:cubicBezTo>
                    <a:pt x="157" y="273"/>
                    <a:pt x="157" y="274"/>
                    <a:pt x="157" y="274"/>
                  </a:cubicBezTo>
                  <a:cubicBezTo>
                    <a:pt x="156" y="275"/>
                    <a:pt x="156" y="277"/>
                    <a:pt x="155" y="278"/>
                  </a:cubicBezTo>
                  <a:cubicBezTo>
                    <a:pt x="155" y="278"/>
                    <a:pt x="154" y="278"/>
                    <a:pt x="154" y="278"/>
                  </a:cubicBezTo>
                  <a:cubicBezTo>
                    <a:pt x="155" y="276"/>
                    <a:pt x="156" y="275"/>
                    <a:pt x="157" y="274"/>
                  </a:cubicBezTo>
                  <a:cubicBezTo>
                    <a:pt x="157" y="274"/>
                    <a:pt x="157" y="273"/>
                    <a:pt x="157" y="273"/>
                  </a:cubicBezTo>
                  <a:cubicBezTo>
                    <a:pt x="157" y="273"/>
                    <a:pt x="157" y="273"/>
                    <a:pt x="157" y="273"/>
                  </a:cubicBezTo>
                  <a:cubicBezTo>
                    <a:pt x="157" y="273"/>
                    <a:pt x="158" y="272"/>
                    <a:pt x="158" y="272"/>
                  </a:cubicBezTo>
                  <a:cubicBezTo>
                    <a:pt x="163" y="264"/>
                    <a:pt x="168" y="256"/>
                    <a:pt x="174" y="250"/>
                  </a:cubicBezTo>
                  <a:cubicBezTo>
                    <a:pt x="174" y="249"/>
                    <a:pt x="175" y="249"/>
                    <a:pt x="175" y="248"/>
                  </a:cubicBezTo>
                  <a:cubicBezTo>
                    <a:pt x="175" y="248"/>
                    <a:pt x="175" y="248"/>
                    <a:pt x="175" y="248"/>
                  </a:cubicBezTo>
                  <a:cubicBezTo>
                    <a:pt x="176" y="248"/>
                    <a:pt x="176" y="248"/>
                    <a:pt x="176" y="248"/>
                  </a:cubicBezTo>
                  <a:cubicBezTo>
                    <a:pt x="176" y="247"/>
                    <a:pt x="177" y="246"/>
                    <a:pt x="178" y="245"/>
                  </a:cubicBezTo>
                  <a:cubicBezTo>
                    <a:pt x="182" y="240"/>
                    <a:pt x="186" y="235"/>
                    <a:pt x="190" y="230"/>
                  </a:cubicBezTo>
                  <a:cubicBezTo>
                    <a:pt x="191" y="229"/>
                    <a:pt x="192" y="228"/>
                    <a:pt x="193" y="227"/>
                  </a:cubicBezTo>
                  <a:cubicBezTo>
                    <a:pt x="191" y="227"/>
                    <a:pt x="190" y="228"/>
                    <a:pt x="189" y="229"/>
                  </a:cubicBezTo>
                  <a:cubicBezTo>
                    <a:pt x="184" y="235"/>
                    <a:pt x="180" y="240"/>
                    <a:pt x="175" y="245"/>
                  </a:cubicBezTo>
                  <a:cubicBezTo>
                    <a:pt x="165" y="255"/>
                    <a:pt x="159" y="266"/>
                    <a:pt x="153" y="277"/>
                  </a:cubicBezTo>
                  <a:cubicBezTo>
                    <a:pt x="152" y="279"/>
                    <a:pt x="151" y="280"/>
                    <a:pt x="151" y="282"/>
                  </a:cubicBezTo>
                  <a:cubicBezTo>
                    <a:pt x="151" y="283"/>
                    <a:pt x="151" y="285"/>
                    <a:pt x="150" y="287"/>
                  </a:cubicBezTo>
                  <a:cubicBezTo>
                    <a:pt x="146" y="293"/>
                    <a:pt x="142" y="298"/>
                    <a:pt x="139" y="304"/>
                  </a:cubicBezTo>
                  <a:cubicBezTo>
                    <a:pt x="131" y="319"/>
                    <a:pt x="124" y="334"/>
                    <a:pt x="117" y="350"/>
                  </a:cubicBezTo>
                  <a:cubicBezTo>
                    <a:pt x="109" y="367"/>
                    <a:pt x="102" y="384"/>
                    <a:pt x="95" y="401"/>
                  </a:cubicBezTo>
                  <a:cubicBezTo>
                    <a:pt x="86" y="421"/>
                    <a:pt x="78" y="442"/>
                    <a:pt x="71" y="463"/>
                  </a:cubicBezTo>
                  <a:cubicBezTo>
                    <a:pt x="67" y="473"/>
                    <a:pt x="64" y="484"/>
                    <a:pt x="62" y="495"/>
                  </a:cubicBezTo>
                  <a:cubicBezTo>
                    <a:pt x="56" y="514"/>
                    <a:pt x="51" y="533"/>
                    <a:pt x="47" y="552"/>
                  </a:cubicBezTo>
                  <a:cubicBezTo>
                    <a:pt x="42" y="572"/>
                    <a:pt x="37" y="592"/>
                    <a:pt x="34" y="611"/>
                  </a:cubicBezTo>
                  <a:cubicBezTo>
                    <a:pt x="32" y="622"/>
                    <a:pt x="30" y="632"/>
                    <a:pt x="28" y="642"/>
                  </a:cubicBezTo>
                  <a:cubicBezTo>
                    <a:pt x="28" y="645"/>
                    <a:pt x="27" y="649"/>
                    <a:pt x="26" y="653"/>
                  </a:cubicBezTo>
                  <a:cubicBezTo>
                    <a:pt x="25" y="664"/>
                    <a:pt x="23" y="675"/>
                    <a:pt x="22" y="686"/>
                  </a:cubicBezTo>
                  <a:cubicBezTo>
                    <a:pt x="21" y="688"/>
                    <a:pt x="20" y="688"/>
                    <a:pt x="19" y="688"/>
                  </a:cubicBezTo>
                  <a:cubicBezTo>
                    <a:pt x="19" y="687"/>
                    <a:pt x="19" y="687"/>
                    <a:pt x="19" y="687"/>
                  </a:cubicBezTo>
                  <a:cubicBezTo>
                    <a:pt x="21" y="677"/>
                    <a:pt x="22" y="667"/>
                    <a:pt x="24" y="657"/>
                  </a:cubicBezTo>
                  <a:cubicBezTo>
                    <a:pt x="24" y="655"/>
                    <a:pt x="24" y="654"/>
                    <a:pt x="23" y="652"/>
                  </a:cubicBezTo>
                  <a:cubicBezTo>
                    <a:pt x="19" y="664"/>
                    <a:pt x="18" y="676"/>
                    <a:pt x="17" y="688"/>
                  </a:cubicBezTo>
                  <a:cubicBezTo>
                    <a:pt x="14" y="688"/>
                    <a:pt x="12" y="688"/>
                    <a:pt x="10" y="688"/>
                  </a:cubicBezTo>
                  <a:cubicBezTo>
                    <a:pt x="8" y="688"/>
                    <a:pt x="6" y="686"/>
                    <a:pt x="6" y="684"/>
                  </a:cubicBezTo>
                  <a:cubicBezTo>
                    <a:pt x="5" y="683"/>
                    <a:pt x="5" y="681"/>
                    <a:pt x="5" y="680"/>
                  </a:cubicBezTo>
                  <a:cubicBezTo>
                    <a:pt x="5" y="676"/>
                    <a:pt x="6" y="672"/>
                    <a:pt x="6" y="66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0"/>
            <p:cNvSpPr/>
            <p:nvPr/>
          </p:nvSpPr>
          <p:spPr>
            <a:xfrm>
              <a:off x="4615058" y="840309"/>
              <a:ext cx="48622" cy="70049"/>
            </a:xfrm>
            <a:custGeom>
              <a:avLst/>
              <a:gdLst/>
              <a:ahLst/>
              <a:cxnLst/>
              <a:rect l="l" t="t" r="r" b="b"/>
              <a:pathLst>
                <a:path w="51" h="74" extrusionOk="0">
                  <a:moveTo>
                    <a:pt x="45" y="4"/>
                  </a:moveTo>
                  <a:cubicBezTo>
                    <a:pt x="37" y="10"/>
                    <a:pt x="30" y="18"/>
                    <a:pt x="24" y="26"/>
                  </a:cubicBezTo>
                  <a:cubicBezTo>
                    <a:pt x="16" y="38"/>
                    <a:pt x="9" y="50"/>
                    <a:pt x="3" y="64"/>
                  </a:cubicBezTo>
                  <a:cubicBezTo>
                    <a:pt x="2" y="66"/>
                    <a:pt x="1" y="67"/>
                    <a:pt x="1" y="69"/>
                  </a:cubicBezTo>
                  <a:cubicBezTo>
                    <a:pt x="0" y="71"/>
                    <a:pt x="0" y="72"/>
                    <a:pt x="0" y="73"/>
                  </a:cubicBezTo>
                  <a:cubicBezTo>
                    <a:pt x="0" y="73"/>
                    <a:pt x="0" y="74"/>
                    <a:pt x="1" y="74"/>
                  </a:cubicBezTo>
                  <a:cubicBezTo>
                    <a:pt x="1" y="73"/>
                    <a:pt x="2" y="72"/>
                    <a:pt x="2" y="71"/>
                  </a:cubicBezTo>
                  <a:cubicBezTo>
                    <a:pt x="8" y="58"/>
                    <a:pt x="15" y="46"/>
                    <a:pt x="23" y="34"/>
                  </a:cubicBezTo>
                  <a:cubicBezTo>
                    <a:pt x="29" y="23"/>
                    <a:pt x="38" y="13"/>
                    <a:pt x="48" y="4"/>
                  </a:cubicBezTo>
                  <a:cubicBezTo>
                    <a:pt x="49" y="3"/>
                    <a:pt x="50" y="2"/>
                    <a:pt x="51" y="1"/>
                  </a:cubicBezTo>
                  <a:cubicBezTo>
                    <a:pt x="51" y="1"/>
                    <a:pt x="51" y="0"/>
                    <a:pt x="51" y="0"/>
                  </a:cubicBezTo>
                  <a:cubicBezTo>
                    <a:pt x="49" y="1"/>
                    <a:pt x="46" y="3"/>
                    <a:pt x="45" y="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0"/>
            <p:cNvSpPr/>
            <p:nvPr/>
          </p:nvSpPr>
          <p:spPr>
            <a:xfrm>
              <a:off x="4765869" y="994416"/>
              <a:ext cx="75817" cy="37909"/>
            </a:xfrm>
            <a:custGeom>
              <a:avLst/>
              <a:gdLst/>
              <a:ahLst/>
              <a:cxnLst/>
              <a:rect l="l" t="t" r="r" b="b"/>
              <a:pathLst>
                <a:path w="80" h="40" extrusionOk="0">
                  <a:moveTo>
                    <a:pt x="59" y="26"/>
                  </a:moveTo>
                  <a:cubicBezTo>
                    <a:pt x="65" y="29"/>
                    <a:pt x="71" y="33"/>
                    <a:pt x="76" y="37"/>
                  </a:cubicBezTo>
                  <a:cubicBezTo>
                    <a:pt x="77" y="38"/>
                    <a:pt x="79" y="39"/>
                    <a:pt x="80" y="40"/>
                  </a:cubicBezTo>
                  <a:cubicBezTo>
                    <a:pt x="80" y="40"/>
                    <a:pt x="80" y="40"/>
                    <a:pt x="80" y="39"/>
                  </a:cubicBezTo>
                  <a:cubicBezTo>
                    <a:pt x="80" y="39"/>
                    <a:pt x="79" y="38"/>
                    <a:pt x="78" y="37"/>
                  </a:cubicBezTo>
                  <a:cubicBezTo>
                    <a:pt x="73" y="31"/>
                    <a:pt x="67" y="27"/>
                    <a:pt x="60" y="24"/>
                  </a:cubicBezTo>
                  <a:cubicBezTo>
                    <a:pt x="43" y="15"/>
                    <a:pt x="26" y="7"/>
                    <a:pt x="7" y="1"/>
                  </a:cubicBezTo>
                  <a:cubicBezTo>
                    <a:pt x="6" y="1"/>
                    <a:pt x="5" y="0"/>
                    <a:pt x="3" y="0"/>
                  </a:cubicBezTo>
                  <a:cubicBezTo>
                    <a:pt x="2" y="0"/>
                    <a:pt x="1" y="0"/>
                    <a:pt x="0" y="1"/>
                  </a:cubicBezTo>
                  <a:cubicBezTo>
                    <a:pt x="4" y="2"/>
                    <a:pt x="7" y="3"/>
                    <a:pt x="10" y="4"/>
                  </a:cubicBezTo>
                  <a:cubicBezTo>
                    <a:pt x="27" y="11"/>
                    <a:pt x="43" y="18"/>
                    <a:pt x="59"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0"/>
            <p:cNvSpPr/>
            <p:nvPr/>
          </p:nvSpPr>
          <p:spPr>
            <a:xfrm>
              <a:off x="4755979" y="1047983"/>
              <a:ext cx="71697" cy="39557"/>
            </a:xfrm>
            <a:custGeom>
              <a:avLst/>
              <a:gdLst/>
              <a:ahLst/>
              <a:cxnLst/>
              <a:rect l="l" t="t" r="r" b="b"/>
              <a:pathLst>
                <a:path w="76" h="42" extrusionOk="0">
                  <a:moveTo>
                    <a:pt x="47" y="21"/>
                  </a:moveTo>
                  <a:cubicBezTo>
                    <a:pt x="34" y="14"/>
                    <a:pt x="21" y="7"/>
                    <a:pt x="7" y="2"/>
                  </a:cubicBezTo>
                  <a:cubicBezTo>
                    <a:pt x="5" y="1"/>
                    <a:pt x="3" y="0"/>
                    <a:pt x="1" y="0"/>
                  </a:cubicBezTo>
                  <a:cubicBezTo>
                    <a:pt x="1" y="0"/>
                    <a:pt x="0" y="1"/>
                    <a:pt x="0" y="1"/>
                  </a:cubicBezTo>
                  <a:cubicBezTo>
                    <a:pt x="2" y="2"/>
                    <a:pt x="3" y="3"/>
                    <a:pt x="5" y="3"/>
                  </a:cubicBezTo>
                  <a:cubicBezTo>
                    <a:pt x="21" y="10"/>
                    <a:pt x="36" y="17"/>
                    <a:pt x="51" y="26"/>
                  </a:cubicBezTo>
                  <a:cubicBezTo>
                    <a:pt x="57" y="30"/>
                    <a:pt x="63" y="34"/>
                    <a:pt x="69" y="38"/>
                  </a:cubicBezTo>
                  <a:cubicBezTo>
                    <a:pt x="71" y="39"/>
                    <a:pt x="73" y="41"/>
                    <a:pt x="75" y="42"/>
                  </a:cubicBezTo>
                  <a:cubicBezTo>
                    <a:pt x="76" y="42"/>
                    <a:pt x="76" y="41"/>
                    <a:pt x="76" y="41"/>
                  </a:cubicBezTo>
                  <a:cubicBezTo>
                    <a:pt x="73" y="39"/>
                    <a:pt x="70" y="36"/>
                    <a:pt x="67" y="34"/>
                  </a:cubicBezTo>
                  <a:cubicBezTo>
                    <a:pt x="61" y="29"/>
                    <a:pt x="54" y="25"/>
                    <a:pt x="47" y="2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0"/>
            <p:cNvSpPr/>
            <p:nvPr/>
          </p:nvSpPr>
          <p:spPr>
            <a:xfrm>
              <a:off x="4887012" y="1078475"/>
              <a:ext cx="44501" cy="54391"/>
            </a:xfrm>
            <a:custGeom>
              <a:avLst/>
              <a:gdLst/>
              <a:ahLst/>
              <a:cxnLst/>
              <a:rect l="l" t="t" r="r" b="b"/>
              <a:pathLst>
                <a:path w="47" h="58" extrusionOk="0">
                  <a:moveTo>
                    <a:pt x="46" y="58"/>
                  </a:moveTo>
                  <a:cubicBezTo>
                    <a:pt x="46" y="58"/>
                    <a:pt x="47" y="58"/>
                    <a:pt x="47" y="58"/>
                  </a:cubicBezTo>
                  <a:cubicBezTo>
                    <a:pt x="47" y="56"/>
                    <a:pt x="46" y="54"/>
                    <a:pt x="45" y="52"/>
                  </a:cubicBezTo>
                  <a:cubicBezTo>
                    <a:pt x="40" y="45"/>
                    <a:pt x="36" y="38"/>
                    <a:pt x="31" y="32"/>
                  </a:cubicBezTo>
                  <a:cubicBezTo>
                    <a:pt x="23" y="21"/>
                    <a:pt x="14" y="11"/>
                    <a:pt x="4" y="3"/>
                  </a:cubicBezTo>
                  <a:cubicBezTo>
                    <a:pt x="3" y="2"/>
                    <a:pt x="2" y="1"/>
                    <a:pt x="1" y="0"/>
                  </a:cubicBezTo>
                  <a:cubicBezTo>
                    <a:pt x="0" y="1"/>
                    <a:pt x="0" y="1"/>
                    <a:pt x="0" y="1"/>
                  </a:cubicBezTo>
                  <a:cubicBezTo>
                    <a:pt x="0" y="2"/>
                    <a:pt x="1" y="2"/>
                    <a:pt x="1" y="3"/>
                  </a:cubicBezTo>
                  <a:cubicBezTo>
                    <a:pt x="19" y="19"/>
                    <a:pt x="33" y="39"/>
                    <a:pt x="46" y="5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0"/>
            <p:cNvSpPr/>
            <p:nvPr/>
          </p:nvSpPr>
          <p:spPr>
            <a:xfrm>
              <a:off x="4822732" y="839485"/>
              <a:ext cx="70049" cy="25547"/>
            </a:xfrm>
            <a:custGeom>
              <a:avLst/>
              <a:gdLst/>
              <a:ahLst/>
              <a:cxnLst/>
              <a:rect l="l" t="t" r="r" b="b"/>
              <a:pathLst>
                <a:path w="74" h="27" extrusionOk="0">
                  <a:moveTo>
                    <a:pt x="49" y="16"/>
                  </a:moveTo>
                  <a:cubicBezTo>
                    <a:pt x="56" y="19"/>
                    <a:pt x="63" y="22"/>
                    <a:pt x="70" y="26"/>
                  </a:cubicBezTo>
                  <a:cubicBezTo>
                    <a:pt x="71" y="26"/>
                    <a:pt x="72" y="26"/>
                    <a:pt x="73" y="27"/>
                  </a:cubicBezTo>
                  <a:cubicBezTo>
                    <a:pt x="73" y="27"/>
                    <a:pt x="74" y="26"/>
                    <a:pt x="74" y="26"/>
                  </a:cubicBezTo>
                  <a:cubicBezTo>
                    <a:pt x="72" y="25"/>
                    <a:pt x="71" y="24"/>
                    <a:pt x="69" y="23"/>
                  </a:cubicBezTo>
                  <a:cubicBezTo>
                    <a:pt x="63" y="20"/>
                    <a:pt x="57" y="17"/>
                    <a:pt x="51" y="14"/>
                  </a:cubicBezTo>
                  <a:cubicBezTo>
                    <a:pt x="40" y="10"/>
                    <a:pt x="28" y="6"/>
                    <a:pt x="16" y="3"/>
                  </a:cubicBezTo>
                  <a:cubicBezTo>
                    <a:pt x="11" y="1"/>
                    <a:pt x="6" y="1"/>
                    <a:pt x="0" y="0"/>
                  </a:cubicBezTo>
                  <a:cubicBezTo>
                    <a:pt x="0" y="1"/>
                    <a:pt x="0" y="1"/>
                    <a:pt x="0" y="1"/>
                  </a:cubicBezTo>
                  <a:cubicBezTo>
                    <a:pt x="1" y="2"/>
                    <a:pt x="2" y="2"/>
                    <a:pt x="2" y="2"/>
                  </a:cubicBezTo>
                  <a:cubicBezTo>
                    <a:pt x="19" y="5"/>
                    <a:pt x="34" y="11"/>
                    <a:pt x="49" y="1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0"/>
            <p:cNvSpPr/>
            <p:nvPr/>
          </p:nvSpPr>
          <p:spPr>
            <a:xfrm>
              <a:off x="4641430" y="894700"/>
              <a:ext cx="42029" cy="28020"/>
            </a:xfrm>
            <a:custGeom>
              <a:avLst/>
              <a:gdLst/>
              <a:ahLst/>
              <a:cxnLst/>
              <a:rect l="l" t="t" r="r" b="b"/>
              <a:pathLst>
                <a:path w="44" h="30" extrusionOk="0">
                  <a:moveTo>
                    <a:pt x="41" y="1"/>
                  </a:moveTo>
                  <a:cubicBezTo>
                    <a:pt x="38" y="2"/>
                    <a:pt x="36" y="3"/>
                    <a:pt x="34" y="4"/>
                  </a:cubicBezTo>
                  <a:cubicBezTo>
                    <a:pt x="25" y="8"/>
                    <a:pt x="17" y="13"/>
                    <a:pt x="9" y="19"/>
                  </a:cubicBezTo>
                  <a:cubicBezTo>
                    <a:pt x="7" y="21"/>
                    <a:pt x="5" y="23"/>
                    <a:pt x="3" y="26"/>
                  </a:cubicBezTo>
                  <a:cubicBezTo>
                    <a:pt x="2" y="27"/>
                    <a:pt x="1" y="28"/>
                    <a:pt x="0" y="30"/>
                  </a:cubicBezTo>
                  <a:cubicBezTo>
                    <a:pt x="0" y="30"/>
                    <a:pt x="1" y="30"/>
                    <a:pt x="1" y="30"/>
                  </a:cubicBezTo>
                  <a:cubicBezTo>
                    <a:pt x="14" y="18"/>
                    <a:pt x="28" y="9"/>
                    <a:pt x="44" y="1"/>
                  </a:cubicBezTo>
                  <a:cubicBezTo>
                    <a:pt x="44" y="1"/>
                    <a:pt x="44" y="1"/>
                    <a:pt x="44" y="0"/>
                  </a:cubicBezTo>
                  <a:cubicBezTo>
                    <a:pt x="43" y="1"/>
                    <a:pt x="42" y="1"/>
                    <a:pt x="4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0"/>
            <p:cNvSpPr/>
            <p:nvPr/>
          </p:nvSpPr>
          <p:spPr>
            <a:xfrm>
              <a:off x="4881243" y="1211980"/>
              <a:ext cx="18955" cy="39557"/>
            </a:xfrm>
            <a:custGeom>
              <a:avLst/>
              <a:gdLst/>
              <a:ahLst/>
              <a:cxnLst/>
              <a:rect l="l" t="t" r="r" b="b"/>
              <a:pathLst>
                <a:path w="20" h="42" extrusionOk="0">
                  <a:moveTo>
                    <a:pt x="18" y="30"/>
                  </a:moveTo>
                  <a:cubicBezTo>
                    <a:pt x="15" y="23"/>
                    <a:pt x="12" y="16"/>
                    <a:pt x="8" y="10"/>
                  </a:cubicBezTo>
                  <a:cubicBezTo>
                    <a:pt x="6" y="7"/>
                    <a:pt x="5" y="5"/>
                    <a:pt x="3" y="3"/>
                  </a:cubicBezTo>
                  <a:cubicBezTo>
                    <a:pt x="2" y="2"/>
                    <a:pt x="1" y="1"/>
                    <a:pt x="0" y="0"/>
                  </a:cubicBezTo>
                  <a:cubicBezTo>
                    <a:pt x="8" y="13"/>
                    <a:pt x="16" y="26"/>
                    <a:pt x="19" y="42"/>
                  </a:cubicBezTo>
                  <a:cubicBezTo>
                    <a:pt x="20" y="37"/>
                    <a:pt x="19" y="34"/>
                    <a:pt x="18" y="3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0"/>
            <p:cNvSpPr/>
            <p:nvPr/>
          </p:nvSpPr>
          <p:spPr>
            <a:xfrm>
              <a:off x="4840038" y="1173246"/>
              <a:ext cx="26371" cy="25547"/>
            </a:xfrm>
            <a:custGeom>
              <a:avLst/>
              <a:gdLst/>
              <a:ahLst/>
              <a:cxnLst/>
              <a:rect l="l" t="t" r="r" b="b"/>
              <a:pathLst>
                <a:path w="28" h="27" extrusionOk="0">
                  <a:moveTo>
                    <a:pt x="26" y="26"/>
                  </a:moveTo>
                  <a:cubicBezTo>
                    <a:pt x="26" y="26"/>
                    <a:pt x="27" y="26"/>
                    <a:pt x="28" y="27"/>
                  </a:cubicBezTo>
                  <a:cubicBezTo>
                    <a:pt x="27" y="25"/>
                    <a:pt x="27" y="24"/>
                    <a:pt x="26" y="23"/>
                  </a:cubicBezTo>
                  <a:cubicBezTo>
                    <a:pt x="19" y="15"/>
                    <a:pt x="11" y="7"/>
                    <a:pt x="1" y="1"/>
                  </a:cubicBezTo>
                  <a:cubicBezTo>
                    <a:pt x="1" y="0"/>
                    <a:pt x="1" y="0"/>
                    <a:pt x="0" y="0"/>
                  </a:cubicBezTo>
                  <a:cubicBezTo>
                    <a:pt x="0" y="1"/>
                    <a:pt x="1" y="1"/>
                    <a:pt x="1" y="2"/>
                  </a:cubicBezTo>
                  <a:cubicBezTo>
                    <a:pt x="9" y="10"/>
                    <a:pt x="18" y="18"/>
                    <a:pt x="26"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0"/>
            <p:cNvSpPr/>
            <p:nvPr/>
          </p:nvSpPr>
          <p:spPr>
            <a:xfrm>
              <a:off x="4828500" y="1212803"/>
              <a:ext cx="25547" cy="29668"/>
            </a:xfrm>
            <a:custGeom>
              <a:avLst/>
              <a:gdLst/>
              <a:ahLst/>
              <a:cxnLst/>
              <a:rect l="l" t="t" r="r" b="b"/>
              <a:pathLst>
                <a:path w="27" h="31" extrusionOk="0">
                  <a:moveTo>
                    <a:pt x="0" y="0"/>
                  </a:moveTo>
                  <a:cubicBezTo>
                    <a:pt x="5" y="5"/>
                    <a:pt x="9" y="10"/>
                    <a:pt x="14" y="16"/>
                  </a:cubicBezTo>
                  <a:cubicBezTo>
                    <a:pt x="18" y="21"/>
                    <a:pt x="22" y="26"/>
                    <a:pt x="26" y="31"/>
                  </a:cubicBezTo>
                  <a:cubicBezTo>
                    <a:pt x="27" y="28"/>
                    <a:pt x="25" y="26"/>
                    <a:pt x="23" y="24"/>
                  </a:cubicBezTo>
                  <a:cubicBezTo>
                    <a:pt x="12" y="9"/>
                    <a:pt x="5" y="2"/>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0"/>
            <p:cNvSpPr/>
            <p:nvPr/>
          </p:nvSpPr>
          <p:spPr>
            <a:xfrm>
              <a:off x="4777406" y="890579"/>
              <a:ext cx="37085" cy="10714"/>
            </a:xfrm>
            <a:custGeom>
              <a:avLst/>
              <a:gdLst/>
              <a:ahLst/>
              <a:cxnLst/>
              <a:rect l="l" t="t" r="r" b="b"/>
              <a:pathLst>
                <a:path w="39" h="11" extrusionOk="0">
                  <a:moveTo>
                    <a:pt x="0" y="2"/>
                  </a:moveTo>
                  <a:cubicBezTo>
                    <a:pt x="2" y="3"/>
                    <a:pt x="3" y="3"/>
                    <a:pt x="4" y="3"/>
                  </a:cubicBezTo>
                  <a:cubicBezTo>
                    <a:pt x="14" y="5"/>
                    <a:pt x="24" y="7"/>
                    <a:pt x="35" y="10"/>
                  </a:cubicBezTo>
                  <a:cubicBezTo>
                    <a:pt x="36" y="11"/>
                    <a:pt x="38" y="11"/>
                    <a:pt x="39" y="11"/>
                  </a:cubicBezTo>
                  <a:cubicBezTo>
                    <a:pt x="33" y="6"/>
                    <a:pt x="7"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0"/>
            <p:cNvSpPr/>
            <p:nvPr/>
          </p:nvSpPr>
          <p:spPr>
            <a:xfrm>
              <a:off x="4640605" y="809817"/>
              <a:ext cx="27196" cy="16482"/>
            </a:xfrm>
            <a:custGeom>
              <a:avLst/>
              <a:gdLst/>
              <a:ahLst/>
              <a:cxnLst/>
              <a:rect l="l" t="t" r="r" b="b"/>
              <a:pathLst>
                <a:path w="29" h="18" extrusionOk="0">
                  <a:moveTo>
                    <a:pt x="9" y="12"/>
                  </a:moveTo>
                  <a:cubicBezTo>
                    <a:pt x="13" y="10"/>
                    <a:pt x="16" y="8"/>
                    <a:pt x="19" y="6"/>
                  </a:cubicBezTo>
                  <a:cubicBezTo>
                    <a:pt x="22" y="4"/>
                    <a:pt x="26" y="3"/>
                    <a:pt x="29" y="1"/>
                  </a:cubicBezTo>
                  <a:cubicBezTo>
                    <a:pt x="29" y="1"/>
                    <a:pt x="29" y="1"/>
                    <a:pt x="29" y="0"/>
                  </a:cubicBezTo>
                  <a:cubicBezTo>
                    <a:pt x="28" y="0"/>
                    <a:pt x="26" y="0"/>
                    <a:pt x="25" y="0"/>
                  </a:cubicBezTo>
                  <a:cubicBezTo>
                    <a:pt x="16" y="3"/>
                    <a:pt x="7" y="8"/>
                    <a:pt x="1" y="16"/>
                  </a:cubicBezTo>
                  <a:cubicBezTo>
                    <a:pt x="0" y="16"/>
                    <a:pt x="0" y="17"/>
                    <a:pt x="1" y="18"/>
                  </a:cubicBezTo>
                  <a:cubicBezTo>
                    <a:pt x="4" y="16"/>
                    <a:pt x="6" y="13"/>
                    <a:pt x="9"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0"/>
            <p:cNvSpPr/>
            <p:nvPr/>
          </p:nvSpPr>
          <p:spPr>
            <a:xfrm>
              <a:off x="4863937" y="954035"/>
              <a:ext cx="22251" cy="16482"/>
            </a:xfrm>
            <a:custGeom>
              <a:avLst/>
              <a:gdLst/>
              <a:ahLst/>
              <a:cxnLst/>
              <a:rect l="l" t="t" r="r" b="b"/>
              <a:pathLst>
                <a:path w="23" h="18" extrusionOk="0">
                  <a:moveTo>
                    <a:pt x="2" y="3"/>
                  </a:moveTo>
                  <a:cubicBezTo>
                    <a:pt x="9" y="8"/>
                    <a:pt x="16" y="13"/>
                    <a:pt x="23" y="18"/>
                  </a:cubicBezTo>
                  <a:cubicBezTo>
                    <a:pt x="22" y="13"/>
                    <a:pt x="7" y="1"/>
                    <a:pt x="0" y="0"/>
                  </a:cubicBezTo>
                  <a:cubicBezTo>
                    <a:pt x="1" y="1"/>
                    <a:pt x="1" y="2"/>
                    <a:pt x="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0"/>
            <p:cNvSpPr/>
            <p:nvPr/>
          </p:nvSpPr>
          <p:spPr>
            <a:xfrm>
              <a:off x="4777406" y="806521"/>
              <a:ext cx="30492" cy="4945"/>
            </a:xfrm>
            <a:custGeom>
              <a:avLst/>
              <a:gdLst/>
              <a:ahLst/>
              <a:cxnLst/>
              <a:rect l="l" t="t" r="r" b="b"/>
              <a:pathLst>
                <a:path w="32" h="5" extrusionOk="0">
                  <a:moveTo>
                    <a:pt x="32" y="4"/>
                  </a:moveTo>
                  <a:cubicBezTo>
                    <a:pt x="30" y="3"/>
                    <a:pt x="30" y="3"/>
                    <a:pt x="22" y="2"/>
                  </a:cubicBezTo>
                  <a:cubicBezTo>
                    <a:pt x="19" y="1"/>
                    <a:pt x="15" y="1"/>
                    <a:pt x="11" y="1"/>
                  </a:cubicBezTo>
                  <a:cubicBezTo>
                    <a:pt x="8" y="1"/>
                    <a:pt x="4" y="0"/>
                    <a:pt x="0" y="1"/>
                  </a:cubicBezTo>
                  <a:cubicBezTo>
                    <a:pt x="4" y="3"/>
                    <a:pt x="29" y="5"/>
                    <a:pt x="32" y="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0"/>
            <p:cNvSpPr/>
            <p:nvPr/>
          </p:nvSpPr>
          <p:spPr>
            <a:xfrm>
              <a:off x="4677690" y="975462"/>
              <a:ext cx="26371" cy="6593"/>
            </a:xfrm>
            <a:custGeom>
              <a:avLst/>
              <a:gdLst/>
              <a:ahLst/>
              <a:cxnLst/>
              <a:rect l="l" t="t" r="r" b="b"/>
              <a:pathLst>
                <a:path w="28" h="7" extrusionOk="0">
                  <a:moveTo>
                    <a:pt x="6" y="4"/>
                  </a:moveTo>
                  <a:cubicBezTo>
                    <a:pt x="4" y="4"/>
                    <a:pt x="2" y="4"/>
                    <a:pt x="0" y="7"/>
                  </a:cubicBezTo>
                  <a:cubicBezTo>
                    <a:pt x="10" y="5"/>
                    <a:pt x="19" y="4"/>
                    <a:pt x="28" y="2"/>
                  </a:cubicBezTo>
                  <a:cubicBezTo>
                    <a:pt x="21" y="0"/>
                    <a:pt x="13" y="3"/>
                    <a:pt x="6" y="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0"/>
            <p:cNvSpPr/>
            <p:nvPr/>
          </p:nvSpPr>
          <p:spPr>
            <a:xfrm>
              <a:off x="4679338" y="824651"/>
              <a:ext cx="23075" cy="9065"/>
            </a:xfrm>
            <a:custGeom>
              <a:avLst/>
              <a:gdLst/>
              <a:ahLst/>
              <a:cxnLst/>
              <a:rect l="l" t="t" r="r" b="b"/>
              <a:pathLst>
                <a:path w="24" h="10" extrusionOk="0">
                  <a:moveTo>
                    <a:pt x="23" y="2"/>
                  </a:moveTo>
                  <a:cubicBezTo>
                    <a:pt x="23" y="2"/>
                    <a:pt x="24" y="2"/>
                    <a:pt x="24" y="1"/>
                  </a:cubicBezTo>
                  <a:cubicBezTo>
                    <a:pt x="23" y="0"/>
                    <a:pt x="22" y="0"/>
                    <a:pt x="21" y="0"/>
                  </a:cubicBezTo>
                  <a:cubicBezTo>
                    <a:pt x="14" y="2"/>
                    <a:pt x="8" y="5"/>
                    <a:pt x="1" y="8"/>
                  </a:cubicBezTo>
                  <a:cubicBezTo>
                    <a:pt x="1" y="8"/>
                    <a:pt x="0" y="9"/>
                    <a:pt x="0" y="9"/>
                  </a:cubicBezTo>
                  <a:cubicBezTo>
                    <a:pt x="0" y="9"/>
                    <a:pt x="0" y="10"/>
                    <a:pt x="0" y="10"/>
                  </a:cubicBezTo>
                  <a:cubicBezTo>
                    <a:pt x="8" y="7"/>
                    <a:pt x="15" y="5"/>
                    <a:pt x="23"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0"/>
            <p:cNvSpPr/>
            <p:nvPr/>
          </p:nvSpPr>
          <p:spPr>
            <a:xfrm>
              <a:off x="4854048" y="1256481"/>
              <a:ext cx="9065" cy="18955"/>
            </a:xfrm>
            <a:custGeom>
              <a:avLst/>
              <a:gdLst/>
              <a:ahLst/>
              <a:cxnLst/>
              <a:rect l="l" t="t" r="r" b="b"/>
              <a:pathLst>
                <a:path w="10" h="20" extrusionOk="0">
                  <a:moveTo>
                    <a:pt x="0" y="0"/>
                  </a:moveTo>
                  <a:cubicBezTo>
                    <a:pt x="3" y="7"/>
                    <a:pt x="6" y="13"/>
                    <a:pt x="9" y="20"/>
                  </a:cubicBezTo>
                  <a:cubicBezTo>
                    <a:pt x="10" y="14"/>
                    <a:pt x="5" y="4"/>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0"/>
            <p:cNvSpPr/>
            <p:nvPr/>
          </p:nvSpPr>
          <p:spPr>
            <a:xfrm>
              <a:off x="4842510" y="1211980"/>
              <a:ext cx="11537" cy="15658"/>
            </a:xfrm>
            <a:custGeom>
              <a:avLst/>
              <a:gdLst/>
              <a:ahLst/>
              <a:cxnLst/>
              <a:rect l="l" t="t" r="r" b="b"/>
              <a:pathLst>
                <a:path w="12" h="16" extrusionOk="0">
                  <a:moveTo>
                    <a:pt x="0" y="0"/>
                  </a:moveTo>
                  <a:cubicBezTo>
                    <a:pt x="4" y="6"/>
                    <a:pt x="8" y="11"/>
                    <a:pt x="12" y="16"/>
                  </a:cubicBezTo>
                  <a:cubicBezTo>
                    <a:pt x="12" y="11"/>
                    <a:pt x="5" y="2"/>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0"/>
            <p:cNvSpPr/>
            <p:nvPr/>
          </p:nvSpPr>
          <p:spPr>
            <a:xfrm>
              <a:off x="4893605" y="1069409"/>
              <a:ext cx="11537" cy="10714"/>
            </a:xfrm>
            <a:custGeom>
              <a:avLst/>
              <a:gdLst/>
              <a:ahLst/>
              <a:cxnLst/>
              <a:rect l="l" t="t" r="r" b="b"/>
              <a:pathLst>
                <a:path w="12" h="11" extrusionOk="0">
                  <a:moveTo>
                    <a:pt x="7" y="4"/>
                  </a:moveTo>
                  <a:cubicBezTo>
                    <a:pt x="5" y="3"/>
                    <a:pt x="3" y="1"/>
                    <a:pt x="0" y="0"/>
                  </a:cubicBezTo>
                  <a:cubicBezTo>
                    <a:pt x="0" y="0"/>
                    <a:pt x="0" y="0"/>
                    <a:pt x="0" y="0"/>
                  </a:cubicBezTo>
                  <a:cubicBezTo>
                    <a:pt x="4" y="4"/>
                    <a:pt x="8" y="8"/>
                    <a:pt x="12" y="11"/>
                  </a:cubicBezTo>
                  <a:cubicBezTo>
                    <a:pt x="12" y="8"/>
                    <a:pt x="12" y="8"/>
                    <a:pt x="7" y="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0"/>
            <p:cNvSpPr/>
            <p:nvPr/>
          </p:nvSpPr>
          <p:spPr>
            <a:xfrm>
              <a:off x="4676866" y="883162"/>
              <a:ext cx="14010" cy="6593"/>
            </a:xfrm>
            <a:custGeom>
              <a:avLst/>
              <a:gdLst/>
              <a:ahLst/>
              <a:cxnLst/>
              <a:rect l="l" t="t" r="r" b="b"/>
              <a:pathLst>
                <a:path w="15" h="7" extrusionOk="0">
                  <a:moveTo>
                    <a:pt x="0" y="7"/>
                  </a:moveTo>
                  <a:cubicBezTo>
                    <a:pt x="9" y="5"/>
                    <a:pt x="13" y="3"/>
                    <a:pt x="15" y="1"/>
                  </a:cubicBezTo>
                  <a:cubicBezTo>
                    <a:pt x="12" y="0"/>
                    <a:pt x="5" y="3"/>
                    <a:pt x="0"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0"/>
            <p:cNvSpPr/>
            <p:nvPr/>
          </p:nvSpPr>
          <p:spPr>
            <a:xfrm>
              <a:off x="4713950" y="977110"/>
              <a:ext cx="10714" cy="3296"/>
            </a:xfrm>
            <a:custGeom>
              <a:avLst/>
              <a:gdLst/>
              <a:ahLst/>
              <a:cxnLst/>
              <a:rect l="l" t="t" r="r" b="b"/>
              <a:pathLst>
                <a:path w="11" h="3" extrusionOk="0">
                  <a:moveTo>
                    <a:pt x="0" y="2"/>
                  </a:moveTo>
                  <a:cubicBezTo>
                    <a:pt x="3" y="3"/>
                    <a:pt x="7" y="3"/>
                    <a:pt x="11" y="3"/>
                  </a:cubicBezTo>
                  <a:cubicBezTo>
                    <a:pt x="8" y="1"/>
                    <a:pt x="4"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0"/>
            <p:cNvSpPr/>
            <p:nvPr/>
          </p:nvSpPr>
          <p:spPr>
            <a:xfrm>
              <a:off x="4899373" y="1227637"/>
              <a:ext cx="5769" cy="10714"/>
            </a:xfrm>
            <a:custGeom>
              <a:avLst/>
              <a:gdLst/>
              <a:ahLst/>
              <a:cxnLst/>
              <a:rect l="l" t="t" r="r" b="b"/>
              <a:pathLst>
                <a:path w="6" h="12" extrusionOk="0">
                  <a:moveTo>
                    <a:pt x="6" y="12"/>
                  </a:moveTo>
                  <a:cubicBezTo>
                    <a:pt x="5" y="7"/>
                    <a:pt x="3" y="3"/>
                    <a:pt x="1" y="0"/>
                  </a:cubicBezTo>
                  <a:cubicBezTo>
                    <a:pt x="1" y="0"/>
                    <a:pt x="0" y="0"/>
                    <a:pt x="0" y="0"/>
                  </a:cubicBezTo>
                  <a:cubicBezTo>
                    <a:pt x="2" y="4"/>
                    <a:pt x="3" y="8"/>
                    <a:pt x="5" y="12"/>
                  </a:cubicBezTo>
                  <a:cubicBezTo>
                    <a:pt x="5" y="12"/>
                    <a:pt x="5" y="12"/>
                    <a:pt x="6"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0"/>
            <p:cNvSpPr/>
            <p:nvPr/>
          </p:nvSpPr>
          <p:spPr>
            <a:xfrm>
              <a:off x="4526879" y="986175"/>
              <a:ext cx="40381" cy="71697"/>
            </a:xfrm>
            <a:custGeom>
              <a:avLst/>
              <a:gdLst/>
              <a:ahLst/>
              <a:cxnLst/>
              <a:rect l="l" t="t" r="r" b="b"/>
              <a:pathLst>
                <a:path w="43" h="76" extrusionOk="0">
                  <a:moveTo>
                    <a:pt x="42" y="2"/>
                  </a:moveTo>
                  <a:cubicBezTo>
                    <a:pt x="42" y="1"/>
                    <a:pt x="42" y="1"/>
                    <a:pt x="43" y="0"/>
                  </a:cubicBezTo>
                  <a:cubicBezTo>
                    <a:pt x="42" y="0"/>
                    <a:pt x="42" y="0"/>
                    <a:pt x="42" y="0"/>
                  </a:cubicBezTo>
                  <a:cubicBezTo>
                    <a:pt x="41" y="1"/>
                    <a:pt x="39" y="2"/>
                    <a:pt x="38" y="4"/>
                  </a:cubicBezTo>
                  <a:cubicBezTo>
                    <a:pt x="30" y="13"/>
                    <a:pt x="24" y="22"/>
                    <a:pt x="18" y="33"/>
                  </a:cubicBezTo>
                  <a:cubicBezTo>
                    <a:pt x="12" y="44"/>
                    <a:pt x="6" y="55"/>
                    <a:pt x="3" y="66"/>
                  </a:cubicBezTo>
                  <a:cubicBezTo>
                    <a:pt x="2" y="69"/>
                    <a:pt x="1" y="73"/>
                    <a:pt x="0" y="76"/>
                  </a:cubicBezTo>
                  <a:cubicBezTo>
                    <a:pt x="0" y="76"/>
                    <a:pt x="1" y="76"/>
                    <a:pt x="1" y="76"/>
                  </a:cubicBezTo>
                  <a:cubicBezTo>
                    <a:pt x="1" y="75"/>
                    <a:pt x="2" y="74"/>
                    <a:pt x="2" y="73"/>
                  </a:cubicBezTo>
                  <a:cubicBezTo>
                    <a:pt x="5" y="67"/>
                    <a:pt x="7" y="60"/>
                    <a:pt x="10" y="53"/>
                  </a:cubicBezTo>
                  <a:cubicBezTo>
                    <a:pt x="18" y="36"/>
                    <a:pt x="27" y="20"/>
                    <a:pt x="39" y="6"/>
                  </a:cubicBezTo>
                  <a:cubicBezTo>
                    <a:pt x="40" y="5"/>
                    <a:pt x="41" y="3"/>
                    <a:pt x="42"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0"/>
            <p:cNvSpPr/>
            <p:nvPr/>
          </p:nvSpPr>
          <p:spPr>
            <a:xfrm>
              <a:off x="4559019" y="1018315"/>
              <a:ext cx="20603" cy="48622"/>
            </a:xfrm>
            <a:custGeom>
              <a:avLst/>
              <a:gdLst/>
              <a:ahLst/>
              <a:cxnLst/>
              <a:rect l="l" t="t" r="r" b="b"/>
              <a:pathLst>
                <a:path w="22" h="52" extrusionOk="0">
                  <a:moveTo>
                    <a:pt x="18" y="5"/>
                  </a:moveTo>
                  <a:cubicBezTo>
                    <a:pt x="14" y="12"/>
                    <a:pt x="10" y="20"/>
                    <a:pt x="7" y="28"/>
                  </a:cubicBezTo>
                  <a:cubicBezTo>
                    <a:pt x="4" y="34"/>
                    <a:pt x="3" y="40"/>
                    <a:pt x="1" y="46"/>
                  </a:cubicBezTo>
                  <a:cubicBezTo>
                    <a:pt x="0" y="48"/>
                    <a:pt x="0" y="50"/>
                    <a:pt x="0" y="52"/>
                  </a:cubicBezTo>
                  <a:cubicBezTo>
                    <a:pt x="0" y="52"/>
                    <a:pt x="0" y="52"/>
                    <a:pt x="1" y="52"/>
                  </a:cubicBezTo>
                  <a:cubicBezTo>
                    <a:pt x="2" y="50"/>
                    <a:pt x="3" y="48"/>
                    <a:pt x="3" y="45"/>
                  </a:cubicBezTo>
                  <a:cubicBezTo>
                    <a:pt x="8" y="31"/>
                    <a:pt x="14" y="17"/>
                    <a:pt x="21" y="3"/>
                  </a:cubicBezTo>
                  <a:cubicBezTo>
                    <a:pt x="21" y="3"/>
                    <a:pt x="21" y="2"/>
                    <a:pt x="22" y="0"/>
                  </a:cubicBezTo>
                  <a:cubicBezTo>
                    <a:pt x="20" y="1"/>
                    <a:pt x="19" y="3"/>
                    <a:pt x="18" y="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0"/>
            <p:cNvSpPr/>
            <p:nvPr/>
          </p:nvSpPr>
          <p:spPr>
            <a:xfrm>
              <a:off x="4503804" y="987823"/>
              <a:ext cx="26371" cy="39557"/>
            </a:xfrm>
            <a:custGeom>
              <a:avLst/>
              <a:gdLst/>
              <a:ahLst/>
              <a:cxnLst/>
              <a:rect l="l" t="t" r="r" b="b"/>
              <a:pathLst>
                <a:path w="28" h="42" extrusionOk="0">
                  <a:moveTo>
                    <a:pt x="18" y="13"/>
                  </a:moveTo>
                  <a:cubicBezTo>
                    <a:pt x="21" y="9"/>
                    <a:pt x="25" y="5"/>
                    <a:pt x="28" y="0"/>
                  </a:cubicBezTo>
                  <a:cubicBezTo>
                    <a:pt x="17" y="7"/>
                    <a:pt x="0" y="33"/>
                    <a:pt x="1" y="42"/>
                  </a:cubicBezTo>
                  <a:cubicBezTo>
                    <a:pt x="3" y="37"/>
                    <a:pt x="6" y="32"/>
                    <a:pt x="9" y="27"/>
                  </a:cubicBezTo>
                  <a:cubicBezTo>
                    <a:pt x="11" y="22"/>
                    <a:pt x="15" y="18"/>
                    <a:pt x="18" y="1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8" name="Google Shape;2118;p30"/>
            <p:cNvSpPr/>
            <p:nvPr/>
          </p:nvSpPr>
          <p:spPr>
            <a:xfrm>
              <a:off x="4614234" y="963924"/>
              <a:ext cx="20603" cy="30492"/>
            </a:xfrm>
            <a:custGeom>
              <a:avLst/>
              <a:gdLst/>
              <a:ahLst/>
              <a:cxnLst/>
              <a:rect l="l" t="t" r="r" b="b"/>
              <a:pathLst>
                <a:path w="22" h="32" extrusionOk="0">
                  <a:moveTo>
                    <a:pt x="22" y="0"/>
                  </a:moveTo>
                  <a:cubicBezTo>
                    <a:pt x="14" y="5"/>
                    <a:pt x="0" y="25"/>
                    <a:pt x="0" y="32"/>
                  </a:cubicBezTo>
                  <a:cubicBezTo>
                    <a:pt x="2" y="29"/>
                    <a:pt x="4" y="25"/>
                    <a:pt x="7" y="22"/>
                  </a:cubicBezTo>
                  <a:cubicBezTo>
                    <a:pt x="9" y="18"/>
                    <a:pt x="12" y="15"/>
                    <a:pt x="14" y="11"/>
                  </a:cubicBezTo>
                  <a:cubicBezTo>
                    <a:pt x="17" y="8"/>
                    <a:pt x="20" y="5"/>
                    <a:pt x="2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9" name="Google Shape;2119;p30"/>
            <p:cNvSpPr/>
            <p:nvPr/>
          </p:nvSpPr>
          <p:spPr>
            <a:xfrm>
              <a:off x="4516990" y="1068586"/>
              <a:ext cx="7417" cy="28844"/>
            </a:xfrm>
            <a:custGeom>
              <a:avLst/>
              <a:gdLst/>
              <a:ahLst/>
              <a:cxnLst/>
              <a:rect l="l" t="t" r="r" b="b"/>
              <a:pathLst>
                <a:path w="8" h="30" extrusionOk="0">
                  <a:moveTo>
                    <a:pt x="5" y="2"/>
                  </a:moveTo>
                  <a:cubicBezTo>
                    <a:pt x="3" y="11"/>
                    <a:pt x="0" y="20"/>
                    <a:pt x="1" y="29"/>
                  </a:cubicBezTo>
                  <a:cubicBezTo>
                    <a:pt x="1" y="29"/>
                    <a:pt x="1" y="29"/>
                    <a:pt x="1" y="30"/>
                  </a:cubicBezTo>
                  <a:cubicBezTo>
                    <a:pt x="4" y="20"/>
                    <a:pt x="6" y="10"/>
                    <a:pt x="8" y="0"/>
                  </a:cubicBezTo>
                  <a:cubicBezTo>
                    <a:pt x="6" y="0"/>
                    <a:pt x="5" y="1"/>
                    <a:pt x="5"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0" name="Google Shape;2120;p30"/>
            <p:cNvSpPr/>
            <p:nvPr/>
          </p:nvSpPr>
          <p:spPr>
            <a:xfrm>
              <a:off x="4461775" y="1001009"/>
              <a:ext cx="13186" cy="26371"/>
            </a:xfrm>
            <a:custGeom>
              <a:avLst/>
              <a:gdLst/>
              <a:ahLst/>
              <a:cxnLst/>
              <a:rect l="l" t="t" r="r" b="b"/>
              <a:pathLst>
                <a:path w="14" h="28" extrusionOk="0">
                  <a:moveTo>
                    <a:pt x="2" y="28"/>
                  </a:moveTo>
                  <a:cubicBezTo>
                    <a:pt x="3" y="26"/>
                    <a:pt x="4" y="25"/>
                    <a:pt x="4" y="24"/>
                  </a:cubicBezTo>
                  <a:cubicBezTo>
                    <a:pt x="6" y="16"/>
                    <a:pt x="9" y="9"/>
                    <a:pt x="13" y="2"/>
                  </a:cubicBezTo>
                  <a:cubicBezTo>
                    <a:pt x="13" y="2"/>
                    <a:pt x="13" y="1"/>
                    <a:pt x="14" y="0"/>
                  </a:cubicBezTo>
                  <a:cubicBezTo>
                    <a:pt x="7" y="4"/>
                    <a:pt x="0" y="21"/>
                    <a:pt x="2"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0"/>
            <p:cNvSpPr/>
            <p:nvPr/>
          </p:nvSpPr>
          <p:spPr>
            <a:xfrm>
              <a:off x="4634837" y="1031501"/>
              <a:ext cx="9889" cy="28844"/>
            </a:xfrm>
            <a:custGeom>
              <a:avLst/>
              <a:gdLst/>
              <a:ahLst/>
              <a:cxnLst/>
              <a:rect l="l" t="t" r="r" b="b"/>
              <a:pathLst>
                <a:path w="10" h="31" extrusionOk="0">
                  <a:moveTo>
                    <a:pt x="10" y="0"/>
                  </a:moveTo>
                  <a:cubicBezTo>
                    <a:pt x="9" y="1"/>
                    <a:pt x="9" y="2"/>
                    <a:pt x="8" y="3"/>
                  </a:cubicBezTo>
                  <a:cubicBezTo>
                    <a:pt x="5" y="8"/>
                    <a:pt x="0" y="25"/>
                    <a:pt x="0" y="31"/>
                  </a:cubicBezTo>
                  <a:cubicBezTo>
                    <a:pt x="4" y="21"/>
                    <a:pt x="7" y="11"/>
                    <a:pt x="10" y="1"/>
                  </a:cubicBezTo>
                  <a:cubicBezTo>
                    <a:pt x="10" y="1"/>
                    <a:pt x="10" y="0"/>
                    <a:pt x="1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0"/>
            <p:cNvSpPr/>
            <p:nvPr/>
          </p:nvSpPr>
          <p:spPr>
            <a:xfrm>
              <a:off x="4733729" y="1170774"/>
              <a:ext cx="4121" cy="17306"/>
            </a:xfrm>
            <a:custGeom>
              <a:avLst/>
              <a:gdLst/>
              <a:ahLst/>
              <a:cxnLst/>
              <a:rect l="l" t="t" r="r" b="b"/>
              <a:pathLst>
                <a:path w="4" h="18" extrusionOk="0">
                  <a:moveTo>
                    <a:pt x="1" y="0"/>
                  </a:moveTo>
                  <a:cubicBezTo>
                    <a:pt x="1" y="1"/>
                    <a:pt x="0" y="2"/>
                    <a:pt x="0" y="3"/>
                  </a:cubicBezTo>
                  <a:cubicBezTo>
                    <a:pt x="1" y="8"/>
                    <a:pt x="0" y="13"/>
                    <a:pt x="1" y="18"/>
                  </a:cubicBezTo>
                  <a:cubicBezTo>
                    <a:pt x="4" y="12"/>
                    <a:pt x="3" y="6"/>
                    <a:pt x="2" y="0"/>
                  </a:cubicBezTo>
                  <a:cubicBezTo>
                    <a:pt x="2" y="0"/>
                    <a:pt x="1"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3" name="Google Shape;2123;p30"/>
            <p:cNvSpPr/>
            <p:nvPr/>
          </p:nvSpPr>
          <p:spPr>
            <a:xfrm>
              <a:off x="4539241" y="1092484"/>
              <a:ext cx="4121" cy="18955"/>
            </a:xfrm>
            <a:custGeom>
              <a:avLst/>
              <a:gdLst/>
              <a:ahLst/>
              <a:cxnLst/>
              <a:rect l="l" t="t" r="r" b="b"/>
              <a:pathLst>
                <a:path w="5" h="20" extrusionOk="0">
                  <a:moveTo>
                    <a:pt x="3" y="20"/>
                  </a:moveTo>
                  <a:cubicBezTo>
                    <a:pt x="4" y="13"/>
                    <a:pt x="4" y="7"/>
                    <a:pt x="5" y="0"/>
                  </a:cubicBezTo>
                  <a:cubicBezTo>
                    <a:pt x="1" y="3"/>
                    <a:pt x="0" y="14"/>
                    <a:pt x="3" y="2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4" name="Google Shape;2124;p30"/>
            <p:cNvSpPr/>
            <p:nvPr/>
          </p:nvSpPr>
          <p:spPr>
            <a:xfrm>
              <a:off x="4582918" y="996888"/>
              <a:ext cx="9889" cy="11537"/>
            </a:xfrm>
            <a:custGeom>
              <a:avLst/>
              <a:gdLst/>
              <a:ahLst/>
              <a:cxnLst/>
              <a:rect l="l" t="t" r="r" b="b"/>
              <a:pathLst>
                <a:path w="10" h="12" extrusionOk="0">
                  <a:moveTo>
                    <a:pt x="0" y="12"/>
                  </a:moveTo>
                  <a:cubicBezTo>
                    <a:pt x="3" y="10"/>
                    <a:pt x="9" y="4"/>
                    <a:pt x="10" y="0"/>
                  </a:cubicBezTo>
                  <a:cubicBezTo>
                    <a:pt x="5" y="3"/>
                    <a:pt x="3" y="7"/>
                    <a:pt x="0"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0"/>
            <p:cNvSpPr/>
            <p:nvPr/>
          </p:nvSpPr>
          <p:spPr>
            <a:xfrm>
              <a:off x="4665328" y="1088364"/>
              <a:ext cx="3296" cy="14834"/>
            </a:xfrm>
            <a:custGeom>
              <a:avLst/>
              <a:gdLst/>
              <a:ahLst/>
              <a:cxnLst/>
              <a:rect l="l" t="t" r="r" b="b"/>
              <a:pathLst>
                <a:path w="4" h="15" extrusionOk="0">
                  <a:moveTo>
                    <a:pt x="1" y="15"/>
                  </a:moveTo>
                  <a:cubicBezTo>
                    <a:pt x="2" y="12"/>
                    <a:pt x="4" y="3"/>
                    <a:pt x="3" y="0"/>
                  </a:cubicBezTo>
                  <a:cubicBezTo>
                    <a:pt x="1" y="3"/>
                    <a:pt x="0" y="11"/>
                    <a:pt x="1"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6" name="Google Shape;2126;p30"/>
            <p:cNvSpPr/>
            <p:nvPr/>
          </p:nvSpPr>
          <p:spPr>
            <a:xfrm>
              <a:off x="4803777" y="1235054"/>
              <a:ext cx="1648" cy="6593"/>
            </a:xfrm>
            <a:custGeom>
              <a:avLst/>
              <a:gdLst/>
              <a:ahLst/>
              <a:cxnLst/>
              <a:rect l="l" t="t" r="r" b="b"/>
              <a:pathLst>
                <a:path w="2" h="7" extrusionOk="0">
                  <a:moveTo>
                    <a:pt x="0" y="0"/>
                  </a:moveTo>
                  <a:cubicBezTo>
                    <a:pt x="0" y="3"/>
                    <a:pt x="0" y="5"/>
                    <a:pt x="0" y="7"/>
                  </a:cubicBezTo>
                  <a:cubicBezTo>
                    <a:pt x="2" y="5"/>
                    <a:pt x="2" y="2"/>
                    <a:pt x="1" y="0"/>
                  </a:cubicBezTo>
                  <a:cubicBezTo>
                    <a:pt x="0" y="0"/>
                    <a:pt x="0"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0"/>
            <p:cNvSpPr/>
            <p:nvPr/>
          </p:nvSpPr>
          <p:spPr>
            <a:xfrm>
              <a:off x="4292010" y="1183960"/>
              <a:ext cx="52742" cy="181303"/>
            </a:xfrm>
            <a:custGeom>
              <a:avLst/>
              <a:gdLst/>
              <a:ahLst/>
              <a:cxnLst/>
              <a:rect l="l" t="t" r="r" b="b"/>
              <a:pathLst>
                <a:path w="56" h="192" extrusionOk="0">
                  <a:moveTo>
                    <a:pt x="4" y="186"/>
                  </a:moveTo>
                  <a:cubicBezTo>
                    <a:pt x="5" y="179"/>
                    <a:pt x="7" y="172"/>
                    <a:pt x="8" y="165"/>
                  </a:cubicBezTo>
                  <a:cubicBezTo>
                    <a:pt x="12" y="149"/>
                    <a:pt x="16" y="132"/>
                    <a:pt x="19" y="116"/>
                  </a:cubicBezTo>
                  <a:cubicBezTo>
                    <a:pt x="22" y="105"/>
                    <a:pt x="24" y="94"/>
                    <a:pt x="27" y="83"/>
                  </a:cubicBezTo>
                  <a:cubicBezTo>
                    <a:pt x="29" y="74"/>
                    <a:pt x="32" y="65"/>
                    <a:pt x="35" y="56"/>
                  </a:cubicBezTo>
                  <a:cubicBezTo>
                    <a:pt x="39" y="44"/>
                    <a:pt x="44" y="32"/>
                    <a:pt x="48" y="21"/>
                  </a:cubicBezTo>
                  <a:cubicBezTo>
                    <a:pt x="50" y="15"/>
                    <a:pt x="53" y="10"/>
                    <a:pt x="55" y="4"/>
                  </a:cubicBezTo>
                  <a:cubicBezTo>
                    <a:pt x="55" y="3"/>
                    <a:pt x="56" y="2"/>
                    <a:pt x="56" y="1"/>
                  </a:cubicBezTo>
                  <a:cubicBezTo>
                    <a:pt x="56" y="1"/>
                    <a:pt x="56" y="0"/>
                    <a:pt x="55" y="0"/>
                  </a:cubicBezTo>
                  <a:cubicBezTo>
                    <a:pt x="55" y="1"/>
                    <a:pt x="54" y="2"/>
                    <a:pt x="53" y="3"/>
                  </a:cubicBezTo>
                  <a:cubicBezTo>
                    <a:pt x="48" y="12"/>
                    <a:pt x="44" y="21"/>
                    <a:pt x="41" y="31"/>
                  </a:cubicBezTo>
                  <a:cubicBezTo>
                    <a:pt x="34" y="48"/>
                    <a:pt x="30" y="66"/>
                    <a:pt x="24" y="84"/>
                  </a:cubicBezTo>
                  <a:cubicBezTo>
                    <a:pt x="19" y="102"/>
                    <a:pt x="15" y="119"/>
                    <a:pt x="12" y="137"/>
                  </a:cubicBezTo>
                  <a:cubicBezTo>
                    <a:pt x="8" y="152"/>
                    <a:pt x="5" y="168"/>
                    <a:pt x="1" y="183"/>
                  </a:cubicBezTo>
                  <a:cubicBezTo>
                    <a:pt x="1" y="186"/>
                    <a:pt x="0" y="189"/>
                    <a:pt x="1" y="192"/>
                  </a:cubicBezTo>
                  <a:cubicBezTo>
                    <a:pt x="3" y="190"/>
                    <a:pt x="3" y="188"/>
                    <a:pt x="4" y="18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0"/>
            <p:cNvSpPr/>
            <p:nvPr/>
          </p:nvSpPr>
          <p:spPr>
            <a:xfrm>
              <a:off x="4366180" y="1093309"/>
              <a:ext cx="18955" cy="41205"/>
            </a:xfrm>
            <a:custGeom>
              <a:avLst/>
              <a:gdLst/>
              <a:ahLst/>
              <a:cxnLst/>
              <a:rect l="l" t="t" r="r" b="b"/>
              <a:pathLst>
                <a:path w="20" h="44" extrusionOk="0">
                  <a:moveTo>
                    <a:pt x="20" y="1"/>
                  </a:moveTo>
                  <a:cubicBezTo>
                    <a:pt x="20" y="1"/>
                    <a:pt x="20" y="1"/>
                    <a:pt x="20" y="0"/>
                  </a:cubicBezTo>
                  <a:cubicBezTo>
                    <a:pt x="19" y="2"/>
                    <a:pt x="17" y="3"/>
                    <a:pt x="17" y="4"/>
                  </a:cubicBezTo>
                  <a:cubicBezTo>
                    <a:pt x="14" y="9"/>
                    <a:pt x="11" y="14"/>
                    <a:pt x="8" y="19"/>
                  </a:cubicBezTo>
                  <a:cubicBezTo>
                    <a:pt x="5" y="27"/>
                    <a:pt x="3" y="34"/>
                    <a:pt x="0" y="41"/>
                  </a:cubicBezTo>
                  <a:cubicBezTo>
                    <a:pt x="0" y="42"/>
                    <a:pt x="0" y="43"/>
                    <a:pt x="0" y="44"/>
                  </a:cubicBezTo>
                  <a:cubicBezTo>
                    <a:pt x="0" y="44"/>
                    <a:pt x="0" y="44"/>
                    <a:pt x="1" y="44"/>
                  </a:cubicBezTo>
                  <a:cubicBezTo>
                    <a:pt x="7" y="30"/>
                    <a:pt x="14" y="15"/>
                    <a:pt x="2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0"/>
            <p:cNvSpPr/>
            <p:nvPr/>
          </p:nvSpPr>
          <p:spPr>
            <a:xfrm>
              <a:off x="4367003" y="1084243"/>
              <a:ext cx="18955" cy="34612"/>
            </a:xfrm>
            <a:custGeom>
              <a:avLst/>
              <a:gdLst/>
              <a:ahLst/>
              <a:cxnLst/>
              <a:rect l="l" t="t" r="r" b="b"/>
              <a:pathLst>
                <a:path w="20" h="37" extrusionOk="0">
                  <a:moveTo>
                    <a:pt x="20" y="0"/>
                  </a:moveTo>
                  <a:cubicBezTo>
                    <a:pt x="18" y="0"/>
                    <a:pt x="18" y="1"/>
                    <a:pt x="17" y="3"/>
                  </a:cubicBezTo>
                  <a:cubicBezTo>
                    <a:pt x="15" y="7"/>
                    <a:pt x="12" y="10"/>
                    <a:pt x="10" y="15"/>
                  </a:cubicBezTo>
                  <a:cubicBezTo>
                    <a:pt x="7" y="21"/>
                    <a:pt x="4" y="27"/>
                    <a:pt x="2" y="33"/>
                  </a:cubicBezTo>
                  <a:cubicBezTo>
                    <a:pt x="1" y="34"/>
                    <a:pt x="1" y="35"/>
                    <a:pt x="0" y="36"/>
                  </a:cubicBezTo>
                  <a:cubicBezTo>
                    <a:pt x="1" y="36"/>
                    <a:pt x="1" y="36"/>
                    <a:pt x="1" y="37"/>
                  </a:cubicBezTo>
                  <a:cubicBezTo>
                    <a:pt x="8" y="24"/>
                    <a:pt x="14" y="12"/>
                    <a:pt x="2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0"/>
            <p:cNvSpPr/>
            <p:nvPr/>
          </p:nvSpPr>
          <p:spPr>
            <a:xfrm>
              <a:off x="4346401" y="1147700"/>
              <a:ext cx="14010" cy="32140"/>
            </a:xfrm>
            <a:custGeom>
              <a:avLst/>
              <a:gdLst/>
              <a:ahLst/>
              <a:cxnLst/>
              <a:rect l="l" t="t" r="r" b="b"/>
              <a:pathLst>
                <a:path w="15" h="34" extrusionOk="0">
                  <a:moveTo>
                    <a:pt x="2" y="32"/>
                  </a:moveTo>
                  <a:cubicBezTo>
                    <a:pt x="4" y="29"/>
                    <a:pt x="5" y="26"/>
                    <a:pt x="7" y="24"/>
                  </a:cubicBezTo>
                  <a:cubicBezTo>
                    <a:pt x="9" y="17"/>
                    <a:pt x="12" y="11"/>
                    <a:pt x="14" y="5"/>
                  </a:cubicBezTo>
                  <a:cubicBezTo>
                    <a:pt x="15" y="4"/>
                    <a:pt x="15" y="2"/>
                    <a:pt x="15" y="1"/>
                  </a:cubicBezTo>
                  <a:cubicBezTo>
                    <a:pt x="15" y="1"/>
                    <a:pt x="15" y="0"/>
                    <a:pt x="14" y="0"/>
                  </a:cubicBezTo>
                  <a:cubicBezTo>
                    <a:pt x="13" y="2"/>
                    <a:pt x="12" y="3"/>
                    <a:pt x="11" y="5"/>
                  </a:cubicBezTo>
                  <a:cubicBezTo>
                    <a:pt x="8" y="12"/>
                    <a:pt x="5" y="20"/>
                    <a:pt x="2" y="27"/>
                  </a:cubicBezTo>
                  <a:cubicBezTo>
                    <a:pt x="1" y="29"/>
                    <a:pt x="1" y="31"/>
                    <a:pt x="0" y="33"/>
                  </a:cubicBezTo>
                  <a:cubicBezTo>
                    <a:pt x="0" y="33"/>
                    <a:pt x="0" y="34"/>
                    <a:pt x="1" y="34"/>
                  </a:cubicBezTo>
                  <a:cubicBezTo>
                    <a:pt x="1" y="33"/>
                    <a:pt x="2" y="33"/>
                    <a:pt x="2" y="3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0"/>
            <p:cNvSpPr/>
            <p:nvPr/>
          </p:nvSpPr>
          <p:spPr>
            <a:xfrm>
              <a:off x="4280473" y="1385041"/>
              <a:ext cx="7417" cy="37909"/>
            </a:xfrm>
            <a:custGeom>
              <a:avLst/>
              <a:gdLst/>
              <a:ahLst/>
              <a:cxnLst/>
              <a:rect l="l" t="t" r="r" b="b"/>
              <a:pathLst>
                <a:path w="8" h="40" extrusionOk="0">
                  <a:moveTo>
                    <a:pt x="8" y="0"/>
                  </a:moveTo>
                  <a:cubicBezTo>
                    <a:pt x="8" y="0"/>
                    <a:pt x="7" y="0"/>
                    <a:pt x="7" y="0"/>
                  </a:cubicBezTo>
                  <a:cubicBezTo>
                    <a:pt x="7" y="1"/>
                    <a:pt x="6" y="2"/>
                    <a:pt x="6" y="4"/>
                  </a:cubicBezTo>
                  <a:cubicBezTo>
                    <a:pt x="4" y="15"/>
                    <a:pt x="2" y="27"/>
                    <a:pt x="0" y="38"/>
                  </a:cubicBezTo>
                  <a:cubicBezTo>
                    <a:pt x="0" y="39"/>
                    <a:pt x="0" y="40"/>
                    <a:pt x="0" y="40"/>
                  </a:cubicBezTo>
                  <a:cubicBezTo>
                    <a:pt x="3" y="27"/>
                    <a:pt x="6" y="14"/>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0"/>
            <p:cNvSpPr/>
            <p:nvPr/>
          </p:nvSpPr>
          <p:spPr>
            <a:xfrm>
              <a:off x="4288714" y="1373504"/>
              <a:ext cx="4945" cy="23899"/>
            </a:xfrm>
            <a:custGeom>
              <a:avLst/>
              <a:gdLst/>
              <a:ahLst/>
              <a:cxnLst/>
              <a:rect l="l" t="t" r="r" b="b"/>
              <a:pathLst>
                <a:path w="5" h="25" extrusionOk="0">
                  <a:moveTo>
                    <a:pt x="1" y="25"/>
                  </a:moveTo>
                  <a:cubicBezTo>
                    <a:pt x="3" y="18"/>
                    <a:pt x="5" y="10"/>
                    <a:pt x="5" y="2"/>
                  </a:cubicBezTo>
                  <a:cubicBezTo>
                    <a:pt x="5" y="2"/>
                    <a:pt x="5" y="1"/>
                    <a:pt x="4" y="0"/>
                  </a:cubicBezTo>
                  <a:cubicBezTo>
                    <a:pt x="4" y="1"/>
                    <a:pt x="3" y="1"/>
                    <a:pt x="3" y="2"/>
                  </a:cubicBezTo>
                  <a:cubicBezTo>
                    <a:pt x="2" y="9"/>
                    <a:pt x="1" y="15"/>
                    <a:pt x="0" y="22"/>
                  </a:cubicBezTo>
                  <a:cubicBezTo>
                    <a:pt x="0" y="23"/>
                    <a:pt x="0" y="24"/>
                    <a:pt x="0" y="25"/>
                  </a:cubicBezTo>
                  <a:cubicBezTo>
                    <a:pt x="1" y="25"/>
                    <a:pt x="1" y="25"/>
                    <a:pt x="1" y="2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0"/>
            <p:cNvSpPr/>
            <p:nvPr/>
          </p:nvSpPr>
          <p:spPr>
            <a:xfrm>
              <a:off x="4577150" y="921071"/>
              <a:ext cx="22251" cy="7417"/>
            </a:xfrm>
            <a:custGeom>
              <a:avLst/>
              <a:gdLst/>
              <a:ahLst/>
              <a:cxnLst/>
              <a:rect l="l" t="t" r="r" b="b"/>
              <a:pathLst>
                <a:path w="23" h="8" extrusionOk="0">
                  <a:moveTo>
                    <a:pt x="20" y="0"/>
                  </a:moveTo>
                  <a:cubicBezTo>
                    <a:pt x="14" y="2"/>
                    <a:pt x="8" y="5"/>
                    <a:pt x="1" y="7"/>
                  </a:cubicBezTo>
                  <a:cubicBezTo>
                    <a:pt x="1" y="7"/>
                    <a:pt x="1" y="7"/>
                    <a:pt x="0" y="8"/>
                  </a:cubicBezTo>
                  <a:cubicBezTo>
                    <a:pt x="6" y="8"/>
                    <a:pt x="15" y="5"/>
                    <a:pt x="23" y="1"/>
                  </a:cubicBezTo>
                  <a:cubicBezTo>
                    <a:pt x="22" y="0"/>
                    <a:pt x="21" y="0"/>
                    <a:pt x="2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0"/>
            <p:cNvSpPr/>
            <p:nvPr/>
          </p:nvSpPr>
          <p:spPr>
            <a:xfrm>
              <a:off x="4357939" y="1127097"/>
              <a:ext cx="5769" cy="13186"/>
            </a:xfrm>
            <a:custGeom>
              <a:avLst/>
              <a:gdLst/>
              <a:ahLst/>
              <a:cxnLst/>
              <a:rect l="l" t="t" r="r" b="b"/>
              <a:pathLst>
                <a:path w="6" h="14" extrusionOk="0">
                  <a:moveTo>
                    <a:pt x="6" y="0"/>
                  </a:moveTo>
                  <a:cubicBezTo>
                    <a:pt x="3" y="4"/>
                    <a:pt x="1" y="9"/>
                    <a:pt x="0" y="14"/>
                  </a:cubicBezTo>
                  <a:cubicBezTo>
                    <a:pt x="3" y="11"/>
                    <a:pt x="6" y="5"/>
                    <a:pt x="6"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5" name="Google Shape;2135;p30"/>
            <p:cNvSpPr/>
            <p:nvPr/>
          </p:nvSpPr>
          <p:spPr>
            <a:xfrm>
              <a:off x="4493915" y="921071"/>
              <a:ext cx="29668" cy="7417"/>
            </a:xfrm>
            <a:custGeom>
              <a:avLst/>
              <a:gdLst/>
              <a:ahLst/>
              <a:cxnLst/>
              <a:rect l="l" t="t" r="r" b="b"/>
              <a:pathLst>
                <a:path w="32" h="8" extrusionOk="0">
                  <a:moveTo>
                    <a:pt x="0" y="8"/>
                  </a:moveTo>
                  <a:cubicBezTo>
                    <a:pt x="3" y="8"/>
                    <a:pt x="30" y="3"/>
                    <a:pt x="32" y="2"/>
                  </a:cubicBezTo>
                  <a:cubicBezTo>
                    <a:pt x="26" y="0"/>
                    <a:pt x="3" y="5"/>
                    <a:pt x="0"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6" name="Google Shape;2136;p30"/>
            <p:cNvSpPr/>
            <p:nvPr/>
          </p:nvSpPr>
          <p:spPr>
            <a:xfrm>
              <a:off x="4529352" y="921071"/>
              <a:ext cx="14010" cy="2473"/>
            </a:xfrm>
            <a:custGeom>
              <a:avLst/>
              <a:gdLst/>
              <a:ahLst/>
              <a:cxnLst/>
              <a:rect l="l" t="t" r="r" b="b"/>
              <a:pathLst>
                <a:path w="15" h="3" extrusionOk="0">
                  <a:moveTo>
                    <a:pt x="15" y="0"/>
                  </a:moveTo>
                  <a:cubicBezTo>
                    <a:pt x="10" y="0"/>
                    <a:pt x="5" y="0"/>
                    <a:pt x="0" y="2"/>
                  </a:cubicBezTo>
                  <a:cubicBezTo>
                    <a:pt x="5" y="3"/>
                    <a:pt x="10" y="2"/>
                    <a:pt x="1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4"/>
        <p:cNvGrpSpPr/>
        <p:nvPr/>
      </p:nvGrpSpPr>
      <p:grpSpPr>
        <a:xfrm>
          <a:off x="0" y="0"/>
          <a:ext cx="0" cy="0"/>
          <a:chOff x="0" y="0"/>
          <a:chExt cx="0" cy="0"/>
        </a:xfrm>
      </p:grpSpPr>
      <p:sp>
        <p:nvSpPr>
          <p:cNvPr id="2215" name="Google Shape;2215;p34"/>
          <p:cNvSpPr txBox="1">
            <a:spLocks noGrp="1"/>
          </p:cNvSpPr>
          <p:nvPr>
            <p:ph type="subTitle" idx="1"/>
          </p:nvPr>
        </p:nvSpPr>
        <p:spPr>
          <a:xfrm>
            <a:off x="569696" y="1441331"/>
            <a:ext cx="4796704" cy="434275"/>
          </a:xfrm>
          <a:prstGeom prst="rect">
            <a:avLst/>
          </a:prstGeom>
        </p:spPr>
        <p:txBody>
          <a:bodyPr spcFirstLastPara="1" wrap="square" lIns="91425" tIns="91425" rIns="91425" bIns="91425" anchor="b" anchorCtr="0">
            <a:noAutofit/>
          </a:bodyPr>
          <a:lstStyle/>
          <a:p>
            <a:pPr marL="285750" lvl="0" indent="-285750" algn="l" rtl="0">
              <a:spcBef>
                <a:spcPts val="0"/>
              </a:spcBef>
              <a:spcAft>
                <a:spcPts val="0"/>
              </a:spcAft>
              <a:buFont typeface="Arial" panose="020B0604020202020204" pitchFamily="34" charset="0"/>
              <a:buChar char="•"/>
            </a:pPr>
            <a:r>
              <a:rPr lang="en" sz="1600" dirty="0">
                <a:latin typeface="Arial Rounded MT Bold" panose="020F0704030504030204" pitchFamily="34" charset="0"/>
              </a:rPr>
              <a:t>Increase listings in Bronx and Staten Island.</a:t>
            </a:r>
            <a:endParaRPr sz="1600" dirty="0">
              <a:latin typeface="Arial Rounded MT Bold" panose="020F0704030504030204" pitchFamily="34" charset="0"/>
            </a:endParaRPr>
          </a:p>
        </p:txBody>
      </p:sp>
      <p:sp>
        <p:nvSpPr>
          <p:cNvPr id="2218" name="Google Shape;2218;p34"/>
          <p:cNvSpPr txBox="1">
            <a:spLocks noGrp="1"/>
          </p:cNvSpPr>
          <p:nvPr>
            <p:ph type="title"/>
          </p:nvPr>
        </p:nvSpPr>
        <p:spPr>
          <a:xfrm>
            <a:off x="569696" y="49017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latin typeface="Arial Rounded MT Bold" panose="020F0704030504030204" pitchFamily="34" charset="0"/>
              </a:rPr>
              <a:t>Recommendations</a:t>
            </a:r>
            <a:endParaRPr sz="3200" dirty="0">
              <a:latin typeface="Arial Rounded MT Bold" panose="020F0704030504030204" pitchFamily="34" charset="0"/>
            </a:endParaRPr>
          </a:p>
        </p:txBody>
      </p:sp>
      <p:pic>
        <p:nvPicPr>
          <p:cNvPr id="2222" name="Google Shape;2222;p34"/>
          <p:cNvPicPr preferRelativeResize="0">
            <a:picLocks noGrp="1"/>
          </p:cNvPicPr>
          <p:nvPr>
            <p:ph type="pic" idx="2"/>
          </p:nvPr>
        </p:nvPicPr>
        <p:blipFill rotWithShape="1">
          <a:blip r:embed="rId3">
            <a:alphaModFix/>
          </a:blip>
          <a:srcRect l="29492" r="21574"/>
          <a:stretch/>
        </p:blipFill>
        <p:spPr>
          <a:xfrm>
            <a:off x="5467900" y="941525"/>
            <a:ext cx="3106400" cy="3570899"/>
          </a:xfrm>
          <a:prstGeom prst="rect">
            <a:avLst/>
          </a:prstGeom>
        </p:spPr>
      </p:pic>
      <p:grpSp>
        <p:nvGrpSpPr>
          <p:cNvPr id="2235" name="Google Shape;2235;p34"/>
          <p:cNvGrpSpPr/>
          <p:nvPr/>
        </p:nvGrpSpPr>
        <p:grpSpPr>
          <a:xfrm>
            <a:off x="794684" y="3864027"/>
            <a:ext cx="352332" cy="339288"/>
            <a:chOff x="2071000" y="1435025"/>
            <a:chExt cx="500400" cy="481875"/>
          </a:xfrm>
        </p:grpSpPr>
        <p:sp>
          <p:nvSpPr>
            <p:cNvPr id="2236" name="Google Shape;2236;p34"/>
            <p:cNvSpPr/>
            <p:nvPr/>
          </p:nvSpPr>
          <p:spPr>
            <a:xfrm>
              <a:off x="2425125" y="1718700"/>
              <a:ext cx="146275" cy="141750"/>
            </a:xfrm>
            <a:custGeom>
              <a:avLst/>
              <a:gdLst/>
              <a:ahLst/>
              <a:cxnLst/>
              <a:rect l="l" t="t" r="r" b="b"/>
              <a:pathLst>
                <a:path w="5851" h="5670" extrusionOk="0">
                  <a:moveTo>
                    <a:pt x="1598" y="0"/>
                  </a:moveTo>
                  <a:cubicBezTo>
                    <a:pt x="1159" y="0"/>
                    <a:pt x="720" y="160"/>
                    <a:pt x="401" y="481"/>
                  </a:cubicBezTo>
                  <a:lnTo>
                    <a:pt x="0" y="879"/>
                  </a:lnTo>
                  <a:lnTo>
                    <a:pt x="4791" y="5669"/>
                  </a:lnTo>
                  <a:lnTo>
                    <a:pt x="5191" y="5272"/>
                  </a:lnTo>
                  <a:cubicBezTo>
                    <a:pt x="5851" y="4610"/>
                    <a:pt x="5851" y="3538"/>
                    <a:pt x="5191" y="2875"/>
                  </a:cubicBezTo>
                  <a:lnTo>
                    <a:pt x="2795" y="481"/>
                  </a:lnTo>
                  <a:cubicBezTo>
                    <a:pt x="2475" y="160"/>
                    <a:pt x="2036" y="0"/>
                    <a:pt x="15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37" name="Google Shape;2237;p34"/>
            <p:cNvSpPr/>
            <p:nvPr/>
          </p:nvSpPr>
          <p:spPr>
            <a:xfrm>
              <a:off x="2071000" y="1477850"/>
              <a:ext cx="453125" cy="439050"/>
            </a:xfrm>
            <a:custGeom>
              <a:avLst/>
              <a:gdLst/>
              <a:ahLst/>
              <a:cxnLst/>
              <a:rect l="l" t="t" r="r" b="b"/>
              <a:pathLst>
                <a:path w="18125" h="17562" extrusionOk="0">
                  <a:moveTo>
                    <a:pt x="2057" y="0"/>
                  </a:moveTo>
                  <a:cubicBezTo>
                    <a:pt x="0" y="2397"/>
                    <a:pt x="81" y="6008"/>
                    <a:pt x="2352" y="8278"/>
                  </a:cubicBezTo>
                  <a:lnTo>
                    <a:pt x="9847" y="15776"/>
                  </a:lnTo>
                  <a:cubicBezTo>
                    <a:pt x="11008" y="16937"/>
                    <a:pt x="12564" y="17561"/>
                    <a:pt x="14149" y="17561"/>
                  </a:cubicBezTo>
                  <a:cubicBezTo>
                    <a:pt x="15535" y="17561"/>
                    <a:pt x="16943" y="17083"/>
                    <a:pt x="18125" y="16068"/>
                  </a:cubicBezTo>
                  <a:lnTo>
                    <a:pt x="13346" y="11289"/>
                  </a:lnTo>
                  <a:cubicBezTo>
                    <a:pt x="13108" y="11473"/>
                    <a:pt x="12823" y="11568"/>
                    <a:pt x="12540" y="11568"/>
                  </a:cubicBezTo>
                  <a:cubicBezTo>
                    <a:pt x="12221" y="11568"/>
                    <a:pt x="11904" y="11448"/>
                    <a:pt x="11660" y="11202"/>
                  </a:cubicBezTo>
                  <a:lnTo>
                    <a:pt x="6926" y="6465"/>
                  </a:lnTo>
                  <a:cubicBezTo>
                    <a:pt x="6462" y="6002"/>
                    <a:pt x="6447" y="5282"/>
                    <a:pt x="6839" y="4779"/>
                  </a:cubicBezTo>
                  <a:lnTo>
                    <a:pt x="20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38" name="Google Shape;2238;p34"/>
            <p:cNvSpPr/>
            <p:nvPr/>
          </p:nvSpPr>
          <p:spPr>
            <a:xfrm>
              <a:off x="2141600" y="1435025"/>
              <a:ext cx="146300" cy="141850"/>
            </a:xfrm>
            <a:custGeom>
              <a:avLst/>
              <a:gdLst/>
              <a:ahLst/>
              <a:cxnLst/>
              <a:rect l="l" t="t" r="r" b="b"/>
              <a:pathLst>
                <a:path w="5852" h="5674" extrusionOk="0">
                  <a:moveTo>
                    <a:pt x="1597" y="1"/>
                  </a:moveTo>
                  <a:cubicBezTo>
                    <a:pt x="1158" y="1"/>
                    <a:pt x="719" y="161"/>
                    <a:pt x="398" y="482"/>
                  </a:cubicBezTo>
                  <a:lnTo>
                    <a:pt x="1" y="882"/>
                  </a:lnTo>
                  <a:lnTo>
                    <a:pt x="4792" y="5673"/>
                  </a:lnTo>
                  <a:lnTo>
                    <a:pt x="5189" y="5273"/>
                  </a:lnTo>
                  <a:cubicBezTo>
                    <a:pt x="5852" y="4610"/>
                    <a:pt x="5852" y="3538"/>
                    <a:pt x="5189" y="2879"/>
                  </a:cubicBezTo>
                  <a:lnTo>
                    <a:pt x="2795" y="482"/>
                  </a:lnTo>
                  <a:cubicBezTo>
                    <a:pt x="2474" y="161"/>
                    <a:pt x="2036" y="1"/>
                    <a:pt x="15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Google Shape;2215;p34">
            <a:extLst>
              <a:ext uri="{FF2B5EF4-FFF2-40B4-BE49-F238E27FC236}">
                <a16:creationId xmlns:a16="http://schemas.microsoft.com/office/drawing/2014/main" id="{E3BD41AD-E906-D68F-BE6F-F51CD4E1A649}"/>
              </a:ext>
            </a:extLst>
          </p:cNvPr>
          <p:cNvSpPr txBox="1">
            <a:spLocks/>
          </p:cNvSpPr>
          <p:nvPr/>
        </p:nvSpPr>
        <p:spPr>
          <a:xfrm>
            <a:off x="569696" y="2074798"/>
            <a:ext cx="4796704" cy="6703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Inter"/>
              <a:buNone/>
              <a:defRPr sz="1800" b="1" i="0" u="none" strike="noStrike" cap="none">
                <a:solidFill>
                  <a:schemeClr val="dk1"/>
                </a:solidFill>
                <a:latin typeface="Inter"/>
                <a:ea typeface="Inter"/>
                <a:cs typeface="Inter"/>
                <a:sym typeface="Inter"/>
              </a:defRPr>
            </a:lvl1pPr>
            <a:lvl2pPr marL="914400" marR="0" lvl="1"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2pPr>
            <a:lvl3pPr marL="1371600" marR="0" lvl="2"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3pPr>
            <a:lvl4pPr marL="1828800" marR="0" lvl="3"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4pPr>
            <a:lvl5pPr marL="2286000" marR="0" lvl="4"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5pPr>
            <a:lvl6pPr marL="2743200" marR="0" lvl="5"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6pPr>
            <a:lvl7pPr marL="3200400" marR="0" lvl="6"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7pPr>
            <a:lvl8pPr marL="3657600" marR="0" lvl="7"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8pPr>
            <a:lvl9pPr marL="4114800" marR="0" lvl="8"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9pPr>
          </a:lstStyle>
          <a:p>
            <a:pPr marL="285750" indent="-285750">
              <a:buFont typeface="Arial" panose="020B0604020202020204" pitchFamily="34" charset="0"/>
              <a:buChar char="•"/>
            </a:pPr>
            <a:r>
              <a:rPr lang="en-US" sz="1400" dirty="0">
                <a:latin typeface="Arial Rounded MT Bold" panose="020F0704030504030204" pitchFamily="34" charset="0"/>
              </a:rPr>
              <a:t>Increase number of Shared and Hotel Rooms as they are expensive and will increase the profit</a:t>
            </a:r>
          </a:p>
        </p:txBody>
      </p:sp>
      <p:sp>
        <p:nvSpPr>
          <p:cNvPr id="11" name="Google Shape;2215;p34">
            <a:extLst>
              <a:ext uri="{FF2B5EF4-FFF2-40B4-BE49-F238E27FC236}">
                <a16:creationId xmlns:a16="http://schemas.microsoft.com/office/drawing/2014/main" id="{65FC3D6E-69DA-ABD9-3ABB-899428A6A3DD}"/>
              </a:ext>
            </a:extLst>
          </p:cNvPr>
          <p:cNvSpPr txBox="1">
            <a:spLocks/>
          </p:cNvSpPr>
          <p:nvPr/>
        </p:nvSpPr>
        <p:spPr>
          <a:xfrm>
            <a:off x="569696" y="2898652"/>
            <a:ext cx="4796704" cy="91916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Inter"/>
              <a:buNone/>
              <a:defRPr sz="1800" b="1" i="0" u="none" strike="noStrike" cap="none">
                <a:solidFill>
                  <a:schemeClr val="dk1"/>
                </a:solidFill>
                <a:latin typeface="Inter"/>
                <a:ea typeface="Inter"/>
                <a:cs typeface="Inter"/>
                <a:sym typeface="Inter"/>
              </a:defRPr>
            </a:lvl1pPr>
            <a:lvl2pPr marL="914400" marR="0" lvl="1"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2pPr>
            <a:lvl3pPr marL="1371600" marR="0" lvl="2"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3pPr>
            <a:lvl4pPr marL="1828800" marR="0" lvl="3"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4pPr>
            <a:lvl5pPr marL="2286000" marR="0" lvl="4"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5pPr>
            <a:lvl6pPr marL="2743200" marR="0" lvl="5"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6pPr>
            <a:lvl7pPr marL="3200400" marR="0" lvl="6"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7pPr>
            <a:lvl8pPr marL="3657600" marR="0" lvl="7"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8pPr>
            <a:lvl9pPr marL="4114800" marR="0" lvl="8"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9pPr>
          </a:lstStyle>
          <a:p>
            <a:pPr marL="285750" indent="-285750">
              <a:buFont typeface="Arial" panose="020B0604020202020204" pitchFamily="34" charset="0"/>
              <a:buChar char="•"/>
            </a:pPr>
            <a:r>
              <a:rPr lang="en-US" sz="1400" dirty="0">
                <a:latin typeface="Arial Rounded MT Bold" panose="020F0704030504030204" pitchFamily="34" charset="0"/>
              </a:rPr>
              <a:t>Be careful about service fee . </a:t>
            </a:r>
          </a:p>
          <a:p>
            <a:pPr marL="0" indent="0"/>
            <a:r>
              <a:rPr lang="en-US" sz="1400" dirty="0">
                <a:latin typeface="Arial Rounded MT Bold" panose="020F0704030504030204" pitchFamily="34" charset="0"/>
              </a:rPr>
              <a:t>AS, highest average service fee was in </a:t>
            </a:r>
            <a:r>
              <a:rPr lang="en-US" sz="1400" dirty="0" err="1">
                <a:latin typeface="Arial Rounded MT Bold" panose="020F0704030504030204" pitchFamily="34" charset="0"/>
              </a:rPr>
              <a:t>staten</a:t>
            </a:r>
            <a:r>
              <a:rPr lang="en-US" sz="1400" dirty="0">
                <a:latin typeface="Arial Rounded MT Bold" panose="020F0704030504030204" pitchFamily="34" charset="0"/>
              </a:rPr>
              <a:t> island and having review rate :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1"/>
        <p:cNvGrpSpPr/>
        <p:nvPr/>
      </p:nvGrpSpPr>
      <p:grpSpPr>
        <a:xfrm>
          <a:off x="0" y="0"/>
          <a:ext cx="0" cy="0"/>
          <a:chOff x="0" y="0"/>
          <a:chExt cx="0" cy="0"/>
        </a:xfrm>
      </p:grpSpPr>
      <p:sp>
        <p:nvSpPr>
          <p:cNvPr id="2152" name="Google Shape;2152;p32"/>
          <p:cNvSpPr txBox="1">
            <a:spLocks noGrp="1"/>
          </p:cNvSpPr>
          <p:nvPr>
            <p:ph type="title"/>
          </p:nvPr>
        </p:nvSpPr>
        <p:spPr>
          <a:xfrm>
            <a:off x="4762324" y="1679236"/>
            <a:ext cx="4213371" cy="16864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latin typeface="Arial Rounded MT Bold" panose="020F0704030504030204" pitchFamily="34" charset="0"/>
              </a:rPr>
              <a:t>Data Pre-processing</a:t>
            </a:r>
            <a:endParaRPr sz="4400" dirty="0">
              <a:latin typeface="Arial Rounded MT Bold" panose="020F0704030504030204" pitchFamily="34" charset="0"/>
            </a:endParaRPr>
          </a:p>
        </p:txBody>
      </p:sp>
      <p:sp>
        <p:nvSpPr>
          <p:cNvPr id="2154" name="Google Shape;2154;p32"/>
          <p:cNvSpPr/>
          <p:nvPr/>
        </p:nvSpPr>
        <p:spPr>
          <a:xfrm flipH="1">
            <a:off x="4198275" y="1233600"/>
            <a:ext cx="75300" cy="2676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pic>
        <p:nvPicPr>
          <p:cNvPr id="2155" name="Google Shape;2155;p32"/>
          <p:cNvPicPr preferRelativeResize="0">
            <a:picLocks noGrp="1"/>
          </p:cNvPicPr>
          <p:nvPr>
            <p:ph type="pic" idx="2"/>
          </p:nvPr>
        </p:nvPicPr>
        <p:blipFill rotWithShape="1">
          <a:blip r:embed="rId3">
            <a:alphaModFix/>
          </a:blip>
          <a:srcRect l="26059" t="79" r="26064" b="109"/>
          <a:stretch/>
        </p:blipFill>
        <p:spPr>
          <a:xfrm>
            <a:off x="731375" y="553150"/>
            <a:ext cx="2905501" cy="4037200"/>
          </a:xfrm>
          <a:prstGeom prst="rect">
            <a:avLst/>
          </a:prstGeom>
        </p:spPr>
      </p:pic>
      <p:grpSp>
        <p:nvGrpSpPr>
          <p:cNvPr id="2156" name="Google Shape;2156;p32"/>
          <p:cNvGrpSpPr/>
          <p:nvPr/>
        </p:nvGrpSpPr>
        <p:grpSpPr>
          <a:xfrm flipH="1">
            <a:off x="7868410" y="259515"/>
            <a:ext cx="1563227" cy="1473772"/>
            <a:chOff x="4266463" y="790863"/>
            <a:chExt cx="692245" cy="652689"/>
          </a:xfrm>
        </p:grpSpPr>
        <p:sp>
          <p:nvSpPr>
            <p:cNvPr id="2157" name="Google Shape;2157;p32"/>
            <p:cNvSpPr/>
            <p:nvPr/>
          </p:nvSpPr>
          <p:spPr>
            <a:xfrm>
              <a:off x="4266463" y="790863"/>
              <a:ext cx="692245" cy="652689"/>
            </a:xfrm>
            <a:custGeom>
              <a:avLst/>
              <a:gdLst/>
              <a:ahLst/>
              <a:cxnLst/>
              <a:rect l="l" t="t" r="r" b="b"/>
              <a:pathLst>
                <a:path w="734" h="692" extrusionOk="0">
                  <a:moveTo>
                    <a:pt x="9" y="692"/>
                  </a:moveTo>
                  <a:cubicBezTo>
                    <a:pt x="13" y="692"/>
                    <a:pt x="17" y="692"/>
                    <a:pt x="21" y="692"/>
                  </a:cubicBezTo>
                  <a:cubicBezTo>
                    <a:pt x="25" y="692"/>
                    <a:pt x="26" y="691"/>
                    <a:pt x="26" y="687"/>
                  </a:cubicBezTo>
                  <a:cubicBezTo>
                    <a:pt x="27" y="678"/>
                    <a:pt x="29" y="669"/>
                    <a:pt x="30" y="661"/>
                  </a:cubicBezTo>
                  <a:cubicBezTo>
                    <a:pt x="31" y="656"/>
                    <a:pt x="31" y="651"/>
                    <a:pt x="32" y="647"/>
                  </a:cubicBezTo>
                  <a:cubicBezTo>
                    <a:pt x="34" y="635"/>
                    <a:pt x="36" y="622"/>
                    <a:pt x="39" y="610"/>
                  </a:cubicBezTo>
                  <a:cubicBezTo>
                    <a:pt x="44" y="586"/>
                    <a:pt x="50" y="561"/>
                    <a:pt x="56" y="537"/>
                  </a:cubicBezTo>
                  <a:cubicBezTo>
                    <a:pt x="58" y="528"/>
                    <a:pt x="61" y="519"/>
                    <a:pt x="64" y="510"/>
                  </a:cubicBezTo>
                  <a:cubicBezTo>
                    <a:pt x="65" y="507"/>
                    <a:pt x="66" y="504"/>
                    <a:pt x="67" y="502"/>
                  </a:cubicBezTo>
                  <a:cubicBezTo>
                    <a:pt x="70" y="483"/>
                    <a:pt x="77" y="465"/>
                    <a:pt x="84" y="447"/>
                  </a:cubicBezTo>
                  <a:cubicBezTo>
                    <a:pt x="90" y="431"/>
                    <a:pt x="95" y="416"/>
                    <a:pt x="101" y="400"/>
                  </a:cubicBezTo>
                  <a:cubicBezTo>
                    <a:pt x="106" y="389"/>
                    <a:pt x="111" y="377"/>
                    <a:pt x="115" y="366"/>
                  </a:cubicBezTo>
                  <a:cubicBezTo>
                    <a:pt x="123" y="347"/>
                    <a:pt x="131" y="329"/>
                    <a:pt x="141" y="311"/>
                  </a:cubicBezTo>
                  <a:cubicBezTo>
                    <a:pt x="149" y="296"/>
                    <a:pt x="158" y="282"/>
                    <a:pt x="168" y="268"/>
                  </a:cubicBezTo>
                  <a:cubicBezTo>
                    <a:pt x="175" y="258"/>
                    <a:pt x="181" y="248"/>
                    <a:pt x="190" y="240"/>
                  </a:cubicBezTo>
                  <a:cubicBezTo>
                    <a:pt x="191" y="239"/>
                    <a:pt x="192" y="238"/>
                    <a:pt x="193" y="237"/>
                  </a:cubicBezTo>
                  <a:cubicBezTo>
                    <a:pt x="193" y="237"/>
                    <a:pt x="194" y="237"/>
                    <a:pt x="194" y="237"/>
                  </a:cubicBezTo>
                  <a:cubicBezTo>
                    <a:pt x="203" y="252"/>
                    <a:pt x="212" y="267"/>
                    <a:pt x="222" y="281"/>
                  </a:cubicBezTo>
                  <a:cubicBezTo>
                    <a:pt x="222" y="282"/>
                    <a:pt x="223" y="283"/>
                    <a:pt x="223" y="284"/>
                  </a:cubicBezTo>
                  <a:cubicBezTo>
                    <a:pt x="226" y="288"/>
                    <a:pt x="227" y="292"/>
                    <a:pt x="228" y="296"/>
                  </a:cubicBezTo>
                  <a:cubicBezTo>
                    <a:pt x="231" y="313"/>
                    <a:pt x="237" y="329"/>
                    <a:pt x="245" y="344"/>
                  </a:cubicBezTo>
                  <a:cubicBezTo>
                    <a:pt x="255" y="362"/>
                    <a:pt x="269" y="376"/>
                    <a:pt x="287" y="388"/>
                  </a:cubicBezTo>
                  <a:cubicBezTo>
                    <a:pt x="297" y="394"/>
                    <a:pt x="307" y="397"/>
                    <a:pt x="318" y="400"/>
                  </a:cubicBezTo>
                  <a:cubicBezTo>
                    <a:pt x="327" y="402"/>
                    <a:pt x="337" y="404"/>
                    <a:pt x="346" y="408"/>
                  </a:cubicBezTo>
                  <a:cubicBezTo>
                    <a:pt x="347" y="408"/>
                    <a:pt x="348" y="408"/>
                    <a:pt x="349" y="409"/>
                  </a:cubicBezTo>
                  <a:cubicBezTo>
                    <a:pt x="349" y="410"/>
                    <a:pt x="349" y="411"/>
                    <a:pt x="350" y="412"/>
                  </a:cubicBezTo>
                  <a:cubicBezTo>
                    <a:pt x="350" y="414"/>
                    <a:pt x="352" y="415"/>
                    <a:pt x="353" y="416"/>
                  </a:cubicBezTo>
                  <a:cubicBezTo>
                    <a:pt x="359" y="420"/>
                    <a:pt x="365" y="424"/>
                    <a:pt x="370" y="429"/>
                  </a:cubicBezTo>
                  <a:cubicBezTo>
                    <a:pt x="380" y="437"/>
                    <a:pt x="391" y="442"/>
                    <a:pt x="403" y="445"/>
                  </a:cubicBezTo>
                  <a:cubicBezTo>
                    <a:pt x="411" y="447"/>
                    <a:pt x="419" y="449"/>
                    <a:pt x="426" y="451"/>
                  </a:cubicBezTo>
                  <a:cubicBezTo>
                    <a:pt x="429" y="452"/>
                    <a:pt x="432" y="453"/>
                    <a:pt x="435" y="453"/>
                  </a:cubicBezTo>
                  <a:cubicBezTo>
                    <a:pt x="445" y="455"/>
                    <a:pt x="453" y="461"/>
                    <a:pt x="458" y="469"/>
                  </a:cubicBezTo>
                  <a:cubicBezTo>
                    <a:pt x="458" y="470"/>
                    <a:pt x="458" y="470"/>
                    <a:pt x="459" y="471"/>
                  </a:cubicBezTo>
                  <a:cubicBezTo>
                    <a:pt x="459" y="472"/>
                    <a:pt x="460" y="473"/>
                    <a:pt x="461" y="473"/>
                  </a:cubicBezTo>
                  <a:cubicBezTo>
                    <a:pt x="463" y="473"/>
                    <a:pt x="464" y="471"/>
                    <a:pt x="464" y="470"/>
                  </a:cubicBezTo>
                  <a:cubicBezTo>
                    <a:pt x="465" y="464"/>
                    <a:pt x="465" y="459"/>
                    <a:pt x="463" y="453"/>
                  </a:cubicBezTo>
                  <a:cubicBezTo>
                    <a:pt x="463" y="453"/>
                    <a:pt x="463" y="452"/>
                    <a:pt x="463" y="452"/>
                  </a:cubicBezTo>
                  <a:cubicBezTo>
                    <a:pt x="458" y="441"/>
                    <a:pt x="457" y="429"/>
                    <a:pt x="455" y="418"/>
                  </a:cubicBezTo>
                  <a:cubicBezTo>
                    <a:pt x="454" y="415"/>
                    <a:pt x="454" y="412"/>
                    <a:pt x="453" y="408"/>
                  </a:cubicBezTo>
                  <a:cubicBezTo>
                    <a:pt x="449" y="396"/>
                    <a:pt x="448" y="383"/>
                    <a:pt x="447" y="370"/>
                  </a:cubicBezTo>
                  <a:cubicBezTo>
                    <a:pt x="445" y="350"/>
                    <a:pt x="447" y="331"/>
                    <a:pt x="449" y="312"/>
                  </a:cubicBezTo>
                  <a:cubicBezTo>
                    <a:pt x="449" y="311"/>
                    <a:pt x="450" y="310"/>
                    <a:pt x="450" y="309"/>
                  </a:cubicBezTo>
                  <a:cubicBezTo>
                    <a:pt x="454" y="310"/>
                    <a:pt x="457" y="312"/>
                    <a:pt x="460" y="314"/>
                  </a:cubicBezTo>
                  <a:cubicBezTo>
                    <a:pt x="470" y="326"/>
                    <a:pt x="474" y="339"/>
                    <a:pt x="477" y="353"/>
                  </a:cubicBezTo>
                  <a:cubicBezTo>
                    <a:pt x="480" y="375"/>
                    <a:pt x="481" y="397"/>
                    <a:pt x="481" y="419"/>
                  </a:cubicBezTo>
                  <a:cubicBezTo>
                    <a:pt x="481" y="426"/>
                    <a:pt x="482" y="433"/>
                    <a:pt x="483" y="440"/>
                  </a:cubicBezTo>
                  <a:cubicBezTo>
                    <a:pt x="484" y="446"/>
                    <a:pt x="485" y="452"/>
                    <a:pt x="484" y="459"/>
                  </a:cubicBezTo>
                  <a:cubicBezTo>
                    <a:pt x="484" y="462"/>
                    <a:pt x="484" y="465"/>
                    <a:pt x="482" y="468"/>
                  </a:cubicBezTo>
                  <a:cubicBezTo>
                    <a:pt x="481" y="470"/>
                    <a:pt x="482" y="471"/>
                    <a:pt x="484" y="472"/>
                  </a:cubicBezTo>
                  <a:cubicBezTo>
                    <a:pt x="484" y="472"/>
                    <a:pt x="485" y="472"/>
                    <a:pt x="485" y="472"/>
                  </a:cubicBezTo>
                  <a:cubicBezTo>
                    <a:pt x="493" y="473"/>
                    <a:pt x="499" y="476"/>
                    <a:pt x="506" y="478"/>
                  </a:cubicBezTo>
                  <a:cubicBezTo>
                    <a:pt x="516" y="480"/>
                    <a:pt x="525" y="482"/>
                    <a:pt x="534" y="481"/>
                  </a:cubicBezTo>
                  <a:cubicBezTo>
                    <a:pt x="539" y="480"/>
                    <a:pt x="543" y="481"/>
                    <a:pt x="546" y="483"/>
                  </a:cubicBezTo>
                  <a:cubicBezTo>
                    <a:pt x="551" y="487"/>
                    <a:pt x="555" y="490"/>
                    <a:pt x="559" y="495"/>
                  </a:cubicBezTo>
                  <a:cubicBezTo>
                    <a:pt x="564" y="501"/>
                    <a:pt x="570" y="507"/>
                    <a:pt x="576" y="513"/>
                  </a:cubicBezTo>
                  <a:cubicBezTo>
                    <a:pt x="583" y="520"/>
                    <a:pt x="589" y="527"/>
                    <a:pt x="594" y="536"/>
                  </a:cubicBezTo>
                  <a:cubicBezTo>
                    <a:pt x="599" y="546"/>
                    <a:pt x="605" y="555"/>
                    <a:pt x="610" y="565"/>
                  </a:cubicBezTo>
                  <a:cubicBezTo>
                    <a:pt x="611" y="567"/>
                    <a:pt x="612" y="568"/>
                    <a:pt x="613" y="570"/>
                  </a:cubicBezTo>
                  <a:cubicBezTo>
                    <a:pt x="615" y="573"/>
                    <a:pt x="617" y="576"/>
                    <a:pt x="617" y="580"/>
                  </a:cubicBezTo>
                  <a:cubicBezTo>
                    <a:pt x="617" y="581"/>
                    <a:pt x="617" y="581"/>
                    <a:pt x="618" y="582"/>
                  </a:cubicBezTo>
                  <a:cubicBezTo>
                    <a:pt x="618" y="584"/>
                    <a:pt x="620" y="584"/>
                    <a:pt x="622" y="583"/>
                  </a:cubicBezTo>
                  <a:cubicBezTo>
                    <a:pt x="623" y="581"/>
                    <a:pt x="624" y="580"/>
                    <a:pt x="625" y="578"/>
                  </a:cubicBezTo>
                  <a:cubicBezTo>
                    <a:pt x="627" y="571"/>
                    <a:pt x="630" y="565"/>
                    <a:pt x="632" y="558"/>
                  </a:cubicBezTo>
                  <a:cubicBezTo>
                    <a:pt x="634" y="549"/>
                    <a:pt x="636" y="541"/>
                    <a:pt x="640" y="533"/>
                  </a:cubicBezTo>
                  <a:cubicBezTo>
                    <a:pt x="642" y="527"/>
                    <a:pt x="645" y="522"/>
                    <a:pt x="648" y="517"/>
                  </a:cubicBezTo>
                  <a:cubicBezTo>
                    <a:pt x="650" y="513"/>
                    <a:pt x="653" y="510"/>
                    <a:pt x="656" y="507"/>
                  </a:cubicBezTo>
                  <a:cubicBezTo>
                    <a:pt x="657" y="506"/>
                    <a:pt x="659" y="505"/>
                    <a:pt x="660" y="505"/>
                  </a:cubicBezTo>
                  <a:cubicBezTo>
                    <a:pt x="666" y="504"/>
                    <a:pt x="670" y="500"/>
                    <a:pt x="673" y="496"/>
                  </a:cubicBezTo>
                  <a:cubicBezTo>
                    <a:pt x="678" y="489"/>
                    <a:pt x="682" y="482"/>
                    <a:pt x="685" y="475"/>
                  </a:cubicBezTo>
                  <a:cubicBezTo>
                    <a:pt x="688" y="469"/>
                    <a:pt x="689" y="463"/>
                    <a:pt x="690" y="456"/>
                  </a:cubicBezTo>
                  <a:cubicBezTo>
                    <a:pt x="690" y="455"/>
                    <a:pt x="689" y="453"/>
                    <a:pt x="689" y="452"/>
                  </a:cubicBezTo>
                  <a:cubicBezTo>
                    <a:pt x="687" y="449"/>
                    <a:pt x="685" y="445"/>
                    <a:pt x="683" y="442"/>
                  </a:cubicBezTo>
                  <a:cubicBezTo>
                    <a:pt x="681" y="439"/>
                    <a:pt x="679" y="436"/>
                    <a:pt x="676" y="433"/>
                  </a:cubicBezTo>
                  <a:cubicBezTo>
                    <a:pt x="674" y="430"/>
                    <a:pt x="671" y="427"/>
                    <a:pt x="668" y="424"/>
                  </a:cubicBezTo>
                  <a:cubicBezTo>
                    <a:pt x="647" y="406"/>
                    <a:pt x="624" y="390"/>
                    <a:pt x="599" y="376"/>
                  </a:cubicBezTo>
                  <a:cubicBezTo>
                    <a:pt x="585" y="369"/>
                    <a:pt x="572" y="361"/>
                    <a:pt x="560" y="351"/>
                  </a:cubicBezTo>
                  <a:cubicBezTo>
                    <a:pt x="550" y="344"/>
                    <a:pt x="541" y="336"/>
                    <a:pt x="532" y="327"/>
                  </a:cubicBezTo>
                  <a:cubicBezTo>
                    <a:pt x="527" y="323"/>
                    <a:pt x="524" y="317"/>
                    <a:pt x="523" y="310"/>
                  </a:cubicBezTo>
                  <a:cubicBezTo>
                    <a:pt x="522" y="302"/>
                    <a:pt x="524" y="300"/>
                    <a:pt x="532" y="302"/>
                  </a:cubicBezTo>
                  <a:cubicBezTo>
                    <a:pt x="539" y="302"/>
                    <a:pt x="546" y="305"/>
                    <a:pt x="553" y="308"/>
                  </a:cubicBezTo>
                  <a:cubicBezTo>
                    <a:pt x="577" y="318"/>
                    <a:pt x="600" y="332"/>
                    <a:pt x="620" y="348"/>
                  </a:cubicBezTo>
                  <a:cubicBezTo>
                    <a:pt x="630" y="356"/>
                    <a:pt x="640" y="364"/>
                    <a:pt x="649" y="373"/>
                  </a:cubicBezTo>
                  <a:cubicBezTo>
                    <a:pt x="663" y="387"/>
                    <a:pt x="675" y="402"/>
                    <a:pt x="684" y="419"/>
                  </a:cubicBezTo>
                  <a:cubicBezTo>
                    <a:pt x="688" y="427"/>
                    <a:pt x="691" y="436"/>
                    <a:pt x="693" y="445"/>
                  </a:cubicBezTo>
                  <a:cubicBezTo>
                    <a:pt x="693" y="446"/>
                    <a:pt x="693" y="446"/>
                    <a:pt x="693" y="447"/>
                  </a:cubicBezTo>
                  <a:cubicBezTo>
                    <a:pt x="694" y="449"/>
                    <a:pt x="695" y="449"/>
                    <a:pt x="697" y="448"/>
                  </a:cubicBezTo>
                  <a:cubicBezTo>
                    <a:pt x="697" y="448"/>
                    <a:pt x="698" y="447"/>
                    <a:pt x="698" y="447"/>
                  </a:cubicBezTo>
                  <a:cubicBezTo>
                    <a:pt x="702" y="443"/>
                    <a:pt x="706" y="439"/>
                    <a:pt x="710" y="434"/>
                  </a:cubicBezTo>
                  <a:cubicBezTo>
                    <a:pt x="714" y="429"/>
                    <a:pt x="716" y="423"/>
                    <a:pt x="717" y="417"/>
                  </a:cubicBezTo>
                  <a:cubicBezTo>
                    <a:pt x="718" y="414"/>
                    <a:pt x="718" y="410"/>
                    <a:pt x="719" y="407"/>
                  </a:cubicBezTo>
                  <a:cubicBezTo>
                    <a:pt x="720" y="394"/>
                    <a:pt x="721" y="382"/>
                    <a:pt x="724" y="370"/>
                  </a:cubicBezTo>
                  <a:cubicBezTo>
                    <a:pt x="726" y="363"/>
                    <a:pt x="728" y="357"/>
                    <a:pt x="730" y="351"/>
                  </a:cubicBezTo>
                  <a:cubicBezTo>
                    <a:pt x="732" y="346"/>
                    <a:pt x="733" y="340"/>
                    <a:pt x="733" y="334"/>
                  </a:cubicBezTo>
                  <a:cubicBezTo>
                    <a:pt x="732" y="330"/>
                    <a:pt x="731" y="326"/>
                    <a:pt x="729" y="322"/>
                  </a:cubicBezTo>
                  <a:cubicBezTo>
                    <a:pt x="726" y="317"/>
                    <a:pt x="722" y="313"/>
                    <a:pt x="718" y="309"/>
                  </a:cubicBezTo>
                  <a:cubicBezTo>
                    <a:pt x="712" y="304"/>
                    <a:pt x="706" y="297"/>
                    <a:pt x="701" y="291"/>
                  </a:cubicBezTo>
                  <a:cubicBezTo>
                    <a:pt x="691" y="278"/>
                    <a:pt x="679" y="267"/>
                    <a:pt x="665" y="258"/>
                  </a:cubicBezTo>
                  <a:cubicBezTo>
                    <a:pt x="658" y="254"/>
                    <a:pt x="651" y="249"/>
                    <a:pt x="643" y="244"/>
                  </a:cubicBezTo>
                  <a:cubicBezTo>
                    <a:pt x="633" y="238"/>
                    <a:pt x="622" y="233"/>
                    <a:pt x="610" y="229"/>
                  </a:cubicBezTo>
                  <a:cubicBezTo>
                    <a:pt x="585" y="219"/>
                    <a:pt x="559" y="209"/>
                    <a:pt x="535" y="196"/>
                  </a:cubicBezTo>
                  <a:cubicBezTo>
                    <a:pt x="525" y="191"/>
                    <a:pt x="515" y="185"/>
                    <a:pt x="506" y="178"/>
                  </a:cubicBezTo>
                  <a:cubicBezTo>
                    <a:pt x="503" y="176"/>
                    <a:pt x="500" y="174"/>
                    <a:pt x="498" y="171"/>
                  </a:cubicBezTo>
                  <a:cubicBezTo>
                    <a:pt x="494" y="166"/>
                    <a:pt x="495" y="161"/>
                    <a:pt x="502" y="159"/>
                  </a:cubicBezTo>
                  <a:cubicBezTo>
                    <a:pt x="506" y="158"/>
                    <a:pt x="510" y="158"/>
                    <a:pt x="514" y="158"/>
                  </a:cubicBezTo>
                  <a:cubicBezTo>
                    <a:pt x="530" y="157"/>
                    <a:pt x="544" y="161"/>
                    <a:pt x="559" y="165"/>
                  </a:cubicBezTo>
                  <a:cubicBezTo>
                    <a:pt x="582" y="172"/>
                    <a:pt x="604" y="182"/>
                    <a:pt x="626" y="193"/>
                  </a:cubicBezTo>
                  <a:cubicBezTo>
                    <a:pt x="637" y="198"/>
                    <a:pt x="646" y="205"/>
                    <a:pt x="656" y="212"/>
                  </a:cubicBezTo>
                  <a:cubicBezTo>
                    <a:pt x="672" y="224"/>
                    <a:pt x="687" y="238"/>
                    <a:pt x="699" y="254"/>
                  </a:cubicBezTo>
                  <a:cubicBezTo>
                    <a:pt x="705" y="262"/>
                    <a:pt x="711" y="270"/>
                    <a:pt x="716" y="278"/>
                  </a:cubicBezTo>
                  <a:cubicBezTo>
                    <a:pt x="720" y="285"/>
                    <a:pt x="723" y="293"/>
                    <a:pt x="726" y="300"/>
                  </a:cubicBezTo>
                  <a:cubicBezTo>
                    <a:pt x="727" y="302"/>
                    <a:pt x="728" y="305"/>
                    <a:pt x="729" y="307"/>
                  </a:cubicBezTo>
                  <a:cubicBezTo>
                    <a:pt x="729" y="308"/>
                    <a:pt x="730" y="309"/>
                    <a:pt x="731" y="309"/>
                  </a:cubicBezTo>
                  <a:cubicBezTo>
                    <a:pt x="732" y="309"/>
                    <a:pt x="733" y="308"/>
                    <a:pt x="733" y="307"/>
                  </a:cubicBezTo>
                  <a:cubicBezTo>
                    <a:pt x="734" y="305"/>
                    <a:pt x="734" y="304"/>
                    <a:pt x="734" y="302"/>
                  </a:cubicBezTo>
                  <a:cubicBezTo>
                    <a:pt x="733" y="295"/>
                    <a:pt x="733" y="288"/>
                    <a:pt x="730" y="281"/>
                  </a:cubicBezTo>
                  <a:cubicBezTo>
                    <a:pt x="728" y="273"/>
                    <a:pt x="726" y="265"/>
                    <a:pt x="723" y="257"/>
                  </a:cubicBezTo>
                  <a:cubicBezTo>
                    <a:pt x="718" y="242"/>
                    <a:pt x="712" y="227"/>
                    <a:pt x="706" y="211"/>
                  </a:cubicBezTo>
                  <a:cubicBezTo>
                    <a:pt x="701" y="197"/>
                    <a:pt x="695" y="182"/>
                    <a:pt x="691" y="168"/>
                  </a:cubicBezTo>
                  <a:cubicBezTo>
                    <a:pt x="688" y="158"/>
                    <a:pt x="686" y="147"/>
                    <a:pt x="684" y="137"/>
                  </a:cubicBezTo>
                  <a:cubicBezTo>
                    <a:pt x="681" y="122"/>
                    <a:pt x="679" y="108"/>
                    <a:pt x="676" y="93"/>
                  </a:cubicBezTo>
                  <a:cubicBezTo>
                    <a:pt x="674" y="85"/>
                    <a:pt x="673" y="77"/>
                    <a:pt x="671" y="69"/>
                  </a:cubicBezTo>
                  <a:cubicBezTo>
                    <a:pt x="663" y="42"/>
                    <a:pt x="645" y="24"/>
                    <a:pt x="621" y="13"/>
                  </a:cubicBezTo>
                  <a:cubicBezTo>
                    <a:pt x="609" y="7"/>
                    <a:pt x="597" y="5"/>
                    <a:pt x="585" y="3"/>
                  </a:cubicBezTo>
                  <a:cubicBezTo>
                    <a:pt x="570" y="0"/>
                    <a:pt x="555" y="1"/>
                    <a:pt x="540" y="1"/>
                  </a:cubicBezTo>
                  <a:cubicBezTo>
                    <a:pt x="515" y="3"/>
                    <a:pt x="490" y="3"/>
                    <a:pt x="465" y="2"/>
                  </a:cubicBezTo>
                  <a:cubicBezTo>
                    <a:pt x="446" y="1"/>
                    <a:pt x="428" y="2"/>
                    <a:pt x="410" y="6"/>
                  </a:cubicBezTo>
                  <a:cubicBezTo>
                    <a:pt x="400" y="9"/>
                    <a:pt x="390" y="14"/>
                    <a:pt x="383" y="22"/>
                  </a:cubicBezTo>
                  <a:cubicBezTo>
                    <a:pt x="380" y="25"/>
                    <a:pt x="377" y="28"/>
                    <a:pt x="374" y="31"/>
                  </a:cubicBezTo>
                  <a:cubicBezTo>
                    <a:pt x="364" y="41"/>
                    <a:pt x="360" y="53"/>
                    <a:pt x="358" y="66"/>
                  </a:cubicBezTo>
                  <a:cubicBezTo>
                    <a:pt x="356" y="83"/>
                    <a:pt x="357" y="100"/>
                    <a:pt x="359" y="118"/>
                  </a:cubicBezTo>
                  <a:cubicBezTo>
                    <a:pt x="360" y="121"/>
                    <a:pt x="360" y="125"/>
                    <a:pt x="360" y="129"/>
                  </a:cubicBezTo>
                  <a:cubicBezTo>
                    <a:pt x="358" y="129"/>
                    <a:pt x="356" y="129"/>
                    <a:pt x="355" y="129"/>
                  </a:cubicBezTo>
                  <a:cubicBezTo>
                    <a:pt x="350" y="128"/>
                    <a:pt x="345" y="128"/>
                    <a:pt x="340" y="130"/>
                  </a:cubicBezTo>
                  <a:cubicBezTo>
                    <a:pt x="337" y="131"/>
                    <a:pt x="335" y="131"/>
                    <a:pt x="332" y="129"/>
                  </a:cubicBezTo>
                  <a:cubicBezTo>
                    <a:pt x="321" y="123"/>
                    <a:pt x="310" y="119"/>
                    <a:pt x="298" y="117"/>
                  </a:cubicBezTo>
                  <a:cubicBezTo>
                    <a:pt x="294" y="116"/>
                    <a:pt x="289" y="115"/>
                    <a:pt x="285" y="114"/>
                  </a:cubicBezTo>
                  <a:cubicBezTo>
                    <a:pt x="278" y="112"/>
                    <a:pt x="271" y="112"/>
                    <a:pt x="264" y="112"/>
                  </a:cubicBezTo>
                  <a:cubicBezTo>
                    <a:pt x="258" y="112"/>
                    <a:pt x="252" y="113"/>
                    <a:pt x="245" y="113"/>
                  </a:cubicBezTo>
                  <a:cubicBezTo>
                    <a:pt x="240" y="113"/>
                    <a:pt x="235" y="115"/>
                    <a:pt x="230" y="117"/>
                  </a:cubicBezTo>
                  <a:cubicBezTo>
                    <a:pt x="225" y="119"/>
                    <a:pt x="220" y="123"/>
                    <a:pt x="217" y="128"/>
                  </a:cubicBezTo>
                  <a:cubicBezTo>
                    <a:pt x="214" y="135"/>
                    <a:pt x="211" y="141"/>
                    <a:pt x="207" y="147"/>
                  </a:cubicBezTo>
                  <a:cubicBezTo>
                    <a:pt x="205" y="152"/>
                    <a:pt x="202" y="157"/>
                    <a:pt x="198" y="161"/>
                  </a:cubicBezTo>
                  <a:cubicBezTo>
                    <a:pt x="191" y="171"/>
                    <a:pt x="186" y="182"/>
                    <a:pt x="186" y="195"/>
                  </a:cubicBezTo>
                  <a:cubicBezTo>
                    <a:pt x="185" y="200"/>
                    <a:pt x="186" y="206"/>
                    <a:pt x="187" y="211"/>
                  </a:cubicBezTo>
                  <a:cubicBezTo>
                    <a:pt x="188" y="215"/>
                    <a:pt x="187" y="218"/>
                    <a:pt x="184" y="221"/>
                  </a:cubicBezTo>
                  <a:cubicBezTo>
                    <a:pt x="171" y="234"/>
                    <a:pt x="159" y="247"/>
                    <a:pt x="147" y="261"/>
                  </a:cubicBezTo>
                  <a:cubicBezTo>
                    <a:pt x="136" y="274"/>
                    <a:pt x="126" y="288"/>
                    <a:pt x="118" y="303"/>
                  </a:cubicBezTo>
                  <a:cubicBezTo>
                    <a:pt x="109" y="321"/>
                    <a:pt x="100" y="338"/>
                    <a:pt x="91" y="356"/>
                  </a:cubicBezTo>
                  <a:cubicBezTo>
                    <a:pt x="86" y="368"/>
                    <a:pt x="82" y="379"/>
                    <a:pt x="77" y="391"/>
                  </a:cubicBezTo>
                  <a:cubicBezTo>
                    <a:pt x="70" y="410"/>
                    <a:pt x="62" y="428"/>
                    <a:pt x="55" y="447"/>
                  </a:cubicBezTo>
                  <a:cubicBezTo>
                    <a:pt x="52" y="456"/>
                    <a:pt x="49" y="466"/>
                    <a:pt x="46" y="475"/>
                  </a:cubicBezTo>
                  <a:cubicBezTo>
                    <a:pt x="42" y="490"/>
                    <a:pt x="37" y="505"/>
                    <a:pt x="34" y="520"/>
                  </a:cubicBezTo>
                  <a:cubicBezTo>
                    <a:pt x="30" y="537"/>
                    <a:pt x="26" y="553"/>
                    <a:pt x="21" y="568"/>
                  </a:cubicBezTo>
                  <a:cubicBezTo>
                    <a:pt x="19" y="573"/>
                    <a:pt x="19" y="578"/>
                    <a:pt x="18" y="583"/>
                  </a:cubicBezTo>
                  <a:cubicBezTo>
                    <a:pt x="14" y="603"/>
                    <a:pt x="10" y="622"/>
                    <a:pt x="6" y="641"/>
                  </a:cubicBezTo>
                  <a:cubicBezTo>
                    <a:pt x="5" y="648"/>
                    <a:pt x="3" y="655"/>
                    <a:pt x="2" y="662"/>
                  </a:cubicBezTo>
                  <a:cubicBezTo>
                    <a:pt x="1" y="668"/>
                    <a:pt x="1" y="674"/>
                    <a:pt x="0" y="681"/>
                  </a:cubicBezTo>
                  <a:cubicBezTo>
                    <a:pt x="0" y="682"/>
                    <a:pt x="1" y="684"/>
                    <a:pt x="1" y="686"/>
                  </a:cubicBezTo>
                  <a:cubicBezTo>
                    <a:pt x="3" y="690"/>
                    <a:pt x="5" y="692"/>
                    <a:pt x="9" y="692"/>
                  </a:cubicBezTo>
                  <a:close/>
                  <a:moveTo>
                    <a:pt x="347" y="378"/>
                  </a:moveTo>
                  <a:cubicBezTo>
                    <a:pt x="346" y="384"/>
                    <a:pt x="346" y="389"/>
                    <a:pt x="345" y="394"/>
                  </a:cubicBezTo>
                  <a:cubicBezTo>
                    <a:pt x="343" y="389"/>
                    <a:pt x="341" y="384"/>
                    <a:pt x="341" y="378"/>
                  </a:cubicBezTo>
                  <a:cubicBezTo>
                    <a:pt x="342" y="363"/>
                    <a:pt x="342" y="348"/>
                    <a:pt x="343" y="332"/>
                  </a:cubicBezTo>
                  <a:cubicBezTo>
                    <a:pt x="344" y="324"/>
                    <a:pt x="346" y="316"/>
                    <a:pt x="347" y="307"/>
                  </a:cubicBezTo>
                  <a:cubicBezTo>
                    <a:pt x="349" y="291"/>
                    <a:pt x="354" y="276"/>
                    <a:pt x="360" y="262"/>
                  </a:cubicBezTo>
                  <a:cubicBezTo>
                    <a:pt x="364" y="253"/>
                    <a:pt x="370" y="247"/>
                    <a:pt x="380" y="244"/>
                  </a:cubicBezTo>
                  <a:cubicBezTo>
                    <a:pt x="381" y="243"/>
                    <a:pt x="382" y="243"/>
                    <a:pt x="383" y="243"/>
                  </a:cubicBezTo>
                  <a:cubicBezTo>
                    <a:pt x="385" y="247"/>
                    <a:pt x="385" y="250"/>
                    <a:pt x="384" y="254"/>
                  </a:cubicBezTo>
                  <a:cubicBezTo>
                    <a:pt x="383" y="261"/>
                    <a:pt x="381" y="268"/>
                    <a:pt x="379" y="275"/>
                  </a:cubicBezTo>
                  <a:cubicBezTo>
                    <a:pt x="375" y="289"/>
                    <a:pt x="370" y="303"/>
                    <a:pt x="365" y="317"/>
                  </a:cubicBezTo>
                  <a:cubicBezTo>
                    <a:pt x="361" y="329"/>
                    <a:pt x="357" y="341"/>
                    <a:pt x="353" y="353"/>
                  </a:cubicBezTo>
                  <a:cubicBezTo>
                    <a:pt x="351" y="361"/>
                    <a:pt x="348" y="369"/>
                    <a:pt x="347" y="378"/>
                  </a:cubicBezTo>
                  <a:close/>
                  <a:moveTo>
                    <a:pt x="615" y="566"/>
                  </a:moveTo>
                  <a:cubicBezTo>
                    <a:pt x="613" y="562"/>
                    <a:pt x="611" y="558"/>
                    <a:pt x="610" y="553"/>
                  </a:cubicBezTo>
                  <a:cubicBezTo>
                    <a:pt x="610" y="549"/>
                    <a:pt x="609" y="544"/>
                    <a:pt x="609" y="540"/>
                  </a:cubicBezTo>
                  <a:cubicBezTo>
                    <a:pt x="609" y="538"/>
                    <a:pt x="609" y="537"/>
                    <a:pt x="609" y="536"/>
                  </a:cubicBezTo>
                  <a:cubicBezTo>
                    <a:pt x="606" y="540"/>
                    <a:pt x="607" y="544"/>
                    <a:pt x="607" y="549"/>
                  </a:cubicBezTo>
                  <a:cubicBezTo>
                    <a:pt x="605" y="547"/>
                    <a:pt x="605" y="545"/>
                    <a:pt x="604" y="543"/>
                  </a:cubicBezTo>
                  <a:cubicBezTo>
                    <a:pt x="602" y="541"/>
                    <a:pt x="602" y="539"/>
                    <a:pt x="602" y="537"/>
                  </a:cubicBezTo>
                  <a:cubicBezTo>
                    <a:pt x="602" y="533"/>
                    <a:pt x="602" y="530"/>
                    <a:pt x="602" y="526"/>
                  </a:cubicBezTo>
                  <a:cubicBezTo>
                    <a:pt x="602" y="525"/>
                    <a:pt x="601" y="524"/>
                    <a:pt x="601" y="523"/>
                  </a:cubicBezTo>
                  <a:cubicBezTo>
                    <a:pt x="601" y="523"/>
                    <a:pt x="601" y="523"/>
                    <a:pt x="600" y="523"/>
                  </a:cubicBezTo>
                  <a:cubicBezTo>
                    <a:pt x="598" y="526"/>
                    <a:pt x="600" y="530"/>
                    <a:pt x="599" y="535"/>
                  </a:cubicBezTo>
                  <a:cubicBezTo>
                    <a:pt x="598" y="534"/>
                    <a:pt x="597" y="533"/>
                    <a:pt x="597" y="532"/>
                  </a:cubicBezTo>
                  <a:cubicBezTo>
                    <a:pt x="593" y="525"/>
                    <a:pt x="589" y="519"/>
                    <a:pt x="583" y="514"/>
                  </a:cubicBezTo>
                  <a:cubicBezTo>
                    <a:pt x="577" y="508"/>
                    <a:pt x="572" y="502"/>
                    <a:pt x="567" y="496"/>
                  </a:cubicBezTo>
                  <a:cubicBezTo>
                    <a:pt x="566" y="495"/>
                    <a:pt x="565" y="493"/>
                    <a:pt x="565" y="492"/>
                  </a:cubicBezTo>
                  <a:cubicBezTo>
                    <a:pt x="565" y="488"/>
                    <a:pt x="564" y="485"/>
                    <a:pt x="564" y="482"/>
                  </a:cubicBezTo>
                  <a:cubicBezTo>
                    <a:pt x="563" y="481"/>
                    <a:pt x="563" y="480"/>
                    <a:pt x="562" y="478"/>
                  </a:cubicBezTo>
                  <a:cubicBezTo>
                    <a:pt x="560" y="482"/>
                    <a:pt x="562" y="486"/>
                    <a:pt x="561" y="490"/>
                  </a:cubicBezTo>
                  <a:cubicBezTo>
                    <a:pt x="560" y="489"/>
                    <a:pt x="559" y="488"/>
                    <a:pt x="558" y="488"/>
                  </a:cubicBezTo>
                  <a:cubicBezTo>
                    <a:pt x="555" y="485"/>
                    <a:pt x="552" y="483"/>
                    <a:pt x="549" y="480"/>
                  </a:cubicBezTo>
                  <a:cubicBezTo>
                    <a:pt x="545" y="477"/>
                    <a:pt x="540" y="475"/>
                    <a:pt x="534" y="476"/>
                  </a:cubicBezTo>
                  <a:cubicBezTo>
                    <a:pt x="533" y="476"/>
                    <a:pt x="531" y="476"/>
                    <a:pt x="530" y="476"/>
                  </a:cubicBezTo>
                  <a:cubicBezTo>
                    <a:pt x="533" y="463"/>
                    <a:pt x="534" y="449"/>
                    <a:pt x="531" y="446"/>
                  </a:cubicBezTo>
                  <a:cubicBezTo>
                    <a:pt x="529" y="456"/>
                    <a:pt x="531" y="467"/>
                    <a:pt x="527" y="477"/>
                  </a:cubicBezTo>
                  <a:cubicBezTo>
                    <a:pt x="526" y="477"/>
                    <a:pt x="525" y="477"/>
                    <a:pt x="524" y="477"/>
                  </a:cubicBezTo>
                  <a:cubicBezTo>
                    <a:pt x="524" y="474"/>
                    <a:pt x="525" y="471"/>
                    <a:pt x="525" y="469"/>
                  </a:cubicBezTo>
                  <a:cubicBezTo>
                    <a:pt x="525" y="466"/>
                    <a:pt x="526" y="463"/>
                    <a:pt x="524" y="460"/>
                  </a:cubicBezTo>
                  <a:cubicBezTo>
                    <a:pt x="523" y="463"/>
                    <a:pt x="523" y="466"/>
                    <a:pt x="523" y="469"/>
                  </a:cubicBezTo>
                  <a:cubicBezTo>
                    <a:pt x="522" y="471"/>
                    <a:pt x="522" y="474"/>
                    <a:pt x="521" y="476"/>
                  </a:cubicBezTo>
                  <a:cubicBezTo>
                    <a:pt x="520" y="476"/>
                    <a:pt x="520" y="476"/>
                    <a:pt x="519" y="476"/>
                  </a:cubicBezTo>
                  <a:cubicBezTo>
                    <a:pt x="518" y="476"/>
                    <a:pt x="518" y="476"/>
                    <a:pt x="517" y="476"/>
                  </a:cubicBezTo>
                  <a:cubicBezTo>
                    <a:pt x="517" y="470"/>
                    <a:pt x="519" y="464"/>
                    <a:pt x="517" y="459"/>
                  </a:cubicBezTo>
                  <a:cubicBezTo>
                    <a:pt x="515" y="464"/>
                    <a:pt x="516" y="470"/>
                    <a:pt x="514" y="476"/>
                  </a:cubicBezTo>
                  <a:cubicBezTo>
                    <a:pt x="510" y="474"/>
                    <a:pt x="506" y="473"/>
                    <a:pt x="502" y="472"/>
                  </a:cubicBezTo>
                  <a:cubicBezTo>
                    <a:pt x="503" y="467"/>
                    <a:pt x="505" y="463"/>
                    <a:pt x="506" y="458"/>
                  </a:cubicBezTo>
                  <a:cubicBezTo>
                    <a:pt x="507" y="453"/>
                    <a:pt x="507" y="447"/>
                    <a:pt x="507" y="442"/>
                  </a:cubicBezTo>
                  <a:cubicBezTo>
                    <a:pt x="508" y="437"/>
                    <a:pt x="508" y="431"/>
                    <a:pt x="508" y="426"/>
                  </a:cubicBezTo>
                  <a:cubicBezTo>
                    <a:pt x="508" y="425"/>
                    <a:pt x="507" y="423"/>
                    <a:pt x="506" y="421"/>
                  </a:cubicBezTo>
                  <a:cubicBezTo>
                    <a:pt x="504" y="438"/>
                    <a:pt x="505" y="455"/>
                    <a:pt x="499" y="471"/>
                  </a:cubicBezTo>
                  <a:cubicBezTo>
                    <a:pt x="497" y="470"/>
                    <a:pt x="495" y="470"/>
                    <a:pt x="494" y="469"/>
                  </a:cubicBezTo>
                  <a:cubicBezTo>
                    <a:pt x="495" y="463"/>
                    <a:pt x="496" y="457"/>
                    <a:pt x="497" y="451"/>
                  </a:cubicBezTo>
                  <a:cubicBezTo>
                    <a:pt x="497" y="445"/>
                    <a:pt x="498" y="439"/>
                    <a:pt x="497" y="433"/>
                  </a:cubicBezTo>
                  <a:cubicBezTo>
                    <a:pt x="496" y="438"/>
                    <a:pt x="495" y="444"/>
                    <a:pt x="494" y="450"/>
                  </a:cubicBezTo>
                  <a:cubicBezTo>
                    <a:pt x="494" y="456"/>
                    <a:pt x="493" y="462"/>
                    <a:pt x="491" y="468"/>
                  </a:cubicBezTo>
                  <a:cubicBezTo>
                    <a:pt x="489" y="468"/>
                    <a:pt x="488" y="467"/>
                    <a:pt x="487" y="467"/>
                  </a:cubicBezTo>
                  <a:cubicBezTo>
                    <a:pt x="487" y="466"/>
                    <a:pt x="487" y="465"/>
                    <a:pt x="487" y="465"/>
                  </a:cubicBezTo>
                  <a:cubicBezTo>
                    <a:pt x="488" y="455"/>
                    <a:pt x="489" y="446"/>
                    <a:pt x="487" y="436"/>
                  </a:cubicBezTo>
                  <a:cubicBezTo>
                    <a:pt x="486" y="431"/>
                    <a:pt x="486" y="425"/>
                    <a:pt x="486" y="420"/>
                  </a:cubicBezTo>
                  <a:cubicBezTo>
                    <a:pt x="486" y="411"/>
                    <a:pt x="486" y="403"/>
                    <a:pt x="486" y="395"/>
                  </a:cubicBezTo>
                  <a:cubicBezTo>
                    <a:pt x="485" y="377"/>
                    <a:pt x="483" y="359"/>
                    <a:pt x="479" y="342"/>
                  </a:cubicBezTo>
                  <a:cubicBezTo>
                    <a:pt x="477" y="332"/>
                    <a:pt x="473" y="323"/>
                    <a:pt x="466" y="315"/>
                  </a:cubicBezTo>
                  <a:cubicBezTo>
                    <a:pt x="460" y="308"/>
                    <a:pt x="462" y="309"/>
                    <a:pt x="453" y="307"/>
                  </a:cubicBezTo>
                  <a:cubicBezTo>
                    <a:pt x="453" y="307"/>
                    <a:pt x="453" y="306"/>
                    <a:pt x="453" y="306"/>
                  </a:cubicBezTo>
                  <a:cubicBezTo>
                    <a:pt x="448" y="305"/>
                    <a:pt x="445" y="307"/>
                    <a:pt x="445" y="311"/>
                  </a:cubicBezTo>
                  <a:cubicBezTo>
                    <a:pt x="444" y="315"/>
                    <a:pt x="444" y="319"/>
                    <a:pt x="443" y="323"/>
                  </a:cubicBezTo>
                  <a:cubicBezTo>
                    <a:pt x="442" y="339"/>
                    <a:pt x="441" y="354"/>
                    <a:pt x="442" y="370"/>
                  </a:cubicBezTo>
                  <a:cubicBezTo>
                    <a:pt x="443" y="382"/>
                    <a:pt x="444" y="394"/>
                    <a:pt x="448" y="406"/>
                  </a:cubicBezTo>
                  <a:cubicBezTo>
                    <a:pt x="449" y="410"/>
                    <a:pt x="450" y="414"/>
                    <a:pt x="450" y="418"/>
                  </a:cubicBezTo>
                  <a:cubicBezTo>
                    <a:pt x="452" y="427"/>
                    <a:pt x="453" y="436"/>
                    <a:pt x="455" y="445"/>
                  </a:cubicBezTo>
                  <a:cubicBezTo>
                    <a:pt x="455" y="446"/>
                    <a:pt x="456" y="448"/>
                    <a:pt x="456" y="450"/>
                  </a:cubicBezTo>
                  <a:cubicBezTo>
                    <a:pt x="457" y="452"/>
                    <a:pt x="458" y="459"/>
                    <a:pt x="458" y="461"/>
                  </a:cubicBezTo>
                  <a:cubicBezTo>
                    <a:pt x="455" y="459"/>
                    <a:pt x="453" y="456"/>
                    <a:pt x="452" y="452"/>
                  </a:cubicBezTo>
                  <a:cubicBezTo>
                    <a:pt x="451" y="446"/>
                    <a:pt x="449" y="441"/>
                    <a:pt x="447" y="435"/>
                  </a:cubicBezTo>
                  <a:cubicBezTo>
                    <a:pt x="446" y="433"/>
                    <a:pt x="445" y="430"/>
                    <a:pt x="444" y="428"/>
                  </a:cubicBezTo>
                  <a:cubicBezTo>
                    <a:pt x="444" y="428"/>
                    <a:pt x="444" y="429"/>
                    <a:pt x="443" y="429"/>
                  </a:cubicBezTo>
                  <a:cubicBezTo>
                    <a:pt x="444" y="433"/>
                    <a:pt x="446" y="437"/>
                    <a:pt x="447" y="442"/>
                  </a:cubicBezTo>
                  <a:cubicBezTo>
                    <a:pt x="448" y="446"/>
                    <a:pt x="450" y="450"/>
                    <a:pt x="451" y="455"/>
                  </a:cubicBezTo>
                  <a:cubicBezTo>
                    <a:pt x="449" y="454"/>
                    <a:pt x="447" y="453"/>
                    <a:pt x="446" y="453"/>
                  </a:cubicBezTo>
                  <a:cubicBezTo>
                    <a:pt x="444" y="452"/>
                    <a:pt x="443" y="451"/>
                    <a:pt x="442" y="451"/>
                  </a:cubicBezTo>
                  <a:cubicBezTo>
                    <a:pt x="440" y="440"/>
                    <a:pt x="438" y="436"/>
                    <a:pt x="436" y="434"/>
                  </a:cubicBezTo>
                  <a:cubicBezTo>
                    <a:pt x="435" y="439"/>
                    <a:pt x="438" y="444"/>
                    <a:pt x="439" y="450"/>
                  </a:cubicBezTo>
                  <a:cubicBezTo>
                    <a:pt x="437" y="449"/>
                    <a:pt x="436" y="449"/>
                    <a:pt x="434" y="449"/>
                  </a:cubicBezTo>
                  <a:cubicBezTo>
                    <a:pt x="434" y="448"/>
                    <a:pt x="433" y="447"/>
                    <a:pt x="432" y="447"/>
                  </a:cubicBezTo>
                  <a:cubicBezTo>
                    <a:pt x="430" y="442"/>
                    <a:pt x="428" y="437"/>
                    <a:pt x="427" y="432"/>
                  </a:cubicBezTo>
                  <a:cubicBezTo>
                    <a:pt x="427" y="427"/>
                    <a:pt x="426" y="422"/>
                    <a:pt x="425" y="417"/>
                  </a:cubicBezTo>
                  <a:cubicBezTo>
                    <a:pt x="425" y="415"/>
                    <a:pt x="425" y="414"/>
                    <a:pt x="424" y="412"/>
                  </a:cubicBezTo>
                  <a:cubicBezTo>
                    <a:pt x="423" y="418"/>
                    <a:pt x="424" y="424"/>
                    <a:pt x="424" y="430"/>
                  </a:cubicBezTo>
                  <a:cubicBezTo>
                    <a:pt x="425" y="436"/>
                    <a:pt x="426" y="442"/>
                    <a:pt x="430" y="447"/>
                  </a:cubicBezTo>
                  <a:cubicBezTo>
                    <a:pt x="428" y="447"/>
                    <a:pt x="426" y="447"/>
                    <a:pt x="425" y="446"/>
                  </a:cubicBezTo>
                  <a:cubicBezTo>
                    <a:pt x="419" y="445"/>
                    <a:pt x="419" y="445"/>
                    <a:pt x="417" y="438"/>
                  </a:cubicBezTo>
                  <a:cubicBezTo>
                    <a:pt x="416" y="436"/>
                    <a:pt x="416" y="433"/>
                    <a:pt x="415" y="431"/>
                  </a:cubicBezTo>
                  <a:cubicBezTo>
                    <a:pt x="415" y="431"/>
                    <a:pt x="414" y="431"/>
                    <a:pt x="414" y="431"/>
                  </a:cubicBezTo>
                  <a:cubicBezTo>
                    <a:pt x="413" y="435"/>
                    <a:pt x="415" y="439"/>
                    <a:pt x="416" y="443"/>
                  </a:cubicBezTo>
                  <a:cubicBezTo>
                    <a:pt x="414" y="444"/>
                    <a:pt x="413" y="443"/>
                    <a:pt x="412" y="441"/>
                  </a:cubicBezTo>
                  <a:cubicBezTo>
                    <a:pt x="410" y="436"/>
                    <a:pt x="409" y="431"/>
                    <a:pt x="408" y="426"/>
                  </a:cubicBezTo>
                  <a:cubicBezTo>
                    <a:pt x="408" y="425"/>
                    <a:pt x="408" y="424"/>
                    <a:pt x="407" y="423"/>
                  </a:cubicBezTo>
                  <a:cubicBezTo>
                    <a:pt x="407" y="423"/>
                    <a:pt x="407" y="423"/>
                    <a:pt x="407" y="423"/>
                  </a:cubicBezTo>
                  <a:cubicBezTo>
                    <a:pt x="406" y="429"/>
                    <a:pt x="407" y="436"/>
                    <a:pt x="410" y="442"/>
                  </a:cubicBezTo>
                  <a:cubicBezTo>
                    <a:pt x="408" y="442"/>
                    <a:pt x="406" y="441"/>
                    <a:pt x="405" y="441"/>
                  </a:cubicBezTo>
                  <a:cubicBezTo>
                    <a:pt x="403" y="433"/>
                    <a:pt x="402" y="425"/>
                    <a:pt x="402" y="418"/>
                  </a:cubicBezTo>
                  <a:cubicBezTo>
                    <a:pt x="402" y="416"/>
                    <a:pt x="402" y="415"/>
                    <a:pt x="400" y="413"/>
                  </a:cubicBezTo>
                  <a:cubicBezTo>
                    <a:pt x="400" y="416"/>
                    <a:pt x="399" y="418"/>
                    <a:pt x="399" y="420"/>
                  </a:cubicBezTo>
                  <a:cubicBezTo>
                    <a:pt x="400" y="425"/>
                    <a:pt x="400" y="431"/>
                    <a:pt x="401" y="436"/>
                  </a:cubicBezTo>
                  <a:cubicBezTo>
                    <a:pt x="401" y="437"/>
                    <a:pt x="401" y="438"/>
                    <a:pt x="402" y="440"/>
                  </a:cubicBezTo>
                  <a:cubicBezTo>
                    <a:pt x="399" y="439"/>
                    <a:pt x="396" y="438"/>
                    <a:pt x="393" y="438"/>
                  </a:cubicBezTo>
                  <a:cubicBezTo>
                    <a:pt x="392" y="437"/>
                    <a:pt x="391" y="436"/>
                    <a:pt x="391" y="434"/>
                  </a:cubicBezTo>
                  <a:cubicBezTo>
                    <a:pt x="391" y="431"/>
                    <a:pt x="390" y="428"/>
                    <a:pt x="390" y="425"/>
                  </a:cubicBezTo>
                  <a:cubicBezTo>
                    <a:pt x="389" y="423"/>
                    <a:pt x="389" y="422"/>
                    <a:pt x="388" y="420"/>
                  </a:cubicBezTo>
                  <a:cubicBezTo>
                    <a:pt x="386" y="425"/>
                    <a:pt x="388" y="430"/>
                    <a:pt x="388" y="435"/>
                  </a:cubicBezTo>
                  <a:cubicBezTo>
                    <a:pt x="380" y="432"/>
                    <a:pt x="379" y="431"/>
                    <a:pt x="379" y="424"/>
                  </a:cubicBezTo>
                  <a:cubicBezTo>
                    <a:pt x="379" y="424"/>
                    <a:pt x="379" y="423"/>
                    <a:pt x="379" y="423"/>
                  </a:cubicBezTo>
                  <a:cubicBezTo>
                    <a:pt x="380" y="418"/>
                    <a:pt x="380" y="413"/>
                    <a:pt x="380" y="407"/>
                  </a:cubicBezTo>
                  <a:cubicBezTo>
                    <a:pt x="380" y="406"/>
                    <a:pt x="380" y="404"/>
                    <a:pt x="378" y="402"/>
                  </a:cubicBezTo>
                  <a:cubicBezTo>
                    <a:pt x="377" y="411"/>
                    <a:pt x="377" y="419"/>
                    <a:pt x="377" y="428"/>
                  </a:cubicBezTo>
                  <a:cubicBezTo>
                    <a:pt x="374" y="426"/>
                    <a:pt x="372" y="425"/>
                    <a:pt x="370" y="423"/>
                  </a:cubicBezTo>
                  <a:cubicBezTo>
                    <a:pt x="368" y="422"/>
                    <a:pt x="368" y="421"/>
                    <a:pt x="368" y="419"/>
                  </a:cubicBezTo>
                  <a:cubicBezTo>
                    <a:pt x="368" y="416"/>
                    <a:pt x="368" y="414"/>
                    <a:pt x="368" y="411"/>
                  </a:cubicBezTo>
                  <a:cubicBezTo>
                    <a:pt x="368" y="409"/>
                    <a:pt x="367" y="408"/>
                    <a:pt x="367" y="406"/>
                  </a:cubicBezTo>
                  <a:cubicBezTo>
                    <a:pt x="365" y="410"/>
                    <a:pt x="366" y="415"/>
                    <a:pt x="365" y="419"/>
                  </a:cubicBezTo>
                  <a:cubicBezTo>
                    <a:pt x="363" y="418"/>
                    <a:pt x="361" y="417"/>
                    <a:pt x="361" y="414"/>
                  </a:cubicBezTo>
                  <a:cubicBezTo>
                    <a:pt x="362" y="403"/>
                    <a:pt x="363" y="392"/>
                    <a:pt x="363" y="380"/>
                  </a:cubicBezTo>
                  <a:cubicBezTo>
                    <a:pt x="363" y="379"/>
                    <a:pt x="364" y="378"/>
                    <a:pt x="362" y="376"/>
                  </a:cubicBezTo>
                  <a:cubicBezTo>
                    <a:pt x="358" y="389"/>
                    <a:pt x="359" y="401"/>
                    <a:pt x="358" y="414"/>
                  </a:cubicBezTo>
                  <a:cubicBezTo>
                    <a:pt x="354" y="413"/>
                    <a:pt x="354" y="410"/>
                    <a:pt x="354" y="407"/>
                  </a:cubicBezTo>
                  <a:cubicBezTo>
                    <a:pt x="354" y="403"/>
                    <a:pt x="354" y="398"/>
                    <a:pt x="354" y="394"/>
                  </a:cubicBezTo>
                  <a:cubicBezTo>
                    <a:pt x="354" y="392"/>
                    <a:pt x="354" y="390"/>
                    <a:pt x="354" y="389"/>
                  </a:cubicBezTo>
                  <a:cubicBezTo>
                    <a:pt x="352" y="393"/>
                    <a:pt x="352" y="397"/>
                    <a:pt x="351" y="402"/>
                  </a:cubicBezTo>
                  <a:cubicBezTo>
                    <a:pt x="350" y="399"/>
                    <a:pt x="350" y="397"/>
                    <a:pt x="350" y="395"/>
                  </a:cubicBezTo>
                  <a:cubicBezTo>
                    <a:pt x="350" y="385"/>
                    <a:pt x="351" y="374"/>
                    <a:pt x="354" y="364"/>
                  </a:cubicBezTo>
                  <a:cubicBezTo>
                    <a:pt x="358" y="353"/>
                    <a:pt x="362" y="342"/>
                    <a:pt x="365" y="331"/>
                  </a:cubicBezTo>
                  <a:cubicBezTo>
                    <a:pt x="370" y="317"/>
                    <a:pt x="375" y="303"/>
                    <a:pt x="380" y="289"/>
                  </a:cubicBezTo>
                  <a:cubicBezTo>
                    <a:pt x="383" y="279"/>
                    <a:pt x="386" y="268"/>
                    <a:pt x="388" y="258"/>
                  </a:cubicBezTo>
                  <a:cubicBezTo>
                    <a:pt x="389" y="253"/>
                    <a:pt x="389" y="248"/>
                    <a:pt x="388" y="243"/>
                  </a:cubicBezTo>
                  <a:cubicBezTo>
                    <a:pt x="387" y="239"/>
                    <a:pt x="385" y="238"/>
                    <a:pt x="381" y="238"/>
                  </a:cubicBezTo>
                  <a:cubicBezTo>
                    <a:pt x="380" y="239"/>
                    <a:pt x="380" y="239"/>
                    <a:pt x="379" y="239"/>
                  </a:cubicBezTo>
                  <a:cubicBezTo>
                    <a:pt x="367" y="243"/>
                    <a:pt x="360" y="251"/>
                    <a:pt x="355" y="261"/>
                  </a:cubicBezTo>
                  <a:cubicBezTo>
                    <a:pt x="345" y="284"/>
                    <a:pt x="341" y="308"/>
                    <a:pt x="338" y="333"/>
                  </a:cubicBezTo>
                  <a:cubicBezTo>
                    <a:pt x="337" y="343"/>
                    <a:pt x="337" y="353"/>
                    <a:pt x="336" y="364"/>
                  </a:cubicBezTo>
                  <a:cubicBezTo>
                    <a:pt x="336" y="369"/>
                    <a:pt x="336" y="374"/>
                    <a:pt x="337" y="378"/>
                  </a:cubicBezTo>
                  <a:cubicBezTo>
                    <a:pt x="339" y="386"/>
                    <a:pt x="341" y="393"/>
                    <a:pt x="343" y="401"/>
                  </a:cubicBezTo>
                  <a:cubicBezTo>
                    <a:pt x="343" y="401"/>
                    <a:pt x="343" y="402"/>
                    <a:pt x="344" y="403"/>
                  </a:cubicBezTo>
                  <a:cubicBezTo>
                    <a:pt x="342" y="403"/>
                    <a:pt x="340" y="403"/>
                    <a:pt x="339" y="401"/>
                  </a:cubicBezTo>
                  <a:cubicBezTo>
                    <a:pt x="337" y="397"/>
                    <a:pt x="334" y="393"/>
                    <a:pt x="332" y="389"/>
                  </a:cubicBezTo>
                  <a:cubicBezTo>
                    <a:pt x="331" y="388"/>
                    <a:pt x="330" y="387"/>
                    <a:pt x="329" y="385"/>
                  </a:cubicBezTo>
                  <a:cubicBezTo>
                    <a:pt x="329" y="385"/>
                    <a:pt x="329" y="385"/>
                    <a:pt x="328" y="385"/>
                  </a:cubicBezTo>
                  <a:cubicBezTo>
                    <a:pt x="329" y="391"/>
                    <a:pt x="333" y="396"/>
                    <a:pt x="336" y="401"/>
                  </a:cubicBezTo>
                  <a:cubicBezTo>
                    <a:pt x="331" y="400"/>
                    <a:pt x="329" y="398"/>
                    <a:pt x="327" y="395"/>
                  </a:cubicBezTo>
                  <a:cubicBezTo>
                    <a:pt x="326" y="393"/>
                    <a:pt x="325" y="391"/>
                    <a:pt x="324" y="390"/>
                  </a:cubicBezTo>
                  <a:cubicBezTo>
                    <a:pt x="323" y="388"/>
                    <a:pt x="322" y="386"/>
                    <a:pt x="321" y="384"/>
                  </a:cubicBezTo>
                  <a:cubicBezTo>
                    <a:pt x="321" y="389"/>
                    <a:pt x="323" y="393"/>
                    <a:pt x="325" y="397"/>
                  </a:cubicBezTo>
                  <a:cubicBezTo>
                    <a:pt x="322" y="396"/>
                    <a:pt x="321" y="396"/>
                    <a:pt x="319" y="395"/>
                  </a:cubicBezTo>
                  <a:cubicBezTo>
                    <a:pt x="316" y="395"/>
                    <a:pt x="314" y="392"/>
                    <a:pt x="313" y="389"/>
                  </a:cubicBezTo>
                  <a:cubicBezTo>
                    <a:pt x="311" y="383"/>
                    <a:pt x="308" y="377"/>
                    <a:pt x="306" y="371"/>
                  </a:cubicBezTo>
                  <a:cubicBezTo>
                    <a:pt x="305" y="368"/>
                    <a:pt x="305" y="366"/>
                    <a:pt x="304" y="363"/>
                  </a:cubicBezTo>
                  <a:cubicBezTo>
                    <a:pt x="303" y="374"/>
                    <a:pt x="307" y="383"/>
                    <a:pt x="311" y="392"/>
                  </a:cubicBezTo>
                  <a:cubicBezTo>
                    <a:pt x="308" y="393"/>
                    <a:pt x="307" y="392"/>
                    <a:pt x="305" y="391"/>
                  </a:cubicBezTo>
                  <a:cubicBezTo>
                    <a:pt x="301" y="390"/>
                    <a:pt x="299" y="388"/>
                    <a:pt x="298" y="385"/>
                  </a:cubicBezTo>
                  <a:cubicBezTo>
                    <a:pt x="297" y="381"/>
                    <a:pt x="295" y="378"/>
                    <a:pt x="294" y="374"/>
                  </a:cubicBezTo>
                  <a:cubicBezTo>
                    <a:pt x="294" y="373"/>
                    <a:pt x="293" y="373"/>
                    <a:pt x="293" y="372"/>
                  </a:cubicBezTo>
                  <a:cubicBezTo>
                    <a:pt x="293" y="372"/>
                    <a:pt x="292" y="372"/>
                    <a:pt x="292" y="373"/>
                  </a:cubicBezTo>
                  <a:cubicBezTo>
                    <a:pt x="293" y="377"/>
                    <a:pt x="294" y="382"/>
                    <a:pt x="296" y="387"/>
                  </a:cubicBezTo>
                  <a:cubicBezTo>
                    <a:pt x="295" y="387"/>
                    <a:pt x="295" y="387"/>
                    <a:pt x="295" y="386"/>
                  </a:cubicBezTo>
                  <a:cubicBezTo>
                    <a:pt x="290" y="384"/>
                    <a:pt x="285" y="381"/>
                    <a:pt x="280" y="377"/>
                  </a:cubicBezTo>
                  <a:cubicBezTo>
                    <a:pt x="279" y="377"/>
                    <a:pt x="279" y="375"/>
                    <a:pt x="279" y="374"/>
                  </a:cubicBezTo>
                  <a:cubicBezTo>
                    <a:pt x="278" y="371"/>
                    <a:pt x="278" y="368"/>
                    <a:pt x="277" y="364"/>
                  </a:cubicBezTo>
                  <a:cubicBezTo>
                    <a:pt x="277" y="361"/>
                    <a:pt x="277" y="358"/>
                    <a:pt x="276" y="355"/>
                  </a:cubicBezTo>
                  <a:cubicBezTo>
                    <a:pt x="274" y="361"/>
                    <a:pt x="275" y="367"/>
                    <a:pt x="275" y="373"/>
                  </a:cubicBezTo>
                  <a:cubicBezTo>
                    <a:pt x="272" y="370"/>
                    <a:pt x="269" y="368"/>
                    <a:pt x="266" y="365"/>
                  </a:cubicBezTo>
                  <a:cubicBezTo>
                    <a:pt x="263" y="362"/>
                    <a:pt x="261" y="358"/>
                    <a:pt x="260" y="354"/>
                  </a:cubicBezTo>
                  <a:cubicBezTo>
                    <a:pt x="259" y="351"/>
                    <a:pt x="259" y="349"/>
                    <a:pt x="259" y="346"/>
                  </a:cubicBezTo>
                  <a:cubicBezTo>
                    <a:pt x="258" y="343"/>
                    <a:pt x="258" y="339"/>
                    <a:pt x="258" y="336"/>
                  </a:cubicBezTo>
                  <a:cubicBezTo>
                    <a:pt x="257" y="334"/>
                    <a:pt x="257" y="333"/>
                    <a:pt x="257" y="332"/>
                  </a:cubicBezTo>
                  <a:cubicBezTo>
                    <a:pt x="256" y="332"/>
                    <a:pt x="256" y="332"/>
                    <a:pt x="256" y="332"/>
                  </a:cubicBezTo>
                  <a:cubicBezTo>
                    <a:pt x="255" y="339"/>
                    <a:pt x="256" y="346"/>
                    <a:pt x="257" y="353"/>
                  </a:cubicBezTo>
                  <a:cubicBezTo>
                    <a:pt x="253" y="350"/>
                    <a:pt x="252" y="347"/>
                    <a:pt x="251" y="343"/>
                  </a:cubicBezTo>
                  <a:cubicBezTo>
                    <a:pt x="249" y="335"/>
                    <a:pt x="249" y="327"/>
                    <a:pt x="249" y="319"/>
                  </a:cubicBezTo>
                  <a:cubicBezTo>
                    <a:pt x="249" y="318"/>
                    <a:pt x="249" y="316"/>
                    <a:pt x="249" y="315"/>
                  </a:cubicBezTo>
                  <a:cubicBezTo>
                    <a:pt x="248" y="315"/>
                    <a:pt x="248" y="315"/>
                    <a:pt x="248" y="315"/>
                  </a:cubicBezTo>
                  <a:cubicBezTo>
                    <a:pt x="246" y="322"/>
                    <a:pt x="246" y="329"/>
                    <a:pt x="246" y="336"/>
                  </a:cubicBezTo>
                  <a:cubicBezTo>
                    <a:pt x="244" y="333"/>
                    <a:pt x="243" y="329"/>
                    <a:pt x="241" y="326"/>
                  </a:cubicBezTo>
                  <a:cubicBezTo>
                    <a:pt x="241" y="325"/>
                    <a:pt x="241" y="324"/>
                    <a:pt x="241" y="324"/>
                  </a:cubicBezTo>
                  <a:cubicBezTo>
                    <a:pt x="241" y="321"/>
                    <a:pt x="241" y="318"/>
                    <a:pt x="241" y="315"/>
                  </a:cubicBezTo>
                  <a:cubicBezTo>
                    <a:pt x="241" y="309"/>
                    <a:pt x="241" y="302"/>
                    <a:pt x="242" y="295"/>
                  </a:cubicBezTo>
                  <a:cubicBezTo>
                    <a:pt x="243" y="290"/>
                    <a:pt x="244" y="284"/>
                    <a:pt x="245" y="279"/>
                  </a:cubicBezTo>
                  <a:cubicBezTo>
                    <a:pt x="245" y="277"/>
                    <a:pt x="246" y="276"/>
                    <a:pt x="244" y="274"/>
                  </a:cubicBezTo>
                  <a:cubicBezTo>
                    <a:pt x="239" y="288"/>
                    <a:pt x="237" y="302"/>
                    <a:pt x="238" y="316"/>
                  </a:cubicBezTo>
                  <a:cubicBezTo>
                    <a:pt x="235" y="311"/>
                    <a:pt x="233" y="301"/>
                    <a:pt x="234" y="296"/>
                  </a:cubicBezTo>
                  <a:cubicBezTo>
                    <a:pt x="234" y="284"/>
                    <a:pt x="236" y="272"/>
                    <a:pt x="237" y="260"/>
                  </a:cubicBezTo>
                  <a:cubicBezTo>
                    <a:pt x="237" y="259"/>
                    <a:pt x="237" y="257"/>
                    <a:pt x="237" y="256"/>
                  </a:cubicBezTo>
                  <a:cubicBezTo>
                    <a:pt x="237" y="256"/>
                    <a:pt x="236" y="256"/>
                    <a:pt x="236" y="256"/>
                  </a:cubicBezTo>
                  <a:cubicBezTo>
                    <a:pt x="232" y="265"/>
                    <a:pt x="232" y="275"/>
                    <a:pt x="231" y="286"/>
                  </a:cubicBezTo>
                  <a:cubicBezTo>
                    <a:pt x="228" y="284"/>
                    <a:pt x="227" y="282"/>
                    <a:pt x="228" y="279"/>
                  </a:cubicBezTo>
                  <a:cubicBezTo>
                    <a:pt x="228" y="274"/>
                    <a:pt x="228" y="269"/>
                    <a:pt x="229" y="264"/>
                  </a:cubicBezTo>
                  <a:cubicBezTo>
                    <a:pt x="231" y="250"/>
                    <a:pt x="235" y="238"/>
                    <a:pt x="243" y="227"/>
                  </a:cubicBezTo>
                  <a:cubicBezTo>
                    <a:pt x="244" y="225"/>
                    <a:pt x="244" y="224"/>
                    <a:pt x="244" y="223"/>
                  </a:cubicBezTo>
                  <a:cubicBezTo>
                    <a:pt x="244" y="223"/>
                    <a:pt x="244" y="223"/>
                    <a:pt x="243" y="222"/>
                  </a:cubicBezTo>
                  <a:cubicBezTo>
                    <a:pt x="237" y="230"/>
                    <a:pt x="233" y="238"/>
                    <a:pt x="230" y="248"/>
                  </a:cubicBezTo>
                  <a:cubicBezTo>
                    <a:pt x="227" y="257"/>
                    <a:pt x="225" y="267"/>
                    <a:pt x="225" y="277"/>
                  </a:cubicBezTo>
                  <a:cubicBezTo>
                    <a:pt x="223" y="275"/>
                    <a:pt x="222" y="273"/>
                    <a:pt x="222" y="271"/>
                  </a:cubicBezTo>
                  <a:cubicBezTo>
                    <a:pt x="222" y="263"/>
                    <a:pt x="223" y="254"/>
                    <a:pt x="225" y="246"/>
                  </a:cubicBezTo>
                  <a:cubicBezTo>
                    <a:pt x="226" y="245"/>
                    <a:pt x="226" y="243"/>
                    <a:pt x="225" y="242"/>
                  </a:cubicBezTo>
                  <a:cubicBezTo>
                    <a:pt x="221" y="250"/>
                    <a:pt x="220" y="259"/>
                    <a:pt x="219" y="268"/>
                  </a:cubicBezTo>
                  <a:cubicBezTo>
                    <a:pt x="215" y="264"/>
                    <a:pt x="214" y="260"/>
                    <a:pt x="215" y="255"/>
                  </a:cubicBezTo>
                  <a:cubicBezTo>
                    <a:pt x="216" y="252"/>
                    <a:pt x="217" y="249"/>
                    <a:pt x="217" y="245"/>
                  </a:cubicBezTo>
                  <a:cubicBezTo>
                    <a:pt x="217" y="244"/>
                    <a:pt x="217" y="243"/>
                    <a:pt x="218" y="241"/>
                  </a:cubicBezTo>
                  <a:cubicBezTo>
                    <a:pt x="214" y="246"/>
                    <a:pt x="214" y="251"/>
                    <a:pt x="212" y="257"/>
                  </a:cubicBezTo>
                  <a:cubicBezTo>
                    <a:pt x="207" y="248"/>
                    <a:pt x="200" y="242"/>
                    <a:pt x="197" y="233"/>
                  </a:cubicBezTo>
                  <a:cubicBezTo>
                    <a:pt x="203" y="227"/>
                    <a:pt x="209" y="222"/>
                    <a:pt x="215" y="217"/>
                  </a:cubicBezTo>
                  <a:cubicBezTo>
                    <a:pt x="222" y="211"/>
                    <a:pt x="229" y="205"/>
                    <a:pt x="235" y="199"/>
                  </a:cubicBezTo>
                  <a:cubicBezTo>
                    <a:pt x="236" y="199"/>
                    <a:pt x="237" y="198"/>
                    <a:pt x="238" y="197"/>
                  </a:cubicBezTo>
                  <a:cubicBezTo>
                    <a:pt x="248" y="191"/>
                    <a:pt x="259" y="185"/>
                    <a:pt x="269" y="179"/>
                  </a:cubicBezTo>
                  <a:cubicBezTo>
                    <a:pt x="270" y="178"/>
                    <a:pt x="271" y="178"/>
                    <a:pt x="272" y="177"/>
                  </a:cubicBezTo>
                  <a:cubicBezTo>
                    <a:pt x="271" y="179"/>
                    <a:pt x="269" y="181"/>
                    <a:pt x="267" y="183"/>
                  </a:cubicBezTo>
                  <a:cubicBezTo>
                    <a:pt x="261" y="190"/>
                    <a:pt x="256" y="197"/>
                    <a:pt x="252" y="205"/>
                  </a:cubicBezTo>
                  <a:cubicBezTo>
                    <a:pt x="251" y="206"/>
                    <a:pt x="251" y="208"/>
                    <a:pt x="250" y="209"/>
                  </a:cubicBezTo>
                  <a:cubicBezTo>
                    <a:pt x="251" y="209"/>
                    <a:pt x="251" y="209"/>
                    <a:pt x="251" y="209"/>
                  </a:cubicBezTo>
                  <a:cubicBezTo>
                    <a:pt x="252" y="208"/>
                    <a:pt x="253" y="207"/>
                    <a:pt x="254" y="206"/>
                  </a:cubicBezTo>
                  <a:cubicBezTo>
                    <a:pt x="260" y="194"/>
                    <a:pt x="270" y="184"/>
                    <a:pt x="279" y="174"/>
                  </a:cubicBezTo>
                  <a:cubicBezTo>
                    <a:pt x="281" y="173"/>
                    <a:pt x="283" y="171"/>
                    <a:pt x="285" y="170"/>
                  </a:cubicBezTo>
                  <a:cubicBezTo>
                    <a:pt x="292" y="168"/>
                    <a:pt x="298" y="165"/>
                    <a:pt x="304" y="162"/>
                  </a:cubicBezTo>
                  <a:cubicBezTo>
                    <a:pt x="315" y="157"/>
                    <a:pt x="327" y="153"/>
                    <a:pt x="339" y="151"/>
                  </a:cubicBezTo>
                  <a:cubicBezTo>
                    <a:pt x="343" y="150"/>
                    <a:pt x="347" y="150"/>
                    <a:pt x="352" y="150"/>
                  </a:cubicBezTo>
                  <a:cubicBezTo>
                    <a:pt x="354" y="150"/>
                    <a:pt x="357" y="151"/>
                    <a:pt x="359" y="152"/>
                  </a:cubicBezTo>
                  <a:cubicBezTo>
                    <a:pt x="359" y="152"/>
                    <a:pt x="359" y="152"/>
                    <a:pt x="359" y="153"/>
                  </a:cubicBezTo>
                  <a:cubicBezTo>
                    <a:pt x="357" y="153"/>
                    <a:pt x="356" y="153"/>
                    <a:pt x="354" y="153"/>
                  </a:cubicBezTo>
                  <a:cubicBezTo>
                    <a:pt x="350" y="153"/>
                    <a:pt x="347" y="153"/>
                    <a:pt x="343" y="154"/>
                  </a:cubicBezTo>
                  <a:cubicBezTo>
                    <a:pt x="340" y="154"/>
                    <a:pt x="337" y="155"/>
                    <a:pt x="333" y="156"/>
                  </a:cubicBezTo>
                  <a:cubicBezTo>
                    <a:pt x="324" y="158"/>
                    <a:pt x="314" y="161"/>
                    <a:pt x="306" y="166"/>
                  </a:cubicBezTo>
                  <a:cubicBezTo>
                    <a:pt x="299" y="171"/>
                    <a:pt x="292" y="176"/>
                    <a:pt x="285" y="182"/>
                  </a:cubicBezTo>
                  <a:cubicBezTo>
                    <a:pt x="276" y="189"/>
                    <a:pt x="268" y="198"/>
                    <a:pt x="261" y="209"/>
                  </a:cubicBezTo>
                  <a:cubicBezTo>
                    <a:pt x="255" y="219"/>
                    <a:pt x="250" y="230"/>
                    <a:pt x="248" y="241"/>
                  </a:cubicBezTo>
                  <a:cubicBezTo>
                    <a:pt x="248" y="242"/>
                    <a:pt x="248" y="243"/>
                    <a:pt x="247" y="244"/>
                  </a:cubicBezTo>
                  <a:cubicBezTo>
                    <a:pt x="250" y="243"/>
                    <a:pt x="251" y="241"/>
                    <a:pt x="251" y="239"/>
                  </a:cubicBezTo>
                  <a:cubicBezTo>
                    <a:pt x="252" y="235"/>
                    <a:pt x="254" y="231"/>
                    <a:pt x="257" y="228"/>
                  </a:cubicBezTo>
                  <a:cubicBezTo>
                    <a:pt x="259" y="224"/>
                    <a:pt x="262" y="221"/>
                    <a:pt x="265" y="217"/>
                  </a:cubicBezTo>
                  <a:cubicBezTo>
                    <a:pt x="278" y="203"/>
                    <a:pt x="292" y="190"/>
                    <a:pt x="307" y="178"/>
                  </a:cubicBezTo>
                  <a:cubicBezTo>
                    <a:pt x="313" y="174"/>
                    <a:pt x="319" y="170"/>
                    <a:pt x="325" y="167"/>
                  </a:cubicBezTo>
                  <a:cubicBezTo>
                    <a:pt x="335" y="163"/>
                    <a:pt x="344" y="159"/>
                    <a:pt x="355" y="160"/>
                  </a:cubicBezTo>
                  <a:cubicBezTo>
                    <a:pt x="360" y="160"/>
                    <a:pt x="364" y="160"/>
                    <a:pt x="369" y="160"/>
                  </a:cubicBezTo>
                  <a:cubicBezTo>
                    <a:pt x="370" y="160"/>
                    <a:pt x="370" y="160"/>
                    <a:pt x="372" y="161"/>
                  </a:cubicBezTo>
                  <a:cubicBezTo>
                    <a:pt x="370" y="161"/>
                    <a:pt x="369" y="162"/>
                    <a:pt x="369" y="162"/>
                  </a:cubicBezTo>
                  <a:cubicBezTo>
                    <a:pt x="363" y="164"/>
                    <a:pt x="357" y="167"/>
                    <a:pt x="351" y="169"/>
                  </a:cubicBezTo>
                  <a:cubicBezTo>
                    <a:pt x="339" y="175"/>
                    <a:pt x="328" y="184"/>
                    <a:pt x="318" y="192"/>
                  </a:cubicBezTo>
                  <a:cubicBezTo>
                    <a:pt x="312" y="196"/>
                    <a:pt x="308" y="201"/>
                    <a:pt x="304" y="207"/>
                  </a:cubicBezTo>
                  <a:cubicBezTo>
                    <a:pt x="297" y="218"/>
                    <a:pt x="289" y="230"/>
                    <a:pt x="282" y="242"/>
                  </a:cubicBezTo>
                  <a:cubicBezTo>
                    <a:pt x="276" y="251"/>
                    <a:pt x="271" y="260"/>
                    <a:pt x="267" y="270"/>
                  </a:cubicBezTo>
                  <a:cubicBezTo>
                    <a:pt x="264" y="276"/>
                    <a:pt x="262" y="281"/>
                    <a:pt x="261" y="287"/>
                  </a:cubicBezTo>
                  <a:cubicBezTo>
                    <a:pt x="260" y="289"/>
                    <a:pt x="260" y="291"/>
                    <a:pt x="261" y="293"/>
                  </a:cubicBezTo>
                  <a:cubicBezTo>
                    <a:pt x="261" y="292"/>
                    <a:pt x="261" y="292"/>
                    <a:pt x="261" y="292"/>
                  </a:cubicBezTo>
                  <a:cubicBezTo>
                    <a:pt x="262" y="291"/>
                    <a:pt x="262" y="291"/>
                    <a:pt x="262" y="290"/>
                  </a:cubicBezTo>
                  <a:cubicBezTo>
                    <a:pt x="266" y="277"/>
                    <a:pt x="271" y="265"/>
                    <a:pt x="277" y="253"/>
                  </a:cubicBezTo>
                  <a:cubicBezTo>
                    <a:pt x="287" y="238"/>
                    <a:pt x="296" y="224"/>
                    <a:pt x="306" y="209"/>
                  </a:cubicBezTo>
                  <a:cubicBezTo>
                    <a:pt x="310" y="203"/>
                    <a:pt x="315" y="198"/>
                    <a:pt x="320" y="194"/>
                  </a:cubicBezTo>
                  <a:cubicBezTo>
                    <a:pt x="328" y="189"/>
                    <a:pt x="335" y="183"/>
                    <a:pt x="343" y="178"/>
                  </a:cubicBezTo>
                  <a:cubicBezTo>
                    <a:pt x="352" y="172"/>
                    <a:pt x="362" y="168"/>
                    <a:pt x="372" y="164"/>
                  </a:cubicBezTo>
                  <a:cubicBezTo>
                    <a:pt x="373" y="164"/>
                    <a:pt x="375" y="163"/>
                    <a:pt x="376" y="164"/>
                  </a:cubicBezTo>
                  <a:cubicBezTo>
                    <a:pt x="378" y="165"/>
                    <a:pt x="380" y="167"/>
                    <a:pt x="382" y="169"/>
                  </a:cubicBezTo>
                  <a:cubicBezTo>
                    <a:pt x="380" y="170"/>
                    <a:pt x="379" y="170"/>
                    <a:pt x="378" y="171"/>
                  </a:cubicBezTo>
                  <a:cubicBezTo>
                    <a:pt x="374" y="172"/>
                    <a:pt x="369" y="174"/>
                    <a:pt x="365" y="177"/>
                  </a:cubicBezTo>
                  <a:cubicBezTo>
                    <a:pt x="335" y="199"/>
                    <a:pt x="315" y="228"/>
                    <a:pt x="305" y="263"/>
                  </a:cubicBezTo>
                  <a:cubicBezTo>
                    <a:pt x="302" y="273"/>
                    <a:pt x="300" y="284"/>
                    <a:pt x="298" y="294"/>
                  </a:cubicBezTo>
                  <a:cubicBezTo>
                    <a:pt x="297" y="298"/>
                    <a:pt x="296" y="301"/>
                    <a:pt x="295" y="304"/>
                  </a:cubicBezTo>
                  <a:cubicBezTo>
                    <a:pt x="295" y="305"/>
                    <a:pt x="294" y="307"/>
                    <a:pt x="296" y="308"/>
                  </a:cubicBezTo>
                  <a:cubicBezTo>
                    <a:pt x="297" y="307"/>
                    <a:pt x="297" y="306"/>
                    <a:pt x="298" y="304"/>
                  </a:cubicBezTo>
                  <a:cubicBezTo>
                    <a:pt x="305" y="285"/>
                    <a:pt x="313" y="266"/>
                    <a:pt x="322" y="247"/>
                  </a:cubicBezTo>
                  <a:cubicBezTo>
                    <a:pt x="329" y="232"/>
                    <a:pt x="338" y="219"/>
                    <a:pt x="350" y="208"/>
                  </a:cubicBezTo>
                  <a:cubicBezTo>
                    <a:pt x="357" y="201"/>
                    <a:pt x="365" y="194"/>
                    <a:pt x="372" y="187"/>
                  </a:cubicBezTo>
                  <a:cubicBezTo>
                    <a:pt x="374" y="185"/>
                    <a:pt x="377" y="183"/>
                    <a:pt x="379" y="182"/>
                  </a:cubicBezTo>
                  <a:cubicBezTo>
                    <a:pt x="382" y="180"/>
                    <a:pt x="385" y="179"/>
                    <a:pt x="388" y="178"/>
                  </a:cubicBezTo>
                  <a:cubicBezTo>
                    <a:pt x="389" y="177"/>
                    <a:pt x="390" y="178"/>
                    <a:pt x="391" y="178"/>
                  </a:cubicBezTo>
                  <a:cubicBezTo>
                    <a:pt x="393" y="181"/>
                    <a:pt x="395" y="184"/>
                    <a:pt x="397" y="187"/>
                  </a:cubicBezTo>
                  <a:cubicBezTo>
                    <a:pt x="396" y="188"/>
                    <a:pt x="395" y="189"/>
                    <a:pt x="394" y="190"/>
                  </a:cubicBezTo>
                  <a:cubicBezTo>
                    <a:pt x="388" y="197"/>
                    <a:pt x="383" y="204"/>
                    <a:pt x="379" y="212"/>
                  </a:cubicBezTo>
                  <a:cubicBezTo>
                    <a:pt x="379" y="213"/>
                    <a:pt x="378" y="215"/>
                    <a:pt x="378" y="217"/>
                  </a:cubicBezTo>
                  <a:cubicBezTo>
                    <a:pt x="378" y="217"/>
                    <a:pt x="378" y="217"/>
                    <a:pt x="379" y="217"/>
                  </a:cubicBezTo>
                  <a:cubicBezTo>
                    <a:pt x="385" y="208"/>
                    <a:pt x="390" y="198"/>
                    <a:pt x="399" y="190"/>
                  </a:cubicBezTo>
                  <a:cubicBezTo>
                    <a:pt x="400" y="192"/>
                    <a:pt x="402" y="193"/>
                    <a:pt x="403" y="195"/>
                  </a:cubicBezTo>
                  <a:cubicBezTo>
                    <a:pt x="398" y="203"/>
                    <a:pt x="393" y="210"/>
                    <a:pt x="391" y="219"/>
                  </a:cubicBezTo>
                  <a:cubicBezTo>
                    <a:pt x="397" y="213"/>
                    <a:pt x="399" y="204"/>
                    <a:pt x="405" y="198"/>
                  </a:cubicBezTo>
                  <a:cubicBezTo>
                    <a:pt x="407" y="200"/>
                    <a:pt x="408" y="201"/>
                    <a:pt x="409" y="202"/>
                  </a:cubicBezTo>
                  <a:cubicBezTo>
                    <a:pt x="407" y="206"/>
                    <a:pt x="405" y="208"/>
                    <a:pt x="404" y="212"/>
                  </a:cubicBezTo>
                  <a:cubicBezTo>
                    <a:pt x="405" y="212"/>
                    <a:pt x="405" y="212"/>
                    <a:pt x="405" y="213"/>
                  </a:cubicBezTo>
                  <a:cubicBezTo>
                    <a:pt x="407" y="210"/>
                    <a:pt x="409" y="207"/>
                    <a:pt x="411" y="204"/>
                  </a:cubicBezTo>
                  <a:cubicBezTo>
                    <a:pt x="413" y="207"/>
                    <a:pt x="415" y="209"/>
                    <a:pt x="417" y="211"/>
                  </a:cubicBezTo>
                  <a:cubicBezTo>
                    <a:pt x="415" y="215"/>
                    <a:pt x="413" y="218"/>
                    <a:pt x="411" y="222"/>
                  </a:cubicBezTo>
                  <a:cubicBezTo>
                    <a:pt x="409" y="227"/>
                    <a:pt x="407" y="232"/>
                    <a:pt x="405" y="237"/>
                  </a:cubicBezTo>
                  <a:cubicBezTo>
                    <a:pt x="405" y="238"/>
                    <a:pt x="404" y="240"/>
                    <a:pt x="405" y="242"/>
                  </a:cubicBezTo>
                  <a:cubicBezTo>
                    <a:pt x="410" y="233"/>
                    <a:pt x="413" y="222"/>
                    <a:pt x="419" y="213"/>
                  </a:cubicBezTo>
                  <a:cubicBezTo>
                    <a:pt x="420" y="214"/>
                    <a:pt x="420" y="215"/>
                    <a:pt x="421" y="216"/>
                  </a:cubicBezTo>
                  <a:cubicBezTo>
                    <a:pt x="418" y="221"/>
                    <a:pt x="415" y="226"/>
                    <a:pt x="414" y="232"/>
                  </a:cubicBezTo>
                  <a:cubicBezTo>
                    <a:pt x="414" y="232"/>
                    <a:pt x="415" y="232"/>
                    <a:pt x="415" y="232"/>
                  </a:cubicBezTo>
                  <a:cubicBezTo>
                    <a:pt x="418" y="228"/>
                    <a:pt x="420" y="223"/>
                    <a:pt x="424" y="218"/>
                  </a:cubicBezTo>
                  <a:cubicBezTo>
                    <a:pt x="425" y="220"/>
                    <a:pt x="425" y="221"/>
                    <a:pt x="426" y="222"/>
                  </a:cubicBezTo>
                  <a:cubicBezTo>
                    <a:pt x="424" y="224"/>
                    <a:pt x="422" y="226"/>
                    <a:pt x="421" y="229"/>
                  </a:cubicBezTo>
                  <a:cubicBezTo>
                    <a:pt x="418" y="236"/>
                    <a:pt x="415" y="243"/>
                    <a:pt x="412" y="250"/>
                  </a:cubicBezTo>
                  <a:cubicBezTo>
                    <a:pt x="410" y="256"/>
                    <a:pt x="408" y="261"/>
                    <a:pt x="407" y="267"/>
                  </a:cubicBezTo>
                  <a:cubicBezTo>
                    <a:pt x="406" y="268"/>
                    <a:pt x="406" y="269"/>
                    <a:pt x="407" y="270"/>
                  </a:cubicBezTo>
                  <a:cubicBezTo>
                    <a:pt x="414" y="255"/>
                    <a:pt x="418" y="239"/>
                    <a:pt x="427" y="224"/>
                  </a:cubicBezTo>
                  <a:cubicBezTo>
                    <a:pt x="429" y="226"/>
                    <a:pt x="429" y="227"/>
                    <a:pt x="430" y="228"/>
                  </a:cubicBezTo>
                  <a:cubicBezTo>
                    <a:pt x="432" y="229"/>
                    <a:pt x="432" y="231"/>
                    <a:pt x="431" y="233"/>
                  </a:cubicBezTo>
                  <a:cubicBezTo>
                    <a:pt x="430" y="235"/>
                    <a:pt x="429" y="238"/>
                    <a:pt x="428" y="240"/>
                  </a:cubicBezTo>
                  <a:cubicBezTo>
                    <a:pt x="422" y="254"/>
                    <a:pt x="416" y="267"/>
                    <a:pt x="412" y="282"/>
                  </a:cubicBezTo>
                  <a:cubicBezTo>
                    <a:pt x="408" y="297"/>
                    <a:pt x="404" y="313"/>
                    <a:pt x="401" y="329"/>
                  </a:cubicBezTo>
                  <a:cubicBezTo>
                    <a:pt x="399" y="335"/>
                    <a:pt x="398" y="341"/>
                    <a:pt x="398" y="347"/>
                  </a:cubicBezTo>
                  <a:cubicBezTo>
                    <a:pt x="397" y="353"/>
                    <a:pt x="397" y="359"/>
                    <a:pt x="398" y="366"/>
                  </a:cubicBezTo>
                  <a:cubicBezTo>
                    <a:pt x="398" y="371"/>
                    <a:pt x="399" y="375"/>
                    <a:pt x="399" y="380"/>
                  </a:cubicBezTo>
                  <a:cubicBezTo>
                    <a:pt x="400" y="382"/>
                    <a:pt x="400" y="383"/>
                    <a:pt x="400" y="385"/>
                  </a:cubicBezTo>
                  <a:cubicBezTo>
                    <a:pt x="400" y="386"/>
                    <a:pt x="400" y="387"/>
                    <a:pt x="403" y="387"/>
                  </a:cubicBezTo>
                  <a:cubicBezTo>
                    <a:pt x="403" y="386"/>
                    <a:pt x="403" y="385"/>
                    <a:pt x="403" y="384"/>
                  </a:cubicBezTo>
                  <a:cubicBezTo>
                    <a:pt x="403" y="380"/>
                    <a:pt x="404" y="375"/>
                    <a:pt x="404" y="371"/>
                  </a:cubicBezTo>
                  <a:cubicBezTo>
                    <a:pt x="404" y="368"/>
                    <a:pt x="405" y="364"/>
                    <a:pt x="405" y="361"/>
                  </a:cubicBezTo>
                  <a:cubicBezTo>
                    <a:pt x="408" y="349"/>
                    <a:pt x="410" y="338"/>
                    <a:pt x="413" y="326"/>
                  </a:cubicBezTo>
                  <a:cubicBezTo>
                    <a:pt x="415" y="316"/>
                    <a:pt x="417" y="306"/>
                    <a:pt x="419" y="297"/>
                  </a:cubicBezTo>
                  <a:cubicBezTo>
                    <a:pt x="423" y="279"/>
                    <a:pt x="430" y="262"/>
                    <a:pt x="436" y="245"/>
                  </a:cubicBezTo>
                  <a:cubicBezTo>
                    <a:pt x="437" y="243"/>
                    <a:pt x="438" y="242"/>
                    <a:pt x="439" y="240"/>
                  </a:cubicBezTo>
                  <a:cubicBezTo>
                    <a:pt x="440" y="241"/>
                    <a:pt x="440" y="241"/>
                    <a:pt x="440" y="242"/>
                  </a:cubicBezTo>
                  <a:cubicBezTo>
                    <a:pt x="442" y="243"/>
                    <a:pt x="443" y="245"/>
                    <a:pt x="441" y="247"/>
                  </a:cubicBezTo>
                  <a:cubicBezTo>
                    <a:pt x="439" y="252"/>
                    <a:pt x="438" y="257"/>
                    <a:pt x="436" y="261"/>
                  </a:cubicBezTo>
                  <a:cubicBezTo>
                    <a:pt x="432" y="272"/>
                    <a:pt x="429" y="283"/>
                    <a:pt x="428" y="295"/>
                  </a:cubicBezTo>
                  <a:cubicBezTo>
                    <a:pt x="428" y="296"/>
                    <a:pt x="428" y="296"/>
                    <a:pt x="428" y="297"/>
                  </a:cubicBezTo>
                  <a:cubicBezTo>
                    <a:pt x="431" y="289"/>
                    <a:pt x="433" y="280"/>
                    <a:pt x="435" y="272"/>
                  </a:cubicBezTo>
                  <a:cubicBezTo>
                    <a:pt x="438" y="263"/>
                    <a:pt x="441" y="255"/>
                    <a:pt x="444" y="247"/>
                  </a:cubicBezTo>
                  <a:cubicBezTo>
                    <a:pt x="448" y="250"/>
                    <a:pt x="448" y="250"/>
                    <a:pt x="446" y="254"/>
                  </a:cubicBezTo>
                  <a:cubicBezTo>
                    <a:pt x="446" y="254"/>
                    <a:pt x="446" y="254"/>
                    <a:pt x="445" y="255"/>
                  </a:cubicBezTo>
                  <a:cubicBezTo>
                    <a:pt x="444" y="260"/>
                    <a:pt x="442" y="264"/>
                    <a:pt x="441" y="269"/>
                  </a:cubicBezTo>
                  <a:cubicBezTo>
                    <a:pt x="441" y="270"/>
                    <a:pt x="441" y="272"/>
                    <a:pt x="441" y="273"/>
                  </a:cubicBezTo>
                  <a:cubicBezTo>
                    <a:pt x="441" y="273"/>
                    <a:pt x="441" y="273"/>
                    <a:pt x="442" y="273"/>
                  </a:cubicBezTo>
                  <a:cubicBezTo>
                    <a:pt x="444" y="267"/>
                    <a:pt x="447" y="260"/>
                    <a:pt x="450" y="253"/>
                  </a:cubicBezTo>
                  <a:cubicBezTo>
                    <a:pt x="452" y="255"/>
                    <a:pt x="453" y="257"/>
                    <a:pt x="452" y="260"/>
                  </a:cubicBezTo>
                  <a:cubicBezTo>
                    <a:pt x="451" y="262"/>
                    <a:pt x="451" y="264"/>
                    <a:pt x="450" y="266"/>
                  </a:cubicBezTo>
                  <a:cubicBezTo>
                    <a:pt x="449" y="268"/>
                    <a:pt x="449" y="270"/>
                    <a:pt x="449" y="273"/>
                  </a:cubicBezTo>
                  <a:cubicBezTo>
                    <a:pt x="452" y="269"/>
                    <a:pt x="453" y="264"/>
                    <a:pt x="454" y="259"/>
                  </a:cubicBezTo>
                  <a:cubicBezTo>
                    <a:pt x="455" y="260"/>
                    <a:pt x="456" y="261"/>
                    <a:pt x="457" y="262"/>
                  </a:cubicBezTo>
                  <a:cubicBezTo>
                    <a:pt x="461" y="267"/>
                    <a:pt x="464" y="273"/>
                    <a:pt x="468" y="278"/>
                  </a:cubicBezTo>
                  <a:cubicBezTo>
                    <a:pt x="471" y="281"/>
                    <a:pt x="473" y="284"/>
                    <a:pt x="473" y="289"/>
                  </a:cubicBezTo>
                  <a:cubicBezTo>
                    <a:pt x="474" y="295"/>
                    <a:pt x="475" y="301"/>
                    <a:pt x="476" y="307"/>
                  </a:cubicBezTo>
                  <a:cubicBezTo>
                    <a:pt x="476" y="309"/>
                    <a:pt x="476" y="311"/>
                    <a:pt x="477" y="312"/>
                  </a:cubicBezTo>
                  <a:cubicBezTo>
                    <a:pt x="477" y="313"/>
                    <a:pt x="477" y="314"/>
                    <a:pt x="478" y="314"/>
                  </a:cubicBezTo>
                  <a:cubicBezTo>
                    <a:pt x="478" y="314"/>
                    <a:pt x="478" y="314"/>
                    <a:pt x="479" y="314"/>
                  </a:cubicBezTo>
                  <a:cubicBezTo>
                    <a:pt x="479" y="305"/>
                    <a:pt x="477" y="296"/>
                    <a:pt x="476" y="287"/>
                  </a:cubicBezTo>
                  <a:cubicBezTo>
                    <a:pt x="480" y="291"/>
                    <a:pt x="483" y="296"/>
                    <a:pt x="486" y="301"/>
                  </a:cubicBezTo>
                  <a:cubicBezTo>
                    <a:pt x="486" y="301"/>
                    <a:pt x="486" y="302"/>
                    <a:pt x="486" y="302"/>
                  </a:cubicBezTo>
                  <a:cubicBezTo>
                    <a:pt x="487" y="308"/>
                    <a:pt x="488" y="314"/>
                    <a:pt x="489" y="320"/>
                  </a:cubicBezTo>
                  <a:cubicBezTo>
                    <a:pt x="491" y="333"/>
                    <a:pt x="493" y="346"/>
                    <a:pt x="494" y="359"/>
                  </a:cubicBezTo>
                  <a:cubicBezTo>
                    <a:pt x="495" y="360"/>
                    <a:pt x="495" y="362"/>
                    <a:pt x="496" y="364"/>
                  </a:cubicBezTo>
                  <a:cubicBezTo>
                    <a:pt x="497" y="362"/>
                    <a:pt x="497" y="360"/>
                    <a:pt x="497" y="359"/>
                  </a:cubicBezTo>
                  <a:cubicBezTo>
                    <a:pt x="497" y="357"/>
                    <a:pt x="497" y="355"/>
                    <a:pt x="497" y="353"/>
                  </a:cubicBezTo>
                  <a:cubicBezTo>
                    <a:pt x="496" y="340"/>
                    <a:pt x="494" y="326"/>
                    <a:pt x="491" y="313"/>
                  </a:cubicBezTo>
                  <a:cubicBezTo>
                    <a:pt x="491" y="311"/>
                    <a:pt x="491" y="310"/>
                    <a:pt x="490" y="309"/>
                  </a:cubicBezTo>
                  <a:cubicBezTo>
                    <a:pt x="492" y="310"/>
                    <a:pt x="493" y="311"/>
                    <a:pt x="493" y="312"/>
                  </a:cubicBezTo>
                  <a:cubicBezTo>
                    <a:pt x="495" y="315"/>
                    <a:pt x="497" y="319"/>
                    <a:pt x="499" y="321"/>
                  </a:cubicBezTo>
                  <a:cubicBezTo>
                    <a:pt x="505" y="331"/>
                    <a:pt x="511" y="341"/>
                    <a:pt x="517" y="350"/>
                  </a:cubicBezTo>
                  <a:cubicBezTo>
                    <a:pt x="518" y="353"/>
                    <a:pt x="520" y="356"/>
                    <a:pt x="521" y="359"/>
                  </a:cubicBezTo>
                  <a:cubicBezTo>
                    <a:pt x="522" y="361"/>
                    <a:pt x="522" y="364"/>
                    <a:pt x="523" y="367"/>
                  </a:cubicBezTo>
                  <a:cubicBezTo>
                    <a:pt x="526" y="380"/>
                    <a:pt x="528" y="394"/>
                    <a:pt x="530" y="407"/>
                  </a:cubicBezTo>
                  <a:cubicBezTo>
                    <a:pt x="530" y="408"/>
                    <a:pt x="530" y="410"/>
                    <a:pt x="531" y="412"/>
                  </a:cubicBezTo>
                  <a:cubicBezTo>
                    <a:pt x="533" y="410"/>
                    <a:pt x="533" y="407"/>
                    <a:pt x="532" y="405"/>
                  </a:cubicBezTo>
                  <a:cubicBezTo>
                    <a:pt x="532" y="394"/>
                    <a:pt x="530" y="383"/>
                    <a:pt x="527" y="372"/>
                  </a:cubicBezTo>
                  <a:cubicBezTo>
                    <a:pt x="527" y="371"/>
                    <a:pt x="527" y="370"/>
                    <a:pt x="526" y="368"/>
                  </a:cubicBezTo>
                  <a:cubicBezTo>
                    <a:pt x="531" y="376"/>
                    <a:pt x="534" y="385"/>
                    <a:pt x="536" y="393"/>
                  </a:cubicBezTo>
                  <a:cubicBezTo>
                    <a:pt x="537" y="405"/>
                    <a:pt x="539" y="416"/>
                    <a:pt x="541" y="428"/>
                  </a:cubicBezTo>
                  <a:cubicBezTo>
                    <a:pt x="544" y="441"/>
                    <a:pt x="549" y="453"/>
                    <a:pt x="554" y="466"/>
                  </a:cubicBezTo>
                  <a:cubicBezTo>
                    <a:pt x="555" y="468"/>
                    <a:pt x="557" y="469"/>
                    <a:pt x="558" y="471"/>
                  </a:cubicBezTo>
                  <a:cubicBezTo>
                    <a:pt x="559" y="472"/>
                    <a:pt x="559" y="472"/>
                    <a:pt x="561" y="471"/>
                  </a:cubicBezTo>
                  <a:cubicBezTo>
                    <a:pt x="558" y="460"/>
                    <a:pt x="556" y="449"/>
                    <a:pt x="553" y="437"/>
                  </a:cubicBezTo>
                  <a:cubicBezTo>
                    <a:pt x="550" y="422"/>
                    <a:pt x="548" y="405"/>
                    <a:pt x="548" y="402"/>
                  </a:cubicBezTo>
                  <a:cubicBezTo>
                    <a:pt x="550" y="404"/>
                    <a:pt x="551" y="406"/>
                    <a:pt x="553" y="407"/>
                  </a:cubicBezTo>
                  <a:cubicBezTo>
                    <a:pt x="557" y="412"/>
                    <a:pt x="559" y="418"/>
                    <a:pt x="560" y="424"/>
                  </a:cubicBezTo>
                  <a:cubicBezTo>
                    <a:pt x="562" y="435"/>
                    <a:pt x="565" y="447"/>
                    <a:pt x="567" y="458"/>
                  </a:cubicBezTo>
                  <a:cubicBezTo>
                    <a:pt x="567" y="459"/>
                    <a:pt x="568" y="460"/>
                    <a:pt x="568" y="462"/>
                  </a:cubicBezTo>
                  <a:cubicBezTo>
                    <a:pt x="569" y="462"/>
                    <a:pt x="569" y="462"/>
                    <a:pt x="569" y="461"/>
                  </a:cubicBezTo>
                  <a:cubicBezTo>
                    <a:pt x="569" y="458"/>
                    <a:pt x="569" y="454"/>
                    <a:pt x="568" y="451"/>
                  </a:cubicBezTo>
                  <a:cubicBezTo>
                    <a:pt x="566" y="442"/>
                    <a:pt x="565" y="434"/>
                    <a:pt x="563" y="425"/>
                  </a:cubicBezTo>
                  <a:cubicBezTo>
                    <a:pt x="563" y="424"/>
                    <a:pt x="563" y="423"/>
                    <a:pt x="562" y="422"/>
                  </a:cubicBezTo>
                  <a:cubicBezTo>
                    <a:pt x="567" y="426"/>
                    <a:pt x="569" y="431"/>
                    <a:pt x="570" y="436"/>
                  </a:cubicBezTo>
                  <a:cubicBezTo>
                    <a:pt x="571" y="441"/>
                    <a:pt x="572" y="446"/>
                    <a:pt x="573" y="451"/>
                  </a:cubicBezTo>
                  <a:cubicBezTo>
                    <a:pt x="573" y="452"/>
                    <a:pt x="573" y="453"/>
                    <a:pt x="574" y="454"/>
                  </a:cubicBezTo>
                  <a:cubicBezTo>
                    <a:pt x="574" y="454"/>
                    <a:pt x="574" y="454"/>
                    <a:pt x="574" y="454"/>
                  </a:cubicBezTo>
                  <a:cubicBezTo>
                    <a:pt x="575" y="448"/>
                    <a:pt x="573" y="442"/>
                    <a:pt x="572" y="435"/>
                  </a:cubicBezTo>
                  <a:cubicBezTo>
                    <a:pt x="575" y="439"/>
                    <a:pt x="578" y="443"/>
                    <a:pt x="580" y="446"/>
                  </a:cubicBezTo>
                  <a:cubicBezTo>
                    <a:pt x="581" y="448"/>
                    <a:pt x="582" y="450"/>
                    <a:pt x="582" y="452"/>
                  </a:cubicBezTo>
                  <a:cubicBezTo>
                    <a:pt x="583" y="457"/>
                    <a:pt x="584" y="463"/>
                    <a:pt x="585" y="469"/>
                  </a:cubicBezTo>
                  <a:cubicBezTo>
                    <a:pt x="585" y="471"/>
                    <a:pt x="585" y="472"/>
                    <a:pt x="586" y="474"/>
                  </a:cubicBezTo>
                  <a:cubicBezTo>
                    <a:pt x="586" y="474"/>
                    <a:pt x="586" y="474"/>
                    <a:pt x="586" y="474"/>
                  </a:cubicBezTo>
                  <a:cubicBezTo>
                    <a:pt x="588" y="469"/>
                    <a:pt x="586" y="463"/>
                    <a:pt x="586" y="458"/>
                  </a:cubicBezTo>
                  <a:cubicBezTo>
                    <a:pt x="588" y="459"/>
                    <a:pt x="589" y="461"/>
                    <a:pt x="589" y="463"/>
                  </a:cubicBezTo>
                  <a:cubicBezTo>
                    <a:pt x="593" y="469"/>
                    <a:pt x="596" y="476"/>
                    <a:pt x="599" y="483"/>
                  </a:cubicBezTo>
                  <a:cubicBezTo>
                    <a:pt x="604" y="494"/>
                    <a:pt x="607" y="505"/>
                    <a:pt x="609" y="518"/>
                  </a:cubicBezTo>
                  <a:cubicBezTo>
                    <a:pt x="609" y="523"/>
                    <a:pt x="611" y="527"/>
                    <a:pt x="611" y="532"/>
                  </a:cubicBezTo>
                  <a:cubicBezTo>
                    <a:pt x="613" y="542"/>
                    <a:pt x="615" y="552"/>
                    <a:pt x="616" y="562"/>
                  </a:cubicBezTo>
                  <a:cubicBezTo>
                    <a:pt x="616" y="563"/>
                    <a:pt x="616" y="564"/>
                    <a:pt x="616" y="566"/>
                  </a:cubicBezTo>
                  <a:cubicBezTo>
                    <a:pt x="616" y="566"/>
                    <a:pt x="616" y="566"/>
                    <a:pt x="615" y="566"/>
                  </a:cubicBezTo>
                  <a:close/>
                  <a:moveTo>
                    <a:pt x="330" y="161"/>
                  </a:moveTo>
                  <a:cubicBezTo>
                    <a:pt x="330" y="161"/>
                    <a:pt x="330" y="161"/>
                    <a:pt x="330" y="161"/>
                  </a:cubicBezTo>
                  <a:cubicBezTo>
                    <a:pt x="328" y="162"/>
                    <a:pt x="327" y="162"/>
                    <a:pt x="326" y="163"/>
                  </a:cubicBezTo>
                  <a:cubicBezTo>
                    <a:pt x="320" y="166"/>
                    <a:pt x="314" y="169"/>
                    <a:pt x="309" y="173"/>
                  </a:cubicBezTo>
                  <a:cubicBezTo>
                    <a:pt x="293" y="184"/>
                    <a:pt x="277" y="198"/>
                    <a:pt x="264" y="213"/>
                  </a:cubicBezTo>
                  <a:cubicBezTo>
                    <a:pt x="264" y="214"/>
                    <a:pt x="263" y="215"/>
                    <a:pt x="262" y="215"/>
                  </a:cubicBezTo>
                  <a:cubicBezTo>
                    <a:pt x="262" y="214"/>
                    <a:pt x="262" y="213"/>
                    <a:pt x="263" y="212"/>
                  </a:cubicBezTo>
                  <a:cubicBezTo>
                    <a:pt x="268" y="206"/>
                    <a:pt x="272" y="199"/>
                    <a:pt x="278" y="193"/>
                  </a:cubicBezTo>
                  <a:cubicBezTo>
                    <a:pt x="286" y="184"/>
                    <a:pt x="297" y="177"/>
                    <a:pt x="307" y="169"/>
                  </a:cubicBezTo>
                  <a:cubicBezTo>
                    <a:pt x="314" y="165"/>
                    <a:pt x="322" y="163"/>
                    <a:pt x="330" y="161"/>
                  </a:cubicBezTo>
                  <a:cubicBezTo>
                    <a:pt x="330" y="161"/>
                    <a:pt x="330" y="161"/>
                    <a:pt x="330" y="161"/>
                  </a:cubicBezTo>
                  <a:close/>
                  <a:moveTo>
                    <a:pt x="364" y="57"/>
                  </a:moveTo>
                  <a:cubicBezTo>
                    <a:pt x="365" y="48"/>
                    <a:pt x="369" y="41"/>
                    <a:pt x="375" y="35"/>
                  </a:cubicBezTo>
                  <a:cubicBezTo>
                    <a:pt x="378" y="31"/>
                    <a:pt x="381" y="28"/>
                    <a:pt x="384" y="25"/>
                  </a:cubicBezTo>
                  <a:cubicBezTo>
                    <a:pt x="392" y="17"/>
                    <a:pt x="401" y="12"/>
                    <a:pt x="412" y="10"/>
                  </a:cubicBezTo>
                  <a:cubicBezTo>
                    <a:pt x="430" y="6"/>
                    <a:pt x="449" y="6"/>
                    <a:pt x="468" y="6"/>
                  </a:cubicBezTo>
                  <a:cubicBezTo>
                    <a:pt x="491" y="7"/>
                    <a:pt x="515" y="7"/>
                    <a:pt x="539" y="6"/>
                  </a:cubicBezTo>
                  <a:cubicBezTo>
                    <a:pt x="559" y="5"/>
                    <a:pt x="579" y="5"/>
                    <a:pt x="599" y="10"/>
                  </a:cubicBezTo>
                  <a:cubicBezTo>
                    <a:pt x="611" y="13"/>
                    <a:pt x="622" y="17"/>
                    <a:pt x="631" y="23"/>
                  </a:cubicBezTo>
                  <a:cubicBezTo>
                    <a:pt x="632" y="24"/>
                    <a:pt x="633" y="25"/>
                    <a:pt x="634" y="26"/>
                  </a:cubicBezTo>
                  <a:cubicBezTo>
                    <a:pt x="633" y="25"/>
                    <a:pt x="633" y="26"/>
                    <a:pt x="633" y="25"/>
                  </a:cubicBezTo>
                  <a:cubicBezTo>
                    <a:pt x="619" y="20"/>
                    <a:pt x="605" y="16"/>
                    <a:pt x="591" y="13"/>
                  </a:cubicBezTo>
                  <a:cubicBezTo>
                    <a:pt x="584" y="11"/>
                    <a:pt x="576" y="11"/>
                    <a:pt x="568" y="11"/>
                  </a:cubicBezTo>
                  <a:cubicBezTo>
                    <a:pt x="567" y="11"/>
                    <a:pt x="565" y="10"/>
                    <a:pt x="564" y="12"/>
                  </a:cubicBezTo>
                  <a:cubicBezTo>
                    <a:pt x="565" y="12"/>
                    <a:pt x="567" y="12"/>
                    <a:pt x="568" y="13"/>
                  </a:cubicBezTo>
                  <a:cubicBezTo>
                    <a:pt x="571" y="13"/>
                    <a:pt x="575" y="13"/>
                    <a:pt x="579" y="14"/>
                  </a:cubicBezTo>
                  <a:cubicBezTo>
                    <a:pt x="592" y="16"/>
                    <a:pt x="606" y="20"/>
                    <a:pt x="619" y="24"/>
                  </a:cubicBezTo>
                  <a:cubicBezTo>
                    <a:pt x="628" y="26"/>
                    <a:pt x="636" y="30"/>
                    <a:pt x="644" y="35"/>
                  </a:cubicBezTo>
                  <a:cubicBezTo>
                    <a:pt x="648" y="37"/>
                    <a:pt x="649" y="38"/>
                    <a:pt x="650" y="41"/>
                  </a:cubicBezTo>
                  <a:cubicBezTo>
                    <a:pt x="632" y="32"/>
                    <a:pt x="613" y="24"/>
                    <a:pt x="592" y="23"/>
                  </a:cubicBezTo>
                  <a:cubicBezTo>
                    <a:pt x="592" y="23"/>
                    <a:pt x="592" y="24"/>
                    <a:pt x="593" y="24"/>
                  </a:cubicBezTo>
                  <a:cubicBezTo>
                    <a:pt x="597" y="25"/>
                    <a:pt x="601" y="26"/>
                    <a:pt x="606" y="27"/>
                  </a:cubicBezTo>
                  <a:cubicBezTo>
                    <a:pt x="622" y="31"/>
                    <a:pt x="638" y="38"/>
                    <a:pt x="654" y="46"/>
                  </a:cubicBezTo>
                  <a:cubicBezTo>
                    <a:pt x="657" y="48"/>
                    <a:pt x="658" y="51"/>
                    <a:pt x="660" y="54"/>
                  </a:cubicBezTo>
                  <a:cubicBezTo>
                    <a:pt x="652" y="49"/>
                    <a:pt x="643" y="45"/>
                    <a:pt x="634" y="42"/>
                  </a:cubicBezTo>
                  <a:cubicBezTo>
                    <a:pt x="625" y="38"/>
                    <a:pt x="611" y="35"/>
                    <a:pt x="607" y="35"/>
                  </a:cubicBezTo>
                  <a:cubicBezTo>
                    <a:pt x="611" y="36"/>
                    <a:pt x="614" y="38"/>
                    <a:pt x="618" y="39"/>
                  </a:cubicBezTo>
                  <a:cubicBezTo>
                    <a:pt x="632" y="44"/>
                    <a:pt x="647" y="49"/>
                    <a:pt x="660" y="58"/>
                  </a:cubicBezTo>
                  <a:cubicBezTo>
                    <a:pt x="662" y="59"/>
                    <a:pt x="663" y="61"/>
                    <a:pt x="664" y="63"/>
                  </a:cubicBezTo>
                  <a:cubicBezTo>
                    <a:pt x="666" y="73"/>
                    <a:pt x="669" y="82"/>
                    <a:pt x="671" y="91"/>
                  </a:cubicBezTo>
                  <a:cubicBezTo>
                    <a:pt x="671" y="91"/>
                    <a:pt x="671" y="92"/>
                    <a:pt x="671" y="92"/>
                  </a:cubicBezTo>
                  <a:cubicBezTo>
                    <a:pt x="663" y="86"/>
                    <a:pt x="655" y="83"/>
                    <a:pt x="647" y="80"/>
                  </a:cubicBezTo>
                  <a:cubicBezTo>
                    <a:pt x="645" y="79"/>
                    <a:pt x="644" y="79"/>
                    <a:pt x="642" y="80"/>
                  </a:cubicBezTo>
                  <a:cubicBezTo>
                    <a:pt x="643" y="80"/>
                    <a:pt x="643" y="80"/>
                    <a:pt x="643" y="81"/>
                  </a:cubicBezTo>
                  <a:cubicBezTo>
                    <a:pt x="644" y="81"/>
                    <a:pt x="645" y="82"/>
                    <a:pt x="646" y="82"/>
                  </a:cubicBezTo>
                  <a:cubicBezTo>
                    <a:pt x="655" y="85"/>
                    <a:pt x="663" y="90"/>
                    <a:pt x="670" y="95"/>
                  </a:cubicBezTo>
                  <a:cubicBezTo>
                    <a:pt x="672" y="96"/>
                    <a:pt x="673" y="98"/>
                    <a:pt x="673" y="100"/>
                  </a:cubicBezTo>
                  <a:cubicBezTo>
                    <a:pt x="654" y="89"/>
                    <a:pt x="641" y="83"/>
                    <a:pt x="635" y="84"/>
                  </a:cubicBezTo>
                  <a:cubicBezTo>
                    <a:pt x="636" y="85"/>
                    <a:pt x="636" y="85"/>
                    <a:pt x="637" y="85"/>
                  </a:cubicBezTo>
                  <a:cubicBezTo>
                    <a:pt x="638" y="86"/>
                    <a:pt x="639" y="86"/>
                    <a:pt x="640" y="86"/>
                  </a:cubicBezTo>
                  <a:cubicBezTo>
                    <a:pt x="651" y="90"/>
                    <a:pt x="662" y="97"/>
                    <a:pt x="672" y="103"/>
                  </a:cubicBezTo>
                  <a:cubicBezTo>
                    <a:pt x="673" y="103"/>
                    <a:pt x="673" y="104"/>
                    <a:pt x="673" y="104"/>
                  </a:cubicBezTo>
                  <a:cubicBezTo>
                    <a:pt x="674" y="107"/>
                    <a:pt x="675" y="110"/>
                    <a:pt x="674" y="112"/>
                  </a:cubicBezTo>
                  <a:cubicBezTo>
                    <a:pt x="670" y="110"/>
                    <a:pt x="666" y="107"/>
                    <a:pt x="662" y="104"/>
                  </a:cubicBezTo>
                  <a:cubicBezTo>
                    <a:pt x="653" y="98"/>
                    <a:pt x="642" y="94"/>
                    <a:pt x="632" y="90"/>
                  </a:cubicBezTo>
                  <a:cubicBezTo>
                    <a:pt x="624" y="87"/>
                    <a:pt x="617" y="85"/>
                    <a:pt x="609" y="82"/>
                  </a:cubicBezTo>
                  <a:cubicBezTo>
                    <a:pt x="607" y="82"/>
                    <a:pt x="604" y="82"/>
                    <a:pt x="602" y="81"/>
                  </a:cubicBezTo>
                  <a:cubicBezTo>
                    <a:pt x="602" y="82"/>
                    <a:pt x="602" y="82"/>
                    <a:pt x="602" y="82"/>
                  </a:cubicBezTo>
                  <a:cubicBezTo>
                    <a:pt x="603" y="83"/>
                    <a:pt x="603" y="83"/>
                    <a:pt x="604" y="83"/>
                  </a:cubicBezTo>
                  <a:cubicBezTo>
                    <a:pt x="611" y="85"/>
                    <a:pt x="618" y="87"/>
                    <a:pt x="625" y="90"/>
                  </a:cubicBezTo>
                  <a:cubicBezTo>
                    <a:pt x="642" y="96"/>
                    <a:pt x="658" y="105"/>
                    <a:pt x="673" y="114"/>
                  </a:cubicBezTo>
                  <a:cubicBezTo>
                    <a:pt x="675" y="116"/>
                    <a:pt x="676" y="118"/>
                    <a:pt x="676" y="121"/>
                  </a:cubicBezTo>
                  <a:cubicBezTo>
                    <a:pt x="673" y="119"/>
                    <a:pt x="671" y="117"/>
                    <a:pt x="669" y="116"/>
                  </a:cubicBezTo>
                  <a:cubicBezTo>
                    <a:pt x="667" y="115"/>
                    <a:pt x="665" y="114"/>
                    <a:pt x="663" y="112"/>
                  </a:cubicBezTo>
                  <a:cubicBezTo>
                    <a:pt x="660" y="111"/>
                    <a:pt x="658" y="110"/>
                    <a:pt x="656" y="109"/>
                  </a:cubicBezTo>
                  <a:cubicBezTo>
                    <a:pt x="651" y="106"/>
                    <a:pt x="651" y="106"/>
                    <a:pt x="648" y="107"/>
                  </a:cubicBezTo>
                  <a:cubicBezTo>
                    <a:pt x="650" y="108"/>
                    <a:pt x="652" y="109"/>
                    <a:pt x="653" y="110"/>
                  </a:cubicBezTo>
                  <a:cubicBezTo>
                    <a:pt x="661" y="114"/>
                    <a:pt x="668" y="118"/>
                    <a:pt x="675" y="124"/>
                  </a:cubicBezTo>
                  <a:cubicBezTo>
                    <a:pt x="677" y="126"/>
                    <a:pt x="678" y="128"/>
                    <a:pt x="678" y="131"/>
                  </a:cubicBezTo>
                  <a:cubicBezTo>
                    <a:pt x="670" y="126"/>
                    <a:pt x="662" y="121"/>
                    <a:pt x="654" y="117"/>
                  </a:cubicBezTo>
                  <a:cubicBezTo>
                    <a:pt x="649" y="114"/>
                    <a:pt x="644" y="112"/>
                    <a:pt x="639" y="110"/>
                  </a:cubicBezTo>
                  <a:cubicBezTo>
                    <a:pt x="638" y="109"/>
                    <a:pt x="636" y="108"/>
                    <a:pt x="634" y="109"/>
                  </a:cubicBezTo>
                  <a:cubicBezTo>
                    <a:pt x="634" y="110"/>
                    <a:pt x="634" y="110"/>
                    <a:pt x="634" y="110"/>
                  </a:cubicBezTo>
                  <a:cubicBezTo>
                    <a:pt x="635" y="110"/>
                    <a:pt x="636" y="111"/>
                    <a:pt x="636" y="111"/>
                  </a:cubicBezTo>
                  <a:cubicBezTo>
                    <a:pt x="651" y="117"/>
                    <a:pt x="664" y="125"/>
                    <a:pt x="677" y="134"/>
                  </a:cubicBezTo>
                  <a:cubicBezTo>
                    <a:pt x="679" y="136"/>
                    <a:pt x="680" y="138"/>
                    <a:pt x="680" y="140"/>
                  </a:cubicBezTo>
                  <a:cubicBezTo>
                    <a:pt x="677" y="138"/>
                    <a:pt x="674" y="137"/>
                    <a:pt x="672" y="135"/>
                  </a:cubicBezTo>
                  <a:cubicBezTo>
                    <a:pt x="669" y="133"/>
                    <a:pt x="667" y="132"/>
                    <a:pt x="664" y="130"/>
                  </a:cubicBezTo>
                  <a:cubicBezTo>
                    <a:pt x="659" y="127"/>
                    <a:pt x="659" y="127"/>
                    <a:pt x="656" y="127"/>
                  </a:cubicBezTo>
                  <a:cubicBezTo>
                    <a:pt x="658" y="129"/>
                    <a:pt x="660" y="130"/>
                    <a:pt x="662" y="131"/>
                  </a:cubicBezTo>
                  <a:cubicBezTo>
                    <a:pt x="668" y="135"/>
                    <a:pt x="673" y="139"/>
                    <a:pt x="679" y="143"/>
                  </a:cubicBezTo>
                  <a:cubicBezTo>
                    <a:pt x="680" y="144"/>
                    <a:pt x="682" y="145"/>
                    <a:pt x="681" y="147"/>
                  </a:cubicBezTo>
                  <a:cubicBezTo>
                    <a:pt x="676" y="144"/>
                    <a:pt x="671" y="140"/>
                    <a:pt x="665" y="138"/>
                  </a:cubicBezTo>
                  <a:cubicBezTo>
                    <a:pt x="666" y="139"/>
                    <a:pt x="666" y="140"/>
                    <a:pt x="667" y="140"/>
                  </a:cubicBezTo>
                  <a:cubicBezTo>
                    <a:pt x="671" y="143"/>
                    <a:pt x="676" y="147"/>
                    <a:pt x="680" y="150"/>
                  </a:cubicBezTo>
                  <a:cubicBezTo>
                    <a:pt x="682" y="152"/>
                    <a:pt x="683" y="153"/>
                    <a:pt x="682" y="155"/>
                  </a:cubicBezTo>
                  <a:cubicBezTo>
                    <a:pt x="678" y="152"/>
                    <a:pt x="675" y="148"/>
                    <a:pt x="670" y="147"/>
                  </a:cubicBezTo>
                  <a:cubicBezTo>
                    <a:pt x="671" y="149"/>
                    <a:pt x="672" y="150"/>
                    <a:pt x="673" y="151"/>
                  </a:cubicBezTo>
                  <a:cubicBezTo>
                    <a:pt x="676" y="154"/>
                    <a:pt x="679" y="156"/>
                    <a:pt x="682" y="159"/>
                  </a:cubicBezTo>
                  <a:cubicBezTo>
                    <a:pt x="683" y="160"/>
                    <a:pt x="684" y="161"/>
                    <a:pt x="685" y="163"/>
                  </a:cubicBezTo>
                  <a:cubicBezTo>
                    <a:pt x="687" y="169"/>
                    <a:pt x="689" y="175"/>
                    <a:pt x="691" y="181"/>
                  </a:cubicBezTo>
                  <a:cubicBezTo>
                    <a:pt x="691" y="182"/>
                    <a:pt x="691" y="182"/>
                    <a:pt x="692" y="184"/>
                  </a:cubicBezTo>
                  <a:cubicBezTo>
                    <a:pt x="677" y="169"/>
                    <a:pt x="668" y="162"/>
                    <a:pt x="661" y="160"/>
                  </a:cubicBezTo>
                  <a:cubicBezTo>
                    <a:pt x="662" y="161"/>
                    <a:pt x="662" y="161"/>
                    <a:pt x="663" y="161"/>
                  </a:cubicBezTo>
                  <a:cubicBezTo>
                    <a:pt x="675" y="170"/>
                    <a:pt x="686" y="180"/>
                    <a:pt x="694" y="192"/>
                  </a:cubicBezTo>
                  <a:cubicBezTo>
                    <a:pt x="697" y="196"/>
                    <a:pt x="698" y="200"/>
                    <a:pt x="700" y="206"/>
                  </a:cubicBezTo>
                  <a:cubicBezTo>
                    <a:pt x="695" y="201"/>
                    <a:pt x="691" y="197"/>
                    <a:pt x="687" y="194"/>
                  </a:cubicBezTo>
                  <a:cubicBezTo>
                    <a:pt x="683" y="190"/>
                    <a:pt x="679" y="186"/>
                    <a:pt x="673" y="185"/>
                  </a:cubicBezTo>
                  <a:cubicBezTo>
                    <a:pt x="674" y="186"/>
                    <a:pt x="674" y="186"/>
                    <a:pt x="675" y="186"/>
                  </a:cubicBezTo>
                  <a:cubicBezTo>
                    <a:pt x="686" y="194"/>
                    <a:pt x="695" y="203"/>
                    <a:pt x="703" y="214"/>
                  </a:cubicBezTo>
                  <a:cubicBezTo>
                    <a:pt x="706" y="218"/>
                    <a:pt x="707" y="224"/>
                    <a:pt x="709" y="229"/>
                  </a:cubicBezTo>
                  <a:cubicBezTo>
                    <a:pt x="703" y="221"/>
                    <a:pt x="696" y="214"/>
                    <a:pt x="689" y="208"/>
                  </a:cubicBezTo>
                  <a:cubicBezTo>
                    <a:pt x="689" y="211"/>
                    <a:pt x="691" y="212"/>
                    <a:pt x="692" y="214"/>
                  </a:cubicBezTo>
                  <a:cubicBezTo>
                    <a:pt x="700" y="222"/>
                    <a:pt x="707" y="230"/>
                    <a:pt x="712" y="239"/>
                  </a:cubicBezTo>
                  <a:cubicBezTo>
                    <a:pt x="714" y="241"/>
                    <a:pt x="715" y="243"/>
                    <a:pt x="716" y="245"/>
                  </a:cubicBezTo>
                  <a:cubicBezTo>
                    <a:pt x="715" y="245"/>
                    <a:pt x="715" y="245"/>
                    <a:pt x="715" y="245"/>
                  </a:cubicBezTo>
                  <a:cubicBezTo>
                    <a:pt x="710" y="238"/>
                    <a:pt x="704" y="231"/>
                    <a:pt x="696" y="227"/>
                  </a:cubicBezTo>
                  <a:cubicBezTo>
                    <a:pt x="697" y="228"/>
                    <a:pt x="697" y="228"/>
                    <a:pt x="698" y="229"/>
                  </a:cubicBezTo>
                  <a:cubicBezTo>
                    <a:pt x="704" y="235"/>
                    <a:pt x="710" y="242"/>
                    <a:pt x="715" y="249"/>
                  </a:cubicBezTo>
                  <a:cubicBezTo>
                    <a:pt x="718" y="253"/>
                    <a:pt x="720" y="257"/>
                    <a:pt x="721" y="262"/>
                  </a:cubicBezTo>
                  <a:cubicBezTo>
                    <a:pt x="723" y="271"/>
                    <a:pt x="726" y="281"/>
                    <a:pt x="728" y="290"/>
                  </a:cubicBezTo>
                  <a:cubicBezTo>
                    <a:pt x="728" y="291"/>
                    <a:pt x="728" y="292"/>
                    <a:pt x="729" y="294"/>
                  </a:cubicBezTo>
                  <a:cubicBezTo>
                    <a:pt x="728" y="294"/>
                    <a:pt x="728" y="293"/>
                    <a:pt x="728" y="293"/>
                  </a:cubicBezTo>
                  <a:cubicBezTo>
                    <a:pt x="724" y="283"/>
                    <a:pt x="718" y="275"/>
                    <a:pt x="713" y="266"/>
                  </a:cubicBezTo>
                  <a:cubicBezTo>
                    <a:pt x="694" y="236"/>
                    <a:pt x="669" y="213"/>
                    <a:pt x="639" y="195"/>
                  </a:cubicBezTo>
                  <a:cubicBezTo>
                    <a:pt x="626" y="187"/>
                    <a:pt x="611" y="181"/>
                    <a:pt x="597" y="174"/>
                  </a:cubicBezTo>
                  <a:cubicBezTo>
                    <a:pt x="578" y="166"/>
                    <a:pt x="558" y="159"/>
                    <a:pt x="537" y="155"/>
                  </a:cubicBezTo>
                  <a:cubicBezTo>
                    <a:pt x="526" y="153"/>
                    <a:pt x="516" y="152"/>
                    <a:pt x="506" y="153"/>
                  </a:cubicBezTo>
                  <a:cubicBezTo>
                    <a:pt x="502" y="154"/>
                    <a:pt x="499" y="155"/>
                    <a:pt x="497" y="156"/>
                  </a:cubicBezTo>
                  <a:cubicBezTo>
                    <a:pt x="491" y="159"/>
                    <a:pt x="489" y="165"/>
                    <a:pt x="492" y="171"/>
                  </a:cubicBezTo>
                  <a:cubicBezTo>
                    <a:pt x="494" y="174"/>
                    <a:pt x="496" y="176"/>
                    <a:pt x="499" y="178"/>
                  </a:cubicBezTo>
                  <a:cubicBezTo>
                    <a:pt x="506" y="185"/>
                    <a:pt x="515" y="191"/>
                    <a:pt x="524" y="196"/>
                  </a:cubicBezTo>
                  <a:cubicBezTo>
                    <a:pt x="545" y="207"/>
                    <a:pt x="567" y="217"/>
                    <a:pt x="590" y="226"/>
                  </a:cubicBezTo>
                  <a:cubicBezTo>
                    <a:pt x="600" y="230"/>
                    <a:pt x="611" y="234"/>
                    <a:pt x="622" y="239"/>
                  </a:cubicBezTo>
                  <a:cubicBezTo>
                    <a:pt x="635" y="244"/>
                    <a:pt x="647" y="252"/>
                    <a:pt x="659" y="260"/>
                  </a:cubicBezTo>
                  <a:cubicBezTo>
                    <a:pt x="674" y="269"/>
                    <a:pt x="688" y="280"/>
                    <a:pt x="699" y="295"/>
                  </a:cubicBezTo>
                  <a:cubicBezTo>
                    <a:pt x="704" y="303"/>
                    <a:pt x="711" y="310"/>
                    <a:pt x="719" y="316"/>
                  </a:cubicBezTo>
                  <a:cubicBezTo>
                    <a:pt x="724" y="320"/>
                    <a:pt x="727" y="326"/>
                    <a:pt x="728" y="332"/>
                  </a:cubicBezTo>
                  <a:cubicBezTo>
                    <a:pt x="728" y="333"/>
                    <a:pt x="728" y="333"/>
                    <a:pt x="728" y="334"/>
                  </a:cubicBezTo>
                  <a:cubicBezTo>
                    <a:pt x="727" y="334"/>
                    <a:pt x="727" y="334"/>
                    <a:pt x="727" y="334"/>
                  </a:cubicBezTo>
                  <a:cubicBezTo>
                    <a:pt x="722" y="325"/>
                    <a:pt x="714" y="318"/>
                    <a:pt x="707" y="311"/>
                  </a:cubicBezTo>
                  <a:cubicBezTo>
                    <a:pt x="705" y="310"/>
                    <a:pt x="703" y="308"/>
                    <a:pt x="701" y="307"/>
                  </a:cubicBezTo>
                  <a:cubicBezTo>
                    <a:pt x="700" y="306"/>
                    <a:pt x="700" y="306"/>
                    <a:pt x="699" y="306"/>
                  </a:cubicBezTo>
                  <a:cubicBezTo>
                    <a:pt x="699" y="307"/>
                    <a:pt x="699" y="307"/>
                    <a:pt x="700" y="308"/>
                  </a:cubicBezTo>
                  <a:cubicBezTo>
                    <a:pt x="708" y="315"/>
                    <a:pt x="715" y="323"/>
                    <a:pt x="721" y="331"/>
                  </a:cubicBezTo>
                  <a:cubicBezTo>
                    <a:pt x="723" y="333"/>
                    <a:pt x="725" y="336"/>
                    <a:pt x="726" y="338"/>
                  </a:cubicBezTo>
                  <a:cubicBezTo>
                    <a:pt x="727" y="339"/>
                    <a:pt x="727" y="340"/>
                    <a:pt x="727" y="341"/>
                  </a:cubicBezTo>
                  <a:cubicBezTo>
                    <a:pt x="724" y="338"/>
                    <a:pt x="722" y="336"/>
                    <a:pt x="719" y="333"/>
                  </a:cubicBezTo>
                  <a:cubicBezTo>
                    <a:pt x="715" y="328"/>
                    <a:pt x="714" y="328"/>
                    <a:pt x="711" y="328"/>
                  </a:cubicBezTo>
                  <a:cubicBezTo>
                    <a:pt x="712" y="329"/>
                    <a:pt x="713" y="330"/>
                    <a:pt x="714" y="331"/>
                  </a:cubicBezTo>
                  <a:cubicBezTo>
                    <a:pt x="717" y="335"/>
                    <a:pt x="720" y="338"/>
                    <a:pt x="723" y="342"/>
                  </a:cubicBezTo>
                  <a:cubicBezTo>
                    <a:pt x="727" y="346"/>
                    <a:pt x="726" y="349"/>
                    <a:pt x="724" y="354"/>
                  </a:cubicBezTo>
                  <a:cubicBezTo>
                    <a:pt x="722" y="351"/>
                    <a:pt x="721" y="349"/>
                    <a:pt x="719" y="346"/>
                  </a:cubicBezTo>
                  <a:cubicBezTo>
                    <a:pt x="717" y="344"/>
                    <a:pt x="715" y="342"/>
                    <a:pt x="713" y="340"/>
                  </a:cubicBezTo>
                  <a:cubicBezTo>
                    <a:pt x="713" y="342"/>
                    <a:pt x="713" y="343"/>
                    <a:pt x="714" y="344"/>
                  </a:cubicBezTo>
                  <a:cubicBezTo>
                    <a:pt x="716" y="347"/>
                    <a:pt x="719" y="351"/>
                    <a:pt x="721" y="355"/>
                  </a:cubicBezTo>
                  <a:cubicBezTo>
                    <a:pt x="724" y="358"/>
                    <a:pt x="723" y="361"/>
                    <a:pt x="721" y="364"/>
                  </a:cubicBezTo>
                  <a:cubicBezTo>
                    <a:pt x="718" y="358"/>
                    <a:pt x="714" y="352"/>
                    <a:pt x="711" y="347"/>
                  </a:cubicBezTo>
                  <a:cubicBezTo>
                    <a:pt x="707" y="341"/>
                    <a:pt x="703" y="336"/>
                    <a:pt x="699" y="330"/>
                  </a:cubicBezTo>
                  <a:cubicBezTo>
                    <a:pt x="698" y="329"/>
                    <a:pt x="696" y="328"/>
                    <a:pt x="694" y="328"/>
                  </a:cubicBezTo>
                  <a:cubicBezTo>
                    <a:pt x="695" y="329"/>
                    <a:pt x="695" y="330"/>
                    <a:pt x="696" y="331"/>
                  </a:cubicBezTo>
                  <a:cubicBezTo>
                    <a:pt x="698" y="333"/>
                    <a:pt x="700" y="336"/>
                    <a:pt x="702" y="338"/>
                  </a:cubicBezTo>
                  <a:cubicBezTo>
                    <a:pt x="707" y="346"/>
                    <a:pt x="712" y="354"/>
                    <a:pt x="717" y="361"/>
                  </a:cubicBezTo>
                  <a:cubicBezTo>
                    <a:pt x="719" y="365"/>
                    <a:pt x="721" y="369"/>
                    <a:pt x="719" y="373"/>
                  </a:cubicBezTo>
                  <a:cubicBezTo>
                    <a:pt x="718" y="375"/>
                    <a:pt x="718" y="378"/>
                    <a:pt x="718" y="380"/>
                  </a:cubicBezTo>
                  <a:cubicBezTo>
                    <a:pt x="718" y="380"/>
                    <a:pt x="718" y="381"/>
                    <a:pt x="717" y="383"/>
                  </a:cubicBezTo>
                  <a:cubicBezTo>
                    <a:pt x="714" y="378"/>
                    <a:pt x="713" y="374"/>
                    <a:pt x="709" y="370"/>
                  </a:cubicBezTo>
                  <a:cubicBezTo>
                    <a:pt x="709" y="372"/>
                    <a:pt x="709" y="374"/>
                    <a:pt x="710" y="375"/>
                  </a:cubicBezTo>
                  <a:cubicBezTo>
                    <a:pt x="712" y="379"/>
                    <a:pt x="714" y="383"/>
                    <a:pt x="715" y="386"/>
                  </a:cubicBezTo>
                  <a:cubicBezTo>
                    <a:pt x="717" y="390"/>
                    <a:pt x="716" y="392"/>
                    <a:pt x="715" y="396"/>
                  </a:cubicBezTo>
                  <a:cubicBezTo>
                    <a:pt x="714" y="394"/>
                    <a:pt x="713" y="391"/>
                    <a:pt x="712" y="389"/>
                  </a:cubicBezTo>
                  <a:cubicBezTo>
                    <a:pt x="710" y="385"/>
                    <a:pt x="709" y="385"/>
                    <a:pt x="707" y="384"/>
                  </a:cubicBezTo>
                  <a:cubicBezTo>
                    <a:pt x="708" y="386"/>
                    <a:pt x="708" y="387"/>
                    <a:pt x="709" y="389"/>
                  </a:cubicBezTo>
                  <a:cubicBezTo>
                    <a:pt x="710" y="393"/>
                    <a:pt x="712" y="396"/>
                    <a:pt x="714" y="400"/>
                  </a:cubicBezTo>
                  <a:cubicBezTo>
                    <a:pt x="715" y="403"/>
                    <a:pt x="715" y="405"/>
                    <a:pt x="714" y="408"/>
                  </a:cubicBezTo>
                  <a:cubicBezTo>
                    <a:pt x="714" y="407"/>
                    <a:pt x="713" y="407"/>
                    <a:pt x="713" y="407"/>
                  </a:cubicBezTo>
                  <a:cubicBezTo>
                    <a:pt x="711" y="402"/>
                    <a:pt x="708" y="397"/>
                    <a:pt x="705" y="393"/>
                  </a:cubicBezTo>
                  <a:cubicBezTo>
                    <a:pt x="704" y="390"/>
                    <a:pt x="702" y="388"/>
                    <a:pt x="700" y="386"/>
                  </a:cubicBezTo>
                  <a:cubicBezTo>
                    <a:pt x="699" y="385"/>
                    <a:pt x="698" y="385"/>
                    <a:pt x="697" y="384"/>
                  </a:cubicBezTo>
                  <a:cubicBezTo>
                    <a:pt x="699" y="387"/>
                    <a:pt x="700" y="389"/>
                    <a:pt x="701" y="392"/>
                  </a:cubicBezTo>
                  <a:cubicBezTo>
                    <a:pt x="706" y="398"/>
                    <a:pt x="710" y="405"/>
                    <a:pt x="712" y="412"/>
                  </a:cubicBezTo>
                  <a:cubicBezTo>
                    <a:pt x="713" y="415"/>
                    <a:pt x="713" y="418"/>
                    <a:pt x="711" y="421"/>
                  </a:cubicBezTo>
                  <a:cubicBezTo>
                    <a:pt x="710" y="418"/>
                    <a:pt x="709" y="414"/>
                    <a:pt x="707" y="411"/>
                  </a:cubicBezTo>
                  <a:cubicBezTo>
                    <a:pt x="704" y="405"/>
                    <a:pt x="703" y="404"/>
                    <a:pt x="700" y="402"/>
                  </a:cubicBezTo>
                  <a:cubicBezTo>
                    <a:pt x="701" y="405"/>
                    <a:pt x="702" y="407"/>
                    <a:pt x="703" y="409"/>
                  </a:cubicBezTo>
                  <a:cubicBezTo>
                    <a:pt x="705" y="414"/>
                    <a:pt x="707" y="418"/>
                    <a:pt x="708" y="423"/>
                  </a:cubicBezTo>
                  <a:cubicBezTo>
                    <a:pt x="710" y="427"/>
                    <a:pt x="708" y="430"/>
                    <a:pt x="705" y="433"/>
                  </a:cubicBezTo>
                  <a:cubicBezTo>
                    <a:pt x="703" y="425"/>
                    <a:pt x="701" y="417"/>
                    <a:pt x="696" y="410"/>
                  </a:cubicBezTo>
                  <a:cubicBezTo>
                    <a:pt x="697" y="413"/>
                    <a:pt x="697" y="415"/>
                    <a:pt x="698" y="418"/>
                  </a:cubicBezTo>
                  <a:cubicBezTo>
                    <a:pt x="700" y="423"/>
                    <a:pt x="701" y="428"/>
                    <a:pt x="702" y="433"/>
                  </a:cubicBezTo>
                  <a:cubicBezTo>
                    <a:pt x="703" y="435"/>
                    <a:pt x="702" y="436"/>
                    <a:pt x="701" y="437"/>
                  </a:cubicBezTo>
                  <a:cubicBezTo>
                    <a:pt x="700" y="439"/>
                    <a:pt x="698" y="440"/>
                    <a:pt x="697" y="441"/>
                  </a:cubicBezTo>
                  <a:cubicBezTo>
                    <a:pt x="697" y="440"/>
                    <a:pt x="696" y="439"/>
                    <a:pt x="696" y="438"/>
                  </a:cubicBezTo>
                  <a:cubicBezTo>
                    <a:pt x="694" y="431"/>
                    <a:pt x="692" y="424"/>
                    <a:pt x="688" y="418"/>
                  </a:cubicBezTo>
                  <a:cubicBezTo>
                    <a:pt x="679" y="400"/>
                    <a:pt x="667" y="384"/>
                    <a:pt x="653" y="370"/>
                  </a:cubicBezTo>
                  <a:cubicBezTo>
                    <a:pt x="644" y="361"/>
                    <a:pt x="634" y="353"/>
                    <a:pt x="624" y="345"/>
                  </a:cubicBezTo>
                  <a:cubicBezTo>
                    <a:pt x="604" y="329"/>
                    <a:pt x="582" y="316"/>
                    <a:pt x="558" y="305"/>
                  </a:cubicBezTo>
                  <a:cubicBezTo>
                    <a:pt x="550" y="302"/>
                    <a:pt x="542" y="298"/>
                    <a:pt x="533" y="297"/>
                  </a:cubicBezTo>
                  <a:cubicBezTo>
                    <a:pt x="529" y="296"/>
                    <a:pt x="525" y="297"/>
                    <a:pt x="522" y="298"/>
                  </a:cubicBezTo>
                  <a:cubicBezTo>
                    <a:pt x="520" y="299"/>
                    <a:pt x="519" y="299"/>
                    <a:pt x="519" y="301"/>
                  </a:cubicBezTo>
                  <a:cubicBezTo>
                    <a:pt x="519" y="308"/>
                    <a:pt x="519" y="314"/>
                    <a:pt x="522" y="320"/>
                  </a:cubicBezTo>
                  <a:cubicBezTo>
                    <a:pt x="524" y="325"/>
                    <a:pt x="527" y="329"/>
                    <a:pt x="531" y="332"/>
                  </a:cubicBezTo>
                  <a:cubicBezTo>
                    <a:pt x="538" y="339"/>
                    <a:pt x="546" y="345"/>
                    <a:pt x="554" y="351"/>
                  </a:cubicBezTo>
                  <a:cubicBezTo>
                    <a:pt x="569" y="363"/>
                    <a:pt x="584" y="373"/>
                    <a:pt x="600" y="381"/>
                  </a:cubicBezTo>
                  <a:cubicBezTo>
                    <a:pt x="612" y="388"/>
                    <a:pt x="624" y="394"/>
                    <a:pt x="634" y="404"/>
                  </a:cubicBezTo>
                  <a:cubicBezTo>
                    <a:pt x="634" y="404"/>
                    <a:pt x="635" y="405"/>
                    <a:pt x="636" y="406"/>
                  </a:cubicBezTo>
                  <a:cubicBezTo>
                    <a:pt x="647" y="413"/>
                    <a:pt x="657" y="421"/>
                    <a:pt x="667" y="430"/>
                  </a:cubicBezTo>
                  <a:cubicBezTo>
                    <a:pt x="675" y="436"/>
                    <a:pt x="680" y="445"/>
                    <a:pt x="685" y="454"/>
                  </a:cubicBezTo>
                  <a:cubicBezTo>
                    <a:pt x="685" y="455"/>
                    <a:pt x="686" y="457"/>
                    <a:pt x="686" y="458"/>
                  </a:cubicBezTo>
                  <a:cubicBezTo>
                    <a:pt x="685" y="460"/>
                    <a:pt x="685" y="463"/>
                    <a:pt x="684" y="465"/>
                  </a:cubicBezTo>
                  <a:cubicBezTo>
                    <a:pt x="681" y="474"/>
                    <a:pt x="677" y="483"/>
                    <a:pt x="671" y="491"/>
                  </a:cubicBezTo>
                  <a:cubicBezTo>
                    <a:pt x="670" y="492"/>
                    <a:pt x="669" y="493"/>
                    <a:pt x="668" y="494"/>
                  </a:cubicBezTo>
                  <a:cubicBezTo>
                    <a:pt x="662" y="477"/>
                    <a:pt x="662" y="477"/>
                    <a:pt x="658" y="474"/>
                  </a:cubicBezTo>
                  <a:cubicBezTo>
                    <a:pt x="661" y="482"/>
                    <a:pt x="663" y="489"/>
                    <a:pt x="665" y="496"/>
                  </a:cubicBezTo>
                  <a:cubicBezTo>
                    <a:pt x="663" y="498"/>
                    <a:pt x="661" y="499"/>
                    <a:pt x="658" y="501"/>
                  </a:cubicBezTo>
                  <a:cubicBezTo>
                    <a:pt x="657" y="495"/>
                    <a:pt x="656" y="490"/>
                    <a:pt x="653" y="485"/>
                  </a:cubicBezTo>
                  <a:cubicBezTo>
                    <a:pt x="653" y="486"/>
                    <a:pt x="653" y="488"/>
                    <a:pt x="653" y="489"/>
                  </a:cubicBezTo>
                  <a:cubicBezTo>
                    <a:pt x="653" y="493"/>
                    <a:pt x="654" y="497"/>
                    <a:pt x="655" y="500"/>
                  </a:cubicBezTo>
                  <a:cubicBezTo>
                    <a:pt x="655" y="502"/>
                    <a:pt x="654" y="504"/>
                    <a:pt x="653" y="505"/>
                  </a:cubicBezTo>
                  <a:cubicBezTo>
                    <a:pt x="646" y="512"/>
                    <a:pt x="641" y="519"/>
                    <a:pt x="637" y="527"/>
                  </a:cubicBezTo>
                  <a:cubicBezTo>
                    <a:pt x="637" y="528"/>
                    <a:pt x="636" y="529"/>
                    <a:pt x="636" y="529"/>
                  </a:cubicBezTo>
                  <a:cubicBezTo>
                    <a:pt x="635" y="527"/>
                    <a:pt x="634" y="526"/>
                    <a:pt x="632" y="524"/>
                  </a:cubicBezTo>
                  <a:cubicBezTo>
                    <a:pt x="632" y="527"/>
                    <a:pt x="633" y="529"/>
                    <a:pt x="633" y="530"/>
                  </a:cubicBezTo>
                  <a:cubicBezTo>
                    <a:pt x="634" y="535"/>
                    <a:pt x="633" y="539"/>
                    <a:pt x="630" y="543"/>
                  </a:cubicBezTo>
                  <a:cubicBezTo>
                    <a:pt x="629" y="540"/>
                    <a:pt x="630" y="537"/>
                    <a:pt x="627" y="534"/>
                  </a:cubicBezTo>
                  <a:cubicBezTo>
                    <a:pt x="627" y="537"/>
                    <a:pt x="628" y="540"/>
                    <a:pt x="628" y="542"/>
                  </a:cubicBezTo>
                  <a:cubicBezTo>
                    <a:pt x="628" y="546"/>
                    <a:pt x="629" y="549"/>
                    <a:pt x="628" y="553"/>
                  </a:cubicBezTo>
                  <a:cubicBezTo>
                    <a:pt x="628" y="557"/>
                    <a:pt x="626" y="561"/>
                    <a:pt x="625" y="565"/>
                  </a:cubicBezTo>
                  <a:cubicBezTo>
                    <a:pt x="625" y="567"/>
                    <a:pt x="624" y="569"/>
                    <a:pt x="623" y="571"/>
                  </a:cubicBezTo>
                  <a:cubicBezTo>
                    <a:pt x="623" y="569"/>
                    <a:pt x="623" y="567"/>
                    <a:pt x="623" y="565"/>
                  </a:cubicBezTo>
                  <a:cubicBezTo>
                    <a:pt x="624" y="543"/>
                    <a:pt x="623" y="520"/>
                    <a:pt x="618" y="498"/>
                  </a:cubicBezTo>
                  <a:cubicBezTo>
                    <a:pt x="616" y="493"/>
                    <a:pt x="615" y="488"/>
                    <a:pt x="613" y="484"/>
                  </a:cubicBezTo>
                  <a:cubicBezTo>
                    <a:pt x="603" y="462"/>
                    <a:pt x="591" y="442"/>
                    <a:pt x="578" y="423"/>
                  </a:cubicBezTo>
                  <a:cubicBezTo>
                    <a:pt x="577" y="420"/>
                    <a:pt x="575" y="418"/>
                    <a:pt x="573" y="416"/>
                  </a:cubicBezTo>
                  <a:cubicBezTo>
                    <a:pt x="573" y="416"/>
                    <a:pt x="574" y="415"/>
                    <a:pt x="574" y="415"/>
                  </a:cubicBezTo>
                  <a:cubicBezTo>
                    <a:pt x="584" y="423"/>
                    <a:pt x="594" y="430"/>
                    <a:pt x="603" y="438"/>
                  </a:cubicBezTo>
                  <a:cubicBezTo>
                    <a:pt x="603" y="436"/>
                    <a:pt x="602" y="435"/>
                    <a:pt x="601" y="434"/>
                  </a:cubicBezTo>
                  <a:cubicBezTo>
                    <a:pt x="598" y="431"/>
                    <a:pt x="594" y="428"/>
                    <a:pt x="591" y="425"/>
                  </a:cubicBezTo>
                  <a:cubicBezTo>
                    <a:pt x="583" y="419"/>
                    <a:pt x="576" y="413"/>
                    <a:pt x="569" y="407"/>
                  </a:cubicBezTo>
                  <a:cubicBezTo>
                    <a:pt x="566" y="406"/>
                    <a:pt x="565" y="403"/>
                    <a:pt x="563" y="400"/>
                  </a:cubicBezTo>
                  <a:cubicBezTo>
                    <a:pt x="564" y="400"/>
                    <a:pt x="565" y="400"/>
                    <a:pt x="566" y="401"/>
                  </a:cubicBezTo>
                  <a:cubicBezTo>
                    <a:pt x="572" y="404"/>
                    <a:pt x="578" y="408"/>
                    <a:pt x="584" y="412"/>
                  </a:cubicBezTo>
                  <a:cubicBezTo>
                    <a:pt x="603" y="424"/>
                    <a:pt x="619" y="439"/>
                    <a:pt x="634" y="454"/>
                  </a:cubicBezTo>
                  <a:cubicBezTo>
                    <a:pt x="636" y="457"/>
                    <a:pt x="639" y="458"/>
                    <a:pt x="640" y="461"/>
                  </a:cubicBezTo>
                  <a:cubicBezTo>
                    <a:pt x="642" y="463"/>
                    <a:pt x="644" y="466"/>
                    <a:pt x="646" y="469"/>
                  </a:cubicBezTo>
                  <a:cubicBezTo>
                    <a:pt x="646" y="469"/>
                    <a:pt x="647" y="470"/>
                    <a:pt x="648" y="470"/>
                  </a:cubicBezTo>
                  <a:cubicBezTo>
                    <a:pt x="648" y="469"/>
                    <a:pt x="649" y="468"/>
                    <a:pt x="649" y="468"/>
                  </a:cubicBezTo>
                  <a:cubicBezTo>
                    <a:pt x="648" y="466"/>
                    <a:pt x="648" y="464"/>
                    <a:pt x="647" y="463"/>
                  </a:cubicBezTo>
                  <a:cubicBezTo>
                    <a:pt x="644" y="458"/>
                    <a:pt x="641" y="454"/>
                    <a:pt x="638" y="449"/>
                  </a:cubicBezTo>
                  <a:cubicBezTo>
                    <a:pt x="629" y="436"/>
                    <a:pt x="617" y="425"/>
                    <a:pt x="604" y="415"/>
                  </a:cubicBezTo>
                  <a:cubicBezTo>
                    <a:pt x="588" y="402"/>
                    <a:pt x="569" y="391"/>
                    <a:pt x="552" y="380"/>
                  </a:cubicBezTo>
                  <a:cubicBezTo>
                    <a:pt x="548" y="378"/>
                    <a:pt x="546" y="375"/>
                    <a:pt x="544" y="371"/>
                  </a:cubicBezTo>
                  <a:cubicBezTo>
                    <a:pt x="562" y="379"/>
                    <a:pt x="579" y="389"/>
                    <a:pt x="596" y="400"/>
                  </a:cubicBezTo>
                  <a:cubicBezTo>
                    <a:pt x="594" y="397"/>
                    <a:pt x="591" y="395"/>
                    <a:pt x="589" y="393"/>
                  </a:cubicBezTo>
                  <a:cubicBezTo>
                    <a:pt x="575" y="383"/>
                    <a:pt x="559" y="375"/>
                    <a:pt x="544" y="367"/>
                  </a:cubicBezTo>
                  <a:cubicBezTo>
                    <a:pt x="542" y="367"/>
                    <a:pt x="541" y="366"/>
                    <a:pt x="541" y="365"/>
                  </a:cubicBezTo>
                  <a:cubicBezTo>
                    <a:pt x="539" y="362"/>
                    <a:pt x="537" y="359"/>
                    <a:pt x="536" y="355"/>
                  </a:cubicBezTo>
                  <a:cubicBezTo>
                    <a:pt x="551" y="363"/>
                    <a:pt x="566" y="372"/>
                    <a:pt x="580" y="380"/>
                  </a:cubicBezTo>
                  <a:cubicBezTo>
                    <a:pt x="579" y="378"/>
                    <a:pt x="578" y="377"/>
                    <a:pt x="576" y="376"/>
                  </a:cubicBezTo>
                  <a:cubicBezTo>
                    <a:pt x="563" y="367"/>
                    <a:pt x="550" y="359"/>
                    <a:pt x="536" y="353"/>
                  </a:cubicBezTo>
                  <a:cubicBezTo>
                    <a:pt x="534" y="352"/>
                    <a:pt x="533" y="350"/>
                    <a:pt x="532" y="348"/>
                  </a:cubicBezTo>
                  <a:cubicBezTo>
                    <a:pt x="529" y="342"/>
                    <a:pt x="526" y="336"/>
                    <a:pt x="521" y="331"/>
                  </a:cubicBezTo>
                  <a:cubicBezTo>
                    <a:pt x="520" y="329"/>
                    <a:pt x="518" y="327"/>
                    <a:pt x="517" y="325"/>
                  </a:cubicBezTo>
                  <a:cubicBezTo>
                    <a:pt x="513" y="317"/>
                    <a:pt x="508" y="310"/>
                    <a:pt x="503" y="302"/>
                  </a:cubicBezTo>
                  <a:cubicBezTo>
                    <a:pt x="502" y="302"/>
                    <a:pt x="502" y="301"/>
                    <a:pt x="501" y="300"/>
                  </a:cubicBezTo>
                  <a:cubicBezTo>
                    <a:pt x="505" y="300"/>
                    <a:pt x="507" y="302"/>
                    <a:pt x="511" y="302"/>
                  </a:cubicBezTo>
                  <a:cubicBezTo>
                    <a:pt x="509" y="301"/>
                    <a:pt x="509" y="300"/>
                    <a:pt x="507" y="299"/>
                  </a:cubicBezTo>
                  <a:cubicBezTo>
                    <a:pt x="505" y="298"/>
                    <a:pt x="503" y="297"/>
                    <a:pt x="500" y="296"/>
                  </a:cubicBezTo>
                  <a:cubicBezTo>
                    <a:pt x="499" y="296"/>
                    <a:pt x="498" y="295"/>
                    <a:pt x="497" y="295"/>
                  </a:cubicBezTo>
                  <a:cubicBezTo>
                    <a:pt x="500" y="294"/>
                    <a:pt x="502" y="297"/>
                    <a:pt x="506" y="295"/>
                  </a:cubicBezTo>
                  <a:cubicBezTo>
                    <a:pt x="504" y="294"/>
                    <a:pt x="504" y="294"/>
                    <a:pt x="503" y="294"/>
                  </a:cubicBezTo>
                  <a:cubicBezTo>
                    <a:pt x="501" y="293"/>
                    <a:pt x="499" y="292"/>
                    <a:pt x="497" y="291"/>
                  </a:cubicBezTo>
                  <a:cubicBezTo>
                    <a:pt x="495" y="291"/>
                    <a:pt x="494" y="291"/>
                    <a:pt x="494" y="289"/>
                  </a:cubicBezTo>
                  <a:cubicBezTo>
                    <a:pt x="496" y="289"/>
                    <a:pt x="498" y="290"/>
                    <a:pt x="500" y="290"/>
                  </a:cubicBezTo>
                  <a:cubicBezTo>
                    <a:pt x="502" y="290"/>
                    <a:pt x="503" y="291"/>
                    <a:pt x="505" y="290"/>
                  </a:cubicBezTo>
                  <a:cubicBezTo>
                    <a:pt x="504" y="288"/>
                    <a:pt x="503" y="288"/>
                    <a:pt x="501" y="287"/>
                  </a:cubicBezTo>
                  <a:cubicBezTo>
                    <a:pt x="499" y="287"/>
                    <a:pt x="496" y="286"/>
                    <a:pt x="493" y="285"/>
                  </a:cubicBezTo>
                  <a:cubicBezTo>
                    <a:pt x="492" y="285"/>
                    <a:pt x="491" y="285"/>
                    <a:pt x="491" y="284"/>
                  </a:cubicBezTo>
                  <a:cubicBezTo>
                    <a:pt x="489" y="282"/>
                    <a:pt x="487" y="278"/>
                    <a:pt x="485" y="275"/>
                  </a:cubicBezTo>
                  <a:cubicBezTo>
                    <a:pt x="488" y="275"/>
                    <a:pt x="491" y="275"/>
                    <a:pt x="493" y="276"/>
                  </a:cubicBezTo>
                  <a:cubicBezTo>
                    <a:pt x="496" y="276"/>
                    <a:pt x="498" y="277"/>
                    <a:pt x="501" y="276"/>
                  </a:cubicBezTo>
                  <a:cubicBezTo>
                    <a:pt x="495" y="273"/>
                    <a:pt x="490" y="273"/>
                    <a:pt x="485" y="273"/>
                  </a:cubicBezTo>
                  <a:cubicBezTo>
                    <a:pt x="482" y="269"/>
                    <a:pt x="480" y="266"/>
                    <a:pt x="478" y="262"/>
                  </a:cubicBezTo>
                  <a:cubicBezTo>
                    <a:pt x="482" y="262"/>
                    <a:pt x="486" y="263"/>
                    <a:pt x="491" y="264"/>
                  </a:cubicBezTo>
                  <a:cubicBezTo>
                    <a:pt x="495" y="265"/>
                    <a:pt x="499" y="267"/>
                    <a:pt x="504" y="267"/>
                  </a:cubicBezTo>
                  <a:cubicBezTo>
                    <a:pt x="501" y="264"/>
                    <a:pt x="498" y="263"/>
                    <a:pt x="495" y="262"/>
                  </a:cubicBezTo>
                  <a:cubicBezTo>
                    <a:pt x="492" y="261"/>
                    <a:pt x="489" y="260"/>
                    <a:pt x="485" y="260"/>
                  </a:cubicBezTo>
                  <a:cubicBezTo>
                    <a:pt x="482" y="259"/>
                    <a:pt x="479" y="259"/>
                    <a:pt x="475" y="259"/>
                  </a:cubicBezTo>
                  <a:cubicBezTo>
                    <a:pt x="474" y="257"/>
                    <a:pt x="473" y="254"/>
                    <a:pt x="471" y="251"/>
                  </a:cubicBezTo>
                  <a:cubicBezTo>
                    <a:pt x="497" y="255"/>
                    <a:pt x="521" y="263"/>
                    <a:pt x="545" y="271"/>
                  </a:cubicBezTo>
                  <a:cubicBezTo>
                    <a:pt x="543" y="269"/>
                    <a:pt x="541" y="268"/>
                    <a:pt x="539" y="267"/>
                  </a:cubicBezTo>
                  <a:cubicBezTo>
                    <a:pt x="519" y="259"/>
                    <a:pt x="499" y="253"/>
                    <a:pt x="478" y="250"/>
                  </a:cubicBezTo>
                  <a:cubicBezTo>
                    <a:pt x="475" y="249"/>
                    <a:pt x="472" y="249"/>
                    <a:pt x="469" y="249"/>
                  </a:cubicBezTo>
                  <a:cubicBezTo>
                    <a:pt x="469" y="248"/>
                    <a:pt x="468" y="248"/>
                    <a:pt x="467" y="246"/>
                  </a:cubicBezTo>
                  <a:cubicBezTo>
                    <a:pt x="469" y="246"/>
                    <a:pt x="471" y="246"/>
                    <a:pt x="472" y="246"/>
                  </a:cubicBezTo>
                  <a:cubicBezTo>
                    <a:pt x="478" y="247"/>
                    <a:pt x="485" y="248"/>
                    <a:pt x="492" y="248"/>
                  </a:cubicBezTo>
                  <a:cubicBezTo>
                    <a:pt x="493" y="249"/>
                    <a:pt x="495" y="249"/>
                    <a:pt x="498" y="248"/>
                  </a:cubicBezTo>
                  <a:cubicBezTo>
                    <a:pt x="496" y="247"/>
                    <a:pt x="494" y="247"/>
                    <a:pt x="492" y="246"/>
                  </a:cubicBezTo>
                  <a:cubicBezTo>
                    <a:pt x="484" y="244"/>
                    <a:pt x="476" y="244"/>
                    <a:pt x="467" y="244"/>
                  </a:cubicBezTo>
                  <a:cubicBezTo>
                    <a:pt x="466" y="244"/>
                    <a:pt x="465" y="244"/>
                    <a:pt x="464" y="243"/>
                  </a:cubicBezTo>
                  <a:cubicBezTo>
                    <a:pt x="463" y="242"/>
                    <a:pt x="462" y="240"/>
                    <a:pt x="461" y="239"/>
                  </a:cubicBezTo>
                  <a:cubicBezTo>
                    <a:pt x="461" y="238"/>
                    <a:pt x="461" y="238"/>
                    <a:pt x="461" y="238"/>
                  </a:cubicBezTo>
                  <a:cubicBezTo>
                    <a:pt x="488" y="238"/>
                    <a:pt x="513" y="244"/>
                    <a:pt x="538" y="253"/>
                  </a:cubicBezTo>
                  <a:cubicBezTo>
                    <a:pt x="537" y="253"/>
                    <a:pt x="536" y="252"/>
                    <a:pt x="535" y="251"/>
                  </a:cubicBezTo>
                  <a:cubicBezTo>
                    <a:pt x="516" y="242"/>
                    <a:pt x="495" y="238"/>
                    <a:pt x="474" y="236"/>
                  </a:cubicBezTo>
                  <a:cubicBezTo>
                    <a:pt x="469" y="235"/>
                    <a:pt x="464" y="235"/>
                    <a:pt x="459" y="236"/>
                  </a:cubicBezTo>
                  <a:cubicBezTo>
                    <a:pt x="458" y="234"/>
                    <a:pt x="456" y="232"/>
                    <a:pt x="454" y="230"/>
                  </a:cubicBezTo>
                  <a:cubicBezTo>
                    <a:pt x="459" y="228"/>
                    <a:pt x="463" y="227"/>
                    <a:pt x="468" y="227"/>
                  </a:cubicBezTo>
                  <a:cubicBezTo>
                    <a:pt x="478" y="228"/>
                    <a:pt x="489" y="229"/>
                    <a:pt x="500" y="230"/>
                  </a:cubicBezTo>
                  <a:cubicBezTo>
                    <a:pt x="503" y="231"/>
                    <a:pt x="507" y="231"/>
                    <a:pt x="511" y="232"/>
                  </a:cubicBezTo>
                  <a:cubicBezTo>
                    <a:pt x="519" y="235"/>
                    <a:pt x="527" y="237"/>
                    <a:pt x="535" y="240"/>
                  </a:cubicBezTo>
                  <a:cubicBezTo>
                    <a:pt x="545" y="243"/>
                    <a:pt x="554" y="246"/>
                    <a:pt x="564" y="250"/>
                  </a:cubicBezTo>
                  <a:cubicBezTo>
                    <a:pt x="581" y="257"/>
                    <a:pt x="599" y="266"/>
                    <a:pt x="615" y="275"/>
                  </a:cubicBezTo>
                  <a:cubicBezTo>
                    <a:pt x="619" y="277"/>
                    <a:pt x="622" y="280"/>
                    <a:pt x="625" y="282"/>
                  </a:cubicBezTo>
                  <a:cubicBezTo>
                    <a:pt x="629" y="285"/>
                    <a:pt x="632" y="289"/>
                    <a:pt x="635" y="292"/>
                  </a:cubicBezTo>
                  <a:cubicBezTo>
                    <a:pt x="636" y="293"/>
                    <a:pt x="637" y="295"/>
                    <a:pt x="638" y="293"/>
                  </a:cubicBezTo>
                  <a:cubicBezTo>
                    <a:pt x="639" y="292"/>
                    <a:pt x="638" y="291"/>
                    <a:pt x="637" y="290"/>
                  </a:cubicBezTo>
                  <a:cubicBezTo>
                    <a:pt x="635" y="287"/>
                    <a:pt x="632" y="285"/>
                    <a:pt x="630" y="282"/>
                  </a:cubicBezTo>
                  <a:cubicBezTo>
                    <a:pt x="626" y="277"/>
                    <a:pt x="622" y="272"/>
                    <a:pt x="617" y="268"/>
                  </a:cubicBezTo>
                  <a:cubicBezTo>
                    <a:pt x="610" y="263"/>
                    <a:pt x="603" y="258"/>
                    <a:pt x="595" y="254"/>
                  </a:cubicBezTo>
                  <a:cubicBezTo>
                    <a:pt x="565" y="236"/>
                    <a:pt x="532" y="225"/>
                    <a:pt x="498" y="218"/>
                  </a:cubicBezTo>
                  <a:cubicBezTo>
                    <a:pt x="490" y="216"/>
                    <a:pt x="481" y="215"/>
                    <a:pt x="472" y="215"/>
                  </a:cubicBezTo>
                  <a:cubicBezTo>
                    <a:pt x="463" y="214"/>
                    <a:pt x="455" y="214"/>
                    <a:pt x="446" y="217"/>
                  </a:cubicBezTo>
                  <a:cubicBezTo>
                    <a:pt x="446" y="218"/>
                    <a:pt x="446" y="217"/>
                    <a:pt x="446" y="217"/>
                  </a:cubicBezTo>
                  <a:cubicBezTo>
                    <a:pt x="439" y="210"/>
                    <a:pt x="433" y="203"/>
                    <a:pt x="426" y="195"/>
                  </a:cubicBezTo>
                  <a:cubicBezTo>
                    <a:pt x="441" y="190"/>
                    <a:pt x="456" y="188"/>
                    <a:pt x="472" y="188"/>
                  </a:cubicBezTo>
                  <a:cubicBezTo>
                    <a:pt x="469" y="186"/>
                    <a:pt x="469" y="186"/>
                    <a:pt x="464" y="186"/>
                  </a:cubicBezTo>
                  <a:cubicBezTo>
                    <a:pt x="450" y="185"/>
                    <a:pt x="437" y="188"/>
                    <a:pt x="424" y="193"/>
                  </a:cubicBezTo>
                  <a:cubicBezTo>
                    <a:pt x="423" y="191"/>
                    <a:pt x="421" y="189"/>
                    <a:pt x="419" y="186"/>
                  </a:cubicBezTo>
                  <a:cubicBezTo>
                    <a:pt x="423" y="184"/>
                    <a:pt x="427" y="184"/>
                    <a:pt x="430" y="181"/>
                  </a:cubicBezTo>
                  <a:cubicBezTo>
                    <a:pt x="425" y="180"/>
                    <a:pt x="421" y="183"/>
                    <a:pt x="417" y="185"/>
                  </a:cubicBezTo>
                  <a:cubicBezTo>
                    <a:pt x="416" y="184"/>
                    <a:pt x="415" y="183"/>
                    <a:pt x="414" y="181"/>
                  </a:cubicBezTo>
                  <a:cubicBezTo>
                    <a:pt x="420" y="179"/>
                    <a:pt x="426" y="177"/>
                    <a:pt x="432" y="174"/>
                  </a:cubicBezTo>
                  <a:cubicBezTo>
                    <a:pt x="431" y="174"/>
                    <a:pt x="431" y="174"/>
                    <a:pt x="431" y="173"/>
                  </a:cubicBezTo>
                  <a:cubicBezTo>
                    <a:pt x="430" y="174"/>
                    <a:pt x="428" y="174"/>
                    <a:pt x="426" y="174"/>
                  </a:cubicBezTo>
                  <a:cubicBezTo>
                    <a:pt x="422" y="175"/>
                    <a:pt x="418" y="177"/>
                    <a:pt x="414" y="179"/>
                  </a:cubicBezTo>
                  <a:cubicBezTo>
                    <a:pt x="413" y="179"/>
                    <a:pt x="412" y="180"/>
                    <a:pt x="411" y="177"/>
                  </a:cubicBezTo>
                  <a:cubicBezTo>
                    <a:pt x="412" y="177"/>
                    <a:pt x="413" y="176"/>
                    <a:pt x="414" y="176"/>
                  </a:cubicBezTo>
                  <a:cubicBezTo>
                    <a:pt x="420" y="172"/>
                    <a:pt x="426" y="171"/>
                    <a:pt x="432" y="169"/>
                  </a:cubicBezTo>
                  <a:cubicBezTo>
                    <a:pt x="434" y="168"/>
                    <a:pt x="436" y="167"/>
                    <a:pt x="438" y="167"/>
                  </a:cubicBezTo>
                  <a:cubicBezTo>
                    <a:pt x="438" y="166"/>
                    <a:pt x="437" y="166"/>
                    <a:pt x="437" y="166"/>
                  </a:cubicBezTo>
                  <a:cubicBezTo>
                    <a:pt x="427" y="166"/>
                    <a:pt x="418" y="170"/>
                    <a:pt x="410" y="176"/>
                  </a:cubicBezTo>
                  <a:cubicBezTo>
                    <a:pt x="405" y="172"/>
                    <a:pt x="405" y="170"/>
                    <a:pt x="410" y="167"/>
                  </a:cubicBezTo>
                  <a:cubicBezTo>
                    <a:pt x="417" y="163"/>
                    <a:pt x="424" y="159"/>
                    <a:pt x="431" y="157"/>
                  </a:cubicBezTo>
                  <a:cubicBezTo>
                    <a:pt x="448" y="152"/>
                    <a:pt x="465" y="147"/>
                    <a:pt x="482" y="144"/>
                  </a:cubicBezTo>
                  <a:cubicBezTo>
                    <a:pt x="488" y="143"/>
                    <a:pt x="494" y="142"/>
                    <a:pt x="499" y="142"/>
                  </a:cubicBezTo>
                  <a:cubicBezTo>
                    <a:pt x="515" y="142"/>
                    <a:pt x="530" y="141"/>
                    <a:pt x="546" y="142"/>
                  </a:cubicBezTo>
                  <a:cubicBezTo>
                    <a:pt x="565" y="144"/>
                    <a:pt x="584" y="149"/>
                    <a:pt x="601" y="157"/>
                  </a:cubicBezTo>
                  <a:cubicBezTo>
                    <a:pt x="608" y="160"/>
                    <a:pt x="615" y="164"/>
                    <a:pt x="622" y="168"/>
                  </a:cubicBezTo>
                  <a:cubicBezTo>
                    <a:pt x="623" y="168"/>
                    <a:pt x="624" y="170"/>
                    <a:pt x="626" y="169"/>
                  </a:cubicBezTo>
                  <a:cubicBezTo>
                    <a:pt x="621" y="164"/>
                    <a:pt x="616" y="161"/>
                    <a:pt x="611" y="158"/>
                  </a:cubicBezTo>
                  <a:cubicBezTo>
                    <a:pt x="587" y="144"/>
                    <a:pt x="560" y="138"/>
                    <a:pt x="533" y="137"/>
                  </a:cubicBezTo>
                  <a:cubicBezTo>
                    <a:pt x="522" y="137"/>
                    <a:pt x="510" y="138"/>
                    <a:pt x="499" y="138"/>
                  </a:cubicBezTo>
                  <a:cubicBezTo>
                    <a:pt x="477" y="138"/>
                    <a:pt x="456" y="140"/>
                    <a:pt x="434" y="145"/>
                  </a:cubicBezTo>
                  <a:cubicBezTo>
                    <a:pt x="421" y="147"/>
                    <a:pt x="408" y="151"/>
                    <a:pt x="398" y="161"/>
                  </a:cubicBezTo>
                  <a:cubicBezTo>
                    <a:pt x="397" y="162"/>
                    <a:pt x="396" y="162"/>
                    <a:pt x="396" y="162"/>
                  </a:cubicBezTo>
                  <a:cubicBezTo>
                    <a:pt x="396" y="161"/>
                    <a:pt x="396" y="160"/>
                    <a:pt x="397" y="160"/>
                  </a:cubicBezTo>
                  <a:cubicBezTo>
                    <a:pt x="401" y="155"/>
                    <a:pt x="406" y="151"/>
                    <a:pt x="411" y="148"/>
                  </a:cubicBezTo>
                  <a:cubicBezTo>
                    <a:pt x="416" y="145"/>
                    <a:pt x="422" y="142"/>
                    <a:pt x="427" y="139"/>
                  </a:cubicBezTo>
                  <a:cubicBezTo>
                    <a:pt x="429" y="137"/>
                    <a:pt x="432" y="136"/>
                    <a:pt x="434" y="135"/>
                  </a:cubicBezTo>
                  <a:cubicBezTo>
                    <a:pt x="434" y="134"/>
                    <a:pt x="434" y="134"/>
                    <a:pt x="433" y="134"/>
                  </a:cubicBezTo>
                  <a:cubicBezTo>
                    <a:pt x="428" y="135"/>
                    <a:pt x="424" y="138"/>
                    <a:pt x="419" y="141"/>
                  </a:cubicBezTo>
                  <a:cubicBezTo>
                    <a:pt x="414" y="143"/>
                    <a:pt x="410" y="146"/>
                    <a:pt x="405" y="149"/>
                  </a:cubicBezTo>
                  <a:cubicBezTo>
                    <a:pt x="401" y="153"/>
                    <a:pt x="397" y="156"/>
                    <a:pt x="393" y="160"/>
                  </a:cubicBezTo>
                  <a:cubicBezTo>
                    <a:pt x="392" y="159"/>
                    <a:pt x="391" y="158"/>
                    <a:pt x="391" y="158"/>
                  </a:cubicBezTo>
                  <a:cubicBezTo>
                    <a:pt x="397" y="150"/>
                    <a:pt x="410" y="140"/>
                    <a:pt x="426" y="131"/>
                  </a:cubicBezTo>
                  <a:cubicBezTo>
                    <a:pt x="458" y="111"/>
                    <a:pt x="492" y="102"/>
                    <a:pt x="529" y="102"/>
                  </a:cubicBezTo>
                  <a:cubicBezTo>
                    <a:pt x="514" y="100"/>
                    <a:pt x="500" y="101"/>
                    <a:pt x="485" y="104"/>
                  </a:cubicBezTo>
                  <a:cubicBezTo>
                    <a:pt x="448" y="112"/>
                    <a:pt x="416" y="129"/>
                    <a:pt x="388" y="155"/>
                  </a:cubicBezTo>
                  <a:cubicBezTo>
                    <a:pt x="387" y="154"/>
                    <a:pt x="387" y="154"/>
                    <a:pt x="386" y="153"/>
                  </a:cubicBezTo>
                  <a:cubicBezTo>
                    <a:pt x="383" y="151"/>
                    <a:pt x="383" y="149"/>
                    <a:pt x="384" y="146"/>
                  </a:cubicBezTo>
                  <a:cubicBezTo>
                    <a:pt x="385" y="144"/>
                    <a:pt x="387" y="142"/>
                    <a:pt x="388" y="140"/>
                  </a:cubicBezTo>
                  <a:cubicBezTo>
                    <a:pt x="396" y="131"/>
                    <a:pt x="404" y="124"/>
                    <a:pt x="413" y="118"/>
                  </a:cubicBezTo>
                  <a:cubicBezTo>
                    <a:pt x="418" y="115"/>
                    <a:pt x="422" y="112"/>
                    <a:pt x="427" y="109"/>
                  </a:cubicBezTo>
                  <a:cubicBezTo>
                    <a:pt x="427" y="108"/>
                    <a:pt x="428" y="107"/>
                    <a:pt x="429" y="107"/>
                  </a:cubicBezTo>
                  <a:cubicBezTo>
                    <a:pt x="429" y="107"/>
                    <a:pt x="429" y="106"/>
                    <a:pt x="429" y="106"/>
                  </a:cubicBezTo>
                  <a:cubicBezTo>
                    <a:pt x="427" y="107"/>
                    <a:pt x="426" y="107"/>
                    <a:pt x="425" y="108"/>
                  </a:cubicBezTo>
                  <a:cubicBezTo>
                    <a:pt x="415" y="113"/>
                    <a:pt x="405" y="119"/>
                    <a:pt x="397" y="127"/>
                  </a:cubicBezTo>
                  <a:cubicBezTo>
                    <a:pt x="390" y="132"/>
                    <a:pt x="383" y="138"/>
                    <a:pt x="380" y="147"/>
                  </a:cubicBezTo>
                  <a:cubicBezTo>
                    <a:pt x="378" y="145"/>
                    <a:pt x="378" y="143"/>
                    <a:pt x="379" y="141"/>
                  </a:cubicBezTo>
                  <a:cubicBezTo>
                    <a:pt x="379" y="137"/>
                    <a:pt x="380" y="134"/>
                    <a:pt x="383" y="132"/>
                  </a:cubicBezTo>
                  <a:cubicBezTo>
                    <a:pt x="384" y="129"/>
                    <a:pt x="386" y="127"/>
                    <a:pt x="388" y="125"/>
                  </a:cubicBezTo>
                  <a:cubicBezTo>
                    <a:pt x="394" y="117"/>
                    <a:pt x="401" y="110"/>
                    <a:pt x="409" y="105"/>
                  </a:cubicBezTo>
                  <a:cubicBezTo>
                    <a:pt x="414" y="102"/>
                    <a:pt x="420" y="98"/>
                    <a:pt x="425" y="95"/>
                  </a:cubicBezTo>
                  <a:cubicBezTo>
                    <a:pt x="438" y="85"/>
                    <a:pt x="453" y="78"/>
                    <a:pt x="468" y="71"/>
                  </a:cubicBezTo>
                  <a:cubicBezTo>
                    <a:pt x="480" y="66"/>
                    <a:pt x="494" y="63"/>
                    <a:pt x="507" y="60"/>
                  </a:cubicBezTo>
                  <a:cubicBezTo>
                    <a:pt x="525" y="56"/>
                    <a:pt x="542" y="54"/>
                    <a:pt x="560" y="54"/>
                  </a:cubicBezTo>
                  <a:cubicBezTo>
                    <a:pt x="564" y="54"/>
                    <a:pt x="567" y="54"/>
                    <a:pt x="570" y="54"/>
                  </a:cubicBezTo>
                  <a:cubicBezTo>
                    <a:pt x="572" y="54"/>
                    <a:pt x="573" y="53"/>
                    <a:pt x="575" y="51"/>
                  </a:cubicBezTo>
                  <a:cubicBezTo>
                    <a:pt x="573" y="51"/>
                    <a:pt x="572" y="51"/>
                    <a:pt x="571" y="51"/>
                  </a:cubicBezTo>
                  <a:cubicBezTo>
                    <a:pt x="568" y="51"/>
                    <a:pt x="565" y="51"/>
                    <a:pt x="561" y="51"/>
                  </a:cubicBezTo>
                  <a:cubicBezTo>
                    <a:pt x="550" y="51"/>
                    <a:pt x="538" y="51"/>
                    <a:pt x="527" y="51"/>
                  </a:cubicBezTo>
                  <a:cubicBezTo>
                    <a:pt x="518" y="52"/>
                    <a:pt x="510" y="54"/>
                    <a:pt x="502" y="55"/>
                  </a:cubicBezTo>
                  <a:cubicBezTo>
                    <a:pt x="489" y="57"/>
                    <a:pt x="477" y="60"/>
                    <a:pt x="466" y="64"/>
                  </a:cubicBezTo>
                  <a:cubicBezTo>
                    <a:pt x="460" y="66"/>
                    <a:pt x="454" y="68"/>
                    <a:pt x="449" y="70"/>
                  </a:cubicBezTo>
                  <a:cubicBezTo>
                    <a:pt x="441" y="72"/>
                    <a:pt x="434" y="76"/>
                    <a:pt x="427" y="80"/>
                  </a:cubicBezTo>
                  <a:cubicBezTo>
                    <a:pt x="420" y="85"/>
                    <a:pt x="413" y="89"/>
                    <a:pt x="406" y="93"/>
                  </a:cubicBezTo>
                  <a:cubicBezTo>
                    <a:pt x="400" y="96"/>
                    <a:pt x="395" y="100"/>
                    <a:pt x="390" y="104"/>
                  </a:cubicBezTo>
                  <a:cubicBezTo>
                    <a:pt x="384" y="110"/>
                    <a:pt x="378" y="117"/>
                    <a:pt x="374" y="125"/>
                  </a:cubicBezTo>
                  <a:cubicBezTo>
                    <a:pt x="372" y="129"/>
                    <a:pt x="370" y="132"/>
                    <a:pt x="369" y="135"/>
                  </a:cubicBezTo>
                  <a:cubicBezTo>
                    <a:pt x="367" y="135"/>
                    <a:pt x="366" y="134"/>
                    <a:pt x="367" y="132"/>
                  </a:cubicBezTo>
                  <a:cubicBezTo>
                    <a:pt x="368" y="128"/>
                    <a:pt x="368" y="125"/>
                    <a:pt x="369" y="121"/>
                  </a:cubicBezTo>
                  <a:cubicBezTo>
                    <a:pt x="372" y="110"/>
                    <a:pt x="376" y="99"/>
                    <a:pt x="382" y="89"/>
                  </a:cubicBezTo>
                  <a:cubicBezTo>
                    <a:pt x="385" y="82"/>
                    <a:pt x="389" y="77"/>
                    <a:pt x="393" y="71"/>
                  </a:cubicBezTo>
                  <a:cubicBezTo>
                    <a:pt x="394" y="69"/>
                    <a:pt x="396" y="68"/>
                    <a:pt x="396" y="65"/>
                  </a:cubicBezTo>
                  <a:cubicBezTo>
                    <a:pt x="394" y="67"/>
                    <a:pt x="392" y="68"/>
                    <a:pt x="391" y="69"/>
                  </a:cubicBezTo>
                  <a:cubicBezTo>
                    <a:pt x="379" y="85"/>
                    <a:pt x="370" y="102"/>
                    <a:pt x="367" y="122"/>
                  </a:cubicBezTo>
                  <a:cubicBezTo>
                    <a:pt x="366" y="123"/>
                    <a:pt x="366" y="124"/>
                    <a:pt x="366" y="125"/>
                  </a:cubicBezTo>
                  <a:cubicBezTo>
                    <a:pt x="365" y="124"/>
                    <a:pt x="365" y="123"/>
                    <a:pt x="365" y="122"/>
                  </a:cubicBezTo>
                  <a:cubicBezTo>
                    <a:pt x="363" y="106"/>
                    <a:pt x="366" y="90"/>
                    <a:pt x="373" y="75"/>
                  </a:cubicBezTo>
                  <a:cubicBezTo>
                    <a:pt x="376" y="67"/>
                    <a:pt x="380" y="60"/>
                    <a:pt x="384" y="52"/>
                  </a:cubicBezTo>
                  <a:cubicBezTo>
                    <a:pt x="384" y="51"/>
                    <a:pt x="385" y="49"/>
                    <a:pt x="386" y="48"/>
                  </a:cubicBezTo>
                  <a:cubicBezTo>
                    <a:pt x="385" y="48"/>
                    <a:pt x="385" y="48"/>
                    <a:pt x="385" y="48"/>
                  </a:cubicBezTo>
                  <a:cubicBezTo>
                    <a:pt x="384" y="49"/>
                    <a:pt x="383" y="50"/>
                    <a:pt x="382" y="52"/>
                  </a:cubicBezTo>
                  <a:cubicBezTo>
                    <a:pt x="373" y="66"/>
                    <a:pt x="366" y="81"/>
                    <a:pt x="362" y="97"/>
                  </a:cubicBezTo>
                  <a:cubicBezTo>
                    <a:pt x="362" y="97"/>
                    <a:pt x="361" y="96"/>
                    <a:pt x="361" y="96"/>
                  </a:cubicBezTo>
                  <a:cubicBezTo>
                    <a:pt x="361" y="83"/>
                    <a:pt x="360" y="69"/>
                    <a:pt x="364" y="57"/>
                  </a:cubicBezTo>
                  <a:close/>
                  <a:moveTo>
                    <a:pt x="207" y="182"/>
                  </a:moveTo>
                  <a:cubicBezTo>
                    <a:pt x="202" y="185"/>
                    <a:pt x="198" y="188"/>
                    <a:pt x="193" y="192"/>
                  </a:cubicBezTo>
                  <a:cubicBezTo>
                    <a:pt x="193" y="192"/>
                    <a:pt x="192" y="193"/>
                    <a:pt x="191" y="193"/>
                  </a:cubicBezTo>
                  <a:cubicBezTo>
                    <a:pt x="191" y="193"/>
                    <a:pt x="191" y="193"/>
                    <a:pt x="190" y="193"/>
                  </a:cubicBezTo>
                  <a:cubicBezTo>
                    <a:pt x="191" y="192"/>
                    <a:pt x="192" y="191"/>
                    <a:pt x="192" y="190"/>
                  </a:cubicBezTo>
                  <a:cubicBezTo>
                    <a:pt x="196" y="186"/>
                    <a:pt x="200" y="183"/>
                    <a:pt x="204" y="180"/>
                  </a:cubicBezTo>
                  <a:cubicBezTo>
                    <a:pt x="206" y="179"/>
                    <a:pt x="208" y="178"/>
                    <a:pt x="209" y="177"/>
                  </a:cubicBezTo>
                  <a:cubicBezTo>
                    <a:pt x="209" y="176"/>
                    <a:pt x="209" y="176"/>
                    <a:pt x="209" y="176"/>
                  </a:cubicBezTo>
                  <a:cubicBezTo>
                    <a:pt x="206" y="176"/>
                    <a:pt x="203" y="178"/>
                    <a:pt x="200" y="180"/>
                  </a:cubicBezTo>
                  <a:cubicBezTo>
                    <a:pt x="198" y="182"/>
                    <a:pt x="195" y="184"/>
                    <a:pt x="192" y="186"/>
                  </a:cubicBezTo>
                  <a:cubicBezTo>
                    <a:pt x="192" y="183"/>
                    <a:pt x="193" y="180"/>
                    <a:pt x="195" y="179"/>
                  </a:cubicBezTo>
                  <a:cubicBezTo>
                    <a:pt x="201" y="173"/>
                    <a:pt x="207" y="169"/>
                    <a:pt x="215" y="166"/>
                  </a:cubicBezTo>
                  <a:cubicBezTo>
                    <a:pt x="215" y="165"/>
                    <a:pt x="216" y="165"/>
                    <a:pt x="216" y="164"/>
                  </a:cubicBezTo>
                  <a:cubicBezTo>
                    <a:pt x="208" y="164"/>
                    <a:pt x="203" y="170"/>
                    <a:pt x="197" y="173"/>
                  </a:cubicBezTo>
                  <a:cubicBezTo>
                    <a:pt x="199" y="168"/>
                    <a:pt x="201" y="164"/>
                    <a:pt x="206" y="161"/>
                  </a:cubicBezTo>
                  <a:cubicBezTo>
                    <a:pt x="210" y="158"/>
                    <a:pt x="214" y="155"/>
                    <a:pt x="218" y="153"/>
                  </a:cubicBezTo>
                  <a:cubicBezTo>
                    <a:pt x="219" y="152"/>
                    <a:pt x="220" y="152"/>
                    <a:pt x="220" y="151"/>
                  </a:cubicBezTo>
                  <a:cubicBezTo>
                    <a:pt x="216" y="151"/>
                    <a:pt x="212" y="154"/>
                    <a:pt x="208" y="156"/>
                  </a:cubicBezTo>
                  <a:cubicBezTo>
                    <a:pt x="209" y="153"/>
                    <a:pt x="210" y="152"/>
                    <a:pt x="211" y="150"/>
                  </a:cubicBezTo>
                  <a:cubicBezTo>
                    <a:pt x="213" y="148"/>
                    <a:pt x="214" y="146"/>
                    <a:pt x="215" y="144"/>
                  </a:cubicBezTo>
                  <a:cubicBezTo>
                    <a:pt x="217" y="142"/>
                    <a:pt x="219" y="141"/>
                    <a:pt x="220" y="140"/>
                  </a:cubicBezTo>
                  <a:cubicBezTo>
                    <a:pt x="222" y="139"/>
                    <a:pt x="224" y="137"/>
                    <a:pt x="226" y="136"/>
                  </a:cubicBezTo>
                  <a:cubicBezTo>
                    <a:pt x="226" y="136"/>
                    <a:pt x="226" y="136"/>
                    <a:pt x="225" y="135"/>
                  </a:cubicBezTo>
                  <a:cubicBezTo>
                    <a:pt x="223" y="136"/>
                    <a:pt x="221" y="137"/>
                    <a:pt x="218" y="138"/>
                  </a:cubicBezTo>
                  <a:cubicBezTo>
                    <a:pt x="221" y="133"/>
                    <a:pt x="227" y="133"/>
                    <a:pt x="231" y="129"/>
                  </a:cubicBezTo>
                  <a:cubicBezTo>
                    <a:pt x="227" y="129"/>
                    <a:pt x="225" y="130"/>
                    <a:pt x="221" y="132"/>
                  </a:cubicBezTo>
                  <a:cubicBezTo>
                    <a:pt x="223" y="127"/>
                    <a:pt x="226" y="124"/>
                    <a:pt x="230" y="122"/>
                  </a:cubicBezTo>
                  <a:cubicBezTo>
                    <a:pt x="235" y="120"/>
                    <a:pt x="240" y="118"/>
                    <a:pt x="245" y="118"/>
                  </a:cubicBezTo>
                  <a:cubicBezTo>
                    <a:pt x="253" y="117"/>
                    <a:pt x="262" y="117"/>
                    <a:pt x="270" y="117"/>
                  </a:cubicBezTo>
                  <a:cubicBezTo>
                    <a:pt x="274" y="117"/>
                    <a:pt x="277" y="117"/>
                    <a:pt x="280" y="118"/>
                  </a:cubicBezTo>
                  <a:cubicBezTo>
                    <a:pt x="287" y="119"/>
                    <a:pt x="295" y="120"/>
                    <a:pt x="302" y="122"/>
                  </a:cubicBezTo>
                  <a:cubicBezTo>
                    <a:pt x="311" y="124"/>
                    <a:pt x="319" y="127"/>
                    <a:pt x="327" y="131"/>
                  </a:cubicBezTo>
                  <a:cubicBezTo>
                    <a:pt x="328" y="131"/>
                    <a:pt x="329" y="132"/>
                    <a:pt x="330" y="133"/>
                  </a:cubicBezTo>
                  <a:cubicBezTo>
                    <a:pt x="329" y="133"/>
                    <a:pt x="328" y="134"/>
                    <a:pt x="327" y="134"/>
                  </a:cubicBezTo>
                  <a:cubicBezTo>
                    <a:pt x="324" y="133"/>
                    <a:pt x="321" y="134"/>
                    <a:pt x="317" y="133"/>
                  </a:cubicBezTo>
                  <a:cubicBezTo>
                    <a:pt x="310" y="132"/>
                    <a:pt x="304" y="131"/>
                    <a:pt x="297" y="131"/>
                  </a:cubicBezTo>
                  <a:cubicBezTo>
                    <a:pt x="281" y="130"/>
                    <a:pt x="266" y="132"/>
                    <a:pt x="250" y="135"/>
                  </a:cubicBezTo>
                  <a:cubicBezTo>
                    <a:pt x="244" y="135"/>
                    <a:pt x="239" y="138"/>
                    <a:pt x="234" y="143"/>
                  </a:cubicBezTo>
                  <a:cubicBezTo>
                    <a:pt x="233" y="143"/>
                    <a:pt x="233" y="144"/>
                    <a:pt x="232" y="144"/>
                  </a:cubicBezTo>
                  <a:cubicBezTo>
                    <a:pt x="233" y="144"/>
                    <a:pt x="234" y="144"/>
                    <a:pt x="235" y="143"/>
                  </a:cubicBezTo>
                  <a:cubicBezTo>
                    <a:pt x="242" y="140"/>
                    <a:pt x="248" y="137"/>
                    <a:pt x="256" y="137"/>
                  </a:cubicBezTo>
                  <a:cubicBezTo>
                    <a:pt x="271" y="135"/>
                    <a:pt x="286" y="133"/>
                    <a:pt x="301" y="133"/>
                  </a:cubicBezTo>
                  <a:cubicBezTo>
                    <a:pt x="307" y="134"/>
                    <a:pt x="314" y="135"/>
                    <a:pt x="321" y="136"/>
                  </a:cubicBezTo>
                  <a:cubicBezTo>
                    <a:pt x="321" y="137"/>
                    <a:pt x="321" y="137"/>
                    <a:pt x="321" y="137"/>
                  </a:cubicBezTo>
                  <a:cubicBezTo>
                    <a:pt x="319" y="138"/>
                    <a:pt x="318" y="138"/>
                    <a:pt x="317" y="139"/>
                  </a:cubicBezTo>
                  <a:cubicBezTo>
                    <a:pt x="303" y="144"/>
                    <a:pt x="290" y="150"/>
                    <a:pt x="277" y="156"/>
                  </a:cubicBezTo>
                  <a:cubicBezTo>
                    <a:pt x="255" y="166"/>
                    <a:pt x="234" y="179"/>
                    <a:pt x="215" y="194"/>
                  </a:cubicBezTo>
                  <a:cubicBezTo>
                    <a:pt x="208" y="200"/>
                    <a:pt x="201" y="206"/>
                    <a:pt x="194" y="211"/>
                  </a:cubicBezTo>
                  <a:cubicBezTo>
                    <a:pt x="194" y="212"/>
                    <a:pt x="193" y="212"/>
                    <a:pt x="192" y="213"/>
                  </a:cubicBezTo>
                  <a:cubicBezTo>
                    <a:pt x="190" y="204"/>
                    <a:pt x="190" y="205"/>
                    <a:pt x="196" y="200"/>
                  </a:cubicBezTo>
                  <a:cubicBezTo>
                    <a:pt x="196" y="200"/>
                    <a:pt x="197" y="200"/>
                    <a:pt x="197" y="200"/>
                  </a:cubicBezTo>
                  <a:cubicBezTo>
                    <a:pt x="199" y="198"/>
                    <a:pt x="202" y="196"/>
                    <a:pt x="204" y="195"/>
                  </a:cubicBezTo>
                  <a:cubicBezTo>
                    <a:pt x="205" y="194"/>
                    <a:pt x="205" y="194"/>
                    <a:pt x="205" y="193"/>
                  </a:cubicBezTo>
                  <a:cubicBezTo>
                    <a:pt x="200" y="194"/>
                    <a:pt x="195" y="198"/>
                    <a:pt x="191" y="201"/>
                  </a:cubicBezTo>
                  <a:cubicBezTo>
                    <a:pt x="190" y="199"/>
                    <a:pt x="190" y="198"/>
                    <a:pt x="191" y="197"/>
                  </a:cubicBezTo>
                  <a:cubicBezTo>
                    <a:pt x="197" y="192"/>
                    <a:pt x="203" y="186"/>
                    <a:pt x="210" y="182"/>
                  </a:cubicBezTo>
                  <a:cubicBezTo>
                    <a:pt x="210" y="182"/>
                    <a:pt x="211" y="182"/>
                    <a:pt x="212" y="181"/>
                  </a:cubicBezTo>
                  <a:cubicBezTo>
                    <a:pt x="209" y="180"/>
                    <a:pt x="208" y="181"/>
                    <a:pt x="207" y="182"/>
                  </a:cubicBezTo>
                  <a:close/>
                  <a:moveTo>
                    <a:pt x="6" y="669"/>
                  </a:moveTo>
                  <a:cubicBezTo>
                    <a:pt x="8" y="660"/>
                    <a:pt x="9" y="651"/>
                    <a:pt x="11" y="642"/>
                  </a:cubicBezTo>
                  <a:cubicBezTo>
                    <a:pt x="14" y="627"/>
                    <a:pt x="16" y="612"/>
                    <a:pt x="19" y="597"/>
                  </a:cubicBezTo>
                  <a:cubicBezTo>
                    <a:pt x="21" y="587"/>
                    <a:pt x="24" y="577"/>
                    <a:pt x="27" y="567"/>
                  </a:cubicBezTo>
                  <a:cubicBezTo>
                    <a:pt x="31" y="552"/>
                    <a:pt x="35" y="538"/>
                    <a:pt x="38" y="523"/>
                  </a:cubicBezTo>
                  <a:cubicBezTo>
                    <a:pt x="40" y="512"/>
                    <a:pt x="43" y="501"/>
                    <a:pt x="47" y="490"/>
                  </a:cubicBezTo>
                  <a:cubicBezTo>
                    <a:pt x="51" y="476"/>
                    <a:pt x="56" y="462"/>
                    <a:pt x="61" y="448"/>
                  </a:cubicBezTo>
                  <a:cubicBezTo>
                    <a:pt x="63" y="442"/>
                    <a:pt x="64" y="436"/>
                    <a:pt x="67" y="430"/>
                  </a:cubicBezTo>
                  <a:cubicBezTo>
                    <a:pt x="71" y="418"/>
                    <a:pt x="76" y="406"/>
                    <a:pt x="81" y="395"/>
                  </a:cubicBezTo>
                  <a:cubicBezTo>
                    <a:pt x="86" y="382"/>
                    <a:pt x="91" y="369"/>
                    <a:pt x="96" y="357"/>
                  </a:cubicBezTo>
                  <a:cubicBezTo>
                    <a:pt x="105" y="339"/>
                    <a:pt x="113" y="320"/>
                    <a:pt x="124" y="303"/>
                  </a:cubicBezTo>
                  <a:cubicBezTo>
                    <a:pt x="133" y="289"/>
                    <a:pt x="141" y="275"/>
                    <a:pt x="152" y="263"/>
                  </a:cubicBezTo>
                  <a:cubicBezTo>
                    <a:pt x="161" y="252"/>
                    <a:pt x="171" y="242"/>
                    <a:pt x="180" y="231"/>
                  </a:cubicBezTo>
                  <a:cubicBezTo>
                    <a:pt x="186" y="223"/>
                    <a:pt x="194" y="217"/>
                    <a:pt x="202" y="211"/>
                  </a:cubicBezTo>
                  <a:cubicBezTo>
                    <a:pt x="205" y="209"/>
                    <a:pt x="209" y="206"/>
                    <a:pt x="212" y="203"/>
                  </a:cubicBezTo>
                  <a:cubicBezTo>
                    <a:pt x="223" y="194"/>
                    <a:pt x="234" y="186"/>
                    <a:pt x="246" y="179"/>
                  </a:cubicBezTo>
                  <a:cubicBezTo>
                    <a:pt x="257" y="171"/>
                    <a:pt x="269" y="164"/>
                    <a:pt x="282" y="159"/>
                  </a:cubicBezTo>
                  <a:cubicBezTo>
                    <a:pt x="283" y="158"/>
                    <a:pt x="283" y="158"/>
                    <a:pt x="284" y="158"/>
                  </a:cubicBezTo>
                  <a:cubicBezTo>
                    <a:pt x="290" y="155"/>
                    <a:pt x="295" y="152"/>
                    <a:pt x="301" y="150"/>
                  </a:cubicBezTo>
                  <a:cubicBezTo>
                    <a:pt x="309" y="147"/>
                    <a:pt x="317" y="144"/>
                    <a:pt x="325" y="140"/>
                  </a:cubicBezTo>
                  <a:cubicBezTo>
                    <a:pt x="327" y="139"/>
                    <a:pt x="329" y="138"/>
                    <a:pt x="330" y="137"/>
                  </a:cubicBezTo>
                  <a:cubicBezTo>
                    <a:pt x="338" y="134"/>
                    <a:pt x="345" y="133"/>
                    <a:pt x="353" y="134"/>
                  </a:cubicBezTo>
                  <a:cubicBezTo>
                    <a:pt x="358" y="134"/>
                    <a:pt x="363" y="135"/>
                    <a:pt x="366" y="138"/>
                  </a:cubicBezTo>
                  <a:cubicBezTo>
                    <a:pt x="367" y="139"/>
                    <a:pt x="369" y="139"/>
                    <a:pt x="370" y="140"/>
                  </a:cubicBezTo>
                  <a:cubicBezTo>
                    <a:pt x="371" y="138"/>
                    <a:pt x="372" y="137"/>
                    <a:pt x="373" y="135"/>
                  </a:cubicBezTo>
                  <a:cubicBezTo>
                    <a:pt x="376" y="128"/>
                    <a:pt x="379" y="121"/>
                    <a:pt x="385" y="115"/>
                  </a:cubicBezTo>
                  <a:cubicBezTo>
                    <a:pt x="392" y="108"/>
                    <a:pt x="399" y="101"/>
                    <a:pt x="408" y="96"/>
                  </a:cubicBezTo>
                  <a:cubicBezTo>
                    <a:pt x="411" y="94"/>
                    <a:pt x="414" y="92"/>
                    <a:pt x="417" y="90"/>
                  </a:cubicBezTo>
                  <a:cubicBezTo>
                    <a:pt x="425" y="86"/>
                    <a:pt x="432" y="81"/>
                    <a:pt x="439" y="77"/>
                  </a:cubicBezTo>
                  <a:cubicBezTo>
                    <a:pt x="445" y="74"/>
                    <a:pt x="452" y="72"/>
                    <a:pt x="458" y="70"/>
                  </a:cubicBezTo>
                  <a:cubicBezTo>
                    <a:pt x="457" y="71"/>
                    <a:pt x="456" y="72"/>
                    <a:pt x="455" y="72"/>
                  </a:cubicBezTo>
                  <a:cubicBezTo>
                    <a:pt x="445" y="77"/>
                    <a:pt x="436" y="82"/>
                    <a:pt x="427" y="88"/>
                  </a:cubicBezTo>
                  <a:cubicBezTo>
                    <a:pt x="421" y="92"/>
                    <a:pt x="414" y="96"/>
                    <a:pt x="407" y="101"/>
                  </a:cubicBezTo>
                  <a:cubicBezTo>
                    <a:pt x="401" y="105"/>
                    <a:pt x="395" y="110"/>
                    <a:pt x="390" y="116"/>
                  </a:cubicBezTo>
                  <a:cubicBezTo>
                    <a:pt x="382" y="124"/>
                    <a:pt x="376" y="133"/>
                    <a:pt x="374" y="145"/>
                  </a:cubicBezTo>
                  <a:cubicBezTo>
                    <a:pt x="376" y="148"/>
                    <a:pt x="379" y="151"/>
                    <a:pt x="381" y="154"/>
                  </a:cubicBezTo>
                  <a:cubicBezTo>
                    <a:pt x="384" y="157"/>
                    <a:pt x="386" y="160"/>
                    <a:pt x="389" y="163"/>
                  </a:cubicBezTo>
                  <a:cubicBezTo>
                    <a:pt x="393" y="167"/>
                    <a:pt x="399" y="167"/>
                    <a:pt x="402" y="163"/>
                  </a:cubicBezTo>
                  <a:cubicBezTo>
                    <a:pt x="404" y="160"/>
                    <a:pt x="406" y="159"/>
                    <a:pt x="409" y="157"/>
                  </a:cubicBezTo>
                  <a:cubicBezTo>
                    <a:pt x="414" y="154"/>
                    <a:pt x="420" y="152"/>
                    <a:pt x="426" y="151"/>
                  </a:cubicBezTo>
                  <a:cubicBezTo>
                    <a:pt x="437" y="148"/>
                    <a:pt x="448" y="146"/>
                    <a:pt x="460" y="144"/>
                  </a:cubicBezTo>
                  <a:cubicBezTo>
                    <a:pt x="461" y="144"/>
                    <a:pt x="462" y="144"/>
                    <a:pt x="464" y="144"/>
                  </a:cubicBezTo>
                  <a:cubicBezTo>
                    <a:pt x="463" y="144"/>
                    <a:pt x="463" y="144"/>
                    <a:pt x="463" y="144"/>
                  </a:cubicBezTo>
                  <a:cubicBezTo>
                    <a:pt x="453" y="147"/>
                    <a:pt x="443" y="150"/>
                    <a:pt x="434" y="152"/>
                  </a:cubicBezTo>
                  <a:cubicBezTo>
                    <a:pt x="424" y="155"/>
                    <a:pt x="415" y="160"/>
                    <a:pt x="406" y="165"/>
                  </a:cubicBezTo>
                  <a:cubicBezTo>
                    <a:pt x="406" y="166"/>
                    <a:pt x="405" y="166"/>
                    <a:pt x="404" y="167"/>
                  </a:cubicBezTo>
                  <a:cubicBezTo>
                    <a:pt x="402" y="169"/>
                    <a:pt x="401" y="172"/>
                    <a:pt x="403" y="175"/>
                  </a:cubicBezTo>
                  <a:cubicBezTo>
                    <a:pt x="405" y="177"/>
                    <a:pt x="406" y="179"/>
                    <a:pt x="408" y="182"/>
                  </a:cubicBezTo>
                  <a:cubicBezTo>
                    <a:pt x="419" y="194"/>
                    <a:pt x="430" y="206"/>
                    <a:pt x="441" y="219"/>
                  </a:cubicBezTo>
                  <a:cubicBezTo>
                    <a:pt x="444" y="222"/>
                    <a:pt x="444" y="222"/>
                    <a:pt x="448" y="221"/>
                  </a:cubicBezTo>
                  <a:cubicBezTo>
                    <a:pt x="452" y="220"/>
                    <a:pt x="456" y="219"/>
                    <a:pt x="460" y="218"/>
                  </a:cubicBezTo>
                  <a:cubicBezTo>
                    <a:pt x="474" y="218"/>
                    <a:pt x="489" y="219"/>
                    <a:pt x="503" y="223"/>
                  </a:cubicBezTo>
                  <a:cubicBezTo>
                    <a:pt x="508" y="224"/>
                    <a:pt x="512" y="225"/>
                    <a:pt x="517" y="227"/>
                  </a:cubicBezTo>
                  <a:cubicBezTo>
                    <a:pt x="536" y="231"/>
                    <a:pt x="554" y="238"/>
                    <a:pt x="572" y="246"/>
                  </a:cubicBezTo>
                  <a:cubicBezTo>
                    <a:pt x="585" y="252"/>
                    <a:pt x="597" y="258"/>
                    <a:pt x="609" y="266"/>
                  </a:cubicBezTo>
                  <a:cubicBezTo>
                    <a:pt x="610" y="267"/>
                    <a:pt x="611" y="268"/>
                    <a:pt x="612" y="268"/>
                  </a:cubicBezTo>
                  <a:cubicBezTo>
                    <a:pt x="606" y="266"/>
                    <a:pt x="601" y="263"/>
                    <a:pt x="596" y="261"/>
                  </a:cubicBezTo>
                  <a:cubicBezTo>
                    <a:pt x="582" y="254"/>
                    <a:pt x="569" y="247"/>
                    <a:pt x="555" y="242"/>
                  </a:cubicBezTo>
                  <a:cubicBezTo>
                    <a:pt x="545" y="239"/>
                    <a:pt x="535" y="235"/>
                    <a:pt x="525" y="232"/>
                  </a:cubicBezTo>
                  <a:cubicBezTo>
                    <a:pt x="517" y="230"/>
                    <a:pt x="510" y="228"/>
                    <a:pt x="503" y="227"/>
                  </a:cubicBezTo>
                  <a:cubicBezTo>
                    <a:pt x="494" y="225"/>
                    <a:pt x="484" y="225"/>
                    <a:pt x="475" y="224"/>
                  </a:cubicBezTo>
                  <a:cubicBezTo>
                    <a:pt x="470" y="223"/>
                    <a:pt x="464" y="223"/>
                    <a:pt x="459" y="225"/>
                  </a:cubicBezTo>
                  <a:cubicBezTo>
                    <a:pt x="455" y="225"/>
                    <a:pt x="452" y="226"/>
                    <a:pt x="449" y="229"/>
                  </a:cubicBezTo>
                  <a:cubicBezTo>
                    <a:pt x="449" y="229"/>
                    <a:pt x="449" y="230"/>
                    <a:pt x="450" y="230"/>
                  </a:cubicBezTo>
                  <a:cubicBezTo>
                    <a:pt x="454" y="237"/>
                    <a:pt x="459" y="243"/>
                    <a:pt x="464" y="250"/>
                  </a:cubicBezTo>
                  <a:cubicBezTo>
                    <a:pt x="466" y="253"/>
                    <a:pt x="469" y="257"/>
                    <a:pt x="471" y="261"/>
                  </a:cubicBezTo>
                  <a:cubicBezTo>
                    <a:pt x="478" y="272"/>
                    <a:pt x="484" y="283"/>
                    <a:pt x="491" y="293"/>
                  </a:cubicBezTo>
                  <a:cubicBezTo>
                    <a:pt x="501" y="308"/>
                    <a:pt x="510" y="321"/>
                    <a:pt x="520" y="335"/>
                  </a:cubicBezTo>
                  <a:cubicBezTo>
                    <a:pt x="523" y="340"/>
                    <a:pt x="526" y="345"/>
                    <a:pt x="528" y="350"/>
                  </a:cubicBezTo>
                  <a:cubicBezTo>
                    <a:pt x="531" y="355"/>
                    <a:pt x="534" y="361"/>
                    <a:pt x="537" y="366"/>
                  </a:cubicBezTo>
                  <a:cubicBezTo>
                    <a:pt x="539" y="372"/>
                    <a:pt x="543" y="377"/>
                    <a:pt x="548" y="381"/>
                  </a:cubicBezTo>
                  <a:cubicBezTo>
                    <a:pt x="551" y="384"/>
                    <a:pt x="555" y="386"/>
                    <a:pt x="559" y="389"/>
                  </a:cubicBezTo>
                  <a:cubicBezTo>
                    <a:pt x="574" y="398"/>
                    <a:pt x="589" y="408"/>
                    <a:pt x="603" y="419"/>
                  </a:cubicBezTo>
                  <a:cubicBezTo>
                    <a:pt x="612" y="426"/>
                    <a:pt x="620" y="433"/>
                    <a:pt x="628" y="442"/>
                  </a:cubicBezTo>
                  <a:cubicBezTo>
                    <a:pt x="629" y="443"/>
                    <a:pt x="630" y="444"/>
                    <a:pt x="630" y="445"/>
                  </a:cubicBezTo>
                  <a:cubicBezTo>
                    <a:pt x="629" y="444"/>
                    <a:pt x="628" y="444"/>
                    <a:pt x="628" y="443"/>
                  </a:cubicBezTo>
                  <a:cubicBezTo>
                    <a:pt x="619" y="434"/>
                    <a:pt x="610" y="427"/>
                    <a:pt x="601" y="419"/>
                  </a:cubicBezTo>
                  <a:cubicBezTo>
                    <a:pt x="590" y="411"/>
                    <a:pt x="578" y="404"/>
                    <a:pt x="566" y="397"/>
                  </a:cubicBezTo>
                  <a:cubicBezTo>
                    <a:pt x="565" y="396"/>
                    <a:pt x="564" y="396"/>
                    <a:pt x="563" y="395"/>
                  </a:cubicBezTo>
                  <a:cubicBezTo>
                    <a:pt x="560" y="395"/>
                    <a:pt x="558" y="396"/>
                    <a:pt x="559" y="399"/>
                  </a:cubicBezTo>
                  <a:cubicBezTo>
                    <a:pt x="560" y="402"/>
                    <a:pt x="562" y="405"/>
                    <a:pt x="563" y="408"/>
                  </a:cubicBezTo>
                  <a:cubicBezTo>
                    <a:pt x="568" y="415"/>
                    <a:pt x="573" y="422"/>
                    <a:pt x="578" y="429"/>
                  </a:cubicBezTo>
                  <a:cubicBezTo>
                    <a:pt x="586" y="442"/>
                    <a:pt x="594" y="456"/>
                    <a:pt x="602" y="469"/>
                  </a:cubicBezTo>
                  <a:cubicBezTo>
                    <a:pt x="611" y="485"/>
                    <a:pt x="616" y="503"/>
                    <a:pt x="618" y="522"/>
                  </a:cubicBezTo>
                  <a:cubicBezTo>
                    <a:pt x="619" y="531"/>
                    <a:pt x="619" y="539"/>
                    <a:pt x="620" y="548"/>
                  </a:cubicBezTo>
                  <a:cubicBezTo>
                    <a:pt x="620" y="550"/>
                    <a:pt x="620" y="553"/>
                    <a:pt x="620" y="555"/>
                  </a:cubicBezTo>
                  <a:cubicBezTo>
                    <a:pt x="619" y="554"/>
                    <a:pt x="619" y="554"/>
                    <a:pt x="619" y="553"/>
                  </a:cubicBezTo>
                  <a:cubicBezTo>
                    <a:pt x="616" y="540"/>
                    <a:pt x="614" y="526"/>
                    <a:pt x="611" y="512"/>
                  </a:cubicBezTo>
                  <a:cubicBezTo>
                    <a:pt x="611" y="509"/>
                    <a:pt x="610" y="506"/>
                    <a:pt x="609" y="502"/>
                  </a:cubicBezTo>
                  <a:cubicBezTo>
                    <a:pt x="602" y="478"/>
                    <a:pt x="591" y="456"/>
                    <a:pt x="576" y="435"/>
                  </a:cubicBezTo>
                  <a:cubicBezTo>
                    <a:pt x="567" y="422"/>
                    <a:pt x="558" y="409"/>
                    <a:pt x="548" y="396"/>
                  </a:cubicBezTo>
                  <a:cubicBezTo>
                    <a:pt x="547" y="395"/>
                    <a:pt x="547" y="394"/>
                    <a:pt x="546" y="392"/>
                  </a:cubicBezTo>
                  <a:cubicBezTo>
                    <a:pt x="545" y="392"/>
                    <a:pt x="545" y="393"/>
                    <a:pt x="545" y="393"/>
                  </a:cubicBezTo>
                  <a:cubicBezTo>
                    <a:pt x="545" y="394"/>
                    <a:pt x="544" y="396"/>
                    <a:pt x="544" y="397"/>
                  </a:cubicBezTo>
                  <a:cubicBezTo>
                    <a:pt x="545" y="412"/>
                    <a:pt x="547" y="427"/>
                    <a:pt x="551" y="442"/>
                  </a:cubicBezTo>
                  <a:cubicBezTo>
                    <a:pt x="551" y="443"/>
                    <a:pt x="551" y="444"/>
                    <a:pt x="551" y="445"/>
                  </a:cubicBezTo>
                  <a:cubicBezTo>
                    <a:pt x="551" y="446"/>
                    <a:pt x="551" y="446"/>
                    <a:pt x="551" y="446"/>
                  </a:cubicBezTo>
                  <a:cubicBezTo>
                    <a:pt x="549" y="441"/>
                    <a:pt x="547" y="436"/>
                    <a:pt x="546" y="432"/>
                  </a:cubicBezTo>
                  <a:cubicBezTo>
                    <a:pt x="543" y="420"/>
                    <a:pt x="541" y="409"/>
                    <a:pt x="540" y="397"/>
                  </a:cubicBezTo>
                  <a:cubicBezTo>
                    <a:pt x="540" y="390"/>
                    <a:pt x="538" y="383"/>
                    <a:pt x="535" y="376"/>
                  </a:cubicBezTo>
                  <a:cubicBezTo>
                    <a:pt x="532" y="369"/>
                    <a:pt x="528" y="362"/>
                    <a:pt x="525" y="355"/>
                  </a:cubicBezTo>
                  <a:cubicBezTo>
                    <a:pt x="520" y="348"/>
                    <a:pt x="515" y="341"/>
                    <a:pt x="511" y="333"/>
                  </a:cubicBezTo>
                  <a:cubicBezTo>
                    <a:pt x="507" y="327"/>
                    <a:pt x="503" y="321"/>
                    <a:pt x="499" y="315"/>
                  </a:cubicBezTo>
                  <a:cubicBezTo>
                    <a:pt x="492" y="303"/>
                    <a:pt x="485" y="291"/>
                    <a:pt x="476" y="281"/>
                  </a:cubicBezTo>
                  <a:cubicBezTo>
                    <a:pt x="474" y="279"/>
                    <a:pt x="473" y="277"/>
                    <a:pt x="472" y="276"/>
                  </a:cubicBezTo>
                  <a:cubicBezTo>
                    <a:pt x="466" y="268"/>
                    <a:pt x="460" y="259"/>
                    <a:pt x="454" y="252"/>
                  </a:cubicBezTo>
                  <a:cubicBezTo>
                    <a:pt x="450" y="246"/>
                    <a:pt x="445" y="240"/>
                    <a:pt x="439" y="233"/>
                  </a:cubicBezTo>
                  <a:cubicBezTo>
                    <a:pt x="438" y="235"/>
                    <a:pt x="437" y="237"/>
                    <a:pt x="436" y="238"/>
                  </a:cubicBezTo>
                  <a:cubicBezTo>
                    <a:pt x="435" y="241"/>
                    <a:pt x="434" y="243"/>
                    <a:pt x="432" y="245"/>
                  </a:cubicBezTo>
                  <a:cubicBezTo>
                    <a:pt x="428" y="256"/>
                    <a:pt x="423" y="266"/>
                    <a:pt x="421" y="277"/>
                  </a:cubicBezTo>
                  <a:cubicBezTo>
                    <a:pt x="418" y="289"/>
                    <a:pt x="414" y="300"/>
                    <a:pt x="412" y="312"/>
                  </a:cubicBezTo>
                  <a:cubicBezTo>
                    <a:pt x="408" y="328"/>
                    <a:pt x="405" y="343"/>
                    <a:pt x="403" y="359"/>
                  </a:cubicBezTo>
                  <a:cubicBezTo>
                    <a:pt x="402" y="362"/>
                    <a:pt x="402" y="366"/>
                    <a:pt x="402" y="369"/>
                  </a:cubicBezTo>
                  <a:cubicBezTo>
                    <a:pt x="402" y="370"/>
                    <a:pt x="402" y="371"/>
                    <a:pt x="402" y="372"/>
                  </a:cubicBezTo>
                  <a:cubicBezTo>
                    <a:pt x="401" y="371"/>
                    <a:pt x="401" y="369"/>
                    <a:pt x="401" y="368"/>
                  </a:cubicBezTo>
                  <a:cubicBezTo>
                    <a:pt x="401" y="360"/>
                    <a:pt x="401" y="351"/>
                    <a:pt x="402" y="343"/>
                  </a:cubicBezTo>
                  <a:cubicBezTo>
                    <a:pt x="404" y="330"/>
                    <a:pt x="407" y="317"/>
                    <a:pt x="410" y="304"/>
                  </a:cubicBezTo>
                  <a:cubicBezTo>
                    <a:pt x="414" y="284"/>
                    <a:pt x="420" y="265"/>
                    <a:pt x="428" y="247"/>
                  </a:cubicBezTo>
                  <a:cubicBezTo>
                    <a:pt x="431" y="242"/>
                    <a:pt x="432" y="237"/>
                    <a:pt x="434" y="233"/>
                  </a:cubicBezTo>
                  <a:cubicBezTo>
                    <a:pt x="435" y="230"/>
                    <a:pt x="436" y="228"/>
                    <a:pt x="434" y="226"/>
                  </a:cubicBezTo>
                  <a:cubicBezTo>
                    <a:pt x="430" y="221"/>
                    <a:pt x="427" y="215"/>
                    <a:pt x="422" y="210"/>
                  </a:cubicBezTo>
                  <a:cubicBezTo>
                    <a:pt x="413" y="200"/>
                    <a:pt x="404" y="190"/>
                    <a:pt x="396" y="178"/>
                  </a:cubicBezTo>
                  <a:cubicBezTo>
                    <a:pt x="394" y="175"/>
                    <a:pt x="391" y="174"/>
                    <a:pt x="387" y="175"/>
                  </a:cubicBezTo>
                  <a:cubicBezTo>
                    <a:pt x="383" y="175"/>
                    <a:pt x="379" y="177"/>
                    <a:pt x="376" y="180"/>
                  </a:cubicBezTo>
                  <a:cubicBezTo>
                    <a:pt x="367" y="187"/>
                    <a:pt x="359" y="194"/>
                    <a:pt x="351" y="201"/>
                  </a:cubicBezTo>
                  <a:cubicBezTo>
                    <a:pt x="348" y="204"/>
                    <a:pt x="345" y="207"/>
                    <a:pt x="342" y="210"/>
                  </a:cubicBezTo>
                  <a:cubicBezTo>
                    <a:pt x="330" y="222"/>
                    <a:pt x="322" y="237"/>
                    <a:pt x="315" y="252"/>
                  </a:cubicBezTo>
                  <a:cubicBezTo>
                    <a:pt x="313" y="256"/>
                    <a:pt x="311" y="261"/>
                    <a:pt x="309" y="266"/>
                  </a:cubicBezTo>
                  <a:cubicBezTo>
                    <a:pt x="309" y="265"/>
                    <a:pt x="309" y="265"/>
                    <a:pt x="309" y="264"/>
                  </a:cubicBezTo>
                  <a:cubicBezTo>
                    <a:pt x="310" y="262"/>
                    <a:pt x="310" y="260"/>
                    <a:pt x="311" y="258"/>
                  </a:cubicBezTo>
                  <a:cubicBezTo>
                    <a:pt x="320" y="231"/>
                    <a:pt x="334" y="208"/>
                    <a:pt x="356" y="189"/>
                  </a:cubicBezTo>
                  <a:cubicBezTo>
                    <a:pt x="363" y="183"/>
                    <a:pt x="370" y="178"/>
                    <a:pt x="378" y="174"/>
                  </a:cubicBezTo>
                  <a:cubicBezTo>
                    <a:pt x="381" y="173"/>
                    <a:pt x="384" y="171"/>
                    <a:pt x="388" y="169"/>
                  </a:cubicBezTo>
                  <a:cubicBezTo>
                    <a:pt x="387" y="169"/>
                    <a:pt x="387" y="168"/>
                    <a:pt x="386" y="167"/>
                  </a:cubicBezTo>
                  <a:cubicBezTo>
                    <a:pt x="383" y="164"/>
                    <a:pt x="380" y="161"/>
                    <a:pt x="377" y="158"/>
                  </a:cubicBezTo>
                  <a:cubicBezTo>
                    <a:pt x="375" y="157"/>
                    <a:pt x="374" y="157"/>
                    <a:pt x="373" y="157"/>
                  </a:cubicBezTo>
                  <a:cubicBezTo>
                    <a:pt x="370" y="157"/>
                    <a:pt x="367" y="156"/>
                    <a:pt x="364" y="156"/>
                  </a:cubicBezTo>
                  <a:cubicBezTo>
                    <a:pt x="365" y="156"/>
                    <a:pt x="365" y="155"/>
                    <a:pt x="365" y="155"/>
                  </a:cubicBezTo>
                  <a:cubicBezTo>
                    <a:pt x="366" y="154"/>
                    <a:pt x="368" y="153"/>
                    <a:pt x="367" y="151"/>
                  </a:cubicBezTo>
                  <a:cubicBezTo>
                    <a:pt x="367" y="150"/>
                    <a:pt x="365" y="150"/>
                    <a:pt x="364" y="149"/>
                  </a:cubicBezTo>
                  <a:cubicBezTo>
                    <a:pt x="363" y="148"/>
                    <a:pt x="361" y="147"/>
                    <a:pt x="360" y="145"/>
                  </a:cubicBezTo>
                  <a:cubicBezTo>
                    <a:pt x="362" y="145"/>
                    <a:pt x="364" y="145"/>
                    <a:pt x="366" y="145"/>
                  </a:cubicBezTo>
                  <a:cubicBezTo>
                    <a:pt x="365" y="142"/>
                    <a:pt x="364" y="141"/>
                    <a:pt x="362" y="142"/>
                  </a:cubicBezTo>
                  <a:cubicBezTo>
                    <a:pt x="359" y="142"/>
                    <a:pt x="355" y="142"/>
                    <a:pt x="352" y="143"/>
                  </a:cubicBezTo>
                  <a:cubicBezTo>
                    <a:pt x="342" y="146"/>
                    <a:pt x="331" y="149"/>
                    <a:pt x="321" y="152"/>
                  </a:cubicBezTo>
                  <a:cubicBezTo>
                    <a:pt x="315" y="154"/>
                    <a:pt x="310" y="156"/>
                    <a:pt x="305" y="157"/>
                  </a:cubicBezTo>
                  <a:cubicBezTo>
                    <a:pt x="305" y="157"/>
                    <a:pt x="305" y="157"/>
                    <a:pt x="305" y="157"/>
                  </a:cubicBezTo>
                  <a:cubicBezTo>
                    <a:pt x="310" y="154"/>
                    <a:pt x="316" y="151"/>
                    <a:pt x="321" y="149"/>
                  </a:cubicBezTo>
                  <a:cubicBezTo>
                    <a:pt x="321" y="148"/>
                    <a:pt x="321" y="148"/>
                    <a:pt x="321" y="148"/>
                  </a:cubicBezTo>
                  <a:cubicBezTo>
                    <a:pt x="320" y="148"/>
                    <a:pt x="318" y="148"/>
                    <a:pt x="317" y="149"/>
                  </a:cubicBezTo>
                  <a:cubicBezTo>
                    <a:pt x="311" y="151"/>
                    <a:pt x="305" y="154"/>
                    <a:pt x="299" y="157"/>
                  </a:cubicBezTo>
                  <a:cubicBezTo>
                    <a:pt x="297" y="157"/>
                    <a:pt x="296" y="158"/>
                    <a:pt x="295" y="160"/>
                  </a:cubicBezTo>
                  <a:cubicBezTo>
                    <a:pt x="295" y="161"/>
                    <a:pt x="294" y="161"/>
                    <a:pt x="293" y="162"/>
                  </a:cubicBezTo>
                  <a:cubicBezTo>
                    <a:pt x="292" y="163"/>
                    <a:pt x="290" y="163"/>
                    <a:pt x="289" y="164"/>
                  </a:cubicBezTo>
                  <a:cubicBezTo>
                    <a:pt x="286" y="165"/>
                    <a:pt x="283" y="166"/>
                    <a:pt x="280" y="167"/>
                  </a:cubicBezTo>
                  <a:cubicBezTo>
                    <a:pt x="282" y="166"/>
                    <a:pt x="283" y="165"/>
                    <a:pt x="284" y="164"/>
                  </a:cubicBezTo>
                  <a:cubicBezTo>
                    <a:pt x="282" y="164"/>
                    <a:pt x="281" y="164"/>
                    <a:pt x="279" y="165"/>
                  </a:cubicBezTo>
                  <a:cubicBezTo>
                    <a:pt x="274" y="168"/>
                    <a:pt x="268" y="170"/>
                    <a:pt x="263" y="174"/>
                  </a:cubicBezTo>
                  <a:cubicBezTo>
                    <a:pt x="255" y="178"/>
                    <a:pt x="249" y="183"/>
                    <a:pt x="242" y="188"/>
                  </a:cubicBezTo>
                  <a:cubicBezTo>
                    <a:pt x="242" y="188"/>
                    <a:pt x="241" y="188"/>
                    <a:pt x="241" y="189"/>
                  </a:cubicBezTo>
                  <a:cubicBezTo>
                    <a:pt x="245" y="187"/>
                    <a:pt x="250" y="184"/>
                    <a:pt x="254" y="182"/>
                  </a:cubicBezTo>
                  <a:cubicBezTo>
                    <a:pt x="259" y="178"/>
                    <a:pt x="265" y="175"/>
                    <a:pt x="271" y="172"/>
                  </a:cubicBezTo>
                  <a:cubicBezTo>
                    <a:pt x="272" y="171"/>
                    <a:pt x="273" y="171"/>
                    <a:pt x="274" y="170"/>
                  </a:cubicBezTo>
                  <a:cubicBezTo>
                    <a:pt x="276" y="170"/>
                    <a:pt x="277" y="169"/>
                    <a:pt x="278" y="168"/>
                  </a:cubicBezTo>
                  <a:cubicBezTo>
                    <a:pt x="277" y="169"/>
                    <a:pt x="276" y="170"/>
                    <a:pt x="274" y="170"/>
                  </a:cubicBezTo>
                  <a:cubicBezTo>
                    <a:pt x="274" y="171"/>
                    <a:pt x="273" y="171"/>
                    <a:pt x="273" y="172"/>
                  </a:cubicBezTo>
                  <a:cubicBezTo>
                    <a:pt x="267" y="175"/>
                    <a:pt x="262" y="178"/>
                    <a:pt x="256" y="182"/>
                  </a:cubicBezTo>
                  <a:cubicBezTo>
                    <a:pt x="243" y="189"/>
                    <a:pt x="232" y="197"/>
                    <a:pt x="221" y="206"/>
                  </a:cubicBezTo>
                  <a:cubicBezTo>
                    <a:pt x="206" y="218"/>
                    <a:pt x="192" y="230"/>
                    <a:pt x="180" y="244"/>
                  </a:cubicBezTo>
                  <a:cubicBezTo>
                    <a:pt x="179" y="245"/>
                    <a:pt x="177" y="247"/>
                    <a:pt x="176" y="248"/>
                  </a:cubicBezTo>
                  <a:cubicBezTo>
                    <a:pt x="176" y="248"/>
                    <a:pt x="176" y="248"/>
                    <a:pt x="176" y="248"/>
                  </a:cubicBezTo>
                  <a:cubicBezTo>
                    <a:pt x="176" y="248"/>
                    <a:pt x="175" y="248"/>
                    <a:pt x="175" y="248"/>
                  </a:cubicBezTo>
                  <a:cubicBezTo>
                    <a:pt x="175" y="248"/>
                    <a:pt x="175" y="249"/>
                    <a:pt x="175" y="249"/>
                  </a:cubicBezTo>
                  <a:cubicBezTo>
                    <a:pt x="170" y="257"/>
                    <a:pt x="164" y="265"/>
                    <a:pt x="158" y="273"/>
                  </a:cubicBezTo>
                  <a:cubicBezTo>
                    <a:pt x="158" y="273"/>
                    <a:pt x="158" y="273"/>
                    <a:pt x="157" y="273"/>
                  </a:cubicBezTo>
                  <a:cubicBezTo>
                    <a:pt x="157" y="273"/>
                    <a:pt x="157" y="273"/>
                    <a:pt x="157" y="273"/>
                  </a:cubicBezTo>
                  <a:cubicBezTo>
                    <a:pt x="157" y="273"/>
                    <a:pt x="157" y="274"/>
                    <a:pt x="157" y="274"/>
                  </a:cubicBezTo>
                  <a:cubicBezTo>
                    <a:pt x="156" y="275"/>
                    <a:pt x="156" y="277"/>
                    <a:pt x="155" y="278"/>
                  </a:cubicBezTo>
                  <a:cubicBezTo>
                    <a:pt x="155" y="278"/>
                    <a:pt x="154" y="278"/>
                    <a:pt x="154" y="278"/>
                  </a:cubicBezTo>
                  <a:cubicBezTo>
                    <a:pt x="155" y="276"/>
                    <a:pt x="156" y="275"/>
                    <a:pt x="157" y="274"/>
                  </a:cubicBezTo>
                  <a:cubicBezTo>
                    <a:pt x="157" y="274"/>
                    <a:pt x="157" y="273"/>
                    <a:pt x="157" y="273"/>
                  </a:cubicBezTo>
                  <a:cubicBezTo>
                    <a:pt x="157" y="273"/>
                    <a:pt x="157" y="273"/>
                    <a:pt x="157" y="273"/>
                  </a:cubicBezTo>
                  <a:cubicBezTo>
                    <a:pt x="157" y="273"/>
                    <a:pt x="158" y="272"/>
                    <a:pt x="158" y="272"/>
                  </a:cubicBezTo>
                  <a:cubicBezTo>
                    <a:pt x="163" y="264"/>
                    <a:pt x="168" y="256"/>
                    <a:pt x="174" y="250"/>
                  </a:cubicBezTo>
                  <a:cubicBezTo>
                    <a:pt x="174" y="249"/>
                    <a:pt x="175" y="249"/>
                    <a:pt x="175" y="248"/>
                  </a:cubicBezTo>
                  <a:cubicBezTo>
                    <a:pt x="175" y="248"/>
                    <a:pt x="175" y="248"/>
                    <a:pt x="175" y="248"/>
                  </a:cubicBezTo>
                  <a:cubicBezTo>
                    <a:pt x="176" y="248"/>
                    <a:pt x="176" y="248"/>
                    <a:pt x="176" y="248"/>
                  </a:cubicBezTo>
                  <a:cubicBezTo>
                    <a:pt x="176" y="247"/>
                    <a:pt x="177" y="246"/>
                    <a:pt x="178" y="245"/>
                  </a:cubicBezTo>
                  <a:cubicBezTo>
                    <a:pt x="182" y="240"/>
                    <a:pt x="186" y="235"/>
                    <a:pt x="190" y="230"/>
                  </a:cubicBezTo>
                  <a:cubicBezTo>
                    <a:pt x="191" y="229"/>
                    <a:pt x="192" y="228"/>
                    <a:pt x="193" y="227"/>
                  </a:cubicBezTo>
                  <a:cubicBezTo>
                    <a:pt x="191" y="227"/>
                    <a:pt x="190" y="228"/>
                    <a:pt x="189" y="229"/>
                  </a:cubicBezTo>
                  <a:cubicBezTo>
                    <a:pt x="184" y="235"/>
                    <a:pt x="180" y="240"/>
                    <a:pt x="175" y="245"/>
                  </a:cubicBezTo>
                  <a:cubicBezTo>
                    <a:pt x="165" y="255"/>
                    <a:pt x="159" y="266"/>
                    <a:pt x="153" y="277"/>
                  </a:cubicBezTo>
                  <a:cubicBezTo>
                    <a:pt x="152" y="279"/>
                    <a:pt x="151" y="280"/>
                    <a:pt x="151" y="282"/>
                  </a:cubicBezTo>
                  <a:cubicBezTo>
                    <a:pt x="151" y="283"/>
                    <a:pt x="151" y="285"/>
                    <a:pt x="150" y="287"/>
                  </a:cubicBezTo>
                  <a:cubicBezTo>
                    <a:pt x="146" y="293"/>
                    <a:pt x="142" y="298"/>
                    <a:pt x="139" y="304"/>
                  </a:cubicBezTo>
                  <a:cubicBezTo>
                    <a:pt x="131" y="319"/>
                    <a:pt x="124" y="334"/>
                    <a:pt x="117" y="350"/>
                  </a:cubicBezTo>
                  <a:cubicBezTo>
                    <a:pt x="109" y="367"/>
                    <a:pt x="102" y="384"/>
                    <a:pt x="95" y="401"/>
                  </a:cubicBezTo>
                  <a:cubicBezTo>
                    <a:pt x="86" y="421"/>
                    <a:pt x="78" y="442"/>
                    <a:pt x="71" y="463"/>
                  </a:cubicBezTo>
                  <a:cubicBezTo>
                    <a:pt x="67" y="473"/>
                    <a:pt x="64" y="484"/>
                    <a:pt x="62" y="495"/>
                  </a:cubicBezTo>
                  <a:cubicBezTo>
                    <a:pt x="56" y="514"/>
                    <a:pt x="51" y="533"/>
                    <a:pt x="47" y="552"/>
                  </a:cubicBezTo>
                  <a:cubicBezTo>
                    <a:pt x="42" y="572"/>
                    <a:pt x="37" y="592"/>
                    <a:pt x="34" y="611"/>
                  </a:cubicBezTo>
                  <a:cubicBezTo>
                    <a:pt x="32" y="622"/>
                    <a:pt x="30" y="632"/>
                    <a:pt x="28" y="642"/>
                  </a:cubicBezTo>
                  <a:cubicBezTo>
                    <a:pt x="28" y="645"/>
                    <a:pt x="27" y="649"/>
                    <a:pt x="26" y="653"/>
                  </a:cubicBezTo>
                  <a:cubicBezTo>
                    <a:pt x="25" y="664"/>
                    <a:pt x="23" y="675"/>
                    <a:pt x="22" y="686"/>
                  </a:cubicBezTo>
                  <a:cubicBezTo>
                    <a:pt x="21" y="688"/>
                    <a:pt x="20" y="688"/>
                    <a:pt x="19" y="688"/>
                  </a:cubicBezTo>
                  <a:cubicBezTo>
                    <a:pt x="19" y="687"/>
                    <a:pt x="19" y="687"/>
                    <a:pt x="19" y="687"/>
                  </a:cubicBezTo>
                  <a:cubicBezTo>
                    <a:pt x="21" y="677"/>
                    <a:pt x="22" y="667"/>
                    <a:pt x="24" y="657"/>
                  </a:cubicBezTo>
                  <a:cubicBezTo>
                    <a:pt x="24" y="655"/>
                    <a:pt x="24" y="654"/>
                    <a:pt x="23" y="652"/>
                  </a:cubicBezTo>
                  <a:cubicBezTo>
                    <a:pt x="19" y="664"/>
                    <a:pt x="18" y="676"/>
                    <a:pt x="17" y="688"/>
                  </a:cubicBezTo>
                  <a:cubicBezTo>
                    <a:pt x="14" y="688"/>
                    <a:pt x="12" y="688"/>
                    <a:pt x="10" y="688"/>
                  </a:cubicBezTo>
                  <a:cubicBezTo>
                    <a:pt x="8" y="688"/>
                    <a:pt x="6" y="686"/>
                    <a:pt x="6" y="684"/>
                  </a:cubicBezTo>
                  <a:cubicBezTo>
                    <a:pt x="5" y="683"/>
                    <a:pt x="5" y="681"/>
                    <a:pt x="5" y="680"/>
                  </a:cubicBezTo>
                  <a:cubicBezTo>
                    <a:pt x="5" y="676"/>
                    <a:pt x="6" y="672"/>
                    <a:pt x="6" y="66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2"/>
            <p:cNvSpPr/>
            <p:nvPr/>
          </p:nvSpPr>
          <p:spPr>
            <a:xfrm>
              <a:off x="4615058" y="840309"/>
              <a:ext cx="48622" cy="70049"/>
            </a:xfrm>
            <a:custGeom>
              <a:avLst/>
              <a:gdLst/>
              <a:ahLst/>
              <a:cxnLst/>
              <a:rect l="l" t="t" r="r" b="b"/>
              <a:pathLst>
                <a:path w="51" h="74" extrusionOk="0">
                  <a:moveTo>
                    <a:pt x="45" y="4"/>
                  </a:moveTo>
                  <a:cubicBezTo>
                    <a:pt x="37" y="10"/>
                    <a:pt x="30" y="18"/>
                    <a:pt x="24" y="26"/>
                  </a:cubicBezTo>
                  <a:cubicBezTo>
                    <a:pt x="16" y="38"/>
                    <a:pt x="9" y="50"/>
                    <a:pt x="3" y="64"/>
                  </a:cubicBezTo>
                  <a:cubicBezTo>
                    <a:pt x="2" y="66"/>
                    <a:pt x="1" y="67"/>
                    <a:pt x="1" y="69"/>
                  </a:cubicBezTo>
                  <a:cubicBezTo>
                    <a:pt x="0" y="71"/>
                    <a:pt x="0" y="72"/>
                    <a:pt x="0" y="73"/>
                  </a:cubicBezTo>
                  <a:cubicBezTo>
                    <a:pt x="0" y="73"/>
                    <a:pt x="0" y="74"/>
                    <a:pt x="1" y="74"/>
                  </a:cubicBezTo>
                  <a:cubicBezTo>
                    <a:pt x="1" y="73"/>
                    <a:pt x="2" y="72"/>
                    <a:pt x="2" y="71"/>
                  </a:cubicBezTo>
                  <a:cubicBezTo>
                    <a:pt x="8" y="58"/>
                    <a:pt x="15" y="46"/>
                    <a:pt x="23" y="34"/>
                  </a:cubicBezTo>
                  <a:cubicBezTo>
                    <a:pt x="29" y="23"/>
                    <a:pt x="38" y="13"/>
                    <a:pt x="48" y="4"/>
                  </a:cubicBezTo>
                  <a:cubicBezTo>
                    <a:pt x="49" y="3"/>
                    <a:pt x="50" y="2"/>
                    <a:pt x="51" y="1"/>
                  </a:cubicBezTo>
                  <a:cubicBezTo>
                    <a:pt x="51" y="1"/>
                    <a:pt x="51" y="0"/>
                    <a:pt x="51" y="0"/>
                  </a:cubicBezTo>
                  <a:cubicBezTo>
                    <a:pt x="49" y="1"/>
                    <a:pt x="46" y="3"/>
                    <a:pt x="45" y="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2"/>
            <p:cNvSpPr/>
            <p:nvPr/>
          </p:nvSpPr>
          <p:spPr>
            <a:xfrm>
              <a:off x="4765869" y="994416"/>
              <a:ext cx="75817" cy="37909"/>
            </a:xfrm>
            <a:custGeom>
              <a:avLst/>
              <a:gdLst/>
              <a:ahLst/>
              <a:cxnLst/>
              <a:rect l="l" t="t" r="r" b="b"/>
              <a:pathLst>
                <a:path w="80" h="40" extrusionOk="0">
                  <a:moveTo>
                    <a:pt x="59" y="26"/>
                  </a:moveTo>
                  <a:cubicBezTo>
                    <a:pt x="65" y="29"/>
                    <a:pt x="71" y="33"/>
                    <a:pt x="76" y="37"/>
                  </a:cubicBezTo>
                  <a:cubicBezTo>
                    <a:pt x="77" y="38"/>
                    <a:pt x="79" y="39"/>
                    <a:pt x="80" y="40"/>
                  </a:cubicBezTo>
                  <a:cubicBezTo>
                    <a:pt x="80" y="40"/>
                    <a:pt x="80" y="40"/>
                    <a:pt x="80" y="39"/>
                  </a:cubicBezTo>
                  <a:cubicBezTo>
                    <a:pt x="80" y="39"/>
                    <a:pt x="79" y="38"/>
                    <a:pt x="78" y="37"/>
                  </a:cubicBezTo>
                  <a:cubicBezTo>
                    <a:pt x="73" y="31"/>
                    <a:pt x="67" y="27"/>
                    <a:pt x="60" y="24"/>
                  </a:cubicBezTo>
                  <a:cubicBezTo>
                    <a:pt x="43" y="15"/>
                    <a:pt x="26" y="7"/>
                    <a:pt x="7" y="1"/>
                  </a:cubicBezTo>
                  <a:cubicBezTo>
                    <a:pt x="6" y="1"/>
                    <a:pt x="5" y="0"/>
                    <a:pt x="3" y="0"/>
                  </a:cubicBezTo>
                  <a:cubicBezTo>
                    <a:pt x="2" y="0"/>
                    <a:pt x="1" y="0"/>
                    <a:pt x="0" y="1"/>
                  </a:cubicBezTo>
                  <a:cubicBezTo>
                    <a:pt x="4" y="2"/>
                    <a:pt x="7" y="3"/>
                    <a:pt x="10" y="4"/>
                  </a:cubicBezTo>
                  <a:cubicBezTo>
                    <a:pt x="27" y="11"/>
                    <a:pt x="43" y="18"/>
                    <a:pt x="59"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2"/>
            <p:cNvSpPr/>
            <p:nvPr/>
          </p:nvSpPr>
          <p:spPr>
            <a:xfrm>
              <a:off x="4755979" y="1047983"/>
              <a:ext cx="71697" cy="39557"/>
            </a:xfrm>
            <a:custGeom>
              <a:avLst/>
              <a:gdLst/>
              <a:ahLst/>
              <a:cxnLst/>
              <a:rect l="l" t="t" r="r" b="b"/>
              <a:pathLst>
                <a:path w="76" h="42" extrusionOk="0">
                  <a:moveTo>
                    <a:pt x="47" y="21"/>
                  </a:moveTo>
                  <a:cubicBezTo>
                    <a:pt x="34" y="14"/>
                    <a:pt x="21" y="7"/>
                    <a:pt x="7" y="2"/>
                  </a:cubicBezTo>
                  <a:cubicBezTo>
                    <a:pt x="5" y="1"/>
                    <a:pt x="3" y="0"/>
                    <a:pt x="1" y="0"/>
                  </a:cubicBezTo>
                  <a:cubicBezTo>
                    <a:pt x="1" y="0"/>
                    <a:pt x="0" y="1"/>
                    <a:pt x="0" y="1"/>
                  </a:cubicBezTo>
                  <a:cubicBezTo>
                    <a:pt x="2" y="2"/>
                    <a:pt x="3" y="3"/>
                    <a:pt x="5" y="3"/>
                  </a:cubicBezTo>
                  <a:cubicBezTo>
                    <a:pt x="21" y="10"/>
                    <a:pt x="36" y="17"/>
                    <a:pt x="51" y="26"/>
                  </a:cubicBezTo>
                  <a:cubicBezTo>
                    <a:pt x="57" y="30"/>
                    <a:pt x="63" y="34"/>
                    <a:pt x="69" y="38"/>
                  </a:cubicBezTo>
                  <a:cubicBezTo>
                    <a:pt x="71" y="39"/>
                    <a:pt x="73" y="41"/>
                    <a:pt x="75" y="42"/>
                  </a:cubicBezTo>
                  <a:cubicBezTo>
                    <a:pt x="76" y="42"/>
                    <a:pt x="76" y="41"/>
                    <a:pt x="76" y="41"/>
                  </a:cubicBezTo>
                  <a:cubicBezTo>
                    <a:pt x="73" y="39"/>
                    <a:pt x="70" y="36"/>
                    <a:pt x="67" y="34"/>
                  </a:cubicBezTo>
                  <a:cubicBezTo>
                    <a:pt x="61" y="29"/>
                    <a:pt x="54" y="25"/>
                    <a:pt x="47" y="2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2"/>
            <p:cNvSpPr/>
            <p:nvPr/>
          </p:nvSpPr>
          <p:spPr>
            <a:xfrm>
              <a:off x="4887012" y="1078475"/>
              <a:ext cx="44501" cy="54391"/>
            </a:xfrm>
            <a:custGeom>
              <a:avLst/>
              <a:gdLst/>
              <a:ahLst/>
              <a:cxnLst/>
              <a:rect l="l" t="t" r="r" b="b"/>
              <a:pathLst>
                <a:path w="47" h="58" extrusionOk="0">
                  <a:moveTo>
                    <a:pt x="46" y="58"/>
                  </a:moveTo>
                  <a:cubicBezTo>
                    <a:pt x="46" y="58"/>
                    <a:pt x="47" y="58"/>
                    <a:pt x="47" y="58"/>
                  </a:cubicBezTo>
                  <a:cubicBezTo>
                    <a:pt x="47" y="56"/>
                    <a:pt x="46" y="54"/>
                    <a:pt x="45" y="52"/>
                  </a:cubicBezTo>
                  <a:cubicBezTo>
                    <a:pt x="40" y="45"/>
                    <a:pt x="36" y="38"/>
                    <a:pt x="31" y="32"/>
                  </a:cubicBezTo>
                  <a:cubicBezTo>
                    <a:pt x="23" y="21"/>
                    <a:pt x="14" y="11"/>
                    <a:pt x="4" y="3"/>
                  </a:cubicBezTo>
                  <a:cubicBezTo>
                    <a:pt x="3" y="2"/>
                    <a:pt x="2" y="1"/>
                    <a:pt x="1" y="0"/>
                  </a:cubicBezTo>
                  <a:cubicBezTo>
                    <a:pt x="0" y="1"/>
                    <a:pt x="0" y="1"/>
                    <a:pt x="0" y="1"/>
                  </a:cubicBezTo>
                  <a:cubicBezTo>
                    <a:pt x="0" y="2"/>
                    <a:pt x="1" y="2"/>
                    <a:pt x="1" y="3"/>
                  </a:cubicBezTo>
                  <a:cubicBezTo>
                    <a:pt x="19" y="19"/>
                    <a:pt x="33" y="39"/>
                    <a:pt x="46" y="5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2"/>
            <p:cNvSpPr/>
            <p:nvPr/>
          </p:nvSpPr>
          <p:spPr>
            <a:xfrm>
              <a:off x="4822732" y="839485"/>
              <a:ext cx="70049" cy="25547"/>
            </a:xfrm>
            <a:custGeom>
              <a:avLst/>
              <a:gdLst/>
              <a:ahLst/>
              <a:cxnLst/>
              <a:rect l="l" t="t" r="r" b="b"/>
              <a:pathLst>
                <a:path w="74" h="27" extrusionOk="0">
                  <a:moveTo>
                    <a:pt x="49" y="16"/>
                  </a:moveTo>
                  <a:cubicBezTo>
                    <a:pt x="56" y="19"/>
                    <a:pt x="63" y="22"/>
                    <a:pt x="70" y="26"/>
                  </a:cubicBezTo>
                  <a:cubicBezTo>
                    <a:pt x="71" y="26"/>
                    <a:pt x="72" y="26"/>
                    <a:pt x="73" y="27"/>
                  </a:cubicBezTo>
                  <a:cubicBezTo>
                    <a:pt x="73" y="27"/>
                    <a:pt x="74" y="26"/>
                    <a:pt x="74" y="26"/>
                  </a:cubicBezTo>
                  <a:cubicBezTo>
                    <a:pt x="72" y="25"/>
                    <a:pt x="71" y="24"/>
                    <a:pt x="69" y="23"/>
                  </a:cubicBezTo>
                  <a:cubicBezTo>
                    <a:pt x="63" y="20"/>
                    <a:pt x="57" y="17"/>
                    <a:pt x="51" y="14"/>
                  </a:cubicBezTo>
                  <a:cubicBezTo>
                    <a:pt x="40" y="10"/>
                    <a:pt x="28" y="6"/>
                    <a:pt x="16" y="3"/>
                  </a:cubicBezTo>
                  <a:cubicBezTo>
                    <a:pt x="11" y="1"/>
                    <a:pt x="6" y="1"/>
                    <a:pt x="0" y="0"/>
                  </a:cubicBezTo>
                  <a:cubicBezTo>
                    <a:pt x="0" y="1"/>
                    <a:pt x="0" y="1"/>
                    <a:pt x="0" y="1"/>
                  </a:cubicBezTo>
                  <a:cubicBezTo>
                    <a:pt x="1" y="2"/>
                    <a:pt x="2" y="2"/>
                    <a:pt x="2" y="2"/>
                  </a:cubicBezTo>
                  <a:cubicBezTo>
                    <a:pt x="19" y="5"/>
                    <a:pt x="34" y="11"/>
                    <a:pt x="49" y="1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2"/>
            <p:cNvSpPr/>
            <p:nvPr/>
          </p:nvSpPr>
          <p:spPr>
            <a:xfrm>
              <a:off x="4641430" y="894700"/>
              <a:ext cx="42029" cy="28020"/>
            </a:xfrm>
            <a:custGeom>
              <a:avLst/>
              <a:gdLst/>
              <a:ahLst/>
              <a:cxnLst/>
              <a:rect l="l" t="t" r="r" b="b"/>
              <a:pathLst>
                <a:path w="44" h="30" extrusionOk="0">
                  <a:moveTo>
                    <a:pt x="41" y="1"/>
                  </a:moveTo>
                  <a:cubicBezTo>
                    <a:pt x="38" y="2"/>
                    <a:pt x="36" y="3"/>
                    <a:pt x="34" y="4"/>
                  </a:cubicBezTo>
                  <a:cubicBezTo>
                    <a:pt x="25" y="8"/>
                    <a:pt x="17" y="13"/>
                    <a:pt x="9" y="19"/>
                  </a:cubicBezTo>
                  <a:cubicBezTo>
                    <a:pt x="7" y="21"/>
                    <a:pt x="5" y="23"/>
                    <a:pt x="3" y="26"/>
                  </a:cubicBezTo>
                  <a:cubicBezTo>
                    <a:pt x="2" y="27"/>
                    <a:pt x="1" y="28"/>
                    <a:pt x="0" y="30"/>
                  </a:cubicBezTo>
                  <a:cubicBezTo>
                    <a:pt x="0" y="30"/>
                    <a:pt x="1" y="30"/>
                    <a:pt x="1" y="30"/>
                  </a:cubicBezTo>
                  <a:cubicBezTo>
                    <a:pt x="14" y="18"/>
                    <a:pt x="28" y="9"/>
                    <a:pt x="44" y="1"/>
                  </a:cubicBezTo>
                  <a:cubicBezTo>
                    <a:pt x="44" y="1"/>
                    <a:pt x="44" y="1"/>
                    <a:pt x="44" y="0"/>
                  </a:cubicBezTo>
                  <a:cubicBezTo>
                    <a:pt x="43" y="1"/>
                    <a:pt x="42" y="1"/>
                    <a:pt x="4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2"/>
            <p:cNvSpPr/>
            <p:nvPr/>
          </p:nvSpPr>
          <p:spPr>
            <a:xfrm>
              <a:off x="4881243" y="1211980"/>
              <a:ext cx="18955" cy="39557"/>
            </a:xfrm>
            <a:custGeom>
              <a:avLst/>
              <a:gdLst/>
              <a:ahLst/>
              <a:cxnLst/>
              <a:rect l="l" t="t" r="r" b="b"/>
              <a:pathLst>
                <a:path w="20" h="42" extrusionOk="0">
                  <a:moveTo>
                    <a:pt x="18" y="30"/>
                  </a:moveTo>
                  <a:cubicBezTo>
                    <a:pt x="15" y="23"/>
                    <a:pt x="12" y="16"/>
                    <a:pt x="8" y="10"/>
                  </a:cubicBezTo>
                  <a:cubicBezTo>
                    <a:pt x="6" y="7"/>
                    <a:pt x="5" y="5"/>
                    <a:pt x="3" y="3"/>
                  </a:cubicBezTo>
                  <a:cubicBezTo>
                    <a:pt x="2" y="2"/>
                    <a:pt x="1" y="1"/>
                    <a:pt x="0" y="0"/>
                  </a:cubicBezTo>
                  <a:cubicBezTo>
                    <a:pt x="8" y="13"/>
                    <a:pt x="16" y="26"/>
                    <a:pt x="19" y="42"/>
                  </a:cubicBezTo>
                  <a:cubicBezTo>
                    <a:pt x="20" y="37"/>
                    <a:pt x="19" y="34"/>
                    <a:pt x="18" y="3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2"/>
            <p:cNvSpPr/>
            <p:nvPr/>
          </p:nvSpPr>
          <p:spPr>
            <a:xfrm>
              <a:off x="4840038" y="1173246"/>
              <a:ext cx="26371" cy="25547"/>
            </a:xfrm>
            <a:custGeom>
              <a:avLst/>
              <a:gdLst/>
              <a:ahLst/>
              <a:cxnLst/>
              <a:rect l="l" t="t" r="r" b="b"/>
              <a:pathLst>
                <a:path w="28" h="27" extrusionOk="0">
                  <a:moveTo>
                    <a:pt x="26" y="26"/>
                  </a:moveTo>
                  <a:cubicBezTo>
                    <a:pt x="26" y="26"/>
                    <a:pt x="27" y="26"/>
                    <a:pt x="28" y="27"/>
                  </a:cubicBezTo>
                  <a:cubicBezTo>
                    <a:pt x="27" y="25"/>
                    <a:pt x="27" y="24"/>
                    <a:pt x="26" y="23"/>
                  </a:cubicBezTo>
                  <a:cubicBezTo>
                    <a:pt x="19" y="15"/>
                    <a:pt x="11" y="7"/>
                    <a:pt x="1" y="1"/>
                  </a:cubicBezTo>
                  <a:cubicBezTo>
                    <a:pt x="1" y="0"/>
                    <a:pt x="1" y="0"/>
                    <a:pt x="0" y="0"/>
                  </a:cubicBezTo>
                  <a:cubicBezTo>
                    <a:pt x="0" y="1"/>
                    <a:pt x="1" y="1"/>
                    <a:pt x="1" y="2"/>
                  </a:cubicBezTo>
                  <a:cubicBezTo>
                    <a:pt x="9" y="10"/>
                    <a:pt x="18" y="18"/>
                    <a:pt x="26"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2"/>
            <p:cNvSpPr/>
            <p:nvPr/>
          </p:nvSpPr>
          <p:spPr>
            <a:xfrm>
              <a:off x="4828500" y="1212803"/>
              <a:ext cx="25547" cy="29668"/>
            </a:xfrm>
            <a:custGeom>
              <a:avLst/>
              <a:gdLst/>
              <a:ahLst/>
              <a:cxnLst/>
              <a:rect l="l" t="t" r="r" b="b"/>
              <a:pathLst>
                <a:path w="27" h="31" extrusionOk="0">
                  <a:moveTo>
                    <a:pt x="0" y="0"/>
                  </a:moveTo>
                  <a:cubicBezTo>
                    <a:pt x="5" y="5"/>
                    <a:pt x="9" y="10"/>
                    <a:pt x="14" y="16"/>
                  </a:cubicBezTo>
                  <a:cubicBezTo>
                    <a:pt x="18" y="21"/>
                    <a:pt x="22" y="26"/>
                    <a:pt x="26" y="31"/>
                  </a:cubicBezTo>
                  <a:cubicBezTo>
                    <a:pt x="27" y="28"/>
                    <a:pt x="25" y="26"/>
                    <a:pt x="23" y="24"/>
                  </a:cubicBezTo>
                  <a:cubicBezTo>
                    <a:pt x="12" y="9"/>
                    <a:pt x="5" y="2"/>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2"/>
            <p:cNvSpPr/>
            <p:nvPr/>
          </p:nvSpPr>
          <p:spPr>
            <a:xfrm>
              <a:off x="4777406" y="890579"/>
              <a:ext cx="37085" cy="10714"/>
            </a:xfrm>
            <a:custGeom>
              <a:avLst/>
              <a:gdLst/>
              <a:ahLst/>
              <a:cxnLst/>
              <a:rect l="l" t="t" r="r" b="b"/>
              <a:pathLst>
                <a:path w="39" h="11" extrusionOk="0">
                  <a:moveTo>
                    <a:pt x="0" y="2"/>
                  </a:moveTo>
                  <a:cubicBezTo>
                    <a:pt x="2" y="3"/>
                    <a:pt x="3" y="3"/>
                    <a:pt x="4" y="3"/>
                  </a:cubicBezTo>
                  <a:cubicBezTo>
                    <a:pt x="14" y="5"/>
                    <a:pt x="24" y="7"/>
                    <a:pt x="35" y="10"/>
                  </a:cubicBezTo>
                  <a:cubicBezTo>
                    <a:pt x="36" y="11"/>
                    <a:pt x="38" y="11"/>
                    <a:pt x="39" y="11"/>
                  </a:cubicBezTo>
                  <a:cubicBezTo>
                    <a:pt x="33" y="6"/>
                    <a:pt x="7"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2"/>
            <p:cNvSpPr/>
            <p:nvPr/>
          </p:nvSpPr>
          <p:spPr>
            <a:xfrm>
              <a:off x="4640605" y="809817"/>
              <a:ext cx="27196" cy="16482"/>
            </a:xfrm>
            <a:custGeom>
              <a:avLst/>
              <a:gdLst/>
              <a:ahLst/>
              <a:cxnLst/>
              <a:rect l="l" t="t" r="r" b="b"/>
              <a:pathLst>
                <a:path w="29" h="18" extrusionOk="0">
                  <a:moveTo>
                    <a:pt x="9" y="12"/>
                  </a:moveTo>
                  <a:cubicBezTo>
                    <a:pt x="13" y="10"/>
                    <a:pt x="16" y="8"/>
                    <a:pt x="19" y="6"/>
                  </a:cubicBezTo>
                  <a:cubicBezTo>
                    <a:pt x="22" y="4"/>
                    <a:pt x="26" y="3"/>
                    <a:pt x="29" y="1"/>
                  </a:cubicBezTo>
                  <a:cubicBezTo>
                    <a:pt x="29" y="1"/>
                    <a:pt x="29" y="1"/>
                    <a:pt x="29" y="0"/>
                  </a:cubicBezTo>
                  <a:cubicBezTo>
                    <a:pt x="28" y="0"/>
                    <a:pt x="26" y="0"/>
                    <a:pt x="25" y="0"/>
                  </a:cubicBezTo>
                  <a:cubicBezTo>
                    <a:pt x="16" y="3"/>
                    <a:pt x="7" y="8"/>
                    <a:pt x="1" y="16"/>
                  </a:cubicBezTo>
                  <a:cubicBezTo>
                    <a:pt x="0" y="16"/>
                    <a:pt x="0" y="17"/>
                    <a:pt x="1" y="18"/>
                  </a:cubicBezTo>
                  <a:cubicBezTo>
                    <a:pt x="4" y="16"/>
                    <a:pt x="6" y="13"/>
                    <a:pt x="9"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2"/>
            <p:cNvSpPr/>
            <p:nvPr/>
          </p:nvSpPr>
          <p:spPr>
            <a:xfrm>
              <a:off x="4863937" y="954035"/>
              <a:ext cx="22251" cy="16482"/>
            </a:xfrm>
            <a:custGeom>
              <a:avLst/>
              <a:gdLst/>
              <a:ahLst/>
              <a:cxnLst/>
              <a:rect l="l" t="t" r="r" b="b"/>
              <a:pathLst>
                <a:path w="23" h="18" extrusionOk="0">
                  <a:moveTo>
                    <a:pt x="2" y="3"/>
                  </a:moveTo>
                  <a:cubicBezTo>
                    <a:pt x="9" y="8"/>
                    <a:pt x="16" y="13"/>
                    <a:pt x="23" y="18"/>
                  </a:cubicBezTo>
                  <a:cubicBezTo>
                    <a:pt x="22" y="13"/>
                    <a:pt x="7" y="1"/>
                    <a:pt x="0" y="0"/>
                  </a:cubicBezTo>
                  <a:cubicBezTo>
                    <a:pt x="1" y="1"/>
                    <a:pt x="1" y="2"/>
                    <a:pt x="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2"/>
            <p:cNvSpPr/>
            <p:nvPr/>
          </p:nvSpPr>
          <p:spPr>
            <a:xfrm>
              <a:off x="4777406" y="806521"/>
              <a:ext cx="30492" cy="4945"/>
            </a:xfrm>
            <a:custGeom>
              <a:avLst/>
              <a:gdLst/>
              <a:ahLst/>
              <a:cxnLst/>
              <a:rect l="l" t="t" r="r" b="b"/>
              <a:pathLst>
                <a:path w="32" h="5" extrusionOk="0">
                  <a:moveTo>
                    <a:pt x="32" y="4"/>
                  </a:moveTo>
                  <a:cubicBezTo>
                    <a:pt x="30" y="3"/>
                    <a:pt x="30" y="3"/>
                    <a:pt x="22" y="2"/>
                  </a:cubicBezTo>
                  <a:cubicBezTo>
                    <a:pt x="19" y="1"/>
                    <a:pt x="15" y="1"/>
                    <a:pt x="11" y="1"/>
                  </a:cubicBezTo>
                  <a:cubicBezTo>
                    <a:pt x="8" y="1"/>
                    <a:pt x="4" y="0"/>
                    <a:pt x="0" y="1"/>
                  </a:cubicBezTo>
                  <a:cubicBezTo>
                    <a:pt x="4" y="3"/>
                    <a:pt x="29" y="5"/>
                    <a:pt x="32" y="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2"/>
            <p:cNvSpPr/>
            <p:nvPr/>
          </p:nvSpPr>
          <p:spPr>
            <a:xfrm>
              <a:off x="4677690" y="975462"/>
              <a:ext cx="26371" cy="6593"/>
            </a:xfrm>
            <a:custGeom>
              <a:avLst/>
              <a:gdLst/>
              <a:ahLst/>
              <a:cxnLst/>
              <a:rect l="l" t="t" r="r" b="b"/>
              <a:pathLst>
                <a:path w="28" h="7" extrusionOk="0">
                  <a:moveTo>
                    <a:pt x="6" y="4"/>
                  </a:moveTo>
                  <a:cubicBezTo>
                    <a:pt x="4" y="4"/>
                    <a:pt x="2" y="4"/>
                    <a:pt x="0" y="7"/>
                  </a:cubicBezTo>
                  <a:cubicBezTo>
                    <a:pt x="10" y="5"/>
                    <a:pt x="19" y="4"/>
                    <a:pt x="28" y="2"/>
                  </a:cubicBezTo>
                  <a:cubicBezTo>
                    <a:pt x="21" y="0"/>
                    <a:pt x="13" y="3"/>
                    <a:pt x="6" y="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2"/>
            <p:cNvSpPr/>
            <p:nvPr/>
          </p:nvSpPr>
          <p:spPr>
            <a:xfrm>
              <a:off x="4679338" y="824651"/>
              <a:ext cx="23075" cy="9065"/>
            </a:xfrm>
            <a:custGeom>
              <a:avLst/>
              <a:gdLst/>
              <a:ahLst/>
              <a:cxnLst/>
              <a:rect l="l" t="t" r="r" b="b"/>
              <a:pathLst>
                <a:path w="24" h="10" extrusionOk="0">
                  <a:moveTo>
                    <a:pt x="23" y="2"/>
                  </a:moveTo>
                  <a:cubicBezTo>
                    <a:pt x="23" y="2"/>
                    <a:pt x="24" y="2"/>
                    <a:pt x="24" y="1"/>
                  </a:cubicBezTo>
                  <a:cubicBezTo>
                    <a:pt x="23" y="0"/>
                    <a:pt x="22" y="0"/>
                    <a:pt x="21" y="0"/>
                  </a:cubicBezTo>
                  <a:cubicBezTo>
                    <a:pt x="14" y="2"/>
                    <a:pt x="8" y="5"/>
                    <a:pt x="1" y="8"/>
                  </a:cubicBezTo>
                  <a:cubicBezTo>
                    <a:pt x="1" y="8"/>
                    <a:pt x="0" y="9"/>
                    <a:pt x="0" y="9"/>
                  </a:cubicBezTo>
                  <a:cubicBezTo>
                    <a:pt x="0" y="9"/>
                    <a:pt x="0" y="10"/>
                    <a:pt x="0" y="10"/>
                  </a:cubicBezTo>
                  <a:cubicBezTo>
                    <a:pt x="8" y="7"/>
                    <a:pt x="15" y="5"/>
                    <a:pt x="23"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2"/>
            <p:cNvSpPr/>
            <p:nvPr/>
          </p:nvSpPr>
          <p:spPr>
            <a:xfrm>
              <a:off x="4854048" y="1256481"/>
              <a:ext cx="9065" cy="18955"/>
            </a:xfrm>
            <a:custGeom>
              <a:avLst/>
              <a:gdLst/>
              <a:ahLst/>
              <a:cxnLst/>
              <a:rect l="l" t="t" r="r" b="b"/>
              <a:pathLst>
                <a:path w="10" h="20" extrusionOk="0">
                  <a:moveTo>
                    <a:pt x="0" y="0"/>
                  </a:moveTo>
                  <a:cubicBezTo>
                    <a:pt x="3" y="7"/>
                    <a:pt x="6" y="13"/>
                    <a:pt x="9" y="20"/>
                  </a:cubicBezTo>
                  <a:cubicBezTo>
                    <a:pt x="10" y="14"/>
                    <a:pt x="5" y="4"/>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2"/>
            <p:cNvSpPr/>
            <p:nvPr/>
          </p:nvSpPr>
          <p:spPr>
            <a:xfrm>
              <a:off x="4842510" y="1211980"/>
              <a:ext cx="11537" cy="15658"/>
            </a:xfrm>
            <a:custGeom>
              <a:avLst/>
              <a:gdLst/>
              <a:ahLst/>
              <a:cxnLst/>
              <a:rect l="l" t="t" r="r" b="b"/>
              <a:pathLst>
                <a:path w="12" h="16" extrusionOk="0">
                  <a:moveTo>
                    <a:pt x="0" y="0"/>
                  </a:moveTo>
                  <a:cubicBezTo>
                    <a:pt x="4" y="6"/>
                    <a:pt x="8" y="11"/>
                    <a:pt x="12" y="16"/>
                  </a:cubicBezTo>
                  <a:cubicBezTo>
                    <a:pt x="12" y="11"/>
                    <a:pt x="5" y="2"/>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2"/>
            <p:cNvSpPr/>
            <p:nvPr/>
          </p:nvSpPr>
          <p:spPr>
            <a:xfrm>
              <a:off x="4893605" y="1069409"/>
              <a:ext cx="11537" cy="10714"/>
            </a:xfrm>
            <a:custGeom>
              <a:avLst/>
              <a:gdLst/>
              <a:ahLst/>
              <a:cxnLst/>
              <a:rect l="l" t="t" r="r" b="b"/>
              <a:pathLst>
                <a:path w="12" h="11" extrusionOk="0">
                  <a:moveTo>
                    <a:pt x="7" y="4"/>
                  </a:moveTo>
                  <a:cubicBezTo>
                    <a:pt x="5" y="3"/>
                    <a:pt x="3" y="1"/>
                    <a:pt x="0" y="0"/>
                  </a:cubicBezTo>
                  <a:cubicBezTo>
                    <a:pt x="0" y="0"/>
                    <a:pt x="0" y="0"/>
                    <a:pt x="0" y="0"/>
                  </a:cubicBezTo>
                  <a:cubicBezTo>
                    <a:pt x="4" y="4"/>
                    <a:pt x="8" y="8"/>
                    <a:pt x="12" y="11"/>
                  </a:cubicBezTo>
                  <a:cubicBezTo>
                    <a:pt x="12" y="8"/>
                    <a:pt x="12" y="8"/>
                    <a:pt x="7" y="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2"/>
            <p:cNvSpPr/>
            <p:nvPr/>
          </p:nvSpPr>
          <p:spPr>
            <a:xfrm>
              <a:off x="4676866" y="883162"/>
              <a:ext cx="14010" cy="6593"/>
            </a:xfrm>
            <a:custGeom>
              <a:avLst/>
              <a:gdLst/>
              <a:ahLst/>
              <a:cxnLst/>
              <a:rect l="l" t="t" r="r" b="b"/>
              <a:pathLst>
                <a:path w="15" h="7" extrusionOk="0">
                  <a:moveTo>
                    <a:pt x="0" y="7"/>
                  </a:moveTo>
                  <a:cubicBezTo>
                    <a:pt x="9" y="5"/>
                    <a:pt x="13" y="3"/>
                    <a:pt x="15" y="1"/>
                  </a:cubicBezTo>
                  <a:cubicBezTo>
                    <a:pt x="12" y="0"/>
                    <a:pt x="5" y="3"/>
                    <a:pt x="0"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2"/>
            <p:cNvSpPr/>
            <p:nvPr/>
          </p:nvSpPr>
          <p:spPr>
            <a:xfrm>
              <a:off x="4713950" y="977110"/>
              <a:ext cx="10714" cy="3296"/>
            </a:xfrm>
            <a:custGeom>
              <a:avLst/>
              <a:gdLst/>
              <a:ahLst/>
              <a:cxnLst/>
              <a:rect l="l" t="t" r="r" b="b"/>
              <a:pathLst>
                <a:path w="11" h="3" extrusionOk="0">
                  <a:moveTo>
                    <a:pt x="0" y="2"/>
                  </a:moveTo>
                  <a:cubicBezTo>
                    <a:pt x="3" y="3"/>
                    <a:pt x="7" y="3"/>
                    <a:pt x="11" y="3"/>
                  </a:cubicBezTo>
                  <a:cubicBezTo>
                    <a:pt x="8" y="1"/>
                    <a:pt x="4"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2"/>
            <p:cNvSpPr/>
            <p:nvPr/>
          </p:nvSpPr>
          <p:spPr>
            <a:xfrm>
              <a:off x="4899373" y="1227637"/>
              <a:ext cx="5769" cy="10714"/>
            </a:xfrm>
            <a:custGeom>
              <a:avLst/>
              <a:gdLst/>
              <a:ahLst/>
              <a:cxnLst/>
              <a:rect l="l" t="t" r="r" b="b"/>
              <a:pathLst>
                <a:path w="6" h="12" extrusionOk="0">
                  <a:moveTo>
                    <a:pt x="6" y="12"/>
                  </a:moveTo>
                  <a:cubicBezTo>
                    <a:pt x="5" y="7"/>
                    <a:pt x="3" y="3"/>
                    <a:pt x="1" y="0"/>
                  </a:cubicBezTo>
                  <a:cubicBezTo>
                    <a:pt x="1" y="0"/>
                    <a:pt x="0" y="0"/>
                    <a:pt x="0" y="0"/>
                  </a:cubicBezTo>
                  <a:cubicBezTo>
                    <a:pt x="2" y="4"/>
                    <a:pt x="3" y="8"/>
                    <a:pt x="5" y="12"/>
                  </a:cubicBezTo>
                  <a:cubicBezTo>
                    <a:pt x="5" y="12"/>
                    <a:pt x="5" y="12"/>
                    <a:pt x="6"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2"/>
            <p:cNvSpPr/>
            <p:nvPr/>
          </p:nvSpPr>
          <p:spPr>
            <a:xfrm>
              <a:off x="4526879" y="986175"/>
              <a:ext cx="40381" cy="71697"/>
            </a:xfrm>
            <a:custGeom>
              <a:avLst/>
              <a:gdLst/>
              <a:ahLst/>
              <a:cxnLst/>
              <a:rect l="l" t="t" r="r" b="b"/>
              <a:pathLst>
                <a:path w="43" h="76" extrusionOk="0">
                  <a:moveTo>
                    <a:pt x="42" y="2"/>
                  </a:moveTo>
                  <a:cubicBezTo>
                    <a:pt x="42" y="1"/>
                    <a:pt x="42" y="1"/>
                    <a:pt x="43" y="0"/>
                  </a:cubicBezTo>
                  <a:cubicBezTo>
                    <a:pt x="42" y="0"/>
                    <a:pt x="42" y="0"/>
                    <a:pt x="42" y="0"/>
                  </a:cubicBezTo>
                  <a:cubicBezTo>
                    <a:pt x="41" y="1"/>
                    <a:pt x="39" y="2"/>
                    <a:pt x="38" y="4"/>
                  </a:cubicBezTo>
                  <a:cubicBezTo>
                    <a:pt x="30" y="13"/>
                    <a:pt x="24" y="22"/>
                    <a:pt x="18" y="33"/>
                  </a:cubicBezTo>
                  <a:cubicBezTo>
                    <a:pt x="12" y="44"/>
                    <a:pt x="6" y="55"/>
                    <a:pt x="3" y="66"/>
                  </a:cubicBezTo>
                  <a:cubicBezTo>
                    <a:pt x="2" y="69"/>
                    <a:pt x="1" y="73"/>
                    <a:pt x="0" y="76"/>
                  </a:cubicBezTo>
                  <a:cubicBezTo>
                    <a:pt x="0" y="76"/>
                    <a:pt x="1" y="76"/>
                    <a:pt x="1" y="76"/>
                  </a:cubicBezTo>
                  <a:cubicBezTo>
                    <a:pt x="1" y="75"/>
                    <a:pt x="2" y="74"/>
                    <a:pt x="2" y="73"/>
                  </a:cubicBezTo>
                  <a:cubicBezTo>
                    <a:pt x="5" y="67"/>
                    <a:pt x="7" y="60"/>
                    <a:pt x="10" y="53"/>
                  </a:cubicBezTo>
                  <a:cubicBezTo>
                    <a:pt x="18" y="36"/>
                    <a:pt x="27" y="20"/>
                    <a:pt x="39" y="6"/>
                  </a:cubicBezTo>
                  <a:cubicBezTo>
                    <a:pt x="40" y="5"/>
                    <a:pt x="41" y="3"/>
                    <a:pt x="42"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2"/>
            <p:cNvSpPr/>
            <p:nvPr/>
          </p:nvSpPr>
          <p:spPr>
            <a:xfrm>
              <a:off x="4559019" y="1018315"/>
              <a:ext cx="20603" cy="48622"/>
            </a:xfrm>
            <a:custGeom>
              <a:avLst/>
              <a:gdLst/>
              <a:ahLst/>
              <a:cxnLst/>
              <a:rect l="l" t="t" r="r" b="b"/>
              <a:pathLst>
                <a:path w="22" h="52" extrusionOk="0">
                  <a:moveTo>
                    <a:pt x="18" y="5"/>
                  </a:moveTo>
                  <a:cubicBezTo>
                    <a:pt x="14" y="12"/>
                    <a:pt x="10" y="20"/>
                    <a:pt x="7" y="28"/>
                  </a:cubicBezTo>
                  <a:cubicBezTo>
                    <a:pt x="4" y="34"/>
                    <a:pt x="3" y="40"/>
                    <a:pt x="1" y="46"/>
                  </a:cubicBezTo>
                  <a:cubicBezTo>
                    <a:pt x="0" y="48"/>
                    <a:pt x="0" y="50"/>
                    <a:pt x="0" y="52"/>
                  </a:cubicBezTo>
                  <a:cubicBezTo>
                    <a:pt x="0" y="52"/>
                    <a:pt x="0" y="52"/>
                    <a:pt x="1" y="52"/>
                  </a:cubicBezTo>
                  <a:cubicBezTo>
                    <a:pt x="2" y="50"/>
                    <a:pt x="3" y="48"/>
                    <a:pt x="3" y="45"/>
                  </a:cubicBezTo>
                  <a:cubicBezTo>
                    <a:pt x="8" y="31"/>
                    <a:pt x="14" y="17"/>
                    <a:pt x="21" y="3"/>
                  </a:cubicBezTo>
                  <a:cubicBezTo>
                    <a:pt x="21" y="3"/>
                    <a:pt x="21" y="2"/>
                    <a:pt x="22" y="0"/>
                  </a:cubicBezTo>
                  <a:cubicBezTo>
                    <a:pt x="20" y="1"/>
                    <a:pt x="19" y="3"/>
                    <a:pt x="18" y="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2"/>
            <p:cNvSpPr/>
            <p:nvPr/>
          </p:nvSpPr>
          <p:spPr>
            <a:xfrm>
              <a:off x="4503804" y="987823"/>
              <a:ext cx="26371" cy="39557"/>
            </a:xfrm>
            <a:custGeom>
              <a:avLst/>
              <a:gdLst/>
              <a:ahLst/>
              <a:cxnLst/>
              <a:rect l="l" t="t" r="r" b="b"/>
              <a:pathLst>
                <a:path w="28" h="42" extrusionOk="0">
                  <a:moveTo>
                    <a:pt x="18" y="13"/>
                  </a:moveTo>
                  <a:cubicBezTo>
                    <a:pt x="21" y="9"/>
                    <a:pt x="25" y="5"/>
                    <a:pt x="28" y="0"/>
                  </a:cubicBezTo>
                  <a:cubicBezTo>
                    <a:pt x="17" y="7"/>
                    <a:pt x="0" y="33"/>
                    <a:pt x="1" y="42"/>
                  </a:cubicBezTo>
                  <a:cubicBezTo>
                    <a:pt x="3" y="37"/>
                    <a:pt x="6" y="32"/>
                    <a:pt x="9" y="27"/>
                  </a:cubicBezTo>
                  <a:cubicBezTo>
                    <a:pt x="11" y="22"/>
                    <a:pt x="15" y="18"/>
                    <a:pt x="18" y="1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2"/>
            <p:cNvSpPr/>
            <p:nvPr/>
          </p:nvSpPr>
          <p:spPr>
            <a:xfrm>
              <a:off x="4614234" y="963924"/>
              <a:ext cx="20603" cy="30492"/>
            </a:xfrm>
            <a:custGeom>
              <a:avLst/>
              <a:gdLst/>
              <a:ahLst/>
              <a:cxnLst/>
              <a:rect l="l" t="t" r="r" b="b"/>
              <a:pathLst>
                <a:path w="22" h="32" extrusionOk="0">
                  <a:moveTo>
                    <a:pt x="22" y="0"/>
                  </a:moveTo>
                  <a:cubicBezTo>
                    <a:pt x="14" y="5"/>
                    <a:pt x="0" y="25"/>
                    <a:pt x="0" y="32"/>
                  </a:cubicBezTo>
                  <a:cubicBezTo>
                    <a:pt x="2" y="29"/>
                    <a:pt x="4" y="25"/>
                    <a:pt x="7" y="22"/>
                  </a:cubicBezTo>
                  <a:cubicBezTo>
                    <a:pt x="9" y="18"/>
                    <a:pt x="12" y="15"/>
                    <a:pt x="14" y="11"/>
                  </a:cubicBezTo>
                  <a:cubicBezTo>
                    <a:pt x="17" y="8"/>
                    <a:pt x="20" y="5"/>
                    <a:pt x="2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2"/>
            <p:cNvSpPr/>
            <p:nvPr/>
          </p:nvSpPr>
          <p:spPr>
            <a:xfrm>
              <a:off x="4516990" y="1068586"/>
              <a:ext cx="7417" cy="28844"/>
            </a:xfrm>
            <a:custGeom>
              <a:avLst/>
              <a:gdLst/>
              <a:ahLst/>
              <a:cxnLst/>
              <a:rect l="l" t="t" r="r" b="b"/>
              <a:pathLst>
                <a:path w="8" h="30" extrusionOk="0">
                  <a:moveTo>
                    <a:pt x="5" y="2"/>
                  </a:moveTo>
                  <a:cubicBezTo>
                    <a:pt x="3" y="11"/>
                    <a:pt x="0" y="20"/>
                    <a:pt x="1" y="29"/>
                  </a:cubicBezTo>
                  <a:cubicBezTo>
                    <a:pt x="1" y="29"/>
                    <a:pt x="1" y="29"/>
                    <a:pt x="1" y="30"/>
                  </a:cubicBezTo>
                  <a:cubicBezTo>
                    <a:pt x="4" y="20"/>
                    <a:pt x="6" y="10"/>
                    <a:pt x="8" y="0"/>
                  </a:cubicBezTo>
                  <a:cubicBezTo>
                    <a:pt x="6" y="0"/>
                    <a:pt x="5" y="1"/>
                    <a:pt x="5"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2"/>
            <p:cNvSpPr/>
            <p:nvPr/>
          </p:nvSpPr>
          <p:spPr>
            <a:xfrm>
              <a:off x="4461775" y="1001009"/>
              <a:ext cx="13186" cy="26371"/>
            </a:xfrm>
            <a:custGeom>
              <a:avLst/>
              <a:gdLst/>
              <a:ahLst/>
              <a:cxnLst/>
              <a:rect l="l" t="t" r="r" b="b"/>
              <a:pathLst>
                <a:path w="14" h="28" extrusionOk="0">
                  <a:moveTo>
                    <a:pt x="2" y="28"/>
                  </a:moveTo>
                  <a:cubicBezTo>
                    <a:pt x="3" y="26"/>
                    <a:pt x="4" y="25"/>
                    <a:pt x="4" y="24"/>
                  </a:cubicBezTo>
                  <a:cubicBezTo>
                    <a:pt x="6" y="16"/>
                    <a:pt x="9" y="9"/>
                    <a:pt x="13" y="2"/>
                  </a:cubicBezTo>
                  <a:cubicBezTo>
                    <a:pt x="13" y="2"/>
                    <a:pt x="13" y="1"/>
                    <a:pt x="14" y="0"/>
                  </a:cubicBezTo>
                  <a:cubicBezTo>
                    <a:pt x="7" y="4"/>
                    <a:pt x="0" y="21"/>
                    <a:pt x="2"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2"/>
            <p:cNvSpPr/>
            <p:nvPr/>
          </p:nvSpPr>
          <p:spPr>
            <a:xfrm>
              <a:off x="4634837" y="1031501"/>
              <a:ext cx="9889" cy="28844"/>
            </a:xfrm>
            <a:custGeom>
              <a:avLst/>
              <a:gdLst/>
              <a:ahLst/>
              <a:cxnLst/>
              <a:rect l="l" t="t" r="r" b="b"/>
              <a:pathLst>
                <a:path w="10" h="31" extrusionOk="0">
                  <a:moveTo>
                    <a:pt x="10" y="0"/>
                  </a:moveTo>
                  <a:cubicBezTo>
                    <a:pt x="9" y="1"/>
                    <a:pt x="9" y="2"/>
                    <a:pt x="8" y="3"/>
                  </a:cubicBezTo>
                  <a:cubicBezTo>
                    <a:pt x="5" y="8"/>
                    <a:pt x="0" y="25"/>
                    <a:pt x="0" y="31"/>
                  </a:cubicBezTo>
                  <a:cubicBezTo>
                    <a:pt x="4" y="21"/>
                    <a:pt x="7" y="11"/>
                    <a:pt x="10" y="1"/>
                  </a:cubicBezTo>
                  <a:cubicBezTo>
                    <a:pt x="10" y="1"/>
                    <a:pt x="10" y="0"/>
                    <a:pt x="1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2"/>
            <p:cNvSpPr/>
            <p:nvPr/>
          </p:nvSpPr>
          <p:spPr>
            <a:xfrm>
              <a:off x="4733729" y="1170774"/>
              <a:ext cx="4121" cy="17306"/>
            </a:xfrm>
            <a:custGeom>
              <a:avLst/>
              <a:gdLst/>
              <a:ahLst/>
              <a:cxnLst/>
              <a:rect l="l" t="t" r="r" b="b"/>
              <a:pathLst>
                <a:path w="4" h="18" extrusionOk="0">
                  <a:moveTo>
                    <a:pt x="1" y="0"/>
                  </a:moveTo>
                  <a:cubicBezTo>
                    <a:pt x="1" y="1"/>
                    <a:pt x="0" y="2"/>
                    <a:pt x="0" y="3"/>
                  </a:cubicBezTo>
                  <a:cubicBezTo>
                    <a:pt x="1" y="8"/>
                    <a:pt x="0" y="13"/>
                    <a:pt x="1" y="18"/>
                  </a:cubicBezTo>
                  <a:cubicBezTo>
                    <a:pt x="4" y="12"/>
                    <a:pt x="3" y="6"/>
                    <a:pt x="2" y="0"/>
                  </a:cubicBezTo>
                  <a:cubicBezTo>
                    <a:pt x="2" y="0"/>
                    <a:pt x="1"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2"/>
            <p:cNvSpPr/>
            <p:nvPr/>
          </p:nvSpPr>
          <p:spPr>
            <a:xfrm>
              <a:off x="4539241" y="1092484"/>
              <a:ext cx="4121" cy="18955"/>
            </a:xfrm>
            <a:custGeom>
              <a:avLst/>
              <a:gdLst/>
              <a:ahLst/>
              <a:cxnLst/>
              <a:rect l="l" t="t" r="r" b="b"/>
              <a:pathLst>
                <a:path w="5" h="20" extrusionOk="0">
                  <a:moveTo>
                    <a:pt x="3" y="20"/>
                  </a:moveTo>
                  <a:cubicBezTo>
                    <a:pt x="4" y="13"/>
                    <a:pt x="4" y="7"/>
                    <a:pt x="5" y="0"/>
                  </a:cubicBezTo>
                  <a:cubicBezTo>
                    <a:pt x="1" y="3"/>
                    <a:pt x="0" y="14"/>
                    <a:pt x="3" y="2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2"/>
            <p:cNvSpPr/>
            <p:nvPr/>
          </p:nvSpPr>
          <p:spPr>
            <a:xfrm>
              <a:off x="4582918" y="996888"/>
              <a:ext cx="9889" cy="11537"/>
            </a:xfrm>
            <a:custGeom>
              <a:avLst/>
              <a:gdLst/>
              <a:ahLst/>
              <a:cxnLst/>
              <a:rect l="l" t="t" r="r" b="b"/>
              <a:pathLst>
                <a:path w="10" h="12" extrusionOk="0">
                  <a:moveTo>
                    <a:pt x="0" y="12"/>
                  </a:moveTo>
                  <a:cubicBezTo>
                    <a:pt x="3" y="10"/>
                    <a:pt x="9" y="4"/>
                    <a:pt x="10" y="0"/>
                  </a:cubicBezTo>
                  <a:cubicBezTo>
                    <a:pt x="5" y="3"/>
                    <a:pt x="3" y="7"/>
                    <a:pt x="0"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2"/>
            <p:cNvSpPr/>
            <p:nvPr/>
          </p:nvSpPr>
          <p:spPr>
            <a:xfrm>
              <a:off x="4665328" y="1088364"/>
              <a:ext cx="3296" cy="14834"/>
            </a:xfrm>
            <a:custGeom>
              <a:avLst/>
              <a:gdLst/>
              <a:ahLst/>
              <a:cxnLst/>
              <a:rect l="l" t="t" r="r" b="b"/>
              <a:pathLst>
                <a:path w="4" h="15" extrusionOk="0">
                  <a:moveTo>
                    <a:pt x="1" y="15"/>
                  </a:moveTo>
                  <a:cubicBezTo>
                    <a:pt x="2" y="12"/>
                    <a:pt x="4" y="3"/>
                    <a:pt x="3" y="0"/>
                  </a:cubicBezTo>
                  <a:cubicBezTo>
                    <a:pt x="1" y="3"/>
                    <a:pt x="0" y="11"/>
                    <a:pt x="1"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0" name="Google Shape;2190;p32"/>
            <p:cNvSpPr/>
            <p:nvPr/>
          </p:nvSpPr>
          <p:spPr>
            <a:xfrm>
              <a:off x="4803777" y="1235054"/>
              <a:ext cx="1648" cy="6593"/>
            </a:xfrm>
            <a:custGeom>
              <a:avLst/>
              <a:gdLst/>
              <a:ahLst/>
              <a:cxnLst/>
              <a:rect l="l" t="t" r="r" b="b"/>
              <a:pathLst>
                <a:path w="2" h="7" extrusionOk="0">
                  <a:moveTo>
                    <a:pt x="0" y="0"/>
                  </a:moveTo>
                  <a:cubicBezTo>
                    <a:pt x="0" y="3"/>
                    <a:pt x="0" y="5"/>
                    <a:pt x="0" y="7"/>
                  </a:cubicBezTo>
                  <a:cubicBezTo>
                    <a:pt x="2" y="5"/>
                    <a:pt x="2" y="2"/>
                    <a:pt x="1" y="0"/>
                  </a:cubicBezTo>
                  <a:cubicBezTo>
                    <a:pt x="0" y="0"/>
                    <a:pt x="0"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1" name="Google Shape;2191;p32"/>
            <p:cNvSpPr/>
            <p:nvPr/>
          </p:nvSpPr>
          <p:spPr>
            <a:xfrm>
              <a:off x="4292010" y="1183960"/>
              <a:ext cx="52742" cy="181303"/>
            </a:xfrm>
            <a:custGeom>
              <a:avLst/>
              <a:gdLst/>
              <a:ahLst/>
              <a:cxnLst/>
              <a:rect l="l" t="t" r="r" b="b"/>
              <a:pathLst>
                <a:path w="56" h="192" extrusionOk="0">
                  <a:moveTo>
                    <a:pt x="4" y="186"/>
                  </a:moveTo>
                  <a:cubicBezTo>
                    <a:pt x="5" y="179"/>
                    <a:pt x="7" y="172"/>
                    <a:pt x="8" y="165"/>
                  </a:cubicBezTo>
                  <a:cubicBezTo>
                    <a:pt x="12" y="149"/>
                    <a:pt x="16" y="132"/>
                    <a:pt x="19" y="116"/>
                  </a:cubicBezTo>
                  <a:cubicBezTo>
                    <a:pt x="22" y="105"/>
                    <a:pt x="24" y="94"/>
                    <a:pt x="27" y="83"/>
                  </a:cubicBezTo>
                  <a:cubicBezTo>
                    <a:pt x="29" y="74"/>
                    <a:pt x="32" y="65"/>
                    <a:pt x="35" y="56"/>
                  </a:cubicBezTo>
                  <a:cubicBezTo>
                    <a:pt x="39" y="44"/>
                    <a:pt x="44" y="32"/>
                    <a:pt x="48" y="21"/>
                  </a:cubicBezTo>
                  <a:cubicBezTo>
                    <a:pt x="50" y="15"/>
                    <a:pt x="53" y="10"/>
                    <a:pt x="55" y="4"/>
                  </a:cubicBezTo>
                  <a:cubicBezTo>
                    <a:pt x="55" y="3"/>
                    <a:pt x="56" y="2"/>
                    <a:pt x="56" y="1"/>
                  </a:cubicBezTo>
                  <a:cubicBezTo>
                    <a:pt x="56" y="1"/>
                    <a:pt x="56" y="0"/>
                    <a:pt x="55" y="0"/>
                  </a:cubicBezTo>
                  <a:cubicBezTo>
                    <a:pt x="55" y="1"/>
                    <a:pt x="54" y="2"/>
                    <a:pt x="53" y="3"/>
                  </a:cubicBezTo>
                  <a:cubicBezTo>
                    <a:pt x="48" y="12"/>
                    <a:pt x="44" y="21"/>
                    <a:pt x="41" y="31"/>
                  </a:cubicBezTo>
                  <a:cubicBezTo>
                    <a:pt x="34" y="48"/>
                    <a:pt x="30" y="66"/>
                    <a:pt x="24" y="84"/>
                  </a:cubicBezTo>
                  <a:cubicBezTo>
                    <a:pt x="19" y="102"/>
                    <a:pt x="15" y="119"/>
                    <a:pt x="12" y="137"/>
                  </a:cubicBezTo>
                  <a:cubicBezTo>
                    <a:pt x="8" y="152"/>
                    <a:pt x="5" y="168"/>
                    <a:pt x="1" y="183"/>
                  </a:cubicBezTo>
                  <a:cubicBezTo>
                    <a:pt x="1" y="186"/>
                    <a:pt x="0" y="189"/>
                    <a:pt x="1" y="192"/>
                  </a:cubicBezTo>
                  <a:cubicBezTo>
                    <a:pt x="3" y="190"/>
                    <a:pt x="3" y="188"/>
                    <a:pt x="4" y="18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2" name="Google Shape;2192;p32"/>
            <p:cNvSpPr/>
            <p:nvPr/>
          </p:nvSpPr>
          <p:spPr>
            <a:xfrm>
              <a:off x="4366180" y="1093309"/>
              <a:ext cx="18955" cy="41205"/>
            </a:xfrm>
            <a:custGeom>
              <a:avLst/>
              <a:gdLst/>
              <a:ahLst/>
              <a:cxnLst/>
              <a:rect l="l" t="t" r="r" b="b"/>
              <a:pathLst>
                <a:path w="20" h="44" extrusionOk="0">
                  <a:moveTo>
                    <a:pt x="20" y="1"/>
                  </a:moveTo>
                  <a:cubicBezTo>
                    <a:pt x="20" y="1"/>
                    <a:pt x="20" y="1"/>
                    <a:pt x="20" y="0"/>
                  </a:cubicBezTo>
                  <a:cubicBezTo>
                    <a:pt x="19" y="2"/>
                    <a:pt x="17" y="3"/>
                    <a:pt x="17" y="4"/>
                  </a:cubicBezTo>
                  <a:cubicBezTo>
                    <a:pt x="14" y="9"/>
                    <a:pt x="11" y="14"/>
                    <a:pt x="8" y="19"/>
                  </a:cubicBezTo>
                  <a:cubicBezTo>
                    <a:pt x="5" y="27"/>
                    <a:pt x="3" y="34"/>
                    <a:pt x="0" y="41"/>
                  </a:cubicBezTo>
                  <a:cubicBezTo>
                    <a:pt x="0" y="42"/>
                    <a:pt x="0" y="43"/>
                    <a:pt x="0" y="44"/>
                  </a:cubicBezTo>
                  <a:cubicBezTo>
                    <a:pt x="0" y="44"/>
                    <a:pt x="0" y="44"/>
                    <a:pt x="1" y="44"/>
                  </a:cubicBezTo>
                  <a:cubicBezTo>
                    <a:pt x="7" y="30"/>
                    <a:pt x="14" y="15"/>
                    <a:pt x="2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2"/>
            <p:cNvSpPr/>
            <p:nvPr/>
          </p:nvSpPr>
          <p:spPr>
            <a:xfrm>
              <a:off x="4367003" y="1084243"/>
              <a:ext cx="18955" cy="34612"/>
            </a:xfrm>
            <a:custGeom>
              <a:avLst/>
              <a:gdLst/>
              <a:ahLst/>
              <a:cxnLst/>
              <a:rect l="l" t="t" r="r" b="b"/>
              <a:pathLst>
                <a:path w="20" h="37" extrusionOk="0">
                  <a:moveTo>
                    <a:pt x="20" y="0"/>
                  </a:moveTo>
                  <a:cubicBezTo>
                    <a:pt x="18" y="0"/>
                    <a:pt x="18" y="1"/>
                    <a:pt x="17" y="3"/>
                  </a:cubicBezTo>
                  <a:cubicBezTo>
                    <a:pt x="15" y="7"/>
                    <a:pt x="12" y="10"/>
                    <a:pt x="10" y="15"/>
                  </a:cubicBezTo>
                  <a:cubicBezTo>
                    <a:pt x="7" y="21"/>
                    <a:pt x="4" y="27"/>
                    <a:pt x="2" y="33"/>
                  </a:cubicBezTo>
                  <a:cubicBezTo>
                    <a:pt x="1" y="34"/>
                    <a:pt x="1" y="35"/>
                    <a:pt x="0" y="36"/>
                  </a:cubicBezTo>
                  <a:cubicBezTo>
                    <a:pt x="1" y="36"/>
                    <a:pt x="1" y="36"/>
                    <a:pt x="1" y="37"/>
                  </a:cubicBezTo>
                  <a:cubicBezTo>
                    <a:pt x="8" y="24"/>
                    <a:pt x="14" y="12"/>
                    <a:pt x="2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2"/>
            <p:cNvSpPr/>
            <p:nvPr/>
          </p:nvSpPr>
          <p:spPr>
            <a:xfrm>
              <a:off x="4346401" y="1147700"/>
              <a:ext cx="14010" cy="32140"/>
            </a:xfrm>
            <a:custGeom>
              <a:avLst/>
              <a:gdLst/>
              <a:ahLst/>
              <a:cxnLst/>
              <a:rect l="l" t="t" r="r" b="b"/>
              <a:pathLst>
                <a:path w="15" h="34" extrusionOk="0">
                  <a:moveTo>
                    <a:pt x="2" y="32"/>
                  </a:moveTo>
                  <a:cubicBezTo>
                    <a:pt x="4" y="29"/>
                    <a:pt x="5" y="26"/>
                    <a:pt x="7" y="24"/>
                  </a:cubicBezTo>
                  <a:cubicBezTo>
                    <a:pt x="9" y="17"/>
                    <a:pt x="12" y="11"/>
                    <a:pt x="14" y="5"/>
                  </a:cubicBezTo>
                  <a:cubicBezTo>
                    <a:pt x="15" y="4"/>
                    <a:pt x="15" y="2"/>
                    <a:pt x="15" y="1"/>
                  </a:cubicBezTo>
                  <a:cubicBezTo>
                    <a:pt x="15" y="1"/>
                    <a:pt x="15" y="0"/>
                    <a:pt x="14" y="0"/>
                  </a:cubicBezTo>
                  <a:cubicBezTo>
                    <a:pt x="13" y="2"/>
                    <a:pt x="12" y="3"/>
                    <a:pt x="11" y="5"/>
                  </a:cubicBezTo>
                  <a:cubicBezTo>
                    <a:pt x="8" y="12"/>
                    <a:pt x="5" y="20"/>
                    <a:pt x="2" y="27"/>
                  </a:cubicBezTo>
                  <a:cubicBezTo>
                    <a:pt x="1" y="29"/>
                    <a:pt x="1" y="31"/>
                    <a:pt x="0" y="33"/>
                  </a:cubicBezTo>
                  <a:cubicBezTo>
                    <a:pt x="0" y="33"/>
                    <a:pt x="0" y="34"/>
                    <a:pt x="1" y="34"/>
                  </a:cubicBezTo>
                  <a:cubicBezTo>
                    <a:pt x="1" y="33"/>
                    <a:pt x="2" y="33"/>
                    <a:pt x="2" y="3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2"/>
            <p:cNvSpPr/>
            <p:nvPr/>
          </p:nvSpPr>
          <p:spPr>
            <a:xfrm>
              <a:off x="4280473" y="1385041"/>
              <a:ext cx="7417" cy="37909"/>
            </a:xfrm>
            <a:custGeom>
              <a:avLst/>
              <a:gdLst/>
              <a:ahLst/>
              <a:cxnLst/>
              <a:rect l="l" t="t" r="r" b="b"/>
              <a:pathLst>
                <a:path w="8" h="40" extrusionOk="0">
                  <a:moveTo>
                    <a:pt x="8" y="0"/>
                  </a:moveTo>
                  <a:cubicBezTo>
                    <a:pt x="8" y="0"/>
                    <a:pt x="7" y="0"/>
                    <a:pt x="7" y="0"/>
                  </a:cubicBezTo>
                  <a:cubicBezTo>
                    <a:pt x="7" y="1"/>
                    <a:pt x="6" y="2"/>
                    <a:pt x="6" y="4"/>
                  </a:cubicBezTo>
                  <a:cubicBezTo>
                    <a:pt x="4" y="15"/>
                    <a:pt x="2" y="27"/>
                    <a:pt x="0" y="38"/>
                  </a:cubicBezTo>
                  <a:cubicBezTo>
                    <a:pt x="0" y="39"/>
                    <a:pt x="0" y="40"/>
                    <a:pt x="0" y="40"/>
                  </a:cubicBezTo>
                  <a:cubicBezTo>
                    <a:pt x="3" y="27"/>
                    <a:pt x="6" y="14"/>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2"/>
            <p:cNvSpPr/>
            <p:nvPr/>
          </p:nvSpPr>
          <p:spPr>
            <a:xfrm>
              <a:off x="4288714" y="1373504"/>
              <a:ext cx="4945" cy="23899"/>
            </a:xfrm>
            <a:custGeom>
              <a:avLst/>
              <a:gdLst/>
              <a:ahLst/>
              <a:cxnLst/>
              <a:rect l="l" t="t" r="r" b="b"/>
              <a:pathLst>
                <a:path w="5" h="25" extrusionOk="0">
                  <a:moveTo>
                    <a:pt x="1" y="25"/>
                  </a:moveTo>
                  <a:cubicBezTo>
                    <a:pt x="3" y="18"/>
                    <a:pt x="5" y="10"/>
                    <a:pt x="5" y="2"/>
                  </a:cubicBezTo>
                  <a:cubicBezTo>
                    <a:pt x="5" y="2"/>
                    <a:pt x="5" y="1"/>
                    <a:pt x="4" y="0"/>
                  </a:cubicBezTo>
                  <a:cubicBezTo>
                    <a:pt x="4" y="1"/>
                    <a:pt x="3" y="1"/>
                    <a:pt x="3" y="2"/>
                  </a:cubicBezTo>
                  <a:cubicBezTo>
                    <a:pt x="2" y="9"/>
                    <a:pt x="1" y="15"/>
                    <a:pt x="0" y="22"/>
                  </a:cubicBezTo>
                  <a:cubicBezTo>
                    <a:pt x="0" y="23"/>
                    <a:pt x="0" y="24"/>
                    <a:pt x="0" y="25"/>
                  </a:cubicBezTo>
                  <a:cubicBezTo>
                    <a:pt x="1" y="25"/>
                    <a:pt x="1" y="25"/>
                    <a:pt x="1" y="2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7" name="Google Shape;2197;p32"/>
            <p:cNvSpPr/>
            <p:nvPr/>
          </p:nvSpPr>
          <p:spPr>
            <a:xfrm>
              <a:off x="4577150" y="921071"/>
              <a:ext cx="22251" cy="7417"/>
            </a:xfrm>
            <a:custGeom>
              <a:avLst/>
              <a:gdLst/>
              <a:ahLst/>
              <a:cxnLst/>
              <a:rect l="l" t="t" r="r" b="b"/>
              <a:pathLst>
                <a:path w="23" h="8" extrusionOk="0">
                  <a:moveTo>
                    <a:pt x="20" y="0"/>
                  </a:moveTo>
                  <a:cubicBezTo>
                    <a:pt x="14" y="2"/>
                    <a:pt x="8" y="5"/>
                    <a:pt x="1" y="7"/>
                  </a:cubicBezTo>
                  <a:cubicBezTo>
                    <a:pt x="1" y="7"/>
                    <a:pt x="1" y="7"/>
                    <a:pt x="0" y="8"/>
                  </a:cubicBezTo>
                  <a:cubicBezTo>
                    <a:pt x="6" y="8"/>
                    <a:pt x="15" y="5"/>
                    <a:pt x="23" y="1"/>
                  </a:cubicBezTo>
                  <a:cubicBezTo>
                    <a:pt x="22" y="0"/>
                    <a:pt x="21" y="0"/>
                    <a:pt x="2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2"/>
            <p:cNvSpPr/>
            <p:nvPr/>
          </p:nvSpPr>
          <p:spPr>
            <a:xfrm>
              <a:off x="4357939" y="1127097"/>
              <a:ext cx="5769" cy="13186"/>
            </a:xfrm>
            <a:custGeom>
              <a:avLst/>
              <a:gdLst/>
              <a:ahLst/>
              <a:cxnLst/>
              <a:rect l="l" t="t" r="r" b="b"/>
              <a:pathLst>
                <a:path w="6" h="14" extrusionOk="0">
                  <a:moveTo>
                    <a:pt x="6" y="0"/>
                  </a:moveTo>
                  <a:cubicBezTo>
                    <a:pt x="3" y="4"/>
                    <a:pt x="1" y="9"/>
                    <a:pt x="0" y="14"/>
                  </a:cubicBezTo>
                  <a:cubicBezTo>
                    <a:pt x="3" y="11"/>
                    <a:pt x="6" y="5"/>
                    <a:pt x="6"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2"/>
            <p:cNvSpPr/>
            <p:nvPr/>
          </p:nvSpPr>
          <p:spPr>
            <a:xfrm>
              <a:off x="4493915" y="921071"/>
              <a:ext cx="29668" cy="7417"/>
            </a:xfrm>
            <a:custGeom>
              <a:avLst/>
              <a:gdLst/>
              <a:ahLst/>
              <a:cxnLst/>
              <a:rect l="l" t="t" r="r" b="b"/>
              <a:pathLst>
                <a:path w="32" h="8" extrusionOk="0">
                  <a:moveTo>
                    <a:pt x="0" y="8"/>
                  </a:moveTo>
                  <a:cubicBezTo>
                    <a:pt x="3" y="8"/>
                    <a:pt x="30" y="3"/>
                    <a:pt x="32" y="2"/>
                  </a:cubicBezTo>
                  <a:cubicBezTo>
                    <a:pt x="26" y="0"/>
                    <a:pt x="3" y="5"/>
                    <a:pt x="0"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32"/>
            <p:cNvSpPr/>
            <p:nvPr/>
          </p:nvSpPr>
          <p:spPr>
            <a:xfrm>
              <a:off x="4529352" y="921071"/>
              <a:ext cx="14010" cy="2473"/>
            </a:xfrm>
            <a:custGeom>
              <a:avLst/>
              <a:gdLst/>
              <a:ahLst/>
              <a:cxnLst/>
              <a:rect l="l" t="t" r="r" b="b"/>
              <a:pathLst>
                <a:path w="15" h="3" extrusionOk="0">
                  <a:moveTo>
                    <a:pt x="15" y="0"/>
                  </a:moveTo>
                  <a:cubicBezTo>
                    <a:pt x="10" y="0"/>
                    <a:pt x="5" y="0"/>
                    <a:pt x="0" y="2"/>
                  </a:cubicBezTo>
                  <a:cubicBezTo>
                    <a:pt x="5" y="3"/>
                    <a:pt x="10" y="2"/>
                    <a:pt x="1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713447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4"/>
        <p:cNvGrpSpPr/>
        <p:nvPr/>
      </p:nvGrpSpPr>
      <p:grpSpPr>
        <a:xfrm>
          <a:off x="0" y="0"/>
          <a:ext cx="0" cy="0"/>
          <a:chOff x="0" y="0"/>
          <a:chExt cx="0" cy="0"/>
        </a:xfrm>
      </p:grpSpPr>
      <p:sp>
        <p:nvSpPr>
          <p:cNvPr id="2205" name="Google Shape;2205;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rial Rounded MT Bold" panose="020F0704030504030204" pitchFamily="34" charset="0"/>
              </a:rPr>
              <a:t>Error Correction</a:t>
            </a:r>
            <a:br>
              <a:rPr lang="en" dirty="0">
                <a:latin typeface="Arial Rounded MT Bold" panose="020F0704030504030204" pitchFamily="34" charset="0"/>
              </a:rPr>
            </a:br>
            <a:endParaRPr dirty="0">
              <a:latin typeface="Arial Rounded MT Bold" panose="020F0704030504030204" pitchFamily="34" charset="0"/>
            </a:endParaRPr>
          </a:p>
        </p:txBody>
      </p:sp>
      <p:pic>
        <p:nvPicPr>
          <p:cNvPr id="7" name="Picture 6" descr="A white background with black dots&#10;&#10;Description automatically generated">
            <a:extLst>
              <a:ext uri="{FF2B5EF4-FFF2-40B4-BE49-F238E27FC236}">
                <a16:creationId xmlns:a16="http://schemas.microsoft.com/office/drawing/2014/main" id="{8881A97B-09F2-6983-B455-E9EFABA46180}"/>
              </a:ext>
            </a:extLst>
          </p:cNvPr>
          <p:cNvPicPr>
            <a:picLocks noChangeAspect="1"/>
          </p:cNvPicPr>
          <p:nvPr/>
        </p:nvPicPr>
        <p:blipFill>
          <a:blip r:embed="rId3"/>
          <a:stretch>
            <a:fillRect/>
          </a:stretch>
        </p:blipFill>
        <p:spPr>
          <a:xfrm>
            <a:off x="720000" y="1388757"/>
            <a:ext cx="4620270" cy="793489"/>
          </a:xfrm>
          <a:prstGeom prst="rect">
            <a:avLst/>
          </a:prstGeom>
        </p:spPr>
      </p:pic>
      <p:sp>
        <p:nvSpPr>
          <p:cNvPr id="10" name="Google Shape;2208;p33">
            <a:extLst>
              <a:ext uri="{FF2B5EF4-FFF2-40B4-BE49-F238E27FC236}">
                <a16:creationId xmlns:a16="http://schemas.microsoft.com/office/drawing/2014/main" id="{7B55C41A-7D17-F5C1-301E-6EE3E3FA22DF}"/>
              </a:ext>
            </a:extLst>
          </p:cNvPr>
          <p:cNvSpPr txBox="1">
            <a:spLocks/>
          </p:cNvSpPr>
          <p:nvPr/>
        </p:nvSpPr>
        <p:spPr>
          <a:xfrm>
            <a:off x="720000" y="1017725"/>
            <a:ext cx="4620270" cy="37103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Inter"/>
              <a:buNone/>
              <a:defRPr sz="1800" b="1" i="0" u="none" strike="noStrike" cap="none">
                <a:solidFill>
                  <a:schemeClr val="dk1"/>
                </a:solidFill>
                <a:latin typeface="Inter"/>
                <a:ea typeface="Inter"/>
                <a:cs typeface="Inter"/>
                <a:sym typeface="Inter"/>
              </a:defRPr>
            </a:lvl1pPr>
            <a:lvl2pPr marL="914400" marR="0" lvl="1"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2pPr>
            <a:lvl3pPr marL="1371600" marR="0" lvl="2"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3pPr>
            <a:lvl4pPr marL="1828800" marR="0" lvl="3"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4pPr>
            <a:lvl5pPr marL="2286000" marR="0" lvl="4"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5pPr>
            <a:lvl6pPr marL="2743200" marR="0" lvl="5"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6pPr>
            <a:lvl7pPr marL="3200400" marR="0" lvl="6"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7pPr>
            <a:lvl8pPr marL="3657600" marR="0" lvl="7"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8pPr>
            <a:lvl9pPr marL="4114800" marR="0" lvl="8"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9pPr>
          </a:lstStyle>
          <a:p>
            <a:pPr marL="171450" indent="-171450">
              <a:buFont typeface="Arial" panose="020B0604020202020204" pitchFamily="34" charset="0"/>
              <a:buChar char="•"/>
            </a:pPr>
            <a:r>
              <a:rPr lang="en-US" sz="1200" dirty="0">
                <a:latin typeface="Arial Rounded MT Bold" panose="020F0704030504030204" pitchFamily="34" charset="0"/>
              </a:rPr>
              <a:t>Price , Service fee , last review are objects </a:t>
            </a:r>
          </a:p>
        </p:txBody>
      </p:sp>
      <p:sp>
        <p:nvSpPr>
          <p:cNvPr id="11" name="Google Shape;2208;p33">
            <a:extLst>
              <a:ext uri="{FF2B5EF4-FFF2-40B4-BE49-F238E27FC236}">
                <a16:creationId xmlns:a16="http://schemas.microsoft.com/office/drawing/2014/main" id="{39835931-227F-2733-18FA-7046FC29F9B8}"/>
              </a:ext>
            </a:extLst>
          </p:cNvPr>
          <p:cNvSpPr txBox="1">
            <a:spLocks/>
          </p:cNvSpPr>
          <p:nvPr/>
        </p:nvSpPr>
        <p:spPr>
          <a:xfrm>
            <a:off x="720000" y="2248254"/>
            <a:ext cx="4620270" cy="4300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Inter"/>
              <a:buNone/>
              <a:defRPr sz="1800" b="1" i="0" u="none" strike="noStrike" cap="none">
                <a:solidFill>
                  <a:schemeClr val="dk1"/>
                </a:solidFill>
                <a:latin typeface="Inter"/>
                <a:ea typeface="Inter"/>
                <a:cs typeface="Inter"/>
                <a:sym typeface="Inter"/>
              </a:defRPr>
            </a:lvl1pPr>
            <a:lvl2pPr marL="914400" marR="0" lvl="1"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2pPr>
            <a:lvl3pPr marL="1371600" marR="0" lvl="2"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3pPr>
            <a:lvl4pPr marL="1828800" marR="0" lvl="3"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4pPr>
            <a:lvl5pPr marL="2286000" marR="0" lvl="4"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5pPr>
            <a:lvl6pPr marL="2743200" marR="0" lvl="5"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6pPr>
            <a:lvl7pPr marL="3200400" marR="0" lvl="6"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7pPr>
            <a:lvl8pPr marL="3657600" marR="0" lvl="7"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8pPr>
            <a:lvl9pPr marL="4114800" marR="0" lvl="8"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9pPr>
          </a:lstStyle>
          <a:p>
            <a:pPr marL="171450" indent="-171450">
              <a:buFont typeface="Arial" panose="020B0604020202020204" pitchFamily="34" charset="0"/>
              <a:buChar char="•"/>
            </a:pPr>
            <a:r>
              <a:rPr lang="en-US" sz="1200" dirty="0">
                <a:latin typeface="Arial Rounded MT Bold" panose="020F0704030504030204" pitchFamily="34" charset="0"/>
              </a:rPr>
              <a:t>Drop Duplicates.</a:t>
            </a:r>
          </a:p>
        </p:txBody>
      </p:sp>
      <p:sp>
        <p:nvSpPr>
          <p:cNvPr id="12" name="Google Shape;2208;p33">
            <a:extLst>
              <a:ext uri="{FF2B5EF4-FFF2-40B4-BE49-F238E27FC236}">
                <a16:creationId xmlns:a16="http://schemas.microsoft.com/office/drawing/2014/main" id="{6E2CCBF8-25FB-A612-E030-140FA0DC9C1F}"/>
              </a:ext>
            </a:extLst>
          </p:cNvPr>
          <p:cNvSpPr txBox="1">
            <a:spLocks/>
          </p:cNvSpPr>
          <p:nvPr/>
        </p:nvSpPr>
        <p:spPr>
          <a:xfrm>
            <a:off x="720000" y="2715410"/>
            <a:ext cx="4620270" cy="29417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Inter"/>
              <a:buNone/>
              <a:defRPr sz="1800" b="1" i="0" u="none" strike="noStrike" cap="none">
                <a:solidFill>
                  <a:schemeClr val="dk1"/>
                </a:solidFill>
                <a:latin typeface="Inter"/>
                <a:ea typeface="Inter"/>
                <a:cs typeface="Inter"/>
                <a:sym typeface="Inter"/>
              </a:defRPr>
            </a:lvl1pPr>
            <a:lvl2pPr marL="914400" marR="0" lvl="1"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2pPr>
            <a:lvl3pPr marL="1371600" marR="0" lvl="2"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3pPr>
            <a:lvl4pPr marL="1828800" marR="0" lvl="3"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4pPr>
            <a:lvl5pPr marL="2286000" marR="0" lvl="4"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5pPr>
            <a:lvl6pPr marL="2743200" marR="0" lvl="5"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6pPr>
            <a:lvl7pPr marL="3200400" marR="0" lvl="6"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7pPr>
            <a:lvl8pPr marL="3657600" marR="0" lvl="7"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8pPr>
            <a:lvl9pPr marL="4114800" marR="0" lvl="8"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9pPr>
          </a:lstStyle>
          <a:p>
            <a:pPr marL="171450" indent="-171450">
              <a:buFont typeface="Arial" panose="020B0604020202020204" pitchFamily="34" charset="0"/>
              <a:buChar char="•"/>
            </a:pPr>
            <a:r>
              <a:rPr lang="en-US" sz="1200" dirty="0">
                <a:latin typeface="Arial Rounded MT Bold" panose="020F0704030504030204" pitchFamily="34" charset="0"/>
              </a:rPr>
              <a:t>Check Unique values and edit them if needed.</a:t>
            </a:r>
          </a:p>
        </p:txBody>
      </p:sp>
      <p:sp>
        <p:nvSpPr>
          <p:cNvPr id="13" name="Google Shape;2208;p33">
            <a:extLst>
              <a:ext uri="{FF2B5EF4-FFF2-40B4-BE49-F238E27FC236}">
                <a16:creationId xmlns:a16="http://schemas.microsoft.com/office/drawing/2014/main" id="{A1968E45-F9FA-1569-4798-8C81CDC8262A}"/>
              </a:ext>
            </a:extLst>
          </p:cNvPr>
          <p:cNvSpPr txBox="1">
            <a:spLocks/>
          </p:cNvSpPr>
          <p:nvPr/>
        </p:nvSpPr>
        <p:spPr>
          <a:xfrm>
            <a:off x="720000" y="3488144"/>
            <a:ext cx="4620270" cy="4625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Inter"/>
              <a:buNone/>
              <a:defRPr sz="1800" b="1" i="0" u="none" strike="noStrike" cap="none">
                <a:solidFill>
                  <a:schemeClr val="dk1"/>
                </a:solidFill>
                <a:latin typeface="Inter"/>
                <a:ea typeface="Inter"/>
                <a:cs typeface="Inter"/>
                <a:sym typeface="Inter"/>
              </a:defRPr>
            </a:lvl1pPr>
            <a:lvl2pPr marL="914400" marR="0" lvl="1"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2pPr>
            <a:lvl3pPr marL="1371600" marR="0" lvl="2"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3pPr>
            <a:lvl4pPr marL="1828800" marR="0" lvl="3"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4pPr>
            <a:lvl5pPr marL="2286000" marR="0" lvl="4"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5pPr>
            <a:lvl6pPr marL="2743200" marR="0" lvl="5"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6pPr>
            <a:lvl7pPr marL="3200400" marR="0" lvl="6"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7pPr>
            <a:lvl8pPr marL="3657600" marR="0" lvl="7"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8pPr>
            <a:lvl9pPr marL="4114800" marR="0" lvl="8"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9pPr>
          </a:lstStyle>
          <a:p>
            <a:pPr marL="171450" indent="-171450">
              <a:buFont typeface="Arial" panose="020B0604020202020204" pitchFamily="34" charset="0"/>
              <a:buChar char="•"/>
            </a:pPr>
            <a:r>
              <a:rPr lang="en-US" sz="1200" dirty="0">
                <a:latin typeface="Arial Rounded MT Bold" panose="020F0704030504030204" pitchFamily="34" charset="0"/>
              </a:rPr>
              <a:t>Getting absolute values of minimum nights and availability 356.</a:t>
            </a:r>
          </a:p>
        </p:txBody>
      </p:sp>
      <p:sp>
        <p:nvSpPr>
          <p:cNvPr id="14" name="Google Shape;2208;p33">
            <a:extLst>
              <a:ext uri="{FF2B5EF4-FFF2-40B4-BE49-F238E27FC236}">
                <a16:creationId xmlns:a16="http://schemas.microsoft.com/office/drawing/2014/main" id="{6CD49026-DE44-0E4F-FA9E-169674EDA103}"/>
              </a:ext>
            </a:extLst>
          </p:cNvPr>
          <p:cNvSpPr txBox="1">
            <a:spLocks/>
          </p:cNvSpPr>
          <p:nvPr/>
        </p:nvSpPr>
        <p:spPr>
          <a:xfrm>
            <a:off x="720000" y="4018608"/>
            <a:ext cx="4620270" cy="29417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Inter"/>
              <a:buNone/>
              <a:defRPr sz="1800" b="1" i="0" u="none" strike="noStrike" cap="none">
                <a:solidFill>
                  <a:schemeClr val="dk1"/>
                </a:solidFill>
                <a:latin typeface="Inter"/>
                <a:ea typeface="Inter"/>
                <a:cs typeface="Inter"/>
                <a:sym typeface="Inter"/>
              </a:defRPr>
            </a:lvl1pPr>
            <a:lvl2pPr marL="914400" marR="0" lvl="1"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2pPr>
            <a:lvl3pPr marL="1371600" marR="0" lvl="2"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3pPr>
            <a:lvl4pPr marL="1828800" marR="0" lvl="3"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4pPr>
            <a:lvl5pPr marL="2286000" marR="0" lvl="4"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5pPr>
            <a:lvl6pPr marL="2743200" marR="0" lvl="5"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6pPr>
            <a:lvl7pPr marL="3200400" marR="0" lvl="6"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7pPr>
            <a:lvl8pPr marL="3657600" marR="0" lvl="7"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8pPr>
            <a:lvl9pPr marL="4114800" marR="0" lvl="8"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9pPr>
          </a:lstStyle>
          <a:p>
            <a:pPr marL="171450" indent="-171450">
              <a:buFont typeface="Arial" panose="020B0604020202020204" pitchFamily="34" charset="0"/>
              <a:buChar char="•"/>
            </a:pPr>
            <a:r>
              <a:rPr lang="en-US" sz="1200" dirty="0">
                <a:latin typeface="Arial Rounded MT Bold" panose="020F0704030504030204" pitchFamily="34" charset="0"/>
              </a:rPr>
              <a:t>Replace error in availability column with nan .</a:t>
            </a:r>
          </a:p>
        </p:txBody>
      </p:sp>
      <p:sp>
        <p:nvSpPr>
          <p:cNvPr id="19" name="Google Shape;2208;p33">
            <a:extLst>
              <a:ext uri="{FF2B5EF4-FFF2-40B4-BE49-F238E27FC236}">
                <a16:creationId xmlns:a16="http://schemas.microsoft.com/office/drawing/2014/main" id="{36AF5323-592C-2F5E-C5A7-C5637C5ACADC}"/>
              </a:ext>
            </a:extLst>
          </p:cNvPr>
          <p:cNvSpPr txBox="1">
            <a:spLocks/>
          </p:cNvSpPr>
          <p:nvPr/>
        </p:nvSpPr>
        <p:spPr>
          <a:xfrm>
            <a:off x="720000" y="3085446"/>
            <a:ext cx="4620270" cy="29417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Inter"/>
              <a:buNone/>
              <a:defRPr sz="1800" b="1" i="0" u="none" strike="noStrike" cap="none">
                <a:solidFill>
                  <a:schemeClr val="dk1"/>
                </a:solidFill>
                <a:latin typeface="Inter"/>
                <a:ea typeface="Inter"/>
                <a:cs typeface="Inter"/>
                <a:sym typeface="Inter"/>
              </a:defRPr>
            </a:lvl1pPr>
            <a:lvl2pPr marL="914400" marR="0" lvl="1"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2pPr>
            <a:lvl3pPr marL="1371600" marR="0" lvl="2"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3pPr>
            <a:lvl4pPr marL="1828800" marR="0" lvl="3"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4pPr>
            <a:lvl5pPr marL="2286000" marR="0" lvl="4"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5pPr>
            <a:lvl6pPr marL="2743200" marR="0" lvl="5"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6pPr>
            <a:lvl7pPr marL="3200400" marR="0" lvl="6"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7pPr>
            <a:lvl8pPr marL="3657600" marR="0" lvl="7"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8pPr>
            <a:lvl9pPr marL="4114800" marR="0" lvl="8"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9pPr>
          </a:lstStyle>
          <a:p>
            <a:pPr marL="171450" indent="-171450">
              <a:buFont typeface="Arial" panose="020B0604020202020204" pitchFamily="34" charset="0"/>
              <a:buChar char="•"/>
            </a:pPr>
            <a:r>
              <a:rPr lang="en-US" sz="1200" dirty="0">
                <a:latin typeface="Arial Rounded MT Bold" panose="020F0704030504030204" pitchFamily="34" charset="0"/>
              </a:rPr>
              <a:t>Check Outliers.</a:t>
            </a:r>
          </a:p>
        </p:txBody>
      </p:sp>
      <p:sp>
        <p:nvSpPr>
          <p:cNvPr id="20" name="Google Shape;2208;p33">
            <a:extLst>
              <a:ext uri="{FF2B5EF4-FFF2-40B4-BE49-F238E27FC236}">
                <a16:creationId xmlns:a16="http://schemas.microsoft.com/office/drawing/2014/main" id="{A464C765-07A2-BDBF-B29F-F6A9642151E9}"/>
              </a:ext>
            </a:extLst>
          </p:cNvPr>
          <p:cNvSpPr txBox="1">
            <a:spLocks/>
          </p:cNvSpPr>
          <p:nvPr/>
        </p:nvSpPr>
        <p:spPr>
          <a:xfrm>
            <a:off x="720000" y="4347106"/>
            <a:ext cx="4620270" cy="29417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Inter"/>
              <a:buNone/>
              <a:defRPr sz="1800" b="1" i="0" u="none" strike="noStrike" cap="none">
                <a:solidFill>
                  <a:schemeClr val="dk1"/>
                </a:solidFill>
                <a:latin typeface="Inter"/>
                <a:ea typeface="Inter"/>
                <a:cs typeface="Inter"/>
                <a:sym typeface="Inter"/>
              </a:defRPr>
            </a:lvl1pPr>
            <a:lvl2pPr marL="914400" marR="0" lvl="1"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2pPr>
            <a:lvl3pPr marL="1371600" marR="0" lvl="2"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3pPr>
            <a:lvl4pPr marL="1828800" marR="0" lvl="3"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4pPr>
            <a:lvl5pPr marL="2286000" marR="0" lvl="4"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5pPr>
            <a:lvl6pPr marL="2743200" marR="0" lvl="5"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6pPr>
            <a:lvl7pPr marL="3200400" marR="0" lvl="6"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7pPr>
            <a:lvl8pPr marL="3657600" marR="0" lvl="7"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8pPr>
            <a:lvl9pPr marL="4114800" marR="0" lvl="8"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9pPr>
          </a:lstStyle>
          <a:p>
            <a:pPr marL="171450" indent="-171450">
              <a:buFont typeface="Arial" panose="020B0604020202020204" pitchFamily="34" charset="0"/>
              <a:buChar char="•"/>
            </a:pPr>
            <a:r>
              <a:rPr lang="en-US" sz="1200" dirty="0">
                <a:latin typeface="Arial Rounded MT Bold" panose="020F0704030504030204" pitchFamily="34" charset="0"/>
              </a:rPr>
              <a:t>Drop reviews in years &gt; 2024.</a:t>
            </a:r>
          </a:p>
        </p:txBody>
      </p:sp>
    </p:spTree>
    <p:extLst>
      <p:ext uri="{BB962C8B-B14F-4D97-AF65-F5344CB8AC3E}">
        <p14:creationId xmlns:p14="http://schemas.microsoft.com/office/powerpoint/2010/main" val="3680905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4"/>
        <p:cNvGrpSpPr/>
        <p:nvPr/>
      </p:nvGrpSpPr>
      <p:grpSpPr>
        <a:xfrm>
          <a:off x="0" y="0"/>
          <a:ext cx="0" cy="0"/>
          <a:chOff x="0" y="0"/>
          <a:chExt cx="0" cy="0"/>
        </a:xfrm>
      </p:grpSpPr>
      <p:sp>
        <p:nvSpPr>
          <p:cNvPr id="2205" name="Google Shape;2205;p33"/>
          <p:cNvSpPr txBox="1">
            <a:spLocks noGrp="1"/>
          </p:cNvSpPr>
          <p:nvPr>
            <p:ph type="title"/>
          </p:nvPr>
        </p:nvSpPr>
        <p:spPr>
          <a:xfrm>
            <a:off x="720000" y="60423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Arial Rounded MT Bold" panose="020F0704030504030204" pitchFamily="34" charset="0"/>
              </a:rPr>
              <a:t>Handling Outliers</a:t>
            </a:r>
            <a:br>
              <a:rPr lang="en" dirty="0">
                <a:latin typeface="Arial Rounded MT Bold" panose="020F0704030504030204" pitchFamily="34" charset="0"/>
              </a:rPr>
            </a:br>
            <a:endParaRPr dirty="0">
              <a:latin typeface="Arial Rounded MT Bold" panose="020F0704030504030204" pitchFamily="34" charset="0"/>
            </a:endParaRPr>
          </a:p>
        </p:txBody>
      </p:sp>
      <p:sp>
        <p:nvSpPr>
          <p:cNvPr id="11" name="Google Shape;2208;p33">
            <a:extLst>
              <a:ext uri="{FF2B5EF4-FFF2-40B4-BE49-F238E27FC236}">
                <a16:creationId xmlns:a16="http://schemas.microsoft.com/office/drawing/2014/main" id="{39835931-227F-2733-18FA-7046FC29F9B8}"/>
              </a:ext>
            </a:extLst>
          </p:cNvPr>
          <p:cNvSpPr txBox="1">
            <a:spLocks/>
          </p:cNvSpPr>
          <p:nvPr/>
        </p:nvSpPr>
        <p:spPr>
          <a:xfrm>
            <a:off x="720000" y="1382380"/>
            <a:ext cx="462027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Inter"/>
              <a:buNone/>
              <a:defRPr sz="1800" b="1" i="0" u="none" strike="noStrike" cap="none">
                <a:solidFill>
                  <a:schemeClr val="dk1"/>
                </a:solidFill>
                <a:latin typeface="Inter"/>
                <a:ea typeface="Inter"/>
                <a:cs typeface="Inter"/>
                <a:sym typeface="Inter"/>
              </a:defRPr>
            </a:lvl1pPr>
            <a:lvl2pPr marL="914400" marR="0" lvl="1"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2pPr>
            <a:lvl3pPr marL="1371600" marR="0" lvl="2"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3pPr>
            <a:lvl4pPr marL="1828800" marR="0" lvl="3"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4pPr>
            <a:lvl5pPr marL="2286000" marR="0" lvl="4"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5pPr>
            <a:lvl6pPr marL="2743200" marR="0" lvl="5"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6pPr>
            <a:lvl7pPr marL="3200400" marR="0" lvl="6"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7pPr>
            <a:lvl8pPr marL="3657600" marR="0" lvl="7"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8pPr>
            <a:lvl9pPr marL="4114800" marR="0" lvl="8"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9pPr>
          </a:lstStyle>
          <a:p>
            <a:pPr marL="171450" indent="-171450">
              <a:buFont typeface="Arial" panose="020B0604020202020204" pitchFamily="34" charset="0"/>
              <a:buChar char="•"/>
            </a:pPr>
            <a:r>
              <a:rPr lang="en-US" sz="1200" dirty="0">
                <a:latin typeface="Arial Rounded MT Bold" panose="020F0704030504030204" pitchFamily="34" charset="0"/>
              </a:rPr>
              <a:t>All values are real values which could be occur so , I use Logarithmic transformation</a:t>
            </a:r>
          </a:p>
        </p:txBody>
      </p:sp>
      <p:sp>
        <p:nvSpPr>
          <p:cNvPr id="2" name="Google Shape;2205;p33">
            <a:extLst>
              <a:ext uri="{FF2B5EF4-FFF2-40B4-BE49-F238E27FC236}">
                <a16:creationId xmlns:a16="http://schemas.microsoft.com/office/drawing/2014/main" id="{C7C3E518-D475-6BD0-C6E1-DD7F3FCC514D}"/>
              </a:ext>
            </a:extLst>
          </p:cNvPr>
          <p:cNvSpPr txBox="1">
            <a:spLocks/>
          </p:cNvSpPr>
          <p:nvPr/>
        </p:nvSpPr>
        <p:spPr>
          <a:xfrm>
            <a:off x="720000" y="2616921"/>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1pPr>
            <a:lvl2pPr marR="0" lvl="1"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2pPr>
            <a:lvl3pPr marR="0" lvl="2"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3pPr>
            <a:lvl4pPr marR="0" lvl="3"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4pPr>
            <a:lvl5pPr marR="0" lvl="4"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5pPr>
            <a:lvl6pPr marR="0" lvl="5"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6pPr>
            <a:lvl7pPr marR="0" lvl="6"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7pPr>
            <a:lvl8pPr marR="0" lvl="7"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8pPr>
            <a:lvl9pPr marR="0" lvl="8"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9pPr>
          </a:lstStyle>
          <a:p>
            <a:r>
              <a:rPr lang="en-US" dirty="0" err="1">
                <a:latin typeface="Arial Rounded MT Bold" panose="020F0704030504030204" pitchFamily="34" charset="0"/>
              </a:rPr>
              <a:t>Spliting</a:t>
            </a:r>
            <a:r>
              <a:rPr lang="en-US" dirty="0">
                <a:latin typeface="Arial Rounded MT Bold" panose="020F0704030504030204" pitchFamily="34" charset="0"/>
              </a:rPr>
              <a:t> Data</a:t>
            </a:r>
            <a:br>
              <a:rPr lang="en-US" dirty="0">
                <a:latin typeface="Arial Rounded MT Bold" panose="020F0704030504030204" pitchFamily="34" charset="0"/>
              </a:rPr>
            </a:br>
            <a:endParaRPr lang="en-US" dirty="0">
              <a:latin typeface="Arial Rounded MT Bold" panose="020F0704030504030204" pitchFamily="34" charset="0"/>
            </a:endParaRPr>
          </a:p>
        </p:txBody>
      </p:sp>
      <p:sp>
        <p:nvSpPr>
          <p:cNvPr id="3" name="Google Shape;2208;p33">
            <a:extLst>
              <a:ext uri="{FF2B5EF4-FFF2-40B4-BE49-F238E27FC236}">
                <a16:creationId xmlns:a16="http://schemas.microsoft.com/office/drawing/2014/main" id="{4107A659-B360-ED5C-037C-536CD43A8974}"/>
              </a:ext>
            </a:extLst>
          </p:cNvPr>
          <p:cNvSpPr txBox="1">
            <a:spLocks/>
          </p:cNvSpPr>
          <p:nvPr/>
        </p:nvSpPr>
        <p:spPr>
          <a:xfrm>
            <a:off x="720000" y="3555105"/>
            <a:ext cx="462027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Inter"/>
              <a:buNone/>
              <a:defRPr sz="1800" b="1" i="0" u="none" strike="noStrike" cap="none">
                <a:solidFill>
                  <a:schemeClr val="dk1"/>
                </a:solidFill>
                <a:latin typeface="Inter"/>
                <a:ea typeface="Inter"/>
                <a:cs typeface="Inter"/>
                <a:sym typeface="Inter"/>
              </a:defRPr>
            </a:lvl1pPr>
            <a:lvl2pPr marL="914400" marR="0" lvl="1"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2pPr>
            <a:lvl3pPr marL="1371600" marR="0" lvl="2"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3pPr>
            <a:lvl4pPr marL="1828800" marR="0" lvl="3"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4pPr>
            <a:lvl5pPr marL="2286000" marR="0" lvl="4"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5pPr>
            <a:lvl6pPr marL="2743200" marR="0" lvl="5"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6pPr>
            <a:lvl7pPr marL="3200400" marR="0" lvl="6"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7pPr>
            <a:lvl8pPr marL="3657600" marR="0" lvl="7"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8pPr>
            <a:lvl9pPr marL="4114800" marR="0" lvl="8"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9pPr>
          </a:lstStyle>
          <a:p>
            <a:pPr marL="171450" indent="-171450">
              <a:buFont typeface="Arial" panose="020B0604020202020204" pitchFamily="34" charset="0"/>
              <a:buChar char="•"/>
            </a:pPr>
            <a:r>
              <a:rPr lang="en-US" sz="1200" dirty="0">
                <a:latin typeface="Arial Rounded MT Bold" panose="020F0704030504030204" pitchFamily="34" charset="0"/>
              </a:rPr>
              <a:t>Split data into train , test before filling missing values.</a:t>
            </a:r>
          </a:p>
        </p:txBody>
      </p:sp>
    </p:spTree>
    <p:extLst>
      <p:ext uri="{BB962C8B-B14F-4D97-AF65-F5344CB8AC3E}">
        <p14:creationId xmlns:p14="http://schemas.microsoft.com/office/powerpoint/2010/main" val="1945152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4"/>
        <p:cNvGrpSpPr/>
        <p:nvPr/>
      </p:nvGrpSpPr>
      <p:grpSpPr>
        <a:xfrm>
          <a:off x="0" y="0"/>
          <a:ext cx="0" cy="0"/>
          <a:chOff x="0" y="0"/>
          <a:chExt cx="0" cy="0"/>
        </a:xfrm>
      </p:grpSpPr>
      <p:sp>
        <p:nvSpPr>
          <p:cNvPr id="2205" name="Google Shape;2205;p33"/>
          <p:cNvSpPr txBox="1">
            <a:spLocks noGrp="1"/>
          </p:cNvSpPr>
          <p:nvPr>
            <p:ph type="title"/>
          </p:nvPr>
        </p:nvSpPr>
        <p:spPr>
          <a:xfrm>
            <a:off x="720000" y="60423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Arial Rounded MT Bold" panose="020F0704030504030204" pitchFamily="34" charset="0"/>
              </a:rPr>
              <a:t>Handling Missing values</a:t>
            </a:r>
            <a:br>
              <a:rPr lang="en" dirty="0">
                <a:latin typeface="Arial Rounded MT Bold" panose="020F0704030504030204" pitchFamily="34" charset="0"/>
              </a:rPr>
            </a:br>
            <a:endParaRPr dirty="0">
              <a:latin typeface="Arial Rounded MT Bold" panose="020F0704030504030204" pitchFamily="34" charset="0"/>
            </a:endParaRPr>
          </a:p>
        </p:txBody>
      </p:sp>
      <p:sp>
        <p:nvSpPr>
          <p:cNvPr id="11" name="Google Shape;2208;p33">
            <a:extLst>
              <a:ext uri="{FF2B5EF4-FFF2-40B4-BE49-F238E27FC236}">
                <a16:creationId xmlns:a16="http://schemas.microsoft.com/office/drawing/2014/main" id="{39835931-227F-2733-18FA-7046FC29F9B8}"/>
              </a:ext>
            </a:extLst>
          </p:cNvPr>
          <p:cNvSpPr txBox="1">
            <a:spLocks/>
          </p:cNvSpPr>
          <p:nvPr/>
        </p:nvSpPr>
        <p:spPr>
          <a:xfrm>
            <a:off x="822870" y="1337662"/>
            <a:ext cx="4620270" cy="800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Inter"/>
              <a:buNone/>
              <a:defRPr sz="1800" b="1" i="0" u="none" strike="noStrike" cap="none">
                <a:solidFill>
                  <a:schemeClr val="dk1"/>
                </a:solidFill>
                <a:latin typeface="Inter"/>
                <a:ea typeface="Inter"/>
                <a:cs typeface="Inter"/>
                <a:sym typeface="Inter"/>
              </a:defRPr>
            </a:lvl1pPr>
            <a:lvl2pPr marL="914400" marR="0" lvl="1"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2pPr>
            <a:lvl3pPr marL="1371600" marR="0" lvl="2"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3pPr>
            <a:lvl4pPr marL="1828800" marR="0" lvl="3"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4pPr>
            <a:lvl5pPr marL="2286000" marR="0" lvl="4"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5pPr>
            <a:lvl6pPr marL="2743200" marR="0" lvl="5"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6pPr>
            <a:lvl7pPr marL="3200400" marR="0" lvl="6"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7pPr>
            <a:lvl8pPr marL="3657600" marR="0" lvl="7"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8pPr>
            <a:lvl9pPr marL="4114800" marR="0" lvl="8"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9pPr>
          </a:lstStyle>
          <a:p>
            <a:pPr marL="171450" indent="-171450">
              <a:buFont typeface="Arial" panose="020B0604020202020204" pitchFamily="34" charset="0"/>
              <a:buChar char="•"/>
            </a:pPr>
            <a:r>
              <a:rPr lang="en-US" sz="1200" dirty="0">
                <a:latin typeface="Arial Rounded MT Bold" panose="020F0704030504030204" pitchFamily="34" charset="0"/>
              </a:rPr>
              <a:t>I fill missing in ( </a:t>
            </a:r>
            <a:r>
              <a:rPr lang="en-US" sz="1200" dirty="0" err="1">
                <a:latin typeface="Arial Rounded MT Bold" panose="020F0704030504030204" pitchFamily="34" charset="0"/>
              </a:rPr>
              <a:t>neighbourhood</a:t>
            </a:r>
            <a:r>
              <a:rPr lang="en-US" sz="1200" dirty="0">
                <a:latin typeface="Arial Rounded MT Bold" panose="020F0704030504030204" pitchFamily="34" charset="0"/>
              </a:rPr>
              <a:t> group , </a:t>
            </a:r>
            <a:r>
              <a:rPr lang="en-US" sz="1200" dirty="0" err="1">
                <a:latin typeface="Arial Rounded MT Bold" panose="020F0704030504030204" pitchFamily="34" charset="0"/>
              </a:rPr>
              <a:t>cancellation_policy</a:t>
            </a:r>
            <a:r>
              <a:rPr lang="en-US" sz="1200" dirty="0">
                <a:latin typeface="Arial Rounded MT Bold" panose="020F0704030504030204" pitchFamily="34" charset="0"/>
              </a:rPr>
              <a:t> , room type , </a:t>
            </a:r>
            <a:r>
              <a:rPr lang="en-US" sz="1200" dirty="0" err="1">
                <a:latin typeface="Arial Rounded MT Bold" panose="020F0704030504030204" pitchFamily="34" charset="0"/>
              </a:rPr>
              <a:t>last_review</a:t>
            </a:r>
            <a:r>
              <a:rPr lang="en-US" sz="1200" dirty="0">
                <a:latin typeface="Arial Rounded MT Bold" panose="020F0704030504030204" pitchFamily="34" charset="0"/>
              </a:rPr>
              <a:t>_(</a:t>
            </a:r>
            <a:r>
              <a:rPr lang="en-US" sz="1200" dirty="0" err="1">
                <a:latin typeface="Arial Rounded MT Bold" panose="020F0704030504030204" pitchFamily="34" charset="0"/>
              </a:rPr>
              <a:t>day_name</a:t>
            </a:r>
            <a:r>
              <a:rPr lang="en-US" sz="1200" dirty="0">
                <a:latin typeface="Arial Rounded MT Bold" panose="020F0704030504030204" pitchFamily="34" charset="0"/>
              </a:rPr>
              <a:t>)) with mode</a:t>
            </a:r>
          </a:p>
        </p:txBody>
      </p:sp>
      <p:sp>
        <p:nvSpPr>
          <p:cNvPr id="3" name="Google Shape;2208;p33">
            <a:extLst>
              <a:ext uri="{FF2B5EF4-FFF2-40B4-BE49-F238E27FC236}">
                <a16:creationId xmlns:a16="http://schemas.microsoft.com/office/drawing/2014/main" id="{4107A659-B360-ED5C-037C-536CD43A8974}"/>
              </a:ext>
            </a:extLst>
          </p:cNvPr>
          <p:cNvSpPr txBox="1">
            <a:spLocks/>
          </p:cNvSpPr>
          <p:nvPr/>
        </p:nvSpPr>
        <p:spPr>
          <a:xfrm>
            <a:off x="822870" y="2139316"/>
            <a:ext cx="462027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Inter"/>
              <a:buNone/>
              <a:defRPr sz="1800" b="1" i="0" u="none" strike="noStrike" cap="none">
                <a:solidFill>
                  <a:schemeClr val="dk1"/>
                </a:solidFill>
                <a:latin typeface="Inter"/>
                <a:ea typeface="Inter"/>
                <a:cs typeface="Inter"/>
                <a:sym typeface="Inter"/>
              </a:defRPr>
            </a:lvl1pPr>
            <a:lvl2pPr marL="914400" marR="0" lvl="1"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2pPr>
            <a:lvl3pPr marL="1371600" marR="0" lvl="2"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3pPr>
            <a:lvl4pPr marL="1828800" marR="0" lvl="3"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4pPr>
            <a:lvl5pPr marL="2286000" marR="0" lvl="4"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5pPr>
            <a:lvl6pPr marL="2743200" marR="0" lvl="5"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6pPr>
            <a:lvl7pPr marL="3200400" marR="0" lvl="6"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7pPr>
            <a:lvl8pPr marL="3657600" marR="0" lvl="7"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8pPr>
            <a:lvl9pPr marL="4114800" marR="0" lvl="8"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9pPr>
          </a:lstStyle>
          <a:p>
            <a:pPr marL="171450" indent="-171450">
              <a:buFont typeface="Arial" panose="020B0604020202020204" pitchFamily="34" charset="0"/>
              <a:buChar char="•"/>
            </a:pPr>
            <a:r>
              <a:rPr lang="en-US" sz="1200" dirty="0">
                <a:latin typeface="Arial Rounded MT Bold" panose="020F0704030504030204" pitchFamily="34" charset="0"/>
              </a:rPr>
              <a:t>I fill a little missing values in numeric columns with the mean..</a:t>
            </a:r>
          </a:p>
        </p:txBody>
      </p:sp>
      <p:sp>
        <p:nvSpPr>
          <p:cNvPr id="4" name="Google Shape;2208;p33">
            <a:extLst>
              <a:ext uri="{FF2B5EF4-FFF2-40B4-BE49-F238E27FC236}">
                <a16:creationId xmlns:a16="http://schemas.microsoft.com/office/drawing/2014/main" id="{DBE23416-FC30-0315-0BB0-00CF4DC3802D}"/>
              </a:ext>
            </a:extLst>
          </p:cNvPr>
          <p:cNvSpPr txBox="1">
            <a:spLocks/>
          </p:cNvSpPr>
          <p:nvPr/>
        </p:nvSpPr>
        <p:spPr>
          <a:xfrm>
            <a:off x="822870" y="2908158"/>
            <a:ext cx="462027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Inter"/>
              <a:buNone/>
              <a:defRPr sz="1800" b="1" i="0" u="none" strike="noStrike" cap="none">
                <a:solidFill>
                  <a:schemeClr val="dk1"/>
                </a:solidFill>
                <a:latin typeface="Inter"/>
                <a:ea typeface="Inter"/>
                <a:cs typeface="Inter"/>
                <a:sym typeface="Inter"/>
              </a:defRPr>
            </a:lvl1pPr>
            <a:lvl2pPr marL="914400" marR="0" lvl="1"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2pPr>
            <a:lvl3pPr marL="1371600" marR="0" lvl="2"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3pPr>
            <a:lvl4pPr marL="1828800" marR="0" lvl="3"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4pPr>
            <a:lvl5pPr marL="2286000" marR="0" lvl="4"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5pPr>
            <a:lvl6pPr marL="2743200" marR="0" lvl="5"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6pPr>
            <a:lvl7pPr marL="3200400" marR="0" lvl="6"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7pPr>
            <a:lvl8pPr marL="3657600" marR="0" lvl="7"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8pPr>
            <a:lvl9pPr marL="4114800" marR="0" lvl="8"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9pPr>
          </a:lstStyle>
          <a:p>
            <a:pPr marL="171450" indent="-171450">
              <a:buFont typeface="Arial" panose="020B0604020202020204" pitchFamily="34" charset="0"/>
              <a:buChar char="•"/>
            </a:pPr>
            <a:r>
              <a:rPr lang="en-US" sz="1200" dirty="0">
                <a:latin typeface="Arial Rounded MT Bold" panose="020F0704030504030204" pitchFamily="34" charset="0"/>
              </a:rPr>
              <a:t>I fill missing in (</a:t>
            </a:r>
            <a:r>
              <a:rPr lang="en-US" sz="1200" dirty="0" err="1">
                <a:latin typeface="Arial Rounded MT Bold" panose="020F0704030504030204" pitchFamily="34" charset="0"/>
              </a:rPr>
              <a:t>last_review</a:t>
            </a:r>
            <a:r>
              <a:rPr lang="en-US" sz="1200" dirty="0">
                <a:latin typeface="Arial Rounded MT Bold" panose="020F0704030504030204" pitchFamily="34" charset="0"/>
              </a:rPr>
              <a:t>_(month) , </a:t>
            </a:r>
            <a:r>
              <a:rPr lang="en-US" sz="1200" dirty="0" err="1">
                <a:latin typeface="Arial Rounded MT Bold" panose="020F0704030504030204" pitchFamily="34" charset="0"/>
              </a:rPr>
              <a:t>last_review</a:t>
            </a:r>
            <a:r>
              <a:rPr lang="en-US" sz="1200" dirty="0">
                <a:latin typeface="Arial Rounded MT Bold" panose="020F0704030504030204" pitchFamily="34" charset="0"/>
              </a:rPr>
              <a:t>_(year)) columns with KNN imputer.</a:t>
            </a:r>
          </a:p>
        </p:txBody>
      </p:sp>
      <p:sp>
        <p:nvSpPr>
          <p:cNvPr id="7" name="Google Shape;2208;p33">
            <a:extLst>
              <a:ext uri="{FF2B5EF4-FFF2-40B4-BE49-F238E27FC236}">
                <a16:creationId xmlns:a16="http://schemas.microsoft.com/office/drawing/2014/main" id="{E364E1BB-7BC8-CB32-21FB-428FC1DF36F2}"/>
              </a:ext>
            </a:extLst>
          </p:cNvPr>
          <p:cNvSpPr txBox="1">
            <a:spLocks/>
          </p:cNvSpPr>
          <p:nvPr/>
        </p:nvSpPr>
        <p:spPr>
          <a:xfrm>
            <a:off x="720000" y="3677000"/>
            <a:ext cx="4620270" cy="3972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Inter"/>
              <a:buNone/>
              <a:defRPr sz="1800" b="1" i="0" u="none" strike="noStrike" cap="none">
                <a:solidFill>
                  <a:schemeClr val="dk1"/>
                </a:solidFill>
                <a:latin typeface="Inter"/>
                <a:ea typeface="Inter"/>
                <a:cs typeface="Inter"/>
                <a:sym typeface="Inter"/>
              </a:defRPr>
            </a:lvl1pPr>
            <a:lvl2pPr marL="914400" marR="0" lvl="1"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2pPr>
            <a:lvl3pPr marL="1371600" marR="0" lvl="2"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3pPr>
            <a:lvl4pPr marL="1828800" marR="0" lvl="3"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4pPr>
            <a:lvl5pPr marL="2286000" marR="0" lvl="4"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5pPr>
            <a:lvl6pPr marL="2743200" marR="0" lvl="5"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6pPr>
            <a:lvl7pPr marL="3200400" marR="0" lvl="6"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7pPr>
            <a:lvl8pPr marL="3657600" marR="0" lvl="7"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8pPr>
            <a:lvl9pPr marL="4114800" marR="0" lvl="8"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9pPr>
          </a:lstStyle>
          <a:p>
            <a:pPr marL="323850" indent="-171450">
              <a:buFont typeface="Arial" panose="020B0604020202020204" pitchFamily="34" charset="0"/>
              <a:buChar char="•"/>
            </a:pPr>
            <a:r>
              <a:rPr lang="en-US" sz="1200" dirty="0">
                <a:latin typeface="Arial Rounded MT Bold" panose="020F0704030504030204" pitchFamily="34" charset="0"/>
              </a:rPr>
              <a:t>I </a:t>
            </a:r>
            <a:r>
              <a:rPr lang="ar-EG" sz="1200" dirty="0" err="1">
                <a:latin typeface="Arial Rounded MT Bold" panose="020F0704030504030204" pitchFamily="34" charset="0"/>
              </a:rPr>
              <a:t>Fill</a:t>
            </a:r>
            <a:r>
              <a:rPr lang="ar-EG" sz="1200" dirty="0">
                <a:latin typeface="Arial Rounded MT Bold" panose="020F0704030504030204" pitchFamily="34" charset="0"/>
              </a:rPr>
              <a:t> </a:t>
            </a:r>
            <a:r>
              <a:rPr lang="ar-EG" sz="1200" dirty="0" err="1">
                <a:latin typeface="Arial Rounded MT Bold" panose="020F0704030504030204" pitchFamily="34" charset="0"/>
              </a:rPr>
              <a:t>missing</a:t>
            </a:r>
            <a:r>
              <a:rPr lang="ar-EG" sz="1200" dirty="0">
                <a:latin typeface="Arial Rounded MT Bold" panose="020F0704030504030204" pitchFamily="34" charset="0"/>
              </a:rPr>
              <a:t> </a:t>
            </a:r>
            <a:r>
              <a:rPr lang="ar-EG" sz="1200" dirty="0" err="1">
                <a:latin typeface="Arial Rounded MT Bold" panose="020F0704030504030204" pitchFamily="34" charset="0"/>
              </a:rPr>
              <a:t>in</a:t>
            </a:r>
            <a:r>
              <a:rPr lang="ar-EG" sz="1200" dirty="0">
                <a:latin typeface="Arial Rounded MT Bold" panose="020F0704030504030204" pitchFamily="34" charset="0"/>
              </a:rPr>
              <a:t> </a:t>
            </a:r>
            <a:r>
              <a:rPr lang="ar-EG" sz="1200" dirty="0" err="1">
                <a:latin typeface="Arial Rounded MT Bold" panose="020F0704030504030204" pitchFamily="34" charset="0"/>
              </a:rPr>
              <a:t>target</a:t>
            </a:r>
            <a:r>
              <a:rPr lang="ar-EG" sz="1200" dirty="0">
                <a:latin typeface="Arial Rounded MT Bold" panose="020F0704030504030204" pitchFamily="34" charset="0"/>
              </a:rPr>
              <a:t> (</a:t>
            </a:r>
            <a:r>
              <a:rPr lang="ar-EG" sz="1200" dirty="0" err="1">
                <a:latin typeface="Arial Rounded MT Bold" panose="020F0704030504030204" pitchFamily="34" charset="0"/>
              </a:rPr>
              <a:t>price</a:t>
            </a:r>
            <a:r>
              <a:rPr lang="ar-EG" sz="1200" dirty="0">
                <a:latin typeface="Arial Rounded MT Bold" panose="020F0704030504030204" pitchFamily="34" charset="0"/>
              </a:rPr>
              <a:t>) </a:t>
            </a:r>
            <a:r>
              <a:rPr lang="ar-EG" sz="1200" dirty="0" err="1">
                <a:latin typeface="Arial Rounded MT Bold" panose="020F0704030504030204" pitchFamily="34" charset="0"/>
              </a:rPr>
              <a:t>with</a:t>
            </a:r>
            <a:r>
              <a:rPr lang="ar-EG" sz="1200" dirty="0">
                <a:latin typeface="Arial Rounded MT Bold" panose="020F0704030504030204" pitchFamily="34" charset="0"/>
              </a:rPr>
              <a:t> </a:t>
            </a:r>
            <a:r>
              <a:rPr lang="ar-EG" sz="1200" dirty="0" err="1">
                <a:latin typeface="Arial Rounded MT Bold" panose="020F0704030504030204" pitchFamily="34" charset="0"/>
              </a:rPr>
              <a:t>mean</a:t>
            </a:r>
            <a:r>
              <a:rPr lang="ar-EG" sz="1200" dirty="0">
                <a:latin typeface="Arial Rounded MT Bold" panose="020F0704030504030204" pitchFamily="34" charset="0"/>
              </a:rPr>
              <a:t>.</a:t>
            </a:r>
          </a:p>
        </p:txBody>
      </p:sp>
    </p:spTree>
    <p:extLst>
      <p:ext uri="{BB962C8B-B14F-4D97-AF65-F5344CB8AC3E}">
        <p14:creationId xmlns:p14="http://schemas.microsoft.com/office/powerpoint/2010/main" val="293945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4"/>
        <p:cNvGrpSpPr/>
        <p:nvPr/>
      </p:nvGrpSpPr>
      <p:grpSpPr>
        <a:xfrm>
          <a:off x="0" y="0"/>
          <a:ext cx="0" cy="0"/>
          <a:chOff x="0" y="0"/>
          <a:chExt cx="0" cy="0"/>
        </a:xfrm>
      </p:grpSpPr>
      <p:sp>
        <p:nvSpPr>
          <p:cNvPr id="2205" name="Google Shape;2205;p33"/>
          <p:cNvSpPr txBox="1">
            <a:spLocks noGrp="1"/>
          </p:cNvSpPr>
          <p:nvPr>
            <p:ph type="title"/>
          </p:nvPr>
        </p:nvSpPr>
        <p:spPr>
          <a:xfrm>
            <a:off x="720000" y="60423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Arial Rounded MT Bold" panose="020F0704030504030204" pitchFamily="34" charset="0"/>
              </a:rPr>
              <a:t>Encoding </a:t>
            </a:r>
            <a:br>
              <a:rPr lang="en" dirty="0">
                <a:latin typeface="Arial Rounded MT Bold" panose="020F0704030504030204" pitchFamily="34" charset="0"/>
              </a:rPr>
            </a:br>
            <a:endParaRPr dirty="0">
              <a:latin typeface="Arial Rounded MT Bold" panose="020F0704030504030204" pitchFamily="34" charset="0"/>
            </a:endParaRPr>
          </a:p>
        </p:txBody>
      </p:sp>
      <p:sp>
        <p:nvSpPr>
          <p:cNvPr id="11" name="Google Shape;2208;p33">
            <a:extLst>
              <a:ext uri="{FF2B5EF4-FFF2-40B4-BE49-F238E27FC236}">
                <a16:creationId xmlns:a16="http://schemas.microsoft.com/office/drawing/2014/main" id="{39835931-227F-2733-18FA-7046FC29F9B8}"/>
              </a:ext>
            </a:extLst>
          </p:cNvPr>
          <p:cNvSpPr txBox="1">
            <a:spLocks/>
          </p:cNvSpPr>
          <p:nvPr/>
        </p:nvSpPr>
        <p:spPr>
          <a:xfrm>
            <a:off x="822870" y="1703070"/>
            <a:ext cx="4620270" cy="172593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Inter"/>
              <a:buNone/>
              <a:defRPr sz="1800" b="1" i="0" u="none" strike="noStrike" cap="none">
                <a:solidFill>
                  <a:schemeClr val="dk1"/>
                </a:solidFill>
                <a:latin typeface="Inter"/>
                <a:ea typeface="Inter"/>
                <a:cs typeface="Inter"/>
                <a:sym typeface="Inter"/>
              </a:defRPr>
            </a:lvl1pPr>
            <a:lvl2pPr marL="914400" marR="0" lvl="1"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2pPr>
            <a:lvl3pPr marL="1371600" marR="0" lvl="2"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3pPr>
            <a:lvl4pPr marL="1828800" marR="0" lvl="3"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4pPr>
            <a:lvl5pPr marL="2286000" marR="0" lvl="4"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5pPr>
            <a:lvl6pPr marL="2743200" marR="0" lvl="5"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6pPr>
            <a:lvl7pPr marL="3200400" marR="0" lvl="6"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7pPr>
            <a:lvl8pPr marL="3657600" marR="0" lvl="7"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8pPr>
            <a:lvl9pPr marL="4114800" marR="0" lvl="8"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9pPr>
          </a:lstStyle>
          <a:p>
            <a:pPr marL="171450" indent="-171450">
              <a:buFont typeface="Arial" panose="020B0604020202020204" pitchFamily="34" charset="0"/>
              <a:buChar char="•"/>
            </a:pPr>
            <a:r>
              <a:rPr lang="en-US" sz="1400" dirty="0">
                <a:latin typeface="Arial Rounded MT Bold" panose="020F0704030504030204" pitchFamily="34" charset="0"/>
              </a:rPr>
              <a:t>columns contains Nominal data.</a:t>
            </a:r>
          </a:p>
          <a:p>
            <a:pPr marL="171450" indent="-171450">
              <a:buFont typeface="Arial" panose="020B0604020202020204" pitchFamily="34" charset="0"/>
              <a:buChar char="•"/>
            </a:pPr>
            <a:endParaRPr lang="en-US" sz="1400" dirty="0">
              <a:latin typeface="Arial Rounded MT Bold" panose="020F0704030504030204" pitchFamily="34" charset="0"/>
            </a:endParaRPr>
          </a:p>
          <a:p>
            <a:pPr marL="171450" indent="-171450">
              <a:buFont typeface="Arial" panose="020B0604020202020204" pitchFamily="34" charset="0"/>
              <a:buChar char="•"/>
            </a:pPr>
            <a:r>
              <a:rPr lang="en-US" sz="1400" dirty="0">
                <a:latin typeface="Arial Rounded MT Bold" panose="020F0704030504030204" pitchFamily="34" charset="0"/>
              </a:rPr>
              <a:t>so, </a:t>
            </a:r>
            <a:r>
              <a:rPr lang="en-US" sz="1400" dirty="0" err="1">
                <a:latin typeface="Arial Rounded MT Bold" panose="020F0704030504030204" pitchFamily="34" charset="0"/>
              </a:rPr>
              <a:t>i</a:t>
            </a:r>
            <a:r>
              <a:rPr lang="en-US" sz="1400" dirty="0">
                <a:latin typeface="Arial Rounded MT Bold" panose="020F0704030504030204" pitchFamily="34" charset="0"/>
              </a:rPr>
              <a:t> would use one hot encoder for (</a:t>
            </a:r>
            <a:r>
              <a:rPr lang="en-US" sz="1400" dirty="0" err="1">
                <a:latin typeface="Arial Rounded MT Bold" panose="020F0704030504030204" pitchFamily="34" charset="0"/>
              </a:rPr>
              <a:t>cancellation_policy</a:t>
            </a:r>
            <a:r>
              <a:rPr lang="en-US" sz="1400" dirty="0">
                <a:latin typeface="Arial Rounded MT Bold" panose="020F0704030504030204" pitchFamily="34" charset="0"/>
              </a:rPr>
              <a:t> , , room type) cols.</a:t>
            </a:r>
          </a:p>
          <a:p>
            <a:pPr marL="171450" indent="-171450">
              <a:buFont typeface="Arial" panose="020B0604020202020204" pitchFamily="34" charset="0"/>
              <a:buChar char="•"/>
            </a:pPr>
            <a:endParaRPr lang="en-US" sz="1400" dirty="0">
              <a:latin typeface="Arial Rounded MT Bold" panose="020F0704030504030204" pitchFamily="34" charset="0"/>
            </a:endParaRPr>
          </a:p>
          <a:p>
            <a:pPr marL="171450" indent="-171450">
              <a:buFont typeface="Arial" panose="020B0604020202020204" pitchFamily="34" charset="0"/>
              <a:buChar char="•"/>
            </a:pPr>
            <a:r>
              <a:rPr lang="en-US" sz="1400" dirty="0">
                <a:latin typeface="Arial Rounded MT Bold" panose="020F0704030504030204" pitchFamily="34" charset="0"/>
              </a:rPr>
              <a:t>And Binary encoder for (</a:t>
            </a:r>
            <a:r>
              <a:rPr lang="en-US" sz="1400" dirty="0" err="1">
                <a:latin typeface="Arial Rounded MT Bold" panose="020F0704030504030204" pitchFamily="34" charset="0"/>
              </a:rPr>
              <a:t>neighbourhood</a:t>
            </a:r>
            <a:r>
              <a:rPr lang="en-US" sz="1400" dirty="0">
                <a:latin typeface="Arial Rounded MT Bold" panose="020F0704030504030204" pitchFamily="34" charset="0"/>
              </a:rPr>
              <a:t> group ,</a:t>
            </a:r>
            <a:r>
              <a:rPr lang="en-US" sz="1400" dirty="0" err="1">
                <a:latin typeface="Arial Rounded MT Bold" panose="020F0704030504030204" pitchFamily="34" charset="0"/>
              </a:rPr>
              <a:t>last_review</a:t>
            </a:r>
            <a:r>
              <a:rPr lang="en-US" sz="1400" dirty="0">
                <a:latin typeface="Arial Rounded MT Bold" panose="020F0704030504030204" pitchFamily="34" charset="0"/>
              </a:rPr>
              <a:t>_(</a:t>
            </a:r>
            <a:r>
              <a:rPr lang="en-US" sz="1400" dirty="0" err="1">
                <a:latin typeface="Arial Rounded MT Bold" panose="020F0704030504030204" pitchFamily="34" charset="0"/>
              </a:rPr>
              <a:t>day_name</a:t>
            </a:r>
            <a:r>
              <a:rPr lang="en-US" sz="1400" dirty="0">
                <a:latin typeface="Arial Rounded MT Bold" panose="020F0704030504030204" pitchFamily="34" charset="0"/>
              </a:rPr>
              <a:t>)) cols.</a:t>
            </a:r>
          </a:p>
        </p:txBody>
      </p:sp>
    </p:spTree>
    <p:extLst>
      <p:ext uri="{BB962C8B-B14F-4D97-AF65-F5344CB8AC3E}">
        <p14:creationId xmlns:p14="http://schemas.microsoft.com/office/powerpoint/2010/main" val="22061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04"/>
        <p:cNvGrpSpPr/>
        <p:nvPr/>
      </p:nvGrpSpPr>
      <p:grpSpPr>
        <a:xfrm>
          <a:off x="0" y="0"/>
          <a:ext cx="0" cy="0"/>
          <a:chOff x="0" y="0"/>
          <a:chExt cx="0" cy="0"/>
        </a:xfrm>
      </p:grpSpPr>
      <p:sp>
        <p:nvSpPr>
          <p:cNvPr id="2205" name="Google Shape;2205;p33"/>
          <p:cNvSpPr txBox="1">
            <a:spLocks noGrp="1"/>
          </p:cNvSpPr>
          <p:nvPr>
            <p:ph type="title"/>
          </p:nvPr>
        </p:nvSpPr>
        <p:spPr>
          <a:xfrm>
            <a:off x="720000" y="60423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Arial Rounded MT Bold" panose="020F0704030504030204" pitchFamily="34" charset="0"/>
              </a:rPr>
              <a:t>Feature Scaling</a:t>
            </a:r>
            <a:endParaRPr dirty="0">
              <a:latin typeface="Arial Rounded MT Bold" panose="020F0704030504030204" pitchFamily="34" charset="0"/>
            </a:endParaRPr>
          </a:p>
        </p:txBody>
      </p:sp>
      <p:sp>
        <p:nvSpPr>
          <p:cNvPr id="11" name="Google Shape;2208;p33">
            <a:extLst>
              <a:ext uri="{FF2B5EF4-FFF2-40B4-BE49-F238E27FC236}">
                <a16:creationId xmlns:a16="http://schemas.microsoft.com/office/drawing/2014/main" id="{39835931-227F-2733-18FA-7046FC29F9B8}"/>
              </a:ext>
            </a:extLst>
          </p:cNvPr>
          <p:cNvSpPr txBox="1">
            <a:spLocks/>
          </p:cNvSpPr>
          <p:nvPr/>
        </p:nvSpPr>
        <p:spPr>
          <a:xfrm>
            <a:off x="834300" y="1588770"/>
            <a:ext cx="4620270" cy="49149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Inter"/>
              <a:buNone/>
              <a:defRPr sz="1800" b="1" i="0" u="none" strike="noStrike" cap="none">
                <a:solidFill>
                  <a:schemeClr val="dk1"/>
                </a:solidFill>
                <a:latin typeface="Inter"/>
                <a:ea typeface="Inter"/>
                <a:cs typeface="Inter"/>
                <a:sym typeface="Inter"/>
              </a:defRPr>
            </a:lvl1pPr>
            <a:lvl2pPr marL="914400" marR="0" lvl="1"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2pPr>
            <a:lvl3pPr marL="1371600" marR="0" lvl="2"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3pPr>
            <a:lvl4pPr marL="1828800" marR="0" lvl="3"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4pPr>
            <a:lvl5pPr marL="2286000" marR="0" lvl="4"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5pPr>
            <a:lvl6pPr marL="2743200" marR="0" lvl="5"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6pPr>
            <a:lvl7pPr marL="3200400" marR="0" lvl="6"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7pPr>
            <a:lvl8pPr marL="3657600" marR="0" lvl="7"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8pPr>
            <a:lvl9pPr marL="4114800" marR="0" lvl="8" indent="-304800" algn="ctr" rtl="0">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sym typeface="Inter"/>
              </a:defRPr>
            </a:lvl9pPr>
          </a:lstStyle>
          <a:p>
            <a:pPr marL="171450" indent="-171450">
              <a:buFont typeface="Arial" panose="020B0604020202020204" pitchFamily="34" charset="0"/>
              <a:buChar char="•"/>
            </a:pPr>
            <a:r>
              <a:rPr lang="en-US" dirty="0">
                <a:latin typeface="Arial Rounded MT Bold" panose="020F0704030504030204" pitchFamily="34" charset="0"/>
              </a:rPr>
              <a:t>I used </a:t>
            </a:r>
            <a:r>
              <a:rPr lang="en-US" dirty="0" err="1">
                <a:latin typeface="Arial Rounded MT Bold" panose="020F0704030504030204" pitchFamily="34" charset="0"/>
              </a:rPr>
              <a:t>StandardScaler</a:t>
            </a:r>
            <a:r>
              <a:rPr lang="en-US" dirty="0">
                <a:latin typeface="Arial Rounded MT Bold" panose="020F0704030504030204" pitchFamily="34" charset="0"/>
              </a:rPr>
              <a:t>()</a:t>
            </a:r>
          </a:p>
        </p:txBody>
      </p:sp>
    </p:spTree>
    <p:extLst>
      <p:ext uri="{BB962C8B-B14F-4D97-AF65-F5344CB8AC3E}">
        <p14:creationId xmlns:p14="http://schemas.microsoft.com/office/powerpoint/2010/main" val="3308269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19"/>
        <p:cNvGrpSpPr/>
        <p:nvPr/>
      </p:nvGrpSpPr>
      <p:grpSpPr>
        <a:xfrm>
          <a:off x="0" y="0"/>
          <a:ext cx="0" cy="0"/>
          <a:chOff x="0" y="0"/>
          <a:chExt cx="0" cy="0"/>
        </a:xfrm>
      </p:grpSpPr>
      <p:pic>
        <p:nvPicPr>
          <p:cNvPr id="2326" name="Google Shape;2326;p37"/>
          <p:cNvPicPr preferRelativeResize="0">
            <a:picLocks noGrp="1"/>
          </p:cNvPicPr>
          <p:nvPr>
            <p:ph type="pic" idx="2"/>
          </p:nvPr>
        </p:nvPicPr>
        <p:blipFill rotWithShape="1">
          <a:blip r:embed="rId3">
            <a:alphaModFix/>
          </a:blip>
          <a:srcRect l="5026" r="55076"/>
          <a:stretch/>
        </p:blipFill>
        <p:spPr>
          <a:xfrm>
            <a:off x="593100" y="878000"/>
            <a:ext cx="2028074" cy="3387500"/>
          </a:xfrm>
          <a:prstGeom prst="rect">
            <a:avLst/>
          </a:prstGeom>
        </p:spPr>
      </p:pic>
      <p:sp>
        <p:nvSpPr>
          <p:cNvPr id="7" name="Title 6">
            <a:extLst>
              <a:ext uri="{FF2B5EF4-FFF2-40B4-BE49-F238E27FC236}">
                <a16:creationId xmlns:a16="http://schemas.microsoft.com/office/drawing/2014/main" id="{9E782700-7041-ADD5-5202-168198A13185}"/>
              </a:ext>
            </a:extLst>
          </p:cNvPr>
          <p:cNvSpPr>
            <a:spLocks noGrp="1"/>
          </p:cNvSpPr>
          <p:nvPr>
            <p:ph type="title" idx="5"/>
          </p:nvPr>
        </p:nvSpPr>
        <p:spPr>
          <a:xfrm>
            <a:off x="2812390" y="2120448"/>
            <a:ext cx="5593500" cy="701700"/>
          </a:xfrm>
        </p:spPr>
        <p:txBody>
          <a:bodyPr/>
          <a:lstStyle/>
          <a:p>
            <a:r>
              <a:rPr lang="en-US" dirty="0"/>
              <a:t>Conclusion</a:t>
            </a:r>
            <a:endParaRPr lang="ar-EG"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04"/>
        <p:cNvGrpSpPr/>
        <p:nvPr/>
      </p:nvGrpSpPr>
      <p:grpSpPr>
        <a:xfrm>
          <a:off x="0" y="0"/>
          <a:ext cx="0" cy="0"/>
          <a:chOff x="0" y="0"/>
          <a:chExt cx="0" cy="0"/>
        </a:xfrm>
      </p:grpSpPr>
      <p:sp>
        <p:nvSpPr>
          <p:cNvPr id="2205" name="Google Shape;2205;p33"/>
          <p:cNvSpPr txBox="1">
            <a:spLocks noGrp="1"/>
          </p:cNvSpPr>
          <p:nvPr>
            <p:ph type="title"/>
          </p:nvPr>
        </p:nvSpPr>
        <p:spPr>
          <a:xfrm>
            <a:off x="620940" y="716280"/>
            <a:ext cx="7704000" cy="120777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400" dirty="0">
                <a:latin typeface="Arial Rounded MT Bold" panose="020F0704030504030204" pitchFamily="34" charset="0"/>
              </a:rPr>
              <a:t>In conclusion, this project has provided a comprehensive analysis of the New York City Airbnb dataset. Through data wrangling, exploratory data analysis (EDA), and interpretation of summary statistics, we've uncovered valuable insights into listing distribution, pricing dynamics, host, and review analysis</a:t>
            </a:r>
            <a:r>
              <a:rPr lang="en-US" sz="1600" dirty="0">
                <a:latin typeface="Arial Rounded MT Bold" panose="020F0704030504030204" pitchFamily="34" charset="0"/>
              </a:rPr>
              <a:t>.</a:t>
            </a:r>
            <a:br>
              <a:rPr lang="en-US" sz="1600" dirty="0">
                <a:latin typeface="Arial Rounded MT Bold" panose="020F0704030504030204" pitchFamily="34" charset="0"/>
              </a:rPr>
            </a:br>
            <a:br>
              <a:rPr lang="en-US" sz="1600" dirty="0">
                <a:latin typeface="Arial Rounded MT Bold" panose="020F0704030504030204" pitchFamily="34" charset="0"/>
              </a:rPr>
            </a:br>
            <a:endParaRPr sz="1600" dirty="0">
              <a:latin typeface="Arial Rounded MT Bold" panose="020F0704030504030204" pitchFamily="34" charset="0"/>
            </a:endParaRPr>
          </a:p>
        </p:txBody>
      </p:sp>
      <p:sp>
        <p:nvSpPr>
          <p:cNvPr id="2" name="Google Shape;2205;p33">
            <a:extLst>
              <a:ext uri="{FF2B5EF4-FFF2-40B4-BE49-F238E27FC236}">
                <a16:creationId xmlns:a16="http://schemas.microsoft.com/office/drawing/2014/main" id="{A0341DF6-8F4F-79AA-25CB-21ADA6F0BDA0}"/>
              </a:ext>
            </a:extLst>
          </p:cNvPr>
          <p:cNvSpPr txBox="1">
            <a:spLocks/>
          </p:cNvSpPr>
          <p:nvPr/>
        </p:nvSpPr>
        <p:spPr>
          <a:xfrm>
            <a:off x="620940" y="2186940"/>
            <a:ext cx="7704000" cy="12077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1pPr>
            <a:lvl2pPr marR="0" lvl="1"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2pPr>
            <a:lvl3pPr marR="0" lvl="2"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3pPr>
            <a:lvl4pPr marR="0" lvl="3"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4pPr>
            <a:lvl5pPr marR="0" lvl="4"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5pPr>
            <a:lvl6pPr marR="0" lvl="5"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6pPr>
            <a:lvl7pPr marR="0" lvl="6"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7pPr>
            <a:lvl8pPr marR="0" lvl="7"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8pPr>
            <a:lvl9pPr marR="0" lvl="8"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9pPr>
          </a:lstStyle>
          <a:p>
            <a:pPr marL="285750" indent="-285750">
              <a:buFont typeface="Arial" panose="020B0604020202020204" pitchFamily="34" charset="0"/>
              <a:buChar char="•"/>
            </a:pPr>
            <a:r>
              <a:rPr lang="en-US" sz="1400" dirty="0">
                <a:latin typeface="Arial Rounded MT Bold" panose="020F0704030504030204" pitchFamily="34" charset="0"/>
              </a:rPr>
              <a:t>Key findings include the dominance in counts of Entire home/apt listings, the variability in listing counts across neighborhood groups, and the downward trend between property construction year and price. Additionally, the analysis highlighted the significance of strong correlation between listing price and service fee.</a:t>
            </a:r>
            <a:br>
              <a:rPr lang="en-US" sz="1600" dirty="0">
                <a:latin typeface="Arial Rounded MT Bold" panose="020F0704030504030204" pitchFamily="34" charset="0"/>
              </a:rPr>
            </a:br>
            <a:br>
              <a:rPr lang="en-US" sz="1600" dirty="0">
                <a:latin typeface="Arial Rounded MT Bold" panose="020F0704030504030204" pitchFamily="34" charset="0"/>
              </a:rPr>
            </a:br>
            <a:endParaRPr lang="en-US" sz="1600" dirty="0">
              <a:latin typeface="Arial Rounded MT Bold" panose="020F0704030504030204" pitchFamily="34" charset="0"/>
            </a:endParaRPr>
          </a:p>
        </p:txBody>
      </p:sp>
      <p:sp>
        <p:nvSpPr>
          <p:cNvPr id="3" name="Google Shape;2205;p33">
            <a:extLst>
              <a:ext uri="{FF2B5EF4-FFF2-40B4-BE49-F238E27FC236}">
                <a16:creationId xmlns:a16="http://schemas.microsoft.com/office/drawing/2014/main" id="{90E53A7F-446E-93C5-0CC4-133BA8605E04}"/>
              </a:ext>
            </a:extLst>
          </p:cNvPr>
          <p:cNvSpPr txBox="1">
            <a:spLocks/>
          </p:cNvSpPr>
          <p:nvPr/>
        </p:nvSpPr>
        <p:spPr>
          <a:xfrm>
            <a:off x="620940" y="3493770"/>
            <a:ext cx="7704000" cy="95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1pPr>
            <a:lvl2pPr marR="0" lvl="1"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2pPr>
            <a:lvl3pPr marR="0" lvl="2"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3pPr>
            <a:lvl4pPr marR="0" lvl="3"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4pPr>
            <a:lvl5pPr marR="0" lvl="4"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5pPr>
            <a:lvl6pPr marR="0" lvl="5"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6pPr>
            <a:lvl7pPr marR="0" lvl="6"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7pPr>
            <a:lvl8pPr marR="0" lvl="7"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8pPr>
            <a:lvl9pPr marR="0" lvl="8"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9pPr>
          </a:lstStyle>
          <a:p>
            <a:pPr marL="285750" indent="-285750">
              <a:buFont typeface="Arial" panose="020B0604020202020204" pitchFamily="34" charset="0"/>
              <a:buChar char="•"/>
            </a:pPr>
            <a:r>
              <a:rPr lang="en-US" sz="1400" dirty="0">
                <a:latin typeface="Arial Rounded MT Bold" panose="020F0704030504030204" pitchFamily="34" charset="0"/>
              </a:rPr>
              <a:t>Furthermore, analysis on guest reviews to understand factors driving customer satisfaction and preferences could inform targeted marketing strategies and product improvements for Airbnb</a:t>
            </a:r>
            <a:r>
              <a:rPr lang="en-US" sz="1600" dirty="0">
                <a:latin typeface="Arial Rounded MT Bold" panose="020F0704030504030204" pitchFamily="34" charset="0"/>
              </a:rPr>
              <a:t>.</a:t>
            </a:r>
            <a:br>
              <a:rPr lang="en-US" sz="1600" dirty="0">
                <a:latin typeface="Arial Rounded MT Bold" panose="020F0704030504030204" pitchFamily="34" charset="0"/>
              </a:rPr>
            </a:br>
            <a:br>
              <a:rPr lang="en-US" sz="1600" dirty="0">
                <a:latin typeface="Arial Rounded MT Bold" panose="020F0704030504030204" pitchFamily="34" charset="0"/>
              </a:rPr>
            </a:br>
            <a:endParaRPr lang="en-US" sz="1600" dirty="0">
              <a:latin typeface="Arial Rounded MT Bold" panose="020F0704030504030204" pitchFamily="34" charset="0"/>
            </a:endParaRPr>
          </a:p>
        </p:txBody>
      </p:sp>
    </p:spTree>
    <p:extLst>
      <p:ext uri="{BB962C8B-B14F-4D97-AF65-F5344CB8AC3E}">
        <p14:creationId xmlns:p14="http://schemas.microsoft.com/office/powerpoint/2010/main" val="2998927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83"/>
        <p:cNvGrpSpPr/>
        <p:nvPr/>
      </p:nvGrpSpPr>
      <p:grpSpPr>
        <a:xfrm>
          <a:off x="0" y="0"/>
          <a:ext cx="0" cy="0"/>
          <a:chOff x="0" y="0"/>
          <a:chExt cx="0" cy="0"/>
        </a:xfrm>
      </p:grpSpPr>
      <p:sp>
        <p:nvSpPr>
          <p:cNvPr id="2485" name="Google Shape;2485;p47"/>
          <p:cNvSpPr txBox="1">
            <a:spLocks noGrp="1"/>
          </p:cNvSpPr>
          <p:nvPr>
            <p:ph type="ctrTitle"/>
          </p:nvPr>
        </p:nvSpPr>
        <p:spPr>
          <a:xfrm>
            <a:off x="886271" y="1956975"/>
            <a:ext cx="3609000" cy="105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Arial Rounded MT Bold" panose="020F0704030504030204" pitchFamily="34" charset="0"/>
              </a:rPr>
              <a:t>Thanks</a:t>
            </a:r>
            <a:endParaRPr dirty="0">
              <a:latin typeface="Arial Rounded MT Bold" panose="020F0704030504030204" pitchFamily="34" charset="0"/>
            </a:endParaRPr>
          </a:p>
        </p:txBody>
      </p:sp>
      <p:grpSp>
        <p:nvGrpSpPr>
          <p:cNvPr id="2490" name="Google Shape;2490;p47"/>
          <p:cNvGrpSpPr/>
          <p:nvPr/>
        </p:nvGrpSpPr>
        <p:grpSpPr>
          <a:xfrm>
            <a:off x="926238" y="3082723"/>
            <a:ext cx="336829" cy="336811"/>
            <a:chOff x="266768" y="1721375"/>
            <a:chExt cx="397907" cy="397887"/>
          </a:xfrm>
        </p:grpSpPr>
        <p:sp>
          <p:nvSpPr>
            <p:cNvPr id="2491" name="Google Shape;2491;p47"/>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7"/>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3" name="Google Shape;2493;p47"/>
          <p:cNvGrpSpPr/>
          <p:nvPr/>
        </p:nvGrpSpPr>
        <p:grpSpPr>
          <a:xfrm>
            <a:off x="2208096" y="3082517"/>
            <a:ext cx="336811" cy="336811"/>
            <a:chOff x="1379798" y="1723250"/>
            <a:chExt cx="397887" cy="397887"/>
          </a:xfrm>
        </p:grpSpPr>
        <p:sp>
          <p:nvSpPr>
            <p:cNvPr id="2494" name="Google Shape;2494;p47"/>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7"/>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7"/>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7"/>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8" name="Google Shape;2498;p47"/>
          <p:cNvGrpSpPr/>
          <p:nvPr/>
        </p:nvGrpSpPr>
        <p:grpSpPr>
          <a:xfrm>
            <a:off x="1567179" y="3082517"/>
            <a:ext cx="336793" cy="336811"/>
            <a:chOff x="864491" y="1723250"/>
            <a:chExt cx="397866" cy="397887"/>
          </a:xfrm>
        </p:grpSpPr>
        <p:sp>
          <p:nvSpPr>
            <p:cNvPr id="2499" name="Google Shape;2499;p47"/>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7"/>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7"/>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2" name="Google Shape;2502;p47"/>
          <p:cNvGrpSpPr/>
          <p:nvPr/>
        </p:nvGrpSpPr>
        <p:grpSpPr>
          <a:xfrm rot="1817649" flipH="1">
            <a:off x="3929277" y="456132"/>
            <a:ext cx="2508793" cy="1298573"/>
            <a:chOff x="3763761" y="3390084"/>
            <a:chExt cx="1006229" cy="520833"/>
          </a:xfrm>
        </p:grpSpPr>
        <p:sp>
          <p:nvSpPr>
            <p:cNvPr id="2503" name="Google Shape;2503;p47"/>
            <p:cNvSpPr/>
            <p:nvPr/>
          </p:nvSpPr>
          <p:spPr>
            <a:xfrm>
              <a:off x="4450238" y="3500514"/>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4" name="Google Shape;2504;p47"/>
            <p:cNvSpPr/>
            <p:nvPr/>
          </p:nvSpPr>
          <p:spPr>
            <a:xfrm>
              <a:off x="3763761" y="3390084"/>
              <a:ext cx="1006229" cy="520833"/>
            </a:xfrm>
            <a:custGeom>
              <a:avLst/>
              <a:gdLst/>
              <a:ahLst/>
              <a:cxnLst/>
              <a:rect l="l" t="t" r="r" b="b"/>
              <a:pathLst>
                <a:path w="1067" h="552" extrusionOk="0">
                  <a:moveTo>
                    <a:pt x="1065" y="269"/>
                  </a:moveTo>
                  <a:cubicBezTo>
                    <a:pt x="1058" y="263"/>
                    <a:pt x="1052" y="257"/>
                    <a:pt x="1045" y="252"/>
                  </a:cubicBezTo>
                  <a:cubicBezTo>
                    <a:pt x="1032" y="241"/>
                    <a:pt x="1019" y="230"/>
                    <a:pt x="1005" y="221"/>
                  </a:cubicBezTo>
                  <a:cubicBezTo>
                    <a:pt x="999" y="218"/>
                    <a:pt x="994" y="215"/>
                    <a:pt x="989" y="211"/>
                  </a:cubicBezTo>
                  <a:cubicBezTo>
                    <a:pt x="985" y="209"/>
                    <a:pt x="982" y="206"/>
                    <a:pt x="978" y="204"/>
                  </a:cubicBezTo>
                  <a:cubicBezTo>
                    <a:pt x="971" y="200"/>
                    <a:pt x="964" y="195"/>
                    <a:pt x="957" y="192"/>
                  </a:cubicBezTo>
                  <a:cubicBezTo>
                    <a:pt x="944" y="186"/>
                    <a:pt x="931" y="180"/>
                    <a:pt x="918" y="175"/>
                  </a:cubicBezTo>
                  <a:cubicBezTo>
                    <a:pt x="909" y="171"/>
                    <a:pt x="899" y="167"/>
                    <a:pt x="889" y="165"/>
                  </a:cubicBezTo>
                  <a:cubicBezTo>
                    <a:pt x="882" y="164"/>
                    <a:pt x="875" y="162"/>
                    <a:pt x="868" y="161"/>
                  </a:cubicBezTo>
                  <a:cubicBezTo>
                    <a:pt x="860" y="160"/>
                    <a:pt x="852" y="160"/>
                    <a:pt x="845" y="160"/>
                  </a:cubicBezTo>
                  <a:cubicBezTo>
                    <a:pt x="835" y="159"/>
                    <a:pt x="825" y="159"/>
                    <a:pt x="816" y="160"/>
                  </a:cubicBezTo>
                  <a:cubicBezTo>
                    <a:pt x="813" y="160"/>
                    <a:pt x="810" y="160"/>
                    <a:pt x="807" y="159"/>
                  </a:cubicBezTo>
                  <a:cubicBezTo>
                    <a:pt x="807" y="159"/>
                    <a:pt x="807" y="159"/>
                    <a:pt x="807" y="159"/>
                  </a:cubicBezTo>
                  <a:cubicBezTo>
                    <a:pt x="807" y="159"/>
                    <a:pt x="807" y="159"/>
                    <a:pt x="807" y="159"/>
                  </a:cubicBezTo>
                  <a:cubicBezTo>
                    <a:pt x="807" y="159"/>
                    <a:pt x="807" y="159"/>
                    <a:pt x="807" y="159"/>
                  </a:cubicBezTo>
                  <a:cubicBezTo>
                    <a:pt x="808" y="159"/>
                    <a:pt x="810" y="159"/>
                    <a:pt x="812" y="159"/>
                  </a:cubicBezTo>
                  <a:cubicBezTo>
                    <a:pt x="828" y="158"/>
                    <a:pt x="843" y="157"/>
                    <a:pt x="859" y="157"/>
                  </a:cubicBezTo>
                  <a:cubicBezTo>
                    <a:pt x="875" y="157"/>
                    <a:pt x="891" y="158"/>
                    <a:pt x="908" y="159"/>
                  </a:cubicBezTo>
                  <a:cubicBezTo>
                    <a:pt x="915" y="159"/>
                    <a:pt x="923" y="161"/>
                    <a:pt x="931" y="162"/>
                  </a:cubicBezTo>
                  <a:cubicBezTo>
                    <a:pt x="937" y="164"/>
                    <a:pt x="942" y="166"/>
                    <a:pt x="948" y="167"/>
                  </a:cubicBezTo>
                  <a:cubicBezTo>
                    <a:pt x="964" y="171"/>
                    <a:pt x="980" y="175"/>
                    <a:pt x="995" y="181"/>
                  </a:cubicBezTo>
                  <a:cubicBezTo>
                    <a:pt x="1000" y="184"/>
                    <a:pt x="1006" y="186"/>
                    <a:pt x="1012" y="188"/>
                  </a:cubicBezTo>
                  <a:cubicBezTo>
                    <a:pt x="1019" y="191"/>
                    <a:pt x="1026" y="194"/>
                    <a:pt x="1033" y="196"/>
                  </a:cubicBezTo>
                  <a:cubicBezTo>
                    <a:pt x="1034" y="197"/>
                    <a:pt x="1035" y="198"/>
                    <a:pt x="1037" y="198"/>
                  </a:cubicBezTo>
                  <a:cubicBezTo>
                    <a:pt x="1038" y="199"/>
                    <a:pt x="1039" y="199"/>
                    <a:pt x="1040" y="198"/>
                  </a:cubicBezTo>
                  <a:cubicBezTo>
                    <a:pt x="1040" y="197"/>
                    <a:pt x="1040" y="196"/>
                    <a:pt x="1040" y="195"/>
                  </a:cubicBezTo>
                  <a:cubicBezTo>
                    <a:pt x="1040" y="194"/>
                    <a:pt x="1039" y="194"/>
                    <a:pt x="1039" y="193"/>
                  </a:cubicBezTo>
                  <a:cubicBezTo>
                    <a:pt x="1036" y="190"/>
                    <a:pt x="1033" y="188"/>
                    <a:pt x="1030" y="185"/>
                  </a:cubicBezTo>
                  <a:cubicBezTo>
                    <a:pt x="1028" y="184"/>
                    <a:pt x="1026" y="183"/>
                    <a:pt x="1024" y="182"/>
                  </a:cubicBezTo>
                  <a:cubicBezTo>
                    <a:pt x="1009" y="172"/>
                    <a:pt x="994" y="163"/>
                    <a:pt x="977" y="157"/>
                  </a:cubicBezTo>
                  <a:cubicBezTo>
                    <a:pt x="968" y="154"/>
                    <a:pt x="958" y="151"/>
                    <a:pt x="947" y="149"/>
                  </a:cubicBezTo>
                  <a:cubicBezTo>
                    <a:pt x="932" y="146"/>
                    <a:pt x="916" y="143"/>
                    <a:pt x="900" y="141"/>
                  </a:cubicBezTo>
                  <a:cubicBezTo>
                    <a:pt x="884" y="139"/>
                    <a:pt x="868" y="137"/>
                    <a:pt x="851" y="138"/>
                  </a:cubicBezTo>
                  <a:cubicBezTo>
                    <a:pt x="828" y="139"/>
                    <a:pt x="805" y="144"/>
                    <a:pt x="782" y="150"/>
                  </a:cubicBezTo>
                  <a:cubicBezTo>
                    <a:pt x="777" y="151"/>
                    <a:pt x="772" y="152"/>
                    <a:pt x="767" y="154"/>
                  </a:cubicBezTo>
                  <a:cubicBezTo>
                    <a:pt x="767" y="154"/>
                    <a:pt x="767" y="154"/>
                    <a:pt x="767" y="154"/>
                  </a:cubicBezTo>
                  <a:cubicBezTo>
                    <a:pt x="766" y="154"/>
                    <a:pt x="766" y="154"/>
                    <a:pt x="766" y="154"/>
                  </a:cubicBezTo>
                  <a:cubicBezTo>
                    <a:pt x="766" y="154"/>
                    <a:pt x="765" y="155"/>
                    <a:pt x="765" y="155"/>
                  </a:cubicBezTo>
                  <a:cubicBezTo>
                    <a:pt x="765" y="155"/>
                    <a:pt x="765" y="155"/>
                    <a:pt x="765" y="155"/>
                  </a:cubicBezTo>
                  <a:cubicBezTo>
                    <a:pt x="765" y="155"/>
                    <a:pt x="765" y="155"/>
                    <a:pt x="765" y="155"/>
                  </a:cubicBezTo>
                  <a:cubicBezTo>
                    <a:pt x="765" y="154"/>
                    <a:pt x="766" y="154"/>
                    <a:pt x="766" y="154"/>
                  </a:cubicBezTo>
                  <a:cubicBezTo>
                    <a:pt x="766" y="154"/>
                    <a:pt x="766" y="154"/>
                    <a:pt x="767" y="154"/>
                  </a:cubicBezTo>
                  <a:cubicBezTo>
                    <a:pt x="767" y="154"/>
                    <a:pt x="767" y="154"/>
                    <a:pt x="767" y="154"/>
                  </a:cubicBezTo>
                  <a:cubicBezTo>
                    <a:pt x="768" y="153"/>
                    <a:pt x="768" y="153"/>
                    <a:pt x="769" y="153"/>
                  </a:cubicBezTo>
                  <a:cubicBezTo>
                    <a:pt x="777" y="149"/>
                    <a:pt x="785" y="146"/>
                    <a:pt x="794" y="143"/>
                  </a:cubicBezTo>
                  <a:cubicBezTo>
                    <a:pt x="797" y="142"/>
                    <a:pt x="800" y="141"/>
                    <a:pt x="803" y="140"/>
                  </a:cubicBezTo>
                  <a:cubicBezTo>
                    <a:pt x="809" y="138"/>
                    <a:pt x="816" y="136"/>
                    <a:pt x="823" y="134"/>
                  </a:cubicBezTo>
                  <a:cubicBezTo>
                    <a:pt x="827" y="133"/>
                    <a:pt x="832" y="132"/>
                    <a:pt x="837" y="132"/>
                  </a:cubicBezTo>
                  <a:cubicBezTo>
                    <a:pt x="842" y="131"/>
                    <a:pt x="847" y="131"/>
                    <a:pt x="852" y="130"/>
                  </a:cubicBezTo>
                  <a:cubicBezTo>
                    <a:pt x="858" y="130"/>
                    <a:pt x="863" y="129"/>
                    <a:pt x="868" y="128"/>
                  </a:cubicBezTo>
                  <a:cubicBezTo>
                    <a:pt x="878" y="128"/>
                    <a:pt x="887" y="127"/>
                    <a:pt x="897" y="126"/>
                  </a:cubicBezTo>
                  <a:cubicBezTo>
                    <a:pt x="903" y="126"/>
                    <a:pt x="908" y="126"/>
                    <a:pt x="914" y="125"/>
                  </a:cubicBezTo>
                  <a:cubicBezTo>
                    <a:pt x="920" y="125"/>
                    <a:pt x="926" y="125"/>
                    <a:pt x="932" y="124"/>
                  </a:cubicBezTo>
                  <a:cubicBezTo>
                    <a:pt x="942" y="122"/>
                    <a:pt x="952" y="121"/>
                    <a:pt x="962" y="119"/>
                  </a:cubicBezTo>
                  <a:cubicBezTo>
                    <a:pt x="963" y="119"/>
                    <a:pt x="964" y="119"/>
                    <a:pt x="965" y="118"/>
                  </a:cubicBezTo>
                  <a:cubicBezTo>
                    <a:pt x="965" y="118"/>
                    <a:pt x="965" y="118"/>
                    <a:pt x="965" y="118"/>
                  </a:cubicBezTo>
                  <a:cubicBezTo>
                    <a:pt x="964" y="117"/>
                    <a:pt x="963" y="117"/>
                    <a:pt x="962" y="116"/>
                  </a:cubicBezTo>
                  <a:cubicBezTo>
                    <a:pt x="960" y="115"/>
                    <a:pt x="958" y="115"/>
                    <a:pt x="956" y="114"/>
                  </a:cubicBezTo>
                  <a:cubicBezTo>
                    <a:pt x="948" y="111"/>
                    <a:pt x="940" y="109"/>
                    <a:pt x="931" y="108"/>
                  </a:cubicBezTo>
                  <a:cubicBezTo>
                    <a:pt x="924" y="107"/>
                    <a:pt x="917" y="106"/>
                    <a:pt x="909" y="105"/>
                  </a:cubicBezTo>
                  <a:cubicBezTo>
                    <a:pt x="905" y="105"/>
                    <a:pt x="900" y="104"/>
                    <a:pt x="896" y="104"/>
                  </a:cubicBezTo>
                  <a:cubicBezTo>
                    <a:pt x="887" y="104"/>
                    <a:pt x="877" y="105"/>
                    <a:pt x="868" y="106"/>
                  </a:cubicBezTo>
                  <a:cubicBezTo>
                    <a:pt x="865" y="106"/>
                    <a:pt x="862" y="106"/>
                    <a:pt x="859" y="107"/>
                  </a:cubicBezTo>
                  <a:cubicBezTo>
                    <a:pt x="855" y="108"/>
                    <a:pt x="851" y="109"/>
                    <a:pt x="847" y="110"/>
                  </a:cubicBezTo>
                  <a:cubicBezTo>
                    <a:pt x="841" y="112"/>
                    <a:pt x="835" y="113"/>
                    <a:pt x="829" y="115"/>
                  </a:cubicBezTo>
                  <a:cubicBezTo>
                    <a:pt x="826" y="116"/>
                    <a:pt x="823" y="117"/>
                    <a:pt x="819" y="119"/>
                  </a:cubicBezTo>
                  <a:cubicBezTo>
                    <a:pt x="815" y="120"/>
                    <a:pt x="810" y="122"/>
                    <a:pt x="806" y="124"/>
                  </a:cubicBezTo>
                  <a:cubicBezTo>
                    <a:pt x="802" y="125"/>
                    <a:pt x="799" y="127"/>
                    <a:pt x="795" y="128"/>
                  </a:cubicBezTo>
                  <a:cubicBezTo>
                    <a:pt x="789" y="131"/>
                    <a:pt x="783" y="134"/>
                    <a:pt x="777" y="138"/>
                  </a:cubicBezTo>
                  <a:cubicBezTo>
                    <a:pt x="770" y="141"/>
                    <a:pt x="763" y="145"/>
                    <a:pt x="756" y="149"/>
                  </a:cubicBezTo>
                  <a:cubicBezTo>
                    <a:pt x="752" y="151"/>
                    <a:pt x="749" y="154"/>
                    <a:pt x="744" y="156"/>
                  </a:cubicBezTo>
                  <a:cubicBezTo>
                    <a:pt x="740" y="158"/>
                    <a:pt x="736" y="161"/>
                    <a:pt x="733" y="164"/>
                  </a:cubicBezTo>
                  <a:cubicBezTo>
                    <a:pt x="732" y="165"/>
                    <a:pt x="730" y="166"/>
                    <a:pt x="729" y="166"/>
                  </a:cubicBezTo>
                  <a:cubicBezTo>
                    <a:pt x="723" y="168"/>
                    <a:pt x="717" y="169"/>
                    <a:pt x="712" y="170"/>
                  </a:cubicBezTo>
                  <a:cubicBezTo>
                    <a:pt x="711" y="170"/>
                    <a:pt x="710" y="170"/>
                    <a:pt x="710" y="170"/>
                  </a:cubicBezTo>
                  <a:cubicBezTo>
                    <a:pt x="710" y="170"/>
                    <a:pt x="709" y="170"/>
                    <a:pt x="709" y="170"/>
                  </a:cubicBezTo>
                  <a:cubicBezTo>
                    <a:pt x="717" y="165"/>
                    <a:pt x="724" y="160"/>
                    <a:pt x="731" y="156"/>
                  </a:cubicBezTo>
                  <a:cubicBezTo>
                    <a:pt x="739" y="152"/>
                    <a:pt x="748" y="147"/>
                    <a:pt x="756" y="143"/>
                  </a:cubicBezTo>
                  <a:cubicBezTo>
                    <a:pt x="770" y="137"/>
                    <a:pt x="783" y="130"/>
                    <a:pt x="796" y="124"/>
                  </a:cubicBezTo>
                  <a:cubicBezTo>
                    <a:pt x="804" y="121"/>
                    <a:pt x="813" y="118"/>
                    <a:pt x="821" y="115"/>
                  </a:cubicBezTo>
                  <a:cubicBezTo>
                    <a:pt x="828" y="113"/>
                    <a:pt x="835" y="110"/>
                    <a:pt x="842" y="108"/>
                  </a:cubicBezTo>
                  <a:cubicBezTo>
                    <a:pt x="849" y="106"/>
                    <a:pt x="856" y="105"/>
                    <a:pt x="863" y="104"/>
                  </a:cubicBezTo>
                  <a:cubicBezTo>
                    <a:pt x="874" y="101"/>
                    <a:pt x="884" y="99"/>
                    <a:pt x="895" y="97"/>
                  </a:cubicBezTo>
                  <a:cubicBezTo>
                    <a:pt x="910" y="95"/>
                    <a:pt x="924" y="93"/>
                    <a:pt x="939" y="91"/>
                  </a:cubicBezTo>
                  <a:cubicBezTo>
                    <a:pt x="940" y="91"/>
                    <a:pt x="941" y="90"/>
                    <a:pt x="941" y="90"/>
                  </a:cubicBezTo>
                  <a:cubicBezTo>
                    <a:pt x="941" y="89"/>
                    <a:pt x="940" y="89"/>
                    <a:pt x="939" y="88"/>
                  </a:cubicBezTo>
                  <a:cubicBezTo>
                    <a:pt x="939" y="88"/>
                    <a:pt x="939" y="88"/>
                    <a:pt x="938" y="88"/>
                  </a:cubicBezTo>
                  <a:cubicBezTo>
                    <a:pt x="932" y="87"/>
                    <a:pt x="926" y="86"/>
                    <a:pt x="920" y="86"/>
                  </a:cubicBezTo>
                  <a:cubicBezTo>
                    <a:pt x="909" y="85"/>
                    <a:pt x="898" y="84"/>
                    <a:pt x="888" y="83"/>
                  </a:cubicBezTo>
                  <a:cubicBezTo>
                    <a:pt x="882" y="83"/>
                    <a:pt x="877" y="82"/>
                    <a:pt x="871" y="83"/>
                  </a:cubicBezTo>
                  <a:cubicBezTo>
                    <a:pt x="867" y="83"/>
                    <a:pt x="862" y="84"/>
                    <a:pt x="858" y="84"/>
                  </a:cubicBezTo>
                  <a:cubicBezTo>
                    <a:pt x="847" y="84"/>
                    <a:pt x="837" y="85"/>
                    <a:pt x="827" y="88"/>
                  </a:cubicBezTo>
                  <a:cubicBezTo>
                    <a:pt x="820" y="90"/>
                    <a:pt x="813" y="92"/>
                    <a:pt x="805" y="95"/>
                  </a:cubicBezTo>
                  <a:cubicBezTo>
                    <a:pt x="798" y="97"/>
                    <a:pt x="791" y="101"/>
                    <a:pt x="784" y="104"/>
                  </a:cubicBezTo>
                  <a:cubicBezTo>
                    <a:pt x="776" y="108"/>
                    <a:pt x="768" y="111"/>
                    <a:pt x="760" y="115"/>
                  </a:cubicBezTo>
                  <a:cubicBezTo>
                    <a:pt x="751" y="120"/>
                    <a:pt x="742" y="125"/>
                    <a:pt x="735" y="131"/>
                  </a:cubicBezTo>
                  <a:cubicBezTo>
                    <a:pt x="733" y="132"/>
                    <a:pt x="732" y="133"/>
                    <a:pt x="731" y="134"/>
                  </a:cubicBezTo>
                  <a:cubicBezTo>
                    <a:pt x="731" y="135"/>
                    <a:pt x="730" y="135"/>
                    <a:pt x="730" y="135"/>
                  </a:cubicBezTo>
                  <a:cubicBezTo>
                    <a:pt x="730" y="135"/>
                    <a:pt x="730" y="136"/>
                    <a:pt x="729" y="136"/>
                  </a:cubicBezTo>
                  <a:cubicBezTo>
                    <a:pt x="729" y="136"/>
                    <a:pt x="729" y="136"/>
                    <a:pt x="729" y="136"/>
                  </a:cubicBezTo>
                  <a:cubicBezTo>
                    <a:pt x="726" y="139"/>
                    <a:pt x="723" y="142"/>
                    <a:pt x="719" y="145"/>
                  </a:cubicBezTo>
                  <a:cubicBezTo>
                    <a:pt x="712" y="152"/>
                    <a:pt x="706" y="159"/>
                    <a:pt x="700" y="167"/>
                  </a:cubicBezTo>
                  <a:cubicBezTo>
                    <a:pt x="698" y="169"/>
                    <a:pt x="697" y="171"/>
                    <a:pt x="695" y="172"/>
                  </a:cubicBezTo>
                  <a:cubicBezTo>
                    <a:pt x="695" y="173"/>
                    <a:pt x="694" y="174"/>
                    <a:pt x="693" y="174"/>
                  </a:cubicBezTo>
                  <a:cubicBezTo>
                    <a:pt x="686" y="175"/>
                    <a:pt x="679" y="177"/>
                    <a:pt x="672" y="178"/>
                  </a:cubicBezTo>
                  <a:cubicBezTo>
                    <a:pt x="677" y="174"/>
                    <a:pt x="682" y="171"/>
                    <a:pt x="687" y="167"/>
                  </a:cubicBezTo>
                  <a:cubicBezTo>
                    <a:pt x="688" y="166"/>
                    <a:pt x="689" y="166"/>
                    <a:pt x="690" y="165"/>
                  </a:cubicBezTo>
                  <a:cubicBezTo>
                    <a:pt x="699" y="158"/>
                    <a:pt x="709" y="152"/>
                    <a:pt x="718" y="145"/>
                  </a:cubicBezTo>
                  <a:cubicBezTo>
                    <a:pt x="721" y="143"/>
                    <a:pt x="724" y="140"/>
                    <a:pt x="727" y="137"/>
                  </a:cubicBezTo>
                  <a:cubicBezTo>
                    <a:pt x="727" y="137"/>
                    <a:pt x="728" y="136"/>
                    <a:pt x="729" y="136"/>
                  </a:cubicBezTo>
                  <a:cubicBezTo>
                    <a:pt x="729" y="136"/>
                    <a:pt x="729" y="136"/>
                    <a:pt x="729" y="136"/>
                  </a:cubicBezTo>
                  <a:cubicBezTo>
                    <a:pt x="730" y="136"/>
                    <a:pt x="730" y="135"/>
                    <a:pt x="730" y="135"/>
                  </a:cubicBezTo>
                  <a:cubicBezTo>
                    <a:pt x="730" y="135"/>
                    <a:pt x="731" y="135"/>
                    <a:pt x="731" y="134"/>
                  </a:cubicBezTo>
                  <a:cubicBezTo>
                    <a:pt x="732" y="133"/>
                    <a:pt x="734" y="131"/>
                    <a:pt x="735" y="130"/>
                  </a:cubicBezTo>
                  <a:cubicBezTo>
                    <a:pt x="738" y="128"/>
                    <a:pt x="741" y="126"/>
                    <a:pt x="744" y="123"/>
                  </a:cubicBezTo>
                  <a:cubicBezTo>
                    <a:pt x="746" y="122"/>
                    <a:pt x="747" y="120"/>
                    <a:pt x="749" y="119"/>
                  </a:cubicBezTo>
                  <a:cubicBezTo>
                    <a:pt x="756" y="114"/>
                    <a:pt x="763" y="110"/>
                    <a:pt x="769" y="106"/>
                  </a:cubicBezTo>
                  <a:cubicBezTo>
                    <a:pt x="770" y="105"/>
                    <a:pt x="771" y="104"/>
                    <a:pt x="773" y="104"/>
                  </a:cubicBezTo>
                  <a:cubicBezTo>
                    <a:pt x="782" y="99"/>
                    <a:pt x="791" y="93"/>
                    <a:pt x="800" y="87"/>
                  </a:cubicBezTo>
                  <a:cubicBezTo>
                    <a:pt x="815" y="77"/>
                    <a:pt x="830" y="68"/>
                    <a:pt x="845" y="58"/>
                  </a:cubicBezTo>
                  <a:cubicBezTo>
                    <a:pt x="846" y="57"/>
                    <a:pt x="848" y="57"/>
                    <a:pt x="847" y="55"/>
                  </a:cubicBezTo>
                  <a:cubicBezTo>
                    <a:pt x="846" y="55"/>
                    <a:pt x="844" y="55"/>
                    <a:pt x="843" y="55"/>
                  </a:cubicBezTo>
                  <a:cubicBezTo>
                    <a:pt x="840" y="56"/>
                    <a:pt x="836" y="56"/>
                    <a:pt x="833" y="57"/>
                  </a:cubicBezTo>
                  <a:cubicBezTo>
                    <a:pt x="832" y="57"/>
                    <a:pt x="830" y="57"/>
                    <a:pt x="829" y="58"/>
                  </a:cubicBezTo>
                  <a:cubicBezTo>
                    <a:pt x="819" y="61"/>
                    <a:pt x="808" y="64"/>
                    <a:pt x="798" y="67"/>
                  </a:cubicBezTo>
                  <a:cubicBezTo>
                    <a:pt x="788" y="70"/>
                    <a:pt x="779" y="74"/>
                    <a:pt x="770" y="79"/>
                  </a:cubicBezTo>
                  <a:cubicBezTo>
                    <a:pt x="764" y="82"/>
                    <a:pt x="758" y="86"/>
                    <a:pt x="751" y="90"/>
                  </a:cubicBezTo>
                  <a:cubicBezTo>
                    <a:pt x="745" y="94"/>
                    <a:pt x="738" y="98"/>
                    <a:pt x="732" y="102"/>
                  </a:cubicBezTo>
                  <a:cubicBezTo>
                    <a:pt x="727" y="105"/>
                    <a:pt x="723" y="108"/>
                    <a:pt x="719" y="111"/>
                  </a:cubicBezTo>
                  <a:cubicBezTo>
                    <a:pt x="719" y="111"/>
                    <a:pt x="719" y="111"/>
                    <a:pt x="719" y="111"/>
                  </a:cubicBezTo>
                  <a:cubicBezTo>
                    <a:pt x="719" y="111"/>
                    <a:pt x="719" y="111"/>
                    <a:pt x="719" y="111"/>
                  </a:cubicBezTo>
                  <a:cubicBezTo>
                    <a:pt x="719" y="111"/>
                    <a:pt x="719" y="111"/>
                    <a:pt x="719" y="111"/>
                  </a:cubicBezTo>
                  <a:cubicBezTo>
                    <a:pt x="719" y="111"/>
                    <a:pt x="719" y="111"/>
                    <a:pt x="719" y="111"/>
                  </a:cubicBezTo>
                  <a:cubicBezTo>
                    <a:pt x="726" y="104"/>
                    <a:pt x="732" y="96"/>
                    <a:pt x="739" y="91"/>
                  </a:cubicBezTo>
                  <a:cubicBezTo>
                    <a:pt x="746" y="86"/>
                    <a:pt x="752" y="81"/>
                    <a:pt x="759" y="77"/>
                  </a:cubicBezTo>
                  <a:cubicBezTo>
                    <a:pt x="767" y="72"/>
                    <a:pt x="775" y="67"/>
                    <a:pt x="784" y="63"/>
                  </a:cubicBezTo>
                  <a:cubicBezTo>
                    <a:pt x="797" y="57"/>
                    <a:pt x="811" y="51"/>
                    <a:pt x="823" y="44"/>
                  </a:cubicBezTo>
                  <a:cubicBezTo>
                    <a:pt x="826" y="43"/>
                    <a:pt x="828" y="41"/>
                    <a:pt x="830" y="40"/>
                  </a:cubicBezTo>
                  <a:cubicBezTo>
                    <a:pt x="831" y="39"/>
                    <a:pt x="831" y="38"/>
                    <a:pt x="832" y="37"/>
                  </a:cubicBezTo>
                  <a:cubicBezTo>
                    <a:pt x="831" y="36"/>
                    <a:pt x="831" y="36"/>
                    <a:pt x="830" y="36"/>
                  </a:cubicBezTo>
                  <a:cubicBezTo>
                    <a:pt x="820" y="39"/>
                    <a:pt x="810" y="41"/>
                    <a:pt x="801" y="43"/>
                  </a:cubicBezTo>
                  <a:cubicBezTo>
                    <a:pt x="789" y="47"/>
                    <a:pt x="778" y="50"/>
                    <a:pt x="767" y="53"/>
                  </a:cubicBezTo>
                  <a:cubicBezTo>
                    <a:pt x="754" y="57"/>
                    <a:pt x="741" y="62"/>
                    <a:pt x="729" y="69"/>
                  </a:cubicBezTo>
                  <a:cubicBezTo>
                    <a:pt x="723" y="73"/>
                    <a:pt x="717" y="76"/>
                    <a:pt x="711" y="80"/>
                  </a:cubicBezTo>
                  <a:cubicBezTo>
                    <a:pt x="711" y="80"/>
                    <a:pt x="711" y="80"/>
                    <a:pt x="711" y="80"/>
                  </a:cubicBezTo>
                  <a:cubicBezTo>
                    <a:pt x="711" y="80"/>
                    <a:pt x="711" y="80"/>
                    <a:pt x="711" y="80"/>
                  </a:cubicBezTo>
                  <a:cubicBezTo>
                    <a:pt x="711" y="80"/>
                    <a:pt x="711" y="80"/>
                    <a:pt x="711" y="80"/>
                  </a:cubicBezTo>
                  <a:cubicBezTo>
                    <a:pt x="715" y="76"/>
                    <a:pt x="718" y="73"/>
                    <a:pt x="721" y="69"/>
                  </a:cubicBezTo>
                  <a:cubicBezTo>
                    <a:pt x="734" y="57"/>
                    <a:pt x="748" y="45"/>
                    <a:pt x="764" y="36"/>
                  </a:cubicBezTo>
                  <a:cubicBezTo>
                    <a:pt x="765" y="36"/>
                    <a:pt x="765" y="35"/>
                    <a:pt x="766" y="34"/>
                  </a:cubicBezTo>
                  <a:cubicBezTo>
                    <a:pt x="766" y="34"/>
                    <a:pt x="766" y="34"/>
                    <a:pt x="766" y="34"/>
                  </a:cubicBezTo>
                  <a:cubicBezTo>
                    <a:pt x="765" y="34"/>
                    <a:pt x="763" y="34"/>
                    <a:pt x="762" y="34"/>
                  </a:cubicBezTo>
                  <a:cubicBezTo>
                    <a:pt x="753" y="37"/>
                    <a:pt x="744" y="40"/>
                    <a:pt x="735" y="44"/>
                  </a:cubicBezTo>
                  <a:cubicBezTo>
                    <a:pt x="728" y="47"/>
                    <a:pt x="720" y="50"/>
                    <a:pt x="713" y="53"/>
                  </a:cubicBezTo>
                  <a:cubicBezTo>
                    <a:pt x="697" y="61"/>
                    <a:pt x="681" y="70"/>
                    <a:pt x="666" y="81"/>
                  </a:cubicBezTo>
                  <a:cubicBezTo>
                    <a:pt x="660" y="85"/>
                    <a:pt x="654" y="90"/>
                    <a:pt x="649" y="95"/>
                  </a:cubicBezTo>
                  <a:cubicBezTo>
                    <a:pt x="643" y="100"/>
                    <a:pt x="638" y="105"/>
                    <a:pt x="633" y="110"/>
                  </a:cubicBezTo>
                  <a:cubicBezTo>
                    <a:pt x="625" y="118"/>
                    <a:pt x="618" y="125"/>
                    <a:pt x="610" y="133"/>
                  </a:cubicBezTo>
                  <a:cubicBezTo>
                    <a:pt x="606" y="137"/>
                    <a:pt x="602" y="142"/>
                    <a:pt x="597" y="147"/>
                  </a:cubicBezTo>
                  <a:cubicBezTo>
                    <a:pt x="585" y="160"/>
                    <a:pt x="574" y="174"/>
                    <a:pt x="565" y="190"/>
                  </a:cubicBezTo>
                  <a:cubicBezTo>
                    <a:pt x="563" y="193"/>
                    <a:pt x="562" y="196"/>
                    <a:pt x="560" y="199"/>
                  </a:cubicBezTo>
                  <a:cubicBezTo>
                    <a:pt x="559" y="202"/>
                    <a:pt x="558" y="205"/>
                    <a:pt x="556" y="208"/>
                  </a:cubicBezTo>
                  <a:cubicBezTo>
                    <a:pt x="555" y="209"/>
                    <a:pt x="555" y="210"/>
                    <a:pt x="554" y="210"/>
                  </a:cubicBezTo>
                  <a:cubicBezTo>
                    <a:pt x="545" y="213"/>
                    <a:pt x="537" y="215"/>
                    <a:pt x="528" y="218"/>
                  </a:cubicBezTo>
                  <a:cubicBezTo>
                    <a:pt x="528" y="218"/>
                    <a:pt x="528" y="218"/>
                    <a:pt x="528" y="218"/>
                  </a:cubicBezTo>
                  <a:cubicBezTo>
                    <a:pt x="528" y="218"/>
                    <a:pt x="528" y="218"/>
                    <a:pt x="528" y="218"/>
                  </a:cubicBezTo>
                  <a:cubicBezTo>
                    <a:pt x="528" y="218"/>
                    <a:pt x="528" y="218"/>
                    <a:pt x="528" y="218"/>
                  </a:cubicBezTo>
                  <a:cubicBezTo>
                    <a:pt x="530" y="214"/>
                    <a:pt x="533" y="210"/>
                    <a:pt x="535" y="206"/>
                  </a:cubicBezTo>
                  <a:cubicBezTo>
                    <a:pt x="545" y="194"/>
                    <a:pt x="556" y="181"/>
                    <a:pt x="566" y="169"/>
                  </a:cubicBezTo>
                  <a:cubicBezTo>
                    <a:pt x="573" y="161"/>
                    <a:pt x="579" y="154"/>
                    <a:pt x="585" y="146"/>
                  </a:cubicBezTo>
                  <a:cubicBezTo>
                    <a:pt x="593" y="135"/>
                    <a:pt x="601" y="125"/>
                    <a:pt x="609" y="114"/>
                  </a:cubicBezTo>
                  <a:cubicBezTo>
                    <a:pt x="615" y="107"/>
                    <a:pt x="620" y="101"/>
                    <a:pt x="626" y="94"/>
                  </a:cubicBezTo>
                  <a:cubicBezTo>
                    <a:pt x="632" y="87"/>
                    <a:pt x="638" y="80"/>
                    <a:pt x="644" y="74"/>
                  </a:cubicBezTo>
                  <a:cubicBezTo>
                    <a:pt x="651" y="67"/>
                    <a:pt x="659" y="60"/>
                    <a:pt x="666" y="53"/>
                  </a:cubicBezTo>
                  <a:cubicBezTo>
                    <a:pt x="669" y="50"/>
                    <a:pt x="673" y="46"/>
                    <a:pt x="676" y="43"/>
                  </a:cubicBezTo>
                  <a:cubicBezTo>
                    <a:pt x="683" y="37"/>
                    <a:pt x="690" y="31"/>
                    <a:pt x="697" y="24"/>
                  </a:cubicBezTo>
                  <a:cubicBezTo>
                    <a:pt x="702" y="20"/>
                    <a:pt x="707" y="15"/>
                    <a:pt x="712" y="10"/>
                  </a:cubicBezTo>
                  <a:cubicBezTo>
                    <a:pt x="713" y="9"/>
                    <a:pt x="713" y="8"/>
                    <a:pt x="714" y="7"/>
                  </a:cubicBezTo>
                  <a:cubicBezTo>
                    <a:pt x="714" y="7"/>
                    <a:pt x="713" y="7"/>
                    <a:pt x="713" y="6"/>
                  </a:cubicBezTo>
                  <a:cubicBezTo>
                    <a:pt x="712" y="7"/>
                    <a:pt x="710" y="8"/>
                    <a:pt x="708" y="9"/>
                  </a:cubicBezTo>
                  <a:cubicBezTo>
                    <a:pt x="702" y="13"/>
                    <a:pt x="697" y="17"/>
                    <a:pt x="690" y="20"/>
                  </a:cubicBezTo>
                  <a:cubicBezTo>
                    <a:pt x="677" y="26"/>
                    <a:pt x="665" y="33"/>
                    <a:pt x="653" y="41"/>
                  </a:cubicBezTo>
                  <a:cubicBezTo>
                    <a:pt x="645" y="47"/>
                    <a:pt x="637" y="53"/>
                    <a:pt x="628" y="59"/>
                  </a:cubicBezTo>
                  <a:cubicBezTo>
                    <a:pt x="627" y="59"/>
                    <a:pt x="626" y="60"/>
                    <a:pt x="625" y="61"/>
                  </a:cubicBezTo>
                  <a:cubicBezTo>
                    <a:pt x="619" y="65"/>
                    <a:pt x="614" y="70"/>
                    <a:pt x="608" y="74"/>
                  </a:cubicBezTo>
                  <a:cubicBezTo>
                    <a:pt x="608" y="74"/>
                    <a:pt x="608" y="74"/>
                    <a:pt x="608" y="74"/>
                  </a:cubicBezTo>
                  <a:cubicBezTo>
                    <a:pt x="608" y="74"/>
                    <a:pt x="608" y="74"/>
                    <a:pt x="608" y="74"/>
                  </a:cubicBezTo>
                  <a:cubicBezTo>
                    <a:pt x="608" y="74"/>
                    <a:pt x="608" y="74"/>
                    <a:pt x="608" y="74"/>
                  </a:cubicBezTo>
                  <a:cubicBezTo>
                    <a:pt x="609" y="73"/>
                    <a:pt x="609" y="72"/>
                    <a:pt x="610" y="71"/>
                  </a:cubicBezTo>
                  <a:cubicBezTo>
                    <a:pt x="616" y="64"/>
                    <a:pt x="623" y="58"/>
                    <a:pt x="629" y="51"/>
                  </a:cubicBezTo>
                  <a:cubicBezTo>
                    <a:pt x="636" y="44"/>
                    <a:pt x="643" y="38"/>
                    <a:pt x="651" y="33"/>
                  </a:cubicBezTo>
                  <a:cubicBezTo>
                    <a:pt x="661" y="26"/>
                    <a:pt x="671" y="20"/>
                    <a:pt x="681" y="13"/>
                  </a:cubicBezTo>
                  <a:cubicBezTo>
                    <a:pt x="685" y="10"/>
                    <a:pt x="690" y="8"/>
                    <a:pt x="695" y="5"/>
                  </a:cubicBezTo>
                  <a:cubicBezTo>
                    <a:pt x="696" y="4"/>
                    <a:pt x="697" y="4"/>
                    <a:pt x="698" y="3"/>
                  </a:cubicBezTo>
                  <a:cubicBezTo>
                    <a:pt x="696" y="1"/>
                    <a:pt x="694" y="2"/>
                    <a:pt x="693" y="3"/>
                  </a:cubicBezTo>
                  <a:cubicBezTo>
                    <a:pt x="680" y="9"/>
                    <a:pt x="667" y="14"/>
                    <a:pt x="654" y="21"/>
                  </a:cubicBezTo>
                  <a:cubicBezTo>
                    <a:pt x="645" y="25"/>
                    <a:pt x="636" y="31"/>
                    <a:pt x="627" y="36"/>
                  </a:cubicBezTo>
                  <a:cubicBezTo>
                    <a:pt x="621" y="40"/>
                    <a:pt x="615" y="43"/>
                    <a:pt x="609" y="47"/>
                  </a:cubicBezTo>
                  <a:cubicBezTo>
                    <a:pt x="597" y="55"/>
                    <a:pt x="585" y="65"/>
                    <a:pt x="574" y="75"/>
                  </a:cubicBezTo>
                  <a:cubicBezTo>
                    <a:pt x="564" y="85"/>
                    <a:pt x="554" y="96"/>
                    <a:pt x="544" y="108"/>
                  </a:cubicBezTo>
                  <a:cubicBezTo>
                    <a:pt x="540" y="113"/>
                    <a:pt x="535" y="118"/>
                    <a:pt x="531" y="123"/>
                  </a:cubicBezTo>
                  <a:cubicBezTo>
                    <a:pt x="527" y="128"/>
                    <a:pt x="523" y="133"/>
                    <a:pt x="519" y="138"/>
                  </a:cubicBezTo>
                  <a:cubicBezTo>
                    <a:pt x="515" y="143"/>
                    <a:pt x="510" y="149"/>
                    <a:pt x="506" y="154"/>
                  </a:cubicBezTo>
                  <a:cubicBezTo>
                    <a:pt x="496" y="168"/>
                    <a:pt x="487" y="182"/>
                    <a:pt x="479" y="197"/>
                  </a:cubicBezTo>
                  <a:cubicBezTo>
                    <a:pt x="476" y="203"/>
                    <a:pt x="472" y="210"/>
                    <a:pt x="469" y="217"/>
                  </a:cubicBezTo>
                  <a:cubicBezTo>
                    <a:pt x="466" y="223"/>
                    <a:pt x="464" y="230"/>
                    <a:pt x="461" y="236"/>
                  </a:cubicBezTo>
                  <a:cubicBezTo>
                    <a:pt x="461" y="238"/>
                    <a:pt x="460" y="240"/>
                    <a:pt x="457" y="240"/>
                  </a:cubicBezTo>
                  <a:cubicBezTo>
                    <a:pt x="448" y="243"/>
                    <a:pt x="438" y="246"/>
                    <a:pt x="429" y="249"/>
                  </a:cubicBezTo>
                  <a:cubicBezTo>
                    <a:pt x="429" y="249"/>
                    <a:pt x="428" y="249"/>
                    <a:pt x="427" y="249"/>
                  </a:cubicBezTo>
                  <a:cubicBezTo>
                    <a:pt x="428" y="248"/>
                    <a:pt x="429" y="247"/>
                    <a:pt x="429" y="247"/>
                  </a:cubicBezTo>
                  <a:cubicBezTo>
                    <a:pt x="436" y="237"/>
                    <a:pt x="443" y="228"/>
                    <a:pt x="450" y="218"/>
                  </a:cubicBezTo>
                  <a:cubicBezTo>
                    <a:pt x="455" y="210"/>
                    <a:pt x="461" y="202"/>
                    <a:pt x="467" y="195"/>
                  </a:cubicBezTo>
                  <a:cubicBezTo>
                    <a:pt x="472" y="188"/>
                    <a:pt x="477" y="181"/>
                    <a:pt x="482" y="174"/>
                  </a:cubicBezTo>
                  <a:cubicBezTo>
                    <a:pt x="487" y="166"/>
                    <a:pt x="493" y="159"/>
                    <a:pt x="498" y="152"/>
                  </a:cubicBezTo>
                  <a:cubicBezTo>
                    <a:pt x="504" y="144"/>
                    <a:pt x="509" y="136"/>
                    <a:pt x="515" y="129"/>
                  </a:cubicBezTo>
                  <a:cubicBezTo>
                    <a:pt x="520" y="122"/>
                    <a:pt x="526" y="116"/>
                    <a:pt x="531" y="110"/>
                  </a:cubicBezTo>
                  <a:cubicBezTo>
                    <a:pt x="538" y="101"/>
                    <a:pt x="544" y="92"/>
                    <a:pt x="551" y="83"/>
                  </a:cubicBezTo>
                  <a:cubicBezTo>
                    <a:pt x="557" y="75"/>
                    <a:pt x="564" y="67"/>
                    <a:pt x="570" y="59"/>
                  </a:cubicBezTo>
                  <a:cubicBezTo>
                    <a:pt x="575" y="54"/>
                    <a:pt x="580" y="49"/>
                    <a:pt x="585" y="45"/>
                  </a:cubicBezTo>
                  <a:cubicBezTo>
                    <a:pt x="590" y="40"/>
                    <a:pt x="595" y="36"/>
                    <a:pt x="600" y="31"/>
                  </a:cubicBezTo>
                  <a:cubicBezTo>
                    <a:pt x="609" y="23"/>
                    <a:pt x="617" y="15"/>
                    <a:pt x="627" y="8"/>
                  </a:cubicBezTo>
                  <a:cubicBezTo>
                    <a:pt x="629" y="7"/>
                    <a:pt x="630" y="5"/>
                    <a:pt x="632" y="3"/>
                  </a:cubicBezTo>
                  <a:cubicBezTo>
                    <a:pt x="632" y="3"/>
                    <a:pt x="632" y="2"/>
                    <a:pt x="633" y="0"/>
                  </a:cubicBezTo>
                  <a:cubicBezTo>
                    <a:pt x="631" y="1"/>
                    <a:pt x="630" y="2"/>
                    <a:pt x="629" y="2"/>
                  </a:cubicBezTo>
                  <a:cubicBezTo>
                    <a:pt x="619" y="8"/>
                    <a:pt x="608" y="14"/>
                    <a:pt x="598" y="20"/>
                  </a:cubicBezTo>
                  <a:cubicBezTo>
                    <a:pt x="587" y="27"/>
                    <a:pt x="576" y="35"/>
                    <a:pt x="567" y="43"/>
                  </a:cubicBezTo>
                  <a:cubicBezTo>
                    <a:pt x="560" y="49"/>
                    <a:pt x="553" y="54"/>
                    <a:pt x="547" y="60"/>
                  </a:cubicBezTo>
                  <a:cubicBezTo>
                    <a:pt x="538" y="69"/>
                    <a:pt x="529" y="78"/>
                    <a:pt x="520" y="86"/>
                  </a:cubicBezTo>
                  <a:cubicBezTo>
                    <a:pt x="510" y="95"/>
                    <a:pt x="500" y="105"/>
                    <a:pt x="489" y="113"/>
                  </a:cubicBezTo>
                  <a:cubicBezTo>
                    <a:pt x="478" y="123"/>
                    <a:pt x="467" y="133"/>
                    <a:pt x="458" y="145"/>
                  </a:cubicBezTo>
                  <a:cubicBezTo>
                    <a:pt x="456" y="147"/>
                    <a:pt x="453" y="150"/>
                    <a:pt x="451" y="152"/>
                  </a:cubicBezTo>
                  <a:cubicBezTo>
                    <a:pt x="451" y="153"/>
                    <a:pt x="451" y="153"/>
                    <a:pt x="451" y="153"/>
                  </a:cubicBezTo>
                  <a:cubicBezTo>
                    <a:pt x="451" y="153"/>
                    <a:pt x="451" y="153"/>
                    <a:pt x="451" y="153"/>
                  </a:cubicBezTo>
                  <a:cubicBezTo>
                    <a:pt x="451" y="153"/>
                    <a:pt x="451" y="154"/>
                    <a:pt x="450" y="154"/>
                  </a:cubicBezTo>
                  <a:cubicBezTo>
                    <a:pt x="450" y="154"/>
                    <a:pt x="450" y="154"/>
                    <a:pt x="450" y="154"/>
                  </a:cubicBezTo>
                  <a:cubicBezTo>
                    <a:pt x="450" y="153"/>
                    <a:pt x="451" y="153"/>
                    <a:pt x="451" y="153"/>
                  </a:cubicBezTo>
                  <a:cubicBezTo>
                    <a:pt x="451" y="153"/>
                    <a:pt x="451" y="153"/>
                    <a:pt x="451" y="153"/>
                  </a:cubicBezTo>
                  <a:cubicBezTo>
                    <a:pt x="451" y="153"/>
                    <a:pt x="451" y="153"/>
                    <a:pt x="451" y="152"/>
                  </a:cubicBezTo>
                  <a:cubicBezTo>
                    <a:pt x="457" y="144"/>
                    <a:pt x="463" y="134"/>
                    <a:pt x="470" y="126"/>
                  </a:cubicBezTo>
                  <a:cubicBezTo>
                    <a:pt x="476" y="117"/>
                    <a:pt x="484" y="110"/>
                    <a:pt x="492" y="102"/>
                  </a:cubicBezTo>
                  <a:cubicBezTo>
                    <a:pt x="498" y="95"/>
                    <a:pt x="504" y="88"/>
                    <a:pt x="510" y="80"/>
                  </a:cubicBezTo>
                  <a:cubicBezTo>
                    <a:pt x="516" y="72"/>
                    <a:pt x="522" y="65"/>
                    <a:pt x="529" y="58"/>
                  </a:cubicBezTo>
                  <a:cubicBezTo>
                    <a:pt x="535" y="52"/>
                    <a:pt x="540" y="47"/>
                    <a:pt x="546" y="41"/>
                  </a:cubicBezTo>
                  <a:cubicBezTo>
                    <a:pt x="550" y="36"/>
                    <a:pt x="554" y="31"/>
                    <a:pt x="560" y="27"/>
                  </a:cubicBezTo>
                  <a:cubicBezTo>
                    <a:pt x="560" y="27"/>
                    <a:pt x="560" y="27"/>
                    <a:pt x="560" y="26"/>
                  </a:cubicBezTo>
                  <a:cubicBezTo>
                    <a:pt x="559" y="26"/>
                    <a:pt x="557" y="27"/>
                    <a:pt x="555" y="27"/>
                  </a:cubicBezTo>
                  <a:cubicBezTo>
                    <a:pt x="548" y="30"/>
                    <a:pt x="542" y="34"/>
                    <a:pt x="535" y="37"/>
                  </a:cubicBezTo>
                  <a:cubicBezTo>
                    <a:pt x="527" y="41"/>
                    <a:pt x="519" y="47"/>
                    <a:pt x="512" y="52"/>
                  </a:cubicBezTo>
                  <a:cubicBezTo>
                    <a:pt x="510" y="53"/>
                    <a:pt x="509" y="55"/>
                    <a:pt x="508" y="56"/>
                  </a:cubicBezTo>
                  <a:cubicBezTo>
                    <a:pt x="501" y="63"/>
                    <a:pt x="494" y="69"/>
                    <a:pt x="487" y="76"/>
                  </a:cubicBezTo>
                  <a:cubicBezTo>
                    <a:pt x="482" y="81"/>
                    <a:pt x="476" y="86"/>
                    <a:pt x="470" y="91"/>
                  </a:cubicBezTo>
                  <a:cubicBezTo>
                    <a:pt x="463" y="97"/>
                    <a:pt x="456" y="103"/>
                    <a:pt x="449" y="110"/>
                  </a:cubicBezTo>
                  <a:cubicBezTo>
                    <a:pt x="441" y="118"/>
                    <a:pt x="433" y="126"/>
                    <a:pt x="425" y="134"/>
                  </a:cubicBezTo>
                  <a:cubicBezTo>
                    <a:pt x="422" y="136"/>
                    <a:pt x="420" y="139"/>
                    <a:pt x="417" y="142"/>
                  </a:cubicBezTo>
                  <a:cubicBezTo>
                    <a:pt x="417" y="142"/>
                    <a:pt x="417" y="142"/>
                    <a:pt x="417" y="142"/>
                  </a:cubicBezTo>
                  <a:cubicBezTo>
                    <a:pt x="416" y="143"/>
                    <a:pt x="416" y="144"/>
                    <a:pt x="415" y="145"/>
                  </a:cubicBezTo>
                  <a:cubicBezTo>
                    <a:pt x="414" y="146"/>
                    <a:pt x="413" y="148"/>
                    <a:pt x="412" y="149"/>
                  </a:cubicBezTo>
                  <a:cubicBezTo>
                    <a:pt x="412" y="149"/>
                    <a:pt x="412" y="149"/>
                    <a:pt x="412" y="149"/>
                  </a:cubicBezTo>
                  <a:cubicBezTo>
                    <a:pt x="412" y="149"/>
                    <a:pt x="412" y="149"/>
                    <a:pt x="412" y="149"/>
                  </a:cubicBezTo>
                  <a:cubicBezTo>
                    <a:pt x="413" y="148"/>
                    <a:pt x="414" y="146"/>
                    <a:pt x="415" y="145"/>
                  </a:cubicBezTo>
                  <a:cubicBezTo>
                    <a:pt x="416" y="144"/>
                    <a:pt x="416" y="143"/>
                    <a:pt x="417" y="142"/>
                  </a:cubicBezTo>
                  <a:cubicBezTo>
                    <a:pt x="417" y="142"/>
                    <a:pt x="417" y="142"/>
                    <a:pt x="417" y="142"/>
                  </a:cubicBezTo>
                  <a:cubicBezTo>
                    <a:pt x="419" y="139"/>
                    <a:pt x="421" y="137"/>
                    <a:pt x="423" y="134"/>
                  </a:cubicBezTo>
                  <a:cubicBezTo>
                    <a:pt x="436" y="118"/>
                    <a:pt x="450" y="103"/>
                    <a:pt x="465" y="89"/>
                  </a:cubicBezTo>
                  <a:cubicBezTo>
                    <a:pt x="477" y="78"/>
                    <a:pt x="489" y="68"/>
                    <a:pt x="502" y="57"/>
                  </a:cubicBezTo>
                  <a:cubicBezTo>
                    <a:pt x="511" y="49"/>
                    <a:pt x="520" y="40"/>
                    <a:pt x="530" y="31"/>
                  </a:cubicBezTo>
                  <a:cubicBezTo>
                    <a:pt x="531" y="31"/>
                    <a:pt x="531" y="30"/>
                    <a:pt x="532" y="29"/>
                  </a:cubicBezTo>
                  <a:cubicBezTo>
                    <a:pt x="532" y="28"/>
                    <a:pt x="531" y="28"/>
                    <a:pt x="531" y="28"/>
                  </a:cubicBezTo>
                  <a:cubicBezTo>
                    <a:pt x="530" y="28"/>
                    <a:pt x="529" y="29"/>
                    <a:pt x="528" y="29"/>
                  </a:cubicBezTo>
                  <a:cubicBezTo>
                    <a:pt x="516" y="36"/>
                    <a:pt x="505" y="43"/>
                    <a:pt x="493" y="49"/>
                  </a:cubicBezTo>
                  <a:cubicBezTo>
                    <a:pt x="476" y="58"/>
                    <a:pt x="461" y="70"/>
                    <a:pt x="448" y="84"/>
                  </a:cubicBezTo>
                  <a:cubicBezTo>
                    <a:pt x="441" y="91"/>
                    <a:pt x="434" y="98"/>
                    <a:pt x="426" y="104"/>
                  </a:cubicBezTo>
                  <a:cubicBezTo>
                    <a:pt x="420" y="109"/>
                    <a:pt x="413" y="114"/>
                    <a:pt x="407" y="120"/>
                  </a:cubicBezTo>
                  <a:cubicBezTo>
                    <a:pt x="396" y="131"/>
                    <a:pt x="386" y="143"/>
                    <a:pt x="375" y="155"/>
                  </a:cubicBezTo>
                  <a:cubicBezTo>
                    <a:pt x="365" y="165"/>
                    <a:pt x="356" y="176"/>
                    <a:pt x="349" y="188"/>
                  </a:cubicBezTo>
                  <a:cubicBezTo>
                    <a:pt x="341" y="201"/>
                    <a:pt x="331" y="213"/>
                    <a:pt x="325" y="227"/>
                  </a:cubicBezTo>
                  <a:cubicBezTo>
                    <a:pt x="321" y="237"/>
                    <a:pt x="317" y="247"/>
                    <a:pt x="313" y="257"/>
                  </a:cubicBezTo>
                  <a:cubicBezTo>
                    <a:pt x="312" y="259"/>
                    <a:pt x="312" y="263"/>
                    <a:pt x="311" y="266"/>
                  </a:cubicBezTo>
                  <a:cubicBezTo>
                    <a:pt x="310" y="274"/>
                    <a:pt x="311" y="283"/>
                    <a:pt x="311" y="291"/>
                  </a:cubicBezTo>
                  <a:cubicBezTo>
                    <a:pt x="312" y="294"/>
                    <a:pt x="311" y="295"/>
                    <a:pt x="309" y="296"/>
                  </a:cubicBezTo>
                  <a:cubicBezTo>
                    <a:pt x="302" y="299"/>
                    <a:pt x="295" y="302"/>
                    <a:pt x="288" y="306"/>
                  </a:cubicBezTo>
                  <a:cubicBezTo>
                    <a:pt x="287" y="306"/>
                    <a:pt x="287" y="306"/>
                    <a:pt x="285" y="307"/>
                  </a:cubicBezTo>
                  <a:cubicBezTo>
                    <a:pt x="286" y="306"/>
                    <a:pt x="286" y="305"/>
                    <a:pt x="286" y="305"/>
                  </a:cubicBezTo>
                  <a:cubicBezTo>
                    <a:pt x="287" y="298"/>
                    <a:pt x="289" y="291"/>
                    <a:pt x="291" y="285"/>
                  </a:cubicBezTo>
                  <a:cubicBezTo>
                    <a:pt x="294" y="276"/>
                    <a:pt x="296" y="268"/>
                    <a:pt x="299" y="259"/>
                  </a:cubicBezTo>
                  <a:cubicBezTo>
                    <a:pt x="303" y="248"/>
                    <a:pt x="308" y="238"/>
                    <a:pt x="314" y="228"/>
                  </a:cubicBezTo>
                  <a:cubicBezTo>
                    <a:pt x="321" y="214"/>
                    <a:pt x="329" y="200"/>
                    <a:pt x="338" y="187"/>
                  </a:cubicBezTo>
                  <a:cubicBezTo>
                    <a:pt x="342" y="181"/>
                    <a:pt x="347" y="174"/>
                    <a:pt x="351" y="168"/>
                  </a:cubicBezTo>
                  <a:cubicBezTo>
                    <a:pt x="356" y="161"/>
                    <a:pt x="361" y="155"/>
                    <a:pt x="366" y="148"/>
                  </a:cubicBezTo>
                  <a:cubicBezTo>
                    <a:pt x="371" y="142"/>
                    <a:pt x="377" y="136"/>
                    <a:pt x="381" y="130"/>
                  </a:cubicBezTo>
                  <a:cubicBezTo>
                    <a:pt x="388" y="122"/>
                    <a:pt x="394" y="113"/>
                    <a:pt x="402" y="106"/>
                  </a:cubicBezTo>
                  <a:cubicBezTo>
                    <a:pt x="408" y="100"/>
                    <a:pt x="414" y="94"/>
                    <a:pt x="420" y="88"/>
                  </a:cubicBezTo>
                  <a:cubicBezTo>
                    <a:pt x="430" y="78"/>
                    <a:pt x="439" y="68"/>
                    <a:pt x="447" y="58"/>
                  </a:cubicBezTo>
                  <a:cubicBezTo>
                    <a:pt x="449" y="55"/>
                    <a:pt x="451" y="53"/>
                    <a:pt x="452" y="50"/>
                  </a:cubicBezTo>
                  <a:cubicBezTo>
                    <a:pt x="453" y="49"/>
                    <a:pt x="452" y="48"/>
                    <a:pt x="452" y="48"/>
                  </a:cubicBezTo>
                  <a:cubicBezTo>
                    <a:pt x="452" y="48"/>
                    <a:pt x="451" y="47"/>
                    <a:pt x="450" y="48"/>
                  </a:cubicBezTo>
                  <a:cubicBezTo>
                    <a:pt x="448" y="49"/>
                    <a:pt x="446" y="50"/>
                    <a:pt x="445" y="51"/>
                  </a:cubicBezTo>
                  <a:cubicBezTo>
                    <a:pt x="438" y="56"/>
                    <a:pt x="432" y="61"/>
                    <a:pt x="425" y="66"/>
                  </a:cubicBezTo>
                  <a:cubicBezTo>
                    <a:pt x="415" y="74"/>
                    <a:pt x="405" y="81"/>
                    <a:pt x="395" y="89"/>
                  </a:cubicBezTo>
                  <a:cubicBezTo>
                    <a:pt x="386" y="96"/>
                    <a:pt x="377" y="102"/>
                    <a:pt x="368" y="110"/>
                  </a:cubicBezTo>
                  <a:cubicBezTo>
                    <a:pt x="359" y="120"/>
                    <a:pt x="348" y="128"/>
                    <a:pt x="338" y="138"/>
                  </a:cubicBezTo>
                  <a:cubicBezTo>
                    <a:pt x="337" y="138"/>
                    <a:pt x="337" y="138"/>
                    <a:pt x="336" y="138"/>
                  </a:cubicBezTo>
                  <a:cubicBezTo>
                    <a:pt x="336" y="138"/>
                    <a:pt x="336" y="138"/>
                    <a:pt x="336" y="138"/>
                  </a:cubicBezTo>
                  <a:cubicBezTo>
                    <a:pt x="336" y="138"/>
                    <a:pt x="336" y="138"/>
                    <a:pt x="336" y="138"/>
                  </a:cubicBezTo>
                  <a:cubicBezTo>
                    <a:pt x="336" y="138"/>
                    <a:pt x="336" y="138"/>
                    <a:pt x="336" y="138"/>
                  </a:cubicBezTo>
                  <a:cubicBezTo>
                    <a:pt x="338" y="136"/>
                    <a:pt x="340" y="135"/>
                    <a:pt x="341" y="133"/>
                  </a:cubicBezTo>
                  <a:cubicBezTo>
                    <a:pt x="344" y="129"/>
                    <a:pt x="347" y="125"/>
                    <a:pt x="350" y="121"/>
                  </a:cubicBezTo>
                  <a:cubicBezTo>
                    <a:pt x="356" y="115"/>
                    <a:pt x="362" y="108"/>
                    <a:pt x="367" y="100"/>
                  </a:cubicBezTo>
                  <a:cubicBezTo>
                    <a:pt x="373" y="92"/>
                    <a:pt x="378" y="83"/>
                    <a:pt x="384" y="75"/>
                  </a:cubicBezTo>
                  <a:cubicBezTo>
                    <a:pt x="385" y="74"/>
                    <a:pt x="385" y="72"/>
                    <a:pt x="386" y="71"/>
                  </a:cubicBezTo>
                  <a:cubicBezTo>
                    <a:pt x="385" y="71"/>
                    <a:pt x="385" y="71"/>
                    <a:pt x="385" y="71"/>
                  </a:cubicBezTo>
                  <a:cubicBezTo>
                    <a:pt x="384" y="71"/>
                    <a:pt x="384" y="71"/>
                    <a:pt x="383" y="72"/>
                  </a:cubicBezTo>
                  <a:cubicBezTo>
                    <a:pt x="377" y="75"/>
                    <a:pt x="372" y="79"/>
                    <a:pt x="367" y="84"/>
                  </a:cubicBezTo>
                  <a:cubicBezTo>
                    <a:pt x="360" y="91"/>
                    <a:pt x="354" y="98"/>
                    <a:pt x="347" y="105"/>
                  </a:cubicBezTo>
                  <a:cubicBezTo>
                    <a:pt x="340" y="111"/>
                    <a:pt x="333" y="116"/>
                    <a:pt x="326" y="123"/>
                  </a:cubicBezTo>
                  <a:cubicBezTo>
                    <a:pt x="323" y="127"/>
                    <a:pt x="318" y="131"/>
                    <a:pt x="314" y="135"/>
                  </a:cubicBezTo>
                  <a:cubicBezTo>
                    <a:pt x="309" y="140"/>
                    <a:pt x="304" y="145"/>
                    <a:pt x="299" y="151"/>
                  </a:cubicBezTo>
                  <a:cubicBezTo>
                    <a:pt x="297" y="153"/>
                    <a:pt x="295" y="156"/>
                    <a:pt x="293" y="158"/>
                  </a:cubicBezTo>
                  <a:cubicBezTo>
                    <a:pt x="288" y="164"/>
                    <a:pt x="284" y="170"/>
                    <a:pt x="279" y="176"/>
                  </a:cubicBezTo>
                  <a:cubicBezTo>
                    <a:pt x="275" y="181"/>
                    <a:pt x="271" y="185"/>
                    <a:pt x="267" y="190"/>
                  </a:cubicBezTo>
                  <a:cubicBezTo>
                    <a:pt x="260" y="199"/>
                    <a:pt x="253" y="208"/>
                    <a:pt x="246" y="217"/>
                  </a:cubicBezTo>
                  <a:cubicBezTo>
                    <a:pt x="240" y="223"/>
                    <a:pt x="236" y="230"/>
                    <a:pt x="233" y="237"/>
                  </a:cubicBezTo>
                  <a:cubicBezTo>
                    <a:pt x="230" y="244"/>
                    <a:pt x="226" y="251"/>
                    <a:pt x="223" y="258"/>
                  </a:cubicBezTo>
                  <a:cubicBezTo>
                    <a:pt x="220" y="265"/>
                    <a:pt x="216" y="273"/>
                    <a:pt x="213" y="281"/>
                  </a:cubicBezTo>
                  <a:cubicBezTo>
                    <a:pt x="212" y="283"/>
                    <a:pt x="211" y="286"/>
                    <a:pt x="211" y="289"/>
                  </a:cubicBezTo>
                  <a:cubicBezTo>
                    <a:pt x="209" y="298"/>
                    <a:pt x="207" y="306"/>
                    <a:pt x="205" y="315"/>
                  </a:cubicBezTo>
                  <a:cubicBezTo>
                    <a:pt x="205" y="320"/>
                    <a:pt x="206" y="325"/>
                    <a:pt x="205" y="330"/>
                  </a:cubicBezTo>
                  <a:cubicBezTo>
                    <a:pt x="204" y="337"/>
                    <a:pt x="205" y="343"/>
                    <a:pt x="207" y="349"/>
                  </a:cubicBezTo>
                  <a:cubicBezTo>
                    <a:pt x="207" y="350"/>
                    <a:pt x="207" y="350"/>
                    <a:pt x="207" y="350"/>
                  </a:cubicBezTo>
                  <a:cubicBezTo>
                    <a:pt x="199" y="355"/>
                    <a:pt x="191" y="360"/>
                    <a:pt x="184" y="365"/>
                  </a:cubicBezTo>
                  <a:cubicBezTo>
                    <a:pt x="183" y="365"/>
                    <a:pt x="183" y="365"/>
                    <a:pt x="183" y="364"/>
                  </a:cubicBezTo>
                  <a:cubicBezTo>
                    <a:pt x="183" y="360"/>
                    <a:pt x="183" y="356"/>
                    <a:pt x="184" y="352"/>
                  </a:cubicBezTo>
                  <a:cubicBezTo>
                    <a:pt x="184" y="347"/>
                    <a:pt x="185" y="342"/>
                    <a:pt x="186" y="337"/>
                  </a:cubicBezTo>
                  <a:cubicBezTo>
                    <a:pt x="187" y="333"/>
                    <a:pt x="187" y="327"/>
                    <a:pt x="189" y="323"/>
                  </a:cubicBezTo>
                  <a:cubicBezTo>
                    <a:pt x="192" y="310"/>
                    <a:pt x="196" y="298"/>
                    <a:pt x="201" y="286"/>
                  </a:cubicBezTo>
                  <a:cubicBezTo>
                    <a:pt x="206" y="272"/>
                    <a:pt x="210" y="258"/>
                    <a:pt x="218" y="246"/>
                  </a:cubicBezTo>
                  <a:cubicBezTo>
                    <a:pt x="222" y="238"/>
                    <a:pt x="226" y="230"/>
                    <a:pt x="232" y="223"/>
                  </a:cubicBezTo>
                  <a:cubicBezTo>
                    <a:pt x="238" y="215"/>
                    <a:pt x="245" y="206"/>
                    <a:pt x="252" y="198"/>
                  </a:cubicBezTo>
                  <a:cubicBezTo>
                    <a:pt x="258" y="190"/>
                    <a:pt x="266" y="182"/>
                    <a:pt x="273" y="175"/>
                  </a:cubicBezTo>
                  <a:cubicBezTo>
                    <a:pt x="276" y="170"/>
                    <a:pt x="281" y="167"/>
                    <a:pt x="284" y="163"/>
                  </a:cubicBezTo>
                  <a:cubicBezTo>
                    <a:pt x="289" y="159"/>
                    <a:pt x="293" y="154"/>
                    <a:pt x="297" y="150"/>
                  </a:cubicBezTo>
                  <a:cubicBezTo>
                    <a:pt x="300" y="147"/>
                    <a:pt x="304" y="143"/>
                    <a:pt x="307" y="140"/>
                  </a:cubicBezTo>
                  <a:cubicBezTo>
                    <a:pt x="311" y="136"/>
                    <a:pt x="315" y="132"/>
                    <a:pt x="318" y="128"/>
                  </a:cubicBezTo>
                  <a:cubicBezTo>
                    <a:pt x="323" y="123"/>
                    <a:pt x="328" y="118"/>
                    <a:pt x="332" y="113"/>
                  </a:cubicBezTo>
                  <a:cubicBezTo>
                    <a:pt x="339" y="105"/>
                    <a:pt x="345" y="97"/>
                    <a:pt x="351" y="89"/>
                  </a:cubicBezTo>
                  <a:cubicBezTo>
                    <a:pt x="353" y="86"/>
                    <a:pt x="356" y="82"/>
                    <a:pt x="358" y="78"/>
                  </a:cubicBezTo>
                  <a:cubicBezTo>
                    <a:pt x="358" y="78"/>
                    <a:pt x="357" y="78"/>
                    <a:pt x="357" y="77"/>
                  </a:cubicBezTo>
                  <a:cubicBezTo>
                    <a:pt x="355" y="78"/>
                    <a:pt x="354" y="79"/>
                    <a:pt x="352" y="80"/>
                  </a:cubicBezTo>
                  <a:cubicBezTo>
                    <a:pt x="350" y="82"/>
                    <a:pt x="348" y="84"/>
                    <a:pt x="346" y="85"/>
                  </a:cubicBezTo>
                  <a:cubicBezTo>
                    <a:pt x="335" y="91"/>
                    <a:pt x="324" y="96"/>
                    <a:pt x="314" y="103"/>
                  </a:cubicBezTo>
                  <a:cubicBezTo>
                    <a:pt x="307" y="107"/>
                    <a:pt x="299" y="112"/>
                    <a:pt x="292" y="118"/>
                  </a:cubicBezTo>
                  <a:cubicBezTo>
                    <a:pt x="286" y="122"/>
                    <a:pt x="280" y="127"/>
                    <a:pt x="274" y="132"/>
                  </a:cubicBezTo>
                  <a:cubicBezTo>
                    <a:pt x="266" y="139"/>
                    <a:pt x="257" y="146"/>
                    <a:pt x="250" y="153"/>
                  </a:cubicBezTo>
                  <a:cubicBezTo>
                    <a:pt x="243" y="161"/>
                    <a:pt x="237" y="169"/>
                    <a:pt x="231" y="177"/>
                  </a:cubicBezTo>
                  <a:cubicBezTo>
                    <a:pt x="223" y="187"/>
                    <a:pt x="216" y="198"/>
                    <a:pt x="209" y="208"/>
                  </a:cubicBezTo>
                  <a:cubicBezTo>
                    <a:pt x="204" y="214"/>
                    <a:pt x="201" y="220"/>
                    <a:pt x="197" y="227"/>
                  </a:cubicBezTo>
                  <a:cubicBezTo>
                    <a:pt x="193" y="235"/>
                    <a:pt x="189" y="243"/>
                    <a:pt x="185" y="252"/>
                  </a:cubicBezTo>
                  <a:cubicBezTo>
                    <a:pt x="182" y="256"/>
                    <a:pt x="181" y="261"/>
                    <a:pt x="179" y="265"/>
                  </a:cubicBezTo>
                  <a:cubicBezTo>
                    <a:pt x="177" y="273"/>
                    <a:pt x="175" y="281"/>
                    <a:pt x="172" y="289"/>
                  </a:cubicBezTo>
                  <a:cubicBezTo>
                    <a:pt x="166" y="305"/>
                    <a:pt x="165" y="322"/>
                    <a:pt x="166" y="338"/>
                  </a:cubicBezTo>
                  <a:cubicBezTo>
                    <a:pt x="167" y="349"/>
                    <a:pt x="169" y="359"/>
                    <a:pt x="173" y="369"/>
                  </a:cubicBezTo>
                  <a:cubicBezTo>
                    <a:pt x="174" y="372"/>
                    <a:pt x="174" y="372"/>
                    <a:pt x="171" y="374"/>
                  </a:cubicBezTo>
                  <a:cubicBezTo>
                    <a:pt x="165" y="378"/>
                    <a:pt x="158" y="383"/>
                    <a:pt x="151" y="387"/>
                  </a:cubicBezTo>
                  <a:cubicBezTo>
                    <a:pt x="147" y="391"/>
                    <a:pt x="143" y="394"/>
                    <a:pt x="138" y="397"/>
                  </a:cubicBezTo>
                  <a:cubicBezTo>
                    <a:pt x="138" y="391"/>
                    <a:pt x="138" y="385"/>
                    <a:pt x="138" y="380"/>
                  </a:cubicBezTo>
                  <a:cubicBezTo>
                    <a:pt x="140" y="366"/>
                    <a:pt x="145" y="352"/>
                    <a:pt x="148" y="338"/>
                  </a:cubicBezTo>
                  <a:cubicBezTo>
                    <a:pt x="151" y="328"/>
                    <a:pt x="154" y="318"/>
                    <a:pt x="156" y="307"/>
                  </a:cubicBezTo>
                  <a:cubicBezTo>
                    <a:pt x="159" y="294"/>
                    <a:pt x="163" y="281"/>
                    <a:pt x="167" y="268"/>
                  </a:cubicBezTo>
                  <a:cubicBezTo>
                    <a:pt x="171" y="255"/>
                    <a:pt x="176" y="243"/>
                    <a:pt x="183" y="231"/>
                  </a:cubicBezTo>
                  <a:cubicBezTo>
                    <a:pt x="187" y="222"/>
                    <a:pt x="192" y="214"/>
                    <a:pt x="197" y="206"/>
                  </a:cubicBezTo>
                  <a:cubicBezTo>
                    <a:pt x="204" y="194"/>
                    <a:pt x="212" y="183"/>
                    <a:pt x="219" y="171"/>
                  </a:cubicBezTo>
                  <a:cubicBezTo>
                    <a:pt x="224" y="164"/>
                    <a:pt x="228" y="156"/>
                    <a:pt x="232" y="149"/>
                  </a:cubicBezTo>
                  <a:cubicBezTo>
                    <a:pt x="239" y="138"/>
                    <a:pt x="244" y="126"/>
                    <a:pt x="249" y="115"/>
                  </a:cubicBezTo>
                  <a:cubicBezTo>
                    <a:pt x="249" y="114"/>
                    <a:pt x="249" y="113"/>
                    <a:pt x="249" y="111"/>
                  </a:cubicBezTo>
                  <a:cubicBezTo>
                    <a:pt x="248" y="112"/>
                    <a:pt x="247" y="112"/>
                    <a:pt x="246" y="113"/>
                  </a:cubicBezTo>
                  <a:cubicBezTo>
                    <a:pt x="239" y="118"/>
                    <a:pt x="232" y="124"/>
                    <a:pt x="226" y="129"/>
                  </a:cubicBezTo>
                  <a:cubicBezTo>
                    <a:pt x="212" y="141"/>
                    <a:pt x="200" y="154"/>
                    <a:pt x="190" y="169"/>
                  </a:cubicBezTo>
                  <a:cubicBezTo>
                    <a:pt x="183" y="177"/>
                    <a:pt x="177" y="186"/>
                    <a:pt x="172" y="195"/>
                  </a:cubicBezTo>
                  <a:cubicBezTo>
                    <a:pt x="167" y="204"/>
                    <a:pt x="163" y="213"/>
                    <a:pt x="159" y="222"/>
                  </a:cubicBezTo>
                  <a:cubicBezTo>
                    <a:pt x="153" y="236"/>
                    <a:pt x="148" y="249"/>
                    <a:pt x="145" y="263"/>
                  </a:cubicBezTo>
                  <a:cubicBezTo>
                    <a:pt x="142" y="274"/>
                    <a:pt x="139" y="285"/>
                    <a:pt x="137" y="297"/>
                  </a:cubicBezTo>
                  <a:cubicBezTo>
                    <a:pt x="135" y="305"/>
                    <a:pt x="132" y="314"/>
                    <a:pt x="131" y="323"/>
                  </a:cubicBezTo>
                  <a:cubicBezTo>
                    <a:pt x="129" y="334"/>
                    <a:pt x="128" y="345"/>
                    <a:pt x="127" y="357"/>
                  </a:cubicBezTo>
                  <a:cubicBezTo>
                    <a:pt x="126" y="363"/>
                    <a:pt x="126" y="371"/>
                    <a:pt x="127" y="377"/>
                  </a:cubicBezTo>
                  <a:cubicBezTo>
                    <a:pt x="127" y="385"/>
                    <a:pt x="129" y="393"/>
                    <a:pt x="130" y="400"/>
                  </a:cubicBezTo>
                  <a:cubicBezTo>
                    <a:pt x="130" y="403"/>
                    <a:pt x="130" y="404"/>
                    <a:pt x="128" y="406"/>
                  </a:cubicBezTo>
                  <a:cubicBezTo>
                    <a:pt x="122" y="411"/>
                    <a:pt x="116" y="416"/>
                    <a:pt x="110" y="421"/>
                  </a:cubicBezTo>
                  <a:cubicBezTo>
                    <a:pt x="109" y="421"/>
                    <a:pt x="108" y="422"/>
                    <a:pt x="107" y="423"/>
                  </a:cubicBezTo>
                  <a:cubicBezTo>
                    <a:pt x="107" y="417"/>
                    <a:pt x="107" y="412"/>
                    <a:pt x="107" y="407"/>
                  </a:cubicBezTo>
                  <a:cubicBezTo>
                    <a:pt x="108" y="400"/>
                    <a:pt x="109" y="393"/>
                    <a:pt x="110" y="385"/>
                  </a:cubicBezTo>
                  <a:cubicBezTo>
                    <a:pt x="113" y="365"/>
                    <a:pt x="115" y="344"/>
                    <a:pt x="119" y="324"/>
                  </a:cubicBezTo>
                  <a:cubicBezTo>
                    <a:pt x="121" y="310"/>
                    <a:pt x="126" y="297"/>
                    <a:pt x="130" y="285"/>
                  </a:cubicBezTo>
                  <a:cubicBezTo>
                    <a:pt x="134" y="272"/>
                    <a:pt x="139" y="260"/>
                    <a:pt x="144" y="248"/>
                  </a:cubicBezTo>
                  <a:cubicBezTo>
                    <a:pt x="144" y="248"/>
                    <a:pt x="144" y="248"/>
                    <a:pt x="144" y="248"/>
                  </a:cubicBezTo>
                  <a:cubicBezTo>
                    <a:pt x="148" y="240"/>
                    <a:pt x="151" y="232"/>
                    <a:pt x="155" y="224"/>
                  </a:cubicBezTo>
                  <a:cubicBezTo>
                    <a:pt x="155" y="223"/>
                    <a:pt x="155" y="222"/>
                    <a:pt x="156" y="221"/>
                  </a:cubicBezTo>
                  <a:cubicBezTo>
                    <a:pt x="159" y="213"/>
                    <a:pt x="163" y="204"/>
                    <a:pt x="166" y="195"/>
                  </a:cubicBezTo>
                  <a:cubicBezTo>
                    <a:pt x="170" y="184"/>
                    <a:pt x="174" y="173"/>
                    <a:pt x="178" y="162"/>
                  </a:cubicBezTo>
                  <a:cubicBezTo>
                    <a:pt x="180" y="155"/>
                    <a:pt x="183" y="148"/>
                    <a:pt x="185" y="141"/>
                  </a:cubicBezTo>
                  <a:cubicBezTo>
                    <a:pt x="186" y="139"/>
                    <a:pt x="186" y="138"/>
                    <a:pt x="186" y="137"/>
                  </a:cubicBezTo>
                  <a:cubicBezTo>
                    <a:pt x="186" y="137"/>
                    <a:pt x="185" y="137"/>
                    <a:pt x="185" y="137"/>
                  </a:cubicBezTo>
                  <a:cubicBezTo>
                    <a:pt x="184" y="137"/>
                    <a:pt x="183" y="138"/>
                    <a:pt x="183" y="138"/>
                  </a:cubicBezTo>
                  <a:cubicBezTo>
                    <a:pt x="172" y="148"/>
                    <a:pt x="163" y="159"/>
                    <a:pt x="155" y="171"/>
                  </a:cubicBezTo>
                  <a:cubicBezTo>
                    <a:pt x="149" y="180"/>
                    <a:pt x="144" y="189"/>
                    <a:pt x="138" y="199"/>
                  </a:cubicBezTo>
                  <a:cubicBezTo>
                    <a:pt x="132" y="208"/>
                    <a:pt x="126" y="218"/>
                    <a:pt x="121" y="228"/>
                  </a:cubicBezTo>
                  <a:cubicBezTo>
                    <a:pt x="115" y="240"/>
                    <a:pt x="110" y="251"/>
                    <a:pt x="107" y="263"/>
                  </a:cubicBezTo>
                  <a:cubicBezTo>
                    <a:pt x="105" y="271"/>
                    <a:pt x="103" y="280"/>
                    <a:pt x="101" y="288"/>
                  </a:cubicBezTo>
                  <a:cubicBezTo>
                    <a:pt x="99" y="296"/>
                    <a:pt x="98" y="304"/>
                    <a:pt x="97" y="312"/>
                  </a:cubicBezTo>
                  <a:cubicBezTo>
                    <a:pt x="96" y="319"/>
                    <a:pt x="95" y="326"/>
                    <a:pt x="95" y="334"/>
                  </a:cubicBezTo>
                  <a:cubicBezTo>
                    <a:pt x="94" y="341"/>
                    <a:pt x="94" y="348"/>
                    <a:pt x="94" y="356"/>
                  </a:cubicBezTo>
                  <a:cubicBezTo>
                    <a:pt x="94" y="362"/>
                    <a:pt x="94" y="369"/>
                    <a:pt x="95" y="375"/>
                  </a:cubicBezTo>
                  <a:cubicBezTo>
                    <a:pt x="95" y="378"/>
                    <a:pt x="96" y="382"/>
                    <a:pt x="96" y="385"/>
                  </a:cubicBezTo>
                  <a:cubicBezTo>
                    <a:pt x="96" y="390"/>
                    <a:pt x="97" y="395"/>
                    <a:pt x="97" y="400"/>
                  </a:cubicBezTo>
                  <a:cubicBezTo>
                    <a:pt x="98" y="408"/>
                    <a:pt x="100" y="417"/>
                    <a:pt x="100" y="425"/>
                  </a:cubicBezTo>
                  <a:cubicBezTo>
                    <a:pt x="100" y="427"/>
                    <a:pt x="100" y="429"/>
                    <a:pt x="98" y="430"/>
                  </a:cubicBezTo>
                  <a:cubicBezTo>
                    <a:pt x="92" y="435"/>
                    <a:pt x="86" y="440"/>
                    <a:pt x="79" y="445"/>
                  </a:cubicBezTo>
                  <a:cubicBezTo>
                    <a:pt x="69" y="454"/>
                    <a:pt x="60" y="464"/>
                    <a:pt x="51" y="473"/>
                  </a:cubicBezTo>
                  <a:cubicBezTo>
                    <a:pt x="38" y="487"/>
                    <a:pt x="24" y="502"/>
                    <a:pt x="13" y="518"/>
                  </a:cubicBezTo>
                  <a:cubicBezTo>
                    <a:pt x="8" y="525"/>
                    <a:pt x="4" y="532"/>
                    <a:pt x="1" y="539"/>
                  </a:cubicBezTo>
                  <a:cubicBezTo>
                    <a:pt x="1" y="541"/>
                    <a:pt x="0" y="543"/>
                    <a:pt x="1" y="545"/>
                  </a:cubicBezTo>
                  <a:cubicBezTo>
                    <a:pt x="1" y="546"/>
                    <a:pt x="2" y="547"/>
                    <a:pt x="3" y="548"/>
                  </a:cubicBezTo>
                  <a:cubicBezTo>
                    <a:pt x="5" y="549"/>
                    <a:pt x="6" y="548"/>
                    <a:pt x="7" y="546"/>
                  </a:cubicBezTo>
                  <a:cubicBezTo>
                    <a:pt x="9" y="544"/>
                    <a:pt x="11" y="542"/>
                    <a:pt x="12" y="540"/>
                  </a:cubicBezTo>
                  <a:cubicBezTo>
                    <a:pt x="18" y="530"/>
                    <a:pt x="24" y="521"/>
                    <a:pt x="31" y="513"/>
                  </a:cubicBezTo>
                  <a:cubicBezTo>
                    <a:pt x="35" y="508"/>
                    <a:pt x="38" y="503"/>
                    <a:pt x="42" y="499"/>
                  </a:cubicBezTo>
                  <a:cubicBezTo>
                    <a:pt x="49" y="491"/>
                    <a:pt x="56" y="483"/>
                    <a:pt x="63" y="476"/>
                  </a:cubicBezTo>
                  <a:cubicBezTo>
                    <a:pt x="77" y="463"/>
                    <a:pt x="92" y="450"/>
                    <a:pt x="106" y="438"/>
                  </a:cubicBezTo>
                  <a:cubicBezTo>
                    <a:pt x="107" y="437"/>
                    <a:pt x="108" y="437"/>
                    <a:pt x="109" y="437"/>
                  </a:cubicBezTo>
                  <a:cubicBezTo>
                    <a:pt x="113" y="437"/>
                    <a:pt x="116" y="437"/>
                    <a:pt x="119" y="438"/>
                  </a:cubicBezTo>
                  <a:cubicBezTo>
                    <a:pt x="126" y="439"/>
                    <a:pt x="133" y="440"/>
                    <a:pt x="140" y="442"/>
                  </a:cubicBezTo>
                  <a:cubicBezTo>
                    <a:pt x="149" y="446"/>
                    <a:pt x="159" y="449"/>
                    <a:pt x="169" y="453"/>
                  </a:cubicBezTo>
                  <a:cubicBezTo>
                    <a:pt x="178" y="457"/>
                    <a:pt x="187" y="461"/>
                    <a:pt x="195" y="466"/>
                  </a:cubicBezTo>
                  <a:cubicBezTo>
                    <a:pt x="204" y="470"/>
                    <a:pt x="212" y="474"/>
                    <a:pt x="220" y="477"/>
                  </a:cubicBezTo>
                  <a:cubicBezTo>
                    <a:pt x="230" y="482"/>
                    <a:pt x="239" y="486"/>
                    <a:pt x="249" y="490"/>
                  </a:cubicBezTo>
                  <a:cubicBezTo>
                    <a:pt x="252" y="491"/>
                    <a:pt x="256" y="493"/>
                    <a:pt x="260" y="494"/>
                  </a:cubicBezTo>
                  <a:cubicBezTo>
                    <a:pt x="268" y="498"/>
                    <a:pt x="278" y="501"/>
                    <a:pt x="287" y="504"/>
                  </a:cubicBezTo>
                  <a:cubicBezTo>
                    <a:pt x="293" y="506"/>
                    <a:pt x="300" y="509"/>
                    <a:pt x="307" y="511"/>
                  </a:cubicBezTo>
                  <a:cubicBezTo>
                    <a:pt x="313" y="513"/>
                    <a:pt x="320" y="514"/>
                    <a:pt x="326" y="516"/>
                  </a:cubicBezTo>
                  <a:cubicBezTo>
                    <a:pt x="335" y="519"/>
                    <a:pt x="345" y="522"/>
                    <a:pt x="355" y="525"/>
                  </a:cubicBezTo>
                  <a:cubicBezTo>
                    <a:pt x="360" y="526"/>
                    <a:pt x="365" y="528"/>
                    <a:pt x="370" y="529"/>
                  </a:cubicBezTo>
                  <a:cubicBezTo>
                    <a:pt x="378" y="532"/>
                    <a:pt x="387" y="535"/>
                    <a:pt x="395" y="537"/>
                  </a:cubicBezTo>
                  <a:cubicBezTo>
                    <a:pt x="399" y="538"/>
                    <a:pt x="402" y="539"/>
                    <a:pt x="405" y="540"/>
                  </a:cubicBezTo>
                  <a:cubicBezTo>
                    <a:pt x="413" y="542"/>
                    <a:pt x="420" y="544"/>
                    <a:pt x="427" y="545"/>
                  </a:cubicBezTo>
                  <a:cubicBezTo>
                    <a:pt x="430" y="546"/>
                    <a:pt x="433" y="547"/>
                    <a:pt x="435" y="547"/>
                  </a:cubicBezTo>
                  <a:cubicBezTo>
                    <a:pt x="437" y="548"/>
                    <a:pt x="438" y="548"/>
                    <a:pt x="439" y="548"/>
                  </a:cubicBezTo>
                  <a:cubicBezTo>
                    <a:pt x="449" y="549"/>
                    <a:pt x="458" y="550"/>
                    <a:pt x="468" y="551"/>
                  </a:cubicBezTo>
                  <a:cubicBezTo>
                    <a:pt x="479" y="552"/>
                    <a:pt x="490" y="551"/>
                    <a:pt x="500" y="546"/>
                  </a:cubicBezTo>
                  <a:cubicBezTo>
                    <a:pt x="503" y="545"/>
                    <a:pt x="506" y="543"/>
                    <a:pt x="508" y="542"/>
                  </a:cubicBezTo>
                  <a:cubicBezTo>
                    <a:pt x="507" y="541"/>
                    <a:pt x="506" y="541"/>
                    <a:pt x="505" y="540"/>
                  </a:cubicBezTo>
                  <a:cubicBezTo>
                    <a:pt x="501" y="539"/>
                    <a:pt x="497" y="538"/>
                    <a:pt x="492" y="537"/>
                  </a:cubicBezTo>
                  <a:cubicBezTo>
                    <a:pt x="490" y="536"/>
                    <a:pt x="487" y="536"/>
                    <a:pt x="485" y="535"/>
                  </a:cubicBezTo>
                  <a:cubicBezTo>
                    <a:pt x="478" y="533"/>
                    <a:pt x="471" y="531"/>
                    <a:pt x="464" y="529"/>
                  </a:cubicBezTo>
                  <a:cubicBezTo>
                    <a:pt x="455" y="525"/>
                    <a:pt x="446" y="523"/>
                    <a:pt x="437" y="521"/>
                  </a:cubicBezTo>
                  <a:cubicBezTo>
                    <a:pt x="429" y="519"/>
                    <a:pt x="422" y="517"/>
                    <a:pt x="415" y="515"/>
                  </a:cubicBezTo>
                  <a:cubicBezTo>
                    <a:pt x="406" y="511"/>
                    <a:pt x="397" y="508"/>
                    <a:pt x="388" y="505"/>
                  </a:cubicBezTo>
                  <a:cubicBezTo>
                    <a:pt x="380" y="502"/>
                    <a:pt x="373" y="499"/>
                    <a:pt x="365" y="496"/>
                  </a:cubicBezTo>
                  <a:cubicBezTo>
                    <a:pt x="358" y="494"/>
                    <a:pt x="351" y="490"/>
                    <a:pt x="343" y="487"/>
                  </a:cubicBezTo>
                  <a:cubicBezTo>
                    <a:pt x="340" y="486"/>
                    <a:pt x="337" y="485"/>
                    <a:pt x="334" y="484"/>
                  </a:cubicBezTo>
                  <a:cubicBezTo>
                    <a:pt x="324" y="480"/>
                    <a:pt x="314" y="475"/>
                    <a:pt x="304" y="471"/>
                  </a:cubicBezTo>
                  <a:cubicBezTo>
                    <a:pt x="295" y="468"/>
                    <a:pt x="286" y="465"/>
                    <a:pt x="278" y="461"/>
                  </a:cubicBezTo>
                  <a:cubicBezTo>
                    <a:pt x="266" y="455"/>
                    <a:pt x="253" y="450"/>
                    <a:pt x="240" y="446"/>
                  </a:cubicBezTo>
                  <a:cubicBezTo>
                    <a:pt x="233" y="443"/>
                    <a:pt x="226" y="440"/>
                    <a:pt x="219" y="437"/>
                  </a:cubicBezTo>
                  <a:cubicBezTo>
                    <a:pt x="214" y="435"/>
                    <a:pt x="210" y="433"/>
                    <a:pt x="205" y="432"/>
                  </a:cubicBezTo>
                  <a:cubicBezTo>
                    <a:pt x="200" y="430"/>
                    <a:pt x="195" y="429"/>
                    <a:pt x="190" y="428"/>
                  </a:cubicBezTo>
                  <a:cubicBezTo>
                    <a:pt x="186" y="427"/>
                    <a:pt x="183" y="426"/>
                    <a:pt x="179" y="425"/>
                  </a:cubicBezTo>
                  <a:cubicBezTo>
                    <a:pt x="169" y="423"/>
                    <a:pt x="159" y="422"/>
                    <a:pt x="148" y="423"/>
                  </a:cubicBezTo>
                  <a:cubicBezTo>
                    <a:pt x="141" y="424"/>
                    <a:pt x="135" y="424"/>
                    <a:pt x="128" y="425"/>
                  </a:cubicBezTo>
                  <a:cubicBezTo>
                    <a:pt x="125" y="425"/>
                    <a:pt x="123" y="425"/>
                    <a:pt x="120" y="426"/>
                  </a:cubicBezTo>
                  <a:cubicBezTo>
                    <a:pt x="120" y="426"/>
                    <a:pt x="120" y="426"/>
                    <a:pt x="120" y="426"/>
                  </a:cubicBezTo>
                  <a:cubicBezTo>
                    <a:pt x="120" y="426"/>
                    <a:pt x="120" y="426"/>
                    <a:pt x="120" y="426"/>
                  </a:cubicBezTo>
                  <a:cubicBezTo>
                    <a:pt x="120" y="426"/>
                    <a:pt x="120" y="426"/>
                    <a:pt x="120" y="426"/>
                  </a:cubicBezTo>
                  <a:cubicBezTo>
                    <a:pt x="126" y="420"/>
                    <a:pt x="132" y="415"/>
                    <a:pt x="138" y="410"/>
                  </a:cubicBezTo>
                  <a:cubicBezTo>
                    <a:pt x="139" y="409"/>
                    <a:pt x="140" y="409"/>
                    <a:pt x="142" y="409"/>
                  </a:cubicBezTo>
                  <a:cubicBezTo>
                    <a:pt x="146" y="410"/>
                    <a:pt x="151" y="411"/>
                    <a:pt x="155" y="412"/>
                  </a:cubicBezTo>
                  <a:cubicBezTo>
                    <a:pt x="163" y="414"/>
                    <a:pt x="171" y="416"/>
                    <a:pt x="179" y="418"/>
                  </a:cubicBezTo>
                  <a:cubicBezTo>
                    <a:pt x="185" y="420"/>
                    <a:pt x="191" y="421"/>
                    <a:pt x="197" y="423"/>
                  </a:cubicBezTo>
                  <a:cubicBezTo>
                    <a:pt x="210" y="427"/>
                    <a:pt x="223" y="431"/>
                    <a:pt x="235" y="435"/>
                  </a:cubicBezTo>
                  <a:cubicBezTo>
                    <a:pt x="245" y="438"/>
                    <a:pt x="255" y="441"/>
                    <a:pt x="265" y="444"/>
                  </a:cubicBezTo>
                  <a:cubicBezTo>
                    <a:pt x="274" y="448"/>
                    <a:pt x="282" y="451"/>
                    <a:pt x="291" y="454"/>
                  </a:cubicBezTo>
                  <a:cubicBezTo>
                    <a:pt x="294" y="455"/>
                    <a:pt x="296" y="456"/>
                    <a:pt x="299" y="457"/>
                  </a:cubicBezTo>
                  <a:cubicBezTo>
                    <a:pt x="307" y="461"/>
                    <a:pt x="316" y="466"/>
                    <a:pt x="325" y="470"/>
                  </a:cubicBezTo>
                  <a:cubicBezTo>
                    <a:pt x="335" y="474"/>
                    <a:pt x="345" y="478"/>
                    <a:pt x="355" y="484"/>
                  </a:cubicBezTo>
                  <a:cubicBezTo>
                    <a:pt x="362" y="488"/>
                    <a:pt x="369" y="492"/>
                    <a:pt x="377" y="495"/>
                  </a:cubicBezTo>
                  <a:cubicBezTo>
                    <a:pt x="387" y="500"/>
                    <a:pt x="398" y="504"/>
                    <a:pt x="408" y="508"/>
                  </a:cubicBezTo>
                  <a:cubicBezTo>
                    <a:pt x="414" y="511"/>
                    <a:pt x="421" y="513"/>
                    <a:pt x="427" y="514"/>
                  </a:cubicBezTo>
                  <a:cubicBezTo>
                    <a:pt x="434" y="515"/>
                    <a:pt x="442" y="517"/>
                    <a:pt x="449" y="518"/>
                  </a:cubicBezTo>
                  <a:cubicBezTo>
                    <a:pt x="460" y="520"/>
                    <a:pt x="470" y="521"/>
                    <a:pt x="481" y="523"/>
                  </a:cubicBezTo>
                  <a:cubicBezTo>
                    <a:pt x="486" y="523"/>
                    <a:pt x="490" y="524"/>
                    <a:pt x="495" y="526"/>
                  </a:cubicBezTo>
                  <a:cubicBezTo>
                    <a:pt x="498" y="527"/>
                    <a:pt x="501" y="528"/>
                    <a:pt x="504" y="529"/>
                  </a:cubicBezTo>
                  <a:cubicBezTo>
                    <a:pt x="515" y="534"/>
                    <a:pt x="526" y="538"/>
                    <a:pt x="537" y="543"/>
                  </a:cubicBezTo>
                  <a:cubicBezTo>
                    <a:pt x="539" y="543"/>
                    <a:pt x="541" y="544"/>
                    <a:pt x="542" y="544"/>
                  </a:cubicBezTo>
                  <a:cubicBezTo>
                    <a:pt x="543" y="544"/>
                    <a:pt x="544" y="544"/>
                    <a:pt x="545" y="543"/>
                  </a:cubicBezTo>
                  <a:cubicBezTo>
                    <a:pt x="545" y="543"/>
                    <a:pt x="544" y="542"/>
                    <a:pt x="544" y="541"/>
                  </a:cubicBezTo>
                  <a:cubicBezTo>
                    <a:pt x="538" y="536"/>
                    <a:pt x="533" y="531"/>
                    <a:pt x="528" y="526"/>
                  </a:cubicBezTo>
                  <a:cubicBezTo>
                    <a:pt x="527" y="525"/>
                    <a:pt x="527" y="525"/>
                    <a:pt x="527" y="524"/>
                  </a:cubicBezTo>
                  <a:cubicBezTo>
                    <a:pt x="528" y="523"/>
                    <a:pt x="530" y="522"/>
                    <a:pt x="532" y="521"/>
                  </a:cubicBezTo>
                  <a:cubicBezTo>
                    <a:pt x="529" y="519"/>
                    <a:pt x="527" y="518"/>
                    <a:pt x="524" y="518"/>
                  </a:cubicBezTo>
                  <a:cubicBezTo>
                    <a:pt x="520" y="517"/>
                    <a:pt x="516" y="516"/>
                    <a:pt x="514" y="512"/>
                  </a:cubicBezTo>
                  <a:cubicBezTo>
                    <a:pt x="513" y="511"/>
                    <a:pt x="512" y="510"/>
                    <a:pt x="511" y="510"/>
                  </a:cubicBezTo>
                  <a:cubicBezTo>
                    <a:pt x="504" y="504"/>
                    <a:pt x="496" y="499"/>
                    <a:pt x="489" y="493"/>
                  </a:cubicBezTo>
                  <a:cubicBezTo>
                    <a:pt x="483" y="489"/>
                    <a:pt x="478" y="485"/>
                    <a:pt x="472" y="482"/>
                  </a:cubicBezTo>
                  <a:cubicBezTo>
                    <a:pt x="467" y="479"/>
                    <a:pt x="462" y="476"/>
                    <a:pt x="456" y="473"/>
                  </a:cubicBezTo>
                  <a:cubicBezTo>
                    <a:pt x="450" y="470"/>
                    <a:pt x="444" y="466"/>
                    <a:pt x="438" y="463"/>
                  </a:cubicBezTo>
                  <a:cubicBezTo>
                    <a:pt x="433" y="461"/>
                    <a:pt x="428" y="458"/>
                    <a:pt x="422" y="455"/>
                  </a:cubicBezTo>
                  <a:cubicBezTo>
                    <a:pt x="417" y="452"/>
                    <a:pt x="411" y="449"/>
                    <a:pt x="405" y="446"/>
                  </a:cubicBezTo>
                  <a:cubicBezTo>
                    <a:pt x="396" y="441"/>
                    <a:pt x="386" y="437"/>
                    <a:pt x="377" y="432"/>
                  </a:cubicBezTo>
                  <a:cubicBezTo>
                    <a:pt x="369" y="428"/>
                    <a:pt x="361" y="424"/>
                    <a:pt x="352" y="420"/>
                  </a:cubicBezTo>
                  <a:cubicBezTo>
                    <a:pt x="343" y="415"/>
                    <a:pt x="334" y="411"/>
                    <a:pt x="325" y="407"/>
                  </a:cubicBezTo>
                  <a:cubicBezTo>
                    <a:pt x="316" y="403"/>
                    <a:pt x="308" y="399"/>
                    <a:pt x="299" y="395"/>
                  </a:cubicBezTo>
                  <a:cubicBezTo>
                    <a:pt x="298" y="395"/>
                    <a:pt x="296" y="395"/>
                    <a:pt x="295" y="394"/>
                  </a:cubicBezTo>
                  <a:cubicBezTo>
                    <a:pt x="289" y="392"/>
                    <a:pt x="284" y="390"/>
                    <a:pt x="278" y="388"/>
                  </a:cubicBezTo>
                  <a:cubicBezTo>
                    <a:pt x="272" y="385"/>
                    <a:pt x="266" y="383"/>
                    <a:pt x="260" y="381"/>
                  </a:cubicBezTo>
                  <a:cubicBezTo>
                    <a:pt x="256" y="380"/>
                    <a:pt x="251" y="379"/>
                    <a:pt x="246" y="378"/>
                  </a:cubicBezTo>
                  <a:cubicBezTo>
                    <a:pt x="241" y="377"/>
                    <a:pt x="235" y="375"/>
                    <a:pt x="229" y="374"/>
                  </a:cubicBezTo>
                  <a:cubicBezTo>
                    <a:pt x="220" y="373"/>
                    <a:pt x="211" y="373"/>
                    <a:pt x="201" y="372"/>
                  </a:cubicBezTo>
                  <a:cubicBezTo>
                    <a:pt x="199" y="372"/>
                    <a:pt x="197" y="372"/>
                    <a:pt x="194" y="372"/>
                  </a:cubicBezTo>
                  <a:cubicBezTo>
                    <a:pt x="194" y="372"/>
                    <a:pt x="194" y="372"/>
                    <a:pt x="194" y="372"/>
                  </a:cubicBezTo>
                  <a:cubicBezTo>
                    <a:pt x="194" y="372"/>
                    <a:pt x="194" y="372"/>
                    <a:pt x="194" y="372"/>
                  </a:cubicBezTo>
                  <a:cubicBezTo>
                    <a:pt x="194" y="372"/>
                    <a:pt x="194" y="372"/>
                    <a:pt x="194" y="372"/>
                  </a:cubicBezTo>
                  <a:cubicBezTo>
                    <a:pt x="195" y="371"/>
                    <a:pt x="196" y="370"/>
                    <a:pt x="197" y="369"/>
                  </a:cubicBezTo>
                  <a:cubicBezTo>
                    <a:pt x="203" y="366"/>
                    <a:pt x="210" y="362"/>
                    <a:pt x="215" y="358"/>
                  </a:cubicBezTo>
                  <a:cubicBezTo>
                    <a:pt x="219" y="356"/>
                    <a:pt x="222" y="355"/>
                    <a:pt x="225" y="356"/>
                  </a:cubicBezTo>
                  <a:cubicBezTo>
                    <a:pt x="227" y="357"/>
                    <a:pt x="229" y="358"/>
                    <a:pt x="231" y="358"/>
                  </a:cubicBezTo>
                  <a:cubicBezTo>
                    <a:pt x="233" y="359"/>
                    <a:pt x="234" y="359"/>
                    <a:pt x="236" y="360"/>
                  </a:cubicBezTo>
                  <a:cubicBezTo>
                    <a:pt x="240" y="361"/>
                    <a:pt x="245" y="362"/>
                    <a:pt x="249" y="363"/>
                  </a:cubicBezTo>
                  <a:cubicBezTo>
                    <a:pt x="256" y="365"/>
                    <a:pt x="262" y="366"/>
                    <a:pt x="269" y="368"/>
                  </a:cubicBezTo>
                  <a:cubicBezTo>
                    <a:pt x="276" y="369"/>
                    <a:pt x="283" y="371"/>
                    <a:pt x="291" y="373"/>
                  </a:cubicBezTo>
                  <a:cubicBezTo>
                    <a:pt x="296" y="375"/>
                    <a:pt x="302" y="377"/>
                    <a:pt x="308" y="379"/>
                  </a:cubicBezTo>
                  <a:cubicBezTo>
                    <a:pt x="317" y="382"/>
                    <a:pt x="327" y="385"/>
                    <a:pt x="336" y="388"/>
                  </a:cubicBezTo>
                  <a:cubicBezTo>
                    <a:pt x="347" y="391"/>
                    <a:pt x="359" y="395"/>
                    <a:pt x="370" y="399"/>
                  </a:cubicBezTo>
                  <a:cubicBezTo>
                    <a:pt x="376" y="401"/>
                    <a:pt x="382" y="403"/>
                    <a:pt x="388" y="405"/>
                  </a:cubicBezTo>
                  <a:cubicBezTo>
                    <a:pt x="394" y="407"/>
                    <a:pt x="400" y="410"/>
                    <a:pt x="406" y="412"/>
                  </a:cubicBezTo>
                  <a:cubicBezTo>
                    <a:pt x="413" y="415"/>
                    <a:pt x="420" y="418"/>
                    <a:pt x="427" y="421"/>
                  </a:cubicBezTo>
                  <a:cubicBezTo>
                    <a:pt x="439" y="426"/>
                    <a:pt x="451" y="432"/>
                    <a:pt x="463" y="437"/>
                  </a:cubicBezTo>
                  <a:cubicBezTo>
                    <a:pt x="468" y="440"/>
                    <a:pt x="473" y="442"/>
                    <a:pt x="479" y="445"/>
                  </a:cubicBezTo>
                  <a:cubicBezTo>
                    <a:pt x="491" y="451"/>
                    <a:pt x="503" y="458"/>
                    <a:pt x="515" y="464"/>
                  </a:cubicBezTo>
                  <a:cubicBezTo>
                    <a:pt x="522" y="468"/>
                    <a:pt x="530" y="472"/>
                    <a:pt x="537" y="477"/>
                  </a:cubicBezTo>
                  <a:cubicBezTo>
                    <a:pt x="543" y="480"/>
                    <a:pt x="548" y="484"/>
                    <a:pt x="554" y="487"/>
                  </a:cubicBezTo>
                  <a:cubicBezTo>
                    <a:pt x="563" y="492"/>
                    <a:pt x="572" y="497"/>
                    <a:pt x="581" y="502"/>
                  </a:cubicBezTo>
                  <a:cubicBezTo>
                    <a:pt x="586" y="505"/>
                    <a:pt x="591" y="508"/>
                    <a:pt x="596" y="511"/>
                  </a:cubicBezTo>
                  <a:cubicBezTo>
                    <a:pt x="600" y="513"/>
                    <a:pt x="604" y="516"/>
                    <a:pt x="608" y="518"/>
                  </a:cubicBezTo>
                  <a:cubicBezTo>
                    <a:pt x="613" y="521"/>
                    <a:pt x="618" y="521"/>
                    <a:pt x="624" y="522"/>
                  </a:cubicBezTo>
                  <a:cubicBezTo>
                    <a:pt x="623" y="522"/>
                    <a:pt x="622" y="521"/>
                    <a:pt x="622" y="520"/>
                  </a:cubicBezTo>
                  <a:cubicBezTo>
                    <a:pt x="616" y="516"/>
                    <a:pt x="611" y="511"/>
                    <a:pt x="606" y="507"/>
                  </a:cubicBezTo>
                  <a:cubicBezTo>
                    <a:pt x="601" y="503"/>
                    <a:pt x="597" y="499"/>
                    <a:pt x="592" y="496"/>
                  </a:cubicBezTo>
                  <a:cubicBezTo>
                    <a:pt x="589" y="493"/>
                    <a:pt x="585" y="490"/>
                    <a:pt x="581" y="487"/>
                  </a:cubicBezTo>
                  <a:cubicBezTo>
                    <a:pt x="575" y="482"/>
                    <a:pt x="569" y="477"/>
                    <a:pt x="563" y="472"/>
                  </a:cubicBezTo>
                  <a:cubicBezTo>
                    <a:pt x="559" y="469"/>
                    <a:pt x="555" y="467"/>
                    <a:pt x="551" y="464"/>
                  </a:cubicBezTo>
                  <a:cubicBezTo>
                    <a:pt x="550" y="463"/>
                    <a:pt x="549" y="462"/>
                    <a:pt x="548" y="461"/>
                  </a:cubicBezTo>
                  <a:cubicBezTo>
                    <a:pt x="549" y="461"/>
                    <a:pt x="550" y="461"/>
                    <a:pt x="551" y="462"/>
                  </a:cubicBezTo>
                  <a:cubicBezTo>
                    <a:pt x="555" y="464"/>
                    <a:pt x="558" y="467"/>
                    <a:pt x="562" y="469"/>
                  </a:cubicBezTo>
                  <a:cubicBezTo>
                    <a:pt x="572" y="476"/>
                    <a:pt x="582" y="482"/>
                    <a:pt x="592" y="487"/>
                  </a:cubicBezTo>
                  <a:cubicBezTo>
                    <a:pt x="603" y="493"/>
                    <a:pt x="614" y="498"/>
                    <a:pt x="625" y="503"/>
                  </a:cubicBezTo>
                  <a:cubicBezTo>
                    <a:pt x="631" y="505"/>
                    <a:pt x="637" y="507"/>
                    <a:pt x="643" y="509"/>
                  </a:cubicBezTo>
                  <a:cubicBezTo>
                    <a:pt x="644" y="509"/>
                    <a:pt x="644" y="510"/>
                    <a:pt x="645" y="509"/>
                  </a:cubicBezTo>
                  <a:cubicBezTo>
                    <a:pt x="646" y="509"/>
                    <a:pt x="647" y="509"/>
                    <a:pt x="647" y="509"/>
                  </a:cubicBezTo>
                  <a:cubicBezTo>
                    <a:pt x="647" y="508"/>
                    <a:pt x="647" y="507"/>
                    <a:pt x="646" y="507"/>
                  </a:cubicBezTo>
                  <a:cubicBezTo>
                    <a:pt x="646" y="506"/>
                    <a:pt x="646" y="506"/>
                    <a:pt x="645" y="506"/>
                  </a:cubicBezTo>
                  <a:cubicBezTo>
                    <a:pt x="641" y="503"/>
                    <a:pt x="637" y="499"/>
                    <a:pt x="634" y="496"/>
                  </a:cubicBezTo>
                  <a:cubicBezTo>
                    <a:pt x="626" y="490"/>
                    <a:pt x="619" y="483"/>
                    <a:pt x="612" y="476"/>
                  </a:cubicBezTo>
                  <a:cubicBezTo>
                    <a:pt x="604" y="469"/>
                    <a:pt x="595" y="462"/>
                    <a:pt x="587" y="455"/>
                  </a:cubicBezTo>
                  <a:cubicBezTo>
                    <a:pt x="582" y="450"/>
                    <a:pt x="576" y="447"/>
                    <a:pt x="571" y="442"/>
                  </a:cubicBezTo>
                  <a:cubicBezTo>
                    <a:pt x="566" y="438"/>
                    <a:pt x="561" y="434"/>
                    <a:pt x="556" y="430"/>
                  </a:cubicBezTo>
                  <a:cubicBezTo>
                    <a:pt x="553" y="427"/>
                    <a:pt x="551" y="425"/>
                    <a:pt x="548" y="423"/>
                  </a:cubicBezTo>
                  <a:cubicBezTo>
                    <a:pt x="544" y="419"/>
                    <a:pt x="540" y="415"/>
                    <a:pt x="535" y="412"/>
                  </a:cubicBezTo>
                  <a:cubicBezTo>
                    <a:pt x="530" y="408"/>
                    <a:pt x="525" y="405"/>
                    <a:pt x="520" y="401"/>
                  </a:cubicBezTo>
                  <a:cubicBezTo>
                    <a:pt x="517" y="399"/>
                    <a:pt x="514" y="398"/>
                    <a:pt x="511" y="396"/>
                  </a:cubicBezTo>
                  <a:cubicBezTo>
                    <a:pt x="507" y="394"/>
                    <a:pt x="503" y="392"/>
                    <a:pt x="499" y="389"/>
                  </a:cubicBezTo>
                  <a:cubicBezTo>
                    <a:pt x="493" y="386"/>
                    <a:pt x="487" y="382"/>
                    <a:pt x="481" y="379"/>
                  </a:cubicBezTo>
                  <a:cubicBezTo>
                    <a:pt x="477" y="376"/>
                    <a:pt x="473" y="373"/>
                    <a:pt x="468" y="371"/>
                  </a:cubicBezTo>
                  <a:cubicBezTo>
                    <a:pt x="461" y="368"/>
                    <a:pt x="454" y="365"/>
                    <a:pt x="446" y="361"/>
                  </a:cubicBezTo>
                  <a:cubicBezTo>
                    <a:pt x="439" y="358"/>
                    <a:pt x="432" y="354"/>
                    <a:pt x="424" y="351"/>
                  </a:cubicBezTo>
                  <a:cubicBezTo>
                    <a:pt x="418" y="349"/>
                    <a:pt x="411" y="346"/>
                    <a:pt x="405" y="344"/>
                  </a:cubicBezTo>
                  <a:cubicBezTo>
                    <a:pt x="399" y="342"/>
                    <a:pt x="393" y="341"/>
                    <a:pt x="387" y="339"/>
                  </a:cubicBezTo>
                  <a:cubicBezTo>
                    <a:pt x="379" y="337"/>
                    <a:pt x="371" y="334"/>
                    <a:pt x="363" y="332"/>
                  </a:cubicBezTo>
                  <a:cubicBezTo>
                    <a:pt x="359" y="331"/>
                    <a:pt x="354" y="330"/>
                    <a:pt x="350" y="329"/>
                  </a:cubicBezTo>
                  <a:cubicBezTo>
                    <a:pt x="341" y="326"/>
                    <a:pt x="333" y="323"/>
                    <a:pt x="324" y="321"/>
                  </a:cubicBezTo>
                  <a:cubicBezTo>
                    <a:pt x="317" y="319"/>
                    <a:pt x="309" y="318"/>
                    <a:pt x="302" y="316"/>
                  </a:cubicBezTo>
                  <a:cubicBezTo>
                    <a:pt x="300" y="316"/>
                    <a:pt x="298" y="315"/>
                    <a:pt x="296" y="315"/>
                  </a:cubicBezTo>
                  <a:cubicBezTo>
                    <a:pt x="296" y="315"/>
                    <a:pt x="296" y="314"/>
                    <a:pt x="296" y="314"/>
                  </a:cubicBezTo>
                  <a:cubicBezTo>
                    <a:pt x="307" y="309"/>
                    <a:pt x="317" y="304"/>
                    <a:pt x="328" y="299"/>
                  </a:cubicBezTo>
                  <a:cubicBezTo>
                    <a:pt x="330" y="301"/>
                    <a:pt x="331" y="302"/>
                    <a:pt x="333" y="304"/>
                  </a:cubicBezTo>
                  <a:cubicBezTo>
                    <a:pt x="336" y="306"/>
                    <a:pt x="340" y="309"/>
                    <a:pt x="344" y="311"/>
                  </a:cubicBezTo>
                  <a:cubicBezTo>
                    <a:pt x="356" y="319"/>
                    <a:pt x="369" y="324"/>
                    <a:pt x="382" y="328"/>
                  </a:cubicBezTo>
                  <a:cubicBezTo>
                    <a:pt x="396" y="332"/>
                    <a:pt x="410" y="335"/>
                    <a:pt x="424" y="339"/>
                  </a:cubicBezTo>
                  <a:cubicBezTo>
                    <a:pt x="436" y="342"/>
                    <a:pt x="447" y="346"/>
                    <a:pt x="459" y="350"/>
                  </a:cubicBezTo>
                  <a:cubicBezTo>
                    <a:pt x="462" y="351"/>
                    <a:pt x="465" y="352"/>
                    <a:pt x="468" y="353"/>
                  </a:cubicBezTo>
                  <a:cubicBezTo>
                    <a:pt x="472" y="355"/>
                    <a:pt x="476" y="357"/>
                    <a:pt x="480" y="359"/>
                  </a:cubicBezTo>
                  <a:cubicBezTo>
                    <a:pt x="486" y="362"/>
                    <a:pt x="492" y="365"/>
                    <a:pt x="497" y="368"/>
                  </a:cubicBezTo>
                  <a:cubicBezTo>
                    <a:pt x="498" y="368"/>
                    <a:pt x="499" y="369"/>
                    <a:pt x="500" y="369"/>
                  </a:cubicBezTo>
                  <a:cubicBezTo>
                    <a:pt x="506" y="373"/>
                    <a:pt x="513" y="376"/>
                    <a:pt x="519" y="379"/>
                  </a:cubicBezTo>
                  <a:cubicBezTo>
                    <a:pt x="526" y="384"/>
                    <a:pt x="533" y="388"/>
                    <a:pt x="540" y="393"/>
                  </a:cubicBezTo>
                  <a:cubicBezTo>
                    <a:pt x="547" y="398"/>
                    <a:pt x="555" y="402"/>
                    <a:pt x="562" y="407"/>
                  </a:cubicBezTo>
                  <a:cubicBezTo>
                    <a:pt x="569" y="412"/>
                    <a:pt x="576" y="417"/>
                    <a:pt x="582" y="421"/>
                  </a:cubicBezTo>
                  <a:cubicBezTo>
                    <a:pt x="583" y="422"/>
                    <a:pt x="584" y="423"/>
                    <a:pt x="585" y="424"/>
                  </a:cubicBezTo>
                  <a:cubicBezTo>
                    <a:pt x="586" y="427"/>
                    <a:pt x="588" y="429"/>
                    <a:pt x="589" y="432"/>
                  </a:cubicBezTo>
                  <a:cubicBezTo>
                    <a:pt x="595" y="438"/>
                    <a:pt x="599" y="445"/>
                    <a:pt x="604" y="452"/>
                  </a:cubicBezTo>
                  <a:cubicBezTo>
                    <a:pt x="608" y="458"/>
                    <a:pt x="613" y="464"/>
                    <a:pt x="619" y="469"/>
                  </a:cubicBezTo>
                  <a:cubicBezTo>
                    <a:pt x="624" y="473"/>
                    <a:pt x="629" y="477"/>
                    <a:pt x="634" y="481"/>
                  </a:cubicBezTo>
                  <a:cubicBezTo>
                    <a:pt x="636" y="482"/>
                    <a:pt x="636" y="484"/>
                    <a:pt x="638" y="484"/>
                  </a:cubicBezTo>
                  <a:cubicBezTo>
                    <a:pt x="638" y="485"/>
                    <a:pt x="640" y="484"/>
                    <a:pt x="641" y="484"/>
                  </a:cubicBezTo>
                  <a:cubicBezTo>
                    <a:pt x="641" y="483"/>
                    <a:pt x="641" y="482"/>
                    <a:pt x="640" y="482"/>
                  </a:cubicBezTo>
                  <a:cubicBezTo>
                    <a:pt x="640" y="481"/>
                    <a:pt x="639" y="480"/>
                    <a:pt x="638" y="479"/>
                  </a:cubicBezTo>
                  <a:cubicBezTo>
                    <a:pt x="635" y="473"/>
                    <a:pt x="631" y="466"/>
                    <a:pt x="627" y="460"/>
                  </a:cubicBezTo>
                  <a:cubicBezTo>
                    <a:pt x="625" y="456"/>
                    <a:pt x="623" y="453"/>
                    <a:pt x="620" y="449"/>
                  </a:cubicBezTo>
                  <a:cubicBezTo>
                    <a:pt x="621" y="449"/>
                    <a:pt x="622" y="449"/>
                    <a:pt x="622" y="449"/>
                  </a:cubicBezTo>
                  <a:cubicBezTo>
                    <a:pt x="628" y="453"/>
                    <a:pt x="635" y="458"/>
                    <a:pt x="641" y="462"/>
                  </a:cubicBezTo>
                  <a:cubicBezTo>
                    <a:pt x="642" y="463"/>
                    <a:pt x="644" y="463"/>
                    <a:pt x="645" y="464"/>
                  </a:cubicBezTo>
                  <a:cubicBezTo>
                    <a:pt x="650" y="466"/>
                    <a:pt x="655" y="469"/>
                    <a:pt x="660" y="471"/>
                  </a:cubicBezTo>
                  <a:cubicBezTo>
                    <a:pt x="666" y="474"/>
                    <a:pt x="671" y="477"/>
                    <a:pt x="678" y="478"/>
                  </a:cubicBezTo>
                  <a:cubicBezTo>
                    <a:pt x="678" y="478"/>
                    <a:pt x="679" y="478"/>
                    <a:pt x="680" y="478"/>
                  </a:cubicBezTo>
                  <a:cubicBezTo>
                    <a:pt x="680" y="476"/>
                    <a:pt x="678" y="475"/>
                    <a:pt x="677" y="474"/>
                  </a:cubicBezTo>
                  <a:cubicBezTo>
                    <a:pt x="667" y="469"/>
                    <a:pt x="658" y="461"/>
                    <a:pt x="649" y="454"/>
                  </a:cubicBezTo>
                  <a:cubicBezTo>
                    <a:pt x="642" y="448"/>
                    <a:pt x="635" y="442"/>
                    <a:pt x="628" y="436"/>
                  </a:cubicBezTo>
                  <a:cubicBezTo>
                    <a:pt x="622" y="432"/>
                    <a:pt x="617" y="427"/>
                    <a:pt x="614" y="421"/>
                  </a:cubicBezTo>
                  <a:cubicBezTo>
                    <a:pt x="610" y="415"/>
                    <a:pt x="608" y="410"/>
                    <a:pt x="605" y="404"/>
                  </a:cubicBezTo>
                  <a:cubicBezTo>
                    <a:pt x="605" y="403"/>
                    <a:pt x="605" y="403"/>
                    <a:pt x="605" y="402"/>
                  </a:cubicBezTo>
                  <a:cubicBezTo>
                    <a:pt x="605" y="402"/>
                    <a:pt x="605" y="402"/>
                    <a:pt x="605" y="402"/>
                  </a:cubicBezTo>
                  <a:cubicBezTo>
                    <a:pt x="608" y="403"/>
                    <a:pt x="611" y="404"/>
                    <a:pt x="613" y="406"/>
                  </a:cubicBezTo>
                  <a:cubicBezTo>
                    <a:pt x="618" y="409"/>
                    <a:pt x="623" y="412"/>
                    <a:pt x="628" y="415"/>
                  </a:cubicBezTo>
                  <a:cubicBezTo>
                    <a:pt x="632" y="417"/>
                    <a:pt x="636" y="420"/>
                    <a:pt x="640" y="422"/>
                  </a:cubicBezTo>
                  <a:cubicBezTo>
                    <a:pt x="648" y="426"/>
                    <a:pt x="655" y="429"/>
                    <a:pt x="663" y="433"/>
                  </a:cubicBezTo>
                  <a:cubicBezTo>
                    <a:pt x="669" y="436"/>
                    <a:pt x="675" y="437"/>
                    <a:pt x="682" y="439"/>
                  </a:cubicBezTo>
                  <a:cubicBezTo>
                    <a:pt x="684" y="439"/>
                    <a:pt x="686" y="441"/>
                    <a:pt x="689" y="441"/>
                  </a:cubicBezTo>
                  <a:cubicBezTo>
                    <a:pt x="694" y="442"/>
                    <a:pt x="699" y="442"/>
                    <a:pt x="704" y="443"/>
                  </a:cubicBezTo>
                  <a:cubicBezTo>
                    <a:pt x="710" y="444"/>
                    <a:pt x="717" y="445"/>
                    <a:pt x="724" y="446"/>
                  </a:cubicBezTo>
                  <a:cubicBezTo>
                    <a:pt x="725" y="446"/>
                    <a:pt x="726" y="446"/>
                    <a:pt x="727" y="446"/>
                  </a:cubicBezTo>
                  <a:cubicBezTo>
                    <a:pt x="728" y="446"/>
                    <a:pt x="729" y="445"/>
                    <a:pt x="729" y="445"/>
                  </a:cubicBezTo>
                  <a:cubicBezTo>
                    <a:pt x="729" y="444"/>
                    <a:pt x="729" y="443"/>
                    <a:pt x="728" y="442"/>
                  </a:cubicBezTo>
                  <a:cubicBezTo>
                    <a:pt x="728" y="442"/>
                    <a:pt x="727" y="442"/>
                    <a:pt x="727" y="441"/>
                  </a:cubicBezTo>
                  <a:cubicBezTo>
                    <a:pt x="717" y="436"/>
                    <a:pt x="706" y="432"/>
                    <a:pt x="696" y="427"/>
                  </a:cubicBezTo>
                  <a:cubicBezTo>
                    <a:pt x="688" y="422"/>
                    <a:pt x="680" y="417"/>
                    <a:pt x="673" y="412"/>
                  </a:cubicBezTo>
                  <a:cubicBezTo>
                    <a:pt x="665" y="405"/>
                    <a:pt x="657" y="398"/>
                    <a:pt x="649" y="392"/>
                  </a:cubicBezTo>
                  <a:cubicBezTo>
                    <a:pt x="639" y="386"/>
                    <a:pt x="630" y="379"/>
                    <a:pt x="621" y="371"/>
                  </a:cubicBezTo>
                  <a:cubicBezTo>
                    <a:pt x="616" y="368"/>
                    <a:pt x="612" y="364"/>
                    <a:pt x="608" y="360"/>
                  </a:cubicBezTo>
                  <a:cubicBezTo>
                    <a:pt x="601" y="355"/>
                    <a:pt x="595" y="350"/>
                    <a:pt x="589" y="344"/>
                  </a:cubicBezTo>
                  <a:cubicBezTo>
                    <a:pt x="584" y="340"/>
                    <a:pt x="579" y="336"/>
                    <a:pt x="574" y="332"/>
                  </a:cubicBezTo>
                  <a:cubicBezTo>
                    <a:pt x="568" y="328"/>
                    <a:pt x="562" y="324"/>
                    <a:pt x="558" y="318"/>
                  </a:cubicBezTo>
                  <a:cubicBezTo>
                    <a:pt x="556" y="315"/>
                    <a:pt x="554" y="313"/>
                    <a:pt x="552" y="310"/>
                  </a:cubicBezTo>
                  <a:cubicBezTo>
                    <a:pt x="552" y="310"/>
                    <a:pt x="553" y="310"/>
                    <a:pt x="553" y="310"/>
                  </a:cubicBezTo>
                  <a:cubicBezTo>
                    <a:pt x="558" y="313"/>
                    <a:pt x="564" y="317"/>
                    <a:pt x="570" y="321"/>
                  </a:cubicBezTo>
                  <a:cubicBezTo>
                    <a:pt x="575" y="324"/>
                    <a:pt x="580" y="328"/>
                    <a:pt x="585" y="332"/>
                  </a:cubicBezTo>
                  <a:cubicBezTo>
                    <a:pt x="593" y="338"/>
                    <a:pt x="602" y="343"/>
                    <a:pt x="611" y="349"/>
                  </a:cubicBezTo>
                  <a:cubicBezTo>
                    <a:pt x="614" y="351"/>
                    <a:pt x="616" y="353"/>
                    <a:pt x="619" y="355"/>
                  </a:cubicBezTo>
                  <a:cubicBezTo>
                    <a:pt x="625" y="359"/>
                    <a:pt x="631" y="363"/>
                    <a:pt x="637" y="367"/>
                  </a:cubicBezTo>
                  <a:cubicBezTo>
                    <a:pt x="640" y="368"/>
                    <a:pt x="642" y="370"/>
                    <a:pt x="644" y="372"/>
                  </a:cubicBezTo>
                  <a:cubicBezTo>
                    <a:pt x="648" y="375"/>
                    <a:pt x="653" y="378"/>
                    <a:pt x="657" y="382"/>
                  </a:cubicBezTo>
                  <a:cubicBezTo>
                    <a:pt x="659" y="383"/>
                    <a:pt x="660" y="384"/>
                    <a:pt x="662" y="386"/>
                  </a:cubicBezTo>
                  <a:cubicBezTo>
                    <a:pt x="666" y="390"/>
                    <a:pt x="669" y="394"/>
                    <a:pt x="673" y="398"/>
                  </a:cubicBezTo>
                  <a:cubicBezTo>
                    <a:pt x="678" y="403"/>
                    <a:pt x="683" y="407"/>
                    <a:pt x="687" y="412"/>
                  </a:cubicBezTo>
                  <a:cubicBezTo>
                    <a:pt x="691" y="415"/>
                    <a:pt x="694" y="418"/>
                    <a:pt x="698" y="420"/>
                  </a:cubicBezTo>
                  <a:cubicBezTo>
                    <a:pt x="706" y="425"/>
                    <a:pt x="714" y="429"/>
                    <a:pt x="723" y="433"/>
                  </a:cubicBezTo>
                  <a:cubicBezTo>
                    <a:pt x="724" y="434"/>
                    <a:pt x="725" y="435"/>
                    <a:pt x="726" y="433"/>
                  </a:cubicBezTo>
                  <a:cubicBezTo>
                    <a:pt x="726" y="433"/>
                    <a:pt x="726" y="431"/>
                    <a:pt x="725" y="430"/>
                  </a:cubicBezTo>
                  <a:cubicBezTo>
                    <a:pt x="722" y="426"/>
                    <a:pt x="720" y="422"/>
                    <a:pt x="717" y="418"/>
                  </a:cubicBezTo>
                  <a:cubicBezTo>
                    <a:pt x="716" y="417"/>
                    <a:pt x="716" y="416"/>
                    <a:pt x="715" y="415"/>
                  </a:cubicBezTo>
                  <a:cubicBezTo>
                    <a:pt x="718" y="416"/>
                    <a:pt x="721" y="417"/>
                    <a:pt x="723" y="418"/>
                  </a:cubicBezTo>
                  <a:cubicBezTo>
                    <a:pt x="727" y="419"/>
                    <a:pt x="731" y="421"/>
                    <a:pt x="736" y="422"/>
                  </a:cubicBezTo>
                  <a:cubicBezTo>
                    <a:pt x="741" y="424"/>
                    <a:pt x="747" y="425"/>
                    <a:pt x="752" y="427"/>
                  </a:cubicBezTo>
                  <a:cubicBezTo>
                    <a:pt x="754" y="427"/>
                    <a:pt x="756" y="428"/>
                    <a:pt x="758" y="429"/>
                  </a:cubicBezTo>
                  <a:cubicBezTo>
                    <a:pt x="759" y="429"/>
                    <a:pt x="760" y="429"/>
                    <a:pt x="760" y="428"/>
                  </a:cubicBezTo>
                  <a:cubicBezTo>
                    <a:pt x="761" y="428"/>
                    <a:pt x="760" y="426"/>
                    <a:pt x="760" y="426"/>
                  </a:cubicBezTo>
                  <a:cubicBezTo>
                    <a:pt x="759" y="425"/>
                    <a:pt x="758" y="424"/>
                    <a:pt x="757" y="424"/>
                  </a:cubicBezTo>
                  <a:cubicBezTo>
                    <a:pt x="752" y="419"/>
                    <a:pt x="747" y="416"/>
                    <a:pt x="742" y="411"/>
                  </a:cubicBezTo>
                  <a:cubicBezTo>
                    <a:pt x="734" y="404"/>
                    <a:pt x="727" y="396"/>
                    <a:pt x="719" y="388"/>
                  </a:cubicBezTo>
                  <a:cubicBezTo>
                    <a:pt x="715" y="383"/>
                    <a:pt x="711" y="379"/>
                    <a:pt x="707" y="374"/>
                  </a:cubicBezTo>
                  <a:cubicBezTo>
                    <a:pt x="705" y="372"/>
                    <a:pt x="703" y="369"/>
                    <a:pt x="701" y="366"/>
                  </a:cubicBezTo>
                  <a:cubicBezTo>
                    <a:pt x="699" y="364"/>
                    <a:pt x="697" y="361"/>
                    <a:pt x="695" y="359"/>
                  </a:cubicBezTo>
                  <a:cubicBezTo>
                    <a:pt x="688" y="350"/>
                    <a:pt x="681" y="341"/>
                    <a:pt x="674" y="331"/>
                  </a:cubicBezTo>
                  <a:cubicBezTo>
                    <a:pt x="674" y="331"/>
                    <a:pt x="674" y="331"/>
                    <a:pt x="674" y="331"/>
                  </a:cubicBezTo>
                  <a:cubicBezTo>
                    <a:pt x="674" y="331"/>
                    <a:pt x="674" y="331"/>
                    <a:pt x="674" y="331"/>
                  </a:cubicBezTo>
                  <a:cubicBezTo>
                    <a:pt x="674" y="331"/>
                    <a:pt x="674" y="331"/>
                    <a:pt x="674" y="331"/>
                  </a:cubicBezTo>
                  <a:cubicBezTo>
                    <a:pt x="674" y="331"/>
                    <a:pt x="674" y="331"/>
                    <a:pt x="674" y="331"/>
                  </a:cubicBezTo>
                  <a:cubicBezTo>
                    <a:pt x="676" y="332"/>
                    <a:pt x="677" y="333"/>
                    <a:pt x="679" y="334"/>
                  </a:cubicBezTo>
                  <a:cubicBezTo>
                    <a:pt x="682" y="336"/>
                    <a:pt x="685" y="339"/>
                    <a:pt x="689" y="341"/>
                  </a:cubicBezTo>
                  <a:cubicBezTo>
                    <a:pt x="695" y="344"/>
                    <a:pt x="702" y="348"/>
                    <a:pt x="709" y="351"/>
                  </a:cubicBezTo>
                  <a:cubicBezTo>
                    <a:pt x="718" y="355"/>
                    <a:pt x="726" y="359"/>
                    <a:pt x="736" y="361"/>
                  </a:cubicBezTo>
                  <a:cubicBezTo>
                    <a:pt x="738" y="362"/>
                    <a:pt x="741" y="363"/>
                    <a:pt x="743" y="364"/>
                  </a:cubicBezTo>
                  <a:cubicBezTo>
                    <a:pt x="745" y="367"/>
                    <a:pt x="748" y="369"/>
                    <a:pt x="751" y="371"/>
                  </a:cubicBezTo>
                  <a:cubicBezTo>
                    <a:pt x="758" y="375"/>
                    <a:pt x="765" y="379"/>
                    <a:pt x="771" y="383"/>
                  </a:cubicBezTo>
                  <a:cubicBezTo>
                    <a:pt x="777" y="386"/>
                    <a:pt x="783" y="389"/>
                    <a:pt x="790" y="391"/>
                  </a:cubicBezTo>
                  <a:cubicBezTo>
                    <a:pt x="793" y="392"/>
                    <a:pt x="796" y="393"/>
                    <a:pt x="799" y="394"/>
                  </a:cubicBezTo>
                  <a:cubicBezTo>
                    <a:pt x="800" y="395"/>
                    <a:pt x="801" y="395"/>
                    <a:pt x="801" y="395"/>
                  </a:cubicBezTo>
                  <a:cubicBezTo>
                    <a:pt x="802" y="395"/>
                    <a:pt x="802" y="394"/>
                    <a:pt x="802" y="394"/>
                  </a:cubicBezTo>
                  <a:cubicBezTo>
                    <a:pt x="798" y="390"/>
                    <a:pt x="794" y="386"/>
                    <a:pt x="791" y="382"/>
                  </a:cubicBezTo>
                  <a:cubicBezTo>
                    <a:pt x="787" y="378"/>
                    <a:pt x="784" y="373"/>
                    <a:pt x="780" y="369"/>
                  </a:cubicBezTo>
                  <a:cubicBezTo>
                    <a:pt x="781" y="369"/>
                    <a:pt x="782" y="369"/>
                    <a:pt x="782" y="369"/>
                  </a:cubicBezTo>
                  <a:cubicBezTo>
                    <a:pt x="787" y="369"/>
                    <a:pt x="792" y="370"/>
                    <a:pt x="796" y="370"/>
                  </a:cubicBezTo>
                  <a:cubicBezTo>
                    <a:pt x="799" y="371"/>
                    <a:pt x="801" y="369"/>
                    <a:pt x="801" y="368"/>
                  </a:cubicBezTo>
                  <a:cubicBezTo>
                    <a:pt x="801" y="366"/>
                    <a:pt x="799" y="365"/>
                    <a:pt x="798" y="365"/>
                  </a:cubicBezTo>
                  <a:cubicBezTo>
                    <a:pt x="789" y="361"/>
                    <a:pt x="780" y="357"/>
                    <a:pt x="771" y="354"/>
                  </a:cubicBezTo>
                  <a:cubicBezTo>
                    <a:pt x="767" y="352"/>
                    <a:pt x="765" y="350"/>
                    <a:pt x="763" y="347"/>
                  </a:cubicBezTo>
                  <a:cubicBezTo>
                    <a:pt x="760" y="345"/>
                    <a:pt x="758" y="342"/>
                    <a:pt x="756" y="339"/>
                  </a:cubicBezTo>
                  <a:cubicBezTo>
                    <a:pt x="753" y="334"/>
                    <a:pt x="751" y="329"/>
                    <a:pt x="747" y="325"/>
                  </a:cubicBezTo>
                  <a:cubicBezTo>
                    <a:pt x="741" y="317"/>
                    <a:pt x="735" y="309"/>
                    <a:pt x="729" y="301"/>
                  </a:cubicBezTo>
                  <a:cubicBezTo>
                    <a:pt x="722" y="291"/>
                    <a:pt x="714" y="281"/>
                    <a:pt x="706" y="272"/>
                  </a:cubicBezTo>
                  <a:cubicBezTo>
                    <a:pt x="698" y="261"/>
                    <a:pt x="688" y="252"/>
                    <a:pt x="679" y="242"/>
                  </a:cubicBezTo>
                  <a:cubicBezTo>
                    <a:pt x="674" y="237"/>
                    <a:pt x="669" y="232"/>
                    <a:pt x="664" y="227"/>
                  </a:cubicBezTo>
                  <a:cubicBezTo>
                    <a:pt x="659" y="223"/>
                    <a:pt x="655" y="218"/>
                    <a:pt x="650" y="213"/>
                  </a:cubicBezTo>
                  <a:cubicBezTo>
                    <a:pt x="642" y="207"/>
                    <a:pt x="635" y="201"/>
                    <a:pt x="626" y="196"/>
                  </a:cubicBezTo>
                  <a:cubicBezTo>
                    <a:pt x="627" y="196"/>
                    <a:pt x="627" y="196"/>
                    <a:pt x="627" y="196"/>
                  </a:cubicBezTo>
                  <a:cubicBezTo>
                    <a:pt x="637" y="193"/>
                    <a:pt x="646" y="191"/>
                    <a:pt x="655" y="188"/>
                  </a:cubicBezTo>
                  <a:cubicBezTo>
                    <a:pt x="657" y="188"/>
                    <a:pt x="659" y="188"/>
                    <a:pt x="660" y="190"/>
                  </a:cubicBezTo>
                  <a:cubicBezTo>
                    <a:pt x="664" y="195"/>
                    <a:pt x="668" y="201"/>
                    <a:pt x="673" y="206"/>
                  </a:cubicBezTo>
                  <a:cubicBezTo>
                    <a:pt x="676" y="210"/>
                    <a:pt x="679" y="213"/>
                    <a:pt x="683" y="216"/>
                  </a:cubicBezTo>
                  <a:cubicBezTo>
                    <a:pt x="688" y="223"/>
                    <a:pt x="694" y="231"/>
                    <a:pt x="700" y="238"/>
                  </a:cubicBezTo>
                  <a:cubicBezTo>
                    <a:pt x="706" y="245"/>
                    <a:pt x="712" y="252"/>
                    <a:pt x="719" y="258"/>
                  </a:cubicBezTo>
                  <a:cubicBezTo>
                    <a:pt x="724" y="264"/>
                    <a:pt x="729" y="270"/>
                    <a:pt x="734" y="275"/>
                  </a:cubicBezTo>
                  <a:cubicBezTo>
                    <a:pt x="741" y="283"/>
                    <a:pt x="748" y="288"/>
                    <a:pt x="756" y="294"/>
                  </a:cubicBezTo>
                  <a:cubicBezTo>
                    <a:pt x="760" y="297"/>
                    <a:pt x="765" y="301"/>
                    <a:pt x="770" y="304"/>
                  </a:cubicBezTo>
                  <a:cubicBezTo>
                    <a:pt x="776" y="309"/>
                    <a:pt x="783" y="314"/>
                    <a:pt x="789" y="319"/>
                  </a:cubicBezTo>
                  <a:cubicBezTo>
                    <a:pt x="793" y="322"/>
                    <a:pt x="797" y="325"/>
                    <a:pt x="802" y="327"/>
                  </a:cubicBezTo>
                  <a:cubicBezTo>
                    <a:pt x="808" y="332"/>
                    <a:pt x="815" y="337"/>
                    <a:pt x="821" y="341"/>
                  </a:cubicBezTo>
                  <a:cubicBezTo>
                    <a:pt x="825" y="344"/>
                    <a:pt x="830" y="347"/>
                    <a:pt x="833" y="350"/>
                  </a:cubicBezTo>
                  <a:cubicBezTo>
                    <a:pt x="842" y="357"/>
                    <a:pt x="850" y="365"/>
                    <a:pt x="857" y="374"/>
                  </a:cubicBezTo>
                  <a:cubicBezTo>
                    <a:pt x="859" y="377"/>
                    <a:pt x="862" y="380"/>
                    <a:pt x="864" y="382"/>
                  </a:cubicBezTo>
                  <a:cubicBezTo>
                    <a:pt x="865" y="383"/>
                    <a:pt x="866" y="383"/>
                    <a:pt x="867" y="383"/>
                  </a:cubicBezTo>
                  <a:cubicBezTo>
                    <a:pt x="867" y="382"/>
                    <a:pt x="867" y="381"/>
                    <a:pt x="868" y="380"/>
                  </a:cubicBezTo>
                  <a:cubicBezTo>
                    <a:pt x="868" y="380"/>
                    <a:pt x="867" y="379"/>
                    <a:pt x="867" y="379"/>
                  </a:cubicBezTo>
                  <a:cubicBezTo>
                    <a:pt x="863" y="371"/>
                    <a:pt x="858" y="362"/>
                    <a:pt x="854" y="354"/>
                  </a:cubicBezTo>
                  <a:cubicBezTo>
                    <a:pt x="848" y="344"/>
                    <a:pt x="843" y="335"/>
                    <a:pt x="837" y="326"/>
                  </a:cubicBezTo>
                  <a:cubicBezTo>
                    <a:pt x="830" y="318"/>
                    <a:pt x="824" y="310"/>
                    <a:pt x="816" y="303"/>
                  </a:cubicBezTo>
                  <a:cubicBezTo>
                    <a:pt x="812" y="298"/>
                    <a:pt x="808" y="294"/>
                    <a:pt x="804" y="290"/>
                  </a:cubicBezTo>
                  <a:cubicBezTo>
                    <a:pt x="798" y="285"/>
                    <a:pt x="793" y="280"/>
                    <a:pt x="787" y="276"/>
                  </a:cubicBezTo>
                  <a:cubicBezTo>
                    <a:pt x="779" y="268"/>
                    <a:pt x="770" y="261"/>
                    <a:pt x="761" y="254"/>
                  </a:cubicBezTo>
                  <a:cubicBezTo>
                    <a:pt x="758" y="251"/>
                    <a:pt x="755" y="249"/>
                    <a:pt x="752" y="246"/>
                  </a:cubicBezTo>
                  <a:cubicBezTo>
                    <a:pt x="747" y="242"/>
                    <a:pt x="742" y="238"/>
                    <a:pt x="737" y="234"/>
                  </a:cubicBezTo>
                  <a:cubicBezTo>
                    <a:pt x="731" y="229"/>
                    <a:pt x="725" y="225"/>
                    <a:pt x="719" y="220"/>
                  </a:cubicBezTo>
                  <a:cubicBezTo>
                    <a:pt x="715" y="217"/>
                    <a:pt x="711" y="214"/>
                    <a:pt x="707" y="211"/>
                  </a:cubicBezTo>
                  <a:cubicBezTo>
                    <a:pt x="702" y="208"/>
                    <a:pt x="698" y="204"/>
                    <a:pt x="693" y="201"/>
                  </a:cubicBezTo>
                  <a:cubicBezTo>
                    <a:pt x="687" y="195"/>
                    <a:pt x="679" y="191"/>
                    <a:pt x="672" y="187"/>
                  </a:cubicBezTo>
                  <a:cubicBezTo>
                    <a:pt x="671" y="187"/>
                    <a:pt x="671" y="186"/>
                    <a:pt x="669" y="186"/>
                  </a:cubicBezTo>
                  <a:cubicBezTo>
                    <a:pt x="671" y="185"/>
                    <a:pt x="671" y="185"/>
                    <a:pt x="672" y="185"/>
                  </a:cubicBezTo>
                  <a:cubicBezTo>
                    <a:pt x="678" y="183"/>
                    <a:pt x="685" y="182"/>
                    <a:pt x="692" y="180"/>
                  </a:cubicBezTo>
                  <a:cubicBezTo>
                    <a:pt x="698" y="179"/>
                    <a:pt x="698" y="179"/>
                    <a:pt x="702" y="184"/>
                  </a:cubicBezTo>
                  <a:cubicBezTo>
                    <a:pt x="707" y="191"/>
                    <a:pt x="712" y="198"/>
                    <a:pt x="717" y="205"/>
                  </a:cubicBezTo>
                  <a:cubicBezTo>
                    <a:pt x="719" y="207"/>
                    <a:pt x="721" y="209"/>
                    <a:pt x="723" y="211"/>
                  </a:cubicBezTo>
                  <a:cubicBezTo>
                    <a:pt x="726" y="214"/>
                    <a:pt x="728" y="217"/>
                    <a:pt x="731" y="220"/>
                  </a:cubicBezTo>
                  <a:cubicBezTo>
                    <a:pt x="733" y="222"/>
                    <a:pt x="736" y="224"/>
                    <a:pt x="738" y="225"/>
                  </a:cubicBezTo>
                  <a:cubicBezTo>
                    <a:pt x="744" y="229"/>
                    <a:pt x="750" y="233"/>
                    <a:pt x="756" y="237"/>
                  </a:cubicBezTo>
                  <a:cubicBezTo>
                    <a:pt x="763" y="242"/>
                    <a:pt x="771" y="247"/>
                    <a:pt x="778" y="252"/>
                  </a:cubicBezTo>
                  <a:cubicBezTo>
                    <a:pt x="783" y="256"/>
                    <a:pt x="789" y="259"/>
                    <a:pt x="794" y="263"/>
                  </a:cubicBezTo>
                  <a:cubicBezTo>
                    <a:pt x="799" y="266"/>
                    <a:pt x="803" y="269"/>
                    <a:pt x="808" y="272"/>
                  </a:cubicBezTo>
                  <a:cubicBezTo>
                    <a:pt x="816" y="278"/>
                    <a:pt x="825" y="283"/>
                    <a:pt x="834" y="288"/>
                  </a:cubicBezTo>
                  <a:cubicBezTo>
                    <a:pt x="836" y="289"/>
                    <a:pt x="837" y="291"/>
                    <a:pt x="839" y="291"/>
                  </a:cubicBezTo>
                  <a:cubicBezTo>
                    <a:pt x="847" y="296"/>
                    <a:pt x="856" y="299"/>
                    <a:pt x="863" y="304"/>
                  </a:cubicBezTo>
                  <a:cubicBezTo>
                    <a:pt x="867" y="307"/>
                    <a:pt x="871" y="308"/>
                    <a:pt x="875" y="310"/>
                  </a:cubicBezTo>
                  <a:cubicBezTo>
                    <a:pt x="879" y="312"/>
                    <a:pt x="883" y="313"/>
                    <a:pt x="888" y="315"/>
                  </a:cubicBezTo>
                  <a:cubicBezTo>
                    <a:pt x="893" y="317"/>
                    <a:pt x="898" y="320"/>
                    <a:pt x="904" y="323"/>
                  </a:cubicBezTo>
                  <a:cubicBezTo>
                    <a:pt x="911" y="326"/>
                    <a:pt x="919" y="330"/>
                    <a:pt x="927" y="334"/>
                  </a:cubicBezTo>
                  <a:cubicBezTo>
                    <a:pt x="930" y="336"/>
                    <a:pt x="933" y="339"/>
                    <a:pt x="937" y="341"/>
                  </a:cubicBezTo>
                  <a:cubicBezTo>
                    <a:pt x="938" y="342"/>
                    <a:pt x="939" y="341"/>
                    <a:pt x="940" y="341"/>
                  </a:cubicBezTo>
                  <a:cubicBezTo>
                    <a:pt x="940" y="340"/>
                    <a:pt x="940" y="339"/>
                    <a:pt x="939" y="338"/>
                  </a:cubicBezTo>
                  <a:cubicBezTo>
                    <a:pt x="938" y="336"/>
                    <a:pt x="936" y="334"/>
                    <a:pt x="934" y="331"/>
                  </a:cubicBezTo>
                  <a:cubicBezTo>
                    <a:pt x="931" y="328"/>
                    <a:pt x="928" y="324"/>
                    <a:pt x="925" y="321"/>
                  </a:cubicBezTo>
                  <a:cubicBezTo>
                    <a:pt x="924" y="318"/>
                    <a:pt x="922" y="315"/>
                    <a:pt x="920" y="313"/>
                  </a:cubicBezTo>
                  <a:cubicBezTo>
                    <a:pt x="917" y="308"/>
                    <a:pt x="913" y="304"/>
                    <a:pt x="910" y="299"/>
                  </a:cubicBezTo>
                  <a:cubicBezTo>
                    <a:pt x="906" y="295"/>
                    <a:pt x="902" y="290"/>
                    <a:pt x="898" y="286"/>
                  </a:cubicBezTo>
                  <a:cubicBezTo>
                    <a:pt x="887" y="278"/>
                    <a:pt x="877" y="270"/>
                    <a:pt x="866" y="262"/>
                  </a:cubicBezTo>
                  <a:cubicBezTo>
                    <a:pt x="859" y="258"/>
                    <a:pt x="852" y="254"/>
                    <a:pt x="845" y="250"/>
                  </a:cubicBezTo>
                  <a:cubicBezTo>
                    <a:pt x="837" y="245"/>
                    <a:pt x="829" y="240"/>
                    <a:pt x="821" y="235"/>
                  </a:cubicBezTo>
                  <a:cubicBezTo>
                    <a:pt x="810" y="229"/>
                    <a:pt x="800" y="223"/>
                    <a:pt x="790" y="217"/>
                  </a:cubicBezTo>
                  <a:cubicBezTo>
                    <a:pt x="782" y="213"/>
                    <a:pt x="774" y="208"/>
                    <a:pt x="765" y="203"/>
                  </a:cubicBezTo>
                  <a:cubicBezTo>
                    <a:pt x="756" y="198"/>
                    <a:pt x="748" y="191"/>
                    <a:pt x="738" y="186"/>
                  </a:cubicBezTo>
                  <a:cubicBezTo>
                    <a:pt x="731" y="182"/>
                    <a:pt x="724" y="179"/>
                    <a:pt x="717" y="175"/>
                  </a:cubicBezTo>
                  <a:cubicBezTo>
                    <a:pt x="723" y="174"/>
                    <a:pt x="729" y="172"/>
                    <a:pt x="735" y="171"/>
                  </a:cubicBezTo>
                  <a:cubicBezTo>
                    <a:pt x="736" y="170"/>
                    <a:pt x="738" y="171"/>
                    <a:pt x="739" y="171"/>
                  </a:cubicBezTo>
                  <a:cubicBezTo>
                    <a:pt x="743" y="174"/>
                    <a:pt x="747" y="176"/>
                    <a:pt x="751" y="180"/>
                  </a:cubicBezTo>
                  <a:cubicBezTo>
                    <a:pt x="755" y="184"/>
                    <a:pt x="760" y="187"/>
                    <a:pt x="765" y="191"/>
                  </a:cubicBezTo>
                  <a:cubicBezTo>
                    <a:pt x="771" y="194"/>
                    <a:pt x="777" y="198"/>
                    <a:pt x="783" y="202"/>
                  </a:cubicBezTo>
                  <a:cubicBezTo>
                    <a:pt x="789" y="207"/>
                    <a:pt x="795" y="211"/>
                    <a:pt x="801" y="215"/>
                  </a:cubicBezTo>
                  <a:cubicBezTo>
                    <a:pt x="808" y="220"/>
                    <a:pt x="815" y="224"/>
                    <a:pt x="821" y="228"/>
                  </a:cubicBezTo>
                  <a:cubicBezTo>
                    <a:pt x="829" y="233"/>
                    <a:pt x="836" y="237"/>
                    <a:pt x="844" y="241"/>
                  </a:cubicBezTo>
                  <a:cubicBezTo>
                    <a:pt x="854" y="246"/>
                    <a:pt x="863" y="252"/>
                    <a:pt x="873" y="256"/>
                  </a:cubicBezTo>
                  <a:cubicBezTo>
                    <a:pt x="882" y="259"/>
                    <a:pt x="890" y="262"/>
                    <a:pt x="898" y="265"/>
                  </a:cubicBezTo>
                  <a:cubicBezTo>
                    <a:pt x="902" y="267"/>
                    <a:pt x="907" y="268"/>
                    <a:pt x="911" y="270"/>
                  </a:cubicBezTo>
                  <a:cubicBezTo>
                    <a:pt x="916" y="272"/>
                    <a:pt x="921" y="274"/>
                    <a:pt x="927" y="276"/>
                  </a:cubicBezTo>
                  <a:cubicBezTo>
                    <a:pt x="936" y="280"/>
                    <a:pt x="945" y="283"/>
                    <a:pt x="954" y="286"/>
                  </a:cubicBezTo>
                  <a:cubicBezTo>
                    <a:pt x="959" y="289"/>
                    <a:pt x="965" y="290"/>
                    <a:pt x="970" y="294"/>
                  </a:cubicBezTo>
                  <a:cubicBezTo>
                    <a:pt x="971" y="294"/>
                    <a:pt x="972" y="295"/>
                    <a:pt x="973" y="295"/>
                  </a:cubicBezTo>
                  <a:cubicBezTo>
                    <a:pt x="973" y="294"/>
                    <a:pt x="973" y="293"/>
                    <a:pt x="972" y="292"/>
                  </a:cubicBezTo>
                  <a:cubicBezTo>
                    <a:pt x="968" y="288"/>
                    <a:pt x="964" y="283"/>
                    <a:pt x="960" y="278"/>
                  </a:cubicBezTo>
                  <a:cubicBezTo>
                    <a:pt x="955" y="274"/>
                    <a:pt x="950" y="270"/>
                    <a:pt x="945" y="266"/>
                  </a:cubicBezTo>
                  <a:cubicBezTo>
                    <a:pt x="936" y="258"/>
                    <a:pt x="927" y="250"/>
                    <a:pt x="918" y="242"/>
                  </a:cubicBezTo>
                  <a:cubicBezTo>
                    <a:pt x="912" y="237"/>
                    <a:pt x="906" y="233"/>
                    <a:pt x="899" y="228"/>
                  </a:cubicBezTo>
                  <a:cubicBezTo>
                    <a:pt x="895" y="225"/>
                    <a:pt x="891" y="223"/>
                    <a:pt x="887" y="220"/>
                  </a:cubicBezTo>
                  <a:cubicBezTo>
                    <a:pt x="882" y="215"/>
                    <a:pt x="875" y="213"/>
                    <a:pt x="869" y="209"/>
                  </a:cubicBezTo>
                  <a:cubicBezTo>
                    <a:pt x="863" y="206"/>
                    <a:pt x="857" y="203"/>
                    <a:pt x="851" y="200"/>
                  </a:cubicBezTo>
                  <a:cubicBezTo>
                    <a:pt x="841" y="196"/>
                    <a:pt x="832" y="191"/>
                    <a:pt x="822" y="187"/>
                  </a:cubicBezTo>
                  <a:cubicBezTo>
                    <a:pt x="818" y="185"/>
                    <a:pt x="814" y="184"/>
                    <a:pt x="809" y="182"/>
                  </a:cubicBezTo>
                  <a:cubicBezTo>
                    <a:pt x="800" y="179"/>
                    <a:pt x="790" y="176"/>
                    <a:pt x="781" y="174"/>
                  </a:cubicBezTo>
                  <a:cubicBezTo>
                    <a:pt x="774" y="172"/>
                    <a:pt x="768" y="170"/>
                    <a:pt x="761" y="169"/>
                  </a:cubicBezTo>
                  <a:cubicBezTo>
                    <a:pt x="762" y="168"/>
                    <a:pt x="762" y="168"/>
                    <a:pt x="763" y="168"/>
                  </a:cubicBezTo>
                  <a:cubicBezTo>
                    <a:pt x="768" y="169"/>
                    <a:pt x="772" y="169"/>
                    <a:pt x="777" y="170"/>
                  </a:cubicBezTo>
                  <a:cubicBezTo>
                    <a:pt x="780" y="170"/>
                    <a:pt x="783" y="171"/>
                    <a:pt x="786" y="172"/>
                  </a:cubicBezTo>
                  <a:cubicBezTo>
                    <a:pt x="790" y="172"/>
                    <a:pt x="793" y="173"/>
                    <a:pt x="797" y="174"/>
                  </a:cubicBezTo>
                  <a:cubicBezTo>
                    <a:pt x="803" y="176"/>
                    <a:pt x="810" y="179"/>
                    <a:pt x="817" y="180"/>
                  </a:cubicBezTo>
                  <a:cubicBezTo>
                    <a:pt x="827" y="182"/>
                    <a:pt x="838" y="185"/>
                    <a:pt x="848" y="189"/>
                  </a:cubicBezTo>
                  <a:cubicBezTo>
                    <a:pt x="859" y="194"/>
                    <a:pt x="870" y="196"/>
                    <a:pt x="880" y="200"/>
                  </a:cubicBezTo>
                  <a:cubicBezTo>
                    <a:pt x="891" y="205"/>
                    <a:pt x="901" y="208"/>
                    <a:pt x="912" y="212"/>
                  </a:cubicBezTo>
                  <a:cubicBezTo>
                    <a:pt x="919" y="215"/>
                    <a:pt x="926" y="217"/>
                    <a:pt x="933" y="220"/>
                  </a:cubicBezTo>
                  <a:cubicBezTo>
                    <a:pt x="942" y="223"/>
                    <a:pt x="950" y="226"/>
                    <a:pt x="959" y="229"/>
                  </a:cubicBezTo>
                  <a:cubicBezTo>
                    <a:pt x="963" y="230"/>
                    <a:pt x="966" y="232"/>
                    <a:pt x="970" y="233"/>
                  </a:cubicBezTo>
                  <a:cubicBezTo>
                    <a:pt x="975" y="235"/>
                    <a:pt x="980" y="237"/>
                    <a:pt x="985" y="239"/>
                  </a:cubicBezTo>
                  <a:cubicBezTo>
                    <a:pt x="989" y="240"/>
                    <a:pt x="993" y="241"/>
                    <a:pt x="996" y="243"/>
                  </a:cubicBezTo>
                  <a:cubicBezTo>
                    <a:pt x="1001" y="245"/>
                    <a:pt x="1006" y="247"/>
                    <a:pt x="1010" y="249"/>
                  </a:cubicBezTo>
                  <a:cubicBezTo>
                    <a:pt x="1020" y="253"/>
                    <a:pt x="1030" y="257"/>
                    <a:pt x="1039" y="262"/>
                  </a:cubicBezTo>
                  <a:cubicBezTo>
                    <a:pt x="1047" y="266"/>
                    <a:pt x="1054" y="269"/>
                    <a:pt x="1062" y="273"/>
                  </a:cubicBezTo>
                  <a:cubicBezTo>
                    <a:pt x="1063" y="273"/>
                    <a:pt x="1065" y="274"/>
                    <a:pt x="1066" y="272"/>
                  </a:cubicBezTo>
                  <a:cubicBezTo>
                    <a:pt x="1067" y="271"/>
                    <a:pt x="1066" y="270"/>
                    <a:pt x="1065" y="269"/>
                  </a:cubicBezTo>
                  <a:close/>
                  <a:moveTo>
                    <a:pt x="933" y="119"/>
                  </a:moveTo>
                  <a:cubicBezTo>
                    <a:pt x="933" y="119"/>
                    <a:pt x="933" y="119"/>
                    <a:pt x="933" y="119"/>
                  </a:cubicBezTo>
                  <a:cubicBezTo>
                    <a:pt x="930" y="120"/>
                    <a:pt x="926" y="121"/>
                    <a:pt x="922" y="121"/>
                  </a:cubicBezTo>
                  <a:cubicBezTo>
                    <a:pt x="913" y="121"/>
                    <a:pt x="904" y="121"/>
                    <a:pt x="895" y="122"/>
                  </a:cubicBezTo>
                  <a:cubicBezTo>
                    <a:pt x="891" y="123"/>
                    <a:pt x="887" y="123"/>
                    <a:pt x="882" y="123"/>
                  </a:cubicBezTo>
                  <a:cubicBezTo>
                    <a:pt x="877" y="124"/>
                    <a:pt x="871" y="124"/>
                    <a:pt x="866" y="124"/>
                  </a:cubicBezTo>
                  <a:cubicBezTo>
                    <a:pt x="862" y="125"/>
                    <a:pt x="857" y="126"/>
                    <a:pt x="853" y="126"/>
                  </a:cubicBezTo>
                  <a:cubicBezTo>
                    <a:pt x="847" y="127"/>
                    <a:pt x="841" y="127"/>
                    <a:pt x="836" y="128"/>
                  </a:cubicBezTo>
                  <a:cubicBezTo>
                    <a:pt x="829" y="129"/>
                    <a:pt x="823" y="131"/>
                    <a:pt x="817" y="132"/>
                  </a:cubicBezTo>
                  <a:cubicBezTo>
                    <a:pt x="812" y="133"/>
                    <a:pt x="807" y="135"/>
                    <a:pt x="802" y="136"/>
                  </a:cubicBezTo>
                  <a:cubicBezTo>
                    <a:pt x="800" y="137"/>
                    <a:pt x="798" y="137"/>
                    <a:pt x="795" y="138"/>
                  </a:cubicBezTo>
                  <a:cubicBezTo>
                    <a:pt x="795" y="138"/>
                    <a:pt x="795" y="138"/>
                    <a:pt x="795" y="138"/>
                  </a:cubicBezTo>
                  <a:cubicBezTo>
                    <a:pt x="795" y="139"/>
                    <a:pt x="795" y="139"/>
                    <a:pt x="794" y="139"/>
                  </a:cubicBezTo>
                  <a:cubicBezTo>
                    <a:pt x="794" y="139"/>
                    <a:pt x="794" y="139"/>
                    <a:pt x="793" y="139"/>
                  </a:cubicBezTo>
                  <a:cubicBezTo>
                    <a:pt x="793" y="139"/>
                    <a:pt x="792" y="139"/>
                    <a:pt x="792" y="139"/>
                  </a:cubicBezTo>
                  <a:cubicBezTo>
                    <a:pt x="792" y="139"/>
                    <a:pt x="791" y="140"/>
                    <a:pt x="790" y="140"/>
                  </a:cubicBezTo>
                  <a:cubicBezTo>
                    <a:pt x="790" y="140"/>
                    <a:pt x="790" y="140"/>
                    <a:pt x="790" y="140"/>
                  </a:cubicBezTo>
                  <a:cubicBezTo>
                    <a:pt x="789" y="140"/>
                    <a:pt x="789" y="140"/>
                    <a:pt x="789" y="141"/>
                  </a:cubicBezTo>
                  <a:cubicBezTo>
                    <a:pt x="789" y="141"/>
                    <a:pt x="789" y="141"/>
                    <a:pt x="789" y="141"/>
                  </a:cubicBezTo>
                  <a:cubicBezTo>
                    <a:pt x="789" y="141"/>
                    <a:pt x="788" y="141"/>
                    <a:pt x="788" y="141"/>
                  </a:cubicBezTo>
                  <a:cubicBezTo>
                    <a:pt x="788" y="141"/>
                    <a:pt x="788" y="141"/>
                    <a:pt x="788" y="141"/>
                  </a:cubicBezTo>
                  <a:cubicBezTo>
                    <a:pt x="788" y="141"/>
                    <a:pt x="787" y="141"/>
                    <a:pt x="787" y="141"/>
                  </a:cubicBezTo>
                  <a:cubicBezTo>
                    <a:pt x="787" y="142"/>
                    <a:pt x="787" y="142"/>
                    <a:pt x="786" y="142"/>
                  </a:cubicBezTo>
                  <a:cubicBezTo>
                    <a:pt x="785" y="142"/>
                    <a:pt x="783" y="143"/>
                    <a:pt x="781" y="144"/>
                  </a:cubicBezTo>
                  <a:cubicBezTo>
                    <a:pt x="781" y="143"/>
                    <a:pt x="781" y="143"/>
                    <a:pt x="781" y="143"/>
                  </a:cubicBezTo>
                  <a:cubicBezTo>
                    <a:pt x="783" y="143"/>
                    <a:pt x="785" y="142"/>
                    <a:pt x="786" y="142"/>
                  </a:cubicBezTo>
                  <a:cubicBezTo>
                    <a:pt x="787" y="142"/>
                    <a:pt x="787" y="142"/>
                    <a:pt x="787" y="141"/>
                  </a:cubicBezTo>
                  <a:cubicBezTo>
                    <a:pt x="787" y="141"/>
                    <a:pt x="788" y="141"/>
                    <a:pt x="788" y="141"/>
                  </a:cubicBezTo>
                  <a:cubicBezTo>
                    <a:pt x="788" y="141"/>
                    <a:pt x="788" y="141"/>
                    <a:pt x="788" y="141"/>
                  </a:cubicBezTo>
                  <a:cubicBezTo>
                    <a:pt x="788" y="141"/>
                    <a:pt x="789" y="141"/>
                    <a:pt x="789" y="141"/>
                  </a:cubicBezTo>
                  <a:cubicBezTo>
                    <a:pt x="789" y="141"/>
                    <a:pt x="789" y="141"/>
                    <a:pt x="789" y="141"/>
                  </a:cubicBezTo>
                  <a:cubicBezTo>
                    <a:pt x="789" y="140"/>
                    <a:pt x="789" y="140"/>
                    <a:pt x="790" y="140"/>
                  </a:cubicBezTo>
                  <a:cubicBezTo>
                    <a:pt x="790" y="140"/>
                    <a:pt x="790" y="140"/>
                    <a:pt x="790" y="140"/>
                  </a:cubicBezTo>
                  <a:cubicBezTo>
                    <a:pt x="791" y="140"/>
                    <a:pt x="792" y="139"/>
                    <a:pt x="792" y="139"/>
                  </a:cubicBezTo>
                  <a:cubicBezTo>
                    <a:pt x="792" y="139"/>
                    <a:pt x="793" y="139"/>
                    <a:pt x="793" y="139"/>
                  </a:cubicBezTo>
                  <a:cubicBezTo>
                    <a:pt x="793" y="139"/>
                    <a:pt x="794" y="139"/>
                    <a:pt x="794" y="139"/>
                  </a:cubicBezTo>
                  <a:cubicBezTo>
                    <a:pt x="795" y="139"/>
                    <a:pt x="795" y="138"/>
                    <a:pt x="795" y="138"/>
                  </a:cubicBezTo>
                  <a:cubicBezTo>
                    <a:pt x="795" y="138"/>
                    <a:pt x="795" y="138"/>
                    <a:pt x="795" y="138"/>
                  </a:cubicBezTo>
                  <a:cubicBezTo>
                    <a:pt x="798" y="137"/>
                    <a:pt x="800" y="136"/>
                    <a:pt x="802" y="135"/>
                  </a:cubicBezTo>
                  <a:cubicBezTo>
                    <a:pt x="814" y="131"/>
                    <a:pt x="826" y="126"/>
                    <a:pt x="839" y="125"/>
                  </a:cubicBezTo>
                  <a:cubicBezTo>
                    <a:pt x="848" y="124"/>
                    <a:pt x="857" y="121"/>
                    <a:pt x="865" y="120"/>
                  </a:cubicBezTo>
                  <a:cubicBezTo>
                    <a:pt x="872" y="119"/>
                    <a:pt x="879" y="119"/>
                    <a:pt x="885" y="119"/>
                  </a:cubicBezTo>
                  <a:cubicBezTo>
                    <a:pt x="893" y="118"/>
                    <a:pt x="900" y="118"/>
                    <a:pt x="908" y="118"/>
                  </a:cubicBezTo>
                  <a:cubicBezTo>
                    <a:pt x="915" y="118"/>
                    <a:pt x="922" y="119"/>
                    <a:pt x="928" y="119"/>
                  </a:cubicBezTo>
                  <a:cubicBezTo>
                    <a:pt x="930" y="119"/>
                    <a:pt x="932" y="119"/>
                    <a:pt x="933" y="119"/>
                  </a:cubicBezTo>
                  <a:cubicBezTo>
                    <a:pt x="933" y="119"/>
                    <a:pt x="933" y="119"/>
                    <a:pt x="933" y="119"/>
                  </a:cubicBezTo>
                  <a:cubicBezTo>
                    <a:pt x="934" y="119"/>
                    <a:pt x="934" y="119"/>
                    <a:pt x="934" y="119"/>
                  </a:cubicBezTo>
                  <a:cubicBezTo>
                    <a:pt x="934" y="119"/>
                    <a:pt x="934" y="119"/>
                    <a:pt x="933" y="119"/>
                  </a:cubicBezTo>
                  <a:close/>
                  <a:moveTo>
                    <a:pt x="778" y="142"/>
                  </a:moveTo>
                  <a:cubicBezTo>
                    <a:pt x="779" y="142"/>
                    <a:pt x="779" y="142"/>
                    <a:pt x="779" y="141"/>
                  </a:cubicBezTo>
                  <a:cubicBezTo>
                    <a:pt x="779" y="141"/>
                    <a:pt x="780" y="141"/>
                    <a:pt x="780" y="141"/>
                  </a:cubicBezTo>
                  <a:cubicBezTo>
                    <a:pt x="780" y="141"/>
                    <a:pt x="781" y="141"/>
                    <a:pt x="781" y="141"/>
                  </a:cubicBezTo>
                  <a:cubicBezTo>
                    <a:pt x="782" y="140"/>
                    <a:pt x="782" y="140"/>
                    <a:pt x="783" y="139"/>
                  </a:cubicBezTo>
                  <a:cubicBezTo>
                    <a:pt x="783" y="139"/>
                    <a:pt x="783" y="139"/>
                    <a:pt x="783" y="139"/>
                  </a:cubicBezTo>
                  <a:cubicBezTo>
                    <a:pt x="790" y="136"/>
                    <a:pt x="797" y="132"/>
                    <a:pt x="804" y="129"/>
                  </a:cubicBezTo>
                  <a:cubicBezTo>
                    <a:pt x="807" y="128"/>
                    <a:pt x="810" y="126"/>
                    <a:pt x="813" y="125"/>
                  </a:cubicBezTo>
                  <a:cubicBezTo>
                    <a:pt x="825" y="121"/>
                    <a:pt x="837" y="117"/>
                    <a:pt x="849" y="113"/>
                  </a:cubicBezTo>
                  <a:cubicBezTo>
                    <a:pt x="855" y="112"/>
                    <a:pt x="861" y="110"/>
                    <a:pt x="867" y="110"/>
                  </a:cubicBezTo>
                  <a:cubicBezTo>
                    <a:pt x="872" y="109"/>
                    <a:pt x="876" y="109"/>
                    <a:pt x="880" y="109"/>
                  </a:cubicBezTo>
                  <a:cubicBezTo>
                    <a:pt x="885" y="108"/>
                    <a:pt x="889" y="108"/>
                    <a:pt x="893" y="108"/>
                  </a:cubicBezTo>
                  <a:cubicBezTo>
                    <a:pt x="898" y="108"/>
                    <a:pt x="903" y="108"/>
                    <a:pt x="909" y="109"/>
                  </a:cubicBezTo>
                  <a:cubicBezTo>
                    <a:pt x="916" y="109"/>
                    <a:pt x="923" y="110"/>
                    <a:pt x="931" y="112"/>
                  </a:cubicBezTo>
                  <a:cubicBezTo>
                    <a:pt x="936" y="113"/>
                    <a:pt x="942" y="114"/>
                    <a:pt x="947" y="115"/>
                  </a:cubicBezTo>
                  <a:cubicBezTo>
                    <a:pt x="947" y="115"/>
                    <a:pt x="947" y="116"/>
                    <a:pt x="947" y="116"/>
                  </a:cubicBezTo>
                  <a:cubicBezTo>
                    <a:pt x="946" y="116"/>
                    <a:pt x="945" y="116"/>
                    <a:pt x="944" y="116"/>
                  </a:cubicBezTo>
                  <a:cubicBezTo>
                    <a:pt x="939" y="116"/>
                    <a:pt x="934" y="116"/>
                    <a:pt x="928" y="116"/>
                  </a:cubicBezTo>
                  <a:cubicBezTo>
                    <a:pt x="920" y="116"/>
                    <a:pt x="912" y="115"/>
                    <a:pt x="903" y="115"/>
                  </a:cubicBezTo>
                  <a:cubicBezTo>
                    <a:pt x="897" y="115"/>
                    <a:pt x="890" y="116"/>
                    <a:pt x="884" y="116"/>
                  </a:cubicBezTo>
                  <a:cubicBezTo>
                    <a:pt x="874" y="115"/>
                    <a:pt x="865" y="117"/>
                    <a:pt x="856" y="119"/>
                  </a:cubicBezTo>
                  <a:cubicBezTo>
                    <a:pt x="847" y="120"/>
                    <a:pt x="838" y="121"/>
                    <a:pt x="829" y="123"/>
                  </a:cubicBezTo>
                  <a:cubicBezTo>
                    <a:pt x="824" y="124"/>
                    <a:pt x="819" y="126"/>
                    <a:pt x="815" y="127"/>
                  </a:cubicBezTo>
                  <a:cubicBezTo>
                    <a:pt x="807" y="130"/>
                    <a:pt x="799" y="133"/>
                    <a:pt x="791" y="136"/>
                  </a:cubicBezTo>
                  <a:cubicBezTo>
                    <a:pt x="789" y="137"/>
                    <a:pt x="786" y="138"/>
                    <a:pt x="783" y="139"/>
                  </a:cubicBezTo>
                  <a:cubicBezTo>
                    <a:pt x="783" y="139"/>
                    <a:pt x="783" y="139"/>
                    <a:pt x="783" y="139"/>
                  </a:cubicBezTo>
                  <a:cubicBezTo>
                    <a:pt x="782" y="140"/>
                    <a:pt x="782" y="140"/>
                    <a:pt x="781" y="141"/>
                  </a:cubicBezTo>
                  <a:cubicBezTo>
                    <a:pt x="781" y="141"/>
                    <a:pt x="780" y="141"/>
                    <a:pt x="780" y="141"/>
                  </a:cubicBezTo>
                  <a:cubicBezTo>
                    <a:pt x="780" y="141"/>
                    <a:pt x="779" y="141"/>
                    <a:pt x="779" y="141"/>
                  </a:cubicBezTo>
                  <a:cubicBezTo>
                    <a:pt x="779" y="142"/>
                    <a:pt x="779" y="142"/>
                    <a:pt x="778" y="142"/>
                  </a:cubicBezTo>
                  <a:cubicBezTo>
                    <a:pt x="778" y="142"/>
                    <a:pt x="778" y="142"/>
                    <a:pt x="777" y="142"/>
                  </a:cubicBezTo>
                  <a:cubicBezTo>
                    <a:pt x="777" y="142"/>
                    <a:pt x="777" y="142"/>
                    <a:pt x="777" y="142"/>
                  </a:cubicBezTo>
                  <a:cubicBezTo>
                    <a:pt x="778" y="142"/>
                    <a:pt x="778" y="142"/>
                    <a:pt x="778" y="142"/>
                  </a:cubicBezTo>
                  <a:close/>
                  <a:moveTo>
                    <a:pt x="775" y="146"/>
                  </a:moveTo>
                  <a:cubicBezTo>
                    <a:pt x="775" y="146"/>
                    <a:pt x="776" y="146"/>
                    <a:pt x="776" y="146"/>
                  </a:cubicBezTo>
                  <a:cubicBezTo>
                    <a:pt x="776" y="146"/>
                    <a:pt x="777" y="146"/>
                    <a:pt x="777" y="146"/>
                  </a:cubicBezTo>
                  <a:cubicBezTo>
                    <a:pt x="777" y="145"/>
                    <a:pt x="777" y="145"/>
                    <a:pt x="778" y="145"/>
                  </a:cubicBezTo>
                  <a:cubicBezTo>
                    <a:pt x="778" y="145"/>
                    <a:pt x="778" y="145"/>
                    <a:pt x="779" y="145"/>
                  </a:cubicBezTo>
                  <a:cubicBezTo>
                    <a:pt x="778" y="145"/>
                    <a:pt x="778" y="145"/>
                    <a:pt x="778" y="145"/>
                  </a:cubicBezTo>
                  <a:cubicBezTo>
                    <a:pt x="778" y="145"/>
                    <a:pt x="777" y="145"/>
                    <a:pt x="777" y="146"/>
                  </a:cubicBezTo>
                  <a:cubicBezTo>
                    <a:pt x="777" y="146"/>
                    <a:pt x="776" y="146"/>
                    <a:pt x="776" y="146"/>
                  </a:cubicBezTo>
                  <a:cubicBezTo>
                    <a:pt x="776" y="146"/>
                    <a:pt x="776" y="146"/>
                    <a:pt x="775" y="146"/>
                  </a:cubicBezTo>
                  <a:cubicBezTo>
                    <a:pt x="775" y="146"/>
                    <a:pt x="775" y="146"/>
                    <a:pt x="775" y="146"/>
                  </a:cubicBezTo>
                  <a:close/>
                  <a:moveTo>
                    <a:pt x="771" y="145"/>
                  </a:moveTo>
                  <a:cubicBezTo>
                    <a:pt x="771" y="145"/>
                    <a:pt x="771" y="145"/>
                    <a:pt x="771" y="145"/>
                  </a:cubicBezTo>
                  <a:cubicBezTo>
                    <a:pt x="772" y="145"/>
                    <a:pt x="772" y="145"/>
                    <a:pt x="772" y="145"/>
                  </a:cubicBezTo>
                  <a:cubicBezTo>
                    <a:pt x="773" y="144"/>
                    <a:pt x="773" y="144"/>
                    <a:pt x="773" y="144"/>
                  </a:cubicBezTo>
                  <a:cubicBezTo>
                    <a:pt x="773" y="144"/>
                    <a:pt x="773" y="144"/>
                    <a:pt x="773" y="144"/>
                  </a:cubicBezTo>
                  <a:cubicBezTo>
                    <a:pt x="773" y="144"/>
                    <a:pt x="773" y="144"/>
                    <a:pt x="773" y="144"/>
                  </a:cubicBezTo>
                  <a:cubicBezTo>
                    <a:pt x="773" y="144"/>
                    <a:pt x="773" y="144"/>
                    <a:pt x="772" y="145"/>
                  </a:cubicBezTo>
                  <a:cubicBezTo>
                    <a:pt x="772" y="145"/>
                    <a:pt x="772" y="145"/>
                    <a:pt x="771" y="145"/>
                  </a:cubicBezTo>
                  <a:cubicBezTo>
                    <a:pt x="771" y="145"/>
                    <a:pt x="771" y="145"/>
                    <a:pt x="771" y="145"/>
                  </a:cubicBezTo>
                  <a:cubicBezTo>
                    <a:pt x="770" y="145"/>
                    <a:pt x="770" y="146"/>
                    <a:pt x="770" y="146"/>
                  </a:cubicBezTo>
                  <a:cubicBezTo>
                    <a:pt x="770" y="146"/>
                    <a:pt x="770" y="146"/>
                    <a:pt x="770" y="146"/>
                  </a:cubicBezTo>
                  <a:cubicBezTo>
                    <a:pt x="770" y="146"/>
                    <a:pt x="770" y="145"/>
                    <a:pt x="771" y="145"/>
                  </a:cubicBezTo>
                  <a:close/>
                  <a:moveTo>
                    <a:pt x="835" y="91"/>
                  </a:moveTo>
                  <a:cubicBezTo>
                    <a:pt x="835" y="91"/>
                    <a:pt x="835" y="91"/>
                    <a:pt x="835" y="91"/>
                  </a:cubicBezTo>
                  <a:cubicBezTo>
                    <a:pt x="834" y="91"/>
                    <a:pt x="833" y="91"/>
                    <a:pt x="833" y="92"/>
                  </a:cubicBezTo>
                  <a:cubicBezTo>
                    <a:pt x="833" y="92"/>
                    <a:pt x="833" y="92"/>
                    <a:pt x="833" y="92"/>
                  </a:cubicBezTo>
                  <a:cubicBezTo>
                    <a:pt x="833" y="91"/>
                    <a:pt x="834" y="91"/>
                    <a:pt x="835" y="91"/>
                  </a:cubicBezTo>
                  <a:close/>
                  <a:moveTo>
                    <a:pt x="868" y="88"/>
                  </a:moveTo>
                  <a:cubicBezTo>
                    <a:pt x="877" y="87"/>
                    <a:pt x="886" y="87"/>
                    <a:pt x="895" y="88"/>
                  </a:cubicBezTo>
                  <a:cubicBezTo>
                    <a:pt x="898" y="89"/>
                    <a:pt x="900" y="89"/>
                    <a:pt x="903" y="89"/>
                  </a:cubicBezTo>
                  <a:cubicBezTo>
                    <a:pt x="903" y="89"/>
                    <a:pt x="903" y="90"/>
                    <a:pt x="903" y="90"/>
                  </a:cubicBezTo>
                  <a:cubicBezTo>
                    <a:pt x="900" y="90"/>
                    <a:pt x="897" y="90"/>
                    <a:pt x="894" y="90"/>
                  </a:cubicBezTo>
                  <a:cubicBezTo>
                    <a:pt x="888" y="90"/>
                    <a:pt x="883" y="90"/>
                    <a:pt x="878" y="90"/>
                  </a:cubicBezTo>
                  <a:cubicBezTo>
                    <a:pt x="869" y="90"/>
                    <a:pt x="861" y="92"/>
                    <a:pt x="853" y="92"/>
                  </a:cubicBezTo>
                  <a:cubicBezTo>
                    <a:pt x="847" y="92"/>
                    <a:pt x="842" y="93"/>
                    <a:pt x="837" y="95"/>
                  </a:cubicBezTo>
                  <a:cubicBezTo>
                    <a:pt x="831" y="97"/>
                    <a:pt x="825" y="98"/>
                    <a:pt x="820" y="100"/>
                  </a:cubicBezTo>
                  <a:cubicBezTo>
                    <a:pt x="822" y="99"/>
                    <a:pt x="824" y="97"/>
                    <a:pt x="827" y="96"/>
                  </a:cubicBezTo>
                  <a:cubicBezTo>
                    <a:pt x="840" y="93"/>
                    <a:pt x="854" y="89"/>
                    <a:pt x="868" y="88"/>
                  </a:cubicBezTo>
                  <a:close/>
                  <a:moveTo>
                    <a:pt x="718" y="154"/>
                  </a:moveTo>
                  <a:cubicBezTo>
                    <a:pt x="718" y="154"/>
                    <a:pt x="718" y="154"/>
                    <a:pt x="718" y="154"/>
                  </a:cubicBezTo>
                  <a:cubicBezTo>
                    <a:pt x="718" y="154"/>
                    <a:pt x="718" y="154"/>
                    <a:pt x="719" y="154"/>
                  </a:cubicBezTo>
                  <a:cubicBezTo>
                    <a:pt x="721" y="151"/>
                    <a:pt x="723" y="149"/>
                    <a:pt x="725" y="147"/>
                  </a:cubicBezTo>
                  <a:cubicBezTo>
                    <a:pt x="728" y="144"/>
                    <a:pt x="731" y="142"/>
                    <a:pt x="733" y="139"/>
                  </a:cubicBezTo>
                  <a:cubicBezTo>
                    <a:pt x="736" y="137"/>
                    <a:pt x="737" y="135"/>
                    <a:pt x="740" y="134"/>
                  </a:cubicBezTo>
                  <a:cubicBezTo>
                    <a:pt x="748" y="127"/>
                    <a:pt x="756" y="122"/>
                    <a:pt x="766" y="118"/>
                  </a:cubicBezTo>
                  <a:cubicBezTo>
                    <a:pt x="779" y="112"/>
                    <a:pt x="792" y="105"/>
                    <a:pt x="806" y="100"/>
                  </a:cubicBezTo>
                  <a:cubicBezTo>
                    <a:pt x="811" y="97"/>
                    <a:pt x="816" y="96"/>
                    <a:pt x="822" y="95"/>
                  </a:cubicBezTo>
                  <a:cubicBezTo>
                    <a:pt x="822" y="95"/>
                    <a:pt x="822" y="95"/>
                    <a:pt x="822" y="95"/>
                  </a:cubicBezTo>
                  <a:cubicBezTo>
                    <a:pt x="822" y="95"/>
                    <a:pt x="823" y="95"/>
                    <a:pt x="823" y="94"/>
                  </a:cubicBezTo>
                  <a:cubicBezTo>
                    <a:pt x="823" y="94"/>
                    <a:pt x="824" y="94"/>
                    <a:pt x="824" y="94"/>
                  </a:cubicBezTo>
                  <a:cubicBezTo>
                    <a:pt x="824" y="94"/>
                    <a:pt x="824" y="94"/>
                    <a:pt x="824" y="94"/>
                  </a:cubicBezTo>
                  <a:cubicBezTo>
                    <a:pt x="824" y="94"/>
                    <a:pt x="823" y="94"/>
                    <a:pt x="823" y="94"/>
                  </a:cubicBezTo>
                  <a:cubicBezTo>
                    <a:pt x="823" y="95"/>
                    <a:pt x="823" y="95"/>
                    <a:pt x="822" y="95"/>
                  </a:cubicBezTo>
                  <a:cubicBezTo>
                    <a:pt x="822" y="95"/>
                    <a:pt x="822" y="95"/>
                    <a:pt x="822" y="95"/>
                  </a:cubicBezTo>
                  <a:cubicBezTo>
                    <a:pt x="812" y="99"/>
                    <a:pt x="801" y="103"/>
                    <a:pt x="791" y="108"/>
                  </a:cubicBezTo>
                  <a:cubicBezTo>
                    <a:pt x="785" y="110"/>
                    <a:pt x="780" y="113"/>
                    <a:pt x="775" y="116"/>
                  </a:cubicBezTo>
                  <a:cubicBezTo>
                    <a:pt x="766" y="122"/>
                    <a:pt x="757" y="128"/>
                    <a:pt x="748" y="133"/>
                  </a:cubicBezTo>
                  <a:cubicBezTo>
                    <a:pt x="739" y="140"/>
                    <a:pt x="729" y="146"/>
                    <a:pt x="720" y="153"/>
                  </a:cubicBezTo>
                  <a:cubicBezTo>
                    <a:pt x="720" y="153"/>
                    <a:pt x="719" y="153"/>
                    <a:pt x="719" y="154"/>
                  </a:cubicBezTo>
                  <a:cubicBezTo>
                    <a:pt x="718" y="154"/>
                    <a:pt x="718" y="154"/>
                    <a:pt x="718" y="154"/>
                  </a:cubicBezTo>
                  <a:cubicBezTo>
                    <a:pt x="718" y="154"/>
                    <a:pt x="718" y="154"/>
                    <a:pt x="718" y="154"/>
                  </a:cubicBezTo>
                  <a:cubicBezTo>
                    <a:pt x="717" y="154"/>
                    <a:pt x="717" y="154"/>
                    <a:pt x="717" y="154"/>
                  </a:cubicBezTo>
                  <a:lnTo>
                    <a:pt x="718" y="154"/>
                  </a:lnTo>
                  <a:close/>
                  <a:moveTo>
                    <a:pt x="820" y="100"/>
                  </a:moveTo>
                  <a:cubicBezTo>
                    <a:pt x="819" y="100"/>
                    <a:pt x="819" y="100"/>
                    <a:pt x="819" y="100"/>
                  </a:cubicBezTo>
                  <a:cubicBezTo>
                    <a:pt x="819" y="100"/>
                    <a:pt x="818" y="100"/>
                    <a:pt x="818" y="100"/>
                  </a:cubicBezTo>
                  <a:cubicBezTo>
                    <a:pt x="818" y="101"/>
                    <a:pt x="817" y="101"/>
                    <a:pt x="817" y="101"/>
                  </a:cubicBezTo>
                  <a:cubicBezTo>
                    <a:pt x="817" y="101"/>
                    <a:pt x="817" y="101"/>
                    <a:pt x="817" y="101"/>
                  </a:cubicBezTo>
                  <a:cubicBezTo>
                    <a:pt x="812" y="103"/>
                    <a:pt x="807" y="105"/>
                    <a:pt x="803" y="108"/>
                  </a:cubicBezTo>
                  <a:cubicBezTo>
                    <a:pt x="794" y="112"/>
                    <a:pt x="786" y="117"/>
                    <a:pt x="777" y="121"/>
                  </a:cubicBezTo>
                  <a:cubicBezTo>
                    <a:pt x="773" y="123"/>
                    <a:pt x="768" y="125"/>
                    <a:pt x="764" y="127"/>
                  </a:cubicBezTo>
                  <a:cubicBezTo>
                    <a:pt x="764" y="127"/>
                    <a:pt x="764" y="127"/>
                    <a:pt x="764" y="127"/>
                  </a:cubicBezTo>
                  <a:cubicBezTo>
                    <a:pt x="764" y="127"/>
                    <a:pt x="763" y="127"/>
                    <a:pt x="763" y="128"/>
                  </a:cubicBezTo>
                  <a:cubicBezTo>
                    <a:pt x="762" y="128"/>
                    <a:pt x="761" y="128"/>
                    <a:pt x="760" y="129"/>
                  </a:cubicBezTo>
                  <a:cubicBezTo>
                    <a:pt x="760" y="129"/>
                    <a:pt x="760" y="129"/>
                    <a:pt x="760" y="129"/>
                  </a:cubicBezTo>
                  <a:cubicBezTo>
                    <a:pt x="761" y="128"/>
                    <a:pt x="762" y="128"/>
                    <a:pt x="763" y="128"/>
                  </a:cubicBezTo>
                  <a:cubicBezTo>
                    <a:pt x="763" y="127"/>
                    <a:pt x="764" y="127"/>
                    <a:pt x="764" y="127"/>
                  </a:cubicBezTo>
                  <a:cubicBezTo>
                    <a:pt x="764" y="127"/>
                    <a:pt x="764" y="127"/>
                    <a:pt x="764" y="127"/>
                  </a:cubicBezTo>
                  <a:cubicBezTo>
                    <a:pt x="768" y="124"/>
                    <a:pt x="773" y="121"/>
                    <a:pt x="777" y="118"/>
                  </a:cubicBezTo>
                  <a:cubicBezTo>
                    <a:pt x="789" y="110"/>
                    <a:pt x="803" y="106"/>
                    <a:pt x="816" y="101"/>
                  </a:cubicBezTo>
                  <a:cubicBezTo>
                    <a:pt x="816" y="101"/>
                    <a:pt x="817" y="101"/>
                    <a:pt x="817" y="101"/>
                  </a:cubicBezTo>
                  <a:cubicBezTo>
                    <a:pt x="817" y="101"/>
                    <a:pt x="817" y="101"/>
                    <a:pt x="817" y="101"/>
                  </a:cubicBezTo>
                  <a:cubicBezTo>
                    <a:pt x="817" y="101"/>
                    <a:pt x="818" y="100"/>
                    <a:pt x="818" y="100"/>
                  </a:cubicBezTo>
                  <a:cubicBezTo>
                    <a:pt x="818" y="100"/>
                    <a:pt x="819" y="100"/>
                    <a:pt x="819" y="100"/>
                  </a:cubicBezTo>
                  <a:cubicBezTo>
                    <a:pt x="819" y="100"/>
                    <a:pt x="819" y="100"/>
                    <a:pt x="820" y="100"/>
                  </a:cubicBezTo>
                  <a:close/>
                  <a:moveTo>
                    <a:pt x="711" y="165"/>
                  </a:moveTo>
                  <a:cubicBezTo>
                    <a:pt x="714" y="162"/>
                    <a:pt x="716" y="160"/>
                    <a:pt x="719" y="157"/>
                  </a:cubicBezTo>
                  <a:cubicBezTo>
                    <a:pt x="724" y="154"/>
                    <a:pt x="728" y="151"/>
                    <a:pt x="733" y="149"/>
                  </a:cubicBezTo>
                  <a:cubicBezTo>
                    <a:pt x="737" y="146"/>
                    <a:pt x="742" y="143"/>
                    <a:pt x="746" y="141"/>
                  </a:cubicBezTo>
                  <a:cubicBezTo>
                    <a:pt x="758" y="135"/>
                    <a:pt x="770" y="130"/>
                    <a:pt x="781" y="124"/>
                  </a:cubicBezTo>
                  <a:cubicBezTo>
                    <a:pt x="790" y="120"/>
                    <a:pt x="799" y="115"/>
                    <a:pt x="808" y="110"/>
                  </a:cubicBezTo>
                  <a:cubicBezTo>
                    <a:pt x="816" y="105"/>
                    <a:pt x="825" y="102"/>
                    <a:pt x="835" y="100"/>
                  </a:cubicBezTo>
                  <a:cubicBezTo>
                    <a:pt x="837" y="99"/>
                    <a:pt x="839" y="98"/>
                    <a:pt x="841" y="98"/>
                  </a:cubicBezTo>
                  <a:cubicBezTo>
                    <a:pt x="847" y="95"/>
                    <a:pt x="854" y="95"/>
                    <a:pt x="860" y="95"/>
                  </a:cubicBezTo>
                  <a:cubicBezTo>
                    <a:pt x="866" y="94"/>
                    <a:pt x="871" y="94"/>
                    <a:pt x="877" y="93"/>
                  </a:cubicBezTo>
                  <a:cubicBezTo>
                    <a:pt x="881" y="93"/>
                    <a:pt x="885" y="93"/>
                    <a:pt x="889" y="93"/>
                  </a:cubicBezTo>
                  <a:cubicBezTo>
                    <a:pt x="889" y="93"/>
                    <a:pt x="889" y="93"/>
                    <a:pt x="889" y="93"/>
                  </a:cubicBezTo>
                  <a:cubicBezTo>
                    <a:pt x="889" y="93"/>
                    <a:pt x="889" y="93"/>
                    <a:pt x="889" y="93"/>
                  </a:cubicBezTo>
                  <a:cubicBezTo>
                    <a:pt x="890" y="93"/>
                    <a:pt x="890" y="93"/>
                    <a:pt x="891" y="93"/>
                  </a:cubicBezTo>
                  <a:cubicBezTo>
                    <a:pt x="891" y="93"/>
                    <a:pt x="891" y="93"/>
                    <a:pt x="891" y="93"/>
                  </a:cubicBezTo>
                  <a:cubicBezTo>
                    <a:pt x="890" y="93"/>
                    <a:pt x="890" y="93"/>
                    <a:pt x="889" y="93"/>
                  </a:cubicBezTo>
                  <a:cubicBezTo>
                    <a:pt x="889" y="93"/>
                    <a:pt x="889" y="93"/>
                    <a:pt x="889" y="93"/>
                  </a:cubicBezTo>
                  <a:cubicBezTo>
                    <a:pt x="889" y="93"/>
                    <a:pt x="889" y="93"/>
                    <a:pt x="889" y="93"/>
                  </a:cubicBezTo>
                  <a:cubicBezTo>
                    <a:pt x="884" y="94"/>
                    <a:pt x="880" y="95"/>
                    <a:pt x="876" y="96"/>
                  </a:cubicBezTo>
                  <a:cubicBezTo>
                    <a:pt x="863" y="99"/>
                    <a:pt x="849" y="102"/>
                    <a:pt x="836" y="106"/>
                  </a:cubicBezTo>
                  <a:cubicBezTo>
                    <a:pt x="827" y="109"/>
                    <a:pt x="818" y="112"/>
                    <a:pt x="809" y="116"/>
                  </a:cubicBezTo>
                  <a:cubicBezTo>
                    <a:pt x="799" y="119"/>
                    <a:pt x="790" y="123"/>
                    <a:pt x="780" y="127"/>
                  </a:cubicBezTo>
                  <a:cubicBezTo>
                    <a:pt x="771" y="132"/>
                    <a:pt x="762" y="137"/>
                    <a:pt x="752" y="141"/>
                  </a:cubicBezTo>
                  <a:cubicBezTo>
                    <a:pt x="742" y="145"/>
                    <a:pt x="733" y="151"/>
                    <a:pt x="724" y="157"/>
                  </a:cubicBezTo>
                  <a:cubicBezTo>
                    <a:pt x="720" y="159"/>
                    <a:pt x="715" y="162"/>
                    <a:pt x="711" y="165"/>
                  </a:cubicBezTo>
                  <a:cubicBezTo>
                    <a:pt x="711" y="165"/>
                    <a:pt x="711" y="165"/>
                    <a:pt x="711" y="165"/>
                  </a:cubicBezTo>
                  <a:cubicBezTo>
                    <a:pt x="711" y="165"/>
                    <a:pt x="711" y="165"/>
                    <a:pt x="711" y="165"/>
                  </a:cubicBezTo>
                  <a:cubicBezTo>
                    <a:pt x="711" y="165"/>
                    <a:pt x="711" y="165"/>
                    <a:pt x="711" y="165"/>
                  </a:cubicBezTo>
                  <a:close/>
                  <a:moveTo>
                    <a:pt x="108" y="368"/>
                  </a:moveTo>
                  <a:cubicBezTo>
                    <a:pt x="108" y="368"/>
                    <a:pt x="108" y="368"/>
                    <a:pt x="108" y="369"/>
                  </a:cubicBezTo>
                  <a:cubicBezTo>
                    <a:pt x="108" y="369"/>
                    <a:pt x="108" y="369"/>
                    <a:pt x="108" y="369"/>
                  </a:cubicBezTo>
                  <a:cubicBezTo>
                    <a:pt x="108" y="369"/>
                    <a:pt x="108" y="369"/>
                    <a:pt x="108" y="369"/>
                  </a:cubicBezTo>
                  <a:cubicBezTo>
                    <a:pt x="108" y="368"/>
                    <a:pt x="108" y="368"/>
                    <a:pt x="108" y="368"/>
                  </a:cubicBezTo>
                  <a:cubicBezTo>
                    <a:pt x="108" y="368"/>
                    <a:pt x="108" y="367"/>
                    <a:pt x="108" y="367"/>
                  </a:cubicBezTo>
                  <a:cubicBezTo>
                    <a:pt x="108" y="367"/>
                    <a:pt x="108" y="367"/>
                    <a:pt x="108" y="367"/>
                  </a:cubicBezTo>
                  <a:cubicBezTo>
                    <a:pt x="108" y="367"/>
                    <a:pt x="108" y="368"/>
                    <a:pt x="108" y="368"/>
                  </a:cubicBezTo>
                  <a:close/>
                  <a:moveTo>
                    <a:pt x="109" y="361"/>
                  </a:moveTo>
                  <a:cubicBezTo>
                    <a:pt x="109" y="361"/>
                    <a:pt x="109" y="361"/>
                    <a:pt x="109" y="361"/>
                  </a:cubicBezTo>
                  <a:cubicBezTo>
                    <a:pt x="109" y="361"/>
                    <a:pt x="109" y="361"/>
                    <a:pt x="109" y="361"/>
                  </a:cubicBezTo>
                  <a:close/>
                  <a:moveTo>
                    <a:pt x="110" y="355"/>
                  </a:moveTo>
                  <a:cubicBezTo>
                    <a:pt x="110" y="355"/>
                    <a:pt x="110" y="355"/>
                    <a:pt x="110" y="355"/>
                  </a:cubicBezTo>
                  <a:cubicBezTo>
                    <a:pt x="110" y="355"/>
                    <a:pt x="110" y="355"/>
                    <a:pt x="110" y="355"/>
                  </a:cubicBezTo>
                  <a:close/>
                  <a:moveTo>
                    <a:pt x="110" y="349"/>
                  </a:moveTo>
                  <a:cubicBezTo>
                    <a:pt x="110" y="349"/>
                    <a:pt x="110" y="349"/>
                    <a:pt x="110" y="349"/>
                  </a:cubicBezTo>
                  <a:cubicBezTo>
                    <a:pt x="110" y="349"/>
                    <a:pt x="110" y="349"/>
                    <a:pt x="110" y="349"/>
                  </a:cubicBezTo>
                  <a:close/>
                  <a:moveTo>
                    <a:pt x="170" y="174"/>
                  </a:moveTo>
                  <a:cubicBezTo>
                    <a:pt x="167" y="182"/>
                    <a:pt x="165" y="190"/>
                    <a:pt x="162" y="197"/>
                  </a:cubicBezTo>
                  <a:cubicBezTo>
                    <a:pt x="159" y="204"/>
                    <a:pt x="156" y="210"/>
                    <a:pt x="154" y="216"/>
                  </a:cubicBezTo>
                  <a:cubicBezTo>
                    <a:pt x="150" y="225"/>
                    <a:pt x="146" y="233"/>
                    <a:pt x="143" y="242"/>
                  </a:cubicBezTo>
                  <a:cubicBezTo>
                    <a:pt x="141" y="247"/>
                    <a:pt x="139" y="252"/>
                    <a:pt x="137" y="257"/>
                  </a:cubicBezTo>
                  <a:cubicBezTo>
                    <a:pt x="133" y="265"/>
                    <a:pt x="129" y="274"/>
                    <a:pt x="126" y="283"/>
                  </a:cubicBezTo>
                  <a:cubicBezTo>
                    <a:pt x="124" y="289"/>
                    <a:pt x="121" y="296"/>
                    <a:pt x="119" y="303"/>
                  </a:cubicBezTo>
                  <a:cubicBezTo>
                    <a:pt x="118" y="309"/>
                    <a:pt x="116" y="316"/>
                    <a:pt x="115" y="323"/>
                  </a:cubicBezTo>
                  <a:cubicBezTo>
                    <a:pt x="114" y="329"/>
                    <a:pt x="113" y="335"/>
                    <a:pt x="111" y="341"/>
                  </a:cubicBezTo>
                  <a:cubicBezTo>
                    <a:pt x="111" y="342"/>
                    <a:pt x="111" y="342"/>
                    <a:pt x="111" y="342"/>
                  </a:cubicBezTo>
                  <a:cubicBezTo>
                    <a:pt x="111" y="343"/>
                    <a:pt x="111" y="344"/>
                    <a:pt x="111" y="345"/>
                  </a:cubicBezTo>
                  <a:cubicBezTo>
                    <a:pt x="111" y="345"/>
                    <a:pt x="111" y="345"/>
                    <a:pt x="111" y="345"/>
                  </a:cubicBezTo>
                  <a:cubicBezTo>
                    <a:pt x="111" y="345"/>
                    <a:pt x="111" y="345"/>
                    <a:pt x="111" y="345"/>
                  </a:cubicBezTo>
                  <a:cubicBezTo>
                    <a:pt x="111" y="344"/>
                    <a:pt x="111" y="343"/>
                    <a:pt x="111" y="342"/>
                  </a:cubicBezTo>
                  <a:cubicBezTo>
                    <a:pt x="111" y="342"/>
                    <a:pt x="111" y="342"/>
                    <a:pt x="111" y="341"/>
                  </a:cubicBezTo>
                  <a:cubicBezTo>
                    <a:pt x="112" y="334"/>
                    <a:pt x="113" y="326"/>
                    <a:pt x="114" y="319"/>
                  </a:cubicBezTo>
                  <a:cubicBezTo>
                    <a:pt x="115" y="314"/>
                    <a:pt x="116" y="310"/>
                    <a:pt x="117" y="305"/>
                  </a:cubicBezTo>
                  <a:cubicBezTo>
                    <a:pt x="118" y="302"/>
                    <a:pt x="119" y="299"/>
                    <a:pt x="120" y="296"/>
                  </a:cubicBezTo>
                  <a:cubicBezTo>
                    <a:pt x="121" y="290"/>
                    <a:pt x="123" y="285"/>
                    <a:pt x="125" y="280"/>
                  </a:cubicBezTo>
                  <a:cubicBezTo>
                    <a:pt x="126" y="277"/>
                    <a:pt x="126" y="274"/>
                    <a:pt x="127" y="271"/>
                  </a:cubicBezTo>
                  <a:cubicBezTo>
                    <a:pt x="128" y="269"/>
                    <a:pt x="130" y="266"/>
                    <a:pt x="131" y="264"/>
                  </a:cubicBezTo>
                  <a:cubicBezTo>
                    <a:pt x="136" y="251"/>
                    <a:pt x="141" y="238"/>
                    <a:pt x="146" y="225"/>
                  </a:cubicBezTo>
                  <a:cubicBezTo>
                    <a:pt x="149" y="218"/>
                    <a:pt x="152" y="210"/>
                    <a:pt x="155" y="202"/>
                  </a:cubicBezTo>
                  <a:cubicBezTo>
                    <a:pt x="156" y="199"/>
                    <a:pt x="158" y="196"/>
                    <a:pt x="160" y="193"/>
                  </a:cubicBezTo>
                  <a:cubicBezTo>
                    <a:pt x="163" y="186"/>
                    <a:pt x="167" y="178"/>
                    <a:pt x="171" y="170"/>
                  </a:cubicBezTo>
                  <a:cubicBezTo>
                    <a:pt x="171" y="172"/>
                    <a:pt x="171" y="173"/>
                    <a:pt x="170" y="174"/>
                  </a:cubicBezTo>
                  <a:close/>
                  <a:moveTo>
                    <a:pt x="132" y="221"/>
                  </a:moveTo>
                  <a:cubicBezTo>
                    <a:pt x="136" y="210"/>
                    <a:pt x="142" y="200"/>
                    <a:pt x="148" y="190"/>
                  </a:cubicBezTo>
                  <a:cubicBezTo>
                    <a:pt x="155" y="177"/>
                    <a:pt x="163" y="165"/>
                    <a:pt x="172" y="154"/>
                  </a:cubicBezTo>
                  <a:cubicBezTo>
                    <a:pt x="172" y="153"/>
                    <a:pt x="173" y="152"/>
                    <a:pt x="174" y="151"/>
                  </a:cubicBezTo>
                  <a:cubicBezTo>
                    <a:pt x="174" y="151"/>
                    <a:pt x="174" y="151"/>
                    <a:pt x="174" y="152"/>
                  </a:cubicBezTo>
                  <a:cubicBezTo>
                    <a:pt x="173" y="154"/>
                    <a:pt x="171" y="157"/>
                    <a:pt x="169" y="160"/>
                  </a:cubicBezTo>
                  <a:cubicBezTo>
                    <a:pt x="164" y="169"/>
                    <a:pt x="158" y="178"/>
                    <a:pt x="153" y="188"/>
                  </a:cubicBezTo>
                  <a:cubicBezTo>
                    <a:pt x="150" y="194"/>
                    <a:pt x="147" y="200"/>
                    <a:pt x="145" y="206"/>
                  </a:cubicBezTo>
                  <a:cubicBezTo>
                    <a:pt x="140" y="216"/>
                    <a:pt x="137" y="227"/>
                    <a:pt x="132" y="237"/>
                  </a:cubicBezTo>
                  <a:cubicBezTo>
                    <a:pt x="129" y="246"/>
                    <a:pt x="124" y="254"/>
                    <a:pt x="121" y="263"/>
                  </a:cubicBezTo>
                  <a:cubicBezTo>
                    <a:pt x="117" y="274"/>
                    <a:pt x="113" y="286"/>
                    <a:pt x="111" y="298"/>
                  </a:cubicBezTo>
                  <a:cubicBezTo>
                    <a:pt x="110" y="299"/>
                    <a:pt x="110" y="300"/>
                    <a:pt x="109" y="301"/>
                  </a:cubicBezTo>
                  <a:cubicBezTo>
                    <a:pt x="110" y="297"/>
                    <a:pt x="110" y="294"/>
                    <a:pt x="111" y="291"/>
                  </a:cubicBezTo>
                  <a:cubicBezTo>
                    <a:pt x="112" y="283"/>
                    <a:pt x="114" y="275"/>
                    <a:pt x="116" y="267"/>
                  </a:cubicBezTo>
                  <a:cubicBezTo>
                    <a:pt x="117" y="264"/>
                    <a:pt x="118" y="261"/>
                    <a:pt x="119" y="257"/>
                  </a:cubicBezTo>
                  <a:cubicBezTo>
                    <a:pt x="123" y="246"/>
                    <a:pt x="127" y="234"/>
                    <a:pt x="132" y="222"/>
                  </a:cubicBezTo>
                  <a:cubicBezTo>
                    <a:pt x="132" y="222"/>
                    <a:pt x="132" y="221"/>
                    <a:pt x="132" y="221"/>
                  </a:cubicBezTo>
                  <a:close/>
                  <a:moveTo>
                    <a:pt x="101" y="340"/>
                  </a:moveTo>
                  <a:cubicBezTo>
                    <a:pt x="101" y="345"/>
                    <a:pt x="101" y="351"/>
                    <a:pt x="100" y="357"/>
                  </a:cubicBezTo>
                  <a:cubicBezTo>
                    <a:pt x="100" y="363"/>
                    <a:pt x="100" y="370"/>
                    <a:pt x="100" y="376"/>
                  </a:cubicBezTo>
                  <a:cubicBezTo>
                    <a:pt x="100" y="377"/>
                    <a:pt x="100" y="379"/>
                    <a:pt x="100" y="380"/>
                  </a:cubicBezTo>
                  <a:cubicBezTo>
                    <a:pt x="100" y="380"/>
                    <a:pt x="100" y="380"/>
                    <a:pt x="100" y="380"/>
                  </a:cubicBezTo>
                  <a:cubicBezTo>
                    <a:pt x="100" y="380"/>
                    <a:pt x="100" y="380"/>
                    <a:pt x="100" y="380"/>
                  </a:cubicBezTo>
                  <a:cubicBezTo>
                    <a:pt x="100" y="380"/>
                    <a:pt x="100" y="380"/>
                    <a:pt x="100" y="380"/>
                  </a:cubicBezTo>
                  <a:cubicBezTo>
                    <a:pt x="100" y="380"/>
                    <a:pt x="100" y="380"/>
                    <a:pt x="100" y="380"/>
                  </a:cubicBezTo>
                  <a:cubicBezTo>
                    <a:pt x="99" y="375"/>
                    <a:pt x="99" y="370"/>
                    <a:pt x="98" y="364"/>
                  </a:cubicBezTo>
                  <a:cubicBezTo>
                    <a:pt x="98" y="355"/>
                    <a:pt x="98" y="345"/>
                    <a:pt x="99" y="335"/>
                  </a:cubicBezTo>
                  <a:cubicBezTo>
                    <a:pt x="100" y="324"/>
                    <a:pt x="101" y="314"/>
                    <a:pt x="103" y="303"/>
                  </a:cubicBezTo>
                  <a:cubicBezTo>
                    <a:pt x="104" y="289"/>
                    <a:pt x="108" y="275"/>
                    <a:pt x="112" y="261"/>
                  </a:cubicBezTo>
                  <a:cubicBezTo>
                    <a:pt x="113" y="255"/>
                    <a:pt x="116" y="249"/>
                    <a:pt x="118" y="243"/>
                  </a:cubicBezTo>
                  <a:cubicBezTo>
                    <a:pt x="122" y="236"/>
                    <a:pt x="125" y="228"/>
                    <a:pt x="129" y="221"/>
                  </a:cubicBezTo>
                  <a:cubicBezTo>
                    <a:pt x="126" y="229"/>
                    <a:pt x="123" y="236"/>
                    <a:pt x="121" y="243"/>
                  </a:cubicBezTo>
                  <a:cubicBezTo>
                    <a:pt x="118" y="252"/>
                    <a:pt x="116" y="260"/>
                    <a:pt x="114" y="269"/>
                  </a:cubicBezTo>
                  <a:cubicBezTo>
                    <a:pt x="111" y="277"/>
                    <a:pt x="109" y="286"/>
                    <a:pt x="108" y="294"/>
                  </a:cubicBezTo>
                  <a:cubicBezTo>
                    <a:pt x="107" y="300"/>
                    <a:pt x="106" y="305"/>
                    <a:pt x="105" y="310"/>
                  </a:cubicBezTo>
                  <a:cubicBezTo>
                    <a:pt x="104" y="316"/>
                    <a:pt x="103" y="322"/>
                    <a:pt x="102" y="328"/>
                  </a:cubicBezTo>
                  <a:cubicBezTo>
                    <a:pt x="102" y="332"/>
                    <a:pt x="102" y="336"/>
                    <a:pt x="101" y="340"/>
                  </a:cubicBezTo>
                  <a:close/>
                  <a:moveTo>
                    <a:pt x="104" y="335"/>
                  </a:moveTo>
                  <a:cubicBezTo>
                    <a:pt x="104" y="335"/>
                    <a:pt x="104" y="335"/>
                    <a:pt x="104" y="334"/>
                  </a:cubicBezTo>
                  <a:cubicBezTo>
                    <a:pt x="104" y="333"/>
                    <a:pt x="104" y="332"/>
                    <a:pt x="105" y="331"/>
                  </a:cubicBezTo>
                  <a:cubicBezTo>
                    <a:pt x="105" y="328"/>
                    <a:pt x="105" y="325"/>
                    <a:pt x="106" y="321"/>
                  </a:cubicBezTo>
                  <a:cubicBezTo>
                    <a:pt x="106" y="321"/>
                    <a:pt x="106" y="320"/>
                    <a:pt x="106" y="320"/>
                  </a:cubicBezTo>
                  <a:cubicBezTo>
                    <a:pt x="106" y="320"/>
                    <a:pt x="106" y="320"/>
                    <a:pt x="106" y="320"/>
                  </a:cubicBezTo>
                  <a:cubicBezTo>
                    <a:pt x="106" y="320"/>
                    <a:pt x="106" y="319"/>
                    <a:pt x="106" y="319"/>
                  </a:cubicBezTo>
                  <a:cubicBezTo>
                    <a:pt x="106" y="319"/>
                    <a:pt x="106" y="319"/>
                    <a:pt x="106" y="320"/>
                  </a:cubicBezTo>
                  <a:cubicBezTo>
                    <a:pt x="106" y="320"/>
                    <a:pt x="106" y="320"/>
                    <a:pt x="106" y="320"/>
                  </a:cubicBezTo>
                  <a:cubicBezTo>
                    <a:pt x="106" y="324"/>
                    <a:pt x="105" y="328"/>
                    <a:pt x="105" y="331"/>
                  </a:cubicBezTo>
                  <a:cubicBezTo>
                    <a:pt x="104" y="332"/>
                    <a:pt x="104" y="333"/>
                    <a:pt x="104" y="334"/>
                  </a:cubicBezTo>
                  <a:cubicBezTo>
                    <a:pt x="104" y="335"/>
                    <a:pt x="104" y="335"/>
                    <a:pt x="104" y="335"/>
                  </a:cubicBezTo>
                  <a:close/>
                  <a:moveTo>
                    <a:pt x="103" y="391"/>
                  </a:moveTo>
                  <a:cubicBezTo>
                    <a:pt x="103" y="391"/>
                    <a:pt x="103" y="391"/>
                    <a:pt x="103" y="390"/>
                  </a:cubicBezTo>
                  <a:cubicBezTo>
                    <a:pt x="103" y="390"/>
                    <a:pt x="103" y="389"/>
                    <a:pt x="103" y="388"/>
                  </a:cubicBezTo>
                  <a:cubicBezTo>
                    <a:pt x="103" y="387"/>
                    <a:pt x="103" y="386"/>
                    <a:pt x="104" y="386"/>
                  </a:cubicBezTo>
                  <a:cubicBezTo>
                    <a:pt x="104" y="385"/>
                    <a:pt x="104" y="385"/>
                    <a:pt x="104" y="385"/>
                  </a:cubicBezTo>
                  <a:cubicBezTo>
                    <a:pt x="104" y="385"/>
                    <a:pt x="104" y="385"/>
                    <a:pt x="104" y="386"/>
                  </a:cubicBezTo>
                  <a:cubicBezTo>
                    <a:pt x="103" y="386"/>
                    <a:pt x="103" y="387"/>
                    <a:pt x="103" y="388"/>
                  </a:cubicBezTo>
                  <a:cubicBezTo>
                    <a:pt x="103" y="389"/>
                    <a:pt x="103" y="390"/>
                    <a:pt x="103" y="390"/>
                  </a:cubicBezTo>
                  <a:cubicBezTo>
                    <a:pt x="103" y="391"/>
                    <a:pt x="103" y="391"/>
                    <a:pt x="103" y="391"/>
                  </a:cubicBezTo>
                  <a:close/>
                  <a:moveTo>
                    <a:pt x="105" y="374"/>
                  </a:moveTo>
                  <a:cubicBezTo>
                    <a:pt x="104" y="375"/>
                    <a:pt x="104" y="376"/>
                    <a:pt x="104" y="377"/>
                  </a:cubicBezTo>
                  <a:cubicBezTo>
                    <a:pt x="104" y="377"/>
                    <a:pt x="104" y="377"/>
                    <a:pt x="104" y="377"/>
                  </a:cubicBezTo>
                  <a:cubicBezTo>
                    <a:pt x="104" y="377"/>
                    <a:pt x="104" y="377"/>
                    <a:pt x="104" y="377"/>
                  </a:cubicBezTo>
                  <a:cubicBezTo>
                    <a:pt x="104" y="377"/>
                    <a:pt x="104" y="377"/>
                    <a:pt x="104" y="377"/>
                  </a:cubicBezTo>
                  <a:cubicBezTo>
                    <a:pt x="104" y="377"/>
                    <a:pt x="104" y="377"/>
                    <a:pt x="104" y="377"/>
                  </a:cubicBezTo>
                  <a:cubicBezTo>
                    <a:pt x="104" y="371"/>
                    <a:pt x="104" y="366"/>
                    <a:pt x="105" y="360"/>
                  </a:cubicBezTo>
                  <a:cubicBezTo>
                    <a:pt x="105" y="355"/>
                    <a:pt x="106" y="350"/>
                    <a:pt x="107" y="345"/>
                  </a:cubicBezTo>
                  <a:cubicBezTo>
                    <a:pt x="107" y="345"/>
                    <a:pt x="107" y="345"/>
                    <a:pt x="107" y="345"/>
                  </a:cubicBezTo>
                  <a:cubicBezTo>
                    <a:pt x="107" y="344"/>
                    <a:pt x="107" y="344"/>
                    <a:pt x="107" y="343"/>
                  </a:cubicBezTo>
                  <a:cubicBezTo>
                    <a:pt x="107" y="343"/>
                    <a:pt x="107" y="343"/>
                    <a:pt x="107" y="342"/>
                  </a:cubicBezTo>
                  <a:cubicBezTo>
                    <a:pt x="108" y="338"/>
                    <a:pt x="108" y="334"/>
                    <a:pt x="108" y="331"/>
                  </a:cubicBezTo>
                  <a:cubicBezTo>
                    <a:pt x="109" y="325"/>
                    <a:pt x="110" y="319"/>
                    <a:pt x="111" y="313"/>
                  </a:cubicBezTo>
                  <a:cubicBezTo>
                    <a:pt x="112" y="307"/>
                    <a:pt x="113" y="302"/>
                    <a:pt x="114" y="296"/>
                  </a:cubicBezTo>
                  <a:cubicBezTo>
                    <a:pt x="116" y="288"/>
                    <a:pt x="119" y="280"/>
                    <a:pt x="122" y="272"/>
                  </a:cubicBezTo>
                  <a:cubicBezTo>
                    <a:pt x="123" y="268"/>
                    <a:pt x="125" y="263"/>
                    <a:pt x="126" y="258"/>
                  </a:cubicBezTo>
                  <a:cubicBezTo>
                    <a:pt x="129" y="252"/>
                    <a:pt x="132" y="246"/>
                    <a:pt x="134" y="240"/>
                  </a:cubicBezTo>
                  <a:cubicBezTo>
                    <a:pt x="135" y="239"/>
                    <a:pt x="135" y="239"/>
                    <a:pt x="135" y="238"/>
                  </a:cubicBezTo>
                  <a:cubicBezTo>
                    <a:pt x="139" y="227"/>
                    <a:pt x="144" y="216"/>
                    <a:pt x="148" y="204"/>
                  </a:cubicBezTo>
                  <a:cubicBezTo>
                    <a:pt x="151" y="199"/>
                    <a:pt x="153" y="194"/>
                    <a:pt x="155" y="190"/>
                  </a:cubicBezTo>
                  <a:cubicBezTo>
                    <a:pt x="163" y="177"/>
                    <a:pt x="170" y="165"/>
                    <a:pt x="177" y="152"/>
                  </a:cubicBezTo>
                  <a:cubicBezTo>
                    <a:pt x="177" y="153"/>
                    <a:pt x="178" y="153"/>
                    <a:pt x="178" y="153"/>
                  </a:cubicBezTo>
                  <a:cubicBezTo>
                    <a:pt x="177" y="155"/>
                    <a:pt x="176" y="158"/>
                    <a:pt x="174" y="160"/>
                  </a:cubicBezTo>
                  <a:cubicBezTo>
                    <a:pt x="170" y="166"/>
                    <a:pt x="166" y="173"/>
                    <a:pt x="163" y="180"/>
                  </a:cubicBezTo>
                  <a:cubicBezTo>
                    <a:pt x="160" y="186"/>
                    <a:pt x="156" y="193"/>
                    <a:pt x="153" y="199"/>
                  </a:cubicBezTo>
                  <a:cubicBezTo>
                    <a:pt x="153" y="200"/>
                    <a:pt x="152" y="201"/>
                    <a:pt x="152" y="202"/>
                  </a:cubicBezTo>
                  <a:cubicBezTo>
                    <a:pt x="148" y="211"/>
                    <a:pt x="144" y="220"/>
                    <a:pt x="141" y="229"/>
                  </a:cubicBezTo>
                  <a:cubicBezTo>
                    <a:pt x="136" y="240"/>
                    <a:pt x="133" y="251"/>
                    <a:pt x="128" y="262"/>
                  </a:cubicBezTo>
                  <a:cubicBezTo>
                    <a:pt x="124" y="270"/>
                    <a:pt x="122" y="278"/>
                    <a:pt x="119" y="287"/>
                  </a:cubicBezTo>
                  <a:cubicBezTo>
                    <a:pt x="113" y="302"/>
                    <a:pt x="110" y="319"/>
                    <a:pt x="109" y="336"/>
                  </a:cubicBezTo>
                  <a:cubicBezTo>
                    <a:pt x="108" y="338"/>
                    <a:pt x="108" y="340"/>
                    <a:pt x="107" y="342"/>
                  </a:cubicBezTo>
                  <a:cubicBezTo>
                    <a:pt x="107" y="343"/>
                    <a:pt x="107" y="343"/>
                    <a:pt x="107" y="343"/>
                  </a:cubicBezTo>
                  <a:cubicBezTo>
                    <a:pt x="107" y="344"/>
                    <a:pt x="107" y="344"/>
                    <a:pt x="107" y="345"/>
                  </a:cubicBezTo>
                  <a:cubicBezTo>
                    <a:pt x="107" y="345"/>
                    <a:pt x="107" y="345"/>
                    <a:pt x="107" y="345"/>
                  </a:cubicBezTo>
                  <a:cubicBezTo>
                    <a:pt x="107" y="349"/>
                    <a:pt x="107" y="353"/>
                    <a:pt x="106" y="357"/>
                  </a:cubicBezTo>
                  <a:cubicBezTo>
                    <a:pt x="106" y="363"/>
                    <a:pt x="105" y="368"/>
                    <a:pt x="105" y="374"/>
                  </a:cubicBezTo>
                  <a:close/>
                  <a:moveTo>
                    <a:pt x="136" y="435"/>
                  </a:moveTo>
                  <a:cubicBezTo>
                    <a:pt x="136" y="434"/>
                    <a:pt x="136" y="434"/>
                    <a:pt x="136" y="434"/>
                  </a:cubicBezTo>
                  <a:cubicBezTo>
                    <a:pt x="136" y="434"/>
                    <a:pt x="136" y="434"/>
                    <a:pt x="136" y="434"/>
                  </a:cubicBezTo>
                  <a:lnTo>
                    <a:pt x="136" y="435"/>
                  </a:lnTo>
                  <a:close/>
                  <a:moveTo>
                    <a:pt x="437" y="544"/>
                  </a:moveTo>
                  <a:cubicBezTo>
                    <a:pt x="431" y="543"/>
                    <a:pt x="426" y="541"/>
                    <a:pt x="420" y="540"/>
                  </a:cubicBezTo>
                  <a:cubicBezTo>
                    <a:pt x="413" y="538"/>
                    <a:pt x="405" y="536"/>
                    <a:pt x="397" y="533"/>
                  </a:cubicBezTo>
                  <a:cubicBezTo>
                    <a:pt x="387" y="530"/>
                    <a:pt x="376" y="527"/>
                    <a:pt x="366" y="524"/>
                  </a:cubicBezTo>
                  <a:cubicBezTo>
                    <a:pt x="352" y="520"/>
                    <a:pt x="339" y="516"/>
                    <a:pt x="326" y="512"/>
                  </a:cubicBezTo>
                  <a:cubicBezTo>
                    <a:pt x="316" y="509"/>
                    <a:pt x="306" y="506"/>
                    <a:pt x="296" y="503"/>
                  </a:cubicBezTo>
                  <a:cubicBezTo>
                    <a:pt x="284" y="499"/>
                    <a:pt x="272" y="494"/>
                    <a:pt x="259" y="490"/>
                  </a:cubicBezTo>
                  <a:cubicBezTo>
                    <a:pt x="254" y="488"/>
                    <a:pt x="250" y="486"/>
                    <a:pt x="245" y="484"/>
                  </a:cubicBezTo>
                  <a:cubicBezTo>
                    <a:pt x="236" y="480"/>
                    <a:pt x="228" y="476"/>
                    <a:pt x="219" y="473"/>
                  </a:cubicBezTo>
                  <a:cubicBezTo>
                    <a:pt x="216" y="471"/>
                    <a:pt x="213" y="470"/>
                    <a:pt x="210" y="468"/>
                  </a:cubicBezTo>
                  <a:cubicBezTo>
                    <a:pt x="201" y="464"/>
                    <a:pt x="192" y="459"/>
                    <a:pt x="183" y="455"/>
                  </a:cubicBezTo>
                  <a:cubicBezTo>
                    <a:pt x="176" y="452"/>
                    <a:pt x="168" y="449"/>
                    <a:pt x="161" y="446"/>
                  </a:cubicBezTo>
                  <a:cubicBezTo>
                    <a:pt x="153" y="443"/>
                    <a:pt x="146" y="440"/>
                    <a:pt x="138" y="438"/>
                  </a:cubicBezTo>
                  <a:cubicBezTo>
                    <a:pt x="138" y="437"/>
                    <a:pt x="138" y="437"/>
                    <a:pt x="138" y="437"/>
                  </a:cubicBezTo>
                  <a:cubicBezTo>
                    <a:pt x="138" y="437"/>
                    <a:pt x="138" y="437"/>
                    <a:pt x="137" y="437"/>
                  </a:cubicBezTo>
                  <a:cubicBezTo>
                    <a:pt x="137" y="437"/>
                    <a:pt x="137" y="437"/>
                    <a:pt x="136" y="437"/>
                  </a:cubicBezTo>
                  <a:cubicBezTo>
                    <a:pt x="137" y="437"/>
                    <a:pt x="137" y="437"/>
                    <a:pt x="137" y="437"/>
                  </a:cubicBezTo>
                  <a:cubicBezTo>
                    <a:pt x="137" y="437"/>
                    <a:pt x="137" y="437"/>
                    <a:pt x="137" y="437"/>
                  </a:cubicBezTo>
                  <a:cubicBezTo>
                    <a:pt x="138" y="437"/>
                    <a:pt x="138" y="437"/>
                    <a:pt x="138" y="437"/>
                  </a:cubicBezTo>
                  <a:cubicBezTo>
                    <a:pt x="138" y="437"/>
                    <a:pt x="138" y="437"/>
                    <a:pt x="138" y="438"/>
                  </a:cubicBezTo>
                  <a:cubicBezTo>
                    <a:pt x="143" y="439"/>
                    <a:pt x="149" y="440"/>
                    <a:pt x="154" y="441"/>
                  </a:cubicBezTo>
                  <a:cubicBezTo>
                    <a:pt x="161" y="443"/>
                    <a:pt x="167" y="445"/>
                    <a:pt x="174" y="447"/>
                  </a:cubicBezTo>
                  <a:cubicBezTo>
                    <a:pt x="181" y="450"/>
                    <a:pt x="187" y="452"/>
                    <a:pt x="194" y="454"/>
                  </a:cubicBezTo>
                  <a:cubicBezTo>
                    <a:pt x="201" y="457"/>
                    <a:pt x="208" y="459"/>
                    <a:pt x="214" y="462"/>
                  </a:cubicBezTo>
                  <a:cubicBezTo>
                    <a:pt x="219" y="464"/>
                    <a:pt x="224" y="466"/>
                    <a:pt x="228" y="468"/>
                  </a:cubicBezTo>
                  <a:cubicBezTo>
                    <a:pt x="239" y="473"/>
                    <a:pt x="251" y="479"/>
                    <a:pt x="262" y="483"/>
                  </a:cubicBezTo>
                  <a:cubicBezTo>
                    <a:pt x="274" y="487"/>
                    <a:pt x="286" y="492"/>
                    <a:pt x="298" y="497"/>
                  </a:cubicBezTo>
                  <a:cubicBezTo>
                    <a:pt x="304" y="500"/>
                    <a:pt x="311" y="502"/>
                    <a:pt x="318" y="504"/>
                  </a:cubicBezTo>
                  <a:cubicBezTo>
                    <a:pt x="325" y="506"/>
                    <a:pt x="333" y="508"/>
                    <a:pt x="340" y="512"/>
                  </a:cubicBezTo>
                  <a:cubicBezTo>
                    <a:pt x="345" y="514"/>
                    <a:pt x="351" y="515"/>
                    <a:pt x="357" y="517"/>
                  </a:cubicBezTo>
                  <a:cubicBezTo>
                    <a:pt x="365" y="520"/>
                    <a:pt x="373" y="523"/>
                    <a:pt x="382" y="526"/>
                  </a:cubicBezTo>
                  <a:cubicBezTo>
                    <a:pt x="391" y="529"/>
                    <a:pt x="400" y="532"/>
                    <a:pt x="410" y="533"/>
                  </a:cubicBezTo>
                  <a:cubicBezTo>
                    <a:pt x="413" y="534"/>
                    <a:pt x="416" y="535"/>
                    <a:pt x="419" y="536"/>
                  </a:cubicBezTo>
                  <a:cubicBezTo>
                    <a:pt x="427" y="539"/>
                    <a:pt x="434" y="541"/>
                    <a:pt x="442" y="543"/>
                  </a:cubicBezTo>
                  <a:cubicBezTo>
                    <a:pt x="444" y="544"/>
                    <a:pt x="447" y="544"/>
                    <a:pt x="449" y="545"/>
                  </a:cubicBezTo>
                  <a:cubicBezTo>
                    <a:pt x="445" y="545"/>
                    <a:pt x="441" y="545"/>
                    <a:pt x="437" y="544"/>
                  </a:cubicBezTo>
                  <a:close/>
                  <a:moveTo>
                    <a:pt x="489" y="545"/>
                  </a:moveTo>
                  <a:cubicBezTo>
                    <a:pt x="489" y="545"/>
                    <a:pt x="490" y="545"/>
                    <a:pt x="492" y="545"/>
                  </a:cubicBezTo>
                  <a:cubicBezTo>
                    <a:pt x="487" y="547"/>
                    <a:pt x="483" y="547"/>
                    <a:pt x="479" y="546"/>
                  </a:cubicBezTo>
                  <a:cubicBezTo>
                    <a:pt x="474" y="545"/>
                    <a:pt x="469" y="545"/>
                    <a:pt x="463" y="544"/>
                  </a:cubicBezTo>
                  <a:cubicBezTo>
                    <a:pt x="448" y="542"/>
                    <a:pt x="433" y="539"/>
                    <a:pt x="419" y="533"/>
                  </a:cubicBezTo>
                  <a:cubicBezTo>
                    <a:pt x="415" y="531"/>
                    <a:pt x="411" y="531"/>
                    <a:pt x="407" y="530"/>
                  </a:cubicBezTo>
                  <a:cubicBezTo>
                    <a:pt x="403" y="529"/>
                    <a:pt x="398" y="528"/>
                    <a:pt x="394" y="527"/>
                  </a:cubicBezTo>
                  <a:cubicBezTo>
                    <a:pt x="388" y="525"/>
                    <a:pt x="383" y="523"/>
                    <a:pt x="377" y="521"/>
                  </a:cubicBezTo>
                  <a:cubicBezTo>
                    <a:pt x="370" y="518"/>
                    <a:pt x="363" y="516"/>
                    <a:pt x="355" y="514"/>
                  </a:cubicBezTo>
                  <a:cubicBezTo>
                    <a:pt x="350" y="512"/>
                    <a:pt x="345" y="510"/>
                    <a:pt x="340" y="508"/>
                  </a:cubicBezTo>
                  <a:cubicBezTo>
                    <a:pt x="336" y="506"/>
                    <a:pt x="331" y="504"/>
                    <a:pt x="326" y="503"/>
                  </a:cubicBezTo>
                  <a:cubicBezTo>
                    <a:pt x="322" y="502"/>
                    <a:pt x="319" y="501"/>
                    <a:pt x="316" y="500"/>
                  </a:cubicBezTo>
                  <a:cubicBezTo>
                    <a:pt x="309" y="497"/>
                    <a:pt x="302" y="495"/>
                    <a:pt x="295" y="492"/>
                  </a:cubicBezTo>
                  <a:cubicBezTo>
                    <a:pt x="289" y="490"/>
                    <a:pt x="283" y="487"/>
                    <a:pt x="277" y="484"/>
                  </a:cubicBezTo>
                  <a:cubicBezTo>
                    <a:pt x="272" y="482"/>
                    <a:pt x="266" y="481"/>
                    <a:pt x="261" y="479"/>
                  </a:cubicBezTo>
                  <a:cubicBezTo>
                    <a:pt x="254" y="476"/>
                    <a:pt x="246" y="472"/>
                    <a:pt x="239" y="469"/>
                  </a:cubicBezTo>
                  <a:cubicBezTo>
                    <a:pt x="228" y="465"/>
                    <a:pt x="218" y="459"/>
                    <a:pt x="207" y="456"/>
                  </a:cubicBezTo>
                  <a:cubicBezTo>
                    <a:pt x="199" y="453"/>
                    <a:pt x="192" y="450"/>
                    <a:pt x="184" y="447"/>
                  </a:cubicBezTo>
                  <a:cubicBezTo>
                    <a:pt x="179" y="445"/>
                    <a:pt x="173" y="444"/>
                    <a:pt x="167" y="442"/>
                  </a:cubicBezTo>
                  <a:cubicBezTo>
                    <a:pt x="162" y="441"/>
                    <a:pt x="156" y="439"/>
                    <a:pt x="151" y="438"/>
                  </a:cubicBezTo>
                  <a:cubicBezTo>
                    <a:pt x="148" y="437"/>
                    <a:pt x="144" y="436"/>
                    <a:pt x="141" y="435"/>
                  </a:cubicBezTo>
                  <a:cubicBezTo>
                    <a:pt x="144" y="436"/>
                    <a:pt x="147" y="436"/>
                    <a:pt x="150" y="437"/>
                  </a:cubicBezTo>
                  <a:cubicBezTo>
                    <a:pt x="157" y="438"/>
                    <a:pt x="163" y="440"/>
                    <a:pt x="170" y="441"/>
                  </a:cubicBezTo>
                  <a:cubicBezTo>
                    <a:pt x="178" y="443"/>
                    <a:pt x="185" y="445"/>
                    <a:pt x="193" y="448"/>
                  </a:cubicBezTo>
                  <a:cubicBezTo>
                    <a:pt x="199" y="451"/>
                    <a:pt x="205" y="453"/>
                    <a:pt x="211" y="455"/>
                  </a:cubicBezTo>
                  <a:cubicBezTo>
                    <a:pt x="220" y="459"/>
                    <a:pt x="229" y="463"/>
                    <a:pt x="237" y="466"/>
                  </a:cubicBezTo>
                  <a:cubicBezTo>
                    <a:pt x="245" y="469"/>
                    <a:pt x="253" y="473"/>
                    <a:pt x="261" y="476"/>
                  </a:cubicBezTo>
                  <a:cubicBezTo>
                    <a:pt x="267" y="478"/>
                    <a:pt x="274" y="481"/>
                    <a:pt x="280" y="484"/>
                  </a:cubicBezTo>
                  <a:cubicBezTo>
                    <a:pt x="290" y="487"/>
                    <a:pt x="300" y="491"/>
                    <a:pt x="309" y="494"/>
                  </a:cubicBezTo>
                  <a:cubicBezTo>
                    <a:pt x="315" y="496"/>
                    <a:pt x="321" y="498"/>
                    <a:pt x="327" y="500"/>
                  </a:cubicBezTo>
                  <a:cubicBezTo>
                    <a:pt x="334" y="504"/>
                    <a:pt x="342" y="507"/>
                    <a:pt x="350" y="510"/>
                  </a:cubicBezTo>
                  <a:cubicBezTo>
                    <a:pt x="356" y="512"/>
                    <a:pt x="363" y="513"/>
                    <a:pt x="369" y="515"/>
                  </a:cubicBezTo>
                  <a:cubicBezTo>
                    <a:pt x="374" y="516"/>
                    <a:pt x="378" y="517"/>
                    <a:pt x="383" y="518"/>
                  </a:cubicBezTo>
                  <a:cubicBezTo>
                    <a:pt x="388" y="520"/>
                    <a:pt x="394" y="523"/>
                    <a:pt x="399" y="524"/>
                  </a:cubicBezTo>
                  <a:cubicBezTo>
                    <a:pt x="407" y="527"/>
                    <a:pt x="415" y="530"/>
                    <a:pt x="424" y="532"/>
                  </a:cubicBezTo>
                  <a:cubicBezTo>
                    <a:pt x="431" y="534"/>
                    <a:pt x="439" y="535"/>
                    <a:pt x="447" y="537"/>
                  </a:cubicBezTo>
                  <a:cubicBezTo>
                    <a:pt x="455" y="539"/>
                    <a:pt x="462" y="541"/>
                    <a:pt x="470" y="542"/>
                  </a:cubicBezTo>
                  <a:cubicBezTo>
                    <a:pt x="476" y="543"/>
                    <a:pt x="482" y="544"/>
                    <a:pt x="489" y="545"/>
                  </a:cubicBezTo>
                  <a:close/>
                  <a:moveTo>
                    <a:pt x="165" y="427"/>
                  </a:moveTo>
                  <a:cubicBezTo>
                    <a:pt x="170" y="428"/>
                    <a:pt x="176" y="429"/>
                    <a:pt x="182" y="430"/>
                  </a:cubicBezTo>
                  <a:cubicBezTo>
                    <a:pt x="186" y="431"/>
                    <a:pt x="191" y="432"/>
                    <a:pt x="196" y="433"/>
                  </a:cubicBezTo>
                  <a:cubicBezTo>
                    <a:pt x="200" y="434"/>
                    <a:pt x="204" y="435"/>
                    <a:pt x="208" y="437"/>
                  </a:cubicBezTo>
                  <a:cubicBezTo>
                    <a:pt x="216" y="440"/>
                    <a:pt x="224" y="444"/>
                    <a:pt x="232" y="447"/>
                  </a:cubicBezTo>
                  <a:cubicBezTo>
                    <a:pt x="237" y="449"/>
                    <a:pt x="243" y="451"/>
                    <a:pt x="249" y="453"/>
                  </a:cubicBezTo>
                  <a:cubicBezTo>
                    <a:pt x="256" y="455"/>
                    <a:pt x="262" y="458"/>
                    <a:pt x="269" y="461"/>
                  </a:cubicBezTo>
                  <a:cubicBezTo>
                    <a:pt x="278" y="465"/>
                    <a:pt x="287" y="469"/>
                    <a:pt x="296" y="472"/>
                  </a:cubicBezTo>
                  <a:cubicBezTo>
                    <a:pt x="309" y="478"/>
                    <a:pt x="322" y="483"/>
                    <a:pt x="335" y="489"/>
                  </a:cubicBezTo>
                  <a:cubicBezTo>
                    <a:pt x="340" y="491"/>
                    <a:pt x="345" y="492"/>
                    <a:pt x="350" y="494"/>
                  </a:cubicBezTo>
                  <a:cubicBezTo>
                    <a:pt x="355" y="496"/>
                    <a:pt x="359" y="498"/>
                    <a:pt x="364" y="500"/>
                  </a:cubicBezTo>
                  <a:cubicBezTo>
                    <a:pt x="371" y="503"/>
                    <a:pt x="378" y="505"/>
                    <a:pt x="385" y="508"/>
                  </a:cubicBezTo>
                  <a:cubicBezTo>
                    <a:pt x="390" y="510"/>
                    <a:pt x="395" y="511"/>
                    <a:pt x="400" y="513"/>
                  </a:cubicBezTo>
                  <a:cubicBezTo>
                    <a:pt x="409" y="516"/>
                    <a:pt x="418" y="520"/>
                    <a:pt x="427" y="523"/>
                  </a:cubicBezTo>
                  <a:cubicBezTo>
                    <a:pt x="433" y="524"/>
                    <a:pt x="439" y="525"/>
                    <a:pt x="445" y="527"/>
                  </a:cubicBezTo>
                  <a:cubicBezTo>
                    <a:pt x="453" y="529"/>
                    <a:pt x="460" y="531"/>
                    <a:pt x="468" y="533"/>
                  </a:cubicBezTo>
                  <a:cubicBezTo>
                    <a:pt x="472" y="535"/>
                    <a:pt x="476" y="536"/>
                    <a:pt x="480" y="538"/>
                  </a:cubicBezTo>
                  <a:cubicBezTo>
                    <a:pt x="478" y="538"/>
                    <a:pt x="475" y="538"/>
                    <a:pt x="473" y="537"/>
                  </a:cubicBezTo>
                  <a:cubicBezTo>
                    <a:pt x="468" y="536"/>
                    <a:pt x="462" y="535"/>
                    <a:pt x="457" y="533"/>
                  </a:cubicBezTo>
                  <a:cubicBezTo>
                    <a:pt x="449" y="531"/>
                    <a:pt x="441" y="530"/>
                    <a:pt x="433" y="527"/>
                  </a:cubicBezTo>
                  <a:cubicBezTo>
                    <a:pt x="428" y="526"/>
                    <a:pt x="424" y="524"/>
                    <a:pt x="419" y="522"/>
                  </a:cubicBezTo>
                  <a:cubicBezTo>
                    <a:pt x="411" y="519"/>
                    <a:pt x="403" y="516"/>
                    <a:pt x="395" y="514"/>
                  </a:cubicBezTo>
                  <a:cubicBezTo>
                    <a:pt x="389" y="512"/>
                    <a:pt x="383" y="510"/>
                    <a:pt x="377" y="508"/>
                  </a:cubicBezTo>
                  <a:cubicBezTo>
                    <a:pt x="372" y="506"/>
                    <a:pt x="366" y="504"/>
                    <a:pt x="360" y="502"/>
                  </a:cubicBezTo>
                  <a:cubicBezTo>
                    <a:pt x="355" y="501"/>
                    <a:pt x="351" y="499"/>
                    <a:pt x="346" y="497"/>
                  </a:cubicBezTo>
                  <a:cubicBezTo>
                    <a:pt x="344" y="497"/>
                    <a:pt x="342" y="496"/>
                    <a:pt x="340" y="496"/>
                  </a:cubicBezTo>
                  <a:cubicBezTo>
                    <a:pt x="334" y="494"/>
                    <a:pt x="328" y="490"/>
                    <a:pt x="321" y="489"/>
                  </a:cubicBezTo>
                  <a:cubicBezTo>
                    <a:pt x="316" y="488"/>
                    <a:pt x="312" y="486"/>
                    <a:pt x="307" y="484"/>
                  </a:cubicBezTo>
                  <a:cubicBezTo>
                    <a:pt x="304" y="483"/>
                    <a:pt x="302" y="481"/>
                    <a:pt x="299" y="480"/>
                  </a:cubicBezTo>
                  <a:cubicBezTo>
                    <a:pt x="294" y="478"/>
                    <a:pt x="288" y="475"/>
                    <a:pt x="282" y="472"/>
                  </a:cubicBezTo>
                  <a:cubicBezTo>
                    <a:pt x="277" y="469"/>
                    <a:pt x="271" y="466"/>
                    <a:pt x="265" y="464"/>
                  </a:cubicBezTo>
                  <a:cubicBezTo>
                    <a:pt x="258" y="461"/>
                    <a:pt x="252" y="457"/>
                    <a:pt x="245" y="455"/>
                  </a:cubicBezTo>
                  <a:cubicBezTo>
                    <a:pt x="235" y="451"/>
                    <a:pt x="226" y="447"/>
                    <a:pt x="217" y="444"/>
                  </a:cubicBezTo>
                  <a:cubicBezTo>
                    <a:pt x="213" y="444"/>
                    <a:pt x="210" y="442"/>
                    <a:pt x="207" y="441"/>
                  </a:cubicBezTo>
                  <a:cubicBezTo>
                    <a:pt x="198" y="438"/>
                    <a:pt x="189" y="435"/>
                    <a:pt x="180" y="432"/>
                  </a:cubicBezTo>
                  <a:cubicBezTo>
                    <a:pt x="172" y="430"/>
                    <a:pt x="164" y="429"/>
                    <a:pt x="156" y="427"/>
                  </a:cubicBezTo>
                  <a:cubicBezTo>
                    <a:pt x="156" y="427"/>
                    <a:pt x="156" y="427"/>
                    <a:pt x="156" y="427"/>
                  </a:cubicBezTo>
                  <a:cubicBezTo>
                    <a:pt x="159" y="427"/>
                    <a:pt x="162" y="427"/>
                    <a:pt x="165" y="427"/>
                  </a:cubicBezTo>
                  <a:close/>
                  <a:moveTo>
                    <a:pt x="124" y="430"/>
                  </a:moveTo>
                  <a:cubicBezTo>
                    <a:pt x="124" y="430"/>
                    <a:pt x="125" y="430"/>
                    <a:pt x="125" y="430"/>
                  </a:cubicBezTo>
                  <a:cubicBezTo>
                    <a:pt x="125" y="430"/>
                    <a:pt x="125" y="430"/>
                    <a:pt x="125" y="430"/>
                  </a:cubicBezTo>
                  <a:cubicBezTo>
                    <a:pt x="127" y="430"/>
                    <a:pt x="129" y="429"/>
                    <a:pt x="132" y="429"/>
                  </a:cubicBezTo>
                  <a:cubicBezTo>
                    <a:pt x="137" y="429"/>
                    <a:pt x="143" y="429"/>
                    <a:pt x="148" y="430"/>
                  </a:cubicBezTo>
                  <a:cubicBezTo>
                    <a:pt x="154" y="430"/>
                    <a:pt x="160" y="431"/>
                    <a:pt x="165" y="432"/>
                  </a:cubicBezTo>
                  <a:cubicBezTo>
                    <a:pt x="174" y="433"/>
                    <a:pt x="183" y="436"/>
                    <a:pt x="192" y="439"/>
                  </a:cubicBezTo>
                  <a:cubicBezTo>
                    <a:pt x="201" y="442"/>
                    <a:pt x="209" y="445"/>
                    <a:pt x="218" y="448"/>
                  </a:cubicBezTo>
                  <a:cubicBezTo>
                    <a:pt x="225" y="450"/>
                    <a:pt x="231" y="453"/>
                    <a:pt x="238" y="456"/>
                  </a:cubicBezTo>
                  <a:cubicBezTo>
                    <a:pt x="244" y="458"/>
                    <a:pt x="249" y="460"/>
                    <a:pt x="254" y="462"/>
                  </a:cubicBezTo>
                  <a:cubicBezTo>
                    <a:pt x="261" y="465"/>
                    <a:pt x="267" y="468"/>
                    <a:pt x="273" y="472"/>
                  </a:cubicBezTo>
                  <a:cubicBezTo>
                    <a:pt x="280" y="475"/>
                    <a:pt x="287" y="479"/>
                    <a:pt x="294" y="482"/>
                  </a:cubicBezTo>
                  <a:cubicBezTo>
                    <a:pt x="301" y="485"/>
                    <a:pt x="307" y="488"/>
                    <a:pt x="314" y="490"/>
                  </a:cubicBezTo>
                  <a:cubicBezTo>
                    <a:pt x="317" y="492"/>
                    <a:pt x="321" y="492"/>
                    <a:pt x="324" y="493"/>
                  </a:cubicBezTo>
                  <a:cubicBezTo>
                    <a:pt x="327" y="493"/>
                    <a:pt x="329" y="494"/>
                    <a:pt x="332" y="495"/>
                  </a:cubicBezTo>
                  <a:cubicBezTo>
                    <a:pt x="339" y="498"/>
                    <a:pt x="347" y="500"/>
                    <a:pt x="354" y="503"/>
                  </a:cubicBezTo>
                  <a:cubicBezTo>
                    <a:pt x="364" y="506"/>
                    <a:pt x="375" y="510"/>
                    <a:pt x="386" y="514"/>
                  </a:cubicBezTo>
                  <a:cubicBezTo>
                    <a:pt x="390" y="515"/>
                    <a:pt x="394" y="516"/>
                    <a:pt x="399" y="518"/>
                  </a:cubicBezTo>
                  <a:cubicBezTo>
                    <a:pt x="407" y="521"/>
                    <a:pt x="415" y="524"/>
                    <a:pt x="423" y="526"/>
                  </a:cubicBezTo>
                  <a:cubicBezTo>
                    <a:pt x="424" y="527"/>
                    <a:pt x="425" y="528"/>
                    <a:pt x="426" y="529"/>
                  </a:cubicBezTo>
                  <a:cubicBezTo>
                    <a:pt x="419" y="526"/>
                    <a:pt x="411" y="524"/>
                    <a:pt x="403" y="521"/>
                  </a:cubicBezTo>
                  <a:cubicBezTo>
                    <a:pt x="393" y="518"/>
                    <a:pt x="383" y="515"/>
                    <a:pt x="373" y="512"/>
                  </a:cubicBezTo>
                  <a:cubicBezTo>
                    <a:pt x="367" y="510"/>
                    <a:pt x="361" y="509"/>
                    <a:pt x="355" y="507"/>
                  </a:cubicBezTo>
                  <a:cubicBezTo>
                    <a:pt x="348" y="505"/>
                    <a:pt x="342" y="503"/>
                    <a:pt x="336" y="500"/>
                  </a:cubicBezTo>
                  <a:cubicBezTo>
                    <a:pt x="330" y="498"/>
                    <a:pt x="323" y="495"/>
                    <a:pt x="317" y="493"/>
                  </a:cubicBezTo>
                  <a:cubicBezTo>
                    <a:pt x="304" y="488"/>
                    <a:pt x="290" y="484"/>
                    <a:pt x="277" y="479"/>
                  </a:cubicBezTo>
                  <a:cubicBezTo>
                    <a:pt x="268" y="475"/>
                    <a:pt x="258" y="471"/>
                    <a:pt x="249" y="467"/>
                  </a:cubicBezTo>
                  <a:cubicBezTo>
                    <a:pt x="242" y="464"/>
                    <a:pt x="235" y="461"/>
                    <a:pt x="227" y="458"/>
                  </a:cubicBezTo>
                  <a:cubicBezTo>
                    <a:pt x="218" y="454"/>
                    <a:pt x="209" y="451"/>
                    <a:pt x="200" y="448"/>
                  </a:cubicBezTo>
                  <a:cubicBezTo>
                    <a:pt x="195" y="446"/>
                    <a:pt x="190" y="444"/>
                    <a:pt x="185" y="442"/>
                  </a:cubicBezTo>
                  <a:cubicBezTo>
                    <a:pt x="177" y="440"/>
                    <a:pt x="169" y="438"/>
                    <a:pt x="160" y="436"/>
                  </a:cubicBezTo>
                  <a:cubicBezTo>
                    <a:pt x="153" y="434"/>
                    <a:pt x="146" y="433"/>
                    <a:pt x="138" y="432"/>
                  </a:cubicBezTo>
                  <a:cubicBezTo>
                    <a:pt x="136" y="431"/>
                    <a:pt x="133" y="431"/>
                    <a:pt x="130" y="431"/>
                  </a:cubicBezTo>
                  <a:cubicBezTo>
                    <a:pt x="129" y="431"/>
                    <a:pt x="127" y="431"/>
                    <a:pt x="125" y="430"/>
                  </a:cubicBezTo>
                  <a:cubicBezTo>
                    <a:pt x="125" y="430"/>
                    <a:pt x="125" y="430"/>
                    <a:pt x="125" y="430"/>
                  </a:cubicBezTo>
                  <a:cubicBezTo>
                    <a:pt x="125" y="430"/>
                    <a:pt x="124" y="430"/>
                    <a:pt x="124" y="430"/>
                  </a:cubicBezTo>
                  <a:cubicBezTo>
                    <a:pt x="124" y="431"/>
                    <a:pt x="123" y="431"/>
                    <a:pt x="123" y="431"/>
                  </a:cubicBezTo>
                  <a:cubicBezTo>
                    <a:pt x="123" y="431"/>
                    <a:pt x="123" y="431"/>
                    <a:pt x="123" y="430"/>
                  </a:cubicBezTo>
                  <a:cubicBezTo>
                    <a:pt x="123" y="430"/>
                    <a:pt x="124" y="430"/>
                    <a:pt x="124" y="430"/>
                  </a:cubicBezTo>
                  <a:close/>
                  <a:moveTo>
                    <a:pt x="164" y="221"/>
                  </a:moveTo>
                  <a:cubicBezTo>
                    <a:pt x="164" y="219"/>
                    <a:pt x="165" y="217"/>
                    <a:pt x="166" y="216"/>
                  </a:cubicBezTo>
                  <a:cubicBezTo>
                    <a:pt x="169" y="208"/>
                    <a:pt x="173" y="200"/>
                    <a:pt x="177" y="193"/>
                  </a:cubicBezTo>
                  <a:cubicBezTo>
                    <a:pt x="180" y="189"/>
                    <a:pt x="182" y="185"/>
                    <a:pt x="185" y="181"/>
                  </a:cubicBezTo>
                  <a:cubicBezTo>
                    <a:pt x="197" y="164"/>
                    <a:pt x="211" y="147"/>
                    <a:pt x="227" y="133"/>
                  </a:cubicBezTo>
                  <a:cubicBezTo>
                    <a:pt x="229" y="131"/>
                    <a:pt x="231" y="129"/>
                    <a:pt x="233" y="127"/>
                  </a:cubicBezTo>
                  <a:cubicBezTo>
                    <a:pt x="233" y="127"/>
                    <a:pt x="233" y="127"/>
                    <a:pt x="233" y="127"/>
                  </a:cubicBezTo>
                  <a:cubicBezTo>
                    <a:pt x="234" y="127"/>
                    <a:pt x="234" y="127"/>
                    <a:pt x="234" y="127"/>
                  </a:cubicBezTo>
                  <a:cubicBezTo>
                    <a:pt x="234" y="127"/>
                    <a:pt x="234" y="127"/>
                    <a:pt x="233" y="127"/>
                  </a:cubicBezTo>
                  <a:cubicBezTo>
                    <a:pt x="233" y="127"/>
                    <a:pt x="233" y="127"/>
                    <a:pt x="233" y="127"/>
                  </a:cubicBezTo>
                  <a:cubicBezTo>
                    <a:pt x="232" y="130"/>
                    <a:pt x="230" y="133"/>
                    <a:pt x="229" y="135"/>
                  </a:cubicBezTo>
                  <a:cubicBezTo>
                    <a:pt x="223" y="143"/>
                    <a:pt x="218" y="150"/>
                    <a:pt x="212" y="157"/>
                  </a:cubicBezTo>
                  <a:cubicBezTo>
                    <a:pt x="207" y="164"/>
                    <a:pt x="203" y="171"/>
                    <a:pt x="198" y="178"/>
                  </a:cubicBezTo>
                  <a:cubicBezTo>
                    <a:pt x="197" y="179"/>
                    <a:pt x="196" y="180"/>
                    <a:pt x="196" y="181"/>
                  </a:cubicBezTo>
                  <a:cubicBezTo>
                    <a:pt x="191" y="188"/>
                    <a:pt x="186" y="195"/>
                    <a:pt x="181" y="202"/>
                  </a:cubicBezTo>
                  <a:cubicBezTo>
                    <a:pt x="175" y="210"/>
                    <a:pt x="170" y="219"/>
                    <a:pt x="165" y="227"/>
                  </a:cubicBezTo>
                  <a:cubicBezTo>
                    <a:pt x="163" y="230"/>
                    <a:pt x="162" y="233"/>
                    <a:pt x="161" y="235"/>
                  </a:cubicBezTo>
                  <a:cubicBezTo>
                    <a:pt x="157" y="243"/>
                    <a:pt x="154" y="250"/>
                    <a:pt x="151" y="257"/>
                  </a:cubicBezTo>
                  <a:cubicBezTo>
                    <a:pt x="154" y="244"/>
                    <a:pt x="158" y="233"/>
                    <a:pt x="164" y="221"/>
                  </a:cubicBezTo>
                  <a:close/>
                  <a:moveTo>
                    <a:pt x="131" y="369"/>
                  </a:moveTo>
                  <a:cubicBezTo>
                    <a:pt x="131" y="368"/>
                    <a:pt x="131" y="368"/>
                    <a:pt x="131" y="368"/>
                  </a:cubicBezTo>
                  <a:cubicBezTo>
                    <a:pt x="131" y="365"/>
                    <a:pt x="130" y="361"/>
                    <a:pt x="131" y="357"/>
                  </a:cubicBezTo>
                  <a:cubicBezTo>
                    <a:pt x="131" y="342"/>
                    <a:pt x="134" y="327"/>
                    <a:pt x="137" y="312"/>
                  </a:cubicBezTo>
                  <a:cubicBezTo>
                    <a:pt x="139" y="304"/>
                    <a:pt x="141" y="296"/>
                    <a:pt x="144" y="288"/>
                  </a:cubicBezTo>
                  <a:cubicBezTo>
                    <a:pt x="147" y="278"/>
                    <a:pt x="150" y="268"/>
                    <a:pt x="154" y="259"/>
                  </a:cubicBezTo>
                  <a:cubicBezTo>
                    <a:pt x="157" y="251"/>
                    <a:pt x="161" y="242"/>
                    <a:pt x="165" y="234"/>
                  </a:cubicBezTo>
                  <a:cubicBezTo>
                    <a:pt x="168" y="227"/>
                    <a:pt x="172" y="220"/>
                    <a:pt x="176" y="214"/>
                  </a:cubicBezTo>
                  <a:cubicBezTo>
                    <a:pt x="180" y="208"/>
                    <a:pt x="185" y="202"/>
                    <a:pt x="189" y="196"/>
                  </a:cubicBezTo>
                  <a:cubicBezTo>
                    <a:pt x="189" y="196"/>
                    <a:pt x="189" y="196"/>
                    <a:pt x="189" y="195"/>
                  </a:cubicBezTo>
                  <a:cubicBezTo>
                    <a:pt x="190" y="195"/>
                    <a:pt x="190" y="195"/>
                    <a:pt x="190" y="195"/>
                  </a:cubicBezTo>
                  <a:cubicBezTo>
                    <a:pt x="191" y="192"/>
                    <a:pt x="193" y="189"/>
                    <a:pt x="195" y="186"/>
                  </a:cubicBezTo>
                  <a:cubicBezTo>
                    <a:pt x="198" y="181"/>
                    <a:pt x="202" y="176"/>
                    <a:pt x="206" y="170"/>
                  </a:cubicBezTo>
                  <a:cubicBezTo>
                    <a:pt x="208" y="167"/>
                    <a:pt x="211" y="164"/>
                    <a:pt x="213" y="161"/>
                  </a:cubicBezTo>
                  <a:cubicBezTo>
                    <a:pt x="213" y="160"/>
                    <a:pt x="213" y="160"/>
                    <a:pt x="213" y="160"/>
                  </a:cubicBezTo>
                  <a:cubicBezTo>
                    <a:pt x="213" y="160"/>
                    <a:pt x="213" y="160"/>
                    <a:pt x="213" y="160"/>
                  </a:cubicBezTo>
                  <a:cubicBezTo>
                    <a:pt x="213" y="160"/>
                    <a:pt x="213" y="160"/>
                    <a:pt x="213" y="160"/>
                  </a:cubicBezTo>
                  <a:cubicBezTo>
                    <a:pt x="213" y="160"/>
                    <a:pt x="213" y="160"/>
                    <a:pt x="213" y="161"/>
                  </a:cubicBezTo>
                  <a:cubicBezTo>
                    <a:pt x="210" y="166"/>
                    <a:pt x="207" y="171"/>
                    <a:pt x="204" y="175"/>
                  </a:cubicBezTo>
                  <a:cubicBezTo>
                    <a:pt x="200" y="182"/>
                    <a:pt x="195" y="188"/>
                    <a:pt x="191" y="194"/>
                  </a:cubicBezTo>
                  <a:cubicBezTo>
                    <a:pt x="191" y="194"/>
                    <a:pt x="190" y="195"/>
                    <a:pt x="190" y="195"/>
                  </a:cubicBezTo>
                  <a:cubicBezTo>
                    <a:pt x="190" y="195"/>
                    <a:pt x="190" y="195"/>
                    <a:pt x="189" y="196"/>
                  </a:cubicBezTo>
                  <a:cubicBezTo>
                    <a:pt x="189" y="196"/>
                    <a:pt x="189" y="196"/>
                    <a:pt x="189" y="196"/>
                  </a:cubicBezTo>
                  <a:cubicBezTo>
                    <a:pt x="187" y="200"/>
                    <a:pt x="184" y="204"/>
                    <a:pt x="182" y="208"/>
                  </a:cubicBezTo>
                  <a:cubicBezTo>
                    <a:pt x="178" y="214"/>
                    <a:pt x="175" y="221"/>
                    <a:pt x="171" y="227"/>
                  </a:cubicBezTo>
                  <a:cubicBezTo>
                    <a:pt x="168" y="233"/>
                    <a:pt x="165" y="239"/>
                    <a:pt x="162" y="245"/>
                  </a:cubicBezTo>
                  <a:cubicBezTo>
                    <a:pt x="162" y="246"/>
                    <a:pt x="161" y="247"/>
                    <a:pt x="160" y="249"/>
                  </a:cubicBezTo>
                  <a:cubicBezTo>
                    <a:pt x="157" y="259"/>
                    <a:pt x="153" y="269"/>
                    <a:pt x="149" y="279"/>
                  </a:cubicBezTo>
                  <a:cubicBezTo>
                    <a:pt x="147" y="286"/>
                    <a:pt x="145" y="293"/>
                    <a:pt x="143" y="300"/>
                  </a:cubicBezTo>
                  <a:cubicBezTo>
                    <a:pt x="141" y="312"/>
                    <a:pt x="138" y="324"/>
                    <a:pt x="136" y="336"/>
                  </a:cubicBezTo>
                  <a:cubicBezTo>
                    <a:pt x="134" y="347"/>
                    <a:pt x="132" y="358"/>
                    <a:pt x="131" y="368"/>
                  </a:cubicBezTo>
                  <a:cubicBezTo>
                    <a:pt x="131" y="368"/>
                    <a:pt x="131" y="368"/>
                    <a:pt x="131" y="369"/>
                  </a:cubicBezTo>
                  <a:cubicBezTo>
                    <a:pt x="131" y="369"/>
                    <a:pt x="131" y="369"/>
                    <a:pt x="131" y="369"/>
                  </a:cubicBezTo>
                  <a:cubicBezTo>
                    <a:pt x="131" y="369"/>
                    <a:pt x="131" y="369"/>
                    <a:pt x="131" y="369"/>
                  </a:cubicBezTo>
                  <a:close/>
                  <a:moveTo>
                    <a:pt x="133" y="395"/>
                  </a:moveTo>
                  <a:cubicBezTo>
                    <a:pt x="134" y="395"/>
                    <a:pt x="134" y="395"/>
                    <a:pt x="134" y="396"/>
                  </a:cubicBezTo>
                  <a:cubicBezTo>
                    <a:pt x="134" y="395"/>
                    <a:pt x="133" y="395"/>
                    <a:pt x="133" y="395"/>
                  </a:cubicBezTo>
                  <a:cubicBezTo>
                    <a:pt x="133" y="395"/>
                    <a:pt x="133" y="395"/>
                    <a:pt x="133" y="395"/>
                  </a:cubicBezTo>
                  <a:cubicBezTo>
                    <a:pt x="133" y="393"/>
                    <a:pt x="132" y="391"/>
                    <a:pt x="133" y="389"/>
                  </a:cubicBezTo>
                  <a:cubicBezTo>
                    <a:pt x="133" y="380"/>
                    <a:pt x="134" y="372"/>
                    <a:pt x="135" y="364"/>
                  </a:cubicBezTo>
                  <a:cubicBezTo>
                    <a:pt x="136" y="356"/>
                    <a:pt x="137" y="348"/>
                    <a:pt x="139" y="341"/>
                  </a:cubicBezTo>
                  <a:cubicBezTo>
                    <a:pt x="141" y="329"/>
                    <a:pt x="143" y="317"/>
                    <a:pt x="145" y="305"/>
                  </a:cubicBezTo>
                  <a:cubicBezTo>
                    <a:pt x="148" y="295"/>
                    <a:pt x="150" y="285"/>
                    <a:pt x="154" y="275"/>
                  </a:cubicBezTo>
                  <a:cubicBezTo>
                    <a:pt x="157" y="268"/>
                    <a:pt x="159" y="261"/>
                    <a:pt x="162" y="254"/>
                  </a:cubicBezTo>
                  <a:cubicBezTo>
                    <a:pt x="166" y="246"/>
                    <a:pt x="170" y="239"/>
                    <a:pt x="173" y="231"/>
                  </a:cubicBezTo>
                  <a:cubicBezTo>
                    <a:pt x="176" y="225"/>
                    <a:pt x="179" y="220"/>
                    <a:pt x="182" y="215"/>
                  </a:cubicBezTo>
                  <a:cubicBezTo>
                    <a:pt x="184" y="210"/>
                    <a:pt x="187" y="205"/>
                    <a:pt x="191" y="201"/>
                  </a:cubicBezTo>
                  <a:cubicBezTo>
                    <a:pt x="198" y="190"/>
                    <a:pt x="206" y="179"/>
                    <a:pt x="213" y="168"/>
                  </a:cubicBezTo>
                  <a:cubicBezTo>
                    <a:pt x="216" y="163"/>
                    <a:pt x="219" y="158"/>
                    <a:pt x="222" y="153"/>
                  </a:cubicBezTo>
                  <a:cubicBezTo>
                    <a:pt x="225" y="148"/>
                    <a:pt x="229" y="143"/>
                    <a:pt x="232" y="138"/>
                  </a:cubicBezTo>
                  <a:cubicBezTo>
                    <a:pt x="234" y="135"/>
                    <a:pt x="236" y="133"/>
                    <a:pt x="237" y="130"/>
                  </a:cubicBezTo>
                  <a:cubicBezTo>
                    <a:pt x="238" y="130"/>
                    <a:pt x="238" y="130"/>
                    <a:pt x="238" y="130"/>
                  </a:cubicBezTo>
                  <a:cubicBezTo>
                    <a:pt x="237" y="132"/>
                    <a:pt x="236" y="134"/>
                    <a:pt x="235" y="136"/>
                  </a:cubicBezTo>
                  <a:cubicBezTo>
                    <a:pt x="230" y="145"/>
                    <a:pt x="225" y="154"/>
                    <a:pt x="220" y="163"/>
                  </a:cubicBezTo>
                  <a:cubicBezTo>
                    <a:pt x="215" y="171"/>
                    <a:pt x="209" y="179"/>
                    <a:pt x="204" y="187"/>
                  </a:cubicBezTo>
                  <a:cubicBezTo>
                    <a:pt x="199" y="194"/>
                    <a:pt x="195" y="202"/>
                    <a:pt x="190" y="209"/>
                  </a:cubicBezTo>
                  <a:cubicBezTo>
                    <a:pt x="187" y="216"/>
                    <a:pt x="183" y="223"/>
                    <a:pt x="179" y="229"/>
                  </a:cubicBezTo>
                  <a:cubicBezTo>
                    <a:pt x="176" y="234"/>
                    <a:pt x="174" y="239"/>
                    <a:pt x="172" y="245"/>
                  </a:cubicBezTo>
                  <a:cubicBezTo>
                    <a:pt x="169" y="251"/>
                    <a:pt x="166" y="258"/>
                    <a:pt x="163" y="266"/>
                  </a:cubicBezTo>
                  <a:cubicBezTo>
                    <a:pt x="160" y="276"/>
                    <a:pt x="157" y="286"/>
                    <a:pt x="155" y="296"/>
                  </a:cubicBezTo>
                  <a:cubicBezTo>
                    <a:pt x="153" y="303"/>
                    <a:pt x="151" y="309"/>
                    <a:pt x="149" y="316"/>
                  </a:cubicBezTo>
                  <a:cubicBezTo>
                    <a:pt x="148" y="322"/>
                    <a:pt x="147" y="327"/>
                    <a:pt x="145" y="333"/>
                  </a:cubicBezTo>
                  <a:cubicBezTo>
                    <a:pt x="144" y="339"/>
                    <a:pt x="142" y="344"/>
                    <a:pt x="141" y="350"/>
                  </a:cubicBezTo>
                  <a:cubicBezTo>
                    <a:pt x="137" y="363"/>
                    <a:pt x="134" y="375"/>
                    <a:pt x="134" y="389"/>
                  </a:cubicBezTo>
                  <a:cubicBezTo>
                    <a:pt x="134" y="391"/>
                    <a:pt x="134" y="393"/>
                    <a:pt x="133" y="395"/>
                  </a:cubicBezTo>
                  <a:cubicBezTo>
                    <a:pt x="133" y="395"/>
                    <a:pt x="133" y="395"/>
                    <a:pt x="133" y="395"/>
                  </a:cubicBezTo>
                  <a:close/>
                  <a:moveTo>
                    <a:pt x="313" y="129"/>
                  </a:moveTo>
                  <a:cubicBezTo>
                    <a:pt x="313" y="129"/>
                    <a:pt x="313" y="129"/>
                    <a:pt x="312" y="129"/>
                  </a:cubicBezTo>
                  <a:cubicBezTo>
                    <a:pt x="311" y="130"/>
                    <a:pt x="311" y="132"/>
                    <a:pt x="309" y="133"/>
                  </a:cubicBezTo>
                  <a:cubicBezTo>
                    <a:pt x="299" y="143"/>
                    <a:pt x="289" y="154"/>
                    <a:pt x="278" y="164"/>
                  </a:cubicBezTo>
                  <a:cubicBezTo>
                    <a:pt x="273" y="169"/>
                    <a:pt x="269" y="174"/>
                    <a:pt x="264" y="180"/>
                  </a:cubicBezTo>
                  <a:cubicBezTo>
                    <a:pt x="261" y="183"/>
                    <a:pt x="257" y="187"/>
                    <a:pt x="254" y="190"/>
                  </a:cubicBezTo>
                  <a:cubicBezTo>
                    <a:pt x="244" y="201"/>
                    <a:pt x="235" y="212"/>
                    <a:pt x="227" y="224"/>
                  </a:cubicBezTo>
                  <a:cubicBezTo>
                    <a:pt x="220" y="234"/>
                    <a:pt x="213" y="245"/>
                    <a:pt x="208" y="257"/>
                  </a:cubicBezTo>
                  <a:cubicBezTo>
                    <a:pt x="203" y="270"/>
                    <a:pt x="198" y="284"/>
                    <a:pt x="193" y="297"/>
                  </a:cubicBezTo>
                  <a:cubicBezTo>
                    <a:pt x="190" y="305"/>
                    <a:pt x="187" y="313"/>
                    <a:pt x="185" y="320"/>
                  </a:cubicBezTo>
                  <a:cubicBezTo>
                    <a:pt x="185" y="320"/>
                    <a:pt x="185" y="320"/>
                    <a:pt x="185" y="320"/>
                  </a:cubicBezTo>
                  <a:cubicBezTo>
                    <a:pt x="185" y="320"/>
                    <a:pt x="185" y="321"/>
                    <a:pt x="185" y="321"/>
                  </a:cubicBezTo>
                  <a:cubicBezTo>
                    <a:pt x="185" y="322"/>
                    <a:pt x="185" y="323"/>
                    <a:pt x="184" y="324"/>
                  </a:cubicBezTo>
                  <a:cubicBezTo>
                    <a:pt x="183" y="329"/>
                    <a:pt x="183" y="335"/>
                    <a:pt x="182" y="340"/>
                  </a:cubicBezTo>
                  <a:cubicBezTo>
                    <a:pt x="182" y="340"/>
                    <a:pt x="182" y="340"/>
                    <a:pt x="182" y="341"/>
                  </a:cubicBezTo>
                  <a:cubicBezTo>
                    <a:pt x="182" y="341"/>
                    <a:pt x="182" y="341"/>
                    <a:pt x="182" y="341"/>
                  </a:cubicBezTo>
                  <a:cubicBezTo>
                    <a:pt x="182" y="342"/>
                    <a:pt x="181" y="342"/>
                    <a:pt x="181" y="343"/>
                  </a:cubicBezTo>
                  <a:cubicBezTo>
                    <a:pt x="181" y="343"/>
                    <a:pt x="181" y="343"/>
                    <a:pt x="181" y="343"/>
                  </a:cubicBezTo>
                  <a:cubicBezTo>
                    <a:pt x="181" y="342"/>
                    <a:pt x="181" y="341"/>
                    <a:pt x="182" y="341"/>
                  </a:cubicBezTo>
                  <a:cubicBezTo>
                    <a:pt x="182" y="341"/>
                    <a:pt x="182" y="341"/>
                    <a:pt x="182" y="341"/>
                  </a:cubicBezTo>
                  <a:cubicBezTo>
                    <a:pt x="182" y="341"/>
                    <a:pt x="182" y="340"/>
                    <a:pt x="182" y="340"/>
                  </a:cubicBezTo>
                  <a:cubicBezTo>
                    <a:pt x="181" y="334"/>
                    <a:pt x="182" y="327"/>
                    <a:pt x="185" y="321"/>
                  </a:cubicBezTo>
                  <a:cubicBezTo>
                    <a:pt x="185" y="321"/>
                    <a:pt x="185" y="320"/>
                    <a:pt x="185" y="320"/>
                  </a:cubicBezTo>
                  <a:cubicBezTo>
                    <a:pt x="185" y="320"/>
                    <a:pt x="185" y="320"/>
                    <a:pt x="185" y="320"/>
                  </a:cubicBezTo>
                  <a:cubicBezTo>
                    <a:pt x="185" y="318"/>
                    <a:pt x="186" y="316"/>
                    <a:pt x="186" y="314"/>
                  </a:cubicBezTo>
                  <a:cubicBezTo>
                    <a:pt x="187" y="310"/>
                    <a:pt x="188" y="307"/>
                    <a:pt x="188" y="303"/>
                  </a:cubicBezTo>
                  <a:cubicBezTo>
                    <a:pt x="189" y="300"/>
                    <a:pt x="190" y="297"/>
                    <a:pt x="191" y="294"/>
                  </a:cubicBezTo>
                  <a:cubicBezTo>
                    <a:pt x="193" y="286"/>
                    <a:pt x="196" y="279"/>
                    <a:pt x="198" y="272"/>
                  </a:cubicBezTo>
                  <a:cubicBezTo>
                    <a:pt x="201" y="262"/>
                    <a:pt x="207" y="254"/>
                    <a:pt x="211" y="245"/>
                  </a:cubicBezTo>
                  <a:cubicBezTo>
                    <a:pt x="217" y="235"/>
                    <a:pt x="223" y="224"/>
                    <a:pt x="230" y="214"/>
                  </a:cubicBezTo>
                  <a:cubicBezTo>
                    <a:pt x="236" y="206"/>
                    <a:pt x="242" y="199"/>
                    <a:pt x="249" y="191"/>
                  </a:cubicBezTo>
                  <a:cubicBezTo>
                    <a:pt x="255" y="184"/>
                    <a:pt x="261" y="177"/>
                    <a:pt x="268" y="170"/>
                  </a:cubicBezTo>
                  <a:cubicBezTo>
                    <a:pt x="269" y="168"/>
                    <a:pt x="271" y="166"/>
                    <a:pt x="273" y="164"/>
                  </a:cubicBezTo>
                  <a:cubicBezTo>
                    <a:pt x="280" y="158"/>
                    <a:pt x="288" y="151"/>
                    <a:pt x="295" y="145"/>
                  </a:cubicBezTo>
                  <a:cubicBezTo>
                    <a:pt x="300" y="140"/>
                    <a:pt x="305" y="135"/>
                    <a:pt x="311" y="130"/>
                  </a:cubicBezTo>
                  <a:cubicBezTo>
                    <a:pt x="311" y="130"/>
                    <a:pt x="312" y="129"/>
                    <a:pt x="312" y="129"/>
                  </a:cubicBezTo>
                  <a:cubicBezTo>
                    <a:pt x="312" y="129"/>
                    <a:pt x="313" y="129"/>
                    <a:pt x="313" y="129"/>
                  </a:cubicBezTo>
                  <a:cubicBezTo>
                    <a:pt x="313" y="129"/>
                    <a:pt x="313" y="129"/>
                    <a:pt x="313" y="129"/>
                  </a:cubicBezTo>
                  <a:close/>
                  <a:moveTo>
                    <a:pt x="316" y="125"/>
                  </a:moveTo>
                  <a:cubicBezTo>
                    <a:pt x="316" y="125"/>
                    <a:pt x="316" y="125"/>
                    <a:pt x="316" y="125"/>
                  </a:cubicBezTo>
                  <a:cubicBezTo>
                    <a:pt x="316" y="125"/>
                    <a:pt x="316" y="125"/>
                    <a:pt x="316" y="125"/>
                  </a:cubicBezTo>
                  <a:cubicBezTo>
                    <a:pt x="316" y="125"/>
                    <a:pt x="316" y="125"/>
                    <a:pt x="316" y="125"/>
                  </a:cubicBezTo>
                  <a:close/>
                  <a:moveTo>
                    <a:pt x="324" y="117"/>
                  </a:moveTo>
                  <a:cubicBezTo>
                    <a:pt x="324" y="117"/>
                    <a:pt x="323" y="118"/>
                    <a:pt x="323" y="118"/>
                  </a:cubicBezTo>
                  <a:cubicBezTo>
                    <a:pt x="322" y="119"/>
                    <a:pt x="322" y="119"/>
                    <a:pt x="322" y="120"/>
                  </a:cubicBezTo>
                  <a:cubicBezTo>
                    <a:pt x="321" y="120"/>
                    <a:pt x="321" y="121"/>
                    <a:pt x="320" y="121"/>
                  </a:cubicBezTo>
                  <a:cubicBezTo>
                    <a:pt x="320" y="121"/>
                    <a:pt x="320" y="122"/>
                    <a:pt x="319" y="122"/>
                  </a:cubicBezTo>
                  <a:cubicBezTo>
                    <a:pt x="319" y="122"/>
                    <a:pt x="319" y="123"/>
                    <a:pt x="318" y="123"/>
                  </a:cubicBezTo>
                  <a:cubicBezTo>
                    <a:pt x="318" y="123"/>
                    <a:pt x="318" y="123"/>
                    <a:pt x="318" y="123"/>
                  </a:cubicBezTo>
                  <a:cubicBezTo>
                    <a:pt x="318" y="123"/>
                    <a:pt x="318" y="123"/>
                    <a:pt x="318" y="123"/>
                  </a:cubicBezTo>
                  <a:cubicBezTo>
                    <a:pt x="319" y="123"/>
                    <a:pt x="319" y="122"/>
                    <a:pt x="319" y="122"/>
                  </a:cubicBezTo>
                  <a:cubicBezTo>
                    <a:pt x="320" y="122"/>
                    <a:pt x="320" y="121"/>
                    <a:pt x="320" y="121"/>
                  </a:cubicBezTo>
                  <a:cubicBezTo>
                    <a:pt x="321" y="121"/>
                    <a:pt x="321" y="120"/>
                    <a:pt x="322" y="120"/>
                  </a:cubicBezTo>
                  <a:cubicBezTo>
                    <a:pt x="322" y="119"/>
                    <a:pt x="322" y="119"/>
                    <a:pt x="323" y="118"/>
                  </a:cubicBezTo>
                  <a:cubicBezTo>
                    <a:pt x="323" y="118"/>
                    <a:pt x="324" y="117"/>
                    <a:pt x="324" y="117"/>
                  </a:cubicBezTo>
                  <a:cubicBezTo>
                    <a:pt x="324" y="117"/>
                    <a:pt x="324" y="117"/>
                    <a:pt x="324" y="117"/>
                  </a:cubicBezTo>
                  <a:cubicBezTo>
                    <a:pt x="324" y="117"/>
                    <a:pt x="324" y="117"/>
                    <a:pt x="324" y="117"/>
                  </a:cubicBezTo>
                  <a:close/>
                  <a:moveTo>
                    <a:pt x="328" y="113"/>
                  </a:moveTo>
                  <a:cubicBezTo>
                    <a:pt x="327" y="114"/>
                    <a:pt x="327" y="114"/>
                    <a:pt x="327" y="114"/>
                  </a:cubicBezTo>
                  <a:cubicBezTo>
                    <a:pt x="326" y="114"/>
                    <a:pt x="326" y="114"/>
                    <a:pt x="326" y="114"/>
                  </a:cubicBezTo>
                  <a:cubicBezTo>
                    <a:pt x="326" y="114"/>
                    <a:pt x="326" y="114"/>
                    <a:pt x="327" y="114"/>
                  </a:cubicBezTo>
                  <a:cubicBezTo>
                    <a:pt x="327" y="114"/>
                    <a:pt x="327" y="113"/>
                    <a:pt x="328" y="113"/>
                  </a:cubicBezTo>
                  <a:cubicBezTo>
                    <a:pt x="328" y="113"/>
                    <a:pt x="328" y="113"/>
                    <a:pt x="328" y="113"/>
                  </a:cubicBezTo>
                  <a:cubicBezTo>
                    <a:pt x="328" y="113"/>
                    <a:pt x="328" y="113"/>
                    <a:pt x="328" y="113"/>
                  </a:cubicBezTo>
                  <a:close/>
                  <a:moveTo>
                    <a:pt x="332" y="105"/>
                  </a:moveTo>
                  <a:cubicBezTo>
                    <a:pt x="331" y="105"/>
                    <a:pt x="331" y="105"/>
                    <a:pt x="330" y="106"/>
                  </a:cubicBezTo>
                  <a:cubicBezTo>
                    <a:pt x="330" y="106"/>
                    <a:pt x="330" y="106"/>
                    <a:pt x="330" y="106"/>
                  </a:cubicBezTo>
                  <a:cubicBezTo>
                    <a:pt x="330" y="106"/>
                    <a:pt x="330" y="107"/>
                    <a:pt x="329" y="107"/>
                  </a:cubicBezTo>
                  <a:cubicBezTo>
                    <a:pt x="320" y="116"/>
                    <a:pt x="312" y="126"/>
                    <a:pt x="302" y="134"/>
                  </a:cubicBezTo>
                  <a:cubicBezTo>
                    <a:pt x="293" y="141"/>
                    <a:pt x="284" y="150"/>
                    <a:pt x="276" y="158"/>
                  </a:cubicBezTo>
                  <a:cubicBezTo>
                    <a:pt x="261" y="172"/>
                    <a:pt x="247" y="188"/>
                    <a:pt x="234" y="204"/>
                  </a:cubicBezTo>
                  <a:cubicBezTo>
                    <a:pt x="226" y="213"/>
                    <a:pt x="220" y="224"/>
                    <a:pt x="214" y="235"/>
                  </a:cubicBezTo>
                  <a:cubicBezTo>
                    <a:pt x="209" y="243"/>
                    <a:pt x="205" y="251"/>
                    <a:pt x="200" y="260"/>
                  </a:cubicBezTo>
                  <a:cubicBezTo>
                    <a:pt x="199" y="261"/>
                    <a:pt x="199" y="262"/>
                    <a:pt x="198" y="264"/>
                  </a:cubicBezTo>
                  <a:cubicBezTo>
                    <a:pt x="197" y="266"/>
                    <a:pt x="196" y="269"/>
                    <a:pt x="195" y="271"/>
                  </a:cubicBezTo>
                  <a:cubicBezTo>
                    <a:pt x="191" y="281"/>
                    <a:pt x="189" y="291"/>
                    <a:pt x="186" y="301"/>
                  </a:cubicBezTo>
                  <a:cubicBezTo>
                    <a:pt x="184" y="307"/>
                    <a:pt x="184" y="313"/>
                    <a:pt x="182" y="320"/>
                  </a:cubicBezTo>
                  <a:cubicBezTo>
                    <a:pt x="179" y="327"/>
                    <a:pt x="179" y="334"/>
                    <a:pt x="178" y="341"/>
                  </a:cubicBezTo>
                  <a:cubicBezTo>
                    <a:pt x="178" y="343"/>
                    <a:pt x="178" y="344"/>
                    <a:pt x="177" y="345"/>
                  </a:cubicBezTo>
                  <a:cubicBezTo>
                    <a:pt x="177" y="344"/>
                    <a:pt x="177" y="344"/>
                    <a:pt x="177" y="343"/>
                  </a:cubicBezTo>
                  <a:cubicBezTo>
                    <a:pt x="178" y="333"/>
                    <a:pt x="178" y="323"/>
                    <a:pt x="180" y="313"/>
                  </a:cubicBezTo>
                  <a:cubicBezTo>
                    <a:pt x="183" y="294"/>
                    <a:pt x="189" y="277"/>
                    <a:pt x="196" y="260"/>
                  </a:cubicBezTo>
                  <a:cubicBezTo>
                    <a:pt x="200" y="251"/>
                    <a:pt x="205" y="242"/>
                    <a:pt x="209" y="234"/>
                  </a:cubicBezTo>
                  <a:cubicBezTo>
                    <a:pt x="215" y="222"/>
                    <a:pt x="222" y="212"/>
                    <a:pt x="231" y="203"/>
                  </a:cubicBezTo>
                  <a:cubicBezTo>
                    <a:pt x="238" y="194"/>
                    <a:pt x="246" y="186"/>
                    <a:pt x="254" y="178"/>
                  </a:cubicBezTo>
                  <a:cubicBezTo>
                    <a:pt x="263" y="168"/>
                    <a:pt x="272" y="159"/>
                    <a:pt x="281" y="150"/>
                  </a:cubicBezTo>
                  <a:cubicBezTo>
                    <a:pt x="290" y="141"/>
                    <a:pt x="300" y="132"/>
                    <a:pt x="309" y="123"/>
                  </a:cubicBezTo>
                  <a:cubicBezTo>
                    <a:pt x="313" y="119"/>
                    <a:pt x="317" y="116"/>
                    <a:pt x="321" y="112"/>
                  </a:cubicBezTo>
                  <a:cubicBezTo>
                    <a:pt x="324" y="110"/>
                    <a:pt x="327" y="108"/>
                    <a:pt x="330" y="106"/>
                  </a:cubicBezTo>
                  <a:cubicBezTo>
                    <a:pt x="330" y="106"/>
                    <a:pt x="330" y="106"/>
                    <a:pt x="330" y="106"/>
                  </a:cubicBezTo>
                  <a:cubicBezTo>
                    <a:pt x="331" y="105"/>
                    <a:pt x="331" y="105"/>
                    <a:pt x="332" y="105"/>
                  </a:cubicBezTo>
                  <a:cubicBezTo>
                    <a:pt x="332" y="105"/>
                    <a:pt x="332" y="104"/>
                    <a:pt x="332" y="104"/>
                  </a:cubicBezTo>
                  <a:cubicBezTo>
                    <a:pt x="332" y="104"/>
                    <a:pt x="332" y="105"/>
                    <a:pt x="332" y="105"/>
                  </a:cubicBezTo>
                  <a:close/>
                  <a:moveTo>
                    <a:pt x="181" y="346"/>
                  </a:moveTo>
                  <a:cubicBezTo>
                    <a:pt x="180" y="347"/>
                    <a:pt x="180" y="347"/>
                    <a:pt x="180" y="347"/>
                  </a:cubicBezTo>
                  <a:cubicBezTo>
                    <a:pt x="180" y="347"/>
                    <a:pt x="180" y="346"/>
                    <a:pt x="180" y="346"/>
                  </a:cubicBezTo>
                  <a:cubicBezTo>
                    <a:pt x="180" y="346"/>
                    <a:pt x="181" y="346"/>
                    <a:pt x="181" y="346"/>
                  </a:cubicBezTo>
                  <a:close/>
                  <a:moveTo>
                    <a:pt x="180" y="350"/>
                  </a:moveTo>
                  <a:cubicBezTo>
                    <a:pt x="180" y="350"/>
                    <a:pt x="180" y="350"/>
                    <a:pt x="180" y="350"/>
                  </a:cubicBezTo>
                  <a:cubicBezTo>
                    <a:pt x="180" y="350"/>
                    <a:pt x="180" y="350"/>
                    <a:pt x="180" y="350"/>
                  </a:cubicBezTo>
                  <a:close/>
                  <a:moveTo>
                    <a:pt x="330" y="103"/>
                  </a:moveTo>
                  <a:cubicBezTo>
                    <a:pt x="329" y="103"/>
                    <a:pt x="329" y="104"/>
                    <a:pt x="328" y="104"/>
                  </a:cubicBezTo>
                  <a:cubicBezTo>
                    <a:pt x="320" y="109"/>
                    <a:pt x="313" y="116"/>
                    <a:pt x="306" y="122"/>
                  </a:cubicBezTo>
                  <a:cubicBezTo>
                    <a:pt x="292" y="136"/>
                    <a:pt x="277" y="150"/>
                    <a:pt x="263" y="164"/>
                  </a:cubicBezTo>
                  <a:cubicBezTo>
                    <a:pt x="254" y="172"/>
                    <a:pt x="246" y="181"/>
                    <a:pt x="238" y="190"/>
                  </a:cubicBezTo>
                  <a:cubicBezTo>
                    <a:pt x="228" y="201"/>
                    <a:pt x="217" y="213"/>
                    <a:pt x="209" y="227"/>
                  </a:cubicBezTo>
                  <a:cubicBezTo>
                    <a:pt x="203" y="239"/>
                    <a:pt x="196" y="251"/>
                    <a:pt x="191" y="264"/>
                  </a:cubicBezTo>
                  <a:cubicBezTo>
                    <a:pt x="189" y="272"/>
                    <a:pt x="186" y="280"/>
                    <a:pt x="183" y="288"/>
                  </a:cubicBezTo>
                  <a:cubicBezTo>
                    <a:pt x="180" y="297"/>
                    <a:pt x="178" y="306"/>
                    <a:pt x="177" y="315"/>
                  </a:cubicBezTo>
                  <a:cubicBezTo>
                    <a:pt x="176" y="315"/>
                    <a:pt x="176" y="316"/>
                    <a:pt x="176" y="316"/>
                  </a:cubicBezTo>
                  <a:cubicBezTo>
                    <a:pt x="177" y="308"/>
                    <a:pt x="177" y="299"/>
                    <a:pt x="179" y="291"/>
                  </a:cubicBezTo>
                  <a:cubicBezTo>
                    <a:pt x="180" y="288"/>
                    <a:pt x="181" y="284"/>
                    <a:pt x="182" y="281"/>
                  </a:cubicBezTo>
                  <a:cubicBezTo>
                    <a:pt x="183" y="278"/>
                    <a:pt x="185" y="275"/>
                    <a:pt x="186" y="272"/>
                  </a:cubicBezTo>
                  <a:cubicBezTo>
                    <a:pt x="188" y="268"/>
                    <a:pt x="190" y="265"/>
                    <a:pt x="191" y="261"/>
                  </a:cubicBezTo>
                  <a:cubicBezTo>
                    <a:pt x="196" y="249"/>
                    <a:pt x="202" y="239"/>
                    <a:pt x="207" y="227"/>
                  </a:cubicBezTo>
                  <a:cubicBezTo>
                    <a:pt x="209" y="223"/>
                    <a:pt x="211" y="219"/>
                    <a:pt x="214" y="215"/>
                  </a:cubicBezTo>
                  <a:cubicBezTo>
                    <a:pt x="221" y="202"/>
                    <a:pt x="231" y="192"/>
                    <a:pt x="241" y="181"/>
                  </a:cubicBezTo>
                  <a:cubicBezTo>
                    <a:pt x="252" y="170"/>
                    <a:pt x="263" y="159"/>
                    <a:pt x="274" y="147"/>
                  </a:cubicBezTo>
                  <a:cubicBezTo>
                    <a:pt x="278" y="143"/>
                    <a:pt x="283" y="139"/>
                    <a:pt x="288" y="134"/>
                  </a:cubicBezTo>
                  <a:cubicBezTo>
                    <a:pt x="296" y="128"/>
                    <a:pt x="303" y="121"/>
                    <a:pt x="310" y="115"/>
                  </a:cubicBezTo>
                  <a:cubicBezTo>
                    <a:pt x="314" y="112"/>
                    <a:pt x="318" y="110"/>
                    <a:pt x="322" y="107"/>
                  </a:cubicBezTo>
                  <a:cubicBezTo>
                    <a:pt x="325" y="105"/>
                    <a:pt x="327" y="104"/>
                    <a:pt x="330" y="102"/>
                  </a:cubicBezTo>
                  <a:cubicBezTo>
                    <a:pt x="331" y="101"/>
                    <a:pt x="332" y="100"/>
                    <a:pt x="334" y="98"/>
                  </a:cubicBezTo>
                  <a:cubicBezTo>
                    <a:pt x="334" y="98"/>
                    <a:pt x="334" y="99"/>
                    <a:pt x="334" y="99"/>
                  </a:cubicBezTo>
                  <a:cubicBezTo>
                    <a:pt x="333" y="100"/>
                    <a:pt x="331" y="101"/>
                    <a:pt x="330" y="103"/>
                  </a:cubicBezTo>
                  <a:close/>
                  <a:moveTo>
                    <a:pt x="338" y="100"/>
                  </a:moveTo>
                  <a:cubicBezTo>
                    <a:pt x="339" y="101"/>
                    <a:pt x="339" y="101"/>
                    <a:pt x="339" y="101"/>
                  </a:cubicBezTo>
                  <a:cubicBezTo>
                    <a:pt x="338" y="101"/>
                    <a:pt x="338" y="101"/>
                    <a:pt x="338" y="101"/>
                  </a:cubicBezTo>
                  <a:lnTo>
                    <a:pt x="338" y="100"/>
                  </a:lnTo>
                  <a:close/>
                  <a:moveTo>
                    <a:pt x="173" y="356"/>
                  </a:moveTo>
                  <a:cubicBezTo>
                    <a:pt x="173" y="356"/>
                    <a:pt x="173" y="356"/>
                    <a:pt x="173" y="356"/>
                  </a:cubicBezTo>
                  <a:cubicBezTo>
                    <a:pt x="173" y="356"/>
                    <a:pt x="173" y="356"/>
                    <a:pt x="173" y="356"/>
                  </a:cubicBezTo>
                  <a:close/>
                  <a:moveTo>
                    <a:pt x="173" y="324"/>
                  </a:moveTo>
                  <a:cubicBezTo>
                    <a:pt x="172" y="330"/>
                    <a:pt x="172" y="337"/>
                    <a:pt x="172" y="343"/>
                  </a:cubicBezTo>
                  <a:cubicBezTo>
                    <a:pt x="172" y="346"/>
                    <a:pt x="172" y="349"/>
                    <a:pt x="172" y="352"/>
                  </a:cubicBezTo>
                  <a:cubicBezTo>
                    <a:pt x="172" y="352"/>
                    <a:pt x="172" y="352"/>
                    <a:pt x="172" y="352"/>
                  </a:cubicBezTo>
                  <a:cubicBezTo>
                    <a:pt x="172" y="353"/>
                    <a:pt x="172" y="353"/>
                    <a:pt x="172" y="354"/>
                  </a:cubicBezTo>
                  <a:cubicBezTo>
                    <a:pt x="172" y="354"/>
                    <a:pt x="172" y="354"/>
                    <a:pt x="172" y="354"/>
                  </a:cubicBezTo>
                  <a:cubicBezTo>
                    <a:pt x="172" y="353"/>
                    <a:pt x="172" y="353"/>
                    <a:pt x="172" y="352"/>
                  </a:cubicBezTo>
                  <a:cubicBezTo>
                    <a:pt x="172" y="352"/>
                    <a:pt x="172" y="352"/>
                    <a:pt x="172" y="352"/>
                  </a:cubicBezTo>
                  <a:cubicBezTo>
                    <a:pt x="172" y="350"/>
                    <a:pt x="171" y="349"/>
                    <a:pt x="171" y="347"/>
                  </a:cubicBezTo>
                  <a:cubicBezTo>
                    <a:pt x="169" y="334"/>
                    <a:pt x="169" y="322"/>
                    <a:pt x="171" y="309"/>
                  </a:cubicBezTo>
                  <a:cubicBezTo>
                    <a:pt x="172" y="303"/>
                    <a:pt x="173" y="298"/>
                    <a:pt x="175" y="292"/>
                  </a:cubicBezTo>
                  <a:cubicBezTo>
                    <a:pt x="177" y="283"/>
                    <a:pt x="180" y="275"/>
                    <a:pt x="183" y="267"/>
                  </a:cubicBezTo>
                  <a:cubicBezTo>
                    <a:pt x="184" y="261"/>
                    <a:pt x="187" y="255"/>
                    <a:pt x="189" y="250"/>
                  </a:cubicBezTo>
                  <a:cubicBezTo>
                    <a:pt x="193" y="241"/>
                    <a:pt x="198" y="232"/>
                    <a:pt x="203" y="224"/>
                  </a:cubicBezTo>
                  <a:cubicBezTo>
                    <a:pt x="206" y="217"/>
                    <a:pt x="211" y="211"/>
                    <a:pt x="215" y="205"/>
                  </a:cubicBezTo>
                  <a:cubicBezTo>
                    <a:pt x="221" y="197"/>
                    <a:pt x="226" y="190"/>
                    <a:pt x="232" y="182"/>
                  </a:cubicBezTo>
                  <a:cubicBezTo>
                    <a:pt x="237" y="175"/>
                    <a:pt x="243" y="167"/>
                    <a:pt x="249" y="160"/>
                  </a:cubicBezTo>
                  <a:cubicBezTo>
                    <a:pt x="255" y="152"/>
                    <a:pt x="262" y="146"/>
                    <a:pt x="270" y="140"/>
                  </a:cubicBezTo>
                  <a:cubicBezTo>
                    <a:pt x="278" y="133"/>
                    <a:pt x="286" y="126"/>
                    <a:pt x="295" y="120"/>
                  </a:cubicBezTo>
                  <a:cubicBezTo>
                    <a:pt x="301" y="115"/>
                    <a:pt x="308" y="110"/>
                    <a:pt x="315" y="106"/>
                  </a:cubicBezTo>
                  <a:cubicBezTo>
                    <a:pt x="321" y="102"/>
                    <a:pt x="327" y="98"/>
                    <a:pt x="334" y="95"/>
                  </a:cubicBezTo>
                  <a:cubicBezTo>
                    <a:pt x="334" y="94"/>
                    <a:pt x="335" y="94"/>
                    <a:pt x="335" y="94"/>
                  </a:cubicBezTo>
                  <a:cubicBezTo>
                    <a:pt x="335" y="94"/>
                    <a:pt x="335" y="94"/>
                    <a:pt x="336" y="94"/>
                  </a:cubicBezTo>
                  <a:cubicBezTo>
                    <a:pt x="336" y="94"/>
                    <a:pt x="336" y="94"/>
                    <a:pt x="336" y="94"/>
                  </a:cubicBezTo>
                  <a:cubicBezTo>
                    <a:pt x="336" y="94"/>
                    <a:pt x="335" y="94"/>
                    <a:pt x="335" y="94"/>
                  </a:cubicBezTo>
                  <a:cubicBezTo>
                    <a:pt x="331" y="99"/>
                    <a:pt x="326" y="103"/>
                    <a:pt x="320" y="106"/>
                  </a:cubicBezTo>
                  <a:cubicBezTo>
                    <a:pt x="311" y="111"/>
                    <a:pt x="303" y="118"/>
                    <a:pt x="295" y="125"/>
                  </a:cubicBezTo>
                  <a:cubicBezTo>
                    <a:pt x="288" y="131"/>
                    <a:pt x="281" y="137"/>
                    <a:pt x="275" y="143"/>
                  </a:cubicBezTo>
                  <a:cubicBezTo>
                    <a:pt x="270" y="148"/>
                    <a:pt x="266" y="153"/>
                    <a:pt x="261" y="157"/>
                  </a:cubicBezTo>
                  <a:cubicBezTo>
                    <a:pt x="251" y="167"/>
                    <a:pt x="242" y="177"/>
                    <a:pt x="233" y="186"/>
                  </a:cubicBezTo>
                  <a:cubicBezTo>
                    <a:pt x="224" y="196"/>
                    <a:pt x="215" y="205"/>
                    <a:pt x="210" y="217"/>
                  </a:cubicBezTo>
                  <a:cubicBezTo>
                    <a:pt x="205" y="226"/>
                    <a:pt x="200" y="235"/>
                    <a:pt x="196" y="244"/>
                  </a:cubicBezTo>
                  <a:cubicBezTo>
                    <a:pt x="192" y="252"/>
                    <a:pt x="189" y="260"/>
                    <a:pt x="186" y="267"/>
                  </a:cubicBezTo>
                  <a:cubicBezTo>
                    <a:pt x="185" y="269"/>
                    <a:pt x="183" y="271"/>
                    <a:pt x="182" y="273"/>
                  </a:cubicBezTo>
                  <a:cubicBezTo>
                    <a:pt x="179" y="281"/>
                    <a:pt x="177" y="288"/>
                    <a:pt x="176" y="296"/>
                  </a:cubicBezTo>
                  <a:cubicBezTo>
                    <a:pt x="174" y="305"/>
                    <a:pt x="173" y="315"/>
                    <a:pt x="173" y="324"/>
                  </a:cubicBezTo>
                  <a:close/>
                  <a:moveTo>
                    <a:pt x="149" y="402"/>
                  </a:moveTo>
                  <a:cubicBezTo>
                    <a:pt x="149" y="402"/>
                    <a:pt x="149" y="402"/>
                    <a:pt x="149" y="402"/>
                  </a:cubicBezTo>
                  <a:cubicBezTo>
                    <a:pt x="149" y="402"/>
                    <a:pt x="149" y="402"/>
                    <a:pt x="149" y="402"/>
                  </a:cubicBezTo>
                  <a:cubicBezTo>
                    <a:pt x="149" y="402"/>
                    <a:pt x="149" y="402"/>
                    <a:pt x="149" y="402"/>
                  </a:cubicBezTo>
                  <a:cubicBezTo>
                    <a:pt x="149" y="402"/>
                    <a:pt x="149" y="402"/>
                    <a:pt x="149" y="402"/>
                  </a:cubicBezTo>
                  <a:cubicBezTo>
                    <a:pt x="150" y="401"/>
                    <a:pt x="151" y="400"/>
                    <a:pt x="152" y="399"/>
                  </a:cubicBezTo>
                  <a:cubicBezTo>
                    <a:pt x="157" y="396"/>
                    <a:pt x="162" y="392"/>
                    <a:pt x="167" y="388"/>
                  </a:cubicBezTo>
                  <a:cubicBezTo>
                    <a:pt x="172" y="385"/>
                    <a:pt x="177" y="382"/>
                    <a:pt x="181" y="379"/>
                  </a:cubicBezTo>
                  <a:cubicBezTo>
                    <a:pt x="182" y="379"/>
                    <a:pt x="184" y="379"/>
                    <a:pt x="185" y="379"/>
                  </a:cubicBezTo>
                  <a:cubicBezTo>
                    <a:pt x="189" y="380"/>
                    <a:pt x="192" y="382"/>
                    <a:pt x="195" y="384"/>
                  </a:cubicBezTo>
                  <a:cubicBezTo>
                    <a:pt x="208" y="390"/>
                    <a:pt x="220" y="396"/>
                    <a:pt x="233" y="402"/>
                  </a:cubicBezTo>
                  <a:cubicBezTo>
                    <a:pt x="233" y="402"/>
                    <a:pt x="233" y="402"/>
                    <a:pt x="233" y="403"/>
                  </a:cubicBezTo>
                  <a:cubicBezTo>
                    <a:pt x="233" y="403"/>
                    <a:pt x="233" y="403"/>
                    <a:pt x="232" y="403"/>
                  </a:cubicBezTo>
                  <a:cubicBezTo>
                    <a:pt x="220" y="402"/>
                    <a:pt x="209" y="401"/>
                    <a:pt x="197" y="401"/>
                  </a:cubicBezTo>
                  <a:cubicBezTo>
                    <a:pt x="190" y="400"/>
                    <a:pt x="183" y="401"/>
                    <a:pt x="176" y="401"/>
                  </a:cubicBezTo>
                  <a:cubicBezTo>
                    <a:pt x="167" y="401"/>
                    <a:pt x="158" y="401"/>
                    <a:pt x="149" y="402"/>
                  </a:cubicBezTo>
                  <a:close/>
                  <a:moveTo>
                    <a:pt x="223" y="387"/>
                  </a:moveTo>
                  <a:cubicBezTo>
                    <a:pt x="228" y="389"/>
                    <a:pt x="231" y="391"/>
                    <a:pt x="236" y="392"/>
                  </a:cubicBezTo>
                  <a:cubicBezTo>
                    <a:pt x="243" y="394"/>
                    <a:pt x="250" y="397"/>
                    <a:pt x="257" y="399"/>
                  </a:cubicBezTo>
                  <a:cubicBezTo>
                    <a:pt x="266" y="403"/>
                    <a:pt x="276" y="408"/>
                    <a:pt x="286" y="412"/>
                  </a:cubicBezTo>
                  <a:cubicBezTo>
                    <a:pt x="291" y="414"/>
                    <a:pt x="296" y="416"/>
                    <a:pt x="301" y="418"/>
                  </a:cubicBezTo>
                  <a:cubicBezTo>
                    <a:pt x="308" y="420"/>
                    <a:pt x="314" y="423"/>
                    <a:pt x="320" y="425"/>
                  </a:cubicBezTo>
                  <a:cubicBezTo>
                    <a:pt x="328" y="429"/>
                    <a:pt x="336" y="432"/>
                    <a:pt x="343" y="436"/>
                  </a:cubicBezTo>
                  <a:cubicBezTo>
                    <a:pt x="348" y="437"/>
                    <a:pt x="352" y="439"/>
                    <a:pt x="357" y="441"/>
                  </a:cubicBezTo>
                  <a:cubicBezTo>
                    <a:pt x="364" y="444"/>
                    <a:pt x="371" y="448"/>
                    <a:pt x="378" y="452"/>
                  </a:cubicBezTo>
                  <a:cubicBezTo>
                    <a:pt x="386" y="456"/>
                    <a:pt x="394" y="460"/>
                    <a:pt x="403" y="465"/>
                  </a:cubicBezTo>
                  <a:cubicBezTo>
                    <a:pt x="404" y="465"/>
                    <a:pt x="406" y="466"/>
                    <a:pt x="407" y="467"/>
                  </a:cubicBezTo>
                  <a:cubicBezTo>
                    <a:pt x="403" y="465"/>
                    <a:pt x="400" y="464"/>
                    <a:pt x="396" y="463"/>
                  </a:cubicBezTo>
                  <a:cubicBezTo>
                    <a:pt x="389" y="459"/>
                    <a:pt x="381" y="456"/>
                    <a:pt x="374" y="453"/>
                  </a:cubicBezTo>
                  <a:cubicBezTo>
                    <a:pt x="366" y="449"/>
                    <a:pt x="357" y="446"/>
                    <a:pt x="349" y="443"/>
                  </a:cubicBezTo>
                  <a:cubicBezTo>
                    <a:pt x="342" y="440"/>
                    <a:pt x="335" y="437"/>
                    <a:pt x="328" y="434"/>
                  </a:cubicBezTo>
                  <a:cubicBezTo>
                    <a:pt x="321" y="431"/>
                    <a:pt x="314" y="428"/>
                    <a:pt x="306" y="425"/>
                  </a:cubicBezTo>
                  <a:cubicBezTo>
                    <a:pt x="302" y="424"/>
                    <a:pt x="297" y="422"/>
                    <a:pt x="293" y="420"/>
                  </a:cubicBezTo>
                  <a:cubicBezTo>
                    <a:pt x="290" y="419"/>
                    <a:pt x="286" y="417"/>
                    <a:pt x="283" y="416"/>
                  </a:cubicBezTo>
                  <a:cubicBezTo>
                    <a:pt x="275" y="414"/>
                    <a:pt x="267" y="411"/>
                    <a:pt x="259" y="409"/>
                  </a:cubicBezTo>
                  <a:cubicBezTo>
                    <a:pt x="252" y="407"/>
                    <a:pt x="245" y="405"/>
                    <a:pt x="239" y="401"/>
                  </a:cubicBezTo>
                  <a:cubicBezTo>
                    <a:pt x="232" y="398"/>
                    <a:pt x="225" y="395"/>
                    <a:pt x="219" y="391"/>
                  </a:cubicBezTo>
                  <a:cubicBezTo>
                    <a:pt x="211" y="387"/>
                    <a:pt x="202" y="383"/>
                    <a:pt x="194" y="379"/>
                  </a:cubicBezTo>
                  <a:cubicBezTo>
                    <a:pt x="194" y="379"/>
                    <a:pt x="194" y="379"/>
                    <a:pt x="194" y="379"/>
                  </a:cubicBezTo>
                  <a:cubicBezTo>
                    <a:pt x="204" y="382"/>
                    <a:pt x="214" y="384"/>
                    <a:pt x="223" y="387"/>
                  </a:cubicBezTo>
                  <a:close/>
                  <a:moveTo>
                    <a:pt x="207" y="380"/>
                  </a:moveTo>
                  <a:cubicBezTo>
                    <a:pt x="207" y="380"/>
                    <a:pt x="207" y="380"/>
                    <a:pt x="207" y="380"/>
                  </a:cubicBezTo>
                  <a:cubicBezTo>
                    <a:pt x="208" y="380"/>
                    <a:pt x="208" y="380"/>
                    <a:pt x="208" y="380"/>
                  </a:cubicBezTo>
                  <a:cubicBezTo>
                    <a:pt x="208" y="380"/>
                    <a:pt x="208" y="380"/>
                    <a:pt x="208" y="380"/>
                  </a:cubicBezTo>
                  <a:cubicBezTo>
                    <a:pt x="208" y="380"/>
                    <a:pt x="208" y="380"/>
                    <a:pt x="207" y="380"/>
                  </a:cubicBezTo>
                  <a:close/>
                  <a:moveTo>
                    <a:pt x="462" y="499"/>
                  </a:moveTo>
                  <a:cubicBezTo>
                    <a:pt x="459" y="497"/>
                    <a:pt x="456" y="497"/>
                    <a:pt x="453" y="496"/>
                  </a:cubicBezTo>
                  <a:cubicBezTo>
                    <a:pt x="448" y="493"/>
                    <a:pt x="444" y="491"/>
                    <a:pt x="439" y="489"/>
                  </a:cubicBezTo>
                  <a:cubicBezTo>
                    <a:pt x="431" y="486"/>
                    <a:pt x="424" y="483"/>
                    <a:pt x="416" y="480"/>
                  </a:cubicBezTo>
                  <a:cubicBezTo>
                    <a:pt x="407" y="477"/>
                    <a:pt x="398" y="473"/>
                    <a:pt x="390" y="468"/>
                  </a:cubicBezTo>
                  <a:cubicBezTo>
                    <a:pt x="384" y="465"/>
                    <a:pt x="378" y="463"/>
                    <a:pt x="371" y="460"/>
                  </a:cubicBezTo>
                  <a:cubicBezTo>
                    <a:pt x="362" y="456"/>
                    <a:pt x="353" y="451"/>
                    <a:pt x="344" y="447"/>
                  </a:cubicBezTo>
                  <a:cubicBezTo>
                    <a:pt x="339" y="445"/>
                    <a:pt x="335" y="443"/>
                    <a:pt x="330" y="441"/>
                  </a:cubicBezTo>
                  <a:cubicBezTo>
                    <a:pt x="327" y="440"/>
                    <a:pt x="324" y="439"/>
                    <a:pt x="321" y="437"/>
                  </a:cubicBezTo>
                  <a:cubicBezTo>
                    <a:pt x="317" y="436"/>
                    <a:pt x="312" y="434"/>
                    <a:pt x="307" y="432"/>
                  </a:cubicBezTo>
                  <a:cubicBezTo>
                    <a:pt x="304" y="431"/>
                    <a:pt x="300" y="429"/>
                    <a:pt x="296" y="427"/>
                  </a:cubicBezTo>
                  <a:cubicBezTo>
                    <a:pt x="289" y="424"/>
                    <a:pt x="281" y="422"/>
                    <a:pt x="274" y="421"/>
                  </a:cubicBezTo>
                  <a:cubicBezTo>
                    <a:pt x="264" y="419"/>
                    <a:pt x="254" y="416"/>
                    <a:pt x="244" y="414"/>
                  </a:cubicBezTo>
                  <a:cubicBezTo>
                    <a:pt x="237" y="412"/>
                    <a:pt x="230" y="412"/>
                    <a:pt x="224" y="411"/>
                  </a:cubicBezTo>
                  <a:cubicBezTo>
                    <a:pt x="217" y="410"/>
                    <a:pt x="211" y="409"/>
                    <a:pt x="205" y="408"/>
                  </a:cubicBezTo>
                  <a:cubicBezTo>
                    <a:pt x="195" y="407"/>
                    <a:pt x="186" y="407"/>
                    <a:pt x="176" y="406"/>
                  </a:cubicBezTo>
                  <a:cubicBezTo>
                    <a:pt x="176" y="406"/>
                    <a:pt x="175" y="406"/>
                    <a:pt x="175" y="406"/>
                  </a:cubicBezTo>
                  <a:cubicBezTo>
                    <a:pt x="175" y="405"/>
                    <a:pt x="175" y="405"/>
                    <a:pt x="175" y="405"/>
                  </a:cubicBezTo>
                  <a:cubicBezTo>
                    <a:pt x="176" y="405"/>
                    <a:pt x="177" y="405"/>
                    <a:pt x="178" y="405"/>
                  </a:cubicBezTo>
                  <a:cubicBezTo>
                    <a:pt x="186" y="405"/>
                    <a:pt x="194" y="405"/>
                    <a:pt x="202" y="406"/>
                  </a:cubicBezTo>
                  <a:cubicBezTo>
                    <a:pt x="204" y="406"/>
                    <a:pt x="205" y="406"/>
                    <a:pt x="207" y="406"/>
                  </a:cubicBezTo>
                  <a:cubicBezTo>
                    <a:pt x="214" y="407"/>
                    <a:pt x="221" y="407"/>
                    <a:pt x="228" y="408"/>
                  </a:cubicBezTo>
                  <a:cubicBezTo>
                    <a:pt x="234" y="409"/>
                    <a:pt x="241" y="410"/>
                    <a:pt x="248" y="412"/>
                  </a:cubicBezTo>
                  <a:cubicBezTo>
                    <a:pt x="255" y="413"/>
                    <a:pt x="262" y="414"/>
                    <a:pt x="269" y="416"/>
                  </a:cubicBezTo>
                  <a:cubicBezTo>
                    <a:pt x="274" y="418"/>
                    <a:pt x="280" y="419"/>
                    <a:pt x="285" y="421"/>
                  </a:cubicBezTo>
                  <a:cubicBezTo>
                    <a:pt x="295" y="425"/>
                    <a:pt x="305" y="429"/>
                    <a:pt x="315" y="433"/>
                  </a:cubicBezTo>
                  <a:cubicBezTo>
                    <a:pt x="321" y="435"/>
                    <a:pt x="327" y="438"/>
                    <a:pt x="332" y="440"/>
                  </a:cubicBezTo>
                  <a:cubicBezTo>
                    <a:pt x="340" y="443"/>
                    <a:pt x="348" y="446"/>
                    <a:pt x="355" y="449"/>
                  </a:cubicBezTo>
                  <a:cubicBezTo>
                    <a:pt x="365" y="453"/>
                    <a:pt x="375" y="457"/>
                    <a:pt x="385" y="462"/>
                  </a:cubicBezTo>
                  <a:cubicBezTo>
                    <a:pt x="394" y="465"/>
                    <a:pt x="403" y="469"/>
                    <a:pt x="412" y="473"/>
                  </a:cubicBezTo>
                  <a:cubicBezTo>
                    <a:pt x="416" y="475"/>
                    <a:pt x="421" y="477"/>
                    <a:pt x="425" y="479"/>
                  </a:cubicBezTo>
                  <a:cubicBezTo>
                    <a:pt x="434" y="483"/>
                    <a:pt x="443" y="487"/>
                    <a:pt x="452" y="491"/>
                  </a:cubicBezTo>
                  <a:cubicBezTo>
                    <a:pt x="459" y="494"/>
                    <a:pt x="466" y="497"/>
                    <a:pt x="473" y="501"/>
                  </a:cubicBezTo>
                  <a:cubicBezTo>
                    <a:pt x="479" y="504"/>
                    <a:pt x="485" y="507"/>
                    <a:pt x="491" y="510"/>
                  </a:cubicBezTo>
                  <a:cubicBezTo>
                    <a:pt x="493" y="511"/>
                    <a:pt x="495" y="512"/>
                    <a:pt x="497" y="513"/>
                  </a:cubicBezTo>
                  <a:cubicBezTo>
                    <a:pt x="490" y="512"/>
                    <a:pt x="484" y="509"/>
                    <a:pt x="478" y="506"/>
                  </a:cubicBezTo>
                  <a:cubicBezTo>
                    <a:pt x="472" y="504"/>
                    <a:pt x="467" y="502"/>
                    <a:pt x="462" y="499"/>
                  </a:cubicBezTo>
                  <a:close/>
                  <a:moveTo>
                    <a:pt x="473" y="508"/>
                  </a:moveTo>
                  <a:cubicBezTo>
                    <a:pt x="467" y="507"/>
                    <a:pt x="460" y="505"/>
                    <a:pt x="454" y="503"/>
                  </a:cubicBezTo>
                  <a:cubicBezTo>
                    <a:pt x="445" y="500"/>
                    <a:pt x="437" y="497"/>
                    <a:pt x="428" y="493"/>
                  </a:cubicBezTo>
                  <a:cubicBezTo>
                    <a:pt x="416" y="489"/>
                    <a:pt x="404" y="484"/>
                    <a:pt x="392" y="479"/>
                  </a:cubicBezTo>
                  <a:cubicBezTo>
                    <a:pt x="385" y="475"/>
                    <a:pt x="377" y="471"/>
                    <a:pt x="369" y="468"/>
                  </a:cubicBezTo>
                  <a:cubicBezTo>
                    <a:pt x="360" y="463"/>
                    <a:pt x="350" y="459"/>
                    <a:pt x="341" y="455"/>
                  </a:cubicBezTo>
                  <a:cubicBezTo>
                    <a:pt x="333" y="451"/>
                    <a:pt x="326" y="448"/>
                    <a:pt x="318" y="445"/>
                  </a:cubicBezTo>
                  <a:cubicBezTo>
                    <a:pt x="315" y="444"/>
                    <a:pt x="312" y="442"/>
                    <a:pt x="308" y="441"/>
                  </a:cubicBezTo>
                  <a:cubicBezTo>
                    <a:pt x="301" y="438"/>
                    <a:pt x="293" y="435"/>
                    <a:pt x="285" y="432"/>
                  </a:cubicBezTo>
                  <a:cubicBezTo>
                    <a:pt x="280" y="430"/>
                    <a:pt x="275" y="428"/>
                    <a:pt x="270" y="426"/>
                  </a:cubicBezTo>
                  <a:cubicBezTo>
                    <a:pt x="261" y="424"/>
                    <a:pt x="253" y="421"/>
                    <a:pt x="245" y="419"/>
                  </a:cubicBezTo>
                  <a:cubicBezTo>
                    <a:pt x="241" y="418"/>
                    <a:pt x="237" y="417"/>
                    <a:pt x="233" y="416"/>
                  </a:cubicBezTo>
                  <a:cubicBezTo>
                    <a:pt x="230" y="415"/>
                    <a:pt x="227" y="414"/>
                    <a:pt x="224" y="414"/>
                  </a:cubicBezTo>
                  <a:cubicBezTo>
                    <a:pt x="224" y="414"/>
                    <a:pt x="224" y="414"/>
                    <a:pt x="224" y="413"/>
                  </a:cubicBezTo>
                  <a:cubicBezTo>
                    <a:pt x="224" y="413"/>
                    <a:pt x="224" y="413"/>
                    <a:pt x="224" y="413"/>
                  </a:cubicBezTo>
                  <a:cubicBezTo>
                    <a:pt x="223" y="413"/>
                    <a:pt x="222" y="413"/>
                    <a:pt x="221" y="413"/>
                  </a:cubicBezTo>
                  <a:cubicBezTo>
                    <a:pt x="221" y="413"/>
                    <a:pt x="221" y="413"/>
                    <a:pt x="221" y="413"/>
                  </a:cubicBezTo>
                  <a:cubicBezTo>
                    <a:pt x="222" y="413"/>
                    <a:pt x="223" y="413"/>
                    <a:pt x="224" y="413"/>
                  </a:cubicBezTo>
                  <a:cubicBezTo>
                    <a:pt x="224" y="413"/>
                    <a:pt x="224" y="413"/>
                    <a:pt x="224" y="413"/>
                  </a:cubicBezTo>
                  <a:cubicBezTo>
                    <a:pt x="224" y="413"/>
                    <a:pt x="224" y="413"/>
                    <a:pt x="224" y="414"/>
                  </a:cubicBezTo>
                  <a:cubicBezTo>
                    <a:pt x="228" y="414"/>
                    <a:pt x="231" y="414"/>
                    <a:pt x="234" y="414"/>
                  </a:cubicBezTo>
                  <a:cubicBezTo>
                    <a:pt x="245" y="417"/>
                    <a:pt x="256" y="419"/>
                    <a:pt x="266" y="422"/>
                  </a:cubicBezTo>
                  <a:cubicBezTo>
                    <a:pt x="274" y="423"/>
                    <a:pt x="281" y="425"/>
                    <a:pt x="289" y="427"/>
                  </a:cubicBezTo>
                  <a:cubicBezTo>
                    <a:pt x="292" y="428"/>
                    <a:pt x="295" y="430"/>
                    <a:pt x="298" y="431"/>
                  </a:cubicBezTo>
                  <a:cubicBezTo>
                    <a:pt x="304" y="434"/>
                    <a:pt x="310" y="436"/>
                    <a:pt x="316" y="438"/>
                  </a:cubicBezTo>
                  <a:cubicBezTo>
                    <a:pt x="319" y="439"/>
                    <a:pt x="322" y="440"/>
                    <a:pt x="325" y="442"/>
                  </a:cubicBezTo>
                  <a:cubicBezTo>
                    <a:pt x="336" y="447"/>
                    <a:pt x="347" y="452"/>
                    <a:pt x="359" y="457"/>
                  </a:cubicBezTo>
                  <a:cubicBezTo>
                    <a:pt x="362" y="459"/>
                    <a:pt x="366" y="460"/>
                    <a:pt x="369" y="462"/>
                  </a:cubicBezTo>
                  <a:cubicBezTo>
                    <a:pt x="379" y="467"/>
                    <a:pt x="388" y="471"/>
                    <a:pt x="398" y="476"/>
                  </a:cubicBezTo>
                  <a:cubicBezTo>
                    <a:pt x="403" y="478"/>
                    <a:pt x="409" y="480"/>
                    <a:pt x="415" y="483"/>
                  </a:cubicBezTo>
                  <a:cubicBezTo>
                    <a:pt x="423" y="486"/>
                    <a:pt x="431" y="489"/>
                    <a:pt x="439" y="493"/>
                  </a:cubicBezTo>
                  <a:cubicBezTo>
                    <a:pt x="445" y="495"/>
                    <a:pt x="452" y="498"/>
                    <a:pt x="458" y="500"/>
                  </a:cubicBezTo>
                  <a:cubicBezTo>
                    <a:pt x="461" y="502"/>
                    <a:pt x="464" y="504"/>
                    <a:pt x="467" y="505"/>
                  </a:cubicBezTo>
                  <a:cubicBezTo>
                    <a:pt x="469" y="506"/>
                    <a:pt x="471" y="507"/>
                    <a:pt x="473" y="508"/>
                  </a:cubicBezTo>
                  <a:close/>
                  <a:moveTo>
                    <a:pt x="217" y="412"/>
                  </a:moveTo>
                  <a:cubicBezTo>
                    <a:pt x="217" y="412"/>
                    <a:pt x="217" y="412"/>
                    <a:pt x="217" y="412"/>
                  </a:cubicBezTo>
                  <a:cubicBezTo>
                    <a:pt x="216" y="412"/>
                    <a:pt x="216" y="412"/>
                    <a:pt x="216" y="412"/>
                  </a:cubicBezTo>
                  <a:cubicBezTo>
                    <a:pt x="216" y="412"/>
                    <a:pt x="216" y="412"/>
                    <a:pt x="216" y="412"/>
                  </a:cubicBezTo>
                  <a:cubicBezTo>
                    <a:pt x="216" y="412"/>
                    <a:pt x="217" y="412"/>
                    <a:pt x="217" y="412"/>
                  </a:cubicBezTo>
                  <a:close/>
                  <a:moveTo>
                    <a:pt x="174" y="409"/>
                  </a:moveTo>
                  <a:cubicBezTo>
                    <a:pt x="174" y="409"/>
                    <a:pt x="174" y="409"/>
                    <a:pt x="174" y="409"/>
                  </a:cubicBezTo>
                  <a:cubicBezTo>
                    <a:pt x="174" y="409"/>
                    <a:pt x="174" y="409"/>
                    <a:pt x="173" y="408"/>
                  </a:cubicBezTo>
                  <a:cubicBezTo>
                    <a:pt x="173" y="408"/>
                    <a:pt x="173" y="408"/>
                    <a:pt x="173" y="408"/>
                  </a:cubicBezTo>
                  <a:cubicBezTo>
                    <a:pt x="174" y="408"/>
                    <a:pt x="174" y="409"/>
                    <a:pt x="174" y="409"/>
                  </a:cubicBezTo>
                  <a:close/>
                  <a:moveTo>
                    <a:pt x="457" y="516"/>
                  </a:moveTo>
                  <a:cubicBezTo>
                    <a:pt x="455" y="515"/>
                    <a:pt x="453" y="515"/>
                    <a:pt x="451" y="515"/>
                  </a:cubicBezTo>
                  <a:cubicBezTo>
                    <a:pt x="439" y="513"/>
                    <a:pt x="428" y="510"/>
                    <a:pt x="417" y="508"/>
                  </a:cubicBezTo>
                  <a:cubicBezTo>
                    <a:pt x="414" y="507"/>
                    <a:pt x="410" y="505"/>
                    <a:pt x="407" y="504"/>
                  </a:cubicBezTo>
                  <a:cubicBezTo>
                    <a:pt x="406" y="503"/>
                    <a:pt x="405" y="503"/>
                    <a:pt x="404" y="502"/>
                  </a:cubicBezTo>
                  <a:cubicBezTo>
                    <a:pt x="395" y="499"/>
                    <a:pt x="386" y="496"/>
                    <a:pt x="378" y="492"/>
                  </a:cubicBezTo>
                  <a:cubicBezTo>
                    <a:pt x="371" y="489"/>
                    <a:pt x="364" y="484"/>
                    <a:pt x="357" y="481"/>
                  </a:cubicBezTo>
                  <a:cubicBezTo>
                    <a:pt x="349" y="476"/>
                    <a:pt x="340" y="472"/>
                    <a:pt x="331" y="468"/>
                  </a:cubicBezTo>
                  <a:cubicBezTo>
                    <a:pt x="324" y="465"/>
                    <a:pt x="317" y="462"/>
                    <a:pt x="311" y="459"/>
                  </a:cubicBezTo>
                  <a:cubicBezTo>
                    <a:pt x="303" y="456"/>
                    <a:pt x="296" y="453"/>
                    <a:pt x="289" y="450"/>
                  </a:cubicBezTo>
                  <a:cubicBezTo>
                    <a:pt x="282" y="447"/>
                    <a:pt x="274" y="444"/>
                    <a:pt x="266" y="441"/>
                  </a:cubicBezTo>
                  <a:cubicBezTo>
                    <a:pt x="256" y="438"/>
                    <a:pt x="246" y="434"/>
                    <a:pt x="235" y="431"/>
                  </a:cubicBezTo>
                  <a:cubicBezTo>
                    <a:pt x="226" y="428"/>
                    <a:pt x="217" y="425"/>
                    <a:pt x="208" y="422"/>
                  </a:cubicBezTo>
                  <a:cubicBezTo>
                    <a:pt x="199" y="420"/>
                    <a:pt x="190" y="417"/>
                    <a:pt x="180" y="415"/>
                  </a:cubicBezTo>
                  <a:cubicBezTo>
                    <a:pt x="173" y="412"/>
                    <a:pt x="165" y="410"/>
                    <a:pt x="157" y="408"/>
                  </a:cubicBezTo>
                  <a:cubicBezTo>
                    <a:pt x="157" y="408"/>
                    <a:pt x="157" y="408"/>
                    <a:pt x="157" y="408"/>
                  </a:cubicBezTo>
                  <a:cubicBezTo>
                    <a:pt x="162" y="408"/>
                    <a:pt x="166" y="409"/>
                    <a:pt x="170" y="410"/>
                  </a:cubicBezTo>
                  <a:cubicBezTo>
                    <a:pt x="179" y="412"/>
                    <a:pt x="187" y="415"/>
                    <a:pt x="196" y="417"/>
                  </a:cubicBezTo>
                  <a:cubicBezTo>
                    <a:pt x="205" y="420"/>
                    <a:pt x="215" y="423"/>
                    <a:pt x="225" y="426"/>
                  </a:cubicBezTo>
                  <a:cubicBezTo>
                    <a:pt x="233" y="428"/>
                    <a:pt x="242" y="431"/>
                    <a:pt x="250" y="433"/>
                  </a:cubicBezTo>
                  <a:cubicBezTo>
                    <a:pt x="254" y="434"/>
                    <a:pt x="258" y="435"/>
                    <a:pt x="262" y="436"/>
                  </a:cubicBezTo>
                  <a:cubicBezTo>
                    <a:pt x="271" y="439"/>
                    <a:pt x="280" y="443"/>
                    <a:pt x="289" y="446"/>
                  </a:cubicBezTo>
                  <a:cubicBezTo>
                    <a:pt x="299" y="449"/>
                    <a:pt x="309" y="454"/>
                    <a:pt x="318" y="459"/>
                  </a:cubicBezTo>
                  <a:cubicBezTo>
                    <a:pt x="326" y="463"/>
                    <a:pt x="334" y="465"/>
                    <a:pt x="342" y="469"/>
                  </a:cubicBezTo>
                  <a:cubicBezTo>
                    <a:pt x="347" y="471"/>
                    <a:pt x="352" y="474"/>
                    <a:pt x="357" y="477"/>
                  </a:cubicBezTo>
                  <a:cubicBezTo>
                    <a:pt x="366" y="483"/>
                    <a:pt x="377" y="487"/>
                    <a:pt x="388" y="491"/>
                  </a:cubicBezTo>
                  <a:cubicBezTo>
                    <a:pt x="395" y="493"/>
                    <a:pt x="402" y="496"/>
                    <a:pt x="409" y="499"/>
                  </a:cubicBezTo>
                  <a:cubicBezTo>
                    <a:pt x="414" y="502"/>
                    <a:pt x="420" y="504"/>
                    <a:pt x="426" y="505"/>
                  </a:cubicBezTo>
                  <a:cubicBezTo>
                    <a:pt x="433" y="507"/>
                    <a:pt x="440" y="509"/>
                    <a:pt x="448" y="512"/>
                  </a:cubicBezTo>
                  <a:cubicBezTo>
                    <a:pt x="451" y="513"/>
                    <a:pt x="454" y="514"/>
                    <a:pt x="458" y="515"/>
                  </a:cubicBezTo>
                  <a:cubicBezTo>
                    <a:pt x="458" y="515"/>
                    <a:pt x="458" y="515"/>
                    <a:pt x="457" y="516"/>
                  </a:cubicBezTo>
                  <a:close/>
                  <a:moveTo>
                    <a:pt x="526" y="528"/>
                  </a:moveTo>
                  <a:cubicBezTo>
                    <a:pt x="527" y="530"/>
                    <a:pt x="529" y="532"/>
                    <a:pt x="532" y="534"/>
                  </a:cubicBezTo>
                  <a:cubicBezTo>
                    <a:pt x="526" y="531"/>
                    <a:pt x="521" y="529"/>
                    <a:pt x="517" y="526"/>
                  </a:cubicBezTo>
                  <a:cubicBezTo>
                    <a:pt x="521" y="524"/>
                    <a:pt x="523" y="524"/>
                    <a:pt x="526" y="528"/>
                  </a:cubicBezTo>
                  <a:close/>
                  <a:moveTo>
                    <a:pt x="523" y="532"/>
                  </a:moveTo>
                  <a:cubicBezTo>
                    <a:pt x="517" y="530"/>
                    <a:pt x="512" y="528"/>
                    <a:pt x="507" y="526"/>
                  </a:cubicBezTo>
                  <a:cubicBezTo>
                    <a:pt x="510" y="525"/>
                    <a:pt x="513" y="526"/>
                    <a:pt x="516" y="528"/>
                  </a:cubicBezTo>
                  <a:cubicBezTo>
                    <a:pt x="518" y="529"/>
                    <a:pt x="520" y="531"/>
                    <a:pt x="523" y="532"/>
                  </a:cubicBezTo>
                  <a:close/>
                  <a:moveTo>
                    <a:pt x="513" y="521"/>
                  </a:moveTo>
                  <a:cubicBezTo>
                    <a:pt x="513" y="521"/>
                    <a:pt x="513" y="521"/>
                    <a:pt x="513" y="521"/>
                  </a:cubicBezTo>
                  <a:cubicBezTo>
                    <a:pt x="514" y="521"/>
                    <a:pt x="515" y="521"/>
                    <a:pt x="516" y="521"/>
                  </a:cubicBezTo>
                  <a:cubicBezTo>
                    <a:pt x="516" y="521"/>
                    <a:pt x="516" y="521"/>
                    <a:pt x="516" y="521"/>
                  </a:cubicBezTo>
                  <a:cubicBezTo>
                    <a:pt x="516" y="521"/>
                    <a:pt x="516" y="521"/>
                    <a:pt x="516" y="521"/>
                  </a:cubicBezTo>
                  <a:cubicBezTo>
                    <a:pt x="515" y="521"/>
                    <a:pt x="514" y="521"/>
                    <a:pt x="514" y="521"/>
                  </a:cubicBezTo>
                  <a:cubicBezTo>
                    <a:pt x="513" y="521"/>
                    <a:pt x="513" y="521"/>
                    <a:pt x="513" y="521"/>
                  </a:cubicBezTo>
                  <a:cubicBezTo>
                    <a:pt x="510" y="521"/>
                    <a:pt x="507" y="522"/>
                    <a:pt x="503" y="521"/>
                  </a:cubicBezTo>
                  <a:cubicBezTo>
                    <a:pt x="493" y="520"/>
                    <a:pt x="483" y="516"/>
                    <a:pt x="472" y="515"/>
                  </a:cubicBezTo>
                  <a:cubicBezTo>
                    <a:pt x="462" y="514"/>
                    <a:pt x="452" y="510"/>
                    <a:pt x="442" y="507"/>
                  </a:cubicBezTo>
                  <a:cubicBezTo>
                    <a:pt x="433" y="505"/>
                    <a:pt x="425" y="502"/>
                    <a:pt x="416" y="499"/>
                  </a:cubicBezTo>
                  <a:cubicBezTo>
                    <a:pt x="413" y="498"/>
                    <a:pt x="410" y="496"/>
                    <a:pt x="406" y="495"/>
                  </a:cubicBezTo>
                  <a:cubicBezTo>
                    <a:pt x="400" y="492"/>
                    <a:pt x="394" y="490"/>
                    <a:pt x="388" y="488"/>
                  </a:cubicBezTo>
                  <a:cubicBezTo>
                    <a:pt x="378" y="484"/>
                    <a:pt x="367" y="481"/>
                    <a:pt x="358" y="474"/>
                  </a:cubicBezTo>
                  <a:cubicBezTo>
                    <a:pt x="352" y="470"/>
                    <a:pt x="345" y="467"/>
                    <a:pt x="338" y="464"/>
                  </a:cubicBezTo>
                  <a:cubicBezTo>
                    <a:pt x="327" y="460"/>
                    <a:pt x="316" y="455"/>
                    <a:pt x="305" y="449"/>
                  </a:cubicBezTo>
                  <a:cubicBezTo>
                    <a:pt x="304" y="448"/>
                    <a:pt x="303" y="448"/>
                    <a:pt x="301" y="447"/>
                  </a:cubicBezTo>
                  <a:cubicBezTo>
                    <a:pt x="291" y="444"/>
                    <a:pt x="281" y="440"/>
                    <a:pt x="270" y="436"/>
                  </a:cubicBezTo>
                  <a:cubicBezTo>
                    <a:pt x="267" y="435"/>
                    <a:pt x="263" y="434"/>
                    <a:pt x="260" y="433"/>
                  </a:cubicBezTo>
                  <a:cubicBezTo>
                    <a:pt x="256" y="432"/>
                    <a:pt x="253" y="431"/>
                    <a:pt x="249" y="430"/>
                  </a:cubicBezTo>
                  <a:cubicBezTo>
                    <a:pt x="239" y="427"/>
                    <a:pt x="229" y="424"/>
                    <a:pt x="218" y="421"/>
                  </a:cubicBezTo>
                  <a:cubicBezTo>
                    <a:pt x="207" y="417"/>
                    <a:pt x="195" y="414"/>
                    <a:pt x="183" y="411"/>
                  </a:cubicBezTo>
                  <a:cubicBezTo>
                    <a:pt x="181" y="411"/>
                    <a:pt x="179" y="410"/>
                    <a:pt x="177" y="409"/>
                  </a:cubicBezTo>
                  <a:cubicBezTo>
                    <a:pt x="184" y="410"/>
                    <a:pt x="190" y="411"/>
                    <a:pt x="197" y="412"/>
                  </a:cubicBezTo>
                  <a:cubicBezTo>
                    <a:pt x="204" y="413"/>
                    <a:pt x="210" y="414"/>
                    <a:pt x="217" y="416"/>
                  </a:cubicBezTo>
                  <a:cubicBezTo>
                    <a:pt x="224" y="417"/>
                    <a:pt x="230" y="418"/>
                    <a:pt x="237" y="420"/>
                  </a:cubicBezTo>
                  <a:cubicBezTo>
                    <a:pt x="246" y="422"/>
                    <a:pt x="254" y="425"/>
                    <a:pt x="262" y="428"/>
                  </a:cubicBezTo>
                  <a:cubicBezTo>
                    <a:pt x="268" y="430"/>
                    <a:pt x="274" y="431"/>
                    <a:pt x="279" y="433"/>
                  </a:cubicBezTo>
                  <a:cubicBezTo>
                    <a:pt x="287" y="436"/>
                    <a:pt x="295" y="439"/>
                    <a:pt x="303" y="442"/>
                  </a:cubicBezTo>
                  <a:cubicBezTo>
                    <a:pt x="312" y="446"/>
                    <a:pt x="322" y="450"/>
                    <a:pt x="332" y="454"/>
                  </a:cubicBezTo>
                  <a:cubicBezTo>
                    <a:pt x="339" y="458"/>
                    <a:pt x="346" y="461"/>
                    <a:pt x="354" y="465"/>
                  </a:cubicBezTo>
                  <a:cubicBezTo>
                    <a:pt x="358" y="467"/>
                    <a:pt x="363" y="469"/>
                    <a:pt x="367" y="471"/>
                  </a:cubicBezTo>
                  <a:cubicBezTo>
                    <a:pt x="373" y="473"/>
                    <a:pt x="378" y="476"/>
                    <a:pt x="384" y="479"/>
                  </a:cubicBezTo>
                  <a:cubicBezTo>
                    <a:pt x="394" y="483"/>
                    <a:pt x="403" y="487"/>
                    <a:pt x="413" y="491"/>
                  </a:cubicBezTo>
                  <a:cubicBezTo>
                    <a:pt x="419" y="494"/>
                    <a:pt x="427" y="497"/>
                    <a:pt x="434" y="499"/>
                  </a:cubicBezTo>
                  <a:cubicBezTo>
                    <a:pt x="441" y="502"/>
                    <a:pt x="448" y="505"/>
                    <a:pt x="455" y="507"/>
                  </a:cubicBezTo>
                  <a:cubicBezTo>
                    <a:pt x="462" y="510"/>
                    <a:pt x="470" y="511"/>
                    <a:pt x="477" y="513"/>
                  </a:cubicBezTo>
                  <a:cubicBezTo>
                    <a:pt x="481" y="514"/>
                    <a:pt x="485" y="515"/>
                    <a:pt x="489" y="516"/>
                  </a:cubicBezTo>
                  <a:cubicBezTo>
                    <a:pt x="496" y="519"/>
                    <a:pt x="503" y="520"/>
                    <a:pt x="510" y="521"/>
                  </a:cubicBezTo>
                  <a:cubicBezTo>
                    <a:pt x="511" y="521"/>
                    <a:pt x="512" y="521"/>
                    <a:pt x="513" y="521"/>
                  </a:cubicBezTo>
                  <a:close/>
                  <a:moveTo>
                    <a:pt x="506" y="511"/>
                  </a:moveTo>
                  <a:cubicBezTo>
                    <a:pt x="494" y="508"/>
                    <a:pt x="484" y="503"/>
                    <a:pt x="474" y="497"/>
                  </a:cubicBezTo>
                  <a:cubicBezTo>
                    <a:pt x="464" y="493"/>
                    <a:pt x="454" y="488"/>
                    <a:pt x="444" y="483"/>
                  </a:cubicBezTo>
                  <a:cubicBezTo>
                    <a:pt x="438" y="480"/>
                    <a:pt x="432" y="476"/>
                    <a:pt x="426" y="473"/>
                  </a:cubicBezTo>
                  <a:cubicBezTo>
                    <a:pt x="417" y="468"/>
                    <a:pt x="407" y="463"/>
                    <a:pt x="398" y="458"/>
                  </a:cubicBezTo>
                  <a:cubicBezTo>
                    <a:pt x="394" y="456"/>
                    <a:pt x="391" y="454"/>
                    <a:pt x="387" y="452"/>
                  </a:cubicBezTo>
                  <a:cubicBezTo>
                    <a:pt x="381" y="449"/>
                    <a:pt x="375" y="446"/>
                    <a:pt x="369" y="443"/>
                  </a:cubicBezTo>
                  <a:cubicBezTo>
                    <a:pt x="357" y="438"/>
                    <a:pt x="345" y="432"/>
                    <a:pt x="332" y="427"/>
                  </a:cubicBezTo>
                  <a:cubicBezTo>
                    <a:pt x="318" y="421"/>
                    <a:pt x="304" y="416"/>
                    <a:pt x="290" y="410"/>
                  </a:cubicBezTo>
                  <a:cubicBezTo>
                    <a:pt x="282" y="407"/>
                    <a:pt x="276" y="403"/>
                    <a:pt x="269" y="401"/>
                  </a:cubicBezTo>
                  <a:cubicBezTo>
                    <a:pt x="263" y="398"/>
                    <a:pt x="256" y="396"/>
                    <a:pt x="250" y="394"/>
                  </a:cubicBezTo>
                  <a:cubicBezTo>
                    <a:pt x="243" y="391"/>
                    <a:pt x="235" y="388"/>
                    <a:pt x="227" y="386"/>
                  </a:cubicBezTo>
                  <a:cubicBezTo>
                    <a:pt x="223" y="384"/>
                    <a:pt x="218" y="383"/>
                    <a:pt x="213" y="381"/>
                  </a:cubicBezTo>
                  <a:cubicBezTo>
                    <a:pt x="213" y="381"/>
                    <a:pt x="213" y="381"/>
                    <a:pt x="213" y="381"/>
                  </a:cubicBezTo>
                  <a:cubicBezTo>
                    <a:pt x="217" y="382"/>
                    <a:pt x="221" y="383"/>
                    <a:pt x="225" y="384"/>
                  </a:cubicBezTo>
                  <a:cubicBezTo>
                    <a:pt x="228" y="384"/>
                    <a:pt x="230" y="385"/>
                    <a:pt x="233" y="386"/>
                  </a:cubicBezTo>
                  <a:cubicBezTo>
                    <a:pt x="245" y="389"/>
                    <a:pt x="257" y="393"/>
                    <a:pt x="269" y="397"/>
                  </a:cubicBezTo>
                  <a:cubicBezTo>
                    <a:pt x="273" y="398"/>
                    <a:pt x="277" y="400"/>
                    <a:pt x="281" y="402"/>
                  </a:cubicBezTo>
                  <a:cubicBezTo>
                    <a:pt x="287" y="404"/>
                    <a:pt x="294" y="407"/>
                    <a:pt x="300" y="409"/>
                  </a:cubicBezTo>
                  <a:cubicBezTo>
                    <a:pt x="308" y="412"/>
                    <a:pt x="316" y="416"/>
                    <a:pt x="324" y="420"/>
                  </a:cubicBezTo>
                  <a:cubicBezTo>
                    <a:pt x="327" y="422"/>
                    <a:pt x="332" y="423"/>
                    <a:pt x="336" y="425"/>
                  </a:cubicBezTo>
                  <a:cubicBezTo>
                    <a:pt x="343" y="428"/>
                    <a:pt x="350" y="432"/>
                    <a:pt x="357" y="435"/>
                  </a:cubicBezTo>
                  <a:cubicBezTo>
                    <a:pt x="367" y="440"/>
                    <a:pt x="377" y="446"/>
                    <a:pt x="387" y="450"/>
                  </a:cubicBezTo>
                  <a:cubicBezTo>
                    <a:pt x="399" y="456"/>
                    <a:pt x="411" y="462"/>
                    <a:pt x="424" y="467"/>
                  </a:cubicBezTo>
                  <a:cubicBezTo>
                    <a:pt x="431" y="471"/>
                    <a:pt x="438" y="475"/>
                    <a:pt x="445" y="479"/>
                  </a:cubicBezTo>
                  <a:cubicBezTo>
                    <a:pt x="451" y="483"/>
                    <a:pt x="458" y="485"/>
                    <a:pt x="465" y="488"/>
                  </a:cubicBezTo>
                  <a:cubicBezTo>
                    <a:pt x="471" y="491"/>
                    <a:pt x="478" y="495"/>
                    <a:pt x="484" y="499"/>
                  </a:cubicBezTo>
                  <a:cubicBezTo>
                    <a:pt x="488" y="502"/>
                    <a:pt x="493" y="504"/>
                    <a:pt x="497" y="505"/>
                  </a:cubicBezTo>
                  <a:cubicBezTo>
                    <a:pt x="501" y="506"/>
                    <a:pt x="503" y="508"/>
                    <a:pt x="506" y="511"/>
                  </a:cubicBezTo>
                  <a:close/>
                  <a:moveTo>
                    <a:pt x="492" y="500"/>
                  </a:moveTo>
                  <a:cubicBezTo>
                    <a:pt x="492" y="500"/>
                    <a:pt x="492" y="500"/>
                    <a:pt x="492" y="500"/>
                  </a:cubicBezTo>
                  <a:cubicBezTo>
                    <a:pt x="492" y="500"/>
                    <a:pt x="492" y="500"/>
                    <a:pt x="492" y="500"/>
                  </a:cubicBezTo>
                  <a:cubicBezTo>
                    <a:pt x="492" y="500"/>
                    <a:pt x="492" y="500"/>
                    <a:pt x="492" y="500"/>
                  </a:cubicBezTo>
                  <a:cubicBezTo>
                    <a:pt x="492" y="500"/>
                    <a:pt x="492" y="500"/>
                    <a:pt x="492" y="500"/>
                  </a:cubicBezTo>
                  <a:close/>
                  <a:moveTo>
                    <a:pt x="206" y="376"/>
                  </a:moveTo>
                  <a:cubicBezTo>
                    <a:pt x="212" y="376"/>
                    <a:pt x="217" y="377"/>
                    <a:pt x="222" y="377"/>
                  </a:cubicBezTo>
                  <a:cubicBezTo>
                    <a:pt x="223" y="377"/>
                    <a:pt x="223" y="377"/>
                    <a:pt x="224" y="377"/>
                  </a:cubicBezTo>
                  <a:cubicBezTo>
                    <a:pt x="233" y="379"/>
                    <a:pt x="241" y="381"/>
                    <a:pt x="250" y="383"/>
                  </a:cubicBezTo>
                  <a:cubicBezTo>
                    <a:pt x="264" y="386"/>
                    <a:pt x="277" y="392"/>
                    <a:pt x="290" y="396"/>
                  </a:cubicBezTo>
                  <a:cubicBezTo>
                    <a:pt x="297" y="399"/>
                    <a:pt x="304" y="401"/>
                    <a:pt x="310" y="404"/>
                  </a:cubicBezTo>
                  <a:cubicBezTo>
                    <a:pt x="317" y="407"/>
                    <a:pt x="323" y="411"/>
                    <a:pt x="329" y="414"/>
                  </a:cubicBezTo>
                  <a:cubicBezTo>
                    <a:pt x="332" y="415"/>
                    <a:pt x="334" y="416"/>
                    <a:pt x="337" y="417"/>
                  </a:cubicBezTo>
                  <a:cubicBezTo>
                    <a:pt x="342" y="420"/>
                    <a:pt x="347" y="422"/>
                    <a:pt x="352" y="424"/>
                  </a:cubicBezTo>
                  <a:cubicBezTo>
                    <a:pt x="358" y="427"/>
                    <a:pt x="364" y="430"/>
                    <a:pt x="370" y="433"/>
                  </a:cubicBezTo>
                  <a:cubicBezTo>
                    <a:pt x="378" y="437"/>
                    <a:pt x="385" y="441"/>
                    <a:pt x="393" y="445"/>
                  </a:cubicBezTo>
                  <a:cubicBezTo>
                    <a:pt x="397" y="447"/>
                    <a:pt x="402" y="449"/>
                    <a:pt x="406" y="451"/>
                  </a:cubicBezTo>
                  <a:cubicBezTo>
                    <a:pt x="412" y="454"/>
                    <a:pt x="416" y="457"/>
                    <a:pt x="421" y="459"/>
                  </a:cubicBezTo>
                  <a:cubicBezTo>
                    <a:pt x="427" y="462"/>
                    <a:pt x="433" y="465"/>
                    <a:pt x="438" y="468"/>
                  </a:cubicBezTo>
                  <a:cubicBezTo>
                    <a:pt x="443" y="470"/>
                    <a:pt x="449" y="473"/>
                    <a:pt x="454" y="476"/>
                  </a:cubicBezTo>
                  <a:cubicBezTo>
                    <a:pt x="460" y="479"/>
                    <a:pt x="465" y="482"/>
                    <a:pt x="471" y="486"/>
                  </a:cubicBezTo>
                  <a:cubicBezTo>
                    <a:pt x="477" y="490"/>
                    <a:pt x="483" y="494"/>
                    <a:pt x="490" y="498"/>
                  </a:cubicBezTo>
                  <a:cubicBezTo>
                    <a:pt x="489" y="498"/>
                    <a:pt x="489" y="499"/>
                    <a:pt x="489" y="499"/>
                  </a:cubicBezTo>
                  <a:cubicBezTo>
                    <a:pt x="486" y="497"/>
                    <a:pt x="483" y="495"/>
                    <a:pt x="480" y="493"/>
                  </a:cubicBezTo>
                  <a:cubicBezTo>
                    <a:pt x="473" y="489"/>
                    <a:pt x="466" y="485"/>
                    <a:pt x="458" y="482"/>
                  </a:cubicBezTo>
                  <a:cubicBezTo>
                    <a:pt x="452" y="480"/>
                    <a:pt x="447" y="477"/>
                    <a:pt x="441" y="474"/>
                  </a:cubicBezTo>
                  <a:cubicBezTo>
                    <a:pt x="434" y="470"/>
                    <a:pt x="428" y="466"/>
                    <a:pt x="421" y="463"/>
                  </a:cubicBezTo>
                  <a:cubicBezTo>
                    <a:pt x="415" y="460"/>
                    <a:pt x="409" y="457"/>
                    <a:pt x="403" y="454"/>
                  </a:cubicBezTo>
                  <a:cubicBezTo>
                    <a:pt x="391" y="449"/>
                    <a:pt x="380" y="444"/>
                    <a:pt x="369" y="437"/>
                  </a:cubicBezTo>
                  <a:cubicBezTo>
                    <a:pt x="363" y="433"/>
                    <a:pt x="357" y="431"/>
                    <a:pt x="350" y="428"/>
                  </a:cubicBezTo>
                  <a:cubicBezTo>
                    <a:pt x="343" y="425"/>
                    <a:pt x="336" y="422"/>
                    <a:pt x="329" y="418"/>
                  </a:cubicBezTo>
                  <a:cubicBezTo>
                    <a:pt x="316" y="413"/>
                    <a:pt x="303" y="407"/>
                    <a:pt x="290" y="402"/>
                  </a:cubicBezTo>
                  <a:cubicBezTo>
                    <a:pt x="282" y="399"/>
                    <a:pt x="275" y="395"/>
                    <a:pt x="267" y="393"/>
                  </a:cubicBezTo>
                  <a:cubicBezTo>
                    <a:pt x="260" y="390"/>
                    <a:pt x="253" y="389"/>
                    <a:pt x="246" y="387"/>
                  </a:cubicBezTo>
                  <a:cubicBezTo>
                    <a:pt x="239" y="385"/>
                    <a:pt x="232" y="382"/>
                    <a:pt x="225" y="381"/>
                  </a:cubicBezTo>
                  <a:cubicBezTo>
                    <a:pt x="221" y="380"/>
                    <a:pt x="218" y="379"/>
                    <a:pt x="215" y="379"/>
                  </a:cubicBezTo>
                  <a:cubicBezTo>
                    <a:pt x="208" y="378"/>
                    <a:pt x="201" y="377"/>
                    <a:pt x="194" y="376"/>
                  </a:cubicBezTo>
                  <a:cubicBezTo>
                    <a:pt x="193" y="376"/>
                    <a:pt x="192" y="376"/>
                    <a:pt x="192" y="375"/>
                  </a:cubicBezTo>
                  <a:cubicBezTo>
                    <a:pt x="197" y="375"/>
                    <a:pt x="202" y="375"/>
                    <a:pt x="206" y="376"/>
                  </a:cubicBezTo>
                  <a:close/>
                  <a:moveTo>
                    <a:pt x="491" y="435"/>
                  </a:moveTo>
                  <a:cubicBezTo>
                    <a:pt x="486" y="433"/>
                    <a:pt x="481" y="430"/>
                    <a:pt x="476" y="427"/>
                  </a:cubicBezTo>
                  <a:cubicBezTo>
                    <a:pt x="466" y="421"/>
                    <a:pt x="456" y="415"/>
                    <a:pt x="446" y="409"/>
                  </a:cubicBezTo>
                  <a:cubicBezTo>
                    <a:pt x="433" y="403"/>
                    <a:pt x="421" y="397"/>
                    <a:pt x="409" y="391"/>
                  </a:cubicBezTo>
                  <a:cubicBezTo>
                    <a:pt x="402" y="388"/>
                    <a:pt x="394" y="385"/>
                    <a:pt x="387" y="381"/>
                  </a:cubicBezTo>
                  <a:cubicBezTo>
                    <a:pt x="378" y="378"/>
                    <a:pt x="370" y="374"/>
                    <a:pt x="362" y="371"/>
                  </a:cubicBezTo>
                  <a:cubicBezTo>
                    <a:pt x="352" y="367"/>
                    <a:pt x="342" y="364"/>
                    <a:pt x="332" y="361"/>
                  </a:cubicBezTo>
                  <a:cubicBezTo>
                    <a:pt x="331" y="360"/>
                    <a:pt x="329" y="360"/>
                    <a:pt x="328" y="359"/>
                  </a:cubicBezTo>
                  <a:cubicBezTo>
                    <a:pt x="328" y="359"/>
                    <a:pt x="328" y="359"/>
                    <a:pt x="329" y="359"/>
                  </a:cubicBezTo>
                  <a:cubicBezTo>
                    <a:pt x="343" y="362"/>
                    <a:pt x="358" y="366"/>
                    <a:pt x="372" y="372"/>
                  </a:cubicBezTo>
                  <a:cubicBezTo>
                    <a:pt x="378" y="374"/>
                    <a:pt x="384" y="376"/>
                    <a:pt x="389" y="379"/>
                  </a:cubicBezTo>
                  <a:cubicBezTo>
                    <a:pt x="401" y="384"/>
                    <a:pt x="413" y="389"/>
                    <a:pt x="425" y="394"/>
                  </a:cubicBezTo>
                  <a:cubicBezTo>
                    <a:pt x="430" y="397"/>
                    <a:pt x="436" y="399"/>
                    <a:pt x="441" y="402"/>
                  </a:cubicBezTo>
                  <a:cubicBezTo>
                    <a:pt x="457" y="409"/>
                    <a:pt x="471" y="417"/>
                    <a:pt x="485" y="426"/>
                  </a:cubicBezTo>
                  <a:cubicBezTo>
                    <a:pt x="491" y="430"/>
                    <a:pt x="498" y="433"/>
                    <a:pt x="504" y="437"/>
                  </a:cubicBezTo>
                  <a:cubicBezTo>
                    <a:pt x="508" y="439"/>
                    <a:pt x="511" y="442"/>
                    <a:pt x="514" y="444"/>
                  </a:cubicBezTo>
                  <a:cubicBezTo>
                    <a:pt x="518" y="446"/>
                    <a:pt x="521" y="449"/>
                    <a:pt x="524" y="452"/>
                  </a:cubicBezTo>
                  <a:cubicBezTo>
                    <a:pt x="520" y="449"/>
                    <a:pt x="516" y="447"/>
                    <a:pt x="511" y="445"/>
                  </a:cubicBezTo>
                  <a:cubicBezTo>
                    <a:pt x="505" y="441"/>
                    <a:pt x="498" y="439"/>
                    <a:pt x="491" y="435"/>
                  </a:cubicBezTo>
                  <a:close/>
                  <a:moveTo>
                    <a:pt x="494" y="440"/>
                  </a:moveTo>
                  <a:cubicBezTo>
                    <a:pt x="493" y="440"/>
                    <a:pt x="493" y="440"/>
                    <a:pt x="493" y="440"/>
                  </a:cubicBezTo>
                  <a:cubicBezTo>
                    <a:pt x="493" y="440"/>
                    <a:pt x="493" y="440"/>
                    <a:pt x="493" y="440"/>
                  </a:cubicBezTo>
                  <a:lnTo>
                    <a:pt x="494" y="440"/>
                  </a:lnTo>
                  <a:close/>
                  <a:moveTo>
                    <a:pt x="289" y="356"/>
                  </a:moveTo>
                  <a:cubicBezTo>
                    <a:pt x="294" y="356"/>
                    <a:pt x="300" y="357"/>
                    <a:pt x="305" y="358"/>
                  </a:cubicBezTo>
                  <a:cubicBezTo>
                    <a:pt x="312" y="359"/>
                    <a:pt x="319" y="360"/>
                    <a:pt x="325" y="362"/>
                  </a:cubicBezTo>
                  <a:cubicBezTo>
                    <a:pt x="334" y="365"/>
                    <a:pt x="343" y="368"/>
                    <a:pt x="352" y="372"/>
                  </a:cubicBezTo>
                  <a:cubicBezTo>
                    <a:pt x="362" y="375"/>
                    <a:pt x="372" y="379"/>
                    <a:pt x="382" y="383"/>
                  </a:cubicBezTo>
                  <a:cubicBezTo>
                    <a:pt x="396" y="389"/>
                    <a:pt x="411" y="396"/>
                    <a:pt x="425" y="403"/>
                  </a:cubicBezTo>
                  <a:cubicBezTo>
                    <a:pt x="437" y="409"/>
                    <a:pt x="449" y="415"/>
                    <a:pt x="461" y="421"/>
                  </a:cubicBezTo>
                  <a:cubicBezTo>
                    <a:pt x="463" y="423"/>
                    <a:pt x="465" y="424"/>
                    <a:pt x="468" y="426"/>
                  </a:cubicBezTo>
                  <a:cubicBezTo>
                    <a:pt x="467" y="426"/>
                    <a:pt x="467" y="426"/>
                    <a:pt x="467" y="426"/>
                  </a:cubicBezTo>
                  <a:cubicBezTo>
                    <a:pt x="462" y="424"/>
                    <a:pt x="457" y="421"/>
                    <a:pt x="451" y="418"/>
                  </a:cubicBezTo>
                  <a:cubicBezTo>
                    <a:pt x="446" y="416"/>
                    <a:pt x="441" y="414"/>
                    <a:pt x="436" y="412"/>
                  </a:cubicBezTo>
                  <a:cubicBezTo>
                    <a:pt x="434" y="411"/>
                    <a:pt x="432" y="410"/>
                    <a:pt x="431" y="409"/>
                  </a:cubicBezTo>
                  <a:cubicBezTo>
                    <a:pt x="424" y="405"/>
                    <a:pt x="417" y="402"/>
                    <a:pt x="410" y="399"/>
                  </a:cubicBezTo>
                  <a:cubicBezTo>
                    <a:pt x="400" y="395"/>
                    <a:pt x="390" y="391"/>
                    <a:pt x="381" y="387"/>
                  </a:cubicBezTo>
                  <a:cubicBezTo>
                    <a:pt x="374" y="385"/>
                    <a:pt x="367" y="383"/>
                    <a:pt x="360" y="381"/>
                  </a:cubicBezTo>
                  <a:cubicBezTo>
                    <a:pt x="351" y="378"/>
                    <a:pt x="343" y="376"/>
                    <a:pt x="334" y="373"/>
                  </a:cubicBezTo>
                  <a:cubicBezTo>
                    <a:pt x="326" y="371"/>
                    <a:pt x="319" y="369"/>
                    <a:pt x="311" y="367"/>
                  </a:cubicBezTo>
                  <a:cubicBezTo>
                    <a:pt x="304" y="365"/>
                    <a:pt x="297" y="363"/>
                    <a:pt x="290" y="361"/>
                  </a:cubicBezTo>
                  <a:cubicBezTo>
                    <a:pt x="285" y="360"/>
                    <a:pt x="281" y="359"/>
                    <a:pt x="277" y="359"/>
                  </a:cubicBezTo>
                  <a:cubicBezTo>
                    <a:pt x="264" y="356"/>
                    <a:pt x="250" y="354"/>
                    <a:pt x="237" y="352"/>
                  </a:cubicBezTo>
                  <a:cubicBezTo>
                    <a:pt x="237" y="352"/>
                    <a:pt x="237" y="352"/>
                    <a:pt x="236" y="351"/>
                  </a:cubicBezTo>
                  <a:cubicBezTo>
                    <a:pt x="240" y="351"/>
                    <a:pt x="243" y="351"/>
                    <a:pt x="246" y="351"/>
                  </a:cubicBezTo>
                  <a:cubicBezTo>
                    <a:pt x="254" y="352"/>
                    <a:pt x="263" y="353"/>
                    <a:pt x="271" y="353"/>
                  </a:cubicBezTo>
                  <a:cubicBezTo>
                    <a:pt x="277" y="354"/>
                    <a:pt x="283" y="355"/>
                    <a:pt x="289" y="356"/>
                  </a:cubicBezTo>
                  <a:close/>
                  <a:moveTo>
                    <a:pt x="274" y="350"/>
                  </a:moveTo>
                  <a:cubicBezTo>
                    <a:pt x="274" y="350"/>
                    <a:pt x="274" y="350"/>
                    <a:pt x="274" y="350"/>
                  </a:cubicBezTo>
                  <a:cubicBezTo>
                    <a:pt x="276" y="350"/>
                    <a:pt x="279" y="350"/>
                    <a:pt x="281" y="351"/>
                  </a:cubicBezTo>
                  <a:cubicBezTo>
                    <a:pt x="281" y="351"/>
                    <a:pt x="281" y="351"/>
                    <a:pt x="281" y="351"/>
                  </a:cubicBezTo>
                  <a:cubicBezTo>
                    <a:pt x="283" y="351"/>
                    <a:pt x="285" y="351"/>
                    <a:pt x="287" y="351"/>
                  </a:cubicBezTo>
                  <a:cubicBezTo>
                    <a:pt x="287" y="351"/>
                    <a:pt x="287" y="351"/>
                    <a:pt x="287" y="351"/>
                  </a:cubicBezTo>
                  <a:cubicBezTo>
                    <a:pt x="289" y="352"/>
                    <a:pt x="291" y="352"/>
                    <a:pt x="294" y="352"/>
                  </a:cubicBezTo>
                  <a:cubicBezTo>
                    <a:pt x="294" y="352"/>
                    <a:pt x="294" y="352"/>
                    <a:pt x="293" y="353"/>
                  </a:cubicBezTo>
                  <a:cubicBezTo>
                    <a:pt x="291" y="352"/>
                    <a:pt x="289" y="352"/>
                    <a:pt x="287" y="351"/>
                  </a:cubicBezTo>
                  <a:cubicBezTo>
                    <a:pt x="287" y="351"/>
                    <a:pt x="287" y="351"/>
                    <a:pt x="287" y="351"/>
                  </a:cubicBezTo>
                  <a:cubicBezTo>
                    <a:pt x="285" y="351"/>
                    <a:pt x="283" y="351"/>
                    <a:pt x="281" y="351"/>
                  </a:cubicBezTo>
                  <a:cubicBezTo>
                    <a:pt x="281" y="351"/>
                    <a:pt x="281" y="351"/>
                    <a:pt x="281" y="351"/>
                  </a:cubicBezTo>
                  <a:cubicBezTo>
                    <a:pt x="279" y="351"/>
                    <a:pt x="276" y="350"/>
                    <a:pt x="274" y="350"/>
                  </a:cubicBezTo>
                  <a:close/>
                  <a:moveTo>
                    <a:pt x="299" y="353"/>
                  </a:moveTo>
                  <a:cubicBezTo>
                    <a:pt x="299" y="353"/>
                    <a:pt x="299" y="353"/>
                    <a:pt x="299" y="353"/>
                  </a:cubicBezTo>
                  <a:cubicBezTo>
                    <a:pt x="299" y="353"/>
                    <a:pt x="299" y="353"/>
                    <a:pt x="299" y="353"/>
                  </a:cubicBezTo>
                  <a:cubicBezTo>
                    <a:pt x="299" y="353"/>
                    <a:pt x="299" y="353"/>
                    <a:pt x="299" y="353"/>
                  </a:cubicBezTo>
                  <a:close/>
                  <a:moveTo>
                    <a:pt x="305" y="354"/>
                  </a:moveTo>
                  <a:cubicBezTo>
                    <a:pt x="306" y="354"/>
                    <a:pt x="306" y="354"/>
                    <a:pt x="306" y="354"/>
                  </a:cubicBezTo>
                  <a:cubicBezTo>
                    <a:pt x="306" y="354"/>
                    <a:pt x="306" y="354"/>
                    <a:pt x="306" y="354"/>
                  </a:cubicBezTo>
                  <a:lnTo>
                    <a:pt x="305" y="354"/>
                  </a:lnTo>
                  <a:close/>
                  <a:moveTo>
                    <a:pt x="309" y="355"/>
                  </a:moveTo>
                  <a:cubicBezTo>
                    <a:pt x="310" y="355"/>
                    <a:pt x="310" y="354"/>
                    <a:pt x="310" y="354"/>
                  </a:cubicBezTo>
                  <a:cubicBezTo>
                    <a:pt x="312" y="355"/>
                    <a:pt x="315" y="355"/>
                    <a:pt x="318" y="356"/>
                  </a:cubicBezTo>
                  <a:cubicBezTo>
                    <a:pt x="318" y="356"/>
                    <a:pt x="318" y="356"/>
                    <a:pt x="318" y="356"/>
                  </a:cubicBezTo>
                  <a:cubicBezTo>
                    <a:pt x="315" y="356"/>
                    <a:pt x="312" y="355"/>
                    <a:pt x="309" y="355"/>
                  </a:cubicBezTo>
                  <a:close/>
                  <a:moveTo>
                    <a:pt x="322" y="357"/>
                  </a:moveTo>
                  <a:cubicBezTo>
                    <a:pt x="322" y="357"/>
                    <a:pt x="322" y="357"/>
                    <a:pt x="322" y="357"/>
                  </a:cubicBezTo>
                  <a:cubicBezTo>
                    <a:pt x="323" y="357"/>
                    <a:pt x="324" y="357"/>
                    <a:pt x="324" y="358"/>
                  </a:cubicBezTo>
                  <a:cubicBezTo>
                    <a:pt x="324" y="358"/>
                    <a:pt x="324" y="358"/>
                    <a:pt x="324" y="358"/>
                  </a:cubicBezTo>
                  <a:cubicBezTo>
                    <a:pt x="323" y="358"/>
                    <a:pt x="323" y="357"/>
                    <a:pt x="322" y="357"/>
                  </a:cubicBezTo>
                  <a:close/>
                  <a:moveTo>
                    <a:pt x="502" y="433"/>
                  </a:moveTo>
                  <a:cubicBezTo>
                    <a:pt x="501" y="432"/>
                    <a:pt x="500" y="432"/>
                    <a:pt x="499" y="431"/>
                  </a:cubicBezTo>
                  <a:cubicBezTo>
                    <a:pt x="499" y="431"/>
                    <a:pt x="499" y="431"/>
                    <a:pt x="499" y="431"/>
                  </a:cubicBezTo>
                  <a:cubicBezTo>
                    <a:pt x="499" y="431"/>
                    <a:pt x="499" y="431"/>
                    <a:pt x="499" y="431"/>
                  </a:cubicBezTo>
                  <a:cubicBezTo>
                    <a:pt x="489" y="426"/>
                    <a:pt x="480" y="419"/>
                    <a:pt x="470" y="414"/>
                  </a:cubicBezTo>
                  <a:cubicBezTo>
                    <a:pt x="465" y="411"/>
                    <a:pt x="460" y="408"/>
                    <a:pt x="455" y="405"/>
                  </a:cubicBezTo>
                  <a:cubicBezTo>
                    <a:pt x="450" y="403"/>
                    <a:pt x="445" y="400"/>
                    <a:pt x="440" y="398"/>
                  </a:cubicBezTo>
                  <a:cubicBezTo>
                    <a:pt x="434" y="395"/>
                    <a:pt x="428" y="392"/>
                    <a:pt x="422" y="390"/>
                  </a:cubicBezTo>
                  <a:cubicBezTo>
                    <a:pt x="417" y="388"/>
                    <a:pt x="412" y="385"/>
                    <a:pt x="407" y="383"/>
                  </a:cubicBezTo>
                  <a:cubicBezTo>
                    <a:pt x="404" y="381"/>
                    <a:pt x="400" y="380"/>
                    <a:pt x="396" y="378"/>
                  </a:cubicBezTo>
                  <a:cubicBezTo>
                    <a:pt x="392" y="377"/>
                    <a:pt x="389" y="375"/>
                    <a:pt x="385" y="374"/>
                  </a:cubicBezTo>
                  <a:cubicBezTo>
                    <a:pt x="377" y="371"/>
                    <a:pt x="369" y="367"/>
                    <a:pt x="361" y="365"/>
                  </a:cubicBezTo>
                  <a:cubicBezTo>
                    <a:pt x="352" y="362"/>
                    <a:pt x="343" y="360"/>
                    <a:pt x="334" y="358"/>
                  </a:cubicBezTo>
                  <a:cubicBezTo>
                    <a:pt x="328" y="356"/>
                    <a:pt x="321" y="354"/>
                    <a:pt x="314" y="352"/>
                  </a:cubicBezTo>
                  <a:cubicBezTo>
                    <a:pt x="306" y="351"/>
                    <a:pt x="298" y="350"/>
                    <a:pt x="290" y="349"/>
                  </a:cubicBezTo>
                  <a:cubicBezTo>
                    <a:pt x="277" y="347"/>
                    <a:pt x="263" y="347"/>
                    <a:pt x="250" y="347"/>
                  </a:cubicBezTo>
                  <a:cubicBezTo>
                    <a:pt x="249" y="346"/>
                    <a:pt x="247" y="346"/>
                    <a:pt x="246" y="346"/>
                  </a:cubicBezTo>
                  <a:cubicBezTo>
                    <a:pt x="252" y="345"/>
                    <a:pt x="257" y="343"/>
                    <a:pt x="263" y="343"/>
                  </a:cubicBezTo>
                  <a:cubicBezTo>
                    <a:pt x="268" y="342"/>
                    <a:pt x="274" y="343"/>
                    <a:pt x="279" y="343"/>
                  </a:cubicBezTo>
                  <a:cubicBezTo>
                    <a:pt x="285" y="344"/>
                    <a:pt x="290" y="343"/>
                    <a:pt x="296" y="344"/>
                  </a:cubicBezTo>
                  <a:cubicBezTo>
                    <a:pt x="303" y="344"/>
                    <a:pt x="311" y="346"/>
                    <a:pt x="318" y="348"/>
                  </a:cubicBezTo>
                  <a:cubicBezTo>
                    <a:pt x="322" y="350"/>
                    <a:pt x="325" y="351"/>
                    <a:pt x="329" y="351"/>
                  </a:cubicBezTo>
                  <a:cubicBezTo>
                    <a:pt x="337" y="353"/>
                    <a:pt x="343" y="355"/>
                    <a:pt x="350" y="358"/>
                  </a:cubicBezTo>
                  <a:cubicBezTo>
                    <a:pt x="364" y="363"/>
                    <a:pt x="378" y="368"/>
                    <a:pt x="391" y="374"/>
                  </a:cubicBezTo>
                  <a:cubicBezTo>
                    <a:pt x="399" y="377"/>
                    <a:pt x="406" y="380"/>
                    <a:pt x="413" y="383"/>
                  </a:cubicBezTo>
                  <a:cubicBezTo>
                    <a:pt x="417" y="385"/>
                    <a:pt x="420" y="386"/>
                    <a:pt x="424" y="387"/>
                  </a:cubicBezTo>
                  <a:cubicBezTo>
                    <a:pt x="424" y="388"/>
                    <a:pt x="424" y="388"/>
                    <a:pt x="425" y="388"/>
                  </a:cubicBezTo>
                  <a:cubicBezTo>
                    <a:pt x="433" y="392"/>
                    <a:pt x="442" y="395"/>
                    <a:pt x="451" y="400"/>
                  </a:cubicBezTo>
                  <a:cubicBezTo>
                    <a:pt x="460" y="406"/>
                    <a:pt x="470" y="412"/>
                    <a:pt x="480" y="419"/>
                  </a:cubicBezTo>
                  <a:cubicBezTo>
                    <a:pt x="486" y="422"/>
                    <a:pt x="491" y="425"/>
                    <a:pt x="496" y="428"/>
                  </a:cubicBezTo>
                  <a:cubicBezTo>
                    <a:pt x="497" y="429"/>
                    <a:pt x="498" y="430"/>
                    <a:pt x="499" y="431"/>
                  </a:cubicBezTo>
                  <a:cubicBezTo>
                    <a:pt x="499" y="431"/>
                    <a:pt x="499" y="431"/>
                    <a:pt x="499" y="431"/>
                  </a:cubicBezTo>
                  <a:cubicBezTo>
                    <a:pt x="499" y="431"/>
                    <a:pt x="499" y="431"/>
                    <a:pt x="499" y="431"/>
                  </a:cubicBezTo>
                  <a:cubicBezTo>
                    <a:pt x="500" y="431"/>
                    <a:pt x="502" y="432"/>
                    <a:pt x="503" y="432"/>
                  </a:cubicBezTo>
                  <a:cubicBezTo>
                    <a:pt x="503" y="433"/>
                    <a:pt x="503" y="433"/>
                    <a:pt x="502" y="433"/>
                  </a:cubicBezTo>
                  <a:close/>
                  <a:moveTo>
                    <a:pt x="445" y="392"/>
                  </a:moveTo>
                  <a:cubicBezTo>
                    <a:pt x="441" y="390"/>
                    <a:pt x="438" y="389"/>
                    <a:pt x="434" y="387"/>
                  </a:cubicBezTo>
                  <a:cubicBezTo>
                    <a:pt x="430" y="386"/>
                    <a:pt x="426" y="384"/>
                    <a:pt x="422" y="383"/>
                  </a:cubicBezTo>
                  <a:cubicBezTo>
                    <a:pt x="412" y="378"/>
                    <a:pt x="401" y="373"/>
                    <a:pt x="390" y="369"/>
                  </a:cubicBezTo>
                  <a:cubicBezTo>
                    <a:pt x="381" y="365"/>
                    <a:pt x="372" y="362"/>
                    <a:pt x="363" y="358"/>
                  </a:cubicBezTo>
                  <a:cubicBezTo>
                    <a:pt x="357" y="356"/>
                    <a:pt x="352" y="354"/>
                    <a:pt x="346" y="352"/>
                  </a:cubicBezTo>
                  <a:cubicBezTo>
                    <a:pt x="342" y="351"/>
                    <a:pt x="338" y="350"/>
                    <a:pt x="334" y="348"/>
                  </a:cubicBezTo>
                  <a:cubicBezTo>
                    <a:pt x="328" y="347"/>
                    <a:pt x="323" y="345"/>
                    <a:pt x="317" y="344"/>
                  </a:cubicBezTo>
                  <a:cubicBezTo>
                    <a:pt x="307" y="341"/>
                    <a:pt x="297" y="339"/>
                    <a:pt x="287" y="340"/>
                  </a:cubicBezTo>
                  <a:cubicBezTo>
                    <a:pt x="285" y="340"/>
                    <a:pt x="284" y="340"/>
                    <a:pt x="282" y="340"/>
                  </a:cubicBezTo>
                  <a:cubicBezTo>
                    <a:pt x="276" y="339"/>
                    <a:pt x="270" y="339"/>
                    <a:pt x="263" y="339"/>
                  </a:cubicBezTo>
                  <a:cubicBezTo>
                    <a:pt x="257" y="338"/>
                    <a:pt x="251" y="341"/>
                    <a:pt x="245" y="342"/>
                  </a:cubicBezTo>
                  <a:cubicBezTo>
                    <a:pt x="243" y="343"/>
                    <a:pt x="241" y="343"/>
                    <a:pt x="239" y="343"/>
                  </a:cubicBezTo>
                  <a:cubicBezTo>
                    <a:pt x="251" y="336"/>
                    <a:pt x="263" y="327"/>
                    <a:pt x="277" y="322"/>
                  </a:cubicBezTo>
                  <a:cubicBezTo>
                    <a:pt x="279" y="328"/>
                    <a:pt x="285" y="330"/>
                    <a:pt x="290" y="332"/>
                  </a:cubicBezTo>
                  <a:cubicBezTo>
                    <a:pt x="298" y="334"/>
                    <a:pt x="305" y="337"/>
                    <a:pt x="313" y="340"/>
                  </a:cubicBezTo>
                  <a:cubicBezTo>
                    <a:pt x="319" y="341"/>
                    <a:pt x="325" y="342"/>
                    <a:pt x="331" y="344"/>
                  </a:cubicBezTo>
                  <a:cubicBezTo>
                    <a:pt x="341" y="346"/>
                    <a:pt x="350" y="349"/>
                    <a:pt x="360" y="352"/>
                  </a:cubicBezTo>
                  <a:cubicBezTo>
                    <a:pt x="365" y="354"/>
                    <a:pt x="370" y="355"/>
                    <a:pt x="375" y="357"/>
                  </a:cubicBezTo>
                  <a:cubicBezTo>
                    <a:pt x="383" y="360"/>
                    <a:pt x="391" y="364"/>
                    <a:pt x="399" y="367"/>
                  </a:cubicBezTo>
                  <a:cubicBezTo>
                    <a:pt x="407" y="371"/>
                    <a:pt x="414" y="374"/>
                    <a:pt x="421" y="378"/>
                  </a:cubicBezTo>
                  <a:cubicBezTo>
                    <a:pt x="430" y="383"/>
                    <a:pt x="439" y="388"/>
                    <a:pt x="449" y="394"/>
                  </a:cubicBezTo>
                  <a:cubicBezTo>
                    <a:pt x="449" y="394"/>
                    <a:pt x="449" y="394"/>
                    <a:pt x="449" y="395"/>
                  </a:cubicBezTo>
                  <a:cubicBezTo>
                    <a:pt x="448" y="394"/>
                    <a:pt x="446" y="393"/>
                    <a:pt x="445" y="392"/>
                  </a:cubicBezTo>
                  <a:close/>
                  <a:moveTo>
                    <a:pt x="282" y="323"/>
                  </a:moveTo>
                  <a:cubicBezTo>
                    <a:pt x="282" y="323"/>
                    <a:pt x="282" y="322"/>
                    <a:pt x="282" y="322"/>
                  </a:cubicBezTo>
                  <a:cubicBezTo>
                    <a:pt x="283" y="323"/>
                    <a:pt x="284" y="324"/>
                    <a:pt x="285" y="324"/>
                  </a:cubicBezTo>
                  <a:cubicBezTo>
                    <a:pt x="285" y="325"/>
                    <a:pt x="285" y="325"/>
                    <a:pt x="284" y="325"/>
                  </a:cubicBezTo>
                  <a:cubicBezTo>
                    <a:pt x="284" y="324"/>
                    <a:pt x="283" y="323"/>
                    <a:pt x="282" y="323"/>
                  </a:cubicBezTo>
                  <a:close/>
                  <a:moveTo>
                    <a:pt x="288" y="326"/>
                  </a:moveTo>
                  <a:cubicBezTo>
                    <a:pt x="288" y="326"/>
                    <a:pt x="288" y="326"/>
                    <a:pt x="288" y="326"/>
                  </a:cubicBezTo>
                  <a:cubicBezTo>
                    <a:pt x="288" y="326"/>
                    <a:pt x="289" y="326"/>
                    <a:pt x="289" y="326"/>
                  </a:cubicBezTo>
                  <a:cubicBezTo>
                    <a:pt x="289" y="326"/>
                    <a:pt x="288" y="327"/>
                    <a:pt x="288" y="327"/>
                  </a:cubicBezTo>
                  <a:cubicBezTo>
                    <a:pt x="288" y="327"/>
                    <a:pt x="288" y="326"/>
                    <a:pt x="288" y="326"/>
                  </a:cubicBezTo>
                  <a:close/>
                  <a:moveTo>
                    <a:pt x="296" y="330"/>
                  </a:moveTo>
                  <a:cubicBezTo>
                    <a:pt x="296" y="330"/>
                    <a:pt x="296" y="330"/>
                    <a:pt x="296" y="330"/>
                  </a:cubicBezTo>
                  <a:cubicBezTo>
                    <a:pt x="296" y="330"/>
                    <a:pt x="296" y="330"/>
                    <a:pt x="296" y="330"/>
                  </a:cubicBezTo>
                  <a:close/>
                  <a:moveTo>
                    <a:pt x="301" y="331"/>
                  </a:moveTo>
                  <a:cubicBezTo>
                    <a:pt x="301" y="331"/>
                    <a:pt x="301" y="331"/>
                    <a:pt x="301" y="331"/>
                  </a:cubicBezTo>
                  <a:cubicBezTo>
                    <a:pt x="301" y="331"/>
                    <a:pt x="301" y="331"/>
                    <a:pt x="301" y="331"/>
                  </a:cubicBezTo>
                  <a:close/>
                  <a:moveTo>
                    <a:pt x="308" y="334"/>
                  </a:moveTo>
                  <a:cubicBezTo>
                    <a:pt x="308" y="334"/>
                    <a:pt x="308" y="334"/>
                    <a:pt x="308" y="334"/>
                  </a:cubicBezTo>
                  <a:cubicBezTo>
                    <a:pt x="309" y="334"/>
                    <a:pt x="309" y="334"/>
                    <a:pt x="309" y="334"/>
                  </a:cubicBezTo>
                  <a:cubicBezTo>
                    <a:pt x="309" y="334"/>
                    <a:pt x="309" y="334"/>
                    <a:pt x="309" y="334"/>
                  </a:cubicBezTo>
                  <a:cubicBezTo>
                    <a:pt x="309" y="334"/>
                    <a:pt x="309" y="334"/>
                    <a:pt x="308" y="334"/>
                  </a:cubicBezTo>
                  <a:close/>
                  <a:moveTo>
                    <a:pt x="283" y="320"/>
                  </a:moveTo>
                  <a:cubicBezTo>
                    <a:pt x="296" y="325"/>
                    <a:pt x="309" y="330"/>
                    <a:pt x="322" y="335"/>
                  </a:cubicBezTo>
                  <a:cubicBezTo>
                    <a:pt x="309" y="333"/>
                    <a:pt x="287" y="324"/>
                    <a:pt x="283" y="320"/>
                  </a:cubicBezTo>
                  <a:close/>
                  <a:moveTo>
                    <a:pt x="284" y="299"/>
                  </a:moveTo>
                  <a:cubicBezTo>
                    <a:pt x="284" y="298"/>
                    <a:pt x="284" y="298"/>
                    <a:pt x="284" y="298"/>
                  </a:cubicBezTo>
                  <a:cubicBezTo>
                    <a:pt x="284" y="299"/>
                    <a:pt x="284" y="299"/>
                    <a:pt x="284" y="299"/>
                  </a:cubicBezTo>
                  <a:close/>
                  <a:moveTo>
                    <a:pt x="377" y="130"/>
                  </a:moveTo>
                  <a:cubicBezTo>
                    <a:pt x="368" y="141"/>
                    <a:pt x="359" y="152"/>
                    <a:pt x="350" y="163"/>
                  </a:cubicBezTo>
                  <a:cubicBezTo>
                    <a:pt x="340" y="177"/>
                    <a:pt x="330" y="190"/>
                    <a:pt x="322" y="205"/>
                  </a:cubicBezTo>
                  <a:cubicBezTo>
                    <a:pt x="316" y="216"/>
                    <a:pt x="309" y="228"/>
                    <a:pt x="304" y="240"/>
                  </a:cubicBezTo>
                  <a:cubicBezTo>
                    <a:pt x="299" y="250"/>
                    <a:pt x="294" y="260"/>
                    <a:pt x="291" y="272"/>
                  </a:cubicBezTo>
                  <a:cubicBezTo>
                    <a:pt x="289" y="280"/>
                    <a:pt x="287" y="288"/>
                    <a:pt x="284" y="295"/>
                  </a:cubicBezTo>
                  <a:cubicBezTo>
                    <a:pt x="284" y="295"/>
                    <a:pt x="284" y="295"/>
                    <a:pt x="284" y="295"/>
                  </a:cubicBezTo>
                  <a:cubicBezTo>
                    <a:pt x="284" y="295"/>
                    <a:pt x="284" y="295"/>
                    <a:pt x="284" y="295"/>
                  </a:cubicBezTo>
                  <a:cubicBezTo>
                    <a:pt x="286" y="284"/>
                    <a:pt x="287" y="273"/>
                    <a:pt x="291" y="263"/>
                  </a:cubicBezTo>
                  <a:cubicBezTo>
                    <a:pt x="295" y="254"/>
                    <a:pt x="299" y="246"/>
                    <a:pt x="303" y="237"/>
                  </a:cubicBezTo>
                  <a:cubicBezTo>
                    <a:pt x="305" y="233"/>
                    <a:pt x="306" y="229"/>
                    <a:pt x="308" y="226"/>
                  </a:cubicBezTo>
                  <a:cubicBezTo>
                    <a:pt x="312" y="214"/>
                    <a:pt x="318" y="203"/>
                    <a:pt x="324" y="192"/>
                  </a:cubicBezTo>
                  <a:cubicBezTo>
                    <a:pt x="326" y="188"/>
                    <a:pt x="329" y="185"/>
                    <a:pt x="332" y="181"/>
                  </a:cubicBezTo>
                  <a:cubicBezTo>
                    <a:pt x="336" y="175"/>
                    <a:pt x="341" y="169"/>
                    <a:pt x="346" y="162"/>
                  </a:cubicBezTo>
                  <a:cubicBezTo>
                    <a:pt x="353" y="153"/>
                    <a:pt x="360" y="144"/>
                    <a:pt x="369" y="137"/>
                  </a:cubicBezTo>
                  <a:cubicBezTo>
                    <a:pt x="371" y="135"/>
                    <a:pt x="373" y="132"/>
                    <a:pt x="375" y="130"/>
                  </a:cubicBezTo>
                  <a:cubicBezTo>
                    <a:pt x="376" y="129"/>
                    <a:pt x="377" y="128"/>
                    <a:pt x="378" y="128"/>
                  </a:cubicBezTo>
                  <a:cubicBezTo>
                    <a:pt x="378" y="129"/>
                    <a:pt x="377" y="129"/>
                    <a:pt x="377" y="130"/>
                  </a:cubicBezTo>
                  <a:close/>
                  <a:moveTo>
                    <a:pt x="425" y="71"/>
                  </a:moveTo>
                  <a:cubicBezTo>
                    <a:pt x="425" y="71"/>
                    <a:pt x="425" y="70"/>
                    <a:pt x="426" y="70"/>
                  </a:cubicBezTo>
                  <a:cubicBezTo>
                    <a:pt x="426" y="70"/>
                    <a:pt x="426" y="70"/>
                    <a:pt x="427" y="70"/>
                  </a:cubicBezTo>
                  <a:cubicBezTo>
                    <a:pt x="427" y="69"/>
                    <a:pt x="427" y="69"/>
                    <a:pt x="428" y="69"/>
                  </a:cubicBezTo>
                  <a:cubicBezTo>
                    <a:pt x="428" y="68"/>
                    <a:pt x="428" y="68"/>
                    <a:pt x="429" y="68"/>
                  </a:cubicBezTo>
                  <a:cubicBezTo>
                    <a:pt x="429" y="67"/>
                    <a:pt x="429" y="67"/>
                    <a:pt x="430" y="67"/>
                  </a:cubicBezTo>
                  <a:cubicBezTo>
                    <a:pt x="430" y="67"/>
                    <a:pt x="430" y="67"/>
                    <a:pt x="430" y="67"/>
                  </a:cubicBezTo>
                  <a:cubicBezTo>
                    <a:pt x="430" y="67"/>
                    <a:pt x="430" y="67"/>
                    <a:pt x="430" y="67"/>
                  </a:cubicBezTo>
                  <a:cubicBezTo>
                    <a:pt x="429" y="67"/>
                    <a:pt x="429" y="67"/>
                    <a:pt x="429" y="68"/>
                  </a:cubicBezTo>
                  <a:cubicBezTo>
                    <a:pt x="428" y="68"/>
                    <a:pt x="428" y="68"/>
                    <a:pt x="428" y="69"/>
                  </a:cubicBezTo>
                  <a:cubicBezTo>
                    <a:pt x="427" y="69"/>
                    <a:pt x="427" y="69"/>
                    <a:pt x="427" y="70"/>
                  </a:cubicBezTo>
                  <a:cubicBezTo>
                    <a:pt x="426" y="70"/>
                    <a:pt x="426" y="70"/>
                    <a:pt x="426" y="70"/>
                  </a:cubicBezTo>
                  <a:cubicBezTo>
                    <a:pt x="425" y="70"/>
                    <a:pt x="425" y="71"/>
                    <a:pt x="425" y="71"/>
                  </a:cubicBezTo>
                  <a:cubicBezTo>
                    <a:pt x="424" y="71"/>
                    <a:pt x="424" y="71"/>
                    <a:pt x="424" y="71"/>
                  </a:cubicBezTo>
                  <a:lnTo>
                    <a:pt x="425" y="71"/>
                  </a:lnTo>
                  <a:close/>
                  <a:moveTo>
                    <a:pt x="435" y="66"/>
                  </a:moveTo>
                  <a:cubicBezTo>
                    <a:pt x="435" y="65"/>
                    <a:pt x="436" y="65"/>
                    <a:pt x="437" y="64"/>
                  </a:cubicBezTo>
                  <a:cubicBezTo>
                    <a:pt x="437" y="64"/>
                    <a:pt x="437" y="64"/>
                    <a:pt x="437" y="64"/>
                  </a:cubicBezTo>
                  <a:cubicBezTo>
                    <a:pt x="437" y="64"/>
                    <a:pt x="438" y="63"/>
                    <a:pt x="438" y="63"/>
                  </a:cubicBezTo>
                  <a:cubicBezTo>
                    <a:pt x="438" y="63"/>
                    <a:pt x="439" y="62"/>
                    <a:pt x="439" y="62"/>
                  </a:cubicBezTo>
                  <a:cubicBezTo>
                    <a:pt x="439" y="62"/>
                    <a:pt x="438" y="63"/>
                    <a:pt x="438" y="63"/>
                  </a:cubicBezTo>
                  <a:cubicBezTo>
                    <a:pt x="438" y="63"/>
                    <a:pt x="438" y="64"/>
                    <a:pt x="437" y="64"/>
                  </a:cubicBezTo>
                  <a:cubicBezTo>
                    <a:pt x="437" y="64"/>
                    <a:pt x="437" y="64"/>
                    <a:pt x="437" y="64"/>
                  </a:cubicBezTo>
                  <a:cubicBezTo>
                    <a:pt x="434" y="68"/>
                    <a:pt x="430" y="72"/>
                    <a:pt x="427" y="75"/>
                  </a:cubicBezTo>
                  <a:cubicBezTo>
                    <a:pt x="416" y="86"/>
                    <a:pt x="404" y="97"/>
                    <a:pt x="394" y="109"/>
                  </a:cubicBezTo>
                  <a:cubicBezTo>
                    <a:pt x="389" y="115"/>
                    <a:pt x="382" y="120"/>
                    <a:pt x="377" y="125"/>
                  </a:cubicBezTo>
                  <a:cubicBezTo>
                    <a:pt x="365" y="137"/>
                    <a:pt x="353" y="148"/>
                    <a:pt x="344" y="162"/>
                  </a:cubicBezTo>
                  <a:cubicBezTo>
                    <a:pt x="340" y="168"/>
                    <a:pt x="335" y="173"/>
                    <a:pt x="330" y="179"/>
                  </a:cubicBezTo>
                  <a:cubicBezTo>
                    <a:pt x="326" y="185"/>
                    <a:pt x="322" y="191"/>
                    <a:pt x="318" y="198"/>
                  </a:cubicBezTo>
                  <a:cubicBezTo>
                    <a:pt x="312" y="209"/>
                    <a:pt x="307" y="221"/>
                    <a:pt x="302" y="233"/>
                  </a:cubicBezTo>
                  <a:cubicBezTo>
                    <a:pt x="301" y="238"/>
                    <a:pt x="298" y="243"/>
                    <a:pt x="296" y="248"/>
                  </a:cubicBezTo>
                  <a:cubicBezTo>
                    <a:pt x="290" y="259"/>
                    <a:pt x="285" y="270"/>
                    <a:pt x="284" y="283"/>
                  </a:cubicBezTo>
                  <a:cubicBezTo>
                    <a:pt x="283" y="288"/>
                    <a:pt x="282" y="293"/>
                    <a:pt x="281" y="297"/>
                  </a:cubicBezTo>
                  <a:cubicBezTo>
                    <a:pt x="281" y="298"/>
                    <a:pt x="281" y="298"/>
                    <a:pt x="281" y="298"/>
                  </a:cubicBezTo>
                  <a:cubicBezTo>
                    <a:pt x="281" y="298"/>
                    <a:pt x="281" y="298"/>
                    <a:pt x="281" y="298"/>
                  </a:cubicBezTo>
                  <a:cubicBezTo>
                    <a:pt x="281" y="298"/>
                    <a:pt x="281" y="298"/>
                    <a:pt x="281" y="298"/>
                  </a:cubicBezTo>
                  <a:cubicBezTo>
                    <a:pt x="281" y="298"/>
                    <a:pt x="281" y="298"/>
                    <a:pt x="281" y="297"/>
                  </a:cubicBezTo>
                  <a:cubicBezTo>
                    <a:pt x="281" y="292"/>
                    <a:pt x="282" y="286"/>
                    <a:pt x="283" y="280"/>
                  </a:cubicBezTo>
                  <a:cubicBezTo>
                    <a:pt x="284" y="274"/>
                    <a:pt x="285" y="269"/>
                    <a:pt x="287" y="263"/>
                  </a:cubicBezTo>
                  <a:cubicBezTo>
                    <a:pt x="290" y="251"/>
                    <a:pt x="292" y="240"/>
                    <a:pt x="298" y="229"/>
                  </a:cubicBezTo>
                  <a:cubicBezTo>
                    <a:pt x="303" y="219"/>
                    <a:pt x="307" y="210"/>
                    <a:pt x="312" y="200"/>
                  </a:cubicBezTo>
                  <a:cubicBezTo>
                    <a:pt x="315" y="194"/>
                    <a:pt x="318" y="188"/>
                    <a:pt x="322" y="183"/>
                  </a:cubicBezTo>
                  <a:cubicBezTo>
                    <a:pt x="329" y="173"/>
                    <a:pt x="337" y="163"/>
                    <a:pt x="344" y="154"/>
                  </a:cubicBezTo>
                  <a:cubicBezTo>
                    <a:pt x="350" y="146"/>
                    <a:pt x="357" y="140"/>
                    <a:pt x="364" y="133"/>
                  </a:cubicBezTo>
                  <a:cubicBezTo>
                    <a:pt x="370" y="128"/>
                    <a:pt x="375" y="123"/>
                    <a:pt x="380" y="117"/>
                  </a:cubicBezTo>
                  <a:cubicBezTo>
                    <a:pt x="384" y="114"/>
                    <a:pt x="388" y="111"/>
                    <a:pt x="392" y="107"/>
                  </a:cubicBezTo>
                  <a:cubicBezTo>
                    <a:pt x="397" y="102"/>
                    <a:pt x="402" y="96"/>
                    <a:pt x="407" y="90"/>
                  </a:cubicBezTo>
                  <a:cubicBezTo>
                    <a:pt x="412" y="85"/>
                    <a:pt x="418" y="80"/>
                    <a:pt x="424" y="75"/>
                  </a:cubicBezTo>
                  <a:cubicBezTo>
                    <a:pt x="427" y="72"/>
                    <a:pt x="431" y="69"/>
                    <a:pt x="435" y="66"/>
                  </a:cubicBezTo>
                  <a:close/>
                  <a:moveTo>
                    <a:pt x="423" y="72"/>
                  </a:moveTo>
                  <a:cubicBezTo>
                    <a:pt x="423" y="72"/>
                    <a:pt x="423" y="72"/>
                    <a:pt x="423" y="72"/>
                  </a:cubicBezTo>
                  <a:cubicBezTo>
                    <a:pt x="423" y="72"/>
                    <a:pt x="423" y="72"/>
                    <a:pt x="423" y="72"/>
                  </a:cubicBezTo>
                  <a:close/>
                  <a:moveTo>
                    <a:pt x="410" y="82"/>
                  </a:moveTo>
                  <a:cubicBezTo>
                    <a:pt x="410" y="82"/>
                    <a:pt x="411" y="81"/>
                    <a:pt x="412" y="81"/>
                  </a:cubicBezTo>
                  <a:cubicBezTo>
                    <a:pt x="412" y="81"/>
                    <a:pt x="412" y="81"/>
                    <a:pt x="412" y="81"/>
                  </a:cubicBezTo>
                  <a:cubicBezTo>
                    <a:pt x="413" y="80"/>
                    <a:pt x="413" y="80"/>
                    <a:pt x="413" y="80"/>
                  </a:cubicBezTo>
                  <a:cubicBezTo>
                    <a:pt x="414" y="79"/>
                    <a:pt x="414" y="79"/>
                    <a:pt x="415" y="79"/>
                  </a:cubicBezTo>
                  <a:cubicBezTo>
                    <a:pt x="415" y="78"/>
                    <a:pt x="415" y="78"/>
                    <a:pt x="416" y="78"/>
                  </a:cubicBezTo>
                  <a:cubicBezTo>
                    <a:pt x="415" y="78"/>
                    <a:pt x="415" y="78"/>
                    <a:pt x="415" y="79"/>
                  </a:cubicBezTo>
                  <a:cubicBezTo>
                    <a:pt x="414" y="79"/>
                    <a:pt x="414" y="79"/>
                    <a:pt x="414" y="80"/>
                  </a:cubicBezTo>
                  <a:cubicBezTo>
                    <a:pt x="413" y="80"/>
                    <a:pt x="413" y="80"/>
                    <a:pt x="412" y="81"/>
                  </a:cubicBezTo>
                  <a:cubicBezTo>
                    <a:pt x="412" y="81"/>
                    <a:pt x="412" y="81"/>
                    <a:pt x="412" y="81"/>
                  </a:cubicBezTo>
                  <a:cubicBezTo>
                    <a:pt x="412" y="81"/>
                    <a:pt x="412" y="81"/>
                    <a:pt x="412" y="82"/>
                  </a:cubicBezTo>
                  <a:cubicBezTo>
                    <a:pt x="403" y="90"/>
                    <a:pt x="395" y="100"/>
                    <a:pt x="386" y="108"/>
                  </a:cubicBezTo>
                  <a:cubicBezTo>
                    <a:pt x="375" y="119"/>
                    <a:pt x="363" y="130"/>
                    <a:pt x="352" y="141"/>
                  </a:cubicBezTo>
                  <a:cubicBezTo>
                    <a:pt x="344" y="149"/>
                    <a:pt x="337" y="158"/>
                    <a:pt x="330" y="167"/>
                  </a:cubicBezTo>
                  <a:cubicBezTo>
                    <a:pt x="325" y="173"/>
                    <a:pt x="320" y="180"/>
                    <a:pt x="316" y="187"/>
                  </a:cubicBezTo>
                  <a:cubicBezTo>
                    <a:pt x="310" y="196"/>
                    <a:pt x="305" y="206"/>
                    <a:pt x="301" y="216"/>
                  </a:cubicBezTo>
                  <a:cubicBezTo>
                    <a:pt x="297" y="223"/>
                    <a:pt x="293" y="231"/>
                    <a:pt x="291" y="239"/>
                  </a:cubicBezTo>
                  <a:cubicBezTo>
                    <a:pt x="287" y="249"/>
                    <a:pt x="285" y="260"/>
                    <a:pt x="282" y="271"/>
                  </a:cubicBezTo>
                  <a:cubicBezTo>
                    <a:pt x="281" y="275"/>
                    <a:pt x="280" y="279"/>
                    <a:pt x="279" y="283"/>
                  </a:cubicBezTo>
                  <a:cubicBezTo>
                    <a:pt x="278" y="277"/>
                    <a:pt x="278" y="272"/>
                    <a:pt x="280" y="266"/>
                  </a:cubicBezTo>
                  <a:cubicBezTo>
                    <a:pt x="281" y="263"/>
                    <a:pt x="281" y="260"/>
                    <a:pt x="282" y="256"/>
                  </a:cubicBezTo>
                  <a:cubicBezTo>
                    <a:pt x="283" y="243"/>
                    <a:pt x="288" y="230"/>
                    <a:pt x="294" y="218"/>
                  </a:cubicBezTo>
                  <a:cubicBezTo>
                    <a:pt x="298" y="211"/>
                    <a:pt x="301" y="204"/>
                    <a:pt x="305" y="196"/>
                  </a:cubicBezTo>
                  <a:cubicBezTo>
                    <a:pt x="309" y="186"/>
                    <a:pt x="316" y="177"/>
                    <a:pt x="323" y="169"/>
                  </a:cubicBezTo>
                  <a:cubicBezTo>
                    <a:pt x="330" y="162"/>
                    <a:pt x="335" y="154"/>
                    <a:pt x="342" y="147"/>
                  </a:cubicBezTo>
                  <a:cubicBezTo>
                    <a:pt x="350" y="138"/>
                    <a:pt x="359" y="130"/>
                    <a:pt x="367" y="121"/>
                  </a:cubicBezTo>
                  <a:cubicBezTo>
                    <a:pt x="376" y="112"/>
                    <a:pt x="385" y="103"/>
                    <a:pt x="395" y="95"/>
                  </a:cubicBezTo>
                  <a:cubicBezTo>
                    <a:pt x="399" y="91"/>
                    <a:pt x="404" y="86"/>
                    <a:pt x="410" y="82"/>
                  </a:cubicBezTo>
                  <a:close/>
                  <a:moveTo>
                    <a:pt x="339" y="141"/>
                  </a:moveTo>
                  <a:cubicBezTo>
                    <a:pt x="350" y="132"/>
                    <a:pt x="361" y="123"/>
                    <a:pt x="371" y="113"/>
                  </a:cubicBezTo>
                  <a:cubicBezTo>
                    <a:pt x="374" y="110"/>
                    <a:pt x="377" y="108"/>
                    <a:pt x="380" y="105"/>
                  </a:cubicBezTo>
                  <a:cubicBezTo>
                    <a:pt x="380" y="105"/>
                    <a:pt x="381" y="105"/>
                    <a:pt x="381" y="105"/>
                  </a:cubicBezTo>
                  <a:cubicBezTo>
                    <a:pt x="381" y="104"/>
                    <a:pt x="381" y="104"/>
                    <a:pt x="382" y="104"/>
                  </a:cubicBezTo>
                  <a:cubicBezTo>
                    <a:pt x="382" y="103"/>
                    <a:pt x="383" y="103"/>
                    <a:pt x="383" y="102"/>
                  </a:cubicBezTo>
                  <a:cubicBezTo>
                    <a:pt x="383" y="102"/>
                    <a:pt x="383" y="102"/>
                    <a:pt x="383" y="102"/>
                  </a:cubicBezTo>
                  <a:cubicBezTo>
                    <a:pt x="383" y="102"/>
                    <a:pt x="383" y="102"/>
                    <a:pt x="383" y="102"/>
                  </a:cubicBezTo>
                  <a:cubicBezTo>
                    <a:pt x="383" y="103"/>
                    <a:pt x="382" y="103"/>
                    <a:pt x="382" y="104"/>
                  </a:cubicBezTo>
                  <a:cubicBezTo>
                    <a:pt x="381" y="104"/>
                    <a:pt x="381" y="104"/>
                    <a:pt x="381" y="105"/>
                  </a:cubicBezTo>
                  <a:cubicBezTo>
                    <a:pt x="381" y="105"/>
                    <a:pt x="380" y="105"/>
                    <a:pt x="380" y="105"/>
                  </a:cubicBezTo>
                  <a:cubicBezTo>
                    <a:pt x="375" y="110"/>
                    <a:pt x="369" y="116"/>
                    <a:pt x="364" y="122"/>
                  </a:cubicBezTo>
                  <a:cubicBezTo>
                    <a:pt x="352" y="134"/>
                    <a:pt x="341" y="146"/>
                    <a:pt x="329" y="159"/>
                  </a:cubicBezTo>
                  <a:cubicBezTo>
                    <a:pt x="323" y="165"/>
                    <a:pt x="318" y="172"/>
                    <a:pt x="313" y="179"/>
                  </a:cubicBezTo>
                  <a:cubicBezTo>
                    <a:pt x="307" y="186"/>
                    <a:pt x="303" y="194"/>
                    <a:pt x="298" y="203"/>
                  </a:cubicBezTo>
                  <a:cubicBezTo>
                    <a:pt x="295" y="210"/>
                    <a:pt x="292" y="216"/>
                    <a:pt x="289" y="223"/>
                  </a:cubicBezTo>
                  <a:cubicBezTo>
                    <a:pt x="284" y="233"/>
                    <a:pt x="282" y="243"/>
                    <a:pt x="280" y="253"/>
                  </a:cubicBezTo>
                  <a:cubicBezTo>
                    <a:pt x="279" y="258"/>
                    <a:pt x="278" y="263"/>
                    <a:pt x="277" y="268"/>
                  </a:cubicBezTo>
                  <a:cubicBezTo>
                    <a:pt x="276" y="271"/>
                    <a:pt x="276" y="275"/>
                    <a:pt x="276" y="278"/>
                  </a:cubicBezTo>
                  <a:cubicBezTo>
                    <a:pt x="276" y="283"/>
                    <a:pt x="276" y="288"/>
                    <a:pt x="275" y="293"/>
                  </a:cubicBezTo>
                  <a:cubicBezTo>
                    <a:pt x="275" y="299"/>
                    <a:pt x="274" y="304"/>
                    <a:pt x="276" y="309"/>
                  </a:cubicBezTo>
                  <a:cubicBezTo>
                    <a:pt x="276" y="311"/>
                    <a:pt x="276" y="312"/>
                    <a:pt x="273" y="312"/>
                  </a:cubicBezTo>
                  <a:cubicBezTo>
                    <a:pt x="272" y="308"/>
                    <a:pt x="271" y="304"/>
                    <a:pt x="270" y="299"/>
                  </a:cubicBezTo>
                  <a:cubicBezTo>
                    <a:pt x="268" y="280"/>
                    <a:pt x="269" y="262"/>
                    <a:pt x="273" y="244"/>
                  </a:cubicBezTo>
                  <a:cubicBezTo>
                    <a:pt x="277" y="228"/>
                    <a:pt x="283" y="214"/>
                    <a:pt x="291" y="200"/>
                  </a:cubicBezTo>
                  <a:cubicBezTo>
                    <a:pt x="296" y="192"/>
                    <a:pt x="301" y="184"/>
                    <a:pt x="307" y="175"/>
                  </a:cubicBezTo>
                  <a:cubicBezTo>
                    <a:pt x="312" y="167"/>
                    <a:pt x="319" y="160"/>
                    <a:pt x="326" y="153"/>
                  </a:cubicBezTo>
                  <a:cubicBezTo>
                    <a:pt x="330" y="149"/>
                    <a:pt x="335" y="145"/>
                    <a:pt x="339" y="141"/>
                  </a:cubicBezTo>
                  <a:close/>
                  <a:moveTo>
                    <a:pt x="295" y="182"/>
                  </a:moveTo>
                  <a:cubicBezTo>
                    <a:pt x="295" y="182"/>
                    <a:pt x="295" y="182"/>
                    <a:pt x="295" y="181"/>
                  </a:cubicBezTo>
                  <a:cubicBezTo>
                    <a:pt x="295" y="181"/>
                    <a:pt x="295" y="181"/>
                    <a:pt x="295" y="181"/>
                  </a:cubicBezTo>
                  <a:cubicBezTo>
                    <a:pt x="295" y="181"/>
                    <a:pt x="295" y="181"/>
                    <a:pt x="295" y="182"/>
                  </a:cubicBezTo>
                  <a:cubicBezTo>
                    <a:pt x="295" y="182"/>
                    <a:pt x="295" y="182"/>
                    <a:pt x="295" y="182"/>
                  </a:cubicBezTo>
                  <a:cubicBezTo>
                    <a:pt x="295" y="182"/>
                    <a:pt x="295" y="182"/>
                    <a:pt x="295" y="182"/>
                  </a:cubicBezTo>
                  <a:close/>
                  <a:moveTo>
                    <a:pt x="365" y="94"/>
                  </a:moveTo>
                  <a:cubicBezTo>
                    <a:pt x="367" y="91"/>
                    <a:pt x="369" y="89"/>
                    <a:pt x="371" y="86"/>
                  </a:cubicBezTo>
                  <a:cubicBezTo>
                    <a:pt x="371" y="86"/>
                    <a:pt x="372" y="85"/>
                    <a:pt x="372" y="85"/>
                  </a:cubicBezTo>
                  <a:cubicBezTo>
                    <a:pt x="373" y="84"/>
                    <a:pt x="373" y="84"/>
                    <a:pt x="373" y="84"/>
                  </a:cubicBezTo>
                  <a:cubicBezTo>
                    <a:pt x="373" y="84"/>
                    <a:pt x="373" y="84"/>
                    <a:pt x="373" y="84"/>
                  </a:cubicBezTo>
                  <a:cubicBezTo>
                    <a:pt x="373" y="83"/>
                    <a:pt x="373" y="83"/>
                    <a:pt x="374" y="82"/>
                  </a:cubicBezTo>
                  <a:cubicBezTo>
                    <a:pt x="374" y="82"/>
                    <a:pt x="374" y="82"/>
                    <a:pt x="375" y="82"/>
                  </a:cubicBezTo>
                  <a:cubicBezTo>
                    <a:pt x="374" y="83"/>
                    <a:pt x="373" y="84"/>
                    <a:pt x="373" y="84"/>
                  </a:cubicBezTo>
                  <a:cubicBezTo>
                    <a:pt x="373" y="84"/>
                    <a:pt x="373" y="84"/>
                    <a:pt x="373" y="84"/>
                  </a:cubicBezTo>
                  <a:cubicBezTo>
                    <a:pt x="373" y="84"/>
                    <a:pt x="373" y="85"/>
                    <a:pt x="372" y="85"/>
                  </a:cubicBezTo>
                  <a:cubicBezTo>
                    <a:pt x="369" y="90"/>
                    <a:pt x="366" y="95"/>
                    <a:pt x="363" y="100"/>
                  </a:cubicBezTo>
                  <a:cubicBezTo>
                    <a:pt x="356" y="111"/>
                    <a:pt x="346" y="120"/>
                    <a:pt x="338" y="130"/>
                  </a:cubicBezTo>
                  <a:cubicBezTo>
                    <a:pt x="332" y="138"/>
                    <a:pt x="325" y="146"/>
                    <a:pt x="318" y="153"/>
                  </a:cubicBezTo>
                  <a:cubicBezTo>
                    <a:pt x="318" y="154"/>
                    <a:pt x="318" y="154"/>
                    <a:pt x="318" y="154"/>
                  </a:cubicBezTo>
                  <a:cubicBezTo>
                    <a:pt x="312" y="157"/>
                    <a:pt x="309" y="163"/>
                    <a:pt x="304" y="168"/>
                  </a:cubicBezTo>
                  <a:cubicBezTo>
                    <a:pt x="301" y="171"/>
                    <a:pt x="298" y="175"/>
                    <a:pt x="294" y="178"/>
                  </a:cubicBezTo>
                  <a:cubicBezTo>
                    <a:pt x="294" y="178"/>
                    <a:pt x="294" y="179"/>
                    <a:pt x="294" y="179"/>
                  </a:cubicBezTo>
                  <a:cubicBezTo>
                    <a:pt x="293" y="179"/>
                    <a:pt x="293" y="180"/>
                    <a:pt x="293" y="181"/>
                  </a:cubicBezTo>
                  <a:cubicBezTo>
                    <a:pt x="292" y="181"/>
                    <a:pt x="292" y="181"/>
                    <a:pt x="292" y="181"/>
                  </a:cubicBezTo>
                  <a:cubicBezTo>
                    <a:pt x="292" y="181"/>
                    <a:pt x="292" y="181"/>
                    <a:pt x="293" y="181"/>
                  </a:cubicBezTo>
                  <a:cubicBezTo>
                    <a:pt x="293" y="180"/>
                    <a:pt x="293" y="179"/>
                    <a:pt x="294" y="179"/>
                  </a:cubicBezTo>
                  <a:cubicBezTo>
                    <a:pt x="294" y="179"/>
                    <a:pt x="294" y="178"/>
                    <a:pt x="294" y="178"/>
                  </a:cubicBezTo>
                  <a:cubicBezTo>
                    <a:pt x="297" y="175"/>
                    <a:pt x="300" y="171"/>
                    <a:pt x="303" y="168"/>
                  </a:cubicBezTo>
                  <a:cubicBezTo>
                    <a:pt x="314" y="156"/>
                    <a:pt x="326" y="143"/>
                    <a:pt x="337" y="131"/>
                  </a:cubicBezTo>
                  <a:cubicBezTo>
                    <a:pt x="339" y="128"/>
                    <a:pt x="341" y="124"/>
                    <a:pt x="344" y="121"/>
                  </a:cubicBezTo>
                  <a:cubicBezTo>
                    <a:pt x="351" y="112"/>
                    <a:pt x="358" y="103"/>
                    <a:pt x="365" y="94"/>
                  </a:cubicBezTo>
                  <a:close/>
                  <a:moveTo>
                    <a:pt x="215" y="319"/>
                  </a:moveTo>
                  <a:cubicBezTo>
                    <a:pt x="213" y="327"/>
                    <a:pt x="213" y="335"/>
                    <a:pt x="212" y="343"/>
                  </a:cubicBezTo>
                  <a:cubicBezTo>
                    <a:pt x="211" y="344"/>
                    <a:pt x="211" y="346"/>
                    <a:pt x="211" y="347"/>
                  </a:cubicBezTo>
                  <a:cubicBezTo>
                    <a:pt x="209" y="344"/>
                    <a:pt x="209" y="341"/>
                    <a:pt x="209" y="337"/>
                  </a:cubicBezTo>
                  <a:cubicBezTo>
                    <a:pt x="209" y="331"/>
                    <a:pt x="209" y="323"/>
                    <a:pt x="209" y="317"/>
                  </a:cubicBezTo>
                  <a:cubicBezTo>
                    <a:pt x="210" y="309"/>
                    <a:pt x="212" y="302"/>
                    <a:pt x="213" y="294"/>
                  </a:cubicBezTo>
                  <a:cubicBezTo>
                    <a:pt x="216" y="282"/>
                    <a:pt x="222" y="271"/>
                    <a:pt x="227" y="259"/>
                  </a:cubicBezTo>
                  <a:cubicBezTo>
                    <a:pt x="231" y="250"/>
                    <a:pt x="236" y="240"/>
                    <a:pt x="240" y="231"/>
                  </a:cubicBezTo>
                  <a:cubicBezTo>
                    <a:pt x="242" y="227"/>
                    <a:pt x="245" y="224"/>
                    <a:pt x="248" y="220"/>
                  </a:cubicBezTo>
                  <a:cubicBezTo>
                    <a:pt x="255" y="211"/>
                    <a:pt x="262" y="202"/>
                    <a:pt x="270" y="193"/>
                  </a:cubicBezTo>
                  <a:cubicBezTo>
                    <a:pt x="274" y="188"/>
                    <a:pt x="278" y="183"/>
                    <a:pt x="282" y="178"/>
                  </a:cubicBezTo>
                  <a:cubicBezTo>
                    <a:pt x="287" y="172"/>
                    <a:pt x="291" y="166"/>
                    <a:pt x="296" y="160"/>
                  </a:cubicBezTo>
                  <a:cubicBezTo>
                    <a:pt x="300" y="156"/>
                    <a:pt x="304" y="151"/>
                    <a:pt x="308" y="147"/>
                  </a:cubicBezTo>
                  <a:cubicBezTo>
                    <a:pt x="311" y="144"/>
                    <a:pt x="313" y="141"/>
                    <a:pt x="316" y="138"/>
                  </a:cubicBezTo>
                  <a:cubicBezTo>
                    <a:pt x="321" y="134"/>
                    <a:pt x="325" y="129"/>
                    <a:pt x="330" y="125"/>
                  </a:cubicBezTo>
                  <a:cubicBezTo>
                    <a:pt x="333" y="122"/>
                    <a:pt x="335" y="120"/>
                    <a:pt x="338" y="117"/>
                  </a:cubicBezTo>
                  <a:cubicBezTo>
                    <a:pt x="338" y="117"/>
                    <a:pt x="338" y="117"/>
                    <a:pt x="338" y="117"/>
                  </a:cubicBezTo>
                  <a:cubicBezTo>
                    <a:pt x="338" y="117"/>
                    <a:pt x="339" y="117"/>
                    <a:pt x="339" y="117"/>
                  </a:cubicBezTo>
                  <a:cubicBezTo>
                    <a:pt x="339" y="117"/>
                    <a:pt x="338" y="117"/>
                    <a:pt x="338" y="117"/>
                  </a:cubicBezTo>
                  <a:cubicBezTo>
                    <a:pt x="338" y="117"/>
                    <a:pt x="338" y="117"/>
                    <a:pt x="338" y="117"/>
                  </a:cubicBezTo>
                  <a:cubicBezTo>
                    <a:pt x="335" y="122"/>
                    <a:pt x="332" y="126"/>
                    <a:pt x="328" y="130"/>
                  </a:cubicBezTo>
                  <a:cubicBezTo>
                    <a:pt x="322" y="137"/>
                    <a:pt x="315" y="144"/>
                    <a:pt x="308" y="151"/>
                  </a:cubicBezTo>
                  <a:cubicBezTo>
                    <a:pt x="295" y="165"/>
                    <a:pt x="282" y="179"/>
                    <a:pt x="270" y="194"/>
                  </a:cubicBezTo>
                  <a:cubicBezTo>
                    <a:pt x="264" y="202"/>
                    <a:pt x="258" y="210"/>
                    <a:pt x="253" y="219"/>
                  </a:cubicBezTo>
                  <a:cubicBezTo>
                    <a:pt x="247" y="228"/>
                    <a:pt x="241" y="238"/>
                    <a:pt x="236" y="249"/>
                  </a:cubicBezTo>
                  <a:cubicBezTo>
                    <a:pt x="230" y="260"/>
                    <a:pt x="225" y="272"/>
                    <a:pt x="222" y="285"/>
                  </a:cubicBezTo>
                  <a:cubicBezTo>
                    <a:pt x="219" y="296"/>
                    <a:pt x="217" y="307"/>
                    <a:pt x="215" y="319"/>
                  </a:cubicBezTo>
                  <a:close/>
                  <a:moveTo>
                    <a:pt x="217" y="322"/>
                  </a:moveTo>
                  <a:cubicBezTo>
                    <a:pt x="217" y="322"/>
                    <a:pt x="217" y="321"/>
                    <a:pt x="217" y="321"/>
                  </a:cubicBezTo>
                  <a:cubicBezTo>
                    <a:pt x="217" y="318"/>
                    <a:pt x="218" y="316"/>
                    <a:pt x="218" y="313"/>
                  </a:cubicBezTo>
                  <a:cubicBezTo>
                    <a:pt x="219" y="313"/>
                    <a:pt x="219" y="313"/>
                    <a:pt x="219" y="313"/>
                  </a:cubicBezTo>
                  <a:cubicBezTo>
                    <a:pt x="218" y="316"/>
                    <a:pt x="218" y="319"/>
                    <a:pt x="217" y="322"/>
                  </a:cubicBezTo>
                  <a:close/>
                  <a:moveTo>
                    <a:pt x="226" y="279"/>
                  </a:moveTo>
                  <a:cubicBezTo>
                    <a:pt x="229" y="266"/>
                    <a:pt x="235" y="254"/>
                    <a:pt x="242" y="243"/>
                  </a:cubicBezTo>
                  <a:cubicBezTo>
                    <a:pt x="247" y="235"/>
                    <a:pt x="252" y="226"/>
                    <a:pt x="257" y="218"/>
                  </a:cubicBezTo>
                  <a:cubicBezTo>
                    <a:pt x="263" y="207"/>
                    <a:pt x="270" y="197"/>
                    <a:pt x="279" y="188"/>
                  </a:cubicBezTo>
                  <a:cubicBezTo>
                    <a:pt x="283" y="182"/>
                    <a:pt x="288" y="177"/>
                    <a:pt x="293" y="172"/>
                  </a:cubicBezTo>
                  <a:cubicBezTo>
                    <a:pt x="298" y="165"/>
                    <a:pt x="304" y="159"/>
                    <a:pt x="310" y="153"/>
                  </a:cubicBezTo>
                  <a:cubicBezTo>
                    <a:pt x="317" y="145"/>
                    <a:pt x="324" y="138"/>
                    <a:pt x="331" y="131"/>
                  </a:cubicBezTo>
                  <a:cubicBezTo>
                    <a:pt x="334" y="127"/>
                    <a:pt x="337" y="122"/>
                    <a:pt x="341" y="118"/>
                  </a:cubicBezTo>
                  <a:cubicBezTo>
                    <a:pt x="344" y="113"/>
                    <a:pt x="348" y="109"/>
                    <a:pt x="352" y="104"/>
                  </a:cubicBezTo>
                  <a:cubicBezTo>
                    <a:pt x="353" y="103"/>
                    <a:pt x="354" y="103"/>
                    <a:pt x="355" y="102"/>
                  </a:cubicBezTo>
                  <a:cubicBezTo>
                    <a:pt x="355" y="102"/>
                    <a:pt x="355" y="102"/>
                    <a:pt x="355" y="102"/>
                  </a:cubicBezTo>
                  <a:cubicBezTo>
                    <a:pt x="355" y="101"/>
                    <a:pt x="356" y="101"/>
                    <a:pt x="356" y="100"/>
                  </a:cubicBezTo>
                  <a:cubicBezTo>
                    <a:pt x="356" y="100"/>
                    <a:pt x="356" y="100"/>
                    <a:pt x="356" y="100"/>
                  </a:cubicBezTo>
                  <a:cubicBezTo>
                    <a:pt x="356" y="101"/>
                    <a:pt x="355" y="101"/>
                    <a:pt x="355" y="102"/>
                  </a:cubicBezTo>
                  <a:cubicBezTo>
                    <a:pt x="355" y="102"/>
                    <a:pt x="355" y="102"/>
                    <a:pt x="355" y="102"/>
                  </a:cubicBezTo>
                  <a:cubicBezTo>
                    <a:pt x="351" y="106"/>
                    <a:pt x="348" y="111"/>
                    <a:pt x="345" y="115"/>
                  </a:cubicBezTo>
                  <a:cubicBezTo>
                    <a:pt x="342" y="118"/>
                    <a:pt x="340" y="122"/>
                    <a:pt x="337" y="125"/>
                  </a:cubicBezTo>
                  <a:cubicBezTo>
                    <a:pt x="335" y="127"/>
                    <a:pt x="334" y="129"/>
                    <a:pt x="332" y="131"/>
                  </a:cubicBezTo>
                  <a:cubicBezTo>
                    <a:pt x="326" y="138"/>
                    <a:pt x="320" y="145"/>
                    <a:pt x="314" y="151"/>
                  </a:cubicBezTo>
                  <a:cubicBezTo>
                    <a:pt x="306" y="159"/>
                    <a:pt x="299" y="167"/>
                    <a:pt x="292" y="175"/>
                  </a:cubicBezTo>
                  <a:cubicBezTo>
                    <a:pt x="285" y="184"/>
                    <a:pt x="278" y="194"/>
                    <a:pt x="271" y="203"/>
                  </a:cubicBezTo>
                  <a:cubicBezTo>
                    <a:pt x="263" y="215"/>
                    <a:pt x="255" y="226"/>
                    <a:pt x="249" y="239"/>
                  </a:cubicBezTo>
                  <a:cubicBezTo>
                    <a:pt x="246" y="246"/>
                    <a:pt x="242" y="254"/>
                    <a:pt x="239" y="262"/>
                  </a:cubicBezTo>
                  <a:cubicBezTo>
                    <a:pt x="236" y="269"/>
                    <a:pt x="233" y="276"/>
                    <a:pt x="229" y="283"/>
                  </a:cubicBezTo>
                  <a:cubicBezTo>
                    <a:pt x="229" y="284"/>
                    <a:pt x="228" y="285"/>
                    <a:pt x="228" y="286"/>
                  </a:cubicBezTo>
                  <a:cubicBezTo>
                    <a:pt x="225" y="293"/>
                    <a:pt x="223" y="300"/>
                    <a:pt x="220" y="307"/>
                  </a:cubicBezTo>
                  <a:cubicBezTo>
                    <a:pt x="222" y="298"/>
                    <a:pt x="224" y="288"/>
                    <a:pt x="226" y="279"/>
                  </a:cubicBezTo>
                  <a:close/>
                  <a:moveTo>
                    <a:pt x="279" y="197"/>
                  </a:moveTo>
                  <a:cubicBezTo>
                    <a:pt x="279" y="197"/>
                    <a:pt x="279" y="197"/>
                    <a:pt x="279" y="197"/>
                  </a:cubicBezTo>
                  <a:cubicBezTo>
                    <a:pt x="279" y="197"/>
                    <a:pt x="279" y="197"/>
                    <a:pt x="279" y="197"/>
                  </a:cubicBezTo>
                  <a:close/>
                  <a:moveTo>
                    <a:pt x="277" y="201"/>
                  </a:moveTo>
                  <a:cubicBezTo>
                    <a:pt x="275" y="205"/>
                    <a:pt x="272" y="210"/>
                    <a:pt x="269" y="214"/>
                  </a:cubicBezTo>
                  <a:cubicBezTo>
                    <a:pt x="263" y="225"/>
                    <a:pt x="258" y="235"/>
                    <a:pt x="253" y="246"/>
                  </a:cubicBezTo>
                  <a:cubicBezTo>
                    <a:pt x="248" y="257"/>
                    <a:pt x="244" y="267"/>
                    <a:pt x="239" y="277"/>
                  </a:cubicBezTo>
                  <a:cubicBezTo>
                    <a:pt x="234" y="287"/>
                    <a:pt x="230" y="296"/>
                    <a:pt x="226" y="306"/>
                  </a:cubicBezTo>
                  <a:cubicBezTo>
                    <a:pt x="225" y="309"/>
                    <a:pt x="224" y="312"/>
                    <a:pt x="222" y="315"/>
                  </a:cubicBezTo>
                  <a:cubicBezTo>
                    <a:pt x="222" y="312"/>
                    <a:pt x="223" y="310"/>
                    <a:pt x="224" y="307"/>
                  </a:cubicBezTo>
                  <a:cubicBezTo>
                    <a:pt x="226" y="300"/>
                    <a:pt x="228" y="293"/>
                    <a:pt x="231" y="286"/>
                  </a:cubicBezTo>
                  <a:cubicBezTo>
                    <a:pt x="236" y="277"/>
                    <a:pt x="239" y="268"/>
                    <a:pt x="243" y="258"/>
                  </a:cubicBezTo>
                  <a:cubicBezTo>
                    <a:pt x="249" y="245"/>
                    <a:pt x="255" y="232"/>
                    <a:pt x="263" y="220"/>
                  </a:cubicBezTo>
                  <a:cubicBezTo>
                    <a:pt x="267" y="214"/>
                    <a:pt x="272" y="207"/>
                    <a:pt x="276" y="201"/>
                  </a:cubicBezTo>
                  <a:cubicBezTo>
                    <a:pt x="276" y="201"/>
                    <a:pt x="277" y="201"/>
                    <a:pt x="277" y="200"/>
                  </a:cubicBezTo>
                  <a:cubicBezTo>
                    <a:pt x="277" y="200"/>
                    <a:pt x="277" y="201"/>
                    <a:pt x="277" y="201"/>
                  </a:cubicBezTo>
                  <a:close/>
                  <a:moveTo>
                    <a:pt x="220" y="334"/>
                  </a:moveTo>
                  <a:cubicBezTo>
                    <a:pt x="220" y="334"/>
                    <a:pt x="220" y="334"/>
                    <a:pt x="220" y="334"/>
                  </a:cubicBezTo>
                  <a:cubicBezTo>
                    <a:pt x="222" y="327"/>
                    <a:pt x="223" y="320"/>
                    <a:pt x="226" y="314"/>
                  </a:cubicBezTo>
                  <a:cubicBezTo>
                    <a:pt x="231" y="299"/>
                    <a:pt x="237" y="285"/>
                    <a:pt x="245" y="272"/>
                  </a:cubicBezTo>
                  <a:cubicBezTo>
                    <a:pt x="247" y="267"/>
                    <a:pt x="249" y="262"/>
                    <a:pt x="251" y="257"/>
                  </a:cubicBezTo>
                  <a:cubicBezTo>
                    <a:pt x="257" y="243"/>
                    <a:pt x="264" y="228"/>
                    <a:pt x="272" y="215"/>
                  </a:cubicBezTo>
                  <a:cubicBezTo>
                    <a:pt x="276" y="209"/>
                    <a:pt x="279" y="202"/>
                    <a:pt x="282" y="197"/>
                  </a:cubicBezTo>
                  <a:cubicBezTo>
                    <a:pt x="285" y="192"/>
                    <a:pt x="289" y="188"/>
                    <a:pt x="292" y="184"/>
                  </a:cubicBezTo>
                  <a:cubicBezTo>
                    <a:pt x="292" y="184"/>
                    <a:pt x="293" y="184"/>
                    <a:pt x="293" y="185"/>
                  </a:cubicBezTo>
                  <a:cubicBezTo>
                    <a:pt x="293" y="186"/>
                    <a:pt x="292" y="187"/>
                    <a:pt x="292" y="188"/>
                  </a:cubicBezTo>
                  <a:cubicBezTo>
                    <a:pt x="286" y="197"/>
                    <a:pt x="281" y="206"/>
                    <a:pt x="276" y="215"/>
                  </a:cubicBezTo>
                  <a:cubicBezTo>
                    <a:pt x="273" y="221"/>
                    <a:pt x="270" y="226"/>
                    <a:pt x="267" y="231"/>
                  </a:cubicBezTo>
                  <a:cubicBezTo>
                    <a:pt x="264" y="236"/>
                    <a:pt x="261" y="242"/>
                    <a:pt x="259" y="247"/>
                  </a:cubicBezTo>
                  <a:cubicBezTo>
                    <a:pt x="256" y="252"/>
                    <a:pt x="255" y="258"/>
                    <a:pt x="252" y="263"/>
                  </a:cubicBezTo>
                  <a:cubicBezTo>
                    <a:pt x="248" y="273"/>
                    <a:pt x="243" y="283"/>
                    <a:pt x="237" y="292"/>
                  </a:cubicBezTo>
                  <a:cubicBezTo>
                    <a:pt x="235" y="295"/>
                    <a:pt x="233" y="299"/>
                    <a:pt x="232" y="303"/>
                  </a:cubicBezTo>
                  <a:cubicBezTo>
                    <a:pt x="229" y="310"/>
                    <a:pt x="226" y="317"/>
                    <a:pt x="223" y="324"/>
                  </a:cubicBezTo>
                  <a:cubicBezTo>
                    <a:pt x="222" y="327"/>
                    <a:pt x="221" y="331"/>
                    <a:pt x="220" y="334"/>
                  </a:cubicBezTo>
                  <a:close/>
                  <a:moveTo>
                    <a:pt x="225" y="338"/>
                  </a:moveTo>
                  <a:cubicBezTo>
                    <a:pt x="225" y="338"/>
                    <a:pt x="224" y="339"/>
                    <a:pt x="223" y="339"/>
                  </a:cubicBezTo>
                  <a:cubicBezTo>
                    <a:pt x="225" y="331"/>
                    <a:pt x="227" y="322"/>
                    <a:pt x="231" y="315"/>
                  </a:cubicBezTo>
                  <a:cubicBezTo>
                    <a:pt x="231" y="314"/>
                    <a:pt x="232" y="313"/>
                    <a:pt x="232" y="312"/>
                  </a:cubicBezTo>
                  <a:cubicBezTo>
                    <a:pt x="235" y="303"/>
                    <a:pt x="240" y="294"/>
                    <a:pt x="245" y="286"/>
                  </a:cubicBezTo>
                  <a:cubicBezTo>
                    <a:pt x="248" y="282"/>
                    <a:pt x="250" y="276"/>
                    <a:pt x="252" y="271"/>
                  </a:cubicBezTo>
                  <a:cubicBezTo>
                    <a:pt x="256" y="263"/>
                    <a:pt x="260" y="254"/>
                    <a:pt x="264" y="245"/>
                  </a:cubicBezTo>
                  <a:cubicBezTo>
                    <a:pt x="267" y="239"/>
                    <a:pt x="270" y="233"/>
                    <a:pt x="273" y="227"/>
                  </a:cubicBezTo>
                  <a:cubicBezTo>
                    <a:pt x="274" y="226"/>
                    <a:pt x="274" y="225"/>
                    <a:pt x="275" y="225"/>
                  </a:cubicBezTo>
                  <a:cubicBezTo>
                    <a:pt x="275" y="226"/>
                    <a:pt x="274" y="227"/>
                    <a:pt x="274" y="229"/>
                  </a:cubicBezTo>
                  <a:cubicBezTo>
                    <a:pt x="269" y="242"/>
                    <a:pt x="266" y="256"/>
                    <a:pt x="266" y="270"/>
                  </a:cubicBezTo>
                  <a:cubicBezTo>
                    <a:pt x="265" y="283"/>
                    <a:pt x="266" y="296"/>
                    <a:pt x="268" y="308"/>
                  </a:cubicBezTo>
                  <a:cubicBezTo>
                    <a:pt x="269" y="309"/>
                    <a:pt x="269" y="310"/>
                    <a:pt x="269" y="310"/>
                  </a:cubicBezTo>
                  <a:cubicBezTo>
                    <a:pt x="270" y="314"/>
                    <a:pt x="270" y="314"/>
                    <a:pt x="266" y="316"/>
                  </a:cubicBezTo>
                  <a:cubicBezTo>
                    <a:pt x="252" y="322"/>
                    <a:pt x="238" y="329"/>
                    <a:pt x="225" y="338"/>
                  </a:cubicBezTo>
                  <a:close/>
                  <a:moveTo>
                    <a:pt x="530" y="468"/>
                  </a:moveTo>
                  <a:cubicBezTo>
                    <a:pt x="527" y="466"/>
                    <a:pt x="525" y="465"/>
                    <a:pt x="522" y="463"/>
                  </a:cubicBezTo>
                  <a:cubicBezTo>
                    <a:pt x="517" y="460"/>
                    <a:pt x="511" y="457"/>
                    <a:pt x="506" y="455"/>
                  </a:cubicBezTo>
                  <a:cubicBezTo>
                    <a:pt x="499" y="451"/>
                    <a:pt x="491" y="447"/>
                    <a:pt x="484" y="443"/>
                  </a:cubicBezTo>
                  <a:cubicBezTo>
                    <a:pt x="477" y="439"/>
                    <a:pt x="469" y="436"/>
                    <a:pt x="462" y="432"/>
                  </a:cubicBezTo>
                  <a:cubicBezTo>
                    <a:pt x="448" y="426"/>
                    <a:pt x="434" y="419"/>
                    <a:pt x="420" y="413"/>
                  </a:cubicBezTo>
                  <a:cubicBezTo>
                    <a:pt x="414" y="410"/>
                    <a:pt x="408" y="408"/>
                    <a:pt x="401" y="406"/>
                  </a:cubicBezTo>
                  <a:cubicBezTo>
                    <a:pt x="397" y="404"/>
                    <a:pt x="392" y="402"/>
                    <a:pt x="388" y="401"/>
                  </a:cubicBezTo>
                  <a:cubicBezTo>
                    <a:pt x="383" y="399"/>
                    <a:pt x="378" y="397"/>
                    <a:pt x="373" y="396"/>
                  </a:cubicBezTo>
                  <a:cubicBezTo>
                    <a:pt x="361" y="392"/>
                    <a:pt x="350" y="388"/>
                    <a:pt x="339" y="384"/>
                  </a:cubicBezTo>
                  <a:cubicBezTo>
                    <a:pt x="329" y="381"/>
                    <a:pt x="320" y="379"/>
                    <a:pt x="311" y="376"/>
                  </a:cubicBezTo>
                  <a:cubicBezTo>
                    <a:pt x="307" y="375"/>
                    <a:pt x="304" y="373"/>
                    <a:pt x="301" y="372"/>
                  </a:cubicBezTo>
                  <a:cubicBezTo>
                    <a:pt x="291" y="368"/>
                    <a:pt x="280" y="365"/>
                    <a:pt x="269" y="364"/>
                  </a:cubicBezTo>
                  <a:cubicBezTo>
                    <a:pt x="263" y="362"/>
                    <a:pt x="257" y="361"/>
                    <a:pt x="250" y="359"/>
                  </a:cubicBezTo>
                  <a:cubicBezTo>
                    <a:pt x="246" y="358"/>
                    <a:pt x="241" y="357"/>
                    <a:pt x="236" y="356"/>
                  </a:cubicBezTo>
                  <a:cubicBezTo>
                    <a:pt x="234" y="355"/>
                    <a:pt x="232" y="355"/>
                    <a:pt x="229" y="354"/>
                  </a:cubicBezTo>
                  <a:cubicBezTo>
                    <a:pt x="229" y="354"/>
                    <a:pt x="229" y="353"/>
                    <a:pt x="229" y="353"/>
                  </a:cubicBezTo>
                  <a:cubicBezTo>
                    <a:pt x="235" y="354"/>
                    <a:pt x="240" y="355"/>
                    <a:pt x="245" y="356"/>
                  </a:cubicBezTo>
                  <a:cubicBezTo>
                    <a:pt x="259" y="358"/>
                    <a:pt x="273" y="361"/>
                    <a:pt x="288" y="364"/>
                  </a:cubicBezTo>
                  <a:cubicBezTo>
                    <a:pt x="290" y="364"/>
                    <a:pt x="292" y="365"/>
                    <a:pt x="295" y="366"/>
                  </a:cubicBezTo>
                  <a:cubicBezTo>
                    <a:pt x="302" y="368"/>
                    <a:pt x="309" y="370"/>
                    <a:pt x="317" y="372"/>
                  </a:cubicBezTo>
                  <a:cubicBezTo>
                    <a:pt x="325" y="374"/>
                    <a:pt x="332" y="376"/>
                    <a:pt x="340" y="378"/>
                  </a:cubicBezTo>
                  <a:cubicBezTo>
                    <a:pt x="344" y="379"/>
                    <a:pt x="348" y="381"/>
                    <a:pt x="352" y="382"/>
                  </a:cubicBezTo>
                  <a:cubicBezTo>
                    <a:pt x="365" y="385"/>
                    <a:pt x="378" y="389"/>
                    <a:pt x="390" y="395"/>
                  </a:cubicBezTo>
                  <a:cubicBezTo>
                    <a:pt x="393" y="396"/>
                    <a:pt x="396" y="397"/>
                    <a:pt x="399" y="398"/>
                  </a:cubicBezTo>
                  <a:cubicBezTo>
                    <a:pt x="406" y="401"/>
                    <a:pt x="413" y="404"/>
                    <a:pt x="420" y="407"/>
                  </a:cubicBezTo>
                  <a:cubicBezTo>
                    <a:pt x="424" y="409"/>
                    <a:pt x="428" y="411"/>
                    <a:pt x="432" y="413"/>
                  </a:cubicBezTo>
                  <a:cubicBezTo>
                    <a:pt x="437" y="415"/>
                    <a:pt x="442" y="417"/>
                    <a:pt x="447" y="420"/>
                  </a:cubicBezTo>
                  <a:cubicBezTo>
                    <a:pt x="452" y="422"/>
                    <a:pt x="458" y="425"/>
                    <a:pt x="464" y="428"/>
                  </a:cubicBezTo>
                  <a:cubicBezTo>
                    <a:pt x="469" y="431"/>
                    <a:pt x="475" y="433"/>
                    <a:pt x="480" y="436"/>
                  </a:cubicBezTo>
                  <a:cubicBezTo>
                    <a:pt x="483" y="437"/>
                    <a:pt x="486" y="439"/>
                    <a:pt x="489" y="441"/>
                  </a:cubicBezTo>
                  <a:cubicBezTo>
                    <a:pt x="499" y="447"/>
                    <a:pt x="509" y="453"/>
                    <a:pt x="518" y="459"/>
                  </a:cubicBezTo>
                  <a:cubicBezTo>
                    <a:pt x="523" y="461"/>
                    <a:pt x="527" y="464"/>
                    <a:pt x="531" y="467"/>
                  </a:cubicBezTo>
                  <a:cubicBezTo>
                    <a:pt x="531" y="467"/>
                    <a:pt x="530" y="468"/>
                    <a:pt x="530" y="468"/>
                  </a:cubicBezTo>
                  <a:close/>
                  <a:moveTo>
                    <a:pt x="591" y="500"/>
                  </a:moveTo>
                  <a:cubicBezTo>
                    <a:pt x="591" y="500"/>
                    <a:pt x="591" y="500"/>
                    <a:pt x="591" y="500"/>
                  </a:cubicBezTo>
                  <a:cubicBezTo>
                    <a:pt x="591" y="500"/>
                    <a:pt x="591" y="500"/>
                    <a:pt x="591" y="500"/>
                  </a:cubicBezTo>
                  <a:cubicBezTo>
                    <a:pt x="591" y="500"/>
                    <a:pt x="590" y="499"/>
                    <a:pt x="590" y="499"/>
                  </a:cubicBezTo>
                  <a:cubicBezTo>
                    <a:pt x="590" y="499"/>
                    <a:pt x="591" y="500"/>
                    <a:pt x="591" y="500"/>
                  </a:cubicBezTo>
                  <a:close/>
                  <a:moveTo>
                    <a:pt x="586" y="496"/>
                  </a:moveTo>
                  <a:cubicBezTo>
                    <a:pt x="586" y="496"/>
                    <a:pt x="586" y="496"/>
                    <a:pt x="586" y="496"/>
                  </a:cubicBezTo>
                  <a:cubicBezTo>
                    <a:pt x="586" y="496"/>
                    <a:pt x="586" y="496"/>
                    <a:pt x="586" y="496"/>
                  </a:cubicBezTo>
                  <a:close/>
                  <a:moveTo>
                    <a:pt x="567" y="483"/>
                  </a:moveTo>
                  <a:cubicBezTo>
                    <a:pt x="567" y="483"/>
                    <a:pt x="567" y="484"/>
                    <a:pt x="568" y="484"/>
                  </a:cubicBezTo>
                  <a:cubicBezTo>
                    <a:pt x="568" y="484"/>
                    <a:pt x="567" y="484"/>
                    <a:pt x="567" y="484"/>
                  </a:cubicBezTo>
                  <a:cubicBezTo>
                    <a:pt x="567" y="484"/>
                    <a:pt x="567" y="484"/>
                    <a:pt x="567" y="483"/>
                  </a:cubicBezTo>
                  <a:cubicBezTo>
                    <a:pt x="567" y="483"/>
                    <a:pt x="567" y="483"/>
                    <a:pt x="567" y="483"/>
                  </a:cubicBezTo>
                  <a:close/>
                  <a:moveTo>
                    <a:pt x="568" y="489"/>
                  </a:moveTo>
                  <a:cubicBezTo>
                    <a:pt x="572" y="491"/>
                    <a:pt x="575" y="493"/>
                    <a:pt x="579" y="495"/>
                  </a:cubicBezTo>
                  <a:cubicBezTo>
                    <a:pt x="580" y="496"/>
                    <a:pt x="581" y="497"/>
                    <a:pt x="582" y="498"/>
                  </a:cubicBezTo>
                  <a:cubicBezTo>
                    <a:pt x="582" y="498"/>
                    <a:pt x="582" y="498"/>
                    <a:pt x="582" y="498"/>
                  </a:cubicBezTo>
                  <a:cubicBezTo>
                    <a:pt x="582" y="498"/>
                    <a:pt x="582" y="498"/>
                    <a:pt x="582" y="498"/>
                  </a:cubicBezTo>
                  <a:cubicBezTo>
                    <a:pt x="582" y="498"/>
                    <a:pt x="582" y="498"/>
                    <a:pt x="582" y="498"/>
                  </a:cubicBezTo>
                  <a:cubicBezTo>
                    <a:pt x="582" y="498"/>
                    <a:pt x="582" y="498"/>
                    <a:pt x="582" y="498"/>
                  </a:cubicBezTo>
                  <a:cubicBezTo>
                    <a:pt x="577" y="495"/>
                    <a:pt x="573" y="493"/>
                    <a:pt x="568" y="490"/>
                  </a:cubicBezTo>
                  <a:cubicBezTo>
                    <a:pt x="565" y="488"/>
                    <a:pt x="562" y="486"/>
                    <a:pt x="559" y="485"/>
                  </a:cubicBezTo>
                  <a:cubicBezTo>
                    <a:pt x="551" y="481"/>
                    <a:pt x="545" y="475"/>
                    <a:pt x="539" y="470"/>
                  </a:cubicBezTo>
                  <a:cubicBezTo>
                    <a:pt x="539" y="470"/>
                    <a:pt x="539" y="470"/>
                    <a:pt x="539" y="470"/>
                  </a:cubicBezTo>
                  <a:cubicBezTo>
                    <a:pt x="538" y="469"/>
                    <a:pt x="538" y="469"/>
                    <a:pt x="538" y="469"/>
                  </a:cubicBezTo>
                  <a:cubicBezTo>
                    <a:pt x="535" y="466"/>
                    <a:pt x="531" y="464"/>
                    <a:pt x="527" y="461"/>
                  </a:cubicBezTo>
                  <a:cubicBezTo>
                    <a:pt x="520" y="457"/>
                    <a:pt x="513" y="452"/>
                    <a:pt x="506" y="448"/>
                  </a:cubicBezTo>
                  <a:cubicBezTo>
                    <a:pt x="503" y="446"/>
                    <a:pt x="500" y="444"/>
                    <a:pt x="497" y="441"/>
                  </a:cubicBezTo>
                  <a:cubicBezTo>
                    <a:pt x="499" y="443"/>
                    <a:pt x="502" y="444"/>
                    <a:pt x="504" y="445"/>
                  </a:cubicBezTo>
                  <a:cubicBezTo>
                    <a:pt x="513" y="450"/>
                    <a:pt x="522" y="455"/>
                    <a:pt x="530" y="461"/>
                  </a:cubicBezTo>
                  <a:cubicBezTo>
                    <a:pt x="533" y="464"/>
                    <a:pt x="536" y="467"/>
                    <a:pt x="538" y="469"/>
                  </a:cubicBezTo>
                  <a:cubicBezTo>
                    <a:pt x="538" y="469"/>
                    <a:pt x="538" y="469"/>
                    <a:pt x="539" y="470"/>
                  </a:cubicBezTo>
                  <a:cubicBezTo>
                    <a:pt x="539" y="470"/>
                    <a:pt x="539" y="470"/>
                    <a:pt x="539" y="470"/>
                  </a:cubicBezTo>
                  <a:cubicBezTo>
                    <a:pt x="540" y="470"/>
                    <a:pt x="541" y="471"/>
                    <a:pt x="542" y="472"/>
                  </a:cubicBezTo>
                  <a:cubicBezTo>
                    <a:pt x="551" y="477"/>
                    <a:pt x="559" y="483"/>
                    <a:pt x="568" y="489"/>
                  </a:cubicBezTo>
                  <a:close/>
                  <a:moveTo>
                    <a:pt x="532" y="458"/>
                  </a:moveTo>
                  <a:cubicBezTo>
                    <a:pt x="531" y="457"/>
                    <a:pt x="531" y="457"/>
                    <a:pt x="530" y="456"/>
                  </a:cubicBezTo>
                  <a:cubicBezTo>
                    <a:pt x="529" y="456"/>
                    <a:pt x="529" y="455"/>
                    <a:pt x="528" y="455"/>
                  </a:cubicBezTo>
                  <a:cubicBezTo>
                    <a:pt x="528" y="455"/>
                    <a:pt x="527" y="454"/>
                    <a:pt x="527" y="454"/>
                  </a:cubicBezTo>
                  <a:cubicBezTo>
                    <a:pt x="527" y="454"/>
                    <a:pt x="527" y="454"/>
                    <a:pt x="527" y="453"/>
                  </a:cubicBezTo>
                  <a:cubicBezTo>
                    <a:pt x="527" y="454"/>
                    <a:pt x="527" y="454"/>
                    <a:pt x="527" y="454"/>
                  </a:cubicBezTo>
                  <a:cubicBezTo>
                    <a:pt x="527" y="454"/>
                    <a:pt x="528" y="455"/>
                    <a:pt x="528" y="455"/>
                  </a:cubicBezTo>
                  <a:cubicBezTo>
                    <a:pt x="529" y="455"/>
                    <a:pt x="529" y="456"/>
                    <a:pt x="530" y="456"/>
                  </a:cubicBezTo>
                  <a:cubicBezTo>
                    <a:pt x="531" y="457"/>
                    <a:pt x="531" y="457"/>
                    <a:pt x="532" y="458"/>
                  </a:cubicBezTo>
                  <a:cubicBezTo>
                    <a:pt x="532" y="458"/>
                    <a:pt x="532" y="458"/>
                    <a:pt x="532" y="458"/>
                  </a:cubicBezTo>
                  <a:cubicBezTo>
                    <a:pt x="532" y="458"/>
                    <a:pt x="532" y="458"/>
                    <a:pt x="532" y="458"/>
                  </a:cubicBezTo>
                  <a:cubicBezTo>
                    <a:pt x="532" y="458"/>
                    <a:pt x="532" y="458"/>
                    <a:pt x="532" y="458"/>
                  </a:cubicBezTo>
                  <a:cubicBezTo>
                    <a:pt x="532" y="458"/>
                    <a:pt x="532" y="458"/>
                    <a:pt x="532" y="458"/>
                  </a:cubicBezTo>
                  <a:close/>
                  <a:moveTo>
                    <a:pt x="535" y="457"/>
                  </a:moveTo>
                  <a:cubicBezTo>
                    <a:pt x="535" y="457"/>
                    <a:pt x="535" y="457"/>
                    <a:pt x="536" y="457"/>
                  </a:cubicBezTo>
                  <a:cubicBezTo>
                    <a:pt x="539" y="459"/>
                    <a:pt x="543" y="462"/>
                    <a:pt x="547" y="465"/>
                  </a:cubicBezTo>
                  <a:cubicBezTo>
                    <a:pt x="547" y="465"/>
                    <a:pt x="546" y="466"/>
                    <a:pt x="546" y="466"/>
                  </a:cubicBezTo>
                  <a:cubicBezTo>
                    <a:pt x="543" y="463"/>
                    <a:pt x="539" y="460"/>
                    <a:pt x="535" y="457"/>
                  </a:cubicBezTo>
                  <a:close/>
                  <a:moveTo>
                    <a:pt x="559" y="477"/>
                  </a:moveTo>
                  <a:cubicBezTo>
                    <a:pt x="559" y="477"/>
                    <a:pt x="559" y="478"/>
                    <a:pt x="560" y="478"/>
                  </a:cubicBezTo>
                  <a:cubicBezTo>
                    <a:pt x="560" y="478"/>
                    <a:pt x="560" y="478"/>
                    <a:pt x="560" y="479"/>
                  </a:cubicBezTo>
                  <a:cubicBezTo>
                    <a:pt x="559" y="478"/>
                    <a:pt x="559" y="478"/>
                    <a:pt x="558" y="477"/>
                  </a:cubicBezTo>
                  <a:cubicBezTo>
                    <a:pt x="558" y="477"/>
                    <a:pt x="558" y="477"/>
                    <a:pt x="559" y="477"/>
                  </a:cubicBezTo>
                  <a:close/>
                  <a:moveTo>
                    <a:pt x="556" y="475"/>
                  </a:moveTo>
                  <a:cubicBezTo>
                    <a:pt x="556" y="475"/>
                    <a:pt x="556" y="475"/>
                    <a:pt x="556" y="476"/>
                  </a:cubicBezTo>
                  <a:cubicBezTo>
                    <a:pt x="550" y="473"/>
                    <a:pt x="544" y="469"/>
                    <a:pt x="539" y="465"/>
                  </a:cubicBezTo>
                  <a:cubicBezTo>
                    <a:pt x="539" y="465"/>
                    <a:pt x="540" y="465"/>
                    <a:pt x="540" y="464"/>
                  </a:cubicBezTo>
                  <a:cubicBezTo>
                    <a:pt x="545" y="468"/>
                    <a:pt x="551" y="472"/>
                    <a:pt x="556" y="475"/>
                  </a:cubicBezTo>
                  <a:close/>
                  <a:moveTo>
                    <a:pt x="608" y="491"/>
                  </a:moveTo>
                  <a:cubicBezTo>
                    <a:pt x="601" y="487"/>
                    <a:pt x="594" y="484"/>
                    <a:pt x="588" y="480"/>
                  </a:cubicBezTo>
                  <a:cubicBezTo>
                    <a:pt x="581" y="476"/>
                    <a:pt x="574" y="472"/>
                    <a:pt x="567" y="468"/>
                  </a:cubicBezTo>
                  <a:cubicBezTo>
                    <a:pt x="563" y="465"/>
                    <a:pt x="560" y="463"/>
                    <a:pt x="555" y="460"/>
                  </a:cubicBezTo>
                  <a:cubicBezTo>
                    <a:pt x="546" y="454"/>
                    <a:pt x="535" y="448"/>
                    <a:pt x="526" y="442"/>
                  </a:cubicBezTo>
                  <a:cubicBezTo>
                    <a:pt x="523" y="440"/>
                    <a:pt x="520" y="438"/>
                    <a:pt x="517" y="436"/>
                  </a:cubicBezTo>
                  <a:cubicBezTo>
                    <a:pt x="508" y="429"/>
                    <a:pt x="500" y="422"/>
                    <a:pt x="490" y="416"/>
                  </a:cubicBezTo>
                  <a:cubicBezTo>
                    <a:pt x="482" y="411"/>
                    <a:pt x="475" y="406"/>
                    <a:pt x="467" y="401"/>
                  </a:cubicBezTo>
                  <a:cubicBezTo>
                    <a:pt x="463" y="398"/>
                    <a:pt x="458" y="396"/>
                    <a:pt x="454" y="393"/>
                  </a:cubicBezTo>
                  <a:cubicBezTo>
                    <a:pt x="450" y="390"/>
                    <a:pt x="446" y="387"/>
                    <a:pt x="441" y="384"/>
                  </a:cubicBezTo>
                  <a:cubicBezTo>
                    <a:pt x="441" y="384"/>
                    <a:pt x="441" y="384"/>
                    <a:pt x="441" y="384"/>
                  </a:cubicBezTo>
                  <a:cubicBezTo>
                    <a:pt x="444" y="385"/>
                    <a:pt x="447" y="387"/>
                    <a:pt x="450" y="388"/>
                  </a:cubicBezTo>
                  <a:cubicBezTo>
                    <a:pt x="465" y="396"/>
                    <a:pt x="481" y="403"/>
                    <a:pt x="496" y="411"/>
                  </a:cubicBezTo>
                  <a:cubicBezTo>
                    <a:pt x="501" y="414"/>
                    <a:pt x="505" y="417"/>
                    <a:pt x="510" y="421"/>
                  </a:cubicBezTo>
                  <a:cubicBezTo>
                    <a:pt x="518" y="426"/>
                    <a:pt x="526" y="430"/>
                    <a:pt x="534" y="435"/>
                  </a:cubicBezTo>
                  <a:cubicBezTo>
                    <a:pt x="544" y="442"/>
                    <a:pt x="555" y="449"/>
                    <a:pt x="564" y="457"/>
                  </a:cubicBezTo>
                  <a:cubicBezTo>
                    <a:pt x="568" y="461"/>
                    <a:pt x="572" y="463"/>
                    <a:pt x="576" y="466"/>
                  </a:cubicBezTo>
                  <a:cubicBezTo>
                    <a:pt x="581" y="470"/>
                    <a:pt x="586" y="473"/>
                    <a:pt x="591" y="477"/>
                  </a:cubicBezTo>
                  <a:cubicBezTo>
                    <a:pt x="595" y="480"/>
                    <a:pt x="600" y="484"/>
                    <a:pt x="604" y="487"/>
                  </a:cubicBezTo>
                  <a:cubicBezTo>
                    <a:pt x="606" y="488"/>
                    <a:pt x="607" y="489"/>
                    <a:pt x="608" y="490"/>
                  </a:cubicBezTo>
                  <a:cubicBezTo>
                    <a:pt x="608" y="490"/>
                    <a:pt x="608" y="490"/>
                    <a:pt x="608" y="491"/>
                  </a:cubicBezTo>
                  <a:close/>
                  <a:moveTo>
                    <a:pt x="612" y="492"/>
                  </a:moveTo>
                  <a:cubicBezTo>
                    <a:pt x="612" y="492"/>
                    <a:pt x="611" y="492"/>
                    <a:pt x="611" y="492"/>
                  </a:cubicBezTo>
                  <a:cubicBezTo>
                    <a:pt x="611" y="492"/>
                    <a:pt x="611" y="492"/>
                    <a:pt x="611" y="492"/>
                  </a:cubicBezTo>
                  <a:cubicBezTo>
                    <a:pt x="611" y="492"/>
                    <a:pt x="612" y="492"/>
                    <a:pt x="612" y="492"/>
                  </a:cubicBezTo>
                  <a:cubicBezTo>
                    <a:pt x="612" y="492"/>
                    <a:pt x="612" y="492"/>
                    <a:pt x="612" y="492"/>
                  </a:cubicBezTo>
                  <a:close/>
                  <a:moveTo>
                    <a:pt x="619" y="492"/>
                  </a:moveTo>
                  <a:cubicBezTo>
                    <a:pt x="619" y="492"/>
                    <a:pt x="619" y="493"/>
                    <a:pt x="618" y="493"/>
                  </a:cubicBezTo>
                  <a:cubicBezTo>
                    <a:pt x="612" y="489"/>
                    <a:pt x="607" y="485"/>
                    <a:pt x="601" y="480"/>
                  </a:cubicBezTo>
                  <a:cubicBezTo>
                    <a:pt x="595" y="477"/>
                    <a:pt x="590" y="473"/>
                    <a:pt x="585" y="469"/>
                  </a:cubicBezTo>
                  <a:cubicBezTo>
                    <a:pt x="576" y="462"/>
                    <a:pt x="567" y="455"/>
                    <a:pt x="558" y="448"/>
                  </a:cubicBezTo>
                  <a:cubicBezTo>
                    <a:pt x="554" y="445"/>
                    <a:pt x="550" y="443"/>
                    <a:pt x="546" y="440"/>
                  </a:cubicBezTo>
                  <a:cubicBezTo>
                    <a:pt x="542" y="437"/>
                    <a:pt x="537" y="434"/>
                    <a:pt x="532" y="431"/>
                  </a:cubicBezTo>
                  <a:cubicBezTo>
                    <a:pt x="527" y="427"/>
                    <a:pt x="522" y="424"/>
                    <a:pt x="516" y="421"/>
                  </a:cubicBezTo>
                  <a:cubicBezTo>
                    <a:pt x="511" y="418"/>
                    <a:pt x="506" y="414"/>
                    <a:pt x="501" y="411"/>
                  </a:cubicBezTo>
                  <a:cubicBezTo>
                    <a:pt x="500" y="410"/>
                    <a:pt x="498" y="409"/>
                    <a:pt x="496" y="408"/>
                  </a:cubicBezTo>
                  <a:cubicBezTo>
                    <a:pt x="489" y="404"/>
                    <a:pt x="483" y="401"/>
                    <a:pt x="476" y="398"/>
                  </a:cubicBezTo>
                  <a:cubicBezTo>
                    <a:pt x="469" y="395"/>
                    <a:pt x="463" y="392"/>
                    <a:pt x="456" y="388"/>
                  </a:cubicBezTo>
                  <a:cubicBezTo>
                    <a:pt x="447" y="383"/>
                    <a:pt x="436" y="379"/>
                    <a:pt x="426" y="375"/>
                  </a:cubicBezTo>
                  <a:cubicBezTo>
                    <a:pt x="420" y="372"/>
                    <a:pt x="415" y="370"/>
                    <a:pt x="409" y="368"/>
                  </a:cubicBezTo>
                  <a:cubicBezTo>
                    <a:pt x="407" y="366"/>
                    <a:pt x="404" y="365"/>
                    <a:pt x="401" y="363"/>
                  </a:cubicBezTo>
                  <a:cubicBezTo>
                    <a:pt x="393" y="359"/>
                    <a:pt x="385" y="356"/>
                    <a:pt x="376" y="353"/>
                  </a:cubicBezTo>
                  <a:cubicBezTo>
                    <a:pt x="370" y="351"/>
                    <a:pt x="364" y="349"/>
                    <a:pt x="359" y="347"/>
                  </a:cubicBezTo>
                  <a:cubicBezTo>
                    <a:pt x="356" y="346"/>
                    <a:pt x="353" y="345"/>
                    <a:pt x="351" y="343"/>
                  </a:cubicBezTo>
                  <a:cubicBezTo>
                    <a:pt x="353" y="344"/>
                    <a:pt x="356" y="345"/>
                    <a:pt x="358" y="345"/>
                  </a:cubicBezTo>
                  <a:cubicBezTo>
                    <a:pt x="364" y="347"/>
                    <a:pt x="370" y="348"/>
                    <a:pt x="375" y="350"/>
                  </a:cubicBezTo>
                  <a:cubicBezTo>
                    <a:pt x="385" y="353"/>
                    <a:pt x="394" y="355"/>
                    <a:pt x="403" y="359"/>
                  </a:cubicBezTo>
                  <a:cubicBezTo>
                    <a:pt x="411" y="362"/>
                    <a:pt x="419" y="364"/>
                    <a:pt x="427" y="367"/>
                  </a:cubicBezTo>
                  <a:cubicBezTo>
                    <a:pt x="432" y="369"/>
                    <a:pt x="437" y="371"/>
                    <a:pt x="442" y="373"/>
                  </a:cubicBezTo>
                  <a:cubicBezTo>
                    <a:pt x="449" y="376"/>
                    <a:pt x="456" y="380"/>
                    <a:pt x="464" y="383"/>
                  </a:cubicBezTo>
                  <a:cubicBezTo>
                    <a:pt x="472" y="387"/>
                    <a:pt x="481" y="392"/>
                    <a:pt x="489" y="398"/>
                  </a:cubicBezTo>
                  <a:cubicBezTo>
                    <a:pt x="497" y="404"/>
                    <a:pt x="506" y="410"/>
                    <a:pt x="514" y="416"/>
                  </a:cubicBezTo>
                  <a:cubicBezTo>
                    <a:pt x="519" y="420"/>
                    <a:pt x="524" y="423"/>
                    <a:pt x="530" y="426"/>
                  </a:cubicBezTo>
                  <a:cubicBezTo>
                    <a:pt x="537" y="430"/>
                    <a:pt x="544" y="435"/>
                    <a:pt x="551" y="439"/>
                  </a:cubicBezTo>
                  <a:cubicBezTo>
                    <a:pt x="556" y="442"/>
                    <a:pt x="560" y="446"/>
                    <a:pt x="565" y="450"/>
                  </a:cubicBezTo>
                  <a:cubicBezTo>
                    <a:pt x="570" y="455"/>
                    <a:pt x="576" y="459"/>
                    <a:pt x="582" y="463"/>
                  </a:cubicBezTo>
                  <a:cubicBezTo>
                    <a:pt x="586" y="466"/>
                    <a:pt x="589" y="469"/>
                    <a:pt x="592" y="471"/>
                  </a:cubicBezTo>
                  <a:cubicBezTo>
                    <a:pt x="597" y="475"/>
                    <a:pt x="602" y="478"/>
                    <a:pt x="606" y="482"/>
                  </a:cubicBezTo>
                  <a:cubicBezTo>
                    <a:pt x="611" y="485"/>
                    <a:pt x="615" y="489"/>
                    <a:pt x="619" y="492"/>
                  </a:cubicBezTo>
                  <a:close/>
                  <a:moveTo>
                    <a:pt x="482" y="385"/>
                  </a:moveTo>
                  <a:cubicBezTo>
                    <a:pt x="485" y="386"/>
                    <a:pt x="487" y="388"/>
                    <a:pt x="490" y="390"/>
                  </a:cubicBezTo>
                  <a:cubicBezTo>
                    <a:pt x="499" y="394"/>
                    <a:pt x="507" y="399"/>
                    <a:pt x="515" y="403"/>
                  </a:cubicBezTo>
                  <a:cubicBezTo>
                    <a:pt x="520" y="406"/>
                    <a:pt x="525" y="410"/>
                    <a:pt x="530" y="413"/>
                  </a:cubicBezTo>
                  <a:cubicBezTo>
                    <a:pt x="534" y="416"/>
                    <a:pt x="537" y="419"/>
                    <a:pt x="541" y="422"/>
                  </a:cubicBezTo>
                  <a:cubicBezTo>
                    <a:pt x="545" y="425"/>
                    <a:pt x="548" y="428"/>
                    <a:pt x="551" y="431"/>
                  </a:cubicBezTo>
                  <a:cubicBezTo>
                    <a:pt x="559" y="438"/>
                    <a:pt x="568" y="444"/>
                    <a:pt x="576" y="451"/>
                  </a:cubicBezTo>
                  <a:cubicBezTo>
                    <a:pt x="582" y="457"/>
                    <a:pt x="589" y="462"/>
                    <a:pt x="596" y="468"/>
                  </a:cubicBezTo>
                  <a:cubicBezTo>
                    <a:pt x="600" y="471"/>
                    <a:pt x="603" y="474"/>
                    <a:pt x="607" y="478"/>
                  </a:cubicBezTo>
                  <a:cubicBezTo>
                    <a:pt x="608" y="478"/>
                    <a:pt x="608" y="478"/>
                    <a:pt x="608" y="479"/>
                  </a:cubicBezTo>
                  <a:cubicBezTo>
                    <a:pt x="608" y="479"/>
                    <a:pt x="608" y="479"/>
                    <a:pt x="608" y="479"/>
                  </a:cubicBezTo>
                  <a:cubicBezTo>
                    <a:pt x="605" y="477"/>
                    <a:pt x="602" y="475"/>
                    <a:pt x="600" y="473"/>
                  </a:cubicBezTo>
                  <a:cubicBezTo>
                    <a:pt x="595" y="469"/>
                    <a:pt x="590" y="465"/>
                    <a:pt x="585" y="461"/>
                  </a:cubicBezTo>
                  <a:cubicBezTo>
                    <a:pt x="576" y="456"/>
                    <a:pt x="569" y="449"/>
                    <a:pt x="561" y="443"/>
                  </a:cubicBezTo>
                  <a:cubicBezTo>
                    <a:pt x="554" y="437"/>
                    <a:pt x="547" y="432"/>
                    <a:pt x="539" y="428"/>
                  </a:cubicBezTo>
                  <a:cubicBezTo>
                    <a:pt x="535" y="426"/>
                    <a:pt x="532" y="424"/>
                    <a:pt x="529" y="422"/>
                  </a:cubicBezTo>
                  <a:cubicBezTo>
                    <a:pt x="512" y="412"/>
                    <a:pt x="498" y="399"/>
                    <a:pt x="481" y="389"/>
                  </a:cubicBezTo>
                  <a:cubicBezTo>
                    <a:pt x="473" y="384"/>
                    <a:pt x="464" y="381"/>
                    <a:pt x="456" y="376"/>
                  </a:cubicBezTo>
                  <a:cubicBezTo>
                    <a:pt x="454" y="376"/>
                    <a:pt x="452" y="375"/>
                    <a:pt x="451" y="373"/>
                  </a:cubicBezTo>
                  <a:cubicBezTo>
                    <a:pt x="455" y="375"/>
                    <a:pt x="460" y="377"/>
                    <a:pt x="464" y="378"/>
                  </a:cubicBezTo>
                  <a:cubicBezTo>
                    <a:pt x="470" y="380"/>
                    <a:pt x="476" y="383"/>
                    <a:pt x="482" y="385"/>
                  </a:cubicBezTo>
                  <a:close/>
                  <a:moveTo>
                    <a:pt x="309" y="321"/>
                  </a:moveTo>
                  <a:cubicBezTo>
                    <a:pt x="321" y="325"/>
                    <a:pt x="334" y="328"/>
                    <a:pt x="346" y="331"/>
                  </a:cubicBezTo>
                  <a:cubicBezTo>
                    <a:pt x="356" y="334"/>
                    <a:pt x="366" y="336"/>
                    <a:pt x="375" y="339"/>
                  </a:cubicBezTo>
                  <a:cubicBezTo>
                    <a:pt x="382" y="341"/>
                    <a:pt x="389" y="343"/>
                    <a:pt x="396" y="346"/>
                  </a:cubicBezTo>
                  <a:cubicBezTo>
                    <a:pt x="403" y="348"/>
                    <a:pt x="410" y="350"/>
                    <a:pt x="416" y="352"/>
                  </a:cubicBezTo>
                  <a:cubicBezTo>
                    <a:pt x="426" y="356"/>
                    <a:pt x="435" y="361"/>
                    <a:pt x="444" y="365"/>
                  </a:cubicBezTo>
                  <a:cubicBezTo>
                    <a:pt x="447" y="366"/>
                    <a:pt x="451" y="367"/>
                    <a:pt x="454" y="369"/>
                  </a:cubicBezTo>
                  <a:cubicBezTo>
                    <a:pt x="459" y="371"/>
                    <a:pt x="463" y="373"/>
                    <a:pt x="468" y="375"/>
                  </a:cubicBezTo>
                  <a:cubicBezTo>
                    <a:pt x="468" y="376"/>
                    <a:pt x="469" y="376"/>
                    <a:pt x="470" y="377"/>
                  </a:cubicBezTo>
                  <a:cubicBezTo>
                    <a:pt x="470" y="377"/>
                    <a:pt x="470" y="377"/>
                    <a:pt x="470" y="377"/>
                  </a:cubicBezTo>
                  <a:cubicBezTo>
                    <a:pt x="470" y="377"/>
                    <a:pt x="470" y="377"/>
                    <a:pt x="470" y="377"/>
                  </a:cubicBezTo>
                  <a:cubicBezTo>
                    <a:pt x="470" y="377"/>
                    <a:pt x="471" y="377"/>
                    <a:pt x="471" y="377"/>
                  </a:cubicBezTo>
                  <a:cubicBezTo>
                    <a:pt x="471" y="378"/>
                    <a:pt x="471" y="378"/>
                    <a:pt x="471" y="378"/>
                  </a:cubicBezTo>
                  <a:cubicBezTo>
                    <a:pt x="471" y="378"/>
                    <a:pt x="470" y="377"/>
                    <a:pt x="470" y="377"/>
                  </a:cubicBezTo>
                  <a:cubicBezTo>
                    <a:pt x="470" y="377"/>
                    <a:pt x="470" y="377"/>
                    <a:pt x="470" y="377"/>
                  </a:cubicBezTo>
                  <a:cubicBezTo>
                    <a:pt x="470" y="377"/>
                    <a:pt x="470" y="377"/>
                    <a:pt x="470" y="377"/>
                  </a:cubicBezTo>
                  <a:cubicBezTo>
                    <a:pt x="465" y="375"/>
                    <a:pt x="460" y="374"/>
                    <a:pt x="455" y="372"/>
                  </a:cubicBezTo>
                  <a:cubicBezTo>
                    <a:pt x="448" y="369"/>
                    <a:pt x="441" y="366"/>
                    <a:pt x="434" y="364"/>
                  </a:cubicBezTo>
                  <a:cubicBezTo>
                    <a:pt x="425" y="361"/>
                    <a:pt x="417" y="358"/>
                    <a:pt x="408" y="355"/>
                  </a:cubicBezTo>
                  <a:cubicBezTo>
                    <a:pt x="403" y="353"/>
                    <a:pt x="397" y="351"/>
                    <a:pt x="392" y="349"/>
                  </a:cubicBezTo>
                  <a:cubicBezTo>
                    <a:pt x="389" y="348"/>
                    <a:pt x="385" y="346"/>
                    <a:pt x="382" y="345"/>
                  </a:cubicBezTo>
                  <a:cubicBezTo>
                    <a:pt x="372" y="342"/>
                    <a:pt x="361" y="339"/>
                    <a:pt x="351" y="336"/>
                  </a:cubicBezTo>
                  <a:cubicBezTo>
                    <a:pt x="344" y="334"/>
                    <a:pt x="338" y="332"/>
                    <a:pt x="331" y="330"/>
                  </a:cubicBezTo>
                  <a:cubicBezTo>
                    <a:pt x="324" y="328"/>
                    <a:pt x="318" y="326"/>
                    <a:pt x="312" y="324"/>
                  </a:cubicBezTo>
                  <a:cubicBezTo>
                    <a:pt x="309" y="323"/>
                    <a:pt x="307" y="322"/>
                    <a:pt x="305" y="321"/>
                  </a:cubicBezTo>
                  <a:cubicBezTo>
                    <a:pt x="306" y="321"/>
                    <a:pt x="308" y="321"/>
                    <a:pt x="309" y="321"/>
                  </a:cubicBezTo>
                  <a:close/>
                  <a:moveTo>
                    <a:pt x="310" y="326"/>
                  </a:moveTo>
                  <a:cubicBezTo>
                    <a:pt x="314" y="327"/>
                    <a:pt x="317" y="328"/>
                    <a:pt x="321" y="329"/>
                  </a:cubicBezTo>
                  <a:cubicBezTo>
                    <a:pt x="328" y="332"/>
                    <a:pt x="335" y="333"/>
                    <a:pt x="342" y="335"/>
                  </a:cubicBezTo>
                  <a:cubicBezTo>
                    <a:pt x="351" y="338"/>
                    <a:pt x="360" y="341"/>
                    <a:pt x="369" y="344"/>
                  </a:cubicBezTo>
                  <a:cubicBezTo>
                    <a:pt x="370" y="345"/>
                    <a:pt x="370" y="345"/>
                    <a:pt x="371" y="345"/>
                  </a:cubicBezTo>
                  <a:cubicBezTo>
                    <a:pt x="371" y="345"/>
                    <a:pt x="371" y="346"/>
                    <a:pt x="371" y="346"/>
                  </a:cubicBezTo>
                  <a:cubicBezTo>
                    <a:pt x="366" y="344"/>
                    <a:pt x="361" y="343"/>
                    <a:pt x="356" y="341"/>
                  </a:cubicBezTo>
                  <a:cubicBezTo>
                    <a:pt x="348" y="339"/>
                    <a:pt x="341" y="337"/>
                    <a:pt x="333" y="335"/>
                  </a:cubicBezTo>
                  <a:cubicBezTo>
                    <a:pt x="323" y="333"/>
                    <a:pt x="313" y="329"/>
                    <a:pt x="304" y="325"/>
                  </a:cubicBezTo>
                  <a:cubicBezTo>
                    <a:pt x="301" y="324"/>
                    <a:pt x="297" y="323"/>
                    <a:pt x="293" y="321"/>
                  </a:cubicBezTo>
                  <a:cubicBezTo>
                    <a:pt x="291" y="321"/>
                    <a:pt x="289" y="320"/>
                    <a:pt x="287" y="318"/>
                  </a:cubicBezTo>
                  <a:cubicBezTo>
                    <a:pt x="288" y="317"/>
                    <a:pt x="290" y="317"/>
                    <a:pt x="291" y="318"/>
                  </a:cubicBezTo>
                  <a:cubicBezTo>
                    <a:pt x="297" y="320"/>
                    <a:pt x="304" y="323"/>
                    <a:pt x="310" y="326"/>
                  </a:cubicBezTo>
                  <a:close/>
                  <a:moveTo>
                    <a:pt x="775" y="370"/>
                  </a:moveTo>
                  <a:cubicBezTo>
                    <a:pt x="775" y="370"/>
                    <a:pt x="776" y="370"/>
                    <a:pt x="776" y="371"/>
                  </a:cubicBezTo>
                  <a:cubicBezTo>
                    <a:pt x="776" y="371"/>
                    <a:pt x="776" y="371"/>
                    <a:pt x="776" y="371"/>
                  </a:cubicBezTo>
                  <a:cubicBezTo>
                    <a:pt x="776" y="371"/>
                    <a:pt x="777" y="372"/>
                    <a:pt x="777" y="372"/>
                  </a:cubicBezTo>
                  <a:cubicBezTo>
                    <a:pt x="778" y="373"/>
                    <a:pt x="778" y="373"/>
                    <a:pt x="779" y="374"/>
                  </a:cubicBezTo>
                  <a:cubicBezTo>
                    <a:pt x="779" y="374"/>
                    <a:pt x="780" y="375"/>
                    <a:pt x="780" y="375"/>
                  </a:cubicBezTo>
                  <a:cubicBezTo>
                    <a:pt x="781" y="376"/>
                    <a:pt x="781" y="376"/>
                    <a:pt x="781" y="376"/>
                  </a:cubicBezTo>
                  <a:cubicBezTo>
                    <a:pt x="781" y="377"/>
                    <a:pt x="781" y="377"/>
                    <a:pt x="782" y="377"/>
                  </a:cubicBezTo>
                  <a:cubicBezTo>
                    <a:pt x="782" y="377"/>
                    <a:pt x="782" y="377"/>
                    <a:pt x="782" y="377"/>
                  </a:cubicBezTo>
                  <a:cubicBezTo>
                    <a:pt x="781" y="377"/>
                    <a:pt x="781" y="377"/>
                    <a:pt x="781" y="376"/>
                  </a:cubicBezTo>
                  <a:cubicBezTo>
                    <a:pt x="781" y="376"/>
                    <a:pt x="780" y="376"/>
                    <a:pt x="780" y="375"/>
                  </a:cubicBezTo>
                  <a:cubicBezTo>
                    <a:pt x="780" y="375"/>
                    <a:pt x="779" y="374"/>
                    <a:pt x="778" y="374"/>
                  </a:cubicBezTo>
                  <a:cubicBezTo>
                    <a:pt x="778" y="373"/>
                    <a:pt x="778" y="373"/>
                    <a:pt x="777" y="372"/>
                  </a:cubicBezTo>
                  <a:cubicBezTo>
                    <a:pt x="777" y="372"/>
                    <a:pt x="776" y="371"/>
                    <a:pt x="776" y="371"/>
                  </a:cubicBezTo>
                  <a:cubicBezTo>
                    <a:pt x="776" y="371"/>
                    <a:pt x="776" y="371"/>
                    <a:pt x="776" y="371"/>
                  </a:cubicBezTo>
                  <a:cubicBezTo>
                    <a:pt x="776" y="371"/>
                    <a:pt x="775" y="370"/>
                    <a:pt x="775" y="370"/>
                  </a:cubicBezTo>
                  <a:cubicBezTo>
                    <a:pt x="775" y="370"/>
                    <a:pt x="775" y="370"/>
                    <a:pt x="775" y="370"/>
                  </a:cubicBezTo>
                  <a:close/>
                  <a:moveTo>
                    <a:pt x="770" y="370"/>
                  </a:moveTo>
                  <a:cubicBezTo>
                    <a:pt x="772" y="372"/>
                    <a:pt x="774" y="375"/>
                    <a:pt x="777" y="377"/>
                  </a:cubicBezTo>
                  <a:cubicBezTo>
                    <a:pt x="777" y="378"/>
                    <a:pt x="778" y="379"/>
                    <a:pt x="778" y="380"/>
                  </a:cubicBezTo>
                  <a:cubicBezTo>
                    <a:pt x="779" y="380"/>
                    <a:pt x="779" y="380"/>
                    <a:pt x="779" y="380"/>
                  </a:cubicBezTo>
                  <a:cubicBezTo>
                    <a:pt x="779" y="380"/>
                    <a:pt x="779" y="380"/>
                    <a:pt x="779" y="380"/>
                  </a:cubicBezTo>
                  <a:cubicBezTo>
                    <a:pt x="779" y="380"/>
                    <a:pt x="779" y="380"/>
                    <a:pt x="778" y="380"/>
                  </a:cubicBezTo>
                  <a:cubicBezTo>
                    <a:pt x="775" y="377"/>
                    <a:pt x="772" y="375"/>
                    <a:pt x="769" y="372"/>
                  </a:cubicBezTo>
                  <a:cubicBezTo>
                    <a:pt x="767" y="371"/>
                    <a:pt x="766" y="370"/>
                    <a:pt x="765" y="369"/>
                  </a:cubicBezTo>
                  <a:cubicBezTo>
                    <a:pt x="764" y="368"/>
                    <a:pt x="763" y="368"/>
                    <a:pt x="762" y="366"/>
                  </a:cubicBezTo>
                  <a:cubicBezTo>
                    <a:pt x="765" y="366"/>
                    <a:pt x="768" y="367"/>
                    <a:pt x="770" y="370"/>
                  </a:cubicBezTo>
                  <a:close/>
                  <a:moveTo>
                    <a:pt x="758" y="356"/>
                  </a:moveTo>
                  <a:cubicBezTo>
                    <a:pt x="758" y="356"/>
                    <a:pt x="758" y="356"/>
                    <a:pt x="758" y="356"/>
                  </a:cubicBezTo>
                  <a:cubicBezTo>
                    <a:pt x="758" y="356"/>
                    <a:pt x="758" y="356"/>
                    <a:pt x="758" y="356"/>
                  </a:cubicBezTo>
                  <a:close/>
                  <a:moveTo>
                    <a:pt x="697" y="228"/>
                  </a:moveTo>
                  <a:cubicBezTo>
                    <a:pt x="697" y="227"/>
                    <a:pt x="697" y="227"/>
                    <a:pt x="697" y="227"/>
                  </a:cubicBezTo>
                  <a:cubicBezTo>
                    <a:pt x="696" y="226"/>
                    <a:pt x="696" y="226"/>
                    <a:pt x="696" y="226"/>
                  </a:cubicBezTo>
                  <a:cubicBezTo>
                    <a:pt x="695" y="225"/>
                    <a:pt x="695" y="225"/>
                    <a:pt x="695" y="225"/>
                  </a:cubicBezTo>
                  <a:cubicBezTo>
                    <a:pt x="695" y="224"/>
                    <a:pt x="694" y="224"/>
                    <a:pt x="694" y="224"/>
                  </a:cubicBezTo>
                  <a:cubicBezTo>
                    <a:pt x="694" y="223"/>
                    <a:pt x="694" y="223"/>
                    <a:pt x="693" y="223"/>
                  </a:cubicBezTo>
                  <a:cubicBezTo>
                    <a:pt x="693" y="222"/>
                    <a:pt x="693" y="222"/>
                    <a:pt x="692" y="221"/>
                  </a:cubicBezTo>
                  <a:cubicBezTo>
                    <a:pt x="692" y="221"/>
                    <a:pt x="692" y="221"/>
                    <a:pt x="691" y="220"/>
                  </a:cubicBezTo>
                  <a:cubicBezTo>
                    <a:pt x="691" y="220"/>
                    <a:pt x="691" y="220"/>
                    <a:pt x="691" y="220"/>
                  </a:cubicBezTo>
                  <a:cubicBezTo>
                    <a:pt x="691" y="220"/>
                    <a:pt x="691" y="220"/>
                    <a:pt x="691" y="220"/>
                  </a:cubicBezTo>
                  <a:cubicBezTo>
                    <a:pt x="691" y="220"/>
                    <a:pt x="691" y="220"/>
                    <a:pt x="691" y="220"/>
                  </a:cubicBezTo>
                  <a:cubicBezTo>
                    <a:pt x="691" y="220"/>
                    <a:pt x="691" y="220"/>
                    <a:pt x="691" y="220"/>
                  </a:cubicBezTo>
                  <a:cubicBezTo>
                    <a:pt x="692" y="221"/>
                    <a:pt x="692" y="221"/>
                    <a:pt x="692" y="221"/>
                  </a:cubicBezTo>
                  <a:cubicBezTo>
                    <a:pt x="693" y="222"/>
                    <a:pt x="693" y="222"/>
                    <a:pt x="693" y="223"/>
                  </a:cubicBezTo>
                  <a:cubicBezTo>
                    <a:pt x="694" y="223"/>
                    <a:pt x="694" y="223"/>
                    <a:pt x="694" y="224"/>
                  </a:cubicBezTo>
                  <a:cubicBezTo>
                    <a:pt x="695" y="224"/>
                    <a:pt x="695" y="224"/>
                    <a:pt x="695" y="225"/>
                  </a:cubicBezTo>
                  <a:cubicBezTo>
                    <a:pt x="695" y="225"/>
                    <a:pt x="696" y="225"/>
                    <a:pt x="696" y="226"/>
                  </a:cubicBezTo>
                  <a:cubicBezTo>
                    <a:pt x="696" y="226"/>
                    <a:pt x="697" y="226"/>
                    <a:pt x="697" y="227"/>
                  </a:cubicBezTo>
                  <a:cubicBezTo>
                    <a:pt x="697" y="227"/>
                    <a:pt x="697" y="227"/>
                    <a:pt x="697" y="228"/>
                  </a:cubicBezTo>
                  <a:close/>
                  <a:moveTo>
                    <a:pt x="831" y="343"/>
                  </a:moveTo>
                  <a:cubicBezTo>
                    <a:pt x="831" y="343"/>
                    <a:pt x="831" y="343"/>
                    <a:pt x="831" y="343"/>
                  </a:cubicBezTo>
                  <a:cubicBezTo>
                    <a:pt x="821" y="337"/>
                    <a:pt x="812" y="331"/>
                    <a:pt x="804" y="324"/>
                  </a:cubicBezTo>
                  <a:cubicBezTo>
                    <a:pt x="800" y="321"/>
                    <a:pt x="795" y="318"/>
                    <a:pt x="791" y="315"/>
                  </a:cubicBezTo>
                  <a:cubicBezTo>
                    <a:pt x="784" y="310"/>
                    <a:pt x="778" y="305"/>
                    <a:pt x="772" y="301"/>
                  </a:cubicBezTo>
                  <a:cubicBezTo>
                    <a:pt x="767" y="297"/>
                    <a:pt x="763" y="294"/>
                    <a:pt x="758" y="290"/>
                  </a:cubicBezTo>
                  <a:cubicBezTo>
                    <a:pt x="751" y="285"/>
                    <a:pt x="744" y="280"/>
                    <a:pt x="738" y="273"/>
                  </a:cubicBezTo>
                  <a:cubicBezTo>
                    <a:pt x="733" y="267"/>
                    <a:pt x="727" y="261"/>
                    <a:pt x="721" y="255"/>
                  </a:cubicBezTo>
                  <a:cubicBezTo>
                    <a:pt x="716" y="250"/>
                    <a:pt x="711" y="244"/>
                    <a:pt x="705" y="238"/>
                  </a:cubicBezTo>
                  <a:cubicBezTo>
                    <a:pt x="705" y="237"/>
                    <a:pt x="704" y="237"/>
                    <a:pt x="704" y="236"/>
                  </a:cubicBezTo>
                  <a:cubicBezTo>
                    <a:pt x="704" y="236"/>
                    <a:pt x="704" y="236"/>
                    <a:pt x="704" y="236"/>
                  </a:cubicBezTo>
                  <a:cubicBezTo>
                    <a:pt x="704" y="235"/>
                    <a:pt x="703" y="235"/>
                    <a:pt x="703" y="235"/>
                  </a:cubicBezTo>
                  <a:cubicBezTo>
                    <a:pt x="703" y="234"/>
                    <a:pt x="702" y="234"/>
                    <a:pt x="702" y="234"/>
                  </a:cubicBezTo>
                  <a:cubicBezTo>
                    <a:pt x="702" y="233"/>
                    <a:pt x="702" y="233"/>
                    <a:pt x="702" y="233"/>
                  </a:cubicBezTo>
                  <a:cubicBezTo>
                    <a:pt x="702" y="233"/>
                    <a:pt x="702" y="233"/>
                    <a:pt x="702" y="233"/>
                  </a:cubicBezTo>
                  <a:cubicBezTo>
                    <a:pt x="702" y="233"/>
                    <a:pt x="702" y="233"/>
                    <a:pt x="702" y="233"/>
                  </a:cubicBezTo>
                  <a:cubicBezTo>
                    <a:pt x="702" y="233"/>
                    <a:pt x="702" y="233"/>
                    <a:pt x="702" y="234"/>
                  </a:cubicBezTo>
                  <a:cubicBezTo>
                    <a:pt x="702" y="234"/>
                    <a:pt x="703" y="234"/>
                    <a:pt x="703" y="235"/>
                  </a:cubicBezTo>
                  <a:cubicBezTo>
                    <a:pt x="703" y="235"/>
                    <a:pt x="704" y="235"/>
                    <a:pt x="704" y="236"/>
                  </a:cubicBezTo>
                  <a:cubicBezTo>
                    <a:pt x="704" y="236"/>
                    <a:pt x="704" y="236"/>
                    <a:pt x="704" y="236"/>
                  </a:cubicBezTo>
                  <a:cubicBezTo>
                    <a:pt x="707" y="239"/>
                    <a:pt x="710" y="242"/>
                    <a:pt x="713" y="244"/>
                  </a:cubicBezTo>
                  <a:cubicBezTo>
                    <a:pt x="717" y="249"/>
                    <a:pt x="722" y="253"/>
                    <a:pt x="727" y="258"/>
                  </a:cubicBezTo>
                  <a:cubicBezTo>
                    <a:pt x="730" y="261"/>
                    <a:pt x="733" y="264"/>
                    <a:pt x="736" y="267"/>
                  </a:cubicBezTo>
                  <a:cubicBezTo>
                    <a:pt x="740" y="271"/>
                    <a:pt x="745" y="276"/>
                    <a:pt x="751" y="279"/>
                  </a:cubicBezTo>
                  <a:cubicBezTo>
                    <a:pt x="756" y="283"/>
                    <a:pt x="760" y="288"/>
                    <a:pt x="765" y="291"/>
                  </a:cubicBezTo>
                  <a:cubicBezTo>
                    <a:pt x="773" y="298"/>
                    <a:pt x="781" y="303"/>
                    <a:pt x="789" y="310"/>
                  </a:cubicBezTo>
                  <a:cubicBezTo>
                    <a:pt x="798" y="316"/>
                    <a:pt x="806" y="323"/>
                    <a:pt x="815" y="330"/>
                  </a:cubicBezTo>
                  <a:cubicBezTo>
                    <a:pt x="818" y="333"/>
                    <a:pt x="822" y="335"/>
                    <a:pt x="825" y="338"/>
                  </a:cubicBezTo>
                  <a:cubicBezTo>
                    <a:pt x="827" y="339"/>
                    <a:pt x="829" y="341"/>
                    <a:pt x="831" y="343"/>
                  </a:cubicBezTo>
                  <a:cubicBezTo>
                    <a:pt x="831" y="343"/>
                    <a:pt x="831" y="343"/>
                    <a:pt x="831" y="343"/>
                  </a:cubicBezTo>
                  <a:cubicBezTo>
                    <a:pt x="831" y="343"/>
                    <a:pt x="831" y="343"/>
                    <a:pt x="831" y="343"/>
                  </a:cubicBezTo>
                  <a:close/>
                  <a:moveTo>
                    <a:pt x="700" y="228"/>
                  </a:moveTo>
                  <a:cubicBezTo>
                    <a:pt x="701" y="227"/>
                    <a:pt x="702" y="227"/>
                    <a:pt x="702" y="227"/>
                  </a:cubicBezTo>
                  <a:cubicBezTo>
                    <a:pt x="710" y="234"/>
                    <a:pt x="718" y="240"/>
                    <a:pt x="726" y="247"/>
                  </a:cubicBezTo>
                  <a:cubicBezTo>
                    <a:pt x="731" y="251"/>
                    <a:pt x="735" y="255"/>
                    <a:pt x="739" y="259"/>
                  </a:cubicBezTo>
                  <a:cubicBezTo>
                    <a:pt x="745" y="264"/>
                    <a:pt x="751" y="269"/>
                    <a:pt x="757" y="274"/>
                  </a:cubicBezTo>
                  <a:cubicBezTo>
                    <a:pt x="762" y="278"/>
                    <a:pt x="766" y="282"/>
                    <a:pt x="770" y="286"/>
                  </a:cubicBezTo>
                  <a:cubicBezTo>
                    <a:pt x="774" y="289"/>
                    <a:pt x="778" y="292"/>
                    <a:pt x="782" y="295"/>
                  </a:cubicBezTo>
                  <a:cubicBezTo>
                    <a:pt x="791" y="302"/>
                    <a:pt x="801" y="309"/>
                    <a:pt x="809" y="317"/>
                  </a:cubicBezTo>
                  <a:cubicBezTo>
                    <a:pt x="812" y="321"/>
                    <a:pt x="816" y="325"/>
                    <a:pt x="820" y="329"/>
                  </a:cubicBezTo>
                  <a:cubicBezTo>
                    <a:pt x="820" y="329"/>
                    <a:pt x="820" y="329"/>
                    <a:pt x="820" y="329"/>
                  </a:cubicBezTo>
                  <a:cubicBezTo>
                    <a:pt x="820" y="329"/>
                    <a:pt x="820" y="329"/>
                    <a:pt x="820" y="329"/>
                  </a:cubicBezTo>
                  <a:cubicBezTo>
                    <a:pt x="820" y="329"/>
                    <a:pt x="820" y="329"/>
                    <a:pt x="820" y="329"/>
                  </a:cubicBezTo>
                  <a:cubicBezTo>
                    <a:pt x="817" y="327"/>
                    <a:pt x="814" y="325"/>
                    <a:pt x="812" y="323"/>
                  </a:cubicBezTo>
                  <a:cubicBezTo>
                    <a:pt x="807" y="320"/>
                    <a:pt x="803" y="316"/>
                    <a:pt x="799" y="313"/>
                  </a:cubicBezTo>
                  <a:cubicBezTo>
                    <a:pt x="794" y="309"/>
                    <a:pt x="789" y="306"/>
                    <a:pt x="785" y="302"/>
                  </a:cubicBezTo>
                  <a:cubicBezTo>
                    <a:pt x="776" y="296"/>
                    <a:pt x="767" y="289"/>
                    <a:pt x="759" y="282"/>
                  </a:cubicBezTo>
                  <a:cubicBezTo>
                    <a:pt x="751" y="276"/>
                    <a:pt x="743" y="269"/>
                    <a:pt x="735" y="262"/>
                  </a:cubicBezTo>
                  <a:cubicBezTo>
                    <a:pt x="730" y="256"/>
                    <a:pt x="724" y="252"/>
                    <a:pt x="719" y="246"/>
                  </a:cubicBezTo>
                  <a:cubicBezTo>
                    <a:pt x="713" y="240"/>
                    <a:pt x="707" y="234"/>
                    <a:pt x="700" y="228"/>
                  </a:cubicBezTo>
                  <a:close/>
                  <a:moveTo>
                    <a:pt x="821" y="330"/>
                  </a:moveTo>
                  <a:cubicBezTo>
                    <a:pt x="822" y="330"/>
                    <a:pt x="822" y="330"/>
                    <a:pt x="822" y="330"/>
                  </a:cubicBezTo>
                  <a:cubicBezTo>
                    <a:pt x="822" y="331"/>
                    <a:pt x="822" y="331"/>
                    <a:pt x="822" y="331"/>
                  </a:cubicBezTo>
                  <a:lnTo>
                    <a:pt x="821" y="330"/>
                  </a:lnTo>
                  <a:close/>
                  <a:moveTo>
                    <a:pt x="851" y="359"/>
                  </a:moveTo>
                  <a:cubicBezTo>
                    <a:pt x="851" y="359"/>
                    <a:pt x="851" y="359"/>
                    <a:pt x="851" y="359"/>
                  </a:cubicBezTo>
                  <a:cubicBezTo>
                    <a:pt x="851" y="359"/>
                    <a:pt x="851" y="359"/>
                    <a:pt x="851" y="359"/>
                  </a:cubicBezTo>
                  <a:cubicBezTo>
                    <a:pt x="851" y="359"/>
                    <a:pt x="851" y="359"/>
                    <a:pt x="851" y="359"/>
                  </a:cubicBezTo>
                  <a:cubicBezTo>
                    <a:pt x="845" y="352"/>
                    <a:pt x="839" y="345"/>
                    <a:pt x="833" y="338"/>
                  </a:cubicBezTo>
                  <a:cubicBezTo>
                    <a:pt x="829" y="333"/>
                    <a:pt x="825" y="328"/>
                    <a:pt x="820" y="324"/>
                  </a:cubicBezTo>
                  <a:cubicBezTo>
                    <a:pt x="819" y="323"/>
                    <a:pt x="819" y="322"/>
                    <a:pt x="819" y="321"/>
                  </a:cubicBezTo>
                  <a:cubicBezTo>
                    <a:pt x="819" y="322"/>
                    <a:pt x="820" y="322"/>
                    <a:pt x="821" y="323"/>
                  </a:cubicBezTo>
                  <a:cubicBezTo>
                    <a:pt x="826" y="328"/>
                    <a:pt x="832" y="333"/>
                    <a:pt x="837" y="339"/>
                  </a:cubicBezTo>
                  <a:cubicBezTo>
                    <a:pt x="841" y="345"/>
                    <a:pt x="846" y="351"/>
                    <a:pt x="850" y="357"/>
                  </a:cubicBezTo>
                  <a:cubicBezTo>
                    <a:pt x="851" y="357"/>
                    <a:pt x="851" y="358"/>
                    <a:pt x="851" y="359"/>
                  </a:cubicBezTo>
                  <a:close/>
                  <a:moveTo>
                    <a:pt x="734" y="237"/>
                  </a:moveTo>
                  <a:cubicBezTo>
                    <a:pt x="734" y="237"/>
                    <a:pt x="734" y="237"/>
                    <a:pt x="734" y="237"/>
                  </a:cubicBezTo>
                  <a:cubicBezTo>
                    <a:pt x="736" y="238"/>
                    <a:pt x="737" y="239"/>
                    <a:pt x="739" y="240"/>
                  </a:cubicBezTo>
                  <a:cubicBezTo>
                    <a:pt x="742" y="243"/>
                    <a:pt x="746" y="246"/>
                    <a:pt x="749" y="249"/>
                  </a:cubicBezTo>
                  <a:cubicBezTo>
                    <a:pt x="752" y="251"/>
                    <a:pt x="756" y="254"/>
                    <a:pt x="759" y="257"/>
                  </a:cubicBezTo>
                  <a:cubicBezTo>
                    <a:pt x="766" y="263"/>
                    <a:pt x="772" y="269"/>
                    <a:pt x="779" y="274"/>
                  </a:cubicBezTo>
                  <a:cubicBezTo>
                    <a:pt x="784" y="278"/>
                    <a:pt x="788" y="282"/>
                    <a:pt x="792" y="285"/>
                  </a:cubicBezTo>
                  <a:cubicBezTo>
                    <a:pt x="798" y="290"/>
                    <a:pt x="803" y="295"/>
                    <a:pt x="808" y="300"/>
                  </a:cubicBezTo>
                  <a:cubicBezTo>
                    <a:pt x="813" y="305"/>
                    <a:pt x="818" y="310"/>
                    <a:pt x="823" y="316"/>
                  </a:cubicBezTo>
                  <a:cubicBezTo>
                    <a:pt x="828" y="321"/>
                    <a:pt x="832" y="328"/>
                    <a:pt x="837" y="334"/>
                  </a:cubicBezTo>
                  <a:cubicBezTo>
                    <a:pt x="837" y="334"/>
                    <a:pt x="837" y="334"/>
                    <a:pt x="837" y="334"/>
                  </a:cubicBezTo>
                  <a:cubicBezTo>
                    <a:pt x="837" y="334"/>
                    <a:pt x="837" y="334"/>
                    <a:pt x="837" y="335"/>
                  </a:cubicBezTo>
                  <a:cubicBezTo>
                    <a:pt x="837" y="335"/>
                    <a:pt x="838" y="335"/>
                    <a:pt x="838" y="335"/>
                  </a:cubicBezTo>
                  <a:cubicBezTo>
                    <a:pt x="838" y="335"/>
                    <a:pt x="837" y="335"/>
                    <a:pt x="837" y="335"/>
                  </a:cubicBezTo>
                  <a:cubicBezTo>
                    <a:pt x="837" y="334"/>
                    <a:pt x="837" y="334"/>
                    <a:pt x="837" y="334"/>
                  </a:cubicBezTo>
                  <a:cubicBezTo>
                    <a:pt x="837" y="334"/>
                    <a:pt x="837" y="334"/>
                    <a:pt x="837" y="334"/>
                  </a:cubicBezTo>
                  <a:cubicBezTo>
                    <a:pt x="832" y="329"/>
                    <a:pt x="828" y="325"/>
                    <a:pt x="823" y="321"/>
                  </a:cubicBezTo>
                  <a:cubicBezTo>
                    <a:pt x="821" y="319"/>
                    <a:pt x="819" y="318"/>
                    <a:pt x="817" y="316"/>
                  </a:cubicBezTo>
                  <a:cubicBezTo>
                    <a:pt x="814" y="312"/>
                    <a:pt x="811" y="309"/>
                    <a:pt x="808" y="305"/>
                  </a:cubicBezTo>
                  <a:cubicBezTo>
                    <a:pt x="802" y="299"/>
                    <a:pt x="795" y="293"/>
                    <a:pt x="789" y="287"/>
                  </a:cubicBezTo>
                  <a:cubicBezTo>
                    <a:pt x="784" y="283"/>
                    <a:pt x="779" y="279"/>
                    <a:pt x="775" y="275"/>
                  </a:cubicBezTo>
                  <a:cubicBezTo>
                    <a:pt x="767" y="268"/>
                    <a:pt x="759" y="261"/>
                    <a:pt x="752" y="254"/>
                  </a:cubicBezTo>
                  <a:cubicBezTo>
                    <a:pt x="746" y="248"/>
                    <a:pt x="740" y="243"/>
                    <a:pt x="734" y="237"/>
                  </a:cubicBezTo>
                  <a:cubicBezTo>
                    <a:pt x="734" y="237"/>
                    <a:pt x="734" y="237"/>
                    <a:pt x="734" y="237"/>
                  </a:cubicBezTo>
                  <a:close/>
                  <a:moveTo>
                    <a:pt x="681" y="198"/>
                  </a:moveTo>
                  <a:cubicBezTo>
                    <a:pt x="687" y="202"/>
                    <a:pt x="693" y="206"/>
                    <a:pt x="699" y="211"/>
                  </a:cubicBezTo>
                  <a:cubicBezTo>
                    <a:pt x="704" y="214"/>
                    <a:pt x="708" y="218"/>
                    <a:pt x="713" y="221"/>
                  </a:cubicBezTo>
                  <a:cubicBezTo>
                    <a:pt x="717" y="225"/>
                    <a:pt x="722" y="229"/>
                    <a:pt x="726" y="233"/>
                  </a:cubicBezTo>
                  <a:cubicBezTo>
                    <a:pt x="732" y="239"/>
                    <a:pt x="738" y="246"/>
                    <a:pt x="745" y="252"/>
                  </a:cubicBezTo>
                  <a:cubicBezTo>
                    <a:pt x="753" y="258"/>
                    <a:pt x="759" y="265"/>
                    <a:pt x="766" y="271"/>
                  </a:cubicBezTo>
                  <a:cubicBezTo>
                    <a:pt x="774" y="279"/>
                    <a:pt x="783" y="287"/>
                    <a:pt x="792" y="294"/>
                  </a:cubicBezTo>
                  <a:cubicBezTo>
                    <a:pt x="798" y="300"/>
                    <a:pt x="804" y="307"/>
                    <a:pt x="810" y="313"/>
                  </a:cubicBezTo>
                  <a:cubicBezTo>
                    <a:pt x="811" y="313"/>
                    <a:pt x="811" y="314"/>
                    <a:pt x="811" y="314"/>
                  </a:cubicBezTo>
                  <a:cubicBezTo>
                    <a:pt x="811" y="314"/>
                    <a:pt x="811" y="314"/>
                    <a:pt x="811" y="314"/>
                  </a:cubicBezTo>
                  <a:cubicBezTo>
                    <a:pt x="812" y="315"/>
                    <a:pt x="812" y="315"/>
                    <a:pt x="813" y="315"/>
                  </a:cubicBezTo>
                  <a:cubicBezTo>
                    <a:pt x="813" y="316"/>
                    <a:pt x="813" y="317"/>
                    <a:pt x="814" y="317"/>
                  </a:cubicBezTo>
                  <a:cubicBezTo>
                    <a:pt x="814" y="317"/>
                    <a:pt x="814" y="318"/>
                    <a:pt x="814" y="318"/>
                  </a:cubicBezTo>
                  <a:cubicBezTo>
                    <a:pt x="814" y="318"/>
                    <a:pt x="814" y="317"/>
                    <a:pt x="814" y="317"/>
                  </a:cubicBezTo>
                  <a:cubicBezTo>
                    <a:pt x="813" y="317"/>
                    <a:pt x="813" y="316"/>
                    <a:pt x="812" y="315"/>
                  </a:cubicBezTo>
                  <a:cubicBezTo>
                    <a:pt x="812" y="315"/>
                    <a:pt x="812" y="315"/>
                    <a:pt x="811" y="314"/>
                  </a:cubicBezTo>
                  <a:cubicBezTo>
                    <a:pt x="811" y="314"/>
                    <a:pt x="811" y="314"/>
                    <a:pt x="811" y="314"/>
                  </a:cubicBezTo>
                  <a:cubicBezTo>
                    <a:pt x="811" y="314"/>
                    <a:pt x="810" y="313"/>
                    <a:pt x="809" y="312"/>
                  </a:cubicBezTo>
                  <a:cubicBezTo>
                    <a:pt x="800" y="303"/>
                    <a:pt x="790" y="296"/>
                    <a:pt x="779" y="288"/>
                  </a:cubicBezTo>
                  <a:cubicBezTo>
                    <a:pt x="776" y="285"/>
                    <a:pt x="772" y="282"/>
                    <a:pt x="769" y="279"/>
                  </a:cubicBezTo>
                  <a:cubicBezTo>
                    <a:pt x="762" y="273"/>
                    <a:pt x="755" y="268"/>
                    <a:pt x="748" y="262"/>
                  </a:cubicBezTo>
                  <a:cubicBezTo>
                    <a:pt x="744" y="259"/>
                    <a:pt x="740" y="255"/>
                    <a:pt x="736" y="251"/>
                  </a:cubicBezTo>
                  <a:cubicBezTo>
                    <a:pt x="731" y="247"/>
                    <a:pt x="726" y="242"/>
                    <a:pt x="721" y="238"/>
                  </a:cubicBezTo>
                  <a:cubicBezTo>
                    <a:pt x="712" y="231"/>
                    <a:pt x="703" y="224"/>
                    <a:pt x="696" y="216"/>
                  </a:cubicBezTo>
                  <a:cubicBezTo>
                    <a:pt x="689" y="209"/>
                    <a:pt x="683" y="202"/>
                    <a:pt x="677" y="194"/>
                  </a:cubicBezTo>
                  <a:cubicBezTo>
                    <a:pt x="678" y="196"/>
                    <a:pt x="680" y="197"/>
                    <a:pt x="681" y="198"/>
                  </a:cubicBezTo>
                  <a:close/>
                  <a:moveTo>
                    <a:pt x="672" y="195"/>
                  </a:moveTo>
                  <a:cubicBezTo>
                    <a:pt x="672" y="196"/>
                    <a:pt x="672" y="196"/>
                    <a:pt x="673" y="196"/>
                  </a:cubicBezTo>
                  <a:cubicBezTo>
                    <a:pt x="673" y="197"/>
                    <a:pt x="673" y="197"/>
                    <a:pt x="674" y="197"/>
                  </a:cubicBezTo>
                  <a:cubicBezTo>
                    <a:pt x="674" y="197"/>
                    <a:pt x="674" y="198"/>
                    <a:pt x="674" y="198"/>
                  </a:cubicBezTo>
                  <a:cubicBezTo>
                    <a:pt x="676" y="200"/>
                    <a:pt x="678" y="202"/>
                    <a:pt x="680" y="204"/>
                  </a:cubicBezTo>
                  <a:cubicBezTo>
                    <a:pt x="682" y="206"/>
                    <a:pt x="684" y="209"/>
                    <a:pt x="686" y="211"/>
                  </a:cubicBezTo>
                  <a:cubicBezTo>
                    <a:pt x="686" y="211"/>
                    <a:pt x="686" y="211"/>
                    <a:pt x="686" y="211"/>
                  </a:cubicBezTo>
                  <a:cubicBezTo>
                    <a:pt x="687" y="212"/>
                    <a:pt x="687" y="212"/>
                    <a:pt x="687" y="212"/>
                  </a:cubicBezTo>
                  <a:cubicBezTo>
                    <a:pt x="687" y="212"/>
                    <a:pt x="687" y="213"/>
                    <a:pt x="687" y="213"/>
                  </a:cubicBezTo>
                  <a:cubicBezTo>
                    <a:pt x="687" y="213"/>
                    <a:pt x="687" y="213"/>
                    <a:pt x="687" y="212"/>
                  </a:cubicBezTo>
                  <a:cubicBezTo>
                    <a:pt x="687" y="212"/>
                    <a:pt x="686" y="212"/>
                    <a:pt x="686" y="211"/>
                  </a:cubicBezTo>
                  <a:cubicBezTo>
                    <a:pt x="686" y="211"/>
                    <a:pt x="686" y="211"/>
                    <a:pt x="686" y="211"/>
                  </a:cubicBezTo>
                  <a:cubicBezTo>
                    <a:pt x="684" y="210"/>
                    <a:pt x="682" y="209"/>
                    <a:pt x="681" y="207"/>
                  </a:cubicBezTo>
                  <a:cubicBezTo>
                    <a:pt x="679" y="204"/>
                    <a:pt x="676" y="201"/>
                    <a:pt x="674" y="198"/>
                  </a:cubicBezTo>
                  <a:cubicBezTo>
                    <a:pt x="674" y="198"/>
                    <a:pt x="674" y="197"/>
                    <a:pt x="674" y="197"/>
                  </a:cubicBezTo>
                  <a:cubicBezTo>
                    <a:pt x="673" y="197"/>
                    <a:pt x="673" y="197"/>
                    <a:pt x="673" y="196"/>
                  </a:cubicBezTo>
                  <a:cubicBezTo>
                    <a:pt x="672" y="196"/>
                    <a:pt x="672" y="196"/>
                    <a:pt x="672" y="195"/>
                  </a:cubicBezTo>
                  <a:close/>
                  <a:moveTo>
                    <a:pt x="676" y="169"/>
                  </a:moveTo>
                  <a:cubicBezTo>
                    <a:pt x="676" y="169"/>
                    <a:pt x="676" y="169"/>
                    <a:pt x="676" y="169"/>
                  </a:cubicBezTo>
                  <a:cubicBezTo>
                    <a:pt x="676" y="169"/>
                    <a:pt x="676" y="169"/>
                    <a:pt x="676" y="169"/>
                  </a:cubicBezTo>
                  <a:cubicBezTo>
                    <a:pt x="676" y="169"/>
                    <a:pt x="676" y="169"/>
                    <a:pt x="676" y="169"/>
                  </a:cubicBezTo>
                  <a:close/>
                  <a:moveTo>
                    <a:pt x="826" y="66"/>
                  </a:moveTo>
                  <a:cubicBezTo>
                    <a:pt x="826" y="67"/>
                    <a:pt x="826" y="67"/>
                    <a:pt x="826" y="67"/>
                  </a:cubicBezTo>
                  <a:cubicBezTo>
                    <a:pt x="825" y="67"/>
                    <a:pt x="825" y="67"/>
                    <a:pt x="825" y="67"/>
                  </a:cubicBezTo>
                  <a:cubicBezTo>
                    <a:pt x="824" y="68"/>
                    <a:pt x="824" y="68"/>
                    <a:pt x="824" y="68"/>
                  </a:cubicBezTo>
                  <a:cubicBezTo>
                    <a:pt x="823" y="68"/>
                    <a:pt x="823" y="69"/>
                    <a:pt x="823" y="69"/>
                  </a:cubicBezTo>
                  <a:cubicBezTo>
                    <a:pt x="822" y="69"/>
                    <a:pt x="822" y="69"/>
                    <a:pt x="822" y="69"/>
                  </a:cubicBezTo>
                  <a:cubicBezTo>
                    <a:pt x="822" y="69"/>
                    <a:pt x="821" y="69"/>
                    <a:pt x="821" y="69"/>
                  </a:cubicBezTo>
                  <a:cubicBezTo>
                    <a:pt x="821" y="70"/>
                    <a:pt x="820" y="70"/>
                    <a:pt x="820" y="70"/>
                  </a:cubicBezTo>
                  <a:cubicBezTo>
                    <a:pt x="819" y="71"/>
                    <a:pt x="819" y="71"/>
                    <a:pt x="818" y="71"/>
                  </a:cubicBezTo>
                  <a:cubicBezTo>
                    <a:pt x="817" y="72"/>
                    <a:pt x="815" y="73"/>
                    <a:pt x="814" y="74"/>
                  </a:cubicBezTo>
                  <a:cubicBezTo>
                    <a:pt x="811" y="76"/>
                    <a:pt x="807" y="79"/>
                    <a:pt x="804" y="81"/>
                  </a:cubicBezTo>
                  <a:cubicBezTo>
                    <a:pt x="794" y="88"/>
                    <a:pt x="783" y="94"/>
                    <a:pt x="772" y="100"/>
                  </a:cubicBezTo>
                  <a:cubicBezTo>
                    <a:pt x="770" y="101"/>
                    <a:pt x="768" y="102"/>
                    <a:pt x="766" y="103"/>
                  </a:cubicBezTo>
                  <a:cubicBezTo>
                    <a:pt x="758" y="108"/>
                    <a:pt x="750" y="113"/>
                    <a:pt x="743" y="118"/>
                  </a:cubicBezTo>
                  <a:cubicBezTo>
                    <a:pt x="738" y="122"/>
                    <a:pt x="733" y="126"/>
                    <a:pt x="729" y="130"/>
                  </a:cubicBezTo>
                  <a:cubicBezTo>
                    <a:pt x="728" y="130"/>
                    <a:pt x="728" y="131"/>
                    <a:pt x="727" y="131"/>
                  </a:cubicBezTo>
                  <a:cubicBezTo>
                    <a:pt x="722" y="136"/>
                    <a:pt x="717" y="140"/>
                    <a:pt x="711" y="145"/>
                  </a:cubicBezTo>
                  <a:cubicBezTo>
                    <a:pt x="703" y="150"/>
                    <a:pt x="695" y="156"/>
                    <a:pt x="687" y="162"/>
                  </a:cubicBezTo>
                  <a:cubicBezTo>
                    <a:pt x="685" y="163"/>
                    <a:pt x="683" y="164"/>
                    <a:pt x="680" y="166"/>
                  </a:cubicBezTo>
                  <a:cubicBezTo>
                    <a:pt x="680" y="166"/>
                    <a:pt x="680" y="166"/>
                    <a:pt x="680" y="166"/>
                  </a:cubicBezTo>
                  <a:cubicBezTo>
                    <a:pt x="680" y="166"/>
                    <a:pt x="680" y="166"/>
                    <a:pt x="679" y="167"/>
                  </a:cubicBezTo>
                  <a:cubicBezTo>
                    <a:pt x="679" y="167"/>
                    <a:pt x="679" y="167"/>
                    <a:pt x="678" y="168"/>
                  </a:cubicBezTo>
                  <a:cubicBezTo>
                    <a:pt x="679" y="167"/>
                    <a:pt x="679" y="167"/>
                    <a:pt x="679" y="167"/>
                  </a:cubicBezTo>
                  <a:cubicBezTo>
                    <a:pt x="680" y="166"/>
                    <a:pt x="680" y="166"/>
                    <a:pt x="680" y="166"/>
                  </a:cubicBezTo>
                  <a:cubicBezTo>
                    <a:pt x="680" y="166"/>
                    <a:pt x="680" y="166"/>
                    <a:pt x="680" y="166"/>
                  </a:cubicBezTo>
                  <a:cubicBezTo>
                    <a:pt x="681" y="165"/>
                    <a:pt x="681" y="164"/>
                    <a:pt x="682" y="164"/>
                  </a:cubicBezTo>
                  <a:cubicBezTo>
                    <a:pt x="686" y="161"/>
                    <a:pt x="690" y="157"/>
                    <a:pt x="694" y="154"/>
                  </a:cubicBezTo>
                  <a:cubicBezTo>
                    <a:pt x="701" y="147"/>
                    <a:pt x="708" y="142"/>
                    <a:pt x="715" y="136"/>
                  </a:cubicBezTo>
                  <a:cubicBezTo>
                    <a:pt x="728" y="127"/>
                    <a:pt x="740" y="117"/>
                    <a:pt x="752" y="107"/>
                  </a:cubicBezTo>
                  <a:cubicBezTo>
                    <a:pt x="758" y="103"/>
                    <a:pt x="763" y="100"/>
                    <a:pt x="769" y="97"/>
                  </a:cubicBezTo>
                  <a:cubicBezTo>
                    <a:pt x="772" y="95"/>
                    <a:pt x="776" y="92"/>
                    <a:pt x="779" y="90"/>
                  </a:cubicBezTo>
                  <a:cubicBezTo>
                    <a:pt x="783" y="88"/>
                    <a:pt x="787" y="86"/>
                    <a:pt x="791" y="84"/>
                  </a:cubicBezTo>
                  <a:cubicBezTo>
                    <a:pt x="799" y="81"/>
                    <a:pt x="807" y="77"/>
                    <a:pt x="815" y="73"/>
                  </a:cubicBezTo>
                  <a:cubicBezTo>
                    <a:pt x="816" y="72"/>
                    <a:pt x="817" y="72"/>
                    <a:pt x="818" y="71"/>
                  </a:cubicBezTo>
                  <a:cubicBezTo>
                    <a:pt x="819" y="71"/>
                    <a:pt x="819" y="71"/>
                    <a:pt x="820" y="70"/>
                  </a:cubicBezTo>
                  <a:cubicBezTo>
                    <a:pt x="820" y="70"/>
                    <a:pt x="821" y="70"/>
                    <a:pt x="821" y="69"/>
                  </a:cubicBezTo>
                  <a:cubicBezTo>
                    <a:pt x="821" y="69"/>
                    <a:pt x="822" y="69"/>
                    <a:pt x="822" y="69"/>
                  </a:cubicBezTo>
                  <a:cubicBezTo>
                    <a:pt x="822" y="69"/>
                    <a:pt x="822" y="69"/>
                    <a:pt x="823" y="69"/>
                  </a:cubicBezTo>
                  <a:cubicBezTo>
                    <a:pt x="823" y="68"/>
                    <a:pt x="823" y="68"/>
                    <a:pt x="824" y="68"/>
                  </a:cubicBezTo>
                  <a:cubicBezTo>
                    <a:pt x="824" y="68"/>
                    <a:pt x="824" y="68"/>
                    <a:pt x="825" y="67"/>
                  </a:cubicBezTo>
                  <a:cubicBezTo>
                    <a:pt x="825" y="67"/>
                    <a:pt x="825" y="67"/>
                    <a:pt x="826" y="67"/>
                  </a:cubicBezTo>
                  <a:cubicBezTo>
                    <a:pt x="826" y="67"/>
                    <a:pt x="826" y="67"/>
                    <a:pt x="826" y="66"/>
                  </a:cubicBezTo>
                  <a:cubicBezTo>
                    <a:pt x="827" y="66"/>
                    <a:pt x="827" y="66"/>
                    <a:pt x="827" y="66"/>
                  </a:cubicBezTo>
                  <a:cubicBezTo>
                    <a:pt x="827" y="66"/>
                    <a:pt x="827" y="66"/>
                    <a:pt x="827" y="66"/>
                  </a:cubicBezTo>
                  <a:cubicBezTo>
                    <a:pt x="827" y="66"/>
                    <a:pt x="827" y="66"/>
                    <a:pt x="826" y="66"/>
                  </a:cubicBezTo>
                  <a:close/>
                  <a:moveTo>
                    <a:pt x="809" y="67"/>
                  </a:moveTo>
                  <a:cubicBezTo>
                    <a:pt x="809" y="67"/>
                    <a:pt x="810" y="67"/>
                    <a:pt x="810" y="67"/>
                  </a:cubicBezTo>
                  <a:cubicBezTo>
                    <a:pt x="810" y="67"/>
                    <a:pt x="810" y="66"/>
                    <a:pt x="811" y="66"/>
                  </a:cubicBezTo>
                  <a:cubicBezTo>
                    <a:pt x="811" y="66"/>
                    <a:pt x="811" y="66"/>
                    <a:pt x="812" y="66"/>
                  </a:cubicBezTo>
                  <a:cubicBezTo>
                    <a:pt x="812" y="66"/>
                    <a:pt x="812" y="66"/>
                    <a:pt x="812" y="66"/>
                  </a:cubicBezTo>
                  <a:cubicBezTo>
                    <a:pt x="813" y="65"/>
                    <a:pt x="813" y="65"/>
                    <a:pt x="813" y="65"/>
                  </a:cubicBezTo>
                  <a:cubicBezTo>
                    <a:pt x="813" y="66"/>
                    <a:pt x="813" y="66"/>
                    <a:pt x="813" y="66"/>
                  </a:cubicBezTo>
                  <a:cubicBezTo>
                    <a:pt x="812" y="66"/>
                    <a:pt x="812" y="66"/>
                    <a:pt x="812" y="66"/>
                  </a:cubicBezTo>
                  <a:cubicBezTo>
                    <a:pt x="811" y="66"/>
                    <a:pt x="811" y="66"/>
                    <a:pt x="811" y="66"/>
                  </a:cubicBezTo>
                  <a:cubicBezTo>
                    <a:pt x="811" y="66"/>
                    <a:pt x="810" y="67"/>
                    <a:pt x="810" y="67"/>
                  </a:cubicBezTo>
                  <a:cubicBezTo>
                    <a:pt x="810" y="67"/>
                    <a:pt x="809" y="67"/>
                    <a:pt x="809" y="67"/>
                  </a:cubicBezTo>
                  <a:cubicBezTo>
                    <a:pt x="809" y="67"/>
                    <a:pt x="808" y="67"/>
                    <a:pt x="808" y="67"/>
                  </a:cubicBezTo>
                  <a:cubicBezTo>
                    <a:pt x="808" y="67"/>
                    <a:pt x="809" y="67"/>
                    <a:pt x="809" y="67"/>
                  </a:cubicBezTo>
                  <a:close/>
                  <a:moveTo>
                    <a:pt x="732" y="108"/>
                  </a:moveTo>
                  <a:cubicBezTo>
                    <a:pt x="739" y="103"/>
                    <a:pt x="746" y="98"/>
                    <a:pt x="754" y="93"/>
                  </a:cubicBezTo>
                  <a:cubicBezTo>
                    <a:pt x="760" y="90"/>
                    <a:pt x="766" y="86"/>
                    <a:pt x="772" y="83"/>
                  </a:cubicBezTo>
                  <a:cubicBezTo>
                    <a:pt x="779" y="79"/>
                    <a:pt x="786" y="77"/>
                    <a:pt x="793" y="74"/>
                  </a:cubicBezTo>
                  <a:cubicBezTo>
                    <a:pt x="795" y="73"/>
                    <a:pt x="797" y="72"/>
                    <a:pt x="799" y="72"/>
                  </a:cubicBezTo>
                  <a:cubicBezTo>
                    <a:pt x="799" y="72"/>
                    <a:pt x="799" y="71"/>
                    <a:pt x="800" y="71"/>
                  </a:cubicBezTo>
                  <a:cubicBezTo>
                    <a:pt x="800" y="71"/>
                    <a:pt x="800" y="71"/>
                    <a:pt x="800" y="71"/>
                  </a:cubicBezTo>
                  <a:cubicBezTo>
                    <a:pt x="801" y="71"/>
                    <a:pt x="801" y="71"/>
                    <a:pt x="801" y="71"/>
                  </a:cubicBezTo>
                  <a:cubicBezTo>
                    <a:pt x="802" y="70"/>
                    <a:pt x="802" y="70"/>
                    <a:pt x="802" y="70"/>
                  </a:cubicBezTo>
                  <a:cubicBezTo>
                    <a:pt x="802" y="70"/>
                    <a:pt x="803" y="70"/>
                    <a:pt x="803" y="70"/>
                  </a:cubicBezTo>
                  <a:cubicBezTo>
                    <a:pt x="803" y="70"/>
                    <a:pt x="804" y="70"/>
                    <a:pt x="804" y="69"/>
                  </a:cubicBezTo>
                  <a:cubicBezTo>
                    <a:pt x="804" y="69"/>
                    <a:pt x="804" y="69"/>
                    <a:pt x="804" y="69"/>
                  </a:cubicBezTo>
                  <a:cubicBezTo>
                    <a:pt x="804" y="69"/>
                    <a:pt x="804" y="69"/>
                    <a:pt x="804" y="69"/>
                  </a:cubicBezTo>
                  <a:cubicBezTo>
                    <a:pt x="804" y="70"/>
                    <a:pt x="803" y="70"/>
                    <a:pt x="803" y="70"/>
                  </a:cubicBezTo>
                  <a:cubicBezTo>
                    <a:pt x="803" y="70"/>
                    <a:pt x="803" y="70"/>
                    <a:pt x="802" y="70"/>
                  </a:cubicBezTo>
                  <a:cubicBezTo>
                    <a:pt x="802" y="70"/>
                    <a:pt x="802" y="71"/>
                    <a:pt x="801" y="71"/>
                  </a:cubicBezTo>
                  <a:cubicBezTo>
                    <a:pt x="801" y="71"/>
                    <a:pt x="801" y="71"/>
                    <a:pt x="801" y="71"/>
                  </a:cubicBezTo>
                  <a:cubicBezTo>
                    <a:pt x="800" y="71"/>
                    <a:pt x="800" y="71"/>
                    <a:pt x="800" y="71"/>
                  </a:cubicBezTo>
                  <a:cubicBezTo>
                    <a:pt x="799" y="71"/>
                    <a:pt x="799" y="72"/>
                    <a:pt x="799" y="72"/>
                  </a:cubicBezTo>
                  <a:cubicBezTo>
                    <a:pt x="790" y="76"/>
                    <a:pt x="780" y="81"/>
                    <a:pt x="772" y="88"/>
                  </a:cubicBezTo>
                  <a:cubicBezTo>
                    <a:pt x="771" y="88"/>
                    <a:pt x="770" y="89"/>
                    <a:pt x="769" y="90"/>
                  </a:cubicBezTo>
                  <a:cubicBezTo>
                    <a:pt x="769" y="90"/>
                    <a:pt x="769" y="90"/>
                    <a:pt x="769" y="90"/>
                  </a:cubicBezTo>
                  <a:cubicBezTo>
                    <a:pt x="769" y="90"/>
                    <a:pt x="768" y="90"/>
                    <a:pt x="768" y="91"/>
                  </a:cubicBezTo>
                  <a:cubicBezTo>
                    <a:pt x="768" y="91"/>
                    <a:pt x="768" y="91"/>
                    <a:pt x="768" y="91"/>
                  </a:cubicBezTo>
                  <a:cubicBezTo>
                    <a:pt x="769" y="91"/>
                    <a:pt x="769" y="90"/>
                    <a:pt x="769" y="90"/>
                  </a:cubicBezTo>
                  <a:cubicBezTo>
                    <a:pt x="773" y="88"/>
                    <a:pt x="776" y="86"/>
                    <a:pt x="779" y="84"/>
                  </a:cubicBezTo>
                  <a:cubicBezTo>
                    <a:pt x="793" y="76"/>
                    <a:pt x="807" y="70"/>
                    <a:pt x="822" y="64"/>
                  </a:cubicBezTo>
                  <a:cubicBezTo>
                    <a:pt x="824" y="63"/>
                    <a:pt x="826" y="63"/>
                    <a:pt x="828" y="62"/>
                  </a:cubicBezTo>
                  <a:cubicBezTo>
                    <a:pt x="828" y="62"/>
                    <a:pt x="828" y="62"/>
                    <a:pt x="828" y="62"/>
                  </a:cubicBezTo>
                  <a:cubicBezTo>
                    <a:pt x="828" y="62"/>
                    <a:pt x="829" y="62"/>
                    <a:pt x="829" y="62"/>
                  </a:cubicBezTo>
                  <a:cubicBezTo>
                    <a:pt x="829" y="62"/>
                    <a:pt x="829" y="61"/>
                    <a:pt x="830" y="61"/>
                  </a:cubicBezTo>
                  <a:cubicBezTo>
                    <a:pt x="830" y="61"/>
                    <a:pt x="830" y="61"/>
                    <a:pt x="831" y="61"/>
                  </a:cubicBezTo>
                  <a:cubicBezTo>
                    <a:pt x="831" y="61"/>
                    <a:pt x="831" y="61"/>
                    <a:pt x="831" y="60"/>
                  </a:cubicBezTo>
                  <a:cubicBezTo>
                    <a:pt x="832" y="60"/>
                    <a:pt x="832" y="60"/>
                    <a:pt x="832" y="60"/>
                  </a:cubicBezTo>
                  <a:cubicBezTo>
                    <a:pt x="832" y="60"/>
                    <a:pt x="831" y="61"/>
                    <a:pt x="831" y="61"/>
                  </a:cubicBezTo>
                  <a:cubicBezTo>
                    <a:pt x="831" y="61"/>
                    <a:pt x="831" y="61"/>
                    <a:pt x="831" y="61"/>
                  </a:cubicBezTo>
                  <a:cubicBezTo>
                    <a:pt x="830" y="61"/>
                    <a:pt x="830" y="61"/>
                    <a:pt x="830" y="61"/>
                  </a:cubicBezTo>
                  <a:cubicBezTo>
                    <a:pt x="829" y="61"/>
                    <a:pt x="829" y="62"/>
                    <a:pt x="829" y="62"/>
                  </a:cubicBezTo>
                  <a:cubicBezTo>
                    <a:pt x="829" y="62"/>
                    <a:pt x="828" y="62"/>
                    <a:pt x="828" y="62"/>
                  </a:cubicBezTo>
                  <a:cubicBezTo>
                    <a:pt x="828" y="62"/>
                    <a:pt x="828" y="62"/>
                    <a:pt x="828" y="62"/>
                  </a:cubicBezTo>
                  <a:cubicBezTo>
                    <a:pt x="815" y="69"/>
                    <a:pt x="803" y="75"/>
                    <a:pt x="790" y="81"/>
                  </a:cubicBezTo>
                  <a:cubicBezTo>
                    <a:pt x="782" y="85"/>
                    <a:pt x="775" y="89"/>
                    <a:pt x="768" y="94"/>
                  </a:cubicBezTo>
                  <a:cubicBezTo>
                    <a:pt x="750" y="105"/>
                    <a:pt x="733" y="117"/>
                    <a:pt x="716" y="130"/>
                  </a:cubicBezTo>
                  <a:cubicBezTo>
                    <a:pt x="709" y="136"/>
                    <a:pt x="702" y="142"/>
                    <a:pt x="695" y="148"/>
                  </a:cubicBezTo>
                  <a:cubicBezTo>
                    <a:pt x="691" y="152"/>
                    <a:pt x="687" y="155"/>
                    <a:pt x="683" y="159"/>
                  </a:cubicBezTo>
                  <a:cubicBezTo>
                    <a:pt x="682" y="160"/>
                    <a:pt x="681" y="160"/>
                    <a:pt x="680" y="161"/>
                  </a:cubicBezTo>
                  <a:cubicBezTo>
                    <a:pt x="680" y="161"/>
                    <a:pt x="680" y="161"/>
                    <a:pt x="680" y="161"/>
                  </a:cubicBezTo>
                  <a:cubicBezTo>
                    <a:pt x="680" y="161"/>
                    <a:pt x="679" y="161"/>
                    <a:pt x="679" y="162"/>
                  </a:cubicBezTo>
                  <a:cubicBezTo>
                    <a:pt x="679" y="162"/>
                    <a:pt x="679" y="162"/>
                    <a:pt x="679" y="162"/>
                  </a:cubicBezTo>
                  <a:cubicBezTo>
                    <a:pt x="679" y="162"/>
                    <a:pt x="679" y="162"/>
                    <a:pt x="679" y="162"/>
                  </a:cubicBezTo>
                  <a:cubicBezTo>
                    <a:pt x="679" y="161"/>
                    <a:pt x="680" y="161"/>
                    <a:pt x="680" y="161"/>
                  </a:cubicBezTo>
                  <a:cubicBezTo>
                    <a:pt x="680" y="161"/>
                    <a:pt x="680" y="161"/>
                    <a:pt x="680" y="161"/>
                  </a:cubicBezTo>
                  <a:cubicBezTo>
                    <a:pt x="681" y="159"/>
                    <a:pt x="682" y="158"/>
                    <a:pt x="684" y="156"/>
                  </a:cubicBezTo>
                  <a:cubicBezTo>
                    <a:pt x="690" y="150"/>
                    <a:pt x="696" y="142"/>
                    <a:pt x="703" y="137"/>
                  </a:cubicBezTo>
                  <a:cubicBezTo>
                    <a:pt x="709" y="133"/>
                    <a:pt x="714" y="129"/>
                    <a:pt x="720" y="124"/>
                  </a:cubicBezTo>
                  <a:cubicBezTo>
                    <a:pt x="722" y="122"/>
                    <a:pt x="725" y="120"/>
                    <a:pt x="728" y="117"/>
                  </a:cubicBezTo>
                  <a:cubicBezTo>
                    <a:pt x="727" y="118"/>
                    <a:pt x="725" y="118"/>
                    <a:pt x="724" y="119"/>
                  </a:cubicBezTo>
                  <a:cubicBezTo>
                    <a:pt x="718" y="123"/>
                    <a:pt x="712" y="128"/>
                    <a:pt x="706" y="132"/>
                  </a:cubicBezTo>
                  <a:cubicBezTo>
                    <a:pt x="699" y="137"/>
                    <a:pt x="693" y="142"/>
                    <a:pt x="688" y="149"/>
                  </a:cubicBezTo>
                  <a:cubicBezTo>
                    <a:pt x="683" y="154"/>
                    <a:pt x="678" y="160"/>
                    <a:pt x="673" y="165"/>
                  </a:cubicBezTo>
                  <a:cubicBezTo>
                    <a:pt x="673" y="165"/>
                    <a:pt x="672" y="165"/>
                    <a:pt x="672" y="165"/>
                  </a:cubicBezTo>
                  <a:cubicBezTo>
                    <a:pt x="674" y="162"/>
                    <a:pt x="676" y="160"/>
                    <a:pt x="678" y="158"/>
                  </a:cubicBezTo>
                  <a:cubicBezTo>
                    <a:pt x="682" y="153"/>
                    <a:pt x="686" y="149"/>
                    <a:pt x="691" y="144"/>
                  </a:cubicBezTo>
                  <a:cubicBezTo>
                    <a:pt x="697" y="138"/>
                    <a:pt x="703" y="132"/>
                    <a:pt x="709" y="126"/>
                  </a:cubicBezTo>
                  <a:cubicBezTo>
                    <a:pt x="716" y="120"/>
                    <a:pt x="724" y="113"/>
                    <a:pt x="732" y="108"/>
                  </a:cubicBezTo>
                  <a:close/>
                  <a:moveTo>
                    <a:pt x="742" y="67"/>
                  </a:moveTo>
                  <a:cubicBezTo>
                    <a:pt x="752" y="62"/>
                    <a:pt x="763" y="58"/>
                    <a:pt x="774" y="56"/>
                  </a:cubicBezTo>
                  <a:cubicBezTo>
                    <a:pt x="774" y="56"/>
                    <a:pt x="774" y="56"/>
                    <a:pt x="774" y="56"/>
                  </a:cubicBezTo>
                  <a:cubicBezTo>
                    <a:pt x="774" y="55"/>
                    <a:pt x="775" y="55"/>
                    <a:pt x="775" y="55"/>
                  </a:cubicBezTo>
                  <a:cubicBezTo>
                    <a:pt x="775" y="55"/>
                    <a:pt x="776" y="55"/>
                    <a:pt x="776" y="55"/>
                  </a:cubicBezTo>
                  <a:cubicBezTo>
                    <a:pt x="776" y="55"/>
                    <a:pt x="776" y="55"/>
                    <a:pt x="776" y="55"/>
                  </a:cubicBezTo>
                  <a:cubicBezTo>
                    <a:pt x="776" y="55"/>
                    <a:pt x="776" y="55"/>
                    <a:pt x="776" y="55"/>
                  </a:cubicBezTo>
                  <a:cubicBezTo>
                    <a:pt x="776" y="55"/>
                    <a:pt x="775" y="55"/>
                    <a:pt x="775" y="55"/>
                  </a:cubicBezTo>
                  <a:cubicBezTo>
                    <a:pt x="775" y="55"/>
                    <a:pt x="775" y="55"/>
                    <a:pt x="774" y="56"/>
                  </a:cubicBezTo>
                  <a:cubicBezTo>
                    <a:pt x="774" y="56"/>
                    <a:pt x="774" y="56"/>
                    <a:pt x="774" y="56"/>
                  </a:cubicBezTo>
                  <a:cubicBezTo>
                    <a:pt x="765" y="60"/>
                    <a:pt x="755" y="64"/>
                    <a:pt x="746" y="68"/>
                  </a:cubicBezTo>
                  <a:cubicBezTo>
                    <a:pt x="745" y="69"/>
                    <a:pt x="743" y="69"/>
                    <a:pt x="742" y="70"/>
                  </a:cubicBezTo>
                  <a:cubicBezTo>
                    <a:pt x="742" y="70"/>
                    <a:pt x="743" y="70"/>
                    <a:pt x="743" y="71"/>
                  </a:cubicBezTo>
                  <a:cubicBezTo>
                    <a:pt x="744" y="70"/>
                    <a:pt x="745" y="70"/>
                    <a:pt x="746" y="70"/>
                  </a:cubicBezTo>
                  <a:cubicBezTo>
                    <a:pt x="756" y="65"/>
                    <a:pt x="767" y="60"/>
                    <a:pt x="778" y="56"/>
                  </a:cubicBezTo>
                  <a:cubicBezTo>
                    <a:pt x="788" y="52"/>
                    <a:pt x="797" y="49"/>
                    <a:pt x="807" y="45"/>
                  </a:cubicBezTo>
                  <a:cubicBezTo>
                    <a:pt x="808" y="45"/>
                    <a:pt x="809" y="45"/>
                    <a:pt x="810" y="45"/>
                  </a:cubicBezTo>
                  <a:cubicBezTo>
                    <a:pt x="810" y="45"/>
                    <a:pt x="810" y="45"/>
                    <a:pt x="810" y="45"/>
                  </a:cubicBezTo>
                  <a:cubicBezTo>
                    <a:pt x="811" y="45"/>
                    <a:pt x="811" y="44"/>
                    <a:pt x="811" y="44"/>
                  </a:cubicBezTo>
                  <a:cubicBezTo>
                    <a:pt x="811" y="44"/>
                    <a:pt x="811" y="44"/>
                    <a:pt x="811" y="44"/>
                  </a:cubicBezTo>
                  <a:cubicBezTo>
                    <a:pt x="811" y="45"/>
                    <a:pt x="811" y="45"/>
                    <a:pt x="810" y="45"/>
                  </a:cubicBezTo>
                  <a:cubicBezTo>
                    <a:pt x="810" y="45"/>
                    <a:pt x="810" y="45"/>
                    <a:pt x="810" y="45"/>
                  </a:cubicBezTo>
                  <a:cubicBezTo>
                    <a:pt x="809" y="45"/>
                    <a:pt x="808" y="46"/>
                    <a:pt x="807" y="46"/>
                  </a:cubicBezTo>
                  <a:cubicBezTo>
                    <a:pt x="794" y="51"/>
                    <a:pt x="781" y="56"/>
                    <a:pt x="768" y="61"/>
                  </a:cubicBezTo>
                  <a:cubicBezTo>
                    <a:pt x="755" y="67"/>
                    <a:pt x="742" y="72"/>
                    <a:pt x="730" y="80"/>
                  </a:cubicBezTo>
                  <a:cubicBezTo>
                    <a:pt x="721" y="86"/>
                    <a:pt x="713" y="92"/>
                    <a:pt x="705" y="99"/>
                  </a:cubicBezTo>
                  <a:cubicBezTo>
                    <a:pt x="698" y="106"/>
                    <a:pt x="691" y="112"/>
                    <a:pt x="684" y="118"/>
                  </a:cubicBezTo>
                  <a:cubicBezTo>
                    <a:pt x="674" y="128"/>
                    <a:pt x="665" y="137"/>
                    <a:pt x="655" y="147"/>
                  </a:cubicBezTo>
                  <a:cubicBezTo>
                    <a:pt x="649" y="154"/>
                    <a:pt x="642" y="160"/>
                    <a:pt x="636" y="167"/>
                  </a:cubicBezTo>
                  <a:cubicBezTo>
                    <a:pt x="631" y="171"/>
                    <a:pt x="627" y="176"/>
                    <a:pt x="622" y="180"/>
                  </a:cubicBezTo>
                  <a:cubicBezTo>
                    <a:pt x="647" y="150"/>
                    <a:pt x="673" y="122"/>
                    <a:pt x="702" y="97"/>
                  </a:cubicBezTo>
                  <a:cubicBezTo>
                    <a:pt x="702" y="96"/>
                    <a:pt x="702" y="96"/>
                    <a:pt x="702" y="96"/>
                  </a:cubicBezTo>
                  <a:cubicBezTo>
                    <a:pt x="701" y="97"/>
                    <a:pt x="699" y="97"/>
                    <a:pt x="698" y="98"/>
                  </a:cubicBezTo>
                  <a:cubicBezTo>
                    <a:pt x="688" y="107"/>
                    <a:pt x="677" y="116"/>
                    <a:pt x="668" y="126"/>
                  </a:cubicBezTo>
                  <a:cubicBezTo>
                    <a:pt x="658" y="137"/>
                    <a:pt x="647" y="149"/>
                    <a:pt x="637" y="160"/>
                  </a:cubicBezTo>
                  <a:cubicBezTo>
                    <a:pt x="634" y="162"/>
                    <a:pt x="632" y="164"/>
                    <a:pt x="630" y="167"/>
                  </a:cubicBezTo>
                  <a:cubicBezTo>
                    <a:pt x="630" y="167"/>
                    <a:pt x="630" y="167"/>
                    <a:pt x="630" y="167"/>
                  </a:cubicBezTo>
                  <a:cubicBezTo>
                    <a:pt x="630" y="167"/>
                    <a:pt x="630" y="167"/>
                    <a:pt x="630" y="167"/>
                  </a:cubicBezTo>
                  <a:cubicBezTo>
                    <a:pt x="630" y="167"/>
                    <a:pt x="630" y="167"/>
                    <a:pt x="630" y="167"/>
                  </a:cubicBezTo>
                  <a:cubicBezTo>
                    <a:pt x="630" y="167"/>
                    <a:pt x="630" y="167"/>
                    <a:pt x="630" y="167"/>
                  </a:cubicBezTo>
                  <a:cubicBezTo>
                    <a:pt x="636" y="159"/>
                    <a:pt x="640" y="152"/>
                    <a:pt x="646" y="145"/>
                  </a:cubicBezTo>
                  <a:cubicBezTo>
                    <a:pt x="653" y="137"/>
                    <a:pt x="660" y="129"/>
                    <a:pt x="667" y="122"/>
                  </a:cubicBezTo>
                  <a:cubicBezTo>
                    <a:pt x="677" y="113"/>
                    <a:pt x="687" y="104"/>
                    <a:pt x="697" y="95"/>
                  </a:cubicBezTo>
                  <a:cubicBezTo>
                    <a:pt x="711" y="84"/>
                    <a:pt x="726" y="75"/>
                    <a:pt x="742" y="67"/>
                  </a:cubicBezTo>
                  <a:close/>
                  <a:moveTo>
                    <a:pt x="704" y="69"/>
                  </a:moveTo>
                  <a:cubicBezTo>
                    <a:pt x="703" y="69"/>
                    <a:pt x="703" y="69"/>
                    <a:pt x="703" y="69"/>
                  </a:cubicBezTo>
                  <a:cubicBezTo>
                    <a:pt x="703" y="70"/>
                    <a:pt x="703" y="70"/>
                    <a:pt x="703" y="70"/>
                  </a:cubicBezTo>
                  <a:cubicBezTo>
                    <a:pt x="701" y="71"/>
                    <a:pt x="699" y="72"/>
                    <a:pt x="697" y="74"/>
                  </a:cubicBezTo>
                  <a:cubicBezTo>
                    <a:pt x="682" y="86"/>
                    <a:pt x="668" y="100"/>
                    <a:pt x="654" y="114"/>
                  </a:cubicBezTo>
                  <a:cubicBezTo>
                    <a:pt x="646" y="123"/>
                    <a:pt x="636" y="131"/>
                    <a:pt x="628" y="140"/>
                  </a:cubicBezTo>
                  <a:cubicBezTo>
                    <a:pt x="619" y="149"/>
                    <a:pt x="609" y="157"/>
                    <a:pt x="601" y="166"/>
                  </a:cubicBezTo>
                  <a:cubicBezTo>
                    <a:pt x="594" y="173"/>
                    <a:pt x="588" y="181"/>
                    <a:pt x="581" y="189"/>
                  </a:cubicBezTo>
                  <a:cubicBezTo>
                    <a:pt x="579" y="191"/>
                    <a:pt x="577" y="194"/>
                    <a:pt x="575" y="196"/>
                  </a:cubicBezTo>
                  <a:cubicBezTo>
                    <a:pt x="574" y="197"/>
                    <a:pt x="572" y="198"/>
                    <a:pt x="571" y="199"/>
                  </a:cubicBezTo>
                  <a:cubicBezTo>
                    <a:pt x="576" y="192"/>
                    <a:pt x="581" y="186"/>
                    <a:pt x="586" y="179"/>
                  </a:cubicBezTo>
                  <a:cubicBezTo>
                    <a:pt x="593" y="169"/>
                    <a:pt x="600" y="159"/>
                    <a:pt x="609" y="150"/>
                  </a:cubicBezTo>
                  <a:cubicBezTo>
                    <a:pt x="616" y="143"/>
                    <a:pt x="623" y="136"/>
                    <a:pt x="629" y="129"/>
                  </a:cubicBezTo>
                  <a:cubicBezTo>
                    <a:pt x="639" y="118"/>
                    <a:pt x="650" y="109"/>
                    <a:pt x="661" y="100"/>
                  </a:cubicBezTo>
                  <a:cubicBezTo>
                    <a:pt x="674" y="90"/>
                    <a:pt x="686" y="81"/>
                    <a:pt x="699" y="72"/>
                  </a:cubicBezTo>
                  <a:cubicBezTo>
                    <a:pt x="700" y="71"/>
                    <a:pt x="701" y="70"/>
                    <a:pt x="703" y="70"/>
                  </a:cubicBezTo>
                  <a:cubicBezTo>
                    <a:pt x="703" y="70"/>
                    <a:pt x="703" y="69"/>
                    <a:pt x="703" y="69"/>
                  </a:cubicBezTo>
                  <a:cubicBezTo>
                    <a:pt x="703" y="69"/>
                    <a:pt x="703" y="69"/>
                    <a:pt x="704" y="69"/>
                  </a:cubicBezTo>
                  <a:cubicBezTo>
                    <a:pt x="704" y="69"/>
                    <a:pt x="704" y="68"/>
                    <a:pt x="705" y="68"/>
                  </a:cubicBezTo>
                  <a:cubicBezTo>
                    <a:pt x="705" y="68"/>
                    <a:pt x="705" y="68"/>
                    <a:pt x="705" y="68"/>
                  </a:cubicBezTo>
                  <a:cubicBezTo>
                    <a:pt x="704" y="68"/>
                    <a:pt x="704" y="69"/>
                    <a:pt x="704" y="69"/>
                  </a:cubicBezTo>
                  <a:close/>
                  <a:moveTo>
                    <a:pt x="723" y="58"/>
                  </a:moveTo>
                  <a:cubicBezTo>
                    <a:pt x="724" y="58"/>
                    <a:pt x="724" y="58"/>
                    <a:pt x="725" y="57"/>
                  </a:cubicBezTo>
                  <a:cubicBezTo>
                    <a:pt x="725" y="57"/>
                    <a:pt x="725" y="57"/>
                    <a:pt x="725" y="57"/>
                  </a:cubicBezTo>
                  <a:cubicBezTo>
                    <a:pt x="725" y="57"/>
                    <a:pt x="725" y="57"/>
                    <a:pt x="725" y="57"/>
                  </a:cubicBezTo>
                  <a:cubicBezTo>
                    <a:pt x="725" y="57"/>
                    <a:pt x="725" y="57"/>
                    <a:pt x="725" y="57"/>
                  </a:cubicBezTo>
                  <a:cubicBezTo>
                    <a:pt x="725" y="57"/>
                    <a:pt x="725" y="57"/>
                    <a:pt x="725" y="57"/>
                  </a:cubicBezTo>
                  <a:cubicBezTo>
                    <a:pt x="723" y="59"/>
                    <a:pt x="721" y="61"/>
                    <a:pt x="719" y="63"/>
                  </a:cubicBezTo>
                  <a:cubicBezTo>
                    <a:pt x="711" y="70"/>
                    <a:pt x="703" y="77"/>
                    <a:pt x="694" y="84"/>
                  </a:cubicBezTo>
                  <a:cubicBezTo>
                    <a:pt x="692" y="87"/>
                    <a:pt x="689" y="89"/>
                    <a:pt x="686" y="91"/>
                  </a:cubicBezTo>
                  <a:cubicBezTo>
                    <a:pt x="685" y="92"/>
                    <a:pt x="684" y="92"/>
                    <a:pt x="684" y="93"/>
                  </a:cubicBezTo>
                  <a:cubicBezTo>
                    <a:pt x="679" y="99"/>
                    <a:pt x="672" y="104"/>
                    <a:pt x="667" y="109"/>
                  </a:cubicBezTo>
                  <a:cubicBezTo>
                    <a:pt x="659" y="117"/>
                    <a:pt x="651" y="126"/>
                    <a:pt x="644" y="134"/>
                  </a:cubicBezTo>
                  <a:cubicBezTo>
                    <a:pt x="636" y="143"/>
                    <a:pt x="628" y="151"/>
                    <a:pt x="620" y="160"/>
                  </a:cubicBezTo>
                  <a:cubicBezTo>
                    <a:pt x="609" y="171"/>
                    <a:pt x="597" y="181"/>
                    <a:pt x="585" y="191"/>
                  </a:cubicBezTo>
                  <a:cubicBezTo>
                    <a:pt x="584" y="191"/>
                    <a:pt x="584" y="192"/>
                    <a:pt x="583" y="192"/>
                  </a:cubicBezTo>
                  <a:cubicBezTo>
                    <a:pt x="583" y="192"/>
                    <a:pt x="583" y="192"/>
                    <a:pt x="583" y="192"/>
                  </a:cubicBezTo>
                  <a:cubicBezTo>
                    <a:pt x="583" y="192"/>
                    <a:pt x="583" y="192"/>
                    <a:pt x="583" y="192"/>
                  </a:cubicBezTo>
                  <a:cubicBezTo>
                    <a:pt x="583" y="192"/>
                    <a:pt x="583" y="192"/>
                    <a:pt x="583" y="192"/>
                  </a:cubicBezTo>
                  <a:cubicBezTo>
                    <a:pt x="583" y="192"/>
                    <a:pt x="583" y="192"/>
                    <a:pt x="583" y="192"/>
                  </a:cubicBezTo>
                  <a:cubicBezTo>
                    <a:pt x="588" y="186"/>
                    <a:pt x="592" y="181"/>
                    <a:pt x="597" y="175"/>
                  </a:cubicBezTo>
                  <a:cubicBezTo>
                    <a:pt x="605" y="165"/>
                    <a:pt x="615" y="156"/>
                    <a:pt x="624" y="147"/>
                  </a:cubicBezTo>
                  <a:cubicBezTo>
                    <a:pt x="639" y="134"/>
                    <a:pt x="653" y="120"/>
                    <a:pt x="666" y="106"/>
                  </a:cubicBezTo>
                  <a:cubicBezTo>
                    <a:pt x="677" y="96"/>
                    <a:pt x="687" y="86"/>
                    <a:pt x="698" y="76"/>
                  </a:cubicBezTo>
                  <a:cubicBezTo>
                    <a:pt x="706" y="70"/>
                    <a:pt x="714" y="63"/>
                    <a:pt x="723" y="58"/>
                  </a:cubicBezTo>
                  <a:close/>
                  <a:moveTo>
                    <a:pt x="580" y="201"/>
                  </a:moveTo>
                  <a:cubicBezTo>
                    <a:pt x="580" y="201"/>
                    <a:pt x="580" y="201"/>
                    <a:pt x="580" y="201"/>
                  </a:cubicBezTo>
                  <a:cubicBezTo>
                    <a:pt x="583" y="198"/>
                    <a:pt x="586" y="195"/>
                    <a:pt x="590" y="192"/>
                  </a:cubicBezTo>
                  <a:cubicBezTo>
                    <a:pt x="602" y="182"/>
                    <a:pt x="614" y="172"/>
                    <a:pt x="626" y="161"/>
                  </a:cubicBezTo>
                  <a:cubicBezTo>
                    <a:pt x="628" y="160"/>
                    <a:pt x="630" y="158"/>
                    <a:pt x="632" y="156"/>
                  </a:cubicBezTo>
                  <a:cubicBezTo>
                    <a:pt x="632" y="156"/>
                    <a:pt x="632" y="156"/>
                    <a:pt x="632" y="156"/>
                  </a:cubicBezTo>
                  <a:cubicBezTo>
                    <a:pt x="632" y="157"/>
                    <a:pt x="631" y="158"/>
                    <a:pt x="630" y="159"/>
                  </a:cubicBezTo>
                  <a:cubicBezTo>
                    <a:pt x="626" y="166"/>
                    <a:pt x="621" y="173"/>
                    <a:pt x="617" y="180"/>
                  </a:cubicBezTo>
                  <a:cubicBezTo>
                    <a:pt x="615" y="184"/>
                    <a:pt x="613" y="188"/>
                    <a:pt x="611" y="192"/>
                  </a:cubicBezTo>
                  <a:cubicBezTo>
                    <a:pt x="610" y="193"/>
                    <a:pt x="609" y="194"/>
                    <a:pt x="608" y="194"/>
                  </a:cubicBezTo>
                  <a:cubicBezTo>
                    <a:pt x="599" y="196"/>
                    <a:pt x="590" y="199"/>
                    <a:pt x="581" y="201"/>
                  </a:cubicBezTo>
                  <a:cubicBezTo>
                    <a:pt x="580" y="201"/>
                    <a:pt x="580" y="201"/>
                    <a:pt x="580" y="201"/>
                  </a:cubicBezTo>
                  <a:cubicBezTo>
                    <a:pt x="580" y="201"/>
                    <a:pt x="580" y="201"/>
                    <a:pt x="580" y="201"/>
                  </a:cubicBezTo>
                  <a:cubicBezTo>
                    <a:pt x="579" y="202"/>
                    <a:pt x="579" y="202"/>
                    <a:pt x="579" y="202"/>
                  </a:cubicBezTo>
                  <a:cubicBezTo>
                    <a:pt x="579" y="202"/>
                    <a:pt x="580" y="201"/>
                    <a:pt x="580" y="201"/>
                  </a:cubicBezTo>
                  <a:close/>
                  <a:moveTo>
                    <a:pt x="724" y="61"/>
                  </a:moveTo>
                  <a:cubicBezTo>
                    <a:pt x="724" y="61"/>
                    <a:pt x="724" y="62"/>
                    <a:pt x="723" y="62"/>
                  </a:cubicBezTo>
                  <a:cubicBezTo>
                    <a:pt x="723" y="62"/>
                    <a:pt x="723" y="62"/>
                    <a:pt x="723" y="63"/>
                  </a:cubicBezTo>
                  <a:cubicBezTo>
                    <a:pt x="718" y="68"/>
                    <a:pt x="713" y="72"/>
                    <a:pt x="708" y="78"/>
                  </a:cubicBezTo>
                  <a:cubicBezTo>
                    <a:pt x="697" y="89"/>
                    <a:pt x="685" y="100"/>
                    <a:pt x="673" y="110"/>
                  </a:cubicBezTo>
                  <a:cubicBezTo>
                    <a:pt x="666" y="117"/>
                    <a:pt x="660" y="124"/>
                    <a:pt x="654" y="130"/>
                  </a:cubicBezTo>
                  <a:cubicBezTo>
                    <a:pt x="648" y="136"/>
                    <a:pt x="644" y="141"/>
                    <a:pt x="637" y="146"/>
                  </a:cubicBezTo>
                  <a:cubicBezTo>
                    <a:pt x="637" y="146"/>
                    <a:pt x="637" y="146"/>
                    <a:pt x="637" y="146"/>
                  </a:cubicBezTo>
                  <a:cubicBezTo>
                    <a:pt x="636" y="147"/>
                    <a:pt x="636" y="147"/>
                    <a:pt x="635" y="148"/>
                  </a:cubicBezTo>
                  <a:cubicBezTo>
                    <a:pt x="635" y="148"/>
                    <a:pt x="634" y="149"/>
                    <a:pt x="634" y="149"/>
                  </a:cubicBezTo>
                  <a:cubicBezTo>
                    <a:pt x="634" y="150"/>
                    <a:pt x="633" y="150"/>
                    <a:pt x="633" y="150"/>
                  </a:cubicBezTo>
                  <a:cubicBezTo>
                    <a:pt x="633" y="150"/>
                    <a:pt x="633" y="150"/>
                    <a:pt x="633" y="150"/>
                  </a:cubicBezTo>
                  <a:cubicBezTo>
                    <a:pt x="633" y="150"/>
                    <a:pt x="633" y="150"/>
                    <a:pt x="633" y="150"/>
                  </a:cubicBezTo>
                  <a:cubicBezTo>
                    <a:pt x="633" y="150"/>
                    <a:pt x="634" y="149"/>
                    <a:pt x="634" y="149"/>
                  </a:cubicBezTo>
                  <a:cubicBezTo>
                    <a:pt x="634" y="149"/>
                    <a:pt x="635" y="148"/>
                    <a:pt x="635" y="148"/>
                  </a:cubicBezTo>
                  <a:cubicBezTo>
                    <a:pt x="636" y="147"/>
                    <a:pt x="636" y="147"/>
                    <a:pt x="637" y="146"/>
                  </a:cubicBezTo>
                  <a:cubicBezTo>
                    <a:pt x="637" y="146"/>
                    <a:pt x="637" y="146"/>
                    <a:pt x="637" y="146"/>
                  </a:cubicBezTo>
                  <a:cubicBezTo>
                    <a:pt x="640" y="143"/>
                    <a:pt x="642" y="140"/>
                    <a:pt x="644" y="138"/>
                  </a:cubicBezTo>
                  <a:cubicBezTo>
                    <a:pt x="652" y="129"/>
                    <a:pt x="660" y="120"/>
                    <a:pt x="668" y="111"/>
                  </a:cubicBezTo>
                  <a:cubicBezTo>
                    <a:pt x="671" y="108"/>
                    <a:pt x="674" y="106"/>
                    <a:pt x="677" y="103"/>
                  </a:cubicBezTo>
                  <a:cubicBezTo>
                    <a:pt x="679" y="101"/>
                    <a:pt x="681" y="99"/>
                    <a:pt x="683" y="98"/>
                  </a:cubicBezTo>
                  <a:cubicBezTo>
                    <a:pt x="686" y="95"/>
                    <a:pt x="689" y="92"/>
                    <a:pt x="692" y="89"/>
                  </a:cubicBezTo>
                  <a:cubicBezTo>
                    <a:pt x="699" y="83"/>
                    <a:pt x="705" y="77"/>
                    <a:pt x="712" y="71"/>
                  </a:cubicBezTo>
                  <a:cubicBezTo>
                    <a:pt x="716" y="68"/>
                    <a:pt x="719" y="66"/>
                    <a:pt x="723" y="63"/>
                  </a:cubicBezTo>
                  <a:cubicBezTo>
                    <a:pt x="723" y="62"/>
                    <a:pt x="723" y="62"/>
                    <a:pt x="723" y="62"/>
                  </a:cubicBezTo>
                  <a:cubicBezTo>
                    <a:pt x="724" y="62"/>
                    <a:pt x="724" y="61"/>
                    <a:pt x="724" y="61"/>
                  </a:cubicBezTo>
                  <a:cubicBezTo>
                    <a:pt x="725" y="61"/>
                    <a:pt x="725" y="60"/>
                    <a:pt x="725" y="60"/>
                  </a:cubicBezTo>
                  <a:cubicBezTo>
                    <a:pt x="726" y="60"/>
                    <a:pt x="726" y="60"/>
                    <a:pt x="726" y="60"/>
                  </a:cubicBezTo>
                  <a:cubicBezTo>
                    <a:pt x="725" y="60"/>
                    <a:pt x="725" y="61"/>
                    <a:pt x="724" y="61"/>
                  </a:cubicBezTo>
                  <a:close/>
                  <a:moveTo>
                    <a:pt x="565" y="198"/>
                  </a:moveTo>
                  <a:cubicBezTo>
                    <a:pt x="571" y="187"/>
                    <a:pt x="578" y="176"/>
                    <a:pt x="587" y="166"/>
                  </a:cubicBezTo>
                  <a:cubicBezTo>
                    <a:pt x="596" y="155"/>
                    <a:pt x="606" y="143"/>
                    <a:pt x="616" y="132"/>
                  </a:cubicBezTo>
                  <a:cubicBezTo>
                    <a:pt x="621" y="126"/>
                    <a:pt x="628" y="121"/>
                    <a:pt x="633" y="115"/>
                  </a:cubicBezTo>
                  <a:cubicBezTo>
                    <a:pt x="641" y="108"/>
                    <a:pt x="647" y="101"/>
                    <a:pt x="655" y="94"/>
                  </a:cubicBezTo>
                  <a:cubicBezTo>
                    <a:pt x="665" y="85"/>
                    <a:pt x="676" y="78"/>
                    <a:pt x="688" y="71"/>
                  </a:cubicBezTo>
                  <a:cubicBezTo>
                    <a:pt x="697" y="66"/>
                    <a:pt x="706" y="60"/>
                    <a:pt x="716" y="55"/>
                  </a:cubicBezTo>
                  <a:cubicBezTo>
                    <a:pt x="720" y="53"/>
                    <a:pt x="725" y="51"/>
                    <a:pt x="729" y="50"/>
                  </a:cubicBezTo>
                  <a:cubicBezTo>
                    <a:pt x="729" y="50"/>
                    <a:pt x="729" y="50"/>
                    <a:pt x="729" y="49"/>
                  </a:cubicBezTo>
                  <a:cubicBezTo>
                    <a:pt x="730" y="49"/>
                    <a:pt x="730" y="49"/>
                    <a:pt x="730" y="49"/>
                  </a:cubicBezTo>
                  <a:cubicBezTo>
                    <a:pt x="731" y="49"/>
                    <a:pt x="731" y="49"/>
                    <a:pt x="731" y="49"/>
                  </a:cubicBezTo>
                  <a:cubicBezTo>
                    <a:pt x="731" y="49"/>
                    <a:pt x="732" y="48"/>
                    <a:pt x="732" y="48"/>
                  </a:cubicBezTo>
                  <a:cubicBezTo>
                    <a:pt x="732" y="48"/>
                    <a:pt x="733" y="48"/>
                    <a:pt x="733" y="48"/>
                  </a:cubicBezTo>
                  <a:cubicBezTo>
                    <a:pt x="733" y="48"/>
                    <a:pt x="733" y="48"/>
                    <a:pt x="734" y="48"/>
                  </a:cubicBezTo>
                  <a:cubicBezTo>
                    <a:pt x="734" y="47"/>
                    <a:pt x="734" y="47"/>
                    <a:pt x="735" y="47"/>
                  </a:cubicBezTo>
                  <a:cubicBezTo>
                    <a:pt x="735" y="47"/>
                    <a:pt x="735" y="47"/>
                    <a:pt x="735" y="47"/>
                  </a:cubicBezTo>
                  <a:cubicBezTo>
                    <a:pt x="735" y="47"/>
                    <a:pt x="735" y="47"/>
                    <a:pt x="735" y="47"/>
                  </a:cubicBezTo>
                  <a:cubicBezTo>
                    <a:pt x="734" y="47"/>
                    <a:pt x="734" y="47"/>
                    <a:pt x="734" y="48"/>
                  </a:cubicBezTo>
                  <a:cubicBezTo>
                    <a:pt x="734" y="48"/>
                    <a:pt x="733" y="48"/>
                    <a:pt x="733" y="48"/>
                  </a:cubicBezTo>
                  <a:cubicBezTo>
                    <a:pt x="733" y="48"/>
                    <a:pt x="732" y="48"/>
                    <a:pt x="732" y="48"/>
                  </a:cubicBezTo>
                  <a:cubicBezTo>
                    <a:pt x="732" y="48"/>
                    <a:pt x="731" y="49"/>
                    <a:pt x="731" y="49"/>
                  </a:cubicBezTo>
                  <a:cubicBezTo>
                    <a:pt x="731" y="49"/>
                    <a:pt x="731" y="49"/>
                    <a:pt x="730" y="49"/>
                  </a:cubicBezTo>
                  <a:cubicBezTo>
                    <a:pt x="730" y="49"/>
                    <a:pt x="730" y="49"/>
                    <a:pt x="729" y="50"/>
                  </a:cubicBezTo>
                  <a:cubicBezTo>
                    <a:pt x="729" y="50"/>
                    <a:pt x="729" y="50"/>
                    <a:pt x="729" y="50"/>
                  </a:cubicBezTo>
                  <a:cubicBezTo>
                    <a:pt x="726" y="52"/>
                    <a:pt x="723" y="54"/>
                    <a:pt x="720" y="56"/>
                  </a:cubicBezTo>
                  <a:cubicBezTo>
                    <a:pt x="711" y="61"/>
                    <a:pt x="702" y="67"/>
                    <a:pt x="693" y="73"/>
                  </a:cubicBezTo>
                  <a:cubicBezTo>
                    <a:pt x="681" y="82"/>
                    <a:pt x="668" y="91"/>
                    <a:pt x="656" y="101"/>
                  </a:cubicBezTo>
                  <a:cubicBezTo>
                    <a:pt x="648" y="108"/>
                    <a:pt x="640" y="115"/>
                    <a:pt x="632" y="122"/>
                  </a:cubicBezTo>
                  <a:cubicBezTo>
                    <a:pt x="621" y="133"/>
                    <a:pt x="610" y="145"/>
                    <a:pt x="599" y="157"/>
                  </a:cubicBezTo>
                  <a:cubicBezTo>
                    <a:pt x="593" y="163"/>
                    <a:pt x="589" y="170"/>
                    <a:pt x="584" y="177"/>
                  </a:cubicBezTo>
                  <a:cubicBezTo>
                    <a:pt x="576" y="187"/>
                    <a:pt x="569" y="196"/>
                    <a:pt x="562" y="206"/>
                  </a:cubicBezTo>
                  <a:cubicBezTo>
                    <a:pt x="562" y="206"/>
                    <a:pt x="562" y="207"/>
                    <a:pt x="561" y="207"/>
                  </a:cubicBezTo>
                  <a:cubicBezTo>
                    <a:pt x="562" y="204"/>
                    <a:pt x="563" y="201"/>
                    <a:pt x="565" y="198"/>
                  </a:cubicBezTo>
                  <a:close/>
                  <a:moveTo>
                    <a:pt x="559" y="219"/>
                  </a:moveTo>
                  <a:cubicBezTo>
                    <a:pt x="562" y="221"/>
                    <a:pt x="563" y="225"/>
                    <a:pt x="564" y="229"/>
                  </a:cubicBezTo>
                  <a:cubicBezTo>
                    <a:pt x="567" y="239"/>
                    <a:pt x="572" y="247"/>
                    <a:pt x="579" y="254"/>
                  </a:cubicBezTo>
                  <a:cubicBezTo>
                    <a:pt x="586" y="261"/>
                    <a:pt x="592" y="268"/>
                    <a:pt x="599" y="274"/>
                  </a:cubicBezTo>
                  <a:cubicBezTo>
                    <a:pt x="599" y="275"/>
                    <a:pt x="598" y="275"/>
                    <a:pt x="598" y="275"/>
                  </a:cubicBezTo>
                  <a:cubicBezTo>
                    <a:pt x="591" y="270"/>
                    <a:pt x="584" y="266"/>
                    <a:pt x="577" y="261"/>
                  </a:cubicBezTo>
                  <a:cubicBezTo>
                    <a:pt x="571" y="257"/>
                    <a:pt x="565" y="254"/>
                    <a:pt x="559" y="250"/>
                  </a:cubicBezTo>
                  <a:cubicBezTo>
                    <a:pt x="553" y="246"/>
                    <a:pt x="547" y="242"/>
                    <a:pt x="541" y="239"/>
                  </a:cubicBezTo>
                  <a:cubicBezTo>
                    <a:pt x="536" y="236"/>
                    <a:pt x="530" y="233"/>
                    <a:pt x="525" y="231"/>
                  </a:cubicBezTo>
                  <a:cubicBezTo>
                    <a:pt x="527" y="229"/>
                    <a:pt x="548" y="221"/>
                    <a:pt x="559" y="219"/>
                  </a:cubicBezTo>
                  <a:close/>
                  <a:moveTo>
                    <a:pt x="581" y="281"/>
                  </a:moveTo>
                  <a:cubicBezTo>
                    <a:pt x="585" y="284"/>
                    <a:pt x="589" y="286"/>
                    <a:pt x="593" y="289"/>
                  </a:cubicBezTo>
                  <a:cubicBezTo>
                    <a:pt x="587" y="287"/>
                    <a:pt x="582" y="285"/>
                    <a:pt x="577" y="282"/>
                  </a:cubicBezTo>
                  <a:cubicBezTo>
                    <a:pt x="574" y="279"/>
                    <a:pt x="570" y="277"/>
                    <a:pt x="567" y="275"/>
                  </a:cubicBezTo>
                  <a:cubicBezTo>
                    <a:pt x="564" y="273"/>
                    <a:pt x="560" y="271"/>
                    <a:pt x="557" y="269"/>
                  </a:cubicBezTo>
                  <a:cubicBezTo>
                    <a:pt x="553" y="267"/>
                    <a:pt x="550" y="266"/>
                    <a:pt x="547" y="263"/>
                  </a:cubicBezTo>
                  <a:cubicBezTo>
                    <a:pt x="538" y="256"/>
                    <a:pt x="530" y="249"/>
                    <a:pt x="522" y="243"/>
                  </a:cubicBezTo>
                  <a:cubicBezTo>
                    <a:pt x="522" y="242"/>
                    <a:pt x="521" y="242"/>
                    <a:pt x="521" y="242"/>
                  </a:cubicBezTo>
                  <a:cubicBezTo>
                    <a:pt x="521" y="242"/>
                    <a:pt x="521" y="242"/>
                    <a:pt x="521" y="242"/>
                  </a:cubicBezTo>
                  <a:cubicBezTo>
                    <a:pt x="519" y="240"/>
                    <a:pt x="518" y="238"/>
                    <a:pt x="516" y="237"/>
                  </a:cubicBezTo>
                  <a:cubicBezTo>
                    <a:pt x="515" y="236"/>
                    <a:pt x="515" y="236"/>
                    <a:pt x="515" y="236"/>
                  </a:cubicBezTo>
                  <a:cubicBezTo>
                    <a:pt x="515" y="236"/>
                    <a:pt x="515" y="235"/>
                    <a:pt x="515" y="235"/>
                  </a:cubicBezTo>
                  <a:cubicBezTo>
                    <a:pt x="515" y="235"/>
                    <a:pt x="515" y="236"/>
                    <a:pt x="515" y="236"/>
                  </a:cubicBezTo>
                  <a:cubicBezTo>
                    <a:pt x="515" y="236"/>
                    <a:pt x="515" y="236"/>
                    <a:pt x="516" y="237"/>
                  </a:cubicBezTo>
                  <a:cubicBezTo>
                    <a:pt x="518" y="238"/>
                    <a:pt x="519" y="240"/>
                    <a:pt x="521" y="242"/>
                  </a:cubicBezTo>
                  <a:cubicBezTo>
                    <a:pt x="521" y="242"/>
                    <a:pt x="521" y="242"/>
                    <a:pt x="521" y="242"/>
                  </a:cubicBezTo>
                  <a:cubicBezTo>
                    <a:pt x="527" y="246"/>
                    <a:pt x="533" y="250"/>
                    <a:pt x="539" y="255"/>
                  </a:cubicBezTo>
                  <a:cubicBezTo>
                    <a:pt x="547" y="260"/>
                    <a:pt x="554" y="265"/>
                    <a:pt x="563" y="269"/>
                  </a:cubicBezTo>
                  <a:cubicBezTo>
                    <a:pt x="569" y="273"/>
                    <a:pt x="575" y="277"/>
                    <a:pt x="581" y="281"/>
                  </a:cubicBezTo>
                  <a:close/>
                  <a:moveTo>
                    <a:pt x="572" y="270"/>
                  </a:moveTo>
                  <a:cubicBezTo>
                    <a:pt x="572" y="270"/>
                    <a:pt x="572" y="270"/>
                    <a:pt x="572" y="270"/>
                  </a:cubicBezTo>
                  <a:cubicBezTo>
                    <a:pt x="572" y="270"/>
                    <a:pt x="572" y="270"/>
                    <a:pt x="573" y="270"/>
                  </a:cubicBezTo>
                  <a:cubicBezTo>
                    <a:pt x="573" y="270"/>
                    <a:pt x="573" y="270"/>
                    <a:pt x="573" y="271"/>
                  </a:cubicBezTo>
                  <a:cubicBezTo>
                    <a:pt x="572" y="270"/>
                    <a:pt x="572" y="270"/>
                    <a:pt x="572" y="270"/>
                  </a:cubicBezTo>
                  <a:close/>
                  <a:moveTo>
                    <a:pt x="580" y="276"/>
                  </a:moveTo>
                  <a:cubicBezTo>
                    <a:pt x="581" y="276"/>
                    <a:pt x="581" y="275"/>
                    <a:pt x="581" y="275"/>
                  </a:cubicBezTo>
                  <a:cubicBezTo>
                    <a:pt x="581" y="276"/>
                    <a:pt x="582" y="276"/>
                    <a:pt x="582" y="276"/>
                  </a:cubicBezTo>
                  <a:cubicBezTo>
                    <a:pt x="582" y="276"/>
                    <a:pt x="582" y="276"/>
                    <a:pt x="582" y="276"/>
                  </a:cubicBezTo>
                  <a:cubicBezTo>
                    <a:pt x="582" y="277"/>
                    <a:pt x="582" y="277"/>
                    <a:pt x="582" y="277"/>
                  </a:cubicBezTo>
                  <a:cubicBezTo>
                    <a:pt x="594" y="283"/>
                    <a:pt x="604" y="291"/>
                    <a:pt x="614" y="298"/>
                  </a:cubicBezTo>
                  <a:cubicBezTo>
                    <a:pt x="614" y="298"/>
                    <a:pt x="614" y="299"/>
                    <a:pt x="614" y="299"/>
                  </a:cubicBezTo>
                  <a:cubicBezTo>
                    <a:pt x="612" y="298"/>
                    <a:pt x="610" y="296"/>
                    <a:pt x="608" y="295"/>
                  </a:cubicBezTo>
                  <a:cubicBezTo>
                    <a:pt x="601" y="290"/>
                    <a:pt x="593" y="285"/>
                    <a:pt x="586" y="279"/>
                  </a:cubicBezTo>
                  <a:cubicBezTo>
                    <a:pt x="585" y="278"/>
                    <a:pt x="584" y="278"/>
                    <a:pt x="582" y="277"/>
                  </a:cubicBezTo>
                  <a:cubicBezTo>
                    <a:pt x="582" y="277"/>
                    <a:pt x="582" y="277"/>
                    <a:pt x="582" y="276"/>
                  </a:cubicBezTo>
                  <a:cubicBezTo>
                    <a:pt x="582" y="276"/>
                    <a:pt x="582" y="276"/>
                    <a:pt x="582" y="276"/>
                  </a:cubicBezTo>
                  <a:cubicBezTo>
                    <a:pt x="581" y="276"/>
                    <a:pt x="581" y="276"/>
                    <a:pt x="580" y="276"/>
                  </a:cubicBezTo>
                  <a:close/>
                  <a:moveTo>
                    <a:pt x="571" y="281"/>
                  </a:moveTo>
                  <a:cubicBezTo>
                    <a:pt x="571" y="281"/>
                    <a:pt x="571" y="281"/>
                    <a:pt x="571" y="281"/>
                  </a:cubicBezTo>
                  <a:cubicBezTo>
                    <a:pt x="571" y="281"/>
                    <a:pt x="571" y="281"/>
                    <a:pt x="571" y="281"/>
                  </a:cubicBezTo>
                  <a:close/>
                  <a:moveTo>
                    <a:pt x="485" y="259"/>
                  </a:moveTo>
                  <a:cubicBezTo>
                    <a:pt x="481" y="255"/>
                    <a:pt x="476" y="252"/>
                    <a:pt x="472" y="248"/>
                  </a:cubicBezTo>
                  <a:cubicBezTo>
                    <a:pt x="471" y="248"/>
                    <a:pt x="471" y="248"/>
                    <a:pt x="471" y="247"/>
                  </a:cubicBezTo>
                  <a:cubicBezTo>
                    <a:pt x="475" y="248"/>
                    <a:pt x="490" y="257"/>
                    <a:pt x="500" y="265"/>
                  </a:cubicBezTo>
                  <a:cubicBezTo>
                    <a:pt x="493" y="266"/>
                    <a:pt x="489" y="263"/>
                    <a:pt x="485" y="259"/>
                  </a:cubicBezTo>
                  <a:close/>
                  <a:moveTo>
                    <a:pt x="486" y="263"/>
                  </a:moveTo>
                  <a:cubicBezTo>
                    <a:pt x="483" y="263"/>
                    <a:pt x="477" y="259"/>
                    <a:pt x="474" y="253"/>
                  </a:cubicBezTo>
                  <a:cubicBezTo>
                    <a:pt x="474" y="253"/>
                    <a:pt x="474" y="253"/>
                    <a:pt x="474" y="253"/>
                  </a:cubicBezTo>
                  <a:cubicBezTo>
                    <a:pt x="474" y="253"/>
                    <a:pt x="473" y="252"/>
                    <a:pt x="473" y="252"/>
                  </a:cubicBezTo>
                  <a:cubicBezTo>
                    <a:pt x="473" y="252"/>
                    <a:pt x="474" y="253"/>
                    <a:pt x="474" y="253"/>
                  </a:cubicBezTo>
                  <a:cubicBezTo>
                    <a:pt x="474" y="253"/>
                    <a:pt x="474" y="253"/>
                    <a:pt x="474" y="253"/>
                  </a:cubicBezTo>
                  <a:cubicBezTo>
                    <a:pt x="477" y="255"/>
                    <a:pt x="480" y="257"/>
                    <a:pt x="482" y="260"/>
                  </a:cubicBezTo>
                  <a:cubicBezTo>
                    <a:pt x="484" y="261"/>
                    <a:pt x="485" y="262"/>
                    <a:pt x="486" y="263"/>
                  </a:cubicBezTo>
                  <a:close/>
                  <a:moveTo>
                    <a:pt x="498" y="259"/>
                  </a:moveTo>
                  <a:cubicBezTo>
                    <a:pt x="498" y="259"/>
                    <a:pt x="498" y="259"/>
                    <a:pt x="498" y="259"/>
                  </a:cubicBezTo>
                  <a:cubicBezTo>
                    <a:pt x="499" y="260"/>
                    <a:pt x="500" y="260"/>
                    <a:pt x="500" y="261"/>
                  </a:cubicBezTo>
                  <a:cubicBezTo>
                    <a:pt x="500" y="261"/>
                    <a:pt x="501" y="261"/>
                    <a:pt x="501" y="261"/>
                  </a:cubicBezTo>
                  <a:cubicBezTo>
                    <a:pt x="503" y="262"/>
                    <a:pt x="506" y="264"/>
                    <a:pt x="508" y="265"/>
                  </a:cubicBezTo>
                  <a:cubicBezTo>
                    <a:pt x="508" y="265"/>
                    <a:pt x="508" y="266"/>
                    <a:pt x="508" y="266"/>
                  </a:cubicBezTo>
                  <a:cubicBezTo>
                    <a:pt x="505" y="265"/>
                    <a:pt x="503" y="263"/>
                    <a:pt x="501" y="261"/>
                  </a:cubicBezTo>
                  <a:cubicBezTo>
                    <a:pt x="501" y="261"/>
                    <a:pt x="500" y="261"/>
                    <a:pt x="500" y="261"/>
                  </a:cubicBezTo>
                  <a:cubicBezTo>
                    <a:pt x="500" y="260"/>
                    <a:pt x="499" y="260"/>
                    <a:pt x="498" y="259"/>
                  </a:cubicBezTo>
                  <a:close/>
                  <a:moveTo>
                    <a:pt x="493" y="253"/>
                  </a:moveTo>
                  <a:cubicBezTo>
                    <a:pt x="490" y="252"/>
                    <a:pt x="487" y="251"/>
                    <a:pt x="484" y="249"/>
                  </a:cubicBezTo>
                  <a:cubicBezTo>
                    <a:pt x="482" y="248"/>
                    <a:pt x="480" y="248"/>
                    <a:pt x="477" y="247"/>
                  </a:cubicBezTo>
                  <a:cubicBezTo>
                    <a:pt x="478" y="247"/>
                    <a:pt x="478" y="246"/>
                    <a:pt x="478" y="246"/>
                  </a:cubicBezTo>
                  <a:cubicBezTo>
                    <a:pt x="493" y="250"/>
                    <a:pt x="506" y="257"/>
                    <a:pt x="518" y="267"/>
                  </a:cubicBezTo>
                  <a:cubicBezTo>
                    <a:pt x="518" y="267"/>
                    <a:pt x="518" y="267"/>
                    <a:pt x="518" y="268"/>
                  </a:cubicBezTo>
                  <a:cubicBezTo>
                    <a:pt x="516" y="267"/>
                    <a:pt x="514" y="267"/>
                    <a:pt x="513" y="266"/>
                  </a:cubicBezTo>
                  <a:cubicBezTo>
                    <a:pt x="506" y="262"/>
                    <a:pt x="500" y="257"/>
                    <a:pt x="493" y="253"/>
                  </a:cubicBezTo>
                  <a:close/>
                  <a:moveTo>
                    <a:pt x="515" y="185"/>
                  </a:moveTo>
                  <a:cubicBezTo>
                    <a:pt x="510" y="191"/>
                    <a:pt x="506" y="196"/>
                    <a:pt x="501" y="201"/>
                  </a:cubicBezTo>
                  <a:cubicBezTo>
                    <a:pt x="495" y="209"/>
                    <a:pt x="488" y="217"/>
                    <a:pt x="482" y="225"/>
                  </a:cubicBezTo>
                  <a:cubicBezTo>
                    <a:pt x="481" y="225"/>
                    <a:pt x="480" y="226"/>
                    <a:pt x="479" y="227"/>
                  </a:cubicBezTo>
                  <a:cubicBezTo>
                    <a:pt x="481" y="223"/>
                    <a:pt x="483" y="220"/>
                    <a:pt x="486" y="216"/>
                  </a:cubicBezTo>
                  <a:cubicBezTo>
                    <a:pt x="492" y="209"/>
                    <a:pt x="499" y="201"/>
                    <a:pt x="505" y="193"/>
                  </a:cubicBezTo>
                  <a:cubicBezTo>
                    <a:pt x="515" y="181"/>
                    <a:pt x="525" y="169"/>
                    <a:pt x="535" y="156"/>
                  </a:cubicBezTo>
                  <a:cubicBezTo>
                    <a:pt x="536" y="156"/>
                    <a:pt x="536" y="156"/>
                    <a:pt x="536" y="156"/>
                  </a:cubicBezTo>
                  <a:cubicBezTo>
                    <a:pt x="537" y="156"/>
                    <a:pt x="537" y="156"/>
                    <a:pt x="537" y="156"/>
                  </a:cubicBezTo>
                  <a:cubicBezTo>
                    <a:pt x="534" y="160"/>
                    <a:pt x="532" y="164"/>
                    <a:pt x="529" y="167"/>
                  </a:cubicBezTo>
                  <a:cubicBezTo>
                    <a:pt x="524" y="173"/>
                    <a:pt x="520" y="179"/>
                    <a:pt x="515" y="185"/>
                  </a:cubicBezTo>
                  <a:close/>
                  <a:moveTo>
                    <a:pt x="523" y="179"/>
                  </a:moveTo>
                  <a:cubicBezTo>
                    <a:pt x="522" y="183"/>
                    <a:pt x="520" y="187"/>
                    <a:pt x="519" y="191"/>
                  </a:cubicBezTo>
                  <a:cubicBezTo>
                    <a:pt x="515" y="201"/>
                    <a:pt x="510" y="212"/>
                    <a:pt x="506" y="222"/>
                  </a:cubicBezTo>
                  <a:cubicBezTo>
                    <a:pt x="506" y="225"/>
                    <a:pt x="504" y="226"/>
                    <a:pt x="502" y="226"/>
                  </a:cubicBezTo>
                  <a:cubicBezTo>
                    <a:pt x="495" y="228"/>
                    <a:pt x="488" y="231"/>
                    <a:pt x="481" y="233"/>
                  </a:cubicBezTo>
                  <a:cubicBezTo>
                    <a:pt x="481" y="233"/>
                    <a:pt x="480" y="233"/>
                    <a:pt x="479" y="233"/>
                  </a:cubicBezTo>
                  <a:cubicBezTo>
                    <a:pt x="479" y="233"/>
                    <a:pt x="479" y="233"/>
                    <a:pt x="479" y="233"/>
                  </a:cubicBezTo>
                  <a:cubicBezTo>
                    <a:pt x="479" y="233"/>
                    <a:pt x="479" y="233"/>
                    <a:pt x="479" y="233"/>
                  </a:cubicBezTo>
                  <a:cubicBezTo>
                    <a:pt x="479" y="233"/>
                    <a:pt x="479" y="233"/>
                    <a:pt x="479" y="233"/>
                  </a:cubicBezTo>
                  <a:cubicBezTo>
                    <a:pt x="485" y="227"/>
                    <a:pt x="490" y="220"/>
                    <a:pt x="495" y="214"/>
                  </a:cubicBezTo>
                  <a:cubicBezTo>
                    <a:pt x="502" y="206"/>
                    <a:pt x="510" y="197"/>
                    <a:pt x="517" y="188"/>
                  </a:cubicBezTo>
                  <a:cubicBezTo>
                    <a:pt x="519" y="186"/>
                    <a:pt x="521" y="183"/>
                    <a:pt x="523" y="179"/>
                  </a:cubicBezTo>
                  <a:close/>
                  <a:moveTo>
                    <a:pt x="487" y="246"/>
                  </a:moveTo>
                  <a:cubicBezTo>
                    <a:pt x="485" y="245"/>
                    <a:pt x="484" y="244"/>
                    <a:pt x="483" y="244"/>
                  </a:cubicBezTo>
                  <a:cubicBezTo>
                    <a:pt x="483" y="244"/>
                    <a:pt x="483" y="244"/>
                    <a:pt x="483" y="244"/>
                  </a:cubicBezTo>
                  <a:cubicBezTo>
                    <a:pt x="483" y="244"/>
                    <a:pt x="483" y="244"/>
                    <a:pt x="483" y="244"/>
                  </a:cubicBezTo>
                  <a:cubicBezTo>
                    <a:pt x="483" y="244"/>
                    <a:pt x="483" y="244"/>
                    <a:pt x="483" y="244"/>
                  </a:cubicBezTo>
                  <a:cubicBezTo>
                    <a:pt x="487" y="242"/>
                    <a:pt x="492" y="241"/>
                    <a:pt x="496" y="240"/>
                  </a:cubicBezTo>
                  <a:cubicBezTo>
                    <a:pt x="499" y="239"/>
                    <a:pt x="502" y="238"/>
                    <a:pt x="505" y="237"/>
                  </a:cubicBezTo>
                  <a:cubicBezTo>
                    <a:pt x="507" y="237"/>
                    <a:pt x="508" y="237"/>
                    <a:pt x="509" y="238"/>
                  </a:cubicBezTo>
                  <a:cubicBezTo>
                    <a:pt x="516" y="244"/>
                    <a:pt x="521" y="251"/>
                    <a:pt x="528" y="256"/>
                  </a:cubicBezTo>
                  <a:cubicBezTo>
                    <a:pt x="535" y="263"/>
                    <a:pt x="543" y="268"/>
                    <a:pt x="551" y="274"/>
                  </a:cubicBezTo>
                  <a:cubicBezTo>
                    <a:pt x="551" y="274"/>
                    <a:pt x="551" y="275"/>
                    <a:pt x="551" y="275"/>
                  </a:cubicBezTo>
                  <a:cubicBezTo>
                    <a:pt x="543" y="273"/>
                    <a:pt x="535" y="271"/>
                    <a:pt x="527" y="269"/>
                  </a:cubicBezTo>
                  <a:cubicBezTo>
                    <a:pt x="525" y="268"/>
                    <a:pt x="523" y="266"/>
                    <a:pt x="521" y="265"/>
                  </a:cubicBezTo>
                  <a:cubicBezTo>
                    <a:pt x="510" y="256"/>
                    <a:pt x="499" y="250"/>
                    <a:pt x="487" y="246"/>
                  </a:cubicBezTo>
                  <a:close/>
                  <a:moveTo>
                    <a:pt x="517" y="241"/>
                  </a:moveTo>
                  <a:cubicBezTo>
                    <a:pt x="517" y="241"/>
                    <a:pt x="517" y="241"/>
                    <a:pt x="517" y="241"/>
                  </a:cubicBezTo>
                  <a:cubicBezTo>
                    <a:pt x="517" y="242"/>
                    <a:pt x="518" y="242"/>
                    <a:pt x="518" y="243"/>
                  </a:cubicBezTo>
                  <a:cubicBezTo>
                    <a:pt x="519" y="243"/>
                    <a:pt x="520" y="244"/>
                    <a:pt x="521" y="245"/>
                  </a:cubicBezTo>
                  <a:cubicBezTo>
                    <a:pt x="521" y="245"/>
                    <a:pt x="521" y="246"/>
                    <a:pt x="521" y="246"/>
                  </a:cubicBezTo>
                  <a:cubicBezTo>
                    <a:pt x="521" y="246"/>
                    <a:pt x="522" y="246"/>
                    <a:pt x="522" y="246"/>
                  </a:cubicBezTo>
                  <a:cubicBezTo>
                    <a:pt x="522" y="246"/>
                    <a:pt x="522" y="246"/>
                    <a:pt x="522" y="246"/>
                  </a:cubicBezTo>
                  <a:cubicBezTo>
                    <a:pt x="522" y="247"/>
                    <a:pt x="523" y="247"/>
                    <a:pt x="523" y="247"/>
                  </a:cubicBezTo>
                  <a:cubicBezTo>
                    <a:pt x="524" y="248"/>
                    <a:pt x="525" y="249"/>
                    <a:pt x="526" y="250"/>
                  </a:cubicBezTo>
                  <a:cubicBezTo>
                    <a:pt x="527" y="251"/>
                    <a:pt x="528" y="251"/>
                    <a:pt x="529" y="252"/>
                  </a:cubicBezTo>
                  <a:cubicBezTo>
                    <a:pt x="529" y="253"/>
                    <a:pt x="530" y="253"/>
                    <a:pt x="530" y="254"/>
                  </a:cubicBezTo>
                  <a:cubicBezTo>
                    <a:pt x="531" y="254"/>
                    <a:pt x="532" y="255"/>
                    <a:pt x="533" y="256"/>
                  </a:cubicBezTo>
                  <a:cubicBezTo>
                    <a:pt x="534" y="256"/>
                    <a:pt x="534" y="256"/>
                    <a:pt x="534" y="256"/>
                  </a:cubicBezTo>
                  <a:cubicBezTo>
                    <a:pt x="534" y="256"/>
                    <a:pt x="534" y="256"/>
                    <a:pt x="534" y="257"/>
                  </a:cubicBezTo>
                  <a:cubicBezTo>
                    <a:pt x="534" y="256"/>
                    <a:pt x="534" y="256"/>
                    <a:pt x="534" y="256"/>
                  </a:cubicBezTo>
                  <a:cubicBezTo>
                    <a:pt x="534" y="256"/>
                    <a:pt x="534" y="256"/>
                    <a:pt x="534" y="256"/>
                  </a:cubicBezTo>
                  <a:cubicBezTo>
                    <a:pt x="534" y="256"/>
                    <a:pt x="533" y="256"/>
                    <a:pt x="533" y="256"/>
                  </a:cubicBezTo>
                  <a:cubicBezTo>
                    <a:pt x="532" y="255"/>
                    <a:pt x="531" y="254"/>
                    <a:pt x="530" y="254"/>
                  </a:cubicBezTo>
                  <a:cubicBezTo>
                    <a:pt x="530" y="253"/>
                    <a:pt x="529" y="253"/>
                    <a:pt x="528" y="252"/>
                  </a:cubicBezTo>
                  <a:cubicBezTo>
                    <a:pt x="528" y="251"/>
                    <a:pt x="527" y="251"/>
                    <a:pt x="526" y="250"/>
                  </a:cubicBezTo>
                  <a:cubicBezTo>
                    <a:pt x="525" y="249"/>
                    <a:pt x="524" y="248"/>
                    <a:pt x="523" y="247"/>
                  </a:cubicBezTo>
                  <a:cubicBezTo>
                    <a:pt x="523" y="247"/>
                    <a:pt x="522" y="247"/>
                    <a:pt x="522" y="246"/>
                  </a:cubicBezTo>
                  <a:cubicBezTo>
                    <a:pt x="522" y="246"/>
                    <a:pt x="522" y="246"/>
                    <a:pt x="522" y="246"/>
                  </a:cubicBezTo>
                  <a:cubicBezTo>
                    <a:pt x="521" y="246"/>
                    <a:pt x="521" y="246"/>
                    <a:pt x="521" y="246"/>
                  </a:cubicBezTo>
                  <a:cubicBezTo>
                    <a:pt x="521" y="246"/>
                    <a:pt x="521" y="245"/>
                    <a:pt x="521" y="245"/>
                  </a:cubicBezTo>
                  <a:cubicBezTo>
                    <a:pt x="520" y="244"/>
                    <a:pt x="519" y="243"/>
                    <a:pt x="518" y="243"/>
                  </a:cubicBezTo>
                  <a:cubicBezTo>
                    <a:pt x="518" y="242"/>
                    <a:pt x="517" y="242"/>
                    <a:pt x="517" y="241"/>
                  </a:cubicBezTo>
                  <a:cubicBezTo>
                    <a:pt x="517" y="241"/>
                    <a:pt x="517" y="241"/>
                    <a:pt x="517" y="241"/>
                  </a:cubicBezTo>
                  <a:close/>
                  <a:moveTo>
                    <a:pt x="547" y="267"/>
                  </a:moveTo>
                  <a:cubicBezTo>
                    <a:pt x="546" y="267"/>
                    <a:pt x="546" y="266"/>
                    <a:pt x="545" y="266"/>
                  </a:cubicBezTo>
                  <a:cubicBezTo>
                    <a:pt x="545" y="266"/>
                    <a:pt x="545" y="265"/>
                    <a:pt x="545" y="265"/>
                  </a:cubicBezTo>
                  <a:cubicBezTo>
                    <a:pt x="545" y="265"/>
                    <a:pt x="545" y="265"/>
                    <a:pt x="545" y="265"/>
                  </a:cubicBezTo>
                  <a:cubicBezTo>
                    <a:pt x="545" y="265"/>
                    <a:pt x="545" y="265"/>
                    <a:pt x="545" y="265"/>
                  </a:cubicBezTo>
                  <a:cubicBezTo>
                    <a:pt x="545" y="265"/>
                    <a:pt x="545" y="266"/>
                    <a:pt x="545" y="266"/>
                  </a:cubicBezTo>
                  <a:cubicBezTo>
                    <a:pt x="551" y="269"/>
                    <a:pt x="556" y="272"/>
                    <a:pt x="562" y="276"/>
                  </a:cubicBezTo>
                  <a:cubicBezTo>
                    <a:pt x="562" y="276"/>
                    <a:pt x="563" y="277"/>
                    <a:pt x="564" y="277"/>
                  </a:cubicBezTo>
                  <a:cubicBezTo>
                    <a:pt x="564" y="277"/>
                    <a:pt x="564" y="277"/>
                    <a:pt x="564" y="278"/>
                  </a:cubicBezTo>
                  <a:cubicBezTo>
                    <a:pt x="564" y="278"/>
                    <a:pt x="564" y="278"/>
                    <a:pt x="564" y="278"/>
                  </a:cubicBezTo>
                  <a:cubicBezTo>
                    <a:pt x="565" y="278"/>
                    <a:pt x="566" y="278"/>
                    <a:pt x="567" y="279"/>
                  </a:cubicBezTo>
                  <a:cubicBezTo>
                    <a:pt x="567" y="279"/>
                    <a:pt x="567" y="279"/>
                    <a:pt x="567" y="279"/>
                  </a:cubicBezTo>
                  <a:cubicBezTo>
                    <a:pt x="566" y="279"/>
                    <a:pt x="565" y="278"/>
                    <a:pt x="564" y="278"/>
                  </a:cubicBezTo>
                  <a:cubicBezTo>
                    <a:pt x="564" y="278"/>
                    <a:pt x="564" y="278"/>
                    <a:pt x="564" y="278"/>
                  </a:cubicBezTo>
                  <a:cubicBezTo>
                    <a:pt x="564" y="278"/>
                    <a:pt x="564" y="277"/>
                    <a:pt x="564" y="277"/>
                  </a:cubicBezTo>
                  <a:cubicBezTo>
                    <a:pt x="558" y="274"/>
                    <a:pt x="552" y="271"/>
                    <a:pt x="547" y="267"/>
                  </a:cubicBezTo>
                  <a:close/>
                  <a:moveTo>
                    <a:pt x="519" y="220"/>
                  </a:moveTo>
                  <a:cubicBezTo>
                    <a:pt x="519" y="218"/>
                    <a:pt x="520" y="216"/>
                    <a:pt x="521" y="214"/>
                  </a:cubicBezTo>
                  <a:cubicBezTo>
                    <a:pt x="530" y="199"/>
                    <a:pt x="539" y="183"/>
                    <a:pt x="551" y="168"/>
                  </a:cubicBezTo>
                  <a:cubicBezTo>
                    <a:pt x="560" y="157"/>
                    <a:pt x="569" y="146"/>
                    <a:pt x="578" y="135"/>
                  </a:cubicBezTo>
                  <a:cubicBezTo>
                    <a:pt x="585" y="127"/>
                    <a:pt x="592" y="119"/>
                    <a:pt x="598" y="111"/>
                  </a:cubicBezTo>
                  <a:cubicBezTo>
                    <a:pt x="603" y="105"/>
                    <a:pt x="608" y="99"/>
                    <a:pt x="613" y="94"/>
                  </a:cubicBezTo>
                  <a:cubicBezTo>
                    <a:pt x="623" y="84"/>
                    <a:pt x="632" y="73"/>
                    <a:pt x="643" y="65"/>
                  </a:cubicBezTo>
                  <a:cubicBezTo>
                    <a:pt x="643" y="64"/>
                    <a:pt x="644" y="64"/>
                    <a:pt x="644" y="63"/>
                  </a:cubicBezTo>
                  <a:cubicBezTo>
                    <a:pt x="644" y="63"/>
                    <a:pt x="645" y="63"/>
                    <a:pt x="645" y="63"/>
                  </a:cubicBezTo>
                  <a:cubicBezTo>
                    <a:pt x="645" y="63"/>
                    <a:pt x="645" y="63"/>
                    <a:pt x="646" y="62"/>
                  </a:cubicBezTo>
                  <a:cubicBezTo>
                    <a:pt x="646" y="62"/>
                    <a:pt x="646" y="62"/>
                    <a:pt x="647" y="61"/>
                  </a:cubicBezTo>
                  <a:cubicBezTo>
                    <a:pt x="647" y="61"/>
                    <a:pt x="647" y="61"/>
                    <a:pt x="648" y="60"/>
                  </a:cubicBezTo>
                  <a:cubicBezTo>
                    <a:pt x="648" y="60"/>
                    <a:pt x="649" y="60"/>
                    <a:pt x="649" y="59"/>
                  </a:cubicBezTo>
                  <a:cubicBezTo>
                    <a:pt x="649" y="59"/>
                    <a:pt x="649" y="59"/>
                    <a:pt x="650" y="59"/>
                  </a:cubicBezTo>
                  <a:cubicBezTo>
                    <a:pt x="650" y="59"/>
                    <a:pt x="650" y="59"/>
                    <a:pt x="650" y="59"/>
                  </a:cubicBezTo>
                  <a:cubicBezTo>
                    <a:pt x="650" y="59"/>
                    <a:pt x="650" y="59"/>
                    <a:pt x="650" y="59"/>
                  </a:cubicBezTo>
                  <a:cubicBezTo>
                    <a:pt x="650" y="59"/>
                    <a:pt x="649" y="59"/>
                    <a:pt x="649" y="59"/>
                  </a:cubicBezTo>
                  <a:cubicBezTo>
                    <a:pt x="649" y="60"/>
                    <a:pt x="648" y="60"/>
                    <a:pt x="648" y="60"/>
                  </a:cubicBezTo>
                  <a:cubicBezTo>
                    <a:pt x="647" y="61"/>
                    <a:pt x="647" y="61"/>
                    <a:pt x="647" y="61"/>
                  </a:cubicBezTo>
                  <a:cubicBezTo>
                    <a:pt x="646" y="62"/>
                    <a:pt x="646" y="62"/>
                    <a:pt x="646" y="62"/>
                  </a:cubicBezTo>
                  <a:cubicBezTo>
                    <a:pt x="645" y="63"/>
                    <a:pt x="645" y="63"/>
                    <a:pt x="645" y="63"/>
                  </a:cubicBezTo>
                  <a:cubicBezTo>
                    <a:pt x="645" y="63"/>
                    <a:pt x="645" y="63"/>
                    <a:pt x="644" y="63"/>
                  </a:cubicBezTo>
                  <a:cubicBezTo>
                    <a:pt x="644" y="64"/>
                    <a:pt x="644" y="65"/>
                    <a:pt x="643" y="66"/>
                  </a:cubicBezTo>
                  <a:cubicBezTo>
                    <a:pt x="632" y="77"/>
                    <a:pt x="621" y="88"/>
                    <a:pt x="610" y="100"/>
                  </a:cubicBezTo>
                  <a:cubicBezTo>
                    <a:pt x="602" y="108"/>
                    <a:pt x="595" y="118"/>
                    <a:pt x="588" y="127"/>
                  </a:cubicBezTo>
                  <a:cubicBezTo>
                    <a:pt x="580" y="137"/>
                    <a:pt x="572" y="148"/>
                    <a:pt x="564" y="158"/>
                  </a:cubicBezTo>
                  <a:cubicBezTo>
                    <a:pt x="559" y="165"/>
                    <a:pt x="553" y="171"/>
                    <a:pt x="547" y="177"/>
                  </a:cubicBezTo>
                  <a:cubicBezTo>
                    <a:pt x="544" y="182"/>
                    <a:pt x="541" y="187"/>
                    <a:pt x="538" y="191"/>
                  </a:cubicBezTo>
                  <a:cubicBezTo>
                    <a:pt x="536" y="193"/>
                    <a:pt x="535" y="195"/>
                    <a:pt x="533" y="197"/>
                  </a:cubicBezTo>
                  <a:cubicBezTo>
                    <a:pt x="529" y="204"/>
                    <a:pt x="525" y="212"/>
                    <a:pt x="520" y="219"/>
                  </a:cubicBezTo>
                  <a:cubicBezTo>
                    <a:pt x="520" y="219"/>
                    <a:pt x="519" y="220"/>
                    <a:pt x="519" y="220"/>
                  </a:cubicBezTo>
                  <a:cubicBezTo>
                    <a:pt x="519" y="220"/>
                    <a:pt x="519" y="220"/>
                    <a:pt x="519" y="220"/>
                  </a:cubicBezTo>
                  <a:close/>
                  <a:moveTo>
                    <a:pt x="522" y="237"/>
                  </a:moveTo>
                  <a:cubicBezTo>
                    <a:pt x="538" y="247"/>
                    <a:pt x="553" y="258"/>
                    <a:pt x="569" y="268"/>
                  </a:cubicBezTo>
                  <a:cubicBezTo>
                    <a:pt x="559" y="264"/>
                    <a:pt x="525" y="241"/>
                    <a:pt x="522" y="237"/>
                  </a:cubicBezTo>
                  <a:close/>
                  <a:moveTo>
                    <a:pt x="528" y="211"/>
                  </a:moveTo>
                  <a:cubicBezTo>
                    <a:pt x="528" y="211"/>
                    <a:pt x="528" y="211"/>
                    <a:pt x="528" y="211"/>
                  </a:cubicBezTo>
                  <a:cubicBezTo>
                    <a:pt x="528" y="211"/>
                    <a:pt x="528" y="211"/>
                    <a:pt x="528" y="211"/>
                  </a:cubicBezTo>
                  <a:close/>
                  <a:moveTo>
                    <a:pt x="656" y="57"/>
                  </a:moveTo>
                  <a:cubicBezTo>
                    <a:pt x="655" y="57"/>
                    <a:pt x="655" y="57"/>
                    <a:pt x="654" y="58"/>
                  </a:cubicBezTo>
                  <a:cubicBezTo>
                    <a:pt x="654" y="58"/>
                    <a:pt x="654" y="58"/>
                    <a:pt x="653" y="59"/>
                  </a:cubicBezTo>
                  <a:cubicBezTo>
                    <a:pt x="653" y="59"/>
                    <a:pt x="653" y="60"/>
                    <a:pt x="652" y="60"/>
                  </a:cubicBezTo>
                  <a:cubicBezTo>
                    <a:pt x="652" y="60"/>
                    <a:pt x="652" y="61"/>
                    <a:pt x="651" y="61"/>
                  </a:cubicBezTo>
                  <a:cubicBezTo>
                    <a:pt x="651" y="61"/>
                    <a:pt x="651" y="61"/>
                    <a:pt x="651" y="61"/>
                  </a:cubicBezTo>
                  <a:cubicBezTo>
                    <a:pt x="648" y="65"/>
                    <a:pt x="644" y="69"/>
                    <a:pt x="641" y="72"/>
                  </a:cubicBezTo>
                  <a:cubicBezTo>
                    <a:pt x="637" y="77"/>
                    <a:pt x="632" y="81"/>
                    <a:pt x="629" y="85"/>
                  </a:cubicBezTo>
                  <a:cubicBezTo>
                    <a:pt x="617" y="99"/>
                    <a:pt x="605" y="114"/>
                    <a:pt x="593" y="129"/>
                  </a:cubicBezTo>
                  <a:cubicBezTo>
                    <a:pt x="587" y="136"/>
                    <a:pt x="581" y="145"/>
                    <a:pt x="575" y="152"/>
                  </a:cubicBezTo>
                  <a:cubicBezTo>
                    <a:pt x="572" y="157"/>
                    <a:pt x="567" y="161"/>
                    <a:pt x="564" y="166"/>
                  </a:cubicBezTo>
                  <a:cubicBezTo>
                    <a:pt x="553" y="179"/>
                    <a:pt x="541" y="192"/>
                    <a:pt x="531" y="207"/>
                  </a:cubicBezTo>
                  <a:cubicBezTo>
                    <a:pt x="531" y="207"/>
                    <a:pt x="530" y="207"/>
                    <a:pt x="530" y="207"/>
                  </a:cubicBezTo>
                  <a:cubicBezTo>
                    <a:pt x="532" y="204"/>
                    <a:pt x="534" y="201"/>
                    <a:pt x="536" y="198"/>
                  </a:cubicBezTo>
                  <a:cubicBezTo>
                    <a:pt x="539" y="193"/>
                    <a:pt x="543" y="187"/>
                    <a:pt x="547" y="182"/>
                  </a:cubicBezTo>
                  <a:cubicBezTo>
                    <a:pt x="548" y="180"/>
                    <a:pt x="550" y="177"/>
                    <a:pt x="552" y="175"/>
                  </a:cubicBezTo>
                  <a:cubicBezTo>
                    <a:pt x="563" y="164"/>
                    <a:pt x="572" y="151"/>
                    <a:pt x="582" y="138"/>
                  </a:cubicBezTo>
                  <a:cubicBezTo>
                    <a:pt x="591" y="127"/>
                    <a:pt x="600" y="115"/>
                    <a:pt x="609" y="104"/>
                  </a:cubicBezTo>
                  <a:cubicBezTo>
                    <a:pt x="616" y="96"/>
                    <a:pt x="624" y="89"/>
                    <a:pt x="631" y="81"/>
                  </a:cubicBezTo>
                  <a:cubicBezTo>
                    <a:pt x="637" y="75"/>
                    <a:pt x="642" y="69"/>
                    <a:pt x="648" y="63"/>
                  </a:cubicBezTo>
                  <a:cubicBezTo>
                    <a:pt x="649" y="62"/>
                    <a:pt x="650" y="62"/>
                    <a:pt x="651" y="61"/>
                  </a:cubicBezTo>
                  <a:cubicBezTo>
                    <a:pt x="651" y="61"/>
                    <a:pt x="651" y="61"/>
                    <a:pt x="651" y="61"/>
                  </a:cubicBezTo>
                  <a:cubicBezTo>
                    <a:pt x="652" y="61"/>
                    <a:pt x="652" y="60"/>
                    <a:pt x="652" y="60"/>
                  </a:cubicBezTo>
                  <a:cubicBezTo>
                    <a:pt x="653" y="59"/>
                    <a:pt x="653" y="59"/>
                    <a:pt x="653" y="59"/>
                  </a:cubicBezTo>
                  <a:cubicBezTo>
                    <a:pt x="654" y="58"/>
                    <a:pt x="654" y="58"/>
                    <a:pt x="654" y="58"/>
                  </a:cubicBezTo>
                  <a:cubicBezTo>
                    <a:pt x="655" y="57"/>
                    <a:pt x="655" y="57"/>
                    <a:pt x="656" y="57"/>
                  </a:cubicBezTo>
                  <a:cubicBezTo>
                    <a:pt x="656" y="56"/>
                    <a:pt x="656" y="56"/>
                    <a:pt x="657" y="56"/>
                  </a:cubicBezTo>
                  <a:cubicBezTo>
                    <a:pt x="657" y="56"/>
                    <a:pt x="657" y="56"/>
                    <a:pt x="657" y="56"/>
                  </a:cubicBezTo>
                  <a:cubicBezTo>
                    <a:pt x="656" y="56"/>
                    <a:pt x="656" y="56"/>
                    <a:pt x="656" y="57"/>
                  </a:cubicBezTo>
                  <a:close/>
                  <a:moveTo>
                    <a:pt x="652" y="57"/>
                  </a:moveTo>
                  <a:cubicBezTo>
                    <a:pt x="652" y="57"/>
                    <a:pt x="652" y="57"/>
                    <a:pt x="652" y="57"/>
                  </a:cubicBezTo>
                  <a:cubicBezTo>
                    <a:pt x="652" y="57"/>
                    <a:pt x="652" y="57"/>
                    <a:pt x="652" y="57"/>
                  </a:cubicBezTo>
                  <a:close/>
                  <a:moveTo>
                    <a:pt x="657" y="48"/>
                  </a:moveTo>
                  <a:cubicBezTo>
                    <a:pt x="653" y="52"/>
                    <a:pt x="648" y="57"/>
                    <a:pt x="644" y="60"/>
                  </a:cubicBezTo>
                  <a:cubicBezTo>
                    <a:pt x="636" y="67"/>
                    <a:pt x="628" y="74"/>
                    <a:pt x="621" y="81"/>
                  </a:cubicBezTo>
                  <a:cubicBezTo>
                    <a:pt x="615" y="88"/>
                    <a:pt x="608" y="94"/>
                    <a:pt x="602" y="101"/>
                  </a:cubicBezTo>
                  <a:cubicBezTo>
                    <a:pt x="599" y="104"/>
                    <a:pt x="597" y="108"/>
                    <a:pt x="594" y="112"/>
                  </a:cubicBezTo>
                  <a:cubicBezTo>
                    <a:pt x="584" y="123"/>
                    <a:pt x="574" y="134"/>
                    <a:pt x="565" y="145"/>
                  </a:cubicBezTo>
                  <a:cubicBezTo>
                    <a:pt x="557" y="156"/>
                    <a:pt x="548" y="166"/>
                    <a:pt x="541" y="177"/>
                  </a:cubicBezTo>
                  <a:cubicBezTo>
                    <a:pt x="535" y="185"/>
                    <a:pt x="530" y="193"/>
                    <a:pt x="526" y="201"/>
                  </a:cubicBezTo>
                  <a:cubicBezTo>
                    <a:pt x="523" y="205"/>
                    <a:pt x="521" y="209"/>
                    <a:pt x="518" y="213"/>
                  </a:cubicBezTo>
                  <a:cubicBezTo>
                    <a:pt x="521" y="206"/>
                    <a:pt x="524" y="200"/>
                    <a:pt x="528" y="194"/>
                  </a:cubicBezTo>
                  <a:cubicBezTo>
                    <a:pt x="537" y="180"/>
                    <a:pt x="546" y="166"/>
                    <a:pt x="555" y="153"/>
                  </a:cubicBezTo>
                  <a:cubicBezTo>
                    <a:pt x="562" y="141"/>
                    <a:pt x="571" y="131"/>
                    <a:pt x="580" y="121"/>
                  </a:cubicBezTo>
                  <a:cubicBezTo>
                    <a:pt x="586" y="114"/>
                    <a:pt x="592" y="107"/>
                    <a:pt x="598" y="101"/>
                  </a:cubicBezTo>
                  <a:cubicBezTo>
                    <a:pt x="604" y="94"/>
                    <a:pt x="610" y="88"/>
                    <a:pt x="616" y="82"/>
                  </a:cubicBezTo>
                  <a:cubicBezTo>
                    <a:pt x="624" y="75"/>
                    <a:pt x="632" y="67"/>
                    <a:pt x="640" y="60"/>
                  </a:cubicBezTo>
                  <a:cubicBezTo>
                    <a:pt x="645" y="56"/>
                    <a:pt x="651" y="52"/>
                    <a:pt x="657" y="48"/>
                  </a:cubicBezTo>
                  <a:cubicBezTo>
                    <a:pt x="657" y="48"/>
                    <a:pt x="657" y="48"/>
                    <a:pt x="657" y="48"/>
                  </a:cubicBezTo>
                  <a:cubicBezTo>
                    <a:pt x="657" y="48"/>
                    <a:pt x="657" y="48"/>
                    <a:pt x="657" y="48"/>
                  </a:cubicBezTo>
                  <a:cubicBezTo>
                    <a:pt x="657" y="48"/>
                    <a:pt x="657" y="48"/>
                    <a:pt x="657" y="48"/>
                  </a:cubicBezTo>
                  <a:close/>
                  <a:moveTo>
                    <a:pt x="658" y="52"/>
                  </a:moveTo>
                  <a:cubicBezTo>
                    <a:pt x="658" y="52"/>
                    <a:pt x="658" y="51"/>
                    <a:pt x="658" y="51"/>
                  </a:cubicBezTo>
                  <a:cubicBezTo>
                    <a:pt x="658" y="51"/>
                    <a:pt x="658" y="51"/>
                    <a:pt x="658" y="51"/>
                  </a:cubicBezTo>
                  <a:cubicBezTo>
                    <a:pt x="658" y="52"/>
                    <a:pt x="658" y="52"/>
                    <a:pt x="658" y="52"/>
                  </a:cubicBezTo>
                  <a:close/>
                  <a:moveTo>
                    <a:pt x="660" y="53"/>
                  </a:moveTo>
                  <a:cubicBezTo>
                    <a:pt x="659" y="54"/>
                    <a:pt x="659" y="54"/>
                    <a:pt x="659" y="54"/>
                  </a:cubicBezTo>
                  <a:cubicBezTo>
                    <a:pt x="659" y="54"/>
                    <a:pt x="659" y="54"/>
                    <a:pt x="659" y="54"/>
                  </a:cubicBezTo>
                  <a:cubicBezTo>
                    <a:pt x="659" y="54"/>
                    <a:pt x="659" y="54"/>
                    <a:pt x="659" y="54"/>
                  </a:cubicBezTo>
                  <a:cubicBezTo>
                    <a:pt x="659" y="54"/>
                    <a:pt x="659" y="53"/>
                    <a:pt x="660" y="53"/>
                  </a:cubicBezTo>
                  <a:cubicBezTo>
                    <a:pt x="660" y="53"/>
                    <a:pt x="660" y="53"/>
                    <a:pt x="660" y="53"/>
                  </a:cubicBezTo>
                  <a:close/>
                  <a:moveTo>
                    <a:pt x="660" y="50"/>
                  </a:moveTo>
                  <a:cubicBezTo>
                    <a:pt x="660" y="50"/>
                    <a:pt x="660" y="50"/>
                    <a:pt x="660" y="50"/>
                  </a:cubicBezTo>
                  <a:cubicBezTo>
                    <a:pt x="660" y="50"/>
                    <a:pt x="660" y="50"/>
                    <a:pt x="660" y="50"/>
                  </a:cubicBezTo>
                  <a:cubicBezTo>
                    <a:pt x="660" y="50"/>
                    <a:pt x="660" y="50"/>
                    <a:pt x="660" y="50"/>
                  </a:cubicBezTo>
                  <a:close/>
                  <a:moveTo>
                    <a:pt x="664" y="49"/>
                  </a:moveTo>
                  <a:cubicBezTo>
                    <a:pt x="664" y="50"/>
                    <a:pt x="663" y="50"/>
                    <a:pt x="663" y="50"/>
                  </a:cubicBezTo>
                  <a:cubicBezTo>
                    <a:pt x="663" y="51"/>
                    <a:pt x="662" y="51"/>
                    <a:pt x="662" y="51"/>
                  </a:cubicBezTo>
                  <a:cubicBezTo>
                    <a:pt x="662" y="51"/>
                    <a:pt x="662" y="51"/>
                    <a:pt x="662" y="51"/>
                  </a:cubicBezTo>
                  <a:cubicBezTo>
                    <a:pt x="662" y="51"/>
                    <a:pt x="663" y="51"/>
                    <a:pt x="663" y="50"/>
                  </a:cubicBezTo>
                  <a:cubicBezTo>
                    <a:pt x="663" y="50"/>
                    <a:pt x="664" y="50"/>
                    <a:pt x="664" y="49"/>
                  </a:cubicBezTo>
                  <a:cubicBezTo>
                    <a:pt x="664" y="49"/>
                    <a:pt x="665" y="49"/>
                    <a:pt x="665" y="48"/>
                  </a:cubicBezTo>
                  <a:cubicBezTo>
                    <a:pt x="665" y="48"/>
                    <a:pt x="665" y="48"/>
                    <a:pt x="665" y="48"/>
                  </a:cubicBezTo>
                  <a:cubicBezTo>
                    <a:pt x="665" y="49"/>
                    <a:pt x="664" y="49"/>
                    <a:pt x="664" y="49"/>
                  </a:cubicBezTo>
                  <a:close/>
                  <a:moveTo>
                    <a:pt x="671" y="43"/>
                  </a:moveTo>
                  <a:cubicBezTo>
                    <a:pt x="672" y="43"/>
                    <a:pt x="672" y="43"/>
                    <a:pt x="672" y="43"/>
                  </a:cubicBezTo>
                  <a:cubicBezTo>
                    <a:pt x="672" y="43"/>
                    <a:pt x="671" y="43"/>
                    <a:pt x="671" y="43"/>
                  </a:cubicBezTo>
                  <a:cubicBezTo>
                    <a:pt x="671" y="43"/>
                    <a:pt x="671" y="43"/>
                    <a:pt x="670" y="44"/>
                  </a:cubicBezTo>
                  <a:cubicBezTo>
                    <a:pt x="670" y="44"/>
                    <a:pt x="670" y="45"/>
                    <a:pt x="669" y="45"/>
                  </a:cubicBezTo>
                  <a:cubicBezTo>
                    <a:pt x="669" y="45"/>
                    <a:pt x="669" y="46"/>
                    <a:pt x="668" y="46"/>
                  </a:cubicBezTo>
                  <a:cubicBezTo>
                    <a:pt x="668" y="46"/>
                    <a:pt x="668" y="46"/>
                    <a:pt x="668" y="46"/>
                  </a:cubicBezTo>
                  <a:cubicBezTo>
                    <a:pt x="669" y="46"/>
                    <a:pt x="669" y="45"/>
                    <a:pt x="669" y="45"/>
                  </a:cubicBezTo>
                  <a:cubicBezTo>
                    <a:pt x="670" y="44"/>
                    <a:pt x="670" y="44"/>
                    <a:pt x="670" y="44"/>
                  </a:cubicBezTo>
                  <a:cubicBezTo>
                    <a:pt x="671" y="43"/>
                    <a:pt x="671" y="43"/>
                    <a:pt x="671" y="43"/>
                  </a:cubicBezTo>
                  <a:close/>
                  <a:moveTo>
                    <a:pt x="617" y="72"/>
                  </a:moveTo>
                  <a:cubicBezTo>
                    <a:pt x="631" y="62"/>
                    <a:pt x="644" y="52"/>
                    <a:pt x="658" y="43"/>
                  </a:cubicBezTo>
                  <a:cubicBezTo>
                    <a:pt x="661" y="40"/>
                    <a:pt x="665" y="38"/>
                    <a:pt x="669" y="36"/>
                  </a:cubicBezTo>
                  <a:cubicBezTo>
                    <a:pt x="669" y="36"/>
                    <a:pt x="669" y="36"/>
                    <a:pt x="669" y="36"/>
                  </a:cubicBezTo>
                  <a:cubicBezTo>
                    <a:pt x="669" y="36"/>
                    <a:pt x="670" y="36"/>
                    <a:pt x="670" y="36"/>
                  </a:cubicBezTo>
                  <a:cubicBezTo>
                    <a:pt x="670" y="36"/>
                    <a:pt x="670" y="36"/>
                    <a:pt x="670" y="36"/>
                  </a:cubicBezTo>
                  <a:cubicBezTo>
                    <a:pt x="670" y="36"/>
                    <a:pt x="670" y="36"/>
                    <a:pt x="670" y="36"/>
                  </a:cubicBezTo>
                  <a:cubicBezTo>
                    <a:pt x="670" y="36"/>
                    <a:pt x="669" y="36"/>
                    <a:pt x="669" y="36"/>
                  </a:cubicBezTo>
                  <a:cubicBezTo>
                    <a:pt x="669" y="36"/>
                    <a:pt x="669" y="36"/>
                    <a:pt x="669" y="36"/>
                  </a:cubicBezTo>
                  <a:cubicBezTo>
                    <a:pt x="665" y="39"/>
                    <a:pt x="662" y="42"/>
                    <a:pt x="658" y="45"/>
                  </a:cubicBezTo>
                  <a:cubicBezTo>
                    <a:pt x="651" y="50"/>
                    <a:pt x="643" y="55"/>
                    <a:pt x="636" y="61"/>
                  </a:cubicBezTo>
                  <a:cubicBezTo>
                    <a:pt x="630" y="66"/>
                    <a:pt x="624" y="73"/>
                    <a:pt x="617" y="78"/>
                  </a:cubicBezTo>
                  <a:cubicBezTo>
                    <a:pt x="606" y="87"/>
                    <a:pt x="596" y="99"/>
                    <a:pt x="586" y="110"/>
                  </a:cubicBezTo>
                  <a:cubicBezTo>
                    <a:pt x="579" y="118"/>
                    <a:pt x="572" y="125"/>
                    <a:pt x="566" y="133"/>
                  </a:cubicBezTo>
                  <a:cubicBezTo>
                    <a:pt x="557" y="143"/>
                    <a:pt x="551" y="154"/>
                    <a:pt x="544" y="165"/>
                  </a:cubicBezTo>
                  <a:cubicBezTo>
                    <a:pt x="539" y="174"/>
                    <a:pt x="533" y="182"/>
                    <a:pt x="528" y="190"/>
                  </a:cubicBezTo>
                  <a:cubicBezTo>
                    <a:pt x="523" y="196"/>
                    <a:pt x="520" y="203"/>
                    <a:pt x="517" y="210"/>
                  </a:cubicBezTo>
                  <a:cubicBezTo>
                    <a:pt x="515" y="214"/>
                    <a:pt x="515" y="217"/>
                    <a:pt x="514" y="221"/>
                  </a:cubicBezTo>
                  <a:cubicBezTo>
                    <a:pt x="513" y="223"/>
                    <a:pt x="513" y="223"/>
                    <a:pt x="510" y="223"/>
                  </a:cubicBezTo>
                  <a:cubicBezTo>
                    <a:pt x="511" y="220"/>
                    <a:pt x="512" y="217"/>
                    <a:pt x="514" y="215"/>
                  </a:cubicBezTo>
                  <a:cubicBezTo>
                    <a:pt x="517" y="207"/>
                    <a:pt x="520" y="199"/>
                    <a:pt x="523" y="191"/>
                  </a:cubicBezTo>
                  <a:cubicBezTo>
                    <a:pt x="527" y="181"/>
                    <a:pt x="531" y="172"/>
                    <a:pt x="536" y="163"/>
                  </a:cubicBezTo>
                  <a:cubicBezTo>
                    <a:pt x="544" y="150"/>
                    <a:pt x="554" y="139"/>
                    <a:pt x="562" y="127"/>
                  </a:cubicBezTo>
                  <a:cubicBezTo>
                    <a:pt x="571" y="115"/>
                    <a:pt x="581" y="104"/>
                    <a:pt x="591" y="94"/>
                  </a:cubicBezTo>
                  <a:cubicBezTo>
                    <a:pt x="599" y="86"/>
                    <a:pt x="608" y="79"/>
                    <a:pt x="617" y="72"/>
                  </a:cubicBezTo>
                  <a:close/>
                  <a:moveTo>
                    <a:pt x="544" y="145"/>
                  </a:moveTo>
                  <a:cubicBezTo>
                    <a:pt x="544" y="145"/>
                    <a:pt x="544" y="145"/>
                    <a:pt x="544" y="145"/>
                  </a:cubicBezTo>
                  <a:cubicBezTo>
                    <a:pt x="544" y="145"/>
                    <a:pt x="544" y="145"/>
                    <a:pt x="544" y="145"/>
                  </a:cubicBezTo>
                  <a:cubicBezTo>
                    <a:pt x="545" y="144"/>
                    <a:pt x="545" y="144"/>
                    <a:pt x="545" y="144"/>
                  </a:cubicBezTo>
                  <a:cubicBezTo>
                    <a:pt x="545" y="144"/>
                    <a:pt x="545" y="144"/>
                    <a:pt x="545" y="144"/>
                  </a:cubicBezTo>
                  <a:cubicBezTo>
                    <a:pt x="545" y="144"/>
                    <a:pt x="545" y="144"/>
                    <a:pt x="544" y="145"/>
                  </a:cubicBezTo>
                  <a:cubicBezTo>
                    <a:pt x="544" y="145"/>
                    <a:pt x="544" y="145"/>
                    <a:pt x="544" y="145"/>
                  </a:cubicBezTo>
                  <a:close/>
                  <a:moveTo>
                    <a:pt x="553" y="133"/>
                  </a:moveTo>
                  <a:cubicBezTo>
                    <a:pt x="553" y="134"/>
                    <a:pt x="552" y="134"/>
                    <a:pt x="552" y="135"/>
                  </a:cubicBezTo>
                  <a:cubicBezTo>
                    <a:pt x="552" y="135"/>
                    <a:pt x="551" y="135"/>
                    <a:pt x="551" y="136"/>
                  </a:cubicBezTo>
                  <a:cubicBezTo>
                    <a:pt x="551" y="135"/>
                    <a:pt x="552" y="135"/>
                    <a:pt x="552" y="135"/>
                  </a:cubicBezTo>
                  <a:cubicBezTo>
                    <a:pt x="552" y="134"/>
                    <a:pt x="553" y="134"/>
                    <a:pt x="553" y="133"/>
                  </a:cubicBezTo>
                  <a:cubicBezTo>
                    <a:pt x="553" y="133"/>
                    <a:pt x="553" y="133"/>
                    <a:pt x="553" y="133"/>
                  </a:cubicBezTo>
                  <a:cubicBezTo>
                    <a:pt x="553" y="133"/>
                    <a:pt x="553" y="133"/>
                    <a:pt x="553" y="133"/>
                  </a:cubicBezTo>
                  <a:cubicBezTo>
                    <a:pt x="553" y="133"/>
                    <a:pt x="553" y="133"/>
                    <a:pt x="553" y="133"/>
                  </a:cubicBezTo>
                  <a:cubicBezTo>
                    <a:pt x="553" y="133"/>
                    <a:pt x="553" y="133"/>
                    <a:pt x="553" y="133"/>
                  </a:cubicBezTo>
                  <a:close/>
                  <a:moveTo>
                    <a:pt x="620" y="55"/>
                  </a:moveTo>
                  <a:cubicBezTo>
                    <a:pt x="620" y="55"/>
                    <a:pt x="619" y="56"/>
                    <a:pt x="619" y="56"/>
                  </a:cubicBezTo>
                  <a:cubicBezTo>
                    <a:pt x="619" y="56"/>
                    <a:pt x="618" y="57"/>
                    <a:pt x="618" y="57"/>
                  </a:cubicBezTo>
                  <a:cubicBezTo>
                    <a:pt x="617" y="57"/>
                    <a:pt x="617" y="58"/>
                    <a:pt x="617" y="58"/>
                  </a:cubicBezTo>
                  <a:cubicBezTo>
                    <a:pt x="616" y="58"/>
                    <a:pt x="616" y="59"/>
                    <a:pt x="616" y="59"/>
                  </a:cubicBezTo>
                  <a:cubicBezTo>
                    <a:pt x="615" y="59"/>
                    <a:pt x="615" y="60"/>
                    <a:pt x="614" y="60"/>
                  </a:cubicBezTo>
                  <a:cubicBezTo>
                    <a:pt x="614" y="60"/>
                    <a:pt x="614" y="60"/>
                    <a:pt x="614" y="60"/>
                  </a:cubicBezTo>
                  <a:cubicBezTo>
                    <a:pt x="611" y="64"/>
                    <a:pt x="608" y="67"/>
                    <a:pt x="605" y="70"/>
                  </a:cubicBezTo>
                  <a:cubicBezTo>
                    <a:pt x="596" y="82"/>
                    <a:pt x="586" y="93"/>
                    <a:pt x="576" y="104"/>
                  </a:cubicBezTo>
                  <a:cubicBezTo>
                    <a:pt x="571" y="110"/>
                    <a:pt x="566" y="115"/>
                    <a:pt x="560" y="121"/>
                  </a:cubicBezTo>
                  <a:cubicBezTo>
                    <a:pt x="554" y="128"/>
                    <a:pt x="548" y="135"/>
                    <a:pt x="543" y="142"/>
                  </a:cubicBezTo>
                  <a:cubicBezTo>
                    <a:pt x="537" y="149"/>
                    <a:pt x="532" y="157"/>
                    <a:pt x="526" y="164"/>
                  </a:cubicBezTo>
                  <a:cubicBezTo>
                    <a:pt x="515" y="177"/>
                    <a:pt x="504" y="190"/>
                    <a:pt x="493" y="203"/>
                  </a:cubicBezTo>
                  <a:cubicBezTo>
                    <a:pt x="487" y="211"/>
                    <a:pt x="481" y="219"/>
                    <a:pt x="476" y="228"/>
                  </a:cubicBezTo>
                  <a:cubicBezTo>
                    <a:pt x="475" y="229"/>
                    <a:pt x="473" y="231"/>
                    <a:pt x="472" y="233"/>
                  </a:cubicBezTo>
                  <a:cubicBezTo>
                    <a:pt x="474" y="227"/>
                    <a:pt x="477" y="222"/>
                    <a:pt x="481" y="217"/>
                  </a:cubicBezTo>
                  <a:cubicBezTo>
                    <a:pt x="488" y="206"/>
                    <a:pt x="496" y="195"/>
                    <a:pt x="504" y="184"/>
                  </a:cubicBezTo>
                  <a:cubicBezTo>
                    <a:pt x="513" y="173"/>
                    <a:pt x="521" y="160"/>
                    <a:pt x="530" y="149"/>
                  </a:cubicBezTo>
                  <a:cubicBezTo>
                    <a:pt x="540" y="136"/>
                    <a:pt x="551" y="124"/>
                    <a:pt x="562" y="112"/>
                  </a:cubicBezTo>
                  <a:cubicBezTo>
                    <a:pt x="570" y="103"/>
                    <a:pt x="579" y="94"/>
                    <a:pt x="588" y="85"/>
                  </a:cubicBezTo>
                  <a:cubicBezTo>
                    <a:pt x="596" y="76"/>
                    <a:pt x="605" y="69"/>
                    <a:pt x="613" y="61"/>
                  </a:cubicBezTo>
                  <a:cubicBezTo>
                    <a:pt x="614" y="60"/>
                    <a:pt x="614" y="60"/>
                    <a:pt x="614" y="60"/>
                  </a:cubicBezTo>
                  <a:cubicBezTo>
                    <a:pt x="614" y="60"/>
                    <a:pt x="614" y="60"/>
                    <a:pt x="614" y="60"/>
                  </a:cubicBezTo>
                  <a:cubicBezTo>
                    <a:pt x="615" y="60"/>
                    <a:pt x="615" y="59"/>
                    <a:pt x="616" y="59"/>
                  </a:cubicBezTo>
                  <a:cubicBezTo>
                    <a:pt x="616" y="59"/>
                    <a:pt x="616" y="58"/>
                    <a:pt x="617" y="58"/>
                  </a:cubicBezTo>
                  <a:cubicBezTo>
                    <a:pt x="617" y="58"/>
                    <a:pt x="617" y="57"/>
                    <a:pt x="618" y="57"/>
                  </a:cubicBezTo>
                  <a:cubicBezTo>
                    <a:pt x="618" y="57"/>
                    <a:pt x="618" y="56"/>
                    <a:pt x="619" y="56"/>
                  </a:cubicBezTo>
                  <a:cubicBezTo>
                    <a:pt x="619" y="56"/>
                    <a:pt x="620" y="55"/>
                    <a:pt x="620" y="55"/>
                  </a:cubicBezTo>
                  <a:cubicBezTo>
                    <a:pt x="620" y="55"/>
                    <a:pt x="620" y="55"/>
                    <a:pt x="620" y="55"/>
                  </a:cubicBezTo>
                  <a:cubicBezTo>
                    <a:pt x="620" y="55"/>
                    <a:pt x="620" y="55"/>
                    <a:pt x="620" y="55"/>
                  </a:cubicBezTo>
                  <a:close/>
                  <a:moveTo>
                    <a:pt x="622" y="53"/>
                  </a:moveTo>
                  <a:cubicBezTo>
                    <a:pt x="622" y="53"/>
                    <a:pt x="622" y="53"/>
                    <a:pt x="622" y="53"/>
                  </a:cubicBezTo>
                  <a:cubicBezTo>
                    <a:pt x="622" y="53"/>
                    <a:pt x="622" y="53"/>
                    <a:pt x="622" y="53"/>
                  </a:cubicBezTo>
                  <a:cubicBezTo>
                    <a:pt x="622" y="53"/>
                    <a:pt x="622" y="53"/>
                    <a:pt x="622" y="53"/>
                  </a:cubicBezTo>
                  <a:close/>
                  <a:moveTo>
                    <a:pt x="480" y="203"/>
                  </a:moveTo>
                  <a:cubicBezTo>
                    <a:pt x="480" y="203"/>
                    <a:pt x="480" y="203"/>
                    <a:pt x="480" y="203"/>
                  </a:cubicBezTo>
                  <a:cubicBezTo>
                    <a:pt x="481" y="202"/>
                    <a:pt x="481" y="201"/>
                    <a:pt x="482" y="200"/>
                  </a:cubicBezTo>
                  <a:cubicBezTo>
                    <a:pt x="482" y="200"/>
                    <a:pt x="482" y="200"/>
                    <a:pt x="482" y="200"/>
                  </a:cubicBezTo>
                  <a:cubicBezTo>
                    <a:pt x="486" y="190"/>
                    <a:pt x="492" y="181"/>
                    <a:pt x="498" y="173"/>
                  </a:cubicBezTo>
                  <a:cubicBezTo>
                    <a:pt x="504" y="163"/>
                    <a:pt x="511" y="154"/>
                    <a:pt x="518" y="144"/>
                  </a:cubicBezTo>
                  <a:cubicBezTo>
                    <a:pt x="526" y="133"/>
                    <a:pt x="535" y="123"/>
                    <a:pt x="544" y="113"/>
                  </a:cubicBezTo>
                  <a:cubicBezTo>
                    <a:pt x="548" y="108"/>
                    <a:pt x="552" y="103"/>
                    <a:pt x="556" y="99"/>
                  </a:cubicBezTo>
                  <a:cubicBezTo>
                    <a:pt x="564" y="91"/>
                    <a:pt x="572" y="83"/>
                    <a:pt x="580" y="75"/>
                  </a:cubicBezTo>
                  <a:cubicBezTo>
                    <a:pt x="586" y="69"/>
                    <a:pt x="594" y="63"/>
                    <a:pt x="601" y="57"/>
                  </a:cubicBezTo>
                  <a:cubicBezTo>
                    <a:pt x="609" y="50"/>
                    <a:pt x="617" y="45"/>
                    <a:pt x="627" y="41"/>
                  </a:cubicBezTo>
                  <a:cubicBezTo>
                    <a:pt x="627" y="40"/>
                    <a:pt x="627" y="40"/>
                    <a:pt x="627" y="40"/>
                  </a:cubicBezTo>
                  <a:cubicBezTo>
                    <a:pt x="627" y="40"/>
                    <a:pt x="627" y="40"/>
                    <a:pt x="628" y="40"/>
                  </a:cubicBezTo>
                  <a:cubicBezTo>
                    <a:pt x="628" y="40"/>
                    <a:pt x="628" y="39"/>
                    <a:pt x="629" y="39"/>
                  </a:cubicBezTo>
                  <a:cubicBezTo>
                    <a:pt x="629" y="39"/>
                    <a:pt x="629" y="39"/>
                    <a:pt x="630" y="39"/>
                  </a:cubicBezTo>
                  <a:cubicBezTo>
                    <a:pt x="630" y="38"/>
                    <a:pt x="630" y="38"/>
                    <a:pt x="630" y="38"/>
                  </a:cubicBezTo>
                  <a:cubicBezTo>
                    <a:pt x="631" y="38"/>
                    <a:pt x="631" y="38"/>
                    <a:pt x="631" y="38"/>
                  </a:cubicBezTo>
                  <a:cubicBezTo>
                    <a:pt x="630" y="38"/>
                    <a:pt x="630" y="38"/>
                    <a:pt x="630" y="38"/>
                  </a:cubicBezTo>
                  <a:cubicBezTo>
                    <a:pt x="630" y="38"/>
                    <a:pt x="630" y="38"/>
                    <a:pt x="630" y="39"/>
                  </a:cubicBezTo>
                  <a:cubicBezTo>
                    <a:pt x="629" y="39"/>
                    <a:pt x="629" y="39"/>
                    <a:pt x="629" y="39"/>
                  </a:cubicBezTo>
                  <a:cubicBezTo>
                    <a:pt x="628" y="39"/>
                    <a:pt x="628" y="40"/>
                    <a:pt x="628" y="40"/>
                  </a:cubicBezTo>
                  <a:cubicBezTo>
                    <a:pt x="627" y="40"/>
                    <a:pt x="627" y="40"/>
                    <a:pt x="627" y="40"/>
                  </a:cubicBezTo>
                  <a:cubicBezTo>
                    <a:pt x="627" y="40"/>
                    <a:pt x="627" y="40"/>
                    <a:pt x="627" y="41"/>
                  </a:cubicBezTo>
                  <a:cubicBezTo>
                    <a:pt x="624" y="43"/>
                    <a:pt x="621" y="45"/>
                    <a:pt x="618" y="47"/>
                  </a:cubicBezTo>
                  <a:cubicBezTo>
                    <a:pt x="604" y="55"/>
                    <a:pt x="593" y="65"/>
                    <a:pt x="582" y="77"/>
                  </a:cubicBezTo>
                  <a:cubicBezTo>
                    <a:pt x="577" y="83"/>
                    <a:pt x="572" y="89"/>
                    <a:pt x="567" y="94"/>
                  </a:cubicBezTo>
                  <a:cubicBezTo>
                    <a:pt x="559" y="103"/>
                    <a:pt x="551" y="111"/>
                    <a:pt x="543" y="120"/>
                  </a:cubicBezTo>
                  <a:cubicBezTo>
                    <a:pt x="536" y="127"/>
                    <a:pt x="530" y="135"/>
                    <a:pt x="523" y="142"/>
                  </a:cubicBezTo>
                  <a:cubicBezTo>
                    <a:pt x="513" y="154"/>
                    <a:pt x="505" y="166"/>
                    <a:pt x="497" y="179"/>
                  </a:cubicBezTo>
                  <a:cubicBezTo>
                    <a:pt x="492" y="185"/>
                    <a:pt x="488" y="192"/>
                    <a:pt x="483" y="198"/>
                  </a:cubicBezTo>
                  <a:cubicBezTo>
                    <a:pt x="483" y="199"/>
                    <a:pt x="482" y="199"/>
                    <a:pt x="482" y="200"/>
                  </a:cubicBezTo>
                  <a:cubicBezTo>
                    <a:pt x="482" y="200"/>
                    <a:pt x="482" y="200"/>
                    <a:pt x="482" y="200"/>
                  </a:cubicBezTo>
                  <a:cubicBezTo>
                    <a:pt x="481" y="201"/>
                    <a:pt x="481" y="202"/>
                    <a:pt x="480" y="203"/>
                  </a:cubicBezTo>
                  <a:cubicBezTo>
                    <a:pt x="480" y="203"/>
                    <a:pt x="480" y="203"/>
                    <a:pt x="480" y="203"/>
                  </a:cubicBezTo>
                  <a:cubicBezTo>
                    <a:pt x="480" y="203"/>
                    <a:pt x="479" y="204"/>
                    <a:pt x="479" y="204"/>
                  </a:cubicBezTo>
                  <a:cubicBezTo>
                    <a:pt x="479" y="204"/>
                    <a:pt x="479" y="204"/>
                    <a:pt x="479" y="204"/>
                  </a:cubicBezTo>
                  <a:cubicBezTo>
                    <a:pt x="479" y="204"/>
                    <a:pt x="480" y="203"/>
                    <a:pt x="480" y="203"/>
                  </a:cubicBezTo>
                  <a:close/>
                  <a:moveTo>
                    <a:pt x="471" y="225"/>
                  </a:moveTo>
                  <a:cubicBezTo>
                    <a:pt x="479" y="208"/>
                    <a:pt x="490" y="193"/>
                    <a:pt x="501" y="178"/>
                  </a:cubicBezTo>
                  <a:cubicBezTo>
                    <a:pt x="507" y="168"/>
                    <a:pt x="514" y="159"/>
                    <a:pt x="521" y="150"/>
                  </a:cubicBezTo>
                  <a:cubicBezTo>
                    <a:pt x="526" y="142"/>
                    <a:pt x="532" y="136"/>
                    <a:pt x="539" y="129"/>
                  </a:cubicBezTo>
                  <a:cubicBezTo>
                    <a:pt x="547" y="119"/>
                    <a:pt x="556" y="109"/>
                    <a:pt x="565" y="100"/>
                  </a:cubicBezTo>
                  <a:cubicBezTo>
                    <a:pt x="575" y="89"/>
                    <a:pt x="585" y="78"/>
                    <a:pt x="595" y="67"/>
                  </a:cubicBezTo>
                  <a:cubicBezTo>
                    <a:pt x="602" y="60"/>
                    <a:pt x="610" y="53"/>
                    <a:pt x="619" y="48"/>
                  </a:cubicBezTo>
                  <a:cubicBezTo>
                    <a:pt x="628" y="43"/>
                    <a:pt x="636" y="36"/>
                    <a:pt x="645" y="30"/>
                  </a:cubicBezTo>
                  <a:cubicBezTo>
                    <a:pt x="649" y="28"/>
                    <a:pt x="653" y="25"/>
                    <a:pt x="657" y="23"/>
                  </a:cubicBezTo>
                  <a:cubicBezTo>
                    <a:pt x="657" y="23"/>
                    <a:pt x="657" y="23"/>
                    <a:pt x="658" y="23"/>
                  </a:cubicBezTo>
                  <a:cubicBezTo>
                    <a:pt x="658" y="23"/>
                    <a:pt x="658" y="23"/>
                    <a:pt x="658" y="23"/>
                  </a:cubicBezTo>
                  <a:cubicBezTo>
                    <a:pt x="657" y="23"/>
                    <a:pt x="657" y="23"/>
                    <a:pt x="657" y="23"/>
                  </a:cubicBezTo>
                  <a:cubicBezTo>
                    <a:pt x="653" y="26"/>
                    <a:pt x="649" y="29"/>
                    <a:pt x="645" y="32"/>
                  </a:cubicBezTo>
                  <a:cubicBezTo>
                    <a:pt x="636" y="38"/>
                    <a:pt x="628" y="45"/>
                    <a:pt x="620" y="52"/>
                  </a:cubicBezTo>
                  <a:cubicBezTo>
                    <a:pt x="610" y="60"/>
                    <a:pt x="600" y="69"/>
                    <a:pt x="590" y="78"/>
                  </a:cubicBezTo>
                  <a:cubicBezTo>
                    <a:pt x="584" y="85"/>
                    <a:pt x="578" y="92"/>
                    <a:pt x="571" y="98"/>
                  </a:cubicBezTo>
                  <a:cubicBezTo>
                    <a:pt x="566" y="104"/>
                    <a:pt x="561" y="109"/>
                    <a:pt x="556" y="115"/>
                  </a:cubicBezTo>
                  <a:cubicBezTo>
                    <a:pt x="543" y="129"/>
                    <a:pt x="531" y="143"/>
                    <a:pt x="520" y="158"/>
                  </a:cubicBezTo>
                  <a:cubicBezTo>
                    <a:pt x="510" y="171"/>
                    <a:pt x="501" y="185"/>
                    <a:pt x="491" y="199"/>
                  </a:cubicBezTo>
                  <a:cubicBezTo>
                    <a:pt x="488" y="203"/>
                    <a:pt x="484" y="208"/>
                    <a:pt x="481" y="213"/>
                  </a:cubicBezTo>
                  <a:cubicBezTo>
                    <a:pt x="476" y="219"/>
                    <a:pt x="471" y="226"/>
                    <a:pt x="468" y="234"/>
                  </a:cubicBezTo>
                  <a:cubicBezTo>
                    <a:pt x="468" y="235"/>
                    <a:pt x="467" y="236"/>
                    <a:pt x="467" y="237"/>
                  </a:cubicBezTo>
                  <a:cubicBezTo>
                    <a:pt x="466" y="237"/>
                    <a:pt x="466" y="237"/>
                    <a:pt x="466" y="236"/>
                  </a:cubicBezTo>
                  <a:cubicBezTo>
                    <a:pt x="468" y="233"/>
                    <a:pt x="469" y="228"/>
                    <a:pt x="471" y="225"/>
                  </a:cubicBezTo>
                  <a:close/>
                  <a:moveTo>
                    <a:pt x="436" y="257"/>
                  </a:moveTo>
                  <a:cubicBezTo>
                    <a:pt x="445" y="254"/>
                    <a:pt x="455" y="251"/>
                    <a:pt x="465" y="249"/>
                  </a:cubicBezTo>
                  <a:cubicBezTo>
                    <a:pt x="466" y="248"/>
                    <a:pt x="467" y="249"/>
                    <a:pt x="468" y="250"/>
                  </a:cubicBezTo>
                  <a:cubicBezTo>
                    <a:pt x="471" y="254"/>
                    <a:pt x="474" y="258"/>
                    <a:pt x="478" y="263"/>
                  </a:cubicBezTo>
                  <a:cubicBezTo>
                    <a:pt x="475" y="262"/>
                    <a:pt x="472" y="262"/>
                    <a:pt x="469" y="262"/>
                  </a:cubicBezTo>
                  <a:cubicBezTo>
                    <a:pt x="463" y="261"/>
                    <a:pt x="458" y="261"/>
                    <a:pt x="452" y="260"/>
                  </a:cubicBezTo>
                  <a:cubicBezTo>
                    <a:pt x="451" y="260"/>
                    <a:pt x="450" y="260"/>
                    <a:pt x="448" y="260"/>
                  </a:cubicBezTo>
                  <a:cubicBezTo>
                    <a:pt x="445" y="259"/>
                    <a:pt x="442" y="259"/>
                    <a:pt x="439" y="258"/>
                  </a:cubicBezTo>
                  <a:cubicBezTo>
                    <a:pt x="438" y="258"/>
                    <a:pt x="437" y="257"/>
                    <a:pt x="436" y="257"/>
                  </a:cubicBezTo>
                  <a:cubicBezTo>
                    <a:pt x="436" y="257"/>
                    <a:pt x="436" y="257"/>
                    <a:pt x="436" y="257"/>
                  </a:cubicBezTo>
                  <a:cubicBezTo>
                    <a:pt x="436" y="257"/>
                    <a:pt x="436" y="257"/>
                    <a:pt x="436" y="257"/>
                  </a:cubicBezTo>
                  <a:cubicBezTo>
                    <a:pt x="436" y="257"/>
                    <a:pt x="436" y="257"/>
                    <a:pt x="436" y="257"/>
                  </a:cubicBezTo>
                  <a:close/>
                  <a:moveTo>
                    <a:pt x="433" y="265"/>
                  </a:moveTo>
                  <a:cubicBezTo>
                    <a:pt x="439" y="267"/>
                    <a:pt x="444" y="269"/>
                    <a:pt x="450" y="270"/>
                  </a:cubicBezTo>
                  <a:cubicBezTo>
                    <a:pt x="453" y="272"/>
                    <a:pt x="457" y="272"/>
                    <a:pt x="461" y="273"/>
                  </a:cubicBezTo>
                  <a:cubicBezTo>
                    <a:pt x="461" y="273"/>
                    <a:pt x="461" y="273"/>
                    <a:pt x="461" y="273"/>
                  </a:cubicBezTo>
                  <a:cubicBezTo>
                    <a:pt x="462" y="273"/>
                    <a:pt x="462" y="273"/>
                    <a:pt x="462" y="273"/>
                  </a:cubicBezTo>
                  <a:cubicBezTo>
                    <a:pt x="463" y="274"/>
                    <a:pt x="464" y="274"/>
                    <a:pt x="465" y="274"/>
                  </a:cubicBezTo>
                  <a:cubicBezTo>
                    <a:pt x="465" y="274"/>
                    <a:pt x="465" y="274"/>
                    <a:pt x="465" y="274"/>
                  </a:cubicBezTo>
                  <a:cubicBezTo>
                    <a:pt x="464" y="274"/>
                    <a:pt x="463" y="274"/>
                    <a:pt x="462" y="273"/>
                  </a:cubicBezTo>
                  <a:cubicBezTo>
                    <a:pt x="462" y="273"/>
                    <a:pt x="462" y="273"/>
                    <a:pt x="461" y="273"/>
                  </a:cubicBezTo>
                  <a:cubicBezTo>
                    <a:pt x="461" y="273"/>
                    <a:pt x="461" y="273"/>
                    <a:pt x="461" y="273"/>
                  </a:cubicBezTo>
                  <a:cubicBezTo>
                    <a:pt x="451" y="273"/>
                    <a:pt x="441" y="270"/>
                    <a:pt x="431" y="264"/>
                  </a:cubicBezTo>
                  <a:cubicBezTo>
                    <a:pt x="432" y="264"/>
                    <a:pt x="433" y="264"/>
                    <a:pt x="433" y="265"/>
                  </a:cubicBezTo>
                  <a:close/>
                  <a:moveTo>
                    <a:pt x="452" y="268"/>
                  </a:moveTo>
                  <a:cubicBezTo>
                    <a:pt x="452" y="268"/>
                    <a:pt x="452" y="268"/>
                    <a:pt x="452" y="268"/>
                  </a:cubicBezTo>
                  <a:cubicBezTo>
                    <a:pt x="452" y="268"/>
                    <a:pt x="452" y="268"/>
                    <a:pt x="452" y="268"/>
                  </a:cubicBezTo>
                  <a:close/>
                  <a:moveTo>
                    <a:pt x="429" y="263"/>
                  </a:moveTo>
                  <a:cubicBezTo>
                    <a:pt x="429" y="263"/>
                    <a:pt x="429" y="263"/>
                    <a:pt x="429" y="263"/>
                  </a:cubicBezTo>
                  <a:cubicBezTo>
                    <a:pt x="429" y="263"/>
                    <a:pt x="429" y="263"/>
                    <a:pt x="429" y="263"/>
                  </a:cubicBezTo>
                  <a:close/>
                  <a:moveTo>
                    <a:pt x="446" y="275"/>
                  </a:moveTo>
                  <a:cubicBezTo>
                    <a:pt x="451" y="276"/>
                    <a:pt x="456" y="277"/>
                    <a:pt x="461" y="278"/>
                  </a:cubicBezTo>
                  <a:cubicBezTo>
                    <a:pt x="470" y="279"/>
                    <a:pt x="478" y="281"/>
                    <a:pt x="486" y="282"/>
                  </a:cubicBezTo>
                  <a:cubicBezTo>
                    <a:pt x="487" y="282"/>
                    <a:pt x="488" y="283"/>
                    <a:pt x="489" y="283"/>
                  </a:cubicBezTo>
                  <a:cubicBezTo>
                    <a:pt x="492" y="286"/>
                    <a:pt x="495" y="289"/>
                    <a:pt x="499" y="292"/>
                  </a:cubicBezTo>
                  <a:cubicBezTo>
                    <a:pt x="499" y="292"/>
                    <a:pt x="498" y="292"/>
                    <a:pt x="498" y="293"/>
                  </a:cubicBezTo>
                  <a:cubicBezTo>
                    <a:pt x="480" y="286"/>
                    <a:pt x="461" y="283"/>
                    <a:pt x="441" y="280"/>
                  </a:cubicBezTo>
                  <a:cubicBezTo>
                    <a:pt x="422" y="277"/>
                    <a:pt x="403" y="278"/>
                    <a:pt x="382" y="278"/>
                  </a:cubicBezTo>
                  <a:cubicBezTo>
                    <a:pt x="383" y="277"/>
                    <a:pt x="383" y="277"/>
                    <a:pt x="383" y="277"/>
                  </a:cubicBezTo>
                  <a:cubicBezTo>
                    <a:pt x="393" y="272"/>
                    <a:pt x="402" y="268"/>
                    <a:pt x="411" y="264"/>
                  </a:cubicBezTo>
                  <a:cubicBezTo>
                    <a:pt x="418" y="261"/>
                    <a:pt x="418" y="261"/>
                    <a:pt x="424" y="265"/>
                  </a:cubicBezTo>
                  <a:cubicBezTo>
                    <a:pt x="431" y="270"/>
                    <a:pt x="438" y="273"/>
                    <a:pt x="446" y="275"/>
                  </a:cubicBezTo>
                  <a:close/>
                  <a:moveTo>
                    <a:pt x="469" y="272"/>
                  </a:moveTo>
                  <a:cubicBezTo>
                    <a:pt x="469" y="272"/>
                    <a:pt x="468" y="272"/>
                    <a:pt x="468" y="272"/>
                  </a:cubicBezTo>
                  <a:cubicBezTo>
                    <a:pt x="468" y="272"/>
                    <a:pt x="467" y="272"/>
                    <a:pt x="467" y="272"/>
                  </a:cubicBezTo>
                  <a:cubicBezTo>
                    <a:pt x="467" y="272"/>
                    <a:pt x="467" y="271"/>
                    <a:pt x="467" y="271"/>
                  </a:cubicBezTo>
                  <a:cubicBezTo>
                    <a:pt x="467" y="272"/>
                    <a:pt x="468" y="272"/>
                    <a:pt x="468" y="272"/>
                  </a:cubicBezTo>
                  <a:cubicBezTo>
                    <a:pt x="468" y="272"/>
                    <a:pt x="468" y="272"/>
                    <a:pt x="469" y="272"/>
                  </a:cubicBezTo>
                  <a:cubicBezTo>
                    <a:pt x="470" y="272"/>
                    <a:pt x="471" y="272"/>
                    <a:pt x="472" y="273"/>
                  </a:cubicBezTo>
                  <a:cubicBezTo>
                    <a:pt x="473" y="273"/>
                    <a:pt x="473" y="273"/>
                    <a:pt x="473" y="273"/>
                  </a:cubicBezTo>
                  <a:cubicBezTo>
                    <a:pt x="473" y="273"/>
                    <a:pt x="474" y="273"/>
                    <a:pt x="474" y="273"/>
                  </a:cubicBezTo>
                  <a:cubicBezTo>
                    <a:pt x="474" y="273"/>
                    <a:pt x="474" y="273"/>
                    <a:pt x="474" y="273"/>
                  </a:cubicBezTo>
                  <a:cubicBezTo>
                    <a:pt x="474" y="273"/>
                    <a:pt x="473" y="273"/>
                    <a:pt x="473" y="273"/>
                  </a:cubicBezTo>
                  <a:cubicBezTo>
                    <a:pt x="473" y="273"/>
                    <a:pt x="473" y="273"/>
                    <a:pt x="472" y="273"/>
                  </a:cubicBezTo>
                  <a:cubicBezTo>
                    <a:pt x="471" y="272"/>
                    <a:pt x="470" y="272"/>
                    <a:pt x="469" y="272"/>
                  </a:cubicBezTo>
                  <a:close/>
                  <a:moveTo>
                    <a:pt x="469" y="275"/>
                  </a:moveTo>
                  <a:cubicBezTo>
                    <a:pt x="469" y="275"/>
                    <a:pt x="469" y="275"/>
                    <a:pt x="469" y="275"/>
                  </a:cubicBezTo>
                  <a:cubicBezTo>
                    <a:pt x="469" y="275"/>
                    <a:pt x="469" y="275"/>
                    <a:pt x="469" y="275"/>
                  </a:cubicBezTo>
                  <a:cubicBezTo>
                    <a:pt x="469" y="275"/>
                    <a:pt x="469" y="275"/>
                    <a:pt x="469" y="275"/>
                  </a:cubicBezTo>
                  <a:close/>
                  <a:moveTo>
                    <a:pt x="518" y="299"/>
                  </a:moveTo>
                  <a:cubicBezTo>
                    <a:pt x="509" y="298"/>
                    <a:pt x="502" y="292"/>
                    <a:pt x="496" y="285"/>
                  </a:cubicBezTo>
                  <a:cubicBezTo>
                    <a:pt x="499" y="285"/>
                    <a:pt x="502" y="286"/>
                    <a:pt x="505" y="288"/>
                  </a:cubicBezTo>
                  <a:cubicBezTo>
                    <a:pt x="509" y="292"/>
                    <a:pt x="514" y="296"/>
                    <a:pt x="518" y="299"/>
                  </a:cubicBezTo>
                  <a:close/>
                  <a:moveTo>
                    <a:pt x="514" y="292"/>
                  </a:moveTo>
                  <a:cubicBezTo>
                    <a:pt x="520" y="291"/>
                    <a:pt x="528" y="297"/>
                    <a:pt x="537" y="308"/>
                  </a:cubicBezTo>
                  <a:cubicBezTo>
                    <a:pt x="527" y="306"/>
                    <a:pt x="520" y="299"/>
                    <a:pt x="514" y="292"/>
                  </a:cubicBezTo>
                  <a:close/>
                  <a:moveTo>
                    <a:pt x="594" y="406"/>
                  </a:moveTo>
                  <a:cubicBezTo>
                    <a:pt x="591" y="402"/>
                    <a:pt x="588" y="397"/>
                    <a:pt x="584" y="393"/>
                  </a:cubicBezTo>
                  <a:cubicBezTo>
                    <a:pt x="583" y="390"/>
                    <a:pt x="582" y="388"/>
                    <a:pt x="580" y="386"/>
                  </a:cubicBezTo>
                  <a:cubicBezTo>
                    <a:pt x="584" y="388"/>
                    <a:pt x="587" y="391"/>
                    <a:pt x="590" y="394"/>
                  </a:cubicBezTo>
                  <a:cubicBezTo>
                    <a:pt x="592" y="396"/>
                    <a:pt x="593" y="399"/>
                    <a:pt x="594" y="402"/>
                  </a:cubicBezTo>
                  <a:cubicBezTo>
                    <a:pt x="595" y="405"/>
                    <a:pt x="597" y="408"/>
                    <a:pt x="598" y="411"/>
                  </a:cubicBezTo>
                  <a:cubicBezTo>
                    <a:pt x="598" y="411"/>
                    <a:pt x="598" y="411"/>
                    <a:pt x="598" y="411"/>
                  </a:cubicBezTo>
                  <a:cubicBezTo>
                    <a:pt x="598" y="411"/>
                    <a:pt x="598" y="411"/>
                    <a:pt x="598" y="411"/>
                  </a:cubicBezTo>
                  <a:cubicBezTo>
                    <a:pt x="598" y="411"/>
                    <a:pt x="598" y="411"/>
                    <a:pt x="598" y="411"/>
                  </a:cubicBezTo>
                  <a:cubicBezTo>
                    <a:pt x="598" y="411"/>
                    <a:pt x="598" y="411"/>
                    <a:pt x="598" y="411"/>
                  </a:cubicBezTo>
                  <a:cubicBezTo>
                    <a:pt x="597" y="409"/>
                    <a:pt x="595" y="408"/>
                    <a:pt x="594" y="406"/>
                  </a:cubicBezTo>
                  <a:close/>
                  <a:moveTo>
                    <a:pt x="596" y="415"/>
                  </a:moveTo>
                  <a:cubicBezTo>
                    <a:pt x="596" y="415"/>
                    <a:pt x="596" y="415"/>
                    <a:pt x="596" y="415"/>
                  </a:cubicBezTo>
                  <a:cubicBezTo>
                    <a:pt x="596" y="414"/>
                    <a:pt x="595" y="414"/>
                    <a:pt x="595" y="414"/>
                  </a:cubicBezTo>
                  <a:cubicBezTo>
                    <a:pt x="595" y="414"/>
                    <a:pt x="595" y="414"/>
                    <a:pt x="595" y="413"/>
                  </a:cubicBezTo>
                  <a:cubicBezTo>
                    <a:pt x="595" y="414"/>
                    <a:pt x="595" y="414"/>
                    <a:pt x="595" y="414"/>
                  </a:cubicBezTo>
                  <a:cubicBezTo>
                    <a:pt x="595" y="414"/>
                    <a:pt x="596" y="414"/>
                    <a:pt x="596" y="415"/>
                  </a:cubicBezTo>
                  <a:cubicBezTo>
                    <a:pt x="596" y="415"/>
                    <a:pt x="596" y="415"/>
                    <a:pt x="596" y="415"/>
                  </a:cubicBezTo>
                  <a:close/>
                  <a:moveTo>
                    <a:pt x="593" y="411"/>
                  </a:moveTo>
                  <a:cubicBezTo>
                    <a:pt x="592" y="412"/>
                    <a:pt x="592" y="412"/>
                    <a:pt x="592" y="412"/>
                  </a:cubicBezTo>
                  <a:cubicBezTo>
                    <a:pt x="584" y="406"/>
                    <a:pt x="576" y="399"/>
                    <a:pt x="568" y="393"/>
                  </a:cubicBezTo>
                  <a:cubicBezTo>
                    <a:pt x="560" y="387"/>
                    <a:pt x="552" y="382"/>
                    <a:pt x="543" y="377"/>
                  </a:cubicBezTo>
                  <a:cubicBezTo>
                    <a:pt x="537" y="374"/>
                    <a:pt x="531" y="370"/>
                    <a:pt x="524" y="367"/>
                  </a:cubicBezTo>
                  <a:cubicBezTo>
                    <a:pt x="518" y="364"/>
                    <a:pt x="512" y="361"/>
                    <a:pt x="506" y="358"/>
                  </a:cubicBezTo>
                  <a:cubicBezTo>
                    <a:pt x="501" y="355"/>
                    <a:pt x="496" y="352"/>
                    <a:pt x="491" y="350"/>
                  </a:cubicBezTo>
                  <a:cubicBezTo>
                    <a:pt x="485" y="347"/>
                    <a:pt x="479" y="345"/>
                    <a:pt x="473" y="342"/>
                  </a:cubicBezTo>
                  <a:cubicBezTo>
                    <a:pt x="468" y="340"/>
                    <a:pt x="464" y="338"/>
                    <a:pt x="460" y="337"/>
                  </a:cubicBezTo>
                  <a:cubicBezTo>
                    <a:pt x="450" y="333"/>
                    <a:pt x="439" y="330"/>
                    <a:pt x="429" y="326"/>
                  </a:cubicBezTo>
                  <a:cubicBezTo>
                    <a:pt x="426" y="325"/>
                    <a:pt x="423" y="324"/>
                    <a:pt x="420" y="323"/>
                  </a:cubicBezTo>
                  <a:cubicBezTo>
                    <a:pt x="413" y="321"/>
                    <a:pt x="407" y="319"/>
                    <a:pt x="401" y="317"/>
                  </a:cubicBezTo>
                  <a:cubicBezTo>
                    <a:pt x="399" y="316"/>
                    <a:pt x="397" y="315"/>
                    <a:pt x="395" y="315"/>
                  </a:cubicBezTo>
                  <a:cubicBezTo>
                    <a:pt x="385" y="311"/>
                    <a:pt x="376" y="308"/>
                    <a:pt x="367" y="305"/>
                  </a:cubicBezTo>
                  <a:cubicBezTo>
                    <a:pt x="367" y="305"/>
                    <a:pt x="367" y="305"/>
                    <a:pt x="367" y="304"/>
                  </a:cubicBezTo>
                  <a:cubicBezTo>
                    <a:pt x="370" y="305"/>
                    <a:pt x="373" y="305"/>
                    <a:pt x="376" y="306"/>
                  </a:cubicBezTo>
                  <a:cubicBezTo>
                    <a:pt x="388" y="308"/>
                    <a:pt x="400" y="311"/>
                    <a:pt x="411" y="314"/>
                  </a:cubicBezTo>
                  <a:cubicBezTo>
                    <a:pt x="417" y="315"/>
                    <a:pt x="423" y="317"/>
                    <a:pt x="428" y="319"/>
                  </a:cubicBezTo>
                  <a:cubicBezTo>
                    <a:pt x="434" y="321"/>
                    <a:pt x="440" y="322"/>
                    <a:pt x="446" y="324"/>
                  </a:cubicBezTo>
                  <a:cubicBezTo>
                    <a:pt x="450" y="325"/>
                    <a:pt x="453" y="327"/>
                    <a:pt x="457" y="328"/>
                  </a:cubicBezTo>
                  <a:cubicBezTo>
                    <a:pt x="468" y="333"/>
                    <a:pt x="479" y="337"/>
                    <a:pt x="490" y="342"/>
                  </a:cubicBezTo>
                  <a:cubicBezTo>
                    <a:pt x="501" y="347"/>
                    <a:pt x="512" y="352"/>
                    <a:pt x="522" y="359"/>
                  </a:cubicBezTo>
                  <a:cubicBezTo>
                    <a:pt x="527" y="363"/>
                    <a:pt x="533" y="366"/>
                    <a:pt x="538" y="370"/>
                  </a:cubicBezTo>
                  <a:cubicBezTo>
                    <a:pt x="546" y="375"/>
                    <a:pt x="553" y="381"/>
                    <a:pt x="561" y="387"/>
                  </a:cubicBezTo>
                  <a:cubicBezTo>
                    <a:pt x="565" y="390"/>
                    <a:pt x="569" y="392"/>
                    <a:pt x="572" y="395"/>
                  </a:cubicBezTo>
                  <a:cubicBezTo>
                    <a:pt x="577" y="399"/>
                    <a:pt x="582" y="403"/>
                    <a:pt x="587" y="407"/>
                  </a:cubicBezTo>
                  <a:cubicBezTo>
                    <a:pt x="589" y="408"/>
                    <a:pt x="591" y="410"/>
                    <a:pt x="593" y="411"/>
                  </a:cubicBezTo>
                  <a:close/>
                  <a:moveTo>
                    <a:pt x="586" y="401"/>
                  </a:moveTo>
                  <a:cubicBezTo>
                    <a:pt x="586" y="401"/>
                    <a:pt x="586" y="401"/>
                    <a:pt x="586" y="401"/>
                  </a:cubicBezTo>
                  <a:cubicBezTo>
                    <a:pt x="586" y="401"/>
                    <a:pt x="586" y="401"/>
                    <a:pt x="586" y="401"/>
                  </a:cubicBezTo>
                  <a:cubicBezTo>
                    <a:pt x="586" y="401"/>
                    <a:pt x="586" y="401"/>
                    <a:pt x="586" y="401"/>
                  </a:cubicBezTo>
                  <a:cubicBezTo>
                    <a:pt x="586" y="401"/>
                    <a:pt x="586" y="401"/>
                    <a:pt x="586" y="401"/>
                  </a:cubicBezTo>
                  <a:cubicBezTo>
                    <a:pt x="585" y="400"/>
                    <a:pt x="584" y="400"/>
                    <a:pt x="584" y="399"/>
                  </a:cubicBezTo>
                  <a:cubicBezTo>
                    <a:pt x="579" y="394"/>
                    <a:pt x="575" y="389"/>
                    <a:pt x="571" y="384"/>
                  </a:cubicBezTo>
                  <a:cubicBezTo>
                    <a:pt x="569" y="381"/>
                    <a:pt x="567" y="379"/>
                    <a:pt x="565" y="376"/>
                  </a:cubicBezTo>
                  <a:cubicBezTo>
                    <a:pt x="570" y="378"/>
                    <a:pt x="575" y="381"/>
                    <a:pt x="577" y="386"/>
                  </a:cubicBezTo>
                  <a:cubicBezTo>
                    <a:pt x="580" y="391"/>
                    <a:pt x="583" y="396"/>
                    <a:pt x="586" y="401"/>
                  </a:cubicBezTo>
                  <a:close/>
                  <a:moveTo>
                    <a:pt x="567" y="384"/>
                  </a:moveTo>
                  <a:cubicBezTo>
                    <a:pt x="567" y="384"/>
                    <a:pt x="568" y="384"/>
                    <a:pt x="568" y="384"/>
                  </a:cubicBezTo>
                  <a:cubicBezTo>
                    <a:pt x="568" y="385"/>
                    <a:pt x="568" y="385"/>
                    <a:pt x="568" y="385"/>
                  </a:cubicBezTo>
                  <a:cubicBezTo>
                    <a:pt x="568" y="385"/>
                    <a:pt x="569" y="385"/>
                    <a:pt x="569" y="385"/>
                  </a:cubicBezTo>
                  <a:cubicBezTo>
                    <a:pt x="569" y="386"/>
                    <a:pt x="569" y="386"/>
                    <a:pt x="569" y="386"/>
                  </a:cubicBezTo>
                  <a:cubicBezTo>
                    <a:pt x="570" y="387"/>
                    <a:pt x="571" y="388"/>
                    <a:pt x="571" y="389"/>
                  </a:cubicBezTo>
                  <a:cubicBezTo>
                    <a:pt x="572" y="390"/>
                    <a:pt x="572" y="390"/>
                    <a:pt x="572" y="390"/>
                  </a:cubicBezTo>
                  <a:cubicBezTo>
                    <a:pt x="572" y="390"/>
                    <a:pt x="572" y="390"/>
                    <a:pt x="572" y="390"/>
                  </a:cubicBezTo>
                  <a:cubicBezTo>
                    <a:pt x="572" y="390"/>
                    <a:pt x="572" y="390"/>
                    <a:pt x="571" y="389"/>
                  </a:cubicBezTo>
                  <a:cubicBezTo>
                    <a:pt x="571" y="388"/>
                    <a:pt x="570" y="387"/>
                    <a:pt x="569" y="386"/>
                  </a:cubicBezTo>
                  <a:cubicBezTo>
                    <a:pt x="569" y="386"/>
                    <a:pt x="569" y="386"/>
                    <a:pt x="569" y="385"/>
                  </a:cubicBezTo>
                  <a:cubicBezTo>
                    <a:pt x="569" y="385"/>
                    <a:pt x="568" y="385"/>
                    <a:pt x="568" y="385"/>
                  </a:cubicBezTo>
                  <a:cubicBezTo>
                    <a:pt x="568" y="385"/>
                    <a:pt x="568" y="385"/>
                    <a:pt x="568" y="384"/>
                  </a:cubicBezTo>
                  <a:cubicBezTo>
                    <a:pt x="567" y="384"/>
                    <a:pt x="567" y="384"/>
                    <a:pt x="567" y="384"/>
                  </a:cubicBezTo>
                  <a:cubicBezTo>
                    <a:pt x="563" y="380"/>
                    <a:pt x="560" y="376"/>
                    <a:pt x="558" y="371"/>
                  </a:cubicBezTo>
                  <a:cubicBezTo>
                    <a:pt x="558" y="371"/>
                    <a:pt x="558" y="371"/>
                    <a:pt x="558" y="371"/>
                  </a:cubicBezTo>
                  <a:cubicBezTo>
                    <a:pt x="558" y="371"/>
                    <a:pt x="558" y="371"/>
                    <a:pt x="558" y="371"/>
                  </a:cubicBezTo>
                  <a:cubicBezTo>
                    <a:pt x="558" y="371"/>
                    <a:pt x="558" y="371"/>
                    <a:pt x="558" y="371"/>
                  </a:cubicBezTo>
                  <a:cubicBezTo>
                    <a:pt x="562" y="375"/>
                    <a:pt x="565" y="379"/>
                    <a:pt x="567" y="384"/>
                  </a:cubicBezTo>
                  <a:close/>
                  <a:moveTo>
                    <a:pt x="560" y="380"/>
                  </a:moveTo>
                  <a:cubicBezTo>
                    <a:pt x="560" y="380"/>
                    <a:pt x="560" y="381"/>
                    <a:pt x="560" y="381"/>
                  </a:cubicBezTo>
                  <a:cubicBezTo>
                    <a:pt x="560" y="381"/>
                    <a:pt x="560" y="381"/>
                    <a:pt x="560" y="381"/>
                  </a:cubicBezTo>
                  <a:cubicBezTo>
                    <a:pt x="560" y="381"/>
                    <a:pt x="560" y="381"/>
                    <a:pt x="560" y="380"/>
                  </a:cubicBezTo>
                  <a:cubicBezTo>
                    <a:pt x="558" y="379"/>
                    <a:pt x="556" y="378"/>
                    <a:pt x="555" y="377"/>
                  </a:cubicBezTo>
                  <a:cubicBezTo>
                    <a:pt x="547" y="372"/>
                    <a:pt x="540" y="367"/>
                    <a:pt x="533" y="362"/>
                  </a:cubicBezTo>
                  <a:cubicBezTo>
                    <a:pt x="530" y="360"/>
                    <a:pt x="527" y="358"/>
                    <a:pt x="523" y="356"/>
                  </a:cubicBezTo>
                  <a:cubicBezTo>
                    <a:pt x="515" y="350"/>
                    <a:pt x="506" y="346"/>
                    <a:pt x="497" y="341"/>
                  </a:cubicBezTo>
                  <a:cubicBezTo>
                    <a:pt x="484" y="334"/>
                    <a:pt x="470" y="329"/>
                    <a:pt x="456" y="324"/>
                  </a:cubicBezTo>
                  <a:cubicBezTo>
                    <a:pt x="448" y="321"/>
                    <a:pt x="440" y="318"/>
                    <a:pt x="432" y="316"/>
                  </a:cubicBezTo>
                  <a:cubicBezTo>
                    <a:pt x="426" y="314"/>
                    <a:pt x="420" y="312"/>
                    <a:pt x="414" y="310"/>
                  </a:cubicBezTo>
                  <a:cubicBezTo>
                    <a:pt x="407" y="309"/>
                    <a:pt x="400" y="307"/>
                    <a:pt x="393" y="306"/>
                  </a:cubicBezTo>
                  <a:cubicBezTo>
                    <a:pt x="383" y="303"/>
                    <a:pt x="373" y="302"/>
                    <a:pt x="362" y="300"/>
                  </a:cubicBezTo>
                  <a:cubicBezTo>
                    <a:pt x="356" y="299"/>
                    <a:pt x="350" y="297"/>
                    <a:pt x="344" y="295"/>
                  </a:cubicBezTo>
                  <a:cubicBezTo>
                    <a:pt x="344" y="295"/>
                    <a:pt x="343" y="295"/>
                    <a:pt x="341" y="294"/>
                  </a:cubicBezTo>
                  <a:cubicBezTo>
                    <a:pt x="350" y="290"/>
                    <a:pt x="358" y="287"/>
                    <a:pt x="366" y="283"/>
                  </a:cubicBezTo>
                  <a:cubicBezTo>
                    <a:pt x="372" y="291"/>
                    <a:pt x="381" y="294"/>
                    <a:pt x="390" y="297"/>
                  </a:cubicBezTo>
                  <a:cubicBezTo>
                    <a:pt x="401" y="300"/>
                    <a:pt x="412" y="303"/>
                    <a:pt x="423" y="307"/>
                  </a:cubicBezTo>
                  <a:cubicBezTo>
                    <a:pt x="434" y="310"/>
                    <a:pt x="444" y="315"/>
                    <a:pt x="453" y="320"/>
                  </a:cubicBezTo>
                  <a:cubicBezTo>
                    <a:pt x="459" y="323"/>
                    <a:pt x="465" y="324"/>
                    <a:pt x="470" y="327"/>
                  </a:cubicBezTo>
                  <a:cubicBezTo>
                    <a:pt x="477" y="330"/>
                    <a:pt x="484" y="333"/>
                    <a:pt x="490" y="336"/>
                  </a:cubicBezTo>
                  <a:cubicBezTo>
                    <a:pt x="491" y="336"/>
                    <a:pt x="491" y="337"/>
                    <a:pt x="492" y="337"/>
                  </a:cubicBezTo>
                  <a:cubicBezTo>
                    <a:pt x="504" y="340"/>
                    <a:pt x="514" y="346"/>
                    <a:pt x="525" y="352"/>
                  </a:cubicBezTo>
                  <a:cubicBezTo>
                    <a:pt x="531" y="355"/>
                    <a:pt x="538" y="358"/>
                    <a:pt x="544" y="361"/>
                  </a:cubicBezTo>
                  <a:cubicBezTo>
                    <a:pt x="546" y="362"/>
                    <a:pt x="549" y="364"/>
                    <a:pt x="550" y="366"/>
                  </a:cubicBezTo>
                  <a:cubicBezTo>
                    <a:pt x="554" y="371"/>
                    <a:pt x="557" y="376"/>
                    <a:pt x="560" y="380"/>
                  </a:cubicBezTo>
                  <a:close/>
                  <a:moveTo>
                    <a:pt x="364" y="304"/>
                  </a:moveTo>
                  <a:cubicBezTo>
                    <a:pt x="364" y="304"/>
                    <a:pt x="364" y="304"/>
                    <a:pt x="364" y="304"/>
                  </a:cubicBezTo>
                  <a:cubicBezTo>
                    <a:pt x="363" y="304"/>
                    <a:pt x="363" y="304"/>
                    <a:pt x="362" y="304"/>
                  </a:cubicBezTo>
                  <a:cubicBezTo>
                    <a:pt x="362" y="304"/>
                    <a:pt x="362" y="304"/>
                    <a:pt x="362" y="304"/>
                  </a:cubicBezTo>
                  <a:cubicBezTo>
                    <a:pt x="363" y="304"/>
                    <a:pt x="363" y="304"/>
                    <a:pt x="364" y="304"/>
                  </a:cubicBezTo>
                  <a:close/>
                  <a:moveTo>
                    <a:pt x="359" y="303"/>
                  </a:moveTo>
                  <a:cubicBezTo>
                    <a:pt x="359" y="303"/>
                    <a:pt x="359" y="303"/>
                    <a:pt x="358" y="303"/>
                  </a:cubicBezTo>
                  <a:cubicBezTo>
                    <a:pt x="358" y="303"/>
                    <a:pt x="358" y="303"/>
                    <a:pt x="358" y="303"/>
                  </a:cubicBezTo>
                  <a:cubicBezTo>
                    <a:pt x="358" y="303"/>
                    <a:pt x="359" y="303"/>
                    <a:pt x="359" y="303"/>
                  </a:cubicBezTo>
                  <a:cubicBezTo>
                    <a:pt x="359" y="303"/>
                    <a:pt x="359" y="303"/>
                    <a:pt x="359" y="303"/>
                  </a:cubicBezTo>
                  <a:close/>
                  <a:moveTo>
                    <a:pt x="367" y="271"/>
                  </a:moveTo>
                  <a:cubicBezTo>
                    <a:pt x="368" y="270"/>
                    <a:pt x="368" y="270"/>
                    <a:pt x="368" y="270"/>
                  </a:cubicBezTo>
                  <a:cubicBezTo>
                    <a:pt x="368" y="270"/>
                    <a:pt x="368" y="270"/>
                    <a:pt x="368" y="270"/>
                  </a:cubicBezTo>
                  <a:cubicBezTo>
                    <a:pt x="368" y="270"/>
                    <a:pt x="368" y="270"/>
                    <a:pt x="368" y="271"/>
                  </a:cubicBezTo>
                  <a:cubicBezTo>
                    <a:pt x="368" y="271"/>
                    <a:pt x="368" y="271"/>
                    <a:pt x="367" y="271"/>
                  </a:cubicBezTo>
                  <a:close/>
                  <a:moveTo>
                    <a:pt x="410" y="252"/>
                  </a:moveTo>
                  <a:cubicBezTo>
                    <a:pt x="410" y="253"/>
                    <a:pt x="410" y="254"/>
                    <a:pt x="410" y="256"/>
                  </a:cubicBezTo>
                  <a:cubicBezTo>
                    <a:pt x="398" y="260"/>
                    <a:pt x="385" y="265"/>
                    <a:pt x="373" y="269"/>
                  </a:cubicBezTo>
                  <a:cubicBezTo>
                    <a:pt x="373" y="268"/>
                    <a:pt x="373" y="268"/>
                    <a:pt x="373" y="267"/>
                  </a:cubicBezTo>
                  <a:cubicBezTo>
                    <a:pt x="378" y="257"/>
                    <a:pt x="384" y="247"/>
                    <a:pt x="391" y="238"/>
                  </a:cubicBezTo>
                  <a:cubicBezTo>
                    <a:pt x="401" y="225"/>
                    <a:pt x="411" y="213"/>
                    <a:pt x="420" y="200"/>
                  </a:cubicBezTo>
                  <a:cubicBezTo>
                    <a:pt x="421" y="198"/>
                    <a:pt x="422" y="197"/>
                    <a:pt x="424" y="195"/>
                  </a:cubicBezTo>
                  <a:cubicBezTo>
                    <a:pt x="424" y="195"/>
                    <a:pt x="424" y="195"/>
                    <a:pt x="424" y="195"/>
                  </a:cubicBezTo>
                  <a:cubicBezTo>
                    <a:pt x="424" y="195"/>
                    <a:pt x="424" y="195"/>
                    <a:pt x="424" y="195"/>
                  </a:cubicBezTo>
                  <a:cubicBezTo>
                    <a:pt x="424" y="195"/>
                    <a:pt x="424" y="194"/>
                    <a:pt x="424" y="194"/>
                  </a:cubicBezTo>
                  <a:cubicBezTo>
                    <a:pt x="424" y="194"/>
                    <a:pt x="425" y="194"/>
                    <a:pt x="425" y="194"/>
                  </a:cubicBezTo>
                  <a:cubicBezTo>
                    <a:pt x="424" y="195"/>
                    <a:pt x="424" y="195"/>
                    <a:pt x="424" y="195"/>
                  </a:cubicBezTo>
                  <a:cubicBezTo>
                    <a:pt x="424" y="195"/>
                    <a:pt x="424" y="195"/>
                    <a:pt x="424" y="195"/>
                  </a:cubicBezTo>
                  <a:cubicBezTo>
                    <a:pt x="424" y="195"/>
                    <a:pt x="424" y="195"/>
                    <a:pt x="424" y="195"/>
                  </a:cubicBezTo>
                  <a:cubicBezTo>
                    <a:pt x="421" y="203"/>
                    <a:pt x="417" y="210"/>
                    <a:pt x="415" y="218"/>
                  </a:cubicBezTo>
                  <a:cubicBezTo>
                    <a:pt x="411" y="229"/>
                    <a:pt x="408" y="240"/>
                    <a:pt x="410" y="252"/>
                  </a:cubicBezTo>
                  <a:close/>
                  <a:moveTo>
                    <a:pt x="372" y="282"/>
                  </a:moveTo>
                  <a:cubicBezTo>
                    <a:pt x="379" y="283"/>
                    <a:pt x="385" y="287"/>
                    <a:pt x="392" y="290"/>
                  </a:cubicBezTo>
                  <a:cubicBezTo>
                    <a:pt x="384" y="289"/>
                    <a:pt x="378" y="288"/>
                    <a:pt x="372" y="282"/>
                  </a:cubicBezTo>
                  <a:close/>
                  <a:moveTo>
                    <a:pt x="395" y="290"/>
                  </a:moveTo>
                  <a:cubicBezTo>
                    <a:pt x="395" y="290"/>
                    <a:pt x="396" y="290"/>
                    <a:pt x="396" y="290"/>
                  </a:cubicBezTo>
                  <a:cubicBezTo>
                    <a:pt x="396" y="291"/>
                    <a:pt x="395" y="291"/>
                    <a:pt x="395" y="291"/>
                  </a:cubicBezTo>
                  <a:cubicBezTo>
                    <a:pt x="395" y="291"/>
                    <a:pt x="395" y="290"/>
                    <a:pt x="395" y="290"/>
                  </a:cubicBezTo>
                  <a:close/>
                  <a:moveTo>
                    <a:pt x="382" y="282"/>
                  </a:moveTo>
                  <a:cubicBezTo>
                    <a:pt x="396" y="285"/>
                    <a:pt x="411" y="287"/>
                    <a:pt x="425" y="288"/>
                  </a:cubicBezTo>
                  <a:cubicBezTo>
                    <a:pt x="435" y="290"/>
                    <a:pt x="444" y="292"/>
                    <a:pt x="453" y="294"/>
                  </a:cubicBezTo>
                  <a:cubicBezTo>
                    <a:pt x="463" y="295"/>
                    <a:pt x="472" y="299"/>
                    <a:pt x="481" y="302"/>
                  </a:cubicBezTo>
                  <a:cubicBezTo>
                    <a:pt x="489" y="305"/>
                    <a:pt x="496" y="308"/>
                    <a:pt x="504" y="311"/>
                  </a:cubicBezTo>
                  <a:cubicBezTo>
                    <a:pt x="510" y="313"/>
                    <a:pt x="515" y="316"/>
                    <a:pt x="520" y="318"/>
                  </a:cubicBezTo>
                  <a:cubicBezTo>
                    <a:pt x="525" y="320"/>
                    <a:pt x="529" y="322"/>
                    <a:pt x="533" y="324"/>
                  </a:cubicBezTo>
                  <a:cubicBezTo>
                    <a:pt x="541" y="327"/>
                    <a:pt x="548" y="331"/>
                    <a:pt x="555" y="336"/>
                  </a:cubicBezTo>
                  <a:cubicBezTo>
                    <a:pt x="561" y="340"/>
                    <a:pt x="568" y="344"/>
                    <a:pt x="574" y="349"/>
                  </a:cubicBezTo>
                  <a:cubicBezTo>
                    <a:pt x="579" y="352"/>
                    <a:pt x="583" y="355"/>
                    <a:pt x="587" y="359"/>
                  </a:cubicBezTo>
                  <a:cubicBezTo>
                    <a:pt x="592" y="363"/>
                    <a:pt x="597" y="367"/>
                    <a:pt x="602" y="371"/>
                  </a:cubicBezTo>
                  <a:cubicBezTo>
                    <a:pt x="612" y="379"/>
                    <a:pt x="622" y="386"/>
                    <a:pt x="632" y="394"/>
                  </a:cubicBezTo>
                  <a:cubicBezTo>
                    <a:pt x="638" y="399"/>
                    <a:pt x="645" y="404"/>
                    <a:pt x="651" y="408"/>
                  </a:cubicBezTo>
                  <a:cubicBezTo>
                    <a:pt x="654" y="410"/>
                    <a:pt x="656" y="412"/>
                    <a:pt x="658" y="415"/>
                  </a:cubicBezTo>
                  <a:cubicBezTo>
                    <a:pt x="659" y="415"/>
                    <a:pt x="659" y="415"/>
                    <a:pt x="659" y="415"/>
                  </a:cubicBezTo>
                  <a:cubicBezTo>
                    <a:pt x="659" y="415"/>
                    <a:pt x="659" y="415"/>
                    <a:pt x="659" y="415"/>
                  </a:cubicBezTo>
                  <a:cubicBezTo>
                    <a:pt x="659" y="415"/>
                    <a:pt x="659" y="415"/>
                    <a:pt x="659" y="415"/>
                  </a:cubicBezTo>
                  <a:cubicBezTo>
                    <a:pt x="659" y="415"/>
                    <a:pt x="658" y="415"/>
                    <a:pt x="658" y="415"/>
                  </a:cubicBezTo>
                  <a:cubicBezTo>
                    <a:pt x="654" y="412"/>
                    <a:pt x="650" y="409"/>
                    <a:pt x="646" y="406"/>
                  </a:cubicBezTo>
                  <a:cubicBezTo>
                    <a:pt x="640" y="402"/>
                    <a:pt x="634" y="398"/>
                    <a:pt x="628" y="394"/>
                  </a:cubicBezTo>
                  <a:cubicBezTo>
                    <a:pt x="625" y="392"/>
                    <a:pt x="622" y="390"/>
                    <a:pt x="619" y="388"/>
                  </a:cubicBezTo>
                  <a:cubicBezTo>
                    <a:pt x="614" y="384"/>
                    <a:pt x="609" y="381"/>
                    <a:pt x="604" y="378"/>
                  </a:cubicBezTo>
                  <a:cubicBezTo>
                    <a:pt x="598" y="373"/>
                    <a:pt x="592" y="368"/>
                    <a:pt x="585" y="364"/>
                  </a:cubicBezTo>
                  <a:cubicBezTo>
                    <a:pt x="581" y="361"/>
                    <a:pt x="576" y="358"/>
                    <a:pt x="571" y="355"/>
                  </a:cubicBezTo>
                  <a:cubicBezTo>
                    <a:pt x="565" y="351"/>
                    <a:pt x="559" y="348"/>
                    <a:pt x="553" y="344"/>
                  </a:cubicBezTo>
                  <a:cubicBezTo>
                    <a:pt x="543" y="336"/>
                    <a:pt x="532" y="331"/>
                    <a:pt x="520" y="326"/>
                  </a:cubicBezTo>
                  <a:cubicBezTo>
                    <a:pt x="513" y="322"/>
                    <a:pt x="506" y="318"/>
                    <a:pt x="499" y="315"/>
                  </a:cubicBezTo>
                  <a:cubicBezTo>
                    <a:pt x="490" y="311"/>
                    <a:pt x="481" y="308"/>
                    <a:pt x="471" y="305"/>
                  </a:cubicBezTo>
                  <a:cubicBezTo>
                    <a:pt x="463" y="302"/>
                    <a:pt x="455" y="301"/>
                    <a:pt x="446" y="299"/>
                  </a:cubicBezTo>
                  <a:cubicBezTo>
                    <a:pt x="439" y="297"/>
                    <a:pt x="431" y="296"/>
                    <a:pt x="424" y="294"/>
                  </a:cubicBezTo>
                  <a:cubicBezTo>
                    <a:pt x="415" y="292"/>
                    <a:pt x="406" y="290"/>
                    <a:pt x="397" y="287"/>
                  </a:cubicBezTo>
                  <a:cubicBezTo>
                    <a:pt x="392" y="286"/>
                    <a:pt x="387" y="284"/>
                    <a:pt x="382" y="282"/>
                  </a:cubicBezTo>
                  <a:close/>
                  <a:moveTo>
                    <a:pt x="520" y="116"/>
                  </a:moveTo>
                  <a:cubicBezTo>
                    <a:pt x="512" y="126"/>
                    <a:pt x="504" y="136"/>
                    <a:pt x="497" y="147"/>
                  </a:cubicBezTo>
                  <a:cubicBezTo>
                    <a:pt x="491" y="155"/>
                    <a:pt x="485" y="163"/>
                    <a:pt x="479" y="171"/>
                  </a:cubicBezTo>
                  <a:cubicBezTo>
                    <a:pt x="473" y="181"/>
                    <a:pt x="466" y="190"/>
                    <a:pt x="459" y="199"/>
                  </a:cubicBezTo>
                  <a:cubicBezTo>
                    <a:pt x="451" y="210"/>
                    <a:pt x="443" y="221"/>
                    <a:pt x="435" y="232"/>
                  </a:cubicBezTo>
                  <a:cubicBezTo>
                    <a:pt x="435" y="232"/>
                    <a:pt x="435" y="232"/>
                    <a:pt x="435" y="233"/>
                  </a:cubicBezTo>
                  <a:cubicBezTo>
                    <a:pt x="434" y="233"/>
                    <a:pt x="434" y="232"/>
                    <a:pt x="434" y="232"/>
                  </a:cubicBezTo>
                  <a:cubicBezTo>
                    <a:pt x="436" y="229"/>
                    <a:pt x="437" y="226"/>
                    <a:pt x="439" y="223"/>
                  </a:cubicBezTo>
                  <a:cubicBezTo>
                    <a:pt x="446" y="212"/>
                    <a:pt x="453" y="201"/>
                    <a:pt x="460" y="191"/>
                  </a:cubicBezTo>
                  <a:cubicBezTo>
                    <a:pt x="467" y="181"/>
                    <a:pt x="475" y="172"/>
                    <a:pt x="482" y="162"/>
                  </a:cubicBezTo>
                  <a:cubicBezTo>
                    <a:pt x="485" y="158"/>
                    <a:pt x="489" y="153"/>
                    <a:pt x="492" y="149"/>
                  </a:cubicBezTo>
                  <a:cubicBezTo>
                    <a:pt x="501" y="137"/>
                    <a:pt x="511" y="125"/>
                    <a:pt x="521" y="113"/>
                  </a:cubicBezTo>
                  <a:cubicBezTo>
                    <a:pt x="525" y="107"/>
                    <a:pt x="530" y="102"/>
                    <a:pt x="535" y="97"/>
                  </a:cubicBezTo>
                  <a:cubicBezTo>
                    <a:pt x="535" y="97"/>
                    <a:pt x="535" y="97"/>
                    <a:pt x="536" y="98"/>
                  </a:cubicBezTo>
                  <a:cubicBezTo>
                    <a:pt x="530" y="104"/>
                    <a:pt x="525" y="110"/>
                    <a:pt x="520" y="116"/>
                  </a:cubicBezTo>
                  <a:close/>
                  <a:moveTo>
                    <a:pt x="602" y="24"/>
                  </a:moveTo>
                  <a:cubicBezTo>
                    <a:pt x="603" y="23"/>
                    <a:pt x="603" y="23"/>
                    <a:pt x="604" y="23"/>
                  </a:cubicBezTo>
                  <a:cubicBezTo>
                    <a:pt x="604" y="23"/>
                    <a:pt x="604" y="23"/>
                    <a:pt x="604" y="23"/>
                  </a:cubicBezTo>
                  <a:cubicBezTo>
                    <a:pt x="605" y="22"/>
                    <a:pt x="605" y="22"/>
                    <a:pt x="605" y="22"/>
                  </a:cubicBezTo>
                  <a:cubicBezTo>
                    <a:pt x="606" y="22"/>
                    <a:pt x="606" y="21"/>
                    <a:pt x="606" y="21"/>
                  </a:cubicBezTo>
                  <a:cubicBezTo>
                    <a:pt x="606" y="21"/>
                    <a:pt x="606" y="21"/>
                    <a:pt x="606" y="21"/>
                  </a:cubicBezTo>
                  <a:cubicBezTo>
                    <a:pt x="606" y="21"/>
                    <a:pt x="606" y="21"/>
                    <a:pt x="606" y="21"/>
                  </a:cubicBezTo>
                  <a:cubicBezTo>
                    <a:pt x="606" y="21"/>
                    <a:pt x="606" y="22"/>
                    <a:pt x="605" y="22"/>
                  </a:cubicBezTo>
                  <a:cubicBezTo>
                    <a:pt x="605" y="22"/>
                    <a:pt x="605" y="22"/>
                    <a:pt x="604" y="23"/>
                  </a:cubicBezTo>
                  <a:cubicBezTo>
                    <a:pt x="604" y="23"/>
                    <a:pt x="604" y="23"/>
                    <a:pt x="604" y="23"/>
                  </a:cubicBezTo>
                  <a:cubicBezTo>
                    <a:pt x="599" y="27"/>
                    <a:pt x="593" y="32"/>
                    <a:pt x="588" y="37"/>
                  </a:cubicBezTo>
                  <a:cubicBezTo>
                    <a:pt x="581" y="44"/>
                    <a:pt x="573" y="52"/>
                    <a:pt x="566" y="59"/>
                  </a:cubicBezTo>
                  <a:cubicBezTo>
                    <a:pt x="563" y="62"/>
                    <a:pt x="561" y="65"/>
                    <a:pt x="558" y="68"/>
                  </a:cubicBezTo>
                  <a:cubicBezTo>
                    <a:pt x="551" y="74"/>
                    <a:pt x="546" y="81"/>
                    <a:pt x="539" y="88"/>
                  </a:cubicBezTo>
                  <a:cubicBezTo>
                    <a:pt x="532" y="96"/>
                    <a:pt x="524" y="104"/>
                    <a:pt x="517" y="113"/>
                  </a:cubicBezTo>
                  <a:cubicBezTo>
                    <a:pt x="514" y="117"/>
                    <a:pt x="511" y="121"/>
                    <a:pt x="508" y="125"/>
                  </a:cubicBezTo>
                  <a:cubicBezTo>
                    <a:pt x="501" y="133"/>
                    <a:pt x="494" y="142"/>
                    <a:pt x="488" y="150"/>
                  </a:cubicBezTo>
                  <a:cubicBezTo>
                    <a:pt x="483" y="156"/>
                    <a:pt x="479" y="163"/>
                    <a:pt x="474" y="169"/>
                  </a:cubicBezTo>
                  <a:cubicBezTo>
                    <a:pt x="465" y="180"/>
                    <a:pt x="457" y="191"/>
                    <a:pt x="449" y="203"/>
                  </a:cubicBezTo>
                  <a:cubicBezTo>
                    <a:pt x="445" y="210"/>
                    <a:pt x="440" y="217"/>
                    <a:pt x="435" y="224"/>
                  </a:cubicBezTo>
                  <a:cubicBezTo>
                    <a:pt x="433" y="228"/>
                    <a:pt x="431" y="234"/>
                    <a:pt x="429" y="238"/>
                  </a:cubicBezTo>
                  <a:cubicBezTo>
                    <a:pt x="427" y="242"/>
                    <a:pt x="424" y="246"/>
                    <a:pt x="422" y="250"/>
                  </a:cubicBezTo>
                  <a:cubicBezTo>
                    <a:pt x="422" y="251"/>
                    <a:pt x="421" y="252"/>
                    <a:pt x="420" y="253"/>
                  </a:cubicBezTo>
                  <a:cubicBezTo>
                    <a:pt x="420" y="252"/>
                    <a:pt x="419" y="251"/>
                    <a:pt x="420" y="251"/>
                  </a:cubicBezTo>
                  <a:cubicBezTo>
                    <a:pt x="422" y="243"/>
                    <a:pt x="425" y="235"/>
                    <a:pt x="430" y="228"/>
                  </a:cubicBezTo>
                  <a:cubicBezTo>
                    <a:pt x="437" y="216"/>
                    <a:pt x="444" y="205"/>
                    <a:pt x="452" y="194"/>
                  </a:cubicBezTo>
                  <a:cubicBezTo>
                    <a:pt x="458" y="184"/>
                    <a:pt x="465" y="174"/>
                    <a:pt x="472" y="164"/>
                  </a:cubicBezTo>
                  <a:cubicBezTo>
                    <a:pt x="477" y="157"/>
                    <a:pt x="483" y="151"/>
                    <a:pt x="488" y="144"/>
                  </a:cubicBezTo>
                  <a:cubicBezTo>
                    <a:pt x="493" y="138"/>
                    <a:pt x="498" y="133"/>
                    <a:pt x="503" y="127"/>
                  </a:cubicBezTo>
                  <a:cubicBezTo>
                    <a:pt x="509" y="120"/>
                    <a:pt x="515" y="112"/>
                    <a:pt x="521" y="105"/>
                  </a:cubicBezTo>
                  <a:cubicBezTo>
                    <a:pt x="531" y="93"/>
                    <a:pt x="541" y="82"/>
                    <a:pt x="551" y="70"/>
                  </a:cubicBezTo>
                  <a:cubicBezTo>
                    <a:pt x="558" y="62"/>
                    <a:pt x="566" y="56"/>
                    <a:pt x="573" y="49"/>
                  </a:cubicBezTo>
                  <a:cubicBezTo>
                    <a:pt x="579" y="44"/>
                    <a:pt x="584" y="38"/>
                    <a:pt x="590" y="33"/>
                  </a:cubicBezTo>
                  <a:cubicBezTo>
                    <a:pt x="594" y="29"/>
                    <a:pt x="598" y="27"/>
                    <a:pt x="602" y="24"/>
                  </a:cubicBezTo>
                  <a:close/>
                  <a:moveTo>
                    <a:pt x="549" y="67"/>
                  </a:moveTo>
                  <a:cubicBezTo>
                    <a:pt x="549" y="66"/>
                    <a:pt x="550" y="66"/>
                    <a:pt x="550" y="66"/>
                  </a:cubicBezTo>
                  <a:cubicBezTo>
                    <a:pt x="550" y="66"/>
                    <a:pt x="550" y="66"/>
                    <a:pt x="550" y="66"/>
                  </a:cubicBezTo>
                  <a:cubicBezTo>
                    <a:pt x="550" y="66"/>
                    <a:pt x="550" y="66"/>
                    <a:pt x="551" y="66"/>
                  </a:cubicBezTo>
                  <a:cubicBezTo>
                    <a:pt x="552" y="64"/>
                    <a:pt x="553" y="62"/>
                    <a:pt x="554" y="61"/>
                  </a:cubicBezTo>
                  <a:cubicBezTo>
                    <a:pt x="562" y="53"/>
                    <a:pt x="570" y="45"/>
                    <a:pt x="579" y="38"/>
                  </a:cubicBezTo>
                  <a:cubicBezTo>
                    <a:pt x="579" y="38"/>
                    <a:pt x="580" y="38"/>
                    <a:pt x="580" y="37"/>
                  </a:cubicBezTo>
                  <a:cubicBezTo>
                    <a:pt x="580" y="37"/>
                    <a:pt x="580" y="37"/>
                    <a:pt x="580" y="37"/>
                  </a:cubicBezTo>
                  <a:cubicBezTo>
                    <a:pt x="581" y="37"/>
                    <a:pt x="582" y="36"/>
                    <a:pt x="582" y="35"/>
                  </a:cubicBezTo>
                  <a:cubicBezTo>
                    <a:pt x="583" y="35"/>
                    <a:pt x="583" y="35"/>
                    <a:pt x="583" y="35"/>
                  </a:cubicBezTo>
                  <a:cubicBezTo>
                    <a:pt x="583" y="35"/>
                    <a:pt x="583" y="35"/>
                    <a:pt x="583" y="35"/>
                  </a:cubicBezTo>
                  <a:cubicBezTo>
                    <a:pt x="583" y="35"/>
                    <a:pt x="583" y="35"/>
                    <a:pt x="583" y="35"/>
                  </a:cubicBezTo>
                  <a:cubicBezTo>
                    <a:pt x="583" y="35"/>
                    <a:pt x="583" y="35"/>
                    <a:pt x="582" y="35"/>
                  </a:cubicBezTo>
                  <a:cubicBezTo>
                    <a:pt x="582" y="36"/>
                    <a:pt x="581" y="37"/>
                    <a:pt x="580" y="37"/>
                  </a:cubicBezTo>
                  <a:cubicBezTo>
                    <a:pt x="580" y="37"/>
                    <a:pt x="580" y="37"/>
                    <a:pt x="580" y="37"/>
                  </a:cubicBezTo>
                  <a:cubicBezTo>
                    <a:pt x="574" y="44"/>
                    <a:pt x="567" y="50"/>
                    <a:pt x="560" y="56"/>
                  </a:cubicBezTo>
                  <a:cubicBezTo>
                    <a:pt x="557" y="59"/>
                    <a:pt x="554" y="63"/>
                    <a:pt x="551" y="66"/>
                  </a:cubicBezTo>
                  <a:cubicBezTo>
                    <a:pt x="550" y="66"/>
                    <a:pt x="550" y="66"/>
                    <a:pt x="550" y="66"/>
                  </a:cubicBezTo>
                  <a:cubicBezTo>
                    <a:pt x="550" y="66"/>
                    <a:pt x="550" y="66"/>
                    <a:pt x="550" y="66"/>
                  </a:cubicBezTo>
                  <a:cubicBezTo>
                    <a:pt x="547" y="69"/>
                    <a:pt x="545" y="73"/>
                    <a:pt x="542" y="76"/>
                  </a:cubicBezTo>
                  <a:cubicBezTo>
                    <a:pt x="532" y="86"/>
                    <a:pt x="523" y="97"/>
                    <a:pt x="514" y="108"/>
                  </a:cubicBezTo>
                  <a:cubicBezTo>
                    <a:pt x="508" y="117"/>
                    <a:pt x="500" y="124"/>
                    <a:pt x="494" y="133"/>
                  </a:cubicBezTo>
                  <a:cubicBezTo>
                    <a:pt x="487" y="141"/>
                    <a:pt x="480" y="149"/>
                    <a:pt x="474" y="157"/>
                  </a:cubicBezTo>
                  <a:cubicBezTo>
                    <a:pt x="466" y="168"/>
                    <a:pt x="458" y="178"/>
                    <a:pt x="451" y="190"/>
                  </a:cubicBezTo>
                  <a:cubicBezTo>
                    <a:pt x="442" y="205"/>
                    <a:pt x="430" y="219"/>
                    <a:pt x="422" y="236"/>
                  </a:cubicBezTo>
                  <a:cubicBezTo>
                    <a:pt x="420" y="240"/>
                    <a:pt x="419" y="246"/>
                    <a:pt x="417" y="251"/>
                  </a:cubicBezTo>
                  <a:cubicBezTo>
                    <a:pt x="416" y="252"/>
                    <a:pt x="415" y="253"/>
                    <a:pt x="414" y="254"/>
                  </a:cubicBezTo>
                  <a:cubicBezTo>
                    <a:pt x="413" y="251"/>
                    <a:pt x="413" y="248"/>
                    <a:pt x="414" y="245"/>
                  </a:cubicBezTo>
                  <a:cubicBezTo>
                    <a:pt x="419" y="232"/>
                    <a:pt x="424" y="219"/>
                    <a:pt x="432" y="208"/>
                  </a:cubicBezTo>
                  <a:cubicBezTo>
                    <a:pt x="439" y="198"/>
                    <a:pt x="445" y="187"/>
                    <a:pt x="452" y="177"/>
                  </a:cubicBezTo>
                  <a:cubicBezTo>
                    <a:pt x="459" y="168"/>
                    <a:pt x="466" y="159"/>
                    <a:pt x="474" y="150"/>
                  </a:cubicBezTo>
                  <a:cubicBezTo>
                    <a:pt x="480" y="143"/>
                    <a:pt x="486" y="136"/>
                    <a:pt x="492" y="129"/>
                  </a:cubicBezTo>
                  <a:cubicBezTo>
                    <a:pt x="499" y="121"/>
                    <a:pt x="507" y="113"/>
                    <a:pt x="514" y="105"/>
                  </a:cubicBezTo>
                  <a:cubicBezTo>
                    <a:pt x="518" y="100"/>
                    <a:pt x="522" y="96"/>
                    <a:pt x="526" y="91"/>
                  </a:cubicBezTo>
                  <a:cubicBezTo>
                    <a:pt x="534" y="83"/>
                    <a:pt x="541" y="75"/>
                    <a:pt x="549" y="67"/>
                  </a:cubicBezTo>
                  <a:close/>
                  <a:moveTo>
                    <a:pt x="473" y="133"/>
                  </a:moveTo>
                  <a:cubicBezTo>
                    <a:pt x="478" y="128"/>
                    <a:pt x="483" y="124"/>
                    <a:pt x="489" y="119"/>
                  </a:cubicBezTo>
                  <a:cubicBezTo>
                    <a:pt x="497" y="111"/>
                    <a:pt x="506" y="104"/>
                    <a:pt x="515" y="96"/>
                  </a:cubicBezTo>
                  <a:cubicBezTo>
                    <a:pt x="520" y="92"/>
                    <a:pt x="524" y="87"/>
                    <a:pt x="529" y="82"/>
                  </a:cubicBezTo>
                  <a:cubicBezTo>
                    <a:pt x="530" y="81"/>
                    <a:pt x="532" y="80"/>
                    <a:pt x="533" y="78"/>
                  </a:cubicBezTo>
                  <a:cubicBezTo>
                    <a:pt x="534" y="78"/>
                    <a:pt x="534" y="78"/>
                    <a:pt x="534" y="78"/>
                  </a:cubicBezTo>
                  <a:cubicBezTo>
                    <a:pt x="534" y="78"/>
                    <a:pt x="535" y="77"/>
                    <a:pt x="536" y="76"/>
                  </a:cubicBezTo>
                  <a:cubicBezTo>
                    <a:pt x="536" y="76"/>
                    <a:pt x="537" y="76"/>
                    <a:pt x="537" y="75"/>
                  </a:cubicBezTo>
                  <a:cubicBezTo>
                    <a:pt x="537" y="75"/>
                    <a:pt x="538" y="74"/>
                    <a:pt x="538" y="74"/>
                  </a:cubicBezTo>
                  <a:cubicBezTo>
                    <a:pt x="538" y="74"/>
                    <a:pt x="539" y="73"/>
                    <a:pt x="539" y="73"/>
                  </a:cubicBezTo>
                  <a:cubicBezTo>
                    <a:pt x="539" y="73"/>
                    <a:pt x="539" y="73"/>
                    <a:pt x="539" y="73"/>
                  </a:cubicBezTo>
                  <a:cubicBezTo>
                    <a:pt x="539" y="73"/>
                    <a:pt x="539" y="73"/>
                    <a:pt x="539" y="73"/>
                  </a:cubicBezTo>
                  <a:cubicBezTo>
                    <a:pt x="539" y="73"/>
                    <a:pt x="538" y="74"/>
                    <a:pt x="538" y="74"/>
                  </a:cubicBezTo>
                  <a:cubicBezTo>
                    <a:pt x="538" y="75"/>
                    <a:pt x="537" y="75"/>
                    <a:pt x="537" y="75"/>
                  </a:cubicBezTo>
                  <a:cubicBezTo>
                    <a:pt x="537" y="76"/>
                    <a:pt x="536" y="76"/>
                    <a:pt x="536" y="76"/>
                  </a:cubicBezTo>
                  <a:cubicBezTo>
                    <a:pt x="535" y="77"/>
                    <a:pt x="534" y="78"/>
                    <a:pt x="534" y="78"/>
                  </a:cubicBezTo>
                  <a:cubicBezTo>
                    <a:pt x="534" y="78"/>
                    <a:pt x="534" y="78"/>
                    <a:pt x="533" y="78"/>
                  </a:cubicBezTo>
                  <a:cubicBezTo>
                    <a:pt x="533" y="79"/>
                    <a:pt x="532" y="80"/>
                    <a:pt x="531" y="81"/>
                  </a:cubicBezTo>
                  <a:cubicBezTo>
                    <a:pt x="526" y="88"/>
                    <a:pt x="520" y="94"/>
                    <a:pt x="514" y="101"/>
                  </a:cubicBezTo>
                  <a:cubicBezTo>
                    <a:pt x="507" y="109"/>
                    <a:pt x="499" y="117"/>
                    <a:pt x="491" y="125"/>
                  </a:cubicBezTo>
                  <a:cubicBezTo>
                    <a:pt x="481" y="138"/>
                    <a:pt x="470" y="150"/>
                    <a:pt x="460" y="162"/>
                  </a:cubicBezTo>
                  <a:cubicBezTo>
                    <a:pt x="448" y="177"/>
                    <a:pt x="438" y="192"/>
                    <a:pt x="428" y="208"/>
                  </a:cubicBezTo>
                  <a:cubicBezTo>
                    <a:pt x="424" y="216"/>
                    <a:pt x="420" y="224"/>
                    <a:pt x="416" y="232"/>
                  </a:cubicBezTo>
                  <a:cubicBezTo>
                    <a:pt x="416" y="232"/>
                    <a:pt x="416" y="233"/>
                    <a:pt x="415" y="234"/>
                  </a:cubicBezTo>
                  <a:cubicBezTo>
                    <a:pt x="415" y="229"/>
                    <a:pt x="416" y="224"/>
                    <a:pt x="418" y="219"/>
                  </a:cubicBezTo>
                  <a:cubicBezTo>
                    <a:pt x="420" y="214"/>
                    <a:pt x="422" y="209"/>
                    <a:pt x="424" y="204"/>
                  </a:cubicBezTo>
                  <a:cubicBezTo>
                    <a:pt x="428" y="195"/>
                    <a:pt x="433" y="187"/>
                    <a:pt x="438" y="179"/>
                  </a:cubicBezTo>
                  <a:cubicBezTo>
                    <a:pt x="441" y="174"/>
                    <a:pt x="444" y="170"/>
                    <a:pt x="447" y="166"/>
                  </a:cubicBezTo>
                  <a:cubicBezTo>
                    <a:pt x="455" y="154"/>
                    <a:pt x="464" y="144"/>
                    <a:pt x="473" y="133"/>
                  </a:cubicBezTo>
                  <a:close/>
                  <a:moveTo>
                    <a:pt x="462" y="129"/>
                  </a:moveTo>
                  <a:cubicBezTo>
                    <a:pt x="462" y="129"/>
                    <a:pt x="462" y="129"/>
                    <a:pt x="462" y="129"/>
                  </a:cubicBezTo>
                  <a:cubicBezTo>
                    <a:pt x="458" y="135"/>
                    <a:pt x="454" y="141"/>
                    <a:pt x="450" y="146"/>
                  </a:cubicBezTo>
                  <a:cubicBezTo>
                    <a:pt x="443" y="159"/>
                    <a:pt x="435" y="171"/>
                    <a:pt x="427" y="184"/>
                  </a:cubicBezTo>
                  <a:cubicBezTo>
                    <a:pt x="418" y="197"/>
                    <a:pt x="408" y="211"/>
                    <a:pt x="397" y="224"/>
                  </a:cubicBezTo>
                  <a:cubicBezTo>
                    <a:pt x="391" y="233"/>
                    <a:pt x="385" y="242"/>
                    <a:pt x="379" y="250"/>
                  </a:cubicBezTo>
                  <a:cubicBezTo>
                    <a:pt x="379" y="250"/>
                    <a:pt x="378" y="251"/>
                    <a:pt x="377" y="251"/>
                  </a:cubicBezTo>
                  <a:cubicBezTo>
                    <a:pt x="378" y="249"/>
                    <a:pt x="379" y="247"/>
                    <a:pt x="380" y="245"/>
                  </a:cubicBezTo>
                  <a:cubicBezTo>
                    <a:pt x="382" y="241"/>
                    <a:pt x="385" y="237"/>
                    <a:pt x="387" y="233"/>
                  </a:cubicBezTo>
                  <a:cubicBezTo>
                    <a:pt x="392" y="226"/>
                    <a:pt x="398" y="220"/>
                    <a:pt x="403" y="213"/>
                  </a:cubicBezTo>
                  <a:cubicBezTo>
                    <a:pt x="412" y="202"/>
                    <a:pt x="419" y="191"/>
                    <a:pt x="425" y="179"/>
                  </a:cubicBezTo>
                  <a:cubicBezTo>
                    <a:pt x="432" y="164"/>
                    <a:pt x="441" y="151"/>
                    <a:pt x="453" y="139"/>
                  </a:cubicBezTo>
                  <a:cubicBezTo>
                    <a:pt x="456" y="135"/>
                    <a:pt x="459" y="132"/>
                    <a:pt x="462" y="129"/>
                  </a:cubicBezTo>
                  <a:cubicBezTo>
                    <a:pt x="462" y="129"/>
                    <a:pt x="462" y="129"/>
                    <a:pt x="462" y="129"/>
                  </a:cubicBezTo>
                  <a:cubicBezTo>
                    <a:pt x="462" y="129"/>
                    <a:pt x="462" y="129"/>
                    <a:pt x="462" y="129"/>
                  </a:cubicBezTo>
                  <a:cubicBezTo>
                    <a:pt x="462" y="129"/>
                    <a:pt x="462" y="129"/>
                    <a:pt x="462" y="129"/>
                  </a:cubicBezTo>
                  <a:close/>
                  <a:moveTo>
                    <a:pt x="537" y="44"/>
                  </a:moveTo>
                  <a:cubicBezTo>
                    <a:pt x="534" y="47"/>
                    <a:pt x="531" y="51"/>
                    <a:pt x="528" y="54"/>
                  </a:cubicBezTo>
                  <a:cubicBezTo>
                    <a:pt x="520" y="61"/>
                    <a:pt x="514" y="69"/>
                    <a:pt x="507" y="77"/>
                  </a:cubicBezTo>
                  <a:cubicBezTo>
                    <a:pt x="503" y="83"/>
                    <a:pt x="498" y="88"/>
                    <a:pt x="493" y="93"/>
                  </a:cubicBezTo>
                  <a:cubicBezTo>
                    <a:pt x="487" y="98"/>
                    <a:pt x="481" y="104"/>
                    <a:pt x="476" y="110"/>
                  </a:cubicBezTo>
                  <a:cubicBezTo>
                    <a:pt x="469" y="117"/>
                    <a:pt x="463" y="124"/>
                    <a:pt x="456" y="131"/>
                  </a:cubicBezTo>
                  <a:cubicBezTo>
                    <a:pt x="446" y="142"/>
                    <a:pt x="435" y="154"/>
                    <a:pt x="428" y="168"/>
                  </a:cubicBezTo>
                  <a:cubicBezTo>
                    <a:pt x="426" y="172"/>
                    <a:pt x="423" y="177"/>
                    <a:pt x="421" y="181"/>
                  </a:cubicBezTo>
                  <a:cubicBezTo>
                    <a:pt x="415" y="192"/>
                    <a:pt x="408" y="203"/>
                    <a:pt x="400" y="213"/>
                  </a:cubicBezTo>
                  <a:cubicBezTo>
                    <a:pt x="394" y="220"/>
                    <a:pt x="388" y="227"/>
                    <a:pt x="384" y="235"/>
                  </a:cubicBezTo>
                  <a:cubicBezTo>
                    <a:pt x="379" y="242"/>
                    <a:pt x="375" y="250"/>
                    <a:pt x="372" y="258"/>
                  </a:cubicBezTo>
                  <a:cubicBezTo>
                    <a:pt x="371" y="260"/>
                    <a:pt x="369" y="262"/>
                    <a:pt x="368" y="265"/>
                  </a:cubicBezTo>
                  <a:cubicBezTo>
                    <a:pt x="367" y="262"/>
                    <a:pt x="368" y="260"/>
                    <a:pt x="369" y="258"/>
                  </a:cubicBezTo>
                  <a:cubicBezTo>
                    <a:pt x="371" y="254"/>
                    <a:pt x="374" y="249"/>
                    <a:pt x="376" y="245"/>
                  </a:cubicBezTo>
                  <a:cubicBezTo>
                    <a:pt x="380" y="234"/>
                    <a:pt x="388" y="225"/>
                    <a:pt x="394" y="215"/>
                  </a:cubicBezTo>
                  <a:cubicBezTo>
                    <a:pt x="403" y="201"/>
                    <a:pt x="412" y="187"/>
                    <a:pt x="421" y="172"/>
                  </a:cubicBezTo>
                  <a:cubicBezTo>
                    <a:pt x="427" y="162"/>
                    <a:pt x="434" y="153"/>
                    <a:pt x="441" y="143"/>
                  </a:cubicBezTo>
                  <a:cubicBezTo>
                    <a:pt x="447" y="134"/>
                    <a:pt x="454" y="126"/>
                    <a:pt x="461" y="119"/>
                  </a:cubicBezTo>
                  <a:cubicBezTo>
                    <a:pt x="466" y="114"/>
                    <a:pt x="471" y="110"/>
                    <a:pt x="476" y="105"/>
                  </a:cubicBezTo>
                  <a:cubicBezTo>
                    <a:pt x="482" y="98"/>
                    <a:pt x="488" y="92"/>
                    <a:pt x="494" y="85"/>
                  </a:cubicBezTo>
                  <a:cubicBezTo>
                    <a:pt x="500" y="79"/>
                    <a:pt x="506" y="73"/>
                    <a:pt x="511" y="66"/>
                  </a:cubicBezTo>
                  <a:cubicBezTo>
                    <a:pt x="519" y="58"/>
                    <a:pt x="529" y="51"/>
                    <a:pt x="537" y="44"/>
                  </a:cubicBezTo>
                  <a:cubicBezTo>
                    <a:pt x="537" y="44"/>
                    <a:pt x="537" y="44"/>
                    <a:pt x="537" y="44"/>
                  </a:cubicBezTo>
                  <a:cubicBezTo>
                    <a:pt x="537" y="44"/>
                    <a:pt x="537" y="44"/>
                    <a:pt x="537" y="44"/>
                  </a:cubicBezTo>
                  <a:cubicBezTo>
                    <a:pt x="537" y="44"/>
                    <a:pt x="537" y="44"/>
                    <a:pt x="537" y="44"/>
                  </a:cubicBezTo>
                  <a:close/>
                  <a:moveTo>
                    <a:pt x="503" y="66"/>
                  </a:moveTo>
                  <a:cubicBezTo>
                    <a:pt x="503" y="66"/>
                    <a:pt x="503" y="66"/>
                    <a:pt x="503" y="66"/>
                  </a:cubicBezTo>
                  <a:cubicBezTo>
                    <a:pt x="508" y="60"/>
                    <a:pt x="512" y="55"/>
                    <a:pt x="518" y="51"/>
                  </a:cubicBezTo>
                  <a:cubicBezTo>
                    <a:pt x="523" y="48"/>
                    <a:pt x="528" y="45"/>
                    <a:pt x="532" y="42"/>
                  </a:cubicBezTo>
                  <a:cubicBezTo>
                    <a:pt x="534" y="41"/>
                    <a:pt x="536" y="40"/>
                    <a:pt x="537" y="40"/>
                  </a:cubicBezTo>
                  <a:cubicBezTo>
                    <a:pt x="537" y="40"/>
                    <a:pt x="538" y="40"/>
                    <a:pt x="538" y="39"/>
                  </a:cubicBezTo>
                  <a:cubicBezTo>
                    <a:pt x="538" y="39"/>
                    <a:pt x="538" y="39"/>
                    <a:pt x="538" y="39"/>
                  </a:cubicBezTo>
                  <a:cubicBezTo>
                    <a:pt x="539" y="39"/>
                    <a:pt x="539" y="38"/>
                    <a:pt x="539" y="38"/>
                  </a:cubicBezTo>
                  <a:cubicBezTo>
                    <a:pt x="539" y="38"/>
                    <a:pt x="539" y="39"/>
                    <a:pt x="538" y="39"/>
                  </a:cubicBezTo>
                  <a:cubicBezTo>
                    <a:pt x="538" y="39"/>
                    <a:pt x="538" y="39"/>
                    <a:pt x="538" y="39"/>
                  </a:cubicBezTo>
                  <a:cubicBezTo>
                    <a:pt x="538" y="40"/>
                    <a:pt x="537" y="40"/>
                    <a:pt x="537" y="40"/>
                  </a:cubicBezTo>
                  <a:cubicBezTo>
                    <a:pt x="533" y="43"/>
                    <a:pt x="529" y="47"/>
                    <a:pt x="524" y="50"/>
                  </a:cubicBezTo>
                  <a:cubicBezTo>
                    <a:pt x="521" y="52"/>
                    <a:pt x="518" y="54"/>
                    <a:pt x="515" y="57"/>
                  </a:cubicBezTo>
                  <a:cubicBezTo>
                    <a:pt x="511" y="60"/>
                    <a:pt x="507" y="63"/>
                    <a:pt x="503" y="66"/>
                  </a:cubicBezTo>
                  <a:cubicBezTo>
                    <a:pt x="503" y="66"/>
                    <a:pt x="503" y="66"/>
                    <a:pt x="503" y="66"/>
                  </a:cubicBezTo>
                  <a:cubicBezTo>
                    <a:pt x="503" y="66"/>
                    <a:pt x="502" y="66"/>
                    <a:pt x="502" y="66"/>
                  </a:cubicBezTo>
                  <a:cubicBezTo>
                    <a:pt x="502" y="66"/>
                    <a:pt x="503" y="66"/>
                    <a:pt x="503" y="66"/>
                  </a:cubicBezTo>
                  <a:close/>
                  <a:moveTo>
                    <a:pt x="495" y="74"/>
                  </a:moveTo>
                  <a:cubicBezTo>
                    <a:pt x="495" y="73"/>
                    <a:pt x="495" y="73"/>
                    <a:pt x="496" y="73"/>
                  </a:cubicBezTo>
                  <a:cubicBezTo>
                    <a:pt x="496" y="72"/>
                    <a:pt x="497" y="72"/>
                    <a:pt x="497" y="72"/>
                  </a:cubicBezTo>
                  <a:cubicBezTo>
                    <a:pt x="497" y="71"/>
                    <a:pt x="498" y="71"/>
                    <a:pt x="498" y="71"/>
                  </a:cubicBezTo>
                  <a:cubicBezTo>
                    <a:pt x="498" y="70"/>
                    <a:pt x="499" y="70"/>
                    <a:pt x="499" y="69"/>
                  </a:cubicBezTo>
                  <a:cubicBezTo>
                    <a:pt x="500" y="69"/>
                    <a:pt x="500" y="69"/>
                    <a:pt x="500" y="69"/>
                  </a:cubicBezTo>
                  <a:cubicBezTo>
                    <a:pt x="500" y="69"/>
                    <a:pt x="500" y="68"/>
                    <a:pt x="500" y="68"/>
                  </a:cubicBezTo>
                  <a:cubicBezTo>
                    <a:pt x="500" y="68"/>
                    <a:pt x="500" y="69"/>
                    <a:pt x="500" y="69"/>
                  </a:cubicBezTo>
                  <a:cubicBezTo>
                    <a:pt x="500" y="69"/>
                    <a:pt x="500" y="69"/>
                    <a:pt x="499" y="69"/>
                  </a:cubicBezTo>
                  <a:cubicBezTo>
                    <a:pt x="499" y="70"/>
                    <a:pt x="498" y="70"/>
                    <a:pt x="498" y="71"/>
                  </a:cubicBezTo>
                  <a:cubicBezTo>
                    <a:pt x="498" y="71"/>
                    <a:pt x="497" y="71"/>
                    <a:pt x="497" y="72"/>
                  </a:cubicBezTo>
                  <a:cubicBezTo>
                    <a:pt x="497" y="72"/>
                    <a:pt x="496" y="72"/>
                    <a:pt x="496" y="73"/>
                  </a:cubicBezTo>
                  <a:cubicBezTo>
                    <a:pt x="495" y="73"/>
                    <a:pt x="495" y="73"/>
                    <a:pt x="495" y="74"/>
                  </a:cubicBezTo>
                  <a:cubicBezTo>
                    <a:pt x="495" y="74"/>
                    <a:pt x="495" y="74"/>
                    <a:pt x="495" y="74"/>
                  </a:cubicBezTo>
                  <a:cubicBezTo>
                    <a:pt x="495" y="74"/>
                    <a:pt x="495" y="74"/>
                    <a:pt x="495" y="74"/>
                  </a:cubicBezTo>
                  <a:close/>
                  <a:moveTo>
                    <a:pt x="497" y="76"/>
                  </a:moveTo>
                  <a:cubicBezTo>
                    <a:pt x="497" y="76"/>
                    <a:pt x="498" y="76"/>
                    <a:pt x="498" y="76"/>
                  </a:cubicBezTo>
                  <a:cubicBezTo>
                    <a:pt x="498" y="75"/>
                    <a:pt x="498" y="75"/>
                    <a:pt x="498" y="75"/>
                  </a:cubicBezTo>
                  <a:cubicBezTo>
                    <a:pt x="498" y="75"/>
                    <a:pt x="498" y="75"/>
                    <a:pt x="498" y="76"/>
                  </a:cubicBezTo>
                  <a:cubicBezTo>
                    <a:pt x="498" y="76"/>
                    <a:pt x="497" y="76"/>
                    <a:pt x="497" y="76"/>
                  </a:cubicBezTo>
                  <a:cubicBezTo>
                    <a:pt x="494" y="80"/>
                    <a:pt x="491" y="84"/>
                    <a:pt x="488" y="88"/>
                  </a:cubicBezTo>
                  <a:cubicBezTo>
                    <a:pt x="480" y="97"/>
                    <a:pt x="470" y="106"/>
                    <a:pt x="461" y="115"/>
                  </a:cubicBezTo>
                  <a:cubicBezTo>
                    <a:pt x="453" y="122"/>
                    <a:pt x="445" y="131"/>
                    <a:pt x="439" y="140"/>
                  </a:cubicBezTo>
                  <a:cubicBezTo>
                    <a:pt x="433" y="149"/>
                    <a:pt x="427" y="158"/>
                    <a:pt x="421" y="167"/>
                  </a:cubicBezTo>
                  <a:cubicBezTo>
                    <a:pt x="414" y="178"/>
                    <a:pt x="408" y="188"/>
                    <a:pt x="401" y="199"/>
                  </a:cubicBezTo>
                  <a:cubicBezTo>
                    <a:pt x="394" y="210"/>
                    <a:pt x="386" y="221"/>
                    <a:pt x="379" y="232"/>
                  </a:cubicBezTo>
                  <a:cubicBezTo>
                    <a:pt x="377" y="235"/>
                    <a:pt x="376" y="238"/>
                    <a:pt x="374" y="241"/>
                  </a:cubicBezTo>
                  <a:cubicBezTo>
                    <a:pt x="372" y="244"/>
                    <a:pt x="371" y="247"/>
                    <a:pt x="369" y="251"/>
                  </a:cubicBezTo>
                  <a:cubicBezTo>
                    <a:pt x="369" y="251"/>
                    <a:pt x="369" y="251"/>
                    <a:pt x="368" y="251"/>
                  </a:cubicBezTo>
                  <a:cubicBezTo>
                    <a:pt x="369" y="250"/>
                    <a:pt x="369" y="249"/>
                    <a:pt x="369" y="248"/>
                  </a:cubicBezTo>
                  <a:cubicBezTo>
                    <a:pt x="376" y="230"/>
                    <a:pt x="385" y="213"/>
                    <a:pt x="396" y="197"/>
                  </a:cubicBezTo>
                  <a:cubicBezTo>
                    <a:pt x="400" y="191"/>
                    <a:pt x="403" y="184"/>
                    <a:pt x="408" y="178"/>
                  </a:cubicBezTo>
                  <a:cubicBezTo>
                    <a:pt x="415" y="168"/>
                    <a:pt x="423" y="157"/>
                    <a:pt x="430" y="147"/>
                  </a:cubicBezTo>
                  <a:cubicBezTo>
                    <a:pt x="438" y="136"/>
                    <a:pt x="447" y="126"/>
                    <a:pt x="456" y="116"/>
                  </a:cubicBezTo>
                  <a:cubicBezTo>
                    <a:pt x="460" y="111"/>
                    <a:pt x="466" y="107"/>
                    <a:pt x="471" y="102"/>
                  </a:cubicBezTo>
                  <a:cubicBezTo>
                    <a:pt x="479" y="95"/>
                    <a:pt x="486" y="87"/>
                    <a:pt x="493" y="79"/>
                  </a:cubicBezTo>
                  <a:cubicBezTo>
                    <a:pt x="495" y="78"/>
                    <a:pt x="496" y="77"/>
                    <a:pt x="497" y="76"/>
                  </a:cubicBezTo>
                  <a:close/>
                  <a:moveTo>
                    <a:pt x="492" y="76"/>
                  </a:moveTo>
                  <a:cubicBezTo>
                    <a:pt x="493" y="76"/>
                    <a:pt x="493" y="76"/>
                    <a:pt x="493" y="76"/>
                  </a:cubicBezTo>
                  <a:cubicBezTo>
                    <a:pt x="492" y="76"/>
                    <a:pt x="492" y="76"/>
                    <a:pt x="492" y="76"/>
                  </a:cubicBezTo>
                  <a:cubicBezTo>
                    <a:pt x="492" y="76"/>
                    <a:pt x="492" y="76"/>
                    <a:pt x="492" y="76"/>
                  </a:cubicBezTo>
                  <a:close/>
                  <a:moveTo>
                    <a:pt x="417" y="148"/>
                  </a:moveTo>
                  <a:cubicBezTo>
                    <a:pt x="425" y="139"/>
                    <a:pt x="433" y="130"/>
                    <a:pt x="442" y="121"/>
                  </a:cubicBezTo>
                  <a:cubicBezTo>
                    <a:pt x="450" y="114"/>
                    <a:pt x="458" y="106"/>
                    <a:pt x="466" y="99"/>
                  </a:cubicBezTo>
                  <a:cubicBezTo>
                    <a:pt x="473" y="92"/>
                    <a:pt x="481" y="86"/>
                    <a:pt x="489" y="79"/>
                  </a:cubicBezTo>
                  <a:cubicBezTo>
                    <a:pt x="489" y="79"/>
                    <a:pt x="490" y="78"/>
                    <a:pt x="490" y="78"/>
                  </a:cubicBezTo>
                  <a:cubicBezTo>
                    <a:pt x="490" y="78"/>
                    <a:pt x="490" y="78"/>
                    <a:pt x="491" y="78"/>
                  </a:cubicBezTo>
                  <a:cubicBezTo>
                    <a:pt x="483" y="86"/>
                    <a:pt x="476" y="94"/>
                    <a:pt x="468" y="102"/>
                  </a:cubicBezTo>
                  <a:cubicBezTo>
                    <a:pt x="461" y="108"/>
                    <a:pt x="454" y="114"/>
                    <a:pt x="448" y="121"/>
                  </a:cubicBezTo>
                  <a:cubicBezTo>
                    <a:pt x="433" y="137"/>
                    <a:pt x="421" y="153"/>
                    <a:pt x="409" y="171"/>
                  </a:cubicBezTo>
                  <a:cubicBezTo>
                    <a:pt x="401" y="184"/>
                    <a:pt x="393" y="197"/>
                    <a:pt x="385" y="210"/>
                  </a:cubicBezTo>
                  <a:cubicBezTo>
                    <a:pt x="377" y="223"/>
                    <a:pt x="370" y="237"/>
                    <a:pt x="366" y="252"/>
                  </a:cubicBezTo>
                  <a:cubicBezTo>
                    <a:pt x="364" y="257"/>
                    <a:pt x="362" y="263"/>
                    <a:pt x="360" y="268"/>
                  </a:cubicBezTo>
                  <a:cubicBezTo>
                    <a:pt x="361" y="264"/>
                    <a:pt x="362" y="261"/>
                    <a:pt x="362" y="258"/>
                  </a:cubicBezTo>
                  <a:cubicBezTo>
                    <a:pt x="363" y="250"/>
                    <a:pt x="367" y="242"/>
                    <a:pt x="370" y="234"/>
                  </a:cubicBezTo>
                  <a:cubicBezTo>
                    <a:pt x="374" y="223"/>
                    <a:pt x="380" y="213"/>
                    <a:pt x="386" y="203"/>
                  </a:cubicBezTo>
                  <a:cubicBezTo>
                    <a:pt x="389" y="197"/>
                    <a:pt x="392" y="190"/>
                    <a:pt x="396" y="183"/>
                  </a:cubicBezTo>
                  <a:cubicBezTo>
                    <a:pt x="402" y="171"/>
                    <a:pt x="408" y="159"/>
                    <a:pt x="417" y="148"/>
                  </a:cubicBezTo>
                  <a:close/>
                  <a:moveTo>
                    <a:pt x="316" y="292"/>
                  </a:moveTo>
                  <a:cubicBezTo>
                    <a:pt x="315" y="292"/>
                    <a:pt x="315" y="291"/>
                    <a:pt x="315" y="291"/>
                  </a:cubicBezTo>
                  <a:cubicBezTo>
                    <a:pt x="314" y="281"/>
                    <a:pt x="313" y="272"/>
                    <a:pt x="315" y="262"/>
                  </a:cubicBezTo>
                  <a:cubicBezTo>
                    <a:pt x="317" y="257"/>
                    <a:pt x="319" y="252"/>
                    <a:pt x="321" y="247"/>
                  </a:cubicBezTo>
                  <a:cubicBezTo>
                    <a:pt x="325" y="235"/>
                    <a:pt x="330" y="224"/>
                    <a:pt x="336" y="214"/>
                  </a:cubicBezTo>
                  <a:cubicBezTo>
                    <a:pt x="341" y="205"/>
                    <a:pt x="347" y="197"/>
                    <a:pt x="353" y="188"/>
                  </a:cubicBezTo>
                  <a:cubicBezTo>
                    <a:pt x="359" y="177"/>
                    <a:pt x="368" y="167"/>
                    <a:pt x="376" y="158"/>
                  </a:cubicBezTo>
                  <a:cubicBezTo>
                    <a:pt x="384" y="149"/>
                    <a:pt x="393" y="140"/>
                    <a:pt x="401" y="131"/>
                  </a:cubicBezTo>
                  <a:cubicBezTo>
                    <a:pt x="410" y="121"/>
                    <a:pt x="419" y="112"/>
                    <a:pt x="430" y="105"/>
                  </a:cubicBezTo>
                  <a:cubicBezTo>
                    <a:pt x="434" y="102"/>
                    <a:pt x="437" y="98"/>
                    <a:pt x="441" y="95"/>
                  </a:cubicBezTo>
                  <a:cubicBezTo>
                    <a:pt x="442" y="94"/>
                    <a:pt x="443" y="94"/>
                    <a:pt x="444" y="93"/>
                  </a:cubicBezTo>
                  <a:cubicBezTo>
                    <a:pt x="444" y="93"/>
                    <a:pt x="444" y="93"/>
                    <a:pt x="444" y="93"/>
                  </a:cubicBezTo>
                  <a:cubicBezTo>
                    <a:pt x="445" y="92"/>
                    <a:pt x="445" y="92"/>
                    <a:pt x="445" y="92"/>
                  </a:cubicBezTo>
                  <a:cubicBezTo>
                    <a:pt x="445" y="92"/>
                    <a:pt x="445" y="91"/>
                    <a:pt x="446" y="91"/>
                  </a:cubicBezTo>
                  <a:cubicBezTo>
                    <a:pt x="449" y="88"/>
                    <a:pt x="451" y="84"/>
                    <a:pt x="455" y="81"/>
                  </a:cubicBezTo>
                  <a:cubicBezTo>
                    <a:pt x="462" y="74"/>
                    <a:pt x="470" y="67"/>
                    <a:pt x="478" y="61"/>
                  </a:cubicBezTo>
                  <a:cubicBezTo>
                    <a:pt x="486" y="57"/>
                    <a:pt x="493" y="53"/>
                    <a:pt x="500" y="48"/>
                  </a:cubicBezTo>
                  <a:cubicBezTo>
                    <a:pt x="501" y="48"/>
                    <a:pt x="501" y="48"/>
                    <a:pt x="501" y="48"/>
                  </a:cubicBezTo>
                  <a:cubicBezTo>
                    <a:pt x="501" y="48"/>
                    <a:pt x="501" y="48"/>
                    <a:pt x="502" y="48"/>
                  </a:cubicBezTo>
                  <a:cubicBezTo>
                    <a:pt x="502" y="48"/>
                    <a:pt x="502" y="48"/>
                    <a:pt x="502" y="48"/>
                  </a:cubicBezTo>
                  <a:cubicBezTo>
                    <a:pt x="502" y="48"/>
                    <a:pt x="502" y="48"/>
                    <a:pt x="502" y="48"/>
                  </a:cubicBezTo>
                  <a:cubicBezTo>
                    <a:pt x="501" y="48"/>
                    <a:pt x="501" y="48"/>
                    <a:pt x="501" y="48"/>
                  </a:cubicBezTo>
                  <a:cubicBezTo>
                    <a:pt x="501" y="48"/>
                    <a:pt x="501" y="48"/>
                    <a:pt x="500" y="48"/>
                  </a:cubicBezTo>
                  <a:cubicBezTo>
                    <a:pt x="498" y="50"/>
                    <a:pt x="496" y="53"/>
                    <a:pt x="493" y="54"/>
                  </a:cubicBezTo>
                  <a:cubicBezTo>
                    <a:pt x="485" y="59"/>
                    <a:pt x="478" y="65"/>
                    <a:pt x="471" y="71"/>
                  </a:cubicBezTo>
                  <a:cubicBezTo>
                    <a:pt x="468" y="74"/>
                    <a:pt x="465" y="76"/>
                    <a:pt x="462" y="78"/>
                  </a:cubicBezTo>
                  <a:cubicBezTo>
                    <a:pt x="457" y="82"/>
                    <a:pt x="453" y="85"/>
                    <a:pt x="449" y="88"/>
                  </a:cubicBezTo>
                  <a:cubicBezTo>
                    <a:pt x="448" y="89"/>
                    <a:pt x="447" y="90"/>
                    <a:pt x="446" y="91"/>
                  </a:cubicBezTo>
                  <a:cubicBezTo>
                    <a:pt x="445" y="91"/>
                    <a:pt x="445" y="92"/>
                    <a:pt x="445" y="92"/>
                  </a:cubicBezTo>
                  <a:cubicBezTo>
                    <a:pt x="445" y="92"/>
                    <a:pt x="445" y="92"/>
                    <a:pt x="444" y="93"/>
                  </a:cubicBezTo>
                  <a:cubicBezTo>
                    <a:pt x="444" y="93"/>
                    <a:pt x="444" y="93"/>
                    <a:pt x="444" y="93"/>
                  </a:cubicBezTo>
                  <a:cubicBezTo>
                    <a:pt x="442" y="95"/>
                    <a:pt x="440" y="98"/>
                    <a:pt x="438" y="100"/>
                  </a:cubicBezTo>
                  <a:cubicBezTo>
                    <a:pt x="434" y="104"/>
                    <a:pt x="430" y="108"/>
                    <a:pt x="426" y="112"/>
                  </a:cubicBezTo>
                  <a:cubicBezTo>
                    <a:pt x="421" y="117"/>
                    <a:pt x="416" y="121"/>
                    <a:pt x="411" y="126"/>
                  </a:cubicBezTo>
                  <a:cubicBezTo>
                    <a:pt x="403" y="133"/>
                    <a:pt x="395" y="141"/>
                    <a:pt x="388" y="148"/>
                  </a:cubicBezTo>
                  <a:cubicBezTo>
                    <a:pt x="382" y="154"/>
                    <a:pt x="375" y="161"/>
                    <a:pt x="370" y="168"/>
                  </a:cubicBezTo>
                  <a:cubicBezTo>
                    <a:pt x="361" y="178"/>
                    <a:pt x="353" y="189"/>
                    <a:pt x="347" y="202"/>
                  </a:cubicBezTo>
                  <a:cubicBezTo>
                    <a:pt x="343" y="209"/>
                    <a:pt x="339" y="216"/>
                    <a:pt x="335" y="224"/>
                  </a:cubicBezTo>
                  <a:cubicBezTo>
                    <a:pt x="331" y="233"/>
                    <a:pt x="326" y="242"/>
                    <a:pt x="323" y="251"/>
                  </a:cubicBezTo>
                  <a:cubicBezTo>
                    <a:pt x="319" y="264"/>
                    <a:pt x="317" y="276"/>
                    <a:pt x="317" y="290"/>
                  </a:cubicBezTo>
                  <a:cubicBezTo>
                    <a:pt x="317" y="290"/>
                    <a:pt x="316" y="291"/>
                    <a:pt x="316" y="292"/>
                  </a:cubicBezTo>
                  <a:close/>
                  <a:moveTo>
                    <a:pt x="437" y="105"/>
                  </a:moveTo>
                  <a:cubicBezTo>
                    <a:pt x="437" y="105"/>
                    <a:pt x="436" y="106"/>
                    <a:pt x="436" y="106"/>
                  </a:cubicBezTo>
                  <a:cubicBezTo>
                    <a:pt x="435" y="106"/>
                    <a:pt x="435" y="107"/>
                    <a:pt x="435" y="107"/>
                  </a:cubicBezTo>
                  <a:cubicBezTo>
                    <a:pt x="434" y="107"/>
                    <a:pt x="434" y="108"/>
                    <a:pt x="434" y="108"/>
                  </a:cubicBezTo>
                  <a:cubicBezTo>
                    <a:pt x="434" y="108"/>
                    <a:pt x="433" y="108"/>
                    <a:pt x="433" y="108"/>
                  </a:cubicBezTo>
                  <a:cubicBezTo>
                    <a:pt x="432" y="109"/>
                    <a:pt x="431" y="111"/>
                    <a:pt x="430" y="112"/>
                  </a:cubicBezTo>
                  <a:cubicBezTo>
                    <a:pt x="430" y="112"/>
                    <a:pt x="430" y="112"/>
                    <a:pt x="430" y="111"/>
                  </a:cubicBezTo>
                  <a:cubicBezTo>
                    <a:pt x="431" y="110"/>
                    <a:pt x="432" y="109"/>
                    <a:pt x="433" y="108"/>
                  </a:cubicBezTo>
                  <a:cubicBezTo>
                    <a:pt x="433" y="108"/>
                    <a:pt x="434" y="108"/>
                    <a:pt x="434" y="108"/>
                  </a:cubicBezTo>
                  <a:cubicBezTo>
                    <a:pt x="434" y="108"/>
                    <a:pt x="434" y="107"/>
                    <a:pt x="435" y="107"/>
                  </a:cubicBezTo>
                  <a:cubicBezTo>
                    <a:pt x="435" y="107"/>
                    <a:pt x="435" y="106"/>
                    <a:pt x="436" y="106"/>
                  </a:cubicBezTo>
                  <a:cubicBezTo>
                    <a:pt x="436" y="105"/>
                    <a:pt x="437" y="105"/>
                    <a:pt x="437" y="105"/>
                  </a:cubicBezTo>
                  <a:close/>
                  <a:moveTo>
                    <a:pt x="428" y="114"/>
                  </a:moveTo>
                  <a:cubicBezTo>
                    <a:pt x="428" y="114"/>
                    <a:pt x="428" y="114"/>
                    <a:pt x="428" y="114"/>
                  </a:cubicBezTo>
                  <a:cubicBezTo>
                    <a:pt x="428" y="114"/>
                    <a:pt x="428" y="114"/>
                    <a:pt x="428" y="114"/>
                  </a:cubicBezTo>
                  <a:cubicBezTo>
                    <a:pt x="428" y="114"/>
                    <a:pt x="428" y="114"/>
                    <a:pt x="428" y="114"/>
                  </a:cubicBezTo>
                  <a:close/>
                  <a:moveTo>
                    <a:pt x="321" y="269"/>
                  </a:moveTo>
                  <a:cubicBezTo>
                    <a:pt x="322" y="261"/>
                    <a:pt x="325" y="253"/>
                    <a:pt x="328" y="245"/>
                  </a:cubicBezTo>
                  <a:cubicBezTo>
                    <a:pt x="330" y="241"/>
                    <a:pt x="333" y="236"/>
                    <a:pt x="335" y="231"/>
                  </a:cubicBezTo>
                  <a:cubicBezTo>
                    <a:pt x="340" y="222"/>
                    <a:pt x="345" y="212"/>
                    <a:pt x="350" y="202"/>
                  </a:cubicBezTo>
                  <a:cubicBezTo>
                    <a:pt x="354" y="194"/>
                    <a:pt x="360" y="186"/>
                    <a:pt x="365" y="178"/>
                  </a:cubicBezTo>
                  <a:cubicBezTo>
                    <a:pt x="373" y="167"/>
                    <a:pt x="382" y="157"/>
                    <a:pt x="392" y="148"/>
                  </a:cubicBezTo>
                  <a:cubicBezTo>
                    <a:pt x="401" y="140"/>
                    <a:pt x="409" y="131"/>
                    <a:pt x="418" y="123"/>
                  </a:cubicBezTo>
                  <a:cubicBezTo>
                    <a:pt x="419" y="122"/>
                    <a:pt x="420" y="122"/>
                    <a:pt x="421" y="121"/>
                  </a:cubicBezTo>
                  <a:cubicBezTo>
                    <a:pt x="421" y="121"/>
                    <a:pt x="421" y="121"/>
                    <a:pt x="421" y="121"/>
                  </a:cubicBezTo>
                  <a:cubicBezTo>
                    <a:pt x="422" y="120"/>
                    <a:pt x="423" y="118"/>
                    <a:pt x="424" y="117"/>
                  </a:cubicBezTo>
                  <a:cubicBezTo>
                    <a:pt x="425" y="117"/>
                    <a:pt x="425" y="117"/>
                    <a:pt x="425" y="116"/>
                  </a:cubicBezTo>
                  <a:cubicBezTo>
                    <a:pt x="425" y="117"/>
                    <a:pt x="425" y="117"/>
                    <a:pt x="424" y="117"/>
                  </a:cubicBezTo>
                  <a:cubicBezTo>
                    <a:pt x="423" y="119"/>
                    <a:pt x="422" y="120"/>
                    <a:pt x="421" y="121"/>
                  </a:cubicBezTo>
                  <a:cubicBezTo>
                    <a:pt x="421" y="121"/>
                    <a:pt x="421" y="121"/>
                    <a:pt x="421" y="121"/>
                  </a:cubicBezTo>
                  <a:cubicBezTo>
                    <a:pt x="416" y="126"/>
                    <a:pt x="411" y="131"/>
                    <a:pt x="407" y="136"/>
                  </a:cubicBezTo>
                  <a:cubicBezTo>
                    <a:pt x="400" y="143"/>
                    <a:pt x="393" y="150"/>
                    <a:pt x="386" y="158"/>
                  </a:cubicBezTo>
                  <a:cubicBezTo>
                    <a:pt x="376" y="169"/>
                    <a:pt x="368" y="181"/>
                    <a:pt x="360" y="193"/>
                  </a:cubicBezTo>
                  <a:cubicBezTo>
                    <a:pt x="351" y="208"/>
                    <a:pt x="342" y="224"/>
                    <a:pt x="336" y="240"/>
                  </a:cubicBezTo>
                  <a:cubicBezTo>
                    <a:pt x="333" y="247"/>
                    <a:pt x="329" y="255"/>
                    <a:pt x="326" y="263"/>
                  </a:cubicBezTo>
                  <a:cubicBezTo>
                    <a:pt x="324" y="271"/>
                    <a:pt x="321" y="280"/>
                    <a:pt x="318" y="288"/>
                  </a:cubicBezTo>
                  <a:cubicBezTo>
                    <a:pt x="319" y="282"/>
                    <a:pt x="320" y="276"/>
                    <a:pt x="321" y="269"/>
                  </a:cubicBezTo>
                  <a:close/>
                  <a:moveTo>
                    <a:pt x="322" y="289"/>
                  </a:moveTo>
                  <a:cubicBezTo>
                    <a:pt x="322" y="289"/>
                    <a:pt x="322" y="289"/>
                    <a:pt x="321" y="289"/>
                  </a:cubicBezTo>
                  <a:cubicBezTo>
                    <a:pt x="321" y="289"/>
                    <a:pt x="321" y="288"/>
                    <a:pt x="322" y="287"/>
                  </a:cubicBezTo>
                  <a:cubicBezTo>
                    <a:pt x="324" y="276"/>
                    <a:pt x="328" y="265"/>
                    <a:pt x="332" y="255"/>
                  </a:cubicBezTo>
                  <a:cubicBezTo>
                    <a:pt x="336" y="245"/>
                    <a:pt x="340" y="235"/>
                    <a:pt x="345" y="226"/>
                  </a:cubicBezTo>
                  <a:cubicBezTo>
                    <a:pt x="348" y="219"/>
                    <a:pt x="352" y="212"/>
                    <a:pt x="356" y="206"/>
                  </a:cubicBezTo>
                  <a:cubicBezTo>
                    <a:pt x="361" y="197"/>
                    <a:pt x="366" y="189"/>
                    <a:pt x="372" y="181"/>
                  </a:cubicBezTo>
                  <a:cubicBezTo>
                    <a:pt x="379" y="171"/>
                    <a:pt x="387" y="161"/>
                    <a:pt x="396" y="151"/>
                  </a:cubicBezTo>
                  <a:cubicBezTo>
                    <a:pt x="408" y="138"/>
                    <a:pt x="420" y="126"/>
                    <a:pt x="433" y="114"/>
                  </a:cubicBezTo>
                  <a:cubicBezTo>
                    <a:pt x="442" y="105"/>
                    <a:pt x="451" y="95"/>
                    <a:pt x="461" y="85"/>
                  </a:cubicBezTo>
                  <a:cubicBezTo>
                    <a:pt x="470" y="76"/>
                    <a:pt x="480" y="67"/>
                    <a:pt x="490" y="59"/>
                  </a:cubicBezTo>
                  <a:cubicBezTo>
                    <a:pt x="496" y="56"/>
                    <a:pt x="501" y="52"/>
                    <a:pt x="506" y="48"/>
                  </a:cubicBezTo>
                  <a:cubicBezTo>
                    <a:pt x="507" y="48"/>
                    <a:pt x="508" y="47"/>
                    <a:pt x="508" y="47"/>
                  </a:cubicBezTo>
                  <a:cubicBezTo>
                    <a:pt x="508" y="47"/>
                    <a:pt x="508" y="47"/>
                    <a:pt x="508" y="47"/>
                  </a:cubicBezTo>
                  <a:cubicBezTo>
                    <a:pt x="508" y="47"/>
                    <a:pt x="508" y="47"/>
                    <a:pt x="508" y="47"/>
                  </a:cubicBezTo>
                  <a:cubicBezTo>
                    <a:pt x="502" y="52"/>
                    <a:pt x="495" y="58"/>
                    <a:pt x="489" y="63"/>
                  </a:cubicBezTo>
                  <a:cubicBezTo>
                    <a:pt x="476" y="75"/>
                    <a:pt x="463" y="86"/>
                    <a:pt x="451" y="97"/>
                  </a:cubicBezTo>
                  <a:cubicBezTo>
                    <a:pt x="443" y="105"/>
                    <a:pt x="437" y="113"/>
                    <a:pt x="429" y="121"/>
                  </a:cubicBezTo>
                  <a:cubicBezTo>
                    <a:pt x="427" y="124"/>
                    <a:pt x="424" y="127"/>
                    <a:pt x="421" y="130"/>
                  </a:cubicBezTo>
                  <a:cubicBezTo>
                    <a:pt x="418" y="133"/>
                    <a:pt x="415" y="136"/>
                    <a:pt x="413" y="140"/>
                  </a:cubicBezTo>
                  <a:cubicBezTo>
                    <a:pt x="401" y="157"/>
                    <a:pt x="390" y="174"/>
                    <a:pt x="378" y="192"/>
                  </a:cubicBezTo>
                  <a:cubicBezTo>
                    <a:pt x="371" y="201"/>
                    <a:pt x="365" y="210"/>
                    <a:pt x="358" y="218"/>
                  </a:cubicBezTo>
                  <a:cubicBezTo>
                    <a:pt x="346" y="233"/>
                    <a:pt x="335" y="250"/>
                    <a:pt x="329" y="268"/>
                  </a:cubicBezTo>
                  <a:cubicBezTo>
                    <a:pt x="327" y="274"/>
                    <a:pt x="325" y="280"/>
                    <a:pt x="324" y="285"/>
                  </a:cubicBezTo>
                  <a:cubicBezTo>
                    <a:pt x="323" y="287"/>
                    <a:pt x="323" y="288"/>
                    <a:pt x="322" y="289"/>
                  </a:cubicBezTo>
                  <a:close/>
                  <a:moveTo>
                    <a:pt x="328" y="280"/>
                  </a:moveTo>
                  <a:cubicBezTo>
                    <a:pt x="330" y="272"/>
                    <a:pt x="333" y="263"/>
                    <a:pt x="337" y="255"/>
                  </a:cubicBezTo>
                  <a:cubicBezTo>
                    <a:pt x="339" y="252"/>
                    <a:pt x="341" y="248"/>
                    <a:pt x="343" y="244"/>
                  </a:cubicBezTo>
                  <a:cubicBezTo>
                    <a:pt x="348" y="235"/>
                    <a:pt x="355" y="227"/>
                    <a:pt x="361" y="219"/>
                  </a:cubicBezTo>
                  <a:cubicBezTo>
                    <a:pt x="368" y="209"/>
                    <a:pt x="376" y="198"/>
                    <a:pt x="383" y="188"/>
                  </a:cubicBezTo>
                  <a:cubicBezTo>
                    <a:pt x="387" y="183"/>
                    <a:pt x="389" y="178"/>
                    <a:pt x="392" y="174"/>
                  </a:cubicBezTo>
                  <a:cubicBezTo>
                    <a:pt x="393" y="174"/>
                    <a:pt x="393" y="174"/>
                    <a:pt x="393" y="174"/>
                  </a:cubicBezTo>
                  <a:cubicBezTo>
                    <a:pt x="390" y="181"/>
                    <a:pt x="386" y="188"/>
                    <a:pt x="383" y="195"/>
                  </a:cubicBezTo>
                  <a:cubicBezTo>
                    <a:pt x="378" y="204"/>
                    <a:pt x="372" y="213"/>
                    <a:pt x="366" y="221"/>
                  </a:cubicBezTo>
                  <a:cubicBezTo>
                    <a:pt x="361" y="227"/>
                    <a:pt x="357" y="233"/>
                    <a:pt x="352" y="239"/>
                  </a:cubicBezTo>
                  <a:cubicBezTo>
                    <a:pt x="345" y="247"/>
                    <a:pt x="339" y="255"/>
                    <a:pt x="335" y="264"/>
                  </a:cubicBezTo>
                  <a:cubicBezTo>
                    <a:pt x="333" y="270"/>
                    <a:pt x="330" y="275"/>
                    <a:pt x="328" y="280"/>
                  </a:cubicBezTo>
                  <a:close/>
                  <a:moveTo>
                    <a:pt x="330" y="286"/>
                  </a:moveTo>
                  <a:cubicBezTo>
                    <a:pt x="331" y="282"/>
                    <a:pt x="332" y="278"/>
                    <a:pt x="334" y="275"/>
                  </a:cubicBezTo>
                  <a:cubicBezTo>
                    <a:pt x="337" y="268"/>
                    <a:pt x="341" y="261"/>
                    <a:pt x="345" y="254"/>
                  </a:cubicBezTo>
                  <a:cubicBezTo>
                    <a:pt x="349" y="248"/>
                    <a:pt x="354" y="242"/>
                    <a:pt x="359" y="236"/>
                  </a:cubicBezTo>
                  <a:cubicBezTo>
                    <a:pt x="363" y="231"/>
                    <a:pt x="367" y="226"/>
                    <a:pt x="370" y="221"/>
                  </a:cubicBezTo>
                  <a:cubicBezTo>
                    <a:pt x="371" y="221"/>
                    <a:pt x="372" y="220"/>
                    <a:pt x="372" y="219"/>
                  </a:cubicBezTo>
                  <a:cubicBezTo>
                    <a:pt x="372" y="219"/>
                    <a:pt x="373" y="219"/>
                    <a:pt x="373" y="219"/>
                  </a:cubicBezTo>
                  <a:cubicBezTo>
                    <a:pt x="369" y="228"/>
                    <a:pt x="365" y="236"/>
                    <a:pt x="362" y="245"/>
                  </a:cubicBezTo>
                  <a:cubicBezTo>
                    <a:pt x="359" y="252"/>
                    <a:pt x="358" y="260"/>
                    <a:pt x="357" y="267"/>
                  </a:cubicBezTo>
                  <a:cubicBezTo>
                    <a:pt x="356" y="270"/>
                    <a:pt x="356" y="272"/>
                    <a:pt x="356" y="275"/>
                  </a:cubicBezTo>
                  <a:cubicBezTo>
                    <a:pt x="356" y="276"/>
                    <a:pt x="355" y="277"/>
                    <a:pt x="354" y="277"/>
                  </a:cubicBezTo>
                  <a:cubicBezTo>
                    <a:pt x="346" y="280"/>
                    <a:pt x="338" y="283"/>
                    <a:pt x="330" y="286"/>
                  </a:cubicBezTo>
                  <a:close/>
                  <a:moveTo>
                    <a:pt x="366" y="318"/>
                  </a:moveTo>
                  <a:cubicBezTo>
                    <a:pt x="353" y="313"/>
                    <a:pt x="341" y="306"/>
                    <a:pt x="335" y="300"/>
                  </a:cubicBezTo>
                  <a:cubicBezTo>
                    <a:pt x="340" y="302"/>
                    <a:pt x="344" y="304"/>
                    <a:pt x="349" y="306"/>
                  </a:cubicBezTo>
                  <a:cubicBezTo>
                    <a:pt x="356" y="310"/>
                    <a:pt x="363" y="314"/>
                    <a:pt x="371" y="317"/>
                  </a:cubicBezTo>
                  <a:cubicBezTo>
                    <a:pt x="381" y="321"/>
                    <a:pt x="391" y="324"/>
                    <a:pt x="401" y="328"/>
                  </a:cubicBezTo>
                  <a:cubicBezTo>
                    <a:pt x="397" y="329"/>
                    <a:pt x="378" y="323"/>
                    <a:pt x="366" y="318"/>
                  </a:cubicBezTo>
                  <a:close/>
                  <a:moveTo>
                    <a:pt x="406" y="330"/>
                  </a:moveTo>
                  <a:cubicBezTo>
                    <a:pt x="405" y="330"/>
                    <a:pt x="405" y="330"/>
                    <a:pt x="405" y="330"/>
                  </a:cubicBezTo>
                  <a:cubicBezTo>
                    <a:pt x="406" y="330"/>
                    <a:pt x="406" y="330"/>
                    <a:pt x="406" y="330"/>
                  </a:cubicBezTo>
                  <a:close/>
                  <a:moveTo>
                    <a:pt x="625" y="468"/>
                  </a:moveTo>
                  <a:cubicBezTo>
                    <a:pt x="625" y="468"/>
                    <a:pt x="625" y="468"/>
                    <a:pt x="625" y="468"/>
                  </a:cubicBezTo>
                  <a:cubicBezTo>
                    <a:pt x="625" y="468"/>
                    <a:pt x="625" y="468"/>
                    <a:pt x="625" y="468"/>
                  </a:cubicBezTo>
                  <a:cubicBezTo>
                    <a:pt x="625" y="468"/>
                    <a:pt x="625" y="468"/>
                    <a:pt x="625" y="468"/>
                  </a:cubicBezTo>
                  <a:cubicBezTo>
                    <a:pt x="621" y="466"/>
                    <a:pt x="618" y="463"/>
                    <a:pt x="615" y="459"/>
                  </a:cubicBezTo>
                  <a:cubicBezTo>
                    <a:pt x="609" y="454"/>
                    <a:pt x="605" y="447"/>
                    <a:pt x="601" y="440"/>
                  </a:cubicBezTo>
                  <a:cubicBezTo>
                    <a:pt x="599" y="437"/>
                    <a:pt x="596" y="434"/>
                    <a:pt x="593" y="430"/>
                  </a:cubicBezTo>
                  <a:cubicBezTo>
                    <a:pt x="594" y="430"/>
                    <a:pt x="594" y="430"/>
                    <a:pt x="594" y="430"/>
                  </a:cubicBezTo>
                  <a:cubicBezTo>
                    <a:pt x="595" y="431"/>
                    <a:pt x="597" y="432"/>
                    <a:pt x="598" y="433"/>
                  </a:cubicBezTo>
                  <a:cubicBezTo>
                    <a:pt x="600" y="436"/>
                    <a:pt x="602" y="440"/>
                    <a:pt x="604" y="443"/>
                  </a:cubicBezTo>
                  <a:cubicBezTo>
                    <a:pt x="609" y="449"/>
                    <a:pt x="615" y="455"/>
                    <a:pt x="620" y="462"/>
                  </a:cubicBezTo>
                  <a:cubicBezTo>
                    <a:pt x="621" y="464"/>
                    <a:pt x="623" y="466"/>
                    <a:pt x="625" y="468"/>
                  </a:cubicBezTo>
                  <a:close/>
                  <a:moveTo>
                    <a:pt x="613" y="449"/>
                  </a:moveTo>
                  <a:cubicBezTo>
                    <a:pt x="614" y="449"/>
                    <a:pt x="614" y="450"/>
                    <a:pt x="614" y="450"/>
                  </a:cubicBezTo>
                  <a:cubicBezTo>
                    <a:pt x="614" y="450"/>
                    <a:pt x="614" y="451"/>
                    <a:pt x="615" y="451"/>
                  </a:cubicBezTo>
                  <a:cubicBezTo>
                    <a:pt x="615" y="451"/>
                    <a:pt x="615" y="452"/>
                    <a:pt x="616" y="452"/>
                  </a:cubicBezTo>
                  <a:cubicBezTo>
                    <a:pt x="615" y="452"/>
                    <a:pt x="615" y="451"/>
                    <a:pt x="615" y="451"/>
                  </a:cubicBezTo>
                  <a:cubicBezTo>
                    <a:pt x="614" y="451"/>
                    <a:pt x="614" y="450"/>
                    <a:pt x="614" y="450"/>
                  </a:cubicBezTo>
                  <a:cubicBezTo>
                    <a:pt x="614" y="450"/>
                    <a:pt x="613" y="449"/>
                    <a:pt x="613" y="449"/>
                  </a:cubicBezTo>
                  <a:cubicBezTo>
                    <a:pt x="613" y="448"/>
                    <a:pt x="612" y="448"/>
                    <a:pt x="612" y="447"/>
                  </a:cubicBezTo>
                  <a:cubicBezTo>
                    <a:pt x="611" y="446"/>
                    <a:pt x="611" y="446"/>
                    <a:pt x="610" y="445"/>
                  </a:cubicBezTo>
                  <a:cubicBezTo>
                    <a:pt x="610" y="445"/>
                    <a:pt x="610" y="444"/>
                    <a:pt x="610" y="444"/>
                  </a:cubicBezTo>
                  <a:cubicBezTo>
                    <a:pt x="610" y="444"/>
                    <a:pt x="610" y="444"/>
                    <a:pt x="610" y="444"/>
                  </a:cubicBezTo>
                  <a:cubicBezTo>
                    <a:pt x="608" y="442"/>
                    <a:pt x="607" y="441"/>
                    <a:pt x="605" y="439"/>
                  </a:cubicBezTo>
                  <a:cubicBezTo>
                    <a:pt x="605" y="439"/>
                    <a:pt x="605" y="439"/>
                    <a:pt x="606" y="439"/>
                  </a:cubicBezTo>
                  <a:cubicBezTo>
                    <a:pt x="607" y="440"/>
                    <a:pt x="609" y="441"/>
                    <a:pt x="610" y="444"/>
                  </a:cubicBezTo>
                  <a:cubicBezTo>
                    <a:pt x="610" y="444"/>
                    <a:pt x="610" y="444"/>
                    <a:pt x="610" y="444"/>
                  </a:cubicBezTo>
                  <a:cubicBezTo>
                    <a:pt x="610" y="444"/>
                    <a:pt x="610" y="445"/>
                    <a:pt x="610" y="445"/>
                  </a:cubicBezTo>
                  <a:cubicBezTo>
                    <a:pt x="611" y="446"/>
                    <a:pt x="611" y="446"/>
                    <a:pt x="612" y="447"/>
                  </a:cubicBezTo>
                  <a:cubicBezTo>
                    <a:pt x="612" y="448"/>
                    <a:pt x="613" y="448"/>
                    <a:pt x="613" y="449"/>
                  </a:cubicBezTo>
                  <a:close/>
                  <a:moveTo>
                    <a:pt x="613" y="444"/>
                  </a:moveTo>
                  <a:cubicBezTo>
                    <a:pt x="613" y="444"/>
                    <a:pt x="613" y="444"/>
                    <a:pt x="613" y="444"/>
                  </a:cubicBezTo>
                  <a:cubicBezTo>
                    <a:pt x="614" y="445"/>
                    <a:pt x="615" y="446"/>
                    <a:pt x="615" y="447"/>
                  </a:cubicBezTo>
                  <a:cubicBezTo>
                    <a:pt x="616" y="447"/>
                    <a:pt x="616" y="447"/>
                    <a:pt x="616" y="448"/>
                  </a:cubicBezTo>
                  <a:cubicBezTo>
                    <a:pt x="616" y="448"/>
                    <a:pt x="616" y="448"/>
                    <a:pt x="616" y="448"/>
                  </a:cubicBezTo>
                  <a:cubicBezTo>
                    <a:pt x="616" y="447"/>
                    <a:pt x="615" y="447"/>
                    <a:pt x="615" y="447"/>
                  </a:cubicBezTo>
                  <a:cubicBezTo>
                    <a:pt x="615" y="446"/>
                    <a:pt x="614" y="445"/>
                    <a:pt x="613" y="444"/>
                  </a:cubicBezTo>
                  <a:close/>
                  <a:moveTo>
                    <a:pt x="617" y="450"/>
                  </a:moveTo>
                  <a:cubicBezTo>
                    <a:pt x="617" y="450"/>
                    <a:pt x="617" y="450"/>
                    <a:pt x="617" y="450"/>
                  </a:cubicBezTo>
                  <a:cubicBezTo>
                    <a:pt x="617" y="450"/>
                    <a:pt x="617" y="450"/>
                    <a:pt x="618" y="451"/>
                  </a:cubicBezTo>
                  <a:cubicBezTo>
                    <a:pt x="617" y="450"/>
                    <a:pt x="617" y="450"/>
                    <a:pt x="617" y="450"/>
                  </a:cubicBezTo>
                  <a:close/>
                  <a:moveTo>
                    <a:pt x="616" y="432"/>
                  </a:moveTo>
                  <a:cubicBezTo>
                    <a:pt x="617" y="432"/>
                    <a:pt x="617" y="432"/>
                    <a:pt x="618" y="433"/>
                  </a:cubicBezTo>
                  <a:cubicBezTo>
                    <a:pt x="618" y="433"/>
                    <a:pt x="618" y="433"/>
                    <a:pt x="618" y="433"/>
                  </a:cubicBezTo>
                  <a:cubicBezTo>
                    <a:pt x="617" y="432"/>
                    <a:pt x="617" y="432"/>
                    <a:pt x="616" y="432"/>
                  </a:cubicBezTo>
                  <a:cubicBezTo>
                    <a:pt x="616" y="431"/>
                    <a:pt x="616" y="431"/>
                    <a:pt x="616" y="431"/>
                  </a:cubicBezTo>
                  <a:lnTo>
                    <a:pt x="616" y="432"/>
                  </a:lnTo>
                  <a:close/>
                  <a:moveTo>
                    <a:pt x="635" y="452"/>
                  </a:moveTo>
                  <a:cubicBezTo>
                    <a:pt x="635" y="452"/>
                    <a:pt x="635" y="452"/>
                    <a:pt x="635" y="453"/>
                  </a:cubicBezTo>
                  <a:cubicBezTo>
                    <a:pt x="634" y="452"/>
                    <a:pt x="633" y="452"/>
                    <a:pt x="632" y="451"/>
                  </a:cubicBezTo>
                  <a:cubicBezTo>
                    <a:pt x="626" y="448"/>
                    <a:pt x="620" y="444"/>
                    <a:pt x="614" y="440"/>
                  </a:cubicBezTo>
                  <a:cubicBezTo>
                    <a:pt x="604" y="432"/>
                    <a:pt x="594" y="425"/>
                    <a:pt x="584" y="418"/>
                  </a:cubicBezTo>
                  <a:cubicBezTo>
                    <a:pt x="580" y="414"/>
                    <a:pt x="575" y="411"/>
                    <a:pt x="570" y="408"/>
                  </a:cubicBezTo>
                  <a:cubicBezTo>
                    <a:pt x="567" y="406"/>
                    <a:pt x="564" y="404"/>
                    <a:pt x="561" y="402"/>
                  </a:cubicBezTo>
                  <a:cubicBezTo>
                    <a:pt x="555" y="398"/>
                    <a:pt x="549" y="394"/>
                    <a:pt x="542" y="390"/>
                  </a:cubicBezTo>
                  <a:cubicBezTo>
                    <a:pt x="535" y="385"/>
                    <a:pt x="528" y="381"/>
                    <a:pt x="521" y="376"/>
                  </a:cubicBezTo>
                  <a:cubicBezTo>
                    <a:pt x="518" y="374"/>
                    <a:pt x="514" y="372"/>
                    <a:pt x="510" y="370"/>
                  </a:cubicBezTo>
                  <a:cubicBezTo>
                    <a:pt x="505" y="367"/>
                    <a:pt x="500" y="364"/>
                    <a:pt x="494" y="361"/>
                  </a:cubicBezTo>
                  <a:cubicBezTo>
                    <a:pt x="487" y="358"/>
                    <a:pt x="480" y="355"/>
                    <a:pt x="473" y="351"/>
                  </a:cubicBezTo>
                  <a:cubicBezTo>
                    <a:pt x="471" y="350"/>
                    <a:pt x="468" y="349"/>
                    <a:pt x="465" y="348"/>
                  </a:cubicBezTo>
                  <a:cubicBezTo>
                    <a:pt x="455" y="344"/>
                    <a:pt x="445" y="341"/>
                    <a:pt x="434" y="338"/>
                  </a:cubicBezTo>
                  <a:cubicBezTo>
                    <a:pt x="427" y="336"/>
                    <a:pt x="420" y="333"/>
                    <a:pt x="413" y="330"/>
                  </a:cubicBezTo>
                  <a:cubicBezTo>
                    <a:pt x="409" y="328"/>
                    <a:pt x="405" y="327"/>
                    <a:pt x="402" y="325"/>
                  </a:cubicBezTo>
                  <a:cubicBezTo>
                    <a:pt x="398" y="324"/>
                    <a:pt x="394" y="322"/>
                    <a:pt x="390" y="321"/>
                  </a:cubicBezTo>
                  <a:cubicBezTo>
                    <a:pt x="384" y="319"/>
                    <a:pt x="378" y="317"/>
                    <a:pt x="372" y="315"/>
                  </a:cubicBezTo>
                  <a:cubicBezTo>
                    <a:pt x="365" y="312"/>
                    <a:pt x="359" y="308"/>
                    <a:pt x="352" y="305"/>
                  </a:cubicBezTo>
                  <a:cubicBezTo>
                    <a:pt x="352" y="305"/>
                    <a:pt x="352" y="305"/>
                    <a:pt x="352" y="304"/>
                  </a:cubicBezTo>
                  <a:cubicBezTo>
                    <a:pt x="352" y="304"/>
                    <a:pt x="353" y="304"/>
                    <a:pt x="353" y="304"/>
                  </a:cubicBezTo>
                  <a:cubicBezTo>
                    <a:pt x="362" y="307"/>
                    <a:pt x="372" y="310"/>
                    <a:pt x="381" y="313"/>
                  </a:cubicBezTo>
                  <a:cubicBezTo>
                    <a:pt x="390" y="316"/>
                    <a:pt x="399" y="319"/>
                    <a:pt x="407" y="322"/>
                  </a:cubicBezTo>
                  <a:cubicBezTo>
                    <a:pt x="415" y="324"/>
                    <a:pt x="423" y="327"/>
                    <a:pt x="431" y="330"/>
                  </a:cubicBezTo>
                  <a:cubicBezTo>
                    <a:pt x="444" y="334"/>
                    <a:pt x="456" y="339"/>
                    <a:pt x="468" y="344"/>
                  </a:cubicBezTo>
                  <a:cubicBezTo>
                    <a:pt x="476" y="347"/>
                    <a:pt x="484" y="350"/>
                    <a:pt x="492" y="354"/>
                  </a:cubicBezTo>
                  <a:cubicBezTo>
                    <a:pt x="503" y="360"/>
                    <a:pt x="514" y="365"/>
                    <a:pt x="525" y="371"/>
                  </a:cubicBezTo>
                  <a:cubicBezTo>
                    <a:pt x="535" y="376"/>
                    <a:pt x="544" y="382"/>
                    <a:pt x="554" y="387"/>
                  </a:cubicBezTo>
                  <a:cubicBezTo>
                    <a:pt x="555" y="388"/>
                    <a:pt x="556" y="389"/>
                    <a:pt x="557" y="390"/>
                  </a:cubicBezTo>
                  <a:cubicBezTo>
                    <a:pt x="564" y="395"/>
                    <a:pt x="572" y="401"/>
                    <a:pt x="579" y="406"/>
                  </a:cubicBezTo>
                  <a:cubicBezTo>
                    <a:pt x="585" y="411"/>
                    <a:pt x="591" y="416"/>
                    <a:pt x="597" y="421"/>
                  </a:cubicBezTo>
                  <a:cubicBezTo>
                    <a:pt x="602" y="424"/>
                    <a:pt x="607" y="428"/>
                    <a:pt x="611" y="432"/>
                  </a:cubicBezTo>
                  <a:cubicBezTo>
                    <a:pt x="619" y="439"/>
                    <a:pt x="627" y="445"/>
                    <a:pt x="635" y="452"/>
                  </a:cubicBezTo>
                  <a:close/>
                  <a:moveTo>
                    <a:pt x="610" y="427"/>
                  </a:moveTo>
                  <a:cubicBezTo>
                    <a:pt x="610" y="427"/>
                    <a:pt x="610" y="427"/>
                    <a:pt x="610" y="426"/>
                  </a:cubicBezTo>
                  <a:cubicBezTo>
                    <a:pt x="610" y="426"/>
                    <a:pt x="609" y="426"/>
                    <a:pt x="608" y="425"/>
                  </a:cubicBezTo>
                  <a:cubicBezTo>
                    <a:pt x="608" y="425"/>
                    <a:pt x="608" y="425"/>
                    <a:pt x="608" y="425"/>
                  </a:cubicBezTo>
                  <a:cubicBezTo>
                    <a:pt x="605" y="422"/>
                    <a:pt x="602" y="420"/>
                    <a:pt x="598" y="417"/>
                  </a:cubicBezTo>
                  <a:cubicBezTo>
                    <a:pt x="598" y="417"/>
                    <a:pt x="599" y="417"/>
                    <a:pt x="599" y="417"/>
                  </a:cubicBezTo>
                  <a:cubicBezTo>
                    <a:pt x="602" y="419"/>
                    <a:pt x="605" y="422"/>
                    <a:pt x="608" y="425"/>
                  </a:cubicBezTo>
                  <a:cubicBezTo>
                    <a:pt x="608" y="425"/>
                    <a:pt x="608" y="425"/>
                    <a:pt x="609" y="425"/>
                  </a:cubicBezTo>
                  <a:cubicBezTo>
                    <a:pt x="609" y="426"/>
                    <a:pt x="610" y="426"/>
                    <a:pt x="610" y="426"/>
                  </a:cubicBezTo>
                  <a:cubicBezTo>
                    <a:pt x="610" y="427"/>
                    <a:pt x="610" y="427"/>
                    <a:pt x="610" y="427"/>
                  </a:cubicBezTo>
                  <a:close/>
                  <a:moveTo>
                    <a:pt x="608" y="419"/>
                  </a:moveTo>
                  <a:cubicBezTo>
                    <a:pt x="609" y="419"/>
                    <a:pt x="609" y="419"/>
                    <a:pt x="609" y="419"/>
                  </a:cubicBezTo>
                  <a:cubicBezTo>
                    <a:pt x="609" y="419"/>
                    <a:pt x="609" y="419"/>
                    <a:pt x="609" y="419"/>
                  </a:cubicBezTo>
                  <a:cubicBezTo>
                    <a:pt x="609" y="419"/>
                    <a:pt x="609" y="419"/>
                    <a:pt x="608" y="419"/>
                  </a:cubicBezTo>
                  <a:cubicBezTo>
                    <a:pt x="604" y="417"/>
                    <a:pt x="602" y="412"/>
                    <a:pt x="600" y="408"/>
                  </a:cubicBezTo>
                  <a:cubicBezTo>
                    <a:pt x="598" y="404"/>
                    <a:pt x="596" y="400"/>
                    <a:pt x="594" y="396"/>
                  </a:cubicBezTo>
                  <a:cubicBezTo>
                    <a:pt x="598" y="397"/>
                    <a:pt x="599" y="399"/>
                    <a:pt x="601" y="402"/>
                  </a:cubicBezTo>
                  <a:cubicBezTo>
                    <a:pt x="603" y="408"/>
                    <a:pt x="606" y="414"/>
                    <a:pt x="608" y="419"/>
                  </a:cubicBezTo>
                  <a:close/>
                  <a:moveTo>
                    <a:pt x="667" y="431"/>
                  </a:moveTo>
                  <a:cubicBezTo>
                    <a:pt x="664" y="429"/>
                    <a:pt x="660" y="428"/>
                    <a:pt x="657" y="426"/>
                  </a:cubicBezTo>
                  <a:cubicBezTo>
                    <a:pt x="645" y="420"/>
                    <a:pt x="634" y="414"/>
                    <a:pt x="623" y="407"/>
                  </a:cubicBezTo>
                  <a:cubicBezTo>
                    <a:pt x="618" y="403"/>
                    <a:pt x="613" y="401"/>
                    <a:pt x="608" y="398"/>
                  </a:cubicBezTo>
                  <a:cubicBezTo>
                    <a:pt x="598" y="394"/>
                    <a:pt x="590" y="388"/>
                    <a:pt x="581" y="381"/>
                  </a:cubicBezTo>
                  <a:cubicBezTo>
                    <a:pt x="577" y="378"/>
                    <a:pt x="572" y="374"/>
                    <a:pt x="567" y="371"/>
                  </a:cubicBezTo>
                  <a:cubicBezTo>
                    <a:pt x="562" y="368"/>
                    <a:pt x="557" y="365"/>
                    <a:pt x="552" y="362"/>
                  </a:cubicBezTo>
                  <a:cubicBezTo>
                    <a:pt x="552" y="361"/>
                    <a:pt x="551" y="360"/>
                    <a:pt x="550" y="359"/>
                  </a:cubicBezTo>
                  <a:cubicBezTo>
                    <a:pt x="549" y="358"/>
                    <a:pt x="548" y="357"/>
                    <a:pt x="546" y="357"/>
                  </a:cubicBezTo>
                  <a:cubicBezTo>
                    <a:pt x="545" y="357"/>
                    <a:pt x="544" y="357"/>
                    <a:pt x="544" y="356"/>
                  </a:cubicBezTo>
                  <a:cubicBezTo>
                    <a:pt x="533" y="351"/>
                    <a:pt x="522" y="345"/>
                    <a:pt x="512" y="340"/>
                  </a:cubicBezTo>
                  <a:cubicBezTo>
                    <a:pt x="506" y="338"/>
                    <a:pt x="500" y="335"/>
                    <a:pt x="494" y="333"/>
                  </a:cubicBezTo>
                  <a:cubicBezTo>
                    <a:pt x="493" y="332"/>
                    <a:pt x="491" y="331"/>
                    <a:pt x="489" y="330"/>
                  </a:cubicBezTo>
                  <a:cubicBezTo>
                    <a:pt x="483" y="328"/>
                    <a:pt x="478" y="325"/>
                    <a:pt x="472" y="323"/>
                  </a:cubicBezTo>
                  <a:cubicBezTo>
                    <a:pt x="467" y="321"/>
                    <a:pt x="461" y="319"/>
                    <a:pt x="456" y="317"/>
                  </a:cubicBezTo>
                  <a:cubicBezTo>
                    <a:pt x="452" y="315"/>
                    <a:pt x="449" y="313"/>
                    <a:pt x="445" y="311"/>
                  </a:cubicBezTo>
                  <a:cubicBezTo>
                    <a:pt x="441" y="309"/>
                    <a:pt x="437" y="308"/>
                    <a:pt x="433" y="306"/>
                  </a:cubicBezTo>
                  <a:cubicBezTo>
                    <a:pt x="423" y="302"/>
                    <a:pt x="413" y="299"/>
                    <a:pt x="403" y="295"/>
                  </a:cubicBezTo>
                  <a:cubicBezTo>
                    <a:pt x="409" y="297"/>
                    <a:pt x="414" y="298"/>
                    <a:pt x="420" y="299"/>
                  </a:cubicBezTo>
                  <a:cubicBezTo>
                    <a:pt x="423" y="300"/>
                    <a:pt x="427" y="301"/>
                    <a:pt x="430" y="302"/>
                  </a:cubicBezTo>
                  <a:cubicBezTo>
                    <a:pt x="437" y="304"/>
                    <a:pt x="444" y="307"/>
                    <a:pt x="451" y="309"/>
                  </a:cubicBezTo>
                  <a:cubicBezTo>
                    <a:pt x="454" y="310"/>
                    <a:pt x="457" y="311"/>
                    <a:pt x="459" y="311"/>
                  </a:cubicBezTo>
                  <a:cubicBezTo>
                    <a:pt x="468" y="314"/>
                    <a:pt x="477" y="318"/>
                    <a:pt x="485" y="321"/>
                  </a:cubicBezTo>
                  <a:cubicBezTo>
                    <a:pt x="487" y="322"/>
                    <a:pt x="489" y="323"/>
                    <a:pt x="492" y="324"/>
                  </a:cubicBezTo>
                  <a:cubicBezTo>
                    <a:pt x="502" y="328"/>
                    <a:pt x="512" y="333"/>
                    <a:pt x="522" y="339"/>
                  </a:cubicBezTo>
                  <a:cubicBezTo>
                    <a:pt x="527" y="342"/>
                    <a:pt x="532" y="344"/>
                    <a:pt x="536" y="347"/>
                  </a:cubicBezTo>
                  <a:cubicBezTo>
                    <a:pt x="542" y="350"/>
                    <a:pt x="547" y="354"/>
                    <a:pt x="552" y="357"/>
                  </a:cubicBezTo>
                  <a:cubicBezTo>
                    <a:pt x="557" y="361"/>
                    <a:pt x="563" y="364"/>
                    <a:pt x="568" y="368"/>
                  </a:cubicBezTo>
                  <a:cubicBezTo>
                    <a:pt x="575" y="372"/>
                    <a:pt x="581" y="377"/>
                    <a:pt x="588" y="381"/>
                  </a:cubicBezTo>
                  <a:cubicBezTo>
                    <a:pt x="593" y="385"/>
                    <a:pt x="597" y="388"/>
                    <a:pt x="603" y="391"/>
                  </a:cubicBezTo>
                  <a:cubicBezTo>
                    <a:pt x="608" y="394"/>
                    <a:pt x="612" y="397"/>
                    <a:pt x="617" y="400"/>
                  </a:cubicBezTo>
                  <a:cubicBezTo>
                    <a:pt x="627" y="407"/>
                    <a:pt x="637" y="413"/>
                    <a:pt x="648" y="419"/>
                  </a:cubicBezTo>
                  <a:cubicBezTo>
                    <a:pt x="651" y="420"/>
                    <a:pt x="653" y="421"/>
                    <a:pt x="655" y="423"/>
                  </a:cubicBezTo>
                  <a:cubicBezTo>
                    <a:pt x="658" y="425"/>
                    <a:pt x="662" y="427"/>
                    <a:pt x="665" y="429"/>
                  </a:cubicBezTo>
                  <a:cubicBezTo>
                    <a:pt x="666" y="429"/>
                    <a:pt x="667" y="430"/>
                    <a:pt x="667" y="430"/>
                  </a:cubicBezTo>
                  <a:cubicBezTo>
                    <a:pt x="667" y="430"/>
                    <a:pt x="667" y="430"/>
                    <a:pt x="667" y="431"/>
                  </a:cubicBezTo>
                  <a:close/>
                  <a:moveTo>
                    <a:pt x="677" y="432"/>
                  </a:moveTo>
                  <a:cubicBezTo>
                    <a:pt x="668" y="427"/>
                    <a:pt x="660" y="422"/>
                    <a:pt x="652" y="417"/>
                  </a:cubicBezTo>
                  <a:cubicBezTo>
                    <a:pt x="648" y="414"/>
                    <a:pt x="643" y="412"/>
                    <a:pt x="639" y="410"/>
                  </a:cubicBezTo>
                  <a:cubicBezTo>
                    <a:pt x="635" y="408"/>
                    <a:pt x="631" y="406"/>
                    <a:pt x="627" y="403"/>
                  </a:cubicBezTo>
                  <a:cubicBezTo>
                    <a:pt x="619" y="397"/>
                    <a:pt x="610" y="391"/>
                    <a:pt x="601" y="387"/>
                  </a:cubicBezTo>
                  <a:cubicBezTo>
                    <a:pt x="598" y="385"/>
                    <a:pt x="594" y="382"/>
                    <a:pt x="591" y="380"/>
                  </a:cubicBezTo>
                  <a:cubicBezTo>
                    <a:pt x="582" y="372"/>
                    <a:pt x="572" y="366"/>
                    <a:pt x="562" y="360"/>
                  </a:cubicBezTo>
                  <a:cubicBezTo>
                    <a:pt x="557" y="357"/>
                    <a:pt x="553" y="353"/>
                    <a:pt x="548" y="350"/>
                  </a:cubicBezTo>
                  <a:cubicBezTo>
                    <a:pt x="540" y="345"/>
                    <a:pt x="533" y="341"/>
                    <a:pt x="525" y="337"/>
                  </a:cubicBezTo>
                  <a:cubicBezTo>
                    <a:pt x="521" y="335"/>
                    <a:pt x="517" y="332"/>
                    <a:pt x="512" y="330"/>
                  </a:cubicBezTo>
                  <a:cubicBezTo>
                    <a:pt x="506" y="326"/>
                    <a:pt x="500" y="323"/>
                    <a:pt x="493" y="321"/>
                  </a:cubicBezTo>
                  <a:cubicBezTo>
                    <a:pt x="488" y="320"/>
                    <a:pt x="484" y="317"/>
                    <a:pt x="479" y="315"/>
                  </a:cubicBezTo>
                  <a:cubicBezTo>
                    <a:pt x="472" y="313"/>
                    <a:pt x="466" y="310"/>
                    <a:pt x="459" y="308"/>
                  </a:cubicBezTo>
                  <a:cubicBezTo>
                    <a:pt x="454" y="306"/>
                    <a:pt x="448" y="304"/>
                    <a:pt x="443" y="302"/>
                  </a:cubicBezTo>
                  <a:cubicBezTo>
                    <a:pt x="443" y="302"/>
                    <a:pt x="442" y="302"/>
                    <a:pt x="442" y="302"/>
                  </a:cubicBezTo>
                  <a:cubicBezTo>
                    <a:pt x="442" y="302"/>
                    <a:pt x="442" y="302"/>
                    <a:pt x="442" y="302"/>
                  </a:cubicBezTo>
                  <a:cubicBezTo>
                    <a:pt x="442" y="302"/>
                    <a:pt x="442" y="302"/>
                    <a:pt x="442" y="302"/>
                  </a:cubicBezTo>
                  <a:cubicBezTo>
                    <a:pt x="442" y="302"/>
                    <a:pt x="443" y="302"/>
                    <a:pt x="443" y="302"/>
                  </a:cubicBezTo>
                  <a:cubicBezTo>
                    <a:pt x="446" y="303"/>
                    <a:pt x="450" y="304"/>
                    <a:pt x="453" y="304"/>
                  </a:cubicBezTo>
                  <a:cubicBezTo>
                    <a:pt x="464" y="306"/>
                    <a:pt x="474" y="309"/>
                    <a:pt x="484" y="313"/>
                  </a:cubicBezTo>
                  <a:cubicBezTo>
                    <a:pt x="493" y="317"/>
                    <a:pt x="503" y="321"/>
                    <a:pt x="512" y="325"/>
                  </a:cubicBezTo>
                  <a:cubicBezTo>
                    <a:pt x="524" y="331"/>
                    <a:pt x="535" y="337"/>
                    <a:pt x="547" y="343"/>
                  </a:cubicBezTo>
                  <a:cubicBezTo>
                    <a:pt x="549" y="345"/>
                    <a:pt x="552" y="347"/>
                    <a:pt x="555" y="349"/>
                  </a:cubicBezTo>
                  <a:cubicBezTo>
                    <a:pt x="562" y="353"/>
                    <a:pt x="570" y="358"/>
                    <a:pt x="577" y="362"/>
                  </a:cubicBezTo>
                  <a:cubicBezTo>
                    <a:pt x="582" y="366"/>
                    <a:pt x="586" y="370"/>
                    <a:pt x="591" y="373"/>
                  </a:cubicBezTo>
                  <a:cubicBezTo>
                    <a:pt x="597" y="377"/>
                    <a:pt x="603" y="381"/>
                    <a:pt x="608" y="385"/>
                  </a:cubicBezTo>
                  <a:cubicBezTo>
                    <a:pt x="611" y="387"/>
                    <a:pt x="615" y="389"/>
                    <a:pt x="618" y="391"/>
                  </a:cubicBezTo>
                  <a:cubicBezTo>
                    <a:pt x="627" y="398"/>
                    <a:pt x="636" y="404"/>
                    <a:pt x="646" y="411"/>
                  </a:cubicBezTo>
                  <a:cubicBezTo>
                    <a:pt x="652" y="415"/>
                    <a:pt x="657" y="419"/>
                    <a:pt x="664" y="423"/>
                  </a:cubicBezTo>
                  <a:cubicBezTo>
                    <a:pt x="670" y="426"/>
                    <a:pt x="676" y="429"/>
                    <a:pt x="682" y="432"/>
                  </a:cubicBezTo>
                  <a:cubicBezTo>
                    <a:pt x="686" y="434"/>
                    <a:pt x="690" y="435"/>
                    <a:pt x="694" y="437"/>
                  </a:cubicBezTo>
                  <a:cubicBezTo>
                    <a:pt x="688" y="437"/>
                    <a:pt x="682" y="435"/>
                    <a:pt x="677" y="432"/>
                  </a:cubicBezTo>
                  <a:close/>
                  <a:moveTo>
                    <a:pt x="662" y="417"/>
                  </a:moveTo>
                  <a:cubicBezTo>
                    <a:pt x="662" y="417"/>
                    <a:pt x="662" y="417"/>
                    <a:pt x="662" y="417"/>
                  </a:cubicBezTo>
                  <a:cubicBezTo>
                    <a:pt x="662" y="417"/>
                    <a:pt x="662" y="417"/>
                    <a:pt x="662" y="417"/>
                  </a:cubicBezTo>
                  <a:close/>
                  <a:moveTo>
                    <a:pt x="586" y="347"/>
                  </a:moveTo>
                  <a:cubicBezTo>
                    <a:pt x="592" y="353"/>
                    <a:pt x="599" y="358"/>
                    <a:pt x="605" y="363"/>
                  </a:cubicBezTo>
                  <a:cubicBezTo>
                    <a:pt x="610" y="367"/>
                    <a:pt x="615" y="371"/>
                    <a:pt x="619" y="375"/>
                  </a:cubicBezTo>
                  <a:cubicBezTo>
                    <a:pt x="625" y="380"/>
                    <a:pt x="631" y="384"/>
                    <a:pt x="637" y="389"/>
                  </a:cubicBezTo>
                  <a:cubicBezTo>
                    <a:pt x="648" y="397"/>
                    <a:pt x="660" y="405"/>
                    <a:pt x="671" y="415"/>
                  </a:cubicBezTo>
                  <a:cubicBezTo>
                    <a:pt x="679" y="421"/>
                    <a:pt x="687" y="427"/>
                    <a:pt x="696" y="431"/>
                  </a:cubicBezTo>
                  <a:cubicBezTo>
                    <a:pt x="699" y="433"/>
                    <a:pt x="702" y="434"/>
                    <a:pt x="705" y="436"/>
                  </a:cubicBezTo>
                  <a:cubicBezTo>
                    <a:pt x="698" y="434"/>
                    <a:pt x="691" y="432"/>
                    <a:pt x="684" y="428"/>
                  </a:cubicBezTo>
                  <a:cubicBezTo>
                    <a:pt x="676" y="423"/>
                    <a:pt x="667" y="418"/>
                    <a:pt x="660" y="411"/>
                  </a:cubicBezTo>
                  <a:cubicBezTo>
                    <a:pt x="654" y="406"/>
                    <a:pt x="647" y="401"/>
                    <a:pt x="641" y="396"/>
                  </a:cubicBezTo>
                  <a:cubicBezTo>
                    <a:pt x="633" y="391"/>
                    <a:pt x="626" y="385"/>
                    <a:pt x="618" y="379"/>
                  </a:cubicBezTo>
                  <a:cubicBezTo>
                    <a:pt x="614" y="376"/>
                    <a:pt x="609" y="372"/>
                    <a:pt x="605" y="369"/>
                  </a:cubicBezTo>
                  <a:cubicBezTo>
                    <a:pt x="599" y="364"/>
                    <a:pt x="594" y="359"/>
                    <a:pt x="588" y="355"/>
                  </a:cubicBezTo>
                  <a:cubicBezTo>
                    <a:pt x="583" y="351"/>
                    <a:pt x="578" y="347"/>
                    <a:pt x="573" y="344"/>
                  </a:cubicBezTo>
                  <a:cubicBezTo>
                    <a:pt x="567" y="340"/>
                    <a:pt x="561" y="336"/>
                    <a:pt x="555" y="332"/>
                  </a:cubicBezTo>
                  <a:cubicBezTo>
                    <a:pt x="549" y="328"/>
                    <a:pt x="541" y="324"/>
                    <a:pt x="534" y="321"/>
                  </a:cubicBezTo>
                  <a:cubicBezTo>
                    <a:pt x="526" y="318"/>
                    <a:pt x="518" y="314"/>
                    <a:pt x="511" y="310"/>
                  </a:cubicBezTo>
                  <a:cubicBezTo>
                    <a:pt x="503" y="307"/>
                    <a:pt x="496" y="305"/>
                    <a:pt x="488" y="302"/>
                  </a:cubicBezTo>
                  <a:cubicBezTo>
                    <a:pt x="482" y="299"/>
                    <a:pt x="476" y="297"/>
                    <a:pt x="471" y="295"/>
                  </a:cubicBezTo>
                  <a:cubicBezTo>
                    <a:pt x="469" y="294"/>
                    <a:pt x="467" y="293"/>
                    <a:pt x="465" y="293"/>
                  </a:cubicBezTo>
                  <a:cubicBezTo>
                    <a:pt x="457" y="291"/>
                    <a:pt x="449" y="289"/>
                    <a:pt x="441" y="288"/>
                  </a:cubicBezTo>
                  <a:cubicBezTo>
                    <a:pt x="432" y="286"/>
                    <a:pt x="422" y="285"/>
                    <a:pt x="412" y="284"/>
                  </a:cubicBezTo>
                  <a:cubicBezTo>
                    <a:pt x="407" y="283"/>
                    <a:pt x="402" y="283"/>
                    <a:pt x="397" y="282"/>
                  </a:cubicBezTo>
                  <a:cubicBezTo>
                    <a:pt x="411" y="280"/>
                    <a:pt x="425" y="282"/>
                    <a:pt x="440" y="284"/>
                  </a:cubicBezTo>
                  <a:cubicBezTo>
                    <a:pt x="445" y="285"/>
                    <a:pt x="450" y="285"/>
                    <a:pt x="455" y="286"/>
                  </a:cubicBezTo>
                  <a:cubicBezTo>
                    <a:pt x="465" y="288"/>
                    <a:pt x="475" y="289"/>
                    <a:pt x="485" y="293"/>
                  </a:cubicBezTo>
                  <a:cubicBezTo>
                    <a:pt x="491" y="295"/>
                    <a:pt x="497" y="296"/>
                    <a:pt x="502" y="298"/>
                  </a:cubicBezTo>
                  <a:cubicBezTo>
                    <a:pt x="513" y="303"/>
                    <a:pt x="525" y="306"/>
                    <a:pt x="535" y="312"/>
                  </a:cubicBezTo>
                  <a:cubicBezTo>
                    <a:pt x="543" y="317"/>
                    <a:pt x="550" y="321"/>
                    <a:pt x="557" y="325"/>
                  </a:cubicBezTo>
                  <a:cubicBezTo>
                    <a:pt x="567" y="332"/>
                    <a:pt x="577" y="339"/>
                    <a:pt x="586" y="347"/>
                  </a:cubicBezTo>
                  <a:close/>
                  <a:moveTo>
                    <a:pt x="554" y="318"/>
                  </a:moveTo>
                  <a:cubicBezTo>
                    <a:pt x="544" y="314"/>
                    <a:pt x="539" y="305"/>
                    <a:pt x="531" y="298"/>
                  </a:cubicBezTo>
                  <a:cubicBezTo>
                    <a:pt x="542" y="301"/>
                    <a:pt x="549" y="309"/>
                    <a:pt x="554" y="318"/>
                  </a:cubicBezTo>
                  <a:close/>
                  <a:moveTo>
                    <a:pt x="694" y="413"/>
                  </a:moveTo>
                  <a:cubicBezTo>
                    <a:pt x="694" y="413"/>
                    <a:pt x="694" y="413"/>
                    <a:pt x="694" y="413"/>
                  </a:cubicBezTo>
                  <a:cubicBezTo>
                    <a:pt x="690" y="409"/>
                    <a:pt x="686" y="406"/>
                    <a:pt x="682" y="402"/>
                  </a:cubicBezTo>
                  <a:cubicBezTo>
                    <a:pt x="679" y="399"/>
                    <a:pt x="676" y="396"/>
                    <a:pt x="673" y="394"/>
                  </a:cubicBezTo>
                  <a:cubicBezTo>
                    <a:pt x="672" y="393"/>
                    <a:pt x="671" y="392"/>
                    <a:pt x="670" y="391"/>
                  </a:cubicBezTo>
                  <a:cubicBezTo>
                    <a:pt x="670" y="390"/>
                    <a:pt x="670" y="390"/>
                    <a:pt x="670" y="390"/>
                  </a:cubicBezTo>
                  <a:cubicBezTo>
                    <a:pt x="672" y="391"/>
                    <a:pt x="674" y="392"/>
                    <a:pt x="676" y="393"/>
                  </a:cubicBezTo>
                  <a:cubicBezTo>
                    <a:pt x="682" y="399"/>
                    <a:pt x="688" y="406"/>
                    <a:pt x="694" y="413"/>
                  </a:cubicBezTo>
                  <a:cubicBezTo>
                    <a:pt x="694" y="413"/>
                    <a:pt x="694" y="413"/>
                    <a:pt x="694" y="413"/>
                  </a:cubicBezTo>
                  <a:cubicBezTo>
                    <a:pt x="694" y="413"/>
                    <a:pt x="695" y="413"/>
                    <a:pt x="695" y="413"/>
                  </a:cubicBezTo>
                  <a:cubicBezTo>
                    <a:pt x="695" y="413"/>
                    <a:pt x="694" y="413"/>
                    <a:pt x="694" y="413"/>
                  </a:cubicBezTo>
                  <a:close/>
                  <a:moveTo>
                    <a:pt x="702" y="417"/>
                  </a:moveTo>
                  <a:cubicBezTo>
                    <a:pt x="696" y="411"/>
                    <a:pt x="690" y="405"/>
                    <a:pt x="684" y="399"/>
                  </a:cubicBezTo>
                  <a:cubicBezTo>
                    <a:pt x="692" y="403"/>
                    <a:pt x="697" y="410"/>
                    <a:pt x="702" y="416"/>
                  </a:cubicBezTo>
                  <a:cubicBezTo>
                    <a:pt x="702" y="416"/>
                    <a:pt x="702" y="416"/>
                    <a:pt x="702" y="417"/>
                  </a:cubicBezTo>
                  <a:close/>
                  <a:moveTo>
                    <a:pt x="712" y="420"/>
                  </a:moveTo>
                  <a:cubicBezTo>
                    <a:pt x="712" y="419"/>
                    <a:pt x="712" y="419"/>
                    <a:pt x="712" y="419"/>
                  </a:cubicBezTo>
                  <a:cubicBezTo>
                    <a:pt x="706" y="416"/>
                    <a:pt x="702" y="412"/>
                    <a:pt x="698" y="406"/>
                  </a:cubicBezTo>
                  <a:cubicBezTo>
                    <a:pt x="701" y="407"/>
                    <a:pt x="703" y="408"/>
                    <a:pt x="705" y="410"/>
                  </a:cubicBezTo>
                  <a:cubicBezTo>
                    <a:pt x="707" y="413"/>
                    <a:pt x="709" y="416"/>
                    <a:pt x="712" y="419"/>
                  </a:cubicBezTo>
                  <a:cubicBezTo>
                    <a:pt x="712" y="419"/>
                    <a:pt x="712" y="419"/>
                    <a:pt x="712" y="419"/>
                  </a:cubicBezTo>
                  <a:lnTo>
                    <a:pt x="712" y="420"/>
                  </a:lnTo>
                  <a:close/>
                  <a:moveTo>
                    <a:pt x="711" y="408"/>
                  </a:moveTo>
                  <a:cubicBezTo>
                    <a:pt x="708" y="406"/>
                    <a:pt x="703" y="404"/>
                    <a:pt x="700" y="403"/>
                  </a:cubicBezTo>
                  <a:cubicBezTo>
                    <a:pt x="696" y="401"/>
                    <a:pt x="692" y="399"/>
                    <a:pt x="689" y="396"/>
                  </a:cubicBezTo>
                  <a:cubicBezTo>
                    <a:pt x="683" y="393"/>
                    <a:pt x="677" y="389"/>
                    <a:pt x="671" y="385"/>
                  </a:cubicBezTo>
                  <a:cubicBezTo>
                    <a:pt x="666" y="383"/>
                    <a:pt x="662" y="380"/>
                    <a:pt x="657" y="377"/>
                  </a:cubicBezTo>
                  <a:cubicBezTo>
                    <a:pt x="655" y="375"/>
                    <a:pt x="653" y="374"/>
                    <a:pt x="651" y="372"/>
                  </a:cubicBezTo>
                  <a:cubicBezTo>
                    <a:pt x="641" y="365"/>
                    <a:pt x="632" y="359"/>
                    <a:pt x="622" y="352"/>
                  </a:cubicBezTo>
                  <a:cubicBezTo>
                    <a:pt x="619" y="350"/>
                    <a:pt x="616" y="348"/>
                    <a:pt x="614" y="346"/>
                  </a:cubicBezTo>
                  <a:cubicBezTo>
                    <a:pt x="605" y="340"/>
                    <a:pt x="596" y="334"/>
                    <a:pt x="587" y="328"/>
                  </a:cubicBezTo>
                  <a:cubicBezTo>
                    <a:pt x="581" y="325"/>
                    <a:pt x="576" y="320"/>
                    <a:pt x="570" y="317"/>
                  </a:cubicBezTo>
                  <a:cubicBezTo>
                    <a:pt x="565" y="313"/>
                    <a:pt x="559" y="309"/>
                    <a:pt x="553" y="306"/>
                  </a:cubicBezTo>
                  <a:cubicBezTo>
                    <a:pt x="548" y="302"/>
                    <a:pt x="543" y="299"/>
                    <a:pt x="537" y="296"/>
                  </a:cubicBezTo>
                  <a:cubicBezTo>
                    <a:pt x="532" y="293"/>
                    <a:pt x="527" y="291"/>
                    <a:pt x="521" y="289"/>
                  </a:cubicBezTo>
                  <a:cubicBezTo>
                    <a:pt x="516" y="287"/>
                    <a:pt x="510" y="286"/>
                    <a:pt x="505" y="284"/>
                  </a:cubicBezTo>
                  <a:cubicBezTo>
                    <a:pt x="505" y="284"/>
                    <a:pt x="504" y="283"/>
                    <a:pt x="504" y="283"/>
                  </a:cubicBezTo>
                  <a:cubicBezTo>
                    <a:pt x="504" y="283"/>
                    <a:pt x="504" y="283"/>
                    <a:pt x="504" y="282"/>
                  </a:cubicBezTo>
                  <a:cubicBezTo>
                    <a:pt x="515" y="286"/>
                    <a:pt x="526" y="289"/>
                    <a:pt x="537" y="292"/>
                  </a:cubicBezTo>
                  <a:cubicBezTo>
                    <a:pt x="544" y="295"/>
                    <a:pt x="551" y="298"/>
                    <a:pt x="558" y="302"/>
                  </a:cubicBezTo>
                  <a:cubicBezTo>
                    <a:pt x="563" y="304"/>
                    <a:pt x="568" y="306"/>
                    <a:pt x="573" y="308"/>
                  </a:cubicBezTo>
                  <a:cubicBezTo>
                    <a:pt x="578" y="311"/>
                    <a:pt x="582" y="314"/>
                    <a:pt x="587" y="316"/>
                  </a:cubicBezTo>
                  <a:cubicBezTo>
                    <a:pt x="593" y="320"/>
                    <a:pt x="599" y="324"/>
                    <a:pt x="606" y="328"/>
                  </a:cubicBezTo>
                  <a:cubicBezTo>
                    <a:pt x="610" y="330"/>
                    <a:pt x="614" y="333"/>
                    <a:pt x="618" y="336"/>
                  </a:cubicBezTo>
                  <a:cubicBezTo>
                    <a:pt x="622" y="339"/>
                    <a:pt x="626" y="341"/>
                    <a:pt x="630" y="344"/>
                  </a:cubicBezTo>
                  <a:cubicBezTo>
                    <a:pt x="634" y="346"/>
                    <a:pt x="637" y="349"/>
                    <a:pt x="641" y="352"/>
                  </a:cubicBezTo>
                  <a:cubicBezTo>
                    <a:pt x="647" y="356"/>
                    <a:pt x="652" y="360"/>
                    <a:pt x="658" y="364"/>
                  </a:cubicBezTo>
                  <a:cubicBezTo>
                    <a:pt x="668" y="372"/>
                    <a:pt x="678" y="379"/>
                    <a:pt x="689" y="387"/>
                  </a:cubicBezTo>
                  <a:cubicBezTo>
                    <a:pt x="694" y="391"/>
                    <a:pt x="699" y="394"/>
                    <a:pt x="704" y="397"/>
                  </a:cubicBezTo>
                  <a:cubicBezTo>
                    <a:pt x="712" y="402"/>
                    <a:pt x="719" y="408"/>
                    <a:pt x="727" y="413"/>
                  </a:cubicBezTo>
                  <a:cubicBezTo>
                    <a:pt x="728" y="414"/>
                    <a:pt x="729" y="415"/>
                    <a:pt x="730" y="416"/>
                  </a:cubicBezTo>
                  <a:cubicBezTo>
                    <a:pt x="723" y="414"/>
                    <a:pt x="717" y="411"/>
                    <a:pt x="711" y="408"/>
                  </a:cubicBezTo>
                  <a:close/>
                  <a:moveTo>
                    <a:pt x="730" y="408"/>
                  </a:moveTo>
                  <a:cubicBezTo>
                    <a:pt x="733" y="410"/>
                    <a:pt x="735" y="413"/>
                    <a:pt x="738" y="416"/>
                  </a:cubicBezTo>
                  <a:cubicBezTo>
                    <a:pt x="736" y="415"/>
                    <a:pt x="733" y="414"/>
                    <a:pt x="732" y="412"/>
                  </a:cubicBezTo>
                  <a:cubicBezTo>
                    <a:pt x="720" y="403"/>
                    <a:pt x="707" y="395"/>
                    <a:pt x="695" y="387"/>
                  </a:cubicBezTo>
                  <a:cubicBezTo>
                    <a:pt x="690" y="383"/>
                    <a:pt x="685" y="379"/>
                    <a:pt x="680" y="376"/>
                  </a:cubicBezTo>
                  <a:cubicBezTo>
                    <a:pt x="676" y="373"/>
                    <a:pt x="672" y="370"/>
                    <a:pt x="667" y="367"/>
                  </a:cubicBezTo>
                  <a:cubicBezTo>
                    <a:pt x="666" y="366"/>
                    <a:pt x="664" y="365"/>
                    <a:pt x="662" y="363"/>
                  </a:cubicBezTo>
                  <a:cubicBezTo>
                    <a:pt x="656" y="359"/>
                    <a:pt x="650" y="354"/>
                    <a:pt x="644" y="350"/>
                  </a:cubicBezTo>
                  <a:cubicBezTo>
                    <a:pt x="641" y="348"/>
                    <a:pt x="639" y="346"/>
                    <a:pt x="636" y="344"/>
                  </a:cubicBezTo>
                  <a:cubicBezTo>
                    <a:pt x="632" y="341"/>
                    <a:pt x="627" y="338"/>
                    <a:pt x="623" y="336"/>
                  </a:cubicBezTo>
                  <a:cubicBezTo>
                    <a:pt x="619" y="333"/>
                    <a:pt x="616" y="330"/>
                    <a:pt x="612" y="328"/>
                  </a:cubicBezTo>
                  <a:cubicBezTo>
                    <a:pt x="605" y="323"/>
                    <a:pt x="598" y="319"/>
                    <a:pt x="591" y="315"/>
                  </a:cubicBezTo>
                  <a:cubicBezTo>
                    <a:pt x="586" y="312"/>
                    <a:pt x="581" y="309"/>
                    <a:pt x="576" y="307"/>
                  </a:cubicBezTo>
                  <a:cubicBezTo>
                    <a:pt x="572" y="304"/>
                    <a:pt x="567" y="302"/>
                    <a:pt x="562" y="300"/>
                  </a:cubicBezTo>
                  <a:cubicBezTo>
                    <a:pt x="554" y="296"/>
                    <a:pt x="546" y="292"/>
                    <a:pt x="537" y="289"/>
                  </a:cubicBezTo>
                  <a:cubicBezTo>
                    <a:pt x="529" y="286"/>
                    <a:pt x="521" y="284"/>
                    <a:pt x="514" y="282"/>
                  </a:cubicBezTo>
                  <a:cubicBezTo>
                    <a:pt x="504" y="280"/>
                    <a:pt x="493" y="278"/>
                    <a:pt x="483" y="275"/>
                  </a:cubicBezTo>
                  <a:cubicBezTo>
                    <a:pt x="481" y="275"/>
                    <a:pt x="480" y="274"/>
                    <a:pt x="478" y="274"/>
                  </a:cubicBezTo>
                  <a:cubicBezTo>
                    <a:pt x="478" y="274"/>
                    <a:pt x="478" y="274"/>
                    <a:pt x="478" y="274"/>
                  </a:cubicBezTo>
                  <a:cubicBezTo>
                    <a:pt x="483" y="274"/>
                    <a:pt x="487" y="275"/>
                    <a:pt x="492" y="276"/>
                  </a:cubicBezTo>
                  <a:cubicBezTo>
                    <a:pt x="499" y="277"/>
                    <a:pt x="506" y="279"/>
                    <a:pt x="513" y="281"/>
                  </a:cubicBezTo>
                  <a:cubicBezTo>
                    <a:pt x="519" y="282"/>
                    <a:pt x="525" y="284"/>
                    <a:pt x="531" y="286"/>
                  </a:cubicBezTo>
                  <a:cubicBezTo>
                    <a:pt x="537" y="287"/>
                    <a:pt x="542" y="290"/>
                    <a:pt x="548" y="292"/>
                  </a:cubicBezTo>
                  <a:cubicBezTo>
                    <a:pt x="552" y="293"/>
                    <a:pt x="555" y="294"/>
                    <a:pt x="559" y="295"/>
                  </a:cubicBezTo>
                  <a:cubicBezTo>
                    <a:pt x="567" y="298"/>
                    <a:pt x="575" y="300"/>
                    <a:pt x="582" y="304"/>
                  </a:cubicBezTo>
                  <a:cubicBezTo>
                    <a:pt x="586" y="307"/>
                    <a:pt x="591" y="308"/>
                    <a:pt x="596" y="310"/>
                  </a:cubicBezTo>
                  <a:cubicBezTo>
                    <a:pt x="602" y="313"/>
                    <a:pt x="608" y="316"/>
                    <a:pt x="613" y="320"/>
                  </a:cubicBezTo>
                  <a:cubicBezTo>
                    <a:pt x="617" y="322"/>
                    <a:pt x="621" y="324"/>
                    <a:pt x="624" y="326"/>
                  </a:cubicBezTo>
                  <a:cubicBezTo>
                    <a:pt x="630" y="330"/>
                    <a:pt x="637" y="334"/>
                    <a:pt x="643" y="338"/>
                  </a:cubicBezTo>
                  <a:cubicBezTo>
                    <a:pt x="649" y="342"/>
                    <a:pt x="655" y="346"/>
                    <a:pt x="661" y="351"/>
                  </a:cubicBezTo>
                  <a:cubicBezTo>
                    <a:pt x="668" y="356"/>
                    <a:pt x="675" y="362"/>
                    <a:pt x="683" y="368"/>
                  </a:cubicBezTo>
                  <a:cubicBezTo>
                    <a:pt x="689" y="373"/>
                    <a:pt x="695" y="378"/>
                    <a:pt x="701" y="383"/>
                  </a:cubicBezTo>
                  <a:cubicBezTo>
                    <a:pt x="706" y="387"/>
                    <a:pt x="711" y="391"/>
                    <a:pt x="716" y="395"/>
                  </a:cubicBezTo>
                  <a:cubicBezTo>
                    <a:pt x="721" y="399"/>
                    <a:pt x="725" y="404"/>
                    <a:pt x="730" y="408"/>
                  </a:cubicBezTo>
                  <a:close/>
                  <a:moveTo>
                    <a:pt x="719" y="393"/>
                  </a:moveTo>
                  <a:cubicBezTo>
                    <a:pt x="719" y="393"/>
                    <a:pt x="719" y="393"/>
                    <a:pt x="719" y="393"/>
                  </a:cubicBezTo>
                  <a:cubicBezTo>
                    <a:pt x="719" y="393"/>
                    <a:pt x="719" y="393"/>
                    <a:pt x="719" y="393"/>
                  </a:cubicBezTo>
                  <a:cubicBezTo>
                    <a:pt x="719" y="393"/>
                    <a:pt x="719" y="393"/>
                    <a:pt x="719" y="393"/>
                  </a:cubicBezTo>
                  <a:close/>
                  <a:moveTo>
                    <a:pt x="705" y="377"/>
                  </a:moveTo>
                  <a:cubicBezTo>
                    <a:pt x="709" y="382"/>
                    <a:pt x="713" y="386"/>
                    <a:pt x="716" y="391"/>
                  </a:cubicBezTo>
                  <a:cubicBezTo>
                    <a:pt x="713" y="388"/>
                    <a:pt x="709" y="385"/>
                    <a:pt x="706" y="382"/>
                  </a:cubicBezTo>
                  <a:cubicBezTo>
                    <a:pt x="702" y="379"/>
                    <a:pt x="698" y="375"/>
                    <a:pt x="694" y="372"/>
                  </a:cubicBezTo>
                  <a:cubicBezTo>
                    <a:pt x="689" y="368"/>
                    <a:pt x="684" y="364"/>
                    <a:pt x="679" y="360"/>
                  </a:cubicBezTo>
                  <a:cubicBezTo>
                    <a:pt x="671" y="354"/>
                    <a:pt x="662" y="348"/>
                    <a:pt x="654" y="341"/>
                  </a:cubicBezTo>
                  <a:cubicBezTo>
                    <a:pt x="648" y="338"/>
                    <a:pt x="643" y="334"/>
                    <a:pt x="638" y="331"/>
                  </a:cubicBezTo>
                  <a:cubicBezTo>
                    <a:pt x="635" y="328"/>
                    <a:pt x="631" y="326"/>
                    <a:pt x="627" y="324"/>
                  </a:cubicBezTo>
                  <a:cubicBezTo>
                    <a:pt x="621" y="320"/>
                    <a:pt x="615" y="316"/>
                    <a:pt x="609" y="313"/>
                  </a:cubicBezTo>
                  <a:cubicBezTo>
                    <a:pt x="603" y="310"/>
                    <a:pt x="597" y="307"/>
                    <a:pt x="591" y="305"/>
                  </a:cubicBezTo>
                  <a:cubicBezTo>
                    <a:pt x="586" y="302"/>
                    <a:pt x="581" y="300"/>
                    <a:pt x="576" y="298"/>
                  </a:cubicBezTo>
                  <a:cubicBezTo>
                    <a:pt x="572" y="296"/>
                    <a:pt x="568" y="295"/>
                    <a:pt x="564" y="294"/>
                  </a:cubicBezTo>
                  <a:cubicBezTo>
                    <a:pt x="559" y="291"/>
                    <a:pt x="553" y="289"/>
                    <a:pt x="547" y="287"/>
                  </a:cubicBezTo>
                  <a:cubicBezTo>
                    <a:pt x="546" y="287"/>
                    <a:pt x="545" y="287"/>
                    <a:pt x="545" y="286"/>
                  </a:cubicBezTo>
                  <a:cubicBezTo>
                    <a:pt x="536" y="284"/>
                    <a:pt x="528" y="281"/>
                    <a:pt x="519" y="279"/>
                  </a:cubicBezTo>
                  <a:cubicBezTo>
                    <a:pt x="513" y="277"/>
                    <a:pt x="507" y="276"/>
                    <a:pt x="502" y="275"/>
                  </a:cubicBezTo>
                  <a:cubicBezTo>
                    <a:pt x="493" y="273"/>
                    <a:pt x="485" y="271"/>
                    <a:pt x="476" y="270"/>
                  </a:cubicBezTo>
                  <a:cubicBezTo>
                    <a:pt x="467" y="268"/>
                    <a:pt x="458" y="266"/>
                    <a:pt x="449" y="264"/>
                  </a:cubicBezTo>
                  <a:cubicBezTo>
                    <a:pt x="448" y="264"/>
                    <a:pt x="446" y="263"/>
                    <a:pt x="444" y="263"/>
                  </a:cubicBezTo>
                  <a:cubicBezTo>
                    <a:pt x="444" y="263"/>
                    <a:pt x="444" y="263"/>
                    <a:pt x="444" y="263"/>
                  </a:cubicBezTo>
                  <a:cubicBezTo>
                    <a:pt x="444" y="263"/>
                    <a:pt x="444" y="263"/>
                    <a:pt x="444" y="263"/>
                  </a:cubicBezTo>
                  <a:cubicBezTo>
                    <a:pt x="444" y="263"/>
                    <a:pt x="444" y="263"/>
                    <a:pt x="444" y="263"/>
                  </a:cubicBezTo>
                  <a:cubicBezTo>
                    <a:pt x="448" y="263"/>
                    <a:pt x="451" y="263"/>
                    <a:pt x="454" y="264"/>
                  </a:cubicBezTo>
                  <a:cubicBezTo>
                    <a:pt x="464" y="265"/>
                    <a:pt x="473" y="265"/>
                    <a:pt x="482" y="267"/>
                  </a:cubicBezTo>
                  <a:cubicBezTo>
                    <a:pt x="489" y="268"/>
                    <a:pt x="496" y="268"/>
                    <a:pt x="503" y="269"/>
                  </a:cubicBezTo>
                  <a:cubicBezTo>
                    <a:pt x="503" y="269"/>
                    <a:pt x="504" y="269"/>
                    <a:pt x="505" y="269"/>
                  </a:cubicBezTo>
                  <a:cubicBezTo>
                    <a:pt x="508" y="272"/>
                    <a:pt x="513" y="269"/>
                    <a:pt x="517" y="272"/>
                  </a:cubicBezTo>
                  <a:cubicBezTo>
                    <a:pt x="520" y="273"/>
                    <a:pt x="524" y="272"/>
                    <a:pt x="527" y="273"/>
                  </a:cubicBezTo>
                  <a:cubicBezTo>
                    <a:pt x="537" y="276"/>
                    <a:pt x="548" y="279"/>
                    <a:pt x="558" y="281"/>
                  </a:cubicBezTo>
                  <a:cubicBezTo>
                    <a:pt x="564" y="283"/>
                    <a:pt x="570" y="284"/>
                    <a:pt x="575" y="287"/>
                  </a:cubicBezTo>
                  <a:cubicBezTo>
                    <a:pt x="575" y="288"/>
                    <a:pt x="576" y="288"/>
                    <a:pt x="576" y="288"/>
                  </a:cubicBezTo>
                  <a:cubicBezTo>
                    <a:pt x="580" y="287"/>
                    <a:pt x="582" y="289"/>
                    <a:pt x="585" y="290"/>
                  </a:cubicBezTo>
                  <a:cubicBezTo>
                    <a:pt x="596" y="294"/>
                    <a:pt x="606" y="299"/>
                    <a:pt x="616" y="304"/>
                  </a:cubicBezTo>
                  <a:cubicBezTo>
                    <a:pt x="623" y="308"/>
                    <a:pt x="631" y="312"/>
                    <a:pt x="638" y="317"/>
                  </a:cubicBezTo>
                  <a:cubicBezTo>
                    <a:pt x="642" y="319"/>
                    <a:pt x="646" y="322"/>
                    <a:pt x="650" y="325"/>
                  </a:cubicBezTo>
                  <a:cubicBezTo>
                    <a:pt x="655" y="329"/>
                    <a:pt x="660" y="332"/>
                    <a:pt x="665" y="336"/>
                  </a:cubicBezTo>
                  <a:cubicBezTo>
                    <a:pt x="670" y="340"/>
                    <a:pt x="675" y="345"/>
                    <a:pt x="679" y="349"/>
                  </a:cubicBezTo>
                  <a:cubicBezTo>
                    <a:pt x="688" y="358"/>
                    <a:pt x="696" y="368"/>
                    <a:pt x="705" y="377"/>
                  </a:cubicBezTo>
                  <a:close/>
                  <a:moveTo>
                    <a:pt x="680" y="344"/>
                  </a:moveTo>
                  <a:cubicBezTo>
                    <a:pt x="680" y="344"/>
                    <a:pt x="680" y="344"/>
                    <a:pt x="680" y="344"/>
                  </a:cubicBezTo>
                  <a:cubicBezTo>
                    <a:pt x="680" y="344"/>
                    <a:pt x="680" y="344"/>
                    <a:pt x="680" y="345"/>
                  </a:cubicBezTo>
                  <a:cubicBezTo>
                    <a:pt x="680" y="344"/>
                    <a:pt x="680" y="344"/>
                    <a:pt x="680" y="344"/>
                  </a:cubicBezTo>
                  <a:cubicBezTo>
                    <a:pt x="680" y="344"/>
                    <a:pt x="680" y="344"/>
                    <a:pt x="680" y="344"/>
                  </a:cubicBezTo>
                  <a:cubicBezTo>
                    <a:pt x="673" y="337"/>
                    <a:pt x="665" y="331"/>
                    <a:pt x="657" y="325"/>
                  </a:cubicBezTo>
                  <a:cubicBezTo>
                    <a:pt x="649" y="319"/>
                    <a:pt x="641" y="313"/>
                    <a:pt x="633" y="307"/>
                  </a:cubicBezTo>
                  <a:cubicBezTo>
                    <a:pt x="629" y="305"/>
                    <a:pt x="626" y="303"/>
                    <a:pt x="623" y="300"/>
                  </a:cubicBezTo>
                  <a:cubicBezTo>
                    <a:pt x="615" y="295"/>
                    <a:pt x="607" y="289"/>
                    <a:pt x="599" y="283"/>
                  </a:cubicBezTo>
                  <a:cubicBezTo>
                    <a:pt x="590" y="277"/>
                    <a:pt x="579" y="271"/>
                    <a:pt x="569" y="265"/>
                  </a:cubicBezTo>
                  <a:cubicBezTo>
                    <a:pt x="563" y="261"/>
                    <a:pt x="558" y="257"/>
                    <a:pt x="552" y="253"/>
                  </a:cubicBezTo>
                  <a:cubicBezTo>
                    <a:pt x="547" y="250"/>
                    <a:pt x="542" y="247"/>
                    <a:pt x="537" y="244"/>
                  </a:cubicBezTo>
                  <a:cubicBezTo>
                    <a:pt x="533" y="241"/>
                    <a:pt x="529" y="238"/>
                    <a:pt x="525" y="235"/>
                  </a:cubicBezTo>
                  <a:cubicBezTo>
                    <a:pt x="525" y="235"/>
                    <a:pt x="525" y="235"/>
                    <a:pt x="525" y="235"/>
                  </a:cubicBezTo>
                  <a:cubicBezTo>
                    <a:pt x="527" y="236"/>
                    <a:pt x="529" y="236"/>
                    <a:pt x="531" y="237"/>
                  </a:cubicBezTo>
                  <a:cubicBezTo>
                    <a:pt x="538" y="241"/>
                    <a:pt x="545" y="245"/>
                    <a:pt x="551" y="249"/>
                  </a:cubicBezTo>
                  <a:cubicBezTo>
                    <a:pt x="555" y="252"/>
                    <a:pt x="560" y="254"/>
                    <a:pt x="564" y="257"/>
                  </a:cubicBezTo>
                  <a:cubicBezTo>
                    <a:pt x="567" y="259"/>
                    <a:pt x="571" y="261"/>
                    <a:pt x="574" y="263"/>
                  </a:cubicBezTo>
                  <a:cubicBezTo>
                    <a:pt x="580" y="267"/>
                    <a:pt x="585" y="271"/>
                    <a:pt x="591" y="274"/>
                  </a:cubicBezTo>
                  <a:cubicBezTo>
                    <a:pt x="600" y="281"/>
                    <a:pt x="610" y="287"/>
                    <a:pt x="619" y="293"/>
                  </a:cubicBezTo>
                  <a:cubicBezTo>
                    <a:pt x="629" y="300"/>
                    <a:pt x="639" y="308"/>
                    <a:pt x="649" y="315"/>
                  </a:cubicBezTo>
                  <a:cubicBezTo>
                    <a:pt x="658" y="321"/>
                    <a:pt x="665" y="327"/>
                    <a:pt x="673" y="335"/>
                  </a:cubicBezTo>
                  <a:cubicBezTo>
                    <a:pt x="675" y="337"/>
                    <a:pt x="677" y="341"/>
                    <a:pt x="680" y="344"/>
                  </a:cubicBezTo>
                  <a:close/>
                  <a:moveTo>
                    <a:pt x="724" y="353"/>
                  </a:moveTo>
                  <a:cubicBezTo>
                    <a:pt x="719" y="351"/>
                    <a:pt x="714" y="348"/>
                    <a:pt x="709" y="346"/>
                  </a:cubicBezTo>
                  <a:cubicBezTo>
                    <a:pt x="705" y="344"/>
                    <a:pt x="700" y="342"/>
                    <a:pt x="696" y="339"/>
                  </a:cubicBezTo>
                  <a:cubicBezTo>
                    <a:pt x="692" y="337"/>
                    <a:pt x="688" y="335"/>
                    <a:pt x="684" y="333"/>
                  </a:cubicBezTo>
                  <a:cubicBezTo>
                    <a:pt x="675" y="327"/>
                    <a:pt x="666" y="322"/>
                    <a:pt x="658" y="316"/>
                  </a:cubicBezTo>
                  <a:cubicBezTo>
                    <a:pt x="653" y="312"/>
                    <a:pt x="648" y="308"/>
                    <a:pt x="643" y="305"/>
                  </a:cubicBezTo>
                  <a:cubicBezTo>
                    <a:pt x="638" y="301"/>
                    <a:pt x="632" y="297"/>
                    <a:pt x="627" y="293"/>
                  </a:cubicBezTo>
                  <a:cubicBezTo>
                    <a:pt x="619" y="287"/>
                    <a:pt x="611" y="282"/>
                    <a:pt x="605" y="274"/>
                  </a:cubicBezTo>
                  <a:cubicBezTo>
                    <a:pt x="603" y="272"/>
                    <a:pt x="601" y="270"/>
                    <a:pt x="599" y="268"/>
                  </a:cubicBezTo>
                  <a:cubicBezTo>
                    <a:pt x="592" y="261"/>
                    <a:pt x="585" y="254"/>
                    <a:pt x="578" y="246"/>
                  </a:cubicBezTo>
                  <a:cubicBezTo>
                    <a:pt x="573" y="241"/>
                    <a:pt x="570" y="234"/>
                    <a:pt x="568" y="227"/>
                  </a:cubicBezTo>
                  <a:cubicBezTo>
                    <a:pt x="568" y="226"/>
                    <a:pt x="568" y="225"/>
                    <a:pt x="567" y="224"/>
                  </a:cubicBezTo>
                  <a:cubicBezTo>
                    <a:pt x="567" y="224"/>
                    <a:pt x="568" y="224"/>
                    <a:pt x="568" y="224"/>
                  </a:cubicBezTo>
                  <a:cubicBezTo>
                    <a:pt x="570" y="227"/>
                    <a:pt x="572" y="229"/>
                    <a:pt x="574" y="232"/>
                  </a:cubicBezTo>
                  <a:cubicBezTo>
                    <a:pt x="577" y="236"/>
                    <a:pt x="581" y="241"/>
                    <a:pt x="585" y="245"/>
                  </a:cubicBezTo>
                  <a:cubicBezTo>
                    <a:pt x="589" y="250"/>
                    <a:pt x="594" y="255"/>
                    <a:pt x="599" y="260"/>
                  </a:cubicBezTo>
                  <a:cubicBezTo>
                    <a:pt x="605" y="266"/>
                    <a:pt x="611" y="272"/>
                    <a:pt x="617" y="277"/>
                  </a:cubicBezTo>
                  <a:cubicBezTo>
                    <a:pt x="623" y="283"/>
                    <a:pt x="631" y="288"/>
                    <a:pt x="637" y="294"/>
                  </a:cubicBezTo>
                  <a:cubicBezTo>
                    <a:pt x="642" y="298"/>
                    <a:pt x="646" y="301"/>
                    <a:pt x="651" y="305"/>
                  </a:cubicBezTo>
                  <a:cubicBezTo>
                    <a:pt x="656" y="309"/>
                    <a:pt x="661" y="313"/>
                    <a:pt x="667" y="317"/>
                  </a:cubicBezTo>
                  <a:cubicBezTo>
                    <a:pt x="674" y="322"/>
                    <a:pt x="682" y="327"/>
                    <a:pt x="689" y="332"/>
                  </a:cubicBezTo>
                  <a:cubicBezTo>
                    <a:pt x="694" y="336"/>
                    <a:pt x="699" y="339"/>
                    <a:pt x="705" y="342"/>
                  </a:cubicBezTo>
                  <a:cubicBezTo>
                    <a:pt x="709" y="345"/>
                    <a:pt x="714" y="347"/>
                    <a:pt x="719" y="350"/>
                  </a:cubicBezTo>
                  <a:cubicBezTo>
                    <a:pt x="722" y="351"/>
                    <a:pt x="725" y="352"/>
                    <a:pt x="728" y="353"/>
                  </a:cubicBezTo>
                  <a:cubicBezTo>
                    <a:pt x="732" y="355"/>
                    <a:pt x="737" y="356"/>
                    <a:pt x="742" y="358"/>
                  </a:cubicBezTo>
                  <a:cubicBezTo>
                    <a:pt x="736" y="356"/>
                    <a:pt x="730" y="355"/>
                    <a:pt x="724" y="353"/>
                  </a:cubicBezTo>
                  <a:close/>
                  <a:moveTo>
                    <a:pt x="731" y="350"/>
                  </a:moveTo>
                  <a:cubicBezTo>
                    <a:pt x="726" y="349"/>
                    <a:pt x="721" y="348"/>
                    <a:pt x="718" y="345"/>
                  </a:cubicBezTo>
                  <a:cubicBezTo>
                    <a:pt x="706" y="338"/>
                    <a:pt x="694" y="331"/>
                    <a:pt x="683" y="323"/>
                  </a:cubicBezTo>
                  <a:cubicBezTo>
                    <a:pt x="677" y="319"/>
                    <a:pt x="672" y="316"/>
                    <a:pt x="666" y="312"/>
                  </a:cubicBezTo>
                  <a:cubicBezTo>
                    <a:pt x="662" y="309"/>
                    <a:pt x="657" y="306"/>
                    <a:pt x="653" y="302"/>
                  </a:cubicBezTo>
                  <a:cubicBezTo>
                    <a:pt x="646" y="297"/>
                    <a:pt x="639" y="291"/>
                    <a:pt x="632" y="286"/>
                  </a:cubicBezTo>
                  <a:cubicBezTo>
                    <a:pt x="626" y="281"/>
                    <a:pt x="621" y="276"/>
                    <a:pt x="615" y="271"/>
                  </a:cubicBezTo>
                  <a:cubicBezTo>
                    <a:pt x="609" y="265"/>
                    <a:pt x="604" y="259"/>
                    <a:pt x="598" y="254"/>
                  </a:cubicBezTo>
                  <a:cubicBezTo>
                    <a:pt x="589" y="247"/>
                    <a:pt x="583" y="239"/>
                    <a:pt x="576" y="231"/>
                  </a:cubicBezTo>
                  <a:cubicBezTo>
                    <a:pt x="576" y="231"/>
                    <a:pt x="576" y="230"/>
                    <a:pt x="576" y="230"/>
                  </a:cubicBezTo>
                  <a:cubicBezTo>
                    <a:pt x="576" y="230"/>
                    <a:pt x="576" y="230"/>
                    <a:pt x="576" y="230"/>
                  </a:cubicBezTo>
                  <a:cubicBezTo>
                    <a:pt x="579" y="233"/>
                    <a:pt x="583" y="236"/>
                    <a:pt x="586" y="239"/>
                  </a:cubicBezTo>
                  <a:cubicBezTo>
                    <a:pt x="593" y="245"/>
                    <a:pt x="600" y="251"/>
                    <a:pt x="607" y="256"/>
                  </a:cubicBezTo>
                  <a:cubicBezTo>
                    <a:pt x="617" y="265"/>
                    <a:pt x="628" y="274"/>
                    <a:pt x="638" y="283"/>
                  </a:cubicBezTo>
                  <a:cubicBezTo>
                    <a:pt x="643" y="287"/>
                    <a:pt x="648" y="291"/>
                    <a:pt x="652" y="296"/>
                  </a:cubicBezTo>
                  <a:cubicBezTo>
                    <a:pt x="655" y="298"/>
                    <a:pt x="658" y="299"/>
                    <a:pt x="661" y="302"/>
                  </a:cubicBezTo>
                  <a:cubicBezTo>
                    <a:pt x="670" y="309"/>
                    <a:pt x="680" y="316"/>
                    <a:pt x="690" y="324"/>
                  </a:cubicBezTo>
                  <a:cubicBezTo>
                    <a:pt x="697" y="329"/>
                    <a:pt x="705" y="334"/>
                    <a:pt x="713" y="340"/>
                  </a:cubicBezTo>
                  <a:cubicBezTo>
                    <a:pt x="718" y="344"/>
                    <a:pt x="724" y="346"/>
                    <a:pt x="730" y="348"/>
                  </a:cubicBezTo>
                  <a:cubicBezTo>
                    <a:pt x="736" y="351"/>
                    <a:pt x="742" y="353"/>
                    <a:pt x="747" y="356"/>
                  </a:cubicBezTo>
                  <a:cubicBezTo>
                    <a:pt x="742" y="354"/>
                    <a:pt x="736" y="352"/>
                    <a:pt x="731" y="350"/>
                  </a:cubicBezTo>
                  <a:close/>
                  <a:moveTo>
                    <a:pt x="580" y="229"/>
                  </a:moveTo>
                  <a:cubicBezTo>
                    <a:pt x="581" y="229"/>
                    <a:pt x="581" y="229"/>
                    <a:pt x="581" y="229"/>
                  </a:cubicBezTo>
                  <a:cubicBezTo>
                    <a:pt x="581" y="229"/>
                    <a:pt x="581" y="229"/>
                    <a:pt x="581" y="229"/>
                  </a:cubicBezTo>
                  <a:lnTo>
                    <a:pt x="580" y="229"/>
                  </a:lnTo>
                  <a:close/>
                  <a:moveTo>
                    <a:pt x="751" y="358"/>
                  </a:moveTo>
                  <a:cubicBezTo>
                    <a:pt x="751" y="358"/>
                    <a:pt x="751" y="358"/>
                    <a:pt x="751" y="358"/>
                  </a:cubicBezTo>
                  <a:cubicBezTo>
                    <a:pt x="751" y="358"/>
                    <a:pt x="751" y="358"/>
                    <a:pt x="751" y="358"/>
                  </a:cubicBezTo>
                  <a:cubicBezTo>
                    <a:pt x="751" y="358"/>
                    <a:pt x="751" y="358"/>
                    <a:pt x="751" y="358"/>
                  </a:cubicBezTo>
                  <a:close/>
                  <a:moveTo>
                    <a:pt x="754" y="354"/>
                  </a:moveTo>
                  <a:cubicBezTo>
                    <a:pt x="752" y="353"/>
                    <a:pt x="751" y="353"/>
                    <a:pt x="750" y="352"/>
                  </a:cubicBezTo>
                  <a:cubicBezTo>
                    <a:pt x="750" y="352"/>
                    <a:pt x="750" y="352"/>
                    <a:pt x="750" y="352"/>
                  </a:cubicBezTo>
                  <a:cubicBezTo>
                    <a:pt x="749" y="352"/>
                    <a:pt x="748" y="352"/>
                    <a:pt x="747" y="351"/>
                  </a:cubicBezTo>
                  <a:cubicBezTo>
                    <a:pt x="739" y="348"/>
                    <a:pt x="732" y="344"/>
                    <a:pt x="724" y="341"/>
                  </a:cubicBezTo>
                  <a:cubicBezTo>
                    <a:pt x="718" y="339"/>
                    <a:pt x="713" y="335"/>
                    <a:pt x="708" y="332"/>
                  </a:cubicBezTo>
                  <a:cubicBezTo>
                    <a:pt x="703" y="329"/>
                    <a:pt x="698" y="325"/>
                    <a:pt x="694" y="322"/>
                  </a:cubicBezTo>
                  <a:cubicBezTo>
                    <a:pt x="690" y="319"/>
                    <a:pt x="686" y="316"/>
                    <a:pt x="682" y="313"/>
                  </a:cubicBezTo>
                  <a:cubicBezTo>
                    <a:pt x="677" y="309"/>
                    <a:pt x="671" y="304"/>
                    <a:pt x="665" y="300"/>
                  </a:cubicBezTo>
                  <a:cubicBezTo>
                    <a:pt x="652" y="291"/>
                    <a:pt x="641" y="280"/>
                    <a:pt x="629" y="270"/>
                  </a:cubicBezTo>
                  <a:cubicBezTo>
                    <a:pt x="625" y="267"/>
                    <a:pt x="621" y="264"/>
                    <a:pt x="617" y="260"/>
                  </a:cubicBezTo>
                  <a:cubicBezTo>
                    <a:pt x="612" y="257"/>
                    <a:pt x="608" y="253"/>
                    <a:pt x="604" y="249"/>
                  </a:cubicBezTo>
                  <a:cubicBezTo>
                    <a:pt x="598" y="244"/>
                    <a:pt x="592" y="239"/>
                    <a:pt x="586" y="235"/>
                  </a:cubicBezTo>
                  <a:cubicBezTo>
                    <a:pt x="585" y="233"/>
                    <a:pt x="584" y="232"/>
                    <a:pt x="582" y="231"/>
                  </a:cubicBezTo>
                  <a:cubicBezTo>
                    <a:pt x="583" y="231"/>
                    <a:pt x="583" y="231"/>
                    <a:pt x="583" y="231"/>
                  </a:cubicBezTo>
                  <a:cubicBezTo>
                    <a:pt x="586" y="233"/>
                    <a:pt x="588" y="235"/>
                    <a:pt x="591" y="237"/>
                  </a:cubicBezTo>
                  <a:cubicBezTo>
                    <a:pt x="597" y="242"/>
                    <a:pt x="602" y="246"/>
                    <a:pt x="608" y="250"/>
                  </a:cubicBezTo>
                  <a:cubicBezTo>
                    <a:pt x="613" y="255"/>
                    <a:pt x="619" y="259"/>
                    <a:pt x="624" y="263"/>
                  </a:cubicBezTo>
                  <a:cubicBezTo>
                    <a:pt x="630" y="267"/>
                    <a:pt x="635" y="272"/>
                    <a:pt x="641" y="276"/>
                  </a:cubicBezTo>
                  <a:cubicBezTo>
                    <a:pt x="652" y="284"/>
                    <a:pt x="663" y="291"/>
                    <a:pt x="673" y="299"/>
                  </a:cubicBezTo>
                  <a:cubicBezTo>
                    <a:pt x="679" y="304"/>
                    <a:pt x="684" y="308"/>
                    <a:pt x="690" y="312"/>
                  </a:cubicBezTo>
                  <a:cubicBezTo>
                    <a:pt x="698" y="318"/>
                    <a:pt x="706" y="323"/>
                    <a:pt x="713" y="329"/>
                  </a:cubicBezTo>
                  <a:cubicBezTo>
                    <a:pt x="722" y="335"/>
                    <a:pt x="730" y="340"/>
                    <a:pt x="739" y="345"/>
                  </a:cubicBezTo>
                  <a:cubicBezTo>
                    <a:pt x="743" y="347"/>
                    <a:pt x="746" y="350"/>
                    <a:pt x="750" y="352"/>
                  </a:cubicBezTo>
                  <a:cubicBezTo>
                    <a:pt x="750" y="352"/>
                    <a:pt x="750" y="352"/>
                    <a:pt x="750" y="352"/>
                  </a:cubicBezTo>
                  <a:cubicBezTo>
                    <a:pt x="751" y="353"/>
                    <a:pt x="753" y="353"/>
                    <a:pt x="754" y="354"/>
                  </a:cubicBezTo>
                  <a:cubicBezTo>
                    <a:pt x="754" y="354"/>
                    <a:pt x="754" y="354"/>
                    <a:pt x="754" y="354"/>
                  </a:cubicBezTo>
                  <a:cubicBezTo>
                    <a:pt x="754" y="354"/>
                    <a:pt x="754" y="354"/>
                    <a:pt x="754" y="354"/>
                  </a:cubicBezTo>
                  <a:close/>
                  <a:moveTo>
                    <a:pt x="755" y="350"/>
                  </a:moveTo>
                  <a:cubicBezTo>
                    <a:pt x="752" y="348"/>
                    <a:pt x="748" y="346"/>
                    <a:pt x="744" y="344"/>
                  </a:cubicBezTo>
                  <a:cubicBezTo>
                    <a:pt x="740" y="342"/>
                    <a:pt x="737" y="340"/>
                    <a:pt x="733" y="337"/>
                  </a:cubicBezTo>
                  <a:cubicBezTo>
                    <a:pt x="726" y="333"/>
                    <a:pt x="719" y="328"/>
                    <a:pt x="713" y="324"/>
                  </a:cubicBezTo>
                  <a:cubicBezTo>
                    <a:pt x="706" y="319"/>
                    <a:pt x="700" y="315"/>
                    <a:pt x="694" y="311"/>
                  </a:cubicBezTo>
                  <a:cubicBezTo>
                    <a:pt x="687" y="306"/>
                    <a:pt x="681" y="301"/>
                    <a:pt x="674" y="296"/>
                  </a:cubicBezTo>
                  <a:cubicBezTo>
                    <a:pt x="668" y="291"/>
                    <a:pt x="661" y="286"/>
                    <a:pt x="654" y="281"/>
                  </a:cubicBezTo>
                  <a:cubicBezTo>
                    <a:pt x="650" y="278"/>
                    <a:pt x="646" y="275"/>
                    <a:pt x="642" y="272"/>
                  </a:cubicBezTo>
                  <a:cubicBezTo>
                    <a:pt x="633" y="265"/>
                    <a:pt x="625" y="259"/>
                    <a:pt x="616" y="253"/>
                  </a:cubicBezTo>
                  <a:cubicBezTo>
                    <a:pt x="612" y="249"/>
                    <a:pt x="607" y="246"/>
                    <a:pt x="603" y="242"/>
                  </a:cubicBezTo>
                  <a:cubicBezTo>
                    <a:pt x="595" y="236"/>
                    <a:pt x="588" y="231"/>
                    <a:pt x="580" y="225"/>
                  </a:cubicBezTo>
                  <a:cubicBezTo>
                    <a:pt x="578" y="223"/>
                    <a:pt x="575" y="221"/>
                    <a:pt x="573" y="219"/>
                  </a:cubicBezTo>
                  <a:cubicBezTo>
                    <a:pt x="579" y="222"/>
                    <a:pt x="584" y="224"/>
                    <a:pt x="590" y="227"/>
                  </a:cubicBezTo>
                  <a:cubicBezTo>
                    <a:pt x="605" y="236"/>
                    <a:pt x="619" y="246"/>
                    <a:pt x="633" y="256"/>
                  </a:cubicBezTo>
                  <a:cubicBezTo>
                    <a:pt x="639" y="260"/>
                    <a:pt x="645" y="265"/>
                    <a:pt x="651" y="270"/>
                  </a:cubicBezTo>
                  <a:cubicBezTo>
                    <a:pt x="661" y="279"/>
                    <a:pt x="671" y="287"/>
                    <a:pt x="681" y="296"/>
                  </a:cubicBezTo>
                  <a:cubicBezTo>
                    <a:pt x="685" y="299"/>
                    <a:pt x="689" y="303"/>
                    <a:pt x="693" y="306"/>
                  </a:cubicBezTo>
                  <a:cubicBezTo>
                    <a:pt x="695" y="309"/>
                    <a:pt x="698" y="311"/>
                    <a:pt x="701" y="313"/>
                  </a:cubicBezTo>
                  <a:cubicBezTo>
                    <a:pt x="712" y="320"/>
                    <a:pt x="722" y="327"/>
                    <a:pt x="733" y="334"/>
                  </a:cubicBezTo>
                  <a:cubicBezTo>
                    <a:pt x="740" y="339"/>
                    <a:pt x="748" y="344"/>
                    <a:pt x="756" y="350"/>
                  </a:cubicBezTo>
                  <a:cubicBezTo>
                    <a:pt x="755" y="350"/>
                    <a:pt x="755" y="350"/>
                    <a:pt x="755" y="350"/>
                  </a:cubicBezTo>
                  <a:close/>
                  <a:moveTo>
                    <a:pt x="712" y="312"/>
                  </a:moveTo>
                  <a:cubicBezTo>
                    <a:pt x="709" y="307"/>
                    <a:pt x="706" y="302"/>
                    <a:pt x="702" y="298"/>
                  </a:cubicBezTo>
                  <a:cubicBezTo>
                    <a:pt x="696" y="289"/>
                    <a:pt x="689" y="280"/>
                    <a:pt x="683" y="270"/>
                  </a:cubicBezTo>
                  <a:cubicBezTo>
                    <a:pt x="680" y="267"/>
                    <a:pt x="678" y="264"/>
                    <a:pt x="677" y="261"/>
                  </a:cubicBezTo>
                  <a:cubicBezTo>
                    <a:pt x="676" y="260"/>
                    <a:pt x="676" y="260"/>
                    <a:pt x="676" y="260"/>
                  </a:cubicBezTo>
                  <a:cubicBezTo>
                    <a:pt x="676" y="260"/>
                    <a:pt x="676" y="260"/>
                    <a:pt x="676" y="260"/>
                  </a:cubicBezTo>
                  <a:cubicBezTo>
                    <a:pt x="676" y="259"/>
                    <a:pt x="676" y="259"/>
                    <a:pt x="676" y="259"/>
                  </a:cubicBezTo>
                  <a:cubicBezTo>
                    <a:pt x="676" y="259"/>
                    <a:pt x="675" y="259"/>
                    <a:pt x="675" y="259"/>
                  </a:cubicBezTo>
                  <a:cubicBezTo>
                    <a:pt x="675" y="259"/>
                    <a:pt x="675" y="258"/>
                    <a:pt x="675" y="258"/>
                  </a:cubicBezTo>
                  <a:cubicBezTo>
                    <a:pt x="676" y="259"/>
                    <a:pt x="676" y="259"/>
                    <a:pt x="676" y="259"/>
                  </a:cubicBezTo>
                  <a:cubicBezTo>
                    <a:pt x="676" y="259"/>
                    <a:pt x="676" y="259"/>
                    <a:pt x="676" y="260"/>
                  </a:cubicBezTo>
                  <a:cubicBezTo>
                    <a:pt x="676" y="260"/>
                    <a:pt x="676" y="260"/>
                    <a:pt x="676" y="260"/>
                  </a:cubicBezTo>
                  <a:cubicBezTo>
                    <a:pt x="676" y="260"/>
                    <a:pt x="676" y="260"/>
                    <a:pt x="677" y="261"/>
                  </a:cubicBezTo>
                  <a:cubicBezTo>
                    <a:pt x="679" y="263"/>
                    <a:pt x="681" y="266"/>
                    <a:pt x="683" y="269"/>
                  </a:cubicBezTo>
                  <a:cubicBezTo>
                    <a:pt x="687" y="273"/>
                    <a:pt x="690" y="277"/>
                    <a:pt x="693" y="281"/>
                  </a:cubicBezTo>
                  <a:cubicBezTo>
                    <a:pt x="697" y="287"/>
                    <a:pt x="701" y="292"/>
                    <a:pt x="705" y="297"/>
                  </a:cubicBezTo>
                  <a:cubicBezTo>
                    <a:pt x="708" y="300"/>
                    <a:pt x="709" y="304"/>
                    <a:pt x="711" y="307"/>
                  </a:cubicBezTo>
                  <a:cubicBezTo>
                    <a:pt x="714" y="311"/>
                    <a:pt x="716" y="315"/>
                    <a:pt x="719" y="319"/>
                  </a:cubicBezTo>
                  <a:cubicBezTo>
                    <a:pt x="719" y="319"/>
                    <a:pt x="719" y="319"/>
                    <a:pt x="719" y="319"/>
                  </a:cubicBezTo>
                  <a:cubicBezTo>
                    <a:pt x="719" y="319"/>
                    <a:pt x="719" y="319"/>
                    <a:pt x="719" y="319"/>
                  </a:cubicBezTo>
                  <a:cubicBezTo>
                    <a:pt x="719" y="319"/>
                    <a:pt x="719" y="319"/>
                    <a:pt x="719" y="319"/>
                  </a:cubicBezTo>
                  <a:cubicBezTo>
                    <a:pt x="719" y="319"/>
                    <a:pt x="719" y="319"/>
                    <a:pt x="719" y="319"/>
                  </a:cubicBezTo>
                  <a:cubicBezTo>
                    <a:pt x="719" y="319"/>
                    <a:pt x="719" y="319"/>
                    <a:pt x="719" y="319"/>
                  </a:cubicBezTo>
                  <a:cubicBezTo>
                    <a:pt x="719" y="319"/>
                    <a:pt x="719" y="319"/>
                    <a:pt x="719" y="319"/>
                  </a:cubicBezTo>
                  <a:cubicBezTo>
                    <a:pt x="719" y="319"/>
                    <a:pt x="719" y="319"/>
                    <a:pt x="719" y="319"/>
                  </a:cubicBezTo>
                  <a:cubicBezTo>
                    <a:pt x="715" y="318"/>
                    <a:pt x="714" y="314"/>
                    <a:pt x="712" y="312"/>
                  </a:cubicBezTo>
                  <a:close/>
                  <a:moveTo>
                    <a:pt x="698" y="269"/>
                  </a:moveTo>
                  <a:cubicBezTo>
                    <a:pt x="699" y="269"/>
                    <a:pt x="699" y="269"/>
                    <a:pt x="699" y="270"/>
                  </a:cubicBezTo>
                  <a:cubicBezTo>
                    <a:pt x="699" y="270"/>
                    <a:pt x="700" y="270"/>
                    <a:pt x="700" y="271"/>
                  </a:cubicBezTo>
                  <a:cubicBezTo>
                    <a:pt x="700" y="271"/>
                    <a:pt x="700" y="271"/>
                    <a:pt x="701" y="272"/>
                  </a:cubicBezTo>
                  <a:cubicBezTo>
                    <a:pt x="701" y="272"/>
                    <a:pt x="702" y="273"/>
                    <a:pt x="702" y="274"/>
                  </a:cubicBezTo>
                  <a:cubicBezTo>
                    <a:pt x="704" y="275"/>
                    <a:pt x="705" y="277"/>
                    <a:pt x="706" y="279"/>
                  </a:cubicBezTo>
                  <a:cubicBezTo>
                    <a:pt x="707" y="280"/>
                    <a:pt x="707" y="281"/>
                    <a:pt x="708" y="281"/>
                  </a:cubicBezTo>
                  <a:cubicBezTo>
                    <a:pt x="708" y="282"/>
                    <a:pt x="709" y="283"/>
                    <a:pt x="709" y="283"/>
                  </a:cubicBezTo>
                  <a:cubicBezTo>
                    <a:pt x="710" y="284"/>
                    <a:pt x="710" y="284"/>
                    <a:pt x="710" y="284"/>
                  </a:cubicBezTo>
                  <a:cubicBezTo>
                    <a:pt x="710" y="284"/>
                    <a:pt x="710" y="285"/>
                    <a:pt x="710" y="285"/>
                  </a:cubicBezTo>
                  <a:cubicBezTo>
                    <a:pt x="713" y="288"/>
                    <a:pt x="716" y="290"/>
                    <a:pt x="718" y="293"/>
                  </a:cubicBezTo>
                  <a:cubicBezTo>
                    <a:pt x="723" y="299"/>
                    <a:pt x="727" y="304"/>
                    <a:pt x="731" y="309"/>
                  </a:cubicBezTo>
                  <a:cubicBezTo>
                    <a:pt x="736" y="316"/>
                    <a:pt x="741" y="324"/>
                    <a:pt x="746" y="331"/>
                  </a:cubicBezTo>
                  <a:cubicBezTo>
                    <a:pt x="749" y="336"/>
                    <a:pt x="752" y="340"/>
                    <a:pt x="756" y="345"/>
                  </a:cubicBezTo>
                  <a:cubicBezTo>
                    <a:pt x="751" y="343"/>
                    <a:pt x="749" y="339"/>
                    <a:pt x="746" y="335"/>
                  </a:cubicBezTo>
                  <a:cubicBezTo>
                    <a:pt x="742" y="329"/>
                    <a:pt x="738" y="323"/>
                    <a:pt x="734" y="317"/>
                  </a:cubicBezTo>
                  <a:cubicBezTo>
                    <a:pt x="728" y="310"/>
                    <a:pt x="723" y="303"/>
                    <a:pt x="717" y="296"/>
                  </a:cubicBezTo>
                  <a:cubicBezTo>
                    <a:pt x="715" y="292"/>
                    <a:pt x="713" y="288"/>
                    <a:pt x="710" y="285"/>
                  </a:cubicBezTo>
                  <a:cubicBezTo>
                    <a:pt x="710" y="285"/>
                    <a:pt x="710" y="284"/>
                    <a:pt x="710" y="284"/>
                  </a:cubicBezTo>
                  <a:cubicBezTo>
                    <a:pt x="710" y="284"/>
                    <a:pt x="709" y="284"/>
                    <a:pt x="709" y="283"/>
                  </a:cubicBezTo>
                  <a:cubicBezTo>
                    <a:pt x="709" y="283"/>
                    <a:pt x="708" y="282"/>
                    <a:pt x="708" y="281"/>
                  </a:cubicBezTo>
                  <a:cubicBezTo>
                    <a:pt x="707" y="281"/>
                    <a:pt x="707" y="280"/>
                    <a:pt x="706" y="279"/>
                  </a:cubicBezTo>
                  <a:cubicBezTo>
                    <a:pt x="705" y="277"/>
                    <a:pt x="704" y="275"/>
                    <a:pt x="702" y="274"/>
                  </a:cubicBezTo>
                  <a:cubicBezTo>
                    <a:pt x="702" y="273"/>
                    <a:pt x="701" y="272"/>
                    <a:pt x="701" y="272"/>
                  </a:cubicBezTo>
                  <a:cubicBezTo>
                    <a:pt x="700" y="271"/>
                    <a:pt x="700" y="271"/>
                    <a:pt x="700" y="271"/>
                  </a:cubicBezTo>
                  <a:cubicBezTo>
                    <a:pt x="700" y="270"/>
                    <a:pt x="699" y="270"/>
                    <a:pt x="699" y="270"/>
                  </a:cubicBezTo>
                  <a:cubicBezTo>
                    <a:pt x="699" y="269"/>
                    <a:pt x="699" y="269"/>
                    <a:pt x="698" y="269"/>
                  </a:cubicBezTo>
                  <a:cubicBezTo>
                    <a:pt x="698" y="268"/>
                    <a:pt x="698" y="268"/>
                    <a:pt x="698" y="268"/>
                  </a:cubicBezTo>
                  <a:lnTo>
                    <a:pt x="698" y="269"/>
                  </a:lnTo>
                  <a:close/>
                  <a:moveTo>
                    <a:pt x="653" y="223"/>
                  </a:moveTo>
                  <a:cubicBezTo>
                    <a:pt x="653" y="223"/>
                    <a:pt x="653" y="223"/>
                    <a:pt x="653" y="223"/>
                  </a:cubicBezTo>
                  <a:cubicBezTo>
                    <a:pt x="657" y="227"/>
                    <a:pt x="662" y="231"/>
                    <a:pt x="666" y="235"/>
                  </a:cubicBezTo>
                  <a:cubicBezTo>
                    <a:pt x="671" y="240"/>
                    <a:pt x="677" y="246"/>
                    <a:pt x="682" y="252"/>
                  </a:cubicBezTo>
                  <a:cubicBezTo>
                    <a:pt x="686" y="257"/>
                    <a:pt x="690" y="262"/>
                    <a:pt x="693" y="267"/>
                  </a:cubicBezTo>
                  <a:cubicBezTo>
                    <a:pt x="696" y="271"/>
                    <a:pt x="699" y="276"/>
                    <a:pt x="702" y="280"/>
                  </a:cubicBezTo>
                  <a:cubicBezTo>
                    <a:pt x="706" y="285"/>
                    <a:pt x="709" y="290"/>
                    <a:pt x="713" y="295"/>
                  </a:cubicBezTo>
                  <a:cubicBezTo>
                    <a:pt x="717" y="301"/>
                    <a:pt x="721" y="306"/>
                    <a:pt x="725" y="311"/>
                  </a:cubicBezTo>
                  <a:cubicBezTo>
                    <a:pt x="728" y="314"/>
                    <a:pt x="730" y="318"/>
                    <a:pt x="733" y="321"/>
                  </a:cubicBezTo>
                  <a:cubicBezTo>
                    <a:pt x="736" y="326"/>
                    <a:pt x="739" y="330"/>
                    <a:pt x="741" y="335"/>
                  </a:cubicBezTo>
                  <a:cubicBezTo>
                    <a:pt x="737" y="332"/>
                    <a:pt x="733" y="330"/>
                    <a:pt x="729" y="327"/>
                  </a:cubicBezTo>
                  <a:cubicBezTo>
                    <a:pt x="727" y="325"/>
                    <a:pt x="726" y="322"/>
                    <a:pt x="724" y="320"/>
                  </a:cubicBezTo>
                  <a:cubicBezTo>
                    <a:pt x="722" y="317"/>
                    <a:pt x="720" y="314"/>
                    <a:pt x="718" y="311"/>
                  </a:cubicBezTo>
                  <a:cubicBezTo>
                    <a:pt x="714" y="304"/>
                    <a:pt x="710" y="298"/>
                    <a:pt x="706" y="292"/>
                  </a:cubicBezTo>
                  <a:cubicBezTo>
                    <a:pt x="699" y="282"/>
                    <a:pt x="691" y="273"/>
                    <a:pt x="684" y="264"/>
                  </a:cubicBezTo>
                  <a:cubicBezTo>
                    <a:pt x="680" y="260"/>
                    <a:pt x="677" y="255"/>
                    <a:pt x="674" y="251"/>
                  </a:cubicBezTo>
                  <a:cubicBezTo>
                    <a:pt x="672" y="248"/>
                    <a:pt x="670" y="246"/>
                    <a:pt x="668" y="243"/>
                  </a:cubicBezTo>
                  <a:cubicBezTo>
                    <a:pt x="667" y="242"/>
                    <a:pt x="667" y="241"/>
                    <a:pt x="666" y="240"/>
                  </a:cubicBezTo>
                  <a:cubicBezTo>
                    <a:pt x="661" y="234"/>
                    <a:pt x="657" y="229"/>
                    <a:pt x="653" y="223"/>
                  </a:cubicBezTo>
                  <a:cubicBezTo>
                    <a:pt x="653" y="223"/>
                    <a:pt x="653" y="223"/>
                    <a:pt x="653" y="223"/>
                  </a:cubicBezTo>
                  <a:cubicBezTo>
                    <a:pt x="652" y="223"/>
                    <a:pt x="652" y="223"/>
                    <a:pt x="652" y="223"/>
                  </a:cubicBezTo>
                  <a:cubicBezTo>
                    <a:pt x="652" y="223"/>
                    <a:pt x="652" y="223"/>
                    <a:pt x="653" y="223"/>
                  </a:cubicBezTo>
                  <a:close/>
                  <a:moveTo>
                    <a:pt x="639" y="216"/>
                  </a:moveTo>
                  <a:cubicBezTo>
                    <a:pt x="645" y="223"/>
                    <a:pt x="651" y="230"/>
                    <a:pt x="657" y="237"/>
                  </a:cubicBezTo>
                  <a:cubicBezTo>
                    <a:pt x="660" y="242"/>
                    <a:pt x="664" y="246"/>
                    <a:pt x="667" y="251"/>
                  </a:cubicBezTo>
                  <a:cubicBezTo>
                    <a:pt x="670" y="255"/>
                    <a:pt x="671" y="258"/>
                    <a:pt x="673" y="262"/>
                  </a:cubicBezTo>
                  <a:cubicBezTo>
                    <a:pt x="675" y="265"/>
                    <a:pt x="677" y="269"/>
                    <a:pt x="680" y="272"/>
                  </a:cubicBezTo>
                  <a:cubicBezTo>
                    <a:pt x="686" y="281"/>
                    <a:pt x="693" y="290"/>
                    <a:pt x="699" y="299"/>
                  </a:cubicBezTo>
                  <a:cubicBezTo>
                    <a:pt x="702" y="302"/>
                    <a:pt x="704" y="306"/>
                    <a:pt x="706" y="310"/>
                  </a:cubicBezTo>
                  <a:cubicBezTo>
                    <a:pt x="705" y="309"/>
                    <a:pt x="704" y="308"/>
                    <a:pt x="703" y="308"/>
                  </a:cubicBezTo>
                  <a:cubicBezTo>
                    <a:pt x="697" y="304"/>
                    <a:pt x="692" y="299"/>
                    <a:pt x="688" y="293"/>
                  </a:cubicBezTo>
                  <a:cubicBezTo>
                    <a:pt x="685" y="288"/>
                    <a:pt x="681" y="283"/>
                    <a:pt x="678" y="278"/>
                  </a:cubicBezTo>
                  <a:cubicBezTo>
                    <a:pt x="674" y="271"/>
                    <a:pt x="670" y="264"/>
                    <a:pt x="666" y="257"/>
                  </a:cubicBezTo>
                  <a:cubicBezTo>
                    <a:pt x="659" y="247"/>
                    <a:pt x="652" y="238"/>
                    <a:pt x="645" y="228"/>
                  </a:cubicBezTo>
                  <a:cubicBezTo>
                    <a:pt x="641" y="222"/>
                    <a:pt x="636" y="216"/>
                    <a:pt x="632" y="210"/>
                  </a:cubicBezTo>
                  <a:cubicBezTo>
                    <a:pt x="634" y="212"/>
                    <a:pt x="637" y="213"/>
                    <a:pt x="639" y="216"/>
                  </a:cubicBezTo>
                  <a:close/>
                  <a:moveTo>
                    <a:pt x="632" y="217"/>
                  </a:moveTo>
                  <a:cubicBezTo>
                    <a:pt x="633" y="220"/>
                    <a:pt x="636" y="222"/>
                    <a:pt x="638" y="225"/>
                  </a:cubicBezTo>
                  <a:cubicBezTo>
                    <a:pt x="645" y="234"/>
                    <a:pt x="652" y="244"/>
                    <a:pt x="658" y="254"/>
                  </a:cubicBezTo>
                  <a:cubicBezTo>
                    <a:pt x="663" y="260"/>
                    <a:pt x="666" y="266"/>
                    <a:pt x="670" y="272"/>
                  </a:cubicBezTo>
                  <a:cubicBezTo>
                    <a:pt x="673" y="278"/>
                    <a:pt x="676" y="283"/>
                    <a:pt x="679" y="289"/>
                  </a:cubicBezTo>
                  <a:cubicBezTo>
                    <a:pt x="674" y="284"/>
                    <a:pt x="669" y="280"/>
                    <a:pt x="664" y="276"/>
                  </a:cubicBezTo>
                  <a:cubicBezTo>
                    <a:pt x="646" y="260"/>
                    <a:pt x="626" y="246"/>
                    <a:pt x="606" y="233"/>
                  </a:cubicBezTo>
                  <a:cubicBezTo>
                    <a:pt x="599" y="229"/>
                    <a:pt x="593" y="225"/>
                    <a:pt x="587" y="222"/>
                  </a:cubicBezTo>
                  <a:cubicBezTo>
                    <a:pt x="583" y="220"/>
                    <a:pt x="578" y="218"/>
                    <a:pt x="574" y="216"/>
                  </a:cubicBezTo>
                  <a:cubicBezTo>
                    <a:pt x="573" y="216"/>
                    <a:pt x="572" y="215"/>
                    <a:pt x="571" y="215"/>
                  </a:cubicBezTo>
                  <a:cubicBezTo>
                    <a:pt x="571" y="215"/>
                    <a:pt x="571" y="215"/>
                    <a:pt x="570" y="214"/>
                  </a:cubicBezTo>
                  <a:cubicBezTo>
                    <a:pt x="575" y="212"/>
                    <a:pt x="580" y="210"/>
                    <a:pt x="585" y="209"/>
                  </a:cubicBezTo>
                  <a:cubicBezTo>
                    <a:pt x="594" y="206"/>
                    <a:pt x="603" y="203"/>
                    <a:pt x="612" y="200"/>
                  </a:cubicBezTo>
                  <a:cubicBezTo>
                    <a:pt x="614" y="199"/>
                    <a:pt x="615" y="200"/>
                    <a:pt x="616" y="201"/>
                  </a:cubicBezTo>
                  <a:cubicBezTo>
                    <a:pt x="623" y="205"/>
                    <a:pt x="628" y="210"/>
                    <a:pt x="632" y="217"/>
                  </a:cubicBezTo>
                  <a:close/>
                  <a:moveTo>
                    <a:pt x="623" y="188"/>
                  </a:moveTo>
                  <a:cubicBezTo>
                    <a:pt x="622" y="189"/>
                    <a:pt x="621" y="190"/>
                    <a:pt x="620" y="190"/>
                  </a:cubicBezTo>
                  <a:cubicBezTo>
                    <a:pt x="620" y="190"/>
                    <a:pt x="620" y="190"/>
                    <a:pt x="620" y="190"/>
                  </a:cubicBezTo>
                  <a:cubicBezTo>
                    <a:pt x="620" y="190"/>
                    <a:pt x="620" y="190"/>
                    <a:pt x="620" y="190"/>
                  </a:cubicBezTo>
                  <a:cubicBezTo>
                    <a:pt x="620" y="190"/>
                    <a:pt x="620" y="190"/>
                    <a:pt x="620" y="190"/>
                  </a:cubicBezTo>
                  <a:cubicBezTo>
                    <a:pt x="625" y="182"/>
                    <a:pt x="631" y="176"/>
                    <a:pt x="638" y="169"/>
                  </a:cubicBezTo>
                  <a:cubicBezTo>
                    <a:pt x="638" y="169"/>
                    <a:pt x="638" y="169"/>
                    <a:pt x="638" y="169"/>
                  </a:cubicBezTo>
                  <a:cubicBezTo>
                    <a:pt x="638" y="169"/>
                    <a:pt x="639" y="168"/>
                    <a:pt x="639" y="168"/>
                  </a:cubicBezTo>
                  <a:cubicBezTo>
                    <a:pt x="640" y="167"/>
                    <a:pt x="641" y="166"/>
                    <a:pt x="641" y="165"/>
                  </a:cubicBezTo>
                  <a:cubicBezTo>
                    <a:pt x="642" y="165"/>
                    <a:pt x="642" y="165"/>
                    <a:pt x="642" y="164"/>
                  </a:cubicBezTo>
                  <a:cubicBezTo>
                    <a:pt x="644" y="163"/>
                    <a:pt x="645" y="162"/>
                    <a:pt x="646" y="161"/>
                  </a:cubicBezTo>
                  <a:cubicBezTo>
                    <a:pt x="646" y="160"/>
                    <a:pt x="647" y="160"/>
                    <a:pt x="647" y="160"/>
                  </a:cubicBezTo>
                  <a:cubicBezTo>
                    <a:pt x="647" y="159"/>
                    <a:pt x="648" y="159"/>
                    <a:pt x="648" y="159"/>
                  </a:cubicBezTo>
                  <a:cubicBezTo>
                    <a:pt x="648" y="159"/>
                    <a:pt x="649" y="158"/>
                    <a:pt x="649" y="158"/>
                  </a:cubicBezTo>
                  <a:cubicBezTo>
                    <a:pt x="652" y="155"/>
                    <a:pt x="655" y="152"/>
                    <a:pt x="658" y="149"/>
                  </a:cubicBezTo>
                  <a:cubicBezTo>
                    <a:pt x="667" y="140"/>
                    <a:pt x="676" y="130"/>
                    <a:pt x="686" y="121"/>
                  </a:cubicBezTo>
                  <a:cubicBezTo>
                    <a:pt x="697" y="110"/>
                    <a:pt x="709" y="100"/>
                    <a:pt x="721" y="90"/>
                  </a:cubicBezTo>
                  <a:cubicBezTo>
                    <a:pt x="730" y="82"/>
                    <a:pt x="740" y="76"/>
                    <a:pt x="751" y="72"/>
                  </a:cubicBezTo>
                  <a:cubicBezTo>
                    <a:pt x="766" y="65"/>
                    <a:pt x="781" y="59"/>
                    <a:pt x="796" y="53"/>
                  </a:cubicBezTo>
                  <a:cubicBezTo>
                    <a:pt x="799" y="52"/>
                    <a:pt x="802" y="51"/>
                    <a:pt x="805" y="50"/>
                  </a:cubicBezTo>
                  <a:cubicBezTo>
                    <a:pt x="805" y="50"/>
                    <a:pt x="805" y="50"/>
                    <a:pt x="805" y="50"/>
                  </a:cubicBezTo>
                  <a:cubicBezTo>
                    <a:pt x="806" y="50"/>
                    <a:pt x="806" y="50"/>
                    <a:pt x="806" y="50"/>
                  </a:cubicBezTo>
                  <a:cubicBezTo>
                    <a:pt x="807" y="50"/>
                    <a:pt x="807" y="49"/>
                    <a:pt x="807" y="49"/>
                  </a:cubicBezTo>
                  <a:cubicBezTo>
                    <a:pt x="807" y="49"/>
                    <a:pt x="808" y="49"/>
                    <a:pt x="808" y="49"/>
                  </a:cubicBezTo>
                  <a:cubicBezTo>
                    <a:pt x="808" y="49"/>
                    <a:pt x="808" y="49"/>
                    <a:pt x="808" y="49"/>
                  </a:cubicBezTo>
                  <a:cubicBezTo>
                    <a:pt x="808" y="49"/>
                    <a:pt x="808" y="49"/>
                    <a:pt x="808" y="49"/>
                  </a:cubicBezTo>
                  <a:cubicBezTo>
                    <a:pt x="808" y="49"/>
                    <a:pt x="807" y="49"/>
                    <a:pt x="807" y="49"/>
                  </a:cubicBezTo>
                  <a:cubicBezTo>
                    <a:pt x="807" y="49"/>
                    <a:pt x="807" y="50"/>
                    <a:pt x="806" y="50"/>
                  </a:cubicBezTo>
                  <a:cubicBezTo>
                    <a:pt x="806" y="50"/>
                    <a:pt x="806" y="50"/>
                    <a:pt x="805" y="50"/>
                  </a:cubicBezTo>
                  <a:cubicBezTo>
                    <a:pt x="805" y="50"/>
                    <a:pt x="805" y="50"/>
                    <a:pt x="805" y="50"/>
                  </a:cubicBezTo>
                  <a:cubicBezTo>
                    <a:pt x="797" y="54"/>
                    <a:pt x="789" y="57"/>
                    <a:pt x="781" y="60"/>
                  </a:cubicBezTo>
                  <a:cubicBezTo>
                    <a:pt x="765" y="67"/>
                    <a:pt x="749" y="74"/>
                    <a:pt x="734" y="84"/>
                  </a:cubicBezTo>
                  <a:cubicBezTo>
                    <a:pt x="727" y="88"/>
                    <a:pt x="721" y="94"/>
                    <a:pt x="715" y="100"/>
                  </a:cubicBezTo>
                  <a:cubicBezTo>
                    <a:pt x="707" y="107"/>
                    <a:pt x="701" y="115"/>
                    <a:pt x="693" y="122"/>
                  </a:cubicBezTo>
                  <a:cubicBezTo>
                    <a:pt x="688" y="128"/>
                    <a:pt x="682" y="133"/>
                    <a:pt x="676" y="137"/>
                  </a:cubicBezTo>
                  <a:cubicBezTo>
                    <a:pt x="667" y="144"/>
                    <a:pt x="659" y="151"/>
                    <a:pt x="650" y="157"/>
                  </a:cubicBezTo>
                  <a:cubicBezTo>
                    <a:pt x="650" y="157"/>
                    <a:pt x="650" y="158"/>
                    <a:pt x="649" y="158"/>
                  </a:cubicBezTo>
                  <a:cubicBezTo>
                    <a:pt x="649" y="158"/>
                    <a:pt x="648" y="159"/>
                    <a:pt x="648" y="159"/>
                  </a:cubicBezTo>
                  <a:cubicBezTo>
                    <a:pt x="648" y="159"/>
                    <a:pt x="647" y="159"/>
                    <a:pt x="647" y="160"/>
                  </a:cubicBezTo>
                  <a:cubicBezTo>
                    <a:pt x="647" y="160"/>
                    <a:pt x="646" y="160"/>
                    <a:pt x="646" y="161"/>
                  </a:cubicBezTo>
                  <a:cubicBezTo>
                    <a:pt x="645" y="162"/>
                    <a:pt x="644" y="163"/>
                    <a:pt x="642" y="164"/>
                  </a:cubicBezTo>
                  <a:cubicBezTo>
                    <a:pt x="642" y="165"/>
                    <a:pt x="642" y="165"/>
                    <a:pt x="641" y="165"/>
                  </a:cubicBezTo>
                  <a:cubicBezTo>
                    <a:pt x="641" y="166"/>
                    <a:pt x="640" y="167"/>
                    <a:pt x="639" y="168"/>
                  </a:cubicBezTo>
                  <a:cubicBezTo>
                    <a:pt x="639" y="168"/>
                    <a:pt x="638" y="169"/>
                    <a:pt x="638" y="169"/>
                  </a:cubicBezTo>
                  <a:cubicBezTo>
                    <a:pt x="638" y="169"/>
                    <a:pt x="638" y="169"/>
                    <a:pt x="638" y="169"/>
                  </a:cubicBezTo>
                  <a:cubicBezTo>
                    <a:pt x="635" y="173"/>
                    <a:pt x="632" y="176"/>
                    <a:pt x="630" y="179"/>
                  </a:cubicBezTo>
                  <a:cubicBezTo>
                    <a:pt x="627" y="182"/>
                    <a:pt x="625" y="185"/>
                    <a:pt x="623" y="188"/>
                  </a:cubicBezTo>
                  <a:close/>
                  <a:moveTo>
                    <a:pt x="630" y="183"/>
                  </a:moveTo>
                  <a:cubicBezTo>
                    <a:pt x="630" y="183"/>
                    <a:pt x="630" y="183"/>
                    <a:pt x="630" y="183"/>
                  </a:cubicBezTo>
                  <a:cubicBezTo>
                    <a:pt x="630" y="183"/>
                    <a:pt x="630" y="183"/>
                    <a:pt x="630" y="183"/>
                  </a:cubicBezTo>
                  <a:cubicBezTo>
                    <a:pt x="630" y="183"/>
                    <a:pt x="630" y="183"/>
                    <a:pt x="630" y="183"/>
                  </a:cubicBezTo>
                  <a:cubicBezTo>
                    <a:pt x="638" y="172"/>
                    <a:pt x="647" y="163"/>
                    <a:pt x="657" y="154"/>
                  </a:cubicBezTo>
                  <a:cubicBezTo>
                    <a:pt x="667" y="146"/>
                    <a:pt x="678" y="138"/>
                    <a:pt x="688" y="129"/>
                  </a:cubicBezTo>
                  <a:cubicBezTo>
                    <a:pt x="695" y="124"/>
                    <a:pt x="700" y="118"/>
                    <a:pt x="706" y="112"/>
                  </a:cubicBezTo>
                  <a:cubicBezTo>
                    <a:pt x="716" y="102"/>
                    <a:pt x="725" y="93"/>
                    <a:pt x="736" y="85"/>
                  </a:cubicBezTo>
                  <a:cubicBezTo>
                    <a:pt x="739" y="83"/>
                    <a:pt x="743" y="81"/>
                    <a:pt x="747" y="79"/>
                  </a:cubicBezTo>
                  <a:cubicBezTo>
                    <a:pt x="748" y="79"/>
                    <a:pt x="748" y="78"/>
                    <a:pt x="749" y="78"/>
                  </a:cubicBezTo>
                  <a:cubicBezTo>
                    <a:pt x="749" y="78"/>
                    <a:pt x="749" y="78"/>
                    <a:pt x="750" y="78"/>
                  </a:cubicBezTo>
                  <a:cubicBezTo>
                    <a:pt x="750" y="78"/>
                    <a:pt x="750" y="77"/>
                    <a:pt x="750" y="77"/>
                  </a:cubicBezTo>
                  <a:cubicBezTo>
                    <a:pt x="751" y="77"/>
                    <a:pt x="751" y="77"/>
                    <a:pt x="751" y="76"/>
                  </a:cubicBezTo>
                  <a:cubicBezTo>
                    <a:pt x="752" y="76"/>
                    <a:pt x="752" y="76"/>
                    <a:pt x="752" y="76"/>
                  </a:cubicBezTo>
                  <a:cubicBezTo>
                    <a:pt x="753" y="76"/>
                    <a:pt x="753" y="76"/>
                    <a:pt x="753" y="75"/>
                  </a:cubicBezTo>
                  <a:cubicBezTo>
                    <a:pt x="754" y="75"/>
                    <a:pt x="754" y="75"/>
                    <a:pt x="754" y="75"/>
                  </a:cubicBezTo>
                  <a:cubicBezTo>
                    <a:pt x="754" y="75"/>
                    <a:pt x="755" y="75"/>
                    <a:pt x="755" y="75"/>
                  </a:cubicBezTo>
                  <a:cubicBezTo>
                    <a:pt x="755" y="75"/>
                    <a:pt x="755" y="75"/>
                    <a:pt x="755" y="75"/>
                  </a:cubicBezTo>
                  <a:cubicBezTo>
                    <a:pt x="755" y="75"/>
                    <a:pt x="754" y="75"/>
                    <a:pt x="754" y="75"/>
                  </a:cubicBezTo>
                  <a:cubicBezTo>
                    <a:pt x="754" y="75"/>
                    <a:pt x="754" y="75"/>
                    <a:pt x="753" y="75"/>
                  </a:cubicBezTo>
                  <a:cubicBezTo>
                    <a:pt x="753" y="76"/>
                    <a:pt x="753" y="76"/>
                    <a:pt x="752" y="76"/>
                  </a:cubicBezTo>
                  <a:cubicBezTo>
                    <a:pt x="752" y="76"/>
                    <a:pt x="752" y="76"/>
                    <a:pt x="752" y="76"/>
                  </a:cubicBezTo>
                  <a:cubicBezTo>
                    <a:pt x="751" y="77"/>
                    <a:pt x="751" y="77"/>
                    <a:pt x="750" y="77"/>
                  </a:cubicBezTo>
                  <a:cubicBezTo>
                    <a:pt x="750" y="77"/>
                    <a:pt x="750" y="78"/>
                    <a:pt x="750" y="78"/>
                  </a:cubicBezTo>
                  <a:cubicBezTo>
                    <a:pt x="749" y="78"/>
                    <a:pt x="749" y="78"/>
                    <a:pt x="749" y="78"/>
                  </a:cubicBezTo>
                  <a:cubicBezTo>
                    <a:pt x="748" y="78"/>
                    <a:pt x="748" y="79"/>
                    <a:pt x="747" y="80"/>
                  </a:cubicBezTo>
                  <a:cubicBezTo>
                    <a:pt x="744" y="81"/>
                    <a:pt x="742" y="83"/>
                    <a:pt x="740" y="85"/>
                  </a:cubicBezTo>
                  <a:cubicBezTo>
                    <a:pt x="732" y="92"/>
                    <a:pt x="725" y="99"/>
                    <a:pt x="718" y="106"/>
                  </a:cubicBezTo>
                  <a:cubicBezTo>
                    <a:pt x="711" y="114"/>
                    <a:pt x="704" y="122"/>
                    <a:pt x="696" y="129"/>
                  </a:cubicBezTo>
                  <a:cubicBezTo>
                    <a:pt x="687" y="138"/>
                    <a:pt x="677" y="146"/>
                    <a:pt x="667" y="155"/>
                  </a:cubicBezTo>
                  <a:cubicBezTo>
                    <a:pt x="665" y="156"/>
                    <a:pt x="664" y="158"/>
                    <a:pt x="662" y="159"/>
                  </a:cubicBezTo>
                  <a:cubicBezTo>
                    <a:pt x="651" y="166"/>
                    <a:pt x="640" y="174"/>
                    <a:pt x="630" y="183"/>
                  </a:cubicBezTo>
                  <a:cubicBezTo>
                    <a:pt x="630" y="183"/>
                    <a:pt x="630" y="183"/>
                    <a:pt x="630" y="183"/>
                  </a:cubicBezTo>
                  <a:close/>
                  <a:moveTo>
                    <a:pt x="663" y="171"/>
                  </a:moveTo>
                  <a:cubicBezTo>
                    <a:pt x="661" y="174"/>
                    <a:pt x="659" y="177"/>
                    <a:pt x="657" y="180"/>
                  </a:cubicBezTo>
                  <a:cubicBezTo>
                    <a:pt x="657" y="181"/>
                    <a:pt x="656" y="182"/>
                    <a:pt x="655" y="182"/>
                  </a:cubicBezTo>
                  <a:cubicBezTo>
                    <a:pt x="647" y="183"/>
                    <a:pt x="640" y="185"/>
                    <a:pt x="632" y="186"/>
                  </a:cubicBezTo>
                  <a:cubicBezTo>
                    <a:pt x="632" y="186"/>
                    <a:pt x="632" y="186"/>
                    <a:pt x="632" y="186"/>
                  </a:cubicBezTo>
                  <a:cubicBezTo>
                    <a:pt x="636" y="182"/>
                    <a:pt x="640" y="179"/>
                    <a:pt x="644" y="175"/>
                  </a:cubicBezTo>
                  <a:cubicBezTo>
                    <a:pt x="655" y="167"/>
                    <a:pt x="667" y="161"/>
                    <a:pt x="677" y="152"/>
                  </a:cubicBezTo>
                  <a:cubicBezTo>
                    <a:pt x="678" y="151"/>
                    <a:pt x="679" y="150"/>
                    <a:pt x="680" y="149"/>
                  </a:cubicBezTo>
                  <a:cubicBezTo>
                    <a:pt x="674" y="156"/>
                    <a:pt x="668" y="163"/>
                    <a:pt x="663" y="171"/>
                  </a:cubicBezTo>
                  <a:close/>
                  <a:moveTo>
                    <a:pt x="874" y="305"/>
                  </a:moveTo>
                  <a:cubicBezTo>
                    <a:pt x="871" y="304"/>
                    <a:pt x="868" y="302"/>
                    <a:pt x="864" y="300"/>
                  </a:cubicBezTo>
                  <a:cubicBezTo>
                    <a:pt x="857" y="297"/>
                    <a:pt x="850" y="293"/>
                    <a:pt x="842" y="289"/>
                  </a:cubicBezTo>
                  <a:cubicBezTo>
                    <a:pt x="841" y="288"/>
                    <a:pt x="839" y="287"/>
                    <a:pt x="838" y="286"/>
                  </a:cubicBezTo>
                  <a:cubicBezTo>
                    <a:pt x="828" y="280"/>
                    <a:pt x="818" y="274"/>
                    <a:pt x="809" y="268"/>
                  </a:cubicBezTo>
                  <a:cubicBezTo>
                    <a:pt x="804" y="265"/>
                    <a:pt x="800" y="262"/>
                    <a:pt x="796" y="259"/>
                  </a:cubicBezTo>
                  <a:cubicBezTo>
                    <a:pt x="790" y="255"/>
                    <a:pt x="785" y="252"/>
                    <a:pt x="779" y="248"/>
                  </a:cubicBezTo>
                  <a:cubicBezTo>
                    <a:pt x="772" y="244"/>
                    <a:pt x="766" y="239"/>
                    <a:pt x="759" y="234"/>
                  </a:cubicBezTo>
                  <a:cubicBezTo>
                    <a:pt x="753" y="230"/>
                    <a:pt x="748" y="227"/>
                    <a:pt x="742" y="223"/>
                  </a:cubicBezTo>
                  <a:cubicBezTo>
                    <a:pt x="738" y="220"/>
                    <a:pt x="734" y="218"/>
                    <a:pt x="731" y="214"/>
                  </a:cubicBezTo>
                  <a:cubicBezTo>
                    <a:pt x="727" y="209"/>
                    <a:pt x="723" y="205"/>
                    <a:pt x="719" y="201"/>
                  </a:cubicBezTo>
                  <a:cubicBezTo>
                    <a:pt x="713" y="194"/>
                    <a:pt x="708" y="186"/>
                    <a:pt x="703" y="179"/>
                  </a:cubicBezTo>
                  <a:cubicBezTo>
                    <a:pt x="704" y="179"/>
                    <a:pt x="705" y="180"/>
                    <a:pt x="705" y="180"/>
                  </a:cubicBezTo>
                  <a:cubicBezTo>
                    <a:pt x="711" y="185"/>
                    <a:pt x="716" y="191"/>
                    <a:pt x="722" y="196"/>
                  </a:cubicBezTo>
                  <a:cubicBezTo>
                    <a:pt x="733" y="205"/>
                    <a:pt x="743" y="215"/>
                    <a:pt x="755" y="223"/>
                  </a:cubicBezTo>
                  <a:cubicBezTo>
                    <a:pt x="761" y="227"/>
                    <a:pt x="767" y="233"/>
                    <a:pt x="773" y="237"/>
                  </a:cubicBezTo>
                  <a:cubicBezTo>
                    <a:pt x="780" y="242"/>
                    <a:pt x="787" y="247"/>
                    <a:pt x="794" y="252"/>
                  </a:cubicBezTo>
                  <a:cubicBezTo>
                    <a:pt x="801" y="258"/>
                    <a:pt x="809" y="262"/>
                    <a:pt x="817" y="266"/>
                  </a:cubicBezTo>
                  <a:cubicBezTo>
                    <a:pt x="824" y="270"/>
                    <a:pt x="831" y="274"/>
                    <a:pt x="839" y="278"/>
                  </a:cubicBezTo>
                  <a:cubicBezTo>
                    <a:pt x="847" y="283"/>
                    <a:pt x="856" y="287"/>
                    <a:pt x="865" y="292"/>
                  </a:cubicBezTo>
                  <a:cubicBezTo>
                    <a:pt x="870" y="295"/>
                    <a:pt x="874" y="298"/>
                    <a:pt x="879" y="301"/>
                  </a:cubicBezTo>
                  <a:cubicBezTo>
                    <a:pt x="884" y="305"/>
                    <a:pt x="889" y="308"/>
                    <a:pt x="894" y="311"/>
                  </a:cubicBezTo>
                  <a:cubicBezTo>
                    <a:pt x="897" y="313"/>
                    <a:pt x="899" y="315"/>
                    <a:pt x="902" y="317"/>
                  </a:cubicBezTo>
                  <a:cubicBezTo>
                    <a:pt x="892" y="313"/>
                    <a:pt x="883" y="309"/>
                    <a:pt x="874" y="305"/>
                  </a:cubicBezTo>
                  <a:close/>
                  <a:moveTo>
                    <a:pt x="917" y="325"/>
                  </a:moveTo>
                  <a:cubicBezTo>
                    <a:pt x="916" y="324"/>
                    <a:pt x="915" y="324"/>
                    <a:pt x="914" y="323"/>
                  </a:cubicBezTo>
                  <a:cubicBezTo>
                    <a:pt x="913" y="322"/>
                    <a:pt x="912" y="321"/>
                    <a:pt x="911" y="321"/>
                  </a:cubicBezTo>
                  <a:cubicBezTo>
                    <a:pt x="904" y="313"/>
                    <a:pt x="894" y="307"/>
                    <a:pt x="885" y="302"/>
                  </a:cubicBezTo>
                  <a:cubicBezTo>
                    <a:pt x="880" y="298"/>
                    <a:pt x="874" y="294"/>
                    <a:pt x="868" y="290"/>
                  </a:cubicBezTo>
                  <a:cubicBezTo>
                    <a:pt x="866" y="289"/>
                    <a:pt x="864" y="288"/>
                    <a:pt x="863" y="287"/>
                  </a:cubicBezTo>
                  <a:cubicBezTo>
                    <a:pt x="856" y="283"/>
                    <a:pt x="849" y="280"/>
                    <a:pt x="843" y="277"/>
                  </a:cubicBezTo>
                  <a:cubicBezTo>
                    <a:pt x="838" y="274"/>
                    <a:pt x="833" y="271"/>
                    <a:pt x="828" y="268"/>
                  </a:cubicBezTo>
                  <a:cubicBezTo>
                    <a:pt x="819" y="263"/>
                    <a:pt x="810" y="258"/>
                    <a:pt x="801" y="253"/>
                  </a:cubicBezTo>
                  <a:cubicBezTo>
                    <a:pt x="800" y="253"/>
                    <a:pt x="798" y="251"/>
                    <a:pt x="797" y="250"/>
                  </a:cubicBezTo>
                  <a:cubicBezTo>
                    <a:pt x="789" y="244"/>
                    <a:pt x="781" y="239"/>
                    <a:pt x="773" y="233"/>
                  </a:cubicBezTo>
                  <a:cubicBezTo>
                    <a:pt x="764" y="227"/>
                    <a:pt x="756" y="221"/>
                    <a:pt x="748" y="214"/>
                  </a:cubicBezTo>
                  <a:cubicBezTo>
                    <a:pt x="747" y="214"/>
                    <a:pt x="747" y="213"/>
                    <a:pt x="746" y="213"/>
                  </a:cubicBezTo>
                  <a:cubicBezTo>
                    <a:pt x="746" y="212"/>
                    <a:pt x="746" y="212"/>
                    <a:pt x="746" y="212"/>
                  </a:cubicBezTo>
                  <a:cubicBezTo>
                    <a:pt x="746" y="212"/>
                    <a:pt x="745" y="211"/>
                    <a:pt x="744" y="211"/>
                  </a:cubicBezTo>
                  <a:cubicBezTo>
                    <a:pt x="744" y="211"/>
                    <a:pt x="744" y="211"/>
                    <a:pt x="743" y="210"/>
                  </a:cubicBezTo>
                  <a:cubicBezTo>
                    <a:pt x="744" y="211"/>
                    <a:pt x="744" y="211"/>
                    <a:pt x="744" y="211"/>
                  </a:cubicBezTo>
                  <a:cubicBezTo>
                    <a:pt x="745" y="211"/>
                    <a:pt x="746" y="212"/>
                    <a:pt x="746" y="212"/>
                  </a:cubicBezTo>
                  <a:cubicBezTo>
                    <a:pt x="746" y="212"/>
                    <a:pt x="746" y="212"/>
                    <a:pt x="746" y="213"/>
                  </a:cubicBezTo>
                  <a:cubicBezTo>
                    <a:pt x="751" y="215"/>
                    <a:pt x="755" y="218"/>
                    <a:pt x="760" y="221"/>
                  </a:cubicBezTo>
                  <a:cubicBezTo>
                    <a:pt x="767" y="225"/>
                    <a:pt x="774" y="229"/>
                    <a:pt x="780" y="232"/>
                  </a:cubicBezTo>
                  <a:cubicBezTo>
                    <a:pt x="787" y="236"/>
                    <a:pt x="793" y="239"/>
                    <a:pt x="799" y="243"/>
                  </a:cubicBezTo>
                  <a:cubicBezTo>
                    <a:pt x="805" y="247"/>
                    <a:pt x="811" y="250"/>
                    <a:pt x="817" y="254"/>
                  </a:cubicBezTo>
                  <a:cubicBezTo>
                    <a:pt x="821" y="256"/>
                    <a:pt x="825" y="259"/>
                    <a:pt x="829" y="262"/>
                  </a:cubicBezTo>
                  <a:cubicBezTo>
                    <a:pt x="833" y="264"/>
                    <a:pt x="838" y="266"/>
                    <a:pt x="842" y="269"/>
                  </a:cubicBezTo>
                  <a:cubicBezTo>
                    <a:pt x="845" y="271"/>
                    <a:pt x="848" y="272"/>
                    <a:pt x="851" y="274"/>
                  </a:cubicBezTo>
                  <a:cubicBezTo>
                    <a:pt x="858" y="278"/>
                    <a:pt x="865" y="283"/>
                    <a:pt x="871" y="288"/>
                  </a:cubicBezTo>
                  <a:cubicBezTo>
                    <a:pt x="875" y="291"/>
                    <a:pt x="880" y="293"/>
                    <a:pt x="884" y="296"/>
                  </a:cubicBezTo>
                  <a:cubicBezTo>
                    <a:pt x="891" y="302"/>
                    <a:pt x="899" y="308"/>
                    <a:pt x="906" y="314"/>
                  </a:cubicBezTo>
                  <a:cubicBezTo>
                    <a:pt x="910" y="317"/>
                    <a:pt x="913" y="321"/>
                    <a:pt x="917" y="324"/>
                  </a:cubicBezTo>
                  <a:cubicBezTo>
                    <a:pt x="917" y="324"/>
                    <a:pt x="917" y="325"/>
                    <a:pt x="917" y="325"/>
                  </a:cubicBezTo>
                  <a:close/>
                  <a:moveTo>
                    <a:pt x="734" y="188"/>
                  </a:moveTo>
                  <a:cubicBezTo>
                    <a:pt x="735" y="188"/>
                    <a:pt x="736" y="189"/>
                    <a:pt x="736" y="189"/>
                  </a:cubicBezTo>
                  <a:cubicBezTo>
                    <a:pt x="736" y="189"/>
                    <a:pt x="736" y="190"/>
                    <a:pt x="737" y="190"/>
                  </a:cubicBezTo>
                  <a:cubicBezTo>
                    <a:pt x="743" y="192"/>
                    <a:pt x="749" y="197"/>
                    <a:pt x="755" y="201"/>
                  </a:cubicBezTo>
                  <a:cubicBezTo>
                    <a:pt x="757" y="202"/>
                    <a:pt x="759" y="204"/>
                    <a:pt x="762" y="205"/>
                  </a:cubicBezTo>
                  <a:cubicBezTo>
                    <a:pt x="773" y="212"/>
                    <a:pt x="783" y="218"/>
                    <a:pt x="794" y="225"/>
                  </a:cubicBezTo>
                  <a:cubicBezTo>
                    <a:pt x="801" y="229"/>
                    <a:pt x="808" y="232"/>
                    <a:pt x="815" y="236"/>
                  </a:cubicBezTo>
                  <a:cubicBezTo>
                    <a:pt x="825" y="241"/>
                    <a:pt x="834" y="247"/>
                    <a:pt x="844" y="253"/>
                  </a:cubicBezTo>
                  <a:cubicBezTo>
                    <a:pt x="857" y="260"/>
                    <a:pt x="870" y="270"/>
                    <a:pt x="883" y="279"/>
                  </a:cubicBezTo>
                  <a:cubicBezTo>
                    <a:pt x="890" y="284"/>
                    <a:pt x="897" y="289"/>
                    <a:pt x="902" y="296"/>
                  </a:cubicBezTo>
                  <a:cubicBezTo>
                    <a:pt x="905" y="299"/>
                    <a:pt x="908" y="303"/>
                    <a:pt x="910" y="306"/>
                  </a:cubicBezTo>
                  <a:cubicBezTo>
                    <a:pt x="910" y="306"/>
                    <a:pt x="911" y="306"/>
                    <a:pt x="911" y="306"/>
                  </a:cubicBezTo>
                  <a:cubicBezTo>
                    <a:pt x="911" y="307"/>
                    <a:pt x="911" y="307"/>
                    <a:pt x="912" y="308"/>
                  </a:cubicBezTo>
                  <a:cubicBezTo>
                    <a:pt x="911" y="307"/>
                    <a:pt x="911" y="307"/>
                    <a:pt x="911" y="306"/>
                  </a:cubicBezTo>
                  <a:cubicBezTo>
                    <a:pt x="910" y="306"/>
                    <a:pt x="910" y="306"/>
                    <a:pt x="910" y="306"/>
                  </a:cubicBezTo>
                  <a:cubicBezTo>
                    <a:pt x="909" y="305"/>
                    <a:pt x="907" y="304"/>
                    <a:pt x="906" y="303"/>
                  </a:cubicBezTo>
                  <a:cubicBezTo>
                    <a:pt x="899" y="297"/>
                    <a:pt x="892" y="290"/>
                    <a:pt x="884" y="284"/>
                  </a:cubicBezTo>
                  <a:cubicBezTo>
                    <a:pt x="881" y="282"/>
                    <a:pt x="877" y="279"/>
                    <a:pt x="873" y="277"/>
                  </a:cubicBezTo>
                  <a:cubicBezTo>
                    <a:pt x="866" y="272"/>
                    <a:pt x="859" y="267"/>
                    <a:pt x="853" y="263"/>
                  </a:cubicBezTo>
                  <a:cubicBezTo>
                    <a:pt x="848" y="260"/>
                    <a:pt x="844" y="258"/>
                    <a:pt x="839" y="255"/>
                  </a:cubicBezTo>
                  <a:cubicBezTo>
                    <a:pt x="833" y="252"/>
                    <a:pt x="827" y="248"/>
                    <a:pt x="821" y="244"/>
                  </a:cubicBezTo>
                  <a:cubicBezTo>
                    <a:pt x="815" y="240"/>
                    <a:pt x="808" y="236"/>
                    <a:pt x="802" y="232"/>
                  </a:cubicBezTo>
                  <a:cubicBezTo>
                    <a:pt x="801" y="231"/>
                    <a:pt x="799" y="230"/>
                    <a:pt x="798" y="229"/>
                  </a:cubicBezTo>
                  <a:cubicBezTo>
                    <a:pt x="793" y="226"/>
                    <a:pt x="789" y="223"/>
                    <a:pt x="784" y="220"/>
                  </a:cubicBezTo>
                  <a:cubicBezTo>
                    <a:pt x="775" y="216"/>
                    <a:pt x="767" y="210"/>
                    <a:pt x="759" y="205"/>
                  </a:cubicBezTo>
                  <a:cubicBezTo>
                    <a:pt x="752" y="201"/>
                    <a:pt x="746" y="196"/>
                    <a:pt x="739" y="192"/>
                  </a:cubicBezTo>
                  <a:cubicBezTo>
                    <a:pt x="738" y="191"/>
                    <a:pt x="737" y="190"/>
                    <a:pt x="737" y="190"/>
                  </a:cubicBezTo>
                  <a:cubicBezTo>
                    <a:pt x="736" y="190"/>
                    <a:pt x="736" y="190"/>
                    <a:pt x="736" y="189"/>
                  </a:cubicBezTo>
                  <a:cubicBezTo>
                    <a:pt x="736" y="189"/>
                    <a:pt x="735" y="188"/>
                    <a:pt x="734" y="188"/>
                  </a:cubicBezTo>
                  <a:cubicBezTo>
                    <a:pt x="734" y="188"/>
                    <a:pt x="734" y="188"/>
                    <a:pt x="733" y="187"/>
                  </a:cubicBezTo>
                  <a:cubicBezTo>
                    <a:pt x="734" y="188"/>
                    <a:pt x="734" y="188"/>
                    <a:pt x="734" y="188"/>
                  </a:cubicBezTo>
                  <a:close/>
                  <a:moveTo>
                    <a:pt x="735" y="192"/>
                  </a:moveTo>
                  <a:cubicBezTo>
                    <a:pt x="744" y="199"/>
                    <a:pt x="753" y="205"/>
                    <a:pt x="763" y="212"/>
                  </a:cubicBezTo>
                  <a:cubicBezTo>
                    <a:pt x="766" y="214"/>
                    <a:pt x="769" y="215"/>
                    <a:pt x="772" y="217"/>
                  </a:cubicBezTo>
                  <a:cubicBezTo>
                    <a:pt x="779" y="221"/>
                    <a:pt x="786" y="225"/>
                    <a:pt x="792" y="229"/>
                  </a:cubicBezTo>
                  <a:cubicBezTo>
                    <a:pt x="800" y="235"/>
                    <a:pt x="808" y="240"/>
                    <a:pt x="816" y="245"/>
                  </a:cubicBezTo>
                  <a:cubicBezTo>
                    <a:pt x="822" y="249"/>
                    <a:pt x="828" y="253"/>
                    <a:pt x="834" y="256"/>
                  </a:cubicBezTo>
                  <a:cubicBezTo>
                    <a:pt x="838" y="259"/>
                    <a:pt x="843" y="261"/>
                    <a:pt x="847" y="264"/>
                  </a:cubicBezTo>
                  <a:cubicBezTo>
                    <a:pt x="852" y="267"/>
                    <a:pt x="857" y="270"/>
                    <a:pt x="862" y="273"/>
                  </a:cubicBezTo>
                  <a:cubicBezTo>
                    <a:pt x="867" y="277"/>
                    <a:pt x="873" y="281"/>
                    <a:pt x="879" y="285"/>
                  </a:cubicBezTo>
                  <a:cubicBezTo>
                    <a:pt x="884" y="289"/>
                    <a:pt x="889" y="293"/>
                    <a:pt x="893" y="296"/>
                  </a:cubicBezTo>
                  <a:cubicBezTo>
                    <a:pt x="899" y="301"/>
                    <a:pt x="905" y="306"/>
                    <a:pt x="911" y="312"/>
                  </a:cubicBezTo>
                  <a:cubicBezTo>
                    <a:pt x="915" y="316"/>
                    <a:pt x="920" y="320"/>
                    <a:pt x="924" y="326"/>
                  </a:cubicBezTo>
                  <a:cubicBezTo>
                    <a:pt x="924" y="326"/>
                    <a:pt x="924" y="326"/>
                    <a:pt x="924" y="326"/>
                  </a:cubicBezTo>
                  <a:cubicBezTo>
                    <a:pt x="924" y="326"/>
                    <a:pt x="924" y="326"/>
                    <a:pt x="924" y="326"/>
                  </a:cubicBezTo>
                  <a:cubicBezTo>
                    <a:pt x="924" y="326"/>
                    <a:pt x="924" y="326"/>
                    <a:pt x="924" y="326"/>
                  </a:cubicBezTo>
                  <a:cubicBezTo>
                    <a:pt x="922" y="324"/>
                    <a:pt x="921" y="323"/>
                    <a:pt x="919" y="322"/>
                  </a:cubicBezTo>
                  <a:cubicBezTo>
                    <a:pt x="912" y="315"/>
                    <a:pt x="905" y="309"/>
                    <a:pt x="898" y="302"/>
                  </a:cubicBezTo>
                  <a:cubicBezTo>
                    <a:pt x="896" y="301"/>
                    <a:pt x="894" y="300"/>
                    <a:pt x="892" y="298"/>
                  </a:cubicBezTo>
                  <a:cubicBezTo>
                    <a:pt x="887" y="293"/>
                    <a:pt x="881" y="290"/>
                    <a:pt x="875" y="286"/>
                  </a:cubicBezTo>
                  <a:cubicBezTo>
                    <a:pt x="870" y="282"/>
                    <a:pt x="865" y="279"/>
                    <a:pt x="859" y="275"/>
                  </a:cubicBezTo>
                  <a:cubicBezTo>
                    <a:pt x="853" y="272"/>
                    <a:pt x="847" y="268"/>
                    <a:pt x="841" y="264"/>
                  </a:cubicBezTo>
                  <a:cubicBezTo>
                    <a:pt x="833" y="259"/>
                    <a:pt x="824" y="254"/>
                    <a:pt x="816" y="249"/>
                  </a:cubicBezTo>
                  <a:cubicBezTo>
                    <a:pt x="808" y="244"/>
                    <a:pt x="800" y="240"/>
                    <a:pt x="793" y="235"/>
                  </a:cubicBezTo>
                  <a:cubicBezTo>
                    <a:pt x="785" y="231"/>
                    <a:pt x="777" y="227"/>
                    <a:pt x="769" y="222"/>
                  </a:cubicBezTo>
                  <a:cubicBezTo>
                    <a:pt x="758" y="215"/>
                    <a:pt x="746" y="207"/>
                    <a:pt x="735" y="200"/>
                  </a:cubicBezTo>
                  <a:cubicBezTo>
                    <a:pt x="730" y="196"/>
                    <a:pt x="727" y="192"/>
                    <a:pt x="722" y="188"/>
                  </a:cubicBezTo>
                  <a:cubicBezTo>
                    <a:pt x="719" y="185"/>
                    <a:pt x="715" y="182"/>
                    <a:pt x="711" y="179"/>
                  </a:cubicBezTo>
                  <a:cubicBezTo>
                    <a:pt x="711" y="178"/>
                    <a:pt x="710" y="178"/>
                    <a:pt x="709" y="177"/>
                  </a:cubicBezTo>
                  <a:cubicBezTo>
                    <a:pt x="712" y="177"/>
                    <a:pt x="714" y="178"/>
                    <a:pt x="716" y="179"/>
                  </a:cubicBezTo>
                  <a:cubicBezTo>
                    <a:pt x="722" y="183"/>
                    <a:pt x="728" y="188"/>
                    <a:pt x="735" y="192"/>
                  </a:cubicBezTo>
                  <a:close/>
                  <a:moveTo>
                    <a:pt x="743" y="161"/>
                  </a:moveTo>
                  <a:cubicBezTo>
                    <a:pt x="743" y="162"/>
                    <a:pt x="743" y="162"/>
                    <a:pt x="742" y="162"/>
                  </a:cubicBezTo>
                  <a:cubicBezTo>
                    <a:pt x="742" y="162"/>
                    <a:pt x="742" y="162"/>
                    <a:pt x="742" y="162"/>
                  </a:cubicBezTo>
                  <a:cubicBezTo>
                    <a:pt x="742" y="162"/>
                    <a:pt x="742" y="162"/>
                    <a:pt x="742" y="162"/>
                  </a:cubicBezTo>
                  <a:cubicBezTo>
                    <a:pt x="743" y="162"/>
                    <a:pt x="743" y="162"/>
                    <a:pt x="743" y="161"/>
                  </a:cubicBezTo>
                  <a:cubicBezTo>
                    <a:pt x="744" y="161"/>
                    <a:pt x="744" y="161"/>
                    <a:pt x="744" y="161"/>
                  </a:cubicBezTo>
                  <a:cubicBezTo>
                    <a:pt x="744" y="161"/>
                    <a:pt x="744" y="161"/>
                    <a:pt x="743" y="161"/>
                  </a:cubicBezTo>
                  <a:close/>
                  <a:moveTo>
                    <a:pt x="900" y="262"/>
                  </a:moveTo>
                  <a:cubicBezTo>
                    <a:pt x="897" y="261"/>
                    <a:pt x="894" y="260"/>
                    <a:pt x="891" y="259"/>
                  </a:cubicBezTo>
                  <a:cubicBezTo>
                    <a:pt x="886" y="257"/>
                    <a:pt x="882" y="255"/>
                    <a:pt x="877" y="253"/>
                  </a:cubicBezTo>
                  <a:cubicBezTo>
                    <a:pt x="868" y="250"/>
                    <a:pt x="859" y="245"/>
                    <a:pt x="850" y="240"/>
                  </a:cubicBezTo>
                  <a:cubicBezTo>
                    <a:pt x="847" y="238"/>
                    <a:pt x="843" y="237"/>
                    <a:pt x="840" y="235"/>
                  </a:cubicBezTo>
                  <a:cubicBezTo>
                    <a:pt x="835" y="232"/>
                    <a:pt x="830" y="229"/>
                    <a:pt x="825" y="226"/>
                  </a:cubicBezTo>
                  <a:cubicBezTo>
                    <a:pt x="819" y="222"/>
                    <a:pt x="813" y="218"/>
                    <a:pt x="807" y="214"/>
                  </a:cubicBezTo>
                  <a:cubicBezTo>
                    <a:pt x="799" y="210"/>
                    <a:pt x="792" y="205"/>
                    <a:pt x="785" y="199"/>
                  </a:cubicBezTo>
                  <a:cubicBezTo>
                    <a:pt x="778" y="193"/>
                    <a:pt x="770" y="189"/>
                    <a:pt x="763" y="184"/>
                  </a:cubicBezTo>
                  <a:cubicBezTo>
                    <a:pt x="760" y="182"/>
                    <a:pt x="757" y="179"/>
                    <a:pt x="754" y="177"/>
                  </a:cubicBezTo>
                  <a:cubicBezTo>
                    <a:pt x="754" y="177"/>
                    <a:pt x="754" y="177"/>
                    <a:pt x="754" y="177"/>
                  </a:cubicBezTo>
                  <a:cubicBezTo>
                    <a:pt x="754" y="177"/>
                    <a:pt x="754" y="177"/>
                    <a:pt x="754" y="177"/>
                  </a:cubicBezTo>
                  <a:cubicBezTo>
                    <a:pt x="754" y="177"/>
                    <a:pt x="754" y="177"/>
                    <a:pt x="754" y="177"/>
                  </a:cubicBezTo>
                  <a:cubicBezTo>
                    <a:pt x="754" y="177"/>
                    <a:pt x="754" y="177"/>
                    <a:pt x="754" y="177"/>
                  </a:cubicBezTo>
                  <a:cubicBezTo>
                    <a:pt x="757" y="179"/>
                    <a:pt x="760" y="180"/>
                    <a:pt x="762" y="182"/>
                  </a:cubicBezTo>
                  <a:cubicBezTo>
                    <a:pt x="768" y="186"/>
                    <a:pt x="773" y="190"/>
                    <a:pt x="779" y="193"/>
                  </a:cubicBezTo>
                  <a:cubicBezTo>
                    <a:pt x="787" y="198"/>
                    <a:pt x="795" y="203"/>
                    <a:pt x="803" y="207"/>
                  </a:cubicBezTo>
                  <a:cubicBezTo>
                    <a:pt x="811" y="213"/>
                    <a:pt x="820" y="218"/>
                    <a:pt x="829" y="223"/>
                  </a:cubicBezTo>
                  <a:cubicBezTo>
                    <a:pt x="833" y="225"/>
                    <a:pt x="837" y="227"/>
                    <a:pt x="841" y="229"/>
                  </a:cubicBezTo>
                  <a:cubicBezTo>
                    <a:pt x="848" y="233"/>
                    <a:pt x="855" y="237"/>
                    <a:pt x="862" y="241"/>
                  </a:cubicBezTo>
                  <a:cubicBezTo>
                    <a:pt x="868" y="245"/>
                    <a:pt x="875" y="249"/>
                    <a:pt x="881" y="252"/>
                  </a:cubicBezTo>
                  <a:cubicBezTo>
                    <a:pt x="887" y="255"/>
                    <a:pt x="893" y="258"/>
                    <a:pt x="899" y="260"/>
                  </a:cubicBezTo>
                  <a:cubicBezTo>
                    <a:pt x="899" y="261"/>
                    <a:pt x="900" y="261"/>
                    <a:pt x="901" y="262"/>
                  </a:cubicBezTo>
                  <a:cubicBezTo>
                    <a:pt x="901" y="262"/>
                    <a:pt x="900" y="262"/>
                    <a:pt x="900" y="262"/>
                  </a:cubicBezTo>
                  <a:close/>
                  <a:moveTo>
                    <a:pt x="936" y="275"/>
                  </a:moveTo>
                  <a:cubicBezTo>
                    <a:pt x="932" y="274"/>
                    <a:pt x="929" y="272"/>
                    <a:pt x="925" y="270"/>
                  </a:cubicBezTo>
                  <a:cubicBezTo>
                    <a:pt x="910" y="263"/>
                    <a:pt x="895" y="255"/>
                    <a:pt x="880" y="248"/>
                  </a:cubicBezTo>
                  <a:cubicBezTo>
                    <a:pt x="873" y="244"/>
                    <a:pt x="866" y="240"/>
                    <a:pt x="859" y="236"/>
                  </a:cubicBezTo>
                  <a:cubicBezTo>
                    <a:pt x="852" y="232"/>
                    <a:pt x="845" y="228"/>
                    <a:pt x="838" y="224"/>
                  </a:cubicBezTo>
                  <a:cubicBezTo>
                    <a:pt x="834" y="222"/>
                    <a:pt x="830" y="220"/>
                    <a:pt x="827" y="218"/>
                  </a:cubicBezTo>
                  <a:cubicBezTo>
                    <a:pt x="821" y="215"/>
                    <a:pt x="815" y="211"/>
                    <a:pt x="810" y="208"/>
                  </a:cubicBezTo>
                  <a:cubicBezTo>
                    <a:pt x="802" y="203"/>
                    <a:pt x="793" y="199"/>
                    <a:pt x="785" y="194"/>
                  </a:cubicBezTo>
                  <a:cubicBezTo>
                    <a:pt x="780" y="191"/>
                    <a:pt x="775" y="188"/>
                    <a:pt x="770" y="184"/>
                  </a:cubicBezTo>
                  <a:cubicBezTo>
                    <a:pt x="771" y="184"/>
                    <a:pt x="771" y="184"/>
                    <a:pt x="771" y="184"/>
                  </a:cubicBezTo>
                  <a:cubicBezTo>
                    <a:pt x="774" y="185"/>
                    <a:pt x="776" y="186"/>
                    <a:pt x="779" y="188"/>
                  </a:cubicBezTo>
                  <a:cubicBezTo>
                    <a:pt x="789" y="194"/>
                    <a:pt x="800" y="199"/>
                    <a:pt x="810" y="204"/>
                  </a:cubicBezTo>
                  <a:cubicBezTo>
                    <a:pt x="817" y="208"/>
                    <a:pt x="824" y="211"/>
                    <a:pt x="831" y="215"/>
                  </a:cubicBezTo>
                  <a:cubicBezTo>
                    <a:pt x="834" y="216"/>
                    <a:pt x="838" y="218"/>
                    <a:pt x="841" y="219"/>
                  </a:cubicBezTo>
                  <a:cubicBezTo>
                    <a:pt x="848" y="223"/>
                    <a:pt x="854" y="226"/>
                    <a:pt x="861" y="230"/>
                  </a:cubicBezTo>
                  <a:cubicBezTo>
                    <a:pt x="867" y="233"/>
                    <a:pt x="874" y="237"/>
                    <a:pt x="880" y="240"/>
                  </a:cubicBezTo>
                  <a:cubicBezTo>
                    <a:pt x="885" y="243"/>
                    <a:pt x="891" y="247"/>
                    <a:pt x="896" y="250"/>
                  </a:cubicBezTo>
                  <a:cubicBezTo>
                    <a:pt x="902" y="253"/>
                    <a:pt x="907" y="256"/>
                    <a:pt x="912" y="259"/>
                  </a:cubicBezTo>
                  <a:cubicBezTo>
                    <a:pt x="916" y="262"/>
                    <a:pt x="921" y="265"/>
                    <a:pt x="925" y="268"/>
                  </a:cubicBezTo>
                  <a:cubicBezTo>
                    <a:pt x="929" y="270"/>
                    <a:pt x="932" y="272"/>
                    <a:pt x="936" y="274"/>
                  </a:cubicBezTo>
                  <a:cubicBezTo>
                    <a:pt x="936" y="274"/>
                    <a:pt x="936" y="275"/>
                    <a:pt x="936" y="275"/>
                  </a:cubicBezTo>
                  <a:cubicBezTo>
                    <a:pt x="936" y="275"/>
                    <a:pt x="936" y="275"/>
                    <a:pt x="936" y="275"/>
                  </a:cubicBezTo>
                  <a:close/>
                  <a:moveTo>
                    <a:pt x="943" y="278"/>
                  </a:moveTo>
                  <a:cubicBezTo>
                    <a:pt x="942" y="278"/>
                    <a:pt x="941" y="278"/>
                    <a:pt x="940" y="277"/>
                  </a:cubicBezTo>
                  <a:cubicBezTo>
                    <a:pt x="940" y="277"/>
                    <a:pt x="940" y="277"/>
                    <a:pt x="940" y="277"/>
                  </a:cubicBezTo>
                  <a:cubicBezTo>
                    <a:pt x="941" y="277"/>
                    <a:pt x="942" y="278"/>
                    <a:pt x="943" y="278"/>
                  </a:cubicBezTo>
                  <a:cubicBezTo>
                    <a:pt x="943" y="278"/>
                    <a:pt x="943" y="278"/>
                    <a:pt x="943" y="278"/>
                  </a:cubicBezTo>
                  <a:close/>
                  <a:moveTo>
                    <a:pt x="767" y="173"/>
                  </a:moveTo>
                  <a:cubicBezTo>
                    <a:pt x="772" y="175"/>
                    <a:pt x="777" y="176"/>
                    <a:pt x="781" y="177"/>
                  </a:cubicBezTo>
                  <a:cubicBezTo>
                    <a:pt x="792" y="180"/>
                    <a:pt x="803" y="184"/>
                    <a:pt x="814" y="187"/>
                  </a:cubicBezTo>
                  <a:cubicBezTo>
                    <a:pt x="820" y="189"/>
                    <a:pt x="825" y="192"/>
                    <a:pt x="831" y="194"/>
                  </a:cubicBezTo>
                  <a:cubicBezTo>
                    <a:pt x="841" y="199"/>
                    <a:pt x="851" y="204"/>
                    <a:pt x="861" y="210"/>
                  </a:cubicBezTo>
                  <a:cubicBezTo>
                    <a:pt x="867" y="213"/>
                    <a:pt x="873" y="216"/>
                    <a:pt x="880" y="219"/>
                  </a:cubicBezTo>
                  <a:cubicBezTo>
                    <a:pt x="880" y="219"/>
                    <a:pt x="881" y="219"/>
                    <a:pt x="881" y="220"/>
                  </a:cubicBezTo>
                  <a:cubicBezTo>
                    <a:pt x="886" y="223"/>
                    <a:pt x="890" y="226"/>
                    <a:pt x="895" y="229"/>
                  </a:cubicBezTo>
                  <a:cubicBezTo>
                    <a:pt x="898" y="232"/>
                    <a:pt x="902" y="235"/>
                    <a:pt x="905" y="237"/>
                  </a:cubicBezTo>
                  <a:cubicBezTo>
                    <a:pt x="912" y="242"/>
                    <a:pt x="919" y="247"/>
                    <a:pt x="925" y="253"/>
                  </a:cubicBezTo>
                  <a:cubicBezTo>
                    <a:pt x="930" y="257"/>
                    <a:pt x="935" y="261"/>
                    <a:pt x="940" y="266"/>
                  </a:cubicBezTo>
                  <a:cubicBezTo>
                    <a:pt x="939" y="266"/>
                    <a:pt x="939" y="266"/>
                    <a:pt x="939" y="267"/>
                  </a:cubicBezTo>
                  <a:cubicBezTo>
                    <a:pt x="936" y="264"/>
                    <a:pt x="933" y="262"/>
                    <a:pt x="930" y="260"/>
                  </a:cubicBezTo>
                  <a:cubicBezTo>
                    <a:pt x="919" y="252"/>
                    <a:pt x="908" y="245"/>
                    <a:pt x="897" y="237"/>
                  </a:cubicBezTo>
                  <a:cubicBezTo>
                    <a:pt x="888" y="230"/>
                    <a:pt x="878" y="223"/>
                    <a:pt x="868" y="218"/>
                  </a:cubicBezTo>
                  <a:cubicBezTo>
                    <a:pt x="854" y="209"/>
                    <a:pt x="839" y="202"/>
                    <a:pt x="823" y="196"/>
                  </a:cubicBezTo>
                  <a:cubicBezTo>
                    <a:pt x="816" y="194"/>
                    <a:pt x="809" y="192"/>
                    <a:pt x="803" y="189"/>
                  </a:cubicBezTo>
                  <a:cubicBezTo>
                    <a:pt x="796" y="187"/>
                    <a:pt x="790" y="183"/>
                    <a:pt x="784" y="181"/>
                  </a:cubicBezTo>
                  <a:cubicBezTo>
                    <a:pt x="778" y="179"/>
                    <a:pt x="772" y="177"/>
                    <a:pt x="767" y="175"/>
                  </a:cubicBezTo>
                  <a:cubicBezTo>
                    <a:pt x="767" y="174"/>
                    <a:pt x="767" y="174"/>
                    <a:pt x="767" y="173"/>
                  </a:cubicBezTo>
                  <a:close/>
                  <a:moveTo>
                    <a:pt x="763" y="173"/>
                  </a:moveTo>
                  <a:cubicBezTo>
                    <a:pt x="763" y="173"/>
                    <a:pt x="763" y="173"/>
                    <a:pt x="763" y="173"/>
                  </a:cubicBezTo>
                  <a:cubicBezTo>
                    <a:pt x="763" y="173"/>
                    <a:pt x="763" y="173"/>
                    <a:pt x="763" y="173"/>
                  </a:cubicBezTo>
                  <a:close/>
                  <a:moveTo>
                    <a:pt x="782" y="183"/>
                  </a:moveTo>
                  <a:cubicBezTo>
                    <a:pt x="784" y="184"/>
                    <a:pt x="787" y="186"/>
                    <a:pt x="790" y="187"/>
                  </a:cubicBezTo>
                  <a:cubicBezTo>
                    <a:pt x="799" y="190"/>
                    <a:pt x="809" y="194"/>
                    <a:pt x="818" y="198"/>
                  </a:cubicBezTo>
                  <a:cubicBezTo>
                    <a:pt x="830" y="202"/>
                    <a:pt x="841" y="206"/>
                    <a:pt x="852" y="212"/>
                  </a:cubicBezTo>
                  <a:cubicBezTo>
                    <a:pt x="863" y="219"/>
                    <a:pt x="874" y="225"/>
                    <a:pt x="885" y="232"/>
                  </a:cubicBezTo>
                  <a:cubicBezTo>
                    <a:pt x="893" y="237"/>
                    <a:pt x="900" y="242"/>
                    <a:pt x="907" y="247"/>
                  </a:cubicBezTo>
                  <a:cubicBezTo>
                    <a:pt x="912" y="251"/>
                    <a:pt x="917" y="253"/>
                    <a:pt x="921" y="256"/>
                  </a:cubicBezTo>
                  <a:cubicBezTo>
                    <a:pt x="924" y="258"/>
                    <a:pt x="926" y="261"/>
                    <a:pt x="929" y="263"/>
                  </a:cubicBezTo>
                  <a:cubicBezTo>
                    <a:pt x="934" y="267"/>
                    <a:pt x="940" y="270"/>
                    <a:pt x="946" y="274"/>
                  </a:cubicBezTo>
                  <a:cubicBezTo>
                    <a:pt x="946" y="275"/>
                    <a:pt x="946" y="275"/>
                    <a:pt x="946" y="275"/>
                  </a:cubicBezTo>
                  <a:cubicBezTo>
                    <a:pt x="941" y="274"/>
                    <a:pt x="938" y="272"/>
                    <a:pt x="934" y="269"/>
                  </a:cubicBezTo>
                  <a:cubicBezTo>
                    <a:pt x="928" y="265"/>
                    <a:pt x="922" y="261"/>
                    <a:pt x="916" y="257"/>
                  </a:cubicBezTo>
                  <a:cubicBezTo>
                    <a:pt x="907" y="252"/>
                    <a:pt x="898" y="246"/>
                    <a:pt x="889" y="241"/>
                  </a:cubicBezTo>
                  <a:cubicBezTo>
                    <a:pt x="883" y="238"/>
                    <a:pt x="878" y="235"/>
                    <a:pt x="873" y="232"/>
                  </a:cubicBezTo>
                  <a:cubicBezTo>
                    <a:pt x="867" y="229"/>
                    <a:pt x="862" y="226"/>
                    <a:pt x="857" y="224"/>
                  </a:cubicBezTo>
                  <a:cubicBezTo>
                    <a:pt x="853" y="222"/>
                    <a:pt x="850" y="220"/>
                    <a:pt x="846" y="218"/>
                  </a:cubicBezTo>
                  <a:cubicBezTo>
                    <a:pt x="843" y="216"/>
                    <a:pt x="840" y="215"/>
                    <a:pt x="837" y="213"/>
                  </a:cubicBezTo>
                  <a:cubicBezTo>
                    <a:pt x="831" y="211"/>
                    <a:pt x="826" y="208"/>
                    <a:pt x="821" y="205"/>
                  </a:cubicBezTo>
                  <a:cubicBezTo>
                    <a:pt x="815" y="202"/>
                    <a:pt x="809" y="200"/>
                    <a:pt x="803" y="197"/>
                  </a:cubicBezTo>
                  <a:cubicBezTo>
                    <a:pt x="794" y="192"/>
                    <a:pt x="785" y="187"/>
                    <a:pt x="776" y="183"/>
                  </a:cubicBezTo>
                  <a:cubicBezTo>
                    <a:pt x="772" y="181"/>
                    <a:pt x="769" y="179"/>
                    <a:pt x="765" y="177"/>
                  </a:cubicBezTo>
                  <a:cubicBezTo>
                    <a:pt x="762" y="176"/>
                    <a:pt x="758" y="174"/>
                    <a:pt x="755" y="172"/>
                  </a:cubicBezTo>
                  <a:cubicBezTo>
                    <a:pt x="755" y="172"/>
                    <a:pt x="754" y="172"/>
                    <a:pt x="754" y="172"/>
                  </a:cubicBezTo>
                  <a:cubicBezTo>
                    <a:pt x="754" y="172"/>
                    <a:pt x="754" y="172"/>
                    <a:pt x="754" y="172"/>
                  </a:cubicBezTo>
                  <a:cubicBezTo>
                    <a:pt x="754" y="172"/>
                    <a:pt x="753" y="171"/>
                    <a:pt x="753" y="171"/>
                  </a:cubicBezTo>
                  <a:cubicBezTo>
                    <a:pt x="753" y="171"/>
                    <a:pt x="753" y="171"/>
                    <a:pt x="753" y="171"/>
                  </a:cubicBezTo>
                  <a:cubicBezTo>
                    <a:pt x="753" y="171"/>
                    <a:pt x="754" y="172"/>
                    <a:pt x="754" y="172"/>
                  </a:cubicBezTo>
                  <a:cubicBezTo>
                    <a:pt x="754" y="172"/>
                    <a:pt x="754" y="172"/>
                    <a:pt x="754" y="172"/>
                  </a:cubicBezTo>
                  <a:cubicBezTo>
                    <a:pt x="754" y="172"/>
                    <a:pt x="755" y="172"/>
                    <a:pt x="755" y="172"/>
                  </a:cubicBezTo>
                  <a:cubicBezTo>
                    <a:pt x="764" y="176"/>
                    <a:pt x="773" y="179"/>
                    <a:pt x="782" y="183"/>
                  </a:cubicBezTo>
                  <a:close/>
                  <a:moveTo>
                    <a:pt x="771" y="158"/>
                  </a:moveTo>
                  <a:cubicBezTo>
                    <a:pt x="771" y="158"/>
                    <a:pt x="770" y="158"/>
                    <a:pt x="770" y="158"/>
                  </a:cubicBezTo>
                  <a:cubicBezTo>
                    <a:pt x="770" y="158"/>
                    <a:pt x="770" y="158"/>
                    <a:pt x="769" y="158"/>
                  </a:cubicBezTo>
                  <a:cubicBezTo>
                    <a:pt x="769" y="158"/>
                    <a:pt x="769" y="158"/>
                    <a:pt x="769" y="158"/>
                  </a:cubicBezTo>
                  <a:cubicBezTo>
                    <a:pt x="769" y="158"/>
                    <a:pt x="769" y="158"/>
                    <a:pt x="769" y="158"/>
                  </a:cubicBezTo>
                  <a:cubicBezTo>
                    <a:pt x="770" y="158"/>
                    <a:pt x="770" y="158"/>
                    <a:pt x="770" y="158"/>
                  </a:cubicBezTo>
                  <a:cubicBezTo>
                    <a:pt x="770" y="158"/>
                    <a:pt x="771" y="158"/>
                    <a:pt x="771" y="158"/>
                  </a:cubicBezTo>
                  <a:cubicBezTo>
                    <a:pt x="772" y="157"/>
                    <a:pt x="772" y="157"/>
                    <a:pt x="772" y="157"/>
                  </a:cubicBezTo>
                  <a:cubicBezTo>
                    <a:pt x="773" y="157"/>
                    <a:pt x="773" y="157"/>
                    <a:pt x="773" y="157"/>
                  </a:cubicBezTo>
                  <a:cubicBezTo>
                    <a:pt x="774" y="157"/>
                    <a:pt x="775" y="157"/>
                    <a:pt x="776" y="156"/>
                  </a:cubicBezTo>
                  <a:cubicBezTo>
                    <a:pt x="776" y="156"/>
                    <a:pt x="776" y="156"/>
                    <a:pt x="776" y="156"/>
                  </a:cubicBezTo>
                  <a:cubicBezTo>
                    <a:pt x="779" y="156"/>
                    <a:pt x="781" y="155"/>
                    <a:pt x="784" y="154"/>
                  </a:cubicBezTo>
                  <a:cubicBezTo>
                    <a:pt x="805" y="148"/>
                    <a:pt x="827" y="143"/>
                    <a:pt x="849" y="142"/>
                  </a:cubicBezTo>
                  <a:cubicBezTo>
                    <a:pt x="865" y="142"/>
                    <a:pt x="880" y="143"/>
                    <a:pt x="895" y="145"/>
                  </a:cubicBezTo>
                  <a:cubicBezTo>
                    <a:pt x="907" y="146"/>
                    <a:pt x="919" y="148"/>
                    <a:pt x="931" y="151"/>
                  </a:cubicBezTo>
                  <a:cubicBezTo>
                    <a:pt x="931" y="151"/>
                    <a:pt x="931" y="151"/>
                    <a:pt x="931" y="151"/>
                  </a:cubicBezTo>
                  <a:cubicBezTo>
                    <a:pt x="931" y="151"/>
                    <a:pt x="931" y="151"/>
                    <a:pt x="932" y="151"/>
                  </a:cubicBezTo>
                  <a:cubicBezTo>
                    <a:pt x="945" y="153"/>
                    <a:pt x="958" y="155"/>
                    <a:pt x="971" y="160"/>
                  </a:cubicBezTo>
                  <a:cubicBezTo>
                    <a:pt x="967" y="159"/>
                    <a:pt x="962" y="158"/>
                    <a:pt x="958" y="158"/>
                  </a:cubicBezTo>
                  <a:cubicBezTo>
                    <a:pt x="950" y="156"/>
                    <a:pt x="942" y="154"/>
                    <a:pt x="934" y="152"/>
                  </a:cubicBezTo>
                  <a:cubicBezTo>
                    <a:pt x="933" y="152"/>
                    <a:pt x="932" y="152"/>
                    <a:pt x="932" y="151"/>
                  </a:cubicBezTo>
                  <a:cubicBezTo>
                    <a:pt x="931" y="151"/>
                    <a:pt x="931" y="151"/>
                    <a:pt x="931" y="151"/>
                  </a:cubicBezTo>
                  <a:cubicBezTo>
                    <a:pt x="931" y="151"/>
                    <a:pt x="931" y="151"/>
                    <a:pt x="931" y="151"/>
                  </a:cubicBezTo>
                  <a:cubicBezTo>
                    <a:pt x="927" y="151"/>
                    <a:pt x="922" y="150"/>
                    <a:pt x="918" y="149"/>
                  </a:cubicBezTo>
                  <a:cubicBezTo>
                    <a:pt x="908" y="148"/>
                    <a:pt x="899" y="147"/>
                    <a:pt x="890" y="147"/>
                  </a:cubicBezTo>
                  <a:cubicBezTo>
                    <a:pt x="885" y="147"/>
                    <a:pt x="880" y="146"/>
                    <a:pt x="875" y="145"/>
                  </a:cubicBezTo>
                  <a:cubicBezTo>
                    <a:pt x="868" y="144"/>
                    <a:pt x="861" y="145"/>
                    <a:pt x="854" y="145"/>
                  </a:cubicBezTo>
                  <a:cubicBezTo>
                    <a:pt x="843" y="146"/>
                    <a:pt x="832" y="147"/>
                    <a:pt x="822" y="148"/>
                  </a:cubicBezTo>
                  <a:cubicBezTo>
                    <a:pt x="819" y="149"/>
                    <a:pt x="815" y="149"/>
                    <a:pt x="812" y="150"/>
                  </a:cubicBezTo>
                  <a:cubicBezTo>
                    <a:pt x="802" y="152"/>
                    <a:pt x="791" y="154"/>
                    <a:pt x="781" y="156"/>
                  </a:cubicBezTo>
                  <a:cubicBezTo>
                    <a:pt x="779" y="156"/>
                    <a:pt x="778" y="156"/>
                    <a:pt x="776" y="156"/>
                  </a:cubicBezTo>
                  <a:cubicBezTo>
                    <a:pt x="776" y="156"/>
                    <a:pt x="776" y="156"/>
                    <a:pt x="776" y="157"/>
                  </a:cubicBezTo>
                  <a:cubicBezTo>
                    <a:pt x="775" y="157"/>
                    <a:pt x="774" y="157"/>
                    <a:pt x="773" y="157"/>
                  </a:cubicBezTo>
                  <a:cubicBezTo>
                    <a:pt x="773" y="157"/>
                    <a:pt x="773" y="157"/>
                    <a:pt x="773" y="157"/>
                  </a:cubicBezTo>
                  <a:cubicBezTo>
                    <a:pt x="772" y="157"/>
                    <a:pt x="772" y="158"/>
                    <a:pt x="771" y="158"/>
                  </a:cubicBezTo>
                  <a:close/>
                  <a:moveTo>
                    <a:pt x="780" y="159"/>
                  </a:moveTo>
                  <a:cubicBezTo>
                    <a:pt x="780" y="159"/>
                    <a:pt x="780" y="159"/>
                    <a:pt x="780" y="159"/>
                  </a:cubicBezTo>
                  <a:cubicBezTo>
                    <a:pt x="778" y="160"/>
                    <a:pt x="776" y="160"/>
                    <a:pt x="774" y="160"/>
                  </a:cubicBezTo>
                  <a:cubicBezTo>
                    <a:pt x="774" y="160"/>
                    <a:pt x="773" y="160"/>
                    <a:pt x="773" y="160"/>
                  </a:cubicBezTo>
                  <a:cubicBezTo>
                    <a:pt x="773" y="160"/>
                    <a:pt x="774" y="160"/>
                    <a:pt x="774" y="160"/>
                  </a:cubicBezTo>
                  <a:cubicBezTo>
                    <a:pt x="776" y="160"/>
                    <a:pt x="778" y="160"/>
                    <a:pt x="780" y="159"/>
                  </a:cubicBezTo>
                  <a:cubicBezTo>
                    <a:pt x="780" y="159"/>
                    <a:pt x="780" y="159"/>
                    <a:pt x="780" y="159"/>
                  </a:cubicBezTo>
                  <a:cubicBezTo>
                    <a:pt x="781" y="159"/>
                    <a:pt x="782" y="158"/>
                    <a:pt x="784" y="158"/>
                  </a:cubicBezTo>
                  <a:cubicBezTo>
                    <a:pt x="796" y="156"/>
                    <a:pt x="808" y="153"/>
                    <a:pt x="820" y="151"/>
                  </a:cubicBezTo>
                  <a:cubicBezTo>
                    <a:pt x="821" y="150"/>
                    <a:pt x="823" y="151"/>
                    <a:pt x="824" y="150"/>
                  </a:cubicBezTo>
                  <a:cubicBezTo>
                    <a:pt x="834" y="150"/>
                    <a:pt x="844" y="149"/>
                    <a:pt x="854" y="148"/>
                  </a:cubicBezTo>
                  <a:cubicBezTo>
                    <a:pt x="864" y="147"/>
                    <a:pt x="874" y="147"/>
                    <a:pt x="884" y="149"/>
                  </a:cubicBezTo>
                  <a:cubicBezTo>
                    <a:pt x="890" y="149"/>
                    <a:pt x="895" y="149"/>
                    <a:pt x="901" y="150"/>
                  </a:cubicBezTo>
                  <a:cubicBezTo>
                    <a:pt x="908" y="150"/>
                    <a:pt x="915" y="151"/>
                    <a:pt x="921" y="153"/>
                  </a:cubicBezTo>
                  <a:cubicBezTo>
                    <a:pt x="932" y="155"/>
                    <a:pt x="943" y="157"/>
                    <a:pt x="953" y="160"/>
                  </a:cubicBezTo>
                  <a:cubicBezTo>
                    <a:pt x="960" y="161"/>
                    <a:pt x="968" y="162"/>
                    <a:pt x="975" y="164"/>
                  </a:cubicBezTo>
                  <a:cubicBezTo>
                    <a:pt x="987" y="167"/>
                    <a:pt x="999" y="172"/>
                    <a:pt x="1010" y="178"/>
                  </a:cubicBezTo>
                  <a:cubicBezTo>
                    <a:pt x="1016" y="182"/>
                    <a:pt x="1023" y="186"/>
                    <a:pt x="1029" y="190"/>
                  </a:cubicBezTo>
                  <a:cubicBezTo>
                    <a:pt x="1029" y="190"/>
                    <a:pt x="1029" y="191"/>
                    <a:pt x="1029" y="191"/>
                  </a:cubicBezTo>
                  <a:cubicBezTo>
                    <a:pt x="1028" y="191"/>
                    <a:pt x="1027" y="190"/>
                    <a:pt x="1026" y="190"/>
                  </a:cubicBezTo>
                  <a:cubicBezTo>
                    <a:pt x="1013" y="184"/>
                    <a:pt x="1001" y="179"/>
                    <a:pt x="988" y="173"/>
                  </a:cubicBezTo>
                  <a:cubicBezTo>
                    <a:pt x="977" y="168"/>
                    <a:pt x="966" y="166"/>
                    <a:pt x="954" y="163"/>
                  </a:cubicBezTo>
                  <a:cubicBezTo>
                    <a:pt x="946" y="161"/>
                    <a:pt x="937" y="159"/>
                    <a:pt x="928" y="157"/>
                  </a:cubicBezTo>
                  <a:cubicBezTo>
                    <a:pt x="922" y="156"/>
                    <a:pt x="915" y="154"/>
                    <a:pt x="909" y="154"/>
                  </a:cubicBezTo>
                  <a:cubicBezTo>
                    <a:pt x="892" y="153"/>
                    <a:pt x="875" y="153"/>
                    <a:pt x="859" y="152"/>
                  </a:cubicBezTo>
                  <a:cubicBezTo>
                    <a:pt x="843" y="152"/>
                    <a:pt x="828" y="153"/>
                    <a:pt x="813" y="154"/>
                  </a:cubicBezTo>
                  <a:cubicBezTo>
                    <a:pt x="809" y="154"/>
                    <a:pt x="804" y="155"/>
                    <a:pt x="800" y="156"/>
                  </a:cubicBezTo>
                  <a:cubicBezTo>
                    <a:pt x="794" y="157"/>
                    <a:pt x="787" y="158"/>
                    <a:pt x="780" y="159"/>
                  </a:cubicBezTo>
                  <a:close/>
                  <a:moveTo>
                    <a:pt x="791" y="165"/>
                  </a:moveTo>
                  <a:cubicBezTo>
                    <a:pt x="790" y="165"/>
                    <a:pt x="790" y="165"/>
                    <a:pt x="789" y="165"/>
                  </a:cubicBezTo>
                  <a:cubicBezTo>
                    <a:pt x="789" y="165"/>
                    <a:pt x="788" y="165"/>
                    <a:pt x="788" y="165"/>
                  </a:cubicBezTo>
                  <a:cubicBezTo>
                    <a:pt x="788" y="165"/>
                    <a:pt x="789" y="165"/>
                    <a:pt x="789" y="165"/>
                  </a:cubicBezTo>
                  <a:cubicBezTo>
                    <a:pt x="790" y="165"/>
                    <a:pt x="790" y="165"/>
                    <a:pt x="791" y="165"/>
                  </a:cubicBezTo>
                  <a:cubicBezTo>
                    <a:pt x="791" y="165"/>
                    <a:pt x="791" y="165"/>
                    <a:pt x="791" y="165"/>
                  </a:cubicBezTo>
                  <a:cubicBezTo>
                    <a:pt x="791" y="165"/>
                    <a:pt x="791" y="165"/>
                    <a:pt x="791" y="165"/>
                  </a:cubicBezTo>
                  <a:close/>
                  <a:moveTo>
                    <a:pt x="798" y="166"/>
                  </a:moveTo>
                  <a:cubicBezTo>
                    <a:pt x="797" y="166"/>
                    <a:pt x="796" y="166"/>
                    <a:pt x="795" y="166"/>
                  </a:cubicBezTo>
                  <a:cubicBezTo>
                    <a:pt x="795" y="165"/>
                    <a:pt x="795" y="165"/>
                    <a:pt x="795" y="165"/>
                  </a:cubicBezTo>
                  <a:cubicBezTo>
                    <a:pt x="796" y="165"/>
                    <a:pt x="797" y="165"/>
                    <a:pt x="798" y="166"/>
                  </a:cubicBezTo>
                  <a:cubicBezTo>
                    <a:pt x="798" y="166"/>
                    <a:pt x="799" y="166"/>
                    <a:pt x="799" y="166"/>
                  </a:cubicBezTo>
                  <a:cubicBezTo>
                    <a:pt x="799" y="166"/>
                    <a:pt x="799" y="166"/>
                    <a:pt x="799" y="166"/>
                  </a:cubicBezTo>
                  <a:cubicBezTo>
                    <a:pt x="803" y="166"/>
                    <a:pt x="808" y="166"/>
                    <a:pt x="813" y="166"/>
                  </a:cubicBezTo>
                  <a:cubicBezTo>
                    <a:pt x="820" y="167"/>
                    <a:pt x="827" y="167"/>
                    <a:pt x="835" y="168"/>
                  </a:cubicBezTo>
                  <a:cubicBezTo>
                    <a:pt x="840" y="168"/>
                    <a:pt x="845" y="169"/>
                    <a:pt x="850" y="169"/>
                  </a:cubicBezTo>
                  <a:cubicBezTo>
                    <a:pt x="854" y="170"/>
                    <a:pt x="858" y="171"/>
                    <a:pt x="862" y="172"/>
                  </a:cubicBezTo>
                  <a:cubicBezTo>
                    <a:pt x="871" y="173"/>
                    <a:pt x="879" y="174"/>
                    <a:pt x="888" y="175"/>
                  </a:cubicBezTo>
                  <a:cubicBezTo>
                    <a:pt x="891" y="175"/>
                    <a:pt x="893" y="176"/>
                    <a:pt x="895" y="176"/>
                  </a:cubicBezTo>
                  <a:cubicBezTo>
                    <a:pt x="895" y="176"/>
                    <a:pt x="895" y="176"/>
                    <a:pt x="895" y="175"/>
                  </a:cubicBezTo>
                  <a:cubicBezTo>
                    <a:pt x="893" y="174"/>
                    <a:pt x="891" y="173"/>
                    <a:pt x="888" y="173"/>
                  </a:cubicBezTo>
                  <a:cubicBezTo>
                    <a:pt x="880" y="171"/>
                    <a:pt x="871" y="170"/>
                    <a:pt x="862" y="169"/>
                  </a:cubicBezTo>
                  <a:cubicBezTo>
                    <a:pt x="856" y="168"/>
                    <a:pt x="850" y="166"/>
                    <a:pt x="844" y="165"/>
                  </a:cubicBezTo>
                  <a:cubicBezTo>
                    <a:pt x="839" y="165"/>
                    <a:pt x="834" y="165"/>
                    <a:pt x="830" y="164"/>
                  </a:cubicBezTo>
                  <a:cubicBezTo>
                    <a:pt x="829" y="164"/>
                    <a:pt x="827" y="164"/>
                    <a:pt x="826" y="164"/>
                  </a:cubicBezTo>
                  <a:cubicBezTo>
                    <a:pt x="826" y="164"/>
                    <a:pt x="826" y="164"/>
                    <a:pt x="826" y="164"/>
                  </a:cubicBezTo>
                  <a:cubicBezTo>
                    <a:pt x="824" y="164"/>
                    <a:pt x="822" y="164"/>
                    <a:pt x="821" y="163"/>
                  </a:cubicBezTo>
                  <a:cubicBezTo>
                    <a:pt x="821" y="163"/>
                    <a:pt x="821" y="163"/>
                    <a:pt x="821" y="163"/>
                  </a:cubicBezTo>
                  <a:cubicBezTo>
                    <a:pt x="821" y="163"/>
                    <a:pt x="821" y="163"/>
                    <a:pt x="821" y="163"/>
                  </a:cubicBezTo>
                  <a:cubicBezTo>
                    <a:pt x="822" y="163"/>
                    <a:pt x="824" y="164"/>
                    <a:pt x="826" y="164"/>
                  </a:cubicBezTo>
                  <a:cubicBezTo>
                    <a:pt x="826" y="164"/>
                    <a:pt x="826" y="164"/>
                    <a:pt x="826" y="164"/>
                  </a:cubicBezTo>
                  <a:cubicBezTo>
                    <a:pt x="830" y="164"/>
                    <a:pt x="835" y="163"/>
                    <a:pt x="839" y="163"/>
                  </a:cubicBezTo>
                  <a:cubicBezTo>
                    <a:pt x="846" y="164"/>
                    <a:pt x="854" y="164"/>
                    <a:pt x="861" y="165"/>
                  </a:cubicBezTo>
                  <a:cubicBezTo>
                    <a:pt x="866" y="165"/>
                    <a:pt x="871" y="166"/>
                    <a:pt x="875" y="167"/>
                  </a:cubicBezTo>
                  <a:cubicBezTo>
                    <a:pt x="887" y="169"/>
                    <a:pt x="899" y="172"/>
                    <a:pt x="910" y="176"/>
                  </a:cubicBezTo>
                  <a:cubicBezTo>
                    <a:pt x="920" y="180"/>
                    <a:pt x="930" y="184"/>
                    <a:pt x="939" y="189"/>
                  </a:cubicBezTo>
                  <a:cubicBezTo>
                    <a:pt x="949" y="193"/>
                    <a:pt x="959" y="197"/>
                    <a:pt x="967" y="204"/>
                  </a:cubicBezTo>
                  <a:cubicBezTo>
                    <a:pt x="966" y="203"/>
                    <a:pt x="965" y="203"/>
                    <a:pt x="963" y="202"/>
                  </a:cubicBezTo>
                  <a:cubicBezTo>
                    <a:pt x="958" y="199"/>
                    <a:pt x="953" y="197"/>
                    <a:pt x="948" y="195"/>
                  </a:cubicBezTo>
                  <a:cubicBezTo>
                    <a:pt x="936" y="189"/>
                    <a:pt x="925" y="184"/>
                    <a:pt x="913" y="179"/>
                  </a:cubicBezTo>
                  <a:cubicBezTo>
                    <a:pt x="911" y="178"/>
                    <a:pt x="908" y="177"/>
                    <a:pt x="906" y="179"/>
                  </a:cubicBezTo>
                  <a:cubicBezTo>
                    <a:pt x="906" y="180"/>
                    <a:pt x="907" y="180"/>
                    <a:pt x="908" y="180"/>
                  </a:cubicBezTo>
                  <a:cubicBezTo>
                    <a:pt x="911" y="181"/>
                    <a:pt x="913" y="182"/>
                    <a:pt x="916" y="183"/>
                  </a:cubicBezTo>
                  <a:cubicBezTo>
                    <a:pt x="919" y="184"/>
                    <a:pt x="921" y="185"/>
                    <a:pt x="923" y="186"/>
                  </a:cubicBezTo>
                  <a:cubicBezTo>
                    <a:pt x="931" y="190"/>
                    <a:pt x="939" y="193"/>
                    <a:pt x="947" y="197"/>
                  </a:cubicBezTo>
                  <a:cubicBezTo>
                    <a:pt x="955" y="201"/>
                    <a:pt x="963" y="205"/>
                    <a:pt x="971" y="209"/>
                  </a:cubicBezTo>
                  <a:cubicBezTo>
                    <a:pt x="977" y="212"/>
                    <a:pt x="983" y="216"/>
                    <a:pt x="989" y="220"/>
                  </a:cubicBezTo>
                  <a:cubicBezTo>
                    <a:pt x="993" y="222"/>
                    <a:pt x="996" y="224"/>
                    <a:pt x="1000" y="226"/>
                  </a:cubicBezTo>
                  <a:cubicBezTo>
                    <a:pt x="1011" y="231"/>
                    <a:pt x="1021" y="239"/>
                    <a:pt x="1031" y="247"/>
                  </a:cubicBezTo>
                  <a:cubicBezTo>
                    <a:pt x="1031" y="247"/>
                    <a:pt x="1031" y="247"/>
                    <a:pt x="1031" y="248"/>
                  </a:cubicBezTo>
                  <a:cubicBezTo>
                    <a:pt x="1031" y="248"/>
                    <a:pt x="1031" y="248"/>
                    <a:pt x="1031" y="248"/>
                  </a:cubicBezTo>
                  <a:cubicBezTo>
                    <a:pt x="1032" y="248"/>
                    <a:pt x="1033" y="248"/>
                    <a:pt x="1033" y="249"/>
                  </a:cubicBezTo>
                  <a:cubicBezTo>
                    <a:pt x="1034" y="249"/>
                    <a:pt x="1034" y="250"/>
                    <a:pt x="1035" y="250"/>
                  </a:cubicBezTo>
                  <a:cubicBezTo>
                    <a:pt x="1035" y="250"/>
                    <a:pt x="1035" y="251"/>
                    <a:pt x="1036" y="251"/>
                  </a:cubicBezTo>
                  <a:cubicBezTo>
                    <a:pt x="1035" y="251"/>
                    <a:pt x="1035" y="250"/>
                    <a:pt x="1035" y="250"/>
                  </a:cubicBezTo>
                  <a:cubicBezTo>
                    <a:pt x="1034" y="250"/>
                    <a:pt x="1034" y="249"/>
                    <a:pt x="1033" y="249"/>
                  </a:cubicBezTo>
                  <a:cubicBezTo>
                    <a:pt x="1033" y="249"/>
                    <a:pt x="1032" y="248"/>
                    <a:pt x="1031" y="248"/>
                  </a:cubicBezTo>
                  <a:cubicBezTo>
                    <a:pt x="1031" y="248"/>
                    <a:pt x="1031" y="248"/>
                    <a:pt x="1031" y="248"/>
                  </a:cubicBezTo>
                  <a:cubicBezTo>
                    <a:pt x="1027" y="245"/>
                    <a:pt x="1023" y="243"/>
                    <a:pt x="1019" y="240"/>
                  </a:cubicBezTo>
                  <a:cubicBezTo>
                    <a:pt x="1012" y="236"/>
                    <a:pt x="1005" y="232"/>
                    <a:pt x="999" y="228"/>
                  </a:cubicBezTo>
                  <a:cubicBezTo>
                    <a:pt x="994" y="225"/>
                    <a:pt x="989" y="221"/>
                    <a:pt x="983" y="218"/>
                  </a:cubicBezTo>
                  <a:cubicBezTo>
                    <a:pt x="977" y="214"/>
                    <a:pt x="970" y="211"/>
                    <a:pt x="963" y="208"/>
                  </a:cubicBezTo>
                  <a:cubicBezTo>
                    <a:pt x="960" y="207"/>
                    <a:pt x="958" y="206"/>
                    <a:pt x="955" y="204"/>
                  </a:cubicBezTo>
                  <a:cubicBezTo>
                    <a:pt x="948" y="201"/>
                    <a:pt x="940" y="198"/>
                    <a:pt x="932" y="194"/>
                  </a:cubicBezTo>
                  <a:cubicBezTo>
                    <a:pt x="923" y="189"/>
                    <a:pt x="913" y="186"/>
                    <a:pt x="903" y="182"/>
                  </a:cubicBezTo>
                  <a:cubicBezTo>
                    <a:pt x="895" y="179"/>
                    <a:pt x="887" y="177"/>
                    <a:pt x="879" y="176"/>
                  </a:cubicBezTo>
                  <a:cubicBezTo>
                    <a:pt x="871" y="175"/>
                    <a:pt x="864" y="173"/>
                    <a:pt x="857" y="172"/>
                  </a:cubicBezTo>
                  <a:cubicBezTo>
                    <a:pt x="852" y="171"/>
                    <a:pt x="847" y="171"/>
                    <a:pt x="842" y="171"/>
                  </a:cubicBezTo>
                  <a:cubicBezTo>
                    <a:pt x="835" y="170"/>
                    <a:pt x="828" y="170"/>
                    <a:pt x="822" y="169"/>
                  </a:cubicBezTo>
                  <a:cubicBezTo>
                    <a:pt x="815" y="168"/>
                    <a:pt x="808" y="167"/>
                    <a:pt x="801" y="167"/>
                  </a:cubicBezTo>
                  <a:cubicBezTo>
                    <a:pt x="801" y="166"/>
                    <a:pt x="800" y="166"/>
                    <a:pt x="799" y="166"/>
                  </a:cubicBezTo>
                  <a:cubicBezTo>
                    <a:pt x="799" y="166"/>
                    <a:pt x="799" y="166"/>
                    <a:pt x="799" y="166"/>
                  </a:cubicBezTo>
                  <a:cubicBezTo>
                    <a:pt x="799" y="166"/>
                    <a:pt x="798" y="166"/>
                    <a:pt x="798" y="166"/>
                  </a:cubicBezTo>
                  <a:close/>
                  <a:moveTo>
                    <a:pt x="808" y="171"/>
                  </a:moveTo>
                  <a:cubicBezTo>
                    <a:pt x="808" y="171"/>
                    <a:pt x="807" y="171"/>
                    <a:pt x="807" y="171"/>
                  </a:cubicBezTo>
                  <a:cubicBezTo>
                    <a:pt x="807" y="171"/>
                    <a:pt x="807" y="171"/>
                    <a:pt x="807" y="171"/>
                  </a:cubicBezTo>
                  <a:cubicBezTo>
                    <a:pt x="806" y="171"/>
                    <a:pt x="804" y="170"/>
                    <a:pt x="803" y="170"/>
                  </a:cubicBezTo>
                  <a:cubicBezTo>
                    <a:pt x="803" y="170"/>
                    <a:pt x="803" y="170"/>
                    <a:pt x="803" y="170"/>
                  </a:cubicBezTo>
                  <a:cubicBezTo>
                    <a:pt x="802" y="170"/>
                    <a:pt x="800" y="170"/>
                    <a:pt x="799" y="170"/>
                  </a:cubicBezTo>
                  <a:cubicBezTo>
                    <a:pt x="799" y="170"/>
                    <a:pt x="799" y="170"/>
                    <a:pt x="799" y="170"/>
                  </a:cubicBezTo>
                  <a:cubicBezTo>
                    <a:pt x="800" y="170"/>
                    <a:pt x="802" y="170"/>
                    <a:pt x="803" y="170"/>
                  </a:cubicBezTo>
                  <a:cubicBezTo>
                    <a:pt x="803" y="170"/>
                    <a:pt x="803" y="170"/>
                    <a:pt x="803" y="170"/>
                  </a:cubicBezTo>
                  <a:cubicBezTo>
                    <a:pt x="804" y="170"/>
                    <a:pt x="805" y="171"/>
                    <a:pt x="807" y="171"/>
                  </a:cubicBezTo>
                  <a:cubicBezTo>
                    <a:pt x="807" y="171"/>
                    <a:pt x="807" y="171"/>
                    <a:pt x="807" y="171"/>
                  </a:cubicBezTo>
                  <a:cubicBezTo>
                    <a:pt x="807" y="171"/>
                    <a:pt x="808" y="171"/>
                    <a:pt x="808" y="171"/>
                  </a:cubicBezTo>
                  <a:cubicBezTo>
                    <a:pt x="808" y="171"/>
                    <a:pt x="808" y="171"/>
                    <a:pt x="808" y="171"/>
                  </a:cubicBezTo>
                  <a:close/>
                  <a:moveTo>
                    <a:pt x="1013" y="244"/>
                  </a:moveTo>
                  <a:cubicBezTo>
                    <a:pt x="1006" y="240"/>
                    <a:pt x="999" y="236"/>
                    <a:pt x="993" y="232"/>
                  </a:cubicBezTo>
                  <a:cubicBezTo>
                    <a:pt x="985" y="228"/>
                    <a:pt x="977" y="223"/>
                    <a:pt x="970" y="219"/>
                  </a:cubicBezTo>
                  <a:cubicBezTo>
                    <a:pt x="966" y="217"/>
                    <a:pt x="963" y="216"/>
                    <a:pt x="960" y="214"/>
                  </a:cubicBezTo>
                  <a:cubicBezTo>
                    <a:pt x="958" y="214"/>
                    <a:pt x="957" y="214"/>
                    <a:pt x="956" y="214"/>
                  </a:cubicBezTo>
                  <a:cubicBezTo>
                    <a:pt x="956" y="214"/>
                    <a:pt x="956" y="214"/>
                    <a:pt x="955" y="214"/>
                  </a:cubicBezTo>
                  <a:cubicBezTo>
                    <a:pt x="956" y="215"/>
                    <a:pt x="956" y="215"/>
                    <a:pt x="957" y="216"/>
                  </a:cubicBezTo>
                  <a:cubicBezTo>
                    <a:pt x="967" y="221"/>
                    <a:pt x="976" y="226"/>
                    <a:pt x="986" y="232"/>
                  </a:cubicBezTo>
                  <a:cubicBezTo>
                    <a:pt x="990" y="234"/>
                    <a:pt x="995" y="237"/>
                    <a:pt x="999" y="239"/>
                  </a:cubicBezTo>
                  <a:cubicBezTo>
                    <a:pt x="999" y="239"/>
                    <a:pt x="999" y="239"/>
                    <a:pt x="999" y="239"/>
                  </a:cubicBezTo>
                  <a:cubicBezTo>
                    <a:pt x="999" y="239"/>
                    <a:pt x="999" y="239"/>
                    <a:pt x="999" y="239"/>
                  </a:cubicBezTo>
                  <a:cubicBezTo>
                    <a:pt x="1000" y="240"/>
                    <a:pt x="1001" y="240"/>
                    <a:pt x="1001" y="240"/>
                  </a:cubicBezTo>
                  <a:cubicBezTo>
                    <a:pt x="1001" y="240"/>
                    <a:pt x="1001" y="240"/>
                    <a:pt x="1001" y="240"/>
                  </a:cubicBezTo>
                  <a:cubicBezTo>
                    <a:pt x="1000" y="240"/>
                    <a:pt x="1000" y="240"/>
                    <a:pt x="999" y="239"/>
                  </a:cubicBezTo>
                  <a:cubicBezTo>
                    <a:pt x="999" y="239"/>
                    <a:pt x="999" y="239"/>
                    <a:pt x="999" y="239"/>
                  </a:cubicBezTo>
                  <a:cubicBezTo>
                    <a:pt x="999" y="239"/>
                    <a:pt x="999" y="239"/>
                    <a:pt x="999" y="239"/>
                  </a:cubicBezTo>
                  <a:cubicBezTo>
                    <a:pt x="991" y="236"/>
                    <a:pt x="983" y="234"/>
                    <a:pt x="975" y="231"/>
                  </a:cubicBezTo>
                  <a:cubicBezTo>
                    <a:pt x="961" y="225"/>
                    <a:pt x="946" y="220"/>
                    <a:pt x="932" y="214"/>
                  </a:cubicBezTo>
                  <a:cubicBezTo>
                    <a:pt x="927" y="213"/>
                    <a:pt x="923" y="212"/>
                    <a:pt x="919" y="210"/>
                  </a:cubicBezTo>
                  <a:cubicBezTo>
                    <a:pt x="905" y="205"/>
                    <a:pt x="891" y="199"/>
                    <a:pt x="877" y="194"/>
                  </a:cubicBezTo>
                  <a:cubicBezTo>
                    <a:pt x="871" y="192"/>
                    <a:pt x="865" y="190"/>
                    <a:pt x="859" y="189"/>
                  </a:cubicBezTo>
                  <a:cubicBezTo>
                    <a:pt x="856" y="187"/>
                    <a:pt x="852" y="186"/>
                    <a:pt x="848" y="185"/>
                  </a:cubicBezTo>
                  <a:cubicBezTo>
                    <a:pt x="839" y="181"/>
                    <a:pt x="830" y="178"/>
                    <a:pt x="821" y="177"/>
                  </a:cubicBezTo>
                  <a:cubicBezTo>
                    <a:pt x="817" y="176"/>
                    <a:pt x="814" y="175"/>
                    <a:pt x="810" y="174"/>
                  </a:cubicBezTo>
                  <a:cubicBezTo>
                    <a:pt x="814" y="174"/>
                    <a:pt x="818" y="174"/>
                    <a:pt x="821" y="175"/>
                  </a:cubicBezTo>
                  <a:cubicBezTo>
                    <a:pt x="831" y="177"/>
                    <a:pt x="841" y="179"/>
                    <a:pt x="851" y="182"/>
                  </a:cubicBezTo>
                  <a:cubicBezTo>
                    <a:pt x="858" y="183"/>
                    <a:pt x="865" y="185"/>
                    <a:pt x="872" y="187"/>
                  </a:cubicBezTo>
                  <a:cubicBezTo>
                    <a:pt x="876" y="188"/>
                    <a:pt x="879" y="190"/>
                    <a:pt x="883" y="191"/>
                  </a:cubicBezTo>
                  <a:cubicBezTo>
                    <a:pt x="890" y="193"/>
                    <a:pt x="897" y="195"/>
                    <a:pt x="904" y="197"/>
                  </a:cubicBezTo>
                  <a:cubicBezTo>
                    <a:pt x="914" y="200"/>
                    <a:pt x="923" y="203"/>
                    <a:pt x="933" y="206"/>
                  </a:cubicBezTo>
                  <a:cubicBezTo>
                    <a:pt x="937" y="207"/>
                    <a:pt x="940" y="208"/>
                    <a:pt x="944" y="209"/>
                  </a:cubicBezTo>
                  <a:cubicBezTo>
                    <a:pt x="944" y="209"/>
                    <a:pt x="944" y="209"/>
                    <a:pt x="944" y="209"/>
                  </a:cubicBezTo>
                  <a:cubicBezTo>
                    <a:pt x="943" y="208"/>
                    <a:pt x="942" y="207"/>
                    <a:pt x="941" y="207"/>
                  </a:cubicBezTo>
                  <a:cubicBezTo>
                    <a:pt x="929" y="203"/>
                    <a:pt x="918" y="199"/>
                    <a:pt x="906" y="195"/>
                  </a:cubicBezTo>
                  <a:cubicBezTo>
                    <a:pt x="894" y="191"/>
                    <a:pt x="882" y="187"/>
                    <a:pt x="870" y="184"/>
                  </a:cubicBezTo>
                  <a:cubicBezTo>
                    <a:pt x="863" y="182"/>
                    <a:pt x="856" y="180"/>
                    <a:pt x="849" y="178"/>
                  </a:cubicBezTo>
                  <a:cubicBezTo>
                    <a:pt x="843" y="177"/>
                    <a:pt x="836" y="175"/>
                    <a:pt x="830" y="174"/>
                  </a:cubicBezTo>
                  <a:cubicBezTo>
                    <a:pt x="831" y="173"/>
                    <a:pt x="831" y="173"/>
                    <a:pt x="831" y="173"/>
                  </a:cubicBezTo>
                  <a:cubicBezTo>
                    <a:pt x="838" y="174"/>
                    <a:pt x="844" y="174"/>
                    <a:pt x="850" y="175"/>
                  </a:cubicBezTo>
                  <a:cubicBezTo>
                    <a:pt x="858" y="176"/>
                    <a:pt x="866" y="177"/>
                    <a:pt x="873" y="179"/>
                  </a:cubicBezTo>
                  <a:cubicBezTo>
                    <a:pt x="882" y="180"/>
                    <a:pt x="890" y="182"/>
                    <a:pt x="898" y="184"/>
                  </a:cubicBezTo>
                  <a:cubicBezTo>
                    <a:pt x="905" y="187"/>
                    <a:pt x="912" y="189"/>
                    <a:pt x="919" y="192"/>
                  </a:cubicBezTo>
                  <a:cubicBezTo>
                    <a:pt x="932" y="198"/>
                    <a:pt x="946" y="203"/>
                    <a:pt x="958" y="210"/>
                  </a:cubicBezTo>
                  <a:cubicBezTo>
                    <a:pt x="963" y="213"/>
                    <a:pt x="969" y="215"/>
                    <a:pt x="974" y="217"/>
                  </a:cubicBezTo>
                  <a:cubicBezTo>
                    <a:pt x="981" y="221"/>
                    <a:pt x="989" y="225"/>
                    <a:pt x="996" y="229"/>
                  </a:cubicBezTo>
                  <a:cubicBezTo>
                    <a:pt x="1002" y="233"/>
                    <a:pt x="1008" y="237"/>
                    <a:pt x="1014" y="241"/>
                  </a:cubicBezTo>
                  <a:cubicBezTo>
                    <a:pt x="1021" y="246"/>
                    <a:pt x="1027" y="250"/>
                    <a:pt x="1034" y="254"/>
                  </a:cubicBezTo>
                  <a:cubicBezTo>
                    <a:pt x="1035" y="255"/>
                    <a:pt x="1035" y="255"/>
                    <a:pt x="1036" y="256"/>
                  </a:cubicBezTo>
                  <a:cubicBezTo>
                    <a:pt x="1028" y="252"/>
                    <a:pt x="1021" y="248"/>
                    <a:pt x="1013" y="244"/>
                  </a:cubicBezTo>
                  <a:close/>
                  <a:moveTo>
                    <a:pt x="1041" y="258"/>
                  </a:moveTo>
                  <a:cubicBezTo>
                    <a:pt x="1041" y="258"/>
                    <a:pt x="1040" y="258"/>
                    <a:pt x="1040" y="257"/>
                  </a:cubicBezTo>
                  <a:cubicBezTo>
                    <a:pt x="1040" y="257"/>
                    <a:pt x="1040" y="257"/>
                    <a:pt x="1039" y="257"/>
                  </a:cubicBezTo>
                  <a:cubicBezTo>
                    <a:pt x="1039" y="257"/>
                    <a:pt x="1039" y="257"/>
                    <a:pt x="1039" y="257"/>
                  </a:cubicBezTo>
                  <a:cubicBezTo>
                    <a:pt x="1039" y="257"/>
                    <a:pt x="1039" y="257"/>
                    <a:pt x="1039" y="257"/>
                  </a:cubicBezTo>
                  <a:cubicBezTo>
                    <a:pt x="1040" y="257"/>
                    <a:pt x="1040" y="257"/>
                    <a:pt x="1040" y="257"/>
                  </a:cubicBezTo>
                  <a:cubicBezTo>
                    <a:pt x="1040" y="258"/>
                    <a:pt x="1041" y="258"/>
                    <a:pt x="1041" y="258"/>
                  </a:cubicBezTo>
                  <a:cubicBezTo>
                    <a:pt x="1041" y="258"/>
                    <a:pt x="1041" y="258"/>
                    <a:pt x="1041" y="258"/>
                  </a:cubicBezTo>
                  <a:close/>
                  <a:moveTo>
                    <a:pt x="1047" y="261"/>
                  </a:moveTo>
                  <a:cubicBezTo>
                    <a:pt x="1046" y="261"/>
                    <a:pt x="1046" y="261"/>
                    <a:pt x="1045" y="260"/>
                  </a:cubicBezTo>
                  <a:cubicBezTo>
                    <a:pt x="1045" y="260"/>
                    <a:pt x="1045" y="260"/>
                    <a:pt x="1045" y="260"/>
                  </a:cubicBezTo>
                  <a:cubicBezTo>
                    <a:pt x="1046" y="260"/>
                    <a:pt x="1046" y="261"/>
                    <a:pt x="1047" y="261"/>
                  </a:cubicBezTo>
                  <a:cubicBezTo>
                    <a:pt x="1047" y="261"/>
                    <a:pt x="1047" y="261"/>
                    <a:pt x="1047" y="2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5" name="Google Shape;2505;p47"/>
            <p:cNvSpPr/>
            <p:nvPr/>
          </p:nvSpPr>
          <p:spPr>
            <a:xfrm>
              <a:off x="4453534" y="3478264"/>
              <a:ext cx="30492" cy="19778"/>
            </a:xfrm>
            <a:custGeom>
              <a:avLst/>
              <a:gdLst/>
              <a:ahLst/>
              <a:cxnLst/>
              <a:rect l="l" t="t" r="r" b="b"/>
              <a:pathLst>
                <a:path w="32" h="21" extrusionOk="0">
                  <a:moveTo>
                    <a:pt x="0" y="21"/>
                  </a:moveTo>
                  <a:cubicBezTo>
                    <a:pt x="12" y="14"/>
                    <a:pt x="22" y="7"/>
                    <a:pt x="32" y="0"/>
                  </a:cubicBezTo>
                  <a:cubicBezTo>
                    <a:pt x="29" y="0"/>
                    <a:pt x="2" y="18"/>
                    <a:pt x="0" y="2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506" name="Google Shape;2506;p47"/>
          <p:cNvPicPr preferRelativeResize="0">
            <a:picLocks noGrp="1"/>
          </p:cNvPicPr>
          <p:nvPr>
            <p:ph type="pic" idx="2"/>
          </p:nvPr>
        </p:nvPicPr>
        <p:blipFill rotWithShape="1">
          <a:blip r:embed="rId3">
            <a:alphaModFix/>
          </a:blip>
          <a:srcRect l="9737" r="37769"/>
          <a:stretch/>
        </p:blipFill>
        <p:spPr>
          <a:xfrm>
            <a:off x="5217500" y="533350"/>
            <a:ext cx="3211402" cy="4076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40"/>
        <p:cNvGrpSpPr/>
        <p:nvPr/>
      </p:nvGrpSpPr>
      <p:grpSpPr>
        <a:xfrm>
          <a:off x="0" y="0"/>
          <a:ext cx="0" cy="0"/>
          <a:chOff x="0" y="0"/>
          <a:chExt cx="0" cy="0"/>
        </a:xfrm>
      </p:grpSpPr>
      <p:pic>
        <p:nvPicPr>
          <p:cNvPr id="2141" name="Google Shape;2141;p31"/>
          <p:cNvPicPr preferRelativeResize="0">
            <a:picLocks noGrp="1"/>
          </p:cNvPicPr>
          <p:nvPr>
            <p:ph type="pic" idx="2"/>
          </p:nvPr>
        </p:nvPicPr>
        <p:blipFill rotWithShape="1">
          <a:blip r:embed="rId3">
            <a:alphaModFix/>
          </a:blip>
          <a:srcRect l="16734" r="20730"/>
          <a:stretch/>
        </p:blipFill>
        <p:spPr>
          <a:xfrm>
            <a:off x="4934425" y="845100"/>
            <a:ext cx="3240576" cy="3453300"/>
          </a:xfrm>
          <a:prstGeom prst="rect">
            <a:avLst/>
          </a:prstGeom>
        </p:spPr>
      </p:pic>
      <p:sp>
        <p:nvSpPr>
          <p:cNvPr id="2142" name="Google Shape;2142;p31"/>
          <p:cNvSpPr txBox="1">
            <a:spLocks noGrp="1"/>
          </p:cNvSpPr>
          <p:nvPr>
            <p:ph type="title"/>
          </p:nvPr>
        </p:nvSpPr>
        <p:spPr>
          <a:xfrm>
            <a:off x="385154" y="431577"/>
            <a:ext cx="32148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Arial Rounded MT Bold" panose="020F0704030504030204" pitchFamily="34" charset="0"/>
              </a:rPr>
              <a:t>Introduction</a:t>
            </a:r>
            <a:endParaRPr dirty="0">
              <a:latin typeface="Arial Rounded MT Bold" panose="020F0704030504030204" pitchFamily="34" charset="0"/>
            </a:endParaRPr>
          </a:p>
        </p:txBody>
      </p:sp>
      <p:sp>
        <p:nvSpPr>
          <p:cNvPr id="2143" name="Google Shape;2143;p31"/>
          <p:cNvSpPr txBox="1">
            <a:spLocks noGrp="1"/>
          </p:cNvSpPr>
          <p:nvPr>
            <p:ph type="body" idx="1"/>
          </p:nvPr>
        </p:nvSpPr>
        <p:spPr>
          <a:xfrm>
            <a:off x="715100" y="1004277"/>
            <a:ext cx="3494476" cy="3076233"/>
          </a:xfrm>
          <a:prstGeom prst="rect">
            <a:avLst/>
          </a:prstGeom>
        </p:spPr>
        <p:txBody>
          <a:bodyPr spcFirstLastPara="1" wrap="square" lIns="91425" tIns="91425" rIns="91425" bIns="91425" anchor="t" anchorCtr="0">
            <a:noAutofit/>
          </a:bodyPr>
          <a:lstStyle/>
          <a:p>
            <a:pPr marL="171450" indent="-171450"/>
            <a:r>
              <a:rPr lang="en-US" sz="1400" dirty="0">
                <a:latin typeface="Arial Rounded MT Bold" panose="020F0704030504030204" pitchFamily="34" charset="0"/>
              </a:rPr>
              <a:t>Airbnb, is an American company that operates an online marketplace for homestays for vacation rentals, and tourism activities. </a:t>
            </a:r>
          </a:p>
          <a:p>
            <a:pPr marL="171450" indent="-171450"/>
            <a:endParaRPr lang="en-US" sz="1400" dirty="0">
              <a:latin typeface="Arial Rounded MT Bold" panose="020F0704030504030204" pitchFamily="34" charset="0"/>
            </a:endParaRPr>
          </a:p>
          <a:p>
            <a:pPr marL="171450" indent="-171450"/>
            <a:r>
              <a:rPr lang="en-US" sz="1400" dirty="0">
                <a:latin typeface="Arial Rounded MT Bold" panose="020F0704030504030204" pitchFamily="34" charset="0"/>
              </a:rPr>
              <a:t>Based in San Francisco, the platform is accessible via website and mobile app.</a:t>
            </a:r>
          </a:p>
          <a:p>
            <a:pPr marL="171450" indent="-171450"/>
            <a:endParaRPr lang="en-US" sz="1400" dirty="0">
              <a:latin typeface="Arial Rounded MT Bold" panose="020F0704030504030204" pitchFamily="34" charset="0"/>
            </a:endParaRPr>
          </a:p>
          <a:p>
            <a:pPr marL="171450" indent="-171450"/>
            <a:r>
              <a:rPr lang="en-US" sz="1400" dirty="0">
                <a:latin typeface="Arial Rounded MT Bold" panose="020F0704030504030204" pitchFamily="34" charset="0"/>
              </a:rPr>
              <a:t> The company was founded in 2008. </a:t>
            </a:r>
          </a:p>
          <a:p>
            <a:pPr marL="171450" indent="-171450"/>
            <a:endParaRPr lang="en-US" sz="1400" dirty="0">
              <a:latin typeface="Arial Rounded MT Bold" panose="020F0704030504030204" pitchFamily="34" charset="0"/>
            </a:endParaRPr>
          </a:p>
          <a:p>
            <a:pPr marL="171450" indent="-171450"/>
            <a:r>
              <a:rPr lang="en-US" sz="1400" dirty="0">
                <a:latin typeface="Arial Rounded MT Bold" panose="020F0704030504030204" pitchFamily="34" charset="0"/>
              </a:rPr>
              <a:t>Airbnb is a shortened version of its original name, AirBedandBreakfast.com.</a:t>
            </a:r>
            <a:endParaRPr sz="1400" dirty="0">
              <a:latin typeface="Arial Rounded MT Bold" panose="020F0704030504030204" pitchFamily="34" charset="0"/>
            </a:endParaRPr>
          </a:p>
        </p:txBody>
      </p:sp>
      <p:grpSp>
        <p:nvGrpSpPr>
          <p:cNvPr id="2144" name="Google Shape;2144;p31"/>
          <p:cNvGrpSpPr/>
          <p:nvPr/>
        </p:nvGrpSpPr>
        <p:grpSpPr>
          <a:xfrm rot="2700000">
            <a:off x="2414348" y="-327259"/>
            <a:ext cx="2493990" cy="1290910"/>
            <a:chOff x="3763761" y="3390084"/>
            <a:chExt cx="1006229" cy="520833"/>
          </a:xfrm>
        </p:grpSpPr>
        <p:sp>
          <p:nvSpPr>
            <p:cNvPr id="2145" name="Google Shape;2145;p31"/>
            <p:cNvSpPr/>
            <p:nvPr/>
          </p:nvSpPr>
          <p:spPr>
            <a:xfrm>
              <a:off x="4450238" y="3500514"/>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1"/>
            <p:cNvSpPr/>
            <p:nvPr/>
          </p:nvSpPr>
          <p:spPr>
            <a:xfrm>
              <a:off x="3763761" y="3390084"/>
              <a:ext cx="1006229" cy="520833"/>
            </a:xfrm>
            <a:custGeom>
              <a:avLst/>
              <a:gdLst/>
              <a:ahLst/>
              <a:cxnLst/>
              <a:rect l="l" t="t" r="r" b="b"/>
              <a:pathLst>
                <a:path w="1067" h="552" extrusionOk="0">
                  <a:moveTo>
                    <a:pt x="1065" y="269"/>
                  </a:moveTo>
                  <a:cubicBezTo>
                    <a:pt x="1058" y="263"/>
                    <a:pt x="1052" y="257"/>
                    <a:pt x="1045" y="252"/>
                  </a:cubicBezTo>
                  <a:cubicBezTo>
                    <a:pt x="1032" y="241"/>
                    <a:pt x="1019" y="230"/>
                    <a:pt x="1005" y="221"/>
                  </a:cubicBezTo>
                  <a:cubicBezTo>
                    <a:pt x="999" y="218"/>
                    <a:pt x="994" y="215"/>
                    <a:pt x="989" y="211"/>
                  </a:cubicBezTo>
                  <a:cubicBezTo>
                    <a:pt x="985" y="209"/>
                    <a:pt x="982" y="206"/>
                    <a:pt x="978" y="204"/>
                  </a:cubicBezTo>
                  <a:cubicBezTo>
                    <a:pt x="971" y="200"/>
                    <a:pt x="964" y="195"/>
                    <a:pt x="957" y="192"/>
                  </a:cubicBezTo>
                  <a:cubicBezTo>
                    <a:pt x="944" y="186"/>
                    <a:pt x="931" y="180"/>
                    <a:pt x="918" y="175"/>
                  </a:cubicBezTo>
                  <a:cubicBezTo>
                    <a:pt x="909" y="171"/>
                    <a:pt x="899" y="167"/>
                    <a:pt x="889" y="165"/>
                  </a:cubicBezTo>
                  <a:cubicBezTo>
                    <a:pt x="882" y="164"/>
                    <a:pt x="875" y="162"/>
                    <a:pt x="868" y="161"/>
                  </a:cubicBezTo>
                  <a:cubicBezTo>
                    <a:pt x="860" y="160"/>
                    <a:pt x="852" y="160"/>
                    <a:pt x="845" y="160"/>
                  </a:cubicBezTo>
                  <a:cubicBezTo>
                    <a:pt x="835" y="159"/>
                    <a:pt x="825" y="159"/>
                    <a:pt x="816" y="160"/>
                  </a:cubicBezTo>
                  <a:cubicBezTo>
                    <a:pt x="813" y="160"/>
                    <a:pt x="810" y="160"/>
                    <a:pt x="807" y="159"/>
                  </a:cubicBezTo>
                  <a:cubicBezTo>
                    <a:pt x="807" y="159"/>
                    <a:pt x="807" y="159"/>
                    <a:pt x="807" y="159"/>
                  </a:cubicBezTo>
                  <a:cubicBezTo>
                    <a:pt x="807" y="159"/>
                    <a:pt x="807" y="159"/>
                    <a:pt x="807" y="159"/>
                  </a:cubicBezTo>
                  <a:cubicBezTo>
                    <a:pt x="807" y="159"/>
                    <a:pt x="807" y="159"/>
                    <a:pt x="807" y="159"/>
                  </a:cubicBezTo>
                  <a:cubicBezTo>
                    <a:pt x="808" y="159"/>
                    <a:pt x="810" y="159"/>
                    <a:pt x="812" y="159"/>
                  </a:cubicBezTo>
                  <a:cubicBezTo>
                    <a:pt x="828" y="158"/>
                    <a:pt x="843" y="157"/>
                    <a:pt x="859" y="157"/>
                  </a:cubicBezTo>
                  <a:cubicBezTo>
                    <a:pt x="875" y="157"/>
                    <a:pt x="891" y="158"/>
                    <a:pt x="908" y="159"/>
                  </a:cubicBezTo>
                  <a:cubicBezTo>
                    <a:pt x="915" y="159"/>
                    <a:pt x="923" y="161"/>
                    <a:pt x="931" y="162"/>
                  </a:cubicBezTo>
                  <a:cubicBezTo>
                    <a:pt x="937" y="164"/>
                    <a:pt x="942" y="166"/>
                    <a:pt x="948" y="167"/>
                  </a:cubicBezTo>
                  <a:cubicBezTo>
                    <a:pt x="964" y="171"/>
                    <a:pt x="980" y="175"/>
                    <a:pt x="995" y="181"/>
                  </a:cubicBezTo>
                  <a:cubicBezTo>
                    <a:pt x="1000" y="184"/>
                    <a:pt x="1006" y="186"/>
                    <a:pt x="1012" y="188"/>
                  </a:cubicBezTo>
                  <a:cubicBezTo>
                    <a:pt x="1019" y="191"/>
                    <a:pt x="1026" y="194"/>
                    <a:pt x="1033" y="196"/>
                  </a:cubicBezTo>
                  <a:cubicBezTo>
                    <a:pt x="1034" y="197"/>
                    <a:pt x="1035" y="198"/>
                    <a:pt x="1037" y="198"/>
                  </a:cubicBezTo>
                  <a:cubicBezTo>
                    <a:pt x="1038" y="199"/>
                    <a:pt x="1039" y="199"/>
                    <a:pt x="1040" y="198"/>
                  </a:cubicBezTo>
                  <a:cubicBezTo>
                    <a:pt x="1040" y="197"/>
                    <a:pt x="1040" y="196"/>
                    <a:pt x="1040" y="195"/>
                  </a:cubicBezTo>
                  <a:cubicBezTo>
                    <a:pt x="1040" y="194"/>
                    <a:pt x="1039" y="194"/>
                    <a:pt x="1039" y="193"/>
                  </a:cubicBezTo>
                  <a:cubicBezTo>
                    <a:pt x="1036" y="190"/>
                    <a:pt x="1033" y="188"/>
                    <a:pt x="1030" y="185"/>
                  </a:cubicBezTo>
                  <a:cubicBezTo>
                    <a:pt x="1028" y="184"/>
                    <a:pt x="1026" y="183"/>
                    <a:pt x="1024" y="182"/>
                  </a:cubicBezTo>
                  <a:cubicBezTo>
                    <a:pt x="1009" y="172"/>
                    <a:pt x="994" y="163"/>
                    <a:pt x="977" y="157"/>
                  </a:cubicBezTo>
                  <a:cubicBezTo>
                    <a:pt x="968" y="154"/>
                    <a:pt x="958" y="151"/>
                    <a:pt x="947" y="149"/>
                  </a:cubicBezTo>
                  <a:cubicBezTo>
                    <a:pt x="932" y="146"/>
                    <a:pt x="916" y="143"/>
                    <a:pt x="900" y="141"/>
                  </a:cubicBezTo>
                  <a:cubicBezTo>
                    <a:pt x="884" y="139"/>
                    <a:pt x="868" y="137"/>
                    <a:pt x="851" y="138"/>
                  </a:cubicBezTo>
                  <a:cubicBezTo>
                    <a:pt x="828" y="139"/>
                    <a:pt x="805" y="144"/>
                    <a:pt x="782" y="150"/>
                  </a:cubicBezTo>
                  <a:cubicBezTo>
                    <a:pt x="777" y="151"/>
                    <a:pt x="772" y="152"/>
                    <a:pt x="767" y="154"/>
                  </a:cubicBezTo>
                  <a:cubicBezTo>
                    <a:pt x="767" y="154"/>
                    <a:pt x="767" y="154"/>
                    <a:pt x="767" y="154"/>
                  </a:cubicBezTo>
                  <a:cubicBezTo>
                    <a:pt x="766" y="154"/>
                    <a:pt x="766" y="154"/>
                    <a:pt x="766" y="154"/>
                  </a:cubicBezTo>
                  <a:cubicBezTo>
                    <a:pt x="766" y="154"/>
                    <a:pt x="765" y="155"/>
                    <a:pt x="765" y="155"/>
                  </a:cubicBezTo>
                  <a:cubicBezTo>
                    <a:pt x="765" y="155"/>
                    <a:pt x="765" y="155"/>
                    <a:pt x="765" y="155"/>
                  </a:cubicBezTo>
                  <a:cubicBezTo>
                    <a:pt x="765" y="155"/>
                    <a:pt x="765" y="155"/>
                    <a:pt x="765" y="155"/>
                  </a:cubicBezTo>
                  <a:cubicBezTo>
                    <a:pt x="765" y="154"/>
                    <a:pt x="766" y="154"/>
                    <a:pt x="766" y="154"/>
                  </a:cubicBezTo>
                  <a:cubicBezTo>
                    <a:pt x="766" y="154"/>
                    <a:pt x="766" y="154"/>
                    <a:pt x="767" y="154"/>
                  </a:cubicBezTo>
                  <a:cubicBezTo>
                    <a:pt x="767" y="154"/>
                    <a:pt x="767" y="154"/>
                    <a:pt x="767" y="154"/>
                  </a:cubicBezTo>
                  <a:cubicBezTo>
                    <a:pt x="768" y="153"/>
                    <a:pt x="768" y="153"/>
                    <a:pt x="769" y="153"/>
                  </a:cubicBezTo>
                  <a:cubicBezTo>
                    <a:pt x="777" y="149"/>
                    <a:pt x="785" y="146"/>
                    <a:pt x="794" y="143"/>
                  </a:cubicBezTo>
                  <a:cubicBezTo>
                    <a:pt x="797" y="142"/>
                    <a:pt x="800" y="141"/>
                    <a:pt x="803" y="140"/>
                  </a:cubicBezTo>
                  <a:cubicBezTo>
                    <a:pt x="809" y="138"/>
                    <a:pt x="816" y="136"/>
                    <a:pt x="823" y="134"/>
                  </a:cubicBezTo>
                  <a:cubicBezTo>
                    <a:pt x="827" y="133"/>
                    <a:pt x="832" y="132"/>
                    <a:pt x="837" y="132"/>
                  </a:cubicBezTo>
                  <a:cubicBezTo>
                    <a:pt x="842" y="131"/>
                    <a:pt x="847" y="131"/>
                    <a:pt x="852" y="130"/>
                  </a:cubicBezTo>
                  <a:cubicBezTo>
                    <a:pt x="858" y="130"/>
                    <a:pt x="863" y="129"/>
                    <a:pt x="868" y="128"/>
                  </a:cubicBezTo>
                  <a:cubicBezTo>
                    <a:pt x="878" y="128"/>
                    <a:pt x="887" y="127"/>
                    <a:pt x="897" y="126"/>
                  </a:cubicBezTo>
                  <a:cubicBezTo>
                    <a:pt x="903" y="126"/>
                    <a:pt x="908" y="126"/>
                    <a:pt x="914" y="125"/>
                  </a:cubicBezTo>
                  <a:cubicBezTo>
                    <a:pt x="920" y="125"/>
                    <a:pt x="926" y="125"/>
                    <a:pt x="932" y="124"/>
                  </a:cubicBezTo>
                  <a:cubicBezTo>
                    <a:pt x="942" y="122"/>
                    <a:pt x="952" y="121"/>
                    <a:pt x="962" y="119"/>
                  </a:cubicBezTo>
                  <a:cubicBezTo>
                    <a:pt x="963" y="119"/>
                    <a:pt x="964" y="119"/>
                    <a:pt x="965" y="118"/>
                  </a:cubicBezTo>
                  <a:cubicBezTo>
                    <a:pt x="965" y="118"/>
                    <a:pt x="965" y="118"/>
                    <a:pt x="965" y="118"/>
                  </a:cubicBezTo>
                  <a:cubicBezTo>
                    <a:pt x="964" y="117"/>
                    <a:pt x="963" y="117"/>
                    <a:pt x="962" y="116"/>
                  </a:cubicBezTo>
                  <a:cubicBezTo>
                    <a:pt x="960" y="115"/>
                    <a:pt x="958" y="115"/>
                    <a:pt x="956" y="114"/>
                  </a:cubicBezTo>
                  <a:cubicBezTo>
                    <a:pt x="948" y="111"/>
                    <a:pt x="940" y="109"/>
                    <a:pt x="931" y="108"/>
                  </a:cubicBezTo>
                  <a:cubicBezTo>
                    <a:pt x="924" y="107"/>
                    <a:pt x="917" y="106"/>
                    <a:pt x="909" y="105"/>
                  </a:cubicBezTo>
                  <a:cubicBezTo>
                    <a:pt x="905" y="105"/>
                    <a:pt x="900" y="104"/>
                    <a:pt x="896" y="104"/>
                  </a:cubicBezTo>
                  <a:cubicBezTo>
                    <a:pt x="887" y="104"/>
                    <a:pt x="877" y="105"/>
                    <a:pt x="868" y="106"/>
                  </a:cubicBezTo>
                  <a:cubicBezTo>
                    <a:pt x="865" y="106"/>
                    <a:pt x="862" y="106"/>
                    <a:pt x="859" y="107"/>
                  </a:cubicBezTo>
                  <a:cubicBezTo>
                    <a:pt x="855" y="108"/>
                    <a:pt x="851" y="109"/>
                    <a:pt x="847" y="110"/>
                  </a:cubicBezTo>
                  <a:cubicBezTo>
                    <a:pt x="841" y="112"/>
                    <a:pt x="835" y="113"/>
                    <a:pt x="829" y="115"/>
                  </a:cubicBezTo>
                  <a:cubicBezTo>
                    <a:pt x="826" y="116"/>
                    <a:pt x="823" y="117"/>
                    <a:pt x="819" y="119"/>
                  </a:cubicBezTo>
                  <a:cubicBezTo>
                    <a:pt x="815" y="120"/>
                    <a:pt x="810" y="122"/>
                    <a:pt x="806" y="124"/>
                  </a:cubicBezTo>
                  <a:cubicBezTo>
                    <a:pt x="802" y="125"/>
                    <a:pt x="799" y="127"/>
                    <a:pt x="795" y="128"/>
                  </a:cubicBezTo>
                  <a:cubicBezTo>
                    <a:pt x="789" y="131"/>
                    <a:pt x="783" y="134"/>
                    <a:pt x="777" y="138"/>
                  </a:cubicBezTo>
                  <a:cubicBezTo>
                    <a:pt x="770" y="141"/>
                    <a:pt x="763" y="145"/>
                    <a:pt x="756" y="149"/>
                  </a:cubicBezTo>
                  <a:cubicBezTo>
                    <a:pt x="752" y="151"/>
                    <a:pt x="749" y="154"/>
                    <a:pt x="744" y="156"/>
                  </a:cubicBezTo>
                  <a:cubicBezTo>
                    <a:pt x="740" y="158"/>
                    <a:pt x="736" y="161"/>
                    <a:pt x="733" y="164"/>
                  </a:cubicBezTo>
                  <a:cubicBezTo>
                    <a:pt x="732" y="165"/>
                    <a:pt x="730" y="166"/>
                    <a:pt x="729" y="166"/>
                  </a:cubicBezTo>
                  <a:cubicBezTo>
                    <a:pt x="723" y="168"/>
                    <a:pt x="717" y="169"/>
                    <a:pt x="712" y="170"/>
                  </a:cubicBezTo>
                  <a:cubicBezTo>
                    <a:pt x="711" y="170"/>
                    <a:pt x="710" y="170"/>
                    <a:pt x="710" y="170"/>
                  </a:cubicBezTo>
                  <a:cubicBezTo>
                    <a:pt x="710" y="170"/>
                    <a:pt x="709" y="170"/>
                    <a:pt x="709" y="170"/>
                  </a:cubicBezTo>
                  <a:cubicBezTo>
                    <a:pt x="717" y="165"/>
                    <a:pt x="724" y="160"/>
                    <a:pt x="731" y="156"/>
                  </a:cubicBezTo>
                  <a:cubicBezTo>
                    <a:pt x="739" y="152"/>
                    <a:pt x="748" y="147"/>
                    <a:pt x="756" y="143"/>
                  </a:cubicBezTo>
                  <a:cubicBezTo>
                    <a:pt x="770" y="137"/>
                    <a:pt x="783" y="130"/>
                    <a:pt x="796" y="124"/>
                  </a:cubicBezTo>
                  <a:cubicBezTo>
                    <a:pt x="804" y="121"/>
                    <a:pt x="813" y="118"/>
                    <a:pt x="821" y="115"/>
                  </a:cubicBezTo>
                  <a:cubicBezTo>
                    <a:pt x="828" y="113"/>
                    <a:pt x="835" y="110"/>
                    <a:pt x="842" y="108"/>
                  </a:cubicBezTo>
                  <a:cubicBezTo>
                    <a:pt x="849" y="106"/>
                    <a:pt x="856" y="105"/>
                    <a:pt x="863" y="104"/>
                  </a:cubicBezTo>
                  <a:cubicBezTo>
                    <a:pt x="874" y="101"/>
                    <a:pt x="884" y="99"/>
                    <a:pt x="895" y="97"/>
                  </a:cubicBezTo>
                  <a:cubicBezTo>
                    <a:pt x="910" y="95"/>
                    <a:pt x="924" y="93"/>
                    <a:pt x="939" y="91"/>
                  </a:cubicBezTo>
                  <a:cubicBezTo>
                    <a:pt x="940" y="91"/>
                    <a:pt x="941" y="90"/>
                    <a:pt x="941" y="90"/>
                  </a:cubicBezTo>
                  <a:cubicBezTo>
                    <a:pt x="941" y="89"/>
                    <a:pt x="940" y="89"/>
                    <a:pt x="939" y="88"/>
                  </a:cubicBezTo>
                  <a:cubicBezTo>
                    <a:pt x="939" y="88"/>
                    <a:pt x="939" y="88"/>
                    <a:pt x="938" y="88"/>
                  </a:cubicBezTo>
                  <a:cubicBezTo>
                    <a:pt x="932" y="87"/>
                    <a:pt x="926" y="86"/>
                    <a:pt x="920" y="86"/>
                  </a:cubicBezTo>
                  <a:cubicBezTo>
                    <a:pt x="909" y="85"/>
                    <a:pt x="898" y="84"/>
                    <a:pt x="888" y="83"/>
                  </a:cubicBezTo>
                  <a:cubicBezTo>
                    <a:pt x="882" y="83"/>
                    <a:pt x="877" y="82"/>
                    <a:pt x="871" y="83"/>
                  </a:cubicBezTo>
                  <a:cubicBezTo>
                    <a:pt x="867" y="83"/>
                    <a:pt x="862" y="84"/>
                    <a:pt x="858" y="84"/>
                  </a:cubicBezTo>
                  <a:cubicBezTo>
                    <a:pt x="847" y="84"/>
                    <a:pt x="837" y="85"/>
                    <a:pt x="827" y="88"/>
                  </a:cubicBezTo>
                  <a:cubicBezTo>
                    <a:pt x="820" y="90"/>
                    <a:pt x="813" y="92"/>
                    <a:pt x="805" y="95"/>
                  </a:cubicBezTo>
                  <a:cubicBezTo>
                    <a:pt x="798" y="97"/>
                    <a:pt x="791" y="101"/>
                    <a:pt x="784" y="104"/>
                  </a:cubicBezTo>
                  <a:cubicBezTo>
                    <a:pt x="776" y="108"/>
                    <a:pt x="768" y="111"/>
                    <a:pt x="760" y="115"/>
                  </a:cubicBezTo>
                  <a:cubicBezTo>
                    <a:pt x="751" y="120"/>
                    <a:pt x="742" y="125"/>
                    <a:pt x="735" y="131"/>
                  </a:cubicBezTo>
                  <a:cubicBezTo>
                    <a:pt x="733" y="132"/>
                    <a:pt x="732" y="133"/>
                    <a:pt x="731" y="134"/>
                  </a:cubicBezTo>
                  <a:cubicBezTo>
                    <a:pt x="731" y="135"/>
                    <a:pt x="730" y="135"/>
                    <a:pt x="730" y="135"/>
                  </a:cubicBezTo>
                  <a:cubicBezTo>
                    <a:pt x="730" y="135"/>
                    <a:pt x="730" y="136"/>
                    <a:pt x="729" y="136"/>
                  </a:cubicBezTo>
                  <a:cubicBezTo>
                    <a:pt x="729" y="136"/>
                    <a:pt x="729" y="136"/>
                    <a:pt x="729" y="136"/>
                  </a:cubicBezTo>
                  <a:cubicBezTo>
                    <a:pt x="726" y="139"/>
                    <a:pt x="723" y="142"/>
                    <a:pt x="719" y="145"/>
                  </a:cubicBezTo>
                  <a:cubicBezTo>
                    <a:pt x="712" y="152"/>
                    <a:pt x="706" y="159"/>
                    <a:pt x="700" y="167"/>
                  </a:cubicBezTo>
                  <a:cubicBezTo>
                    <a:pt x="698" y="169"/>
                    <a:pt x="697" y="171"/>
                    <a:pt x="695" y="172"/>
                  </a:cubicBezTo>
                  <a:cubicBezTo>
                    <a:pt x="695" y="173"/>
                    <a:pt x="694" y="174"/>
                    <a:pt x="693" y="174"/>
                  </a:cubicBezTo>
                  <a:cubicBezTo>
                    <a:pt x="686" y="175"/>
                    <a:pt x="679" y="177"/>
                    <a:pt x="672" y="178"/>
                  </a:cubicBezTo>
                  <a:cubicBezTo>
                    <a:pt x="677" y="174"/>
                    <a:pt x="682" y="171"/>
                    <a:pt x="687" y="167"/>
                  </a:cubicBezTo>
                  <a:cubicBezTo>
                    <a:pt x="688" y="166"/>
                    <a:pt x="689" y="166"/>
                    <a:pt x="690" y="165"/>
                  </a:cubicBezTo>
                  <a:cubicBezTo>
                    <a:pt x="699" y="158"/>
                    <a:pt x="709" y="152"/>
                    <a:pt x="718" y="145"/>
                  </a:cubicBezTo>
                  <a:cubicBezTo>
                    <a:pt x="721" y="143"/>
                    <a:pt x="724" y="140"/>
                    <a:pt x="727" y="137"/>
                  </a:cubicBezTo>
                  <a:cubicBezTo>
                    <a:pt x="727" y="137"/>
                    <a:pt x="728" y="136"/>
                    <a:pt x="729" y="136"/>
                  </a:cubicBezTo>
                  <a:cubicBezTo>
                    <a:pt x="729" y="136"/>
                    <a:pt x="729" y="136"/>
                    <a:pt x="729" y="136"/>
                  </a:cubicBezTo>
                  <a:cubicBezTo>
                    <a:pt x="730" y="136"/>
                    <a:pt x="730" y="135"/>
                    <a:pt x="730" y="135"/>
                  </a:cubicBezTo>
                  <a:cubicBezTo>
                    <a:pt x="730" y="135"/>
                    <a:pt x="731" y="135"/>
                    <a:pt x="731" y="134"/>
                  </a:cubicBezTo>
                  <a:cubicBezTo>
                    <a:pt x="732" y="133"/>
                    <a:pt x="734" y="131"/>
                    <a:pt x="735" y="130"/>
                  </a:cubicBezTo>
                  <a:cubicBezTo>
                    <a:pt x="738" y="128"/>
                    <a:pt x="741" y="126"/>
                    <a:pt x="744" y="123"/>
                  </a:cubicBezTo>
                  <a:cubicBezTo>
                    <a:pt x="746" y="122"/>
                    <a:pt x="747" y="120"/>
                    <a:pt x="749" y="119"/>
                  </a:cubicBezTo>
                  <a:cubicBezTo>
                    <a:pt x="756" y="114"/>
                    <a:pt x="763" y="110"/>
                    <a:pt x="769" y="106"/>
                  </a:cubicBezTo>
                  <a:cubicBezTo>
                    <a:pt x="770" y="105"/>
                    <a:pt x="771" y="104"/>
                    <a:pt x="773" y="104"/>
                  </a:cubicBezTo>
                  <a:cubicBezTo>
                    <a:pt x="782" y="99"/>
                    <a:pt x="791" y="93"/>
                    <a:pt x="800" y="87"/>
                  </a:cubicBezTo>
                  <a:cubicBezTo>
                    <a:pt x="815" y="77"/>
                    <a:pt x="830" y="68"/>
                    <a:pt x="845" y="58"/>
                  </a:cubicBezTo>
                  <a:cubicBezTo>
                    <a:pt x="846" y="57"/>
                    <a:pt x="848" y="57"/>
                    <a:pt x="847" y="55"/>
                  </a:cubicBezTo>
                  <a:cubicBezTo>
                    <a:pt x="846" y="55"/>
                    <a:pt x="844" y="55"/>
                    <a:pt x="843" y="55"/>
                  </a:cubicBezTo>
                  <a:cubicBezTo>
                    <a:pt x="840" y="56"/>
                    <a:pt x="836" y="56"/>
                    <a:pt x="833" y="57"/>
                  </a:cubicBezTo>
                  <a:cubicBezTo>
                    <a:pt x="832" y="57"/>
                    <a:pt x="830" y="57"/>
                    <a:pt x="829" y="58"/>
                  </a:cubicBezTo>
                  <a:cubicBezTo>
                    <a:pt x="819" y="61"/>
                    <a:pt x="808" y="64"/>
                    <a:pt x="798" y="67"/>
                  </a:cubicBezTo>
                  <a:cubicBezTo>
                    <a:pt x="788" y="70"/>
                    <a:pt x="779" y="74"/>
                    <a:pt x="770" y="79"/>
                  </a:cubicBezTo>
                  <a:cubicBezTo>
                    <a:pt x="764" y="82"/>
                    <a:pt x="758" y="86"/>
                    <a:pt x="751" y="90"/>
                  </a:cubicBezTo>
                  <a:cubicBezTo>
                    <a:pt x="745" y="94"/>
                    <a:pt x="738" y="98"/>
                    <a:pt x="732" y="102"/>
                  </a:cubicBezTo>
                  <a:cubicBezTo>
                    <a:pt x="727" y="105"/>
                    <a:pt x="723" y="108"/>
                    <a:pt x="719" y="111"/>
                  </a:cubicBezTo>
                  <a:cubicBezTo>
                    <a:pt x="719" y="111"/>
                    <a:pt x="719" y="111"/>
                    <a:pt x="719" y="111"/>
                  </a:cubicBezTo>
                  <a:cubicBezTo>
                    <a:pt x="719" y="111"/>
                    <a:pt x="719" y="111"/>
                    <a:pt x="719" y="111"/>
                  </a:cubicBezTo>
                  <a:cubicBezTo>
                    <a:pt x="719" y="111"/>
                    <a:pt x="719" y="111"/>
                    <a:pt x="719" y="111"/>
                  </a:cubicBezTo>
                  <a:cubicBezTo>
                    <a:pt x="719" y="111"/>
                    <a:pt x="719" y="111"/>
                    <a:pt x="719" y="111"/>
                  </a:cubicBezTo>
                  <a:cubicBezTo>
                    <a:pt x="726" y="104"/>
                    <a:pt x="732" y="96"/>
                    <a:pt x="739" y="91"/>
                  </a:cubicBezTo>
                  <a:cubicBezTo>
                    <a:pt x="746" y="86"/>
                    <a:pt x="752" y="81"/>
                    <a:pt x="759" y="77"/>
                  </a:cubicBezTo>
                  <a:cubicBezTo>
                    <a:pt x="767" y="72"/>
                    <a:pt x="775" y="67"/>
                    <a:pt x="784" y="63"/>
                  </a:cubicBezTo>
                  <a:cubicBezTo>
                    <a:pt x="797" y="57"/>
                    <a:pt x="811" y="51"/>
                    <a:pt x="823" y="44"/>
                  </a:cubicBezTo>
                  <a:cubicBezTo>
                    <a:pt x="826" y="43"/>
                    <a:pt x="828" y="41"/>
                    <a:pt x="830" y="40"/>
                  </a:cubicBezTo>
                  <a:cubicBezTo>
                    <a:pt x="831" y="39"/>
                    <a:pt x="831" y="38"/>
                    <a:pt x="832" y="37"/>
                  </a:cubicBezTo>
                  <a:cubicBezTo>
                    <a:pt x="831" y="36"/>
                    <a:pt x="831" y="36"/>
                    <a:pt x="830" y="36"/>
                  </a:cubicBezTo>
                  <a:cubicBezTo>
                    <a:pt x="820" y="39"/>
                    <a:pt x="810" y="41"/>
                    <a:pt x="801" y="43"/>
                  </a:cubicBezTo>
                  <a:cubicBezTo>
                    <a:pt x="789" y="47"/>
                    <a:pt x="778" y="50"/>
                    <a:pt x="767" y="53"/>
                  </a:cubicBezTo>
                  <a:cubicBezTo>
                    <a:pt x="754" y="57"/>
                    <a:pt x="741" y="62"/>
                    <a:pt x="729" y="69"/>
                  </a:cubicBezTo>
                  <a:cubicBezTo>
                    <a:pt x="723" y="73"/>
                    <a:pt x="717" y="76"/>
                    <a:pt x="711" y="80"/>
                  </a:cubicBezTo>
                  <a:cubicBezTo>
                    <a:pt x="711" y="80"/>
                    <a:pt x="711" y="80"/>
                    <a:pt x="711" y="80"/>
                  </a:cubicBezTo>
                  <a:cubicBezTo>
                    <a:pt x="711" y="80"/>
                    <a:pt x="711" y="80"/>
                    <a:pt x="711" y="80"/>
                  </a:cubicBezTo>
                  <a:cubicBezTo>
                    <a:pt x="711" y="80"/>
                    <a:pt x="711" y="80"/>
                    <a:pt x="711" y="80"/>
                  </a:cubicBezTo>
                  <a:cubicBezTo>
                    <a:pt x="715" y="76"/>
                    <a:pt x="718" y="73"/>
                    <a:pt x="721" y="69"/>
                  </a:cubicBezTo>
                  <a:cubicBezTo>
                    <a:pt x="734" y="57"/>
                    <a:pt x="748" y="45"/>
                    <a:pt x="764" y="36"/>
                  </a:cubicBezTo>
                  <a:cubicBezTo>
                    <a:pt x="765" y="36"/>
                    <a:pt x="765" y="35"/>
                    <a:pt x="766" y="34"/>
                  </a:cubicBezTo>
                  <a:cubicBezTo>
                    <a:pt x="766" y="34"/>
                    <a:pt x="766" y="34"/>
                    <a:pt x="766" y="34"/>
                  </a:cubicBezTo>
                  <a:cubicBezTo>
                    <a:pt x="765" y="34"/>
                    <a:pt x="763" y="34"/>
                    <a:pt x="762" y="34"/>
                  </a:cubicBezTo>
                  <a:cubicBezTo>
                    <a:pt x="753" y="37"/>
                    <a:pt x="744" y="40"/>
                    <a:pt x="735" y="44"/>
                  </a:cubicBezTo>
                  <a:cubicBezTo>
                    <a:pt x="728" y="47"/>
                    <a:pt x="720" y="50"/>
                    <a:pt x="713" y="53"/>
                  </a:cubicBezTo>
                  <a:cubicBezTo>
                    <a:pt x="697" y="61"/>
                    <a:pt x="681" y="70"/>
                    <a:pt x="666" y="81"/>
                  </a:cubicBezTo>
                  <a:cubicBezTo>
                    <a:pt x="660" y="85"/>
                    <a:pt x="654" y="90"/>
                    <a:pt x="649" y="95"/>
                  </a:cubicBezTo>
                  <a:cubicBezTo>
                    <a:pt x="643" y="100"/>
                    <a:pt x="638" y="105"/>
                    <a:pt x="633" y="110"/>
                  </a:cubicBezTo>
                  <a:cubicBezTo>
                    <a:pt x="625" y="118"/>
                    <a:pt x="618" y="125"/>
                    <a:pt x="610" y="133"/>
                  </a:cubicBezTo>
                  <a:cubicBezTo>
                    <a:pt x="606" y="137"/>
                    <a:pt x="602" y="142"/>
                    <a:pt x="597" y="147"/>
                  </a:cubicBezTo>
                  <a:cubicBezTo>
                    <a:pt x="585" y="160"/>
                    <a:pt x="574" y="174"/>
                    <a:pt x="565" y="190"/>
                  </a:cubicBezTo>
                  <a:cubicBezTo>
                    <a:pt x="563" y="193"/>
                    <a:pt x="562" y="196"/>
                    <a:pt x="560" y="199"/>
                  </a:cubicBezTo>
                  <a:cubicBezTo>
                    <a:pt x="559" y="202"/>
                    <a:pt x="558" y="205"/>
                    <a:pt x="556" y="208"/>
                  </a:cubicBezTo>
                  <a:cubicBezTo>
                    <a:pt x="555" y="209"/>
                    <a:pt x="555" y="210"/>
                    <a:pt x="554" y="210"/>
                  </a:cubicBezTo>
                  <a:cubicBezTo>
                    <a:pt x="545" y="213"/>
                    <a:pt x="537" y="215"/>
                    <a:pt x="528" y="218"/>
                  </a:cubicBezTo>
                  <a:cubicBezTo>
                    <a:pt x="528" y="218"/>
                    <a:pt x="528" y="218"/>
                    <a:pt x="528" y="218"/>
                  </a:cubicBezTo>
                  <a:cubicBezTo>
                    <a:pt x="528" y="218"/>
                    <a:pt x="528" y="218"/>
                    <a:pt x="528" y="218"/>
                  </a:cubicBezTo>
                  <a:cubicBezTo>
                    <a:pt x="528" y="218"/>
                    <a:pt x="528" y="218"/>
                    <a:pt x="528" y="218"/>
                  </a:cubicBezTo>
                  <a:cubicBezTo>
                    <a:pt x="530" y="214"/>
                    <a:pt x="533" y="210"/>
                    <a:pt x="535" y="206"/>
                  </a:cubicBezTo>
                  <a:cubicBezTo>
                    <a:pt x="545" y="194"/>
                    <a:pt x="556" y="181"/>
                    <a:pt x="566" y="169"/>
                  </a:cubicBezTo>
                  <a:cubicBezTo>
                    <a:pt x="573" y="161"/>
                    <a:pt x="579" y="154"/>
                    <a:pt x="585" y="146"/>
                  </a:cubicBezTo>
                  <a:cubicBezTo>
                    <a:pt x="593" y="135"/>
                    <a:pt x="601" y="125"/>
                    <a:pt x="609" y="114"/>
                  </a:cubicBezTo>
                  <a:cubicBezTo>
                    <a:pt x="615" y="107"/>
                    <a:pt x="620" y="101"/>
                    <a:pt x="626" y="94"/>
                  </a:cubicBezTo>
                  <a:cubicBezTo>
                    <a:pt x="632" y="87"/>
                    <a:pt x="638" y="80"/>
                    <a:pt x="644" y="74"/>
                  </a:cubicBezTo>
                  <a:cubicBezTo>
                    <a:pt x="651" y="67"/>
                    <a:pt x="659" y="60"/>
                    <a:pt x="666" y="53"/>
                  </a:cubicBezTo>
                  <a:cubicBezTo>
                    <a:pt x="669" y="50"/>
                    <a:pt x="673" y="46"/>
                    <a:pt x="676" y="43"/>
                  </a:cubicBezTo>
                  <a:cubicBezTo>
                    <a:pt x="683" y="37"/>
                    <a:pt x="690" y="31"/>
                    <a:pt x="697" y="24"/>
                  </a:cubicBezTo>
                  <a:cubicBezTo>
                    <a:pt x="702" y="20"/>
                    <a:pt x="707" y="15"/>
                    <a:pt x="712" y="10"/>
                  </a:cubicBezTo>
                  <a:cubicBezTo>
                    <a:pt x="713" y="9"/>
                    <a:pt x="713" y="8"/>
                    <a:pt x="714" y="7"/>
                  </a:cubicBezTo>
                  <a:cubicBezTo>
                    <a:pt x="714" y="7"/>
                    <a:pt x="713" y="7"/>
                    <a:pt x="713" y="6"/>
                  </a:cubicBezTo>
                  <a:cubicBezTo>
                    <a:pt x="712" y="7"/>
                    <a:pt x="710" y="8"/>
                    <a:pt x="708" y="9"/>
                  </a:cubicBezTo>
                  <a:cubicBezTo>
                    <a:pt x="702" y="13"/>
                    <a:pt x="697" y="17"/>
                    <a:pt x="690" y="20"/>
                  </a:cubicBezTo>
                  <a:cubicBezTo>
                    <a:pt x="677" y="26"/>
                    <a:pt x="665" y="33"/>
                    <a:pt x="653" y="41"/>
                  </a:cubicBezTo>
                  <a:cubicBezTo>
                    <a:pt x="645" y="47"/>
                    <a:pt x="637" y="53"/>
                    <a:pt x="628" y="59"/>
                  </a:cubicBezTo>
                  <a:cubicBezTo>
                    <a:pt x="627" y="59"/>
                    <a:pt x="626" y="60"/>
                    <a:pt x="625" y="61"/>
                  </a:cubicBezTo>
                  <a:cubicBezTo>
                    <a:pt x="619" y="65"/>
                    <a:pt x="614" y="70"/>
                    <a:pt x="608" y="74"/>
                  </a:cubicBezTo>
                  <a:cubicBezTo>
                    <a:pt x="608" y="74"/>
                    <a:pt x="608" y="74"/>
                    <a:pt x="608" y="74"/>
                  </a:cubicBezTo>
                  <a:cubicBezTo>
                    <a:pt x="608" y="74"/>
                    <a:pt x="608" y="74"/>
                    <a:pt x="608" y="74"/>
                  </a:cubicBezTo>
                  <a:cubicBezTo>
                    <a:pt x="608" y="74"/>
                    <a:pt x="608" y="74"/>
                    <a:pt x="608" y="74"/>
                  </a:cubicBezTo>
                  <a:cubicBezTo>
                    <a:pt x="609" y="73"/>
                    <a:pt x="609" y="72"/>
                    <a:pt x="610" y="71"/>
                  </a:cubicBezTo>
                  <a:cubicBezTo>
                    <a:pt x="616" y="64"/>
                    <a:pt x="623" y="58"/>
                    <a:pt x="629" y="51"/>
                  </a:cubicBezTo>
                  <a:cubicBezTo>
                    <a:pt x="636" y="44"/>
                    <a:pt x="643" y="38"/>
                    <a:pt x="651" y="33"/>
                  </a:cubicBezTo>
                  <a:cubicBezTo>
                    <a:pt x="661" y="26"/>
                    <a:pt x="671" y="20"/>
                    <a:pt x="681" y="13"/>
                  </a:cubicBezTo>
                  <a:cubicBezTo>
                    <a:pt x="685" y="10"/>
                    <a:pt x="690" y="8"/>
                    <a:pt x="695" y="5"/>
                  </a:cubicBezTo>
                  <a:cubicBezTo>
                    <a:pt x="696" y="4"/>
                    <a:pt x="697" y="4"/>
                    <a:pt x="698" y="3"/>
                  </a:cubicBezTo>
                  <a:cubicBezTo>
                    <a:pt x="696" y="1"/>
                    <a:pt x="694" y="2"/>
                    <a:pt x="693" y="3"/>
                  </a:cubicBezTo>
                  <a:cubicBezTo>
                    <a:pt x="680" y="9"/>
                    <a:pt x="667" y="14"/>
                    <a:pt x="654" y="21"/>
                  </a:cubicBezTo>
                  <a:cubicBezTo>
                    <a:pt x="645" y="25"/>
                    <a:pt x="636" y="31"/>
                    <a:pt x="627" y="36"/>
                  </a:cubicBezTo>
                  <a:cubicBezTo>
                    <a:pt x="621" y="40"/>
                    <a:pt x="615" y="43"/>
                    <a:pt x="609" y="47"/>
                  </a:cubicBezTo>
                  <a:cubicBezTo>
                    <a:pt x="597" y="55"/>
                    <a:pt x="585" y="65"/>
                    <a:pt x="574" y="75"/>
                  </a:cubicBezTo>
                  <a:cubicBezTo>
                    <a:pt x="564" y="85"/>
                    <a:pt x="554" y="96"/>
                    <a:pt x="544" y="108"/>
                  </a:cubicBezTo>
                  <a:cubicBezTo>
                    <a:pt x="540" y="113"/>
                    <a:pt x="535" y="118"/>
                    <a:pt x="531" y="123"/>
                  </a:cubicBezTo>
                  <a:cubicBezTo>
                    <a:pt x="527" y="128"/>
                    <a:pt x="523" y="133"/>
                    <a:pt x="519" y="138"/>
                  </a:cubicBezTo>
                  <a:cubicBezTo>
                    <a:pt x="515" y="143"/>
                    <a:pt x="510" y="149"/>
                    <a:pt x="506" y="154"/>
                  </a:cubicBezTo>
                  <a:cubicBezTo>
                    <a:pt x="496" y="168"/>
                    <a:pt x="487" y="182"/>
                    <a:pt x="479" y="197"/>
                  </a:cubicBezTo>
                  <a:cubicBezTo>
                    <a:pt x="476" y="203"/>
                    <a:pt x="472" y="210"/>
                    <a:pt x="469" y="217"/>
                  </a:cubicBezTo>
                  <a:cubicBezTo>
                    <a:pt x="466" y="223"/>
                    <a:pt x="464" y="230"/>
                    <a:pt x="461" y="236"/>
                  </a:cubicBezTo>
                  <a:cubicBezTo>
                    <a:pt x="461" y="238"/>
                    <a:pt x="460" y="240"/>
                    <a:pt x="457" y="240"/>
                  </a:cubicBezTo>
                  <a:cubicBezTo>
                    <a:pt x="448" y="243"/>
                    <a:pt x="438" y="246"/>
                    <a:pt x="429" y="249"/>
                  </a:cubicBezTo>
                  <a:cubicBezTo>
                    <a:pt x="429" y="249"/>
                    <a:pt x="428" y="249"/>
                    <a:pt x="427" y="249"/>
                  </a:cubicBezTo>
                  <a:cubicBezTo>
                    <a:pt x="428" y="248"/>
                    <a:pt x="429" y="247"/>
                    <a:pt x="429" y="247"/>
                  </a:cubicBezTo>
                  <a:cubicBezTo>
                    <a:pt x="436" y="237"/>
                    <a:pt x="443" y="228"/>
                    <a:pt x="450" y="218"/>
                  </a:cubicBezTo>
                  <a:cubicBezTo>
                    <a:pt x="455" y="210"/>
                    <a:pt x="461" y="202"/>
                    <a:pt x="467" y="195"/>
                  </a:cubicBezTo>
                  <a:cubicBezTo>
                    <a:pt x="472" y="188"/>
                    <a:pt x="477" y="181"/>
                    <a:pt x="482" y="174"/>
                  </a:cubicBezTo>
                  <a:cubicBezTo>
                    <a:pt x="487" y="166"/>
                    <a:pt x="493" y="159"/>
                    <a:pt x="498" y="152"/>
                  </a:cubicBezTo>
                  <a:cubicBezTo>
                    <a:pt x="504" y="144"/>
                    <a:pt x="509" y="136"/>
                    <a:pt x="515" y="129"/>
                  </a:cubicBezTo>
                  <a:cubicBezTo>
                    <a:pt x="520" y="122"/>
                    <a:pt x="526" y="116"/>
                    <a:pt x="531" y="110"/>
                  </a:cubicBezTo>
                  <a:cubicBezTo>
                    <a:pt x="538" y="101"/>
                    <a:pt x="544" y="92"/>
                    <a:pt x="551" y="83"/>
                  </a:cubicBezTo>
                  <a:cubicBezTo>
                    <a:pt x="557" y="75"/>
                    <a:pt x="564" y="67"/>
                    <a:pt x="570" y="59"/>
                  </a:cubicBezTo>
                  <a:cubicBezTo>
                    <a:pt x="575" y="54"/>
                    <a:pt x="580" y="49"/>
                    <a:pt x="585" y="45"/>
                  </a:cubicBezTo>
                  <a:cubicBezTo>
                    <a:pt x="590" y="40"/>
                    <a:pt x="595" y="36"/>
                    <a:pt x="600" y="31"/>
                  </a:cubicBezTo>
                  <a:cubicBezTo>
                    <a:pt x="609" y="23"/>
                    <a:pt x="617" y="15"/>
                    <a:pt x="627" y="8"/>
                  </a:cubicBezTo>
                  <a:cubicBezTo>
                    <a:pt x="629" y="7"/>
                    <a:pt x="630" y="5"/>
                    <a:pt x="632" y="3"/>
                  </a:cubicBezTo>
                  <a:cubicBezTo>
                    <a:pt x="632" y="3"/>
                    <a:pt x="632" y="2"/>
                    <a:pt x="633" y="0"/>
                  </a:cubicBezTo>
                  <a:cubicBezTo>
                    <a:pt x="631" y="1"/>
                    <a:pt x="630" y="2"/>
                    <a:pt x="629" y="2"/>
                  </a:cubicBezTo>
                  <a:cubicBezTo>
                    <a:pt x="619" y="8"/>
                    <a:pt x="608" y="14"/>
                    <a:pt x="598" y="20"/>
                  </a:cubicBezTo>
                  <a:cubicBezTo>
                    <a:pt x="587" y="27"/>
                    <a:pt x="576" y="35"/>
                    <a:pt x="567" y="43"/>
                  </a:cubicBezTo>
                  <a:cubicBezTo>
                    <a:pt x="560" y="49"/>
                    <a:pt x="553" y="54"/>
                    <a:pt x="547" y="60"/>
                  </a:cubicBezTo>
                  <a:cubicBezTo>
                    <a:pt x="538" y="69"/>
                    <a:pt x="529" y="78"/>
                    <a:pt x="520" y="86"/>
                  </a:cubicBezTo>
                  <a:cubicBezTo>
                    <a:pt x="510" y="95"/>
                    <a:pt x="500" y="105"/>
                    <a:pt x="489" y="113"/>
                  </a:cubicBezTo>
                  <a:cubicBezTo>
                    <a:pt x="478" y="123"/>
                    <a:pt x="467" y="133"/>
                    <a:pt x="458" y="145"/>
                  </a:cubicBezTo>
                  <a:cubicBezTo>
                    <a:pt x="456" y="147"/>
                    <a:pt x="453" y="150"/>
                    <a:pt x="451" y="152"/>
                  </a:cubicBezTo>
                  <a:cubicBezTo>
                    <a:pt x="451" y="153"/>
                    <a:pt x="451" y="153"/>
                    <a:pt x="451" y="153"/>
                  </a:cubicBezTo>
                  <a:cubicBezTo>
                    <a:pt x="451" y="153"/>
                    <a:pt x="451" y="153"/>
                    <a:pt x="451" y="153"/>
                  </a:cubicBezTo>
                  <a:cubicBezTo>
                    <a:pt x="451" y="153"/>
                    <a:pt x="451" y="154"/>
                    <a:pt x="450" y="154"/>
                  </a:cubicBezTo>
                  <a:cubicBezTo>
                    <a:pt x="450" y="154"/>
                    <a:pt x="450" y="154"/>
                    <a:pt x="450" y="154"/>
                  </a:cubicBezTo>
                  <a:cubicBezTo>
                    <a:pt x="450" y="153"/>
                    <a:pt x="451" y="153"/>
                    <a:pt x="451" y="153"/>
                  </a:cubicBezTo>
                  <a:cubicBezTo>
                    <a:pt x="451" y="153"/>
                    <a:pt x="451" y="153"/>
                    <a:pt x="451" y="153"/>
                  </a:cubicBezTo>
                  <a:cubicBezTo>
                    <a:pt x="451" y="153"/>
                    <a:pt x="451" y="153"/>
                    <a:pt x="451" y="152"/>
                  </a:cubicBezTo>
                  <a:cubicBezTo>
                    <a:pt x="457" y="144"/>
                    <a:pt x="463" y="134"/>
                    <a:pt x="470" y="126"/>
                  </a:cubicBezTo>
                  <a:cubicBezTo>
                    <a:pt x="476" y="117"/>
                    <a:pt x="484" y="110"/>
                    <a:pt x="492" y="102"/>
                  </a:cubicBezTo>
                  <a:cubicBezTo>
                    <a:pt x="498" y="95"/>
                    <a:pt x="504" y="88"/>
                    <a:pt x="510" y="80"/>
                  </a:cubicBezTo>
                  <a:cubicBezTo>
                    <a:pt x="516" y="72"/>
                    <a:pt x="522" y="65"/>
                    <a:pt x="529" y="58"/>
                  </a:cubicBezTo>
                  <a:cubicBezTo>
                    <a:pt x="535" y="52"/>
                    <a:pt x="540" y="47"/>
                    <a:pt x="546" y="41"/>
                  </a:cubicBezTo>
                  <a:cubicBezTo>
                    <a:pt x="550" y="36"/>
                    <a:pt x="554" y="31"/>
                    <a:pt x="560" y="27"/>
                  </a:cubicBezTo>
                  <a:cubicBezTo>
                    <a:pt x="560" y="27"/>
                    <a:pt x="560" y="27"/>
                    <a:pt x="560" y="26"/>
                  </a:cubicBezTo>
                  <a:cubicBezTo>
                    <a:pt x="559" y="26"/>
                    <a:pt x="557" y="27"/>
                    <a:pt x="555" y="27"/>
                  </a:cubicBezTo>
                  <a:cubicBezTo>
                    <a:pt x="548" y="30"/>
                    <a:pt x="542" y="34"/>
                    <a:pt x="535" y="37"/>
                  </a:cubicBezTo>
                  <a:cubicBezTo>
                    <a:pt x="527" y="41"/>
                    <a:pt x="519" y="47"/>
                    <a:pt x="512" y="52"/>
                  </a:cubicBezTo>
                  <a:cubicBezTo>
                    <a:pt x="510" y="53"/>
                    <a:pt x="509" y="55"/>
                    <a:pt x="508" y="56"/>
                  </a:cubicBezTo>
                  <a:cubicBezTo>
                    <a:pt x="501" y="63"/>
                    <a:pt x="494" y="69"/>
                    <a:pt x="487" y="76"/>
                  </a:cubicBezTo>
                  <a:cubicBezTo>
                    <a:pt x="482" y="81"/>
                    <a:pt x="476" y="86"/>
                    <a:pt x="470" y="91"/>
                  </a:cubicBezTo>
                  <a:cubicBezTo>
                    <a:pt x="463" y="97"/>
                    <a:pt x="456" y="103"/>
                    <a:pt x="449" y="110"/>
                  </a:cubicBezTo>
                  <a:cubicBezTo>
                    <a:pt x="441" y="118"/>
                    <a:pt x="433" y="126"/>
                    <a:pt x="425" y="134"/>
                  </a:cubicBezTo>
                  <a:cubicBezTo>
                    <a:pt x="422" y="136"/>
                    <a:pt x="420" y="139"/>
                    <a:pt x="417" y="142"/>
                  </a:cubicBezTo>
                  <a:cubicBezTo>
                    <a:pt x="417" y="142"/>
                    <a:pt x="417" y="142"/>
                    <a:pt x="417" y="142"/>
                  </a:cubicBezTo>
                  <a:cubicBezTo>
                    <a:pt x="416" y="143"/>
                    <a:pt x="416" y="144"/>
                    <a:pt x="415" y="145"/>
                  </a:cubicBezTo>
                  <a:cubicBezTo>
                    <a:pt x="414" y="146"/>
                    <a:pt x="413" y="148"/>
                    <a:pt x="412" y="149"/>
                  </a:cubicBezTo>
                  <a:cubicBezTo>
                    <a:pt x="412" y="149"/>
                    <a:pt x="412" y="149"/>
                    <a:pt x="412" y="149"/>
                  </a:cubicBezTo>
                  <a:cubicBezTo>
                    <a:pt x="412" y="149"/>
                    <a:pt x="412" y="149"/>
                    <a:pt x="412" y="149"/>
                  </a:cubicBezTo>
                  <a:cubicBezTo>
                    <a:pt x="413" y="148"/>
                    <a:pt x="414" y="146"/>
                    <a:pt x="415" y="145"/>
                  </a:cubicBezTo>
                  <a:cubicBezTo>
                    <a:pt x="416" y="144"/>
                    <a:pt x="416" y="143"/>
                    <a:pt x="417" y="142"/>
                  </a:cubicBezTo>
                  <a:cubicBezTo>
                    <a:pt x="417" y="142"/>
                    <a:pt x="417" y="142"/>
                    <a:pt x="417" y="142"/>
                  </a:cubicBezTo>
                  <a:cubicBezTo>
                    <a:pt x="419" y="139"/>
                    <a:pt x="421" y="137"/>
                    <a:pt x="423" y="134"/>
                  </a:cubicBezTo>
                  <a:cubicBezTo>
                    <a:pt x="436" y="118"/>
                    <a:pt x="450" y="103"/>
                    <a:pt x="465" y="89"/>
                  </a:cubicBezTo>
                  <a:cubicBezTo>
                    <a:pt x="477" y="78"/>
                    <a:pt x="489" y="68"/>
                    <a:pt x="502" y="57"/>
                  </a:cubicBezTo>
                  <a:cubicBezTo>
                    <a:pt x="511" y="49"/>
                    <a:pt x="520" y="40"/>
                    <a:pt x="530" y="31"/>
                  </a:cubicBezTo>
                  <a:cubicBezTo>
                    <a:pt x="531" y="31"/>
                    <a:pt x="531" y="30"/>
                    <a:pt x="532" y="29"/>
                  </a:cubicBezTo>
                  <a:cubicBezTo>
                    <a:pt x="532" y="28"/>
                    <a:pt x="531" y="28"/>
                    <a:pt x="531" y="28"/>
                  </a:cubicBezTo>
                  <a:cubicBezTo>
                    <a:pt x="530" y="28"/>
                    <a:pt x="529" y="29"/>
                    <a:pt x="528" y="29"/>
                  </a:cubicBezTo>
                  <a:cubicBezTo>
                    <a:pt x="516" y="36"/>
                    <a:pt x="505" y="43"/>
                    <a:pt x="493" y="49"/>
                  </a:cubicBezTo>
                  <a:cubicBezTo>
                    <a:pt x="476" y="58"/>
                    <a:pt x="461" y="70"/>
                    <a:pt x="448" y="84"/>
                  </a:cubicBezTo>
                  <a:cubicBezTo>
                    <a:pt x="441" y="91"/>
                    <a:pt x="434" y="98"/>
                    <a:pt x="426" y="104"/>
                  </a:cubicBezTo>
                  <a:cubicBezTo>
                    <a:pt x="420" y="109"/>
                    <a:pt x="413" y="114"/>
                    <a:pt x="407" y="120"/>
                  </a:cubicBezTo>
                  <a:cubicBezTo>
                    <a:pt x="396" y="131"/>
                    <a:pt x="386" y="143"/>
                    <a:pt x="375" y="155"/>
                  </a:cubicBezTo>
                  <a:cubicBezTo>
                    <a:pt x="365" y="165"/>
                    <a:pt x="356" y="176"/>
                    <a:pt x="349" y="188"/>
                  </a:cubicBezTo>
                  <a:cubicBezTo>
                    <a:pt x="341" y="201"/>
                    <a:pt x="331" y="213"/>
                    <a:pt x="325" y="227"/>
                  </a:cubicBezTo>
                  <a:cubicBezTo>
                    <a:pt x="321" y="237"/>
                    <a:pt x="317" y="247"/>
                    <a:pt x="313" y="257"/>
                  </a:cubicBezTo>
                  <a:cubicBezTo>
                    <a:pt x="312" y="259"/>
                    <a:pt x="312" y="263"/>
                    <a:pt x="311" y="266"/>
                  </a:cubicBezTo>
                  <a:cubicBezTo>
                    <a:pt x="310" y="274"/>
                    <a:pt x="311" y="283"/>
                    <a:pt x="311" y="291"/>
                  </a:cubicBezTo>
                  <a:cubicBezTo>
                    <a:pt x="312" y="294"/>
                    <a:pt x="311" y="295"/>
                    <a:pt x="309" y="296"/>
                  </a:cubicBezTo>
                  <a:cubicBezTo>
                    <a:pt x="302" y="299"/>
                    <a:pt x="295" y="302"/>
                    <a:pt x="288" y="306"/>
                  </a:cubicBezTo>
                  <a:cubicBezTo>
                    <a:pt x="287" y="306"/>
                    <a:pt x="287" y="306"/>
                    <a:pt x="285" y="307"/>
                  </a:cubicBezTo>
                  <a:cubicBezTo>
                    <a:pt x="286" y="306"/>
                    <a:pt x="286" y="305"/>
                    <a:pt x="286" y="305"/>
                  </a:cubicBezTo>
                  <a:cubicBezTo>
                    <a:pt x="287" y="298"/>
                    <a:pt x="289" y="291"/>
                    <a:pt x="291" y="285"/>
                  </a:cubicBezTo>
                  <a:cubicBezTo>
                    <a:pt x="294" y="276"/>
                    <a:pt x="296" y="268"/>
                    <a:pt x="299" y="259"/>
                  </a:cubicBezTo>
                  <a:cubicBezTo>
                    <a:pt x="303" y="248"/>
                    <a:pt x="308" y="238"/>
                    <a:pt x="314" y="228"/>
                  </a:cubicBezTo>
                  <a:cubicBezTo>
                    <a:pt x="321" y="214"/>
                    <a:pt x="329" y="200"/>
                    <a:pt x="338" y="187"/>
                  </a:cubicBezTo>
                  <a:cubicBezTo>
                    <a:pt x="342" y="181"/>
                    <a:pt x="347" y="174"/>
                    <a:pt x="351" y="168"/>
                  </a:cubicBezTo>
                  <a:cubicBezTo>
                    <a:pt x="356" y="161"/>
                    <a:pt x="361" y="155"/>
                    <a:pt x="366" y="148"/>
                  </a:cubicBezTo>
                  <a:cubicBezTo>
                    <a:pt x="371" y="142"/>
                    <a:pt x="377" y="136"/>
                    <a:pt x="381" y="130"/>
                  </a:cubicBezTo>
                  <a:cubicBezTo>
                    <a:pt x="388" y="122"/>
                    <a:pt x="394" y="113"/>
                    <a:pt x="402" y="106"/>
                  </a:cubicBezTo>
                  <a:cubicBezTo>
                    <a:pt x="408" y="100"/>
                    <a:pt x="414" y="94"/>
                    <a:pt x="420" y="88"/>
                  </a:cubicBezTo>
                  <a:cubicBezTo>
                    <a:pt x="430" y="78"/>
                    <a:pt x="439" y="68"/>
                    <a:pt x="447" y="58"/>
                  </a:cubicBezTo>
                  <a:cubicBezTo>
                    <a:pt x="449" y="55"/>
                    <a:pt x="451" y="53"/>
                    <a:pt x="452" y="50"/>
                  </a:cubicBezTo>
                  <a:cubicBezTo>
                    <a:pt x="453" y="49"/>
                    <a:pt x="452" y="48"/>
                    <a:pt x="452" y="48"/>
                  </a:cubicBezTo>
                  <a:cubicBezTo>
                    <a:pt x="452" y="48"/>
                    <a:pt x="451" y="47"/>
                    <a:pt x="450" y="48"/>
                  </a:cubicBezTo>
                  <a:cubicBezTo>
                    <a:pt x="448" y="49"/>
                    <a:pt x="446" y="50"/>
                    <a:pt x="445" y="51"/>
                  </a:cubicBezTo>
                  <a:cubicBezTo>
                    <a:pt x="438" y="56"/>
                    <a:pt x="432" y="61"/>
                    <a:pt x="425" y="66"/>
                  </a:cubicBezTo>
                  <a:cubicBezTo>
                    <a:pt x="415" y="74"/>
                    <a:pt x="405" y="81"/>
                    <a:pt x="395" y="89"/>
                  </a:cubicBezTo>
                  <a:cubicBezTo>
                    <a:pt x="386" y="96"/>
                    <a:pt x="377" y="102"/>
                    <a:pt x="368" y="110"/>
                  </a:cubicBezTo>
                  <a:cubicBezTo>
                    <a:pt x="359" y="120"/>
                    <a:pt x="348" y="128"/>
                    <a:pt x="338" y="138"/>
                  </a:cubicBezTo>
                  <a:cubicBezTo>
                    <a:pt x="337" y="138"/>
                    <a:pt x="337" y="138"/>
                    <a:pt x="336" y="138"/>
                  </a:cubicBezTo>
                  <a:cubicBezTo>
                    <a:pt x="336" y="138"/>
                    <a:pt x="336" y="138"/>
                    <a:pt x="336" y="138"/>
                  </a:cubicBezTo>
                  <a:cubicBezTo>
                    <a:pt x="336" y="138"/>
                    <a:pt x="336" y="138"/>
                    <a:pt x="336" y="138"/>
                  </a:cubicBezTo>
                  <a:cubicBezTo>
                    <a:pt x="336" y="138"/>
                    <a:pt x="336" y="138"/>
                    <a:pt x="336" y="138"/>
                  </a:cubicBezTo>
                  <a:cubicBezTo>
                    <a:pt x="338" y="136"/>
                    <a:pt x="340" y="135"/>
                    <a:pt x="341" y="133"/>
                  </a:cubicBezTo>
                  <a:cubicBezTo>
                    <a:pt x="344" y="129"/>
                    <a:pt x="347" y="125"/>
                    <a:pt x="350" y="121"/>
                  </a:cubicBezTo>
                  <a:cubicBezTo>
                    <a:pt x="356" y="115"/>
                    <a:pt x="362" y="108"/>
                    <a:pt x="367" y="100"/>
                  </a:cubicBezTo>
                  <a:cubicBezTo>
                    <a:pt x="373" y="92"/>
                    <a:pt x="378" y="83"/>
                    <a:pt x="384" y="75"/>
                  </a:cubicBezTo>
                  <a:cubicBezTo>
                    <a:pt x="385" y="74"/>
                    <a:pt x="385" y="72"/>
                    <a:pt x="386" y="71"/>
                  </a:cubicBezTo>
                  <a:cubicBezTo>
                    <a:pt x="385" y="71"/>
                    <a:pt x="385" y="71"/>
                    <a:pt x="385" y="71"/>
                  </a:cubicBezTo>
                  <a:cubicBezTo>
                    <a:pt x="384" y="71"/>
                    <a:pt x="384" y="71"/>
                    <a:pt x="383" y="72"/>
                  </a:cubicBezTo>
                  <a:cubicBezTo>
                    <a:pt x="377" y="75"/>
                    <a:pt x="372" y="79"/>
                    <a:pt x="367" y="84"/>
                  </a:cubicBezTo>
                  <a:cubicBezTo>
                    <a:pt x="360" y="91"/>
                    <a:pt x="354" y="98"/>
                    <a:pt x="347" y="105"/>
                  </a:cubicBezTo>
                  <a:cubicBezTo>
                    <a:pt x="340" y="111"/>
                    <a:pt x="333" y="116"/>
                    <a:pt x="326" y="123"/>
                  </a:cubicBezTo>
                  <a:cubicBezTo>
                    <a:pt x="323" y="127"/>
                    <a:pt x="318" y="131"/>
                    <a:pt x="314" y="135"/>
                  </a:cubicBezTo>
                  <a:cubicBezTo>
                    <a:pt x="309" y="140"/>
                    <a:pt x="304" y="145"/>
                    <a:pt x="299" y="151"/>
                  </a:cubicBezTo>
                  <a:cubicBezTo>
                    <a:pt x="297" y="153"/>
                    <a:pt x="295" y="156"/>
                    <a:pt x="293" y="158"/>
                  </a:cubicBezTo>
                  <a:cubicBezTo>
                    <a:pt x="288" y="164"/>
                    <a:pt x="284" y="170"/>
                    <a:pt x="279" y="176"/>
                  </a:cubicBezTo>
                  <a:cubicBezTo>
                    <a:pt x="275" y="181"/>
                    <a:pt x="271" y="185"/>
                    <a:pt x="267" y="190"/>
                  </a:cubicBezTo>
                  <a:cubicBezTo>
                    <a:pt x="260" y="199"/>
                    <a:pt x="253" y="208"/>
                    <a:pt x="246" y="217"/>
                  </a:cubicBezTo>
                  <a:cubicBezTo>
                    <a:pt x="240" y="223"/>
                    <a:pt x="236" y="230"/>
                    <a:pt x="233" y="237"/>
                  </a:cubicBezTo>
                  <a:cubicBezTo>
                    <a:pt x="230" y="244"/>
                    <a:pt x="226" y="251"/>
                    <a:pt x="223" y="258"/>
                  </a:cubicBezTo>
                  <a:cubicBezTo>
                    <a:pt x="220" y="265"/>
                    <a:pt x="216" y="273"/>
                    <a:pt x="213" y="281"/>
                  </a:cubicBezTo>
                  <a:cubicBezTo>
                    <a:pt x="212" y="283"/>
                    <a:pt x="211" y="286"/>
                    <a:pt x="211" y="289"/>
                  </a:cubicBezTo>
                  <a:cubicBezTo>
                    <a:pt x="209" y="298"/>
                    <a:pt x="207" y="306"/>
                    <a:pt x="205" y="315"/>
                  </a:cubicBezTo>
                  <a:cubicBezTo>
                    <a:pt x="205" y="320"/>
                    <a:pt x="206" y="325"/>
                    <a:pt x="205" y="330"/>
                  </a:cubicBezTo>
                  <a:cubicBezTo>
                    <a:pt x="204" y="337"/>
                    <a:pt x="205" y="343"/>
                    <a:pt x="207" y="349"/>
                  </a:cubicBezTo>
                  <a:cubicBezTo>
                    <a:pt x="207" y="350"/>
                    <a:pt x="207" y="350"/>
                    <a:pt x="207" y="350"/>
                  </a:cubicBezTo>
                  <a:cubicBezTo>
                    <a:pt x="199" y="355"/>
                    <a:pt x="191" y="360"/>
                    <a:pt x="184" y="365"/>
                  </a:cubicBezTo>
                  <a:cubicBezTo>
                    <a:pt x="183" y="365"/>
                    <a:pt x="183" y="365"/>
                    <a:pt x="183" y="364"/>
                  </a:cubicBezTo>
                  <a:cubicBezTo>
                    <a:pt x="183" y="360"/>
                    <a:pt x="183" y="356"/>
                    <a:pt x="184" y="352"/>
                  </a:cubicBezTo>
                  <a:cubicBezTo>
                    <a:pt x="184" y="347"/>
                    <a:pt x="185" y="342"/>
                    <a:pt x="186" y="337"/>
                  </a:cubicBezTo>
                  <a:cubicBezTo>
                    <a:pt x="187" y="333"/>
                    <a:pt x="187" y="327"/>
                    <a:pt x="189" y="323"/>
                  </a:cubicBezTo>
                  <a:cubicBezTo>
                    <a:pt x="192" y="310"/>
                    <a:pt x="196" y="298"/>
                    <a:pt x="201" y="286"/>
                  </a:cubicBezTo>
                  <a:cubicBezTo>
                    <a:pt x="206" y="272"/>
                    <a:pt x="210" y="258"/>
                    <a:pt x="218" y="246"/>
                  </a:cubicBezTo>
                  <a:cubicBezTo>
                    <a:pt x="222" y="238"/>
                    <a:pt x="226" y="230"/>
                    <a:pt x="232" y="223"/>
                  </a:cubicBezTo>
                  <a:cubicBezTo>
                    <a:pt x="238" y="215"/>
                    <a:pt x="245" y="206"/>
                    <a:pt x="252" y="198"/>
                  </a:cubicBezTo>
                  <a:cubicBezTo>
                    <a:pt x="258" y="190"/>
                    <a:pt x="266" y="182"/>
                    <a:pt x="273" y="175"/>
                  </a:cubicBezTo>
                  <a:cubicBezTo>
                    <a:pt x="276" y="170"/>
                    <a:pt x="281" y="167"/>
                    <a:pt x="284" y="163"/>
                  </a:cubicBezTo>
                  <a:cubicBezTo>
                    <a:pt x="289" y="159"/>
                    <a:pt x="293" y="154"/>
                    <a:pt x="297" y="150"/>
                  </a:cubicBezTo>
                  <a:cubicBezTo>
                    <a:pt x="300" y="147"/>
                    <a:pt x="304" y="143"/>
                    <a:pt x="307" y="140"/>
                  </a:cubicBezTo>
                  <a:cubicBezTo>
                    <a:pt x="311" y="136"/>
                    <a:pt x="315" y="132"/>
                    <a:pt x="318" y="128"/>
                  </a:cubicBezTo>
                  <a:cubicBezTo>
                    <a:pt x="323" y="123"/>
                    <a:pt x="328" y="118"/>
                    <a:pt x="332" y="113"/>
                  </a:cubicBezTo>
                  <a:cubicBezTo>
                    <a:pt x="339" y="105"/>
                    <a:pt x="345" y="97"/>
                    <a:pt x="351" y="89"/>
                  </a:cubicBezTo>
                  <a:cubicBezTo>
                    <a:pt x="353" y="86"/>
                    <a:pt x="356" y="82"/>
                    <a:pt x="358" y="78"/>
                  </a:cubicBezTo>
                  <a:cubicBezTo>
                    <a:pt x="358" y="78"/>
                    <a:pt x="357" y="78"/>
                    <a:pt x="357" y="77"/>
                  </a:cubicBezTo>
                  <a:cubicBezTo>
                    <a:pt x="355" y="78"/>
                    <a:pt x="354" y="79"/>
                    <a:pt x="352" y="80"/>
                  </a:cubicBezTo>
                  <a:cubicBezTo>
                    <a:pt x="350" y="82"/>
                    <a:pt x="348" y="84"/>
                    <a:pt x="346" y="85"/>
                  </a:cubicBezTo>
                  <a:cubicBezTo>
                    <a:pt x="335" y="91"/>
                    <a:pt x="324" y="96"/>
                    <a:pt x="314" y="103"/>
                  </a:cubicBezTo>
                  <a:cubicBezTo>
                    <a:pt x="307" y="107"/>
                    <a:pt x="299" y="112"/>
                    <a:pt x="292" y="118"/>
                  </a:cubicBezTo>
                  <a:cubicBezTo>
                    <a:pt x="286" y="122"/>
                    <a:pt x="280" y="127"/>
                    <a:pt x="274" y="132"/>
                  </a:cubicBezTo>
                  <a:cubicBezTo>
                    <a:pt x="266" y="139"/>
                    <a:pt x="257" y="146"/>
                    <a:pt x="250" y="153"/>
                  </a:cubicBezTo>
                  <a:cubicBezTo>
                    <a:pt x="243" y="161"/>
                    <a:pt x="237" y="169"/>
                    <a:pt x="231" y="177"/>
                  </a:cubicBezTo>
                  <a:cubicBezTo>
                    <a:pt x="223" y="187"/>
                    <a:pt x="216" y="198"/>
                    <a:pt x="209" y="208"/>
                  </a:cubicBezTo>
                  <a:cubicBezTo>
                    <a:pt x="204" y="214"/>
                    <a:pt x="201" y="220"/>
                    <a:pt x="197" y="227"/>
                  </a:cubicBezTo>
                  <a:cubicBezTo>
                    <a:pt x="193" y="235"/>
                    <a:pt x="189" y="243"/>
                    <a:pt x="185" y="252"/>
                  </a:cubicBezTo>
                  <a:cubicBezTo>
                    <a:pt x="182" y="256"/>
                    <a:pt x="181" y="261"/>
                    <a:pt x="179" y="265"/>
                  </a:cubicBezTo>
                  <a:cubicBezTo>
                    <a:pt x="177" y="273"/>
                    <a:pt x="175" y="281"/>
                    <a:pt x="172" y="289"/>
                  </a:cubicBezTo>
                  <a:cubicBezTo>
                    <a:pt x="166" y="305"/>
                    <a:pt x="165" y="322"/>
                    <a:pt x="166" y="338"/>
                  </a:cubicBezTo>
                  <a:cubicBezTo>
                    <a:pt x="167" y="349"/>
                    <a:pt x="169" y="359"/>
                    <a:pt x="173" y="369"/>
                  </a:cubicBezTo>
                  <a:cubicBezTo>
                    <a:pt x="174" y="372"/>
                    <a:pt x="174" y="372"/>
                    <a:pt x="171" y="374"/>
                  </a:cubicBezTo>
                  <a:cubicBezTo>
                    <a:pt x="165" y="378"/>
                    <a:pt x="158" y="383"/>
                    <a:pt x="151" y="387"/>
                  </a:cubicBezTo>
                  <a:cubicBezTo>
                    <a:pt x="147" y="391"/>
                    <a:pt x="143" y="394"/>
                    <a:pt x="138" y="397"/>
                  </a:cubicBezTo>
                  <a:cubicBezTo>
                    <a:pt x="138" y="391"/>
                    <a:pt x="138" y="385"/>
                    <a:pt x="138" y="380"/>
                  </a:cubicBezTo>
                  <a:cubicBezTo>
                    <a:pt x="140" y="366"/>
                    <a:pt x="145" y="352"/>
                    <a:pt x="148" y="338"/>
                  </a:cubicBezTo>
                  <a:cubicBezTo>
                    <a:pt x="151" y="328"/>
                    <a:pt x="154" y="318"/>
                    <a:pt x="156" y="307"/>
                  </a:cubicBezTo>
                  <a:cubicBezTo>
                    <a:pt x="159" y="294"/>
                    <a:pt x="163" y="281"/>
                    <a:pt x="167" y="268"/>
                  </a:cubicBezTo>
                  <a:cubicBezTo>
                    <a:pt x="171" y="255"/>
                    <a:pt x="176" y="243"/>
                    <a:pt x="183" y="231"/>
                  </a:cubicBezTo>
                  <a:cubicBezTo>
                    <a:pt x="187" y="222"/>
                    <a:pt x="192" y="214"/>
                    <a:pt x="197" y="206"/>
                  </a:cubicBezTo>
                  <a:cubicBezTo>
                    <a:pt x="204" y="194"/>
                    <a:pt x="212" y="183"/>
                    <a:pt x="219" y="171"/>
                  </a:cubicBezTo>
                  <a:cubicBezTo>
                    <a:pt x="224" y="164"/>
                    <a:pt x="228" y="156"/>
                    <a:pt x="232" y="149"/>
                  </a:cubicBezTo>
                  <a:cubicBezTo>
                    <a:pt x="239" y="138"/>
                    <a:pt x="244" y="126"/>
                    <a:pt x="249" y="115"/>
                  </a:cubicBezTo>
                  <a:cubicBezTo>
                    <a:pt x="249" y="114"/>
                    <a:pt x="249" y="113"/>
                    <a:pt x="249" y="111"/>
                  </a:cubicBezTo>
                  <a:cubicBezTo>
                    <a:pt x="248" y="112"/>
                    <a:pt x="247" y="112"/>
                    <a:pt x="246" y="113"/>
                  </a:cubicBezTo>
                  <a:cubicBezTo>
                    <a:pt x="239" y="118"/>
                    <a:pt x="232" y="124"/>
                    <a:pt x="226" y="129"/>
                  </a:cubicBezTo>
                  <a:cubicBezTo>
                    <a:pt x="212" y="141"/>
                    <a:pt x="200" y="154"/>
                    <a:pt x="190" y="169"/>
                  </a:cubicBezTo>
                  <a:cubicBezTo>
                    <a:pt x="183" y="177"/>
                    <a:pt x="177" y="186"/>
                    <a:pt x="172" y="195"/>
                  </a:cubicBezTo>
                  <a:cubicBezTo>
                    <a:pt x="167" y="204"/>
                    <a:pt x="163" y="213"/>
                    <a:pt x="159" y="222"/>
                  </a:cubicBezTo>
                  <a:cubicBezTo>
                    <a:pt x="153" y="236"/>
                    <a:pt x="148" y="249"/>
                    <a:pt x="145" y="263"/>
                  </a:cubicBezTo>
                  <a:cubicBezTo>
                    <a:pt x="142" y="274"/>
                    <a:pt x="139" y="285"/>
                    <a:pt x="137" y="297"/>
                  </a:cubicBezTo>
                  <a:cubicBezTo>
                    <a:pt x="135" y="305"/>
                    <a:pt x="132" y="314"/>
                    <a:pt x="131" y="323"/>
                  </a:cubicBezTo>
                  <a:cubicBezTo>
                    <a:pt x="129" y="334"/>
                    <a:pt x="128" y="345"/>
                    <a:pt x="127" y="357"/>
                  </a:cubicBezTo>
                  <a:cubicBezTo>
                    <a:pt x="126" y="363"/>
                    <a:pt x="126" y="371"/>
                    <a:pt x="127" y="377"/>
                  </a:cubicBezTo>
                  <a:cubicBezTo>
                    <a:pt x="127" y="385"/>
                    <a:pt x="129" y="393"/>
                    <a:pt x="130" y="400"/>
                  </a:cubicBezTo>
                  <a:cubicBezTo>
                    <a:pt x="130" y="403"/>
                    <a:pt x="130" y="404"/>
                    <a:pt x="128" y="406"/>
                  </a:cubicBezTo>
                  <a:cubicBezTo>
                    <a:pt x="122" y="411"/>
                    <a:pt x="116" y="416"/>
                    <a:pt x="110" y="421"/>
                  </a:cubicBezTo>
                  <a:cubicBezTo>
                    <a:pt x="109" y="421"/>
                    <a:pt x="108" y="422"/>
                    <a:pt x="107" y="423"/>
                  </a:cubicBezTo>
                  <a:cubicBezTo>
                    <a:pt x="107" y="417"/>
                    <a:pt x="107" y="412"/>
                    <a:pt x="107" y="407"/>
                  </a:cubicBezTo>
                  <a:cubicBezTo>
                    <a:pt x="108" y="400"/>
                    <a:pt x="109" y="393"/>
                    <a:pt x="110" y="385"/>
                  </a:cubicBezTo>
                  <a:cubicBezTo>
                    <a:pt x="113" y="365"/>
                    <a:pt x="115" y="344"/>
                    <a:pt x="119" y="324"/>
                  </a:cubicBezTo>
                  <a:cubicBezTo>
                    <a:pt x="121" y="310"/>
                    <a:pt x="126" y="297"/>
                    <a:pt x="130" y="285"/>
                  </a:cubicBezTo>
                  <a:cubicBezTo>
                    <a:pt x="134" y="272"/>
                    <a:pt x="139" y="260"/>
                    <a:pt x="144" y="248"/>
                  </a:cubicBezTo>
                  <a:cubicBezTo>
                    <a:pt x="144" y="248"/>
                    <a:pt x="144" y="248"/>
                    <a:pt x="144" y="248"/>
                  </a:cubicBezTo>
                  <a:cubicBezTo>
                    <a:pt x="148" y="240"/>
                    <a:pt x="151" y="232"/>
                    <a:pt x="155" y="224"/>
                  </a:cubicBezTo>
                  <a:cubicBezTo>
                    <a:pt x="155" y="223"/>
                    <a:pt x="155" y="222"/>
                    <a:pt x="156" y="221"/>
                  </a:cubicBezTo>
                  <a:cubicBezTo>
                    <a:pt x="159" y="213"/>
                    <a:pt x="163" y="204"/>
                    <a:pt x="166" y="195"/>
                  </a:cubicBezTo>
                  <a:cubicBezTo>
                    <a:pt x="170" y="184"/>
                    <a:pt x="174" y="173"/>
                    <a:pt x="178" y="162"/>
                  </a:cubicBezTo>
                  <a:cubicBezTo>
                    <a:pt x="180" y="155"/>
                    <a:pt x="183" y="148"/>
                    <a:pt x="185" y="141"/>
                  </a:cubicBezTo>
                  <a:cubicBezTo>
                    <a:pt x="186" y="139"/>
                    <a:pt x="186" y="138"/>
                    <a:pt x="186" y="137"/>
                  </a:cubicBezTo>
                  <a:cubicBezTo>
                    <a:pt x="186" y="137"/>
                    <a:pt x="185" y="137"/>
                    <a:pt x="185" y="137"/>
                  </a:cubicBezTo>
                  <a:cubicBezTo>
                    <a:pt x="184" y="137"/>
                    <a:pt x="183" y="138"/>
                    <a:pt x="183" y="138"/>
                  </a:cubicBezTo>
                  <a:cubicBezTo>
                    <a:pt x="172" y="148"/>
                    <a:pt x="163" y="159"/>
                    <a:pt x="155" y="171"/>
                  </a:cubicBezTo>
                  <a:cubicBezTo>
                    <a:pt x="149" y="180"/>
                    <a:pt x="144" y="189"/>
                    <a:pt x="138" y="199"/>
                  </a:cubicBezTo>
                  <a:cubicBezTo>
                    <a:pt x="132" y="208"/>
                    <a:pt x="126" y="218"/>
                    <a:pt x="121" y="228"/>
                  </a:cubicBezTo>
                  <a:cubicBezTo>
                    <a:pt x="115" y="240"/>
                    <a:pt x="110" y="251"/>
                    <a:pt x="107" y="263"/>
                  </a:cubicBezTo>
                  <a:cubicBezTo>
                    <a:pt x="105" y="271"/>
                    <a:pt x="103" y="280"/>
                    <a:pt x="101" y="288"/>
                  </a:cubicBezTo>
                  <a:cubicBezTo>
                    <a:pt x="99" y="296"/>
                    <a:pt x="98" y="304"/>
                    <a:pt x="97" y="312"/>
                  </a:cubicBezTo>
                  <a:cubicBezTo>
                    <a:pt x="96" y="319"/>
                    <a:pt x="95" y="326"/>
                    <a:pt x="95" y="334"/>
                  </a:cubicBezTo>
                  <a:cubicBezTo>
                    <a:pt x="94" y="341"/>
                    <a:pt x="94" y="348"/>
                    <a:pt x="94" y="356"/>
                  </a:cubicBezTo>
                  <a:cubicBezTo>
                    <a:pt x="94" y="362"/>
                    <a:pt x="94" y="369"/>
                    <a:pt x="95" y="375"/>
                  </a:cubicBezTo>
                  <a:cubicBezTo>
                    <a:pt x="95" y="378"/>
                    <a:pt x="96" y="382"/>
                    <a:pt x="96" y="385"/>
                  </a:cubicBezTo>
                  <a:cubicBezTo>
                    <a:pt x="96" y="390"/>
                    <a:pt x="97" y="395"/>
                    <a:pt x="97" y="400"/>
                  </a:cubicBezTo>
                  <a:cubicBezTo>
                    <a:pt x="98" y="408"/>
                    <a:pt x="100" y="417"/>
                    <a:pt x="100" y="425"/>
                  </a:cubicBezTo>
                  <a:cubicBezTo>
                    <a:pt x="100" y="427"/>
                    <a:pt x="100" y="429"/>
                    <a:pt x="98" y="430"/>
                  </a:cubicBezTo>
                  <a:cubicBezTo>
                    <a:pt x="92" y="435"/>
                    <a:pt x="86" y="440"/>
                    <a:pt x="79" y="445"/>
                  </a:cubicBezTo>
                  <a:cubicBezTo>
                    <a:pt x="69" y="454"/>
                    <a:pt x="60" y="464"/>
                    <a:pt x="51" y="473"/>
                  </a:cubicBezTo>
                  <a:cubicBezTo>
                    <a:pt x="38" y="487"/>
                    <a:pt x="24" y="502"/>
                    <a:pt x="13" y="518"/>
                  </a:cubicBezTo>
                  <a:cubicBezTo>
                    <a:pt x="8" y="525"/>
                    <a:pt x="4" y="532"/>
                    <a:pt x="1" y="539"/>
                  </a:cubicBezTo>
                  <a:cubicBezTo>
                    <a:pt x="1" y="541"/>
                    <a:pt x="0" y="543"/>
                    <a:pt x="1" y="545"/>
                  </a:cubicBezTo>
                  <a:cubicBezTo>
                    <a:pt x="1" y="546"/>
                    <a:pt x="2" y="547"/>
                    <a:pt x="3" y="548"/>
                  </a:cubicBezTo>
                  <a:cubicBezTo>
                    <a:pt x="5" y="549"/>
                    <a:pt x="6" y="548"/>
                    <a:pt x="7" y="546"/>
                  </a:cubicBezTo>
                  <a:cubicBezTo>
                    <a:pt x="9" y="544"/>
                    <a:pt x="11" y="542"/>
                    <a:pt x="12" y="540"/>
                  </a:cubicBezTo>
                  <a:cubicBezTo>
                    <a:pt x="18" y="530"/>
                    <a:pt x="24" y="521"/>
                    <a:pt x="31" y="513"/>
                  </a:cubicBezTo>
                  <a:cubicBezTo>
                    <a:pt x="35" y="508"/>
                    <a:pt x="38" y="503"/>
                    <a:pt x="42" y="499"/>
                  </a:cubicBezTo>
                  <a:cubicBezTo>
                    <a:pt x="49" y="491"/>
                    <a:pt x="56" y="483"/>
                    <a:pt x="63" y="476"/>
                  </a:cubicBezTo>
                  <a:cubicBezTo>
                    <a:pt x="77" y="463"/>
                    <a:pt x="92" y="450"/>
                    <a:pt x="106" y="438"/>
                  </a:cubicBezTo>
                  <a:cubicBezTo>
                    <a:pt x="107" y="437"/>
                    <a:pt x="108" y="437"/>
                    <a:pt x="109" y="437"/>
                  </a:cubicBezTo>
                  <a:cubicBezTo>
                    <a:pt x="113" y="437"/>
                    <a:pt x="116" y="437"/>
                    <a:pt x="119" y="438"/>
                  </a:cubicBezTo>
                  <a:cubicBezTo>
                    <a:pt x="126" y="439"/>
                    <a:pt x="133" y="440"/>
                    <a:pt x="140" y="442"/>
                  </a:cubicBezTo>
                  <a:cubicBezTo>
                    <a:pt x="149" y="446"/>
                    <a:pt x="159" y="449"/>
                    <a:pt x="169" y="453"/>
                  </a:cubicBezTo>
                  <a:cubicBezTo>
                    <a:pt x="178" y="457"/>
                    <a:pt x="187" y="461"/>
                    <a:pt x="195" y="466"/>
                  </a:cubicBezTo>
                  <a:cubicBezTo>
                    <a:pt x="204" y="470"/>
                    <a:pt x="212" y="474"/>
                    <a:pt x="220" y="477"/>
                  </a:cubicBezTo>
                  <a:cubicBezTo>
                    <a:pt x="230" y="482"/>
                    <a:pt x="239" y="486"/>
                    <a:pt x="249" y="490"/>
                  </a:cubicBezTo>
                  <a:cubicBezTo>
                    <a:pt x="252" y="491"/>
                    <a:pt x="256" y="493"/>
                    <a:pt x="260" y="494"/>
                  </a:cubicBezTo>
                  <a:cubicBezTo>
                    <a:pt x="268" y="498"/>
                    <a:pt x="278" y="501"/>
                    <a:pt x="287" y="504"/>
                  </a:cubicBezTo>
                  <a:cubicBezTo>
                    <a:pt x="293" y="506"/>
                    <a:pt x="300" y="509"/>
                    <a:pt x="307" y="511"/>
                  </a:cubicBezTo>
                  <a:cubicBezTo>
                    <a:pt x="313" y="513"/>
                    <a:pt x="320" y="514"/>
                    <a:pt x="326" y="516"/>
                  </a:cubicBezTo>
                  <a:cubicBezTo>
                    <a:pt x="335" y="519"/>
                    <a:pt x="345" y="522"/>
                    <a:pt x="355" y="525"/>
                  </a:cubicBezTo>
                  <a:cubicBezTo>
                    <a:pt x="360" y="526"/>
                    <a:pt x="365" y="528"/>
                    <a:pt x="370" y="529"/>
                  </a:cubicBezTo>
                  <a:cubicBezTo>
                    <a:pt x="378" y="532"/>
                    <a:pt x="387" y="535"/>
                    <a:pt x="395" y="537"/>
                  </a:cubicBezTo>
                  <a:cubicBezTo>
                    <a:pt x="399" y="538"/>
                    <a:pt x="402" y="539"/>
                    <a:pt x="405" y="540"/>
                  </a:cubicBezTo>
                  <a:cubicBezTo>
                    <a:pt x="413" y="542"/>
                    <a:pt x="420" y="544"/>
                    <a:pt x="427" y="545"/>
                  </a:cubicBezTo>
                  <a:cubicBezTo>
                    <a:pt x="430" y="546"/>
                    <a:pt x="433" y="547"/>
                    <a:pt x="435" y="547"/>
                  </a:cubicBezTo>
                  <a:cubicBezTo>
                    <a:pt x="437" y="548"/>
                    <a:pt x="438" y="548"/>
                    <a:pt x="439" y="548"/>
                  </a:cubicBezTo>
                  <a:cubicBezTo>
                    <a:pt x="449" y="549"/>
                    <a:pt x="458" y="550"/>
                    <a:pt x="468" y="551"/>
                  </a:cubicBezTo>
                  <a:cubicBezTo>
                    <a:pt x="479" y="552"/>
                    <a:pt x="490" y="551"/>
                    <a:pt x="500" y="546"/>
                  </a:cubicBezTo>
                  <a:cubicBezTo>
                    <a:pt x="503" y="545"/>
                    <a:pt x="506" y="543"/>
                    <a:pt x="508" y="542"/>
                  </a:cubicBezTo>
                  <a:cubicBezTo>
                    <a:pt x="507" y="541"/>
                    <a:pt x="506" y="541"/>
                    <a:pt x="505" y="540"/>
                  </a:cubicBezTo>
                  <a:cubicBezTo>
                    <a:pt x="501" y="539"/>
                    <a:pt x="497" y="538"/>
                    <a:pt x="492" y="537"/>
                  </a:cubicBezTo>
                  <a:cubicBezTo>
                    <a:pt x="490" y="536"/>
                    <a:pt x="487" y="536"/>
                    <a:pt x="485" y="535"/>
                  </a:cubicBezTo>
                  <a:cubicBezTo>
                    <a:pt x="478" y="533"/>
                    <a:pt x="471" y="531"/>
                    <a:pt x="464" y="529"/>
                  </a:cubicBezTo>
                  <a:cubicBezTo>
                    <a:pt x="455" y="525"/>
                    <a:pt x="446" y="523"/>
                    <a:pt x="437" y="521"/>
                  </a:cubicBezTo>
                  <a:cubicBezTo>
                    <a:pt x="429" y="519"/>
                    <a:pt x="422" y="517"/>
                    <a:pt x="415" y="515"/>
                  </a:cubicBezTo>
                  <a:cubicBezTo>
                    <a:pt x="406" y="511"/>
                    <a:pt x="397" y="508"/>
                    <a:pt x="388" y="505"/>
                  </a:cubicBezTo>
                  <a:cubicBezTo>
                    <a:pt x="380" y="502"/>
                    <a:pt x="373" y="499"/>
                    <a:pt x="365" y="496"/>
                  </a:cubicBezTo>
                  <a:cubicBezTo>
                    <a:pt x="358" y="494"/>
                    <a:pt x="351" y="490"/>
                    <a:pt x="343" y="487"/>
                  </a:cubicBezTo>
                  <a:cubicBezTo>
                    <a:pt x="340" y="486"/>
                    <a:pt x="337" y="485"/>
                    <a:pt x="334" y="484"/>
                  </a:cubicBezTo>
                  <a:cubicBezTo>
                    <a:pt x="324" y="480"/>
                    <a:pt x="314" y="475"/>
                    <a:pt x="304" y="471"/>
                  </a:cubicBezTo>
                  <a:cubicBezTo>
                    <a:pt x="295" y="468"/>
                    <a:pt x="286" y="465"/>
                    <a:pt x="278" y="461"/>
                  </a:cubicBezTo>
                  <a:cubicBezTo>
                    <a:pt x="266" y="455"/>
                    <a:pt x="253" y="450"/>
                    <a:pt x="240" y="446"/>
                  </a:cubicBezTo>
                  <a:cubicBezTo>
                    <a:pt x="233" y="443"/>
                    <a:pt x="226" y="440"/>
                    <a:pt x="219" y="437"/>
                  </a:cubicBezTo>
                  <a:cubicBezTo>
                    <a:pt x="214" y="435"/>
                    <a:pt x="210" y="433"/>
                    <a:pt x="205" y="432"/>
                  </a:cubicBezTo>
                  <a:cubicBezTo>
                    <a:pt x="200" y="430"/>
                    <a:pt x="195" y="429"/>
                    <a:pt x="190" y="428"/>
                  </a:cubicBezTo>
                  <a:cubicBezTo>
                    <a:pt x="186" y="427"/>
                    <a:pt x="183" y="426"/>
                    <a:pt x="179" y="425"/>
                  </a:cubicBezTo>
                  <a:cubicBezTo>
                    <a:pt x="169" y="423"/>
                    <a:pt x="159" y="422"/>
                    <a:pt x="148" y="423"/>
                  </a:cubicBezTo>
                  <a:cubicBezTo>
                    <a:pt x="141" y="424"/>
                    <a:pt x="135" y="424"/>
                    <a:pt x="128" y="425"/>
                  </a:cubicBezTo>
                  <a:cubicBezTo>
                    <a:pt x="125" y="425"/>
                    <a:pt x="123" y="425"/>
                    <a:pt x="120" y="426"/>
                  </a:cubicBezTo>
                  <a:cubicBezTo>
                    <a:pt x="120" y="426"/>
                    <a:pt x="120" y="426"/>
                    <a:pt x="120" y="426"/>
                  </a:cubicBezTo>
                  <a:cubicBezTo>
                    <a:pt x="120" y="426"/>
                    <a:pt x="120" y="426"/>
                    <a:pt x="120" y="426"/>
                  </a:cubicBezTo>
                  <a:cubicBezTo>
                    <a:pt x="120" y="426"/>
                    <a:pt x="120" y="426"/>
                    <a:pt x="120" y="426"/>
                  </a:cubicBezTo>
                  <a:cubicBezTo>
                    <a:pt x="126" y="420"/>
                    <a:pt x="132" y="415"/>
                    <a:pt x="138" y="410"/>
                  </a:cubicBezTo>
                  <a:cubicBezTo>
                    <a:pt x="139" y="409"/>
                    <a:pt x="140" y="409"/>
                    <a:pt x="142" y="409"/>
                  </a:cubicBezTo>
                  <a:cubicBezTo>
                    <a:pt x="146" y="410"/>
                    <a:pt x="151" y="411"/>
                    <a:pt x="155" y="412"/>
                  </a:cubicBezTo>
                  <a:cubicBezTo>
                    <a:pt x="163" y="414"/>
                    <a:pt x="171" y="416"/>
                    <a:pt x="179" y="418"/>
                  </a:cubicBezTo>
                  <a:cubicBezTo>
                    <a:pt x="185" y="420"/>
                    <a:pt x="191" y="421"/>
                    <a:pt x="197" y="423"/>
                  </a:cubicBezTo>
                  <a:cubicBezTo>
                    <a:pt x="210" y="427"/>
                    <a:pt x="223" y="431"/>
                    <a:pt x="235" y="435"/>
                  </a:cubicBezTo>
                  <a:cubicBezTo>
                    <a:pt x="245" y="438"/>
                    <a:pt x="255" y="441"/>
                    <a:pt x="265" y="444"/>
                  </a:cubicBezTo>
                  <a:cubicBezTo>
                    <a:pt x="274" y="448"/>
                    <a:pt x="282" y="451"/>
                    <a:pt x="291" y="454"/>
                  </a:cubicBezTo>
                  <a:cubicBezTo>
                    <a:pt x="294" y="455"/>
                    <a:pt x="296" y="456"/>
                    <a:pt x="299" y="457"/>
                  </a:cubicBezTo>
                  <a:cubicBezTo>
                    <a:pt x="307" y="461"/>
                    <a:pt x="316" y="466"/>
                    <a:pt x="325" y="470"/>
                  </a:cubicBezTo>
                  <a:cubicBezTo>
                    <a:pt x="335" y="474"/>
                    <a:pt x="345" y="478"/>
                    <a:pt x="355" y="484"/>
                  </a:cubicBezTo>
                  <a:cubicBezTo>
                    <a:pt x="362" y="488"/>
                    <a:pt x="369" y="492"/>
                    <a:pt x="377" y="495"/>
                  </a:cubicBezTo>
                  <a:cubicBezTo>
                    <a:pt x="387" y="500"/>
                    <a:pt x="398" y="504"/>
                    <a:pt x="408" y="508"/>
                  </a:cubicBezTo>
                  <a:cubicBezTo>
                    <a:pt x="414" y="511"/>
                    <a:pt x="421" y="513"/>
                    <a:pt x="427" y="514"/>
                  </a:cubicBezTo>
                  <a:cubicBezTo>
                    <a:pt x="434" y="515"/>
                    <a:pt x="442" y="517"/>
                    <a:pt x="449" y="518"/>
                  </a:cubicBezTo>
                  <a:cubicBezTo>
                    <a:pt x="460" y="520"/>
                    <a:pt x="470" y="521"/>
                    <a:pt x="481" y="523"/>
                  </a:cubicBezTo>
                  <a:cubicBezTo>
                    <a:pt x="486" y="523"/>
                    <a:pt x="490" y="524"/>
                    <a:pt x="495" y="526"/>
                  </a:cubicBezTo>
                  <a:cubicBezTo>
                    <a:pt x="498" y="527"/>
                    <a:pt x="501" y="528"/>
                    <a:pt x="504" y="529"/>
                  </a:cubicBezTo>
                  <a:cubicBezTo>
                    <a:pt x="515" y="534"/>
                    <a:pt x="526" y="538"/>
                    <a:pt x="537" y="543"/>
                  </a:cubicBezTo>
                  <a:cubicBezTo>
                    <a:pt x="539" y="543"/>
                    <a:pt x="541" y="544"/>
                    <a:pt x="542" y="544"/>
                  </a:cubicBezTo>
                  <a:cubicBezTo>
                    <a:pt x="543" y="544"/>
                    <a:pt x="544" y="544"/>
                    <a:pt x="545" y="543"/>
                  </a:cubicBezTo>
                  <a:cubicBezTo>
                    <a:pt x="545" y="543"/>
                    <a:pt x="544" y="542"/>
                    <a:pt x="544" y="541"/>
                  </a:cubicBezTo>
                  <a:cubicBezTo>
                    <a:pt x="538" y="536"/>
                    <a:pt x="533" y="531"/>
                    <a:pt x="528" y="526"/>
                  </a:cubicBezTo>
                  <a:cubicBezTo>
                    <a:pt x="527" y="525"/>
                    <a:pt x="527" y="525"/>
                    <a:pt x="527" y="524"/>
                  </a:cubicBezTo>
                  <a:cubicBezTo>
                    <a:pt x="528" y="523"/>
                    <a:pt x="530" y="522"/>
                    <a:pt x="532" y="521"/>
                  </a:cubicBezTo>
                  <a:cubicBezTo>
                    <a:pt x="529" y="519"/>
                    <a:pt x="527" y="518"/>
                    <a:pt x="524" y="518"/>
                  </a:cubicBezTo>
                  <a:cubicBezTo>
                    <a:pt x="520" y="517"/>
                    <a:pt x="516" y="516"/>
                    <a:pt x="514" y="512"/>
                  </a:cubicBezTo>
                  <a:cubicBezTo>
                    <a:pt x="513" y="511"/>
                    <a:pt x="512" y="510"/>
                    <a:pt x="511" y="510"/>
                  </a:cubicBezTo>
                  <a:cubicBezTo>
                    <a:pt x="504" y="504"/>
                    <a:pt x="496" y="499"/>
                    <a:pt x="489" y="493"/>
                  </a:cubicBezTo>
                  <a:cubicBezTo>
                    <a:pt x="483" y="489"/>
                    <a:pt x="478" y="485"/>
                    <a:pt x="472" y="482"/>
                  </a:cubicBezTo>
                  <a:cubicBezTo>
                    <a:pt x="467" y="479"/>
                    <a:pt x="462" y="476"/>
                    <a:pt x="456" y="473"/>
                  </a:cubicBezTo>
                  <a:cubicBezTo>
                    <a:pt x="450" y="470"/>
                    <a:pt x="444" y="466"/>
                    <a:pt x="438" y="463"/>
                  </a:cubicBezTo>
                  <a:cubicBezTo>
                    <a:pt x="433" y="461"/>
                    <a:pt x="428" y="458"/>
                    <a:pt x="422" y="455"/>
                  </a:cubicBezTo>
                  <a:cubicBezTo>
                    <a:pt x="417" y="452"/>
                    <a:pt x="411" y="449"/>
                    <a:pt x="405" y="446"/>
                  </a:cubicBezTo>
                  <a:cubicBezTo>
                    <a:pt x="396" y="441"/>
                    <a:pt x="386" y="437"/>
                    <a:pt x="377" y="432"/>
                  </a:cubicBezTo>
                  <a:cubicBezTo>
                    <a:pt x="369" y="428"/>
                    <a:pt x="361" y="424"/>
                    <a:pt x="352" y="420"/>
                  </a:cubicBezTo>
                  <a:cubicBezTo>
                    <a:pt x="343" y="415"/>
                    <a:pt x="334" y="411"/>
                    <a:pt x="325" y="407"/>
                  </a:cubicBezTo>
                  <a:cubicBezTo>
                    <a:pt x="316" y="403"/>
                    <a:pt x="308" y="399"/>
                    <a:pt x="299" y="395"/>
                  </a:cubicBezTo>
                  <a:cubicBezTo>
                    <a:pt x="298" y="395"/>
                    <a:pt x="296" y="395"/>
                    <a:pt x="295" y="394"/>
                  </a:cubicBezTo>
                  <a:cubicBezTo>
                    <a:pt x="289" y="392"/>
                    <a:pt x="284" y="390"/>
                    <a:pt x="278" y="388"/>
                  </a:cubicBezTo>
                  <a:cubicBezTo>
                    <a:pt x="272" y="385"/>
                    <a:pt x="266" y="383"/>
                    <a:pt x="260" y="381"/>
                  </a:cubicBezTo>
                  <a:cubicBezTo>
                    <a:pt x="256" y="380"/>
                    <a:pt x="251" y="379"/>
                    <a:pt x="246" y="378"/>
                  </a:cubicBezTo>
                  <a:cubicBezTo>
                    <a:pt x="241" y="377"/>
                    <a:pt x="235" y="375"/>
                    <a:pt x="229" y="374"/>
                  </a:cubicBezTo>
                  <a:cubicBezTo>
                    <a:pt x="220" y="373"/>
                    <a:pt x="211" y="373"/>
                    <a:pt x="201" y="372"/>
                  </a:cubicBezTo>
                  <a:cubicBezTo>
                    <a:pt x="199" y="372"/>
                    <a:pt x="197" y="372"/>
                    <a:pt x="194" y="372"/>
                  </a:cubicBezTo>
                  <a:cubicBezTo>
                    <a:pt x="194" y="372"/>
                    <a:pt x="194" y="372"/>
                    <a:pt x="194" y="372"/>
                  </a:cubicBezTo>
                  <a:cubicBezTo>
                    <a:pt x="194" y="372"/>
                    <a:pt x="194" y="372"/>
                    <a:pt x="194" y="372"/>
                  </a:cubicBezTo>
                  <a:cubicBezTo>
                    <a:pt x="194" y="372"/>
                    <a:pt x="194" y="372"/>
                    <a:pt x="194" y="372"/>
                  </a:cubicBezTo>
                  <a:cubicBezTo>
                    <a:pt x="195" y="371"/>
                    <a:pt x="196" y="370"/>
                    <a:pt x="197" y="369"/>
                  </a:cubicBezTo>
                  <a:cubicBezTo>
                    <a:pt x="203" y="366"/>
                    <a:pt x="210" y="362"/>
                    <a:pt x="215" y="358"/>
                  </a:cubicBezTo>
                  <a:cubicBezTo>
                    <a:pt x="219" y="356"/>
                    <a:pt x="222" y="355"/>
                    <a:pt x="225" y="356"/>
                  </a:cubicBezTo>
                  <a:cubicBezTo>
                    <a:pt x="227" y="357"/>
                    <a:pt x="229" y="358"/>
                    <a:pt x="231" y="358"/>
                  </a:cubicBezTo>
                  <a:cubicBezTo>
                    <a:pt x="233" y="359"/>
                    <a:pt x="234" y="359"/>
                    <a:pt x="236" y="360"/>
                  </a:cubicBezTo>
                  <a:cubicBezTo>
                    <a:pt x="240" y="361"/>
                    <a:pt x="245" y="362"/>
                    <a:pt x="249" y="363"/>
                  </a:cubicBezTo>
                  <a:cubicBezTo>
                    <a:pt x="256" y="365"/>
                    <a:pt x="262" y="366"/>
                    <a:pt x="269" y="368"/>
                  </a:cubicBezTo>
                  <a:cubicBezTo>
                    <a:pt x="276" y="369"/>
                    <a:pt x="283" y="371"/>
                    <a:pt x="291" y="373"/>
                  </a:cubicBezTo>
                  <a:cubicBezTo>
                    <a:pt x="296" y="375"/>
                    <a:pt x="302" y="377"/>
                    <a:pt x="308" y="379"/>
                  </a:cubicBezTo>
                  <a:cubicBezTo>
                    <a:pt x="317" y="382"/>
                    <a:pt x="327" y="385"/>
                    <a:pt x="336" y="388"/>
                  </a:cubicBezTo>
                  <a:cubicBezTo>
                    <a:pt x="347" y="391"/>
                    <a:pt x="359" y="395"/>
                    <a:pt x="370" y="399"/>
                  </a:cubicBezTo>
                  <a:cubicBezTo>
                    <a:pt x="376" y="401"/>
                    <a:pt x="382" y="403"/>
                    <a:pt x="388" y="405"/>
                  </a:cubicBezTo>
                  <a:cubicBezTo>
                    <a:pt x="394" y="407"/>
                    <a:pt x="400" y="410"/>
                    <a:pt x="406" y="412"/>
                  </a:cubicBezTo>
                  <a:cubicBezTo>
                    <a:pt x="413" y="415"/>
                    <a:pt x="420" y="418"/>
                    <a:pt x="427" y="421"/>
                  </a:cubicBezTo>
                  <a:cubicBezTo>
                    <a:pt x="439" y="426"/>
                    <a:pt x="451" y="432"/>
                    <a:pt x="463" y="437"/>
                  </a:cubicBezTo>
                  <a:cubicBezTo>
                    <a:pt x="468" y="440"/>
                    <a:pt x="473" y="442"/>
                    <a:pt x="479" y="445"/>
                  </a:cubicBezTo>
                  <a:cubicBezTo>
                    <a:pt x="491" y="451"/>
                    <a:pt x="503" y="458"/>
                    <a:pt x="515" y="464"/>
                  </a:cubicBezTo>
                  <a:cubicBezTo>
                    <a:pt x="522" y="468"/>
                    <a:pt x="530" y="472"/>
                    <a:pt x="537" y="477"/>
                  </a:cubicBezTo>
                  <a:cubicBezTo>
                    <a:pt x="543" y="480"/>
                    <a:pt x="548" y="484"/>
                    <a:pt x="554" y="487"/>
                  </a:cubicBezTo>
                  <a:cubicBezTo>
                    <a:pt x="563" y="492"/>
                    <a:pt x="572" y="497"/>
                    <a:pt x="581" y="502"/>
                  </a:cubicBezTo>
                  <a:cubicBezTo>
                    <a:pt x="586" y="505"/>
                    <a:pt x="591" y="508"/>
                    <a:pt x="596" y="511"/>
                  </a:cubicBezTo>
                  <a:cubicBezTo>
                    <a:pt x="600" y="513"/>
                    <a:pt x="604" y="516"/>
                    <a:pt x="608" y="518"/>
                  </a:cubicBezTo>
                  <a:cubicBezTo>
                    <a:pt x="613" y="521"/>
                    <a:pt x="618" y="521"/>
                    <a:pt x="624" y="522"/>
                  </a:cubicBezTo>
                  <a:cubicBezTo>
                    <a:pt x="623" y="522"/>
                    <a:pt x="622" y="521"/>
                    <a:pt x="622" y="520"/>
                  </a:cubicBezTo>
                  <a:cubicBezTo>
                    <a:pt x="616" y="516"/>
                    <a:pt x="611" y="511"/>
                    <a:pt x="606" y="507"/>
                  </a:cubicBezTo>
                  <a:cubicBezTo>
                    <a:pt x="601" y="503"/>
                    <a:pt x="597" y="499"/>
                    <a:pt x="592" y="496"/>
                  </a:cubicBezTo>
                  <a:cubicBezTo>
                    <a:pt x="589" y="493"/>
                    <a:pt x="585" y="490"/>
                    <a:pt x="581" y="487"/>
                  </a:cubicBezTo>
                  <a:cubicBezTo>
                    <a:pt x="575" y="482"/>
                    <a:pt x="569" y="477"/>
                    <a:pt x="563" y="472"/>
                  </a:cubicBezTo>
                  <a:cubicBezTo>
                    <a:pt x="559" y="469"/>
                    <a:pt x="555" y="467"/>
                    <a:pt x="551" y="464"/>
                  </a:cubicBezTo>
                  <a:cubicBezTo>
                    <a:pt x="550" y="463"/>
                    <a:pt x="549" y="462"/>
                    <a:pt x="548" y="461"/>
                  </a:cubicBezTo>
                  <a:cubicBezTo>
                    <a:pt x="549" y="461"/>
                    <a:pt x="550" y="461"/>
                    <a:pt x="551" y="462"/>
                  </a:cubicBezTo>
                  <a:cubicBezTo>
                    <a:pt x="555" y="464"/>
                    <a:pt x="558" y="467"/>
                    <a:pt x="562" y="469"/>
                  </a:cubicBezTo>
                  <a:cubicBezTo>
                    <a:pt x="572" y="476"/>
                    <a:pt x="582" y="482"/>
                    <a:pt x="592" y="487"/>
                  </a:cubicBezTo>
                  <a:cubicBezTo>
                    <a:pt x="603" y="493"/>
                    <a:pt x="614" y="498"/>
                    <a:pt x="625" y="503"/>
                  </a:cubicBezTo>
                  <a:cubicBezTo>
                    <a:pt x="631" y="505"/>
                    <a:pt x="637" y="507"/>
                    <a:pt x="643" y="509"/>
                  </a:cubicBezTo>
                  <a:cubicBezTo>
                    <a:pt x="644" y="509"/>
                    <a:pt x="644" y="510"/>
                    <a:pt x="645" y="509"/>
                  </a:cubicBezTo>
                  <a:cubicBezTo>
                    <a:pt x="646" y="509"/>
                    <a:pt x="647" y="509"/>
                    <a:pt x="647" y="509"/>
                  </a:cubicBezTo>
                  <a:cubicBezTo>
                    <a:pt x="647" y="508"/>
                    <a:pt x="647" y="507"/>
                    <a:pt x="646" y="507"/>
                  </a:cubicBezTo>
                  <a:cubicBezTo>
                    <a:pt x="646" y="506"/>
                    <a:pt x="646" y="506"/>
                    <a:pt x="645" y="506"/>
                  </a:cubicBezTo>
                  <a:cubicBezTo>
                    <a:pt x="641" y="503"/>
                    <a:pt x="637" y="499"/>
                    <a:pt x="634" y="496"/>
                  </a:cubicBezTo>
                  <a:cubicBezTo>
                    <a:pt x="626" y="490"/>
                    <a:pt x="619" y="483"/>
                    <a:pt x="612" y="476"/>
                  </a:cubicBezTo>
                  <a:cubicBezTo>
                    <a:pt x="604" y="469"/>
                    <a:pt x="595" y="462"/>
                    <a:pt x="587" y="455"/>
                  </a:cubicBezTo>
                  <a:cubicBezTo>
                    <a:pt x="582" y="450"/>
                    <a:pt x="576" y="447"/>
                    <a:pt x="571" y="442"/>
                  </a:cubicBezTo>
                  <a:cubicBezTo>
                    <a:pt x="566" y="438"/>
                    <a:pt x="561" y="434"/>
                    <a:pt x="556" y="430"/>
                  </a:cubicBezTo>
                  <a:cubicBezTo>
                    <a:pt x="553" y="427"/>
                    <a:pt x="551" y="425"/>
                    <a:pt x="548" y="423"/>
                  </a:cubicBezTo>
                  <a:cubicBezTo>
                    <a:pt x="544" y="419"/>
                    <a:pt x="540" y="415"/>
                    <a:pt x="535" y="412"/>
                  </a:cubicBezTo>
                  <a:cubicBezTo>
                    <a:pt x="530" y="408"/>
                    <a:pt x="525" y="405"/>
                    <a:pt x="520" y="401"/>
                  </a:cubicBezTo>
                  <a:cubicBezTo>
                    <a:pt x="517" y="399"/>
                    <a:pt x="514" y="398"/>
                    <a:pt x="511" y="396"/>
                  </a:cubicBezTo>
                  <a:cubicBezTo>
                    <a:pt x="507" y="394"/>
                    <a:pt x="503" y="392"/>
                    <a:pt x="499" y="389"/>
                  </a:cubicBezTo>
                  <a:cubicBezTo>
                    <a:pt x="493" y="386"/>
                    <a:pt x="487" y="382"/>
                    <a:pt x="481" y="379"/>
                  </a:cubicBezTo>
                  <a:cubicBezTo>
                    <a:pt x="477" y="376"/>
                    <a:pt x="473" y="373"/>
                    <a:pt x="468" y="371"/>
                  </a:cubicBezTo>
                  <a:cubicBezTo>
                    <a:pt x="461" y="368"/>
                    <a:pt x="454" y="365"/>
                    <a:pt x="446" y="361"/>
                  </a:cubicBezTo>
                  <a:cubicBezTo>
                    <a:pt x="439" y="358"/>
                    <a:pt x="432" y="354"/>
                    <a:pt x="424" y="351"/>
                  </a:cubicBezTo>
                  <a:cubicBezTo>
                    <a:pt x="418" y="349"/>
                    <a:pt x="411" y="346"/>
                    <a:pt x="405" y="344"/>
                  </a:cubicBezTo>
                  <a:cubicBezTo>
                    <a:pt x="399" y="342"/>
                    <a:pt x="393" y="341"/>
                    <a:pt x="387" y="339"/>
                  </a:cubicBezTo>
                  <a:cubicBezTo>
                    <a:pt x="379" y="337"/>
                    <a:pt x="371" y="334"/>
                    <a:pt x="363" y="332"/>
                  </a:cubicBezTo>
                  <a:cubicBezTo>
                    <a:pt x="359" y="331"/>
                    <a:pt x="354" y="330"/>
                    <a:pt x="350" y="329"/>
                  </a:cubicBezTo>
                  <a:cubicBezTo>
                    <a:pt x="341" y="326"/>
                    <a:pt x="333" y="323"/>
                    <a:pt x="324" y="321"/>
                  </a:cubicBezTo>
                  <a:cubicBezTo>
                    <a:pt x="317" y="319"/>
                    <a:pt x="309" y="318"/>
                    <a:pt x="302" y="316"/>
                  </a:cubicBezTo>
                  <a:cubicBezTo>
                    <a:pt x="300" y="316"/>
                    <a:pt x="298" y="315"/>
                    <a:pt x="296" y="315"/>
                  </a:cubicBezTo>
                  <a:cubicBezTo>
                    <a:pt x="296" y="315"/>
                    <a:pt x="296" y="314"/>
                    <a:pt x="296" y="314"/>
                  </a:cubicBezTo>
                  <a:cubicBezTo>
                    <a:pt x="307" y="309"/>
                    <a:pt x="317" y="304"/>
                    <a:pt x="328" y="299"/>
                  </a:cubicBezTo>
                  <a:cubicBezTo>
                    <a:pt x="330" y="301"/>
                    <a:pt x="331" y="302"/>
                    <a:pt x="333" y="304"/>
                  </a:cubicBezTo>
                  <a:cubicBezTo>
                    <a:pt x="336" y="306"/>
                    <a:pt x="340" y="309"/>
                    <a:pt x="344" y="311"/>
                  </a:cubicBezTo>
                  <a:cubicBezTo>
                    <a:pt x="356" y="319"/>
                    <a:pt x="369" y="324"/>
                    <a:pt x="382" y="328"/>
                  </a:cubicBezTo>
                  <a:cubicBezTo>
                    <a:pt x="396" y="332"/>
                    <a:pt x="410" y="335"/>
                    <a:pt x="424" y="339"/>
                  </a:cubicBezTo>
                  <a:cubicBezTo>
                    <a:pt x="436" y="342"/>
                    <a:pt x="447" y="346"/>
                    <a:pt x="459" y="350"/>
                  </a:cubicBezTo>
                  <a:cubicBezTo>
                    <a:pt x="462" y="351"/>
                    <a:pt x="465" y="352"/>
                    <a:pt x="468" y="353"/>
                  </a:cubicBezTo>
                  <a:cubicBezTo>
                    <a:pt x="472" y="355"/>
                    <a:pt x="476" y="357"/>
                    <a:pt x="480" y="359"/>
                  </a:cubicBezTo>
                  <a:cubicBezTo>
                    <a:pt x="486" y="362"/>
                    <a:pt x="492" y="365"/>
                    <a:pt x="497" y="368"/>
                  </a:cubicBezTo>
                  <a:cubicBezTo>
                    <a:pt x="498" y="368"/>
                    <a:pt x="499" y="369"/>
                    <a:pt x="500" y="369"/>
                  </a:cubicBezTo>
                  <a:cubicBezTo>
                    <a:pt x="506" y="373"/>
                    <a:pt x="513" y="376"/>
                    <a:pt x="519" y="379"/>
                  </a:cubicBezTo>
                  <a:cubicBezTo>
                    <a:pt x="526" y="384"/>
                    <a:pt x="533" y="388"/>
                    <a:pt x="540" y="393"/>
                  </a:cubicBezTo>
                  <a:cubicBezTo>
                    <a:pt x="547" y="398"/>
                    <a:pt x="555" y="402"/>
                    <a:pt x="562" y="407"/>
                  </a:cubicBezTo>
                  <a:cubicBezTo>
                    <a:pt x="569" y="412"/>
                    <a:pt x="576" y="417"/>
                    <a:pt x="582" y="421"/>
                  </a:cubicBezTo>
                  <a:cubicBezTo>
                    <a:pt x="583" y="422"/>
                    <a:pt x="584" y="423"/>
                    <a:pt x="585" y="424"/>
                  </a:cubicBezTo>
                  <a:cubicBezTo>
                    <a:pt x="586" y="427"/>
                    <a:pt x="588" y="429"/>
                    <a:pt x="589" y="432"/>
                  </a:cubicBezTo>
                  <a:cubicBezTo>
                    <a:pt x="595" y="438"/>
                    <a:pt x="599" y="445"/>
                    <a:pt x="604" y="452"/>
                  </a:cubicBezTo>
                  <a:cubicBezTo>
                    <a:pt x="608" y="458"/>
                    <a:pt x="613" y="464"/>
                    <a:pt x="619" y="469"/>
                  </a:cubicBezTo>
                  <a:cubicBezTo>
                    <a:pt x="624" y="473"/>
                    <a:pt x="629" y="477"/>
                    <a:pt x="634" y="481"/>
                  </a:cubicBezTo>
                  <a:cubicBezTo>
                    <a:pt x="636" y="482"/>
                    <a:pt x="636" y="484"/>
                    <a:pt x="638" y="484"/>
                  </a:cubicBezTo>
                  <a:cubicBezTo>
                    <a:pt x="638" y="485"/>
                    <a:pt x="640" y="484"/>
                    <a:pt x="641" y="484"/>
                  </a:cubicBezTo>
                  <a:cubicBezTo>
                    <a:pt x="641" y="483"/>
                    <a:pt x="641" y="482"/>
                    <a:pt x="640" y="482"/>
                  </a:cubicBezTo>
                  <a:cubicBezTo>
                    <a:pt x="640" y="481"/>
                    <a:pt x="639" y="480"/>
                    <a:pt x="638" y="479"/>
                  </a:cubicBezTo>
                  <a:cubicBezTo>
                    <a:pt x="635" y="473"/>
                    <a:pt x="631" y="466"/>
                    <a:pt x="627" y="460"/>
                  </a:cubicBezTo>
                  <a:cubicBezTo>
                    <a:pt x="625" y="456"/>
                    <a:pt x="623" y="453"/>
                    <a:pt x="620" y="449"/>
                  </a:cubicBezTo>
                  <a:cubicBezTo>
                    <a:pt x="621" y="449"/>
                    <a:pt x="622" y="449"/>
                    <a:pt x="622" y="449"/>
                  </a:cubicBezTo>
                  <a:cubicBezTo>
                    <a:pt x="628" y="453"/>
                    <a:pt x="635" y="458"/>
                    <a:pt x="641" y="462"/>
                  </a:cubicBezTo>
                  <a:cubicBezTo>
                    <a:pt x="642" y="463"/>
                    <a:pt x="644" y="463"/>
                    <a:pt x="645" y="464"/>
                  </a:cubicBezTo>
                  <a:cubicBezTo>
                    <a:pt x="650" y="466"/>
                    <a:pt x="655" y="469"/>
                    <a:pt x="660" y="471"/>
                  </a:cubicBezTo>
                  <a:cubicBezTo>
                    <a:pt x="666" y="474"/>
                    <a:pt x="671" y="477"/>
                    <a:pt x="678" y="478"/>
                  </a:cubicBezTo>
                  <a:cubicBezTo>
                    <a:pt x="678" y="478"/>
                    <a:pt x="679" y="478"/>
                    <a:pt x="680" y="478"/>
                  </a:cubicBezTo>
                  <a:cubicBezTo>
                    <a:pt x="680" y="476"/>
                    <a:pt x="678" y="475"/>
                    <a:pt x="677" y="474"/>
                  </a:cubicBezTo>
                  <a:cubicBezTo>
                    <a:pt x="667" y="469"/>
                    <a:pt x="658" y="461"/>
                    <a:pt x="649" y="454"/>
                  </a:cubicBezTo>
                  <a:cubicBezTo>
                    <a:pt x="642" y="448"/>
                    <a:pt x="635" y="442"/>
                    <a:pt x="628" y="436"/>
                  </a:cubicBezTo>
                  <a:cubicBezTo>
                    <a:pt x="622" y="432"/>
                    <a:pt x="617" y="427"/>
                    <a:pt x="614" y="421"/>
                  </a:cubicBezTo>
                  <a:cubicBezTo>
                    <a:pt x="610" y="415"/>
                    <a:pt x="608" y="410"/>
                    <a:pt x="605" y="404"/>
                  </a:cubicBezTo>
                  <a:cubicBezTo>
                    <a:pt x="605" y="403"/>
                    <a:pt x="605" y="403"/>
                    <a:pt x="605" y="402"/>
                  </a:cubicBezTo>
                  <a:cubicBezTo>
                    <a:pt x="605" y="402"/>
                    <a:pt x="605" y="402"/>
                    <a:pt x="605" y="402"/>
                  </a:cubicBezTo>
                  <a:cubicBezTo>
                    <a:pt x="608" y="403"/>
                    <a:pt x="611" y="404"/>
                    <a:pt x="613" y="406"/>
                  </a:cubicBezTo>
                  <a:cubicBezTo>
                    <a:pt x="618" y="409"/>
                    <a:pt x="623" y="412"/>
                    <a:pt x="628" y="415"/>
                  </a:cubicBezTo>
                  <a:cubicBezTo>
                    <a:pt x="632" y="417"/>
                    <a:pt x="636" y="420"/>
                    <a:pt x="640" y="422"/>
                  </a:cubicBezTo>
                  <a:cubicBezTo>
                    <a:pt x="648" y="426"/>
                    <a:pt x="655" y="429"/>
                    <a:pt x="663" y="433"/>
                  </a:cubicBezTo>
                  <a:cubicBezTo>
                    <a:pt x="669" y="436"/>
                    <a:pt x="675" y="437"/>
                    <a:pt x="682" y="439"/>
                  </a:cubicBezTo>
                  <a:cubicBezTo>
                    <a:pt x="684" y="439"/>
                    <a:pt x="686" y="441"/>
                    <a:pt x="689" y="441"/>
                  </a:cubicBezTo>
                  <a:cubicBezTo>
                    <a:pt x="694" y="442"/>
                    <a:pt x="699" y="442"/>
                    <a:pt x="704" y="443"/>
                  </a:cubicBezTo>
                  <a:cubicBezTo>
                    <a:pt x="710" y="444"/>
                    <a:pt x="717" y="445"/>
                    <a:pt x="724" y="446"/>
                  </a:cubicBezTo>
                  <a:cubicBezTo>
                    <a:pt x="725" y="446"/>
                    <a:pt x="726" y="446"/>
                    <a:pt x="727" y="446"/>
                  </a:cubicBezTo>
                  <a:cubicBezTo>
                    <a:pt x="728" y="446"/>
                    <a:pt x="729" y="445"/>
                    <a:pt x="729" y="445"/>
                  </a:cubicBezTo>
                  <a:cubicBezTo>
                    <a:pt x="729" y="444"/>
                    <a:pt x="729" y="443"/>
                    <a:pt x="728" y="442"/>
                  </a:cubicBezTo>
                  <a:cubicBezTo>
                    <a:pt x="728" y="442"/>
                    <a:pt x="727" y="442"/>
                    <a:pt x="727" y="441"/>
                  </a:cubicBezTo>
                  <a:cubicBezTo>
                    <a:pt x="717" y="436"/>
                    <a:pt x="706" y="432"/>
                    <a:pt x="696" y="427"/>
                  </a:cubicBezTo>
                  <a:cubicBezTo>
                    <a:pt x="688" y="422"/>
                    <a:pt x="680" y="417"/>
                    <a:pt x="673" y="412"/>
                  </a:cubicBezTo>
                  <a:cubicBezTo>
                    <a:pt x="665" y="405"/>
                    <a:pt x="657" y="398"/>
                    <a:pt x="649" y="392"/>
                  </a:cubicBezTo>
                  <a:cubicBezTo>
                    <a:pt x="639" y="386"/>
                    <a:pt x="630" y="379"/>
                    <a:pt x="621" y="371"/>
                  </a:cubicBezTo>
                  <a:cubicBezTo>
                    <a:pt x="616" y="368"/>
                    <a:pt x="612" y="364"/>
                    <a:pt x="608" y="360"/>
                  </a:cubicBezTo>
                  <a:cubicBezTo>
                    <a:pt x="601" y="355"/>
                    <a:pt x="595" y="350"/>
                    <a:pt x="589" y="344"/>
                  </a:cubicBezTo>
                  <a:cubicBezTo>
                    <a:pt x="584" y="340"/>
                    <a:pt x="579" y="336"/>
                    <a:pt x="574" y="332"/>
                  </a:cubicBezTo>
                  <a:cubicBezTo>
                    <a:pt x="568" y="328"/>
                    <a:pt x="562" y="324"/>
                    <a:pt x="558" y="318"/>
                  </a:cubicBezTo>
                  <a:cubicBezTo>
                    <a:pt x="556" y="315"/>
                    <a:pt x="554" y="313"/>
                    <a:pt x="552" y="310"/>
                  </a:cubicBezTo>
                  <a:cubicBezTo>
                    <a:pt x="552" y="310"/>
                    <a:pt x="553" y="310"/>
                    <a:pt x="553" y="310"/>
                  </a:cubicBezTo>
                  <a:cubicBezTo>
                    <a:pt x="558" y="313"/>
                    <a:pt x="564" y="317"/>
                    <a:pt x="570" y="321"/>
                  </a:cubicBezTo>
                  <a:cubicBezTo>
                    <a:pt x="575" y="324"/>
                    <a:pt x="580" y="328"/>
                    <a:pt x="585" y="332"/>
                  </a:cubicBezTo>
                  <a:cubicBezTo>
                    <a:pt x="593" y="338"/>
                    <a:pt x="602" y="343"/>
                    <a:pt x="611" y="349"/>
                  </a:cubicBezTo>
                  <a:cubicBezTo>
                    <a:pt x="614" y="351"/>
                    <a:pt x="616" y="353"/>
                    <a:pt x="619" y="355"/>
                  </a:cubicBezTo>
                  <a:cubicBezTo>
                    <a:pt x="625" y="359"/>
                    <a:pt x="631" y="363"/>
                    <a:pt x="637" y="367"/>
                  </a:cubicBezTo>
                  <a:cubicBezTo>
                    <a:pt x="640" y="368"/>
                    <a:pt x="642" y="370"/>
                    <a:pt x="644" y="372"/>
                  </a:cubicBezTo>
                  <a:cubicBezTo>
                    <a:pt x="648" y="375"/>
                    <a:pt x="653" y="378"/>
                    <a:pt x="657" y="382"/>
                  </a:cubicBezTo>
                  <a:cubicBezTo>
                    <a:pt x="659" y="383"/>
                    <a:pt x="660" y="384"/>
                    <a:pt x="662" y="386"/>
                  </a:cubicBezTo>
                  <a:cubicBezTo>
                    <a:pt x="666" y="390"/>
                    <a:pt x="669" y="394"/>
                    <a:pt x="673" y="398"/>
                  </a:cubicBezTo>
                  <a:cubicBezTo>
                    <a:pt x="678" y="403"/>
                    <a:pt x="683" y="407"/>
                    <a:pt x="687" y="412"/>
                  </a:cubicBezTo>
                  <a:cubicBezTo>
                    <a:pt x="691" y="415"/>
                    <a:pt x="694" y="418"/>
                    <a:pt x="698" y="420"/>
                  </a:cubicBezTo>
                  <a:cubicBezTo>
                    <a:pt x="706" y="425"/>
                    <a:pt x="714" y="429"/>
                    <a:pt x="723" y="433"/>
                  </a:cubicBezTo>
                  <a:cubicBezTo>
                    <a:pt x="724" y="434"/>
                    <a:pt x="725" y="435"/>
                    <a:pt x="726" y="433"/>
                  </a:cubicBezTo>
                  <a:cubicBezTo>
                    <a:pt x="726" y="433"/>
                    <a:pt x="726" y="431"/>
                    <a:pt x="725" y="430"/>
                  </a:cubicBezTo>
                  <a:cubicBezTo>
                    <a:pt x="722" y="426"/>
                    <a:pt x="720" y="422"/>
                    <a:pt x="717" y="418"/>
                  </a:cubicBezTo>
                  <a:cubicBezTo>
                    <a:pt x="716" y="417"/>
                    <a:pt x="716" y="416"/>
                    <a:pt x="715" y="415"/>
                  </a:cubicBezTo>
                  <a:cubicBezTo>
                    <a:pt x="718" y="416"/>
                    <a:pt x="721" y="417"/>
                    <a:pt x="723" y="418"/>
                  </a:cubicBezTo>
                  <a:cubicBezTo>
                    <a:pt x="727" y="419"/>
                    <a:pt x="731" y="421"/>
                    <a:pt x="736" y="422"/>
                  </a:cubicBezTo>
                  <a:cubicBezTo>
                    <a:pt x="741" y="424"/>
                    <a:pt x="747" y="425"/>
                    <a:pt x="752" y="427"/>
                  </a:cubicBezTo>
                  <a:cubicBezTo>
                    <a:pt x="754" y="427"/>
                    <a:pt x="756" y="428"/>
                    <a:pt x="758" y="429"/>
                  </a:cubicBezTo>
                  <a:cubicBezTo>
                    <a:pt x="759" y="429"/>
                    <a:pt x="760" y="429"/>
                    <a:pt x="760" y="428"/>
                  </a:cubicBezTo>
                  <a:cubicBezTo>
                    <a:pt x="761" y="428"/>
                    <a:pt x="760" y="426"/>
                    <a:pt x="760" y="426"/>
                  </a:cubicBezTo>
                  <a:cubicBezTo>
                    <a:pt x="759" y="425"/>
                    <a:pt x="758" y="424"/>
                    <a:pt x="757" y="424"/>
                  </a:cubicBezTo>
                  <a:cubicBezTo>
                    <a:pt x="752" y="419"/>
                    <a:pt x="747" y="416"/>
                    <a:pt x="742" y="411"/>
                  </a:cubicBezTo>
                  <a:cubicBezTo>
                    <a:pt x="734" y="404"/>
                    <a:pt x="727" y="396"/>
                    <a:pt x="719" y="388"/>
                  </a:cubicBezTo>
                  <a:cubicBezTo>
                    <a:pt x="715" y="383"/>
                    <a:pt x="711" y="379"/>
                    <a:pt x="707" y="374"/>
                  </a:cubicBezTo>
                  <a:cubicBezTo>
                    <a:pt x="705" y="372"/>
                    <a:pt x="703" y="369"/>
                    <a:pt x="701" y="366"/>
                  </a:cubicBezTo>
                  <a:cubicBezTo>
                    <a:pt x="699" y="364"/>
                    <a:pt x="697" y="361"/>
                    <a:pt x="695" y="359"/>
                  </a:cubicBezTo>
                  <a:cubicBezTo>
                    <a:pt x="688" y="350"/>
                    <a:pt x="681" y="341"/>
                    <a:pt x="674" y="331"/>
                  </a:cubicBezTo>
                  <a:cubicBezTo>
                    <a:pt x="674" y="331"/>
                    <a:pt x="674" y="331"/>
                    <a:pt x="674" y="331"/>
                  </a:cubicBezTo>
                  <a:cubicBezTo>
                    <a:pt x="674" y="331"/>
                    <a:pt x="674" y="331"/>
                    <a:pt x="674" y="331"/>
                  </a:cubicBezTo>
                  <a:cubicBezTo>
                    <a:pt x="674" y="331"/>
                    <a:pt x="674" y="331"/>
                    <a:pt x="674" y="331"/>
                  </a:cubicBezTo>
                  <a:cubicBezTo>
                    <a:pt x="674" y="331"/>
                    <a:pt x="674" y="331"/>
                    <a:pt x="674" y="331"/>
                  </a:cubicBezTo>
                  <a:cubicBezTo>
                    <a:pt x="676" y="332"/>
                    <a:pt x="677" y="333"/>
                    <a:pt x="679" y="334"/>
                  </a:cubicBezTo>
                  <a:cubicBezTo>
                    <a:pt x="682" y="336"/>
                    <a:pt x="685" y="339"/>
                    <a:pt x="689" y="341"/>
                  </a:cubicBezTo>
                  <a:cubicBezTo>
                    <a:pt x="695" y="344"/>
                    <a:pt x="702" y="348"/>
                    <a:pt x="709" y="351"/>
                  </a:cubicBezTo>
                  <a:cubicBezTo>
                    <a:pt x="718" y="355"/>
                    <a:pt x="726" y="359"/>
                    <a:pt x="736" y="361"/>
                  </a:cubicBezTo>
                  <a:cubicBezTo>
                    <a:pt x="738" y="362"/>
                    <a:pt x="741" y="363"/>
                    <a:pt x="743" y="364"/>
                  </a:cubicBezTo>
                  <a:cubicBezTo>
                    <a:pt x="745" y="367"/>
                    <a:pt x="748" y="369"/>
                    <a:pt x="751" y="371"/>
                  </a:cubicBezTo>
                  <a:cubicBezTo>
                    <a:pt x="758" y="375"/>
                    <a:pt x="765" y="379"/>
                    <a:pt x="771" y="383"/>
                  </a:cubicBezTo>
                  <a:cubicBezTo>
                    <a:pt x="777" y="386"/>
                    <a:pt x="783" y="389"/>
                    <a:pt x="790" y="391"/>
                  </a:cubicBezTo>
                  <a:cubicBezTo>
                    <a:pt x="793" y="392"/>
                    <a:pt x="796" y="393"/>
                    <a:pt x="799" y="394"/>
                  </a:cubicBezTo>
                  <a:cubicBezTo>
                    <a:pt x="800" y="395"/>
                    <a:pt x="801" y="395"/>
                    <a:pt x="801" y="395"/>
                  </a:cubicBezTo>
                  <a:cubicBezTo>
                    <a:pt x="802" y="395"/>
                    <a:pt x="802" y="394"/>
                    <a:pt x="802" y="394"/>
                  </a:cubicBezTo>
                  <a:cubicBezTo>
                    <a:pt x="798" y="390"/>
                    <a:pt x="794" y="386"/>
                    <a:pt x="791" y="382"/>
                  </a:cubicBezTo>
                  <a:cubicBezTo>
                    <a:pt x="787" y="378"/>
                    <a:pt x="784" y="373"/>
                    <a:pt x="780" y="369"/>
                  </a:cubicBezTo>
                  <a:cubicBezTo>
                    <a:pt x="781" y="369"/>
                    <a:pt x="782" y="369"/>
                    <a:pt x="782" y="369"/>
                  </a:cubicBezTo>
                  <a:cubicBezTo>
                    <a:pt x="787" y="369"/>
                    <a:pt x="792" y="370"/>
                    <a:pt x="796" y="370"/>
                  </a:cubicBezTo>
                  <a:cubicBezTo>
                    <a:pt x="799" y="371"/>
                    <a:pt x="801" y="369"/>
                    <a:pt x="801" y="368"/>
                  </a:cubicBezTo>
                  <a:cubicBezTo>
                    <a:pt x="801" y="366"/>
                    <a:pt x="799" y="365"/>
                    <a:pt x="798" y="365"/>
                  </a:cubicBezTo>
                  <a:cubicBezTo>
                    <a:pt x="789" y="361"/>
                    <a:pt x="780" y="357"/>
                    <a:pt x="771" y="354"/>
                  </a:cubicBezTo>
                  <a:cubicBezTo>
                    <a:pt x="767" y="352"/>
                    <a:pt x="765" y="350"/>
                    <a:pt x="763" y="347"/>
                  </a:cubicBezTo>
                  <a:cubicBezTo>
                    <a:pt x="760" y="345"/>
                    <a:pt x="758" y="342"/>
                    <a:pt x="756" y="339"/>
                  </a:cubicBezTo>
                  <a:cubicBezTo>
                    <a:pt x="753" y="334"/>
                    <a:pt x="751" y="329"/>
                    <a:pt x="747" y="325"/>
                  </a:cubicBezTo>
                  <a:cubicBezTo>
                    <a:pt x="741" y="317"/>
                    <a:pt x="735" y="309"/>
                    <a:pt x="729" y="301"/>
                  </a:cubicBezTo>
                  <a:cubicBezTo>
                    <a:pt x="722" y="291"/>
                    <a:pt x="714" y="281"/>
                    <a:pt x="706" y="272"/>
                  </a:cubicBezTo>
                  <a:cubicBezTo>
                    <a:pt x="698" y="261"/>
                    <a:pt x="688" y="252"/>
                    <a:pt x="679" y="242"/>
                  </a:cubicBezTo>
                  <a:cubicBezTo>
                    <a:pt x="674" y="237"/>
                    <a:pt x="669" y="232"/>
                    <a:pt x="664" y="227"/>
                  </a:cubicBezTo>
                  <a:cubicBezTo>
                    <a:pt x="659" y="223"/>
                    <a:pt x="655" y="218"/>
                    <a:pt x="650" y="213"/>
                  </a:cubicBezTo>
                  <a:cubicBezTo>
                    <a:pt x="642" y="207"/>
                    <a:pt x="635" y="201"/>
                    <a:pt x="626" y="196"/>
                  </a:cubicBezTo>
                  <a:cubicBezTo>
                    <a:pt x="627" y="196"/>
                    <a:pt x="627" y="196"/>
                    <a:pt x="627" y="196"/>
                  </a:cubicBezTo>
                  <a:cubicBezTo>
                    <a:pt x="637" y="193"/>
                    <a:pt x="646" y="191"/>
                    <a:pt x="655" y="188"/>
                  </a:cubicBezTo>
                  <a:cubicBezTo>
                    <a:pt x="657" y="188"/>
                    <a:pt x="659" y="188"/>
                    <a:pt x="660" y="190"/>
                  </a:cubicBezTo>
                  <a:cubicBezTo>
                    <a:pt x="664" y="195"/>
                    <a:pt x="668" y="201"/>
                    <a:pt x="673" y="206"/>
                  </a:cubicBezTo>
                  <a:cubicBezTo>
                    <a:pt x="676" y="210"/>
                    <a:pt x="679" y="213"/>
                    <a:pt x="683" y="216"/>
                  </a:cubicBezTo>
                  <a:cubicBezTo>
                    <a:pt x="688" y="223"/>
                    <a:pt x="694" y="231"/>
                    <a:pt x="700" y="238"/>
                  </a:cubicBezTo>
                  <a:cubicBezTo>
                    <a:pt x="706" y="245"/>
                    <a:pt x="712" y="252"/>
                    <a:pt x="719" y="258"/>
                  </a:cubicBezTo>
                  <a:cubicBezTo>
                    <a:pt x="724" y="264"/>
                    <a:pt x="729" y="270"/>
                    <a:pt x="734" y="275"/>
                  </a:cubicBezTo>
                  <a:cubicBezTo>
                    <a:pt x="741" y="283"/>
                    <a:pt x="748" y="288"/>
                    <a:pt x="756" y="294"/>
                  </a:cubicBezTo>
                  <a:cubicBezTo>
                    <a:pt x="760" y="297"/>
                    <a:pt x="765" y="301"/>
                    <a:pt x="770" y="304"/>
                  </a:cubicBezTo>
                  <a:cubicBezTo>
                    <a:pt x="776" y="309"/>
                    <a:pt x="783" y="314"/>
                    <a:pt x="789" y="319"/>
                  </a:cubicBezTo>
                  <a:cubicBezTo>
                    <a:pt x="793" y="322"/>
                    <a:pt x="797" y="325"/>
                    <a:pt x="802" y="327"/>
                  </a:cubicBezTo>
                  <a:cubicBezTo>
                    <a:pt x="808" y="332"/>
                    <a:pt x="815" y="337"/>
                    <a:pt x="821" y="341"/>
                  </a:cubicBezTo>
                  <a:cubicBezTo>
                    <a:pt x="825" y="344"/>
                    <a:pt x="830" y="347"/>
                    <a:pt x="833" y="350"/>
                  </a:cubicBezTo>
                  <a:cubicBezTo>
                    <a:pt x="842" y="357"/>
                    <a:pt x="850" y="365"/>
                    <a:pt x="857" y="374"/>
                  </a:cubicBezTo>
                  <a:cubicBezTo>
                    <a:pt x="859" y="377"/>
                    <a:pt x="862" y="380"/>
                    <a:pt x="864" y="382"/>
                  </a:cubicBezTo>
                  <a:cubicBezTo>
                    <a:pt x="865" y="383"/>
                    <a:pt x="866" y="383"/>
                    <a:pt x="867" y="383"/>
                  </a:cubicBezTo>
                  <a:cubicBezTo>
                    <a:pt x="867" y="382"/>
                    <a:pt x="867" y="381"/>
                    <a:pt x="868" y="380"/>
                  </a:cubicBezTo>
                  <a:cubicBezTo>
                    <a:pt x="868" y="380"/>
                    <a:pt x="867" y="379"/>
                    <a:pt x="867" y="379"/>
                  </a:cubicBezTo>
                  <a:cubicBezTo>
                    <a:pt x="863" y="371"/>
                    <a:pt x="858" y="362"/>
                    <a:pt x="854" y="354"/>
                  </a:cubicBezTo>
                  <a:cubicBezTo>
                    <a:pt x="848" y="344"/>
                    <a:pt x="843" y="335"/>
                    <a:pt x="837" y="326"/>
                  </a:cubicBezTo>
                  <a:cubicBezTo>
                    <a:pt x="830" y="318"/>
                    <a:pt x="824" y="310"/>
                    <a:pt x="816" y="303"/>
                  </a:cubicBezTo>
                  <a:cubicBezTo>
                    <a:pt x="812" y="298"/>
                    <a:pt x="808" y="294"/>
                    <a:pt x="804" y="290"/>
                  </a:cubicBezTo>
                  <a:cubicBezTo>
                    <a:pt x="798" y="285"/>
                    <a:pt x="793" y="280"/>
                    <a:pt x="787" y="276"/>
                  </a:cubicBezTo>
                  <a:cubicBezTo>
                    <a:pt x="779" y="268"/>
                    <a:pt x="770" y="261"/>
                    <a:pt x="761" y="254"/>
                  </a:cubicBezTo>
                  <a:cubicBezTo>
                    <a:pt x="758" y="251"/>
                    <a:pt x="755" y="249"/>
                    <a:pt x="752" y="246"/>
                  </a:cubicBezTo>
                  <a:cubicBezTo>
                    <a:pt x="747" y="242"/>
                    <a:pt x="742" y="238"/>
                    <a:pt x="737" y="234"/>
                  </a:cubicBezTo>
                  <a:cubicBezTo>
                    <a:pt x="731" y="229"/>
                    <a:pt x="725" y="225"/>
                    <a:pt x="719" y="220"/>
                  </a:cubicBezTo>
                  <a:cubicBezTo>
                    <a:pt x="715" y="217"/>
                    <a:pt x="711" y="214"/>
                    <a:pt x="707" y="211"/>
                  </a:cubicBezTo>
                  <a:cubicBezTo>
                    <a:pt x="702" y="208"/>
                    <a:pt x="698" y="204"/>
                    <a:pt x="693" y="201"/>
                  </a:cubicBezTo>
                  <a:cubicBezTo>
                    <a:pt x="687" y="195"/>
                    <a:pt x="679" y="191"/>
                    <a:pt x="672" y="187"/>
                  </a:cubicBezTo>
                  <a:cubicBezTo>
                    <a:pt x="671" y="187"/>
                    <a:pt x="671" y="186"/>
                    <a:pt x="669" y="186"/>
                  </a:cubicBezTo>
                  <a:cubicBezTo>
                    <a:pt x="671" y="185"/>
                    <a:pt x="671" y="185"/>
                    <a:pt x="672" y="185"/>
                  </a:cubicBezTo>
                  <a:cubicBezTo>
                    <a:pt x="678" y="183"/>
                    <a:pt x="685" y="182"/>
                    <a:pt x="692" y="180"/>
                  </a:cubicBezTo>
                  <a:cubicBezTo>
                    <a:pt x="698" y="179"/>
                    <a:pt x="698" y="179"/>
                    <a:pt x="702" y="184"/>
                  </a:cubicBezTo>
                  <a:cubicBezTo>
                    <a:pt x="707" y="191"/>
                    <a:pt x="712" y="198"/>
                    <a:pt x="717" y="205"/>
                  </a:cubicBezTo>
                  <a:cubicBezTo>
                    <a:pt x="719" y="207"/>
                    <a:pt x="721" y="209"/>
                    <a:pt x="723" y="211"/>
                  </a:cubicBezTo>
                  <a:cubicBezTo>
                    <a:pt x="726" y="214"/>
                    <a:pt x="728" y="217"/>
                    <a:pt x="731" y="220"/>
                  </a:cubicBezTo>
                  <a:cubicBezTo>
                    <a:pt x="733" y="222"/>
                    <a:pt x="736" y="224"/>
                    <a:pt x="738" y="225"/>
                  </a:cubicBezTo>
                  <a:cubicBezTo>
                    <a:pt x="744" y="229"/>
                    <a:pt x="750" y="233"/>
                    <a:pt x="756" y="237"/>
                  </a:cubicBezTo>
                  <a:cubicBezTo>
                    <a:pt x="763" y="242"/>
                    <a:pt x="771" y="247"/>
                    <a:pt x="778" y="252"/>
                  </a:cubicBezTo>
                  <a:cubicBezTo>
                    <a:pt x="783" y="256"/>
                    <a:pt x="789" y="259"/>
                    <a:pt x="794" y="263"/>
                  </a:cubicBezTo>
                  <a:cubicBezTo>
                    <a:pt x="799" y="266"/>
                    <a:pt x="803" y="269"/>
                    <a:pt x="808" y="272"/>
                  </a:cubicBezTo>
                  <a:cubicBezTo>
                    <a:pt x="816" y="278"/>
                    <a:pt x="825" y="283"/>
                    <a:pt x="834" y="288"/>
                  </a:cubicBezTo>
                  <a:cubicBezTo>
                    <a:pt x="836" y="289"/>
                    <a:pt x="837" y="291"/>
                    <a:pt x="839" y="291"/>
                  </a:cubicBezTo>
                  <a:cubicBezTo>
                    <a:pt x="847" y="296"/>
                    <a:pt x="856" y="299"/>
                    <a:pt x="863" y="304"/>
                  </a:cubicBezTo>
                  <a:cubicBezTo>
                    <a:pt x="867" y="307"/>
                    <a:pt x="871" y="308"/>
                    <a:pt x="875" y="310"/>
                  </a:cubicBezTo>
                  <a:cubicBezTo>
                    <a:pt x="879" y="312"/>
                    <a:pt x="883" y="313"/>
                    <a:pt x="888" y="315"/>
                  </a:cubicBezTo>
                  <a:cubicBezTo>
                    <a:pt x="893" y="317"/>
                    <a:pt x="898" y="320"/>
                    <a:pt x="904" y="323"/>
                  </a:cubicBezTo>
                  <a:cubicBezTo>
                    <a:pt x="911" y="326"/>
                    <a:pt x="919" y="330"/>
                    <a:pt x="927" y="334"/>
                  </a:cubicBezTo>
                  <a:cubicBezTo>
                    <a:pt x="930" y="336"/>
                    <a:pt x="933" y="339"/>
                    <a:pt x="937" y="341"/>
                  </a:cubicBezTo>
                  <a:cubicBezTo>
                    <a:pt x="938" y="342"/>
                    <a:pt x="939" y="341"/>
                    <a:pt x="940" y="341"/>
                  </a:cubicBezTo>
                  <a:cubicBezTo>
                    <a:pt x="940" y="340"/>
                    <a:pt x="940" y="339"/>
                    <a:pt x="939" y="338"/>
                  </a:cubicBezTo>
                  <a:cubicBezTo>
                    <a:pt x="938" y="336"/>
                    <a:pt x="936" y="334"/>
                    <a:pt x="934" y="331"/>
                  </a:cubicBezTo>
                  <a:cubicBezTo>
                    <a:pt x="931" y="328"/>
                    <a:pt x="928" y="324"/>
                    <a:pt x="925" y="321"/>
                  </a:cubicBezTo>
                  <a:cubicBezTo>
                    <a:pt x="924" y="318"/>
                    <a:pt x="922" y="315"/>
                    <a:pt x="920" y="313"/>
                  </a:cubicBezTo>
                  <a:cubicBezTo>
                    <a:pt x="917" y="308"/>
                    <a:pt x="913" y="304"/>
                    <a:pt x="910" y="299"/>
                  </a:cubicBezTo>
                  <a:cubicBezTo>
                    <a:pt x="906" y="295"/>
                    <a:pt x="902" y="290"/>
                    <a:pt x="898" y="286"/>
                  </a:cubicBezTo>
                  <a:cubicBezTo>
                    <a:pt x="887" y="278"/>
                    <a:pt x="877" y="270"/>
                    <a:pt x="866" y="262"/>
                  </a:cubicBezTo>
                  <a:cubicBezTo>
                    <a:pt x="859" y="258"/>
                    <a:pt x="852" y="254"/>
                    <a:pt x="845" y="250"/>
                  </a:cubicBezTo>
                  <a:cubicBezTo>
                    <a:pt x="837" y="245"/>
                    <a:pt x="829" y="240"/>
                    <a:pt x="821" y="235"/>
                  </a:cubicBezTo>
                  <a:cubicBezTo>
                    <a:pt x="810" y="229"/>
                    <a:pt x="800" y="223"/>
                    <a:pt x="790" y="217"/>
                  </a:cubicBezTo>
                  <a:cubicBezTo>
                    <a:pt x="782" y="213"/>
                    <a:pt x="774" y="208"/>
                    <a:pt x="765" y="203"/>
                  </a:cubicBezTo>
                  <a:cubicBezTo>
                    <a:pt x="756" y="198"/>
                    <a:pt x="748" y="191"/>
                    <a:pt x="738" y="186"/>
                  </a:cubicBezTo>
                  <a:cubicBezTo>
                    <a:pt x="731" y="182"/>
                    <a:pt x="724" y="179"/>
                    <a:pt x="717" y="175"/>
                  </a:cubicBezTo>
                  <a:cubicBezTo>
                    <a:pt x="723" y="174"/>
                    <a:pt x="729" y="172"/>
                    <a:pt x="735" y="171"/>
                  </a:cubicBezTo>
                  <a:cubicBezTo>
                    <a:pt x="736" y="170"/>
                    <a:pt x="738" y="171"/>
                    <a:pt x="739" y="171"/>
                  </a:cubicBezTo>
                  <a:cubicBezTo>
                    <a:pt x="743" y="174"/>
                    <a:pt x="747" y="176"/>
                    <a:pt x="751" y="180"/>
                  </a:cubicBezTo>
                  <a:cubicBezTo>
                    <a:pt x="755" y="184"/>
                    <a:pt x="760" y="187"/>
                    <a:pt x="765" y="191"/>
                  </a:cubicBezTo>
                  <a:cubicBezTo>
                    <a:pt x="771" y="194"/>
                    <a:pt x="777" y="198"/>
                    <a:pt x="783" y="202"/>
                  </a:cubicBezTo>
                  <a:cubicBezTo>
                    <a:pt x="789" y="207"/>
                    <a:pt x="795" y="211"/>
                    <a:pt x="801" y="215"/>
                  </a:cubicBezTo>
                  <a:cubicBezTo>
                    <a:pt x="808" y="220"/>
                    <a:pt x="815" y="224"/>
                    <a:pt x="821" y="228"/>
                  </a:cubicBezTo>
                  <a:cubicBezTo>
                    <a:pt x="829" y="233"/>
                    <a:pt x="836" y="237"/>
                    <a:pt x="844" y="241"/>
                  </a:cubicBezTo>
                  <a:cubicBezTo>
                    <a:pt x="854" y="246"/>
                    <a:pt x="863" y="252"/>
                    <a:pt x="873" y="256"/>
                  </a:cubicBezTo>
                  <a:cubicBezTo>
                    <a:pt x="882" y="259"/>
                    <a:pt x="890" y="262"/>
                    <a:pt x="898" y="265"/>
                  </a:cubicBezTo>
                  <a:cubicBezTo>
                    <a:pt x="902" y="267"/>
                    <a:pt x="907" y="268"/>
                    <a:pt x="911" y="270"/>
                  </a:cubicBezTo>
                  <a:cubicBezTo>
                    <a:pt x="916" y="272"/>
                    <a:pt x="921" y="274"/>
                    <a:pt x="927" y="276"/>
                  </a:cubicBezTo>
                  <a:cubicBezTo>
                    <a:pt x="936" y="280"/>
                    <a:pt x="945" y="283"/>
                    <a:pt x="954" y="286"/>
                  </a:cubicBezTo>
                  <a:cubicBezTo>
                    <a:pt x="959" y="289"/>
                    <a:pt x="965" y="290"/>
                    <a:pt x="970" y="294"/>
                  </a:cubicBezTo>
                  <a:cubicBezTo>
                    <a:pt x="971" y="294"/>
                    <a:pt x="972" y="295"/>
                    <a:pt x="973" y="295"/>
                  </a:cubicBezTo>
                  <a:cubicBezTo>
                    <a:pt x="973" y="294"/>
                    <a:pt x="973" y="293"/>
                    <a:pt x="972" y="292"/>
                  </a:cubicBezTo>
                  <a:cubicBezTo>
                    <a:pt x="968" y="288"/>
                    <a:pt x="964" y="283"/>
                    <a:pt x="960" y="278"/>
                  </a:cubicBezTo>
                  <a:cubicBezTo>
                    <a:pt x="955" y="274"/>
                    <a:pt x="950" y="270"/>
                    <a:pt x="945" y="266"/>
                  </a:cubicBezTo>
                  <a:cubicBezTo>
                    <a:pt x="936" y="258"/>
                    <a:pt x="927" y="250"/>
                    <a:pt x="918" y="242"/>
                  </a:cubicBezTo>
                  <a:cubicBezTo>
                    <a:pt x="912" y="237"/>
                    <a:pt x="906" y="233"/>
                    <a:pt x="899" y="228"/>
                  </a:cubicBezTo>
                  <a:cubicBezTo>
                    <a:pt x="895" y="225"/>
                    <a:pt x="891" y="223"/>
                    <a:pt x="887" y="220"/>
                  </a:cubicBezTo>
                  <a:cubicBezTo>
                    <a:pt x="882" y="215"/>
                    <a:pt x="875" y="213"/>
                    <a:pt x="869" y="209"/>
                  </a:cubicBezTo>
                  <a:cubicBezTo>
                    <a:pt x="863" y="206"/>
                    <a:pt x="857" y="203"/>
                    <a:pt x="851" y="200"/>
                  </a:cubicBezTo>
                  <a:cubicBezTo>
                    <a:pt x="841" y="196"/>
                    <a:pt x="832" y="191"/>
                    <a:pt x="822" y="187"/>
                  </a:cubicBezTo>
                  <a:cubicBezTo>
                    <a:pt x="818" y="185"/>
                    <a:pt x="814" y="184"/>
                    <a:pt x="809" y="182"/>
                  </a:cubicBezTo>
                  <a:cubicBezTo>
                    <a:pt x="800" y="179"/>
                    <a:pt x="790" y="176"/>
                    <a:pt x="781" y="174"/>
                  </a:cubicBezTo>
                  <a:cubicBezTo>
                    <a:pt x="774" y="172"/>
                    <a:pt x="768" y="170"/>
                    <a:pt x="761" y="169"/>
                  </a:cubicBezTo>
                  <a:cubicBezTo>
                    <a:pt x="762" y="168"/>
                    <a:pt x="762" y="168"/>
                    <a:pt x="763" y="168"/>
                  </a:cubicBezTo>
                  <a:cubicBezTo>
                    <a:pt x="768" y="169"/>
                    <a:pt x="772" y="169"/>
                    <a:pt x="777" y="170"/>
                  </a:cubicBezTo>
                  <a:cubicBezTo>
                    <a:pt x="780" y="170"/>
                    <a:pt x="783" y="171"/>
                    <a:pt x="786" y="172"/>
                  </a:cubicBezTo>
                  <a:cubicBezTo>
                    <a:pt x="790" y="172"/>
                    <a:pt x="793" y="173"/>
                    <a:pt x="797" y="174"/>
                  </a:cubicBezTo>
                  <a:cubicBezTo>
                    <a:pt x="803" y="176"/>
                    <a:pt x="810" y="179"/>
                    <a:pt x="817" y="180"/>
                  </a:cubicBezTo>
                  <a:cubicBezTo>
                    <a:pt x="827" y="182"/>
                    <a:pt x="838" y="185"/>
                    <a:pt x="848" y="189"/>
                  </a:cubicBezTo>
                  <a:cubicBezTo>
                    <a:pt x="859" y="194"/>
                    <a:pt x="870" y="196"/>
                    <a:pt x="880" y="200"/>
                  </a:cubicBezTo>
                  <a:cubicBezTo>
                    <a:pt x="891" y="205"/>
                    <a:pt x="901" y="208"/>
                    <a:pt x="912" y="212"/>
                  </a:cubicBezTo>
                  <a:cubicBezTo>
                    <a:pt x="919" y="215"/>
                    <a:pt x="926" y="217"/>
                    <a:pt x="933" y="220"/>
                  </a:cubicBezTo>
                  <a:cubicBezTo>
                    <a:pt x="942" y="223"/>
                    <a:pt x="950" y="226"/>
                    <a:pt x="959" y="229"/>
                  </a:cubicBezTo>
                  <a:cubicBezTo>
                    <a:pt x="963" y="230"/>
                    <a:pt x="966" y="232"/>
                    <a:pt x="970" y="233"/>
                  </a:cubicBezTo>
                  <a:cubicBezTo>
                    <a:pt x="975" y="235"/>
                    <a:pt x="980" y="237"/>
                    <a:pt x="985" y="239"/>
                  </a:cubicBezTo>
                  <a:cubicBezTo>
                    <a:pt x="989" y="240"/>
                    <a:pt x="993" y="241"/>
                    <a:pt x="996" y="243"/>
                  </a:cubicBezTo>
                  <a:cubicBezTo>
                    <a:pt x="1001" y="245"/>
                    <a:pt x="1006" y="247"/>
                    <a:pt x="1010" y="249"/>
                  </a:cubicBezTo>
                  <a:cubicBezTo>
                    <a:pt x="1020" y="253"/>
                    <a:pt x="1030" y="257"/>
                    <a:pt x="1039" y="262"/>
                  </a:cubicBezTo>
                  <a:cubicBezTo>
                    <a:pt x="1047" y="266"/>
                    <a:pt x="1054" y="269"/>
                    <a:pt x="1062" y="273"/>
                  </a:cubicBezTo>
                  <a:cubicBezTo>
                    <a:pt x="1063" y="273"/>
                    <a:pt x="1065" y="274"/>
                    <a:pt x="1066" y="272"/>
                  </a:cubicBezTo>
                  <a:cubicBezTo>
                    <a:pt x="1067" y="271"/>
                    <a:pt x="1066" y="270"/>
                    <a:pt x="1065" y="269"/>
                  </a:cubicBezTo>
                  <a:close/>
                  <a:moveTo>
                    <a:pt x="933" y="119"/>
                  </a:moveTo>
                  <a:cubicBezTo>
                    <a:pt x="933" y="119"/>
                    <a:pt x="933" y="119"/>
                    <a:pt x="933" y="119"/>
                  </a:cubicBezTo>
                  <a:cubicBezTo>
                    <a:pt x="930" y="120"/>
                    <a:pt x="926" y="121"/>
                    <a:pt x="922" y="121"/>
                  </a:cubicBezTo>
                  <a:cubicBezTo>
                    <a:pt x="913" y="121"/>
                    <a:pt x="904" y="121"/>
                    <a:pt x="895" y="122"/>
                  </a:cubicBezTo>
                  <a:cubicBezTo>
                    <a:pt x="891" y="123"/>
                    <a:pt x="887" y="123"/>
                    <a:pt x="882" y="123"/>
                  </a:cubicBezTo>
                  <a:cubicBezTo>
                    <a:pt x="877" y="124"/>
                    <a:pt x="871" y="124"/>
                    <a:pt x="866" y="124"/>
                  </a:cubicBezTo>
                  <a:cubicBezTo>
                    <a:pt x="862" y="125"/>
                    <a:pt x="857" y="126"/>
                    <a:pt x="853" y="126"/>
                  </a:cubicBezTo>
                  <a:cubicBezTo>
                    <a:pt x="847" y="127"/>
                    <a:pt x="841" y="127"/>
                    <a:pt x="836" y="128"/>
                  </a:cubicBezTo>
                  <a:cubicBezTo>
                    <a:pt x="829" y="129"/>
                    <a:pt x="823" y="131"/>
                    <a:pt x="817" y="132"/>
                  </a:cubicBezTo>
                  <a:cubicBezTo>
                    <a:pt x="812" y="133"/>
                    <a:pt x="807" y="135"/>
                    <a:pt x="802" y="136"/>
                  </a:cubicBezTo>
                  <a:cubicBezTo>
                    <a:pt x="800" y="137"/>
                    <a:pt x="798" y="137"/>
                    <a:pt x="795" y="138"/>
                  </a:cubicBezTo>
                  <a:cubicBezTo>
                    <a:pt x="795" y="138"/>
                    <a:pt x="795" y="138"/>
                    <a:pt x="795" y="138"/>
                  </a:cubicBezTo>
                  <a:cubicBezTo>
                    <a:pt x="795" y="139"/>
                    <a:pt x="795" y="139"/>
                    <a:pt x="794" y="139"/>
                  </a:cubicBezTo>
                  <a:cubicBezTo>
                    <a:pt x="794" y="139"/>
                    <a:pt x="794" y="139"/>
                    <a:pt x="793" y="139"/>
                  </a:cubicBezTo>
                  <a:cubicBezTo>
                    <a:pt x="793" y="139"/>
                    <a:pt x="792" y="139"/>
                    <a:pt x="792" y="139"/>
                  </a:cubicBezTo>
                  <a:cubicBezTo>
                    <a:pt x="792" y="139"/>
                    <a:pt x="791" y="140"/>
                    <a:pt x="790" y="140"/>
                  </a:cubicBezTo>
                  <a:cubicBezTo>
                    <a:pt x="790" y="140"/>
                    <a:pt x="790" y="140"/>
                    <a:pt x="790" y="140"/>
                  </a:cubicBezTo>
                  <a:cubicBezTo>
                    <a:pt x="789" y="140"/>
                    <a:pt x="789" y="140"/>
                    <a:pt x="789" y="141"/>
                  </a:cubicBezTo>
                  <a:cubicBezTo>
                    <a:pt x="789" y="141"/>
                    <a:pt x="789" y="141"/>
                    <a:pt x="789" y="141"/>
                  </a:cubicBezTo>
                  <a:cubicBezTo>
                    <a:pt x="789" y="141"/>
                    <a:pt x="788" y="141"/>
                    <a:pt x="788" y="141"/>
                  </a:cubicBezTo>
                  <a:cubicBezTo>
                    <a:pt x="788" y="141"/>
                    <a:pt x="788" y="141"/>
                    <a:pt x="788" y="141"/>
                  </a:cubicBezTo>
                  <a:cubicBezTo>
                    <a:pt x="788" y="141"/>
                    <a:pt x="787" y="141"/>
                    <a:pt x="787" y="141"/>
                  </a:cubicBezTo>
                  <a:cubicBezTo>
                    <a:pt x="787" y="142"/>
                    <a:pt x="787" y="142"/>
                    <a:pt x="786" y="142"/>
                  </a:cubicBezTo>
                  <a:cubicBezTo>
                    <a:pt x="785" y="142"/>
                    <a:pt x="783" y="143"/>
                    <a:pt x="781" y="144"/>
                  </a:cubicBezTo>
                  <a:cubicBezTo>
                    <a:pt x="781" y="143"/>
                    <a:pt x="781" y="143"/>
                    <a:pt x="781" y="143"/>
                  </a:cubicBezTo>
                  <a:cubicBezTo>
                    <a:pt x="783" y="143"/>
                    <a:pt x="785" y="142"/>
                    <a:pt x="786" y="142"/>
                  </a:cubicBezTo>
                  <a:cubicBezTo>
                    <a:pt x="787" y="142"/>
                    <a:pt x="787" y="142"/>
                    <a:pt x="787" y="141"/>
                  </a:cubicBezTo>
                  <a:cubicBezTo>
                    <a:pt x="787" y="141"/>
                    <a:pt x="788" y="141"/>
                    <a:pt x="788" y="141"/>
                  </a:cubicBezTo>
                  <a:cubicBezTo>
                    <a:pt x="788" y="141"/>
                    <a:pt x="788" y="141"/>
                    <a:pt x="788" y="141"/>
                  </a:cubicBezTo>
                  <a:cubicBezTo>
                    <a:pt x="788" y="141"/>
                    <a:pt x="789" y="141"/>
                    <a:pt x="789" y="141"/>
                  </a:cubicBezTo>
                  <a:cubicBezTo>
                    <a:pt x="789" y="141"/>
                    <a:pt x="789" y="141"/>
                    <a:pt x="789" y="141"/>
                  </a:cubicBezTo>
                  <a:cubicBezTo>
                    <a:pt x="789" y="140"/>
                    <a:pt x="789" y="140"/>
                    <a:pt x="790" y="140"/>
                  </a:cubicBezTo>
                  <a:cubicBezTo>
                    <a:pt x="790" y="140"/>
                    <a:pt x="790" y="140"/>
                    <a:pt x="790" y="140"/>
                  </a:cubicBezTo>
                  <a:cubicBezTo>
                    <a:pt x="791" y="140"/>
                    <a:pt x="792" y="139"/>
                    <a:pt x="792" y="139"/>
                  </a:cubicBezTo>
                  <a:cubicBezTo>
                    <a:pt x="792" y="139"/>
                    <a:pt x="793" y="139"/>
                    <a:pt x="793" y="139"/>
                  </a:cubicBezTo>
                  <a:cubicBezTo>
                    <a:pt x="793" y="139"/>
                    <a:pt x="794" y="139"/>
                    <a:pt x="794" y="139"/>
                  </a:cubicBezTo>
                  <a:cubicBezTo>
                    <a:pt x="795" y="139"/>
                    <a:pt x="795" y="138"/>
                    <a:pt x="795" y="138"/>
                  </a:cubicBezTo>
                  <a:cubicBezTo>
                    <a:pt x="795" y="138"/>
                    <a:pt x="795" y="138"/>
                    <a:pt x="795" y="138"/>
                  </a:cubicBezTo>
                  <a:cubicBezTo>
                    <a:pt x="798" y="137"/>
                    <a:pt x="800" y="136"/>
                    <a:pt x="802" y="135"/>
                  </a:cubicBezTo>
                  <a:cubicBezTo>
                    <a:pt x="814" y="131"/>
                    <a:pt x="826" y="126"/>
                    <a:pt x="839" y="125"/>
                  </a:cubicBezTo>
                  <a:cubicBezTo>
                    <a:pt x="848" y="124"/>
                    <a:pt x="857" y="121"/>
                    <a:pt x="865" y="120"/>
                  </a:cubicBezTo>
                  <a:cubicBezTo>
                    <a:pt x="872" y="119"/>
                    <a:pt x="879" y="119"/>
                    <a:pt x="885" y="119"/>
                  </a:cubicBezTo>
                  <a:cubicBezTo>
                    <a:pt x="893" y="118"/>
                    <a:pt x="900" y="118"/>
                    <a:pt x="908" y="118"/>
                  </a:cubicBezTo>
                  <a:cubicBezTo>
                    <a:pt x="915" y="118"/>
                    <a:pt x="922" y="119"/>
                    <a:pt x="928" y="119"/>
                  </a:cubicBezTo>
                  <a:cubicBezTo>
                    <a:pt x="930" y="119"/>
                    <a:pt x="932" y="119"/>
                    <a:pt x="933" y="119"/>
                  </a:cubicBezTo>
                  <a:cubicBezTo>
                    <a:pt x="933" y="119"/>
                    <a:pt x="933" y="119"/>
                    <a:pt x="933" y="119"/>
                  </a:cubicBezTo>
                  <a:cubicBezTo>
                    <a:pt x="934" y="119"/>
                    <a:pt x="934" y="119"/>
                    <a:pt x="934" y="119"/>
                  </a:cubicBezTo>
                  <a:cubicBezTo>
                    <a:pt x="934" y="119"/>
                    <a:pt x="934" y="119"/>
                    <a:pt x="933" y="119"/>
                  </a:cubicBezTo>
                  <a:close/>
                  <a:moveTo>
                    <a:pt x="778" y="142"/>
                  </a:moveTo>
                  <a:cubicBezTo>
                    <a:pt x="779" y="142"/>
                    <a:pt x="779" y="142"/>
                    <a:pt x="779" y="141"/>
                  </a:cubicBezTo>
                  <a:cubicBezTo>
                    <a:pt x="779" y="141"/>
                    <a:pt x="780" y="141"/>
                    <a:pt x="780" y="141"/>
                  </a:cubicBezTo>
                  <a:cubicBezTo>
                    <a:pt x="780" y="141"/>
                    <a:pt x="781" y="141"/>
                    <a:pt x="781" y="141"/>
                  </a:cubicBezTo>
                  <a:cubicBezTo>
                    <a:pt x="782" y="140"/>
                    <a:pt x="782" y="140"/>
                    <a:pt x="783" y="139"/>
                  </a:cubicBezTo>
                  <a:cubicBezTo>
                    <a:pt x="783" y="139"/>
                    <a:pt x="783" y="139"/>
                    <a:pt x="783" y="139"/>
                  </a:cubicBezTo>
                  <a:cubicBezTo>
                    <a:pt x="790" y="136"/>
                    <a:pt x="797" y="132"/>
                    <a:pt x="804" y="129"/>
                  </a:cubicBezTo>
                  <a:cubicBezTo>
                    <a:pt x="807" y="128"/>
                    <a:pt x="810" y="126"/>
                    <a:pt x="813" y="125"/>
                  </a:cubicBezTo>
                  <a:cubicBezTo>
                    <a:pt x="825" y="121"/>
                    <a:pt x="837" y="117"/>
                    <a:pt x="849" y="113"/>
                  </a:cubicBezTo>
                  <a:cubicBezTo>
                    <a:pt x="855" y="112"/>
                    <a:pt x="861" y="110"/>
                    <a:pt x="867" y="110"/>
                  </a:cubicBezTo>
                  <a:cubicBezTo>
                    <a:pt x="872" y="109"/>
                    <a:pt x="876" y="109"/>
                    <a:pt x="880" y="109"/>
                  </a:cubicBezTo>
                  <a:cubicBezTo>
                    <a:pt x="885" y="108"/>
                    <a:pt x="889" y="108"/>
                    <a:pt x="893" y="108"/>
                  </a:cubicBezTo>
                  <a:cubicBezTo>
                    <a:pt x="898" y="108"/>
                    <a:pt x="903" y="108"/>
                    <a:pt x="909" y="109"/>
                  </a:cubicBezTo>
                  <a:cubicBezTo>
                    <a:pt x="916" y="109"/>
                    <a:pt x="923" y="110"/>
                    <a:pt x="931" y="112"/>
                  </a:cubicBezTo>
                  <a:cubicBezTo>
                    <a:pt x="936" y="113"/>
                    <a:pt x="942" y="114"/>
                    <a:pt x="947" y="115"/>
                  </a:cubicBezTo>
                  <a:cubicBezTo>
                    <a:pt x="947" y="115"/>
                    <a:pt x="947" y="116"/>
                    <a:pt x="947" y="116"/>
                  </a:cubicBezTo>
                  <a:cubicBezTo>
                    <a:pt x="946" y="116"/>
                    <a:pt x="945" y="116"/>
                    <a:pt x="944" y="116"/>
                  </a:cubicBezTo>
                  <a:cubicBezTo>
                    <a:pt x="939" y="116"/>
                    <a:pt x="934" y="116"/>
                    <a:pt x="928" y="116"/>
                  </a:cubicBezTo>
                  <a:cubicBezTo>
                    <a:pt x="920" y="116"/>
                    <a:pt x="912" y="115"/>
                    <a:pt x="903" y="115"/>
                  </a:cubicBezTo>
                  <a:cubicBezTo>
                    <a:pt x="897" y="115"/>
                    <a:pt x="890" y="116"/>
                    <a:pt x="884" y="116"/>
                  </a:cubicBezTo>
                  <a:cubicBezTo>
                    <a:pt x="874" y="115"/>
                    <a:pt x="865" y="117"/>
                    <a:pt x="856" y="119"/>
                  </a:cubicBezTo>
                  <a:cubicBezTo>
                    <a:pt x="847" y="120"/>
                    <a:pt x="838" y="121"/>
                    <a:pt x="829" y="123"/>
                  </a:cubicBezTo>
                  <a:cubicBezTo>
                    <a:pt x="824" y="124"/>
                    <a:pt x="819" y="126"/>
                    <a:pt x="815" y="127"/>
                  </a:cubicBezTo>
                  <a:cubicBezTo>
                    <a:pt x="807" y="130"/>
                    <a:pt x="799" y="133"/>
                    <a:pt x="791" y="136"/>
                  </a:cubicBezTo>
                  <a:cubicBezTo>
                    <a:pt x="789" y="137"/>
                    <a:pt x="786" y="138"/>
                    <a:pt x="783" y="139"/>
                  </a:cubicBezTo>
                  <a:cubicBezTo>
                    <a:pt x="783" y="139"/>
                    <a:pt x="783" y="139"/>
                    <a:pt x="783" y="139"/>
                  </a:cubicBezTo>
                  <a:cubicBezTo>
                    <a:pt x="782" y="140"/>
                    <a:pt x="782" y="140"/>
                    <a:pt x="781" y="141"/>
                  </a:cubicBezTo>
                  <a:cubicBezTo>
                    <a:pt x="781" y="141"/>
                    <a:pt x="780" y="141"/>
                    <a:pt x="780" y="141"/>
                  </a:cubicBezTo>
                  <a:cubicBezTo>
                    <a:pt x="780" y="141"/>
                    <a:pt x="779" y="141"/>
                    <a:pt x="779" y="141"/>
                  </a:cubicBezTo>
                  <a:cubicBezTo>
                    <a:pt x="779" y="142"/>
                    <a:pt x="779" y="142"/>
                    <a:pt x="778" y="142"/>
                  </a:cubicBezTo>
                  <a:cubicBezTo>
                    <a:pt x="778" y="142"/>
                    <a:pt x="778" y="142"/>
                    <a:pt x="777" y="142"/>
                  </a:cubicBezTo>
                  <a:cubicBezTo>
                    <a:pt x="777" y="142"/>
                    <a:pt x="777" y="142"/>
                    <a:pt x="777" y="142"/>
                  </a:cubicBezTo>
                  <a:cubicBezTo>
                    <a:pt x="778" y="142"/>
                    <a:pt x="778" y="142"/>
                    <a:pt x="778" y="142"/>
                  </a:cubicBezTo>
                  <a:close/>
                  <a:moveTo>
                    <a:pt x="775" y="146"/>
                  </a:moveTo>
                  <a:cubicBezTo>
                    <a:pt x="775" y="146"/>
                    <a:pt x="776" y="146"/>
                    <a:pt x="776" y="146"/>
                  </a:cubicBezTo>
                  <a:cubicBezTo>
                    <a:pt x="776" y="146"/>
                    <a:pt x="777" y="146"/>
                    <a:pt x="777" y="146"/>
                  </a:cubicBezTo>
                  <a:cubicBezTo>
                    <a:pt x="777" y="145"/>
                    <a:pt x="777" y="145"/>
                    <a:pt x="778" y="145"/>
                  </a:cubicBezTo>
                  <a:cubicBezTo>
                    <a:pt x="778" y="145"/>
                    <a:pt x="778" y="145"/>
                    <a:pt x="779" y="145"/>
                  </a:cubicBezTo>
                  <a:cubicBezTo>
                    <a:pt x="778" y="145"/>
                    <a:pt x="778" y="145"/>
                    <a:pt x="778" y="145"/>
                  </a:cubicBezTo>
                  <a:cubicBezTo>
                    <a:pt x="778" y="145"/>
                    <a:pt x="777" y="145"/>
                    <a:pt x="777" y="146"/>
                  </a:cubicBezTo>
                  <a:cubicBezTo>
                    <a:pt x="777" y="146"/>
                    <a:pt x="776" y="146"/>
                    <a:pt x="776" y="146"/>
                  </a:cubicBezTo>
                  <a:cubicBezTo>
                    <a:pt x="776" y="146"/>
                    <a:pt x="776" y="146"/>
                    <a:pt x="775" y="146"/>
                  </a:cubicBezTo>
                  <a:cubicBezTo>
                    <a:pt x="775" y="146"/>
                    <a:pt x="775" y="146"/>
                    <a:pt x="775" y="146"/>
                  </a:cubicBezTo>
                  <a:close/>
                  <a:moveTo>
                    <a:pt x="771" y="145"/>
                  </a:moveTo>
                  <a:cubicBezTo>
                    <a:pt x="771" y="145"/>
                    <a:pt x="771" y="145"/>
                    <a:pt x="771" y="145"/>
                  </a:cubicBezTo>
                  <a:cubicBezTo>
                    <a:pt x="772" y="145"/>
                    <a:pt x="772" y="145"/>
                    <a:pt x="772" y="145"/>
                  </a:cubicBezTo>
                  <a:cubicBezTo>
                    <a:pt x="773" y="144"/>
                    <a:pt x="773" y="144"/>
                    <a:pt x="773" y="144"/>
                  </a:cubicBezTo>
                  <a:cubicBezTo>
                    <a:pt x="773" y="144"/>
                    <a:pt x="773" y="144"/>
                    <a:pt x="773" y="144"/>
                  </a:cubicBezTo>
                  <a:cubicBezTo>
                    <a:pt x="773" y="144"/>
                    <a:pt x="773" y="144"/>
                    <a:pt x="773" y="144"/>
                  </a:cubicBezTo>
                  <a:cubicBezTo>
                    <a:pt x="773" y="144"/>
                    <a:pt x="773" y="144"/>
                    <a:pt x="772" y="145"/>
                  </a:cubicBezTo>
                  <a:cubicBezTo>
                    <a:pt x="772" y="145"/>
                    <a:pt x="772" y="145"/>
                    <a:pt x="771" y="145"/>
                  </a:cubicBezTo>
                  <a:cubicBezTo>
                    <a:pt x="771" y="145"/>
                    <a:pt x="771" y="145"/>
                    <a:pt x="771" y="145"/>
                  </a:cubicBezTo>
                  <a:cubicBezTo>
                    <a:pt x="770" y="145"/>
                    <a:pt x="770" y="146"/>
                    <a:pt x="770" y="146"/>
                  </a:cubicBezTo>
                  <a:cubicBezTo>
                    <a:pt x="770" y="146"/>
                    <a:pt x="770" y="146"/>
                    <a:pt x="770" y="146"/>
                  </a:cubicBezTo>
                  <a:cubicBezTo>
                    <a:pt x="770" y="146"/>
                    <a:pt x="770" y="145"/>
                    <a:pt x="771" y="145"/>
                  </a:cubicBezTo>
                  <a:close/>
                  <a:moveTo>
                    <a:pt x="835" y="91"/>
                  </a:moveTo>
                  <a:cubicBezTo>
                    <a:pt x="835" y="91"/>
                    <a:pt x="835" y="91"/>
                    <a:pt x="835" y="91"/>
                  </a:cubicBezTo>
                  <a:cubicBezTo>
                    <a:pt x="834" y="91"/>
                    <a:pt x="833" y="91"/>
                    <a:pt x="833" y="92"/>
                  </a:cubicBezTo>
                  <a:cubicBezTo>
                    <a:pt x="833" y="92"/>
                    <a:pt x="833" y="92"/>
                    <a:pt x="833" y="92"/>
                  </a:cubicBezTo>
                  <a:cubicBezTo>
                    <a:pt x="833" y="91"/>
                    <a:pt x="834" y="91"/>
                    <a:pt x="835" y="91"/>
                  </a:cubicBezTo>
                  <a:close/>
                  <a:moveTo>
                    <a:pt x="868" y="88"/>
                  </a:moveTo>
                  <a:cubicBezTo>
                    <a:pt x="877" y="87"/>
                    <a:pt x="886" y="87"/>
                    <a:pt x="895" y="88"/>
                  </a:cubicBezTo>
                  <a:cubicBezTo>
                    <a:pt x="898" y="89"/>
                    <a:pt x="900" y="89"/>
                    <a:pt x="903" y="89"/>
                  </a:cubicBezTo>
                  <a:cubicBezTo>
                    <a:pt x="903" y="89"/>
                    <a:pt x="903" y="90"/>
                    <a:pt x="903" y="90"/>
                  </a:cubicBezTo>
                  <a:cubicBezTo>
                    <a:pt x="900" y="90"/>
                    <a:pt x="897" y="90"/>
                    <a:pt x="894" y="90"/>
                  </a:cubicBezTo>
                  <a:cubicBezTo>
                    <a:pt x="888" y="90"/>
                    <a:pt x="883" y="90"/>
                    <a:pt x="878" y="90"/>
                  </a:cubicBezTo>
                  <a:cubicBezTo>
                    <a:pt x="869" y="90"/>
                    <a:pt x="861" y="92"/>
                    <a:pt x="853" y="92"/>
                  </a:cubicBezTo>
                  <a:cubicBezTo>
                    <a:pt x="847" y="92"/>
                    <a:pt x="842" y="93"/>
                    <a:pt x="837" y="95"/>
                  </a:cubicBezTo>
                  <a:cubicBezTo>
                    <a:pt x="831" y="97"/>
                    <a:pt x="825" y="98"/>
                    <a:pt x="820" y="100"/>
                  </a:cubicBezTo>
                  <a:cubicBezTo>
                    <a:pt x="822" y="99"/>
                    <a:pt x="824" y="97"/>
                    <a:pt x="827" y="96"/>
                  </a:cubicBezTo>
                  <a:cubicBezTo>
                    <a:pt x="840" y="93"/>
                    <a:pt x="854" y="89"/>
                    <a:pt x="868" y="88"/>
                  </a:cubicBezTo>
                  <a:close/>
                  <a:moveTo>
                    <a:pt x="718" y="154"/>
                  </a:moveTo>
                  <a:cubicBezTo>
                    <a:pt x="718" y="154"/>
                    <a:pt x="718" y="154"/>
                    <a:pt x="718" y="154"/>
                  </a:cubicBezTo>
                  <a:cubicBezTo>
                    <a:pt x="718" y="154"/>
                    <a:pt x="718" y="154"/>
                    <a:pt x="719" y="154"/>
                  </a:cubicBezTo>
                  <a:cubicBezTo>
                    <a:pt x="721" y="151"/>
                    <a:pt x="723" y="149"/>
                    <a:pt x="725" y="147"/>
                  </a:cubicBezTo>
                  <a:cubicBezTo>
                    <a:pt x="728" y="144"/>
                    <a:pt x="731" y="142"/>
                    <a:pt x="733" y="139"/>
                  </a:cubicBezTo>
                  <a:cubicBezTo>
                    <a:pt x="736" y="137"/>
                    <a:pt x="737" y="135"/>
                    <a:pt x="740" y="134"/>
                  </a:cubicBezTo>
                  <a:cubicBezTo>
                    <a:pt x="748" y="127"/>
                    <a:pt x="756" y="122"/>
                    <a:pt x="766" y="118"/>
                  </a:cubicBezTo>
                  <a:cubicBezTo>
                    <a:pt x="779" y="112"/>
                    <a:pt x="792" y="105"/>
                    <a:pt x="806" y="100"/>
                  </a:cubicBezTo>
                  <a:cubicBezTo>
                    <a:pt x="811" y="97"/>
                    <a:pt x="816" y="96"/>
                    <a:pt x="822" y="95"/>
                  </a:cubicBezTo>
                  <a:cubicBezTo>
                    <a:pt x="822" y="95"/>
                    <a:pt x="822" y="95"/>
                    <a:pt x="822" y="95"/>
                  </a:cubicBezTo>
                  <a:cubicBezTo>
                    <a:pt x="822" y="95"/>
                    <a:pt x="823" y="95"/>
                    <a:pt x="823" y="94"/>
                  </a:cubicBezTo>
                  <a:cubicBezTo>
                    <a:pt x="823" y="94"/>
                    <a:pt x="824" y="94"/>
                    <a:pt x="824" y="94"/>
                  </a:cubicBezTo>
                  <a:cubicBezTo>
                    <a:pt x="824" y="94"/>
                    <a:pt x="824" y="94"/>
                    <a:pt x="824" y="94"/>
                  </a:cubicBezTo>
                  <a:cubicBezTo>
                    <a:pt x="824" y="94"/>
                    <a:pt x="823" y="94"/>
                    <a:pt x="823" y="94"/>
                  </a:cubicBezTo>
                  <a:cubicBezTo>
                    <a:pt x="823" y="95"/>
                    <a:pt x="823" y="95"/>
                    <a:pt x="822" y="95"/>
                  </a:cubicBezTo>
                  <a:cubicBezTo>
                    <a:pt x="822" y="95"/>
                    <a:pt x="822" y="95"/>
                    <a:pt x="822" y="95"/>
                  </a:cubicBezTo>
                  <a:cubicBezTo>
                    <a:pt x="812" y="99"/>
                    <a:pt x="801" y="103"/>
                    <a:pt x="791" y="108"/>
                  </a:cubicBezTo>
                  <a:cubicBezTo>
                    <a:pt x="785" y="110"/>
                    <a:pt x="780" y="113"/>
                    <a:pt x="775" y="116"/>
                  </a:cubicBezTo>
                  <a:cubicBezTo>
                    <a:pt x="766" y="122"/>
                    <a:pt x="757" y="128"/>
                    <a:pt x="748" y="133"/>
                  </a:cubicBezTo>
                  <a:cubicBezTo>
                    <a:pt x="739" y="140"/>
                    <a:pt x="729" y="146"/>
                    <a:pt x="720" y="153"/>
                  </a:cubicBezTo>
                  <a:cubicBezTo>
                    <a:pt x="720" y="153"/>
                    <a:pt x="719" y="153"/>
                    <a:pt x="719" y="154"/>
                  </a:cubicBezTo>
                  <a:cubicBezTo>
                    <a:pt x="718" y="154"/>
                    <a:pt x="718" y="154"/>
                    <a:pt x="718" y="154"/>
                  </a:cubicBezTo>
                  <a:cubicBezTo>
                    <a:pt x="718" y="154"/>
                    <a:pt x="718" y="154"/>
                    <a:pt x="718" y="154"/>
                  </a:cubicBezTo>
                  <a:cubicBezTo>
                    <a:pt x="717" y="154"/>
                    <a:pt x="717" y="154"/>
                    <a:pt x="717" y="154"/>
                  </a:cubicBezTo>
                  <a:lnTo>
                    <a:pt x="718" y="154"/>
                  </a:lnTo>
                  <a:close/>
                  <a:moveTo>
                    <a:pt x="820" y="100"/>
                  </a:moveTo>
                  <a:cubicBezTo>
                    <a:pt x="819" y="100"/>
                    <a:pt x="819" y="100"/>
                    <a:pt x="819" y="100"/>
                  </a:cubicBezTo>
                  <a:cubicBezTo>
                    <a:pt x="819" y="100"/>
                    <a:pt x="818" y="100"/>
                    <a:pt x="818" y="100"/>
                  </a:cubicBezTo>
                  <a:cubicBezTo>
                    <a:pt x="818" y="101"/>
                    <a:pt x="817" y="101"/>
                    <a:pt x="817" y="101"/>
                  </a:cubicBezTo>
                  <a:cubicBezTo>
                    <a:pt x="817" y="101"/>
                    <a:pt x="817" y="101"/>
                    <a:pt x="817" y="101"/>
                  </a:cubicBezTo>
                  <a:cubicBezTo>
                    <a:pt x="812" y="103"/>
                    <a:pt x="807" y="105"/>
                    <a:pt x="803" y="108"/>
                  </a:cubicBezTo>
                  <a:cubicBezTo>
                    <a:pt x="794" y="112"/>
                    <a:pt x="786" y="117"/>
                    <a:pt x="777" y="121"/>
                  </a:cubicBezTo>
                  <a:cubicBezTo>
                    <a:pt x="773" y="123"/>
                    <a:pt x="768" y="125"/>
                    <a:pt x="764" y="127"/>
                  </a:cubicBezTo>
                  <a:cubicBezTo>
                    <a:pt x="764" y="127"/>
                    <a:pt x="764" y="127"/>
                    <a:pt x="764" y="127"/>
                  </a:cubicBezTo>
                  <a:cubicBezTo>
                    <a:pt x="764" y="127"/>
                    <a:pt x="763" y="127"/>
                    <a:pt x="763" y="128"/>
                  </a:cubicBezTo>
                  <a:cubicBezTo>
                    <a:pt x="762" y="128"/>
                    <a:pt x="761" y="128"/>
                    <a:pt x="760" y="129"/>
                  </a:cubicBezTo>
                  <a:cubicBezTo>
                    <a:pt x="760" y="129"/>
                    <a:pt x="760" y="129"/>
                    <a:pt x="760" y="129"/>
                  </a:cubicBezTo>
                  <a:cubicBezTo>
                    <a:pt x="761" y="128"/>
                    <a:pt x="762" y="128"/>
                    <a:pt x="763" y="128"/>
                  </a:cubicBezTo>
                  <a:cubicBezTo>
                    <a:pt x="763" y="127"/>
                    <a:pt x="764" y="127"/>
                    <a:pt x="764" y="127"/>
                  </a:cubicBezTo>
                  <a:cubicBezTo>
                    <a:pt x="764" y="127"/>
                    <a:pt x="764" y="127"/>
                    <a:pt x="764" y="127"/>
                  </a:cubicBezTo>
                  <a:cubicBezTo>
                    <a:pt x="768" y="124"/>
                    <a:pt x="773" y="121"/>
                    <a:pt x="777" y="118"/>
                  </a:cubicBezTo>
                  <a:cubicBezTo>
                    <a:pt x="789" y="110"/>
                    <a:pt x="803" y="106"/>
                    <a:pt x="816" y="101"/>
                  </a:cubicBezTo>
                  <a:cubicBezTo>
                    <a:pt x="816" y="101"/>
                    <a:pt x="817" y="101"/>
                    <a:pt x="817" y="101"/>
                  </a:cubicBezTo>
                  <a:cubicBezTo>
                    <a:pt x="817" y="101"/>
                    <a:pt x="817" y="101"/>
                    <a:pt x="817" y="101"/>
                  </a:cubicBezTo>
                  <a:cubicBezTo>
                    <a:pt x="817" y="101"/>
                    <a:pt x="818" y="100"/>
                    <a:pt x="818" y="100"/>
                  </a:cubicBezTo>
                  <a:cubicBezTo>
                    <a:pt x="818" y="100"/>
                    <a:pt x="819" y="100"/>
                    <a:pt x="819" y="100"/>
                  </a:cubicBezTo>
                  <a:cubicBezTo>
                    <a:pt x="819" y="100"/>
                    <a:pt x="819" y="100"/>
                    <a:pt x="820" y="100"/>
                  </a:cubicBezTo>
                  <a:close/>
                  <a:moveTo>
                    <a:pt x="711" y="165"/>
                  </a:moveTo>
                  <a:cubicBezTo>
                    <a:pt x="714" y="162"/>
                    <a:pt x="716" y="160"/>
                    <a:pt x="719" y="157"/>
                  </a:cubicBezTo>
                  <a:cubicBezTo>
                    <a:pt x="724" y="154"/>
                    <a:pt x="728" y="151"/>
                    <a:pt x="733" y="149"/>
                  </a:cubicBezTo>
                  <a:cubicBezTo>
                    <a:pt x="737" y="146"/>
                    <a:pt x="742" y="143"/>
                    <a:pt x="746" y="141"/>
                  </a:cubicBezTo>
                  <a:cubicBezTo>
                    <a:pt x="758" y="135"/>
                    <a:pt x="770" y="130"/>
                    <a:pt x="781" y="124"/>
                  </a:cubicBezTo>
                  <a:cubicBezTo>
                    <a:pt x="790" y="120"/>
                    <a:pt x="799" y="115"/>
                    <a:pt x="808" y="110"/>
                  </a:cubicBezTo>
                  <a:cubicBezTo>
                    <a:pt x="816" y="105"/>
                    <a:pt x="825" y="102"/>
                    <a:pt x="835" y="100"/>
                  </a:cubicBezTo>
                  <a:cubicBezTo>
                    <a:pt x="837" y="99"/>
                    <a:pt x="839" y="98"/>
                    <a:pt x="841" y="98"/>
                  </a:cubicBezTo>
                  <a:cubicBezTo>
                    <a:pt x="847" y="95"/>
                    <a:pt x="854" y="95"/>
                    <a:pt x="860" y="95"/>
                  </a:cubicBezTo>
                  <a:cubicBezTo>
                    <a:pt x="866" y="94"/>
                    <a:pt x="871" y="94"/>
                    <a:pt x="877" y="93"/>
                  </a:cubicBezTo>
                  <a:cubicBezTo>
                    <a:pt x="881" y="93"/>
                    <a:pt x="885" y="93"/>
                    <a:pt x="889" y="93"/>
                  </a:cubicBezTo>
                  <a:cubicBezTo>
                    <a:pt x="889" y="93"/>
                    <a:pt x="889" y="93"/>
                    <a:pt x="889" y="93"/>
                  </a:cubicBezTo>
                  <a:cubicBezTo>
                    <a:pt x="889" y="93"/>
                    <a:pt x="889" y="93"/>
                    <a:pt x="889" y="93"/>
                  </a:cubicBezTo>
                  <a:cubicBezTo>
                    <a:pt x="890" y="93"/>
                    <a:pt x="890" y="93"/>
                    <a:pt x="891" y="93"/>
                  </a:cubicBezTo>
                  <a:cubicBezTo>
                    <a:pt x="891" y="93"/>
                    <a:pt x="891" y="93"/>
                    <a:pt x="891" y="93"/>
                  </a:cubicBezTo>
                  <a:cubicBezTo>
                    <a:pt x="890" y="93"/>
                    <a:pt x="890" y="93"/>
                    <a:pt x="889" y="93"/>
                  </a:cubicBezTo>
                  <a:cubicBezTo>
                    <a:pt x="889" y="93"/>
                    <a:pt x="889" y="93"/>
                    <a:pt x="889" y="93"/>
                  </a:cubicBezTo>
                  <a:cubicBezTo>
                    <a:pt x="889" y="93"/>
                    <a:pt x="889" y="93"/>
                    <a:pt x="889" y="93"/>
                  </a:cubicBezTo>
                  <a:cubicBezTo>
                    <a:pt x="884" y="94"/>
                    <a:pt x="880" y="95"/>
                    <a:pt x="876" y="96"/>
                  </a:cubicBezTo>
                  <a:cubicBezTo>
                    <a:pt x="863" y="99"/>
                    <a:pt x="849" y="102"/>
                    <a:pt x="836" y="106"/>
                  </a:cubicBezTo>
                  <a:cubicBezTo>
                    <a:pt x="827" y="109"/>
                    <a:pt x="818" y="112"/>
                    <a:pt x="809" y="116"/>
                  </a:cubicBezTo>
                  <a:cubicBezTo>
                    <a:pt x="799" y="119"/>
                    <a:pt x="790" y="123"/>
                    <a:pt x="780" y="127"/>
                  </a:cubicBezTo>
                  <a:cubicBezTo>
                    <a:pt x="771" y="132"/>
                    <a:pt x="762" y="137"/>
                    <a:pt x="752" y="141"/>
                  </a:cubicBezTo>
                  <a:cubicBezTo>
                    <a:pt x="742" y="145"/>
                    <a:pt x="733" y="151"/>
                    <a:pt x="724" y="157"/>
                  </a:cubicBezTo>
                  <a:cubicBezTo>
                    <a:pt x="720" y="159"/>
                    <a:pt x="715" y="162"/>
                    <a:pt x="711" y="165"/>
                  </a:cubicBezTo>
                  <a:cubicBezTo>
                    <a:pt x="711" y="165"/>
                    <a:pt x="711" y="165"/>
                    <a:pt x="711" y="165"/>
                  </a:cubicBezTo>
                  <a:cubicBezTo>
                    <a:pt x="711" y="165"/>
                    <a:pt x="711" y="165"/>
                    <a:pt x="711" y="165"/>
                  </a:cubicBezTo>
                  <a:cubicBezTo>
                    <a:pt x="711" y="165"/>
                    <a:pt x="711" y="165"/>
                    <a:pt x="711" y="165"/>
                  </a:cubicBezTo>
                  <a:close/>
                  <a:moveTo>
                    <a:pt x="108" y="368"/>
                  </a:moveTo>
                  <a:cubicBezTo>
                    <a:pt x="108" y="368"/>
                    <a:pt x="108" y="368"/>
                    <a:pt x="108" y="369"/>
                  </a:cubicBezTo>
                  <a:cubicBezTo>
                    <a:pt x="108" y="369"/>
                    <a:pt x="108" y="369"/>
                    <a:pt x="108" y="369"/>
                  </a:cubicBezTo>
                  <a:cubicBezTo>
                    <a:pt x="108" y="369"/>
                    <a:pt x="108" y="369"/>
                    <a:pt x="108" y="369"/>
                  </a:cubicBezTo>
                  <a:cubicBezTo>
                    <a:pt x="108" y="368"/>
                    <a:pt x="108" y="368"/>
                    <a:pt x="108" y="368"/>
                  </a:cubicBezTo>
                  <a:cubicBezTo>
                    <a:pt x="108" y="368"/>
                    <a:pt x="108" y="367"/>
                    <a:pt x="108" y="367"/>
                  </a:cubicBezTo>
                  <a:cubicBezTo>
                    <a:pt x="108" y="367"/>
                    <a:pt x="108" y="367"/>
                    <a:pt x="108" y="367"/>
                  </a:cubicBezTo>
                  <a:cubicBezTo>
                    <a:pt x="108" y="367"/>
                    <a:pt x="108" y="368"/>
                    <a:pt x="108" y="368"/>
                  </a:cubicBezTo>
                  <a:close/>
                  <a:moveTo>
                    <a:pt x="109" y="361"/>
                  </a:moveTo>
                  <a:cubicBezTo>
                    <a:pt x="109" y="361"/>
                    <a:pt x="109" y="361"/>
                    <a:pt x="109" y="361"/>
                  </a:cubicBezTo>
                  <a:cubicBezTo>
                    <a:pt x="109" y="361"/>
                    <a:pt x="109" y="361"/>
                    <a:pt x="109" y="361"/>
                  </a:cubicBezTo>
                  <a:close/>
                  <a:moveTo>
                    <a:pt x="110" y="355"/>
                  </a:moveTo>
                  <a:cubicBezTo>
                    <a:pt x="110" y="355"/>
                    <a:pt x="110" y="355"/>
                    <a:pt x="110" y="355"/>
                  </a:cubicBezTo>
                  <a:cubicBezTo>
                    <a:pt x="110" y="355"/>
                    <a:pt x="110" y="355"/>
                    <a:pt x="110" y="355"/>
                  </a:cubicBezTo>
                  <a:close/>
                  <a:moveTo>
                    <a:pt x="110" y="349"/>
                  </a:moveTo>
                  <a:cubicBezTo>
                    <a:pt x="110" y="349"/>
                    <a:pt x="110" y="349"/>
                    <a:pt x="110" y="349"/>
                  </a:cubicBezTo>
                  <a:cubicBezTo>
                    <a:pt x="110" y="349"/>
                    <a:pt x="110" y="349"/>
                    <a:pt x="110" y="349"/>
                  </a:cubicBezTo>
                  <a:close/>
                  <a:moveTo>
                    <a:pt x="170" y="174"/>
                  </a:moveTo>
                  <a:cubicBezTo>
                    <a:pt x="167" y="182"/>
                    <a:pt x="165" y="190"/>
                    <a:pt x="162" y="197"/>
                  </a:cubicBezTo>
                  <a:cubicBezTo>
                    <a:pt x="159" y="204"/>
                    <a:pt x="156" y="210"/>
                    <a:pt x="154" y="216"/>
                  </a:cubicBezTo>
                  <a:cubicBezTo>
                    <a:pt x="150" y="225"/>
                    <a:pt x="146" y="233"/>
                    <a:pt x="143" y="242"/>
                  </a:cubicBezTo>
                  <a:cubicBezTo>
                    <a:pt x="141" y="247"/>
                    <a:pt x="139" y="252"/>
                    <a:pt x="137" y="257"/>
                  </a:cubicBezTo>
                  <a:cubicBezTo>
                    <a:pt x="133" y="265"/>
                    <a:pt x="129" y="274"/>
                    <a:pt x="126" y="283"/>
                  </a:cubicBezTo>
                  <a:cubicBezTo>
                    <a:pt x="124" y="289"/>
                    <a:pt x="121" y="296"/>
                    <a:pt x="119" y="303"/>
                  </a:cubicBezTo>
                  <a:cubicBezTo>
                    <a:pt x="118" y="309"/>
                    <a:pt x="116" y="316"/>
                    <a:pt x="115" y="323"/>
                  </a:cubicBezTo>
                  <a:cubicBezTo>
                    <a:pt x="114" y="329"/>
                    <a:pt x="113" y="335"/>
                    <a:pt x="111" y="341"/>
                  </a:cubicBezTo>
                  <a:cubicBezTo>
                    <a:pt x="111" y="342"/>
                    <a:pt x="111" y="342"/>
                    <a:pt x="111" y="342"/>
                  </a:cubicBezTo>
                  <a:cubicBezTo>
                    <a:pt x="111" y="343"/>
                    <a:pt x="111" y="344"/>
                    <a:pt x="111" y="345"/>
                  </a:cubicBezTo>
                  <a:cubicBezTo>
                    <a:pt x="111" y="345"/>
                    <a:pt x="111" y="345"/>
                    <a:pt x="111" y="345"/>
                  </a:cubicBezTo>
                  <a:cubicBezTo>
                    <a:pt x="111" y="345"/>
                    <a:pt x="111" y="345"/>
                    <a:pt x="111" y="345"/>
                  </a:cubicBezTo>
                  <a:cubicBezTo>
                    <a:pt x="111" y="344"/>
                    <a:pt x="111" y="343"/>
                    <a:pt x="111" y="342"/>
                  </a:cubicBezTo>
                  <a:cubicBezTo>
                    <a:pt x="111" y="342"/>
                    <a:pt x="111" y="342"/>
                    <a:pt x="111" y="341"/>
                  </a:cubicBezTo>
                  <a:cubicBezTo>
                    <a:pt x="112" y="334"/>
                    <a:pt x="113" y="326"/>
                    <a:pt x="114" y="319"/>
                  </a:cubicBezTo>
                  <a:cubicBezTo>
                    <a:pt x="115" y="314"/>
                    <a:pt x="116" y="310"/>
                    <a:pt x="117" y="305"/>
                  </a:cubicBezTo>
                  <a:cubicBezTo>
                    <a:pt x="118" y="302"/>
                    <a:pt x="119" y="299"/>
                    <a:pt x="120" y="296"/>
                  </a:cubicBezTo>
                  <a:cubicBezTo>
                    <a:pt x="121" y="290"/>
                    <a:pt x="123" y="285"/>
                    <a:pt x="125" y="280"/>
                  </a:cubicBezTo>
                  <a:cubicBezTo>
                    <a:pt x="126" y="277"/>
                    <a:pt x="126" y="274"/>
                    <a:pt x="127" y="271"/>
                  </a:cubicBezTo>
                  <a:cubicBezTo>
                    <a:pt x="128" y="269"/>
                    <a:pt x="130" y="266"/>
                    <a:pt x="131" y="264"/>
                  </a:cubicBezTo>
                  <a:cubicBezTo>
                    <a:pt x="136" y="251"/>
                    <a:pt x="141" y="238"/>
                    <a:pt x="146" y="225"/>
                  </a:cubicBezTo>
                  <a:cubicBezTo>
                    <a:pt x="149" y="218"/>
                    <a:pt x="152" y="210"/>
                    <a:pt x="155" y="202"/>
                  </a:cubicBezTo>
                  <a:cubicBezTo>
                    <a:pt x="156" y="199"/>
                    <a:pt x="158" y="196"/>
                    <a:pt x="160" y="193"/>
                  </a:cubicBezTo>
                  <a:cubicBezTo>
                    <a:pt x="163" y="186"/>
                    <a:pt x="167" y="178"/>
                    <a:pt x="171" y="170"/>
                  </a:cubicBezTo>
                  <a:cubicBezTo>
                    <a:pt x="171" y="172"/>
                    <a:pt x="171" y="173"/>
                    <a:pt x="170" y="174"/>
                  </a:cubicBezTo>
                  <a:close/>
                  <a:moveTo>
                    <a:pt x="132" y="221"/>
                  </a:moveTo>
                  <a:cubicBezTo>
                    <a:pt x="136" y="210"/>
                    <a:pt x="142" y="200"/>
                    <a:pt x="148" y="190"/>
                  </a:cubicBezTo>
                  <a:cubicBezTo>
                    <a:pt x="155" y="177"/>
                    <a:pt x="163" y="165"/>
                    <a:pt x="172" y="154"/>
                  </a:cubicBezTo>
                  <a:cubicBezTo>
                    <a:pt x="172" y="153"/>
                    <a:pt x="173" y="152"/>
                    <a:pt x="174" y="151"/>
                  </a:cubicBezTo>
                  <a:cubicBezTo>
                    <a:pt x="174" y="151"/>
                    <a:pt x="174" y="151"/>
                    <a:pt x="174" y="152"/>
                  </a:cubicBezTo>
                  <a:cubicBezTo>
                    <a:pt x="173" y="154"/>
                    <a:pt x="171" y="157"/>
                    <a:pt x="169" y="160"/>
                  </a:cubicBezTo>
                  <a:cubicBezTo>
                    <a:pt x="164" y="169"/>
                    <a:pt x="158" y="178"/>
                    <a:pt x="153" y="188"/>
                  </a:cubicBezTo>
                  <a:cubicBezTo>
                    <a:pt x="150" y="194"/>
                    <a:pt x="147" y="200"/>
                    <a:pt x="145" y="206"/>
                  </a:cubicBezTo>
                  <a:cubicBezTo>
                    <a:pt x="140" y="216"/>
                    <a:pt x="137" y="227"/>
                    <a:pt x="132" y="237"/>
                  </a:cubicBezTo>
                  <a:cubicBezTo>
                    <a:pt x="129" y="246"/>
                    <a:pt x="124" y="254"/>
                    <a:pt x="121" y="263"/>
                  </a:cubicBezTo>
                  <a:cubicBezTo>
                    <a:pt x="117" y="274"/>
                    <a:pt x="113" y="286"/>
                    <a:pt x="111" y="298"/>
                  </a:cubicBezTo>
                  <a:cubicBezTo>
                    <a:pt x="110" y="299"/>
                    <a:pt x="110" y="300"/>
                    <a:pt x="109" y="301"/>
                  </a:cubicBezTo>
                  <a:cubicBezTo>
                    <a:pt x="110" y="297"/>
                    <a:pt x="110" y="294"/>
                    <a:pt x="111" y="291"/>
                  </a:cubicBezTo>
                  <a:cubicBezTo>
                    <a:pt x="112" y="283"/>
                    <a:pt x="114" y="275"/>
                    <a:pt x="116" y="267"/>
                  </a:cubicBezTo>
                  <a:cubicBezTo>
                    <a:pt x="117" y="264"/>
                    <a:pt x="118" y="261"/>
                    <a:pt x="119" y="257"/>
                  </a:cubicBezTo>
                  <a:cubicBezTo>
                    <a:pt x="123" y="246"/>
                    <a:pt x="127" y="234"/>
                    <a:pt x="132" y="222"/>
                  </a:cubicBezTo>
                  <a:cubicBezTo>
                    <a:pt x="132" y="222"/>
                    <a:pt x="132" y="221"/>
                    <a:pt x="132" y="221"/>
                  </a:cubicBezTo>
                  <a:close/>
                  <a:moveTo>
                    <a:pt x="101" y="340"/>
                  </a:moveTo>
                  <a:cubicBezTo>
                    <a:pt x="101" y="345"/>
                    <a:pt x="101" y="351"/>
                    <a:pt x="100" y="357"/>
                  </a:cubicBezTo>
                  <a:cubicBezTo>
                    <a:pt x="100" y="363"/>
                    <a:pt x="100" y="370"/>
                    <a:pt x="100" y="376"/>
                  </a:cubicBezTo>
                  <a:cubicBezTo>
                    <a:pt x="100" y="377"/>
                    <a:pt x="100" y="379"/>
                    <a:pt x="100" y="380"/>
                  </a:cubicBezTo>
                  <a:cubicBezTo>
                    <a:pt x="100" y="380"/>
                    <a:pt x="100" y="380"/>
                    <a:pt x="100" y="380"/>
                  </a:cubicBezTo>
                  <a:cubicBezTo>
                    <a:pt x="100" y="380"/>
                    <a:pt x="100" y="380"/>
                    <a:pt x="100" y="380"/>
                  </a:cubicBezTo>
                  <a:cubicBezTo>
                    <a:pt x="100" y="380"/>
                    <a:pt x="100" y="380"/>
                    <a:pt x="100" y="380"/>
                  </a:cubicBezTo>
                  <a:cubicBezTo>
                    <a:pt x="100" y="380"/>
                    <a:pt x="100" y="380"/>
                    <a:pt x="100" y="380"/>
                  </a:cubicBezTo>
                  <a:cubicBezTo>
                    <a:pt x="99" y="375"/>
                    <a:pt x="99" y="370"/>
                    <a:pt x="98" y="364"/>
                  </a:cubicBezTo>
                  <a:cubicBezTo>
                    <a:pt x="98" y="355"/>
                    <a:pt x="98" y="345"/>
                    <a:pt x="99" y="335"/>
                  </a:cubicBezTo>
                  <a:cubicBezTo>
                    <a:pt x="100" y="324"/>
                    <a:pt x="101" y="314"/>
                    <a:pt x="103" y="303"/>
                  </a:cubicBezTo>
                  <a:cubicBezTo>
                    <a:pt x="104" y="289"/>
                    <a:pt x="108" y="275"/>
                    <a:pt x="112" y="261"/>
                  </a:cubicBezTo>
                  <a:cubicBezTo>
                    <a:pt x="113" y="255"/>
                    <a:pt x="116" y="249"/>
                    <a:pt x="118" y="243"/>
                  </a:cubicBezTo>
                  <a:cubicBezTo>
                    <a:pt x="122" y="236"/>
                    <a:pt x="125" y="228"/>
                    <a:pt x="129" y="221"/>
                  </a:cubicBezTo>
                  <a:cubicBezTo>
                    <a:pt x="126" y="229"/>
                    <a:pt x="123" y="236"/>
                    <a:pt x="121" y="243"/>
                  </a:cubicBezTo>
                  <a:cubicBezTo>
                    <a:pt x="118" y="252"/>
                    <a:pt x="116" y="260"/>
                    <a:pt x="114" y="269"/>
                  </a:cubicBezTo>
                  <a:cubicBezTo>
                    <a:pt x="111" y="277"/>
                    <a:pt x="109" y="286"/>
                    <a:pt x="108" y="294"/>
                  </a:cubicBezTo>
                  <a:cubicBezTo>
                    <a:pt x="107" y="300"/>
                    <a:pt x="106" y="305"/>
                    <a:pt x="105" y="310"/>
                  </a:cubicBezTo>
                  <a:cubicBezTo>
                    <a:pt x="104" y="316"/>
                    <a:pt x="103" y="322"/>
                    <a:pt x="102" y="328"/>
                  </a:cubicBezTo>
                  <a:cubicBezTo>
                    <a:pt x="102" y="332"/>
                    <a:pt x="102" y="336"/>
                    <a:pt x="101" y="340"/>
                  </a:cubicBezTo>
                  <a:close/>
                  <a:moveTo>
                    <a:pt x="104" y="335"/>
                  </a:moveTo>
                  <a:cubicBezTo>
                    <a:pt x="104" y="335"/>
                    <a:pt x="104" y="335"/>
                    <a:pt x="104" y="334"/>
                  </a:cubicBezTo>
                  <a:cubicBezTo>
                    <a:pt x="104" y="333"/>
                    <a:pt x="104" y="332"/>
                    <a:pt x="105" y="331"/>
                  </a:cubicBezTo>
                  <a:cubicBezTo>
                    <a:pt x="105" y="328"/>
                    <a:pt x="105" y="325"/>
                    <a:pt x="106" y="321"/>
                  </a:cubicBezTo>
                  <a:cubicBezTo>
                    <a:pt x="106" y="321"/>
                    <a:pt x="106" y="320"/>
                    <a:pt x="106" y="320"/>
                  </a:cubicBezTo>
                  <a:cubicBezTo>
                    <a:pt x="106" y="320"/>
                    <a:pt x="106" y="320"/>
                    <a:pt x="106" y="320"/>
                  </a:cubicBezTo>
                  <a:cubicBezTo>
                    <a:pt x="106" y="320"/>
                    <a:pt x="106" y="319"/>
                    <a:pt x="106" y="319"/>
                  </a:cubicBezTo>
                  <a:cubicBezTo>
                    <a:pt x="106" y="319"/>
                    <a:pt x="106" y="319"/>
                    <a:pt x="106" y="320"/>
                  </a:cubicBezTo>
                  <a:cubicBezTo>
                    <a:pt x="106" y="320"/>
                    <a:pt x="106" y="320"/>
                    <a:pt x="106" y="320"/>
                  </a:cubicBezTo>
                  <a:cubicBezTo>
                    <a:pt x="106" y="324"/>
                    <a:pt x="105" y="328"/>
                    <a:pt x="105" y="331"/>
                  </a:cubicBezTo>
                  <a:cubicBezTo>
                    <a:pt x="104" y="332"/>
                    <a:pt x="104" y="333"/>
                    <a:pt x="104" y="334"/>
                  </a:cubicBezTo>
                  <a:cubicBezTo>
                    <a:pt x="104" y="335"/>
                    <a:pt x="104" y="335"/>
                    <a:pt x="104" y="335"/>
                  </a:cubicBezTo>
                  <a:close/>
                  <a:moveTo>
                    <a:pt x="103" y="391"/>
                  </a:moveTo>
                  <a:cubicBezTo>
                    <a:pt x="103" y="391"/>
                    <a:pt x="103" y="391"/>
                    <a:pt x="103" y="390"/>
                  </a:cubicBezTo>
                  <a:cubicBezTo>
                    <a:pt x="103" y="390"/>
                    <a:pt x="103" y="389"/>
                    <a:pt x="103" y="388"/>
                  </a:cubicBezTo>
                  <a:cubicBezTo>
                    <a:pt x="103" y="387"/>
                    <a:pt x="103" y="386"/>
                    <a:pt x="104" y="386"/>
                  </a:cubicBezTo>
                  <a:cubicBezTo>
                    <a:pt x="104" y="385"/>
                    <a:pt x="104" y="385"/>
                    <a:pt x="104" y="385"/>
                  </a:cubicBezTo>
                  <a:cubicBezTo>
                    <a:pt x="104" y="385"/>
                    <a:pt x="104" y="385"/>
                    <a:pt x="104" y="386"/>
                  </a:cubicBezTo>
                  <a:cubicBezTo>
                    <a:pt x="103" y="386"/>
                    <a:pt x="103" y="387"/>
                    <a:pt x="103" y="388"/>
                  </a:cubicBezTo>
                  <a:cubicBezTo>
                    <a:pt x="103" y="389"/>
                    <a:pt x="103" y="390"/>
                    <a:pt x="103" y="390"/>
                  </a:cubicBezTo>
                  <a:cubicBezTo>
                    <a:pt x="103" y="391"/>
                    <a:pt x="103" y="391"/>
                    <a:pt x="103" y="391"/>
                  </a:cubicBezTo>
                  <a:close/>
                  <a:moveTo>
                    <a:pt x="105" y="374"/>
                  </a:moveTo>
                  <a:cubicBezTo>
                    <a:pt x="104" y="375"/>
                    <a:pt x="104" y="376"/>
                    <a:pt x="104" y="377"/>
                  </a:cubicBezTo>
                  <a:cubicBezTo>
                    <a:pt x="104" y="377"/>
                    <a:pt x="104" y="377"/>
                    <a:pt x="104" y="377"/>
                  </a:cubicBezTo>
                  <a:cubicBezTo>
                    <a:pt x="104" y="377"/>
                    <a:pt x="104" y="377"/>
                    <a:pt x="104" y="377"/>
                  </a:cubicBezTo>
                  <a:cubicBezTo>
                    <a:pt x="104" y="377"/>
                    <a:pt x="104" y="377"/>
                    <a:pt x="104" y="377"/>
                  </a:cubicBezTo>
                  <a:cubicBezTo>
                    <a:pt x="104" y="377"/>
                    <a:pt x="104" y="377"/>
                    <a:pt x="104" y="377"/>
                  </a:cubicBezTo>
                  <a:cubicBezTo>
                    <a:pt x="104" y="371"/>
                    <a:pt x="104" y="366"/>
                    <a:pt x="105" y="360"/>
                  </a:cubicBezTo>
                  <a:cubicBezTo>
                    <a:pt x="105" y="355"/>
                    <a:pt x="106" y="350"/>
                    <a:pt x="107" y="345"/>
                  </a:cubicBezTo>
                  <a:cubicBezTo>
                    <a:pt x="107" y="345"/>
                    <a:pt x="107" y="345"/>
                    <a:pt x="107" y="345"/>
                  </a:cubicBezTo>
                  <a:cubicBezTo>
                    <a:pt x="107" y="344"/>
                    <a:pt x="107" y="344"/>
                    <a:pt x="107" y="343"/>
                  </a:cubicBezTo>
                  <a:cubicBezTo>
                    <a:pt x="107" y="343"/>
                    <a:pt x="107" y="343"/>
                    <a:pt x="107" y="342"/>
                  </a:cubicBezTo>
                  <a:cubicBezTo>
                    <a:pt x="108" y="338"/>
                    <a:pt x="108" y="334"/>
                    <a:pt x="108" y="331"/>
                  </a:cubicBezTo>
                  <a:cubicBezTo>
                    <a:pt x="109" y="325"/>
                    <a:pt x="110" y="319"/>
                    <a:pt x="111" y="313"/>
                  </a:cubicBezTo>
                  <a:cubicBezTo>
                    <a:pt x="112" y="307"/>
                    <a:pt x="113" y="302"/>
                    <a:pt x="114" y="296"/>
                  </a:cubicBezTo>
                  <a:cubicBezTo>
                    <a:pt x="116" y="288"/>
                    <a:pt x="119" y="280"/>
                    <a:pt x="122" y="272"/>
                  </a:cubicBezTo>
                  <a:cubicBezTo>
                    <a:pt x="123" y="268"/>
                    <a:pt x="125" y="263"/>
                    <a:pt x="126" y="258"/>
                  </a:cubicBezTo>
                  <a:cubicBezTo>
                    <a:pt x="129" y="252"/>
                    <a:pt x="132" y="246"/>
                    <a:pt x="134" y="240"/>
                  </a:cubicBezTo>
                  <a:cubicBezTo>
                    <a:pt x="135" y="239"/>
                    <a:pt x="135" y="239"/>
                    <a:pt x="135" y="238"/>
                  </a:cubicBezTo>
                  <a:cubicBezTo>
                    <a:pt x="139" y="227"/>
                    <a:pt x="144" y="216"/>
                    <a:pt x="148" y="204"/>
                  </a:cubicBezTo>
                  <a:cubicBezTo>
                    <a:pt x="151" y="199"/>
                    <a:pt x="153" y="194"/>
                    <a:pt x="155" y="190"/>
                  </a:cubicBezTo>
                  <a:cubicBezTo>
                    <a:pt x="163" y="177"/>
                    <a:pt x="170" y="165"/>
                    <a:pt x="177" y="152"/>
                  </a:cubicBezTo>
                  <a:cubicBezTo>
                    <a:pt x="177" y="153"/>
                    <a:pt x="178" y="153"/>
                    <a:pt x="178" y="153"/>
                  </a:cubicBezTo>
                  <a:cubicBezTo>
                    <a:pt x="177" y="155"/>
                    <a:pt x="176" y="158"/>
                    <a:pt x="174" y="160"/>
                  </a:cubicBezTo>
                  <a:cubicBezTo>
                    <a:pt x="170" y="166"/>
                    <a:pt x="166" y="173"/>
                    <a:pt x="163" y="180"/>
                  </a:cubicBezTo>
                  <a:cubicBezTo>
                    <a:pt x="160" y="186"/>
                    <a:pt x="156" y="193"/>
                    <a:pt x="153" y="199"/>
                  </a:cubicBezTo>
                  <a:cubicBezTo>
                    <a:pt x="153" y="200"/>
                    <a:pt x="152" y="201"/>
                    <a:pt x="152" y="202"/>
                  </a:cubicBezTo>
                  <a:cubicBezTo>
                    <a:pt x="148" y="211"/>
                    <a:pt x="144" y="220"/>
                    <a:pt x="141" y="229"/>
                  </a:cubicBezTo>
                  <a:cubicBezTo>
                    <a:pt x="136" y="240"/>
                    <a:pt x="133" y="251"/>
                    <a:pt x="128" y="262"/>
                  </a:cubicBezTo>
                  <a:cubicBezTo>
                    <a:pt x="124" y="270"/>
                    <a:pt x="122" y="278"/>
                    <a:pt x="119" y="287"/>
                  </a:cubicBezTo>
                  <a:cubicBezTo>
                    <a:pt x="113" y="302"/>
                    <a:pt x="110" y="319"/>
                    <a:pt x="109" y="336"/>
                  </a:cubicBezTo>
                  <a:cubicBezTo>
                    <a:pt x="108" y="338"/>
                    <a:pt x="108" y="340"/>
                    <a:pt x="107" y="342"/>
                  </a:cubicBezTo>
                  <a:cubicBezTo>
                    <a:pt x="107" y="343"/>
                    <a:pt x="107" y="343"/>
                    <a:pt x="107" y="343"/>
                  </a:cubicBezTo>
                  <a:cubicBezTo>
                    <a:pt x="107" y="344"/>
                    <a:pt x="107" y="344"/>
                    <a:pt x="107" y="345"/>
                  </a:cubicBezTo>
                  <a:cubicBezTo>
                    <a:pt x="107" y="345"/>
                    <a:pt x="107" y="345"/>
                    <a:pt x="107" y="345"/>
                  </a:cubicBezTo>
                  <a:cubicBezTo>
                    <a:pt x="107" y="349"/>
                    <a:pt x="107" y="353"/>
                    <a:pt x="106" y="357"/>
                  </a:cubicBezTo>
                  <a:cubicBezTo>
                    <a:pt x="106" y="363"/>
                    <a:pt x="105" y="368"/>
                    <a:pt x="105" y="374"/>
                  </a:cubicBezTo>
                  <a:close/>
                  <a:moveTo>
                    <a:pt x="136" y="435"/>
                  </a:moveTo>
                  <a:cubicBezTo>
                    <a:pt x="136" y="434"/>
                    <a:pt x="136" y="434"/>
                    <a:pt x="136" y="434"/>
                  </a:cubicBezTo>
                  <a:cubicBezTo>
                    <a:pt x="136" y="434"/>
                    <a:pt x="136" y="434"/>
                    <a:pt x="136" y="434"/>
                  </a:cubicBezTo>
                  <a:lnTo>
                    <a:pt x="136" y="435"/>
                  </a:lnTo>
                  <a:close/>
                  <a:moveTo>
                    <a:pt x="437" y="544"/>
                  </a:moveTo>
                  <a:cubicBezTo>
                    <a:pt x="431" y="543"/>
                    <a:pt x="426" y="541"/>
                    <a:pt x="420" y="540"/>
                  </a:cubicBezTo>
                  <a:cubicBezTo>
                    <a:pt x="413" y="538"/>
                    <a:pt x="405" y="536"/>
                    <a:pt x="397" y="533"/>
                  </a:cubicBezTo>
                  <a:cubicBezTo>
                    <a:pt x="387" y="530"/>
                    <a:pt x="376" y="527"/>
                    <a:pt x="366" y="524"/>
                  </a:cubicBezTo>
                  <a:cubicBezTo>
                    <a:pt x="352" y="520"/>
                    <a:pt x="339" y="516"/>
                    <a:pt x="326" y="512"/>
                  </a:cubicBezTo>
                  <a:cubicBezTo>
                    <a:pt x="316" y="509"/>
                    <a:pt x="306" y="506"/>
                    <a:pt x="296" y="503"/>
                  </a:cubicBezTo>
                  <a:cubicBezTo>
                    <a:pt x="284" y="499"/>
                    <a:pt x="272" y="494"/>
                    <a:pt x="259" y="490"/>
                  </a:cubicBezTo>
                  <a:cubicBezTo>
                    <a:pt x="254" y="488"/>
                    <a:pt x="250" y="486"/>
                    <a:pt x="245" y="484"/>
                  </a:cubicBezTo>
                  <a:cubicBezTo>
                    <a:pt x="236" y="480"/>
                    <a:pt x="228" y="476"/>
                    <a:pt x="219" y="473"/>
                  </a:cubicBezTo>
                  <a:cubicBezTo>
                    <a:pt x="216" y="471"/>
                    <a:pt x="213" y="470"/>
                    <a:pt x="210" y="468"/>
                  </a:cubicBezTo>
                  <a:cubicBezTo>
                    <a:pt x="201" y="464"/>
                    <a:pt x="192" y="459"/>
                    <a:pt x="183" y="455"/>
                  </a:cubicBezTo>
                  <a:cubicBezTo>
                    <a:pt x="176" y="452"/>
                    <a:pt x="168" y="449"/>
                    <a:pt x="161" y="446"/>
                  </a:cubicBezTo>
                  <a:cubicBezTo>
                    <a:pt x="153" y="443"/>
                    <a:pt x="146" y="440"/>
                    <a:pt x="138" y="438"/>
                  </a:cubicBezTo>
                  <a:cubicBezTo>
                    <a:pt x="138" y="437"/>
                    <a:pt x="138" y="437"/>
                    <a:pt x="138" y="437"/>
                  </a:cubicBezTo>
                  <a:cubicBezTo>
                    <a:pt x="138" y="437"/>
                    <a:pt x="138" y="437"/>
                    <a:pt x="137" y="437"/>
                  </a:cubicBezTo>
                  <a:cubicBezTo>
                    <a:pt x="137" y="437"/>
                    <a:pt x="137" y="437"/>
                    <a:pt x="136" y="437"/>
                  </a:cubicBezTo>
                  <a:cubicBezTo>
                    <a:pt x="137" y="437"/>
                    <a:pt x="137" y="437"/>
                    <a:pt x="137" y="437"/>
                  </a:cubicBezTo>
                  <a:cubicBezTo>
                    <a:pt x="137" y="437"/>
                    <a:pt x="137" y="437"/>
                    <a:pt x="137" y="437"/>
                  </a:cubicBezTo>
                  <a:cubicBezTo>
                    <a:pt x="138" y="437"/>
                    <a:pt x="138" y="437"/>
                    <a:pt x="138" y="437"/>
                  </a:cubicBezTo>
                  <a:cubicBezTo>
                    <a:pt x="138" y="437"/>
                    <a:pt x="138" y="437"/>
                    <a:pt x="138" y="438"/>
                  </a:cubicBezTo>
                  <a:cubicBezTo>
                    <a:pt x="143" y="439"/>
                    <a:pt x="149" y="440"/>
                    <a:pt x="154" y="441"/>
                  </a:cubicBezTo>
                  <a:cubicBezTo>
                    <a:pt x="161" y="443"/>
                    <a:pt x="167" y="445"/>
                    <a:pt x="174" y="447"/>
                  </a:cubicBezTo>
                  <a:cubicBezTo>
                    <a:pt x="181" y="450"/>
                    <a:pt x="187" y="452"/>
                    <a:pt x="194" y="454"/>
                  </a:cubicBezTo>
                  <a:cubicBezTo>
                    <a:pt x="201" y="457"/>
                    <a:pt x="208" y="459"/>
                    <a:pt x="214" y="462"/>
                  </a:cubicBezTo>
                  <a:cubicBezTo>
                    <a:pt x="219" y="464"/>
                    <a:pt x="224" y="466"/>
                    <a:pt x="228" y="468"/>
                  </a:cubicBezTo>
                  <a:cubicBezTo>
                    <a:pt x="239" y="473"/>
                    <a:pt x="251" y="479"/>
                    <a:pt x="262" y="483"/>
                  </a:cubicBezTo>
                  <a:cubicBezTo>
                    <a:pt x="274" y="487"/>
                    <a:pt x="286" y="492"/>
                    <a:pt x="298" y="497"/>
                  </a:cubicBezTo>
                  <a:cubicBezTo>
                    <a:pt x="304" y="500"/>
                    <a:pt x="311" y="502"/>
                    <a:pt x="318" y="504"/>
                  </a:cubicBezTo>
                  <a:cubicBezTo>
                    <a:pt x="325" y="506"/>
                    <a:pt x="333" y="508"/>
                    <a:pt x="340" y="512"/>
                  </a:cubicBezTo>
                  <a:cubicBezTo>
                    <a:pt x="345" y="514"/>
                    <a:pt x="351" y="515"/>
                    <a:pt x="357" y="517"/>
                  </a:cubicBezTo>
                  <a:cubicBezTo>
                    <a:pt x="365" y="520"/>
                    <a:pt x="373" y="523"/>
                    <a:pt x="382" y="526"/>
                  </a:cubicBezTo>
                  <a:cubicBezTo>
                    <a:pt x="391" y="529"/>
                    <a:pt x="400" y="532"/>
                    <a:pt x="410" y="533"/>
                  </a:cubicBezTo>
                  <a:cubicBezTo>
                    <a:pt x="413" y="534"/>
                    <a:pt x="416" y="535"/>
                    <a:pt x="419" y="536"/>
                  </a:cubicBezTo>
                  <a:cubicBezTo>
                    <a:pt x="427" y="539"/>
                    <a:pt x="434" y="541"/>
                    <a:pt x="442" y="543"/>
                  </a:cubicBezTo>
                  <a:cubicBezTo>
                    <a:pt x="444" y="544"/>
                    <a:pt x="447" y="544"/>
                    <a:pt x="449" y="545"/>
                  </a:cubicBezTo>
                  <a:cubicBezTo>
                    <a:pt x="445" y="545"/>
                    <a:pt x="441" y="545"/>
                    <a:pt x="437" y="544"/>
                  </a:cubicBezTo>
                  <a:close/>
                  <a:moveTo>
                    <a:pt x="489" y="545"/>
                  </a:moveTo>
                  <a:cubicBezTo>
                    <a:pt x="489" y="545"/>
                    <a:pt x="490" y="545"/>
                    <a:pt x="492" y="545"/>
                  </a:cubicBezTo>
                  <a:cubicBezTo>
                    <a:pt x="487" y="547"/>
                    <a:pt x="483" y="547"/>
                    <a:pt x="479" y="546"/>
                  </a:cubicBezTo>
                  <a:cubicBezTo>
                    <a:pt x="474" y="545"/>
                    <a:pt x="469" y="545"/>
                    <a:pt x="463" y="544"/>
                  </a:cubicBezTo>
                  <a:cubicBezTo>
                    <a:pt x="448" y="542"/>
                    <a:pt x="433" y="539"/>
                    <a:pt x="419" y="533"/>
                  </a:cubicBezTo>
                  <a:cubicBezTo>
                    <a:pt x="415" y="531"/>
                    <a:pt x="411" y="531"/>
                    <a:pt x="407" y="530"/>
                  </a:cubicBezTo>
                  <a:cubicBezTo>
                    <a:pt x="403" y="529"/>
                    <a:pt x="398" y="528"/>
                    <a:pt x="394" y="527"/>
                  </a:cubicBezTo>
                  <a:cubicBezTo>
                    <a:pt x="388" y="525"/>
                    <a:pt x="383" y="523"/>
                    <a:pt x="377" y="521"/>
                  </a:cubicBezTo>
                  <a:cubicBezTo>
                    <a:pt x="370" y="518"/>
                    <a:pt x="363" y="516"/>
                    <a:pt x="355" y="514"/>
                  </a:cubicBezTo>
                  <a:cubicBezTo>
                    <a:pt x="350" y="512"/>
                    <a:pt x="345" y="510"/>
                    <a:pt x="340" y="508"/>
                  </a:cubicBezTo>
                  <a:cubicBezTo>
                    <a:pt x="336" y="506"/>
                    <a:pt x="331" y="504"/>
                    <a:pt x="326" y="503"/>
                  </a:cubicBezTo>
                  <a:cubicBezTo>
                    <a:pt x="322" y="502"/>
                    <a:pt x="319" y="501"/>
                    <a:pt x="316" y="500"/>
                  </a:cubicBezTo>
                  <a:cubicBezTo>
                    <a:pt x="309" y="497"/>
                    <a:pt x="302" y="495"/>
                    <a:pt x="295" y="492"/>
                  </a:cubicBezTo>
                  <a:cubicBezTo>
                    <a:pt x="289" y="490"/>
                    <a:pt x="283" y="487"/>
                    <a:pt x="277" y="484"/>
                  </a:cubicBezTo>
                  <a:cubicBezTo>
                    <a:pt x="272" y="482"/>
                    <a:pt x="266" y="481"/>
                    <a:pt x="261" y="479"/>
                  </a:cubicBezTo>
                  <a:cubicBezTo>
                    <a:pt x="254" y="476"/>
                    <a:pt x="246" y="472"/>
                    <a:pt x="239" y="469"/>
                  </a:cubicBezTo>
                  <a:cubicBezTo>
                    <a:pt x="228" y="465"/>
                    <a:pt x="218" y="459"/>
                    <a:pt x="207" y="456"/>
                  </a:cubicBezTo>
                  <a:cubicBezTo>
                    <a:pt x="199" y="453"/>
                    <a:pt x="192" y="450"/>
                    <a:pt x="184" y="447"/>
                  </a:cubicBezTo>
                  <a:cubicBezTo>
                    <a:pt x="179" y="445"/>
                    <a:pt x="173" y="444"/>
                    <a:pt x="167" y="442"/>
                  </a:cubicBezTo>
                  <a:cubicBezTo>
                    <a:pt x="162" y="441"/>
                    <a:pt x="156" y="439"/>
                    <a:pt x="151" y="438"/>
                  </a:cubicBezTo>
                  <a:cubicBezTo>
                    <a:pt x="148" y="437"/>
                    <a:pt x="144" y="436"/>
                    <a:pt x="141" y="435"/>
                  </a:cubicBezTo>
                  <a:cubicBezTo>
                    <a:pt x="144" y="436"/>
                    <a:pt x="147" y="436"/>
                    <a:pt x="150" y="437"/>
                  </a:cubicBezTo>
                  <a:cubicBezTo>
                    <a:pt x="157" y="438"/>
                    <a:pt x="163" y="440"/>
                    <a:pt x="170" y="441"/>
                  </a:cubicBezTo>
                  <a:cubicBezTo>
                    <a:pt x="178" y="443"/>
                    <a:pt x="185" y="445"/>
                    <a:pt x="193" y="448"/>
                  </a:cubicBezTo>
                  <a:cubicBezTo>
                    <a:pt x="199" y="451"/>
                    <a:pt x="205" y="453"/>
                    <a:pt x="211" y="455"/>
                  </a:cubicBezTo>
                  <a:cubicBezTo>
                    <a:pt x="220" y="459"/>
                    <a:pt x="229" y="463"/>
                    <a:pt x="237" y="466"/>
                  </a:cubicBezTo>
                  <a:cubicBezTo>
                    <a:pt x="245" y="469"/>
                    <a:pt x="253" y="473"/>
                    <a:pt x="261" y="476"/>
                  </a:cubicBezTo>
                  <a:cubicBezTo>
                    <a:pt x="267" y="478"/>
                    <a:pt x="274" y="481"/>
                    <a:pt x="280" y="484"/>
                  </a:cubicBezTo>
                  <a:cubicBezTo>
                    <a:pt x="290" y="487"/>
                    <a:pt x="300" y="491"/>
                    <a:pt x="309" y="494"/>
                  </a:cubicBezTo>
                  <a:cubicBezTo>
                    <a:pt x="315" y="496"/>
                    <a:pt x="321" y="498"/>
                    <a:pt x="327" y="500"/>
                  </a:cubicBezTo>
                  <a:cubicBezTo>
                    <a:pt x="334" y="504"/>
                    <a:pt x="342" y="507"/>
                    <a:pt x="350" y="510"/>
                  </a:cubicBezTo>
                  <a:cubicBezTo>
                    <a:pt x="356" y="512"/>
                    <a:pt x="363" y="513"/>
                    <a:pt x="369" y="515"/>
                  </a:cubicBezTo>
                  <a:cubicBezTo>
                    <a:pt x="374" y="516"/>
                    <a:pt x="378" y="517"/>
                    <a:pt x="383" y="518"/>
                  </a:cubicBezTo>
                  <a:cubicBezTo>
                    <a:pt x="388" y="520"/>
                    <a:pt x="394" y="523"/>
                    <a:pt x="399" y="524"/>
                  </a:cubicBezTo>
                  <a:cubicBezTo>
                    <a:pt x="407" y="527"/>
                    <a:pt x="415" y="530"/>
                    <a:pt x="424" y="532"/>
                  </a:cubicBezTo>
                  <a:cubicBezTo>
                    <a:pt x="431" y="534"/>
                    <a:pt x="439" y="535"/>
                    <a:pt x="447" y="537"/>
                  </a:cubicBezTo>
                  <a:cubicBezTo>
                    <a:pt x="455" y="539"/>
                    <a:pt x="462" y="541"/>
                    <a:pt x="470" y="542"/>
                  </a:cubicBezTo>
                  <a:cubicBezTo>
                    <a:pt x="476" y="543"/>
                    <a:pt x="482" y="544"/>
                    <a:pt x="489" y="545"/>
                  </a:cubicBezTo>
                  <a:close/>
                  <a:moveTo>
                    <a:pt x="165" y="427"/>
                  </a:moveTo>
                  <a:cubicBezTo>
                    <a:pt x="170" y="428"/>
                    <a:pt x="176" y="429"/>
                    <a:pt x="182" y="430"/>
                  </a:cubicBezTo>
                  <a:cubicBezTo>
                    <a:pt x="186" y="431"/>
                    <a:pt x="191" y="432"/>
                    <a:pt x="196" y="433"/>
                  </a:cubicBezTo>
                  <a:cubicBezTo>
                    <a:pt x="200" y="434"/>
                    <a:pt x="204" y="435"/>
                    <a:pt x="208" y="437"/>
                  </a:cubicBezTo>
                  <a:cubicBezTo>
                    <a:pt x="216" y="440"/>
                    <a:pt x="224" y="444"/>
                    <a:pt x="232" y="447"/>
                  </a:cubicBezTo>
                  <a:cubicBezTo>
                    <a:pt x="237" y="449"/>
                    <a:pt x="243" y="451"/>
                    <a:pt x="249" y="453"/>
                  </a:cubicBezTo>
                  <a:cubicBezTo>
                    <a:pt x="256" y="455"/>
                    <a:pt x="262" y="458"/>
                    <a:pt x="269" y="461"/>
                  </a:cubicBezTo>
                  <a:cubicBezTo>
                    <a:pt x="278" y="465"/>
                    <a:pt x="287" y="469"/>
                    <a:pt x="296" y="472"/>
                  </a:cubicBezTo>
                  <a:cubicBezTo>
                    <a:pt x="309" y="478"/>
                    <a:pt x="322" y="483"/>
                    <a:pt x="335" y="489"/>
                  </a:cubicBezTo>
                  <a:cubicBezTo>
                    <a:pt x="340" y="491"/>
                    <a:pt x="345" y="492"/>
                    <a:pt x="350" y="494"/>
                  </a:cubicBezTo>
                  <a:cubicBezTo>
                    <a:pt x="355" y="496"/>
                    <a:pt x="359" y="498"/>
                    <a:pt x="364" y="500"/>
                  </a:cubicBezTo>
                  <a:cubicBezTo>
                    <a:pt x="371" y="503"/>
                    <a:pt x="378" y="505"/>
                    <a:pt x="385" y="508"/>
                  </a:cubicBezTo>
                  <a:cubicBezTo>
                    <a:pt x="390" y="510"/>
                    <a:pt x="395" y="511"/>
                    <a:pt x="400" y="513"/>
                  </a:cubicBezTo>
                  <a:cubicBezTo>
                    <a:pt x="409" y="516"/>
                    <a:pt x="418" y="520"/>
                    <a:pt x="427" y="523"/>
                  </a:cubicBezTo>
                  <a:cubicBezTo>
                    <a:pt x="433" y="524"/>
                    <a:pt x="439" y="525"/>
                    <a:pt x="445" y="527"/>
                  </a:cubicBezTo>
                  <a:cubicBezTo>
                    <a:pt x="453" y="529"/>
                    <a:pt x="460" y="531"/>
                    <a:pt x="468" y="533"/>
                  </a:cubicBezTo>
                  <a:cubicBezTo>
                    <a:pt x="472" y="535"/>
                    <a:pt x="476" y="536"/>
                    <a:pt x="480" y="538"/>
                  </a:cubicBezTo>
                  <a:cubicBezTo>
                    <a:pt x="478" y="538"/>
                    <a:pt x="475" y="538"/>
                    <a:pt x="473" y="537"/>
                  </a:cubicBezTo>
                  <a:cubicBezTo>
                    <a:pt x="468" y="536"/>
                    <a:pt x="462" y="535"/>
                    <a:pt x="457" y="533"/>
                  </a:cubicBezTo>
                  <a:cubicBezTo>
                    <a:pt x="449" y="531"/>
                    <a:pt x="441" y="530"/>
                    <a:pt x="433" y="527"/>
                  </a:cubicBezTo>
                  <a:cubicBezTo>
                    <a:pt x="428" y="526"/>
                    <a:pt x="424" y="524"/>
                    <a:pt x="419" y="522"/>
                  </a:cubicBezTo>
                  <a:cubicBezTo>
                    <a:pt x="411" y="519"/>
                    <a:pt x="403" y="516"/>
                    <a:pt x="395" y="514"/>
                  </a:cubicBezTo>
                  <a:cubicBezTo>
                    <a:pt x="389" y="512"/>
                    <a:pt x="383" y="510"/>
                    <a:pt x="377" y="508"/>
                  </a:cubicBezTo>
                  <a:cubicBezTo>
                    <a:pt x="372" y="506"/>
                    <a:pt x="366" y="504"/>
                    <a:pt x="360" y="502"/>
                  </a:cubicBezTo>
                  <a:cubicBezTo>
                    <a:pt x="355" y="501"/>
                    <a:pt x="351" y="499"/>
                    <a:pt x="346" y="497"/>
                  </a:cubicBezTo>
                  <a:cubicBezTo>
                    <a:pt x="344" y="497"/>
                    <a:pt x="342" y="496"/>
                    <a:pt x="340" y="496"/>
                  </a:cubicBezTo>
                  <a:cubicBezTo>
                    <a:pt x="334" y="494"/>
                    <a:pt x="328" y="490"/>
                    <a:pt x="321" y="489"/>
                  </a:cubicBezTo>
                  <a:cubicBezTo>
                    <a:pt x="316" y="488"/>
                    <a:pt x="312" y="486"/>
                    <a:pt x="307" y="484"/>
                  </a:cubicBezTo>
                  <a:cubicBezTo>
                    <a:pt x="304" y="483"/>
                    <a:pt x="302" y="481"/>
                    <a:pt x="299" y="480"/>
                  </a:cubicBezTo>
                  <a:cubicBezTo>
                    <a:pt x="294" y="478"/>
                    <a:pt x="288" y="475"/>
                    <a:pt x="282" y="472"/>
                  </a:cubicBezTo>
                  <a:cubicBezTo>
                    <a:pt x="277" y="469"/>
                    <a:pt x="271" y="466"/>
                    <a:pt x="265" y="464"/>
                  </a:cubicBezTo>
                  <a:cubicBezTo>
                    <a:pt x="258" y="461"/>
                    <a:pt x="252" y="457"/>
                    <a:pt x="245" y="455"/>
                  </a:cubicBezTo>
                  <a:cubicBezTo>
                    <a:pt x="235" y="451"/>
                    <a:pt x="226" y="447"/>
                    <a:pt x="217" y="444"/>
                  </a:cubicBezTo>
                  <a:cubicBezTo>
                    <a:pt x="213" y="444"/>
                    <a:pt x="210" y="442"/>
                    <a:pt x="207" y="441"/>
                  </a:cubicBezTo>
                  <a:cubicBezTo>
                    <a:pt x="198" y="438"/>
                    <a:pt x="189" y="435"/>
                    <a:pt x="180" y="432"/>
                  </a:cubicBezTo>
                  <a:cubicBezTo>
                    <a:pt x="172" y="430"/>
                    <a:pt x="164" y="429"/>
                    <a:pt x="156" y="427"/>
                  </a:cubicBezTo>
                  <a:cubicBezTo>
                    <a:pt x="156" y="427"/>
                    <a:pt x="156" y="427"/>
                    <a:pt x="156" y="427"/>
                  </a:cubicBezTo>
                  <a:cubicBezTo>
                    <a:pt x="159" y="427"/>
                    <a:pt x="162" y="427"/>
                    <a:pt x="165" y="427"/>
                  </a:cubicBezTo>
                  <a:close/>
                  <a:moveTo>
                    <a:pt x="124" y="430"/>
                  </a:moveTo>
                  <a:cubicBezTo>
                    <a:pt x="124" y="430"/>
                    <a:pt x="125" y="430"/>
                    <a:pt x="125" y="430"/>
                  </a:cubicBezTo>
                  <a:cubicBezTo>
                    <a:pt x="125" y="430"/>
                    <a:pt x="125" y="430"/>
                    <a:pt x="125" y="430"/>
                  </a:cubicBezTo>
                  <a:cubicBezTo>
                    <a:pt x="127" y="430"/>
                    <a:pt x="129" y="429"/>
                    <a:pt x="132" y="429"/>
                  </a:cubicBezTo>
                  <a:cubicBezTo>
                    <a:pt x="137" y="429"/>
                    <a:pt x="143" y="429"/>
                    <a:pt x="148" y="430"/>
                  </a:cubicBezTo>
                  <a:cubicBezTo>
                    <a:pt x="154" y="430"/>
                    <a:pt x="160" y="431"/>
                    <a:pt x="165" y="432"/>
                  </a:cubicBezTo>
                  <a:cubicBezTo>
                    <a:pt x="174" y="433"/>
                    <a:pt x="183" y="436"/>
                    <a:pt x="192" y="439"/>
                  </a:cubicBezTo>
                  <a:cubicBezTo>
                    <a:pt x="201" y="442"/>
                    <a:pt x="209" y="445"/>
                    <a:pt x="218" y="448"/>
                  </a:cubicBezTo>
                  <a:cubicBezTo>
                    <a:pt x="225" y="450"/>
                    <a:pt x="231" y="453"/>
                    <a:pt x="238" y="456"/>
                  </a:cubicBezTo>
                  <a:cubicBezTo>
                    <a:pt x="244" y="458"/>
                    <a:pt x="249" y="460"/>
                    <a:pt x="254" y="462"/>
                  </a:cubicBezTo>
                  <a:cubicBezTo>
                    <a:pt x="261" y="465"/>
                    <a:pt x="267" y="468"/>
                    <a:pt x="273" y="472"/>
                  </a:cubicBezTo>
                  <a:cubicBezTo>
                    <a:pt x="280" y="475"/>
                    <a:pt x="287" y="479"/>
                    <a:pt x="294" y="482"/>
                  </a:cubicBezTo>
                  <a:cubicBezTo>
                    <a:pt x="301" y="485"/>
                    <a:pt x="307" y="488"/>
                    <a:pt x="314" y="490"/>
                  </a:cubicBezTo>
                  <a:cubicBezTo>
                    <a:pt x="317" y="492"/>
                    <a:pt x="321" y="492"/>
                    <a:pt x="324" y="493"/>
                  </a:cubicBezTo>
                  <a:cubicBezTo>
                    <a:pt x="327" y="493"/>
                    <a:pt x="329" y="494"/>
                    <a:pt x="332" y="495"/>
                  </a:cubicBezTo>
                  <a:cubicBezTo>
                    <a:pt x="339" y="498"/>
                    <a:pt x="347" y="500"/>
                    <a:pt x="354" y="503"/>
                  </a:cubicBezTo>
                  <a:cubicBezTo>
                    <a:pt x="364" y="506"/>
                    <a:pt x="375" y="510"/>
                    <a:pt x="386" y="514"/>
                  </a:cubicBezTo>
                  <a:cubicBezTo>
                    <a:pt x="390" y="515"/>
                    <a:pt x="394" y="516"/>
                    <a:pt x="399" y="518"/>
                  </a:cubicBezTo>
                  <a:cubicBezTo>
                    <a:pt x="407" y="521"/>
                    <a:pt x="415" y="524"/>
                    <a:pt x="423" y="526"/>
                  </a:cubicBezTo>
                  <a:cubicBezTo>
                    <a:pt x="424" y="527"/>
                    <a:pt x="425" y="528"/>
                    <a:pt x="426" y="529"/>
                  </a:cubicBezTo>
                  <a:cubicBezTo>
                    <a:pt x="419" y="526"/>
                    <a:pt x="411" y="524"/>
                    <a:pt x="403" y="521"/>
                  </a:cubicBezTo>
                  <a:cubicBezTo>
                    <a:pt x="393" y="518"/>
                    <a:pt x="383" y="515"/>
                    <a:pt x="373" y="512"/>
                  </a:cubicBezTo>
                  <a:cubicBezTo>
                    <a:pt x="367" y="510"/>
                    <a:pt x="361" y="509"/>
                    <a:pt x="355" y="507"/>
                  </a:cubicBezTo>
                  <a:cubicBezTo>
                    <a:pt x="348" y="505"/>
                    <a:pt x="342" y="503"/>
                    <a:pt x="336" y="500"/>
                  </a:cubicBezTo>
                  <a:cubicBezTo>
                    <a:pt x="330" y="498"/>
                    <a:pt x="323" y="495"/>
                    <a:pt x="317" y="493"/>
                  </a:cubicBezTo>
                  <a:cubicBezTo>
                    <a:pt x="304" y="488"/>
                    <a:pt x="290" y="484"/>
                    <a:pt x="277" y="479"/>
                  </a:cubicBezTo>
                  <a:cubicBezTo>
                    <a:pt x="268" y="475"/>
                    <a:pt x="258" y="471"/>
                    <a:pt x="249" y="467"/>
                  </a:cubicBezTo>
                  <a:cubicBezTo>
                    <a:pt x="242" y="464"/>
                    <a:pt x="235" y="461"/>
                    <a:pt x="227" y="458"/>
                  </a:cubicBezTo>
                  <a:cubicBezTo>
                    <a:pt x="218" y="454"/>
                    <a:pt x="209" y="451"/>
                    <a:pt x="200" y="448"/>
                  </a:cubicBezTo>
                  <a:cubicBezTo>
                    <a:pt x="195" y="446"/>
                    <a:pt x="190" y="444"/>
                    <a:pt x="185" y="442"/>
                  </a:cubicBezTo>
                  <a:cubicBezTo>
                    <a:pt x="177" y="440"/>
                    <a:pt x="169" y="438"/>
                    <a:pt x="160" y="436"/>
                  </a:cubicBezTo>
                  <a:cubicBezTo>
                    <a:pt x="153" y="434"/>
                    <a:pt x="146" y="433"/>
                    <a:pt x="138" y="432"/>
                  </a:cubicBezTo>
                  <a:cubicBezTo>
                    <a:pt x="136" y="431"/>
                    <a:pt x="133" y="431"/>
                    <a:pt x="130" y="431"/>
                  </a:cubicBezTo>
                  <a:cubicBezTo>
                    <a:pt x="129" y="431"/>
                    <a:pt x="127" y="431"/>
                    <a:pt x="125" y="430"/>
                  </a:cubicBezTo>
                  <a:cubicBezTo>
                    <a:pt x="125" y="430"/>
                    <a:pt x="125" y="430"/>
                    <a:pt x="125" y="430"/>
                  </a:cubicBezTo>
                  <a:cubicBezTo>
                    <a:pt x="125" y="430"/>
                    <a:pt x="124" y="430"/>
                    <a:pt x="124" y="430"/>
                  </a:cubicBezTo>
                  <a:cubicBezTo>
                    <a:pt x="124" y="431"/>
                    <a:pt x="123" y="431"/>
                    <a:pt x="123" y="431"/>
                  </a:cubicBezTo>
                  <a:cubicBezTo>
                    <a:pt x="123" y="431"/>
                    <a:pt x="123" y="431"/>
                    <a:pt x="123" y="430"/>
                  </a:cubicBezTo>
                  <a:cubicBezTo>
                    <a:pt x="123" y="430"/>
                    <a:pt x="124" y="430"/>
                    <a:pt x="124" y="430"/>
                  </a:cubicBezTo>
                  <a:close/>
                  <a:moveTo>
                    <a:pt x="164" y="221"/>
                  </a:moveTo>
                  <a:cubicBezTo>
                    <a:pt x="164" y="219"/>
                    <a:pt x="165" y="217"/>
                    <a:pt x="166" y="216"/>
                  </a:cubicBezTo>
                  <a:cubicBezTo>
                    <a:pt x="169" y="208"/>
                    <a:pt x="173" y="200"/>
                    <a:pt x="177" y="193"/>
                  </a:cubicBezTo>
                  <a:cubicBezTo>
                    <a:pt x="180" y="189"/>
                    <a:pt x="182" y="185"/>
                    <a:pt x="185" y="181"/>
                  </a:cubicBezTo>
                  <a:cubicBezTo>
                    <a:pt x="197" y="164"/>
                    <a:pt x="211" y="147"/>
                    <a:pt x="227" y="133"/>
                  </a:cubicBezTo>
                  <a:cubicBezTo>
                    <a:pt x="229" y="131"/>
                    <a:pt x="231" y="129"/>
                    <a:pt x="233" y="127"/>
                  </a:cubicBezTo>
                  <a:cubicBezTo>
                    <a:pt x="233" y="127"/>
                    <a:pt x="233" y="127"/>
                    <a:pt x="233" y="127"/>
                  </a:cubicBezTo>
                  <a:cubicBezTo>
                    <a:pt x="234" y="127"/>
                    <a:pt x="234" y="127"/>
                    <a:pt x="234" y="127"/>
                  </a:cubicBezTo>
                  <a:cubicBezTo>
                    <a:pt x="234" y="127"/>
                    <a:pt x="234" y="127"/>
                    <a:pt x="233" y="127"/>
                  </a:cubicBezTo>
                  <a:cubicBezTo>
                    <a:pt x="233" y="127"/>
                    <a:pt x="233" y="127"/>
                    <a:pt x="233" y="127"/>
                  </a:cubicBezTo>
                  <a:cubicBezTo>
                    <a:pt x="232" y="130"/>
                    <a:pt x="230" y="133"/>
                    <a:pt x="229" y="135"/>
                  </a:cubicBezTo>
                  <a:cubicBezTo>
                    <a:pt x="223" y="143"/>
                    <a:pt x="218" y="150"/>
                    <a:pt x="212" y="157"/>
                  </a:cubicBezTo>
                  <a:cubicBezTo>
                    <a:pt x="207" y="164"/>
                    <a:pt x="203" y="171"/>
                    <a:pt x="198" y="178"/>
                  </a:cubicBezTo>
                  <a:cubicBezTo>
                    <a:pt x="197" y="179"/>
                    <a:pt x="196" y="180"/>
                    <a:pt x="196" y="181"/>
                  </a:cubicBezTo>
                  <a:cubicBezTo>
                    <a:pt x="191" y="188"/>
                    <a:pt x="186" y="195"/>
                    <a:pt x="181" y="202"/>
                  </a:cubicBezTo>
                  <a:cubicBezTo>
                    <a:pt x="175" y="210"/>
                    <a:pt x="170" y="219"/>
                    <a:pt x="165" y="227"/>
                  </a:cubicBezTo>
                  <a:cubicBezTo>
                    <a:pt x="163" y="230"/>
                    <a:pt x="162" y="233"/>
                    <a:pt x="161" y="235"/>
                  </a:cubicBezTo>
                  <a:cubicBezTo>
                    <a:pt x="157" y="243"/>
                    <a:pt x="154" y="250"/>
                    <a:pt x="151" y="257"/>
                  </a:cubicBezTo>
                  <a:cubicBezTo>
                    <a:pt x="154" y="244"/>
                    <a:pt x="158" y="233"/>
                    <a:pt x="164" y="221"/>
                  </a:cubicBezTo>
                  <a:close/>
                  <a:moveTo>
                    <a:pt x="131" y="369"/>
                  </a:moveTo>
                  <a:cubicBezTo>
                    <a:pt x="131" y="368"/>
                    <a:pt x="131" y="368"/>
                    <a:pt x="131" y="368"/>
                  </a:cubicBezTo>
                  <a:cubicBezTo>
                    <a:pt x="131" y="365"/>
                    <a:pt x="130" y="361"/>
                    <a:pt x="131" y="357"/>
                  </a:cubicBezTo>
                  <a:cubicBezTo>
                    <a:pt x="131" y="342"/>
                    <a:pt x="134" y="327"/>
                    <a:pt x="137" y="312"/>
                  </a:cubicBezTo>
                  <a:cubicBezTo>
                    <a:pt x="139" y="304"/>
                    <a:pt x="141" y="296"/>
                    <a:pt x="144" y="288"/>
                  </a:cubicBezTo>
                  <a:cubicBezTo>
                    <a:pt x="147" y="278"/>
                    <a:pt x="150" y="268"/>
                    <a:pt x="154" y="259"/>
                  </a:cubicBezTo>
                  <a:cubicBezTo>
                    <a:pt x="157" y="251"/>
                    <a:pt x="161" y="242"/>
                    <a:pt x="165" y="234"/>
                  </a:cubicBezTo>
                  <a:cubicBezTo>
                    <a:pt x="168" y="227"/>
                    <a:pt x="172" y="220"/>
                    <a:pt x="176" y="214"/>
                  </a:cubicBezTo>
                  <a:cubicBezTo>
                    <a:pt x="180" y="208"/>
                    <a:pt x="185" y="202"/>
                    <a:pt x="189" y="196"/>
                  </a:cubicBezTo>
                  <a:cubicBezTo>
                    <a:pt x="189" y="196"/>
                    <a:pt x="189" y="196"/>
                    <a:pt x="189" y="195"/>
                  </a:cubicBezTo>
                  <a:cubicBezTo>
                    <a:pt x="190" y="195"/>
                    <a:pt x="190" y="195"/>
                    <a:pt x="190" y="195"/>
                  </a:cubicBezTo>
                  <a:cubicBezTo>
                    <a:pt x="191" y="192"/>
                    <a:pt x="193" y="189"/>
                    <a:pt x="195" y="186"/>
                  </a:cubicBezTo>
                  <a:cubicBezTo>
                    <a:pt x="198" y="181"/>
                    <a:pt x="202" y="176"/>
                    <a:pt x="206" y="170"/>
                  </a:cubicBezTo>
                  <a:cubicBezTo>
                    <a:pt x="208" y="167"/>
                    <a:pt x="211" y="164"/>
                    <a:pt x="213" y="161"/>
                  </a:cubicBezTo>
                  <a:cubicBezTo>
                    <a:pt x="213" y="160"/>
                    <a:pt x="213" y="160"/>
                    <a:pt x="213" y="160"/>
                  </a:cubicBezTo>
                  <a:cubicBezTo>
                    <a:pt x="213" y="160"/>
                    <a:pt x="213" y="160"/>
                    <a:pt x="213" y="160"/>
                  </a:cubicBezTo>
                  <a:cubicBezTo>
                    <a:pt x="213" y="160"/>
                    <a:pt x="213" y="160"/>
                    <a:pt x="213" y="160"/>
                  </a:cubicBezTo>
                  <a:cubicBezTo>
                    <a:pt x="213" y="160"/>
                    <a:pt x="213" y="160"/>
                    <a:pt x="213" y="161"/>
                  </a:cubicBezTo>
                  <a:cubicBezTo>
                    <a:pt x="210" y="166"/>
                    <a:pt x="207" y="171"/>
                    <a:pt x="204" y="175"/>
                  </a:cubicBezTo>
                  <a:cubicBezTo>
                    <a:pt x="200" y="182"/>
                    <a:pt x="195" y="188"/>
                    <a:pt x="191" y="194"/>
                  </a:cubicBezTo>
                  <a:cubicBezTo>
                    <a:pt x="191" y="194"/>
                    <a:pt x="190" y="195"/>
                    <a:pt x="190" y="195"/>
                  </a:cubicBezTo>
                  <a:cubicBezTo>
                    <a:pt x="190" y="195"/>
                    <a:pt x="190" y="195"/>
                    <a:pt x="189" y="196"/>
                  </a:cubicBezTo>
                  <a:cubicBezTo>
                    <a:pt x="189" y="196"/>
                    <a:pt x="189" y="196"/>
                    <a:pt x="189" y="196"/>
                  </a:cubicBezTo>
                  <a:cubicBezTo>
                    <a:pt x="187" y="200"/>
                    <a:pt x="184" y="204"/>
                    <a:pt x="182" y="208"/>
                  </a:cubicBezTo>
                  <a:cubicBezTo>
                    <a:pt x="178" y="214"/>
                    <a:pt x="175" y="221"/>
                    <a:pt x="171" y="227"/>
                  </a:cubicBezTo>
                  <a:cubicBezTo>
                    <a:pt x="168" y="233"/>
                    <a:pt x="165" y="239"/>
                    <a:pt x="162" y="245"/>
                  </a:cubicBezTo>
                  <a:cubicBezTo>
                    <a:pt x="162" y="246"/>
                    <a:pt x="161" y="247"/>
                    <a:pt x="160" y="249"/>
                  </a:cubicBezTo>
                  <a:cubicBezTo>
                    <a:pt x="157" y="259"/>
                    <a:pt x="153" y="269"/>
                    <a:pt x="149" y="279"/>
                  </a:cubicBezTo>
                  <a:cubicBezTo>
                    <a:pt x="147" y="286"/>
                    <a:pt x="145" y="293"/>
                    <a:pt x="143" y="300"/>
                  </a:cubicBezTo>
                  <a:cubicBezTo>
                    <a:pt x="141" y="312"/>
                    <a:pt x="138" y="324"/>
                    <a:pt x="136" y="336"/>
                  </a:cubicBezTo>
                  <a:cubicBezTo>
                    <a:pt x="134" y="347"/>
                    <a:pt x="132" y="358"/>
                    <a:pt x="131" y="368"/>
                  </a:cubicBezTo>
                  <a:cubicBezTo>
                    <a:pt x="131" y="368"/>
                    <a:pt x="131" y="368"/>
                    <a:pt x="131" y="369"/>
                  </a:cubicBezTo>
                  <a:cubicBezTo>
                    <a:pt x="131" y="369"/>
                    <a:pt x="131" y="369"/>
                    <a:pt x="131" y="369"/>
                  </a:cubicBezTo>
                  <a:cubicBezTo>
                    <a:pt x="131" y="369"/>
                    <a:pt x="131" y="369"/>
                    <a:pt x="131" y="369"/>
                  </a:cubicBezTo>
                  <a:close/>
                  <a:moveTo>
                    <a:pt x="133" y="395"/>
                  </a:moveTo>
                  <a:cubicBezTo>
                    <a:pt x="134" y="395"/>
                    <a:pt x="134" y="395"/>
                    <a:pt x="134" y="396"/>
                  </a:cubicBezTo>
                  <a:cubicBezTo>
                    <a:pt x="134" y="395"/>
                    <a:pt x="133" y="395"/>
                    <a:pt x="133" y="395"/>
                  </a:cubicBezTo>
                  <a:cubicBezTo>
                    <a:pt x="133" y="395"/>
                    <a:pt x="133" y="395"/>
                    <a:pt x="133" y="395"/>
                  </a:cubicBezTo>
                  <a:cubicBezTo>
                    <a:pt x="133" y="393"/>
                    <a:pt x="132" y="391"/>
                    <a:pt x="133" y="389"/>
                  </a:cubicBezTo>
                  <a:cubicBezTo>
                    <a:pt x="133" y="380"/>
                    <a:pt x="134" y="372"/>
                    <a:pt x="135" y="364"/>
                  </a:cubicBezTo>
                  <a:cubicBezTo>
                    <a:pt x="136" y="356"/>
                    <a:pt x="137" y="348"/>
                    <a:pt x="139" y="341"/>
                  </a:cubicBezTo>
                  <a:cubicBezTo>
                    <a:pt x="141" y="329"/>
                    <a:pt x="143" y="317"/>
                    <a:pt x="145" y="305"/>
                  </a:cubicBezTo>
                  <a:cubicBezTo>
                    <a:pt x="148" y="295"/>
                    <a:pt x="150" y="285"/>
                    <a:pt x="154" y="275"/>
                  </a:cubicBezTo>
                  <a:cubicBezTo>
                    <a:pt x="157" y="268"/>
                    <a:pt x="159" y="261"/>
                    <a:pt x="162" y="254"/>
                  </a:cubicBezTo>
                  <a:cubicBezTo>
                    <a:pt x="166" y="246"/>
                    <a:pt x="170" y="239"/>
                    <a:pt x="173" y="231"/>
                  </a:cubicBezTo>
                  <a:cubicBezTo>
                    <a:pt x="176" y="225"/>
                    <a:pt x="179" y="220"/>
                    <a:pt x="182" y="215"/>
                  </a:cubicBezTo>
                  <a:cubicBezTo>
                    <a:pt x="184" y="210"/>
                    <a:pt x="187" y="205"/>
                    <a:pt x="191" y="201"/>
                  </a:cubicBezTo>
                  <a:cubicBezTo>
                    <a:pt x="198" y="190"/>
                    <a:pt x="206" y="179"/>
                    <a:pt x="213" y="168"/>
                  </a:cubicBezTo>
                  <a:cubicBezTo>
                    <a:pt x="216" y="163"/>
                    <a:pt x="219" y="158"/>
                    <a:pt x="222" y="153"/>
                  </a:cubicBezTo>
                  <a:cubicBezTo>
                    <a:pt x="225" y="148"/>
                    <a:pt x="229" y="143"/>
                    <a:pt x="232" y="138"/>
                  </a:cubicBezTo>
                  <a:cubicBezTo>
                    <a:pt x="234" y="135"/>
                    <a:pt x="236" y="133"/>
                    <a:pt x="237" y="130"/>
                  </a:cubicBezTo>
                  <a:cubicBezTo>
                    <a:pt x="238" y="130"/>
                    <a:pt x="238" y="130"/>
                    <a:pt x="238" y="130"/>
                  </a:cubicBezTo>
                  <a:cubicBezTo>
                    <a:pt x="237" y="132"/>
                    <a:pt x="236" y="134"/>
                    <a:pt x="235" y="136"/>
                  </a:cubicBezTo>
                  <a:cubicBezTo>
                    <a:pt x="230" y="145"/>
                    <a:pt x="225" y="154"/>
                    <a:pt x="220" y="163"/>
                  </a:cubicBezTo>
                  <a:cubicBezTo>
                    <a:pt x="215" y="171"/>
                    <a:pt x="209" y="179"/>
                    <a:pt x="204" y="187"/>
                  </a:cubicBezTo>
                  <a:cubicBezTo>
                    <a:pt x="199" y="194"/>
                    <a:pt x="195" y="202"/>
                    <a:pt x="190" y="209"/>
                  </a:cubicBezTo>
                  <a:cubicBezTo>
                    <a:pt x="187" y="216"/>
                    <a:pt x="183" y="223"/>
                    <a:pt x="179" y="229"/>
                  </a:cubicBezTo>
                  <a:cubicBezTo>
                    <a:pt x="176" y="234"/>
                    <a:pt x="174" y="239"/>
                    <a:pt x="172" y="245"/>
                  </a:cubicBezTo>
                  <a:cubicBezTo>
                    <a:pt x="169" y="251"/>
                    <a:pt x="166" y="258"/>
                    <a:pt x="163" y="266"/>
                  </a:cubicBezTo>
                  <a:cubicBezTo>
                    <a:pt x="160" y="276"/>
                    <a:pt x="157" y="286"/>
                    <a:pt x="155" y="296"/>
                  </a:cubicBezTo>
                  <a:cubicBezTo>
                    <a:pt x="153" y="303"/>
                    <a:pt x="151" y="309"/>
                    <a:pt x="149" y="316"/>
                  </a:cubicBezTo>
                  <a:cubicBezTo>
                    <a:pt x="148" y="322"/>
                    <a:pt x="147" y="327"/>
                    <a:pt x="145" y="333"/>
                  </a:cubicBezTo>
                  <a:cubicBezTo>
                    <a:pt x="144" y="339"/>
                    <a:pt x="142" y="344"/>
                    <a:pt x="141" y="350"/>
                  </a:cubicBezTo>
                  <a:cubicBezTo>
                    <a:pt x="137" y="363"/>
                    <a:pt x="134" y="375"/>
                    <a:pt x="134" y="389"/>
                  </a:cubicBezTo>
                  <a:cubicBezTo>
                    <a:pt x="134" y="391"/>
                    <a:pt x="134" y="393"/>
                    <a:pt x="133" y="395"/>
                  </a:cubicBezTo>
                  <a:cubicBezTo>
                    <a:pt x="133" y="395"/>
                    <a:pt x="133" y="395"/>
                    <a:pt x="133" y="395"/>
                  </a:cubicBezTo>
                  <a:close/>
                  <a:moveTo>
                    <a:pt x="313" y="129"/>
                  </a:moveTo>
                  <a:cubicBezTo>
                    <a:pt x="313" y="129"/>
                    <a:pt x="313" y="129"/>
                    <a:pt x="312" y="129"/>
                  </a:cubicBezTo>
                  <a:cubicBezTo>
                    <a:pt x="311" y="130"/>
                    <a:pt x="311" y="132"/>
                    <a:pt x="309" y="133"/>
                  </a:cubicBezTo>
                  <a:cubicBezTo>
                    <a:pt x="299" y="143"/>
                    <a:pt x="289" y="154"/>
                    <a:pt x="278" y="164"/>
                  </a:cubicBezTo>
                  <a:cubicBezTo>
                    <a:pt x="273" y="169"/>
                    <a:pt x="269" y="174"/>
                    <a:pt x="264" y="180"/>
                  </a:cubicBezTo>
                  <a:cubicBezTo>
                    <a:pt x="261" y="183"/>
                    <a:pt x="257" y="187"/>
                    <a:pt x="254" y="190"/>
                  </a:cubicBezTo>
                  <a:cubicBezTo>
                    <a:pt x="244" y="201"/>
                    <a:pt x="235" y="212"/>
                    <a:pt x="227" y="224"/>
                  </a:cubicBezTo>
                  <a:cubicBezTo>
                    <a:pt x="220" y="234"/>
                    <a:pt x="213" y="245"/>
                    <a:pt x="208" y="257"/>
                  </a:cubicBezTo>
                  <a:cubicBezTo>
                    <a:pt x="203" y="270"/>
                    <a:pt x="198" y="284"/>
                    <a:pt x="193" y="297"/>
                  </a:cubicBezTo>
                  <a:cubicBezTo>
                    <a:pt x="190" y="305"/>
                    <a:pt x="187" y="313"/>
                    <a:pt x="185" y="320"/>
                  </a:cubicBezTo>
                  <a:cubicBezTo>
                    <a:pt x="185" y="320"/>
                    <a:pt x="185" y="320"/>
                    <a:pt x="185" y="320"/>
                  </a:cubicBezTo>
                  <a:cubicBezTo>
                    <a:pt x="185" y="320"/>
                    <a:pt x="185" y="321"/>
                    <a:pt x="185" y="321"/>
                  </a:cubicBezTo>
                  <a:cubicBezTo>
                    <a:pt x="185" y="322"/>
                    <a:pt x="185" y="323"/>
                    <a:pt x="184" y="324"/>
                  </a:cubicBezTo>
                  <a:cubicBezTo>
                    <a:pt x="183" y="329"/>
                    <a:pt x="183" y="335"/>
                    <a:pt x="182" y="340"/>
                  </a:cubicBezTo>
                  <a:cubicBezTo>
                    <a:pt x="182" y="340"/>
                    <a:pt x="182" y="340"/>
                    <a:pt x="182" y="341"/>
                  </a:cubicBezTo>
                  <a:cubicBezTo>
                    <a:pt x="182" y="341"/>
                    <a:pt x="182" y="341"/>
                    <a:pt x="182" y="341"/>
                  </a:cubicBezTo>
                  <a:cubicBezTo>
                    <a:pt x="182" y="342"/>
                    <a:pt x="181" y="342"/>
                    <a:pt x="181" y="343"/>
                  </a:cubicBezTo>
                  <a:cubicBezTo>
                    <a:pt x="181" y="343"/>
                    <a:pt x="181" y="343"/>
                    <a:pt x="181" y="343"/>
                  </a:cubicBezTo>
                  <a:cubicBezTo>
                    <a:pt x="181" y="342"/>
                    <a:pt x="181" y="341"/>
                    <a:pt x="182" y="341"/>
                  </a:cubicBezTo>
                  <a:cubicBezTo>
                    <a:pt x="182" y="341"/>
                    <a:pt x="182" y="341"/>
                    <a:pt x="182" y="341"/>
                  </a:cubicBezTo>
                  <a:cubicBezTo>
                    <a:pt x="182" y="341"/>
                    <a:pt x="182" y="340"/>
                    <a:pt x="182" y="340"/>
                  </a:cubicBezTo>
                  <a:cubicBezTo>
                    <a:pt x="181" y="334"/>
                    <a:pt x="182" y="327"/>
                    <a:pt x="185" y="321"/>
                  </a:cubicBezTo>
                  <a:cubicBezTo>
                    <a:pt x="185" y="321"/>
                    <a:pt x="185" y="320"/>
                    <a:pt x="185" y="320"/>
                  </a:cubicBezTo>
                  <a:cubicBezTo>
                    <a:pt x="185" y="320"/>
                    <a:pt x="185" y="320"/>
                    <a:pt x="185" y="320"/>
                  </a:cubicBezTo>
                  <a:cubicBezTo>
                    <a:pt x="185" y="318"/>
                    <a:pt x="186" y="316"/>
                    <a:pt x="186" y="314"/>
                  </a:cubicBezTo>
                  <a:cubicBezTo>
                    <a:pt x="187" y="310"/>
                    <a:pt x="188" y="307"/>
                    <a:pt x="188" y="303"/>
                  </a:cubicBezTo>
                  <a:cubicBezTo>
                    <a:pt x="189" y="300"/>
                    <a:pt x="190" y="297"/>
                    <a:pt x="191" y="294"/>
                  </a:cubicBezTo>
                  <a:cubicBezTo>
                    <a:pt x="193" y="286"/>
                    <a:pt x="196" y="279"/>
                    <a:pt x="198" y="272"/>
                  </a:cubicBezTo>
                  <a:cubicBezTo>
                    <a:pt x="201" y="262"/>
                    <a:pt x="207" y="254"/>
                    <a:pt x="211" y="245"/>
                  </a:cubicBezTo>
                  <a:cubicBezTo>
                    <a:pt x="217" y="235"/>
                    <a:pt x="223" y="224"/>
                    <a:pt x="230" y="214"/>
                  </a:cubicBezTo>
                  <a:cubicBezTo>
                    <a:pt x="236" y="206"/>
                    <a:pt x="242" y="199"/>
                    <a:pt x="249" y="191"/>
                  </a:cubicBezTo>
                  <a:cubicBezTo>
                    <a:pt x="255" y="184"/>
                    <a:pt x="261" y="177"/>
                    <a:pt x="268" y="170"/>
                  </a:cubicBezTo>
                  <a:cubicBezTo>
                    <a:pt x="269" y="168"/>
                    <a:pt x="271" y="166"/>
                    <a:pt x="273" y="164"/>
                  </a:cubicBezTo>
                  <a:cubicBezTo>
                    <a:pt x="280" y="158"/>
                    <a:pt x="288" y="151"/>
                    <a:pt x="295" y="145"/>
                  </a:cubicBezTo>
                  <a:cubicBezTo>
                    <a:pt x="300" y="140"/>
                    <a:pt x="305" y="135"/>
                    <a:pt x="311" y="130"/>
                  </a:cubicBezTo>
                  <a:cubicBezTo>
                    <a:pt x="311" y="130"/>
                    <a:pt x="312" y="129"/>
                    <a:pt x="312" y="129"/>
                  </a:cubicBezTo>
                  <a:cubicBezTo>
                    <a:pt x="312" y="129"/>
                    <a:pt x="313" y="129"/>
                    <a:pt x="313" y="129"/>
                  </a:cubicBezTo>
                  <a:cubicBezTo>
                    <a:pt x="313" y="129"/>
                    <a:pt x="313" y="129"/>
                    <a:pt x="313" y="129"/>
                  </a:cubicBezTo>
                  <a:close/>
                  <a:moveTo>
                    <a:pt x="316" y="125"/>
                  </a:moveTo>
                  <a:cubicBezTo>
                    <a:pt x="316" y="125"/>
                    <a:pt x="316" y="125"/>
                    <a:pt x="316" y="125"/>
                  </a:cubicBezTo>
                  <a:cubicBezTo>
                    <a:pt x="316" y="125"/>
                    <a:pt x="316" y="125"/>
                    <a:pt x="316" y="125"/>
                  </a:cubicBezTo>
                  <a:cubicBezTo>
                    <a:pt x="316" y="125"/>
                    <a:pt x="316" y="125"/>
                    <a:pt x="316" y="125"/>
                  </a:cubicBezTo>
                  <a:close/>
                  <a:moveTo>
                    <a:pt x="324" y="117"/>
                  </a:moveTo>
                  <a:cubicBezTo>
                    <a:pt x="324" y="117"/>
                    <a:pt x="323" y="118"/>
                    <a:pt x="323" y="118"/>
                  </a:cubicBezTo>
                  <a:cubicBezTo>
                    <a:pt x="322" y="119"/>
                    <a:pt x="322" y="119"/>
                    <a:pt x="322" y="120"/>
                  </a:cubicBezTo>
                  <a:cubicBezTo>
                    <a:pt x="321" y="120"/>
                    <a:pt x="321" y="121"/>
                    <a:pt x="320" y="121"/>
                  </a:cubicBezTo>
                  <a:cubicBezTo>
                    <a:pt x="320" y="121"/>
                    <a:pt x="320" y="122"/>
                    <a:pt x="319" y="122"/>
                  </a:cubicBezTo>
                  <a:cubicBezTo>
                    <a:pt x="319" y="122"/>
                    <a:pt x="319" y="123"/>
                    <a:pt x="318" y="123"/>
                  </a:cubicBezTo>
                  <a:cubicBezTo>
                    <a:pt x="318" y="123"/>
                    <a:pt x="318" y="123"/>
                    <a:pt x="318" y="123"/>
                  </a:cubicBezTo>
                  <a:cubicBezTo>
                    <a:pt x="318" y="123"/>
                    <a:pt x="318" y="123"/>
                    <a:pt x="318" y="123"/>
                  </a:cubicBezTo>
                  <a:cubicBezTo>
                    <a:pt x="319" y="123"/>
                    <a:pt x="319" y="122"/>
                    <a:pt x="319" y="122"/>
                  </a:cubicBezTo>
                  <a:cubicBezTo>
                    <a:pt x="320" y="122"/>
                    <a:pt x="320" y="121"/>
                    <a:pt x="320" y="121"/>
                  </a:cubicBezTo>
                  <a:cubicBezTo>
                    <a:pt x="321" y="121"/>
                    <a:pt x="321" y="120"/>
                    <a:pt x="322" y="120"/>
                  </a:cubicBezTo>
                  <a:cubicBezTo>
                    <a:pt x="322" y="119"/>
                    <a:pt x="322" y="119"/>
                    <a:pt x="323" y="118"/>
                  </a:cubicBezTo>
                  <a:cubicBezTo>
                    <a:pt x="323" y="118"/>
                    <a:pt x="324" y="117"/>
                    <a:pt x="324" y="117"/>
                  </a:cubicBezTo>
                  <a:cubicBezTo>
                    <a:pt x="324" y="117"/>
                    <a:pt x="324" y="117"/>
                    <a:pt x="324" y="117"/>
                  </a:cubicBezTo>
                  <a:cubicBezTo>
                    <a:pt x="324" y="117"/>
                    <a:pt x="324" y="117"/>
                    <a:pt x="324" y="117"/>
                  </a:cubicBezTo>
                  <a:close/>
                  <a:moveTo>
                    <a:pt x="328" y="113"/>
                  </a:moveTo>
                  <a:cubicBezTo>
                    <a:pt x="327" y="114"/>
                    <a:pt x="327" y="114"/>
                    <a:pt x="327" y="114"/>
                  </a:cubicBezTo>
                  <a:cubicBezTo>
                    <a:pt x="326" y="114"/>
                    <a:pt x="326" y="114"/>
                    <a:pt x="326" y="114"/>
                  </a:cubicBezTo>
                  <a:cubicBezTo>
                    <a:pt x="326" y="114"/>
                    <a:pt x="326" y="114"/>
                    <a:pt x="327" y="114"/>
                  </a:cubicBezTo>
                  <a:cubicBezTo>
                    <a:pt x="327" y="114"/>
                    <a:pt x="327" y="113"/>
                    <a:pt x="328" y="113"/>
                  </a:cubicBezTo>
                  <a:cubicBezTo>
                    <a:pt x="328" y="113"/>
                    <a:pt x="328" y="113"/>
                    <a:pt x="328" y="113"/>
                  </a:cubicBezTo>
                  <a:cubicBezTo>
                    <a:pt x="328" y="113"/>
                    <a:pt x="328" y="113"/>
                    <a:pt x="328" y="113"/>
                  </a:cubicBezTo>
                  <a:close/>
                  <a:moveTo>
                    <a:pt x="332" y="105"/>
                  </a:moveTo>
                  <a:cubicBezTo>
                    <a:pt x="331" y="105"/>
                    <a:pt x="331" y="105"/>
                    <a:pt x="330" y="106"/>
                  </a:cubicBezTo>
                  <a:cubicBezTo>
                    <a:pt x="330" y="106"/>
                    <a:pt x="330" y="106"/>
                    <a:pt x="330" y="106"/>
                  </a:cubicBezTo>
                  <a:cubicBezTo>
                    <a:pt x="330" y="106"/>
                    <a:pt x="330" y="107"/>
                    <a:pt x="329" y="107"/>
                  </a:cubicBezTo>
                  <a:cubicBezTo>
                    <a:pt x="320" y="116"/>
                    <a:pt x="312" y="126"/>
                    <a:pt x="302" y="134"/>
                  </a:cubicBezTo>
                  <a:cubicBezTo>
                    <a:pt x="293" y="141"/>
                    <a:pt x="284" y="150"/>
                    <a:pt x="276" y="158"/>
                  </a:cubicBezTo>
                  <a:cubicBezTo>
                    <a:pt x="261" y="172"/>
                    <a:pt x="247" y="188"/>
                    <a:pt x="234" y="204"/>
                  </a:cubicBezTo>
                  <a:cubicBezTo>
                    <a:pt x="226" y="213"/>
                    <a:pt x="220" y="224"/>
                    <a:pt x="214" y="235"/>
                  </a:cubicBezTo>
                  <a:cubicBezTo>
                    <a:pt x="209" y="243"/>
                    <a:pt x="205" y="251"/>
                    <a:pt x="200" y="260"/>
                  </a:cubicBezTo>
                  <a:cubicBezTo>
                    <a:pt x="199" y="261"/>
                    <a:pt x="199" y="262"/>
                    <a:pt x="198" y="264"/>
                  </a:cubicBezTo>
                  <a:cubicBezTo>
                    <a:pt x="197" y="266"/>
                    <a:pt x="196" y="269"/>
                    <a:pt x="195" y="271"/>
                  </a:cubicBezTo>
                  <a:cubicBezTo>
                    <a:pt x="191" y="281"/>
                    <a:pt x="189" y="291"/>
                    <a:pt x="186" y="301"/>
                  </a:cubicBezTo>
                  <a:cubicBezTo>
                    <a:pt x="184" y="307"/>
                    <a:pt x="184" y="313"/>
                    <a:pt x="182" y="320"/>
                  </a:cubicBezTo>
                  <a:cubicBezTo>
                    <a:pt x="179" y="327"/>
                    <a:pt x="179" y="334"/>
                    <a:pt x="178" y="341"/>
                  </a:cubicBezTo>
                  <a:cubicBezTo>
                    <a:pt x="178" y="343"/>
                    <a:pt x="178" y="344"/>
                    <a:pt x="177" y="345"/>
                  </a:cubicBezTo>
                  <a:cubicBezTo>
                    <a:pt x="177" y="344"/>
                    <a:pt x="177" y="344"/>
                    <a:pt x="177" y="343"/>
                  </a:cubicBezTo>
                  <a:cubicBezTo>
                    <a:pt x="178" y="333"/>
                    <a:pt x="178" y="323"/>
                    <a:pt x="180" y="313"/>
                  </a:cubicBezTo>
                  <a:cubicBezTo>
                    <a:pt x="183" y="294"/>
                    <a:pt x="189" y="277"/>
                    <a:pt x="196" y="260"/>
                  </a:cubicBezTo>
                  <a:cubicBezTo>
                    <a:pt x="200" y="251"/>
                    <a:pt x="205" y="242"/>
                    <a:pt x="209" y="234"/>
                  </a:cubicBezTo>
                  <a:cubicBezTo>
                    <a:pt x="215" y="222"/>
                    <a:pt x="222" y="212"/>
                    <a:pt x="231" y="203"/>
                  </a:cubicBezTo>
                  <a:cubicBezTo>
                    <a:pt x="238" y="194"/>
                    <a:pt x="246" y="186"/>
                    <a:pt x="254" y="178"/>
                  </a:cubicBezTo>
                  <a:cubicBezTo>
                    <a:pt x="263" y="168"/>
                    <a:pt x="272" y="159"/>
                    <a:pt x="281" y="150"/>
                  </a:cubicBezTo>
                  <a:cubicBezTo>
                    <a:pt x="290" y="141"/>
                    <a:pt x="300" y="132"/>
                    <a:pt x="309" y="123"/>
                  </a:cubicBezTo>
                  <a:cubicBezTo>
                    <a:pt x="313" y="119"/>
                    <a:pt x="317" y="116"/>
                    <a:pt x="321" y="112"/>
                  </a:cubicBezTo>
                  <a:cubicBezTo>
                    <a:pt x="324" y="110"/>
                    <a:pt x="327" y="108"/>
                    <a:pt x="330" y="106"/>
                  </a:cubicBezTo>
                  <a:cubicBezTo>
                    <a:pt x="330" y="106"/>
                    <a:pt x="330" y="106"/>
                    <a:pt x="330" y="106"/>
                  </a:cubicBezTo>
                  <a:cubicBezTo>
                    <a:pt x="331" y="105"/>
                    <a:pt x="331" y="105"/>
                    <a:pt x="332" y="105"/>
                  </a:cubicBezTo>
                  <a:cubicBezTo>
                    <a:pt x="332" y="105"/>
                    <a:pt x="332" y="104"/>
                    <a:pt x="332" y="104"/>
                  </a:cubicBezTo>
                  <a:cubicBezTo>
                    <a:pt x="332" y="104"/>
                    <a:pt x="332" y="105"/>
                    <a:pt x="332" y="105"/>
                  </a:cubicBezTo>
                  <a:close/>
                  <a:moveTo>
                    <a:pt x="181" y="346"/>
                  </a:moveTo>
                  <a:cubicBezTo>
                    <a:pt x="180" y="347"/>
                    <a:pt x="180" y="347"/>
                    <a:pt x="180" y="347"/>
                  </a:cubicBezTo>
                  <a:cubicBezTo>
                    <a:pt x="180" y="347"/>
                    <a:pt x="180" y="346"/>
                    <a:pt x="180" y="346"/>
                  </a:cubicBezTo>
                  <a:cubicBezTo>
                    <a:pt x="180" y="346"/>
                    <a:pt x="181" y="346"/>
                    <a:pt x="181" y="346"/>
                  </a:cubicBezTo>
                  <a:close/>
                  <a:moveTo>
                    <a:pt x="180" y="350"/>
                  </a:moveTo>
                  <a:cubicBezTo>
                    <a:pt x="180" y="350"/>
                    <a:pt x="180" y="350"/>
                    <a:pt x="180" y="350"/>
                  </a:cubicBezTo>
                  <a:cubicBezTo>
                    <a:pt x="180" y="350"/>
                    <a:pt x="180" y="350"/>
                    <a:pt x="180" y="350"/>
                  </a:cubicBezTo>
                  <a:close/>
                  <a:moveTo>
                    <a:pt x="330" y="103"/>
                  </a:moveTo>
                  <a:cubicBezTo>
                    <a:pt x="329" y="103"/>
                    <a:pt x="329" y="104"/>
                    <a:pt x="328" y="104"/>
                  </a:cubicBezTo>
                  <a:cubicBezTo>
                    <a:pt x="320" y="109"/>
                    <a:pt x="313" y="116"/>
                    <a:pt x="306" y="122"/>
                  </a:cubicBezTo>
                  <a:cubicBezTo>
                    <a:pt x="292" y="136"/>
                    <a:pt x="277" y="150"/>
                    <a:pt x="263" y="164"/>
                  </a:cubicBezTo>
                  <a:cubicBezTo>
                    <a:pt x="254" y="172"/>
                    <a:pt x="246" y="181"/>
                    <a:pt x="238" y="190"/>
                  </a:cubicBezTo>
                  <a:cubicBezTo>
                    <a:pt x="228" y="201"/>
                    <a:pt x="217" y="213"/>
                    <a:pt x="209" y="227"/>
                  </a:cubicBezTo>
                  <a:cubicBezTo>
                    <a:pt x="203" y="239"/>
                    <a:pt x="196" y="251"/>
                    <a:pt x="191" y="264"/>
                  </a:cubicBezTo>
                  <a:cubicBezTo>
                    <a:pt x="189" y="272"/>
                    <a:pt x="186" y="280"/>
                    <a:pt x="183" y="288"/>
                  </a:cubicBezTo>
                  <a:cubicBezTo>
                    <a:pt x="180" y="297"/>
                    <a:pt x="178" y="306"/>
                    <a:pt x="177" y="315"/>
                  </a:cubicBezTo>
                  <a:cubicBezTo>
                    <a:pt x="176" y="315"/>
                    <a:pt x="176" y="316"/>
                    <a:pt x="176" y="316"/>
                  </a:cubicBezTo>
                  <a:cubicBezTo>
                    <a:pt x="177" y="308"/>
                    <a:pt x="177" y="299"/>
                    <a:pt x="179" y="291"/>
                  </a:cubicBezTo>
                  <a:cubicBezTo>
                    <a:pt x="180" y="288"/>
                    <a:pt x="181" y="284"/>
                    <a:pt x="182" y="281"/>
                  </a:cubicBezTo>
                  <a:cubicBezTo>
                    <a:pt x="183" y="278"/>
                    <a:pt x="185" y="275"/>
                    <a:pt x="186" y="272"/>
                  </a:cubicBezTo>
                  <a:cubicBezTo>
                    <a:pt x="188" y="268"/>
                    <a:pt x="190" y="265"/>
                    <a:pt x="191" y="261"/>
                  </a:cubicBezTo>
                  <a:cubicBezTo>
                    <a:pt x="196" y="249"/>
                    <a:pt x="202" y="239"/>
                    <a:pt x="207" y="227"/>
                  </a:cubicBezTo>
                  <a:cubicBezTo>
                    <a:pt x="209" y="223"/>
                    <a:pt x="211" y="219"/>
                    <a:pt x="214" y="215"/>
                  </a:cubicBezTo>
                  <a:cubicBezTo>
                    <a:pt x="221" y="202"/>
                    <a:pt x="231" y="192"/>
                    <a:pt x="241" y="181"/>
                  </a:cubicBezTo>
                  <a:cubicBezTo>
                    <a:pt x="252" y="170"/>
                    <a:pt x="263" y="159"/>
                    <a:pt x="274" y="147"/>
                  </a:cubicBezTo>
                  <a:cubicBezTo>
                    <a:pt x="278" y="143"/>
                    <a:pt x="283" y="139"/>
                    <a:pt x="288" y="134"/>
                  </a:cubicBezTo>
                  <a:cubicBezTo>
                    <a:pt x="296" y="128"/>
                    <a:pt x="303" y="121"/>
                    <a:pt x="310" y="115"/>
                  </a:cubicBezTo>
                  <a:cubicBezTo>
                    <a:pt x="314" y="112"/>
                    <a:pt x="318" y="110"/>
                    <a:pt x="322" y="107"/>
                  </a:cubicBezTo>
                  <a:cubicBezTo>
                    <a:pt x="325" y="105"/>
                    <a:pt x="327" y="104"/>
                    <a:pt x="330" y="102"/>
                  </a:cubicBezTo>
                  <a:cubicBezTo>
                    <a:pt x="331" y="101"/>
                    <a:pt x="332" y="100"/>
                    <a:pt x="334" y="98"/>
                  </a:cubicBezTo>
                  <a:cubicBezTo>
                    <a:pt x="334" y="98"/>
                    <a:pt x="334" y="99"/>
                    <a:pt x="334" y="99"/>
                  </a:cubicBezTo>
                  <a:cubicBezTo>
                    <a:pt x="333" y="100"/>
                    <a:pt x="331" y="101"/>
                    <a:pt x="330" y="103"/>
                  </a:cubicBezTo>
                  <a:close/>
                  <a:moveTo>
                    <a:pt x="338" y="100"/>
                  </a:moveTo>
                  <a:cubicBezTo>
                    <a:pt x="339" y="101"/>
                    <a:pt x="339" y="101"/>
                    <a:pt x="339" y="101"/>
                  </a:cubicBezTo>
                  <a:cubicBezTo>
                    <a:pt x="338" y="101"/>
                    <a:pt x="338" y="101"/>
                    <a:pt x="338" y="101"/>
                  </a:cubicBezTo>
                  <a:lnTo>
                    <a:pt x="338" y="100"/>
                  </a:lnTo>
                  <a:close/>
                  <a:moveTo>
                    <a:pt x="173" y="356"/>
                  </a:moveTo>
                  <a:cubicBezTo>
                    <a:pt x="173" y="356"/>
                    <a:pt x="173" y="356"/>
                    <a:pt x="173" y="356"/>
                  </a:cubicBezTo>
                  <a:cubicBezTo>
                    <a:pt x="173" y="356"/>
                    <a:pt x="173" y="356"/>
                    <a:pt x="173" y="356"/>
                  </a:cubicBezTo>
                  <a:close/>
                  <a:moveTo>
                    <a:pt x="173" y="324"/>
                  </a:moveTo>
                  <a:cubicBezTo>
                    <a:pt x="172" y="330"/>
                    <a:pt x="172" y="337"/>
                    <a:pt x="172" y="343"/>
                  </a:cubicBezTo>
                  <a:cubicBezTo>
                    <a:pt x="172" y="346"/>
                    <a:pt x="172" y="349"/>
                    <a:pt x="172" y="352"/>
                  </a:cubicBezTo>
                  <a:cubicBezTo>
                    <a:pt x="172" y="352"/>
                    <a:pt x="172" y="352"/>
                    <a:pt x="172" y="352"/>
                  </a:cubicBezTo>
                  <a:cubicBezTo>
                    <a:pt x="172" y="353"/>
                    <a:pt x="172" y="353"/>
                    <a:pt x="172" y="354"/>
                  </a:cubicBezTo>
                  <a:cubicBezTo>
                    <a:pt x="172" y="354"/>
                    <a:pt x="172" y="354"/>
                    <a:pt x="172" y="354"/>
                  </a:cubicBezTo>
                  <a:cubicBezTo>
                    <a:pt x="172" y="353"/>
                    <a:pt x="172" y="353"/>
                    <a:pt x="172" y="352"/>
                  </a:cubicBezTo>
                  <a:cubicBezTo>
                    <a:pt x="172" y="352"/>
                    <a:pt x="172" y="352"/>
                    <a:pt x="172" y="352"/>
                  </a:cubicBezTo>
                  <a:cubicBezTo>
                    <a:pt x="172" y="350"/>
                    <a:pt x="171" y="349"/>
                    <a:pt x="171" y="347"/>
                  </a:cubicBezTo>
                  <a:cubicBezTo>
                    <a:pt x="169" y="334"/>
                    <a:pt x="169" y="322"/>
                    <a:pt x="171" y="309"/>
                  </a:cubicBezTo>
                  <a:cubicBezTo>
                    <a:pt x="172" y="303"/>
                    <a:pt x="173" y="298"/>
                    <a:pt x="175" y="292"/>
                  </a:cubicBezTo>
                  <a:cubicBezTo>
                    <a:pt x="177" y="283"/>
                    <a:pt x="180" y="275"/>
                    <a:pt x="183" y="267"/>
                  </a:cubicBezTo>
                  <a:cubicBezTo>
                    <a:pt x="184" y="261"/>
                    <a:pt x="187" y="255"/>
                    <a:pt x="189" y="250"/>
                  </a:cubicBezTo>
                  <a:cubicBezTo>
                    <a:pt x="193" y="241"/>
                    <a:pt x="198" y="232"/>
                    <a:pt x="203" y="224"/>
                  </a:cubicBezTo>
                  <a:cubicBezTo>
                    <a:pt x="206" y="217"/>
                    <a:pt x="211" y="211"/>
                    <a:pt x="215" y="205"/>
                  </a:cubicBezTo>
                  <a:cubicBezTo>
                    <a:pt x="221" y="197"/>
                    <a:pt x="226" y="190"/>
                    <a:pt x="232" y="182"/>
                  </a:cubicBezTo>
                  <a:cubicBezTo>
                    <a:pt x="237" y="175"/>
                    <a:pt x="243" y="167"/>
                    <a:pt x="249" y="160"/>
                  </a:cubicBezTo>
                  <a:cubicBezTo>
                    <a:pt x="255" y="152"/>
                    <a:pt x="262" y="146"/>
                    <a:pt x="270" y="140"/>
                  </a:cubicBezTo>
                  <a:cubicBezTo>
                    <a:pt x="278" y="133"/>
                    <a:pt x="286" y="126"/>
                    <a:pt x="295" y="120"/>
                  </a:cubicBezTo>
                  <a:cubicBezTo>
                    <a:pt x="301" y="115"/>
                    <a:pt x="308" y="110"/>
                    <a:pt x="315" y="106"/>
                  </a:cubicBezTo>
                  <a:cubicBezTo>
                    <a:pt x="321" y="102"/>
                    <a:pt x="327" y="98"/>
                    <a:pt x="334" y="95"/>
                  </a:cubicBezTo>
                  <a:cubicBezTo>
                    <a:pt x="334" y="94"/>
                    <a:pt x="335" y="94"/>
                    <a:pt x="335" y="94"/>
                  </a:cubicBezTo>
                  <a:cubicBezTo>
                    <a:pt x="335" y="94"/>
                    <a:pt x="335" y="94"/>
                    <a:pt x="336" y="94"/>
                  </a:cubicBezTo>
                  <a:cubicBezTo>
                    <a:pt x="336" y="94"/>
                    <a:pt x="336" y="94"/>
                    <a:pt x="336" y="94"/>
                  </a:cubicBezTo>
                  <a:cubicBezTo>
                    <a:pt x="336" y="94"/>
                    <a:pt x="335" y="94"/>
                    <a:pt x="335" y="94"/>
                  </a:cubicBezTo>
                  <a:cubicBezTo>
                    <a:pt x="331" y="99"/>
                    <a:pt x="326" y="103"/>
                    <a:pt x="320" y="106"/>
                  </a:cubicBezTo>
                  <a:cubicBezTo>
                    <a:pt x="311" y="111"/>
                    <a:pt x="303" y="118"/>
                    <a:pt x="295" y="125"/>
                  </a:cubicBezTo>
                  <a:cubicBezTo>
                    <a:pt x="288" y="131"/>
                    <a:pt x="281" y="137"/>
                    <a:pt x="275" y="143"/>
                  </a:cubicBezTo>
                  <a:cubicBezTo>
                    <a:pt x="270" y="148"/>
                    <a:pt x="266" y="153"/>
                    <a:pt x="261" y="157"/>
                  </a:cubicBezTo>
                  <a:cubicBezTo>
                    <a:pt x="251" y="167"/>
                    <a:pt x="242" y="177"/>
                    <a:pt x="233" y="186"/>
                  </a:cubicBezTo>
                  <a:cubicBezTo>
                    <a:pt x="224" y="196"/>
                    <a:pt x="215" y="205"/>
                    <a:pt x="210" y="217"/>
                  </a:cubicBezTo>
                  <a:cubicBezTo>
                    <a:pt x="205" y="226"/>
                    <a:pt x="200" y="235"/>
                    <a:pt x="196" y="244"/>
                  </a:cubicBezTo>
                  <a:cubicBezTo>
                    <a:pt x="192" y="252"/>
                    <a:pt x="189" y="260"/>
                    <a:pt x="186" y="267"/>
                  </a:cubicBezTo>
                  <a:cubicBezTo>
                    <a:pt x="185" y="269"/>
                    <a:pt x="183" y="271"/>
                    <a:pt x="182" y="273"/>
                  </a:cubicBezTo>
                  <a:cubicBezTo>
                    <a:pt x="179" y="281"/>
                    <a:pt x="177" y="288"/>
                    <a:pt x="176" y="296"/>
                  </a:cubicBezTo>
                  <a:cubicBezTo>
                    <a:pt x="174" y="305"/>
                    <a:pt x="173" y="315"/>
                    <a:pt x="173" y="324"/>
                  </a:cubicBezTo>
                  <a:close/>
                  <a:moveTo>
                    <a:pt x="149" y="402"/>
                  </a:moveTo>
                  <a:cubicBezTo>
                    <a:pt x="149" y="402"/>
                    <a:pt x="149" y="402"/>
                    <a:pt x="149" y="402"/>
                  </a:cubicBezTo>
                  <a:cubicBezTo>
                    <a:pt x="149" y="402"/>
                    <a:pt x="149" y="402"/>
                    <a:pt x="149" y="402"/>
                  </a:cubicBezTo>
                  <a:cubicBezTo>
                    <a:pt x="149" y="402"/>
                    <a:pt x="149" y="402"/>
                    <a:pt x="149" y="402"/>
                  </a:cubicBezTo>
                  <a:cubicBezTo>
                    <a:pt x="149" y="402"/>
                    <a:pt x="149" y="402"/>
                    <a:pt x="149" y="402"/>
                  </a:cubicBezTo>
                  <a:cubicBezTo>
                    <a:pt x="150" y="401"/>
                    <a:pt x="151" y="400"/>
                    <a:pt x="152" y="399"/>
                  </a:cubicBezTo>
                  <a:cubicBezTo>
                    <a:pt x="157" y="396"/>
                    <a:pt x="162" y="392"/>
                    <a:pt x="167" y="388"/>
                  </a:cubicBezTo>
                  <a:cubicBezTo>
                    <a:pt x="172" y="385"/>
                    <a:pt x="177" y="382"/>
                    <a:pt x="181" y="379"/>
                  </a:cubicBezTo>
                  <a:cubicBezTo>
                    <a:pt x="182" y="379"/>
                    <a:pt x="184" y="379"/>
                    <a:pt x="185" y="379"/>
                  </a:cubicBezTo>
                  <a:cubicBezTo>
                    <a:pt x="189" y="380"/>
                    <a:pt x="192" y="382"/>
                    <a:pt x="195" y="384"/>
                  </a:cubicBezTo>
                  <a:cubicBezTo>
                    <a:pt x="208" y="390"/>
                    <a:pt x="220" y="396"/>
                    <a:pt x="233" y="402"/>
                  </a:cubicBezTo>
                  <a:cubicBezTo>
                    <a:pt x="233" y="402"/>
                    <a:pt x="233" y="402"/>
                    <a:pt x="233" y="403"/>
                  </a:cubicBezTo>
                  <a:cubicBezTo>
                    <a:pt x="233" y="403"/>
                    <a:pt x="233" y="403"/>
                    <a:pt x="232" y="403"/>
                  </a:cubicBezTo>
                  <a:cubicBezTo>
                    <a:pt x="220" y="402"/>
                    <a:pt x="209" y="401"/>
                    <a:pt x="197" y="401"/>
                  </a:cubicBezTo>
                  <a:cubicBezTo>
                    <a:pt x="190" y="400"/>
                    <a:pt x="183" y="401"/>
                    <a:pt x="176" y="401"/>
                  </a:cubicBezTo>
                  <a:cubicBezTo>
                    <a:pt x="167" y="401"/>
                    <a:pt x="158" y="401"/>
                    <a:pt x="149" y="402"/>
                  </a:cubicBezTo>
                  <a:close/>
                  <a:moveTo>
                    <a:pt x="223" y="387"/>
                  </a:moveTo>
                  <a:cubicBezTo>
                    <a:pt x="228" y="389"/>
                    <a:pt x="231" y="391"/>
                    <a:pt x="236" y="392"/>
                  </a:cubicBezTo>
                  <a:cubicBezTo>
                    <a:pt x="243" y="394"/>
                    <a:pt x="250" y="397"/>
                    <a:pt x="257" y="399"/>
                  </a:cubicBezTo>
                  <a:cubicBezTo>
                    <a:pt x="266" y="403"/>
                    <a:pt x="276" y="408"/>
                    <a:pt x="286" y="412"/>
                  </a:cubicBezTo>
                  <a:cubicBezTo>
                    <a:pt x="291" y="414"/>
                    <a:pt x="296" y="416"/>
                    <a:pt x="301" y="418"/>
                  </a:cubicBezTo>
                  <a:cubicBezTo>
                    <a:pt x="308" y="420"/>
                    <a:pt x="314" y="423"/>
                    <a:pt x="320" y="425"/>
                  </a:cubicBezTo>
                  <a:cubicBezTo>
                    <a:pt x="328" y="429"/>
                    <a:pt x="336" y="432"/>
                    <a:pt x="343" y="436"/>
                  </a:cubicBezTo>
                  <a:cubicBezTo>
                    <a:pt x="348" y="437"/>
                    <a:pt x="352" y="439"/>
                    <a:pt x="357" y="441"/>
                  </a:cubicBezTo>
                  <a:cubicBezTo>
                    <a:pt x="364" y="444"/>
                    <a:pt x="371" y="448"/>
                    <a:pt x="378" y="452"/>
                  </a:cubicBezTo>
                  <a:cubicBezTo>
                    <a:pt x="386" y="456"/>
                    <a:pt x="394" y="460"/>
                    <a:pt x="403" y="465"/>
                  </a:cubicBezTo>
                  <a:cubicBezTo>
                    <a:pt x="404" y="465"/>
                    <a:pt x="406" y="466"/>
                    <a:pt x="407" y="467"/>
                  </a:cubicBezTo>
                  <a:cubicBezTo>
                    <a:pt x="403" y="465"/>
                    <a:pt x="400" y="464"/>
                    <a:pt x="396" y="463"/>
                  </a:cubicBezTo>
                  <a:cubicBezTo>
                    <a:pt x="389" y="459"/>
                    <a:pt x="381" y="456"/>
                    <a:pt x="374" y="453"/>
                  </a:cubicBezTo>
                  <a:cubicBezTo>
                    <a:pt x="366" y="449"/>
                    <a:pt x="357" y="446"/>
                    <a:pt x="349" y="443"/>
                  </a:cubicBezTo>
                  <a:cubicBezTo>
                    <a:pt x="342" y="440"/>
                    <a:pt x="335" y="437"/>
                    <a:pt x="328" y="434"/>
                  </a:cubicBezTo>
                  <a:cubicBezTo>
                    <a:pt x="321" y="431"/>
                    <a:pt x="314" y="428"/>
                    <a:pt x="306" y="425"/>
                  </a:cubicBezTo>
                  <a:cubicBezTo>
                    <a:pt x="302" y="424"/>
                    <a:pt x="297" y="422"/>
                    <a:pt x="293" y="420"/>
                  </a:cubicBezTo>
                  <a:cubicBezTo>
                    <a:pt x="290" y="419"/>
                    <a:pt x="286" y="417"/>
                    <a:pt x="283" y="416"/>
                  </a:cubicBezTo>
                  <a:cubicBezTo>
                    <a:pt x="275" y="414"/>
                    <a:pt x="267" y="411"/>
                    <a:pt x="259" y="409"/>
                  </a:cubicBezTo>
                  <a:cubicBezTo>
                    <a:pt x="252" y="407"/>
                    <a:pt x="245" y="405"/>
                    <a:pt x="239" y="401"/>
                  </a:cubicBezTo>
                  <a:cubicBezTo>
                    <a:pt x="232" y="398"/>
                    <a:pt x="225" y="395"/>
                    <a:pt x="219" y="391"/>
                  </a:cubicBezTo>
                  <a:cubicBezTo>
                    <a:pt x="211" y="387"/>
                    <a:pt x="202" y="383"/>
                    <a:pt x="194" y="379"/>
                  </a:cubicBezTo>
                  <a:cubicBezTo>
                    <a:pt x="194" y="379"/>
                    <a:pt x="194" y="379"/>
                    <a:pt x="194" y="379"/>
                  </a:cubicBezTo>
                  <a:cubicBezTo>
                    <a:pt x="204" y="382"/>
                    <a:pt x="214" y="384"/>
                    <a:pt x="223" y="387"/>
                  </a:cubicBezTo>
                  <a:close/>
                  <a:moveTo>
                    <a:pt x="207" y="380"/>
                  </a:moveTo>
                  <a:cubicBezTo>
                    <a:pt x="207" y="380"/>
                    <a:pt x="207" y="380"/>
                    <a:pt x="207" y="380"/>
                  </a:cubicBezTo>
                  <a:cubicBezTo>
                    <a:pt x="208" y="380"/>
                    <a:pt x="208" y="380"/>
                    <a:pt x="208" y="380"/>
                  </a:cubicBezTo>
                  <a:cubicBezTo>
                    <a:pt x="208" y="380"/>
                    <a:pt x="208" y="380"/>
                    <a:pt x="208" y="380"/>
                  </a:cubicBezTo>
                  <a:cubicBezTo>
                    <a:pt x="208" y="380"/>
                    <a:pt x="208" y="380"/>
                    <a:pt x="207" y="380"/>
                  </a:cubicBezTo>
                  <a:close/>
                  <a:moveTo>
                    <a:pt x="462" y="499"/>
                  </a:moveTo>
                  <a:cubicBezTo>
                    <a:pt x="459" y="497"/>
                    <a:pt x="456" y="497"/>
                    <a:pt x="453" y="496"/>
                  </a:cubicBezTo>
                  <a:cubicBezTo>
                    <a:pt x="448" y="493"/>
                    <a:pt x="444" y="491"/>
                    <a:pt x="439" y="489"/>
                  </a:cubicBezTo>
                  <a:cubicBezTo>
                    <a:pt x="431" y="486"/>
                    <a:pt x="424" y="483"/>
                    <a:pt x="416" y="480"/>
                  </a:cubicBezTo>
                  <a:cubicBezTo>
                    <a:pt x="407" y="477"/>
                    <a:pt x="398" y="473"/>
                    <a:pt x="390" y="468"/>
                  </a:cubicBezTo>
                  <a:cubicBezTo>
                    <a:pt x="384" y="465"/>
                    <a:pt x="378" y="463"/>
                    <a:pt x="371" y="460"/>
                  </a:cubicBezTo>
                  <a:cubicBezTo>
                    <a:pt x="362" y="456"/>
                    <a:pt x="353" y="451"/>
                    <a:pt x="344" y="447"/>
                  </a:cubicBezTo>
                  <a:cubicBezTo>
                    <a:pt x="339" y="445"/>
                    <a:pt x="335" y="443"/>
                    <a:pt x="330" y="441"/>
                  </a:cubicBezTo>
                  <a:cubicBezTo>
                    <a:pt x="327" y="440"/>
                    <a:pt x="324" y="439"/>
                    <a:pt x="321" y="437"/>
                  </a:cubicBezTo>
                  <a:cubicBezTo>
                    <a:pt x="317" y="436"/>
                    <a:pt x="312" y="434"/>
                    <a:pt x="307" y="432"/>
                  </a:cubicBezTo>
                  <a:cubicBezTo>
                    <a:pt x="304" y="431"/>
                    <a:pt x="300" y="429"/>
                    <a:pt x="296" y="427"/>
                  </a:cubicBezTo>
                  <a:cubicBezTo>
                    <a:pt x="289" y="424"/>
                    <a:pt x="281" y="422"/>
                    <a:pt x="274" y="421"/>
                  </a:cubicBezTo>
                  <a:cubicBezTo>
                    <a:pt x="264" y="419"/>
                    <a:pt x="254" y="416"/>
                    <a:pt x="244" y="414"/>
                  </a:cubicBezTo>
                  <a:cubicBezTo>
                    <a:pt x="237" y="412"/>
                    <a:pt x="230" y="412"/>
                    <a:pt x="224" y="411"/>
                  </a:cubicBezTo>
                  <a:cubicBezTo>
                    <a:pt x="217" y="410"/>
                    <a:pt x="211" y="409"/>
                    <a:pt x="205" y="408"/>
                  </a:cubicBezTo>
                  <a:cubicBezTo>
                    <a:pt x="195" y="407"/>
                    <a:pt x="186" y="407"/>
                    <a:pt x="176" y="406"/>
                  </a:cubicBezTo>
                  <a:cubicBezTo>
                    <a:pt x="176" y="406"/>
                    <a:pt x="175" y="406"/>
                    <a:pt x="175" y="406"/>
                  </a:cubicBezTo>
                  <a:cubicBezTo>
                    <a:pt x="175" y="405"/>
                    <a:pt x="175" y="405"/>
                    <a:pt x="175" y="405"/>
                  </a:cubicBezTo>
                  <a:cubicBezTo>
                    <a:pt x="176" y="405"/>
                    <a:pt x="177" y="405"/>
                    <a:pt x="178" y="405"/>
                  </a:cubicBezTo>
                  <a:cubicBezTo>
                    <a:pt x="186" y="405"/>
                    <a:pt x="194" y="405"/>
                    <a:pt x="202" y="406"/>
                  </a:cubicBezTo>
                  <a:cubicBezTo>
                    <a:pt x="204" y="406"/>
                    <a:pt x="205" y="406"/>
                    <a:pt x="207" y="406"/>
                  </a:cubicBezTo>
                  <a:cubicBezTo>
                    <a:pt x="214" y="407"/>
                    <a:pt x="221" y="407"/>
                    <a:pt x="228" y="408"/>
                  </a:cubicBezTo>
                  <a:cubicBezTo>
                    <a:pt x="234" y="409"/>
                    <a:pt x="241" y="410"/>
                    <a:pt x="248" y="412"/>
                  </a:cubicBezTo>
                  <a:cubicBezTo>
                    <a:pt x="255" y="413"/>
                    <a:pt x="262" y="414"/>
                    <a:pt x="269" y="416"/>
                  </a:cubicBezTo>
                  <a:cubicBezTo>
                    <a:pt x="274" y="418"/>
                    <a:pt x="280" y="419"/>
                    <a:pt x="285" y="421"/>
                  </a:cubicBezTo>
                  <a:cubicBezTo>
                    <a:pt x="295" y="425"/>
                    <a:pt x="305" y="429"/>
                    <a:pt x="315" y="433"/>
                  </a:cubicBezTo>
                  <a:cubicBezTo>
                    <a:pt x="321" y="435"/>
                    <a:pt x="327" y="438"/>
                    <a:pt x="332" y="440"/>
                  </a:cubicBezTo>
                  <a:cubicBezTo>
                    <a:pt x="340" y="443"/>
                    <a:pt x="348" y="446"/>
                    <a:pt x="355" y="449"/>
                  </a:cubicBezTo>
                  <a:cubicBezTo>
                    <a:pt x="365" y="453"/>
                    <a:pt x="375" y="457"/>
                    <a:pt x="385" y="462"/>
                  </a:cubicBezTo>
                  <a:cubicBezTo>
                    <a:pt x="394" y="465"/>
                    <a:pt x="403" y="469"/>
                    <a:pt x="412" y="473"/>
                  </a:cubicBezTo>
                  <a:cubicBezTo>
                    <a:pt x="416" y="475"/>
                    <a:pt x="421" y="477"/>
                    <a:pt x="425" y="479"/>
                  </a:cubicBezTo>
                  <a:cubicBezTo>
                    <a:pt x="434" y="483"/>
                    <a:pt x="443" y="487"/>
                    <a:pt x="452" y="491"/>
                  </a:cubicBezTo>
                  <a:cubicBezTo>
                    <a:pt x="459" y="494"/>
                    <a:pt x="466" y="497"/>
                    <a:pt x="473" y="501"/>
                  </a:cubicBezTo>
                  <a:cubicBezTo>
                    <a:pt x="479" y="504"/>
                    <a:pt x="485" y="507"/>
                    <a:pt x="491" y="510"/>
                  </a:cubicBezTo>
                  <a:cubicBezTo>
                    <a:pt x="493" y="511"/>
                    <a:pt x="495" y="512"/>
                    <a:pt x="497" y="513"/>
                  </a:cubicBezTo>
                  <a:cubicBezTo>
                    <a:pt x="490" y="512"/>
                    <a:pt x="484" y="509"/>
                    <a:pt x="478" y="506"/>
                  </a:cubicBezTo>
                  <a:cubicBezTo>
                    <a:pt x="472" y="504"/>
                    <a:pt x="467" y="502"/>
                    <a:pt x="462" y="499"/>
                  </a:cubicBezTo>
                  <a:close/>
                  <a:moveTo>
                    <a:pt x="473" y="508"/>
                  </a:moveTo>
                  <a:cubicBezTo>
                    <a:pt x="467" y="507"/>
                    <a:pt x="460" y="505"/>
                    <a:pt x="454" y="503"/>
                  </a:cubicBezTo>
                  <a:cubicBezTo>
                    <a:pt x="445" y="500"/>
                    <a:pt x="437" y="497"/>
                    <a:pt x="428" y="493"/>
                  </a:cubicBezTo>
                  <a:cubicBezTo>
                    <a:pt x="416" y="489"/>
                    <a:pt x="404" y="484"/>
                    <a:pt x="392" y="479"/>
                  </a:cubicBezTo>
                  <a:cubicBezTo>
                    <a:pt x="385" y="475"/>
                    <a:pt x="377" y="471"/>
                    <a:pt x="369" y="468"/>
                  </a:cubicBezTo>
                  <a:cubicBezTo>
                    <a:pt x="360" y="463"/>
                    <a:pt x="350" y="459"/>
                    <a:pt x="341" y="455"/>
                  </a:cubicBezTo>
                  <a:cubicBezTo>
                    <a:pt x="333" y="451"/>
                    <a:pt x="326" y="448"/>
                    <a:pt x="318" y="445"/>
                  </a:cubicBezTo>
                  <a:cubicBezTo>
                    <a:pt x="315" y="444"/>
                    <a:pt x="312" y="442"/>
                    <a:pt x="308" y="441"/>
                  </a:cubicBezTo>
                  <a:cubicBezTo>
                    <a:pt x="301" y="438"/>
                    <a:pt x="293" y="435"/>
                    <a:pt x="285" y="432"/>
                  </a:cubicBezTo>
                  <a:cubicBezTo>
                    <a:pt x="280" y="430"/>
                    <a:pt x="275" y="428"/>
                    <a:pt x="270" y="426"/>
                  </a:cubicBezTo>
                  <a:cubicBezTo>
                    <a:pt x="261" y="424"/>
                    <a:pt x="253" y="421"/>
                    <a:pt x="245" y="419"/>
                  </a:cubicBezTo>
                  <a:cubicBezTo>
                    <a:pt x="241" y="418"/>
                    <a:pt x="237" y="417"/>
                    <a:pt x="233" y="416"/>
                  </a:cubicBezTo>
                  <a:cubicBezTo>
                    <a:pt x="230" y="415"/>
                    <a:pt x="227" y="414"/>
                    <a:pt x="224" y="414"/>
                  </a:cubicBezTo>
                  <a:cubicBezTo>
                    <a:pt x="224" y="414"/>
                    <a:pt x="224" y="414"/>
                    <a:pt x="224" y="413"/>
                  </a:cubicBezTo>
                  <a:cubicBezTo>
                    <a:pt x="224" y="413"/>
                    <a:pt x="224" y="413"/>
                    <a:pt x="224" y="413"/>
                  </a:cubicBezTo>
                  <a:cubicBezTo>
                    <a:pt x="223" y="413"/>
                    <a:pt x="222" y="413"/>
                    <a:pt x="221" y="413"/>
                  </a:cubicBezTo>
                  <a:cubicBezTo>
                    <a:pt x="221" y="413"/>
                    <a:pt x="221" y="413"/>
                    <a:pt x="221" y="413"/>
                  </a:cubicBezTo>
                  <a:cubicBezTo>
                    <a:pt x="222" y="413"/>
                    <a:pt x="223" y="413"/>
                    <a:pt x="224" y="413"/>
                  </a:cubicBezTo>
                  <a:cubicBezTo>
                    <a:pt x="224" y="413"/>
                    <a:pt x="224" y="413"/>
                    <a:pt x="224" y="413"/>
                  </a:cubicBezTo>
                  <a:cubicBezTo>
                    <a:pt x="224" y="413"/>
                    <a:pt x="224" y="413"/>
                    <a:pt x="224" y="414"/>
                  </a:cubicBezTo>
                  <a:cubicBezTo>
                    <a:pt x="228" y="414"/>
                    <a:pt x="231" y="414"/>
                    <a:pt x="234" y="414"/>
                  </a:cubicBezTo>
                  <a:cubicBezTo>
                    <a:pt x="245" y="417"/>
                    <a:pt x="256" y="419"/>
                    <a:pt x="266" y="422"/>
                  </a:cubicBezTo>
                  <a:cubicBezTo>
                    <a:pt x="274" y="423"/>
                    <a:pt x="281" y="425"/>
                    <a:pt x="289" y="427"/>
                  </a:cubicBezTo>
                  <a:cubicBezTo>
                    <a:pt x="292" y="428"/>
                    <a:pt x="295" y="430"/>
                    <a:pt x="298" y="431"/>
                  </a:cubicBezTo>
                  <a:cubicBezTo>
                    <a:pt x="304" y="434"/>
                    <a:pt x="310" y="436"/>
                    <a:pt x="316" y="438"/>
                  </a:cubicBezTo>
                  <a:cubicBezTo>
                    <a:pt x="319" y="439"/>
                    <a:pt x="322" y="440"/>
                    <a:pt x="325" y="442"/>
                  </a:cubicBezTo>
                  <a:cubicBezTo>
                    <a:pt x="336" y="447"/>
                    <a:pt x="347" y="452"/>
                    <a:pt x="359" y="457"/>
                  </a:cubicBezTo>
                  <a:cubicBezTo>
                    <a:pt x="362" y="459"/>
                    <a:pt x="366" y="460"/>
                    <a:pt x="369" y="462"/>
                  </a:cubicBezTo>
                  <a:cubicBezTo>
                    <a:pt x="379" y="467"/>
                    <a:pt x="388" y="471"/>
                    <a:pt x="398" y="476"/>
                  </a:cubicBezTo>
                  <a:cubicBezTo>
                    <a:pt x="403" y="478"/>
                    <a:pt x="409" y="480"/>
                    <a:pt x="415" y="483"/>
                  </a:cubicBezTo>
                  <a:cubicBezTo>
                    <a:pt x="423" y="486"/>
                    <a:pt x="431" y="489"/>
                    <a:pt x="439" y="493"/>
                  </a:cubicBezTo>
                  <a:cubicBezTo>
                    <a:pt x="445" y="495"/>
                    <a:pt x="452" y="498"/>
                    <a:pt x="458" y="500"/>
                  </a:cubicBezTo>
                  <a:cubicBezTo>
                    <a:pt x="461" y="502"/>
                    <a:pt x="464" y="504"/>
                    <a:pt x="467" y="505"/>
                  </a:cubicBezTo>
                  <a:cubicBezTo>
                    <a:pt x="469" y="506"/>
                    <a:pt x="471" y="507"/>
                    <a:pt x="473" y="508"/>
                  </a:cubicBezTo>
                  <a:close/>
                  <a:moveTo>
                    <a:pt x="217" y="412"/>
                  </a:moveTo>
                  <a:cubicBezTo>
                    <a:pt x="217" y="412"/>
                    <a:pt x="217" y="412"/>
                    <a:pt x="217" y="412"/>
                  </a:cubicBezTo>
                  <a:cubicBezTo>
                    <a:pt x="216" y="412"/>
                    <a:pt x="216" y="412"/>
                    <a:pt x="216" y="412"/>
                  </a:cubicBezTo>
                  <a:cubicBezTo>
                    <a:pt x="216" y="412"/>
                    <a:pt x="216" y="412"/>
                    <a:pt x="216" y="412"/>
                  </a:cubicBezTo>
                  <a:cubicBezTo>
                    <a:pt x="216" y="412"/>
                    <a:pt x="217" y="412"/>
                    <a:pt x="217" y="412"/>
                  </a:cubicBezTo>
                  <a:close/>
                  <a:moveTo>
                    <a:pt x="174" y="409"/>
                  </a:moveTo>
                  <a:cubicBezTo>
                    <a:pt x="174" y="409"/>
                    <a:pt x="174" y="409"/>
                    <a:pt x="174" y="409"/>
                  </a:cubicBezTo>
                  <a:cubicBezTo>
                    <a:pt x="174" y="409"/>
                    <a:pt x="174" y="409"/>
                    <a:pt x="173" y="408"/>
                  </a:cubicBezTo>
                  <a:cubicBezTo>
                    <a:pt x="173" y="408"/>
                    <a:pt x="173" y="408"/>
                    <a:pt x="173" y="408"/>
                  </a:cubicBezTo>
                  <a:cubicBezTo>
                    <a:pt x="174" y="408"/>
                    <a:pt x="174" y="409"/>
                    <a:pt x="174" y="409"/>
                  </a:cubicBezTo>
                  <a:close/>
                  <a:moveTo>
                    <a:pt x="457" y="516"/>
                  </a:moveTo>
                  <a:cubicBezTo>
                    <a:pt x="455" y="515"/>
                    <a:pt x="453" y="515"/>
                    <a:pt x="451" y="515"/>
                  </a:cubicBezTo>
                  <a:cubicBezTo>
                    <a:pt x="439" y="513"/>
                    <a:pt x="428" y="510"/>
                    <a:pt x="417" y="508"/>
                  </a:cubicBezTo>
                  <a:cubicBezTo>
                    <a:pt x="414" y="507"/>
                    <a:pt x="410" y="505"/>
                    <a:pt x="407" y="504"/>
                  </a:cubicBezTo>
                  <a:cubicBezTo>
                    <a:pt x="406" y="503"/>
                    <a:pt x="405" y="503"/>
                    <a:pt x="404" y="502"/>
                  </a:cubicBezTo>
                  <a:cubicBezTo>
                    <a:pt x="395" y="499"/>
                    <a:pt x="386" y="496"/>
                    <a:pt x="378" y="492"/>
                  </a:cubicBezTo>
                  <a:cubicBezTo>
                    <a:pt x="371" y="489"/>
                    <a:pt x="364" y="484"/>
                    <a:pt x="357" y="481"/>
                  </a:cubicBezTo>
                  <a:cubicBezTo>
                    <a:pt x="349" y="476"/>
                    <a:pt x="340" y="472"/>
                    <a:pt x="331" y="468"/>
                  </a:cubicBezTo>
                  <a:cubicBezTo>
                    <a:pt x="324" y="465"/>
                    <a:pt x="317" y="462"/>
                    <a:pt x="311" y="459"/>
                  </a:cubicBezTo>
                  <a:cubicBezTo>
                    <a:pt x="303" y="456"/>
                    <a:pt x="296" y="453"/>
                    <a:pt x="289" y="450"/>
                  </a:cubicBezTo>
                  <a:cubicBezTo>
                    <a:pt x="282" y="447"/>
                    <a:pt x="274" y="444"/>
                    <a:pt x="266" y="441"/>
                  </a:cubicBezTo>
                  <a:cubicBezTo>
                    <a:pt x="256" y="438"/>
                    <a:pt x="246" y="434"/>
                    <a:pt x="235" y="431"/>
                  </a:cubicBezTo>
                  <a:cubicBezTo>
                    <a:pt x="226" y="428"/>
                    <a:pt x="217" y="425"/>
                    <a:pt x="208" y="422"/>
                  </a:cubicBezTo>
                  <a:cubicBezTo>
                    <a:pt x="199" y="420"/>
                    <a:pt x="190" y="417"/>
                    <a:pt x="180" y="415"/>
                  </a:cubicBezTo>
                  <a:cubicBezTo>
                    <a:pt x="173" y="412"/>
                    <a:pt x="165" y="410"/>
                    <a:pt x="157" y="408"/>
                  </a:cubicBezTo>
                  <a:cubicBezTo>
                    <a:pt x="157" y="408"/>
                    <a:pt x="157" y="408"/>
                    <a:pt x="157" y="408"/>
                  </a:cubicBezTo>
                  <a:cubicBezTo>
                    <a:pt x="162" y="408"/>
                    <a:pt x="166" y="409"/>
                    <a:pt x="170" y="410"/>
                  </a:cubicBezTo>
                  <a:cubicBezTo>
                    <a:pt x="179" y="412"/>
                    <a:pt x="187" y="415"/>
                    <a:pt x="196" y="417"/>
                  </a:cubicBezTo>
                  <a:cubicBezTo>
                    <a:pt x="205" y="420"/>
                    <a:pt x="215" y="423"/>
                    <a:pt x="225" y="426"/>
                  </a:cubicBezTo>
                  <a:cubicBezTo>
                    <a:pt x="233" y="428"/>
                    <a:pt x="242" y="431"/>
                    <a:pt x="250" y="433"/>
                  </a:cubicBezTo>
                  <a:cubicBezTo>
                    <a:pt x="254" y="434"/>
                    <a:pt x="258" y="435"/>
                    <a:pt x="262" y="436"/>
                  </a:cubicBezTo>
                  <a:cubicBezTo>
                    <a:pt x="271" y="439"/>
                    <a:pt x="280" y="443"/>
                    <a:pt x="289" y="446"/>
                  </a:cubicBezTo>
                  <a:cubicBezTo>
                    <a:pt x="299" y="449"/>
                    <a:pt x="309" y="454"/>
                    <a:pt x="318" y="459"/>
                  </a:cubicBezTo>
                  <a:cubicBezTo>
                    <a:pt x="326" y="463"/>
                    <a:pt x="334" y="465"/>
                    <a:pt x="342" y="469"/>
                  </a:cubicBezTo>
                  <a:cubicBezTo>
                    <a:pt x="347" y="471"/>
                    <a:pt x="352" y="474"/>
                    <a:pt x="357" y="477"/>
                  </a:cubicBezTo>
                  <a:cubicBezTo>
                    <a:pt x="366" y="483"/>
                    <a:pt x="377" y="487"/>
                    <a:pt x="388" y="491"/>
                  </a:cubicBezTo>
                  <a:cubicBezTo>
                    <a:pt x="395" y="493"/>
                    <a:pt x="402" y="496"/>
                    <a:pt x="409" y="499"/>
                  </a:cubicBezTo>
                  <a:cubicBezTo>
                    <a:pt x="414" y="502"/>
                    <a:pt x="420" y="504"/>
                    <a:pt x="426" y="505"/>
                  </a:cubicBezTo>
                  <a:cubicBezTo>
                    <a:pt x="433" y="507"/>
                    <a:pt x="440" y="509"/>
                    <a:pt x="448" y="512"/>
                  </a:cubicBezTo>
                  <a:cubicBezTo>
                    <a:pt x="451" y="513"/>
                    <a:pt x="454" y="514"/>
                    <a:pt x="458" y="515"/>
                  </a:cubicBezTo>
                  <a:cubicBezTo>
                    <a:pt x="458" y="515"/>
                    <a:pt x="458" y="515"/>
                    <a:pt x="457" y="516"/>
                  </a:cubicBezTo>
                  <a:close/>
                  <a:moveTo>
                    <a:pt x="526" y="528"/>
                  </a:moveTo>
                  <a:cubicBezTo>
                    <a:pt x="527" y="530"/>
                    <a:pt x="529" y="532"/>
                    <a:pt x="532" y="534"/>
                  </a:cubicBezTo>
                  <a:cubicBezTo>
                    <a:pt x="526" y="531"/>
                    <a:pt x="521" y="529"/>
                    <a:pt x="517" y="526"/>
                  </a:cubicBezTo>
                  <a:cubicBezTo>
                    <a:pt x="521" y="524"/>
                    <a:pt x="523" y="524"/>
                    <a:pt x="526" y="528"/>
                  </a:cubicBezTo>
                  <a:close/>
                  <a:moveTo>
                    <a:pt x="523" y="532"/>
                  </a:moveTo>
                  <a:cubicBezTo>
                    <a:pt x="517" y="530"/>
                    <a:pt x="512" y="528"/>
                    <a:pt x="507" y="526"/>
                  </a:cubicBezTo>
                  <a:cubicBezTo>
                    <a:pt x="510" y="525"/>
                    <a:pt x="513" y="526"/>
                    <a:pt x="516" y="528"/>
                  </a:cubicBezTo>
                  <a:cubicBezTo>
                    <a:pt x="518" y="529"/>
                    <a:pt x="520" y="531"/>
                    <a:pt x="523" y="532"/>
                  </a:cubicBezTo>
                  <a:close/>
                  <a:moveTo>
                    <a:pt x="513" y="521"/>
                  </a:moveTo>
                  <a:cubicBezTo>
                    <a:pt x="513" y="521"/>
                    <a:pt x="513" y="521"/>
                    <a:pt x="513" y="521"/>
                  </a:cubicBezTo>
                  <a:cubicBezTo>
                    <a:pt x="514" y="521"/>
                    <a:pt x="515" y="521"/>
                    <a:pt x="516" y="521"/>
                  </a:cubicBezTo>
                  <a:cubicBezTo>
                    <a:pt x="516" y="521"/>
                    <a:pt x="516" y="521"/>
                    <a:pt x="516" y="521"/>
                  </a:cubicBezTo>
                  <a:cubicBezTo>
                    <a:pt x="516" y="521"/>
                    <a:pt x="516" y="521"/>
                    <a:pt x="516" y="521"/>
                  </a:cubicBezTo>
                  <a:cubicBezTo>
                    <a:pt x="515" y="521"/>
                    <a:pt x="514" y="521"/>
                    <a:pt x="514" y="521"/>
                  </a:cubicBezTo>
                  <a:cubicBezTo>
                    <a:pt x="513" y="521"/>
                    <a:pt x="513" y="521"/>
                    <a:pt x="513" y="521"/>
                  </a:cubicBezTo>
                  <a:cubicBezTo>
                    <a:pt x="510" y="521"/>
                    <a:pt x="507" y="522"/>
                    <a:pt x="503" y="521"/>
                  </a:cubicBezTo>
                  <a:cubicBezTo>
                    <a:pt x="493" y="520"/>
                    <a:pt x="483" y="516"/>
                    <a:pt x="472" y="515"/>
                  </a:cubicBezTo>
                  <a:cubicBezTo>
                    <a:pt x="462" y="514"/>
                    <a:pt x="452" y="510"/>
                    <a:pt x="442" y="507"/>
                  </a:cubicBezTo>
                  <a:cubicBezTo>
                    <a:pt x="433" y="505"/>
                    <a:pt x="425" y="502"/>
                    <a:pt x="416" y="499"/>
                  </a:cubicBezTo>
                  <a:cubicBezTo>
                    <a:pt x="413" y="498"/>
                    <a:pt x="410" y="496"/>
                    <a:pt x="406" y="495"/>
                  </a:cubicBezTo>
                  <a:cubicBezTo>
                    <a:pt x="400" y="492"/>
                    <a:pt x="394" y="490"/>
                    <a:pt x="388" y="488"/>
                  </a:cubicBezTo>
                  <a:cubicBezTo>
                    <a:pt x="378" y="484"/>
                    <a:pt x="367" y="481"/>
                    <a:pt x="358" y="474"/>
                  </a:cubicBezTo>
                  <a:cubicBezTo>
                    <a:pt x="352" y="470"/>
                    <a:pt x="345" y="467"/>
                    <a:pt x="338" y="464"/>
                  </a:cubicBezTo>
                  <a:cubicBezTo>
                    <a:pt x="327" y="460"/>
                    <a:pt x="316" y="455"/>
                    <a:pt x="305" y="449"/>
                  </a:cubicBezTo>
                  <a:cubicBezTo>
                    <a:pt x="304" y="448"/>
                    <a:pt x="303" y="448"/>
                    <a:pt x="301" y="447"/>
                  </a:cubicBezTo>
                  <a:cubicBezTo>
                    <a:pt x="291" y="444"/>
                    <a:pt x="281" y="440"/>
                    <a:pt x="270" y="436"/>
                  </a:cubicBezTo>
                  <a:cubicBezTo>
                    <a:pt x="267" y="435"/>
                    <a:pt x="263" y="434"/>
                    <a:pt x="260" y="433"/>
                  </a:cubicBezTo>
                  <a:cubicBezTo>
                    <a:pt x="256" y="432"/>
                    <a:pt x="253" y="431"/>
                    <a:pt x="249" y="430"/>
                  </a:cubicBezTo>
                  <a:cubicBezTo>
                    <a:pt x="239" y="427"/>
                    <a:pt x="229" y="424"/>
                    <a:pt x="218" y="421"/>
                  </a:cubicBezTo>
                  <a:cubicBezTo>
                    <a:pt x="207" y="417"/>
                    <a:pt x="195" y="414"/>
                    <a:pt x="183" y="411"/>
                  </a:cubicBezTo>
                  <a:cubicBezTo>
                    <a:pt x="181" y="411"/>
                    <a:pt x="179" y="410"/>
                    <a:pt x="177" y="409"/>
                  </a:cubicBezTo>
                  <a:cubicBezTo>
                    <a:pt x="184" y="410"/>
                    <a:pt x="190" y="411"/>
                    <a:pt x="197" y="412"/>
                  </a:cubicBezTo>
                  <a:cubicBezTo>
                    <a:pt x="204" y="413"/>
                    <a:pt x="210" y="414"/>
                    <a:pt x="217" y="416"/>
                  </a:cubicBezTo>
                  <a:cubicBezTo>
                    <a:pt x="224" y="417"/>
                    <a:pt x="230" y="418"/>
                    <a:pt x="237" y="420"/>
                  </a:cubicBezTo>
                  <a:cubicBezTo>
                    <a:pt x="246" y="422"/>
                    <a:pt x="254" y="425"/>
                    <a:pt x="262" y="428"/>
                  </a:cubicBezTo>
                  <a:cubicBezTo>
                    <a:pt x="268" y="430"/>
                    <a:pt x="274" y="431"/>
                    <a:pt x="279" y="433"/>
                  </a:cubicBezTo>
                  <a:cubicBezTo>
                    <a:pt x="287" y="436"/>
                    <a:pt x="295" y="439"/>
                    <a:pt x="303" y="442"/>
                  </a:cubicBezTo>
                  <a:cubicBezTo>
                    <a:pt x="312" y="446"/>
                    <a:pt x="322" y="450"/>
                    <a:pt x="332" y="454"/>
                  </a:cubicBezTo>
                  <a:cubicBezTo>
                    <a:pt x="339" y="458"/>
                    <a:pt x="346" y="461"/>
                    <a:pt x="354" y="465"/>
                  </a:cubicBezTo>
                  <a:cubicBezTo>
                    <a:pt x="358" y="467"/>
                    <a:pt x="363" y="469"/>
                    <a:pt x="367" y="471"/>
                  </a:cubicBezTo>
                  <a:cubicBezTo>
                    <a:pt x="373" y="473"/>
                    <a:pt x="378" y="476"/>
                    <a:pt x="384" y="479"/>
                  </a:cubicBezTo>
                  <a:cubicBezTo>
                    <a:pt x="394" y="483"/>
                    <a:pt x="403" y="487"/>
                    <a:pt x="413" y="491"/>
                  </a:cubicBezTo>
                  <a:cubicBezTo>
                    <a:pt x="419" y="494"/>
                    <a:pt x="427" y="497"/>
                    <a:pt x="434" y="499"/>
                  </a:cubicBezTo>
                  <a:cubicBezTo>
                    <a:pt x="441" y="502"/>
                    <a:pt x="448" y="505"/>
                    <a:pt x="455" y="507"/>
                  </a:cubicBezTo>
                  <a:cubicBezTo>
                    <a:pt x="462" y="510"/>
                    <a:pt x="470" y="511"/>
                    <a:pt x="477" y="513"/>
                  </a:cubicBezTo>
                  <a:cubicBezTo>
                    <a:pt x="481" y="514"/>
                    <a:pt x="485" y="515"/>
                    <a:pt x="489" y="516"/>
                  </a:cubicBezTo>
                  <a:cubicBezTo>
                    <a:pt x="496" y="519"/>
                    <a:pt x="503" y="520"/>
                    <a:pt x="510" y="521"/>
                  </a:cubicBezTo>
                  <a:cubicBezTo>
                    <a:pt x="511" y="521"/>
                    <a:pt x="512" y="521"/>
                    <a:pt x="513" y="521"/>
                  </a:cubicBezTo>
                  <a:close/>
                  <a:moveTo>
                    <a:pt x="506" y="511"/>
                  </a:moveTo>
                  <a:cubicBezTo>
                    <a:pt x="494" y="508"/>
                    <a:pt x="484" y="503"/>
                    <a:pt x="474" y="497"/>
                  </a:cubicBezTo>
                  <a:cubicBezTo>
                    <a:pt x="464" y="493"/>
                    <a:pt x="454" y="488"/>
                    <a:pt x="444" y="483"/>
                  </a:cubicBezTo>
                  <a:cubicBezTo>
                    <a:pt x="438" y="480"/>
                    <a:pt x="432" y="476"/>
                    <a:pt x="426" y="473"/>
                  </a:cubicBezTo>
                  <a:cubicBezTo>
                    <a:pt x="417" y="468"/>
                    <a:pt x="407" y="463"/>
                    <a:pt x="398" y="458"/>
                  </a:cubicBezTo>
                  <a:cubicBezTo>
                    <a:pt x="394" y="456"/>
                    <a:pt x="391" y="454"/>
                    <a:pt x="387" y="452"/>
                  </a:cubicBezTo>
                  <a:cubicBezTo>
                    <a:pt x="381" y="449"/>
                    <a:pt x="375" y="446"/>
                    <a:pt x="369" y="443"/>
                  </a:cubicBezTo>
                  <a:cubicBezTo>
                    <a:pt x="357" y="438"/>
                    <a:pt x="345" y="432"/>
                    <a:pt x="332" y="427"/>
                  </a:cubicBezTo>
                  <a:cubicBezTo>
                    <a:pt x="318" y="421"/>
                    <a:pt x="304" y="416"/>
                    <a:pt x="290" y="410"/>
                  </a:cubicBezTo>
                  <a:cubicBezTo>
                    <a:pt x="282" y="407"/>
                    <a:pt x="276" y="403"/>
                    <a:pt x="269" y="401"/>
                  </a:cubicBezTo>
                  <a:cubicBezTo>
                    <a:pt x="263" y="398"/>
                    <a:pt x="256" y="396"/>
                    <a:pt x="250" y="394"/>
                  </a:cubicBezTo>
                  <a:cubicBezTo>
                    <a:pt x="243" y="391"/>
                    <a:pt x="235" y="388"/>
                    <a:pt x="227" y="386"/>
                  </a:cubicBezTo>
                  <a:cubicBezTo>
                    <a:pt x="223" y="384"/>
                    <a:pt x="218" y="383"/>
                    <a:pt x="213" y="381"/>
                  </a:cubicBezTo>
                  <a:cubicBezTo>
                    <a:pt x="213" y="381"/>
                    <a:pt x="213" y="381"/>
                    <a:pt x="213" y="381"/>
                  </a:cubicBezTo>
                  <a:cubicBezTo>
                    <a:pt x="217" y="382"/>
                    <a:pt x="221" y="383"/>
                    <a:pt x="225" y="384"/>
                  </a:cubicBezTo>
                  <a:cubicBezTo>
                    <a:pt x="228" y="384"/>
                    <a:pt x="230" y="385"/>
                    <a:pt x="233" y="386"/>
                  </a:cubicBezTo>
                  <a:cubicBezTo>
                    <a:pt x="245" y="389"/>
                    <a:pt x="257" y="393"/>
                    <a:pt x="269" y="397"/>
                  </a:cubicBezTo>
                  <a:cubicBezTo>
                    <a:pt x="273" y="398"/>
                    <a:pt x="277" y="400"/>
                    <a:pt x="281" y="402"/>
                  </a:cubicBezTo>
                  <a:cubicBezTo>
                    <a:pt x="287" y="404"/>
                    <a:pt x="294" y="407"/>
                    <a:pt x="300" y="409"/>
                  </a:cubicBezTo>
                  <a:cubicBezTo>
                    <a:pt x="308" y="412"/>
                    <a:pt x="316" y="416"/>
                    <a:pt x="324" y="420"/>
                  </a:cubicBezTo>
                  <a:cubicBezTo>
                    <a:pt x="327" y="422"/>
                    <a:pt x="332" y="423"/>
                    <a:pt x="336" y="425"/>
                  </a:cubicBezTo>
                  <a:cubicBezTo>
                    <a:pt x="343" y="428"/>
                    <a:pt x="350" y="432"/>
                    <a:pt x="357" y="435"/>
                  </a:cubicBezTo>
                  <a:cubicBezTo>
                    <a:pt x="367" y="440"/>
                    <a:pt x="377" y="446"/>
                    <a:pt x="387" y="450"/>
                  </a:cubicBezTo>
                  <a:cubicBezTo>
                    <a:pt x="399" y="456"/>
                    <a:pt x="411" y="462"/>
                    <a:pt x="424" y="467"/>
                  </a:cubicBezTo>
                  <a:cubicBezTo>
                    <a:pt x="431" y="471"/>
                    <a:pt x="438" y="475"/>
                    <a:pt x="445" y="479"/>
                  </a:cubicBezTo>
                  <a:cubicBezTo>
                    <a:pt x="451" y="483"/>
                    <a:pt x="458" y="485"/>
                    <a:pt x="465" y="488"/>
                  </a:cubicBezTo>
                  <a:cubicBezTo>
                    <a:pt x="471" y="491"/>
                    <a:pt x="478" y="495"/>
                    <a:pt x="484" y="499"/>
                  </a:cubicBezTo>
                  <a:cubicBezTo>
                    <a:pt x="488" y="502"/>
                    <a:pt x="493" y="504"/>
                    <a:pt x="497" y="505"/>
                  </a:cubicBezTo>
                  <a:cubicBezTo>
                    <a:pt x="501" y="506"/>
                    <a:pt x="503" y="508"/>
                    <a:pt x="506" y="511"/>
                  </a:cubicBezTo>
                  <a:close/>
                  <a:moveTo>
                    <a:pt x="492" y="500"/>
                  </a:moveTo>
                  <a:cubicBezTo>
                    <a:pt x="492" y="500"/>
                    <a:pt x="492" y="500"/>
                    <a:pt x="492" y="500"/>
                  </a:cubicBezTo>
                  <a:cubicBezTo>
                    <a:pt x="492" y="500"/>
                    <a:pt x="492" y="500"/>
                    <a:pt x="492" y="500"/>
                  </a:cubicBezTo>
                  <a:cubicBezTo>
                    <a:pt x="492" y="500"/>
                    <a:pt x="492" y="500"/>
                    <a:pt x="492" y="500"/>
                  </a:cubicBezTo>
                  <a:cubicBezTo>
                    <a:pt x="492" y="500"/>
                    <a:pt x="492" y="500"/>
                    <a:pt x="492" y="500"/>
                  </a:cubicBezTo>
                  <a:close/>
                  <a:moveTo>
                    <a:pt x="206" y="376"/>
                  </a:moveTo>
                  <a:cubicBezTo>
                    <a:pt x="212" y="376"/>
                    <a:pt x="217" y="377"/>
                    <a:pt x="222" y="377"/>
                  </a:cubicBezTo>
                  <a:cubicBezTo>
                    <a:pt x="223" y="377"/>
                    <a:pt x="223" y="377"/>
                    <a:pt x="224" y="377"/>
                  </a:cubicBezTo>
                  <a:cubicBezTo>
                    <a:pt x="233" y="379"/>
                    <a:pt x="241" y="381"/>
                    <a:pt x="250" y="383"/>
                  </a:cubicBezTo>
                  <a:cubicBezTo>
                    <a:pt x="264" y="386"/>
                    <a:pt x="277" y="392"/>
                    <a:pt x="290" y="396"/>
                  </a:cubicBezTo>
                  <a:cubicBezTo>
                    <a:pt x="297" y="399"/>
                    <a:pt x="304" y="401"/>
                    <a:pt x="310" y="404"/>
                  </a:cubicBezTo>
                  <a:cubicBezTo>
                    <a:pt x="317" y="407"/>
                    <a:pt x="323" y="411"/>
                    <a:pt x="329" y="414"/>
                  </a:cubicBezTo>
                  <a:cubicBezTo>
                    <a:pt x="332" y="415"/>
                    <a:pt x="334" y="416"/>
                    <a:pt x="337" y="417"/>
                  </a:cubicBezTo>
                  <a:cubicBezTo>
                    <a:pt x="342" y="420"/>
                    <a:pt x="347" y="422"/>
                    <a:pt x="352" y="424"/>
                  </a:cubicBezTo>
                  <a:cubicBezTo>
                    <a:pt x="358" y="427"/>
                    <a:pt x="364" y="430"/>
                    <a:pt x="370" y="433"/>
                  </a:cubicBezTo>
                  <a:cubicBezTo>
                    <a:pt x="378" y="437"/>
                    <a:pt x="385" y="441"/>
                    <a:pt x="393" y="445"/>
                  </a:cubicBezTo>
                  <a:cubicBezTo>
                    <a:pt x="397" y="447"/>
                    <a:pt x="402" y="449"/>
                    <a:pt x="406" y="451"/>
                  </a:cubicBezTo>
                  <a:cubicBezTo>
                    <a:pt x="412" y="454"/>
                    <a:pt x="416" y="457"/>
                    <a:pt x="421" y="459"/>
                  </a:cubicBezTo>
                  <a:cubicBezTo>
                    <a:pt x="427" y="462"/>
                    <a:pt x="433" y="465"/>
                    <a:pt x="438" y="468"/>
                  </a:cubicBezTo>
                  <a:cubicBezTo>
                    <a:pt x="443" y="470"/>
                    <a:pt x="449" y="473"/>
                    <a:pt x="454" y="476"/>
                  </a:cubicBezTo>
                  <a:cubicBezTo>
                    <a:pt x="460" y="479"/>
                    <a:pt x="465" y="482"/>
                    <a:pt x="471" y="486"/>
                  </a:cubicBezTo>
                  <a:cubicBezTo>
                    <a:pt x="477" y="490"/>
                    <a:pt x="483" y="494"/>
                    <a:pt x="490" y="498"/>
                  </a:cubicBezTo>
                  <a:cubicBezTo>
                    <a:pt x="489" y="498"/>
                    <a:pt x="489" y="499"/>
                    <a:pt x="489" y="499"/>
                  </a:cubicBezTo>
                  <a:cubicBezTo>
                    <a:pt x="486" y="497"/>
                    <a:pt x="483" y="495"/>
                    <a:pt x="480" y="493"/>
                  </a:cubicBezTo>
                  <a:cubicBezTo>
                    <a:pt x="473" y="489"/>
                    <a:pt x="466" y="485"/>
                    <a:pt x="458" y="482"/>
                  </a:cubicBezTo>
                  <a:cubicBezTo>
                    <a:pt x="452" y="480"/>
                    <a:pt x="447" y="477"/>
                    <a:pt x="441" y="474"/>
                  </a:cubicBezTo>
                  <a:cubicBezTo>
                    <a:pt x="434" y="470"/>
                    <a:pt x="428" y="466"/>
                    <a:pt x="421" y="463"/>
                  </a:cubicBezTo>
                  <a:cubicBezTo>
                    <a:pt x="415" y="460"/>
                    <a:pt x="409" y="457"/>
                    <a:pt x="403" y="454"/>
                  </a:cubicBezTo>
                  <a:cubicBezTo>
                    <a:pt x="391" y="449"/>
                    <a:pt x="380" y="444"/>
                    <a:pt x="369" y="437"/>
                  </a:cubicBezTo>
                  <a:cubicBezTo>
                    <a:pt x="363" y="433"/>
                    <a:pt x="357" y="431"/>
                    <a:pt x="350" y="428"/>
                  </a:cubicBezTo>
                  <a:cubicBezTo>
                    <a:pt x="343" y="425"/>
                    <a:pt x="336" y="422"/>
                    <a:pt x="329" y="418"/>
                  </a:cubicBezTo>
                  <a:cubicBezTo>
                    <a:pt x="316" y="413"/>
                    <a:pt x="303" y="407"/>
                    <a:pt x="290" y="402"/>
                  </a:cubicBezTo>
                  <a:cubicBezTo>
                    <a:pt x="282" y="399"/>
                    <a:pt x="275" y="395"/>
                    <a:pt x="267" y="393"/>
                  </a:cubicBezTo>
                  <a:cubicBezTo>
                    <a:pt x="260" y="390"/>
                    <a:pt x="253" y="389"/>
                    <a:pt x="246" y="387"/>
                  </a:cubicBezTo>
                  <a:cubicBezTo>
                    <a:pt x="239" y="385"/>
                    <a:pt x="232" y="382"/>
                    <a:pt x="225" y="381"/>
                  </a:cubicBezTo>
                  <a:cubicBezTo>
                    <a:pt x="221" y="380"/>
                    <a:pt x="218" y="379"/>
                    <a:pt x="215" y="379"/>
                  </a:cubicBezTo>
                  <a:cubicBezTo>
                    <a:pt x="208" y="378"/>
                    <a:pt x="201" y="377"/>
                    <a:pt x="194" y="376"/>
                  </a:cubicBezTo>
                  <a:cubicBezTo>
                    <a:pt x="193" y="376"/>
                    <a:pt x="192" y="376"/>
                    <a:pt x="192" y="375"/>
                  </a:cubicBezTo>
                  <a:cubicBezTo>
                    <a:pt x="197" y="375"/>
                    <a:pt x="202" y="375"/>
                    <a:pt x="206" y="376"/>
                  </a:cubicBezTo>
                  <a:close/>
                  <a:moveTo>
                    <a:pt x="491" y="435"/>
                  </a:moveTo>
                  <a:cubicBezTo>
                    <a:pt x="486" y="433"/>
                    <a:pt x="481" y="430"/>
                    <a:pt x="476" y="427"/>
                  </a:cubicBezTo>
                  <a:cubicBezTo>
                    <a:pt x="466" y="421"/>
                    <a:pt x="456" y="415"/>
                    <a:pt x="446" y="409"/>
                  </a:cubicBezTo>
                  <a:cubicBezTo>
                    <a:pt x="433" y="403"/>
                    <a:pt x="421" y="397"/>
                    <a:pt x="409" y="391"/>
                  </a:cubicBezTo>
                  <a:cubicBezTo>
                    <a:pt x="402" y="388"/>
                    <a:pt x="394" y="385"/>
                    <a:pt x="387" y="381"/>
                  </a:cubicBezTo>
                  <a:cubicBezTo>
                    <a:pt x="378" y="378"/>
                    <a:pt x="370" y="374"/>
                    <a:pt x="362" y="371"/>
                  </a:cubicBezTo>
                  <a:cubicBezTo>
                    <a:pt x="352" y="367"/>
                    <a:pt x="342" y="364"/>
                    <a:pt x="332" y="361"/>
                  </a:cubicBezTo>
                  <a:cubicBezTo>
                    <a:pt x="331" y="360"/>
                    <a:pt x="329" y="360"/>
                    <a:pt x="328" y="359"/>
                  </a:cubicBezTo>
                  <a:cubicBezTo>
                    <a:pt x="328" y="359"/>
                    <a:pt x="328" y="359"/>
                    <a:pt x="329" y="359"/>
                  </a:cubicBezTo>
                  <a:cubicBezTo>
                    <a:pt x="343" y="362"/>
                    <a:pt x="358" y="366"/>
                    <a:pt x="372" y="372"/>
                  </a:cubicBezTo>
                  <a:cubicBezTo>
                    <a:pt x="378" y="374"/>
                    <a:pt x="384" y="376"/>
                    <a:pt x="389" y="379"/>
                  </a:cubicBezTo>
                  <a:cubicBezTo>
                    <a:pt x="401" y="384"/>
                    <a:pt x="413" y="389"/>
                    <a:pt x="425" y="394"/>
                  </a:cubicBezTo>
                  <a:cubicBezTo>
                    <a:pt x="430" y="397"/>
                    <a:pt x="436" y="399"/>
                    <a:pt x="441" y="402"/>
                  </a:cubicBezTo>
                  <a:cubicBezTo>
                    <a:pt x="457" y="409"/>
                    <a:pt x="471" y="417"/>
                    <a:pt x="485" y="426"/>
                  </a:cubicBezTo>
                  <a:cubicBezTo>
                    <a:pt x="491" y="430"/>
                    <a:pt x="498" y="433"/>
                    <a:pt x="504" y="437"/>
                  </a:cubicBezTo>
                  <a:cubicBezTo>
                    <a:pt x="508" y="439"/>
                    <a:pt x="511" y="442"/>
                    <a:pt x="514" y="444"/>
                  </a:cubicBezTo>
                  <a:cubicBezTo>
                    <a:pt x="518" y="446"/>
                    <a:pt x="521" y="449"/>
                    <a:pt x="524" y="452"/>
                  </a:cubicBezTo>
                  <a:cubicBezTo>
                    <a:pt x="520" y="449"/>
                    <a:pt x="516" y="447"/>
                    <a:pt x="511" y="445"/>
                  </a:cubicBezTo>
                  <a:cubicBezTo>
                    <a:pt x="505" y="441"/>
                    <a:pt x="498" y="439"/>
                    <a:pt x="491" y="435"/>
                  </a:cubicBezTo>
                  <a:close/>
                  <a:moveTo>
                    <a:pt x="494" y="440"/>
                  </a:moveTo>
                  <a:cubicBezTo>
                    <a:pt x="493" y="440"/>
                    <a:pt x="493" y="440"/>
                    <a:pt x="493" y="440"/>
                  </a:cubicBezTo>
                  <a:cubicBezTo>
                    <a:pt x="493" y="440"/>
                    <a:pt x="493" y="440"/>
                    <a:pt x="493" y="440"/>
                  </a:cubicBezTo>
                  <a:lnTo>
                    <a:pt x="494" y="440"/>
                  </a:lnTo>
                  <a:close/>
                  <a:moveTo>
                    <a:pt x="289" y="356"/>
                  </a:moveTo>
                  <a:cubicBezTo>
                    <a:pt x="294" y="356"/>
                    <a:pt x="300" y="357"/>
                    <a:pt x="305" y="358"/>
                  </a:cubicBezTo>
                  <a:cubicBezTo>
                    <a:pt x="312" y="359"/>
                    <a:pt x="319" y="360"/>
                    <a:pt x="325" y="362"/>
                  </a:cubicBezTo>
                  <a:cubicBezTo>
                    <a:pt x="334" y="365"/>
                    <a:pt x="343" y="368"/>
                    <a:pt x="352" y="372"/>
                  </a:cubicBezTo>
                  <a:cubicBezTo>
                    <a:pt x="362" y="375"/>
                    <a:pt x="372" y="379"/>
                    <a:pt x="382" y="383"/>
                  </a:cubicBezTo>
                  <a:cubicBezTo>
                    <a:pt x="396" y="389"/>
                    <a:pt x="411" y="396"/>
                    <a:pt x="425" y="403"/>
                  </a:cubicBezTo>
                  <a:cubicBezTo>
                    <a:pt x="437" y="409"/>
                    <a:pt x="449" y="415"/>
                    <a:pt x="461" y="421"/>
                  </a:cubicBezTo>
                  <a:cubicBezTo>
                    <a:pt x="463" y="423"/>
                    <a:pt x="465" y="424"/>
                    <a:pt x="468" y="426"/>
                  </a:cubicBezTo>
                  <a:cubicBezTo>
                    <a:pt x="467" y="426"/>
                    <a:pt x="467" y="426"/>
                    <a:pt x="467" y="426"/>
                  </a:cubicBezTo>
                  <a:cubicBezTo>
                    <a:pt x="462" y="424"/>
                    <a:pt x="457" y="421"/>
                    <a:pt x="451" y="418"/>
                  </a:cubicBezTo>
                  <a:cubicBezTo>
                    <a:pt x="446" y="416"/>
                    <a:pt x="441" y="414"/>
                    <a:pt x="436" y="412"/>
                  </a:cubicBezTo>
                  <a:cubicBezTo>
                    <a:pt x="434" y="411"/>
                    <a:pt x="432" y="410"/>
                    <a:pt x="431" y="409"/>
                  </a:cubicBezTo>
                  <a:cubicBezTo>
                    <a:pt x="424" y="405"/>
                    <a:pt x="417" y="402"/>
                    <a:pt x="410" y="399"/>
                  </a:cubicBezTo>
                  <a:cubicBezTo>
                    <a:pt x="400" y="395"/>
                    <a:pt x="390" y="391"/>
                    <a:pt x="381" y="387"/>
                  </a:cubicBezTo>
                  <a:cubicBezTo>
                    <a:pt x="374" y="385"/>
                    <a:pt x="367" y="383"/>
                    <a:pt x="360" y="381"/>
                  </a:cubicBezTo>
                  <a:cubicBezTo>
                    <a:pt x="351" y="378"/>
                    <a:pt x="343" y="376"/>
                    <a:pt x="334" y="373"/>
                  </a:cubicBezTo>
                  <a:cubicBezTo>
                    <a:pt x="326" y="371"/>
                    <a:pt x="319" y="369"/>
                    <a:pt x="311" y="367"/>
                  </a:cubicBezTo>
                  <a:cubicBezTo>
                    <a:pt x="304" y="365"/>
                    <a:pt x="297" y="363"/>
                    <a:pt x="290" y="361"/>
                  </a:cubicBezTo>
                  <a:cubicBezTo>
                    <a:pt x="285" y="360"/>
                    <a:pt x="281" y="359"/>
                    <a:pt x="277" y="359"/>
                  </a:cubicBezTo>
                  <a:cubicBezTo>
                    <a:pt x="264" y="356"/>
                    <a:pt x="250" y="354"/>
                    <a:pt x="237" y="352"/>
                  </a:cubicBezTo>
                  <a:cubicBezTo>
                    <a:pt x="237" y="352"/>
                    <a:pt x="237" y="352"/>
                    <a:pt x="236" y="351"/>
                  </a:cubicBezTo>
                  <a:cubicBezTo>
                    <a:pt x="240" y="351"/>
                    <a:pt x="243" y="351"/>
                    <a:pt x="246" y="351"/>
                  </a:cubicBezTo>
                  <a:cubicBezTo>
                    <a:pt x="254" y="352"/>
                    <a:pt x="263" y="353"/>
                    <a:pt x="271" y="353"/>
                  </a:cubicBezTo>
                  <a:cubicBezTo>
                    <a:pt x="277" y="354"/>
                    <a:pt x="283" y="355"/>
                    <a:pt x="289" y="356"/>
                  </a:cubicBezTo>
                  <a:close/>
                  <a:moveTo>
                    <a:pt x="274" y="350"/>
                  </a:moveTo>
                  <a:cubicBezTo>
                    <a:pt x="274" y="350"/>
                    <a:pt x="274" y="350"/>
                    <a:pt x="274" y="350"/>
                  </a:cubicBezTo>
                  <a:cubicBezTo>
                    <a:pt x="276" y="350"/>
                    <a:pt x="279" y="350"/>
                    <a:pt x="281" y="351"/>
                  </a:cubicBezTo>
                  <a:cubicBezTo>
                    <a:pt x="281" y="351"/>
                    <a:pt x="281" y="351"/>
                    <a:pt x="281" y="351"/>
                  </a:cubicBezTo>
                  <a:cubicBezTo>
                    <a:pt x="283" y="351"/>
                    <a:pt x="285" y="351"/>
                    <a:pt x="287" y="351"/>
                  </a:cubicBezTo>
                  <a:cubicBezTo>
                    <a:pt x="287" y="351"/>
                    <a:pt x="287" y="351"/>
                    <a:pt x="287" y="351"/>
                  </a:cubicBezTo>
                  <a:cubicBezTo>
                    <a:pt x="289" y="352"/>
                    <a:pt x="291" y="352"/>
                    <a:pt x="294" y="352"/>
                  </a:cubicBezTo>
                  <a:cubicBezTo>
                    <a:pt x="294" y="352"/>
                    <a:pt x="294" y="352"/>
                    <a:pt x="293" y="353"/>
                  </a:cubicBezTo>
                  <a:cubicBezTo>
                    <a:pt x="291" y="352"/>
                    <a:pt x="289" y="352"/>
                    <a:pt x="287" y="351"/>
                  </a:cubicBezTo>
                  <a:cubicBezTo>
                    <a:pt x="287" y="351"/>
                    <a:pt x="287" y="351"/>
                    <a:pt x="287" y="351"/>
                  </a:cubicBezTo>
                  <a:cubicBezTo>
                    <a:pt x="285" y="351"/>
                    <a:pt x="283" y="351"/>
                    <a:pt x="281" y="351"/>
                  </a:cubicBezTo>
                  <a:cubicBezTo>
                    <a:pt x="281" y="351"/>
                    <a:pt x="281" y="351"/>
                    <a:pt x="281" y="351"/>
                  </a:cubicBezTo>
                  <a:cubicBezTo>
                    <a:pt x="279" y="351"/>
                    <a:pt x="276" y="350"/>
                    <a:pt x="274" y="350"/>
                  </a:cubicBezTo>
                  <a:close/>
                  <a:moveTo>
                    <a:pt x="299" y="353"/>
                  </a:moveTo>
                  <a:cubicBezTo>
                    <a:pt x="299" y="353"/>
                    <a:pt x="299" y="353"/>
                    <a:pt x="299" y="353"/>
                  </a:cubicBezTo>
                  <a:cubicBezTo>
                    <a:pt x="299" y="353"/>
                    <a:pt x="299" y="353"/>
                    <a:pt x="299" y="353"/>
                  </a:cubicBezTo>
                  <a:cubicBezTo>
                    <a:pt x="299" y="353"/>
                    <a:pt x="299" y="353"/>
                    <a:pt x="299" y="353"/>
                  </a:cubicBezTo>
                  <a:close/>
                  <a:moveTo>
                    <a:pt x="305" y="354"/>
                  </a:moveTo>
                  <a:cubicBezTo>
                    <a:pt x="306" y="354"/>
                    <a:pt x="306" y="354"/>
                    <a:pt x="306" y="354"/>
                  </a:cubicBezTo>
                  <a:cubicBezTo>
                    <a:pt x="306" y="354"/>
                    <a:pt x="306" y="354"/>
                    <a:pt x="306" y="354"/>
                  </a:cubicBezTo>
                  <a:lnTo>
                    <a:pt x="305" y="354"/>
                  </a:lnTo>
                  <a:close/>
                  <a:moveTo>
                    <a:pt x="309" y="355"/>
                  </a:moveTo>
                  <a:cubicBezTo>
                    <a:pt x="310" y="355"/>
                    <a:pt x="310" y="354"/>
                    <a:pt x="310" y="354"/>
                  </a:cubicBezTo>
                  <a:cubicBezTo>
                    <a:pt x="312" y="355"/>
                    <a:pt x="315" y="355"/>
                    <a:pt x="318" y="356"/>
                  </a:cubicBezTo>
                  <a:cubicBezTo>
                    <a:pt x="318" y="356"/>
                    <a:pt x="318" y="356"/>
                    <a:pt x="318" y="356"/>
                  </a:cubicBezTo>
                  <a:cubicBezTo>
                    <a:pt x="315" y="356"/>
                    <a:pt x="312" y="355"/>
                    <a:pt x="309" y="355"/>
                  </a:cubicBezTo>
                  <a:close/>
                  <a:moveTo>
                    <a:pt x="322" y="357"/>
                  </a:moveTo>
                  <a:cubicBezTo>
                    <a:pt x="322" y="357"/>
                    <a:pt x="322" y="357"/>
                    <a:pt x="322" y="357"/>
                  </a:cubicBezTo>
                  <a:cubicBezTo>
                    <a:pt x="323" y="357"/>
                    <a:pt x="324" y="357"/>
                    <a:pt x="324" y="358"/>
                  </a:cubicBezTo>
                  <a:cubicBezTo>
                    <a:pt x="324" y="358"/>
                    <a:pt x="324" y="358"/>
                    <a:pt x="324" y="358"/>
                  </a:cubicBezTo>
                  <a:cubicBezTo>
                    <a:pt x="323" y="358"/>
                    <a:pt x="323" y="357"/>
                    <a:pt x="322" y="357"/>
                  </a:cubicBezTo>
                  <a:close/>
                  <a:moveTo>
                    <a:pt x="502" y="433"/>
                  </a:moveTo>
                  <a:cubicBezTo>
                    <a:pt x="501" y="432"/>
                    <a:pt x="500" y="432"/>
                    <a:pt x="499" y="431"/>
                  </a:cubicBezTo>
                  <a:cubicBezTo>
                    <a:pt x="499" y="431"/>
                    <a:pt x="499" y="431"/>
                    <a:pt x="499" y="431"/>
                  </a:cubicBezTo>
                  <a:cubicBezTo>
                    <a:pt x="499" y="431"/>
                    <a:pt x="499" y="431"/>
                    <a:pt x="499" y="431"/>
                  </a:cubicBezTo>
                  <a:cubicBezTo>
                    <a:pt x="489" y="426"/>
                    <a:pt x="480" y="419"/>
                    <a:pt x="470" y="414"/>
                  </a:cubicBezTo>
                  <a:cubicBezTo>
                    <a:pt x="465" y="411"/>
                    <a:pt x="460" y="408"/>
                    <a:pt x="455" y="405"/>
                  </a:cubicBezTo>
                  <a:cubicBezTo>
                    <a:pt x="450" y="403"/>
                    <a:pt x="445" y="400"/>
                    <a:pt x="440" y="398"/>
                  </a:cubicBezTo>
                  <a:cubicBezTo>
                    <a:pt x="434" y="395"/>
                    <a:pt x="428" y="392"/>
                    <a:pt x="422" y="390"/>
                  </a:cubicBezTo>
                  <a:cubicBezTo>
                    <a:pt x="417" y="388"/>
                    <a:pt x="412" y="385"/>
                    <a:pt x="407" y="383"/>
                  </a:cubicBezTo>
                  <a:cubicBezTo>
                    <a:pt x="404" y="381"/>
                    <a:pt x="400" y="380"/>
                    <a:pt x="396" y="378"/>
                  </a:cubicBezTo>
                  <a:cubicBezTo>
                    <a:pt x="392" y="377"/>
                    <a:pt x="389" y="375"/>
                    <a:pt x="385" y="374"/>
                  </a:cubicBezTo>
                  <a:cubicBezTo>
                    <a:pt x="377" y="371"/>
                    <a:pt x="369" y="367"/>
                    <a:pt x="361" y="365"/>
                  </a:cubicBezTo>
                  <a:cubicBezTo>
                    <a:pt x="352" y="362"/>
                    <a:pt x="343" y="360"/>
                    <a:pt x="334" y="358"/>
                  </a:cubicBezTo>
                  <a:cubicBezTo>
                    <a:pt x="328" y="356"/>
                    <a:pt x="321" y="354"/>
                    <a:pt x="314" y="352"/>
                  </a:cubicBezTo>
                  <a:cubicBezTo>
                    <a:pt x="306" y="351"/>
                    <a:pt x="298" y="350"/>
                    <a:pt x="290" y="349"/>
                  </a:cubicBezTo>
                  <a:cubicBezTo>
                    <a:pt x="277" y="347"/>
                    <a:pt x="263" y="347"/>
                    <a:pt x="250" y="347"/>
                  </a:cubicBezTo>
                  <a:cubicBezTo>
                    <a:pt x="249" y="346"/>
                    <a:pt x="247" y="346"/>
                    <a:pt x="246" y="346"/>
                  </a:cubicBezTo>
                  <a:cubicBezTo>
                    <a:pt x="252" y="345"/>
                    <a:pt x="257" y="343"/>
                    <a:pt x="263" y="343"/>
                  </a:cubicBezTo>
                  <a:cubicBezTo>
                    <a:pt x="268" y="342"/>
                    <a:pt x="274" y="343"/>
                    <a:pt x="279" y="343"/>
                  </a:cubicBezTo>
                  <a:cubicBezTo>
                    <a:pt x="285" y="344"/>
                    <a:pt x="290" y="343"/>
                    <a:pt x="296" y="344"/>
                  </a:cubicBezTo>
                  <a:cubicBezTo>
                    <a:pt x="303" y="344"/>
                    <a:pt x="311" y="346"/>
                    <a:pt x="318" y="348"/>
                  </a:cubicBezTo>
                  <a:cubicBezTo>
                    <a:pt x="322" y="350"/>
                    <a:pt x="325" y="351"/>
                    <a:pt x="329" y="351"/>
                  </a:cubicBezTo>
                  <a:cubicBezTo>
                    <a:pt x="337" y="353"/>
                    <a:pt x="343" y="355"/>
                    <a:pt x="350" y="358"/>
                  </a:cubicBezTo>
                  <a:cubicBezTo>
                    <a:pt x="364" y="363"/>
                    <a:pt x="378" y="368"/>
                    <a:pt x="391" y="374"/>
                  </a:cubicBezTo>
                  <a:cubicBezTo>
                    <a:pt x="399" y="377"/>
                    <a:pt x="406" y="380"/>
                    <a:pt x="413" y="383"/>
                  </a:cubicBezTo>
                  <a:cubicBezTo>
                    <a:pt x="417" y="385"/>
                    <a:pt x="420" y="386"/>
                    <a:pt x="424" y="387"/>
                  </a:cubicBezTo>
                  <a:cubicBezTo>
                    <a:pt x="424" y="388"/>
                    <a:pt x="424" y="388"/>
                    <a:pt x="425" y="388"/>
                  </a:cubicBezTo>
                  <a:cubicBezTo>
                    <a:pt x="433" y="392"/>
                    <a:pt x="442" y="395"/>
                    <a:pt x="451" y="400"/>
                  </a:cubicBezTo>
                  <a:cubicBezTo>
                    <a:pt x="460" y="406"/>
                    <a:pt x="470" y="412"/>
                    <a:pt x="480" y="419"/>
                  </a:cubicBezTo>
                  <a:cubicBezTo>
                    <a:pt x="486" y="422"/>
                    <a:pt x="491" y="425"/>
                    <a:pt x="496" y="428"/>
                  </a:cubicBezTo>
                  <a:cubicBezTo>
                    <a:pt x="497" y="429"/>
                    <a:pt x="498" y="430"/>
                    <a:pt x="499" y="431"/>
                  </a:cubicBezTo>
                  <a:cubicBezTo>
                    <a:pt x="499" y="431"/>
                    <a:pt x="499" y="431"/>
                    <a:pt x="499" y="431"/>
                  </a:cubicBezTo>
                  <a:cubicBezTo>
                    <a:pt x="499" y="431"/>
                    <a:pt x="499" y="431"/>
                    <a:pt x="499" y="431"/>
                  </a:cubicBezTo>
                  <a:cubicBezTo>
                    <a:pt x="500" y="431"/>
                    <a:pt x="502" y="432"/>
                    <a:pt x="503" y="432"/>
                  </a:cubicBezTo>
                  <a:cubicBezTo>
                    <a:pt x="503" y="433"/>
                    <a:pt x="503" y="433"/>
                    <a:pt x="502" y="433"/>
                  </a:cubicBezTo>
                  <a:close/>
                  <a:moveTo>
                    <a:pt x="445" y="392"/>
                  </a:moveTo>
                  <a:cubicBezTo>
                    <a:pt x="441" y="390"/>
                    <a:pt x="438" y="389"/>
                    <a:pt x="434" y="387"/>
                  </a:cubicBezTo>
                  <a:cubicBezTo>
                    <a:pt x="430" y="386"/>
                    <a:pt x="426" y="384"/>
                    <a:pt x="422" y="383"/>
                  </a:cubicBezTo>
                  <a:cubicBezTo>
                    <a:pt x="412" y="378"/>
                    <a:pt x="401" y="373"/>
                    <a:pt x="390" y="369"/>
                  </a:cubicBezTo>
                  <a:cubicBezTo>
                    <a:pt x="381" y="365"/>
                    <a:pt x="372" y="362"/>
                    <a:pt x="363" y="358"/>
                  </a:cubicBezTo>
                  <a:cubicBezTo>
                    <a:pt x="357" y="356"/>
                    <a:pt x="352" y="354"/>
                    <a:pt x="346" y="352"/>
                  </a:cubicBezTo>
                  <a:cubicBezTo>
                    <a:pt x="342" y="351"/>
                    <a:pt x="338" y="350"/>
                    <a:pt x="334" y="348"/>
                  </a:cubicBezTo>
                  <a:cubicBezTo>
                    <a:pt x="328" y="347"/>
                    <a:pt x="323" y="345"/>
                    <a:pt x="317" y="344"/>
                  </a:cubicBezTo>
                  <a:cubicBezTo>
                    <a:pt x="307" y="341"/>
                    <a:pt x="297" y="339"/>
                    <a:pt x="287" y="340"/>
                  </a:cubicBezTo>
                  <a:cubicBezTo>
                    <a:pt x="285" y="340"/>
                    <a:pt x="284" y="340"/>
                    <a:pt x="282" y="340"/>
                  </a:cubicBezTo>
                  <a:cubicBezTo>
                    <a:pt x="276" y="339"/>
                    <a:pt x="270" y="339"/>
                    <a:pt x="263" y="339"/>
                  </a:cubicBezTo>
                  <a:cubicBezTo>
                    <a:pt x="257" y="338"/>
                    <a:pt x="251" y="341"/>
                    <a:pt x="245" y="342"/>
                  </a:cubicBezTo>
                  <a:cubicBezTo>
                    <a:pt x="243" y="343"/>
                    <a:pt x="241" y="343"/>
                    <a:pt x="239" y="343"/>
                  </a:cubicBezTo>
                  <a:cubicBezTo>
                    <a:pt x="251" y="336"/>
                    <a:pt x="263" y="327"/>
                    <a:pt x="277" y="322"/>
                  </a:cubicBezTo>
                  <a:cubicBezTo>
                    <a:pt x="279" y="328"/>
                    <a:pt x="285" y="330"/>
                    <a:pt x="290" y="332"/>
                  </a:cubicBezTo>
                  <a:cubicBezTo>
                    <a:pt x="298" y="334"/>
                    <a:pt x="305" y="337"/>
                    <a:pt x="313" y="340"/>
                  </a:cubicBezTo>
                  <a:cubicBezTo>
                    <a:pt x="319" y="341"/>
                    <a:pt x="325" y="342"/>
                    <a:pt x="331" y="344"/>
                  </a:cubicBezTo>
                  <a:cubicBezTo>
                    <a:pt x="341" y="346"/>
                    <a:pt x="350" y="349"/>
                    <a:pt x="360" y="352"/>
                  </a:cubicBezTo>
                  <a:cubicBezTo>
                    <a:pt x="365" y="354"/>
                    <a:pt x="370" y="355"/>
                    <a:pt x="375" y="357"/>
                  </a:cubicBezTo>
                  <a:cubicBezTo>
                    <a:pt x="383" y="360"/>
                    <a:pt x="391" y="364"/>
                    <a:pt x="399" y="367"/>
                  </a:cubicBezTo>
                  <a:cubicBezTo>
                    <a:pt x="407" y="371"/>
                    <a:pt x="414" y="374"/>
                    <a:pt x="421" y="378"/>
                  </a:cubicBezTo>
                  <a:cubicBezTo>
                    <a:pt x="430" y="383"/>
                    <a:pt x="439" y="388"/>
                    <a:pt x="449" y="394"/>
                  </a:cubicBezTo>
                  <a:cubicBezTo>
                    <a:pt x="449" y="394"/>
                    <a:pt x="449" y="394"/>
                    <a:pt x="449" y="395"/>
                  </a:cubicBezTo>
                  <a:cubicBezTo>
                    <a:pt x="448" y="394"/>
                    <a:pt x="446" y="393"/>
                    <a:pt x="445" y="392"/>
                  </a:cubicBezTo>
                  <a:close/>
                  <a:moveTo>
                    <a:pt x="282" y="323"/>
                  </a:moveTo>
                  <a:cubicBezTo>
                    <a:pt x="282" y="323"/>
                    <a:pt x="282" y="322"/>
                    <a:pt x="282" y="322"/>
                  </a:cubicBezTo>
                  <a:cubicBezTo>
                    <a:pt x="283" y="323"/>
                    <a:pt x="284" y="324"/>
                    <a:pt x="285" y="324"/>
                  </a:cubicBezTo>
                  <a:cubicBezTo>
                    <a:pt x="285" y="325"/>
                    <a:pt x="285" y="325"/>
                    <a:pt x="284" y="325"/>
                  </a:cubicBezTo>
                  <a:cubicBezTo>
                    <a:pt x="284" y="324"/>
                    <a:pt x="283" y="323"/>
                    <a:pt x="282" y="323"/>
                  </a:cubicBezTo>
                  <a:close/>
                  <a:moveTo>
                    <a:pt x="288" y="326"/>
                  </a:moveTo>
                  <a:cubicBezTo>
                    <a:pt x="288" y="326"/>
                    <a:pt x="288" y="326"/>
                    <a:pt x="288" y="326"/>
                  </a:cubicBezTo>
                  <a:cubicBezTo>
                    <a:pt x="288" y="326"/>
                    <a:pt x="289" y="326"/>
                    <a:pt x="289" y="326"/>
                  </a:cubicBezTo>
                  <a:cubicBezTo>
                    <a:pt x="289" y="326"/>
                    <a:pt x="288" y="327"/>
                    <a:pt x="288" y="327"/>
                  </a:cubicBezTo>
                  <a:cubicBezTo>
                    <a:pt x="288" y="327"/>
                    <a:pt x="288" y="326"/>
                    <a:pt x="288" y="326"/>
                  </a:cubicBezTo>
                  <a:close/>
                  <a:moveTo>
                    <a:pt x="296" y="330"/>
                  </a:moveTo>
                  <a:cubicBezTo>
                    <a:pt x="296" y="330"/>
                    <a:pt x="296" y="330"/>
                    <a:pt x="296" y="330"/>
                  </a:cubicBezTo>
                  <a:cubicBezTo>
                    <a:pt x="296" y="330"/>
                    <a:pt x="296" y="330"/>
                    <a:pt x="296" y="330"/>
                  </a:cubicBezTo>
                  <a:close/>
                  <a:moveTo>
                    <a:pt x="301" y="331"/>
                  </a:moveTo>
                  <a:cubicBezTo>
                    <a:pt x="301" y="331"/>
                    <a:pt x="301" y="331"/>
                    <a:pt x="301" y="331"/>
                  </a:cubicBezTo>
                  <a:cubicBezTo>
                    <a:pt x="301" y="331"/>
                    <a:pt x="301" y="331"/>
                    <a:pt x="301" y="331"/>
                  </a:cubicBezTo>
                  <a:close/>
                  <a:moveTo>
                    <a:pt x="308" y="334"/>
                  </a:moveTo>
                  <a:cubicBezTo>
                    <a:pt x="308" y="334"/>
                    <a:pt x="308" y="334"/>
                    <a:pt x="308" y="334"/>
                  </a:cubicBezTo>
                  <a:cubicBezTo>
                    <a:pt x="309" y="334"/>
                    <a:pt x="309" y="334"/>
                    <a:pt x="309" y="334"/>
                  </a:cubicBezTo>
                  <a:cubicBezTo>
                    <a:pt x="309" y="334"/>
                    <a:pt x="309" y="334"/>
                    <a:pt x="309" y="334"/>
                  </a:cubicBezTo>
                  <a:cubicBezTo>
                    <a:pt x="309" y="334"/>
                    <a:pt x="309" y="334"/>
                    <a:pt x="308" y="334"/>
                  </a:cubicBezTo>
                  <a:close/>
                  <a:moveTo>
                    <a:pt x="283" y="320"/>
                  </a:moveTo>
                  <a:cubicBezTo>
                    <a:pt x="296" y="325"/>
                    <a:pt x="309" y="330"/>
                    <a:pt x="322" y="335"/>
                  </a:cubicBezTo>
                  <a:cubicBezTo>
                    <a:pt x="309" y="333"/>
                    <a:pt x="287" y="324"/>
                    <a:pt x="283" y="320"/>
                  </a:cubicBezTo>
                  <a:close/>
                  <a:moveTo>
                    <a:pt x="284" y="299"/>
                  </a:moveTo>
                  <a:cubicBezTo>
                    <a:pt x="284" y="298"/>
                    <a:pt x="284" y="298"/>
                    <a:pt x="284" y="298"/>
                  </a:cubicBezTo>
                  <a:cubicBezTo>
                    <a:pt x="284" y="299"/>
                    <a:pt x="284" y="299"/>
                    <a:pt x="284" y="299"/>
                  </a:cubicBezTo>
                  <a:close/>
                  <a:moveTo>
                    <a:pt x="377" y="130"/>
                  </a:moveTo>
                  <a:cubicBezTo>
                    <a:pt x="368" y="141"/>
                    <a:pt x="359" y="152"/>
                    <a:pt x="350" y="163"/>
                  </a:cubicBezTo>
                  <a:cubicBezTo>
                    <a:pt x="340" y="177"/>
                    <a:pt x="330" y="190"/>
                    <a:pt x="322" y="205"/>
                  </a:cubicBezTo>
                  <a:cubicBezTo>
                    <a:pt x="316" y="216"/>
                    <a:pt x="309" y="228"/>
                    <a:pt x="304" y="240"/>
                  </a:cubicBezTo>
                  <a:cubicBezTo>
                    <a:pt x="299" y="250"/>
                    <a:pt x="294" y="260"/>
                    <a:pt x="291" y="272"/>
                  </a:cubicBezTo>
                  <a:cubicBezTo>
                    <a:pt x="289" y="280"/>
                    <a:pt x="287" y="288"/>
                    <a:pt x="284" y="295"/>
                  </a:cubicBezTo>
                  <a:cubicBezTo>
                    <a:pt x="284" y="295"/>
                    <a:pt x="284" y="295"/>
                    <a:pt x="284" y="295"/>
                  </a:cubicBezTo>
                  <a:cubicBezTo>
                    <a:pt x="284" y="295"/>
                    <a:pt x="284" y="295"/>
                    <a:pt x="284" y="295"/>
                  </a:cubicBezTo>
                  <a:cubicBezTo>
                    <a:pt x="286" y="284"/>
                    <a:pt x="287" y="273"/>
                    <a:pt x="291" y="263"/>
                  </a:cubicBezTo>
                  <a:cubicBezTo>
                    <a:pt x="295" y="254"/>
                    <a:pt x="299" y="246"/>
                    <a:pt x="303" y="237"/>
                  </a:cubicBezTo>
                  <a:cubicBezTo>
                    <a:pt x="305" y="233"/>
                    <a:pt x="306" y="229"/>
                    <a:pt x="308" y="226"/>
                  </a:cubicBezTo>
                  <a:cubicBezTo>
                    <a:pt x="312" y="214"/>
                    <a:pt x="318" y="203"/>
                    <a:pt x="324" y="192"/>
                  </a:cubicBezTo>
                  <a:cubicBezTo>
                    <a:pt x="326" y="188"/>
                    <a:pt x="329" y="185"/>
                    <a:pt x="332" y="181"/>
                  </a:cubicBezTo>
                  <a:cubicBezTo>
                    <a:pt x="336" y="175"/>
                    <a:pt x="341" y="169"/>
                    <a:pt x="346" y="162"/>
                  </a:cubicBezTo>
                  <a:cubicBezTo>
                    <a:pt x="353" y="153"/>
                    <a:pt x="360" y="144"/>
                    <a:pt x="369" y="137"/>
                  </a:cubicBezTo>
                  <a:cubicBezTo>
                    <a:pt x="371" y="135"/>
                    <a:pt x="373" y="132"/>
                    <a:pt x="375" y="130"/>
                  </a:cubicBezTo>
                  <a:cubicBezTo>
                    <a:pt x="376" y="129"/>
                    <a:pt x="377" y="128"/>
                    <a:pt x="378" y="128"/>
                  </a:cubicBezTo>
                  <a:cubicBezTo>
                    <a:pt x="378" y="129"/>
                    <a:pt x="377" y="129"/>
                    <a:pt x="377" y="130"/>
                  </a:cubicBezTo>
                  <a:close/>
                  <a:moveTo>
                    <a:pt x="425" y="71"/>
                  </a:moveTo>
                  <a:cubicBezTo>
                    <a:pt x="425" y="71"/>
                    <a:pt x="425" y="70"/>
                    <a:pt x="426" y="70"/>
                  </a:cubicBezTo>
                  <a:cubicBezTo>
                    <a:pt x="426" y="70"/>
                    <a:pt x="426" y="70"/>
                    <a:pt x="427" y="70"/>
                  </a:cubicBezTo>
                  <a:cubicBezTo>
                    <a:pt x="427" y="69"/>
                    <a:pt x="427" y="69"/>
                    <a:pt x="428" y="69"/>
                  </a:cubicBezTo>
                  <a:cubicBezTo>
                    <a:pt x="428" y="68"/>
                    <a:pt x="428" y="68"/>
                    <a:pt x="429" y="68"/>
                  </a:cubicBezTo>
                  <a:cubicBezTo>
                    <a:pt x="429" y="67"/>
                    <a:pt x="429" y="67"/>
                    <a:pt x="430" y="67"/>
                  </a:cubicBezTo>
                  <a:cubicBezTo>
                    <a:pt x="430" y="67"/>
                    <a:pt x="430" y="67"/>
                    <a:pt x="430" y="67"/>
                  </a:cubicBezTo>
                  <a:cubicBezTo>
                    <a:pt x="430" y="67"/>
                    <a:pt x="430" y="67"/>
                    <a:pt x="430" y="67"/>
                  </a:cubicBezTo>
                  <a:cubicBezTo>
                    <a:pt x="429" y="67"/>
                    <a:pt x="429" y="67"/>
                    <a:pt x="429" y="68"/>
                  </a:cubicBezTo>
                  <a:cubicBezTo>
                    <a:pt x="428" y="68"/>
                    <a:pt x="428" y="68"/>
                    <a:pt x="428" y="69"/>
                  </a:cubicBezTo>
                  <a:cubicBezTo>
                    <a:pt x="427" y="69"/>
                    <a:pt x="427" y="69"/>
                    <a:pt x="427" y="70"/>
                  </a:cubicBezTo>
                  <a:cubicBezTo>
                    <a:pt x="426" y="70"/>
                    <a:pt x="426" y="70"/>
                    <a:pt x="426" y="70"/>
                  </a:cubicBezTo>
                  <a:cubicBezTo>
                    <a:pt x="425" y="70"/>
                    <a:pt x="425" y="71"/>
                    <a:pt x="425" y="71"/>
                  </a:cubicBezTo>
                  <a:cubicBezTo>
                    <a:pt x="424" y="71"/>
                    <a:pt x="424" y="71"/>
                    <a:pt x="424" y="71"/>
                  </a:cubicBezTo>
                  <a:lnTo>
                    <a:pt x="425" y="71"/>
                  </a:lnTo>
                  <a:close/>
                  <a:moveTo>
                    <a:pt x="435" y="66"/>
                  </a:moveTo>
                  <a:cubicBezTo>
                    <a:pt x="435" y="65"/>
                    <a:pt x="436" y="65"/>
                    <a:pt x="437" y="64"/>
                  </a:cubicBezTo>
                  <a:cubicBezTo>
                    <a:pt x="437" y="64"/>
                    <a:pt x="437" y="64"/>
                    <a:pt x="437" y="64"/>
                  </a:cubicBezTo>
                  <a:cubicBezTo>
                    <a:pt x="437" y="64"/>
                    <a:pt x="438" y="63"/>
                    <a:pt x="438" y="63"/>
                  </a:cubicBezTo>
                  <a:cubicBezTo>
                    <a:pt x="438" y="63"/>
                    <a:pt x="439" y="62"/>
                    <a:pt x="439" y="62"/>
                  </a:cubicBezTo>
                  <a:cubicBezTo>
                    <a:pt x="439" y="62"/>
                    <a:pt x="438" y="63"/>
                    <a:pt x="438" y="63"/>
                  </a:cubicBezTo>
                  <a:cubicBezTo>
                    <a:pt x="438" y="63"/>
                    <a:pt x="438" y="64"/>
                    <a:pt x="437" y="64"/>
                  </a:cubicBezTo>
                  <a:cubicBezTo>
                    <a:pt x="437" y="64"/>
                    <a:pt x="437" y="64"/>
                    <a:pt x="437" y="64"/>
                  </a:cubicBezTo>
                  <a:cubicBezTo>
                    <a:pt x="434" y="68"/>
                    <a:pt x="430" y="72"/>
                    <a:pt x="427" y="75"/>
                  </a:cubicBezTo>
                  <a:cubicBezTo>
                    <a:pt x="416" y="86"/>
                    <a:pt x="404" y="97"/>
                    <a:pt x="394" y="109"/>
                  </a:cubicBezTo>
                  <a:cubicBezTo>
                    <a:pt x="389" y="115"/>
                    <a:pt x="382" y="120"/>
                    <a:pt x="377" y="125"/>
                  </a:cubicBezTo>
                  <a:cubicBezTo>
                    <a:pt x="365" y="137"/>
                    <a:pt x="353" y="148"/>
                    <a:pt x="344" y="162"/>
                  </a:cubicBezTo>
                  <a:cubicBezTo>
                    <a:pt x="340" y="168"/>
                    <a:pt x="335" y="173"/>
                    <a:pt x="330" y="179"/>
                  </a:cubicBezTo>
                  <a:cubicBezTo>
                    <a:pt x="326" y="185"/>
                    <a:pt x="322" y="191"/>
                    <a:pt x="318" y="198"/>
                  </a:cubicBezTo>
                  <a:cubicBezTo>
                    <a:pt x="312" y="209"/>
                    <a:pt x="307" y="221"/>
                    <a:pt x="302" y="233"/>
                  </a:cubicBezTo>
                  <a:cubicBezTo>
                    <a:pt x="301" y="238"/>
                    <a:pt x="298" y="243"/>
                    <a:pt x="296" y="248"/>
                  </a:cubicBezTo>
                  <a:cubicBezTo>
                    <a:pt x="290" y="259"/>
                    <a:pt x="285" y="270"/>
                    <a:pt x="284" y="283"/>
                  </a:cubicBezTo>
                  <a:cubicBezTo>
                    <a:pt x="283" y="288"/>
                    <a:pt x="282" y="293"/>
                    <a:pt x="281" y="297"/>
                  </a:cubicBezTo>
                  <a:cubicBezTo>
                    <a:pt x="281" y="298"/>
                    <a:pt x="281" y="298"/>
                    <a:pt x="281" y="298"/>
                  </a:cubicBezTo>
                  <a:cubicBezTo>
                    <a:pt x="281" y="298"/>
                    <a:pt x="281" y="298"/>
                    <a:pt x="281" y="298"/>
                  </a:cubicBezTo>
                  <a:cubicBezTo>
                    <a:pt x="281" y="298"/>
                    <a:pt x="281" y="298"/>
                    <a:pt x="281" y="298"/>
                  </a:cubicBezTo>
                  <a:cubicBezTo>
                    <a:pt x="281" y="298"/>
                    <a:pt x="281" y="298"/>
                    <a:pt x="281" y="297"/>
                  </a:cubicBezTo>
                  <a:cubicBezTo>
                    <a:pt x="281" y="292"/>
                    <a:pt x="282" y="286"/>
                    <a:pt x="283" y="280"/>
                  </a:cubicBezTo>
                  <a:cubicBezTo>
                    <a:pt x="284" y="274"/>
                    <a:pt x="285" y="269"/>
                    <a:pt x="287" y="263"/>
                  </a:cubicBezTo>
                  <a:cubicBezTo>
                    <a:pt x="290" y="251"/>
                    <a:pt x="292" y="240"/>
                    <a:pt x="298" y="229"/>
                  </a:cubicBezTo>
                  <a:cubicBezTo>
                    <a:pt x="303" y="219"/>
                    <a:pt x="307" y="210"/>
                    <a:pt x="312" y="200"/>
                  </a:cubicBezTo>
                  <a:cubicBezTo>
                    <a:pt x="315" y="194"/>
                    <a:pt x="318" y="188"/>
                    <a:pt x="322" y="183"/>
                  </a:cubicBezTo>
                  <a:cubicBezTo>
                    <a:pt x="329" y="173"/>
                    <a:pt x="337" y="163"/>
                    <a:pt x="344" y="154"/>
                  </a:cubicBezTo>
                  <a:cubicBezTo>
                    <a:pt x="350" y="146"/>
                    <a:pt x="357" y="140"/>
                    <a:pt x="364" y="133"/>
                  </a:cubicBezTo>
                  <a:cubicBezTo>
                    <a:pt x="370" y="128"/>
                    <a:pt x="375" y="123"/>
                    <a:pt x="380" y="117"/>
                  </a:cubicBezTo>
                  <a:cubicBezTo>
                    <a:pt x="384" y="114"/>
                    <a:pt x="388" y="111"/>
                    <a:pt x="392" y="107"/>
                  </a:cubicBezTo>
                  <a:cubicBezTo>
                    <a:pt x="397" y="102"/>
                    <a:pt x="402" y="96"/>
                    <a:pt x="407" y="90"/>
                  </a:cubicBezTo>
                  <a:cubicBezTo>
                    <a:pt x="412" y="85"/>
                    <a:pt x="418" y="80"/>
                    <a:pt x="424" y="75"/>
                  </a:cubicBezTo>
                  <a:cubicBezTo>
                    <a:pt x="427" y="72"/>
                    <a:pt x="431" y="69"/>
                    <a:pt x="435" y="66"/>
                  </a:cubicBezTo>
                  <a:close/>
                  <a:moveTo>
                    <a:pt x="423" y="72"/>
                  </a:moveTo>
                  <a:cubicBezTo>
                    <a:pt x="423" y="72"/>
                    <a:pt x="423" y="72"/>
                    <a:pt x="423" y="72"/>
                  </a:cubicBezTo>
                  <a:cubicBezTo>
                    <a:pt x="423" y="72"/>
                    <a:pt x="423" y="72"/>
                    <a:pt x="423" y="72"/>
                  </a:cubicBezTo>
                  <a:close/>
                  <a:moveTo>
                    <a:pt x="410" y="82"/>
                  </a:moveTo>
                  <a:cubicBezTo>
                    <a:pt x="410" y="82"/>
                    <a:pt x="411" y="81"/>
                    <a:pt x="412" y="81"/>
                  </a:cubicBezTo>
                  <a:cubicBezTo>
                    <a:pt x="412" y="81"/>
                    <a:pt x="412" y="81"/>
                    <a:pt x="412" y="81"/>
                  </a:cubicBezTo>
                  <a:cubicBezTo>
                    <a:pt x="413" y="80"/>
                    <a:pt x="413" y="80"/>
                    <a:pt x="413" y="80"/>
                  </a:cubicBezTo>
                  <a:cubicBezTo>
                    <a:pt x="414" y="79"/>
                    <a:pt x="414" y="79"/>
                    <a:pt x="415" y="79"/>
                  </a:cubicBezTo>
                  <a:cubicBezTo>
                    <a:pt x="415" y="78"/>
                    <a:pt x="415" y="78"/>
                    <a:pt x="416" y="78"/>
                  </a:cubicBezTo>
                  <a:cubicBezTo>
                    <a:pt x="415" y="78"/>
                    <a:pt x="415" y="78"/>
                    <a:pt x="415" y="79"/>
                  </a:cubicBezTo>
                  <a:cubicBezTo>
                    <a:pt x="414" y="79"/>
                    <a:pt x="414" y="79"/>
                    <a:pt x="414" y="80"/>
                  </a:cubicBezTo>
                  <a:cubicBezTo>
                    <a:pt x="413" y="80"/>
                    <a:pt x="413" y="80"/>
                    <a:pt x="412" y="81"/>
                  </a:cubicBezTo>
                  <a:cubicBezTo>
                    <a:pt x="412" y="81"/>
                    <a:pt x="412" y="81"/>
                    <a:pt x="412" y="81"/>
                  </a:cubicBezTo>
                  <a:cubicBezTo>
                    <a:pt x="412" y="81"/>
                    <a:pt x="412" y="81"/>
                    <a:pt x="412" y="82"/>
                  </a:cubicBezTo>
                  <a:cubicBezTo>
                    <a:pt x="403" y="90"/>
                    <a:pt x="395" y="100"/>
                    <a:pt x="386" y="108"/>
                  </a:cubicBezTo>
                  <a:cubicBezTo>
                    <a:pt x="375" y="119"/>
                    <a:pt x="363" y="130"/>
                    <a:pt x="352" y="141"/>
                  </a:cubicBezTo>
                  <a:cubicBezTo>
                    <a:pt x="344" y="149"/>
                    <a:pt x="337" y="158"/>
                    <a:pt x="330" y="167"/>
                  </a:cubicBezTo>
                  <a:cubicBezTo>
                    <a:pt x="325" y="173"/>
                    <a:pt x="320" y="180"/>
                    <a:pt x="316" y="187"/>
                  </a:cubicBezTo>
                  <a:cubicBezTo>
                    <a:pt x="310" y="196"/>
                    <a:pt x="305" y="206"/>
                    <a:pt x="301" y="216"/>
                  </a:cubicBezTo>
                  <a:cubicBezTo>
                    <a:pt x="297" y="223"/>
                    <a:pt x="293" y="231"/>
                    <a:pt x="291" y="239"/>
                  </a:cubicBezTo>
                  <a:cubicBezTo>
                    <a:pt x="287" y="249"/>
                    <a:pt x="285" y="260"/>
                    <a:pt x="282" y="271"/>
                  </a:cubicBezTo>
                  <a:cubicBezTo>
                    <a:pt x="281" y="275"/>
                    <a:pt x="280" y="279"/>
                    <a:pt x="279" y="283"/>
                  </a:cubicBezTo>
                  <a:cubicBezTo>
                    <a:pt x="278" y="277"/>
                    <a:pt x="278" y="272"/>
                    <a:pt x="280" y="266"/>
                  </a:cubicBezTo>
                  <a:cubicBezTo>
                    <a:pt x="281" y="263"/>
                    <a:pt x="281" y="260"/>
                    <a:pt x="282" y="256"/>
                  </a:cubicBezTo>
                  <a:cubicBezTo>
                    <a:pt x="283" y="243"/>
                    <a:pt x="288" y="230"/>
                    <a:pt x="294" y="218"/>
                  </a:cubicBezTo>
                  <a:cubicBezTo>
                    <a:pt x="298" y="211"/>
                    <a:pt x="301" y="204"/>
                    <a:pt x="305" y="196"/>
                  </a:cubicBezTo>
                  <a:cubicBezTo>
                    <a:pt x="309" y="186"/>
                    <a:pt x="316" y="177"/>
                    <a:pt x="323" y="169"/>
                  </a:cubicBezTo>
                  <a:cubicBezTo>
                    <a:pt x="330" y="162"/>
                    <a:pt x="335" y="154"/>
                    <a:pt x="342" y="147"/>
                  </a:cubicBezTo>
                  <a:cubicBezTo>
                    <a:pt x="350" y="138"/>
                    <a:pt x="359" y="130"/>
                    <a:pt x="367" y="121"/>
                  </a:cubicBezTo>
                  <a:cubicBezTo>
                    <a:pt x="376" y="112"/>
                    <a:pt x="385" y="103"/>
                    <a:pt x="395" y="95"/>
                  </a:cubicBezTo>
                  <a:cubicBezTo>
                    <a:pt x="399" y="91"/>
                    <a:pt x="404" y="86"/>
                    <a:pt x="410" y="82"/>
                  </a:cubicBezTo>
                  <a:close/>
                  <a:moveTo>
                    <a:pt x="339" y="141"/>
                  </a:moveTo>
                  <a:cubicBezTo>
                    <a:pt x="350" y="132"/>
                    <a:pt x="361" y="123"/>
                    <a:pt x="371" y="113"/>
                  </a:cubicBezTo>
                  <a:cubicBezTo>
                    <a:pt x="374" y="110"/>
                    <a:pt x="377" y="108"/>
                    <a:pt x="380" y="105"/>
                  </a:cubicBezTo>
                  <a:cubicBezTo>
                    <a:pt x="380" y="105"/>
                    <a:pt x="381" y="105"/>
                    <a:pt x="381" y="105"/>
                  </a:cubicBezTo>
                  <a:cubicBezTo>
                    <a:pt x="381" y="104"/>
                    <a:pt x="381" y="104"/>
                    <a:pt x="382" y="104"/>
                  </a:cubicBezTo>
                  <a:cubicBezTo>
                    <a:pt x="382" y="103"/>
                    <a:pt x="383" y="103"/>
                    <a:pt x="383" y="102"/>
                  </a:cubicBezTo>
                  <a:cubicBezTo>
                    <a:pt x="383" y="102"/>
                    <a:pt x="383" y="102"/>
                    <a:pt x="383" y="102"/>
                  </a:cubicBezTo>
                  <a:cubicBezTo>
                    <a:pt x="383" y="102"/>
                    <a:pt x="383" y="102"/>
                    <a:pt x="383" y="102"/>
                  </a:cubicBezTo>
                  <a:cubicBezTo>
                    <a:pt x="383" y="103"/>
                    <a:pt x="382" y="103"/>
                    <a:pt x="382" y="104"/>
                  </a:cubicBezTo>
                  <a:cubicBezTo>
                    <a:pt x="381" y="104"/>
                    <a:pt x="381" y="104"/>
                    <a:pt x="381" y="105"/>
                  </a:cubicBezTo>
                  <a:cubicBezTo>
                    <a:pt x="381" y="105"/>
                    <a:pt x="380" y="105"/>
                    <a:pt x="380" y="105"/>
                  </a:cubicBezTo>
                  <a:cubicBezTo>
                    <a:pt x="375" y="110"/>
                    <a:pt x="369" y="116"/>
                    <a:pt x="364" y="122"/>
                  </a:cubicBezTo>
                  <a:cubicBezTo>
                    <a:pt x="352" y="134"/>
                    <a:pt x="341" y="146"/>
                    <a:pt x="329" y="159"/>
                  </a:cubicBezTo>
                  <a:cubicBezTo>
                    <a:pt x="323" y="165"/>
                    <a:pt x="318" y="172"/>
                    <a:pt x="313" y="179"/>
                  </a:cubicBezTo>
                  <a:cubicBezTo>
                    <a:pt x="307" y="186"/>
                    <a:pt x="303" y="194"/>
                    <a:pt x="298" y="203"/>
                  </a:cubicBezTo>
                  <a:cubicBezTo>
                    <a:pt x="295" y="210"/>
                    <a:pt x="292" y="216"/>
                    <a:pt x="289" y="223"/>
                  </a:cubicBezTo>
                  <a:cubicBezTo>
                    <a:pt x="284" y="233"/>
                    <a:pt x="282" y="243"/>
                    <a:pt x="280" y="253"/>
                  </a:cubicBezTo>
                  <a:cubicBezTo>
                    <a:pt x="279" y="258"/>
                    <a:pt x="278" y="263"/>
                    <a:pt x="277" y="268"/>
                  </a:cubicBezTo>
                  <a:cubicBezTo>
                    <a:pt x="276" y="271"/>
                    <a:pt x="276" y="275"/>
                    <a:pt x="276" y="278"/>
                  </a:cubicBezTo>
                  <a:cubicBezTo>
                    <a:pt x="276" y="283"/>
                    <a:pt x="276" y="288"/>
                    <a:pt x="275" y="293"/>
                  </a:cubicBezTo>
                  <a:cubicBezTo>
                    <a:pt x="275" y="299"/>
                    <a:pt x="274" y="304"/>
                    <a:pt x="276" y="309"/>
                  </a:cubicBezTo>
                  <a:cubicBezTo>
                    <a:pt x="276" y="311"/>
                    <a:pt x="276" y="312"/>
                    <a:pt x="273" y="312"/>
                  </a:cubicBezTo>
                  <a:cubicBezTo>
                    <a:pt x="272" y="308"/>
                    <a:pt x="271" y="304"/>
                    <a:pt x="270" y="299"/>
                  </a:cubicBezTo>
                  <a:cubicBezTo>
                    <a:pt x="268" y="280"/>
                    <a:pt x="269" y="262"/>
                    <a:pt x="273" y="244"/>
                  </a:cubicBezTo>
                  <a:cubicBezTo>
                    <a:pt x="277" y="228"/>
                    <a:pt x="283" y="214"/>
                    <a:pt x="291" y="200"/>
                  </a:cubicBezTo>
                  <a:cubicBezTo>
                    <a:pt x="296" y="192"/>
                    <a:pt x="301" y="184"/>
                    <a:pt x="307" y="175"/>
                  </a:cubicBezTo>
                  <a:cubicBezTo>
                    <a:pt x="312" y="167"/>
                    <a:pt x="319" y="160"/>
                    <a:pt x="326" y="153"/>
                  </a:cubicBezTo>
                  <a:cubicBezTo>
                    <a:pt x="330" y="149"/>
                    <a:pt x="335" y="145"/>
                    <a:pt x="339" y="141"/>
                  </a:cubicBezTo>
                  <a:close/>
                  <a:moveTo>
                    <a:pt x="295" y="182"/>
                  </a:moveTo>
                  <a:cubicBezTo>
                    <a:pt x="295" y="182"/>
                    <a:pt x="295" y="182"/>
                    <a:pt x="295" y="181"/>
                  </a:cubicBezTo>
                  <a:cubicBezTo>
                    <a:pt x="295" y="181"/>
                    <a:pt x="295" y="181"/>
                    <a:pt x="295" y="181"/>
                  </a:cubicBezTo>
                  <a:cubicBezTo>
                    <a:pt x="295" y="181"/>
                    <a:pt x="295" y="181"/>
                    <a:pt x="295" y="182"/>
                  </a:cubicBezTo>
                  <a:cubicBezTo>
                    <a:pt x="295" y="182"/>
                    <a:pt x="295" y="182"/>
                    <a:pt x="295" y="182"/>
                  </a:cubicBezTo>
                  <a:cubicBezTo>
                    <a:pt x="295" y="182"/>
                    <a:pt x="295" y="182"/>
                    <a:pt x="295" y="182"/>
                  </a:cubicBezTo>
                  <a:close/>
                  <a:moveTo>
                    <a:pt x="365" y="94"/>
                  </a:moveTo>
                  <a:cubicBezTo>
                    <a:pt x="367" y="91"/>
                    <a:pt x="369" y="89"/>
                    <a:pt x="371" y="86"/>
                  </a:cubicBezTo>
                  <a:cubicBezTo>
                    <a:pt x="371" y="86"/>
                    <a:pt x="372" y="85"/>
                    <a:pt x="372" y="85"/>
                  </a:cubicBezTo>
                  <a:cubicBezTo>
                    <a:pt x="373" y="84"/>
                    <a:pt x="373" y="84"/>
                    <a:pt x="373" y="84"/>
                  </a:cubicBezTo>
                  <a:cubicBezTo>
                    <a:pt x="373" y="84"/>
                    <a:pt x="373" y="84"/>
                    <a:pt x="373" y="84"/>
                  </a:cubicBezTo>
                  <a:cubicBezTo>
                    <a:pt x="373" y="83"/>
                    <a:pt x="373" y="83"/>
                    <a:pt x="374" y="82"/>
                  </a:cubicBezTo>
                  <a:cubicBezTo>
                    <a:pt x="374" y="82"/>
                    <a:pt x="374" y="82"/>
                    <a:pt x="375" y="82"/>
                  </a:cubicBezTo>
                  <a:cubicBezTo>
                    <a:pt x="374" y="83"/>
                    <a:pt x="373" y="84"/>
                    <a:pt x="373" y="84"/>
                  </a:cubicBezTo>
                  <a:cubicBezTo>
                    <a:pt x="373" y="84"/>
                    <a:pt x="373" y="84"/>
                    <a:pt x="373" y="84"/>
                  </a:cubicBezTo>
                  <a:cubicBezTo>
                    <a:pt x="373" y="84"/>
                    <a:pt x="373" y="85"/>
                    <a:pt x="372" y="85"/>
                  </a:cubicBezTo>
                  <a:cubicBezTo>
                    <a:pt x="369" y="90"/>
                    <a:pt x="366" y="95"/>
                    <a:pt x="363" y="100"/>
                  </a:cubicBezTo>
                  <a:cubicBezTo>
                    <a:pt x="356" y="111"/>
                    <a:pt x="346" y="120"/>
                    <a:pt x="338" y="130"/>
                  </a:cubicBezTo>
                  <a:cubicBezTo>
                    <a:pt x="332" y="138"/>
                    <a:pt x="325" y="146"/>
                    <a:pt x="318" y="153"/>
                  </a:cubicBezTo>
                  <a:cubicBezTo>
                    <a:pt x="318" y="154"/>
                    <a:pt x="318" y="154"/>
                    <a:pt x="318" y="154"/>
                  </a:cubicBezTo>
                  <a:cubicBezTo>
                    <a:pt x="312" y="157"/>
                    <a:pt x="309" y="163"/>
                    <a:pt x="304" y="168"/>
                  </a:cubicBezTo>
                  <a:cubicBezTo>
                    <a:pt x="301" y="171"/>
                    <a:pt x="298" y="175"/>
                    <a:pt x="294" y="178"/>
                  </a:cubicBezTo>
                  <a:cubicBezTo>
                    <a:pt x="294" y="178"/>
                    <a:pt x="294" y="179"/>
                    <a:pt x="294" y="179"/>
                  </a:cubicBezTo>
                  <a:cubicBezTo>
                    <a:pt x="293" y="179"/>
                    <a:pt x="293" y="180"/>
                    <a:pt x="293" y="181"/>
                  </a:cubicBezTo>
                  <a:cubicBezTo>
                    <a:pt x="292" y="181"/>
                    <a:pt x="292" y="181"/>
                    <a:pt x="292" y="181"/>
                  </a:cubicBezTo>
                  <a:cubicBezTo>
                    <a:pt x="292" y="181"/>
                    <a:pt x="292" y="181"/>
                    <a:pt x="293" y="181"/>
                  </a:cubicBezTo>
                  <a:cubicBezTo>
                    <a:pt x="293" y="180"/>
                    <a:pt x="293" y="179"/>
                    <a:pt x="294" y="179"/>
                  </a:cubicBezTo>
                  <a:cubicBezTo>
                    <a:pt x="294" y="179"/>
                    <a:pt x="294" y="178"/>
                    <a:pt x="294" y="178"/>
                  </a:cubicBezTo>
                  <a:cubicBezTo>
                    <a:pt x="297" y="175"/>
                    <a:pt x="300" y="171"/>
                    <a:pt x="303" y="168"/>
                  </a:cubicBezTo>
                  <a:cubicBezTo>
                    <a:pt x="314" y="156"/>
                    <a:pt x="326" y="143"/>
                    <a:pt x="337" y="131"/>
                  </a:cubicBezTo>
                  <a:cubicBezTo>
                    <a:pt x="339" y="128"/>
                    <a:pt x="341" y="124"/>
                    <a:pt x="344" y="121"/>
                  </a:cubicBezTo>
                  <a:cubicBezTo>
                    <a:pt x="351" y="112"/>
                    <a:pt x="358" y="103"/>
                    <a:pt x="365" y="94"/>
                  </a:cubicBezTo>
                  <a:close/>
                  <a:moveTo>
                    <a:pt x="215" y="319"/>
                  </a:moveTo>
                  <a:cubicBezTo>
                    <a:pt x="213" y="327"/>
                    <a:pt x="213" y="335"/>
                    <a:pt x="212" y="343"/>
                  </a:cubicBezTo>
                  <a:cubicBezTo>
                    <a:pt x="211" y="344"/>
                    <a:pt x="211" y="346"/>
                    <a:pt x="211" y="347"/>
                  </a:cubicBezTo>
                  <a:cubicBezTo>
                    <a:pt x="209" y="344"/>
                    <a:pt x="209" y="341"/>
                    <a:pt x="209" y="337"/>
                  </a:cubicBezTo>
                  <a:cubicBezTo>
                    <a:pt x="209" y="331"/>
                    <a:pt x="209" y="323"/>
                    <a:pt x="209" y="317"/>
                  </a:cubicBezTo>
                  <a:cubicBezTo>
                    <a:pt x="210" y="309"/>
                    <a:pt x="212" y="302"/>
                    <a:pt x="213" y="294"/>
                  </a:cubicBezTo>
                  <a:cubicBezTo>
                    <a:pt x="216" y="282"/>
                    <a:pt x="222" y="271"/>
                    <a:pt x="227" y="259"/>
                  </a:cubicBezTo>
                  <a:cubicBezTo>
                    <a:pt x="231" y="250"/>
                    <a:pt x="236" y="240"/>
                    <a:pt x="240" y="231"/>
                  </a:cubicBezTo>
                  <a:cubicBezTo>
                    <a:pt x="242" y="227"/>
                    <a:pt x="245" y="224"/>
                    <a:pt x="248" y="220"/>
                  </a:cubicBezTo>
                  <a:cubicBezTo>
                    <a:pt x="255" y="211"/>
                    <a:pt x="262" y="202"/>
                    <a:pt x="270" y="193"/>
                  </a:cubicBezTo>
                  <a:cubicBezTo>
                    <a:pt x="274" y="188"/>
                    <a:pt x="278" y="183"/>
                    <a:pt x="282" y="178"/>
                  </a:cubicBezTo>
                  <a:cubicBezTo>
                    <a:pt x="287" y="172"/>
                    <a:pt x="291" y="166"/>
                    <a:pt x="296" y="160"/>
                  </a:cubicBezTo>
                  <a:cubicBezTo>
                    <a:pt x="300" y="156"/>
                    <a:pt x="304" y="151"/>
                    <a:pt x="308" y="147"/>
                  </a:cubicBezTo>
                  <a:cubicBezTo>
                    <a:pt x="311" y="144"/>
                    <a:pt x="313" y="141"/>
                    <a:pt x="316" y="138"/>
                  </a:cubicBezTo>
                  <a:cubicBezTo>
                    <a:pt x="321" y="134"/>
                    <a:pt x="325" y="129"/>
                    <a:pt x="330" y="125"/>
                  </a:cubicBezTo>
                  <a:cubicBezTo>
                    <a:pt x="333" y="122"/>
                    <a:pt x="335" y="120"/>
                    <a:pt x="338" y="117"/>
                  </a:cubicBezTo>
                  <a:cubicBezTo>
                    <a:pt x="338" y="117"/>
                    <a:pt x="338" y="117"/>
                    <a:pt x="338" y="117"/>
                  </a:cubicBezTo>
                  <a:cubicBezTo>
                    <a:pt x="338" y="117"/>
                    <a:pt x="339" y="117"/>
                    <a:pt x="339" y="117"/>
                  </a:cubicBezTo>
                  <a:cubicBezTo>
                    <a:pt x="339" y="117"/>
                    <a:pt x="338" y="117"/>
                    <a:pt x="338" y="117"/>
                  </a:cubicBezTo>
                  <a:cubicBezTo>
                    <a:pt x="338" y="117"/>
                    <a:pt x="338" y="117"/>
                    <a:pt x="338" y="117"/>
                  </a:cubicBezTo>
                  <a:cubicBezTo>
                    <a:pt x="335" y="122"/>
                    <a:pt x="332" y="126"/>
                    <a:pt x="328" y="130"/>
                  </a:cubicBezTo>
                  <a:cubicBezTo>
                    <a:pt x="322" y="137"/>
                    <a:pt x="315" y="144"/>
                    <a:pt x="308" y="151"/>
                  </a:cubicBezTo>
                  <a:cubicBezTo>
                    <a:pt x="295" y="165"/>
                    <a:pt x="282" y="179"/>
                    <a:pt x="270" y="194"/>
                  </a:cubicBezTo>
                  <a:cubicBezTo>
                    <a:pt x="264" y="202"/>
                    <a:pt x="258" y="210"/>
                    <a:pt x="253" y="219"/>
                  </a:cubicBezTo>
                  <a:cubicBezTo>
                    <a:pt x="247" y="228"/>
                    <a:pt x="241" y="238"/>
                    <a:pt x="236" y="249"/>
                  </a:cubicBezTo>
                  <a:cubicBezTo>
                    <a:pt x="230" y="260"/>
                    <a:pt x="225" y="272"/>
                    <a:pt x="222" y="285"/>
                  </a:cubicBezTo>
                  <a:cubicBezTo>
                    <a:pt x="219" y="296"/>
                    <a:pt x="217" y="307"/>
                    <a:pt x="215" y="319"/>
                  </a:cubicBezTo>
                  <a:close/>
                  <a:moveTo>
                    <a:pt x="217" y="322"/>
                  </a:moveTo>
                  <a:cubicBezTo>
                    <a:pt x="217" y="322"/>
                    <a:pt x="217" y="321"/>
                    <a:pt x="217" y="321"/>
                  </a:cubicBezTo>
                  <a:cubicBezTo>
                    <a:pt x="217" y="318"/>
                    <a:pt x="218" y="316"/>
                    <a:pt x="218" y="313"/>
                  </a:cubicBezTo>
                  <a:cubicBezTo>
                    <a:pt x="219" y="313"/>
                    <a:pt x="219" y="313"/>
                    <a:pt x="219" y="313"/>
                  </a:cubicBezTo>
                  <a:cubicBezTo>
                    <a:pt x="218" y="316"/>
                    <a:pt x="218" y="319"/>
                    <a:pt x="217" y="322"/>
                  </a:cubicBezTo>
                  <a:close/>
                  <a:moveTo>
                    <a:pt x="226" y="279"/>
                  </a:moveTo>
                  <a:cubicBezTo>
                    <a:pt x="229" y="266"/>
                    <a:pt x="235" y="254"/>
                    <a:pt x="242" y="243"/>
                  </a:cubicBezTo>
                  <a:cubicBezTo>
                    <a:pt x="247" y="235"/>
                    <a:pt x="252" y="226"/>
                    <a:pt x="257" y="218"/>
                  </a:cubicBezTo>
                  <a:cubicBezTo>
                    <a:pt x="263" y="207"/>
                    <a:pt x="270" y="197"/>
                    <a:pt x="279" y="188"/>
                  </a:cubicBezTo>
                  <a:cubicBezTo>
                    <a:pt x="283" y="182"/>
                    <a:pt x="288" y="177"/>
                    <a:pt x="293" y="172"/>
                  </a:cubicBezTo>
                  <a:cubicBezTo>
                    <a:pt x="298" y="165"/>
                    <a:pt x="304" y="159"/>
                    <a:pt x="310" y="153"/>
                  </a:cubicBezTo>
                  <a:cubicBezTo>
                    <a:pt x="317" y="145"/>
                    <a:pt x="324" y="138"/>
                    <a:pt x="331" y="131"/>
                  </a:cubicBezTo>
                  <a:cubicBezTo>
                    <a:pt x="334" y="127"/>
                    <a:pt x="337" y="122"/>
                    <a:pt x="341" y="118"/>
                  </a:cubicBezTo>
                  <a:cubicBezTo>
                    <a:pt x="344" y="113"/>
                    <a:pt x="348" y="109"/>
                    <a:pt x="352" y="104"/>
                  </a:cubicBezTo>
                  <a:cubicBezTo>
                    <a:pt x="353" y="103"/>
                    <a:pt x="354" y="103"/>
                    <a:pt x="355" y="102"/>
                  </a:cubicBezTo>
                  <a:cubicBezTo>
                    <a:pt x="355" y="102"/>
                    <a:pt x="355" y="102"/>
                    <a:pt x="355" y="102"/>
                  </a:cubicBezTo>
                  <a:cubicBezTo>
                    <a:pt x="355" y="101"/>
                    <a:pt x="356" y="101"/>
                    <a:pt x="356" y="100"/>
                  </a:cubicBezTo>
                  <a:cubicBezTo>
                    <a:pt x="356" y="100"/>
                    <a:pt x="356" y="100"/>
                    <a:pt x="356" y="100"/>
                  </a:cubicBezTo>
                  <a:cubicBezTo>
                    <a:pt x="356" y="101"/>
                    <a:pt x="355" y="101"/>
                    <a:pt x="355" y="102"/>
                  </a:cubicBezTo>
                  <a:cubicBezTo>
                    <a:pt x="355" y="102"/>
                    <a:pt x="355" y="102"/>
                    <a:pt x="355" y="102"/>
                  </a:cubicBezTo>
                  <a:cubicBezTo>
                    <a:pt x="351" y="106"/>
                    <a:pt x="348" y="111"/>
                    <a:pt x="345" y="115"/>
                  </a:cubicBezTo>
                  <a:cubicBezTo>
                    <a:pt x="342" y="118"/>
                    <a:pt x="340" y="122"/>
                    <a:pt x="337" y="125"/>
                  </a:cubicBezTo>
                  <a:cubicBezTo>
                    <a:pt x="335" y="127"/>
                    <a:pt x="334" y="129"/>
                    <a:pt x="332" y="131"/>
                  </a:cubicBezTo>
                  <a:cubicBezTo>
                    <a:pt x="326" y="138"/>
                    <a:pt x="320" y="145"/>
                    <a:pt x="314" y="151"/>
                  </a:cubicBezTo>
                  <a:cubicBezTo>
                    <a:pt x="306" y="159"/>
                    <a:pt x="299" y="167"/>
                    <a:pt x="292" y="175"/>
                  </a:cubicBezTo>
                  <a:cubicBezTo>
                    <a:pt x="285" y="184"/>
                    <a:pt x="278" y="194"/>
                    <a:pt x="271" y="203"/>
                  </a:cubicBezTo>
                  <a:cubicBezTo>
                    <a:pt x="263" y="215"/>
                    <a:pt x="255" y="226"/>
                    <a:pt x="249" y="239"/>
                  </a:cubicBezTo>
                  <a:cubicBezTo>
                    <a:pt x="246" y="246"/>
                    <a:pt x="242" y="254"/>
                    <a:pt x="239" y="262"/>
                  </a:cubicBezTo>
                  <a:cubicBezTo>
                    <a:pt x="236" y="269"/>
                    <a:pt x="233" y="276"/>
                    <a:pt x="229" y="283"/>
                  </a:cubicBezTo>
                  <a:cubicBezTo>
                    <a:pt x="229" y="284"/>
                    <a:pt x="228" y="285"/>
                    <a:pt x="228" y="286"/>
                  </a:cubicBezTo>
                  <a:cubicBezTo>
                    <a:pt x="225" y="293"/>
                    <a:pt x="223" y="300"/>
                    <a:pt x="220" y="307"/>
                  </a:cubicBezTo>
                  <a:cubicBezTo>
                    <a:pt x="222" y="298"/>
                    <a:pt x="224" y="288"/>
                    <a:pt x="226" y="279"/>
                  </a:cubicBezTo>
                  <a:close/>
                  <a:moveTo>
                    <a:pt x="279" y="197"/>
                  </a:moveTo>
                  <a:cubicBezTo>
                    <a:pt x="279" y="197"/>
                    <a:pt x="279" y="197"/>
                    <a:pt x="279" y="197"/>
                  </a:cubicBezTo>
                  <a:cubicBezTo>
                    <a:pt x="279" y="197"/>
                    <a:pt x="279" y="197"/>
                    <a:pt x="279" y="197"/>
                  </a:cubicBezTo>
                  <a:close/>
                  <a:moveTo>
                    <a:pt x="277" y="201"/>
                  </a:moveTo>
                  <a:cubicBezTo>
                    <a:pt x="275" y="205"/>
                    <a:pt x="272" y="210"/>
                    <a:pt x="269" y="214"/>
                  </a:cubicBezTo>
                  <a:cubicBezTo>
                    <a:pt x="263" y="225"/>
                    <a:pt x="258" y="235"/>
                    <a:pt x="253" y="246"/>
                  </a:cubicBezTo>
                  <a:cubicBezTo>
                    <a:pt x="248" y="257"/>
                    <a:pt x="244" y="267"/>
                    <a:pt x="239" y="277"/>
                  </a:cubicBezTo>
                  <a:cubicBezTo>
                    <a:pt x="234" y="287"/>
                    <a:pt x="230" y="296"/>
                    <a:pt x="226" y="306"/>
                  </a:cubicBezTo>
                  <a:cubicBezTo>
                    <a:pt x="225" y="309"/>
                    <a:pt x="224" y="312"/>
                    <a:pt x="222" y="315"/>
                  </a:cubicBezTo>
                  <a:cubicBezTo>
                    <a:pt x="222" y="312"/>
                    <a:pt x="223" y="310"/>
                    <a:pt x="224" y="307"/>
                  </a:cubicBezTo>
                  <a:cubicBezTo>
                    <a:pt x="226" y="300"/>
                    <a:pt x="228" y="293"/>
                    <a:pt x="231" y="286"/>
                  </a:cubicBezTo>
                  <a:cubicBezTo>
                    <a:pt x="236" y="277"/>
                    <a:pt x="239" y="268"/>
                    <a:pt x="243" y="258"/>
                  </a:cubicBezTo>
                  <a:cubicBezTo>
                    <a:pt x="249" y="245"/>
                    <a:pt x="255" y="232"/>
                    <a:pt x="263" y="220"/>
                  </a:cubicBezTo>
                  <a:cubicBezTo>
                    <a:pt x="267" y="214"/>
                    <a:pt x="272" y="207"/>
                    <a:pt x="276" y="201"/>
                  </a:cubicBezTo>
                  <a:cubicBezTo>
                    <a:pt x="276" y="201"/>
                    <a:pt x="277" y="201"/>
                    <a:pt x="277" y="200"/>
                  </a:cubicBezTo>
                  <a:cubicBezTo>
                    <a:pt x="277" y="200"/>
                    <a:pt x="277" y="201"/>
                    <a:pt x="277" y="201"/>
                  </a:cubicBezTo>
                  <a:close/>
                  <a:moveTo>
                    <a:pt x="220" y="334"/>
                  </a:moveTo>
                  <a:cubicBezTo>
                    <a:pt x="220" y="334"/>
                    <a:pt x="220" y="334"/>
                    <a:pt x="220" y="334"/>
                  </a:cubicBezTo>
                  <a:cubicBezTo>
                    <a:pt x="222" y="327"/>
                    <a:pt x="223" y="320"/>
                    <a:pt x="226" y="314"/>
                  </a:cubicBezTo>
                  <a:cubicBezTo>
                    <a:pt x="231" y="299"/>
                    <a:pt x="237" y="285"/>
                    <a:pt x="245" y="272"/>
                  </a:cubicBezTo>
                  <a:cubicBezTo>
                    <a:pt x="247" y="267"/>
                    <a:pt x="249" y="262"/>
                    <a:pt x="251" y="257"/>
                  </a:cubicBezTo>
                  <a:cubicBezTo>
                    <a:pt x="257" y="243"/>
                    <a:pt x="264" y="228"/>
                    <a:pt x="272" y="215"/>
                  </a:cubicBezTo>
                  <a:cubicBezTo>
                    <a:pt x="276" y="209"/>
                    <a:pt x="279" y="202"/>
                    <a:pt x="282" y="197"/>
                  </a:cubicBezTo>
                  <a:cubicBezTo>
                    <a:pt x="285" y="192"/>
                    <a:pt x="289" y="188"/>
                    <a:pt x="292" y="184"/>
                  </a:cubicBezTo>
                  <a:cubicBezTo>
                    <a:pt x="292" y="184"/>
                    <a:pt x="293" y="184"/>
                    <a:pt x="293" y="185"/>
                  </a:cubicBezTo>
                  <a:cubicBezTo>
                    <a:pt x="293" y="186"/>
                    <a:pt x="292" y="187"/>
                    <a:pt x="292" y="188"/>
                  </a:cubicBezTo>
                  <a:cubicBezTo>
                    <a:pt x="286" y="197"/>
                    <a:pt x="281" y="206"/>
                    <a:pt x="276" y="215"/>
                  </a:cubicBezTo>
                  <a:cubicBezTo>
                    <a:pt x="273" y="221"/>
                    <a:pt x="270" y="226"/>
                    <a:pt x="267" y="231"/>
                  </a:cubicBezTo>
                  <a:cubicBezTo>
                    <a:pt x="264" y="236"/>
                    <a:pt x="261" y="242"/>
                    <a:pt x="259" y="247"/>
                  </a:cubicBezTo>
                  <a:cubicBezTo>
                    <a:pt x="256" y="252"/>
                    <a:pt x="255" y="258"/>
                    <a:pt x="252" y="263"/>
                  </a:cubicBezTo>
                  <a:cubicBezTo>
                    <a:pt x="248" y="273"/>
                    <a:pt x="243" y="283"/>
                    <a:pt x="237" y="292"/>
                  </a:cubicBezTo>
                  <a:cubicBezTo>
                    <a:pt x="235" y="295"/>
                    <a:pt x="233" y="299"/>
                    <a:pt x="232" y="303"/>
                  </a:cubicBezTo>
                  <a:cubicBezTo>
                    <a:pt x="229" y="310"/>
                    <a:pt x="226" y="317"/>
                    <a:pt x="223" y="324"/>
                  </a:cubicBezTo>
                  <a:cubicBezTo>
                    <a:pt x="222" y="327"/>
                    <a:pt x="221" y="331"/>
                    <a:pt x="220" y="334"/>
                  </a:cubicBezTo>
                  <a:close/>
                  <a:moveTo>
                    <a:pt x="225" y="338"/>
                  </a:moveTo>
                  <a:cubicBezTo>
                    <a:pt x="225" y="338"/>
                    <a:pt x="224" y="339"/>
                    <a:pt x="223" y="339"/>
                  </a:cubicBezTo>
                  <a:cubicBezTo>
                    <a:pt x="225" y="331"/>
                    <a:pt x="227" y="322"/>
                    <a:pt x="231" y="315"/>
                  </a:cubicBezTo>
                  <a:cubicBezTo>
                    <a:pt x="231" y="314"/>
                    <a:pt x="232" y="313"/>
                    <a:pt x="232" y="312"/>
                  </a:cubicBezTo>
                  <a:cubicBezTo>
                    <a:pt x="235" y="303"/>
                    <a:pt x="240" y="294"/>
                    <a:pt x="245" y="286"/>
                  </a:cubicBezTo>
                  <a:cubicBezTo>
                    <a:pt x="248" y="282"/>
                    <a:pt x="250" y="276"/>
                    <a:pt x="252" y="271"/>
                  </a:cubicBezTo>
                  <a:cubicBezTo>
                    <a:pt x="256" y="263"/>
                    <a:pt x="260" y="254"/>
                    <a:pt x="264" y="245"/>
                  </a:cubicBezTo>
                  <a:cubicBezTo>
                    <a:pt x="267" y="239"/>
                    <a:pt x="270" y="233"/>
                    <a:pt x="273" y="227"/>
                  </a:cubicBezTo>
                  <a:cubicBezTo>
                    <a:pt x="274" y="226"/>
                    <a:pt x="274" y="225"/>
                    <a:pt x="275" y="225"/>
                  </a:cubicBezTo>
                  <a:cubicBezTo>
                    <a:pt x="275" y="226"/>
                    <a:pt x="274" y="227"/>
                    <a:pt x="274" y="229"/>
                  </a:cubicBezTo>
                  <a:cubicBezTo>
                    <a:pt x="269" y="242"/>
                    <a:pt x="266" y="256"/>
                    <a:pt x="266" y="270"/>
                  </a:cubicBezTo>
                  <a:cubicBezTo>
                    <a:pt x="265" y="283"/>
                    <a:pt x="266" y="296"/>
                    <a:pt x="268" y="308"/>
                  </a:cubicBezTo>
                  <a:cubicBezTo>
                    <a:pt x="269" y="309"/>
                    <a:pt x="269" y="310"/>
                    <a:pt x="269" y="310"/>
                  </a:cubicBezTo>
                  <a:cubicBezTo>
                    <a:pt x="270" y="314"/>
                    <a:pt x="270" y="314"/>
                    <a:pt x="266" y="316"/>
                  </a:cubicBezTo>
                  <a:cubicBezTo>
                    <a:pt x="252" y="322"/>
                    <a:pt x="238" y="329"/>
                    <a:pt x="225" y="338"/>
                  </a:cubicBezTo>
                  <a:close/>
                  <a:moveTo>
                    <a:pt x="530" y="468"/>
                  </a:moveTo>
                  <a:cubicBezTo>
                    <a:pt x="527" y="466"/>
                    <a:pt x="525" y="465"/>
                    <a:pt x="522" y="463"/>
                  </a:cubicBezTo>
                  <a:cubicBezTo>
                    <a:pt x="517" y="460"/>
                    <a:pt x="511" y="457"/>
                    <a:pt x="506" y="455"/>
                  </a:cubicBezTo>
                  <a:cubicBezTo>
                    <a:pt x="499" y="451"/>
                    <a:pt x="491" y="447"/>
                    <a:pt x="484" y="443"/>
                  </a:cubicBezTo>
                  <a:cubicBezTo>
                    <a:pt x="477" y="439"/>
                    <a:pt x="469" y="436"/>
                    <a:pt x="462" y="432"/>
                  </a:cubicBezTo>
                  <a:cubicBezTo>
                    <a:pt x="448" y="426"/>
                    <a:pt x="434" y="419"/>
                    <a:pt x="420" y="413"/>
                  </a:cubicBezTo>
                  <a:cubicBezTo>
                    <a:pt x="414" y="410"/>
                    <a:pt x="408" y="408"/>
                    <a:pt x="401" y="406"/>
                  </a:cubicBezTo>
                  <a:cubicBezTo>
                    <a:pt x="397" y="404"/>
                    <a:pt x="392" y="402"/>
                    <a:pt x="388" y="401"/>
                  </a:cubicBezTo>
                  <a:cubicBezTo>
                    <a:pt x="383" y="399"/>
                    <a:pt x="378" y="397"/>
                    <a:pt x="373" y="396"/>
                  </a:cubicBezTo>
                  <a:cubicBezTo>
                    <a:pt x="361" y="392"/>
                    <a:pt x="350" y="388"/>
                    <a:pt x="339" y="384"/>
                  </a:cubicBezTo>
                  <a:cubicBezTo>
                    <a:pt x="329" y="381"/>
                    <a:pt x="320" y="379"/>
                    <a:pt x="311" y="376"/>
                  </a:cubicBezTo>
                  <a:cubicBezTo>
                    <a:pt x="307" y="375"/>
                    <a:pt x="304" y="373"/>
                    <a:pt x="301" y="372"/>
                  </a:cubicBezTo>
                  <a:cubicBezTo>
                    <a:pt x="291" y="368"/>
                    <a:pt x="280" y="365"/>
                    <a:pt x="269" y="364"/>
                  </a:cubicBezTo>
                  <a:cubicBezTo>
                    <a:pt x="263" y="362"/>
                    <a:pt x="257" y="361"/>
                    <a:pt x="250" y="359"/>
                  </a:cubicBezTo>
                  <a:cubicBezTo>
                    <a:pt x="246" y="358"/>
                    <a:pt x="241" y="357"/>
                    <a:pt x="236" y="356"/>
                  </a:cubicBezTo>
                  <a:cubicBezTo>
                    <a:pt x="234" y="355"/>
                    <a:pt x="232" y="355"/>
                    <a:pt x="229" y="354"/>
                  </a:cubicBezTo>
                  <a:cubicBezTo>
                    <a:pt x="229" y="354"/>
                    <a:pt x="229" y="353"/>
                    <a:pt x="229" y="353"/>
                  </a:cubicBezTo>
                  <a:cubicBezTo>
                    <a:pt x="235" y="354"/>
                    <a:pt x="240" y="355"/>
                    <a:pt x="245" y="356"/>
                  </a:cubicBezTo>
                  <a:cubicBezTo>
                    <a:pt x="259" y="358"/>
                    <a:pt x="273" y="361"/>
                    <a:pt x="288" y="364"/>
                  </a:cubicBezTo>
                  <a:cubicBezTo>
                    <a:pt x="290" y="364"/>
                    <a:pt x="292" y="365"/>
                    <a:pt x="295" y="366"/>
                  </a:cubicBezTo>
                  <a:cubicBezTo>
                    <a:pt x="302" y="368"/>
                    <a:pt x="309" y="370"/>
                    <a:pt x="317" y="372"/>
                  </a:cubicBezTo>
                  <a:cubicBezTo>
                    <a:pt x="325" y="374"/>
                    <a:pt x="332" y="376"/>
                    <a:pt x="340" y="378"/>
                  </a:cubicBezTo>
                  <a:cubicBezTo>
                    <a:pt x="344" y="379"/>
                    <a:pt x="348" y="381"/>
                    <a:pt x="352" y="382"/>
                  </a:cubicBezTo>
                  <a:cubicBezTo>
                    <a:pt x="365" y="385"/>
                    <a:pt x="378" y="389"/>
                    <a:pt x="390" y="395"/>
                  </a:cubicBezTo>
                  <a:cubicBezTo>
                    <a:pt x="393" y="396"/>
                    <a:pt x="396" y="397"/>
                    <a:pt x="399" y="398"/>
                  </a:cubicBezTo>
                  <a:cubicBezTo>
                    <a:pt x="406" y="401"/>
                    <a:pt x="413" y="404"/>
                    <a:pt x="420" y="407"/>
                  </a:cubicBezTo>
                  <a:cubicBezTo>
                    <a:pt x="424" y="409"/>
                    <a:pt x="428" y="411"/>
                    <a:pt x="432" y="413"/>
                  </a:cubicBezTo>
                  <a:cubicBezTo>
                    <a:pt x="437" y="415"/>
                    <a:pt x="442" y="417"/>
                    <a:pt x="447" y="420"/>
                  </a:cubicBezTo>
                  <a:cubicBezTo>
                    <a:pt x="452" y="422"/>
                    <a:pt x="458" y="425"/>
                    <a:pt x="464" y="428"/>
                  </a:cubicBezTo>
                  <a:cubicBezTo>
                    <a:pt x="469" y="431"/>
                    <a:pt x="475" y="433"/>
                    <a:pt x="480" y="436"/>
                  </a:cubicBezTo>
                  <a:cubicBezTo>
                    <a:pt x="483" y="437"/>
                    <a:pt x="486" y="439"/>
                    <a:pt x="489" y="441"/>
                  </a:cubicBezTo>
                  <a:cubicBezTo>
                    <a:pt x="499" y="447"/>
                    <a:pt x="509" y="453"/>
                    <a:pt x="518" y="459"/>
                  </a:cubicBezTo>
                  <a:cubicBezTo>
                    <a:pt x="523" y="461"/>
                    <a:pt x="527" y="464"/>
                    <a:pt x="531" y="467"/>
                  </a:cubicBezTo>
                  <a:cubicBezTo>
                    <a:pt x="531" y="467"/>
                    <a:pt x="530" y="468"/>
                    <a:pt x="530" y="468"/>
                  </a:cubicBezTo>
                  <a:close/>
                  <a:moveTo>
                    <a:pt x="591" y="500"/>
                  </a:moveTo>
                  <a:cubicBezTo>
                    <a:pt x="591" y="500"/>
                    <a:pt x="591" y="500"/>
                    <a:pt x="591" y="500"/>
                  </a:cubicBezTo>
                  <a:cubicBezTo>
                    <a:pt x="591" y="500"/>
                    <a:pt x="591" y="500"/>
                    <a:pt x="591" y="500"/>
                  </a:cubicBezTo>
                  <a:cubicBezTo>
                    <a:pt x="591" y="500"/>
                    <a:pt x="590" y="499"/>
                    <a:pt x="590" y="499"/>
                  </a:cubicBezTo>
                  <a:cubicBezTo>
                    <a:pt x="590" y="499"/>
                    <a:pt x="591" y="500"/>
                    <a:pt x="591" y="500"/>
                  </a:cubicBezTo>
                  <a:close/>
                  <a:moveTo>
                    <a:pt x="586" y="496"/>
                  </a:moveTo>
                  <a:cubicBezTo>
                    <a:pt x="586" y="496"/>
                    <a:pt x="586" y="496"/>
                    <a:pt x="586" y="496"/>
                  </a:cubicBezTo>
                  <a:cubicBezTo>
                    <a:pt x="586" y="496"/>
                    <a:pt x="586" y="496"/>
                    <a:pt x="586" y="496"/>
                  </a:cubicBezTo>
                  <a:close/>
                  <a:moveTo>
                    <a:pt x="567" y="483"/>
                  </a:moveTo>
                  <a:cubicBezTo>
                    <a:pt x="567" y="483"/>
                    <a:pt x="567" y="484"/>
                    <a:pt x="568" y="484"/>
                  </a:cubicBezTo>
                  <a:cubicBezTo>
                    <a:pt x="568" y="484"/>
                    <a:pt x="567" y="484"/>
                    <a:pt x="567" y="484"/>
                  </a:cubicBezTo>
                  <a:cubicBezTo>
                    <a:pt x="567" y="484"/>
                    <a:pt x="567" y="484"/>
                    <a:pt x="567" y="483"/>
                  </a:cubicBezTo>
                  <a:cubicBezTo>
                    <a:pt x="567" y="483"/>
                    <a:pt x="567" y="483"/>
                    <a:pt x="567" y="483"/>
                  </a:cubicBezTo>
                  <a:close/>
                  <a:moveTo>
                    <a:pt x="568" y="489"/>
                  </a:moveTo>
                  <a:cubicBezTo>
                    <a:pt x="572" y="491"/>
                    <a:pt x="575" y="493"/>
                    <a:pt x="579" y="495"/>
                  </a:cubicBezTo>
                  <a:cubicBezTo>
                    <a:pt x="580" y="496"/>
                    <a:pt x="581" y="497"/>
                    <a:pt x="582" y="498"/>
                  </a:cubicBezTo>
                  <a:cubicBezTo>
                    <a:pt x="582" y="498"/>
                    <a:pt x="582" y="498"/>
                    <a:pt x="582" y="498"/>
                  </a:cubicBezTo>
                  <a:cubicBezTo>
                    <a:pt x="582" y="498"/>
                    <a:pt x="582" y="498"/>
                    <a:pt x="582" y="498"/>
                  </a:cubicBezTo>
                  <a:cubicBezTo>
                    <a:pt x="582" y="498"/>
                    <a:pt x="582" y="498"/>
                    <a:pt x="582" y="498"/>
                  </a:cubicBezTo>
                  <a:cubicBezTo>
                    <a:pt x="582" y="498"/>
                    <a:pt x="582" y="498"/>
                    <a:pt x="582" y="498"/>
                  </a:cubicBezTo>
                  <a:cubicBezTo>
                    <a:pt x="577" y="495"/>
                    <a:pt x="573" y="493"/>
                    <a:pt x="568" y="490"/>
                  </a:cubicBezTo>
                  <a:cubicBezTo>
                    <a:pt x="565" y="488"/>
                    <a:pt x="562" y="486"/>
                    <a:pt x="559" y="485"/>
                  </a:cubicBezTo>
                  <a:cubicBezTo>
                    <a:pt x="551" y="481"/>
                    <a:pt x="545" y="475"/>
                    <a:pt x="539" y="470"/>
                  </a:cubicBezTo>
                  <a:cubicBezTo>
                    <a:pt x="539" y="470"/>
                    <a:pt x="539" y="470"/>
                    <a:pt x="539" y="470"/>
                  </a:cubicBezTo>
                  <a:cubicBezTo>
                    <a:pt x="538" y="469"/>
                    <a:pt x="538" y="469"/>
                    <a:pt x="538" y="469"/>
                  </a:cubicBezTo>
                  <a:cubicBezTo>
                    <a:pt x="535" y="466"/>
                    <a:pt x="531" y="464"/>
                    <a:pt x="527" y="461"/>
                  </a:cubicBezTo>
                  <a:cubicBezTo>
                    <a:pt x="520" y="457"/>
                    <a:pt x="513" y="452"/>
                    <a:pt x="506" y="448"/>
                  </a:cubicBezTo>
                  <a:cubicBezTo>
                    <a:pt x="503" y="446"/>
                    <a:pt x="500" y="444"/>
                    <a:pt x="497" y="441"/>
                  </a:cubicBezTo>
                  <a:cubicBezTo>
                    <a:pt x="499" y="443"/>
                    <a:pt x="502" y="444"/>
                    <a:pt x="504" y="445"/>
                  </a:cubicBezTo>
                  <a:cubicBezTo>
                    <a:pt x="513" y="450"/>
                    <a:pt x="522" y="455"/>
                    <a:pt x="530" y="461"/>
                  </a:cubicBezTo>
                  <a:cubicBezTo>
                    <a:pt x="533" y="464"/>
                    <a:pt x="536" y="467"/>
                    <a:pt x="538" y="469"/>
                  </a:cubicBezTo>
                  <a:cubicBezTo>
                    <a:pt x="538" y="469"/>
                    <a:pt x="538" y="469"/>
                    <a:pt x="539" y="470"/>
                  </a:cubicBezTo>
                  <a:cubicBezTo>
                    <a:pt x="539" y="470"/>
                    <a:pt x="539" y="470"/>
                    <a:pt x="539" y="470"/>
                  </a:cubicBezTo>
                  <a:cubicBezTo>
                    <a:pt x="540" y="470"/>
                    <a:pt x="541" y="471"/>
                    <a:pt x="542" y="472"/>
                  </a:cubicBezTo>
                  <a:cubicBezTo>
                    <a:pt x="551" y="477"/>
                    <a:pt x="559" y="483"/>
                    <a:pt x="568" y="489"/>
                  </a:cubicBezTo>
                  <a:close/>
                  <a:moveTo>
                    <a:pt x="532" y="458"/>
                  </a:moveTo>
                  <a:cubicBezTo>
                    <a:pt x="531" y="457"/>
                    <a:pt x="531" y="457"/>
                    <a:pt x="530" y="456"/>
                  </a:cubicBezTo>
                  <a:cubicBezTo>
                    <a:pt x="529" y="456"/>
                    <a:pt x="529" y="455"/>
                    <a:pt x="528" y="455"/>
                  </a:cubicBezTo>
                  <a:cubicBezTo>
                    <a:pt x="528" y="455"/>
                    <a:pt x="527" y="454"/>
                    <a:pt x="527" y="454"/>
                  </a:cubicBezTo>
                  <a:cubicBezTo>
                    <a:pt x="527" y="454"/>
                    <a:pt x="527" y="454"/>
                    <a:pt x="527" y="453"/>
                  </a:cubicBezTo>
                  <a:cubicBezTo>
                    <a:pt x="527" y="454"/>
                    <a:pt x="527" y="454"/>
                    <a:pt x="527" y="454"/>
                  </a:cubicBezTo>
                  <a:cubicBezTo>
                    <a:pt x="527" y="454"/>
                    <a:pt x="528" y="455"/>
                    <a:pt x="528" y="455"/>
                  </a:cubicBezTo>
                  <a:cubicBezTo>
                    <a:pt x="529" y="455"/>
                    <a:pt x="529" y="456"/>
                    <a:pt x="530" y="456"/>
                  </a:cubicBezTo>
                  <a:cubicBezTo>
                    <a:pt x="531" y="457"/>
                    <a:pt x="531" y="457"/>
                    <a:pt x="532" y="458"/>
                  </a:cubicBezTo>
                  <a:cubicBezTo>
                    <a:pt x="532" y="458"/>
                    <a:pt x="532" y="458"/>
                    <a:pt x="532" y="458"/>
                  </a:cubicBezTo>
                  <a:cubicBezTo>
                    <a:pt x="532" y="458"/>
                    <a:pt x="532" y="458"/>
                    <a:pt x="532" y="458"/>
                  </a:cubicBezTo>
                  <a:cubicBezTo>
                    <a:pt x="532" y="458"/>
                    <a:pt x="532" y="458"/>
                    <a:pt x="532" y="458"/>
                  </a:cubicBezTo>
                  <a:cubicBezTo>
                    <a:pt x="532" y="458"/>
                    <a:pt x="532" y="458"/>
                    <a:pt x="532" y="458"/>
                  </a:cubicBezTo>
                  <a:close/>
                  <a:moveTo>
                    <a:pt x="535" y="457"/>
                  </a:moveTo>
                  <a:cubicBezTo>
                    <a:pt x="535" y="457"/>
                    <a:pt x="535" y="457"/>
                    <a:pt x="536" y="457"/>
                  </a:cubicBezTo>
                  <a:cubicBezTo>
                    <a:pt x="539" y="459"/>
                    <a:pt x="543" y="462"/>
                    <a:pt x="547" y="465"/>
                  </a:cubicBezTo>
                  <a:cubicBezTo>
                    <a:pt x="547" y="465"/>
                    <a:pt x="546" y="466"/>
                    <a:pt x="546" y="466"/>
                  </a:cubicBezTo>
                  <a:cubicBezTo>
                    <a:pt x="543" y="463"/>
                    <a:pt x="539" y="460"/>
                    <a:pt x="535" y="457"/>
                  </a:cubicBezTo>
                  <a:close/>
                  <a:moveTo>
                    <a:pt x="559" y="477"/>
                  </a:moveTo>
                  <a:cubicBezTo>
                    <a:pt x="559" y="477"/>
                    <a:pt x="559" y="478"/>
                    <a:pt x="560" y="478"/>
                  </a:cubicBezTo>
                  <a:cubicBezTo>
                    <a:pt x="560" y="478"/>
                    <a:pt x="560" y="478"/>
                    <a:pt x="560" y="479"/>
                  </a:cubicBezTo>
                  <a:cubicBezTo>
                    <a:pt x="559" y="478"/>
                    <a:pt x="559" y="478"/>
                    <a:pt x="558" y="477"/>
                  </a:cubicBezTo>
                  <a:cubicBezTo>
                    <a:pt x="558" y="477"/>
                    <a:pt x="558" y="477"/>
                    <a:pt x="559" y="477"/>
                  </a:cubicBezTo>
                  <a:close/>
                  <a:moveTo>
                    <a:pt x="556" y="475"/>
                  </a:moveTo>
                  <a:cubicBezTo>
                    <a:pt x="556" y="475"/>
                    <a:pt x="556" y="475"/>
                    <a:pt x="556" y="476"/>
                  </a:cubicBezTo>
                  <a:cubicBezTo>
                    <a:pt x="550" y="473"/>
                    <a:pt x="544" y="469"/>
                    <a:pt x="539" y="465"/>
                  </a:cubicBezTo>
                  <a:cubicBezTo>
                    <a:pt x="539" y="465"/>
                    <a:pt x="540" y="465"/>
                    <a:pt x="540" y="464"/>
                  </a:cubicBezTo>
                  <a:cubicBezTo>
                    <a:pt x="545" y="468"/>
                    <a:pt x="551" y="472"/>
                    <a:pt x="556" y="475"/>
                  </a:cubicBezTo>
                  <a:close/>
                  <a:moveTo>
                    <a:pt x="608" y="491"/>
                  </a:moveTo>
                  <a:cubicBezTo>
                    <a:pt x="601" y="487"/>
                    <a:pt x="594" y="484"/>
                    <a:pt x="588" y="480"/>
                  </a:cubicBezTo>
                  <a:cubicBezTo>
                    <a:pt x="581" y="476"/>
                    <a:pt x="574" y="472"/>
                    <a:pt x="567" y="468"/>
                  </a:cubicBezTo>
                  <a:cubicBezTo>
                    <a:pt x="563" y="465"/>
                    <a:pt x="560" y="463"/>
                    <a:pt x="555" y="460"/>
                  </a:cubicBezTo>
                  <a:cubicBezTo>
                    <a:pt x="546" y="454"/>
                    <a:pt x="535" y="448"/>
                    <a:pt x="526" y="442"/>
                  </a:cubicBezTo>
                  <a:cubicBezTo>
                    <a:pt x="523" y="440"/>
                    <a:pt x="520" y="438"/>
                    <a:pt x="517" y="436"/>
                  </a:cubicBezTo>
                  <a:cubicBezTo>
                    <a:pt x="508" y="429"/>
                    <a:pt x="500" y="422"/>
                    <a:pt x="490" y="416"/>
                  </a:cubicBezTo>
                  <a:cubicBezTo>
                    <a:pt x="482" y="411"/>
                    <a:pt x="475" y="406"/>
                    <a:pt x="467" y="401"/>
                  </a:cubicBezTo>
                  <a:cubicBezTo>
                    <a:pt x="463" y="398"/>
                    <a:pt x="458" y="396"/>
                    <a:pt x="454" y="393"/>
                  </a:cubicBezTo>
                  <a:cubicBezTo>
                    <a:pt x="450" y="390"/>
                    <a:pt x="446" y="387"/>
                    <a:pt x="441" y="384"/>
                  </a:cubicBezTo>
                  <a:cubicBezTo>
                    <a:pt x="441" y="384"/>
                    <a:pt x="441" y="384"/>
                    <a:pt x="441" y="384"/>
                  </a:cubicBezTo>
                  <a:cubicBezTo>
                    <a:pt x="444" y="385"/>
                    <a:pt x="447" y="387"/>
                    <a:pt x="450" y="388"/>
                  </a:cubicBezTo>
                  <a:cubicBezTo>
                    <a:pt x="465" y="396"/>
                    <a:pt x="481" y="403"/>
                    <a:pt x="496" y="411"/>
                  </a:cubicBezTo>
                  <a:cubicBezTo>
                    <a:pt x="501" y="414"/>
                    <a:pt x="505" y="417"/>
                    <a:pt x="510" y="421"/>
                  </a:cubicBezTo>
                  <a:cubicBezTo>
                    <a:pt x="518" y="426"/>
                    <a:pt x="526" y="430"/>
                    <a:pt x="534" y="435"/>
                  </a:cubicBezTo>
                  <a:cubicBezTo>
                    <a:pt x="544" y="442"/>
                    <a:pt x="555" y="449"/>
                    <a:pt x="564" y="457"/>
                  </a:cubicBezTo>
                  <a:cubicBezTo>
                    <a:pt x="568" y="461"/>
                    <a:pt x="572" y="463"/>
                    <a:pt x="576" y="466"/>
                  </a:cubicBezTo>
                  <a:cubicBezTo>
                    <a:pt x="581" y="470"/>
                    <a:pt x="586" y="473"/>
                    <a:pt x="591" y="477"/>
                  </a:cubicBezTo>
                  <a:cubicBezTo>
                    <a:pt x="595" y="480"/>
                    <a:pt x="600" y="484"/>
                    <a:pt x="604" y="487"/>
                  </a:cubicBezTo>
                  <a:cubicBezTo>
                    <a:pt x="606" y="488"/>
                    <a:pt x="607" y="489"/>
                    <a:pt x="608" y="490"/>
                  </a:cubicBezTo>
                  <a:cubicBezTo>
                    <a:pt x="608" y="490"/>
                    <a:pt x="608" y="490"/>
                    <a:pt x="608" y="491"/>
                  </a:cubicBezTo>
                  <a:close/>
                  <a:moveTo>
                    <a:pt x="612" y="492"/>
                  </a:moveTo>
                  <a:cubicBezTo>
                    <a:pt x="612" y="492"/>
                    <a:pt x="611" y="492"/>
                    <a:pt x="611" y="492"/>
                  </a:cubicBezTo>
                  <a:cubicBezTo>
                    <a:pt x="611" y="492"/>
                    <a:pt x="611" y="492"/>
                    <a:pt x="611" y="492"/>
                  </a:cubicBezTo>
                  <a:cubicBezTo>
                    <a:pt x="611" y="492"/>
                    <a:pt x="612" y="492"/>
                    <a:pt x="612" y="492"/>
                  </a:cubicBezTo>
                  <a:cubicBezTo>
                    <a:pt x="612" y="492"/>
                    <a:pt x="612" y="492"/>
                    <a:pt x="612" y="492"/>
                  </a:cubicBezTo>
                  <a:close/>
                  <a:moveTo>
                    <a:pt x="619" y="492"/>
                  </a:moveTo>
                  <a:cubicBezTo>
                    <a:pt x="619" y="492"/>
                    <a:pt x="619" y="493"/>
                    <a:pt x="618" y="493"/>
                  </a:cubicBezTo>
                  <a:cubicBezTo>
                    <a:pt x="612" y="489"/>
                    <a:pt x="607" y="485"/>
                    <a:pt x="601" y="480"/>
                  </a:cubicBezTo>
                  <a:cubicBezTo>
                    <a:pt x="595" y="477"/>
                    <a:pt x="590" y="473"/>
                    <a:pt x="585" y="469"/>
                  </a:cubicBezTo>
                  <a:cubicBezTo>
                    <a:pt x="576" y="462"/>
                    <a:pt x="567" y="455"/>
                    <a:pt x="558" y="448"/>
                  </a:cubicBezTo>
                  <a:cubicBezTo>
                    <a:pt x="554" y="445"/>
                    <a:pt x="550" y="443"/>
                    <a:pt x="546" y="440"/>
                  </a:cubicBezTo>
                  <a:cubicBezTo>
                    <a:pt x="542" y="437"/>
                    <a:pt x="537" y="434"/>
                    <a:pt x="532" y="431"/>
                  </a:cubicBezTo>
                  <a:cubicBezTo>
                    <a:pt x="527" y="427"/>
                    <a:pt x="522" y="424"/>
                    <a:pt x="516" y="421"/>
                  </a:cubicBezTo>
                  <a:cubicBezTo>
                    <a:pt x="511" y="418"/>
                    <a:pt x="506" y="414"/>
                    <a:pt x="501" y="411"/>
                  </a:cubicBezTo>
                  <a:cubicBezTo>
                    <a:pt x="500" y="410"/>
                    <a:pt x="498" y="409"/>
                    <a:pt x="496" y="408"/>
                  </a:cubicBezTo>
                  <a:cubicBezTo>
                    <a:pt x="489" y="404"/>
                    <a:pt x="483" y="401"/>
                    <a:pt x="476" y="398"/>
                  </a:cubicBezTo>
                  <a:cubicBezTo>
                    <a:pt x="469" y="395"/>
                    <a:pt x="463" y="392"/>
                    <a:pt x="456" y="388"/>
                  </a:cubicBezTo>
                  <a:cubicBezTo>
                    <a:pt x="447" y="383"/>
                    <a:pt x="436" y="379"/>
                    <a:pt x="426" y="375"/>
                  </a:cubicBezTo>
                  <a:cubicBezTo>
                    <a:pt x="420" y="372"/>
                    <a:pt x="415" y="370"/>
                    <a:pt x="409" y="368"/>
                  </a:cubicBezTo>
                  <a:cubicBezTo>
                    <a:pt x="407" y="366"/>
                    <a:pt x="404" y="365"/>
                    <a:pt x="401" y="363"/>
                  </a:cubicBezTo>
                  <a:cubicBezTo>
                    <a:pt x="393" y="359"/>
                    <a:pt x="385" y="356"/>
                    <a:pt x="376" y="353"/>
                  </a:cubicBezTo>
                  <a:cubicBezTo>
                    <a:pt x="370" y="351"/>
                    <a:pt x="364" y="349"/>
                    <a:pt x="359" y="347"/>
                  </a:cubicBezTo>
                  <a:cubicBezTo>
                    <a:pt x="356" y="346"/>
                    <a:pt x="353" y="345"/>
                    <a:pt x="351" y="343"/>
                  </a:cubicBezTo>
                  <a:cubicBezTo>
                    <a:pt x="353" y="344"/>
                    <a:pt x="356" y="345"/>
                    <a:pt x="358" y="345"/>
                  </a:cubicBezTo>
                  <a:cubicBezTo>
                    <a:pt x="364" y="347"/>
                    <a:pt x="370" y="348"/>
                    <a:pt x="375" y="350"/>
                  </a:cubicBezTo>
                  <a:cubicBezTo>
                    <a:pt x="385" y="353"/>
                    <a:pt x="394" y="355"/>
                    <a:pt x="403" y="359"/>
                  </a:cubicBezTo>
                  <a:cubicBezTo>
                    <a:pt x="411" y="362"/>
                    <a:pt x="419" y="364"/>
                    <a:pt x="427" y="367"/>
                  </a:cubicBezTo>
                  <a:cubicBezTo>
                    <a:pt x="432" y="369"/>
                    <a:pt x="437" y="371"/>
                    <a:pt x="442" y="373"/>
                  </a:cubicBezTo>
                  <a:cubicBezTo>
                    <a:pt x="449" y="376"/>
                    <a:pt x="456" y="380"/>
                    <a:pt x="464" y="383"/>
                  </a:cubicBezTo>
                  <a:cubicBezTo>
                    <a:pt x="472" y="387"/>
                    <a:pt x="481" y="392"/>
                    <a:pt x="489" y="398"/>
                  </a:cubicBezTo>
                  <a:cubicBezTo>
                    <a:pt x="497" y="404"/>
                    <a:pt x="506" y="410"/>
                    <a:pt x="514" y="416"/>
                  </a:cubicBezTo>
                  <a:cubicBezTo>
                    <a:pt x="519" y="420"/>
                    <a:pt x="524" y="423"/>
                    <a:pt x="530" y="426"/>
                  </a:cubicBezTo>
                  <a:cubicBezTo>
                    <a:pt x="537" y="430"/>
                    <a:pt x="544" y="435"/>
                    <a:pt x="551" y="439"/>
                  </a:cubicBezTo>
                  <a:cubicBezTo>
                    <a:pt x="556" y="442"/>
                    <a:pt x="560" y="446"/>
                    <a:pt x="565" y="450"/>
                  </a:cubicBezTo>
                  <a:cubicBezTo>
                    <a:pt x="570" y="455"/>
                    <a:pt x="576" y="459"/>
                    <a:pt x="582" y="463"/>
                  </a:cubicBezTo>
                  <a:cubicBezTo>
                    <a:pt x="586" y="466"/>
                    <a:pt x="589" y="469"/>
                    <a:pt x="592" y="471"/>
                  </a:cubicBezTo>
                  <a:cubicBezTo>
                    <a:pt x="597" y="475"/>
                    <a:pt x="602" y="478"/>
                    <a:pt x="606" y="482"/>
                  </a:cubicBezTo>
                  <a:cubicBezTo>
                    <a:pt x="611" y="485"/>
                    <a:pt x="615" y="489"/>
                    <a:pt x="619" y="492"/>
                  </a:cubicBezTo>
                  <a:close/>
                  <a:moveTo>
                    <a:pt x="482" y="385"/>
                  </a:moveTo>
                  <a:cubicBezTo>
                    <a:pt x="485" y="386"/>
                    <a:pt x="487" y="388"/>
                    <a:pt x="490" y="390"/>
                  </a:cubicBezTo>
                  <a:cubicBezTo>
                    <a:pt x="499" y="394"/>
                    <a:pt x="507" y="399"/>
                    <a:pt x="515" y="403"/>
                  </a:cubicBezTo>
                  <a:cubicBezTo>
                    <a:pt x="520" y="406"/>
                    <a:pt x="525" y="410"/>
                    <a:pt x="530" y="413"/>
                  </a:cubicBezTo>
                  <a:cubicBezTo>
                    <a:pt x="534" y="416"/>
                    <a:pt x="537" y="419"/>
                    <a:pt x="541" y="422"/>
                  </a:cubicBezTo>
                  <a:cubicBezTo>
                    <a:pt x="545" y="425"/>
                    <a:pt x="548" y="428"/>
                    <a:pt x="551" y="431"/>
                  </a:cubicBezTo>
                  <a:cubicBezTo>
                    <a:pt x="559" y="438"/>
                    <a:pt x="568" y="444"/>
                    <a:pt x="576" y="451"/>
                  </a:cubicBezTo>
                  <a:cubicBezTo>
                    <a:pt x="582" y="457"/>
                    <a:pt x="589" y="462"/>
                    <a:pt x="596" y="468"/>
                  </a:cubicBezTo>
                  <a:cubicBezTo>
                    <a:pt x="600" y="471"/>
                    <a:pt x="603" y="474"/>
                    <a:pt x="607" y="478"/>
                  </a:cubicBezTo>
                  <a:cubicBezTo>
                    <a:pt x="608" y="478"/>
                    <a:pt x="608" y="478"/>
                    <a:pt x="608" y="479"/>
                  </a:cubicBezTo>
                  <a:cubicBezTo>
                    <a:pt x="608" y="479"/>
                    <a:pt x="608" y="479"/>
                    <a:pt x="608" y="479"/>
                  </a:cubicBezTo>
                  <a:cubicBezTo>
                    <a:pt x="605" y="477"/>
                    <a:pt x="602" y="475"/>
                    <a:pt x="600" y="473"/>
                  </a:cubicBezTo>
                  <a:cubicBezTo>
                    <a:pt x="595" y="469"/>
                    <a:pt x="590" y="465"/>
                    <a:pt x="585" y="461"/>
                  </a:cubicBezTo>
                  <a:cubicBezTo>
                    <a:pt x="576" y="456"/>
                    <a:pt x="569" y="449"/>
                    <a:pt x="561" y="443"/>
                  </a:cubicBezTo>
                  <a:cubicBezTo>
                    <a:pt x="554" y="437"/>
                    <a:pt x="547" y="432"/>
                    <a:pt x="539" y="428"/>
                  </a:cubicBezTo>
                  <a:cubicBezTo>
                    <a:pt x="535" y="426"/>
                    <a:pt x="532" y="424"/>
                    <a:pt x="529" y="422"/>
                  </a:cubicBezTo>
                  <a:cubicBezTo>
                    <a:pt x="512" y="412"/>
                    <a:pt x="498" y="399"/>
                    <a:pt x="481" y="389"/>
                  </a:cubicBezTo>
                  <a:cubicBezTo>
                    <a:pt x="473" y="384"/>
                    <a:pt x="464" y="381"/>
                    <a:pt x="456" y="376"/>
                  </a:cubicBezTo>
                  <a:cubicBezTo>
                    <a:pt x="454" y="376"/>
                    <a:pt x="452" y="375"/>
                    <a:pt x="451" y="373"/>
                  </a:cubicBezTo>
                  <a:cubicBezTo>
                    <a:pt x="455" y="375"/>
                    <a:pt x="460" y="377"/>
                    <a:pt x="464" y="378"/>
                  </a:cubicBezTo>
                  <a:cubicBezTo>
                    <a:pt x="470" y="380"/>
                    <a:pt x="476" y="383"/>
                    <a:pt x="482" y="385"/>
                  </a:cubicBezTo>
                  <a:close/>
                  <a:moveTo>
                    <a:pt x="309" y="321"/>
                  </a:moveTo>
                  <a:cubicBezTo>
                    <a:pt x="321" y="325"/>
                    <a:pt x="334" y="328"/>
                    <a:pt x="346" y="331"/>
                  </a:cubicBezTo>
                  <a:cubicBezTo>
                    <a:pt x="356" y="334"/>
                    <a:pt x="366" y="336"/>
                    <a:pt x="375" y="339"/>
                  </a:cubicBezTo>
                  <a:cubicBezTo>
                    <a:pt x="382" y="341"/>
                    <a:pt x="389" y="343"/>
                    <a:pt x="396" y="346"/>
                  </a:cubicBezTo>
                  <a:cubicBezTo>
                    <a:pt x="403" y="348"/>
                    <a:pt x="410" y="350"/>
                    <a:pt x="416" y="352"/>
                  </a:cubicBezTo>
                  <a:cubicBezTo>
                    <a:pt x="426" y="356"/>
                    <a:pt x="435" y="361"/>
                    <a:pt x="444" y="365"/>
                  </a:cubicBezTo>
                  <a:cubicBezTo>
                    <a:pt x="447" y="366"/>
                    <a:pt x="451" y="367"/>
                    <a:pt x="454" y="369"/>
                  </a:cubicBezTo>
                  <a:cubicBezTo>
                    <a:pt x="459" y="371"/>
                    <a:pt x="463" y="373"/>
                    <a:pt x="468" y="375"/>
                  </a:cubicBezTo>
                  <a:cubicBezTo>
                    <a:pt x="468" y="376"/>
                    <a:pt x="469" y="376"/>
                    <a:pt x="470" y="377"/>
                  </a:cubicBezTo>
                  <a:cubicBezTo>
                    <a:pt x="470" y="377"/>
                    <a:pt x="470" y="377"/>
                    <a:pt x="470" y="377"/>
                  </a:cubicBezTo>
                  <a:cubicBezTo>
                    <a:pt x="470" y="377"/>
                    <a:pt x="470" y="377"/>
                    <a:pt x="470" y="377"/>
                  </a:cubicBezTo>
                  <a:cubicBezTo>
                    <a:pt x="470" y="377"/>
                    <a:pt x="471" y="377"/>
                    <a:pt x="471" y="377"/>
                  </a:cubicBezTo>
                  <a:cubicBezTo>
                    <a:pt x="471" y="378"/>
                    <a:pt x="471" y="378"/>
                    <a:pt x="471" y="378"/>
                  </a:cubicBezTo>
                  <a:cubicBezTo>
                    <a:pt x="471" y="378"/>
                    <a:pt x="470" y="377"/>
                    <a:pt x="470" y="377"/>
                  </a:cubicBezTo>
                  <a:cubicBezTo>
                    <a:pt x="470" y="377"/>
                    <a:pt x="470" y="377"/>
                    <a:pt x="470" y="377"/>
                  </a:cubicBezTo>
                  <a:cubicBezTo>
                    <a:pt x="470" y="377"/>
                    <a:pt x="470" y="377"/>
                    <a:pt x="470" y="377"/>
                  </a:cubicBezTo>
                  <a:cubicBezTo>
                    <a:pt x="465" y="375"/>
                    <a:pt x="460" y="374"/>
                    <a:pt x="455" y="372"/>
                  </a:cubicBezTo>
                  <a:cubicBezTo>
                    <a:pt x="448" y="369"/>
                    <a:pt x="441" y="366"/>
                    <a:pt x="434" y="364"/>
                  </a:cubicBezTo>
                  <a:cubicBezTo>
                    <a:pt x="425" y="361"/>
                    <a:pt x="417" y="358"/>
                    <a:pt x="408" y="355"/>
                  </a:cubicBezTo>
                  <a:cubicBezTo>
                    <a:pt x="403" y="353"/>
                    <a:pt x="397" y="351"/>
                    <a:pt x="392" y="349"/>
                  </a:cubicBezTo>
                  <a:cubicBezTo>
                    <a:pt x="389" y="348"/>
                    <a:pt x="385" y="346"/>
                    <a:pt x="382" y="345"/>
                  </a:cubicBezTo>
                  <a:cubicBezTo>
                    <a:pt x="372" y="342"/>
                    <a:pt x="361" y="339"/>
                    <a:pt x="351" y="336"/>
                  </a:cubicBezTo>
                  <a:cubicBezTo>
                    <a:pt x="344" y="334"/>
                    <a:pt x="338" y="332"/>
                    <a:pt x="331" y="330"/>
                  </a:cubicBezTo>
                  <a:cubicBezTo>
                    <a:pt x="324" y="328"/>
                    <a:pt x="318" y="326"/>
                    <a:pt x="312" y="324"/>
                  </a:cubicBezTo>
                  <a:cubicBezTo>
                    <a:pt x="309" y="323"/>
                    <a:pt x="307" y="322"/>
                    <a:pt x="305" y="321"/>
                  </a:cubicBezTo>
                  <a:cubicBezTo>
                    <a:pt x="306" y="321"/>
                    <a:pt x="308" y="321"/>
                    <a:pt x="309" y="321"/>
                  </a:cubicBezTo>
                  <a:close/>
                  <a:moveTo>
                    <a:pt x="310" y="326"/>
                  </a:moveTo>
                  <a:cubicBezTo>
                    <a:pt x="314" y="327"/>
                    <a:pt x="317" y="328"/>
                    <a:pt x="321" y="329"/>
                  </a:cubicBezTo>
                  <a:cubicBezTo>
                    <a:pt x="328" y="332"/>
                    <a:pt x="335" y="333"/>
                    <a:pt x="342" y="335"/>
                  </a:cubicBezTo>
                  <a:cubicBezTo>
                    <a:pt x="351" y="338"/>
                    <a:pt x="360" y="341"/>
                    <a:pt x="369" y="344"/>
                  </a:cubicBezTo>
                  <a:cubicBezTo>
                    <a:pt x="370" y="345"/>
                    <a:pt x="370" y="345"/>
                    <a:pt x="371" y="345"/>
                  </a:cubicBezTo>
                  <a:cubicBezTo>
                    <a:pt x="371" y="345"/>
                    <a:pt x="371" y="346"/>
                    <a:pt x="371" y="346"/>
                  </a:cubicBezTo>
                  <a:cubicBezTo>
                    <a:pt x="366" y="344"/>
                    <a:pt x="361" y="343"/>
                    <a:pt x="356" y="341"/>
                  </a:cubicBezTo>
                  <a:cubicBezTo>
                    <a:pt x="348" y="339"/>
                    <a:pt x="341" y="337"/>
                    <a:pt x="333" y="335"/>
                  </a:cubicBezTo>
                  <a:cubicBezTo>
                    <a:pt x="323" y="333"/>
                    <a:pt x="313" y="329"/>
                    <a:pt x="304" y="325"/>
                  </a:cubicBezTo>
                  <a:cubicBezTo>
                    <a:pt x="301" y="324"/>
                    <a:pt x="297" y="323"/>
                    <a:pt x="293" y="321"/>
                  </a:cubicBezTo>
                  <a:cubicBezTo>
                    <a:pt x="291" y="321"/>
                    <a:pt x="289" y="320"/>
                    <a:pt x="287" y="318"/>
                  </a:cubicBezTo>
                  <a:cubicBezTo>
                    <a:pt x="288" y="317"/>
                    <a:pt x="290" y="317"/>
                    <a:pt x="291" y="318"/>
                  </a:cubicBezTo>
                  <a:cubicBezTo>
                    <a:pt x="297" y="320"/>
                    <a:pt x="304" y="323"/>
                    <a:pt x="310" y="326"/>
                  </a:cubicBezTo>
                  <a:close/>
                  <a:moveTo>
                    <a:pt x="775" y="370"/>
                  </a:moveTo>
                  <a:cubicBezTo>
                    <a:pt x="775" y="370"/>
                    <a:pt x="776" y="370"/>
                    <a:pt x="776" y="371"/>
                  </a:cubicBezTo>
                  <a:cubicBezTo>
                    <a:pt x="776" y="371"/>
                    <a:pt x="776" y="371"/>
                    <a:pt x="776" y="371"/>
                  </a:cubicBezTo>
                  <a:cubicBezTo>
                    <a:pt x="776" y="371"/>
                    <a:pt x="777" y="372"/>
                    <a:pt x="777" y="372"/>
                  </a:cubicBezTo>
                  <a:cubicBezTo>
                    <a:pt x="778" y="373"/>
                    <a:pt x="778" y="373"/>
                    <a:pt x="779" y="374"/>
                  </a:cubicBezTo>
                  <a:cubicBezTo>
                    <a:pt x="779" y="374"/>
                    <a:pt x="780" y="375"/>
                    <a:pt x="780" y="375"/>
                  </a:cubicBezTo>
                  <a:cubicBezTo>
                    <a:pt x="781" y="376"/>
                    <a:pt x="781" y="376"/>
                    <a:pt x="781" y="376"/>
                  </a:cubicBezTo>
                  <a:cubicBezTo>
                    <a:pt x="781" y="377"/>
                    <a:pt x="781" y="377"/>
                    <a:pt x="782" y="377"/>
                  </a:cubicBezTo>
                  <a:cubicBezTo>
                    <a:pt x="782" y="377"/>
                    <a:pt x="782" y="377"/>
                    <a:pt x="782" y="377"/>
                  </a:cubicBezTo>
                  <a:cubicBezTo>
                    <a:pt x="781" y="377"/>
                    <a:pt x="781" y="377"/>
                    <a:pt x="781" y="376"/>
                  </a:cubicBezTo>
                  <a:cubicBezTo>
                    <a:pt x="781" y="376"/>
                    <a:pt x="780" y="376"/>
                    <a:pt x="780" y="375"/>
                  </a:cubicBezTo>
                  <a:cubicBezTo>
                    <a:pt x="780" y="375"/>
                    <a:pt x="779" y="374"/>
                    <a:pt x="778" y="374"/>
                  </a:cubicBezTo>
                  <a:cubicBezTo>
                    <a:pt x="778" y="373"/>
                    <a:pt x="778" y="373"/>
                    <a:pt x="777" y="372"/>
                  </a:cubicBezTo>
                  <a:cubicBezTo>
                    <a:pt x="777" y="372"/>
                    <a:pt x="776" y="371"/>
                    <a:pt x="776" y="371"/>
                  </a:cubicBezTo>
                  <a:cubicBezTo>
                    <a:pt x="776" y="371"/>
                    <a:pt x="776" y="371"/>
                    <a:pt x="776" y="371"/>
                  </a:cubicBezTo>
                  <a:cubicBezTo>
                    <a:pt x="776" y="371"/>
                    <a:pt x="775" y="370"/>
                    <a:pt x="775" y="370"/>
                  </a:cubicBezTo>
                  <a:cubicBezTo>
                    <a:pt x="775" y="370"/>
                    <a:pt x="775" y="370"/>
                    <a:pt x="775" y="370"/>
                  </a:cubicBezTo>
                  <a:close/>
                  <a:moveTo>
                    <a:pt x="770" y="370"/>
                  </a:moveTo>
                  <a:cubicBezTo>
                    <a:pt x="772" y="372"/>
                    <a:pt x="774" y="375"/>
                    <a:pt x="777" y="377"/>
                  </a:cubicBezTo>
                  <a:cubicBezTo>
                    <a:pt x="777" y="378"/>
                    <a:pt x="778" y="379"/>
                    <a:pt x="778" y="380"/>
                  </a:cubicBezTo>
                  <a:cubicBezTo>
                    <a:pt x="779" y="380"/>
                    <a:pt x="779" y="380"/>
                    <a:pt x="779" y="380"/>
                  </a:cubicBezTo>
                  <a:cubicBezTo>
                    <a:pt x="779" y="380"/>
                    <a:pt x="779" y="380"/>
                    <a:pt x="779" y="380"/>
                  </a:cubicBezTo>
                  <a:cubicBezTo>
                    <a:pt x="779" y="380"/>
                    <a:pt x="779" y="380"/>
                    <a:pt x="778" y="380"/>
                  </a:cubicBezTo>
                  <a:cubicBezTo>
                    <a:pt x="775" y="377"/>
                    <a:pt x="772" y="375"/>
                    <a:pt x="769" y="372"/>
                  </a:cubicBezTo>
                  <a:cubicBezTo>
                    <a:pt x="767" y="371"/>
                    <a:pt x="766" y="370"/>
                    <a:pt x="765" y="369"/>
                  </a:cubicBezTo>
                  <a:cubicBezTo>
                    <a:pt x="764" y="368"/>
                    <a:pt x="763" y="368"/>
                    <a:pt x="762" y="366"/>
                  </a:cubicBezTo>
                  <a:cubicBezTo>
                    <a:pt x="765" y="366"/>
                    <a:pt x="768" y="367"/>
                    <a:pt x="770" y="370"/>
                  </a:cubicBezTo>
                  <a:close/>
                  <a:moveTo>
                    <a:pt x="758" y="356"/>
                  </a:moveTo>
                  <a:cubicBezTo>
                    <a:pt x="758" y="356"/>
                    <a:pt x="758" y="356"/>
                    <a:pt x="758" y="356"/>
                  </a:cubicBezTo>
                  <a:cubicBezTo>
                    <a:pt x="758" y="356"/>
                    <a:pt x="758" y="356"/>
                    <a:pt x="758" y="356"/>
                  </a:cubicBezTo>
                  <a:close/>
                  <a:moveTo>
                    <a:pt x="697" y="228"/>
                  </a:moveTo>
                  <a:cubicBezTo>
                    <a:pt x="697" y="227"/>
                    <a:pt x="697" y="227"/>
                    <a:pt x="697" y="227"/>
                  </a:cubicBezTo>
                  <a:cubicBezTo>
                    <a:pt x="696" y="226"/>
                    <a:pt x="696" y="226"/>
                    <a:pt x="696" y="226"/>
                  </a:cubicBezTo>
                  <a:cubicBezTo>
                    <a:pt x="695" y="225"/>
                    <a:pt x="695" y="225"/>
                    <a:pt x="695" y="225"/>
                  </a:cubicBezTo>
                  <a:cubicBezTo>
                    <a:pt x="695" y="224"/>
                    <a:pt x="694" y="224"/>
                    <a:pt x="694" y="224"/>
                  </a:cubicBezTo>
                  <a:cubicBezTo>
                    <a:pt x="694" y="223"/>
                    <a:pt x="694" y="223"/>
                    <a:pt x="693" y="223"/>
                  </a:cubicBezTo>
                  <a:cubicBezTo>
                    <a:pt x="693" y="222"/>
                    <a:pt x="693" y="222"/>
                    <a:pt x="692" y="221"/>
                  </a:cubicBezTo>
                  <a:cubicBezTo>
                    <a:pt x="692" y="221"/>
                    <a:pt x="692" y="221"/>
                    <a:pt x="691" y="220"/>
                  </a:cubicBezTo>
                  <a:cubicBezTo>
                    <a:pt x="691" y="220"/>
                    <a:pt x="691" y="220"/>
                    <a:pt x="691" y="220"/>
                  </a:cubicBezTo>
                  <a:cubicBezTo>
                    <a:pt x="691" y="220"/>
                    <a:pt x="691" y="220"/>
                    <a:pt x="691" y="220"/>
                  </a:cubicBezTo>
                  <a:cubicBezTo>
                    <a:pt x="691" y="220"/>
                    <a:pt x="691" y="220"/>
                    <a:pt x="691" y="220"/>
                  </a:cubicBezTo>
                  <a:cubicBezTo>
                    <a:pt x="691" y="220"/>
                    <a:pt x="691" y="220"/>
                    <a:pt x="691" y="220"/>
                  </a:cubicBezTo>
                  <a:cubicBezTo>
                    <a:pt x="692" y="221"/>
                    <a:pt x="692" y="221"/>
                    <a:pt x="692" y="221"/>
                  </a:cubicBezTo>
                  <a:cubicBezTo>
                    <a:pt x="693" y="222"/>
                    <a:pt x="693" y="222"/>
                    <a:pt x="693" y="223"/>
                  </a:cubicBezTo>
                  <a:cubicBezTo>
                    <a:pt x="694" y="223"/>
                    <a:pt x="694" y="223"/>
                    <a:pt x="694" y="224"/>
                  </a:cubicBezTo>
                  <a:cubicBezTo>
                    <a:pt x="695" y="224"/>
                    <a:pt x="695" y="224"/>
                    <a:pt x="695" y="225"/>
                  </a:cubicBezTo>
                  <a:cubicBezTo>
                    <a:pt x="695" y="225"/>
                    <a:pt x="696" y="225"/>
                    <a:pt x="696" y="226"/>
                  </a:cubicBezTo>
                  <a:cubicBezTo>
                    <a:pt x="696" y="226"/>
                    <a:pt x="697" y="226"/>
                    <a:pt x="697" y="227"/>
                  </a:cubicBezTo>
                  <a:cubicBezTo>
                    <a:pt x="697" y="227"/>
                    <a:pt x="697" y="227"/>
                    <a:pt x="697" y="228"/>
                  </a:cubicBezTo>
                  <a:close/>
                  <a:moveTo>
                    <a:pt x="831" y="343"/>
                  </a:moveTo>
                  <a:cubicBezTo>
                    <a:pt x="831" y="343"/>
                    <a:pt x="831" y="343"/>
                    <a:pt x="831" y="343"/>
                  </a:cubicBezTo>
                  <a:cubicBezTo>
                    <a:pt x="821" y="337"/>
                    <a:pt x="812" y="331"/>
                    <a:pt x="804" y="324"/>
                  </a:cubicBezTo>
                  <a:cubicBezTo>
                    <a:pt x="800" y="321"/>
                    <a:pt x="795" y="318"/>
                    <a:pt x="791" y="315"/>
                  </a:cubicBezTo>
                  <a:cubicBezTo>
                    <a:pt x="784" y="310"/>
                    <a:pt x="778" y="305"/>
                    <a:pt x="772" y="301"/>
                  </a:cubicBezTo>
                  <a:cubicBezTo>
                    <a:pt x="767" y="297"/>
                    <a:pt x="763" y="294"/>
                    <a:pt x="758" y="290"/>
                  </a:cubicBezTo>
                  <a:cubicBezTo>
                    <a:pt x="751" y="285"/>
                    <a:pt x="744" y="280"/>
                    <a:pt x="738" y="273"/>
                  </a:cubicBezTo>
                  <a:cubicBezTo>
                    <a:pt x="733" y="267"/>
                    <a:pt x="727" y="261"/>
                    <a:pt x="721" y="255"/>
                  </a:cubicBezTo>
                  <a:cubicBezTo>
                    <a:pt x="716" y="250"/>
                    <a:pt x="711" y="244"/>
                    <a:pt x="705" y="238"/>
                  </a:cubicBezTo>
                  <a:cubicBezTo>
                    <a:pt x="705" y="237"/>
                    <a:pt x="704" y="237"/>
                    <a:pt x="704" y="236"/>
                  </a:cubicBezTo>
                  <a:cubicBezTo>
                    <a:pt x="704" y="236"/>
                    <a:pt x="704" y="236"/>
                    <a:pt x="704" y="236"/>
                  </a:cubicBezTo>
                  <a:cubicBezTo>
                    <a:pt x="704" y="235"/>
                    <a:pt x="703" y="235"/>
                    <a:pt x="703" y="235"/>
                  </a:cubicBezTo>
                  <a:cubicBezTo>
                    <a:pt x="703" y="234"/>
                    <a:pt x="702" y="234"/>
                    <a:pt x="702" y="234"/>
                  </a:cubicBezTo>
                  <a:cubicBezTo>
                    <a:pt x="702" y="233"/>
                    <a:pt x="702" y="233"/>
                    <a:pt x="702" y="233"/>
                  </a:cubicBezTo>
                  <a:cubicBezTo>
                    <a:pt x="702" y="233"/>
                    <a:pt x="702" y="233"/>
                    <a:pt x="702" y="233"/>
                  </a:cubicBezTo>
                  <a:cubicBezTo>
                    <a:pt x="702" y="233"/>
                    <a:pt x="702" y="233"/>
                    <a:pt x="702" y="233"/>
                  </a:cubicBezTo>
                  <a:cubicBezTo>
                    <a:pt x="702" y="233"/>
                    <a:pt x="702" y="233"/>
                    <a:pt x="702" y="234"/>
                  </a:cubicBezTo>
                  <a:cubicBezTo>
                    <a:pt x="702" y="234"/>
                    <a:pt x="703" y="234"/>
                    <a:pt x="703" y="235"/>
                  </a:cubicBezTo>
                  <a:cubicBezTo>
                    <a:pt x="703" y="235"/>
                    <a:pt x="704" y="235"/>
                    <a:pt x="704" y="236"/>
                  </a:cubicBezTo>
                  <a:cubicBezTo>
                    <a:pt x="704" y="236"/>
                    <a:pt x="704" y="236"/>
                    <a:pt x="704" y="236"/>
                  </a:cubicBezTo>
                  <a:cubicBezTo>
                    <a:pt x="707" y="239"/>
                    <a:pt x="710" y="242"/>
                    <a:pt x="713" y="244"/>
                  </a:cubicBezTo>
                  <a:cubicBezTo>
                    <a:pt x="717" y="249"/>
                    <a:pt x="722" y="253"/>
                    <a:pt x="727" y="258"/>
                  </a:cubicBezTo>
                  <a:cubicBezTo>
                    <a:pt x="730" y="261"/>
                    <a:pt x="733" y="264"/>
                    <a:pt x="736" y="267"/>
                  </a:cubicBezTo>
                  <a:cubicBezTo>
                    <a:pt x="740" y="271"/>
                    <a:pt x="745" y="276"/>
                    <a:pt x="751" y="279"/>
                  </a:cubicBezTo>
                  <a:cubicBezTo>
                    <a:pt x="756" y="283"/>
                    <a:pt x="760" y="288"/>
                    <a:pt x="765" y="291"/>
                  </a:cubicBezTo>
                  <a:cubicBezTo>
                    <a:pt x="773" y="298"/>
                    <a:pt x="781" y="303"/>
                    <a:pt x="789" y="310"/>
                  </a:cubicBezTo>
                  <a:cubicBezTo>
                    <a:pt x="798" y="316"/>
                    <a:pt x="806" y="323"/>
                    <a:pt x="815" y="330"/>
                  </a:cubicBezTo>
                  <a:cubicBezTo>
                    <a:pt x="818" y="333"/>
                    <a:pt x="822" y="335"/>
                    <a:pt x="825" y="338"/>
                  </a:cubicBezTo>
                  <a:cubicBezTo>
                    <a:pt x="827" y="339"/>
                    <a:pt x="829" y="341"/>
                    <a:pt x="831" y="343"/>
                  </a:cubicBezTo>
                  <a:cubicBezTo>
                    <a:pt x="831" y="343"/>
                    <a:pt x="831" y="343"/>
                    <a:pt x="831" y="343"/>
                  </a:cubicBezTo>
                  <a:cubicBezTo>
                    <a:pt x="831" y="343"/>
                    <a:pt x="831" y="343"/>
                    <a:pt x="831" y="343"/>
                  </a:cubicBezTo>
                  <a:close/>
                  <a:moveTo>
                    <a:pt x="700" y="228"/>
                  </a:moveTo>
                  <a:cubicBezTo>
                    <a:pt x="701" y="227"/>
                    <a:pt x="702" y="227"/>
                    <a:pt x="702" y="227"/>
                  </a:cubicBezTo>
                  <a:cubicBezTo>
                    <a:pt x="710" y="234"/>
                    <a:pt x="718" y="240"/>
                    <a:pt x="726" y="247"/>
                  </a:cubicBezTo>
                  <a:cubicBezTo>
                    <a:pt x="731" y="251"/>
                    <a:pt x="735" y="255"/>
                    <a:pt x="739" y="259"/>
                  </a:cubicBezTo>
                  <a:cubicBezTo>
                    <a:pt x="745" y="264"/>
                    <a:pt x="751" y="269"/>
                    <a:pt x="757" y="274"/>
                  </a:cubicBezTo>
                  <a:cubicBezTo>
                    <a:pt x="762" y="278"/>
                    <a:pt x="766" y="282"/>
                    <a:pt x="770" y="286"/>
                  </a:cubicBezTo>
                  <a:cubicBezTo>
                    <a:pt x="774" y="289"/>
                    <a:pt x="778" y="292"/>
                    <a:pt x="782" y="295"/>
                  </a:cubicBezTo>
                  <a:cubicBezTo>
                    <a:pt x="791" y="302"/>
                    <a:pt x="801" y="309"/>
                    <a:pt x="809" y="317"/>
                  </a:cubicBezTo>
                  <a:cubicBezTo>
                    <a:pt x="812" y="321"/>
                    <a:pt x="816" y="325"/>
                    <a:pt x="820" y="329"/>
                  </a:cubicBezTo>
                  <a:cubicBezTo>
                    <a:pt x="820" y="329"/>
                    <a:pt x="820" y="329"/>
                    <a:pt x="820" y="329"/>
                  </a:cubicBezTo>
                  <a:cubicBezTo>
                    <a:pt x="820" y="329"/>
                    <a:pt x="820" y="329"/>
                    <a:pt x="820" y="329"/>
                  </a:cubicBezTo>
                  <a:cubicBezTo>
                    <a:pt x="820" y="329"/>
                    <a:pt x="820" y="329"/>
                    <a:pt x="820" y="329"/>
                  </a:cubicBezTo>
                  <a:cubicBezTo>
                    <a:pt x="817" y="327"/>
                    <a:pt x="814" y="325"/>
                    <a:pt x="812" y="323"/>
                  </a:cubicBezTo>
                  <a:cubicBezTo>
                    <a:pt x="807" y="320"/>
                    <a:pt x="803" y="316"/>
                    <a:pt x="799" y="313"/>
                  </a:cubicBezTo>
                  <a:cubicBezTo>
                    <a:pt x="794" y="309"/>
                    <a:pt x="789" y="306"/>
                    <a:pt x="785" y="302"/>
                  </a:cubicBezTo>
                  <a:cubicBezTo>
                    <a:pt x="776" y="296"/>
                    <a:pt x="767" y="289"/>
                    <a:pt x="759" y="282"/>
                  </a:cubicBezTo>
                  <a:cubicBezTo>
                    <a:pt x="751" y="276"/>
                    <a:pt x="743" y="269"/>
                    <a:pt x="735" y="262"/>
                  </a:cubicBezTo>
                  <a:cubicBezTo>
                    <a:pt x="730" y="256"/>
                    <a:pt x="724" y="252"/>
                    <a:pt x="719" y="246"/>
                  </a:cubicBezTo>
                  <a:cubicBezTo>
                    <a:pt x="713" y="240"/>
                    <a:pt x="707" y="234"/>
                    <a:pt x="700" y="228"/>
                  </a:cubicBezTo>
                  <a:close/>
                  <a:moveTo>
                    <a:pt x="821" y="330"/>
                  </a:moveTo>
                  <a:cubicBezTo>
                    <a:pt x="822" y="330"/>
                    <a:pt x="822" y="330"/>
                    <a:pt x="822" y="330"/>
                  </a:cubicBezTo>
                  <a:cubicBezTo>
                    <a:pt x="822" y="331"/>
                    <a:pt x="822" y="331"/>
                    <a:pt x="822" y="331"/>
                  </a:cubicBezTo>
                  <a:lnTo>
                    <a:pt x="821" y="330"/>
                  </a:lnTo>
                  <a:close/>
                  <a:moveTo>
                    <a:pt x="851" y="359"/>
                  </a:moveTo>
                  <a:cubicBezTo>
                    <a:pt x="851" y="359"/>
                    <a:pt x="851" y="359"/>
                    <a:pt x="851" y="359"/>
                  </a:cubicBezTo>
                  <a:cubicBezTo>
                    <a:pt x="851" y="359"/>
                    <a:pt x="851" y="359"/>
                    <a:pt x="851" y="359"/>
                  </a:cubicBezTo>
                  <a:cubicBezTo>
                    <a:pt x="851" y="359"/>
                    <a:pt x="851" y="359"/>
                    <a:pt x="851" y="359"/>
                  </a:cubicBezTo>
                  <a:cubicBezTo>
                    <a:pt x="845" y="352"/>
                    <a:pt x="839" y="345"/>
                    <a:pt x="833" y="338"/>
                  </a:cubicBezTo>
                  <a:cubicBezTo>
                    <a:pt x="829" y="333"/>
                    <a:pt x="825" y="328"/>
                    <a:pt x="820" y="324"/>
                  </a:cubicBezTo>
                  <a:cubicBezTo>
                    <a:pt x="819" y="323"/>
                    <a:pt x="819" y="322"/>
                    <a:pt x="819" y="321"/>
                  </a:cubicBezTo>
                  <a:cubicBezTo>
                    <a:pt x="819" y="322"/>
                    <a:pt x="820" y="322"/>
                    <a:pt x="821" y="323"/>
                  </a:cubicBezTo>
                  <a:cubicBezTo>
                    <a:pt x="826" y="328"/>
                    <a:pt x="832" y="333"/>
                    <a:pt x="837" y="339"/>
                  </a:cubicBezTo>
                  <a:cubicBezTo>
                    <a:pt x="841" y="345"/>
                    <a:pt x="846" y="351"/>
                    <a:pt x="850" y="357"/>
                  </a:cubicBezTo>
                  <a:cubicBezTo>
                    <a:pt x="851" y="357"/>
                    <a:pt x="851" y="358"/>
                    <a:pt x="851" y="359"/>
                  </a:cubicBezTo>
                  <a:close/>
                  <a:moveTo>
                    <a:pt x="734" y="237"/>
                  </a:moveTo>
                  <a:cubicBezTo>
                    <a:pt x="734" y="237"/>
                    <a:pt x="734" y="237"/>
                    <a:pt x="734" y="237"/>
                  </a:cubicBezTo>
                  <a:cubicBezTo>
                    <a:pt x="736" y="238"/>
                    <a:pt x="737" y="239"/>
                    <a:pt x="739" y="240"/>
                  </a:cubicBezTo>
                  <a:cubicBezTo>
                    <a:pt x="742" y="243"/>
                    <a:pt x="746" y="246"/>
                    <a:pt x="749" y="249"/>
                  </a:cubicBezTo>
                  <a:cubicBezTo>
                    <a:pt x="752" y="251"/>
                    <a:pt x="756" y="254"/>
                    <a:pt x="759" y="257"/>
                  </a:cubicBezTo>
                  <a:cubicBezTo>
                    <a:pt x="766" y="263"/>
                    <a:pt x="772" y="269"/>
                    <a:pt x="779" y="274"/>
                  </a:cubicBezTo>
                  <a:cubicBezTo>
                    <a:pt x="784" y="278"/>
                    <a:pt x="788" y="282"/>
                    <a:pt x="792" y="285"/>
                  </a:cubicBezTo>
                  <a:cubicBezTo>
                    <a:pt x="798" y="290"/>
                    <a:pt x="803" y="295"/>
                    <a:pt x="808" y="300"/>
                  </a:cubicBezTo>
                  <a:cubicBezTo>
                    <a:pt x="813" y="305"/>
                    <a:pt x="818" y="310"/>
                    <a:pt x="823" y="316"/>
                  </a:cubicBezTo>
                  <a:cubicBezTo>
                    <a:pt x="828" y="321"/>
                    <a:pt x="832" y="328"/>
                    <a:pt x="837" y="334"/>
                  </a:cubicBezTo>
                  <a:cubicBezTo>
                    <a:pt x="837" y="334"/>
                    <a:pt x="837" y="334"/>
                    <a:pt x="837" y="334"/>
                  </a:cubicBezTo>
                  <a:cubicBezTo>
                    <a:pt x="837" y="334"/>
                    <a:pt x="837" y="334"/>
                    <a:pt x="837" y="335"/>
                  </a:cubicBezTo>
                  <a:cubicBezTo>
                    <a:pt x="837" y="335"/>
                    <a:pt x="838" y="335"/>
                    <a:pt x="838" y="335"/>
                  </a:cubicBezTo>
                  <a:cubicBezTo>
                    <a:pt x="838" y="335"/>
                    <a:pt x="837" y="335"/>
                    <a:pt x="837" y="335"/>
                  </a:cubicBezTo>
                  <a:cubicBezTo>
                    <a:pt x="837" y="334"/>
                    <a:pt x="837" y="334"/>
                    <a:pt x="837" y="334"/>
                  </a:cubicBezTo>
                  <a:cubicBezTo>
                    <a:pt x="837" y="334"/>
                    <a:pt x="837" y="334"/>
                    <a:pt x="837" y="334"/>
                  </a:cubicBezTo>
                  <a:cubicBezTo>
                    <a:pt x="832" y="329"/>
                    <a:pt x="828" y="325"/>
                    <a:pt x="823" y="321"/>
                  </a:cubicBezTo>
                  <a:cubicBezTo>
                    <a:pt x="821" y="319"/>
                    <a:pt x="819" y="318"/>
                    <a:pt x="817" y="316"/>
                  </a:cubicBezTo>
                  <a:cubicBezTo>
                    <a:pt x="814" y="312"/>
                    <a:pt x="811" y="309"/>
                    <a:pt x="808" y="305"/>
                  </a:cubicBezTo>
                  <a:cubicBezTo>
                    <a:pt x="802" y="299"/>
                    <a:pt x="795" y="293"/>
                    <a:pt x="789" y="287"/>
                  </a:cubicBezTo>
                  <a:cubicBezTo>
                    <a:pt x="784" y="283"/>
                    <a:pt x="779" y="279"/>
                    <a:pt x="775" y="275"/>
                  </a:cubicBezTo>
                  <a:cubicBezTo>
                    <a:pt x="767" y="268"/>
                    <a:pt x="759" y="261"/>
                    <a:pt x="752" y="254"/>
                  </a:cubicBezTo>
                  <a:cubicBezTo>
                    <a:pt x="746" y="248"/>
                    <a:pt x="740" y="243"/>
                    <a:pt x="734" y="237"/>
                  </a:cubicBezTo>
                  <a:cubicBezTo>
                    <a:pt x="734" y="237"/>
                    <a:pt x="734" y="237"/>
                    <a:pt x="734" y="237"/>
                  </a:cubicBezTo>
                  <a:close/>
                  <a:moveTo>
                    <a:pt x="681" y="198"/>
                  </a:moveTo>
                  <a:cubicBezTo>
                    <a:pt x="687" y="202"/>
                    <a:pt x="693" y="206"/>
                    <a:pt x="699" y="211"/>
                  </a:cubicBezTo>
                  <a:cubicBezTo>
                    <a:pt x="704" y="214"/>
                    <a:pt x="708" y="218"/>
                    <a:pt x="713" y="221"/>
                  </a:cubicBezTo>
                  <a:cubicBezTo>
                    <a:pt x="717" y="225"/>
                    <a:pt x="722" y="229"/>
                    <a:pt x="726" y="233"/>
                  </a:cubicBezTo>
                  <a:cubicBezTo>
                    <a:pt x="732" y="239"/>
                    <a:pt x="738" y="246"/>
                    <a:pt x="745" y="252"/>
                  </a:cubicBezTo>
                  <a:cubicBezTo>
                    <a:pt x="753" y="258"/>
                    <a:pt x="759" y="265"/>
                    <a:pt x="766" y="271"/>
                  </a:cubicBezTo>
                  <a:cubicBezTo>
                    <a:pt x="774" y="279"/>
                    <a:pt x="783" y="287"/>
                    <a:pt x="792" y="294"/>
                  </a:cubicBezTo>
                  <a:cubicBezTo>
                    <a:pt x="798" y="300"/>
                    <a:pt x="804" y="307"/>
                    <a:pt x="810" y="313"/>
                  </a:cubicBezTo>
                  <a:cubicBezTo>
                    <a:pt x="811" y="313"/>
                    <a:pt x="811" y="314"/>
                    <a:pt x="811" y="314"/>
                  </a:cubicBezTo>
                  <a:cubicBezTo>
                    <a:pt x="811" y="314"/>
                    <a:pt x="811" y="314"/>
                    <a:pt x="811" y="314"/>
                  </a:cubicBezTo>
                  <a:cubicBezTo>
                    <a:pt x="812" y="315"/>
                    <a:pt x="812" y="315"/>
                    <a:pt x="813" y="315"/>
                  </a:cubicBezTo>
                  <a:cubicBezTo>
                    <a:pt x="813" y="316"/>
                    <a:pt x="813" y="317"/>
                    <a:pt x="814" y="317"/>
                  </a:cubicBezTo>
                  <a:cubicBezTo>
                    <a:pt x="814" y="317"/>
                    <a:pt x="814" y="318"/>
                    <a:pt x="814" y="318"/>
                  </a:cubicBezTo>
                  <a:cubicBezTo>
                    <a:pt x="814" y="318"/>
                    <a:pt x="814" y="317"/>
                    <a:pt x="814" y="317"/>
                  </a:cubicBezTo>
                  <a:cubicBezTo>
                    <a:pt x="813" y="317"/>
                    <a:pt x="813" y="316"/>
                    <a:pt x="812" y="315"/>
                  </a:cubicBezTo>
                  <a:cubicBezTo>
                    <a:pt x="812" y="315"/>
                    <a:pt x="812" y="315"/>
                    <a:pt x="811" y="314"/>
                  </a:cubicBezTo>
                  <a:cubicBezTo>
                    <a:pt x="811" y="314"/>
                    <a:pt x="811" y="314"/>
                    <a:pt x="811" y="314"/>
                  </a:cubicBezTo>
                  <a:cubicBezTo>
                    <a:pt x="811" y="314"/>
                    <a:pt x="810" y="313"/>
                    <a:pt x="809" y="312"/>
                  </a:cubicBezTo>
                  <a:cubicBezTo>
                    <a:pt x="800" y="303"/>
                    <a:pt x="790" y="296"/>
                    <a:pt x="779" y="288"/>
                  </a:cubicBezTo>
                  <a:cubicBezTo>
                    <a:pt x="776" y="285"/>
                    <a:pt x="772" y="282"/>
                    <a:pt x="769" y="279"/>
                  </a:cubicBezTo>
                  <a:cubicBezTo>
                    <a:pt x="762" y="273"/>
                    <a:pt x="755" y="268"/>
                    <a:pt x="748" y="262"/>
                  </a:cubicBezTo>
                  <a:cubicBezTo>
                    <a:pt x="744" y="259"/>
                    <a:pt x="740" y="255"/>
                    <a:pt x="736" y="251"/>
                  </a:cubicBezTo>
                  <a:cubicBezTo>
                    <a:pt x="731" y="247"/>
                    <a:pt x="726" y="242"/>
                    <a:pt x="721" y="238"/>
                  </a:cubicBezTo>
                  <a:cubicBezTo>
                    <a:pt x="712" y="231"/>
                    <a:pt x="703" y="224"/>
                    <a:pt x="696" y="216"/>
                  </a:cubicBezTo>
                  <a:cubicBezTo>
                    <a:pt x="689" y="209"/>
                    <a:pt x="683" y="202"/>
                    <a:pt x="677" y="194"/>
                  </a:cubicBezTo>
                  <a:cubicBezTo>
                    <a:pt x="678" y="196"/>
                    <a:pt x="680" y="197"/>
                    <a:pt x="681" y="198"/>
                  </a:cubicBezTo>
                  <a:close/>
                  <a:moveTo>
                    <a:pt x="672" y="195"/>
                  </a:moveTo>
                  <a:cubicBezTo>
                    <a:pt x="672" y="196"/>
                    <a:pt x="672" y="196"/>
                    <a:pt x="673" y="196"/>
                  </a:cubicBezTo>
                  <a:cubicBezTo>
                    <a:pt x="673" y="197"/>
                    <a:pt x="673" y="197"/>
                    <a:pt x="674" y="197"/>
                  </a:cubicBezTo>
                  <a:cubicBezTo>
                    <a:pt x="674" y="197"/>
                    <a:pt x="674" y="198"/>
                    <a:pt x="674" y="198"/>
                  </a:cubicBezTo>
                  <a:cubicBezTo>
                    <a:pt x="676" y="200"/>
                    <a:pt x="678" y="202"/>
                    <a:pt x="680" y="204"/>
                  </a:cubicBezTo>
                  <a:cubicBezTo>
                    <a:pt x="682" y="206"/>
                    <a:pt x="684" y="209"/>
                    <a:pt x="686" y="211"/>
                  </a:cubicBezTo>
                  <a:cubicBezTo>
                    <a:pt x="686" y="211"/>
                    <a:pt x="686" y="211"/>
                    <a:pt x="686" y="211"/>
                  </a:cubicBezTo>
                  <a:cubicBezTo>
                    <a:pt x="687" y="212"/>
                    <a:pt x="687" y="212"/>
                    <a:pt x="687" y="212"/>
                  </a:cubicBezTo>
                  <a:cubicBezTo>
                    <a:pt x="687" y="212"/>
                    <a:pt x="687" y="213"/>
                    <a:pt x="687" y="213"/>
                  </a:cubicBezTo>
                  <a:cubicBezTo>
                    <a:pt x="687" y="213"/>
                    <a:pt x="687" y="213"/>
                    <a:pt x="687" y="212"/>
                  </a:cubicBezTo>
                  <a:cubicBezTo>
                    <a:pt x="687" y="212"/>
                    <a:pt x="686" y="212"/>
                    <a:pt x="686" y="211"/>
                  </a:cubicBezTo>
                  <a:cubicBezTo>
                    <a:pt x="686" y="211"/>
                    <a:pt x="686" y="211"/>
                    <a:pt x="686" y="211"/>
                  </a:cubicBezTo>
                  <a:cubicBezTo>
                    <a:pt x="684" y="210"/>
                    <a:pt x="682" y="209"/>
                    <a:pt x="681" y="207"/>
                  </a:cubicBezTo>
                  <a:cubicBezTo>
                    <a:pt x="679" y="204"/>
                    <a:pt x="676" y="201"/>
                    <a:pt x="674" y="198"/>
                  </a:cubicBezTo>
                  <a:cubicBezTo>
                    <a:pt x="674" y="198"/>
                    <a:pt x="674" y="197"/>
                    <a:pt x="674" y="197"/>
                  </a:cubicBezTo>
                  <a:cubicBezTo>
                    <a:pt x="673" y="197"/>
                    <a:pt x="673" y="197"/>
                    <a:pt x="673" y="196"/>
                  </a:cubicBezTo>
                  <a:cubicBezTo>
                    <a:pt x="672" y="196"/>
                    <a:pt x="672" y="196"/>
                    <a:pt x="672" y="195"/>
                  </a:cubicBezTo>
                  <a:close/>
                  <a:moveTo>
                    <a:pt x="676" y="169"/>
                  </a:moveTo>
                  <a:cubicBezTo>
                    <a:pt x="676" y="169"/>
                    <a:pt x="676" y="169"/>
                    <a:pt x="676" y="169"/>
                  </a:cubicBezTo>
                  <a:cubicBezTo>
                    <a:pt x="676" y="169"/>
                    <a:pt x="676" y="169"/>
                    <a:pt x="676" y="169"/>
                  </a:cubicBezTo>
                  <a:cubicBezTo>
                    <a:pt x="676" y="169"/>
                    <a:pt x="676" y="169"/>
                    <a:pt x="676" y="169"/>
                  </a:cubicBezTo>
                  <a:close/>
                  <a:moveTo>
                    <a:pt x="826" y="66"/>
                  </a:moveTo>
                  <a:cubicBezTo>
                    <a:pt x="826" y="67"/>
                    <a:pt x="826" y="67"/>
                    <a:pt x="826" y="67"/>
                  </a:cubicBezTo>
                  <a:cubicBezTo>
                    <a:pt x="825" y="67"/>
                    <a:pt x="825" y="67"/>
                    <a:pt x="825" y="67"/>
                  </a:cubicBezTo>
                  <a:cubicBezTo>
                    <a:pt x="824" y="68"/>
                    <a:pt x="824" y="68"/>
                    <a:pt x="824" y="68"/>
                  </a:cubicBezTo>
                  <a:cubicBezTo>
                    <a:pt x="823" y="68"/>
                    <a:pt x="823" y="69"/>
                    <a:pt x="823" y="69"/>
                  </a:cubicBezTo>
                  <a:cubicBezTo>
                    <a:pt x="822" y="69"/>
                    <a:pt x="822" y="69"/>
                    <a:pt x="822" y="69"/>
                  </a:cubicBezTo>
                  <a:cubicBezTo>
                    <a:pt x="822" y="69"/>
                    <a:pt x="821" y="69"/>
                    <a:pt x="821" y="69"/>
                  </a:cubicBezTo>
                  <a:cubicBezTo>
                    <a:pt x="821" y="70"/>
                    <a:pt x="820" y="70"/>
                    <a:pt x="820" y="70"/>
                  </a:cubicBezTo>
                  <a:cubicBezTo>
                    <a:pt x="819" y="71"/>
                    <a:pt x="819" y="71"/>
                    <a:pt x="818" y="71"/>
                  </a:cubicBezTo>
                  <a:cubicBezTo>
                    <a:pt x="817" y="72"/>
                    <a:pt x="815" y="73"/>
                    <a:pt x="814" y="74"/>
                  </a:cubicBezTo>
                  <a:cubicBezTo>
                    <a:pt x="811" y="76"/>
                    <a:pt x="807" y="79"/>
                    <a:pt x="804" y="81"/>
                  </a:cubicBezTo>
                  <a:cubicBezTo>
                    <a:pt x="794" y="88"/>
                    <a:pt x="783" y="94"/>
                    <a:pt x="772" y="100"/>
                  </a:cubicBezTo>
                  <a:cubicBezTo>
                    <a:pt x="770" y="101"/>
                    <a:pt x="768" y="102"/>
                    <a:pt x="766" y="103"/>
                  </a:cubicBezTo>
                  <a:cubicBezTo>
                    <a:pt x="758" y="108"/>
                    <a:pt x="750" y="113"/>
                    <a:pt x="743" y="118"/>
                  </a:cubicBezTo>
                  <a:cubicBezTo>
                    <a:pt x="738" y="122"/>
                    <a:pt x="733" y="126"/>
                    <a:pt x="729" y="130"/>
                  </a:cubicBezTo>
                  <a:cubicBezTo>
                    <a:pt x="728" y="130"/>
                    <a:pt x="728" y="131"/>
                    <a:pt x="727" y="131"/>
                  </a:cubicBezTo>
                  <a:cubicBezTo>
                    <a:pt x="722" y="136"/>
                    <a:pt x="717" y="140"/>
                    <a:pt x="711" y="145"/>
                  </a:cubicBezTo>
                  <a:cubicBezTo>
                    <a:pt x="703" y="150"/>
                    <a:pt x="695" y="156"/>
                    <a:pt x="687" y="162"/>
                  </a:cubicBezTo>
                  <a:cubicBezTo>
                    <a:pt x="685" y="163"/>
                    <a:pt x="683" y="164"/>
                    <a:pt x="680" y="166"/>
                  </a:cubicBezTo>
                  <a:cubicBezTo>
                    <a:pt x="680" y="166"/>
                    <a:pt x="680" y="166"/>
                    <a:pt x="680" y="166"/>
                  </a:cubicBezTo>
                  <a:cubicBezTo>
                    <a:pt x="680" y="166"/>
                    <a:pt x="680" y="166"/>
                    <a:pt x="679" y="167"/>
                  </a:cubicBezTo>
                  <a:cubicBezTo>
                    <a:pt x="679" y="167"/>
                    <a:pt x="679" y="167"/>
                    <a:pt x="678" y="168"/>
                  </a:cubicBezTo>
                  <a:cubicBezTo>
                    <a:pt x="679" y="167"/>
                    <a:pt x="679" y="167"/>
                    <a:pt x="679" y="167"/>
                  </a:cubicBezTo>
                  <a:cubicBezTo>
                    <a:pt x="680" y="166"/>
                    <a:pt x="680" y="166"/>
                    <a:pt x="680" y="166"/>
                  </a:cubicBezTo>
                  <a:cubicBezTo>
                    <a:pt x="680" y="166"/>
                    <a:pt x="680" y="166"/>
                    <a:pt x="680" y="166"/>
                  </a:cubicBezTo>
                  <a:cubicBezTo>
                    <a:pt x="681" y="165"/>
                    <a:pt x="681" y="164"/>
                    <a:pt x="682" y="164"/>
                  </a:cubicBezTo>
                  <a:cubicBezTo>
                    <a:pt x="686" y="161"/>
                    <a:pt x="690" y="157"/>
                    <a:pt x="694" y="154"/>
                  </a:cubicBezTo>
                  <a:cubicBezTo>
                    <a:pt x="701" y="147"/>
                    <a:pt x="708" y="142"/>
                    <a:pt x="715" y="136"/>
                  </a:cubicBezTo>
                  <a:cubicBezTo>
                    <a:pt x="728" y="127"/>
                    <a:pt x="740" y="117"/>
                    <a:pt x="752" y="107"/>
                  </a:cubicBezTo>
                  <a:cubicBezTo>
                    <a:pt x="758" y="103"/>
                    <a:pt x="763" y="100"/>
                    <a:pt x="769" y="97"/>
                  </a:cubicBezTo>
                  <a:cubicBezTo>
                    <a:pt x="772" y="95"/>
                    <a:pt x="776" y="92"/>
                    <a:pt x="779" y="90"/>
                  </a:cubicBezTo>
                  <a:cubicBezTo>
                    <a:pt x="783" y="88"/>
                    <a:pt x="787" y="86"/>
                    <a:pt x="791" y="84"/>
                  </a:cubicBezTo>
                  <a:cubicBezTo>
                    <a:pt x="799" y="81"/>
                    <a:pt x="807" y="77"/>
                    <a:pt x="815" y="73"/>
                  </a:cubicBezTo>
                  <a:cubicBezTo>
                    <a:pt x="816" y="72"/>
                    <a:pt x="817" y="72"/>
                    <a:pt x="818" y="71"/>
                  </a:cubicBezTo>
                  <a:cubicBezTo>
                    <a:pt x="819" y="71"/>
                    <a:pt x="819" y="71"/>
                    <a:pt x="820" y="70"/>
                  </a:cubicBezTo>
                  <a:cubicBezTo>
                    <a:pt x="820" y="70"/>
                    <a:pt x="821" y="70"/>
                    <a:pt x="821" y="69"/>
                  </a:cubicBezTo>
                  <a:cubicBezTo>
                    <a:pt x="821" y="69"/>
                    <a:pt x="822" y="69"/>
                    <a:pt x="822" y="69"/>
                  </a:cubicBezTo>
                  <a:cubicBezTo>
                    <a:pt x="822" y="69"/>
                    <a:pt x="822" y="69"/>
                    <a:pt x="823" y="69"/>
                  </a:cubicBezTo>
                  <a:cubicBezTo>
                    <a:pt x="823" y="68"/>
                    <a:pt x="823" y="68"/>
                    <a:pt x="824" y="68"/>
                  </a:cubicBezTo>
                  <a:cubicBezTo>
                    <a:pt x="824" y="68"/>
                    <a:pt x="824" y="68"/>
                    <a:pt x="825" y="67"/>
                  </a:cubicBezTo>
                  <a:cubicBezTo>
                    <a:pt x="825" y="67"/>
                    <a:pt x="825" y="67"/>
                    <a:pt x="826" y="67"/>
                  </a:cubicBezTo>
                  <a:cubicBezTo>
                    <a:pt x="826" y="67"/>
                    <a:pt x="826" y="67"/>
                    <a:pt x="826" y="66"/>
                  </a:cubicBezTo>
                  <a:cubicBezTo>
                    <a:pt x="827" y="66"/>
                    <a:pt x="827" y="66"/>
                    <a:pt x="827" y="66"/>
                  </a:cubicBezTo>
                  <a:cubicBezTo>
                    <a:pt x="827" y="66"/>
                    <a:pt x="827" y="66"/>
                    <a:pt x="827" y="66"/>
                  </a:cubicBezTo>
                  <a:cubicBezTo>
                    <a:pt x="827" y="66"/>
                    <a:pt x="827" y="66"/>
                    <a:pt x="826" y="66"/>
                  </a:cubicBezTo>
                  <a:close/>
                  <a:moveTo>
                    <a:pt x="809" y="67"/>
                  </a:moveTo>
                  <a:cubicBezTo>
                    <a:pt x="809" y="67"/>
                    <a:pt x="810" y="67"/>
                    <a:pt x="810" y="67"/>
                  </a:cubicBezTo>
                  <a:cubicBezTo>
                    <a:pt x="810" y="67"/>
                    <a:pt x="810" y="66"/>
                    <a:pt x="811" y="66"/>
                  </a:cubicBezTo>
                  <a:cubicBezTo>
                    <a:pt x="811" y="66"/>
                    <a:pt x="811" y="66"/>
                    <a:pt x="812" y="66"/>
                  </a:cubicBezTo>
                  <a:cubicBezTo>
                    <a:pt x="812" y="66"/>
                    <a:pt x="812" y="66"/>
                    <a:pt x="812" y="66"/>
                  </a:cubicBezTo>
                  <a:cubicBezTo>
                    <a:pt x="813" y="65"/>
                    <a:pt x="813" y="65"/>
                    <a:pt x="813" y="65"/>
                  </a:cubicBezTo>
                  <a:cubicBezTo>
                    <a:pt x="813" y="66"/>
                    <a:pt x="813" y="66"/>
                    <a:pt x="813" y="66"/>
                  </a:cubicBezTo>
                  <a:cubicBezTo>
                    <a:pt x="812" y="66"/>
                    <a:pt x="812" y="66"/>
                    <a:pt x="812" y="66"/>
                  </a:cubicBezTo>
                  <a:cubicBezTo>
                    <a:pt x="811" y="66"/>
                    <a:pt x="811" y="66"/>
                    <a:pt x="811" y="66"/>
                  </a:cubicBezTo>
                  <a:cubicBezTo>
                    <a:pt x="811" y="66"/>
                    <a:pt x="810" y="67"/>
                    <a:pt x="810" y="67"/>
                  </a:cubicBezTo>
                  <a:cubicBezTo>
                    <a:pt x="810" y="67"/>
                    <a:pt x="809" y="67"/>
                    <a:pt x="809" y="67"/>
                  </a:cubicBezTo>
                  <a:cubicBezTo>
                    <a:pt x="809" y="67"/>
                    <a:pt x="808" y="67"/>
                    <a:pt x="808" y="67"/>
                  </a:cubicBezTo>
                  <a:cubicBezTo>
                    <a:pt x="808" y="67"/>
                    <a:pt x="809" y="67"/>
                    <a:pt x="809" y="67"/>
                  </a:cubicBezTo>
                  <a:close/>
                  <a:moveTo>
                    <a:pt x="732" y="108"/>
                  </a:moveTo>
                  <a:cubicBezTo>
                    <a:pt x="739" y="103"/>
                    <a:pt x="746" y="98"/>
                    <a:pt x="754" y="93"/>
                  </a:cubicBezTo>
                  <a:cubicBezTo>
                    <a:pt x="760" y="90"/>
                    <a:pt x="766" y="86"/>
                    <a:pt x="772" y="83"/>
                  </a:cubicBezTo>
                  <a:cubicBezTo>
                    <a:pt x="779" y="79"/>
                    <a:pt x="786" y="77"/>
                    <a:pt x="793" y="74"/>
                  </a:cubicBezTo>
                  <a:cubicBezTo>
                    <a:pt x="795" y="73"/>
                    <a:pt x="797" y="72"/>
                    <a:pt x="799" y="72"/>
                  </a:cubicBezTo>
                  <a:cubicBezTo>
                    <a:pt x="799" y="72"/>
                    <a:pt x="799" y="71"/>
                    <a:pt x="800" y="71"/>
                  </a:cubicBezTo>
                  <a:cubicBezTo>
                    <a:pt x="800" y="71"/>
                    <a:pt x="800" y="71"/>
                    <a:pt x="800" y="71"/>
                  </a:cubicBezTo>
                  <a:cubicBezTo>
                    <a:pt x="801" y="71"/>
                    <a:pt x="801" y="71"/>
                    <a:pt x="801" y="71"/>
                  </a:cubicBezTo>
                  <a:cubicBezTo>
                    <a:pt x="802" y="70"/>
                    <a:pt x="802" y="70"/>
                    <a:pt x="802" y="70"/>
                  </a:cubicBezTo>
                  <a:cubicBezTo>
                    <a:pt x="802" y="70"/>
                    <a:pt x="803" y="70"/>
                    <a:pt x="803" y="70"/>
                  </a:cubicBezTo>
                  <a:cubicBezTo>
                    <a:pt x="803" y="70"/>
                    <a:pt x="804" y="70"/>
                    <a:pt x="804" y="69"/>
                  </a:cubicBezTo>
                  <a:cubicBezTo>
                    <a:pt x="804" y="69"/>
                    <a:pt x="804" y="69"/>
                    <a:pt x="804" y="69"/>
                  </a:cubicBezTo>
                  <a:cubicBezTo>
                    <a:pt x="804" y="69"/>
                    <a:pt x="804" y="69"/>
                    <a:pt x="804" y="69"/>
                  </a:cubicBezTo>
                  <a:cubicBezTo>
                    <a:pt x="804" y="70"/>
                    <a:pt x="803" y="70"/>
                    <a:pt x="803" y="70"/>
                  </a:cubicBezTo>
                  <a:cubicBezTo>
                    <a:pt x="803" y="70"/>
                    <a:pt x="803" y="70"/>
                    <a:pt x="802" y="70"/>
                  </a:cubicBezTo>
                  <a:cubicBezTo>
                    <a:pt x="802" y="70"/>
                    <a:pt x="802" y="71"/>
                    <a:pt x="801" y="71"/>
                  </a:cubicBezTo>
                  <a:cubicBezTo>
                    <a:pt x="801" y="71"/>
                    <a:pt x="801" y="71"/>
                    <a:pt x="801" y="71"/>
                  </a:cubicBezTo>
                  <a:cubicBezTo>
                    <a:pt x="800" y="71"/>
                    <a:pt x="800" y="71"/>
                    <a:pt x="800" y="71"/>
                  </a:cubicBezTo>
                  <a:cubicBezTo>
                    <a:pt x="799" y="71"/>
                    <a:pt x="799" y="72"/>
                    <a:pt x="799" y="72"/>
                  </a:cubicBezTo>
                  <a:cubicBezTo>
                    <a:pt x="790" y="76"/>
                    <a:pt x="780" y="81"/>
                    <a:pt x="772" y="88"/>
                  </a:cubicBezTo>
                  <a:cubicBezTo>
                    <a:pt x="771" y="88"/>
                    <a:pt x="770" y="89"/>
                    <a:pt x="769" y="90"/>
                  </a:cubicBezTo>
                  <a:cubicBezTo>
                    <a:pt x="769" y="90"/>
                    <a:pt x="769" y="90"/>
                    <a:pt x="769" y="90"/>
                  </a:cubicBezTo>
                  <a:cubicBezTo>
                    <a:pt x="769" y="90"/>
                    <a:pt x="768" y="90"/>
                    <a:pt x="768" y="91"/>
                  </a:cubicBezTo>
                  <a:cubicBezTo>
                    <a:pt x="768" y="91"/>
                    <a:pt x="768" y="91"/>
                    <a:pt x="768" y="91"/>
                  </a:cubicBezTo>
                  <a:cubicBezTo>
                    <a:pt x="769" y="91"/>
                    <a:pt x="769" y="90"/>
                    <a:pt x="769" y="90"/>
                  </a:cubicBezTo>
                  <a:cubicBezTo>
                    <a:pt x="773" y="88"/>
                    <a:pt x="776" y="86"/>
                    <a:pt x="779" y="84"/>
                  </a:cubicBezTo>
                  <a:cubicBezTo>
                    <a:pt x="793" y="76"/>
                    <a:pt x="807" y="70"/>
                    <a:pt x="822" y="64"/>
                  </a:cubicBezTo>
                  <a:cubicBezTo>
                    <a:pt x="824" y="63"/>
                    <a:pt x="826" y="63"/>
                    <a:pt x="828" y="62"/>
                  </a:cubicBezTo>
                  <a:cubicBezTo>
                    <a:pt x="828" y="62"/>
                    <a:pt x="828" y="62"/>
                    <a:pt x="828" y="62"/>
                  </a:cubicBezTo>
                  <a:cubicBezTo>
                    <a:pt x="828" y="62"/>
                    <a:pt x="829" y="62"/>
                    <a:pt x="829" y="62"/>
                  </a:cubicBezTo>
                  <a:cubicBezTo>
                    <a:pt x="829" y="62"/>
                    <a:pt x="829" y="61"/>
                    <a:pt x="830" y="61"/>
                  </a:cubicBezTo>
                  <a:cubicBezTo>
                    <a:pt x="830" y="61"/>
                    <a:pt x="830" y="61"/>
                    <a:pt x="831" y="61"/>
                  </a:cubicBezTo>
                  <a:cubicBezTo>
                    <a:pt x="831" y="61"/>
                    <a:pt x="831" y="61"/>
                    <a:pt x="831" y="60"/>
                  </a:cubicBezTo>
                  <a:cubicBezTo>
                    <a:pt x="832" y="60"/>
                    <a:pt x="832" y="60"/>
                    <a:pt x="832" y="60"/>
                  </a:cubicBezTo>
                  <a:cubicBezTo>
                    <a:pt x="832" y="60"/>
                    <a:pt x="831" y="61"/>
                    <a:pt x="831" y="61"/>
                  </a:cubicBezTo>
                  <a:cubicBezTo>
                    <a:pt x="831" y="61"/>
                    <a:pt x="831" y="61"/>
                    <a:pt x="831" y="61"/>
                  </a:cubicBezTo>
                  <a:cubicBezTo>
                    <a:pt x="830" y="61"/>
                    <a:pt x="830" y="61"/>
                    <a:pt x="830" y="61"/>
                  </a:cubicBezTo>
                  <a:cubicBezTo>
                    <a:pt x="829" y="61"/>
                    <a:pt x="829" y="62"/>
                    <a:pt x="829" y="62"/>
                  </a:cubicBezTo>
                  <a:cubicBezTo>
                    <a:pt x="829" y="62"/>
                    <a:pt x="828" y="62"/>
                    <a:pt x="828" y="62"/>
                  </a:cubicBezTo>
                  <a:cubicBezTo>
                    <a:pt x="828" y="62"/>
                    <a:pt x="828" y="62"/>
                    <a:pt x="828" y="62"/>
                  </a:cubicBezTo>
                  <a:cubicBezTo>
                    <a:pt x="815" y="69"/>
                    <a:pt x="803" y="75"/>
                    <a:pt x="790" y="81"/>
                  </a:cubicBezTo>
                  <a:cubicBezTo>
                    <a:pt x="782" y="85"/>
                    <a:pt x="775" y="89"/>
                    <a:pt x="768" y="94"/>
                  </a:cubicBezTo>
                  <a:cubicBezTo>
                    <a:pt x="750" y="105"/>
                    <a:pt x="733" y="117"/>
                    <a:pt x="716" y="130"/>
                  </a:cubicBezTo>
                  <a:cubicBezTo>
                    <a:pt x="709" y="136"/>
                    <a:pt x="702" y="142"/>
                    <a:pt x="695" y="148"/>
                  </a:cubicBezTo>
                  <a:cubicBezTo>
                    <a:pt x="691" y="152"/>
                    <a:pt x="687" y="155"/>
                    <a:pt x="683" y="159"/>
                  </a:cubicBezTo>
                  <a:cubicBezTo>
                    <a:pt x="682" y="160"/>
                    <a:pt x="681" y="160"/>
                    <a:pt x="680" y="161"/>
                  </a:cubicBezTo>
                  <a:cubicBezTo>
                    <a:pt x="680" y="161"/>
                    <a:pt x="680" y="161"/>
                    <a:pt x="680" y="161"/>
                  </a:cubicBezTo>
                  <a:cubicBezTo>
                    <a:pt x="680" y="161"/>
                    <a:pt x="679" y="161"/>
                    <a:pt x="679" y="162"/>
                  </a:cubicBezTo>
                  <a:cubicBezTo>
                    <a:pt x="679" y="162"/>
                    <a:pt x="679" y="162"/>
                    <a:pt x="679" y="162"/>
                  </a:cubicBezTo>
                  <a:cubicBezTo>
                    <a:pt x="679" y="162"/>
                    <a:pt x="679" y="162"/>
                    <a:pt x="679" y="162"/>
                  </a:cubicBezTo>
                  <a:cubicBezTo>
                    <a:pt x="679" y="161"/>
                    <a:pt x="680" y="161"/>
                    <a:pt x="680" y="161"/>
                  </a:cubicBezTo>
                  <a:cubicBezTo>
                    <a:pt x="680" y="161"/>
                    <a:pt x="680" y="161"/>
                    <a:pt x="680" y="161"/>
                  </a:cubicBezTo>
                  <a:cubicBezTo>
                    <a:pt x="681" y="159"/>
                    <a:pt x="682" y="158"/>
                    <a:pt x="684" y="156"/>
                  </a:cubicBezTo>
                  <a:cubicBezTo>
                    <a:pt x="690" y="150"/>
                    <a:pt x="696" y="142"/>
                    <a:pt x="703" y="137"/>
                  </a:cubicBezTo>
                  <a:cubicBezTo>
                    <a:pt x="709" y="133"/>
                    <a:pt x="714" y="129"/>
                    <a:pt x="720" y="124"/>
                  </a:cubicBezTo>
                  <a:cubicBezTo>
                    <a:pt x="722" y="122"/>
                    <a:pt x="725" y="120"/>
                    <a:pt x="728" y="117"/>
                  </a:cubicBezTo>
                  <a:cubicBezTo>
                    <a:pt x="727" y="118"/>
                    <a:pt x="725" y="118"/>
                    <a:pt x="724" y="119"/>
                  </a:cubicBezTo>
                  <a:cubicBezTo>
                    <a:pt x="718" y="123"/>
                    <a:pt x="712" y="128"/>
                    <a:pt x="706" y="132"/>
                  </a:cubicBezTo>
                  <a:cubicBezTo>
                    <a:pt x="699" y="137"/>
                    <a:pt x="693" y="142"/>
                    <a:pt x="688" y="149"/>
                  </a:cubicBezTo>
                  <a:cubicBezTo>
                    <a:pt x="683" y="154"/>
                    <a:pt x="678" y="160"/>
                    <a:pt x="673" y="165"/>
                  </a:cubicBezTo>
                  <a:cubicBezTo>
                    <a:pt x="673" y="165"/>
                    <a:pt x="672" y="165"/>
                    <a:pt x="672" y="165"/>
                  </a:cubicBezTo>
                  <a:cubicBezTo>
                    <a:pt x="674" y="162"/>
                    <a:pt x="676" y="160"/>
                    <a:pt x="678" y="158"/>
                  </a:cubicBezTo>
                  <a:cubicBezTo>
                    <a:pt x="682" y="153"/>
                    <a:pt x="686" y="149"/>
                    <a:pt x="691" y="144"/>
                  </a:cubicBezTo>
                  <a:cubicBezTo>
                    <a:pt x="697" y="138"/>
                    <a:pt x="703" y="132"/>
                    <a:pt x="709" y="126"/>
                  </a:cubicBezTo>
                  <a:cubicBezTo>
                    <a:pt x="716" y="120"/>
                    <a:pt x="724" y="113"/>
                    <a:pt x="732" y="108"/>
                  </a:cubicBezTo>
                  <a:close/>
                  <a:moveTo>
                    <a:pt x="742" y="67"/>
                  </a:moveTo>
                  <a:cubicBezTo>
                    <a:pt x="752" y="62"/>
                    <a:pt x="763" y="58"/>
                    <a:pt x="774" y="56"/>
                  </a:cubicBezTo>
                  <a:cubicBezTo>
                    <a:pt x="774" y="56"/>
                    <a:pt x="774" y="56"/>
                    <a:pt x="774" y="56"/>
                  </a:cubicBezTo>
                  <a:cubicBezTo>
                    <a:pt x="774" y="55"/>
                    <a:pt x="775" y="55"/>
                    <a:pt x="775" y="55"/>
                  </a:cubicBezTo>
                  <a:cubicBezTo>
                    <a:pt x="775" y="55"/>
                    <a:pt x="776" y="55"/>
                    <a:pt x="776" y="55"/>
                  </a:cubicBezTo>
                  <a:cubicBezTo>
                    <a:pt x="776" y="55"/>
                    <a:pt x="776" y="55"/>
                    <a:pt x="776" y="55"/>
                  </a:cubicBezTo>
                  <a:cubicBezTo>
                    <a:pt x="776" y="55"/>
                    <a:pt x="776" y="55"/>
                    <a:pt x="776" y="55"/>
                  </a:cubicBezTo>
                  <a:cubicBezTo>
                    <a:pt x="776" y="55"/>
                    <a:pt x="775" y="55"/>
                    <a:pt x="775" y="55"/>
                  </a:cubicBezTo>
                  <a:cubicBezTo>
                    <a:pt x="775" y="55"/>
                    <a:pt x="775" y="55"/>
                    <a:pt x="774" y="56"/>
                  </a:cubicBezTo>
                  <a:cubicBezTo>
                    <a:pt x="774" y="56"/>
                    <a:pt x="774" y="56"/>
                    <a:pt x="774" y="56"/>
                  </a:cubicBezTo>
                  <a:cubicBezTo>
                    <a:pt x="765" y="60"/>
                    <a:pt x="755" y="64"/>
                    <a:pt x="746" y="68"/>
                  </a:cubicBezTo>
                  <a:cubicBezTo>
                    <a:pt x="745" y="69"/>
                    <a:pt x="743" y="69"/>
                    <a:pt x="742" y="70"/>
                  </a:cubicBezTo>
                  <a:cubicBezTo>
                    <a:pt x="742" y="70"/>
                    <a:pt x="743" y="70"/>
                    <a:pt x="743" y="71"/>
                  </a:cubicBezTo>
                  <a:cubicBezTo>
                    <a:pt x="744" y="70"/>
                    <a:pt x="745" y="70"/>
                    <a:pt x="746" y="70"/>
                  </a:cubicBezTo>
                  <a:cubicBezTo>
                    <a:pt x="756" y="65"/>
                    <a:pt x="767" y="60"/>
                    <a:pt x="778" y="56"/>
                  </a:cubicBezTo>
                  <a:cubicBezTo>
                    <a:pt x="788" y="52"/>
                    <a:pt x="797" y="49"/>
                    <a:pt x="807" y="45"/>
                  </a:cubicBezTo>
                  <a:cubicBezTo>
                    <a:pt x="808" y="45"/>
                    <a:pt x="809" y="45"/>
                    <a:pt x="810" y="45"/>
                  </a:cubicBezTo>
                  <a:cubicBezTo>
                    <a:pt x="810" y="45"/>
                    <a:pt x="810" y="45"/>
                    <a:pt x="810" y="45"/>
                  </a:cubicBezTo>
                  <a:cubicBezTo>
                    <a:pt x="811" y="45"/>
                    <a:pt x="811" y="44"/>
                    <a:pt x="811" y="44"/>
                  </a:cubicBezTo>
                  <a:cubicBezTo>
                    <a:pt x="811" y="44"/>
                    <a:pt x="811" y="44"/>
                    <a:pt x="811" y="44"/>
                  </a:cubicBezTo>
                  <a:cubicBezTo>
                    <a:pt x="811" y="45"/>
                    <a:pt x="811" y="45"/>
                    <a:pt x="810" y="45"/>
                  </a:cubicBezTo>
                  <a:cubicBezTo>
                    <a:pt x="810" y="45"/>
                    <a:pt x="810" y="45"/>
                    <a:pt x="810" y="45"/>
                  </a:cubicBezTo>
                  <a:cubicBezTo>
                    <a:pt x="809" y="45"/>
                    <a:pt x="808" y="46"/>
                    <a:pt x="807" y="46"/>
                  </a:cubicBezTo>
                  <a:cubicBezTo>
                    <a:pt x="794" y="51"/>
                    <a:pt x="781" y="56"/>
                    <a:pt x="768" y="61"/>
                  </a:cubicBezTo>
                  <a:cubicBezTo>
                    <a:pt x="755" y="67"/>
                    <a:pt x="742" y="72"/>
                    <a:pt x="730" y="80"/>
                  </a:cubicBezTo>
                  <a:cubicBezTo>
                    <a:pt x="721" y="86"/>
                    <a:pt x="713" y="92"/>
                    <a:pt x="705" y="99"/>
                  </a:cubicBezTo>
                  <a:cubicBezTo>
                    <a:pt x="698" y="106"/>
                    <a:pt x="691" y="112"/>
                    <a:pt x="684" y="118"/>
                  </a:cubicBezTo>
                  <a:cubicBezTo>
                    <a:pt x="674" y="128"/>
                    <a:pt x="665" y="137"/>
                    <a:pt x="655" y="147"/>
                  </a:cubicBezTo>
                  <a:cubicBezTo>
                    <a:pt x="649" y="154"/>
                    <a:pt x="642" y="160"/>
                    <a:pt x="636" y="167"/>
                  </a:cubicBezTo>
                  <a:cubicBezTo>
                    <a:pt x="631" y="171"/>
                    <a:pt x="627" y="176"/>
                    <a:pt x="622" y="180"/>
                  </a:cubicBezTo>
                  <a:cubicBezTo>
                    <a:pt x="647" y="150"/>
                    <a:pt x="673" y="122"/>
                    <a:pt x="702" y="97"/>
                  </a:cubicBezTo>
                  <a:cubicBezTo>
                    <a:pt x="702" y="96"/>
                    <a:pt x="702" y="96"/>
                    <a:pt x="702" y="96"/>
                  </a:cubicBezTo>
                  <a:cubicBezTo>
                    <a:pt x="701" y="97"/>
                    <a:pt x="699" y="97"/>
                    <a:pt x="698" y="98"/>
                  </a:cubicBezTo>
                  <a:cubicBezTo>
                    <a:pt x="688" y="107"/>
                    <a:pt x="677" y="116"/>
                    <a:pt x="668" y="126"/>
                  </a:cubicBezTo>
                  <a:cubicBezTo>
                    <a:pt x="658" y="137"/>
                    <a:pt x="647" y="149"/>
                    <a:pt x="637" y="160"/>
                  </a:cubicBezTo>
                  <a:cubicBezTo>
                    <a:pt x="634" y="162"/>
                    <a:pt x="632" y="164"/>
                    <a:pt x="630" y="167"/>
                  </a:cubicBezTo>
                  <a:cubicBezTo>
                    <a:pt x="630" y="167"/>
                    <a:pt x="630" y="167"/>
                    <a:pt x="630" y="167"/>
                  </a:cubicBezTo>
                  <a:cubicBezTo>
                    <a:pt x="630" y="167"/>
                    <a:pt x="630" y="167"/>
                    <a:pt x="630" y="167"/>
                  </a:cubicBezTo>
                  <a:cubicBezTo>
                    <a:pt x="630" y="167"/>
                    <a:pt x="630" y="167"/>
                    <a:pt x="630" y="167"/>
                  </a:cubicBezTo>
                  <a:cubicBezTo>
                    <a:pt x="630" y="167"/>
                    <a:pt x="630" y="167"/>
                    <a:pt x="630" y="167"/>
                  </a:cubicBezTo>
                  <a:cubicBezTo>
                    <a:pt x="636" y="159"/>
                    <a:pt x="640" y="152"/>
                    <a:pt x="646" y="145"/>
                  </a:cubicBezTo>
                  <a:cubicBezTo>
                    <a:pt x="653" y="137"/>
                    <a:pt x="660" y="129"/>
                    <a:pt x="667" y="122"/>
                  </a:cubicBezTo>
                  <a:cubicBezTo>
                    <a:pt x="677" y="113"/>
                    <a:pt x="687" y="104"/>
                    <a:pt x="697" y="95"/>
                  </a:cubicBezTo>
                  <a:cubicBezTo>
                    <a:pt x="711" y="84"/>
                    <a:pt x="726" y="75"/>
                    <a:pt x="742" y="67"/>
                  </a:cubicBezTo>
                  <a:close/>
                  <a:moveTo>
                    <a:pt x="704" y="69"/>
                  </a:moveTo>
                  <a:cubicBezTo>
                    <a:pt x="703" y="69"/>
                    <a:pt x="703" y="69"/>
                    <a:pt x="703" y="69"/>
                  </a:cubicBezTo>
                  <a:cubicBezTo>
                    <a:pt x="703" y="70"/>
                    <a:pt x="703" y="70"/>
                    <a:pt x="703" y="70"/>
                  </a:cubicBezTo>
                  <a:cubicBezTo>
                    <a:pt x="701" y="71"/>
                    <a:pt x="699" y="72"/>
                    <a:pt x="697" y="74"/>
                  </a:cubicBezTo>
                  <a:cubicBezTo>
                    <a:pt x="682" y="86"/>
                    <a:pt x="668" y="100"/>
                    <a:pt x="654" y="114"/>
                  </a:cubicBezTo>
                  <a:cubicBezTo>
                    <a:pt x="646" y="123"/>
                    <a:pt x="636" y="131"/>
                    <a:pt x="628" y="140"/>
                  </a:cubicBezTo>
                  <a:cubicBezTo>
                    <a:pt x="619" y="149"/>
                    <a:pt x="609" y="157"/>
                    <a:pt x="601" y="166"/>
                  </a:cubicBezTo>
                  <a:cubicBezTo>
                    <a:pt x="594" y="173"/>
                    <a:pt x="588" y="181"/>
                    <a:pt x="581" y="189"/>
                  </a:cubicBezTo>
                  <a:cubicBezTo>
                    <a:pt x="579" y="191"/>
                    <a:pt x="577" y="194"/>
                    <a:pt x="575" y="196"/>
                  </a:cubicBezTo>
                  <a:cubicBezTo>
                    <a:pt x="574" y="197"/>
                    <a:pt x="572" y="198"/>
                    <a:pt x="571" y="199"/>
                  </a:cubicBezTo>
                  <a:cubicBezTo>
                    <a:pt x="576" y="192"/>
                    <a:pt x="581" y="186"/>
                    <a:pt x="586" y="179"/>
                  </a:cubicBezTo>
                  <a:cubicBezTo>
                    <a:pt x="593" y="169"/>
                    <a:pt x="600" y="159"/>
                    <a:pt x="609" y="150"/>
                  </a:cubicBezTo>
                  <a:cubicBezTo>
                    <a:pt x="616" y="143"/>
                    <a:pt x="623" y="136"/>
                    <a:pt x="629" y="129"/>
                  </a:cubicBezTo>
                  <a:cubicBezTo>
                    <a:pt x="639" y="118"/>
                    <a:pt x="650" y="109"/>
                    <a:pt x="661" y="100"/>
                  </a:cubicBezTo>
                  <a:cubicBezTo>
                    <a:pt x="674" y="90"/>
                    <a:pt x="686" y="81"/>
                    <a:pt x="699" y="72"/>
                  </a:cubicBezTo>
                  <a:cubicBezTo>
                    <a:pt x="700" y="71"/>
                    <a:pt x="701" y="70"/>
                    <a:pt x="703" y="70"/>
                  </a:cubicBezTo>
                  <a:cubicBezTo>
                    <a:pt x="703" y="70"/>
                    <a:pt x="703" y="69"/>
                    <a:pt x="703" y="69"/>
                  </a:cubicBezTo>
                  <a:cubicBezTo>
                    <a:pt x="703" y="69"/>
                    <a:pt x="703" y="69"/>
                    <a:pt x="704" y="69"/>
                  </a:cubicBezTo>
                  <a:cubicBezTo>
                    <a:pt x="704" y="69"/>
                    <a:pt x="704" y="68"/>
                    <a:pt x="705" y="68"/>
                  </a:cubicBezTo>
                  <a:cubicBezTo>
                    <a:pt x="705" y="68"/>
                    <a:pt x="705" y="68"/>
                    <a:pt x="705" y="68"/>
                  </a:cubicBezTo>
                  <a:cubicBezTo>
                    <a:pt x="704" y="68"/>
                    <a:pt x="704" y="69"/>
                    <a:pt x="704" y="69"/>
                  </a:cubicBezTo>
                  <a:close/>
                  <a:moveTo>
                    <a:pt x="723" y="58"/>
                  </a:moveTo>
                  <a:cubicBezTo>
                    <a:pt x="724" y="58"/>
                    <a:pt x="724" y="58"/>
                    <a:pt x="725" y="57"/>
                  </a:cubicBezTo>
                  <a:cubicBezTo>
                    <a:pt x="725" y="57"/>
                    <a:pt x="725" y="57"/>
                    <a:pt x="725" y="57"/>
                  </a:cubicBezTo>
                  <a:cubicBezTo>
                    <a:pt x="725" y="57"/>
                    <a:pt x="725" y="57"/>
                    <a:pt x="725" y="57"/>
                  </a:cubicBezTo>
                  <a:cubicBezTo>
                    <a:pt x="725" y="57"/>
                    <a:pt x="725" y="57"/>
                    <a:pt x="725" y="57"/>
                  </a:cubicBezTo>
                  <a:cubicBezTo>
                    <a:pt x="725" y="57"/>
                    <a:pt x="725" y="57"/>
                    <a:pt x="725" y="57"/>
                  </a:cubicBezTo>
                  <a:cubicBezTo>
                    <a:pt x="723" y="59"/>
                    <a:pt x="721" y="61"/>
                    <a:pt x="719" y="63"/>
                  </a:cubicBezTo>
                  <a:cubicBezTo>
                    <a:pt x="711" y="70"/>
                    <a:pt x="703" y="77"/>
                    <a:pt x="694" y="84"/>
                  </a:cubicBezTo>
                  <a:cubicBezTo>
                    <a:pt x="692" y="87"/>
                    <a:pt x="689" y="89"/>
                    <a:pt x="686" y="91"/>
                  </a:cubicBezTo>
                  <a:cubicBezTo>
                    <a:pt x="685" y="92"/>
                    <a:pt x="684" y="92"/>
                    <a:pt x="684" y="93"/>
                  </a:cubicBezTo>
                  <a:cubicBezTo>
                    <a:pt x="679" y="99"/>
                    <a:pt x="672" y="104"/>
                    <a:pt x="667" y="109"/>
                  </a:cubicBezTo>
                  <a:cubicBezTo>
                    <a:pt x="659" y="117"/>
                    <a:pt x="651" y="126"/>
                    <a:pt x="644" y="134"/>
                  </a:cubicBezTo>
                  <a:cubicBezTo>
                    <a:pt x="636" y="143"/>
                    <a:pt x="628" y="151"/>
                    <a:pt x="620" y="160"/>
                  </a:cubicBezTo>
                  <a:cubicBezTo>
                    <a:pt x="609" y="171"/>
                    <a:pt x="597" y="181"/>
                    <a:pt x="585" y="191"/>
                  </a:cubicBezTo>
                  <a:cubicBezTo>
                    <a:pt x="584" y="191"/>
                    <a:pt x="584" y="192"/>
                    <a:pt x="583" y="192"/>
                  </a:cubicBezTo>
                  <a:cubicBezTo>
                    <a:pt x="583" y="192"/>
                    <a:pt x="583" y="192"/>
                    <a:pt x="583" y="192"/>
                  </a:cubicBezTo>
                  <a:cubicBezTo>
                    <a:pt x="583" y="192"/>
                    <a:pt x="583" y="192"/>
                    <a:pt x="583" y="192"/>
                  </a:cubicBezTo>
                  <a:cubicBezTo>
                    <a:pt x="583" y="192"/>
                    <a:pt x="583" y="192"/>
                    <a:pt x="583" y="192"/>
                  </a:cubicBezTo>
                  <a:cubicBezTo>
                    <a:pt x="583" y="192"/>
                    <a:pt x="583" y="192"/>
                    <a:pt x="583" y="192"/>
                  </a:cubicBezTo>
                  <a:cubicBezTo>
                    <a:pt x="588" y="186"/>
                    <a:pt x="592" y="181"/>
                    <a:pt x="597" y="175"/>
                  </a:cubicBezTo>
                  <a:cubicBezTo>
                    <a:pt x="605" y="165"/>
                    <a:pt x="615" y="156"/>
                    <a:pt x="624" y="147"/>
                  </a:cubicBezTo>
                  <a:cubicBezTo>
                    <a:pt x="639" y="134"/>
                    <a:pt x="653" y="120"/>
                    <a:pt x="666" y="106"/>
                  </a:cubicBezTo>
                  <a:cubicBezTo>
                    <a:pt x="677" y="96"/>
                    <a:pt x="687" y="86"/>
                    <a:pt x="698" y="76"/>
                  </a:cubicBezTo>
                  <a:cubicBezTo>
                    <a:pt x="706" y="70"/>
                    <a:pt x="714" y="63"/>
                    <a:pt x="723" y="58"/>
                  </a:cubicBezTo>
                  <a:close/>
                  <a:moveTo>
                    <a:pt x="580" y="201"/>
                  </a:moveTo>
                  <a:cubicBezTo>
                    <a:pt x="580" y="201"/>
                    <a:pt x="580" y="201"/>
                    <a:pt x="580" y="201"/>
                  </a:cubicBezTo>
                  <a:cubicBezTo>
                    <a:pt x="583" y="198"/>
                    <a:pt x="586" y="195"/>
                    <a:pt x="590" y="192"/>
                  </a:cubicBezTo>
                  <a:cubicBezTo>
                    <a:pt x="602" y="182"/>
                    <a:pt x="614" y="172"/>
                    <a:pt x="626" y="161"/>
                  </a:cubicBezTo>
                  <a:cubicBezTo>
                    <a:pt x="628" y="160"/>
                    <a:pt x="630" y="158"/>
                    <a:pt x="632" y="156"/>
                  </a:cubicBezTo>
                  <a:cubicBezTo>
                    <a:pt x="632" y="156"/>
                    <a:pt x="632" y="156"/>
                    <a:pt x="632" y="156"/>
                  </a:cubicBezTo>
                  <a:cubicBezTo>
                    <a:pt x="632" y="157"/>
                    <a:pt x="631" y="158"/>
                    <a:pt x="630" y="159"/>
                  </a:cubicBezTo>
                  <a:cubicBezTo>
                    <a:pt x="626" y="166"/>
                    <a:pt x="621" y="173"/>
                    <a:pt x="617" y="180"/>
                  </a:cubicBezTo>
                  <a:cubicBezTo>
                    <a:pt x="615" y="184"/>
                    <a:pt x="613" y="188"/>
                    <a:pt x="611" y="192"/>
                  </a:cubicBezTo>
                  <a:cubicBezTo>
                    <a:pt x="610" y="193"/>
                    <a:pt x="609" y="194"/>
                    <a:pt x="608" y="194"/>
                  </a:cubicBezTo>
                  <a:cubicBezTo>
                    <a:pt x="599" y="196"/>
                    <a:pt x="590" y="199"/>
                    <a:pt x="581" y="201"/>
                  </a:cubicBezTo>
                  <a:cubicBezTo>
                    <a:pt x="580" y="201"/>
                    <a:pt x="580" y="201"/>
                    <a:pt x="580" y="201"/>
                  </a:cubicBezTo>
                  <a:cubicBezTo>
                    <a:pt x="580" y="201"/>
                    <a:pt x="580" y="201"/>
                    <a:pt x="580" y="201"/>
                  </a:cubicBezTo>
                  <a:cubicBezTo>
                    <a:pt x="579" y="202"/>
                    <a:pt x="579" y="202"/>
                    <a:pt x="579" y="202"/>
                  </a:cubicBezTo>
                  <a:cubicBezTo>
                    <a:pt x="579" y="202"/>
                    <a:pt x="580" y="201"/>
                    <a:pt x="580" y="201"/>
                  </a:cubicBezTo>
                  <a:close/>
                  <a:moveTo>
                    <a:pt x="724" y="61"/>
                  </a:moveTo>
                  <a:cubicBezTo>
                    <a:pt x="724" y="61"/>
                    <a:pt x="724" y="62"/>
                    <a:pt x="723" y="62"/>
                  </a:cubicBezTo>
                  <a:cubicBezTo>
                    <a:pt x="723" y="62"/>
                    <a:pt x="723" y="62"/>
                    <a:pt x="723" y="63"/>
                  </a:cubicBezTo>
                  <a:cubicBezTo>
                    <a:pt x="718" y="68"/>
                    <a:pt x="713" y="72"/>
                    <a:pt x="708" y="78"/>
                  </a:cubicBezTo>
                  <a:cubicBezTo>
                    <a:pt x="697" y="89"/>
                    <a:pt x="685" y="100"/>
                    <a:pt x="673" y="110"/>
                  </a:cubicBezTo>
                  <a:cubicBezTo>
                    <a:pt x="666" y="117"/>
                    <a:pt x="660" y="124"/>
                    <a:pt x="654" y="130"/>
                  </a:cubicBezTo>
                  <a:cubicBezTo>
                    <a:pt x="648" y="136"/>
                    <a:pt x="644" y="141"/>
                    <a:pt x="637" y="146"/>
                  </a:cubicBezTo>
                  <a:cubicBezTo>
                    <a:pt x="637" y="146"/>
                    <a:pt x="637" y="146"/>
                    <a:pt x="637" y="146"/>
                  </a:cubicBezTo>
                  <a:cubicBezTo>
                    <a:pt x="636" y="147"/>
                    <a:pt x="636" y="147"/>
                    <a:pt x="635" y="148"/>
                  </a:cubicBezTo>
                  <a:cubicBezTo>
                    <a:pt x="635" y="148"/>
                    <a:pt x="634" y="149"/>
                    <a:pt x="634" y="149"/>
                  </a:cubicBezTo>
                  <a:cubicBezTo>
                    <a:pt x="634" y="150"/>
                    <a:pt x="633" y="150"/>
                    <a:pt x="633" y="150"/>
                  </a:cubicBezTo>
                  <a:cubicBezTo>
                    <a:pt x="633" y="150"/>
                    <a:pt x="633" y="150"/>
                    <a:pt x="633" y="150"/>
                  </a:cubicBezTo>
                  <a:cubicBezTo>
                    <a:pt x="633" y="150"/>
                    <a:pt x="633" y="150"/>
                    <a:pt x="633" y="150"/>
                  </a:cubicBezTo>
                  <a:cubicBezTo>
                    <a:pt x="633" y="150"/>
                    <a:pt x="634" y="149"/>
                    <a:pt x="634" y="149"/>
                  </a:cubicBezTo>
                  <a:cubicBezTo>
                    <a:pt x="634" y="149"/>
                    <a:pt x="635" y="148"/>
                    <a:pt x="635" y="148"/>
                  </a:cubicBezTo>
                  <a:cubicBezTo>
                    <a:pt x="636" y="147"/>
                    <a:pt x="636" y="147"/>
                    <a:pt x="637" y="146"/>
                  </a:cubicBezTo>
                  <a:cubicBezTo>
                    <a:pt x="637" y="146"/>
                    <a:pt x="637" y="146"/>
                    <a:pt x="637" y="146"/>
                  </a:cubicBezTo>
                  <a:cubicBezTo>
                    <a:pt x="640" y="143"/>
                    <a:pt x="642" y="140"/>
                    <a:pt x="644" y="138"/>
                  </a:cubicBezTo>
                  <a:cubicBezTo>
                    <a:pt x="652" y="129"/>
                    <a:pt x="660" y="120"/>
                    <a:pt x="668" y="111"/>
                  </a:cubicBezTo>
                  <a:cubicBezTo>
                    <a:pt x="671" y="108"/>
                    <a:pt x="674" y="106"/>
                    <a:pt x="677" y="103"/>
                  </a:cubicBezTo>
                  <a:cubicBezTo>
                    <a:pt x="679" y="101"/>
                    <a:pt x="681" y="99"/>
                    <a:pt x="683" y="98"/>
                  </a:cubicBezTo>
                  <a:cubicBezTo>
                    <a:pt x="686" y="95"/>
                    <a:pt x="689" y="92"/>
                    <a:pt x="692" y="89"/>
                  </a:cubicBezTo>
                  <a:cubicBezTo>
                    <a:pt x="699" y="83"/>
                    <a:pt x="705" y="77"/>
                    <a:pt x="712" y="71"/>
                  </a:cubicBezTo>
                  <a:cubicBezTo>
                    <a:pt x="716" y="68"/>
                    <a:pt x="719" y="66"/>
                    <a:pt x="723" y="63"/>
                  </a:cubicBezTo>
                  <a:cubicBezTo>
                    <a:pt x="723" y="62"/>
                    <a:pt x="723" y="62"/>
                    <a:pt x="723" y="62"/>
                  </a:cubicBezTo>
                  <a:cubicBezTo>
                    <a:pt x="724" y="62"/>
                    <a:pt x="724" y="61"/>
                    <a:pt x="724" y="61"/>
                  </a:cubicBezTo>
                  <a:cubicBezTo>
                    <a:pt x="725" y="61"/>
                    <a:pt x="725" y="60"/>
                    <a:pt x="725" y="60"/>
                  </a:cubicBezTo>
                  <a:cubicBezTo>
                    <a:pt x="726" y="60"/>
                    <a:pt x="726" y="60"/>
                    <a:pt x="726" y="60"/>
                  </a:cubicBezTo>
                  <a:cubicBezTo>
                    <a:pt x="725" y="60"/>
                    <a:pt x="725" y="61"/>
                    <a:pt x="724" y="61"/>
                  </a:cubicBezTo>
                  <a:close/>
                  <a:moveTo>
                    <a:pt x="565" y="198"/>
                  </a:moveTo>
                  <a:cubicBezTo>
                    <a:pt x="571" y="187"/>
                    <a:pt x="578" y="176"/>
                    <a:pt x="587" y="166"/>
                  </a:cubicBezTo>
                  <a:cubicBezTo>
                    <a:pt x="596" y="155"/>
                    <a:pt x="606" y="143"/>
                    <a:pt x="616" y="132"/>
                  </a:cubicBezTo>
                  <a:cubicBezTo>
                    <a:pt x="621" y="126"/>
                    <a:pt x="628" y="121"/>
                    <a:pt x="633" y="115"/>
                  </a:cubicBezTo>
                  <a:cubicBezTo>
                    <a:pt x="641" y="108"/>
                    <a:pt x="647" y="101"/>
                    <a:pt x="655" y="94"/>
                  </a:cubicBezTo>
                  <a:cubicBezTo>
                    <a:pt x="665" y="85"/>
                    <a:pt x="676" y="78"/>
                    <a:pt x="688" y="71"/>
                  </a:cubicBezTo>
                  <a:cubicBezTo>
                    <a:pt x="697" y="66"/>
                    <a:pt x="706" y="60"/>
                    <a:pt x="716" y="55"/>
                  </a:cubicBezTo>
                  <a:cubicBezTo>
                    <a:pt x="720" y="53"/>
                    <a:pt x="725" y="51"/>
                    <a:pt x="729" y="50"/>
                  </a:cubicBezTo>
                  <a:cubicBezTo>
                    <a:pt x="729" y="50"/>
                    <a:pt x="729" y="50"/>
                    <a:pt x="729" y="49"/>
                  </a:cubicBezTo>
                  <a:cubicBezTo>
                    <a:pt x="730" y="49"/>
                    <a:pt x="730" y="49"/>
                    <a:pt x="730" y="49"/>
                  </a:cubicBezTo>
                  <a:cubicBezTo>
                    <a:pt x="731" y="49"/>
                    <a:pt x="731" y="49"/>
                    <a:pt x="731" y="49"/>
                  </a:cubicBezTo>
                  <a:cubicBezTo>
                    <a:pt x="731" y="49"/>
                    <a:pt x="732" y="48"/>
                    <a:pt x="732" y="48"/>
                  </a:cubicBezTo>
                  <a:cubicBezTo>
                    <a:pt x="732" y="48"/>
                    <a:pt x="733" y="48"/>
                    <a:pt x="733" y="48"/>
                  </a:cubicBezTo>
                  <a:cubicBezTo>
                    <a:pt x="733" y="48"/>
                    <a:pt x="733" y="48"/>
                    <a:pt x="734" y="48"/>
                  </a:cubicBezTo>
                  <a:cubicBezTo>
                    <a:pt x="734" y="47"/>
                    <a:pt x="734" y="47"/>
                    <a:pt x="735" y="47"/>
                  </a:cubicBezTo>
                  <a:cubicBezTo>
                    <a:pt x="735" y="47"/>
                    <a:pt x="735" y="47"/>
                    <a:pt x="735" y="47"/>
                  </a:cubicBezTo>
                  <a:cubicBezTo>
                    <a:pt x="735" y="47"/>
                    <a:pt x="735" y="47"/>
                    <a:pt x="735" y="47"/>
                  </a:cubicBezTo>
                  <a:cubicBezTo>
                    <a:pt x="734" y="47"/>
                    <a:pt x="734" y="47"/>
                    <a:pt x="734" y="48"/>
                  </a:cubicBezTo>
                  <a:cubicBezTo>
                    <a:pt x="734" y="48"/>
                    <a:pt x="733" y="48"/>
                    <a:pt x="733" y="48"/>
                  </a:cubicBezTo>
                  <a:cubicBezTo>
                    <a:pt x="733" y="48"/>
                    <a:pt x="732" y="48"/>
                    <a:pt x="732" y="48"/>
                  </a:cubicBezTo>
                  <a:cubicBezTo>
                    <a:pt x="732" y="48"/>
                    <a:pt x="731" y="49"/>
                    <a:pt x="731" y="49"/>
                  </a:cubicBezTo>
                  <a:cubicBezTo>
                    <a:pt x="731" y="49"/>
                    <a:pt x="731" y="49"/>
                    <a:pt x="730" y="49"/>
                  </a:cubicBezTo>
                  <a:cubicBezTo>
                    <a:pt x="730" y="49"/>
                    <a:pt x="730" y="49"/>
                    <a:pt x="729" y="50"/>
                  </a:cubicBezTo>
                  <a:cubicBezTo>
                    <a:pt x="729" y="50"/>
                    <a:pt x="729" y="50"/>
                    <a:pt x="729" y="50"/>
                  </a:cubicBezTo>
                  <a:cubicBezTo>
                    <a:pt x="726" y="52"/>
                    <a:pt x="723" y="54"/>
                    <a:pt x="720" y="56"/>
                  </a:cubicBezTo>
                  <a:cubicBezTo>
                    <a:pt x="711" y="61"/>
                    <a:pt x="702" y="67"/>
                    <a:pt x="693" y="73"/>
                  </a:cubicBezTo>
                  <a:cubicBezTo>
                    <a:pt x="681" y="82"/>
                    <a:pt x="668" y="91"/>
                    <a:pt x="656" y="101"/>
                  </a:cubicBezTo>
                  <a:cubicBezTo>
                    <a:pt x="648" y="108"/>
                    <a:pt x="640" y="115"/>
                    <a:pt x="632" y="122"/>
                  </a:cubicBezTo>
                  <a:cubicBezTo>
                    <a:pt x="621" y="133"/>
                    <a:pt x="610" y="145"/>
                    <a:pt x="599" y="157"/>
                  </a:cubicBezTo>
                  <a:cubicBezTo>
                    <a:pt x="593" y="163"/>
                    <a:pt x="589" y="170"/>
                    <a:pt x="584" y="177"/>
                  </a:cubicBezTo>
                  <a:cubicBezTo>
                    <a:pt x="576" y="187"/>
                    <a:pt x="569" y="196"/>
                    <a:pt x="562" y="206"/>
                  </a:cubicBezTo>
                  <a:cubicBezTo>
                    <a:pt x="562" y="206"/>
                    <a:pt x="562" y="207"/>
                    <a:pt x="561" y="207"/>
                  </a:cubicBezTo>
                  <a:cubicBezTo>
                    <a:pt x="562" y="204"/>
                    <a:pt x="563" y="201"/>
                    <a:pt x="565" y="198"/>
                  </a:cubicBezTo>
                  <a:close/>
                  <a:moveTo>
                    <a:pt x="559" y="219"/>
                  </a:moveTo>
                  <a:cubicBezTo>
                    <a:pt x="562" y="221"/>
                    <a:pt x="563" y="225"/>
                    <a:pt x="564" y="229"/>
                  </a:cubicBezTo>
                  <a:cubicBezTo>
                    <a:pt x="567" y="239"/>
                    <a:pt x="572" y="247"/>
                    <a:pt x="579" y="254"/>
                  </a:cubicBezTo>
                  <a:cubicBezTo>
                    <a:pt x="586" y="261"/>
                    <a:pt x="592" y="268"/>
                    <a:pt x="599" y="274"/>
                  </a:cubicBezTo>
                  <a:cubicBezTo>
                    <a:pt x="599" y="275"/>
                    <a:pt x="598" y="275"/>
                    <a:pt x="598" y="275"/>
                  </a:cubicBezTo>
                  <a:cubicBezTo>
                    <a:pt x="591" y="270"/>
                    <a:pt x="584" y="266"/>
                    <a:pt x="577" y="261"/>
                  </a:cubicBezTo>
                  <a:cubicBezTo>
                    <a:pt x="571" y="257"/>
                    <a:pt x="565" y="254"/>
                    <a:pt x="559" y="250"/>
                  </a:cubicBezTo>
                  <a:cubicBezTo>
                    <a:pt x="553" y="246"/>
                    <a:pt x="547" y="242"/>
                    <a:pt x="541" y="239"/>
                  </a:cubicBezTo>
                  <a:cubicBezTo>
                    <a:pt x="536" y="236"/>
                    <a:pt x="530" y="233"/>
                    <a:pt x="525" y="231"/>
                  </a:cubicBezTo>
                  <a:cubicBezTo>
                    <a:pt x="527" y="229"/>
                    <a:pt x="548" y="221"/>
                    <a:pt x="559" y="219"/>
                  </a:cubicBezTo>
                  <a:close/>
                  <a:moveTo>
                    <a:pt x="581" y="281"/>
                  </a:moveTo>
                  <a:cubicBezTo>
                    <a:pt x="585" y="284"/>
                    <a:pt x="589" y="286"/>
                    <a:pt x="593" y="289"/>
                  </a:cubicBezTo>
                  <a:cubicBezTo>
                    <a:pt x="587" y="287"/>
                    <a:pt x="582" y="285"/>
                    <a:pt x="577" y="282"/>
                  </a:cubicBezTo>
                  <a:cubicBezTo>
                    <a:pt x="574" y="279"/>
                    <a:pt x="570" y="277"/>
                    <a:pt x="567" y="275"/>
                  </a:cubicBezTo>
                  <a:cubicBezTo>
                    <a:pt x="564" y="273"/>
                    <a:pt x="560" y="271"/>
                    <a:pt x="557" y="269"/>
                  </a:cubicBezTo>
                  <a:cubicBezTo>
                    <a:pt x="553" y="267"/>
                    <a:pt x="550" y="266"/>
                    <a:pt x="547" y="263"/>
                  </a:cubicBezTo>
                  <a:cubicBezTo>
                    <a:pt x="538" y="256"/>
                    <a:pt x="530" y="249"/>
                    <a:pt x="522" y="243"/>
                  </a:cubicBezTo>
                  <a:cubicBezTo>
                    <a:pt x="522" y="242"/>
                    <a:pt x="521" y="242"/>
                    <a:pt x="521" y="242"/>
                  </a:cubicBezTo>
                  <a:cubicBezTo>
                    <a:pt x="521" y="242"/>
                    <a:pt x="521" y="242"/>
                    <a:pt x="521" y="242"/>
                  </a:cubicBezTo>
                  <a:cubicBezTo>
                    <a:pt x="519" y="240"/>
                    <a:pt x="518" y="238"/>
                    <a:pt x="516" y="237"/>
                  </a:cubicBezTo>
                  <a:cubicBezTo>
                    <a:pt x="515" y="236"/>
                    <a:pt x="515" y="236"/>
                    <a:pt x="515" y="236"/>
                  </a:cubicBezTo>
                  <a:cubicBezTo>
                    <a:pt x="515" y="236"/>
                    <a:pt x="515" y="235"/>
                    <a:pt x="515" y="235"/>
                  </a:cubicBezTo>
                  <a:cubicBezTo>
                    <a:pt x="515" y="235"/>
                    <a:pt x="515" y="236"/>
                    <a:pt x="515" y="236"/>
                  </a:cubicBezTo>
                  <a:cubicBezTo>
                    <a:pt x="515" y="236"/>
                    <a:pt x="515" y="236"/>
                    <a:pt x="516" y="237"/>
                  </a:cubicBezTo>
                  <a:cubicBezTo>
                    <a:pt x="518" y="238"/>
                    <a:pt x="519" y="240"/>
                    <a:pt x="521" y="242"/>
                  </a:cubicBezTo>
                  <a:cubicBezTo>
                    <a:pt x="521" y="242"/>
                    <a:pt x="521" y="242"/>
                    <a:pt x="521" y="242"/>
                  </a:cubicBezTo>
                  <a:cubicBezTo>
                    <a:pt x="527" y="246"/>
                    <a:pt x="533" y="250"/>
                    <a:pt x="539" y="255"/>
                  </a:cubicBezTo>
                  <a:cubicBezTo>
                    <a:pt x="547" y="260"/>
                    <a:pt x="554" y="265"/>
                    <a:pt x="563" y="269"/>
                  </a:cubicBezTo>
                  <a:cubicBezTo>
                    <a:pt x="569" y="273"/>
                    <a:pt x="575" y="277"/>
                    <a:pt x="581" y="281"/>
                  </a:cubicBezTo>
                  <a:close/>
                  <a:moveTo>
                    <a:pt x="572" y="270"/>
                  </a:moveTo>
                  <a:cubicBezTo>
                    <a:pt x="572" y="270"/>
                    <a:pt x="572" y="270"/>
                    <a:pt x="572" y="270"/>
                  </a:cubicBezTo>
                  <a:cubicBezTo>
                    <a:pt x="572" y="270"/>
                    <a:pt x="572" y="270"/>
                    <a:pt x="573" y="270"/>
                  </a:cubicBezTo>
                  <a:cubicBezTo>
                    <a:pt x="573" y="270"/>
                    <a:pt x="573" y="270"/>
                    <a:pt x="573" y="271"/>
                  </a:cubicBezTo>
                  <a:cubicBezTo>
                    <a:pt x="572" y="270"/>
                    <a:pt x="572" y="270"/>
                    <a:pt x="572" y="270"/>
                  </a:cubicBezTo>
                  <a:close/>
                  <a:moveTo>
                    <a:pt x="580" y="276"/>
                  </a:moveTo>
                  <a:cubicBezTo>
                    <a:pt x="581" y="276"/>
                    <a:pt x="581" y="275"/>
                    <a:pt x="581" y="275"/>
                  </a:cubicBezTo>
                  <a:cubicBezTo>
                    <a:pt x="581" y="276"/>
                    <a:pt x="582" y="276"/>
                    <a:pt x="582" y="276"/>
                  </a:cubicBezTo>
                  <a:cubicBezTo>
                    <a:pt x="582" y="276"/>
                    <a:pt x="582" y="276"/>
                    <a:pt x="582" y="276"/>
                  </a:cubicBezTo>
                  <a:cubicBezTo>
                    <a:pt x="582" y="277"/>
                    <a:pt x="582" y="277"/>
                    <a:pt x="582" y="277"/>
                  </a:cubicBezTo>
                  <a:cubicBezTo>
                    <a:pt x="594" y="283"/>
                    <a:pt x="604" y="291"/>
                    <a:pt x="614" y="298"/>
                  </a:cubicBezTo>
                  <a:cubicBezTo>
                    <a:pt x="614" y="298"/>
                    <a:pt x="614" y="299"/>
                    <a:pt x="614" y="299"/>
                  </a:cubicBezTo>
                  <a:cubicBezTo>
                    <a:pt x="612" y="298"/>
                    <a:pt x="610" y="296"/>
                    <a:pt x="608" y="295"/>
                  </a:cubicBezTo>
                  <a:cubicBezTo>
                    <a:pt x="601" y="290"/>
                    <a:pt x="593" y="285"/>
                    <a:pt x="586" y="279"/>
                  </a:cubicBezTo>
                  <a:cubicBezTo>
                    <a:pt x="585" y="278"/>
                    <a:pt x="584" y="278"/>
                    <a:pt x="582" y="277"/>
                  </a:cubicBezTo>
                  <a:cubicBezTo>
                    <a:pt x="582" y="277"/>
                    <a:pt x="582" y="277"/>
                    <a:pt x="582" y="276"/>
                  </a:cubicBezTo>
                  <a:cubicBezTo>
                    <a:pt x="582" y="276"/>
                    <a:pt x="582" y="276"/>
                    <a:pt x="582" y="276"/>
                  </a:cubicBezTo>
                  <a:cubicBezTo>
                    <a:pt x="581" y="276"/>
                    <a:pt x="581" y="276"/>
                    <a:pt x="580" y="276"/>
                  </a:cubicBezTo>
                  <a:close/>
                  <a:moveTo>
                    <a:pt x="571" y="281"/>
                  </a:moveTo>
                  <a:cubicBezTo>
                    <a:pt x="571" y="281"/>
                    <a:pt x="571" y="281"/>
                    <a:pt x="571" y="281"/>
                  </a:cubicBezTo>
                  <a:cubicBezTo>
                    <a:pt x="571" y="281"/>
                    <a:pt x="571" y="281"/>
                    <a:pt x="571" y="281"/>
                  </a:cubicBezTo>
                  <a:close/>
                  <a:moveTo>
                    <a:pt x="485" y="259"/>
                  </a:moveTo>
                  <a:cubicBezTo>
                    <a:pt x="481" y="255"/>
                    <a:pt x="476" y="252"/>
                    <a:pt x="472" y="248"/>
                  </a:cubicBezTo>
                  <a:cubicBezTo>
                    <a:pt x="471" y="248"/>
                    <a:pt x="471" y="248"/>
                    <a:pt x="471" y="247"/>
                  </a:cubicBezTo>
                  <a:cubicBezTo>
                    <a:pt x="475" y="248"/>
                    <a:pt x="490" y="257"/>
                    <a:pt x="500" y="265"/>
                  </a:cubicBezTo>
                  <a:cubicBezTo>
                    <a:pt x="493" y="266"/>
                    <a:pt x="489" y="263"/>
                    <a:pt x="485" y="259"/>
                  </a:cubicBezTo>
                  <a:close/>
                  <a:moveTo>
                    <a:pt x="486" y="263"/>
                  </a:moveTo>
                  <a:cubicBezTo>
                    <a:pt x="483" y="263"/>
                    <a:pt x="477" y="259"/>
                    <a:pt x="474" y="253"/>
                  </a:cubicBezTo>
                  <a:cubicBezTo>
                    <a:pt x="474" y="253"/>
                    <a:pt x="474" y="253"/>
                    <a:pt x="474" y="253"/>
                  </a:cubicBezTo>
                  <a:cubicBezTo>
                    <a:pt x="474" y="253"/>
                    <a:pt x="473" y="252"/>
                    <a:pt x="473" y="252"/>
                  </a:cubicBezTo>
                  <a:cubicBezTo>
                    <a:pt x="473" y="252"/>
                    <a:pt x="474" y="253"/>
                    <a:pt x="474" y="253"/>
                  </a:cubicBezTo>
                  <a:cubicBezTo>
                    <a:pt x="474" y="253"/>
                    <a:pt x="474" y="253"/>
                    <a:pt x="474" y="253"/>
                  </a:cubicBezTo>
                  <a:cubicBezTo>
                    <a:pt x="477" y="255"/>
                    <a:pt x="480" y="257"/>
                    <a:pt x="482" y="260"/>
                  </a:cubicBezTo>
                  <a:cubicBezTo>
                    <a:pt x="484" y="261"/>
                    <a:pt x="485" y="262"/>
                    <a:pt x="486" y="263"/>
                  </a:cubicBezTo>
                  <a:close/>
                  <a:moveTo>
                    <a:pt x="498" y="259"/>
                  </a:moveTo>
                  <a:cubicBezTo>
                    <a:pt x="498" y="259"/>
                    <a:pt x="498" y="259"/>
                    <a:pt x="498" y="259"/>
                  </a:cubicBezTo>
                  <a:cubicBezTo>
                    <a:pt x="499" y="260"/>
                    <a:pt x="500" y="260"/>
                    <a:pt x="500" y="261"/>
                  </a:cubicBezTo>
                  <a:cubicBezTo>
                    <a:pt x="500" y="261"/>
                    <a:pt x="501" y="261"/>
                    <a:pt x="501" y="261"/>
                  </a:cubicBezTo>
                  <a:cubicBezTo>
                    <a:pt x="503" y="262"/>
                    <a:pt x="506" y="264"/>
                    <a:pt x="508" y="265"/>
                  </a:cubicBezTo>
                  <a:cubicBezTo>
                    <a:pt x="508" y="265"/>
                    <a:pt x="508" y="266"/>
                    <a:pt x="508" y="266"/>
                  </a:cubicBezTo>
                  <a:cubicBezTo>
                    <a:pt x="505" y="265"/>
                    <a:pt x="503" y="263"/>
                    <a:pt x="501" y="261"/>
                  </a:cubicBezTo>
                  <a:cubicBezTo>
                    <a:pt x="501" y="261"/>
                    <a:pt x="500" y="261"/>
                    <a:pt x="500" y="261"/>
                  </a:cubicBezTo>
                  <a:cubicBezTo>
                    <a:pt x="500" y="260"/>
                    <a:pt x="499" y="260"/>
                    <a:pt x="498" y="259"/>
                  </a:cubicBezTo>
                  <a:close/>
                  <a:moveTo>
                    <a:pt x="493" y="253"/>
                  </a:moveTo>
                  <a:cubicBezTo>
                    <a:pt x="490" y="252"/>
                    <a:pt x="487" y="251"/>
                    <a:pt x="484" y="249"/>
                  </a:cubicBezTo>
                  <a:cubicBezTo>
                    <a:pt x="482" y="248"/>
                    <a:pt x="480" y="248"/>
                    <a:pt x="477" y="247"/>
                  </a:cubicBezTo>
                  <a:cubicBezTo>
                    <a:pt x="478" y="247"/>
                    <a:pt x="478" y="246"/>
                    <a:pt x="478" y="246"/>
                  </a:cubicBezTo>
                  <a:cubicBezTo>
                    <a:pt x="493" y="250"/>
                    <a:pt x="506" y="257"/>
                    <a:pt x="518" y="267"/>
                  </a:cubicBezTo>
                  <a:cubicBezTo>
                    <a:pt x="518" y="267"/>
                    <a:pt x="518" y="267"/>
                    <a:pt x="518" y="268"/>
                  </a:cubicBezTo>
                  <a:cubicBezTo>
                    <a:pt x="516" y="267"/>
                    <a:pt x="514" y="267"/>
                    <a:pt x="513" y="266"/>
                  </a:cubicBezTo>
                  <a:cubicBezTo>
                    <a:pt x="506" y="262"/>
                    <a:pt x="500" y="257"/>
                    <a:pt x="493" y="253"/>
                  </a:cubicBezTo>
                  <a:close/>
                  <a:moveTo>
                    <a:pt x="515" y="185"/>
                  </a:moveTo>
                  <a:cubicBezTo>
                    <a:pt x="510" y="191"/>
                    <a:pt x="506" y="196"/>
                    <a:pt x="501" y="201"/>
                  </a:cubicBezTo>
                  <a:cubicBezTo>
                    <a:pt x="495" y="209"/>
                    <a:pt x="488" y="217"/>
                    <a:pt x="482" y="225"/>
                  </a:cubicBezTo>
                  <a:cubicBezTo>
                    <a:pt x="481" y="225"/>
                    <a:pt x="480" y="226"/>
                    <a:pt x="479" y="227"/>
                  </a:cubicBezTo>
                  <a:cubicBezTo>
                    <a:pt x="481" y="223"/>
                    <a:pt x="483" y="220"/>
                    <a:pt x="486" y="216"/>
                  </a:cubicBezTo>
                  <a:cubicBezTo>
                    <a:pt x="492" y="209"/>
                    <a:pt x="499" y="201"/>
                    <a:pt x="505" y="193"/>
                  </a:cubicBezTo>
                  <a:cubicBezTo>
                    <a:pt x="515" y="181"/>
                    <a:pt x="525" y="169"/>
                    <a:pt x="535" y="156"/>
                  </a:cubicBezTo>
                  <a:cubicBezTo>
                    <a:pt x="536" y="156"/>
                    <a:pt x="536" y="156"/>
                    <a:pt x="536" y="156"/>
                  </a:cubicBezTo>
                  <a:cubicBezTo>
                    <a:pt x="537" y="156"/>
                    <a:pt x="537" y="156"/>
                    <a:pt x="537" y="156"/>
                  </a:cubicBezTo>
                  <a:cubicBezTo>
                    <a:pt x="534" y="160"/>
                    <a:pt x="532" y="164"/>
                    <a:pt x="529" y="167"/>
                  </a:cubicBezTo>
                  <a:cubicBezTo>
                    <a:pt x="524" y="173"/>
                    <a:pt x="520" y="179"/>
                    <a:pt x="515" y="185"/>
                  </a:cubicBezTo>
                  <a:close/>
                  <a:moveTo>
                    <a:pt x="523" y="179"/>
                  </a:moveTo>
                  <a:cubicBezTo>
                    <a:pt x="522" y="183"/>
                    <a:pt x="520" y="187"/>
                    <a:pt x="519" y="191"/>
                  </a:cubicBezTo>
                  <a:cubicBezTo>
                    <a:pt x="515" y="201"/>
                    <a:pt x="510" y="212"/>
                    <a:pt x="506" y="222"/>
                  </a:cubicBezTo>
                  <a:cubicBezTo>
                    <a:pt x="506" y="225"/>
                    <a:pt x="504" y="226"/>
                    <a:pt x="502" y="226"/>
                  </a:cubicBezTo>
                  <a:cubicBezTo>
                    <a:pt x="495" y="228"/>
                    <a:pt x="488" y="231"/>
                    <a:pt x="481" y="233"/>
                  </a:cubicBezTo>
                  <a:cubicBezTo>
                    <a:pt x="481" y="233"/>
                    <a:pt x="480" y="233"/>
                    <a:pt x="479" y="233"/>
                  </a:cubicBezTo>
                  <a:cubicBezTo>
                    <a:pt x="479" y="233"/>
                    <a:pt x="479" y="233"/>
                    <a:pt x="479" y="233"/>
                  </a:cubicBezTo>
                  <a:cubicBezTo>
                    <a:pt x="479" y="233"/>
                    <a:pt x="479" y="233"/>
                    <a:pt x="479" y="233"/>
                  </a:cubicBezTo>
                  <a:cubicBezTo>
                    <a:pt x="479" y="233"/>
                    <a:pt x="479" y="233"/>
                    <a:pt x="479" y="233"/>
                  </a:cubicBezTo>
                  <a:cubicBezTo>
                    <a:pt x="485" y="227"/>
                    <a:pt x="490" y="220"/>
                    <a:pt x="495" y="214"/>
                  </a:cubicBezTo>
                  <a:cubicBezTo>
                    <a:pt x="502" y="206"/>
                    <a:pt x="510" y="197"/>
                    <a:pt x="517" y="188"/>
                  </a:cubicBezTo>
                  <a:cubicBezTo>
                    <a:pt x="519" y="186"/>
                    <a:pt x="521" y="183"/>
                    <a:pt x="523" y="179"/>
                  </a:cubicBezTo>
                  <a:close/>
                  <a:moveTo>
                    <a:pt x="487" y="246"/>
                  </a:moveTo>
                  <a:cubicBezTo>
                    <a:pt x="485" y="245"/>
                    <a:pt x="484" y="244"/>
                    <a:pt x="483" y="244"/>
                  </a:cubicBezTo>
                  <a:cubicBezTo>
                    <a:pt x="483" y="244"/>
                    <a:pt x="483" y="244"/>
                    <a:pt x="483" y="244"/>
                  </a:cubicBezTo>
                  <a:cubicBezTo>
                    <a:pt x="483" y="244"/>
                    <a:pt x="483" y="244"/>
                    <a:pt x="483" y="244"/>
                  </a:cubicBezTo>
                  <a:cubicBezTo>
                    <a:pt x="483" y="244"/>
                    <a:pt x="483" y="244"/>
                    <a:pt x="483" y="244"/>
                  </a:cubicBezTo>
                  <a:cubicBezTo>
                    <a:pt x="487" y="242"/>
                    <a:pt x="492" y="241"/>
                    <a:pt x="496" y="240"/>
                  </a:cubicBezTo>
                  <a:cubicBezTo>
                    <a:pt x="499" y="239"/>
                    <a:pt x="502" y="238"/>
                    <a:pt x="505" y="237"/>
                  </a:cubicBezTo>
                  <a:cubicBezTo>
                    <a:pt x="507" y="237"/>
                    <a:pt x="508" y="237"/>
                    <a:pt x="509" y="238"/>
                  </a:cubicBezTo>
                  <a:cubicBezTo>
                    <a:pt x="516" y="244"/>
                    <a:pt x="521" y="251"/>
                    <a:pt x="528" y="256"/>
                  </a:cubicBezTo>
                  <a:cubicBezTo>
                    <a:pt x="535" y="263"/>
                    <a:pt x="543" y="268"/>
                    <a:pt x="551" y="274"/>
                  </a:cubicBezTo>
                  <a:cubicBezTo>
                    <a:pt x="551" y="274"/>
                    <a:pt x="551" y="275"/>
                    <a:pt x="551" y="275"/>
                  </a:cubicBezTo>
                  <a:cubicBezTo>
                    <a:pt x="543" y="273"/>
                    <a:pt x="535" y="271"/>
                    <a:pt x="527" y="269"/>
                  </a:cubicBezTo>
                  <a:cubicBezTo>
                    <a:pt x="525" y="268"/>
                    <a:pt x="523" y="266"/>
                    <a:pt x="521" y="265"/>
                  </a:cubicBezTo>
                  <a:cubicBezTo>
                    <a:pt x="510" y="256"/>
                    <a:pt x="499" y="250"/>
                    <a:pt x="487" y="246"/>
                  </a:cubicBezTo>
                  <a:close/>
                  <a:moveTo>
                    <a:pt x="517" y="241"/>
                  </a:moveTo>
                  <a:cubicBezTo>
                    <a:pt x="517" y="241"/>
                    <a:pt x="517" y="241"/>
                    <a:pt x="517" y="241"/>
                  </a:cubicBezTo>
                  <a:cubicBezTo>
                    <a:pt x="517" y="242"/>
                    <a:pt x="518" y="242"/>
                    <a:pt x="518" y="243"/>
                  </a:cubicBezTo>
                  <a:cubicBezTo>
                    <a:pt x="519" y="243"/>
                    <a:pt x="520" y="244"/>
                    <a:pt x="521" y="245"/>
                  </a:cubicBezTo>
                  <a:cubicBezTo>
                    <a:pt x="521" y="245"/>
                    <a:pt x="521" y="246"/>
                    <a:pt x="521" y="246"/>
                  </a:cubicBezTo>
                  <a:cubicBezTo>
                    <a:pt x="521" y="246"/>
                    <a:pt x="522" y="246"/>
                    <a:pt x="522" y="246"/>
                  </a:cubicBezTo>
                  <a:cubicBezTo>
                    <a:pt x="522" y="246"/>
                    <a:pt x="522" y="246"/>
                    <a:pt x="522" y="246"/>
                  </a:cubicBezTo>
                  <a:cubicBezTo>
                    <a:pt x="522" y="247"/>
                    <a:pt x="523" y="247"/>
                    <a:pt x="523" y="247"/>
                  </a:cubicBezTo>
                  <a:cubicBezTo>
                    <a:pt x="524" y="248"/>
                    <a:pt x="525" y="249"/>
                    <a:pt x="526" y="250"/>
                  </a:cubicBezTo>
                  <a:cubicBezTo>
                    <a:pt x="527" y="251"/>
                    <a:pt x="528" y="251"/>
                    <a:pt x="529" y="252"/>
                  </a:cubicBezTo>
                  <a:cubicBezTo>
                    <a:pt x="529" y="253"/>
                    <a:pt x="530" y="253"/>
                    <a:pt x="530" y="254"/>
                  </a:cubicBezTo>
                  <a:cubicBezTo>
                    <a:pt x="531" y="254"/>
                    <a:pt x="532" y="255"/>
                    <a:pt x="533" y="256"/>
                  </a:cubicBezTo>
                  <a:cubicBezTo>
                    <a:pt x="534" y="256"/>
                    <a:pt x="534" y="256"/>
                    <a:pt x="534" y="256"/>
                  </a:cubicBezTo>
                  <a:cubicBezTo>
                    <a:pt x="534" y="256"/>
                    <a:pt x="534" y="256"/>
                    <a:pt x="534" y="257"/>
                  </a:cubicBezTo>
                  <a:cubicBezTo>
                    <a:pt x="534" y="256"/>
                    <a:pt x="534" y="256"/>
                    <a:pt x="534" y="256"/>
                  </a:cubicBezTo>
                  <a:cubicBezTo>
                    <a:pt x="534" y="256"/>
                    <a:pt x="534" y="256"/>
                    <a:pt x="534" y="256"/>
                  </a:cubicBezTo>
                  <a:cubicBezTo>
                    <a:pt x="534" y="256"/>
                    <a:pt x="533" y="256"/>
                    <a:pt x="533" y="256"/>
                  </a:cubicBezTo>
                  <a:cubicBezTo>
                    <a:pt x="532" y="255"/>
                    <a:pt x="531" y="254"/>
                    <a:pt x="530" y="254"/>
                  </a:cubicBezTo>
                  <a:cubicBezTo>
                    <a:pt x="530" y="253"/>
                    <a:pt x="529" y="253"/>
                    <a:pt x="528" y="252"/>
                  </a:cubicBezTo>
                  <a:cubicBezTo>
                    <a:pt x="528" y="251"/>
                    <a:pt x="527" y="251"/>
                    <a:pt x="526" y="250"/>
                  </a:cubicBezTo>
                  <a:cubicBezTo>
                    <a:pt x="525" y="249"/>
                    <a:pt x="524" y="248"/>
                    <a:pt x="523" y="247"/>
                  </a:cubicBezTo>
                  <a:cubicBezTo>
                    <a:pt x="523" y="247"/>
                    <a:pt x="522" y="247"/>
                    <a:pt x="522" y="246"/>
                  </a:cubicBezTo>
                  <a:cubicBezTo>
                    <a:pt x="522" y="246"/>
                    <a:pt x="522" y="246"/>
                    <a:pt x="522" y="246"/>
                  </a:cubicBezTo>
                  <a:cubicBezTo>
                    <a:pt x="521" y="246"/>
                    <a:pt x="521" y="246"/>
                    <a:pt x="521" y="246"/>
                  </a:cubicBezTo>
                  <a:cubicBezTo>
                    <a:pt x="521" y="246"/>
                    <a:pt x="521" y="245"/>
                    <a:pt x="521" y="245"/>
                  </a:cubicBezTo>
                  <a:cubicBezTo>
                    <a:pt x="520" y="244"/>
                    <a:pt x="519" y="243"/>
                    <a:pt x="518" y="243"/>
                  </a:cubicBezTo>
                  <a:cubicBezTo>
                    <a:pt x="518" y="242"/>
                    <a:pt x="517" y="242"/>
                    <a:pt x="517" y="241"/>
                  </a:cubicBezTo>
                  <a:cubicBezTo>
                    <a:pt x="517" y="241"/>
                    <a:pt x="517" y="241"/>
                    <a:pt x="517" y="241"/>
                  </a:cubicBezTo>
                  <a:close/>
                  <a:moveTo>
                    <a:pt x="547" y="267"/>
                  </a:moveTo>
                  <a:cubicBezTo>
                    <a:pt x="546" y="267"/>
                    <a:pt x="546" y="266"/>
                    <a:pt x="545" y="266"/>
                  </a:cubicBezTo>
                  <a:cubicBezTo>
                    <a:pt x="545" y="266"/>
                    <a:pt x="545" y="265"/>
                    <a:pt x="545" y="265"/>
                  </a:cubicBezTo>
                  <a:cubicBezTo>
                    <a:pt x="545" y="265"/>
                    <a:pt x="545" y="265"/>
                    <a:pt x="545" y="265"/>
                  </a:cubicBezTo>
                  <a:cubicBezTo>
                    <a:pt x="545" y="265"/>
                    <a:pt x="545" y="265"/>
                    <a:pt x="545" y="265"/>
                  </a:cubicBezTo>
                  <a:cubicBezTo>
                    <a:pt x="545" y="265"/>
                    <a:pt x="545" y="266"/>
                    <a:pt x="545" y="266"/>
                  </a:cubicBezTo>
                  <a:cubicBezTo>
                    <a:pt x="551" y="269"/>
                    <a:pt x="556" y="272"/>
                    <a:pt x="562" y="276"/>
                  </a:cubicBezTo>
                  <a:cubicBezTo>
                    <a:pt x="562" y="276"/>
                    <a:pt x="563" y="277"/>
                    <a:pt x="564" y="277"/>
                  </a:cubicBezTo>
                  <a:cubicBezTo>
                    <a:pt x="564" y="277"/>
                    <a:pt x="564" y="277"/>
                    <a:pt x="564" y="278"/>
                  </a:cubicBezTo>
                  <a:cubicBezTo>
                    <a:pt x="564" y="278"/>
                    <a:pt x="564" y="278"/>
                    <a:pt x="564" y="278"/>
                  </a:cubicBezTo>
                  <a:cubicBezTo>
                    <a:pt x="565" y="278"/>
                    <a:pt x="566" y="278"/>
                    <a:pt x="567" y="279"/>
                  </a:cubicBezTo>
                  <a:cubicBezTo>
                    <a:pt x="567" y="279"/>
                    <a:pt x="567" y="279"/>
                    <a:pt x="567" y="279"/>
                  </a:cubicBezTo>
                  <a:cubicBezTo>
                    <a:pt x="566" y="279"/>
                    <a:pt x="565" y="278"/>
                    <a:pt x="564" y="278"/>
                  </a:cubicBezTo>
                  <a:cubicBezTo>
                    <a:pt x="564" y="278"/>
                    <a:pt x="564" y="278"/>
                    <a:pt x="564" y="278"/>
                  </a:cubicBezTo>
                  <a:cubicBezTo>
                    <a:pt x="564" y="278"/>
                    <a:pt x="564" y="277"/>
                    <a:pt x="564" y="277"/>
                  </a:cubicBezTo>
                  <a:cubicBezTo>
                    <a:pt x="558" y="274"/>
                    <a:pt x="552" y="271"/>
                    <a:pt x="547" y="267"/>
                  </a:cubicBezTo>
                  <a:close/>
                  <a:moveTo>
                    <a:pt x="519" y="220"/>
                  </a:moveTo>
                  <a:cubicBezTo>
                    <a:pt x="519" y="218"/>
                    <a:pt x="520" y="216"/>
                    <a:pt x="521" y="214"/>
                  </a:cubicBezTo>
                  <a:cubicBezTo>
                    <a:pt x="530" y="199"/>
                    <a:pt x="539" y="183"/>
                    <a:pt x="551" y="168"/>
                  </a:cubicBezTo>
                  <a:cubicBezTo>
                    <a:pt x="560" y="157"/>
                    <a:pt x="569" y="146"/>
                    <a:pt x="578" y="135"/>
                  </a:cubicBezTo>
                  <a:cubicBezTo>
                    <a:pt x="585" y="127"/>
                    <a:pt x="592" y="119"/>
                    <a:pt x="598" y="111"/>
                  </a:cubicBezTo>
                  <a:cubicBezTo>
                    <a:pt x="603" y="105"/>
                    <a:pt x="608" y="99"/>
                    <a:pt x="613" y="94"/>
                  </a:cubicBezTo>
                  <a:cubicBezTo>
                    <a:pt x="623" y="84"/>
                    <a:pt x="632" y="73"/>
                    <a:pt x="643" y="65"/>
                  </a:cubicBezTo>
                  <a:cubicBezTo>
                    <a:pt x="643" y="64"/>
                    <a:pt x="644" y="64"/>
                    <a:pt x="644" y="63"/>
                  </a:cubicBezTo>
                  <a:cubicBezTo>
                    <a:pt x="644" y="63"/>
                    <a:pt x="645" y="63"/>
                    <a:pt x="645" y="63"/>
                  </a:cubicBezTo>
                  <a:cubicBezTo>
                    <a:pt x="645" y="63"/>
                    <a:pt x="645" y="63"/>
                    <a:pt x="646" y="62"/>
                  </a:cubicBezTo>
                  <a:cubicBezTo>
                    <a:pt x="646" y="62"/>
                    <a:pt x="646" y="62"/>
                    <a:pt x="647" y="61"/>
                  </a:cubicBezTo>
                  <a:cubicBezTo>
                    <a:pt x="647" y="61"/>
                    <a:pt x="647" y="61"/>
                    <a:pt x="648" y="60"/>
                  </a:cubicBezTo>
                  <a:cubicBezTo>
                    <a:pt x="648" y="60"/>
                    <a:pt x="649" y="60"/>
                    <a:pt x="649" y="59"/>
                  </a:cubicBezTo>
                  <a:cubicBezTo>
                    <a:pt x="649" y="59"/>
                    <a:pt x="649" y="59"/>
                    <a:pt x="650" y="59"/>
                  </a:cubicBezTo>
                  <a:cubicBezTo>
                    <a:pt x="650" y="59"/>
                    <a:pt x="650" y="59"/>
                    <a:pt x="650" y="59"/>
                  </a:cubicBezTo>
                  <a:cubicBezTo>
                    <a:pt x="650" y="59"/>
                    <a:pt x="650" y="59"/>
                    <a:pt x="650" y="59"/>
                  </a:cubicBezTo>
                  <a:cubicBezTo>
                    <a:pt x="650" y="59"/>
                    <a:pt x="649" y="59"/>
                    <a:pt x="649" y="59"/>
                  </a:cubicBezTo>
                  <a:cubicBezTo>
                    <a:pt x="649" y="60"/>
                    <a:pt x="648" y="60"/>
                    <a:pt x="648" y="60"/>
                  </a:cubicBezTo>
                  <a:cubicBezTo>
                    <a:pt x="647" y="61"/>
                    <a:pt x="647" y="61"/>
                    <a:pt x="647" y="61"/>
                  </a:cubicBezTo>
                  <a:cubicBezTo>
                    <a:pt x="646" y="62"/>
                    <a:pt x="646" y="62"/>
                    <a:pt x="646" y="62"/>
                  </a:cubicBezTo>
                  <a:cubicBezTo>
                    <a:pt x="645" y="63"/>
                    <a:pt x="645" y="63"/>
                    <a:pt x="645" y="63"/>
                  </a:cubicBezTo>
                  <a:cubicBezTo>
                    <a:pt x="645" y="63"/>
                    <a:pt x="645" y="63"/>
                    <a:pt x="644" y="63"/>
                  </a:cubicBezTo>
                  <a:cubicBezTo>
                    <a:pt x="644" y="64"/>
                    <a:pt x="644" y="65"/>
                    <a:pt x="643" y="66"/>
                  </a:cubicBezTo>
                  <a:cubicBezTo>
                    <a:pt x="632" y="77"/>
                    <a:pt x="621" y="88"/>
                    <a:pt x="610" y="100"/>
                  </a:cubicBezTo>
                  <a:cubicBezTo>
                    <a:pt x="602" y="108"/>
                    <a:pt x="595" y="118"/>
                    <a:pt x="588" y="127"/>
                  </a:cubicBezTo>
                  <a:cubicBezTo>
                    <a:pt x="580" y="137"/>
                    <a:pt x="572" y="148"/>
                    <a:pt x="564" y="158"/>
                  </a:cubicBezTo>
                  <a:cubicBezTo>
                    <a:pt x="559" y="165"/>
                    <a:pt x="553" y="171"/>
                    <a:pt x="547" y="177"/>
                  </a:cubicBezTo>
                  <a:cubicBezTo>
                    <a:pt x="544" y="182"/>
                    <a:pt x="541" y="187"/>
                    <a:pt x="538" y="191"/>
                  </a:cubicBezTo>
                  <a:cubicBezTo>
                    <a:pt x="536" y="193"/>
                    <a:pt x="535" y="195"/>
                    <a:pt x="533" y="197"/>
                  </a:cubicBezTo>
                  <a:cubicBezTo>
                    <a:pt x="529" y="204"/>
                    <a:pt x="525" y="212"/>
                    <a:pt x="520" y="219"/>
                  </a:cubicBezTo>
                  <a:cubicBezTo>
                    <a:pt x="520" y="219"/>
                    <a:pt x="519" y="220"/>
                    <a:pt x="519" y="220"/>
                  </a:cubicBezTo>
                  <a:cubicBezTo>
                    <a:pt x="519" y="220"/>
                    <a:pt x="519" y="220"/>
                    <a:pt x="519" y="220"/>
                  </a:cubicBezTo>
                  <a:close/>
                  <a:moveTo>
                    <a:pt x="522" y="237"/>
                  </a:moveTo>
                  <a:cubicBezTo>
                    <a:pt x="538" y="247"/>
                    <a:pt x="553" y="258"/>
                    <a:pt x="569" y="268"/>
                  </a:cubicBezTo>
                  <a:cubicBezTo>
                    <a:pt x="559" y="264"/>
                    <a:pt x="525" y="241"/>
                    <a:pt x="522" y="237"/>
                  </a:cubicBezTo>
                  <a:close/>
                  <a:moveTo>
                    <a:pt x="528" y="211"/>
                  </a:moveTo>
                  <a:cubicBezTo>
                    <a:pt x="528" y="211"/>
                    <a:pt x="528" y="211"/>
                    <a:pt x="528" y="211"/>
                  </a:cubicBezTo>
                  <a:cubicBezTo>
                    <a:pt x="528" y="211"/>
                    <a:pt x="528" y="211"/>
                    <a:pt x="528" y="211"/>
                  </a:cubicBezTo>
                  <a:close/>
                  <a:moveTo>
                    <a:pt x="656" y="57"/>
                  </a:moveTo>
                  <a:cubicBezTo>
                    <a:pt x="655" y="57"/>
                    <a:pt x="655" y="57"/>
                    <a:pt x="654" y="58"/>
                  </a:cubicBezTo>
                  <a:cubicBezTo>
                    <a:pt x="654" y="58"/>
                    <a:pt x="654" y="58"/>
                    <a:pt x="653" y="59"/>
                  </a:cubicBezTo>
                  <a:cubicBezTo>
                    <a:pt x="653" y="59"/>
                    <a:pt x="653" y="60"/>
                    <a:pt x="652" y="60"/>
                  </a:cubicBezTo>
                  <a:cubicBezTo>
                    <a:pt x="652" y="60"/>
                    <a:pt x="652" y="61"/>
                    <a:pt x="651" y="61"/>
                  </a:cubicBezTo>
                  <a:cubicBezTo>
                    <a:pt x="651" y="61"/>
                    <a:pt x="651" y="61"/>
                    <a:pt x="651" y="61"/>
                  </a:cubicBezTo>
                  <a:cubicBezTo>
                    <a:pt x="648" y="65"/>
                    <a:pt x="644" y="69"/>
                    <a:pt x="641" y="72"/>
                  </a:cubicBezTo>
                  <a:cubicBezTo>
                    <a:pt x="637" y="77"/>
                    <a:pt x="632" y="81"/>
                    <a:pt x="629" y="85"/>
                  </a:cubicBezTo>
                  <a:cubicBezTo>
                    <a:pt x="617" y="99"/>
                    <a:pt x="605" y="114"/>
                    <a:pt x="593" y="129"/>
                  </a:cubicBezTo>
                  <a:cubicBezTo>
                    <a:pt x="587" y="136"/>
                    <a:pt x="581" y="145"/>
                    <a:pt x="575" y="152"/>
                  </a:cubicBezTo>
                  <a:cubicBezTo>
                    <a:pt x="572" y="157"/>
                    <a:pt x="567" y="161"/>
                    <a:pt x="564" y="166"/>
                  </a:cubicBezTo>
                  <a:cubicBezTo>
                    <a:pt x="553" y="179"/>
                    <a:pt x="541" y="192"/>
                    <a:pt x="531" y="207"/>
                  </a:cubicBezTo>
                  <a:cubicBezTo>
                    <a:pt x="531" y="207"/>
                    <a:pt x="530" y="207"/>
                    <a:pt x="530" y="207"/>
                  </a:cubicBezTo>
                  <a:cubicBezTo>
                    <a:pt x="532" y="204"/>
                    <a:pt x="534" y="201"/>
                    <a:pt x="536" y="198"/>
                  </a:cubicBezTo>
                  <a:cubicBezTo>
                    <a:pt x="539" y="193"/>
                    <a:pt x="543" y="187"/>
                    <a:pt x="547" y="182"/>
                  </a:cubicBezTo>
                  <a:cubicBezTo>
                    <a:pt x="548" y="180"/>
                    <a:pt x="550" y="177"/>
                    <a:pt x="552" y="175"/>
                  </a:cubicBezTo>
                  <a:cubicBezTo>
                    <a:pt x="563" y="164"/>
                    <a:pt x="572" y="151"/>
                    <a:pt x="582" y="138"/>
                  </a:cubicBezTo>
                  <a:cubicBezTo>
                    <a:pt x="591" y="127"/>
                    <a:pt x="600" y="115"/>
                    <a:pt x="609" y="104"/>
                  </a:cubicBezTo>
                  <a:cubicBezTo>
                    <a:pt x="616" y="96"/>
                    <a:pt x="624" y="89"/>
                    <a:pt x="631" y="81"/>
                  </a:cubicBezTo>
                  <a:cubicBezTo>
                    <a:pt x="637" y="75"/>
                    <a:pt x="642" y="69"/>
                    <a:pt x="648" y="63"/>
                  </a:cubicBezTo>
                  <a:cubicBezTo>
                    <a:pt x="649" y="62"/>
                    <a:pt x="650" y="62"/>
                    <a:pt x="651" y="61"/>
                  </a:cubicBezTo>
                  <a:cubicBezTo>
                    <a:pt x="651" y="61"/>
                    <a:pt x="651" y="61"/>
                    <a:pt x="651" y="61"/>
                  </a:cubicBezTo>
                  <a:cubicBezTo>
                    <a:pt x="652" y="61"/>
                    <a:pt x="652" y="60"/>
                    <a:pt x="652" y="60"/>
                  </a:cubicBezTo>
                  <a:cubicBezTo>
                    <a:pt x="653" y="59"/>
                    <a:pt x="653" y="59"/>
                    <a:pt x="653" y="59"/>
                  </a:cubicBezTo>
                  <a:cubicBezTo>
                    <a:pt x="654" y="58"/>
                    <a:pt x="654" y="58"/>
                    <a:pt x="654" y="58"/>
                  </a:cubicBezTo>
                  <a:cubicBezTo>
                    <a:pt x="655" y="57"/>
                    <a:pt x="655" y="57"/>
                    <a:pt x="656" y="57"/>
                  </a:cubicBezTo>
                  <a:cubicBezTo>
                    <a:pt x="656" y="56"/>
                    <a:pt x="656" y="56"/>
                    <a:pt x="657" y="56"/>
                  </a:cubicBezTo>
                  <a:cubicBezTo>
                    <a:pt x="657" y="56"/>
                    <a:pt x="657" y="56"/>
                    <a:pt x="657" y="56"/>
                  </a:cubicBezTo>
                  <a:cubicBezTo>
                    <a:pt x="656" y="56"/>
                    <a:pt x="656" y="56"/>
                    <a:pt x="656" y="57"/>
                  </a:cubicBezTo>
                  <a:close/>
                  <a:moveTo>
                    <a:pt x="652" y="57"/>
                  </a:moveTo>
                  <a:cubicBezTo>
                    <a:pt x="652" y="57"/>
                    <a:pt x="652" y="57"/>
                    <a:pt x="652" y="57"/>
                  </a:cubicBezTo>
                  <a:cubicBezTo>
                    <a:pt x="652" y="57"/>
                    <a:pt x="652" y="57"/>
                    <a:pt x="652" y="57"/>
                  </a:cubicBezTo>
                  <a:close/>
                  <a:moveTo>
                    <a:pt x="657" y="48"/>
                  </a:moveTo>
                  <a:cubicBezTo>
                    <a:pt x="653" y="52"/>
                    <a:pt x="648" y="57"/>
                    <a:pt x="644" y="60"/>
                  </a:cubicBezTo>
                  <a:cubicBezTo>
                    <a:pt x="636" y="67"/>
                    <a:pt x="628" y="74"/>
                    <a:pt x="621" y="81"/>
                  </a:cubicBezTo>
                  <a:cubicBezTo>
                    <a:pt x="615" y="88"/>
                    <a:pt x="608" y="94"/>
                    <a:pt x="602" y="101"/>
                  </a:cubicBezTo>
                  <a:cubicBezTo>
                    <a:pt x="599" y="104"/>
                    <a:pt x="597" y="108"/>
                    <a:pt x="594" y="112"/>
                  </a:cubicBezTo>
                  <a:cubicBezTo>
                    <a:pt x="584" y="123"/>
                    <a:pt x="574" y="134"/>
                    <a:pt x="565" y="145"/>
                  </a:cubicBezTo>
                  <a:cubicBezTo>
                    <a:pt x="557" y="156"/>
                    <a:pt x="548" y="166"/>
                    <a:pt x="541" y="177"/>
                  </a:cubicBezTo>
                  <a:cubicBezTo>
                    <a:pt x="535" y="185"/>
                    <a:pt x="530" y="193"/>
                    <a:pt x="526" y="201"/>
                  </a:cubicBezTo>
                  <a:cubicBezTo>
                    <a:pt x="523" y="205"/>
                    <a:pt x="521" y="209"/>
                    <a:pt x="518" y="213"/>
                  </a:cubicBezTo>
                  <a:cubicBezTo>
                    <a:pt x="521" y="206"/>
                    <a:pt x="524" y="200"/>
                    <a:pt x="528" y="194"/>
                  </a:cubicBezTo>
                  <a:cubicBezTo>
                    <a:pt x="537" y="180"/>
                    <a:pt x="546" y="166"/>
                    <a:pt x="555" y="153"/>
                  </a:cubicBezTo>
                  <a:cubicBezTo>
                    <a:pt x="562" y="141"/>
                    <a:pt x="571" y="131"/>
                    <a:pt x="580" y="121"/>
                  </a:cubicBezTo>
                  <a:cubicBezTo>
                    <a:pt x="586" y="114"/>
                    <a:pt x="592" y="107"/>
                    <a:pt x="598" y="101"/>
                  </a:cubicBezTo>
                  <a:cubicBezTo>
                    <a:pt x="604" y="94"/>
                    <a:pt x="610" y="88"/>
                    <a:pt x="616" y="82"/>
                  </a:cubicBezTo>
                  <a:cubicBezTo>
                    <a:pt x="624" y="75"/>
                    <a:pt x="632" y="67"/>
                    <a:pt x="640" y="60"/>
                  </a:cubicBezTo>
                  <a:cubicBezTo>
                    <a:pt x="645" y="56"/>
                    <a:pt x="651" y="52"/>
                    <a:pt x="657" y="48"/>
                  </a:cubicBezTo>
                  <a:cubicBezTo>
                    <a:pt x="657" y="48"/>
                    <a:pt x="657" y="48"/>
                    <a:pt x="657" y="48"/>
                  </a:cubicBezTo>
                  <a:cubicBezTo>
                    <a:pt x="657" y="48"/>
                    <a:pt x="657" y="48"/>
                    <a:pt x="657" y="48"/>
                  </a:cubicBezTo>
                  <a:cubicBezTo>
                    <a:pt x="657" y="48"/>
                    <a:pt x="657" y="48"/>
                    <a:pt x="657" y="48"/>
                  </a:cubicBezTo>
                  <a:close/>
                  <a:moveTo>
                    <a:pt x="658" y="52"/>
                  </a:moveTo>
                  <a:cubicBezTo>
                    <a:pt x="658" y="52"/>
                    <a:pt x="658" y="51"/>
                    <a:pt x="658" y="51"/>
                  </a:cubicBezTo>
                  <a:cubicBezTo>
                    <a:pt x="658" y="51"/>
                    <a:pt x="658" y="51"/>
                    <a:pt x="658" y="51"/>
                  </a:cubicBezTo>
                  <a:cubicBezTo>
                    <a:pt x="658" y="52"/>
                    <a:pt x="658" y="52"/>
                    <a:pt x="658" y="52"/>
                  </a:cubicBezTo>
                  <a:close/>
                  <a:moveTo>
                    <a:pt x="660" y="53"/>
                  </a:moveTo>
                  <a:cubicBezTo>
                    <a:pt x="659" y="54"/>
                    <a:pt x="659" y="54"/>
                    <a:pt x="659" y="54"/>
                  </a:cubicBezTo>
                  <a:cubicBezTo>
                    <a:pt x="659" y="54"/>
                    <a:pt x="659" y="54"/>
                    <a:pt x="659" y="54"/>
                  </a:cubicBezTo>
                  <a:cubicBezTo>
                    <a:pt x="659" y="54"/>
                    <a:pt x="659" y="54"/>
                    <a:pt x="659" y="54"/>
                  </a:cubicBezTo>
                  <a:cubicBezTo>
                    <a:pt x="659" y="54"/>
                    <a:pt x="659" y="53"/>
                    <a:pt x="660" y="53"/>
                  </a:cubicBezTo>
                  <a:cubicBezTo>
                    <a:pt x="660" y="53"/>
                    <a:pt x="660" y="53"/>
                    <a:pt x="660" y="53"/>
                  </a:cubicBezTo>
                  <a:close/>
                  <a:moveTo>
                    <a:pt x="660" y="50"/>
                  </a:moveTo>
                  <a:cubicBezTo>
                    <a:pt x="660" y="50"/>
                    <a:pt x="660" y="50"/>
                    <a:pt x="660" y="50"/>
                  </a:cubicBezTo>
                  <a:cubicBezTo>
                    <a:pt x="660" y="50"/>
                    <a:pt x="660" y="50"/>
                    <a:pt x="660" y="50"/>
                  </a:cubicBezTo>
                  <a:cubicBezTo>
                    <a:pt x="660" y="50"/>
                    <a:pt x="660" y="50"/>
                    <a:pt x="660" y="50"/>
                  </a:cubicBezTo>
                  <a:close/>
                  <a:moveTo>
                    <a:pt x="664" y="49"/>
                  </a:moveTo>
                  <a:cubicBezTo>
                    <a:pt x="664" y="50"/>
                    <a:pt x="663" y="50"/>
                    <a:pt x="663" y="50"/>
                  </a:cubicBezTo>
                  <a:cubicBezTo>
                    <a:pt x="663" y="51"/>
                    <a:pt x="662" y="51"/>
                    <a:pt x="662" y="51"/>
                  </a:cubicBezTo>
                  <a:cubicBezTo>
                    <a:pt x="662" y="51"/>
                    <a:pt x="662" y="51"/>
                    <a:pt x="662" y="51"/>
                  </a:cubicBezTo>
                  <a:cubicBezTo>
                    <a:pt x="662" y="51"/>
                    <a:pt x="663" y="51"/>
                    <a:pt x="663" y="50"/>
                  </a:cubicBezTo>
                  <a:cubicBezTo>
                    <a:pt x="663" y="50"/>
                    <a:pt x="664" y="50"/>
                    <a:pt x="664" y="49"/>
                  </a:cubicBezTo>
                  <a:cubicBezTo>
                    <a:pt x="664" y="49"/>
                    <a:pt x="665" y="49"/>
                    <a:pt x="665" y="48"/>
                  </a:cubicBezTo>
                  <a:cubicBezTo>
                    <a:pt x="665" y="48"/>
                    <a:pt x="665" y="48"/>
                    <a:pt x="665" y="48"/>
                  </a:cubicBezTo>
                  <a:cubicBezTo>
                    <a:pt x="665" y="49"/>
                    <a:pt x="664" y="49"/>
                    <a:pt x="664" y="49"/>
                  </a:cubicBezTo>
                  <a:close/>
                  <a:moveTo>
                    <a:pt x="671" y="43"/>
                  </a:moveTo>
                  <a:cubicBezTo>
                    <a:pt x="672" y="43"/>
                    <a:pt x="672" y="43"/>
                    <a:pt x="672" y="43"/>
                  </a:cubicBezTo>
                  <a:cubicBezTo>
                    <a:pt x="672" y="43"/>
                    <a:pt x="671" y="43"/>
                    <a:pt x="671" y="43"/>
                  </a:cubicBezTo>
                  <a:cubicBezTo>
                    <a:pt x="671" y="43"/>
                    <a:pt x="671" y="43"/>
                    <a:pt x="670" y="44"/>
                  </a:cubicBezTo>
                  <a:cubicBezTo>
                    <a:pt x="670" y="44"/>
                    <a:pt x="670" y="45"/>
                    <a:pt x="669" y="45"/>
                  </a:cubicBezTo>
                  <a:cubicBezTo>
                    <a:pt x="669" y="45"/>
                    <a:pt x="669" y="46"/>
                    <a:pt x="668" y="46"/>
                  </a:cubicBezTo>
                  <a:cubicBezTo>
                    <a:pt x="668" y="46"/>
                    <a:pt x="668" y="46"/>
                    <a:pt x="668" y="46"/>
                  </a:cubicBezTo>
                  <a:cubicBezTo>
                    <a:pt x="669" y="46"/>
                    <a:pt x="669" y="45"/>
                    <a:pt x="669" y="45"/>
                  </a:cubicBezTo>
                  <a:cubicBezTo>
                    <a:pt x="670" y="44"/>
                    <a:pt x="670" y="44"/>
                    <a:pt x="670" y="44"/>
                  </a:cubicBezTo>
                  <a:cubicBezTo>
                    <a:pt x="671" y="43"/>
                    <a:pt x="671" y="43"/>
                    <a:pt x="671" y="43"/>
                  </a:cubicBezTo>
                  <a:close/>
                  <a:moveTo>
                    <a:pt x="617" y="72"/>
                  </a:moveTo>
                  <a:cubicBezTo>
                    <a:pt x="631" y="62"/>
                    <a:pt x="644" y="52"/>
                    <a:pt x="658" y="43"/>
                  </a:cubicBezTo>
                  <a:cubicBezTo>
                    <a:pt x="661" y="40"/>
                    <a:pt x="665" y="38"/>
                    <a:pt x="669" y="36"/>
                  </a:cubicBezTo>
                  <a:cubicBezTo>
                    <a:pt x="669" y="36"/>
                    <a:pt x="669" y="36"/>
                    <a:pt x="669" y="36"/>
                  </a:cubicBezTo>
                  <a:cubicBezTo>
                    <a:pt x="669" y="36"/>
                    <a:pt x="670" y="36"/>
                    <a:pt x="670" y="36"/>
                  </a:cubicBezTo>
                  <a:cubicBezTo>
                    <a:pt x="670" y="36"/>
                    <a:pt x="670" y="36"/>
                    <a:pt x="670" y="36"/>
                  </a:cubicBezTo>
                  <a:cubicBezTo>
                    <a:pt x="670" y="36"/>
                    <a:pt x="670" y="36"/>
                    <a:pt x="670" y="36"/>
                  </a:cubicBezTo>
                  <a:cubicBezTo>
                    <a:pt x="670" y="36"/>
                    <a:pt x="669" y="36"/>
                    <a:pt x="669" y="36"/>
                  </a:cubicBezTo>
                  <a:cubicBezTo>
                    <a:pt x="669" y="36"/>
                    <a:pt x="669" y="36"/>
                    <a:pt x="669" y="36"/>
                  </a:cubicBezTo>
                  <a:cubicBezTo>
                    <a:pt x="665" y="39"/>
                    <a:pt x="662" y="42"/>
                    <a:pt x="658" y="45"/>
                  </a:cubicBezTo>
                  <a:cubicBezTo>
                    <a:pt x="651" y="50"/>
                    <a:pt x="643" y="55"/>
                    <a:pt x="636" y="61"/>
                  </a:cubicBezTo>
                  <a:cubicBezTo>
                    <a:pt x="630" y="66"/>
                    <a:pt x="624" y="73"/>
                    <a:pt x="617" y="78"/>
                  </a:cubicBezTo>
                  <a:cubicBezTo>
                    <a:pt x="606" y="87"/>
                    <a:pt x="596" y="99"/>
                    <a:pt x="586" y="110"/>
                  </a:cubicBezTo>
                  <a:cubicBezTo>
                    <a:pt x="579" y="118"/>
                    <a:pt x="572" y="125"/>
                    <a:pt x="566" y="133"/>
                  </a:cubicBezTo>
                  <a:cubicBezTo>
                    <a:pt x="557" y="143"/>
                    <a:pt x="551" y="154"/>
                    <a:pt x="544" y="165"/>
                  </a:cubicBezTo>
                  <a:cubicBezTo>
                    <a:pt x="539" y="174"/>
                    <a:pt x="533" y="182"/>
                    <a:pt x="528" y="190"/>
                  </a:cubicBezTo>
                  <a:cubicBezTo>
                    <a:pt x="523" y="196"/>
                    <a:pt x="520" y="203"/>
                    <a:pt x="517" y="210"/>
                  </a:cubicBezTo>
                  <a:cubicBezTo>
                    <a:pt x="515" y="214"/>
                    <a:pt x="515" y="217"/>
                    <a:pt x="514" y="221"/>
                  </a:cubicBezTo>
                  <a:cubicBezTo>
                    <a:pt x="513" y="223"/>
                    <a:pt x="513" y="223"/>
                    <a:pt x="510" y="223"/>
                  </a:cubicBezTo>
                  <a:cubicBezTo>
                    <a:pt x="511" y="220"/>
                    <a:pt x="512" y="217"/>
                    <a:pt x="514" y="215"/>
                  </a:cubicBezTo>
                  <a:cubicBezTo>
                    <a:pt x="517" y="207"/>
                    <a:pt x="520" y="199"/>
                    <a:pt x="523" y="191"/>
                  </a:cubicBezTo>
                  <a:cubicBezTo>
                    <a:pt x="527" y="181"/>
                    <a:pt x="531" y="172"/>
                    <a:pt x="536" y="163"/>
                  </a:cubicBezTo>
                  <a:cubicBezTo>
                    <a:pt x="544" y="150"/>
                    <a:pt x="554" y="139"/>
                    <a:pt x="562" y="127"/>
                  </a:cubicBezTo>
                  <a:cubicBezTo>
                    <a:pt x="571" y="115"/>
                    <a:pt x="581" y="104"/>
                    <a:pt x="591" y="94"/>
                  </a:cubicBezTo>
                  <a:cubicBezTo>
                    <a:pt x="599" y="86"/>
                    <a:pt x="608" y="79"/>
                    <a:pt x="617" y="72"/>
                  </a:cubicBezTo>
                  <a:close/>
                  <a:moveTo>
                    <a:pt x="544" y="145"/>
                  </a:moveTo>
                  <a:cubicBezTo>
                    <a:pt x="544" y="145"/>
                    <a:pt x="544" y="145"/>
                    <a:pt x="544" y="145"/>
                  </a:cubicBezTo>
                  <a:cubicBezTo>
                    <a:pt x="544" y="145"/>
                    <a:pt x="544" y="145"/>
                    <a:pt x="544" y="145"/>
                  </a:cubicBezTo>
                  <a:cubicBezTo>
                    <a:pt x="545" y="144"/>
                    <a:pt x="545" y="144"/>
                    <a:pt x="545" y="144"/>
                  </a:cubicBezTo>
                  <a:cubicBezTo>
                    <a:pt x="545" y="144"/>
                    <a:pt x="545" y="144"/>
                    <a:pt x="545" y="144"/>
                  </a:cubicBezTo>
                  <a:cubicBezTo>
                    <a:pt x="545" y="144"/>
                    <a:pt x="545" y="144"/>
                    <a:pt x="544" y="145"/>
                  </a:cubicBezTo>
                  <a:cubicBezTo>
                    <a:pt x="544" y="145"/>
                    <a:pt x="544" y="145"/>
                    <a:pt x="544" y="145"/>
                  </a:cubicBezTo>
                  <a:close/>
                  <a:moveTo>
                    <a:pt x="553" y="133"/>
                  </a:moveTo>
                  <a:cubicBezTo>
                    <a:pt x="553" y="134"/>
                    <a:pt x="552" y="134"/>
                    <a:pt x="552" y="135"/>
                  </a:cubicBezTo>
                  <a:cubicBezTo>
                    <a:pt x="552" y="135"/>
                    <a:pt x="551" y="135"/>
                    <a:pt x="551" y="136"/>
                  </a:cubicBezTo>
                  <a:cubicBezTo>
                    <a:pt x="551" y="135"/>
                    <a:pt x="552" y="135"/>
                    <a:pt x="552" y="135"/>
                  </a:cubicBezTo>
                  <a:cubicBezTo>
                    <a:pt x="552" y="134"/>
                    <a:pt x="553" y="134"/>
                    <a:pt x="553" y="133"/>
                  </a:cubicBezTo>
                  <a:cubicBezTo>
                    <a:pt x="553" y="133"/>
                    <a:pt x="553" y="133"/>
                    <a:pt x="553" y="133"/>
                  </a:cubicBezTo>
                  <a:cubicBezTo>
                    <a:pt x="553" y="133"/>
                    <a:pt x="553" y="133"/>
                    <a:pt x="553" y="133"/>
                  </a:cubicBezTo>
                  <a:cubicBezTo>
                    <a:pt x="553" y="133"/>
                    <a:pt x="553" y="133"/>
                    <a:pt x="553" y="133"/>
                  </a:cubicBezTo>
                  <a:cubicBezTo>
                    <a:pt x="553" y="133"/>
                    <a:pt x="553" y="133"/>
                    <a:pt x="553" y="133"/>
                  </a:cubicBezTo>
                  <a:close/>
                  <a:moveTo>
                    <a:pt x="620" y="55"/>
                  </a:moveTo>
                  <a:cubicBezTo>
                    <a:pt x="620" y="55"/>
                    <a:pt x="619" y="56"/>
                    <a:pt x="619" y="56"/>
                  </a:cubicBezTo>
                  <a:cubicBezTo>
                    <a:pt x="619" y="56"/>
                    <a:pt x="618" y="57"/>
                    <a:pt x="618" y="57"/>
                  </a:cubicBezTo>
                  <a:cubicBezTo>
                    <a:pt x="617" y="57"/>
                    <a:pt x="617" y="58"/>
                    <a:pt x="617" y="58"/>
                  </a:cubicBezTo>
                  <a:cubicBezTo>
                    <a:pt x="616" y="58"/>
                    <a:pt x="616" y="59"/>
                    <a:pt x="616" y="59"/>
                  </a:cubicBezTo>
                  <a:cubicBezTo>
                    <a:pt x="615" y="59"/>
                    <a:pt x="615" y="60"/>
                    <a:pt x="614" y="60"/>
                  </a:cubicBezTo>
                  <a:cubicBezTo>
                    <a:pt x="614" y="60"/>
                    <a:pt x="614" y="60"/>
                    <a:pt x="614" y="60"/>
                  </a:cubicBezTo>
                  <a:cubicBezTo>
                    <a:pt x="611" y="64"/>
                    <a:pt x="608" y="67"/>
                    <a:pt x="605" y="70"/>
                  </a:cubicBezTo>
                  <a:cubicBezTo>
                    <a:pt x="596" y="82"/>
                    <a:pt x="586" y="93"/>
                    <a:pt x="576" y="104"/>
                  </a:cubicBezTo>
                  <a:cubicBezTo>
                    <a:pt x="571" y="110"/>
                    <a:pt x="566" y="115"/>
                    <a:pt x="560" y="121"/>
                  </a:cubicBezTo>
                  <a:cubicBezTo>
                    <a:pt x="554" y="128"/>
                    <a:pt x="548" y="135"/>
                    <a:pt x="543" y="142"/>
                  </a:cubicBezTo>
                  <a:cubicBezTo>
                    <a:pt x="537" y="149"/>
                    <a:pt x="532" y="157"/>
                    <a:pt x="526" y="164"/>
                  </a:cubicBezTo>
                  <a:cubicBezTo>
                    <a:pt x="515" y="177"/>
                    <a:pt x="504" y="190"/>
                    <a:pt x="493" y="203"/>
                  </a:cubicBezTo>
                  <a:cubicBezTo>
                    <a:pt x="487" y="211"/>
                    <a:pt x="481" y="219"/>
                    <a:pt x="476" y="228"/>
                  </a:cubicBezTo>
                  <a:cubicBezTo>
                    <a:pt x="475" y="229"/>
                    <a:pt x="473" y="231"/>
                    <a:pt x="472" y="233"/>
                  </a:cubicBezTo>
                  <a:cubicBezTo>
                    <a:pt x="474" y="227"/>
                    <a:pt x="477" y="222"/>
                    <a:pt x="481" y="217"/>
                  </a:cubicBezTo>
                  <a:cubicBezTo>
                    <a:pt x="488" y="206"/>
                    <a:pt x="496" y="195"/>
                    <a:pt x="504" y="184"/>
                  </a:cubicBezTo>
                  <a:cubicBezTo>
                    <a:pt x="513" y="173"/>
                    <a:pt x="521" y="160"/>
                    <a:pt x="530" y="149"/>
                  </a:cubicBezTo>
                  <a:cubicBezTo>
                    <a:pt x="540" y="136"/>
                    <a:pt x="551" y="124"/>
                    <a:pt x="562" y="112"/>
                  </a:cubicBezTo>
                  <a:cubicBezTo>
                    <a:pt x="570" y="103"/>
                    <a:pt x="579" y="94"/>
                    <a:pt x="588" y="85"/>
                  </a:cubicBezTo>
                  <a:cubicBezTo>
                    <a:pt x="596" y="76"/>
                    <a:pt x="605" y="69"/>
                    <a:pt x="613" y="61"/>
                  </a:cubicBezTo>
                  <a:cubicBezTo>
                    <a:pt x="614" y="60"/>
                    <a:pt x="614" y="60"/>
                    <a:pt x="614" y="60"/>
                  </a:cubicBezTo>
                  <a:cubicBezTo>
                    <a:pt x="614" y="60"/>
                    <a:pt x="614" y="60"/>
                    <a:pt x="614" y="60"/>
                  </a:cubicBezTo>
                  <a:cubicBezTo>
                    <a:pt x="615" y="60"/>
                    <a:pt x="615" y="59"/>
                    <a:pt x="616" y="59"/>
                  </a:cubicBezTo>
                  <a:cubicBezTo>
                    <a:pt x="616" y="59"/>
                    <a:pt x="616" y="58"/>
                    <a:pt x="617" y="58"/>
                  </a:cubicBezTo>
                  <a:cubicBezTo>
                    <a:pt x="617" y="58"/>
                    <a:pt x="617" y="57"/>
                    <a:pt x="618" y="57"/>
                  </a:cubicBezTo>
                  <a:cubicBezTo>
                    <a:pt x="618" y="57"/>
                    <a:pt x="618" y="56"/>
                    <a:pt x="619" y="56"/>
                  </a:cubicBezTo>
                  <a:cubicBezTo>
                    <a:pt x="619" y="56"/>
                    <a:pt x="620" y="55"/>
                    <a:pt x="620" y="55"/>
                  </a:cubicBezTo>
                  <a:cubicBezTo>
                    <a:pt x="620" y="55"/>
                    <a:pt x="620" y="55"/>
                    <a:pt x="620" y="55"/>
                  </a:cubicBezTo>
                  <a:cubicBezTo>
                    <a:pt x="620" y="55"/>
                    <a:pt x="620" y="55"/>
                    <a:pt x="620" y="55"/>
                  </a:cubicBezTo>
                  <a:close/>
                  <a:moveTo>
                    <a:pt x="622" y="53"/>
                  </a:moveTo>
                  <a:cubicBezTo>
                    <a:pt x="622" y="53"/>
                    <a:pt x="622" y="53"/>
                    <a:pt x="622" y="53"/>
                  </a:cubicBezTo>
                  <a:cubicBezTo>
                    <a:pt x="622" y="53"/>
                    <a:pt x="622" y="53"/>
                    <a:pt x="622" y="53"/>
                  </a:cubicBezTo>
                  <a:cubicBezTo>
                    <a:pt x="622" y="53"/>
                    <a:pt x="622" y="53"/>
                    <a:pt x="622" y="53"/>
                  </a:cubicBezTo>
                  <a:close/>
                  <a:moveTo>
                    <a:pt x="480" y="203"/>
                  </a:moveTo>
                  <a:cubicBezTo>
                    <a:pt x="480" y="203"/>
                    <a:pt x="480" y="203"/>
                    <a:pt x="480" y="203"/>
                  </a:cubicBezTo>
                  <a:cubicBezTo>
                    <a:pt x="481" y="202"/>
                    <a:pt x="481" y="201"/>
                    <a:pt x="482" y="200"/>
                  </a:cubicBezTo>
                  <a:cubicBezTo>
                    <a:pt x="482" y="200"/>
                    <a:pt x="482" y="200"/>
                    <a:pt x="482" y="200"/>
                  </a:cubicBezTo>
                  <a:cubicBezTo>
                    <a:pt x="486" y="190"/>
                    <a:pt x="492" y="181"/>
                    <a:pt x="498" y="173"/>
                  </a:cubicBezTo>
                  <a:cubicBezTo>
                    <a:pt x="504" y="163"/>
                    <a:pt x="511" y="154"/>
                    <a:pt x="518" y="144"/>
                  </a:cubicBezTo>
                  <a:cubicBezTo>
                    <a:pt x="526" y="133"/>
                    <a:pt x="535" y="123"/>
                    <a:pt x="544" y="113"/>
                  </a:cubicBezTo>
                  <a:cubicBezTo>
                    <a:pt x="548" y="108"/>
                    <a:pt x="552" y="103"/>
                    <a:pt x="556" y="99"/>
                  </a:cubicBezTo>
                  <a:cubicBezTo>
                    <a:pt x="564" y="91"/>
                    <a:pt x="572" y="83"/>
                    <a:pt x="580" y="75"/>
                  </a:cubicBezTo>
                  <a:cubicBezTo>
                    <a:pt x="586" y="69"/>
                    <a:pt x="594" y="63"/>
                    <a:pt x="601" y="57"/>
                  </a:cubicBezTo>
                  <a:cubicBezTo>
                    <a:pt x="609" y="50"/>
                    <a:pt x="617" y="45"/>
                    <a:pt x="627" y="41"/>
                  </a:cubicBezTo>
                  <a:cubicBezTo>
                    <a:pt x="627" y="40"/>
                    <a:pt x="627" y="40"/>
                    <a:pt x="627" y="40"/>
                  </a:cubicBezTo>
                  <a:cubicBezTo>
                    <a:pt x="627" y="40"/>
                    <a:pt x="627" y="40"/>
                    <a:pt x="628" y="40"/>
                  </a:cubicBezTo>
                  <a:cubicBezTo>
                    <a:pt x="628" y="40"/>
                    <a:pt x="628" y="39"/>
                    <a:pt x="629" y="39"/>
                  </a:cubicBezTo>
                  <a:cubicBezTo>
                    <a:pt x="629" y="39"/>
                    <a:pt x="629" y="39"/>
                    <a:pt x="630" y="39"/>
                  </a:cubicBezTo>
                  <a:cubicBezTo>
                    <a:pt x="630" y="38"/>
                    <a:pt x="630" y="38"/>
                    <a:pt x="630" y="38"/>
                  </a:cubicBezTo>
                  <a:cubicBezTo>
                    <a:pt x="631" y="38"/>
                    <a:pt x="631" y="38"/>
                    <a:pt x="631" y="38"/>
                  </a:cubicBezTo>
                  <a:cubicBezTo>
                    <a:pt x="630" y="38"/>
                    <a:pt x="630" y="38"/>
                    <a:pt x="630" y="38"/>
                  </a:cubicBezTo>
                  <a:cubicBezTo>
                    <a:pt x="630" y="38"/>
                    <a:pt x="630" y="38"/>
                    <a:pt x="630" y="39"/>
                  </a:cubicBezTo>
                  <a:cubicBezTo>
                    <a:pt x="629" y="39"/>
                    <a:pt x="629" y="39"/>
                    <a:pt x="629" y="39"/>
                  </a:cubicBezTo>
                  <a:cubicBezTo>
                    <a:pt x="628" y="39"/>
                    <a:pt x="628" y="40"/>
                    <a:pt x="628" y="40"/>
                  </a:cubicBezTo>
                  <a:cubicBezTo>
                    <a:pt x="627" y="40"/>
                    <a:pt x="627" y="40"/>
                    <a:pt x="627" y="40"/>
                  </a:cubicBezTo>
                  <a:cubicBezTo>
                    <a:pt x="627" y="40"/>
                    <a:pt x="627" y="40"/>
                    <a:pt x="627" y="41"/>
                  </a:cubicBezTo>
                  <a:cubicBezTo>
                    <a:pt x="624" y="43"/>
                    <a:pt x="621" y="45"/>
                    <a:pt x="618" y="47"/>
                  </a:cubicBezTo>
                  <a:cubicBezTo>
                    <a:pt x="604" y="55"/>
                    <a:pt x="593" y="65"/>
                    <a:pt x="582" y="77"/>
                  </a:cubicBezTo>
                  <a:cubicBezTo>
                    <a:pt x="577" y="83"/>
                    <a:pt x="572" y="89"/>
                    <a:pt x="567" y="94"/>
                  </a:cubicBezTo>
                  <a:cubicBezTo>
                    <a:pt x="559" y="103"/>
                    <a:pt x="551" y="111"/>
                    <a:pt x="543" y="120"/>
                  </a:cubicBezTo>
                  <a:cubicBezTo>
                    <a:pt x="536" y="127"/>
                    <a:pt x="530" y="135"/>
                    <a:pt x="523" y="142"/>
                  </a:cubicBezTo>
                  <a:cubicBezTo>
                    <a:pt x="513" y="154"/>
                    <a:pt x="505" y="166"/>
                    <a:pt x="497" y="179"/>
                  </a:cubicBezTo>
                  <a:cubicBezTo>
                    <a:pt x="492" y="185"/>
                    <a:pt x="488" y="192"/>
                    <a:pt x="483" y="198"/>
                  </a:cubicBezTo>
                  <a:cubicBezTo>
                    <a:pt x="483" y="199"/>
                    <a:pt x="482" y="199"/>
                    <a:pt x="482" y="200"/>
                  </a:cubicBezTo>
                  <a:cubicBezTo>
                    <a:pt x="482" y="200"/>
                    <a:pt x="482" y="200"/>
                    <a:pt x="482" y="200"/>
                  </a:cubicBezTo>
                  <a:cubicBezTo>
                    <a:pt x="481" y="201"/>
                    <a:pt x="481" y="202"/>
                    <a:pt x="480" y="203"/>
                  </a:cubicBezTo>
                  <a:cubicBezTo>
                    <a:pt x="480" y="203"/>
                    <a:pt x="480" y="203"/>
                    <a:pt x="480" y="203"/>
                  </a:cubicBezTo>
                  <a:cubicBezTo>
                    <a:pt x="480" y="203"/>
                    <a:pt x="479" y="204"/>
                    <a:pt x="479" y="204"/>
                  </a:cubicBezTo>
                  <a:cubicBezTo>
                    <a:pt x="479" y="204"/>
                    <a:pt x="479" y="204"/>
                    <a:pt x="479" y="204"/>
                  </a:cubicBezTo>
                  <a:cubicBezTo>
                    <a:pt x="479" y="204"/>
                    <a:pt x="480" y="203"/>
                    <a:pt x="480" y="203"/>
                  </a:cubicBezTo>
                  <a:close/>
                  <a:moveTo>
                    <a:pt x="471" y="225"/>
                  </a:moveTo>
                  <a:cubicBezTo>
                    <a:pt x="479" y="208"/>
                    <a:pt x="490" y="193"/>
                    <a:pt x="501" y="178"/>
                  </a:cubicBezTo>
                  <a:cubicBezTo>
                    <a:pt x="507" y="168"/>
                    <a:pt x="514" y="159"/>
                    <a:pt x="521" y="150"/>
                  </a:cubicBezTo>
                  <a:cubicBezTo>
                    <a:pt x="526" y="142"/>
                    <a:pt x="532" y="136"/>
                    <a:pt x="539" y="129"/>
                  </a:cubicBezTo>
                  <a:cubicBezTo>
                    <a:pt x="547" y="119"/>
                    <a:pt x="556" y="109"/>
                    <a:pt x="565" y="100"/>
                  </a:cubicBezTo>
                  <a:cubicBezTo>
                    <a:pt x="575" y="89"/>
                    <a:pt x="585" y="78"/>
                    <a:pt x="595" y="67"/>
                  </a:cubicBezTo>
                  <a:cubicBezTo>
                    <a:pt x="602" y="60"/>
                    <a:pt x="610" y="53"/>
                    <a:pt x="619" y="48"/>
                  </a:cubicBezTo>
                  <a:cubicBezTo>
                    <a:pt x="628" y="43"/>
                    <a:pt x="636" y="36"/>
                    <a:pt x="645" y="30"/>
                  </a:cubicBezTo>
                  <a:cubicBezTo>
                    <a:pt x="649" y="28"/>
                    <a:pt x="653" y="25"/>
                    <a:pt x="657" y="23"/>
                  </a:cubicBezTo>
                  <a:cubicBezTo>
                    <a:pt x="657" y="23"/>
                    <a:pt x="657" y="23"/>
                    <a:pt x="658" y="23"/>
                  </a:cubicBezTo>
                  <a:cubicBezTo>
                    <a:pt x="658" y="23"/>
                    <a:pt x="658" y="23"/>
                    <a:pt x="658" y="23"/>
                  </a:cubicBezTo>
                  <a:cubicBezTo>
                    <a:pt x="657" y="23"/>
                    <a:pt x="657" y="23"/>
                    <a:pt x="657" y="23"/>
                  </a:cubicBezTo>
                  <a:cubicBezTo>
                    <a:pt x="653" y="26"/>
                    <a:pt x="649" y="29"/>
                    <a:pt x="645" y="32"/>
                  </a:cubicBezTo>
                  <a:cubicBezTo>
                    <a:pt x="636" y="38"/>
                    <a:pt x="628" y="45"/>
                    <a:pt x="620" y="52"/>
                  </a:cubicBezTo>
                  <a:cubicBezTo>
                    <a:pt x="610" y="60"/>
                    <a:pt x="600" y="69"/>
                    <a:pt x="590" y="78"/>
                  </a:cubicBezTo>
                  <a:cubicBezTo>
                    <a:pt x="584" y="85"/>
                    <a:pt x="578" y="92"/>
                    <a:pt x="571" y="98"/>
                  </a:cubicBezTo>
                  <a:cubicBezTo>
                    <a:pt x="566" y="104"/>
                    <a:pt x="561" y="109"/>
                    <a:pt x="556" y="115"/>
                  </a:cubicBezTo>
                  <a:cubicBezTo>
                    <a:pt x="543" y="129"/>
                    <a:pt x="531" y="143"/>
                    <a:pt x="520" y="158"/>
                  </a:cubicBezTo>
                  <a:cubicBezTo>
                    <a:pt x="510" y="171"/>
                    <a:pt x="501" y="185"/>
                    <a:pt x="491" y="199"/>
                  </a:cubicBezTo>
                  <a:cubicBezTo>
                    <a:pt x="488" y="203"/>
                    <a:pt x="484" y="208"/>
                    <a:pt x="481" y="213"/>
                  </a:cubicBezTo>
                  <a:cubicBezTo>
                    <a:pt x="476" y="219"/>
                    <a:pt x="471" y="226"/>
                    <a:pt x="468" y="234"/>
                  </a:cubicBezTo>
                  <a:cubicBezTo>
                    <a:pt x="468" y="235"/>
                    <a:pt x="467" y="236"/>
                    <a:pt x="467" y="237"/>
                  </a:cubicBezTo>
                  <a:cubicBezTo>
                    <a:pt x="466" y="237"/>
                    <a:pt x="466" y="237"/>
                    <a:pt x="466" y="236"/>
                  </a:cubicBezTo>
                  <a:cubicBezTo>
                    <a:pt x="468" y="233"/>
                    <a:pt x="469" y="228"/>
                    <a:pt x="471" y="225"/>
                  </a:cubicBezTo>
                  <a:close/>
                  <a:moveTo>
                    <a:pt x="436" y="257"/>
                  </a:moveTo>
                  <a:cubicBezTo>
                    <a:pt x="445" y="254"/>
                    <a:pt x="455" y="251"/>
                    <a:pt x="465" y="249"/>
                  </a:cubicBezTo>
                  <a:cubicBezTo>
                    <a:pt x="466" y="248"/>
                    <a:pt x="467" y="249"/>
                    <a:pt x="468" y="250"/>
                  </a:cubicBezTo>
                  <a:cubicBezTo>
                    <a:pt x="471" y="254"/>
                    <a:pt x="474" y="258"/>
                    <a:pt x="478" y="263"/>
                  </a:cubicBezTo>
                  <a:cubicBezTo>
                    <a:pt x="475" y="262"/>
                    <a:pt x="472" y="262"/>
                    <a:pt x="469" y="262"/>
                  </a:cubicBezTo>
                  <a:cubicBezTo>
                    <a:pt x="463" y="261"/>
                    <a:pt x="458" y="261"/>
                    <a:pt x="452" y="260"/>
                  </a:cubicBezTo>
                  <a:cubicBezTo>
                    <a:pt x="451" y="260"/>
                    <a:pt x="450" y="260"/>
                    <a:pt x="448" y="260"/>
                  </a:cubicBezTo>
                  <a:cubicBezTo>
                    <a:pt x="445" y="259"/>
                    <a:pt x="442" y="259"/>
                    <a:pt x="439" y="258"/>
                  </a:cubicBezTo>
                  <a:cubicBezTo>
                    <a:pt x="438" y="258"/>
                    <a:pt x="437" y="257"/>
                    <a:pt x="436" y="257"/>
                  </a:cubicBezTo>
                  <a:cubicBezTo>
                    <a:pt x="436" y="257"/>
                    <a:pt x="436" y="257"/>
                    <a:pt x="436" y="257"/>
                  </a:cubicBezTo>
                  <a:cubicBezTo>
                    <a:pt x="436" y="257"/>
                    <a:pt x="436" y="257"/>
                    <a:pt x="436" y="257"/>
                  </a:cubicBezTo>
                  <a:cubicBezTo>
                    <a:pt x="436" y="257"/>
                    <a:pt x="436" y="257"/>
                    <a:pt x="436" y="257"/>
                  </a:cubicBezTo>
                  <a:close/>
                  <a:moveTo>
                    <a:pt x="433" y="265"/>
                  </a:moveTo>
                  <a:cubicBezTo>
                    <a:pt x="439" y="267"/>
                    <a:pt x="444" y="269"/>
                    <a:pt x="450" y="270"/>
                  </a:cubicBezTo>
                  <a:cubicBezTo>
                    <a:pt x="453" y="272"/>
                    <a:pt x="457" y="272"/>
                    <a:pt x="461" y="273"/>
                  </a:cubicBezTo>
                  <a:cubicBezTo>
                    <a:pt x="461" y="273"/>
                    <a:pt x="461" y="273"/>
                    <a:pt x="461" y="273"/>
                  </a:cubicBezTo>
                  <a:cubicBezTo>
                    <a:pt x="462" y="273"/>
                    <a:pt x="462" y="273"/>
                    <a:pt x="462" y="273"/>
                  </a:cubicBezTo>
                  <a:cubicBezTo>
                    <a:pt x="463" y="274"/>
                    <a:pt x="464" y="274"/>
                    <a:pt x="465" y="274"/>
                  </a:cubicBezTo>
                  <a:cubicBezTo>
                    <a:pt x="465" y="274"/>
                    <a:pt x="465" y="274"/>
                    <a:pt x="465" y="274"/>
                  </a:cubicBezTo>
                  <a:cubicBezTo>
                    <a:pt x="464" y="274"/>
                    <a:pt x="463" y="274"/>
                    <a:pt x="462" y="273"/>
                  </a:cubicBezTo>
                  <a:cubicBezTo>
                    <a:pt x="462" y="273"/>
                    <a:pt x="462" y="273"/>
                    <a:pt x="461" y="273"/>
                  </a:cubicBezTo>
                  <a:cubicBezTo>
                    <a:pt x="461" y="273"/>
                    <a:pt x="461" y="273"/>
                    <a:pt x="461" y="273"/>
                  </a:cubicBezTo>
                  <a:cubicBezTo>
                    <a:pt x="451" y="273"/>
                    <a:pt x="441" y="270"/>
                    <a:pt x="431" y="264"/>
                  </a:cubicBezTo>
                  <a:cubicBezTo>
                    <a:pt x="432" y="264"/>
                    <a:pt x="433" y="264"/>
                    <a:pt x="433" y="265"/>
                  </a:cubicBezTo>
                  <a:close/>
                  <a:moveTo>
                    <a:pt x="452" y="268"/>
                  </a:moveTo>
                  <a:cubicBezTo>
                    <a:pt x="452" y="268"/>
                    <a:pt x="452" y="268"/>
                    <a:pt x="452" y="268"/>
                  </a:cubicBezTo>
                  <a:cubicBezTo>
                    <a:pt x="452" y="268"/>
                    <a:pt x="452" y="268"/>
                    <a:pt x="452" y="268"/>
                  </a:cubicBezTo>
                  <a:close/>
                  <a:moveTo>
                    <a:pt x="429" y="263"/>
                  </a:moveTo>
                  <a:cubicBezTo>
                    <a:pt x="429" y="263"/>
                    <a:pt x="429" y="263"/>
                    <a:pt x="429" y="263"/>
                  </a:cubicBezTo>
                  <a:cubicBezTo>
                    <a:pt x="429" y="263"/>
                    <a:pt x="429" y="263"/>
                    <a:pt x="429" y="263"/>
                  </a:cubicBezTo>
                  <a:close/>
                  <a:moveTo>
                    <a:pt x="446" y="275"/>
                  </a:moveTo>
                  <a:cubicBezTo>
                    <a:pt x="451" y="276"/>
                    <a:pt x="456" y="277"/>
                    <a:pt x="461" y="278"/>
                  </a:cubicBezTo>
                  <a:cubicBezTo>
                    <a:pt x="470" y="279"/>
                    <a:pt x="478" y="281"/>
                    <a:pt x="486" y="282"/>
                  </a:cubicBezTo>
                  <a:cubicBezTo>
                    <a:pt x="487" y="282"/>
                    <a:pt x="488" y="283"/>
                    <a:pt x="489" y="283"/>
                  </a:cubicBezTo>
                  <a:cubicBezTo>
                    <a:pt x="492" y="286"/>
                    <a:pt x="495" y="289"/>
                    <a:pt x="499" y="292"/>
                  </a:cubicBezTo>
                  <a:cubicBezTo>
                    <a:pt x="499" y="292"/>
                    <a:pt x="498" y="292"/>
                    <a:pt x="498" y="293"/>
                  </a:cubicBezTo>
                  <a:cubicBezTo>
                    <a:pt x="480" y="286"/>
                    <a:pt x="461" y="283"/>
                    <a:pt x="441" y="280"/>
                  </a:cubicBezTo>
                  <a:cubicBezTo>
                    <a:pt x="422" y="277"/>
                    <a:pt x="403" y="278"/>
                    <a:pt x="382" y="278"/>
                  </a:cubicBezTo>
                  <a:cubicBezTo>
                    <a:pt x="383" y="277"/>
                    <a:pt x="383" y="277"/>
                    <a:pt x="383" y="277"/>
                  </a:cubicBezTo>
                  <a:cubicBezTo>
                    <a:pt x="393" y="272"/>
                    <a:pt x="402" y="268"/>
                    <a:pt x="411" y="264"/>
                  </a:cubicBezTo>
                  <a:cubicBezTo>
                    <a:pt x="418" y="261"/>
                    <a:pt x="418" y="261"/>
                    <a:pt x="424" y="265"/>
                  </a:cubicBezTo>
                  <a:cubicBezTo>
                    <a:pt x="431" y="270"/>
                    <a:pt x="438" y="273"/>
                    <a:pt x="446" y="275"/>
                  </a:cubicBezTo>
                  <a:close/>
                  <a:moveTo>
                    <a:pt x="469" y="272"/>
                  </a:moveTo>
                  <a:cubicBezTo>
                    <a:pt x="469" y="272"/>
                    <a:pt x="468" y="272"/>
                    <a:pt x="468" y="272"/>
                  </a:cubicBezTo>
                  <a:cubicBezTo>
                    <a:pt x="468" y="272"/>
                    <a:pt x="467" y="272"/>
                    <a:pt x="467" y="272"/>
                  </a:cubicBezTo>
                  <a:cubicBezTo>
                    <a:pt x="467" y="272"/>
                    <a:pt x="467" y="271"/>
                    <a:pt x="467" y="271"/>
                  </a:cubicBezTo>
                  <a:cubicBezTo>
                    <a:pt x="467" y="272"/>
                    <a:pt x="468" y="272"/>
                    <a:pt x="468" y="272"/>
                  </a:cubicBezTo>
                  <a:cubicBezTo>
                    <a:pt x="468" y="272"/>
                    <a:pt x="468" y="272"/>
                    <a:pt x="469" y="272"/>
                  </a:cubicBezTo>
                  <a:cubicBezTo>
                    <a:pt x="470" y="272"/>
                    <a:pt x="471" y="272"/>
                    <a:pt x="472" y="273"/>
                  </a:cubicBezTo>
                  <a:cubicBezTo>
                    <a:pt x="473" y="273"/>
                    <a:pt x="473" y="273"/>
                    <a:pt x="473" y="273"/>
                  </a:cubicBezTo>
                  <a:cubicBezTo>
                    <a:pt x="473" y="273"/>
                    <a:pt x="474" y="273"/>
                    <a:pt x="474" y="273"/>
                  </a:cubicBezTo>
                  <a:cubicBezTo>
                    <a:pt x="474" y="273"/>
                    <a:pt x="474" y="273"/>
                    <a:pt x="474" y="273"/>
                  </a:cubicBezTo>
                  <a:cubicBezTo>
                    <a:pt x="474" y="273"/>
                    <a:pt x="473" y="273"/>
                    <a:pt x="473" y="273"/>
                  </a:cubicBezTo>
                  <a:cubicBezTo>
                    <a:pt x="473" y="273"/>
                    <a:pt x="473" y="273"/>
                    <a:pt x="472" y="273"/>
                  </a:cubicBezTo>
                  <a:cubicBezTo>
                    <a:pt x="471" y="272"/>
                    <a:pt x="470" y="272"/>
                    <a:pt x="469" y="272"/>
                  </a:cubicBezTo>
                  <a:close/>
                  <a:moveTo>
                    <a:pt x="469" y="275"/>
                  </a:moveTo>
                  <a:cubicBezTo>
                    <a:pt x="469" y="275"/>
                    <a:pt x="469" y="275"/>
                    <a:pt x="469" y="275"/>
                  </a:cubicBezTo>
                  <a:cubicBezTo>
                    <a:pt x="469" y="275"/>
                    <a:pt x="469" y="275"/>
                    <a:pt x="469" y="275"/>
                  </a:cubicBezTo>
                  <a:cubicBezTo>
                    <a:pt x="469" y="275"/>
                    <a:pt x="469" y="275"/>
                    <a:pt x="469" y="275"/>
                  </a:cubicBezTo>
                  <a:close/>
                  <a:moveTo>
                    <a:pt x="518" y="299"/>
                  </a:moveTo>
                  <a:cubicBezTo>
                    <a:pt x="509" y="298"/>
                    <a:pt x="502" y="292"/>
                    <a:pt x="496" y="285"/>
                  </a:cubicBezTo>
                  <a:cubicBezTo>
                    <a:pt x="499" y="285"/>
                    <a:pt x="502" y="286"/>
                    <a:pt x="505" y="288"/>
                  </a:cubicBezTo>
                  <a:cubicBezTo>
                    <a:pt x="509" y="292"/>
                    <a:pt x="514" y="296"/>
                    <a:pt x="518" y="299"/>
                  </a:cubicBezTo>
                  <a:close/>
                  <a:moveTo>
                    <a:pt x="514" y="292"/>
                  </a:moveTo>
                  <a:cubicBezTo>
                    <a:pt x="520" y="291"/>
                    <a:pt x="528" y="297"/>
                    <a:pt x="537" y="308"/>
                  </a:cubicBezTo>
                  <a:cubicBezTo>
                    <a:pt x="527" y="306"/>
                    <a:pt x="520" y="299"/>
                    <a:pt x="514" y="292"/>
                  </a:cubicBezTo>
                  <a:close/>
                  <a:moveTo>
                    <a:pt x="594" y="406"/>
                  </a:moveTo>
                  <a:cubicBezTo>
                    <a:pt x="591" y="402"/>
                    <a:pt x="588" y="397"/>
                    <a:pt x="584" y="393"/>
                  </a:cubicBezTo>
                  <a:cubicBezTo>
                    <a:pt x="583" y="390"/>
                    <a:pt x="582" y="388"/>
                    <a:pt x="580" y="386"/>
                  </a:cubicBezTo>
                  <a:cubicBezTo>
                    <a:pt x="584" y="388"/>
                    <a:pt x="587" y="391"/>
                    <a:pt x="590" y="394"/>
                  </a:cubicBezTo>
                  <a:cubicBezTo>
                    <a:pt x="592" y="396"/>
                    <a:pt x="593" y="399"/>
                    <a:pt x="594" y="402"/>
                  </a:cubicBezTo>
                  <a:cubicBezTo>
                    <a:pt x="595" y="405"/>
                    <a:pt x="597" y="408"/>
                    <a:pt x="598" y="411"/>
                  </a:cubicBezTo>
                  <a:cubicBezTo>
                    <a:pt x="598" y="411"/>
                    <a:pt x="598" y="411"/>
                    <a:pt x="598" y="411"/>
                  </a:cubicBezTo>
                  <a:cubicBezTo>
                    <a:pt x="598" y="411"/>
                    <a:pt x="598" y="411"/>
                    <a:pt x="598" y="411"/>
                  </a:cubicBezTo>
                  <a:cubicBezTo>
                    <a:pt x="598" y="411"/>
                    <a:pt x="598" y="411"/>
                    <a:pt x="598" y="411"/>
                  </a:cubicBezTo>
                  <a:cubicBezTo>
                    <a:pt x="598" y="411"/>
                    <a:pt x="598" y="411"/>
                    <a:pt x="598" y="411"/>
                  </a:cubicBezTo>
                  <a:cubicBezTo>
                    <a:pt x="597" y="409"/>
                    <a:pt x="595" y="408"/>
                    <a:pt x="594" y="406"/>
                  </a:cubicBezTo>
                  <a:close/>
                  <a:moveTo>
                    <a:pt x="596" y="415"/>
                  </a:moveTo>
                  <a:cubicBezTo>
                    <a:pt x="596" y="415"/>
                    <a:pt x="596" y="415"/>
                    <a:pt x="596" y="415"/>
                  </a:cubicBezTo>
                  <a:cubicBezTo>
                    <a:pt x="596" y="414"/>
                    <a:pt x="595" y="414"/>
                    <a:pt x="595" y="414"/>
                  </a:cubicBezTo>
                  <a:cubicBezTo>
                    <a:pt x="595" y="414"/>
                    <a:pt x="595" y="414"/>
                    <a:pt x="595" y="413"/>
                  </a:cubicBezTo>
                  <a:cubicBezTo>
                    <a:pt x="595" y="414"/>
                    <a:pt x="595" y="414"/>
                    <a:pt x="595" y="414"/>
                  </a:cubicBezTo>
                  <a:cubicBezTo>
                    <a:pt x="595" y="414"/>
                    <a:pt x="596" y="414"/>
                    <a:pt x="596" y="415"/>
                  </a:cubicBezTo>
                  <a:cubicBezTo>
                    <a:pt x="596" y="415"/>
                    <a:pt x="596" y="415"/>
                    <a:pt x="596" y="415"/>
                  </a:cubicBezTo>
                  <a:close/>
                  <a:moveTo>
                    <a:pt x="593" y="411"/>
                  </a:moveTo>
                  <a:cubicBezTo>
                    <a:pt x="592" y="412"/>
                    <a:pt x="592" y="412"/>
                    <a:pt x="592" y="412"/>
                  </a:cubicBezTo>
                  <a:cubicBezTo>
                    <a:pt x="584" y="406"/>
                    <a:pt x="576" y="399"/>
                    <a:pt x="568" y="393"/>
                  </a:cubicBezTo>
                  <a:cubicBezTo>
                    <a:pt x="560" y="387"/>
                    <a:pt x="552" y="382"/>
                    <a:pt x="543" y="377"/>
                  </a:cubicBezTo>
                  <a:cubicBezTo>
                    <a:pt x="537" y="374"/>
                    <a:pt x="531" y="370"/>
                    <a:pt x="524" y="367"/>
                  </a:cubicBezTo>
                  <a:cubicBezTo>
                    <a:pt x="518" y="364"/>
                    <a:pt x="512" y="361"/>
                    <a:pt x="506" y="358"/>
                  </a:cubicBezTo>
                  <a:cubicBezTo>
                    <a:pt x="501" y="355"/>
                    <a:pt x="496" y="352"/>
                    <a:pt x="491" y="350"/>
                  </a:cubicBezTo>
                  <a:cubicBezTo>
                    <a:pt x="485" y="347"/>
                    <a:pt x="479" y="345"/>
                    <a:pt x="473" y="342"/>
                  </a:cubicBezTo>
                  <a:cubicBezTo>
                    <a:pt x="468" y="340"/>
                    <a:pt x="464" y="338"/>
                    <a:pt x="460" y="337"/>
                  </a:cubicBezTo>
                  <a:cubicBezTo>
                    <a:pt x="450" y="333"/>
                    <a:pt x="439" y="330"/>
                    <a:pt x="429" y="326"/>
                  </a:cubicBezTo>
                  <a:cubicBezTo>
                    <a:pt x="426" y="325"/>
                    <a:pt x="423" y="324"/>
                    <a:pt x="420" y="323"/>
                  </a:cubicBezTo>
                  <a:cubicBezTo>
                    <a:pt x="413" y="321"/>
                    <a:pt x="407" y="319"/>
                    <a:pt x="401" y="317"/>
                  </a:cubicBezTo>
                  <a:cubicBezTo>
                    <a:pt x="399" y="316"/>
                    <a:pt x="397" y="315"/>
                    <a:pt x="395" y="315"/>
                  </a:cubicBezTo>
                  <a:cubicBezTo>
                    <a:pt x="385" y="311"/>
                    <a:pt x="376" y="308"/>
                    <a:pt x="367" y="305"/>
                  </a:cubicBezTo>
                  <a:cubicBezTo>
                    <a:pt x="367" y="305"/>
                    <a:pt x="367" y="305"/>
                    <a:pt x="367" y="304"/>
                  </a:cubicBezTo>
                  <a:cubicBezTo>
                    <a:pt x="370" y="305"/>
                    <a:pt x="373" y="305"/>
                    <a:pt x="376" y="306"/>
                  </a:cubicBezTo>
                  <a:cubicBezTo>
                    <a:pt x="388" y="308"/>
                    <a:pt x="400" y="311"/>
                    <a:pt x="411" y="314"/>
                  </a:cubicBezTo>
                  <a:cubicBezTo>
                    <a:pt x="417" y="315"/>
                    <a:pt x="423" y="317"/>
                    <a:pt x="428" y="319"/>
                  </a:cubicBezTo>
                  <a:cubicBezTo>
                    <a:pt x="434" y="321"/>
                    <a:pt x="440" y="322"/>
                    <a:pt x="446" y="324"/>
                  </a:cubicBezTo>
                  <a:cubicBezTo>
                    <a:pt x="450" y="325"/>
                    <a:pt x="453" y="327"/>
                    <a:pt x="457" y="328"/>
                  </a:cubicBezTo>
                  <a:cubicBezTo>
                    <a:pt x="468" y="333"/>
                    <a:pt x="479" y="337"/>
                    <a:pt x="490" y="342"/>
                  </a:cubicBezTo>
                  <a:cubicBezTo>
                    <a:pt x="501" y="347"/>
                    <a:pt x="512" y="352"/>
                    <a:pt x="522" y="359"/>
                  </a:cubicBezTo>
                  <a:cubicBezTo>
                    <a:pt x="527" y="363"/>
                    <a:pt x="533" y="366"/>
                    <a:pt x="538" y="370"/>
                  </a:cubicBezTo>
                  <a:cubicBezTo>
                    <a:pt x="546" y="375"/>
                    <a:pt x="553" y="381"/>
                    <a:pt x="561" y="387"/>
                  </a:cubicBezTo>
                  <a:cubicBezTo>
                    <a:pt x="565" y="390"/>
                    <a:pt x="569" y="392"/>
                    <a:pt x="572" y="395"/>
                  </a:cubicBezTo>
                  <a:cubicBezTo>
                    <a:pt x="577" y="399"/>
                    <a:pt x="582" y="403"/>
                    <a:pt x="587" y="407"/>
                  </a:cubicBezTo>
                  <a:cubicBezTo>
                    <a:pt x="589" y="408"/>
                    <a:pt x="591" y="410"/>
                    <a:pt x="593" y="411"/>
                  </a:cubicBezTo>
                  <a:close/>
                  <a:moveTo>
                    <a:pt x="586" y="401"/>
                  </a:moveTo>
                  <a:cubicBezTo>
                    <a:pt x="586" y="401"/>
                    <a:pt x="586" y="401"/>
                    <a:pt x="586" y="401"/>
                  </a:cubicBezTo>
                  <a:cubicBezTo>
                    <a:pt x="586" y="401"/>
                    <a:pt x="586" y="401"/>
                    <a:pt x="586" y="401"/>
                  </a:cubicBezTo>
                  <a:cubicBezTo>
                    <a:pt x="586" y="401"/>
                    <a:pt x="586" y="401"/>
                    <a:pt x="586" y="401"/>
                  </a:cubicBezTo>
                  <a:cubicBezTo>
                    <a:pt x="586" y="401"/>
                    <a:pt x="586" y="401"/>
                    <a:pt x="586" y="401"/>
                  </a:cubicBezTo>
                  <a:cubicBezTo>
                    <a:pt x="585" y="400"/>
                    <a:pt x="584" y="400"/>
                    <a:pt x="584" y="399"/>
                  </a:cubicBezTo>
                  <a:cubicBezTo>
                    <a:pt x="579" y="394"/>
                    <a:pt x="575" y="389"/>
                    <a:pt x="571" y="384"/>
                  </a:cubicBezTo>
                  <a:cubicBezTo>
                    <a:pt x="569" y="381"/>
                    <a:pt x="567" y="379"/>
                    <a:pt x="565" y="376"/>
                  </a:cubicBezTo>
                  <a:cubicBezTo>
                    <a:pt x="570" y="378"/>
                    <a:pt x="575" y="381"/>
                    <a:pt x="577" y="386"/>
                  </a:cubicBezTo>
                  <a:cubicBezTo>
                    <a:pt x="580" y="391"/>
                    <a:pt x="583" y="396"/>
                    <a:pt x="586" y="401"/>
                  </a:cubicBezTo>
                  <a:close/>
                  <a:moveTo>
                    <a:pt x="567" y="384"/>
                  </a:moveTo>
                  <a:cubicBezTo>
                    <a:pt x="567" y="384"/>
                    <a:pt x="568" y="384"/>
                    <a:pt x="568" y="384"/>
                  </a:cubicBezTo>
                  <a:cubicBezTo>
                    <a:pt x="568" y="385"/>
                    <a:pt x="568" y="385"/>
                    <a:pt x="568" y="385"/>
                  </a:cubicBezTo>
                  <a:cubicBezTo>
                    <a:pt x="568" y="385"/>
                    <a:pt x="569" y="385"/>
                    <a:pt x="569" y="385"/>
                  </a:cubicBezTo>
                  <a:cubicBezTo>
                    <a:pt x="569" y="386"/>
                    <a:pt x="569" y="386"/>
                    <a:pt x="569" y="386"/>
                  </a:cubicBezTo>
                  <a:cubicBezTo>
                    <a:pt x="570" y="387"/>
                    <a:pt x="571" y="388"/>
                    <a:pt x="571" y="389"/>
                  </a:cubicBezTo>
                  <a:cubicBezTo>
                    <a:pt x="572" y="390"/>
                    <a:pt x="572" y="390"/>
                    <a:pt x="572" y="390"/>
                  </a:cubicBezTo>
                  <a:cubicBezTo>
                    <a:pt x="572" y="390"/>
                    <a:pt x="572" y="390"/>
                    <a:pt x="572" y="390"/>
                  </a:cubicBezTo>
                  <a:cubicBezTo>
                    <a:pt x="572" y="390"/>
                    <a:pt x="572" y="390"/>
                    <a:pt x="571" y="389"/>
                  </a:cubicBezTo>
                  <a:cubicBezTo>
                    <a:pt x="571" y="388"/>
                    <a:pt x="570" y="387"/>
                    <a:pt x="569" y="386"/>
                  </a:cubicBezTo>
                  <a:cubicBezTo>
                    <a:pt x="569" y="386"/>
                    <a:pt x="569" y="386"/>
                    <a:pt x="569" y="385"/>
                  </a:cubicBezTo>
                  <a:cubicBezTo>
                    <a:pt x="569" y="385"/>
                    <a:pt x="568" y="385"/>
                    <a:pt x="568" y="385"/>
                  </a:cubicBezTo>
                  <a:cubicBezTo>
                    <a:pt x="568" y="385"/>
                    <a:pt x="568" y="385"/>
                    <a:pt x="568" y="384"/>
                  </a:cubicBezTo>
                  <a:cubicBezTo>
                    <a:pt x="567" y="384"/>
                    <a:pt x="567" y="384"/>
                    <a:pt x="567" y="384"/>
                  </a:cubicBezTo>
                  <a:cubicBezTo>
                    <a:pt x="563" y="380"/>
                    <a:pt x="560" y="376"/>
                    <a:pt x="558" y="371"/>
                  </a:cubicBezTo>
                  <a:cubicBezTo>
                    <a:pt x="558" y="371"/>
                    <a:pt x="558" y="371"/>
                    <a:pt x="558" y="371"/>
                  </a:cubicBezTo>
                  <a:cubicBezTo>
                    <a:pt x="558" y="371"/>
                    <a:pt x="558" y="371"/>
                    <a:pt x="558" y="371"/>
                  </a:cubicBezTo>
                  <a:cubicBezTo>
                    <a:pt x="558" y="371"/>
                    <a:pt x="558" y="371"/>
                    <a:pt x="558" y="371"/>
                  </a:cubicBezTo>
                  <a:cubicBezTo>
                    <a:pt x="562" y="375"/>
                    <a:pt x="565" y="379"/>
                    <a:pt x="567" y="384"/>
                  </a:cubicBezTo>
                  <a:close/>
                  <a:moveTo>
                    <a:pt x="560" y="380"/>
                  </a:moveTo>
                  <a:cubicBezTo>
                    <a:pt x="560" y="380"/>
                    <a:pt x="560" y="381"/>
                    <a:pt x="560" y="381"/>
                  </a:cubicBezTo>
                  <a:cubicBezTo>
                    <a:pt x="560" y="381"/>
                    <a:pt x="560" y="381"/>
                    <a:pt x="560" y="381"/>
                  </a:cubicBezTo>
                  <a:cubicBezTo>
                    <a:pt x="560" y="381"/>
                    <a:pt x="560" y="381"/>
                    <a:pt x="560" y="380"/>
                  </a:cubicBezTo>
                  <a:cubicBezTo>
                    <a:pt x="558" y="379"/>
                    <a:pt x="556" y="378"/>
                    <a:pt x="555" y="377"/>
                  </a:cubicBezTo>
                  <a:cubicBezTo>
                    <a:pt x="547" y="372"/>
                    <a:pt x="540" y="367"/>
                    <a:pt x="533" y="362"/>
                  </a:cubicBezTo>
                  <a:cubicBezTo>
                    <a:pt x="530" y="360"/>
                    <a:pt x="527" y="358"/>
                    <a:pt x="523" y="356"/>
                  </a:cubicBezTo>
                  <a:cubicBezTo>
                    <a:pt x="515" y="350"/>
                    <a:pt x="506" y="346"/>
                    <a:pt x="497" y="341"/>
                  </a:cubicBezTo>
                  <a:cubicBezTo>
                    <a:pt x="484" y="334"/>
                    <a:pt x="470" y="329"/>
                    <a:pt x="456" y="324"/>
                  </a:cubicBezTo>
                  <a:cubicBezTo>
                    <a:pt x="448" y="321"/>
                    <a:pt x="440" y="318"/>
                    <a:pt x="432" y="316"/>
                  </a:cubicBezTo>
                  <a:cubicBezTo>
                    <a:pt x="426" y="314"/>
                    <a:pt x="420" y="312"/>
                    <a:pt x="414" y="310"/>
                  </a:cubicBezTo>
                  <a:cubicBezTo>
                    <a:pt x="407" y="309"/>
                    <a:pt x="400" y="307"/>
                    <a:pt x="393" y="306"/>
                  </a:cubicBezTo>
                  <a:cubicBezTo>
                    <a:pt x="383" y="303"/>
                    <a:pt x="373" y="302"/>
                    <a:pt x="362" y="300"/>
                  </a:cubicBezTo>
                  <a:cubicBezTo>
                    <a:pt x="356" y="299"/>
                    <a:pt x="350" y="297"/>
                    <a:pt x="344" y="295"/>
                  </a:cubicBezTo>
                  <a:cubicBezTo>
                    <a:pt x="344" y="295"/>
                    <a:pt x="343" y="295"/>
                    <a:pt x="341" y="294"/>
                  </a:cubicBezTo>
                  <a:cubicBezTo>
                    <a:pt x="350" y="290"/>
                    <a:pt x="358" y="287"/>
                    <a:pt x="366" y="283"/>
                  </a:cubicBezTo>
                  <a:cubicBezTo>
                    <a:pt x="372" y="291"/>
                    <a:pt x="381" y="294"/>
                    <a:pt x="390" y="297"/>
                  </a:cubicBezTo>
                  <a:cubicBezTo>
                    <a:pt x="401" y="300"/>
                    <a:pt x="412" y="303"/>
                    <a:pt x="423" y="307"/>
                  </a:cubicBezTo>
                  <a:cubicBezTo>
                    <a:pt x="434" y="310"/>
                    <a:pt x="444" y="315"/>
                    <a:pt x="453" y="320"/>
                  </a:cubicBezTo>
                  <a:cubicBezTo>
                    <a:pt x="459" y="323"/>
                    <a:pt x="465" y="324"/>
                    <a:pt x="470" y="327"/>
                  </a:cubicBezTo>
                  <a:cubicBezTo>
                    <a:pt x="477" y="330"/>
                    <a:pt x="484" y="333"/>
                    <a:pt x="490" y="336"/>
                  </a:cubicBezTo>
                  <a:cubicBezTo>
                    <a:pt x="491" y="336"/>
                    <a:pt x="491" y="337"/>
                    <a:pt x="492" y="337"/>
                  </a:cubicBezTo>
                  <a:cubicBezTo>
                    <a:pt x="504" y="340"/>
                    <a:pt x="514" y="346"/>
                    <a:pt x="525" y="352"/>
                  </a:cubicBezTo>
                  <a:cubicBezTo>
                    <a:pt x="531" y="355"/>
                    <a:pt x="538" y="358"/>
                    <a:pt x="544" y="361"/>
                  </a:cubicBezTo>
                  <a:cubicBezTo>
                    <a:pt x="546" y="362"/>
                    <a:pt x="549" y="364"/>
                    <a:pt x="550" y="366"/>
                  </a:cubicBezTo>
                  <a:cubicBezTo>
                    <a:pt x="554" y="371"/>
                    <a:pt x="557" y="376"/>
                    <a:pt x="560" y="380"/>
                  </a:cubicBezTo>
                  <a:close/>
                  <a:moveTo>
                    <a:pt x="364" y="304"/>
                  </a:moveTo>
                  <a:cubicBezTo>
                    <a:pt x="364" y="304"/>
                    <a:pt x="364" y="304"/>
                    <a:pt x="364" y="304"/>
                  </a:cubicBezTo>
                  <a:cubicBezTo>
                    <a:pt x="363" y="304"/>
                    <a:pt x="363" y="304"/>
                    <a:pt x="362" y="304"/>
                  </a:cubicBezTo>
                  <a:cubicBezTo>
                    <a:pt x="362" y="304"/>
                    <a:pt x="362" y="304"/>
                    <a:pt x="362" y="304"/>
                  </a:cubicBezTo>
                  <a:cubicBezTo>
                    <a:pt x="363" y="304"/>
                    <a:pt x="363" y="304"/>
                    <a:pt x="364" y="304"/>
                  </a:cubicBezTo>
                  <a:close/>
                  <a:moveTo>
                    <a:pt x="359" y="303"/>
                  </a:moveTo>
                  <a:cubicBezTo>
                    <a:pt x="359" y="303"/>
                    <a:pt x="359" y="303"/>
                    <a:pt x="358" y="303"/>
                  </a:cubicBezTo>
                  <a:cubicBezTo>
                    <a:pt x="358" y="303"/>
                    <a:pt x="358" y="303"/>
                    <a:pt x="358" y="303"/>
                  </a:cubicBezTo>
                  <a:cubicBezTo>
                    <a:pt x="358" y="303"/>
                    <a:pt x="359" y="303"/>
                    <a:pt x="359" y="303"/>
                  </a:cubicBezTo>
                  <a:cubicBezTo>
                    <a:pt x="359" y="303"/>
                    <a:pt x="359" y="303"/>
                    <a:pt x="359" y="303"/>
                  </a:cubicBezTo>
                  <a:close/>
                  <a:moveTo>
                    <a:pt x="367" y="271"/>
                  </a:moveTo>
                  <a:cubicBezTo>
                    <a:pt x="368" y="270"/>
                    <a:pt x="368" y="270"/>
                    <a:pt x="368" y="270"/>
                  </a:cubicBezTo>
                  <a:cubicBezTo>
                    <a:pt x="368" y="270"/>
                    <a:pt x="368" y="270"/>
                    <a:pt x="368" y="270"/>
                  </a:cubicBezTo>
                  <a:cubicBezTo>
                    <a:pt x="368" y="270"/>
                    <a:pt x="368" y="270"/>
                    <a:pt x="368" y="271"/>
                  </a:cubicBezTo>
                  <a:cubicBezTo>
                    <a:pt x="368" y="271"/>
                    <a:pt x="368" y="271"/>
                    <a:pt x="367" y="271"/>
                  </a:cubicBezTo>
                  <a:close/>
                  <a:moveTo>
                    <a:pt x="410" y="252"/>
                  </a:moveTo>
                  <a:cubicBezTo>
                    <a:pt x="410" y="253"/>
                    <a:pt x="410" y="254"/>
                    <a:pt x="410" y="256"/>
                  </a:cubicBezTo>
                  <a:cubicBezTo>
                    <a:pt x="398" y="260"/>
                    <a:pt x="385" y="265"/>
                    <a:pt x="373" y="269"/>
                  </a:cubicBezTo>
                  <a:cubicBezTo>
                    <a:pt x="373" y="268"/>
                    <a:pt x="373" y="268"/>
                    <a:pt x="373" y="267"/>
                  </a:cubicBezTo>
                  <a:cubicBezTo>
                    <a:pt x="378" y="257"/>
                    <a:pt x="384" y="247"/>
                    <a:pt x="391" y="238"/>
                  </a:cubicBezTo>
                  <a:cubicBezTo>
                    <a:pt x="401" y="225"/>
                    <a:pt x="411" y="213"/>
                    <a:pt x="420" y="200"/>
                  </a:cubicBezTo>
                  <a:cubicBezTo>
                    <a:pt x="421" y="198"/>
                    <a:pt x="422" y="197"/>
                    <a:pt x="424" y="195"/>
                  </a:cubicBezTo>
                  <a:cubicBezTo>
                    <a:pt x="424" y="195"/>
                    <a:pt x="424" y="195"/>
                    <a:pt x="424" y="195"/>
                  </a:cubicBezTo>
                  <a:cubicBezTo>
                    <a:pt x="424" y="195"/>
                    <a:pt x="424" y="195"/>
                    <a:pt x="424" y="195"/>
                  </a:cubicBezTo>
                  <a:cubicBezTo>
                    <a:pt x="424" y="195"/>
                    <a:pt x="424" y="194"/>
                    <a:pt x="424" y="194"/>
                  </a:cubicBezTo>
                  <a:cubicBezTo>
                    <a:pt x="424" y="194"/>
                    <a:pt x="425" y="194"/>
                    <a:pt x="425" y="194"/>
                  </a:cubicBezTo>
                  <a:cubicBezTo>
                    <a:pt x="424" y="195"/>
                    <a:pt x="424" y="195"/>
                    <a:pt x="424" y="195"/>
                  </a:cubicBezTo>
                  <a:cubicBezTo>
                    <a:pt x="424" y="195"/>
                    <a:pt x="424" y="195"/>
                    <a:pt x="424" y="195"/>
                  </a:cubicBezTo>
                  <a:cubicBezTo>
                    <a:pt x="424" y="195"/>
                    <a:pt x="424" y="195"/>
                    <a:pt x="424" y="195"/>
                  </a:cubicBezTo>
                  <a:cubicBezTo>
                    <a:pt x="421" y="203"/>
                    <a:pt x="417" y="210"/>
                    <a:pt x="415" y="218"/>
                  </a:cubicBezTo>
                  <a:cubicBezTo>
                    <a:pt x="411" y="229"/>
                    <a:pt x="408" y="240"/>
                    <a:pt x="410" y="252"/>
                  </a:cubicBezTo>
                  <a:close/>
                  <a:moveTo>
                    <a:pt x="372" y="282"/>
                  </a:moveTo>
                  <a:cubicBezTo>
                    <a:pt x="379" y="283"/>
                    <a:pt x="385" y="287"/>
                    <a:pt x="392" y="290"/>
                  </a:cubicBezTo>
                  <a:cubicBezTo>
                    <a:pt x="384" y="289"/>
                    <a:pt x="378" y="288"/>
                    <a:pt x="372" y="282"/>
                  </a:cubicBezTo>
                  <a:close/>
                  <a:moveTo>
                    <a:pt x="395" y="290"/>
                  </a:moveTo>
                  <a:cubicBezTo>
                    <a:pt x="395" y="290"/>
                    <a:pt x="396" y="290"/>
                    <a:pt x="396" y="290"/>
                  </a:cubicBezTo>
                  <a:cubicBezTo>
                    <a:pt x="396" y="291"/>
                    <a:pt x="395" y="291"/>
                    <a:pt x="395" y="291"/>
                  </a:cubicBezTo>
                  <a:cubicBezTo>
                    <a:pt x="395" y="291"/>
                    <a:pt x="395" y="290"/>
                    <a:pt x="395" y="290"/>
                  </a:cubicBezTo>
                  <a:close/>
                  <a:moveTo>
                    <a:pt x="382" y="282"/>
                  </a:moveTo>
                  <a:cubicBezTo>
                    <a:pt x="396" y="285"/>
                    <a:pt x="411" y="287"/>
                    <a:pt x="425" y="288"/>
                  </a:cubicBezTo>
                  <a:cubicBezTo>
                    <a:pt x="435" y="290"/>
                    <a:pt x="444" y="292"/>
                    <a:pt x="453" y="294"/>
                  </a:cubicBezTo>
                  <a:cubicBezTo>
                    <a:pt x="463" y="295"/>
                    <a:pt x="472" y="299"/>
                    <a:pt x="481" y="302"/>
                  </a:cubicBezTo>
                  <a:cubicBezTo>
                    <a:pt x="489" y="305"/>
                    <a:pt x="496" y="308"/>
                    <a:pt x="504" y="311"/>
                  </a:cubicBezTo>
                  <a:cubicBezTo>
                    <a:pt x="510" y="313"/>
                    <a:pt x="515" y="316"/>
                    <a:pt x="520" y="318"/>
                  </a:cubicBezTo>
                  <a:cubicBezTo>
                    <a:pt x="525" y="320"/>
                    <a:pt x="529" y="322"/>
                    <a:pt x="533" y="324"/>
                  </a:cubicBezTo>
                  <a:cubicBezTo>
                    <a:pt x="541" y="327"/>
                    <a:pt x="548" y="331"/>
                    <a:pt x="555" y="336"/>
                  </a:cubicBezTo>
                  <a:cubicBezTo>
                    <a:pt x="561" y="340"/>
                    <a:pt x="568" y="344"/>
                    <a:pt x="574" y="349"/>
                  </a:cubicBezTo>
                  <a:cubicBezTo>
                    <a:pt x="579" y="352"/>
                    <a:pt x="583" y="355"/>
                    <a:pt x="587" y="359"/>
                  </a:cubicBezTo>
                  <a:cubicBezTo>
                    <a:pt x="592" y="363"/>
                    <a:pt x="597" y="367"/>
                    <a:pt x="602" y="371"/>
                  </a:cubicBezTo>
                  <a:cubicBezTo>
                    <a:pt x="612" y="379"/>
                    <a:pt x="622" y="386"/>
                    <a:pt x="632" y="394"/>
                  </a:cubicBezTo>
                  <a:cubicBezTo>
                    <a:pt x="638" y="399"/>
                    <a:pt x="645" y="404"/>
                    <a:pt x="651" y="408"/>
                  </a:cubicBezTo>
                  <a:cubicBezTo>
                    <a:pt x="654" y="410"/>
                    <a:pt x="656" y="412"/>
                    <a:pt x="658" y="415"/>
                  </a:cubicBezTo>
                  <a:cubicBezTo>
                    <a:pt x="659" y="415"/>
                    <a:pt x="659" y="415"/>
                    <a:pt x="659" y="415"/>
                  </a:cubicBezTo>
                  <a:cubicBezTo>
                    <a:pt x="659" y="415"/>
                    <a:pt x="659" y="415"/>
                    <a:pt x="659" y="415"/>
                  </a:cubicBezTo>
                  <a:cubicBezTo>
                    <a:pt x="659" y="415"/>
                    <a:pt x="659" y="415"/>
                    <a:pt x="659" y="415"/>
                  </a:cubicBezTo>
                  <a:cubicBezTo>
                    <a:pt x="659" y="415"/>
                    <a:pt x="658" y="415"/>
                    <a:pt x="658" y="415"/>
                  </a:cubicBezTo>
                  <a:cubicBezTo>
                    <a:pt x="654" y="412"/>
                    <a:pt x="650" y="409"/>
                    <a:pt x="646" y="406"/>
                  </a:cubicBezTo>
                  <a:cubicBezTo>
                    <a:pt x="640" y="402"/>
                    <a:pt x="634" y="398"/>
                    <a:pt x="628" y="394"/>
                  </a:cubicBezTo>
                  <a:cubicBezTo>
                    <a:pt x="625" y="392"/>
                    <a:pt x="622" y="390"/>
                    <a:pt x="619" y="388"/>
                  </a:cubicBezTo>
                  <a:cubicBezTo>
                    <a:pt x="614" y="384"/>
                    <a:pt x="609" y="381"/>
                    <a:pt x="604" y="378"/>
                  </a:cubicBezTo>
                  <a:cubicBezTo>
                    <a:pt x="598" y="373"/>
                    <a:pt x="592" y="368"/>
                    <a:pt x="585" y="364"/>
                  </a:cubicBezTo>
                  <a:cubicBezTo>
                    <a:pt x="581" y="361"/>
                    <a:pt x="576" y="358"/>
                    <a:pt x="571" y="355"/>
                  </a:cubicBezTo>
                  <a:cubicBezTo>
                    <a:pt x="565" y="351"/>
                    <a:pt x="559" y="348"/>
                    <a:pt x="553" y="344"/>
                  </a:cubicBezTo>
                  <a:cubicBezTo>
                    <a:pt x="543" y="336"/>
                    <a:pt x="532" y="331"/>
                    <a:pt x="520" y="326"/>
                  </a:cubicBezTo>
                  <a:cubicBezTo>
                    <a:pt x="513" y="322"/>
                    <a:pt x="506" y="318"/>
                    <a:pt x="499" y="315"/>
                  </a:cubicBezTo>
                  <a:cubicBezTo>
                    <a:pt x="490" y="311"/>
                    <a:pt x="481" y="308"/>
                    <a:pt x="471" y="305"/>
                  </a:cubicBezTo>
                  <a:cubicBezTo>
                    <a:pt x="463" y="302"/>
                    <a:pt x="455" y="301"/>
                    <a:pt x="446" y="299"/>
                  </a:cubicBezTo>
                  <a:cubicBezTo>
                    <a:pt x="439" y="297"/>
                    <a:pt x="431" y="296"/>
                    <a:pt x="424" y="294"/>
                  </a:cubicBezTo>
                  <a:cubicBezTo>
                    <a:pt x="415" y="292"/>
                    <a:pt x="406" y="290"/>
                    <a:pt x="397" y="287"/>
                  </a:cubicBezTo>
                  <a:cubicBezTo>
                    <a:pt x="392" y="286"/>
                    <a:pt x="387" y="284"/>
                    <a:pt x="382" y="282"/>
                  </a:cubicBezTo>
                  <a:close/>
                  <a:moveTo>
                    <a:pt x="520" y="116"/>
                  </a:moveTo>
                  <a:cubicBezTo>
                    <a:pt x="512" y="126"/>
                    <a:pt x="504" y="136"/>
                    <a:pt x="497" y="147"/>
                  </a:cubicBezTo>
                  <a:cubicBezTo>
                    <a:pt x="491" y="155"/>
                    <a:pt x="485" y="163"/>
                    <a:pt x="479" y="171"/>
                  </a:cubicBezTo>
                  <a:cubicBezTo>
                    <a:pt x="473" y="181"/>
                    <a:pt x="466" y="190"/>
                    <a:pt x="459" y="199"/>
                  </a:cubicBezTo>
                  <a:cubicBezTo>
                    <a:pt x="451" y="210"/>
                    <a:pt x="443" y="221"/>
                    <a:pt x="435" y="232"/>
                  </a:cubicBezTo>
                  <a:cubicBezTo>
                    <a:pt x="435" y="232"/>
                    <a:pt x="435" y="232"/>
                    <a:pt x="435" y="233"/>
                  </a:cubicBezTo>
                  <a:cubicBezTo>
                    <a:pt x="434" y="233"/>
                    <a:pt x="434" y="232"/>
                    <a:pt x="434" y="232"/>
                  </a:cubicBezTo>
                  <a:cubicBezTo>
                    <a:pt x="436" y="229"/>
                    <a:pt x="437" y="226"/>
                    <a:pt x="439" y="223"/>
                  </a:cubicBezTo>
                  <a:cubicBezTo>
                    <a:pt x="446" y="212"/>
                    <a:pt x="453" y="201"/>
                    <a:pt x="460" y="191"/>
                  </a:cubicBezTo>
                  <a:cubicBezTo>
                    <a:pt x="467" y="181"/>
                    <a:pt x="475" y="172"/>
                    <a:pt x="482" y="162"/>
                  </a:cubicBezTo>
                  <a:cubicBezTo>
                    <a:pt x="485" y="158"/>
                    <a:pt x="489" y="153"/>
                    <a:pt x="492" y="149"/>
                  </a:cubicBezTo>
                  <a:cubicBezTo>
                    <a:pt x="501" y="137"/>
                    <a:pt x="511" y="125"/>
                    <a:pt x="521" y="113"/>
                  </a:cubicBezTo>
                  <a:cubicBezTo>
                    <a:pt x="525" y="107"/>
                    <a:pt x="530" y="102"/>
                    <a:pt x="535" y="97"/>
                  </a:cubicBezTo>
                  <a:cubicBezTo>
                    <a:pt x="535" y="97"/>
                    <a:pt x="535" y="97"/>
                    <a:pt x="536" y="98"/>
                  </a:cubicBezTo>
                  <a:cubicBezTo>
                    <a:pt x="530" y="104"/>
                    <a:pt x="525" y="110"/>
                    <a:pt x="520" y="116"/>
                  </a:cubicBezTo>
                  <a:close/>
                  <a:moveTo>
                    <a:pt x="602" y="24"/>
                  </a:moveTo>
                  <a:cubicBezTo>
                    <a:pt x="603" y="23"/>
                    <a:pt x="603" y="23"/>
                    <a:pt x="604" y="23"/>
                  </a:cubicBezTo>
                  <a:cubicBezTo>
                    <a:pt x="604" y="23"/>
                    <a:pt x="604" y="23"/>
                    <a:pt x="604" y="23"/>
                  </a:cubicBezTo>
                  <a:cubicBezTo>
                    <a:pt x="605" y="22"/>
                    <a:pt x="605" y="22"/>
                    <a:pt x="605" y="22"/>
                  </a:cubicBezTo>
                  <a:cubicBezTo>
                    <a:pt x="606" y="22"/>
                    <a:pt x="606" y="21"/>
                    <a:pt x="606" y="21"/>
                  </a:cubicBezTo>
                  <a:cubicBezTo>
                    <a:pt x="606" y="21"/>
                    <a:pt x="606" y="21"/>
                    <a:pt x="606" y="21"/>
                  </a:cubicBezTo>
                  <a:cubicBezTo>
                    <a:pt x="606" y="21"/>
                    <a:pt x="606" y="21"/>
                    <a:pt x="606" y="21"/>
                  </a:cubicBezTo>
                  <a:cubicBezTo>
                    <a:pt x="606" y="21"/>
                    <a:pt x="606" y="22"/>
                    <a:pt x="605" y="22"/>
                  </a:cubicBezTo>
                  <a:cubicBezTo>
                    <a:pt x="605" y="22"/>
                    <a:pt x="605" y="22"/>
                    <a:pt x="604" y="23"/>
                  </a:cubicBezTo>
                  <a:cubicBezTo>
                    <a:pt x="604" y="23"/>
                    <a:pt x="604" y="23"/>
                    <a:pt x="604" y="23"/>
                  </a:cubicBezTo>
                  <a:cubicBezTo>
                    <a:pt x="599" y="27"/>
                    <a:pt x="593" y="32"/>
                    <a:pt x="588" y="37"/>
                  </a:cubicBezTo>
                  <a:cubicBezTo>
                    <a:pt x="581" y="44"/>
                    <a:pt x="573" y="52"/>
                    <a:pt x="566" y="59"/>
                  </a:cubicBezTo>
                  <a:cubicBezTo>
                    <a:pt x="563" y="62"/>
                    <a:pt x="561" y="65"/>
                    <a:pt x="558" y="68"/>
                  </a:cubicBezTo>
                  <a:cubicBezTo>
                    <a:pt x="551" y="74"/>
                    <a:pt x="546" y="81"/>
                    <a:pt x="539" y="88"/>
                  </a:cubicBezTo>
                  <a:cubicBezTo>
                    <a:pt x="532" y="96"/>
                    <a:pt x="524" y="104"/>
                    <a:pt x="517" y="113"/>
                  </a:cubicBezTo>
                  <a:cubicBezTo>
                    <a:pt x="514" y="117"/>
                    <a:pt x="511" y="121"/>
                    <a:pt x="508" y="125"/>
                  </a:cubicBezTo>
                  <a:cubicBezTo>
                    <a:pt x="501" y="133"/>
                    <a:pt x="494" y="142"/>
                    <a:pt x="488" y="150"/>
                  </a:cubicBezTo>
                  <a:cubicBezTo>
                    <a:pt x="483" y="156"/>
                    <a:pt x="479" y="163"/>
                    <a:pt x="474" y="169"/>
                  </a:cubicBezTo>
                  <a:cubicBezTo>
                    <a:pt x="465" y="180"/>
                    <a:pt x="457" y="191"/>
                    <a:pt x="449" y="203"/>
                  </a:cubicBezTo>
                  <a:cubicBezTo>
                    <a:pt x="445" y="210"/>
                    <a:pt x="440" y="217"/>
                    <a:pt x="435" y="224"/>
                  </a:cubicBezTo>
                  <a:cubicBezTo>
                    <a:pt x="433" y="228"/>
                    <a:pt x="431" y="234"/>
                    <a:pt x="429" y="238"/>
                  </a:cubicBezTo>
                  <a:cubicBezTo>
                    <a:pt x="427" y="242"/>
                    <a:pt x="424" y="246"/>
                    <a:pt x="422" y="250"/>
                  </a:cubicBezTo>
                  <a:cubicBezTo>
                    <a:pt x="422" y="251"/>
                    <a:pt x="421" y="252"/>
                    <a:pt x="420" y="253"/>
                  </a:cubicBezTo>
                  <a:cubicBezTo>
                    <a:pt x="420" y="252"/>
                    <a:pt x="419" y="251"/>
                    <a:pt x="420" y="251"/>
                  </a:cubicBezTo>
                  <a:cubicBezTo>
                    <a:pt x="422" y="243"/>
                    <a:pt x="425" y="235"/>
                    <a:pt x="430" y="228"/>
                  </a:cubicBezTo>
                  <a:cubicBezTo>
                    <a:pt x="437" y="216"/>
                    <a:pt x="444" y="205"/>
                    <a:pt x="452" y="194"/>
                  </a:cubicBezTo>
                  <a:cubicBezTo>
                    <a:pt x="458" y="184"/>
                    <a:pt x="465" y="174"/>
                    <a:pt x="472" y="164"/>
                  </a:cubicBezTo>
                  <a:cubicBezTo>
                    <a:pt x="477" y="157"/>
                    <a:pt x="483" y="151"/>
                    <a:pt x="488" y="144"/>
                  </a:cubicBezTo>
                  <a:cubicBezTo>
                    <a:pt x="493" y="138"/>
                    <a:pt x="498" y="133"/>
                    <a:pt x="503" y="127"/>
                  </a:cubicBezTo>
                  <a:cubicBezTo>
                    <a:pt x="509" y="120"/>
                    <a:pt x="515" y="112"/>
                    <a:pt x="521" y="105"/>
                  </a:cubicBezTo>
                  <a:cubicBezTo>
                    <a:pt x="531" y="93"/>
                    <a:pt x="541" y="82"/>
                    <a:pt x="551" y="70"/>
                  </a:cubicBezTo>
                  <a:cubicBezTo>
                    <a:pt x="558" y="62"/>
                    <a:pt x="566" y="56"/>
                    <a:pt x="573" y="49"/>
                  </a:cubicBezTo>
                  <a:cubicBezTo>
                    <a:pt x="579" y="44"/>
                    <a:pt x="584" y="38"/>
                    <a:pt x="590" y="33"/>
                  </a:cubicBezTo>
                  <a:cubicBezTo>
                    <a:pt x="594" y="29"/>
                    <a:pt x="598" y="27"/>
                    <a:pt x="602" y="24"/>
                  </a:cubicBezTo>
                  <a:close/>
                  <a:moveTo>
                    <a:pt x="549" y="67"/>
                  </a:moveTo>
                  <a:cubicBezTo>
                    <a:pt x="549" y="66"/>
                    <a:pt x="550" y="66"/>
                    <a:pt x="550" y="66"/>
                  </a:cubicBezTo>
                  <a:cubicBezTo>
                    <a:pt x="550" y="66"/>
                    <a:pt x="550" y="66"/>
                    <a:pt x="550" y="66"/>
                  </a:cubicBezTo>
                  <a:cubicBezTo>
                    <a:pt x="550" y="66"/>
                    <a:pt x="550" y="66"/>
                    <a:pt x="551" y="66"/>
                  </a:cubicBezTo>
                  <a:cubicBezTo>
                    <a:pt x="552" y="64"/>
                    <a:pt x="553" y="62"/>
                    <a:pt x="554" y="61"/>
                  </a:cubicBezTo>
                  <a:cubicBezTo>
                    <a:pt x="562" y="53"/>
                    <a:pt x="570" y="45"/>
                    <a:pt x="579" y="38"/>
                  </a:cubicBezTo>
                  <a:cubicBezTo>
                    <a:pt x="579" y="38"/>
                    <a:pt x="580" y="38"/>
                    <a:pt x="580" y="37"/>
                  </a:cubicBezTo>
                  <a:cubicBezTo>
                    <a:pt x="580" y="37"/>
                    <a:pt x="580" y="37"/>
                    <a:pt x="580" y="37"/>
                  </a:cubicBezTo>
                  <a:cubicBezTo>
                    <a:pt x="581" y="37"/>
                    <a:pt x="582" y="36"/>
                    <a:pt x="582" y="35"/>
                  </a:cubicBezTo>
                  <a:cubicBezTo>
                    <a:pt x="583" y="35"/>
                    <a:pt x="583" y="35"/>
                    <a:pt x="583" y="35"/>
                  </a:cubicBezTo>
                  <a:cubicBezTo>
                    <a:pt x="583" y="35"/>
                    <a:pt x="583" y="35"/>
                    <a:pt x="583" y="35"/>
                  </a:cubicBezTo>
                  <a:cubicBezTo>
                    <a:pt x="583" y="35"/>
                    <a:pt x="583" y="35"/>
                    <a:pt x="583" y="35"/>
                  </a:cubicBezTo>
                  <a:cubicBezTo>
                    <a:pt x="583" y="35"/>
                    <a:pt x="583" y="35"/>
                    <a:pt x="582" y="35"/>
                  </a:cubicBezTo>
                  <a:cubicBezTo>
                    <a:pt x="582" y="36"/>
                    <a:pt x="581" y="37"/>
                    <a:pt x="580" y="37"/>
                  </a:cubicBezTo>
                  <a:cubicBezTo>
                    <a:pt x="580" y="37"/>
                    <a:pt x="580" y="37"/>
                    <a:pt x="580" y="37"/>
                  </a:cubicBezTo>
                  <a:cubicBezTo>
                    <a:pt x="574" y="44"/>
                    <a:pt x="567" y="50"/>
                    <a:pt x="560" y="56"/>
                  </a:cubicBezTo>
                  <a:cubicBezTo>
                    <a:pt x="557" y="59"/>
                    <a:pt x="554" y="63"/>
                    <a:pt x="551" y="66"/>
                  </a:cubicBezTo>
                  <a:cubicBezTo>
                    <a:pt x="550" y="66"/>
                    <a:pt x="550" y="66"/>
                    <a:pt x="550" y="66"/>
                  </a:cubicBezTo>
                  <a:cubicBezTo>
                    <a:pt x="550" y="66"/>
                    <a:pt x="550" y="66"/>
                    <a:pt x="550" y="66"/>
                  </a:cubicBezTo>
                  <a:cubicBezTo>
                    <a:pt x="547" y="69"/>
                    <a:pt x="545" y="73"/>
                    <a:pt x="542" y="76"/>
                  </a:cubicBezTo>
                  <a:cubicBezTo>
                    <a:pt x="532" y="86"/>
                    <a:pt x="523" y="97"/>
                    <a:pt x="514" y="108"/>
                  </a:cubicBezTo>
                  <a:cubicBezTo>
                    <a:pt x="508" y="117"/>
                    <a:pt x="500" y="124"/>
                    <a:pt x="494" y="133"/>
                  </a:cubicBezTo>
                  <a:cubicBezTo>
                    <a:pt x="487" y="141"/>
                    <a:pt x="480" y="149"/>
                    <a:pt x="474" y="157"/>
                  </a:cubicBezTo>
                  <a:cubicBezTo>
                    <a:pt x="466" y="168"/>
                    <a:pt x="458" y="178"/>
                    <a:pt x="451" y="190"/>
                  </a:cubicBezTo>
                  <a:cubicBezTo>
                    <a:pt x="442" y="205"/>
                    <a:pt x="430" y="219"/>
                    <a:pt x="422" y="236"/>
                  </a:cubicBezTo>
                  <a:cubicBezTo>
                    <a:pt x="420" y="240"/>
                    <a:pt x="419" y="246"/>
                    <a:pt x="417" y="251"/>
                  </a:cubicBezTo>
                  <a:cubicBezTo>
                    <a:pt x="416" y="252"/>
                    <a:pt x="415" y="253"/>
                    <a:pt x="414" y="254"/>
                  </a:cubicBezTo>
                  <a:cubicBezTo>
                    <a:pt x="413" y="251"/>
                    <a:pt x="413" y="248"/>
                    <a:pt x="414" y="245"/>
                  </a:cubicBezTo>
                  <a:cubicBezTo>
                    <a:pt x="419" y="232"/>
                    <a:pt x="424" y="219"/>
                    <a:pt x="432" y="208"/>
                  </a:cubicBezTo>
                  <a:cubicBezTo>
                    <a:pt x="439" y="198"/>
                    <a:pt x="445" y="187"/>
                    <a:pt x="452" y="177"/>
                  </a:cubicBezTo>
                  <a:cubicBezTo>
                    <a:pt x="459" y="168"/>
                    <a:pt x="466" y="159"/>
                    <a:pt x="474" y="150"/>
                  </a:cubicBezTo>
                  <a:cubicBezTo>
                    <a:pt x="480" y="143"/>
                    <a:pt x="486" y="136"/>
                    <a:pt x="492" y="129"/>
                  </a:cubicBezTo>
                  <a:cubicBezTo>
                    <a:pt x="499" y="121"/>
                    <a:pt x="507" y="113"/>
                    <a:pt x="514" y="105"/>
                  </a:cubicBezTo>
                  <a:cubicBezTo>
                    <a:pt x="518" y="100"/>
                    <a:pt x="522" y="96"/>
                    <a:pt x="526" y="91"/>
                  </a:cubicBezTo>
                  <a:cubicBezTo>
                    <a:pt x="534" y="83"/>
                    <a:pt x="541" y="75"/>
                    <a:pt x="549" y="67"/>
                  </a:cubicBezTo>
                  <a:close/>
                  <a:moveTo>
                    <a:pt x="473" y="133"/>
                  </a:moveTo>
                  <a:cubicBezTo>
                    <a:pt x="478" y="128"/>
                    <a:pt x="483" y="124"/>
                    <a:pt x="489" y="119"/>
                  </a:cubicBezTo>
                  <a:cubicBezTo>
                    <a:pt x="497" y="111"/>
                    <a:pt x="506" y="104"/>
                    <a:pt x="515" y="96"/>
                  </a:cubicBezTo>
                  <a:cubicBezTo>
                    <a:pt x="520" y="92"/>
                    <a:pt x="524" y="87"/>
                    <a:pt x="529" y="82"/>
                  </a:cubicBezTo>
                  <a:cubicBezTo>
                    <a:pt x="530" y="81"/>
                    <a:pt x="532" y="80"/>
                    <a:pt x="533" y="78"/>
                  </a:cubicBezTo>
                  <a:cubicBezTo>
                    <a:pt x="534" y="78"/>
                    <a:pt x="534" y="78"/>
                    <a:pt x="534" y="78"/>
                  </a:cubicBezTo>
                  <a:cubicBezTo>
                    <a:pt x="534" y="78"/>
                    <a:pt x="535" y="77"/>
                    <a:pt x="536" y="76"/>
                  </a:cubicBezTo>
                  <a:cubicBezTo>
                    <a:pt x="536" y="76"/>
                    <a:pt x="537" y="76"/>
                    <a:pt x="537" y="75"/>
                  </a:cubicBezTo>
                  <a:cubicBezTo>
                    <a:pt x="537" y="75"/>
                    <a:pt x="538" y="74"/>
                    <a:pt x="538" y="74"/>
                  </a:cubicBezTo>
                  <a:cubicBezTo>
                    <a:pt x="538" y="74"/>
                    <a:pt x="539" y="73"/>
                    <a:pt x="539" y="73"/>
                  </a:cubicBezTo>
                  <a:cubicBezTo>
                    <a:pt x="539" y="73"/>
                    <a:pt x="539" y="73"/>
                    <a:pt x="539" y="73"/>
                  </a:cubicBezTo>
                  <a:cubicBezTo>
                    <a:pt x="539" y="73"/>
                    <a:pt x="539" y="73"/>
                    <a:pt x="539" y="73"/>
                  </a:cubicBezTo>
                  <a:cubicBezTo>
                    <a:pt x="539" y="73"/>
                    <a:pt x="538" y="74"/>
                    <a:pt x="538" y="74"/>
                  </a:cubicBezTo>
                  <a:cubicBezTo>
                    <a:pt x="538" y="75"/>
                    <a:pt x="537" y="75"/>
                    <a:pt x="537" y="75"/>
                  </a:cubicBezTo>
                  <a:cubicBezTo>
                    <a:pt x="537" y="76"/>
                    <a:pt x="536" y="76"/>
                    <a:pt x="536" y="76"/>
                  </a:cubicBezTo>
                  <a:cubicBezTo>
                    <a:pt x="535" y="77"/>
                    <a:pt x="534" y="78"/>
                    <a:pt x="534" y="78"/>
                  </a:cubicBezTo>
                  <a:cubicBezTo>
                    <a:pt x="534" y="78"/>
                    <a:pt x="534" y="78"/>
                    <a:pt x="533" y="78"/>
                  </a:cubicBezTo>
                  <a:cubicBezTo>
                    <a:pt x="533" y="79"/>
                    <a:pt x="532" y="80"/>
                    <a:pt x="531" y="81"/>
                  </a:cubicBezTo>
                  <a:cubicBezTo>
                    <a:pt x="526" y="88"/>
                    <a:pt x="520" y="94"/>
                    <a:pt x="514" y="101"/>
                  </a:cubicBezTo>
                  <a:cubicBezTo>
                    <a:pt x="507" y="109"/>
                    <a:pt x="499" y="117"/>
                    <a:pt x="491" y="125"/>
                  </a:cubicBezTo>
                  <a:cubicBezTo>
                    <a:pt x="481" y="138"/>
                    <a:pt x="470" y="150"/>
                    <a:pt x="460" y="162"/>
                  </a:cubicBezTo>
                  <a:cubicBezTo>
                    <a:pt x="448" y="177"/>
                    <a:pt x="438" y="192"/>
                    <a:pt x="428" y="208"/>
                  </a:cubicBezTo>
                  <a:cubicBezTo>
                    <a:pt x="424" y="216"/>
                    <a:pt x="420" y="224"/>
                    <a:pt x="416" y="232"/>
                  </a:cubicBezTo>
                  <a:cubicBezTo>
                    <a:pt x="416" y="232"/>
                    <a:pt x="416" y="233"/>
                    <a:pt x="415" y="234"/>
                  </a:cubicBezTo>
                  <a:cubicBezTo>
                    <a:pt x="415" y="229"/>
                    <a:pt x="416" y="224"/>
                    <a:pt x="418" y="219"/>
                  </a:cubicBezTo>
                  <a:cubicBezTo>
                    <a:pt x="420" y="214"/>
                    <a:pt x="422" y="209"/>
                    <a:pt x="424" y="204"/>
                  </a:cubicBezTo>
                  <a:cubicBezTo>
                    <a:pt x="428" y="195"/>
                    <a:pt x="433" y="187"/>
                    <a:pt x="438" y="179"/>
                  </a:cubicBezTo>
                  <a:cubicBezTo>
                    <a:pt x="441" y="174"/>
                    <a:pt x="444" y="170"/>
                    <a:pt x="447" y="166"/>
                  </a:cubicBezTo>
                  <a:cubicBezTo>
                    <a:pt x="455" y="154"/>
                    <a:pt x="464" y="144"/>
                    <a:pt x="473" y="133"/>
                  </a:cubicBezTo>
                  <a:close/>
                  <a:moveTo>
                    <a:pt x="462" y="129"/>
                  </a:moveTo>
                  <a:cubicBezTo>
                    <a:pt x="462" y="129"/>
                    <a:pt x="462" y="129"/>
                    <a:pt x="462" y="129"/>
                  </a:cubicBezTo>
                  <a:cubicBezTo>
                    <a:pt x="458" y="135"/>
                    <a:pt x="454" y="141"/>
                    <a:pt x="450" y="146"/>
                  </a:cubicBezTo>
                  <a:cubicBezTo>
                    <a:pt x="443" y="159"/>
                    <a:pt x="435" y="171"/>
                    <a:pt x="427" y="184"/>
                  </a:cubicBezTo>
                  <a:cubicBezTo>
                    <a:pt x="418" y="197"/>
                    <a:pt x="408" y="211"/>
                    <a:pt x="397" y="224"/>
                  </a:cubicBezTo>
                  <a:cubicBezTo>
                    <a:pt x="391" y="233"/>
                    <a:pt x="385" y="242"/>
                    <a:pt x="379" y="250"/>
                  </a:cubicBezTo>
                  <a:cubicBezTo>
                    <a:pt x="379" y="250"/>
                    <a:pt x="378" y="251"/>
                    <a:pt x="377" y="251"/>
                  </a:cubicBezTo>
                  <a:cubicBezTo>
                    <a:pt x="378" y="249"/>
                    <a:pt x="379" y="247"/>
                    <a:pt x="380" y="245"/>
                  </a:cubicBezTo>
                  <a:cubicBezTo>
                    <a:pt x="382" y="241"/>
                    <a:pt x="385" y="237"/>
                    <a:pt x="387" y="233"/>
                  </a:cubicBezTo>
                  <a:cubicBezTo>
                    <a:pt x="392" y="226"/>
                    <a:pt x="398" y="220"/>
                    <a:pt x="403" y="213"/>
                  </a:cubicBezTo>
                  <a:cubicBezTo>
                    <a:pt x="412" y="202"/>
                    <a:pt x="419" y="191"/>
                    <a:pt x="425" y="179"/>
                  </a:cubicBezTo>
                  <a:cubicBezTo>
                    <a:pt x="432" y="164"/>
                    <a:pt x="441" y="151"/>
                    <a:pt x="453" y="139"/>
                  </a:cubicBezTo>
                  <a:cubicBezTo>
                    <a:pt x="456" y="135"/>
                    <a:pt x="459" y="132"/>
                    <a:pt x="462" y="129"/>
                  </a:cubicBezTo>
                  <a:cubicBezTo>
                    <a:pt x="462" y="129"/>
                    <a:pt x="462" y="129"/>
                    <a:pt x="462" y="129"/>
                  </a:cubicBezTo>
                  <a:cubicBezTo>
                    <a:pt x="462" y="129"/>
                    <a:pt x="462" y="129"/>
                    <a:pt x="462" y="129"/>
                  </a:cubicBezTo>
                  <a:cubicBezTo>
                    <a:pt x="462" y="129"/>
                    <a:pt x="462" y="129"/>
                    <a:pt x="462" y="129"/>
                  </a:cubicBezTo>
                  <a:close/>
                  <a:moveTo>
                    <a:pt x="537" y="44"/>
                  </a:moveTo>
                  <a:cubicBezTo>
                    <a:pt x="534" y="47"/>
                    <a:pt x="531" y="51"/>
                    <a:pt x="528" y="54"/>
                  </a:cubicBezTo>
                  <a:cubicBezTo>
                    <a:pt x="520" y="61"/>
                    <a:pt x="514" y="69"/>
                    <a:pt x="507" y="77"/>
                  </a:cubicBezTo>
                  <a:cubicBezTo>
                    <a:pt x="503" y="83"/>
                    <a:pt x="498" y="88"/>
                    <a:pt x="493" y="93"/>
                  </a:cubicBezTo>
                  <a:cubicBezTo>
                    <a:pt x="487" y="98"/>
                    <a:pt x="481" y="104"/>
                    <a:pt x="476" y="110"/>
                  </a:cubicBezTo>
                  <a:cubicBezTo>
                    <a:pt x="469" y="117"/>
                    <a:pt x="463" y="124"/>
                    <a:pt x="456" y="131"/>
                  </a:cubicBezTo>
                  <a:cubicBezTo>
                    <a:pt x="446" y="142"/>
                    <a:pt x="435" y="154"/>
                    <a:pt x="428" y="168"/>
                  </a:cubicBezTo>
                  <a:cubicBezTo>
                    <a:pt x="426" y="172"/>
                    <a:pt x="423" y="177"/>
                    <a:pt x="421" y="181"/>
                  </a:cubicBezTo>
                  <a:cubicBezTo>
                    <a:pt x="415" y="192"/>
                    <a:pt x="408" y="203"/>
                    <a:pt x="400" y="213"/>
                  </a:cubicBezTo>
                  <a:cubicBezTo>
                    <a:pt x="394" y="220"/>
                    <a:pt x="388" y="227"/>
                    <a:pt x="384" y="235"/>
                  </a:cubicBezTo>
                  <a:cubicBezTo>
                    <a:pt x="379" y="242"/>
                    <a:pt x="375" y="250"/>
                    <a:pt x="372" y="258"/>
                  </a:cubicBezTo>
                  <a:cubicBezTo>
                    <a:pt x="371" y="260"/>
                    <a:pt x="369" y="262"/>
                    <a:pt x="368" y="265"/>
                  </a:cubicBezTo>
                  <a:cubicBezTo>
                    <a:pt x="367" y="262"/>
                    <a:pt x="368" y="260"/>
                    <a:pt x="369" y="258"/>
                  </a:cubicBezTo>
                  <a:cubicBezTo>
                    <a:pt x="371" y="254"/>
                    <a:pt x="374" y="249"/>
                    <a:pt x="376" y="245"/>
                  </a:cubicBezTo>
                  <a:cubicBezTo>
                    <a:pt x="380" y="234"/>
                    <a:pt x="388" y="225"/>
                    <a:pt x="394" y="215"/>
                  </a:cubicBezTo>
                  <a:cubicBezTo>
                    <a:pt x="403" y="201"/>
                    <a:pt x="412" y="187"/>
                    <a:pt x="421" y="172"/>
                  </a:cubicBezTo>
                  <a:cubicBezTo>
                    <a:pt x="427" y="162"/>
                    <a:pt x="434" y="153"/>
                    <a:pt x="441" y="143"/>
                  </a:cubicBezTo>
                  <a:cubicBezTo>
                    <a:pt x="447" y="134"/>
                    <a:pt x="454" y="126"/>
                    <a:pt x="461" y="119"/>
                  </a:cubicBezTo>
                  <a:cubicBezTo>
                    <a:pt x="466" y="114"/>
                    <a:pt x="471" y="110"/>
                    <a:pt x="476" y="105"/>
                  </a:cubicBezTo>
                  <a:cubicBezTo>
                    <a:pt x="482" y="98"/>
                    <a:pt x="488" y="92"/>
                    <a:pt x="494" y="85"/>
                  </a:cubicBezTo>
                  <a:cubicBezTo>
                    <a:pt x="500" y="79"/>
                    <a:pt x="506" y="73"/>
                    <a:pt x="511" y="66"/>
                  </a:cubicBezTo>
                  <a:cubicBezTo>
                    <a:pt x="519" y="58"/>
                    <a:pt x="529" y="51"/>
                    <a:pt x="537" y="44"/>
                  </a:cubicBezTo>
                  <a:cubicBezTo>
                    <a:pt x="537" y="44"/>
                    <a:pt x="537" y="44"/>
                    <a:pt x="537" y="44"/>
                  </a:cubicBezTo>
                  <a:cubicBezTo>
                    <a:pt x="537" y="44"/>
                    <a:pt x="537" y="44"/>
                    <a:pt x="537" y="44"/>
                  </a:cubicBezTo>
                  <a:cubicBezTo>
                    <a:pt x="537" y="44"/>
                    <a:pt x="537" y="44"/>
                    <a:pt x="537" y="44"/>
                  </a:cubicBezTo>
                  <a:close/>
                  <a:moveTo>
                    <a:pt x="503" y="66"/>
                  </a:moveTo>
                  <a:cubicBezTo>
                    <a:pt x="503" y="66"/>
                    <a:pt x="503" y="66"/>
                    <a:pt x="503" y="66"/>
                  </a:cubicBezTo>
                  <a:cubicBezTo>
                    <a:pt x="508" y="60"/>
                    <a:pt x="512" y="55"/>
                    <a:pt x="518" y="51"/>
                  </a:cubicBezTo>
                  <a:cubicBezTo>
                    <a:pt x="523" y="48"/>
                    <a:pt x="528" y="45"/>
                    <a:pt x="532" y="42"/>
                  </a:cubicBezTo>
                  <a:cubicBezTo>
                    <a:pt x="534" y="41"/>
                    <a:pt x="536" y="40"/>
                    <a:pt x="537" y="40"/>
                  </a:cubicBezTo>
                  <a:cubicBezTo>
                    <a:pt x="537" y="40"/>
                    <a:pt x="538" y="40"/>
                    <a:pt x="538" y="39"/>
                  </a:cubicBezTo>
                  <a:cubicBezTo>
                    <a:pt x="538" y="39"/>
                    <a:pt x="538" y="39"/>
                    <a:pt x="538" y="39"/>
                  </a:cubicBezTo>
                  <a:cubicBezTo>
                    <a:pt x="539" y="39"/>
                    <a:pt x="539" y="38"/>
                    <a:pt x="539" y="38"/>
                  </a:cubicBezTo>
                  <a:cubicBezTo>
                    <a:pt x="539" y="38"/>
                    <a:pt x="539" y="39"/>
                    <a:pt x="538" y="39"/>
                  </a:cubicBezTo>
                  <a:cubicBezTo>
                    <a:pt x="538" y="39"/>
                    <a:pt x="538" y="39"/>
                    <a:pt x="538" y="39"/>
                  </a:cubicBezTo>
                  <a:cubicBezTo>
                    <a:pt x="538" y="40"/>
                    <a:pt x="537" y="40"/>
                    <a:pt x="537" y="40"/>
                  </a:cubicBezTo>
                  <a:cubicBezTo>
                    <a:pt x="533" y="43"/>
                    <a:pt x="529" y="47"/>
                    <a:pt x="524" y="50"/>
                  </a:cubicBezTo>
                  <a:cubicBezTo>
                    <a:pt x="521" y="52"/>
                    <a:pt x="518" y="54"/>
                    <a:pt x="515" y="57"/>
                  </a:cubicBezTo>
                  <a:cubicBezTo>
                    <a:pt x="511" y="60"/>
                    <a:pt x="507" y="63"/>
                    <a:pt x="503" y="66"/>
                  </a:cubicBezTo>
                  <a:cubicBezTo>
                    <a:pt x="503" y="66"/>
                    <a:pt x="503" y="66"/>
                    <a:pt x="503" y="66"/>
                  </a:cubicBezTo>
                  <a:cubicBezTo>
                    <a:pt x="503" y="66"/>
                    <a:pt x="502" y="66"/>
                    <a:pt x="502" y="66"/>
                  </a:cubicBezTo>
                  <a:cubicBezTo>
                    <a:pt x="502" y="66"/>
                    <a:pt x="503" y="66"/>
                    <a:pt x="503" y="66"/>
                  </a:cubicBezTo>
                  <a:close/>
                  <a:moveTo>
                    <a:pt x="495" y="74"/>
                  </a:moveTo>
                  <a:cubicBezTo>
                    <a:pt x="495" y="73"/>
                    <a:pt x="495" y="73"/>
                    <a:pt x="496" y="73"/>
                  </a:cubicBezTo>
                  <a:cubicBezTo>
                    <a:pt x="496" y="72"/>
                    <a:pt x="497" y="72"/>
                    <a:pt x="497" y="72"/>
                  </a:cubicBezTo>
                  <a:cubicBezTo>
                    <a:pt x="497" y="71"/>
                    <a:pt x="498" y="71"/>
                    <a:pt x="498" y="71"/>
                  </a:cubicBezTo>
                  <a:cubicBezTo>
                    <a:pt x="498" y="70"/>
                    <a:pt x="499" y="70"/>
                    <a:pt x="499" y="69"/>
                  </a:cubicBezTo>
                  <a:cubicBezTo>
                    <a:pt x="500" y="69"/>
                    <a:pt x="500" y="69"/>
                    <a:pt x="500" y="69"/>
                  </a:cubicBezTo>
                  <a:cubicBezTo>
                    <a:pt x="500" y="69"/>
                    <a:pt x="500" y="68"/>
                    <a:pt x="500" y="68"/>
                  </a:cubicBezTo>
                  <a:cubicBezTo>
                    <a:pt x="500" y="68"/>
                    <a:pt x="500" y="69"/>
                    <a:pt x="500" y="69"/>
                  </a:cubicBezTo>
                  <a:cubicBezTo>
                    <a:pt x="500" y="69"/>
                    <a:pt x="500" y="69"/>
                    <a:pt x="499" y="69"/>
                  </a:cubicBezTo>
                  <a:cubicBezTo>
                    <a:pt x="499" y="70"/>
                    <a:pt x="498" y="70"/>
                    <a:pt x="498" y="71"/>
                  </a:cubicBezTo>
                  <a:cubicBezTo>
                    <a:pt x="498" y="71"/>
                    <a:pt x="497" y="71"/>
                    <a:pt x="497" y="72"/>
                  </a:cubicBezTo>
                  <a:cubicBezTo>
                    <a:pt x="497" y="72"/>
                    <a:pt x="496" y="72"/>
                    <a:pt x="496" y="73"/>
                  </a:cubicBezTo>
                  <a:cubicBezTo>
                    <a:pt x="495" y="73"/>
                    <a:pt x="495" y="73"/>
                    <a:pt x="495" y="74"/>
                  </a:cubicBezTo>
                  <a:cubicBezTo>
                    <a:pt x="495" y="74"/>
                    <a:pt x="495" y="74"/>
                    <a:pt x="495" y="74"/>
                  </a:cubicBezTo>
                  <a:cubicBezTo>
                    <a:pt x="495" y="74"/>
                    <a:pt x="495" y="74"/>
                    <a:pt x="495" y="74"/>
                  </a:cubicBezTo>
                  <a:close/>
                  <a:moveTo>
                    <a:pt x="497" y="76"/>
                  </a:moveTo>
                  <a:cubicBezTo>
                    <a:pt x="497" y="76"/>
                    <a:pt x="498" y="76"/>
                    <a:pt x="498" y="76"/>
                  </a:cubicBezTo>
                  <a:cubicBezTo>
                    <a:pt x="498" y="75"/>
                    <a:pt x="498" y="75"/>
                    <a:pt x="498" y="75"/>
                  </a:cubicBezTo>
                  <a:cubicBezTo>
                    <a:pt x="498" y="75"/>
                    <a:pt x="498" y="75"/>
                    <a:pt x="498" y="76"/>
                  </a:cubicBezTo>
                  <a:cubicBezTo>
                    <a:pt x="498" y="76"/>
                    <a:pt x="497" y="76"/>
                    <a:pt x="497" y="76"/>
                  </a:cubicBezTo>
                  <a:cubicBezTo>
                    <a:pt x="494" y="80"/>
                    <a:pt x="491" y="84"/>
                    <a:pt x="488" y="88"/>
                  </a:cubicBezTo>
                  <a:cubicBezTo>
                    <a:pt x="480" y="97"/>
                    <a:pt x="470" y="106"/>
                    <a:pt x="461" y="115"/>
                  </a:cubicBezTo>
                  <a:cubicBezTo>
                    <a:pt x="453" y="122"/>
                    <a:pt x="445" y="131"/>
                    <a:pt x="439" y="140"/>
                  </a:cubicBezTo>
                  <a:cubicBezTo>
                    <a:pt x="433" y="149"/>
                    <a:pt x="427" y="158"/>
                    <a:pt x="421" y="167"/>
                  </a:cubicBezTo>
                  <a:cubicBezTo>
                    <a:pt x="414" y="178"/>
                    <a:pt x="408" y="188"/>
                    <a:pt x="401" y="199"/>
                  </a:cubicBezTo>
                  <a:cubicBezTo>
                    <a:pt x="394" y="210"/>
                    <a:pt x="386" y="221"/>
                    <a:pt x="379" y="232"/>
                  </a:cubicBezTo>
                  <a:cubicBezTo>
                    <a:pt x="377" y="235"/>
                    <a:pt x="376" y="238"/>
                    <a:pt x="374" y="241"/>
                  </a:cubicBezTo>
                  <a:cubicBezTo>
                    <a:pt x="372" y="244"/>
                    <a:pt x="371" y="247"/>
                    <a:pt x="369" y="251"/>
                  </a:cubicBezTo>
                  <a:cubicBezTo>
                    <a:pt x="369" y="251"/>
                    <a:pt x="369" y="251"/>
                    <a:pt x="368" y="251"/>
                  </a:cubicBezTo>
                  <a:cubicBezTo>
                    <a:pt x="369" y="250"/>
                    <a:pt x="369" y="249"/>
                    <a:pt x="369" y="248"/>
                  </a:cubicBezTo>
                  <a:cubicBezTo>
                    <a:pt x="376" y="230"/>
                    <a:pt x="385" y="213"/>
                    <a:pt x="396" y="197"/>
                  </a:cubicBezTo>
                  <a:cubicBezTo>
                    <a:pt x="400" y="191"/>
                    <a:pt x="403" y="184"/>
                    <a:pt x="408" y="178"/>
                  </a:cubicBezTo>
                  <a:cubicBezTo>
                    <a:pt x="415" y="168"/>
                    <a:pt x="423" y="157"/>
                    <a:pt x="430" y="147"/>
                  </a:cubicBezTo>
                  <a:cubicBezTo>
                    <a:pt x="438" y="136"/>
                    <a:pt x="447" y="126"/>
                    <a:pt x="456" y="116"/>
                  </a:cubicBezTo>
                  <a:cubicBezTo>
                    <a:pt x="460" y="111"/>
                    <a:pt x="466" y="107"/>
                    <a:pt x="471" y="102"/>
                  </a:cubicBezTo>
                  <a:cubicBezTo>
                    <a:pt x="479" y="95"/>
                    <a:pt x="486" y="87"/>
                    <a:pt x="493" y="79"/>
                  </a:cubicBezTo>
                  <a:cubicBezTo>
                    <a:pt x="495" y="78"/>
                    <a:pt x="496" y="77"/>
                    <a:pt x="497" y="76"/>
                  </a:cubicBezTo>
                  <a:close/>
                  <a:moveTo>
                    <a:pt x="492" y="76"/>
                  </a:moveTo>
                  <a:cubicBezTo>
                    <a:pt x="493" y="76"/>
                    <a:pt x="493" y="76"/>
                    <a:pt x="493" y="76"/>
                  </a:cubicBezTo>
                  <a:cubicBezTo>
                    <a:pt x="492" y="76"/>
                    <a:pt x="492" y="76"/>
                    <a:pt x="492" y="76"/>
                  </a:cubicBezTo>
                  <a:cubicBezTo>
                    <a:pt x="492" y="76"/>
                    <a:pt x="492" y="76"/>
                    <a:pt x="492" y="76"/>
                  </a:cubicBezTo>
                  <a:close/>
                  <a:moveTo>
                    <a:pt x="417" y="148"/>
                  </a:moveTo>
                  <a:cubicBezTo>
                    <a:pt x="425" y="139"/>
                    <a:pt x="433" y="130"/>
                    <a:pt x="442" y="121"/>
                  </a:cubicBezTo>
                  <a:cubicBezTo>
                    <a:pt x="450" y="114"/>
                    <a:pt x="458" y="106"/>
                    <a:pt x="466" y="99"/>
                  </a:cubicBezTo>
                  <a:cubicBezTo>
                    <a:pt x="473" y="92"/>
                    <a:pt x="481" y="86"/>
                    <a:pt x="489" y="79"/>
                  </a:cubicBezTo>
                  <a:cubicBezTo>
                    <a:pt x="489" y="79"/>
                    <a:pt x="490" y="78"/>
                    <a:pt x="490" y="78"/>
                  </a:cubicBezTo>
                  <a:cubicBezTo>
                    <a:pt x="490" y="78"/>
                    <a:pt x="490" y="78"/>
                    <a:pt x="491" y="78"/>
                  </a:cubicBezTo>
                  <a:cubicBezTo>
                    <a:pt x="483" y="86"/>
                    <a:pt x="476" y="94"/>
                    <a:pt x="468" y="102"/>
                  </a:cubicBezTo>
                  <a:cubicBezTo>
                    <a:pt x="461" y="108"/>
                    <a:pt x="454" y="114"/>
                    <a:pt x="448" y="121"/>
                  </a:cubicBezTo>
                  <a:cubicBezTo>
                    <a:pt x="433" y="137"/>
                    <a:pt x="421" y="153"/>
                    <a:pt x="409" y="171"/>
                  </a:cubicBezTo>
                  <a:cubicBezTo>
                    <a:pt x="401" y="184"/>
                    <a:pt x="393" y="197"/>
                    <a:pt x="385" y="210"/>
                  </a:cubicBezTo>
                  <a:cubicBezTo>
                    <a:pt x="377" y="223"/>
                    <a:pt x="370" y="237"/>
                    <a:pt x="366" y="252"/>
                  </a:cubicBezTo>
                  <a:cubicBezTo>
                    <a:pt x="364" y="257"/>
                    <a:pt x="362" y="263"/>
                    <a:pt x="360" y="268"/>
                  </a:cubicBezTo>
                  <a:cubicBezTo>
                    <a:pt x="361" y="264"/>
                    <a:pt x="362" y="261"/>
                    <a:pt x="362" y="258"/>
                  </a:cubicBezTo>
                  <a:cubicBezTo>
                    <a:pt x="363" y="250"/>
                    <a:pt x="367" y="242"/>
                    <a:pt x="370" y="234"/>
                  </a:cubicBezTo>
                  <a:cubicBezTo>
                    <a:pt x="374" y="223"/>
                    <a:pt x="380" y="213"/>
                    <a:pt x="386" y="203"/>
                  </a:cubicBezTo>
                  <a:cubicBezTo>
                    <a:pt x="389" y="197"/>
                    <a:pt x="392" y="190"/>
                    <a:pt x="396" y="183"/>
                  </a:cubicBezTo>
                  <a:cubicBezTo>
                    <a:pt x="402" y="171"/>
                    <a:pt x="408" y="159"/>
                    <a:pt x="417" y="148"/>
                  </a:cubicBezTo>
                  <a:close/>
                  <a:moveTo>
                    <a:pt x="316" y="292"/>
                  </a:moveTo>
                  <a:cubicBezTo>
                    <a:pt x="315" y="292"/>
                    <a:pt x="315" y="291"/>
                    <a:pt x="315" y="291"/>
                  </a:cubicBezTo>
                  <a:cubicBezTo>
                    <a:pt x="314" y="281"/>
                    <a:pt x="313" y="272"/>
                    <a:pt x="315" y="262"/>
                  </a:cubicBezTo>
                  <a:cubicBezTo>
                    <a:pt x="317" y="257"/>
                    <a:pt x="319" y="252"/>
                    <a:pt x="321" y="247"/>
                  </a:cubicBezTo>
                  <a:cubicBezTo>
                    <a:pt x="325" y="235"/>
                    <a:pt x="330" y="224"/>
                    <a:pt x="336" y="214"/>
                  </a:cubicBezTo>
                  <a:cubicBezTo>
                    <a:pt x="341" y="205"/>
                    <a:pt x="347" y="197"/>
                    <a:pt x="353" y="188"/>
                  </a:cubicBezTo>
                  <a:cubicBezTo>
                    <a:pt x="359" y="177"/>
                    <a:pt x="368" y="167"/>
                    <a:pt x="376" y="158"/>
                  </a:cubicBezTo>
                  <a:cubicBezTo>
                    <a:pt x="384" y="149"/>
                    <a:pt x="393" y="140"/>
                    <a:pt x="401" y="131"/>
                  </a:cubicBezTo>
                  <a:cubicBezTo>
                    <a:pt x="410" y="121"/>
                    <a:pt x="419" y="112"/>
                    <a:pt x="430" y="105"/>
                  </a:cubicBezTo>
                  <a:cubicBezTo>
                    <a:pt x="434" y="102"/>
                    <a:pt x="437" y="98"/>
                    <a:pt x="441" y="95"/>
                  </a:cubicBezTo>
                  <a:cubicBezTo>
                    <a:pt x="442" y="94"/>
                    <a:pt x="443" y="94"/>
                    <a:pt x="444" y="93"/>
                  </a:cubicBezTo>
                  <a:cubicBezTo>
                    <a:pt x="444" y="93"/>
                    <a:pt x="444" y="93"/>
                    <a:pt x="444" y="93"/>
                  </a:cubicBezTo>
                  <a:cubicBezTo>
                    <a:pt x="445" y="92"/>
                    <a:pt x="445" y="92"/>
                    <a:pt x="445" y="92"/>
                  </a:cubicBezTo>
                  <a:cubicBezTo>
                    <a:pt x="445" y="92"/>
                    <a:pt x="445" y="91"/>
                    <a:pt x="446" y="91"/>
                  </a:cubicBezTo>
                  <a:cubicBezTo>
                    <a:pt x="449" y="88"/>
                    <a:pt x="451" y="84"/>
                    <a:pt x="455" y="81"/>
                  </a:cubicBezTo>
                  <a:cubicBezTo>
                    <a:pt x="462" y="74"/>
                    <a:pt x="470" y="67"/>
                    <a:pt x="478" y="61"/>
                  </a:cubicBezTo>
                  <a:cubicBezTo>
                    <a:pt x="486" y="57"/>
                    <a:pt x="493" y="53"/>
                    <a:pt x="500" y="48"/>
                  </a:cubicBezTo>
                  <a:cubicBezTo>
                    <a:pt x="501" y="48"/>
                    <a:pt x="501" y="48"/>
                    <a:pt x="501" y="48"/>
                  </a:cubicBezTo>
                  <a:cubicBezTo>
                    <a:pt x="501" y="48"/>
                    <a:pt x="501" y="48"/>
                    <a:pt x="502" y="48"/>
                  </a:cubicBezTo>
                  <a:cubicBezTo>
                    <a:pt x="502" y="48"/>
                    <a:pt x="502" y="48"/>
                    <a:pt x="502" y="48"/>
                  </a:cubicBezTo>
                  <a:cubicBezTo>
                    <a:pt x="502" y="48"/>
                    <a:pt x="502" y="48"/>
                    <a:pt x="502" y="48"/>
                  </a:cubicBezTo>
                  <a:cubicBezTo>
                    <a:pt x="501" y="48"/>
                    <a:pt x="501" y="48"/>
                    <a:pt x="501" y="48"/>
                  </a:cubicBezTo>
                  <a:cubicBezTo>
                    <a:pt x="501" y="48"/>
                    <a:pt x="501" y="48"/>
                    <a:pt x="500" y="48"/>
                  </a:cubicBezTo>
                  <a:cubicBezTo>
                    <a:pt x="498" y="50"/>
                    <a:pt x="496" y="53"/>
                    <a:pt x="493" y="54"/>
                  </a:cubicBezTo>
                  <a:cubicBezTo>
                    <a:pt x="485" y="59"/>
                    <a:pt x="478" y="65"/>
                    <a:pt x="471" y="71"/>
                  </a:cubicBezTo>
                  <a:cubicBezTo>
                    <a:pt x="468" y="74"/>
                    <a:pt x="465" y="76"/>
                    <a:pt x="462" y="78"/>
                  </a:cubicBezTo>
                  <a:cubicBezTo>
                    <a:pt x="457" y="82"/>
                    <a:pt x="453" y="85"/>
                    <a:pt x="449" y="88"/>
                  </a:cubicBezTo>
                  <a:cubicBezTo>
                    <a:pt x="448" y="89"/>
                    <a:pt x="447" y="90"/>
                    <a:pt x="446" y="91"/>
                  </a:cubicBezTo>
                  <a:cubicBezTo>
                    <a:pt x="445" y="91"/>
                    <a:pt x="445" y="92"/>
                    <a:pt x="445" y="92"/>
                  </a:cubicBezTo>
                  <a:cubicBezTo>
                    <a:pt x="445" y="92"/>
                    <a:pt x="445" y="92"/>
                    <a:pt x="444" y="93"/>
                  </a:cubicBezTo>
                  <a:cubicBezTo>
                    <a:pt x="444" y="93"/>
                    <a:pt x="444" y="93"/>
                    <a:pt x="444" y="93"/>
                  </a:cubicBezTo>
                  <a:cubicBezTo>
                    <a:pt x="442" y="95"/>
                    <a:pt x="440" y="98"/>
                    <a:pt x="438" y="100"/>
                  </a:cubicBezTo>
                  <a:cubicBezTo>
                    <a:pt x="434" y="104"/>
                    <a:pt x="430" y="108"/>
                    <a:pt x="426" y="112"/>
                  </a:cubicBezTo>
                  <a:cubicBezTo>
                    <a:pt x="421" y="117"/>
                    <a:pt x="416" y="121"/>
                    <a:pt x="411" y="126"/>
                  </a:cubicBezTo>
                  <a:cubicBezTo>
                    <a:pt x="403" y="133"/>
                    <a:pt x="395" y="141"/>
                    <a:pt x="388" y="148"/>
                  </a:cubicBezTo>
                  <a:cubicBezTo>
                    <a:pt x="382" y="154"/>
                    <a:pt x="375" y="161"/>
                    <a:pt x="370" y="168"/>
                  </a:cubicBezTo>
                  <a:cubicBezTo>
                    <a:pt x="361" y="178"/>
                    <a:pt x="353" y="189"/>
                    <a:pt x="347" y="202"/>
                  </a:cubicBezTo>
                  <a:cubicBezTo>
                    <a:pt x="343" y="209"/>
                    <a:pt x="339" y="216"/>
                    <a:pt x="335" y="224"/>
                  </a:cubicBezTo>
                  <a:cubicBezTo>
                    <a:pt x="331" y="233"/>
                    <a:pt x="326" y="242"/>
                    <a:pt x="323" y="251"/>
                  </a:cubicBezTo>
                  <a:cubicBezTo>
                    <a:pt x="319" y="264"/>
                    <a:pt x="317" y="276"/>
                    <a:pt x="317" y="290"/>
                  </a:cubicBezTo>
                  <a:cubicBezTo>
                    <a:pt x="317" y="290"/>
                    <a:pt x="316" y="291"/>
                    <a:pt x="316" y="292"/>
                  </a:cubicBezTo>
                  <a:close/>
                  <a:moveTo>
                    <a:pt x="437" y="105"/>
                  </a:moveTo>
                  <a:cubicBezTo>
                    <a:pt x="437" y="105"/>
                    <a:pt x="436" y="106"/>
                    <a:pt x="436" y="106"/>
                  </a:cubicBezTo>
                  <a:cubicBezTo>
                    <a:pt x="435" y="106"/>
                    <a:pt x="435" y="107"/>
                    <a:pt x="435" y="107"/>
                  </a:cubicBezTo>
                  <a:cubicBezTo>
                    <a:pt x="434" y="107"/>
                    <a:pt x="434" y="108"/>
                    <a:pt x="434" y="108"/>
                  </a:cubicBezTo>
                  <a:cubicBezTo>
                    <a:pt x="434" y="108"/>
                    <a:pt x="433" y="108"/>
                    <a:pt x="433" y="108"/>
                  </a:cubicBezTo>
                  <a:cubicBezTo>
                    <a:pt x="432" y="109"/>
                    <a:pt x="431" y="111"/>
                    <a:pt x="430" y="112"/>
                  </a:cubicBezTo>
                  <a:cubicBezTo>
                    <a:pt x="430" y="112"/>
                    <a:pt x="430" y="112"/>
                    <a:pt x="430" y="111"/>
                  </a:cubicBezTo>
                  <a:cubicBezTo>
                    <a:pt x="431" y="110"/>
                    <a:pt x="432" y="109"/>
                    <a:pt x="433" y="108"/>
                  </a:cubicBezTo>
                  <a:cubicBezTo>
                    <a:pt x="433" y="108"/>
                    <a:pt x="434" y="108"/>
                    <a:pt x="434" y="108"/>
                  </a:cubicBezTo>
                  <a:cubicBezTo>
                    <a:pt x="434" y="108"/>
                    <a:pt x="434" y="107"/>
                    <a:pt x="435" y="107"/>
                  </a:cubicBezTo>
                  <a:cubicBezTo>
                    <a:pt x="435" y="107"/>
                    <a:pt x="435" y="106"/>
                    <a:pt x="436" y="106"/>
                  </a:cubicBezTo>
                  <a:cubicBezTo>
                    <a:pt x="436" y="105"/>
                    <a:pt x="437" y="105"/>
                    <a:pt x="437" y="105"/>
                  </a:cubicBezTo>
                  <a:close/>
                  <a:moveTo>
                    <a:pt x="428" y="114"/>
                  </a:moveTo>
                  <a:cubicBezTo>
                    <a:pt x="428" y="114"/>
                    <a:pt x="428" y="114"/>
                    <a:pt x="428" y="114"/>
                  </a:cubicBezTo>
                  <a:cubicBezTo>
                    <a:pt x="428" y="114"/>
                    <a:pt x="428" y="114"/>
                    <a:pt x="428" y="114"/>
                  </a:cubicBezTo>
                  <a:cubicBezTo>
                    <a:pt x="428" y="114"/>
                    <a:pt x="428" y="114"/>
                    <a:pt x="428" y="114"/>
                  </a:cubicBezTo>
                  <a:close/>
                  <a:moveTo>
                    <a:pt x="321" y="269"/>
                  </a:moveTo>
                  <a:cubicBezTo>
                    <a:pt x="322" y="261"/>
                    <a:pt x="325" y="253"/>
                    <a:pt x="328" y="245"/>
                  </a:cubicBezTo>
                  <a:cubicBezTo>
                    <a:pt x="330" y="241"/>
                    <a:pt x="333" y="236"/>
                    <a:pt x="335" y="231"/>
                  </a:cubicBezTo>
                  <a:cubicBezTo>
                    <a:pt x="340" y="222"/>
                    <a:pt x="345" y="212"/>
                    <a:pt x="350" y="202"/>
                  </a:cubicBezTo>
                  <a:cubicBezTo>
                    <a:pt x="354" y="194"/>
                    <a:pt x="360" y="186"/>
                    <a:pt x="365" y="178"/>
                  </a:cubicBezTo>
                  <a:cubicBezTo>
                    <a:pt x="373" y="167"/>
                    <a:pt x="382" y="157"/>
                    <a:pt x="392" y="148"/>
                  </a:cubicBezTo>
                  <a:cubicBezTo>
                    <a:pt x="401" y="140"/>
                    <a:pt x="409" y="131"/>
                    <a:pt x="418" y="123"/>
                  </a:cubicBezTo>
                  <a:cubicBezTo>
                    <a:pt x="419" y="122"/>
                    <a:pt x="420" y="122"/>
                    <a:pt x="421" y="121"/>
                  </a:cubicBezTo>
                  <a:cubicBezTo>
                    <a:pt x="421" y="121"/>
                    <a:pt x="421" y="121"/>
                    <a:pt x="421" y="121"/>
                  </a:cubicBezTo>
                  <a:cubicBezTo>
                    <a:pt x="422" y="120"/>
                    <a:pt x="423" y="118"/>
                    <a:pt x="424" y="117"/>
                  </a:cubicBezTo>
                  <a:cubicBezTo>
                    <a:pt x="425" y="117"/>
                    <a:pt x="425" y="117"/>
                    <a:pt x="425" y="116"/>
                  </a:cubicBezTo>
                  <a:cubicBezTo>
                    <a:pt x="425" y="117"/>
                    <a:pt x="425" y="117"/>
                    <a:pt x="424" y="117"/>
                  </a:cubicBezTo>
                  <a:cubicBezTo>
                    <a:pt x="423" y="119"/>
                    <a:pt x="422" y="120"/>
                    <a:pt x="421" y="121"/>
                  </a:cubicBezTo>
                  <a:cubicBezTo>
                    <a:pt x="421" y="121"/>
                    <a:pt x="421" y="121"/>
                    <a:pt x="421" y="121"/>
                  </a:cubicBezTo>
                  <a:cubicBezTo>
                    <a:pt x="416" y="126"/>
                    <a:pt x="411" y="131"/>
                    <a:pt x="407" y="136"/>
                  </a:cubicBezTo>
                  <a:cubicBezTo>
                    <a:pt x="400" y="143"/>
                    <a:pt x="393" y="150"/>
                    <a:pt x="386" y="158"/>
                  </a:cubicBezTo>
                  <a:cubicBezTo>
                    <a:pt x="376" y="169"/>
                    <a:pt x="368" y="181"/>
                    <a:pt x="360" y="193"/>
                  </a:cubicBezTo>
                  <a:cubicBezTo>
                    <a:pt x="351" y="208"/>
                    <a:pt x="342" y="224"/>
                    <a:pt x="336" y="240"/>
                  </a:cubicBezTo>
                  <a:cubicBezTo>
                    <a:pt x="333" y="247"/>
                    <a:pt x="329" y="255"/>
                    <a:pt x="326" y="263"/>
                  </a:cubicBezTo>
                  <a:cubicBezTo>
                    <a:pt x="324" y="271"/>
                    <a:pt x="321" y="280"/>
                    <a:pt x="318" y="288"/>
                  </a:cubicBezTo>
                  <a:cubicBezTo>
                    <a:pt x="319" y="282"/>
                    <a:pt x="320" y="276"/>
                    <a:pt x="321" y="269"/>
                  </a:cubicBezTo>
                  <a:close/>
                  <a:moveTo>
                    <a:pt x="322" y="289"/>
                  </a:moveTo>
                  <a:cubicBezTo>
                    <a:pt x="322" y="289"/>
                    <a:pt x="322" y="289"/>
                    <a:pt x="321" y="289"/>
                  </a:cubicBezTo>
                  <a:cubicBezTo>
                    <a:pt x="321" y="289"/>
                    <a:pt x="321" y="288"/>
                    <a:pt x="322" y="287"/>
                  </a:cubicBezTo>
                  <a:cubicBezTo>
                    <a:pt x="324" y="276"/>
                    <a:pt x="328" y="265"/>
                    <a:pt x="332" y="255"/>
                  </a:cubicBezTo>
                  <a:cubicBezTo>
                    <a:pt x="336" y="245"/>
                    <a:pt x="340" y="235"/>
                    <a:pt x="345" y="226"/>
                  </a:cubicBezTo>
                  <a:cubicBezTo>
                    <a:pt x="348" y="219"/>
                    <a:pt x="352" y="212"/>
                    <a:pt x="356" y="206"/>
                  </a:cubicBezTo>
                  <a:cubicBezTo>
                    <a:pt x="361" y="197"/>
                    <a:pt x="366" y="189"/>
                    <a:pt x="372" y="181"/>
                  </a:cubicBezTo>
                  <a:cubicBezTo>
                    <a:pt x="379" y="171"/>
                    <a:pt x="387" y="161"/>
                    <a:pt x="396" y="151"/>
                  </a:cubicBezTo>
                  <a:cubicBezTo>
                    <a:pt x="408" y="138"/>
                    <a:pt x="420" y="126"/>
                    <a:pt x="433" y="114"/>
                  </a:cubicBezTo>
                  <a:cubicBezTo>
                    <a:pt x="442" y="105"/>
                    <a:pt x="451" y="95"/>
                    <a:pt x="461" y="85"/>
                  </a:cubicBezTo>
                  <a:cubicBezTo>
                    <a:pt x="470" y="76"/>
                    <a:pt x="480" y="67"/>
                    <a:pt x="490" y="59"/>
                  </a:cubicBezTo>
                  <a:cubicBezTo>
                    <a:pt x="496" y="56"/>
                    <a:pt x="501" y="52"/>
                    <a:pt x="506" y="48"/>
                  </a:cubicBezTo>
                  <a:cubicBezTo>
                    <a:pt x="507" y="48"/>
                    <a:pt x="508" y="47"/>
                    <a:pt x="508" y="47"/>
                  </a:cubicBezTo>
                  <a:cubicBezTo>
                    <a:pt x="508" y="47"/>
                    <a:pt x="508" y="47"/>
                    <a:pt x="508" y="47"/>
                  </a:cubicBezTo>
                  <a:cubicBezTo>
                    <a:pt x="508" y="47"/>
                    <a:pt x="508" y="47"/>
                    <a:pt x="508" y="47"/>
                  </a:cubicBezTo>
                  <a:cubicBezTo>
                    <a:pt x="502" y="52"/>
                    <a:pt x="495" y="58"/>
                    <a:pt x="489" y="63"/>
                  </a:cubicBezTo>
                  <a:cubicBezTo>
                    <a:pt x="476" y="75"/>
                    <a:pt x="463" y="86"/>
                    <a:pt x="451" y="97"/>
                  </a:cubicBezTo>
                  <a:cubicBezTo>
                    <a:pt x="443" y="105"/>
                    <a:pt x="437" y="113"/>
                    <a:pt x="429" y="121"/>
                  </a:cubicBezTo>
                  <a:cubicBezTo>
                    <a:pt x="427" y="124"/>
                    <a:pt x="424" y="127"/>
                    <a:pt x="421" y="130"/>
                  </a:cubicBezTo>
                  <a:cubicBezTo>
                    <a:pt x="418" y="133"/>
                    <a:pt x="415" y="136"/>
                    <a:pt x="413" y="140"/>
                  </a:cubicBezTo>
                  <a:cubicBezTo>
                    <a:pt x="401" y="157"/>
                    <a:pt x="390" y="174"/>
                    <a:pt x="378" y="192"/>
                  </a:cubicBezTo>
                  <a:cubicBezTo>
                    <a:pt x="371" y="201"/>
                    <a:pt x="365" y="210"/>
                    <a:pt x="358" y="218"/>
                  </a:cubicBezTo>
                  <a:cubicBezTo>
                    <a:pt x="346" y="233"/>
                    <a:pt x="335" y="250"/>
                    <a:pt x="329" y="268"/>
                  </a:cubicBezTo>
                  <a:cubicBezTo>
                    <a:pt x="327" y="274"/>
                    <a:pt x="325" y="280"/>
                    <a:pt x="324" y="285"/>
                  </a:cubicBezTo>
                  <a:cubicBezTo>
                    <a:pt x="323" y="287"/>
                    <a:pt x="323" y="288"/>
                    <a:pt x="322" y="289"/>
                  </a:cubicBezTo>
                  <a:close/>
                  <a:moveTo>
                    <a:pt x="328" y="280"/>
                  </a:moveTo>
                  <a:cubicBezTo>
                    <a:pt x="330" y="272"/>
                    <a:pt x="333" y="263"/>
                    <a:pt x="337" y="255"/>
                  </a:cubicBezTo>
                  <a:cubicBezTo>
                    <a:pt x="339" y="252"/>
                    <a:pt x="341" y="248"/>
                    <a:pt x="343" y="244"/>
                  </a:cubicBezTo>
                  <a:cubicBezTo>
                    <a:pt x="348" y="235"/>
                    <a:pt x="355" y="227"/>
                    <a:pt x="361" y="219"/>
                  </a:cubicBezTo>
                  <a:cubicBezTo>
                    <a:pt x="368" y="209"/>
                    <a:pt x="376" y="198"/>
                    <a:pt x="383" y="188"/>
                  </a:cubicBezTo>
                  <a:cubicBezTo>
                    <a:pt x="387" y="183"/>
                    <a:pt x="389" y="178"/>
                    <a:pt x="392" y="174"/>
                  </a:cubicBezTo>
                  <a:cubicBezTo>
                    <a:pt x="393" y="174"/>
                    <a:pt x="393" y="174"/>
                    <a:pt x="393" y="174"/>
                  </a:cubicBezTo>
                  <a:cubicBezTo>
                    <a:pt x="390" y="181"/>
                    <a:pt x="386" y="188"/>
                    <a:pt x="383" y="195"/>
                  </a:cubicBezTo>
                  <a:cubicBezTo>
                    <a:pt x="378" y="204"/>
                    <a:pt x="372" y="213"/>
                    <a:pt x="366" y="221"/>
                  </a:cubicBezTo>
                  <a:cubicBezTo>
                    <a:pt x="361" y="227"/>
                    <a:pt x="357" y="233"/>
                    <a:pt x="352" y="239"/>
                  </a:cubicBezTo>
                  <a:cubicBezTo>
                    <a:pt x="345" y="247"/>
                    <a:pt x="339" y="255"/>
                    <a:pt x="335" y="264"/>
                  </a:cubicBezTo>
                  <a:cubicBezTo>
                    <a:pt x="333" y="270"/>
                    <a:pt x="330" y="275"/>
                    <a:pt x="328" y="280"/>
                  </a:cubicBezTo>
                  <a:close/>
                  <a:moveTo>
                    <a:pt x="330" y="286"/>
                  </a:moveTo>
                  <a:cubicBezTo>
                    <a:pt x="331" y="282"/>
                    <a:pt x="332" y="278"/>
                    <a:pt x="334" y="275"/>
                  </a:cubicBezTo>
                  <a:cubicBezTo>
                    <a:pt x="337" y="268"/>
                    <a:pt x="341" y="261"/>
                    <a:pt x="345" y="254"/>
                  </a:cubicBezTo>
                  <a:cubicBezTo>
                    <a:pt x="349" y="248"/>
                    <a:pt x="354" y="242"/>
                    <a:pt x="359" y="236"/>
                  </a:cubicBezTo>
                  <a:cubicBezTo>
                    <a:pt x="363" y="231"/>
                    <a:pt x="367" y="226"/>
                    <a:pt x="370" y="221"/>
                  </a:cubicBezTo>
                  <a:cubicBezTo>
                    <a:pt x="371" y="221"/>
                    <a:pt x="372" y="220"/>
                    <a:pt x="372" y="219"/>
                  </a:cubicBezTo>
                  <a:cubicBezTo>
                    <a:pt x="372" y="219"/>
                    <a:pt x="373" y="219"/>
                    <a:pt x="373" y="219"/>
                  </a:cubicBezTo>
                  <a:cubicBezTo>
                    <a:pt x="369" y="228"/>
                    <a:pt x="365" y="236"/>
                    <a:pt x="362" y="245"/>
                  </a:cubicBezTo>
                  <a:cubicBezTo>
                    <a:pt x="359" y="252"/>
                    <a:pt x="358" y="260"/>
                    <a:pt x="357" y="267"/>
                  </a:cubicBezTo>
                  <a:cubicBezTo>
                    <a:pt x="356" y="270"/>
                    <a:pt x="356" y="272"/>
                    <a:pt x="356" y="275"/>
                  </a:cubicBezTo>
                  <a:cubicBezTo>
                    <a:pt x="356" y="276"/>
                    <a:pt x="355" y="277"/>
                    <a:pt x="354" y="277"/>
                  </a:cubicBezTo>
                  <a:cubicBezTo>
                    <a:pt x="346" y="280"/>
                    <a:pt x="338" y="283"/>
                    <a:pt x="330" y="286"/>
                  </a:cubicBezTo>
                  <a:close/>
                  <a:moveTo>
                    <a:pt x="366" y="318"/>
                  </a:moveTo>
                  <a:cubicBezTo>
                    <a:pt x="353" y="313"/>
                    <a:pt x="341" y="306"/>
                    <a:pt x="335" y="300"/>
                  </a:cubicBezTo>
                  <a:cubicBezTo>
                    <a:pt x="340" y="302"/>
                    <a:pt x="344" y="304"/>
                    <a:pt x="349" y="306"/>
                  </a:cubicBezTo>
                  <a:cubicBezTo>
                    <a:pt x="356" y="310"/>
                    <a:pt x="363" y="314"/>
                    <a:pt x="371" y="317"/>
                  </a:cubicBezTo>
                  <a:cubicBezTo>
                    <a:pt x="381" y="321"/>
                    <a:pt x="391" y="324"/>
                    <a:pt x="401" y="328"/>
                  </a:cubicBezTo>
                  <a:cubicBezTo>
                    <a:pt x="397" y="329"/>
                    <a:pt x="378" y="323"/>
                    <a:pt x="366" y="318"/>
                  </a:cubicBezTo>
                  <a:close/>
                  <a:moveTo>
                    <a:pt x="406" y="330"/>
                  </a:moveTo>
                  <a:cubicBezTo>
                    <a:pt x="405" y="330"/>
                    <a:pt x="405" y="330"/>
                    <a:pt x="405" y="330"/>
                  </a:cubicBezTo>
                  <a:cubicBezTo>
                    <a:pt x="406" y="330"/>
                    <a:pt x="406" y="330"/>
                    <a:pt x="406" y="330"/>
                  </a:cubicBezTo>
                  <a:close/>
                  <a:moveTo>
                    <a:pt x="625" y="468"/>
                  </a:moveTo>
                  <a:cubicBezTo>
                    <a:pt x="625" y="468"/>
                    <a:pt x="625" y="468"/>
                    <a:pt x="625" y="468"/>
                  </a:cubicBezTo>
                  <a:cubicBezTo>
                    <a:pt x="625" y="468"/>
                    <a:pt x="625" y="468"/>
                    <a:pt x="625" y="468"/>
                  </a:cubicBezTo>
                  <a:cubicBezTo>
                    <a:pt x="625" y="468"/>
                    <a:pt x="625" y="468"/>
                    <a:pt x="625" y="468"/>
                  </a:cubicBezTo>
                  <a:cubicBezTo>
                    <a:pt x="621" y="466"/>
                    <a:pt x="618" y="463"/>
                    <a:pt x="615" y="459"/>
                  </a:cubicBezTo>
                  <a:cubicBezTo>
                    <a:pt x="609" y="454"/>
                    <a:pt x="605" y="447"/>
                    <a:pt x="601" y="440"/>
                  </a:cubicBezTo>
                  <a:cubicBezTo>
                    <a:pt x="599" y="437"/>
                    <a:pt x="596" y="434"/>
                    <a:pt x="593" y="430"/>
                  </a:cubicBezTo>
                  <a:cubicBezTo>
                    <a:pt x="594" y="430"/>
                    <a:pt x="594" y="430"/>
                    <a:pt x="594" y="430"/>
                  </a:cubicBezTo>
                  <a:cubicBezTo>
                    <a:pt x="595" y="431"/>
                    <a:pt x="597" y="432"/>
                    <a:pt x="598" y="433"/>
                  </a:cubicBezTo>
                  <a:cubicBezTo>
                    <a:pt x="600" y="436"/>
                    <a:pt x="602" y="440"/>
                    <a:pt x="604" y="443"/>
                  </a:cubicBezTo>
                  <a:cubicBezTo>
                    <a:pt x="609" y="449"/>
                    <a:pt x="615" y="455"/>
                    <a:pt x="620" y="462"/>
                  </a:cubicBezTo>
                  <a:cubicBezTo>
                    <a:pt x="621" y="464"/>
                    <a:pt x="623" y="466"/>
                    <a:pt x="625" y="468"/>
                  </a:cubicBezTo>
                  <a:close/>
                  <a:moveTo>
                    <a:pt x="613" y="449"/>
                  </a:moveTo>
                  <a:cubicBezTo>
                    <a:pt x="614" y="449"/>
                    <a:pt x="614" y="450"/>
                    <a:pt x="614" y="450"/>
                  </a:cubicBezTo>
                  <a:cubicBezTo>
                    <a:pt x="614" y="450"/>
                    <a:pt x="614" y="451"/>
                    <a:pt x="615" y="451"/>
                  </a:cubicBezTo>
                  <a:cubicBezTo>
                    <a:pt x="615" y="451"/>
                    <a:pt x="615" y="452"/>
                    <a:pt x="616" y="452"/>
                  </a:cubicBezTo>
                  <a:cubicBezTo>
                    <a:pt x="615" y="452"/>
                    <a:pt x="615" y="451"/>
                    <a:pt x="615" y="451"/>
                  </a:cubicBezTo>
                  <a:cubicBezTo>
                    <a:pt x="614" y="451"/>
                    <a:pt x="614" y="450"/>
                    <a:pt x="614" y="450"/>
                  </a:cubicBezTo>
                  <a:cubicBezTo>
                    <a:pt x="614" y="450"/>
                    <a:pt x="613" y="449"/>
                    <a:pt x="613" y="449"/>
                  </a:cubicBezTo>
                  <a:cubicBezTo>
                    <a:pt x="613" y="448"/>
                    <a:pt x="612" y="448"/>
                    <a:pt x="612" y="447"/>
                  </a:cubicBezTo>
                  <a:cubicBezTo>
                    <a:pt x="611" y="446"/>
                    <a:pt x="611" y="446"/>
                    <a:pt x="610" y="445"/>
                  </a:cubicBezTo>
                  <a:cubicBezTo>
                    <a:pt x="610" y="445"/>
                    <a:pt x="610" y="444"/>
                    <a:pt x="610" y="444"/>
                  </a:cubicBezTo>
                  <a:cubicBezTo>
                    <a:pt x="610" y="444"/>
                    <a:pt x="610" y="444"/>
                    <a:pt x="610" y="444"/>
                  </a:cubicBezTo>
                  <a:cubicBezTo>
                    <a:pt x="608" y="442"/>
                    <a:pt x="607" y="441"/>
                    <a:pt x="605" y="439"/>
                  </a:cubicBezTo>
                  <a:cubicBezTo>
                    <a:pt x="605" y="439"/>
                    <a:pt x="605" y="439"/>
                    <a:pt x="606" y="439"/>
                  </a:cubicBezTo>
                  <a:cubicBezTo>
                    <a:pt x="607" y="440"/>
                    <a:pt x="609" y="441"/>
                    <a:pt x="610" y="444"/>
                  </a:cubicBezTo>
                  <a:cubicBezTo>
                    <a:pt x="610" y="444"/>
                    <a:pt x="610" y="444"/>
                    <a:pt x="610" y="444"/>
                  </a:cubicBezTo>
                  <a:cubicBezTo>
                    <a:pt x="610" y="444"/>
                    <a:pt x="610" y="445"/>
                    <a:pt x="610" y="445"/>
                  </a:cubicBezTo>
                  <a:cubicBezTo>
                    <a:pt x="611" y="446"/>
                    <a:pt x="611" y="446"/>
                    <a:pt x="612" y="447"/>
                  </a:cubicBezTo>
                  <a:cubicBezTo>
                    <a:pt x="612" y="448"/>
                    <a:pt x="613" y="448"/>
                    <a:pt x="613" y="449"/>
                  </a:cubicBezTo>
                  <a:close/>
                  <a:moveTo>
                    <a:pt x="613" y="444"/>
                  </a:moveTo>
                  <a:cubicBezTo>
                    <a:pt x="613" y="444"/>
                    <a:pt x="613" y="444"/>
                    <a:pt x="613" y="444"/>
                  </a:cubicBezTo>
                  <a:cubicBezTo>
                    <a:pt x="614" y="445"/>
                    <a:pt x="615" y="446"/>
                    <a:pt x="615" y="447"/>
                  </a:cubicBezTo>
                  <a:cubicBezTo>
                    <a:pt x="616" y="447"/>
                    <a:pt x="616" y="447"/>
                    <a:pt x="616" y="448"/>
                  </a:cubicBezTo>
                  <a:cubicBezTo>
                    <a:pt x="616" y="448"/>
                    <a:pt x="616" y="448"/>
                    <a:pt x="616" y="448"/>
                  </a:cubicBezTo>
                  <a:cubicBezTo>
                    <a:pt x="616" y="447"/>
                    <a:pt x="615" y="447"/>
                    <a:pt x="615" y="447"/>
                  </a:cubicBezTo>
                  <a:cubicBezTo>
                    <a:pt x="615" y="446"/>
                    <a:pt x="614" y="445"/>
                    <a:pt x="613" y="444"/>
                  </a:cubicBezTo>
                  <a:close/>
                  <a:moveTo>
                    <a:pt x="617" y="450"/>
                  </a:moveTo>
                  <a:cubicBezTo>
                    <a:pt x="617" y="450"/>
                    <a:pt x="617" y="450"/>
                    <a:pt x="617" y="450"/>
                  </a:cubicBezTo>
                  <a:cubicBezTo>
                    <a:pt x="617" y="450"/>
                    <a:pt x="617" y="450"/>
                    <a:pt x="618" y="451"/>
                  </a:cubicBezTo>
                  <a:cubicBezTo>
                    <a:pt x="617" y="450"/>
                    <a:pt x="617" y="450"/>
                    <a:pt x="617" y="450"/>
                  </a:cubicBezTo>
                  <a:close/>
                  <a:moveTo>
                    <a:pt x="616" y="432"/>
                  </a:moveTo>
                  <a:cubicBezTo>
                    <a:pt x="617" y="432"/>
                    <a:pt x="617" y="432"/>
                    <a:pt x="618" y="433"/>
                  </a:cubicBezTo>
                  <a:cubicBezTo>
                    <a:pt x="618" y="433"/>
                    <a:pt x="618" y="433"/>
                    <a:pt x="618" y="433"/>
                  </a:cubicBezTo>
                  <a:cubicBezTo>
                    <a:pt x="617" y="432"/>
                    <a:pt x="617" y="432"/>
                    <a:pt x="616" y="432"/>
                  </a:cubicBezTo>
                  <a:cubicBezTo>
                    <a:pt x="616" y="431"/>
                    <a:pt x="616" y="431"/>
                    <a:pt x="616" y="431"/>
                  </a:cubicBezTo>
                  <a:lnTo>
                    <a:pt x="616" y="432"/>
                  </a:lnTo>
                  <a:close/>
                  <a:moveTo>
                    <a:pt x="635" y="452"/>
                  </a:moveTo>
                  <a:cubicBezTo>
                    <a:pt x="635" y="452"/>
                    <a:pt x="635" y="452"/>
                    <a:pt x="635" y="453"/>
                  </a:cubicBezTo>
                  <a:cubicBezTo>
                    <a:pt x="634" y="452"/>
                    <a:pt x="633" y="452"/>
                    <a:pt x="632" y="451"/>
                  </a:cubicBezTo>
                  <a:cubicBezTo>
                    <a:pt x="626" y="448"/>
                    <a:pt x="620" y="444"/>
                    <a:pt x="614" y="440"/>
                  </a:cubicBezTo>
                  <a:cubicBezTo>
                    <a:pt x="604" y="432"/>
                    <a:pt x="594" y="425"/>
                    <a:pt x="584" y="418"/>
                  </a:cubicBezTo>
                  <a:cubicBezTo>
                    <a:pt x="580" y="414"/>
                    <a:pt x="575" y="411"/>
                    <a:pt x="570" y="408"/>
                  </a:cubicBezTo>
                  <a:cubicBezTo>
                    <a:pt x="567" y="406"/>
                    <a:pt x="564" y="404"/>
                    <a:pt x="561" y="402"/>
                  </a:cubicBezTo>
                  <a:cubicBezTo>
                    <a:pt x="555" y="398"/>
                    <a:pt x="549" y="394"/>
                    <a:pt x="542" y="390"/>
                  </a:cubicBezTo>
                  <a:cubicBezTo>
                    <a:pt x="535" y="385"/>
                    <a:pt x="528" y="381"/>
                    <a:pt x="521" y="376"/>
                  </a:cubicBezTo>
                  <a:cubicBezTo>
                    <a:pt x="518" y="374"/>
                    <a:pt x="514" y="372"/>
                    <a:pt x="510" y="370"/>
                  </a:cubicBezTo>
                  <a:cubicBezTo>
                    <a:pt x="505" y="367"/>
                    <a:pt x="500" y="364"/>
                    <a:pt x="494" y="361"/>
                  </a:cubicBezTo>
                  <a:cubicBezTo>
                    <a:pt x="487" y="358"/>
                    <a:pt x="480" y="355"/>
                    <a:pt x="473" y="351"/>
                  </a:cubicBezTo>
                  <a:cubicBezTo>
                    <a:pt x="471" y="350"/>
                    <a:pt x="468" y="349"/>
                    <a:pt x="465" y="348"/>
                  </a:cubicBezTo>
                  <a:cubicBezTo>
                    <a:pt x="455" y="344"/>
                    <a:pt x="445" y="341"/>
                    <a:pt x="434" y="338"/>
                  </a:cubicBezTo>
                  <a:cubicBezTo>
                    <a:pt x="427" y="336"/>
                    <a:pt x="420" y="333"/>
                    <a:pt x="413" y="330"/>
                  </a:cubicBezTo>
                  <a:cubicBezTo>
                    <a:pt x="409" y="328"/>
                    <a:pt x="405" y="327"/>
                    <a:pt x="402" y="325"/>
                  </a:cubicBezTo>
                  <a:cubicBezTo>
                    <a:pt x="398" y="324"/>
                    <a:pt x="394" y="322"/>
                    <a:pt x="390" y="321"/>
                  </a:cubicBezTo>
                  <a:cubicBezTo>
                    <a:pt x="384" y="319"/>
                    <a:pt x="378" y="317"/>
                    <a:pt x="372" y="315"/>
                  </a:cubicBezTo>
                  <a:cubicBezTo>
                    <a:pt x="365" y="312"/>
                    <a:pt x="359" y="308"/>
                    <a:pt x="352" y="305"/>
                  </a:cubicBezTo>
                  <a:cubicBezTo>
                    <a:pt x="352" y="305"/>
                    <a:pt x="352" y="305"/>
                    <a:pt x="352" y="304"/>
                  </a:cubicBezTo>
                  <a:cubicBezTo>
                    <a:pt x="352" y="304"/>
                    <a:pt x="353" y="304"/>
                    <a:pt x="353" y="304"/>
                  </a:cubicBezTo>
                  <a:cubicBezTo>
                    <a:pt x="362" y="307"/>
                    <a:pt x="372" y="310"/>
                    <a:pt x="381" y="313"/>
                  </a:cubicBezTo>
                  <a:cubicBezTo>
                    <a:pt x="390" y="316"/>
                    <a:pt x="399" y="319"/>
                    <a:pt x="407" y="322"/>
                  </a:cubicBezTo>
                  <a:cubicBezTo>
                    <a:pt x="415" y="324"/>
                    <a:pt x="423" y="327"/>
                    <a:pt x="431" y="330"/>
                  </a:cubicBezTo>
                  <a:cubicBezTo>
                    <a:pt x="444" y="334"/>
                    <a:pt x="456" y="339"/>
                    <a:pt x="468" y="344"/>
                  </a:cubicBezTo>
                  <a:cubicBezTo>
                    <a:pt x="476" y="347"/>
                    <a:pt x="484" y="350"/>
                    <a:pt x="492" y="354"/>
                  </a:cubicBezTo>
                  <a:cubicBezTo>
                    <a:pt x="503" y="360"/>
                    <a:pt x="514" y="365"/>
                    <a:pt x="525" y="371"/>
                  </a:cubicBezTo>
                  <a:cubicBezTo>
                    <a:pt x="535" y="376"/>
                    <a:pt x="544" y="382"/>
                    <a:pt x="554" y="387"/>
                  </a:cubicBezTo>
                  <a:cubicBezTo>
                    <a:pt x="555" y="388"/>
                    <a:pt x="556" y="389"/>
                    <a:pt x="557" y="390"/>
                  </a:cubicBezTo>
                  <a:cubicBezTo>
                    <a:pt x="564" y="395"/>
                    <a:pt x="572" y="401"/>
                    <a:pt x="579" y="406"/>
                  </a:cubicBezTo>
                  <a:cubicBezTo>
                    <a:pt x="585" y="411"/>
                    <a:pt x="591" y="416"/>
                    <a:pt x="597" y="421"/>
                  </a:cubicBezTo>
                  <a:cubicBezTo>
                    <a:pt x="602" y="424"/>
                    <a:pt x="607" y="428"/>
                    <a:pt x="611" y="432"/>
                  </a:cubicBezTo>
                  <a:cubicBezTo>
                    <a:pt x="619" y="439"/>
                    <a:pt x="627" y="445"/>
                    <a:pt x="635" y="452"/>
                  </a:cubicBezTo>
                  <a:close/>
                  <a:moveTo>
                    <a:pt x="610" y="427"/>
                  </a:moveTo>
                  <a:cubicBezTo>
                    <a:pt x="610" y="427"/>
                    <a:pt x="610" y="427"/>
                    <a:pt x="610" y="426"/>
                  </a:cubicBezTo>
                  <a:cubicBezTo>
                    <a:pt x="610" y="426"/>
                    <a:pt x="609" y="426"/>
                    <a:pt x="608" y="425"/>
                  </a:cubicBezTo>
                  <a:cubicBezTo>
                    <a:pt x="608" y="425"/>
                    <a:pt x="608" y="425"/>
                    <a:pt x="608" y="425"/>
                  </a:cubicBezTo>
                  <a:cubicBezTo>
                    <a:pt x="605" y="422"/>
                    <a:pt x="602" y="420"/>
                    <a:pt x="598" y="417"/>
                  </a:cubicBezTo>
                  <a:cubicBezTo>
                    <a:pt x="598" y="417"/>
                    <a:pt x="599" y="417"/>
                    <a:pt x="599" y="417"/>
                  </a:cubicBezTo>
                  <a:cubicBezTo>
                    <a:pt x="602" y="419"/>
                    <a:pt x="605" y="422"/>
                    <a:pt x="608" y="425"/>
                  </a:cubicBezTo>
                  <a:cubicBezTo>
                    <a:pt x="608" y="425"/>
                    <a:pt x="608" y="425"/>
                    <a:pt x="609" y="425"/>
                  </a:cubicBezTo>
                  <a:cubicBezTo>
                    <a:pt x="609" y="426"/>
                    <a:pt x="610" y="426"/>
                    <a:pt x="610" y="426"/>
                  </a:cubicBezTo>
                  <a:cubicBezTo>
                    <a:pt x="610" y="427"/>
                    <a:pt x="610" y="427"/>
                    <a:pt x="610" y="427"/>
                  </a:cubicBezTo>
                  <a:close/>
                  <a:moveTo>
                    <a:pt x="608" y="419"/>
                  </a:moveTo>
                  <a:cubicBezTo>
                    <a:pt x="609" y="419"/>
                    <a:pt x="609" y="419"/>
                    <a:pt x="609" y="419"/>
                  </a:cubicBezTo>
                  <a:cubicBezTo>
                    <a:pt x="609" y="419"/>
                    <a:pt x="609" y="419"/>
                    <a:pt x="609" y="419"/>
                  </a:cubicBezTo>
                  <a:cubicBezTo>
                    <a:pt x="609" y="419"/>
                    <a:pt x="609" y="419"/>
                    <a:pt x="608" y="419"/>
                  </a:cubicBezTo>
                  <a:cubicBezTo>
                    <a:pt x="604" y="417"/>
                    <a:pt x="602" y="412"/>
                    <a:pt x="600" y="408"/>
                  </a:cubicBezTo>
                  <a:cubicBezTo>
                    <a:pt x="598" y="404"/>
                    <a:pt x="596" y="400"/>
                    <a:pt x="594" y="396"/>
                  </a:cubicBezTo>
                  <a:cubicBezTo>
                    <a:pt x="598" y="397"/>
                    <a:pt x="599" y="399"/>
                    <a:pt x="601" y="402"/>
                  </a:cubicBezTo>
                  <a:cubicBezTo>
                    <a:pt x="603" y="408"/>
                    <a:pt x="606" y="414"/>
                    <a:pt x="608" y="419"/>
                  </a:cubicBezTo>
                  <a:close/>
                  <a:moveTo>
                    <a:pt x="667" y="431"/>
                  </a:moveTo>
                  <a:cubicBezTo>
                    <a:pt x="664" y="429"/>
                    <a:pt x="660" y="428"/>
                    <a:pt x="657" y="426"/>
                  </a:cubicBezTo>
                  <a:cubicBezTo>
                    <a:pt x="645" y="420"/>
                    <a:pt x="634" y="414"/>
                    <a:pt x="623" y="407"/>
                  </a:cubicBezTo>
                  <a:cubicBezTo>
                    <a:pt x="618" y="403"/>
                    <a:pt x="613" y="401"/>
                    <a:pt x="608" y="398"/>
                  </a:cubicBezTo>
                  <a:cubicBezTo>
                    <a:pt x="598" y="394"/>
                    <a:pt x="590" y="388"/>
                    <a:pt x="581" y="381"/>
                  </a:cubicBezTo>
                  <a:cubicBezTo>
                    <a:pt x="577" y="378"/>
                    <a:pt x="572" y="374"/>
                    <a:pt x="567" y="371"/>
                  </a:cubicBezTo>
                  <a:cubicBezTo>
                    <a:pt x="562" y="368"/>
                    <a:pt x="557" y="365"/>
                    <a:pt x="552" y="362"/>
                  </a:cubicBezTo>
                  <a:cubicBezTo>
                    <a:pt x="552" y="361"/>
                    <a:pt x="551" y="360"/>
                    <a:pt x="550" y="359"/>
                  </a:cubicBezTo>
                  <a:cubicBezTo>
                    <a:pt x="549" y="358"/>
                    <a:pt x="548" y="357"/>
                    <a:pt x="546" y="357"/>
                  </a:cubicBezTo>
                  <a:cubicBezTo>
                    <a:pt x="545" y="357"/>
                    <a:pt x="544" y="357"/>
                    <a:pt x="544" y="356"/>
                  </a:cubicBezTo>
                  <a:cubicBezTo>
                    <a:pt x="533" y="351"/>
                    <a:pt x="522" y="345"/>
                    <a:pt x="512" y="340"/>
                  </a:cubicBezTo>
                  <a:cubicBezTo>
                    <a:pt x="506" y="338"/>
                    <a:pt x="500" y="335"/>
                    <a:pt x="494" y="333"/>
                  </a:cubicBezTo>
                  <a:cubicBezTo>
                    <a:pt x="493" y="332"/>
                    <a:pt x="491" y="331"/>
                    <a:pt x="489" y="330"/>
                  </a:cubicBezTo>
                  <a:cubicBezTo>
                    <a:pt x="483" y="328"/>
                    <a:pt x="478" y="325"/>
                    <a:pt x="472" y="323"/>
                  </a:cubicBezTo>
                  <a:cubicBezTo>
                    <a:pt x="467" y="321"/>
                    <a:pt x="461" y="319"/>
                    <a:pt x="456" y="317"/>
                  </a:cubicBezTo>
                  <a:cubicBezTo>
                    <a:pt x="452" y="315"/>
                    <a:pt x="449" y="313"/>
                    <a:pt x="445" y="311"/>
                  </a:cubicBezTo>
                  <a:cubicBezTo>
                    <a:pt x="441" y="309"/>
                    <a:pt x="437" y="308"/>
                    <a:pt x="433" y="306"/>
                  </a:cubicBezTo>
                  <a:cubicBezTo>
                    <a:pt x="423" y="302"/>
                    <a:pt x="413" y="299"/>
                    <a:pt x="403" y="295"/>
                  </a:cubicBezTo>
                  <a:cubicBezTo>
                    <a:pt x="409" y="297"/>
                    <a:pt x="414" y="298"/>
                    <a:pt x="420" y="299"/>
                  </a:cubicBezTo>
                  <a:cubicBezTo>
                    <a:pt x="423" y="300"/>
                    <a:pt x="427" y="301"/>
                    <a:pt x="430" y="302"/>
                  </a:cubicBezTo>
                  <a:cubicBezTo>
                    <a:pt x="437" y="304"/>
                    <a:pt x="444" y="307"/>
                    <a:pt x="451" y="309"/>
                  </a:cubicBezTo>
                  <a:cubicBezTo>
                    <a:pt x="454" y="310"/>
                    <a:pt x="457" y="311"/>
                    <a:pt x="459" y="311"/>
                  </a:cubicBezTo>
                  <a:cubicBezTo>
                    <a:pt x="468" y="314"/>
                    <a:pt x="477" y="318"/>
                    <a:pt x="485" y="321"/>
                  </a:cubicBezTo>
                  <a:cubicBezTo>
                    <a:pt x="487" y="322"/>
                    <a:pt x="489" y="323"/>
                    <a:pt x="492" y="324"/>
                  </a:cubicBezTo>
                  <a:cubicBezTo>
                    <a:pt x="502" y="328"/>
                    <a:pt x="512" y="333"/>
                    <a:pt x="522" y="339"/>
                  </a:cubicBezTo>
                  <a:cubicBezTo>
                    <a:pt x="527" y="342"/>
                    <a:pt x="532" y="344"/>
                    <a:pt x="536" y="347"/>
                  </a:cubicBezTo>
                  <a:cubicBezTo>
                    <a:pt x="542" y="350"/>
                    <a:pt x="547" y="354"/>
                    <a:pt x="552" y="357"/>
                  </a:cubicBezTo>
                  <a:cubicBezTo>
                    <a:pt x="557" y="361"/>
                    <a:pt x="563" y="364"/>
                    <a:pt x="568" y="368"/>
                  </a:cubicBezTo>
                  <a:cubicBezTo>
                    <a:pt x="575" y="372"/>
                    <a:pt x="581" y="377"/>
                    <a:pt x="588" y="381"/>
                  </a:cubicBezTo>
                  <a:cubicBezTo>
                    <a:pt x="593" y="385"/>
                    <a:pt x="597" y="388"/>
                    <a:pt x="603" y="391"/>
                  </a:cubicBezTo>
                  <a:cubicBezTo>
                    <a:pt x="608" y="394"/>
                    <a:pt x="612" y="397"/>
                    <a:pt x="617" y="400"/>
                  </a:cubicBezTo>
                  <a:cubicBezTo>
                    <a:pt x="627" y="407"/>
                    <a:pt x="637" y="413"/>
                    <a:pt x="648" y="419"/>
                  </a:cubicBezTo>
                  <a:cubicBezTo>
                    <a:pt x="651" y="420"/>
                    <a:pt x="653" y="421"/>
                    <a:pt x="655" y="423"/>
                  </a:cubicBezTo>
                  <a:cubicBezTo>
                    <a:pt x="658" y="425"/>
                    <a:pt x="662" y="427"/>
                    <a:pt x="665" y="429"/>
                  </a:cubicBezTo>
                  <a:cubicBezTo>
                    <a:pt x="666" y="429"/>
                    <a:pt x="667" y="430"/>
                    <a:pt x="667" y="430"/>
                  </a:cubicBezTo>
                  <a:cubicBezTo>
                    <a:pt x="667" y="430"/>
                    <a:pt x="667" y="430"/>
                    <a:pt x="667" y="431"/>
                  </a:cubicBezTo>
                  <a:close/>
                  <a:moveTo>
                    <a:pt x="677" y="432"/>
                  </a:moveTo>
                  <a:cubicBezTo>
                    <a:pt x="668" y="427"/>
                    <a:pt x="660" y="422"/>
                    <a:pt x="652" y="417"/>
                  </a:cubicBezTo>
                  <a:cubicBezTo>
                    <a:pt x="648" y="414"/>
                    <a:pt x="643" y="412"/>
                    <a:pt x="639" y="410"/>
                  </a:cubicBezTo>
                  <a:cubicBezTo>
                    <a:pt x="635" y="408"/>
                    <a:pt x="631" y="406"/>
                    <a:pt x="627" y="403"/>
                  </a:cubicBezTo>
                  <a:cubicBezTo>
                    <a:pt x="619" y="397"/>
                    <a:pt x="610" y="391"/>
                    <a:pt x="601" y="387"/>
                  </a:cubicBezTo>
                  <a:cubicBezTo>
                    <a:pt x="598" y="385"/>
                    <a:pt x="594" y="382"/>
                    <a:pt x="591" y="380"/>
                  </a:cubicBezTo>
                  <a:cubicBezTo>
                    <a:pt x="582" y="372"/>
                    <a:pt x="572" y="366"/>
                    <a:pt x="562" y="360"/>
                  </a:cubicBezTo>
                  <a:cubicBezTo>
                    <a:pt x="557" y="357"/>
                    <a:pt x="553" y="353"/>
                    <a:pt x="548" y="350"/>
                  </a:cubicBezTo>
                  <a:cubicBezTo>
                    <a:pt x="540" y="345"/>
                    <a:pt x="533" y="341"/>
                    <a:pt x="525" y="337"/>
                  </a:cubicBezTo>
                  <a:cubicBezTo>
                    <a:pt x="521" y="335"/>
                    <a:pt x="517" y="332"/>
                    <a:pt x="512" y="330"/>
                  </a:cubicBezTo>
                  <a:cubicBezTo>
                    <a:pt x="506" y="326"/>
                    <a:pt x="500" y="323"/>
                    <a:pt x="493" y="321"/>
                  </a:cubicBezTo>
                  <a:cubicBezTo>
                    <a:pt x="488" y="320"/>
                    <a:pt x="484" y="317"/>
                    <a:pt x="479" y="315"/>
                  </a:cubicBezTo>
                  <a:cubicBezTo>
                    <a:pt x="472" y="313"/>
                    <a:pt x="466" y="310"/>
                    <a:pt x="459" y="308"/>
                  </a:cubicBezTo>
                  <a:cubicBezTo>
                    <a:pt x="454" y="306"/>
                    <a:pt x="448" y="304"/>
                    <a:pt x="443" y="302"/>
                  </a:cubicBezTo>
                  <a:cubicBezTo>
                    <a:pt x="443" y="302"/>
                    <a:pt x="442" y="302"/>
                    <a:pt x="442" y="302"/>
                  </a:cubicBezTo>
                  <a:cubicBezTo>
                    <a:pt x="442" y="302"/>
                    <a:pt x="442" y="302"/>
                    <a:pt x="442" y="302"/>
                  </a:cubicBezTo>
                  <a:cubicBezTo>
                    <a:pt x="442" y="302"/>
                    <a:pt x="442" y="302"/>
                    <a:pt x="442" y="302"/>
                  </a:cubicBezTo>
                  <a:cubicBezTo>
                    <a:pt x="442" y="302"/>
                    <a:pt x="443" y="302"/>
                    <a:pt x="443" y="302"/>
                  </a:cubicBezTo>
                  <a:cubicBezTo>
                    <a:pt x="446" y="303"/>
                    <a:pt x="450" y="304"/>
                    <a:pt x="453" y="304"/>
                  </a:cubicBezTo>
                  <a:cubicBezTo>
                    <a:pt x="464" y="306"/>
                    <a:pt x="474" y="309"/>
                    <a:pt x="484" y="313"/>
                  </a:cubicBezTo>
                  <a:cubicBezTo>
                    <a:pt x="493" y="317"/>
                    <a:pt x="503" y="321"/>
                    <a:pt x="512" y="325"/>
                  </a:cubicBezTo>
                  <a:cubicBezTo>
                    <a:pt x="524" y="331"/>
                    <a:pt x="535" y="337"/>
                    <a:pt x="547" y="343"/>
                  </a:cubicBezTo>
                  <a:cubicBezTo>
                    <a:pt x="549" y="345"/>
                    <a:pt x="552" y="347"/>
                    <a:pt x="555" y="349"/>
                  </a:cubicBezTo>
                  <a:cubicBezTo>
                    <a:pt x="562" y="353"/>
                    <a:pt x="570" y="358"/>
                    <a:pt x="577" y="362"/>
                  </a:cubicBezTo>
                  <a:cubicBezTo>
                    <a:pt x="582" y="366"/>
                    <a:pt x="586" y="370"/>
                    <a:pt x="591" y="373"/>
                  </a:cubicBezTo>
                  <a:cubicBezTo>
                    <a:pt x="597" y="377"/>
                    <a:pt x="603" y="381"/>
                    <a:pt x="608" y="385"/>
                  </a:cubicBezTo>
                  <a:cubicBezTo>
                    <a:pt x="611" y="387"/>
                    <a:pt x="615" y="389"/>
                    <a:pt x="618" y="391"/>
                  </a:cubicBezTo>
                  <a:cubicBezTo>
                    <a:pt x="627" y="398"/>
                    <a:pt x="636" y="404"/>
                    <a:pt x="646" y="411"/>
                  </a:cubicBezTo>
                  <a:cubicBezTo>
                    <a:pt x="652" y="415"/>
                    <a:pt x="657" y="419"/>
                    <a:pt x="664" y="423"/>
                  </a:cubicBezTo>
                  <a:cubicBezTo>
                    <a:pt x="670" y="426"/>
                    <a:pt x="676" y="429"/>
                    <a:pt x="682" y="432"/>
                  </a:cubicBezTo>
                  <a:cubicBezTo>
                    <a:pt x="686" y="434"/>
                    <a:pt x="690" y="435"/>
                    <a:pt x="694" y="437"/>
                  </a:cubicBezTo>
                  <a:cubicBezTo>
                    <a:pt x="688" y="437"/>
                    <a:pt x="682" y="435"/>
                    <a:pt x="677" y="432"/>
                  </a:cubicBezTo>
                  <a:close/>
                  <a:moveTo>
                    <a:pt x="662" y="417"/>
                  </a:moveTo>
                  <a:cubicBezTo>
                    <a:pt x="662" y="417"/>
                    <a:pt x="662" y="417"/>
                    <a:pt x="662" y="417"/>
                  </a:cubicBezTo>
                  <a:cubicBezTo>
                    <a:pt x="662" y="417"/>
                    <a:pt x="662" y="417"/>
                    <a:pt x="662" y="417"/>
                  </a:cubicBezTo>
                  <a:close/>
                  <a:moveTo>
                    <a:pt x="586" y="347"/>
                  </a:moveTo>
                  <a:cubicBezTo>
                    <a:pt x="592" y="353"/>
                    <a:pt x="599" y="358"/>
                    <a:pt x="605" y="363"/>
                  </a:cubicBezTo>
                  <a:cubicBezTo>
                    <a:pt x="610" y="367"/>
                    <a:pt x="615" y="371"/>
                    <a:pt x="619" y="375"/>
                  </a:cubicBezTo>
                  <a:cubicBezTo>
                    <a:pt x="625" y="380"/>
                    <a:pt x="631" y="384"/>
                    <a:pt x="637" y="389"/>
                  </a:cubicBezTo>
                  <a:cubicBezTo>
                    <a:pt x="648" y="397"/>
                    <a:pt x="660" y="405"/>
                    <a:pt x="671" y="415"/>
                  </a:cubicBezTo>
                  <a:cubicBezTo>
                    <a:pt x="679" y="421"/>
                    <a:pt x="687" y="427"/>
                    <a:pt x="696" y="431"/>
                  </a:cubicBezTo>
                  <a:cubicBezTo>
                    <a:pt x="699" y="433"/>
                    <a:pt x="702" y="434"/>
                    <a:pt x="705" y="436"/>
                  </a:cubicBezTo>
                  <a:cubicBezTo>
                    <a:pt x="698" y="434"/>
                    <a:pt x="691" y="432"/>
                    <a:pt x="684" y="428"/>
                  </a:cubicBezTo>
                  <a:cubicBezTo>
                    <a:pt x="676" y="423"/>
                    <a:pt x="667" y="418"/>
                    <a:pt x="660" y="411"/>
                  </a:cubicBezTo>
                  <a:cubicBezTo>
                    <a:pt x="654" y="406"/>
                    <a:pt x="647" y="401"/>
                    <a:pt x="641" y="396"/>
                  </a:cubicBezTo>
                  <a:cubicBezTo>
                    <a:pt x="633" y="391"/>
                    <a:pt x="626" y="385"/>
                    <a:pt x="618" y="379"/>
                  </a:cubicBezTo>
                  <a:cubicBezTo>
                    <a:pt x="614" y="376"/>
                    <a:pt x="609" y="372"/>
                    <a:pt x="605" y="369"/>
                  </a:cubicBezTo>
                  <a:cubicBezTo>
                    <a:pt x="599" y="364"/>
                    <a:pt x="594" y="359"/>
                    <a:pt x="588" y="355"/>
                  </a:cubicBezTo>
                  <a:cubicBezTo>
                    <a:pt x="583" y="351"/>
                    <a:pt x="578" y="347"/>
                    <a:pt x="573" y="344"/>
                  </a:cubicBezTo>
                  <a:cubicBezTo>
                    <a:pt x="567" y="340"/>
                    <a:pt x="561" y="336"/>
                    <a:pt x="555" y="332"/>
                  </a:cubicBezTo>
                  <a:cubicBezTo>
                    <a:pt x="549" y="328"/>
                    <a:pt x="541" y="324"/>
                    <a:pt x="534" y="321"/>
                  </a:cubicBezTo>
                  <a:cubicBezTo>
                    <a:pt x="526" y="318"/>
                    <a:pt x="518" y="314"/>
                    <a:pt x="511" y="310"/>
                  </a:cubicBezTo>
                  <a:cubicBezTo>
                    <a:pt x="503" y="307"/>
                    <a:pt x="496" y="305"/>
                    <a:pt x="488" y="302"/>
                  </a:cubicBezTo>
                  <a:cubicBezTo>
                    <a:pt x="482" y="299"/>
                    <a:pt x="476" y="297"/>
                    <a:pt x="471" y="295"/>
                  </a:cubicBezTo>
                  <a:cubicBezTo>
                    <a:pt x="469" y="294"/>
                    <a:pt x="467" y="293"/>
                    <a:pt x="465" y="293"/>
                  </a:cubicBezTo>
                  <a:cubicBezTo>
                    <a:pt x="457" y="291"/>
                    <a:pt x="449" y="289"/>
                    <a:pt x="441" y="288"/>
                  </a:cubicBezTo>
                  <a:cubicBezTo>
                    <a:pt x="432" y="286"/>
                    <a:pt x="422" y="285"/>
                    <a:pt x="412" y="284"/>
                  </a:cubicBezTo>
                  <a:cubicBezTo>
                    <a:pt x="407" y="283"/>
                    <a:pt x="402" y="283"/>
                    <a:pt x="397" y="282"/>
                  </a:cubicBezTo>
                  <a:cubicBezTo>
                    <a:pt x="411" y="280"/>
                    <a:pt x="425" y="282"/>
                    <a:pt x="440" y="284"/>
                  </a:cubicBezTo>
                  <a:cubicBezTo>
                    <a:pt x="445" y="285"/>
                    <a:pt x="450" y="285"/>
                    <a:pt x="455" y="286"/>
                  </a:cubicBezTo>
                  <a:cubicBezTo>
                    <a:pt x="465" y="288"/>
                    <a:pt x="475" y="289"/>
                    <a:pt x="485" y="293"/>
                  </a:cubicBezTo>
                  <a:cubicBezTo>
                    <a:pt x="491" y="295"/>
                    <a:pt x="497" y="296"/>
                    <a:pt x="502" y="298"/>
                  </a:cubicBezTo>
                  <a:cubicBezTo>
                    <a:pt x="513" y="303"/>
                    <a:pt x="525" y="306"/>
                    <a:pt x="535" y="312"/>
                  </a:cubicBezTo>
                  <a:cubicBezTo>
                    <a:pt x="543" y="317"/>
                    <a:pt x="550" y="321"/>
                    <a:pt x="557" y="325"/>
                  </a:cubicBezTo>
                  <a:cubicBezTo>
                    <a:pt x="567" y="332"/>
                    <a:pt x="577" y="339"/>
                    <a:pt x="586" y="347"/>
                  </a:cubicBezTo>
                  <a:close/>
                  <a:moveTo>
                    <a:pt x="554" y="318"/>
                  </a:moveTo>
                  <a:cubicBezTo>
                    <a:pt x="544" y="314"/>
                    <a:pt x="539" y="305"/>
                    <a:pt x="531" y="298"/>
                  </a:cubicBezTo>
                  <a:cubicBezTo>
                    <a:pt x="542" y="301"/>
                    <a:pt x="549" y="309"/>
                    <a:pt x="554" y="318"/>
                  </a:cubicBezTo>
                  <a:close/>
                  <a:moveTo>
                    <a:pt x="694" y="413"/>
                  </a:moveTo>
                  <a:cubicBezTo>
                    <a:pt x="694" y="413"/>
                    <a:pt x="694" y="413"/>
                    <a:pt x="694" y="413"/>
                  </a:cubicBezTo>
                  <a:cubicBezTo>
                    <a:pt x="690" y="409"/>
                    <a:pt x="686" y="406"/>
                    <a:pt x="682" y="402"/>
                  </a:cubicBezTo>
                  <a:cubicBezTo>
                    <a:pt x="679" y="399"/>
                    <a:pt x="676" y="396"/>
                    <a:pt x="673" y="394"/>
                  </a:cubicBezTo>
                  <a:cubicBezTo>
                    <a:pt x="672" y="393"/>
                    <a:pt x="671" y="392"/>
                    <a:pt x="670" y="391"/>
                  </a:cubicBezTo>
                  <a:cubicBezTo>
                    <a:pt x="670" y="390"/>
                    <a:pt x="670" y="390"/>
                    <a:pt x="670" y="390"/>
                  </a:cubicBezTo>
                  <a:cubicBezTo>
                    <a:pt x="672" y="391"/>
                    <a:pt x="674" y="392"/>
                    <a:pt x="676" y="393"/>
                  </a:cubicBezTo>
                  <a:cubicBezTo>
                    <a:pt x="682" y="399"/>
                    <a:pt x="688" y="406"/>
                    <a:pt x="694" y="413"/>
                  </a:cubicBezTo>
                  <a:cubicBezTo>
                    <a:pt x="694" y="413"/>
                    <a:pt x="694" y="413"/>
                    <a:pt x="694" y="413"/>
                  </a:cubicBezTo>
                  <a:cubicBezTo>
                    <a:pt x="694" y="413"/>
                    <a:pt x="695" y="413"/>
                    <a:pt x="695" y="413"/>
                  </a:cubicBezTo>
                  <a:cubicBezTo>
                    <a:pt x="695" y="413"/>
                    <a:pt x="694" y="413"/>
                    <a:pt x="694" y="413"/>
                  </a:cubicBezTo>
                  <a:close/>
                  <a:moveTo>
                    <a:pt x="702" y="417"/>
                  </a:moveTo>
                  <a:cubicBezTo>
                    <a:pt x="696" y="411"/>
                    <a:pt x="690" y="405"/>
                    <a:pt x="684" y="399"/>
                  </a:cubicBezTo>
                  <a:cubicBezTo>
                    <a:pt x="692" y="403"/>
                    <a:pt x="697" y="410"/>
                    <a:pt x="702" y="416"/>
                  </a:cubicBezTo>
                  <a:cubicBezTo>
                    <a:pt x="702" y="416"/>
                    <a:pt x="702" y="416"/>
                    <a:pt x="702" y="417"/>
                  </a:cubicBezTo>
                  <a:close/>
                  <a:moveTo>
                    <a:pt x="712" y="420"/>
                  </a:moveTo>
                  <a:cubicBezTo>
                    <a:pt x="712" y="419"/>
                    <a:pt x="712" y="419"/>
                    <a:pt x="712" y="419"/>
                  </a:cubicBezTo>
                  <a:cubicBezTo>
                    <a:pt x="706" y="416"/>
                    <a:pt x="702" y="412"/>
                    <a:pt x="698" y="406"/>
                  </a:cubicBezTo>
                  <a:cubicBezTo>
                    <a:pt x="701" y="407"/>
                    <a:pt x="703" y="408"/>
                    <a:pt x="705" y="410"/>
                  </a:cubicBezTo>
                  <a:cubicBezTo>
                    <a:pt x="707" y="413"/>
                    <a:pt x="709" y="416"/>
                    <a:pt x="712" y="419"/>
                  </a:cubicBezTo>
                  <a:cubicBezTo>
                    <a:pt x="712" y="419"/>
                    <a:pt x="712" y="419"/>
                    <a:pt x="712" y="419"/>
                  </a:cubicBezTo>
                  <a:lnTo>
                    <a:pt x="712" y="420"/>
                  </a:lnTo>
                  <a:close/>
                  <a:moveTo>
                    <a:pt x="711" y="408"/>
                  </a:moveTo>
                  <a:cubicBezTo>
                    <a:pt x="708" y="406"/>
                    <a:pt x="703" y="404"/>
                    <a:pt x="700" y="403"/>
                  </a:cubicBezTo>
                  <a:cubicBezTo>
                    <a:pt x="696" y="401"/>
                    <a:pt x="692" y="399"/>
                    <a:pt x="689" y="396"/>
                  </a:cubicBezTo>
                  <a:cubicBezTo>
                    <a:pt x="683" y="393"/>
                    <a:pt x="677" y="389"/>
                    <a:pt x="671" y="385"/>
                  </a:cubicBezTo>
                  <a:cubicBezTo>
                    <a:pt x="666" y="383"/>
                    <a:pt x="662" y="380"/>
                    <a:pt x="657" y="377"/>
                  </a:cubicBezTo>
                  <a:cubicBezTo>
                    <a:pt x="655" y="375"/>
                    <a:pt x="653" y="374"/>
                    <a:pt x="651" y="372"/>
                  </a:cubicBezTo>
                  <a:cubicBezTo>
                    <a:pt x="641" y="365"/>
                    <a:pt x="632" y="359"/>
                    <a:pt x="622" y="352"/>
                  </a:cubicBezTo>
                  <a:cubicBezTo>
                    <a:pt x="619" y="350"/>
                    <a:pt x="616" y="348"/>
                    <a:pt x="614" y="346"/>
                  </a:cubicBezTo>
                  <a:cubicBezTo>
                    <a:pt x="605" y="340"/>
                    <a:pt x="596" y="334"/>
                    <a:pt x="587" y="328"/>
                  </a:cubicBezTo>
                  <a:cubicBezTo>
                    <a:pt x="581" y="325"/>
                    <a:pt x="576" y="320"/>
                    <a:pt x="570" y="317"/>
                  </a:cubicBezTo>
                  <a:cubicBezTo>
                    <a:pt x="565" y="313"/>
                    <a:pt x="559" y="309"/>
                    <a:pt x="553" y="306"/>
                  </a:cubicBezTo>
                  <a:cubicBezTo>
                    <a:pt x="548" y="302"/>
                    <a:pt x="543" y="299"/>
                    <a:pt x="537" y="296"/>
                  </a:cubicBezTo>
                  <a:cubicBezTo>
                    <a:pt x="532" y="293"/>
                    <a:pt x="527" y="291"/>
                    <a:pt x="521" y="289"/>
                  </a:cubicBezTo>
                  <a:cubicBezTo>
                    <a:pt x="516" y="287"/>
                    <a:pt x="510" y="286"/>
                    <a:pt x="505" y="284"/>
                  </a:cubicBezTo>
                  <a:cubicBezTo>
                    <a:pt x="505" y="284"/>
                    <a:pt x="504" y="283"/>
                    <a:pt x="504" y="283"/>
                  </a:cubicBezTo>
                  <a:cubicBezTo>
                    <a:pt x="504" y="283"/>
                    <a:pt x="504" y="283"/>
                    <a:pt x="504" y="282"/>
                  </a:cubicBezTo>
                  <a:cubicBezTo>
                    <a:pt x="515" y="286"/>
                    <a:pt x="526" y="289"/>
                    <a:pt x="537" y="292"/>
                  </a:cubicBezTo>
                  <a:cubicBezTo>
                    <a:pt x="544" y="295"/>
                    <a:pt x="551" y="298"/>
                    <a:pt x="558" y="302"/>
                  </a:cubicBezTo>
                  <a:cubicBezTo>
                    <a:pt x="563" y="304"/>
                    <a:pt x="568" y="306"/>
                    <a:pt x="573" y="308"/>
                  </a:cubicBezTo>
                  <a:cubicBezTo>
                    <a:pt x="578" y="311"/>
                    <a:pt x="582" y="314"/>
                    <a:pt x="587" y="316"/>
                  </a:cubicBezTo>
                  <a:cubicBezTo>
                    <a:pt x="593" y="320"/>
                    <a:pt x="599" y="324"/>
                    <a:pt x="606" y="328"/>
                  </a:cubicBezTo>
                  <a:cubicBezTo>
                    <a:pt x="610" y="330"/>
                    <a:pt x="614" y="333"/>
                    <a:pt x="618" y="336"/>
                  </a:cubicBezTo>
                  <a:cubicBezTo>
                    <a:pt x="622" y="339"/>
                    <a:pt x="626" y="341"/>
                    <a:pt x="630" y="344"/>
                  </a:cubicBezTo>
                  <a:cubicBezTo>
                    <a:pt x="634" y="346"/>
                    <a:pt x="637" y="349"/>
                    <a:pt x="641" y="352"/>
                  </a:cubicBezTo>
                  <a:cubicBezTo>
                    <a:pt x="647" y="356"/>
                    <a:pt x="652" y="360"/>
                    <a:pt x="658" y="364"/>
                  </a:cubicBezTo>
                  <a:cubicBezTo>
                    <a:pt x="668" y="372"/>
                    <a:pt x="678" y="379"/>
                    <a:pt x="689" y="387"/>
                  </a:cubicBezTo>
                  <a:cubicBezTo>
                    <a:pt x="694" y="391"/>
                    <a:pt x="699" y="394"/>
                    <a:pt x="704" y="397"/>
                  </a:cubicBezTo>
                  <a:cubicBezTo>
                    <a:pt x="712" y="402"/>
                    <a:pt x="719" y="408"/>
                    <a:pt x="727" y="413"/>
                  </a:cubicBezTo>
                  <a:cubicBezTo>
                    <a:pt x="728" y="414"/>
                    <a:pt x="729" y="415"/>
                    <a:pt x="730" y="416"/>
                  </a:cubicBezTo>
                  <a:cubicBezTo>
                    <a:pt x="723" y="414"/>
                    <a:pt x="717" y="411"/>
                    <a:pt x="711" y="408"/>
                  </a:cubicBezTo>
                  <a:close/>
                  <a:moveTo>
                    <a:pt x="730" y="408"/>
                  </a:moveTo>
                  <a:cubicBezTo>
                    <a:pt x="733" y="410"/>
                    <a:pt x="735" y="413"/>
                    <a:pt x="738" y="416"/>
                  </a:cubicBezTo>
                  <a:cubicBezTo>
                    <a:pt x="736" y="415"/>
                    <a:pt x="733" y="414"/>
                    <a:pt x="732" y="412"/>
                  </a:cubicBezTo>
                  <a:cubicBezTo>
                    <a:pt x="720" y="403"/>
                    <a:pt x="707" y="395"/>
                    <a:pt x="695" y="387"/>
                  </a:cubicBezTo>
                  <a:cubicBezTo>
                    <a:pt x="690" y="383"/>
                    <a:pt x="685" y="379"/>
                    <a:pt x="680" y="376"/>
                  </a:cubicBezTo>
                  <a:cubicBezTo>
                    <a:pt x="676" y="373"/>
                    <a:pt x="672" y="370"/>
                    <a:pt x="667" y="367"/>
                  </a:cubicBezTo>
                  <a:cubicBezTo>
                    <a:pt x="666" y="366"/>
                    <a:pt x="664" y="365"/>
                    <a:pt x="662" y="363"/>
                  </a:cubicBezTo>
                  <a:cubicBezTo>
                    <a:pt x="656" y="359"/>
                    <a:pt x="650" y="354"/>
                    <a:pt x="644" y="350"/>
                  </a:cubicBezTo>
                  <a:cubicBezTo>
                    <a:pt x="641" y="348"/>
                    <a:pt x="639" y="346"/>
                    <a:pt x="636" y="344"/>
                  </a:cubicBezTo>
                  <a:cubicBezTo>
                    <a:pt x="632" y="341"/>
                    <a:pt x="627" y="338"/>
                    <a:pt x="623" y="336"/>
                  </a:cubicBezTo>
                  <a:cubicBezTo>
                    <a:pt x="619" y="333"/>
                    <a:pt x="616" y="330"/>
                    <a:pt x="612" y="328"/>
                  </a:cubicBezTo>
                  <a:cubicBezTo>
                    <a:pt x="605" y="323"/>
                    <a:pt x="598" y="319"/>
                    <a:pt x="591" y="315"/>
                  </a:cubicBezTo>
                  <a:cubicBezTo>
                    <a:pt x="586" y="312"/>
                    <a:pt x="581" y="309"/>
                    <a:pt x="576" y="307"/>
                  </a:cubicBezTo>
                  <a:cubicBezTo>
                    <a:pt x="572" y="304"/>
                    <a:pt x="567" y="302"/>
                    <a:pt x="562" y="300"/>
                  </a:cubicBezTo>
                  <a:cubicBezTo>
                    <a:pt x="554" y="296"/>
                    <a:pt x="546" y="292"/>
                    <a:pt x="537" y="289"/>
                  </a:cubicBezTo>
                  <a:cubicBezTo>
                    <a:pt x="529" y="286"/>
                    <a:pt x="521" y="284"/>
                    <a:pt x="514" y="282"/>
                  </a:cubicBezTo>
                  <a:cubicBezTo>
                    <a:pt x="504" y="280"/>
                    <a:pt x="493" y="278"/>
                    <a:pt x="483" y="275"/>
                  </a:cubicBezTo>
                  <a:cubicBezTo>
                    <a:pt x="481" y="275"/>
                    <a:pt x="480" y="274"/>
                    <a:pt x="478" y="274"/>
                  </a:cubicBezTo>
                  <a:cubicBezTo>
                    <a:pt x="478" y="274"/>
                    <a:pt x="478" y="274"/>
                    <a:pt x="478" y="274"/>
                  </a:cubicBezTo>
                  <a:cubicBezTo>
                    <a:pt x="483" y="274"/>
                    <a:pt x="487" y="275"/>
                    <a:pt x="492" y="276"/>
                  </a:cubicBezTo>
                  <a:cubicBezTo>
                    <a:pt x="499" y="277"/>
                    <a:pt x="506" y="279"/>
                    <a:pt x="513" y="281"/>
                  </a:cubicBezTo>
                  <a:cubicBezTo>
                    <a:pt x="519" y="282"/>
                    <a:pt x="525" y="284"/>
                    <a:pt x="531" y="286"/>
                  </a:cubicBezTo>
                  <a:cubicBezTo>
                    <a:pt x="537" y="287"/>
                    <a:pt x="542" y="290"/>
                    <a:pt x="548" y="292"/>
                  </a:cubicBezTo>
                  <a:cubicBezTo>
                    <a:pt x="552" y="293"/>
                    <a:pt x="555" y="294"/>
                    <a:pt x="559" y="295"/>
                  </a:cubicBezTo>
                  <a:cubicBezTo>
                    <a:pt x="567" y="298"/>
                    <a:pt x="575" y="300"/>
                    <a:pt x="582" y="304"/>
                  </a:cubicBezTo>
                  <a:cubicBezTo>
                    <a:pt x="586" y="307"/>
                    <a:pt x="591" y="308"/>
                    <a:pt x="596" y="310"/>
                  </a:cubicBezTo>
                  <a:cubicBezTo>
                    <a:pt x="602" y="313"/>
                    <a:pt x="608" y="316"/>
                    <a:pt x="613" y="320"/>
                  </a:cubicBezTo>
                  <a:cubicBezTo>
                    <a:pt x="617" y="322"/>
                    <a:pt x="621" y="324"/>
                    <a:pt x="624" y="326"/>
                  </a:cubicBezTo>
                  <a:cubicBezTo>
                    <a:pt x="630" y="330"/>
                    <a:pt x="637" y="334"/>
                    <a:pt x="643" y="338"/>
                  </a:cubicBezTo>
                  <a:cubicBezTo>
                    <a:pt x="649" y="342"/>
                    <a:pt x="655" y="346"/>
                    <a:pt x="661" y="351"/>
                  </a:cubicBezTo>
                  <a:cubicBezTo>
                    <a:pt x="668" y="356"/>
                    <a:pt x="675" y="362"/>
                    <a:pt x="683" y="368"/>
                  </a:cubicBezTo>
                  <a:cubicBezTo>
                    <a:pt x="689" y="373"/>
                    <a:pt x="695" y="378"/>
                    <a:pt x="701" y="383"/>
                  </a:cubicBezTo>
                  <a:cubicBezTo>
                    <a:pt x="706" y="387"/>
                    <a:pt x="711" y="391"/>
                    <a:pt x="716" y="395"/>
                  </a:cubicBezTo>
                  <a:cubicBezTo>
                    <a:pt x="721" y="399"/>
                    <a:pt x="725" y="404"/>
                    <a:pt x="730" y="408"/>
                  </a:cubicBezTo>
                  <a:close/>
                  <a:moveTo>
                    <a:pt x="719" y="393"/>
                  </a:moveTo>
                  <a:cubicBezTo>
                    <a:pt x="719" y="393"/>
                    <a:pt x="719" y="393"/>
                    <a:pt x="719" y="393"/>
                  </a:cubicBezTo>
                  <a:cubicBezTo>
                    <a:pt x="719" y="393"/>
                    <a:pt x="719" y="393"/>
                    <a:pt x="719" y="393"/>
                  </a:cubicBezTo>
                  <a:cubicBezTo>
                    <a:pt x="719" y="393"/>
                    <a:pt x="719" y="393"/>
                    <a:pt x="719" y="393"/>
                  </a:cubicBezTo>
                  <a:close/>
                  <a:moveTo>
                    <a:pt x="705" y="377"/>
                  </a:moveTo>
                  <a:cubicBezTo>
                    <a:pt x="709" y="382"/>
                    <a:pt x="713" y="386"/>
                    <a:pt x="716" y="391"/>
                  </a:cubicBezTo>
                  <a:cubicBezTo>
                    <a:pt x="713" y="388"/>
                    <a:pt x="709" y="385"/>
                    <a:pt x="706" y="382"/>
                  </a:cubicBezTo>
                  <a:cubicBezTo>
                    <a:pt x="702" y="379"/>
                    <a:pt x="698" y="375"/>
                    <a:pt x="694" y="372"/>
                  </a:cubicBezTo>
                  <a:cubicBezTo>
                    <a:pt x="689" y="368"/>
                    <a:pt x="684" y="364"/>
                    <a:pt x="679" y="360"/>
                  </a:cubicBezTo>
                  <a:cubicBezTo>
                    <a:pt x="671" y="354"/>
                    <a:pt x="662" y="348"/>
                    <a:pt x="654" y="341"/>
                  </a:cubicBezTo>
                  <a:cubicBezTo>
                    <a:pt x="648" y="338"/>
                    <a:pt x="643" y="334"/>
                    <a:pt x="638" y="331"/>
                  </a:cubicBezTo>
                  <a:cubicBezTo>
                    <a:pt x="635" y="328"/>
                    <a:pt x="631" y="326"/>
                    <a:pt x="627" y="324"/>
                  </a:cubicBezTo>
                  <a:cubicBezTo>
                    <a:pt x="621" y="320"/>
                    <a:pt x="615" y="316"/>
                    <a:pt x="609" y="313"/>
                  </a:cubicBezTo>
                  <a:cubicBezTo>
                    <a:pt x="603" y="310"/>
                    <a:pt x="597" y="307"/>
                    <a:pt x="591" y="305"/>
                  </a:cubicBezTo>
                  <a:cubicBezTo>
                    <a:pt x="586" y="302"/>
                    <a:pt x="581" y="300"/>
                    <a:pt x="576" y="298"/>
                  </a:cubicBezTo>
                  <a:cubicBezTo>
                    <a:pt x="572" y="296"/>
                    <a:pt x="568" y="295"/>
                    <a:pt x="564" y="294"/>
                  </a:cubicBezTo>
                  <a:cubicBezTo>
                    <a:pt x="559" y="291"/>
                    <a:pt x="553" y="289"/>
                    <a:pt x="547" y="287"/>
                  </a:cubicBezTo>
                  <a:cubicBezTo>
                    <a:pt x="546" y="287"/>
                    <a:pt x="545" y="287"/>
                    <a:pt x="545" y="286"/>
                  </a:cubicBezTo>
                  <a:cubicBezTo>
                    <a:pt x="536" y="284"/>
                    <a:pt x="528" y="281"/>
                    <a:pt x="519" y="279"/>
                  </a:cubicBezTo>
                  <a:cubicBezTo>
                    <a:pt x="513" y="277"/>
                    <a:pt x="507" y="276"/>
                    <a:pt x="502" y="275"/>
                  </a:cubicBezTo>
                  <a:cubicBezTo>
                    <a:pt x="493" y="273"/>
                    <a:pt x="485" y="271"/>
                    <a:pt x="476" y="270"/>
                  </a:cubicBezTo>
                  <a:cubicBezTo>
                    <a:pt x="467" y="268"/>
                    <a:pt x="458" y="266"/>
                    <a:pt x="449" y="264"/>
                  </a:cubicBezTo>
                  <a:cubicBezTo>
                    <a:pt x="448" y="264"/>
                    <a:pt x="446" y="263"/>
                    <a:pt x="444" y="263"/>
                  </a:cubicBezTo>
                  <a:cubicBezTo>
                    <a:pt x="444" y="263"/>
                    <a:pt x="444" y="263"/>
                    <a:pt x="444" y="263"/>
                  </a:cubicBezTo>
                  <a:cubicBezTo>
                    <a:pt x="444" y="263"/>
                    <a:pt x="444" y="263"/>
                    <a:pt x="444" y="263"/>
                  </a:cubicBezTo>
                  <a:cubicBezTo>
                    <a:pt x="444" y="263"/>
                    <a:pt x="444" y="263"/>
                    <a:pt x="444" y="263"/>
                  </a:cubicBezTo>
                  <a:cubicBezTo>
                    <a:pt x="448" y="263"/>
                    <a:pt x="451" y="263"/>
                    <a:pt x="454" y="264"/>
                  </a:cubicBezTo>
                  <a:cubicBezTo>
                    <a:pt x="464" y="265"/>
                    <a:pt x="473" y="265"/>
                    <a:pt x="482" y="267"/>
                  </a:cubicBezTo>
                  <a:cubicBezTo>
                    <a:pt x="489" y="268"/>
                    <a:pt x="496" y="268"/>
                    <a:pt x="503" y="269"/>
                  </a:cubicBezTo>
                  <a:cubicBezTo>
                    <a:pt x="503" y="269"/>
                    <a:pt x="504" y="269"/>
                    <a:pt x="505" y="269"/>
                  </a:cubicBezTo>
                  <a:cubicBezTo>
                    <a:pt x="508" y="272"/>
                    <a:pt x="513" y="269"/>
                    <a:pt x="517" y="272"/>
                  </a:cubicBezTo>
                  <a:cubicBezTo>
                    <a:pt x="520" y="273"/>
                    <a:pt x="524" y="272"/>
                    <a:pt x="527" y="273"/>
                  </a:cubicBezTo>
                  <a:cubicBezTo>
                    <a:pt x="537" y="276"/>
                    <a:pt x="548" y="279"/>
                    <a:pt x="558" y="281"/>
                  </a:cubicBezTo>
                  <a:cubicBezTo>
                    <a:pt x="564" y="283"/>
                    <a:pt x="570" y="284"/>
                    <a:pt x="575" y="287"/>
                  </a:cubicBezTo>
                  <a:cubicBezTo>
                    <a:pt x="575" y="288"/>
                    <a:pt x="576" y="288"/>
                    <a:pt x="576" y="288"/>
                  </a:cubicBezTo>
                  <a:cubicBezTo>
                    <a:pt x="580" y="287"/>
                    <a:pt x="582" y="289"/>
                    <a:pt x="585" y="290"/>
                  </a:cubicBezTo>
                  <a:cubicBezTo>
                    <a:pt x="596" y="294"/>
                    <a:pt x="606" y="299"/>
                    <a:pt x="616" y="304"/>
                  </a:cubicBezTo>
                  <a:cubicBezTo>
                    <a:pt x="623" y="308"/>
                    <a:pt x="631" y="312"/>
                    <a:pt x="638" y="317"/>
                  </a:cubicBezTo>
                  <a:cubicBezTo>
                    <a:pt x="642" y="319"/>
                    <a:pt x="646" y="322"/>
                    <a:pt x="650" y="325"/>
                  </a:cubicBezTo>
                  <a:cubicBezTo>
                    <a:pt x="655" y="329"/>
                    <a:pt x="660" y="332"/>
                    <a:pt x="665" y="336"/>
                  </a:cubicBezTo>
                  <a:cubicBezTo>
                    <a:pt x="670" y="340"/>
                    <a:pt x="675" y="345"/>
                    <a:pt x="679" y="349"/>
                  </a:cubicBezTo>
                  <a:cubicBezTo>
                    <a:pt x="688" y="358"/>
                    <a:pt x="696" y="368"/>
                    <a:pt x="705" y="377"/>
                  </a:cubicBezTo>
                  <a:close/>
                  <a:moveTo>
                    <a:pt x="680" y="344"/>
                  </a:moveTo>
                  <a:cubicBezTo>
                    <a:pt x="680" y="344"/>
                    <a:pt x="680" y="344"/>
                    <a:pt x="680" y="344"/>
                  </a:cubicBezTo>
                  <a:cubicBezTo>
                    <a:pt x="680" y="344"/>
                    <a:pt x="680" y="344"/>
                    <a:pt x="680" y="345"/>
                  </a:cubicBezTo>
                  <a:cubicBezTo>
                    <a:pt x="680" y="344"/>
                    <a:pt x="680" y="344"/>
                    <a:pt x="680" y="344"/>
                  </a:cubicBezTo>
                  <a:cubicBezTo>
                    <a:pt x="680" y="344"/>
                    <a:pt x="680" y="344"/>
                    <a:pt x="680" y="344"/>
                  </a:cubicBezTo>
                  <a:cubicBezTo>
                    <a:pt x="673" y="337"/>
                    <a:pt x="665" y="331"/>
                    <a:pt x="657" y="325"/>
                  </a:cubicBezTo>
                  <a:cubicBezTo>
                    <a:pt x="649" y="319"/>
                    <a:pt x="641" y="313"/>
                    <a:pt x="633" y="307"/>
                  </a:cubicBezTo>
                  <a:cubicBezTo>
                    <a:pt x="629" y="305"/>
                    <a:pt x="626" y="303"/>
                    <a:pt x="623" y="300"/>
                  </a:cubicBezTo>
                  <a:cubicBezTo>
                    <a:pt x="615" y="295"/>
                    <a:pt x="607" y="289"/>
                    <a:pt x="599" y="283"/>
                  </a:cubicBezTo>
                  <a:cubicBezTo>
                    <a:pt x="590" y="277"/>
                    <a:pt x="579" y="271"/>
                    <a:pt x="569" y="265"/>
                  </a:cubicBezTo>
                  <a:cubicBezTo>
                    <a:pt x="563" y="261"/>
                    <a:pt x="558" y="257"/>
                    <a:pt x="552" y="253"/>
                  </a:cubicBezTo>
                  <a:cubicBezTo>
                    <a:pt x="547" y="250"/>
                    <a:pt x="542" y="247"/>
                    <a:pt x="537" y="244"/>
                  </a:cubicBezTo>
                  <a:cubicBezTo>
                    <a:pt x="533" y="241"/>
                    <a:pt x="529" y="238"/>
                    <a:pt x="525" y="235"/>
                  </a:cubicBezTo>
                  <a:cubicBezTo>
                    <a:pt x="525" y="235"/>
                    <a:pt x="525" y="235"/>
                    <a:pt x="525" y="235"/>
                  </a:cubicBezTo>
                  <a:cubicBezTo>
                    <a:pt x="527" y="236"/>
                    <a:pt x="529" y="236"/>
                    <a:pt x="531" y="237"/>
                  </a:cubicBezTo>
                  <a:cubicBezTo>
                    <a:pt x="538" y="241"/>
                    <a:pt x="545" y="245"/>
                    <a:pt x="551" y="249"/>
                  </a:cubicBezTo>
                  <a:cubicBezTo>
                    <a:pt x="555" y="252"/>
                    <a:pt x="560" y="254"/>
                    <a:pt x="564" y="257"/>
                  </a:cubicBezTo>
                  <a:cubicBezTo>
                    <a:pt x="567" y="259"/>
                    <a:pt x="571" y="261"/>
                    <a:pt x="574" y="263"/>
                  </a:cubicBezTo>
                  <a:cubicBezTo>
                    <a:pt x="580" y="267"/>
                    <a:pt x="585" y="271"/>
                    <a:pt x="591" y="274"/>
                  </a:cubicBezTo>
                  <a:cubicBezTo>
                    <a:pt x="600" y="281"/>
                    <a:pt x="610" y="287"/>
                    <a:pt x="619" y="293"/>
                  </a:cubicBezTo>
                  <a:cubicBezTo>
                    <a:pt x="629" y="300"/>
                    <a:pt x="639" y="308"/>
                    <a:pt x="649" y="315"/>
                  </a:cubicBezTo>
                  <a:cubicBezTo>
                    <a:pt x="658" y="321"/>
                    <a:pt x="665" y="327"/>
                    <a:pt x="673" y="335"/>
                  </a:cubicBezTo>
                  <a:cubicBezTo>
                    <a:pt x="675" y="337"/>
                    <a:pt x="677" y="341"/>
                    <a:pt x="680" y="344"/>
                  </a:cubicBezTo>
                  <a:close/>
                  <a:moveTo>
                    <a:pt x="724" y="353"/>
                  </a:moveTo>
                  <a:cubicBezTo>
                    <a:pt x="719" y="351"/>
                    <a:pt x="714" y="348"/>
                    <a:pt x="709" y="346"/>
                  </a:cubicBezTo>
                  <a:cubicBezTo>
                    <a:pt x="705" y="344"/>
                    <a:pt x="700" y="342"/>
                    <a:pt x="696" y="339"/>
                  </a:cubicBezTo>
                  <a:cubicBezTo>
                    <a:pt x="692" y="337"/>
                    <a:pt x="688" y="335"/>
                    <a:pt x="684" y="333"/>
                  </a:cubicBezTo>
                  <a:cubicBezTo>
                    <a:pt x="675" y="327"/>
                    <a:pt x="666" y="322"/>
                    <a:pt x="658" y="316"/>
                  </a:cubicBezTo>
                  <a:cubicBezTo>
                    <a:pt x="653" y="312"/>
                    <a:pt x="648" y="308"/>
                    <a:pt x="643" y="305"/>
                  </a:cubicBezTo>
                  <a:cubicBezTo>
                    <a:pt x="638" y="301"/>
                    <a:pt x="632" y="297"/>
                    <a:pt x="627" y="293"/>
                  </a:cubicBezTo>
                  <a:cubicBezTo>
                    <a:pt x="619" y="287"/>
                    <a:pt x="611" y="282"/>
                    <a:pt x="605" y="274"/>
                  </a:cubicBezTo>
                  <a:cubicBezTo>
                    <a:pt x="603" y="272"/>
                    <a:pt x="601" y="270"/>
                    <a:pt x="599" y="268"/>
                  </a:cubicBezTo>
                  <a:cubicBezTo>
                    <a:pt x="592" y="261"/>
                    <a:pt x="585" y="254"/>
                    <a:pt x="578" y="246"/>
                  </a:cubicBezTo>
                  <a:cubicBezTo>
                    <a:pt x="573" y="241"/>
                    <a:pt x="570" y="234"/>
                    <a:pt x="568" y="227"/>
                  </a:cubicBezTo>
                  <a:cubicBezTo>
                    <a:pt x="568" y="226"/>
                    <a:pt x="568" y="225"/>
                    <a:pt x="567" y="224"/>
                  </a:cubicBezTo>
                  <a:cubicBezTo>
                    <a:pt x="567" y="224"/>
                    <a:pt x="568" y="224"/>
                    <a:pt x="568" y="224"/>
                  </a:cubicBezTo>
                  <a:cubicBezTo>
                    <a:pt x="570" y="227"/>
                    <a:pt x="572" y="229"/>
                    <a:pt x="574" y="232"/>
                  </a:cubicBezTo>
                  <a:cubicBezTo>
                    <a:pt x="577" y="236"/>
                    <a:pt x="581" y="241"/>
                    <a:pt x="585" y="245"/>
                  </a:cubicBezTo>
                  <a:cubicBezTo>
                    <a:pt x="589" y="250"/>
                    <a:pt x="594" y="255"/>
                    <a:pt x="599" y="260"/>
                  </a:cubicBezTo>
                  <a:cubicBezTo>
                    <a:pt x="605" y="266"/>
                    <a:pt x="611" y="272"/>
                    <a:pt x="617" y="277"/>
                  </a:cubicBezTo>
                  <a:cubicBezTo>
                    <a:pt x="623" y="283"/>
                    <a:pt x="631" y="288"/>
                    <a:pt x="637" y="294"/>
                  </a:cubicBezTo>
                  <a:cubicBezTo>
                    <a:pt x="642" y="298"/>
                    <a:pt x="646" y="301"/>
                    <a:pt x="651" y="305"/>
                  </a:cubicBezTo>
                  <a:cubicBezTo>
                    <a:pt x="656" y="309"/>
                    <a:pt x="661" y="313"/>
                    <a:pt x="667" y="317"/>
                  </a:cubicBezTo>
                  <a:cubicBezTo>
                    <a:pt x="674" y="322"/>
                    <a:pt x="682" y="327"/>
                    <a:pt x="689" y="332"/>
                  </a:cubicBezTo>
                  <a:cubicBezTo>
                    <a:pt x="694" y="336"/>
                    <a:pt x="699" y="339"/>
                    <a:pt x="705" y="342"/>
                  </a:cubicBezTo>
                  <a:cubicBezTo>
                    <a:pt x="709" y="345"/>
                    <a:pt x="714" y="347"/>
                    <a:pt x="719" y="350"/>
                  </a:cubicBezTo>
                  <a:cubicBezTo>
                    <a:pt x="722" y="351"/>
                    <a:pt x="725" y="352"/>
                    <a:pt x="728" y="353"/>
                  </a:cubicBezTo>
                  <a:cubicBezTo>
                    <a:pt x="732" y="355"/>
                    <a:pt x="737" y="356"/>
                    <a:pt x="742" y="358"/>
                  </a:cubicBezTo>
                  <a:cubicBezTo>
                    <a:pt x="736" y="356"/>
                    <a:pt x="730" y="355"/>
                    <a:pt x="724" y="353"/>
                  </a:cubicBezTo>
                  <a:close/>
                  <a:moveTo>
                    <a:pt x="731" y="350"/>
                  </a:moveTo>
                  <a:cubicBezTo>
                    <a:pt x="726" y="349"/>
                    <a:pt x="721" y="348"/>
                    <a:pt x="718" y="345"/>
                  </a:cubicBezTo>
                  <a:cubicBezTo>
                    <a:pt x="706" y="338"/>
                    <a:pt x="694" y="331"/>
                    <a:pt x="683" y="323"/>
                  </a:cubicBezTo>
                  <a:cubicBezTo>
                    <a:pt x="677" y="319"/>
                    <a:pt x="672" y="316"/>
                    <a:pt x="666" y="312"/>
                  </a:cubicBezTo>
                  <a:cubicBezTo>
                    <a:pt x="662" y="309"/>
                    <a:pt x="657" y="306"/>
                    <a:pt x="653" y="302"/>
                  </a:cubicBezTo>
                  <a:cubicBezTo>
                    <a:pt x="646" y="297"/>
                    <a:pt x="639" y="291"/>
                    <a:pt x="632" y="286"/>
                  </a:cubicBezTo>
                  <a:cubicBezTo>
                    <a:pt x="626" y="281"/>
                    <a:pt x="621" y="276"/>
                    <a:pt x="615" y="271"/>
                  </a:cubicBezTo>
                  <a:cubicBezTo>
                    <a:pt x="609" y="265"/>
                    <a:pt x="604" y="259"/>
                    <a:pt x="598" y="254"/>
                  </a:cubicBezTo>
                  <a:cubicBezTo>
                    <a:pt x="589" y="247"/>
                    <a:pt x="583" y="239"/>
                    <a:pt x="576" y="231"/>
                  </a:cubicBezTo>
                  <a:cubicBezTo>
                    <a:pt x="576" y="231"/>
                    <a:pt x="576" y="230"/>
                    <a:pt x="576" y="230"/>
                  </a:cubicBezTo>
                  <a:cubicBezTo>
                    <a:pt x="576" y="230"/>
                    <a:pt x="576" y="230"/>
                    <a:pt x="576" y="230"/>
                  </a:cubicBezTo>
                  <a:cubicBezTo>
                    <a:pt x="579" y="233"/>
                    <a:pt x="583" y="236"/>
                    <a:pt x="586" y="239"/>
                  </a:cubicBezTo>
                  <a:cubicBezTo>
                    <a:pt x="593" y="245"/>
                    <a:pt x="600" y="251"/>
                    <a:pt x="607" y="256"/>
                  </a:cubicBezTo>
                  <a:cubicBezTo>
                    <a:pt x="617" y="265"/>
                    <a:pt x="628" y="274"/>
                    <a:pt x="638" y="283"/>
                  </a:cubicBezTo>
                  <a:cubicBezTo>
                    <a:pt x="643" y="287"/>
                    <a:pt x="648" y="291"/>
                    <a:pt x="652" y="296"/>
                  </a:cubicBezTo>
                  <a:cubicBezTo>
                    <a:pt x="655" y="298"/>
                    <a:pt x="658" y="299"/>
                    <a:pt x="661" y="302"/>
                  </a:cubicBezTo>
                  <a:cubicBezTo>
                    <a:pt x="670" y="309"/>
                    <a:pt x="680" y="316"/>
                    <a:pt x="690" y="324"/>
                  </a:cubicBezTo>
                  <a:cubicBezTo>
                    <a:pt x="697" y="329"/>
                    <a:pt x="705" y="334"/>
                    <a:pt x="713" y="340"/>
                  </a:cubicBezTo>
                  <a:cubicBezTo>
                    <a:pt x="718" y="344"/>
                    <a:pt x="724" y="346"/>
                    <a:pt x="730" y="348"/>
                  </a:cubicBezTo>
                  <a:cubicBezTo>
                    <a:pt x="736" y="351"/>
                    <a:pt x="742" y="353"/>
                    <a:pt x="747" y="356"/>
                  </a:cubicBezTo>
                  <a:cubicBezTo>
                    <a:pt x="742" y="354"/>
                    <a:pt x="736" y="352"/>
                    <a:pt x="731" y="350"/>
                  </a:cubicBezTo>
                  <a:close/>
                  <a:moveTo>
                    <a:pt x="580" y="229"/>
                  </a:moveTo>
                  <a:cubicBezTo>
                    <a:pt x="581" y="229"/>
                    <a:pt x="581" y="229"/>
                    <a:pt x="581" y="229"/>
                  </a:cubicBezTo>
                  <a:cubicBezTo>
                    <a:pt x="581" y="229"/>
                    <a:pt x="581" y="229"/>
                    <a:pt x="581" y="229"/>
                  </a:cubicBezTo>
                  <a:lnTo>
                    <a:pt x="580" y="229"/>
                  </a:lnTo>
                  <a:close/>
                  <a:moveTo>
                    <a:pt x="751" y="358"/>
                  </a:moveTo>
                  <a:cubicBezTo>
                    <a:pt x="751" y="358"/>
                    <a:pt x="751" y="358"/>
                    <a:pt x="751" y="358"/>
                  </a:cubicBezTo>
                  <a:cubicBezTo>
                    <a:pt x="751" y="358"/>
                    <a:pt x="751" y="358"/>
                    <a:pt x="751" y="358"/>
                  </a:cubicBezTo>
                  <a:cubicBezTo>
                    <a:pt x="751" y="358"/>
                    <a:pt x="751" y="358"/>
                    <a:pt x="751" y="358"/>
                  </a:cubicBezTo>
                  <a:close/>
                  <a:moveTo>
                    <a:pt x="754" y="354"/>
                  </a:moveTo>
                  <a:cubicBezTo>
                    <a:pt x="752" y="353"/>
                    <a:pt x="751" y="353"/>
                    <a:pt x="750" y="352"/>
                  </a:cubicBezTo>
                  <a:cubicBezTo>
                    <a:pt x="750" y="352"/>
                    <a:pt x="750" y="352"/>
                    <a:pt x="750" y="352"/>
                  </a:cubicBezTo>
                  <a:cubicBezTo>
                    <a:pt x="749" y="352"/>
                    <a:pt x="748" y="352"/>
                    <a:pt x="747" y="351"/>
                  </a:cubicBezTo>
                  <a:cubicBezTo>
                    <a:pt x="739" y="348"/>
                    <a:pt x="732" y="344"/>
                    <a:pt x="724" y="341"/>
                  </a:cubicBezTo>
                  <a:cubicBezTo>
                    <a:pt x="718" y="339"/>
                    <a:pt x="713" y="335"/>
                    <a:pt x="708" y="332"/>
                  </a:cubicBezTo>
                  <a:cubicBezTo>
                    <a:pt x="703" y="329"/>
                    <a:pt x="698" y="325"/>
                    <a:pt x="694" y="322"/>
                  </a:cubicBezTo>
                  <a:cubicBezTo>
                    <a:pt x="690" y="319"/>
                    <a:pt x="686" y="316"/>
                    <a:pt x="682" y="313"/>
                  </a:cubicBezTo>
                  <a:cubicBezTo>
                    <a:pt x="677" y="309"/>
                    <a:pt x="671" y="304"/>
                    <a:pt x="665" y="300"/>
                  </a:cubicBezTo>
                  <a:cubicBezTo>
                    <a:pt x="652" y="291"/>
                    <a:pt x="641" y="280"/>
                    <a:pt x="629" y="270"/>
                  </a:cubicBezTo>
                  <a:cubicBezTo>
                    <a:pt x="625" y="267"/>
                    <a:pt x="621" y="264"/>
                    <a:pt x="617" y="260"/>
                  </a:cubicBezTo>
                  <a:cubicBezTo>
                    <a:pt x="612" y="257"/>
                    <a:pt x="608" y="253"/>
                    <a:pt x="604" y="249"/>
                  </a:cubicBezTo>
                  <a:cubicBezTo>
                    <a:pt x="598" y="244"/>
                    <a:pt x="592" y="239"/>
                    <a:pt x="586" y="235"/>
                  </a:cubicBezTo>
                  <a:cubicBezTo>
                    <a:pt x="585" y="233"/>
                    <a:pt x="584" y="232"/>
                    <a:pt x="582" y="231"/>
                  </a:cubicBezTo>
                  <a:cubicBezTo>
                    <a:pt x="583" y="231"/>
                    <a:pt x="583" y="231"/>
                    <a:pt x="583" y="231"/>
                  </a:cubicBezTo>
                  <a:cubicBezTo>
                    <a:pt x="586" y="233"/>
                    <a:pt x="588" y="235"/>
                    <a:pt x="591" y="237"/>
                  </a:cubicBezTo>
                  <a:cubicBezTo>
                    <a:pt x="597" y="242"/>
                    <a:pt x="602" y="246"/>
                    <a:pt x="608" y="250"/>
                  </a:cubicBezTo>
                  <a:cubicBezTo>
                    <a:pt x="613" y="255"/>
                    <a:pt x="619" y="259"/>
                    <a:pt x="624" y="263"/>
                  </a:cubicBezTo>
                  <a:cubicBezTo>
                    <a:pt x="630" y="267"/>
                    <a:pt x="635" y="272"/>
                    <a:pt x="641" y="276"/>
                  </a:cubicBezTo>
                  <a:cubicBezTo>
                    <a:pt x="652" y="284"/>
                    <a:pt x="663" y="291"/>
                    <a:pt x="673" y="299"/>
                  </a:cubicBezTo>
                  <a:cubicBezTo>
                    <a:pt x="679" y="304"/>
                    <a:pt x="684" y="308"/>
                    <a:pt x="690" y="312"/>
                  </a:cubicBezTo>
                  <a:cubicBezTo>
                    <a:pt x="698" y="318"/>
                    <a:pt x="706" y="323"/>
                    <a:pt x="713" y="329"/>
                  </a:cubicBezTo>
                  <a:cubicBezTo>
                    <a:pt x="722" y="335"/>
                    <a:pt x="730" y="340"/>
                    <a:pt x="739" y="345"/>
                  </a:cubicBezTo>
                  <a:cubicBezTo>
                    <a:pt x="743" y="347"/>
                    <a:pt x="746" y="350"/>
                    <a:pt x="750" y="352"/>
                  </a:cubicBezTo>
                  <a:cubicBezTo>
                    <a:pt x="750" y="352"/>
                    <a:pt x="750" y="352"/>
                    <a:pt x="750" y="352"/>
                  </a:cubicBezTo>
                  <a:cubicBezTo>
                    <a:pt x="751" y="353"/>
                    <a:pt x="753" y="353"/>
                    <a:pt x="754" y="354"/>
                  </a:cubicBezTo>
                  <a:cubicBezTo>
                    <a:pt x="754" y="354"/>
                    <a:pt x="754" y="354"/>
                    <a:pt x="754" y="354"/>
                  </a:cubicBezTo>
                  <a:cubicBezTo>
                    <a:pt x="754" y="354"/>
                    <a:pt x="754" y="354"/>
                    <a:pt x="754" y="354"/>
                  </a:cubicBezTo>
                  <a:close/>
                  <a:moveTo>
                    <a:pt x="755" y="350"/>
                  </a:moveTo>
                  <a:cubicBezTo>
                    <a:pt x="752" y="348"/>
                    <a:pt x="748" y="346"/>
                    <a:pt x="744" y="344"/>
                  </a:cubicBezTo>
                  <a:cubicBezTo>
                    <a:pt x="740" y="342"/>
                    <a:pt x="737" y="340"/>
                    <a:pt x="733" y="337"/>
                  </a:cubicBezTo>
                  <a:cubicBezTo>
                    <a:pt x="726" y="333"/>
                    <a:pt x="719" y="328"/>
                    <a:pt x="713" y="324"/>
                  </a:cubicBezTo>
                  <a:cubicBezTo>
                    <a:pt x="706" y="319"/>
                    <a:pt x="700" y="315"/>
                    <a:pt x="694" y="311"/>
                  </a:cubicBezTo>
                  <a:cubicBezTo>
                    <a:pt x="687" y="306"/>
                    <a:pt x="681" y="301"/>
                    <a:pt x="674" y="296"/>
                  </a:cubicBezTo>
                  <a:cubicBezTo>
                    <a:pt x="668" y="291"/>
                    <a:pt x="661" y="286"/>
                    <a:pt x="654" y="281"/>
                  </a:cubicBezTo>
                  <a:cubicBezTo>
                    <a:pt x="650" y="278"/>
                    <a:pt x="646" y="275"/>
                    <a:pt x="642" y="272"/>
                  </a:cubicBezTo>
                  <a:cubicBezTo>
                    <a:pt x="633" y="265"/>
                    <a:pt x="625" y="259"/>
                    <a:pt x="616" y="253"/>
                  </a:cubicBezTo>
                  <a:cubicBezTo>
                    <a:pt x="612" y="249"/>
                    <a:pt x="607" y="246"/>
                    <a:pt x="603" y="242"/>
                  </a:cubicBezTo>
                  <a:cubicBezTo>
                    <a:pt x="595" y="236"/>
                    <a:pt x="588" y="231"/>
                    <a:pt x="580" y="225"/>
                  </a:cubicBezTo>
                  <a:cubicBezTo>
                    <a:pt x="578" y="223"/>
                    <a:pt x="575" y="221"/>
                    <a:pt x="573" y="219"/>
                  </a:cubicBezTo>
                  <a:cubicBezTo>
                    <a:pt x="579" y="222"/>
                    <a:pt x="584" y="224"/>
                    <a:pt x="590" y="227"/>
                  </a:cubicBezTo>
                  <a:cubicBezTo>
                    <a:pt x="605" y="236"/>
                    <a:pt x="619" y="246"/>
                    <a:pt x="633" y="256"/>
                  </a:cubicBezTo>
                  <a:cubicBezTo>
                    <a:pt x="639" y="260"/>
                    <a:pt x="645" y="265"/>
                    <a:pt x="651" y="270"/>
                  </a:cubicBezTo>
                  <a:cubicBezTo>
                    <a:pt x="661" y="279"/>
                    <a:pt x="671" y="287"/>
                    <a:pt x="681" y="296"/>
                  </a:cubicBezTo>
                  <a:cubicBezTo>
                    <a:pt x="685" y="299"/>
                    <a:pt x="689" y="303"/>
                    <a:pt x="693" y="306"/>
                  </a:cubicBezTo>
                  <a:cubicBezTo>
                    <a:pt x="695" y="309"/>
                    <a:pt x="698" y="311"/>
                    <a:pt x="701" y="313"/>
                  </a:cubicBezTo>
                  <a:cubicBezTo>
                    <a:pt x="712" y="320"/>
                    <a:pt x="722" y="327"/>
                    <a:pt x="733" y="334"/>
                  </a:cubicBezTo>
                  <a:cubicBezTo>
                    <a:pt x="740" y="339"/>
                    <a:pt x="748" y="344"/>
                    <a:pt x="756" y="350"/>
                  </a:cubicBezTo>
                  <a:cubicBezTo>
                    <a:pt x="755" y="350"/>
                    <a:pt x="755" y="350"/>
                    <a:pt x="755" y="350"/>
                  </a:cubicBezTo>
                  <a:close/>
                  <a:moveTo>
                    <a:pt x="712" y="312"/>
                  </a:moveTo>
                  <a:cubicBezTo>
                    <a:pt x="709" y="307"/>
                    <a:pt x="706" y="302"/>
                    <a:pt x="702" y="298"/>
                  </a:cubicBezTo>
                  <a:cubicBezTo>
                    <a:pt x="696" y="289"/>
                    <a:pt x="689" y="280"/>
                    <a:pt x="683" y="270"/>
                  </a:cubicBezTo>
                  <a:cubicBezTo>
                    <a:pt x="680" y="267"/>
                    <a:pt x="678" y="264"/>
                    <a:pt x="677" y="261"/>
                  </a:cubicBezTo>
                  <a:cubicBezTo>
                    <a:pt x="676" y="260"/>
                    <a:pt x="676" y="260"/>
                    <a:pt x="676" y="260"/>
                  </a:cubicBezTo>
                  <a:cubicBezTo>
                    <a:pt x="676" y="260"/>
                    <a:pt x="676" y="260"/>
                    <a:pt x="676" y="260"/>
                  </a:cubicBezTo>
                  <a:cubicBezTo>
                    <a:pt x="676" y="259"/>
                    <a:pt x="676" y="259"/>
                    <a:pt x="676" y="259"/>
                  </a:cubicBezTo>
                  <a:cubicBezTo>
                    <a:pt x="676" y="259"/>
                    <a:pt x="675" y="259"/>
                    <a:pt x="675" y="259"/>
                  </a:cubicBezTo>
                  <a:cubicBezTo>
                    <a:pt x="675" y="259"/>
                    <a:pt x="675" y="258"/>
                    <a:pt x="675" y="258"/>
                  </a:cubicBezTo>
                  <a:cubicBezTo>
                    <a:pt x="676" y="259"/>
                    <a:pt x="676" y="259"/>
                    <a:pt x="676" y="259"/>
                  </a:cubicBezTo>
                  <a:cubicBezTo>
                    <a:pt x="676" y="259"/>
                    <a:pt x="676" y="259"/>
                    <a:pt x="676" y="260"/>
                  </a:cubicBezTo>
                  <a:cubicBezTo>
                    <a:pt x="676" y="260"/>
                    <a:pt x="676" y="260"/>
                    <a:pt x="676" y="260"/>
                  </a:cubicBezTo>
                  <a:cubicBezTo>
                    <a:pt x="676" y="260"/>
                    <a:pt x="676" y="260"/>
                    <a:pt x="677" y="261"/>
                  </a:cubicBezTo>
                  <a:cubicBezTo>
                    <a:pt x="679" y="263"/>
                    <a:pt x="681" y="266"/>
                    <a:pt x="683" y="269"/>
                  </a:cubicBezTo>
                  <a:cubicBezTo>
                    <a:pt x="687" y="273"/>
                    <a:pt x="690" y="277"/>
                    <a:pt x="693" y="281"/>
                  </a:cubicBezTo>
                  <a:cubicBezTo>
                    <a:pt x="697" y="287"/>
                    <a:pt x="701" y="292"/>
                    <a:pt x="705" y="297"/>
                  </a:cubicBezTo>
                  <a:cubicBezTo>
                    <a:pt x="708" y="300"/>
                    <a:pt x="709" y="304"/>
                    <a:pt x="711" y="307"/>
                  </a:cubicBezTo>
                  <a:cubicBezTo>
                    <a:pt x="714" y="311"/>
                    <a:pt x="716" y="315"/>
                    <a:pt x="719" y="319"/>
                  </a:cubicBezTo>
                  <a:cubicBezTo>
                    <a:pt x="719" y="319"/>
                    <a:pt x="719" y="319"/>
                    <a:pt x="719" y="319"/>
                  </a:cubicBezTo>
                  <a:cubicBezTo>
                    <a:pt x="719" y="319"/>
                    <a:pt x="719" y="319"/>
                    <a:pt x="719" y="319"/>
                  </a:cubicBezTo>
                  <a:cubicBezTo>
                    <a:pt x="719" y="319"/>
                    <a:pt x="719" y="319"/>
                    <a:pt x="719" y="319"/>
                  </a:cubicBezTo>
                  <a:cubicBezTo>
                    <a:pt x="719" y="319"/>
                    <a:pt x="719" y="319"/>
                    <a:pt x="719" y="319"/>
                  </a:cubicBezTo>
                  <a:cubicBezTo>
                    <a:pt x="719" y="319"/>
                    <a:pt x="719" y="319"/>
                    <a:pt x="719" y="319"/>
                  </a:cubicBezTo>
                  <a:cubicBezTo>
                    <a:pt x="719" y="319"/>
                    <a:pt x="719" y="319"/>
                    <a:pt x="719" y="319"/>
                  </a:cubicBezTo>
                  <a:cubicBezTo>
                    <a:pt x="719" y="319"/>
                    <a:pt x="719" y="319"/>
                    <a:pt x="719" y="319"/>
                  </a:cubicBezTo>
                  <a:cubicBezTo>
                    <a:pt x="715" y="318"/>
                    <a:pt x="714" y="314"/>
                    <a:pt x="712" y="312"/>
                  </a:cubicBezTo>
                  <a:close/>
                  <a:moveTo>
                    <a:pt x="698" y="269"/>
                  </a:moveTo>
                  <a:cubicBezTo>
                    <a:pt x="699" y="269"/>
                    <a:pt x="699" y="269"/>
                    <a:pt x="699" y="270"/>
                  </a:cubicBezTo>
                  <a:cubicBezTo>
                    <a:pt x="699" y="270"/>
                    <a:pt x="700" y="270"/>
                    <a:pt x="700" y="271"/>
                  </a:cubicBezTo>
                  <a:cubicBezTo>
                    <a:pt x="700" y="271"/>
                    <a:pt x="700" y="271"/>
                    <a:pt x="701" y="272"/>
                  </a:cubicBezTo>
                  <a:cubicBezTo>
                    <a:pt x="701" y="272"/>
                    <a:pt x="702" y="273"/>
                    <a:pt x="702" y="274"/>
                  </a:cubicBezTo>
                  <a:cubicBezTo>
                    <a:pt x="704" y="275"/>
                    <a:pt x="705" y="277"/>
                    <a:pt x="706" y="279"/>
                  </a:cubicBezTo>
                  <a:cubicBezTo>
                    <a:pt x="707" y="280"/>
                    <a:pt x="707" y="281"/>
                    <a:pt x="708" y="281"/>
                  </a:cubicBezTo>
                  <a:cubicBezTo>
                    <a:pt x="708" y="282"/>
                    <a:pt x="709" y="283"/>
                    <a:pt x="709" y="283"/>
                  </a:cubicBezTo>
                  <a:cubicBezTo>
                    <a:pt x="710" y="284"/>
                    <a:pt x="710" y="284"/>
                    <a:pt x="710" y="284"/>
                  </a:cubicBezTo>
                  <a:cubicBezTo>
                    <a:pt x="710" y="284"/>
                    <a:pt x="710" y="285"/>
                    <a:pt x="710" y="285"/>
                  </a:cubicBezTo>
                  <a:cubicBezTo>
                    <a:pt x="713" y="288"/>
                    <a:pt x="716" y="290"/>
                    <a:pt x="718" y="293"/>
                  </a:cubicBezTo>
                  <a:cubicBezTo>
                    <a:pt x="723" y="299"/>
                    <a:pt x="727" y="304"/>
                    <a:pt x="731" y="309"/>
                  </a:cubicBezTo>
                  <a:cubicBezTo>
                    <a:pt x="736" y="316"/>
                    <a:pt x="741" y="324"/>
                    <a:pt x="746" y="331"/>
                  </a:cubicBezTo>
                  <a:cubicBezTo>
                    <a:pt x="749" y="336"/>
                    <a:pt x="752" y="340"/>
                    <a:pt x="756" y="345"/>
                  </a:cubicBezTo>
                  <a:cubicBezTo>
                    <a:pt x="751" y="343"/>
                    <a:pt x="749" y="339"/>
                    <a:pt x="746" y="335"/>
                  </a:cubicBezTo>
                  <a:cubicBezTo>
                    <a:pt x="742" y="329"/>
                    <a:pt x="738" y="323"/>
                    <a:pt x="734" y="317"/>
                  </a:cubicBezTo>
                  <a:cubicBezTo>
                    <a:pt x="728" y="310"/>
                    <a:pt x="723" y="303"/>
                    <a:pt x="717" y="296"/>
                  </a:cubicBezTo>
                  <a:cubicBezTo>
                    <a:pt x="715" y="292"/>
                    <a:pt x="713" y="288"/>
                    <a:pt x="710" y="285"/>
                  </a:cubicBezTo>
                  <a:cubicBezTo>
                    <a:pt x="710" y="285"/>
                    <a:pt x="710" y="284"/>
                    <a:pt x="710" y="284"/>
                  </a:cubicBezTo>
                  <a:cubicBezTo>
                    <a:pt x="710" y="284"/>
                    <a:pt x="709" y="284"/>
                    <a:pt x="709" y="283"/>
                  </a:cubicBezTo>
                  <a:cubicBezTo>
                    <a:pt x="709" y="283"/>
                    <a:pt x="708" y="282"/>
                    <a:pt x="708" y="281"/>
                  </a:cubicBezTo>
                  <a:cubicBezTo>
                    <a:pt x="707" y="281"/>
                    <a:pt x="707" y="280"/>
                    <a:pt x="706" y="279"/>
                  </a:cubicBezTo>
                  <a:cubicBezTo>
                    <a:pt x="705" y="277"/>
                    <a:pt x="704" y="275"/>
                    <a:pt x="702" y="274"/>
                  </a:cubicBezTo>
                  <a:cubicBezTo>
                    <a:pt x="702" y="273"/>
                    <a:pt x="701" y="272"/>
                    <a:pt x="701" y="272"/>
                  </a:cubicBezTo>
                  <a:cubicBezTo>
                    <a:pt x="700" y="271"/>
                    <a:pt x="700" y="271"/>
                    <a:pt x="700" y="271"/>
                  </a:cubicBezTo>
                  <a:cubicBezTo>
                    <a:pt x="700" y="270"/>
                    <a:pt x="699" y="270"/>
                    <a:pt x="699" y="270"/>
                  </a:cubicBezTo>
                  <a:cubicBezTo>
                    <a:pt x="699" y="269"/>
                    <a:pt x="699" y="269"/>
                    <a:pt x="698" y="269"/>
                  </a:cubicBezTo>
                  <a:cubicBezTo>
                    <a:pt x="698" y="268"/>
                    <a:pt x="698" y="268"/>
                    <a:pt x="698" y="268"/>
                  </a:cubicBezTo>
                  <a:lnTo>
                    <a:pt x="698" y="269"/>
                  </a:lnTo>
                  <a:close/>
                  <a:moveTo>
                    <a:pt x="653" y="223"/>
                  </a:moveTo>
                  <a:cubicBezTo>
                    <a:pt x="653" y="223"/>
                    <a:pt x="653" y="223"/>
                    <a:pt x="653" y="223"/>
                  </a:cubicBezTo>
                  <a:cubicBezTo>
                    <a:pt x="657" y="227"/>
                    <a:pt x="662" y="231"/>
                    <a:pt x="666" y="235"/>
                  </a:cubicBezTo>
                  <a:cubicBezTo>
                    <a:pt x="671" y="240"/>
                    <a:pt x="677" y="246"/>
                    <a:pt x="682" y="252"/>
                  </a:cubicBezTo>
                  <a:cubicBezTo>
                    <a:pt x="686" y="257"/>
                    <a:pt x="690" y="262"/>
                    <a:pt x="693" y="267"/>
                  </a:cubicBezTo>
                  <a:cubicBezTo>
                    <a:pt x="696" y="271"/>
                    <a:pt x="699" y="276"/>
                    <a:pt x="702" y="280"/>
                  </a:cubicBezTo>
                  <a:cubicBezTo>
                    <a:pt x="706" y="285"/>
                    <a:pt x="709" y="290"/>
                    <a:pt x="713" y="295"/>
                  </a:cubicBezTo>
                  <a:cubicBezTo>
                    <a:pt x="717" y="301"/>
                    <a:pt x="721" y="306"/>
                    <a:pt x="725" y="311"/>
                  </a:cubicBezTo>
                  <a:cubicBezTo>
                    <a:pt x="728" y="314"/>
                    <a:pt x="730" y="318"/>
                    <a:pt x="733" y="321"/>
                  </a:cubicBezTo>
                  <a:cubicBezTo>
                    <a:pt x="736" y="326"/>
                    <a:pt x="739" y="330"/>
                    <a:pt x="741" y="335"/>
                  </a:cubicBezTo>
                  <a:cubicBezTo>
                    <a:pt x="737" y="332"/>
                    <a:pt x="733" y="330"/>
                    <a:pt x="729" y="327"/>
                  </a:cubicBezTo>
                  <a:cubicBezTo>
                    <a:pt x="727" y="325"/>
                    <a:pt x="726" y="322"/>
                    <a:pt x="724" y="320"/>
                  </a:cubicBezTo>
                  <a:cubicBezTo>
                    <a:pt x="722" y="317"/>
                    <a:pt x="720" y="314"/>
                    <a:pt x="718" y="311"/>
                  </a:cubicBezTo>
                  <a:cubicBezTo>
                    <a:pt x="714" y="304"/>
                    <a:pt x="710" y="298"/>
                    <a:pt x="706" y="292"/>
                  </a:cubicBezTo>
                  <a:cubicBezTo>
                    <a:pt x="699" y="282"/>
                    <a:pt x="691" y="273"/>
                    <a:pt x="684" y="264"/>
                  </a:cubicBezTo>
                  <a:cubicBezTo>
                    <a:pt x="680" y="260"/>
                    <a:pt x="677" y="255"/>
                    <a:pt x="674" y="251"/>
                  </a:cubicBezTo>
                  <a:cubicBezTo>
                    <a:pt x="672" y="248"/>
                    <a:pt x="670" y="246"/>
                    <a:pt x="668" y="243"/>
                  </a:cubicBezTo>
                  <a:cubicBezTo>
                    <a:pt x="667" y="242"/>
                    <a:pt x="667" y="241"/>
                    <a:pt x="666" y="240"/>
                  </a:cubicBezTo>
                  <a:cubicBezTo>
                    <a:pt x="661" y="234"/>
                    <a:pt x="657" y="229"/>
                    <a:pt x="653" y="223"/>
                  </a:cubicBezTo>
                  <a:cubicBezTo>
                    <a:pt x="653" y="223"/>
                    <a:pt x="653" y="223"/>
                    <a:pt x="653" y="223"/>
                  </a:cubicBezTo>
                  <a:cubicBezTo>
                    <a:pt x="652" y="223"/>
                    <a:pt x="652" y="223"/>
                    <a:pt x="652" y="223"/>
                  </a:cubicBezTo>
                  <a:cubicBezTo>
                    <a:pt x="652" y="223"/>
                    <a:pt x="652" y="223"/>
                    <a:pt x="653" y="223"/>
                  </a:cubicBezTo>
                  <a:close/>
                  <a:moveTo>
                    <a:pt x="639" y="216"/>
                  </a:moveTo>
                  <a:cubicBezTo>
                    <a:pt x="645" y="223"/>
                    <a:pt x="651" y="230"/>
                    <a:pt x="657" y="237"/>
                  </a:cubicBezTo>
                  <a:cubicBezTo>
                    <a:pt x="660" y="242"/>
                    <a:pt x="664" y="246"/>
                    <a:pt x="667" y="251"/>
                  </a:cubicBezTo>
                  <a:cubicBezTo>
                    <a:pt x="670" y="255"/>
                    <a:pt x="671" y="258"/>
                    <a:pt x="673" y="262"/>
                  </a:cubicBezTo>
                  <a:cubicBezTo>
                    <a:pt x="675" y="265"/>
                    <a:pt x="677" y="269"/>
                    <a:pt x="680" y="272"/>
                  </a:cubicBezTo>
                  <a:cubicBezTo>
                    <a:pt x="686" y="281"/>
                    <a:pt x="693" y="290"/>
                    <a:pt x="699" y="299"/>
                  </a:cubicBezTo>
                  <a:cubicBezTo>
                    <a:pt x="702" y="302"/>
                    <a:pt x="704" y="306"/>
                    <a:pt x="706" y="310"/>
                  </a:cubicBezTo>
                  <a:cubicBezTo>
                    <a:pt x="705" y="309"/>
                    <a:pt x="704" y="308"/>
                    <a:pt x="703" y="308"/>
                  </a:cubicBezTo>
                  <a:cubicBezTo>
                    <a:pt x="697" y="304"/>
                    <a:pt x="692" y="299"/>
                    <a:pt x="688" y="293"/>
                  </a:cubicBezTo>
                  <a:cubicBezTo>
                    <a:pt x="685" y="288"/>
                    <a:pt x="681" y="283"/>
                    <a:pt x="678" y="278"/>
                  </a:cubicBezTo>
                  <a:cubicBezTo>
                    <a:pt x="674" y="271"/>
                    <a:pt x="670" y="264"/>
                    <a:pt x="666" y="257"/>
                  </a:cubicBezTo>
                  <a:cubicBezTo>
                    <a:pt x="659" y="247"/>
                    <a:pt x="652" y="238"/>
                    <a:pt x="645" y="228"/>
                  </a:cubicBezTo>
                  <a:cubicBezTo>
                    <a:pt x="641" y="222"/>
                    <a:pt x="636" y="216"/>
                    <a:pt x="632" y="210"/>
                  </a:cubicBezTo>
                  <a:cubicBezTo>
                    <a:pt x="634" y="212"/>
                    <a:pt x="637" y="213"/>
                    <a:pt x="639" y="216"/>
                  </a:cubicBezTo>
                  <a:close/>
                  <a:moveTo>
                    <a:pt x="632" y="217"/>
                  </a:moveTo>
                  <a:cubicBezTo>
                    <a:pt x="633" y="220"/>
                    <a:pt x="636" y="222"/>
                    <a:pt x="638" y="225"/>
                  </a:cubicBezTo>
                  <a:cubicBezTo>
                    <a:pt x="645" y="234"/>
                    <a:pt x="652" y="244"/>
                    <a:pt x="658" y="254"/>
                  </a:cubicBezTo>
                  <a:cubicBezTo>
                    <a:pt x="663" y="260"/>
                    <a:pt x="666" y="266"/>
                    <a:pt x="670" y="272"/>
                  </a:cubicBezTo>
                  <a:cubicBezTo>
                    <a:pt x="673" y="278"/>
                    <a:pt x="676" y="283"/>
                    <a:pt x="679" y="289"/>
                  </a:cubicBezTo>
                  <a:cubicBezTo>
                    <a:pt x="674" y="284"/>
                    <a:pt x="669" y="280"/>
                    <a:pt x="664" y="276"/>
                  </a:cubicBezTo>
                  <a:cubicBezTo>
                    <a:pt x="646" y="260"/>
                    <a:pt x="626" y="246"/>
                    <a:pt x="606" y="233"/>
                  </a:cubicBezTo>
                  <a:cubicBezTo>
                    <a:pt x="599" y="229"/>
                    <a:pt x="593" y="225"/>
                    <a:pt x="587" y="222"/>
                  </a:cubicBezTo>
                  <a:cubicBezTo>
                    <a:pt x="583" y="220"/>
                    <a:pt x="578" y="218"/>
                    <a:pt x="574" y="216"/>
                  </a:cubicBezTo>
                  <a:cubicBezTo>
                    <a:pt x="573" y="216"/>
                    <a:pt x="572" y="215"/>
                    <a:pt x="571" y="215"/>
                  </a:cubicBezTo>
                  <a:cubicBezTo>
                    <a:pt x="571" y="215"/>
                    <a:pt x="571" y="215"/>
                    <a:pt x="570" y="214"/>
                  </a:cubicBezTo>
                  <a:cubicBezTo>
                    <a:pt x="575" y="212"/>
                    <a:pt x="580" y="210"/>
                    <a:pt x="585" y="209"/>
                  </a:cubicBezTo>
                  <a:cubicBezTo>
                    <a:pt x="594" y="206"/>
                    <a:pt x="603" y="203"/>
                    <a:pt x="612" y="200"/>
                  </a:cubicBezTo>
                  <a:cubicBezTo>
                    <a:pt x="614" y="199"/>
                    <a:pt x="615" y="200"/>
                    <a:pt x="616" y="201"/>
                  </a:cubicBezTo>
                  <a:cubicBezTo>
                    <a:pt x="623" y="205"/>
                    <a:pt x="628" y="210"/>
                    <a:pt x="632" y="217"/>
                  </a:cubicBezTo>
                  <a:close/>
                  <a:moveTo>
                    <a:pt x="623" y="188"/>
                  </a:moveTo>
                  <a:cubicBezTo>
                    <a:pt x="622" y="189"/>
                    <a:pt x="621" y="190"/>
                    <a:pt x="620" y="190"/>
                  </a:cubicBezTo>
                  <a:cubicBezTo>
                    <a:pt x="620" y="190"/>
                    <a:pt x="620" y="190"/>
                    <a:pt x="620" y="190"/>
                  </a:cubicBezTo>
                  <a:cubicBezTo>
                    <a:pt x="620" y="190"/>
                    <a:pt x="620" y="190"/>
                    <a:pt x="620" y="190"/>
                  </a:cubicBezTo>
                  <a:cubicBezTo>
                    <a:pt x="620" y="190"/>
                    <a:pt x="620" y="190"/>
                    <a:pt x="620" y="190"/>
                  </a:cubicBezTo>
                  <a:cubicBezTo>
                    <a:pt x="625" y="182"/>
                    <a:pt x="631" y="176"/>
                    <a:pt x="638" y="169"/>
                  </a:cubicBezTo>
                  <a:cubicBezTo>
                    <a:pt x="638" y="169"/>
                    <a:pt x="638" y="169"/>
                    <a:pt x="638" y="169"/>
                  </a:cubicBezTo>
                  <a:cubicBezTo>
                    <a:pt x="638" y="169"/>
                    <a:pt x="639" y="168"/>
                    <a:pt x="639" y="168"/>
                  </a:cubicBezTo>
                  <a:cubicBezTo>
                    <a:pt x="640" y="167"/>
                    <a:pt x="641" y="166"/>
                    <a:pt x="641" y="165"/>
                  </a:cubicBezTo>
                  <a:cubicBezTo>
                    <a:pt x="642" y="165"/>
                    <a:pt x="642" y="165"/>
                    <a:pt x="642" y="164"/>
                  </a:cubicBezTo>
                  <a:cubicBezTo>
                    <a:pt x="644" y="163"/>
                    <a:pt x="645" y="162"/>
                    <a:pt x="646" y="161"/>
                  </a:cubicBezTo>
                  <a:cubicBezTo>
                    <a:pt x="646" y="160"/>
                    <a:pt x="647" y="160"/>
                    <a:pt x="647" y="160"/>
                  </a:cubicBezTo>
                  <a:cubicBezTo>
                    <a:pt x="647" y="159"/>
                    <a:pt x="648" y="159"/>
                    <a:pt x="648" y="159"/>
                  </a:cubicBezTo>
                  <a:cubicBezTo>
                    <a:pt x="648" y="159"/>
                    <a:pt x="649" y="158"/>
                    <a:pt x="649" y="158"/>
                  </a:cubicBezTo>
                  <a:cubicBezTo>
                    <a:pt x="652" y="155"/>
                    <a:pt x="655" y="152"/>
                    <a:pt x="658" y="149"/>
                  </a:cubicBezTo>
                  <a:cubicBezTo>
                    <a:pt x="667" y="140"/>
                    <a:pt x="676" y="130"/>
                    <a:pt x="686" y="121"/>
                  </a:cubicBezTo>
                  <a:cubicBezTo>
                    <a:pt x="697" y="110"/>
                    <a:pt x="709" y="100"/>
                    <a:pt x="721" y="90"/>
                  </a:cubicBezTo>
                  <a:cubicBezTo>
                    <a:pt x="730" y="82"/>
                    <a:pt x="740" y="76"/>
                    <a:pt x="751" y="72"/>
                  </a:cubicBezTo>
                  <a:cubicBezTo>
                    <a:pt x="766" y="65"/>
                    <a:pt x="781" y="59"/>
                    <a:pt x="796" y="53"/>
                  </a:cubicBezTo>
                  <a:cubicBezTo>
                    <a:pt x="799" y="52"/>
                    <a:pt x="802" y="51"/>
                    <a:pt x="805" y="50"/>
                  </a:cubicBezTo>
                  <a:cubicBezTo>
                    <a:pt x="805" y="50"/>
                    <a:pt x="805" y="50"/>
                    <a:pt x="805" y="50"/>
                  </a:cubicBezTo>
                  <a:cubicBezTo>
                    <a:pt x="806" y="50"/>
                    <a:pt x="806" y="50"/>
                    <a:pt x="806" y="50"/>
                  </a:cubicBezTo>
                  <a:cubicBezTo>
                    <a:pt x="807" y="50"/>
                    <a:pt x="807" y="49"/>
                    <a:pt x="807" y="49"/>
                  </a:cubicBezTo>
                  <a:cubicBezTo>
                    <a:pt x="807" y="49"/>
                    <a:pt x="808" y="49"/>
                    <a:pt x="808" y="49"/>
                  </a:cubicBezTo>
                  <a:cubicBezTo>
                    <a:pt x="808" y="49"/>
                    <a:pt x="808" y="49"/>
                    <a:pt x="808" y="49"/>
                  </a:cubicBezTo>
                  <a:cubicBezTo>
                    <a:pt x="808" y="49"/>
                    <a:pt x="808" y="49"/>
                    <a:pt x="808" y="49"/>
                  </a:cubicBezTo>
                  <a:cubicBezTo>
                    <a:pt x="808" y="49"/>
                    <a:pt x="807" y="49"/>
                    <a:pt x="807" y="49"/>
                  </a:cubicBezTo>
                  <a:cubicBezTo>
                    <a:pt x="807" y="49"/>
                    <a:pt x="807" y="50"/>
                    <a:pt x="806" y="50"/>
                  </a:cubicBezTo>
                  <a:cubicBezTo>
                    <a:pt x="806" y="50"/>
                    <a:pt x="806" y="50"/>
                    <a:pt x="805" y="50"/>
                  </a:cubicBezTo>
                  <a:cubicBezTo>
                    <a:pt x="805" y="50"/>
                    <a:pt x="805" y="50"/>
                    <a:pt x="805" y="50"/>
                  </a:cubicBezTo>
                  <a:cubicBezTo>
                    <a:pt x="797" y="54"/>
                    <a:pt x="789" y="57"/>
                    <a:pt x="781" y="60"/>
                  </a:cubicBezTo>
                  <a:cubicBezTo>
                    <a:pt x="765" y="67"/>
                    <a:pt x="749" y="74"/>
                    <a:pt x="734" y="84"/>
                  </a:cubicBezTo>
                  <a:cubicBezTo>
                    <a:pt x="727" y="88"/>
                    <a:pt x="721" y="94"/>
                    <a:pt x="715" y="100"/>
                  </a:cubicBezTo>
                  <a:cubicBezTo>
                    <a:pt x="707" y="107"/>
                    <a:pt x="701" y="115"/>
                    <a:pt x="693" y="122"/>
                  </a:cubicBezTo>
                  <a:cubicBezTo>
                    <a:pt x="688" y="128"/>
                    <a:pt x="682" y="133"/>
                    <a:pt x="676" y="137"/>
                  </a:cubicBezTo>
                  <a:cubicBezTo>
                    <a:pt x="667" y="144"/>
                    <a:pt x="659" y="151"/>
                    <a:pt x="650" y="157"/>
                  </a:cubicBezTo>
                  <a:cubicBezTo>
                    <a:pt x="650" y="157"/>
                    <a:pt x="650" y="158"/>
                    <a:pt x="649" y="158"/>
                  </a:cubicBezTo>
                  <a:cubicBezTo>
                    <a:pt x="649" y="158"/>
                    <a:pt x="648" y="159"/>
                    <a:pt x="648" y="159"/>
                  </a:cubicBezTo>
                  <a:cubicBezTo>
                    <a:pt x="648" y="159"/>
                    <a:pt x="647" y="159"/>
                    <a:pt x="647" y="160"/>
                  </a:cubicBezTo>
                  <a:cubicBezTo>
                    <a:pt x="647" y="160"/>
                    <a:pt x="646" y="160"/>
                    <a:pt x="646" y="161"/>
                  </a:cubicBezTo>
                  <a:cubicBezTo>
                    <a:pt x="645" y="162"/>
                    <a:pt x="644" y="163"/>
                    <a:pt x="642" y="164"/>
                  </a:cubicBezTo>
                  <a:cubicBezTo>
                    <a:pt x="642" y="165"/>
                    <a:pt x="642" y="165"/>
                    <a:pt x="641" y="165"/>
                  </a:cubicBezTo>
                  <a:cubicBezTo>
                    <a:pt x="641" y="166"/>
                    <a:pt x="640" y="167"/>
                    <a:pt x="639" y="168"/>
                  </a:cubicBezTo>
                  <a:cubicBezTo>
                    <a:pt x="639" y="168"/>
                    <a:pt x="638" y="169"/>
                    <a:pt x="638" y="169"/>
                  </a:cubicBezTo>
                  <a:cubicBezTo>
                    <a:pt x="638" y="169"/>
                    <a:pt x="638" y="169"/>
                    <a:pt x="638" y="169"/>
                  </a:cubicBezTo>
                  <a:cubicBezTo>
                    <a:pt x="635" y="173"/>
                    <a:pt x="632" y="176"/>
                    <a:pt x="630" y="179"/>
                  </a:cubicBezTo>
                  <a:cubicBezTo>
                    <a:pt x="627" y="182"/>
                    <a:pt x="625" y="185"/>
                    <a:pt x="623" y="188"/>
                  </a:cubicBezTo>
                  <a:close/>
                  <a:moveTo>
                    <a:pt x="630" y="183"/>
                  </a:moveTo>
                  <a:cubicBezTo>
                    <a:pt x="630" y="183"/>
                    <a:pt x="630" y="183"/>
                    <a:pt x="630" y="183"/>
                  </a:cubicBezTo>
                  <a:cubicBezTo>
                    <a:pt x="630" y="183"/>
                    <a:pt x="630" y="183"/>
                    <a:pt x="630" y="183"/>
                  </a:cubicBezTo>
                  <a:cubicBezTo>
                    <a:pt x="630" y="183"/>
                    <a:pt x="630" y="183"/>
                    <a:pt x="630" y="183"/>
                  </a:cubicBezTo>
                  <a:cubicBezTo>
                    <a:pt x="638" y="172"/>
                    <a:pt x="647" y="163"/>
                    <a:pt x="657" y="154"/>
                  </a:cubicBezTo>
                  <a:cubicBezTo>
                    <a:pt x="667" y="146"/>
                    <a:pt x="678" y="138"/>
                    <a:pt x="688" y="129"/>
                  </a:cubicBezTo>
                  <a:cubicBezTo>
                    <a:pt x="695" y="124"/>
                    <a:pt x="700" y="118"/>
                    <a:pt x="706" y="112"/>
                  </a:cubicBezTo>
                  <a:cubicBezTo>
                    <a:pt x="716" y="102"/>
                    <a:pt x="725" y="93"/>
                    <a:pt x="736" y="85"/>
                  </a:cubicBezTo>
                  <a:cubicBezTo>
                    <a:pt x="739" y="83"/>
                    <a:pt x="743" y="81"/>
                    <a:pt x="747" y="79"/>
                  </a:cubicBezTo>
                  <a:cubicBezTo>
                    <a:pt x="748" y="79"/>
                    <a:pt x="748" y="78"/>
                    <a:pt x="749" y="78"/>
                  </a:cubicBezTo>
                  <a:cubicBezTo>
                    <a:pt x="749" y="78"/>
                    <a:pt x="749" y="78"/>
                    <a:pt x="750" y="78"/>
                  </a:cubicBezTo>
                  <a:cubicBezTo>
                    <a:pt x="750" y="78"/>
                    <a:pt x="750" y="77"/>
                    <a:pt x="750" y="77"/>
                  </a:cubicBezTo>
                  <a:cubicBezTo>
                    <a:pt x="751" y="77"/>
                    <a:pt x="751" y="77"/>
                    <a:pt x="751" y="76"/>
                  </a:cubicBezTo>
                  <a:cubicBezTo>
                    <a:pt x="752" y="76"/>
                    <a:pt x="752" y="76"/>
                    <a:pt x="752" y="76"/>
                  </a:cubicBezTo>
                  <a:cubicBezTo>
                    <a:pt x="753" y="76"/>
                    <a:pt x="753" y="76"/>
                    <a:pt x="753" y="75"/>
                  </a:cubicBezTo>
                  <a:cubicBezTo>
                    <a:pt x="754" y="75"/>
                    <a:pt x="754" y="75"/>
                    <a:pt x="754" y="75"/>
                  </a:cubicBezTo>
                  <a:cubicBezTo>
                    <a:pt x="754" y="75"/>
                    <a:pt x="755" y="75"/>
                    <a:pt x="755" y="75"/>
                  </a:cubicBezTo>
                  <a:cubicBezTo>
                    <a:pt x="755" y="75"/>
                    <a:pt x="755" y="75"/>
                    <a:pt x="755" y="75"/>
                  </a:cubicBezTo>
                  <a:cubicBezTo>
                    <a:pt x="755" y="75"/>
                    <a:pt x="754" y="75"/>
                    <a:pt x="754" y="75"/>
                  </a:cubicBezTo>
                  <a:cubicBezTo>
                    <a:pt x="754" y="75"/>
                    <a:pt x="754" y="75"/>
                    <a:pt x="753" y="75"/>
                  </a:cubicBezTo>
                  <a:cubicBezTo>
                    <a:pt x="753" y="76"/>
                    <a:pt x="753" y="76"/>
                    <a:pt x="752" y="76"/>
                  </a:cubicBezTo>
                  <a:cubicBezTo>
                    <a:pt x="752" y="76"/>
                    <a:pt x="752" y="76"/>
                    <a:pt x="752" y="76"/>
                  </a:cubicBezTo>
                  <a:cubicBezTo>
                    <a:pt x="751" y="77"/>
                    <a:pt x="751" y="77"/>
                    <a:pt x="750" y="77"/>
                  </a:cubicBezTo>
                  <a:cubicBezTo>
                    <a:pt x="750" y="77"/>
                    <a:pt x="750" y="78"/>
                    <a:pt x="750" y="78"/>
                  </a:cubicBezTo>
                  <a:cubicBezTo>
                    <a:pt x="749" y="78"/>
                    <a:pt x="749" y="78"/>
                    <a:pt x="749" y="78"/>
                  </a:cubicBezTo>
                  <a:cubicBezTo>
                    <a:pt x="748" y="78"/>
                    <a:pt x="748" y="79"/>
                    <a:pt x="747" y="80"/>
                  </a:cubicBezTo>
                  <a:cubicBezTo>
                    <a:pt x="744" y="81"/>
                    <a:pt x="742" y="83"/>
                    <a:pt x="740" y="85"/>
                  </a:cubicBezTo>
                  <a:cubicBezTo>
                    <a:pt x="732" y="92"/>
                    <a:pt x="725" y="99"/>
                    <a:pt x="718" y="106"/>
                  </a:cubicBezTo>
                  <a:cubicBezTo>
                    <a:pt x="711" y="114"/>
                    <a:pt x="704" y="122"/>
                    <a:pt x="696" y="129"/>
                  </a:cubicBezTo>
                  <a:cubicBezTo>
                    <a:pt x="687" y="138"/>
                    <a:pt x="677" y="146"/>
                    <a:pt x="667" y="155"/>
                  </a:cubicBezTo>
                  <a:cubicBezTo>
                    <a:pt x="665" y="156"/>
                    <a:pt x="664" y="158"/>
                    <a:pt x="662" y="159"/>
                  </a:cubicBezTo>
                  <a:cubicBezTo>
                    <a:pt x="651" y="166"/>
                    <a:pt x="640" y="174"/>
                    <a:pt x="630" y="183"/>
                  </a:cubicBezTo>
                  <a:cubicBezTo>
                    <a:pt x="630" y="183"/>
                    <a:pt x="630" y="183"/>
                    <a:pt x="630" y="183"/>
                  </a:cubicBezTo>
                  <a:close/>
                  <a:moveTo>
                    <a:pt x="663" y="171"/>
                  </a:moveTo>
                  <a:cubicBezTo>
                    <a:pt x="661" y="174"/>
                    <a:pt x="659" y="177"/>
                    <a:pt x="657" y="180"/>
                  </a:cubicBezTo>
                  <a:cubicBezTo>
                    <a:pt x="657" y="181"/>
                    <a:pt x="656" y="182"/>
                    <a:pt x="655" y="182"/>
                  </a:cubicBezTo>
                  <a:cubicBezTo>
                    <a:pt x="647" y="183"/>
                    <a:pt x="640" y="185"/>
                    <a:pt x="632" y="186"/>
                  </a:cubicBezTo>
                  <a:cubicBezTo>
                    <a:pt x="632" y="186"/>
                    <a:pt x="632" y="186"/>
                    <a:pt x="632" y="186"/>
                  </a:cubicBezTo>
                  <a:cubicBezTo>
                    <a:pt x="636" y="182"/>
                    <a:pt x="640" y="179"/>
                    <a:pt x="644" y="175"/>
                  </a:cubicBezTo>
                  <a:cubicBezTo>
                    <a:pt x="655" y="167"/>
                    <a:pt x="667" y="161"/>
                    <a:pt x="677" y="152"/>
                  </a:cubicBezTo>
                  <a:cubicBezTo>
                    <a:pt x="678" y="151"/>
                    <a:pt x="679" y="150"/>
                    <a:pt x="680" y="149"/>
                  </a:cubicBezTo>
                  <a:cubicBezTo>
                    <a:pt x="674" y="156"/>
                    <a:pt x="668" y="163"/>
                    <a:pt x="663" y="171"/>
                  </a:cubicBezTo>
                  <a:close/>
                  <a:moveTo>
                    <a:pt x="874" y="305"/>
                  </a:moveTo>
                  <a:cubicBezTo>
                    <a:pt x="871" y="304"/>
                    <a:pt x="868" y="302"/>
                    <a:pt x="864" y="300"/>
                  </a:cubicBezTo>
                  <a:cubicBezTo>
                    <a:pt x="857" y="297"/>
                    <a:pt x="850" y="293"/>
                    <a:pt x="842" y="289"/>
                  </a:cubicBezTo>
                  <a:cubicBezTo>
                    <a:pt x="841" y="288"/>
                    <a:pt x="839" y="287"/>
                    <a:pt x="838" y="286"/>
                  </a:cubicBezTo>
                  <a:cubicBezTo>
                    <a:pt x="828" y="280"/>
                    <a:pt x="818" y="274"/>
                    <a:pt x="809" y="268"/>
                  </a:cubicBezTo>
                  <a:cubicBezTo>
                    <a:pt x="804" y="265"/>
                    <a:pt x="800" y="262"/>
                    <a:pt x="796" y="259"/>
                  </a:cubicBezTo>
                  <a:cubicBezTo>
                    <a:pt x="790" y="255"/>
                    <a:pt x="785" y="252"/>
                    <a:pt x="779" y="248"/>
                  </a:cubicBezTo>
                  <a:cubicBezTo>
                    <a:pt x="772" y="244"/>
                    <a:pt x="766" y="239"/>
                    <a:pt x="759" y="234"/>
                  </a:cubicBezTo>
                  <a:cubicBezTo>
                    <a:pt x="753" y="230"/>
                    <a:pt x="748" y="227"/>
                    <a:pt x="742" y="223"/>
                  </a:cubicBezTo>
                  <a:cubicBezTo>
                    <a:pt x="738" y="220"/>
                    <a:pt x="734" y="218"/>
                    <a:pt x="731" y="214"/>
                  </a:cubicBezTo>
                  <a:cubicBezTo>
                    <a:pt x="727" y="209"/>
                    <a:pt x="723" y="205"/>
                    <a:pt x="719" y="201"/>
                  </a:cubicBezTo>
                  <a:cubicBezTo>
                    <a:pt x="713" y="194"/>
                    <a:pt x="708" y="186"/>
                    <a:pt x="703" y="179"/>
                  </a:cubicBezTo>
                  <a:cubicBezTo>
                    <a:pt x="704" y="179"/>
                    <a:pt x="705" y="180"/>
                    <a:pt x="705" y="180"/>
                  </a:cubicBezTo>
                  <a:cubicBezTo>
                    <a:pt x="711" y="185"/>
                    <a:pt x="716" y="191"/>
                    <a:pt x="722" y="196"/>
                  </a:cubicBezTo>
                  <a:cubicBezTo>
                    <a:pt x="733" y="205"/>
                    <a:pt x="743" y="215"/>
                    <a:pt x="755" y="223"/>
                  </a:cubicBezTo>
                  <a:cubicBezTo>
                    <a:pt x="761" y="227"/>
                    <a:pt x="767" y="233"/>
                    <a:pt x="773" y="237"/>
                  </a:cubicBezTo>
                  <a:cubicBezTo>
                    <a:pt x="780" y="242"/>
                    <a:pt x="787" y="247"/>
                    <a:pt x="794" y="252"/>
                  </a:cubicBezTo>
                  <a:cubicBezTo>
                    <a:pt x="801" y="258"/>
                    <a:pt x="809" y="262"/>
                    <a:pt x="817" y="266"/>
                  </a:cubicBezTo>
                  <a:cubicBezTo>
                    <a:pt x="824" y="270"/>
                    <a:pt x="831" y="274"/>
                    <a:pt x="839" y="278"/>
                  </a:cubicBezTo>
                  <a:cubicBezTo>
                    <a:pt x="847" y="283"/>
                    <a:pt x="856" y="287"/>
                    <a:pt x="865" y="292"/>
                  </a:cubicBezTo>
                  <a:cubicBezTo>
                    <a:pt x="870" y="295"/>
                    <a:pt x="874" y="298"/>
                    <a:pt x="879" y="301"/>
                  </a:cubicBezTo>
                  <a:cubicBezTo>
                    <a:pt x="884" y="305"/>
                    <a:pt x="889" y="308"/>
                    <a:pt x="894" y="311"/>
                  </a:cubicBezTo>
                  <a:cubicBezTo>
                    <a:pt x="897" y="313"/>
                    <a:pt x="899" y="315"/>
                    <a:pt x="902" y="317"/>
                  </a:cubicBezTo>
                  <a:cubicBezTo>
                    <a:pt x="892" y="313"/>
                    <a:pt x="883" y="309"/>
                    <a:pt x="874" y="305"/>
                  </a:cubicBezTo>
                  <a:close/>
                  <a:moveTo>
                    <a:pt x="917" y="325"/>
                  </a:moveTo>
                  <a:cubicBezTo>
                    <a:pt x="916" y="324"/>
                    <a:pt x="915" y="324"/>
                    <a:pt x="914" y="323"/>
                  </a:cubicBezTo>
                  <a:cubicBezTo>
                    <a:pt x="913" y="322"/>
                    <a:pt x="912" y="321"/>
                    <a:pt x="911" y="321"/>
                  </a:cubicBezTo>
                  <a:cubicBezTo>
                    <a:pt x="904" y="313"/>
                    <a:pt x="894" y="307"/>
                    <a:pt x="885" y="302"/>
                  </a:cubicBezTo>
                  <a:cubicBezTo>
                    <a:pt x="880" y="298"/>
                    <a:pt x="874" y="294"/>
                    <a:pt x="868" y="290"/>
                  </a:cubicBezTo>
                  <a:cubicBezTo>
                    <a:pt x="866" y="289"/>
                    <a:pt x="864" y="288"/>
                    <a:pt x="863" y="287"/>
                  </a:cubicBezTo>
                  <a:cubicBezTo>
                    <a:pt x="856" y="283"/>
                    <a:pt x="849" y="280"/>
                    <a:pt x="843" y="277"/>
                  </a:cubicBezTo>
                  <a:cubicBezTo>
                    <a:pt x="838" y="274"/>
                    <a:pt x="833" y="271"/>
                    <a:pt x="828" y="268"/>
                  </a:cubicBezTo>
                  <a:cubicBezTo>
                    <a:pt x="819" y="263"/>
                    <a:pt x="810" y="258"/>
                    <a:pt x="801" y="253"/>
                  </a:cubicBezTo>
                  <a:cubicBezTo>
                    <a:pt x="800" y="253"/>
                    <a:pt x="798" y="251"/>
                    <a:pt x="797" y="250"/>
                  </a:cubicBezTo>
                  <a:cubicBezTo>
                    <a:pt x="789" y="244"/>
                    <a:pt x="781" y="239"/>
                    <a:pt x="773" y="233"/>
                  </a:cubicBezTo>
                  <a:cubicBezTo>
                    <a:pt x="764" y="227"/>
                    <a:pt x="756" y="221"/>
                    <a:pt x="748" y="214"/>
                  </a:cubicBezTo>
                  <a:cubicBezTo>
                    <a:pt x="747" y="214"/>
                    <a:pt x="747" y="213"/>
                    <a:pt x="746" y="213"/>
                  </a:cubicBezTo>
                  <a:cubicBezTo>
                    <a:pt x="746" y="212"/>
                    <a:pt x="746" y="212"/>
                    <a:pt x="746" y="212"/>
                  </a:cubicBezTo>
                  <a:cubicBezTo>
                    <a:pt x="746" y="212"/>
                    <a:pt x="745" y="211"/>
                    <a:pt x="744" y="211"/>
                  </a:cubicBezTo>
                  <a:cubicBezTo>
                    <a:pt x="744" y="211"/>
                    <a:pt x="744" y="211"/>
                    <a:pt x="743" y="210"/>
                  </a:cubicBezTo>
                  <a:cubicBezTo>
                    <a:pt x="744" y="211"/>
                    <a:pt x="744" y="211"/>
                    <a:pt x="744" y="211"/>
                  </a:cubicBezTo>
                  <a:cubicBezTo>
                    <a:pt x="745" y="211"/>
                    <a:pt x="746" y="212"/>
                    <a:pt x="746" y="212"/>
                  </a:cubicBezTo>
                  <a:cubicBezTo>
                    <a:pt x="746" y="212"/>
                    <a:pt x="746" y="212"/>
                    <a:pt x="746" y="213"/>
                  </a:cubicBezTo>
                  <a:cubicBezTo>
                    <a:pt x="751" y="215"/>
                    <a:pt x="755" y="218"/>
                    <a:pt x="760" y="221"/>
                  </a:cubicBezTo>
                  <a:cubicBezTo>
                    <a:pt x="767" y="225"/>
                    <a:pt x="774" y="229"/>
                    <a:pt x="780" y="232"/>
                  </a:cubicBezTo>
                  <a:cubicBezTo>
                    <a:pt x="787" y="236"/>
                    <a:pt x="793" y="239"/>
                    <a:pt x="799" y="243"/>
                  </a:cubicBezTo>
                  <a:cubicBezTo>
                    <a:pt x="805" y="247"/>
                    <a:pt x="811" y="250"/>
                    <a:pt x="817" y="254"/>
                  </a:cubicBezTo>
                  <a:cubicBezTo>
                    <a:pt x="821" y="256"/>
                    <a:pt x="825" y="259"/>
                    <a:pt x="829" y="262"/>
                  </a:cubicBezTo>
                  <a:cubicBezTo>
                    <a:pt x="833" y="264"/>
                    <a:pt x="838" y="266"/>
                    <a:pt x="842" y="269"/>
                  </a:cubicBezTo>
                  <a:cubicBezTo>
                    <a:pt x="845" y="271"/>
                    <a:pt x="848" y="272"/>
                    <a:pt x="851" y="274"/>
                  </a:cubicBezTo>
                  <a:cubicBezTo>
                    <a:pt x="858" y="278"/>
                    <a:pt x="865" y="283"/>
                    <a:pt x="871" y="288"/>
                  </a:cubicBezTo>
                  <a:cubicBezTo>
                    <a:pt x="875" y="291"/>
                    <a:pt x="880" y="293"/>
                    <a:pt x="884" y="296"/>
                  </a:cubicBezTo>
                  <a:cubicBezTo>
                    <a:pt x="891" y="302"/>
                    <a:pt x="899" y="308"/>
                    <a:pt x="906" y="314"/>
                  </a:cubicBezTo>
                  <a:cubicBezTo>
                    <a:pt x="910" y="317"/>
                    <a:pt x="913" y="321"/>
                    <a:pt x="917" y="324"/>
                  </a:cubicBezTo>
                  <a:cubicBezTo>
                    <a:pt x="917" y="324"/>
                    <a:pt x="917" y="325"/>
                    <a:pt x="917" y="325"/>
                  </a:cubicBezTo>
                  <a:close/>
                  <a:moveTo>
                    <a:pt x="734" y="188"/>
                  </a:moveTo>
                  <a:cubicBezTo>
                    <a:pt x="735" y="188"/>
                    <a:pt x="736" y="189"/>
                    <a:pt x="736" y="189"/>
                  </a:cubicBezTo>
                  <a:cubicBezTo>
                    <a:pt x="736" y="189"/>
                    <a:pt x="736" y="190"/>
                    <a:pt x="737" y="190"/>
                  </a:cubicBezTo>
                  <a:cubicBezTo>
                    <a:pt x="743" y="192"/>
                    <a:pt x="749" y="197"/>
                    <a:pt x="755" y="201"/>
                  </a:cubicBezTo>
                  <a:cubicBezTo>
                    <a:pt x="757" y="202"/>
                    <a:pt x="759" y="204"/>
                    <a:pt x="762" y="205"/>
                  </a:cubicBezTo>
                  <a:cubicBezTo>
                    <a:pt x="773" y="212"/>
                    <a:pt x="783" y="218"/>
                    <a:pt x="794" y="225"/>
                  </a:cubicBezTo>
                  <a:cubicBezTo>
                    <a:pt x="801" y="229"/>
                    <a:pt x="808" y="232"/>
                    <a:pt x="815" y="236"/>
                  </a:cubicBezTo>
                  <a:cubicBezTo>
                    <a:pt x="825" y="241"/>
                    <a:pt x="834" y="247"/>
                    <a:pt x="844" y="253"/>
                  </a:cubicBezTo>
                  <a:cubicBezTo>
                    <a:pt x="857" y="260"/>
                    <a:pt x="870" y="270"/>
                    <a:pt x="883" y="279"/>
                  </a:cubicBezTo>
                  <a:cubicBezTo>
                    <a:pt x="890" y="284"/>
                    <a:pt x="897" y="289"/>
                    <a:pt x="902" y="296"/>
                  </a:cubicBezTo>
                  <a:cubicBezTo>
                    <a:pt x="905" y="299"/>
                    <a:pt x="908" y="303"/>
                    <a:pt x="910" y="306"/>
                  </a:cubicBezTo>
                  <a:cubicBezTo>
                    <a:pt x="910" y="306"/>
                    <a:pt x="911" y="306"/>
                    <a:pt x="911" y="306"/>
                  </a:cubicBezTo>
                  <a:cubicBezTo>
                    <a:pt x="911" y="307"/>
                    <a:pt x="911" y="307"/>
                    <a:pt x="912" y="308"/>
                  </a:cubicBezTo>
                  <a:cubicBezTo>
                    <a:pt x="911" y="307"/>
                    <a:pt x="911" y="307"/>
                    <a:pt x="911" y="306"/>
                  </a:cubicBezTo>
                  <a:cubicBezTo>
                    <a:pt x="910" y="306"/>
                    <a:pt x="910" y="306"/>
                    <a:pt x="910" y="306"/>
                  </a:cubicBezTo>
                  <a:cubicBezTo>
                    <a:pt x="909" y="305"/>
                    <a:pt x="907" y="304"/>
                    <a:pt x="906" y="303"/>
                  </a:cubicBezTo>
                  <a:cubicBezTo>
                    <a:pt x="899" y="297"/>
                    <a:pt x="892" y="290"/>
                    <a:pt x="884" y="284"/>
                  </a:cubicBezTo>
                  <a:cubicBezTo>
                    <a:pt x="881" y="282"/>
                    <a:pt x="877" y="279"/>
                    <a:pt x="873" y="277"/>
                  </a:cubicBezTo>
                  <a:cubicBezTo>
                    <a:pt x="866" y="272"/>
                    <a:pt x="859" y="267"/>
                    <a:pt x="853" y="263"/>
                  </a:cubicBezTo>
                  <a:cubicBezTo>
                    <a:pt x="848" y="260"/>
                    <a:pt x="844" y="258"/>
                    <a:pt x="839" y="255"/>
                  </a:cubicBezTo>
                  <a:cubicBezTo>
                    <a:pt x="833" y="252"/>
                    <a:pt x="827" y="248"/>
                    <a:pt x="821" y="244"/>
                  </a:cubicBezTo>
                  <a:cubicBezTo>
                    <a:pt x="815" y="240"/>
                    <a:pt x="808" y="236"/>
                    <a:pt x="802" y="232"/>
                  </a:cubicBezTo>
                  <a:cubicBezTo>
                    <a:pt x="801" y="231"/>
                    <a:pt x="799" y="230"/>
                    <a:pt x="798" y="229"/>
                  </a:cubicBezTo>
                  <a:cubicBezTo>
                    <a:pt x="793" y="226"/>
                    <a:pt x="789" y="223"/>
                    <a:pt x="784" y="220"/>
                  </a:cubicBezTo>
                  <a:cubicBezTo>
                    <a:pt x="775" y="216"/>
                    <a:pt x="767" y="210"/>
                    <a:pt x="759" y="205"/>
                  </a:cubicBezTo>
                  <a:cubicBezTo>
                    <a:pt x="752" y="201"/>
                    <a:pt x="746" y="196"/>
                    <a:pt x="739" y="192"/>
                  </a:cubicBezTo>
                  <a:cubicBezTo>
                    <a:pt x="738" y="191"/>
                    <a:pt x="737" y="190"/>
                    <a:pt x="737" y="190"/>
                  </a:cubicBezTo>
                  <a:cubicBezTo>
                    <a:pt x="736" y="190"/>
                    <a:pt x="736" y="190"/>
                    <a:pt x="736" y="189"/>
                  </a:cubicBezTo>
                  <a:cubicBezTo>
                    <a:pt x="736" y="189"/>
                    <a:pt x="735" y="188"/>
                    <a:pt x="734" y="188"/>
                  </a:cubicBezTo>
                  <a:cubicBezTo>
                    <a:pt x="734" y="188"/>
                    <a:pt x="734" y="188"/>
                    <a:pt x="733" y="187"/>
                  </a:cubicBezTo>
                  <a:cubicBezTo>
                    <a:pt x="734" y="188"/>
                    <a:pt x="734" y="188"/>
                    <a:pt x="734" y="188"/>
                  </a:cubicBezTo>
                  <a:close/>
                  <a:moveTo>
                    <a:pt x="735" y="192"/>
                  </a:moveTo>
                  <a:cubicBezTo>
                    <a:pt x="744" y="199"/>
                    <a:pt x="753" y="205"/>
                    <a:pt x="763" y="212"/>
                  </a:cubicBezTo>
                  <a:cubicBezTo>
                    <a:pt x="766" y="214"/>
                    <a:pt x="769" y="215"/>
                    <a:pt x="772" y="217"/>
                  </a:cubicBezTo>
                  <a:cubicBezTo>
                    <a:pt x="779" y="221"/>
                    <a:pt x="786" y="225"/>
                    <a:pt x="792" y="229"/>
                  </a:cubicBezTo>
                  <a:cubicBezTo>
                    <a:pt x="800" y="235"/>
                    <a:pt x="808" y="240"/>
                    <a:pt x="816" y="245"/>
                  </a:cubicBezTo>
                  <a:cubicBezTo>
                    <a:pt x="822" y="249"/>
                    <a:pt x="828" y="253"/>
                    <a:pt x="834" y="256"/>
                  </a:cubicBezTo>
                  <a:cubicBezTo>
                    <a:pt x="838" y="259"/>
                    <a:pt x="843" y="261"/>
                    <a:pt x="847" y="264"/>
                  </a:cubicBezTo>
                  <a:cubicBezTo>
                    <a:pt x="852" y="267"/>
                    <a:pt x="857" y="270"/>
                    <a:pt x="862" y="273"/>
                  </a:cubicBezTo>
                  <a:cubicBezTo>
                    <a:pt x="867" y="277"/>
                    <a:pt x="873" y="281"/>
                    <a:pt x="879" y="285"/>
                  </a:cubicBezTo>
                  <a:cubicBezTo>
                    <a:pt x="884" y="289"/>
                    <a:pt x="889" y="293"/>
                    <a:pt x="893" y="296"/>
                  </a:cubicBezTo>
                  <a:cubicBezTo>
                    <a:pt x="899" y="301"/>
                    <a:pt x="905" y="306"/>
                    <a:pt x="911" y="312"/>
                  </a:cubicBezTo>
                  <a:cubicBezTo>
                    <a:pt x="915" y="316"/>
                    <a:pt x="920" y="320"/>
                    <a:pt x="924" y="326"/>
                  </a:cubicBezTo>
                  <a:cubicBezTo>
                    <a:pt x="924" y="326"/>
                    <a:pt x="924" y="326"/>
                    <a:pt x="924" y="326"/>
                  </a:cubicBezTo>
                  <a:cubicBezTo>
                    <a:pt x="924" y="326"/>
                    <a:pt x="924" y="326"/>
                    <a:pt x="924" y="326"/>
                  </a:cubicBezTo>
                  <a:cubicBezTo>
                    <a:pt x="924" y="326"/>
                    <a:pt x="924" y="326"/>
                    <a:pt x="924" y="326"/>
                  </a:cubicBezTo>
                  <a:cubicBezTo>
                    <a:pt x="922" y="324"/>
                    <a:pt x="921" y="323"/>
                    <a:pt x="919" y="322"/>
                  </a:cubicBezTo>
                  <a:cubicBezTo>
                    <a:pt x="912" y="315"/>
                    <a:pt x="905" y="309"/>
                    <a:pt x="898" y="302"/>
                  </a:cubicBezTo>
                  <a:cubicBezTo>
                    <a:pt x="896" y="301"/>
                    <a:pt x="894" y="300"/>
                    <a:pt x="892" y="298"/>
                  </a:cubicBezTo>
                  <a:cubicBezTo>
                    <a:pt x="887" y="293"/>
                    <a:pt x="881" y="290"/>
                    <a:pt x="875" y="286"/>
                  </a:cubicBezTo>
                  <a:cubicBezTo>
                    <a:pt x="870" y="282"/>
                    <a:pt x="865" y="279"/>
                    <a:pt x="859" y="275"/>
                  </a:cubicBezTo>
                  <a:cubicBezTo>
                    <a:pt x="853" y="272"/>
                    <a:pt x="847" y="268"/>
                    <a:pt x="841" y="264"/>
                  </a:cubicBezTo>
                  <a:cubicBezTo>
                    <a:pt x="833" y="259"/>
                    <a:pt x="824" y="254"/>
                    <a:pt x="816" y="249"/>
                  </a:cubicBezTo>
                  <a:cubicBezTo>
                    <a:pt x="808" y="244"/>
                    <a:pt x="800" y="240"/>
                    <a:pt x="793" y="235"/>
                  </a:cubicBezTo>
                  <a:cubicBezTo>
                    <a:pt x="785" y="231"/>
                    <a:pt x="777" y="227"/>
                    <a:pt x="769" y="222"/>
                  </a:cubicBezTo>
                  <a:cubicBezTo>
                    <a:pt x="758" y="215"/>
                    <a:pt x="746" y="207"/>
                    <a:pt x="735" y="200"/>
                  </a:cubicBezTo>
                  <a:cubicBezTo>
                    <a:pt x="730" y="196"/>
                    <a:pt x="727" y="192"/>
                    <a:pt x="722" y="188"/>
                  </a:cubicBezTo>
                  <a:cubicBezTo>
                    <a:pt x="719" y="185"/>
                    <a:pt x="715" y="182"/>
                    <a:pt x="711" y="179"/>
                  </a:cubicBezTo>
                  <a:cubicBezTo>
                    <a:pt x="711" y="178"/>
                    <a:pt x="710" y="178"/>
                    <a:pt x="709" y="177"/>
                  </a:cubicBezTo>
                  <a:cubicBezTo>
                    <a:pt x="712" y="177"/>
                    <a:pt x="714" y="178"/>
                    <a:pt x="716" y="179"/>
                  </a:cubicBezTo>
                  <a:cubicBezTo>
                    <a:pt x="722" y="183"/>
                    <a:pt x="728" y="188"/>
                    <a:pt x="735" y="192"/>
                  </a:cubicBezTo>
                  <a:close/>
                  <a:moveTo>
                    <a:pt x="743" y="161"/>
                  </a:moveTo>
                  <a:cubicBezTo>
                    <a:pt x="743" y="162"/>
                    <a:pt x="743" y="162"/>
                    <a:pt x="742" y="162"/>
                  </a:cubicBezTo>
                  <a:cubicBezTo>
                    <a:pt x="742" y="162"/>
                    <a:pt x="742" y="162"/>
                    <a:pt x="742" y="162"/>
                  </a:cubicBezTo>
                  <a:cubicBezTo>
                    <a:pt x="742" y="162"/>
                    <a:pt x="742" y="162"/>
                    <a:pt x="742" y="162"/>
                  </a:cubicBezTo>
                  <a:cubicBezTo>
                    <a:pt x="743" y="162"/>
                    <a:pt x="743" y="162"/>
                    <a:pt x="743" y="161"/>
                  </a:cubicBezTo>
                  <a:cubicBezTo>
                    <a:pt x="744" y="161"/>
                    <a:pt x="744" y="161"/>
                    <a:pt x="744" y="161"/>
                  </a:cubicBezTo>
                  <a:cubicBezTo>
                    <a:pt x="744" y="161"/>
                    <a:pt x="744" y="161"/>
                    <a:pt x="743" y="161"/>
                  </a:cubicBezTo>
                  <a:close/>
                  <a:moveTo>
                    <a:pt x="900" y="262"/>
                  </a:moveTo>
                  <a:cubicBezTo>
                    <a:pt x="897" y="261"/>
                    <a:pt x="894" y="260"/>
                    <a:pt x="891" y="259"/>
                  </a:cubicBezTo>
                  <a:cubicBezTo>
                    <a:pt x="886" y="257"/>
                    <a:pt x="882" y="255"/>
                    <a:pt x="877" y="253"/>
                  </a:cubicBezTo>
                  <a:cubicBezTo>
                    <a:pt x="868" y="250"/>
                    <a:pt x="859" y="245"/>
                    <a:pt x="850" y="240"/>
                  </a:cubicBezTo>
                  <a:cubicBezTo>
                    <a:pt x="847" y="238"/>
                    <a:pt x="843" y="237"/>
                    <a:pt x="840" y="235"/>
                  </a:cubicBezTo>
                  <a:cubicBezTo>
                    <a:pt x="835" y="232"/>
                    <a:pt x="830" y="229"/>
                    <a:pt x="825" y="226"/>
                  </a:cubicBezTo>
                  <a:cubicBezTo>
                    <a:pt x="819" y="222"/>
                    <a:pt x="813" y="218"/>
                    <a:pt x="807" y="214"/>
                  </a:cubicBezTo>
                  <a:cubicBezTo>
                    <a:pt x="799" y="210"/>
                    <a:pt x="792" y="205"/>
                    <a:pt x="785" y="199"/>
                  </a:cubicBezTo>
                  <a:cubicBezTo>
                    <a:pt x="778" y="193"/>
                    <a:pt x="770" y="189"/>
                    <a:pt x="763" y="184"/>
                  </a:cubicBezTo>
                  <a:cubicBezTo>
                    <a:pt x="760" y="182"/>
                    <a:pt x="757" y="179"/>
                    <a:pt x="754" y="177"/>
                  </a:cubicBezTo>
                  <a:cubicBezTo>
                    <a:pt x="754" y="177"/>
                    <a:pt x="754" y="177"/>
                    <a:pt x="754" y="177"/>
                  </a:cubicBezTo>
                  <a:cubicBezTo>
                    <a:pt x="754" y="177"/>
                    <a:pt x="754" y="177"/>
                    <a:pt x="754" y="177"/>
                  </a:cubicBezTo>
                  <a:cubicBezTo>
                    <a:pt x="754" y="177"/>
                    <a:pt x="754" y="177"/>
                    <a:pt x="754" y="177"/>
                  </a:cubicBezTo>
                  <a:cubicBezTo>
                    <a:pt x="754" y="177"/>
                    <a:pt x="754" y="177"/>
                    <a:pt x="754" y="177"/>
                  </a:cubicBezTo>
                  <a:cubicBezTo>
                    <a:pt x="757" y="179"/>
                    <a:pt x="760" y="180"/>
                    <a:pt x="762" y="182"/>
                  </a:cubicBezTo>
                  <a:cubicBezTo>
                    <a:pt x="768" y="186"/>
                    <a:pt x="773" y="190"/>
                    <a:pt x="779" y="193"/>
                  </a:cubicBezTo>
                  <a:cubicBezTo>
                    <a:pt x="787" y="198"/>
                    <a:pt x="795" y="203"/>
                    <a:pt x="803" y="207"/>
                  </a:cubicBezTo>
                  <a:cubicBezTo>
                    <a:pt x="811" y="213"/>
                    <a:pt x="820" y="218"/>
                    <a:pt x="829" y="223"/>
                  </a:cubicBezTo>
                  <a:cubicBezTo>
                    <a:pt x="833" y="225"/>
                    <a:pt x="837" y="227"/>
                    <a:pt x="841" y="229"/>
                  </a:cubicBezTo>
                  <a:cubicBezTo>
                    <a:pt x="848" y="233"/>
                    <a:pt x="855" y="237"/>
                    <a:pt x="862" y="241"/>
                  </a:cubicBezTo>
                  <a:cubicBezTo>
                    <a:pt x="868" y="245"/>
                    <a:pt x="875" y="249"/>
                    <a:pt x="881" y="252"/>
                  </a:cubicBezTo>
                  <a:cubicBezTo>
                    <a:pt x="887" y="255"/>
                    <a:pt x="893" y="258"/>
                    <a:pt x="899" y="260"/>
                  </a:cubicBezTo>
                  <a:cubicBezTo>
                    <a:pt x="899" y="261"/>
                    <a:pt x="900" y="261"/>
                    <a:pt x="901" y="262"/>
                  </a:cubicBezTo>
                  <a:cubicBezTo>
                    <a:pt x="901" y="262"/>
                    <a:pt x="900" y="262"/>
                    <a:pt x="900" y="262"/>
                  </a:cubicBezTo>
                  <a:close/>
                  <a:moveTo>
                    <a:pt x="936" y="275"/>
                  </a:moveTo>
                  <a:cubicBezTo>
                    <a:pt x="932" y="274"/>
                    <a:pt x="929" y="272"/>
                    <a:pt x="925" y="270"/>
                  </a:cubicBezTo>
                  <a:cubicBezTo>
                    <a:pt x="910" y="263"/>
                    <a:pt x="895" y="255"/>
                    <a:pt x="880" y="248"/>
                  </a:cubicBezTo>
                  <a:cubicBezTo>
                    <a:pt x="873" y="244"/>
                    <a:pt x="866" y="240"/>
                    <a:pt x="859" y="236"/>
                  </a:cubicBezTo>
                  <a:cubicBezTo>
                    <a:pt x="852" y="232"/>
                    <a:pt x="845" y="228"/>
                    <a:pt x="838" y="224"/>
                  </a:cubicBezTo>
                  <a:cubicBezTo>
                    <a:pt x="834" y="222"/>
                    <a:pt x="830" y="220"/>
                    <a:pt x="827" y="218"/>
                  </a:cubicBezTo>
                  <a:cubicBezTo>
                    <a:pt x="821" y="215"/>
                    <a:pt x="815" y="211"/>
                    <a:pt x="810" y="208"/>
                  </a:cubicBezTo>
                  <a:cubicBezTo>
                    <a:pt x="802" y="203"/>
                    <a:pt x="793" y="199"/>
                    <a:pt x="785" y="194"/>
                  </a:cubicBezTo>
                  <a:cubicBezTo>
                    <a:pt x="780" y="191"/>
                    <a:pt x="775" y="188"/>
                    <a:pt x="770" y="184"/>
                  </a:cubicBezTo>
                  <a:cubicBezTo>
                    <a:pt x="771" y="184"/>
                    <a:pt x="771" y="184"/>
                    <a:pt x="771" y="184"/>
                  </a:cubicBezTo>
                  <a:cubicBezTo>
                    <a:pt x="774" y="185"/>
                    <a:pt x="776" y="186"/>
                    <a:pt x="779" y="188"/>
                  </a:cubicBezTo>
                  <a:cubicBezTo>
                    <a:pt x="789" y="194"/>
                    <a:pt x="800" y="199"/>
                    <a:pt x="810" y="204"/>
                  </a:cubicBezTo>
                  <a:cubicBezTo>
                    <a:pt x="817" y="208"/>
                    <a:pt x="824" y="211"/>
                    <a:pt x="831" y="215"/>
                  </a:cubicBezTo>
                  <a:cubicBezTo>
                    <a:pt x="834" y="216"/>
                    <a:pt x="838" y="218"/>
                    <a:pt x="841" y="219"/>
                  </a:cubicBezTo>
                  <a:cubicBezTo>
                    <a:pt x="848" y="223"/>
                    <a:pt x="854" y="226"/>
                    <a:pt x="861" y="230"/>
                  </a:cubicBezTo>
                  <a:cubicBezTo>
                    <a:pt x="867" y="233"/>
                    <a:pt x="874" y="237"/>
                    <a:pt x="880" y="240"/>
                  </a:cubicBezTo>
                  <a:cubicBezTo>
                    <a:pt x="885" y="243"/>
                    <a:pt x="891" y="247"/>
                    <a:pt x="896" y="250"/>
                  </a:cubicBezTo>
                  <a:cubicBezTo>
                    <a:pt x="902" y="253"/>
                    <a:pt x="907" y="256"/>
                    <a:pt x="912" y="259"/>
                  </a:cubicBezTo>
                  <a:cubicBezTo>
                    <a:pt x="916" y="262"/>
                    <a:pt x="921" y="265"/>
                    <a:pt x="925" y="268"/>
                  </a:cubicBezTo>
                  <a:cubicBezTo>
                    <a:pt x="929" y="270"/>
                    <a:pt x="932" y="272"/>
                    <a:pt x="936" y="274"/>
                  </a:cubicBezTo>
                  <a:cubicBezTo>
                    <a:pt x="936" y="274"/>
                    <a:pt x="936" y="275"/>
                    <a:pt x="936" y="275"/>
                  </a:cubicBezTo>
                  <a:cubicBezTo>
                    <a:pt x="936" y="275"/>
                    <a:pt x="936" y="275"/>
                    <a:pt x="936" y="275"/>
                  </a:cubicBezTo>
                  <a:close/>
                  <a:moveTo>
                    <a:pt x="943" y="278"/>
                  </a:moveTo>
                  <a:cubicBezTo>
                    <a:pt x="942" y="278"/>
                    <a:pt x="941" y="278"/>
                    <a:pt x="940" y="277"/>
                  </a:cubicBezTo>
                  <a:cubicBezTo>
                    <a:pt x="940" y="277"/>
                    <a:pt x="940" y="277"/>
                    <a:pt x="940" y="277"/>
                  </a:cubicBezTo>
                  <a:cubicBezTo>
                    <a:pt x="941" y="277"/>
                    <a:pt x="942" y="278"/>
                    <a:pt x="943" y="278"/>
                  </a:cubicBezTo>
                  <a:cubicBezTo>
                    <a:pt x="943" y="278"/>
                    <a:pt x="943" y="278"/>
                    <a:pt x="943" y="278"/>
                  </a:cubicBezTo>
                  <a:close/>
                  <a:moveTo>
                    <a:pt x="767" y="173"/>
                  </a:moveTo>
                  <a:cubicBezTo>
                    <a:pt x="772" y="175"/>
                    <a:pt x="777" y="176"/>
                    <a:pt x="781" y="177"/>
                  </a:cubicBezTo>
                  <a:cubicBezTo>
                    <a:pt x="792" y="180"/>
                    <a:pt x="803" y="184"/>
                    <a:pt x="814" y="187"/>
                  </a:cubicBezTo>
                  <a:cubicBezTo>
                    <a:pt x="820" y="189"/>
                    <a:pt x="825" y="192"/>
                    <a:pt x="831" y="194"/>
                  </a:cubicBezTo>
                  <a:cubicBezTo>
                    <a:pt x="841" y="199"/>
                    <a:pt x="851" y="204"/>
                    <a:pt x="861" y="210"/>
                  </a:cubicBezTo>
                  <a:cubicBezTo>
                    <a:pt x="867" y="213"/>
                    <a:pt x="873" y="216"/>
                    <a:pt x="880" y="219"/>
                  </a:cubicBezTo>
                  <a:cubicBezTo>
                    <a:pt x="880" y="219"/>
                    <a:pt x="881" y="219"/>
                    <a:pt x="881" y="220"/>
                  </a:cubicBezTo>
                  <a:cubicBezTo>
                    <a:pt x="886" y="223"/>
                    <a:pt x="890" y="226"/>
                    <a:pt x="895" y="229"/>
                  </a:cubicBezTo>
                  <a:cubicBezTo>
                    <a:pt x="898" y="232"/>
                    <a:pt x="902" y="235"/>
                    <a:pt x="905" y="237"/>
                  </a:cubicBezTo>
                  <a:cubicBezTo>
                    <a:pt x="912" y="242"/>
                    <a:pt x="919" y="247"/>
                    <a:pt x="925" y="253"/>
                  </a:cubicBezTo>
                  <a:cubicBezTo>
                    <a:pt x="930" y="257"/>
                    <a:pt x="935" y="261"/>
                    <a:pt x="940" y="266"/>
                  </a:cubicBezTo>
                  <a:cubicBezTo>
                    <a:pt x="939" y="266"/>
                    <a:pt x="939" y="266"/>
                    <a:pt x="939" y="267"/>
                  </a:cubicBezTo>
                  <a:cubicBezTo>
                    <a:pt x="936" y="264"/>
                    <a:pt x="933" y="262"/>
                    <a:pt x="930" y="260"/>
                  </a:cubicBezTo>
                  <a:cubicBezTo>
                    <a:pt x="919" y="252"/>
                    <a:pt x="908" y="245"/>
                    <a:pt x="897" y="237"/>
                  </a:cubicBezTo>
                  <a:cubicBezTo>
                    <a:pt x="888" y="230"/>
                    <a:pt x="878" y="223"/>
                    <a:pt x="868" y="218"/>
                  </a:cubicBezTo>
                  <a:cubicBezTo>
                    <a:pt x="854" y="209"/>
                    <a:pt x="839" y="202"/>
                    <a:pt x="823" y="196"/>
                  </a:cubicBezTo>
                  <a:cubicBezTo>
                    <a:pt x="816" y="194"/>
                    <a:pt x="809" y="192"/>
                    <a:pt x="803" y="189"/>
                  </a:cubicBezTo>
                  <a:cubicBezTo>
                    <a:pt x="796" y="187"/>
                    <a:pt x="790" y="183"/>
                    <a:pt x="784" y="181"/>
                  </a:cubicBezTo>
                  <a:cubicBezTo>
                    <a:pt x="778" y="179"/>
                    <a:pt x="772" y="177"/>
                    <a:pt x="767" y="175"/>
                  </a:cubicBezTo>
                  <a:cubicBezTo>
                    <a:pt x="767" y="174"/>
                    <a:pt x="767" y="174"/>
                    <a:pt x="767" y="173"/>
                  </a:cubicBezTo>
                  <a:close/>
                  <a:moveTo>
                    <a:pt x="763" y="173"/>
                  </a:moveTo>
                  <a:cubicBezTo>
                    <a:pt x="763" y="173"/>
                    <a:pt x="763" y="173"/>
                    <a:pt x="763" y="173"/>
                  </a:cubicBezTo>
                  <a:cubicBezTo>
                    <a:pt x="763" y="173"/>
                    <a:pt x="763" y="173"/>
                    <a:pt x="763" y="173"/>
                  </a:cubicBezTo>
                  <a:close/>
                  <a:moveTo>
                    <a:pt x="782" y="183"/>
                  </a:moveTo>
                  <a:cubicBezTo>
                    <a:pt x="784" y="184"/>
                    <a:pt x="787" y="186"/>
                    <a:pt x="790" y="187"/>
                  </a:cubicBezTo>
                  <a:cubicBezTo>
                    <a:pt x="799" y="190"/>
                    <a:pt x="809" y="194"/>
                    <a:pt x="818" y="198"/>
                  </a:cubicBezTo>
                  <a:cubicBezTo>
                    <a:pt x="830" y="202"/>
                    <a:pt x="841" y="206"/>
                    <a:pt x="852" y="212"/>
                  </a:cubicBezTo>
                  <a:cubicBezTo>
                    <a:pt x="863" y="219"/>
                    <a:pt x="874" y="225"/>
                    <a:pt x="885" y="232"/>
                  </a:cubicBezTo>
                  <a:cubicBezTo>
                    <a:pt x="893" y="237"/>
                    <a:pt x="900" y="242"/>
                    <a:pt x="907" y="247"/>
                  </a:cubicBezTo>
                  <a:cubicBezTo>
                    <a:pt x="912" y="251"/>
                    <a:pt x="917" y="253"/>
                    <a:pt x="921" y="256"/>
                  </a:cubicBezTo>
                  <a:cubicBezTo>
                    <a:pt x="924" y="258"/>
                    <a:pt x="926" y="261"/>
                    <a:pt x="929" y="263"/>
                  </a:cubicBezTo>
                  <a:cubicBezTo>
                    <a:pt x="934" y="267"/>
                    <a:pt x="940" y="270"/>
                    <a:pt x="946" y="274"/>
                  </a:cubicBezTo>
                  <a:cubicBezTo>
                    <a:pt x="946" y="275"/>
                    <a:pt x="946" y="275"/>
                    <a:pt x="946" y="275"/>
                  </a:cubicBezTo>
                  <a:cubicBezTo>
                    <a:pt x="941" y="274"/>
                    <a:pt x="938" y="272"/>
                    <a:pt x="934" y="269"/>
                  </a:cubicBezTo>
                  <a:cubicBezTo>
                    <a:pt x="928" y="265"/>
                    <a:pt x="922" y="261"/>
                    <a:pt x="916" y="257"/>
                  </a:cubicBezTo>
                  <a:cubicBezTo>
                    <a:pt x="907" y="252"/>
                    <a:pt x="898" y="246"/>
                    <a:pt x="889" y="241"/>
                  </a:cubicBezTo>
                  <a:cubicBezTo>
                    <a:pt x="883" y="238"/>
                    <a:pt x="878" y="235"/>
                    <a:pt x="873" y="232"/>
                  </a:cubicBezTo>
                  <a:cubicBezTo>
                    <a:pt x="867" y="229"/>
                    <a:pt x="862" y="226"/>
                    <a:pt x="857" y="224"/>
                  </a:cubicBezTo>
                  <a:cubicBezTo>
                    <a:pt x="853" y="222"/>
                    <a:pt x="850" y="220"/>
                    <a:pt x="846" y="218"/>
                  </a:cubicBezTo>
                  <a:cubicBezTo>
                    <a:pt x="843" y="216"/>
                    <a:pt x="840" y="215"/>
                    <a:pt x="837" y="213"/>
                  </a:cubicBezTo>
                  <a:cubicBezTo>
                    <a:pt x="831" y="211"/>
                    <a:pt x="826" y="208"/>
                    <a:pt x="821" y="205"/>
                  </a:cubicBezTo>
                  <a:cubicBezTo>
                    <a:pt x="815" y="202"/>
                    <a:pt x="809" y="200"/>
                    <a:pt x="803" y="197"/>
                  </a:cubicBezTo>
                  <a:cubicBezTo>
                    <a:pt x="794" y="192"/>
                    <a:pt x="785" y="187"/>
                    <a:pt x="776" y="183"/>
                  </a:cubicBezTo>
                  <a:cubicBezTo>
                    <a:pt x="772" y="181"/>
                    <a:pt x="769" y="179"/>
                    <a:pt x="765" y="177"/>
                  </a:cubicBezTo>
                  <a:cubicBezTo>
                    <a:pt x="762" y="176"/>
                    <a:pt x="758" y="174"/>
                    <a:pt x="755" y="172"/>
                  </a:cubicBezTo>
                  <a:cubicBezTo>
                    <a:pt x="755" y="172"/>
                    <a:pt x="754" y="172"/>
                    <a:pt x="754" y="172"/>
                  </a:cubicBezTo>
                  <a:cubicBezTo>
                    <a:pt x="754" y="172"/>
                    <a:pt x="754" y="172"/>
                    <a:pt x="754" y="172"/>
                  </a:cubicBezTo>
                  <a:cubicBezTo>
                    <a:pt x="754" y="172"/>
                    <a:pt x="753" y="171"/>
                    <a:pt x="753" y="171"/>
                  </a:cubicBezTo>
                  <a:cubicBezTo>
                    <a:pt x="753" y="171"/>
                    <a:pt x="753" y="171"/>
                    <a:pt x="753" y="171"/>
                  </a:cubicBezTo>
                  <a:cubicBezTo>
                    <a:pt x="753" y="171"/>
                    <a:pt x="754" y="172"/>
                    <a:pt x="754" y="172"/>
                  </a:cubicBezTo>
                  <a:cubicBezTo>
                    <a:pt x="754" y="172"/>
                    <a:pt x="754" y="172"/>
                    <a:pt x="754" y="172"/>
                  </a:cubicBezTo>
                  <a:cubicBezTo>
                    <a:pt x="754" y="172"/>
                    <a:pt x="755" y="172"/>
                    <a:pt x="755" y="172"/>
                  </a:cubicBezTo>
                  <a:cubicBezTo>
                    <a:pt x="764" y="176"/>
                    <a:pt x="773" y="179"/>
                    <a:pt x="782" y="183"/>
                  </a:cubicBezTo>
                  <a:close/>
                  <a:moveTo>
                    <a:pt x="771" y="158"/>
                  </a:moveTo>
                  <a:cubicBezTo>
                    <a:pt x="771" y="158"/>
                    <a:pt x="770" y="158"/>
                    <a:pt x="770" y="158"/>
                  </a:cubicBezTo>
                  <a:cubicBezTo>
                    <a:pt x="770" y="158"/>
                    <a:pt x="770" y="158"/>
                    <a:pt x="769" y="158"/>
                  </a:cubicBezTo>
                  <a:cubicBezTo>
                    <a:pt x="769" y="158"/>
                    <a:pt x="769" y="158"/>
                    <a:pt x="769" y="158"/>
                  </a:cubicBezTo>
                  <a:cubicBezTo>
                    <a:pt x="769" y="158"/>
                    <a:pt x="769" y="158"/>
                    <a:pt x="769" y="158"/>
                  </a:cubicBezTo>
                  <a:cubicBezTo>
                    <a:pt x="770" y="158"/>
                    <a:pt x="770" y="158"/>
                    <a:pt x="770" y="158"/>
                  </a:cubicBezTo>
                  <a:cubicBezTo>
                    <a:pt x="770" y="158"/>
                    <a:pt x="771" y="158"/>
                    <a:pt x="771" y="158"/>
                  </a:cubicBezTo>
                  <a:cubicBezTo>
                    <a:pt x="772" y="157"/>
                    <a:pt x="772" y="157"/>
                    <a:pt x="772" y="157"/>
                  </a:cubicBezTo>
                  <a:cubicBezTo>
                    <a:pt x="773" y="157"/>
                    <a:pt x="773" y="157"/>
                    <a:pt x="773" y="157"/>
                  </a:cubicBezTo>
                  <a:cubicBezTo>
                    <a:pt x="774" y="157"/>
                    <a:pt x="775" y="157"/>
                    <a:pt x="776" y="156"/>
                  </a:cubicBezTo>
                  <a:cubicBezTo>
                    <a:pt x="776" y="156"/>
                    <a:pt x="776" y="156"/>
                    <a:pt x="776" y="156"/>
                  </a:cubicBezTo>
                  <a:cubicBezTo>
                    <a:pt x="779" y="156"/>
                    <a:pt x="781" y="155"/>
                    <a:pt x="784" y="154"/>
                  </a:cubicBezTo>
                  <a:cubicBezTo>
                    <a:pt x="805" y="148"/>
                    <a:pt x="827" y="143"/>
                    <a:pt x="849" y="142"/>
                  </a:cubicBezTo>
                  <a:cubicBezTo>
                    <a:pt x="865" y="142"/>
                    <a:pt x="880" y="143"/>
                    <a:pt x="895" y="145"/>
                  </a:cubicBezTo>
                  <a:cubicBezTo>
                    <a:pt x="907" y="146"/>
                    <a:pt x="919" y="148"/>
                    <a:pt x="931" y="151"/>
                  </a:cubicBezTo>
                  <a:cubicBezTo>
                    <a:pt x="931" y="151"/>
                    <a:pt x="931" y="151"/>
                    <a:pt x="931" y="151"/>
                  </a:cubicBezTo>
                  <a:cubicBezTo>
                    <a:pt x="931" y="151"/>
                    <a:pt x="931" y="151"/>
                    <a:pt x="932" y="151"/>
                  </a:cubicBezTo>
                  <a:cubicBezTo>
                    <a:pt x="945" y="153"/>
                    <a:pt x="958" y="155"/>
                    <a:pt x="971" y="160"/>
                  </a:cubicBezTo>
                  <a:cubicBezTo>
                    <a:pt x="967" y="159"/>
                    <a:pt x="962" y="158"/>
                    <a:pt x="958" y="158"/>
                  </a:cubicBezTo>
                  <a:cubicBezTo>
                    <a:pt x="950" y="156"/>
                    <a:pt x="942" y="154"/>
                    <a:pt x="934" y="152"/>
                  </a:cubicBezTo>
                  <a:cubicBezTo>
                    <a:pt x="933" y="152"/>
                    <a:pt x="932" y="152"/>
                    <a:pt x="932" y="151"/>
                  </a:cubicBezTo>
                  <a:cubicBezTo>
                    <a:pt x="931" y="151"/>
                    <a:pt x="931" y="151"/>
                    <a:pt x="931" y="151"/>
                  </a:cubicBezTo>
                  <a:cubicBezTo>
                    <a:pt x="931" y="151"/>
                    <a:pt x="931" y="151"/>
                    <a:pt x="931" y="151"/>
                  </a:cubicBezTo>
                  <a:cubicBezTo>
                    <a:pt x="927" y="151"/>
                    <a:pt x="922" y="150"/>
                    <a:pt x="918" y="149"/>
                  </a:cubicBezTo>
                  <a:cubicBezTo>
                    <a:pt x="908" y="148"/>
                    <a:pt x="899" y="147"/>
                    <a:pt x="890" y="147"/>
                  </a:cubicBezTo>
                  <a:cubicBezTo>
                    <a:pt x="885" y="147"/>
                    <a:pt x="880" y="146"/>
                    <a:pt x="875" y="145"/>
                  </a:cubicBezTo>
                  <a:cubicBezTo>
                    <a:pt x="868" y="144"/>
                    <a:pt x="861" y="145"/>
                    <a:pt x="854" y="145"/>
                  </a:cubicBezTo>
                  <a:cubicBezTo>
                    <a:pt x="843" y="146"/>
                    <a:pt x="832" y="147"/>
                    <a:pt x="822" y="148"/>
                  </a:cubicBezTo>
                  <a:cubicBezTo>
                    <a:pt x="819" y="149"/>
                    <a:pt x="815" y="149"/>
                    <a:pt x="812" y="150"/>
                  </a:cubicBezTo>
                  <a:cubicBezTo>
                    <a:pt x="802" y="152"/>
                    <a:pt x="791" y="154"/>
                    <a:pt x="781" y="156"/>
                  </a:cubicBezTo>
                  <a:cubicBezTo>
                    <a:pt x="779" y="156"/>
                    <a:pt x="778" y="156"/>
                    <a:pt x="776" y="156"/>
                  </a:cubicBezTo>
                  <a:cubicBezTo>
                    <a:pt x="776" y="156"/>
                    <a:pt x="776" y="156"/>
                    <a:pt x="776" y="157"/>
                  </a:cubicBezTo>
                  <a:cubicBezTo>
                    <a:pt x="775" y="157"/>
                    <a:pt x="774" y="157"/>
                    <a:pt x="773" y="157"/>
                  </a:cubicBezTo>
                  <a:cubicBezTo>
                    <a:pt x="773" y="157"/>
                    <a:pt x="773" y="157"/>
                    <a:pt x="773" y="157"/>
                  </a:cubicBezTo>
                  <a:cubicBezTo>
                    <a:pt x="772" y="157"/>
                    <a:pt x="772" y="158"/>
                    <a:pt x="771" y="158"/>
                  </a:cubicBezTo>
                  <a:close/>
                  <a:moveTo>
                    <a:pt x="780" y="159"/>
                  </a:moveTo>
                  <a:cubicBezTo>
                    <a:pt x="780" y="159"/>
                    <a:pt x="780" y="159"/>
                    <a:pt x="780" y="159"/>
                  </a:cubicBezTo>
                  <a:cubicBezTo>
                    <a:pt x="778" y="160"/>
                    <a:pt x="776" y="160"/>
                    <a:pt x="774" y="160"/>
                  </a:cubicBezTo>
                  <a:cubicBezTo>
                    <a:pt x="774" y="160"/>
                    <a:pt x="773" y="160"/>
                    <a:pt x="773" y="160"/>
                  </a:cubicBezTo>
                  <a:cubicBezTo>
                    <a:pt x="773" y="160"/>
                    <a:pt x="774" y="160"/>
                    <a:pt x="774" y="160"/>
                  </a:cubicBezTo>
                  <a:cubicBezTo>
                    <a:pt x="776" y="160"/>
                    <a:pt x="778" y="160"/>
                    <a:pt x="780" y="159"/>
                  </a:cubicBezTo>
                  <a:cubicBezTo>
                    <a:pt x="780" y="159"/>
                    <a:pt x="780" y="159"/>
                    <a:pt x="780" y="159"/>
                  </a:cubicBezTo>
                  <a:cubicBezTo>
                    <a:pt x="781" y="159"/>
                    <a:pt x="782" y="158"/>
                    <a:pt x="784" y="158"/>
                  </a:cubicBezTo>
                  <a:cubicBezTo>
                    <a:pt x="796" y="156"/>
                    <a:pt x="808" y="153"/>
                    <a:pt x="820" y="151"/>
                  </a:cubicBezTo>
                  <a:cubicBezTo>
                    <a:pt x="821" y="150"/>
                    <a:pt x="823" y="151"/>
                    <a:pt x="824" y="150"/>
                  </a:cubicBezTo>
                  <a:cubicBezTo>
                    <a:pt x="834" y="150"/>
                    <a:pt x="844" y="149"/>
                    <a:pt x="854" y="148"/>
                  </a:cubicBezTo>
                  <a:cubicBezTo>
                    <a:pt x="864" y="147"/>
                    <a:pt x="874" y="147"/>
                    <a:pt x="884" y="149"/>
                  </a:cubicBezTo>
                  <a:cubicBezTo>
                    <a:pt x="890" y="149"/>
                    <a:pt x="895" y="149"/>
                    <a:pt x="901" y="150"/>
                  </a:cubicBezTo>
                  <a:cubicBezTo>
                    <a:pt x="908" y="150"/>
                    <a:pt x="915" y="151"/>
                    <a:pt x="921" y="153"/>
                  </a:cubicBezTo>
                  <a:cubicBezTo>
                    <a:pt x="932" y="155"/>
                    <a:pt x="943" y="157"/>
                    <a:pt x="953" y="160"/>
                  </a:cubicBezTo>
                  <a:cubicBezTo>
                    <a:pt x="960" y="161"/>
                    <a:pt x="968" y="162"/>
                    <a:pt x="975" y="164"/>
                  </a:cubicBezTo>
                  <a:cubicBezTo>
                    <a:pt x="987" y="167"/>
                    <a:pt x="999" y="172"/>
                    <a:pt x="1010" y="178"/>
                  </a:cubicBezTo>
                  <a:cubicBezTo>
                    <a:pt x="1016" y="182"/>
                    <a:pt x="1023" y="186"/>
                    <a:pt x="1029" y="190"/>
                  </a:cubicBezTo>
                  <a:cubicBezTo>
                    <a:pt x="1029" y="190"/>
                    <a:pt x="1029" y="191"/>
                    <a:pt x="1029" y="191"/>
                  </a:cubicBezTo>
                  <a:cubicBezTo>
                    <a:pt x="1028" y="191"/>
                    <a:pt x="1027" y="190"/>
                    <a:pt x="1026" y="190"/>
                  </a:cubicBezTo>
                  <a:cubicBezTo>
                    <a:pt x="1013" y="184"/>
                    <a:pt x="1001" y="179"/>
                    <a:pt x="988" y="173"/>
                  </a:cubicBezTo>
                  <a:cubicBezTo>
                    <a:pt x="977" y="168"/>
                    <a:pt x="966" y="166"/>
                    <a:pt x="954" y="163"/>
                  </a:cubicBezTo>
                  <a:cubicBezTo>
                    <a:pt x="946" y="161"/>
                    <a:pt x="937" y="159"/>
                    <a:pt x="928" y="157"/>
                  </a:cubicBezTo>
                  <a:cubicBezTo>
                    <a:pt x="922" y="156"/>
                    <a:pt x="915" y="154"/>
                    <a:pt x="909" y="154"/>
                  </a:cubicBezTo>
                  <a:cubicBezTo>
                    <a:pt x="892" y="153"/>
                    <a:pt x="875" y="153"/>
                    <a:pt x="859" y="152"/>
                  </a:cubicBezTo>
                  <a:cubicBezTo>
                    <a:pt x="843" y="152"/>
                    <a:pt x="828" y="153"/>
                    <a:pt x="813" y="154"/>
                  </a:cubicBezTo>
                  <a:cubicBezTo>
                    <a:pt x="809" y="154"/>
                    <a:pt x="804" y="155"/>
                    <a:pt x="800" y="156"/>
                  </a:cubicBezTo>
                  <a:cubicBezTo>
                    <a:pt x="794" y="157"/>
                    <a:pt x="787" y="158"/>
                    <a:pt x="780" y="159"/>
                  </a:cubicBezTo>
                  <a:close/>
                  <a:moveTo>
                    <a:pt x="791" y="165"/>
                  </a:moveTo>
                  <a:cubicBezTo>
                    <a:pt x="790" y="165"/>
                    <a:pt x="790" y="165"/>
                    <a:pt x="789" y="165"/>
                  </a:cubicBezTo>
                  <a:cubicBezTo>
                    <a:pt x="789" y="165"/>
                    <a:pt x="788" y="165"/>
                    <a:pt x="788" y="165"/>
                  </a:cubicBezTo>
                  <a:cubicBezTo>
                    <a:pt x="788" y="165"/>
                    <a:pt x="789" y="165"/>
                    <a:pt x="789" y="165"/>
                  </a:cubicBezTo>
                  <a:cubicBezTo>
                    <a:pt x="790" y="165"/>
                    <a:pt x="790" y="165"/>
                    <a:pt x="791" y="165"/>
                  </a:cubicBezTo>
                  <a:cubicBezTo>
                    <a:pt x="791" y="165"/>
                    <a:pt x="791" y="165"/>
                    <a:pt x="791" y="165"/>
                  </a:cubicBezTo>
                  <a:cubicBezTo>
                    <a:pt x="791" y="165"/>
                    <a:pt x="791" y="165"/>
                    <a:pt x="791" y="165"/>
                  </a:cubicBezTo>
                  <a:close/>
                  <a:moveTo>
                    <a:pt x="798" y="166"/>
                  </a:moveTo>
                  <a:cubicBezTo>
                    <a:pt x="797" y="166"/>
                    <a:pt x="796" y="166"/>
                    <a:pt x="795" y="166"/>
                  </a:cubicBezTo>
                  <a:cubicBezTo>
                    <a:pt x="795" y="165"/>
                    <a:pt x="795" y="165"/>
                    <a:pt x="795" y="165"/>
                  </a:cubicBezTo>
                  <a:cubicBezTo>
                    <a:pt x="796" y="165"/>
                    <a:pt x="797" y="165"/>
                    <a:pt x="798" y="166"/>
                  </a:cubicBezTo>
                  <a:cubicBezTo>
                    <a:pt x="798" y="166"/>
                    <a:pt x="799" y="166"/>
                    <a:pt x="799" y="166"/>
                  </a:cubicBezTo>
                  <a:cubicBezTo>
                    <a:pt x="799" y="166"/>
                    <a:pt x="799" y="166"/>
                    <a:pt x="799" y="166"/>
                  </a:cubicBezTo>
                  <a:cubicBezTo>
                    <a:pt x="803" y="166"/>
                    <a:pt x="808" y="166"/>
                    <a:pt x="813" y="166"/>
                  </a:cubicBezTo>
                  <a:cubicBezTo>
                    <a:pt x="820" y="167"/>
                    <a:pt x="827" y="167"/>
                    <a:pt x="835" y="168"/>
                  </a:cubicBezTo>
                  <a:cubicBezTo>
                    <a:pt x="840" y="168"/>
                    <a:pt x="845" y="169"/>
                    <a:pt x="850" y="169"/>
                  </a:cubicBezTo>
                  <a:cubicBezTo>
                    <a:pt x="854" y="170"/>
                    <a:pt x="858" y="171"/>
                    <a:pt x="862" y="172"/>
                  </a:cubicBezTo>
                  <a:cubicBezTo>
                    <a:pt x="871" y="173"/>
                    <a:pt x="879" y="174"/>
                    <a:pt x="888" y="175"/>
                  </a:cubicBezTo>
                  <a:cubicBezTo>
                    <a:pt x="891" y="175"/>
                    <a:pt x="893" y="176"/>
                    <a:pt x="895" y="176"/>
                  </a:cubicBezTo>
                  <a:cubicBezTo>
                    <a:pt x="895" y="176"/>
                    <a:pt x="895" y="176"/>
                    <a:pt x="895" y="175"/>
                  </a:cubicBezTo>
                  <a:cubicBezTo>
                    <a:pt x="893" y="174"/>
                    <a:pt x="891" y="173"/>
                    <a:pt x="888" y="173"/>
                  </a:cubicBezTo>
                  <a:cubicBezTo>
                    <a:pt x="880" y="171"/>
                    <a:pt x="871" y="170"/>
                    <a:pt x="862" y="169"/>
                  </a:cubicBezTo>
                  <a:cubicBezTo>
                    <a:pt x="856" y="168"/>
                    <a:pt x="850" y="166"/>
                    <a:pt x="844" y="165"/>
                  </a:cubicBezTo>
                  <a:cubicBezTo>
                    <a:pt x="839" y="165"/>
                    <a:pt x="834" y="165"/>
                    <a:pt x="830" y="164"/>
                  </a:cubicBezTo>
                  <a:cubicBezTo>
                    <a:pt x="829" y="164"/>
                    <a:pt x="827" y="164"/>
                    <a:pt x="826" y="164"/>
                  </a:cubicBezTo>
                  <a:cubicBezTo>
                    <a:pt x="826" y="164"/>
                    <a:pt x="826" y="164"/>
                    <a:pt x="826" y="164"/>
                  </a:cubicBezTo>
                  <a:cubicBezTo>
                    <a:pt x="824" y="164"/>
                    <a:pt x="822" y="164"/>
                    <a:pt x="821" y="163"/>
                  </a:cubicBezTo>
                  <a:cubicBezTo>
                    <a:pt x="821" y="163"/>
                    <a:pt x="821" y="163"/>
                    <a:pt x="821" y="163"/>
                  </a:cubicBezTo>
                  <a:cubicBezTo>
                    <a:pt x="821" y="163"/>
                    <a:pt x="821" y="163"/>
                    <a:pt x="821" y="163"/>
                  </a:cubicBezTo>
                  <a:cubicBezTo>
                    <a:pt x="822" y="163"/>
                    <a:pt x="824" y="164"/>
                    <a:pt x="826" y="164"/>
                  </a:cubicBezTo>
                  <a:cubicBezTo>
                    <a:pt x="826" y="164"/>
                    <a:pt x="826" y="164"/>
                    <a:pt x="826" y="164"/>
                  </a:cubicBezTo>
                  <a:cubicBezTo>
                    <a:pt x="830" y="164"/>
                    <a:pt x="835" y="163"/>
                    <a:pt x="839" y="163"/>
                  </a:cubicBezTo>
                  <a:cubicBezTo>
                    <a:pt x="846" y="164"/>
                    <a:pt x="854" y="164"/>
                    <a:pt x="861" y="165"/>
                  </a:cubicBezTo>
                  <a:cubicBezTo>
                    <a:pt x="866" y="165"/>
                    <a:pt x="871" y="166"/>
                    <a:pt x="875" y="167"/>
                  </a:cubicBezTo>
                  <a:cubicBezTo>
                    <a:pt x="887" y="169"/>
                    <a:pt x="899" y="172"/>
                    <a:pt x="910" y="176"/>
                  </a:cubicBezTo>
                  <a:cubicBezTo>
                    <a:pt x="920" y="180"/>
                    <a:pt x="930" y="184"/>
                    <a:pt x="939" y="189"/>
                  </a:cubicBezTo>
                  <a:cubicBezTo>
                    <a:pt x="949" y="193"/>
                    <a:pt x="959" y="197"/>
                    <a:pt x="967" y="204"/>
                  </a:cubicBezTo>
                  <a:cubicBezTo>
                    <a:pt x="966" y="203"/>
                    <a:pt x="965" y="203"/>
                    <a:pt x="963" y="202"/>
                  </a:cubicBezTo>
                  <a:cubicBezTo>
                    <a:pt x="958" y="199"/>
                    <a:pt x="953" y="197"/>
                    <a:pt x="948" y="195"/>
                  </a:cubicBezTo>
                  <a:cubicBezTo>
                    <a:pt x="936" y="189"/>
                    <a:pt x="925" y="184"/>
                    <a:pt x="913" y="179"/>
                  </a:cubicBezTo>
                  <a:cubicBezTo>
                    <a:pt x="911" y="178"/>
                    <a:pt x="908" y="177"/>
                    <a:pt x="906" y="179"/>
                  </a:cubicBezTo>
                  <a:cubicBezTo>
                    <a:pt x="906" y="180"/>
                    <a:pt x="907" y="180"/>
                    <a:pt x="908" y="180"/>
                  </a:cubicBezTo>
                  <a:cubicBezTo>
                    <a:pt x="911" y="181"/>
                    <a:pt x="913" y="182"/>
                    <a:pt x="916" y="183"/>
                  </a:cubicBezTo>
                  <a:cubicBezTo>
                    <a:pt x="919" y="184"/>
                    <a:pt x="921" y="185"/>
                    <a:pt x="923" y="186"/>
                  </a:cubicBezTo>
                  <a:cubicBezTo>
                    <a:pt x="931" y="190"/>
                    <a:pt x="939" y="193"/>
                    <a:pt x="947" y="197"/>
                  </a:cubicBezTo>
                  <a:cubicBezTo>
                    <a:pt x="955" y="201"/>
                    <a:pt x="963" y="205"/>
                    <a:pt x="971" y="209"/>
                  </a:cubicBezTo>
                  <a:cubicBezTo>
                    <a:pt x="977" y="212"/>
                    <a:pt x="983" y="216"/>
                    <a:pt x="989" y="220"/>
                  </a:cubicBezTo>
                  <a:cubicBezTo>
                    <a:pt x="993" y="222"/>
                    <a:pt x="996" y="224"/>
                    <a:pt x="1000" y="226"/>
                  </a:cubicBezTo>
                  <a:cubicBezTo>
                    <a:pt x="1011" y="231"/>
                    <a:pt x="1021" y="239"/>
                    <a:pt x="1031" y="247"/>
                  </a:cubicBezTo>
                  <a:cubicBezTo>
                    <a:pt x="1031" y="247"/>
                    <a:pt x="1031" y="247"/>
                    <a:pt x="1031" y="248"/>
                  </a:cubicBezTo>
                  <a:cubicBezTo>
                    <a:pt x="1031" y="248"/>
                    <a:pt x="1031" y="248"/>
                    <a:pt x="1031" y="248"/>
                  </a:cubicBezTo>
                  <a:cubicBezTo>
                    <a:pt x="1032" y="248"/>
                    <a:pt x="1033" y="248"/>
                    <a:pt x="1033" y="249"/>
                  </a:cubicBezTo>
                  <a:cubicBezTo>
                    <a:pt x="1034" y="249"/>
                    <a:pt x="1034" y="250"/>
                    <a:pt x="1035" y="250"/>
                  </a:cubicBezTo>
                  <a:cubicBezTo>
                    <a:pt x="1035" y="250"/>
                    <a:pt x="1035" y="251"/>
                    <a:pt x="1036" y="251"/>
                  </a:cubicBezTo>
                  <a:cubicBezTo>
                    <a:pt x="1035" y="251"/>
                    <a:pt x="1035" y="250"/>
                    <a:pt x="1035" y="250"/>
                  </a:cubicBezTo>
                  <a:cubicBezTo>
                    <a:pt x="1034" y="250"/>
                    <a:pt x="1034" y="249"/>
                    <a:pt x="1033" y="249"/>
                  </a:cubicBezTo>
                  <a:cubicBezTo>
                    <a:pt x="1033" y="249"/>
                    <a:pt x="1032" y="248"/>
                    <a:pt x="1031" y="248"/>
                  </a:cubicBezTo>
                  <a:cubicBezTo>
                    <a:pt x="1031" y="248"/>
                    <a:pt x="1031" y="248"/>
                    <a:pt x="1031" y="248"/>
                  </a:cubicBezTo>
                  <a:cubicBezTo>
                    <a:pt x="1027" y="245"/>
                    <a:pt x="1023" y="243"/>
                    <a:pt x="1019" y="240"/>
                  </a:cubicBezTo>
                  <a:cubicBezTo>
                    <a:pt x="1012" y="236"/>
                    <a:pt x="1005" y="232"/>
                    <a:pt x="999" y="228"/>
                  </a:cubicBezTo>
                  <a:cubicBezTo>
                    <a:pt x="994" y="225"/>
                    <a:pt x="989" y="221"/>
                    <a:pt x="983" y="218"/>
                  </a:cubicBezTo>
                  <a:cubicBezTo>
                    <a:pt x="977" y="214"/>
                    <a:pt x="970" y="211"/>
                    <a:pt x="963" y="208"/>
                  </a:cubicBezTo>
                  <a:cubicBezTo>
                    <a:pt x="960" y="207"/>
                    <a:pt x="958" y="206"/>
                    <a:pt x="955" y="204"/>
                  </a:cubicBezTo>
                  <a:cubicBezTo>
                    <a:pt x="948" y="201"/>
                    <a:pt x="940" y="198"/>
                    <a:pt x="932" y="194"/>
                  </a:cubicBezTo>
                  <a:cubicBezTo>
                    <a:pt x="923" y="189"/>
                    <a:pt x="913" y="186"/>
                    <a:pt x="903" y="182"/>
                  </a:cubicBezTo>
                  <a:cubicBezTo>
                    <a:pt x="895" y="179"/>
                    <a:pt x="887" y="177"/>
                    <a:pt x="879" y="176"/>
                  </a:cubicBezTo>
                  <a:cubicBezTo>
                    <a:pt x="871" y="175"/>
                    <a:pt x="864" y="173"/>
                    <a:pt x="857" y="172"/>
                  </a:cubicBezTo>
                  <a:cubicBezTo>
                    <a:pt x="852" y="171"/>
                    <a:pt x="847" y="171"/>
                    <a:pt x="842" y="171"/>
                  </a:cubicBezTo>
                  <a:cubicBezTo>
                    <a:pt x="835" y="170"/>
                    <a:pt x="828" y="170"/>
                    <a:pt x="822" y="169"/>
                  </a:cubicBezTo>
                  <a:cubicBezTo>
                    <a:pt x="815" y="168"/>
                    <a:pt x="808" y="167"/>
                    <a:pt x="801" y="167"/>
                  </a:cubicBezTo>
                  <a:cubicBezTo>
                    <a:pt x="801" y="166"/>
                    <a:pt x="800" y="166"/>
                    <a:pt x="799" y="166"/>
                  </a:cubicBezTo>
                  <a:cubicBezTo>
                    <a:pt x="799" y="166"/>
                    <a:pt x="799" y="166"/>
                    <a:pt x="799" y="166"/>
                  </a:cubicBezTo>
                  <a:cubicBezTo>
                    <a:pt x="799" y="166"/>
                    <a:pt x="798" y="166"/>
                    <a:pt x="798" y="166"/>
                  </a:cubicBezTo>
                  <a:close/>
                  <a:moveTo>
                    <a:pt x="808" y="171"/>
                  </a:moveTo>
                  <a:cubicBezTo>
                    <a:pt x="808" y="171"/>
                    <a:pt x="807" y="171"/>
                    <a:pt x="807" y="171"/>
                  </a:cubicBezTo>
                  <a:cubicBezTo>
                    <a:pt x="807" y="171"/>
                    <a:pt x="807" y="171"/>
                    <a:pt x="807" y="171"/>
                  </a:cubicBezTo>
                  <a:cubicBezTo>
                    <a:pt x="806" y="171"/>
                    <a:pt x="804" y="170"/>
                    <a:pt x="803" y="170"/>
                  </a:cubicBezTo>
                  <a:cubicBezTo>
                    <a:pt x="803" y="170"/>
                    <a:pt x="803" y="170"/>
                    <a:pt x="803" y="170"/>
                  </a:cubicBezTo>
                  <a:cubicBezTo>
                    <a:pt x="802" y="170"/>
                    <a:pt x="800" y="170"/>
                    <a:pt x="799" y="170"/>
                  </a:cubicBezTo>
                  <a:cubicBezTo>
                    <a:pt x="799" y="170"/>
                    <a:pt x="799" y="170"/>
                    <a:pt x="799" y="170"/>
                  </a:cubicBezTo>
                  <a:cubicBezTo>
                    <a:pt x="800" y="170"/>
                    <a:pt x="802" y="170"/>
                    <a:pt x="803" y="170"/>
                  </a:cubicBezTo>
                  <a:cubicBezTo>
                    <a:pt x="803" y="170"/>
                    <a:pt x="803" y="170"/>
                    <a:pt x="803" y="170"/>
                  </a:cubicBezTo>
                  <a:cubicBezTo>
                    <a:pt x="804" y="170"/>
                    <a:pt x="805" y="171"/>
                    <a:pt x="807" y="171"/>
                  </a:cubicBezTo>
                  <a:cubicBezTo>
                    <a:pt x="807" y="171"/>
                    <a:pt x="807" y="171"/>
                    <a:pt x="807" y="171"/>
                  </a:cubicBezTo>
                  <a:cubicBezTo>
                    <a:pt x="807" y="171"/>
                    <a:pt x="808" y="171"/>
                    <a:pt x="808" y="171"/>
                  </a:cubicBezTo>
                  <a:cubicBezTo>
                    <a:pt x="808" y="171"/>
                    <a:pt x="808" y="171"/>
                    <a:pt x="808" y="171"/>
                  </a:cubicBezTo>
                  <a:close/>
                  <a:moveTo>
                    <a:pt x="1013" y="244"/>
                  </a:moveTo>
                  <a:cubicBezTo>
                    <a:pt x="1006" y="240"/>
                    <a:pt x="999" y="236"/>
                    <a:pt x="993" y="232"/>
                  </a:cubicBezTo>
                  <a:cubicBezTo>
                    <a:pt x="985" y="228"/>
                    <a:pt x="977" y="223"/>
                    <a:pt x="970" y="219"/>
                  </a:cubicBezTo>
                  <a:cubicBezTo>
                    <a:pt x="966" y="217"/>
                    <a:pt x="963" y="216"/>
                    <a:pt x="960" y="214"/>
                  </a:cubicBezTo>
                  <a:cubicBezTo>
                    <a:pt x="958" y="214"/>
                    <a:pt x="957" y="214"/>
                    <a:pt x="956" y="214"/>
                  </a:cubicBezTo>
                  <a:cubicBezTo>
                    <a:pt x="956" y="214"/>
                    <a:pt x="956" y="214"/>
                    <a:pt x="955" y="214"/>
                  </a:cubicBezTo>
                  <a:cubicBezTo>
                    <a:pt x="956" y="215"/>
                    <a:pt x="956" y="215"/>
                    <a:pt x="957" y="216"/>
                  </a:cubicBezTo>
                  <a:cubicBezTo>
                    <a:pt x="967" y="221"/>
                    <a:pt x="976" y="226"/>
                    <a:pt x="986" y="232"/>
                  </a:cubicBezTo>
                  <a:cubicBezTo>
                    <a:pt x="990" y="234"/>
                    <a:pt x="995" y="237"/>
                    <a:pt x="999" y="239"/>
                  </a:cubicBezTo>
                  <a:cubicBezTo>
                    <a:pt x="999" y="239"/>
                    <a:pt x="999" y="239"/>
                    <a:pt x="999" y="239"/>
                  </a:cubicBezTo>
                  <a:cubicBezTo>
                    <a:pt x="999" y="239"/>
                    <a:pt x="999" y="239"/>
                    <a:pt x="999" y="239"/>
                  </a:cubicBezTo>
                  <a:cubicBezTo>
                    <a:pt x="1000" y="240"/>
                    <a:pt x="1001" y="240"/>
                    <a:pt x="1001" y="240"/>
                  </a:cubicBezTo>
                  <a:cubicBezTo>
                    <a:pt x="1001" y="240"/>
                    <a:pt x="1001" y="240"/>
                    <a:pt x="1001" y="240"/>
                  </a:cubicBezTo>
                  <a:cubicBezTo>
                    <a:pt x="1000" y="240"/>
                    <a:pt x="1000" y="240"/>
                    <a:pt x="999" y="239"/>
                  </a:cubicBezTo>
                  <a:cubicBezTo>
                    <a:pt x="999" y="239"/>
                    <a:pt x="999" y="239"/>
                    <a:pt x="999" y="239"/>
                  </a:cubicBezTo>
                  <a:cubicBezTo>
                    <a:pt x="999" y="239"/>
                    <a:pt x="999" y="239"/>
                    <a:pt x="999" y="239"/>
                  </a:cubicBezTo>
                  <a:cubicBezTo>
                    <a:pt x="991" y="236"/>
                    <a:pt x="983" y="234"/>
                    <a:pt x="975" y="231"/>
                  </a:cubicBezTo>
                  <a:cubicBezTo>
                    <a:pt x="961" y="225"/>
                    <a:pt x="946" y="220"/>
                    <a:pt x="932" y="214"/>
                  </a:cubicBezTo>
                  <a:cubicBezTo>
                    <a:pt x="927" y="213"/>
                    <a:pt x="923" y="212"/>
                    <a:pt x="919" y="210"/>
                  </a:cubicBezTo>
                  <a:cubicBezTo>
                    <a:pt x="905" y="205"/>
                    <a:pt x="891" y="199"/>
                    <a:pt x="877" y="194"/>
                  </a:cubicBezTo>
                  <a:cubicBezTo>
                    <a:pt x="871" y="192"/>
                    <a:pt x="865" y="190"/>
                    <a:pt x="859" y="189"/>
                  </a:cubicBezTo>
                  <a:cubicBezTo>
                    <a:pt x="856" y="187"/>
                    <a:pt x="852" y="186"/>
                    <a:pt x="848" y="185"/>
                  </a:cubicBezTo>
                  <a:cubicBezTo>
                    <a:pt x="839" y="181"/>
                    <a:pt x="830" y="178"/>
                    <a:pt x="821" y="177"/>
                  </a:cubicBezTo>
                  <a:cubicBezTo>
                    <a:pt x="817" y="176"/>
                    <a:pt x="814" y="175"/>
                    <a:pt x="810" y="174"/>
                  </a:cubicBezTo>
                  <a:cubicBezTo>
                    <a:pt x="814" y="174"/>
                    <a:pt x="818" y="174"/>
                    <a:pt x="821" y="175"/>
                  </a:cubicBezTo>
                  <a:cubicBezTo>
                    <a:pt x="831" y="177"/>
                    <a:pt x="841" y="179"/>
                    <a:pt x="851" y="182"/>
                  </a:cubicBezTo>
                  <a:cubicBezTo>
                    <a:pt x="858" y="183"/>
                    <a:pt x="865" y="185"/>
                    <a:pt x="872" y="187"/>
                  </a:cubicBezTo>
                  <a:cubicBezTo>
                    <a:pt x="876" y="188"/>
                    <a:pt x="879" y="190"/>
                    <a:pt x="883" y="191"/>
                  </a:cubicBezTo>
                  <a:cubicBezTo>
                    <a:pt x="890" y="193"/>
                    <a:pt x="897" y="195"/>
                    <a:pt x="904" y="197"/>
                  </a:cubicBezTo>
                  <a:cubicBezTo>
                    <a:pt x="914" y="200"/>
                    <a:pt x="923" y="203"/>
                    <a:pt x="933" y="206"/>
                  </a:cubicBezTo>
                  <a:cubicBezTo>
                    <a:pt x="937" y="207"/>
                    <a:pt x="940" y="208"/>
                    <a:pt x="944" y="209"/>
                  </a:cubicBezTo>
                  <a:cubicBezTo>
                    <a:pt x="944" y="209"/>
                    <a:pt x="944" y="209"/>
                    <a:pt x="944" y="209"/>
                  </a:cubicBezTo>
                  <a:cubicBezTo>
                    <a:pt x="943" y="208"/>
                    <a:pt x="942" y="207"/>
                    <a:pt x="941" y="207"/>
                  </a:cubicBezTo>
                  <a:cubicBezTo>
                    <a:pt x="929" y="203"/>
                    <a:pt x="918" y="199"/>
                    <a:pt x="906" y="195"/>
                  </a:cubicBezTo>
                  <a:cubicBezTo>
                    <a:pt x="894" y="191"/>
                    <a:pt x="882" y="187"/>
                    <a:pt x="870" y="184"/>
                  </a:cubicBezTo>
                  <a:cubicBezTo>
                    <a:pt x="863" y="182"/>
                    <a:pt x="856" y="180"/>
                    <a:pt x="849" y="178"/>
                  </a:cubicBezTo>
                  <a:cubicBezTo>
                    <a:pt x="843" y="177"/>
                    <a:pt x="836" y="175"/>
                    <a:pt x="830" y="174"/>
                  </a:cubicBezTo>
                  <a:cubicBezTo>
                    <a:pt x="831" y="173"/>
                    <a:pt x="831" y="173"/>
                    <a:pt x="831" y="173"/>
                  </a:cubicBezTo>
                  <a:cubicBezTo>
                    <a:pt x="838" y="174"/>
                    <a:pt x="844" y="174"/>
                    <a:pt x="850" y="175"/>
                  </a:cubicBezTo>
                  <a:cubicBezTo>
                    <a:pt x="858" y="176"/>
                    <a:pt x="866" y="177"/>
                    <a:pt x="873" y="179"/>
                  </a:cubicBezTo>
                  <a:cubicBezTo>
                    <a:pt x="882" y="180"/>
                    <a:pt x="890" y="182"/>
                    <a:pt x="898" y="184"/>
                  </a:cubicBezTo>
                  <a:cubicBezTo>
                    <a:pt x="905" y="187"/>
                    <a:pt x="912" y="189"/>
                    <a:pt x="919" y="192"/>
                  </a:cubicBezTo>
                  <a:cubicBezTo>
                    <a:pt x="932" y="198"/>
                    <a:pt x="946" y="203"/>
                    <a:pt x="958" y="210"/>
                  </a:cubicBezTo>
                  <a:cubicBezTo>
                    <a:pt x="963" y="213"/>
                    <a:pt x="969" y="215"/>
                    <a:pt x="974" y="217"/>
                  </a:cubicBezTo>
                  <a:cubicBezTo>
                    <a:pt x="981" y="221"/>
                    <a:pt x="989" y="225"/>
                    <a:pt x="996" y="229"/>
                  </a:cubicBezTo>
                  <a:cubicBezTo>
                    <a:pt x="1002" y="233"/>
                    <a:pt x="1008" y="237"/>
                    <a:pt x="1014" y="241"/>
                  </a:cubicBezTo>
                  <a:cubicBezTo>
                    <a:pt x="1021" y="246"/>
                    <a:pt x="1027" y="250"/>
                    <a:pt x="1034" y="254"/>
                  </a:cubicBezTo>
                  <a:cubicBezTo>
                    <a:pt x="1035" y="255"/>
                    <a:pt x="1035" y="255"/>
                    <a:pt x="1036" y="256"/>
                  </a:cubicBezTo>
                  <a:cubicBezTo>
                    <a:pt x="1028" y="252"/>
                    <a:pt x="1021" y="248"/>
                    <a:pt x="1013" y="244"/>
                  </a:cubicBezTo>
                  <a:close/>
                  <a:moveTo>
                    <a:pt x="1041" y="258"/>
                  </a:moveTo>
                  <a:cubicBezTo>
                    <a:pt x="1041" y="258"/>
                    <a:pt x="1040" y="258"/>
                    <a:pt x="1040" y="257"/>
                  </a:cubicBezTo>
                  <a:cubicBezTo>
                    <a:pt x="1040" y="257"/>
                    <a:pt x="1040" y="257"/>
                    <a:pt x="1039" y="257"/>
                  </a:cubicBezTo>
                  <a:cubicBezTo>
                    <a:pt x="1039" y="257"/>
                    <a:pt x="1039" y="257"/>
                    <a:pt x="1039" y="257"/>
                  </a:cubicBezTo>
                  <a:cubicBezTo>
                    <a:pt x="1039" y="257"/>
                    <a:pt x="1039" y="257"/>
                    <a:pt x="1039" y="257"/>
                  </a:cubicBezTo>
                  <a:cubicBezTo>
                    <a:pt x="1040" y="257"/>
                    <a:pt x="1040" y="257"/>
                    <a:pt x="1040" y="257"/>
                  </a:cubicBezTo>
                  <a:cubicBezTo>
                    <a:pt x="1040" y="258"/>
                    <a:pt x="1041" y="258"/>
                    <a:pt x="1041" y="258"/>
                  </a:cubicBezTo>
                  <a:cubicBezTo>
                    <a:pt x="1041" y="258"/>
                    <a:pt x="1041" y="258"/>
                    <a:pt x="1041" y="258"/>
                  </a:cubicBezTo>
                  <a:close/>
                  <a:moveTo>
                    <a:pt x="1047" y="261"/>
                  </a:moveTo>
                  <a:cubicBezTo>
                    <a:pt x="1046" y="261"/>
                    <a:pt x="1046" y="261"/>
                    <a:pt x="1045" y="260"/>
                  </a:cubicBezTo>
                  <a:cubicBezTo>
                    <a:pt x="1045" y="260"/>
                    <a:pt x="1045" y="260"/>
                    <a:pt x="1045" y="260"/>
                  </a:cubicBezTo>
                  <a:cubicBezTo>
                    <a:pt x="1046" y="260"/>
                    <a:pt x="1046" y="261"/>
                    <a:pt x="1047" y="261"/>
                  </a:cubicBezTo>
                  <a:cubicBezTo>
                    <a:pt x="1047" y="261"/>
                    <a:pt x="1047" y="261"/>
                    <a:pt x="1047" y="2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1"/>
            <p:cNvSpPr/>
            <p:nvPr/>
          </p:nvSpPr>
          <p:spPr>
            <a:xfrm>
              <a:off x="4453534" y="3478264"/>
              <a:ext cx="30492" cy="19778"/>
            </a:xfrm>
            <a:custGeom>
              <a:avLst/>
              <a:gdLst/>
              <a:ahLst/>
              <a:cxnLst/>
              <a:rect l="l" t="t" r="r" b="b"/>
              <a:pathLst>
                <a:path w="32" h="21" extrusionOk="0">
                  <a:moveTo>
                    <a:pt x="0" y="21"/>
                  </a:moveTo>
                  <a:cubicBezTo>
                    <a:pt x="12" y="14"/>
                    <a:pt x="22" y="7"/>
                    <a:pt x="32" y="0"/>
                  </a:cubicBezTo>
                  <a:cubicBezTo>
                    <a:pt x="29" y="0"/>
                    <a:pt x="2" y="18"/>
                    <a:pt x="0" y="2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40"/>
        <p:cNvGrpSpPr/>
        <p:nvPr/>
      </p:nvGrpSpPr>
      <p:grpSpPr>
        <a:xfrm>
          <a:off x="0" y="0"/>
          <a:ext cx="0" cy="0"/>
          <a:chOff x="0" y="0"/>
          <a:chExt cx="0" cy="0"/>
        </a:xfrm>
      </p:grpSpPr>
      <p:sp>
        <p:nvSpPr>
          <p:cNvPr id="2142" name="Google Shape;2142;p31"/>
          <p:cNvSpPr txBox="1">
            <a:spLocks noGrp="1"/>
          </p:cNvSpPr>
          <p:nvPr>
            <p:ph type="title"/>
          </p:nvPr>
        </p:nvSpPr>
        <p:spPr>
          <a:xfrm>
            <a:off x="317193" y="461424"/>
            <a:ext cx="32148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Data</a:t>
            </a:r>
            <a:r>
              <a:rPr lang="en-US" dirty="0"/>
              <a:t> </a:t>
            </a:r>
            <a:r>
              <a:rPr lang="en-US" sz="3200" dirty="0"/>
              <a:t>Overview</a:t>
            </a:r>
            <a:endParaRPr dirty="0"/>
          </a:p>
        </p:txBody>
      </p:sp>
      <p:grpSp>
        <p:nvGrpSpPr>
          <p:cNvPr id="2144" name="Google Shape;2144;p31"/>
          <p:cNvGrpSpPr/>
          <p:nvPr/>
        </p:nvGrpSpPr>
        <p:grpSpPr>
          <a:xfrm rot="2700000">
            <a:off x="2540079" y="-498709"/>
            <a:ext cx="2493990" cy="1290910"/>
            <a:chOff x="3763761" y="3390084"/>
            <a:chExt cx="1006229" cy="520833"/>
          </a:xfrm>
        </p:grpSpPr>
        <p:sp>
          <p:nvSpPr>
            <p:cNvPr id="2145" name="Google Shape;2145;p31"/>
            <p:cNvSpPr/>
            <p:nvPr/>
          </p:nvSpPr>
          <p:spPr>
            <a:xfrm>
              <a:off x="4450238" y="3500514"/>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1"/>
            <p:cNvSpPr/>
            <p:nvPr/>
          </p:nvSpPr>
          <p:spPr>
            <a:xfrm>
              <a:off x="3763761" y="3390084"/>
              <a:ext cx="1006229" cy="520833"/>
            </a:xfrm>
            <a:custGeom>
              <a:avLst/>
              <a:gdLst/>
              <a:ahLst/>
              <a:cxnLst/>
              <a:rect l="l" t="t" r="r" b="b"/>
              <a:pathLst>
                <a:path w="1067" h="552" extrusionOk="0">
                  <a:moveTo>
                    <a:pt x="1065" y="269"/>
                  </a:moveTo>
                  <a:cubicBezTo>
                    <a:pt x="1058" y="263"/>
                    <a:pt x="1052" y="257"/>
                    <a:pt x="1045" y="252"/>
                  </a:cubicBezTo>
                  <a:cubicBezTo>
                    <a:pt x="1032" y="241"/>
                    <a:pt x="1019" y="230"/>
                    <a:pt x="1005" y="221"/>
                  </a:cubicBezTo>
                  <a:cubicBezTo>
                    <a:pt x="999" y="218"/>
                    <a:pt x="994" y="215"/>
                    <a:pt x="989" y="211"/>
                  </a:cubicBezTo>
                  <a:cubicBezTo>
                    <a:pt x="985" y="209"/>
                    <a:pt x="982" y="206"/>
                    <a:pt x="978" y="204"/>
                  </a:cubicBezTo>
                  <a:cubicBezTo>
                    <a:pt x="971" y="200"/>
                    <a:pt x="964" y="195"/>
                    <a:pt x="957" y="192"/>
                  </a:cubicBezTo>
                  <a:cubicBezTo>
                    <a:pt x="944" y="186"/>
                    <a:pt x="931" y="180"/>
                    <a:pt x="918" y="175"/>
                  </a:cubicBezTo>
                  <a:cubicBezTo>
                    <a:pt x="909" y="171"/>
                    <a:pt x="899" y="167"/>
                    <a:pt x="889" y="165"/>
                  </a:cubicBezTo>
                  <a:cubicBezTo>
                    <a:pt x="882" y="164"/>
                    <a:pt x="875" y="162"/>
                    <a:pt x="868" y="161"/>
                  </a:cubicBezTo>
                  <a:cubicBezTo>
                    <a:pt x="860" y="160"/>
                    <a:pt x="852" y="160"/>
                    <a:pt x="845" y="160"/>
                  </a:cubicBezTo>
                  <a:cubicBezTo>
                    <a:pt x="835" y="159"/>
                    <a:pt x="825" y="159"/>
                    <a:pt x="816" y="160"/>
                  </a:cubicBezTo>
                  <a:cubicBezTo>
                    <a:pt x="813" y="160"/>
                    <a:pt x="810" y="160"/>
                    <a:pt x="807" y="159"/>
                  </a:cubicBezTo>
                  <a:cubicBezTo>
                    <a:pt x="807" y="159"/>
                    <a:pt x="807" y="159"/>
                    <a:pt x="807" y="159"/>
                  </a:cubicBezTo>
                  <a:cubicBezTo>
                    <a:pt x="807" y="159"/>
                    <a:pt x="807" y="159"/>
                    <a:pt x="807" y="159"/>
                  </a:cubicBezTo>
                  <a:cubicBezTo>
                    <a:pt x="807" y="159"/>
                    <a:pt x="807" y="159"/>
                    <a:pt x="807" y="159"/>
                  </a:cubicBezTo>
                  <a:cubicBezTo>
                    <a:pt x="808" y="159"/>
                    <a:pt x="810" y="159"/>
                    <a:pt x="812" y="159"/>
                  </a:cubicBezTo>
                  <a:cubicBezTo>
                    <a:pt x="828" y="158"/>
                    <a:pt x="843" y="157"/>
                    <a:pt x="859" y="157"/>
                  </a:cubicBezTo>
                  <a:cubicBezTo>
                    <a:pt x="875" y="157"/>
                    <a:pt x="891" y="158"/>
                    <a:pt x="908" y="159"/>
                  </a:cubicBezTo>
                  <a:cubicBezTo>
                    <a:pt x="915" y="159"/>
                    <a:pt x="923" y="161"/>
                    <a:pt x="931" y="162"/>
                  </a:cubicBezTo>
                  <a:cubicBezTo>
                    <a:pt x="937" y="164"/>
                    <a:pt x="942" y="166"/>
                    <a:pt x="948" y="167"/>
                  </a:cubicBezTo>
                  <a:cubicBezTo>
                    <a:pt x="964" y="171"/>
                    <a:pt x="980" y="175"/>
                    <a:pt x="995" y="181"/>
                  </a:cubicBezTo>
                  <a:cubicBezTo>
                    <a:pt x="1000" y="184"/>
                    <a:pt x="1006" y="186"/>
                    <a:pt x="1012" y="188"/>
                  </a:cubicBezTo>
                  <a:cubicBezTo>
                    <a:pt x="1019" y="191"/>
                    <a:pt x="1026" y="194"/>
                    <a:pt x="1033" y="196"/>
                  </a:cubicBezTo>
                  <a:cubicBezTo>
                    <a:pt x="1034" y="197"/>
                    <a:pt x="1035" y="198"/>
                    <a:pt x="1037" y="198"/>
                  </a:cubicBezTo>
                  <a:cubicBezTo>
                    <a:pt x="1038" y="199"/>
                    <a:pt x="1039" y="199"/>
                    <a:pt x="1040" y="198"/>
                  </a:cubicBezTo>
                  <a:cubicBezTo>
                    <a:pt x="1040" y="197"/>
                    <a:pt x="1040" y="196"/>
                    <a:pt x="1040" y="195"/>
                  </a:cubicBezTo>
                  <a:cubicBezTo>
                    <a:pt x="1040" y="194"/>
                    <a:pt x="1039" y="194"/>
                    <a:pt x="1039" y="193"/>
                  </a:cubicBezTo>
                  <a:cubicBezTo>
                    <a:pt x="1036" y="190"/>
                    <a:pt x="1033" y="188"/>
                    <a:pt x="1030" y="185"/>
                  </a:cubicBezTo>
                  <a:cubicBezTo>
                    <a:pt x="1028" y="184"/>
                    <a:pt x="1026" y="183"/>
                    <a:pt x="1024" y="182"/>
                  </a:cubicBezTo>
                  <a:cubicBezTo>
                    <a:pt x="1009" y="172"/>
                    <a:pt x="994" y="163"/>
                    <a:pt x="977" y="157"/>
                  </a:cubicBezTo>
                  <a:cubicBezTo>
                    <a:pt x="968" y="154"/>
                    <a:pt x="958" y="151"/>
                    <a:pt x="947" y="149"/>
                  </a:cubicBezTo>
                  <a:cubicBezTo>
                    <a:pt x="932" y="146"/>
                    <a:pt x="916" y="143"/>
                    <a:pt x="900" y="141"/>
                  </a:cubicBezTo>
                  <a:cubicBezTo>
                    <a:pt x="884" y="139"/>
                    <a:pt x="868" y="137"/>
                    <a:pt x="851" y="138"/>
                  </a:cubicBezTo>
                  <a:cubicBezTo>
                    <a:pt x="828" y="139"/>
                    <a:pt x="805" y="144"/>
                    <a:pt x="782" y="150"/>
                  </a:cubicBezTo>
                  <a:cubicBezTo>
                    <a:pt x="777" y="151"/>
                    <a:pt x="772" y="152"/>
                    <a:pt x="767" y="154"/>
                  </a:cubicBezTo>
                  <a:cubicBezTo>
                    <a:pt x="767" y="154"/>
                    <a:pt x="767" y="154"/>
                    <a:pt x="767" y="154"/>
                  </a:cubicBezTo>
                  <a:cubicBezTo>
                    <a:pt x="766" y="154"/>
                    <a:pt x="766" y="154"/>
                    <a:pt x="766" y="154"/>
                  </a:cubicBezTo>
                  <a:cubicBezTo>
                    <a:pt x="766" y="154"/>
                    <a:pt x="765" y="155"/>
                    <a:pt x="765" y="155"/>
                  </a:cubicBezTo>
                  <a:cubicBezTo>
                    <a:pt x="765" y="155"/>
                    <a:pt x="765" y="155"/>
                    <a:pt x="765" y="155"/>
                  </a:cubicBezTo>
                  <a:cubicBezTo>
                    <a:pt x="765" y="155"/>
                    <a:pt x="765" y="155"/>
                    <a:pt x="765" y="155"/>
                  </a:cubicBezTo>
                  <a:cubicBezTo>
                    <a:pt x="765" y="154"/>
                    <a:pt x="766" y="154"/>
                    <a:pt x="766" y="154"/>
                  </a:cubicBezTo>
                  <a:cubicBezTo>
                    <a:pt x="766" y="154"/>
                    <a:pt x="766" y="154"/>
                    <a:pt x="767" y="154"/>
                  </a:cubicBezTo>
                  <a:cubicBezTo>
                    <a:pt x="767" y="154"/>
                    <a:pt x="767" y="154"/>
                    <a:pt x="767" y="154"/>
                  </a:cubicBezTo>
                  <a:cubicBezTo>
                    <a:pt x="768" y="153"/>
                    <a:pt x="768" y="153"/>
                    <a:pt x="769" y="153"/>
                  </a:cubicBezTo>
                  <a:cubicBezTo>
                    <a:pt x="777" y="149"/>
                    <a:pt x="785" y="146"/>
                    <a:pt x="794" y="143"/>
                  </a:cubicBezTo>
                  <a:cubicBezTo>
                    <a:pt x="797" y="142"/>
                    <a:pt x="800" y="141"/>
                    <a:pt x="803" y="140"/>
                  </a:cubicBezTo>
                  <a:cubicBezTo>
                    <a:pt x="809" y="138"/>
                    <a:pt x="816" y="136"/>
                    <a:pt x="823" y="134"/>
                  </a:cubicBezTo>
                  <a:cubicBezTo>
                    <a:pt x="827" y="133"/>
                    <a:pt x="832" y="132"/>
                    <a:pt x="837" y="132"/>
                  </a:cubicBezTo>
                  <a:cubicBezTo>
                    <a:pt x="842" y="131"/>
                    <a:pt x="847" y="131"/>
                    <a:pt x="852" y="130"/>
                  </a:cubicBezTo>
                  <a:cubicBezTo>
                    <a:pt x="858" y="130"/>
                    <a:pt x="863" y="129"/>
                    <a:pt x="868" y="128"/>
                  </a:cubicBezTo>
                  <a:cubicBezTo>
                    <a:pt x="878" y="128"/>
                    <a:pt x="887" y="127"/>
                    <a:pt x="897" y="126"/>
                  </a:cubicBezTo>
                  <a:cubicBezTo>
                    <a:pt x="903" y="126"/>
                    <a:pt x="908" y="126"/>
                    <a:pt x="914" y="125"/>
                  </a:cubicBezTo>
                  <a:cubicBezTo>
                    <a:pt x="920" y="125"/>
                    <a:pt x="926" y="125"/>
                    <a:pt x="932" y="124"/>
                  </a:cubicBezTo>
                  <a:cubicBezTo>
                    <a:pt x="942" y="122"/>
                    <a:pt x="952" y="121"/>
                    <a:pt x="962" y="119"/>
                  </a:cubicBezTo>
                  <a:cubicBezTo>
                    <a:pt x="963" y="119"/>
                    <a:pt x="964" y="119"/>
                    <a:pt x="965" y="118"/>
                  </a:cubicBezTo>
                  <a:cubicBezTo>
                    <a:pt x="965" y="118"/>
                    <a:pt x="965" y="118"/>
                    <a:pt x="965" y="118"/>
                  </a:cubicBezTo>
                  <a:cubicBezTo>
                    <a:pt x="964" y="117"/>
                    <a:pt x="963" y="117"/>
                    <a:pt x="962" y="116"/>
                  </a:cubicBezTo>
                  <a:cubicBezTo>
                    <a:pt x="960" y="115"/>
                    <a:pt x="958" y="115"/>
                    <a:pt x="956" y="114"/>
                  </a:cubicBezTo>
                  <a:cubicBezTo>
                    <a:pt x="948" y="111"/>
                    <a:pt x="940" y="109"/>
                    <a:pt x="931" y="108"/>
                  </a:cubicBezTo>
                  <a:cubicBezTo>
                    <a:pt x="924" y="107"/>
                    <a:pt x="917" y="106"/>
                    <a:pt x="909" y="105"/>
                  </a:cubicBezTo>
                  <a:cubicBezTo>
                    <a:pt x="905" y="105"/>
                    <a:pt x="900" y="104"/>
                    <a:pt x="896" y="104"/>
                  </a:cubicBezTo>
                  <a:cubicBezTo>
                    <a:pt x="887" y="104"/>
                    <a:pt x="877" y="105"/>
                    <a:pt x="868" y="106"/>
                  </a:cubicBezTo>
                  <a:cubicBezTo>
                    <a:pt x="865" y="106"/>
                    <a:pt x="862" y="106"/>
                    <a:pt x="859" y="107"/>
                  </a:cubicBezTo>
                  <a:cubicBezTo>
                    <a:pt x="855" y="108"/>
                    <a:pt x="851" y="109"/>
                    <a:pt x="847" y="110"/>
                  </a:cubicBezTo>
                  <a:cubicBezTo>
                    <a:pt x="841" y="112"/>
                    <a:pt x="835" y="113"/>
                    <a:pt x="829" y="115"/>
                  </a:cubicBezTo>
                  <a:cubicBezTo>
                    <a:pt x="826" y="116"/>
                    <a:pt x="823" y="117"/>
                    <a:pt x="819" y="119"/>
                  </a:cubicBezTo>
                  <a:cubicBezTo>
                    <a:pt x="815" y="120"/>
                    <a:pt x="810" y="122"/>
                    <a:pt x="806" y="124"/>
                  </a:cubicBezTo>
                  <a:cubicBezTo>
                    <a:pt x="802" y="125"/>
                    <a:pt x="799" y="127"/>
                    <a:pt x="795" y="128"/>
                  </a:cubicBezTo>
                  <a:cubicBezTo>
                    <a:pt x="789" y="131"/>
                    <a:pt x="783" y="134"/>
                    <a:pt x="777" y="138"/>
                  </a:cubicBezTo>
                  <a:cubicBezTo>
                    <a:pt x="770" y="141"/>
                    <a:pt x="763" y="145"/>
                    <a:pt x="756" y="149"/>
                  </a:cubicBezTo>
                  <a:cubicBezTo>
                    <a:pt x="752" y="151"/>
                    <a:pt x="749" y="154"/>
                    <a:pt x="744" y="156"/>
                  </a:cubicBezTo>
                  <a:cubicBezTo>
                    <a:pt x="740" y="158"/>
                    <a:pt x="736" y="161"/>
                    <a:pt x="733" y="164"/>
                  </a:cubicBezTo>
                  <a:cubicBezTo>
                    <a:pt x="732" y="165"/>
                    <a:pt x="730" y="166"/>
                    <a:pt x="729" y="166"/>
                  </a:cubicBezTo>
                  <a:cubicBezTo>
                    <a:pt x="723" y="168"/>
                    <a:pt x="717" y="169"/>
                    <a:pt x="712" y="170"/>
                  </a:cubicBezTo>
                  <a:cubicBezTo>
                    <a:pt x="711" y="170"/>
                    <a:pt x="710" y="170"/>
                    <a:pt x="710" y="170"/>
                  </a:cubicBezTo>
                  <a:cubicBezTo>
                    <a:pt x="710" y="170"/>
                    <a:pt x="709" y="170"/>
                    <a:pt x="709" y="170"/>
                  </a:cubicBezTo>
                  <a:cubicBezTo>
                    <a:pt x="717" y="165"/>
                    <a:pt x="724" y="160"/>
                    <a:pt x="731" y="156"/>
                  </a:cubicBezTo>
                  <a:cubicBezTo>
                    <a:pt x="739" y="152"/>
                    <a:pt x="748" y="147"/>
                    <a:pt x="756" y="143"/>
                  </a:cubicBezTo>
                  <a:cubicBezTo>
                    <a:pt x="770" y="137"/>
                    <a:pt x="783" y="130"/>
                    <a:pt x="796" y="124"/>
                  </a:cubicBezTo>
                  <a:cubicBezTo>
                    <a:pt x="804" y="121"/>
                    <a:pt x="813" y="118"/>
                    <a:pt x="821" y="115"/>
                  </a:cubicBezTo>
                  <a:cubicBezTo>
                    <a:pt x="828" y="113"/>
                    <a:pt x="835" y="110"/>
                    <a:pt x="842" y="108"/>
                  </a:cubicBezTo>
                  <a:cubicBezTo>
                    <a:pt x="849" y="106"/>
                    <a:pt x="856" y="105"/>
                    <a:pt x="863" y="104"/>
                  </a:cubicBezTo>
                  <a:cubicBezTo>
                    <a:pt x="874" y="101"/>
                    <a:pt x="884" y="99"/>
                    <a:pt x="895" y="97"/>
                  </a:cubicBezTo>
                  <a:cubicBezTo>
                    <a:pt x="910" y="95"/>
                    <a:pt x="924" y="93"/>
                    <a:pt x="939" y="91"/>
                  </a:cubicBezTo>
                  <a:cubicBezTo>
                    <a:pt x="940" y="91"/>
                    <a:pt x="941" y="90"/>
                    <a:pt x="941" y="90"/>
                  </a:cubicBezTo>
                  <a:cubicBezTo>
                    <a:pt x="941" y="89"/>
                    <a:pt x="940" y="89"/>
                    <a:pt x="939" y="88"/>
                  </a:cubicBezTo>
                  <a:cubicBezTo>
                    <a:pt x="939" y="88"/>
                    <a:pt x="939" y="88"/>
                    <a:pt x="938" y="88"/>
                  </a:cubicBezTo>
                  <a:cubicBezTo>
                    <a:pt x="932" y="87"/>
                    <a:pt x="926" y="86"/>
                    <a:pt x="920" y="86"/>
                  </a:cubicBezTo>
                  <a:cubicBezTo>
                    <a:pt x="909" y="85"/>
                    <a:pt x="898" y="84"/>
                    <a:pt x="888" y="83"/>
                  </a:cubicBezTo>
                  <a:cubicBezTo>
                    <a:pt x="882" y="83"/>
                    <a:pt x="877" y="82"/>
                    <a:pt x="871" y="83"/>
                  </a:cubicBezTo>
                  <a:cubicBezTo>
                    <a:pt x="867" y="83"/>
                    <a:pt x="862" y="84"/>
                    <a:pt x="858" y="84"/>
                  </a:cubicBezTo>
                  <a:cubicBezTo>
                    <a:pt x="847" y="84"/>
                    <a:pt x="837" y="85"/>
                    <a:pt x="827" y="88"/>
                  </a:cubicBezTo>
                  <a:cubicBezTo>
                    <a:pt x="820" y="90"/>
                    <a:pt x="813" y="92"/>
                    <a:pt x="805" y="95"/>
                  </a:cubicBezTo>
                  <a:cubicBezTo>
                    <a:pt x="798" y="97"/>
                    <a:pt x="791" y="101"/>
                    <a:pt x="784" y="104"/>
                  </a:cubicBezTo>
                  <a:cubicBezTo>
                    <a:pt x="776" y="108"/>
                    <a:pt x="768" y="111"/>
                    <a:pt x="760" y="115"/>
                  </a:cubicBezTo>
                  <a:cubicBezTo>
                    <a:pt x="751" y="120"/>
                    <a:pt x="742" y="125"/>
                    <a:pt x="735" y="131"/>
                  </a:cubicBezTo>
                  <a:cubicBezTo>
                    <a:pt x="733" y="132"/>
                    <a:pt x="732" y="133"/>
                    <a:pt x="731" y="134"/>
                  </a:cubicBezTo>
                  <a:cubicBezTo>
                    <a:pt x="731" y="135"/>
                    <a:pt x="730" y="135"/>
                    <a:pt x="730" y="135"/>
                  </a:cubicBezTo>
                  <a:cubicBezTo>
                    <a:pt x="730" y="135"/>
                    <a:pt x="730" y="136"/>
                    <a:pt x="729" y="136"/>
                  </a:cubicBezTo>
                  <a:cubicBezTo>
                    <a:pt x="729" y="136"/>
                    <a:pt x="729" y="136"/>
                    <a:pt x="729" y="136"/>
                  </a:cubicBezTo>
                  <a:cubicBezTo>
                    <a:pt x="726" y="139"/>
                    <a:pt x="723" y="142"/>
                    <a:pt x="719" y="145"/>
                  </a:cubicBezTo>
                  <a:cubicBezTo>
                    <a:pt x="712" y="152"/>
                    <a:pt x="706" y="159"/>
                    <a:pt x="700" y="167"/>
                  </a:cubicBezTo>
                  <a:cubicBezTo>
                    <a:pt x="698" y="169"/>
                    <a:pt x="697" y="171"/>
                    <a:pt x="695" y="172"/>
                  </a:cubicBezTo>
                  <a:cubicBezTo>
                    <a:pt x="695" y="173"/>
                    <a:pt x="694" y="174"/>
                    <a:pt x="693" y="174"/>
                  </a:cubicBezTo>
                  <a:cubicBezTo>
                    <a:pt x="686" y="175"/>
                    <a:pt x="679" y="177"/>
                    <a:pt x="672" y="178"/>
                  </a:cubicBezTo>
                  <a:cubicBezTo>
                    <a:pt x="677" y="174"/>
                    <a:pt x="682" y="171"/>
                    <a:pt x="687" y="167"/>
                  </a:cubicBezTo>
                  <a:cubicBezTo>
                    <a:pt x="688" y="166"/>
                    <a:pt x="689" y="166"/>
                    <a:pt x="690" y="165"/>
                  </a:cubicBezTo>
                  <a:cubicBezTo>
                    <a:pt x="699" y="158"/>
                    <a:pt x="709" y="152"/>
                    <a:pt x="718" y="145"/>
                  </a:cubicBezTo>
                  <a:cubicBezTo>
                    <a:pt x="721" y="143"/>
                    <a:pt x="724" y="140"/>
                    <a:pt x="727" y="137"/>
                  </a:cubicBezTo>
                  <a:cubicBezTo>
                    <a:pt x="727" y="137"/>
                    <a:pt x="728" y="136"/>
                    <a:pt x="729" y="136"/>
                  </a:cubicBezTo>
                  <a:cubicBezTo>
                    <a:pt x="729" y="136"/>
                    <a:pt x="729" y="136"/>
                    <a:pt x="729" y="136"/>
                  </a:cubicBezTo>
                  <a:cubicBezTo>
                    <a:pt x="730" y="136"/>
                    <a:pt x="730" y="135"/>
                    <a:pt x="730" y="135"/>
                  </a:cubicBezTo>
                  <a:cubicBezTo>
                    <a:pt x="730" y="135"/>
                    <a:pt x="731" y="135"/>
                    <a:pt x="731" y="134"/>
                  </a:cubicBezTo>
                  <a:cubicBezTo>
                    <a:pt x="732" y="133"/>
                    <a:pt x="734" y="131"/>
                    <a:pt x="735" y="130"/>
                  </a:cubicBezTo>
                  <a:cubicBezTo>
                    <a:pt x="738" y="128"/>
                    <a:pt x="741" y="126"/>
                    <a:pt x="744" y="123"/>
                  </a:cubicBezTo>
                  <a:cubicBezTo>
                    <a:pt x="746" y="122"/>
                    <a:pt x="747" y="120"/>
                    <a:pt x="749" y="119"/>
                  </a:cubicBezTo>
                  <a:cubicBezTo>
                    <a:pt x="756" y="114"/>
                    <a:pt x="763" y="110"/>
                    <a:pt x="769" y="106"/>
                  </a:cubicBezTo>
                  <a:cubicBezTo>
                    <a:pt x="770" y="105"/>
                    <a:pt x="771" y="104"/>
                    <a:pt x="773" y="104"/>
                  </a:cubicBezTo>
                  <a:cubicBezTo>
                    <a:pt x="782" y="99"/>
                    <a:pt x="791" y="93"/>
                    <a:pt x="800" y="87"/>
                  </a:cubicBezTo>
                  <a:cubicBezTo>
                    <a:pt x="815" y="77"/>
                    <a:pt x="830" y="68"/>
                    <a:pt x="845" y="58"/>
                  </a:cubicBezTo>
                  <a:cubicBezTo>
                    <a:pt x="846" y="57"/>
                    <a:pt x="848" y="57"/>
                    <a:pt x="847" y="55"/>
                  </a:cubicBezTo>
                  <a:cubicBezTo>
                    <a:pt x="846" y="55"/>
                    <a:pt x="844" y="55"/>
                    <a:pt x="843" y="55"/>
                  </a:cubicBezTo>
                  <a:cubicBezTo>
                    <a:pt x="840" y="56"/>
                    <a:pt x="836" y="56"/>
                    <a:pt x="833" y="57"/>
                  </a:cubicBezTo>
                  <a:cubicBezTo>
                    <a:pt x="832" y="57"/>
                    <a:pt x="830" y="57"/>
                    <a:pt x="829" y="58"/>
                  </a:cubicBezTo>
                  <a:cubicBezTo>
                    <a:pt x="819" y="61"/>
                    <a:pt x="808" y="64"/>
                    <a:pt x="798" y="67"/>
                  </a:cubicBezTo>
                  <a:cubicBezTo>
                    <a:pt x="788" y="70"/>
                    <a:pt x="779" y="74"/>
                    <a:pt x="770" y="79"/>
                  </a:cubicBezTo>
                  <a:cubicBezTo>
                    <a:pt x="764" y="82"/>
                    <a:pt x="758" y="86"/>
                    <a:pt x="751" y="90"/>
                  </a:cubicBezTo>
                  <a:cubicBezTo>
                    <a:pt x="745" y="94"/>
                    <a:pt x="738" y="98"/>
                    <a:pt x="732" y="102"/>
                  </a:cubicBezTo>
                  <a:cubicBezTo>
                    <a:pt x="727" y="105"/>
                    <a:pt x="723" y="108"/>
                    <a:pt x="719" y="111"/>
                  </a:cubicBezTo>
                  <a:cubicBezTo>
                    <a:pt x="719" y="111"/>
                    <a:pt x="719" y="111"/>
                    <a:pt x="719" y="111"/>
                  </a:cubicBezTo>
                  <a:cubicBezTo>
                    <a:pt x="719" y="111"/>
                    <a:pt x="719" y="111"/>
                    <a:pt x="719" y="111"/>
                  </a:cubicBezTo>
                  <a:cubicBezTo>
                    <a:pt x="719" y="111"/>
                    <a:pt x="719" y="111"/>
                    <a:pt x="719" y="111"/>
                  </a:cubicBezTo>
                  <a:cubicBezTo>
                    <a:pt x="719" y="111"/>
                    <a:pt x="719" y="111"/>
                    <a:pt x="719" y="111"/>
                  </a:cubicBezTo>
                  <a:cubicBezTo>
                    <a:pt x="726" y="104"/>
                    <a:pt x="732" y="96"/>
                    <a:pt x="739" y="91"/>
                  </a:cubicBezTo>
                  <a:cubicBezTo>
                    <a:pt x="746" y="86"/>
                    <a:pt x="752" y="81"/>
                    <a:pt x="759" y="77"/>
                  </a:cubicBezTo>
                  <a:cubicBezTo>
                    <a:pt x="767" y="72"/>
                    <a:pt x="775" y="67"/>
                    <a:pt x="784" y="63"/>
                  </a:cubicBezTo>
                  <a:cubicBezTo>
                    <a:pt x="797" y="57"/>
                    <a:pt x="811" y="51"/>
                    <a:pt x="823" y="44"/>
                  </a:cubicBezTo>
                  <a:cubicBezTo>
                    <a:pt x="826" y="43"/>
                    <a:pt x="828" y="41"/>
                    <a:pt x="830" y="40"/>
                  </a:cubicBezTo>
                  <a:cubicBezTo>
                    <a:pt x="831" y="39"/>
                    <a:pt x="831" y="38"/>
                    <a:pt x="832" y="37"/>
                  </a:cubicBezTo>
                  <a:cubicBezTo>
                    <a:pt x="831" y="36"/>
                    <a:pt x="831" y="36"/>
                    <a:pt x="830" y="36"/>
                  </a:cubicBezTo>
                  <a:cubicBezTo>
                    <a:pt x="820" y="39"/>
                    <a:pt x="810" y="41"/>
                    <a:pt x="801" y="43"/>
                  </a:cubicBezTo>
                  <a:cubicBezTo>
                    <a:pt x="789" y="47"/>
                    <a:pt x="778" y="50"/>
                    <a:pt x="767" y="53"/>
                  </a:cubicBezTo>
                  <a:cubicBezTo>
                    <a:pt x="754" y="57"/>
                    <a:pt x="741" y="62"/>
                    <a:pt x="729" y="69"/>
                  </a:cubicBezTo>
                  <a:cubicBezTo>
                    <a:pt x="723" y="73"/>
                    <a:pt x="717" y="76"/>
                    <a:pt x="711" y="80"/>
                  </a:cubicBezTo>
                  <a:cubicBezTo>
                    <a:pt x="711" y="80"/>
                    <a:pt x="711" y="80"/>
                    <a:pt x="711" y="80"/>
                  </a:cubicBezTo>
                  <a:cubicBezTo>
                    <a:pt x="711" y="80"/>
                    <a:pt x="711" y="80"/>
                    <a:pt x="711" y="80"/>
                  </a:cubicBezTo>
                  <a:cubicBezTo>
                    <a:pt x="711" y="80"/>
                    <a:pt x="711" y="80"/>
                    <a:pt x="711" y="80"/>
                  </a:cubicBezTo>
                  <a:cubicBezTo>
                    <a:pt x="715" y="76"/>
                    <a:pt x="718" y="73"/>
                    <a:pt x="721" y="69"/>
                  </a:cubicBezTo>
                  <a:cubicBezTo>
                    <a:pt x="734" y="57"/>
                    <a:pt x="748" y="45"/>
                    <a:pt x="764" y="36"/>
                  </a:cubicBezTo>
                  <a:cubicBezTo>
                    <a:pt x="765" y="36"/>
                    <a:pt x="765" y="35"/>
                    <a:pt x="766" y="34"/>
                  </a:cubicBezTo>
                  <a:cubicBezTo>
                    <a:pt x="766" y="34"/>
                    <a:pt x="766" y="34"/>
                    <a:pt x="766" y="34"/>
                  </a:cubicBezTo>
                  <a:cubicBezTo>
                    <a:pt x="765" y="34"/>
                    <a:pt x="763" y="34"/>
                    <a:pt x="762" y="34"/>
                  </a:cubicBezTo>
                  <a:cubicBezTo>
                    <a:pt x="753" y="37"/>
                    <a:pt x="744" y="40"/>
                    <a:pt x="735" y="44"/>
                  </a:cubicBezTo>
                  <a:cubicBezTo>
                    <a:pt x="728" y="47"/>
                    <a:pt x="720" y="50"/>
                    <a:pt x="713" y="53"/>
                  </a:cubicBezTo>
                  <a:cubicBezTo>
                    <a:pt x="697" y="61"/>
                    <a:pt x="681" y="70"/>
                    <a:pt x="666" y="81"/>
                  </a:cubicBezTo>
                  <a:cubicBezTo>
                    <a:pt x="660" y="85"/>
                    <a:pt x="654" y="90"/>
                    <a:pt x="649" y="95"/>
                  </a:cubicBezTo>
                  <a:cubicBezTo>
                    <a:pt x="643" y="100"/>
                    <a:pt x="638" y="105"/>
                    <a:pt x="633" y="110"/>
                  </a:cubicBezTo>
                  <a:cubicBezTo>
                    <a:pt x="625" y="118"/>
                    <a:pt x="618" y="125"/>
                    <a:pt x="610" y="133"/>
                  </a:cubicBezTo>
                  <a:cubicBezTo>
                    <a:pt x="606" y="137"/>
                    <a:pt x="602" y="142"/>
                    <a:pt x="597" y="147"/>
                  </a:cubicBezTo>
                  <a:cubicBezTo>
                    <a:pt x="585" y="160"/>
                    <a:pt x="574" y="174"/>
                    <a:pt x="565" y="190"/>
                  </a:cubicBezTo>
                  <a:cubicBezTo>
                    <a:pt x="563" y="193"/>
                    <a:pt x="562" y="196"/>
                    <a:pt x="560" y="199"/>
                  </a:cubicBezTo>
                  <a:cubicBezTo>
                    <a:pt x="559" y="202"/>
                    <a:pt x="558" y="205"/>
                    <a:pt x="556" y="208"/>
                  </a:cubicBezTo>
                  <a:cubicBezTo>
                    <a:pt x="555" y="209"/>
                    <a:pt x="555" y="210"/>
                    <a:pt x="554" y="210"/>
                  </a:cubicBezTo>
                  <a:cubicBezTo>
                    <a:pt x="545" y="213"/>
                    <a:pt x="537" y="215"/>
                    <a:pt x="528" y="218"/>
                  </a:cubicBezTo>
                  <a:cubicBezTo>
                    <a:pt x="528" y="218"/>
                    <a:pt x="528" y="218"/>
                    <a:pt x="528" y="218"/>
                  </a:cubicBezTo>
                  <a:cubicBezTo>
                    <a:pt x="528" y="218"/>
                    <a:pt x="528" y="218"/>
                    <a:pt x="528" y="218"/>
                  </a:cubicBezTo>
                  <a:cubicBezTo>
                    <a:pt x="528" y="218"/>
                    <a:pt x="528" y="218"/>
                    <a:pt x="528" y="218"/>
                  </a:cubicBezTo>
                  <a:cubicBezTo>
                    <a:pt x="530" y="214"/>
                    <a:pt x="533" y="210"/>
                    <a:pt x="535" y="206"/>
                  </a:cubicBezTo>
                  <a:cubicBezTo>
                    <a:pt x="545" y="194"/>
                    <a:pt x="556" y="181"/>
                    <a:pt x="566" y="169"/>
                  </a:cubicBezTo>
                  <a:cubicBezTo>
                    <a:pt x="573" y="161"/>
                    <a:pt x="579" y="154"/>
                    <a:pt x="585" y="146"/>
                  </a:cubicBezTo>
                  <a:cubicBezTo>
                    <a:pt x="593" y="135"/>
                    <a:pt x="601" y="125"/>
                    <a:pt x="609" y="114"/>
                  </a:cubicBezTo>
                  <a:cubicBezTo>
                    <a:pt x="615" y="107"/>
                    <a:pt x="620" y="101"/>
                    <a:pt x="626" y="94"/>
                  </a:cubicBezTo>
                  <a:cubicBezTo>
                    <a:pt x="632" y="87"/>
                    <a:pt x="638" y="80"/>
                    <a:pt x="644" y="74"/>
                  </a:cubicBezTo>
                  <a:cubicBezTo>
                    <a:pt x="651" y="67"/>
                    <a:pt x="659" y="60"/>
                    <a:pt x="666" y="53"/>
                  </a:cubicBezTo>
                  <a:cubicBezTo>
                    <a:pt x="669" y="50"/>
                    <a:pt x="673" y="46"/>
                    <a:pt x="676" y="43"/>
                  </a:cubicBezTo>
                  <a:cubicBezTo>
                    <a:pt x="683" y="37"/>
                    <a:pt x="690" y="31"/>
                    <a:pt x="697" y="24"/>
                  </a:cubicBezTo>
                  <a:cubicBezTo>
                    <a:pt x="702" y="20"/>
                    <a:pt x="707" y="15"/>
                    <a:pt x="712" y="10"/>
                  </a:cubicBezTo>
                  <a:cubicBezTo>
                    <a:pt x="713" y="9"/>
                    <a:pt x="713" y="8"/>
                    <a:pt x="714" y="7"/>
                  </a:cubicBezTo>
                  <a:cubicBezTo>
                    <a:pt x="714" y="7"/>
                    <a:pt x="713" y="7"/>
                    <a:pt x="713" y="6"/>
                  </a:cubicBezTo>
                  <a:cubicBezTo>
                    <a:pt x="712" y="7"/>
                    <a:pt x="710" y="8"/>
                    <a:pt x="708" y="9"/>
                  </a:cubicBezTo>
                  <a:cubicBezTo>
                    <a:pt x="702" y="13"/>
                    <a:pt x="697" y="17"/>
                    <a:pt x="690" y="20"/>
                  </a:cubicBezTo>
                  <a:cubicBezTo>
                    <a:pt x="677" y="26"/>
                    <a:pt x="665" y="33"/>
                    <a:pt x="653" y="41"/>
                  </a:cubicBezTo>
                  <a:cubicBezTo>
                    <a:pt x="645" y="47"/>
                    <a:pt x="637" y="53"/>
                    <a:pt x="628" y="59"/>
                  </a:cubicBezTo>
                  <a:cubicBezTo>
                    <a:pt x="627" y="59"/>
                    <a:pt x="626" y="60"/>
                    <a:pt x="625" y="61"/>
                  </a:cubicBezTo>
                  <a:cubicBezTo>
                    <a:pt x="619" y="65"/>
                    <a:pt x="614" y="70"/>
                    <a:pt x="608" y="74"/>
                  </a:cubicBezTo>
                  <a:cubicBezTo>
                    <a:pt x="608" y="74"/>
                    <a:pt x="608" y="74"/>
                    <a:pt x="608" y="74"/>
                  </a:cubicBezTo>
                  <a:cubicBezTo>
                    <a:pt x="608" y="74"/>
                    <a:pt x="608" y="74"/>
                    <a:pt x="608" y="74"/>
                  </a:cubicBezTo>
                  <a:cubicBezTo>
                    <a:pt x="608" y="74"/>
                    <a:pt x="608" y="74"/>
                    <a:pt x="608" y="74"/>
                  </a:cubicBezTo>
                  <a:cubicBezTo>
                    <a:pt x="609" y="73"/>
                    <a:pt x="609" y="72"/>
                    <a:pt x="610" y="71"/>
                  </a:cubicBezTo>
                  <a:cubicBezTo>
                    <a:pt x="616" y="64"/>
                    <a:pt x="623" y="58"/>
                    <a:pt x="629" y="51"/>
                  </a:cubicBezTo>
                  <a:cubicBezTo>
                    <a:pt x="636" y="44"/>
                    <a:pt x="643" y="38"/>
                    <a:pt x="651" y="33"/>
                  </a:cubicBezTo>
                  <a:cubicBezTo>
                    <a:pt x="661" y="26"/>
                    <a:pt x="671" y="20"/>
                    <a:pt x="681" y="13"/>
                  </a:cubicBezTo>
                  <a:cubicBezTo>
                    <a:pt x="685" y="10"/>
                    <a:pt x="690" y="8"/>
                    <a:pt x="695" y="5"/>
                  </a:cubicBezTo>
                  <a:cubicBezTo>
                    <a:pt x="696" y="4"/>
                    <a:pt x="697" y="4"/>
                    <a:pt x="698" y="3"/>
                  </a:cubicBezTo>
                  <a:cubicBezTo>
                    <a:pt x="696" y="1"/>
                    <a:pt x="694" y="2"/>
                    <a:pt x="693" y="3"/>
                  </a:cubicBezTo>
                  <a:cubicBezTo>
                    <a:pt x="680" y="9"/>
                    <a:pt x="667" y="14"/>
                    <a:pt x="654" y="21"/>
                  </a:cubicBezTo>
                  <a:cubicBezTo>
                    <a:pt x="645" y="25"/>
                    <a:pt x="636" y="31"/>
                    <a:pt x="627" y="36"/>
                  </a:cubicBezTo>
                  <a:cubicBezTo>
                    <a:pt x="621" y="40"/>
                    <a:pt x="615" y="43"/>
                    <a:pt x="609" y="47"/>
                  </a:cubicBezTo>
                  <a:cubicBezTo>
                    <a:pt x="597" y="55"/>
                    <a:pt x="585" y="65"/>
                    <a:pt x="574" y="75"/>
                  </a:cubicBezTo>
                  <a:cubicBezTo>
                    <a:pt x="564" y="85"/>
                    <a:pt x="554" y="96"/>
                    <a:pt x="544" y="108"/>
                  </a:cubicBezTo>
                  <a:cubicBezTo>
                    <a:pt x="540" y="113"/>
                    <a:pt x="535" y="118"/>
                    <a:pt x="531" y="123"/>
                  </a:cubicBezTo>
                  <a:cubicBezTo>
                    <a:pt x="527" y="128"/>
                    <a:pt x="523" y="133"/>
                    <a:pt x="519" y="138"/>
                  </a:cubicBezTo>
                  <a:cubicBezTo>
                    <a:pt x="515" y="143"/>
                    <a:pt x="510" y="149"/>
                    <a:pt x="506" y="154"/>
                  </a:cubicBezTo>
                  <a:cubicBezTo>
                    <a:pt x="496" y="168"/>
                    <a:pt x="487" y="182"/>
                    <a:pt x="479" y="197"/>
                  </a:cubicBezTo>
                  <a:cubicBezTo>
                    <a:pt x="476" y="203"/>
                    <a:pt x="472" y="210"/>
                    <a:pt x="469" y="217"/>
                  </a:cubicBezTo>
                  <a:cubicBezTo>
                    <a:pt x="466" y="223"/>
                    <a:pt x="464" y="230"/>
                    <a:pt x="461" y="236"/>
                  </a:cubicBezTo>
                  <a:cubicBezTo>
                    <a:pt x="461" y="238"/>
                    <a:pt x="460" y="240"/>
                    <a:pt x="457" y="240"/>
                  </a:cubicBezTo>
                  <a:cubicBezTo>
                    <a:pt x="448" y="243"/>
                    <a:pt x="438" y="246"/>
                    <a:pt x="429" y="249"/>
                  </a:cubicBezTo>
                  <a:cubicBezTo>
                    <a:pt x="429" y="249"/>
                    <a:pt x="428" y="249"/>
                    <a:pt x="427" y="249"/>
                  </a:cubicBezTo>
                  <a:cubicBezTo>
                    <a:pt x="428" y="248"/>
                    <a:pt x="429" y="247"/>
                    <a:pt x="429" y="247"/>
                  </a:cubicBezTo>
                  <a:cubicBezTo>
                    <a:pt x="436" y="237"/>
                    <a:pt x="443" y="228"/>
                    <a:pt x="450" y="218"/>
                  </a:cubicBezTo>
                  <a:cubicBezTo>
                    <a:pt x="455" y="210"/>
                    <a:pt x="461" y="202"/>
                    <a:pt x="467" y="195"/>
                  </a:cubicBezTo>
                  <a:cubicBezTo>
                    <a:pt x="472" y="188"/>
                    <a:pt x="477" y="181"/>
                    <a:pt x="482" y="174"/>
                  </a:cubicBezTo>
                  <a:cubicBezTo>
                    <a:pt x="487" y="166"/>
                    <a:pt x="493" y="159"/>
                    <a:pt x="498" y="152"/>
                  </a:cubicBezTo>
                  <a:cubicBezTo>
                    <a:pt x="504" y="144"/>
                    <a:pt x="509" y="136"/>
                    <a:pt x="515" y="129"/>
                  </a:cubicBezTo>
                  <a:cubicBezTo>
                    <a:pt x="520" y="122"/>
                    <a:pt x="526" y="116"/>
                    <a:pt x="531" y="110"/>
                  </a:cubicBezTo>
                  <a:cubicBezTo>
                    <a:pt x="538" y="101"/>
                    <a:pt x="544" y="92"/>
                    <a:pt x="551" y="83"/>
                  </a:cubicBezTo>
                  <a:cubicBezTo>
                    <a:pt x="557" y="75"/>
                    <a:pt x="564" y="67"/>
                    <a:pt x="570" y="59"/>
                  </a:cubicBezTo>
                  <a:cubicBezTo>
                    <a:pt x="575" y="54"/>
                    <a:pt x="580" y="49"/>
                    <a:pt x="585" y="45"/>
                  </a:cubicBezTo>
                  <a:cubicBezTo>
                    <a:pt x="590" y="40"/>
                    <a:pt x="595" y="36"/>
                    <a:pt x="600" y="31"/>
                  </a:cubicBezTo>
                  <a:cubicBezTo>
                    <a:pt x="609" y="23"/>
                    <a:pt x="617" y="15"/>
                    <a:pt x="627" y="8"/>
                  </a:cubicBezTo>
                  <a:cubicBezTo>
                    <a:pt x="629" y="7"/>
                    <a:pt x="630" y="5"/>
                    <a:pt x="632" y="3"/>
                  </a:cubicBezTo>
                  <a:cubicBezTo>
                    <a:pt x="632" y="3"/>
                    <a:pt x="632" y="2"/>
                    <a:pt x="633" y="0"/>
                  </a:cubicBezTo>
                  <a:cubicBezTo>
                    <a:pt x="631" y="1"/>
                    <a:pt x="630" y="2"/>
                    <a:pt x="629" y="2"/>
                  </a:cubicBezTo>
                  <a:cubicBezTo>
                    <a:pt x="619" y="8"/>
                    <a:pt x="608" y="14"/>
                    <a:pt x="598" y="20"/>
                  </a:cubicBezTo>
                  <a:cubicBezTo>
                    <a:pt x="587" y="27"/>
                    <a:pt x="576" y="35"/>
                    <a:pt x="567" y="43"/>
                  </a:cubicBezTo>
                  <a:cubicBezTo>
                    <a:pt x="560" y="49"/>
                    <a:pt x="553" y="54"/>
                    <a:pt x="547" y="60"/>
                  </a:cubicBezTo>
                  <a:cubicBezTo>
                    <a:pt x="538" y="69"/>
                    <a:pt x="529" y="78"/>
                    <a:pt x="520" y="86"/>
                  </a:cubicBezTo>
                  <a:cubicBezTo>
                    <a:pt x="510" y="95"/>
                    <a:pt x="500" y="105"/>
                    <a:pt x="489" y="113"/>
                  </a:cubicBezTo>
                  <a:cubicBezTo>
                    <a:pt x="478" y="123"/>
                    <a:pt x="467" y="133"/>
                    <a:pt x="458" y="145"/>
                  </a:cubicBezTo>
                  <a:cubicBezTo>
                    <a:pt x="456" y="147"/>
                    <a:pt x="453" y="150"/>
                    <a:pt x="451" y="152"/>
                  </a:cubicBezTo>
                  <a:cubicBezTo>
                    <a:pt x="451" y="153"/>
                    <a:pt x="451" y="153"/>
                    <a:pt x="451" y="153"/>
                  </a:cubicBezTo>
                  <a:cubicBezTo>
                    <a:pt x="451" y="153"/>
                    <a:pt x="451" y="153"/>
                    <a:pt x="451" y="153"/>
                  </a:cubicBezTo>
                  <a:cubicBezTo>
                    <a:pt x="451" y="153"/>
                    <a:pt x="451" y="154"/>
                    <a:pt x="450" y="154"/>
                  </a:cubicBezTo>
                  <a:cubicBezTo>
                    <a:pt x="450" y="154"/>
                    <a:pt x="450" y="154"/>
                    <a:pt x="450" y="154"/>
                  </a:cubicBezTo>
                  <a:cubicBezTo>
                    <a:pt x="450" y="153"/>
                    <a:pt x="451" y="153"/>
                    <a:pt x="451" y="153"/>
                  </a:cubicBezTo>
                  <a:cubicBezTo>
                    <a:pt x="451" y="153"/>
                    <a:pt x="451" y="153"/>
                    <a:pt x="451" y="153"/>
                  </a:cubicBezTo>
                  <a:cubicBezTo>
                    <a:pt x="451" y="153"/>
                    <a:pt x="451" y="153"/>
                    <a:pt x="451" y="152"/>
                  </a:cubicBezTo>
                  <a:cubicBezTo>
                    <a:pt x="457" y="144"/>
                    <a:pt x="463" y="134"/>
                    <a:pt x="470" y="126"/>
                  </a:cubicBezTo>
                  <a:cubicBezTo>
                    <a:pt x="476" y="117"/>
                    <a:pt x="484" y="110"/>
                    <a:pt x="492" y="102"/>
                  </a:cubicBezTo>
                  <a:cubicBezTo>
                    <a:pt x="498" y="95"/>
                    <a:pt x="504" y="88"/>
                    <a:pt x="510" y="80"/>
                  </a:cubicBezTo>
                  <a:cubicBezTo>
                    <a:pt x="516" y="72"/>
                    <a:pt x="522" y="65"/>
                    <a:pt x="529" y="58"/>
                  </a:cubicBezTo>
                  <a:cubicBezTo>
                    <a:pt x="535" y="52"/>
                    <a:pt x="540" y="47"/>
                    <a:pt x="546" y="41"/>
                  </a:cubicBezTo>
                  <a:cubicBezTo>
                    <a:pt x="550" y="36"/>
                    <a:pt x="554" y="31"/>
                    <a:pt x="560" y="27"/>
                  </a:cubicBezTo>
                  <a:cubicBezTo>
                    <a:pt x="560" y="27"/>
                    <a:pt x="560" y="27"/>
                    <a:pt x="560" y="26"/>
                  </a:cubicBezTo>
                  <a:cubicBezTo>
                    <a:pt x="559" y="26"/>
                    <a:pt x="557" y="27"/>
                    <a:pt x="555" y="27"/>
                  </a:cubicBezTo>
                  <a:cubicBezTo>
                    <a:pt x="548" y="30"/>
                    <a:pt x="542" y="34"/>
                    <a:pt x="535" y="37"/>
                  </a:cubicBezTo>
                  <a:cubicBezTo>
                    <a:pt x="527" y="41"/>
                    <a:pt x="519" y="47"/>
                    <a:pt x="512" y="52"/>
                  </a:cubicBezTo>
                  <a:cubicBezTo>
                    <a:pt x="510" y="53"/>
                    <a:pt x="509" y="55"/>
                    <a:pt x="508" y="56"/>
                  </a:cubicBezTo>
                  <a:cubicBezTo>
                    <a:pt x="501" y="63"/>
                    <a:pt x="494" y="69"/>
                    <a:pt x="487" y="76"/>
                  </a:cubicBezTo>
                  <a:cubicBezTo>
                    <a:pt x="482" y="81"/>
                    <a:pt x="476" y="86"/>
                    <a:pt x="470" y="91"/>
                  </a:cubicBezTo>
                  <a:cubicBezTo>
                    <a:pt x="463" y="97"/>
                    <a:pt x="456" y="103"/>
                    <a:pt x="449" y="110"/>
                  </a:cubicBezTo>
                  <a:cubicBezTo>
                    <a:pt x="441" y="118"/>
                    <a:pt x="433" y="126"/>
                    <a:pt x="425" y="134"/>
                  </a:cubicBezTo>
                  <a:cubicBezTo>
                    <a:pt x="422" y="136"/>
                    <a:pt x="420" y="139"/>
                    <a:pt x="417" y="142"/>
                  </a:cubicBezTo>
                  <a:cubicBezTo>
                    <a:pt x="417" y="142"/>
                    <a:pt x="417" y="142"/>
                    <a:pt x="417" y="142"/>
                  </a:cubicBezTo>
                  <a:cubicBezTo>
                    <a:pt x="416" y="143"/>
                    <a:pt x="416" y="144"/>
                    <a:pt x="415" y="145"/>
                  </a:cubicBezTo>
                  <a:cubicBezTo>
                    <a:pt x="414" y="146"/>
                    <a:pt x="413" y="148"/>
                    <a:pt x="412" y="149"/>
                  </a:cubicBezTo>
                  <a:cubicBezTo>
                    <a:pt x="412" y="149"/>
                    <a:pt x="412" y="149"/>
                    <a:pt x="412" y="149"/>
                  </a:cubicBezTo>
                  <a:cubicBezTo>
                    <a:pt x="412" y="149"/>
                    <a:pt x="412" y="149"/>
                    <a:pt x="412" y="149"/>
                  </a:cubicBezTo>
                  <a:cubicBezTo>
                    <a:pt x="413" y="148"/>
                    <a:pt x="414" y="146"/>
                    <a:pt x="415" y="145"/>
                  </a:cubicBezTo>
                  <a:cubicBezTo>
                    <a:pt x="416" y="144"/>
                    <a:pt x="416" y="143"/>
                    <a:pt x="417" y="142"/>
                  </a:cubicBezTo>
                  <a:cubicBezTo>
                    <a:pt x="417" y="142"/>
                    <a:pt x="417" y="142"/>
                    <a:pt x="417" y="142"/>
                  </a:cubicBezTo>
                  <a:cubicBezTo>
                    <a:pt x="419" y="139"/>
                    <a:pt x="421" y="137"/>
                    <a:pt x="423" y="134"/>
                  </a:cubicBezTo>
                  <a:cubicBezTo>
                    <a:pt x="436" y="118"/>
                    <a:pt x="450" y="103"/>
                    <a:pt x="465" y="89"/>
                  </a:cubicBezTo>
                  <a:cubicBezTo>
                    <a:pt x="477" y="78"/>
                    <a:pt x="489" y="68"/>
                    <a:pt x="502" y="57"/>
                  </a:cubicBezTo>
                  <a:cubicBezTo>
                    <a:pt x="511" y="49"/>
                    <a:pt x="520" y="40"/>
                    <a:pt x="530" y="31"/>
                  </a:cubicBezTo>
                  <a:cubicBezTo>
                    <a:pt x="531" y="31"/>
                    <a:pt x="531" y="30"/>
                    <a:pt x="532" y="29"/>
                  </a:cubicBezTo>
                  <a:cubicBezTo>
                    <a:pt x="532" y="28"/>
                    <a:pt x="531" y="28"/>
                    <a:pt x="531" y="28"/>
                  </a:cubicBezTo>
                  <a:cubicBezTo>
                    <a:pt x="530" y="28"/>
                    <a:pt x="529" y="29"/>
                    <a:pt x="528" y="29"/>
                  </a:cubicBezTo>
                  <a:cubicBezTo>
                    <a:pt x="516" y="36"/>
                    <a:pt x="505" y="43"/>
                    <a:pt x="493" y="49"/>
                  </a:cubicBezTo>
                  <a:cubicBezTo>
                    <a:pt x="476" y="58"/>
                    <a:pt x="461" y="70"/>
                    <a:pt x="448" y="84"/>
                  </a:cubicBezTo>
                  <a:cubicBezTo>
                    <a:pt x="441" y="91"/>
                    <a:pt x="434" y="98"/>
                    <a:pt x="426" y="104"/>
                  </a:cubicBezTo>
                  <a:cubicBezTo>
                    <a:pt x="420" y="109"/>
                    <a:pt x="413" y="114"/>
                    <a:pt x="407" y="120"/>
                  </a:cubicBezTo>
                  <a:cubicBezTo>
                    <a:pt x="396" y="131"/>
                    <a:pt x="386" y="143"/>
                    <a:pt x="375" y="155"/>
                  </a:cubicBezTo>
                  <a:cubicBezTo>
                    <a:pt x="365" y="165"/>
                    <a:pt x="356" y="176"/>
                    <a:pt x="349" y="188"/>
                  </a:cubicBezTo>
                  <a:cubicBezTo>
                    <a:pt x="341" y="201"/>
                    <a:pt x="331" y="213"/>
                    <a:pt x="325" y="227"/>
                  </a:cubicBezTo>
                  <a:cubicBezTo>
                    <a:pt x="321" y="237"/>
                    <a:pt x="317" y="247"/>
                    <a:pt x="313" y="257"/>
                  </a:cubicBezTo>
                  <a:cubicBezTo>
                    <a:pt x="312" y="259"/>
                    <a:pt x="312" y="263"/>
                    <a:pt x="311" y="266"/>
                  </a:cubicBezTo>
                  <a:cubicBezTo>
                    <a:pt x="310" y="274"/>
                    <a:pt x="311" y="283"/>
                    <a:pt x="311" y="291"/>
                  </a:cubicBezTo>
                  <a:cubicBezTo>
                    <a:pt x="312" y="294"/>
                    <a:pt x="311" y="295"/>
                    <a:pt x="309" y="296"/>
                  </a:cubicBezTo>
                  <a:cubicBezTo>
                    <a:pt x="302" y="299"/>
                    <a:pt x="295" y="302"/>
                    <a:pt x="288" y="306"/>
                  </a:cubicBezTo>
                  <a:cubicBezTo>
                    <a:pt x="287" y="306"/>
                    <a:pt x="287" y="306"/>
                    <a:pt x="285" y="307"/>
                  </a:cubicBezTo>
                  <a:cubicBezTo>
                    <a:pt x="286" y="306"/>
                    <a:pt x="286" y="305"/>
                    <a:pt x="286" y="305"/>
                  </a:cubicBezTo>
                  <a:cubicBezTo>
                    <a:pt x="287" y="298"/>
                    <a:pt x="289" y="291"/>
                    <a:pt x="291" y="285"/>
                  </a:cubicBezTo>
                  <a:cubicBezTo>
                    <a:pt x="294" y="276"/>
                    <a:pt x="296" y="268"/>
                    <a:pt x="299" y="259"/>
                  </a:cubicBezTo>
                  <a:cubicBezTo>
                    <a:pt x="303" y="248"/>
                    <a:pt x="308" y="238"/>
                    <a:pt x="314" y="228"/>
                  </a:cubicBezTo>
                  <a:cubicBezTo>
                    <a:pt x="321" y="214"/>
                    <a:pt x="329" y="200"/>
                    <a:pt x="338" y="187"/>
                  </a:cubicBezTo>
                  <a:cubicBezTo>
                    <a:pt x="342" y="181"/>
                    <a:pt x="347" y="174"/>
                    <a:pt x="351" y="168"/>
                  </a:cubicBezTo>
                  <a:cubicBezTo>
                    <a:pt x="356" y="161"/>
                    <a:pt x="361" y="155"/>
                    <a:pt x="366" y="148"/>
                  </a:cubicBezTo>
                  <a:cubicBezTo>
                    <a:pt x="371" y="142"/>
                    <a:pt x="377" y="136"/>
                    <a:pt x="381" y="130"/>
                  </a:cubicBezTo>
                  <a:cubicBezTo>
                    <a:pt x="388" y="122"/>
                    <a:pt x="394" y="113"/>
                    <a:pt x="402" y="106"/>
                  </a:cubicBezTo>
                  <a:cubicBezTo>
                    <a:pt x="408" y="100"/>
                    <a:pt x="414" y="94"/>
                    <a:pt x="420" y="88"/>
                  </a:cubicBezTo>
                  <a:cubicBezTo>
                    <a:pt x="430" y="78"/>
                    <a:pt x="439" y="68"/>
                    <a:pt x="447" y="58"/>
                  </a:cubicBezTo>
                  <a:cubicBezTo>
                    <a:pt x="449" y="55"/>
                    <a:pt x="451" y="53"/>
                    <a:pt x="452" y="50"/>
                  </a:cubicBezTo>
                  <a:cubicBezTo>
                    <a:pt x="453" y="49"/>
                    <a:pt x="452" y="48"/>
                    <a:pt x="452" y="48"/>
                  </a:cubicBezTo>
                  <a:cubicBezTo>
                    <a:pt x="452" y="48"/>
                    <a:pt x="451" y="47"/>
                    <a:pt x="450" y="48"/>
                  </a:cubicBezTo>
                  <a:cubicBezTo>
                    <a:pt x="448" y="49"/>
                    <a:pt x="446" y="50"/>
                    <a:pt x="445" y="51"/>
                  </a:cubicBezTo>
                  <a:cubicBezTo>
                    <a:pt x="438" y="56"/>
                    <a:pt x="432" y="61"/>
                    <a:pt x="425" y="66"/>
                  </a:cubicBezTo>
                  <a:cubicBezTo>
                    <a:pt x="415" y="74"/>
                    <a:pt x="405" y="81"/>
                    <a:pt x="395" y="89"/>
                  </a:cubicBezTo>
                  <a:cubicBezTo>
                    <a:pt x="386" y="96"/>
                    <a:pt x="377" y="102"/>
                    <a:pt x="368" y="110"/>
                  </a:cubicBezTo>
                  <a:cubicBezTo>
                    <a:pt x="359" y="120"/>
                    <a:pt x="348" y="128"/>
                    <a:pt x="338" y="138"/>
                  </a:cubicBezTo>
                  <a:cubicBezTo>
                    <a:pt x="337" y="138"/>
                    <a:pt x="337" y="138"/>
                    <a:pt x="336" y="138"/>
                  </a:cubicBezTo>
                  <a:cubicBezTo>
                    <a:pt x="336" y="138"/>
                    <a:pt x="336" y="138"/>
                    <a:pt x="336" y="138"/>
                  </a:cubicBezTo>
                  <a:cubicBezTo>
                    <a:pt x="336" y="138"/>
                    <a:pt x="336" y="138"/>
                    <a:pt x="336" y="138"/>
                  </a:cubicBezTo>
                  <a:cubicBezTo>
                    <a:pt x="336" y="138"/>
                    <a:pt x="336" y="138"/>
                    <a:pt x="336" y="138"/>
                  </a:cubicBezTo>
                  <a:cubicBezTo>
                    <a:pt x="338" y="136"/>
                    <a:pt x="340" y="135"/>
                    <a:pt x="341" y="133"/>
                  </a:cubicBezTo>
                  <a:cubicBezTo>
                    <a:pt x="344" y="129"/>
                    <a:pt x="347" y="125"/>
                    <a:pt x="350" y="121"/>
                  </a:cubicBezTo>
                  <a:cubicBezTo>
                    <a:pt x="356" y="115"/>
                    <a:pt x="362" y="108"/>
                    <a:pt x="367" y="100"/>
                  </a:cubicBezTo>
                  <a:cubicBezTo>
                    <a:pt x="373" y="92"/>
                    <a:pt x="378" y="83"/>
                    <a:pt x="384" y="75"/>
                  </a:cubicBezTo>
                  <a:cubicBezTo>
                    <a:pt x="385" y="74"/>
                    <a:pt x="385" y="72"/>
                    <a:pt x="386" y="71"/>
                  </a:cubicBezTo>
                  <a:cubicBezTo>
                    <a:pt x="385" y="71"/>
                    <a:pt x="385" y="71"/>
                    <a:pt x="385" y="71"/>
                  </a:cubicBezTo>
                  <a:cubicBezTo>
                    <a:pt x="384" y="71"/>
                    <a:pt x="384" y="71"/>
                    <a:pt x="383" y="72"/>
                  </a:cubicBezTo>
                  <a:cubicBezTo>
                    <a:pt x="377" y="75"/>
                    <a:pt x="372" y="79"/>
                    <a:pt x="367" y="84"/>
                  </a:cubicBezTo>
                  <a:cubicBezTo>
                    <a:pt x="360" y="91"/>
                    <a:pt x="354" y="98"/>
                    <a:pt x="347" y="105"/>
                  </a:cubicBezTo>
                  <a:cubicBezTo>
                    <a:pt x="340" y="111"/>
                    <a:pt x="333" y="116"/>
                    <a:pt x="326" y="123"/>
                  </a:cubicBezTo>
                  <a:cubicBezTo>
                    <a:pt x="323" y="127"/>
                    <a:pt x="318" y="131"/>
                    <a:pt x="314" y="135"/>
                  </a:cubicBezTo>
                  <a:cubicBezTo>
                    <a:pt x="309" y="140"/>
                    <a:pt x="304" y="145"/>
                    <a:pt x="299" y="151"/>
                  </a:cubicBezTo>
                  <a:cubicBezTo>
                    <a:pt x="297" y="153"/>
                    <a:pt x="295" y="156"/>
                    <a:pt x="293" y="158"/>
                  </a:cubicBezTo>
                  <a:cubicBezTo>
                    <a:pt x="288" y="164"/>
                    <a:pt x="284" y="170"/>
                    <a:pt x="279" y="176"/>
                  </a:cubicBezTo>
                  <a:cubicBezTo>
                    <a:pt x="275" y="181"/>
                    <a:pt x="271" y="185"/>
                    <a:pt x="267" y="190"/>
                  </a:cubicBezTo>
                  <a:cubicBezTo>
                    <a:pt x="260" y="199"/>
                    <a:pt x="253" y="208"/>
                    <a:pt x="246" y="217"/>
                  </a:cubicBezTo>
                  <a:cubicBezTo>
                    <a:pt x="240" y="223"/>
                    <a:pt x="236" y="230"/>
                    <a:pt x="233" y="237"/>
                  </a:cubicBezTo>
                  <a:cubicBezTo>
                    <a:pt x="230" y="244"/>
                    <a:pt x="226" y="251"/>
                    <a:pt x="223" y="258"/>
                  </a:cubicBezTo>
                  <a:cubicBezTo>
                    <a:pt x="220" y="265"/>
                    <a:pt x="216" y="273"/>
                    <a:pt x="213" y="281"/>
                  </a:cubicBezTo>
                  <a:cubicBezTo>
                    <a:pt x="212" y="283"/>
                    <a:pt x="211" y="286"/>
                    <a:pt x="211" y="289"/>
                  </a:cubicBezTo>
                  <a:cubicBezTo>
                    <a:pt x="209" y="298"/>
                    <a:pt x="207" y="306"/>
                    <a:pt x="205" y="315"/>
                  </a:cubicBezTo>
                  <a:cubicBezTo>
                    <a:pt x="205" y="320"/>
                    <a:pt x="206" y="325"/>
                    <a:pt x="205" y="330"/>
                  </a:cubicBezTo>
                  <a:cubicBezTo>
                    <a:pt x="204" y="337"/>
                    <a:pt x="205" y="343"/>
                    <a:pt x="207" y="349"/>
                  </a:cubicBezTo>
                  <a:cubicBezTo>
                    <a:pt x="207" y="350"/>
                    <a:pt x="207" y="350"/>
                    <a:pt x="207" y="350"/>
                  </a:cubicBezTo>
                  <a:cubicBezTo>
                    <a:pt x="199" y="355"/>
                    <a:pt x="191" y="360"/>
                    <a:pt x="184" y="365"/>
                  </a:cubicBezTo>
                  <a:cubicBezTo>
                    <a:pt x="183" y="365"/>
                    <a:pt x="183" y="365"/>
                    <a:pt x="183" y="364"/>
                  </a:cubicBezTo>
                  <a:cubicBezTo>
                    <a:pt x="183" y="360"/>
                    <a:pt x="183" y="356"/>
                    <a:pt x="184" y="352"/>
                  </a:cubicBezTo>
                  <a:cubicBezTo>
                    <a:pt x="184" y="347"/>
                    <a:pt x="185" y="342"/>
                    <a:pt x="186" y="337"/>
                  </a:cubicBezTo>
                  <a:cubicBezTo>
                    <a:pt x="187" y="333"/>
                    <a:pt x="187" y="327"/>
                    <a:pt x="189" y="323"/>
                  </a:cubicBezTo>
                  <a:cubicBezTo>
                    <a:pt x="192" y="310"/>
                    <a:pt x="196" y="298"/>
                    <a:pt x="201" y="286"/>
                  </a:cubicBezTo>
                  <a:cubicBezTo>
                    <a:pt x="206" y="272"/>
                    <a:pt x="210" y="258"/>
                    <a:pt x="218" y="246"/>
                  </a:cubicBezTo>
                  <a:cubicBezTo>
                    <a:pt x="222" y="238"/>
                    <a:pt x="226" y="230"/>
                    <a:pt x="232" y="223"/>
                  </a:cubicBezTo>
                  <a:cubicBezTo>
                    <a:pt x="238" y="215"/>
                    <a:pt x="245" y="206"/>
                    <a:pt x="252" y="198"/>
                  </a:cubicBezTo>
                  <a:cubicBezTo>
                    <a:pt x="258" y="190"/>
                    <a:pt x="266" y="182"/>
                    <a:pt x="273" y="175"/>
                  </a:cubicBezTo>
                  <a:cubicBezTo>
                    <a:pt x="276" y="170"/>
                    <a:pt x="281" y="167"/>
                    <a:pt x="284" y="163"/>
                  </a:cubicBezTo>
                  <a:cubicBezTo>
                    <a:pt x="289" y="159"/>
                    <a:pt x="293" y="154"/>
                    <a:pt x="297" y="150"/>
                  </a:cubicBezTo>
                  <a:cubicBezTo>
                    <a:pt x="300" y="147"/>
                    <a:pt x="304" y="143"/>
                    <a:pt x="307" y="140"/>
                  </a:cubicBezTo>
                  <a:cubicBezTo>
                    <a:pt x="311" y="136"/>
                    <a:pt x="315" y="132"/>
                    <a:pt x="318" y="128"/>
                  </a:cubicBezTo>
                  <a:cubicBezTo>
                    <a:pt x="323" y="123"/>
                    <a:pt x="328" y="118"/>
                    <a:pt x="332" y="113"/>
                  </a:cubicBezTo>
                  <a:cubicBezTo>
                    <a:pt x="339" y="105"/>
                    <a:pt x="345" y="97"/>
                    <a:pt x="351" y="89"/>
                  </a:cubicBezTo>
                  <a:cubicBezTo>
                    <a:pt x="353" y="86"/>
                    <a:pt x="356" y="82"/>
                    <a:pt x="358" y="78"/>
                  </a:cubicBezTo>
                  <a:cubicBezTo>
                    <a:pt x="358" y="78"/>
                    <a:pt x="357" y="78"/>
                    <a:pt x="357" y="77"/>
                  </a:cubicBezTo>
                  <a:cubicBezTo>
                    <a:pt x="355" y="78"/>
                    <a:pt x="354" y="79"/>
                    <a:pt x="352" y="80"/>
                  </a:cubicBezTo>
                  <a:cubicBezTo>
                    <a:pt x="350" y="82"/>
                    <a:pt x="348" y="84"/>
                    <a:pt x="346" y="85"/>
                  </a:cubicBezTo>
                  <a:cubicBezTo>
                    <a:pt x="335" y="91"/>
                    <a:pt x="324" y="96"/>
                    <a:pt x="314" y="103"/>
                  </a:cubicBezTo>
                  <a:cubicBezTo>
                    <a:pt x="307" y="107"/>
                    <a:pt x="299" y="112"/>
                    <a:pt x="292" y="118"/>
                  </a:cubicBezTo>
                  <a:cubicBezTo>
                    <a:pt x="286" y="122"/>
                    <a:pt x="280" y="127"/>
                    <a:pt x="274" y="132"/>
                  </a:cubicBezTo>
                  <a:cubicBezTo>
                    <a:pt x="266" y="139"/>
                    <a:pt x="257" y="146"/>
                    <a:pt x="250" y="153"/>
                  </a:cubicBezTo>
                  <a:cubicBezTo>
                    <a:pt x="243" y="161"/>
                    <a:pt x="237" y="169"/>
                    <a:pt x="231" y="177"/>
                  </a:cubicBezTo>
                  <a:cubicBezTo>
                    <a:pt x="223" y="187"/>
                    <a:pt x="216" y="198"/>
                    <a:pt x="209" y="208"/>
                  </a:cubicBezTo>
                  <a:cubicBezTo>
                    <a:pt x="204" y="214"/>
                    <a:pt x="201" y="220"/>
                    <a:pt x="197" y="227"/>
                  </a:cubicBezTo>
                  <a:cubicBezTo>
                    <a:pt x="193" y="235"/>
                    <a:pt x="189" y="243"/>
                    <a:pt x="185" y="252"/>
                  </a:cubicBezTo>
                  <a:cubicBezTo>
                    <a:pt x="182" y="256"/>
                    <a:pt x="181" y="261"/>
                    <a:pt x="179" y="265"/>
                  </a:cubicBezTo>
                  <a:cubicBezTo>
                    <a:pt x="177" y="273"/>
                    <a:pt x="175" y="281"/>
                    <a:pt x="172" y="289"/>
                  </a:cubicBezTo>
                  <a:cubicBezTo>
                    <a:pt x="166" y="305"/>
                    <a:pt x="165" y="322"/>
                    <a:pt x="166" y="338"/>
                  </a:cubicBezTo>
                  <a:cubicBezTo>
                    <a:pt x="167" y="349"/>
                    <a:pt x="169" y="359"/>
                    <a:pt x="173" y="369"/>
                  </a:cubicBezTo>
                  <a:cubicBezTo>
                    <a:pt x="174" y="372"/>
                    <a:pt x="174" y="372"/>
                    <a:pt x="171" y="374"/>
                  </a:cubicBezTo>
                  <a:cubicBezTo>
                    <a:pt x="165" y="378"/>
                    <a:pt x="158" y="383"/>
                    <a:pt x="151" y="387"/>
                  </a:cubicBezTo>
                  <a:cubicBezTo>
                    <a:pt x="147" y="391"/>
                    <a:pt x="143" y="394"/>
                    <a:pt x="138" y="397"/>
                  </a:cubicBezTo>
                  <a:cubicBezTo>
                    <a:pt x="138" y="391"/>
                    <a:pt x="138" y="385"/>
                    <a:pt x="138" y="380"/>
                  </a:cubicBezTo>
                  <a:cubicBezTo>
                    <a:pt x="140" y="366"/>
                    <a:pt x="145" y="352"/>
                    <a:pt x="148" y="338"/>
                  </a:cubicBezTo>
                  <a:cubicBezTo>
                    <a:pt x="151" y="328"/>
                    <a:pt x="154" y="318"/>
                    <a:pt x="156" y="307"/>
                  </a:cubicBezTo>
                  <a:cubicBezTo>
                    <a:pt x="159" y="294"/>
                    <a:pt x="163" y="281"/>
                    <a:pt x="167" y="268"/>
                  </a:cubicBezTo>
                  <a:cubicBezTo>
                    <a:pt x="171" y="255"/>
                    <a:pt x="176" y="243"/>
                    <a:pt x="183" y="231"/>
                  </a:cubicBezTo>
                  <a:cubicBezTo>
                    <a:pt x="187" y="222"/>
                    <a:pt x="192" y="214"/>
                    <a:pt x="197" y="206"/>
                  </a:cubicBezTo>
                  <a:cubicBezTo>
                    <a:pt x="204" y="194"/>
                    <a:pt x="212" y="183"/>
                    <a:pt x="219" y="171"/>
                  </a:cubicBezTo>
                  <a:cubicBezTo>
                    <a:pt x="224" y="164"/>
                    <a:pt x="228" y="156"/>
                    <a:pt x="232" y="149"/>
                  </a:cubicBezTo>
                  <a:cubicBezTo>
                    <a:pt x="239" y="138"/>
                    <a:pt x="244" y="126"/>
                    <a:pt x="249" y="115"/>
                  </a:cubicBezTo>
                  <a:cubicBezTo>
                    <a:pt x="249" y="114"/>
                    <a:pt x="249" y="113"/>
                    <a:pt x="249" y="111"/>
                  </a:cubicBezTo>
                  <a:cubicBezTo>
                    <a:pt x="248" y="112"/>
                    <a:pt x="247" y="112"/>
                    <a:pt x="246" y="113"/>
                  </a:cubicBezTo>
                  <a:cubicBezTo>
                    <a:pt x="239" y="118"/>
                    <a:pt x="232" y="124"/>
                    <a:pt x="226" y="129"/>
                  </a:cubicBezTo>
                  <a:cubicBezTo>
                    <a:pt x="212" y="141"/>
                    <a:pt x="200" y="154"/>
                    <a:pt x="190" y="169"/>
                  </a:cubicBezTo>
                  <a:cubicBezTo>
                    <a:pt x="183" y="177"/>
                    <a:pt x="177" y="186"/>
                    <a:pt x="172" y="195"/>
                  </a:cubicBezTo>
                  <a:cubicBezTo>
                    <a:pt x="167" y="204"/>
                    <a:pt x="163" y="213"/>
                    <a:pt x="159" y="222"/>
                  </a:cubicBezTo>
                  <a:cubicBezTo>
                    <a:pt x="153" y="236"/>
                    <a:pt x="148" y="249"/>
                    <a:pt x="145" y="263"/>
                  </a:cubicBezTo>
                  <a:cubicBezTo>
                    <a:pt x="142" y="274"/>
                    <a:pt x="139" y="285"/>
                    <a:pt x="137" y="297"/>
                  </a:cubicBezTo>
                  <a:cubicBezTo>
                    <a:pt x="135" y="305"/>
                    <a:pt x="132" y="314"/>
                    <a:pt x="131" y="323"/>
                  </a:cubicBezTo>
                  <a:cubicBezTo>
                    <a:pt x="129" y="334"/>
                    <a:pt x="128" y="345"/>
                    <a:pt x="127" y="357"/>
                  </a:cubicBezTo>
                  <a:cubicBezTo>
                    <a:pt x="126" y="363"/>
                    <a:pt x="126" y="371"/>
                    <a:pt x="127" y="377"/>
                  </a:cubicBezTo>
                  <a:cubicBezTo>
                    <a:pt x="127" y="385"/>
                    <a:pt x="129" y="393"/>
                    <a:pt x="130" y="400"/>
                  </a:cubicBezTo>
                  <a:cubicBezTo>
                    <a:pt x="130" y="403"/>
                    <a:pt x="130" y="404"/>
                    <a:pt x="128" y="406"/>
                  </a:cubicBezTo>
                  <a:cubicBezTo>
                    <a:pt x="122" y="411"/>
                    <a:pt x="116" y="416"/>
                    <a:pt x="110" y="421"/>
                  </a:cubicBezTo>
                  <a:cubicBezTo>
                    <a:pt x="109" y="421"/>
                    <a:pt x="108" y="422"/>
                    <a:pt x="107" y="423"/>
                  </a:cubicBezTo>
                  <a:cubicBezTo>
                    <a:pt x="107" y="417"/>
                    <a:pt x="107" y="412"/>
                    <a:pt x="107" y="407"/>
                  </a:cubicBezTo>
                  <a:cubicBezTo>
                    <a:pt x="108" y="400"/>
                    <a:pt x="109" y="393"/>
                    <a:pt x="110" y="385"/>
                  </a:cubicBezTo>
                  <a:cubicBezTo>
                    <a:pt x="113" y="365"/>
                    <a:pt x="115" y="344"/>
                    <a:pt x="119" y="324"/>
                  </a:cubicBezTo>
                  <a:cubicBezTo>
                    <a:pt x="121" y="310"/>
                    <a:pt x="126" y="297"/>
                    <a:pt x="130" y="285"/>
                  </a:cubicBezTo>
                  <a:cubicBezTo>
                    <a:pt x="134" y="272"/>
                    <a:pt x="139" y="260"/>
                    <a:pt x="144" y="248"/>
                  </a:cubicBezTo>
                  <a:cubicBezTo>
                    <a:pt x="144" y="248"/>
                    <a:pt x="144" y="248"/>
                    <a:pt x="144" y="248"/>
                  </a:cubicBezTo>
                  <a:cubicBezTo>
                    <a:pt x="148" y="240"/>
                    <a:pt x="151" y="232"/>
                    <a:pt x="155" y="224"/>
                  </a:cubicBezTo>
                  <a:cubicBezTo>
                    <a:pt x="155" y="223"/>
                    <a:pt x="155" y="222"/>
                    <a:pt x="156" y="221"/>
                  </a:cubicBezTo>
                  <a:cubicBezTo>
                    <a:pt x="159" y="213"/>
                    <a:pt x="163" y="204"/>
                    <a:pt x="166" y="195"/>
                  </a:cubicBezTo>
                  <a:cubicBezTo>
                    <a:pt x="170" y="184"/>
                    <a:pt x="174" y="173"/>
                    <a:pt x="178" y="162"/>
                  </a:cubicBezTo>
                  <a:cubicBezTo>
                    <a:pt x="180" y="155"/>
                    <a:pt x="183" y="148"/>
                    <a:pt x="185" y="141"/>
                  </a:cubicBezTo>
                  <a:cubicBezTo>
                    <a:pt x="186" y="139"/>
                    <a:pt x="186" y="138"/>
                    <a:pt x="186" y="137"/>
                  </a:cubicBezTo>
                  <a:cubicBezTo>
                    <a:pt x="186" y="137"/>
                    <a:pt x="185" y="137"/>
                    <a:pt x="185" y="137"/>
                  </a:cubicBezTo>
                  <a:cubicBezTo>
                    <a:pt x="184" y="137"/>
                    <a:pt x="183" y="138"/>
                    <a:pt x="183" y="138"/>
                  </a:cubicBezTo>
                  <a:cubicBezTo>
                    <a:pt x="172" y="148"/>
                    <a:pt x="163" y="159"/>
                    <a:pt x="155" y="171"/>
                  </a:cubicBezTo>
                  <a:cubicBezTo>
                    <a:pt x="149" y="180"/>
                    <a:pt x="144" y="189"/>
                    <a:pt x="138" y="199"/>
                  </a:cubicBezTo>
                  <a:cubicBezTo>
                    <a:pt x="132" y="208"/>
                    <a:pt x="126" y="218"/>
                    <a:pt x="121" y="228"/>
                  </a:cubicBezTo>
                  <a:cubicBezTo>
                    <a:pt x="115" y="240"/>
                    <a:pt x="110" y="251"/>
                    <a:pt x="107" y="263"/>
                  </a:cubicBezTo>
                  <a:cubicBezTo>
                    <a:pt x="105" y="271"/>
                    <a:pt x="103" y="280"/>
                    <a:pt x="101" y="288"/>
                  </a:cubicBezTo>
                  <a:cubicBezTo>
                    <a:pt x="99" y="296"/>
                    <a:pt x="98" y="304"/>
                    <a:pt x="97" y="312"/>
                  </a:cubicBezTo>
                  <a:cubicBezTo>
                    <a:pt x="96" y="319"/>
                    <a:pt x="95" y="326"/>
                    <a:pt x="95" y="334"/>
                  </a:cubicBezTo>
                  <a:cubicBezTo>
                    <a:pt x="94" y="341"/>
                    <a:pt x="94" y="348"/>
                    <a:pt x="94" y="356"/>
                  </a:cubicBezTo>
                  <a:cubicBezTo>
                    <a:pt x="94" y="362"/>
                    <a:pt x="94" y="369"/>
                    <a:pt x="95" y="375"/>
                  </a:cubicBezTo>
                  <a:cubicBezTo>
                    <a:pt x="95" y="378"/>
                    <a:pt x="96" y="382"/>
                    <a:pt x="96" y="385"/>
                  </a:cubicBezTo>
                  <a:cubicBezTo>
                    <a:pt x="96" y="390"/>
                    <a:pt x="97" y="395"/>
                    <a:pt x="97" y="400"/>
                  </a:cubicBezTo>
                  <a:cubicBezTo>
                    <a:pt x="98" y="408"/>
                    <a:pt x="100" y="417"/>
                    <a:pt x="100" y="425"/>
                  </a:cubicBezTo>
                  <a:cubicBezTo>
                    <a:pt x="100" y="427"/>
                    <a:pt x="100" y="429"/>
                    <a:pt x="98" y="430"/>
                  </a:cubicBezTo>
                  <a:cubicBezTo>
                    <a:pt x="92" y="435"/>
                    <a:pt x="86" y="440"/>
                    <a:pt x="79" y="445"/>
                  </a:cubicBezTo>
                  <a:cubicBezTo>
                    <a:pt x="69" y="454"/>
                    <a:pt x="60" y="464"/>
                    <a:pt x="51" y="473"/>
                  </a:cubicBezTo>
                  <a:cubicBezTo>
                    <a:pt x="38" y="487"/>
                    <a:pt x="24" y="502"/>
                    <a:pt x="13" y="518"/>
                  </a:cubicBezTo>
                  <a:cubicBezTo>
                    <a:pt x="8" y="525"/>
                    <a:pt x="4" y="532"/>
                    <a:pt x="1" y="539"/>
                  </a:cubicBezTo>
                  <a:cubicBezTo>
                    <a:pt x="1" y="541"/>
                    <a:pt x="0" y="543"/>
                    <a:pt x="1" y="545"/>
                  </a:cubicBezTo>
                  <a:cubicBezTo>
                    <a:pt x="1" y="546"/>
                    <a:pt x="2" y="547"/>
                    <a:pt x="3" y="548"/>
                  </a:cubicBezTo>
                  <a:cubicBezTo>
                    <a:pt x="5" y="549"/>
                    <a:pt x="6" y="548"/>
                    <a:pt x="7" y="546"/>
                  </a:cubicBezTo>
                  <a:cubicBezTo>
                    <a:pt x="9" y="544"/>
                    <a:pt x="11" y="542"/>
                    <a:pt x="12" y="540"/>
                  </a:cubicBezTo>
                  <a:cubicBezTo>
                    <a:pt x="18" y="530"/>
                    <a:pt x="24" y="521"/>
                    <a:pt x="31" y="513"/>
                  </a:cubicBezTo>
                  <a:cubicBezTo>
                    <a:pt x="35" y="508"/>
                    <a:pt x="38" y="503"/>
                    <a:pt x="42" y="499"/>
                  </a:cubicBezTo>
                  <a:cubicBezTo>
                    <a:pt x="49" y="491"/>
                    <a:pt x="56" y="483"/>
                    <a:pt x="63" y="476"/>
                  </a:cubicBezTo>
                  <a:cubicBezTo>
                    <a:pt x="77" y="463"/>
                    <a:pt x="92" y="450"/>
                    <a:pt x="106" y="438"/>
                  </a:cubicBezTo>
                  <a:cubicBezTo>
                    <a:pt x="107" y="437"/>
                    <a:pt x="108" y="437"/>
                    <a:pt x="109" y="437"/>
                  </a:cubicBezTo>
                  <a:cubicBezTo>
                    <a:pt x="113" y="437"/>
                    <a:pt x="116" y="437"/>
                    <a:pt x="119" y="438"/>
                  </a:cubicBezTo>
                  <a:cubicBezTo>
                    <a:pt x="126" y="439"/>
                    <a:pt x="133" y="440"/>
                    <a:pt x="140" y="442"/>
                  </a:cubicBezTo>
                  <a:cubicBezTo>
                    <a:pt x="149" y="446"/>
                    <a:pt x="159" y="449"/>
                    <a:pt x="169" y="453"/>
                  </a:cubicBezTo>
                  <a:cubicBezTo>
                    <a:pt x="178" y="457"/>
                    <a:pt x="187" y="461"/>
                    <a:pt x="195" y="466"/>
                  </a:cubicBezTo>
                  <a:cubicBezTo>
                    <a:pt x="204" y="470"/>
                    <a:pt x="212" y="474"/>
                    <a:pt x="220" y="477"/>
                  </a:cubicBezTo>
                  <a:cubicBezTo>
                    <a:pt x="230" y="482"/>
                    <a:pt x="239" y="486"/>
                    <a:pt x="249" y="490"/>
                  </a:cubicBezTo>
                  <a:cubicBezTo>
                    <a:pt x="252" y="491"/>
                    <a:pt x="256" y="493"/>
                    <a:pt x="260" y="494"/>
                  </a:cubicBezTo>
                  <a:cubicBezTo>
                    <a:pt x="268" y="498"/>
                    <a:pt x="278" y="501"/>
                    <a:pt x="287" y="504"/>
                  </a:cubicBezTo>
                  <a:cubicBezTo>
                    <a:pt x="293" y="506"/>
                    <a:pt x="300" y="509"/>
                    <a:pt x="307" y="511"/>
                  </a:cubicBezTo>
                  <a:cubicBezTo>
                    <a:pt x="313" y="513"/>
                    <a:pt x="320" y="514"/>
                    <a:pt x="326" y="516"/>
                  </a:cubicBezTo>
                  <a:cubicBezTo>
                    <a:pt x="335" y="519"/>
                    <a:pt x="345" y="522"/>
                    <a:pt x="355" y="525"/>
                  </a:cubicBezTo>
                  <a:cubicBezTo>
                    <a:pt x="360" y="526"/>
                    <a:pt x="365" y="528"/>
                    <a:pt x="370" y="529"/>
                  </a:cubicBezTo>
                  <a:cubicBezTo>
                    <a:pt x="378" y="532"/>
                    <a:pt x="387" y="535"/>
                    <a:pt x="395" y="537"/>
                  </a:cubicBezTo>
                  <a:cubicBezTo>
                    <a:pt x="399" y="538"/>
                    <a:pt x="402" y="539"/>
                    <a:pt x="405" y="540"/>
                  </a:cubicBezTo>
                  <a:cubicBezTo>
                    <a:pt x="413" y="542"/>
                    <a:pt x="420" y="544"/>
                    <a:pt x="427" y="545"/>
                  </a:cubicBezTo>
                  <a:cubicBezTo>
                    <a:pt x="430" y="546"/>
                    <a:pt x="433" y="547"/>
                    <a:pt x="435" y="547"/>
                  </a:cubicBezTo>
                  <a:cubicBezTo>
                    <a:pt x="437" y="548"/>
                    <a:pt x="438" y="548"/>
                    <a:pt x="439" y="548"/>
                  </a:cubicBezTo>
                  <a:cubicBezTo>
                    <a:pt x="449" y="549"/>
                    <a:pt x="458" y="550"/>
                    <a:pt x="468" y="551"/>
                  </a:cubicBezTo>
                  <a:cubicBezTo>
                    <a:pt x="479" y="552"/>
                    <a:pt x="490" y="551"/>
                    <a:pt x="500" y="546"/>
                  </a:cubicBezTo>
                  <a:cubicBezTo>
                    <a:pt x="503" y="545"/>
                    <a:pt x="506" y="543"/>
                    <a:pt x="508" y="542"/>
                  </a:cubicBezTo>
                  <a:cubicBezTo>
                    <a:pt x="507" y="541"/>
                    <a:pt x="506" y="541"/>
                    <a:pt x="505" y="540"/>
                  </a:cubicBezTo>
                  <a:cubicBezTo>
                    <a:pt x="501" y="539"/>
                    <a:pt x="497" y="538"/>
                    <a:pt x="492" y="537"/>
                  </a:cubicBezTo>
                  <a:cubicBezTo>
                    <a:pt x="490" y="536"/>
                    <a:pt x="487" y="536"/>
                    <a:pt x="485" y="535"/>
                  </a:cubicBezTo>
                  <a:cubicBezTo>
                    <a:pt x="478" y="533"/>
                    <a:pt x="471" y="531"/>
                    <a:pt x="464" y="529"/>
                  </a:cubicBezTo>
                  <a:cubicBezTo>
                    <a:pt x="455" y="525"/>
                    <a:pt x="446" y="523"/>
                    <a:pt x="437" y="521"/>
                  </a:cubicBezTo>
                  <a:cubicBezTo>
                    <a:pt x="429" y="519"/>
                    <a:pt x="422" y="517"/>
                    <a:pt x="415" y="515"/>
                  </a:cubicBezTo>
                  <a:cubicBezTo>
                    <a:pt x="406" y="511"/>
                    <a:pt x="397" y="508"/>
                    <a:pt x="388" y="505"/>
                  </a:cubicBezTo>
                  <a:cubicBezTo>
                    <a:pt x="380" y="502"/>
                    <a:pt x="373" y="499"/>
                    <a:pt x="365" y="496"/>
                  </a:cubicBezTo>
                  <a:cubicBezTo>
                    <a:pt x="358" y="494"/>
                    <a:pt x="351" y="490"/>
                    <a:pt x="343" y="487"/>
                  </a:cubicBezTo>
                  <a:cubicBezTo>
                    <a:pt x="340" y="486"/>
                    <a:pt x="337" y="485"/>
                    <a:pt x="334" y="484"/>
                  </a:cubicBezTo>
                  <a:cubicBezTo>
                    <a:pt x="324" y="480"/>
                    <a:pt x="314" y="475"/>
                    <a:pt x="304" y="471"/>
                  </a:cubicBezTo>
                  <a:cubicBezTo>
                    <a:pt x="295" y="468"/>
                    <a:pt x="286" y="465"/>
                    <a:pt x="278" y="461"/>
                  </a:cubicBezTo>
                  <a:cubicBezTo>
                    <a:pt x="266" y="455"/>
                    <a:pt x="253" y="450"/>
                    <a:pt x="240" y="446"/>
                  </a:cubicBezTo>
                  <a:cubicBezTo>
                    <a:pt x="233" y="443"/>
                    <a:pt x="226" y="440"/>
                    <a:pt x="219" y="437"/>
                  </a:cubicBezTo>
                  <a:cubicBezTo>
                    <a:pt x="214" y="435"/>
                    <a:pt x="210" y="433"/>
                    <a:pt x="205" y="432"/>
                  </a:cubicBezTo>
                  <a:cubicBezTo>
                    <a:pt x="200" y="430"/>
                    <a:pt x="195" y="429"/>
                    <a:pt x="190" y="428"/>
                  </a:cubicBezTo>
                  <a:cubicBezTo>
                    <a:pt x="186" y="427"/>
                    <a:pt x="183" y="426"/>
                    <a:pt x="179" y="425"/>
                  </a:cubicBezTo>
                  <a:cubicBezTo>
                    <a:pt x="169" y="423"/>
                    <a:pt x="159" y="422"/>
                    <a:pt x="148" y="423"/>
                  </a:cubicBezTo>
                  <a:cubicBezTo>
                    <a:pt x="141" y="424"/>
                    <a:pt x="135" y="424"/>
                    <a:pt x="128" y="425"/>
                  </a:cubicBezTo>
                  <a:cubicBezTo>
                    <a:pt x="125" y="425"/>
                    <a:pt x="123" y="425"/>
                    <a:pt x="120" y="426"/>
                  </a:cubicBezTo>
                  <a:cubicBezTo>
                    <a:pt x="120" y="426"/>
                    <a:pt x="120" y="426"/>
                    <a:pt x="120" y="426"/>
                  </a:cubicBezTo>
                  <a:cubicBezTo>
                    <a:pt x="120" y="426"/>
                    <a:pt x="120" y="426"/>
                    <a:pt x="120" y="426"/>
                  </a:cubicBezTo>
                  <a:cubicBezTo>
                    <a:pt x="120" y="426"/>
                    <a:pt x="120" y="426"/>
                    <a:pt x="120" y="426"/>
                  </a:cubicBezTo>
                  <a:cubicBezTo>
                    <a:pt x="126" y="420"/>
                    <a:pt x="132" y="415"/>
                    <a:pt x="138" y="410"/>
                  </a:cubicBezTo>
                  <a:cubicBezTo>
                    <a:pt x="139" y="409"/>
                    <a:pt x="140" y="409"/>
                    <a:pt x="142" y="409"/>
                  </a:cubicBezTo>
                  <a:cubicBezTo>
                    <a:pt x="146" y="410"/>
                    <a:pt x="151" y="411"/>
                    <a:pt x="155" y="412"/>
                  </a:cubicBezTo>
                  <a:cubicBezTo>
                    <a:pt x="163" y="414"/>
                    <a:pt x="171" y="416"/>
                    <a:pt x="179" y="418"/>
                  </a:cubicBezTo>
                  <a:cubicBezTo>
                    <a:pt x="185" y="420"/>
                    <a:pt x="191" y="421"/>
                    <a:pt x="197" y="423"/>
                  </a:cubicBezTo>
                  <a:cubicBezTo>
                    <a:pt x="210" y="427"/>
                    <a:pt x="223" y="431"/>
                    <a:pt x="235" y="435"/>
                  </a:cubicBezTo>
                  <a:cubicBezTo>
                    <a:pt x="245" y="438"/>
                    <a:pt x="255" y="441"/>
                    <a:pt x="265" y="444"/>
                  </a:cubicBezTo>
                  <a:cubicBezTo>
                    <a:pt x="274" y="448"/>
                    <a:pt x="282" y="451"/>
                    <a:pt x="291" y="454"/>
                  </a:cubicBezTo>
                  <a:cubicBezTo>
                    <a:pt x="294" y="455"/>
                    <a:pt x="296" y="456"/>
                    <a:pt x="299" y="457"/>
                  </a:cubicBezTo>
                  <a:cubicBezTo>
                    <a:pt x="307" y="461"/>
                    <a:pt x="316" y="466"/>
                    <a:pt x="325" y="470"/>
                  </a:cubicBezTo>
                  <a:cubicBezTo>
                    <a:pt x="335" y="474"/>
                    <a:pt x="345" y="478"/>
                    <a:pt x="355" y="484"/>
                  </a:cubicBezTo>
                  <a:cubicBezTo>
                    <a:pt x="362" y="488"/>
                    <a:pt x="369" y="492"/>
                    <a:pt x="377" y="495"/>
                  </a:cubicBezTo>
                  <a:cubicBezTo>
                    <a:pt x="387" y="500"/>
                    <a:pt x="398" y="504"/>
                    <a:pt x="408" y="508"/>
                  </a:cubicBezTo>
                  <a:cubicBezTo>
                    <a:pt x="414" y="511"/>
                    <a:pt x="421" y="513"/>
                    <a:pt x="427" y="514"/>
                  </a:cubicBezTo>
                  <a:cubicBezTo>
                    <a:pt x="434" y="515"/>
                    <a:pt x="442" y="517"/>
                    <a:pt x="449" y="518"/>
                  </a:cubicBezTo>
                  <a:cubicBezTo>
                    <a:pt x="460" y="520"/>
                    <a:pt x="470" y="521"/>
                    <a:pt x="481" y="523"/>
                  </a:cubicBezTo>
                  <a:cubicBezTo>
                    <a:pt x="486" y="523"/>
                    <a:pt x="490" y="524"/>
                    <a:pt x="495" y="526"/>
                  </a:cubicBezTo>
                  <a:cubicBezTo>
                    <a:pt x="498" y="527"/>
                    <a:pt x="501" y="528"/>
                    <a:pt x="504" y="529"/>
                  </a:cubicBezTo>
                  <a:cubicBezTo>
                    <a:pt x="515" y="534"/>
                    <a:pt x="526" y="538"/>
                    <a:pt x="537" y="543"/>
                  </a:cubicBezTo>
                  <a:cubicBezTo>
                    <a:pt x="539" y="543"/>
                    <a:pt x="541" y="544"/>
                    <a:pt x="542" y="544"/>
                  </a:cubicBezTo>
                  <a:cubicBezTo>
                    <a:pt x="543" y="544"/>
                    <a:pt x="544" y="544"/>
                    <a:pt x="545" y="543"/>
                  </a:cubicBezTo>
                  <a:cubicBezTo>
                    <a:pt x="545" y="543"/>
                    <a:pt x="544" y="542"/>
                    <a:pt x="544" y="541"/>
                  </a:cubicBezTo>
                  <a:cubicBezTo>
                    <a:pt x="538" y="536"/>
                    <a:pt x="533" y="531"/>
                    <a:pt x="528" y="526"/>
                  </a:cubicBezTo>
                  <a:cubicBezTo>
                    <a:pt x="527" y="525"/>
                    <a:pt x="527" y="525"/>
                    <a:pt x="527" y="524"/>
                  </a:cubicBezTo>
                  <a:cubicBezTo>
                    <a:pt x="528" y="523"/>
                    <a:pt x="530" y="522"/>
                    <a:pt x="532" y="521"/>
                  </a:cubicBezTo>
                  <a:cubicBezTo>
                    <a:pt x="529" y="519"/>
                    <a:pt x="527" y="518"/>
                    <a:pt x="524" y="518"/>
                  </a:cubicBezTo>
                  <a:cubicBezTo>
                    <a:pt x="520" y="517"/>
                    <a:pt x="516" y="516"/>
                    <a:pt x="514" y="512"/>
                  </a:cubicBezTo>
                  <a:cubicBezTo>
                    <a:pt x="513" y="511"/>
                    <a:pt x="512" y="510"/>
                    <a:pt x="511" y="510"/>
                  </a:cubicBezTo>
                  <a:cubicBezTo>
                    <a:pt x="504" y="504"/>
                    <a:pt x="496" y="499"/>
                    <a:pt x="489" y="493"/>
                  </a:cubicBezTo>
                  <a:cubicBezTo>
                    <a:pt x="483" y="489"/>
                    <a:pt x="478" y="485"/>
                    <a:pt x="472" y="482"/>
                  </a:cubicBezTo>
                  <a:cubicBezTo>
                    <a:pt x="467" y="479"/>
                    <a:pt x="462" y="476"/>
                    <a:pt x="456" y="473"/>
                  </a:cubicBezTo>
                  <a:cubicBezTo>
                    <a:pt x="450" y="470"/>
                    <a:pt x="444" y="466"/>
                    <a:pt x="438" y="463"/>
                  </a:cubicBezTo>
                  <a:cubicBezTo>
                    <a:pt x="433" y="461"/>
                    <a:pt x="428" y="458"/>
                    <a:pt x="422" y="455"/>
                  </a:cubicBezTo>
                  <a:cubicBezTo>
                    <a:pt x="417" y="452"/>
                    <a:pt x="411" y="449"/>
                    <a:pt x="405" y="446"/>
                  </a:cubicBezTo>
                  <a:cubicBezTo>
                    <a:pt x="396" y="441"/>
                    <a:pt x="386" y="437"/>
                    <a:pt x="377" y="432"/>
                  </a:cubicBezTo>
                  <a:cubicBezTo>
                    <a:pt x="369" y="428"/>
                    <a:pt x="361" y="424"/>
                    <a:pt x="352" y="420"/>
                  </a:cubicBezTo>
                  <a:cubicBezTo>
                    <a:pt x="343" y="415"/>
                    <a:pt x="334" y="411"/>
                    <a:pt x="325" y="407"/>
                  </a:cubicBezTo>
                  <a:cubicBezTo>
                    <a:pt x="316" y="403"/>
                    <a:pt x="308" y="399"/>
                    <a:pt x="299" y="395"/>
                  </a:cubicBezTo>
                  <a:cubicBezTo>
                    <a:pt x="298" y="395"/>
                    <a:pt x="296" y="395"/>
                    <a:pt x="295" y="394"/>
                  </a:cubicBezTo>
                  <a:cubicBezTo>
                    <a:pt x="289" y="392"/>
                    <a:pt x="284" y="390"/>
                    <a:pt x="278" y="388"/>
                  </a:cubicBezTo>
                  <a:cubicBezTo>
                    <a:pt x="272" y="385"/>
                    <a:pt x="266" y="383"/>
                    <a:pt x="260" y="381"/>
                  </a:cubicBezTo>
                  <a:cubicBezTo>
                    <a:pt x="256" y="380"/>
                    <a:pt x="251" y="379"/>
                    <a:pt x="246" y="378"/>
                  </a:cubicBezTo>
                  <a:cubicBezTo>
                    <a:pt x="241" y="377"/>
                    <a:pt x="235" y="375"/>
                    <a:pt x="229" y="374"/>
                  </a:cubicBezTo>
                  <a:cubicBezTo>
                    <a:pt x="220" y="373"/>
                    <a:pt x="211" y="373"/>
                    <a:pt x="201" y="372"/>
                  </a:cubicBezTo>
                  <a:cubicBezTo>
                    <a:pt x="199" y="372"/>
                    <a:pt x="197" y="372"/>
                    <a:pt x="194" y="372"/>
                  </a:cubicBezTo>
                  <a:cubicBezTo>
                    <a:pt x="194" y="372"/>
                    <a:pt x="194" y="372"/>
                    <a:pt x="194" y="372"/>
                  </a:cubicBezTo>
                  <a:cubicBezTo>
                    <a:pt x="194" y="372"/>
                    <a:pt x="194" y="372"/>
                    <a:pt x="194" y="372"/>
                  </a:cubicBezTo>
                  <a:cubicBezTo>
                    <a:pt x="194" y="372"/>
                    <a:pt x="194" y="372"/>
                    <a:pt x="194" y="372"/>
                  </a:cubicBezTo>
                  <a:cubicBezTo>
                    <a:pt x="195" y="371"/>
                    <a:pt x="196" y="370"/>
                    <a:pt x="197" y="369"/>
                  </a:cubicBezTo>
                  <a:cubicBezTo>
                    <a:pt x="203" y="366"/>
                    <a:pt x="210" y="362"/>
                    <a:pt x="215" y="358"/>
                  </a:cubicBezTo>
                  <a:cubicBezTo>
                    <a:pt x="219" y="356"/>
                    <a:pt x="222" y="355"/>
                    <a:pt x="225" y="356"/>
                  </a:cubicBezTo>
                  <a:cubicBezTo>
                    <a:pt x="227" y="357"/>
                    <a:pt x="229" y="358"/>
                    <a:pt x="231" y="358"/>
                  </a:cubicBezTo>
                  <a:cubicBezTo>
                    <a:pt x="233" y="359"/>
                    <a:pt x="234" y="359"/>
                    <a:pt x="236" y="360"/>
                  </a:cubicBezTo>
                  <a:cubicBezTo>
                    <a:pt x="240" y="361"/>
                    <a:pt x="245" y="362"/>
                    <a:pt x="249" y="363"/>
                  </a:cubicBezTo>
                  <a:cubicBezTo>
                    <a:pt x="256" y="365"/>
                    <a:pt x="262" y="366"/>
                    <a:pt x="269" y="368"/>
                  </a:cubicBezTo>
                  <a:cubicBezTo>
                    <a:pt x="276" y="369"/>
                    <a:pt x="283" y="371"/>
                    <a:pt x="291" y="373"/>
                  </a:cubicBezTo>
                  <a:cubicBezTo>
                    <a:pt x="296" y="375"/>
                    <a:pt x="302" y="377"/>
                    <a:pt x="308" y="379"/>
                  </a:cubicBezTo>
                  <a:cubicBezTo>
                    <a:pt x="317" y="382"/>
                    <a:pt x="327" y="385"/>
                    <a:pt x="336" y="388"/>
                  </a:cubicBezTo>
                  <a:cubicBezTo>
                    <a:pt x="347" y="391"/>
                    <a:pt x="359" y="395"/>
                    <a:pt x="370" y="399"/>
                  </a:cubicBezTo>
                  <a:cubicBezTo>
                    <a:pt x="376" y="401"/>
                    <a:pt x="382" y="403"/>
                    <a:pt x="388" y="405"/>
                  </a:cubicBezTo>
                  <a:cubicBezTo>
                    <a:pt x="394" y="407"/>
                    <a:pt x="400" y="410"/>
                    <a:pt x="406" y="412"/>
                  </a:cubicBezTo>
                  <a:cubicBezTo>
                    <a:pt x="413" y="415"/>
                    <a:pt x="420" y="418"/>
                    <a:pt x="427" y="421"/>
                  </a:cubicBezTo>
                  <a:cubicBezTo>
                    <a:pt x="439" y="426"/>
                    <a:pt x="451" y="432"/>
                    <a:pt x="463" y="437"/>
                  </a:cubicBezTo>
                  <a:cubicBezTo>
                    <a:pt x="468" y="440"/>
                    <a:pt x="473" y="442"/>
                    <a:pt x="479" y="445"/>
                  </a:cubicBezTo>
                  <a:cubicBezTo>
                    <a:pt x="491" y="451"/>
                    <a:pt x="503" y="458"/>
                    <a:pt x="515" y="464"/>
                  </a:cubicBezTo>
                  <a:cubicBezTo>
                    <a:pt x="522" y="468"/>
                    <a:pt x="530" y="472"/>
                    <a:pt x="537" y="477"/>
                  </a:cubicBezTo>
                  <a:cubicBezTo>
                    <a:pt x="543" y="480"/>
                    <a:pt x="548" y="484"/>
                    <a:pt x="554" y="487"/>
                  </a:cubicBezTo>
                  <a:cubicBezTo>
                    <a:pt x="563" y="492"/>
                    <a:pt x="572" y="497"/>
                    <a:pt x="581" y="502"/>
                  </a:cubicBezTo>
                  <a:cubicBezTo>
                    <a:pt x="586" y="505"/>
                    <a:pt x="591" y="508"/>
                    <a:pt x="596" y="511"/>
                  </a:cubicBezTo>
                  <a:cubicBezTo>
                    <a:pt x="600" y="513"/>
                    <a:pt x="604" y="516"/>
                    <a:pt x="608" y="518"/>
                  </a:cubicBezTo>
                  <a:cubicBezTo>
                    <a:pt x="613" y="521"/>
                    <a:pt x="618" y="521"/>
                    <a:pt x="624" y="522"/>
                  </a:cubicBezTo>
                  <a:cubicBezTo>
                    <a:pt x="623" y="522"/>
                    <a:pt x="622" y="521"/>
                    <a:pt x="622" y="520"/>
                  </a:cubicBezTo>
                  <a:cubicBezTo>
                    <a:pt x="616" y="516"/>
                    <a:pt x="611" y="511"/>
                    <a:pt x="606" y="507"/>
                  </a:cubicBezTo>
                  <a:cubicBezTo>
                    <a:pt x="601" y="503"/>
                    <a:pt x="597" y="499"/>
                    <a:pt x="592" y="496"/>
                  </a:cubicBezTo>
                  <a:cubicBezTo>
                    <a:pt x="589" y="493"/>
                    <a:pt x="585" y="490"/>
                    <a:pt x="581" y="487"/>
                  </a:cubicBezTo>
                  <a:cubicBezTo>
                    <a:pt x="575" y="482"/>
                    <a:pt x="569" y="477"/>
                    <a:pt x="563" y="472"/>
                  </a:cubicBezTo>
                  <a:cubicBezTo>
                    <a:pt x="559" y="469"/>
                    <a:pt x="555" y="467"/>
                    <a:pt x="551" y="464"/>
                  </a:cubicBezTo>
                  <a:cubicBezTo>
                    <a:pt x="550" y="463"/>
                    <a:pt x="549" y="462"/>
                    <a:pt x="548" y="461"/>
                  </a:cubicBezTo>
                  <a:cubicBezTo>
                    <a:pt x="549" y="461"/>
                    <a:pt x="550" y="461"/>
                    <a:pt x="551" y="462"/>
                  </a:cubicBezTo>
                  <a:cubicBezTo>
                    <a:pt x="555" y="464"/>
                    <a:pt x="558" y="467"/>
                    <a:pt x="562" y="469"/>
                  </a:cubicBezTo>
                  <a:cubicBezTo>
                    <a:pt x="572" y="476"/>
                    <a:pt x="582" y="482"/>
                    <a:pt x="592" y="487"/>
                  </a:cubicBezTo>
                  <a:cubicBezTo>
                    <a:pt x="603" y="493"/>
                    <a:pt x="614" y="498"/>
                    <a:pt x="625" y="503"/>
                  </a:cubicBezTo>
                  <a:cubicBezTo>
                    <a:pt x="631" y="505"/>
                    <a:pt x="637" y="507"/>
                    <a:pt x="643" y="509"/>
                  </a:cubicBezTo>
                  <a:cubicBezTo>
                    <a:pt x="644" y="509"/>
                    <a:pt x="644" y="510"/>
                    <a:pt x="645" y="509"/>
                  </a:cubicBezTo>
                  <a:cubicBezTo>
                    <a:pt x="646" y="509"/>
                    <a:pt x="647" y="509"/>
                    <a:pt x="647" y="509"/>
                  </a:cubicBezTo>
                  <a:cubicBezTo>
                    <a:pt x="647" y="508"/>
                    <a:pt x="647" y="507"/>
                    <a:pt x="646" y="507"/>
                  </a:cubicBezTo>
                  <a:cubicBezTo>
                    <a:pt x="646" y="506"/>
                    <a:pt x="646" y="506"/>
                    <a:pt x="645" y="506"/>
                  </a:cubicBezTo>
                  <a:cubicBezTo>
                    <a:pt x="641" y="503"/>
                    <a:pt x="637" y="499"/>
                    <a:pt x="634" y="496"/>
                  </a:cubicBezTo>
                  <a:cubicBezTo>
                    <a:pt x="626" y="490"/>
                    <a:pt x="619" y="483"/>
                    <a:pt x="612" y="476"/>
                  </a:cubicBezTo>
                  <a:cubicBezTo>
                    <a:pt x="604" y="469"/>
                    <a:pt x="595" y="462"/>
                    <a:pt x="587" y="455"/>
                  </a:cubicBezTo>
                  <a:cubicBezTo>
                    <a:pt x="582" y="450"/>
                    <a:pt x="576" y="447"/>
                    <a:pt x="571" y="442"/>
                  </a:cubicBezTo>
                  <a:cubicBezTo>
                    <a:pt x="566" y="438"/>
                    <a:pt x="561" y="434"/>
                    <a:pt x="556" y="430"/>
                  </a:cubicBezTo>
                  <a:cubicBezTo>
                    <a:pt x="553" y="427"/>
                    <a:pt x="551" y="425"/>
                    <a:pt x="548" y="423"/>
                  </a:cubicBezTo>
                  <a:cubicBezTo>
                    <a:pt x="544" y="419"/>
                    <a:pt x="540" y="415"/>
                    <a:pt x="535" y="412"/>
                  </a:cubicBezTo>
                  <a:cubicBezTo>
                    <a:pt x="530" y="408"/>
                    <a:pt x="525" y="405"/>
                    <a:pt x="520" y="401"/>
                  </a:cubicBezTo>
                  <a:cubicBezTo>
                    <a:pt x="517" y="399"/>
                    <a:pt x="514" y="398"/>
                    <a:pt x="511" y="396"/>
                  </a:cubicBezTo>
                  <a:cubicBezTo>
                    <a:pt x="507" y="394"/>
                    <a:pt x="503" y="392"/>
                    <a:pt x="499" y="389"/>
                  </a:cubicBezTo>
                  <a:cubicBezTo>
                    <a:pt x="493" y="386"/>
                    <a:pt x="487" y="382"/>
                    <a:pt x="481" y="379"/>
                  </a:cubicBezTo>
                  <a:cubicBezTo>
                    <a:pt x="477" y="376"/>
                    <a:pt x="473" y="373"/>
                    <a:pt x="468" y="371"/>
                  </a:cubicBezTo>
                  <a:cubicBezTo>
                    <a:pt x="461" y="368"/>
                    <a:pt x="454" y="365"/>
                    <a:pt x="446" y="361"/>
                  </a:cubicBezTo>
                  <a:cubicBezTo>
                    <a:pt x="439" y="358"/>
                    <a:pt x="432" y="354"/>
                    <a:pt x="424" y="351"/>
                  </a:cubicBezTo>
                  <a:cubicBezTo>
                    <a:pt x="418" y="349"/>
                    <a:pt x="411" y="346"/>
                    <a:pt x="405" y="344"/>
                  </a:cubicBezTo>
                  <a:cubicBezTo>
                    <a:pt x="399" y="342"/>
                    <a:pt x="393" y="341"/>
                    <a:pt x="387" y="339"/>
                  </a:cubicBezTo>
                  <a:cubicBezTo>
                    <a:pt x="379" y="337"/>
                    <a:pt x="371" y="334"/>
                    <a:pt x="363" y="332"/>
                  </a:cubicBezTo>
                  <a:cubicBezTo>
                    <a:pt x="359" y="331"/>
                    <a:pt x="354" y="330"/>
                    <a:pt x="350" y="329"/>
                  </a:cubicBezTo>
                  <a:cubicBezTo>
                    <a:pt x="341" y="326"/>
                    <a:pt x="333" y="323"/>
                    <a:pt x="324" y="321"/>
                  </a:cubicBezTo>
                  <a:cubicBezTo>
                    <a:pt x="317" y="319"/>
                    <a:pt x="309" y="318"/>
                    <a:pt x="302" y="316"/>
                  </a:cubicBezTo>
                  <a:cubicBezTo>
                    <a:pt x="300" y="316"/>
                    <a:pt x="298" y="315"/>
                    <a:pt x="296" y="315"/>
                  </a:cubicBezTo>
                  <a:cubicBezTo>
                    <a:pt x="296" y="315"/>
                    <a:pt x="296" y="314"/>
                    <a:pt x="296" y="314"/>
                  </a:cubicBezTo>
                  <a:cubicBezTo>
                    <a:pt x="307" y="309"/>
                    <a:pt x="317" y="304"/>
                    <a:pt x="328" y="299"/>
                  </a:cubicBezTo>
                  <a:cubicBezTo>
                    <a:pt x="330" y="301"/>
                    <a:pt x="331" y="302"/>
                    <a:pt x="333" y="304"/>
                  </a:cubicBezTo>
                  <a:cubicBezTo>
                    <a:pt x="336" y="306"/>
                    <a:pt x="340" y="309"/>
                    <a:pt x="344" y="311"/>
                  </a:cubicBezTo>
                  <a:cubicBezTo>
                    <a:pt x="356" y="319"/>
                    <a:pt x="369" y="324"/>
                    <a:pt x="382" y="328"/>
                  </a:cubicBezTo>
                  <a:cubicBezTo>
                    <a:pt x="396" y="332"/>
                    <a:pt x="410" y="335"/>
                    <a:pt x="424" y="339"/>
                  </a:cubicBezTo>
                  <a:cubicBezTo>
                    <a:pt x="436" y="342"/>
                    <a:pt x="447" y="346"/>
                    <a:pt x="459" y="350"/>
                  </a:cubicBezTo>
                  <a:cubicBezTo>
                    <a:pt x="462" y="351"/>
                    <a:pt x="465" y="352"/>
                    <a:pt x="468" y="353"/>
                  </a:cubicBezTo>
                  <a:cubicBezTo>
                    <a:pt x="472" y="355"/>
                    <a:pt x="476" y="357"/>
                    <a:pt x="480" y="359"/>
                  </a:cubicBezTo>
                  <a:cubicBezTo>
                    <a:pt x="486" y="362"/>
                    <a:pt x="492" y="365"/>
                    <a:pt x="497" y="368"/>
                  </a:cubicBezTo>
                  <a:cubicBezTo>
                    <a:pt x="498" y="368"/>
                    <a:pt x="499" y="369"/>
                    <a:pt x="500" y="369"/>
                  </a:cubicBezTo>
                  <a:cubicBezTo>
                    <a:pt x="506" y="373"/>
                    <a:pt x="513" y="376"/>
                    <a:pt x="519" y="379"/>
                  </a:cubicBezTo>
                  <a:cubicBezTo>
                    <a:pt x="526" y="384"/>
                    <a:pt x="533" y="388"/>
                    <a:pt x="540" y="393"/>
                  </a:cubicBezTo>
                  <a:cubicBezTo>
                    <a:pt x="547" y="398"/>
                    <a:pt x="555" y="402"/>
                    <a:pt x="562" y="407"/>
                  </a:cubicBezTo>
                  <a:cubicBezTo>
                    <a:pt x="569" y="412"/>
                    <a:pt x="576" y="417"/>
                    <a:pt x="582" y="421"/>
                  </a:cubicBezTo>
                  <a:cubicBezTo>
                    <a:pt x="583" y="422"/>
                    <a:pt x="584" y="423"/>
                    <a:pt x="585" y="424"/>
                  </a:cubicBezTo>
                  <a:cubicBezTo>
                    <a:pt x="586" y="427"/>
                    <a:pt x="588" y="429"/>
                    <a:pt x="589" y="432"/>
                  </a:cubicBezTo>
                  <a:cubicBezTo>
                    <a:pt x="595" y="438"/>
                    <a:pt x="599" y="445"/>
                    <a:pt x="604" y="452"/>
                  </a:cubicBezTo>
                  <a:cubicBezTo>
                    <a:pt x="608" y="458"/>
                    <a:pt x="613" y="464"/>
                    <a:pt x="619" y="469"/>
                  </a:cubicBezTo>
                  <a:cubicBezTo>
                    <a:pt x="624" y="473"/>
                    <a:pt x="629" y="477"/>
                    <a:pt x="634" y="481"/>
                  </a:cubicBezTo>
                  <a:cubicBezTo>
                    <a:pt x="636" y="482"/>
                    <a:pt x="636" y="484"/>
                    <a:pt x="638" y="484"/>
                  </a:cubicBezTo>
                  <a:cubicBezTo>
                    <a:pt x="638" y="485"/>
                    <a:pt x="640" y="484"/>
                    <a:pt x="641" y="484"/>
                  </a:cubicBezTo>
                  <a:cubicBezTo>
                    <a:pt x="641" y="483"/>
                    <a:pt x="641" y="482"/>
                    <a:pt x="640" y="482"/>
                  </a:cubicBezTo>
                  <a:cubicBezTo>
                    <a:pt x="640" y="481"/>
                    <a:pt x="639" y="480"/>
                    <a:pt x="638" y="479"/>
                  </a:cubicBezTo>
                  <a:cubicBezTo>
                    <a:pt x="635" y="473"/>
                    <a:pt x="631" y="466"/>
                    <a:pt x="627" y="460"/>
                  </a:cubicBezTo>
                  <a:cubicBezTo>
                    <a:pt x="625" y="456"/>
                    <a:pt x="623" y="453"/>
                    <a:pt x="620" y="449"/>
                  </a:cubicBezTo>
                  <a:cubicBezTo>
                    <a:pt x="621" y="449"/>
                    <a:pt x="622" y="449"/>
                    <a:pt x="622" y="449"/>
                  </a:cubicBezTo>
                  <a:cubicBezTo>
                    <a:pt x="628" y="453"/>
                    <a:pt x="635" y="458"/>
                    <a:pt x="641" y="462"/>
                  </a:cubicBezTo>
                  <a:cubicBezTo>
                    <a:pt x="642" y="463"/>
                    <a:pt x="644" y="463"/>
                    <a:pt x="645" y="464"/>
                  </a:cubicBezTo>
                  <a:cubicBezTo>
                    <a:pt x="650" y="466"/>
                    <a:pt x="655" y="469"/>
                    <a:pt x="660" y="471"/>
                  </a:cubicBezTo>
                  <a:cubicBezTo>
                    <a:pt x="666" y="474"/>
                    <a:pt x="671" y="477"/>
                    <a:pt x="678" y="478"/>
                  </a:cubicBezTo>
                  <a:cubicBezTo>
                    <a:pt x="678" y="478"/>
                    <a:pt x="679" y="478"/>
                    <a:pt x="680" y="478"/>
                  </a:cubicBezTo>
                  <a:cubicBezTo>
                    <a:pt x="680" y="476"/>
                    <a:pt x="678" y="475"/>
                    <a:pt x="677" y="474"/>
                  </a:cubicBezTo>
                  <a:cubicBezTo>
                    <a:pt x="667" y="469"/>
                    <a:pt x="658" y="461"/>
                    <a:pt x="649" y="454"/>
                  </a:cubicBezTo>
                  <a:cubicBezTo>
                    <a:pt x="642" y="448"/>
                    <a:pt x="635" y="442"/>
                    <a:pt x="628" y="436"/>
                  </a:cubicBezTo>
                  <a:cubicBezTo>
                    <a:pt x="622" y="432"/>
                    <a:pt x="617" y="427"/>
                    <a:pt x="614" y="421"/>
                  </a:cubicBezTo>
                  <a:cubicBezTo>
                    <a:pt x="610" y="415"/>
                    <a:pt x="608" y="410"/>
                    <a:pt x="605" y="404"/>
                  </a:cubicBezTo>
                  <a:cubicBezTo>
                    <a:pt x="605" y="403"/>
                    <a:pt x="605" y="403"/>
                    <a:pt x="605" y="402"/>
                  </a:cubicBezTo>
                  <a:cubicBezTo>
                    <a:pt x="605" y="402"/>
                    <a:pt x="605" y="402"/>
                    <a:pt x="605" y="402"/>
                  </a:cubicBezTo>
                  <a:cubicBezTo>
                    <a:pt x="608" y="403"/>
                    <a:pt x="611" y="404"/>
                    <a:pt x="613" y="406"/>
                  </a:cubicBezTo>
                  <a:cubicBezTo>
                    <a:pt x="618" y="409"/>
                    <a:pt x="623" y="412"/>
                    <a:pt x="628" y="415"/>
                  </a:cubicBezTo>
                  <a:cubicBezTo>
                    <a:pt x="632" y="417"/>
                    <a:pt x="636" y="420"/>
                    <a:pt x="640" y="422"/>
                  </a:cubicBezTo>
                  <a:cubicBezTo>
                    <a:pt x="648" y="426"/>
                    <a:pt x="655" y="429"/>
                    <a:pt x="663" y="433"/>
                  </a:cubicBezTo>
                  <a:cubicBezTo>
                    <a:pt x="669" y="436"/>
                    <a:pt x="675" y="437"/>
                    <a:pt x="682" y="439"/>
                  </a:cubicBezTo>
                  <a:cubicBezTo>
                    <a:pt x="684" y="439"/>
                    <a:pt x="686" y="441"/>
                    <a:pt x="689" y="441"/>
                  </a:cubicBezTo>
                  <a:cubicBezTo>
                    <a:pt x="694" y="442"/>
                    <a:pt x="699" y="442"/>
                    <a:pt x="704" y="443"/>
                  </a:cubicBezTo>
                  <a:cubicBezTo>
                    <a:pt x="710" y="444"/>
                    <a:pt x="717" y="445"/>
                    <a:pt x="724" y="446"/>
                  </a:cubicBezTo>
                  <a:cubicBezTo>
                    <a:pt x="725" y="446"/>
                    <a:pt x="726" y="446"/>
                    <a:pt x="727" y="446"/>
                  </a:cubicBezTo>
                  <a:cubicBezTo>
                    <a:pt x="728" y="446"/>
                    <a:pt x="729" y="445"/>
                    <a:pt x="729" y="445"/>
                  </a:cubicBezTo>
                  <a:cubicBezTo>
                    <a:pt x="729" y="444"/>
                    <a:pt x="729" y="443"/>
                    <a:pt x="728" y="442"/>
                  </a:cubicBezTo>
                  <a:cubicBezTo>
                    <a:pt x="728" y="442"/>
                    <a:pt x="727" y="442"/>
                    <a:pt x="727" y="441"/>
                  </a:cubicBezTo>
                  <a:cubicBezTo>
                    <a:pt x="717" y="436"/>
                    <a:pt x="706" y="432"/>
                    <a:pt x="696" y="427"/>
                  </a:cubicBezTo>
                  <a:cubicBezTo>
                    <a:pt x="688" y="422"/>
                    <a:pt x="680" y="417"/>
                    <a:pt x="673" y="412"/>
                  </a:cubicBezTo>
                  <a:cubicBezTo>
                    <a:pt x="665" y="405"/>
                    <a:pt x="657" y="398"/>
                    <a:pt x="649" y="392"/>
                  </a:cubicBezTo>
                  <a:cubicBezTo>
                    <a:pt x="639" y="386"/>
                    <a:pt x="630" y="379"/>
                    <a:pt x="621" y="371"/>
                  </a:cubicBezTo>
                  <a:cubicBezTo>
                    <a:pt x="616" y="368"/>
                    <a:pt x="612" y="364"/>
                    <a:pt x="608" y="360"/>
                  </a:cubicBezTo>
                  <a:cubicBezTo>
                    <a:pt x="601" y="355"/>
                    <a:pt x="595" y="350"/>
                    <a:pt x="589" y="344"/>
                  </a:cubicBezTo>
                  <a:cubicBezTo>
                    <a:pt x="584" y="340"/>
                    <a:pt x="579" y="336"/>
                    <a:pt x="574" y="332"/>
                  </a:cubicBezTo>
                  <a:cubicBezTo>
                    <a:pt x="568" y="328"/>
                    <a:pt x="562" y="324"/>
                    <a:pt x="558" y="318"/>
                  </a:cubicBezTo>
                  <a:cubicBezTo>
                    <a:pt x="556" y="315"/>
                    <a:pt x="554" y="313"/>
                    <a:pt x="552" y="310"/>
                  </a:cubicBezTo>
                  <a:cubicBezTo>
                    <a:pt x="552" y="310"/>
                    <a:pt x="553" y="310"/>
                    <a:pt x="553" y="310"/>
                  </a:cubicBezTo>
                  <a:cubicBezTo>
                    <a:pt x="558" y="313"/>
                    <a:pt x="564" y="317"/>
                    <a:pt x="570" y="321"/>
                  </a:cubicBezTo>
                  <a:cubicBezTo>
                    <a:pt x="575" y="324"/>
                    <a:pt x="580" y="328"/>
                    <a:pt x="585" y="332"/>
                  </a:cubicBezTo>
                  <a:cubicBezTo>
                    <a:pt x="593" y="338"/>
                    <a:pt x="602" y="343"/>
                    <a:pt x="611" y="349"/>
                  </a:cubicBezTo>
                  <a:cubicBezTo>
                    <a:pt x="614" y="351"/>
                    <a:pt x="616" y="353"/>
                    <a:pt x="619" y="355"/>
                  </a:cubicBezTo>
                  <a:cubicBezTo>
                    <a:pt x="625" y="359"/>
                    <a:pt x="631" y="363"/>
                    <a:pt x="637" y="367"/>
                  </a:cubicBezTo>
                  <a:cubicBezTo>
                    <a:pt x="640" y="368"/>
                    <a:pt x="642" y="370"/>
                    <a:pt x="644" y="372"/>
                  </a:cubicBezTo>
                  <a:cubicBezTo>
                    <a:pt x="648" y="375"/>
                    <a:pt x="653" y="378"/>
                    <a:pt x="657" y="382"/>
                  </a:cubicBezTo>
                  <a:cubicBezTo>
                    <a:pt x="659" y="383"/>
                    <a:pt x="660" y="384"/>
                    <a:pt x="662" y="386"/>
                  </a:cubicBezTo>
                  <a:cubicBezTo>
                    <a:pt x="666" y="390"/>
                    <a:pt x="669" y="394"/>
                    <a:pt x="673" y="398"/>
                  </a:cubicBezTo>
                  <a:cubicBezTo>
                    <a:pt x="678" y="403"/>
                    <a:pt x="683" y="407"/>
                    <a:pt x="687" y="412"/>
                  </a:cubicBezTo>
                  <a:cubicBezTo>
                    <a:pt x="691" y="415"/>
                    <a:pt x="694" y="418"/>
                    <a:pt x="698" y="420"/>
                  </a:cubicBezTo>
                  <a:cubicBezTo>
                    <a:pt x="706" y="425"/>
                    <a:pt x="714" y="429"/>
                    <a:pt x="723" y="433"/>
                  </a:cubicBezTo>
                  <a:cubicBezTo>
                    <a:pt x="724" y="434"/>
                    <a:pt x="725" y="435"/>
                    <a:pt x="726" y="433"/>
                  </a:cubicBezTo>
                  <a:cubicBezTo>
                    <a:pt x="726" y="433"/>
                    <a:pt x="726" y="431"/>
                    <a:pt x="725" y="430"/>
                  </a:cubicBezTo>
                  <a:cubicBezTo>
                    <a:pt x="722" y="426"/>
                    <a:pt x="720" y="422"/>
                    <a:pt x="717" y="418"/>
                  </a:cubicBezTo>
                  <a:cubicBezTo>
                    <a:pt x="716" y="417"/>
                    <a:pt x="716" y="416"/>
                    <a:pt x="715" y="415"/>
                  </a:cubicBezTo>
                  <a:cubicBezTo>
                    <a:pt x="718" y="416"/>
                    <a:pt x="721" y="417"/>
                    <a:pt x="723" y="418"/>
                  </a:cubicBezTo>
                  <a:cubicBezTo>
                    <a:pt x="727" y="419"/>
                    <a:pt x="731" y="421"/>
                    <a:pt x="736" y="422"/>
                  </a:cubicBezTo>
                  <a:cubicBezTo>
                    <a:pt x="741" y="424"/>
                    <a:pt x="747" y="425"/>
                    <a:pt x="752" y="427"/>
                  </a:cubicBezTo>
                  <a:cubicBezTo>
                    <a:pt x="754" y="427"/>
                    <a:pt x="756" y="428"/>
                    <a:pt x="758" y="429"/>
                  </a:cubicBezTo>
                  <a:cubicBezTo>
                    <a:pt x="759" y="429"/>
                    <a:pt x="760" y="429"/>
                    <a:pt x="760" y="428"/>
                  </a:cubicBezTo>
                  <a:cubicBezTo>
                    <a:pt x="761" y="428"/>
                    <a:pt x="760" y="426"/>
                    <a:pt x="760" y="426"/>
                  </a:cubicBezTo>
                  <a:cubicBezTo>
                    <a:pt x="759" y="425"/>
                    <a:pt x="758" y="424"/>
                    <a:pt x="757" y="424"/>
                  </a:cubicBezTo>
                  <a:cubicBezTo>
                    <a:pt x="752" y="419"/>
                    <a:pt x="747" y="416"/>
                    <a:pt x="742" y="411"/>
                  </a:cubicBezTo>
                  <a:cubicBezTo>
                    <a:pt x="734" y="404"/>
                    <a:pt x="727" y="396"/>
                    <a:pt x="719" y="388"/>
                  </a:cubicBezTo>
                  <a:cubicBezTo>
                    <a:pt x="715" y="383"/>
                    <a:pt x="711" y="379"/>
                    <a:pt x="707" y="374"/>
                  </a:cubicBezTo>
                  <a:cubicBezTo>
                    <a:pt x="705" y="372"/>
                    <a:pt x="703" y="369"/>
                    <a:pt x="701" y="366"/>
                  </a:cubicBezTo>
                  <a:cubicBezTo>
                    <a:pt x="699" y="364"/>
                    <a:pt x="697" y="361"/>
                    <a:pt x="695" y="359"/>
                  </a:cubicBezTo>
                  <a:cubicBezTo>
                    <a:pt x="688" y="350"/>
                    <a:pt x="681" y="341"/>
                    <a:pt x="674" y="331"/>
                  </a:cubicBezTo>
                  <a:cubicBezTo>
                    <a:pt x="674" y="331"/>
                    <a:pt x="674" y="331"/>
                    <a:pt x="674" y="331"/>
                  </a:cubicBezTo>
                  <a:cubicBezTo>
                    <a:pt x="674" y="331"/>
                    <a:pt x="674" y="331"/>
                    <a:pt x="674" y="331"/>
                  </a:cubicBezTo>
                  <a:cubicBezTo>
                    <a:pt x="674" y="331"/>
                    <a:pt x="674" y="331"/>
                    <a:pt x="674" y="331"/>
                  </a:cubicBezTo>
                  <a:cubicBezTo>
                    <a:pt x="674" y="331"/>
                    <a:pt x="674" y="331"/>
                    <a:pt x="674" y="331"/>
                  </a:cubicBezTo>
                  <a:cubicBezTo>
                    <a:pt x="676" y="332"/>
                    <a:pt x="677" y="333"/>
                    <a:pt x="679" y="334"/>
                  </a:cubicBezTo>
                  <a:cubicBezTo>
                    <a:pt x="682" y="336"/>
                    <a:pt x="685" y="339"/>
                    <a:pt x="689" y="341"/>
                  </a:cubicBezTo>
                  <a:cubicBezTo>
                    <a:pt x="695" y="344"/>
                    <a:pt x="702" y="348"/>
                    <a:pt x="709" y="351"/>
                  </a:cubicBezTo>
                  <a:cubicBezTo>
                    <a:pt x="718" y="355"/>
                    <a:pt x="726" y="359"/>
                    <a:pt x="736" y="361"/>
                  </a:cubicBezTo>
                  <a:cubicBezTo>
                    <a:pt x="738" y="362"/>
                    <a:pt x="741" y="363"/>
                    <a:pt x="743" y="364"/>
                  </a:cubicBezTo>
                  <a:cubicBezTo>
                    <a:pt x="745" y="367"/>
                    <a:pt x="748" y="369"/>
                    <a:pt x="751" y="371"/>
                  </a:cubicBezTo>
                  <a:cubicBezTo>
                    <a:pt x="758" y="375"/>
                    <a:pt x="765" y="379"/>
                    <a:pt x="771" y="383"/>
                  </a:cubicBezTo>
                  <a:cubicBezTo>
                    <a:pt x="777" y="386"/>
                    <a:pt x="783" y="389"/>
                    <a:pt x="790" y="391"/>
                  </a:cubicBezTo>
                  <a:cubicBezTo>
                    <a:pt x="793" y="392"/>
                    <a:pt x="796" y="393"/>
                    <a:pt x="799" y="394"/>
                  </a:cubicBezTo>
                  <a:cubicBezTo>
                    <a:pt x="800" y="395"/>
                    <a:pt x="801" y="395"/>
                    <a:pt x="801" y="395"/>
                  </a:cubicBezTo>
                  <a:cubicBezTo>
                    <a:pt x="802" y="395"/>
                    <a:pt x="802" y="394"/>
                    <a:pt x="802" y="394"/>
                  </a:cubicBezTo>
                  <a:cubicBezTo>
                    <a:pt x="798" y="390"/>
                    <a:pt x="794" y="386"/>
                    <a:pt x="791" y="382"/>
                  </a:cubicBezTo>
                  <a:cubicBezTo>
                    <a:pt x="787" y="378"/>
                    <a:pt x="784" y="373"/>
                    <a:pt x="780" y="369"/>
                  </a:cubicBezTo>
                  <a:cubicBezTo>
                    <a:pt x="781" y="369"/>
                    <a:pt x="782" y="369"/>
                    <a:pt x="782" y="369"/>
                  </a:cubicBezTo>
                  <a:cubicBezTo>
                    <a:pt x="787" y="369"/>
                    <a:pt x="792" y="370"/>
                    <a:pt x="796" y="370"/>
                  </a:cubicBezTo>
                  <a:cubicBezTo>
                    <a:pt x="799" y="371"/>
                    <a:pt x="801" y="369"/>
                    <a:pt x="801" y="368"/>
                  </a:cubicBezTo>
                  <a:cubicBezTo>
                    <a:pt x="801" y="366"/>
                    <a:pt x="799" y="365"/>
                    <a:pt x="798" y="365"/>
                  </a:cubicBezTo>
                  <a:cubicBezTo>
                    <a:pt x="789" y="361"/>
                    <a:pt x="780" y="357"/>
                    <a:pt x="771" y="354"/>
                  </a:cubicBezTo>
                  <a:cubicBezTo>
                    <a:pt x="767" y="352"/>
                    <a:pt x="765" y="350"/>
                    <a:pt x="763" y="347"/>
                  </a:cubicBezTo>
                  <a:cubicBezTo>
                    <a:pt x="760" y="345"/>
                    <a:pt x="758" y="342"/>
                    <a:pt x="756" y="339"/>
                  </a:cubicBezTo>
                  <a:cubicBezTo>
                    <a:pt x="753" y="334"/>
                    <a:pt x="751" y="329"/>
                    <a:pt x="747" y="325"/>
                  </a:cubicBezTo>
                  <a:cubicBezTo>
                    <a:pt x="741" y="317"/>
                    <a:pt x="735" y="309"/>
                    <a:pt x="729" y="301"/>
                  </a:cubicBezTo>
                  <a:cubicBezTo>
                    <a:pt x="722" y="291"/>
                    <a:pt x="714" y="281"/>
                    <a:pt x="706" y="272"/>
                  </a:cubicBezTo>
                  <a:cubicBezTo>
                    <a:pt x="698" y="261"/>
                    <a:pt x="688" y="252"/>
                    <a:pt x="679" y="242"/>
                  </a:cubicBezTo>
                  <a:cubicBezTo>
                    <a:pt x="674" y="237"/>
                    <a:pt x="669" y="232"/>
                    <a:pt x="664" y="227"/>
                  </a:cubicBezTo>
                  <a:cubicBezTo>
                    <a:pt x="659" y="223"/>
                    <a:pt x="655" y="218"/>
                    <a:pt x="650" y="213"/>
                  </a:cubicBezTo>
                  <a:cubicBezTo>
                    <a:pt x="642" y="207"/>
                    <a:pt x="635" y="201"/>
                    <a:pt x="626" y="196"/>
                  </a:cubicBezTo>
                  <a:cubicBezTo>
                    <a:pt x="627" y="196"/>
                    <a:pt x="627" y="196"/>
                    <a:pt x="627" y="196"/>
                  </a:cubicBezTo>
                  <a:cubicBezTo>
                    <a:pt x="637" y="193"/>
                    <a:pt x="646" y="191"/>
                    <a:pt x="655" y="188"/>
                  </a:cubicBezTo>
                  <a:cubicBezTo>
                    <a:pt x="657" y="188"/>
                    <a:pt x="659" y="188"/>
                    <a:pt x="660" y="190"/>
                  </a:cubicBezTo>
                  <a:cubicBezTo>
                    <a:pt x="664" y="195"/>
                    <a:pt x="668" y="201"/>
                    <a:pt x="673" y="206"/>
                  </a:cubicBezTo>
                  <a:cubicBezTo>
                    <a:pt x="676" y="210"/>
                    <a:pt x="679" y="213"/>
                    <a:pt x="683" y="216"/>
                  </a:cubicBezTo>
                  <a:cubicBezTo>
                    <a:pt x="688" y="223"/>
                    <a:pt x="694" y="231"/>
                    <a:pt x="700" y="238"/>
                  </a:cubicBezTo>
                  <a:cubicBezTo>
                    <a:pt x="706" y="245"/>
                    <a:pt x="712" y="252"/>
                    <a:pt x="719" y="258"/>
                  </a:cubicBezTo>
                  <a:cubicBezTo>
                    <a:pt x="724" y="264"/>
                    <a:pt x="729" y="270"/>
                    <a:pt x="734" y="275"/>
                  </a:cubicBezTo>
                  <a:cubicBezTo>
                    <a:pt x="741" y="283"/>
                    <a:pt x="748" y="288"/>
                    <a:pt x="756" y="294"/>
                  </a:cubicBezTo>
                  <a:cubicBezTo>
                    <a:pt x="760" y="297"/>
                    <a:pt x="765" y="301"/>
                    <a:pt x="770" y="304"/>
                  </a:cubicBezTo>
                  <a:cubicBezTo>
                    <a:pt x="776" y="309"/>
                    <a:pt x="783" y="314"/>
                    <a:pt x="789" y="319"/>
                  </a:cubicBezTo>
                  <a:cubicBezTo>
                    <a:pt x="793" y="322"/>
                    <a:pt x="797" y="325"/>
                    <a:pt x="802" y="327"/>
                  </a:cubicBezTo>
                  <a:cubicBezTo>
                    <a:pt x="808" y="332"/>
                    <a:pt x="815" y="337"/>
                    <a:pt x="821" y="341"/>
                  </a:cubicBezTo>
                  <a:cubicBezTo>
                    <a:pt x="825" y="344"/>
                    <a:pt x="830" y="347"/>
                    <a:pt x="833" y="350"/>
                  </a:cubicBezTo>
                  <a:cubicBezTo>
                    <a:pt x="842" y="357"/>
                    <a:pt x="850" y="365"/>
                    <a:pt x="857" y="374"/>
                  </a:cubicBezTo>
                  <a:cubicBezTo>
                    <a:pt x="859" y="377"/>
                    <a:pt x="862" y="380"/>
                    <a:pt x="864" y="382"/>
                  </a:cubicBezTo>
                  <a:cubicBezTo>
                    <a:pt x="865" y="383"/>
                    <a:pt x="866" y="383"/>
                    <a:pt x="867" y="383"/>
                  </a:cubicBezTo>
                  <a:cubicBezTo>
                    <a:pt x="867" y="382"/>
                    <a:pt x="867" y="381"/>
                    <a:pt x="868" y="380"/>
                  </a:cubicBezTo>
                  <a:cubicBezTo>
                    <a:pt x="868" y="380"/>
                    <a:pt x="867" y="379"/>
                    <a:pt x="867" y="379"/>
                  </a:cubicBezTo>
                  <a:cubicBezTo>
                    <a:pt x="863" y="371"/>
                    <a:pt x="858" y="362"/>
                    <a:pt x="854" y="354"/>
                  </a:cubicBezTo>
                  <a:cubicBezTo>
                    <a:pt x="848" y="344"/>
                    <a:pt x="843" y="335"/>
                    <a:pt x="837" y="326"/>
                  </a:cubicBezTo>
                  <a:cubicBezTo>
                    <a:pt x="830" y="318"/>
                    <a:pt x="824" y="310"/>
                    <a:pt x="816" y="303"/>
                  </a:cubicBezTo>
                  <a:cubicBezTo>
                    <a:pt x="812" y="298"/>
                    <a:pt x="808" y="294"/>
                    <a:pt x="804" y="290"/>
                  </a:cubicBezTo>
                  <a:cubicBezTo>
                    <a:pt x="798" y="285"/>
                    <a:pt x="793" y="280"/>
                    <a:pt x="787" y="276"/>
                  </a:cubicBezTo>
                  <a:cubicBezTo>
                    <a:pt x="779" y="268"/>
                    <a:pt x="770" y="261"/>
                    <a:pt x="761" y="254"/>
                  </a:cubicBezTo>
                  <a:cubicBezTo>
                    <a:pt x="758" y="251"/>
                    <a:pt x="755" y="249"/>
                    <a:pt x="752" y="246"/>
                  </a:cubicBezTo>
                  <a:cubicBezTo>
                    <a:pt x="747" y="242"/>
                    <a:pt x="742" y="238"/>
                    <a:pt x="737" y="234"/>
                  </a:cubicBezTo>
                  <a:cubicBezTo>
                    <a:pt x="731" y="229"/>
                    <a:pt x="725" y="225"/>
                    <a:pt x="719" y="220"/>
                  </a:cubicBezTo>
                  <a:cubicBezTo>
                    <a:pt x="715" y="217"/>
                    <a:pt x="711" y="214"/>
                    <a:pt x="707" y="211"/>
                  </a:cubicBezTo>
                  <a:cubicBezTo>
                    <a:pt x="702" y="208"/>
                    <a:pt x="698" y="204"/>
                    <a:pt x="693" y="201"/>
                  </a:cubicBezTo>
                  <a:cubicBezTo>
                    <a:pt x="687" y="195"/>
                    <a:pt x="679" y="191"/>
                    <a:pt x="672" y="187"/>
                  </a:cubicBezTo>
                  <a:cubicBezTo>
                    <a:pt x="671" y="187"/>
                    <a:pt x="671" y="186"/>
                    <a:pt x="669" y="186"/>
                  </a:cubicBezTo>
                  <a:cubicBezTo>
                    <a:pt x="671" y="185"/>
                    <a:pt x="671" y="185"/>
                    <a:pt x="672" y="185"/>
                  </a:cubicBezTo>
                  <a:cubicBezTo>
                    <a:pt x="678" y="183"/>
                    <a:pt x="685" y="182"/>
                    <a:pt x="692" y="180"/>
                  </a:cubicBezTo>
                  <a:cubicBezTo>
                    <a:pt x="698" y="179"/>
                    <a:pt x="698" y="179"/>
                    <a:pt x="702" y="184"/>
                  </a:cubicBezTo>
                  <a:cubicBezTo>
                    <a:pt x="707" y="191"/>
                    <a:pt x="712" y="198"/>
                    <a:pt x="717" y="205"/>
                  </a:cubicBezTo>
                  <a:cubicBezTo>
                    <a:pt x="719" y="207"/>
                    <a:pt x="721" y="209"/>
                    <a:pt x="723" y="211"/>
                  </a:cubicBezTo>
                  <a:cubicBezTo>
                    <a:pt x="726" y="214"/>
                    <a:pt x="728" y="217"/>
                    <a:pt x="731" y="220"/>
                  </a:cubicBezTo>
                  <a:cubicBezTo>
                    <a:pt x="733" y="222"/>
                    <a:pt x="736" y="224"/>
                    <a:pt x="738" y="225"/>
                  </a:cubicBezTo>
                  <a:cubicBezTo>
                    <a:pt x="744" y="229"/>
                    <a:pt x="750" y="233"/>
                    <a:pt x="756" y="237"/>
                  </a:cubicBezTo>
                  <a:cubicBezTo>
                    <a:pt x="763" y="242"/>
                    <a:pt x="771" y="247"/>
                    <a:pt x="778" y="252"/>
                  </a:cubicBezTo>
                  <a:cubicBezTo>
                    <a:pt x="783" y="256"/>
                    <a:pt x="789" y="259"/>
                    <a:pt x="794" y="263"/>
                  </a:cubicBezTo>
                  <a:cubicBezTo>
                    <a:pt x="799" y="266"/>
                    <a:pt x="803" y="269"/>
                    <a:pt x="808" y="272"/>
                  </a:cubicBezTo>
                  <a:cubicBezTo>
                    <a:pt x="816" y="278"/>
                    <a:pt x="825" y="283"/>
                    <a:pt x="834" y="288"/>
                  </a:cubicBezTo>
                  <a:cubicBezTo>
                    <a:pt x="836" y="289"/>
                    <a:pt x="837" y="291"/>
                    <a:pt x="839" y="291"/>
                  </a:cubicBezTo>
                  <a:cubicBezTo>
                    <a:pt x="847" y="296"/>
                    <a:pt x="856" y="299"/>
                    <a:pt x="863" y="304"/>
                  </a:cubicBezTo>
                  <a:cubicBezTo>
                    <a:pt x="867" y="307"/>
                    <a:pt x="871" y="308"/>
                    <a:pt x="875" y="310"/>
                  </a:cubicBezTo>
                  <a:cubicBezTo>
                    <a:pt x="879" y="312"/>
                    <a:pt x="883" y="313"/>
                    <a:pt x="888" y="315"/>
                  </a:cubicBezTo>
                  <a:cubicBezTo>
                    <a:pt x="893" y="317"/>
                    <a:pt x="898" y="320"/>
                    <a:pt x="904" y="323"/>
                  </a:cubicBezTo>
                  <a:cubicBezTo>
                    <a:pt x="911" y="326"/>
                    <a:pt x="919" y="330"/>
                    <a:pt x="927" y="334"/>
                  </a:cubicBezTo>
                  <a:cubicBezTo>
                    <a:pt x="930" y="336"/>
                    <a:pt x="933" y="339"/>
                    <a:pt x="937" y="341"/>
                  </a:cubicBezTo>
                  <a:cubicBezTo>
                    <a:pt x="938" y="342"/>
                    <a:pt x="939" y="341"/>
                    <a:pt x="940" y="341"/>
                  </a:cubicBezTo>
                  <a:cubicBezTo>
                    <a:pt x="940" y="340"/>
                    <a:pt x="940" y="339"/>
                    <a:pt x="939" y="338"/>
                  </a:cubicBezTo>
                  <a:cubicBezTo>
                    <a:pt x="938" y="336"/>
                    <a:pt x="936" y="334"/>
                    <a:pt x="934" y="331"/>
                  </a:cubicBezTo>
                  <a:cubicBezTo>
                    <a:pt x="931" y="328"/>
                    <a:pt x="928" y="324"/>
                    <a:pt x="925" y="321"/>
                  </a:cubicBezTo>
                  <a:cubicBezTo>
                    <a:pt x="924" y="318"/>
                    <a:pt x="922" y="315"/>
                    <a:pt x="920" y="313"/>
                  </a:cubicBezTo>
                  <a:cubicBezTo>
                    <a:pt x="917" y="308"/>
                    <a:pt x="913" y="304"/>
                    <a:pt x="910" y="299"/>
                  </a:cubicBezTo>
                  <a:cubicBezTo>
                    <a:pt x="906" y="295"/>
                    <a:pt x="902" y="290"/>
                    <a:pt x="898" y="286"/>
                  </a:cubicBezTo>
                  <a:cubicBezTo>
                    <a:pt x="887" y="278"/>
                    <a:pt x="877" y="270"/>
                    <a:pt x="866" y="262"/>
                  </a:cubicBezTo>
                  <a:cubicBezTo>
                    <a:pt x="859" y="258"/>
                    <a:pt x="852" y="254"/>
                    <a:pt x="845" y="250"/>
                  </a:cubicBezTo>
                  <a:cubicBezTo>
                    <a:pt x="837" y="245"/>
                    <a:pt x="829" y="240"/>
                    <a:pt x="821" y="235"/>
                  </a:cubicBezTo>
                  <a:cubicBezTo>
                    <a:pt x="810" y="229"/>
                    <a:pt x="800" y="223"/>
                    <a:pt x="790" y="217"/>
                  </a:cubicBezTo>
                  <a:cubicBezTo>
                    <a:pt x="782" y="213"/>
                    <a:pt x="774" y="208"/>
                    <a:pt x="765" y="203"/>
                  </a:cubicBezTo>
                  <a:cubicBezTo>
                    <a:pt x="756" y="198"/>
                    <a:pt x="748" y="191"/>
                    <a:pt x="738" y="186"/>
                  </a:cubicBezTo>
                  <a:cubicBezTo>
                    <a:pt x="731" y="182"/>
                    <a:pt x="724" y="179"/>
                    <a:pt x="717" y="175"/>
                  </a:cubicBezTo>
                  <a:cubicBezTo>
                    <a:pt x="723" y="174"/>
                    <a:pt x="729" y="172"/>
                    <a:pt x="735" y="171"/>
                  </a:cubicBezTo>
                  <a:cubicBezTo>
                    <a:pt x="736" y="170"/>
                    <a:pt x="738" y="171"/>
                    <a:pt x="739" y="171"/>
                  </a:cubicBezTo>
                  <a:cubicBezTo>
                    <a:pt x="743" y="174"/>
                    <a:pt x="747" y="176"/>
                    <a:pt x="751" y="180"/>
                  </a:cubicBezTo>
                  <a:cubicBezTo>
                    <a:pt x="755" y="184"/>
                    <a:pt x="760" y="187"/>
                    <a:pt x="765" y="191"/>
                  </a:cubicBezTo>
                  <a:cubicBezTo>
                    <a:pt x="771" y="194"/>
                    <a:pt x="777" y="198"/>
                    <a:pt x="783" y="202"/>
                  </a:cubicBezTo>
                  <a:cubicBezTo>
                    <a:pt x="789" y="207"/>
                    <a:pt x="795" y="211"/>
                    <a:pt x="801" y="215"/>
                  </a:cubicBezTo>
                  <a:cubicBezTo>
                    <a:pt x="808" y="220"/>
                    <a:pt x="815" y="224"/>
                    <a:pt x="821" y="228"/>
                  </a:cubicBezTo>
                  <a:cubicBezTo>
                    <a:pt x="829" y="233"/>
                    <a:pt x="836" y="237"/>
                    <a:pt x="844" y="241"/>
                  </a:cubicBezTo>
                  <a:cubicBezTo>
                    <a:pt x="854" y="246"/>
                    <a:pt x="863" y="252"/>
                    <a:pt x="873" y="256"/>
                  </a:cubicBezTo>
                  <a:cubicBezTo>
                    <a:pt x="882" y="259"/>
                    <a:pt x="890" y="262"/>
                    <a:pt x="898" y="265"/>
                  </a:cubicBezTo>
                  <a:cubicBezTo>
                    <a:pt x="902" y="267"/>
                    <a:pt x="907" y="268"/>
                    <a:pt x="911" y="270"/>
                  </a:cubicBezTo>
                  <a:cubicBezTo>
                    <a:pt x="916" y="272"/>
                    <a:pt x="921" y="274"/>
                    <a:pt x="927" y="276"/>
                  </a:cubicBezTo>
                  <a:cubicBezTo>
                    <a:pt x="936" y="280"/>
                    <a:pt x="945" y="283"/>
                    <a:pt x="954" y="286"/>
                  </a:cubicBezTo>
                  <a:cubicBezTo>
                    <a:pt x="959" y="289"/>
                    <a:pt x="965" y="290"/>
                    <a:pt x="970" y="294"/>
                  </a:cubicBezTo>
                  <a:cubicBezTo>
                    <a:pt x="971" y="294"/>
                    <a:pt x="972" y="295"/>
                    <a:pt x="973" y="295"/>
                  </a:cubicBezTo>
                  <a:cubicBezTo>
                    <a:pt x="973" y="294"/>
                    <a:pt x="973" y="293"/>
                    <a:pt x="972" y="292"/>
                  </a:cubicBezTo>
                  <a:cubicBezTo>
                    <a:pt x="968" y="288"/>
                    <a:pt x="964" y="283"/>
                    <a:pt x="960" y="278"/>
                  </a:cubicBezTo>
                  <a:cubicBezTo>
                    <a:pt x="955" y="274"/>
                    <a:pt x="950" y="270"/>
                    <a:pt x="945" y="266"/>
                  </a:cubicBezTo>
                  <a:cubicBezTo>
                    <a:pt x="936" y="258"/>
                    <a:pt x="927" y="250"/>
                    <a:pt x="918" y="242"/>
                  </a:cubicBezTo>
                  <a:cubicBezTo>
                    <a:pt x="912" y="237"/>
                    <a:pt x="906" y="233"/>
                    <a:pt x="899" y="228"/>
                  </a:cubicBezTo>
                  <a:cubicBezTo>
                    <a:pt x="895" y="225"/>
                    <a:pt x="891" y="223"/>
                    <a:pt x="887" y="220"/>
                  </a:cubicBezTo>
                  <a:cubicBezTo>
                    <a:pt x="882" y="215"/>
                    <a:pt x="875" y="213"/>
                    <a:pt x="869" y="209"/>
                  </a:cubicBezTo>
                  <a:cubicBezTo>
                    <a:pt x="863" y="206"/>
                    <a:pt x="857" y="203"/>
                    <a:pt x="851" y="200"/>
                  </a:cubicBezTo>
                  <a:cubicBezTo>
                    <a:pt x="841" y="196"/>
                    <a:pt x="832" y="191"/>
                    <a:pt x="822" y="187"/>
                  </a:cubicBezTo>
                  <a:cubicBezTo>
                    <a:pt x="818" y="185"/>
                    <a:pt x="814" y="184"/>
                    <a:pt x="809" y="182"/>
                  </a:cubicBezTo>
                  <a:cubicBezTo>
                    <a:pt x="800" y="179"/>
                    <a:pt x="790" y="176"/>
                    <a:pt x="781" y="174"/>
                  </a:cubicBezTo>
                  <a:cubicBezTo>
                    <a:pt x="774" y="172"/>
                    <a:pt x="768" y="170"/>
                    <a:pt x="761" y="169"/>
                  </a:cubicBezTo>
                  <a:cubicBezTo>
                    <a:pt x="762" y="168"/>
                    <a:pt x="762" y="168"/>
                    <a:pt x="763" y="168"/>
                  </a:cubicBezTo>
                  <a:cubicBezTo>
                    <a:pt x="768" y="169"/>
                    <a:pt x="772" y="169"/>
                    <a:pt x="777" y="170"/>
                  </a:cubicBezTo>
                  <a:cubicBezTo>
                    <a:pt x="780" y="170"/>
                    <a:pt x="783" y="171"/>
                    <a:pt x="786" y="172"/>
                  </a:cubicBezTo>
                  <a:cubicBezTo>
                    <a:pt x="790" y="172"/>
                    <a:pt x="793" y="173"/>
                    <a:pt x="797" y="174"/>
                  </a:cubicBezTo>
                  <a:cubicBezTo>
                    <a:pt x="803" y="176"/>
                    <a:pt x="810" y="179"/>
                    <a:pt x="817" y="180"/>
                  </a:cubicBezTo>
                  <a:cubicBezTo>
                    <a:pt x="827" y="182"/>
                    <a:pt x="838" y="185"/>
                    <a:pt x="848" y="189"/>
                  </a:cubicBezTo>
                  <a:cubicBezTo>
                    <a:pt x="859" y="194"/>
                    <a:pt x="870" y="196"/>
                    <a:pt x="880" y="200"/>
                  </a:cubicBezTo>
                  <a:cubicBezTo>
                    <a:pt x="891" y="205"/>
                    <a:pt x="901" y="208"/>
                    <a:pt x="912" y="212"/>
                  </a:cubicBezTo>
                  <a:cubicBezTo>
                    <a:pt x="919" y="215"/>
                    <a:pt x="926" y="217"/>
                    <a:pt x="933" y="220"/>
                  </a:cubicBezTo>
                  <a:cubicBezTo>
                    <a:pt x="942" y="223"/>
                    <a:pt x="950" y="226"/>
                    <a:pt x="959" y="229"/>
                  </a:cubicBezTo>
                  <a:cubicBezTo>
                    <a:pt x="963" y="230"/>
                    <a:pt x="966" y="232"/>
                    <a:pt x="970" y="233"/>
                  </a:cubicBezTo>
                  <a:cubicBezTo>
                    <a:pt x="975" y="235"/>
                    <a:pt x="980" y="237"/>
                    <a:pt x="985" y="239"/>
                  </a:cubicBezTo>
                  <a:cubicBezTo>
                    <a:pt x="989" y="240"/>
                    <a:pt x="993" y="241"/>
                    <a:pt x="996" y="243"/>
                  </a:cubicBezTo>
                  <a:cubicBezTo>
                    <a:pt x="1001" y="245"/>
                    <a:pt x="1006" y="247"/>
                    <a:pt x="1010" y="249"/>
                  </a:cubicBezTo>
                  <a:cubicBezTo>
                    <a:pt x="1020" y="253"/>
                    <a:pt x="1030" y="257"/>
                    <a:pt x="1039" y="262"/>
                  </a:cubicBezTo>
                  <a:cubicBezTo>
                    <a:pt x="1047" y="266"/>
                    <a:pt x="1054" y="269"/>
                    <a:pt x="1062" y="273"/>
                  </a:cubicBezTo>
                  <a:cubicBezTo>
                    <a:pt x="1063" y="273"/>
                    <a:pt x="1065" y="274"/>
                    <a:pt x="1066" y="272"/>
                  </a:cubicBezTo>
                  <a:cubicBezTo>
                    <a:pt x="1067" y="271"/>
                    <a:pt x="1066" y="270"/>
                    <a:pt x="1065" y="269"/>
                  </a:cubicBezTo>
                  <a:close/>
                  <a:moveTo>
                    <a:pt x="933" y="119"/>
                  </a:moveTo>
                  <a:cubicBezTo>
                    <a:pt x="933" y="119"/>
                    <a:pt x="933" y="119"/>
                    <a:pt x="933" y="119"/>
                  </a:cubicBezTo>
                  <a:cubicBezTo>
                    <a:pt x="930" y="120"/>
                    <a:pt x="926" y="121"/>
                    <a:pt x="922" y="121"/>
                  </a:cubicBezTo>
                  <a:cubicBezTo>
                    <a:pt x="913" y="121"/>
                    <a:pt x="904" y="121"/>
                    <a:pt x="895" y="122"/>
                  </a:cubicBezTo>
                  <a:cubicBezTo>
                    <a:pt x="891" y="123"/>
                    <a:pt x="887" y="123"/>
                    <a:pt x="882" y="123"/>
                  </a:cubicBezTo>
                  <a:cubicBezTo>
                    <a:pt x="877" y="124"/>
                    <a:pt x="871" y="124"/>
                    <a:pt x="866" y="124"/>
                  </a:cubicBezTo>
                  <a:cubicBezTo>
                    <a:pt x="862" y="125"/>
                    <a:pt x="857" y="126"/>
                    <a:pt x="853" y="126"/>
                  </a:cubicBezTo>
                  <a:cubicBezTo>
                    <a:pt x="847" y="127"/>
                    <a:pt x="841" y="127"/>
                    <a:pt x="836" y="128"/>
                  </a:cubicBezTo>
                  <a:cubicBezTo>
                    <a:pt x="829" y="129"/>
                    <a:pt x="823" y="131"/>
                    <a:pt x="817" y="132"/>
                  </a:cubicBezTo>
                  <a:cubicBezTo>
                    <a:pt x="812" y="133"/>
                    <a:pt x="807" y="135"/>
                    <a:pt x="802" y="136"/>
                  </a:cubicBezTo>
                  <a:cubicBezTo>
                    <a:pt x="800" y="137"/>
                    <a:pt x="798" y="137"/>
                    <a:pt x="795" y="138"/>
                  </a:cubicBezTo>
                  <a:cubicBezTo>
                    <a:pt x="795" y="138"/>
                    <a:pt x="795" y="138"/>
                    <a:pt x="795" y="138"/>
                  </a:cubicBezTo>
                  <a:cubicBezTo>
                    <a:pt x="795" y="139"/>
                    <a:pt x="795" y="139"/>
                    <a:pt x="794" y="139"/>
                  </a:cubicBezTo>
                  <a:cubicBezTo>
                    <a:pt x="794" y="139"/>
                    <a:pt x="794" y="139"/>
                    <a:pt x="793" y="139"/>
                  </a:cubicBezTo>
                  <a:cubicBezTo>
                    <a:pt x="793" y="139"/>
                    <a:pt x="792" y="139"/>
                    <a:pt x="792" y="139"/>
                  </a:cubicBezTo>
                  <a:cubicBezTo>
                    <a:pt x="792" y="139"/>
                    <a:pt x="791" y="140"/>
                    <a:pt x="790" y="140"/>
                  </a:cubicBezTo>
                  <a:cubicBezTo>
                    <a:pt x="790" y="140"/>
                    <a:pt x="790" y="140"/>
                    <a:pt x="790" y="140"/>
                  </a:cubicBezTo>
                  <a:cubicBezTo>
                    <a:pt x="789" y="140"/>
                    <a:pt x="789" y="140"/>
                    <a:pt x="789" y="141"/>
                  </a:cubicBezTo>
                  <a:cubicBezTo>
                    <a:pt x="789" y="141"/>
                    <a:pt x="789" y="141"/>
                    <a:pt x="789" y="141"/>
                  </a:cubicBezTo>
                  <a:cubicBezTo>
                    <a:pt x="789" y="141"/>
                    <a:pt x="788" y="141"/>
                    <a:pt x="788" y="141"/>
                  </a:cubicBezTo>
                  <a:cubicBezTo>
                    <a:pt x="788" y="141"/>
                    <a:pt x="788" y="141"/>
                    <a:pt x="788" y="141"/>
                  </a:cubicBezTo>
                  <a:cubicBezTo>
                    <a:pt x="788" y="141"/>
                    <a:pt x="787" y="141"/>
                    <a:pt x="787" y="141"/>
                  </a:cubicBezTo>
                  <a:cubicBezTo>
                    <a:pt x="787" y="142"/>
                    <a:pt x="787" y="142"/>
                    <a:pt x="786" y="142"/>
                  </a:cubicBezTo>
                  <a:cubicBezTo>
                    <a:pt x="785" y="142"/>
                    <a:pt x="783" y="143"/>
                    <a:pt x="781" y="144"/>
                  </a:cubicBezTo>
                  <a:cubicBezTo>
                    <a:pt x="781" y="143"/>
                    <a:pt x="781" y="143"/>
                    <a:pt x="781" y="143"/>
                  </a:cubicBezTo>
                  <a:cubicBezTo>
                    <a:pt x="783" y="143"/>
                    <a:pt x="785" y="142"/>
                    <a:pt x="786" y="142"/>
                  </a:cubicBezTo>
                  <a:cubicBezTo>
                    <a:pt x="787" y="142"/>
                    <a:pt x="787" y="142"/>
                    <a:pt x="787" y="141"/>
                  </a:cubicBezTo>
                  <a:cubicBezTo>
                    <a:pt x="787" y="141"/>
                    <a:pt x="788" y="141"/>
                    <a:pt x="788" y="141"/>
                  </a:cubicBezTo>
                  <a:cubicBezTo>
                    <a:pt x="788" y="141"/>
                    <a:pt x="788" y="141"/>
                    <a:pt x="788" y="141"/>
                  </a:cubicBezTo>
                  <a:cubicBezTo>
                    <a:pt x="788" y="141"/>
                    <a:pt x="789" y="141"/>
                    <a:pt x="789" y="141"/>
                  </a:cubicBezTo>
                  <a:cubicBezTo>
                    <a:pt x="789" y="141"/>
                    <a:pt x="789" y="141"/>
                    <a:pt x="789" y="141"/>
                  </a:cubicBezTo>
                  <a:cubicBezTo>
                    <a:pt x="789" y="140"/>
                    <a:pt x="789" y="140"/>
                    <a:pt x="790" y="140"/>
                  </a:cubicBezTo>
                  <a:cubicBezTo>
                    <a:pt x="790" y="140"/>
                    <a:pt x="790" y="140"/>
                    <a:pt x="790" y="140"/>
                  </a:cubicBezTo>
                  <a:cubicBezTo>
                    <a:pt x="791" y="140"/>
                    <a:pt x="792" y="139"/>
                    <a:pt x="792" y="139"/>
                  </a:cubicBezTo>
                  <a:cubicBezTo>
                    <a:pt x="792" y="139"/>
                    <a:pt x="793" y="139"/>
                    <a:pt x="793" y="139"/>
                  </a:cubicBezTo>
                  <a:cubicBezTo>
                    <a:pt x="793" y="139"/>
                    <a:pt x="794" y="139"/>
                    <a:pt x="794" y="139"/>
                  </a:cubicBezTo>
                  <a:cubicBezTo>
                    <a:pt x="795" y="139"/>
                    <a:pt x="795" y="138"/>
                    <a:pt x="795" y="138"/>
                  </a:cubicBezTo>
                  <a:cubicBezTo>
                    <a:pt x="795" y="138"/>
                    <a:pt x="795" y="138"/>
                    <a:pt x="795" y="138"/>
                  </a:cubicBezTo>
                  <a:cubicBezTo>
                    <a:pt x="798" y="137"/>
                    <a:pt x="800" y="136"/>
                    <a:pt x="802" y="135"/>
                  </a:cubicBezTo>
                  <a:cubicBezTo>
                    <a:pt x="814" y="131"/>
                    <a:pt x="826" y="126"/>
                    <a:pt x="839" y="125"/>
                  </a:cubicBezTo>
                  <a:cubicBezTo>
                    <a:pt x="848" y="124"/>
                    <a:pt x="857" y="121"/>
                    <a:pt x="865" y="120"/>
                  </a:cubicBezTo>
                  <a:cubicBezTo>
                    <a:pt x="872" y="119"/>
                    <a:pt x="879" y="119"/>
                    <a:pt x="885" y="119"/>
                  </a:cubicBezTo>
                  <a:cubicBezTo>
                    <a:pt x="893" y="118"/>
                    <a:pt x="900" y="118"/>
                    <a:pt x="908" y="118"/>
                  </a:cubicBezTo>
                  <a:cubicBezTo>
                    <a:pt x="915" y="118"/>
                    <a:pt x="922" y="119"/>
                    <a:pt x="928" y="119"/>
                  </a:cubicBezTo>
                  <a:cubicBezTo>
                    <a:pt x="930" y="119"/>
                    <a:pt x="932" y="119"/>
                    <a:pt x="933" y="119"/>
                  </a:cubicBezTo>
                  <a:cubicBezTo>
                    <a:pt x="933" y="119"/>
                    <a:pt x="933" y="119"/>
                    <a:pt x="933" y="119"/>
                  </a:cubicBezTo>
                  <a:cubicBezTo>
                    <a:pt x="934" y="119"/>
                    <a:pt x="934" y="119"/>
                    <a:pt x="934" y="119"/>
                  </a:cubicBezTo>
                  <a:cubicBezTo>
                    <a:pt x="934" y="119"/>
                    <a:pt x="934" y="119"/>
                    <a:pt x="933" y="119"/>
                  </a:cubicBezTo>
                  <a:close/>
                  <a:moveTo>
                    <a:pt x="778" y="142"/>
                  </a:moveTo>
                  <a:cubicBezTo>
                    <a:pt x="779" y="142"/>
                    <a:pt x="779" y="142"/>
                    <a:pt x="779" y="141"/>
                  </a:cubicBezTo>
                  <a:cubicBezTo>
                    <a:pt x="779" y="141"/>
                    <a:pt x="780" y="141"/>
                    <a:pt x="780" y="141"/>
                  </a:cubicBezTo>
                  <a:cubicBezTo>
                    <a:pt x="780" y="141"/>
                    <a:pt x="781" y="141"/>
                    <a:pt x="781" y="141"/>
                  </a:cubicBezTo>
                  <a:cubicBezTo>
                    <a:pt x="782" y="140"/>
                    <a:pt x="782" y="140"/>
                    <a:pt x="783" y="139"/>
                  </a:cubicBezTo>
                  <a:cubicBezTo>
                    <a:pt x="783" y="139"/>
                    <a:pt x="783" y="139"/>
                    <a:pt x="783" y="139"/>
                  </a:cubicBezTo>
                  <a:cubicBezTo>
                    <a:pt x="790" y="136"/>
                    <a:pt x="797" y="132"/>
                    <a:pt x="804" y="129"/>
                  </a:cubicBezTo>
                  <a:cubicBezTo>
                    <a:pt x="807" y="128"/>
                    <a:pt x="810" y="126"/>
                    <a:pt x="813" y="125"/>
                  </a:cubicBezTo>
                  <a:cubicBezTo>
                    <a:pt x="825" y="121"/>
                    <a:pt x="837" y="117"/>
                    <a:pt x="849" y="113"/>
                  </a:cubicBezTo>
                  <a:cubicBezTo>
                    <a:pt x="855" y="112"/>
                    <a:pt x="861" y="110"/>
                    <a:pt x="867" y="110"/>
                  </a:cubicBezTo>
                  <a:cubicBezTo>
                    <a:pt x="872" y="109"/>
                    <a:pt x="876" y="109"/>
                    <a:pt x="880" y="109"/>
                  </a:cubicBezTo>
                  <a:cubicBezTo>
                    <a:pt x="885" y="108"/>
                    <a:pt x="889" y="108"/>
                    <a:pt x="893" y="108"/>
                  </a:cubicBezTo>
                  <a:cubicBezTo>
                    <a:pt x="898" y="108"/>
                    <a:pt x="903" y="108"/>
                    <a:pt x="909" y="109"/>
                  </a:cubicBezTo>
                  <a:cubicBezTo>
                    <a:pt x="916" y="109"/>
                    <a:pt x="923" y="110"/>
                    <a:pt x="931" y="112"/>
                  </a:cubicBezTo>
                  <a:cubicBezTo>
                    <a:pt x="936" y="113"/>
                    <a:pt x="942" y="114"/>
                    <a:pt x="947" y="115"/>
                  </a:cubicBezTo>
                  <a:cubicBezTo>
                    <a:pt x="947" y="115"/>
                    <a:pt x="947" y="116"/>
                    <a:pt x="947" y="116"/>
                  </a:cubicBezTo>
                  <a:cubicBezTo>
                    <a:pt x="946" y="116"/>
                    <a:pt x="945" y="116"/>
                    <a:pt x="944" y="116"/>
                  </a:cubicBezTo>
                  <a:cubicBezTo>
                    <a:pt x="939" y="116"/>
                    <a:pt x="934" y="116"/>
                    <a:pt x="928" y="116"/>
                  </a:cubicBezTo>
                  <a:cubicBezTo>
                    <a:pt x="920" y="116"/>
                    <a:pt x="912" y="115"/>
                    <a:pt x="903" y="115"/>
                  </a:cubicBezTo>
                  <a:cubicBezTo>
                    <a:pt x="897" y="115"/>
                    <a:pt x="890" y="116"/>
                    <a:pt x="884" y="116"/>
                  </a:cubicBezTo>
                  <a:cubicBezTo>
                    <a:pt x="874" y="115"/>
                    <a:pt x="865" y="117"/>
                    <a:pt x="856" y="119"/>
                  </a:cubicBezTo>
                  <a:cubicBezTo>
                    <a:pt x="847" y="120"/>
                    <a:pt x="838" y="121"/>
                    <a:pt x="829" y="123"/>
                  </a:cubicBezTo>
                  <a:cubicBezTo>
                    <a:pt x="824" y="124"/>
                    <a:pt x="819" y="126"/>
                    <a:pt x="815" y="127"/>
                  </a:cubicBezTo>
                  <a:cubicBezTo>
                    <a:pt x="807" y="130"/>
                    <a:pt x="799" y="133"/>
                    <a:pt x="791" y="136"/>
                  </a:cubicBezTo>
                  <a:cubicBezTo>
                    <a:pt x="789" y="137"/>
                    <a:pt x="786" y="138"/>
                    <a:pt x="783" y="139"/>
                  </a:cubicBezTo>
                  <a:cubicBezTo>
                    <a:pt x="783" y="139"/>
                    <a:pt x="783" y="139"/>
                    <a:pt x="783" y="139"/>
                  </a:cubicBezTo>
                  <a:cubicBezTo>
                    <a:pt x="782" y="140"/>
                    <a:pt x="782" y="140"/>
                    <a:pt x="781" y="141"/>
                  </a:cubicBezTo>
                  <a:cubicBezTo>
                    <a:pt x="781" y="141"/>
                    <a:pt x="780" y="141"/>
                    <a:pt x="780" y="141"/>
                  </a:cubicBezTo>
                  <a:cubicBezTo>
                    <a:pt x="780" y="141"/>
                    <a:pt x="779" y="141"/>
                    <a:pt x="779" y="141"/>
                  </a:cubicBezTo>
                  <a:cubicBezTo>
                    <a:pt x="779" y="142"/>
                    <a:pt x="779" y="142"/>
                    <a:pt x="778" y="142"/>
                  </a:cubicBezTo>
                  <a:cubicBezTo>
                    <a:pt x="778" y="142"/>
                    <a:pt x="778" y="142"/>
                    <a:pt x="777" y="142"/>
                  </a:cubicBezTo>
                  <a:cubicBezTo>
                    <a:pt x="777" y="142"/>
                    <a:pt x="777" y="142"/>
                    <a:pt x="777" y="142"/>
                  </a:cubicBezTo>
                  <a:cubicBezTo>
                    <a:pt x="778" y="142"/>
                    <a:pt x="778" y="142"/>
                    <a:pt x="778" y="142"/>
                  </a:cubicBezTo>
                  <a:close/>
                  <a:moveTo>
                    <a:pt x="775" y="146"/>
                  </a:moveTo>
                  <a:cubicBezTo>
                    <a:pt x="775" y="146"/>
                    <a:pt x="776" y="146"/>
                    <a:pt x="776" y="146"/>
                  </a:cubicBezTo>
                  <a:cubicBezTo>
                    <a:pt x="776" y="146"/>
                    <a:pt x="777" y="146"/>
                    <a:pt x="777" y="146"/>
                  </a:cubicBezTo>
                  <a:cubicBezTo>
                    <a:pt x="777" y="145"/>
                    <a:pt x="777" y="145"/>
                    <a:pt x="778" y="145"/>
                  </a:cubicBezTo>
                  <a:cubicBezTo>
                    <a:pt x="778" y="145"/>
                    <a:pt x="778" y="145"/>
                    <a:pt x="779" y="145"/>
                  </a:cubicBezTo>
                  <a:cubicBezTo>
                    <a:pt x="778" y="145"/>
                    <a:pt x="778" y="145"/>
                    <a:pt x="778" y="145"/>
                  </a:cubicBezTo>
                  <a:cubicBezTo>
                    <a:pt x="778" y="145"/>
                    <a:pt x="777" y="145"/>
                    <a:pt x="777" y="146"/>
                  </a:cubicBezTo>
                  <a:cubicBezTo>
                    <a:pt x="777" y="146"/>
                    <a:pt x="776" y="146"/>
                    <a:pt x="776" y="146"/>
                  </a:cubicBezTo>
                  <a:cubicBezTo>
                    <a:pt x="776" y="146"/>
                    <a:pt x="776" y="146"/>
                    <a:pt x="775" y="146"/>
                  </a:cubicBezTo>
                  <a:cubicBezTo>
                    <a:pt x="775" y="146"/>
                    <a:pt x="775" y="146"/>
                    <a:pt x="775" y="146"/>
                  </a:cubicBezTo>
                  <a:close/>
                  <a:moveTo>
                    <a:pt x="771" y="145"/>
                  </a:moveTo>
                  <a:cubicBezTo>
                    <a:pt x="771" y="145"/>
                    <a:pt x="771" y="145"/>
                    <a:pt x="771" y="145"/>
                  </a:cubicBezTo>
                  <a:cubicBezTo>
                    <a:pt x="772" y="145"/>
                    <a:pt x="772" y="145"/>
                    <a:pt x="772" y="145"/>
                  </a:cubicBezTo>
                  <a:cubicBezTo>
                    <a:pt x="773" y="144"/>
                    <a:pt x="773" y="144"/>
                    <a:pt x="773" y="144"/>
                  </a:cubicBezTo>
                  <a:cubicBezTo>
                    <a:pt x="773" y="144"/>
                    <a:pt x="773" y="144"/>
                    <a:pt x="773" y="144"/>
                  </a:cubicBezTo>
                  <a:cubicBezTo>
                    <a:pt x="773" y="144"/>
                    <a:pt x="773" y="144"/>
                    <a:pt x="773" y="144"/>
                  </a:cubicBezTo>
                  <a:cubicBezTo>
                    <a:pt x="773" y="144"/>
                    <a:pt x="773" y="144"/>
                    <a:pt x="772" y="145"/>
                  </a:cubicBezTo>
                  <a:cubicBezTo>
                    <a:pt x="772" y="145"/>
                    <a:pt x="772" y="145"/>
                    <a:pt x="771" y="145"/>
                  </a:cubicBezTo>
                  <a:cubicBezTo>
                    <a:pt x="771" y="145"/>
                    <a:pt x="771" y="145"/>
                    <a:pt x="771" y="145"/>
                  </a:cubicBezTo>
                  <a:cubicBezTo>
                    <a:pt x="770" y="145"/>
                    <a:pt x="770" y="146"/>
                    <a:pt x="770" y="146"/>
                  </a:cubicBezTo>
                  <a:cubicBezTo>
                    <a:pt x="770" y="146"/>
                    <a:pt x="770" y="146"/>
                    <a:pt x="770" y="146"/>
                  </a:cubicBezTo>
                  <a:cubicBezTo>
                    <a:pt x="770" y="146"/>
                    <a:pt x="770" y="145"/>
                    <a:pt x="771" y="145"/>
                  </a:cubicBezTo>
                  <a:close/>
                  <a:moveTo>
                    <a:pt x="835" y="91"/>
                  </a:moveTo>
                  <a:cubicBezTo>
                    <a:pt x="835" y="91"/>
                    <a:pt x="835" y="91"/>
                    <a:pt x="835" y="91"/>
                  </a:cubicBezTo>
                  <a:cubicBezTo>
                    <a:pt x="834" y="91"/>
                    <a:pt x="833" y="91"/>
                    <a:pt x="833" y="92"/>
                  </a:cubicBezTo>
                  <a:cubicBezTo>
                    <a:pt x="833" y="92"/>
                    <a:pt x="833" y="92"/>
                    <a:pt x="833" y="92"/>
                  </a:cubicBezTo>
                  <a:cubicBezTo>
                    <a:pt x="833" y="91"/>
                    <a:pt x="834" y="91"/>
                    <a:pt x="835" y="91"/>
                  </a:cubicBezTo>
                  <a:close/>
                  <a:moveTo>
                    <a:pt x="868" y="88"/>
                  </a:moveTo>
                  <a:cubicBezTo>
                    <a:pt x="877" y="87"/>
                    <a:pt x="886" y="87"/>
                    <a:pt x="895" y="88"/>
                  </a:cubicBezTo>
                  <a:cubicBezTo>
                    <a:pt x="898" y="89"/>
                    <a:pt x="900" y="89"/>
                    <a:pt x="903" y="89"/>
                  </a:cubicBezTo>
                  <a:cubicBezTo>
                    <a:pt x="903" y="89"/>
                    <a:pt x="903" y="90"/>
                    <a:pt x="903" y="90"/>
                  </a:cubicBezTo>
                  <a:cubicBezTo>
                    <a:pt x="900" y="90"/>
                    <a:pt x="897" y="90"/>
                    <a:pt x="894" y="90"/>
                  </a:cubicBezTo>
                  <a:cubicBezTo>
                    <a:pt x="888" y="90"/>
                    <a:pt x="883" y="90"/>
                    <a:pt x="878" y="90"/>
                  </a:cubicBezTo>
                  <a:cubicBezTo>
                    <a:pt x="869" y="90"/>
                    <a:pt x="861" y="92"/>
                    <a:pt x="853" y="92"/>
                  </a:cubicBezTo>
                  <a:cubicBezTo>
                    <a:pt x="847" y="92"/>
                    <a:pt x="842" y="93"/>
                    <a:pt x="837" y="95"/>
                  </a:cubicBezTo>
                  <a:cubicBezTo>
                    <a:pt x="831" y="97"/>
                    <a:pt x="825" y="98"/>
                    <a:pt x="820" y="100"/>
                  </a:cubicBezTo>
                  <a:cubicBezTo>
                    <a:pt x="822" y="99"/>
                    <a:pt x="824" y="97"/>
                    <a:pt x="827" y="96"/>
                  </a:cubicBezTo>
                  <a:cubicBezTo>
                    <a:pt x="840" y="93"/>
                    <a:pt x="854" y="89"/>
                    <a:pt x="868" y="88"/>
                  </a:cubicBezTo>
                  <a:close/>
                  <a:moveTo>
                    <a:pt x="718" y="154"/>
                  </a:moveTo>
                  <a:cubicBezTo>
                    <a:pt x="718" y="154"/>
                    <a:pt x="718" y="154"/>
                    <a:pt x="718" y="154"/>
                  </a:cubicBezTo>
                  <a:cubicBezTo>
                    <a:pt x="718" y="154"/>
                    <a:pt x="718" y="154"/>
                    <a:pt x="719" y="154"/>
                  </a:cubicBezTo>
                  <a:cubicBezTo>
                    <a:pt x="721" y="151"/>
                    <a:pt x="723" y="149"/>
                    <a:pt x="725" y="147"/>
                  </a:cubicBezTo>
                  <a:cubicBezTo>
                    <a:pt x="728" y="144"/>
                    <a:pt x="731" y="142"/>
                    <a:pt x="733" y="139"/>
                  </a:cubicBezTo>
                  <a:cubicBezTo>
                    <a:pt x="736" y="137"/>
                    <a:pt x="737" y="135"/>
                    <a:pt x="740" y="134"/>
                  </a:cubicBezTo>
                  <a:cubicBezTo>
                    <a:pt x="748" y="127"/>
                    <a:pt x="756" y="122"/>
                    <a:pt x="766" y="118"/>
                  </a:cubicBezTo>
                  <a:cubicBezTo>
                    <a:pt x="779" y="112"/>
                    <a:pt x="792" y="105"/>
                    <a:pt x="806" y="100"/>
                  </a:cubicBezTo>
                  <a:cubicBezTo>
                    <a:pt x="811" y="97"/>
                    <a:pt x="816" y="96"/>
                    <a:pt x="822" y="95"/>
                  </a:cubicBezTo>
                  <a:cubicBezTo>
                    <a:pt x="822" y="95"/>
                    <a:pt x="822" y="95"/>
                    <a:pt x="822" y="95"/>
                  </a:cubicBezTo>
                  <a:cubicBezTo>
                    <a:pt x="822" y="95"/>
                    <a:pt x="823" y="95"/>
                    <a:pt x="823" y="94"/>
                  </a:cubicBezTo>
                  <a:cubicBezTo>
                    <a:pt x="823" y="94"/>
                    <a:pt x="824" y="94"/>
                    <a:pt x="824" y="94"/>
                  </a:cubicBezTo>
                  <a:cubicBezTo>
                    <a:pt x="824" y="94"/>
                    <a:pt x="824" y="94"/>
                    <a:pt x="824" y="94"/>
                  </a:cubicBezTo>
                  <a:cubicBezTo>
                    <a:pt x="824" y="94"/>
                    <a:pt x="823" y="94"/>
                    <a:pt x="823" y="94"/>
                  </a:cubicBezTo>
                  <a:cubicBezTo>
                    <a:pt x="823" y="95"/>
                    <a:pt x="823" y="95"/>
                    <a:pt x="822" y="95"/>
                  </a:cubicBezTo>
                  <a:cubicBezTo>
                    <a:pt x="822" y="95"/>
                    <a:pt x="822" y="95"/>
                    <a:pt x="822" y="95"/>
                  </a:cubicBezTo>
                  <a:cubicBezTo>
                    <a:pt x="812" y="99"/>
                    <a:pt x="801" y="103"/>
                    <a:pt x="791" y="108"/>
                  </a:cubicBezTo>
                  <a:cubicBezTo>
                    <a:pt x="785" y="110"/>
                    <a:pt x="780" y="113"/>
                    <a:pt x="775" y="116"/>
                  </a:cubicBezTo>
                  <a:cubicBezTo>
                    <a:pt x="766" y="122"/>
                    <a:pt x="757" y="128"/>
                    <a:pt x="748" y="133"/>
                  </a:cubicBezTo>
                  <a:cubicBezTo>
                    <a:pt x="739" y="140"/>
                    <a:pt x="729" y="146"/>
                    <a:pt x="720" y="153"/>
                  </a:cubicBezTo>
                  <a:cubicBezTo>
                    <a:pt x="720" y="153"/>
                    <a:pt x="719" y="153"/>
                    <a:pt x="719" y="154"/>
                  </a:cubicBezTo>
                  <a:cubicBezTo>
                    <a:pt x="718" y="154"/>
                    <a:pt x="718" y="154"/>
                    <a:pt x="718" y="154"/>
                  </a:cubicBezTo>
                  <a:cubicBezTo>
                    <a:pt x="718" y="154"/>
                    <a:pt x="718" y="154"/>
                    <a:pt x="718" y="154"/>
                  </a:cubicBezTo>
                  <a:cubicBezTo>
                    <a:pt x="717" y="154"/>
                    <a:pt x="717" y="154"/>
                    <a:pt x="717" y="154"/>
                  </a:cubicBezTo>
                  <a:lnTo>
                    <a:pt x="718" y="154"/>
                  </a:lnTo>
                  <a:close/>
                  <a:moveTo>
                    <a:pt x="820" y="100"/>
                  </a:moveTo>
                  <a:cubicBezTo>
                    <a:pt x="819" y="100"/>
                    <a:pt x="819" y="100"/>
                    <a:pt x="819" y="100"/>
                  </a:cubicBezTo>
                  <a:cubicBezTo>
                    <a:pt x="819" y="100"/>
                    <a:pt x="818" y="100"/>
                    <a:pt x="818" y="100"/>
                  </a:cubicBezTo>
                  <a:cubicBezTo>
                    <a:pt x="818" y="101"/>
                    <a:pt x="817" y="101"/>
                    <a:pt x="817" y="101"/>
                  </a:cubicBezTo>
                  <a:cubicBezTo>
                    <a:pt x="817" y="101"/>
                    <a:pt x="817" y="101"/>
                    <a:pt x="817" y="101"/>
                  </a:cubicBezTo>
                  <a:cubicBezTo>
                    <a:pt x="812" y="103"/>
                    <a:pt x="807" y="105"/>
                    <a:pt x="803" y="108"/>
                  </a:cubicBezTo>
                  <a:cubicBezTo>
                    <a:pt x="794" y="112"/>
                    <a:pt x="786" y="117"/>
                    <a:pt x="777" y="121"/>
                  </a:cubicBezTo>
                  <a:cubicBezTo>
                    <a:pt x="773" y="123"/>
                    <a:pt x="768" y="125"/>
                    <a:pt x="764" y="127"/>
                  </a:cubicBezTo>
                  <a:cubicBezTo>
                    <a:pt x="764" y="127"/>
                    <a:pt x="764" y="127"/>
                    <a:pt x="764" y="127"/>
                  </a:cubicBezTo>
                  <a:cubicBezTo>
                    <a:pt x="764" y="127"/>
                    <a:pt x="763" y="127"/>
                    <a:pt x="763" y="128"/>
                  </a:cubicBezTo>
                  <a:cubicBezTo>
                    <a:pt x="762" y="128"/>
                    <a:pt x="761" y="128"/>
                    <a:pt x="760" y="129"/>
                  </a:cubicBezTo>
                  <a:cubicBezTo>
                    <a:pt x="760" y="129"/>
                    <a:pt x="760" y="129"/>
                    <a:pt x="760" y="129"/>
                  </a:cubicBezTo>
                  <a:cubicBezTo>
                    <a:pt x="761" y="128"/>
                    <a:pt x="762" y="128"/>
                    <a:pt x="763" y="128"/>
                  </a:cubicBezTo>
                  <a:cubicBezTo>
                    <a:pt x="763" y="127"/>
                    <a:pt x="764" y="127"/>
                    <a:pt x="764" y="127"/>
                  </a:cubicBezTo>
                  <a:cubicBezTo>
                    <a:pt x="764" y="127"/>
                    <a:pt x="764" y="127"/>
                    <a:pt x="764" y="127"/>
                  </a:cubicBezTo>
                  <a:cubicBezTo>
                    <a:pt x="768" y="124"/>
                    <a:pt x="773" y="121"/>
                    <a:pt x="777" y="118"/>
                  </a:cubicBezTo>
                  <a:cubicBezTo>
                    <a:pt x="789" y="110"/>
                    <a:pt x="803" y="106"/>
                    <a:pt x="816" y="101"/>
                  </a:cubicBezTo>
                  <a:cubicBezTo>
                    <a:pt x="816" y="101"/>
                    <a:pt x="817" y="101"/>
                    <a:pt x="817" y="101"/>
                  </a:cubicBezTo>
                  <a:cubicBezTo>
                    <a:pt x="817" y="101"/>
                    <a:pt x="817" y="101"/>
                    <a:pt x="817" y="101"/>
                  </a:cubicBezTo>
                  <a:cubicBezTo>
                    <a:pt x="817" y="101"/>
                    <a:pt x="818" y="100"/>
                    <a:pt x="818" y="100"/>
                  </a:cubicBezTo>
                  <a:cubicBezTo>
                    <a:pt x="818" y="100"/>
                    <a:pt x="819" y="100"/>
                    <a:pt x="819" y="100"/>
                  </a:cubicBezTo>
                  <a:cubicBezTo>
                    <a:pt x="819" y="100"/>
                    <a:pt x="819" y="100"/>
                    <a:pt x="820" y="100"/>
                  </a:cubicBezTo>
                  <a:close/>
                  <a:moveTo>
                    <a:pt x="711" y="165"/>
                  </a:moveTo>
                  <a:cubicBezTo>
                    <a:pt x="714" y="162"/>
                    <a:pt x="716" y="160"/>
                    <a:pt x="719" y="157"/>
                  </a:cubicBezTo>
                  <a:cubicBezTo>
                    <a:pt x="724" y="154"/>
                    <a:pt x="728" y="151"/>
                    <a:pt x="733" y="149"/>
                  </a:cubicBezTo>
                  <a:cubicBezTo>
                    <a:pt x="737" y="146"/>
                    <a:pt x="742" y="143"/>
                    <a:pt x="746" y="141"/>
                  </a:cubicBezTo>
                  <a:cubicBezTo>
                    <a:pt x="758" y="135"/>
                    <a:pt x="770" y="130"/>
                    <a:pt x="781" y="124"/>
                  </a:cubicBezTo>
                  <a:cubicBezTo>
                    <a:pt x="790" y="120"/>
                    <a:pt x="799" y="115"/>
                    <a:pt x="808" y="110"/>
                  </a:cubicBezTo>
                  <a:cubicBezTo>
                    <a:pt x="816" y="105"/>
                    <a:pt x="825" y="102"/>
                    <a:pt x="835" y="100"/>
                  </a:cubicBezTo>
                  <a:cubicBezTo>
                    <a:pt x="837" y="99"/>
                    <a:pt x="839" y="98"/>
                    <a:pt x="841" y="98"/>
                  </a:cubicBezTo>
                  <a:cubicBezTo>
                    <a:pt x="847" y="95"/>
                    <a:pt x="854" y="95"/>
                    <a:pt x="860" y="95"/>
                  </a:cubicBezTo>
                  <a:cubicBezTo>
                    <a:pt x="866" y="94"/>
                    <a:pt x="871" y="94"/>
                    <a:pt x="877" y="93"/>
                  </a:cubicBezTo>
                  <a:cubicBezTo>
                    <a:pt x="881" y="93"/>
                    <a:pt x="885" y="93"/>
                    <a:pt x="889" y="93"/>
                  </a:cubicBezTo>
                  <a:cubicBezTo>
                    <a:pt x="889" y="93"/>
                    <a:pt x="889" y="93"/>
                    <a:pt x="889" y="93"/>
                  </a:cubicBezTo>
                  <a:cubicBezTo>
                    <a:pt x="889" y="93"/>
                    <a:pt x="889" y="93"/>
                    <a:pt x="889" y="93"/>
                  </a:cubicBezTo>
                  <a:cubicBezTo>
                    <a:pt x="890" y="93"/>
                    <a:pt x="890" y="93"/>
                    <a:pt x="891" y="93"/>
                  </a:cubicBezTo>
                  <a:cubicBezTo>
                    <a:pt x="891" y="93"/>
                    <a:pt x="891" y="93"/>
                    <a:pt x="891" y="93"/>
                  </a:cubicBezTo>
                  <a:cubicBezTo>
                    <a:pt x="890" y="93"/>
                    <a:pt x="890" y="93"/>
                    <a:pt x="889" y="93"/>
                  </a:cubicBezTo>
                  <a:cubicBezTo>
                    <a:pt x="889" y="93"/>
                    <a:pt x="889" y="93"/>
                    <a:pt x="889" y="93"/>
                  </a:cubicBezTo>
                  <a:cubicBezTo>
                    <a:pt x="889" y="93"/>
                    <a:pt x="889" y="93"/>
                    <a:pt x="889" y="93"/>
                  </a:cubicBezTo>
                  <a:cubicBezTo>
                    <a:pt x="884" y="94"/>
                    <a:pt x="880" y="95"/>
                    <a:pt x="876" y="96"/>
                  </a:cubicBezTo>
                  <a:cubicBezTo>
                    <a:pt x="863" y="99"/>
                    <a:pt x="849" y="102"/>
                    <a:pt x="836" y="106"/>
                  </a:cubicBezTo>
                  <a:cubicBezTo>
                    <a:pt x="827" y="109"/>
                    <a:pt x="818" y="112"/>
                    <a:pt x="809" y="116"/>
                  </a:cubicBezTo>
                  <a:cubicBezTo>
                    <a:pt x="799" y="119"/>
                    <a:pt x="790" y="123"/>
                    <a:pt x="780" y="127"/>
                  </a:cubicBezTo>
                  <a:cubicBezTo>
                    <a:pt x="771" y="132"/>
                    <a:pt x="762" y="137"/>
                    <a:pt x="752" y="141"/>
                  </a:cubicBezTo>
                  <a:cubicBezTo>
                    <a:pt x="742" y="145"/>
                    <a:pt x="733" y="151"/>
                    <a:pt x="724" y="157"/>
                  </a:cubicBezTo>
                  <a:cubicBezTo>
                    <a:pt x="720" y="159"/>
                    <a:pt x="715" y="162"/>
                    <a:pt x="711" y="165"/>
                  </a:cubicBezTo>
                  <a:cubicBezTo>
                    <a:pt x="711" y="165"/>
                    <a:pt x="711" y="165"/>
                    <a:pt x="711" y="165"/>
                  </a:cubicBezTo>
                  <a:cubicBezTo>
                    <a:pt x="711" y="165"/>
                    <a:pt x="711" y="165"/>
                    <a:pt x="711" y="165"/>
                  </a:cubicBezTo>
                  <a:cubicBezTo>
                    <a:pt x="711" y="165"/>
                    <a:pt x="711" y="165"/>
                    <a:pt x="711" y="165"/>
                  </a:cubicBezTo>
                  <a:close/>
                  <a:moveTo>
                    <a:pt x="108" y="368"/>
                  </a:moveTo>
                  <a:cubicBezTo>
                    <a:pt x="108" y="368"/>
                    <a:pt x="108" y="368"/>
                    <a:pt x="108" y="369"/>
                  </a:cubicBezTo>
                  <a:cubicBezTo>
                    <a:pt x="108" y="369"/>
                    <a:pt x="108" y="369"/>
                    <a:pt x="108" y="369"/>
                  </a:cubicBezTo>
                  <a:cubicBezTo>
                    <a:pt x="108" y="369"/>
                    <a:pt x="108" y="369"/>
                    <a:pt x="108" y="369"/>
                  </a:cubicBezTo>
                  <a:cubicBezTo>
                    <a:pt x="108" y="368"/>
                    <a:pt x="108" y="368"/>
                    <a:pt x="108" y="368"/>
                  </a:cubicBezTo>
                  <a:cubicBezTo>
                    <a:pt x="108" y="368"/>
                    <a:pt x="108" y="367"/>
                    <a:pt x="108" y="367"/>
                  </a:cubicBezTo>
                  <a:cubicBezTo>
                    <a:pt x="108" y="367"/>
                    <a:pt x="108" y="367"/>
                    <a:pt x="108" y="367"/>
                  </a:cubicBezTo>
                  <a:cubicBezTo>
                    <a:pt x="108" y="367"/>
                    <a:pt x="108" y="368"/>
                    <a:pt x="108" y="368"/>
                  </a:cubicBezTo>
                  <a:close/>
                  <a:moveTo>
                    <a:pt x="109" y="361"/>
                  </a:moveTo>
                  <a:cubicBezTo>
                    <a:pt x="109" y="361"/>
                    <a:pt x="109" y="361"/>
                    <a:pt x="109" y="361"/>
                  </a:cubicBezTo>
                  <a:cubicBezTo>
                    <a:pt x="109" y="361"/>
                    <a:pt x="109" y="361"/>
                    <a:pt x="109" y="361"/>
                  </a:cubicBezTo>
                  <a:close/>
                  <a:moveTo>
                    <a:pt x="110" y="355"/>
                  </a:moveTo>
                  <a:cubicBezTo>
                    <a:pt x="110" y="355"/>
                    <a:pt x="110" y="355"/>
                    <a:pt x="110" y="355"/>
                  </a:cubicBezTo>
                  <a:cubicBezTo>
                    <a:pt x="110" y="355"/>
                    <a:pt x="110" y="355"/>
                    <a:pt x="110" y="355"/>
                  </a:cubicBezTo>
                  <a:close/>
                  <a:moveTo>
                    <a:pt x="110" y="349"/>
                  </a:moveTo>
                  <a:cubicBezTo>
                    <a:pt x="110" y="349"/>
                    <a:pt x="110" y="349"/>
                    <a:pt x="110" y="349"/>
                  </a:cubicBezTo>
                  <a:cubicBezTo>
                    <a:pt x="110" y="349"/>
                    <a:pt x="110" y="349"/>
                    <a:pt x="110" y="349"/>
                  </a:cubicBezTo>
                  <a:close/>
                  <a:moveTo>
                    <a:pt x="170" y="174"/>
                  </a:moveTo>
                  <a:cubicBezTo>
                    <a:pt x="167" y="182"/>
                    <a:pt x="165" y="190"/>
                    <a:pt x="162" y="197"/>
                  </a:cubicBezTo>
                  <a:cubicBezTo>
                    <a:pt x="159" y="204"/>
                    <a:pt x="156" y="210"/>
                    <a:pt x="154" y="216"/>
                  </a:cubicBezTo>
                  <a:cubicBezTo>
                    <a:pt x="150" y="225"/>
                    <a:pt x="146" y="233"/>
                    <a:pt x="143" y="242"/>
                  </a:cubicBezTo>
                  <a:cubicBezTo>
                    <a:pt x="141" y="247"/>
                    <a:pt x="139" y="252"/>
                    <a:pt x="137" y="257"/>
                  </a:cubicBezTo>
                  <a:cubicBezTo>
                    <a:pt x="133" y="265"/>
                    <a:pt x="129" y="274"/>
                    <a:pt x="126" y="283"/>
                  </a:cubicBezTo>
                  <a:cubicBezTo>
                    <a:pt x="124" y="289"/>
                    <a:pt x="121" y="296"/>
                    <a:pt x="119" y="303"/>
                  </a:cubicBezTo>
                  <a:cubicBezTo>
                    <a:pt x="118" y="309"/>
                    <a:pt x="116" y="316"/>
                    <a:pt x="115" y="323"/>
                  </a:cubicBezTo>
                  <a:cubicBezTo>
                    <a:pt x="114" y="329"/>
                    <a:pt x="113" y="335"/>
                    <a:pt x="111" y="341"/>
                  </a:cubicBezTo>
                  <a:cubicBezTo>
                    <a:pt x="111" y="342"/>
                    <a:pt x="111" y="342"/>
                    <a:pt x="111" y="342"/>
                  </a:cubicBezTo>
                  <a:cubicBezTo>
                    <a:pt x="111" y="343"/>
                    <a:pt x="111" y="344"/>
                    <a:pt x="111" y="345"/>
                  </a:cubicBezTo>
                  <a:cubicBezTo>
                    <a:pt x="111" y="345"/>
                    <a:pt x="111" y="345"/>
                    <a:pt x="111" y="345"/>
                  </a:cubicBezTo>
                  <a:cubicBezTo>
                    <a:pt x="111" y="345"/>
                    <a:pt x="111" y="345"/>
                    <a:pt x="111" y="345"/>
                  </a:cubicBezTo>
                  <a:cubicBezTo>
                    <a:pt x="111" y="344"/>
                    <a:pt x="111" y="343"/>
                    <a:pt x="111" y="342"/>
                  </a:cubicBezTo>
                  <a:cubicBezTo>
                    <a:pt x="111" y="342"/>
                    <a:pt x="111" y="342"/>
                    <a:pt x="111" y="341"/>
                  </a:cubicBezTo>
                  <a:cubicBezTo>
                    <a:pt x="112" y="334"/>
                    <a:pt x="113" y="326"/>
                    <a:pt x="114" y="319"/>
                  </a:cubicBezTo>
                  <a:cubicBezTo>
                    <a:pt x="115" y="314"/>
                    <a:pt x="116" y="310"/>
                    <a:pt x="117" y="305"/>
                  </a:cubicBezTo>
                  <a:cubicBezTo>
                    <a:pt x="118" y="302"/>
                    <a:pt x="119" y="299"/>
                    <a:pt x="120" y="296"/>
                  </a:cubicBezTo>
                  <a:cubicBezTo>
                    <a:pt x="121" y="290"/>
                    <a:pt x="123" y="285"/>
                    <a:pt x="125" y="280"/>
                  </a:cubicBezTo>
                  <a:cubicBezTo>
                    <a:pt x="126" y="277"/>
                    <a:pt x="126" y="274"/>
                    <a:pt x="127" y="271"/>
                  </a:cubicBezTo>
                  <a:cubicBezTo>
                    <a:pt x="128" y="269"/>
                    <a:pt x="130" y="266"/>
                    <a:pt x="131" y="264"/>
                  </a:cubicBezTo>
                  <a:cubicBezTo>
                    <a:pt x="136" y="251"/>
                    <a:pt x="141" y="238"/>
                    <a:pt x="146" y="225"/>
                  </a:cubicBezTo>
                  <a:cubicBezTo>
                    <a:pt x="149" y="218"/>
                    <a:pt x="152" y="210"/>
                    <a:pt x="155" y="202"/>
                  </a:cubicBezTo>
                  <a:cubicBezTo>
                    <a:pt x="156" y="199"/>
                    <a:pt x="158" y="196"/>
                    <a:pt x="160" y="193"/>
                  </a:cubicBezTo>
                  <a:cubicBezTo>
                    <a:pt x="163" y="186"/>
                    <a:pt x="167" y="178"/>
                    <a:pt x="171" y="170"/>
                  </a:cubicBezTo>
                  <a:cubicBezTo>
                    <a:pt x="171" y="172"/>
                    <a:pt x="171" y="173"/>
                    <a:pt x="170" y="174"/>
                  </a:cubicBezTo>
                  <a:close/>
                  <a:moveTo>
                    <a:pt x="132" y="221"/>
                  </a:moveTo>
                  <a:cubicBezTo>
                    <a:pt x="136" y="210"/>
                    <a:pt x="142" y="200"/>
                    <a:pt x="148" y="190"/>
                  </a:cubicBezTo>
                  <a:cubicBezTo>
                    <a:pt x="155" y="177"/>
                    <a:pt x="163" y="165"/>
                    <a:pt x="172" y="154"/>
                  </a:cubicBezTo>
                  <a:cubicBezTo>
                    <a:pt x="172" y="153"/>
                    <a:pt x="173" y="152"/>
                    <a:pt x="174" y="151"/>
                  </a:cubicBezTo>
                  <a:cubicBezTo>
                    <a:pt x="174" y="151"/>
                    <a:pt x="174" y="151"/>
                    <a:pt x="174" y="152"/>
                  </a:cubicBezTo>
                  <a:cubicBezTo>
                    <a:pt x="173" y="154"/>
                    <a:pt x="171" y="157"/>
                    <a:pt x="169" y="160"/>
                  </a:cubicBezTo>
                  <a:cubicBezTo>
                    <a:pt x="164" y="169"/>
                    <a:pt x="158" y="178"/>
                    <a:pt x="153" y="188"/>
                  </a:cubicBezTo>
                  <a:cubicBezTo>
                    <a:pt x="150" y="194"/>
                    <a:pt x="147" y="200"/>
                    <a:pt x="145" y="206"/>
                  </a:cubicBezTo>
                  <a:cubicBezTo>
                    <a:pt x="140" y="216"/>
                    <a:pt x="137" y="227"/>
                    <a:pt x="132" y="237"/>
                  </a:cubicBezTo>
                  <a:cubicBezTo>
                    <a:pt x="129" y="246"/>
                    <a:pt x="124" y="254"/>
                    <a:pt x="121" y="263"/>
                  </a:cubicBezTo>
                  <a:cubicBezTo>
                    <a:pt x="117" y="274"/>
                    <a:pt x="113" y="286"/>
                    <a:pt x="111" y="298"/>
                  </a:cubicBezTo>
                  <a:cubicBezTo>
                    <a:pt x="110" y="299"/>
                    <a:pt x="110" y="300"/>
                    <a:pt x="109" y="301"/>
                  </a:cubicBezTo>
                  <a:cubicBezTo>
                    <a:pt x="110" y="297"/>
                    <a:pt x="110" y="294"/>
                    <a:pt x="111" y="291"/>
                  </a:cubicBezTo>
                  <a:cubicBezTo>
                    <a:pt x="112" y="283"/>
                    <a:pt x="114" y="275"/>
                    <a:pt x="116" y="267"/>
                  </a:cubicBezTo>
                  <a:cubicBezTo>
                    <a:pt x="117" y="264"/>
                    <a:pt x="118" y="261"/>
                    <a:pt x="119" y="257"/>
                  </a:cubicBezTo>
                  <a:cubicBezTo>
                    <a:pt x="123" y="246"/>
                    <a:pt x="127" y="234"/>
                    <a:pt x="132" y="222"/>
                  </a:cubicBezTo>
                  <a:cubicBezTo>
                    <a:pt x="132" y="222"/>
                    <a:pt x="132" y="221"/>
                    <a:pt x="132" y="221"/>
                  </a:cubicBezTo>
                  <a:close/>
                  <a:moveTo>
                    <a:pt x="101" y="340"/>
                  </a:moveTo>
                  <a:cubicBezTo>
                    <a:pt x="101" y="345"/>
                    <a:pt x="101" y="351"/>
                    <a:pt x="100" y="357"/>
                  </a:cubicBezTo>
                  <a:cubicBezTo>
                    <a:pt x="100" y="363"/>
                    <a:pt x="100" y="370"/>
                    <a:pt x="100" y="376"/>
                  </a:cubicBezTo>
                  <a:cubicBezTo>
                    <a:pt x="100" y="377"/>
                    <a:pt x="100" y="379"/>
                    <a:pt x="100" y="380"/>
                  </a:cubicBezTo>
                  <a:cubicBezTo>
                    <a:pt x="100" y="380"/>
                    <a:pt x="100" y="380"/>
                    <a:pt x="100" y="380"/>
                  </a:cubicBezTo>
                  <a:cubicBezTo>
                    <a:pt x="100" y="380"/>
                    <a:pt x="100" y="380"/>
                    <a:pt x="100" y="380"/>
                  </a:cubicBezTo>
                  <a:cubicBezTo>
                    <a:pt x="100" y="380"/>
                    <a:pt x="100" y="380"/>
                    <a:pt x="100" y="380"/>
                  </a:cubicBezTo>
                  <a:cubicBezTo>
                    <a:pt x="100" y="380"/>
                    <a:pt x="100" y="380"/>
                    <a:pt x="100" y="380"/>
                  </a:cubicBezTo>
                  <a:cubicBezTo>
                    <a:pt x="99" y="375"/>
                    <a:pt x="99" y="370"/>
                    <a:pt x="98" y="364"/>
                  </a:cubicBezTo>
                  <a:cubicBezTo>
                    <a:pt x="98" y="355"/>
                    <a:pt x="98" y="345"/>
                    <a:pt x="99" y="335"/>
                  </a:cubicBezTo>
                  <a:cubicBezTo>
                    <a:pt x="100" y="324"/>
                    <a:pt x="101" y="314"/>
                    <a:pt x="103" y="303"/>
                  </a:cubicBezTo>
                  <a:cubicBezTo>
                    <a:pt x="104" y="289"/>
                    <a:pt x="108" y="275"/>
                    <a:pt x="112" y="261"/>
                  </a:cubicBezTo>
                  <a:cubicBezTo>
                    <a:pt x="113" y="255"/>
                    <a:pt x="116" y="249"/>
                    <a:pt x="118" y="243"/>
                  </a:cubicBezTo>
                  <a:cubicBezTo>
                    <a:pt x="122" y="236"/>
                    <a:pt x="125" y="228"/>
                    <a:pt x="129" y="221"/>
                  </a:cubicBezTo>
                  <a:cubicBezTo>
                    <a:pt x="126" y="229"/>
                    <a:pt x="123" y="236"/>
                    <a:pt x="121" y="243"/>
                  </a:cubicBezTo>
                  <a:cubicBezTo>
                    <a:pt x="118" y="252"/>
                    <a:pt x="116" y="260"/>
                    <a:pt x="114" y="269"/>
                  </a:cubicBezTo>
                  <a:cubicBezTo>
                    <a:pt x="111" y="277"/>
                    <a:pt x="109" y="286"/>
                    <a:pt x="108" y="294"/>
                  </a:cubicBezTo>
                  <a:cubicBezTo>
                    <a:pt x="107" y="300"/>
                    <a:pt x="106" y="305"/>
                    <a:pt x="105" y="310"/>
                  </a:cubicBezTo>
                  <a:cubicBezTo>
                    <a:pt x="104" y="316"/>
                    <a:pt x="103" y="322"/>
                    <a:pt x="102" y="328"/>
                  </a:cubicBezTo>
                  <a:cubicBezTo>
                    <a:pt x="102" y="332"/>
                    <a:pt x="102" y="336"/>
                    <a:pt x="101" y="340"/>
                  </a:cubicBezTo>
                  <a:close/>
                  <a:moveTo>
                    <a:pt x="104" y="335"/>
                  </a:moveTo>
                  <a:cubicBezTo>
                    <a:pt x="104" y="335"/>
                    <a:pt x="104" y="335"/>
                    <a:pt x="104" y="334"/>
                  </a:cubicBezTo>
                  <a:cubicBezTo>
                    <a:pt x="104" y="333"/>
                    <a:pt x="104" y="332"/>
                    <a:pt x="105" y="331"/>
                  </a:cubicBezTo>
                  <a:cubicBezTo>
                    <a:pt x="105" y="328"/>
                    <a:pt x="105" y="325"/>
                    <a:pt x="106" y="321"/>
                  </a:cubicBezTo>
                  <a:cubicBezTo>
                    <a:pt x="106" y="321"/>
                    <a:pt x="106" y="320"/>
                    <a:pt x="106" y="320"/>
                  </a:cubicBezTo>
                  <a:cubicBezTo>
                    <a:pt x="106" y="320"/>
                    <a:pt x="106" y="320"/>
                    <a:pt x="106" y="320"/>
                  </a:cubicBezTo>
                  <a:cubicBezTo>
                    <a:pt x="106" y="320"/>
                    <a:pt x="106" y="319"/>
                    <a:pt x="106" y="319"/>
                  </a:cubicBezTo>
                  <a:cubicBezTo>
                    <a:pt x="106" y="319"/>
                    <a:pt x="106" y="319"/>
                    <a:pt x="106" y="320"/>
                  </a:cubicBezTo>
                  <a:cubicBezTo>
                    <a:pt x="106" y="320"/>
                    <a:pt x="106" y="320"/>
                    <a:pt x="106" y="320"/>
                  </a:cubicBezTo>
                  <a:cubicBezTo>
                    <a:pt x="106" y="324"/>
                    <a:pt x="105" y="328"/>
                    <a:pt x="105" y="331"/>
                  </a:cubicBezTo>
                  <a:cubicBezTo>
                    <a:pt x="104" y="332"/>
                    <a:pt x="104" y="333"/>
                    <a:pt x="104" y="334"/>
                  </a:cubicBezTo>
                  <a:cubicBezTo>
                    <a:pt x="104" y="335"/>
                    <a:pt x="104" y="335"/>
                    <a:pt x="104" y="335"/>
                  </a:cubicBezTo>
                  <a:close/>
                  <a:moveTo>
                    <a:pt x="103" y="391"/>
                  </a:moveTo>
                  <a:cubicBezTo>
                    <a:pt x="103" y="391"/>
                    <a:pt x="103" y="391"/>
                    <a:pt x="103" y="390"/>
                  </a:cubicBezTo>
                  <a:cubicBezTo>
                    <a:pt x="103" y="390"/>
                    <a:pt x="103" y="389"/>
                    <a:pt x="103" y="388"/>
                  </a:cubicBezTo>
                  <a:cubicBezTo>
                    <a:pt x="103" y="387"/>
                    <a:pt x="103" y="386"/>
                    <a:pt x="104" y="386"/>
                  </a:cubicBezTo>
                  <a:cubicBezTo>
                    <a:pt x="104" y="385"/>
                    <a:pt x="104" y="385"/>
                    <a:pt x="104" y="385"/>
                  </a:cubicBezTo>
                  <a:cubicBezTo>
                    <a:pt x="104" y="385"/>
                    <a:pt x="104" y="385"/>
                    <a:pt x="104" y="386"/>
                  </a:cubicBezTo>
                  <a:cubicBezTo>
                    <a:pt x="103" y="386"/>
                    <a:pt x="103" y="387"/>
                    <a:pt x="103" y="388"/>
                  </a:cubicBezTo>
                  <a:cubicBezTo>
                    <a:pt x="103" y="389"/>
                    <a:pt x="103" y="390"/>
                    <a:pt x="103" y="390"/>
                  </a:cubicBezTo>
                  <a:cubicBezTo>
                    <a:pt x="103" y="391"/>
                    <a:pt x="103" y="391"/>
                    <a:pt x="103" y="391"/>
                  </a:cubicBezTo>
                  <a:close/>
                  <a:moveTo>
                    <a:pt x="105" y="374"/>
                  </a:moveTo>
                  <a:cubicBezTo>
                    <a:pt x="104" y="375"/>
                    <a:pt x="104" y="376"/>
                    <a:pt x="104" y="377"/>
                  </a:cubicBezTo>
                  <a:cubicBezTo>
                    <a:pt x="104" y="377"/>
                    <a:pt x="104" y="377"/>
                    <a:pt x="104" y="377"/>
                  </a:cubicBezTo>
                  <a:cubicBezTo>
                    <a:pt x="104" y="377"/>
                    <a:pt x="104" y="377"/>
                    <a:pt x="104" y="377"/>
                  </a:cubicBezTo>
                  <a:cubicBezTo>
                    <a:pt x="104" y="377"/>
                    <a:pt x="104" y="377"/>
                    <a:pt x="104" y="377"/>
                  </a:cubicBezTo>
                  <a:cubicBezTo>
                    <a:pt x="104" y="377"/>
                    <a:pt x="104" y="377"/>
                    <a:pt x="104" y="377"/>
                  </a:cubicBezTo>
                  <a:cubicBezTo>
                    <a:pt x="104" y="371"/>
                    <a:pt x="104" y="366"/>
                    <a:pt x="105" y="360"/>
                  </a:cubicBezTo>
                  <a:cubicBezTo>
                    <a:pt x="105" y="355"/>
                    <a:pt x="106" y="350"/>
                    <a:pt x="107" y="345"/>
                  </a:cubicBezTo>
                  <a:cubicBezTo>
                    <a:pt x="107" y="345"/>
                    <a:pt x="107" y="345"/>
                    <a:pt x="107" y="345"/>
                  </a:cubicBezTo>
                  <a:cubicBezTo>
                    <a:pt x="107" y="344"/>
                    <a:pt x="107" y="344"/>
                    <a:pt x="107" y="343"/>
                  </a:cubicBezTo>
                  <a:cubicBezTo>
                    <a:pt x="107" y="343"/>
                    <a:pt x="107" y="343"/>
                    <a:pt x="107" y="342"/>
                  </a:cubicBezTo>
                  <a:cubicBezTo>
                    <a:pt x="108" y="338"/>
                    <a:pt x="108" y="334"/>
                    <a:pt x="108" y="331"/>
                  </a:cubicBezTo>
                  <a:cubicBezTo>
                    <a:pt x="109" y="325"/>
                    <a:pt x="110" y="319"/>
                    <a:pt x="111" y="313"/>
                  </a:cubicBezTo>
                  <a:cubicBezTo>
                    <a:pt x="112" y="307"/>
                    <a:pt x="113" y="302"/>
                    <a:pt x="114" y="296"/>
                  </a:cubicBezTo>
                  <a:cubicBezTo>
                    <a:pt x="116" y="288"/>
                    <a:pt x="119" y="280"/>
                    <a:pt x="122" y="272"/>
                  </a:cubicBezTo>
                  <a:cubicBezTo>
                    <a:pt x="123" y="268"/>
                    <a:pt x="125" y="263"/>
                    <a:pt x="126" y="258"/>
                  </a:cubicBezTo>
                  <a:cubicBezTo>
                    <a:pt x="129" y="252"/>
                    <a:pt x="132" y="246"/>
                    <a:pt x="134" y="240"/>
                  </a:cubicBezTo>
                  <a:cubicBezTo>
                    <a:pt x="135" y="239"/>
                    <a:pt x="135" y="239"/>
                    <a:pt x="135" y="238"/>
                  </a:cubicBezTo>
                  <a:cubicBezTo>
                    <a:pt x="139" y="227"/>
                    <a:pt x="144" y="216"/>
                    <a:pt x="148" y="204"/>
                  </a:cubicBezTo>
                  <a:cubicBezTo>
                    <a:pt x="151" y="199"/>
                    <a:pt x="153" y="194"/>
                    <a:pt x="155" y="190"/>
                  </a:cubicBezTo>
                  <a:cubicBezTo>
                    <a:pt x="163" y="177"/>
                    <a:pt x="170" y="165"/>
                    <a:pt x="177" y="152"/>
                  </a:cubicBezTo>
                  <a:cubicBezTo>
                    <a:pt x="177" y="153"/>
                    <a:pt x="178" y="153"/>
                    <a:pt x="178" y="153"/>
                  </a:cubicBezTo>
                  <a:cubicBezTo>
                    <a:pt x="177" y="155"/>
                    <a:pt x="176" y="158"/>
                    <a:pt x="174" y="160"/>
                  </a:cubicBezTo>
                  <a:cubicBezTo>
                    <a:pt x="170" y="166"/>
                    <a:pt x="166" y="173"/>
                    <a:pt x="163" y="180"/>
                  </a:cubicBezTo>
                  <a:cubicBezTo>
                    <a:pt x="160" y="186"/>
                    <a:pt x="156" y="193"/>
                    <a:pt x="153" y="199"/>
                  </a:cubicBezTo>
                  <a:cubicBezTo>
                    <a:pt x="153" y="200"/>
                    <a:pt x="152" y="201"/>
                    <a:pt x="152" y="202"/>
                  </a:cubicBezTo>
                  <a:cubicBezTo>
                    <a:pt x="148" y="211"/>
                    <a:pt x="144" y="220"/>
                    <a:pt x="141" y="229"/>
                  </a:cubicBezTo>
                  <a:cubicBezTo>
                    <a:pt x="136" y="240"/>
                    <a:pt x="133" y="251"/>
                    <a:pt x="128" y="262"/>
                  </a:cubicBezTo>
                  <a:cubicBezTo>
                    <a:pt x="124" y="270"/>
                    <a:pt x="122" y="278"/>
                    <a:pt x="119" y="287"/>
                  </a:cubicBezTo>
                  <a:cubicBezTo>
                    <a:pt x="113" y="302"/>
                    <a:pt x="110" y="319"/>
                    <a:pt x="109" y="336"/>
                  </a:cubicBezTo>
                  <a:cubicBezTo>
                    <a:pt x="108" y="338"/>
                    <a:pt x="108" y="340"/>
                    <a:pt x="107" y="342"/>
                  </a:cubicBezTo>
                  <a:cubicBezTo>
                    <a:pt x="107" y="343"/>
                    <a:pt x="107" y="343"/>
                    <a:pt x="107" y="343"/>
                  </a:cubicBezTo>
                  <a:cubicBezTo>
                    <a:pt x="107" y="344"/>
                    <a:pt x="107" y="344"/>
                    <a:pt x="107" y="345"/>
                  </a:cubicBezTo>
                  <a:cubicBezTo>
                    <a:pt x="107" y="345"/>
                    <a:pt x="107" y="345"/>
                    <a:pt x="107" y="345"/>
                  </a:cubicBezTo>
                  <a:cubicBezTo>
                    <a:pt x="107" y="349"/>
                    <a:pt x="107" y="353"/>
                    <a:pt x="106" y="357"/>
                  </a:cubicBezTo>
                  <a:cubicBezTo>
                    <a:pt x="106" y="363"/>
                    <a:pt x="105" y="368"/>
                    <a:pt x="105" y="374"/>
                  </a:cubicBezTo>
                  <a:close/>
                  <a:moveTo>
                    <a:pt x="136" y="435"/>
                  </a:moveTo>
                  <a:cubicBezTo>
                    <a:pt x="136" y="434"/>
                    <a:pt x="136" y="434"/>
                    <a:pt x="136" y="434"/>
                  </a:cubicBezTo>
                  <a:cubicBezTo>
                    <a:pt x="136" y="434"/>
                    <a:pt x="136" y="434"/>
                    <a:pt x="136" y="434"/>
                  </a:cubicBezTo>
                  <a:lnTo>
                    <a:pt x="136" y="435"/>
                  </a:lnTo>
                  <a:close/>
                  <a:moveTo>
                    <a:pt x="437" y="544"/>
                  </a:moveTo>
                  <a:cubicBezTo>
                    <a:pt x="431" y="543"/>
                    <a:pt x="426" y="541"/>
                    <a:pt x="420" y="540"/>
                  </a:cubicBezTo>
                  <a:cubicBezTo>
                    <a:pt x="413" y="538"/>
                    <a:pt x="405" y="536"/>
                    <a:pt x="397" y="533"/>
                  </a:cubicBezTo>
                  <a:cubicBezTo>
                    <a:pt x="387" y="530"/>
                    <a:pt x="376" y="527"/>
                    <a:pt x="366" y="524"/>
                  </a:cubicBezTo>
                  <a:cubicBezTo>
                    <a:pt x="352" y="520"/>
                    <a:pt x="339" y="516"/>
                    <a:pt x="326" y="512"/>
                  </a:cubicBezTo>
                  <a:cubicBezTo>
                    <a:pt x="316" y="509"/>
                    <a:pt x="306" y="506"/>
                    <a:pt x="296" y="503"/>
                  </a:cubicBezTo>
                  <a:cubicBezTo>
                    <a:pt x="284" y="499"/>
                    <a:pt x="272" y="494"/>
                    <a:pt x="259" y="490"/>
                  </a:cubicBezTo>
                  <a:cubicBezTo>
                    <a:pt x="254" y="488"/>
                    <a:pt x="250" y="486"/>
                    <a:pt x="245" y="484"/>
                  </a:cubicBezTo>
                  <a:cubicBezTo>
                    <a:pt x="236" y="480"/>
                    <a:pt x="228" y="476"/>
                    <a:pt x="219" y="473"/>
                  </a:cubicBezTo>
                  <a:cubicBezTo>
                    <a:pt x="216" y="471"/>
                    <a:pt x="213" y="470"/>
                    <a:pt x="210" y="468"/>
                  </a:cubicBezTo>
                  <a:cubicBezTo>
                    <a:pt x="201" y="464"/>
                    <a:pt x="192" y="459"/>
                    <a:pt x="183" y="455"/>
                  </a:cubicBezTo>
                  <a:cubicBezTo>
                    <a:pt x="176" y="452"/>
                    <a:pt x="168" y="449"/>
                    <a:pt x="161" y="446"/>
                  </a:cubicBezTo>
                  <a:cubicBezTo>
                    <a:pt x="153" y="443"/>
                    <a:pt x="146" y="440"/>
                    <a:pt x="138" y="438"/>
                  </a:cubicBezTo>
                  <a:cubicBezTo>
                    <a:pt x="138" y="437"/>
                    <a:pt x="138" y="437"/>
                    <a:pt x="138" y="437"/>
                  </a:cubicBezTo>
                  <a:cubicBezTo>
                    <a:pt x="138" y="437"/>
                    <a:pt x="138" y="437"/>
                    <a:pt x="137" y="437"/>
                  </a:cubicBezTo>
                  <a:cubicBezTo>
                    <a:pt x="137" y="437"/>
                    <a:pt x="137" y="437"/>
                    <a:pt x="136" y="437"/>
                  </a:cubicBezTo>
                  <a:cubicBezTo>
                    <a:pt x="137" y="437"/>
                    <a:pt x="137" y="437"/>
                    <a:pt x="137" y="437"/>
                  </a:cubicBezTo>
                  <a:cubicBezTo>
                    <a:pt x="137" y="437"/>
                    <a:pt x="137" y="437"/>
                    <a:pt x="137" y="437"/>
                  </a:cubicBezTo>
                  <a:cubicBezTo>
                    <a:pt x="138" y="437"/>
                    <a:pt x="138" y="437"/>
                    <a:pt x="138" y="437"/>
                  </a:cubicBezTo>
                  <a:cubicBezTo>
                    <a:pt x="138" y="437"/>
                    <a:pt x="138" y="437"/>
                    <a:pt x="138" y="438"/>
                  </a:cubicBezTo>
                  <a:cubicBezTo>
                    <a:pt x="143" y="439"/>
                    <a:pt x="149" y="440"/>
                    <a:pt x="154" y="441"/>
                  </a:cubicBezTo>
                  <a:cubicBezTo>
                    <a:pt x="161" y="443"/>
                    <a:pt x="167" y="445"/>
                    <a:pt x="174" y="447"/>
                  </a:cubicBezTo>
                  <a:cubicBezTo>
                    <a:pt x="181" y="450"/>
                    <a:pt x="187" y="452"/>
                    <a:pt x="194" y="454"/>
                  </a:cubicBezTo>
                  <a:cubicBezTo>
                    <a:pt x="201" y="457"/>
                    <a:pt x="208" y="459"/>
                    <a:pt x="214" y="462"/>
                  </a:cubicBezTo>
                  <a:cubicBezTo>
                    <a:pt x="219" y="464"/>
                    <a:pt x="224" y="466"/>
                    <a:pt x="228" y="468"/>
                  </a:cubicBezTo>
                  <a:cubicBezTo>
                    <a:pt x="239" y="473"/>
                    <a:pt x="251" y="479"/>
                    <a:pt x="262" y="483"/>
                  </a:cubicBezTo>
                  <a:cubicBezTo>
                    <a:pt x="274" y="487"/>
                    <a:pt x="286" y="492"/>
                    <a:pt x="298" y="497"/>
                  </a:cubicBezTo>
                  <a:cubicBezTo>
                    <a:pt x="304" y="500"/>
                    <a:pt x="311" y="502"/>
                    <a:pt x="318" y="504"/>
                  </a:cubicBezTo>
                  <a:cubicBezTo>
                    <a:pt x="325" y="506"/>
                    <a:pt x="333" y="508"/>
                    <a:pt x="340" y="512"/>
                  </a:cubicBezTo>
                  <a:cubicBezTo>
                    <a:pt x="345" y="514"/>
                    <a:pt x="351" y="515"/>
                    <a:pt x="357" y="517"/>
                  </a:cubicBezTo>
                  <a:cubicBezTo>
                    <a:pt x="365" y="520"/>
                    <a:pt x="373" y="523"/>
                    <a:pt x="382" y="526"/>
                  </a:cubicBezTo>
                  <a:cubicBezTo>
                    <a:pt x="391" y="529"/>
                    <a:pt x="400" y="532"/>
                    <a:pt x="410" y="533"/>
                  </a:cubicBezTo>
                  <a:cubicBezTo>
                    <a:pt x="413" y="534"/>
                    <a:pt x="416" y="535"/>
                    <a:pt x="419" y="536"/>
                  </a:cubicBezTo>
                  <a:cubicBezTo>
                    <a:pt x="427" y="539"/>
                    <a:pt x="434" y="541"/>
                    <a:pt x="442" y="543"/>
                  </a:cubicBezTo>
                  <a:cubicBezTo>
                    <a:pt x="444" y="544"/>
                    <a:pt x="447" y="544"/>
                    <a:pt x="449" y="545"/>
                  </a:cubicBezTo>
                  <a:cubicBezTo>
                    <a:pt x="445" y="545"/>
                    <a:pt x="441" y="545"/>
                    <a:pt x="437" y="544"/>
                  </a:cubicBezTo>
                  <a:close/>
                  <a:moveTo>
                    <a:pt x="489" y="545"/>
                  </a:moveTo>
                  <a:cubicBezTo>
                    <a:pt x="489" y="545"/>
                    <a:pt x="490" y="545"/>
                    <a:pt x="492" y="545"/>
                  </a:cubicBezTo>
                  <a:cubicBezTo>
                    <a:pt x="487" y="547"/>
                    <a:pt x="483" y="547"/>
                    <a:pt x="479" y="546"/>
                  </a:cubicBezTo>
                  <a:cubicBezTo>
                    <a:pt x="474" y="545"/>
                    <a:pt x="469" y="545"/>
                    <a:pt x="463" y="544"/>
                  </a:cubicBezTo>
                  <a:cubicBezTo>
                    <a:pt x="448" y="542"/>
                    <a:pt x="433" y="539"/>
                    <a:pt x="419" y="533"/>
                  </a:cubicBezTo>
                  <a:cubicBezTo>
                    <a:pt x="415" y="531"/>
                    <a:pt x="411" y="531"/>
                    <a:pt x="407" y="530"/>
                  </a:cubicBezTo>
                  <a:cubicBezTo>
                    <a:pt x="403" y="529"/>
                    <a:pt x="398" y="528"/>
                    <a:pt x="394" y="527"/>
                  </a:cubicBezTo>
                  <a:cubicBezTo>
                    <a:pt x="388" y="525"/>
                    <a:pt x="383" y="523"/>
                    <a:pt x="377" y="521"/>
                  </a:cubicBezTo>
                  <a:cubicBezTo>
                    <a:pt x="370" y="518"/>
                    <a:pt x="363" y="516"/>
                    <a:pt x="355" y="514"/>
                  </a:cubicBezTo>
                  <a:cubicBezTo>
                    <a:pt x="350" y="512"/>
                    <a:pt x="345" y="510"/>
                    <a:pt x="340" y="508"/>
                  </a:cubicBezTo>
                  <a:cubicBezTo>
                    <a:pt x="336" y="506"/>
                    <a:pt x="331" y="504"/>
                    <a:pt x="326" y="503"/>
                  </a:cubicBezTo>
                  <a:cubicBezTo>
                    <a:pt x="322" y="502"/>
                    <a:pt x="319" y="501"/>
                    <a:pt x="316" y="500"/>
                  </a:cubicBezTo>
                  <a:cubicBezTo>
                    <a:pt x="309" y="497"/>
                    <a:pt x="302" y="495"/>
                    <a:pt x="295" y="492"/>
                  </a:cubicBezTo>
                  <a:cubicBezTo>
                    <a:pt x="289" y="490"/>
                    <a:pt x="283" y="487"/>
                    <a:pt x="277" y="484"/>
                  </a:cubicBezTo>
                  <a:cubicBezTo>
                    <a:pt x="272" y="482"/>
                    <a:pt x="266" y="481"/>
                    <a:pt x="261" y="479"/>
                  </a:cubicBezTo>
                  <a:cubicBezTo>
                    <a:pt x="254" y="476"/>
                    <a:pt x="246" y="472"/>
                    <a:pt x="239" y="469"/>
                  </a:cubicBezTo>
                  <a:cubicBezTo>
                    <a:pt x="228" y="465"/>
                    <a:pt x="218" y="459"/>
                    <a:pt x="207" y="456"/>
                  </a:cubicBezTo>
                  <a:cubicBezTo>
                    <a:pt x="199" y="453"/>
                    <a:pt x="192" y="450"/>
                    <a:pt x="184" y="447"/>
                  </a:cubicBezTo>
                  <a:cubicBezTo>
                    <a:pt x="179" y="445"/>
                    <a:pt x="173" y="444"/>
                    <a:pt x="167" y="442"/>
                  </a:cubicBezTo>
                  <a:cubicBezTo>
                    <a:pt x="162" y="441"/>
                    <a:pt x="156" y="439"/>
                    <a:pt x="151" y="438"/>
                  </a:cubicBezTo>
                  <a:cubicBezTo>
                    <a:pt x="148" y="437"/>
                    <a:pt x="144" y="436"/>
                    <a:pt x="141" y="435"/>
                  </a:cubicBezTo>
                  <a:cubicBezTo>
                    <a:pt x="144" y="436"/>
                    <a:pt x="147" y="436"/>
                    <a:pt x="150" y="437"/>
                  </a:cubicBezTo>
                  <a:cubicBezTo>
                    <a:pt x="157" y="438"/>
                    <a:pt x="163" y="440"/>
                    <a:pt x="170" y="441"/>
                  </a:cubicBezTo>
                  <a:cubicBezTo>
                    <a:pt x="178" y="443"/>
                    <a:pt x="185" y="445"/>
                    <a:pt x="193" y="448"/>
                  </a:cubicBezTo>
                  <a:cubicBezTo>
                    <a:pt x="199" y="451"/>
                    <a:pt x="205" y="453"/>
                    <a:pt x="211" y="455"/>
                  </a:cubicBezTo>
                  <a:cubicBezTo>
                    <a:pt x="220" y="459"/>
                    <a:pt x="229" y="463"/>
                    <a:pt x="237" y="466"/>
                  </a:cubicBezTo>
                  <a:cubicBezTo>
                    <a:pt x="245" y="469"/>
                    <a:pt x="253" y="473"/>
                    <a:pt x="261" y="476"/>
                  </a:cubicBezTo>
                  <a:cubicBezTo>
                    <a:pt x="267" y="478"/>
                    <a:pt x="274" y="481"/>
                    <a:pt x="280" y="484"/>
                  </a:cubicBezTo>
                  <a:cubicBezTo>
                    <a:pt x="290" y="487"/>
                    <a:pt x="300" y="491"/>
                    <a:pt x="309" y="494"/>
                  </a:cubicBezTo>
                  <a:cubicBezTo>
                    <a:pt x="315" y="496"/>
                    <a:pt x="321" y="498"/>
                    <a:pt x="327" y="500"/>
                  </a:cubicBezTo>
                  <a:cubicBezTo>
                    <a:pt x="334" y="504"/>
                    <a:pt x="342" y="507"/>
                    <a:pt x="350" y="510"/>
                  </a:cubicBezTo>
                  <a:cubicBezTo>
                    <a:pt x="356" y="512"/>
                    <a:pt x="363" y="513"/>
                    <a:pt x="369" y="515"/>
                  </a:cubicBezTo>
                  <a:cubicBezTo>
                    <a:pt x="374" y="516"/>
                    <a:pt x="378" y="517"/>
                    <a:pt x="383" y="518"/>
                  </a:cubicBezTo>
                  <a:cubicBezTo>
                    <a:pt x="388" y="520"/>
                    <a:pt x="394" y="523"/>
                    <a:pt x="399" y="524"/>
                  </a:cubicBezTo>
                  <a:cubicBezTo>
                    <a:pt x="407" y="527"/>
                    <a:pt x="415" y="530"/>
                    <a:pt x="424" y="532"/>
                  </a:cubicBezTo>
                  <a:cubicBezTo>
                    <a:pt x="431" y="534"/>
                    <a:pt x="439" y="535"/>
                    <a:pt x="447" y="537"/>
                  </a:cubicBezTo>
                  <a:cubicBezTo>
                    <a:pt x="455" y="539"/>
                    <a:pt x="462" y="541"/>
                    <a:pt x="470" y="542"/>
                  </a:cubicBezTo>
                  <a:cubicBezTo>
                    <a:pt x="476" y="543"/>
                    <a:pt x="482" y="544"/>
                    <a:pt x="489" y="545"/>
                  </a:cubicBezTo>
                  <a:close/>
                  <a:moveTo>
                    <a:pt x="165" y="427"/>
                  </a:moveTo>
                  <a:cubicBezTo>
                    <a:pt x="170" y="428"/>
                    <a:pt x="176" y="429"/>
                    <a:pt x="182" y="430"/>
                  </a:cubicBezTo>
                  <a:cubicBezTo>
                    <a:pt x="186" y="431"/>
                    <a:pt x="191" y="432"/>
                    <a:pt x="196" y="433"/>
                  </a:cubicBezTo>
                  <a:cubicBezTo>
                    <a:pt x="200" y="434"/>
                    <a:pt x="204" y="435"/>
                    <a:pt x="208" y="437"/>
                  </a:cubicBezTo>
                  <a:cubicBezTo>
                    <a:pt x="216" y="440"/>
                    <a:pt x="224" y="444"/>
                    <a:pt x="232" y="447"/>
                  </a:cubicBezTo>
                  <a:cubicBezTo>
                    <a:pt x="237" y="449"/>
                    <a:pt x="243" y="451"/>
                    <a:pt x="249" y="453"/>
                  </a:cubicBezTo>
                  <a:cubicBezTo>
                    <a:pt x="256" y="455"/>
                    <a:pt x="262" y="458"/>
                    <a:pt x="269" y="461"/>
                  </a:cubicBezTo>
                  <a:cubicBezTo>
                    <a:pt x="278" y="465"/>
                    <a:pt x="287" y="469"/>
                    <a:pt x="296" y="472"/>
                  </a:cubicBezTo>
                  <a:cubicBezTo>
                    <a:pt x="309" y="478"/>
                    <a:pt x="322" y="483"/>
                    <a:pt x="335" y="489"/>
                  </a:cubicBezTo>
                  <a:cubicBezTo>
                    <a:pt x="340" y="491"/>
                    <a:pt x="345" y="492"/>
                    <a:pt x="350" y="494"/>
                  </a:cubicBezTo>
                  <a:cubicBezTo>
                    <a:pt x="355" y="496"/>
                    <a:pt x="359" y="498"/>
                    <a:pt x="364" y="500"/>
                  </a:cubicBezTo>
                  <a:cubicBezTo>
                    <a:pt x="371" y="503"/>
                    <a:pt x="378" y="505"/>
                    <a:pt x="385" y="508"/>
                  </a:cubicBezTo>
                  <a:cubicBezTo>
                    <a:pt x="390" y="510"/>
                    <a:pt x="395" y="511"/>
                    <a:pt x="400" y="513"/>
                  </a:cubicBezTo>
                  <a:cubicBezTo>
                    <a:pt x="409" y="516"/>
                    <a:pt x="418" y="520"/>
                    <a:pt x="427" y="523"/>
                  </a:cubicBezTo>
                  <a:cubicBezTo>
                    <a:pt x="433" y="524"/>
                    <a:pt x="439" y="525"/>
                    <a:pt x="445" y="527"/>
                  </a:cubicBezTo>
                  <a:cubicBezTo>
                    <a:pt x="453" y="529"/>
                    <a:pt x="460" y="531"/>
                    <a:pt x="468" y="533"/>
                  </a:cubicBezTo>
                  <a:cubicBezTo>
                    <a:pt x="472" y="535"/>
                    <a:pt x="476" y="536"/>
                    <a:pt x="480" y="538"/>
                  </a:cubicBezTo>
                  <a:cubicBezTo>
                    <a:pt x="478" y="538"/>
                    <a:pt x="475" y="538"/>
                    <a:pt x="473" y="537"/>
                  </a:cubicBezTo>
                  <a:cubicBezTo>
                    <a:pt x="468" y="536"/>
                    <a:pt x="462" y="535"/>
                    <a:pt x="457" y="533"/>
                  </a:cubicBezTo>
                  <a:cubicBezTo>
                    <a:pt x="449" y="531"/>
                    <a:pt x="441" y="530"/>
                    <a:pt x="433" y="527"/>
                  </a:cubicBezTo>
                  <a:cubicBezTo>
                    <a:pt x="428" y="526"/>
                    <a:pt x="424" y="524"/>
                    <a:pt x="419" y="522"/>
                  </a:cubicBezTo>
                  <a:cubicBezTo>
                    <a:pt x="411" y="519"/>
                    <a:pt x="403" y="516"/>
                    <a:pt x="395" y="514"/>
                  </a:cubicBezTo>
                  <a:cubicBezTo>
                    <a:pt x="389" y="512"/>
                    <a:pt x="383" y="510"/>
                    <a:pt x="377" y="508"/>
                  </a:cubicBezTo>
                  <a:cubicBezTo>
                    <a:pt x="372" y="506"/>
                    <a:pt x="366" y="504"/>
                    <a:pt x="360" y="502"/>
                  </a:cubicBezTo>
                  <a:cubicBezTo>
                    <a:pt x="355" y="501"/>
                    <a:pt x="351" y="499"/>
                    <a:pt x="346" y="497"/>
                  </a:cubicBezTo>
                  <a:cubicBezTo>
                    <a:pt x="344" y="497"/>
                    <a:pt x="342" y="496"/>
                    <a:pt x="340" y="496"/>
                  </a:cubicBezTo>
                  <a:cubicBezTo>
                    <a:pt x="334" y="494"/>
                    <a:pt x="328" y="490"/>
                    <a:pt x="321" y="489"/>
                  </a:cubicBezTo>
                  <a:cubicBezTo>
                    <a:pt x="316" y="488"/>
                    <a:pt x="312" y="486"/>
                    <a:pt x="307" y="484"/>
                  </a:cubicBezTo>
                  <a:cubicBezTo>
                    <a:pt x="304" y="483"/>
                    <a:pt x="302" y="481"/>
                    <a:pt x="299" y="480"/>
                  </a:cubicBezTo>
                  <a:cubicBezTo>
                    <a:pt x="294" y="478"/>
                    <a:pt x="288" y="475"/>
                    <a:pt x="282" y="472"/>
                  </a:cubicBezTo>
                  <a:cubicBezTo>
                    <a:pt x="277" y="469"/>
                    <a:pt x="271" y="466"/>
                    <a:pt x="265" y="464"/>
                  </a:cubicBezTo>
                  <a:cubicBezTo>
                    <a:pt x="258" y="461"/>
                    <a:pt x="252" y="457"/>
                    <a:pt x="245" y="455"/>
                  </a:cubicBezTo>
                  <a:cubicBezTo>
                    <a:pt x="235" y="451"/>
                    <a:pt x="226" y="447"/>
                    <a:pt x="217" y="444"/>
                  </a:cubicBezTo>
                  <a:cubicBezTo>
                    <a:pt x="213" y="444"/>
                    <a:pt x="210" y="442"/>
                    <a:pt x="207" y="441"/>
                  </a:cubicBezTo>
                  <a:cubicBezTo>
                    <a:pt x="198" y="438"/>
                    <a:pt x="189" y="435"/>
                    <a:pt x="180" y="432"/>
                  </a:cubicBezTo>
                  <a:cubicBezTo>
                    <a:pt x="172" y="430"/>
                    <a:pt x="164" y="429"/>
                    <a:pt x="156" y="427"/>
                  </a:cubicBezTo>
                  <a:cubicBezTo>
                    <a:pt x="156" y="427"/>
                    <a:pt x="156" y="427"/>
                    <a:pt x="156" y="427"/>
                  </a:cubicBezTo>
                  <a:cubicBezTo>
                    <a:pt x="159" y="427"/>
                    <a:pt x="162" y="427"/>
                    <a:pt x="165" y="427"/>
                  </a:cubicBezTo>
                  <a:close/>
                  <a:moveTo>
                    <a:pt x="124" y="430"/>
                  </a:moveTo>
                  <a:cubicBezTo>
                    <a:pt x="124" y="430"/>
                    <a:pt x="125" y="430"/>
                    <a:pt x="125" y="430"/>
                  </a:cubicBezTo>
                  <a:cubicBezTo>
                    <a:pt x="125" y="430"/>
                    <a:pt x="125" y="430"/>
                    <a:pt x="125" y="430"/>
                  </a:cubicBezTo>
                  <a:cubicBezTo>
                    <a:pt x="127" y="430"/>
                    <a:pt x="129" y="429"/>
                    <a:pt x="132" y="429"/>
                  </a:cubicBezTo>
                  <a:cubicBezTo>
                    <a:pt x="137" y="429"/>
                    <a:pt x="143" y="429"/>
                    <a:pt x="148" y="430"/>
                  </a:cubicBezTo>
                  <a:cubicBezTo>
                    <a:pt x="154" y="430"/>
                    <a:pt x="160" y="431"/>
                    <a:pt x="165" y="432"/>
                  </a:cubicBezTo>
                  <a:cubicBezTo>
                    <a:pt x="174" y="433"/>
                    <a:pt x="183" y="436"/>
                    <a:pt x="192" y="439"/>
                  </a:cubicBezTo>
                  <a:cubicBezTo>
                    <a:pt x="201" y="442"/>
                    <a:pt x="209" y="445"/>
                    <a:pt x="218" y="448"/>
                  </a:cubicBezTo>
                  <a:cubicBezTo>
                    <a:pt x="225" y="450"/>
                    <a:pt x="231" y="453"/>
                    <a:pt x="238" y="456"/>
                  </a:cubicBezTo>
                  <a:cubicBezTo>
                    <a:pt x="244" y="458"/>
                    <a:pt x="249" y="460"/>
                    <a:pt x="254" y="462"/>
                  </a:cubicBezTo>
                  <a:cubicBezTo>
                    <a:pt x="261" y="465"/>
                    <a:pt x="267" y="468"/>
                    <a:pt x="273" y="472"/>
                  </a:cubicBezTo>
                  <a:cubicBezTo>
                    <a:pt x="280" y="475"/>
                    <a:pt x="287" y="479"/>
                    <a:pt x="294" y="482"/>
                  </a:cubicBezTo>
                  <a:cubicBezTo>
                    <a:pt x="301" y="485"/>
                    <a:pt x="307" y="488"/>
                    <a:pt x="314" y="490"/>
                  </a:cubicBezTo>
                  <a:cubicBezTo>
                    <a:pt x="317" y="492"/>
                    <a:pt x="321" y="492"/>
                    <a:pt x="324" y="493"/>
                  </a:cubicBezTo>
                  <a:cubicBezTo>
                    <a:pt x="327" y="493"/>
                    <a:pt x="329" y="494"/>
                    <a:pt x="332" y="495"/>
                  </a:cubicBezTo>
                  <a:cubicBezTo>
                    <a:pt x="339" y="498"/>
                    <a:pt x="347" y="500"/>
                    <a:pt x="354" y="503"/>
                  </a:cubicBezTo>
                  <a:cubicBezTo>
                    <a:pt x="364" y="506"/>
                    <a:pt x="375" y="510"/>
                    <a:pt x="386" y="514"/>
                  </a:cubicBezTo>
                  <a:cubicBezTo>
                    <a:pt x="390" y="515"/>
                    <a:pt x="394" y="516"/>
                    <a:pt x="399" y="518"/>
                  </a:cubicBezTo>
                  <a:cubicBezTo>
                    <a:pt x="407" y="521"/>
                    <a:pt x="415" y="524"/>
                    <a:pt x="423" y="526"/>
                  </a:cubicBezTo>
                  <a:cubicBezTo>
                    <a:pt x="424" y="527"/>
                    <a:pt x="425" y="528"/>
                    <a:pt x="426" y="529"/>
                  </a:cubicBezTo>
                  <a:cubicBezTo>
                    <a:pt x="419" y="526"/>
                    <a:pt x="411" y="524"/>
                    <a:pt x="403" y="521"/>
                  </a:cubicBezTo>
                  <a:cubicBezTo>
                    <a:pt x="393" y="518"/>
                    <a:pt x="383" y="515"/>
                    <a:pt x="373" y="512"/>
                  </a:cubicBezTo>
                  <a:cubicBezTo>
                    <a:pt x="367" y="510"/>
                    <a:pt x="361" y="509"/>
                    <a:pt x="355" y="507"/>
                  </a:cubicBezTo>
                  <a:cubicBezTo>
                    <a:pt x="348" y="505"/>
                    <a:pt x="342" y="503"/>
                    <a:pt x="336" y="500"/>
                  </a:cubicBezTo>
                  <a:cubicBezTo>
                    <a:pt x="330" y="498"/>
                    <a:pt x="323" y="495"/>
                    <a:pt x="317" y="493"/>
                  </a:cubicBezTo>
                  <a:cubicBezTo>
                    <a:pt x="304" y="488"/>
                    <a:pt x="290" y="484"/>
                    <a:pt x="277" y="479"/>
                  </a:cubicBezTo>
                  <a:cubicBezTo>
                    <a:pt x="268" y="475"/>
                    <a:pt x="258" y="471"/>
                    <a:pt x="249" y="467"/>
                  </a:cubicBezTo>
                  <a:cubicBezTo>
                    <a:pt x="242" y="464"/>
                    <a:pt x="235" y="461"/>
                    <a:pt x="227" y="458"/>
                  </a:cubicBezTo>
                  <a:cubicBezTo>
                    <a:pt x="218" y="454"/>
                    <a:pt x="209" y="451"/>
                    <a:pt x="200" y="448"/>
                  </a:cubicBezTo>
                  <a:cubicBezTo>
                    <a:pt x="195" y="446"/>
                    <a:pt x="190" y="444"/>
                    <a:pt x="185" y="442"/>
                  </a:cubicBezTo>
                  <a:cubicBezTo>
                    <a:pt x="177" y="440"/>
                    <a:pt x="169" y="438"/>
                    <a:pt x="160" y="436"/>
                  </a:cubicBezTo>
                  <a:cubicBezTo>
                    <a:pt x="153" y="434"/>
                    <a:pt x="146" y="433"/>
                    <a:pt x="138" y="432"/>
                  </a:cubicBezTo>
                  <a:cubicBezTo>
                    <a:pt x="136" y="431"/>
                    <a:pt x="133" y="431"/>
                    <a:pt x="130" y="431"/>
                  </a:cubicBezTo>
                  <a:cubicBezTo>
                    <a:pt x="129" y="431"/>
                    <a:pt x="127" y="431"/>
                    <a:pt x="125" y="430"/>
                  </a:cubicBezTo>
                  <a:cubicBezTo>
                    <a:pt x="125" y="430"/>
                    <a:pt x="125" y="430"/>
                    <a:pt x="125" y="430"/>
                  </a:cubicBezTo>
                  <a:cubicBezTo>
                    <a:pt x="125" y="430"/>
                    <a:pt x="124" y="430"/>
                    <a:pt x="124" y="430"/>
                  </a:cubicBezTo>
                  <a:cubicBezTo>
                    <a:pt x="124" y="431"/>
                    <a:pt x="123" y="431"/>
                    <a:pt x="123" y="431"/>
                  </a:cubicBezTo>
                  <a:cubicBezTo>
                    <a:pt x="123" y="431"/>
                    <a:pt x="123" y="431"/>
                    <a:pt x="123" y="430"/>
                  </a:cubicBezTo>
                  <a:cubicBezTo>
                    <a:pt x="123" y="430"/>
                    <a:pt x="124" y="430"/>
                    <a:pt x="124" y="430"/>
                  </a:cubicBezTo>
                  <a:close/>
                  <a:moveTo>
                    <a:pt x="164" y="221"/>
                  </a:moveTo>
                  <a:cubicBezTo>
                    <a:pt x="164" y="219"/>
                    <a:pt x="165" y="217"/>
                    <a:pt x="166" y="216"/>
                  </a:cubicBezTo>
                  <a:cubicBezTo>
                    <a:pt x="169" y="208"/>
                    <a:pt x="173" y="200"/>
                    <a:pt x="177" y="193"/>
                  </a:cubicBezTo>
                  <a:cubicBezTo>
                    <a:pt x="180" y="189"/>
                    <a:pt x="182" y="185"/>
                    <a:pt x="185" y="181"/>
                  </a:cubicBezTo>
                  <a:cubicBezTo>
                    <a:pt x="197" y="164"/>
                    <a:pt x="211" y="147"/>
                    <a:pt x="227" y="133"/>
                  </a:cubicBezTo>
                  <a:cubicBezTo>
                    <a:pt x="229" y="131"/>
                    <a:pt x="231" y="129"/>
                    <a:pt x="233" y="127"/>
                  </a:cubicBezTo>
                  <a:cubicBezTo>
                    <a:pt x="233" y="127"/>
                    <a:pt x="233" y="127"/>
                    <a:pt x="233" y="127"/>
                  </a:cubicBezTo>
                  <a:cubicBezTo>
                    <a:pt x="234" y="127"/>
                    <a:pt x="234" y="127"/>
                    <a:pt x="234" y="127"/>
                  </a:cubicBezTo>
                  <a:cubicBezTo>
                    <a:pt x="234" y="127"/>
                    <a:pt x="234" y="127"/>
                    <a:pt x="233" y="127"/>
                  </a:cubicBezTo>
                  <a:cubicBezTo>
                    <a:pt x="233" y="127"/>
                    <a:pt x="233" y="127"/>
                    <a:pt x="233" y="127"/>
                  </a:cubicBezTo>
                  <a:cubicBezTo>
                    <a:pt x="232" y="130"/>
                    <a:pt x="230" y="133"/>
                    <a:pt x="229" y="135"/>
                  </a:cubicBezTo>
                  <a:cubicBezTo>
                    <a:pt x="223" y="143"/>
                    <a:pt x="218" y="150"/>
                    <a:pt x="212" y="157"/>
                  </a:cubicBezTo>
                  <a:cubicBezTo>
                    <a:pt x="207" y="164"/>
                    <a:pt x="203" y="171"/>
                    <a:pt x="198" y="178"/>
                  </a:cubicBezTo>
                  <a:cubicBezTo>
                    <a:pt x="197" y="179"/>
                    <a:pt x="196" y="180"/>
                    <a:pt x="196" y="181"/>
                  </a:cubicBezTo>
                  <a:cubicBezTo>
                    <a:pt x="191" y="188"/>
                    <a:pt x="186" y="195"/>
                    <a:pt x="181" y="202"/>
                  </a:cubicBezTo>
                  <a:cubicBezTo>
                    <a:pt x="175" y="210"/>
                    <a:pt x="170" y="219"/>
                    <a:pt x="165" y="227"/>
                  </a:cubicBezTo>
                  <a:cubicBezTo>
                    <a:pt x="163" y="230"/>
                    <a:pt x="162" y="233"/>
                    <a:pt x="161" y="235"/>
                  </a:cubicBezTo>
                  <a:cubicBezTo>
                    <a:pt x="157" y="243"/>
                    <a:pt x="154" y="250"/>
                    <a:pt x="151" y="257"/>
                  </a:cubicBezTo>
                  <a:cubicBezTo>
                    <a:pt x="154" y="244"/>
                    <a:pt x="158" y="233"/>
                    <a:pt x="164" y="221"/>
                  </a:cubicBezTo>
                  <a:close/>
                  <a:moveTo>
                    <a:pt x="131" y="369"/>
                  </a:moveTo>
                  <a:cubicBezTo>
                    <a:pt x="131" y="368"/>
                    <a:pt x="131" y="368"/>
                    <a:pt x="131" y="368"/>
                  </a:cubicBezTo>
                  <a:cubicBezTo>
                    <a:pt x="131" y="365"/>
                    <a:pt x="130" y="361"/>
                    <a:pt x="131" y="357"/>
                  </a:cubicBezTo>
                  <a:cubicBezTo>
                    <a:pt x="131" y="342"/>
                    <a:pt x="134" y="327"/>
                    <a:pt x="137" y="312"/>
                  </a:cubicBezTo>
                  <a:cubicBezTo>
                    <a:pt x="139" y="304"/>
                    <a:pt x="141" y="296"/>
                    <a:pt x="144" y="288"/>
                  </a:cubicBezTo>
                  <a:cubicBezTo>
                    <a:pt x="147" y="278"/>
                    <a:pt x="150" y="268"/>
                    <a:pt x="154" y="259"/>
                  </a:cubicBezTo>
                  <a:cubicBezTo>
                    <a:pt x="157" y="251"/>
                    <a:pt x="161" y="242"/>
                    <a:pt x="165" y="234"/>
                  </a:cubicBezTo>
                  <a:cubicBezTo>
                    <a:pt x="168" y="227"/>
                    <a:pt x="172" y="220"/>
                    <a:pt x="176" y="214"/>
                  </a:cubicBezTo>
                  <a:cubicBezTo>
                    <a:pt x="180" y="208"/>
                    <a:pt x="185" y="202"/>
                    <a:pt x="189" y="196"/>
                  </a:cubicBezTo>
                  <a:cubicBezTo>
                    <a:pt x="189" y="196"/>
                    <a:pt x="189" y="196"/>
                    <a:pt x="189" y="195"/>
                  </a:cubicBezTo>
                  <a:cubicBezTo>
                    <a:pt x="190" y="195"/>
                    <a:pt x="190" y="195"/>
                    <a:pt x="190" y="195"/>
                  </a:cubicBezTo>
                  <a:cubicBezTo>
                    <a:pt x="191" y="192"/>
                    <a:pt x="193" y="189"/>
                    <a:pt x="195" y="186"/>
                  </a:cubicBezTo>
                  <a:cubicBezTo>
                    <a:pt x="198" y="181"/>
                    <a:pt x="202" y="176"/>
                    <a:pt x="206" y="170"/>
                  </a:cubicBezTo>
                  <a:cubicBezTo>
                    <a:pt x="208" y="167"/>
                    <a:pt x="211" y="164"/>
                    <a:pt x="213" y="161"/>
                  </a:cubicBezTo>
                  <a:cubicBezTo>
                    <a:pt x="213" y="160"/>
                    <a:pt x="213" y="160"/>
                    <a:pt x="213" y="160"/>
                  </a:cubicBezTo>
                  <a:cubicBezTo>
                    <a:pt x="213" y="160"/>
                    <a:pt x="213" y="160"/>
                    <a:pt x="213" y="160"/>
                  </a:cubicBezTo>
                  <a:cubicBezTo>
                    <a:pt x="213" y="160"/>
                    <a:pt x="213" y="160"/>
                    <a:pt x="213" y="160"/>
                  </a:cubicBezTo>
                  <a:cubicBezTo>
                    <a:pt x="213" y="160"/>
                    <a:pt x="213" y="160"/>
                    <a:pt x="213" y="161"/>
                  </a:cubicBezTo>
                  <a:cubicBezTo>
                    <a:pt x="210" y="166"/>
                    <a:pt x="207" y="171"/>
                    <a:pt x="204" y="175"/>
                  </a:cubicBezTo>
                  <a:cubicBezTo>
                    <a:pt x="200" y="182"/>
                    <a:pt x="195" y="188"/>
                    <a:pt x="191" y="194"/>
                  </a:cubicBezTo>
                  <a:cubicBezTo>
                    <a:pt x="191" y="194"/>
                    <a:pt x="190" y="195"/>
                    <a:pt x="190" y="195"/>
                  </a:cubicBezTo>
                  <a:cubicBezTo>
                    <a:pt x="190" y="195"/>
                    <a:pt x="190" y="195"/>
                    <a:pt x="189" y="196"/>
                  </a:cubicBezTo>
                  <a:cubicBezTo>
                    <a:pt x="189" y="196"/>
                    <a:pt x="189" y="196"/>
                    <a:pt x="189" y="196"/>
                  </a:cubicBezTo>
                  <a:cubicBezTo>
                    <a:pt x="187" y="200"/>
                    <a:pt x="184" y="204"/>
                    <a:pt x="182" y="208"/>
                  </a:cubicBezTo>
                  <a:cubicBezTo>
                    <a:pt x="178" y="214"/>
                    <a:pt x="175" y="221"/>
                    <a:pt x="171" y="227"/>
                  </a:cubicBezTo>
                  <a:cubicBezTo>
                    <a:pt x="168" y="233"/>
                    <a:pt x="165" y="239"/>
                    <a:pt x="162" y="245"/>
                  </a:cubicBezTo>
                  <a:cubicBezTo>
                    <a:pt x="162" y="246"/>
                    <a:pt x="161" y="247"/>
                    <a:pt x="160" y="249"/>
                  </a:cubicBezTo>
                  <a:cubicBezTo>
                    <a:pt x="157" y="259"/>
                    <a:pt x="153" y="269"/>
                    <a:pt x="149" y="279"/>
                  </a:cubicBezTo>
                  <a:cubicBezTo>
                    <a:pt x="147" y="286"/>
                    <a:pt x="145" y="293"/>
                    <a:pt x="143" y="300"/>
                  </a:cubicBezTo>
                  <a:cubicBezTo>
                    <a:pt x="141" y="312"/>
                    <a:pt x="138" y="324"/>
                    <a:pt x="136" y="336"/>
                  </a:cubicBezTo>
                  <a:cubicBezTo>
                    <a:pt x="134" y="347"/>
                    <a:pt x="132" y="358"/>
                    <a:pt x="131" y="368"/>
                  </a:cubicBezTo>
                  <a:cubicBezTo>
                    <a:pt x="131" y="368"/>
                    <a:pt x="131" y="368"/>
                    <a:pt x="131" y="369"/>
                  </a:cubicBezTo>
                  <a:cubicBezTo>
                    <a:pt x="131" y="369"/>
                    <a:pt x="131" y="369"/>
                    <a:pt x="131" y="369"/>
                  </a:cubicBezTo>
                  <a:cubicBezTo>
                    <a:pt x="131" y="369"/>
                    <a:pt x="131" y="369"/>
                    <a:pt x="131" y="369"/>
                  </a:cubicBezTo>
                  <a:close/>
                  <a:moveTo>
                    <a:pt x="133" y="395"/>
                  </a:moveTo>
                  <a:cubicBezTo>
                    <a:pt x="134" y="395"/>
                    <a:pt x="134" y="395"/>
                    <a:pt x="134" y="396"/>
                  </a:cubicBezTo>
                  <a:cubicBezTo>
                    <a:pt x="134" y="395"/>
                    <a:pt x="133" y="395"/>
                    <a:pt x="133" y="395"/>
                  </a:cubicBezTo>
                  <a:cubicBezTo>
                    <a:pt x="133" y="395"/>
                    <a:pt x="133" y="395"/>
                    <a:pt x="133" y="395"/>
                  </a:cubicBezTo>
                  <a:cubicBezTo>
                    <a:pt x="133" y="393"/>
                    <a:pt x="132" y="391"/>
                    <a:pt x="133" y="389"/>
                  </a:cubicBezTo>
                  <a:cubicBezTo>
                    <a:pt x="133" y="380"/>
                    <a:pt x="134" y="372"/>
                    <a:pt x="135" y="364"/>
                  </a:cubicBezTo>
                  <a:cubicBezTo>
                    <a:pt x="136" y="356"/>
                    <a:pt x="137" y="348"/>
                    <a:pt x="139" y="341"/>
                  </a:cubicBezTo>
                  <a:cubicBezTo>
                    <a:pt x="141" y="329"/>
                    <a:pt x="143" y="317"/>
                    <a:pt x="145" y="305"/>
                  </a:cubicBezTo>
                  <a:cubicBezTo>
                    <a:pt x="148" y="295"/>
                    <a:pt x="150" y="285"/>
                    <a:pt x="154" y="275"/>
                  </a:cubicBezTo>
                  <a:cubicBezTo>
                    <a:pt x="157" y="268"/>
                    <a:pt x="159" y="261"/>
                    <a:pt x="162" y="254"/>
                  </a:cubicBezTo>
                  <a:cubicBezTo>
                    <a:pt x="166" y="246"/>
                    <a:pt x="170" y="239"/>
                    <a:pt x="173" y="231"/>
                  </a:cubicBezTo>
                  <a:cubicBezTo>
                    <a:pt x="176" y="225"/>
                    <a:pt x="179" y="220"/>
                    <a:pt x="182" y="215"/>
                  </a:cubicBezTo>
                  <a:cubicBezTo>
                    <a:pt x="184" y="210"/>
                    <a:pt x="187" y="205"/>
                    <a:pt x="191" y="201"/>
                  </a:cubicBezTo>
                  <a:cubicBezTo>
                    <a:pt x="198" y="190"/>
                    <a:pt x="206" y="179"/>
                    <a:pt x="213" y="168"/>
                  </a:cubicBezTo>
                  <a:cubicBezTo>
                    <a:pt x="216" y="163"/>
                    <a:pt x="219" y="158"/>
                    <a:pt x="222" y="153"/>
                  </a:cubicBezTo>
                  <a:cubicBezTo>
                    <a:pt x="225" y="148"/>
                    <a:pt x="229" y="143"/>
                    <a:pt x="232" y="138"/>
                  </a:cubicBezTo>
                  <a:cubicBezTo>
                    <a:pt x="234" y="135"/>
                    <a:pt x="236" y="133"/>
                    <a:pt x="237" y="130"/>
                  </a:cubicBezTo>
                  <a:cubicBezTo>
                    <a:pt x="238" y="130"/>
                    <a:pt x="238" y="130"/>
                    <a:pt x="238" y="130"/>
                  </a:cubicBezTo>
                  <a:cubicBezTo>
                    <a:pt x="237" y="132"/>
                    <a:pt x="236" y="134"/>
                    <a:pt x="235" y="136"/>
                  </a:cubicBezTo>
                  <a:cubicBezTo>
                    <a:pt x="230" y="145"/>
                    <a:pt x="225" y="154"/>
                    <a:pt x="220" y="163"/>
                  </a:cubicBezTo>
                  <a:cubicBezTo>
                    <a:pt x="215" y="171"/>
                    <a:pt x="209" y="179"/>
                    <a:pt x="204" y="187"/>
                  </a:cubicBezTo>
                  <a:cubicBezTo>
                    <a:pt x="199" y="194"/>
                    <a:pt x="195" y="202"/>
                    <a:pt x="190" y="209"/>
                  </a:cubicBezTo>
                  <a:cubicBezTo>
                    <a:pt x="187" y="216"/>
                    <a:pt x="183" y="223"/>
                    <a:pt x="179" y="229"/>
                  </a:cubicBezTo>
                  <a:cubicBezTo>
                    <a:pt x="176" y="234"/>
                    <a:pt x="174" y="239"/>
                    <a:pt x="172" y="245"/>
                  </a:cubicBezTo>
                  <a:cubicBezTo>
                    <a:pt x="169" y="251"/>
                    <a:pt x="166" y="258"/>
                    <a:pt x="163" y="266"/>
                  </a:cubicBezTo>
                  <a:cubicBezTo>
                    <a:pt x="160" y="276"/>
                    <a:pt x="157" y="286"/>
                    <a:pt x="155" y="296"/>
                  </a:cubicBezTo>
                  <a:cubicBezTo>
                    <a:pt x="153" y="303"/>
                    <a:pt x="151" y="309"/>
                    <a:pt x="149" y="316"/>
                  </a:cubicBezTo>
                  <a:cubicBezTo>
                    <a:pt x="148" y="322"/>
                    <a:pt x="147" y="327"/>
                    <a:pt x="145" y="333"/>
                  </a:cubicBezTo>
                  <a:cubicBezTo>
                    <a:pt x="144" y="339"/>
                    <a:pt x="142" y="344"/>
                    <a:pt x="141" y="350"/>
                  </a:cubicBezTo>
                  <a:cubicBezTo>
                    <a:pt x="137" y="363"/>
                    <a:pt x="134" y="375"/>
                    <a:pt x="134" y="389"/>
                  </a:cubicBezTo>
                  <a:cubicBezTo>
                    <a:pt x="134" y="391"/>
                    <a:pt x="134" y="393"/>
                    <a:pt x="133" y="395"/>
                  </a:cubicBezTo>
                  <a:cubicBezTo>
                    <a:pt x="133" y="395"/>
                    <a:pt x="133" y="395"/>
                    <a:pt x="133" y="395"/>
                  </a:cubicBezTo>
                  <a:close/>
                  <a:moveTo>
                    <a:pt x="313" y="129"/>
                  </a:moveTo>
                  <a:cubicBezTo>
                    <a:pt x="313" y="129"/>
                    <a:pt x="313" y="129"/>
                    <a:pt x="312" y="129"/>
                  </a:cubicBezTo>
                  <a:cubicBezTo>
                    <a:pt x="311" y="130"/>
                    <a:pt x="311" y="132"/>
                    <a:pt x="309" y="133"/>
                  </a:cubicBezTo>
                  <a:cubicBezTo>
                    <a:pt x="299" y="143"/>
                    <a:pt x="289" y="154"/>
                    <a:pt x="278" y="164"/>
                  </a:cubicBezTo>
                  <a:cubicBezTo>
                    <a:pt x="273" y="169"/>
                    <a:pt x="269" y="174"/>
                    <a:pt x="264" y="180"/>
                  </a:cubicBezTo>
                  <a:cubicBezTo>
                    <a:pt x="261" y="183"/>
                    <a:pt x="257" y="187"/>
                    <a:pt x="254" y="190"/>
                  </a:cubicBezTo>
                  <a:cubicBezTo>
                    <a:pt x="244" y="201"/>
                    <a:pt x="235" y="212"/>
                    <a:pt x="227" y="224"/>
                  </a:cubicBezTo>
                  <a:cubicBezTo>
                    <a:pt x="220" y="234"/>
                    <a:pt x="213" y="245"/>
                    <a:pt x="208" y="257"/>
                  </a:cubicBezTo>
                  <a:cubicBezTo>
                    <a:pt x="203" y="270"/>
                    <a:pt x="198" y="284"/>
                    <a:pt x="193" y="297"/>
                  </a:cubicBezTo>
                  <a:cubicBezTo>
                    <a:pt x="190" y="305"/>
                    <a:pt x="187" y="313"/>
                    <a:pt x="185" y="320"/>
                  </a:cubicBezTo>
                  <a:cubicBezTo>
                    <a:pt x="185" y="320"/>
                    <a:pt x="185" y="320"/>
                    <a:pt x="185" y="320"/>
                  </a:cubicBezTo>
                  <a:cubicBezTo>
                    <a:pt x="185" y="320"/>
                    <a:pt x="185" y="321"/>
                    <a:pt x="185" y="321"/>
                  </a:cubicBezTo>
                  <a:cubicBezTo>
                    <a:pt x="185" y="322"/>
                    <a:pt x="185" y="323"/>
                    <a:pt x="184" y="324"/>
                  </a:cubicBezTo>
                  <a:cubicBezTo>
                    <a:pt x="183" y="329"/>
                    <a:pt x="183" y="335"/>
                    <a:pt x="182" y="340"/>
                  </a:cubicBezTo>
                  <a:cubicBezTo>
                    <a:pt x="182" y="340"/>
                    <a:pt x="182" y="340"/>
                    <a:pt x="182" y="341"/>
                  </a:cubicBezTo>
                  <a:cubicBezTo>
                    <a:pt x="182" y="341"/>
                    <a:pt x="182" y="341"/>
                    <a:pt x="182" y="341"/>
                  </a:cubicBezTo>
                  <a:cubicBezTo>
                    <a:pt x="182" y="342"/>
                    <a:pt x="181" y="342"/>
                    <a:pt x="181" y="343"/>
                  </a:cubicBezTo>
                  <a:cubicBezTo>
                    <a:pt x="181" y="343"/>
                    <a:pt x="181" y="343"/>
                    <a:pt x="181" y="343"/>
                  </a:cubicBezTo>
                  <a:cubicBezTo>
                    <a:pt x="181" y="342"/>
                    <a:pt x="181" y="341"/>
                    <a:pt x="182" y="341"/>
                  </a:cubicBezTo>
                  <a:cubicBezTo>
                    <a:pt x="182" y="341"/>
                    <a:pt x="182" y="341"/>
                    <a:pt x="182" y="341"/>
                  </a:cubicBezTo>
                  <a:cubicBezTo>
                    <a:pt x="182" y="341"/>
                    <a:pt x="182" y="340"/>
                    <a:pt x="182" y="340"/>
                  </a:cubicBezTo>
                  <a:cubicBezTo>
                    <a:pt x="181" y="334"/>
                    <a:pt x="182" y="327"/>
                    <a:pt x="185" y="321"/>
                  </a:cubicBezTo>
                  <a:cubicBezTo>
                    <a:pt x="185" y="321"/>
                    <a:pt x="185" y="320"/>
                    <a:pt x="185" y="320"/>
                  </a:cubicBezTo>
                  <a:cubicBezTo>
                    <a:pt x="185" y="320"/>
                    <a:pt x="185" y="320"/>
                    <a:pt x="185" y="320"/>
                  </a:cubicBezTo>
                  <a:cubicBezTo>
                    <a:pt x="185" y="318"/>
                    <a:pt x="186" y="316"/>
                    <a:pt x="186" y="314"/>
                  </a:cubicBezTo>
                  <a:cubicBezTo>
                    <a:pt x="187" y="310"/>
                    <a:pt x="188" y="307"/>
                    <a:pt x="188" y="303"/>
                  </a:cubicBezTo>
                  <a:cubicBezTo>
                    <a:pt x="189" y="300"/>
                    <a:pt x="190" y="297"/>
                    <a:pt x="191" y="294"/>
                  </a:cubicBezTo>
                  <a:cubicBezTo>
                    <a:pt x="193" y="286"/>
                    <a:pt x="196" y="279"/>
                    <a:pt x="198" y="272"/>
                  </a:cubicBezTo>
                  <a:cubicBezTo>
                    <a:pt x="201" y="262"/>
                    <a:pt x="207" y="254"/>
                    <a:pt x="211" y="245"/>
                  </a:cubicBezTo>
                  <a:cubicBezTo>
                    <a:pt x="217" y="235"/>
                    <a:pt x="223" y="224"/>
                    <a:pt x="230" y="214"/>
                  </a:cubicBezTo>
                  <a:cubicBezTo>
                    <a:pt x="236" y="206"/>
                    <a:pt x="242" y="199"/>
                    <a:pt x="249" y="191"/>
                  </a:cubicBezTo>
                  <a:cubicBezTo>
                    <a:pt x="255" y="184"/>
                    <a:pt x="261" y="177"/>
                    <a:pt x="268" y="170"/>
                  </a:cubicBezTo>
                  <a:cubicBezTo>
                    <a:pt x="269" y="168"/>
                    <a:pt x="271" y="166"/>
                    <a:pt x="273" y="164"/>
                  </a:cubicBezTo>
                  <a:cubicBezTo>
                    <a:pt x="280" y="158"/>
                    <a:pt x="288" y="151"/>
                    <a:pt x="295" y="145"/>
                  </a:cubicBezTo>
                  <a:cubicBezTo>
                    <a:pt x="300" y="140"/>
                    <a:pt x="305" y="135"/>
                    <a:pt x="311" y="130"/>
                  </a:cubicBezTo>
                  <a:cubicBezTo>
                    <a:pt x="311" y="130"/>
                    <a:pt x="312" y="129"/>
                    <a:pt x="312" y="129"/>
                  </a:cubicBezTo>
                  <a:cubicBezTo>
                    <a:pt x="312" y="129"/>
                    <a:pt x="313" y="129"/>
                    <a:pt x="313" y="129"/>
                  </a:cubicBezTo>
                  <a:cubicBezTo>
                    <a:pt x="313" y="129"/>
                    <a:pt x="313" y="129"/>
                    <a:pt x="313" y="129"/>
                  </a:cubicBezTo>
                  <a:close/>
                  <a:moveTo>
                    <a:pt x="316" y="125"/>
                  </a:moveTo>
                  <a:cubicBezTo>
                    <a:pt x="316" y="125"/>
                    <a:pt x="316" y="125"/>
                    <a:pt x="316" y="125"/>
                  </a:cubicBezTo>
                  <a:cubicBezTo>
                    <a:pt x="316" y="125"/>
                    <a:pt x="316" y="125"/>
                    <a:pt x="316" y="125"/>
                  </a:cubicBezTo>
                  <a:cubicBezTo>
                    <a:pt x="316" y="125"/>
                    <a:pt x="316" y="125"/>
                    <a:pt x="316" y="125"/>
                  </a:cubicBezTo>
                  <a:close/>
                  <a:moveTo>
                    <a:pt x="324" y="117"/>
                  </a:moveTo>
                  <a:cubicBezTo>
                    <a:pt x="324" y="117"/>
                    <a:pt x="323" y="118"/>
                    <a:pt x="323" y="118"/>
                  </a:cubicBezTo>
                  <a:cubicBezTo>
                    <a:pt x="322" y="119"/>
                    <a:pt x="322" y="119"/>
                    <a:pt x="322" y="120"/>
                  </a:cubicBezTo>
                  <a:cubicBezTo>
                    <a:pt x="321" y="120"/>
                    <a:pt x="321" y="121"/>
                    <a:pt x="320" y="121"/>
                  </a:cubicBezTo>
                  <a:cubicBezTo>
                    <a:pt x="320" y="121"/>
                    <a:pt x="320" y="122"/>
                    <a:pt x="319" y="122"/>
                  </a:cubicBezTo>
                  <a:cubicBezTo>
                    <a:pt x="319" y="122"/>
                    <a:pt x="319" y="123"/>
                    <a:pt x="318" y="123"/>
                  </a:cubicBezTo>
                  <a:cubicBezTo>
                    <a:pt x="318" y="123"/>
                    <a:pt x="318" y="123"/>
                    <a:pt x="318" y="123"/>
                  </a:cubicBezTo>
                  <a:cubicBezTo>
                    <a:pt x="318" y="123"/>
                    <a:pt x="318" y="123"/>
                    <a:pt x="318" y="123"/>
                  </a:cubicBezTo>
                  <a:cubicBezTo>
                    <a:pt x="319" y="123"/>
                    <a:pt x="319" y="122"/>
                    <a:pt x="319" y="122"/>
                  </a:cubicBezTo>
                  <a:cubicBezTo>
                    <a:pt x="320" y="122"/>
                    <a:pt x="320" y="121"/>
                    <a:pt x="320" y="121"/>
                  </a:cubicBezTo>
                  <a:cubicBezTo>
                    <a:pt x="321" y="121"/>
                    <a:pt x="321" y="120"/>
                    <a:pt x="322" y="120"/>
                  </a:cubicBezTo>
                  <a:cubicBezTo>
                    <a:pt x="322" y="119"/>
                    <a:pt x="322" y="119"/>
                    <a:pt x="323" y="118"/>
                  </a:cubicBezTo>
                  <a:cubicBezTo>
                    <a:pt x="323" y="118"/>
                    <a:pt x="324" y="117"/>
                    <a:pt x="324" y="117"/>
                  </a:cubicBezTo>
                  <a:cubicBezTo>
                    <a:pt x="324" y="117"/>
                    <a:pt x="324" y="117"/>
                    <a:pt x="324" y="117"/>
                  </a:cubicBezTo>
                  <a:cubicBezTo>
                    <a:pt x="324" y="117"/>
                    <a:pt x="324" y="117"/>
                    <a:pt x="324" y="117"/>
                  </a:cubicBezTo>
                  <a:close/>
                  <a:moveTo>
                    <a:pt x="328" y="113"/>
                  </a:moveTo>
                  <a:cubicBezTo>
                    <a:pt x="327" y="114"/>
                    <a:pt x="327" y="114"/>
                    <a:pt x="327" y="114"/>
                  </a:cubicBezTo>
                  <a:cubicBezTo>
                    <a:pt x="326" y="114"/>
                    <a:pt x="326" y="114"/>
                    <a:pt x="326" y="114"/>
                  </a:cubicBezTo>
                  <a:cubicBezTo>
                    <a:pt x="326" y="114"/>
                    <a:pt x="326" y="114"/>
                    <a:pt x="327" y="114"/>
                  </a:cubicBezTo>
                  <a:cubicBezTo>
                    <a:pt x="327" y="114"/>
                    <a:pt x="327" y="113"/>
                    <a:pt x="328" y="113"/>
                  </a:cubicBezTo>
                  <a:cubicBezTo>
                    <a:pt x="328" y="113"/>
                    <a:pt x="328" y="113"/>
                    <a:pt x="328" y="113"/>
                  </a:cubicBezTo>
                  <a:cubicBezTo>
                    <a:pt x="328" y="113"/>
                    <a:pt x="328" y="113"/>
                    <a:pt x="328" y="113"/>
                  </a:cubicBezTo>
                  <a:close/>
                  <a:moveTo>
                    <a:pt x="332" y="105"/>
                  </a:moveTo>
                  <a:cubicBezTo>
                    <a:pt x="331" y="105"/>
                    <a:pt x="331" y="105"/>
                    <a:pt x="330" y="106"/>
                  </a:cubicBezTo>
                  <a:cubicBezTo>
                    <a:pt x="330" y="106"/>
                    <a:pt x="330" y="106"/>
                    <a:pt x="330" y="106"/>
                  </a:cubicBezTo>
                  <a:cubicBezTo>
                    <a:pt x="330" y="106"/>
                    <a:pt x="330" y="107"/>
                    <a:pt x="329" y="107"/>
                  </a:cubicBezTo>
                  <a:cubicBezTo>
                    <a:pt x="320" y="116"/>
                    <a:pt x="312" y="126"/>
                    <a:pt x="302" y="134"/>
                  </a:cubicBezTo>
                  <a:cubicBezTo>
                    <a:pt x="293" y="141"/>
                    <a:pt x="284" y="150"/>
                    <a:pt x="276" y="158"/>
                  </a:cubicBezTo>
                  <a:cubicBezTo>
                    <a:pt x="261" y="172"/>
                    <a:pt x="247" y="188"/>
                    <a:pt x="234" y="204"/>
                  </a:cubicBezTo>
                  <a:cubicBezTo>
                    <a:pt x="226" y="213"/>
                    <a:pt x="220" y="224"/>
                    <a:pt x="214" y="235"/>
                  </a:cubicBezTo>
                  <a:cubicBezTo>
                    <a:pt x="209" y="243"/>
                    <a:pt x="205" y="251"/>
                    <a:pt x="200" y="260"/>
                  </a:cubicBezTo>
                  <a:cubicBezTo>
                    <a:pt x="199" y="261"/>
                    <a:pt x="199" y="262"/>
                    <a:pt x="198" y="264"/>
                  </a:cubicBezTo>
                  <a:cubicBezTo>
                    <a:pt x="197" y="266"/>
                    <a:pt x="196" y="269"/>
                    <a:pt x="195" y="271"/>
                  </a:cubicBezTo>
                  <a:cubicBezTo>
                    <a:pt x="191" y="281"/>
                    <a:pt x="189" y="291"/>
                    <a:pt x="186" y="301"/>
                  </a:cubicBezTo>
                  <a:cubicBezTo>
                    <a:pt x="184" y="307"/>
                    <a:pt x="184" y="313"/>
                    <a:pt x="182" y="320"/>
                  </a:cubicBezTo>
                  <a:cubicBezTo>
                    <a:pt x="179" y="327"/>
                    <a:pt x="179" y="334"/>
                    <a:pt x="178" y="341"/>
                  </a:cubicBezTo>
                  <a:cubicBezTo>
                    <a:pt x="178" y="343"/>
                    <a:pt x="178" y="344"/>
                    <a:pt x="177" y="345"/>
                  </a:cubicBezTo>
                  <a:cubicBezTo>
                    <a:pt x="177" y="344"/>
                    <a:pt x="177" y="344"/>
                    <a:pt x="177" y="343"/>
                  </a:cubicBezTo>
                  <a:cubicBezTo>
                    <a:pt x="178" y="333"/>
                    <a:pt x="178" y="323"/>
                    <a:pt x="180" y="313"/>
                  </a:cubicBezTo>
                  <a:cubicBezTo>
                    <a:pt x="183" y="294"/>
                    <a:pt x="189" y="277"/>
                    <a:pt x="196" y="260"/>
                  </a:cubicBezTo>
                  <a:cubicBezTo>
                    <a:pt x="200" y="251"/>
                    <a:pt x="205" y="242"/>
                    <a:pt x="209" y="234"/>
                  </a:cubicBezTo>
                  <a:cubicBezTo>
                    <a:pt x="215" y="222"/>
                    <a:pt x="222" y="212"/>
                    <a:pt x="231" y="203"/>
                  </a:cubicBezTo>
                  <a:cubicBezTo>
                    <a:pt x="238" y="194"/>
                    <a:pt x="246" y="186"/>
                    <a:pt x="254" y="178"/>
                  </a:cubicBezTo>
                  <a:cubicBezTo>
                    <a:pt x="263" y="168"/>
                    <a:pt x="272" y="159"/>
                    <a:pt x="281" y="150"/>
                  </a:cubicBezTo>
                  <a:cubicBezTo>
                    <a:pt x="290" y="141"/>
                    <a:pt x="300" y="132"/>
                    <a:pt x="309" y="123"/>
                  </a:cubicBezTo>
                  <a:cubicBezTo>
                    <a:pt x="313" y="119"/>
                    <a:pt x="317" y="116"/>
                    <a:pt x="321" y="112"/>
                  </a:cubicBezTo>
                  <a:cubicBezTo>
                    <a:pt x="324" y="110"/>
                    <a:pt x="327" y="108"/>
                    <a:pt x="330" y="106"/>
                  </a:cubicBezTo>
                  <a:cubicBezTo>
                    <a:pt x="330" y="106"/>
                    <a:pt x="330" y="106"/>
                    <a:pt x="330" y="106"/>
                  </a:cubicBezTo>
                  <a:cubicBezTo>
                    <a:pt x="331" y="105"/>
                    <a:pt x="331" y="105"/>
                    <a:pt x="332" y="105"/>
                  </a:cubicBezTo>
                  <a:cubicBezTo>
                    <a:pt x="332" y="105"/>
                    <a:pt x="332" y="104"/>
                    <a:pt x="332" y="104"/>
                  </a:cubicBezTo>
                  <a:cubicBezTo>
                    <a:pt x="332" y="104"/>
                    <a:pt x="332" y="105"/>
                    <a:pt x="332" y="105"/>
                  </a:cubicBezTo>
                  <a:close/>
                  <a:moveTo>
                    <a:pt x="181" y="346"/>
                  </a:moveTo>
                  <a:cubicBezTo>
                    <a:pt x="180" y="347"/>
                    <a:pt x="180" y="347"/>
                    <a:pt x="180" y="347"/>
                  </a:cubicBezTo>
                  <a:cubicBezTo>
                    <a:pt x="180" y="347"/>
                    <a:pt x="180" y="346"/>
                    <a:pt x="180" y="346"/>
                  </a:cubicBezTo>
                  <a:cubicBezTo>
                    <a:pt x="180" y="346"/>
                    <a:pt x="181" y="346"/>
                    <a:pt x="181" y="346"/>
                  </a:cubicBezTo>
                  <a:close/>
                  <a:moveTo>
                    <a:pt x="180" y="350"/>
                  </a:moveTo>
                  <a:cubicBezTo>
                    <a:pt x="180" y="350"/>
                    <a:pt x="180" y="350"/>
                    <a:pt x="180" y="350"/>
                  </a:cubicBezTo>
                  <a:cubicBezTo>
                    <a:pt x="180" y="350"/>
                    <a:pt x="180" y="350"/>
                    <a:pt x="180" y="350"/>
                  </a:cubicBezTo>
                  <a:close/>
                  <a:moveTo>
                    <a:pt x="330" y="103"/>
                  </a:moveTo>
                  <a:cubicBezTo>
                    <a:pt x="329" y="103"/>
                    <a:pt x="329" y="104"/>
                    <a:pt x="328" y="104"/>
                  </a:cubicBezTo>
                  <a:cubicBezTo>
                    <a:pt x="320" y="109"/>
                    <a:pt x="313" y="116"/>
                    <a:pt x="306" y="122"/>
                  </a:cubicBezTo>
                  <a:cubicBezTo>
                    <a:pt x="292" y="136"/>
                    <a:pt x="277" y="150"/>
                    <a:pt x="263" y="164"/>
                  </a:cubicBezTo>
                  <a:cubicBezTo>
                    <a:pt x="254" y="172"/>
                    <a:pt x="246" y="181"/>
                    <a:pt x="238" y="190"/>
                  </a:cubicBezTo>
                  <a:cubicBezTo>
                    <a:pt x="228" y="201"/>
                    <a:pt x="217" y="213"/>
                    <a:pt x="209" y="227"/>
                  </a:cubicBezTo>
                  <a:cubicBezTo>
                    <a:pt x="203" y="239"/>
                    <a:pt x="196" y="251"/>
                    <a:pt x="191" y="264"/>
                  </a:cubicBezTo>
                  <a:cubicBezTo>
                    <a:pt x="189" y="272"/>
                    <a:pt x="186" y="280"/>
                    <a:pt x="183" y="288"/>
                  </a:cubicBezTo>
                  <a:cubicBezTo>
                    <a:pt x="180" y="297"/>
                    <a:pt x="178" y="306"/>
                    <a:pt x="177" y="315"/>
                  </a:cubicBezTo>
                  <a:cubicBezTo>
                    <a:pt x="176" y="315"/>
                    <a:pt x="176" y="316"/>
                    <a:pt x="176" y="316"/>
                  </a:cubicBezTo>
                  <a:cubicBezTo>
                    <a:pt x="177" y="308"/>
                    <a:pt x="177" y="299"/>
                    <a:pt x="179" y="291"/>
                  </a:cubicBezTo>
                  <a:cubicBezTo>
                    <a:pt x="180" y="288"/>
                    <a:pt x="181" y="284"/>
                    <a:pt x="182" y="281"/>
                  </a:cubicBezTo>
                  <a:cubicBezTo>
                    <a:pt x="183" y="278"/>
                    <a:pt x="185" y="275"/>
                    <a:pt x="186" y="272"/>
                  </a:cubicBezTo>
                  <a:cubicBezTo>
                    <a:pt x="188" y="268"/>
                    <a:pt x="190" y="265"/>
                    <a:pt x="191" y="261"/>
                  </a:cubicBezTo>
                  <a:cubicBezTo>
                    <a:pt x="196" y="249"/>
                    <a:pt x="202" y="239"/>
                    <a:pt x="207" y="227"/>
                  </a:cubicBezTo>
                  <a:cubicBezTo>
                    <a:pt x="209" y="223"/>
                    <a:pt x="211" y="219"/>
                    <a:pt x="214" y="215"/>
                  </a:cubicBezTo>
                  <a:cubicBezTo>
                    <a:pt x="221" y="202"/>
                    <a:pt x="231" y="192"/>
                    <a:pt x="241" y="181"/>
                  </a:cubicBezTo>
                  <a:cubicBezTo>
                    <a:pt x="252" y="170"/>
                    <a:pt x="263" y="159"/>
                    <a:pt x="274" y="147"/>
                  </a:cubicBezTo>
                  <a:cubicBezTo>
                    <a:pt x="278" y="143"/>
                    <a:pt x="283" y="139"/>
                    <a:pt x="288" y="134"/>
                  </a:cubicBezTo>
                  <a:cubicBezTo>
                    <a:pt x="296" y="128"/>
                    <a:pt x="303" y="121"/>
                    <a:pt x="310" y="115"/>
                  </a:cubicBezTo>
                  <a:cubicBezTo>
                    <a:pt x="314" y="112"/>
                    <a:pt x="318" y="110"/>
                    <a:pt x="322" y="107"/>
                  </a:cubicBezTo>
                  <a:cubicBezTo>
                    <a:pt x="325" y="105"/>
                    <a:pt x="327" y="104"/>
                    <a:pt x="330" y="102"/>
                  </a:cubicBezTo>
                  <a:cubicBezTo>
                    <a:pt x="331" y="101"/>
                    <a:pt x="332" y="100"/>
                    <a:pt x="334" y="98"/>
                  </a:cubicBezTo>
                  <a:cubicBezTo>
                    <a:pt x="334" y="98"/>
                    <a:pt x="334" y="99"/>
                    <a:pt x="334" y="99"/>
                  </a:cubicBezTo>
                  <a:cubicBezTo>
                    <a:pt x="333" y="100"/>
                    <a:pt x="331" y="101"/>
                    <a:pt x="330" y="103"/>
                  </a:cubicBezTo>
                  <a:close/>
                  <a:moveTo>
                    <a:pt x="338" y="100"/>
                  </a:moveTo>
                  <a:cubicBezTo>
                    <a:pt x="339" y="101"/>
                    <a:pt x="339" y="101"/>
                    <a:pt x="339" y="101"/>
                  </a:cubicBezTo>
                  <a:cubicBezTo>
                    <a:pt x="338" y="101"/>
                    <a:pt x="338" y="101"/>
                    <a:pt x="338" y="101"/>
                  </a:cubicBezTo>
                  <a:lnTo>
                    <a:pt x="338" y="100"/>
                  </a:lnTo>
                  <a:close/>
                  <a:moveTo>
                    <a:pt x="173" y="356"/>
                  </a:moveTo>
                  <a:cubicBezTo>
                    <a:pt x="173" y="356"/>
                    <a:pt x="173" y="356"/>
                    <a:pt x="173" y="356"/>
                  </a:cubicBezTo>
                  <a:cubicBezTo>
                    <a:pt x="173" y="356"/>
                    <a:pt x="173" y="356"/>
                    <a:pt x="173" y="356"/>
                  </a:cubicBezTo>
                  <a:close/>
                  <a:moveTo>
                    <a:pt x="173" y="324"/>
                  </a:moveTo>
                  <a:cubicBezTo>
                    <a:pt x="172" y="330"/>
                    <a:pt x="172" y="337"/>
                    <a:pt x="172" y="343"/>
                  </a:cubicBezTo>
                  <a:cubicBezTo>
                    <a:pt x="172" y="346"/>
                    <a:pt x="172" y="349"/>
                    <a:pt x="172" y="352"/>
                  </a:cubicBezTo>
                  <a:cubicBezTo>
                    <a:pt x="172" y="352"/>
                    <a:pt x="172" y="352"/>
                    <a:pt x="172" y="352"/>
                  </a:cubicBezTo>
                  <a:cubicBezTo>
                    <a:pt x="172" y="353"/>
                    <a:pt x="172" y="353"/>
                    <a:pt x="172" y="354"/>
                  </a:cubicBezTo>
                  <a:cubicBezTo>
                    <a:pt x="172" y="354"/>
                    <a:pt x="172" y="354"/>
                    <a:pt x="172" y="354"/>
                  </a:cubicBezTo>
                  <a:cubicBezTo>
                    <a:pt x="172" y="353"/>
                    <a:pt x="172" y="353"/>
                    <a:pt x="172" y="352"/>
                  </a:cubicBezTo>
                  <a:cubicBezTo>
                    <a:pt x="172" y="352"/>
                    <a:pt x="172" y="352"/>
                    <a:pt x="172" y="352"/>
                  </a:cubicBezTo>
                  <a:cubicBezTo>
                    <a:pt x="172" y="350"/>
                    <a:pt x="171" y="349"/>
                    <a:pt x="171" y="347"/>
                  </a:cubicBezTo>
                  <a:cubicBezTo>
                    <a:pt x="169" y="334"/>
                    <a:pt x="169" y="322"/>
                    <a:pt x="171" y="309"/>
                  </a:cubicBezTo>
                  <a:cubicBezTo>
                    <a:pt x="172" y="303"/>
                    <a:pt x="173" y="298"/>
                    <a:pt x="175" y="292"/>
                  </a:cubicBezTo>
                  <a:cubicBezTo>
                    <a:pt x="177" y="283"/>
                    <a:pt x="180" y="275"/>
                    <a:pt x="183" y="267"/>
                  </a:cubicBezTo>
                  <a:cubicBezTo>
                    <a:pt x="184" y="261"/>
                    <a:pt x="187" y="255"/>
                    <a:pt x="189" y="250"/>
                  </a:cubicBezTo>
                  <a:cubicBezTo>
                    <a:pt x="193" y="241"/>
                    <a:pt x="198" y="232"/>
                    <a:pt x="203" y="224"/>
                  </a:cubicBezTo>
                  <a:cubicBezTo>
                    <a:pt x="206" y="217"/>
                    <a:pt x="211" y="211"/>
                    <a:pt x="215" y="205"/>
                  </a:cubicBezTo>
                  <a:cubicBezTo>
                    <a:pt x="221" y="197"/>
                    <a:pt x="226" y="190"/>
                    <a:pt x="232" y="182"/>
                  </a:cubicBezTo>
                  <a:cubicBezTo>
                    <a:pt x="237" y="175"/>
                    <a:pt x="243" y="167"/>
                    <a:pt x="249" y="160"/>
                  </a:cubicBezTo>
                  <a:cubicBezTo>
                    <a:pt x="255" y="152"/>
                    <a:pt x="262" y="146"/>
                    <a:pt x="270" y="140"/>
                  </a:cubicBezTo>
                  <a:cubicBezTo>
                    <a:pt x="278" y="133"/>
                    <a:pt x="286" y="126"/>
                    <a:pt x="295" y="120"/>
                  </a:cubicBezTo>
                  <a:cubicBezTo>
                    <a:pt x="301" y="115"/>
                    <a:pt x="308" y="110"/>
                    <a:pt x="315" y="106"/>
                  </a:cubicBezTo>
                  <a:cubicBezTo>
                    <a:pt x="321" y="102"/>
                    <a:pt x="327" y="98"/>
                    <a:pt x="334" y="95"/>
                  </a:cubicBezTo>
                  <a:cubicBezTo>
                    <a:pt x="334" y="94"/>
                    <a:pt x="335" y="94"/>
                    <a:pt x="335" y="94"/>
                  </a:cubicBezTo>
                  <a:cubicBezTo>
                    <a:pt x="335" y="94"/>
                    <a:pt x="335" y="94"/>
                    <a:pt x="336" y="94"/>
                  </a:cubicBezTo>
                  <a:cubicBezTo>
                    <a:pt x="336" y="94"/>
                    <a:pt x="336" y="94"/>
                    <a:pt x="336" y="94"/>
                  </a:cubicBezTo>
                  <a:cubicBezTo>
                    <a:pt x="336" y="94"/>
                    <a:pt x="335" y="94"/>
                    <a:pt x="335" y="94"/>
                  </a:cubicBezTo>
                  <a:cubicBezTo>
                    <a:pt x="331" y="99"/>
                    <a:pt x="326" y="103"/>
                    <a:pt x="320" y="106"/>
                  </a:cubicBezTo>
                  <a:cubicBezTo>
                    <a:pt x="311" y="111"/>
                    <a:pt x="303" y="118"/>
                    <a:pt x="295" y="125"/>
                  </a:cubicBezTo>
                  <a:cubicBezTo>
                    <a:pt x="288" y="131"/>
                    <a:pt x="281" y="137"/>
                    <a:pt x="275" y="143"/>
                  </a:cubicBezTo>
                  <a:cubicBezTo>
                    <a:pt x="270" y="148"/>
                    <a:pt x="266" y="153"/>
                    <a:pt x="261" y="157"/>
                  </a:cubicBezTo>
                  <a:cubicBezTo>
                    <a:pt x="251" y="167"/>
                    <a:pt x="242" y="177"/>
                    <a:pt x="233" y="186"/>
                  </a:cubicBezTo>
                  <a:cubicBezTo>
                    <a:pt x="224" y="196"/>
                    <a:pt x="215" y="205"/>
                    <a:pt x="210" y="217"/>
                  </a:cubicBezTo>
                  <a:cubicBezTo>
                    <a:pt x="205" y="226"/>
                    <a:pt x="200" y="235"/>
                    <a:pt x="196" y="244"/>
                  </a:cubicBezTo>
                  <a:cubicBezTo>
                    <a:pt x="192" y="252"/>
                    <a:pt x="189" y="260"/>
                    <a:pt x="186" y="267"/>
                  </a:cubicBezTo>
                  <a:cubicBezTo>
                    <a:pt x="185" y="269"/>
                    <a:pt x="183" y="271"/>
                    <a:pt x="182" y="273"/>
                  </a:cubicBezTo>
                  <a:cubicBezTo>
                    <a:pt x="179" y="281"/>
                    <a:pt x="177" y="288"/>
                    <a:pt x="176" y="296"/>
                  </a:cubicBezTo>
                  <a:cubicBezTo>
                    <a:pt x="174" y="305"/>
                    <a:pt x="173" y="315"/>
                    <a:pt x="173" y="324"/>
                  </a:cubicBezTo>
                  <a:close/>
                  <a:moveTo>
                    <a:pt x="149" y="402"/>
                  </a:moveTo>
                  <a:cubicBezTo>
                    <a:pt x="149" y="402"/>
                    <a:pt x="149" y="402"/>
                    <a:pt x="149" y="402"/>
                  </a:cubicBezTo>
                  <a:cubicBezTo>
                    <a:pt x="149" y="402"/>
                    <a:pt x="149" y="402"/>
                    <a:pt x="149" y="402"/>
                  </a:cubicBezTo>
                  <a:cubicBezTo>
                    <a:pt x="149" y="402"/>
                    <a:pt x="149" y="402"/>
                    <a:pt x="149" y="402"/>
                  </a:cubicBezTo>
                  <a:cubicBezTo>
                    <a:pt x="149" y="402"/>
                    <a:pt x="149" y="402"/>
                    <a:pt x="149" y="402"/>
                  </a:cubicBezTo>
                  <a:cubicBezTo>
                    <a:pt x="150" y="401"/>
                    <a:pt x="151" y="400"/>
                    <a:pt x="152" y="399"/>
                  </a:cubicBezTo>
                  <a:cubicBezTo>
                    <a:pt x="157" y="396"/>
                    <a:pt x="162" y="392"/>
                    <a:pt x="167" y="388"/>
                  </a:cubicBezTo>
                  <a:cubicBezTo>
                    <a:pt x="172" y="385"/>
                    <a:pt x="177" y="382"/>
                    <a:pt x="181" y="379"/>
                  </a:cubicBezTo>
                  <a:cubicBezTo>
                    <a:pt x="182" y="379"/>
                    <a:pt x="184" y="379"/>
                    <a:pt x="185" y="379"/>
                  </a:cubicBezTo>
                  <a:cubicBezTo>
                    <a:pt x="189" y="380"/>
                    <a:pt x="192" y="382"/>
                    <a:pt x="195" y="384"/>
                  </a:cubicBezTo>
                  <a:cubicBezTo>
                    <a:pt x="208" y="390"/>
                    <a:pt x="220" y="396"/>
                    <a:pt x="233" y="402"/>
                  </a:cubicBezTo>
                  <a:cubicBezTo>
                    <a:pt x="233" y="402"/>
                    <a:pt x="233" y="402"/>
                    <a:pt x="233" y="403"/>
                  </a:cubicBezTo>
                  <a:cubicBezTo>
                    <a:pt x="233" y="403"/>
                    <a:pt x="233" y="403"/>
                    <a:pt x="232" y="403"/>
                  </a:cubicBezTo>
                  <a:cubicBezTo>
                    <a:pt x="220" y="402"/>
                    <a:pt x="209" y="401"/>
                    <a:pt x="197" y="401"/>
                  </a:cubicBezTo>
                  <a:cubicBezTo>
                    <a:pt x="190" y="400"/>
                    <a:pt x="183" y="401"/>
                    <a:pt x="176" y="401"/>
                  </a:cubicBezTo>
                  <a:cubicBezTo>
                    <a:pt x="167" y="401"/>
                    <a:pt x="158" y="401"/>
                    <a:pt x="149" y="402"/>
                  </a:cubicBezTo>
                  <a:close/>
                  <a:moveTo>
                    <a:pt x="223" y="387"/>
                  </a:moveTo>
                  <a:cubicBezTo>
                    <a:pt x="228" y="389"/>
                    <a:pt x="231" y="391"/>
                    <a:pt x="236" y="392"/>
                  </a:cubicBezTo>
                  <a:cubicBezTo>
                    <a:pt x="243" y="394"/>
                    <a:pt x="250" y="397"/>
                    <a:pt x="257" y="399"/>
                  </a:cubicBezTo>
                  <a:cubicBezTo>
                    <a:pt x="266" y="403"/>
                    <a:pt x="276" y="408"/>
                    <a:pt x="286" y="412"/>
                  </a:cubicBezTo>
                  <a:cubicBezTo>
                    <a:pt x="291" y="414"/>
                    <a:pt x="296" y="416"/>
                    <a:pt x="301" y="418"/>
                  </a:cubicBezTo>
                  <a:cubicBezTo>
                    <a:pt x="308" y="420"/>
                    <a:pt x="314" y="423"/>
                    <a:pt x="320" y="425"/>
                  </a:cubicBezTo>
                  <a:cubicBezTo>
                    <a:pt x="328" y="429"/>
                    <a:pt x="336" y="432"/>
                    <a:pt x="343" y="436"/>
                  </a:cubicBezTo>
                  <a:cubicBezTo>
                    <a:pt x="348" y="437"/>
                    <a:pt x="352" y="439"/>
                    <a:pt x="357" y="441"/>
                  </a:cubicBezTo>
                  <a:cubicBezTo>
                    <a:pt x="364" y="444"/>
                    <a:pt x="371" y="448"/>
                    <a:pt x="378" y="452"/>
                  </a:cubicBezTo>
                  <a:cubicBezTo>
                    <a:pt x="386" y="456"/>
                    <a:pt x="394" y="460"/>
                    <a:pt x="403" y="465"/>
                  </a:cubicBezTo>
                  <a:cubicBezTo>
                    <a:pt x="404" y="465"/>
                    <a:pt x="406" y="466"/>
                    <a:pt x="407" y="467"/>
                  </a:cubicBezTo>
                  <a:cubicBezTo>
                    <a:pt x="403" y="465"/>
                    <a:pt x="400" y="464"/>
                    <a:pt x="396" y="463"/>
                  </a:cubicBezTo>
                  <a:cubicBezTo>
                    <a:pt x="389" y="459"/>
                    <a:pt x="381" y="456"/>
                    <a:pt x="374" y="453"/>
                  </a:cubicBezTo>
                  <a:cubicBezTo>
                    <a:pt x="366" y="449"/>
                    <a:pt x="357" y="446"/>
                    <a:pt x="349" y="443"/>
                  </a:cubicBezTo>
                  <a:cubicBezTo>
                    <a:pt x="342" y="440"/>
                    <a:pt x="335" y="437"/>
                    <a:pt x="328" y="434"/>
                  </a:cubicBezTo>
                  <a:cubicBezTo>
                    <a:pt x="321" y="431"/>
                    <a:pt x="314" y="428"/>
                    <a:pt x="306" y="425"/>
                  </a:cubicBezTo>
                  <a:cubicBezTo>
                    <a:pt x="302" y="424"/>
                    <a:pt x="297" y="422"/>
                    <a:pt x="293" y="420"/>
                  </a:cubicBezTo>
                  <a:cubicBezTo>
                    <a:pt x="290" y="419"/>
                    <a:pt x="286" y="417"/>
                    <a:pt x="283" y="416"/>
                  </a:cubicBezTo>
                  <a:cubicBezTo>
                    <a:pt x="275" y="414"/>
                    <a:pt x="267" y="411"/>
                    <a:pt x="259" y="409"/>
                  </a:cubicBezTo>
                  <a:cubicBezTo>
                    <a:pt x="252" y="407"/>
                    <a:pt x="245" y="405"/>
                    <a:pt x="239" y="401"/>
                  </a:cubicBezTo>
                  <a:cubicBezTo>
                    <a:pt x="232" y="398"/>
                    <a:pt x="225" y="395"/>
                    <a:pt x="219" y="391"/>
                  </a:cubicBezTo>
                  <a:cubicBezTo>
                    <a:pt x="211" y="387"/>
                    <a:pt x="202" y="383"/>
                    <a:pt x="194" y="379"/>
                  </a:cubicBezTo>
                  <a:cubicBezTo>
                    <a:pt x="194" y="379"/>
                    <a:pt x="194" y="379"/>
                    <a:pt x="194" y="379"/>
                  </a:cubicBezTo>
                  <a:cubicBezTo>
                    <a:pt x="204" y="382"/>
                    <a:pt x="214" y="384"/>
                    <a:pt x="223" y="387"/>
                  </a:cubicBezTo>
                  <a:close/>
                  <a:moveTo>
                    <a:pt x="207" y="380"/>
                  </a:moveTo>
                  <a:cubicBezTo>
                    <a:pt x="207" y="380"/>
                    <a:pt x="207" y="380"/>
                    <a:pt x="207" y="380"/>
                  </a:cubicBezTo>
                  <a:cubicBezTo>
                    <a:pt x="208" y="380"/>
                    <a:pt x="208" y="380"/>
                    <a:pt x="208" y="380"/>
                  </a:cubicBezTo>
                  <a:cubicBezTo>
                    <a:pt x="208" y="380"/>
                    <a:pt x="208" y="380"/>
                    <a:pt x="208" y="380"/>
                  </a:cubicBezTo>
                  <a:cubicBezTo>
                    <a:pt x="208" y="380"/>
                    <a:pt x="208" y="380"/>
                    <a:pt x="207" y="380"/>
                  </a:cubicBezTo>
                  <a:close/>
                  <a:moveTo>
                    <a:pt x="462" y="499"/>
                  </a:moveTo>
                  <a:cubicBezTo>
                    <a:pt x="459" y="497"/>
                    <a:pt x="456" y="497"/>
                    <a:pt x="453" y="496"/>
                  </a:cubicBezTo>
                  <a:cubicBezTo>
                    <a:pt x="448" y="493"/>
                    <a:pt x="444" y="491"/>
                    <a:pt x="439" y="489"/>
                  </a:cubicBezTo>
                  <a:cubicBezTo>
                    <a:pt x="431" y="486"/>
                    <a:pt x="424" y="483"/>
                    <a:pt x="416" y="480"/>
                  </a:cubicBezTo>
                  <a:cubicBezTo>
                    <a:pt x="407" y="477"/>
                    <a:pt x="398" y="473"/>
                    <a:pt x="390" y="468"/>
                  </a:cubicBezTo>
                  <a:cubicBezTo>
                    <a:pt x="384" y="465"/>
                    <a:pt x="378" y="463"/>
                    <a:pt x="371" y="460"/>
                  </a:cubicBezTo>
                  <a:cubicBezTo>
                    <a:pt x="362" y="456"/>
                    <a:pt x="353" y="451"/>
                    <a:pt x="344" y="447"/>
                  </a:cubicBezTo>
                  <a:cubicBezTo>
                    <a:pt x="339" y="445"/>
                    <a:pt x="335" y="443"/>
                    <a:pt x="330" y="441"/>
                  </a:cubicBezTo>
                  <a:cubicBezTo>
                    <a:pt x="327" y="440"/>
                    <a:pt x="324" y="439"/>
                    <a:pt x="321" y="437"/>
                  </a:cubicBezTo>
                  <a:cubicBezTo>
                    <a:pt x="317" y="436"/>
                    <a:pt x="312" y="434"/>
                    <a:pt x="307" y="432"/>
                  </a:cubicBezTo>
                  <a:cubicBezTo>
                    <a:pt x="304" y="431"/>
                    <a:pt x="300" y="429"/>
                    <a:pt x="296" y="427"/>
                  </a:cubicBezTo>
                  <a:cubicBezTo>
                    <a:pt x="289" y="424"/>
                    <a:pt x="281" y="422"/>
                    <a:pt x="274" y="421"/>
                  </a:cubicBezTo>
                  <a:cubicBezTo>
                    <a:pt x="264" y="419"/>
                    <a:pt x="254" y="416"/>
                    <a:pt x="244" y="414"/>
                  </a:cubicBezTo>
                  <a:cubicBezTo>
                    <a:pt x="237" y="412"/>
                    <a:pt x="230" y="412"/>
                    <a:pt x="224" y="411"/>
                  </a:cubicBezTo>
                  <a:cubicBezTo>
                    <a:pt x="217" y="410"/>
                    <a:pt x="211" y="409"/>
                    <a:pt x="205" y="408"/>
                  </a:cubicBezTo>
                  <a:cubicBezTo>
                    <a:pt x="195" y="407"/>
                    <a:pt x="186" y="407"/>
                    <a:pt x="176" y="406"/>
                  </a:cubicBezTo>
                  <a:cubicBezTo>
                    <a:pt x="176" y="406"/>
                    <a:pt x="175" y="406"/>
                    <a:pt x="175" y="406"/>
                  </a:cubicBezTo>
                  <a:cubicBezTo>
                    <a:pt x="175" y="405"/>
                    <a:pt x="175" y="405"/>
                    <a:pt x="175" y="405"/>
                  </a:cubicBezTo>
                  <a:cubicBezTo>
                    <a:pt x="176" y="405"/>
                    <a:pt x="177" y="405"/>
                    <a:pt x="178" y="405"/>
                  </a:cubicBezTo>
                  <a:cubicBezTo>
                    <a:pt x="186" y="405"/>
                    <a:pt x="194" y="405"/>
                    <a:pt x="202" y="406"/>
                  </a:cubicBezTo>
                  <a:cubicBezTo>
                    <a:pt x="204" y="406"/>
                    <a:pt x="205" y="406"/>
                    <a:pt x="207" y="406"/>
                  </a:cubicBezTo>
                  <a:cubicBezTo>
                    <a:pt x="214" y="407"/>
                    <a:pt x="221" y="407"/>
                    <a:pt x="228" y="408"/>
                  </a:cubicBezTo>
                  <a:cubicBezTo>
                    <a:pt x="234" y="409"/>
                    <a:pt x="241" y="410"/>
                    <a:pt x="248" y="412"/>
                  </a:cubicBezTo>
                  <a:cubicBezTo>
                    <a:pt x="255" y="413"/>
                    <a:pt x="262" y="414"/>
                    <a:pt x="269" y="416"/>
                  </a:cubicBezTo>
                  <a:cubicBezTo>
                    <a:pt x="274" y="418"/>
                    <a:pt x="280" y="419"/>
                    <a:pt x="285" y="421"/>
                  </a:cubicBezTo>
                  <a:cubicBezTo>
                    <a:pt x="295" y="425"/>
                    <a:pt x="305" y="429"/>
                    <a:pt x="315" y="433"/>
                  </a:cubicBezTo>
                  <a:cubicBezTo>
                    <a:pt x="321" y="435"/>
                    <a:pt x="327" y="438"/>
                    <a:pt x="332" y="440"/>
                  </a:cubicBezTo>
                  <a:cubicBezTo>
                    <a:pt x="340" y="443"/>
                    <a:pt x="348" y="446"/>
                    <a:pt x="355" y="449"/>
                  </a:cubicBezTo>
                  <a:cubicBezTo>
                    <a:pt x="365" y="453"/>
                    <a:pt x="375" y="457"/>
                    <a:pt x="385" y="462"/>
                  </a:cubicBezTo>
                  <a:cubicBezTo>
                    <a:pt x="394" y="465"/>
                    <a:pt x="403" y="469"/>
                    <a:pt x="412" y="473"/>
                  </a:cubicBezTo>
                  <a:cubicBezTo>
                    <a:pt x="416" y="475"/>
                    <a:pt x="421" y="477"/>
                    <a:pt x="425" y="479"/>
                  </a:cubicBezTo>
                  <a:cubicBezTo>
                    <a:pt x="434" y="483"/>
                    <a:pt x="443" y="487"/>
                    <a:pt x="452" y="491"/>
                  </a:cubicBezTo>
                  <a:cubicBezTo>
                    <a:pt x="459" y="494"/>
                    <a:pt x="466" y="497"/>
                    <a:pt x="473" y="501"/>
                  </a:cubicBezTo>
                  <a:cubicBezTo>
                    <a:pt x="479" y="504"/>
                    <a:pt x="485" y="507"/>
                    <a:pt x="491" y="510"/>
                  </a:cubicBezTo>
                  <a:cubicBezTo>
                    <a:pt x="493" y="511"/>
                    <a:pt x="495" y="512"/>
                    <a:pt x="497" y="513"/>
                  </a:cubicBezTo>
                  <a:cubicBezTo>
                    <a:pt x="490" y="512"/>
                    <a:pt x="484" y="509"/>
                    <a:pt x="478" y="506"/>
                  </a:cubicBezTo>
                  <a:cubicBezTo>
                    <a:pt x="472" y="504"/>
                    <a:pt x="467" y="502"/>
                    <a:pt x="462" y="499"/>
                  </a:cubicBezTo>
                  <a:close/>
                  <a:moveTo>
                    <a:pt x="473" y="508"/>
                  </a:moveTo>
                  <a:cubicBezTo>
                    <a:pt x="467" y="507"/>
                    <a:pt x="460" y="505"/>
                    <a:pt x="454" y="503"/>
                  </a:cubicBezTo>
                  <a:cubicBezTo>
                    <a:pt x="445" y="500"/>
                    <a:pt x="437" y="497"/>
                    <a:pt x="428" y="493"/>
                  </a:cubicBezTo>
                  <a:cubicBezTo>
                    <a:pt x="416" y="489"/>
                    <a:pt x="404" y="484"/>
                    <a:pt x="392" y="479"/>
                  </a:cubicBezTo>
                  <a:cubicBezTo>
                    <a:pt x="385" y="475"/>
                    <a:pt x="377" y="471"/>
                    <a:pt x="369" y="468"/>
                  </a:cubicBezTo>
                  <a:cubicBezTo>
                    <a:pt x="360" y="463"/>
                    <a:pt x="350" y="459"/>
                    <a:pt x="341" y="455"/>
                  </a:cubicBezTo>
                  <a:cubicBezTo>
                    <a:pt x="333" y="451"/>
                    <a:pt x="326" y="448"/>
                    <a:pt x="318" y="445"/>
                  </a:cubicBezTo>
                  <a:cubicBezTo>
                    <a:pt x="315" y="444"/>
                    <a:pt x="312" y="442"/>
                    <a:pt x="308" y="441"/>
                  </a:cubicBezTo>
                  <a:cubicBezTo>
                    <a:pt x="301" y="438"/>
                    <a:pt x="293" y="435"/>
                    <a:pt x="285" y="432"/>
                  </a:cubicBezTo>
                  <a:cubicBezTo>
                    <a:pt x="280" y="430"/>
                    <a:pt x="275" y="428"/>
                    <a:pt x="270" y="426"/>
                  </a:cubicBezTo>
                  <a:cubicBezTo>
                    <a:pt x="261" y="424"/>
                    <a:pt x="253" y="421"/>
                    <a:pt x="245" y="419"/>
                  </a:cubicBezTo>
                  <a:cubicBezTo>
                    <a:pt x="241" y="418"/>
                    <a:pt x="237" y="417"/>
                    <a:pt x="233" y="416"/>
                  </a:cubicBezTo>
                  <a:cubicBezTo>
                    <a:pt x="230" y="415"/>
                    <a:pt x="227" y="414"/>
                    <a:pt x="224" y="414"/>
                  </a:cubicBezTo>
                  <a:cubicBezTo>
                    <a:pt x="224" y="414"/>
                    <a:pt x="224" y="414"/>
                    <a:pt x="224" y="413"/>
                  </a:cubicBezTo>
                  <a:cubicBezTo>
                    <a:pt x="224" y="413"/>
                    <a:pt x="224" y="413"/>
                    <a:pt x="224" y="413"/>
                  </a:cubicBezTo>
                  <a:cubicBezTo>
                    <a:pt x="223" y="413"/>
                    <a:pt x="222" y="413"/>
                    <a:pt x="221" y="413"/>
                  </a:cubicBezTo>
                  <a:cubicBezTo>
                    <a:pt x="221" y="413"/>
                    <a:pt x="221" y="413"/>
                    <a:pt x="221" y="413"/>
                  </a:cubicBezTo>
                  <a:cubicBezTo>
                    <a:pt x="222" y="413"/>
                    <a:pt x="223" y="413"/>
                    <a:pt x="224" y="413"/>
                  </a:cubicBezTo>
                  <a:cubicBezTo>
                    <a:pt x="224" y="413"/>
                    <a:pt x="224" y="413"/>
                    <a:pt x="224" y="413"/>
                  </a:cubicBezTo>
                  <a:cubicBezTo>
                    <a:pt x="224" y="413"/>
                    <a:pt x="224" y="413"/>
                    <a:pt x="224" y="414"/>
                  </a:cubicBezTo>
                  <a:cubicBezTo>
                    <a:pt x="228" y="414"/>
                    <a:pt x="231" y="414"/>
                    <a:pt x="234" y="414"/>
                  </a:cubicBezTo>
                  <a:cubicBezTo>
                    <a:pt x="245" y="417"/>
                    <a:pt x="256" y="419"/>
                    <a:pt x="266" y="422"/>
                  </a:cubicBezTo>
                  <a:cubicBezTo>
                    <a:pt x="274" y="423"/>
                    <a:pt x="281" y="425"/>
                    <a:pt x="289" y="427"/>
                  </a:cubicBezTo>
                  <a:cubicBezTo>
                    <a:pt x="292" y="428"/>
                    <a:pt x="295" y="430"/>
                    <a:pt x="298" y="431"/>
                  </a:cubicBezTo>
                  <a:cubicBezTo>
                    <a:pt x="304" y="434"/>
                    <a:pt x="310" y="436"/>
                    <a:pt x="316" y="438"/>
                  </a:cubicBezTo>
                  <a:cubicBezTo>
                    <a:pt x="319" y="439"/>
                    <a:pt x="322" y="440"/>
                    <a:pt x="325" y="442"/>
                  </a:cubicBezTo>
                  <a:cubicBezTo>
                    <a:pt x="336" y="447"/>
                    <a:pt x="347" y="452"/>
                    <a:pt x="359" y="457"/>
                  </a:cubicBezTo>
                  <a:cubicBezTo>
                    <a:pt x="362" y="459"/>
                    <a:pt x="366" y="460"/>
                    <a:pt x="369" y="462"/>
                  </a:cubicBezTo>
                  <a:cubicBezTo>
                    <a:pt x="379" y="467"/>
                    <a:pt x="388" y="471"/>
                    <a:pt x="398" y="476"/>
                  </a:cubicBezTo>
                  <a:cubicBezTo>
                    <a:pt x="403" y="478"/>
                    <a:pt x="409" y="480"/>
                    <a:pt x="415" y="483"/>
                  </a:cubicBezTo>
                  <a:cubicBezTo>
                    <a:pt x="423" y="486"/>
                    <a:pt x="431" y="489"/>
                    <a:pt x="439" y="493"/>
                  </a:cubicBezTo>
                  <a:cubicBezTo>
                    <a:pt x="445" y="495"/>
                    <a:pt x="452" y="498"/>
                    <a:pt x="458" y="500"/>
                  </a:cubicBezTo>
                  <a:cubicBezTo>
                    <a:pt x="461" y="502"/>
                    <a:pt x="464" y="504"/>
                    <a:pt x="467" y="505"/>
                  </a:cubicBezTo>
                  <a:cubicBezTo>
                    <a:pt x="469" y="506"/>
                    <a:pt x="471" y="507"/>
                    <a:pt x="473" y="508"/>
                  </a:cubicBezTo>
                  <a:close/>
                  <a:moveTo>
                    <a:pt x="217" y="412"/>
                  </a:moveTo>
                  <a:cubicBezTo>
                    <a:pt x="217" y="412"/>
                    <a:pt x="217" y="412"/>
                    <a:pt x="217" y="412"/>
                  </a:cubicBezTo>
                  <a:cubicBezTo>
                    <a:pt x="216" y="412"/>
                    <a:pt x="216" y="412"/>
                    <a:pt x="216" y="412"/>
                  </a:cubicBezTo>
                  <a:cubicBezTo>
                    <a:pt x="216" y="412"/>
                    <a:pt x="216" y="412"/>
                    <a:pt x="216" y="412"/>
                  </a:cubicBezTo>
                  <a:cubicBezTo>
                    <a:pt x="216" y="412"/>
                    <a:pt x="217" y="412"/>
                    <a:pt x="217" y="412"/>
                  </a:cubicBezTo>
                  <a:close/>
                  <a:moveTo>
                    <a:pt x="174" y="409"/>
                  </a:moveTo>
                  <a:cubicBezTo>
                    <a:pt x="174" y="409"/>
                    <a:pt x="174" y="409"/>
                    <a:pt x="174" y="409"/>
                  </a:cubicBezTo>
                  <a:cubicBezTo>
                    <a:pt x="174" y="409"/>
                    <a:pt x="174" y="409"/>
                    <a:pt x="173" y="408"/>
                  </a:cubicBezTo>
                  <a:cubicBezTo>
                    <a:pt x="173" y="408"/>
                    <a:pt x="173" y="408"/>
                    <a:pt x="173" y="408"/>
                  </a:cubicBezTo>
                  <a:cubicBezTo>
                    <a:pt x="174" y="408"/>
                    <a:pt x="174" y="409"/>
                    <a:pt x="174" y="409"/>
                  </a:cubicBezTo>
                  <a:close/>
                  <a:moveTo>
                    <a:pt x="457" y="516"/>
                  </a:moveTo>
                  <a:cubicBezTo>
                    <a:pt x="455" y="515"/>
                    <a:pt x="453" y="515"/>
                    <a:pt x="451" y="515"/>
                  </a:cubicBezTo>
                  <a:cubicBezTo>
                    <a:pt x="439" y="513"/>
                    <a:pt x="428" y="510"/>
                    <a:pt x="417" y="508"/>
                  </a:cubicBezTo>
                  <a:cubicBezTo>
                    <a:pt x="414" y="507"/>
                    <a:pt x="410" y="505"/>
                    <a:pt x="407" y="504"/>
                  </a:cubicBezTo>
                  <a:cubicBezTo>
                    <a:pt x="406" y="503"/>
                    <a:pt x="405" y="503"/>
                    <a:pt x="404" y="502"/>
                  </a:cubicBezTo>
                  <a:cubicBezTo>
                    <a:pt x="395" y="499"/>
                    <a:pt x="386" y="496"/>
                    <a:pt x="378" y="492"/>
                  </a:cubicBezTo>
                  <a:cubicBezTo>
                    <a:pt x="371" y="489"/>
                    <a:pt x="364" y="484"/>
                    <a:pt x="357" y="481"/>
                  </a:cubicBezTo>
                  <a:cubicBezTo>
                    <a:pt x="349" y="476"/>
                    <a:pt x="340" y="472"/>
                    <a:pt x="331" y="468"/>
                  </a:cubicBezTo>
                  <a:cubicBezTo>
                    <a:pt x="324" y="465"/>
                    <a:pt x="317" y="462"/>
                    <a:pt x="311" y="459"/>
                  </a:cubicBezTo>
                  <a:cubicBezTo>
                    <a:pt x="303" y="456"/>
                    <a:pt x="296" y="453"/>
                    <a:pt x="289" y="450"/>
                  </a:cubicBezTo>
                  <a:cubicBezTo>
                    <a:pt x="282" y="447"/>
                    <a:pt x="274" y="444"/>
                    <a:pt x="266" y="441"/>
                  </a:cubicBezTo>
                  <a:cubicBezTo>
                    <a:pt x="256" y="438"/>
                    <a:pt x="246" y="434"/>
                    <a:pt x="235" y="431"/>
                  </a:cubicBezTo>
                  <a:cubicBezTo>
                    <a:pt x="226" y="428"/>
                    <a:pt x="217" y="425"/>
                    <a:pt x="208" y="422"/>
                  </a:cubicBezTo>
                  <a:cubicBezTo>
                    <a:pt x="199" y="420"/>
                    <a:pt x="190" y="417"/>
                    <a:pt x="180" y="415"/>
                  </a:cubicBezTo>
                  <a:cubicBezTo>
                    <a:pt x="173" y="412"/>
                    <a:pt x="165" y="410"/>
                    <a:pt x="157" y="408"/>
                  </a:cubicBezTo>
                  <a:cubicBezTo>
                    <a:pt x="157" y="408"/>
                    <a:pt x="157" y="408"/>
                    <a:pt x="157" y="408"/>
                  </a:cubicBezTo>
                  <a:cubicBezTo>
                    <a:pt x="162" y="408"/>
                    <a:pt x="166" y="409"/>
                    <a:pt x="170" y="410"/>
                  </a:cubicBezTo>
                  <a:cubicBezTo>
                    <a:pt x="179" y="412"/>
                    <a:pt x="187" y="415"/>
                    <a:pt x="196" y="417"/>
                  </a:cubicBezTo>
                  <a:cubicBezTo>
                    <a:pt x="205" y="420"/>
                    <a:pt x="215" y="423"/>
                    <a:pt x="225" y="426"/>
                  </a:cubicBezTo>
                  <a:cubicBezTo>
                    <a:pt x="233" y="428"/>
                    <a:pt x="242" y="431"/>
                    <a:pt x="250" y="433"/>
                  </a:cubicBezTo>
                  <a:cubicBezTo>
                    <a:pt x="254" y="434"/>
                    <a:pt x="258" y="435"/>
                    <a:pt x="262" y="436"/>
                  </a:cubicBezTo>
                  <a:cubicBezTo>
                    <a:pt x="271" y="439"/>
                    <a:pt x="280" y="443"/>
                    <a:pt x="289" y="446"/>
                  </a:cubicBezTo>
                  <a:cubicBezTo>
                    <a:pt x="299" y="449"/>
                    <a:pt x="309" y="454"/>
                    <a:pt x="318" y="459"/>
                  </a:cubicBezTo>
                  <a:cubicBezTo>
                    <a:pt x="326" y="463"/>
                    <a:pt x="334" y="465"/>
                    <a:pt x="342" y="469"/>
                  </a:cubicBezTo>
                  <a:cubicBezTo>
                    <a:pt x="347" y="471"/>
                    <a:pt x="352" y="474"/>
                    <a:pt x="357" y="477"/>
                  </a:cubicBezTo>
                  <a:cubicBezTo>
                    <a:pt x="366" y="483"/>
                    <a:pt x="377" y="487"/>
                    <a:pt x="388" y="491"/>
                  </a:cubicBezTo>
                  <a:cubicBezTo>
                    <a:pt x="395" y="493"/>
                    <a:pt x="402" y="496"/>
                    <a:pt x="409" y="499"/>
                  </a:cubicBezTo>
                  <a:cubicBezTo>
                    <a:pt x="414" y="502"/>
                    <a:pt x="420" y="504"/>
                    <a:pt x="426" y="505"/>
                  </a:cubicBezTo>
                  <a:cubicBezTo>
                    <a:pt x="433" y="507"/>
                    <a:pt x="440" y="509"/>
                    <a:pt x="448" y="512"/>
                  </a:cubicBezTo>
                  <a:cubicBezTo>
                    <a:pt x="451" y="513"/>
                    <a:pt x="454" y="514"/>
                    <a:pt x="458" y="515"/>
                  </a:cubicBezTo>
                  <a:cubicBezTo>
                    <a:pt x="458" y="515"/>
                    <a:pt x="458" y="515"/>
                    <a:pt x="457" y="516"/>
                  </a:cubicBezTo>
                  <a:close/>
                  <a:moveTo>
                    <a:pt x="526" y="528"/>
                  </a:moveTo>
                  <a:cubicBezTo>
                    <a:pt x="527" y="530"/>
                    <a:pt x="529" y="532"/>
                    <a:pt x="532" y="534"/>
                  </a:cubicBezTo>
                  <a:cubicBezTo>
                    <a:pt x="526" y="531"/>
                    <a:pt x="521" y="529"/>
                    <a:pt x="517" y="526"/>
                  </a:cubicBezTo>
                  <a:cubicBezTo>
                    <a:pt x="521" y="524"/>
                    <a:pt x="523" y="524"/>
                    <a:pt x="526" y="528"/>
                  </a:cubicBezTo>
                  <a:close/>
                  <a:moveTo>
                    <a:pt x="523" y="532"/>
                  </a:moveTo>
                  <a:cubicBezTo>
                    <a:pt x="517" y="530"/>
                    <a:pt x="512" y="528"/>
                    <a:pt x="507" y="526"/>
                  </a:cubicBezTo>
                  <a:cubicBezTo>
                    <a:pt x="510" y="525"/>
                    <a:pt x="513" y="526"/>
                    <a:pt x="516" y="528"/>
                  </a:cubicBezTo>
                  <a:cubicBezTo>
                    <a:pt x="518" y="529"/>
                    <a:pt x="520" y="531"/>
                    <a:pt x="523" y="532"/>
                  </a:cubicBezTo>
                  <a:close/>
                  <a:moveTo>
                    <a:pt x="513" y="521"/>
                  </a:moveTo>
                  <a:cubicBezTo>
                    <a:pt x="513" y="521"/>
                    <a:pt x="513" y="521"/>
                    <a:pt x="513" y="521"/>
                  </a:cubicBezTo>
                  <a:cubicBezTo>
                    <a:pt x="514" y="521"/>
                    <a:pt x="515" y="521"/>
                    <a:pt x="516" y="521"/>
                  </a:cubicBezTo>
                  <a:cubicBezTo>
                    <a:pt x="516" y="521"/>
                    <a:pt x="516" y="521"/>
                    <a:pt x="516" y="521"/>
                  </a:cubicBezTo>
                  <a:cubicBezTo>
                    <a:pt x="516" y="521"/>
                    <a:pt x="516" y="521"/>
                    <a:pt x="516" y="521"/>
                  </a:cubicBezTo>
                  <a:cubicBezTo>
                    <a:pt x="515" y="521"/>
                    <a:pt x="514" y="521"/>
                    <a:pt x="514" y="521"/>
                  </a:cubicBezTo>
                  <a:cubicBezTo>
                    <a:pt x="513" y="521"/>
                    <a:pt x="513" y="521"/>
                    <a:pt x="513" y="521"/>
                  </a:cubicBezTo>
                  <a:cubicBezTo>
                    <a:pt x="510" y="521"/>
                    <a:pt x="507" y="522"/>
                    <a:pt x="503" y="521"/>
                  </a:cubicBezTo>
                  <a:cubicBezTo>
                    <a:pt x="493" y="520"/>
                    <a:pt x="483" y="516"/>
                    <a:pt x="472" y="515"/>
                  </a:cubicBezTo>
                  <a:cubicBezTo>
                    <a:pt x="462" y="514"/>
                    <a:pt x="452" y="510"/>
                    <a:pt x="442" y="507"/>
                  </a:cubicBezTo>
                  <a:cubicBezTo>
                    <a:pt x="433" y="505"/>
                    <a:pt x="425" y="502"/>
                    <a:pt x="416" y="499"/>
                  </a:cubicBezTo>
                  <a:cubicBezTo>
                    <a:pt x="413" y="498"/>
                    <a:pt x="410" y="496"/>
                    <a:pt x="406" y="495"/>
                  </a:cubicBezTo>
                  <a:cubicBezTo>
                    <a:pt x="400" y="492"/>
                    <a:pt x="394" y="490"/>
                    <a:pt x="388" y="488"/>
                  </a:cubicBezTo>
                  <a:cubicBezTo>
                    <a:pt x="378" y="484"/>
                    <a:pt x="367" y="481"/>
                    <a:pt x="358" y="474"/>
                  </a:cubicBezTo>
                  <a:cubicBezTo>
                    <a:pt x="352" y="470"/>
                    <a:pt x="345" y="467"/>
                    <a:pt x="338" y="464"/>
                  </a:cubicBezTo>
                  <a:cubicBezTo>
                    <a:pt x="327" y="460"/>
                    <a:pt x="316" y="455"/>
                    <a:pt x="305" y="449"/>
                  </a:cubicBezTo>
                  <a:cubicBezTo>
                    <a:pt x="304" y="448"/>
                    <a:pt x="303" y="448"/>
                    <a:pt x="301" y="447"/>
                  </a:cubicBezTo>
                  <a:cubicBezTo>
                    <a:pt x="291" y="444"/>
                    <a:pt x="281" y="440"/>
                    <a:pt x="270" y="436"/>
                  </a:cubicBezTo>
                  <a:cubicBezTo>
                    <a:pt x="267" y="435"/>
                    <a:pt x="263" y="434"/>
                    <a:pt x="260" y="433"/>
                  </a:cubicBezTo>
                  <a:cubicBezTo>
                    <a:pt x="256" y="432"/>
                    <a:pt x="253" y="431"/>
                    <a:pt x="249" y="430"/>
                  </a:cubicBezTo>
                  <a:cubicBezTo>
                    <a:pt x="239" y="427"/>
                    <a:pt x="229" y="424"/>
                    <a:pt x="218" y="421"/>
                  </a:cubicBezTo>
                  <a:cubicBezTo>
                    <a:pt x="207" y="417"/>
                    <a:pt x="195" y="414"/>
                    <a:pt x="183" y="411"/>
                  </a:cubicBezTo>
                  <a:cubicBezTo>
                    <a:pt x="181" y="411"/>
                    <a:pt x="179" y="410"/>
                    <a:pt x="177" y="409"/>
                  </a:cubicBezTo>
                  <a:cubicBezTo>
                    <a:pt x="184" y="410"/>
                    <a:pt x="190" y="411"/>
                    <a:pt x="197" y="412"/>
                  </a:cubicBezTo>
                  <a:cubicBezTo>
                    <a:pt x="204" y="413"/>
                    <a:pt x="210" y="414"/>
                    <a:pt x="217" y="416"/>
                  </a:cubicBezTo>
                  <a:cubicBezTo>
                    <a:pt x="224" y="417"/>
                    <a:pt x="230" y="418"/>
                    <a:pt x="237" y="420"/>
                  </a:cubicBezTo>
                  <a:cubicBezTo>
                    <a:pt x="246" y="422"/>
                    <a:pt x="254" y="425"/>
                    <a:pt x="262" y="428"/>
                  </a:cubicBezTo>
                  <a:cubicBezTo>
                    <a:pt x="268" y="430"/>
                    <a:pt x="274" y="431"/>
                    <a:pt x="279" y="433"/>
                  </a:cubicBezTo>
                  <a:cubicBezTo>
                    <a:pt x="287" y="436"/>
                    <a:pt x="295" y="439"/>
                    <a:pt x="303" y="442"/>
                  </a:cubicBezTo>
                  <a:cubicBezTo>
                    <a:pt x="312" y="446"/>
                    <a:pt x="322" y="450"/>
                    <a:pt x="332" y="454"/>
                  </a:cubicBezTo>
                  <a:cubicBezTo>
                    <a:pt x="339" y="458"/>
                    <a:pt x="346" y="461"/>
                    <a:pt x="354" y="465"/>
                  </a:cubicBezTo>
                  <a:cubicBezTo>
                    <a:pt x="358" y="467"/>
                    <a:pt x="363" y="469"/>
                    <a:pt x="367" y="471"/>
                  </a:cubicBezTo>
                  <a:cubicBezTo>
                    <a:pt x="373" y="473"/>
                    <a:pt x="378" y="476"/>
                    <a:pt x="384" y="479"/>
                  </a:cubicBezTo>
                  <a:cubicBezTo>
                    <a:pt x="394" y="483"/>
                    <a:pt x="403" y="487"/>
                    <a:pt x="413" y="491"/>
                  </a:cubicBezTo>
                  <a:cubicBezTo>
                    <a:pt x="419" y="494"/>
                    <a:pt x="427" y="497"/>
                    <a:pt x="434" y="499"/>
                  </a:cubicBezTo>
                  <a:cubicBezTo>
                    <a:pt x="441" y="502"/>
                    <a:pt x="448" y="505"/>
                    <a:pt x="455" y="507"/>
                  </a:cubicBezTo>
                  <a:cubicBezTo>
                    <a:pt x="462" y="510"/>
                    <a:pt x="470" y="511"/>
                    <a:pt x="477" y="513"/>
                  </a:cubicBezTo>
                  <a:cubicBezTo>
                    <a:pt x="481" y="514"/>
                    <a:pt x="485" y="515"/>
                    <a:pt x="489" y="516"/>
                  </a:cubicBezTo>
                  <a:cubicBezTo>
                    <a:pt x="496" y="519"/>
                    <a:pt x="503" y="520"/>
                    <a:pt x="510" y="521"/>
                  </a:cubicBezTo>
                  <a:cubicBezTo>
                    <a:pt x="511" y="521"/>
                    <a:pt x="512" y="521"/>
                    <a:pt x="513" y="521"/>
                  </a:cubicBezTo>
                  <a:close/>
                  <a:moveTo>
                    <a:pt x="506" y="511"/>
                  </a:moveTo>
                  <a:cubicBezTo>
                    <a:pt x="494" y="508"/>
                    <a:pt x="484" y="503"/>
                    <a:pt x="474" y="497"/>
                  </a:cubicBezTo>
                  <a:cubicBezTo>
                    <a:pt x="464" y="493"/>
                    <a:pt x="454" y="488"/>
                    <a:pt x="444" y="483"/>
                  </a:cubicBezTo>
                  <a:cubicBezTo>
                    <a:pt x="438" y="480"/>
                    <a:pt x="432" y="476"/>
                    <a:pt x="426" y="473"/>
                  </a:cubicBezTo>
                  <a:cubicBezTo>
                    <a:pt x="417" y="468"/>
                    <a:pt x="407" y="463"/>
                    <a:pt x="398" y="458"/>
                  </a:cubicBezTo>
                  <a:cubicBezTo>
                    <a:pt x="394" y="456"/>
                    <a:pt x="391" y="454"/>
                    <a:pt x="387" y="452"/>
                  </a:cubicBezTo>
                  <a:cubicBezTo>
                    <a:pt x="381" y="449"/>
                    <a:pt x="375" y="446"/>
                    <a:pt x="369" y="443"/>
                  </a:cubicBezTo>
                  <a:cubicBezTo>
                    <a:pt x="357" y="438"/>
                    <a:pt x="345" y="432"/>
                    <a:pt x="332" y="427"/>
                  </a:cubicBezTo>
                  <a:cubicBezTo>
                    <a:pt x="318" y="421"/>
                    <a:pt x="304" y="416"/>
                    <a:pt x="290" y="410"/>
                  </a:cubicBezTo>
                  <a:cubicBezTo>
                    <a:pt x="282" y="407"/>
                    <a:pt x="276" y="403"/>
                    <a:pt x="269" y="401"/>
                  </a:cubicBezTo>
                  <a:cubicBezTo>
                    <a:pt x="263" y="398"/>
                    <a:pt x="256" y="396"/>
                    <a:pt x="250" y="394"/>
                  </a:cubicBezTo>
                  <a:cubicBezTo>
                    <a:pt x="243" y="391"/>
                    <a:pt x="235" y="388"/>
                    <a:pt x="227" y="386"/>
                  </a:cubicBezTo>
                  <a:cubicBezTo>
                    <a:pt x="223" y="384"/>
                    <a:pt x="218" y="383"/>
                    <a:pt x="213" y="381"/>
                  </a:cubicBezTo>
                  <a:cubicBezTo>
                    <a:pt x="213" y="381"/>
                    <a:pt x="213" y="381"/>
                    <a:pt x="213" y="381"/>
                  </a:cubicBezTo>
                  <a:cubicBezTo>
                    <a:pt x="217" y="382"/>
                    <a:pt x="221" y="383"/>
                    <a:pt x="225" y="384"/>
                  </a:cubicBezTo>
                  <a:cubicBezTo>
                    <a:pt x="228" y="384"/>
                    <a:pt x="230" y="385"/>
                    <a:pt x="233" y="386"/>
                  </a:cubicBezTo>
                  <a:cubicBezTo>
                    <a:pt x="245" y="389"/>
                    <a:pt x="257" y="393"/>
                    <a:pt x="269" y="397"/>
                  </a:cubicBezTo>
                  <a:cubicBezTo>
                    <a:pt x="273" y="398"/>
                    <a:pt x="277" y="400"/>
                    <a:pt x="281" y="402"/>
                  </a:cubicBezTo>
                  <a:cubicBezTo>
                    <a:pt x="287" y="404"/>
                    <a:pt x="294" y="407"/>
                    <a:pt x="300" y="409"/>
                  </a:cubicBezTo>
                  <a:cubicBezTo>
                    <a:pt x="308" y="412"/>
                    <a:pt x="316" y="416"/>
                    <a:pt x="324" y="420"/>
                  </a:cubicBezTo>
                  <a:cubicBezTo>
                    <a:pt x="327" y="422"/>
                    <a:pt x="332" y="423"/>
                    <a:pt x="336" y="425"/>
                  </a:cubicBezTo>
                  <a:cubicBezTo>
                    <a:pt x="343" y="428"/>
                    <a:pt x="350" y="432"/>
                    <a:pt x="357" y="435"/>
                  </a:cubicBezTo>
                  <a:cubicBezTo>
                    <a:pt x="367" y="440"/>
                    <a:pt x="377" y="446"/>
                    <a:pt x="387" y="450"/>
                  </a:cubicBezTo>
                  <a:cubicBezTo>
                    <a:pt x="399" y="456"/>
                    <a:pt x="411" y="462"/>
                    <a:pt x="424" y="467"/>
                  </a:cubicBezTo>
                  <a:cubicBezTo>
                    <a:pt x="431" y="471"/>
                    <a:pt x="438" y="475"/>
                    <a:pt x="445" y="479"/>
                  </a:cubicBezTo>
                  <a:cubicBezTo>
                    <a:pt x="451" y="483"/>
                    <a:pt x="458" y="485"/>
                    <a:pt x="465" y="488"/>
                  </a:cubicBezTo>
                  <a:cubicBezTo>
                    <a:pt x="471" y="491"/>
                    <a:pt x="478" y="495"/>
                    <a:pt x="484" y="499"/>
                  </a:cubicBezTo>
                  <a:cubicBezTo>
                    <a:pt x="488" y="502"/>
                    <a:pt x="493" y="504"/>
                    <a:pt x="497" y="505"/>
                  </a:cubicBezTo>
                  <a:cubicBezTo>
                    <a:pt x="501" y="506"/>
                    <a:pt x="503" y="508"/>
                    <a:pt x="506" y="511"/>
                  </a:cubicBezTo>
                  <a:close/>
                  <a:moveTo>
                    <a:pt x="492" y="500"/>
                  </a:moveTo>
                  <a:cubicBezTo>
                    <a:pt x="492" y="500"/>
                    <a:pt x="492" y="500"/>
                    <a:pt x="492" y="500"/>
                  </a:cubicBezTo>
                  <a:cubicBezTo>
                    <a:pt x="492" y="500"/>
                    <a:pt x="492" y="500"/>
                    <a:pt x="492" y="500"/>
                  </a:cubicBezTo>
                  <a:cubicBezTo>
                    <a:pt x="492" y="500"/>
                    <a:pt x="492" y="500"/>
                    <a:pt x="492" y="500"/>
                  </a:cubicBezTo>
                  <a:cubicBezTo>
                    <a:pt x="492" y="500"/>
                    <a:pt x="492" y="500"/>
                    <a:pt x="492" y="500"/>
                  </a:cubicBezTo>
                  <a:close/>
                  <a:moveTo>
                    <a:pt x="206" y="376"/>
                  </a:moveTo>
                  <a:cubicBezTo>
                    <a:pt x="212" y="376"/>
                    <a:pt x="217" y="377"/>
                    <a:pt x="222" y="377"/>
                  </a:cubicBezTo>
                  <a:cubicBezTo>
                    <a:pt x="223" y="377"/>
                    <a:pt x="223" y="377"/>
                    <a:pt x="224" y="377"/>
                  </a:cubicBezTo>
                  <a:cubicBezTo>
                    <a:pt x="233" y="379"/>
                    <a:pt x="241" y="381"/>
                    <a:pt x="250" y="383"/>
                  </a:cubicBezTo>
                  <a:cubicBezTo>
                    <a:pt x="264" y="386"/>
                    <a:pt x="277" y="392"/>
                    <a:pt x="290" y="396"/>
                  </a:cubicBezTo>
                  <a:cubicBezTo>
                    <a:pt x="297" y="399"/>
                    <a:pt x="304" y="401"/>
                    <a:pt x="310" y="404"/>
                  </a:cubicBezTo>
                  <a:cubicBezTo>
                    <a:pt x="317" y="407"/>
                    <a:pt x="323" y="411"/>
                    <a:pt x="329" y="414"/>
                  </a:cubicBezTo>
                  <a:cubicBezTo>
                    <a:pt x="332" y="415"/>
                    <a:pt x="334" y="416"/>
                    <a:pt x="337" y="417"/>
                  </a:cubicBezTo>
                  <a:cubicBezTo>
                    <a:pt x="342" y="420"/>
                    <a:pt x="347" y="422"/>
                    <a:pt x="352" y="424"/>
                  </a:cubicBezTo>
                  <a:cubicBezTo>
                    <a:pt x="358" y="427"/>
                    <a:pt x="364" y="430"/>
                    <a:pt x="370" y="433"/>
                  </a:cubicBezTo>
                  <a:cubicBezTo>
                    <a:pt x="378" y="437"/>
                    <a:pt x="385" y="441"/>
                    <a:pt x="393" y="445"/>
                  </a:cubicBezTo>
                  <a:cubicBezTo>
                    <a:pt x="397" y="447"/>
                    <a:pt x="402" y="449"/>
                    <a:pt x="406" y="451"/>
                  </a:cubicBezTo>
                  <a:cubicBezTo>
                    <a:pt x="412" y="454"/>
                    <a:pt x="416" y="457"/>
                    <a:pt x="421" y="459"/>
                  </a:cubicBezTo>
                  <a:cubicBezTo>
                    <a:pt x="427" y="462"/>
                    <a:pt x="433" y="465"/>
                    <a:pt x="438" y="468"/>
                  </a:cubicBezTo>
                  <a:cubicBezTo>
                    <a:pt x="443" y="470"/>
                    <a:pt x="449" y="473"/>
                    <a:pt x="454" y="476"/>
                  </a:cubicBezTo>
                  <a:cubicBezTo>
                    <a:pt x="460" y="479"/>
                    <a:pt x="465" y="482"/>
                    <a:pt x="471" y="486"/>
                  </a:cubicBezTo>
                  <a:cubicBezTo>
                    <a:pt x="477" y="490"/>
                    <a:pt x="483" y="494"/>
                    <a:pt x="490" y="498"/>
                  </a:cubicBezTo>
                  <a:cubicBezTo>
                    <a:pt x="489" y="498"/>
                    <a:pt x="489" y="499"/>
                    <a:pt x="489" y="499"/>
                  </a:cubicBezTo>
                  <a:cubicBezTo>
                    <a:pt x="486" y="497"/>
                    <a:pt x="483" y="495"/>
                    <a:pt x="480" y="493"/>
                  </a:cubicBezTo>
                  <a:cubicBezTo>
                    <a:pt x="473" y="489"/>
                    <a:pt x="466" y="485"/>
                    <a:pt x="458" y="482"/>
                  </a:cubicBezTo>
                  <a:cubicBezTo>
                    <a:pt x="452" y="480"/>
                    <a:pt x="447" y="477"/>
                    <a:pt x="441" y="474"/>
                  </a:cubicBezTo>
                  <a:cubicBezTo>
                    <a:pt x="434" y="470"/>
                    <a:pt x="428" y="466"/>
                    <a:pt x="421" y="463"/>
                  </a:cubicBezTo>
                  <a:cubicBezTo>
                    <a:pt x="415" y="460"/>
                    <a:pt x="409" y="457"/>
                    <a:pt x="403" y="454"/>
                  </a:cubicBezTo>
                  <a:cubicBezTo>
                    <a:pt x="391" y="449"/>
                    <a:pt x="380" y="444"/>
                    <a:pt x="369" y="437"/>
                  </a:cubicBezTo>
                  <a:cubicBezTo>
                    <a:pt x="363" y="433"/>
                    <a:pt x="357" y="431"/>
                    <a:pt x="350" y="428"/>
                  </a:cubicBezTo>
                  <a:cubicBezTo>
                    <a:pt x="343" y="425"/>
                    <a:pt x="336" y="422"/>
                    <a:pt x="329" y="418"/>
                  </a:cubicBezTo>
                  <a:cubicBezTo>
                    <a:pt x="316" y="413"/>
                    <a:pt x="303" y="407"/>
                    <a:pt x="290" y="402"/>
                  </a:cubicBezTo>
                  <a:cubicBezTo>
                    <a:pt x="282" y="399"/>
                    <a:pt x="275" y="395"/>
                    <a:pt x="267" y="393"/>
                  </a:cubicBezTo>
                  <a:cubicBezTo>
                    <a:pt x="260" y="390"/>
                    <a:pt x="253" y="389"/>
                    <a:pt x="246" y="387"/>
                  </a:cubicBezTo>
                  <a:cubicBezTo>
                    <a:pt x="239" y="385"/>
                    <a:pt x="232" y="382"/>
                    <a:pt x="225" y="381"/>
                  </a:cubicBezTo>
                  <a:cubicBezTo>
                    <a:pt x="221" y="380"/>
                    <a:pt x="218" y="379"/>
                    <a:pt x="215" y="379"/>
                  </a:cubicBezTo>
                  <a:cubicBezTo>
                    <a:pt x="208" y="378"/>
                    <a:pt x="201" y="377"/>
                    <a:pt x="194" y="376"/>
                  </a:cubicBezTo>
                  <a:cubicBezTo>
                    <a:pt x="193" y="376"/>
                    <a:pt x="192" y="376"/>
                    <a:pt x="192" y="375"/>
                  </a:cubicBezTo>
                  <a:cubicBezTo>
                    <a:pt x="197" y="375"/>
                    <a:pt x="202" y="375"/>
                    <a:pt x="206" y="376"/>
                  </a:cubicBezTo>
                  <a:close/>
                  <a:moveTo>
                    <a:pt x="491" y="435"/>
                  </a:moveTo>
                  <a:cubicBezTo>
                    <a:pt x="486" y="433"/>
                    <a:pt x="481" y="430"/>
                    <a:pt x="476" y="427"/>
                  </a:cubicBezTo>
                  <a:cubicBezTo>
                    <a:pt x="466" y="421"/>
                    <a:pt x="456" y="415"/>
                    <a:pt x="446" y="409"/>
                  </a:cubicBezTo>
                  <a:cubicBezTo>
                    <a:pt x="433" y="403"/>
                    <a:pt x="421" y="397"/>
                    <a:pt x="409" y="391"/>
                  </a:cubicBezTo>
                  <a:cubicBezTo>
                    <a:pt x="402" y="388"/>
                    <a:pt x="394" y="385"/>
                    <a:pt x="387" y="381"/>
                  </a:cubicBezTo>
                  <a:cubicBezTo>
                    <a:pt x="378" y="378"/>
                    <a:pt x="370" y="374"/>
                    <a:pt x="362" y="371"/>
                  </a:cubicBezTo>
                  <a:cubicBezTo>
                    <a:pt x="352" y="367"/>
                    <a:pt x="342" y="364"/>
                    <a:pt x="332" y="361"/>
                  </a:cubicBezTo>
                  <a:cubicBezTo>
                    <a:pt x="331" y="360"/>
                    <a:pt x="329" y="360"/>
                    <a:pt x="328" y="359"/>
                  </a:cubicBezTo>
                  <a:cubicBezTo>
                    <a:pt x="328" y="359"/>
                    <a:pt x="328" y="359"/>
                    <a:pt x="329" y="359"/>
                  </a:cubicBezTo>
                  <a:cubicBezTo>
                    <a:pt x="343" y="362"/>
                    <a:pt x="358" y="366"/>
                    <a:pt x="372" y="372"/>
                  </a:cubicBezTo>
                  <a:cubicBezTo>
                    <a:pt x="378" y="374"/>
                    <a:pt x="384" y="376"/>
                    <a:pt x="389" y="379"/>
                  </a:cubicBezTo>
                  <a:cubicBezTo>
                    <a:pt x="401" y="384"/>
                    <a:pt x="413" y="389"/>
                    <a:pt x="425" y="394"/>
                  </a:cubicBezTo>
                  <a:cubicBezTo>
                    <a:pt x="430" y="397"/>
                    <a:pt x="436" y="399"/>
                    <a:pt x="441" y="402"/>
                  </a:cubicBezTo>
                  <a:cubicBezTo>
                    <a:pt x="457" y="409"/>
                    <a:pt x="471" y="417"/>
                    <a:pt x="485" y="426"/>
                  </a:cubicBezTo>
                  <a:cubicBezTo>
                    <a:pt x="491" y="430"/>
                    <a:pt x="498" y="433"/>
                    <a:pt x="504" y="437"/>
                  </a:cubicBezTo>
                  <a:cubicBezTo>
                    <a:pt x="508" y="439"/>
                    <a:pt x="511" y="442"/>
                    <a:pt x="514" y="444"/>
                  </a:cubicBezTo>
                  <a:cubicBezTo>
                    <a:pt x="518" y="446"/>
                    <a:pt x="521" y="449"/>
                    <a:pt x="524" y="452"/>
                  </a:cubicBezTo>
                  <a:cubicBezTo>
                    <a:pt x="520" y="449"/>
                    <a:pt x="516" y="447"/>
                    <a:pt x="511" y="445"/>
                  </a:cubicBezTo>
                  <a:cubicBezTo>
                    <a:pt x="505" y="441"/>
                    <a:pt x="498" y="439"/>
                    <a:pt x="491" y="435"/>
                  </a:cubicBezTo>
                  <a:close/>
                  <a:moveTo>
                    <a:pt x="494" y="440"/>
                  </a:moveTo>
                  <a:cubicBezTo>
                    <a:pt x="493" y="440"/>
                    <a:pt x="493" y="440"/>
                    <a:pt x="493" y="440"/>
                  </a:cubicBezTo>
                  <a:cubicBezTo>
                    <a:pt x="493" y="440"/>
                    <a:pt x="493" y="440"/>
                    <a:pt x="493" y="440"/>
                  </a:cubicBezTo>
                  <a:lnTo>
                    <a:pt x="494" y="440"/>
                  </a:lnTo>
                  <a:close/>
                  <a:moveTo>
                    <a:pt x="289" y="356"/>
                  </a:moveTo>
                  <a:cubicBezTo>
                    <a:pt x="294" y="356"/>
                    <a:pt x="300" y="357"/>
                    <a:pt x="305" y="358"/>
                  </a:cubicBezTo>
                  <a:cubicBezTo>
                    <a:pt x="312" y="359"/>
                    <a:pt x="319" y="360"/>
                    <a:pt x="325" y="362"/>
                  </a:cubicBezTo>
                  <a:cubicBezTo>
                    <a:pt x="334" y="365"/>
                    <a:pt x="343" y="368"/>
                    <a:pt x="352" y="372"/>
                  </a:cubicBezTo>
                  <a:cubicBezTo>
                    <a:pt x="362" y="375"/>
                    <a:pt x="372" y="379"/>
                    <a:pt x="382" y="383"/>
                  </a:cubicBezTo>
                  <a:cubicBezTo>
                    <a:pt x="396" y="389"/>
                    <a:pt x="411" y="396"/>
                    <a:pt x="425" y="403"/>
                  </a:cubicBezTo>
                  <a:cubicBezTo>
                    <a:pt x="437" y="409"/>
                    <a:pt x="449" y="415"/>
                    <a:pt x="461" y="421"/>
                  </a:cubicBezTo>
                  <a:cubicBezTo>
                    <a:pt x="463" y="423"/>
                    <a:pt x="465" y="424"/>
                    <a:pt x="468" y="426"/>
                  </a:cubicBezTo>
                  <a:cubicBezTo>
                    <a:pt x="467" y="426"/>
                    <a:pt x="467" y="426"/>
                    <a:pt x="467" y="426"/>
                  </a:cubicBezTo>
                  <a:cubicBezTo>
                    <a:pt x="462" y="424"/>
                    <a:pt x="457" y="421"/>
                    <a:pt x="451" y="418"/>
                  </a:cubicBezTo>
                  <a:cubicBezTo>
                    <a:pt x="446" y="416"/>
                    <a:pt x="441" y="414"/>
                    <a:pt x="436" y="412"/>
                  </a:cubicBezTo>
                  <a:cubicBezTo>
                    <a:pt x="434" y="411"/>
                    <a:pt x="432" y="410"/>
                    <a:pt x="431" y="409"/>
                  </a:cubicBezTo>
                  <a:cubicBezTo>
                    <a:pt x="424" y="405"/>
                    <a:pt x="417" y="402"/>
                    <a:pt x="410" y="399"/>
                  </a:cubicBezTo>
                  <a:cubicBezTo>
                    <a:pt x="400" y="395"/>
                    <a:pt x="390" y="391"/>
                    <a:pt x="381" y="387"/>
                  </a:cubicBezTo>
                  <a:cubicBezTo>
                    <a:pt x="374" y="385"/>
                    <a:pt x="367" y="383"/>
                    <a:pt x="360" y="381"/>
                  </a:cubicBezTo>
                  <a:cubicBezTo>
                    <a:pt x="351" y="378"/>
                    <a:pt x="343" y="376"/>
                    <a:pt x="334" y="373"/>
                  </a:cubicBezTo>
                  <a:cubicBezTo>
                    <a:pt x="326" y="371"/>
                    <a:pt x="319" y="369"/>
                    <a:pt x="311" y="367"/>
                  </a:cubicBezTo>
                  <a:cubicBezTo>
                    <a:pt x="304" y="365"/>
                    <a:pt x="297" y="363"/>
                    <a:pt x="290" y="361"/>
                  </a:cubicBezTo>
                  <a:cubicBezTo>
                    <a:pt x="285" y="360"/>
                    <a:pt x="281" y="359"/>
                    <a:pt x="277" y="359"/>
                  </a:cubicBezTo>
                  <a:cubicBezTo>
                    <a:pt x="264" y="356"/>
                    <a:pt x="250" y="354"/>
                    <a:pt x="237" y="352"/>
                  </a:cubicBezTo>
                  <a:cubicBezTo>
                    <a:pt x="237" y="352"/>
                    <a:pt x="237" y="352"/>
                    <a:pt x="236" y="351"/>
                  </a:cubicBezTo>
                  <a:cubicBezTo>
                    <a:pt x="240" y="351"/>
                    <a:pt x="243" y="351"/>
                    <a:pt x="246" y="351"/>
                  </a:cubicBezTo>
                  <a:cubicBezTo>
                    <a:pt x="254" y="352"/>
                    <a:pt x="263" y="353"/>
                    <a:pt x="271" y="353"/>
                  </a:cubicBezTo>
                  <a:cubicBezTo>
                    <a:pt x="277" y="354"/>
                    <a:pt x="283" y="355"/>
                    <a:pt x="289" y="356"/>
                  </a:cubicBezTo>
                  <a:close/>
                  <a:moveTo>
                    <a:pt x="274" y="350"/>
                  </a:moveTo>
                  <a:cubicBezTo>
                    <a:pt x="274" y="350"/>
                    <a:pt x="274" y="350"/>
                    <a:pt x="274" y="350"/>
                  </a:cubicBezTo>
                  <a:cubicBezTo>
                    <a:pt x="276" y="350"/>
                    <a:pt x="279" y="350"/>
                    <a:pt x="281" y="351"/>
                  </a:cubicBezTo>
                  <a:cubicBezTo>
                    <a:pt x="281" y="351"/>
                    <a:pt x="281" y="351"/>
                    <a:pt x="281" y="351"/>
                  </a:cubicBezTo>
                  <a:cubicBezTo>
                    <a:pt x="283" y="351"/>
                    <a:pt x="285" y="351"/>
                    <a:pt x="287" y="351"/>
                  </a:cubicBezTo>
                  <a:cubicBezTo>
                    <a:pt x="287" y="351"/>
                    <a:pt x="287" y="351"/>
                    <a:pt x="287" y="351"/>
                  </a:cubicBezTo>
                  <a:cubicBezTo>
                    <a:pt x="289" y="352"/>
                    <a:pt x="291" y="352"/>
                    <a:pt x="294" y="352"/>
                  </a:cubicBezTo>
                  <a:cubicBezTo>
                    <a:pt x="294" y="352"/>
                    <a:pt x="294" y="352"/>
                    <a:pt x="293" y="353"/>
                  </a:cubicBezTo>
                  <a:cubicBezTo>
                    <a:pt x="291" y="352"/>
                    <a:pt x="289" y="352"/>
                    <a:pt x="287" y="351"/>
                  </a:cubicBezTo>
                  <a:cubicBezTo>
                    <a:pt x="287" y="351"/>
                    <a:pt x="287" y="351"/>
                    <a:pt x="287" y="351"/>
                  </a:cubicBezTo>
                  <a:cubicBezTo>
                    <a:pt x="285" y="351"/>
                    <a:pt x="283" y="351"/>
                    <a:pt x="281" y="351"/>
                  </a:cubicBezTo>
                  <a:cubicBezTo>
                    <a:pt x="281" y="351"/>
                    <a:pt x="281" y="351"/>
                    <a:pt x="281" y="351"/>
                  </a:cubicBezTo>
                  <a:cubicBezTo>
                    <a:pt x="279" y="351"/>
                    <a:pt x="276" y="350"/>
                    <a:pt x="274" y="350"/>
                  </a:cubicBezTo>
                  <a:close/>
                  <a:moveTo>
                    <a:pt x="299" y="353"/>
                  </a:moveTo>
                  <a:cubicBezTo>
                    <a:pt x="299" y="353"/>
                    <a:pt x="299" y="353"/>
                    <a:pt x="299" y="353"/>
                  </a:cubicBezTo>
                  <a:cubicBezTo>
                    <a:pt x="299" y="353"/>
                    <a:pt x="299" y="353"/>
                    <a:pt x="299" y="353"/>
                  </a:cubicBezTo>
                  <a:cubicBezTo>
                    <a:pt x="299" y="353"/>
                    <a:pt x="299" y="353"/>
                    <a:pt x="299" y="353"/>
                  </a:cubicBezTo>
                  <a:close/>
                  <a:moveTo>
                    <a:pt x="305" y="354"/>
                  </a:moveTo>
                  <a:cubicBezTo>
                    <a:pt x="306" y="354"/>
                    <a:pt x="306" y="354"/>
                    <a:pt x="306" y="354"/>
                  </a:cubicBezTo>
                  <a:cubicBezTo>
                    <a:pt x="306" y="354"/>
                    <a:pt x="306" y="354"/>
                    <a:pt x="306" y="354"/>
                  </a:cubicBezTo>
                  <a:lnTo>
                    <a:pt x="305" y="354"/>
                  </a:lnTo>
                  <a:close/>
                  <a:moveTo>
                    <a:pt x="309" y="355"/>
                  </a:moveTo>
                  <a:cubicBezTo>
                    <a:pt x="310" y="355"/>
                    <a:pt x="310" y="354"/>
                    <a:pt x="310" y="354"/>
                  </a:cubicBezTo>
                  <a:cubicBezTo>
                    <a:pt x="312" y="355"/>
                    <a:pt x="315" y="355"/>
                    <a:pt x="318" y="356"/>
                  </a:cubicBezTo>
                  <a:cubicBezTo>
                    <a:pt x="318" y="356"/>
                    <a:pt x="318" y="356"/>
                    <a:pt x="318" y="356"/>
                  </a:cubicBezTo>
                  <a:cubicBezTo>
                    <a:pt x="315" y="356"/>
                    <a:pt x="312" y="355"/>
                    <a:pt x="309" y="355"/>
                  </a:cubicBezTo>
                  <a:close/>
                  <a:moveTo>
                    <a:pt x="322" y="357"/>
                  </a:moveTo>
                  <a:cubicBezTo>
                    <a:pt x="322" y="357"/>
                    <a:pt x="322" y="357"/>
                    <a:pt x="322" y="357"/>
                  </a:cubicBezTo>
                  <a:cubicBezTo>
                    <a:pt x="323" y="357"/>
                    <a:pt x="324" y="357"/>
                    <a:pt x="324" y="358"/>
                  </a:cubicBezTo>
                  <a:cubicBezTo>
                    <a:pt x="324" y="358"/>
                    <a:pt x="324" y="358"/>
                    <a:pt x="324" y="358"/>
                  </a:cubicBezTo>
                  <a:cubicBezTo>
                    <a:pt x="323" y="358"/>
                    <a:pt x="323" y="357"/>
                    <a:pt x="322" y="357"/>
                  </a:cubicBezTo>
                  <a:close/>
                  <a:moveTo>
                    <a:pt x="502" y="433"/>
                  </a:moveTo>
                  <a:cubicBezTo>
                    <a:pt x="501" y="432"/>
                    <a:pt x="500" y="432"/>
                    <a:pt x="499" y="431"/>
                  </a:cubicBezTo>
                  <a:cubicBezTo>
                    <a:pt x="499" y="431"/>
                    <a:pt x="499" y="431"/>
                    <a:pt x="499" y="431"/>
                  </a:cubicBezTo>
                  <a:cubicBezTo>
                    <a:pt x="499" y="431"/>
                    <a:pt x="499" y="431"/>
                    <a:pt x="499" y="431"/>
                  </a:cubicBezTo>
                  <a:cubicBezTo>
                    <a:pt x="489" y="426"/>
                    <a:pt x="480" y="419"/>
                    <a:pt x="470" y="414"/>
                  </a:cubicBezTo>
                  <a:cubicBezTo>
                    <a:pt x="465" y="411"/>
                    <a:pt x="460" y="408"/>
                    <a:pt x="455" y="405"/>
                  </a:cubicBezTo>
                  <a:cubicBezTo>
                    <a:pt x="450" y="403"/>
                    <a:pt x="445" y="400"/>
                    <a:pt x="440" y="398"/>
                  </a:cubicBezTo>
                  <a:cubicBezTo>
                    <a:pt x="434" y="395"/>
                    <a:pt x="428" y="392"/>
                    <a:pt x="422" y="390"/>
                  </a:cubicBezTo>
                  <a:cubicBezTo>
                    <a:pt x="417" y="388"/>
                    <a:pt x="412" y="385"/>
                    <a:pt x="407" y="383"/>
                  </a:cubicBezTo>
                  <a:cubicBezTo>
                    <a:pt x="404" y="381"/>
                    <a:pt x="400" y="380"/>
                    <a:pt x="396" y="378"/>
                  </a:cubicBezTo>
                  <a:cubicBezTo>
                    <a:pt x="392" y="377"/>
                    <a:pt x="389" y="375"/>
                    <a:pt x="385" y="374"/>
                  </a:cubicBezTo>
                  <a:cubicBezTo>
                    <a:pt x="377" y="371"/>
                    <a:pt x="369" y="367"/>
                    <a:pt x="361" y="365"/>
                  </a:cubicBezTo>
                  <a:cubicBezTo>
                    <a:pt x="352" y="362"/>
                    <a:pt x="343" y="360"/>
                    <a:pt x="334" y="358"/>
                  </a:cubicBezTo>
                  <a:cubicBezTo>
                    <a:pt x="328" y="356"/>
                    <a:pt x="321" y="354"/>
                    <a:pt x="314" y="352"/>
                  </a:cubicBezTo>
                  <a:cubicBezTo>
                    <a:pt x="306" y="351"/>
                    <a:pt x="298" y="350"/>
                    <a:pt x="290" y="349"/>
                  </a:cubicBezTo>
                  <a:cubicBezTo>
                    <a:pt x="277" y="347"/>
                    <a:pt x="263" y="347"/>
                    <a:pt x="250" y="347"/>
                  </a:cubicBezTo>
                  <a:cubicBezTo>
                    <a:pt x="249" y="346"/>
                    <a:pt x="247" y="346"/>
                    <a:pt x="246" y="346"/>
                  </a:cubicBezTo>
                  <a:cubicBezTo>
                    <a:pt x="252" y="345"/>
                    <a:pt x="257" y="343"/>
                    <a:pt x="263" y="343"/>
                  </a:cubicBezTo>
                  <a:cubicBezTo>
                    <a:pt x="268" y="342"/>
                    <a:pt x="274" y="343"/>
                    <a:pt x="279" y="343"/>
                  </a:cubicBezTo>
                  <a:cubicBezTo>
                    <a:pt x="285" y="344"/>
                    <a:pt x="290" y="343"/>
                    <a:pt x="296" y="344"/>
                  </a:cubicBezTo>
                  <a:cubicBezTo>
                    <a:pt x="303" y="344"/>
                    <a:pt x="311" y="346"/>
                    <a:pt x="318" y="348"/>
                  </a:cubicBezTo>
                  <a:cubicBezTo>
                    <a:pt x="322" y="350"/>
                    <a:pt x="325" y="351"/>
                    <a:pt x="329" y="351"/>
                  </a:cubicBezTo>
                  <a:cubicBezTo>
                    <a:pt x="337" y="353"/>
                    <a:pt x="343" y="355"/>
                    <a:pt x="350" y="358"/>
                  </a:cubicBezTo>
                  <a:cubicBezTo>
                    <a:pt x="364" y="363"/>
                    <a:pt x="378" y="368"/>
                    <a:pt x="391" y="374"/>
                  </a:cubicBezTo>
                  <a:cubicBezTo>
                    <a:pt x="399" y="377"/>
                    <a:pt x="406" y="380"/>
                    <a:pt x="413" y="383"/>
                  </a:cubicBezTo>
                  <a:cubicBezTo>
                    <a:pt x="417" y="385"/>
                    <a:pt x="420" y="386"/>
                    <a:pt x="424" y="387"/>
                  </a:cubicBezTo>
                  <a:cubicBezTo>
                    <a:pt x="424" y="388"/>
                    <a:pt x="424" y="388"/>
                    <a:pt x="425" y="388"/>
                  </a:cubicBezTo>
                  <a:cubicBezTo>
                    <a:pt x="433" y="392"/>
                    <a:pt x="442" y="395"/>
                    <a:pt x="451" y="400"/>
                  </a:cubicBezTo>
                  <a:cubicBezTo>
                    <a:pt x="460" y="406"/>
                    <a:pt x="470" y="412"/>
                    <a:pt x="480" y="419"/>
                  </a:cubicBezTo>
                  <a:cubicBezTo>
                    <a:pt x="486" y="422"/>
                    <a:pt x="491" y="425"/>
                    <a:pt x="496" y="428"/>
                  </a:cubicBezTo>
                  <a:cubicBezTo>
                    <a:pt x="497" y="429"/>
                    <a:pt x="498" y="430"/>
                    <a:pt x="499" y="431"/>
                  </a:cubicBezTo>
                  <a:cubicBezTo>
                    <a:pt x="499" y="431"/>
                    <a:pt x="499" y="431"/>
                    <a:pt x="499" y="431"/>
                  </a:cubicBezTo>
                  <a:cubicBezTo>
                    <a:pt x="499" y="431"/>
                    <a:pt x="499" y="431"/>
                    <a:pt x="499" y="431"/>
                  </a:cubicBezTo>
                  <a:cubicBezTo>
                    <a:pt x="500" y="431"/>
                    <a:pt x="502" y="432"/>
                    <a:pt x="503" y="432"/>
                  </a:cubicBezTo>
                  <a:cubicBezTo>
                    <a:pt x="503" y="433"/>
                    <a:pt x="503" y="433"/>
                    <a:pt x="502" y="433"/>
                  </a:cubicBezTo>
                  <a:close/>
                  <a:moveTo>
                    <a:pt x="445" y="392"/>
                  </a:moveTo>
                  <a:cubicBezTo>
                    <a:pt x="441" y="390"/>
                    <a:pt x="438" y="389"/>
                    <a:pt x="434" y="387"/>
                  </a:cubicBezTo>
                  <a:cubicBezTo>
                    <a:pt x="430" y="386"/>
                    <a:pt x="426" y="384"/>
                    <a:pt x="422" y="383"/>
                  </a:cubicBezTo>
                  <a:cubicBezTo>
                    <a:pt x="412" y="378"/>
                    <a:pt x="401" y="373"/>
                    <a:pt x="390" y="369"/>
                  </a:cubicBezTo>
                  <a:cubicBezTo>
                    <a:pt x="381" y="365"/>
                    <a:pt x="372" y="362"/>
                    <a:pt x="363" y="358"/>
                  </a:cubicBezTo>
                  <a:cubicBezTo>
                    <a:pt x="357" y="356"/>
                    <a:pt x="352" y="354"/>
                    <a:pt x="346" y="352"/>
                  </a:cubicBezTo>
                  <a:cubicBezTo>
                    <a:pt x="342" y="351"/>
                    <a:pt x="338" y="350"/>
                    <a:pt x="334" y="348"/>
                  </a:cubicBezTo>
                  <a:cubicBezTo>
                    <a:pt x="328" y="347"/>
                    <a:pt x="323" y="345"/>
                    <a:pt x="317" y="344"/>
                  </a:cubicBezTo>
                  <a:cubicBezTo>
                    <a:pt x="307" y="341"/>
                    <a:pt x="297" y="339"/>
                    <a:pt x="287" y="340"/>
                  </a:cubicBezTo>
                  <a:cubicBezTo>
                    <a:pt x="285" y="340"/>
                    <a:pt x="284" y="340"/>
                    <a:pt x="282" y="340"/>
                  </a:cubicBezTo>
                  <a:cubicBezTo>
                    <a:pt x="276" y="339"/>
                    <a:pt x="270" y="339"/>
                    <a:pt x="263" y="339"/>
                  </a:cubicBezTo>
                  <a:cubicBezTo>
                    <a:pt x="257" y="338"/>
                    <a:pt x="251" y="341"/>
                    <a:pt x="245" y="342"/>
                  </a:cubicBezTo>
                  <a:cubicBezTo>
                    <a:pt x="243" y="343"/>
                    <a:pt x="241" y="343"/>
                    <a:pt x="239" y="343"/>
                  </a:cubicBezTo>
                  <a:cubicBezTo>
                    <a:pt x="251" y="336"/>
                    <a:pt x="263" y="327"/>
                    <a:pt x="277" y="322"/>
                  </a:cubicBezTo>
                  <a:cubicBezTo>
                    <a:pt x="279" y="328"/>
                    <a:pt x="285" y="330"/>
                    <a:pt x="290" y="332"/>
                  </a:cubicBezTo>
                  <a:cubicBezTo>
                    <a:pt x="298" y="334"/>
                    <a:pt x="305" y="337"/>
                    <a:pt x="313" y="340"/>
                  </a:cubicBezTo>
                  <a:cubicBezTo>
                    <a:pt x="319" y="341"/>
                    <a:pt x="325" y="342"/>
                    <a:pt x="331" y="344"/>
                  </a:cubicBezTo>
                  <a:cubicBezTo>
                    <a:pt x="341" y="346"/>
                    <a:pt x="350" y="349"/>
                    <a:pt x="360" y="352"/>
                  </a:cubicBezTo>
                  <a:cubicBezTo>
                    <a:pt x="365" y="354"/>
                    <a:pt x="370" y="355"/>
                    <a:pt x="375" y="357"/>
                  </a:cubicBezTo>
                  <a:cubicBezTo>
                    <a:pt x="383" y="360"/>
                    <a:pt x="391" y="364"/>
                    <a:pt x="399" y="367"/>
                  </a:cubicBezTo>
                  <a:cubicBezTo>
                    <a:pt x="407" y="371"/>
                    <a:pt x="414" y="374"/>
                    <a:pt x="421" y="378"/>
                  </a:cubicBezTo>
                  <a:cubicBezTo>
                    <a:pt x="430" y="383"/>
                    <a:pt x="439" y="388"/>
                    <a:pt x="449" y="394"/>
                  </a:cubicBezTo>
                  <a:cubicBezTo>
                    <a:pt x="449" y="394"/>
                    <a:pt x="449" y="394"/>
                    <a:pt x="449" y="395"/>
                  </a:cubicBezTo>
                  <a:cubicBezTo>
                    <a:pt x="448" y="394"/>
                    <a:pt x="446" y="393"/>
                    <a:pt x="445" y="392"/>
                  </a:cubicBezTo>
                  <a:close/>
                  <a:moveTo>
                    <a:pt x="282" y="323"/>
                  </a:moveTo>
                  <a:cubicBezTo>
                    <a:pt x="282" y="323"/>
                    <a:pt x="282" y="322"/>
                    <a:pt x="282" y="322"/>
                  </a:cubicBezTo>
                  <a:cubicBezTo>
                    <a:pt x="283" y="323"/>
                    <a:pt x="284" y="324"/>
                    <a:pt x="285" y="324"/>
                  </a:cubicBezTo>
                  <a:cubicBezTo>
                    <a:pt x="285" y="325"/>
                    <a:pt x="285" y="325"/>
                    <a:pt x="284" y="325"/>
                  </a:cubicBezTo>
                  <a:cubicBezTo>
                    <a:pt x="284" y="324"/>
                    <a:pt x="283" y="323"/>
                    <a:pt x="282" y="323"/>
                  </a:cubicBezTo>
                  <a:close/>
                  <a:moveTo>
                    <a:pt x="288" y="326"/>
                  </a:moveTo>
                  <a:cubicBezTo>
                    <a:pt x="288" y="326"/>
                    <a:pt x="288" y="326"/>
                    <a:pt x="288" y="326"/>
                  </a:cubicBezTo>
                  <a:cubicBezTo>
                    <a:pt x="288" y="326"/>
                    <a:pt x="289" y="326"/>
                    <a:pt x="289" y="326"/>
                  </a:cubicBezTo>
                  <a:cubicBezTo>
                    <a:pt x="289" y="326"/>
                    <a:pt x="288" y="327"/>
                    <a:pt x="288" y="327"/>
                  </a:cubicBezTo>
                  <a:cubicBezTo>
                    <a:pt x="288" y="327"/>
                    <a:pt x="288" y="326"/>
                    <a:pt x="288" y="326"/>
                  </a:cubicBezTo>
                  <a:close/>
                  <a:moveTo>
                    <a:pt x="296" y="330"/>
                  </a:moveTo>
                  <a:cubicBezTo>
                    <a:pt x="296" y="330"/>
                    <a:pt x="296" y="330"/>
                    <a:pt x="296" y="330"/>
                  </a:cubicBezTo>
                  <a:cubicBezTo>
                    <a:pt x="296" y="330"/>
                    <a:pt x="296" y="330"/>
                    <a:pt x="296" y="330"/>
                  </a:cubicBezTo>
                  <a:close/>
                  <a:moveTo>
                    <a:pt x="301" y="331"/>
                  </a:moveTo>
                  <a:cubicBezTo>
                    <a:pt x="301" y="331"/>
                    <a:pt x="301" y="331"/>
                    <a:pt x="301" y="331"/>
                  </a:cubicBezTo>
                  <a:cubicBezTo>
                    <a:pt x="301" y="331"/>
                    <a:pt x="301" y="331"/>
                    <a:pt x="301" y="331"/>
                  </a:cubicBezTo>
                  <a:close/>
                  <a:moveTo>
                    <a:pt x="308" y="334"/>
                  </a:moveTo>
                  <a:cubicBezTo>
                    <a:pt x="308" y="334"/>
                    <a:pt x="308" y="334"/>
                    <a:pt x="308" y="334"/>
                  </a:cubicBezTo>
                  <a:cubicBezTo>
                    <a:pt x="309" y="334"/>
                    <a:pt x="309" y="334"/>
                    <a:pt x="309" y="334"/>
                  </a:cubicBezTo>
                  <a:cubicBezTo>
                    <a:pt x="309" y="334"/>
                    <a:pt x="309" y="334"/>
                    <a:pt x="309" y="334"/>
                  </a:cubicBezTo>
                  <a:cubicBezTo>
                    <a:pt x="309" y="334"/>
                    <a:pt x="309" y="334"/>
                    <a:pt x="308" y="334"/>
                  </a:cubicBezTo>
                  <a:close/>
                  <a:moveTo>
                    <a:pt x="283" y="320"/>
                  </a:moveTo>
                  <a:cubicBezTo>
                    <a:pt x="296" y="325"/>
                    <a:pt x="309" y="330"/>
                    <a:pt x="322" y="335"/>
                  </a:cubicBezTo>
                  <a:cubicBezTo>
                    <a:pt x="309" y="333"/>
                    <a:pt x="287" y="324"/>
                    <a:pt x="283" y="320"/>
                  </a:cubicBezTo>
                  <a:close/>
                  <a:moveTo>
                    <a:pt x="284" y="299"/>
                  </a:moveTo>
                  <a:cubicBezTo>
                    <a:pt x="284" y="298"/>
                    <a:pt x="284" y="298"/>
                    <a:pt x="284" y="298"/>
                  </a:cubicBezTo>
                  <a:cubicBezTo>
                    <a:pt x="284" y="299"/>
                    <a:pt x="284" y="299"/>
                    <a:pt x="284" y="299"/>
                  </a:cubicBezTo>
                  <a:close/>
                  <a:moveTo>
                    <a:pt x="377" y="130"/>
                  </a:moveTo>
                  <a:cubicBezTo>
                    <a:pt x="368" y="141"/>
                    <a:pt x="359" y="152"/>
                    <a:pt x="350" y="163"/>
                  </a:cubicBezTo>
                  <a:cubicBezTo>
                    <a:pt x="340" y="177"/>
                    <a:pt x="330" y="190"/>
                    <a:pt x="322" y="205"/>
                  </a:cubicBezTo>
                  <a:cubicBezTo>
                    <a:pt x="316" y="216"/>
                    <a:pt x="309" y="228"/>
                    <a:pt x="304" y="240"/>
                  </a:cubicBezTo>
                  <a:cubicBezTo>
                    <a:pt x="299" y="250"/>
                    <a:pt x="294" y="260"/>
                    <a:pt x="291" y="272"/>
                  </a:cubicBezTo>
                  <a:cubicBezTo>
                    <a:pt x="289" y="280"/>
                    <a:pt x="287" y="288"/>
                    <a:pt x="284" y="295"/>
                  </a:cubicBezTo>
                  <a:cubicBezTo>
                    <a:pt x="284" y="295"/>
                    <a:pt x="284" y="295"/>
                    <a:pt x="284" y="295"/>
                  </a:cubicBezTo>
                  <a:cubicBezTo>
                    <a:pt x="284" y="295"/>
                    <a:pt x="284" y="295"/>
                    <a:pt x="284" y="295"/>
                  </a:cubicBezTo>
                  <a:cubicBezTo>
                    <a:pt x="286" y="284"/>
                    <a:pt x="287" y="273"/>
                    <a:pt x="291" y="263"/>
                  </a:cubicBezTo>
                  <a:cubicBezTo>
                    <a:pt x="295" y="254"/>
                    <a:pt x="299" y="246"/>
                    <a:pt x="303" y="237"/>
                  </a:cubicBezTo>
                  <a:cubicBezTo>
                    <a:pt x="305" y="233"/>
                    <a:pt x="306" y="229"/>
                    <a:pt x="308" y="226"/>
                  </a:cubicBezTo>
                  <a:cubicBezTo>
                    <a:pt x="312" y="214"/>
                    <a:pt x="318" y="203"/>
                    <a:pt x="324" y="192"/>
                  </a:cubicBezTo>
                  <a:cubicBezTo>
                    <a:pt x="326" y="188"/>
                    <a:pt x="329" y="185"/>
                    <a:pt x="332" y="181"/>
                  </a:cubicBezTo>
                  <a:cubicBezTo>
                    <a:pt x="336" y="175"/>
                    <a:pt x="341" y="169"/>
                    <a:pt x="346" y="162"/>
                  </a:cubicBezTo>
                  <a:cubicBezTo>
                    <a:pt x="353" y="153"/>
                    <a:pt x="360" y="144"/>
                    <a:pt x="369" y="137"/>
                  </a:cubicBezTo>
                  <a:cubicBezTo>
                    <a:pt x="371" y="135"/>
                    <a:pt x="373" y="132"/>
                    <a:pt x="375" y="130"/>
                  </a:cubicBezTo>
                  <a:cubicBezTo>
                    <a:pt x="376" y="129"/>
                    <a:pt x="377" y="128"/>
                    <a:pt x="378" y="128"/>
                  </a:cubicBezTo>
                  <a:cubicBezTo>
                    <a:pt x="378" y="129"/>
                    <a:pt x="377" y="129"/>
                    <a:pt x="377" y="130"/>
                  </a:cubicBezTo>
                  <a:close/>
                  <a:moveTo>
                    <a:pt x="425" y="71"/>
                  </a:moveTo>
                  <a:cubicBezTo>
                    <a:pt x="425" y="71"/>
                    <a:pt x="425" y="70"/>
                    <a:pt x="426" y="70"/>
                  </a:cubicBezTo>
                  <a:cubicBezTo>
                    <a:pt x="426" y="70"/>
                    <a:pt x="426" y="70"/>
                    <a:pt x="427" y="70"/>
                  </a:cubicBezTo>
                  <a:cubicBezTo>
                    <a:pt x="427" y="69"/>
                    <a:pt x="427" y="69"/>
                    <a:pt x="428" y="69"/>
                  </a:cubicBezTo>
                  <a:cubicBezTo>
                    <a:pt x="428" y="68"/>
                    <a:pt x="428" y="68"/>
                    <a:pt x="429" y="68"/>
                  </a:cubicBezTo>
                  <a:cubicBezTo>
                    <a:pt x="429" y="67"/>
                    <a:pt x="429" y="67"/>
                    <a:pt x="430" y="67"/>
                  </a:cubicBezTo>
                  <a:cubicBezTo>
                    <a:pt x="430" y="67"/>
                    <a:pt x="430" y="67"/>
                    <a:pt x="430" y="67"/>
                  </a:cubicBezTo>
                  <a:cubicBezTo>
                    <a:pt x="430" y="67"/>
                    <a:pt x="430" y="67"/>
                    <a:pt x="430" y="67"/>
                  </a:cubicBezTo>
                  <a:cubicBezTo>
                    <a:pt x="429" y="67"/>
                    <a:pt x="429" y="67"/>
                    <a:pt x="429" y="68"/>
                  </a:cubicBezTo>
                  <a:cubicBezTo>
                    <a:pt x="428" y="68"/>
                    <a:pt x="428" y="68"/>
                    <a:pt x="428" y="69"/>
                  </a:cubicBezTo>
                  <a:cubicBezTo>
                    <a:pt x="427" y="69"/>
                    <a:pt x="427" y="69"/>
                    <a:pt x="427" y="70"/>
                  </a:cubicBezTo>
                  <a:cubicBezTo>
                    <a:pt x="426" y="70"/>
                    <a:pt x="426" y="70"/>
                    <a:pt x="426" y="70"/>
                  </a:cubicBezTo>
                  <a:cubicBezTo>
                    <a:pt x="425" y="70"/>
                    <a:pt x="425" y="71"/>
                    <a:pt x="425" y="71"/>
                  </a:cubicBezTo>
                  <a:cubicBezTo>
                    <a:pt x="424" y="71"/>
                    <a:pt x="424" y="71"/>
                    <a:pt x="424" y="71"/>
                  </a:cubicBezTo>
                  <a:lnTo>
                    <a:pt x="425" y="71"/>
                  </a:lnTo>
                  <a:close/>
                  <a:moveTo>
                    <a:pt x="435" y="66"/>
                  </a:moveTo>
                  <a:cubicBezTo>
                    <a:pt x="435" y="65"/>
                    <a:pt x="436" y="65"/>
                    <a:pt x="437" y="64"/>
                  </a:cubicBezTo>
                  <a:cubicBezTo>
                    <a:pt x="437" y="64"/>
                    <a:pt x="437" y="64"/>
                    <a:pt x="437" y="64"/>
                  </a:cubicBezTo>
                  <a:cubicBezTo>
                    <a:pt x="437" y="64"/>
                    <a:pt x="438" y="63"/>
                    <a:pt x="438" y="63"/>
                  </a:cubicBezTo>
                  <a:cubicBezTo>
                    <a:pt x="438" y="63"/>
                    <a:pt x="439" y="62"/>
                    <a:pt x="439" y="62"/>
                  </a:cubicBezTo>
                  <a:cubicBezTo>
                    <a:pt x="439" y="62"/>
                    <a:pt x="438" y="63"/>
                    <a:pt x="438" y="63"/>
                  </a:cubicBezTo>
                  <a:cubicBezTo>
                    <a:pt x="438" y="63"/>
                    <a:pt x="438" y="64"/>
                    <a:pt x="437" y="64"/>
                  </a:cubicBezTo>
                  <a:cubicBezTo>
                    <a:pt x="437" y="64"/>
                    <a:pt x="437" y="64"/>
                    <a:pt x="437" y="64"/>
                  </a:cubicBezTo>
                  <a:cubicBezTo>
                    <a:pt x="434" y="68"/>
                    <a:pt x="430" y="72"/>
                    <a:pt x="427" y="75"/>
                  </a:cubicBezTo>
                  <a:cubicBezTo>
                    <a:pt x="416" y="86"/>
                    <a:pt x="404" y="97"/>
                    <a:pt x="394" y="109"/>
                  </a:cubicBezTo>
                  <a:cubicBezTo>
                    <a:pt x="389" y="115"/>
                    <a:pt x="382" y="120"/>
                    <a:pt x="377" y="125"/>
                  </a:cubicBezTo>
                  <a:cubicBezTo>
                    <a:pt x="365" y="137"/>
                    <a:pt x="353" y="148"/>
                    <a:pt x="344" y="162"/>
                  </a:cubicBezTo>
                  <a:cubicBezTo>
                    <a:pt x="340" y="168"/>
                    <a:pt x="335" y="173"/>
                    <a:pt x="330" y="179"/>
                  </a:cubicBezTo>
                  <a:cubicBezTo>
                    <a:pt x="326" y="185"/>
                    <a:pt x="322" y="191"/>
                    <a:pt x="318" y="198"/>
                  </a:cubicBezTo>
                  <a:cubicBezTo>
                    <a:pt x="312" y="209"/>
                    <a:pt x="307" y="221"/>
                    <a:pt x="302" y="233"/>
                  </a:cubicBezTo>
                  <a:cubicBezTo>
                    <a:pt x="301" y="238"/>
                    <a:pt x="298" y="243"/>
                    <a:pt x="296" y="248"/>
                  </a:cubicBezTo>
                  <a:cubicBezTo>
                    <a:pt x="290" y="259"/>
                    <a:pt x="285" y="270"/>
                    <a:pt x="284" y="283"/>
                  </a:cubicBezTo>
                  <a:cubicBezTo>
                    <a:pt x="283" y="288"/>
                    <a:pt x="282" y="293"/>
                    <a:pt x="281" y="297"/>
                  </a:cubicBezTo>
                  <a:cubicBezTo>
                    <a:pt x="281" y="298"/>
                    <a:pt x="281" y="298"/>
                    <a:pt x="281" y="298"/>
                  </a:cubicBezTo>
                  <a:cubicBezTo>
                    <a:pt x="281" y="298"/>
                    <a:pt x="281" y="298"/>
                    <a:pt x="281" y="298"/>
                  </a:cubicBezTo>
                  <a:cubicBezTo>
                    <a:pt x="281" y="298"/>
                    <a:pt x="281" y="298"/>
                    <a:pt x="281" y="298"/>
                  </a:cubicBezTo>
                  <a:cubicBezTo>
                    <a:pt x="281" y="298"/>
                    <a:pt x="281" y="298"/>
                    <a:pt x="281" y="297"/>
                  </a:cubicBezTo>
                  <a:cubicBezTo>
                    <a:pt x="281" y="292"/>
                    <a:pt x="282" y="286"/>
                    <a:pt x="283" y="280"/>
                  </a:cubicBezTo>
                  <a:cubicBezTo>
                    <a:pt x="284" y="274"/>
                    <a:pt x="285" y="269"/>
                    <a:pt x="287" y="263"/>
                  </a:cubicBezTo>
                  <a:cubicBezTo>
                    <a:pt x="290" y="251"/>
                    <a:pt x="292" y="240"/>
                    <a:pt x="298" y="229"/>
                  </a:cubicBezTo>
                  <a:cubicBezTo>
                    <a:pt x="303" y="219"/>
                    <a:pt x="307" y="210"/>
                    <a:pt x="312" y="200"/>
                  </a:cubicBezTo>
                  <a:cubicBezTo>
                    <a:pt x="315" y="194"/>
                    <a:pt x="318" y="188"/>
                    <a:pt x="322" y="183"/>
                  </a:cubicBezTo>
                  <a:cubicBezTo>
                    <a:pt x="329" y="173"/>
                    <a:pt x="337" y="163"/>
                    <a:pt x="344" y="154"/>
                  </a:cubicBezTo>
                  <a:cubicBezTo>
                    <a:pt x="350" y="146"/>
                    <a:pt x="357" y="140"/>
                    <a:pt x="364" y="133"/>
                  </a:cubicBezTo>
                  <a:cubicBezTo>
                    <a:pt x="370" y="128"/>
                    <a:pt x="375" y="123"/>
                    <a:pt x="380" y="117"/>
                  </a:cubicBezTo>
                  <a:cubicBezTo>
                    <a:pt x="384" y="114"/>
                    <a:pt x="388" y="111"/>
                    <a:pt x="392" y="107"/>
                  </a:cubicBezTo>
                  <a:cubicBezTo>
                    <a:pt x="397" y="102"/>
                    <a:pt x="402" y="96"/>
                    <a:pt x="407" y="90"/>
                  </a:cubicBezTo>
                  <a:cubicBezTo>
                    <a:pt x="412" y="85"/>
                    <a:pt x="418" y="80"/>
                    <a:pt x="424" y="75"/>
                  </a:cubicBezTo>
                  <a:cubicBezTo>
                    <a:pt x="427" y="72"/>
                    <a:pt x="431" y="69"/>
                    <a:pt x="435" y="66"/>
                  </a:cubicBezTo>
                  <a:close/>
                  <a:moveTo>
                    <a:pt x="423" y="72"/>
                  </a:moveTo>
                  <a:cubicBezTo>
                    <a:pt x="423" y="72"/>
                    <a:pt x="423" y="72"/>
                    <a:pt x="423" y="72"/>
                  </a:cubicBezTo>
                  <a:cubicBezTo>
                    <a:pt x="423" y="72"/>
                    <a:pt x="423" y="72"/>
                    <a:pt x="423" y="72"/>
                  </a:cubicBezTo>
                  <a:close/>
                  <a:moveTo>
                    <a:pt x="410" y="82"/>
                  </a:moveTo>
                  <a:cubicBezTo>
                    <a:pt x="410" y="82"/>
                    <a:pt x="411" y="81"/>
                    <a:pt x="412" y="81"/>
                  </a:cubicBezTo>
                  <a:cubicBezTo>
                    <a:pt x="412" y="81"/>
                    <a:pt x="412" y="81"/>
                    <a:pt x="412" y="81"/>
                  </a:cubicBezTo>
                  <a:cubicBezTo>
                    <a:pt x="413" y="80"/>
                    <a:pt x="413" y="80"/>
                    <a:pt x="413" y="80"/>
                  </a:cubicBezTo>
                  <a:cubicBezTo>
                    <a:pt x="414" y="79"/>
                    <a:pt x="414" y="79"/>
                    <a:pt x="415" y="79"/>
                  </a:cubicBezTo>
                  <a:cubicBezTo>
                    <a:pt x="415" y="78"/>
                    <a:pt x="415" y="78"/>
                    <a:pt x="416" y="78"/>
                  </a:cubicBezTo>
                  <a:cubicBezTo>
                    <a:pt x="415" y="78"/>
                    <a:pt x="415" y="78"/>
                    <a:pt x="415" y="79"/>
                  </a:cubicBezTo>
                  <a:cubicBezTo>
                    <a:pt x="414" y="79"/>
                    <a:pt x="414" y="79"/>
                    <a:pt x="414" y="80"/>
                  </a:cubicBezTo>
                  <a:cubicBezTo>
                    <a:pt x="413" y="80"/>
                    <a:pt x="413" y="80"/>
                    <a:pt x="412" y="81"/>
                  </a:cubicBezTo>
                  <a:cubicBezTo>
                    <a:pt x="412" y="81"/>
                    <a:pt x="412" y="81"/>
                    <a:pt x="412" y="81"/>
                  </a:cubicBezTo>
                  <a:cubicBezTo>
                    <a:pt x="412" y="81"/>
                    <a:pt x="412" y="81"/>
                    <a:pt x="412" y="82"/>
                  </a:cubicBezTo>
                  <a:cubicBezTo>
                    <a:pt x="403" y="90"/>
                    <a:pt x="395" y="100"/>
                    <a:pt x="386" y="108"/>
                  </a:cubicBezTo>
                  <a:cubicBezTo>
                    <a:pt x="375" y="119"/>
                    <a:pt x="363" y="130"/>
                    <a:pt x="352" y="141"/>
                  </a:cubicBezTo>
                  <a:cubicBezTo>
                    <a:pt x="344" y="149"/>
                    <a:pt x="337" y="158"/>
                    <a:pt x="330" y="167"/>
                  </a:cubicBezTo>
                  <a:cubicBezTo>
                    <a:pt x="325" y="173"/>
                    <a:pt x="320" y="180"/>
                    <a:pt x="316" y="187"/>
                  </a:cubicBezTo>
                  <a:cubicBezTo>
                    <a:pt x="310" y="196"/>
                    <a:pt x="305" y="206"/>
                    <a:pt x="301" y="216"/>
                  </a:cubicBezTo>
                  <a:cubicBezTo>
                    <a:pt x="297" y="223"/>
                    <a:pt x="293" y="231"/>
                    <a:pt x="291" y="239"/>
                  </a:cubicBezTo>
                  <a:cubicBezTo>
                    <a:pt x="287" y="249"/>
                    <a:pt x="285" y="260"/>
                    <a:pt x="282" y="271"/>
                  </a:cubicBezTo>
                  <a:cubicBezTo>
                    <a:pt x="281" y="275"/>
                    <a:pt x="280" y="279"/>
                    <a:pt x="279" y="283"/>
                  </a:cubicBezTo>
                  <a:cubicBezTo>
                    <a:pt x="278" y="277"/>
                    <a:pt x="278" y="272"/>
                    <a:pt x="280" y="266"/>
                  </a:cubicBezTo>
                  <a:cubicBezTo>
                    <a:pt x="281" y="263"/>
                    <a:pt x="281" y="260"/>
                    <a:pt x="282" y="256"/>
                  </a:cubicBezTo>
                  <a:cubicBezTo>
                    <a:pt x="283" y="243"/>
                    <a:pt x="288" y="230"/>
                    <a:pt x="294" y="218"/>
                  </a:cubicBezTo>
                  <a:cubicBezTo>
                    <a:pt x="298" y="211"/>
                    <a:pt x="301" y="204"/>
                    <a:pt x="305" y="196"/>
                  </a:cubicBezTo>
                  <a:cubicBezTo>
                    <a:pt x="309" y="186"/>
                    <a:pt x="316" y="177"/>
                    <a:pt x="323" y="169"/>
                  </a:cubicBezTo>
                  <a:cubicBezTo>
                    <a:pt x="330" y="162"/>
                    <a:pt x="335" y="154"/>
                    <a:pt x="342" y="147"/>
                  </a:cubicBezTo>
                  <a:cubicBezTo>
                    <a:pt x="350" y="138"/>
                    <a:pt x="359" y="130"/>
                    <a:pt x="367" y="121"/>
                  </a:cubicBezTo>
                  <a:cubicBezTo>
                    <a:pt x="376" y="112"/>
                    <a:pt x="385" y="103"/>
                    <a:pt x="395" y="95"/>
                  </a:cubicBezTo>
                  <a:cubicBezTo>
                    <a:pt x="399" y="91"/>
                    <a:pt x="404" y="86"/>
                    <a:pt x="410" y="82"/>
                  </a:cubicBezTo>
                  <a:close/>
                  <a:moveTo>
                    <a:pt x="339" y="141"/>
                  </a:moveTo>
                  <a:cubicBezTo>
                    <a:pt x="350" y="132"/>
                    <a:pt x="361" y="123"/>
                    <a:pt x="371" y="113"/>
                  </a:cubicBezTo>
                  <a:cubicBezTo>
                    <a:pt x="374" y="110"/>
                    <a:pt x="377" y="108"/>
                    <a:pt x="380" y="105"/>
                  </a:cubicBezTo>
                  <a:cubicBezTo>
                    <a:pt x="380" y="105"/>
                    <a:pt x="381" y="105"/>
                    <a:pt x="381" y="105"/>
                  </a:cubicBezTo>
                  <a:cubicBezTo>
                    <a:pt x="381" y="104"/>
                    <a:pt x="381" y="104"/>
                    <a:pt x="382" y="104"/>
                  </a:cubicBezTo>
                  <a:cubicBezTo>
                    <a:pt x="382" y="103"/>
                    <a:pt x="383" y="103"/>
                    <a:pt x="383" y="102"/>
                  </a:cubicBezTo>
                  <a:cubicBezTo>
                    <a:pt x="383" y="102"/>
                    <a:pt x="383" y="102"/>
                    <a:pt x="383" y="102"/>
                  </a:cubicBezTo>
                  <a:cubicBezTo>
                    <a:pt x="383" y="102"/>
                    <a:pt x="383" y="102"/>
                    <a:pt x="383" y="102"/>
                  </a:cubicBezTo>
                  <a:cubicBezTo>
                    <a:pt x="383" y="103"/>
                    <a:pt x="382" y="103"/>
                    <a:pt x="382" y="104"/>
                  </a:cubicBezTo>
                  <a:cubicBezTo>
                    <a:pt x="381" y="104"/>
                    <a:pt x="381" y="104"/>
                    <a:pt x="381" y="105"/>
                  </a:cubicBezTo>
                  <a:cubicBezTo>
                    <a:pt x="381" y="105"/>
                    <a:pt x="380" y="105"/>
                    <a:pt x="380" y="105"/>
                  </a:cubicBezTo>
                  <a:cubicBezTo>
                    <a:pt x="375" y="110"/>
                    <a:pt x="369" y="116"/>
                    <a:pt x="364" y="122"/>
                  </a:cubicBezTo>
                  <a:cubicBezTo>
                    <a:pt x="352" y="134"/>
                    <a:pt x="341" y="146"/>
                    <a:pt x="329" y="159"/>
                  </a:cubicBezTo>
                  <a:cubicBezTo>
                    <a:pt x="323" y="165"/>
                    <a:pt x="318" y="172"/>
                    <a:pt x="313" y="179"/>
                  </a:cubicBezTo>
                  <a:cubicBezTo>
                    <a:pt x="307" y="186"/>
                    <a:pt x="303" y="194"/>
                    <a:pt x="298" y="203"/>
                  </a:cubicBezTo>
                  <a:cubicBezTo>
                    <a:pt x="295" y="210"/>
                    <a:pt x="292" y="216"/>
                    <a:pt x="289" y="223"/>
                  </a:cubicBezTo>
                  <a:cubicBezTo>
                    <a:pt x="284" y="233"/>
                    <a:pt x="282" y="243"/>
                    <a:pt x="280" y="253"/>
                  </a:cubicBezTo>
                  <a:cubicBezTo>
                    <a:pt x="279" y="258"/>
                    <a:pt x="278" y="263"/>
                    <a:pt x="277" y="268"/>
                  </a:cubicBezTo>
                  <a:cubicBezTo>
                    <a:pt x="276" y="271"/>
                    <a:pt x="276" y="275"/>
                    <a:pt x="276" y="278"/>
                  </a:cubicBezTo>
                  <a:cubicBezTo>
                    <a:pt x="276" y="283"/>
                    <a:pt x="276" y="288"/>
                    <a:pt x="275" y="293"/>
                  </a:cubicBezTo>
                  <a:cubicBezTo>
                    <a:pt x="275" y="299"/>
                    <a:pt x="274" y="304"/>
                    <a:pt x="276" y="309"/>
                  </a:cubicBezTo>
                  <a:cubicBezTo>
                    <a:pt x="276" y="311"/>
                    <a:pt x="276" y="312"/>
                    <a:pt x="273" y="312"/>
                  </a:cubicBezTo>
                  <a:cubicBezTo>
                    <a:pt x="272" y="308"/>
                    <a:pt x="271" y="304"/>
                    <a:pt x="270" y="299"/>
                  </a:cubicBezTo>
                  <a:cubicBezTo>
                    <a:pt x="268" y="280"/>
                    <a:pt x="269" y="262"/>
                    <a:pt x="273" y="244"/>
                  </a:cubicBezTo>
                  <a:cubicBezTo>
                    <a:pt x="277" y="228"/>
                    <a:pt x="283" y="214"/>
                    <a:pt x="291" y="200"/>
                  </a:cubicBezTo>
                  <a:cubicBezTo>
                    <a:pt x="296" y="192"/>
                    <a:pt x="301" y="184"/>
                    <a:pt x="307" y="175"/>
                  </a:cubicBezTo>
                  <a:cubicBezTo>
                    <a:pt x="312" y="167"/>
                    <a:pt x="319" y="160"/>
                    <a:pt x="326" y="153"/>
                  </a:cubicBezTo>
                  <a:cubicBezTo>
                    <a:pt x="330" y="149"/>
                    <a:pt x="335" y="145"/>
                    <a:pt x="339" y="141"/>
                  </a:cubicBezTo>
                  <a:close/>
                  <a:moveTo>
                    <a:pt x="295" y="182"/>
                  </a:moveTo>
                  <a:cubicBezTo>
                    <a:pt x="295" y="182"/>
                    <a:pt x="295" y="182"/>
                    <a:pt x="295" y="181"/>
                  </a:cubicBezTo>
                  <a:cubicBezTo>
                    <a:pt x="295" y="181"/>
                    <a:pt x="295" y="181"/>
                    <a:pt x="295" y="181"/>
                  </a:cubicBezTo>
                  <a:cubicBezTo>
                    <a:pt x="295" y="181"/>
                    <a:pt x="295" y="181"/>
                    <a:pt x="295" y="182"/>
                  </a:cubicBezTo>
                  <a:cubicBezTo>
                    <a:pt x="295" y="182"/>
                    <a:pt x="295" y="182"/>
                    <a:pt x="295" y="182"/>
                  </a:cubicBezTo>
                  <a:cubicBezTo>
                    <a:pt x="295" y="182"/>
                    <a:pt x="295" y="182"/>
                    <a:pt x="295" y="182"/>
                  </a:cubicBezTo>
                  <a:close/>
                  <a:moveTo>
                    <a:pt x="365" y="94"/>
                  </a:moveTo>
                  <a:cubicBezTo>
                    <a:pt x="367" y="91"/>
                    <a:pt x="369" y="89"/>
                    <a:pt x="371" y="86"/>
                  </a:cubicBezTo>
                  <a:cubicBezTo>
                    <a:pt x="371" y="86"/>
                    <a:pt x="372" y="85"/>
                    <a:pt x="372" y="85"/>
                  </a:cubicBezTo>
                  <a:cubicBezTo>
                    <a:pt x="373" y="84"/>
                    <a:pt x="373" y="84"/>
                    <a:pt x="373" y="84"/>
                  </a:cubicBezTo>
                  <a:cubicBezTo>
                    <a:pt x="373" y="84"/>
                    <a:pt x="373" y="84"/>
                    <a:pt x="373" y="84"/>
                  </a:cubicBezTo>
                  <a:cubicBezTo>
                    <a:pt x="373" y="83"/>
                    <a:pt x="373" y="83"/>
                    <a:pt x="374" y="82"/>
                  </a:cubicBezTo>
                  <a:cubicBezTo>
                    <a:pt x="374" y="82"/>
                    <a:pt x="374" y="82"/>
                    <a:pt x="375" y="82"/>
                  </a:cubicBezTo>
                  <a:cubicBezTo>
                    <a:pt x="374" y="83"/>
                    <a:pt x="373" y="84"/>
                    <a:pt x="373" y="84"/>
                  </a:cubicBezTo>
                  <a:cubicBezTo>
                    <a:pt x="373" y="84"/>
                    <a:pt x="373" y="84"/>
                    <a:pt x="373" y="84"/>
                  </a:cubicBezTo>
                  <a:cubicBezTo>
                    <a:pt x="373" y="84"/>
                    <a:pt x="373" y="85"/>
                    <a:pt x="372" y="85"/>
                  </a:cubicBezTo>
                  <a:cubicBezTo>
                    <a:pt x="369" y="90"/>
                    <a:pt x="366" y="95"/>
                    <a:pt x="363" y="100"/>
                  </a:cubicBezTo>
                  <a:cubicBezTo>
                    <a:pt x="356" y="111"/>
                    <a:pt x="346" y="120"/>
                    <a:pt x="338" y="130"/>
                  </a:cubicBezTo>
                  <a:cubicBezTo>
                    <a:pt x="332" y="138"/>
                    <a:pt x="325" y="146"/>
                    <a:pt x="318" y="153"/>
                  </a:cubicBezTo>
                  <a:cubicBezTo>
                    <a:pt x="318" y="154"/>
                    <a:pt x="318" y="154"/>
                    <a:pt x="318" y="154"/>
                  </a:cubicBezTo>
                  <a:cubicBezTo>
                    <a:pt x="312" y="157"/>
                    <a:pt x="309" y="163"/>
                    <a:pt x="304" y="168"/>
                  </a:cubicBezTo>
                  <a:cubicBezTo>
                    <a:pt x="301" y="171"/>
                    <a:pt x="298" y="175"/>
                    <a:pt x="294" y="178"/>
                  </a:cubicBezTo>
                  <a:cubicBezTo>
                    <a:pt x="294" y="178"/>
                    <a:pt x="294" y="179"/>
                    <a:pt x="294" y="179"/>
                  </a:cubicBezTo>
                  <a:cubicBezTo>
                    <a:pt x="293" y="179"/>
                    <a:pt x="293" y="180"/>
                    <a:pt x="293" y="181"/>
                  </a:cubicBezTo>
                  <a:cubicBezTo>
                    <a:pt x="292" y="181"/>
                    <a:pt x="292" y="181"/>
                    <a:pt x="292" y="181"/>
                  </a:cubicBezTo>
                  <a:cubicBezTo>
                    <a:pt x="292" y="181"/>
                    <a:pt x="292" y="181"/>
                    <a:pt x="293" y="181"/>
                  </a:cubicBezTo>
                  <a:cubicBezTo>
                    <a:pt x="293" y="180"/>
                    <a:pt x="293" y="179"/>
                    <a:pt x="294" y="179"/>
                  </a:cubicBezTo>
                  <a:cubicBezTo>
                    <a:pt x="294" y="179"/>
                    <a:pt x="294" y="178"/>
                    <a:pt x="294" y="178"/>
                  </a:cubicBezTo>
                  <a:cubicBezTo>
                    <a:pt x="297" y="175"/>
                    <a:pt x="300" y="171"/>
                    <a:pt x="303" y="168"/>
                  </a:cubicBezTo>
                  <a:cubicBezTo>
                    <a:pt x="314" y="156"/>
                    <a:pt x="326" y="143"/>
                    <a:pt x="337" y="131"/>
                  </a:cubicBezTo>
                  <a:cubicBezTo>
                    <a:pt x="339" y="128"/>
                    <a:pt x="341" y="124"/>
                    <a:pt x="344" y="121"/>
                  </a:cubicBezTo>
                  <a:cubicBezTo>
                    <a:pt x="351" y="112"/>
                    <a:pt x="358" y="103"/>
                    <a:pt x="365" y="94"/>
                  </a:cubicBezTo>
                  <a:close/>
                  <a:moveTo>
                    <a:pt x="215" y="319"/>
                  </a:moveTo>
                  <a:cubicBezTo>
                    <a:pt x="213" y="327"/>
                    <a:pt x="213" y="335"/>
                    <a:pt x="212" y="343"/>
                  </a:cubicBezTo>
                  <a:cubicBezTo>
                    <a:pt x="211" y="344"/>
                    <a:pt x="211" y="346"/>
                    <a:pt x="211" y="347"/>
                  </a:cubicBezTo>
                  <a:cubicBezTo>
                    <a:pt x="209" y="344"/>
                    <a:pt x="209" y="341"/>
                    <a:pt x="209" y="337"/>
                  </a:cubicBezTo>
                  <a:cubicBezTo>
                    <a:pt x="209" y="331"/>
                    <a:pt x="209" y="323"/>
                    <a:pt x="209" y="317"/>
                  </a:cubicBezTo>
                  <a:cubicBezTo>
                    <a:pt x="210" y="309"/>
                    <a:pt x="212" y="302"/>
                    <a:pt x="213" y="294"/>
                  </a:cubicBezTo>
                  <a:cubicBezTo>
                    <a:pt x="216" y="282"/>
                    <a:pt x="222" y="271"/>
                    <a:pt x="227" y="259"/>
                  </a:cubicBezTo>
                  <a:cubicBezTo>
                    <a:pt x="231" y="250"/>
                    <a:pt x="236" y="240"/>
                    <a:pt x="240" y="231"/>
                  </a:cubicBezTo>
                  <a:cubicBezTo>
                    <a:pt x="242" y="227"/>
                    <a:pt x="245" y="224"/>
                    <a:pt x="248" y="220"/>
                  </a:cubicBezTo>
                  <a:cubicBezTo>
                    <a:pt x="255" y="211"/>
                    <a:pt x="262" y="202"/>
                    <a:pt x="270" y="193"/>
                  </a:cubicBezTo>
                  <a:cubicBezTo>
                    <a:pt x="274" y="188"/>
                    <a:pt x="278" y="183"/>
                    <a:pt x="282" y="178"/>
                  </a:cubicBezTo>
                  <a:cubicBezTo>
                    <a:pt x="287" y="172"/>
                    <a:pt x="291" y="166"/>
                    <a:pt x="296" y="160"/>
                  </a:cubicBezTo>
                  <a:cubicBezTo>
                    <a:pt x="300" y="156"/>
                    <a:pt x="304" y="151"/>
                    <a:pt x="308" y="147"/>
                  </a:cubicBezTo>
                  <a:cubicBezTo>
                    <a:pt x="311" y="144"/>
                    <a:pt x="313" y="141"/>
                    <a:pt x="316" y="138"/>
                  </a:cubicBezTo>
                  <a:cubicBezTo>
                    <a:pt x="321" y="134"/>
                    <a:pt x="325" y="129"/>
                    <a:pt x="330" y="125"/>
                  </a:cubicBezTo>
                  <a:cubicBezTo>
                    <a:pt x="333" y="122"/>
                    <a:pt x="335" y="120"/>
                    <a:pt x="338" y="117"/>
                  </a:cubicBezTo>
                  <a:cubicBezTo>
                    <a:pt x="338" y="117"/>
                    <a:pt x="338" y="117"/>
                    <a:pt x="338" y="117"/>
                  </a:cubicBezTo>
                  <a:cubicBezTo>
                    <a:pt x="338" y="117"/>
                    <a:pt x="339" y="117"/>
                    <a:pt x="339" y="117"/>
                  </a:cubicBezTo>
                  <a:cubicBezTo>
                    <a:pt x="339" y="117"/>
                    <a:pt x="338" y="117"/>
                    <a:pt x="338" y="117"/>
                  </a:cubicBezTo>
                  <a:cubicBezTo>
                    <a:pt x="338" y="117"/>
                    <a:pt x="338" y="117"/>
                    <a:pt x="338" y="117"/>
                  </a:cubicBezTo>
                  <a:cubicBezTo>
                    <a:pt x="335" y="122"/>
                    <a:pt x="332" y="126"/>
                    <a:pt x="328" y="130"/>
                  </a:cubicBezTo>
                  <a:cubicBezTo>
                    <a:pt x="322" y="137"/>
                    <a:pt x="315" y="144"/>
                    <a:pt x="308" y="151"/>
                  </a:cubicBezTo>
                  <a:cubicBezTo>
                    <a:pt x="295" y="165"/>
                    <a:pt x="282" y="179"/>
                    <a:pt x="270" y="194"/>
                  </a:cubicBezTo>
                  <a:cubicBezTo>
                    <a:pt x="264" y="202"/>
                    <a:pt x="258" y="210"/>
                    <a:pt x="253" y="219"/>
                  </a:cubicBezTo>
                  <a:cubicBezTo>
                    <a:pt x="247" y="228"/>
                    <a:pt x="241" y="238"/>
                    <a:pt x="236" y="249"/>
                  </a:cubicBezTo>
                  <a:cubicBezTo>
                    <a:pt x="230" y="260"/>
                    <a:pt x="225" y="272"/>
                    <a:pt x="222" y="285"/>
                  </a:cubicBezTo>
                  <a:cubicBezTo>
                    <a:pt x="219" y="296"/>
                    <a:pt x="217" y="307"/>
                    <a:pt x="215" y="319"/>
                  </a:cubicBezTo>
                  <a:close/>
                  <a:moveTo>
                    <a:pt x="217" y="322"/>
                  </a:moveTo>
                  <a:cubicBezTo>
                    <a:pt x="217" y="322"/>
                    <a:pt x="217" y="321"/>
                    <a:pt x="217" y="321"/>
                  </a:cubicBezTo>
                  <a:cubicBezTo>
                    <a:pt x="217" y="318"/>
                    <a:pt x="218" y="316"/>
                    <a:pt x="218" y="313"/>
                  </a:cubicBezTo>
                  <a:cubicBezTo>
                    <a:pt x="219" y="313"/>
                    <a:pt x="219" y="313"/>
                    <a:pt x="219" y="313"/>
                  </a:cubicBezTo>
                  <a:cubicBezTo>
                    <a:pt x="218" y="316"/>
                    <a:pt x="218" y="319"/>
                    <a:pt x="217" y="322"/>
                  </a:cubicBezTo>
                  <a:close/>
                  <a:moveTo>
                    <a:pt x="226" y="279"/>
                  </a:moveTo>
                  <a:cubicBezTo>
                    <a:pt x="229" y="266"/>
                    <a:pt x="235" y="254"/>
                    <a:pt x="242" y="243"/>
                  </a:cubicBezTo>
                  <a:cubicBezTo>
                    <a:pt x="247" y="235"/>
                    <a:pt x="252" y="226"/>
                    <a:pt x="257" y="218"/>
                  </a:cubicBezTo>
                  <a:cubicBezTo>
                    <a:pt x="263" y="207"/>
                    <a:pt x="270" y="197"/>
                    <a:pt x="279" y="188"/>
                  </a:cubicBezTo>
                  <a:cubicBezTo>
                    <a:pt x="283" y="182"/>
                    <a:pt x="288" y="177"/>
                    <a:pt x="293" y="172"/>
                  </a:cubicBezTo>
                  <a:cubicBezTo>
                    <a:pt x="298" y="165"/>
                    <a:pt x="304" y="159"/>
                    <a:pt x="310" y="153"/>
                  </a:cubicBezTo>
                  <a:cubicBezTo>
                    <a:pt x="317" y="145"/>
                    <a:pt x="324" y="138"/>
                    <a:pt x="331" y="131"/>
                  </a:cubicBezTo>
                  <a:cubicBezTo>
                    <a:pt x="334" y="127"/>
                    <a:pt x="337" y="122"/>
                    <a:pt x="341" y="118"/>
                  </a:cubicBezTo>
                  <a:cubicBezTo>
                    <a:pt x="344" y="113"/>
                    <a:pt x="348" y="109"/>
                    <a:pt x="352" y="104"/>
                  </a:cubicBezTo>
                  <a:cubicBezTo>
                    <a:pt x="353" y="103"/>
                    <a:pt x="354" y="103"/>
                    <a:pt x="355" y="102"/>
                  </a:cubicBezTo>
                  <a:cubicBezTo>
                    <a:pt x="355" y="102"/>
                    <a:pt x="355" y="102"/>
                    <a:pt x="355" y="102"/>
                  </a:cubicBezTo>
                  <a:cubicBezTo>
                    <a:pt x="355" y="101"/>
                    <a:pt x="356" y="101"/>
                    <a:pt x="356" y="100"/>
                  </a:cubicBezTo>
                  <a:cubicBezTo>
                    <a:pt x="356" y="100"/>
                    <a:pt x="356" y="100"/>
                    <a:pt x="356" y="100"/>
                  </a:cubicBezTo>
                  <a:cubicBezTo>
                    <a:pt x="356" y="101"/>
                    <a:pt x="355" y="101"/>
                    <a:pt x="355" y="102"/>
                  </a:cubicBezTo>
                  <a:cubicBezTo>
                    <a:pt x="355" y="102"/>
                    <a:pt x="355" y="102"/>
                    <a:pt x="355" y="102"/>
                  </a:cubicBezTo>
                  <a:cubicBezTo>
                    <a:pt x="351" y="106"/>
                    <a:pt x="348" y="111"/>
                    <a:pt x="345" y="115"/>
                  </a:cubicBezTo>
                  <a:cubicBezTo>
                    <a:pt x="342" y="118"/>
                    <a:pt x="340" y="122"/>
                    <a:pt x="337" y="125"/>
                  </a:cubicBezTo>
                  <a:cubicBezTo>
                    <a:pt x="335" y="127"/>
                    <a:pt x="334" y="129"/>
                    <a:pt x="332" y="131"/>
                  </a:cubicBezTo>
                  <a:cubicBezTo>
                    <a:pt x="326" y="138"/>
                    <a:pt x="320" y="145"/>
                    <a:pt x="314" y="151"/>
                  </a:cubicBezTo>
                  <a:cubicBezTo>
                    <a:pt x="306" y="159"/>
                    <a:pt x="299" y="167"/>
                    <a:pt x="292" y="175"/>
                  </a:cubicBezTo>
                  <a:cubicBezTo>
                    <a:pt x="285" y="184"/>
                    <a:pt x="278" y="194"/>
                    <a:pt x="271" y="203"/>
                  </a:cubicBezTo>
                  <a:cubicBezTo>
                    <a:pt x="263" y="215"/>
                    <a:pt x="255" y="226"/>
                    <a:pt x="249" y="239"/>
                  </a:cubicBezTo>
                  <a:cubicBezTo>
                    <a:pt x="246" y="246"/>
                    <a:pt x="242" y="254"/>
                    <a:pt x="239" y="262"/>
                  </a:cubicBezTo>
                  <a:cubicBezTo>
                    <a:pt x="236" y="269"/>
                    <a:pt x="233" y="276"/>
                    <a:pt x="229" y="283"/>
                  </a:cubicBezTo>
                  <a:cubicBezTo>
                    <a:pt x="229" y="284"/>
                    <a:pt x="228" y="285"/>
                    <a:pt x="228" y="286"/>
                  </a:cubicBezTo>
                  <a:cubicBezTo>
                    <a:pt x="225" y="293"/>
                    <a:pt x="223" y="300"/>
                    <a:pt x="220" y="307"/>
                  </a:cubicBezTo>
                  <a:cubicBezTo>
                    <a:pt x="222" y="298"/>
                    <a:pt x="224" y="288"/>
                    <a:pt x="226" y="279"/>
                  </a:cubicBezTo>
                  <a:close/>
                  <a:moveTo>
                    <a:pt x="279" y="197"/>
                  </a:moveTo>
                  <a:cubicBezTo>
                    <a:pt x="279" y="197"/>
                    <a:pt x="279" y="197"/>
                    <a:pt x="279" y="197"/>
                  </a:cubicBezTo>
                  <a:cubicBezTo>
                    <a:pt x="279" y="197"/>
                    <a:pt x="279" y="197"/>
                    <a:pt x="279" y="197"/>
                  </a:cubicBezTo>
                  <a:close/>
                  <a:moveTo>
                    <a:pt x="277" y="201"/>
                  </a:moveTo>
                  <a:cubicBezTo>
                    <a:pt x="275" y="205"/>
                    <a:pt x="272" y="210"/>
                    <a:pt x="269" y="214"/>
                  </a:cubicBezTo>
                  <a:cubicBezTo>
                    <a:pt x="263" y="225"/>
                    <a:pt x="258" y="235"/>
                    <a:pt x="253" y="246"/>
                  </a:cubicBezTo>
                  <a:cubicBezTo>
                    <a:pt x="248" y="257"/>
                    <a:pt x="244" y="267"/>
                    <a:pt x="239" y="277"/>
                  </a:cubicBezTo>
                  <a:cubicBezTo>
                    <a:pt x="234" y="287"/>
                    <a:pt x="230" y="296"/>
                    <a:pt x="226" y="306"/>
                  </a:cubicBezTo>
                  <a:cubicBezTo>
                    <a:pt x="225" y="309"/>
                    <a:pt x="224" y="312"/>
                    <a:pt x="222" y="315"/>
                  </a:cubicBezTo>
                  <a:cubicBezTo>
                    <a:pt x="222" y="312"/>
                    <a:pt x="223" y="310"/>
                    <a:pt x="224" y="307"/>
                  </a:cubicBezTo>
                  <a:cubicBezTo>
                    <a:pt x="226" y="300"/>
                    <a:pt x="228" y="293"/>
                    <a:pt x="231" y="286"/>
                  </a:cubicBezTo>
                  <a:cubicBezTo>
                    <a:pt x="236" y="277"/>
                    <a:pt x="239" y="268"/>
                    <a:pt x="243" y="258"/>
                  </a:cubicBezTo>
                  <a:cubicBezTo>
                    <a:pt x="249" y="245"/>
                    <a:pt x="255" y="232"/>
                    <a:pt x="263" y="220"/>
                  </a:cubicBezTo>
                  <a:cubicBezTo>
                    <a:pt x="267" y="214"/>
                    <a:pt x="272" y="207"/>
                    <a:pt x="276" y="201"/>
                  </a:cubicBezTo>
                  <a:cubicBezTo>
                    <a:pt x="276" y="201"/>
                    <a:pt x="277" y="201"/>
                    <a:pt x="277" y="200"/>
                  </a:cubicBezTo>
                  <a:cubicBezTo>
                    <a:pt x="277" y="200"/>
                    <a:pt x="277" y="201"/>
                    <a:pt x="277" y="201"/>
                  </a:cubicBezTo>
                  <a:close/>
                  <a:moveTo>
                    <a:pt x="220" y="334"/>
                  </a:moveTo>
                  <a:cubicBezTo>
                    <a:pt x="220" y="334"/>
                    <a:pt x="220" y="334"/>
                    <a:pt x="220" y="334"/>
                  </a:cubicBezTo>
                  <a:cubicBezTo>
                    <a:pt x="222" y="327"/>
                    <a:pt x="223" y="320"/>
                    <a:pt x="226" y="314"/>
                  </a:cubicBezTo>
                  <a:cubicBezTo>
                    <a:pt x="231" y="299"/>
                    <a:pt x="237" y="285"/>
                    <a:pt x="245" y="272"/>
                  </a:cubicBezTo>
                  <a:cubicBezTo>
                    <a:pt x="247" y="267"/>
                    <a:pt x="249" y="262"/>
                    <a:pt x="251" y="257"/>
                  </a:cubicBezTo>
                  <a:cubicBezTo>
                    <a:pt x="257" y="243"/>
                    <a:pt x="264" y="228"/>
                    <a:pt x="272" y="215"/>
                  </a:cubicBezTo>
                  <a:cubicBezTo>
                    <a:pt x="276" y="209"/>
                    <a:pt x="279" y="202"/>
                    <a:pt x="282" y="197"/>
                  </a:cubicBezTo>
                  <a:cubicBezTo>
                    <a:pt x="285" y="192"/>
                    <a:pt x="289" y="188"/>
                    <a:pt x="292" y="184"/>
                  </a:cubicBezTo>
                  <a:cubicBezTo>
                    <a:pt x="292" y="184"/>
                    <a:pt x="293" y="184"/>
                    <a:pt x="293" y="185"/>
                  </a:cubicBezTo>
                  <a:cubicBezTo>
                    <a:pt x="293" y="186"/>
                    <a:pt x="292" y="187"/>
                    <a:pt x="292" y="188"/>
                  </a:cubicBezTo>
                  <a:cubicBezTo>
                    <a:pt x="286" y="197"/>
                    <a:pt x="281" y="206"/>
                    <a:pt x="276" y="215"/>
                  </a:cubicBezTo>
                  <a:cubicBezTo>
                    <a:pt x="273" y="221"/>
                    <a:pt x="270" y="226"/>
                    <a:pt x="267" y="231"/>
                  </a:cubicBezTo>
                  <a:cubicBezTo>
                    <a:pt x="264" y="236"/>
                    <a:pt x="261" y="242"/>
                    <a:pt x="259" y="247"/>
                  </a:cubicBezTo>
                  <a:cubicBezTo>
                    <a:pt x="256" y="252"/>
                    <a:pt x="255" y="258"/>
                    <a:pt x="252" y="263"/>
                  </a:cubicBezTo>
                  <a:cubicBezTo>
                    <a:pt x="248" y="273"/>
                    <a:pt x="243" y="283"/>
                    <a:pt x="237" y="292"/>
                  </a:cubicBezTo>
                  <a:cubicBezTo>
                    <a:pt x="235" y="295"/>
                    <a:pt x="233" y="299"/>
                    <a:pt x="232" y="303"/>
                  </a:cubicBezTo>
                  <a:cubicBezTo>
                    <a:pt x="229" y="310"/>
                    <a:pt x="226" y="317"/>
                    <a:pt x="223" y="324"/>
                  </a:cubicBezTo>
                  <a:cubicBezTo>
                    <a:pt x="222" y="327"/>
                    <a:pt x="221" y="331"/>
                    <a:pt x="220" y="334"/>
                  </a:cubicBezTo>
                  <a:close/>
                  <a:moveTo>
                    <a:pt x="225" y="338"/>
                  </a:moveTo>
                  <a:cubicBezTo>
                    <a:pt x="225" y="338"/>
                    <a:pt x="224" y="339"/>
                    <a:pt x="223" y="339"/>
                  </a:cubicBezTo>
                  <a:cubicBezTo>
                    <a:pt x="225" y="331"/>
                    <a:pt x="227" y="322"/>
                    <a:pt x="231" y="315"/>
                  </a:cubicBezTo>
                  <a:cubicBezTo>
                    <a:pt x="231" y="314"/>
                    <a:pt x="232" y="313"/>
                    <a:pt x="232" y="312"/>
                  </a:cubicBezTo>
                  <a:cubicBezTo>
                    <a:pt x="235" y="303"/>
                    <a:pt x="240" y="294"/>
                    <a:pt x="245" y="286"/>
                  </a:cubicBezTo>
                  <a:cubicBezTo>
                    <a:pt x="248" y="282"/>
                    <a:pt x="250" y="276"/>
                    <a:pt x="252" y="271"/>
                  </a:cubicBezTo>
                  <a:cubicBezTo>
                    <a:pt x="256" y="263"/>
                    <a:pt x="260" y="254"/>
                    <a:pt x="264" y="245"/>
                  </a:cubicBezTo>
                  <a:cubicBezTo>
                    <a:pt x="267" y="239"/>
                    <a:pt x="270" y="233"/>
                    <a:pt x="273" y="227"/>
                  </a:cubicBezTo>
                  <a:cubicBezTo>
                    <a:pt x="274" y="226"/>
                    <a:pt x="274" y="225"/>
                    <a:pt x="275" y="225"/>
                  </a:cubicBezTo>
                  <a:cubicBezTo>
                    <a:pt x="275" y="226"/>
                    <a:pt x="274" y="227"/>
                    <a:pt x="274" y="229"/>
                  </a:cubicBezTo>
                  <a:cubicBezTo>
                    <a:pt x="269" y="242"/>
                    <a:pt x="266" y="256"/>
                    <a:pt x="266" y="270"/>
                  </a:cubicBezTo>
                  <a:cubicBezTo>
                    <a:pt x="265" y="283"/>
                    <a:pt x="266" y="296"/>
                    <a:pt x="268" y="308"/>
                  </a:cubicBezTo>
                  <a:cubicBezTo>
                    <a:pt x="269" y="309"/>
                    <a:pt x="269" y="310"/>
                    <a:pt x="269" y="310"/>
                  </a:cubicBezTo>
                  <a:cubicBezTo>
                    <a:pt x="270" y="314"/>
                    <a:pt x="270" y="314"/>
                    <a:pt x="266" y="316"/>
                  </a:cubicBezTo>
                  <a:cubicBezTo>
                    <a:pt x="252" y="322"/>
                    <a:pt x="238" y="329"/>
                    <a:pt x="225" y="338"/>
                  </a:cubicBezTo>
                  <a:close/>
                  <a:moveTo>
                    <a:pt x="530" y="468"/>
                  </a:moveTo>
                  <a:cubicBezTo>
                    <a:pt x="527" y="466"/>
                    <a:pt x="525" y="465"/>
                    <a:pt x="522" y="463"/>
                  </a:cubicBezTo>
                  <a:cubicBezTo>
                    <a:pt x="517" y="460"/>
                    <a:pt x="511" y="457"/>
                    <a:pt x="506" y="455"/>
                  </a:cubicBezTo>
                  <a:cubicBezTo>
                    <a:pt x="499" y="451"/>
                    <a:pt x="491" y="447"/>
                    <a:pt x="484" y="443"/>
                  </a:cubicBezTo>
                  <a:cubicBezTo>
                    <a:pt x="477" y="439"/>
                    <a:pt x="469" y="436"/>
                    <a:pt x="462" y="432"/>
                  </a:cubicBezTo>
                  <a:cubicBezTo>
                    <a:pt x="448" y="426"/>
                    <a:pt x="434" y="419"/>
                    <a:pt x="420" y="413"/>
                  </a:cubicBezTo>
                  <a:cubicBezTo>
                    <a:pt x="414" y="410"/>
                    <a:pt x="408" y="408"/>
                    <a:pt x="401" y="406"/>
                  </a:cubicBezTo>
                  <a:cubicBezTo>
                    <a:pt x="397" y="404"/>
                    <a:pt x="392" y="402"/>
                    <a:pt x="388" y="401"/>
                  </a:cubicBezTo>
                  <a:cubicBezTo>
                    <a:pt x="383" y="399"/>
                    <a:pt x="378" y="397"/>
                    <a:pt x="373" y="396"/>
                  </a:cubicBezTo>
                  <a:cubicBezTo>
                    <a:pt x="361" y="392"/>
                    <a:pt x="350" y="388"/>
                    <a:pt x="339" y="384"/>
                  </a:cubicBezTo>
                  <a:cubicBezTo>
                    <a:pt x="329" y="381"/>
                    <a:pt x="320" y="379"/>
                    <a:pt x="311" y="376"/>
                  </a:cubicBezTo>
                  <a:cubicBezTo>
                    <a:pt x="307" y="375"/>
                    <a:pt x="304" y="373"/>
                    <a:pt x="301" y="372"/>
                  </a:cubicBezTo>
                  <a:cubicBezTo>
                    <a:pt x="291" y="368"/>
                    <a:pt x="280" y="365"/>
                    <a:pt x="269" y="364"/>
                  </a:cubicBezTo>
                  <a:cubicBezTo>
                    <a:pt x="263" y="362"/>
                    <a:pt x="257" y="361"/>
                    <a:pt x="250" y="359"/>
                  </a:cubicBezTo>
                  <a:cubicBezTo>
                    <a:pt x="246" y="358"/>
                    <a:pt x="241" y="357"/>
                    <a:pt x="236" y="356"/>
                  </a:cubicBezTo>
                  <a:cubicBezTo>
                    <a:pt x="234" y="355"/>
                    <a:pt x="232" y="355"/>
                    <a:pt x="229" y="354"/>
                  </a:cubicBezTo>
                  <a:cubicBezTo>
                    <a:pt x="229" y="354"/>
                    <a:pt x="229" y="353"/>
                    <a:pt x="229" y="353"/>
                  </a:cubicBezTo>
                  <a:cubicBezTo>
                    <a:pt x="235" y="354"/>
                    <a:pt x="240" y="355"/>
                    <a:pt x="245" y="356"/>
                  </a:cubicBezTo>
                  <a:cubicBezTo>
                    <a:pt x="259" y="358"/>
                    <a:pt x="273" y="361"/>
                    <a:pt x="288" y="364"/>
                  </a:cubicBezTo>
                  <a:cubicBezTo>
                    <a:pt x="290" y="364"/>
                    <a:pt x="292" y="365"/>
                    <a:pt x="295" y="366"/>
                  </a:cubicBezTo>
                  <a:cubicBezTo>
                    <a:pt x="302" y="368"/>
                    <a:pt x="309" y="370"/>
                    <a:pt x="317" y="372"/>
                  </a:cubicBezTo>
                  <a:cubicBezTo>
                    <a:pt x="325" y="374"/>
                    <a:pt x="332" y="376"/>
                    <a:pt x="340" y="378"/>
                  </a:cubicBezTo>
                  <a:cubicBezTo>
                    <a:pt x="344" y="379"/>
                    <a:pt x="348" y="381"/>
                    <a:pt x="352" y="382"/>
                  </a:cubicBezTo>
                  <a:cubicBezTo>
                    <a:pt x="365" y="385"/>
                    <a:pt x="378" y="389"/>
                    <a:pt x="390" y="395"/>
                  </a:cubicBezTo>
                  <a:cubicBezTo>
                    <a:pt x="393" y="396"/>
                    <a:pt x="396" y="397"/>
                    <a:pt x="399" y="398"/>
                  </a:cubicBezTo>
                  <a:cubicBezTo>
                    <a:pt x="406" y="401"/>
                    <a:pt x="413" y="404"/>
                    <a:pt x="420" y="407"/>
                  </a:cubicBezTo>
                  <a:cubicBezTo>
                    <a:pt x="424" y="409"/>
                    <a:pt x="428" y="411"/>
                    <a:pt x="432" y="413"/>
                  </a:cubicBezTo>
                  <a:cubicBezTo>
                    <a:pt x="437" y="415"/>
                    <a:pt x="442" y="417"/>
                    <a:pt x="447" y="420"/>
                  </a:cubicBezTo>
                  <a:cubicBezTo>
                    <a:pt x="452" y="422"/>
                    <a:pt x="458" y="425"/>
                    <a:pt x="464" y="428"/>
                  </a:cubicBezTo>
                  <a:cubicBezTo>
                    <a:pt x="469" y="431"/>
                    <a:pt x="475" y="433"/>
                    <a:pt x="480" y="436"/>
                  </a:cubicBezTo>
                  <a:cubicBezTo>
                    <a:pt x="483" y="437"/>
                    <a:pt x="486" y="439"/>
                    <a:pt x="489" y="441"/>
                  </a:cubicBezTo>
                  <a:cubicBezTo>
                    <a:pt x="499" y="447"/>
                    <a:pt x="509" y="453"/>
                    <a:pt x="518" y="459"/>
                  </a:cubicBezTo>
                  <a:cubicBezTo>
                    <a:pt x="523" y="461"/>
                    <a:pt x="527" y="464"/>
                    <a:pt x="531" y="467"/>
                  </a:cubicBezTo>
                  <a:cubicBezTo>
                    <a:pt x="531" y="467"/>
                    <a:pt x="530" y="468"/>
                    <a:pt x="530" y="468"/>
                  </a:cubicBezTo>
                  <a:close/>
                  <a:moveTo>
                    <a:pt x="591" y="500"/>
                  </a:moveTo>
                  <a:cubicBezTo>
                    <a:pt x="591" y="500"/>
                    <a:pt x="591" y="500"/>
                    <a:pt x="591" y="500"/>
                  </a:cubicBezTo>
                  <a:cubicBezTo>
                    <a:pt x="591" y="500"/>
                    <a:pt x="591" y="500"/>
                    <a:pt x="591" y="500"/>
                  </a:cubicBezTo>
                  <a:cubicBezTo>
                    <a:pt x="591" y="500"/>
                    <a:pt x="590" y="499"/>
                    <a:pt x="590" y="499"/>
                  </a:cubicBezTo>
                  <a:cubicBezTo>
                    <a:pt x="590" y="499"/>
                    <a:pt x="591" y="500"/>
                    <a:pt x="591" y="500"/>
                  </a:cubicBezTo>
                  <a:close/>
                  <a:moveTo>
                    <a:pt x="586" y="496"/>
                  </a:moveTo>
                  <a:cubicBezTo>
                    <a:pt x="586" y="496"/>
                    <a:pt x="586" y="496"/>
                    <a:pt x="586" y="496"/>
                  </a:cubicBezTo>
                  <a:cubicBezTo>
                    <a:pt x="586" y="496"/>
                    <a:pt x="586" y="496"/>
                    <a:pt x="586" y="496"/>
                  </a:cubicBezTo>
                  <a:close/>
                  <a:moveTo>
                    <a:pt x="567" y="483"/>
                  </a:moveTo>
                  <a:cubicBezTo>
                    <a:pt x="567" y="483"/>
                    <a:pt x="567" y="484"/>
                    <a:pt x="568" y="484"/>
                  </a:cubicBezTo>
                  <a:cubicBezTo>
                    <a:pt x="568" y="484"/>
                    <a:pt x="567" y="484"/>
                    <a:pt x="567" y="484"/>
                  </a:cubicBezTo>
                  <a:cubicBezTo>
                    <a:pt x="567" y="484"/>
                    <a:pt x="567" y="484"/>
                    <a:pt x="567" y="483"/>
                  </a:cubicBezTo>
                  <a:cubicBezTo>
                    <a:pt x="567" y="483"/>
                    <a:pt x="567" y="483"/>
                    <a:pt x="567" y="483"/>
                  </a:cubicBezTo>
                  <a:close/>
                  <a:moveTo>
                    <a:pt x="568" y="489"/>
                  </a:moveTo>
                  <a:cubicBezTo>
                    <a:pt x="572" y="491"/>
                    <a:pt x="575" y="493"/>
                    <a:pt x="579" y="495"/>
                  </a:cubicBezTo>
                  <a:cubicBezTo>
                    <a:pt x="580" y="496"/>
                    <a:pt x="581" y="497"/>
                    <a:pt x="582" y="498"/>
                  </a:cubicBezTo>
                  <a:cubicBezTo>
                    <a:pt x="582" y="498"/>
                    <a:pt x="582" y="498"/>
                    <a:pt x="582" y="498"/>
                  </a:cubicBezTo>
                  <a:cubicBezTo>
                    <a:pt x="582" y="498"/>
                    <a:pt x="582" y="498"/>
                    <a:pt x="582" y="498"/>
                  </a:cubicBezTo>
                  <a:cubicBezTo>
                    <a:pt x="582" y="498"/>
                    <a:pt x="582" y="498"/>
                    <a:pt x="582" y="498"/>
                  </a:cubicBezTo>
                  <a:cubicBezTo>
                    <a:pt x="582" y="498"/>
                    <a:pt x="582" y="498"/>
                    <a:pt x="582" y="498"/>
                  </a:cubicBezTo>
                  <a:cubicBezTo>
                    <a:pt x="577" y="495"/>
                    <a:pt x="573" y="493"/>
                    <a:pt x="568" y="490"/>
                  </a:cubicBezTo>
                  <a:cubicBezTo>
                    <a:pt x="565" y="488"/>
                    <a:pt x="562" y="486"/>
                    <a:pt x="559" y="485"/>
                  </a:cubicBezTo>
                  <a:cubicBezTo>
                    <a:pt x="551" y="481"/>
                    <a:pt x="545" y="475"/>
                    <a:pt x="539" y="470"/>
                  </a:cubicBezTo>
                  <a:cubicBezTo>
                    <a:pt x="539" y="470"/>
                    <a:pt x="539" y="470"/>
                    <a:pt x="539" y="470"/>
                  </a:cubicBezTo>
                  <a:cubicBezTo>
                    <a:pt x="538" y="469"/>
                    <a:pt x="538" y="469"/>
                    <a:pt x="538" y="469"/>
                  </a:cubicBezTo>
                  <a:cubicBezTo>
                    <a:pt x="535" y="466"/>
                    <a:pt x="531" y="464"/>
                    <a:pt x="527" y="461"/>
                  </a:cubicBezTo>
                  <a:cubicBezTo>
                    <a:pt x="520" y="457"/>
                    <a:pt x="513" y="452"/>
                    <a:pt x="506" y="448"/>
                  </a:cubicBezTo>
                  <a:cubicBezTo>
                    <a:pt x="503" y="446"/>
                    <a:pt x="500" y="444"/>
                    <a:pt x="497" y="441"/>
                  </a:cubicBezTo>
                  <a:cubicBezTo>
                    <a:pt x="499" y="443"/>
                    <a:pt x="502" y="444"/>
                    <a:pt x="504" y="445"/>
                  </a:cubicBezTo>
                  <a:cubicBezTo>
                    <a:pt x="513" y="450"/>
                    <a:pt x="522" y="455"/>
                    <a:pt x="530" y="461"/>
                  </a:cubicBezTo>
                  <a:cubicBezTo>
                    <a:pt x="533" y="464"/>
                    <a:pt x="536" y="467"/>
                    <a:pt x="538" y="469"/>
                  </a:cubicBezTo>
                  <a:cubicBezTo>
                    <a:pt x="538" y="469"/>
                    <a:pt x="538" y="469"/>
                    <a:pt x="539" y="470"/>
                  </a:cubicBezTo>
                  <a:cubicBezTo>
                    <a:pt x="539" y="470"/>
                    <a:pt x="539" y="470"/>
                    <a:pt x="539" y="470"/>
                  </a:cubicBezTo>
                  <a:cubicBezTo>
                    <a:pt x="540" y="470"/>
                    <a:pt x="541" y="471"/>
                    <a:pt x="542" y="472"/>
                  </a:cubicBezTo>
                  <a:cubicBezTo>
                    <a:pt x="551" y="477"/>
                    <a:pt x="559" y="483"/>
                    <a:pt x="568" y="489"/>
                  </a:cubicBezTo>
                  <a:close/>
                  <a:moveTo>
                    <a:pt x="532" y="458"/>
                  </a:moveTo>
                  <a:cubicBezTo>
                    <a:pt x="531" y="457"/>
                    <a:pt x="531" y="457"/>
                    <a:pt x="530" y="456"/>
                  </a:cubicBezTo>
                  <a:cubicBezTo>
                    <a:pt x="529" y="456"/>
                    <a:pt x="529" y="455"/>
                    <a:pt x="528" y="455"/>
                  </a:cubicBezTo>
                  <a:cubicBezTo>
                    <a:pt x="528" y="455"/>
                    <a:pt x="527" y="454"/>
                    <a:pt x="527" y="454"/>
                  </a:cubicBezTo>
                  <a:cubicBezTo>
                    <a:pt x="527" y="454"/>
                    <a:pt x="527" y="454"/>
                    <a:pt x="527" y="453"/>
                  </a:cubicBezTo>
                  <a:cubicBezTo>
                    <a:pt x="527" y="454"/>
                    <a:pt x="527" y="454"/>
                    <a:pt x="527" y="454"/>
                  </a:cubicBezTo>
                  <a:cubicBezTo>
                    <a:pt x="527" y="454"/>
                    <a:pt x="528" y="455"/>
                    <a:pt x="528" y="455"/>
                  </a:cubicBezTo>
                  <a:cubicBezTo>
                    <a:pt x="529" y="455"/>
                    <a:pt x="529" y="456"/>
                    <a:pt x="530" y="456"/>
                  </a:cubicBezTo>
                  <a:cubicBezTo>
                    <a:pt x="531" y="457"/>
                    <a:pt x="531" y="457"/>
                    <a:pt x="532" y="458"/>
                  </a:cubicBezTo>
                  <a:cubicBezTo>
                    <a:pt x="532" y="458"/>
                    <a:pt x="532" y="458"/>
                    <a:pt x="532" y="458"/>
                  </a:cubicBezTo>
                  <a:cubicBezTo>
                    <a:pt x="532" y="458"/>
                    <a:pt x="532" y="458"/>
                    <a:pt x="532" y="458"/>
                  </a:cubicBezTo>
                  <a:cubicBezTo>
                    <a:pt x="532" y="458"/>
                    <a:pt x="532" y="458"/>
                    <a:pt x="532" y="458"/>
                  </a:cubicBezTo>
                  <a:cubicBezTo>
                    <a:pt x="532" y="458"/>
                    <a:pt x="532" y="458"/>
                    <a:pt x="532" y="458"/>
                  </a:cubicBezTo>
                  <a:close/>
                  <a:moveTo>
                    <a:pt x="535" y="457"/>
                  </a:moveTo>
                  <a:cubicBezTo>
                    <a:pt x="535" y="457"/>
                    <a:pt x="535" y="457"/>
                    <a:pt x="536" y="457"/>
                  </a:cubicBezTo>
                  <a:cubicBezTo>
                    <a:pt x="539" y="459"/>
                    <a:pt x="543" y="462"/>
                    <a:pt x="547" y="465"/>
                  </a:cubicBezTo>
                  <a:cubicBezTo>
                    <a:pt x="547" y="465"/>
                    <a:pt x="546" y="466"/>
                    <a:pt x="546" y="466"/>
                  </a:cubicBezTo>
                  <a:cubicBezTo>
                    <a:pt x="543" y="463"/>
                    <a:pt x="539" y="460"/>
                    <a:pt x="535" y="457"/>
                  </a:cubicBezTo>
                  <a:close/>
                  <a:moveTo>
                    <a:pt x="559" y="477"/>
                  </a:moveTo>
                  <a:cubicBezTo>
                    <a:pt x="559" y="477"/>
                    <a:pt x="559" y="478"/>
                    <a:pt x="560" y="478"/>
                  </a:cubicBezTo>
                  <a:cubicBezTo>
                    <a:pt x="560" y="478"/>
                    <a:pt x="560" y="478"/>
                    <a:pt x="560" y="479"/>
                  </a:cubicBezTo>
                  <a:cubicBezTo>
                    <a:pt x="559" y="478"/>
                    <a:pt x="559" y="478"/>
                    <a:pt x="558" y="477"/>
                  </a:cubicBezTo>
                  <a:cubicBezTo>
                    <a:pt x="558" y="477"/>
                    <a:pt x="558" y="477"/>
                    <a:pt x="559" y="477"/>
                  </a:cubicBezTo>
                  <a:close/>
                  <a:moveTo>
                    <a:pt x="556" y="475"/>
                  </a:moveTo>
                  <a:cubicBezTo>
                    <a:pt x="556" y="475"/>
                    <a:pt x="556" y="475"/>
                    <a:pt x="556" y="476"/>
                  </a:cubicBezTo>
                  <a:cubicBezTo>
                    <a:pt x="550" y="473"/>
                    <a:pt x="544" y="469"/>
                    <a:pt x="539" y="465"/>
                  </a:cubicBezTo>
                  <a:cubicBezTo>
                    <a:pt x="539" y="465"/>
                    <a:pt x="540" y="465"/>
                    <a:pt x="540" y="464"/>
                  </a:cubicBezTo>
                  <a:cubicBezTo>
                    <a:pt x="545" y="468"/>
                    <a:pt x="551" y="472"/>
                    <a:pt x="556" y="475"/>
                  </a:cubicBezTo>
                  <a:close/>
                  <a:moveTo>
                    <a:pt x="608" y="491"/>
                  </a:moveTo>
                  <a:cubicBezTo>
                    <a:pt x="601" y="487"/>
                    <a:pt x="594" y="484"/>
                    <a:pt x="588" y="480"/>
                  </a:cubicBezTo>
                  <a:cubicBezTo>
                    <a:pt x="581" y="476"/>
                    <a:pt x="574" y="472"/>
                    <a:pt x="567" y="468"/>
                  </a:cubicBezTo>
                  <a:cubicBezTo>
                    <a:pt x="563" y="465"/>
                    <a:pt x="560" y="463"/>
                    <a:pt x="555" y="460"/>
                  </a:cubicBezTo>
                  <a:cubicBezTo>
                    <a:pt x="546" y="454"/>
                    <a:pt x="535" y="448"/>
                    <a:pt x="526" y="442"/>
                  </a:cubicBezTo>
                  <a:cubicBezTo>
                    <a:pt x="523" y="440"/>
                    <a:pt x="520" y="438"/>
                    <a:pt x="517" y="436"/>
                  </a:cubicBezTo>
                  <a:cubicBezTo>
                    <a:pt x="508" y="429"/>
                    <a:pt x="500" y="422"/>
                    <a:pt x="490" y="416"/>
                  </a:cubicBezTo>
                  <a:cubicBezTo>
                    <a:pt x="482" y="411"/>
                    <a:pt x="475" y="406"/>
                    <a:pt x="467" y="401"/>
                  </a:cubicBezTo>
                  <a:cubicBezTo>
                    <a:pt x="463" y="398"/>
                    <a:pt x="458" y="396"/>
                    <a:pt x="454" y="393"/>
                  </a:cubicBezTo>
                  <a:cubicBezTo>
                    <a:pt x="450" y="390"/>
                    <a:pt x="446" y="387"/>
                    <a:pt x="441" y="384"/>
                  </a:cubicBezTo>
                  <a:cubicBezTo>
                    <a:pt x="441" y="384"/>
                    <a:pt x="441" y="384"/>
                    <a:pt x="441" y="384"/>
                  </a:cubicBezTo>
                  <a:cubicBezTo>
                    <a:pt x="444" y="385"/>
                    <a:pt x="447" y="387"/>
                    <a:pt x="450" y="388"/>
                  </a:cubicBezTo>
                  <a:cubicBezTo>
                    <a:pt x="465" y="396"/>
                    <a:pt x="481" y="403"/>
                    <a:pt x="496" y="411"/>
                  </a:cubicBezTo>
                  <a:cubicBezTo>
                    <a:pt x="501" y="414"/>
                    <a:pt x="505" y="417"/>
                    <a:pt x="510" y="421"/>
                  </a:cubicBezTo>
                  <a:cubicBezTo>
                    <a:pt x="518" y="426"/>
                    <a:pt x="526" y="430"/>
                    <a:pt x="534" y="435"/>
                  </a:cubicBezTo>
                  <a:cubicBezTo>
                    <a:pt x="544" y="442"/>
                    <a:pt x="555" y="449"/>
                    <a:pt x="564" y="457"/>
                  </a:cubicBezTo>
                  <a:cubicBezTo>
                    <a:pt x="568" y="461"/>
                    <a:pt x="572" y="463"/>
                    <a:pt x="576" y="466"/>
                  </a:cubicBezTo>
                  <a:cubicBezTo>
                    <a:pt x="581" y="470"/>
                    <a:pt x="586" y="473"/>
                    <a:pt x="591" y="477"/>
                  </a:cubicBezTo>
                  <a:cubicBezTo>
                    <a:pt x="595" y="480"/>
                    <a:pt x="600" y="484"/>
                    <a:pt x="604" y="487"/>
                  </a:cubicBezTo>
                  <a:cubicBezTo>
                    <a:pt x="606" y="488"/>
                    <a:pt x="607" y="489"/>
                    <a:pt x="608" y="490"/>
                  </a:cubicBezTo>
                  <a:cubicBezTo>
                    <a:pt x="608" y="490"/>
                    <a:pt x="608" y="490"/>
                    <a:pt x="608" y="491"/>
                  </a:cubicBezTo>
                  <a:close/>
                  <a:moveTo>
                    <a:pt x="612" y="492"/>
                  </a:moveTo>
                  <a:cubicBezTo>
                    <a:pt x="612" y="492"/>
                    <a:pt x="611" y="492"/>
                    <a:pt x="611" y="492"/>
                  </a:cubicBezTo>
                  <a:cubicBezTo>
                    <a:pt x="611" y="492"/>
                    <a:pt x="611" y="492"/>
                    <a:pt x="611" y="492"/>
                  </a:cubicBezTo>
                  <a:cubicBezTo>
                    <a:pt x="611" y="492"/>
                    <a:pt x="612" y="492"/>
                    <a:pt x="612" y="492"/>
                  </a:cubicBezTo>
                  <a:cubicBezTo>
                    <a:pt x="612" y="492"/>
                    <a:pt x="612" y="492"/>
                    <a:pt x="612" y="492"/>
                  </a:cubicBezTo>
                  <a:close/>
                  <a:moveTo>
                    <a:pt x="619" y="492"/>
                  </a:moveTo>
                  <a:cubicBezTo>
                    <a:pt x="619" y="492"/>
                    <a:pt x="619" y="493"/>
                    <a:pt x="618" y="493"/>
                  </a:cubicBezTo>
                  <a:cubicBezTo>
                    <a:pt x="612" y="489"/>
                    <a:pt x="607" y="485"/>
                    <a:pt x="601" y="480"/>
                  </a:cubicBezTo>
                  <a:cubicBezTo>
                    <a:pt x="595" y="477"/>
                    <a:pt x="590" y="473"/>
                    <a:pt x="585" y="469"/>
                  </a:cubicBezTo>
                  <a:cubicBezTo>
                    <a:pt x="576" y="462"/>
                    <a:pt x="567" y="455"/>
                    <a:pt x="558" y="448"/>
                  </a:cubicBezTo>
                  <a:cubicBezTo>
                    <a:pt x="554" y="445"/>
                    <a:pt x="550" y="443"/>
                    <a:pt x="546" y="440"/>
                  </a:cubicBezTo>
                  <a:cubicBezTo>
                    <a:pt x="542" y="437"/>
                    <a:pt x="537" y="434"/>
                    <a:pt x="532" y="431"/>
                  </a:cubicBezTo>
                  <a:cubicBezTo>
                    <a:pt x="527" y="427"/>
                    <a:pt x="522" y="424"/>
                    <a:pt x="516" y="421"/>
                  </a:cubicBezTo>
                  <a:cubicBezTo>
                    <a:pt x="511" y="418"/>
                    <a:pt x="506" y="414"/>
                    <a:pt x="501" y="411"/>
                  </a:cubicBezTo>
                  <a:cubicBezTo>
                    <a:pt x="500" y="410"/>
                    <a:pt x="498" y="409"/>
                    <a:pt x="496" y="408"/>
                  </a:cubicBezTo>
                  <a:cubicBezTo>
                    <a:pt x="489" y="404"/>
                    <a:pt x="483" y="401"/>
                    <a:pt x="476" y="398"/>
                  </a:cubicBezTo>
                  <a:cubicBezTo>
                    <a:pt x="469" y="395"/>
                    <a:pt x="463" y="392"/>
                    <a:pt x="456" y="388"/>
                  </a:cubicBezTo>
                  <a:cubicBezTo>
                    <a:pt x="447" y="383"/>
                    <a:pt x="436" y="379"/>
                    <a:pt x="426" y="375"/>
                  </a:cubicBezTo>
                  <a:cubicBezTo>
                    <a:pt x="420" y="372"/>
                    <a:pt x="415" y="370"/>
                    <a:pt x="409" y="368"/>
                  </a:cubicBezTo>
                  <a:cubicBezTo>
                    <a:pt x="407" y="366"/>
                    <a:pt x="404" y="365"/>
                    <a:pt x="401" y="363"/>
                  </a:cubicBezTo>
                  <a:cubicBezTo>
                    <a:pt x="393" y="359"/>
                    <a:pt x="385" y="356"/>
                    <a:pt x="376" y="353"/>
                  </a:cubicBezTo>
                  <a:cubicBezTo>
                    <a:pt x="370" y="351"/>
                    <a:pt x="364" y="349"/>
                    <a:pt x="359" y="347"/>
                  </a:cubicBezTo>
                  <a:cubicBezTo>
                    <a:pt x="356" y="346"/>
                    <a:pt x="353" y="345"/>
                    <a:pt x="351" y="343"/>
                  </a:cubicBezTo>
                  <a:cubicBezTo>
                    <a:pt x="353" y="344"/>
                    <a:pt x="356" y="345"/>
                    <a:pt x="358" y="345"/>
                  </a:cubicBezTo>
                  <a:cubicBezTo>
                    <a:pt x="364" y="347"/>
                    <a:pt x="370" y="348"/>
                    <a:pt x="375" y="350"/>
                  </a:cubicBezTo>
                  <a:cubicBezTo>
                    <a:pt x="385" y="353"/>
                    <a:pt x="394" y="355"/>
                    <a:pt x="403" y="359"/>
                  </a:cubicBezTo>
                  <a:cubicBezTo>
                    <a:pt x="411" y="362"/>
                    <a:pt x="419" y="364"/>
                    <a:pt x="427" y="367"/>
                  </a:cubicBezTo>
                  <a:cubicBezTo>
                    <a:pt x="432" y="369"/>
                    <a:pt x="437" y="371"/>
                    <a:pt x="442" y="373"/>
                  </a:cubicBezTo>
                  <a:cubicBezTo>
                    <a:pt x="449" y="376"/>
                    <a:pt x="456" y="380"/>
                    <a:pt x="464" y="383"/>
                  </a:cubicBezTo>
                  <a:cubicBezTo>
                    <a:pt x="472" y="387"/>
                    <a:pt x="481" y="392"/>
                    <a:pt x="489" y="398"/>
                  </a:cubicBezTo>
                  <a:cubicBezTo>
                    <a:pt x="497" y="404"/>
                    <a:pt x="506" y="410"/>
                    <a:pt x="514" y="416"/>
                  </a:cubicBezTo>
                  <a:cubicBezTo>
                    <a:pt x="519" y="420"/>
                    <a:pt x="524" y="423"/>
                    <a:pt x="530" y="426"/>
                  </a:cubicBezTo>
                  <a:cubicBezTo>
                    <a:pt x="537" y="430"/>
                    <a:pt x="544" y="435"/>
                    <a:pt x="551" y="439"/>
                  </a:cubicBezTo>
                  <a:cubicBezTo>
                    <a:pt x="556" y="442"/>
                    <a:pt x="560" y="446"/>
                    <a:pt x="565" y="450"/>
                  </a:cubicBezTo>
                  <a:cubicBezTo>
                    <a:pt x="570" y="455"/>
                    <a:pt x="576" y="459"/>
                    <a:pt x="582" y="463"/>
                  </a:cubicBezTo>
                  <a:cubicBezTo>
                    <a:pt x="586" y="466"/>
                    <a:pt x="589" y="469"/>
                    <a:pt x="592" y="471"/>
                  </a:cubicBezTo>
                  <a:cubicBezTo>
                    <a:pt x="597" y="475"/>
                    <a:pt x="602" y="478"/>
                    <a:pt x="606" y="482"/>
                  </a:cubicBezTo>
                  <a:cubicBezTo>
                    <a:pt x="611" y="485"/>
                    <a:pt x="615" y="489"/>
                    <a:pt x="619" y="492"/>
                  </a:cubicBezTo>
                  <a:close/>
                  <a:moveTo>
                    <a:pt x="482" y="385"/>
                  </a:moveTo>
                  <a:cubicBezTo>
                    <a:pt x="485" y="386"/>
                    <a:pt x="487" y="388"/>
                    <a:pt x="490" y="390"/>
                  </a:cubicBezTo>
                  <a:cubicBezTo>
                    <a:pt x="499" y="394"/>
                    <a:pt x="507" y="399"/>
                    <a:pt x="515" y="403"/>
                  </a:cubicBezTo>
                  <a:cubicBezTo>
                    <a:pt x="520" y="406"/>
                    <a:pt x="525" y="410"/>
                    <a:pt x="530" y="413"/>
                  </a:cubicBezTo>
                  <a:cubicBezTo>
                    <a:pt x="534" y="416"/>
                    <a:pt x="537" y="419"/>
                    <a:pt x="541" y="422"/>
                  </a:cubicBezTo>
                  <a:cubicBezTo>
                    <a:pt x="545" y="425"/>
                    <a:pt x="548" y="428"/>
                    <a:pt x="551" y="431"/>
                  </a:cubicBezTo>
                  <a:cubicBezTo>
                    <a:pt x="559" y="438"/>
                    <a:pt x="568" y="444"/>
                    <a:pt x="576" y="451"/>
                  </a:cubicBezTo>
                  <a:cubicBezTo>
                    <a:pt x="582" y="457"/>
                    <a:pt x="589" y="462"/>
                    <a:pt x="596" y="468"/>
                  </a:cubicBezTo>
                  <a:cubicBezTo>
                    <a:pt x="600" y="471"/>
                    <a:pt x="603" y="474"/>
                    <a:pt x="607" y="478"/>
                  </a:cubicBezTo>
                  <a:cubicBezTo>
                    <a:pt x="608" y="478"/>
                    <a:pt x="608" y="478"/>
                    <a:pt x="608" y="479"/>
                  </a:cubicBezTo>
                  <a:cubicBezTo>
                    <a:pt x="608" y="479"/>
                    <a:pt x="608" y="479"/>
                    <a:pt x="608" y="479"/>
                  </a:cubicBezTo>
                  <a:cubicBezTo>
                    <a:pt x="605" y="477"/>
                    <a:pt x="602" y="475"/>
                    <a:pt x="600" y="473"/>
                  </a:cubicBezTo>
                  <a:cubicBezTo>
                    <a:pt x="595" y="469"/>
                    <a:pt x="590" y="465"/>
                    <a:pt x="585" y="461"/>
                  </a:cubicBezTo>
                  <a:cubicBezTo>
                    <a:pt x="576" y="456"/>
                    <a:pt x="569" y="449"/>
                    <a:pt x="561" y="443"/>
                  </a:cubicBezTo>
                  <a:cubicBezTo>
                    <a:pt x="554" y="437"/>
                    <a:pt x="547" y="432"/>
                    <a:pt x="539" y="428"/>
                  </a:cubicBezTo>
                  <a:cubicBezTo>
                    <a:pt x="535" y="426"/>
                    <a:pt x="532" y="424"/>
                    <a:pt x="529" y="422"/>
                  </a:cubicBezTo>
                  <a:cubicBezTo>
                    <a:pt x="512" y="412"/>
                    <a:pt x="498" y="399"/>
                    <a:pt x="481" y="389"/>
                  </a:cubicBezTo>
                  <a:cubicBezTo>
                    <a:pt x="473" y="384"/>
                    <a:pt x="464" y="381"/>
                    <a:pt x="456" y="376"/>
                  </a:cubicBezTo>
                  <a:cubicBezTo>
                    <a:pt x="454" y="376"/>
                    <a:pt x="452" y="375"/>
                    <a:pt x="451" y="373"/>
                  </a:cubicBezTo>
                  <a:cubicBezTo>
                    <a:pt x="455" y="375"/>
                    <a:pt x="460" y="377"/>
                    <a:pt x="464" y="378"/>
                  </a:cubicBezTo>
                  <a:cubicBezTo>
                    <a:pt x="470" y="380"/>
                    <a:pt x="476" y="383"/>
                    <a:pt x="482" y="385"/>
                  </a:cubicBezTo>
                  <a:close/>
                  <a:moveTo>
                    <a:pt x="309" y="321"/>
                  </a:moveTo>
                  <a:cubicBezTo>
                    <a:pt x="321" y="325"/>
                    <a:pt x="334" y="328"/>
                    <a:pt x="346" y="331"/>
                  </a:cubicBezTo>
                  <a:cubicBezTo>
                    <a:pt x="356" y="334"/>
                    <a:pt x="366" y="336"/>
                    <a:pt x="375" y="339"/>
                  </a:cubicBezTo>
                  <a:cubicBezTo>
                    <a:pt x="382" y="341"/>
                    <a:pt x="389" y="343"/>
                    <a:pt x="396" y="346"/>
                  </a:cubicBezTo>
                  <a:cubicBezTo>
                    <a:pt x="403" y="348"/>
                    <a:pt x="410" y="350"/>
                    <a:pt x="416" y="352"/>
                  </a:cubicBezTo>
                  <a:cubicBezTo>
                    <a:pt x="426" y="356"/>
                    <a:pt x="435" y="361"/>
                    <a:pt x="444" y="365"/>
                  </a:cubicBezTo>
                  <a:cubicBezTo>
                    <a:pt x="447" y="366"/>
                    <a:pt x="451" y="367"/>
                    <a:pt x="454" y="369"/>
                  </a:cubicBezTo>
                  <a:cubicBezTo>
                    <a:pt x="459" y="371"/>
                    <a:pt x="463" y="373"/>
                    <a:pt x="468" y="375"/>
                  </a:cubicBezTo>
                  <a:cubicBezTo>
                    <a:pt x="468" y="376"/>
                    <a:pt x="469" y="376"/>
                    <a:pt x="470" y="377"/>
                  </a:cubicBezTo>
                  <a:cubicBezTo>
                    <a:pt x="470" y="377"/>
                    <a:pt x="470" y="377"/>
                    <a:pt x="470" y="377"/>
                  </a:cubicBezTo>
                  <a:cubicBezTo>
                    <a:pt x="470" y="377"/>
                    <a:pt x="470" y="377"/>
                    <a:pt x="470" y="377"/>
                  </a:cubicBezTo>
                  <a:cubicBezTo>
                    <a:pt x="470" y="377"/>
                    <a:pt x="471" y="377"/>
                    <a:pt x="471" y="377"/>
                  </a:cubicBezTo>
                  <a:cubicBezTo>
                    <a:pt x="471" y="378"/>
                    <a:pt x="471" y="378"/>
                    <a:pt x="471" y="378"/>
                  </a:cubicBezTo>
                  <a:cubicBezTo>
                    <a:pt x="471" y="378"/>
                    <a:pt x="470" y="377"/>
                    <a:pt x="470" y="377"/>
                  </a:cubicBezTo>
                  <a:cubicBezTo>
                    <a:pt x="470" y="377"/>
                    <a:pt x="470" y="377"/>
                    <a:pt x="470" y="377"/>
                  </a:cubicBezTo>
                  <a:cubicBezTo>
                    <a:pt x="470" y="377"/>
                    <a:pt x="470" y="377"/>
                    <a:pt x="470" y="377"/>
                  </a:cubicBezTo>
                  <a:cubicBezTo>
                    <a:pt x="465" y="375"/>
                    <a:pt x="460" y="374"/>
                    <a:pt x="455" y="372"/>
                  </a:cubicBezTo>
                  <a:cubicBezTo>
                    <a:pt x="448" y="369"/>
                    <a:pt x="441" y="366"/>
                    <a:pt x="434" y="364"/>
                  </a:cubicBezTo>
                  <a:cubicBezTo>
                    <a:pt x="425" y="361"/>
                    <a:pt x="417" y="358"/>
                    <a:pt x="408" y="355"/>
                  </a:cubicBezTo>
                  <a:cubicBezTo>
                    <a:pt x="403" y="353"/>
                    <a:pt x="397" y="351"/>
                    <a:pt x="392" y="349"/>
                  </a:cubicBezTo>
                  <a:cubicBezTo>
                    <a:pt x="389" y="348"/>
                    <a:pt x="385" y="346"/>
                    <a:pt x="382" y="345"/>
                  </a:cubicBezTo>
                  <a:cubicBezTo>
                    <a:pt x="372" y="342"/>
                    <a:pt x="361" y="339"/>
                    <a:pt x="351" y="336"/>
                  </a:cubicBezTo>
                  <a:cubicBezTo>
                    <a:pt x="344" y="334"/>
                    <a:pt x="338" y="332"/>
                    <a:pt x="331" y="330"/>
                  </a:cubicBezTo>
                  <a:cubicBezTo>
                    <a:pt x="324" y="328"/>
                    <a:pt x="318" y="326"/>
                    <a:pt x="312" y="324"/>
                  </a:cubicBezTo>
                  <a:cubicBezTo>
                    <a:pt x="309" y="323"/>
                    <a:pt x="307" y="322"/>
                    <a:pt x="305" y="321"/>
                  </a:cubicBezTo>
                  <a:cubicBezTo>
                    <a:pt x="306" y="321"/>
                    <a:pt x="308" y="321"/>
                    <a:pt x="309" y="321"/>
                  </a:cubicBezTo>
                  <a:close/>
                  <a:moveTo>
                    <a:pt x="310" y="326"/>
                  </a:moveTo>
                  <a:cubicBezTo>
                    <a:pt x="314" y="327"/>
                    <a:pt x="317" y="328"/>
                    <a:pt x="321" y="329"/>
                  </a:cubicBezTo>
                  <a:cubicBezTo>
                    <a:pt x="328" y="332"/>
                    <a:pt x="335" y="333"/>
                    <a:pt x="342" y="335"/>
                  </a:cubicBezTo>
                  <a:cubicBezTo>
                    <a:pt x="351" y="338"/>
                    <a:pt x="360" y="341"/>
                    <a:pt x="369" y="344"/>
                  </a:cubicBezTo>
                  <a:cubicBezTo>
                    <a:pt x="370" y="345"/>
                    <a:pt x="370" y="345"/>
                    <a:pt x="371" y="345"/>
                  </a:cubicBezTo>
                  <a:cubicBezTo>
                    <a:pt x="371" y="345"/>
                    <a:pt x="371" y="346"/>
                    <a:pt x="371" y="346"/>
                  </a:cubicBezTo>
                  <a:cubicBezTo>
                    <a:pt x="366" y="344"/>
                    <a:pt x="361" y="343"/>
                    <a:pt x="356" y="341"/>
                  </a:cubicBezTo>
                  <a:cubicBezTo>
                    <a:pt x="348" y="339"/>
                    <a:pt x="341" y="337"/>
                    <a:pt x="333" y="335"/>
                  </a:cubicBezTo>
                  <a:cubicBezTo>
                    <a:pt x="323" y="333"/>
                    <a:pt x="313" y="329"/>
                    <a:pt x="304" y="325"/>
                  </a:cubicBezTo>
                  <a:cubicBezTo>
                    <a:pt x="301" y="324"/>
                    <a:pt x="297" y="323"/>
                    <a:pt x="293" y="321"/>
                  </a:cubicBezTo>
                  <a:cubicBezTo>
                    <a:pt x="291" y="321"/>
                    <a:pt x="289" y="320"/>
                    <a:pt x="287" y="318"/>
                  </a:cubicBezTo>
                  <a:cubicBezTo>
                    <a:pt x="288" y="317"/>
                    <a:pt x="290" y="317"/>
                    <a:pt x="291" y="318"/>
                  </a:cubicBezTo>
                  <a:cubicBezTo>
                    <a:pt x="297" y="320"/>
                    <a:pt x="304" y="323"/>
                    <a:pt x="310" y="326"/>
                  </a:cubicBezTo>
                  <a:close/>
                  <a:moveTo>
                    <a:pt x="775" y="370"/>
                  </a:moveTo>
                  <a:cubicBezTo>
                    <a:pt x="775" y="370"/>
                    <a:pt x="776" y="370"/>
                    <a:pt x="776" y="371"/>
                  </a:cubicBezTo>
                  <a:cubicBezTo>
                    <a:pt x="776" y="371"/>
                    <a:pt x="776" y="371"/>
                    <a:pt x="776" y="371"/>
                  </a:cubicBezTo>
                  <a:cubicBezTo>
                    <a:pt x="776" y="371"/>
                    <a:pt x="777" y="372"/>
                    <a:pt x="777" y="372"/>
                  </a:cubicBezTo>
                  <a:cubicBezTo>
                    <a:pt x="778" y="373"/>
                    <a:pt x="778" y="373"/>
                    <a:pt x="779" y="374"/>
                  </a:cubicBezTo>
                  <a:cubicBezTo>
                    <a:pt x="779" y="374"/>
                    <a:pt x="780" y="375"/>
                    <a:pt x="780" y="375"/>
                  </a:cubicBezTo>
                  <a:cubicBezTo>
                    <a:pt x="781" y="376"/>
                    <a:pt x="781" y="376"/>
                    <a:pt x="781" y="376"/>
                  </a:cubicBezTo>
                  <a:cubicBezTo>
                    <a:pt x="781" y="377"/>
                    <a:pt x="781" y="377"/>
                    <a:pt x="782" y="377"/>
                  </a:cubicBezTo>
                  <a:cubicBezTo>
                    <a:pt x="782" y="377"/>
                    <a:pt x="782" y="377"/>
                    <a:pt x="782" y="377"/>
                  </a:cubicBezTo>
                  <a:cubicBezTo>
                    <a:pt x="781" y="377"/>
                    <a:pt x="781" y="377"/>
                    <a:pt x="781" y="376"/>
                  </a:cubicBezTo>
                  <a:cubicBezTo>
                    <a:pt x="781" y="376"/>
                    <a:pt x="780" y="376"/>
                    <a:pt x="780" y="375"/>
                  </a:cubicBezTo>
                  <a:cubicBezTo>
                    <a:pt x="780" y="375"/>
                    <a:pt x="779" y="374"/>
                    <a:pt x="778" y="374"/>
                  </a:cubicBezTo>
                  <a:cubicBezTo>
                    <a:pt x="778" y="373"/>
                    <a:pt x="778" y="373"/>
                    <a:pt x="777" y="372"/>
                  </a:cubicBezTo>
                  <a:cubicBezTo>
                    <a:pt x="777" y="372"/>
                    <a:pt x="776" y="371"/>
                    <a:pt x="776" y="371"/>
                  </a:cubicBezTo>
                  <a:cubicBezTo>
                    <a:pt x="776" y="371"/>
                    <a:pt x="776" y="371"/>
                    <a:pt x="776" y="371"/>
                  </a:cubicBezTo>
                  <a:cubicBezTo>
                    <a:pt x="776" y="371"/>
                    <a:pt x="775" y="370"/>
                    <a:pt x="775" y="370"/>
                  </a:cubicBezTo>
                  <a:cubicBezTo>
                    <a:pt x="775" y="370"/>
                    <a:pt x="775" y="370"/>
                    <a:pt x="775" y="370"/>
                  </a:cubicBezTo>
                  <a:close/>
                  <a:moveTo>
                    <a:pt x="770" y="370"/>
                  </a:moveTo>
                  <a:cubicBezTo>
                    <a:pt x="772" y="372"/>
                    <a:pt x="774" y="375"/>
                    <a:pt x="777" y="377"/>
                  </a:cubicBezTo>
                  <a:cubicBezTo>
                    <a:pt x="777" y="378"/>
                    <a:pt x="778" y="379"/>
                    <a:pt x="778" y="380"/>
                  </a:cubicBezTo>
                  <a:cubicBezTo>
                    <a:pt x="779" y="380"/>
                    <a:pt x="779" y="380"/>
                    <a:pt x="779" y="380"/>
                  </a:cubicBezTo>
                  <a:cubicBezTo>
                    <a:pt x="779" y="380"/>
                    <a:pt x="779" y="380"/>
                    <a:pt x="779" y="380"/>
                  </a:cubicBezTo>
                  <a:cubicBezTo>
                    <a:pt x="779" y="380"/>
                    <a:pt x="779" y="380"/>
                    <a:pt x="778" y="380"/>
                  </a:cubicBezTo>
                  <a:cubicBezTo>
                    <a:pt x="775" y="377"/>
                    <a:pt x="772" y="375"/>
                    <a:pt x="769" y="372"/>
                  </a:cubicBezTo>
                  <a:cubicBezTo>
                    <a:pt x="767" y="371"/>
                    <a:pt x="766" y="370"/>
                    <a:pt x="765" y="369"/>
                  </a:cubicBezTo>
                  <a:cubicBezTo>
                    <a:pt x="764" y="368"/>
                    <a:pt x="763" y="368"/>
                    <a:pt x="762" y="366"/>
                  </a:cubicBezTo>
                  <a:cubicBezTo>
                    <a:pt x="765" y="366"/>
                    <a:pt x="768" y="367"/>
                    <a:pt x="770" y="370"/>
                  </a:cubicBezTo>
                  <a:close/>
                  <a:moveTo>
                    <a:pt x="758" y="356"/>
                  </a:moveTo>
                  <a:cubicBezTo>
                    <a:pt x="758" y="356"/>
                    <a:pt x="758" y="356"/>
                    <a:pt x="758" y="356"/>
                  </a:cubicBezTo>
                  <a:cubicBezTo>
                    <a:pt x="758" y="356"/>
                    <a:pt x="758" y="356"/>
                    <a:pt x="758" y="356"/>
                  </a:cubicBezTo>
                  <a:close/>
                  <a:moveTo>
                    <a:pt x="697" y="228"/>
                  </a:moveTo>
                  <a:cubicBezTo>
                    <a:pt x="697" y="227"/>
                    <a:pt x="697" y="227"/>
                    <a:pt x="697" y="227"/>
                  </a:cubicBezTo>
                  <a:cubicBezTo>
                    <a:pt x="696" y="226"/>
                    <a:pt x="696" y="226"/>
                    <a:pt x="696" y="226"/>
                  </a:cubicBezTo>
                  <a:cubicBezTo>
                    <a:pt x="695" y="225"/>
                    <a:pt x="695" y="225"/>
                    <a:pt x="695" y="225"/>
                  </a:cubicBezTo>
                  <a:cubicBezTo>
                    <a:pt x="695" y="224"/>
                    <a:pt x="694" y="224"/>
                    <a:pt x="694" y="224"/>
                  </a:cubicBezTo>
                  <a:cubicBezTo>
                    <a:pt x="694" y="223"/>
                    <a:pt x="694" y="223"/>
                    <a:pt x="693" y="223"/>
                  </a:cubicBezTo>
                  <a:cubicBezTo>
                    <a:pt x="693" y="222"/>
                    <a:pt x="693" y="222"/>
                    <a:pt x="692" y="221"/>
                  </a:cubicBezTo>
                  <a:cubicBezTo>
                    <a:pt x="692" y="221"/>
                    <a:pt x="692" y="221"/>
                    <a:pt x="691" y="220"/>
                  </a:cubicBezTo>
                  <a:cubicBezTo>
                    <a:pt x="691" y="220"/>
                    <a:pt x="691" y="220"/>
                    <a:pt x="691" y="220"/>
                  </a:cubicBezTo>
                  <a:cubicBezTo>
                    <a:pt x="691" y="220"/>
                    <a:pt x="691" y="220"/>
                    <a:pt x="691" y="220"/>
                  </a:cubicBezTo>
                  <a:cubicBezTo>
                    <a:pt x="691" y="220"/>
                    <a:pt x="691" y="220"/>
                    <a:pt x="691" y="220"/>
                  </a:cubicBezTo>
                  <a:cubicBezTo>
                    <a:pt x="691" y="220"/>
                    <a:pt x="691" y="220"/>
                    <a:pt x="691" y="220"/>
                  </a:cubicBezTo>
                  <a:cubicBezTo>
                    <a:pt x="692" y="221"/>
                    <a:pt x="692" y="221"/>
                    <a:pt x="692" y="221"/>
                  </a:cubicBezTo>
                  <a:cubicBezTo>
                    <a:pt x="693" y="222"/>
                    <a:pt x="693" y="222"/>
                    <a:pt x="693" y="223"/>
                  </a:cubicBezTo>
                  <a:cubicBezTo>
                    <a:pt x="694" y="223"/>
                    <a:pt x="694" y="223"/>
                    <a:pt x="694" y="224"/>
                  </a:cubicBezTo>
                  <a:cubicBezTo>
                    <a:pt x="695" y="224"/>
                    <a:pt x="695" y="224"/>
                    <a:pt x="695" y="225"/>
                  </a:cubicBezTo>
                  <a:cubicBezTo>
                    <a:pt x="695" y="225"/>
                    <a:pt x="696" y="225"/>
                    <a:pt x="696" y="226"/>
                  </a:cubicBezTo>
                  <a:cubicBezTo>
                    <a:pt x="696" y="226"/>
                    <a:pt x="697" y="226"/>
                    <a:pt x="697" y="227"/>
                  </a:cubicBezTo>
                  <a:cubicBezTo>
                    <a:pt x="697" y="227"/>
                    <a:pt x="697" y="227"/>
                    <a:pt x="697" y="228"/>
                  </a:cubicBezTo>
                  <a:close/>
                  <a:moveTo>
                    <a:pt x="831" y="343"/>
                  </a:moveTo>
                  <a:cubicBezTo>
                    <a:pt x="831" y="343"/>
                    <a:pt x="831" y="343"/>
                    <a:pt x="831" y="343"/>
                  </a:cubicBezTo>
                  <a:cubicBezTo>
                    <a:pt x="821" y="337"/>
                    <a:pt x="812" y="331"/>
                    <a:pt x="804" y="324"/>
                  </a:cubicBezTo>
                  <a:cubicBezTo>
                    <a:pt x="800" y="321"/>
                    <a:pt x="795" y="318"/>
                    <a:pt x="791" y="315"/>
                  </a:cubicBezTo>
                  <a:cubicBezTo>
                    <a:pt x="784" y="310"/>
                    <a:pt x="778" y="305"/>
                    <a:pt x="772" y="301"/>
                  </a:cubicBezTo>
                  <a:cubicBezTo>
                    <a:pt x="767" y="297"/>
                    <a:pt x="763" y="294"/>
                    <a:pt x="758" y="290"/>
                  </a:cubicBezTo>
                  <a:cubicBezTo>
                    <a:pt x="751" y="285"/>
                    <a:pt x="744" y="280"/>
                    <a:pt x="738" y="273"/>
                  </a:cubicBezTo>
                  <a:cubicBezTo>
                    <a:pt x="733" y="267"/>
                    <a:pt x="727" y="261"/>
                    <a:pt x="721" y="255"/>
                  </a:cubicBezTo>
                  <a:cubicBezTo>
                    <a:pt x="716" y="250"/>
                    <a:pt x="711" y="244"/>
                    <a:pt x="705" y="238"/>
                  </a:cubicBezTo>
                  <a:cubicBezTo>
                    <a:pt x="705" y="237"/>
                    <a:pt x="704" y="237"/>
                    <a:pt x="704" y="236"/>
                  </a:cubicBezTo>
                  <a:cubicBezTo>
                    <a:pt x="704" y="236"/>
                    <a:pt x="704" y="236"/>
                    <a:pt x="704" y="236"/>
                  </a:cubicBezTo>
                  <a:cubicBezTo>
                    <a:pt x="704" y="235"/>
                    <a:pt x="703" y="235"/>
                    <a:pt x="703" y="235"/>
                  </a:cubicBezTo>
                  <a:cubicBezTo>
                    <a:pt x="703" y="234"/>
                    <a:pt x="702" y="234"/>
                    <a:pt x="702" y="234"/>
                  </a:cubicBezTo>
                  <a:cubicBezTo>
                    <a:pt x="702" y="233"/>
                    <a:pt x="702" y="233"/>
                    <a:pt x="702" y="233"/>
                  </a:cubicBezTo>
                  <a:cubicBezTo>
                    <a:pt x="702" y="233"/>
                    <a:pt x="702" y="233"/>
                    <a:pt x="702" y="233"/>
                  </a:cubicBezTo>
                  <a:cubicBezTo>
                    <a:pt x="702" y="233"/>
                    <a:pt x="702" y="233"/>
                    <a:pt x="702" y="233"/>
                  </a:cubicBezTo>
                  <a:cubicBezTo>
                    <a:pt x="702" y="233"/>
                    <a:pt x="702" y="233"/>
                    <a:pt x="702" y="234"/>
                  </a:cubicBezTo>
                  <a:cubicBezTo>
                    <a:pt x="702" y="234"/>
                    <a:pt x="703" y="234"/>
                    <a:pt x="703" y="235"/>
                  </a:cubicBezTo>
                  <a:cubicBezTo>
                    <a:pt x="703" y="235"/>
                    <a:pt x="704" y="235"/>
                    <a:pt x="704" y="236"/>
                  </a:cubicBezTo>
                  <a:cubicBezTo>
                    <a:pt x="704" y="236"/>
                    <a:pt x="704" y="236"/>
                    <a:pt x="704" y="236"/>
                  </a:cubicBezTo>
                  <a:cubicBezTo>
                    <a:pt x="707" y="239"/>
                    <a:pt x="710" y="242"/>
                    <a:pt x="713" y="244"/>
                  </a:cubicBezTo>
                  <a:cubicBezTo>
                    <a:pt x="717" y="249"/>
                    <a:pt x="722" y="253"/>
                    <a:pt x="727" y="258"/>
                  </a:cubicBezTo>
                  <a:cubicBezTo>
                    <a:pt x="730" y="261"/>
                    <a:pt x="733" y="264"/>
                    <a:pt x="736" y="267"/>
                  </a:cubicBezTo>
                  <a:cubicBezTo>
                    <a:pt x="740" y="271"/>
                    <a:pt x="745" y="276"/>
                    <a:pt x="751" y="279"/>
                  </a:cubicBezTo>
                  <a:cubicBezTo>
                    <a:pt x="756" y="283"/>
                    <a:pt x="760" y="288"/>
                    <a:pt x="765" y="291"/>
                  </a:cubicBezTo>
                  <a:cubicBezTo>
                    <a:pt x="773" y="298"/>
                    <a:pt x="781" y="303"/>
                    <a:pt x="789" y="310"/>
                  </a:cubicBezTo>
                  <a:cubicBezTo>
                    <a:pt x="798" y="316"/>
                    <a:pt x="806" y="323"/>
                    <a:pt x="815" y="330"/>
                  </a:cubicBezTo>
                  <a:cubicBezTo>
                    <a:pt x="818" y="333"/>
                    <a:pt x="822" y="335"/>
                    <a:pt x="825" y="338"/>
                  </a:cubicBezTo>
                  <a:cubicBezTo>
                    <a:pt x="827" y="339"/>
                    <a:pt x="829" y="341"/>
                    <a:pt x="831" y="343"/>
                  </a:cubicBezTo>
                  <a:cubicBezTo>
                    <a:pt x="831" y="343"/>
                    <a:pt x="831" y="343"/>
                    <a:pt x="831" y="343"/>
                  </a:cubicBezTo>
                  <a:cubicBezTo>
                    <a:pt x="831" y="343"/>
                    <a:pt x="831" y="343"/>
                    <a:pt x="831" y="343"/>
                  </a:cubicBezTo>
                  <a:close/>
                  <a:moveTo>
                    <a:pt x="700" y="228"/>
                  </a:moveTo>
                  <a:cubicBezTo>
                    <a:pt x="701" y="227"/>
                    <a:pt x="702" y="227"/>
                    <a:pt x="702" y="227"/>
                  </a:cubicBezTo>
                  <a:cubicBezTo>
                    <a:pt x="710" y="234"/>
                    <a:pt x="718" y="240"/>
                    <a:pt x="726" y="247"/>
                  </a:cubicBezTo>
                  <a:cubicBezTo>
                    <a:pt x="731" y="251"/>
                    <a:pt x="735" y="255"/>
                    <a:pt x="739" y="259"/>
                  </a:cubicBezTo>
                  <a:cubicBezTo>
                    <a:pt x="745" y="264"/>
                    <a:pt x="751" y="269"/>
                    <a:pt x="757" y="274"/>
                  </a:cubicBezTo>
                  <a:cubicBezTo>
                    <a:pt x="762" y="278"/>
                    <a:pt x="766" y="282"/>
                    <a:pt x="770" y="286"/>
                  </a:cubicBezTo>
                  <a:cubicBezTo>
                    <a:pt x="774" y="289"/>
                    <a:pt x="778" y="292"/>
                    <a:pt x="782" y="295"/>
                  </a:cubicBezTo>
                  <a:cubicBezTo>
                    <a:pt x="791" y="302"/>
                    <a:pt x="801" y="309"/>
                    <a:pt x="809" y="317"/>
                  </a:cubicBezTo>
                  <a:cubicBezTo>
                    <a:pt x="812" y="321"/>
                    <a:pt x="816" y="325"/>
                    <a:pt x="820" y="329"/>
                  </a:cubicBezTo>
                  <a:cubicBezTo>
                    <a:pt x="820" y="329"/>
                    <a:pt x="820" y="329"/>
                    <a:pt x="820" y="329"/>
                  </a:cubicBezTo>
                  <a:cubicBezTo>
                    <a:pt x="820" y="329"/>
                    <a:pt x="820" y="329"/>
                    <a:pt x="820" y="329"/>
                  </a:cubicBezTo>
                  <a:cubicBezTo>
                    <a:pt x="820" y="329"/>
                    <a:pt x="820" y="329"/>
                    <a:pt x="820" y="329"/>
                  </a:cubicBezTo>
                  <a:cubicBezTo>
                    <a:pt x="817" y="327"/>
                    <a:pt x="814" y="325"/>
                    <a:pt x="812" y="323"/>
                  </a:cubicBezTo>
                  <a:cubicBezTo>
                    <a:pt x="807" y="320"/>
                    <a:pt x="803" y="316"/>
                    <a:pt x="799" y="313"/>
                  </a:cubicBezTo>
                  <a:cubicBezTo>
                    <a:pt x="794" y="309"/>
                    <a:pt x="789" y="306"/>
                    <a:pt x="785" y="302"/>
                  </a:cubicBezTo>
                  <a:cubicBezTo>
                    <a:pt x="776" y="296"/>
                    <a:pt x="767" y="289"/>
                    <a:pt x="759" y="282"/>
                  </a:cubicBezTo>
                  <a:cubicBezTo>
                    <a:pt x="751" y="276"/>
                    <a:pt x="743" y="269"/>
                    <a:pt x="735" y="262"/>
                  </a:cubicBezTo>
                  <a:cubicBezTo>
                    <a:pt x="730" y="256"/>
                    <a:pt x="724" y="252"/>
                    <a:pt x="719" y="246"/>
                  </a:cubicBezTo>
                  <a:cubicBezTo>
                    <a:pt x="713" y="240"/>
                    <a:pt x="707" y="234"/>
                    <a:pt x="700" y="228"/>
                  </a:cubicBezTo>
                  <a:close/>
                  <a:moveTo>
                    <a:pt x="821" y="330"/>
                  </a:moveTo>
                  <a:cubicBezTo>
                    <a:pt x="822" y="330"/>
                    <a:pt x="822" y="330"/>
                    <a:pt x="822" y="330"/>
                  </a:cubicBezTo>
                  <a:cubicBezTo>
                    <a:pt x="822" y="331"/>
                    <a:pt x="822" y="331"/>
                    <a:pt x="822" y="331"/>
                  </a:cubicBezTo>
                  <a:lnTo>
                    <a:pt x="821" y="330"/>
                  </a:lnTo>
                  <a:close/>
                  <a:moveTo>
                    <a:pt x="851" y="359"/>
                  </a:moveTo>
                  <a:cubicBezTo>
                    <a:pt x="851" y="359"/>
                    <a:pt x="851" y="359"/>
                    <a:pt x="851" y="359"/>
                  </a:cubicBezTo>
                  <a:cubicBezTo>
                    <a:pt x="851" y="359"/>
                    <a:pt x="851" y="359"/>
                    <a:pt x="851" y="359"/>
                  </a:cubicBezTo>
                  <a:cubicBezTo>
                    <a:pt x="851" y="359"/>
                    <a:pt x="851" y="359"/>
                    <a:pt x="851" y="359"/>
                  </a:cubicBezTo>
                  <a:cubicBezTo>
                    <a:pt x="845" y="352"/>
                    <a:pt x="839" y="345"/>
                    <a:pt x="833" y="338"/>
                  </a:cubicBezTo>
                  <a:cubicBezTo>
                    <a:pt x="829" y="333"/>
                    <a:pt x="825" y="328"/>
                    <a:pt x="820" y="324"/>
                  </a:cubicBezTo>
                  <a:cubicBezTo>
                    <a:pt x="819" y="323"/>
                    <a:pt x="819" y="322"/>
                    <a:pt x="819" y="321"/>
                  </a:cubicBezTo>
                  <a:cubicBezTo>
                    <a:pt x="819" y="322"/>
                    <a:pt x="820" y="322"/>
                    <a:pt x="821" y="323"/>
                  </a:cubicBezTo>
                  <a:cubicBezTo>
                    <a:pt x="826" y="328"/>
                    <a:pt x="832" y="333"/>
                    <a:pt x="837" y="339"/>
                  </a:cubicBezTo>
                  <a:cubicBezTo>
                    <a:pt x="841" y="345"/>
                    <a:pt x="846" y="351"/>
                    <a:pt x="850" y="357"/>
                  </a:cubicBezTo>
                  <a:cubicBezTo>
                    <a:pt x="851" y="357"/>
                    <a:pt x="851" y="358"/>
                    <a:pt x="851" y="359"/>
                  </a:cubicBezTo>
                  <a:close/>
                  <a:moveTo>
                    <a:pt x="734" y="237"/>
                  </a:moveTo>
                  <a:cubicBezTo>
                    <a:pt x="734" y="237"/>
                    <a:pt x="734" y="237"/>
                    <a:pt x="734" y="237"/>
                  </a:cubicBezTo>
                  <a:cubicBezTo>
                    <a:pt x="736" y="238"/>
                    <a:pt x="737" y="239"/>
                    <a:pt x="739" y="240"/>
                  </a:cubicBezTo>
                  <a:cubicBezTo>
                    <a:pt x="742" y="243"/>
                    <a:pt x="746" y="246"/>
                    <a:pt x="749" y="249"/>
                  </a:cubicBezTo>
                  <a:cubicBezTo>
                    <a:pt x="752" y="251"/>
                    <a:pt x="756" y="254"/>
                    <a:pt x="759" y="257"/>
                  </a:cubicBezTo>
                  <a:cubicBezTo>
                    <a:pt x="766" y="263"/>
                    <a:pt x="772" y="269"/>
                    <a:pt x="779" y="274"/>
                  </a:cubicBezTo>
                  <a:cubicBezTo>
                    <a:pt x="784" y="278"/>
                    <a:pt x="788" y="282"/>
                    <a:pt x="792" y="285"/>
                  </a:cubicBezTo>
                  <a:cubicBezTo>
                    <a:pt x="798" y="290"/>
                    <a:pt x="803" y="295"/>
                    <a:pt x="808" y="300"/>
                  </a:cubicBezTo>
                  <a:cubicBezTo>
                    <a:pt x="813" y="305"/>
                    <a:pt x="818" y="310"/>
                    <a:pt x="823" y="316"/>
                  </a:cubicBezTo>
                  <a:cubicBezTo>
                    <a:pt x="828" y="321"/>
                    <a:pt x="832" y="328"/>
                    <a:pt x="837" y="334"/>
                  </a:cubicBezTo>
                  <a:cubicBezTo>
                    <a:pt x="837" y="334"/>
                    <a:pt x="837" y="334"/>
                    <a:pt x="837" y="334"/>
                  </a:cubicBezTo>
                  <a:cubicBezTo>
                    <a:pt x="837" y="334"/>
                    <a:pt x="837" y="334"/>
                    <a:pt x="837" y="335"/>
                  </a:cubicBezTo>
                  <a:cubicBezTo>
                    <a:pt x="837" y="335"/>
                    <a:pt x="838" y="335"/>
                    <a:pt x="838" y="335"/>
                  </a:cubicBezTo>
                  <a:cubicBezTo>
                    <a:pt x="838" y="335"/>
                    <a:pt x="837" y="335"/>
                    <a:pt x="837" y="335"/>
                  </a:cubicBezTo>
                  <a:cubicBezTo>
                    <a:pt x="837" y="334"/>
                    <a:pt x="837" y="334"/>
                    <a:pt x="837" y="334"/>
                  </a:cubicBezTo>
                  <a:cubicBezTo>
                    <a:pt x="837" y="334"/>
                    <a:pt x="837" y="334"/>
                    <a:pt x="837" y="334"/>
                  </a:cubicBezTo>
                  <a:cubicBezTo>
                    <a:pt x="832" y="329"/>
                    <a:pt x="828" y="325"/>
                    <a:pt x="823" y="321"/>
                  </a:cubicBezTo>
                  <a:cubicBezTo>
                    <a:pt x="821" y="319"/>
                    <a:pt x="819" y="318"/>
                    <a:pt x="817" y="316"/>
                  </a:cubicBezTo>
                  <a:cubicBezTo>
                    <a:pt x="814" y="312"/>
                    <a:pt x="811" y="309"/>
                    <a:pt x="808" y="305"/>
                  </a:cubicBezTo>
                  <a:cubicBezTo>
                    <a:pt x="802" y="299"/>
                    <a:pt x="795" y="293"/>
                    <a:pt x="789" y="287"/>
                  </a:cubicBezTo>
                  <a:cubicBezTo>
                    <a:pt x="784" y="283"/>
                    <a:pt x="779" y="279"/>
                    <a:pt x="775" y="275"/>
                  </a:cubicBezTo>
                  <a:cubicBezTo>
                    <a:pt x="767" y="268"/>
                    <a:pt x="759" y="261"/>
                    <a:pt x="752" y="254"/>
                  </a:cubicBezTo>
                  <a:cubicBezTo>
                    <a:pt x="746" y="248"/>
                    <a:pt x="740" y="243"/>
                    <a:pt x="734" y="237"/>
                  </a:cubicBezTo>
                  <a:cubicBezTo>
                    <a:pt x="734" y="237"/>
                    <a:pt x="734" y="237"/>
                    <a:pt x="734" y="237"/>
                  </a:cubicBezTo>
                  <a:close/>
                  <a:moveTo>
                    <a:pt x="681" y="198"/>
                  </a:moveTo>
                  <a:cubicBezTo>
                    <a:pt x="687" y="202"/>
                    <a:pt x="693" y="206"/>
                    <a:pt x="699" y="211"/>
                  </a:cubicBezTo>
                  <a:cubicBezTo>
                    <a:pt x="704" y="214"/>
                    <a:pt x="708" y="218"/>
                    <a:pt x="713" y="221"/>
                  </a:cubicBezTo>
                  <a:cubicBezTo>
                    <a:pt x="717" y="225"/>
                    <a:pt x="722" y="229"/>
                    <a:pt x="726" y="233"/>
                  </a:cubicBezTo>
                  <a:cubicBezTo>
                    <a:pt x="732" y="239"/>
                    <a:pt x="738" y="246"/>
                    <a:pt x="745" y="252"/>
                  </a:cubicBezTo>
                  <a:cubicBezTo>
                    <a:pt x="753" y="258"/>
                    <a:pt x="759" y="265"/>
                    <a:pt x="766" y="271"/>
                  </a:cubicBezTo>
                  <a:cubicBezTo>
                    <a:pt x="774" y="279"/>
                    <a:pt x="783" y="287"/>
                    <a:pt x="792" y="294"/>
                  </a:cubicBezTo>
                  <a:cubicBezTo>
                    <a:pt x="798" y="300"/>
                    <a:pt x="804" y="307"/>
                    <a:pt x="810" y="313"/>
                  </a:cubicBezTo>
                  <a:cubicBezTo>
                    <a:pt x="811" y="313"/>
                    <a:pt x="811" y="314"/>
                    <a:pt x="811" y="314"/>
                  </a:cubicBezTo>
                  <a:cubicBezTo>
                    <a:pt x="811" y="314"/>
                    <a:pt x="811" y="314"/>
                    <a:pt x="811" y="314"/>
                  </a:cubicBezTo>
                  <a:cubicBezTo>
                    <a:pt x="812" y="315"/>
                    <a:pt x="812" y="315"/>
                    <a:pt x="813" y="315"/>
                  </a:cubicBezTo>
                  <a:cubicBezTo>
                    <a:pt x="813" y="316"/>
                    <a:pt x="813" y="317"/>
                    <a:pt x="814" y="317"/>
                  </a:cubicBezTo>
                  <a:cubicBezTo>
                    <a:pt x="814" y="317"/>
                    <a:pt x="814" y="318"/>
                    <a:pt x="814" y="318"/>
                  </a:cubicBezTo>
                  <a:cubicBezTo>
                    <a:pt x="814" y="318"/>
                    <a:pt x="814" y="317"/>
                    <a:pt x="814" y="317"/>
                  </a:cubicBezTo>
                  <a:cubicBezTo>
                    <a:pt x="813" y="317"/>
                    <a:pt x="813" y="316"/>
                    <a:pt x="812" y="315"/>
                  </a:cubicBezTo>
                  <a:cubicBezTo>
                    <a:pt x="812" y="315"/>
                    <a:pt x="812" y="315"/>
                    <a:pt x="811" y="314"/>
                  </a:cubicBezTo>
                  <a:cubicBezTo>
                    <a:pt x="811" y="314"/>
                    <a:pt x="811" y="314"/>
                    <a:pt x="811" y="314"/>
                  </a:cubicBezTo>
                  <a:cubicBezTo>
                    <a:pt x="811" y="314"/>
                    <a:pt x="810" y="313"/>
                    <a:pt x="809" y="312"/>
                  </a:cubicBezTo>
                  <a:cubicBezTo>
                    <a:pt x="800" y="303"/>
                    <a:pt x="790" y="296"/>
                    <a:pt x="779" y="288"/>
                  </a:cubicBezTo>
                  <a:cubicBezTo>
                    <a:pt x="776" y="285"/>
                    <a:pt x="772" y="282"/>
                    <a:pt x="769" y="279"/>
                  </a:cubicBezTo>
                  <a:cubicBezTo>
                    <a:pt x="762" y="273"/>
                    <a:pt x="755" y="268"/>
                    <a:pt x="748" y="262"/>
                  </a:cubicBezTo>
                  <a:cubicBezTo>
                    <a:pt x="744" y="259"/>
                    <a:pt x="740" y="255"/>
                    <a:pt x="736" y="251"/>
                  </a:cubicBezTo>
                  <a:cubicBezTo>
                    <a:pt x="731" y="247"/>
                    <a:pt x="726" y="242"/>
                    <a:pt x="721" y="238"/>
                  </a:cubicBezTo>
                  <a:cubicBezTo>
                    <a:pt x="712" y="231"/>
                    <a:pt x="703" y="224"/>
                    <a:pt x="696" y="216"/>
                  </a:cubicBezTo>
                  <a:cubicBezTo>
                    <a:pt x="689" y="209"/>
                    <a:pt x="683" y="202"/>
                    <a:pt x="677" y="194"/>
                  </a:cubicBezTo>
                  <a:cubicBezTo>
                    <a:pt x="678" y="196"/>
                    <a:pt x="680" y="197"/>
                    <a:pt x="681" y="198"/>
                  </a:cubicBezTo>
                  <a:close/>
                  <a:moveTo>
                    <a:pt x="672" y="195"/>
                  </a:moveTo>
                  <a:cubicBezTo>
                    <a:pt x="672" y="196"/>
                    <a:pt x="672" y="196"/>
                    <a:pt x="673" y="196"/>
                  </a:cubicBezTo>
                  <a:cubicBezTo>
                    <a:pt x="673" y="197"/>
                    <a:pt x="673" y="197"/>
                    <a:pt x="674" y="197"/>
                  </a:cubicBezTo>
                  <a:cubicBezTo>
                    <a:pt x="674" y="197"/>
                    <a:pt x="674" y="198"/>
                    <a:pt x="674" y="198"/>
                  </a:cubicBezTo>
                  <a:cubicBezTo>
                    <a:pt x="676" y="200"/>
                    <a:pt x="678" y="202"/>
                    <a:pt x="680" y="204"/>
                  </a:cubicBezTo>
                  <a:cubicBezTo>
                    <a:pt x="682" y="206"/>
                    <a:pt x="684" y="209"/>
                    <a:pt x="686" y="211"/>
                  </a:cubicBezTo>
                  <a:cubicBezTo>
                    <a:pt x="686" y="211"/>
                    <a:pt x="686" y="211"/>
                    <a:pt x="686" y="211"/>
                  </a:cubicBezTo>
                  <a:cubicBezTo>
                    <a:pt x="687" y="212"/>
                    <a:pt x="687" y="212"/>
                    <a:pt x="687" y="212"/>
                  </a:cubicBezTo>
                  <a:cubicBezTo>
                    <a:pt x="687" y="212"/>
                    <a:pt x="687" y="213"/>
                    <a:pt x="687" y="213"/>
                  </a:cubicBezTo>
                  <a:cubicBezTo>
                    <a:pt x="687" y="213"/>
                    <a:pt x="687" y="213"/>
                    <a:pt x="687" y="212"/>
                  </a:cubicBezTo>
                  <a:cubicBezTo>
                    <a:pt x="687" y="212"/>
                    <a:pt x="686" y="212"/>
                    <a:pt x="686" y="211"/>
                  </a:cubicBezTo>
                  <a:cubicBezTo>
                    <a:pt x="686" y="211"/>
                    <a:pt x="686" y="211"/>
                    <a:pt x="686" y="211"/>
                  </a:cubicBezTo>
                  <a:cubicBezTo>
                    <a:pt x="684" y="210"/>
                    <a:pt x="682" y="209"/>
                    <a:pt x="681" y="207"/>
                  </a:cubicBezTo>
                  <a:cubicBezTo>
                    <a:pt x="679" y="204"/>
                    <a:pt x="676" y="201"/>
                    <a:pt x="674" y="198"/>
                  </a:cubicBezTo>
                  <a:cubicBezTo>
                    <a:pt x="674" y="198"/>
                    <a:pt x="674" y="197"/>
                    <a:pt x="674" y="197"/>
                  </a:cubicBezTo>
                  <a:cubicBezTo>
                    <a:pt x="673" y="197"/>
                    <a:pt x="673" y="197"/>
                    <a:pt x="673" y="196"/>
                  </a:cubicBezTo>
                  <a:cubicBezTo>
                    <a:pt x="672" y="196"/>
                    <a:pt x="672" y="196"/>
                    <a:pt x="672" y="195"/>
                  </a:cubicBezTo>
                  <a:close/>
                  <a:moveTo>
                    <a:pt x="676" y="169"/>
                  </a:moveTo>
                  <a:cubicBezTo>
                    <a:pt x="676" y="169"/>
                    <a:pt x="676" y="169"/>
                    <a:pt x="676" y="169"/>
                  </a:cubicBezTo>
                  <a:cubicBezTo>
                    <a:pt x="676" y="169"/>
                    <a:pt x="676" y="169"/>
                    <a:pt x="676" y="169"/>
                  </a:cubicBezTo>
                  <a:cubicBezTo>
                    <a:pt x="676" y="169"/>
                    <a:pt x="676" y="169"/>
                    <a:pt x="676" y="169"/>
                  </a:cubicBezTo>
                  <a:close/>
                  <a:moveTo>
                    <a:pt x="826" y="66"/>
                  </a:moveTo>
                  <a:cubicBezTo>
                    <a:pt x="826" y="67"/>
                    <a:pt x="826" y="67"/>
                    <a:pt x="826" y="67"/>
                  </a:cubicBezTo>
                  <a:cubicBezTo>
                    <a:pt x="825" y="67"/>
                    <a:pt x="825" y="67"/>
                    <a:pt x="825" y="67"/>
                  </a:cubicBezTo>
                  <a:cubicBezTo>
                    <a:pt x="824" y="68"/>
                    <a:pt x="824" y="68"/>
                    <a:pt x="824" y="68"/>
                  </a:cubicBezTo>
                  <a:cubicBezTo>
                    <a:pt x="823" y="68"/>
                    <a:pt x="823" y="69"/>
                    <a:pt x="823" y="69"/>
                  </a:cubicBezTo>
                  <a:cubicBezTo>
                    <a:pt x="822" y="69"/>
                    <a:pt x="822" y="69"/>
                    <a:pt x="822" y="69"/>
                  </a:cubicBezTo>
                  <a:cubicBezTo>
                    <a:pt x="822" y="69"/>
                    <a:pt x="821" y="69"/>
                    <a:pt x="821" y="69"/>
                  </a:cubicBezTo>
                  <a:cubicBezTo>
                    <a:pt x="821" y="70"/>
                    <a:pt x="820" y="70"/>
                    <a:pt x="820" y="70"/>
                  </a:cubicBezTo>
                  <a:cubicBezTo>
                    <a:pt x="819" y="71"/>
                    <a:pt x="819" y="71"/>
                    <a:pt x="818" y="71"/>
                  </a:cubicBezTo>
                  <a:cubicBezTo>
                    <a:pt x="817" y="72"/>
                    <a:pt x="815" y="73"/>
                    <a:pt x="814" y="74"/>
                  </a:cubicBezTo>
                  <a:cubicBezTo>
                    <a:pt x="811" y="76"/>
                    <a:pt x="807" y="79"/>
                    <a:pt x="804" y="81"/>
                  </a:cubicBezTo>
                  <a:cubicBezTo>
                    <a:pt x="794" y="88"/>
                    <a:pt x="783" y="94"/>
                    <a:pt x="772" y="100"/>
                  </a:cubicBezTo>
                  <a:cubicBezTo>
                    <a:pt x="770" y="101"/>
                    <a:pt x="768" y="102"/>
                    <a:pt x="766" y="103"/>
                  </a:cubicBezTo>
                  <a:cubicBezTo>
                    <a:pt x="758" y="108"/>
                    <a:pt x="750" y="113"/>
                    <a:pt x="743" y="118"/>
                  </a:cubicBezTo>
                  <a:cubicBezTo>
                    <a:pt x="738" y="122"/>
                    <a:pt x="733" y="126"/>
                    <a:pt x="729" y="130"/>
                  </a:cubicBezTo>
                  <a:cubicBezTo>
                    <a:pt x="728" y="130"/>
                    <a:pt x="728" y="131"/>
                    <a:pt x="727" y="131"/>
                  </a:cubicBezTo>
                  <a:cubicBezTo>
                    <a:pt x="722" y="136"/>
                    <a:pt x="717" y="140"/>
                    <a:pt x="711" y="145"/>
                  </a:cubicBezTo>
                  <a:cubicBezTo>
                    <a:pt x="703" y="150"/>
                    <a:pt x="695" y="156"/>
                    <a:pt x="687" y="162"/>
                  </a:cubicBezTo>
                  <a:cubicBezTo>
                    <a:pt x="685" y="163"/>
                    <a:pt x="683" y="164"/>
                    <a:pt x="680" y="166"/>
                  </a:cubicBezTo>
                  <a:cubicBezTo>
                    <a:pt x="680" y="166"/>
                    <a:pt x="680" y="166"/>
                    <a:pt x="680" y="166"/>
                  </a:cubicBezTo>
                  <a:cubicBezTo>
                    <a:pt x="680" y="166"/>
                    <a:pt x="680" y="166"/>
                    <a:pt x="679" y="167"/>
                  </a:cubicBezTo>
                  <a:cubicBezTo>
                    <a:pt x="679" y="167"/>
                    <a:pt x="679" y="167"/>
                    <a:pt x="678" y="168"/>
                  </a:cubicBezTo>
                  <a:cubicBezTo>
                    <a:pt x="679" y="167"/>
                    <a:pt x="679" y="167"/>
                    <a:pt x="679" y="167"/>
                  </a:cubicBezTo>
                  <a:cubicBezTo>
                    <a:pt x="680" y="166"/>
                    <a:pt x="680" y="166"/>
                    <a:pt x="680" y="166"/>
                  </a:cubicBezTo>
                  <a:cubicBezTo>
                    <a:pt x="680" y="166"/>
                    <a:pt x="680" y="166"/>
                    <a:pt x="680" y="166"/>
                  </a:cubicBezTo>
                  <a:cubicBezTo>
                    <a:pt x="681" y="165"/>
                    <a:pt x="681" y="164"/>
                    <a:pt x="682" y="164"/>
                  </a:cubicBezTo>
                  <a:cubicBezTo>
                    <a:pt x="686" y="161"/>
                    <a:pt x="690" y="157"/>
                    <a:pt x="694" y="154"/>
                  </a:cubicBezTo>
                  <a:cubicBezTo>
                    <a:pt x="701" y="147"/>
                    <a:pt x="708" y="142"/>
                    <a:pt x="715" y="136"/>
                  </a:cubicBezTo>
                  <a:cubicBezTo>
                    <a:pt x="728" y="127"/>
                    <a:pt x="740" y="117"/>
                    <a:pt x="752" y="107"/>
                  </a:cubicBezTo>
                  <a:cubicBezTo>
                    <a:pt x="758" y="103"/>
                    <a:pt x="763" y="100"/>
                    <a:pt x="769" y="97"/>
                  </a:cubicBezTo>
                  <a:cubicBezTo>
                    <a:pt x="772" y="95"/>
                    <a:pt x="776" y="92"/>
                    <a:pt x="779" y="90"/>
                  </a:cubicBezTo>
                  <a:cubicBezTo>
                    <a:pt x="783" y="88"/>
                    <a:pt x="787" y="86"/>
                    <a:pt x="791" y="84"/>
                  </a:cubicBezTo>
                  <a:cubicBezTo>
                    <a:pt x="799" y="81"/>
                    <a:pt x="807" y="77"/>
                    <a:pt x="815" y="73"/>
                  </a:cubicBezTo>
                  <a:cubicBezTo>
                    <a:pt x="816" y="72"/>
                    <a:pt x="817" y="72"/>
                    <a:pt x="818" y="71"/>
                  </a:cubicBezTo>
                  <a:cubicBezTo>
                    <a:pt x="819" y="71"/>
                    <a:pt x="819" y="71"/>
                    <a:pt x="820" y="70"/>
                  </a:cubicBezTo>
                  <a:cubicBezTo>
                    <a:pt x="820" y="70"/>
                    <a:pt x="821" y="70"/>
                    <a:pt x="821" y="69"/>
                  </a:cubicBezTo>
                  <a:cubicBezTo>
                    <a:pt x="821" y="69"/>
                    <a:pt x="822" y="69"/>
                    <a:pt x="822" y="69"/>
                  </a:cubicBezTo>
                  <a:cubicBezTo>
                    <a:pt x="822" y="69"/>
                    <a:pt x="822" y="69"/>
                    <a:pt x="823" y="69"/>
                  </a:cubicBezTo>
                  <a:cubicBezTo>
                    <a:pt x="823" y="68"/>
                    <a:pt x="823" y="68"/>
                    <a:pt x="824" y="68"/>
                  </a:cubicBezTo>
                  <a:cubicBezTo>
                    <a:pt x="824" y="68"/>
                    <a:pt x="824" y="68"/>
                    <a:pt x="825" y="67"/>
                  </a:cubicBezTo>
                  <a:cubicBezTo>
                    <a:pt x="825" y="67"/>
                    <a:pt x="825" y="67"/>
                    <a:pt x="826" y="67"/>
                  </a:cubicBezTo>
                  <a:cubicBezTo>
                    <a:pt x="826" y="67"/>
                    <a:pt x="826" y="67"/>
                    <a:pt x="826" y="66"/>
                  </a:cubicBezTo>
                  <a:cubicBezTo>
                    <a:pt x="827" y="66"/>
                    <a:pt x="827" y="66"/>
                    <a:pt x="827" y="66"/>
                  </a:cubicBezTo>
                  <a:cubicBezTo>
                    <a:pt x="827" y="66"/>
                    <a:pt x="827" y="66"/>
                    <a:pt x="827" y="66"/>
                  </a:cubicBezTo>
                  <a:cubicBezTo>
                    <a:pt x="827" y="66"/>
                    <a:pt x="827" y="66"/>
                    <a:pt x="826" y="66"/>
                  </a:cubicBezTo>
                  <a:close/>
                  <a:moveTo>
                    <a:pt x="809" y="67"/>
                  </a:moveTo>
                  <a:cubicBezTo>
                    <a:pt x="809" y="67"/>
                    <a:pt x="810" y="67"/>
                    <a:pt x="810" y="67"/>
                  </a:cubicBezTo>
                  <a:cubicBezTo>
                    <a:pt x="810" y="67"/>
                    <a:pt x="810" y="66"/>
                    <a:pt x="811" y="66"/>
                  </a:cubicBezTo>
                  <a:cubicBezTo>
                    <a:pt x="811" y="66"/>
                    <a:pt x="811" y="66"/>
                    <a:pt x="812" y="66"/>
                  </a:cubicBezTo>
                  <a:cubicBezTo>
                    <a:pt x="812" y="66"/>
                    <a:pt x="812" y="66"/>
                    <a:pt x="812" y="66"/>
                  </a:cubicBezTo>
                  <a:cubicBezTo>
                    <a:pt x="813" y="65"/>
                    <a:pt x="813" y="65"/>
                    <a:pt x="813" y="65"/>
                  </a:cubicBezTo>
                  <a:cubicBezTo>
                    <a:pt x="813" y="66"/>
                    <a:pt x="813" y="66"/>
                    <a:pt x="813" y="66"/>
                  </a:cubicBezTo>
                  <a:cubicBezTo>
                    <a:pt x="812" y="66"/>
                    <a:pt x="812" y="66"/>
                    <a:pt x="812" y="66"/>
                  </a:cubicBezTo>
                  <a:cubicBezTo>
                    <a:pt x="811" y="66"/>
                    <a:pt x="811" y="66"/>
                    <a:pt x="811" y="66"/>
                  </a:cubicBezTo>
                  <a:cubicBezTo>
                    <a:pt x="811" y="66"/>
                    <a:pt x="810" y="67"/>
                    <a:pt x="810" y="67"/>
                  </a:cubicBezTo>
                  <a:cubicBezTo>
                    <a:pt x="810" y="67"/>
                    <a:pt x="809" y="67"/>
                    <a:pt x="809" y="67"/>
                  </a:cubicBezTo>
                  <a:cubicBezTo>
                    <a:pt x="809" y="67"/>
                    <a:pt x="808" y="67"/>
                    <a:pt x="808" y="67"/>
                  </a:cubicBezTo>
                  <a:cubicBezTo>
                    <a:pt x="808" y="67"/>
                    <a:pt x="809" y="67"/>
                    <a:pt x="809" y="67"/>
                  </a:cubicBezTo>
                  <a:close/>
                  <a:moveTo>
                    <a:pt x="732" y="108"/>
                  </a:moveTo>
                  <a:cubicBezTo>
                    <a:pt x="739" y="103"/>
                    <a:pt x="746" y="98"/>
                    <a:pt x="754" y="93"/>
                  </a:cubicBezTo>
                  <a:cubicBezTo>
                    <a:pt x="760" y="90"/>
                    <a:pt x="766" y="86"/>
                    <a:pt x="772" y="83"/>
                  </a:cubicBezTo>
                  <a:cubicBezTo>
                    <a:pt x="779" y="79"/>
                    <a:pt x="786" y="77"/>
                    <a:pt x="793" y="74"/>
                  </a:cubicBezTo>
                  <a:cubicBezTo>
                    <a:pt x="795" y="73"/>
                    <a:pt x="797" y="72"/>
                    <a:pt x="799" y="72"/>
                  </a:cubicBezTo>
                  <a:cubicBezTo>
                    <a:pt x="799" y="72"/>
                    <a:pt x="799" y="71"/>
                    <a:pt x="800" y="71"/>
                  </a:cubicBezTo>
                  <a:cubicBezTo>
                    <a:pt x="800" y="71"/>
                    <a:pt x="800" y="71"/>
                    <a:pt x="800" y="71"/>
                  </a:cubicBezTo>
                  <a:cubicBezTo>
                    <a:pt x="801" y="71"/>
                    <a:pt x="801" y="71"/>
                    <a:pt x="801" y="71"/>
                  </a:cubicBezTo>
                  <a:cubicBezTo>
                    <a:pt x="802" y="70"/>
                    <a:pt x="802" y="70"/>
                    <a:pt x="802" y="70"/>
                  </a:cubicBezTo>
                  <a:cubicBezTo>
                    <a:pt x="802" y="70"/>
                    <a:pt x="803" y="70"/>
                    <a:pt x="803" y="70"/>
                  </a:cubicBezTo>
                  <a:cubicBezTo>
                    <a:pt x="803" y="70"/>
                    <a:pt x="804" y="70"/>
                    <a:pt x="804" y="69"/>
                  </a:cubicBezTo>
                  <a:cubicBezTo>
                    <a:pt x="804" y="69"/>
                    <a:pt x="804" y="69"/>
                    <a:pt x="804" y="69"/>
                  </a:cubicBezTo>
                  <a:cubicBezTo>
                    <a:pt x="804" y="69"/>
                    <a:pt x="804" y="69"/>
                    <a:pt x="804" y="69"/>
                  </a:cubicBezTo>
                  <a:cubicBezTo>
                    <a:pt x="804" y="70"/>
                    <a:pt x="803" y="70"/>
                    <a:pt x="803" y="70"/>
                  </a:cubicBezTo>
                  <a:cubicBezTo>
                    <a:pt x="803" y="70"/>
                    <a:pt x="803" y="70"/>
                    <a:pt x="802" y="70"/>
                  </a:cubicBezTo>
                  <a:cubicBezTo>
                    <a:pt x="802" y="70"/>
                    <a:pt x="802" y="71"/>
                    <a:pt x="801" y="71"/>
                  </a:cubicBezTo>
                  <a:cubicBezTo>
                    <a:pt x="801" y="71"/>
                    <a:pt x="801" y="71"/>
                    <a:pt x="801" y="71"/>
                  </a:cubicBezTo>
                  <a:cubicBezTo>
                    <a:pt x="800" y="71"/>
                    <a:pt x="800" y="71"/>
                    <a:pt x="800" y="71"/>
                  </a:cubicBezTo>
                  <a:cubicBezTo>
                    <a:pt x="799" y="71"/>
                    <a:pt x="799" y="72"/>
                    <a:pt x="799" y="72"/>
                  </a:cubicBezTo>
                  <a:cubicBezTo>
                    <a:pt x="790" y="76"/>
                    <a:pt x="780" y="81"/>
                    <a:pt x="772" y="88"/>
                  </a:cubicBezTo>
                  <a:cubicBezTo>
                    <a:pt x="771" y="88"/>
                    <a:pt x="770" y="89"/>
                    <a:pt x="769" y="90"/>
                  </a:cubicBezTo>
                  <a:cubicBezTo>
                    <a:pt x="769" y="90"/>
                    <a:pt x="769" y="90"/>
                    <a:pt x="769" y="90"/>
                  </a:cubicBezTo>
                  <a:cubicBezTo>
                    <a:pt x="769" y="90"/>
                    <a:pt x="768" y="90"/>
                    <a:pt x="768" y="91"/>
                  </a:cubicBezTo>
                  <a:cubicBezTo>
                    <a:pt x="768" y="91"/>
                    <a:pt x="768" y="91"/>
                    <a:pt x="768" y="91"/>
                  </a:cubicBezTo>
                  <a:cubicBezTo>
                    <a:pt x="769" y="91"/>
                    <a:pt x="769" y="90"/>
                    <a:pt x="769" y="90"/>
                  </a:cubicBezTo>
                  <a:cubicBezTo>
                    <a:pt x="773" y="88"/>
                    <a:pt x="776" y="86"/>
                    <a:pt x="779" y="84"/>
                  </a:cubicBezTo>
                  <a:cubicBezTo>
                    <a:pt x="793" y="76"/>
                    <a:pt x="807" y="70"/>
                    <a:pt x="822" y="64"/>
                  </a:cubicBezTo>
                  <a:cubicBezTo>
                    <a:pt x="824" y="63"/>
                    <a:pt x="826" y="63"/>
                    <a:pt x="828" y="62"/>
                  </a:cubicBezTo>
                  <a:cubicBezTo>
                    <a:pt x="828" y="62"/>
                    <a:pt x="828" y="62"/>
                    <a:pt x="828" y="62"/>
                  </a:cubicBezTo>
                  <a:cubicBezTo>
                    <a:pt x="828" y="62"/>
                    <a:pt x="829" y="62"/>
                    <a:pt x="829" y="62"/>
                  </a:cubicBezTo>
                  <a:cubicBezTo>
                    <a:pt x="829" y="62"/>
                    <a:pt x="829" y="61"/>
                    <a:pt x="830" y="61"/>
                  </a:cubicBezTo>
                  <a:cubicBezTo>
                    <a:pt x="830" y="61"/>
                    <a:pt x="830" y="61"/>
                    <a:pt x="831" y="61"/>
                  </a:cubicBezTo>
                  <a:cubicBezTo>
                    <a:pt x="831" y="61"/>
                    <a:pt x="831" y="61"/>
                    <a:pt x="831" y="60"/>
                  </a:cubicBezTo>
                  <a:cubicBezTo>
                    <a:pt x="832" y="60"/>
                    <a:pt x="832" y="60"/>
                    <a:pt x="832" y="60"/>
                  </a:cubicBezTo>
                  <a:cubicBezTo>
                    <a:pt x="832" y="60"/>
                    <a:pt x="831" y="61"/>
                    <a:pt x="831" y="61"/>
                  </a:cubicBezTo>
                  <a:cubicBezTo>
                    <a:pt x="831" y="61"/>
                    <a:pt x="831" y="61"/>
                    <a:pt x="831" y="61"/>
                  </a:cubicBezTo>
                  <a:cubicBezTo>
                    <a:pt x="830" y="61"/>
                    <a:pt x="830" y="61"/>
                    <a:pt x="830" y="61"/>
                  </a:cubicBezTo>
                  <a:cubicBezTo>
                    <a:pt x="829" y="61"/>
                    <a:pt x="829" y="62"/>
                    <a:pt x="829" y="62"/>
                  </a:cubicBezTo>
                  <a:cubicBezTo>
                    <a:pt x="829" y="62"/>
                    <a:pt x="828" y="62"/>
                    <a:pt x="828" y="62"/>
                  </a:cubicBezTo>
                  <a:cubicBezTo>
                    <a:pt x="828" y="62"/>
                    <a:pt x="828" y="62"/>
                    <a:pt x="828" y="62"/>
                  </a:cubicBezTo>
                  <a:cubicBezTo>
                    <a:pt x="815" y="69"/>
                    <a:pt x="803" y="75"/>
                    <a:pt x="790" y="81"/>
                  </a:cubicBezTo>
                  <a:cubicBezTo>
                    <a:pt x="782" y="85"/>
                    <a:pt x="775" y="89"/>
                    <a:pt x="768" y="94"/>
                  </a:cubicBezTo>
                  <a:cubicBezTo>
                    <a:pt x="750" y="105"/>
                    <a:pt x="733" y="117"/>
                    <a:pt x="716" y="130"/>
                  </a:cubicBezTo>
                  <a:cubicBezTo>
                    <a:pt x="709" y="136"/>
                    <a:pt x="702" y="142"/>
                    <a:pt x="695" y="148"/>
                  </a:cubicBezTo>
                  <a:cubicBezTo>
                    <a:pt x="691" y="152"/>
                    <a:pt x="687" y="155"/>
                    <a:pt x="683" y="159"/>
                  </a:cubicBezTo>
                  <a:cubicBezTo>
                    <a:pt x="682" y="160"/>
                    <a:pt x="681" y="160"/>
                    <a:pt x="680" y="161"/>
                  </a:cubicBezTo>
                  <a:cubicBezTo>
                    <a:pt x="680" y="161"/>
                    <a:pt x="680" y="161"/>
                    <a:pt x="680" y="161"/>
                  </a:cubicBezTo>
                  <a:cubicBezTo>
                    <a:pt x="680" y="161"/>
                    <a:pt x="679" y="161"/>
                    <a:pt x="679" y="162"/>
                  </a:cubicBezTo>
                  <a:cubicBezTo>
                    <a:pt x="679" y="162"/>
                    <a:pt x="679" y="162"/>
                    <a:pt x="679" y="162"/>
                  </a:cubicBezTo>
                  <a:cubicBezTo>
                    <a:pt x="679" y="162"/>
                    <a:pt x="679" y="162"/>
                    <a:pt x="679" y="162"/>
                  </a:cubicBezTo>
                  <a:cubicBezTo>
                    <a:pt x="679" y="161"/>
                    <a:pt x="680" y="161"/>
                    <a:pt x="680" y="161"/>
                  </a:cubicBezTo>
                  <a:cubicBezTo>
                    <a:pt x="680" y="161"/>
                    <a:pt x="680" y="161"/>
                    <a:pt x="680" y="161"/>
                  </a:cubicBezTo>
                  <a:cubicBezTo>
                    <a:pt x="681" y="159"/>
                    <a:pt x="682" y="158"/>
                    <a:pt x="684" y="156"/>
                  </a:cubicBezTo>
                  <a:cubicBezTo>
                    <a:pt x="690" y="150"/>
                    <a:pt x="696" y="142"/>
                    <a:pt x="703" y="137"/>
                  </a:cubicBezTo>
                  <a:cubicBezTo>
                    <a:pt x="709" y="133"/>
                    <a:pt x="714" y="129"/>
                    <a:pt x="720" y="124"/>
                  </a:cubicBezTo>
                  <a:cubicBezTo>
                    <a:pt x="722" y="122"/>
                    <a:pt x="725" y="120"/>
                    <a:pt x="728" y="117"/>
                  </a:cubicBezTo>
                  <a:cubicBezTo>
                    <a:pt x="727" y="118"/>
                    <a:pt x="725" y="118"/>
                    <a:pt x="724" y="119"/>
                  </a:cubicBezTo>
                  <a:cubicBezTo>
                    <a:pt x="718" y="123"/>
                    <a:pt x="712" y="128"/>
                    <a:pt x="706" y="132"/>
                  </a:cubicBezTo>
                  <a:cubicBezTo>
                    <a:pt x="699" y="137"/>
                    <a:pt x="693" y="142"/>
                    <a:pt x="688" y="149"/>
                  </a:cubicBezTo>
                  <a:cubicBezTo>
                    <a:pt x="683" y="154"/>
                    <a:pt x="678" y="160"/>
                    <a:pt x="673" y="165"/>
                  </a:cubicBezTo>
                  <a:cubicBezTo>
                    <a:pt x="673" y="165"/>
                    <a:pt x="672" y="165"/>
                    <a:pt x="672" y="165"/>
                  </a:cubicBezTo>
                  <a:cubicBezTo>
                    <a:pt x="674" y="162"/>
                    <a:pt x="676" y="160"/>
                    <a:pt x="678" y="158"/>
                  </a:cubicBezTo>
                  <a:cubicBezTo>
                    <a:pt x="682" y="153"/>
                    <a:pt x="686" y="149"/>
                    <a:pt x="691" y="144"/>
                  </a:cubicBezTo>
                  <a:cubicBezTo>
                    <a:pt x="697" y="138"/>
                    <a:pt x="703" y="132"/>
                    <a:pt x="709" y="126"/>
                  </a:cubicBezTo>
                  <a:cubicBezTo>
                    <a:pt x="716" y="120"/>
                    <a:pt x="724" y="113"/>
                    <a:pt x="732" y="108"/>
                  </a:cubicBezTo>
                  <a:close/>
                  <a:moveTo>
                    <a:pt x="742" y="67"/>
                  </a:moveTo>
                  <a:cubicBezTo>
                    <a:pt x="752" y="62"/>
                    <a:pt x="763" y="58"/>
                    <a:pt x="774" y="56"/>
                  </a:cubicBezTo>
                  <a:cubicBezTo>
                    <a:pt x="774" y="56"/>
                    <a:pt x="774" y="56"/>
                    <a:pt x="774" y="56"/>
                  </a:cubicBezTo>
                  <a:cubicBezTo>
                    <a:pt x="774" y="55"/>
                    <a:pt x="775" y="55"/>
                    <a:pt x="775" y="55"/>
                  </a:cubicBezTo>
                  <a:cubicBezTo>
                    <a:pt x="775" y="55"/>
                    <a:pt x="776" y="55"/>
                    <a:pt x="776" y="55"/>
                  </a:cubicBezTo>
                  <a:cubicBezTo>
                    <a:pt x="776" y="55"/>
                    <a:pt x="776" y="55"/>
                    <a:pt x="776" y="55"/>
                  </a:cubicBezTo>
                  <a:cubicBezTo>
                    <a:pt x="776" y="55"/>
                    <a:pt x="776" y="55"/>
                    <a:pt x="776" y="55"/>
                  </a:cubicBezTo>
                  <a:cubicBezTo>
                    <a:pt x="776" y="55"/>
                    <a:pt x="775" y="55"/>
                    <a:pt x="775" y="55"/>
                  </a:cubicBezTo>
                  <a:cubicBezTo>
                    <a:pt x="775" y="55"/>
                    <a:pt x="775" y="55"/>
                    <a:pt x="774" y="56"/>
                  </a:cubicBezTo>
                  <a:cubicBezTo>
                    <a:pt x="774" y="56"/>
                    <a:pt x="774" y="56"/>
                    <a:pt x="774" y="56"/>
                  </a:cubicBezTo>
                  <a:cubicBezTo>
                    <a:pt x="765" y="60"/>
                    <a:pt x="755" y="64"/>
                    <a:pt x="746" y="68"/>
                  </a:cubicBezTo>
                  <a:cubicBezTo>
                    <a:pt x="745" y="69"/>
                    <a:pt x="743" y="69"/>
                    <a:pt x="742" y="70"/>
                  </a:cubicBezTo>
                  <a:cubicBezTo>
                    <a:pt x="742" y="70"/>
                    <a:pt x="743" y="70"/>
                    <a:pt x="743" y="71"/>
                  </a:cubicBezTo>
                  <a:cubicBezTo>
                    <a:pt x="744" y="70"/>
                    <a:pt x="745" y="70"/>
                    <a:pt x="746" y="70"/>
                  </a:cubicBezTo>
                  <a:cubicBezTo>
                    <a:pt x="756" y="65"/>
                    <a:pt x="767" y="60"/>
                    <a:pt x="778" y="56"/>
                  </a:cubicBezTo>
                  <a:cubicBezTo>
                    <a:pt x="788" y="52"/>
                    <a:pt x="797" y="49"/>
                    <a:pt x="807" y="45"/>
                  </a:cubicBezTo>
                  <a:cubicBezTo>
                    <a:pt x="808" y="45"/>
                    <a:pt x="809" y="45"/>
                    <a:pt x="810" y="45"/>
                  </a:cubicBezTo>
                  <a:cubicBezTo>
                    <a:pt x="810" y="45"/>
                    <a:pt x="810" y="45"/>
                    <a:pt x="810" y="45"/>
                  </a:cubicBezTo>
                  <a:cubicBezTo>
                    <a:pt x="811" y="45"/>
                    <a:pt x="811" y="44"/>
                    <a:pt x="811" y="44"/>
                  </a:cubicBezTo>
                  <a:cubicBezTo>
                    <a:pt x="811" y="44"/>
                    <a:pt x="811" y="44"/>
                    <a:pt x="811" y="44"/>
                  </a:cubicBezTo>
                  <a:cubicBezTo>
                    <a:pt x="811" y="45"/>
                    <a:pt x="811" y="45"/>
                    <a:pt x="810" y="45"/>
                  </a:cubicBezTo>
                  <a:cubicBezTo>
                    <a:pt x="810" y="45"/>
                    <a:pt x="810" y="45"/>
                    <a:pt x="810" y="45"/>
                  </a:cubicBezTo>
                  <a:cubicBezTo>
                    <a:pt x="809" y="45"/>
                    <a:pt x="808" y="46"/>
                    <a:pt x="807" y="46"/>
                  </a:cubicBezTo>
                  <a:cubicBezTo>
                    <a:pt x="794" y="51"/>
                    <a:pt x="781" y="56"/>
                    <a:pt x="768" y="61"/>
                  </a:cubicBezTo>
                  <a:cubicBezTo>
                    <a:pt x="755" y="67"/>
                    <a:pt x="742" y="72"/>
                    <a:pt x="730" y="80"/>
                  </a:cubicBezTo>
                  <a:cubicBezTo>
                    <a:pt x="721" y="86"/>
                    <a:pt x="713" y="92"/>
                    <a:pt x="705" y="99"/>
                  </a:cubicBezTo>
                  <a:cubicBezTo>
                    <a:pt x="698" y="106"/>
                    <a:pt x="691" y="112"/>
                    <a:pt x="684" y="118"/>
                  </a:cubicBezTo>
                  <a:cubicBezTo>
                    <a:pt x="674" y="128"/>
                    <a:pt x="665" y="137"/>
                    <a:pt x="655" y="147"/>
                  </a:cubicBezTo>
                  <a:cubicBezTo>
                    <a:pt x="649" y="154"/>
                    <a:pt x="642" y="160"/>
                    <a:pt x="636" y="167"/>
                  </a:cubicBezTo>
                  <a:cubicBezTo>
                    <a:pt x="631" y="171"/>
                    <a:pt x="627" y="176"/>
                    <a:pt x="622" y="180"/>
                  </a:cubicBezTo>
                  <a:cubicBezTo>
                    <a:pt x="647" y="150"/>
                    <a:pt x="673" y="122"/>
                    <a:pt x="702" y="97"/>
                  </a:cubicBezTo>
                  <a:cubicBezTo>
                    <a:pt x="702" y="96"/>
                    <a:pt x="702" y="96"/>
                    <a:pt x="702" y="96"/>
                  </a:cubicBezTo>
                  <a:cubicBezTo>
                    <a:pt x="701" y="97"/>
                    <a:pt x="699" y="97"/>
                    <a:pt x="698" y="98"/>
                  </a:cubicBezTo>
                  <a:cubicBezTo>
                    <a:pt x="688" y="107"/>
                    <a:pt x="677" y="116"/>
                    <a:pt x="668" y="126"/>
                  </a:cubicBezTo>
                  <a:cubicBezTo>
                    <a:pt x="658" y="137"/>
                    <a:pt x="647" y="149"/>
                    <a:pt x="637" y="160"/>
                  </a:cubicBezTo>
                  <a:cubicBezTo>
                    <a:pt x="634" y="162"/>
                    <a:pt x="632" y="164"/>
                    <a:pt x="630" y="167"/>
                  </a:cubicBezTo>
                  <a:cubicBezTo>
                    <a:pt x="630" y="167"/>
                    <a:pt x="630" y="167"/>
                    <a:pt x="630" y="167"/>
                  </a:cubicBezTo>
                  <a:cubicBezTo>
                    <a:pt x="630" y="167"/>
                    <a:pt x="630" y="167"/>
                    <a:pt x="630" y="167"/>
                  </a:cubicBezTo>
                  <a:cubicBezTo>
                    <a:pt x="630" y="167"/>
                    <a:pt x="630" y="167"/>
                    <a:pt x="630" y="167"/>
                  </a:cubicBezTo>
                  <a:cubicBezTo>
                    <a:pt x="630" y="167"/>
                    <a:pt x="630" y="167"/>
                    <a:pt x="630" y="167"/>
                  </a:cubicBezTo>
                  <a:cubicBezTo>
                    <a:pt x="636" y="159"/>
                    <a:pt x="640" y="152"/>
                    <a:pt x="646" y="145"/>
                  </a:cubicBezTo>
                  <a:cubicBezTo>
                    <a:pt x="653" y="137"/>
                    <a:pt x="660" y="129"/>
                    <a:pt x="667" y="122"/>
                  </a:cubicBezTo>
                  <a:cubicBezTo>
                    <a:pt x="677" y="113"/>
                    <a:pt x="687" y="104"/>
                    <a:pt x="697" y="95"/>
                  </a:cubicBezTo>
                  <a:cubicBezTo>
                    <a:pt x="711" y="84"/>
                    <a:pt x="726" y="75"/>
                    <a:pt x="742" y="67"/>
                  </a:cubicBezTo>
                  <a:close/>
                  <a:moveTo>
                    <a:pt x="704" y="69"/>
                  </a:moveTo>
                  <a:cubicBezTo>
                    <a:pt x="703" y="69"/>
                    <a:pt x="703" y="69"/>
                    <a:pt x="703" y="69"/>
                  </a:cubicBezTo>
                  <a:cubicBezTo>
                    <a:pt x="703" y="70"/>
                    <a:pt x="703" y="70"/>
                    <a:pt x="703" y="70"/>
                  </a:cubicBezTo>
                  <a:cubicBezTo>
                    <a:pt x="701" y="71"/>
                    <a:pt x="699" y="72"/>
                    <a:pt x="697" y="74"/>
                  </a:cubicBezTo>
                  <a:cubicBezTo>
                    <a:pt x="682" y="86"/>
                    <a:pt x="668" y="100"/>
                    <a:pt x="654" y="114"/>
                  </a:cubicBezTo>
                  <a:cubicBezTo>
                    <a:pt x="646" y="123"/>
                    <a:pt x="636" y="131"/>
                    <a:pt x="628" y="140"/>
                  </a:cubicBezTo>
                  <a:cubicBezTo>
                    <a:pt x="619" y="149"/>
                    <a:pt x="609" y="157"/>
                    <a:pt x="601" y="166"/>
                  </a:cubicBezTo>
                  <a:cubicBezTo>
                    <a:pt x="594" y="173"/>
                    <a:pt x="588" y="181"/>
                    <a:pt x="581" y="189"/>
                  </a:cubicBezTo>
                  <a:cubicBezTo>
                    <a:pt x="579" y="191"/>
                    <a:pt x="577" y="194"/>
                    <a:pt x="575" y="196"/>
                  </a:cubicBezTo>
                  <a:cubicBezTo>
                    <a:pt x="574" y="197"/>
                    <a:pt x="572" y="198"/>
                    <a:pt x="571" y="199"/>
                  </a:cubicBezTo>
                  <a:cubicBezTo>
                    <a:pt x="576" y="192"/>
                    <a:pt x="581" y="186"/>
                    <a:pt x="586" y="179"/>
                  </a:cubicBezTo>
                  <a:cubicBezTo>
                    <a:pt x="593" y="169"/>
                    <a:pt x="600" y="159"/>
                    <a:pt x="609" y="150"/>
                  </a:cubicBezTo>
                  <a:cubicBezTo>
                    <a:pt x="616" y="143"/>
                    <a:pt x="623" y="136"/>
                    <a:pt x="629" y="129"/>
                  </a:cubicBezTo>
                  <a:cubicBezTo>
                    <a:pt x="639" y="118"/>
                    <a:pt x="650" y="109"/>
                    <a:pt x="661" y="100"/>
                  </a:cubicBezTo>
                  <a:cubicBezTo>
                    <a:pt x="674" y="90"/>
                    <a:pt x="686" y="81"/>
                    <a:pt x="699" y="72"/>
                  </a:cubicBezTo>
                  <a:cubicBezTo>
                    <a:pt x="700" y="71"/>
                    <a:pt x="701" y="70"/>
                    <a:pt x="703" y="70"/>
                  </a:cubicBezTo>
                  <a:cubicBezTo>
                    <a:pt x="703" y="70"/>
                    <a:pt x="703" y="69"/>
                    <a:pt x="703" y="69"/>
                  </a:cubicBezTo>
                  <a:cubicBezTo>
                    <a:pt x="703" y="69"/>
                    <a:pt x="703" y="69"/>
                    <a:pt x="704" y="69"/>
                  </a:cubicBezTo>
                  <a:cubicBezTo>
                    <a:pt x="704" y="69"/>
                    <a:pt x="704" y="68"/>
                    <a:pt x="705" y="68"/>
                  </a:cubicBezTo>
                  <a:cubicBezTo>
                    <a:pt x="705" y="68"/>
                    <a:pt x="705" y="68"/>
                    <a:pt x="705" y="68"/>
                  </a:cubicBezTo>
                  <a:cubicBezTo>
                    <a:pt x="704" y="68"/>
                    <a:pt x="704" y="69"/>
                    <a:pt x="704" y="69"/>
                  </a:cubicBezTo>
                  <a:close/>
                  <a:moveTo>
                    <a:pt x="723" y="58"/>
                  </a:moveTo>
                  <a:cubicBezTo>
                    <a:pt x="724" y="58"/>
                    <a:pt x="724" y="58"/>
                    <a:pt x="725" y="57"/>
                  </a:cubicBezTo>
                  <a:cubicBezTo>
                    <a:pt x="725" y="57"/>
                    <a:pt x="725" y="57"/>
                    <a:pt x="725" y="57"/>
                  </a:cubicBezTo>
                  <a:cubicBezTo>
                    <a:pt x="725" y="57"/>
                    <a:pt x="725" y="57"/>
                    <a:pt x="725" y="57"/>
                  </a:cubicBezTo>
                  <a:cubicBezTo>
                    <a:pt x="725" y="57"/>
                    <a:pt x="725" y="57"/>
                    <a:pt x="725" y="57"/>
                  </a:cubicBezTo>
                  <a:cubicBezTo>
                    <a:pt x="725" y="57"/>
                    <a:pt x="725" y="57"/>
                    <a:pt x="725" y="57"/>
                  </a:cubicBezTo>
                  <a:cubicBezTo>
                    <a:pt x="723" y="59"/>
                    <a:pt x="721" y="61"/>
                    <a:pt x="719" y="63"/>
                  </a:cubicBezTo>
                  <a:cubicBezTo>
                    <a:pt x="711" y="70"/>
                    <a:pt x="703" y="77"/>
                    <a:pt x="694" y="84"/>
                  </a:cubicBezTo>
                  <a:cubicBezTo>
                    <a:pt x="692" y="87"/>
                    <a:pt x="689" y="89"/>
                    <a:pt x="686" y="91"/>
                  </a:cubicBezTo>
                  <a:cubicBezTo>
                    <a:pt x="685" y="92"/>
                    <a:pt x="684" y="92"/>
                    <a:pt x="684" y="93"/>
                  </a:cubicBezTo>
                  <a:cubicBezTo>
                    <a:pt x="679" y="99"/>
                    <a:pt x="672" y="104"/>
                    <a:pt x="667" y="109"/>
                  </a:cubicBezTo>
                  <a:cubicBezTo>
                    <a:pt x="659" y="117"/>
                    <a:pt x="651" y="126"/>
                    <a:pt x="644" y="134"/>
                  </a:cubicBezTo>
                  <a:cubicBezTo>
                    <a:pt x="636" y="143"/>
                    <a:pt x="628" y="151"/>
                    <a:pt x="620" y="160"/>
                  </a:cubicBezTo>
                  <a:cubicBezTo>
                    <a:pt x="609" y="171"/>
                    <a:pt x="597" y="181"/>
                    <a:pt x="585" y="191"/>
                  </a:cubicBezTo>
                  <a:cubicBezTo>
                    <a:pt x="584" y="191"/>
                    <a:pt x="584" y="192"/>
                    <a:pt x="583" y="192"/>
                  </a:cubicBezTo>
                  <a:cubicBezTo>
                    <a:pt x="583" y="192"/>
                    <a:pt x="583" y="192"/>
                    <a:pt x="583" y="192"/>
                  </a:cubicBezTo>
                  <a:cubicBezTo>
                    <a:pt x="583" y="192"/>
                    <a:pt x="583" y="192"/>
                    <a:pt x="583" y="192"/>
                  </a:cubicBezTo>
                  <a:cubicBezTo>
                    <a:pt x="583" y="192"/>
                    <a:pt x="583" y="192"/>
                    <a:pt x="583" y="192"/>
                  </a:cubicBezTo>
                  <a:cubicBezTo>
                    <a:pt x="583" y="192"/>
                    <a:pt x="583" y="192"/>
                    <a:pt x="583" y="192"/>
                  </a:cubicBezTo>
                  <a:cubicBezTo>
                    <a:pt x="588" y="186"/>
                    <a:pt x="592" y="181"/>
                    <a:pt x="597" y="175"/>
                  </a:cubicBezTo>
                  <a:cubicBezTo>
                    <a:pt x="605" y="165"/>
                    <a:pt x="615" y="156"/>
                    <a:pt x="624" y="147"/>
                  </a:cubicBezTo>
                  <a:cubicBezTo>
                    <a:pt x="639" y="134"/>
                    <a:pt x="653" y="120"/>
                    <a:pt x="666" y="106"/>
                  </a:cubicBezTo>
                  <a:cubicBezTo>
                    <a:pt x="677" y="96"/>
                    <a:pt x="687" y="86"/>
                    <a:pt x="698" y="76"/>
                  </a:cubicBezTo>
                  <a:cubicBezTo>
                    <a:pt x="706" y="70"/>
                    <a:pt x="714" y="63"/>
                    <a:pt x="723" y="58"/>
                  </a:cubicBezTo>
                  <a:close/>
                  <a:moveTo>
                    <a:pt x="580" y="201"/>
                  </a:moveTo>
                  <a:cubicBezTo>
                    <a:pt x="580" y="201"/>
                    <a:pt x="580" y="201"/>
                    <a:pt x="580" y="201"/>
                  </a:cubicBezTo>
                  <a:cubicBezTo>
                    <a:pt x="583" y="198"/>
                    <a:pt x="586" y="195"/>
                    <a:pt x="590" y="192"/>
                  </a:cubicBezTo>
                  <a:cubicBezTo>
                    <a:pt x="602" y="182"/>
                    <a:pt x="614" y="172"/>
                    <a:pt x="626" y="161"/>
                  </a:cubicBezTo>
                  <a:cubicBezTo>
                    <a:pt x="628" y="160"/>
                    <a:pt x="630" y="158"/>
                    <a:pt x="632" y="156"/>
                  </a:cubicBezTo>
                  <a:cubicBezTo>
                    <a:pt x="632" y="156"/>
                    <a:pt x="632" y="156"/>
                    <a:pt x="632" y="156"/>
                  </a:cubicBezTo>
                  <a:cubicBezTo>
                    <a:pt x="632" y="157"/>
                    <a:pt x="631" y="158"/>
                    <a:pt x="630" y="159"/>
                  </a:cubicBezTo>
                  <a:cubicBezTo>
                    <a:pt x="626" y="166"/>
                    <a:pt x="621" y="173"/>
                    <a:pt x="617" y="180"/>
                  </a:cubicBezTo>
                  <a:cubicBezTo>
                    <a:pt x="615" y="184"/>
                    <a:pt x="613" y="188"/>
                    <a:pt x="611" y="192"/>
                  </a:cubicBezTo>
                  <a:cubicBezTo>
                    <a:pt x="610" y="193"/>
                    <a:pt x="609" y="194"/>
                    <a:pt x="608" y="194"/>
                  </a:cubicBezTo>
                  <a:cubicBezTo>
                    <a:pt x="599" y="196"/>
                    <a:pt x="590" y="199"/>
                    <a:pt x="581" y="201"/>
                  </a:cubicBezTo>
                  <a:cubicBezTo>
                    <a:pt x="580" y="201"/>
                    <a:pt x="580" y="201"/>
                    <a:pt x="580" y="201"/>
                  </a:cubicBezTo>
                  <a:cubicBezTo>
                    <a:pt x="580" y="201"/>
                    <a:pt x="580" y="201"/>
                    <a:pt x="580" y="201"/>
                  </a:cubicBezTo>
                  <a:cubicBezTo>
                    <a:pt x="579" y="202"/>
                    <a:pt x="579" y="202"/>
                    <a:pt x="579" y="202"/>
                  </a:cubicBezTo>
                  <a:cubicBezTo>
                    <a:pt x="579" y="202"/>
                    <a:pt x="580" y="201"/>
                    <a:pt x="580" y="201"/>
                  </a:cubicBezTo>
                  <a:close/>
                  <a:moveTo>
                    <a:pt x="724" y="61"/>
                  </a:moveTo>
                  <a:cubicBezTo>
                    <a:pt x="724" y="61"/>
                    <a:pt x="724" y="62"/>
                    <a:pt x="723" y="62"/>
                  </a:cubicBezTo>
                  <a:cubicBezTo>
                    <a:pt x="723" y="62"/>
                    <a:pt x="723" y="62"/>
                    <a:pt x="723" y="63"/>
                  </a:cubicBezTo>
                  <a:cubicBezTo>
                    <a:pt x="718" y="68"/>
                    <a:pt x="713" y="72"/>
                    <a:pt x="708" y="78"/>
                  </a:cubicBezTo>
                  <a:cubicBezTo>
                    <a:pt x="697" y="89"/>
                    <a:pt x="685" y="100"/>
                    <a:pt x="673" y="110"/>
                  </a:cubicBezTo>
                  <a:cubicBezTo>
                    <a:pt x="666" y="117"/>
                    <a:pt x="660" y="124"/>
                    <a:pt x="654" y="130"/>
                  </a:cubicBezTo>
                  <a:cubicBezTo>
                    <a:pt x="648" y="136"/>
                    <a:pt x="644" y="141"/>
                    <a:pt x="637" y="146"/>
                  </a:cubicBezTo>
                  <a:cubicBezTo>
                    <a:pt x="637" y="146"/>
                    <a:pt x="637" y="146"/>
                    <a:pt x="637" y="146"/>
                  </a:cubicBezTo>
                  <a:cubicBezTo>
                    <a:pt x="636" y="147"/>
                    <a:pt x="636" y="147"/>
                    <a:pt x="635" y="148"/>
                  </a:cubicBezTo>
                  <a:cubicBezTo>
                    <a:pt x="635" y="148"/>
                    <a:pt x="634" y="149"/>
                    <a:pt x="634" y="149"/>
                  </a:cubicBezTo>
                  <a:cubicBezTo>
                    <a:pt x="634" y="150"/>
                    <a:pt x="633" y="150"/>
                    <a:pt x="633" y="150"/>
                  </a:cubicBezTo>
                  <a:cubicBezTo>
                    <a:pt x="633" y="150"/>
                    <a:pt x="633" y="150"/>
                    <a:pt x="633" y="150"/>
                  </a:cubicBezTo>
                  <a:cubicBezTo>
                    <a:pt x="633" y="150"/>
                    <a:pt x="633" y="150"/>
                    <a:pt x="633" y="150"/>
                  </a:cubicBezTo>
                  <a:cubicBezTo>
                    <a:pt x="633" y="150"/>
                    <a:pt x="634" y="149"/>
                    <a:pt x="634" y="149"/>
                  </a:cubicBezTo>
                  <a:cubicBezTo>
                    <a:pt x="634" y="149"/>
                    <a:pt x="635" y="148"/>
                    <a:pt x="635" y="148"/>
                  </a:cubicBezTo>
                  <a:cubicBezTo>
                    <a:pt x="636" y="147"/>
                    <a:pt x="636" y="147"/>
                    <a:pt x="637" y="146"/>
                  </a:cubicBezTo>
                  <a:cubicBezTo>
                    <a:pt x="637" y="146"/>
                    <a:pt x="637" y="146"/>
                    <a:pt x="637" y="146"/>
                  </a:cubicBezTo>
                  <a:cubicBezTo>
                    <a:pt x="640" y="143"/>
                    <a:pt x="642" y="140"/>
                    <a:pt x="644" y="138"/>
                  </a:cubicBezTo>
                  <a:cubicBezTo>
                    <a:pt x="652" y="129"/>
                    <a:pt x="660" y="120"/>
                    <a:pt x="668" y="111"/>
                  </a:cubicBezTo>
                  <a:cubicBezTo>
                    <a:pt x="671" y="108"/>
                    <a:pt x="674" y="106"/>
                    <a:pt x="677" y="103"/>
                  </a:cubicBezTo>
                  <a:cubicBezTo>
                    <a:pt x="679" y="101"/>
                    <a:pt x="681" y="99"/>
                    <a:pt x="683" y="98"/>
                  </a:cubicBezTo>
                  <a:cubicBezTo>
                    <a:pt x="686" y="95"/>
                    <a:pt x="689" y="92"/>
                    <a:pt x="692" y="89"/>
                  </a:cubicBezTo>
                  <a:cubicBezTo>
                    <a:pt x="699" y="83"/>
                    <a:pt x="705" y="77"/>
                    <a:pt x="712" y="71"/>
                  </a:cubicBezTo>
                  <a:cubicBezTo>
                    <a:pt x="716" y="68"/>
                    <a:pt x="719" y="66"/>
                    <a:pt x="723" y="63"/>
                  </a:cubicBezTo>
                  <a:cubicBezTo>
                    <a:pt x="723" y="62"/>
                    <a:pt x="723" y="62"/>
                    <a:pt x="723" y="62"/>
                  </a:cubicBezTo>
                  <a:cubicBezTo>
                    <a:pt x="724" y="62"/>
                    <a:pt x="724" y="61"/>
                    <a:pt x="724" y="61"/>
                  </a:cubicBezTo>
                  <a:cubicBezTo>
                    <a:pt x="725" y="61"/>
                    <a:pt x="725" y="60"/>
                    <a:pt x="725" y="60"/>
                  </a:cubicBezTo>
                  <a:cubicBezTo>
                    <a:pt x="726" y="60"/>
                    <a:pt x="726" y="60"/>
                    <a:pt x="726" y="60"/>
                  </a:cubicBezTo>
                  <a:cubicBezTo>
                    <a:pt x="725" y="60"/>
                    <a:pt x="725" y="61"/>
                    <a:pt x="724" y="61"/>
                  </a:cubicBezTo>
                  <a:close/>
                  <a:moveTo>
                    <a:pt x="565" y="198"/>
                  </a:moveTo>
                  <a:cubicBezTo>
                    <a:pt x="571" y="187"/>
                    <a:pt x="578" y="176"/>
                    <a:pt x="587" y="166"/>
                  </a:cubicBezTo>
                  <a:cubicBezTo>
                    <a:pt x="596" y="155"/>
                    <a:pt x="606" y="143"/>
                    <a:pt x="616" y="132"/>
                  </a:cubicBezTo>
                  <a:cubicBezTo>
                    <a:pt x="621" y="126"/>
                    <a:pt x="628" y="121"/>
                    <a:pt x="633" y="115"/>
                  </a:cubicBezTo>
                  <a:cubicBezTo>
                    <a:pt x="641" y="108"/>
                    <a:pt x="647" y="101"/>
                    <a:pt x="655" y="94"/>
                  </a:cubicBezTo>
                  <a:cubicBezTo>
                    <a:pt x="665" y="85"/>
                    <a:pt x="676" y="78"/>
                    <a:pt x="688" y="71"/>
                  </a:cubicBezTo>
                  <a:cubicBezTo>
                    <a:pt x="697" y="66"/>
                    <a:pt x="706" y="60"/>
                    <a:pt x="716" y="55"/>
                  </a:cubicBezTo>
                  <a:cubicBezTo>
                    <a:pt x="720" y="53"/>
                    <a:pt x="725" y="51"/>
                    <a:pt x="729" y="50"/>
                  </a:cubicBezTo>
                  <a:cubicBezTo>
                    <a:pt x="729" y="50"/>
                    <a:pt x="729" y="50"/>
                    <a:pt x="729" y="49"/>
                  </a:cubicBezTo>
                  <a:cubicBezTo>
                    <a:pt x="730" y="49"/>
                    <a:pt x="730" y="49"/>
                    <a:pt x="730" y="49"/>
                  </a:cubicBezTo>
                  <a:cubicBezTo>
                    <a:pt x="731" y="49"/>
                    <a:pt x="731" y="49"/>
                    <a:pt x="731" y="49"/>
                  </a:cubicBezTo>
                  <a:cubicBezTo>
                    <a:pt x="731" y="49"/>
                    <a:pt x="732" y="48"/>
                    <a:pt x="732" y="48"/>
                  </a:cubicBezTo>
                  <a:cubicBezTo>
                    <a:pt x="732" y="48"/>
                    <a:pt x="733" y="48"/>
                    <a:pt x="733" y="48"/>
                  </a:cubicBezTo>
                  <a:cubicBezTo>
                    <a:pt x="733" y="48"/>
                    <a:pt x="733" y="48"/>
                    <a:pt x="734" y="48"/>
                  </a:cubicBezTo>
                  <a:cubicBezTo>
                    <a:pt x="734" y="47"/>
                    <a:pt x="734" y="47"/>
                    <a:pt x="735" y="47"/>
                  </a:cubicBezTo>
                  <a:cubicBezTo>
                    <a:pt x="735" y="47"/>
                    <a:pt x="735" y="47"/>
                    <a:pt x="735" y="47"/>
                  </a:cubicBezTo>
                  <a:cubicBezTo>
                    <a:pt x="735" y="47"/>
                    <a:pt x="735" y="47"/>
                    <a:pt x="735" y="47"/>
                  </a:cubicBezTo>
                  <a:cubicBezTo>
                    <a:pt x="734" y="47"/>
                    <a:pt x="734" y="47"/>
                    <a:pt x="734" y="48"/>
                  </a:cubicBezTo>
                  <a:cubicBezTo>
                    <a:pt x="734" y="48"/>
                    <a:pt x="733" y="48"/>
                    <a:pt x="733" y="48"/>
                  </a:cubicBezTo>
                  <a:cubicBezTo>
                    <a:pt x="733" y="48"/>
                    <a:pt x="732" y="48"/>
                    <a:pt x="732" y="48"/>
                  </a:cubicBezTo>
                  <a:cubicBezTo>
                    <a:pt x="732" y="48"/>
                    <a:pt x="731" y="49"/>
                    <a:pt x="731" y="49"/>
                  </a:cubicBezTo>
                  <a:cubicBezTo>
                    <a:pt x="731" y="49"/>
                    <a:pt x="731" y="49"/>
                    <a:pt x="730" y="49"/>
                  </a:cubicBezTo>
                  <a:cubicBezTo>
                    <a:pt x="730" y="49"/>
                    <a:pt x="730" y="49"/>
                    <a:pt x="729" y="50"/>
                  </a:cubicBezTo>
                  <a:cubicBezTo>
                    <a:pt x="729" y="50"/>
                    <a:pt x="729" y="50"/>
                    <a:pt x="729" y="50"/>
                  </a:cubicBezTo>
                  <a:cubicBezTo>
                    <a:pt x="726" y="52"/>
                    <a:pt x="723" y="54"/>
                    <a:pt x="720" y="56"/>
                  </a:cubicBezTo>
                  <a:cubicBezTo>
                    <a:pt x="711" y="61"/>
                    <a:pt x="702" y="67"/>
                    <a:pt x="693" y="73"/>
                  </a:cubicBezTo>
                  <a:cubicBezTo>
                    <a:pt x="681" y="82"/>
                    <a:pt x="668" y="91"/>
                    <a:pt x="656" y="101"/>
                  </a:cubicBezTo>
                  <a:cubicBezTo>
                    <a:pt x="648" y="108"/>
                    <a:pt x="640" y="115"/>
                    <a:pt x="632" y="122"/>
                  </a:cubicBezTo>
                  <a:cubicBezTo>
                    <a:pt x="621" y="133"/>
                    <a:pt x="610" y="145"/>
                    <a:pt x="599" y="157"/>
                  </a:cubicBezTo>
                  <a:cubicBezTo>
                    <a:pt x="593" y="163"/>
                    <a:pt x="589" y="170"/>
                    <a:pt x="584" y="177"/>
                  </a:cubicBezTo>
                  <a:cubicBezTo>
                    <a:pt x="576" y="187"/>
                    <a:pt x="569" y="196"/>
                    <a:pt x="562" y="206"/>
                  </a:cubicBezTo>
                  <a:cubicBezTo>
                    <a:pt x="562" y="206"/>
                    <a:pt x="562" y="207"/>
                    <a:pt x="561" y="207"/>
                  </a:cubicBezTo>
                  <a:cubicBezTo>
                    <a:pt x="562" y="204"/>
                    <a:pt x="563" y="201"/>
                    <a:pt x="565" y="198"/>
                  </a:cubicBezTo>
                  <a:close/>
                  <a:moveTo>
                    <a:pt x="559" y="219"/>
                  </a:moveTo>
                  <a:cubicBezTo>
                    <a:pt x="562" y="221"/>
                    <a:pt x="563" y="225"/>
                    <a:pt x="564" y="229"/>
                  </a:cubicBezTo>
                  <a:cubicBezTo>
                    <a:pt x="567" y="239"/>
                    <a:pt x="572" y="247"/>
                    <a:pt x="579" y="254"/>
                  </a:cubicBezTo>
                  <a:cubicBezTo>
                    <a:pt x="586" y="261"/>
                    <a:pt x="592" y="268"/>
                    <a:pt x="599" y="274"/>
                  </a:cubicBezTo>
                  <a:cubicBezTo>
                    <a:pt x="599" y="275"/>
                    <a:pt x="598" y="275"/>
                    <a:pt x="598" y="275"/>
                  </a:cubicBezTo>
                  <a:cubicBezTo>
                    <a:pt x="591" y="270"/>
                    <a:pt x="584" y="266"/>
                    <a:pt x="577" y="261"/>
                  </a:cubicBezTo>
                  <a:cubicBezTo>
                    <a:pt x="571" y="257"/>
                    <a:pt x="565" y="254"/>
                    <a:pt x="559" y="250"/>
                  </a:cubicBezTo>
                  <a:cubicBezTo>
                    <a:pt x="553" y="246"/>
                    <a:pt x="547" y="242"/>
                    <a:pt x="541" y="239"/>
                  </a:cubicBezTo>
                  <a:cubicBezTo>
                    <a:pt x="536" y="236"/>
                    <a:pt x="530" y="233"/>
                    <a:pt x="525" y="231"/>
                  </a:cubicBezTo>
                  <a:cubicBezTo>
                    <a:pt x="527" y="229"/>
                    <a:pt x="548" y="221"/>
                    <a:pt x="559" y="219"/>
                  </a:cubicBezTo>
                  <a:close/>
                  <a:moveTo>
                    <a:pt x="581" y="281"/>
                  </a:moveTo>
                  <a:cubicBezTo>
                    <a:pt x="585" y="284"/>
                    <a:pt x="589" y="286"/>
                    <a:pt x="593" y="289"/>
                  </a:cubicBezTo>
                  <a:cubicBezTo>
                    <a:pt x="587" y="287"/>
                    <a:pt x="582" y="285"/>
                    <a:pt x="577" y="282"/>
                  </a:cubicBezTo>
                  <a:cubicBezTo>
                    <a:pt x="574" y="279"/>
                    <a:pt x="570" y="277"/>
                    <a:pt x="567" y="275"/>
                  </a:cubicBezTo>
                  <a:cubicBezTo>
                    <a:pt x="564" y="273"/>
                    <a:pt x="560" y="271"/>
                    <a:pt x="557" y="269"/>
                  </a:cubicBezTo>
                  <a:cubicBezTo>
                    <a:pt x="553" y="267"/>
                    <a:pt x="550" y="266"/>
                    <a:pt x="547" y="263"/>
                  </a:cubicBezTo>
                  <a:cubicBezTo>
                    <a:pt x="538" y="256"/>
                    <a:pt x="530" y="249"/>
                    <a:pt x="522" y="243"/>
                  </a:cubicBezTo>
                  <a:cubicBezTo>
                    <a:pt x="522" y="242"/>
                    <a:pt x="521" y="242"/>
                    <a:pt x="521" y="242"/>
                  </a:cubicBezTo>
                  <a:cubicBezTo>
                    <a:pt x="521" y="242"/>
                    <a:pt x="521" y="242"/>
                    <a:pt x="521" y="242"/>
                  </a:cubicBezTo>
                  <a:cubicBezTo>
                    <a:pt x="519" y="240"/>
                    <a:pt x="518" y="238"/>
                    <a:pt x="516" y="237"/>
                  </a:cubicBezTo>
                  <a:cubicBezTo>
                    <a:pt x="515" y="236"/>
                    <a:pt x="515" y="236"/>
                    <a:pt x="515" y="236"/>
                  </a:cubicBezTo>
                  <a:cubicBezTo>
                    <a:pt x="515" y="236"/>
                    <a:pt x="515" y="235"/>
                    <a:pt x="515" y="235"/>
                  </a:cubicBezTo>
                  <a:cubicBezTo>
                    <a:pt x="515" y="235"/>
                    <a:pt x="515" y="236"/>
                    <a:pt x="515" y="236"/>
                  </a:cubicBezTo>
                  <a:cubicBezTo>
                    <a:pt x="515" y="236"/>
                    <a:pt x="515" y="236"/>
                    <a:pt x="516" y="237"/>
                  </a:cubicBezTo>
                  <a:cubicBezTo>
                    <a:pt x="518" y="238"/>
                    <a:pt x="519" y="240"/>
                    <a:pt x="521" y="242"/>
                  </a:cubicBezTo>
                  <a:cubicBezTo>
                    <a:pt x="521" y="242"/>
                    <a:pt x="521" y="242"/>
                    <a:pt x="521" y="242"/>
                  </a:cubicBezTo>
                  <a:cubicBezTo>
                    <a:pt x="527" y="246"/>
                    <a:pt x="533" y="250"/>
                    <a:pt x="539" y="255"/>
                  </a:cubicBezTo>
                  <a:cubicBezTo>
                    <a:pt x="547" y="260"/>
                    <a:pt x="554" y="265"/>
                    <a:pt x="563" y="269"/>
                  </a:cubicBezTo>
                  <a:cubicBezTo>
                    <a:pt x="569" y="273"/>
                    <a:pt x="575" y="277"/>
                    <a:pt x="581" y="281"/>
                  </a:cubicBezTo>
                  <a:close/>
                  <a:moveTo>
                    <a:pt x="572" y="270"/>
                  </a:moveTo>
                  <a:cubicBezTo>
                    <a:pt x="572" y="270"/>
                    <a:pt x="572" y="270"/>
                    <a:pt x="572" y="270"/>
                  </a:cubicBezTo>
                  <a:cubicBezTo>
                    <a:pt x="572" y="270"/>
                    <a:pt x="572" y="270"/>
                    <a:pt x="573" y="270"/>
                  </a:cubicBezTo>
                  <a:cubicBezTo>
                    <a:pt x="573" y="270"/>
                    <a:pt x="573" y="270"/>
                    <a:pt x="573" y="271"/>
                  </a:cubicBezTo>
                  <a:cubicBezTo>
                    <a:pt x="572" y="270"/>
                    <a:pt x="572" y="270"/>
                    <a:pt x="572" y="270"/>
                  </a:cubicBezTo>
                  <a:close/>
                  <a:moveTo>
                    <a:pt x="580" y="276"/>
                  </a:moveTo>
                  <a:cubicBezTo>
                    <a:pt x="581" y="276"/>
                    <a:pt x="581" y="275"/>
                    <a:pt x="581" y="275"/>
                  </a:cubicBezTo>
                  <a:cubicBezTo>
                    <a:pt x="581" y="276"/>
                    <a:pt x="582" y="276"/>
                    <a:pt x="582" y="276"/>
                  </a:cubicBezTo>
                  <a:cubicBezTo>
                    <a:pt x="582" y="276"/>
                    <a:pt x="582" y="276"/>
                    <a:pt x="582" y="276"/>
                  </a:cubicBezTo>
                  <a:cubicBezTo>
                    <a:pt x="582" y="277"/>
                    <a:pt x="582" y="277"/>
                    <a:pt x="582" y="277"/>
                  </a:cubicBezTo>
                  <a:cubicBezTo>
                    <a:pt x="594" y="283"/>
                    <a:pt x="604" y="291"/>
                    <a:pt x="614" y="298"/>
                  </a:cubicBezTo>
                  <a:cubicBezTo>
                    <a:pt x="614" y="298"/>
                    <a:pt x="614" y="299"/>
                    <a:pt x="614" y="299"/>
                  </a:cubicBezTo>
                  <a:cubicBezTo>
                    <a:pt x="612" y="298"/>
                    <a:pt x="610" y="296"/>
                    <a:pt x="608" y="295"/>
                  </a:cubicBezTo>
                  <a:cubicBezTo>
                    <a:pt x="601" y="290"/>
                    <a:pt x="593" y="285"/>
                    <a:pt x="586" y="279"/>
                  </a:cubicBezTo>
                  <a:cubicBezTo>
                    <a:pt x="585" y="278"/>
                    <a:pt x="584" y="278"/>
                    <a:pt x="582" y="277"/>
                  </a:cubicBezTo>
                  <a:cubicBezTo>
                    <a:pt x="582" y="277"/>
                    <a:pt x="582" y="277"/>
                    <a:pt x="582" y="276"/>
                  </a:cubicBezTo>
                  <a:cubicBezTo>
                    <a:pt x="582" y="276"/>
                    <a:pt x="582" y="276"/>
                    <a:pt x="582" y="276"/>
                  </a:cubicBezTo>
                  <a:cubicBezTo>
                    <a:pt x="581" y="276"/>
                    <a:pt x="581" y="276"/>
                    <a:pt x="580" y="276"/>
                  </a:cubicBezTo>
                  <a:close/>
                  <a:moveTo>
                    <a:pt x="571" y="281"/>
                  </a:moveTo>
                  <a:cubicBezTo>
                    <a:pt x="571" y="281"/>
                    <a:pt x="571" y="281"/>
                    <a:pt x="571" y="281"/>
                  </a:cubicBezTo>
                  <a:cubicBezTo>
                    <a:pt x="571" y="281"/>
                    <a:pt x="571" y="281"/>
                    <a:pt x="571" y="281"/>
                  </a:cubicBezTo>
                  <a:close/>
                  <a:moveTo>
                    <a:pt x="485" y="259"/>
                  </a:moveTo>
                  <a:cubicBezTo>
                    <a:pt x="481" y="255"/>
                    <a:pt x="476" y="252"/>
                    <a:pt x="472" y="248"/>
                  </a:cubicBezTo>
                  <a:cubicBezTo>
                    <a:pt x="471" y="248"/>
                    <a:pt x="471" y="248"/>
                    <a:pt x="471" y="247"/>
                  </a:cubicBezTo>
                  <a:cubicBezTo>
                    <a:pt x="475" y="248"/>
                    <a:pt x="490" y="257"/>
                    <a:pt x="500" y="265"/>
                  </a:cubicBezTo>
                  <a:cubicBezTo>
                    <a:pt x="493" y="266"/>
                    <a:pt x="489" y="263"/>
                    <a:pt x="485" y="259"/>
                  </a:cubicBezTo>
                  <a:close/>
                  <a:moveTo>
                    <a:pt x="486" y="263"/>
                  </a:moveTo>
                  <a:cubicBezTo>
                    <a:pt x="483" y="263"/>
                    <a:pt x="477" y="259"/>
                    <a:pt x="474" y="253"/>
                  </a:cubicBezTo>
                  <a:cubicBezTo>
                    <a:pt x="474" y="253"/>
                    <a:pt x="474" y="253"/>
                    <a:pt x="474" y="253"/>
                  </a:cubicBezTo>
                  <a:cubicBezTo>
                    <a:pt x="474" y="253"/>
                    <a:pt x="473" y="252"/>
                    <a:pt x="473" y="252"/>
                  </a:cubicBezTo>
                  <a:cubicBezTo>
                    <a:pt x="473" y="252"/>
                    <a:pt x="474" y="253"/>
                    <a:pt x="474" y="253"/>
                  </a:cubicBezTo>
                  <a:cubicBezTo>
                    <a:pt x="474" y="253"/>
                    <a:pt x="474" y="253"/>
                    <a:pt x="474" y="253"/>
                  </a:cubicBezTo>
                  <a:cubicBezTo>
                    <a:pt x="477" y="255"/>
                    <a:pt x="480" y="257"/>
                    <a:pt x="482" y="260"/>
                  </a:cubicBezTo>
                  <a:cubicBezTo>
                    <a:pt x="484" y="261"/>
                    <a:pt x="485" y="262"/>
                    <a:pt x="486" y="263"/>
                  </a:cubicBezTo>
                  <a:close/>
                  <a:moveTo>
                    <a:pt x="498" y="259"/>
                  </a:moveTo>
                  <a:cubicBezTo>
                    <a:pt x="498" y="259"/>
                    <a:pt x="498" y="259"/>
                    <a:pt x="498" y="259"/>
                  </a:cubicBezTo>
                  <a:cubicBezTo>
                    <a:pt x="499" y="260"/>
                    <a:pt x="500" y="260"/>
                    <a:pt x="500" y="261"/>
                  </a:cubicBezTo>
                  <a:cubicBezTo>
                    <a:pt x="500" y="261"/>
                    <a:pt x="501" y="261"/>
                    <a:pt x="501" y="261"/>
                  </a:cubicBezTo>
                  <a:cubicBezTo>
                    <a:pt x="503" y="262"/>
                    <a:pt x="506" y="264"/>
                    <a:pt x="508" y="265"/>
                  </a:cubicBezTo>
                  <a:cubicBezTo>
                    <a:pt x="508" y="265"/>
                    <a:pt x="508" y="266"/>
                    <a:pt x="508" y="266"/>
                  </a:cubicBezTo>
                  <a:cubicBezTo>
                    <a:pt x="505" y="265"/>
                    <a:pt x="503" y="263"/>
                    <a:pt x="501" y="261"/>
                  </a:cubicBezTo>
                  <a:cubicBezTo>
                    <a:pt x="501" y="261"/>
                    <a:pt x="500" y="261"/>
                    <a:pt x="500" y="261"/>
                  </a:cubicBezTo>
                  <a:cubicBezTo>
                    <a:pt x="500" y="260"/>
                    <a:pt x="499" y="260"/>
                    <a:pt x="498" y="259"/>
                  </a:cubicBezTo>
                  <a:close/>
                  <a:moveTo>
                    <a:pt x="493" y="253"/>
                  </a:moveTo>
                  <a:cubicBezTo>
                    <a:pt x="490" y="252"/>
                    <a:pt x="487" y="251"/>
                    <a:pt x="484" y="249"/>
                  </a:cubicBezTo>
                  <a:cubicBezTo>
                    <a:pt x="482" y="248"/>
                    <a:pt x="480" y="248"/>
                    <a:pt x="477" y="247"/>
                  </a:cubicBezTo>
                  <a:cubicBezTo>
                    <a:pt x="478" y="247"/>
                    <a:pt x="478" y="246"/>
                    <a:pt x="478" y="246"/>
                  </a:cubicBezTo>
                  <a:cubicBezTo>
                    <a:pt x="493" y="250"/>
                    <a:pt x="506" y="257"/>
                    <a:pt x="518" y="267"/>
                  </a:cubicBezTo>
                  <a:cubicBezTo>
                    <a:pt x="518" y="267"/>
                    <a:pt x="518" y="267"/>
                    <a:pt x="518" y="268"/>
                  </a:cubicBezTo>
                  <a:cubicBezTo>
                    <a:pt x="516" y="267"/>
                    <a:pt x="514" y="267"/>
                    <a:pt x="513" y="266"/>
                  </a:cubicBezTo>
                  <a:cubicBezTo>
                    <a:pt x="506" y="262"/>
                    <a:pt x="500" y="257"/>
                    <a:pt x="493" y="253"/>
                  </a:cubicBezTo>
                  <a:close/>
                  <a:moveTo>
                    <a:pt x="515" y="185"/>
                  </a:moveTo>
                  <a:cubicBezTo>
                    <a:pt x="510" y="191"/>
                    <a:pt x="506" y="196"/>
                    <a:pt x="501" y="201"/>
                  </a:cubicBezTo>
                  <a:cubicBezTo>
                    <a:pt x="495" y="209"/>
                    <a:pt x="488" y="217"/>
                    <a:pt x="482" y="225"/>
                  </a:cubicBezTo>
                  <a:cubicBezTo>
                    <a:pt x="481" y="225"/>
                    <a:pt x="480" y="226"/>
                    <a:pt x="479" y="227"/>
                  </a:cubicBezTo>
                  <a:cubicBezTo>
                    <a:pt x="481" y="223"/>
                    <a:pt x="483" y="220"/>
                    <a:pt x="486" y="216"/>
                  </a:cubicBezTo>
                  <a:cubicBezTo>
                    <a:pt x="492" y="209"/>
                    <a:pt x="499" y="201"/>
                    <a:pt x="505" y="193"/>
                  </a:cubicBezTo>
                  <a:cubicBezTo>
                    <a:pt x="515" y="181"/>
                    <a:pt x="525" y="169"/>
                    <a:pt x="535" y="156"/>
                  </a:cubicBezTo>
                  <a:cubicBezTo>
                    <a:pt x="536" y="156"/>
                    <a:pt x="536" y="156"/>
                    <a:pt x="536" y="156"/>
                  </a:cubicBezTo>
                  <a:cubicBezTo>
                    <a:pt x="537" y="156"/>
                    <a:pt x="537" y="156"/>
                    <a:pt x="537" y="156"/>
                  </a:cubicBezTo>
                  <a:cubicBezTo>
                    <a:pt x="534" y="160"/>
                    <a:pt x="532" y="164"/>
                    <a:pt x="529" y="167"/>
                  </a:cubicBezTo>
                  <a:cubicBezTo>
                    <a:pt x="524" y="173"/>
                    <a:pt x="520" y="179"/>
                    <a:pt x="515" y="185"/>
                  </a:cubicBezTo>
                  <a:close/>
                  <a:moveTo>
                    <a:pt x="523" y="179"/>
                  </a:moveTo>
                  <a:cubicBezTo>
                    <a:pt x="522" y="183"/>
                    <a:pt x="520" y="187"/>
                    <a:pt x="519" y="191"/>
                  </a:cubicBezTo>
                  <a:cubicBezTo>
                    <a:pt x="515" y="201"/>
                    <a:pt x="510" y="212"/>
                    <a:pt x="506" y="222"/>
                  </a:cubicBezTo>
                  <a:cubicBezTo>
                    <a:pt x="506" y="225"/>
                    <a:pt x="504" y="226"/>
                    <a:pt x="502" y="226"/>
                  </a:cubicBezTo>
                  <a:cubicBezTo>
                    <a:pt x="495" y="228"/>
                    <a:pt x="488" y="231"/>
                    <a:pt x="481" y="233"/>
                  </a:cubicBezTo>
                  <a:cubicBezTo>
                    <a:pt x="481" y="233"/>
                    <a:pt x="480" y="233"/>
                    <a:pt x="479" y="233"/>
                  </a:cubicBezTo>
                  <a:cubicBezTo>
                    <a:pt x="479" y="233"/>
                    <a:pt x="479" y="233"/>
                    <a:pt x="479" y="233"/>
                  </a:cubicBezTo>
                  <a:cubicBezTo>
                    <a:pt x="479" y="233"/>
                    <a:pt x="479" y="233"/>
                    <a:pt x="479" y="233"/>
                  </a:cubicBezTo>
                  <a:cubicBezTo>
                    <a:pt x="479" y="233"/>
                    <a:pt x="479" y="233"/>
                    <a:pt x="479" y="233"/>
                  </a:cubicBezTo>
                  <a:cubicBezTo>
                    <a:pt x="485" y="227"/>
                    <a:pt x="490" y="220"/>
                    <a:pt x="495" y="214"/>
                  </a:cubicBezTo>
                  <a:cubicBezTo>
                    <a:pt x="502" y="206"/>
                    <a:pt x="510" y="197"/>
                    <a:pt x="517" y="188"/>
                  </a:cubicBezTo>
                  <a:cubicBezTo>
                    <a:pt x="519" y="186"/>
                    <a:pt x="521" y="183"/>
                    <a:pt x="523" y="179"/>
                  </a:cubicBezTo>
                  <a:close/>
                  <a:moveTo>
                    <a:pt x="487" y="246"/>
                  </a:moveTo>
                  <a:cubicBezTo>
                    <a:pt x="485" y="245"/>
                    <a:pt x="484" y="244"/>
                    <a:pt x="483" y="244"/>
                  </a:cubicBezTo>
                  <a:cubicBezTo>
                    <a:pt x="483" y="244"/>
                    <a:pt x="483" y="244"/>
                    <a:pt x="483" y="244"/>
                  </a:cubicBezTo>
                  <a:cubicBezTo>
                    <a:pt x="483" y="244"/>
                    <a:pt x="483" y="244"/>
                    <a:pt x="483" y="244"/>
                  </a:cubicBezTo>
                  <a:cubicBezTo>
                    <a:pt x="483" y="244"/>
                    <a:pt x="483" y="244"/>
                    <a:pt x="483" y="244"/>
                  </a:cubicBezTo>
                  <a:cubicBezTo>
                    <a:pt x="487" y="242"/>
                    <a:pt x="492" y="241"/>
                    <a:pt x="496" y="240"/>
                  </a:cubicBezTo>
                  <a:cubicBezTo>
                    <a:pt x="499" y="239"/>
                    <a:pt x="502" y="238"/>
                    <a:pt x="505" y="237"/>
                  </a:cubicBezTo>
                  <a:cubicBezTo>
                    <a:pt x="507" y="237"/>
                    <a:pt x="508" y="237"/>
                    <a:pt x="509" y="238"/>
                  </a:cubicBezTo>
                  <a:cubicBezTo>
                    <a:pt x="516" y="244"/>
                    <a:pt x="521" y="251"/>
                    <a:pt x="528" y="256"/>
                  </a:cubicBezTo>
                  <a:cubicBezTo>
                    <a:pt x="535" y="263"/>
                    <a:pt x="543" y="268"/>
                    <a:pt x="551" y="274"/>
                  </a:cubicBezTo>
                  <a:cubicBezTo>
                    <a:pt x="551" y="274"/>
                    <a:pt x="551" y="275"/>
                    <a:pt x="551" y="275"/>
                  </a:cubicBezTo>
                  <a:cubicBezTo>
                    <a:pt x="543" y="273"/>
                    <a:pt x="535" y="271"/>
                    <a:pt x="527" y="269"/>
                  </a:cubicBezTo>
                  <a:cubicBezTo>
                    <a:pt x="525" y="268"/>
                    <a:pt x="523" y="266"/>
                    <a:pt x="521" y="265"/>
                  </a:cubicBezTo>
                  <a:cubicBezTo>
                    <a:pt x="510" y="256"/>
                    <a:pt x="499" y="250"/>
                    <a:pt x="487" y="246"/>
                  </a:cubicBezTo>
                  <a:close/>
                  <a:moveTo>
                    <a:pt x="517" y="241"/>
                  </a:moveTo>
                  <a:cubicBezTo>
                    <a:pt x="517" y="241"/>
                    <a:pt x="517" y="241"/>
                    <a:pt x="517" y="241"/>
                  </a:cubicBezTo>
                  <a:cubicBezTo>
                    <a:pt x="517" y="242"/>
                    <a:pt x="518" y="242"/>
                    <a:pt x="518" y="243"/>
                  </a:cubicBezTo>
                  <a:cubicBezTo>
                    <a:pt x="519" y="243"/>
                    <a:pt x="520" y="244"/>
                    <a:pt x="521" y="245"/>
                  </a:cubicBezTo>
                  <a:cubicBezTo>
                    <a:pt x="521" y="245"/>
                    <a:pt x="521" y="246"/>
                    <a:pt x="521" y="246"/>
                  </a:cubicBezTo>
                  <a:cubicBezTo>
                    <a:pt x="521" y="246"/>
                    <a:pt x="522" y="246"/>
                    <a:pt x="522" y="246"/>
                  </a:cubicBezTo>
                  <a:cubicBezTo>
                    <a:pt x="522" y="246"/>
                    <a:pt x="522" y="246"/>
                    <a:pt x="522" y="246"/>
                  </a:cubicBezTo>
                  <a:cubicBezTo>
                    <a:pt x="522" y="247"/>
                    <a:pt x="523" y="247"/>
                    <a:pt x="523" y="247"/>
                  </a:cubicBezTo>
                  <a:cubicBezTo>
                    <a:pt x="524" y="248"/>
                    <a:pt x="525" y="249"/>
                    <a:pt x="526" y="250"/>
                  </a:cubicBezTo>
                  <a:cubicBezTo>
                    <a:pt x="527" y="251"/>
                    <a:pt x="528" y="251"/>
                    <a:pt x="529" y="252"/>
                  </a:cubicBezTo>
                  <a:cubicBezTo>
                    <a:pt x="529" y="253"/>
                    <a:pt x="530" y="253"/>
                    <a:pt x="530" y="254"/>
                  </a:cubicBezTo>
                  <a:cubicBezTo>
                    <a:pt x="531" y="254"/>
                    <a:pt x="532" y="255"/>
                    <a:pt x="533" y="256"/>
                  </a:cubicBezTo>
                  <a:cubicBezTo>
                    <a:pt x="534" y="256"/>
                    <a:pt x="534" y="256"/>
                    <a:pt x="534" y="256"/>
                  </a:cubicBezTo>
                  <a:cubicBezTo>
                    <a:pt x="534" y="256"/>
                    <a:pt x="534" y="256"/>
                    <a:pt x="534" y="257"/>
                  </a:cubicBezTo>
                  <a:cubicBezTo>
                    <a:pt x="534" y="256"/>
                    <a:pt x="534" y="256"/>
                    <a:pt x="534" y="256"/>
                  </a:cubicBezTo>
                  <a:cubicBezTo>
                    <a:pt x="534" y="256"/>
                    <a:pt x="534" y="256"/>
                    <a:pt x="534" y="256"/>
                  </a:cubicBezTo>
                  <a:cubicBezTo>
                    <a:pt x="534" y="256"/>
                    <a:pt x="533" y="256"/>
                    <a:pt x="533" y="256"/>
                  </a:cubicBezTo>
                  <a:cubicBezTo>
                    <a:pt x="532" y="255"/>
                    <a:pt x="531" y="254"/>
                    <a:pt x="530" y="254"/>
                  </a:cubicBezTo>
                  <a:cubicBezTo>
                    <a:pt x="530" y="253"/>
                    <a:pt x="529" y="253"/>
                    <a:pt x="528" y="252"/>
                  </a:cubicBezTo>
                  <a:cubicBezTo>
                    <a:pt x="528" y="251"/>
                    <a:pt x="527" y="251"/>
                    <a:pt x="526" y="250"/>
                  </a:cubicBezTo>
                  <a:cubicBezTo>
                    <a:pt x="525" y="249"/>
                    <a:pt x="524" y="248"/>
                    <a:pt x="523" y="247"/>
                  </a:cubicBezTo>
                  <a:cubicBezTo>
                    <a:pt x="523" y="247"/>
                    <a:pt x="522" y="247"/>
                    <a:pt x="522" y="246"/>
                  </a:cubicBezTo>
                  <a:cubicBezTo>
                    <a:pt x="522" y="246"/>
                    <a:pt x="522" y="246"/>
                    <a:pt x="522" y="246"/>
                  </a:cubicBezTo>
                  <a:cubicBezTo>
                    <a:pt x="521" y="246"/>
                    <a:pt x="521" y="246"/>
                    <a:pt x="521" y="246"/>
                  </a:cubicBezTo>
                  <a:cubicBezTo>
                    <a:pt x="521" y="246"/>
                    <a:pt x="521" y="245"/>
                    <a:pt x="521" y="245"/>
                  </a:cubicBezTo>
                  <a:cubicBezTo>
                    <a:pt x="520" y="244"/>
                    <a:pt x="519" y="243"/>
                    <a:pt x="518" y="243"/>
                  </a:cubicBezTo>
                  <a:cubicBezTo>
                    <a:pt x="518" y="242"/>
                    <a:pt x="517" y="242"/>
                    <a:pt x="517" y="241"/>
                  </a:cubicBezTo>
                  <a:cubicBezTo>
                    <a:pt x="517" y="241"/>
                    <a:pt x="517" y="241"/>
                    <a:pt x="517" y="241"/>
                  </a:cubicBezTo>
                  <a:close/>
                  <a:moveTo>
                    <a:pt x="547" y="267"/>
                  </a:moveTo>
                  <a:cubicBezTo>
                    <a:pt x="546" y="267"/>
                    <a:pt x="546" y="266"/>
                    <a:pt x="545" y="266"/>
                  </a:cubicBezTo>
                  <a:cubicBezTo>
                    <a:pt x="545" y="266"/>
                    <a:pt x="545" y="265"/>
                    <a:pt x="545" y="265"/>
                  </a:cubicBezTo>
                  <a:cubicBezTo>
                    <a:pt x="545" y="265"/>
                    <a:pt x="545" y="265"/>
                    <a:pt x="545" y="265"/>
                  </a:cubicBezTo>
                  <a:cubicBezTo>
                    <a:pt x="545" y="265"/>
                    <a:pt x="545" y="265"/>
                    <a:pt x="545" y="265"/>
                  </a:cubicBezTo>
                  <a:cubicBezTo>
                    <a:pt x="545" y="265"/>
                    <a:pt x="545" y="266"/>
                    <a:pt x="545" y="266"/>
                  </a:cubicBezTo>
                  <a:cubicBezTo>
                    <a:pt x="551" y="269"/>
                    <a:pt x="556" y="272"/>
                    <a:pt x="562" y="276"/>
                  </a:cubicBezTo>
                  <a:cubicBezTo>
                    <a:pt x="562" y="276"/>
                    <a:pt x="563" y="277"/>
                    <a:pt x="564" y="277"/>
                  </a:cubicBezTo>
                  <a:cubicBezTo>
                    <a:pt x="564" y="277"/>
                    <a:pt x="564" y="277"/>
                    <a:pt x="564" y="278"/>
                  </a:cubicBezTo>
                  <a:cubicBezTo>
                    <a:pt x="564" y="278"/>
                    <a:pt x="564" y="278"/>
                    <a:pt x="564" y="278"/>
                  </a:cubicBezTo>
                  <a:cubicBezTo>
                    <a:pt x="565" y="278"/>
                    <a:pt x="566" y="278"/>
                    <a:pt x="567" y="279"/>
                  </a:cubicBezTo>
                  <a:cubicBezTo>
                    <a:pt x="567" y="279"/>
                    <a:pt x="567" y="279"/>
                    <a:pt x="567" y="279"/>
                  </a:cubicBezTo>
                  <a:cubicBezTo>
                    <a:pt x="566" y="279"/>
                    <a:pt x="565" y="278"/>
                    <a:pt x="564" y="278"/>
                  </a:cubicBezTo>
                  <a:cubicBezTo>
                    <a:pt x="564" y="278"/>
                    <a:pt x="564" y="278"/>
                    <a:pt x="564" y="278"/>
                  </a:cubicBezTo>
                  <a:cubicBezTo>
                    <a:pt x="564" y="278"/>
                    <a:pt x="564" y="277"/>
                    <a:pt x="564" y="277"/>
                  </a:cubicBezTo>
                  <a:cubicBezTo>
                    <a:pt x="558" y="274"/>
                    <a:pt x="552" y="271"/>
                    <a:pt x="547" y="267"/>
                  </a:cubicBezTo>
                  <a:close/>
                  <a:moveTo>
                    <a:pt x="519" y="220"/>
                  </a:moveTo>
                  <a:cubicBezTo>
                    <a:pt x="519" y="218"/>
                    <a:pt x="520" y="216"/>
                    <a:pt x="521" y="214"/>
                  </a:cubicBezTo>
                  <a:cubicBezTo>
                    <a:pt x="530" y="199"/>
                    <a:pt x="539" y="183"/>
                    <a:pt x="551" y="168"/>
                  </a:cubicBezTo>
                  <a:cubicBezTo>
                    <a:pt x="560" y="157"/>
                    <a:pt x="569" y="146"/>
                    <a:pt x="578" y="135"/>
                  </a:cubicBezTo>
                  <a:cubicBezTo>
                    <a:pt x="585" y="127"/>
                    <a:pt x="592" y="119"/>
                    <a:pt x="598" y="111"/>
                  </a:cubicBezTo>
                  <a:cubicBezTo>
                    <a:pt x="603" y="105"/>
                    <a:pt x="608" y="99"/>
                    <a:pt x="613" y="94"/>
                  </a:cubicBezTo>
                  <a:cubicBezTo>
                    <a:pt x="623" y="84"/>
                    <a:pt x="632" y="73"/>
                    <a:pt x="643" y="65"/>
                  </a:cubicBezTo>
                  <a:cubicBezTo>
                    <a:pt x="643" y="64"/>
                    <a:pt x="644" y="64"/>
                    <a:pt x="644" y="63"/>
                  </a:cubicBezTo>
                  <a:cubicBezTo>
                    <a:pt x="644" y="63"/>
                    <a:pt x="645" y="63"/>
                    <a:pt x="645" y="63"/>
                  </a:cubicBezTo>
                  <a:cubicBezTo>
                    <a:pt x="645" y="63"/>
                    <a:pt x="645" y="63"/>
                    <a:pt x="646" y="62"/>
                  </a:cubicBezTo>
                  <a:cubicBezTo>
                    <a:pt x="646" y="62"/>
                    <a:pt x="646" y="62"/>
                    <a:pt x="647" y="61"/>
                  </a:cubicBezTo>
                  <a:cubicBezTo>
                    <a:pt x="647" y="61"/>
                    <a:pt x="647" y="61"/>
                    <a:pt x="648" y="60"/>
                  </a:cubicBezTo>
                  <a:cubicBezTo>
                    <a:pt x="648" y="60"/>
                    <a:pt x="649" y="60"/>
                    <a:pt x="649" y="59"/>
                  </a:cubicBezTo>
                  <a:cubicBezTo>
                    <a:pt x="649" y="59"/>
                    <a:pt x="649" y="59"/>
                    <a:pt x="650" y="59"/>
                  </a:cubicBezTo>
                  <a:cubicBezTo>
                    <a:pt x="650" y="59"/>
                    <a:pt x="650" y="59"/>
                    <a:pt x="650" y="59"/>
                  </a:cubicBezTo>
                  <a:cubicBezTo>
                    <a:pt x="650" y="59"/>
                    <a:pt x="650" y="59"/>
                    <a:pt x="650" y="59"/>
                  </a:cubicBezTo>
                  <a:cubicBezTo>
                    <a:pt x="650" y="59"/>
                    <a:pt x="649" y="59"/>
                    <a:pt x="649" y="59"/>
                  </a:cubicBezTo>
                  <a:cubicBezTo>
                    <a:pt x="649" y="60"/>
                    <a:pt x="648" y="60"/>
                    <a:pt x="648" y="60"/>
                  </a:cubicBezTo>
                  <a:cubicBezTo>
                    <a:pt x="647" y="61"/>
                    <a:pt x="647" y="61"/>
                    <a:pt x="647" y="61"/>
                  </a:cubicBezTo>
                  <a:cubicBezTo>
                    <a:pt x="646" y="62"/>
                    <a:pt x="646" y="62"/>
                    <a:pt x="646" y="62"/>
                  </a:cubicBezTo>
                  <a:cubicBezTo>
                    <a:pt x="645" y="63"/>
                    <a:pt x="645" y="63"/>
                    <a:pt x="645" y="63"/>
                  </a:cubicBezTo>
                  <a:cubicBezTo>
                    <a:pt x="645" y="63"/>
                    <a:pt x="645" y="63"/>
                    <a:pt x="644" y="63"/>
                  </a:cubicBezTo>
                  <a:cubicBezTo>
                    <a:pt x="644" y="64"/>
                    <a:pt x="644" y="65"/>
                    <a:pt x="643" y="66"/>
                  </a:cubicBezTo>
                  <a:cubicBezTo>
                    <a:pt x="632" y="77"/>
                    <a:pt x="621" y="88"/>
                    <a:pt x="610" y="100"/>
                  </a:cubicBezTo>
                  <a:cubicBezTo>
                    <a:pt x="602" y="108"/>
                    <a:pt x="595" y="118"/>
                    <a:pt x="588" y="127"/>
                  </a:cubicBezTo>
                  <a:cubicBezTo>
                    <a:pt x="580" y="137"/>
                    <a:pt x="572" y="148"/>
                    <a:pt x="564" y="158"/>
                  </a:cubicBezTo>
                  <a:cubicBezTo>
                    <a:pt x="559" y="165"/>
                    <a:pt x="553" y="171"/>
                    <a:pt x="547" y="177"/>
                  </a:cubicBezTo>
                  <a:cubicBezTo>
                    <a:pt x="544" y="182"/>
                    <a:pt x="541" y="187"/>
                    <a:pt x="538" y="191"/>
                  </a:cubicBezTo>
                  <a:cubicBezTo>
                    <a:pt x="536" y="193"/>
                    <a:pt x="535" y="195"/>
                    <a:pt x="533" y="197"/>
                  </a:cubicBezTo>
                  <a:cubicBezTo>
                    <a:pt x="529" y="204"/>
                    <a:pt x="525" y="212"/>
                    <a:pt x="520" y="219"/>
                  </a:cubicBezTo>
                  <a:cubicBezTo>
                    <a:pt x="520" y="219"/>
                    <a:pt x="519" y="220"/>
                    <a:pt x="519" y="220"/>
                  </a:cubicBezTo>
                  <a:cubicBezTo>
                    <a:pt x="519" y="220"/>
                    <a:pt x="519" y="220"/>
                    <a:pt x="519" y="220"/>
                  </a:cubicBezTo>
                  <a:close/>
                  <a:moveTo>
                    <a:pt x="522" y="237"/>
                  </a:moveTo>
                  <a:cubicBezTo>
                    <a:pt x="538" y="247"/>
                    <a:pt x="553" y="258"/>
                    <a:pt x="569" y="268"/>
                  </a:cubicBezTo>
                  <a:cubicBezTo>
                    <a:pt x="559" y="264"/>
                    <a:pt x="525" y="241"/>
                    <a:pt x="522" y="237"/>
                  </a:cubicBezTo>
                  <a:close/>
                  <a:moveTo>
                    <a:pt x="528" y="211"/>
                  </a:moveTo>
                  <a:cubicBezTo>
                    <a:pt x="528" y="211"/>
                    <a:pt x="528" y="211"/>
                    <a:pt x="528" y="211"/>
                  </a:cubicBezTo>
                  <a:cubicBezTo>
                    <a:pt x="528" y="211"/>
                    <a:pt x="528" y="211"/>
                    <a:pt x="528" y="211"/>
                  </a:cubicBezTo>
                  <a:close/>
                  <a:moveTo>
                    <a:pt x="656" y="57"/>
                  </a:moveTo>
                  <a:cubicBezTo>
                    <a:pt x="655" y="57"/>
                    <a:pt x="655" y="57"/>
                    <a:pt x="654" y="58"/>
                  </a:cubicBezTo>
                  <a:cubicBezTo>
                    <a:pt x="654" y="58"/>
                    <a:pt x="654" y="58"/>
                    <a:pt x="653" y="59"/>
                  </a:cubicBezTo>
                  <a:cubicBezTo>
                    <a:pt x="653" y="59"/>
                    <a:pt x="653" y="60"/>
                    <a:pt x="652" y="60"/>
                  </a:cubicBezTo>
                  <a:cubicBezTo>
                    <a:pt x="652" y="60"/>
                    <a:pt x="652" y="61"/>
                    <a:pt x="651" y="61"/>
                  </a:cubicBezTo>
                  <a:cubicBezTo>
                    <a:pt x="651" y="61"/>
                    <a:pt x="651" y="61"/>
                    <a:pt x="651" y="61"/>
                  </a:cubicBezTo>
                  <a:cubicBezTo>
                    <a:pt x="648" y="65"/>
                    <a:pt x="644" y="69"/>
                    <a:pt x="641" y="72"/>
                  </a:cubicBezTo>
                  <a:cubicBezTo>
                    <a:pt x="637" y="77"/>
                    <a:pt x="632" y="81"/>
                    <a:pt x="629" y="85"/>
                  </a:cubicBezTo>
                  <a:cubicBezTo>
                    <a:pt x="617" y="99"/>
                    <a:pt x="605" y="114"/>
                    <a:pt x="593" y="129"/>
                  </a:cubicBezTo>
                  <a:cubicBezTo>
                    <a:pt x="587" y="136"/>
                    <a:pt x="581" y="145"/>
                    <a:pt x="575" y="152"/>
                  </a:cubicBezTo>
                  <a:cubicBezTo>
                    <a:pt x="572" y="157"/>
                    <a:pt x="567" y="161"/>
                    <a:pt x="564" y="166"/>
                  </a:cubicBezTo>
                  <a:cubicBezTo>
                    <a:pt x="553" y="179"/>
                    <a:pt x="541" y="192"/>
                    <a:pt x="531" y="207"/>
                  </a:cubicBezTo>
                  <a:cubicBezTo>
                    <a:pt x="531" y="207"/>
                    <a:pt x="530" y="207"/>
                    <a:pt x="530" y="207"/>
                  </a:cubicBezTo>
                  <a:cubicBezTo>
                    <a:pt x="532" y="204"/>
                    <a:pt x="534" y="201"/>
                    <a:pt x="536" y="198"/>
                  </a:cubicBezTo>
                  <a:cubicBezTo>
                    <a:pt x="539" y="193"/>
                    <a:pt x="543" y="187"/>
                    <a:pt x="547" y="182"/>
                  </a:cubicBezTo>
                  <a:cubicBezTo>
                    <a:pt x="548" y="180"/>
                    <a:pt x="550" y="177"/>
                    <a:pt x="552" y="175"/>
                  </a:cubicBezTo>
                  <a:cubicBezTo>
                    <a:pt x="563" y="164"/>
                    <a:pt x="572" y="151"/>
                    <a:pt x="582" y="138"/>
                  </a:cubicBezTo>
                  <a:cubicBezTo>
                    <a:pt x="591" y="127"/>
                    <a:pt x="600" y="115"/>
                    <a:pt x="609" y="104"/>
                  </a:cubicBezTo>
                  <a:cubicBezTo>
                    <a:pt x="616" y="96"/>
                    <a:pt x="624" y="89"/>
                    <a:pt x="631" y="81"/>
                  </a:cubicBezTo>
                  <a:cubicBezTo>
                    <a:pt x="637" y="75"/>
                    <a:pt x="642" y="69"/>
                    <a:pt x="648" y="63"/>
                  </a:cubicBezTo>
                  <a:cubicBezTo>
                    <a:pt x="649" y="62"/>
                    <a:pt x="650" y="62"/>
                    <a:pt x="651" y="61"/>
                  </a:cubicBezTo>
                  <a:cubicBezTo>
                    <a:pt x="651" y="61"/>
                    <a:pt x="651" y="61"/>
                    <a:pt x="651" y="61"/>
                  </a:cubicBezTo>
                  <a:cubicBezTo>
                    <a:pt x="652" y="61"/>
                    <a:pt x="652" y="60"/>
                    <a:pt x="652" y="60"/>
                  </a:cubicBezTo>
                  <a:cubicBezTo>
                    <a:pt x="653" y="59"/>
                    <a:pt x="653" y="59"/>
                    <a:pt x="653" y="59"/>
                  </a:cubicBezTo>
                  <a:cubicBezTo>
                    <a:pt x="654" y="58"/>
                    <a:pt x="654" y="58"/>
                    <a:pt x="654" y="58"/>
                  </a:cubicBezTo>
                  <a:cubicBezTo>
                    <a:pt x="655" y="57"/>
                    <a:pt x="655" y="57"/>
                    <a:pt x="656" y="57"/>
                  </a:cubicBezTo>
                  <a:cubicBezTo>
                    <a:pt x="656" y="56"/>
                    <a:pt x="656" y="56"/>
                    <a:pt x="657" y="56"/>
                  </a:cubicBezTo>
                  <a:cubicBezTo>
                    <a:pt x="657" y="56"/>
                    <a:pt x="657" y="56"/>
                    <a:pt x="657" y="56"/>
                  </a:cubicBezTo>
                  <a:cubicBezTo>
                    <a:pt x="656" y="56"/>
                    <a:pt x="656" y="56"/>
                    <a:pt x="656" y="57"/>
                  </a:cubicBezTo>
                  <a:close/>
                  <a:moveTo>
                    <a:pt x="652" y="57"/>
                  </a:moveTo>
                  <a:cubicBezTo>
                    <a:pt x="652" y="57"/>
                    <a:pt x="652" y="57"/>
                    <a:pt x="652" y="57"/>
                  </a:cubicBezTo>
                  <a:cubicBezTo>
                    <a:pt x="652" y="57"/>
                    <a:pt x="652" y="57"/>
                    <a:pt x="652" y="57"/>
                  </a:cubicBezTo>
                  <a:close/>
                  <a:moveTo>
                    <a:pt x="657" y="48"/>
                  </a:moveTo>
                  <a:cubicBezTo>
                    <a:pt x="653" y="52"/>
                    <a:pt x="648" y="57"/>
                    <a:pt x="644" y="60"/>
                  </a:cubicBezTo>
                  <a:cubicBezTo>
                    <a:pt x="636" y="67"/>
                    <a:pt x="628" y="74"/>
                    <a:pt x="621" y="81"/>
                  </a:cubicBezTo>
                  <a:cubicBezTo>
                    <a:pt x="615" y="88"/>
                    <a:pt x="608" y="94"/>
                    <a:pt x="602" y="101"/>
                  </a:cubicBezTo>
                  <a:cubicBezTo>
                    <a:pt x="599" y="104"/>
                    <a:pt x="597" y="108"/>
                    <a:pt x="594" y="112"/>
                  </a:cubicBezTo>
                  <a:cubicBezTo>
                    <a:pt x="584" y="123"/>
                    <a:pt x="574" y="134"/>
                    <a:pt x="565" y="145"/>
                  </a:cubicBezTo>
                  <a:cubicBezTo>
                    <a:pt x="557" y="156"/>
                    <a:pt x="548" y="166"/>
                    <a:pt x="541" y="177"/>
                  </a:cubicBezTo>
                  <a:cubicBezTo>
                    <a:pt x="535" y="185"/>
                    <a:pt x="530" y="193"/>
                    <a:pt x="526" y="201"/>
                  </a:cubicBezTo>
                  <a:cubicBezTo>
                    <a:pt x="523" y="205"/>
                    <a:pt x="521" y="209"/>
                    <a:pt x="518" y="213"/>
                  </a:cubicBezTo>
                  <a:cubicBezTo>
                    <a:pt x="521" y="206"/>
                    <a:pt x="524" y="200"/>
                    <a:pt x="528" y="194"/>
                  </a:cubicBezTo>
                  <a:cubicBezTo>
                    <a:pt x="537" y="180"/>
                    <a:pt x="546" y="166"/>
                    <a:pt x="555" y="153"/>
                  </a:cubicBezTo>
                  <a:cubicBezTo>
                    <a:pt x="562" y="141"/>
                    <a:pt x="571" y="131"/>
                    <a:pt x="580" y="121"/>
                  </a:cubicBezTo>
                  <a:cubicBezTo>
                    <a:pt x="586" y="114"/>
                    <a:pt x="592" y="107"/>
                    <a:pt x="598" y="101"/>
                  </a:cubicBezTo>
                  <a:cubicBezTo>
                    <a:pt x="604" y="94"/>
                    <a:pt x="610" y="88"/>
                    <a:pt x="616" y="82"/>
                  </a:cubicBezTo>
                  <a:cubicBezTo>
                    <a:pt x="624" y="75"/>
                    <a:pt x="632" y="67"/>
                    <a:pt x="640" y="60"/>
                  </a:cubicBezTo>
                  <a:cubicBezTo>
                    <a:pt x="645" y="56"/>
                    <a:pt x="651" y="52"/>
                    <a:pt x="657" y="48"/>
                  </a:cubicBezTo>
                  <a:cubicBezTo>
                    <a:pt x="657" y="48"/>
                    <a:pt x="657" y="48"/>
                    <a:pt x="657" y="48"/>
                  </a:cubicBezTo>
                  <a:cubicBezTo>
                    <a:pt x="657" y="48"/>
                    <a:pt x="657" y="48"/>
                    <a:pt x="657" y="48"/>
                  </a:cubicBezTo>
                  <a:cubicBezTo>
                    <a:pt x="657" y="48"/>
                    <a:pt x="657" y="48"/>
                    <a:pt x="657" y="48"/>
                  </a:cubicBezTo>
                  <a:close/>
                  <a:moveTo>
                    <a:pt x="658" y="52"/>
                  </a:moveTo>
                  <a:cubicBezTo>
                    <a:pt x="658" y="52"/>
                    <a:pt x="658" y="51"/>
                    <a:pt x="658" y="51"/>
                  </a:cubicBezTo>
                  <a:cubicBezTo>
                    <a:pt x="658" y="51"/>
                    <a:pt x="658" y="51"/>
                    <a:pt x="658" y="51"/>
                  </a:cubicBezTo>
                  <a:cubicBezTo>
                    <a:pt x="658" y="52"/>
                    <a:pt x="658" y="52"/>
                    <a:pt x="658" y="52"/>
                  </a:cubicBezTo>
                  <a:close/>
                  <a:moveTo>
                    <a:pt x="660" y="53"/>
                  </a:moveTo>
                  <a:cubicBezTo>
                    <a:pt x="659" y="54"/>
                    <a:pt x="659" y="54"/>
                    <a:pt x="659" y="54"/>
                  </a:cubicBezTo>
                  <a:cubicBezTo>
                    <a:pt x="659" y="54"/>
                    <a:pt x="659" y="54"/>
                    <a:pt x="659" y="54"/>
                  </a:cubicBezTo>
                  <a:cubicBezTo>
                    <a:pt x="659" y="54"/>
                    <a:pt x="659" y="54"/>
                    <a:pt x="659" y="54"/>
                  </a:cubicBezTo>
                  <a:cubicBezTo>
                    <a:pt x="659" y="54"/>
                    <a:pt x="659" y="53"/>
                    <a:pt x="660" y="53"/>
                  </a:cubicBezTo>
                  <a:cubicBezTo>
                    <a:pt x="660" y="53"/>
                    <a:pt x="660" y="53"/>
                    <a:pt x="660" y="53"/>
                  </a:cubicBezTo>
                  <a:close/>
                  <a:moveTo>
                    <a:pt x="660" y="50"/>
                  </a:moveTo>
                  <a:cubicBezTo>
                    <a:pt x="660" y="50"/>
                    <a:pt x="660" y="50"/>
                    <a:pt x="660" y="50"/>
                  </a:cubicBezTo>
                  <a:cubicBezTo>
                    <a:pt x="660" y="50"/>
                    <a:pt x="660" y="50"/>
                    <a:pt x="660" y="50"/>
                  </a:cubicBezTo>
                  <a:cubicBezTo>
                    <a:pt x="660" y="50"/>
                    <a:pt x="660" y="50"/>
                    <a:pt x="660" y="50"/>
                  </a:cubicBezTo>
                  <a:close/>
                  <a:moveTo>
                    <a:pt x="664" y="49"/>
                  </a:moveTo>
                  <a:cubicBezTo>
                    <a:pt x="664" y="50"/>
                    <a:pt x="663" y="50"/>
                    <a:pt x="663" y="50"/>
                  </a:cubicBezTo>
                  <a:cubicBezTo>
                    <a:pt x="663" y="51"/>
                    <a:pt x="662" y="51"/>
                    <a:pt x="662" y="51"/>
                  </a:cubicBezTo>
                  <a:cubicBezTo>
                    <a:pt x="662" y="51"/>
                    <a:pt x="662" y="51"/>
                    <a:pt x="662" y="51"/>
                  </a:cubicBezTo>
                  <a:cubicBezTo>
                    <a:pt x="662" y="51"/>
                    <a:pt x="663" y="51"/>
                    <a:pt x="663" y="50"/>
                  </a:cubicBezTo>
                  <a:cubicBezTo>
                    <a:pt x="663" y="50"/>
                    <a:pt x="664" y="50"/>
                    <a:pt x="664" y="49"/>
                  </a:cubicBezTo>
                  <a:cubicBezTo>
                    <a:pt x="664" y="49"/>
                    <a:pt x="665" y="49"/>
                    <a:pt x="665" y="48"/>
                  </a:cubicBezTo>
                  <a:cubicBezTo>
                    <a:pt x="665" y="48"/>
                    <a:pt x="665" y="48"/>
                    <a:pt x="665" y="48"/>
                  </a:cubicBezTo>
                  <a:cubicBezTo>
                    <a:pt x="665" y="49"/>
                    <a:pt x="664" y="49"/>
                    <a:pt x="664" y="49"/>
                  </a:cubicBezTo>
                  <a:close/>
                  <a:moveTo>
                    <a:pt x="671" y="43"/>
                  </a:moveTo>
                  <a:cubicBezTo>
                    <a:pt x="672" y="43"/>
                    <a:pt x="672" y="43"/>
                    <a:pt x="672" y="43"/>
                  </a:cubicBezTo>
                  <a:cubicBezTo>
                    <a:pt x="672" y="43"/>
                    <a:pt x="671" y="43"/>
                    <a:pt x="671" y="43"/>
                  </a:cubicBezTo>
                  <a:cubicBezTo>
                    <a:pt x="671" y="43"/>
                    <a:pt x="671" y="43"/>
                    <a:pt x="670" y="44"/>
                  </a:cubicBezTo>
                  <a:cubicBezTo>
                    <a:pt x="670" y="44"/>
                    <a:pt x="670" y="45"/>
                    <a:pt x="669" y="45"/>
                  </a:cubicBezTo>
                  <a:cubicBezTo>
                    <a:pt x="669" y="45"/>
                    <a:pt x="669" y="46"/>
                    <a:pt x="668" y="46"/>
                  </a:cubicBezTo>
                  <a:cubicBezTo>
                    <a:pt x="668" y="46"/>
                    <a:pt x="668" y="46"/>
                    <a:pt x="668" y="46"/>
                  </a:cubicBezTo>
                  <a:cubicBezTo>
                    <a:pt x="669" y="46"/>
                    <a:pt x="669" y="45"/>
                    <a:pt x="669" y="45"/>
                  </a:cubicBezTo>
                  <a:cubicBezTo>
                    <a:pt x="670" y="44"/>
                    <a:pt x="670" y="44"/>
                    <a:pt x="670" y="44"/>
                  </a:cubicBezTo>
                  <a:cubicBezTo>
                    <a:pt x="671" y="43"/>
                    <a:pt x="671" y="43"/>
                    <a:pt x="671" y="43"/>
                  </a:cubicBezTo>
                  <a:close/>
                  <a:moveTo>
                    <a:pt x="617" y="72"/>
                  </a:moveTo>
                  <a:cubicBezTo>
                    <a:pt x="631" y="62"/>
                    <a:pt x="644" y="52"/>
                    <a:pt x="658" y="43"/>
                  </a:cubicBezTo>
                  <a:cubicBezTo>
                    <a:pt x="661" y="40"/>
                    <a:pt x="665" y="38"/>
                    <a:pt x="669" y="36"/>
                  </a:cubicBezTo>
                  <a:cubicBezTo>
                    <a:pt x="669" y="36"/>
                    <a:pt x="669" y="36"/>
                    <a:pt x="669" y="36"/>
                  </a:cubicBezTo>
                  <a:cubicBezTo>
                    <a:pt x="669" y="36"/>
                    <a:pt x="670" y="36"/>
                    <a:pt x="670" y="36"/>
                  </a:cubicBezTo>
                  <a:cubicBezTo>
                    <a:pt x="670" y="36"/>
                    <a:pt x="670" y="36"/>
                    <a:pt x="670" y="36"/>
                  </a:cubicBezTo>
                  <a:cubicBezTo>
                    <a:pt x="670" y="36"/>
                    <a:pt x="670" y="36"/>
                    <a:pt x="670" y="36"/>
                  </a:cubicBezTo>
                  <a:cubicBezTo>
                    <a:pt x="670" y="36"/>
                    <a:pt x="669" y="36"/>
                    <a:pt x="669" y="36"/>
                  </a:cubicBezTo>
                  <a:cubicBezTo>
                    <a:pt x="669" y="36"/>
                    <a:pt x="669" y="36"/>
                    <a:pt x="669" y="36"/>
                  </a:cubicBezTo>
                  <a:cubicBezTo>
                    <a:pt x="665" y="39"/>
                    <a:pt x="662" y="42"/>
                    <a:pt x="658" y="45"/>
                  </a:cubicBezTo>
                  <a:cubicBezTo>
                    <a:pt x="651" y="50"/>
                    <a:pt x="643" y="55"/>
                    <a:pt x="636" y="61"/>
                  </a:cubicBezTo>
                  <a:cubicBezTo>
                    <a:pt x="630" y="66"/>
                    <a:pt x="624" y="73"/>
                    <a:pt x="617" y="78"/>
                  </a:cubicBezTo>
                  <a:cubicBezTo>
                    <a:pt x="606" y="87"/>
                    <a:pt x="596" y="99"/>
                    <a:pt x="586" y="110"/>
                  </a:cubicBezTo>
                  <a:cubicBezTo>
                    <a:pt x="579" y="118"/>
                    <a:pt x="572" y="125"/>
                    <a:pt x="566" y="133"/>
                  </a:cubicBezTo>
                  <a:cubicBezTo>
                    <a:pt x="557" y="143"/>
                    <a:pt x="551" y="154"/>
                    <a:pt x="544" y="165"/>
                  </a:cubicBezTo>
                  <a:cubicBezTo>
                    <a:pt x="539" y="174"/>
                    <a:pt x="533" y="182"/>
                    <a:pt x="528" y="190"/>
                  </a:cubicBezTo>
                  <a:cubicBezTo>
                    <a:pt x="523" y="196"/>
                    <a:pt x="520" y="203"/>
                    <a:pt x="517" y="210"/>
                  </a:cubicBezTo>
                  <a:cubicBezTo>
                    <a:pt x="515" y="214"/>
                    <a:pt x="515" y="217"/>
                    <a:pt x="514" y="221"/>
                  </a:cubicBezTo>
                  <a:cubicBezTo>
                    <a:pt x="513" y="223"/>
                    <a:pt x="513" y="223"/>
                    <a:pt x="510" y="223"/>
                  </a:cubicBezTo>
                  <a:cubicBezTo>
                    <a:pt x="511" y="220"/>
                    <a:pt x="512" y="217"/>
                    <a:pt x="514" y="215"/>
                  </a:cubicBezTo>
                  <a:cubicBezTo>
                    <a:pt x="517" y="207"/>
                    <a:pt x="520" y="199"/>
                    <a:pt x="523" y="191"/>
                  </a:cubicBezTo>
                  <a:cubicBezTo>
                    <a:pt x="527" y="181"/>
                    <a:pt x="531" y="172"/>
                    <a:pt x="536" y="163"/>
                  </a:cubicBezTo>
                  <a:cubicBezTo>
                    <a:pt x="544" y="150"/>
                    <a:pt x="554" y="139"/>
                    <a:pt x="562" y="127"/>
                  </a:cubicBezTo>
                  <a:cubicBezTo>
                    <a:pt x="571" y="115"/>
                    <a:pt x="581" y="104"/>
                    <a:pt x="591" y="94"/>
                  </a:cubicBezTo>
                  <a:cubicBezTo>
                    <a:pt x="599" y="86"/>
                    <a:pt x="608" y="79"/>
                    <a:pt x="617" y="72"/>
                  </a:cubicBezTo>
                  <a:close/>
                  <a:moveTo>
                    <a:pt x="544" y="145"/>
                  </a:moveTo>
                  <a:cubicBezTo>
                    <a:pt x="544" y="145"/>
                    <a:pt x="544" y="145"/>
                    <a:pt x="544" y="145"/>
                  </a:cubicBezTo>
                  <a:cubicBezTo>
                    <a:pt x="544" y="145"/>
                    <a:pt x="544" y="145"/>
                    <a:pt x="544" y="145"/>
                  </a:cubicBezTo>
                  <a:cubicBezTo>
                    <a:pt x="545" y="144"/>
                    <a:pt x="545" y="144"/>
                    <a:pt x="545" y="144"/>
                  </a:cubicBezTo>
                  <a:cubicBezTo>
                    <a:pt x="545" y="144"/>
                    <a:pt x="545" y="144"/>
                    <a:pt x="545" y="144"/>
                  </a:cubicBezTo>
                  <a:cubicBezTo>
                    <a:pt x="545" y="144"/>
                    <a:pt x="545" y="144"/>
                    <a:pt x="544" y="145"/>
                  </a:cubicBezTo>
                  <a:cubicBezTo>
                    <a:pt x="544" y="145"/>
                    <a:pt x="544" y="145"/>
                    <a:pt x="544" y="145"/>
                  </a:cubicBezTo>
                  <a:close/>
                  <a:moveTo>
                    <a:pt x="553" y="133"/>
                  </a:moveTo>
                  <a:cubicBezTo>
                    <a:pt x="553" y="134"/>
                    <a:pt x="552" y="134"/>
                    <a:pt x="552" y="135"/>
                  </a:cubicBezTo>
                  <a:cubicBezTo>
                    <a:pt x="552" y="135"/>
                    <a:pt x="551" y="135"/>
                    <a:pt x="551" y="136"/>
                  </a:cubicBezTo>
                  <a:cubicBezTo>
                    <a:pt x="551" y="135"/>
                    <a:pt x="552" y="135"/>
                    <a:pt x="552" y="135"/>
                  </a:cubicBezTo>
                  <a:cubicBezTo>
                    <a:pt x="552" y="134"/>
                    <a:pt x="553" y="134"/>
                    <a:pt x="553" y="133"/>
                  </a:cubicBezTo>
                  <a:cubicBezTo>
                    <a:pt x="553" y="133"/>
                    <a:pt x="553" y="133"/>
                    <a:pt x="553" y="133"/>
                  </a:cubicBezTo>
                  <a:cubicBezTo>
                    <a:pt x="553" y="133"/>
                    <a:pt x="553" y="133"/>
                    <a:pt x="553" y="133"/>
                  </a:cubicBezTo>
                  <a:cubicBezTo>
                    <a:pt x="553" y="133"/>
                    <a:pt x="553" y="133"/>
                    <a:pt x="553" y="133"/>
                  </a:cubicBezTo>
                  <a:cubicBezTo>
                    <a:pt x="553" y="133"/>
                    <a:pt x="553" y="133"/>
                    <a:pt x="553" y="133"/>
                  </a:cubicBezTo>
                  <a:close/>
                  <a:moveTo>
                    <a:pt x="620" y="55"/>
                  </a:moveTo>
                  <a:cubicBezTo>
                    <a:pt x="620" y="55"/>
                    <a:pt x="619" y="56"/>
                    <a:pt x="619" y="56"/>
                  </a:cubicBezTo>
                  <a:cubicBezTo>
                    <a:pt x="619" y="56"/>
                    <a:pt x="618" y="57"/>
                    <a:pt x="618" y="57"/>
                  </a:cubicBezTo>
                  <a:cubicBezTo>
                    <a:pt x="617" y="57"/>
                    <a:pt x="617" y="58"/>
                    <a:pt x="617" y="58"/>
                  </a:cubicBezTo>
                  <a:cubicBezTo>
                    <a:pt x="616" y="58"/>
                    <a:pt x="616" y="59"/>
                    <a:pt x="616" y="59"/>
                  </a:cubicBezTo>
                  <a:cubicBezTo>
                    <a:pt x="615" y="59"/>
                    <a:pt x="615" y="60"/>
                    <a:pt x="614" y="60"/>
                  </a:cubicBezTo>
                  <a:cubicBezTo>
                    <a:pt x="614" y="60"/>
                    <a:pt x="614" y="60"/>
                    <a:pt x="614" y="60"/>
                  </a:cubicBezTo>
                  <a:cubicBezTo>
                    <a:pt x="611" y="64"/>
                    <a:pt x="608" y="67"/>
                    <a:pt x="605" y="70"/>
                  </a:cubicBezTo>
                  <a:cubicBezTo>
                    <a:pt x="596" y="82"/>
                    <a:pt x="586" y="93"/>
                    <a:pt x="576" y="104"/>
                  </a:cubicBezTo>
                  <a:cubicBezTo>
                    <a:pt x="571" y="110"/>
                    <a:pt x="566" y="115"/>
                    <a:pt x="560" y="121"/>
                  </a:cubicBezTo>
                  <a:cubicBezTo>
                    <a:pt x="554" y="128"/>
                    <a:pt x="548" y="135"/>
                    <a:pt x="543" y="142"/>
                  </a:cubicBezTo>
                  <a:cubicBezTo>
                    <a:pt x="537" y="149"/>
                    <a:pt x="532" y="157"/>
                    <a:pt x="526" y="164"/>
                  </a:cubicBezTo>
                  <a:cubicBezTo>
                    <a:pt x="515" y="177"/>
                    <a:pt x="504" y="190"/>
                    <a:pt x="493" y="203"/>
                  </a:cubicBezTo>
                  <a:cubicBezTo>
                    <a:pt x="487" y="211"/>
                    <a:pt x="481" y="219"/>
                    <a:pt x="476" y="228"/>
                  </a:cubicBezTo>
                  <a:cubicBezTo>
                    <a:pt x="475" y="229"/>
                    <a:pt x="473" y="231"/>
                    <a:pt x="472" y="233"/>
                  </a:cubicBezTo>
                  <a:cubicBezTo>
                    <a:pt x="474" y="227"/>
                    <a:pt x="477" y="222"/>
                    <a:pt x="481" y="217"/>
                  </a:cubicBezTo>
                  <a:cubicBezTo>
                    <a:pt x="488" y="206"/>
                    <a:pt x="496" y="195"/>
                    <a:pt x="504" y="184"/>
                  </a:cubicBezTo>
                  <a:cubicBezTo>
                    <a:pt x="513" y="173"/>
                    <a:pt x="521" y="160"/>
                    <a:pt x="530" y="149"/>
                  </a:cubicBezTo>
                  <a:cubicBezTo>
                    <a:pt x="540" y="136"/>
                    <a:pt x="551" y="124"/>
                    <a:pt x="562" y="112"/>
                  </a:cubicBezTo>
                  <a:cubicBezTo>
                    <a:pt x="570" y="103"/>
                    <a:pt x="579" y="94"/>
                    <a:pt x="588" y="85"/>
                  </a:cubicBezTo>
                  <a:cubicBezTo>
                    <a:pt x="596" y="76"/>
                    <a:pt x="605" y="69"/>
                    <a:pt x="613" y="61"/>
                  </a:cubicBezTo>
                  <a:cubicBezTo>
                    <a:pt x="614" y="60"/>
                    <a:pt x="614" y="60"/>
                    <a:pt x="614" y="60"/>
                  </a:cubicBezTo>
                  <a:cubicBezTo>
                    <a:pt x="614" y="60"/>
                    <a:pt x="614" y="60"/>
                    <a:pt x="614" y="60"/>
                  </a:cubicBezTo>
                  <a:cubicBezTo>
                    <a:pt x="615" y="60"/>
                    <a:pt x="615" y="59"/>
                    <a:pt x="616" y="59"/>
                  </a:cubicBezTo>
                  <a:cubicBezTo>
                    <a:pt x="616" y="59"/>
                    <a:pt x="616" y="58"/>
                    <a:pt x="617" y="58"/>
                  </a:cubicBezTo>
                  <a:cubicBezTo>
                    <a:pt x="617" y="58"/>
                    <a:pt x="617" y="57"/>
                    <a:pt x="618" y="57"/>
                  </a:cubicBezTo>
                  <a:cubicBezTo>
                    <a:pt x="618" y="57"/>
                    <a:pt x="618" y="56"/>
                    <a:pt x="619" y="56"/>
                  </a:cubicBezTo>
                  <a:cubicBezTo>
                    <a:pt x="619" y="56"/>
                    <a:pt x="620" y="55"/>
                    <a:pt x="620" y="55"/>
                  </a:cubicBezTo>
                  <a:cubicBezTo>
                    <a:pt x="620" y="55"/>
                    <a:pt x="620" y="55"/>
                    <a:pt x="620" y="55"/>
                  </a:cubicBezTo>
                  <a:cubicBezTo>
                    <a:pt x="620" y="55"/>
                    <a:pt x="620" y="55"/>
                    <a:pt x="620" y="55"/>
                  </a:cubicBezTo>
                  <a:close/>
                  <a:moveTo>
                    <a:pt x="622" y="53"/>
                  </a:moveTo>
                  <a:cubicBezTo>
                    <a:pt x="622" y="53"/>
                    <a:pt x="622" y="53"/>
                    <a:pt x="622" y="53"/>
                  </a:cubicBezTo>
                  <a:cubicBezTo>
                    <a:pt x="622" y="53"/>
                    <a:pt x="622" y="53"/>
                    <a:pt x="622" y="53"/>
                  </a:cubicBezTo>
                  <a:cubicBezTo>
                    <a:pt x="622" y="53"/>
                    <a:pt x="622" y="53"/>
                    <a:pt x="622" y="53"/>
                  </a:cubicBezTo>
                  <a:close/>
                  <a:moveTo>
                    <a:pt x="480" y="203"/>
                  </a:moveTo>
                  <a:cubicBezTo>
                    <a:pt x="480" y="203"/>
                    <a:pt x="480" y="203"/>
                    <a:pt x="480" y="203"/>
                  </a:cubicBezTo>
                  <a:cubicBezTo>
                    <a:pt x="481" y="202"/>
                    <a:pt x="481" y="201"/>
                    <a:pt x="482" y="200"/>
                  </a:cubicBezTo>
                  <a:cubicBezTo>
                    <a:pt x="482" y="200"/>
                    <a:pt x="482" y="200"/>
                    <a:pt x="482" y="200"/>
                  </a:cubicBezTo>
                  <a:cubicBezTo>
                    <a:pt x="486" y="190"/>
                    <a:pt x="492" y="181"/>
                    <a:pt x="498" y="173"/>
                  </a:cubicBezTo>
                  <a:cubicBezTo>
                    <a:pt x="504" y="163"/>
                    <a:pt x="511" y="154"/>
                    <a:pt x="518" y="144"/>
                  </a:cubicBezTo>
                  <a:cubicBezTo>
                    <a:pt x="526" y="133"/>
                    <a:pt x="535" y="123"/>
                    <a:pt x="544" y="113"/>
                  </a:cubicBezTo>
                  <a:cubicBezTo>
                    <a:pt x="548" y="108"/>
                    <a:pt x="552" y="103"/>
                    <a:pt x="556" y="99"/>
                  </a:cubicBezTo>
                  <a:cubicBezTo>
                    <a:pt x="564" y="91"/>
                    <a:pt x="572" y="83"/>
                    <a:pt x="580" y="75"/>
                  </a:cubicBezTo>
                  <a:cubicBezTo>
                    <a:pt x="586" y="69"/>
                    <a:pt x="594" y="63"/>
                    <a:pt x="601" y="57"/>
                  </a:cubicBezTo>
                  <a:cubicBezTo>
                    <a:pt x="609" y="50"/>
                    <a:pt x="617" y="45"/>
                    <a:pt x="627" y="41"/>
                  </a:cubicBezTo>
                  <a:cubicBezTo>
                    <a:pt x="627" y="40"/>
                    <a:pt x="627" y="40"/>
                    <a:pt x="627" y="40"/>
                  </a:cubicBezTo>
                  <a:cubicBezTo>
                    <a:pt x="627" y="40"/>
                    <a:pt x="627" y="40"/>
                    <a:pt x="628" y="40"/>
                  </a:cubicBezTo>
                  <a:cubicBezTo>
                    <a:pt x="628" y="40"/>
                    <a:pt x="628" y="39"/>
                    <a:pt x="629" y="39"/>
                  </a:cubicBezTo>
                  <a:cubicBezTo>
                    <a:pt x="629" y="39"/>
                    <a:pt x="629" y="39"/>
                    <a:pt x="630" y="39"/>
                  </a:cubicBezTo>
                  <a:cubicBezTo>
                    <a:pt x="630" y="38"/>
                    <a:pt x="630" y="38"/>
                    <a:pt x="630" y="38"/>
                  </a:cubicBezTo>
                  <a:cubicBezTo>
                    <a:pt x="631" y="38"/>
                    <a:pt x="631" y="38"/>
                    <a:pt x="631" y="38"/>
                  </a:cubicBezTo>
                  <a:cubicBezTo>
                    <a:pt x="630" y="38"/>
                    <a:pt x="630" y="38"/>
                    <a:pt x="630" y="38"/>
                  </a:cubicBezTo>
                  <a:cubicBezTo>
                    <a:pt x="630" y="38"/>
                    <a:pt x="630" y="38"/>
                    <a:pt x="630" y="39"/>
                  </a:cubicBezTo>
                  <a:cubicBezTo>
                    <a:pt x="629" y="39"/>
                    <a:pt x="629" y="39"/>
                    <a:pt x="629" y="39"/>
                  </a:cubicBezTo>
                  <a:cubicBezTo>
                    <a:pt x="628" y="39"/>
                    <a:pt x="628" y="40"/>
                    <a:pt x="628" y="40"/>
                  </a:cubicBezTo>
                  <a:cubicBezTo>
                    <a:pt x="627" y="40"/>
                    <a:pt x="627" y="40"/>
                    <a:pt x="627" y="40"/>
                  </a:cubicBezTo>
                  <a:cubicBezTo>
                    <a:pt x="627" y="40"/>
                    <a:pt x="627" y="40"/>
                    <a:pt x="627" y="41"/>
                  </a:cubicBezTo>
                  <a:cubicBezTo>
                    <a:pt x="624" y="43"/>
                    <a:pt x="621" y="45"/>
                    <a:pt x="618" y="47"/>
                  </a:cubicBezTo>
                  <a:cubicBezTo>
                    <a:pt x="604" y="55"/>
                    <a:pt x="593" y="65"/>
                    <a:pt x="582" y="77"/>
                  </a:cubicBezTo>
                  <a:cubicBezTo>
                    <a:pt x="577" y="83"/>
                    <a:pt x="572" y="89"/>
                    <a:pt x="567" y="94"/>
                  </a:cubicBezTo>
                  <a:cubicBezTo>
                    <a:pt x="559" y="103"/>
                    <a:pt x="551" y="111"/>
                    <a:pt x="543" y="120"/>
                  </a:cubicBezTo>
                  <a:cubicBezTo>
                    <a:pt x="536" y="127"/>
                    <a:pt x="530" y="135"/>
                    <a:pt x="523" y="142"/>
                  </a:cubicBezTo>
                  <a:cubicBezTo>
                    <a:pt x="513" y="154"/>
                    <a:pt x="505" y="166"/>
                    <a:pt x="497" y="179"/>
                  </a:cubicBezTo>
                  <a:cubicBezTo>
                    <a:pt x="492" y="185"/>
                    <a:pt x="488" y="192"/>
                    <a:pt x="483" y="198"/>
                  </a:cubicBezTo>
                  <a:cubicBezTo>
                    <a:pt x="483" y="199"/>
                    <a:pt x="482" y="199"/>
                    <a:pt x="482" y="200"/>
                  </a:cubicBezTo>
                  <a:cubicBezTo>
                    <a:pt x="482" y="200"/>
                    <a:pt x="482" y="200"/>
                    <a:pt x="482" y="200"/>
                  </a:cubicBezTo>
                  <a:cubicBezTo>
                    <a:pt x="481" y="201"/>
                    <a:pt x="481" y="202"/>
                    <a:pt x="480" y="203"/>
                  </a:cubicBezTo>
                  <a:cubicBezTo>
                    <a:pt x="480" y="203"/>
                    <a:pt x="480" y="203"/>
                    <a:pt x="480" y="203"/>
                  </a:cubicBezTo>
                  <a:cubicBezTo>
                    <a:pt x="480" y="203"/>
                    <a:pt x="479" y="204"/>
                    <a:pt x="479" y="204"/>
                  </a:cubicBezTo>
                  <a:cubicBezTo>
                    <a:pt x="479" y="204"/>
                    <a:pt x="479" y="204"/>
                    <a:pt x="479" y="204"/>
                  </a:cubicBezTo>
                  <a:cubicBezTo>
                    <a:pt x="479" y="204"/>
                    <a:pt x="480" y="203"/>
                    <a:pt x="480" y="203"/>
                  </a:cubicBezTo>
                  <a:close/>
                  <a:moveTo>
                    <a:pt x="471" y="225"/>
                  </a:moveTo>
                  <a:cubicBezTo>
                    <a:pt x="479" y="208"/>
                    <a:pt x="490" y="193"/>
                    <a:pt x="501" y="178"/>
                  </a:cubicBezTo>
                  <a:cubicBezTo>
                    <a:pt x="507" y="168"/>
                    <a:pt x="514" y="159"/>
                    <a:pt x="521" y="150"/>
                  </a:cubicBezTo>
                  <a:cubicBezTo>
                    <a:pt x="526" y="142"/>
                    <a:pt x="532" y="136"/>
                    <a:pt x="539" y="129"/>
                  </a:cubicBezTo>
                  <a:cubicBezTo>
                    <a:pt x="547" y="119"/>
                    <a:pt x="556" y="109"/>
                    <a:pt x="565" y="100"/>
                  </a:cubicBezTo>
                  <a:cubicBezTo>
                    <a:pt x="575" y="89"/>
                    <a:pt x="585" y="78"/>
                    <a:pt x="595" y="67"/>
                  </a:cubicBezTo>
                  <a:cubicBezTo>
                    <a:pt x="602" y="60"/>
                    <a:pt x="610" y="53"/>
                    <a:pt x="619" y="48"/>
                  </a:cubicBezTo>
                  <a:cubicBezTo>
                    <a:pt x="628" y="43"/>
                    <a:pt x="636" y="36"/>
                    <a:pt x="645" y="30"/>
                  </a:cubicBezTo>
                  <a:cubicBezTo>
                    <a:pt x="649" y="28"/>
                    <a:pt x="653" y="25"/>
                    <a:pt x="657" y="23"/>
                  </a:cubicBezTo>
                  <a:cubicBezTo>
                    <a:pt x="657" y="23"/>
                    <a:pt x="657" y="23"/>
                    <a:pt x="658" y="23"/>
                  </a:cubicBezTo>
                  <a:cubicBezTo>
                    <a:pt x="658" y="23"/>
                    <a:pt x="658" y="23"/>
                    <a:pt x="658" y="23"/>
                  </a:cubicBezTo>
                  <a:cubicBezTo>
                    <a:pt x="657" y="23"/>
                    <a:pt x="657" y="23"/>
                    <a:pt x="657" y="23"/>
                  </a:cubicBezTo>
                  <a:cubicBezTo>
                    <a:pt x="653" y="26"/>
                    <a:pt x="649" y="29"/>
                    <a:pt x="645" y="32"/>
                  </a:cubicBezTo>
                  <a:cubicBezTo>
                    <a:pt x="636" y="38"/>
                    <a:pt x="628" y="45"/>
                    <a:pt x="620" y="52"/>
                  </a:cubicBezTo>
                  <a:cubicBezTo>
                    <a:pt x="610" y="60"/>
                    <a:pt x="600" y="69"/>
                    <a:pt x="590" y="78"/>
                  </a:cubicBezTo>
                  <a:cubicBezTo>
                    <a:pt x="584" y="85"/>
                    <a:pt x="578" y="92"/>
                    <a:pt x="571" y="98"/>
                  </a:cubicBezTo>
                  <a:cubicBezTo>
                    <a:pt x="566" y="104"/>
                    <a:pt x="561" y="109"/>
                    <a:pt x="556" y="115"/>
                  </a:cubicBezTo>
                  <a:cubicBezTo>
                    <a:pt x="543" y="129"/>
                    <a:pt x="531" y="143"/>
                    <a:pt x="520" y="158"/>
                  </a:cubicBezTo>
                  <a:cubicBezTo>
                    <a:pt x="510" y="171"/>
                    <a:pt x="501" y="185"/>
                    <a:pt x="491" y="199"/>
                  </a:cubicBezTo>
                  <a:cubicBezTo>
                    <a:pt x="488" y="203"/>
                    <a:pt x="484" y="208"/>
                    <a:pt x="481" y="213"/>
                  </a:cubicBezTo>
                  <a:cubicBezTo>
                    <a:pt x="476" y="219"/>
                    <a:pt x="471" y="226"/>
                    <a:pt x="468" y="234"/>
                  </a:cubicBezTo>
                  <a:cubicBezTo>
                    <a:pt x="468" y="235"/>
                    <a:pt x="467" y="236"/>
                    <a:pt x="467" y="237"/>
                  </a:cubicBezTo>
                  <a:cubicBezTo>
                    <a:pt x="466" y="237"/>
                    <a:pt x="466" y="237"/>
                    <a:pt x="466" y="236"/>
                  </a:cubicBezTo>
                  <a:cubicBezTo>
                    <a:pt x="468" y="233"/>
                    <a:pt x="469" y="228"/>
                    <a:pt x="471" y="225"/>
                  </a:cubicBezTo>
                  <a:close/>
                  <a:moveTo>
                    <a:pt x="436" y="257"/>
                  </a:moveTo>
                  <a:cubicBezTo>
                    <a:pt x="445" y="254"/>
                    <a:pt x="455" y="251"/>
                    <a:pt x="465" y="249"/>
                  </a:cubicBezTo>
                  <a:cubicBezTo>
                    <a:pt x="466" y="248"/>
                    <a:pt x="467" y="249"/>
                    <a:pt x="468" y="250"/>
                  </a:cubicBezTo>
                  <a:cubicBezTo>
                    <a:pt x="471" y="254"/>
                    <a:pt x="474" y="258"/>
                    <a:pt x="478" y="263"/>
                  </a:cubicBezTo>
                  <a:cubicBezTo>
                    <a:pt x="475" y="262"/>
                    <a:pt x="472" y="262"/>
                    <a:pt x="469" y="262"/>
                  </a:cubicBezTo>
                  <a:cubicBezTo>
                    <a:pt x="463" y="261"/>
                    <a:pt x="458" y="261"/>
                    <a:pt x="452" y="260"/>
                  </a:cubicBezTo>
                  <a:cubicBezTo>
                    <a:pt x="451" y="260"/>
                    <a:pt x="450" y="260"/>
                    <a:pt x="448" y="260"/>
                  </a:cubicBezTo>
                  <a:cubicBezTo>
                    <a:pt x="445" y="259"/>
                    <a:pt x="442" y="259"/>
                    <a:pt x="439" y="258"/>
                  </a:cubicBezTo>
                  <a:cubicBezTo>
                    <a:pt x="438" y="258"/>
                    <a:pt x="437" y="257"/>
                    <a:pt x="436" y="257"/>
                  </a:cubicBezTo>
                  <a:cubicBezTo>
                    <a:pt x="436" y="257"/>
                    <a:pt x="436" y="257"/>
                    <a:pt x="436" y="257"/>
                  </a:cubicBezTo>
                  <a:cubicBezTo>
                    <a:pt x="436" y="257"/>
                    <a:pt x="436" y="257"/>
                    <a:pt x="436" y="257"/>
                  </a:cubicBezTo>
                  <a:cubicBezTo>
                    <a:pt x="436" y="257"/>
                    <a:pt x="436" y="257"/>
                    <a:pt x="436" y="257"/>
                  </a:cubicBezTo>
                  <a:close/>
                  <a:moveTo>
                    <a:pt x="433" y="265"/>
                  </a:moveTo>
                  <a:cubicBezTo>
                    <a:pt x="439" y="267"/>
                    <a:pt x="444" y="269"/>
                    <a:pt x="450" y="270"/>
                  </a:cubicBezTo>
                  <a:cubicBezTo>
                    <a:pt x="453" y="272"/>
                    <a:pt x="457" y="272"/>
                    <a:pt x="461" y="273"/>
                  </a:cubicBezTo>
                  <a:cubicBezTo>
                    <a:pt x="461" y="273"/>
                    <a:pt x="461" y="273"/>
                    <a:pt x="461" y="273"/>
                  </a:cubicBezTo>
                  <a:cubicBezTo>
                    <a:pt x="462" y="273"/>
                    <a:pt x="462" y="273"/>
                    <a:pt x="462" y="273"/>
                  </a:cubicBezTo>
                  <a:cubicBezTo>
                    <a:pt x="463" y="274"/>
                    <a:pt x="464" y="274"/>
                    <a:pt x="465" y="274"/>
                  </a:cubicBezTo>
                  <a:cubicBezTo>
                    <a:pt x="465" y="274"/>
                    <a:pt x="465" y="274"/>
                    <a:pt x="465" y="274"/>
                  </a:cubicBezTo>
                  <a:cubicBezTo>
                    <a:pt x="464" y="274"/>
                    <a:pt x="463" y="274"/>
                    <a:pt x="462" y="273"/>
                  </a:cubicBezTo>
                  <a:cubicBezTo>
                    <a:pt x="462" y="273"/>
                    <a:pt x="462" y="273"/>
                    <a:pt x="461" y="273"/>
                  </a:cubicBezTo>
                  <a:cubicBezTo>
                    <a:pt x="461" y="273"/>
                    <a:pt x="461" y="273"/>
                    <a:pt x="461" y="273"/>
                  </a:cubicBezTo>
                  <a:cubicBezTo>
                    <a:pt x="451" y="273"/>
                    <a:pt x="441" y="270"/>
                    <a:pt x="431" y="264"/>
                  </a:cubicBezTo>
                  <a:cubicBezTo>
                    <a:pt x="432" y="264"/>
                    <a:pt x="433" y="264"/>
                    <a:pt x="433" y="265"/>
                  </a:cubicBezTo>
                  <a:close/>
                  <a:moveTo>
                    <a:pt x="452" y="268"/>
                  </a:moveTo>
                  <a:cubicBezTo>
                    <a:pt x="452" y="268"/>
                    <a:pt x="452" y="268"/>
                    <a:pt x="452" y="268"/>
                  </a:cubicBezTo>
                  <a:cubicBezTo>
                    <a:pt x="452" y="268"/>
                    <a:pt x="452" y="268"/>
                    <a:pt x="452" y="268"/>
                  </a:cubicBezTo>
                  <a:close/>
                  <a:moveTo>
                    <a:pt x="429" y="263"/>
                  </a:moveTo>
                  <a:cubicBezTo>
                    <a:pt x="429" y="263"/>
                    <a:pt x="429" y="263"/>
                    <a:pt x="429" y="263"/>
                  </a:cubicBezTo>
                  <a:cubicBezTo>
                    <a:pt x="429" y="263"/>
                    <a:pt x="429" y="263"/>
                    <a:pt x="429" y="263"/>
                  </a:cubicBezTo>
                  <a:close/>
                  <a:moveTo>
                    <a:pt x="446" y="275"/>
                  </a:moveTo>
                  <a:cubicBezTo>
                    <a:pt x="451" y="276"/>
                    <a:pt x="456" y="277"/>
                    <a:pt x="461" y="278"/>
                  </a:cubicBezTo>
                  <a:cubicBezTo>
                    <a:pt x="470" y="279"/>
                    <a:pt x="478" y="281"/>
                    <a:pt x="486" y="282"/>
                  </a:cubicBezTo>
                  <a:cubicBezTo>
                    <a:pt x="487" y="282"/>
                    <a:pt x="488" y="283"/>
                    <a:pt x="489" y="283"/>
                  </a:cubicBezTo>
                  <a:cubicBezTo>
                    <a:pt x="492" y="286"/>
                    <a:pt x="495" y="289"/>
                    <a:pt x="499" y="292"/>
                  </a:cubicBezTo>
                  <a:cubicBezTo>
                    <a:pt x="499" y="292"/>
                    <a:pt x="498" y="292"/>
                    <a:pt x="498" y="293"/>
                  </a:cubicBezTo>
                  <a:cubicBezTo>
                    <a:pt x="480" y="286"/>
                    <a:pt x="461" y="283"/>
                    <a:pt x="441" y="280"/>
                  </a:cubicBezTo>
                  <a:cubicBezTo>
                    <a:pt x="422" y="277"/>
                    <a:pt x="403" y="278"/>
                    <a:pt x="382" y="278"/>
                  </a:cubicBezTo>
                  <a:cubicBezTo>
                    <a:pt x="383" y="277"/>
                    <a:pt x="383" y="277"/>
                    <a:pt x="383" y="277"/>
                  </a:cubicBezTo>
                  <a:cubicBezTo>
                    <a:pt x="393" y="272"/>
                    <a:pt x="402" y="268"/>
                    <a:pt x="411" y="264"/>
                  </a:cubicBezTo>
                  <a:cubicBezTo>
                    <a:pt x="418" y="261"/>
                    <a:pt x="418" y="261"/>
                    <a:pt x="424" y="265"/>
                  </a:cubicBezTo>
                  <a:cubicBezTo>
                    <a:pt x="431" y="270"/>
                    <a:pt x="438" y="273"/>
                    <a:pt x="446" y="275"/>
                  </a:cubicBezTo>
                  <a:close/>
                  <a:moveTo>
                    <a:pt x="469" y="272"/>
                  </a:moveTo>
                  <a:cubicBezTo>
                    <a:pt x="469" y="272"/>
                    <a:pt x="468" y="272"/>
                    <a:pt x="468" y="272"/>
                  </a:cubicBezTo>
                  <a:cubicBezTo>
                    <a:pt x="468" y="272"/>
                    <a:pt x="467" y="272"/>
                    <a:pt x="467" y="272"/>
                  </a:cubicBezTo>
                  <a:cubicBezTo>
                    <a:pt x="467" y="272"/>
                    <a:pt x="467" y="271"/>
                    <a:pt x="467" y="271"/>
                  </a:cubicBezTo>
                  <a:cubicBezTo>
                    <a:pt x="467" y="272"/>
                    <a:pt x="468" y="272"/>
                    <a:pt x="468" y="272"/>
                  </a:cubicBezTo>
                  <a:cubicBezTo>
                    <a:pt x="468" y="272"/>
                    <a:pt x="468" y="272"/>
                    <a:pt x="469" y="272"/>
                  </a:cubicBezTo>
                  <a:cubicBezTo>
                    <a:pt x="470" y="272"/>
                    <a:pt x="471" y="272"/>
                    <a:pt x="472" y="273"/>
                  </a:cubicBezTo>
                  <a:cubicBezTo>
                    <a:pt x="473" y="273"/>
                    <a:pt x="473" y="273"/>
                    <a:pt x="473" y="273"/>
                  </a:cubicBezTo>
                  <a:cubicBezTo>
                    <a:pt x="473" y="273"/>
                    <a:pt x="474" y="273"/>
                    <a:pt x="474" y="273"/>
                  </a:cubicBezTo>
                  <a:cubicBezTo>
                    <a:pt x="474" y="273"/>
                    <a:pt x="474" y="273"/>
                    <a:pt x="474" y="273"/>
                  </a:cubicBezTo>
                  <a:cubicBezTo>
                    <a:pt x="474" y="273"/>
                    <a:pt x="473" y="273"/>
                    <a:pt x="473" y="273"/>
                  </a:cubicBezTo>
                  <a:cubicBezTo>
                    <a:pt x="473" y="273"/>
                    <a:pt x="473" y="273"/>
                    <a:pt x="472" y="273"/>
                  </a:cubicBezTo>
                  <a:cubicBezTo>
                    <a:pt x="471" y="272"/>
                    <a:pt x="470" y="272"/>
                    <a:pt x="469" y="272"/>
                  </a:cubicBezTo>
                  <a:close/>
                  <a:moveTo>
                    <a:pt x="469" y="275"/>
                  </a:moveTo>
                  <a:cubicBezTo>
                    <a:pt x="469" y="275"/>
                    <a:pt x="469" y="275"/>
                    <a:pt x="469" y="275"/>
                  </a:cubicBezTo>
                  <a:cubicBezTo>
                    <a:pt x="469" y="275"/>
                    <a:pt x="469" y="275"/>
                    <a:pt x="469" y="275"/>
                  </a:cubicBezTo>
                  <a:cubicBezTo>
                    <a:pt x="469" y="275"/>
                    <a:pt x="469" y="275"/>
                    <a:pt x="469" y="275"/>
                  </a:cubicBezTo>
                  <a:close/>
                  <a:moveTo>
                    <a:pt x="518" y="299"/>
                  </a:moveTo>
                  <a:cubicBezTo>
                    <a:pt x="509" y="298"/>
                    <a:pt x="502" y="292"/>
                    <a:pt x="496" y="285"/>
                  </a:cubicBezTo>
                  <a:cubicBezTo>
                    <a:pt x="499" y="285"/>
                    <a:pt x="502" y="286"/>
                    <a:pt x="505" y="288"/>
                  </a:cubicBezTo>
                  <a:cubicBezTo>
                    <a:pt x="509" y="292"/>
                    <a:pt x="514" y="296"/>
                    <a:pt x="518" y="299"/>
                  </a:cubicBezTo>
                  <a:close/>
                  <a:moveTo>
                    <a:pt x="514" y="292"/>
                  </a:moveTo>
                  <a:cubicBezTo>
                    <a:pt x="520" y="291"/>
                    <a:pt x="528" y="297"/>
                    <a:pt x="537" y="308"/>
                  </a:cubicBezTo>
                  <a:cubicBezTo>
                    <a:pt x="527" y="306"/>
                    <a:pt x="520" y="299"/>
                    <a:pt x="514" y="292"/>
                  </a:cubicBezTo>
                  <a:close/>
                  <a:moveTo>
                    <a:pt x="594" y="406"/>
                  </a:moveTo>
                  <a:cubicBezTo>
                    <a:pt x="591" y="402"/>
                    <a:pt x="588" y="397"/>
                    <a:pt x="584" y="393"/>
                  </a:cubicBezTo>
                  <a:cubicBezTo>
                    <a:pt x="583" y="390"/>
                    <a:pt x="582" y="388"/>
                    <a:pt x="580" y="386"/>
                  </a:cubicBezTo>
                  <a:cubicBezTo>
                    <a:pt x="584" y="388"/>
                    <a:pt x="587" y="391"/>
                    <a:pt x="590" y="394"/>
                  </a:cubicBezTo>
                  <a:cubicBezTo>
                    <a:pt x="592" y="396"/>
                    <a:pt x="593" y="399"/>
                    <a:pt x="594" y="402"/>
                  </a:cubicBezTo>
                  <a:cubicBezTo>
                    <a:pt x="595" y="405"/>
                    <a:pt x="597" y="408"/>
                    <a:pt x="598" y="411"/>
                  </a:cubicBezTo>
                  <a:cubicBezTo>
                    <a:pt x="598" y="411"/>
                    <a:pt x="598" y="411"/>
                    <a:pt x="598" y="411"/>
                  </a:cubicBezTo>
                  <a:cubicBezTo>
                    <a:pt x="598" y="411"/>
                    <a:pt x="598" y="411"/>
                    <a:pt x="598" y="411"/>
                  </a:cubicBezTo>
                  <a:cubicBezTo>
                    <a:pt x="598" y="411"/>
                    <a:pt x="598" y="411"/>
                    <a:pt x="598" y="411"/>
                  </a:cubicBezTo>
                  <a:cubicBezTo>
                    <a:pt x="598" y="411"/>
                    <a:pt x="598" y="411"/>
                    <a:pt x="598" y="411"/>
                  </a:cubicBezTo>
                  <a:cubicBezTo>
                    <a:pt x="597" y="409"/>
                    <a:pt x="595" y="408"/>
                    <a:pt x="594" y="406"/>
                  </a:cubicBezTo>
                  <a:close/>
                  <a:moveTo>
                    <a:pt x="596" y="415"/>
                  </a:moveTo>
                  <a:cubicBezTo>
                    <a:pt x="596" y="415"/>
                    <a:pt x="596" y="415"/>
                    <a:pt x="596" y="415"/>
                  </a:cubicBezTo>
                  <a:cubicBezTo>
                    <a:pt x="596" y="414"/>
                    <a:pt x="595" y="414"/>
                    <a:pt x="595" y="414"/>
                  </a:cubicBezTo>
                  <a:cubicBezTo>
                    <a:pt x="595" y="414"/>
                    <a:pt x="595" y="414"/>
                    <a:pt x="595" y="413"/>
                  </a:cubicBezTo>
                  <a:cubicBezTo>
                    <a:pt x="595" y="414"/>
                    <a:pt x="595" y="414"/>
                    <a:pt x="595" y="414"/>
                  </a:cubicBezTo>
                  <a:cubicBezTo>
                    <a:pt x="595" y="414"/>
                    <a:pt x="596" y="414"/>
                    <a:pt x="596" y="415"/>
                  </a:cubicBezTo>
                  <a:cubicBezTo>
                    <a:pt x="596" y="415"/>
                    <a:pt x="596" y="415"/>
                    <a:pt x="596" y="415"/>
                  </a:cubicBezTo>
                  <a:close/>
                  <a:moveTo>
                    <a:pt x="593" y="411"/>
                  </a:moveTo>
                  <a:cubicBezTo>
                    <a:pt x="592" y="412"/>
                    <a:pt x="592" y="412"/>
                    <a:pt x="592" y="412"/>
                  </a:cubicBezTo>
                  <a:cubicBezTo>
                    <a:pt x="584" y="406"/>
                    <a:pt x="576" y="399"/>
                    <a:pt x="568" y="393"/>
                  </a:cubicBezTo>
                  <a:cubicBezTo>
                    <a:pt x="560" y="387"/>
                    <a:pt x="552" y="382"/>
                    <a:pt x="543" y="377"/>
                  </a:cubicBezTo>
                  <a:cubicBezTo>
                    <a:pt x="537" y="374"/>
                    <a:pt x="531" y="370"/>
                    <a:pt x="524" y="367"/>
                  </a:cubicBezTo>
                  <a:cubicBezTo>
                    <a:pt x="518" y="364"/>
                    <a:pt x="512" y="361"/>
                    <a:pt x="506" y="358"/>
                  </a:cubicBezTo>
                  <a:cubicBezTo>
                    <a:pt x="501" y="355"/>
                    <a:pt x="496" y="352"/>
                    <a:pt x="491" y="350"/>
                  </a:cubicBezTo>
                  <a:cubicBezTo>
                    <a:pt x="485" y="347"/>
                    <a:pt x="479" y="345"/>
                    <a:pt x="473" y="342"/>
                  </a:cubicBezTo>
                  <a:cubicBezTo>
                    <a:pt x="468" y="340"/>
                    <a:pt x="464" y="338"/>
                    <a:pt x="460" y="337"/>
                  </a:cubicBezTo>
                  <a:cubicBezTo>
                    <a:pt x="450" y="333"/>
                    <a:pt x="439" y="330"/>
                    <a:pt x="429" y="326"/>
                  </a:cubicBezTo>
                  <a:cubicBezTo>
                    <a:pt x="426" y="325"/>
                    <a:pt x="423" y="324"/>
                    <a:pt x="420" y="323"/>
                  </a:cubicBezTo>
                  <a:cubicBezTo>
                    <a:pt x="413" y="321"/>
                    <a:pt x="407" y="319"/>
                    <a:pt x="401" y="317"/>
                  </a:cubicBezTo>
                  <a:cubicBezTo>
                    <a:pt x="399" y="316"/>
                    <a:pt x="397" y="315"/>
                    <a:pt x="395" y="315"/>
                  </a:cubicBezTo>
                  <a:cubicBezTo>
                    <a:pt x="385" y="311"/>
                    <a:pt x="376" y="308"/>
                    <a:pt x="367" y="305"/>
                  </a:cubicBezTo>
                  <a:cubicBezTo>
                    <a:pt x="367" y="305"/>
                    <a:pt x="367" y="305"/>
                    <a:pt x="367" y="304"/>
                  </a:cubicBezTo>
                  <a:cubicBezTo>
                    <a:pt x="370" y="305"/>
                    <a:pt x="373" y="305"/>
                    <a:pt x="376" y="306"/>
                  </a:cubicBezTo>
                  <a:cubicBezTo>
                    <a:pt x="388" y="308"/>
                    <a:pt x="400" y="311"/>
                    <a:pt x="411" y="314"/>
                  </a:cubicBezTo>
                  <a:cubicBezTo>
                    <a:pt x="417" y="315"/>
                    <a:pt x="423" y="317"/>
                    <a:pt x="428" y="319"/>
                  </a:cubicBezTo>
                  <a:cubicBezTo>
                    <a:pt x="434" y="321"/>
                    <a:pt x="440" y="322"/>
                    <a:pt x="446" y="324"/>
                  </a:cubicBezTo>
                  <a:cubicBezTo>
                    <a:pt x="450" y="325"/>
                    <a:pt x="453" y="327"/>
                    <a:pt x="457" y="328"/>
                  </a:cubicBezTo>
                  <a:cubicBezTo>
                    <a:pt x="468" y="333"/>
                    <a:pt x="479" y="337"/>
                    <a:pt x="490" y="342"/>
                  </a:cubicBezTo>
                  <a:cubicBezTo>
                    <a:pt x="501" y="347"/>
                    <a:pt x="512" y="352"/>
                    <a:pt x="522" y="359"/>
                  </a:cubicBezTo>
                  <a:cubicBezTo>
                    <a:pt x="527" y="363"/>
                    <a:pt x="533" y="366"/>
                    <a:pt x="538" y="370"/>
                  </a:cubicBezTo>
                  <a:cubicBezTo>
                    <a:pt x="546" y="375"/>
                    <a:pt x="553" y="381"/>
                    <a:pt x="561" y="387"/>
                  </a:cubicBezTo>
                  <a:cubicBezTo>
                    <a:pt x="565" y="390"/>
                    <a:pt x="569" y="392"/>
                    <a:pt x="572" y="395"/>
                  </a:cubicBezTo>
                  <a:cubicBezTo>
                    <a:pt x="577" y="399"/>
                    <a:pt x="582" y="403"/>
                    <a:pt x="587" y="407"/>
                  </a:cubicBezTo>
                  <a:cubicBezTo>
                    <a:pt x="589" y="408"/>
                    <a:pt x="591" y="410"/>
                    <a:pt x="593" y="411"/>
                  </a:cubicBezTo>
                  <a:close/>
                  <a:moveTo>
                    <a:pt x="586" y="401"/>
                  </a:moveTo>
                  <a:cubicBezTo>
                    <a:pt x="586" y="401"/>
                    <a:pt x="586" y="401"/>
                    <a:pt x="586" y="401"/>
                  </a:cubicBezTo>
                  <a:cubicBezTo>
                    <a:pt x="586" y="401"/>
                    <a:pt x="586" y="401"/>
                    <a:pt x="586" y="401"/>
                  </a:cubicBezTo>
                  <a:cubicBezTo>
                    <a:pt x="586" y="401"/>
                    <a:pt x="586" y="401"/>
                    <a:pt x="586" y="401"/>
                  </a:cubicBezTo>
                  <a:cubicBezTo>
                    <a:pt x="586" y="401"/>
                    <a:pt x="586" y="401"/>
                    <a:pt x="586" y="401"/>
                  </a:cubicBezTo>
                  <a:cubicBezTo>
                    <a:pt x="585" y="400"/>
                    <a:pt x="584" y="400"/>
                    <a:pt x="584" y="399"/>
                  </a:cubicBezTo>
                  <a:cubicBezTo>
                    <a:pt x="579" y="394"/>
                    <a:pt x="575" y="389"/>
                    <a:pt x="571" y="384"/>
                  </a:cubicBezTo>
                  <a:cubicBezTo>
                    <a:pt x="569" y="381"/>
                    <a:pt x="567" y="379"/>
                    <a:pt x="565" y="376"/>
                  </a:cubicBezTo>
                  <a:cubicBezTo>
                    <a:pt x="570" y="378"/>
                    <a:pt x="575" y="381"/>
                    <a:pt x="577" y="386"/>
                  </a:cubicBezTo>
                  <a:cubicBezTo>
                    <a:pt x="580" y="391"/>
                    <a:pt x="583" y="396"/>
                    <a:pt x="586" y="401"/>
                  </a:cubicBezTo>
                  <a:close/>
                  <a:moveTo>
                    <a:pt x="567" y="384"/>
                  </a:moveTo>
                  <a:cubicBezTo>
                    <a:pt x="567" y="384"/>
                    <a:pt x="568" y="384"/>
                    <a:pt x="568" y="384"/>
                  </a:cubicBezTo>
                  <a:cubicBezTo>
                    <a:pt x="568" y="385"/>
                    <a:pt x="568" y="385"/>
                    <a:pt x="568" y="385"/>
                  </a:cubicBezTo>
                  <a:cubicBezTo>
                    <a:pt x="568" y="385"/>
                    <a:pt x="569" y="385"/>
                    <a:pt x="569" y="385"/>
                  </a:cubicBezTo>
                  <a:cubicBezTo>
                    <a:pt x="569" y="386"/>
                    <a:pt x="569" y="386"/>
                    <a:pt x="569" y="386"/>
                  </a:cubicBezTo>
                  <a:cubicBezTo>
                    <a:pt x="570" y="387"/>
                    <a:pt x="571" y="388"/>
                    <a:pt x="571" y="389"/>
                  </a:cubicBezTo>
                  <a:cubicBezTo>
                    <a:pt x="572" y="390"/>
                    <a:pt x="572" y="390"/>
                    <a:pt x="572" y="390"/>
                  </a:cubicBezTo>
                  <a:cubicBezTo>
                    <a:pt x="572" y="390"/>
                    <a:pt x="572" y="390"/>
                    <a:pt x="572" y="390"/>
                  </a:cubicBezTo>
                  <a:cubicBezTo>
                    <a:pt x="572" y="390"/>
                    <a:pt x="572" y="390"/>
                    <a:pt x="571" y="389"/>
                  </a:cubicBezTo>
                  <a:cubicBezTo>
                    <a:pt x="571" y="388"/>
                    <a:pt x="570" y="387"/>
                    <a:pt x="569" y="386"/>
                  </a:cubicBezTo>
                  <a:cubicBezTo>
                    <a:pt x="569" y="386"/>
                    <a:pt x="569" y="386"/>
                    <a:pt x="569" y="385"/>
                  </a:cubicBezTo>
                  <a:cubicBezTo>
                    <a:pt x="569" y="385"/>
                    <a:pt x="568" y="385"/>
                    <a:pt x="568" y="385"/>
                  </a:cubicBezTo>
                  <a:cubicBezTo>
                    <a:pt x="568" y="385"/>
                    <a:pt x="568" y="385"/>
                    <a:pt x="568" y="384"/>
                  </a:cubicBezTo>
                  <a:cubicBezTo>
                    <a:pt x="567" y="384"/>
                    <a:pt x="567" y="384"/>
                    <a:pt x="567" y="384"/>
                  </a:cubicBezTo>
                  <a:cubicBezTo>
                    <a:pt x="563" y="380"/>
                    <a:pt x="560" y="376"/>
                    <a:pt x="558" y="371"/>
                  </a:cubicBezTo>
                  <a:cubicBezTo>
                    <a:pt x="558" y="371"/>
                    <a:pt x="558" y="371"/>
                    <a:pt x="558" y="371"/>
                  </a:cubicBezTo>
                  <a:cubicBezTo>
                    <a:pt x="558" y="371"/>
                    <a:pt x="558" y="371"/>
                    <a:pt x="558" y="371"/>
                  </a:cubicBezTo>
                  <a:cubicBezTo>
                    <a:pt x="558" y="371"/>
                    <a:pt x="558" y="371"/>
                    <a:pt x="558" y="371"/>
                  </a:cubicBezTo>
                  <a:cubicBezTo>
                    <a:pt x="562" y="375"/>
                    <a:pt x="565" y="379"/>
                    <a:pt x="567" y="384"/>
                  </a:cubicBezTo>
                  <a:close/>
                  <a:moveTo>
                    <a:pt x="560" y="380"/>
                  </a:moveTo>
                  <a:cubicBezTo>
                    <a:pt x="560" y="380"/>
                    <a:pt x="560" y="381"/>
                    <a:pt x="560" y="381"/>
                  </a:cubicBezTo>
                  <a:cubicBezTo>
                    <a:pt x="560" y="381"/>
                    <a:pt x="560" y="381"/>
                    <a:pt x="560" y="381"/>
                  </a:cubicBezTo>
                  <a:cubicBezTo>
                    <a:pt x="560" y="381"/>
                    <a:pt x="560" y="381"/>
                    <a:pt x="560" y="380"/>
                  </a:cubicBezTo>
                  <a:cubicBezTo>
                    <a:pt x="558" y="379"/>
                    <a:pt x="556" y="378"/>
                    <a:pt x="555" y="377"/>
                  </a:cubicBezTo>
                  <a:cubicBezTo>
                    <a:pt x="547" y="372"/>
                    <a:pt x="540" y="367"/>
                    <a:pt x="533" y="362"/>
                  </a:cubicBezTo>
                  <a:cubicBezTo>
                    <a:pt x="530" y="360"/>
                    <a:pt x="527" y="358"/>
                    <a:pt x="523" y="356"/>
                  </a:cubicBezTo>
                  <a:cubicBezTo>
                    <a:pt x="515" y="350"/>
                    <a:pt x="506" y="346"/>
                    <a:pt x="497" y="341"/>
                  </a:cubicBezTo>
                  <a:cubicBezTo>
                    <a:pt x="484" y="334"/>
                    <a:pt x="470" y="329"/>
                    <a:pt x="456" y="324"/>
                  </a:cubicBezTo>
                  <a:cubicBezTo>
                    <a:pt x="448" y="321"/>
                    <a:pt x="440" y="318"/>
                    <a:pt x="432" y="316"/>
                  </a:cubicBezTo>
                  <a:cubicBezTo>
                    <a:pt x="426" y="314"/>
                    <a:pt x="420" y="312"/>
                    <a:pt x="414" y="310"/>
                  </a:cubicBezTo>
                  <a:cubicBezTo>
                    <a:pt x="407" y="309"/>
                    <a:pt x="400" y="307"/>
                    <a:pt x="393" y="306"/>
                  </a:cubicBezTo>
                  <a:cubicBezTo>
                    <a:pt x="383" y="303"/>
                    <a:pt x="373" y="302"/>
                    <a:pt x="362" y="300"/>
                  </a:cubicBezTo>
                  <a:cubicBezTo>
                    <a:pt x="356" y="299"/>
                    <a:pt x="350" y="297"/>
                    <a:pt x="344" y="295"/>
                  </a:cubicBezTo>
                  <a:cubicBezTo>
                    <a:pt x="344" y="295"/>
                    <a:pt x="343" y="295"/>
                    <a:pt x="341" y="294"/>
                  </a:cubicBezTo>
                  <a:cubicBezTo>
                    <a:pt x="350" y="290"/>
                    <a:pt x="358" y="287"/>
                    <a:pt x="366" y="283"/>
                  </a:cubicBezTo>
                  <a:cubicBezTo>
                    <a:pt x="372" y="291"/>
                    <a:pt x="381" y="294"/>
                    <a:pt x="390" y="297"/>
                  </a:cubicBezTo>
                  <a:cubicBezTo>
                    <a:pt x="401" y="300"/>
                    <a:pt x="412" y="303"/>
                    <a:pt x="423" y="307"/>
                  </a:cubicBezTo>
                  <a:cubicBezTo>
                    <a:pt x="434" y="310"/>
                    <a:pt x="444" y="315"/>
                    <a:pt x="453" y="320"/>
                  </a:cubicBezTo>
                  <a:cubicBezTo>
                    <a:pt x="459" y="323"/>
                    <a:pt x="465" y="324"/>
                    <a:pt x="470" y="327"/>
                  </a:cubicBezTo>
                  <a:cubicBezTo>
                    <a:pt x="477" y="330"/>
                    <a:pt x="484" y="333"/>
                    <a:pt x="490" y="336"/>
                  </a:cubicBezTo>
                  <a:cubicBezTo>
                    <a:pt x="491" y="336"/>
                    <a:pt x="491" y="337"/>
                    <a:pt x="492" y="337"/>
                  </a:cubicBezTo>
                  <a:cubicBezTo>
                    <a:pt x="504" y="340"/>
                    <a:pt x="514" y="346"/>
                    <a:pt x="525" y="352"/>
                  </a:cubicBezTo>
                  <a:cubicBezTo>
                    <a:pt x="531" y="355"/>
                    <a:pt x="538" y="358"/>
                    <a:pt x="544" y="361"/>
                  </a:cubicBezTo>
                  <a:cubicBezTo>
                    <a:pt x="546" y="362"/>
                    <a:pt x="549" y="364"/>
                    <a:pt x="550" y="366"/>
                  </a:cubicBezTo>
                  <a:cubicBezTo>
                    <a:pt x="554" y="371"/>
                    <a:pt x="557" y="376"/>
                    <a:pt x="560" y="380"/>
                  </a:cubicBezTo>
                  <a:close/>
                  <a:moveTo>
                    <a:pt x="364" y="304"/>
                  </a:moveTo>
                  <a:cubicBezTo>
                    <a:pt x="364" y="304"/>
                    <a:pt x="364" y="304"/>
                    <a:pt x="364" y="304"/>
                  </a:cubicBezTo>
                  <a:cubicBezTo>
                    <a:pt x="363" y="304"/>
                    <a:pt x="363" y="304"/>
                    <a:pt x="362" y="304"/>
                  </a:cubicBezTo>
                  <a:cubicBezTo>
                    <a:pt x="362" y="304"/>
                    <a:pt x="362" y="304"/>
                    <a:pt x="362" y="304"/>
                  </a:cubicBezTo>
                  <a:cubicBezTo>
                    <a:pt x="363" y="304"/>
                    <a:pt x="363" y="304"/>
                    <a:pt x="364" y="304"/>
                  </a:cubicBezTo>
                  <a:close/>
                  <a:moveTo>
                    <a:pt x="359" y="303"/>
                  </a:moveTo>
                  <a:cubicBezTo>
                    <a:pt x="359" y="303"/>
                    <a:pt x="359" y="303"/>
                    <a:pt x="358" y="303"/>
                  </a:cubicBezTo>
                  <a:cubicBezTo>
                    <a:pt x="358" y="303"/>
                    <a:pt x="358" y="303"/>
                    <a:pt x="358" y="303"/>
                  </a:cubicBezTo>
                  <a:cubicBezTo>
                    <a:pt x="358" y="303"/>
                    <a:pt x="359" y="303"/>
                    <a:pt x="359" y="303"/>
                  </a:cubicBezTo>
                  <a:cubicBezTo>
                    <a:pt x="359" y="303"/>
                    <a:pt x="359" y="303"/>
                    <a:pt x="359" y="303"/>
                  </a:cubicBezTo>
                  <a:close/>
                  <a:moveTo>
                    <a:pt x="367" y="271"/>
                  </a:moveTo>
                  <a:cubicBezTo>
                    <a:pt x="368" y="270"/>
                    <a:pt x="368" y="270"/>
                    <a:pt x="368" y="270"/>
                  </a:cubicBezTo>
                  <a:cubicBezTo>
                    <a:pt x="368" y="270"/>
                    <a:pt x="368" y="270"/>
                    <a:pt x="368" y="270"/>
                  </a:cubicBezTo>
                  <a:cubicBezTo>
                    <a:pt x="368" y="270"/>
                    <a:pt x="368" y="270"/>
                    <a:pt x="368" y="271"/>
                  </a:cubicBezTo>
                  <a:cubicBezTo>
                    <a:pt x="368" y="271"/>
                    <a:pt x="368" y="271"/>
                    <a:pt x="367" y="271"/>
                  </a:cubicBezTo>
                  <a:close/>
                  <a:moveTo>
                    <a:pt x="410" y="252"/>
                  </a:moveTo>
                  <a:cubicBezTo>
                    <a:pt x="410" y="253"/>
                    <a:pt x="410" y="254"/>
                    <a:pt x="410" y="256"/>
                  </a:cubicBezTo>
                  <a:cubicBezTo>
                    <a:pt x="398" y="260"/>
                    <a:pt x="385" y="265"/>
                    <a:pt x="373" y="269"/>
                  </a:cubicBezTo>
                  <a:cubicBezTo>
                    <a:pt x="373" y="268"/>
                    <a:pt x="373" y="268"/>
                    <a:pt x="373" y="267"/>
                  </a:cubicBezTo>
                  <a:cubicBezTo>
                    <a:pt x="378" y="257"/>
                    <a:pt x="384" y="247"/>
                    <a:pt x="391" y="238"/>
                  </a:cubicBezTo>
                  <a:cubicBezTo>
                    <a:pt x="401" y="225"/>
                    <a:pt x="411" y="213"/>
                    <a:pt x="420" y="200"/>
                  </a:cubicBezTo>
                  <a:cubicBezTo>
                    <a:pt x="421" y="198"/>
                    <a:pt x="422" y="197"/>
                    <a:pt x="424" y="195"/>
                  </a:cubicBezTo>
                  <a:cubicBezTo>
                    <a:pt x="424" y="195"/>
                    <a:pt x="424" y="195"/>
                    <a:pt x="424" y="195"/>
                  </a:cubicBezTo>
                  <a:cubicBezTo>
                    <a:pt x="424" y="195"/>
                    <a:pt x="424" y="195"/>
                    <a:pt x="424" y="195"/>
                  </a:cubicBezTo>
                  <a:cubicBezTo>
                    <a:pt x="424" y="195"/>
                    <a:pt x="424" y="194"/>
                    <a:pt x="424" y="194"/>
                  </a:cubicBezTo>
                  <a:cubicBezTo>
                    <a:pt x="424" y="194"/>
                    <a:pt x="425" y="194"/>
                    <a:pt x="425" y="194"/>
                  </a:cubicBezTo>
                  <a:cubicBezTo>
                    <a:pt x="424" y="195"/>
                    <a:pt x="424" y="195"/>
                    <a:pt x="424" y="195"/>
                  </a:cubicBezTo>
                  <a:cubicBezTo>
                    <a:pt x="424" y="195"/>
                    <a:pt x="424" y="195"/>
                    <a:pt x="424" y="195"/>
                  </a:cubicBezTo>
                  <a:cubicBezTo>
                    <a:pt x="424" y="195"/>
                    <a:pt x="424" y="195"/>
                    <a:pt x="424" y="195"/>
                  </a:cubicBezTo>
                  <a:cubicBezTo>
                    <a:pt x="421" y="203"/>
                    <a:pt x="417" y="210"/>
                    <a:pt x="415" y="218"/>
                  </a:cubicBezTo>
                  <a:cubicBezTo>
                    <a:pt x="411" y="229"/>
                    <a:pt x="408" y="240"/>
                    <a:pt x="410" y="252"/>
                  </a:cubicBezTo>
                  <a:close/>
                  <a:moveTo>
                    <a:pt x="372" y="282"/>
                  </a:moveTo>
                  <a:cubicBezTo>
                    <a:pt x="379" y="283"/>
                    <a:pt x="385" y="287"/>
                    <a:pt x="392" y="290"/>
                  </a:cubicBezTo>
                  <a:cubicBezTo>
                    <a:pt x="384" y="289"/>
                    <a:pt x="378" y="288"/>
                    <a:pt x="372" y="282"/>
                  </a:cubicBezTo>
                  <a:close/>
                  <a:moveTo>
                    <a:pt x="395" y="290"/>
                  </a:moveTo>
                  <a:cubicBezTo>
                    <a:pt x="395" y="290"/>
                    <a:pt x="396" y="290"/>
                    <a:pt x="396" y="290"/>
                  </a:cubicBezTo>
                  <a:cubicBezTo>
                    <a:pt x="396" y="291"/>
                    <a:pt x="395" y="291"/>
                    <a:pt x="395" y="291"/>
                  </a:cubicBezTo>
                  <a:cubicBezTo>
                    <a:pt x="395" y="291"/>
                    <a:pt x="395" y="290"/>
                    <a:pt x="395" y="290"/>
                  </a:cubicBezTo>
                  <a:close/>
                  <a:moveTo>
                    <a:pt x="382" y="282"/>
                  </a:moveTo>
                  <a:cubicBezTo>
                    <a:pt x="396" y="285"/>
                    <a:pt x="411" y="287"/>
                    <a:pt x="425" y="288"/>
                  </a:cubicBezTo>
                  <a:cubicBezTo>
                    <a:pt x="435" y="290"/>
                    <a:pt x="444" y="292"/>
                    <a:pt x="453" y="294"/>
                  </a:cubicBezTo>
                  <a:cubicBezTo>
                    <a:pt x="463" y="295"/>
                    <a:pt x="472" y="299"/>
                    <a:pt x="481" y="302"/>
                  </a:cubicBezTo>
                  <a:cubicBezTo>
                    <a:pt x="489" y="305"/>
                    <a:pt x="496" y="308"/>
                    <a:pt x="504" y="311"/>
                  </a:cubicBezTo>
                  <a:cubicBezTo>
                    <a:pt x="510" y="313"/>
                    <a:pt x="515" y="316"/>
                    <a:pt x="520" y="318"/>
                  </a:cubicBezTo>
                  <a:cubicBezTo>
                    <a:pt x="525" y="320"/>
                    <a:pt x="529" y="322"/>
                    <a:pt x="533" y="324"/>
                  </a:cubicBezTo>
                  <a:cubicBezTo>
                    <a:pt x="541" y="327"/>
                    <a:pt x="548" y="331"/>
                    <a:pt x="555" y="336"/>
                  </a:cubicBezTo>
                  <a:cubicBezTo>
                    <a:pt x="561" y="340"/>
                    <a:pt x="568" y="344"/>
                    <a:pt x="574" y="349"/>
                  </a:cubicBezTo>
                  <a:cubicBezTo>
                    <a:pt x="579" y="352"/>
                    <a:pt x="583" y="355"/>
                    <a:pt x="587" y="359"/>
                  </a:cubicBezTo>
                  <a:cubicBezTo>
                    <a:pt x="592" y="363"/>
                    <a:pt x="597" y="367"/>
                    <a:pt x="602" y="371"/>
                  </a:cubicBezTo>
                  <a:cubicBezTo>
                    <a:pt x="612" y="379"/>
                    <a:pt x="622" y="386"/>
                    <a:pt x="632" y="394"/>
                  </a:cubicBezTo>
                  <a:cubicBezTo>
                    <a:pt x="638" y="399"/>
                    <a:pt x="645" y="404"/>
                    <a:pt x="651" y="408"/>
                  </a:cubicBezTo>
                  <a:cubicBezTo>
                    <a:pt x="654" y="410"/>
                    <a:pt x="656" y="412"/>
                    <a:pt x="658" y="415"/>
                  </a:cubicBezTo>
                  <a:cubicBezTo>
                    <a:pt x="659" y="415"/>
                    <a:pt x="659" y="415"/>
                    <a:pt x="659" y="415"/>
                  </a:cubicBezTo>
                  <a:cubicBezTo>
                    <a:pt x="659" y="415"/>
                    <a:pt x="659" y="415"/>
                    <a:pt x="659" y="415"/>
                  </a:cubicBezTo>
                  <a:cubicBezTo>
                    <a:pt x="659" y="415"/>
                    <a:pt x="659" y="415"/>
                    <a:pt x="659" y="415"/>
                  </a:cubicBezTo>
                  <a:cubicBezTo>
                    <a:pt x="659" y="415"/>
                    <a:pt x="658" y="415"/>
                    <a:pt x="658" y="415"/>
                  </a:cubicBezTo>
                  <a:cubicBezTo>
                    <a:pt x="654" y="412"/>
                    <a:pt x="650" y="409"/>
                    <a:pt x="646" y="406"/>
                  </a:cubicBezTo>
                  <a:cubicBezTo>
                    <a:pt x="640" y="402"/>
                    <a:pt x="634" y="398"/>
                    <a:pt x="628" y="394"/>
                  </a:cubicBezTo>
                  <a:cubicBezTo>
                    <a:pt x="625" y="392"/>
                    <a:pt x="622" y="390"/>
                    <a:pt x="619" y="388"/>
                  </a:cubicBezTo>
                  <a:cubicBezTo>
                    <a:pt x="614" y="384"/>
                    <a:pt x="609" y="381"/>
                    <a:pt x="604" y="378"/>
                  </a:cubicBezTo>
                  <a:cubicBezTo>
                    <a:pt x="598" y="373"/>
                    <a:pt x="592" y="368"/>
                    <a:pt x="585" y="364"/>
                  </a:cubicBezTo>
                  <a:cubicBezTo>
                    <a:pt x="581" y="361"/>
                    <a:pt x="576" y="358"/>
                    <a:pt x="571" y="355"/>
                  </a:cubicBezTo>
                  <a:cubicBezTo>
                    <a:pt x="565" y="351"/>
                    <a:pt x="559" y="348"/>
                    <a:pt x="553" y="344"/>
                  </a:cubicBezTo>
                  <a:cubicBezTo>
                    <a:pt x="543" y="336"/>
                    <a:pt x="532" y="331"/>
                    <a:pt x="520" y="326"/>
                  </a:cubicBezTo>
                  <a:cubicBezTo>
                    <a:pt x="513" y="322"/>
                    <a:pt x="506" y="318"/>
                    <a:pt x="499" y="315"/>
                  </a:cubicBezTo>
                  <a:cubicBezTo>
                    <a:pt x="490" y="311"/>
                    <a:pt x="481" y="308"/>
                    <a:pt x="471" y="305"/>
                  </a:cubicBezTo>
                  <a:cubicBezTo>
                    <a:pt x="463" y="302"/>
                    <a:pt x="455" y="301"/>
                    <a:pt x="446" y="299"/>
                  </a:cubicBezTo>
                  <a:cubicBezTo>
                    <a:pt x="439" y="297"/>
                    <a:pt x="431" y="296"/>
                    <a:pt x="424" y="294"/>
                  </a:cubicBezTo>
                  <a:cubicBezTo>
                    <a:pt x="415" y="292"/>
                    <a:pt x="406" y="290"/>
                    <a:pt x="397" y="287"/>
                  </a:cubicBezTo>
                  <a:cubicBezTo>
                    <a:pt x="392" y="286"/>
                    <a:pt x="387" y="284"/>
                    <a:pt x="382" y="282"/>
                  </a:cubicBezTo>
                  <a:close/>
                  <a:moveTo>
                    <a:pt x="520" y="116"/>
                  </a:moveTo>
                  <a:cubicBezTo>
                    <a:pt x="512" y="126"/>
                    <a:pt x="504" y="136"/>
                    <a:pt x="497" y="147"/>
                  </a:cubicBezTo>
                  <a:cubicBezTo>
                    <a:pt x="491" y="155"/>
                    <a:pt x="485" y="163"/>
                    <a:pt x="479" y="171"/>
                  </a:cubicBezTo>
                  <a:cubicBezTo>
                    <a:pt x="473" y="181"/>
                    <a:pt x="466" y="190"/>
                    <a:pt x="459" y="199"/>
                  </a:cubicBezTo>
                  <a:cubicBezTo>
                    <a:pt x="451" y="210"/>
                    <a:pt x="443" y="221"/>
                    <a:pt x="435" y="232"/>
                  </a:cubicBezTo>
                  <a:cubicBezTo>
                    <a:pt x="435" y="232"/>
                    <a:pt x="435" y="232"/>
                    <a:pt x="435" y="233"/>
                  </a:cubicBezTo>
                  <a:cubicBezTo>
                    <a:pt x="434" y="233"/>
                    <a:pt x="434" y="232"/>
                    <a:pt x="434" y="232"/>
                  </a:cubicBezTo>
                  <a:cubicBezTo>
                    <a:pt x="436" y="229"/>
                    <a:pt x="437" y="226"/>
                    <a:pt x="439" y="223"/>
                  </a:cubicBezTo>
                  <a:cubicBezTo>
                    <a:pt x="446" y="212"/>
                    <a:pt x="453" y="201"/>
                    <a:pt x="460" y="191"/>
                  </a:cubicBezTo>
                  <a:cubicBezTo>
                    <a:pt x="467" y="181"/>
                    <a:pt x="475" y="172"/>
                    <a:pt x="482" y="162"/>
                  </a:cubicBezTo>
                  <a:cubicBezTo>
                    <a:pt x="485" y="158"/>
                    <a:pt x="489" y="153"/>
                    <a:pt x="492" y="149"/>
                  </a:cubicBezTo>
                  <a:cubicBezTo>
                    <a:pt x="501" y="137"/>
                    <a:pt x="511" y="125"/>
                    <a:pt x="521" y="113"/>
                  </a:cubicBezTo>
                  <a:cubicBezTo>
                    <a:pt x="525" y="107"/>
                    <a:pt x="530" y="102"/>
                    <a:pt x="535" y="97"/>
                  </a:cubicBezTo>
                  <a:cubicBezTo>
                    <a:pt x="535" y="97"/>
                    <a:pt x="535" y="97"/>
                    <a:pt x="536" y="98"/>
                  </a:cubicBezTo>
                  <a:cubicBezTo>
                    <a:pt x="530" y="104"/>
                    <a:pt x="525" y="110"/>
                    <a:pt x="520" y="116"/>
                  </a:cubicBezTo>
                  <a:close/>
                  <a:moveTo>
                    <a:pt x="602" y="24"/>
                  </a:moveTo>
                  <a:cubicBezTo>
                    <a:pt x="603" y="23"/>
                    <a:pt x="603" y="23"/>
                    <a:pt x="604" y="23"/>
                  </a:cubicBezTo>
                  <a:cubicBezTo>
                    <a:pt x="604" y="23"/>
                    <a:pt x="604" y="23"/>
                    <a:pt x="604" y="23"/>
                  </a:cubicBezTo>
                  <a:cubicBezTo>
                    <a:pt x="605" y="22"/>
                    <a:pt x="605" y="22"/>
                    <a:pt x="605" y="22"/>
                  </a:cubicBezTo>
                  <a:cubicBezTo>
                    <a:pt x="606" y="22"/>
                    <a:pt x="606" y="21"/>
                    <a:pt x="606" y="21"/>
                  </a:cubicBezTo>
                  <a:cubicBezTo>
                    <a:pt x="606" y="21"/>
                    <a:pt x="606" y="21"/>
                    <a:pt x="606" y="21"/>
                  </a:cubicBezTo>
                  <a:cubicBezTo>
                    <a:pt x="606" y="21"/>
                    <a:pt x="606" y="21"/>
                    <a:pt x="606" y="21"/>
                  </a:cubicBezTo>
                  <a:cubicBezTo>
                    <a:pt x="606" y="21"/>
                    <a:pt x="606" y="22"/>
                    <a:pt x="605" y="22"/>
                  </a:cubicBezTo>
                  <a:cubicBezTo>
                    <a:pt x="605" y="22"/>
                    <a:pt x="605" y="22"/>
                    <a:pt x="604" y="23"/>
                  </a:cubicBezTo>
                  <a:cubicBezTo>
                    <a:pt x="604" y="23"/>
                    <a:pt x="604" y="23"/>
                    <a:pt x="604" y="23"/>
                  </a:cubicBezTo>
                  <a:cubicBezTo>
                    <a:pt x="599" y="27"/>
                    <a:pt x="593" y="32"/>
                    <a:pt x="588" y="37"/>
                  </a:cubicBezTo>
                  <a:cubicBezTo>
                    <a:pt x="581" y="44"/>
                    <a:pt x="573" y="52"/>
                    <a:pt x="566" y="59"/>
                  </a:cubicBezTo>
                  <a:cubicBezTo>
                    <a:pt x="563" y="62"/>
                    <a:pt x="561" y="65"/>
                    <a:pt x="558" y="68"/>
                  </a:cubicBezTo>
                  <a:cubicBezTo>
                    <a:pt x="551" y="74"/>
                    <a:pt x="546" y="81"/>
                    <a:pt x="539" y="88"/>
                  </a:cubicBezTo>
                  <a:cubicBezTo>
                    <a:pt x="532" y="96"/>
                    <a:pt x="524" y="104"/>
                    <a:pt x="517" y="113"/>
                  </a:cubicBezTo>
                  <a:cubicBezTo>
                    <a:pt x="514" y="117"/>
                    <a:pt x="511" y="121"/>
                    <a:pt x="508" y="125"/>
                  </a:cubicBezTo>
                  <a:cubicBezTo>
                    <a:pt x="501" y="133"/>
                    <a:pt x="494" y="142"/>
                    <a:pt x="488" y="150"/>
                  </a:cubicBezTo>
                  <a:cubicBezTo>
                    <a:pt x="483" y="156"/>
                    <a:pt x="479" y="163"/>
                    <a:pt x="474" y="169"/>
                  </a:cubicBezTo>
                  <a:cubicBezTo>
                    <a:pt x="465" y="180"/>
                    <a:pt x="457" y="191"/>
                    <a:pt x="449" y="203"/>
                  </a:cubicBezTo>
                  <a:cubicBezTo>
                    <a:pt x="445" y="210"/>
                    <a:pt x="440" y="217"/>
                    <a:pt x="435" y="224"/>
                  </a:cubicBezTo>
                  <a:cubicBezTo>
                    <a:pt x="433" y="228"/>
                    <a:pt x="431" y="234"/>
                    <a:pt x="429" y="238"/>
                  </a:cubicBezTo>
                  <a:cubicBezTo>
                    <a:pt x="427" y="242"/>
                    <a:pt x="424" y="246"/>
                    <a:pt x="422" y="250"/>
                  </a:cubicBezTo>
                  <a:cubicBezTo>
                    <a:pt x="422" y="251"/>
                    <a:pt x="421" y="252"/>
                    <a:pt x="420" y="253"/>
                  </a:cubicBezTo>
                  <a:cubicBezTo>
                    <a:pt x="420" y="252"/>
                    <a:pt x="419" y="251"/>
                    <a:pt x="420" y="251"/>
                  </a:cubicBezTo>
                  <a:cubicBezTo>
                    <a:pt x="422" y="243"/>
                    <a:pt x="425" y="235"/>
                    <a:pt x="430" y="228"/>
                  </a:cubicBezTo>
                  <a:cubicBezTo>
                    <a:pt x="437" y="216"/>
                    <a:pt x="444" y="205"/>
                    <a:pt x="452" y="194"/>
                  </a:cubicBezTo>
                  <a:cubicBezTo>
                    <a:pt x="458" y="184"/>
                    <a:pt x="465" y="174"/>
                    <a:pt x="472" y="164"/>
                  </a:cubicBezTo>
                  <a:cubicBezTo>
                    <a:pt x="477" y="157"/>
                    <a:pt x="483" y="151"/>
                    <a:pt x="488" y="144"/>
                  </a:cubicBezTo>
                  <a:cubicBezTo>
                    <a:pt x="493" y="138"/>
                    <a:pt x="498" y="133"/>
                    <a:pt x="503" y="127"/>
                  </a:cubicBezTo>
                  <a:cubicBezTo>
                    <a:pt x="509" y="120"/>
                    <a:pt x="515" y="112"/>
                    <a:pt x="521" y="105"/>
                  </a:cubicBezTo>
                  <a:cubicBezTo>
                    <a:pt x="531" y="93"/>
                    <a:pt x="541" y="82"/>
                    <a:pt x="551" y="70"/>
                  </a:cubicBezTo>
                  <a:cubicBezTo>
                    <a:pt x="558" y="62"/>
                    <a:pt x="566" y="56"/>
                    <a:pt x="573" y="49"/>
                  </a:cubicBezTo>
                  <a:cubicBezTo>
                    <a:pt x="579" y="44"/>
                    <a:pt x="584" y="38"/>
                    <a:pt x="590" y="33"/>
                  </a:cubicBezTo>
                  <a:cubicBezTo>
                    <a:pt x="594" y="29"/>
                    <a:pt x="598" y="27"/>
                    <a:pt x="602" y="24"/>
                  </a:cubicBezTo>
                  <a:close/>
                  <a:moveTo>
                    <a:pt x="549" y="67"/>
                  </a:moveTo>
                  <a:cubicBezTo>
                    <a:pt x="549" y="66"/>
                    <a:pt x="550" y="66"/>
                    <a:pt x="550" y="66"/>
                  </a:cubicBezTo>
                  <a:cubicBezTo>
                    <a:pt x="550" y="66"/>
                    <a:pt x="550" y="66"/>
                    <a:pt x="550" y="66"/>
                  </a:cubicBezTo>
                  <a:cubicBezTo>
                    <a:pt x="550" y="66"/>
                    <a:pt x="550" y="66"/>
                    <a:pt x="551" y="66"/>
                  </a:cubicBezTo>
                  <a:cubicBezTo>
                    <a:pt x="552" y="64"/>
                    <a:pt x="553" y="62"/>
                    <a:pt x="554" y="61"/>
                  </a:cubicBezTo>
                  <a:cubicBezTo>
                    <a:pt x="562" y="53"/>
                    <a:pt x="570" y="45"/>
                    <a:pt x="579" y="38"/>
                  </a:cubicBezTo>
                  <a:cubicBezTo>
                    <a:pt x="579" y="38"/>
                    <a:pt x="580" y="38"/>
                    <a:pt x="580" y="37"/>
                  </a:cubicBezTo>
                  <a:cubicBezTo>
                    <a:pt x="580" y="37"/>
                    <a:pt x="580" y="37"/>
                    <a:pt x="580" y="37"/>
                  </a:cubicBezTo>
                  <a:cubicBezTo>
                    <a:pt x="581" y="37"/>
                    <a:pt x="582" y="36"/>
                    <a:pt x="582" y="35"/>
                  </a:cubicBezTo>
                  <a:cubicBezTo>
                    <a:pt x="583" y="35"/>
                    <a:pt x="583" y="35"/>
                    <a:pt x="583" y="35"/>
                  </a:cubicBezTo>
                  <a:cubicBezTo>
                    <a:pt x="583" y="35"/>
                    <a:pt x="583" y="35"/>
                    <a:pt x="583" y="35"/>
                  </a:cubicBezTo>
                  <a:cubicBezTo>
                    <a:pt x="583" y="35"/>
                    <a:pt x="583" y="35"/>
                    <a:pt x="583" y="35"/>
                  </a:cubicBezTo>
                  <a:cubicBezTo>
                    <a:pt x="583" y="35"/>
                    <a:pt x="583" y="35"/>
                    <a:pt x="582" y="35"/>
                  </a:cubicBezTo>
                  <a:cubicBezTo>
                    <a:pt x="582" y="36"/>
                    <a:pt x="581" y="37"/>
                    <a:pt x="580" y="37"/>
                  </a:cubicBezTo>
                  <a:cubicBezTo>
                    <a:pt x="580" y="37"/>
                    <a:pt x="580" y="37"/>
                    <a:pt x="580" y="37"/>
                  </a:cubicBezTo>
                  <a:cubicBezTo>
                    <a:pt x="574" y="44"/>
                    <a:pt x="567" y="50"/>
                    <a:pt x="560" y="56"/>
                  </a:cubicBezTo>
                  <a:cubicBezTo>
                    <a:pt x="557" y="59"/>
                    <a:pt x="554" y="63"/>
                    <a:pt x="551" y="66"/>
                  </a:cubicBezTo>
                  <a:cubicBezTo>
                    <a:pt x="550" y="66"/>
                    <a:pt x="550" y="66"/>
                    <a:pt x="550" y="66"/>
                  </a:cubicBezTo>
                  <a:cubicBezTo>
                    <a:pt x="550" y="66"/>
                    <a:pt x="550" y="66"/>
                    <a:pt x="550" y="66"/>
                  </a:cubicBezTo>
                  <a:cubicBezTo>
                    <a:pt x="547" y="69"/>
                    <a:pt x="545" y="73"/>
                    <a:pt x="542" y="76"/>
                  </a:cubicBezTo>
                  <a:cubicBezTo>
                    <a:pt x="532" y="86"/>
                    <a:pt x="523" y="97"/>
                    <a:pt x="514" y="108"/>
                  </a:cubicBezTo>
                  <a:cubicBezTo>
                    <a:pt x="508" y="117"/>
                    <a:pt x="500" y="124"/>
                    <a:pt x="494" y="133"/>
                  </a:cubicBezTo>
                  <a:cubicBezTo>
                    <a:pt x="487" y="141"/>
                    <a:pt x="480" y="149"/>
                    <a:pt x="474" y="157"/>
                  </a:cubicBezTo>
                  <a:cubicBezTo>
                    <a:pt x="466" y="168"/>
                    <a:pt x="458" y="178"/>
                    <a:pt x="451" y="190"/>
                  </a:cubicBezTo>
                  <a:cubicBezTo>
                    <a:pt x="442" y="205"/>
                    <a:pt x="430" y="219"/>
                    <a:pt x="422" y="236"/>
                  </a:cubicBezTo>
                  <a:cubicBezTo>
                    <a:pt x="420" y="240"/>
                    <a:pt x="419" y="246"/>
                    <a:pt x="417" y="251"/>
                  </a:cubicBezTo>
                  <a:cubicBezTo>
                    <a:pt x="416" y="252"/>
                    <a:pt x="415" y="253"/>
                    <a:pt x="414" y="254"/>
                  </a:cubicBezTo>
                  <a:cubicBezTo>
                    <a:pt x="413" y="251"/>
                    <a:pt x="413" y="248"/>
                    <a:pt x="414" y="245"/>
                  </a:cubicBezTo>
                  <a:cubicBezTo>
                    <a:pt x="419" y="232"/>
                    <a:pt x="424" y="219"/>
                    <a:pt x="432" y="208"/>
                  </a:cubicBezTo>
                  <a:cubicBezTo>
                    <a:pt x="439" y="198"/>
                    <a:pt x="445" y="187"/>
                    <a:pt x="452" y="177"/>
                  </a:cubicBezTo>
                  <a:cubicBezTo>
                    <a:pt x="459" y="168"/>
                    <a:pt x="466" y="159"/>
                    <a:pt x="474" y="150"/>
                  </a:cubicBezTo>
                  <a:cubicBezTo>
                    <a:pt x="480" y="143"/>
                    <a:pt x="486" y="136"/>
                    <a:pt x="492" y="129"/>
                  </a:cubicBezTo>
                  <a:cubicBezTo>
                    <a:pt x="499" y="121"/>
                    <a:pt x="507" y="113"/>
                    <a:pt x="514" y="105"/>
                  </a:cubicBezTo>
                  <a:cubicBezTo>
                    <a:pt x="518" y="100"/>
                    <a:pt x="522" y="96"/>
                    <a:pt x="526" y="91"/>
                  </a:cubicBezTo>
                  <a:cubicBezTo>
                    <a:pt x="534" y="83"/>
                    <a:pt x="541" y="75"/>
                    <a:pt x="549" y="67"/>
                  </a:cubicBezTo>
                  <a:close/>
                  <a:moveTo>
                    <a:pt x="473" y="133"/>
                  </a:moveTo>
                  <a:cubicBezTo>
                    <a:pt x="478" y="128"/>
                    <a:pt x="483" y="124"/>
                    <a:pt x="489" y="119"/>
                  </a:cubicBezTo>
                  <a:cubicBezTo>
                    <a:pt x="497" y="111"/>
                    <a:pt x="506" y="104"/>
                    <a:pt x="515" y="96"/>
                  </a:cubicBezTo>
                  <a:cubicBezTo>
                    <a:pt x="520" y="92"/>
                    <a:pt x="524" y="87"/>
                    <a:pt x="529" y="82"/>
                  </a:cubicBezTo>
                  <a:cubicBezTo>
                    <a:pt x="530" y="81"/>
                    <a:pt x="532" y="80"/>
                    <a:pt x="533" y="78"/>
                  </a:cubicBezTo>
                  <a:cubicBezTo>
                    <a:pt x="534" y="78"/>
                    <a:pt x="534" y="78"/>
                    <a:pt x="534" y="78"/>
                  </a:cubicBezTo>
                  <a:cubicBezTo>
                    <a:pt x="534" y="78"/>
                    <a:pt x="535" y="77"/>
                    <a:pt x="536" y="76"/>
                  </a:cubicBezTo>
                  <a:cubicBezTo>
                    <a:pt x="536" y="76"/>
                    <a:pt x="537" y="76"/>
                    <a:pt x="537" y="75"/>
                  </a:cubicBezTo>
                  <a:cubicBezTo>
                    <a:pt x="537" y="75"/>
                    <a:pt x="538" y="74"/>
                    <a:pt x="538" y="74"/>
                  </a:cubicBezTo>
                  <a:cubicBezTo>
                    <a:pt x="538" y="74"/>
                    <a:pt x="539" y="73"/>
                    <a:pt x="539" y="73"/>
                  </a:cubicBezTo>
                  <a:cubicBezTo>
                    <a:pt x="539" y="73"/>
                    <a:pt x="539" y="73"/>
                    <a:pt x="539" y="73"/>
                  </a:cubicBezTo>
                  <a:cubicBezTo>
                    <a:pt x="539" y="73"/>
                    <a:pt x="539" y="73"/>
                    <a:pt x="539" y="73"/>
                  </a:cubicBezTo>
                  <a:cubicBezTo>
                    <a:pt x="539" y="73"/>
                    <a:pt x="538" y="74"/>
                    <a:pt x="538" y="74"/>
                  </a:cubicBezTo>
                  <a:cubicBezTo>
                    <a:pt x="538" y="75"/>
                    <a:pt x="537" y="75"/>
                    <a:pt x="537" y="75"/>
                  </a:cubicBezTo>
                  <a:cubicBezTo>
                    <a:pt x="537" y="76"/>
                    <a:pt x="536" y="76"/>
                    <a:pt x="536" y="76"/>
                  </a:cubicBezTo>
                  <a:cubicBezTo>
                    <a:pt x="535" y="77"/>
                    <a:pt x="534" y="78"/>
                    <a:pt x="534" y="78"/>
                  </a:cubicBezTo>
                  <a:cubicBezTo>
                    <a:pt x="534" y="78"/>
                    <a:pt x="534" y="78"/>
                    <a:pt x="533" y="78"/>
                  </a:cubicBezTo>
                  <a:cubicBezTo>
                    <a:pt x="533" y="79"/>
                    <a:pt x="532" y="80"/>
                    <a:pt x="531" y="81"/>
                  </a:cubicBezTo>
                  <a:cubicBezTo>
                    <a:pt x="526" y="88"/>
                    <a:pt x="520" y="94"/>
                    <a:pt x="514" y="101"/>
                  </a:cubicBezTo>
                  <a:cubicBezTo>
                    <a:pt x="507" y="109"/>
                    <a:pt x="499" y="117"/>
                    <a:pt x="491" y="125"/>
                  </a:cubicBezTo>
                  <a:cubicBezTo>
                    <a:pt x="481" y="138"/>
                    <a:pt x="470" y="150"/>
                    <a:pt x="460" y="162"/>
                  </a:cubicBezTo>
                  <a:cubicBezTo>
                    <a:pt x="448" y="177"/>
                    <a:pt x="438" y="192"/>
                    <a:pt x="428" y="208"/>
                  </a:cubicBezTo>
                  <a:cubicBezTo>
                    <a:pt x="424" y="216"/>
                    <a:pt x="420" y="224"/>
                    <a:pt x="416" y="232"/>
                  </a:cubicBezTo>
                  <a:cubicBezTo>
                    <a:pt x="416" y="232"/>
                    <a:pt x="416" y="233"/>
                    <a:pt x="415" y="234"/>
                  </a:cubicBezTo>
                  <a:cubicBezTo>
                    <a:pt x="415" y="229"/>
                    <a:pt x="416" y="224"/>
                    <a:pt x="418" y="219"/>
                  </a:cubicBezTo>
                  <a:cubicBezTo>
                    <a:pt x="420" y="214"/>
                    <a:pt x="422" y="209"/>
                    <a:pt x="424" y="204"/>
                  </a:cubicBezTo>
                  <a:cubicBezTo>
                    <a:pt x="428" y="195"/>
                    <a:pt x="433" y="187"/>
                    <a:pt x="438" y="179"/>
                  </a:cubicBezTo>
                  <a:cubicBezTo>
                    <a:pt x="441" y="174"/>
                    <a:pt x="444" y="170"/>
                    <a:pt x="447" y="166"/>
                  </a:cubicBezTo>
                  <a:cubicBezTo>
                    <a:pt x="455" y="154"/>
                    <a:pt x="464" y="144"/>
                    <a:pt x="473" y="133"/>
                  </a:cubicBezTo>
                  <a:close/>
                  <a:moveTo>
                    <a:pt x="462" y="129"/>
                  </a:moveTo>
                  <a:cubicBezTo>
                    <a:pt x="462" y="129"/>
                    <a:pt x="462" y="129"/>
                    <a:pt x="462" y="129"/>
                  </a:cubicBezTo>
                  <a:cubicBezTo>
                    <a:pt x="458" y="135"/>
                    <a:pt x="454" y="141"/>
                    <a:pt x="450" y="146"/>
                  </a:cubicBezTo>
                  <a:cubicBezTo>
                    <a:pt x="443" y="159"/>
                    <a:pt x="435" y="171"/>
                    <a:pt x="427" y="184"/>
                  </a:cubicBezTo>
                  <a:cubicBezTo>
                    <a:pt x="418" y="197"/>
                    <a:pt x="408" y="211"/>
                    <a:pt x="397" y="224"/>
                  </a:cubicBezTo>
                  <a:cubicBezTo>
                    <a:pt x="391" y="233"/>
                    <a:pt x="385" y="242"/>
                    <a:pt x="379" y="250"/>
                  </a:cubicBezTo>
                  <a:cubicBezTo>
                    <a:pt x="379" y="250"/>
                    <a:pt x="378" y="251"/>
                    <a:pt x="377" y="251"/>
                  </a:cubicBezTo>
                  <a:cubicBezTo>
                    <a:pt x="378" y="249"/>
                    <a:pt x="379" y="247"/>
                    <a:pt x="380" y="245"/>
                  </a:cubicBezTo>
                  <a:cubicBezTo>
                    <a:pt x="382" y="241"/>
                    <a:pt x="385" y="237"/>
                    <a:pt x="387" y="233"/>
                  </a:cubicBezTo>
                  <a:cubicBezTo>
                    <a:pt x="392" y="226"/>
                    <a:pt x="398" y="220"/>
                    <a:pt x="403" y="213"/>
                  </a:cubicBezTo>
                  <a:cubicBezTo>
                    <a:pt x="412" y="202"/>
                    <a:pt x="419" y="191"/>
                    <a:pt x="425" y="179"/>
                  </a:cubicBezTo>
                  <a:cubicBezTo>
                    <a:pt x="432" y="164"/>
                    <a:pt x="441" y="151"/>
                    <a:pt x="453" y="139"/>
                  </a:cubicBezTo>
                  <a:cubicBezTo>
                    <a:pt x="456" y="135"/>
                    <a:pt x="459" y="132"/>
                    <a:pt x="462" y="129"/>
                  </a:cubicBezTo>
                  <a:cubicBezTo>
                    <a:pt x="462" y="129"/>
                    <a:pt x="462" y="129"/>
                    <a:pt x="462" y="129"/>
                  </a:cubicBezTo>
                  <a:cubicBezTo>
                    <a:pt x="462" y="129"/>
                    <a:pt x="462" y="129"/>
                    <a:pt x="462" y="129"/>
                  </a:cubicBezTo>
                  <a:cubicBezTo>
                    <a:pt x="462" y="129"/>
                    <a:pt x="462" y="129"/>
                    <a:pt x="462" y="129"/>
                  </a:cubicBezTo>
                  <a:close/>
                  <a:moveTo>
                    <a:pt x="537" y="44"/>
                  </a:moveTo>
                  <a:cubicBezTo>
                    <a:pt x="534" y="47"/>
                    <a:pt x="531" y="51"/>
                    <a:pt x="528" y="54"/>
                  </a:cubicBezTo>
                  <a:cubicBezTo>
                    <a:pt x="520" y="61"/>
                    <a:pt x="514" y="69"/>
                    <a:pt x="507" y="77"/>
                  </a:cubicBezTo>
                  <a:cubicBezTo>
                    <a:pt x="503" y="83"/>
                    <a:pt x="498" y="88"/>
                    <a:pt x="493" y="93"/>
                  </a:cubicBezTo>
                  <a:cubicBezTo>
                    <a:pt x="487" y="98"/>
                    <a:pt x="481" y="104"/>
                    <a:pt x="476" y="110"/>
                  </a:cubicBezTo>
                  <a:cubicBezTo>
                    <a:pt x="469" y="117"/>
                    <a:pt x="463" y="124"/>
                    <a:pt x="456" y="131"/>
                  </a:cubicBezTo>
                  <a:cubicBezTo>
                    <a:pt x="446" y="142"/>
                    <a:pt x="435" y="154"/>
                    <a:pt x="428" y="168"/>
                  </a:cubicBezTo>
                  <a:cubicBezTo>
                    <a:pt x="426" y="172"/>
                    <a:pt x="423" y="177"/>
                    <a:pt x="421" y="181"/>
                  </a:cubicBezTo>
                  <a:cubicBezTo>
                    <a:pt x="415" y="192"/>
                    <a:pt x="408" y="203"/>
                    <a:pt x="400" y="213"/>
                  </a:cubicBezTo>
                  <a:cubicBezTo>
                    <a:pt x="394" y="220"/>
                    <a:pt x="388" y="227"/>
                    <a:pt x="384" y="235"/>
                  </a:cubicBezTo>
                  <a:cubicBezTo>
                    <a:pt x="379" y="242"/>
                    <a:pt x="375" y="250"/>
                    <a:pt x="372" y="258"/>
                  </a:cubicBezTo>
                  <a:cubicBezTo>
                    <a:pt x="371" y="260"/>
                    <a:pt x="369" y="262"/>
                    <a:pt x="368" y="265"/>
                  </a:cubicBezTo>
                  <a:cubicBezTo>
                    <a:pt x="367" y="262"/>
                    <a:pt x="368" y="260"/>
                    <a:pt x="369" y="258"/>
                  </a:cubicBezTo>
                  <a:cubicBezTo>
                    <a:pt x="371" y="254"/>
                    <a:pt x="374" y="249"/>
                    <a:pt x="376" y="245"/>
                  </a:cubicBezTo>
                  <a:cubicBezTo>
                    <a:pt x="380" y="234"/>
                    <a:pt x="388" y="225"/>
                    <a:pt x="394" y="215"/>
                  </a:cubicBezTo>
                  <a:cubicBezTo>
                    <a:pt x="403" y="201"/>
                    <a:pt x="412" y="187"/>
                    <a:pt x="421" y="172"/>
                  </a:cubicBezTo>
                  <a:cubicBezTo>
                    <a:pt x="427" y="162"/>
                    <a:pt x="434" y="153"/>
                    <a:pt x="441" y="143"/>
                  </a:cubicBezTo>
                  <a:cubicBezTo>
                    <a:pt x="447" y="134"/>
                    <a:pt x="454" y="126"/>
                    <a:pt x="461" y="119"/>
                  </a:cubicBezTo>
                  <a:cubicBezTo>
                    <a:pt x="466" y="114"/>
                    <a:pt x="471" y="110"/>
                    <a:pt x="476" y="105"/>
                  </a:cubicBezTo>
                  <a:cubicBezTo>
                    <a:pt x="482" y="98"/>
                    <a:pt x="488" y="92"/>
                    <a:pt x="494" y="85"/>
                  </a:cubicBezTo>
                  <a:cubicBezTo>
                    <a:pt x="500" y="79"/>
                    <a:pt x="506" y="73"/>
                    <a:pt x="511" y="66"/>
                  </a:cubicBezTo>
                  <a:cubicBezTo>
                    <a:pt x="519" y="58"/>
                    <a:pt x="529" y="51"/>
                    <a:pt x="537" y="44"/>
                  </a:cubicBezTo>
                  <a:cubicBezTo>
                    <a:pt x="537" y="44"/>
                    <a:pt x="537" y="44"/>
                    <a:pt x="537" y="44"/>
                  </a:cubicBezTo>
                  <a:cubicBezTo>
                    <a:pt x="537" y="44"/>
                    <a:pt x="537" y="44"/>
                    <a:pt x="537" y="44"/>
                  </a:cubicBezTo>
                  <a:cubicBezTo>
                    <a:pt x="537" y="44"/>
                    <a:pt x="537" y="44"/>
                    <a:pt x="537" y="44"/>
                  </a:cubicBezTo>
                  <a:close/>
                  <a:moveTo>
                    <a:pt x="503" y="66"/>
                  </a:moveTo>
                  <a:cubicBezTo>
                    <a:pt x="503" y="66"/>
                    <a:pt x="503" y="66"/>
                    <a:pt x="503" y="66"/>
                  </a:cubicBezTo>
                  <a:cubicBezTo>
                    <a:pt x="508" y="60"/>
                    <a:pt x="512" y="55"/>
                    <a:pt x="518" y="51"/>
                  </a:cubicBezTo>
                  <a:cubicBezTo>
                    <a:pt x="523" y="48"/>
                    <a:pt x="528" y="45"/>
                    <a:pt x="532" y="42"/>
                  </a:cubicBezTo>
                  <a:cubicBezTo>
                    <a:pt x="534" y="41"/>
                    <a:pt x="536" y="40"/>
                    <a:pt x="537" y="40"/>
                  </a:cubicBezTo>
                  <a:cubicBezTo>
                    <a:pt x="537" y="40"/>
                    <a:pt x="538" y="40"/>
                    <a:pt x="538" y="39"/>
                  </a:cubicBezTo>
                  <a:cubicBezTo>
                    <a:pt x="538" y="39"/>
                    <a:pt x="538" y="39"/>
                    <a:pt x="538" y="39"/>
                  </a:cubicBezTo>
                  <a:cubicBezTo>
                    <a:pt x="539" y="39"/>
                    <a:pt x="539" y="38"/>
                    <a:pt x="539" y="38"/>
                  </a:cubicBezTo>
                  <a:cubicBezTo>
                    <a:pt x="539" y="38"/>
                    <a:pt x="539" y="39"/>
                    <a:pt x="538" y="39"/>
                  </a:cubicBezTo>
                  <a:cubicBezTo>
                    <a:pt x="538" y="39"/>
                    <a:pt x="538" y="39"/>
                    <a:pt x="538" y="39"/>
                  </a:cubicBezTo>
                  <a:cubicBezTo>
                    <a:pt x="538" y="40"/>
                    <a:pt x="537" y="40"/>
                    <a:pt x="537" y="40"/>
                  </a:cubicBezTo>
                  <a:cubicBezTo>
                    <a:pt x="533" y="43"/>
                    <a:pt x="529" y="47"/>
                    <a:pt x="524" y="50"/>
                  </a:cubicBezTo>
                  <a:cubicBezTo>
                    <a:pt x="521" y="52"/>
                    <a:pt x="518" y="54"/>
                    <a:pt x="515" y="57"/>
                  </a:cubicBezTo>
                  <a:cubicBezTo>
                    <a:pt x="511" y="60"/>
                    <a:pt x="507" y="63"/>
                    <a:pt x="503" y="66"/>
                  </a:cubicBezTo>
                  <a:cubicBezTo>
                    <a:pt x="503" y="66"/>
                    <a:pt x="503" y="66"/>
                    <a:pt x="503" y="66"/>
                  </a:cubicBezTo>
                  <a:cubicBezTo>
                    <a:pt x="503" y="66"/>
                    <a:pt x="502" y="66"/>
                    <a:pt x="502" y="66"/>
                  </a:cubicBezTo>
                  <a:cubicBezTo>
                    <a:pt x="502" y="66"/>
                    <a:pt x="503" y="66"/>
                    <a:pt x="503" y="66"/>
                  </a:cubicBezTo>
                  <a:close/>
                  <a:moveTo>
                    <a:pt x="495" y="74"/>
                  </a:moveTo>
                  <a:cubicBezTo>
                    <a:pt x="495" y="73"/>
                    <a:pt x="495" y="73"/>
                    <a:pt x="496" y="73"/>
                  </a:cubicBezTo>
                  <a:cubicBezTo>
                    <a:pt x="496" y="72"/>
                    <a:pt x="497" y="72"/>
                    <a:pt x="497" y="72"/>
                  </a:cubicBezTo>
                  <a:cubicBezTo>
                    <a:pt x="497" y="71"/>
                    <a:pt x="498" y="71"/>
                    <a:pt x="498" y="71"/>
                  </a:cubicBezTo>
                  <a:cubicBezTo>
                    <a:pt x="498" y="70"/>
                    <a:pt x="499" y="70"/>
                    <a:pt x="499" y="69"/>
                  </a:cubicBezTo>
                  <a:cubicBezTo>
                    <a:pt x="500" y="69"/>
                    <a:pt x="500" y="69"/>
                    <a:pt x="500" y="69"/>
                  </a:cubicBezTo>
                  <a:cubicBezTo>
                    <a:pt x="500" y="69"/>
                    <a:pt x="500" y="68"/>
                    <a:pt x="500" y="68"/>
                  </a:cubicBezTo>
                  <a:cubicBezTo>
                    <a:pt x="500" y="68"/>
                    <a:pt x="500" y="69"/>
                    <a:pt x="500" y="69"/>
                  </a:cubicBezTo>
                  <a:cubicBezTo>
                    <a:pt x="500" y="69"/>
                    <a:pt x="500" y="69"/>
                    <a:pt x="499" y="69"/>
                  </a:cubicBezTo>
                  <a:cubicBezTo>
                    <a:pt x="499" y="70"/>
                    <a:pt x="498" y="70"/>
                    <a:pt x="498" y="71"/>
                  </a:cubicBezTo>
                  <a:cubicBezTo>
                    <a:pt x="498" y="71"/>
                    <a:pt x="497" y="71"/>
                    <a:pt x="497" y="72"/>
                  </a:cubicBezTo>
                  <a:cubicBezTo>
                    <a:pt x="497" y="72"/>
                    <a:pt x="496" y="72"/>
                    <a:pt x="496" y="73"/>
                  </a:cubicBezTo>
                  <a:cubicBezTo>
                    <a:pt x="495" y="73"/>
                    <a:pt x="495" y="73"/>
                    <a:pt x="495" y="74"/>
                  </a:cubicBezTo>
                  <a:cubicBezTo>
                    <a:pt x="495" y="74"/>
                    <a:pt x="495" y="74"/>
                    <a:pt x="495" y="74"/>
                  </a:cubicBezTo>
                  <a:cubicBezTo>
                    <a:pt x="495" y="74"/>
                    <a:pt x="495" y="74"/>
                    <a:pt x="495" y="74"/>
                  </a:cubicBezTo>
                  <a:close/>
                  <a:moveTo>
                    <a:pt x="497" y="76"/>
                  </a:moveTo>
                  <a:cubicBezTo>
                    <a:pt x="497" y="76"/>
                    <a:pt x="498" y="76"/>
                    <a:pt x="498" y="76"/>
                  </a:cubicBezTo>
                  <a:cubicBezTo>
                    <a:pt x="498" y="75"/>
                    <a:pt x="498" y="75"/>
                    <a:pt x="498" y="75"/>
                  </a:cubicBezTo>
                  <a:cubicBezTo>
                    <a:pt x="498" y="75"/>
                    <a:pt x="498" y="75"/>
                    <a:pt x="498" y="76"/>
                  </a:cubicBezTo>
                  <a:cubicBezTo>
                    <a:pt x="498" y="76"/>
                    <a:pt x="497" y="76"/>
                    <a:pt x="497" y="76"/>
                  </a:cubicBezTo>
                  <a:cubicBezTo>
                    <a:pt x="494" y="80"/>
                    <a:pt x="491" y="84"/>
                    <a:pt x="488" y="88"/>
                  </a:cubicBezTo>
                  <a:cubicBezTo>
                    <a:pt x="480" y="97"/>
                    <a:pt x="470" y="106"/>
                    <a:pt x="461" y="115"/>
                  </a:cubicBezTo>
                  <a:cubicBezTo>
                    <a:pt x="453" y="122"/>
                    <a:pt x="445" y="131"/>
                    <a:pt x="439" y="140"/>
                  </a:cubicBezTo>
                  <a:cubicBezTo>
                    <a:pt x="433" y="149"/>
                    <a:pt x="427" y="158"/>
                    <a:pt x="421" y="167"/>
                  </a:cubicBezTo>
                  <a:cubicBezTo>
                    <a:pt x="414" y="178"/>
                    <a:pt x="408" y="188"/>
                    <a:pt x="401" y="199"/>
                  </a:cubicBezTo>
                  <a:cubicBezTo>
                    <a:pt x="394" y="210"/>
                    <a:pt x="386" y="221"/>
                    <a:pt x="379" y="232"/>
                  </a:cubicBezTo>
                  <a:cubicBezTo>
                    <a:pt x="377" y="235"/>
                    <a:pt x="376" y="238"/>
                    <a:pt x="374" y="241"/>
                  </a:cubicBezTo>
                  <a:cubicBezTo>
                    <a:pt x="372" y="244"/>
                    <a:pt x="371" y="247"/>
                    <a:pt x="369" y="251"/>
                  </a:cubicBezTo>
                  <a:cubicBezTo>
                    <a:pt x="369" y="251"/>
                    <a:pt x="369" y="251"/>
                    <a:pt x="368" y="251"/>
                  </a:cubicBezTo>
                  <a:cubicBezTo>
                    <a:pt x="369" y="250"/>
                    <a:pt x="369" y="249"/>
                    <a:pt x="369" y="248"/>
                  </a:cubicBezTo>
                  <a:cubicBezTo>
                    <a:pt x="376" y="230"/>
                    <a:pt x="385" y="213"/>
                    <a:pt x="396" y="197"/>
                  </a:cubicBezTo>
                  <a:cubicBezTo>
                    <a:pt x="400" y="191"/>
                    <a:pt x="403" y="184"/>
                    <a:pt x="408" y="178"/>
                  </a:cubicBezTo>
                  <a:cubicBezTo>
                    <a:pt x="415" y="168"/>
                    <a:pt x="423" y="157"/>
                    <a:pt x="430" y="147"/>
                  </a:cubicBezTo>
                  <a:cubicBezTo>
                    <a:pt x="438" y="136"/>
                    <a:pt x="447" y="126"/>
                    <a:pt x="456" y="116"/>
                  </a:cubicBezTo>
                  <a:cubicBezTo>
                    <a:pt x="460" y="111"/>
                    <a:pt x="466" y="107"/>
                    <a:pt x="471" y="102"/>
                  </a:cubicBezTo>
                  <a:cubicBezTo>
                    <a:pt x="479" y="95"/>
                    <a:pt x="486" y="87"/>
                    <a:pt x="493" y="79"/>
                  </a:cubicBezTo>
                  <a:cubicBezTo>
                    <a:pt x="495" y="78"/>
                    <a:pt x="496" y="77"/>
                    <a:pt x="497" y="76"/>
                  </a:cubicBezTo>
                  <a:close/>
                  <a:moveTo>
                    <a:pt x="492" y="76"/>
                  </a:moveTo>
                  <a:cubicBezTo>
                    <a:pt x="493" y="76"/>
                    <a:pt x="493" y="76"/>
                    <a:pt x="493" y="76"/>
                  </a:cubicBezTo>
                  <a:cubicBezTo>
                    <a:pt x="492" y="76"/>
                    <a:pt x="492" y="76"/>
                    <a:pt x="492" y="76"/>
                  </a:cubicBezTo>
                  <a:cubicBezTo>
                    <a:pt x="492" y="76"/>
                    <a:pt x="492" y="76"/>
                    <a:pt x="492" y="76"/>
                  </a:cubicBezTo>
                  <a:close/>
                  <a:moveTo>
                    <a:pt x="417" y="148"/>
                  </a:moveTo>
                  <a:cubicBezTo>
                    <a:pt x="425" y="139"/>
                    <a:pt x="433" y="130"/>
                    <a:pt x="442" y="121"/>
                  </a:cubicBezTo>
                  <a:cubicBezTo>
                    <a:pt x="450" y="114"/>
                    <a:pt x="458" y="106"/>
                    <a:pt x="466" y="99"/>
                  </a:cubicBezTo>
                  <a:cubicBezTo>
                    <a:pt x="473" y="92"/>
                    <a:pt x="481" y="86"/>
                    <a:pt x="489" y="79"/>
                  </a:cubicBezTo>
                  <a:cubicBezTo>
                    <a:pt x="489" y="79"/>
                    <a:pt x="490" y="78"/>
                    <a:pt x="490" y="78"/>
                  </a:cubicBezTo>
                  <a:cubicBezTo>
                    <a:pt x="490" y="78"/>
                    <a:pt x="490" y="78"/>
                    <a:pt x="491" y="78"/>
                  </a:cubicBezTo>
                  <a:cubicBezTo>
                    <a:pt x="483" y="86"/>
                    <a:pt x="476" y="94"/>
                    <a:pt x="468" y="102"/>
                  </a:cubicBezTo>
                  <a:cubicBezTo>
                    <a:pt x="461" y="108"/>
                    <a:pt x="454" y="114"/>
                    <a:pt x="448" y="121"/>
                  </a:cubicBezTo>
                  <a:cubicBezTo>
                    <a:pt x="433" y="137"/>
                    <a:pt x="421" y="153"/>
                    <a:pt x="409" y="171"/>
                  </a:cubicBezTo>
                  <a:cubicBezTo>
                    <a:pt x="401" y="184"/>
                    <a:pt x="393" y="197"/>
                    <a:pt x="385" y="210"/>
                  </a:cubicBezTo>
                  <a:cubicBezTo>
                    <a:pt x="377" y="223"/>
                    <a:pt x="370" y="237"/>
                    <a:pt x="366" y="252"/>
                  </a:cubicBezTo>
                  <a:cubicBezTo>
                    <a:pt x="364" y="257"/>
                    <a:pt x="362" y="263"/>
                    <a:pt x="360" y="268"/>
                  </a:cubicBezTo>
                  <a:cubicBezTo>
                    <a:pt x="361" y="264"/>
                    <a:pt x="362" y="261"/>
                    <a:pt x="362" y="258"/>
                  </a:cubicBezTo>
                  <a:cubicBezTo>
                    <a:pt x="363" y="250"/>
                    <a:pt x="367" y="242"/>
                    <a:pt x="370" y="234"/>
                  </a:cubicBezTo>
                  <a:cubicBezTo>
                    <a:pt x="374" y="223"/>
                    <a:pt x="380" y="213"/>
                    <a:pt x="386" y="203"/>
                  </a:cubicBezTo>
                  <a:cubicBezTo>
                    <a:pt x="389" y="197"/>
                    <a:pt x="392" y="190"/>
                    <a:pt x="396" y="183"/>
                  </a:cubicBezTo>
                  <a:cubicBezTo>
                    <a:pt x="402" y="171"/>
                    <a:pt x="408" y="159"/>
                    <a:pt x="417" y="148"/>
                  </a:cubicBezTo>
                  <a:close/>
                  <a:moveTo>
                    <a:pt x="316" y="292"/>
                  </a:moveTo>
                  <a:cubicBezTo>
                    <a:pt x="315" y="292"/>
                    <a:pt x="315" y="291"/>
                    <a:pt x="315" y="291"/>
                  </a:cubicBezTo>
                  <a:cubicBezTo>
                    <a:pt x="314" y="281"/>
                    <a:pt x="313" y="272"/>
                    <a:pt x="315" y="262"/>
                  </a:cubicBezTo>
                  <a:cubicBezTo>
                    <a:pt x="317" y="257"/>
                    <a:pt x="319" y="252"/>
                    <a:pt x="321" y="247"/>
                  </a:cubicBezTo>
                  <a:cubicBezTo>
                    <a:pt x="325" y="235"/>
                    <a:pt x="330" y="224"/>
                    <a:pt x="336" y="214"/>
                  </a:cubicBezTo>
                  <a:cubicBezTo>
                    <a:pt x="341" y="205"/>
                    <a:pt x="347" y="197"/>
                    <a:pt x="353" y="188"/>
                  </a:cubicBezTo>
                  <a:cubicBezTo>
                    <a:pt x="359" y="177"/>
                    <a:pt x="368" y="167"/>
                    <a:pt x="376" y="158"/>
                  </a:cubicBezTo>
                  <a:cubicBezTo>
                    <a:pt x="384" y="149"/>
                    <a:pt x="393" y="140"/>
                    <a:pt x="401" y="131"/>
                  </a:cubicBezTo>
                  <a:cubicBezTo>
                    <a:pt x="410" y="121"/>
                    <a:pt x="419" y="112"/>
                    <a:pt x="430" y="105"/>
                  </a:cubicBezTo>
                  <a:cubicBezTo>
                    <a:pt x="434" y="102"/>
                    <a:pt x="437" y="98"/>
                    <a:pt x="441" y="95"/>
                  </a:cubicBezTo>
                  <a:cubicBezTo>
                    <a:pt x="442" y="94"/>
                    <a:pt x="443" y="94"/>
                    <a:pt x="444" y="93"/>
                  </a:cubicBezTo>
                  <a:cubicBezTo>
                    <a:pt x="444" y="93"/>
                    <a:pt x="444" y="93"/>
                    <a:pt x="444" y="93"/>
                  </a:cubicBezTo>
                  <a:cubicBezTo>
                    <a:pt x="445" y="92"/>
                    <a:pt x="445" y="92"/>
                    <a:pt x="445" y="92"/>
                  </a:cubicBezTo>
                  <a:cubicBezTo>
                    <a:pt x="445" y="92"/>
                    <a:pt x="445" y="91"/>
                    <a:pt x="446" y="91"/>
                  </a:cubicBezTo>
                  <a:cubicBezTo>
                    <a:pt x="449" y="88"/>
                    <a:pt x="451" y="84"/>
                    <a:pt x="455" y="81"/>
                  </a:cubicBezTo>
                  <a:cubicBezTo>
                    <a:pt x="462" y="74"/>
                    <a:pt x="470" y="67"/>
                    <a:pt x="478" y="61"/>
                  </a:cubicBezTo>
                  <a:cubicBezTo>
                    <a:pt x="486" y="57"/>
                    <a:pt x="493" y="53"/>
                    <a:pt x="500" y="48"/>
                  </a:cubicBezTo>
                  <a:cubicBezTo>
                    <a:pt x="501" y="48"/>
                    <a:pt x="501" y="48"/>
                    <a:pt x="501" y="48"/>
                  </a:cubicBezTo>
                  <a:cubicBezTo>
                    <a:pt x="501" y="48"/>
                    <a:pt x="501" y="48"/>
                    <a:pt x="502" y="48"/>
                  </a:cubicBezTo>
                  <a:cubicBezTo>
                    <a:pt x="502" y="48"/>
                    <a:pt x="502" y="48"/>
                    <a:pt x="502" y="48"/>
                  </a:cubicBezTo>
                  <a:cubicBezTo>
                    <a:pt x="502" y="48"/>
                    <a:pt x="502" y="48"/>
                    <a:pt x="502" y="48"/>
                  </a:cubicBezTo>
                  <a:cubicBezTo>
                    <a:pt x="501" y="48"/>
                    <a:pt x="501" y="48"/>
                    <a:pt x="501" y="48"/>
                  </a:cubicBezTo>
                  <a:cubicBezTo>
                    <a:pt x="501" y="48"/>
                    <a:pt x="501" y="48"/>
                    <a:pt x="500" y="48"/>
                  </a:cubicBezTo>
                  <a:cubicBezTo>
                    <a:pt x="498" y="50"/>
                    <a:pt x="496" y="53"/>
                    <a:pt x="493" y="54"/>
                  </a:cubicBezTo>
                  <a:cubicBezTo>
                    <a:pt x="485" y="59"/>
                    <a:pt x="478" y="65"/>
                    <a:pt x="471" y="71"/>
                  </a:cubicBezTo>
                  <a:cubicBezTo>
                    <a:pt x="468" y="74"/>
                    <a:pt x="465" y="76"/>
                    <a:pt x="462" y="78"/>
                  </a:cubicBezTo>
                  <a:cubicBezTo>
                    <a:pt x="457" y="82"/>
                    <a:pt x="453" y="85"/>
                    <a:pt x="449" y="88"/>
                  </a:cubicBezTo>
                  <a:cubicBezTo>
                    <a:pt x="448" y="89"/>
                    <a:pt x="447" y="90"/>
                    <a:pt x="446" y="91"/>
                  </a:cubicBezTo>
                  <a:cubicBezTo>
                    <a:pt x="445" y="91"/>
                    <a:pt x="445" y="92"/>
                    <a:pt x="445" y="92"/>
                  </a:cubicBezTo>
                  <a:cubicBezTo>
                    <a:pt x="445" y="92"/>
                    <a:pt x="445" y="92"/>
                    <a:pt x="444" y="93"/>
                  </a:cubicBezTo>
                  <a:cubicBezTo>
                    <a:pt x="444" y="93"/>
                    <a:pt x="444" y="93"/>
                    <a:pt x="444" y="93"/>
                  </a:cubicBezTo>
                  <a:cubicBezTo>
                    <a:pt x="442" y="95"/>
                    <a:pt x="440" y="98"/>
                    <a:pt x="438" y="100"/>
                  </a:cubicBezTo>
                  <a:cubicBezTo>
                    <a:pt x="434" y="104"/>
                    <a:pt x="430" y="108"/>
                    <a:pt x="426" y="112"/>
                  </a:cubicBezTo>
                  <a:cubicBezTo>
                    <a:pt x="421" y="117"/>
                    <a:pt x="416" y="121"/>
                    <a:pt x="411" y="126"/>
                  </a:cubicBezTo>
                  <a:cubicBezTo>
                    <a:pt x="403" y="133"/>
                    <a:pt x="395" y="141"/>
                    <a:pt x="388" y="148"/>
                  </a:cubicBezTo>
                  <a:cubicBezTo>
                    <a:pt x="382" y="154"/>
                    <a:pt x="375" y="161"/>
                    <a:pt x="370" y="168"/>
                  </a:cubicBezTo>
                  <a:cubicBezTo>
                    <a:pt x="361" y="178"/>
                    <a:pt x="353" y="189"/>
                    <a:pt x="347" y="202"/>
                  </a:cubicBezTo>
                  <a:cubicBezTo>
                    <a:pt x="343" y="209"/>
                    <a:pt x="339" y="216"/>
                    <a:pt x="335" y="224"/>
                  </a:cubicBezTo>
                  <a:cubicBezTo>
                    <a:pt x="331" y="233"/>
                    <a:pt x="326" y="242"/>
                    <a:pt x="323" y="251"/>
                  </a:cubicBezTo>
                  <a:cubicBezTo>
                    <a:pt x="319" y="264"/>
                    <a:pt x="317" y="276"/>
                    <a:pt x="317" y="290"/>
                  </a:cubicBezTo>
                  <a:cubicBezTo>
                    <a:pt x="317" y="290"/>
                    <a:pt x="316" y="291"/>
                    <a:pt x="316" y="292"/>
                  </a:cubicBezTo>
                  <a:close/>
                  <a:moveTo>
                    <a:pt x="437" y="105"/>
                  </a:moveTo>
                  <a:cubicBezTo>
                    <a:pt x="437" y="105"/>
                    <a:pt x="436" y="106"/>
                    <a:pt x="436" y="106"/>
                  </a:cubicBezTo>
                  <a:cubicBezTo>
                    <a:pt x="435" y="106"/>
                    <a:pt x="435" y="107"/>
                    <a:pt x="435" y="107"/>
                  </a:cubicBezTo>
                  <a:cubicBezTo>
                    <a:pt x="434" y="107"/>
                    <a:pt x="434" y="108"/>
                    <a:pt x="434" y="108"/>
                  </a:cubicBezTo>
                  <a:cubicBezTo>
                    <a:pt x="434" y="108"/>
                    <a:pt x="433" y="108"/>
                    <a:pt x="433" y="108"/>
                  </a:cubicBezTo>
                  <a:cubicBezTo>
                    <a:pt x="432" y="109"/>
                    <a:pt x="431" y="111"/>
                    <a:pt x="430" y="112"/>
                  </a:cubicBezTo>
                  <a:cubicBezTo>
                    <a:pt x="430" y="112"/>
                    <a:pt x="430" y="112"/>
                    <a:pt x="430" y="111"/>
                  </a:cubicBezTo>
                  <a:cubicBezTo>
                    <a:pt x="431" y="110"/>
                    <a:pt x="432" y="109"/>
                    <a:pt x="433" y="108"/>
                  </a:cubicBezTo>
                  <a:cubicBezTo>
                    <a:pt x="433" y="108"/>
                    <a:pt x="434" y="108"/>
                    <a:pt x="434" y="108"/>
                  </a:cubicBezTo>
                  <a:cubicBezTo>
                    <a:pt x="434" y="108"/>
                    <a:pt x="434" y="107"/>
                    <a:pt x="435" y="107"/>
                  </a:cubicBezTo>
                  <a:cubicBezTo>
                    <a:pt x="435" y="107"/>
                    <a:pt x="435" y="106"/>
                    <a:pt x="436" y="106"/>
                  </a:cubicBezTo>
                  <a:cubicBezTo>
                    <a:pt x="436" y="105"/>
                    <a:pt x="437" y="105"/>
                    <a:pt x="437" y="105"/>
                  </a:cubicBezTo>
                  <a:close/>
                  <a:moveTo>
                    <a:pt x="428" y="114"/>
                  </a:moveTo>
                  <a:cubicBezTo>
                    <a:pt x="428" y="114"/>
                    <a:pt x="428" y="114"/>
                    <a:pt x="428" y="114"/>
                  </a:cubicBezTo>
                  <a:cubicBezTo>
                    <a:pt x="428" y="114"/>
                    <a:pt x="428" y="114"/>
                    <a:pt x="428" y="114"/>
                  </a:cubicBezTo>
                  <a:cubicBezTo>
                    <a:pt x="428" y="114"/>
                    <a:pt x="428" y="114"/>
                    <a:pt x="428" y="114"/>
                  </a:cubicBezTo>
                  <a:close/>
                  <a:moveTo>
                    <a:pt x="321" y="269"/>
                  </a:moveTo>
                  <a:cubicBezTo>
                    <a:pt x="322" y="261"/>
                    <a:pt x="325" y="253"/>
                    <a:pt x="328" y="245"/>
                  </a:cubicBezTo>
                  <a:cubicBezTo>
                    <a:pt x="330" y="241"/>
                    <a:pt x="333" y="236"/>
                    <a:pt x="335" y="231"/>
                  </a:cubicBezTo>
                  <a:cubicBezTo>
                    <a:pt x="340" y="222"/>
                    <a:pt x="345" y="212"/>
                    <a:pt x="350" y="202"/>
                  </a:cubicBezTo>
                  <a:cubicBezTo>
                    <a:pt x="354" y="194"/>
                    <a:pt x="360" y="186"/>
                    <a:pt x="365" y="178"/>
                  </a:cubicBezTo>
                  <a:cubicBezTo>
                    <a:pt x="373" y="167"/>
                    <a:pt x="382" y="157"/>
                    <a:pt x="392" y="148"/>
                  </a:cubicBezTo>
                  <a:cubicBezTo>
                    <a:pt x="401" y="140"/>
                    <a:pt x="409" y="131"/>
                    <a:pt x="418" y="123"/>
                  </a:cubicBezTo>
                  <a:cubicBezTo>
                    <a:pt x="419" y="122"/>
                    <a:pt x="420" y="122"/>
                    <a:pt x="421" y="121"/>
                  </a:cubicBezTo>
                  <a:cubicBezTo>
                    <a:pt x="421" y="121"/>
                    <a:pt x="421" y="121"/>
                    <a:pt x="421" y="121"/>
                  </a:cubicBezTo>
                  <a:cubicBezTo>
                    <a:pt x="422" y="120"/>
                    <a:pt x="423" y="118"/>
                    <a:pt x="424" y="117"/>
                  </a:cubicBezTo>
                  <a:cubicBezTo>
                    <a:pt x="425" y="117"/>
                    <a:pt x="425" y="117"/>
                    <a:pt x="425" y="116"/>
                  </a:cubicBezTo>
                  <a:cubicBezTo>
                    <a:pt x="425" y="117"/>
                    <a:pt x="425" y="117"/>
                    <a:pt x="424" y="117"/>
                  </a:cubicBezTo>
                  <a:cubicBezTo>
                    <a:pt x="423" y="119"/>
                    <a:pt x="422" y="120"/>
                    <a:pt x="421" y="121"/>
                  </a:cubicBezTo>
                  <a:cubicBezTo>
                    <a:pt x="421" y="121"/>
                    <a:pt x="421" y="121"/>
                    <a:pt x="421" y="121"/>
                  </a:cubicBezTo>
                  <a:cubicBezTo>
                    <a:pt x="416" y="126"/>
                    <a:pt x="411" y="131"/>
                    <a:pt x="407" y="136"/>
                  </a:cubicBezTo>
                  <a:cubicBezTo>
                    <a:pt x="400" y="143"/>
                    <a:pt x="393" y="150"/>
                    <a:pt x="386" y="158"/>
                  </a:cubicBezTo>
                  <a:cubicBezTo>
                    <a:pt x="376" y="169"/>
                    <a:pt x="368" y="181"/>
                    <a:pt x="360" y="193"/>
                  </a:cubicBezTo>
                  <a:cubicBezTo>
                    <a:pt x="351" y="208"/>
                    <a:pt x="342" y="224"/>
                    <a:pt x="336" y="240"/>
                  </a:cubicBezTo>
                  <a:cubicBezTo>
                    <a:pt x="333" y="247"/>
                    <a:pt x="329" y="255"/>
                    <a:pt x="326" y="263"/>
                  </a:cubicBezTo>
                  <a:cubicBezTo>
                    <a:pt x="324" y="271"/>
                    <a:pt x="321" y="280"/>
                    <a:pt x="318" y="288"/>
                  </a:cubicBezTo>
                  <a:cubicBezTo>
                    <a:pt x="319" y="282"/>
                    <a:pt x="320" y="276"/>
                    <a:pt x="321" y="269"/>
                  </a:cubicBezTo>
                  <a:close/>
                  <a:moveTo>
                    <a:pt x="322" y="289"/>
                  </a:moveTo>
                  <a:cubicBezTo>
                    <a:pt x="322" y="289"/>
                    <a:pt x="322" y="289"/>
                    <a:pt x="321" y="289"/>
                  </a:cubicBezTo>
                  <a:cubicBezTo>
                    <a:pt x="321" y="289"/>
                    <a:pt x="321" y="288"/>
                    <a:pt x="322" y="287"/>
                  </a:cubicBezTo>
                  <a:cubicBezTo>
                    <a:pt x="324" y="276"/>
                    <a:pt x="328" y="265"/>
                    <a:pt x="332" y="255"/>
                  </a:cubicBezTo>
                  <a:cubicBezTo>
                    <a:pt x="336" y="245"/>
                    <a:pt x="340" y="235"/>
                    <a:pt x="345" y="226"/>
                  </a:cubicBezTo>
                  <a:cubicBezTo>
                    <a:pt x="348" y="219"/>
                    <a:pt x="352" y="212"/>
                    <a:pt x="356" y="206"/>
                  </a:cubicBezTo>
                  <a:cubicBezTo>
                    <a:pt x="361" y="197"/>
                    <a:pt x="366" y="189"/>
                    <a:pt x="372" y="181"/>
                  </a:cubicBezTo>
                  <a:cubicBezTo>
                    <a:pt x="379" y="171"/>
                    <a:pt x="387" y="161"/>
                    <a:pt x="396" y="151"/>
                  </a:cubicBezTo>
                  <a:cubicBezTo>
                    <a:pt x="408" y="138"/>
                    <a:pt x="420" y="126"/>
                    <a:pt x="433" y="114"/>
                  </a:cubicBezTo>
                  <a:cubicBezTo>
                    <a:pt x="442" y="105"/>
                    <a:pt x="451" y="95"/>
                    <a:pt x="461" y="85"/>
                  </a:cubicBezTo>
                  <a:cubicBezTo>
                    <a:pt x="470" y="76"/>
                    <a:pt x="480" y="67"/>
                    <a:pt x="490" y="59"/>
                  </a:cubicBezTo>
                  <a:cubicBezTo>
                    <a:pt x="496" y="56"/>
                    <a:pt x="501" y="52"/>
                    <a:pt x="506" y="48"/>
                  </a:cubicBezTo>
                  <a:cubicBezTo>
                    <a:pt x="507" y="48"/>
                    <a:pt x="508" y="47"/>
                    <a:pt x="508" y="47"/>
                  </a:cubicBezTo>
                  <a:cubicBezTo>
                    <a:pt x="508" y="47"/>
                    <a:pt x="508" y="47"/>
                    <a:pt x="508" y="47"/>
                  </a:cubicBezTo>
                  <a:cubicBezTo>
                    <a:pt x="508" y="47"/>
                    <a:pt x="508" y="47"/>
                    <a:pt x="508" y="47"/>
                  </a:cubicBezTo>
                  <a:cubicBezTo>
                    <a:pt x="502" y="52"/>
                    <a:pt x="495" y="58"/>
                    <a:pt x="489" y="63"/>
                  </a:cubicBezTo>
                  <a:cubicBezTo>
                    <a:pt x="476" y="75"/>
                    <a:pt x="463" y="86"/>
                    <a:pt x="451" y="97"/>
                  </a:cubicBezTo>
                  <a:cubicBezTo>
                    <a:pt x="443" y="105"/>
                    <a:pt x="437" y="113"/>
                    <a:pt x="429" y="121"/>
                  </a:cubicBezTo>
                  <a:cubicBezTo>
                    <a:pt x="427" y="124"/>
                    <a:pt x="424" y="127"/>
                    <a:pt x="421" y="130"/>
                  </a:cubicBezTo>
                  <a:cubicBezTo>
                    <a:pt x="418" y="133"/>
                    <a:pt x="415" y="136"/>
                    <a:pt x="413" y="140"/>
                  </a:cubicBezTo>
                  <a:cubicBezTo>
                    <a:pt x="401" y="157"/>
                    <a:pt x="390" y="174"/>
                    <a:pt x="378" y="192"/>
                  </a:cubicBezTo>
                  <a:cubicBezTo>
                    <a:pt x="371" y="201"/>
                    <a:pt x="365" y="210"/>
                    <a:pt x="358" y="218"/>
                  </a:cubicBezTo>
                  <a:cubicBezTo>
                    <a:pt x="346" y="233"/>
                    <a:pt x="335" y="250"/>
                    <a:pt x="329" y="268"/>
                  </a:cubicBezTo>
                  <a:cubicBezTo>
                    <a:pt x="327" y="274"/>
                    <a:pt x="325" y="280"/>
                    <a:pt x="324" y="285"/>
                  </a:cubicBezTo>
                  <a:cubicBezTo>
                    <a:pt x="323" y="287"/>
                    <a:pt x="323" y="288"/>
                    <a:pt x="322" y="289"/>
                  </a:cubicBezTo>
                  <a:close/>
                  <a:moveTo>
                    <a:pt x="328" y="280"/>
                  </a:moveTo>
                  <a:cubicBezTo>
                    <a:pt x="330" y="272"/>
                    <a:pt x="333" y="263"/>
                    <a:pt x="337" y="255"/>
                  </a:cubicBezTo>
                  <a:cubicBezTo>
                    <a:pt x="339" y="252"/>
                    <a:pt x="341" y="248"/>
                    <a:pt x="343" y="244"/>
                  </a:cubicBezTo>
                  <a:cubicBezTo>
                    <a:pt x="348" y="235"/>
                    <a:pt x="355" y="227"/>
                    <a:pt x="361" y="219"/>
                  </a:cubicBezTo>
                  <a:cubicBezTo>
                    <a:pt x="368" y="209"/>
                    <a:pt x="376" y="198"/>
                    <a:pt x="383" y="188"/>
                  </a:cubicBezTo>
                  <a:cubicBezTo>
                    <a:pt x="387" y="183"/>
                    <a:pt x="389" y="178"/>
                    <a:pt x="392" y="174"/>
                  </a:cubicBezTo>
                  <a:cubicBezTo>
                    <a:pt x="393" y="174"/>
                    <a:pt x="393" y="174"/>
                    <a:pt x="393" y="174"/>
                  </a:cubicBezTo>
                  <a:cubicBezTo>
                    <a:pt x="390" y="181"/>
                    <a:pt x="386" y="188"/>
                    <a:pt x="383" y="195"/>
                  </a:cubicBezTo>
                  <a:cubicBezTo>
                    <a:pt x="378" y="204"/>
                    <a:pt x="372" y="213"/>
                    <a:pt x="366" y="221"/>
                  </a:cubicBezTo>
                  <a:cubicBezTo>
                    <a:pt x="361" y="227"/>
                    <a:pt x="357" y="233"/>
                    <a:pt x="352" y="239"/>
                  </a:cubicBezTo>
                  <a:cubicBezTo>
                    <a:pt x="345" y="247"/>
                    <a:pt x="339" y="255"/>
                    <a:pt x="335" y="264"/>
                  </a:cubicBezTo>
                  <a:cubicBezTo>
                    <a:pt x="333" y="270"/>
                    <a:pt x="330" y="275"/>
                    <a:pt x="328" y="280"/>
                  </a:cubicBezTo>
                  <a:close/>
                  <a:moveTo>
                    <a:pt x="330" y="286"/>
                  </a:moveTo>
                  <a:cubicBezTo>
                    <a:pt x="331" y="282"/>
                    <a:pt x="332" y="278"/>
                    <a:pt x="334" y="275"/>
                  </a:cubicBezTo>
                  <a:cubicBezTo>
                    <a:pt x="337" y="268"/>
                    <a:pt x="341" y="261"/>
                    <a:pt x="345" y="254"/>
                  </a:cubicBezTo>
                  <a:cubicBezTo>
                    <a:pt x="349" y="248"/>
                    <a:pt x="354" y="242"/>
                    <a:pt x="359" y="236"/>
                  </a:cubicBezTo>
                  <a:cubicBezTo>
                    <a:pt x="363" y="231"/>
                    <a:pt x="367" y="226"/>
                    <a:pt x="370" y="221"/>
                  </a:cubicBezTo>
                  <a:cubicBezTo>
                    <a:pt x="371" y="221"/>
                    <a:pt x="372" y="220"/>
                    <a:pt x="372" y="219"/>
                  </a:cubicBezTo>
                  <a:cubicBezTo>
                    <a:pt x="372" y="219"/>
                    <a:pt x="373" y="219"/>
                    <a:pt x="373" y="219"/>
                  </a:cubicBezTo>
                  <a:cubicBezTo>
                    <a:pt x="369" y="228"/>
                    <a:pt x="365" y="236"/>
                    <a:pt x="362" y="245"/>
                  </a:cubicBezTo>
                  <a:cubicBezTo>
                    <a:pt x="359" y="252"/>
                    <a:pt x="358" y="260"/>
                    <a:pt x="357" y="267"/>
                  </a:cubicBezTo>
                  <a:cubicBezTo>
                    <a:pt x="356" y="270"/>
                    <a:pt x="356" y="272"/>
                    <a:pt x="356" y="275"/>
                  </a:cubicBezTo>
                  <a:cubicBezTo>
                    <a:pt x="356" y="276"/>
                    <a:pt x="355" y="277"/>
                    <a:pt x="354" y="277"/>
                  </a:cubicBezTo>
                  <a:cubicBezTo>
                    <a:pt x="346" y="280"/>
                    <a:pt x="338" y="283"/>
                    <a:pt x="330" y="286"/>
                  </a:cubicBezTo>
                  <a:close/>
                  <a:moveTo>
                    <a:pt x="366" y="318"/>
                  </a:moveTo>
                  <a:cubicBezTo>
                    <a:pt x="353" y="313"/>
                    <a:pt x="341" y="306"/>
                    <a:pt x="335" y="300"/>
                  </a:cubicBezTo>
                  <a:cubicBezTo>
                    <a:pt x="340" y="302"/>
                    <a:pt x="344" y="304"/>
                    <a:pt x="349" y="306"/>
                  </a:cubicBezTo>
                  <a:cubicBezTo>
                    <a:pt x="356" y="310"/>
                    <a:pt x="363" y="314"/>
                    <a:pt x="371" y="317"/>
                  </a:cubicBezTo>
                  <a:cubicBezTo>
                    <a:pt x="381" y="321"/>
                    <a:pt x="391" y="324"/>
                    <a:pt x="401" y="328"/>
                  </a:cubicBezTo>
                  <a:cubicBezTo>
                    <a:pt x="397" y="329"/>
                    <a:pt x="378" y="323"/>
                    <a:pt x="366" y="318"/>
                  </a:cubicBezTo>
                  <a:close/>
                  <a:moveTo>
                    <a:pt x="406" y="330"/>
                  </a:moveTo>
                  <a:cubicBezTo>
                    <a:pt x="405" y="330"/>
                    <a:pt x="405" y="330"/>
                    <a:pt x="405" y="330"/>
                  </a:cubicBezTo>
                  <a:cubicBezTo>
                    <a:pt x="406" y="330"/>
                    <a:pt x="406" y="330"/>
                    <a:pt x="406" y="330"/>
                  </a:cubicBezTo>
                  <a:close/>
                  <a:moveTo>
                    <a:pt x="625" y="468"/>
                  </a:moveTo>
                  <a:cubicBezTo>
                    <a:pt x="625" y="468"/>
                    <a:pt x="625" y="468"/>
                    <a:pt x="625" y="468"/>
                  </a:cubicBezTo>
                  <a:cubicBezTo>
                    <a:pt x="625" y="468"/>
                    <a:pt x="625" y="468"/>
                    <a:pt x="625" y="468"/>
                  </a:cubicBezTo>
                  <a:cubicBezTo>
                    <a:pt x="625" y="468"/>
                    <a:pt x="625" y="468"/>
                    <a:pt x="625" y="468"/>
                  </a:cubicBezTo>
                  <a:cubicBezTo>
                    <a:pt x="621" y="466"/>
                    <a:pt x="618" y="463"/>
                    <a:pt x="615" y="459"/>
                  </a:cubicBezTo>
                  <a:cubicBezTo>
                    <a:pt x="609" y="454"/>
                    <a:pt x="605" y="447"/>
                    <a:pt x="601" y="440"/>
                  </a:cubicBezTo>
                  <a:cubicBezTo>
                    <a:pt x="599" y="437"/>
                    <a:pt x="596" y="434"/>
                    <a:pt x="593" y="430"/>
                  </a:cubicBezTo>
                  <a:cubicBezTo>
                    <a:pt x="594" y="430"/>
                    <a:pt x="594" y="430"/>
                    <a:pt x="594" y="430"/>
                  </a:cubicBezTo>
                  <a:cubicBezTo>
                    <a:pt x="595" y="431"/>
                    <a:pt x="597" y="432"/>
                    <a:pt x="598" y="433"/>
                  </a:cubicBezTo>
                  <a:cubicBezTo>
                    <a:pt x="600" y="436"/>
                    <a:pt x="602" y="440"/>
                    <a:pt x="604" y="443"/>
                  </a:cubicBezTo>
                  <a:cubicBezTo>
                    <a:pt x="609" y="449"/>
                    <a:pt x="615" y="455"/>
                    <a:pt x="620" y="462"/>
                  </a:cubicBezTo>
                  <a:cubicBezTo>
                    <a:pt x="621" y="464"/>
                    <a:pt x="623" y="466"/>
                    <a:pt x="625" y="468"/>
                  </a:cubicBezTo>
                  <a:close/>
                  <a:moveTo>
                    <a:pt x="613" y="449"/>
                  </a:moveTo>
                  <a:cubicBezTo>
                    <a:pt x="614" y="449"/>
                    <a:pt x="614" y="450"/>
                    <a:pt x="614" y="450"/>
                  </a:cubicBezTo>
                  <a:cubicBezTo>
                    <a:pt x="614" y="450"/>
                    <a:pt x="614" y="451"/>
                    <a:pt x="615" y="451"/>
                  </a:cubicBezTo>
                  <a:cubicBezTo>
                    <a:pt x="615" y="451"/>
                    <a:pt x="615" y="452"/>
                    <a:pt x="616" y="452"/>
                  </a:cubicBezTo>
                  <a:cubicBezTo>
                    <a:pt x="615" y="452"/>
                    <a:pt x="615" y="451"/>
                    <a:pt x="615" y="451"/>
                  </a:cubicBezTo>
                  <a:cubicBezTo>
                    <a:pt x="614" y="451"/>
                    <a:pt x="614" y="450"/>
                    <a:pt x="614" y="450"/>
                  </a:cubicBezTo>
                  <a:cubicBezTo>
                    <a:pt x="614" y="450"/>
                    <a:pt x="613" y="449"/>
                    <a:pt x="613" y="449"/>
                  </a:cubicBezTo>
                  <a:cubicBezTo>
                    <a:pt x="613" y="448"/>
                    <a:pt x="612" y="448"/>
                    <a:pt x="612" y="447"/>
                  </a:cubicBezTo>
                  <a:cubicBezTo>
                    <a:pt x="611" y="446"/>
                    <a:pt x="611" y="446"/>
                    <a:pt x="610" y="445"/>
                  </a:cubicBezTo>
                  <a:cubicBezTo>
                    <a:pt x="610" y="445"/>
                    <a:pt x="610" y="444"/>
                    <a:pt x="610" y="444"/>
                  </a:cubicBezTo>
                  <a:cubicBezTo>
                    <a:pt x="610" y="444"/>
                    <a:pt x="610" y="444"/>
                    <a:pt x="610" y="444"/>
                  </a:cubicBezTo>
                  <a:cubicBezTo>
                    <a:pt x="608" y="442"/>
                    <a:pt x="607" y="441"/>
                    <a:pt x="605" y="439"/>
                  </a:cubicBezTo>
                  <a:cubicBezTo>
                    <a:pt x="605" y="439"/>
                    <a:pt x="605" y="439"/>
                    <a:pt x="606" y="439"/>
                  </a:cubicBezTo>
                  <a:cubicBezTo>
                    <a:pt x="607" y="440"/>
                    <a:pt x="609" y="441"/>
                    <a:pt x="610" y="444"/>
                  </a:cubicBezTo>
                  <a:cubicBezTo>
                    <a:pt x="610" y="444"/>
                    <a:pt x="610" y="444"/>
                    <a:pt x="610" y="444"/>
                  </a:cubicBezTo>
                  <a:cubicBezTo>
                    <a:pt x="610" y="444"/>
                    <a:pt x="610" y="445"/>
                    <a:pt x="610" y="445"/>
                  </a:cubicBezTo>
                  <a:cubicBezTo>
                    <a:pt x="611" y="446"/>
                    <a:pt x="611" y="446"/>
                    <a:pt x="612" y="447"/>
                  </a:cubicBezTo>
                  <a:cubicBezTo>
                    <a:pt x="612" y="448"/>
                    <a:pt x="613" y="448"/>
                    <a:pt x="613" y="449"/>
                  </a:cubicBezTo>
                  <a:close/>
                  <a:moveTo>
                    <a:pt x="613" y="444"/>
                  </a:moveTo>
                  <a:cubicBezTo>
                    <a:pt x="613" y="444"/>
                    <a:pt x="613" y="444"/>
                    <a:pt x="613" y="444"/>
                  </a:cubicBezTo>
                  <a:cubicBezTo>
                    <a:pt x="614" y="445"/>
                    <a:pt x="615" y="446"/>
                    <a:pt x="615" y="447"/>
                  </a:cubicBezTo>
                  <a:cubicBezTo>
                    <a:pt x="616" y="447"/>
                    <a:pt x="616" y="447"/>
                    <a:pt x="616" y="448"/>
                  </a:cubicBezTo>
                  <a:cubicBezTo>
                    <a:pt x="616" y="448"/>
                    <a:pt x="616" y="448"/>
                    <a:pt x="616" y="448"/>
                  </a:cubicBezTo>
                  <a:cubicBezTo>
                    <a:pt x="616" y="447"/>
                    <a:pt x="615" y="447"/>
                    <a:pt x="615" y="447"/>
                  </a:cubicBezTo>
                  <a:cubicBezTo>
                    <a:pt x="615" y="446"/>
                    <a:pt x="614" y="445"/>
                    <a:pt x="613" y="444"/>
                  </a:cubicBezTo>
                  <a:close/>
                  <a:moveTo>
                    <a:pt x="617" y="450"/>
                  </a:moveTo>
                  <a:cubicBezTo>
                    <a:pt x="617" y="450"/>
                    <a:pt x="617" y="450"/>
                    <a:pt x="617" y="450"/>
                  </a:cubicBezTo>
                  <a:cubicBezTo>
                    <a:pt x="617" y="450"/>
                    <a:pt x="617" y="450"/>
                    <a:pt x="618" y="451"/>
                  </a:cubicBezTo>
                  <a:cubicBezTo>
                    <a:pt x="617" y="450"/>
                    <a:pt x="617" y="450"/>
                    <a:pt x="617" y="450"/>
                  </a:cubicBezTo>
                  <a:close/>
                  <a:moveTo>
                    <a:pt x="616" y="432"/>
                  </a:moveTo>
                  <a:cubicBezTo>
                    <a:pt x="617" y="432"/>
                    <a:pt x="617" y="432"/>
                    <a:pt x="618" y="433"/>
                  </a:cubicBezTo>
                  <a:cubicBezTo>
                    <a:pt x="618" y="433"/>
                    <a:pt x="618" y="433"/>
                    <a:pt x="618" y="433"/>
                  </a:cubicBezTo>
                  <a:cubicBezTo>
                    <a:pt x="617" y="432"/>
                    <a:pt x="617" y="432"/>
                    <a:pt x="616" y="432"/>
                  </a:cubicBezTo>
                  <a:cubicBezTo>
                    <a:pt x="616" y="431"/>
                    <a:pt x="616" y="431"/>
                    <a:pt x="616" y="431"/>
                  </a:cubicBezTo>
                  <a:lnTo>
                    <a:pt x="616" y="432"/>
                  </a:lnTo>
                  <a:close/>
                  <a:moveTo>
                    <a:pt x="635" y="452"/>
                  </a:moveTo>
                  <a:cubicBezTo>
                    <a:pt x="635" y="452"/>
                    <a:pt x="635" y="452"/>
                    <a:pt x="635" y="453"/>
                  </a:cubicBezTo>
                  <a:cubicBezTo>
                    <a:pt x="634" y="452"/>
                    <a:pt x="633" y="452"/>
                    <a:pt x="632" y="451"/>
                  </a:cubicBezTo>
                  <a:cubicBezTo>
                    <a:pt x="626" y="448"/>
                    <a:pt x="620" y="444"/>
                    <a:pt x="614" y="440"/>
                  </a:cubicBezTo>
                  <a:cubicBezTo>
                    <a:pt x="604" y="432"/>
                    <a:pt x="594" y="425"/>
                    <a:pt x="584" y="418"/>
                  </a:cubicBezTo>
                  <a:cubicBezTo>
                    <a:pt x="580" y="414"/>
                    <a:pt x="575" y="411"/>
                    <a:pt x="570" y="408"/>
                  </a:cubicBezTo>
                  <a:cubicBezTo>
                    <a:pt x="567" y="406"/>
                    <a:pt x="564" y="404"/>
                    <a:pt x="561" y="402"/>
                  </a:cubicBezTo>
                  <a:cubicBezTo>
                    <a:pt x="555" y="398"/>
                    <a:pt x="549" y="394"/>
                    <a:pt x="542" y="390"/>
                  </a:cubicBezTo>
                  <a:cubicBezTo>
                    <a:pt x="535" y="385"/>
                    <a:pt x="528" y="381"/>
                    <a:pt x="521" y="376"/>
                  </a:cubicBezTo>
                  <a:cubicBezTo>
                    <a:pt x="518" y="374"/>
                    <a:pt x="514" y="372"/>
                    <a:pt x="510" y="370"/>
                  </a:cubicBezTo>
                  <a:cubicBezTo>
                    <a:pt x="505" y="367"/>
                    <a:pt x="500" y="364"/>
                    <a:pt x="494" y="361"/>
                  </a:cubicBezTo>
                  <a:cubicBezTo>
                    <a:pt x="487" y="358"/>
                    <a:pt x="480" y="355"/>
                    <a:pt x="473" y="351"/>
                  </a:cubicBezTo>
                  <a:cubicBezTo>
                    <a:pt x="471" y="350"/>
                    <a:pt x="468" y="349"/>
                    <a:pt x="465" y="348"/>
                  </a:cubicBezTo>
                  <a:cubicBezTo>
                    <a:pt x="455" y="344"/>
                    <a:pt x="445" y="341"/>
                    <a:pt x="434" y="338"/>
                  </a:cubicBezTo>
                  <a:cubicBezTo>
                    <a:pt x="427" y="336"/>
                    <a:pt x="420" y="333"/>
                    <a:pt x="413" y="330"/>
                  </a:cubicBezTo>
                  <a:cubicBezTo>
                    <a:pt x="409" y="328"/>
                    <a:pt x="405" y="327"/>
                    <a:pt x="402" y="325"/>
                  </a:cubicBezTo>
                  <a:cubicBezTo>
                    <a:pt x="398" y="324"/>
                    <a:pt x="394" y="322"/>
                    <a:pt x="390" y="321"/>
                  </a:cubicBezTo>
                  <a:cubicBezTo>
                    <a:pt x="384" y="319"/>
                    <a:pt x="378" y="317"/>
                    <a:pt x="372" y="315"/>
                  </a:cubicBezTo>
                  <a:cubicBezTo>
                    <a:pt x="365" y="312"/>
                    <a:pt x="359" y="308"/>
                    <a:pt x="352" y="305"/>
                  </a:cubicBezTo>
                  <a:cubicBezTo>
                    <a:pt x="352" y="305"/>
                    <a:pt x="352" y="305"/>
                    <a:pt x="352" y="304"/>
                  </a:cubicBezTo>
                  <a:cubicBezTo>
                    <a:pt x="352" y="304"/>
                    <a:pt x="353" y="304"/>
                    <a:pt x="353" y="304"/>
                  </a:cubicBezTo>
                  <a:cubicBezTo>
                    <a:pt x="362" y="307"/>
                    <a:pt x="372" y="310"/>
                    <a:pt x="381" y="313"/>
                  </a:cubicBezTo>
                  <a:cubicBezTo>
                    <a:pt x="390" y="316"/>
                    <a:pt x="399" y="319"/>
                    <a:pt x="407" y="322"/>
                  </a:cubicBezTo>
                  <a:cubicBezTo>
                    <a:pt x="415" y="324"/>
                    <a:pt x="423" y="327"/>
                    <a:pt x="431" y="330"/>
                  </a:cubicBezTo>
                  <a:cubicBezTo>
                    <a:pt x="444" y="334"/>
                    <a:pt x="456" y="339"/>
                    <a:pt x="468" y="344"/>
                  </a:cubicBezTo>
                  <a:cubicBezTo>
                    <a:pt x="476" y="347"/>
                    <a:pt x="484" y="350"/>
                    <a:pt x="492" y="354"/>
                  </a:cubicBezTo>
                  <a:cubicBezTo>
                    <a:pt x="503" y="360"/>
                    <a:pt x="514" y="365"/>
                    <a:pt x="525" y="371"/>
                  </a:cubicBezTo>
                  <a:cubicBezTo>
                    <a:pt x="535" y="376"/>
                    <a:pt x="544" y="382"/>
                    <a:pt x="554" y="387"/>
                  </a:cubicBezTo>
                  <a:cubicBezTo>
                    <a:pt x="555" y="388"/>
                    <a:pt x="556" y="389"/>
                    <a:pt x="557" y="390"/>
                  </a:cubicBezTo>
                  <a:cubicBezTo>
                    <a:pt x="564" y="395"/>
                    <a:pt x="572" y="401"/>
                    <a:pt x="579" y="406"/>
                  </a:cubicBezTo>
                  <a:cubicBezTo>
                    <a:pt x="585" y="411"/>
                    <a:pt x="591" y="416"/>
                    <a:pt x="597" y="421"/>
                  </a:cubicBezTo>
                  <a:cubicBezTo>
                    <a:pt x="602" y="424"/>
                    <a:pt x="607" y="428"/>
                    <a:pt x="611" y="432"/>
                  </a:cubicBezTo>
                  <a:cubicBezTo>
                    <a:pt x="619" y="439"/>
                    <a:pt x="627" y="445"/>
                    <a:pt x="635" y="452"/>
                  </a:cubicBezTo>
                  <a:close/>
                  <a:moveTo>
                    <a:pt x="610" y="427"/>
                  </a:moveTo>
                  <a:cubicBezTo>
                    <a:pt x="610" y="427"/>
                    <a:pt x="610" y="427"/>
                    <a:pt x="610" y="426"/>
                  </a:cubicBezTo>
                  <a:cubicBezTo>
                    <a:pt x="610" y="426"/>
                    <a:pt x="609" y="426"/>
                    <a:pt x="608" y="425"/>
                  </a:cubicBezTo>
                  <a:cubicBezTo>
                    <a:pt x="608" y="425"/>
                    <a:pt x="608" y="425"/>
                    <a:pt x="608" y="425"/>
                  </a:cubicBezTo>
                  <a:cubicBezTo>
                    <a:pt x="605" y="422"/>
                    <a:pt x="602" y="420"/>
                    <a:pt x="598" y="417"/>
                  </a:cubicBezTo>
                  <a:cubicBezTo>
                    <a:pt x="598" y="417"/>
                    <a:pt x="599" y="417"/>
                    <a:pt x="599" y="417"/>
                  </a:cubicBezTo>
                  <a:cubicBezTo>
                    <a:pt x="602" y="419"/>
                    <a:pt x="605" y="422"/>
                    <a:pt x="608" y="425"/>
                  </a:cubicBezTo>
                  <a:cubicBezTo>
                    <a:pt x="608" y="425"/>
                    <a:pt x="608" y="425"/>
                    <a:pt x="609" y="425"/>
                  </a:cubicBezTo>
                  <a:cubicBezTo>
                    <a:pt x="609" y="426"/>
                    <a:pt x="610" y="426"/>
                    <a:pt x="610" y="426"/>
                  </a:cubicBezTo>
                  <a:cubicBezTo>
                    <a:pt x="610" y="427"/>
                    <a:pt x="610" y="427"/>
                    <a:pt x="610" y="427"/>
                  </a:cubicBezTo>
                  <a:close/>
                  <a:moveTo>
                    <a:pt x="608" y="419"/>
                  </a:moveTo>
                  <a:cubicBezTo>
                    <a:pt x="609" y="419"/>
                    <a:pt x="609" y="419"/>
                    <a:pt x="609" y="419"/>
                  </a:cubicBezTo>
                  <a:cubicBezTo>
                    <a:pt x="609" y="419"/>
                    <a:pt x="609" y="419"/>
                    <a:pt x="609" y="419"/>
                  </a:cubicBezTo>
                  <a:cubicBezTo>
                    <a:pt x="609" y="419"/>
                    <a:pt x="609" y="419"/>
                    <a:pt x="608" y="419"/>
                  </a:cubicBezTo>
                  <a:cubicBezTo>
                    <a:pt x="604" y="417"/>
                    <a:pt x="602" y="412"/>
                    <a:pt x="600" y="408"/>
                  </a:cubicBezTo>
                  <a:cubicBezTo>
                    <a:pt x="598" y="404"/>
                    <a:pt x="596" y="400"/>
                    <a:pt x="594" y="396"/>
                  </a:cubicBezTo>
                  <a:cubicBezTo>
                    <a:pt x="598" y="397"/>
                    <a:pt x="599" y="399"/>
                    <a:pt x="601" y="402"/>
                  </a:cubicBezTo>
                  <a:cubicBezTo>
                    <a:pt x="603" y="408"/>
                    <a:pt x="606" y="414"/>
                    <a:pt x="608" y="419"/>
                  </a:cubicBezTo>
                  <a:close/>
                  <a:moveTo>
                    <a:pt x="667" y="431"/>
                  </a:moveTo>
                  <a:cubicBezTo>
                    <a:pt x="664" y="429"/>
                    <a:pt x="660" y="428"/>
                    <a:pt x="657" y="426"/>
                  </a:cubicBezTo>
                  <a:cubicBezTo>
                    <a:pt x="645" y="420"/>
                    <a:pt x="634" y="414"/>
                    <a:pt x="623" y="407"/>
                  </a:cubicBezTo>
                  <a:cubicBezTo>
                    <a:pt x="618" y="403"/>
                    <a:pt x="613" y="401"/>
                    <a:pt x="608" y="398"/>
                  </a:cubicBezTo>
                  <a:cubicBezTo>
                    <a:pt x="598" y="394"/>
                    <a:pt x="590" y="388"/>
                    <a:pt x="581" y="381"/>
                  </a:cubicBezTo>
                  <a:cubicBezTo>
                    <a:pt x="577" y="378"/>
                    <a:pt x="572" y="374"/>
                    <a:pt x="567" y="371"/>
                  </a:cubicBezTo>
                  <a:cubicBezTo>
                    <a:pt x="562" y="368"/>
                    <a:pt x="557" y="365"/>
                    <a:pt x="552" y="362"/>
                  </a:cubicBezTo>
                  <a:cubicBezTo>
                    <a:pt x="552" y="361"/>
                    <a:pt x="551" y="360"/>
                    <a:pt x="550" y="359"/>
                  </a:cubicBezTo>
                  <a:cubicBezTo>
                    <a:pt x="549" y="358"/>
                    <a:pt x="548" y="357"/>
                    <a:pt x="546" y="357"/>
                  </a:cubicBezTo>
                  <a:cubicBezTo>
                    <a:pt x="545" y="357"/>
                    <a:pt x="544" y="357"/>
                    <a:pt x="544" y="356"/>
                  </a:cubicBezTo>
                  <a:cubicBezTo>
                    <a:pt x="533" y="351"/>
                    <a:pt x="522" y="345"/>
                    <a:pt x="512" y="340"/>
                  </a:cubicBezTo>
                  <a:cubicBezTo>
                    <a:pt x="506" y="338"/>
                    <a:pt x="500" y="335"/>
                    <a:pt x="494" y="333"/>
                  </a:cubicBezTo>
                  <a:cubicBezTo>
                    <a:pt x="493" y="332"/>
                    <a:pt x="491" y="331"/>
                    <a:pt x="489" y="330"/>
                  </a:cubicBezTo>
                  <a:cubicBezTo>
                    <a:pt x="483" y="328"/>
                    <a:pt x="478" y="325"/>
                    <a:pt x="472" y="323"/>
                  </a:cubicBezTo>
                  <a:cubicBezTo>
                    <a:pt x="467" y="321"/>
                    <a:pt x="461" y="319"/>
                    <a:pt x="456" y="317"/>
                  </a:cubicBezTo>
                  <a:cubicBezTo>
                    <a:pt x="452" y="315"/>
                    <a:pt x="449" y="313"/>
                    <a:pt x="445" y="311"/>
                  </a:cubicBezTo>
                  <a:cubicBezTo>
                    <a:pt x="441" y="309"/>
                    <a:pt x="437" y="308"/>
                    <a:pt x="433" y="306"/>
                  </a:cubicBezTo>
                  <a:cubicBezTo>
                    <a:pt x="423" y="302"/>
                    <a:pt x="413" y="299"/>
                    <a:pt x="403" y="295"/>
                  </a:cubicBezTo>
                  <a:cubicBezTo>
                    <a:pt x="409" y="297"/>
                    <a:pt x="414" y="298"/>
                    <a:pt x="420" y="299"/>
                  </a:cubicBezTo>
                  <a:cubicBezTo>
                    <a:pt x="423" y="300"/>
                    <a:pt x="427" y="301"/>
                    <a:pt x="430" y="302"/>
                  </a:cubicBezTo>
                  <a:cubicBezTo>
                    <a:pt x="437" y="304"/>
                    <a:pt x="444" y="307"/>
                    <a:pt x="451" y="309"/>
                  </a:cubicBezTo>
                  <a:cubicBezTo>
                    <a:pt x="454" y="310"/>
                    <a:pt x="457" y="311"/>
                    <a:pt x="459" y="311"/>
                  </a:cubicBezTo>
                  <a:cubicBezTo>
                    <a:pt x="468" y="314"/>
                    <a:pt x="477" y="318"/>
                    <a:pt x="485" y="321"/>
                  </a:cubicBezTo>
                  <a:cubicBezTo>
                    <a:pt x="487" y="322"/>
                    <a:pt x="489" y="323"/>
                    <a:pt x="492" y="324"/>
                  </a:cubicBezTo>
                  <a:cubicBezTo>
                    <a:pt x="502" y="328"/>
                    <a:pt x="512" y="333"/>
                    <a:pt x="522" y="339"/>
                  </a:cubicBezTo>
                  <a:cubicBezTo>
                    <a:pt x="527" y="342"/>
                    <a:pt x="532" y="344"/>
                    <a:pt x="536" y="347"/>
                  </a:cubicBezTo>
                  <a:cubicBezTo>
                    <a:pt x="542" y="350"/>
                    <a:pt x="547" y="354"/>
                    <a:pt x="552" y="357"/>
                  </a:cubicBezTo>
                  <a:cubicBezTo>
                    <a:pt x="557" y="361"/>
                    <a:pt x="563" y="364"/>
                    <a:pt x="568" y="368"/>
                  </a:cubicBezTo>
                  <a:cubicBezTo>
                    <a:pt x="575" y="372"/>
                    <a:pt x="581" y="377"/>
                    <a:pt x="588" y="381"/>
                  </a:cubicBezTo>
                  <a:cubicBezTo>
                    <a:pt x="593" y="385"/>
                    <a:pt x="597" y="388"/>
                    <a:pt x="603" y="391"/>
                  </a:cubicBezTo>
                  <a:cubicBezTo>
                    <a:pt x="608" y="394"/>
                    <a:pt x="612" y="397"/>
                    <a:pt x="617" y="400"/>
                  </a:cubicBezTo>
                  <a:cubicBezTo>
                    <a:pt x="627" y="407"/>
                    <a:pt x="637" y="413"/>
                    <a:pt x="648" y="419"/>
                  </a:cubicBezTo>
                  <a:cubicBezTo>
                    <a:pt x="651" y="420"/>
                    <a:pt x="653" y="421"/>
                    <a:pt x="655" y="423"/>
                  </a:cubicBezTo>
                  <a:cubicBezTo>
                    <a:pt x="658" y="425"/>
                    <a:pt x="662" y="427"/>
                    <a:pt x="665" y="429"/>
                  </a:cubicBezTo>
                  <a:cubicBezTo>
                    <a:pt x="666" y="429"/>
                    <a:pt x="667" y="430"/>
                    <a:pt x="667" y="430"/>
                  </a:cubicBezTo>
                  <a:cubicBezTo>
                    <a:pt x="667" y="430"/>
                    <a:pt x="667" y="430"/>
                    <a:pt x="667" y="431"/>
                  </a:cubicBezTo>
                  <a:close/>
                  <a:moveTo>
                    <a:pt x="677" y="432"/>
                  </a:moveTo>
                  <a:cubicBezTo>
                    <a:pt x="668" y="427"/>
                    <a:pt x="660" y="422"/>
                    <a:pt x="652" y="417"/>
                  </a:cubicBezTo>
                  <a:cubicBezTo>
                    <a:pt x="648" y="414"/>
                    <a:pt x="643" y="412"/>
                    <a:pt x="639" y="410"/>
                  </a:cubicBezTo>
                  <a:cubicBezTo>
                    <a:pt x="635" y="408"/>
                    <a:pt x="631" y="406"/>
                    <a:pt x="627" y="403"/>
                  </a:cubicBezTo>
                  <a:cubicBezTo>
                    <a:pt x="619" y="397"/>
                    <a:pt x="610" y="391"/>
                    <a:pt x="601" y="387"/>
                  </a:cubicBezTo>
                  <a:cubicBezTo>
                    <a:pt x="598" y="385"/>
                    <a:pt x="594" y="382"/>
                    <a:pt x="591" y="380"/>
                  </a:cubicBezTo>
                  <a:cubicBezTo>
                    <a:pt x="582" y="372"/>
                    <a:pt x="572" y="366"/>
                    <a:pt x="562" y="360"/>
                  </a:cubicBezTo>
                  <a:cubicBezTo>
                    <a:pt x="557" y="357"/>
                    <a:pt x="553" y="353"/>
                    <a:pt x="548" y="350"/>
                  </a:cubicBezTo>
                  <a:cubicBezTo>
                    <a:pt x="540" y="345"/>
                    <a:pt x="533" y="341"/>
                    <a:pt x="525" y="337"/>
                  </a:cubicBezTo>
                  <a:cubicBezTo>
                    <a:pt x="521" y="335"/>
                    <a:pt x="517" y="332"/>
                    <a:pt x="512" y="330"/>
                  </a:cubicBezTo>
                  <a:cubicBezTo>
                    <a:pt x="506" y="326"/>
                    <a:pt x="500" y="323"/>
                    <a:pt x="493" y="321"/>
                  </a:cubicBezTo>
                  <a:cubicBezTo>
                    <a:pt x="488" y="320"/>
                    <a:pt x="484" y="317"/>
                    <a:pt x="479" y="315"/>
                  </a:cubicBezTo>
                  <a:cubicBezTo>
                    <a:pt x="472" y="313"/>
                    <a:pt x="466" y="310"/>
                    <a:pt x="459" y="308"/>
                  </a:cubicBezTo>
                  <a:cubicBezTo>
                    <a:pt x="454" y="306"/>
                    <a:pt x="448" y="304"/>
                    <a:pt x="443" y="302"/>
                  </a:cubicBezTo>
                  <a:cubicBezTo>
                    <a:pt x="443" y="302"/>
                    <a:pt x="442" y="302"/>
                    <a:pt x="442" y="302"/>
                  </a:cubicBezTo>
                  <a:cubicBezTo>
                    <a:pt x="442" y="302"/>
                    <a:pt x="442" y="302"/>
                    <a:pt x="442" y="302"/>
                  </a:cubicBezTo>
                  <a:cubicBezTo>
                    <a:pt x="442" y="302"/>
                    <a:pt x="442" y="302"/>
                    <a:pt x="442" y="302"/>
                  </a:cubicBezTo>
                  <a:cubicBezTo>
                    <a:pt x="442" y="302"/>
                    <a:pt x="443" y="302"/>
                    <a:pt x="443" y="302"/>
                  </a:cubicBezTo>
                  <a:cubicBezTo>
                    <a:pt x="446" y="303"/>
                    <a:pt x="450" y="304"/>
                    <a:pt x="453" y="304"/>
                  </a:cubicBezTo>
                  <a:cubicBezTo>
                    <a:pt x="464" y="306"/>
                    <a:pt x="474" y="309"/>
                    <a:pt x="484" y="313"/>
                  </a:cubicBezTo>
                  <a:cubicBezTo>
                    <a:pt x="493" y="317"/>
                    <a:pt x="503" y="321"/>
                    <a:pt x="512" y="325"/>
                  </a:cubicBezTo>
                  <a:cubicBezTo>
                    <a:pt x="524" y="331"/>
                    <a:pt x="535" y="337"/>
                    <a:pt x="547" y="343"/>
                  </a:cubicBezTo>
                  <a:cubicBezTo>
                    <a:pt x="549" y="345"/>
                    <a:pt x="552" y="347"/>
                    <a:pt x="555" y="349"/>
                  </a:cubicBezTo>
                  <a:cubicBezTo>
                    <a:pt x="562" y="353"/>
                    <a:pt x="570" y="358"/>
                    <a:pt x="577" y="362"/>
                  </a:cubicBezTo>
                  <a:cubicBezTo>
                    <a:pt x="582" y="366"/>
                    <a:pt x="586" y="370"/>
                    <a:pt x="591" y="373"/>
                  </a:cubicBezTo>
                  <a:cubicBezTo>
                    <a:pt x="597" y="377"/>
                    <a:pt x="603" y="381"/>
                    <a:pt x="608" y="385"/>
                  </a:cubicBezTo>
                  <a:cubicBezTo>
                    <a:pt x="611" y="387"/>
                    <a:pt x="615" y="389"/>
                    <a:pt x="618" y="391"/>
                  </a:cubicBezTo>
                  <a:cubicBezTo>
                    <a:pt x="627" y="398"/>
                    <a:pt x="636" y="404"/>
                    <a:pt x="646" y="411"/>
                  </a:cubicBezTo>
                  <a:cubicBezTo>
                    <a:pt x="652" y="415"/>
                    <a:pt x="657" y="419"/>
                    <a:pt x="664" y="423"/>
                  </a:cubicBezTo>
                  <a:cubicBezTo>
                    <a:pt x="670" y="426"/>
                    <a:pt x="676" y="429"/>
                    <a:pt x="682" y="432"/>
                  </a:cubicBezTo>
                  <a:cubicBezTo>
                    <a:pt x="686" y="434"/>
                    <a:pt x="690" y="435"/>
                    <a:pt x="694" y="437"/>
                  </a:cubicBezTo>
                  <a:cubicBezTo>
                    <a:pt x="688" y="437"/>
                    <a:pt x="682" y="435"/>
                    <a:pt x="677" y="432"/>
                  </a:cubicBezTo>
                  <a:close/>
                  <a:moveTo>
                    <a:pt x="662" y="417"/>
                  </a:moveTo>
                  <a:cubicBezTo>
                    <a:pt x="662" y="417"/>
                    <a:pt x="662" y="417"/>
                    <a:pt x="662" y="417"/>
                  </a:cubicBezTo>
                  <a:cubicBezTo>
                    <a:pt x="662" y="417"/>
                    <a:pt x="662" y="417"/>
                    <a:pt x="662" y="417"/>
                  </a:cubicBezTo>
                  <a:close/>
                  <a:moveTo>
                    <a:pt x="586" y="347"/>
                  </a:moveTo>
                  <a:cubicBezTo>
                    <a:pt x="592" y="353"/>
                    <a:pt x="599" y="358"/>
                    <a:pt x="605" y="363"/>
                  </a:cubicBezTo>
                  <a:cubicBezTo>
                    <a:pt x="610" y="367"/>
                    <a:pt x="615" y="371"/>
                    <a:pt x="619" y="375"/>
                  </a:cubicBezTo>
                  <a:cubicBezTo>
                    <a:pt x="625" y="380"/>
                    <a:pt x="631" y="384"/>
                    <a:pt x="637" y="389"/>
                  </a:cubicBezTo>
                  <a:cubicBezTo>
                    <a:pt x="648" y="397"/>
                    <a:pt x="660" y="405"/>
                    <a:pt x="671" y="415"/>
                  </a:cubicBezTo>
                  <a:cubicBezTo>
                    <a:pt x="679" y="421"/>
                    <a:pt x="687" y="427"/>
                    <a:pt x="696" y="431"/>
                  </a:cubicBezTo>
                  <a:cubicBezTo>
                    <a:pt x="699" y="433"/>
                    <a:pt x="702" y="434"/>
                    <a:pt x="705" y="436"/>
                  </a:cubicBezTo>
                  <a:cubicBezTo>
                    <a:pt x="698" y="434"/>
                    <a:pt x="691" y="432"/>
                    <a:pt x="684" y="428"/>
                  </a:cubicBezTo>
                  <a:cubicBezTo>
                    <a:pt x="676" y="423"/>
                    <a:pt x="667" y="418"/>
                    <a:pt x="660" y="411"/>
                  </a:cubicBezTo>
                  <a:cubicBezTo>
                    <a:pt x="654" y="406"/>
                    <a:pt x="647" y="401"/>
                    <a:pt x="641" y="396"/>
                  </a:cubicBezTo>
                  <a:cubicBezTo>
                    <a:pt x="633" y="391"/>
                    <a:pt x="626" y="385"/>
                    <a:pt x="618" y="379"/>
                  </a:cubicBezTo>
                  <a:cubicBezTo>
                    <a:pt x="614" y="376"/>
                    <a:pt x="609" y="372"/>
                    <a:pt x="605" y="369"/>
                  </a:cubicBezTo>
                  <a:cubicBezTo>
                    <a:pt x="599" y="364"/>
                    <a:pt x="594" y="359"/>
                    <a:pt x="588" y="355"/>
                  </a:cubicBezTo>
                  <a:cubicBezTo>
                    <a:pt x="583" y="351"/>
                    <a:pt x="578" y="347"/>
                    <a:pt x="573" y="344"/>
                  </a:cubicBezTo>
                  <a:cubicBezTo>
                    <a:pt x="567" y="340"/>
                    <a:pt x="561" y="336"/>
                    <a:pt x="555" y="332"/>
                  </a:cubicBezTo>
                  <a:cubicBezTo>
                    <a:pt x="549" y="328"/>
                    <a:pt x="541" y="324"/>
                    <a:pt x="534" y="321"/>
                  </a:cubicBezTo>
                  <a:cubicBezTo>
                    <a:pt x="526" y="318"/>
                    <a:pt x="518" y="314"/>
                    <a:pt x="511" y="310"/>
                  </a:cubicBezTo>
                  <a:cubicBezTo>
                    <a:pt x="503" y="307"/>
                    <a:pt x="496" y="305"/>
                    <a:pt x="488" y="302"/>
                  </a:cubicBezTo>
                  <a:cubicBezTo>
                    <a:pt x="482" y="299"/>
                    <a:pt x="476" y="297"/>
                    <a:pt x="471" y="295"/>
                  </a:cubicBezTo>
                  <a:cubicBezTo>
                    <a:pt x="469" y="294"/>
                    <a:pt x="467" y="293"/>
                    <a:pt x="465" y="293"/>
                  </a:cubicBezTo>
                  <a:cubicBezTo>
                    <a:pt x="457" y="291"/>
                    <a:pt x="449" y="289"/>
                    <a:pt x="441" y="288"/>
                  </a:cubicBezTo>
                  <a:cubicBezTo>
                    <a:pt x="432" y="286"/>
                    <a:pt x="422" y="285"/>
                    <a:pt x="412" y="284"/>
                  </a:cubicBezTo>
                  <a:cubicBezTo>
                    <a:pt x="407" y="283"/>
                    <a:pt x="402" y="283"/>
                    <a:pt x="397" y="282"/>
                  </a:cubicBezTo>
                  <a:cubicBezTo>
                    <a:pt x="411" y="280"/>
                    <a:pt x="425" y="282"/>
                    <a:pt x="440" y="284"/>
                  </a:cubicBezTo>
                  <a:cubicBezTo>
                    <a:pt x="445" y="285"/>
                    <a:pt x="450" y="285"/>
                    <a:pt x="455" y="286"/>
                  </a:cubicBezTo>
                  <a:cubicBezTo>
                    <a:pt x="465" y="288"/>
                    <a:pt x="475" y="289"/>
                    <a:pt x="485" y="293"/>
                  </a:cubicBezTo>
                  <a:cubicBezTo>
                    <a:pt x="491" y="295"/>
                    <a:pt x="497" y="296"/>
                    <a:pt x="502" y="298"/>
                  </a:cubicBezTo>
                  <a:cubicBezTo>
                    <a:pt x="513" y="303"/>
                    <a:pt x="525" y="306"/>
                    <a:pt x="535" y="312"/>
                  </a:cubicBezTo>
                  <a:cubicBezTo>
                    <a:pt x="543" y="317"/>
                    <a:pt x="550" y="321"/>
                    <a:pt x="557" y="325"/>
                  </a:cubicBezTo>
                  <a:cubicBezTo>
                    <a:pt x="567" y="332"/>
                    <a:pt x="577" y="339"/>
                    <a:pt x="586" y="347"/>
                  </a:cubicBezTo>
                  <a:close/>
                  <a:moveTo>
                    <a:pt x="554" y="318"/>
                  </a:moveTo>
                  <a:cubicBezTo>
                    <a:pt x="544" y="314"/>
                    <a:pt x="539" y="305"/>
                    <a:pt x="531" y="298"/>
                  </a:cubicBezTo>
                  <a:cubicBezTo>
                    <a:pt x="542" y="301"/>
                    <a:pt x="549" y="309"/>
                    <a:pt x="554" y="318"/>
                  </a:cubicBezTo>
                  <a:close/>
                  <a:moveTo>
                    <a:pt x="694" y="413"/>
                  </a:moveTo>
                  <a:cubicBezTo>
                    <a:pt x="694" y="413"/>
                    <a:pt x="694" y="413"/>
                    <a:pt x="694" y="413"/>
                  </a:cubicBezTo>
                  <a:cubicBezTo>
                    <a:pt x="690" y="409"/>
                    <a:pt x="686" y="406"/>
                    <a:pt x="682" y="402"/>
                  </a:cubicBezTo>
                  <a:cubicBezTo>
                    <a:pt x="679" y="399"/>
                    <a:pt x="676" y="396"/>
                    <a:pt x="673" y="394"/>
                  </a:cubicBezTo>
                  <a:cubicBezTo>
                    <a:pt x="672" y="393"/>
                    <a:pt x="671" y="392"/>
                    <a:pt x="670" y="391"/>
                  </a:cubicBezTo>
                  <a:cubicBezTo>
                    <a:pt x="670" y="390"/>
                    <a:pt x="670" y="390"/>
                    <a:pt x="670" y="390"/>
                  </a:cubicBezTo>
                  <a:cubicBezTo>
                    <a:pt x="672" y="391"/>
                    <a:pt x="674" y="392"/>
                    <a:pt x="676" y="393"/>
                  </a:cubicBezTo>
                  <a:cubicBezTo>
                    <a:pt x="682" y="399"/>
                    <a:pt x="688" y="406"/>
                    <a:pt x="694" y="413"/>
                  </a:cubicBezTo>
                  <a:cubicBezTo>
                    <a:pt x="694" y="413"/>
                    <a:pt x="694" y="413"/>
                    <a:pt x="694" y="413"/>
                  </a:cubicBezTo>
                  <a:cubicBezTo>
                    <a:pt x="694" y="413"/>
                    <a:pt x="695" y="413"/>
                    <a:pt x="695" y="413"/>
                  </a:cubicBezTo>
                  <a:cubicBezTo>
                    <a:pt x="695" y="413"/>
                    <a:pt x="694" y="413"/>
                    <a:pt x="694" y="413"/>
                  </a:cubicBezTo>
                  <a:close/>
                  <a:moveTo>
                    <a:pt x="702" y="417"/>
                  </a:moveTo>
                  <a:cubicBezTo>
                    <a:pt x="696" y="411"/>
                    <a:pt x="690" y="405"/>
                    <a:pt x="684" y="399"/>
                  </a:cubicBezTo>
                  <a:cubicBezTo>
                    <a:pt x="692" y="403"/>
                    <a:pt x="697" y="410"/>
                    <a:pt x="702" y="416"/>
                  </a:cubicBezTo>
                  <a:cubicBezTo>
                    <a:pt x="702" y="416"/>
                    <a:pt x="702" y="416"/>
                    <a:pt x="702" y="417"/>
                  </a:cubicBezTo>
                  <a:close/>
                  <a:moveTo>
                    <a:pt x="712" y="420"/>
                  </a:moveTo>
                  <a:cubicBezTo>
                    <a:pt x="712" y="419"/>
                    <a:pt x="712" y="419"/>
                    <a:pt x="712" y="419"/>
                  </a:cubicBezTo>
                  <a:cubicBezTo>
                    <a:pt x="706" y="416"/>
                    <a:pt x="702" y="412"/>
                    <a:pt x="698" y="406"/>
                  </a:cubicBezTo>
                  <a:cubicBezTo>
                    <a:pt x="701" y="407"/>
                    <a:pt x="703" y="408"/>
                    <a:pt x="705" y="410"/>
                  </a:cubicBezTo>
                  <a:cubicBezTo>
                    <a:pt x="707" y="413"/>
                    <a:pt x="709" y="416"/>
                    <a:pt x="712" y="419"/>
                  </a:cubicBezTo>
                  <a:cubicBezTo>
                    <a:pt x="712" y="419"/>
                    <a:pt x="712" y="419"/>
                    <a:pt x="712" y="419"/>
                  </a:cubicBezTo>
                  <a:lnTo>
                    <a:pt x="712" y="420"/>
                  </a:lnTo>
                  <a:close/>
                  <a:moveTo>
                    <a:pt x="711" y="408"/>
                  </a:moveTo>
                  <a:cubicBezTo>
                    <a:pt x="708" y="406"/>
                    <a:pt x="703" y="404"/>
                    <a:pt x="700" y="403"/>
                  </a:cubicBezTo>
                  <a:cubicBezTo>
                    <a:pt x="696" y="401"/>
                    <a:pt x="692" y="399"/>
                    <a:pt x="689" y="396"/>
                  </a:cubicBezTo>
                  <a:cubicBezTo>
                    <a:pt x="683" y="393"/>
                    <a:pt x="677" y="389"/>
                    <a:pt x="671" y="385"/>
                  </a:cubicBezTo>
                  <a:cubicBezTo>
                    <a:pt x="666" y="383"/>
                    <a:pt x="662" y="380"/>
                    <a:pt x="657" y="377"/>
                  </a:cubicBezTo>
                  <a:cubicBezTo>
                    <a:pt x="655" y="375"/>
                    <a:pt x="653" y="374"/>
                    <a:pt x="651" y="372"/>
                  </a:cubicBezTo>
                  <a:cubicBezTo>
                    <a:pt x="641" y="365"/>
                    <a:pt x="632" y="359"/>
                    <a:pt x="622" y="352"/>
                  </a:cubicBezTo>
                  <a:cubicBezTo>
                    <a:pt x="619" y="350"/>
                    <a:pt x="616" y="348"/>
                    <a:pt x="614" y="346"/>
                  </a:cubicBezTo>
                  <a:cubicBezTo>
                    <a:pt x="605" y="340"/>
                    <a:pt x="596" y="334"/>
                    <a:pt x="587" y="328"/>
                  </a:cubicBezTo>
                  <a:cubicBezTo>
                    <a:pt x="581" y="325"/>
                    <a:pt x="576" y="320"/>
                    <a:pt x="570" y="317"/>
                  </a:cubicBezTo>
                  <a:cubicBezTo>
                    <a:pt x="565" y="313"/>
                    <a:pt x="559" y="309"/>
                    <a:pt x="553" y="306"/>
                  </a:cubicBezTo>
                  <a:cubicBezTo>
                    <a:pt x="548" y="302"/>
                    <a:pt x="543" y="299"/>
                    <a:pt x="537" y="296"/>
                  </a:cubicBezTo>
                  <a:cubicBezTo>
                    <a:pt x="532" y="293"/>
                    <a:pt x="527" y="291"/>
                    <a:pt x="521" y="289"/>
                  </a:cubicBezTo>
                  <a:cubicBezTo>
                    <a:pt x="516" y="287"/>
                    <a:pt x="510" y="286"/>
                    <a:pt x="505" y="284"/>
                  </a:cubicBezTo>
                  <a:cubicBezTo>
                    <a:pt x="505" y="284"/>
                    <a:pt x="504" y="283"/>
                    <a:pt x="504" y="283"/>
                  </a:cubicBezTo>
                  <a:cubicBezTo>
                    <a:pt x="504" y="283"/>
                    <a:pt x="504" y="283"/>
                    <a:pt x="504" y="282"/>
                  </a:cubicBezTo>
                  <a:cubicBezTo>
                    <a:pt x="515" y="286"/>
                    <a:pt x="526" y="289"/>
                    <a:pt x="537" y="292"/>
                  </a:cubicBezTo>
                  <a:cubicBezTo>
                    <a:pt x="544" y="295"/>
                    <a:pt x="551" y="298"/>
                    <a:pt x="558" y="302"/>
                  </a:cubicBezTo>
                  <a:cubicBezTo>
                    <a:pt x="563" y="304"/>
                    <a:pt x="568" y="306"/>
                    <a:pt x="573" y="308"/>
                  </a:cubicBezTo>
                  <a:cubicBezTo>
                    <a:pt x="578" y="311"/>
                    <a:pt x="582" y="314"/>
                    <a:pt x="587" y="316"/>
                  </a:cubicBezTo>
                  <a:cubicBezTo>
                    <a:pt x="593" y="320"/>
                    <a:pt x="599" y="324"/>
                    <a:pt x="606" y="328"/>
                  </a:cubicBezTo>
                  <a:cubicBezTo>
                    <a:pt x="610" y="330"/>
                    <a:pt x="614" y="333"/>
                    <a:pt x="618" y="336"/>
                  </a:cubicBezTo>
                  <a:cubicBezTo>
                    <a:pt x="622" y="339"/>
                    <a:pt x="626" y="341"/>
                    <a:pt x="630" y="344"/>
                  </a:cubicBezTo>
                  <a:cubicBezTo>
                    <a:pt x="634" y="346"/>
                    <a:pt x="637" y="349"/>
                    <a:pt x="641" y="352"/>
                  </a:cubicBezTo>
                  <a:cubicBezTo>
                    <a:pt x="647" y="356"/>
                    <a:pt x="652" y="360"/>
                    <a:pt x="658" y="364"/>
                  </a:cubicBezTo>
                  <a:cubicBezTo>
                    <a:pt x="668" y="372"/>
                    <a:pt x="678" y="379"/>
                    <a:pt x="689" y="387"/>
                  </a:cubicBezTo>
                  <a:cubicBezTo>
                    <a:pt x="694" y="391"/>
                    <a:pt x="699" y="394"/>
                    <a:pt x="704" y="397"/>
                  </a:cubicBezTo>
                  <a:cubicBezTo>
                    <a:pt x="712" y="402"/>
                    <a:pt x="719" y="408"/>
                    <a:pt x="727" y="413"/>
                  </a:cubicBezTo>
                  <a:cubicBezTo>
                    <a:pt x="728" y="414"/>
                    <a:pt x="729" y="415"/>
                    <a:pt x="730" y="416"/>
                  </a:cubicBezTo>
                  <a:cubicBezTo>
                    <a:pt x="723" y="414"/>
                    <a:pt x="717" y="411"/>
                    <a:pt x="711" y="408"/>
                  </a:cubicBezTo>
                  <a:close/>
                  <a:moveTo>
                    <a:pt x="730" y="408"/>
                  </a:moveTo>
                  <a:cubicBezTo>
                    <a:pt x="733" y="410"/>
                    <a:pt x="735" y="413"/>
                    <a:pt x="738" y="416"/>
                  </a:cubicBezTo>
                  <a:cubicBezTo>
                    <a:pt x="736" y="415"/>
                    <a:pt x="733" y="414"/>
                    <a:pt x="732" y="412"/>
                  </a:cubicBezTo>
                  <a:cubicBezTo>
                    <a:pt x="720" y="403"/>
                    <a:pt x="707" y="395"/>
                    <a:pt x="695" y="387"/>
                  </a:cubicBezTo>
                  <a:cubicBezTo>
                    <a:pt x="690" y="383"/>
                    <a:pt x="685" y="379"/>
                    <a:pt x="680" y="376"/>
                  </a:cubicBezTo>
                  <a:cubicBezTo>
                    <a:pt x="676" y="373"/>
                    <a:pt x="672" y="370"/>
                    <a:pt x="667" y="367"/>
                  </a:cubicBezTo>
                  <a:cubicBezTo>
                    <a:pt x="666" y="366"/>
                    <a:pt x="664" y="365"/>
                    <a:pt x="662" y="363"/>
                  </a:cubicBezTo>
                  <a:cubicBezTo>
                    <a:pt x="656" y="359"/>
                    <a:pt x="650" y="354"/>
                    <a:pt x="644" y="350"/>
                  </a:cubicBezTo>
                  <a:cubicBezTo>
                    <a:pt x="641" y="348"/>
                    <a:pt x="639" y="346"/>
                    <a:pt x="636" y="344"/>
                  </a:cubicBezTo>
                  <a:cubicBezTo>
                    <a:pt x="632" y="341"/>
                    <a:pt x="627" y="338"/>
                    <a:pt x="623" y="336"/>
                  </a:cubicBezTo>
                  <a:cubicBezTo>
                    <a:pt x="619" y="333"/>
                    <a:pt x="616" y="330"/>
                    <a:pt x="612" y="328"/>
                  </a:cubicBezTo>
                  <a:cubicBezTo>
                    <a:pt x="605" y="323"/>
                    <a:pt x="598" y="319"/>
                    <a:pt x="591" y="315"/>
                  </a:cubicBezTo>
                  <a:cubicBezTo>
                    <a:pt x="586" y="312"/>
                    <a:pt x="581" y="309"/>
                    <a:pt x="576" y="307"/>
                  </a:cubicBezTo>
                  <a:cubicBezTo>
                    <a:pt x="572" y="304"/>
                    <a:pt x="567" y="302"/>
                    <a:pt x="562" y="300"/>
                  </a:cubicBezTo>
                  <a:cubicBezTo>
                    <a:pt x="554" y="296"/>
                    <a:pt x="546" y="292"/>
                    <a:pt x="537" y="289"/>
                  </a:cubicBezTo>
                  <a:cubicBezTo>
                    <a:pt x="529" y="286"/>
                    <a:pt x="521" y="284"/>
                    <a:pt x="514" y="282"/>
                  </a:cubicBezTo>
                  <a:cubicBezTo>
                    <a:pt x="504" y="280"/>
                    <a:pt x="493" y="278"/>
                    <a:pt x="483" y="275"/>
                  </a:cubicBezTo>
                  <a:cubicBezTo>
                    <a:pt x="481" y="275"/>
                    <a:pt x="480" y="274"/>
                    <a:pt x="478" y="274"/>
                  </a:cubicBezTo>
                  <a:cubicBezTo>
                    <a:pt x="478" y="274"/>
                    <a:pt x="478" y="274"/>
                    <a:pt x="478" y="274"/>
                  </a:cubicBezTo>
                  <a:cubicBezTo>
                    <a:pt x="483" y="274"/>
                    <a:pt x="487" y="275"/>
                    <a:pt x="492" y="276"/>
                  </a:cubicBezTo>
                  <a:cubicBezTo>
                    <a:pt x="499" y="277"/>
                    <a:pt x="506" y="279"/>
                    <a:pt x="513" y="281"/>
                  </a:cubicBezTo>
                  <a:cubicBezTo>
                    <a:pt x="519" y="282"/>
                    <a:pt x="525" y="284"/>
                    <a:pt x="531" y="286"/>
                  </a:cubicBezTo>
                  <a:cubicBezTo>
                    <a:pt x="537" y="287"/>
                    <a:pt x="542" y="290"/>
                    <a:pt x="548" y="292"/>
                  </a:cubicBezTo>
                  <a:cubicBezTo>
                    <a:pt x="552" y="293"/>
                    <a:pt x="555" y="294"/>
                    <a:pt x="559" y="295"/>
                  </a:cubicBezTo>
                  <a:cubicBezTo>
                    <a:pt x="567" y="298"/>
                    <a:pt x="575" y="300"/>
                    <a:pt x="582" y="304"/>
                  </a:cubicBezTo>
                  <a:cubicBezTo>
                    <a:pt x="586" y="307"/>
                    <a:pt x="591" y="308"/>
                    <a:pt x="596" y="310"/>
                  </a:cubicBezTo>
                  <a:cubicBezTo>
                    <a:pt x="602" y="313"/>
                    <a:pt x="608" y="316"/>
                    <a:pt x="613" y="320"/>
                  </a:cubicBezTo>
                  <a:cubicBezTo>
                    <a:pt x="617" y="322"/>
                    <a:pt x="621" y="324"/>
                    <a:pt x="624" y="326"/>
                  </a:cubicBezTo>
                  <a:cubicBezTo>
                    <a:pt x="630" y="330"/>
                    <a:pt x="637" y="334"/>
                    <a:pt x="643" y="338"/>
                  </a:cubicBezTo>
                  <a:cubicBezTo>
                    <a:pt x="649" y="342"/>
                    <a:pt x="655" y="346"/>
                    <a:pt x="661" y="351"/>
                  </a:cubicBezTo>
                  <a:cubicBezTo>
                    <a:pt x="668" y="356"/>
                    <a:pt x="675" y="362"/>
                    <a:pt x="683" y="368"/>
                  </a:cubicBezTo>
                  <a:cubicBezTo>
                    <a:pt x="689" y="373"/>
                    <a:pt x="695" y="378"/>
                    <a:pt x="701" y="383"/>
                  </a:cubicBezTo>
                  <a:cubicBezTo>
                    <a:pt x="706" y="387"/>
                    <a:pt x="711" y="391"/>
                    <a:pt x="716" y="395"/>
                  </a:cubicBezTo>
                  <a:cubicBezTo>
                    <a:pt x="721" y="399"/>
                    <a:pt x="725" y="404"/>
                    <a:pt x="730" y="408"/>
                  </a:cubicBezTo>
                  <a:close/>
                  <a:moveTo>
                    <a:pt x="719" y="393"/>
                  </a:moveTo>
                  <a:cubicBezTo>
                    <a:pt x="719" y="393"/>
                    <a:pt x="719" y="393"/>
                    <a:pt x="719" y="393"/>
                  </a:cubicBezTo>
                  <a:cubicBezTo>
                    <a:pt x="719" y="393"/>
                    <a:pt x="719" y="393"/>
                    <a:pt x="719" y="393"/>
                  </a:cubicBezTo>
                  <a:cubicBezTo>
                    <a:pt x="719" y="393"/>
                    <a:pt x="719" y="393"/>
                    <a:pt x="719" y="393"/>
                  </a:cubicBezTo>
                  <a:close/>
                  <a:moveTo>
                    <a:pt x="705" y="377"/>
                  </a:moveTo>
                  <a:cubicBezTo>
                    <a:pt x="709" y="382"/>
                    <a:pt x="713" y="386"/>
                    <a:pt x="716" y="391"/>
                  </a:cubicBezTo>
                  <a:cubicBezTo>
                    <a:pt x="713" y="388"/>
                    <a:pt x="709" y="385"/>
                    <a:pt x="706" y="382"/>
                  </a:cubicBezTo>
                  <a:cubicBezTo>
                    <a:pt x="702" y="379"/>
                    <a:pt x="698" y="375"/>
                    <a:pt x="694" y="372"/>
                  </a:cubicBezTo>
                  <a:cubicBezTo>
                    <a:pt x="689" y="368"/>
                    <a:pt x="684" y="364"/>
                    <a:pt x="679" y="360"/>
                  </a:cubicBezTo>
                  <a:cubicBezTo>
                    <a:pt x="671" y="354"/>
                    <a:pt x="662" y="348"/>
                    <a:pt x="654" y="341"/>
                  </a:cubicBezTo>
                  <a:cubicBezTo>
                    <a:pt x="648" y="338"/>
                    <a:pt x="643" y="334"/>
                    <a:pt x="638" y="331"/>
                  </a:cubicBezTo>
                  <a:cubicBezTo>
                    <a:pt x="635" y="328"/>
                    <a:pt x="631" y="326"/>
                    <a:pt x="627" y="324"/>
                  </a:cubicBezTo>
                  <a:cubicBezTo>
                    <a:pt x="621" y="320"/>
                    <a:pt x="615" y="316"/>
                    <a:pt x="609" y="313"/>
                  </a:cubicBezTo>
                  <a:cubicBezTo>
                    <a:pt x="603" y="310"/>
                    <a:pt x="597" y="307"/>
                    <a:pt x="591" y="305"/>
                  </a:cubicBezTo>
                  <a:cubicBezTo>
                    <a:pt x="586" y="302"/>
                    <a:pt x="581" y="300"/>
                    <a:pt x="576" y="298"/>
                  </a:cubicBezTo>
                  <a:cubicBezTo>
                    <a:pt x="572" y="296"/>
                    <a:pt x="568" y="295"/>
                    <a:pt x="564" y="294"/>
                  </a:cubicBezTo>
                  <a:cubicBezTo>
                    <a:pt x="559" y="291"/>
                    <a:pt x="553" y="289"/>
                    <a:pt x="547" y="287"/>
                  </a:cubicBezTo>
                  <a:cubicBezTo>
                    <a:pt x="546" y="287"/>
                    <a:pt x="545" y="287"/>
                    <a:pt x="545" y="286"/>
                  </a:cubicBezTo>
                  <a:cubicBezTo>
                    <a:pt x="536" y="284"/>
                    <a:pt x="528" y="281"/>
                    <a:pt x="519" y="279"/>
                  </a:cubicBezTo>
                  <a:cubicBezTo>
                    <a:pt x="513" y="277"/>
                    <a:pt x="507" y="276"/>
                    <a:pt x="502" y="275"/>
                  </a:cubicBezTo>
                  <a:cubicBezTo>
                    <a:pt x="493" y="273"/>
                    <a:pt x="485" y="271"/>
                    <a:pt x="476" y="270"/>
                  </a:cubicBezTo>
                  <a:cubicBezTo>
                    <a:pt x="467" y="268"/>
                    <a:pt x="458" y="266"/>
                    <a:pt x="449" y="264"/>
                  </a:cubicBezTo>
                  <a:cubicBezTo>
                    <a:pt x="448" y="264"/>
                    <a:pt x="446" y="263"/>
                    <a:pt x="444" y="263"/>
                  </a:cubicBezTo>
                  <a:cubicBezTo>
                    <a:pt x="444" y="263"/>
                    <a:pt x="444" y="263"/>
                    <a:pt x="444" y="263"/>
                  </a:cubicBezTo>
                  <a:cubicBezTo>
                    <a:pt x="444" y="263"/>
                    <a:pt x="444" y="263"/>
                    <a:pt x="444" y="263"/>
                  </a:cubicBezTo>
                  <a:cubicBezTo>
                    <a:pt x="444" y="263"/>
                    <a:pt x="444" y="263"/>
                    <a:pt x="444" y="263"/>
                  </a:cubicBezTo>
                  <a:cubicBezTo>
                    <a:pt x="448" y="263"/>
                    <a:pt x="451" y="263"/>
                    <a:pt x="454" y="264"/>
                  </a:cubicBezTo>
                  <a:cubicBezTo>
                    <a:pt x="464" y="265"/>
                    <a:pt x="473" y="265"/>
                    <a:pt x="482" y="267"/>
                  </a:cubicBezTo>
                  <a:cubicBezTo>
                    <a:pt x="489" y="268"/>
                    <a:pt x="496" y="268"/>
                    <a:pt x="503" y="269"/>
                  </a:cubicBezTo>
                  <a:cubicBezTo>
                    <a:pt x="503" y="269"/>
                    <a:pt x="504" y="269"/>
                    <a:pt x="505" y="269"/>
                  </a:cubicBezTo>
                  <a:cubicBezTo>
                    <a:pt x="508" y="272"/>
                    <a:pt x="513" y="269"/>
                    <a:pt x="517" y="272"/>
                  </a:cubicBezTo>
                  <a:cubicBezTo>
                    <a:pt x="520" y="273"/>
                    <a:pt x="524" y="272"/>
                    <a:pt x="527" y="273"/>
                  </a:cubicBezTo>
                  <a:cubicBezTo>
                    <a:pt x="537" y="276"/>
                    <a:pt x="548" y="279"/>
                    <a:pt x="558" y="281"/>
                  </a:cubicBezTo>
                  <a:cubicBezTo>
                    <a:pt x="564" y="283"/>
                    <a:pt x="570" y="284"/>
                    <a:pt x="575" y="287"/>
                  </a:cubicBezTo>
                  <a:cubicBezTo>
                    <a:pt x="575" y="288"/>
                    <a:pt x="576" y="288"/>
                    <a:pt x="576" y="288"/>
                  </a:cubicBezTo>
                  <a:cubicBezTo>
                    <a:pt x="580" y="287"/>
                    <a:pt x="582" y="289"/>
                    <a:pt x="585" y="290"/>
                  </a:cubicBezTo>
                  <a:cubicBezTo>
                    <a:pt x="596" y="294"/>
                    <a:pt x="606" y="299"/>
                    <a:pt x="616" y="304"/>
                  </a:cubicBezTo>
                  <a:cubicBezTo>
                    <a:pt x="623" y="308"/>
                    <a:pt x="631" y="312"/>
                    <a:pt x="638" y="317"/>
                  </a:cubicBezTo>
                  <a:cubicBezTo>
                    <a:pt x="642" y="319"/>
                    <a:pt x="646" y="322"/>
                    <a:pt x="650" y="325"/>
                  </a:cubicBezTo>
                  <a:cubicBezTo>
                    <a:pt x="655" y="329"/>
                    <a:pt x="660" y="332"/>
                    <a:pt x="665" y="336"/>
                  </a:cubicBezTo>
                  <a:cubicBezTo>
                    <a:pt x="670" y="340"/>
                    <a:pt x="675" y="345"/>
                    <a:pt x="679" y="349"/>
                  </a:cubicBezTo>
                  <a:cubicBezTo>
                    <a:pt x="688" y="358"/>
                    <a:pt x="696" y="368"/>
                    <a:pt x="705" y="377"/>
                  </a:cubicBezTo>
                  <a:close/>
                  <a:moveTo>
                    <a:pt x="680" y="344"/>
                  </a:moveTo>
                  <a:cubicBezTo>
                    <a:pt x="680" y="344"/>
                    <a:pt x="680" y="344"/>
                    <a:pt x="680" y="344"/>
                  </a:cubicBezTo>
                  <a:cubicBezTo>
                    <a:pt x="680" y="344"/>
                    <a:pt x="680" y="344"/>
                    <a:pt x="680" y="345"/>
                  </a:cubicBezTo>
                  <a:cubicBezTo>
                    <a:pt x="680" y="344"/>
                    <a:pt x="680" y="344"/>
                    <a:pt x="680" y="344"/>
                  </a:cubicBezTo>
                  <a:cubicBezTo>
                    <a:pt x="680" y="344"/>
                    <a:pt x="680" y="344"/>
                    <a:pt x="680" y="344"/>
                  </a:cubicBezTo>
                  <a:cubicBezTo>
                    <a:pt x="673" y="337"/>
                    <a:pt x="665" y="331"/>
                    <a:pt x="657" y="325"/>
                  </a:cubicBezTo>
                  <a:cubicBezTo>
                    <a:pt x="649" y="319"/>
                    <a:pt x="641" y="313"/>
                    <a:pt x="633" y="307"/>
                  </a:cubicBezTo>
                  <a:cubicBezTo>
                    <a:pt x="629" y="305"/>
                    <a:pt x="626" y="303"/>
                    <a:pt x="623" y="300"/>
                  </a:cubicBezTo>
                  <a:cubicBezTo>
                    <a:pt x="615" y="295"/>
                    <a:pt x="607" y="289"/>
                    <a:pt x="599" y="283"/>
                  </a:cubicBezTo>
                  <a:cubicBezTo>
                    <a:pt x="590" y="277"/>
                    <a:pt x="579" y="271"/>
                    <a:pt x="569" y="265"/>
                  </a:cubicBezTo>
                  <a:cubicBezTo>
                    <a:pt x="563" y="261"/>
                    <a:pt x="558" y="257"/>
                    <a:pt x="552" y="253"/>
                  </a:cubicBezTo>
                  <a:cubicBezTo>
                    <a:pt x="547" y="250"/>
                    <a:pt x="542" y="247"/>
                    <a:pt x="537" y="244"/>
                  </a:cubicBezTo>
                  <a:cubicBezTo>
                    <a:pt x="533" y="241"/>
                    <a:pt x="529" y="238"/>
                    <a:pt x="525" y="235"/>
                  </a:cubicBezTo>
                  <a:cubicBezTo>
                    <a:pt x="525" y="235"/>
                    <a:pt x="525" y="235"/>
                    <a:pt x="525" y="235"/>
                  </a:cubicBezTo>
                  <a:cubicBezTo>
                    <a:pt x="527" y="236"/>
                    <a:pt x="529" y="236"/>
                    <a:pt x="531" y="237"/>
                  </a:cubicBezTo>
                  <a:cubicBezTo>
                    <a:pt x="538" y="241"/>
                    <a:pt x="545" y="245"/>
                    <a:pt x="551" y="249"/>
                  </a:cubicBezTo>
                  <a:cubicBezTo>
                    <a:pt x="555" y="252"/>
                    <a:pt x="560" y="254"/>
                    <a:pt x="564" y="257"/>
                  </a:cubicBezTo>
                  <a:cubicBezTo>
                    <a:pt x="567" y="259"/>
                    <a:pt x="571" y="261"/>
                    <a:pt x="574" y="263"/>
                  </a:cubicBezTo>
                  <a:cubicBezTo>
                    <a:pt x="580" y="267"/>
                    <a:pt x="585" y="271"/>
                    <a:pt x="591" y="274"/>
                  </a:cubicBezTo>
                  <a:cubicBezTo>
                    <a:pt x="600" y="281"/>
                    <a:pt x="610" y="287"/>
                    <a:pt x="619" y="293"/>
                  </a:cubicBezTo>
                  <a:cubicBezTo>
                    <a:pt x="629" y="300"/>
                    <a:pt x="639" y="308"/>
                    <a:pt x="649" y="315"/>
                  </a:cubicBezTo>
                  <a:cubicBezTo>
                    <a:pt x="658" y="321"/>
                    <a:pt x="665" y="327"/>
                    <a:pt x="673" y="335"/>
                  </a:cubicBezTo>
                  <a:cubicBezTo>
                    <a:pt x="675" y="337"/>
                    <a:pt x="677" y="341"/>
                    <a:pt x="680" y="344"/>
                  </a:cubicBezTo>
                  <a:close/>
                  <a:moveTo>
                    <a:pt x="724" y="353"/>
                  </a:moveTo>
                  <a:cubicBezTo>
                    <a:pt x="719" y="351"/>
                    <a:pt x="714" y="348"/>
                    <a:pt x="709" y="346"/>
                  </a:cubicBezTo>
                  <a:cubicBezTo>
                    <a:pt x="705" y="344"/>
                    <a:pt x="700" y="342"/>
                    <a:pt x="696" y="339"/>
                  </a:cubicBezTo>
                  <a:cubicBezTo>
                    <a:pt x="692" y="337"/>
                    <a:pt x="688" y="335"/>
                    <a:pt x="684" y="333"/>
                  </a:cubicBezTo>
                  <a:cubicBezTo>
                    <a:pt x="675" y="327"/>
                    <a:pt x="666" y="322"/>
                    <a:pt x="658" y="316"/>
                  </a:cubicBezTo>
                  <a:cubicBezTo>
                    <a:pt x="653" y="312"/>
                    <a:pt x="648" y="308"/>
                    <a:pt x="643" y="305"/>
                  </a:cubicBezTo>
                  <a:cubicBezTo>
                    <a:pt x="638" y="301"/>
                    <a:pt x="632" y="297"/>
                    <a:pt x="627" y="293"/>
                  </a:cubicBezTo>
                  <a:cubicBezTo>
                    <a:pt x="619" y="287"/>
                    <a:pt x="611" y="282"/>
                    <a:pt x="605" y="274"/>
                  </a:cubicBezTo>
                  <a:cubicBezTo>
                    <a:pt x="603" y="272"/>
                    <a:pt x="601" y="270"/>
                    <a:pt x="599" y="268"/>
                  </a:cubicBezTo>
                  <a:cubicBezTo>
                    <a:pt x="592" y="261"/>
                    <a:pt x="585" y="254"/>
                    <a:pt x="578" y="246"/>
                  </a:cubicBezTo>
                  <a:cubicBezTo>
                    <a:pt x="573" y="241"/>
                    <a:pt x="570" y="234"/>
                    <a:pt x="568" y="227"/>
                  </a:cubicBezTo>
                  <a:cubicBezTo>
                    <a:pt x="568" y="226"/>
                    <a:pt x="568" y="225"/>
                    <a:pt x="567" y="224"/>
                  </a:cubicBezTo>
                  <a:cubicBezTo>
                    <a:pt x="567" y="224"/>
                    <a:pt x="568" y="224"/>
                    <a:pt x="568" y="224"/>
                  </a:cubicBezTo>
                  <a:cubicBezTo>
                    <a:pt x="570" y="227"/>
                    <a:pt x="572" y="229"/>
                    <a:pt x="574" y="232"/>
                  </a:cubicBezTo>
                  <a:cubicBezTo>
                    <a:pt x="577" y="236"/>
                    <a:pt x="581" y="241"/>
                    <a:pt x="585" y="245"/>
                  </a:cubicBezTo>
                  <a:cubicBezTo>
                    <a:pt x="589" y="250"/>
                    <a:pt x="594" y="255"/>
                    <a:pt x="599" y="260"/>
                  </a:cubicBezTo>
                  <a:cubicBezTo>
                    <a:pt x="605" y="266"/>
                    <a:pt x="611" y="272"/>
                    <a:pt x="617" y="277"/>
                  </a:cubicBezTo>
                  <a:cubicBezTo>
                    <a:pt x="623" y="283"/>
                    <a:pt x="631" y="288"/>
                    <a:pt x="637" y="294"/>
                  </a:cubicBezTo>
                  <a:cubicBezTo>
                    <a:pt x="642" y="298"/>
                    <a:pt x="646" y="301"/>
                    <a:pt x="651" y="305"/>
                  </a:cubicBezTo>
                  <a:cubicBezTo>
                    <a:pt x="656" y="309"/>
                    <a:pt x="661" y="313"/>
                    <a:pt x="667" y="317"/>
                  </a:cubicBezTo>
                  <a:cubicBezTo>
                    <a:pt x="674" y="322"/>
                    <a:pt x="682" y="327"/>
                    <a:pt x="689" y="332"/>
                  </a:cubicBezTo>
                  <a:cubicBezTo>
                    <a:pt x="694" y="336"/>
                    <a:pt x="699" y="339"/>
                    <a:pt x="705" y="342"/>
                  </a:cubicBezTo>
                  <a:cubicBezTo>
                    <a:pt x="709" y="345"/>
                    <a:pt x="714" y="347"/>
                    <a:pt x="719" y="350"/>
                  </a:cubicBezTo>
                  <a:cubicBezTo>
                    <a:pt x="722" y="351"/>
                    <a:pt x="725" y="352"/>
                    <a:pt x="728" y="353"/>
                  </a:cubicBezTo>
                  <a:cubicBezTo>
                    <a:pt x="732" y="355"/>
                    <a:pt x="737" y="356"/>
                    <a:pt x="742" y="358"/>
                  </a:cubicBezTo>
                  <a:cubicBezTo>
                    <a:pt x="736" y="356"/>
                    <a:pt x="730" y="355"/>
                    <a:pt x="724" y="353"/>
                  </a:cubicBezTo>
                  <a:close/>
                  <a:moveTo>
                    <a:pt x="731" y="350"/>
                  </a:moveTo>
                  <a:cubicBezTo>
                    <a:pt x="726" y="349"/>
                    <a:pt x="721" y="348"/>
                    <a:pt x="718" y="345"/>
                  </a:cubicBezTo>
                  <a:cubicBezTo>
                    <a:pt x="706" y="338"/>
                    <a:pt x="694" y="331"/>
                    <a:pt x="683" y="323"/>
                  </a:cubicBezTo>
                  <a:cubicBezTo>
                    <a:pt x="677" y="319"/>
                    <a:pt x="672" y="316"/>
                    <a:pt x="666" y="312"/>
                  </a:cubicBezTo>
                  <a:cubicBezTo>
                    <a:pt x="662" y="309"/>
                    <a:pt x="657" y="306"/>
                    <a:pt x="653" y="302"/>
                  </a:cubicBezTo>
                  <a:cubicBezTo>
                    <a:pt x="646" y="297"/>
                    <a:pt x="639" y="291"/>
                    <a:pt x="632" y="286"/>
                  </a:cubicBezTo>
                  <a:cubicBezTo>
                    <a:pt x="626" y="281"/>
                    <a:pt x="621" y="276"/>
                    <a:pt x="615" y="271"/>
                  </a:cubicBezTo>
                  <a:cubicBezTo>
                    <a:pt x="609" y="265"/>
                    <a:pt x="604" y="259"/>
                    <a:pt x="598" y="254"/>
                  </a:cubicBezTo>
                  <a:cubicBezTo>
                    <a:pt x="589" y="247"/>
                    <a:pt x="583" y="239"/>
                    <a:pt x="576" y="231"/>
                  </a:cubicBezTo>
                  <a:cubicBezTo>
                    <a:pt x="576" y="231"/>
                    <a:pt x="576" y="230"/>
                    <a:pt x="576" y="230"/>
                  </a:cubicBezTo>
                  <a:cubicBezTo>
                    <a:pt x="576" y="230"/>
                    <a:pt x="576" y="230"/>
                    <a:pt x="576" y="230"/>
                  </a:cubicBezTo>
                  <a:cubicBezTo>
                    <a:pt x="579" y="233"/>
                    <a:pt x="583" y="236"/>
                    <a:pt x="586" y="239"/>
                  </a:cubicBezTo>
                  <a:cubicBezTo>
                    <a:pt x="593" y="245"/>
                    <a:pt x="600" y="251"/>
                    <a:pt x="607" y="256"/>
                  </a:cubicBezTo>
                  <a:cubicBezTo>
                    <a:pt x="617" y="265"/>
                    <a:pt x="628" y="274"/>
                    <a:pt x="638" y="283"/>
                  </a:cubicBezTo>
                  <a:cubicBezTo>
                    <a:pt x="643" y="287"/>
                    <a:pt x="648" y="291"/>
                    <a:pt x="652" y="296"/>
                  </a:cubicBezTo>
                  <a:cubicBezTo>
                    <a:pt x="655" y="298"/>
                    <a:pt x="658" y="299"/>
                    <a:pt x="661" y="302"/>
                  </a:cubicBezTo>
                  <a:cubicBezTo>
                    <a:pt x="670" y="309"/>
                    <a:pt x="680" y="316"/>
                    <a:pt x="690" y="324"/>
                  </a:cubicBezTo>
                  <a:cubicBezTo>
                    <a:pt x="697" y="329"/>
                    <a:pt x="705" y="334"/>
                    <a:pt x="713" y="340"/>
                  </a:cubicBezTo>
                  <a:cubicBezTo>
                    <a:pt x="718" y="344"/>
                    <a:pt x="724" y="346"/>
                    <a:pt x="730" y="348"/>
                  </a:cubicBezTo>
                  <a:cubicBezTo>
                    <a:pt x="736" y="351"/>
                    <a:pt x="742" y="353"/>
                    <a:pt x="747" y="356"/>
                  </a:cubicBezTo>
                  <a:cubicBezTo>
                    <a:pt x="742" y="354"/>
                    <a:pt x="736" y="352"/>
                    <a:pt x="731" y="350"/>
                  </a:cubicBezTo>
                  <a:close/>
                  <a:moveTo>
                    <a:pt x="580" y="229"/>
                  </a:moveTo>
                  <a:cubicBezTo>
                    <a:pt x="581" y="229"/>
                    <a:pt x="581" y="229"/>
                    <a:pt x="581" y="229"/>
                  </a:cubicBezTo>
                  <a:cubicBezTo>
                    <a:pt x="581" y="229"/>
                    <a:pt x="581" y="229"/>
                    <a:pt x="581" y="229"/>
                  </a:cubicBezTo>
                  <a:lnTo>
                    <a:pt x="580" y="229"/>
                  </a:lnTo>
                  <a:close/>
                  <a:moveTo>
                    <a:pt x="751" y="358"/>
                  </a:moveTo>
                  <a:cubicBezTo>
                    <a:pt x="751" y="358"/>
                    <a:pt x="751" y="358"/>
                    <a:pt x="751" y="358"/>
                  </a:cubicBezTo>
                  <a:cubicBezTo>
                    <a:pt x="751" y="358"/>
                    <a:pt x="751" y="358"/>
                    <a:pt x="751" y="358"/>
                  </a:cubicBezTo>
                  <a:cubicBezTo>
                    <a:pt x="751" y="358"/>
                    <a:pt x="751" y="358"/>
                    <a:pt x="751" y="358"/>
                  </a:cubicBezTo>
                  <a:close/>
                  <a:moveTo>
                    <a:pt x="754" y="354"/>
                  </a:moveTo>
                  <a:cubicBezTo>
                    <a:pt x="752" y="353"/>
                    <a:pt x="751" y="353"/>
                    <a:pt x="750" y="352"/>
                  </a:cubicBezTo>
                  <a:cubicBezTo>
                    <a:pt x="750" y="352"/>
                    <a:pt x="750" y="352"/>
                    <a:pt x="750" y="352"/>
                  </a:cubicBezTo>
                  <a:cubicBezTo>
                    <a:pt x="749" y="352"/>
                    <a:pt x="748" y="352"/>
                    <a:pt x="747" y="351"/>
                  </a:cubicBezTo>
                  <a:cubicBezTo>
                    <a:pt x="739" y="348"/>
                    <a:pt x="732" y="344"/>
                    <a:pt x="724" y="341"/>
                  </a:cubicBezTo>
                  <a:cubicBezTo>
                    <a:pt x="718" y="339"/>
                    <a:pt x="713" y="335"/>
                    <a:pt x="708" y="332"/>
                  </a:cubicBezTo>
                  <a:cubicBezTo>
                    <a:pt x="703" y="329"/>
                    <a:pt x="698" y="325"/>
                    <a:pt x="694" y="322"/>
                  </a:cubicBezTo>
                  <a:cubicBezTo>
                    <a:pt x="690" y="319"/>
                    <a:pt x="686" y="316"/>
                    <a:pt x="682" y="313"/>
                  </a:cubicBezTo>
                  <a:cubicBezTo>
                    <a:pt x="677" y="309"/>
                    <a:pt x="671" y="304"/>
                    <a:pt x="665" y="300"/>
                  </a:cubicBezTo>
                  <a:cubicBezTo>
                    <a:pt x="652" y="291"/>
                    <a:pt x="641" y="280"/>
                    <a:pt x="629" y="270"/>
                  </a:cubicBezTo>
                  <a:cubicBezTo>
                    <a:pt x="625" y="267"/>
                    <a:pt x="621" y="264"/>
                    <a:pt x="617" y="260"/>
                  </a:cubicBezTo>
                  <a:cubicBezTo>
                    <a:pt x="612" y="257"/>
                    <a:pt x="608" y="253"/>
                    <a:pt x="604" y="249"/>
                  </a:cubicBezTo>
                  <a:cubicBezTo>
                    <a:pt x="598" y="244"/>
                    <a:pt x="592" y="239"/>
                    <a:pt x="586" y="235"/>
                  </a:cubicBezTo>
                  <a:cubicBezTo>
                    <a:pt x="585" y="233"/>
                    <a:pt x="584" y="232"/>
                    <a:pt x="582" y="231"/>
                  </a:cubicBezTo>
                  <a:cubicBezTo>
                    <a:pt x="583" y="231"/>
                    <a:pt x="583" y="231"/>
                    <a:pt x="583" y="231"/>
                  </a:cubicBezTo>
                  <a:cubicBezTo>
                    <a:pt x="586" y="233"/>
                    <a:pt x="588" y="235"/>
                    <a:pt x="591" y="237"/>
                  </a:cubicBezTo>
                  <a:cubicBezTo>
                    <a:pt x="597" y="242"/>
                    <a:pt x="602" y="246"/>
                    <a:pt x="608" y="250"/>
                  </a:cubicBezTo>
                  <a:cubicBezTo>
                    <a:pt x="613" y="255"/>
                    <a:pt x="619" y="259"/>
                    <a:pt x="624" y="263"/>
                  </a:cubicBezTo>
                  <a:cubicBezTo>
                    <a:pt x="630" y="267"/>
                    <a:pt x="635" y="272"/>
                    <a:pt x="641" y="276"/>
                  </a:cubicBezTo>
                  <a:cubicBezTo>
                    <a:pt x="652" y="284"/>
                    <a:pt x="663" y="291"/>
                    <a:pt x="673" y="299"/>
                  </a:cubicBezTo>
                  <a:cubicBezTo>
                    <a:pt x="679" y="304"/>
                    <a:pt x="684" y="308"/>
                    <a:pt x="690" y="312"/>
                  </a:cubicBezTo>
                  <a:cubicBezTo>
                    <a:pt x="698" y="318"/>
                    <a:pt x="706" y="323"/>
                    <a:pt x="713" y="329"/>
                  </a:cubicBezTo>
                  <a:cubicBezTo>
                    <a:pt x="722" y="335"/>
                    <a:pt x="730" y="340"/>
                    <a:pt x="739" y="345"/>
                  </a:cubicBezTo>
                  <a:cubicBezTo>
                    <a:pt x="743" y="347"/>
                    <a:pt x="746" y="350"/>
                    <a:pt x="750" y="352"/>
                  </a:cubicBezTo>
                  <a:cubicBezTo>
                    <a:pt x="750" y="352"/>
                    <a:pt x="750" y="352"/>
                    <a:pt x="750" y="352"/>
                  </a:cubicBezTo>
                  <a:cubicBezTo>
                    <a:pt x="751" y="353"/>
                    <a:pt x="753" y="353"/>
                    <a:pt x="754" y="354"/>
                  </a:cubicBezTo>
                  <a:cubicBezTo>
                    <a:pt x="754" y="354"/>
                    <a:pt x="754" y="354"/>
                    <a:pt x="754" y="354"/>
                  </a:cubicBezTo>
                  <a:cubicBezTo>
                    <a:pt x="754" y="354"/>
                    <a:pt x="754" y="354"/>
                    <a:pt x="754" y="354"/>
                  </a:cubicBezTo>
                  <a:close/>
                  <a:moveTo>
                    <a:pt x="755" y="350"/>
                  </a:moveTo>
                  <a:cubicBezTo>
                    <a:pt x="752" y="348"/>
                    <a:pt x="748" y="346"/>
                    <a:pt x="744" y="344"/>
                  </a:cubicBezTo>
                  <a:cubicBezTo>
                    <a:pt x="740" y="342"/>
                    <a:pt x="737" y="340"/>
                    <a:pt x="733" y="337"/>
                  </a:cubicBezTo>
                  <a:cubicBezTo>
                    <a:pt x="726" y="333"/>
                    <a:pt x="719" y="328"/>
                    <a:pt x="713" y="324"/>
                  </a:cubicBezTo>
                  <a:cubicBezTo>
                    <a:pt x="706" y="319"/>
                    <a:pt x="700" y="315"/>
                    <a:pt x="694" y="311"/>
                  </a:cubicBezTo>
                  <a:cubicBezTo>
                    <a:pt x="687" y="306"/>
                    <a:pt x="681" y="301"/>
                    <a:pt x="674" y="296"/>
                  </a:cubicBezTo>
                  <a:cubicBezTo>
                    <a:pt x="668" y="291"/>
                    <a:pt x="661" y="286"/>
                    <a:pt x="654" y="281"/>
                  </a:cubicBezTo>
                  <a:cubicBezTo>
                    <a:pt x="650" y="278"/>
                    <a:pt x="646" y="275"/>
                    <a:pt x="642" y="272"/>
                  </a:cubicBezTo>
                  <a:cubicBezTo>
                    <a:pt x="633" y="265"/>
                    <a:pt x="625" y="259"/>
                    <a:pt x="616" y="253"/>
                  </a:cubicBezTo>
                  <a:cubicBezTo>
                    <a:pt x="612" y="249"/>
                    <a:pt x="607" y="246"/>
                    <a:pt x="603" y="242"/>
                  </a:cubicBezTo>
                  <a:cubicBezTo>
                    <a:pt x="595" y="236"/>
                    <a:pt x="588" y="231"/>
                    <a:pt x="580" y="225"/>
                  </a:cubicBezTo>
                  <a:cubicBezTo>
                    <a:pt x="578" y="223"/>
                    <a:pt x="575" y="221"/>
                    <a:pt x="573" y="219"/>
                  </a:cubicBezTo>
                  <a:cubicBezTo>
                    <a:pt x="579" y="222"/>
                    <a:pt x="584" y="224"/>
                    <a:pt x="590" y="227"/>
                  </a:cubicBezTo>
                  <a:cubicBezTo>
                    <a:pt x="605" y="236"/>
                    <a:pt x="619" y="246"/>
                    <a:pt x="633" y="256"/>
                  </a:cubicBezTo>
                  <a:cubicBezTo>
                    <a:pt x="639" y="260"/>
                    <a:pt x="645" y="265"/>
                    <a:pt x="651" y="270"/>
                  </a:cubicBezTo>
                  <a:cubicBezTo>
                    <a:pt x="661" y="279"/>
                    <a:pt x="671" y="287"/>
                    <a:pt x="681" y="296"/>
                  </a:cubicBezTo>
                  <a:cubicBezTo>
                    <a:pt x="685" y="299"/>
                    <a:pt x="689" y="303"/>
                    <a:pt x="693" y="306"/>
                  </a:cubicBezTo>
                  <a:cubicBezTo>
                    <a:pt x="695" y="309"/>
                    <a:pt x="698" y="311"/>
                    <a:pt x="701" y="313"/>
                  </a:cubicBezTo>
                  <a:cubicBezTo>
                    <a:pt x="712" y="320"/>
                    <a:pt x="722" y="327"/>
                    <a:pt x="733" y="334"/>
                  </a:cubicBezTo>
                  <a:cubicBezTo>
                    <a:pt x="740" y="339"/>
                    <a:pt x="748" y="344"/>
                    <a:pt x="756" y="350"/>
                  </a:cubicBezTo>
                  <a:cubicBezTo>
                    <a:pt x="755" y="350"/>
                    <a:pt x="755" y="350"/>
                    <a:pt x="755" y="350"/>
                  </a:cubicBezTo>
                  <a:close/>
                  <a:moveTo>
                    <a:pt x="712" y="312"/>
                  </a:moveTo>
                  <a:cubicBezTo>
                    <a:pt x="709" y="307"/>
                    <a:pt x="706" y="302"/>
                    <a:pt x="702" y="298"/>
                  </a:cubicBezTo>
                  <a:cubicBezTo>
                    <a:pt x="696" y="289"/>
                    <a:pt x="689" y="280"/>
                    <a:pt x="683" y="270"/>
                  </a:cubicBezTo>
                  <a:cubicBezTo>
                    <a:pt x="680" y="267"/>
                    <a:pt x="678" y="264"/>
                    <a:pt x="677" y="261"/>
                  </a:cubicBezTo>
                  <a:cubicBezTo>
                    <a:pt x="676" y="260"/>
                    <a:pt x="676" y="260"/>
                    <a:pt x="676" y="260"/>
                  </a:cubicBezTo>
                  <a:cubicBezTo>
                    <a:pt x="676" y="260"/>
                    <a:pt x="676" y="260"/>
                    <a:pt x="676" y="260"/>
                  </a:cubicBezTo>
                  <a:cubicBezTo>
                    <a:pt x="676" y="259"/>
                    <a:pt x="676" y="259"/>
                    <a:pt x="676" y="259"/>
                  </a:cubicBezTo>
                  <a:cubicBezTo>
                    <a:pt x="676" y="259"/>
                    <a:pt x="675" y="259"/>
                    <a:pt x="675" y="259"/>
                  </a:cubicBezTo>
                  <a:cubicBezTo>
                    <a:pt x="675" y="259"/>
                    <a:pt x="675" y="258"/>
                    <a:pt x="675" y="258"/>
                  </a:cubicBezTo>
                  <a:cubicBezTo>
                    <a:pt x="676" y="259"/>
                    <a:pt x="676" y="259"/>
                    <a:pt x="676" y="259"/>
                  </a:cubicBezTo>
                  <a:cubicBezTo>
                    <a:pt x="676" y="259"/>
                    <a:pt x="676" y="259"/>
                    <a:pt x="676" y="260"/>
                  </a:cubicBezTo>
                  <a:cubicBezTo>
                    <a:pt x="676" y="260"/>
                    <a:pt x="676" y="260"/>
                    <a:pt x="676" y="260"/>
                  </a:cubicBezTo>
                  <a:cubicBezTo>
                    <a:pt x="676" y="260"/>
                    <a:pt x="676" y="260"/>
                    <a:pt x="677" y="261"/>
                  </a:cubicBezTo>
                  <a:cubicBezTo>
                    <a:pt x="679" y="263"/>
                    <a:pt x="681" y="266"/>
                    <a:pt x="683" y="269"/>
                  </a:cubicBezTo>
                  <a:cubicBezTo>
                    <a:pt x="687" y="273"/>
                    <a:pt x="690" y="277"/>
                    <a:pt x="693" y="281"/>
                  </a:cubicBezTo>
                  <a:cubicBezTo>
                    <a:pt x="697" y="287"/>
                    <a:pt x="701" y="292"/>
                    <a:pt x="705" y="297"/>
                  </a:cubicBezTo>
                  <a:cubicBezTo>
                    <a:pt x="708" y="300"/>
                    <a:pt x="709" y="304"/>
                    <a:pt x="711" y="307"/>
                  </a:cubicBezTo>
                  <a:cubicBezTo>
                    <a:pt x="714" y="311"/>
                    <a:pt x="716" y="315"/>
                    <a:pt x="719" y="319"/>
                  </a:cubicBezTo>
                  <a:cubicBezTo>
                    <a:pt x="719" y="319"/>
                    <a:pt x="719" y="319"/>
                    <a:pt x="719" y="319"/>
                  </a:cubicBezTo>
                  <a:cubicBezTo>
                    <a:pt x="719" y="319"/>
                    <a:pt x="719" y="319"/>
                    <a:pt x="719" y="319"/>
                  </a:cubicBezTo>
                  <a:cubicBezTo>
                    <a:pt x="719" y="319"/>
                    <a:pt x="719" y="319"/>
                    <a:pt x="719" y="319"/>
                  </a:cubicBezTo>
                  <a:cubicBezTo>
                    <a:pt x="719" y="319"/>
                    <a:pt x="719" y="319"/>
                    <a:pt x="719" y="319"/>
                  </a:cubicBezTo>
                  <a:cubicBezTo>
                    <a:pt x="719" y="319"/>
                    <a:pt x="719" y="319"/>
                    <a:pt x="719" y="319"/>
                  </a:cubicBezTo>
                  <a:cubicBezTo>
                    <a:pt x="719" y="319"/>
                    <a:pt x="719" y="319"/>
                    <a:pt x="719" y="319"/>
                  </a:cubicBezTo>
                  <a:cubicBezTo>
                    <a:pt x="719" y="319"/>
                    <a:pt x="719" y="319"/>
                    <a:pt x="719" y="319"/>
                  </a:cubicBezTo>
                  <a:cubicBezTo>
                    <a:pt x="715" y="318"/>
                    <a:pt x="714" y="314"/>
                    <a:pt x="712" y="312"/>
                  </a:cubicBezTo>
                  <a:close/>
                  <a:moveTo>
                    <a:pt x="698" y="269"/>
                  </a:moveTo>
                  <a:cubicBezTo>
                    <a:pt x="699" y="269"/>
                    <a:pt x="699" y="269"/>
                    <a:pt x="699" y="270"/>
                  </a:cubicBezTo>
                  <a:cubicBezTo>
                    <a:pt x="699" y="270"/>
                    <a:pt x="700" y="270"/>
                    <a:pt x="700" y="271"/>
                  </a:cubicBezTo>
                  <a:cubicBezTo>
                    <a:pt x="700" y="271"/>
                    <a:pt x="700" y="271"/>
                    <a:pt x="701" y="272"/>
                  </a:cubicBezTo>
                  <a:cubicBezTo>
                    <a:pt x="701" y="272"/>
                    <a:pt x="702" y="273"/>
                    <a:pt x="702" y="274"/>
                  </a:cubicBezTo>
                  <a:cubicBezTo>
                    <a:pt x="704" y="275"/>
                    <a:pt x="705" y="277"/>
                    <a:pt x="706" y="279"/>
                  </a:cubicBezTo>
                  <a:cubicBezTo>
                    <a:pt x="707" y="280"/>
                    <a:pt x="707" y="281"/>
                    <a:pt x="708" y="281"/>
                  </a:cubicBezTo>
                  <a:cubicBezTo>
                    <a:pt x="708" y="282"/>
                    <a:pt x="709" y="283"/>
                    <a:pt x="709" y="283"/>
                  </a:cubicBezTo>
                  <a:cubicBezTo>
                    <a:pt x="710" y="284"/>
                    <a:pt x="710" y="284"/>
                    <a:pt x="710" y="284"/>
                  </a:cubicBezTo>
                  <a:cubicBezTo>
                    <a:pt x="710" y="284"/>
                    <a:pt x="710" y="285"/>
                    <a:pt x="710" y="285"/>
                  </a:cubicBezTo>
                  <a:cubicBezTo>
                    <a:pt x="713" y="288"/>
                    <a:pt x="716" y="290"/>
                    <a:pt x="718" y="293"/>
                  </a:cubicBezTo>
                  <a:cubicBezTo>
                    <a:pt x="723" y="299"/>
                    <a:pt x="727" y="304"/>
                    <a:pt x="731" y="309"/>
                  </a:cubicBezTo>
                  <a:cubicBezTo>
                    <a:pt x="736" y="316"/>
                    <a:pt x="741" y="324"/>
                    <a:pt x="746" y="331"/>
                  </a:cubicBezTo>
                  <a:cubicBezTo>
                    <a:pt x="749" y="336"/>
                    <a:pt x="752" y="340"/>
                    <a:pt x="756" y="345"/>
                  </a:cubicBezTo>
                  <a:cubicBezTo>
                    <a:pt x="751" y="343"/>
                    <a:pt x="749" y="339"/>
                    <a:pt x="746" y="335"/>
                  </a:cubicBezTo>
                  <a:cubicBezTo>
                    <a:pt x="742" y="329"/>
                    <a:pt x="738" y="323"/>
                    <a:pt x="734" y="317"/>
                  </a:cubicBezTo>
                  <a:cubicBezTo>
                    <a:pt x="728" y="310"/>
                    <a:pt x="723" y="303"/>
                    <a:pt x="717" y="296"/>
                  </a:cubicBezTo>
                  <a:cubicBezTo>
                    <a:pt x="715" y="292"/>
                    <a:pt x="713" y="288"/>
                    <a:pt x="710" y="285"/>
                  </a:cubicBezTo>
                  <a:cubicBezTo>
                    <a:pt x="710" y="285"/>
                    <a:pt x="710" y="284"/>
                    <a:pt x="710" y="284"/>
                  </a:cubicBezTo>
                  <a:cubicBezTo>
                    <a:pt x="710" y="284"/>
                    <a:pt x="709" y="284"/>
                    <a:pt x="709" y="283"/>
                  </a:cubicBezTo>
                  <a:cubicBezTo>
                    <a:pt x="709" y="283"/>
                    <a:pt x="708" y="282"/>
                    <a:pt x="708" y="281"/>
                  </a:cubicBezTo>
                  <a:cubicBezTo>
                    <a:pt x="707" y="281"/>
                    <a:pt x="707" y="280"/>
                    <a:pt x="706" y="279"/>
                  </a:cubicBezTo>
                  <a:cubicBezTo>
                    <a:pt x="705" y="277"/>
                    <a:pt x="704" y="275"/>
                    <a:pt x="702" y="274"/>
                  </a:cubicBezTo>
                  <a:cubicBezTo>
                    <a:pt x="702" y="273"/>
                    <a:pt x="701" y="272"/>
                    <a:pt x="701" y="272"/>
                  </a:cubicBezTo>
                  <a:cubicBezTo>
                    <a:pt x="700" y="271"/>
                    <a:pt x="700" y="271"/>
                    <a:pt x="700" y="271"/>
                  </a:cubicBezTo>
                  <a:cubicBezTo>
                    <a:pt x="700" y="270"/>
                    <a:pt x="699" y="270"/>
                    <a:pt x="699" y="270"/>
                  </a:cubicBezTo>
                  <a:cubicBezTo>
                    <a:pt x="699" y="269"/>
                    <a:pt x="699" y="269"/>
                    <a:pt x="698" y="269"/>
                  </a:cubicBezTo>
                  <a:cubicBezTo>
                    <a:pt x="698" y="268"/>
                    <a:pt x="698" y="268"/>
                    <a:pt x="698" y="268"/>
                  </a:cubicBezTo>
                  <a:lnTo>
                    <a:pt x="698" y="269"/>
                  </a:lnTo>
                  <a:close/>
                  <a:moveTo>
                    <a:pt x="653" y="223"/>
                  </a:moveTo>
                  <a:cubicBezTo>
                    <a:pt x="653" y="223"/>
                    <a:pt x="653" y="223"/>
                    <a:pt x="653" y="223"/>
                  </a:cubicBezTo>
                  <a:cubicBezTo>
                    <a:pt x="657" y="227"/>
                    <a:pt x="662" y="231"/>
                    <a:pt x="666" y="235"/>
                  </a:cubicBezTo>
                  <a:cubicBezTo>
                    <a:pt x="671" y="240"/>
                    <a:pt x="677" y="246"/>
                    <a:pt x="682" y="252"/>
                  </a:cubicBezTo>
                  <a:cubicBezTo>
                    <a:pt x="686" y="257"/>
                    <a:pt x="690" y="262"/>
                    <a:pt x="693" y="267"/>
                  </a:cubicBezTo>
                  <a:cubicBezTo>
                    <a:pt x="696" y="271"/>
                    <a:pt x="699" y="276"/>
                    <a:pt x="702" y="280"/>
                  </a:cubicBezTo>
                  <a:cubicBezTo>
                    <a:pt x="706" y="285"/>
                    <a:pt x="709" y="290"/>
                    <a:pt x="713" y="295"/>
                  </a:cubicBezTo>
                  <a:cubicBezTo>
                    <a:pt x="717" y="301"/>
                    <a:pt x="721" y="306"/>
                    <a:pt x="725" y="311"/>
                  </a:cubicBezTo>
                  <a:cubicBezTo>
                    <a:pt x="728" y="314"/>
                    <a:pt x="730" y="318"/>
                    <a:pt x="733" y="321"/>
                  </a:cubicBezTo>
                  <a:cubicBezTo>
                    <a:pt x="736" y="326"/>
                    <a:pt x="739" y="330"/>
                    <a:pt x="741" y="335"/>
                  </a:cubicBezTo>
                  <a:cubicBezTo>
                    <a:pt x="737" y="332"/>
                    <a:pt x="733" y="330"/>
                    <a:pt x="729" y="327"/>
                  </a:cubicBezTo>
                  <a:cubicBezTo>
                    <a:pt x="727" y="325"/>
                    <a:pt x="726" y="322"/>
                    <a:pt x="724" y="320"/>
                  </a:cubicBezTo>
                  <a:cubicBezTo>
                    <a:pt x="722" y="317"/>
                    <a:pt x="720" y="314"/>
                    <a:pt x="718" y="311"/>
                  </a:cubicBezTo>
                  <a:cubicBezTo>
                    <a:pt x="714" y="304"/>
                    <a:pt x="710" y="298"/>
                    <a:pt x="706" y="292"/>
                  </a:cubicBezTo>
                  <a:cubicBezTo>
                    <a:pt x="699" y="282"/>
                    <a:pt x="691" y="273"/>
                    <a:pt x="684" y="264"/>
                  </a:cubicBezTo>
                  <a:cubicBezTo>
                    <a:pt x="680" y="260"/>
                    <a:pt x="677" y="255"/>
                    <a:pt x="674" y="251"/>
                  </a:cubicBezTo>
                  <a:cubicBezTo>
                    <a:pt x="672" y="248"/>
                    <a:pt x="670" y="246"/>
                    <a:pt x="668" y="243"/>
                  </a:cubicBezTo>
                  <a:cubicBezTo>
                    <a:pt x="667" y="242"/>
                    <a:pt x="667" y="241"/>
                    <a:pt x="666" y="240"/>
                  </a:cubicBezTo>
                  <a:cubicBezTo>
                    <a:pt x="661" y="234"/>
                    <a:pt x="657" y="229"/>
                    <a:pt x="653" y="223"/>
                  </a:cubicBezTo>
                  <a:cubicBezTo>
                    <a:pt x="653" y="223"/>
                    <a:pt x="653" y="223"/>
                    <a:pt x="653" y="223"/>
                  </a:cubicBezTo>
                  <a:cubicBezTo>
                    <a:pt x="652" y="223"/>
                    <a:pt x="652" y="223"/>
                    <a:pt x="652" y="223"/>
                  </a:cubicBezTo>
                  <a:cubicBezTo>
                    <a:pt x="652" y="223"/>
                    <a:pt x="652" y="223"/>
                    <a:pt x="653" y="223"/>
                  </a:cubicBezTo>
                  <a:close/>
                  <a:moveTo>
                    <a:pt x="639" y="216"/>
                  </a:moveTo>
                  <a:cubicBezTo>
                    <a:pt x="645" y="223"/>
                    <a:pt x="651" y="230"/>
                    <a:pt x="657" y="237"/>
                  </a:cubicBezTo>
                  <a:cubicBezTo>
                    <a:pt x="660" y="242"/>
                    <a:pt x="664" y="246"/>
                    <a:pt x="667" y="251"/>
                  </a:cubicBezTo>
                  <a:cubicBezTo>
                    <a:pt x="670" y="255"/>
                    <a:pt x="671" y="258"/>
                    <a:pt x="673" y="262"/>
                  </a:cubicBezTo>
                  <a:cubicBezTo>
                    <a:pt x="675" y="265"/>
                    <a:pt x="677" y="269"/>
                    <a:pt x="680" y="272"/>
                  </a:cubicBezTo>
                  <a:cubicBezTo>
                    <a:pt x="686" y="281"/>
                    <a:pt x="693" y="290"/>
                    <a:pt x="699" y="299"/>
                  </a:cubicBezTo>
                  <a:cubicBezTo>
                    <a:pt x="702" y="302"/>
                    <a:pt x="704" y="306"/>
                    <a:pt x="706" y="310"/>
                  </a:cubicBezTo>
                  <a:cubicBezTo>
                    <a:pt x="705" y="309"/>
                    <a:pt x="704" y="308"/>
                    <a:pt x="703" y="308"/>
                  </a:cubicBezTo>
                  <a:cubicBezTo>
                    <a:pt x="697" y="304"/>
                    <a:pt x="692" y="299"/>
                    <a:pt x="688" y="293"/>
                  </a:cubicBezTo>
                  <a:cubicBezTo>
                    <a:pt x="685" y="288"/>
                    <a:pt x="681" y="283"/>
                    <a:pt x="678" y="278"/>
                  </a:cubicBezTo>
                  <a:cubicBezTo>
                    <a:pt x="674" y="271"/>
                    <a:pt x="670" y="264"/>
                    <a:pt x="666" y="257"/>
                  </a:cubicBezTo>
                  <a:cubicBezTo>
                    <a:pt x="659" y="247"/>
                    <a:pt x="652" y="238"/>
                    <a:pt x="645" y="228"/>
                  </a:cubicBezTo>
                  <a:cubicBezTo>
                    <a:pt x="641" y="222"/>
                    <a:pt x="636" y="216"/>
                    <a:pt x="632" y="210"/>
                  </a:cubicBezTo>
                  <a:cubicBezTo>
                    <a:pt x="634" y="212"/>
                    <a:pt x="637" y="213"/>
                    <a:pt x="639" y="216"/>
                  </a:cubicBezTo>
                  <a:close/>
                  <a:moveTo>
                    <a:pt x="632" y="217"/>
                  </a:moveTo>
                  <a:cubicBezTo>
                    <a:pt x="633" y="220"/>
                    <a:pt x="636" y="222"/>
                    <a:pt x="638" y="225"/>
                  </a:cubicBezTo>
                  <a:cubicBezTo>
                    <a:pt x="645" y="234"/>
                    <a:pt x="652" y="244"/>
                    <a:pt x="658" y="254"/>
                  </a:cubicBezTo>
                  <a:cubicBezTo>
                    <a:pt x="663" y="260"/>
                    <a:pt x="666" y="266"/>
                    <a:pt x="670" y="272"/>
                  </a:cubicBezTo>
                  <a:cubicBezTo>
                    <a:pt x="673" y="278"/>
                    <a:pt x="676" y="283"/>
                    <a:pt x="679" y="289"/>
                  </a:cubicBezTo>
                  <a:cubicBezTo>
                    <a:pt x="674" y="284"/>
                    <a:pt x="669" y="280"/>
                    <a:pt x="664" y="276"/>
                  </a:cubicBezTo>
                  <a:cubicBezTo>
                    <a:pt x="646" y="260"/>
                    <a:pt x="626" y="246"/>
                    <a:pt x="606" y="233"/>
                  </a:cubicBezTo>
                  <a:cubicBezTo>
                    <a:pt x="599" y="229"/>
                    <a:pt x="593" y="225"/>
                    <a:pt x="587" y="222"/>
                  </a:cubicBezTo>
                  <a:cubicBezTo>
                    <a:pt x="583" y="220"/>
                    <a:pt x="578" y="218"/>
                    <a:pt x="574" y="216"/>
                  </a:cubicBezTo>
                  <a:cubicBezTo>
                    <a:pt x="573" y="216"/>
                    <a:pt x="572" y="215"/>
                    <a:pt x="571" y="215"/>
                  </a:cubicBezTo>
                  <a:cubicBezTo>
                    <a:pt x="571" y="215"/>
                    <a:pt x="571" y="215"/>
                    <a:pt x="570" y="214"/>
                  </a:cubicBezTo>
                  <a:cubicBezTo>
                    <a:pt x="575" y="212"/>
                    <a:pt x="580" y="210"/>
                    <a:pt x="585" y="209"/>
                  </a:cubicBezTo>
                  <a:cubicBezTo>
                    <a:pt x="594" y="206"/>
                    <a:pt x="603" y="203"/>
                    <a:pt x="612" y="200"/>
                  </a:cubicBezTo>
                  <a:cubicBezTo>
                    <a:pt x="614" y="199"/>
                    <a:pt x="615" y="200"/>
                    <a:pt x="616" y="201"/>
                  </a:cubicBezTo>
                  <a:cubicBezTo>
                    <a:pt x="623" y="205"/>
                    <a:pt x="628" y="210"/>
                    <a:pt x="632" y="217"/>
                  </a:cubicBezTo>
                  <a:close/>
                  <a:moveTo>
                    <a:pt x="623" y="188"/>
                  </a:moveTo>
                  <a:cubicBezTo>
                    <a:pt x="622" y="189"/>
                    <a:pt x="621" y="190"/>
                    <a:pt x="620" y="190"/>
                  </a:cubicBezTo>
                  <a:cubicBezTo>
                    <a:pt x="620" y="190"/>
                    <a:pt x="620" y="190"/>
                    <a:pt x="620" y="190"/>
                  </a:cubicBezTo>
                  <a:cubicBezTo>
                    <a:pt x="620" y="190"/>
                    <a:pt x="620" y="190"/>
                    <a:pt x="620" y="190"/>
                  </a:cubicBezTo>
                  <a:cubicBezTo>
                    <a:pt x="620" y="190"/>
                    <a:pt x="620" y="190"/>
                    <a:pt x="620" y="190"/>
                  </a:cubicBezTo>
                  <a:cubicBezTo>
                    <a:pt x="625" y="182"/>
                    <a:pt x="631" y="176"/>
                    <a:pt x="638" y="169"/>
                  </a:cubicBezTo>
                  <a:cubicBezTo>
                    <a:pt x="638" y="169"/>
                    <a:pt x="638" y="169"/>
                    <a:pt x="638" y="169"/>
                  </a:cubicBezTo>
                  <a:cubicBezTo>
                    <a:pt x="638" y="169"/>
                    <a:pt x="639" y="168"/>
                    <a:pt x="639" y="168"/>
                  </a:cubicBezTo>
                  <a:cubicBezTo>
                    <a:pt x="640" y="167"/>
                    <a:pt x="641" y="166"/>
                    <a:pt x="641" y="165"/>
                  </a:cubicBezTo>
                  <a:cubicBezTo>
                    <a:pt x="642" y="165"/>
                    <a:pt x="642" y="165"/>
                    <a:pt x="642" y="164"/>
                  </a:cubicBezTo>
                  <a:cubicBezTo>
                    <a:pt x="644" y="163"/>
                    <a:pt x="645" y="162"/>
                    <a:pt x="646" y="161"/>
                  </a:cubicBezTo>
                  <a:cubicBezTo>
                    <a:pt x="646" y="160"/>
                    <a:pt x="647" y="160"/>
                    <a:pt x="647" y="160"/>
                  </a:cubicBezTo>
                  <a:cubicBezTo>
                    <a:pt x="647" y="159"/>
                    <a:pt x="648" y="159"/>
                    <a:pt x="648" y="159"/>
                  </a:cubicBezTo>
                  <a:cubicBezTo>
                    <a:pt x="648" y="159"/>
                    <a:pt x="649" y="158"/>
                    <a:pt x="649" y="158"/>
                  </a:cubicBezTo>
                  <a:cubicBezTo>
                    <a:pt x="652" y="155"/>
                    <a:pt x="655" y="152"/>
                    <a:pt x="658" y="149"/>
                  </a:cubicBezTo>
                  <a:cubicBezTo>
                    <a:pt x="667" y="140"/>
                    <a:pt x="676" y="130"/>
                    <a:pt x="686" y="121"/>
                  </a:cubicBezTo>
                  <a:cubicBezTo>
                    <a:pt x="697" y="110"/>
                    <a:pt x="709" y="100"/>
                    <a:pt x="721" y="90"/>
                  </a:cubicBezTo>
                  <a:cubicBezTo>
                    <a:pt x="730" y="82"/>
                    <a:pt x="740" y="76"/>
                    <a:pt x="751" y="72"/>
                  </a:cubicBezTo>
                  <a:cubicBezTo>
                    <a:pt x="766" y="65"/>
                    <a:pt x="781" y="59"/>
                    <a:pt x="796" y="53"/>
                  </a:cubicBezTo>
                  <a:cubicBezTo>
                    <a:pt x="799" y="52"/>
                    <a:pt x="802" y="51"/>
                    <a:pt x="805" y="50"/>
                  </a:cubicBezTo>
                  <a:cubicBezTo>
                    <a:pt x="805" y="50"/>
                    <a:pt x="805" y="50"/>
                    <a:pt x="805" y="50"/>
                  </a:cubicBezTo>
                  <a:cubicBezTo>
                    <a:pt x="806" y="50"/>
                    <a:pt x="806" y="50"/>
                    <a:pt x="806" y="50"/>
                  </a:cubicBezTo>
                  <a:cubicBezTo>
                    <a:pt x="807" y="50"/>
                    <a:pt x="807" y="49"/>
                    <a:pt x="807" y="49"/>
                  </a:cubicBezTo>
                  <a:cubicBezTo>
                    <a:pt x="807" y="49"/>
                    <a:pt x="808" y="49"/>
                    <a:pt x="808" y="49"/>
                  </a:cubicBezTo>
                  <a:cubicBezTo>
                    <a:pt x="808" y="49"/>
                    <a:pt x="808" y="49"/>
                    <a:pt x="808" y="49"/>
                  </a:cubicBezTo>
                  <a:cubicBezTo>
                    <a:pt x="808" y="49"/>
                    <a:pt x="808" y="49"/>
                    <a:pt x="808" y="49"/>
                  </a:cubicBezTo>
                  <a:cubicBezTo>
                    <a:pt x="808" y="49"/>
                    <a:pt x="807" y="49"/>
                    <a:pt x="807" y="49"/>
                  </a:cubicBezTo>
                  <a:cubicBezTo>
                    <a:pt x="807" y="49"/>
                    <a:pt x="807" y="50"/>
                    <a:pt x="806" y="50"/>
                  </a:cubicBezTo>
                  <a:cubicBezTo>
                    <a:pt x="806" y="50"/>
                    <a:pt x="806" y="50"/>
                    <a:pt x="805" y="50"/>
                  </a:cubicBezTo>
                  <a:cubicBezTo>
                    <a:pt x="805" y="50"/>
                    <a:pt x="805" y="50"/>
                    <a:pt x="805" y="50"/>
                  </a:cubicBezTo>
                  <a:cubicBezTo>
                    <a:pt x="797" y="54"/>
                    <a:pt x="789" y="57"/>
                    <a:pt x="781" y="60"/>
                  </a:cubicBezTo>
                  <a:cubicBezTo>
                    <a:pt x="765" y="67"/>
                    <a:pt x="749" y="74"/>
                    <a:pt x="734" y="84"/>
                  </a:cubicBezTo>
                  <a:cubicBezTo>
                    <a:pt x="727" y="88"/>
                    <a:pt x="721" y="94"/>
                    <a:pt x="715" y="100"/>
                  </a:cubicBezTo>
                  <a:cubicBezTo>
                    <a:pt x="707" y="107"/>
                    <a:pt x="701" y="115"/>
                    <a:pt x="693" y="122"/>
                  </a:cubicBezTo>
                  <a:cubicBezTo>
                    <a:pt x="688" y="128"/>
                    <a:pt x="682" y="133"/>
                    <a:pt x="676" y="137"/>
                  </a:cubicBezTo>
                  <a:cubicBezTo>
                    <a:pt x="667" y="144"/>
                    <a:pt x="659" y="151"/>
                    <a:pt x="650" y="157"/>
                  </a:cubicBezTo>
                  <a:cubicBezTo>
                    <a:pt x="650" y="157"/>
                    <a:pt x="650" y="158"/>
                    <a:pt x="649" y="158"/>
                  </a:cubicBezTo>
                  <a:cubicBezTo>
                    <a:pt x="649" y="158"/>
                    <a:pt x="648" y="159"/>
                    <a:pt x="648" y="159"/>
                  </a:cubicBezTo>
                  <a:cubicBezTo>
                    <a:pt x="648" y="159"/>
                    <a:pt x="647" y="159"/>
                    <a:pt x="647" y="160"/>
                  </a:cubicBezTo>
                  <a:cubicBezTo>
                    <a:pt x="647" y="160"/>
                    <a:pt x="646" y="160"/>
                    <a:pt x="646" y="161"/>
                  </a:cubicBezTo>
                  <a:cubicBezTo>
                    <a:pt x="645" y="162"/>
                    <a:pt x="644" y="163"/>
                    <a:pt x="642" y="164"/>
                  </a:cubicBezTo>
                  <a:cubicBezTo>
                    <a:pt x="642" y="165"/>
                    <a:pt x="642" y="165"/>
                    <a:pt x="641" y="165"/>
                  </a:cubicBezTo>
                  <a:cubicBezTo>
                    <a:pt x="641" y="166"/>
                    <a:pt x="640" y="167"/>
                    <a:pt x="639" y="168"/>
                  </a:cubicBezTo>
                  <a:cubicBezTo>
                    <a:pt x="639" y="168"/>
                    <a:pt x="638" y="169"/>
                    <a:pt x="638" y="169"/>
                  </a:cubicBezTo>
                  <a:cubicBezTo>
                    <a:pt x="638" y="169"/>
                    <a:pt x="638" y="169"/>
                    <a:pt x="638" y="169"/>
                  </a:cubicBezTo>
                  <a:cubicBezTo>
                    <a:pt x="635" y="173"/>
                    <a:pt x="632" y="176"/>
                    <a:pt x="630" y="179"/>
                  </a:cubicBezTo>
                  <a:cubicBezTo>
                    <a:pt x="627" y="182"/>
                    <a:pt x="625" y="185"/>
                    <a:pt x="623" y="188"/>
                  </a:cubicBezTo>
                  <a:close/>
                  <a:moveTo>
                    <a:pt x="630" y="183"/>
                  </a:moveTo>
                  <a:cubicBezTo>
                    <a:pt x="630" y="183"/>
                    <a:pt x="630" y="183"/>
                    <a:pt x="630" y="183"/>
                  </a:cubicBezTo>
                  <a:cubicBezTo>
                    <a:pt x="630" y="183"/>
                    <a:pt x="630" y="183"/>
                    <a:pt x="630" y="183"/>
                  </a:cubicBezTo>
                  <a:cubicBezTo>
                    <a:pt x="630" y="183"/>
                    <a:pt x="630" y="183"/>
                    <a:pt x="630" y="183"/>
                  </a:cubicBezTo>
                  <a:cubicBezTo>
                    <a:pt x="638" y="172"/>
                    <a:pt x="647" y="163"/>
                    <a:pt x="657" y="154"/>
                  </a:cubicBezTo>
                  <a:cubicBezTo>
                    <a:pt x="667" y="146"/>
                    <a:pt x="678" y="138"/>
                    <a:pt x="688" y="129"/>
                  </a:cubicBezTo>
                  <a:cubicBezTo>
                    <a:pt x="695" y="124"/>
                    <a:pt x="700" y="118"/>
                    <a:pt x="706" y="112"/>
                  </a:cubicBezTo>
                  <a:cubicBezTo>
                    <a:pt x="716" y="102"/>
                    <a:pt x="725" y="93"/>
                    <a:pt x="736" y="85"/>
                  </a:cubicBezTo>
                  <a:cubicBezTo>
                    <a:pt x="739" y="83"/>
                    <a:pt x="743" y="81"/>
                    <a:pt x="747" y="79"/>
                  </a:cubicBezTo>
                  <a:cubicBezTo>
                    <a:pt x="748" y="79"/>
                    <a:pt x="748" y="78"/>
                    <a:pt x="749" y="78"/>
                  </a:cubicBezTo>
                  <a:cubicBezTo>
                    <a:pt x="749" y="78"/>
                    <a:pt x="749" y="78"/>
                    <a:pt x="750" y="78"/>
                  </a:cubicBezTo>
                  <a:cubicBezTo>
                    <a:pt x="750" y="78"/>
                    <a:pt x="750" y="77"/>
                    <a:pt x="750" y="77"/>
                  </a:cubicBezTo>
                  <a:cubicBezTo>
                    <a:pt x="751" y="77"/>
                    <a:pt x="751" y="77"/>
                    <a:pt x="751" y="76"/>
                  </a:cubicBezTo>
                  <a:cubicBezTo>
                    <a:pt x="752" y="76"/>
                    <a:pt x="752" y="76"/>
                    <a:pt x="752" y="76"/>
                  </a:cubicBezTo>
                  <a:cubicBezTo>
                    <a:pt x="753" y="76"/>
                    <a:pt x="753" y="76"/>
                    <a:pt x="753" y="75"/>
                  </a:cubicBezTo>
                  <a:cubicBezTo>
                    <a:pt x="754" y="75"/>
                    <a:pt x="754" y="75"/>
                    <a:pt x="754" y="75"/>
                  </a:cubicBezTo>
                  <a:cubicBezTo>
                    <a:pt x="754" y="75"/>
                    <a:pt x="755" y="75"/>
                    <a:pt x="755" y="75"/>
                  </a:cubicBezTo>
                  <a:cubicBezTo>
                    <a:pt x="755" y="75"/>
                    <a:pt x="755" y="75"/>
                    <a:pt x="755" y="75"/>
                  </a:cubicBezTo>
                  <a:cubicBezTo>
                    <a:pt x="755" y="75"/>
                    <a:pt x="754" y="75"/>
                    <a:pt x="754" y="75"/>
                  </a:cubicBezTo>
                  <a:cubicBezTo>
                    <a:pt x="754" y="75"/>
                    <a:pt x="754" y="75"/>
                    <a:pt x="753" y="75"/>
                  </a:cubicBezTo>
                  <a:cubicBezTo>
                    <a:pt x="753" y="76"/>
                    <a:pt x="753" y="76"/>
                    <a:pt x="752" y="76"/>
                  </a:cubicBezTo>
                  <a:cubicBezTo>
                    <a:pt x="752" y="76"/>
                    <a:pt x="752" y="76"/>
                    <a:pt x="752" y="76"/>
                  </a:cubicBezTo>
                  <a:cubicBezTo>
                    <a:pt x="751" y="77"/>
                    <a:pt x="751" y="77"/>
                    <a:pt x="750" y="77"/>
                  </a:cubicBezTo>
                  <a:cubicBezTo>
                    <a:pt x="750" y="77"/>
                    <a:pt x="750" y="78"/>
                    <a:pt x="750" y="78"/>
                  </a:cubicBezTo>
                  <a:cubicBezTo>
                    <a:pt x="749" y="78"/>
                    <a:pt x="749" y="78"/>
                    <a:pt x="749" y="78"/>
                  </a:cubicBezTo>
                  <a:cubicBezTo>
                    <a:pt x="748" y="78"/>
                    <a:pt x="748" y="79"/>
                    <a:pt x="747" y="80"/>
                  </a:cubicBezTo>
                  <a:cubicBezTo>
                    <a:pt x="744" y="81"/>
                    <a:pt x="742" y="83"/>
                    <a:pt x="740" y="85"/>
                  </a:cubicBezTo>
                  <a:cubicBezTo>
                    <a:pt x="732" y="92"/>
                    <a:pt x="725" y="99"/>
                    <a:pt x="718" y="106"/>
                  </a:cubicBezTo>
                  <a:cubicBezTo>
                    <a:pt x="711" y="114"/>
                    <a:pt x="704" y="122"/>
                    <a:pt x="696" y="129"/>
                  </a:cubicBezTo>
                  <a:cubicBezTo>
                    <a:pt x="687" y="138"/>
                    <a:pt x="677" y="146"/>
                    <a:pt x="667" y="155"/>
                  </a:cubicBezTo>
                  <a:cubicBezTo>
                    <a:pt x="665" y="156"/>
                    <a:pt x="664" y="158"/>
                    <a:pt x="662" y="159"/>
                  </a:cubicBezTo>
                  <a:cubicBezTo>
                    <a:pt x="651" y="166"/>
                    <a:pt x="640" y="174"/>
                    <a:pt x="630" y="183"/>
                  </a:cubicBezTo>
                  <a:cubicBezTo>
                    <a:pt x="630" y="183"/>
                    <a:pt x="630" y="183"/>
                    <a:pt x="630" y="183"/>
                  </a:cubicBezTo>
                  <a:close/>
                  <a:moveTo>
                    <a:pt x="663" y="171"/>
                  </a:moveTo>
                  <a:cubicBezTo>
                    <a:pt x="661" y="174"/>
                    <a:pt x="659" y="177"/>
                    <a:pt x="657" y="180"/>
                  </a:cubicBezTo>
                  <a:cubicBezTo>
                    <a:pt x="657" y="181"/>
                    <a:pt x="656" y="182"/>
                    <a:pt x="655" y="182"/>
                  </a:cubicBezTo>
                  <a:cubicBezTo>
                    <a:pt x="647" y="183"/>
                    <a:pt x="640" y="185"/>
                    <a:pt x="632" y="186"/>
                  </a:cubicBezTo>
                  <a:cubicBezTo>
                    <a:pt x="632" y="186"/>
                    <a:pt x="632" y="186"/>
                    <a:pt x="632" y="186"/>
                  </a:cubicBezTo>
                  <a:cubicBezTo>
                    <a:pt x="636" y="182"/>
                    <a:pt x="640" y="179"/>
                    <a:pt x="644" y="175"/>
                  </a:cubicBezTo>
                  <a:cubicBezTo>
                    <a:pt x="655" y="167"/>
                    <a:pt x="667" y="161"/>
                    <a:pt x="677" y="152"/>
                  </a:cubicBezTo>
                  <a:cubicBezTo>
                    <a:pt x="678" y="151"/>
                    <a:pt x="679" y="150"/>
                    <a:pt x="680" y="149"/>
                  </a:cubicBezTo>
                  <a:cubicBezTo>
                    <a:pt x="674" y="156"/>
                    <a:pt x="668" y="163"/>
                    <a:pt x="663" y="171"/>
                  </a:cubicBezTo>
                  <a:close/>
                  <a:moveTo>
                    <a:pt x="874" y="305"/>
                  </a:moveTo>
                  <a:cubicBezTo>
                    <a:pt x="871" y="304"/>
                    <a:pt x="868" y="302"/>
                    <a:pt x="864" y="300"/>
                  </a:cubicBezTo>
                  <a:cubicBezTo>
                    <a:pt x="857" y="297"/>
                    <a:pt x="850" y="293"/>
                    <a:pt x="842" y="289"/>
                  </a:cubicBezTo>
                  <a:cubicBezTo>
                    <a:pt x="841" y="288"/>
                    <a:pt x="839" y="287"/>
                    <a:pt x="838" y="286"/>
                  </a:cubicBezTo>
                  <a:cubicBezTo>
                    <a:pt x="828" y="280"/>
                    <a:pt x="818" y="274"/>
                    <a:pt x="809" y="268"/>
                  </a:cubicBezTo>
                  <a:cubicBezTo>
                    <a:pt x="804" y="265"/>
                    <a:pt x="800" y="262"/>
                    <a:pt x="796" y="259"/>
                  </a:cubicBezTo>
                  <a:cubicBezTo>
                    <a:pt x="790" y="255"/>
                    <a:pt x="785" y="252"/>
                    <a:pt x="779" y="248"/>
                  </a:cubicBezTo>
                  <a:cubicBezTo>
                    <a:pt x="772" y="244"/>
                    <a:pt x="766" y="239"/>
                    <a:pt x="759" y="234"/>
                  </a:cubicBezTo>
                  <a:cubicBezTo>
                    <a:pt x="753" y="230"/>
                    <a:pt x="748" y="227"/>
                    <a:pt x="742" y="223"/>
                  </a:cubicBezTo>
                  <a:cubicBezTo>
                    <a:pt x="738" y="220"/>
                    <a:pt x="734" y="218"/>
                    <a:pt x="731" y="214"/>
                  </a:cubicBezTo>
                  <a:cubicBezTo>
                    <a:pt x="727" y="209"/>
                    <a:pt x="723" y="205"/>
                    <a:pt x="719" y="201"/>
                  </a:cubicBezTo>
                  <a:cubicBezTo>
                    <a:pt x="713" y="194"/>
                    <a:pt x="708" y="186"/>
                    <a:pt x="703" y="179"/>
                  </a:cubicBezTo>
                  <a:cubicBezTo>
                    <a:pt x="704" y="179"/>
                    <a:pt x="705" y="180"/>
                    <a:pt x="705" y="180"/>
                  </a:cubicBezTo>
                  <a:cubicBezTo>
                    <a:pt x="711" y="185"/>
                    <a:pt x="716" y="191"/>
                    <a:pt x="722" y="196"/>
                  </a:cubicBezTo>
                  <a:cubicBezTo>
                    <a:pt x="733" y="205"/>
                    <a:pt x="743" y="215"/>
                    <a:pt x="755" y="223"/>
                  </a:cubicBezTo>
                  <a:cubicBezTo>
                    <a:pt x="761" y="227"/>
                    <a:pt x="767" y="233"/>
                    <a:pt x="773" y="237"/>
                  </a:cubicBezTo>
                  <a:cubicBezTo>
                    <a:pt x="780" y="242"/>
                    <a:pt x="787" y="247"/>
                    <a:pt x="794" y="252"/>
                  </a:cubicBezTo>
                  <a:cubicBezTo>
                    <a:pt x="801" y="258"/>
                    <a:pt x="809" y="262"/>
                    <a:pt x="817" y="266"/>
                  </a:cubicBezTo>
                  <a:cubicBezTo>
                    <a:pt x="824" y="270"/>
                    <a:pt x="831" y="274"/>
                    <a:pt x="839" y="278"/>
                  </a:cubicBezTo>
                  <a:cubicBezTo>
                    <a:pt x="847" y="283"/>
                    <a:pt x="856" y="287"/>
                    <a:pt x="865" y="292"/>
                  </a:cubicBezTo>
                  <a:cubicBezTo>
                    <a:pt x="870" y="295"/>
                    <a:pt x="874" y="298"/>
                    <a:pt x="879" y="301"/>
                  </a:cubicBezTo>
                  <a:cubicBezTo>
                    <a:pt x="884" y="305"/>
                    <a:pt x="889" y="308"/>
                    <a:pt x="894" y="311"/>
                  </a:cubicBezTo>
                  <a:cubicBezTo>
                    <a:pt x="897" y="313"/>
                    <a:pt x="899" y="315"/>
                    <a:pt x="902" y="317"/>
                  </a:cubicBezTo>
                  <a:cubicBezTo>
                    <a:pt x="892" y="313"/>
                    <a:pt x="883" y="309"/>
                    <a:pt x="874" y="305"/>
                  </a:cubicBezTo>
                  <a:close/>
                  <a:moveTo>
                    <a:pt x="917" y="325"/>
                  </a:moveTo>
                  <a:cubicBezTo>
                    <a:pt x="916" y="324"/>
                    <a:pt x="915" y="324"/>
                    <a:pt x="914" y="323"/>
                  </a:cubicBezTo>
                  <a:cubicBezTo>
                    <a:pt x="913" y="322"/>
                    <a:pt x="912" y="321"/>
                    <a:pt x="911" y="321"/>
                  </a:cubicBezTo>
                  <a:cubicBezTo>
                    <a:pt x="904" y="313"/>
                    <a:pt x="894" y="307"/>
                    <a:pt x="885" y="302"/>
                  </a:cubicBezTo>
                  <a:cubicBezTo>
                    <a:pt x="880" y="298"/>
                    <a:pt x="874" y="294"/>
                    <a:pt x="868" y="290"/>
                  </a:cubicBezTo>
                  <a:cubicBezTo>
                    <a:pt x="866" y="289"/>
                    <a:pt x="864" y="288"/>
                    <a:pt x="863" y="287"/>
                  </a:cubicBezTo>
                  <a:cubicBezTo>
                    <a:pt x="856" y="283"/>
                    <a:pt x="849" y="280"/>
                    <a:pt x="843" y="277"/>
                  </a:cubicBezTo>
                  <a:cubicBezTo>
                    <a:pt x="838" y="274"/>
                    <a:pt x="833" y="271"/>
                    <a:pt x="828" y="268"/>
                  </a:cubicBezTo>
                  <a:cubicBezTo>
                    <a:pt x="819" y="263"/>
                    <a:pt x="810" y="258"/>
                    <a:pt x="801" y="253"/>
                  </a:cubicBezTo>
                  <a:cubicBezTo>
                    <a:pt x="800" y="253"/>
                    <a:pt x="798" y="251"/>
                    <a:pt x="797" y="250"/>
                  </a:cubicBezTo>
                  <a:cubicBezTo>
                    <a:pt x="789" y="244"/>
                    <a:pt x="781" y="239"/>
                    <a:pt x="773" y="233"/>
                  </a:cubicBezTo>
                  <a:cubicBezTo>
                    <a:pt x="764" y="227"/>
                    <a:pt x="756" y="221"/>
                    <a:pt x="748" y="214"/>
                  </a:cubicBezTo>
                  <a:cubicBezTo>
                    <a:pt x="747" y="214"/>
                    <a:pt x="747" y="213"/>
                    <a:pt x="746" y="213"/>
                  </a:cubicBezTo>
                  <a:cubicBezTo>
                    <a:pt x="746" y="212"/>
                    <a:pt x="746" y="212"/>
                    <a:pt x="746" y="212"/>
                  </a:cubicBezTo>
                  <a:cubicBezTo>
                    <a:pt x="746" y="212"/>
                    <a:pt x="745" y="211"/>
                    <a:pt x="744" y="211"/>
                  </a:cubicBezTo>
                  <a:cubicBezTo>
                    <a:pt x="744" y="211"/>
                    <a:pt x="744" y="211"/>
                    <a:pt x="743" y="210"/>
                  </a:cubicBezTo>
                  <a:cubicBezTo>
                    <a:pt x="744" y="211"/>
                    <a:pt x="744" y="211"/>
                    <a:pt x="744" y="211"/>
                  </a:cubicBezTo>
                  <a:cubicBezTo>
                    <a:pt x="745" y="211"/>
                    <a:pt x="746" y="212"/>
                    <a:pt x="746" y="212"/>
                  </a:cubicBezTo>
                  <a:cubicBezTo>
                    <a:pt x="746" y="212"/>
                    <a:pt x="746" y="212"/>
                    <a:pt x="746" y="213"/>
                  </a:cubicBezTo>
                  <a:cubicBezTo>
                    <a:pt x="751" y="215"/>
                    <a:pt x="755" y="218"/>
                    <a:pt x="760" y="221"/>
                  </a:cubicBezTo>
                  <a:cubicBezTo>
                    <a:pt x="767" y="225"/>
                    <a:pt x="774" y="229"/>
                    <a:pt x="780" y="232"/>
                  </a:cubicBezTo>
                  <a:cubicBezTo>
                    <a:pt x="787" y="236"/>
                    <a:pt x="793" y="239"/>
                    <a:pt x="799" y="243"/>
                  </a:cubicBezTo>
                  <a:cubicBezTo>
                    <a:pt x="805" y="247"/>
                    <a:pt x="811" y="250"/>
                    <a:pt x="817" y="254"/>
                  </a:cubicBezTo>
                  <a:cubicBezTo>
                    <a:pt x="821" y="256"/>
                    <a:pt x="825" y="259"/>
                    <a:pt x="829" y="262"/>
                  </a:cubicBezTo>
                  <a:cubicBezTo>
                    <a:pt x="833" y="264"/>
                    <a:pt x="838" y="266"/>
                    <a:pt x="842" y="269"/>
                  </a:cubicBezTo>
                  <a:cubicBezTo>
                    <a:pt x="845" y="271"/>
                    <a:pt x="848" y="272"/>
                    <a:pt x="851" y="274"/>
                  </a:cubicBezTo>
                  <a:cubicBezTo>
                    <a:pt x="858" y="278"/>
                    <a:pt x="865" y="283"/>
                    <a:pt x="871" y="288"/>
                  </a:cubicBezTo>
                  <a:cubicBezTo>
                    <a:pt x="875" y="291"/>
                    <a:pt x="880" y="293"/>
                    <a:pt x="884" y="296"/>
                  </a:cubicBezTo>
                  <a:cubicBezTo>
                    <a:pt x="891" y="302"/>
                    <a:pt x="899" y="308"/>
                    <a:pt x="906" y="314"/>
                  </a:cubicBezTo>
                  <a:cubicBezTo>
                    <a:pt x="910" y="317"/>
                    <a:pt x="913" y="321"/>
                    <a:pt x="917" y="324"/>
                  </a:cubicBezTo>
                  <a:cubicBezTo>
                    <a:pt x="917" y="324"/>
                    <a:pt x="917" y="325"/>
                    <a:pt x="917" y="325"/>
                  </a:cubicBezTo>
                  <a:close/>
                  <a:moveTo>
                    <a:pt x="734" y="188"/>
                  </a:moveTo>
                  <a:cubicBezTo>
                    <a:pt x="735" y="188"/>
                    <a:pt x="736" y="189"/>
                    <a:pt x="736" y="189"/>
                  </a:cubicBezTo>
                  <a:cubicBezTo>
                    <a:pt x="736" y="189"/>
                    <a:pt x="736" y="190"/>
                    <a:pt x="737" y="190"/>
                  </a:cubicBezTo>
                  <a:cubicBezTo>
                    <a:pt x="743" y="192"/>
                    <a:pt x="749" y="197"/>
                    <a:pt x="755" y="201"/>
                  </a:cubicBezTo>
                  <a:cubicBezTo>
                    <a:pt x="757" y="202"/>
                    <a:pt x="759" y="204"/>
                    <a:pt x="762" y="205"/>
                  </a:cubicBezTo>
                  <a:cubicBezTo>
                    <a:pt x="773" y="212"/>
                    <a:pt x="783" y="218"/>
                    <a:pt x="794" y="225"/>
                  </a:cubicBezTo>
                  <a:cubicBezTo>
                    <a:pt x="801" y="229"/>
                    <a:pt x="808" y="232"/>
                    <a:pt x="815" y="236"/>
                  </a:cubicBezTo>
                  <a:cubicBezTo>
                    <a:pt x="825" y="241"/>
                    <a:pt x="834" y="247"/>
                    <a:pt x="844" y="253"/>
                  </a:cubicBezTo>
                  <a:cubicBezTo>
                    <a:pt x="857" y="260"/>
                    <a:pt x="870" y="270"/>
                    <a:pt x="883" y="279"/>
                  </a:cubicBezTo>
                  <a:cubicBezTo>
                    <a:pt x="890" y="284"/>
                    <a:pt x="897" y="289"/>
                    <a:pt x="902" y="296"/>
                  </a:cubicBezTo>
                  <a:cubicBezTo>
                    <a:pt x="905" y="299"/>
                    <a:pt x="908" y="303"/>
                    <a:pt x="910" y="306"/>
                  </a:cubicBezTo>
                  <a:cubicBezTo>
                    <a:pt x="910" y="306"/>
                    <a:pt x="911" y="306"/>
                    <a:pt x="911" y="306"/>
                  </a:cubicBezTo>
                  <a:cubicBezTo>
                    <a:pt x="911" y="307"/>
                    <a:pt x="911" y="307"/>
                    <a:pt x="912" y="308"/>
                  </a:cubicBezTo>
                  <a:cubicBezTo>
                    <a:pt x="911" y="307"/>
                    <a:pt x="911" y="307"/>
                    <a:pt x="911" y="306"/>
                  </a:cubicBezTo>
                  <a:cubicBezTo>
                    <a:pt x="910" y="306"/>
                    <a:pt x="910" y="306"/>
                    <a:pt x="910" y="306"/>
                  </a:cubicBezTo>
                  <a:cubicBezTo>
                    <a:pt x="909" y="305"/>
                    <a:pt x="907" y="304"/>
                    <a:pt x="906" y="303"/>
                  </a:cubicBezTo>
                  <a:cubicBezTo>
                    <a:pt x="899" y="297"/>
                    <a:pt x="892" y="290"/>
                    <a:pt x="884" y="284"/>
                  </a:cubicBezTo>
                  <a:cubicBezTo>
                    <a:pt x="881" y="282"/>
                    <a:pt x="877" y="279"/>
                    <a:pt x="873" y="277"/>
                  </a:cubicBezTo>
                  <a:cubicBezTo>
                    <a:pt x="866" y="272"/>
                    <a:pt x="859" y="267"/>
                    <a:pt x="853" y="263"/>
                  </a:cubicBezTo>
                  <a:cubicBezTo>
                    <a:pt x="848" y="260"/>
                    <a:pt x="844" y="258"/>
                    <a:pt x="839" y="255"/>
                  </a:cubicBezTo>
                  <a:cubicBezTo>
                    <a:pt x="833" y="252"/>
                    <a:pt x="827" y="248"/>
                    <a:pt x="821" y="244"/>
                  </a:cubicBezTo>
                  <a:cubicBezTo>
                    <a:pt x="815" y="240"/>
                    <a:pt x="808" y="236"/>
                    <a:pt x="802" y="232"/>
                  </a:cubicBezTo>
                  <a:cubicBezTo>
                    <a:pt x="801" y="231"/>
                    <a:pt x="799" y="230"/>
                    <a:pt x="798" y="229"/>
                  </a:cubicBezTo>
                  <a:cubicBezTo>
                    <a:pt x="793" y="226"/>
                    <a:pt x="789" y="223"/>
                    <a:pt x="784" y="220"/>
                  </a:cubicBezTo>
                  <a:cubicBezTo>
                    <a:pt x="775" y="216"/>
                    <a:pt x="767" y="210"/>
                    <a:pt x="759" y="205"/>
                  </a:cubicBezTo>
                  <a:cubicBezTo>
                    <a:pt x="752" y="201"/>
                    <a:pt x="746" y="196"/>
                    <a:pt x="739" y="192"/>
                  </a:cubicBezTo>
                  <a:cubicBezTo>
                    <a:pt x="738" y="191"/>
                    <a:pt x="737" y="190"/>
                    <a:pt x="737" y="190"/>
                  </a:cubicBezTo>
                  <a:cubicBezTo>
                    <a:pt x="736" y="190"/>
                    <a:pt x="736" y="190"/>
                    <a:pt x="736" y="189"/>
                  </a:cubicBezTo>
                  <a:cubicBezTo>
                    <a:pt x="736" y="189"/>
                    <a:pt x="735" y="188"/>
                    <a:pt x="734" y="188"/>
                  </a:cubicBezTo>
                  <a:cubicBezTo>
                    <a:pt x="734" y="188"/>
                    <a:pt x="734" y="188"/>
                    <a:pt x="733" y="187"/>
                  </a:cubicBezTo>
                  <a:cubicBezTo>
                    <a:pt x="734" y="188"/>
                    <a:pt x="734" y="188"/>
                    <a:pt x="734" y="188"/>
                  </a:cubicBezTo>
                  <a:close/>
                  <a:moveTo>
                    <a:pt x="735" y="192"/>
                  </a:moveTo>
                  <a:cubicBezTo>
                    <a:pt x="744" y="199"/>
                    <a:pt x="753" y="205"/>
                    <a:pt x="763" y="212"/>
                  </a:cubicBezTo>
                  <a:cubicBezTo>
                    <a:pt x="766" y="214"/>
                    <a:pt x="769" y="215"/>
                    <a:pt x="772" y="217"/>
                  </a:cubicBezTo>
                  <a:cubicBezTo>
                    <a:pt x="779" y="221"/>
                    <a:pt x="786" y="225"/>
                    <a:pt x="792" y="229"/>
                  </a:cubicBezTo>
                  <a:cubicBezTo>
                    <a:pt x="800" y="235"/>
                    <a:pt x="808" y="240"/>
                    <a:pt x="816" y="245"/>
                  </a:cubicBezTo>
                  <a:cubicBezTo>
                    <a:pt x="822" y="249"/>
                    <a:pt x="828" y="253"/>
                    <a:pt x="834" y="256"/>
                  </a:cubicBezTo>
                  <a:cubicBezTo>
                    <a:pt x="838" y="259"/>
                    <a:pt x="843" y="261"/>
                    <a:pt x="847" y="264"/>
                  </a:cubicBezTo>
                  <a:cubicBezTo>
                    <a:pt x="852" y="267"/>
                    <a:pt x="857" y="270"/>
                    <a:pt x="862" y="273"/>
                  </a:cubicBezTo>
                  <a:cubicBezTo>
                    <a:pt x="867" y="277"/>
                    <a:pt x="873" y="281"/>
                    <a:pt x="879" y="285"/>
                  </a:cubicBezTo>
                  <a:cubicBezTo>
                    <a:pt x="884" y="289"/>
                    <a:pt x="889" y="293"/>
                    <a:pt x="893" y="296"/>
                  </a:cubicBezTo>
                  <a:cubicBezTo>
                    <a:pt x="899" y="301"/>
                    <a:pt x="905" y="306"/>
                    <a:pt x="911" y="312"/>
                  </a:cubicBezTo>
                  <a:cubicBezTo>
                    <a:pt x="915" y="316"/>
                    <a:pt x="920" y="320"/>
                    <a:pt x="924" y="326"/>
                  </a:cubicBezTo>
                  <a:cubicBezTo>
                    <a:pt x="924" y="326"/>
                    <a:pt x="924" y="326"/>
                    <a:pt x="924" y="326"/>
                  </a:cubicBezTo>
                  <a:cubicBezTo>
                    <a:pt x="924" y="326"/>
                    <a:pt x="924" y="326"/>
                    <a:pt x="924" y="326"/>
                  </a:cubicBezTo>
                  <a:cubicBezTo>
                    <a:pt x="924" y="326"/>
                    <a:pt x="924" y="326"/>
                    <a:pt x="924" y="326"/>
                  </a:cubicBezTo>
                  <a:cubicBezTo>
                    <a:pt x="922" y="324"/>
                    <a:pt x="921" y="323"/>
                    <a:pt x="919" y="322"/>
                  </a:cubicBezTo>
                  <a:cubicBezTo>
                    <a:pt x="912" y="315"/>
                    <a:pt x="905" y="309"/>
                    <a:pt x="898" y="302"/>
                  </a:cubicBezTo>
                  <a:cubicBezTo>
                    <a:pt x="896" y="301"/>
                    <a:pt x="894" y="300"/>
                    <a:pt x="892" y="298"/>
                  </a:cubicBezTo>
                  <a:cubicBezTo>
                    <a:pt x="887" y="293"/>
                    <a:pt x="881" y="290"/>
                    <a:pt x="875" y="286"/>
                  </a:cubicBezTo>
                  <a:cubicBezTo>
                    <a:pt x="870" y="282"/>
                    <a:pt x="865" y="279"/>
                    <a:pt x="859" y="275"/>
                  </a:cubicBezTo>
                  <a:cubicBezTo>
                    <a:pt x="853" y="272"/>
                    <a:pt x="847" y="268"/>
                    <a:pt x="841" y="264"/>
                  </a:cubicBezTo>
                  <a:cubicBezTo>
                    <a:pt x="833" y="259"/>
                    <a:pt x="824" y="254"/>
                    <a:pt x="816" y="249"/>
                  </a:cubicBezTo>
                  <a:cubicBezTo>
                    <a:pt x="808" y="244"/>
                    <a:pt x="800" y="240"/>
                    <a:pt x="793" y="235"/>
                  </a:cubicBezTo>
                  <a:cubicBezTo>
                    <a:pt x="785" y="231"/>
                    <a:pt x="777" y="227"/>
                    <a:pt x="769" y="222"/>
                  </a:cubicBezTo>
                  <a:cubicBezTo>
                    <a:pt x="758" y="215"/>
                    <a:pt x="746" y="207"/>
                    <a:pt x="735" y="200"/>
                  </a:cubicBezTo>
                  <a:cubicBezTo>
                    <a:pt x="730" y="196"/>
                    <a:pt x="727" y="192"/>
                    <a:pt x="722" y="188"/>
                  </a:cubicBezTo>
                  <a:cubicBezTo>
                    <a:pt x="719" y="185"/>
                    <a:pt x="715" y="182"/>
                    <a:pt x="711" y="179"/>
                  </a:cubicBezTo>
                  <a:cubicBezTo>
                    <a:pt x="711" y="178"/>
                    <a:pt x="710" y="178"/>
                    <a:pt x="709" y="177"/>
                  </a:cubicBezTo>
                  <a:cubicBezTo>
                    <a:pt x="712" y="177"/>
                    <a:pt x="714" y="178"/>
                    <a:pt x="716" y="179"/>
                  </a:cubicBezTo>
                  <a:cubicBezTo>
                    <a:pt x="722" y="183"/>
                    <a:pt x="728" y="188"/>
                    <a:pt x="735" y="192"/>
                  </a:cubicBezTo>
                  <a:close/>
                  <a:moveTo>
                    <a:pt x="743" y="161"/>
                  </a:moveTo>
                  <a:cubicBezTo>
                    <a:pt x="743" y="162"/>
                    <a:pt x="743" y="162"/>
                    <a:pt x="742" y="162"/>
                  </a:cubicBezTo>
                  <a:cubicBezTo>
                    <a:pt x="742" y="162"/>
                    <a:pt x="742" y="162"/>
                    <a:pt x="742" y="162"/>
                  </a:cubicBezTo>
                  <a:cubicBezTo>
                    <a:pt x="742" y="162"/>
                    <a:pt x="742" y="162"/>
                    <a:pt x="742" y="162"/>
                  </a:cubicBezTo>
                  <a:cubicBezTo>
                    <a:pt x="743" y="162"/>
                    <a:pt x="743" y="162"/>
                    <a:pt x="743" y="161"/>
                  </a:cubicBezTo>
                  <a:cubicBezTo>
                    <a:pt x="744" y="161"/>
                    <a:pt x="744" y="161"/>
                    <a:pt x="744" y="161"/>
                  </a:cubicBezTo>
                  <a:cubicBezTo>
                    <a:pt x="744" y="161"/>
                    <a:pt x="744" y="161"/>
                    <a:pt x="743" y="161"/>
                  </a:cubicBezTo>
                  <a:close/>
                  <a:moveTo>
                    <a:pt x="900" y="262"/>
                  </a:moveTo>
                  <a:cubicBezTo>
                    <a:pt x="897" y="261"/>
                    <a:pt x="894" y="260"/>
                    <a:pt x="891" y="259"/>
                  </a:cubicBezTo>
                  <a:cubicBezTo>
                    <a:pt x="886" y="257"/>
                    <a:pt x="882" y="255"/>
                    <a:pt x="877" y="253"/>
                  </a:cubicBezTo>
                  <a:cubicBezTo>
                    <a:pt x="868" y="250"/>
                    <a:pt x="859" y="245"/>
                    <a:pt x="850" y="240"/>
                  </a:cubicBezTo>
                  <a:cubicBezTo>
                    <a:pt x="847" y="238"/>
                    <a:pt x="843" y="237"/>
                    <a:pt x="840" y="235"/>
                  </a:cubicBezTo>
                  <a:cubicBezTo>
                    <a:pt x="835" y="232"/>
                    <a:pt x="830" y="229"/>
                    <a:pt x="825" y="226"/>
                  </a:cubicBezTo>
                  <a:cubicBezTo>
                    <a:pt x="819" y="222"/>
                    <a:pt x="813" y="218"/>
                    <a:pt x="807" y="214"/>
                  </a:cubicBezTo>
                  <a:cubicBezTo>
                    <a:pt x="799" y="210"/>
                    <a:pt x="792" y="205"/>
                    <a:pt x="785" y="199"/>
                  </a:cubicBezTo>
                  <a:cubicBezTo>
                    <a:pt x="778" y="193"/>
                    <a:pt x="770" y="189"/>
                    <a:pt x="763" y="184"/>
                  </a:cubicBezTo>
                  <a:cubicBezTo>
                    <a:pt x="760" y="182"/>
                    <a:pt x="757" y="179"/>
                    <a:pt x="754" y="177"/>
                  </a:cubicBezTo>
                  <a:cubicBezTo>
                    <a:pt x="754" y="177"/>
                    <a:pt x="754" y="177"/>
                    <a:pt x="754" y="177"/>
                  </a:cubicBezTo>
                  <a:cubicBezTo>
                    <a:pt x="754" y="177"/>
                    <a:pt x="754" y="177"/>
                    <a:pt x="754" y="177"/>
                  </a:cubicBezTo>
                  <a:cubicBezTo>
                    <a:pt x="754" y="177"/>
                    <a:pt x="754" y="177"/>
                    <a:pt x="754" y="177"/>
                  </a:cubicBezTo>
                  <a:cubicBezTo>
                    <a:pt x="754" y="177"/>
                    <a:pt x="754" y="177"/>
                    <a:pt x="754" y="177"/>
                  </a:cubicBezTo>
                  <a:cubicBezTo>
                    <a:pt x="757" y="179"/>
                    <a:pt x="760" y="180"/>
                    <a:pt x="762" y="182"/>
                  </a:cubicBezTo>
                  <a:cubicBezTo>
                    <a:pt x="768" y="186"/>
                    <a:pt x="773" y="190"/>
                    <a:pt x="779" y="193"/>
                  </a:cubicBezTo>
                  <a:cubicBezTo>
                    <a:pt x="787" y="198"/>
                    <a:pt x="795" y="203"/>
                    <a:pt x="803" y="207"/>
                  </a:cubicBezTo>
                  <a:cubicBezTo>
                    <a:pt x="811" y="213"/>
                    <a:pt x="820" y="218"/>
                    <a:pt x="829" y="223"/>
                  </a:cubicBezTo>
                  <a:cubicBezTo>
                    <a:pt x="833" y="225"/>
                    <a:pt x="837" y="227"/>
                    <a:pt x="841" y="229"/>
                  </a:cubicBezTo>
                  <a:cubicBezTo>
                    <a:pt x="848" y="233"/>
                    <a:pt x="855" y="237"/>
                    <a:pt x="862" y="241"/>
                  </a:cubicBezTo>
                  <a:cubicBezTo>
                    <a:pt x="868" y="245"/>
                    <a:pt x="875" y="249"/>
                    <a:pt x="881" y="252"/>
                  </a:cubicBezTo>
                  <a:cubicBezTo>
                    <a:pt x="887" y="255"/>
                    <a:pt x="893" y="258"/>
                    <a:pt x="899" y="260"/>
                  </a:cubicBezTo>
                  <a:cubicBezTo>
                    <a:pt x="899" y="261"/>
                    <a:pt x="900" y="261"/>
                    <a:pt x="901" y="262"/>
                  </a:cubicBezTo>
                  <a:cubicBezTo>
                    <a:pt x="901" y="262"/>
                    <a:pt x="900" y="262"/>
                    <a:pt x="900" y="262"/>
                  </a:cubicBezTo>
                  <a:close/>
                  <a:moveTo>
                    <a:pt x="936" y="275"/>
                  </a:moveTo>
                  <a:cubicBezTo>
                    <a:pt x="932" y="274"/>
                    <a:pt x="929" y="272"/>
                    <a:pt x="925" y="270"/>
                  </a:cubicBezTo>
                  <a:cubicBezTo>
                    <a:pt x="910" y="263"/>
                    <a:pt x="895" y="255"/>
                    <a:pt x="880" y="248"/>
                  </a:cubicBezTo>
                  <a:cubicBezTo>
                    <a:pt x="873" y="244"/>
                    <a:pt x="866" y="240"/>
                    <a:pt x="859" y="236"/>
                  </a:cubicBezTo>
                  <a:cubicBezTo>
                    <a:pt x="852" y="232"/>
                    <a:pt x="845" y="228"/>
                    <a:pt x="838" y="224"/>
                  </a:cubicBezTo>
                  <a:cubicBezTo>
                    <a:pt x="834" y="222"/>
                    <a:pt x="830" y="220"/>
                    <a:pt x="827" y="218"/>
                  </a:cubicBezTo>
                  <a:cubicBezTo>
                    <a:pt x="821" y="215"/>
                    <a:pt x="815" y="211"/>
                    <a:pt x="810" y="208"/>
                  </a:cubicBezTo>
                  <a:cubicBezTo>
                    <a:pt x="802" y="203"/>
                    <a:pt x="793" y="199"/>
                    <a:pt x="785" y="194"/>
                  </a:cubicBezTo>
                  <a:cubicBezTo>
                    <a:pt x="780" y="191"/>
                    <a:pt x="775" y="188"/>
                    <a:pt x="770" y="184"/>
                  </a:cubicBezTo>
                  <a:cubicBezTo>
                    <a:pt x="771" y="184"/>
                    <a:pt x="771" y="184"/>
                    <a:pt x="771" y="184"/>
                  </a:cubicBezTo>
                  <a:cubicBezTo>
                    <a:pt x="774" y="185"/>
                    <a:pt x="776" y="186"/>
                    <a:pt x="779" y="188"/>
                  </a:cubicBezTo>
                  <a:cubicBezTo>
                    <a:pt x="789" y="194"/>
                    <a:pt x="800" y="199"/>
                    <a:pt x="810" y="204"/>
                  </a:cubicBezTo>
                  <a:cubicBezTo>
                    <a:pt x="817" y="208"/>
                    <a:pt x="824" y="211"/>
                    <a:pt x="831" y="215"/>
                  </a:cubicBezTo>
                  <a:cubicBezTo>
                    <a:pt x="834" y="216"/>
                    <a:pt x="838" y="218"/>
                    <a:pt x="841" y="219"/>
                  </a:cubicBezTo>
                  <a:cubicBezTo>
                    <a:pt x="848" y="223"/>
                    <a:pt x="854" y="226"/>
                    <a:pt x="861" y="230"/>
                  </a:cubicBezTo>
                  <a:cubicBezTo>
                    <a:pt x="867" y="233"/>
                    <a:pt x="874" y="237"/>
                    <a:pt x="880" y="240"/>
                  </a:cubicBezTo>
                  <a:cubicBezTo>
                    <a:pt x="885" y="243"/>
                    <a:pt x="891" y="247"/>
                    <a:pt x="896" y="250"/>
                  </a:cubicBezTo>
                  <a:cubicBezTo>
                    <a:pt x="902" y="253"/>
                    <a:pt x="907" y="256"/>
                    <a:pt x="912" y="259"/>
                  </a:cubicBezTo>
                  <a:cubicBezTo>
                    <a:pt x="916" y="262"/>
                    <a:pt x="921" y="265"/>
                    <a:pt x="925" y="268"/>
                  </a:cubicBezTo>
                  <a:cubicBezTo>
                    <a:pt x="929" y="270"/>
                    <a:pt x="932" y="272"/>
                    <a:pt x="936" y="274"/>
                  </a:cubicBezTo>
                  <a:cubicBezTo>
                    <a:pt x="936" y="274"/>
                    <a:pt x="936" y="275"/>
                    <a:pt x="936" y="275"/>
                  </a:cubicBezTo>
                  <a:cubicBezTo>
                    <a:pt x="936" y="275"/>
                    <a:pt x="936" y="275"/>
                    <a:pt x="936" y="275"/>
                  </a:cubicBezTo>
                  <a:close/>
                  <a:moveTo>
                    <a:pt x="943" y="278"/>
                  </a:moveTo>
                  <a:cubicBezTo>
                    <a:pt x="942" y="278"/>
                    <a:pt x="941" y="278"/>
                    <a:pt x="940" y="277"/>
                  </a:cubicBezTo>
                  <a:cubicBezTo>
                    <a:pt x="940" y="277"/>
                    <a:pt x="940" y="277"/>
                    <a:pt x="940" y="277"/>
                  </a:cubicBezTo>
                  <a:cubicBezTo>
                    <a:pt x="941" y="277"/>
                    <a:pt x="942" y="278"/>
                    <a:pt x="943" y="278"/>
                  </a:cubicBezTo>
                  <a:cubicBezTo>
                    <a:pt x="943" y="278"/>
                    <a:pt x="943" y="278"/>
                    <a:pt x="943" y="278"/>
                  </a:cubicBezTo>
                  <a:close/>
                  <a:moveTo>
                    <a:pt x="767" y="173"/>
                  </a:moveTo>
                  <a:cubicBezTo>
                    <a:pt x="772" y="175"/>
                    <a:pt x="777" y="176"/>
                    <a:pt x="781" y="177"/>
                  </a:cubicBezTo>
                  <a:cubicBezTo>
                    <a:pt x="792" y="180"/>
                    <a:pt x="803" y="184"/>
                    <a:pt x="814" y="187"/>
                  </a:cubicBezTo>
                  <a:cubicBezTo>
                    <a:pt x="820" y="189"/>
                    <a:pt x="825" y="192"/>
                    <a:pt x="831" y="194"/>
                  </a:cubicBezTo>
                  <a:cubicBezTo>
                    <a:pt x="841" y="199"/>
                    <a:pt x="851" y="204"/>
                    <a:pt x="861" y="210"/>
                  </a:cubicBezTo>
                  <a:cubicBezTo>
                    <a:pt x="867" y="213"/>
                    <a:pt x="873" y="216"/>
                    <a:pt x="880" y="219"/>
                  </a:cubicBezTo>
                  <a:cubicBezTo>
                    <a:pt x="880" y="219"/>
                    <a:pt x="881" y="219"/>
                    <a:pt x="881" y="220"/>
                  </a:cubicBezTo>
                  <a:cubicBezTo>
                    <a:pt x="886" y="223"/>
                    <a:pt x="890" y="226"/>
                    <a:pt x="895" y="229"/>
                  </a:cubicBezTo>
                  <a:cubicBezTo>
                    <a:pt x="898" y="232"/>
                    <a:pt x="902" y="235"/>
                    <a:pt x="905" y="237"/>
                  </a:cubicBezTo>
                  <a:cubicBezTo>
                    <a:pt x="912" y="242"/>
                    <a:pt x="919" y="247"/>
                    <a:pt x="925" y="253"/>
                  </a:cubicBezTo>
                  <a:cubicBezTo>
                    <a:pt x="930" y="257"/>
                    <a:pt x="935" y="261"/>
                    <a:pt x="940" y="266"/>
                  </a:cubicBezTo>
                  <a:cubicBezTo>
                    <a:pt x="939" y="266"/>
                    <a:pt x="939" y="266"/>
                    <a:pt x="939" y="267"/>
                  </a:cubicBezTo>
                  <a:cubicBezTo>
                    <a:pt x="936" y="264"/>
                    <a:pt x="933" y="262"/>
                    <a:pt x="930" y="260"/>
                  </a:cubicBezTo>
                  <a:cubicBezTo>
                    <a:pt x="919" y="252"/>
                    <a:pt x="908" y="245"/>
                    <a:pt x="897" y="237"/>
                  </a:cubicBezTo>
                  <a:cubicBezTo>
                    <a:pt x="888" y="230"/>
                    <a:pt x="878" y="223"/>
                    <a:pt x="868" y="218"/>
                  </a:cubicBezTo>
                  <a:cubicBezTo>
                    <a:pt x="854" y="209"/>
                    <a:pt x="839" y="202"/>
                    <a:pt x="823" y="196"/>
                  </a:cubicBezTo>
                  <a:cubicBezTo>
                    <a:pt x="816" y="194"/>
                    <a:pt x="809" y="192"/>
                    <a:pt x="803" y="189"/>
                  </a:cubicBezTo>
                  <a:cubicBezTo>
                    <a:pt x="796" y="187"/>
                    <a:pt x="790" y="183"/>
                    <a:pt x="784" y="181"/>
                  </a:cubicBezTo>
                  <a:cubicBezTo>
                    <a:pt x="778" y="179"/>
                    <a:pt x="772" y="177"/>
                    <a:pt x="767" y="175"/>
                  </a:cubicBezTo>
                  <a:cubicBezTo>
                    <a:pt x="767" y="174"/>
                    <a:pt x="767" y="174"/>
                    <a:pt x="767" y="173"/>
                  </a:cubicBezTo>
                  <a:close/>
                  <a:moveTo>
                    <a:pt x="763" y="173"/>
                  </a:moveTo>
                  <a:cubicBezTo>
                    <a:pt x="763" y="173"/>
                    <a:pt x="763" y="173"/>
                    <a:pt x="763" y="173"/>
                  </a:cubicBezTo>
                  <a:cubicBezTo>
                    <a:pt x="763" y="173"/>
                    <a:pt x="763" y="173"/>
                    <a:pt x="763" y="173"/>
                  </a:cubicBezTo>
                  <a:close/>
                  <a:moveTo>
                    <a:pt x="782" y="183"/>
                  </a:moveTo>
                  <a:cubicBezTo>
                    <a:pt x="784" y="184"/>
                    <a:pt x="787" y="186"/>
                    <a:pt x="790" y="187"/>
                  </a:cubicBezTo>
                  <a:cubicBezTo>
                    <a:pt x="799" y="190"/>
                    <a:pt x="809" y="194"/>
                    <a:pt x="818" y="198"/>
                  </a:cubicBezTo>
                  <a:cubicBezTo>
                    <a:pt x="830" y="202"/>
                    <a:pt x="841" y="206"/>
                    <a:pt x="852" y="212"/>
                  </a:cubicBezTo>
                  <a:cubicBezTo>
                    <a:pt x="863" y="219"/>
                    <a:pt x="874" y="225"/>
                    <a:pt x="885" y="232"/>
                  </a:cubicBezTo>
                  <a:cubicBezTo>
                    <a:pt x="893" y="237"/>
                    <a:pt x="900" y="242"/>
                    <a:pt x="907" y="247"/>
                  </a:cubicBezTo>
                  <a:cubicBezTo>
                    <a:pt x="912" y="251"/>
                    <a:pt x="917" y="253"/>
                    <a:pt x="921" y="256"/>
                  </a:cubicBezTo>
                  <a:cubicBezTo>
                    <a:pt x="924" y="258"/>
                    <a:pt x="926" y="261"/>
                    <a:pt x="929" y="263"/>
                  </a:cubicBezTo>
                  <a:cubicBezTo>
                    <a:pt x="934" y="267"/>
                    <a:pt x="940" y="270"/>
                    <a:pt x="946" y="274"/>
                  </a:cubicBezTo>
                  <a:cubicBezTo>
                    <a:pt x="946" y="275"/>
                    <a:pt x="946" y="275"/>
                    <a:pt x="946" y="275"/>
                  </a:cubicBezTo>
                  <a:cubicBezTo>
                    <a:pt x="941" y="274"/>
                    <a:pt x="938" y="272"/>
                    <a:pt x="934" y="269"/>
                  </a:cubicBezTo>
                  <a:cubicBezTo>
                    <a:pt x="928" y="265"/>
                    <a:pt x="922" y="261"/>
                    <a:pt x="916" y="257"/>
                  </a:cubicBezTo>
                  <a:cubicBezTo>
                    <a:pt x="907" y="252"/>
                    <a:pt x="898" y="246"/>
                    <a:pt x="889" y="241"/>
                  </a:cubicBezTo>
                  <a:cubicBezTo>
                    <a:pt x="883" y="238"/>
                    <a:pt x="878" y="235"/>
                    <a:pt x="873" y="232"/>
                  </a:cubicBezTo>
                  <a:cubicBezTo>
                    <a:pt x="867" y="229"/>
                    <a:pt x="862" y="226"/>
                    <a:pt x="857" y="224"/>
                  </a:cubicBezTo>
                  <a:cubicBezTo>
                    <a:pt x="853" y="222"/>
                    <a:pt x="850" y="220"/>
                    <a:pt x="846" y="218"/>
                  </a:cubicBezTo>
                  <a:cubicBezTo>
                    <a:pt x="843" y="216"/>
                    <a:pt x="840" y="215"/>
                    <a:pt x="837" y="213"/>
                  </a:cubicBezTo>
                  <a:cubicBezTo>
                    <a:pt x="831" y="211"/>
                    <a:pt x="826" y="208"/>
                    <a:pt x="821" y="205"/>
                  </a:cubicBezTo>
                  <a:cubicBezTo>
                    <a:pt x="815" y="202"/>
                    <a:pt x="809" y="200"/>
                    <a:pt x="803" y="197"/>
                  </a:cubicBezTo>
                  <a:cubicBezTo>
                    <a:pt x="794" y="192"/>
                    <a:pt x="785" y="187"/>
                    <a:pt x="776" y="183"/>
                  </a:cubicBezTo>
                  <a:cubicBezTo>
                    <a:pt x="772" y="181"/>
                    <a:pt x="769" y="179"/>
                    <a:pt x="765" y="177"/>
                  </a:cubicBezTo>
                  <a:cubicBezTo>
                    <a:pt x="762" y="176"/>
                    <a:pt x="758" y="174"/>
                    <a:pt x="755" y="172"/>
                  </a:cubicBezTo>
                  <a:cubicBezTo>
                    <a:pt x="755" y="172"/>
                    <a:pt x="754" y="172"/>
                    <a:pt x="754" y="172"/>
                  </a:cubicBezTo>
                  <a:cubicBezTo>
                    <a:pt x="754" y="172"/>
                    <a:pt x="754" y="172"/>
                    <a:pt x="754" y="172"/>
                  </a:cubicBezTo>
                  <a:cubicBezTo>
                    <a:pt x="754" y="172"/>
                    <a:pt x="753" y="171"/>
                    <a:pt x="753" y="171"/>
                  </a:cubicBezTo>
                  <a:cubicBezTo>
                    <a:pt x="753" y="171"/>
                    <a:pt x="753" y="171"/>
                    <a:pt x="753" y="171"/>
                  </a:cubicBezTo>
                  <a:cubicBezTo>
                    <a:pt x="753" y="171"/>
                    <a:pt x="754" y="172"/>
                    <a:pt x="754" y="172"/>
                  </a:cubicBezTo>
                  <a:cubicBezTo>
                    <a:pt x="754" y="172"/>
                    <a:pt x="754" y="172"/>
                    <a:pt x="754" y="172"/>
                  </a:cubicBezTo>
                  <a:cubicBezTo>
                    <a:pt x="754" y="172"/>
                    <a:pt x="755" y="172"/>
                    <a:pt x="755" y="172"/>
                  </a:cubicBezTo>
                  <a:cubicBezTo>
                    <a:pt x="764" y="176"/>
                    <a:pt x="773" y="179"/>
                    <a:pt x="782" y="183"/>
                  </a:cubicBezTo>
                  <a:close/>
                  <a:moveTo>
                    <a:pt x="771" y="158"/>
                  </a:moveTo>
                  <a:cubicBezTo>
                    <a:pt x="771" y="158"/>
                    <a:pt x="770" y="158"/>
                    <a:pt x="770" y="158"/>
                  </a:cubicBezTo>
                  <a:cubicBezTo>
                    <a:pt x="770" y="158"/>
                    <a:pt x="770" y="158"/>
                    <a:pt x="769" y="158"/>
                  </a:cubicBezTo>
                  <a:cubicBezTo>
                    <a:pt x="769" y="158"/>
                    <a:pt x="769" y="158"/>
                    <a:pt x="769" y="158"/>
                  </a:cubicBezTo>
                  <a:cubicBezTo>
                    <a:pt x="769" y="158"/>
                    <a:pt x="769" y="158"/>
                    <a:pt x="769" y="158"/>
                  </a:cubicBezTo>
                  <a:cubicBezTo>
                    <a:pt x="770" y="158"/>
                    <a:pt x="770" y="158"/>
                    <a:pt x="770" y="158"/>
                  </a:cubicBezTo>
                  <a:cubicBezTo>
                    <a:pt x="770" y="158"/>
                    <a:pt x="771" y="158"/>
                    <a:pt x="771" y="158"/>
                  </a:cubicBezTo>
                  <a:cubicBezTo>
                    <a:pt x="772" y="157"/>
                    <a:pt x="772" y="157"/>
                    <a:pt x="772" y="157"/>
                  </a:cubicBezTo>
                  <a:cubicBezTo>
                    <a:pt x="773" y="157"/>
                    <a:pt x="773" y="157"/>
                    <a:pt x="773" y="157"/>
                  </a:cubicBezTo>
                  <a:cubicBezTo>
                    <a:pt x="774" y="157"/>
                    <a:pt x="775" y="157"/>
                    <a:pt x="776" y="156"/>
                  </a:cubicBezTo>
                  <a:cubicBezTo>
                    <a:pt x="776" y="156"/>
                    <a:pt x="776" y="156"/>
                    <a:pt x="776" y="156"/>
                  </a:cubicBezTo>
                  <a:cubicBezTo>
                    <a:pt x="779" y="156"/>
                    <a:pt x="781" y="155"/>
                    <a:pt x="784" y="154"/>
                  </a:cubicBezTo>
                  <a:cubicBezTo>
                    <a:pt x="805" y="148"/>
                    <a:pt x="827" y="143"/>
                    <a:pt x="849" y="142"/>
                  </a:cubicBezTo>
                  <a:cubicBezTo>
                    <a:pt x="865" y="142"/>
                    <a:pt x="880" y="143"/>
                    <a:pt x="895" y="145"/>
                  </a:cubicBezTo>
                  <a:cubicBezTo>
                    <a:pt x="907" y="146"/>
                    <a:pt x="919" y="148"/>
                    <a:pt x="931" y="151"/>
                  </a:cubicBezTo>
                  <a:cubicBezTo>
                    <a:pt x="931" y="151"/>
                    <a:pt x="931" y="151"/>
                    <a:pt x="931" y="151"/>
                  </a:cubicBezTo>
                  <a:cubicBezTo>
                    <a:pt x="931" y="151"/>
                    <a:pt x="931" y="151"/>
                    <a:pt x="932" y="151"/>
                  </a:cubicBezTo>
                  <a:cubicBezTo>
                    <a:pt x="945" y="153"/>
                    <a:pt x="958" y="155"/>
                    <a:pt x="971" y="160"/>
                  </a:cubicBezTo>
                  <a:cubicBezTo>
                    <a:pt x="967" y="159"/>
                    <a:pt x="962" y="158"/>
                    <a:pt x="958" y="158"/>
                  </a:cubicBezTo>
                  <a:cubicBezTo>
                    <a:pt x="950" y="156"/>
                    <a:pt x="942" y="154"/>
                    <a:pt x="934" y="152"/>
                  </a:cubicBezTo>
                  <a:cubicBezTo>
                    <a:pt x="933" y="152"/>
                    <a:pt x="932" y="152"/>
                    <a:pt x="932" y="151"/>
                  </a:cubicBezTo>
                  <a:cubicBezTo>
                    <a:pt x="931" y="151"/>
                    <a:pt x="931" y="151"/>
                    <a:pt x="931" y="151"/>
                  </a:cubicBezTo>
                  <a:cubicBezTo>
                    <a:pt x="931" y="151"/>
                    <a:pt x="931" y="151"/>
                    <a:pt x="931" y="151"/>
                  </a:cubicBezTo>
                  <a:cubicBezTo>
                    <a:pt x="927" y="151"/>
                    <a:pt x="922" y="150"/>
                    <a:pt x="918" y="149"/>
                  </a:cubicBezTo>
                  <a:cubicBezTo>
                    <a:pt x="908" y="148"/>
                    <a:pt x="899" y="147"/>
                    <a:pt x="890" y="147"/>
                  </a:cubicBezTo>
                  <a:cubicBezTo>
                    <a:pt x="885" y="147"/>
                    <a:pt x="880" y="146"/>
                    <a:pt x="875" y="145"/>
                  </a:cubicBezTo>
                  <a:cubicBezTo>
                    <a:pt x="868" y="144"/>
                    <a:pt x="861" y="145"/>
                    <a:pt x="854" y="145"/>
                  </a:cubicBezTo>
                  <a:cubicBezTo>
                    <a:pt x="843" y="146"/>
                    <a:pt x="832" y="147"/>
                    <a:pt x="822" y="148"/>
                  </a:cubicBezTo>
                  <a:cubicBezTo>
                    <a:pt x="819" y="149"/>
                    <a:pt x="815" y="149"/>
                    <a:pt x="812" y="150"/>
                  </a:cubicBezTo>
                  <a:cubicBezTo>
                    <a:pt x="802" y="152"/>
                    <a:pt x="791" y="154"/>
                    <a:pt x="781" y="156"/>
                  </a:cubicBezTo>
                  <a:cubicBezTo>
                    <a:pt x="779" y="156"/>
                    <a:pt x="778" y="156"/>
                    <a:pt x="776" y="156"/>
                  </a:cubicBezTo>
                  <a:cubicBezTo>
                    <a:pt x="776" y="156"/>
                    <a:pt x="776" y="156"/>
                    <a:pt x="776" y="157"/>
                  </a:cubicBezTo>
                  <a:cubicBezTo>
                    <a:pt x="775" y="157"/>
                    <a:pt x="774" y="157"/>
                    <a:pt x="773" y="157"/>
                  </a:cubicBezTo>
                  <a:cubicBezTo>
                    <a:pt x="773" y="157"/>
                    <a:pt x="773" y="157"/>
                    <a:pt x="773" y="157"/>
                  </a:cubicBezTo>
                  <a:cubicBezTo>
                    <a:pt x="772" y="157"/>
                    <a:pt x="772" y="158"/>
                    <a:pt x="771" y="158"/>
                  </a:cubicBezTo>
                  <a:close/>
                  <a:moveTo>
                    <a:pt x="780" y="159"/>
                  </a:moveTo>
                  <a:cubicBezTo>
                    <a:pt x="780" y="159"/>
                    <a:pt x="780" y="159"/>
                    <a:pt x="780" y="159"/>
                  </a:cubicBezTo>
                  <a:cubicBezTo>
                    <a:pt x="778" y="160"/>
                    <a:pt x="776" y="160"/>
                    <a:pt x="774" y="160"/>
                  </a:cubicBezTo>
                  <a:cubicBezTo>
                    <a:pt x="774" y="160"/>
                    <a:pt x="773" y="160"/>
                    <a:pt x="773" y="160"/>
                  </a:cubicBezTo>
                  <a:cubicBezTo>
                    <a:pt x="773" y="160"/>
                    <a:pt x="774" y="160"/>
                    <a:pt x="774" y="160"/>
                  </a:cubicBezTo>
                  <a:cubicBezTo>
                    <a:pt x="776" y="160"/>
                    <a:pt x="778" y="160"/>
                    <a:pt x="780" y="159"/>
                  </a:cubicBezTo>
                  <a:cubicBezTo>
                    <a:pt x="780" y="159"/>
                    <a:pt x="780" y="159"/>
                    <a:pt x="780" y="159"/>
                  </a:cubicBezTo>
                  <a:cubicBezTo>
                    <a:pt x="781" y="159"/>
                    <a:pt x="782" y="158"/>
                    <a:pt x="784" y="158"/>
                  </a:cubicBezTo>
                  <a:cubicBezTo>
                    <a:pt x="796" y="156"/>
                    <a:pt x="808" y="153"/>
                    <a:pt x="820" y="151"/>
                  </a:cubicBezTo>
                  <a:cubicBezTo>
                    <a:pt x="821" y="150"/>
                    <a:pt x="823" y="151"/>
                    <a:pt x="824" y="150"/>
                  </a:cubicBezTo>
                  <a:cubicBezTo>
                    <a:pt x="834" y="150"/>
                    <a:pt x="844" y="149"/>
                    <a:pt x="854" y="148"/>
                  </a:cubicBezTo>
                  <a:cubicBezTo>
                    <a:pt x="864" y="147"/>
                    <a:pt x="874" y="147"/>
                    <a:pt x="884" y="149"/>
                  </a:cubicBezTo>
                  <a:cubicBezTo>
                    <a:pt x="890" y="149"/>
                    <a:pt x="895" y="149"/>
                    <a:pt x="901" y="150"/>
                  </a:cubicBezTo>
                  <a:cubicBezTo>
                    <a:pt x="908" y="150"/>
                    <a:pt x="915" y="151"/>
                    <a:pt x="921" y="153"/>
                  </a:cubicBezTo>
                  <a:cubicBezTo>
                    <a:pt x="932" y="155"/>
                    <a:pt x="943" y="157"/>
                    <a:pt x="953" y="160"/>
                  </a:cubicBezTo>
                  <a:cubicBezTo>
                    <a:pt x="960" y="161"/>
                    <a:pt x="968" y="162"/>
                    <a:pt x="975" y="164"/>
                  </a:cubicBezTo>
                  <a:cubicBezTo>
                    <a:pt x="987" y="167"/>
                    <a:pt x="999" y="172"/>
                    <a:pt x="1010" y="178"/>
                  </a:cubicBezTo>
                  <a:cubicBezTo>
                    <a:pt x="1016" y="182"/>
                    <a:pt x="1023" y="186"/>
                    <a:pt x="1029" y="190"/>
                  </a:cubicBezTo>
                  <a:cubicBezTo>
                    <a:pt x="1029" y="190"/>
                    <a:pt x="1029" y="191"/>
                    <a:pt x="1029" y="191"/>
                  </a:cubicBezTo>
                  <a:cubicBezTo>
                    <a:pt x="1028" y="191"/>
                    <a:pt x="1027" y="190"/>
                    <a:pt x="1026" y="190"/>
                  </a:cubicBezTo>
                  <a:cubicBezTo>
                    <a:pt x="1013" y="184"/>
                    <a:pt x="1001" y="179"/>
                    <a:pt x="988" y="173"/>
                  </a:cubicBezTo>
                  <a:cubicBezTo>
                    <a:pt x="977" y="168"/>
                    <a:pt x="966" y="166"/>
                    <a:pt x="954" y="163"/>
                  </a:cubicBezTo>
                  <a:cubicBezTo>
                    <a:pt x="946" y="161"/>
                    <a:pt x="937" y="159"/>
                    <a:pt x="928" y="157"/>
                  </a:cubicBezTo>
                  <a:cubicBezTo>
                    <a:pt x="922" y="156"/>
                    <a:pt x="915" y="154"/>
                    <a:pt x="909" y="154"/>
                  </a:cubicBezTo>
                  <a:cubicBezTo>
                    <a:pt x="892" y="153"/>
                    <a:pt x="875" y="153"/>
                    <a:pt x="859" y="152"/>
                  </a:cubicBezTo>
                  <a:cubicBezTo>
                    <a:pt x="843" y="152"/>
                    <a:pt x="828" y="153"/>
                    <a:pt x="813" y="154"/>
                  </a:cubicBezTo>
                  <a:cubicBezTo>
                    <a:pt x="809" y="154"/>
                    <a:pt x="804" y="155"/>
                    <a:pt x="800" y="156"/>
                  </a:cubicBezTo>
                  <a:cubicBezTo>
                    <a:pt x="794" y="157"/>
                    <a:pt x="787" y="158"/>
                    <a:pt x="780" y="159"/>
                  </a:cubicBezTo>
                  <a:close/>
                  <a:moveTo>
                    <a:pt x="791" y="165"/>
                  </a:moveTo>
                  <a:cubicBezTo>
                    <a:pt x="790" y="165"/>
                    <a:pt x="790" y="165"/>
                    <a:pt x="789" y="165"/>
                  </a:cubicBezTo>
                  <a:cubicBezTo>
                    <a:pt x="789" y="165"/>
                    <a:pt x="788" y="165"/>
                    <a:pt x="788" y="165"/>
                  </a:cubicBezTo>
                  <a:cubicBezTo>
                    <a:pt x="788" y="165"/>
                    <a:pt x="789" y="165"/>
                    <a:pt x="789" y="165"/>
                  </a:cubicBezTo>
                  <a:cubicBezTo>
                    <a:pt x="790" y="165"/>
                    <a:pt x="790" y="165"/>
                    <a:pt x="791" y="165"/>
                  </a:cubicBezTo>
                  <a:cubicBezTo>
                    <a:pt x="791" y="165"/>
                    <a:pt x="791" y="165"/>
                    <a:pt x="791" y="165"/>
                  </a:cubicBezTo>
                  <a:cubicBezTo>
                    <a:pt x="791" y="165"/>
                    <a:pt x="791" y="165"/>
                    <a:pt x="791" y="165"/>
                  </a:cubicBezTo>
                  <a:close/>
                  <a:moveTo>
                    <a:pt x="798" y="166"/>
                  </a:moveTo>
                  <a:cubicBezTo>
                    <a:pt x="797" y="166"/>
                    <a:pt x="796" y="166"/>
                    <a:pt x="795" y="166"/>
                  </a:cubicBezTo>
                  <a:cubicBezTo>
                    <a:pt x="795" y="165"/>
                    <a:pt x="795" y="165"/>
                    <a:pt x="795" y="165"/>
                  </a:cubicBezTo>
                  <a:cubicBezTo>
                    <a:pt x="796" y="165"/>
                    <a:pt x="797" y="165"/>
                    <a:pt x="798" y="166"/>
                  </a:cubicBezTo>
                  <a:cubicBezTo>
                    <a:pt x="798" y="166"/>
                    <a:pt x="799" y="166"/>
                    <a:pt x="799" y="166"/>
                  </a:cubicBezTo>
                  <a:cubicBezTo>
                    <a:pt x="799" y="166"/>
                    <a:pt x="799" y="166"/>
                    <a:pt x="799" y="166"/>
                  </a:cubicBezTo>
                  <a:cubicBezTo>
                    <a:pt x="803" y="166"/>
                    <a:pt x="808" y="166"/>
                    <a:pt x="813" y="166"/>
                  </a:cubicBezTo>
                  <a:cubicBezTo>
                    <a:pt x="820" y="167"/>
                    <a:pt x="827" y="167"/>
                    <a:pt x="835" y="168"/>
                  </a:cubicBezTo>
                  <a:cubicBezTo>
                    <a:pt x="840" y="168"/>
                    <a:pt x="845" y="169"/>
                    <a:pt x="850" y="169"/>
                  </a:cubicBezTo>
                  <a:cubicBezTo>
                    <a:pt x="854" y="170"/>
                    <a:pt x="858" y="171"/>
                    <a:pt x="862" y="172"/>
                  </a:cubicBezTo>
                  <a:cubicBezTo>
                    <a:pt x="871" y="173"/>
                    <a:pt x="879" y="174"/>
                    <a:pt x="888" y="175"/>
                  </a:cubicBezTo>
                  <a:cubicBezTo>
                    <a:pt x="891" y="175"/>
                    <a:pt x="893" y="176"/>
                    <a:pt x="895" y="176"/>
                  </a:cubicBezTo>
                  <a:cubicBezTo>
                    <a:pt x="895" y="176"/>
                    <a:pt x="895" y="176"/>
                    <a:pt x="895" y="175"/>
                  </a:cubicBezTo>
                  <a:cubicBezTo>
                    <a:pt x="893" y="174"/>
                    <a:pt x="891" y="173"/>
                    <a:pt x="888" y="173"/>
                  </a:cubicBezTo>
                  <a:cubicBezTo>
                    <a:pt x="880" y="171"/>
                    <a:pt x="871" y="170"/>
                    <a:pt x="862" y="169"/>
                  </a:cubicBezTo>
                  <a:cubicBezTo>
                    <a:pt x="856" y="168"/>
                    <a:pt x="850" y="166"/>
                    <a:pt x="844" y="165"/>
                  </a:cubicBezTo>
                  <a:cubicBezTo>
                    <a:pt x="839" y="165"/>
                    <a:pt x="834" y="165"/>
                    <a:pt x="830" y="164"/>
                  </a:cubicBezTo>
                  <a:cubicBezTo>
                    <a:pt x="829" y="164"/>
                    <a:pt x="827" y="164"/>
                    <a:pt x="826" y="164"/>
                  </a:cubicBezTo>
                  <a:cubicBezTo>
                    <a:pt x="826" y="164"/>
                    <a:pt x="826" y="164"/>
                    <a:pt x="826" y="164"/>
                  </a:cubicBezTo>
                  <a:cubicBezTo>
                    <a:pt x="824" y="164"/>
                    <a:pt x="822" y="164"/>
                    <a:pt x="821" y="163"/>
                  </a:cubicBezTo>
                  <a:cubicBezTo>
                    <a:pt x="821" y="163"/>
                    <a:pt x="821" y="163"/>
                    <a:pt x="821" y="163"/>
                  </a:cubicBezTo>
                  <a:cubicBezTo>
                    <a:pt x="821" y="163"/>
                    <a:pt x="821" y="163"/>
                    <a:pt x="821" y="163"/>
                  </a:cubicBezTo>
                  <a:cubicBezTo>
                    <a:pt x="822" y="163"/>
                    <a:pt x="824" y="164"/>
                    <a:pt x="826" y="164"/>
                  </a:cubicBezTo>
                  <a:cubicBezTo>
                    <a:pt x="826" y="164"/>
                    <a:pt x="826" y="164"/>
                    <a:pt x="826" y="164"/>
                  </a:cubicBezTo>
                  <a:cubicBezTo>
                    <a:pt x="830" y="164"/>
                    <a:pt x="835" y="163"/>
                    <a:pt x="839" y="163"/>
                  </a:cubicBezTo>
                  <a:cubicBezTo>
                    <a:pt x="846" y="164"/>
                    <a:pt x="854" y="164"/>
                    <a:pt x="861" y="165"/>
                  </a:cubicBezTo>
                  <a:cubicBezTo>
                    <a:pt x="866" y="165"/>
                    <a:pt x="871" y="166"/>
                    <a:pt x="875" y="167"/>
                  </a:cubicBezTo>
                  <a:cubicBezTo>
                    <a:pt x="887" y="169"/>
                    <a:pt x="899" y="172"/>
                    <a:pt x="910" y="176"/>
                  </a:cubicBezTo>
                  <a:cubicBezTo>
                    <a:pt x="920" y="180"/>
                    <a:pt x="930" y="184"/>
                    <a:pt x="939" y="189"/>
                  </a:cubicBezTo>
                  <a:cubicBezTo>
                    <a:pt x="949" y="193"/>
                    <a:pt x="959" y="197"/>
                    <a:pt x="967" y="204"/>
                  </a:cubicBezTo>
                  <a:cubicBezTo>
                    <a:pt x="966" y="203"/>
                    <a:pt x="965" y="203"/>
                    <a:pt x="963" y="202"/>
                  </a:cubicBezTo>
                  <a:cubicBezTo>
                    <a:pt x="958" y="199"/>
                    <a:pt x="953" y="197"/>
                    <a:pt x="948" y="195"/>
                  </a:cubicBezTo>
                  <a:cubicBezTo>
                    <a:pt x="936" y="189"/>
                    <a:pt x="925" y="184"/>
                    <a:pt x="913" y="179"/>
                  </a:cubicBezTo>
                  <a:cubicBezTo>
                    <a:pt x="911" y="178"/>
                    <a:pt x="908" y="177"/>
                    <a:pt x="906" y="179"/>
                  </a:cubicBezTo>
                  <a:cubicBezTo>
                    <a:pt x="906" y="180"/>
                    <a:pt x="907" y="180"/>
                    <a:pt x="908" y="180"/>
                  </a:cubicBezTo>
                  <a:cubicBezTo>
                    <a:pt x="911" y="181"/>
                    <a:pt x="913" y="182"/>
                    <a:pt x="916" y="183"/>
                  </a:cubicBezTo>
                  <a:cubicBezTo>
                    <a:pt x="919" y="184"/>
                    <a:pt x="921" y="185"/>
                    <a:pt x="923" y="186"/>
                  </a:cubicBezTo>
                  <a:cubicBezTo>
                    <a:pt x="931" y="190"/>
                    <a:pt x="939" y="193"/>
                    <a:pt x="947" y="197"/>
                  </a:cubicBezTo>
                  <a:cubicBezTo>
                    <a:pt x="955" y="201"/>
                    <a:pt x="963" y="205"/>
                    <a:pt x="971" y="209"/>
                  </a:cubicBezTo>
                  <a:cubicBezTo>
                    <a:pt x="977" y="212"/>
                    <a:pt x="983" y="216"/>
                    <a:pt x="989" y="220"/>
                  </a:cubicBezTo>
                  <a:cubicBezTo>
                    <a:pt x="993" y="222"/>
                    <a:pt x="996" y="224"/>
                    <a:pt x="1000" y="226"/>
                  </a:cubicBezTo>
                  <a:cubicBezTo>
                    <a:pt x="1011" y="231"/>
                    <a:pt x="1021" y="239"/>
                    <a:pt x="1031" y="247"/>
                  </a:cubicBezTo>
                  <a:cubicBezTo>
                    <a:pt x="1031" y="247"/>
                    <a:pt x="1031" y="247"/>
                    <a:pt x="1031" y="248"/>
                  </a:cubicBezTo>
                  <a:cubicBezTo>
                    <a:pt x="1031" y="248"/>
                    <a:pt x="1031" y="248"/>
                    <a:pt x="1031" y="248"/>
                  </a:cubicBezTo>
                  <a:cubicBezTo>
                    <a:pt x="1032" y="248"/>
                    <a:pt x="1033" y="248"/>
                    <a:pt x="1033" y="249"/>
                  </a:cubicBezTo>
                  <a:cubicBezTo>
                    <a:pt x="1034" y="249"/>
                    <a:pt x="1034" y="250"/>
                    <a:pt x="1035" y="250"/>
                  </a:cubicBezTo>
                  <a:cubicBezTo>
                    <a:pt x="1035" y="250"/>
                    <a:pt x="1035" y="251"/>
                    <a:pt x="1036" y="251"/>
                  </a:cubicBezTo>
                  <a:cubicBezTo>
                    <a:pt x="1035" y="251"/>
                    <a:pt x="1035" y="250"/>
                    <a:pt x="1035" y="250"/>
                  </a:cubicBezTo>
                  <a:cubicBezTo>
                    <a:pt x="1034" y="250"/>
                    <a:pt x="1034" y="249"/>
                    <a:pt x="1033" y="249"/>
                  </a:cubicBezTo>
                  <a:cubicBezTo>
                    <a:pt x="1033" y="249"/>
                    <a:pt x="1032" y="248"/>
                    <a:pt x="1031" y="248"/>
                  </a:cubicBezTo>
                  <a:cubicBezTo>
                    <a:pt x="1031" y="248"/>
                    <a:pt x="1031" y="248"/>
                    <a:pt x="1031" y="248"/>
                  </a:cubicBezTo>
                  <a:cubicBezTo>
                    <a:pt x="1027" y="245"/>
                    <a:pt x="1023" y="243"/>
                    <a:pt x="1019" y="240"/>
                  </a:cubicBezTo>
                  <a:cubicBezTo>
                    <a:pt x="1012" y="236"/>
                    <a:pt x="1005" y="232"/>
                    <a:pt x="999" y="228"/>
                  </a:cubicBezTo>
                  <a:cubicBezTo>
                    <a:pt x="994" y="225"/>
                    <a:pt x="989" y="221"/>
                    <a:pt x="983" y="218"/>
                  </a:cubicBezTo>
                  <a:cubicBezTo>
                    <a:pt x="977" y="214"/>
                    <a:pt x="970" y="211"/>
                    <a:pt x="963" y="208"/>
                  </a:cubicBezTo>
                  <a:cubicBezTo>
                    <a:pt x="960" y="207"/>
                    <a:pt x="958" y="206"/>
                    <a:pt x="955" y="204"/>
                  </a:cubicBezTo>
                  <a:cubicBezTo>
                    <a:pt x="948" y="201"/>
                    <a:pt x="940" y="198"/>
                    <a:pt x="932" y="194"/>
                  </a:cubicBezTo>
                  <a:cubicBezTo>
                    <a:pt x="923" y="189"/>
                    <a:pt x="913" y="186"/>
                    <a:pt x="903" y="182"/>
                  </a:cubicBezTo>
                  <a:cubicBezTo>
                    <a:pt x="895" y="179"/>
                    <a:pt x="887" y="177"/>
                    <a:pt x="879" y="176"/>
                  </a:cubicBezTo>
                  <a:cubicBezTo>
                    <a:pt x="871" y="175"/>
                    <a:pt x="864" y="173"/>
                    <a:pt x="857" y="172"/>
                  </a:cubicBezTo>
                  <a:cubicBezTo>
                    <a:pt x="852" y="171"/>
                    <a:pt x="847" y="171"/>
                    <a:pt x="842" y="171"/>
                  </a:cubicBezTo>
                  <a:cubicBezTo>
                    <a:pt x="835" y="170"/>
                    <a:pt x="828" y="170"/>
                    <a:pt x="822" y="169"/>
                  </a:cubicBezTo>
                  <a:cubicBezTo>
                    <a:pt x="815" y="168"/>
                    <a:pt x="808" y="167"/>
                    <a:pt x="801" y="167"/>
                  </a:cubicBezTo>
                  <a:cubicBezTo>
                    <a:pt x="801" y="166"/>
                    <a:pt x="800" y="166"/>
                    <a:pt x="799" y="166"/>
                  </a:cubicBezTo>
                  <a:cubicBezTo>
                    <a:pt x="799" y="166"/>
                    <a:pt x="799" y="166"/>
                    <a:pt x="799" y="166"/>
                  </a:cubicBezTo>
                  <a:cubicBezTo>
                    <a:pt x="799" y="166"/>
                    <a:pt x="798" y="166"/>
                    <a:pt x="798" y="166"/>
                  </a:cubicBezTo>
                  <a:close/>
                  <a:moveTo>
                    <a:pt x="808" y="171"/>
                  </a:moveTo>
                  <a:cubicBezTo>
                    <a:pt x="808" y="171"/>
                    <a:pt x="807" y="171"/>
                    <a:pt x="807" y="171"/>
                  </a:cubicBezTo>
                  <a:cubicBezTo>
                    <a:pt x="807" y="171"/>
                    <a:pt x="807" y="171"/>
                    <a:pt x="807" y="171"/>
                  </a:cubicBezTo>
                  <a:cubicBezTo>
                    <a:pt x="806" y="171"/>
                    <a:pt x="804" y="170"/>
                    <a:pt x="803" y="170"/>
                  </a:cubicBezTo>
                  <a:cubicBezTo>
                    <a:pt x="803" y="170"/>
                    <a:pt x="803" y="170"/>
                    <a:pt x="803" y="170"/>
                  </a:cubicBezTo>
                  <a:cubicBezTo>
                    <a:pt x="802" y="170"/>
                    <a:pt x="800" y="170"/>
                    <a:pt x="799" y="170"/>
                  </a:cubicBezTo>
                  <a:cubicBezTo>
                    <a:pt x="799" y="170"/>
                    <a:pt x="799" y="170"/>
                    <a:pt x="799" y="170"/>
                  </a:cubicBezTo>
                  <a:cubicBezTo>
                    <a:pt x="800" y="170"/>
                    <a:pt x="802" y="170"/>
                    <a:pt x="803" y="170"/>
                  </a:cubicBezTo>
                  <a:cubicBezTo>
                    <a:pt x="803" y="170"/>
                    <a:pt x="803" y="170"/>
                    <a:pt x="803" y="170"/>
                  </a:cubicBezTo>
                  <a:cubicBezTo>
                    <a:pt x="804" y="170"/>
                    <a:pt x="805" y="171"/>
                    <a:pt x="807" y="171"/>
                  </a:cubicBezTo>
                  <a:cubicBezTo>
                    <a:pt x="807" y="171"/>
                    <a:pt x="807" y="171"/>
                    <a:pt x="807" y="171"/>
                  </a:cubicBezTo>
                  <a:cubicBezTo>
                    <a:pt x="807" y="171"/>
                    <a:pt x="808" y="171"/>
                    <a:pt x="808" y="171"/>
                  </a:cubicBezTo>
                  <a:cubicBezTo>
                    <a:pt x="808" y="171"/>
                    <a:pt x="808" y="171"/>
                    <a:pt x="808" y="171"/>
                  </a:cubicBezTo>
                  <a:close/>
                  <a:moveTo>
                    <a:pt x="1013" y="244"/>
                  </a:moveTo>
                  <a:cubicBezTo>
                    <a:pt x="1006" y="240"/>
                    <a:pt x="999" y="236"/>
                    <a:pt x="993" y="232"/>
                  </a:cubicBezTo>
                  <a:cubicBezTo>
                    <a:pt x="985" y="228"/>
                    <a:pt x="977" y="223"/>
                    <a:pt x="970" y="219"/>
                  </a:cubicBezTo>
                  <a:cubicBezTo>
                    <a:pt x="966" y="217"/>
                    <a:pt x="963" y="216"/>
                    <a:pt x="960" y="214"/>
                  </a:cubicBezTo>
                  <a:cubicBezTo>
                    <a:pt x="958" y="214"/>
                    <a:pt x="957" y="214"/>
                    <a:pt x="956" y="214"/>
                  </a:cubicBezTo>
                  <a:cubicBezTo>
                    <a:pt x="956" y="214"/>
                    <a:pt x="956" y="214"/>
                    <a:pt x="955" y="214"/>
                  </a:cubicBezTo>
                  <a:cubicBezTo>
                    <a:pt x="956" y="215"/>
                    <a:pt x="956" y="215"/>
                    <a:pt x="957" y="216"/>
                  </a:cubicBezTo>
                  <a:cubicBezTo>
                    <a:pt x="967" y="221"/>
                    <a:pt x="976" y="226"/>
                    <a:pt x="986" y="232"/>
                  </a:cubicBezTo>
                  <a:cubicBezTo>
                    <a:pt x="990" y="234"/>
                    <a:pt x="995" y="237"/>
                    <a:pt x="999" y="239"/>
                  </a:cubicBezTo>
                  <a:cubicBezTo>
                    <a:pt x="999" y="239"/>
                    <a:pt x="999" y="239"/>
                    <a:pt x="999" y="239"/>
                  </a:cubicBezTo>
                  <a:cubicBezTo>
                    <a:pt x="999" y="239"/>
                    <a:pt x="999" y="239"/>
                    <a:pt x="999" y="239"/>
                  </a:cubicBezTo>
                  <a:cubicBezTo>
                    <a:pt x="1000" y="240"/>
                    <a:pt x="1001" y="240"/>
                    <a:pt x="1001" y="240"/>
                  </a:cubicBezTo>
                  <a:cubicBezTo>
                    <a:pt x="1001" y="240"/>
                    <a:pt x="1001" y="240"/>
                    <a:pt x="1001" y="240"/>
                  </a:cubicBezTo>
                  <a:cubicBezTo>
                    <a:pt x="1000" y="240"/>
                    <a:pt x="1000" y="240"/>
                    <a:pt x="999" y="239"/>
                  </a:cubicBezTo>
                  <a:cubicBezTo>
                    <a:pt x="999" y="239"/>
                    <a:pt x="999" y="239"/>
                    <a:pt x="999" y="239"/>
                  </a:cubicBezTo>
                  <a:cubicBezTo>
                    <a:pt x="999" y="239"/>
                    <a:pt x="999" y="239"/>
                    <a:pt x="999" y="239"/>
                  </a:cubicBezTo>
                  <a:cubicBezTo>
                    <a:pt x="991" y="236"/>
                    <a:pt x="983" y="234"/>
                    <a:pt x="975" y="231"/>
                  </a:cubicBezTo>
                  <a:cubicBezTo>
                    <a:pt x="961" y="225"/>
                    <a:pt x="946" y="220"/>
                    <a:pt x="932" y="214"/>
                  </a:cubicBezTo>
                  <a:cubicBezTo>
                    <a:pt x="927" y="213"/>
                    <a:pt x="923" y="212"/>
                    <a:pt x="919" y="210"/>
                  </a:cubicBezTo>
                  <a:cubicBezTo>
                    <a:pt x="905" y="205"/>
                    <a:pt x="891" y="199"/>
                    <a:pt x="877" y="194"/>
                  </a:cubicBezTo>
                  <a:cubicBezTo>
                    <a:pt x="871" y="192"/>
                    <a:pt x="865" y="190"/>
                    <a:pt x="859" y="189"/>
                  </a:cubicBezTo>
                  <a:cubicBezTo>
                    <a:pt x="856" y="187"/>
                    <a:pt x="852" y="186"/>
                    <a:pt x="848" y="185"/>
                  </a:cubicBezTo>
                  <a:cubicBezTo>
                    <a:pt x="839" y="181"/>
                    <a:pt x="830" y="178"/>
                    <a:pt x="821" y="177"/>
                  </a:cubicBezTo>
                  <a:cubicBezTo>
                    <a:pt x="817" y="176"/>
                    <a:pt x="814" y="175"/>
                    <a:pt x="810" y="174"/>
                  </a:cubicBezTo>
                  <a:cubicBezTo>
                    <a:pt x="814" y="174"/>
                    <a:pt x="818" y="174"/>
                    <a:pt x="821" y="175"/>
                  </a:cubicBezTo>
                  <a:cubicBezTo>
                    <a:pt x="831" y="177"/>
                    <a:pt x="841" y="179"/>
                    <a:pt x="851" y="182"/>
                  </a:cubicBezTo>
                  <a:cubicBezTo>
                    <a:pt x="858" y="183"/>
                    <a:pt x="865" y="185"/>
                    <a:pt x="872" y="187"/>
                  </a:cubicBezTo>
                  <a:cubicBezTo>
                    <a:pt x="876" y="188"/>
                    <a:pt x="879" y="190"/>
                    <a:pt x="883" y="191"/>
                  </a:cubicBezTo>
                  <a:cubicBezTo>
                    <a:pt x="890" y="193"/>
                    <a:pt x="897" y="195"/>
                    <a:pt x="904" y="197"/>
                  </a:cubicBezTo>
                  <a:cubicBezTo>
                    <a:pt x="914" y="200"/>
                    <a:pt x="923" y="203"/>
                    <a:pt x="933" y="206"/>
                  </a:cubicBezTo>
                  <a:cubicBezTo>
                    <a:pt x="937" y="207"/>
                    <a:pt x="940" y="208"/>
                    <a:pt x="944" y="209"/>
                  </a:cubicBezTo>
                  <a:cubicBezTo>
                    <a:pt x="944" y="209"/>
                    <a:pt x="944" y="209"/>
                    <a:pt x="944" y="209"/>
                  </a:cubicBezTo>
                  <a:cubicBezTo>
                    <a:pt x="943" y="208"/>
                    <a:pt x="942" y="207"/>
                    <a:pt x="941" y="207"/>
                  </a:cubicBezTo>
                  <a:cubicBezTo>
                    <a:pt x="929" y="203"/>
                    <a:pt x="918" y="199"/>
                    <a:pt x="906" y="195"/>
                  </a:cubicBezTo>
                  <a:cubicBezTo>
                    <a:pt x="894" y="191"/>
                    <a:pt x="882" y="187"/>
                    <a:pt x="870" y="184"/>
                  </a:cubicBezTo>
                  <a:cubicBezTo>
                    <a:pt x="863" y="182"/>
                    <a:pt x="856" y="180"/>
                    <a:pt x="849" y="178"/>
                  </a:cubicBezTo>
                  <a:cubicBezTo>
                    <a:pt x="843" y="177"/>
                    <a:pt x="836" y="175"/>
                    <a:pt x="830" y="174"/>
                  </a:cubicBezTo>
                  <a:cubicBezTo>
                    <a:pt x="831" y="173"/>
                    <a:pt x="831" y="173"/>
                    <a:pt x="831" y="173"/>
                  </a:cubicBezTo>
                  <a:cubicBezTo>
                    <a:pt x="838" y="174"/>
                    <a:pt x="844" y="174"/>
                    <a:pt x="850" y="175"/>
                  </a:cubicBezTo>
                  <a:cubicBezTo>
                    <a:pt x="858" y="176"/>
                    <a:pt x="866" y="177"/>
                    <a:pt x="873" y="179"/>
                  </a:cubicBezTo>
                  <a:cubicBezTo>
                    <a:pt x="882" y="180"/>
                    <a:pt x="890" y="182"/>
                    <a:pt x="898" y="184"/>
                  </a:cubicBezTo>
                  <a:cubicBezTo>
                    <a:pt x="905" y="187"/>
                    <a:pt x="912" y="189"/>
                    <a:pt x="919" y="192"/>
                  </a:cubicBezTo>
                  <a:cubicBezTo>
                    <a:pt x="932" y="198"/>
                    <a:pt x="946" y="203"/>
                    <a:pt x="958" y="210"/>
                  </a:cubicBezTo>
                  <a:cubicBezTo>
                    <a:pt x="963" y="213"/>
                    <a:pt x="969" y="215"/>
                    <a:pt x="974" y="217"/>
                  </a:cubicBezTo>
                  <a:cubicBezTo>
                    <a:pt x="981" y="221"/>
                    <a:pt x="989" y="225"/>
                    <a:pt x="996" y="229"/>
                  </a:cubicBezTo>
                  <a:cubicBezTo>
                    <a:pt x="1002" y="233"/>
                    <a:pt x="1008" y="237"/>
                    <a:pt x="1014" y="241"/>
                  </a:cubicBezTo>
                  <a:cubicBezTo>
                    <a:pt x="1021" y="246"/>
                    <a:pt x="1027" y="250"/>
                    <a:pt x="1034" y="254"/>
                  </a:cubicBezTo>
                  <a:cubicBezTo>
                    <a:pt x="1035" y="255"/>
                    <a:pt x="1035" y="255"/>
                    <a:pt x="1036" y="256"/>
                  </a:cubicBezTo>
                  <a:cubicBezTo>
                    <a:pt x="1028" y="252"/>
                    <a:pt x="1021" y="248"/>
                    <a:pt x="1013" y="244"/>
                  </a:cubicBezTo>
                  <a:close/>
                  <a:moveTo>
                    <a:pt x="1041" y="258"/>
                  </a:moveTo>
                  <a:cubicBezTo>
                    <a:pt x="1041" y="258"/>
                    <a:pt x="1040" y="258"/>
                    <a:pt x="1040" y="257"/>
                  </a:cubicBezTo>
                  <a:cubicBezTo>
                    <a:pt x="1040" y="257"/>
                    <a:pt x="1040" y="257"/>
                    <a:pt x="1039" y="257"/>
                  </a:cubicBezTo>
                  <a:cubicBezTo>
                    <a:pt x="1039" y="257"/>
                    <a:pt x="1039" y="257"/>
                    <a:pt x="1039" y="257"/>
                  </a:cubicBezTo>
                  <a:cubicBezTo>
                    <a:pt x="1039" y="257"/>
                    <a:pt x="1039" y="257"/>
                    <a:pt x="1039" y="257"/>
                  </a:cubicBezTo>
                  <a:cubicBezTo>
                    <a:pt x="1040" y="257"/>
                    <a:pt x="1040" y="257"/>
                    <a:pt x="1040" y="257"/>
                  </a:cubicBezTo>
                  <a:cubicBezTo>
                    <a:pt x="1040" y="258"/>
                    <a:pt x="1041" y="258"/>
                    <a:pt x="1041" y="258"/>
                  </a:cubicBezTo>
                  <a:cubicBezTo>
                    <a:pt x="1041" y="258"/>
                    <a:pt x="1041" y="258"/>
                    <a:pt x="1041" y="258"/>
                  </a:cubicBezTo>
                  <a:close/>
                  <a:moveTo>
                    <a:pt x="1047" y="261"/>
                  </a:moveTo>
                  <a:cubicBezTo>
                    <a:pt x="1046" y="261"/>
                    <a:pt x="1046" y="261"/>
                    <a:pt x="1045" y="260"/>
                  </a:cubicBezTo>
                  <a:cubicBezTo>
                    <a:pt x="1045" y="260"/>
                    <a:pt x="1045" y="260"/>
                    <a:pt x="1045" y="260"/>
                  </a:cubicBezTo>
                  <a:cubicBezTo>
                    <a:pt x="1046" y="260"/>
                    <a:pt x="1046" y="261"/>
                    <a:pt x="1047" y="261"/>
                  </a:cubicBezTo>
                  <a:cubicBezTo>
                    <a:pt x="1047" y="261"/>
                    <a:pt x="1047" y="261"/>
                    <a:pt x="1047" y="2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1"/>
            <p:cNvSpPr/>
            <p:nvPr/>
          </p:nvSpPr>
          <p:spPr>
            <a:xfrm>
              <a:off x="4453534" y="3478264"/>
              <a:ext cx="30492" cy="19778"/>
            </a:xfrm>
            <a:custGeom>
              <a:avLst/>
              <a:gdLst/>
              <a:ahLst/>
              <a:cxnLst/>
              <a:rect l="l" t="t" r="r" b="b"/>
              <a:pathLst>
                <a:path w="32" h="21" extrusionOk="0">
                  <a:moveTo>
                    <a:pt x="0" y="21"/>
                  </a:moveTo>
                  <a:cubicBezTo>
                    <a:pt x="12" y="14"/>
                    <a:pt x="22" y="7"/>
                    <a:pt x="32" y="0"/>
                  </a:cubicBezTo>
                  <a:cubicBezTo>
                    <a:pt x="29" y="0"/>
                    <a:pt x="2" y="18"/>
                    <a:pt x="0" y="2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8" name="Picture 7">
            <a:extLst>
              <a:ext uri="{FF2B5EF4-FFF2-40B4-BE49-F238E27FC236}">
                <a16:creationId xmlns:a16="http://schemas.microsoft.com/office/drawing/2014/main" id="{67E1046C-1B1F-653E-BDCE-37A0E6030377}"/>
              </a:ext>
            </a:extLst>
          </p:cNvPr>
          <p:cNvPicPr>
            <a:picLocks noChangeAspect="1"/>
          </p:cNvPicPr>
          <p:nvPr/>
        </p:nvPicPr>
        <p:blipFill>
          <a:blip r:embed="rId3"/>
          <a:stretch>
            <a:fillRect/>
          </a:stretch>
        </p:blipFill>
        <p:spPr>
          <a:xfrm>
            <a:off x="547523" y="1304069"/>
            <a:ext cx="8343900" cy="855620"/>
          </a:xfrm>
          <a:prstGeom prst="rect">
            <a:avLst/>
          </a:prstGeom>
        </p:spPr>
      </p:pic>
      <p:pic>
        <p:nvPicPr>
          <p:cNvPr id="10" name="Picture 9">
            <a:extLst>
              <a:ext uri="{FF2B5EF4-FFF2-40B4-BE49-F238E27FC236}">
                <a16:creationId xmlns:a16="http://schemas.microsoft.com/office/drawing/2014/main" id="{09254600-6363-3A73-9A8F-167F524A9DAA}"/>
              </a:ext>
            </a:extLst>
          </p:cNvPr>
          <p:cNvPicPr>
            <a:picLocks noChangeAspect="1"/>
          </p:cNvPicPr>
          <p:nvPr/>
        </p:nvPicPr>
        <p:blipFill>
          <a:blip r:embed="rId4"/>
          <a:stretch>
            <a:fillRect/>
          </a:stretch>
        </p:blipFill>
        <p:spPr>
          <a:xfrm>
            <a:off x="534976" y="2286796"/>
            <a:ext cx="8356447" cy="891182"/>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E9A85070-06B1-7C3C-BEBB-FBC5BB97B951}"/>
              </a:ext>
            </a:extLst>
          </p:cNvPr>
          <p:cNvPicPr>
            <a:picLocks noChangeAspect="1"/>
          </p:cNvPicPr>
          <p:nvPr/>
        </p:nvPicPr>
        <p:blipFill>
          <a:blip r:embed="rId5"/>
          <a:stretch>
            <a:fillRect/>
          </a:stretch>
        </p:blipFill>
        <p:spPr>
          <a:xfrm>
            <a:off x="1525849" y="3305085"/>
            <a:ext cx="6374699" cy="1057485"/>
          </a:xfrm>
          <a:prstGeom prst="rect">
            <a:avLst/>
          </a:prstGeom>
        </p:spPr>
      </p:pic>
    </p:spTree>
    <p:extLst>
      <p:ext uri="{BB962C8B-B14F-4D97-AF65-F5344CB8AC3E}">
        <p14:creationId xmlns:p14="http://schemas.microsoft.com/office/powerpoint/2010/main" val="3190888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1"/>
        <p:cNvGrpSpPr/>
        <p:nvPr/>
      </p:nvGrpSpPr>
      <p:grpSpPr>
        <a:xfrm>
          <a:off x="0" y="0"/>
          <a:ext cx="0" cy="0"/>
          <a:chOff x="0" y="0"/>
          <a:chExt cx="0" cy="0"/>
        </a:xfrm>
      </p:grpSpPr>
      <p:sp>
        <p:nvSpPr>
          <p:cNvPr id="2152" name="Google Shape;2152;p32"/>
          <p:cNvSpPr txBox="1">
            <a:spLocks noGrp="1"/>
          </p:cNvSpPr>
          <p:nvPr>
            <p:ph type="title"/>
          </p:nvPr>
        </p:nvSpPr>
        <p:spPr>
          <a:xfrm>
            <a:off x="5118895" y="1679236"/>
            <a:ext cx="3856800" cy="16864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latin typeface="Arial Rounded MT Bold" panose="020F0704030504030204" pitchFamily="34" charset="0"/>
              </a:rPr>
              <a:t>EDA &amp; Insights</a:t>
            </a:r>
            <a:endParaRPr sz="4400" dirty="0">
              <a:latin typeface="Arial Rounded MT Bold" panose="020F0704030504030204" pitchFamily="34" charset="0"/>
            </a:endParaRPr>
          </a:p>
        </p:txBody>
      </p:sp>
      <p:sp>
        <p:nvSpPr>
          <p:cNvPr id="2154" name="Google Shape;2154;p32"/>
          <p:cNvSpPr/>
          <p:nvPr/>
        </p:nvSpPr>
        <p:spPr>
          <a:xfrm flipH="1">
            <a:off x="4198275" y="1233600"/>
            <a:ext cx="75300" cy="2676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pic>
        <p:nvPicPr>
          <p:cNvPr id="2155" name="Google Shape;2155;p32"/>
          <p:cNvPicPr preferRelativeResize="0">
            <a:picLocks noGrp="1"/>
          </p:cNvPicPr>
          <p:nvPr>
            <p:ph type="pic" idx="2"/>
          </p:nvPr>
        </p:nvPicPr>
        <p:blipFill rotWithShape="1">
          <a:blip r:embed="rId3">
            <a:alphaModFix/>
          </a:blip>
          <a:srcRect l="26059" t="79" r="26064" b="109"/>
          <a:stretch/>
        </p:blipFill>
        <p:spPr>
          <a:xfrm>
            <a:off x="731375" y="553150"/>
            <a:ext cx="2905501" cy="4037200"/>
          </a:xfrm>
          <a:prstGeom prst="rect">
            <a:avLst/>
          </a:prstGeom>
        </p:spPr>
      </p:pic>
      <p:grpSp>
        <p:nvGrpSpPr>
          <p:cNvPr id="2156" name="Google Shape;2156;p32"/>
          <p:cNvGrpSpPr/>
          <p:nvPr/>
        </p:nvGrpSpPr>
        <p:grpSpPr>
          <a:xfrm flipH="1">
            <a:off x="7868410" y="259515"/>
            <a:ext cx="1563227" cy="1473772"/>
            <a:chOff x="4266463" y="790863"/>
            <a:chExt cx="692245" cy="652689"/>
          </a:xfrm>
        </p:grpSpPr>
        <p:sp>
          <p:nvSpPr>
            <p:cNvPr id="2157" name="Google Shape;2157;p32"/>
            <p:cNvSpPr/>
            <p:nvPr/>
          </p:nvSpPr>
          <p:spPr>
            <a:xfrm>
              <a:off x="4266463" y="790863"/>
              <a:ext cx="692245" cy="652689"/>
            </a:xfrm>
            <a:custGeom>
              <a:avLst/>
              <a:gdLst/>
              <a:ahLst/>
              <a:cxnLst/>
              <a:rect l="l" t="t" r="r" b="b"/>
              <a:pathLst>
                <a:path w="734" h="692" extrusionOk="0">
                  <a:moveTo>
                    <a:pt x="9" y="692"/>
                  </a:moveTo>
                  <a:cubicBezTo>
                    <a:pt x="13" y="692"/>
                    <a:pt x="17" y="692"/>
                    <a:pt x="21" y="692"/>
                  </a:cubicBezTo>
                  <a:cubicBezTo>
                    <a:pt x="25" y="692"/>
                    <a:pt x="26" y="691"/>
                    <a:pt x="26" y="687"/>
                  </a:cubicBezTo>
                  <a:cubicBezTo>
                    <a:pt x="27" y="678"/>
                    <a:pt x="29" y="669"/>
                    <a:pt x="30" y="661"/>
                  </a:cubicBezTo>
                  <a:cubicBezTo>
                    <a:pt x="31" y="656"/>
                    <a:pt x="31" y="651"/>
                    <a:pt x="32" y="647"/>
                  </a:cubicBezTo>
                  <a:cubicBezTo>
                    <a:pt x="34" y="635"/>
                    <a:pt x="36" y="622"/>
                    <a:pt x="39" y="610"/>
                  </a:cubicBezTo>
                  <a:cubicBezTo>
                    <a:pt x="44" y="586"/>
                    <a:pt x="50" y="561"/>
                    <a:pt x="56" y="537"/>
                  </a:cubicBezTo>
                  <a:cubicBezTo>
                    <a:pt x="58" y="528"/>
                    <a:pt x="61" y="519"/>
                    <a:pt x="64" y="510"/>
                  </a:cubicBezTo>
                  <a:cubicBezTo>
                    <a:pt x="65" y="507"/>
                    <a:pt x="66" y="504"/>
                    <a:pt x="67" y="502"/>
                  </a:cubicBezTo>
                  <a:cubicBezTo>
                    <a:pt x="70" y="483"/>
                    <a:pt x="77" y="465"/>
                    <a:pt x="84" y="447"/>
                  </a:cubicBezTo>
                  <a:cubicBezTo>
                    <a:pt x="90" y="431"/>
                    <a:pt x="95" y="416"/>
                    <a:pt x="101" y="400"/>
                  </a:cubicBezTo>
                  <a:cubicBezTo>
                    <a:pt x="106" y="389"/>
                    <a:pt x="111" y="377"/>
                    <a:pt x="115" y="366"/>
                  </a:cubicBezTo>
                  <a:cubicBezTo>
                    <a:pt x="123" y="347"/>
                    <a:pt x="131" y="329"/>
                    <a:pt x="141" y="311"/>
                  </a:cubicBezTo>
                  <a:cubicBezTo>
                    <a:pt x="149" y="296"/>
                    <a:pt x="158" y="282"/>
                    <a:pt x="168" y="268"/>
                  </a:cubicBezTo>
                  <a:cubicBezTo>
                    <a:pt x="175" y="258"/>
                    <a:pt x="181" y="248"/>
                    <a:pt x="190" y="240"/>
                  </a:cubicBezTo>
                  <a:cubicBezTo>
                    <a:pt x="191" y="239"/>
                    <a:pt x="192" y="238"/>
                    <a:pt x="193" y="237"/>
                  </a:cubicBezTo>
                  <a:cubicBezTo>
                    <a:pt x="193" y="237"/>
                    <a:pt x="194" y="237"/>
                    <a:pt x="194" y="237"/>
                  </a:cubicBezTo>
                  <a:cubicBezTo>
                    <a:pt x="203" y="252"/>
                    <a:pt x="212" y="267"/>
                    <a:pt x="222" y="281"/>
                  </a:cubicBezTo>
                  <a:cubicBezTo>
                    <a:pt x="222" y="282"/>
                    <a:pt x="223" y="283"/>
                    <a:pt x="223" y="284"/>
                  </a:cubicBezTo>
                  <a:cubicBezTo>
                    <a:pt x="226" y="288"/>
                    <a:pt x="227" y="292"/>
                    <a:pt x="228" y="296"/>
                  </a:cubicBezTo>
                  <a:cubicBezTo>
                    <a:pt x="231" y="313"/>
                    <a:pt x="237" y="329"/>
                    <a:pt x="245" y="344"/>
                  </a:cubicBezTo>
                  <a:cubicBezTo>
                    <a:pt x="255" y="362"/>
                    <a:pt x="269" y="376"/>
                    <a:pt x="287" y="388"/>
                  </a:cubicBezTo>
                  <a:cubicBezTo>
                    <a:pt x="297" y="394"/>
                    <a:pt x="307" y="397"/>
                    <a:pt x="318" y="400"/>
                  </a:cubicBezTo>
                  <a:cubicBezTo>
                    <a:pt x="327" y="402"/>
                    <a:pt x="337" y="404"/>
                    <a:pt x="346" y="408"/>
                  </a:cubicBezTo>
                  <a:cubicBezTo>
                    <a:pt x="347" y="408"/>
                    <a:pt x="348" y="408"/>
                    <a:pt x="349" y="409"/>
                  </a:cubicBezTo>
                  <a:cubicBezTo>
                    <a:pt x="349" y="410"/>
                    <a:pt x="349" y="411"/>
                    <a:pt x="350" y="412"/>
                  </a:cubicBezTo>
                  <a:cubicBezTo>
                    <a:pt x="350" y="414"/>
                    <a:pt x="352" y="415"/>
                    <a:pt x="353" y="416"/>
                  </a:cubicBezTo>
                  <a:cubicBezTo>
                    <a:pt x="359" y="420"/>
                    <a:pt x="365" y="424"/>
                    <a:pt x="370" y="429"/>
                  </a:cubicBezTo>
                  <a:cubicBezTo>
                    <a:pt x="380" y="437"/>
                    <a:pt x="391" y="442"/>
                    <a:pt x="403" y="445"/>
                  </a:cubicBezTo>
                  <a:cubicBezTo>
                    <a:pt x="411" y="447"/>
                    <a:pt x="419" y="449"/>
                    <a:pt x="426" y="451"/>
                  </a:cubicBezTo>
                  <a:cubicBezTo>
                    <a:pt x="429" y="452"/>
                    <a:pt x="432" y="453"/>
                    <a:pt x="435" y="453"/>
                  </a:cubicBezTo>
                  <a:cubicBezTo>
                    <a:pt x="445" y="455"/>
                    <a:pt x="453" y="461"/>
                    <a:pt x="458" y="469"/>
                  </a:cubicBezTo>
                  <a:cubicBezTo>
                    <a:pt x="458" y="470"/>
                    <a:pt x="458" y="470"/>
                    <a:pt x="459" y="471"/>
                  </a:cubicBezTo>
                  <a:cubicBezTo>
                    <a:pt x="459" y="472"/>
                    <a:pt x="460" y="473"/>
                    <a:pt x="461" y="473"/>
                  </a:cubicBezTo>
                  <a:cubicBezTo>
                    <a:pt x="463" y="473"/>
                    <a:pt x="464" y="471"/>
                    <a:pt x="464" y="470"/>
                  </a:cubicBezTo>
                  <a:cubicBezTo>
                    <a:pt x="465" y="464"/>
                    <a:pt x="465" y="459"/>
                    <a:pt x="463" y="453"/>
                  </a:cubicBezTo>
                  <a:cubicBezTo>
                    <a:pt x="463" y="453"/>
                    <a:pt x="463" y="452"/>
                    <a:pt x="463" y="452"/>
                  </a:cubicBezTo>
                  <a:cubicBezTo>
                    <a:pt x="458" y="441"/>
                    <a:pt x="457" y="429"/>
                    <a:pt x="455" y="418"/>
                  </a:cubicBezTo>
                  <a:cubicBezTo>
                    <a:pt x="454" y="415"/>
                    <a:pt x="454" y="412"/>
                    <a:pt x="453" y="408"/>
                  </a:cubicBezTo>
                  <a:cubicBezTo>
                    <a:pt x="449" y="396"/>
                    <a:pt x="448" y="383"/>
                    <a:pt x="447" y="370"/>
                  </a:cubicBezTo>
                  <a:cubicBezTo>
                    <a:pt x="445" y="350"/>
                    <a:pt x="447" y="331"/>
                    <a:pt x="449" y="312"/>
                  </a:cubicBezTo>
                  <a:cubicBezTo>
                    <a:pt x="449" y="311"/>
                    <a:pt x="450" y="310"/>
                    <a:pt x="450" y="309"/>
                  </a:cubicBezTo>
                  <a:cubicBezTo>
                    <a:pt x="454" y="310"/>
                    <a:pt x="457" y="312"/>
                    <a:pt x="460" y="314"/>
                  </a:cubicBezTo>
                  <a:cubicBezTo>
                    <a:pt x="470" y="326"/>
                    <a:pt x="474" y="339"/>
                    <a:pt x="477" y="353"/>
                  </a:cubicBezTo>
                  <a:cubicBezTo>
                    <a:pt x="480" y="375"/>
                    <a:pt x="481" y="397"/>
                    <a:pt x="481" y="419"/>
                  </a:cubicBezTo>
                  <a:cubicBezTo>
                    <a:pt x="481" y="426"/>
                    <a:pt x="482" y="433"/>
                    <a:pt x="483" y="440"/>
                  </a:cubicBezTo>
                  <a:cubicBezTo>
                    <a:pt x="484" y="446"/>
                    <a:pt x="485" y="452"/>
                    <a:pt x="484" y="459"/>
                  </a:cubicBezTo>
                  <a:cubicBezTo>
                    <a:pt x="484" y="462"/>
                    <a:pt x="484" y="465"/>
                    <a:pt x="482" y="468"/>
                  </a:cubicBezTo>
                  <a:cubicBezTo>
                    <a:pt x="481" y="470"/>
                    <a:pt x="482" y="471"/>
                    <a:pt x="484" y="472"/>
                  </a:cubicBezTo>
                  <a:cubicBezTo>
                    <a:pt x="484" y="472"/>
                    <a:pt x="485" y="472"/>
                    <a:pt x="485" y="472"/>
                  </a:cubicBezTo>
                  <a:cubicBezTo>
                    <a:pt x="493" y="473"/>
                    <a:pt x="499" y="476"/>
                    <a:pt x="506" y="478"/>
                  </a:cubicBezTo>
                  <a:cubicBezTo>
                    <a:pt x="516" y="480"/>
                    <a:pt x="525" y="482"/>
                    <a:pt x="534" y="481"/>
                  </a:cubicBezTo>
                  <a:cubicBezTo>
                    <a:pt x="539" y="480"/>
                    <a:pt x="543" y="481"/>
                    <a:pt x="546" y="483"/>
                  </a:cubicBezTo>
                  <a:cubicBezTo>
                    <a:pt x="551" y="487"/>
                    <a:pt x="555" y="490"/>
                    <a:pt x="559" y="495"/>
                  </a:cubicBezTo>
                  <a:cubicBezTo>
                    <a:pt x="564" y="501"/>
                    <a:pt x="570" y="507"/>
                    <a:pt x="576" y="513"/>
                  </a:cubicBezTo>
                  <a:cubicBezTo>
                    <a:pt x="583" y="520"/>
                    <a:pt x="589" y="527"/>
                    <a:pt x="594" y="536"/>
                  </a:cubicBezTo>
                  <a:cubicBezTo>
                    <a:pt x="599" y="546"/>
                    <a:pt x="605" y="555"/>
                    <a:pt x="610" y="565"/>
                  </a:cubicBezTo>
                  <a:cubicBezTo>
                    <a:pt x="611" y="567"/>
                    <a:pt x="612" y="568"/>
                    <a:pt x="613" y="570"/>
                  </a:cubicBezTo>
                  <a:cubicBezTo>
                    <a:pt x="615" y="573"/>
                    <a:pt x="617" y="576"/>
                    <a:pt x="617" y="580"/>
                  </a:cubicBezTo>
                  <a:cubicBezTo>
                    <a:pt x="617" y="581"/>
                    <a:pt x="617" y="581"/>
                    <a:pt x="618" y="582"/>
                  </a:cubicBezTo>
                  <a:cubicBezTo>
                    <a:pt x="618" y="584"/>
                    <a:pt x="620" y="584"/>
                    <a:pt x="622" y="583"/>
                  </a:cubicBezTo>
                  <a:cubicBezTo>
                    <a:pt x="623" y="581"/>
                    <a:pt x="624" y="580"/>
                    <a:pt x="625" y="578"/>
                  </a:cubicBezTo>
                  <a:cubicBezTo>
                    <a:pt x="627" y="571"/>
                    <a:pt x="630" y="565"/>
                    <a:pt x="632" y="558"/>
                  </a:cubicBezTo>
                  <a:cubicBezTo>
                    <a:pt x="634" y="549"/>
                    <a:pt x="636" y="541"/>
                    <a:pt x="640" y="533"/>
                  </a:cubicBezTo>
                  <a:cubicBezTo>
                    <a:pt x="642" y="527"/>
                    <a:pt x="645" y="522"/>
                    <a:pt x="648" y="517"/>
                  </a:cubicBezTo>
                  <a:cubicBezTo>
                    <a:pt x="650" y="513"/>
                    <a:pt x="653" y="510"/>
                    <a:pt x="656" y="507"/>
                  </a:cubicBezTo>
                  <a:cubicBezTo>
                    <a:pt x="657" y="506"/>
                    <a:pt x="659" y="505"/>
                    <a:pt x="660" y="505"/>
                  </a:cubicBezTo>
                  <a:cubicBezTo>
                    <a:pt x="666" y="504"/>
                    <a:pt x="670" y="500"/>
                    <a:pt x="673" y="496"/>
                  </a:cubicBezTo>
                  <a:cubicBezTo>
                    <a:pt x="678" y="489"/>
                    <a:pt x="682" y="482"/>
                    <a:pt x="685" y="475"/>
                  </a:cubicBezTo>
                  <a:cubicBezTo>
                    <a:pt x="688" y="469"/>
                    <a:pt x="689" y="463"/>
                    <a:pt x="690" y="456"/>
                  </a:cubicBezTo>
                  <a:cubicBezTo>
                    <a:pt x="690" y="455"/>
                    <a:pt x="689" y="453"/>
                    <a:pt x="689" y="452"/>
                  </a:cubicBezTo>
                  <a:cubicBezTo>
                    <a:pt x="687" y="449"/>
                    <a:pt x="685" y="445"/>
                    <a:pt x="683" y="442"/>
                  </a:cubicBezTo>
                  <a:cubicBezTo>
                    <a:pt x="681" y="439"/>
                    <a:pt x="679" y="436"/>
                    <a:pt x="676" y="433"/>
                  </a:cubicBezTo>
                  <a:cubicBezTo>
                    <a:pt x="674" y="430"/>
                    <a:pt x="671" y="427"/>
                    <a:pt x="668" y="424"/>
                  </a:cubicBezTo>
                  <a:cubicBezTo>
                    <a:pt x="647" y="406"/>
                    <a:pt x="624" y="390"/>
                    <a:pt x="599" y="376"/>
                  </a:cubicBezTo>
                  <a:cubicBezTo>
                    <a:pt x="585" y="369"/>
                    <a:pt x="572" y="361"/>
                    <a:pt x="560" y="351"/>
                  </a:cubicBezTo>
                  <a:cubicBezTo>
                    <a:pt x="550" y="344"/>
                    <a:pt x="541" y="336"/>
                    <a:pt x="532" y="327"/>
                  </a:cubicBezTo>
                  <a:cubicBezTo>
                    <a:pt x="527" y="323"/>
                    <a:pt x="524" y="317"/>
                    <a:pt x="523" y="310"/>
                  </a:cubicBezTo>
                  <a:cubicBezTo>
                    <a:pt x="522" y="302"/>
                    <a:pt x="524" y="300"/>
                    <a:pt x="532" y="302"/>
                  </a:cubicBezTo>
                  <a:cubicBezTo>
                    <a:pt x="539" y="302"/>
                    <a:pt x="546" y="305"/>
                    <a:pt x="553" y="308"/>
                  </a:cubicBezTo>
                  <a:cubicBezTo>
                    <a:pt x="577" y="318"/>
                    <a:pt x="600" y="332"/>
                    <a:pt x="620" y="348"/>
                  </a:cubicBezTo>
                  <a:cubicBezTo>
                    <a:pt x="630" y="356"/>
                    <a:pt x="640" y="364"/>
                    <a:pt x="649" y="373"/>
                  </a:cubicBezTo>
                  <a:cubicBezTo>
                    <a:pt x="663" y="387"/>
                    <a:pt x="675" y="402"/>
                    <a:pt x="684" y="419"/>
                  </a:cubicBezTo>
                  <a:cubicBezTo>
                    <a:pt x="688" y="427"/>
                    <a:pt x="691" y="436"/>
                    <a:pt x="693" y="445"/>
                  </a:cubicBezTo>
                  <a:cubicBezTo>
                    <a:pt x="693" y="446"/>
                    <a:pt x="693" y="446"/>
                    <a:pt x="693" y="447"/>
                  </a:cubicBezTo>
                  <a:cubicBezTo>
                    <a:pt x="694" y="449"/>
                    <a:pt x="695" y="449"/>
                    <a:pt x="697" y="448"/>
                  </a:cubicBezTo>
                  <a:cubicBezTo>
                    <a:pt x="697" y="448"/>
                    <a:pt x="698" y="447"/>
                    <a:pt x="698" y="447"/>
                  </a:cubicBezTo>
                  <a:cubicBezTo>
                    <a:pt x="702" y="443"/>
                    <a:pt x="706" y="439"/>
                    <a:pt x="710" y="434"/>
                  </a:cubicBezTo>
                  <a:cubicBezTo>
                    <a:pt x="714" y="429"/>
                    <a:pt x="716" y="423"/>
                    <a:pt x="717" y="417"/>
                  </a:cubicBezTo>
                  <a:cubicBezTo>
                    <a:pt x="718" y="414"/>
                    <a:pt x="718" y="410"/>
                    <a:pt x="719" y="407"/>
                  </a:cubicBezTo>
                  <a:cubicBezTo>
                    <a:pt x="720" y="394"/>
                    <a:pt x="721" y="382"/>
                    <a:pt x="724" y="370"/>
                  </a:cubicBezTo>
                  <a:cubicBezTo>
                    <a:pt x="726" y="363"/>
                    <a:pt x="728" y="357"/>
                    <a:pt x="730" y="351"/>
                  </a:cubicBezTo>
                  <a:cubicBezTo>
                    <a:pt x="732" y="346"/>
                    <a:pt x="733" y="340"/>
                    <a:pt x="733" y="334"/>
                  </a:cubicBezTo>
                  <a:cubicBezTo>
                    <a:pt x="732" y="330"/>
                    <a:pt x="731" y="326"/>
                    <a:pt x="729" y="322"/>
                  </a:cubicBezTo>
                  <a:cubicBezTo>
                    <a:pt x="726" y="317"/>
                    <a:pt x="722" y="313"/>
                    <a:pt x="718" y="309"/>
                  </a:cubicBezTo>
                  <a:cubicBezTo>
                    <a:pt x="712" y="304"/>
                    <a:pt x="706" y="297"/>
                    <a:pt x="701" y="291"/>
                  </a:cubicBezTo>
                  <a:cubicBezTo>
                    <a:pt x="691" y="278"/>
                    <a:pt x="679" y="267"/>
                    <a:pt x="665" y="258"/>
                  </a:cubicBezTo>
                  <a:cubicBezTo>
                    <a:pt x="658" y="254"/>
                    <a:pt x="651" y="249"/>
                    <a:pt x="643" y="244"/>
                  </a:cubicBezTo>
                  <a:cubicBezTo>
                    <a:pt x="633" y="238"/>
                    <a:pt x="622" y="233"/>
                    <a:pt x="610" y="229"/>
                  </a:cubicBezTo>
                  <a:cubicBezTo>
                    <a:pt x="585" y="219"/>
                    <a:pt x="559" y="209"/>
                    <a:pt x="535" y="196"/>
                  </a:cubicBezTo>
                  <a:cubicBezTo>
                    <a:pt x="525" y="191"/>
                    <a:pt x="515" y="185"/>
                    <a:pt x="506" y="178"/>
                  </a:cubicBezTo>
                  <a:cubicBezTo>
                    <a:pt x="503" y="176"/>
                    <a:pt x="500" y="174"/>
                    <a:pt x="498" y="171"/>
                  </a:cubicBezTo>
                  <a:cubicBezTo>
                    <a:pt x="494" y="166"/>
                    <a:pt x="495" y="161"/>
                    <a:pt x="502" y="159"/>
                  </a:cubicBezTo>
                  <a:cubicBezTo>
                    <a:pt x="506" y="158"/>
                    <a:pt x="510" y="158"/>
                    <a:pt x="514" y="158"/>
                  </a:cubicBezTo>
                  <a:cubicBezTo>
                    <a:pt x="530" y="157"/>
                    <a:pt x="544" y="161"/>
                    <a:pt x="559" y="165"/>
                  </a:cubicBezTo>
                  <a:cubicBezTo>
                    <a:pt x="582" y="172"/>
                    <a:pt x="604" y="182"/>
                    <a:pt x="626" y="193"/>
                  </a:cubicBezTo>
                  <a:cubicBezTo>
                    <a:pt x="637" y="198"/>
                    <a:pt x="646" y="205"/>
                    <a:pt x="656" y="212"/>
                  </a:cubicBezTo>
                  <a:cubicBezTo>
                    <a:pt x="672" y="224"/>
                    <a:pt x="687" y="238"/>
                    <a:pt x="699" y="254"/>
                  </a:cubicBezTo>
                  <a:cubicBezTo>
                    <a:pt x="705" y="262"/>
                    <a:pt x="711" y="270"/>
                    <a:pt x="716" y="278"/>
                  </a:cubicBezTo>
                  <a:cubicBezTo>
                    <a:pt x="720" y="285"/>
                    <a:pt x="723" y="293"/>
                    <a:pt x="726" y="300"/>
                  </a:cubicBezTo>
                  <a:cubicBezTo>
                    <a:pt x="727" y="302"/>
                    <a:pt x="728" y="305"/>
                    <a:pt x="729" y="307"/>
                  </a:cubicBezTo>
                  <a:cubicBezTo>
                    <a:pt x="729" y="308"/>
                    <a:pt x="730" y="309"/>
                    <a:pt x="731" y="309"/>
                  </a:cubicBezTo>
                  <a:cubicBezTo>
                    <a:pt x="732" y="309"/>
                    <a:pt x="733" y="308"/>
                    <a:pt x="733" y="307"/>
                  </a:cubicBezTo>
                  <a:cubicBezTo>
                    <a:pt x="734" y="305"/>
                    <a:pt x="734" y="304"/>
                    <a:pt x="734" y="302"/>
                  </a:cubicBezTo>
                  <a:cubicBezTo>
                    <a:pt x="733" y="295"/>
                    <a:pt x="733" y="288"/>
                    <a:pt x="730" y="281"/>
                  </a:cubicBezTo>
                  <a:cubicBezTo>
                    <a:pt x="728" y="273"/>
                    <a:pt x="726" y="265"/>
                    <a:pt x="723" y="257"/>
                  </a:cubicBezTo>
                  <a:cubicBezTo>
                    <a:pt x="718" y="242"/>
                    <a:pt x="712" y="227"/>
                    <a:pt x="706" y="211"/>
                  </a:cubicBezTo>
                  <a:cubicBezTo>
                    <a:pt x="701" y="197"/>
                    <a:pt x="695" y="182"/>
                    <a:pt x="691" y="168"/>
                  </a:cubicBezTo>
                  <a:cubicBezTo>
                    <a:pt x="688" y="158"/>
                    <a:pt x="686" y="147"/>
                    <a:pt x="684" y="137"/>
                  </a:cubicBezTo>
                  <a:cubicBezTo>
                    <a:pt x="681" y="122"/>
                    <a:pt x="679" y="108"/>
                    <a:pt x="676" y="93"/>
                  </a:cubicBezTo>
                  <a:cubicBezTo>
                    <a:pt x="674" y="85"/>
                    <a:pt x="673" y="77"/>
                    <a:pt x="671" y="69"/>
                  </a:cubicBezTo>
                  <a:cubicBezTo>
                    <a:pt x="663" y="42"/>
                    <a:pt x="645" y="24"/>
                    <a:pt x="621" y="13"/>
                  </a:cubicBezTo>
                  <a:cubicBezTo>
                    <a:pt x="609" y="7"/>
                    <a:pt x="597" y="5"/>
                    <a:pt x="585" y="3"/>
                  </a:cubicBezTo>
                  <a:cubicBezTo>
                    <a:pt x="570" y="0"/>
                    <a:pt x="555" y="1"/>
                    <a:pt x="540" y="1"/>
                  </a:cubicBezTo>
                  <a:cubicBezTo>
                    <a:pt x="515" y="3"/>
                    <a:pt x="490" y="3"/>
                    <a:pt x="465" y="2"/>
                  </a:cubicBezTo>
                  <a:cubicBezTo>
                    <a:pt x="446" y="1"/>
                    <a:pt x="428" y="2"/>
                    <a:pt x="410" y="6"/>
                  </a:cubicBezTo>
                  <a:cubicBezTo>
                    <a:pt x="400" y="9"/>
                    <a:pt x="390" y="14"/>
                    <a:pt x="383" y="22"/>
                  </a:cubicBezTo>
                  <a:cubicBezTo>
                    <a:pt x="380" y="25"/>
                    <a:pt x="377" y="28"/>
                    <a:pt x="374" y="31"/>
                  </a:cubicBezTo>
                  <a:cubicBezTo>
                    <a:pt x="364" y="41"/>
                    <a:pt x="360" y="53"/>
                    <a:pt x="358" y="66"/>
                  </a:cubicBezTo>
                  <a:cubicBezTo>
                    <a:pt x="356" y="83"/>
                    <a:pt x="357" y="100"/>
                    <a:pt x="359" y="118"/>
                  </a:cubicBezTo>
                  <a:cubicBezTo>
                    <a:pt x="360" y="121"/>
                    <a:pt x="360" y="125"/>
                    <a:pt x="360" y="129"/>
                  </a:cubicBezTo>
                  <a:cubicBezTo>
                    <a:pt x="358" y="129"/>
                    <a:pt x="356" y="129"/>
                    <a:pt x="355" y="129"/>
                  </a:cubicBezTo>
                  <a:cubicBezTo>
                    <a:pt x="350" y="128"/>
                    <a:pt x="345" y="128"/>
                    <a:pt x="340" y="130"/>
                  </a:cubicBezTo>
                  <a:cubicBezTo>
                    <a:pt x="337" y="131"/>
                    <a:pt x="335" y="131"/>
                    <a:pt x="332" y="129"/>
                  </a:cubicBezTo>
                  <a:cubicBezTo>
                    <a:pt x="321" y="123"/>
                    <a:pt x="310" y="119"/>
                    <a:pt x="298" y="117"/>
                  </a:cubicBezTo>
                  <a:cubicBezTo>
                    <a:pt x="294" y="116"/>
                    <a:pt x="289" y="115"/>
                    <a:pt x="285" y="114"/>
                  </a:cubicBezTo>
                  <a:cubicBezTo>
                    <a:pt x="278" y="112"/>
                    <a:pt x="271" y="112"/>
                    <a:pt x="264" y="112"/>
                  </a:cubicBezTo>
                  <a:cubicBezTo>
                    <a:pt x="258" y="112"/>
                    <a:pt x="252" y="113"/>
                    <a:pt x="245" y="113"/>
                  </a:cubicBezTo>
                  <a:cubicBezTo>
                    <a:pt x="240" y="113"/>
                    <a:pt x="235" y="115"/>
                    <a:pt x="230" y="117"/>
                  </a:cubicBezTo>
                  <a:cubicBezTo>
                    <a:pt x="225" y="119"/>
                    <a:pt x="220" y="123"/>
                    <a:pt x="217" y="128"/>
                  </a:cubicBezTo>
                  <a:cubicBezTo>
                    <a:pt x="214" y="135"/>
                    <a:pt x="211" y="141"/>
                    <a:pt x="207" y="147"/>
                  </a:cubicBezTo>
                  <a:cubicBezTo>
                    <a:pt x="205" y="152"/>
                    <a:pt x="202" y="157"/>
                    <a:pt x="198" y="161"/>
                  </a:cubicBezTo>
                  <a:cubicBezTo>
                    <a:pt x="191" y="171"/>
                    <a:pt x="186" y="182"/>
                    <a:pt x="186" y="195"/>
                  </a:cubicBezTo>
                  <a:cubicBezTo>
                    <a:pt x="185" y="200"/>
                    <a:pt x="186" y="206"/>
                    <a:pt x="187" y="211"/>
                  </a:cubicBezTo>
                  <a:cubicBezTo>
                    <a:pt x="188" y="215"/>
                    <a:pt x="187" y="218"/>
                    <a:pt x="184" y="221"/>
                  </a:cubicBezTo>
                  <a:cubicBezTo>
                    <a:pt x="171" y="234"/>
                    <a:pt x="159" y="247"/>
                    <a:pt x="147" y="261"/>
                  </a:cubicBezTo>
                  <a:cubicBezTo>
                    <a:pt x="136" y="274"/>
                    <a:pt x="126" y="288"/>
                    <a:pt x="118" y="303"/>
                  </a:cubicBezTo>
                  <a:cubicBezTo>
                    <a:pt x="109" y="321"/>
                    <a:pt x="100" y="338"/>
                    <a:pt x="91" y="356"/>
                  </a:cubicBezTo>
                  <a:cubicBezTo>
                    <a:pt x="86" y="368"/>
                    <a:pt x="82" y="379"/>
                    <a:pt x="77" y="391"/>
                  </a:cubicBezTo>
                  <a:cubicBezTo>
                    <a:pt x="70" y="410"/>
                    <a:pt x="62" y="428"/>
                    <a:pt x="55" y="447"/>
                  </a:cubicBezTo>
                  <a:cubicBezTo>
                    <a:pt x="52" y="456"/>
                    <a:pt x="49" y="466"/>
                    <a:pt x="46" y="475"/>
                  </a:cubicBezTo>
                  <a:cubicBezTo>
                    <a:pt x="42" y="490"/>
                    <a:pt x="37" y="505"/>
                    <a:pt x="34" y="520"/>
                  </a:cubicBezTo>
                  <a:cubicBezTo>
                    <a:pt x="30" y="537"/>
                    <a:pt x="26" y="553"/>
                    <a:pt x="21" y="568"/>
                  </a:cubicBezTo>
                  <a:cubicBezTo>
                    <a:pt x="19" y="573"/>
                    <a:pt x="19" y="578"/>
                    <a:pt x="18" y="583"/>
                  </a:cubicBezTo>
                  <a:cubicBezTo>
                    <a:pt x="14" y="603"/>
                    <a:pt x="10" y="622"/>
                    <a:pt x="6" y="641"/>
                  </a:cubicBezTo>
                  <a:cubicBezTo>
                    <a:pt x="5" y="648"/>
                    <a:pt x="3" y="655"/>
                    <a:pt x="2" y="662"/>
                  </a:cubicBezTo>
                  <a:cubicBezTo>
                    <a:pt x="1" y="668"/>
                    <a:pt x="1" y="674"/>
                    <a:pt x="0" y="681"/>
                  </a:cubicBezTo>
                  <a:cubicBezTo>
                    <a:pt x="0" y="682"/>
                    <a:pt x="1" y="684"/>
                    <a:pt x="1" y="686"/>
                  </a:cubicBezTo>
                  <a:cubicBezTo>
                    <a:pt x="3" y="690"/>
                    <a:pt x="5" y="692"/>
                    <a:pt x="9" y="692"/>
                  </a:cubicBezTo>
                  <a:close/>
                  <a:moveTo>
                    <a:pt x="347" y="378"/>
                  </a:moveTo>
                  <a:cubicBezTo>
                    <a:pt x="346" y="384"/>
                    <a:pt x="346" y="389"/>
                    <a:pt x="345" y="394"/>
                  </a:cubicBezTo>
                  <a:cubicBezTo>
                    <a:pt x="343" y="389"/>
                    <a:pt x="341" y="384"/>
                    <a:pt x="341" y="378"/>
                  </a:cubicBezTo>
                  <a:cubicBezTo>
                    <a:pt x="342" y="363"/>
                    <a:pt x="342" y="348"/>
                    <a:pt x="343" y="332"/>
                  </a:cubicBezTo>
                  <a:cubicBezTo>
                    <a:pt x="344" y="324"/>
                    <a:pt x="346" y="316"/>
                    <a:pt x="347" y="307"/>
                  </a:cubicBezTo>
                  <a:cubicBezTo>
                    <a:pt x="349" y="291"/>
                    <a:pt x="354" y="276"/>
                    <a:pt x="360" y="262"/>
                  </a:cubicBezTo>
                  <a:cubicBezTo>
                    <a:pt x="364" y="253"/>
                    <a:pt x="370" y="247"/>
                    <a:pt x="380" y="244"/>
                  </a:cubicBezTo>
                  <a:cubicBezTo>
                    <a:pt x="381" y="243"/>
                    <a:pt x="382" y="243"/>
                    <a:pt x="383" y="243"/>
                  </a:cubicBezTo>
                  <a:cubicBezTo>
                    <a:pt x="385" y="247"/>
                    <a:pt x="385" y="250"/>
                    <a:pt x="384" y="254"/>
                  </a:cubicBezTo>
                  <a:cubicBezTo>
                    <a:pt x="383" y="261"/>
                    <a:pt x="381" y="268"/>
                    <a:pt x="379" y="275"/>
                  </a:cubicBezTo>
                  <a:cubicBezTo>
                    <a:pt x="375" y="289"/>
                    <a:pt x="370" y="303"/>
                    <a:pt x="365" y="317"/>
                  </a:cubicBezTo>
                  <a:cubicBezTo>
                    <a:pt x="361" y="329"/>
                    <a:pt x="357" y="341"/>
                    <a:pt x="353" y="353"/>
                  </a:cubicBezTo>
                  <a:cubicBezTo>
                    <a:pt x="351" y="361"/>
                    <a:pt x="348" y="369"/>
                    <a:pt x="347" y="378"/>
                  </a:cubicBezTo>
                  <a:close/>
                  <a:moveTo>
                    <a:pt x="615" y="566"/>
                  </a:moveTo>
                  <a:cubicBezTo>
                    <a:pt x="613" y="562"/>
                    <a:pt x="611" y="558"/>
                    <a:pt x="610" y="553"/>
                  </a:cubicBezTo>
                  <a:cubicBezTo>
                    <a:pt x="610" y="549"/>
                    <a:pt x="609" y="544"/>
                    <a:pt x="609" y="540"/>
                  </a:cubicBezTo>
                  <a:cubicBezTo>
                    <a:pt x="609" y="538"/>
                    <a:pt x="609" y="537"/>
                    <a:pt x="609" y="536"/>
                  </a:cubicBezTo>
                  <a:cubicBezTo>
                    <a:pt x="606" y="540"/>
                    <a:pt x="607" y="544"/>
                    <a:pt x="607" y="549"/>
                  </a:cubicBezTo>
                  <a:cubicBezTo>
                    <a:pt x="605" y="547"/>
                    <a:pt x="605" y="545"/>
                    <a:pt x="604" y="543"/>
                  </a:cubicBezTo>
                  <a:cubicBezTo>
                    <a:pt x="602" y="541"/>
                    <a:pt x="602" y="539"/>
                    <a:pt x="602" y="537"/>
                  </a:cubicBezTo>
                  <a:cubicBezTo>
                    <a:pt x="602" y="533"/>
                    <a:pt x="602" y="530"/>
                    <a:pt x="602" y="526"/>
                  </a:cubicBezTo>
                  <a:cubicBezTo>
                    <a:pt x="602" y="525"/>
                    <a:pt x="601" y="524"/>
                    <a:pt x="601" y="523"/>
                  </a:cubicBezTo>
                  <a:cubicBezTo>
                    <a:pt x="601" y="523"/>
                    <a:pt x="601" y="523"/>
                    <a:pt x="600" y="523"/>
                  </a:cubicBezTo>
                  <a:cubicBezTo>
                    <a:pt x="598" y="526"/>
                    <a:pt x="600" y="530"/>
                    <a:pt x="599" y="535"/>
                  </a:cubicBezTo>
                  <a:cubicBezTo>
                    <a:pt x="598" y="534"/>
                    <a:pt x="597" y="533"/>
                    <a:pt x="597" y="532"/>
                  </a:cubicBezTo>
                  <a:cubicBezTo>
                    <a:pt x="593" y="525"/>
                    <a:pt x="589" y="519"/>
                    <a:pt x="583" y="514"/>
                  </a:cubicBezTo>
                  <a:cubicBezTo>
                    <a:pt x="577" y="508"/>
                    <a:pt x="572" y="502"/>
                    <a:pt x="567" y="496"/>
                  </a:cubicBezTo>
                  <a:cubicBezTo>
                    <a:pt x="566" y="495"/>
                    <a:pt x="565" y="493"/>
                    <a:pt x="565" y="492"/>
                  </a:cubicBezTo>
                  <a:cubicBezTo>
                    <a:pt x="565" y="488"/>
                    <a:pt x="564" y="485"/>
                    <a:pt x="564" y="482"/>
                  </a:cubicBezTo>
                  <a:cubicBezTo>
                    <a:pt x="563" y="481"/>
                    <a:pt x="563" y="480"/>
                    <a:pt x="562" y="478"/>
                  </a:cubicBezTo>
                  <a:cubicBezTo>
                    <a:pt x="560" y="482"/>
                    <a:pt x="562" y="486"/>
                    <a:pt x="561" y="490"/>
                  </a:cubicBezTo>
                  <a:cubicBezTo>
                    <a:pt x="560" y="489"/>
                    <a:pt x="559" y="488"/>
                    <a:pt x="558" y="488"/>
                  </a:cubicBezTo>
                  <a:cubicBezTo>
                    <a:pt x="555" y="485"/>
                    <a:pt x="552" y="483"/>
                    <a:pt x="549" y="480"/>
                  </a:cubicBezTo>
                  <a:cubicBezTo>
                    <a:pt x="545" y="477"/>
                    <a:pt x="540" y="475"/>
                    <a:pt x="534" y="476"/>
                  </a:cubicBezTo>
                  <a:cubicBezTo>
                    <a:pt x="533" y="476"/>
                    <a:pt x="531" y="476"/>
                    <a:pt x="530" y="476"/>
                  </a:cubicBezTo>
                  <a:cubicBezTo>
                    <a:pt x="533" y="463"/>
                    <a:pt x="534" y="449"/>
                    <a:pt x="531" y="446"/>
                  </a:cubicBezTo>
                  <a:cubicBezTo>
                    <a:pt x="529" y="456"/>
                    <a:pt x="531" y="467"/>
                    <a:pt x="527" y="477"/>
                  </a:cubicBezTo>
                  <a:cubicBezTo>
                    <a:pt x="526" y="477"/>
                    <a:pt x="525" y="477"/>
                    <a:pt x="524" y="477"/>
                  </a:cubicBezTo>
                  <a:cubicBezTo>
                    <a:pt x="524" y="474"/>
                    <a:pt x="525" y="471"/>
                    <a:pt x="525" y="469"/>
                  </a:cubicBezTo>
                  <a:cubicBezTo>
                    <a:pt x="525" y="466"/>
                    <a:pt x="526" y="463"/>
                    <a:pt x="524" y="460"/>
                  </a:cubicBezTo>
                  <a:cubicBezTo>
                    <a:pt x="523" y="463"/>
                    <a:pt x="523" y="466"/>
                    <a:pt x="523" y="469"/>
                  </a:cubicBezTo>
                  <a:cubicBezTo>
                    <a:pt x="522" y="471"/>
                    <a:pt x="522" y="474"/>
                    <a:pt x="521" y="476"/>
                  </a:cubicBezTo>
                  <a:cubicBezTo>
                    <a:pt x="520" y="476"/>
                    <a:pt x="520" y="476"/>
                    <a:pt x="519" y="476"/>
                  </a:cubicBezTo>
                  <a:cubicBezTo>
                    <a:pt x="518" y="476"/>
                    <a:pt x="518" y="476"/>
                    <a:pt x="517" y="476"/>
                  </a:cubicBezTo>
                  <a:cubicBezTo>
                    <a:pt x="517" y="470"/>
                    <a:pt x="519" y="464"/>
                    <a:pt x="517" y="459"/>
                  </a:cubicBezTo>
                  <a:cubicBezTo>
                    <a:pt x="515" y="464"/>
                    <a:pt x="516" y="470"/>
                    <a:pt x="514" y="476"/>
                  </a:cubicBezTo>
                  <a:cubicBezTo>
                    <a:pt x="510" y="474"/>
                    <a:pt x="506" y="473"/>
                    <a:pt x="502" y="472"/>
                  </a:cubicBezTo>
                  <a:cubicBezTo>
                    <a:pt x="503" y="467"/>
                    <a:pt x="505" y="463"/>
                    <a:pt x="506" y="458"/>
                  </a:cubicBezTo>
                  <a:cubicBezTo>
                    <a:pt x="507" y="453"/>
                    <a:pt x="507" y="447"/>
                    <a:pt x="507" y="442"/>
                  </a:cubicBezTo>
                  <a:cubicBezTo>
                    <a:pt x="508" y="437"/>
                    <a:pt x="508" y="431"/>
                    <a:pt x="508" y="426"/>
                  </a:cubicBezTo>
                  <a:cubicBezTo>
                    <a:pt x="508" y="425"/>
                    <a:pt x="507" y="423"/>
                    <a:pt x="506" y="421"/>
                  </a:cubicBezTo>
                  <a:cubicBezTo>
                    <a:pt x="504" y="438"/>
                    <a:pt x="505" y="455"/>
                    <a:pt x="499" y="471"/>
                  </a:cubicBezTo>
                  <a:cubicBezTo>
                    <a:pt x="497" y="470"/>
                    <a:pt x="495" y="470"/>
                    <a:pt x="494" y="469"/>
                  </a:cubicBezTo>
                  <a:cubicBezTo>
                    <a:pt x="495" y="463"/>
                    <a:pt x="496" y="457"/>
                    <a:pt x="497" y="451"/>
                  </a:cubicBezTo>
                  <a:cubicBezTo>
                    <a:pt x="497" y="445"/>
                    <a:pt x="498" y="439"/>
                    <a:pt x="497" y="433"/>
                  </a:cubicBezTo>
                  <a:cubicBezTo>
                    <a:pt x="496" y="438"/>
                    <a:pt x="495" y="444"/>
                    <a:pt x="494" y="450"/>
                  </a:cubicBezTo>
                  <a:cubicBezTo>
                    <a:pt x="494" y="456"/>
                    <a:pt x="493" y="462"/>
                    <a:pt x="491" y="468"/>
                  </a:cubicBezTo>
                  <a:cubicBezTo>
                    <a:pt x="489" y="468"/>
                    <a:pt x="488" y="467"/>
                    <a:pt x="487" y="467"/>
                  </a:cubicBezTo>
                  <a:cubicBezTo>
                    <a:pt x="487" y="466"/>
                    <a:pt x="487" y="465"/>
                    <a:pt x="487" y="465"/>
                  </a:cubicBezTo>
                  <a:cubicBezTo>
                    <a:pt x="488" y="455"/>
                    <a:pt x="489" y="446"/>
                    <a:pt x="487" y="436"/>
                  </a:cubicBezTo>
                  <a:cubicBezTo>
                    <a:pt x="486" y="431"/>
                    <a:pt x="486" y="425"/>
                    <a:pt x="486" y="420"/>
                  </a:cubicBezTo>
                  <a:cubicBezTo>
                    <a:pt x="486" y="411"/>
                    <a:pt x="486" y="403"/>
                    <a:pt x="486" y="395"/>
                  </a:cubicBezTo>
                  <a:cubicBezTo>
                    <a:pt x="485" y="377"/>
                    <a:pt x="483" y="359"/>
                    <a:pt x="479" y="342"/>
                  </a:cubicBezTo>
                  <a:cubicBezTo>
                    <a:pt x="477" y="332"/>
                    <a:pt x="473" y="323"/>
                    <a:pt x="466" y="315"/>
                  </a:cubicBezTo>
                  <a:cubicBezTo>
                    <a:pt x="460" y="308"/>
                    <a:pt x="462" y="309"/>
                    <a:pt x="453" y="307"/>
                  </a:cubicBezTo>
                  <a:cubicBezTo>
                    <a:pt x="453" y="307"/>
                    <a:pt x="453" y="306"/>
                    <a:pt x="453" y="306"/>
                  </a:cubicBezTo>
                  <a:cubicBezTo>
                    <a:pt x="448" y="305"/>
                    <a:pt x="445" y="307"/>
                    <a:pt x="445" y="311"/>
                  </a:cubicBezTo>
                  <a:cubicBezTo>
                    <a:pt x="444" y="315"/>
                    <a:pt x="444" y="319"/>
                    <a:pt x="443" y="323"/>
                  </a:cubicBezTo>
                  <a:cubicBezTo>
                    <a:pt x="442" y="339"/>
                    <a:pt x="441" y="354"/>
                    <a:pt x="442" y="370"/>
                  </a:cubicBezTo>
                  <a:cubicBezTo>
                    <a:pt x="443" y="382"/>
                    <a:pt x="444" y="394"/>
                    <a:pt x="448" y="406"/>
                  </a:cubicBezTo>
                  <a:cubicBezTo>
                    <a:pt x="449" y="410"/>
                    <a:pt x="450" y="414"/>
                    <a:pt x="450" y="418"/>
                  </a:cubicBezTo>
                  <a:cubicBezTo>
                    <a:pt x="452" y="427"/>
                    <a:pt x="453" y="436"/>
                    <a:pt x="455" y="445"/>
                  </a:cubicBezTo>
                  <a:cubicBezTo>
                    <a:pt x="455" y="446"/>
                    <a:pt x="456" y="448"/>
                    <a:pt x="456" y="450"/>
                  </a:cubicBezTo>
                  <a:cubicBezTo>
                    <a:pt x="457" y="452"/>
                    <a:pt x="458" y="459"/>
                    <a:pt x="458" y="461"/>
                  </a:cubicBezTo>
                  <a:cubicBezTo>
                    <a:pt x="455" y="459"/>
                    <a:pt x="453" y="456"/>
                    <a:pt x="452" y="452"/>
                  </a:cubicBezTo>
                  <a:cubicBezTo>
                    <a:pt x="451" y="446"/>
                    <a:pt x="449" y="441"/>
                    <a:pt x="447" y="435"/>
                  </a:cubicBezTo>
                  <a:cubicBezTo>
                    <a:pt x="446" y="433"/>
                    <a:pt x="445" y="430"/>
                    <a:pt x="444" y="428"/>
                  </a:cubicBezTo>
                  <a:cubicBezTo>
                    <a:pt x="444" y="428"/>
                    <a:pt x="444" y="429"/>
                    <a:pt x="443" y="429"/>
                  </a:cubicBezTo>
                  <a:cubicBezTo>
                    <a:pt x="444" y="433"/>
                    <a:pt x="446" y="437"/>
                    <a:pt x="447" y="442"/>
                  </a:cubicBezTo>
                  <a:cubicBezTo>
                    <a:pt x="448" y="446"/>
                    <a:pt x="450" y="450"/>
                    <a:pt x="451" y="455"/>
                  </a:cubicBezTo>
                  <a:cubicBezTo>
                    <a:pt x="449" y="454"/>
                    <a:pt x="447" y="453"/>
                    <a:pt x="446" y="453"/>
                  </a:cubicBezTo>
                  <a:cubicBezTo>
                    <a:pt x="444" y="452"/>
                    <a:pt x="443" y="451"/>
                    <a:pt x="442" y="451"/>
                  </a:cubicBezTo>
                  <a:cubicBezTo>
                    <a:pt x="440" y="440"/>
                    <a:pt x="438" y="436"/>
                    <a:pt x="436" y="434"/>
                  </a:cubicBezTo>
                  <a:cubicBezTo>
                    <a:pt x="435" y="439"/>
                    <a:pt x="438" y="444"/>
                    <a:pt x="439" y="450"/>
                  </a:cubicBezTo>
                  <a:cubicBezTo>
                    <a:pt x="437" y="449"/>
                    <a:pt x="436" y="449"/>
                    <a:pt x="434" y="449"/>
                  </a:cubicBezTo>
                  <a:cubicBezTo>
                    <a:pt x="434" y="448"/>
                    <a:pt x="433" y="447"/>
                    <a:pt x="432" y="447"/>
                  </a:cubicBezTo>
                  <a:cubicBezTo>
                    <a:pt x="430" y="442"/>
                    <a:pt x="428" y="437"/>
                    <a:pt x="427" y="432"/>
                  </a:cubicBezTo>
                  <a:cubicBezTo>
                    <a:pt x="427" y="427"/>
                    <a:pt x="426" y="422"/>
                    <a:pt x="425" y="417"/>
                  </a:cubicBezTo>
                  <a:cubicBezTo>
                    <a:pt x="425" y="415"/>
                    <a:pt x="425" y="414"/>
                    <a:pt x="424" y="412"/>
                  </a:cubicBezTo>
                  <a:cubicBezTo>
                    <a:pt x="423" y="418"/>
                    <a:pt x="424" y="424"/>
                    <a:pt x="424" y="430"/>
                  </a:cubicBezTo>
                  <a:cubicBezTo>
                    <a:pt x="425" y="436"/>
                    <a:pt x="426" y="442"/>
                    <a:pt x="430" y="447"/>
                  </a:cubicBezTo>
                  <a:cubicBezTo>
                    <a:pt x="428" y="447"/>
                    <a:pt x="426" y="447"/>
                    <a:pt x="425" y="446"/>
                  </a:cubicBezTo>
                  <a:cubicBezTo>
                    <a:pt x="419" y="445"/>
                    <a:pt x="419" y="445"/>
                    <a:pt x="417" y="438"/>
                  </a:cubicBezTo>
                  <a:cubicBezTo>
                    <a:pt x="416" y="436"/>
                    <a:pt x="416" y="433"/>
                    <a:pt x="415" y="431"/>
                  </a:cubicBezTo>
                  <a:cubicBezTo>
                    <a:pt x="415" y="431"/>
                    <a:pt x="414" y="431"/>
                    <a:pt x="414" y="431"/>
                  </a:cubicBezTo>
                  <a:cubicBezTo>
                    <a:pt x="413" y="435"/>
                    <a:pt x="415" y="439"/>
                    <a:pt x="416" y="443"/>
                  </a:cubicBezTo>
                  <a:cubicBezTo>
                    <a:pt x="414" y="444"/>
                    <a:pt x="413" y="443"/>
                    <a:pt x="412" y="441"/>
                  </a:cubicBezTo>
                  <a:cubicBezTo>
                    <a:pt x="410" y="436"/>
                    <a:pt x="409" y="431"/>
                    <a:pt x="408" y="426"/>
                  </a:cubicBezTo>
                  <a:cubicBezTo>
                    <a:pt x="408" y="425"/>
                    <a:pt x="408" y="424"/>
                    <a:pt x="407" y="423"/>
                  </a:cubicBezTo>
                  <a:cubicBezTo>
                    <a:pt x="407" y="423"/>
                    <a:pt x="407" y="423"/>
                    <a:pt x="407" y="423"/>
                  </a:cubicBezTo>
                  <a:cubicBezTo>
                    <a:pt x="406" y="429"/>
                    <a:pt x="407" y="436"/>
                    <a:pt x="410" y="442"/>
                  </a:cubicBezTo>
                  <a:cubicBezTo>
                    <a:pt x="408" y="442"/>
                    <a:pt x="406" y="441"/>
                    <a:pt x="405" y="441"/>
                  </a:cubicBezTo>
                  <a:cubicBezTo>
                    <a:pt x="403" y="433"/>
                    <a:pt x="402" y="425"/>
                    <a:pt x="402" y="418"/>
                  </a:cubicBezTo>
                  <a:cubicBezTo>
                    <a:pt x="402" y="416"/>
                    <a:pt x="402" y="415"/>
                    <a:pt x="400" y="413"/>
                  </a:cubicBezTo>
                  <a:cubicBezTo>
                    <a:pt x="400" y="416"/>
                    <a:pt x="399" y="418"/>
                    <a:pt x="399" y="420"/>
                  </a:cubicBezTo>
                  <a:cubicBezTo>
                    <a:pt x="400" y="425"/>
                    <a:pt x="400" y="431"/>
                    <a:pt x="401" y="436"/>
                  </a:cubicBezTo>
                  <a:cubicBezTo>
                    <a:pt x="401" y="437"/>
                    <a:pt x="401" y="438"/>
                    <a:pt x="402" y="440"/>
                  </a:cubicBezTo>
                  <a:cubicBezTo>
                    <a:pt x="399" y="439"/>
                    <a:pt x="396" y="438"/>
                    <a:pt x="393" y="438"/>
                  </a:cubicBezTo>
                  <a:cubicBezTo>
                    <a:pt x="392" y="437"/>
                    <a:pt x="391" y="436"/>
                    <a:pt x="391" y="434"/>
                  </a:cubicBezTo>
                  <a:cubicBezTo>
                    <a:pt x="391" y="431"/>
                    <a:pt x="390" y="428"/>
                    <a:pt x="390" y="425"/>
                  </a:cubicBezTo>
                  <a:cubicBezTo>
                    <a:pt x="389" y="423"/>
                    <a:pt x="389" y="422"/>
                    <a:pt x="388" y="420"/>
                  </a:cubicBezTo>
                  <a:cubicBezTo>
                    <a:pt x="386" y="425"/>
                    <a:pt x="388" y="430"/>
                    <a:pt x="388" y="435"/>
                  </a:cubicBezTo>
                  <a:cubicBezTo>
                    <a:pt x="380" y="432"/>
                    <a:pt x="379" y="431"/>
                    <a:pt x="379" y="424"/>
                  </a:cubicBezTo>
                  <a:cubicBezTo>
                    <a:pt x="379" y="424"/>
                    <a:pt x="379" y="423"/>
                    <a:pt x="379" y="423"/>
                  </a:cubicBezTo>
                  <a:cubicBezTo>
                    <a:pt x="380" y="418"/>
                    <a:pt x="380" y="413"/>
                    <a:pt x="380" y="407"/>
                  </a:cubicBezTo>
                  <a:cubicBezTo>
                    <a:pt x="380" y="406"/>
                    <a:pt x="380" y="404"/>
                    <a:pt x="378" y="402"/>
                  </a:cubicBezTo>
                  <a:cubicBezTo>
                    <a:pt x="377" y="411"/>
                    <a:pt x="377" y="419"/>
                    <a:pt x="377" y="428"/>
                  </a:cubicBezTo>
                  <a:cubicBezTo>
                    <a:pt x="374" y="426"/>
                    <a:pt x="372" y="425"/>
                    <a:pt x="370" y="423"/>
                  </a:cubicBezTo>
                  <a:cubicBezTo>
                    <a:pt x="368" y="422"/>
                    <a:pt x="368" y="421"/>
                    <a:pt x="368" y="419"/>
                  </a:cubicBezTo>
                  <a:cubicBezTo>
                    <a:pt x="368" y="416"/>
                    <a:pt x="368" y="414"/>
                    <a:pt x="368" y="411"/>
                  </a:cubicBezTo>
                  <a:cubicBezTo>
                    <a:pt x="368" y="409"/>
                    <a:pt x="367" y="408"/>
                    <a:pt x="367" y="406"/>
                  </a:cubicBezTo>
                  <a:cubicBezTo>
                    <a:pt x="365" y="410"/>
                    <a:pt x="366" y="415"/>
                    <a:pt x="365" y="419"/>
                  </a:cubicBezTo>
                  <a:cubicBezTo>
                    <a:pt x="363" y="418"/>
                    <a:pt x="361" y="417"/>
                    <a:pt x="361" y="414"/>
                  </a:cubicBezTo>
                  <a:cubicBezTo>
                    <a:pt x="362" y="403"/>
                    <a:pt x="363" y="392"/>
                    <a:pt x="363" y="380"/>
                  </a:cubicBezTo>
                  <a:cubicBezTo>
                    <a:pt x="363" y="379"/>
                    <a:pt x="364" y="378"/>
                    <a:pt x="362" y="376"/>
                  </a:cubicBezTo>
                  <a:cubicBezTo>
                    <a:pt x="358" y="389"/>
                    <a:pt x="359" y="401"/>
                    <a:pt x="358" y="414"/>
                  </a:cubicBezTo>
                  <a:cubicBezTo>
                    <a:pt x="354" y="413"/>
                    <a:pt x="354" y="410"/>
                    <a:pt x="354" y="407"/>
                  </a:cubicBezTo>
                  <a:cubicBezTo>
                    <a:pt x="354" y="403"/>
                    <a:pt x="354" y="398"/>
                    <a:pt x="354" y="394"/>
                  </a:cubicBezTo>
                  <a:cubicBezTo>
                    <a:pt x="354" y="392"/>
                    <a:pt x="354" y="390"/>
                    <a:pt x="354" y="389"/>
                  </a:cubicBezTo>
                  <a:cubicBezTo>
                    <a:pt x="352" y="393"/>
                    <a:pt x="352" y="397"/>
                    <a:pt x="351" y="402"/>
                  </a:cubicBezTo>
                  <a:cubicBezTo>
                    <a:pt x="350" y="399"/>
                    <a:pt x="350" y="397"/>
                    <a:pt x="350" y="395"/>
                  </a:cubicBezTo>
                  <a:cubicBezTo>
                    <a:pt x="350" y="385"/>
                    <a:pt x="351" y="374"/>
                    <a:pt x="354" y="364"/>
                  </a:cubicBezTo>
                  <a:cubicBezTo>
                    <a:pt x="358" y="353"/>
                    <a:pt x="362" y="342"/>
                    <a:pt x="365" y="331"/>
                  </a:cubicBezTo>
                  <a:cubicBezTo>
                    <a:pt x="370" y="317"/>
                    <a:pt x="375" y="303"/>
                    <a:pt x="380" y="289"/>
                  </a:cubicBezTo>
                  <a:cubicBezTo>
                    <a:pt x="383" y="279"/>
                    <a:pt x="386" y="268"/>
                    <a:pt x="388" y="258"/>
                  </a:cubicBezTo>
                  <a:cubicBezTo>
                    <a:pt x="389" y="253"/>
                    <a:pt x="389" y="248"/>
                    <a:pt x="388" y="243"/>
                  </a:cubicBezTo>
                  <a:cubicBezTo>
                    <a:pt x="387" y="239"/>
                    <a:pt x="385" y="238"/>
                    <a:pt x="381" y="238"/>
                  </a:cubicBezTo>
                  <a:cubicBezTo>
                    <a:pt x="380" y="239"/>
                    <a:pt x="380" y="239"/>
                    <a:pt x="379" y="239"/>
                  </a:cubicBezTo>
                  <a:cubicBezTo>
                    <a:pt x="367" y="243"/>
                    <a:pt x="360" y="251"/>
                    <a:pt x="355" y="261"/>
                  </a:cubicBezTo>
                  <a:cubicBezTo>
                    <a:pt x="345" y="284"/>
                    <a:pt x="341" y="308"/>
                    <a:pt x="338" y="333"/>
                  </a:cubicBezTo>
                  <a:cubicBezTo>
                    <a:pt x="337" y="343"/>
                    <a:pt x="337" y="353"/>
                    <a:pt x="336" y="364"/>
                  </a:cubicBezTo>
                  <a:cubicBezTo>
                    <a:pt x="336" y="369"/>
                    <a:pt x="336" y="374"/>
                    <a:pt x="337" y="378"/>
                  </a:cubicBezTo>
                  <a:cubicBezTo>
                    <a:pt x="339" y="386"/>
                    <a:pt x="341" y="393"/>
                    <a:pt x="343" y="401"/>
                  </a:cubicBezTo>
                  <a:cubicBezTo>
                    <a:pt x="343" y="401"/>
                    <a:pt x="343" y="402"/>
                    <a:pt x="344" y="403"/>
                  </a:cubicBezTo>
                  <a:cubicBezTo>
                    <a:pt x="342" y="403"/>
                    <a:pt x="340" y="403"/>
                    <a:pt x="339" y="401"/>
                  </a:cubicBezTo>
                  <a:cubicBezTo>
                    <a:pt x="337" y="397"/>
                    <a:pt x="334" y="393"/>
                    <a:pt x="332" y="389"/>
                  </a:cubicBezTo>
                  <a:cubicBezTo>
                    <a:pt x="331" y="388"/>
                    <a:pt x="330" y="387"/>
                    <a:pt x="329" y="385"/>
                  </a:cubicBezTo>
                  <a:cubicBezTo>
                    <a:pt x="329" y="385"/>
                    <a:pt x="329" y="385"/>
                    <a:pt x="328" y="385"/>
                  </a:cubicBezTo>
                  <a:cubicBezTo>
                    <a:pt x="329" y="391"/>
                    <a:pt x="333" y="396"/>
                    <a:pt x="336" y="401"/>
                  </a:cubicBezTo>
                  <a:cubicBezTo>
                    <a:pt x="331" y="400"/>
                    <a:pt x="329" y="398"/>
                    <a:pt x="327" y="395"/>
                  </a:cubicBezTo>
                  <a:cubicBezTo>
                    <a:pt x="326" y="393"/>
                    <a:pt x="325" y="391"/>
                    <a:pt x="324" y="390"/>
                  </a:cubicBezTo>
                  <a:cubicBezTo>
                    <a:pt x="323" y="388"/>
                    <a:pt x="322" y="386"/>
                    <a:pt x="321" y="384"/>
                  </a:cubicBezTo>
                  <a:cubicBezTo>
                    <a:pt x="321" y="389"/>
                    <a:pt x="323" y="393"/>
                    <a:pt x="325" y="397"/>
                  </a:cubicBezTo>
                  <a:cubicBezTo>
                    <a:pt x="322" y="396"/>
                    <a:pt x="321" y="396"/>
                    <a:pt x="319" y="395"/>
                  </a:cubicBezTo>
                  <a:cubicBezTo>
                    <a:pt x="316" y="395"/>
                    <a:pt x="314" y="392"/>
                    <a:pt x="313" y="389"/>
                  </a:cubicBezTo>
                  <a:cubicBezTo>
                    <a:pt x="311" y="383"/>
                    <a:pt x="308" y="377"/>
                    <a:pt x="306" y="371"/>
                  </a:cubicBezTo>
                  <a:cubicBezTo>
                    <a:pt x="305" y="368"/>
                    <a:pt x="305" y="366"/>
                    <a:pt x="304" y="363"/>
                  </a:cubicBezTo>
                  <a:cubicBezTo>
                    <a:pt x="303" y="374"/>
                    <a:pt x="307" y="383"/>
                    <a:pt x="311" y="392"/>
                  </a:cubicBezTo>
                  <a:cubicBezTo>
                    <a:pt x="308" y="393"/>
                    <a:pt x="307" y="392"/>
                    <a:pt x="305" y="391"/>
                  </a:cubicBezTo>
                  <a:cubicBezTo>
                    <a:pt x="301" y="390"/>
                    <a:pt x="299" y="388"/>
                    <a:pt x="298" y="385"/>
                  </a:cubicBezTo>
                  <a:cubicBezTo>
                    <a:pt x="297" y="381"/>
                    <a:pt x="295" y="378"/>
                    <a:pt x="294" y="374"/>
                  </a:cubicBezTo>
                  <a:cubicBezTo>
                    <a:pt x="294" y="373"/>
                    <a:pt x="293" y="373"/>
                    <a:pt x="293" y="372"/>
                  </a:cubicBezTo>
                  <a:cubicBezTo>
                    <a:pt x="293" y="372"/>
                    <a:pt x="292" y="372"/>
                    <a:pt x="292" y="373"/>
                  </a:cubicBezTo>
                  <a:cubicBezTo>
                    <a:pt x="293" y="377"/>
                    <a:pt x="294" y="382"/>
                    <a:pt x="296" y="387"/>
                  </a:cubicBezTo>
                  <a:cubicBezTo>
                    <a:pt x="295" y="387"/>
                    <a:pt x="295" y="387"/>
                    <a:pt x="295" y="386"/>
                  </a:cubicBezTo>
                  <a:cubicBezTo>
                    <a:pt x="290" y="384"/>
                    <a:pt x="285" y="381"/>
                    <a:pt x="280" y="377"/>
                  </a:cubicBezTo>
                  <a:cubicBezTo>
                    <a:pt x="279" y="377"/>
                    <a:pt x="279" y="375"/>
                    <a:pt x="279" y="374"/>
                  </a:cubicBezTo>
                  <a:cubicBezTo>
                    <a:pt x="278" y="371"/>
                    <a:pt x="278" y="368"/>
                    <a:pt x="277" y="364"/>
                  </a:cubicBezTo>
                  <a:cubicBezTo>
                    <a:pt x="277" y="361"/>
                    <a:pt x="277" y="358"/>
                    <a:pt x="276" y="355"/>
                  </a:cubicBezTo>
                  <a:cubicBezTo>
                    <a:pt x="274" y="361"/>
                    <a:pt x="275" y="367"/>
                    <a:pt x="275" y="373"/>
                  </a:cubicBezTo>
                  <a:cubicBezTo>
                    <a:pt x="272" y="370"/>
                    <a:pt x="269" y="368"/>
                    <a:pt x="266" y="365"/>
                  </a:cubicBezTo>
                  <a:cubicBezTo>
                    <a:pt x="263" y="362"/>
                    <a:pt x="261" y="358"/>
                    <a:pt x="260" y="354"/>
                  </a:cubicBezTo>
                  <a:cubicBezTo>
                    <a:pt x="259" y="351"/>
                    <a:pt x="259" y="349"/>
                    <a:pt x="259" y="346"/>
                  </a:cubicBezTo>
                  <a:cubicBezTo>
                    <a:pt x="258" y="343"/>
                    <a:pt x="258" y="339"/>
                    <a:pt x="258" y="336"/>
                  </a:cubicBezTo>
                  <a:cubicBezTo>
                    <a:pt x="257" y="334"/>
                    <a:pt x="257" y="333"/>
                    <a:pt x="257" y="332"/>
                  </a:cubicBezTo>
                  <a:cubicBezTo>
                    <a:pt x="256" y="332"/>
                    <a:pt x="256" y="332"/>
                    <a:pt x="256" y="332"/>
                  </a:cubicBezTo>
                  <a:cubicBezTo>
                    <a:pt x="255" y="339"/>
                    <a:pt x="256" y="346"/>
                    <a:pt x="257" y="353"/>
                  </a:cubicBezTo>
                  <a:cubicBezTo>
                    <a:pt x="253" y="350"/>
                    <a:pt x="252" y="347"/>
                    <a:pt x="251" y="343"/>
                  </a:cubicBezTo>
                  <a:cubicBezTo>
                    <a:pt x="249" y="335"/>
                    <a:pt x="249" y="327"/>
                    <a:pt x="249" y="319"/>
                  </a:cubicBezTo>
                  <a:cubicBezTo>
                    <a:pt x="249" y="318"/>
                    <a:pt x="249" y="316"/>
                    <a:pt x="249" y="315"/>
                  </a:cubicBezTo>
                  <a:cubicBezTo>
                    <a:pt x="248" y="315"/>
                    <a:pt x="248" y="315"/>
                    <a:pt x="248" y="315"/>
                  </a:cubicBezTo>
                  <a:cubicBezTo>
                    <a:pt x="246" y="322"/>
                    <a:pt x="246" y="329"/>
                    <a:pt x="246" y="336"/>
                  </a:cubicBezTo>
                  <a:cubicBezTo>
                    <a:pt x="244" y="333"/>
                    <a:pt x="243" y="329"/>
                    <a:pt x="241" y="326"/>
                  </a:cubicBezTo>
                  <a:cubicBezTo>
                    <a:pt x="241" y="325"/>
                    <a:pt x="241" y="324"/>
                    <a:pt x="241" y="324"/>
                  </a:cubicBezTo>
                  <a:cubicBezTo>
                    <a:pt x="241" y="321"/>
                    <a:pt x="241" y="318"/>
                    <a:pt x="241" y="315"/>
                  </a:cubicBezTo>
                  <a:cubicBezTo>
                    <a:pt x="241" y="309"/>
                    <a:pt x="241" y="302"/>
                    <a:pt x="242" y="295"/>
                  </a:cubicBezTo>
                  <a:cubicBezTo>
                    <a:pt x="243" y="290"/>
                    <a:pt x="244" y="284"/>
                    <a:pt x="245" y="279"/>
                  </a:cubicBezTo>
                  <a:cubicBezTo>
                    <a:pt x="245" y="277"/>
                    <a:pt x="246" y="276"/>
                    <a:pt x="244" y="274"/>
                  </a:cubicBezTo>
                  <a:cubicBezTo>
                    <a:pt x="239" y="288"/>
                    <a:pt x="237" y="302"/>
                    <a:pt x="238" y="316"/>
                  </a:cubicBezTo>
                  <a:cubicBezTo>
                    <a:pt x="235" y="311"/>
                    <a:pt x="233" y="301"/>
                    <a:pt x="234" y="296"/>
                  </a:cubicBezTo>
                  <a:cubicBezTo>
                    <a:pt x="234" y="284"/>
                    <a:pt x="236" y="272"/>
                    <a:pt x="237" y="260"/>
                  </a:cubicBezTo>
                  <a:cubicBezTo>
                    <a:pt x="237" y="259"/>
                    <a:pt x="237" y="257"/>
                    <a:pt x="237" y="256"/>
                  </a:cubicBezTo>
                  <a:cubicBezTo>
                    <a:pt x="237" y="256"/>
                    <a:pt x="236" y="256"/>
                    <a:pt x="236" y="256"/>
                  </a:cubicBezTo>
                  <a:cubicBezTo>
                    <a:pt x="232" y="265"/>
                    <a:pt x="232" y="275"/>
                    <a:pt x="231" y="286"/>
                  </a:cubicBezTo>
                  <a:cubicBezTo>
                    <a:pt x="228" y="284"/>
                    <a:pt x="227" y="282"/>
                    <a:pt x="228" y="279"/>
                  </a:cubicBezTo>
                  <a:cubicBezTo>
                    <a:pt x="228" y="274"/>
                    <a:pt x="228" y="269"/>
                    <a:pt x="229" y="264"/>
                  </a:cubicBezTo>
                  <a:cubicBezTo>
                    <a:pt x="231" y="250"/>
                    <a:pt x="235" y="238"/>
                    <a:pt x="243" y="227"/>
                  </a:cubicBezTo>
                  <a:cubicBezTo>
                    <a:pt x="244" y="225"/>
                    <a:pt x="244" y="224"/>
                    <a:pt x="244" y="223"/>
                  </a:cubicBezTo>
                  <a:cubicBezTo>
                    <a:pt x="244" y="223"/>
                    <a:pt x="244" y="223"/>
                    <a:pt x="243" y="222"/>
                  </a:cubicBezTo>
                  <a:cubicBezTo>
                    <a:pt x="237" y="230"/>
                    <a:pt x="233" y="238"/>
                    <a:pt x="230" y="248"/>
                  </a:cubicBezTo>
                  <a:cubicBezTo>
                    <a:pt x="227" y="257"/>
                    <a:pt x="225" y="267"/>
                    <a:pt x="225" y="277"/>
                  </a:cubicBezTo>
                  <a:cubicBezTo>
                    <a:pt x="223" y="275"/>
                    <a:pt x="222" y="273"/>
                    <a:pt x="222" y="271"/>
                  </a:cubicBezTo>
                  <a:cubicBezTo>
                    <a:pt x="222" y="263"/>
                    <a:pt x="223" y="254"/>
                    <a:pt x="225" y="246"/>
                  </a:cubicBezTo>
                  <a:cubicBezTo>
                    <a:pt x="226" y="245"/>
                    <a:pt x="226" y="243"/>
                    <a:pt x="225" y="242"/>
                  </a:cubicBezTo>
                  <a:cubicBezTo>
                    <a:pt x="221" y="250"/>
                    <a:pt x="220" y="259"/>
                    <a:pt x="219" y="268"/>
                  </a:cubicBezTo>
                  <a:cubicBezTo>
                    <a:pt x="215" y="264"/>
                    <a:pt x="214" y="260"/>
                    <a:pt x="215" y="255"/>
                  </a:cubicBezTo>
                  <a:cubicBezTo>
                    <a:pt x="216" y="252"/>
                    <a:pt x="217" y="249"/>
                    <a:pt x="217" y="245"/>
                  </a:cubicBezTo>
                  <a:cubicBezTo>
                    <a:pt x="217" y="244"/>
                    <a:pt x="217" y="243"/>
                    <a:pt x="218" y="241"/>
                  </a:cubicBezTo>
                  <a:cubicBezTo>
                    <a:pt x="214" y="246"/>
                    <a:pt x="214" y="251"/>
                    <a:pt x="212" y="257"/>
                  </a:cubicBezTo>
                  <a:cubicBezTo>
                    <a:pt x="207" y="248"/>
                    <a:pt x="200" y="242"/>
                    <a:pt x="197" y="233"/>
                  </a:cubicBezTo>
                  <a:cubicBezTo>
                    <a:pt x="203" y="227"/>
                    <a:pt x="209" y="222"/>
                    <a:pt x="215" y="217"/>
                  </a:cubicBezTo>
                  <a:cubicBezTo>
                    <a:pt x="222" y="211"/>
                    <a:pt x="229" y="205"/>
                    <a:pt x="235" y="199"/>
                  </a:cubicBezTo>
                  <a:cubicBezTo>
                    <a:pt x="236" y="199"/>
                    <a:pt x="237" y="198"/>
                    <a:pt x="238" y="197"/>
                  </a:cubicBezTo>
                  <a:cubicBezTo>
                    <a:pt x="248" y="191"/>
                    <a:pt x="259" y="185"/>
                    <a:pt x="269" y="179"/>
                  </a:cubicBezTo>
                  <a:cubicBezTo>
                    <a:pt x="270" y="178"/>
                    <a:pt x="271" y="178"/>
                    <a:pt x="272" y="177"/>
                  </a:cubicBezTo>
                  <a:cubicBezTo>
                    <a:pt x="271" y="179"/>
                    <a:pt x="269" y="181"/>
                    <a:pt x="267" y="183"/>
                  </a:cubicBezTo>
                  <a:cubicBezTo>
                    <a:pt x="261" y="190"/>
                    <a:pt x="256" y="197"/>
                    <a:pt x="252" y="205"/>
                  </a:cubicBezTo>
                  <a:cubicBezTo>
                    <a:pt x="251" y="206"/>
                    <a:pt x="251" y="208"/>
                    <a:pt x="250" y="209"/>
                  </a:cubicBezTo>
                  <a:cubicBezTo>
                    <a:pt x="251" y="209"/>
                    <a:pt x="251" y="209"/>
                    <a:pt x="251" y="209"/>
                  </a:cubicBezTo>
                  <a:cubicBezTo>
                    <a:pt x="252" y="208"/>
                    <a:pt x="253" y="207"/>
                    <a:pt x="254" y="206"/>
                  </a:cubicBezTo>
                  <a:cubicBezTo>
                    <a:pt x="260" y="194"/>
                    <a:pt x="270" y="184"/>
                    <a:pt x="279" y="174"/>
                  </a:cubicBezTo>
                  <a:cubicBezTo>
                    <a:pt x="281" y="173"/>
                    <a:pt x="283" y="171"/>
                    <a:pt x="285" y="170"/>
                  </a:cubicBezTo>
                  <a:cubicBezTo>
                    <a:pt x="292" y="168"/>
                    <a:pt x="298" y="165"/>
                    <a:pt x="304" y="162"/>
                  </a:cubicBezTo>
                  <a:cubicBezTo>
                    <a:pt x="315" y="157"/>
                    <a:pt x="327" y="153"/>
                    <a:pt x="339" y="151"/>
                  </a:cubicBezTo>
                  <a:cubicBezTo>
                    <a:pt x="343" y="150"/>
                    <a:pt x="347" y="150"/>
                    <a:pt x="352" y="150"/>
                  </a:cubicBezTo>
                  <a:cubicBezTo>
                    <a:pt x="354" y="150"/>
                    <a:pt x="357" y="151"/>
                    <a:pt x="359" y="152"/>
                  </a:cubicBezTo>
                  <a:cubicBezTo>
                    <a:pt x="359" y="152"/>
                    <a:pt x="359" y="152"/>
                    <a:pt x="359" y="153"/>
                  </a:cubicBezTo>
                  <a:cubicBezTo>
                    <a:pt x="357" y="153"/>
                    <a:pt x="356" y="153"/>
                    <a:pt x="354" y="153"/>
                  </a:cubicBezTo>
                  <a:cubicBezTo>
                    <a:pt x="350" y="153"/>
                    <a:pt x="347" y="153"/>
                    <a:pt x="343" y="154"/>
                  </a:cubicBezTo>
                  <a:cubicBezTo>
                    <a:pt x="340" y="154"/>
                    <a:pt x="337" y="155"/>
                    <a:pt x="333" y="156"/>
                  </a:cubicBezTo>
                  <a:cubicBezTo>
                    <a:pt x="324" y="158"/>
                    <a:pt x="314" y="161"/>
                    <a:pt x="306" y="166"/>
                  </a:cubicBezTo>
                  <a:cubicBezTo>
                    <a:pt x="299" y="171"/>
                    <a:pt x="292" y="176"/>
                    <a:pt x="285" y="182"/>
                  </a:cubicBezTo>
                  <a:cubicBezTo>
                    <a:pt x="276" y="189"/>
                    <a:pt x="268" y="198"/>
                    <a:pt x="261" y="209"/>
                  </a:cubicBezTo>
                  <a:cubicBezTo>
                    <a:pt x="255" y="219"/>
                    <a:pt x="250" y="230"/>
                    <a:pt x="248" y="241"/>
                  </a:cubicBezTo>
                  <a:cubicBezTo>
                    <a:pt x="248" y="242"/>
                    <a:pt x="248" y="243"/>
                    <a:pt x="247" y="244"/>
                  </a:cubicBezTo>
                  <a:cubicBezTo>
                    <a:pt x="250" y="243"/>
                    <a:pt x="251" y="241"/>
                    <a:pt x="251" y="239"/>
                  </a:cubicBezTo>
                  <a:cubicBezTo>
                    <a:pt x="252" y="235"/>
                    <a:pt x="254" y="231"/>
                    <a:pt x="257" y="228"/>
                  </a:cubicBezTo>
                  <a:cubicBezTo>
                    <a:pt x="259" y="224"/>
                    <a:pt x="262" y="221"/>
                    <a:pt x="265" y="217"/>
                  </a:cubicBezTo>
                  <a:cubicBezTo>
                    <a:pt x="278" y="203"/>
                    <a:pt x="292" y="190"/>
                    <a:pt x="307" y="178"/>
                  </a:cubicBezTo>
                  <a:cubicBezTo>
                    <a:pt x="313" y="174"/>
                    <a:pt x="319" y="170"/>
                    <a:pt x="325" y="167"/>
                  </a:cubicBezTo>
                  <a:cubicBezTo>
                    <a:pt x="335" y="163"/>
                    <a:pt x="344" y="159"/>
                    <a:pt x="355" y="160"/>
                  </a:cubicBezTo>
                  <a:cubicBezTo>
                    <a:pt x="360" y="160"/>
                    <a:pt x="364" y="160"/>
                    <a:pt x="369" y="160"/>
                  </a:cubicBezTo>
                  <a:cubicBezTo>
                    <a:pt x="370" y="160"/>
                    <a:pt x="370" y="160"/>
                    <a:pt x="372" y="161"/>
                  </a:cubicBezTo>
                  <a:cubicBezTo>
                    <a:pt x="370" y="161"/>
                    <a:pt x="369" y="162"/>
                    <a:pt x="369" y="162"/>
                  </a:cubicBezTo>
                  <a:cubicBezTo>
                    <a:pt x="363" y="164"/>
                    <a:pt x="357" y="167"/>
                    <a:pt x="351" y="169"/>
                  </a:cubicBezTo>
                  <a:cubicBezTo>
                    <a:pt x="339" y="175"/>
                    <a:pt x="328" y="184"/>
                    <a:pt x="318" y="192"/>
                  </a:cubicBezTo>
                  <a:cubicBezTo>
                    <a:pt x="312" y="196"/>
                    <a:pt x="308" y="201"/>
                    <a:pt x="304" y="207"/>
                  </a:cubicBezTo>
                  <a:cubicBezTo>
                    <a:pt x="297" y="218"/>
                    <a:pt x="289" y="230"/>
                    <a:pt x="282" y="242"/>
                  </a:cubicBezTo>
                  <a:cubicBezTo>
                    <a:pt x="276" y="251"/>
                    <a:pt x="271" y="260"/>
                    <a:pt x="267" y="270"/>
                  </a:cubicBezTo>
                  <a:cubicBezTo>
                    <a:pt x="264" y="276"/>
                    <a:pt x="262" y="281"/>
                    <a:pt x="261" y="287"/>
                  </a:cubicBezTo>
                  <a:cubicBezTo>
                    <a:pt x="260" y="289"/>
                    <a:pt x="260" y="291"/>
                    <a:pt x="261" y="293"/>
                  </a:cubicBezTo>
                  <a:cubicBezTo>
                    <a:pt x="261" y="292"/>
                    <a:pt x="261" y="292"/>
                    <a:pt x="261" y="292"/>
                  </a:cubicBezTo>
                  <a:cubicBezTo>
                    <a:pt x="262" y="291"/>
                    <a:pt x="262" y="291"/>
                    <a:pt x="262" y="290"/>
                  </a:cubicBezTo>
                  <a:cubicBezTo>
                    <a:pt x="266" y="277"/>
                    <a:pt x="271" y="265"/>
                    <a:pt x="277" y="253"/>
                  </a:cubicBezTo>
                  <a:cubicBezTo>
                    <a:pt x="287" y="238"/>
                    <a:pt x="296" y="224"/>
                    <a:pt x="306" y="209"/>
                  </a:cubicBezTo>
                  <a:cubicBezTo>
                    <a:pt x="310" y="203"/>
                    <a:pt x="315" y="198"/>
                    <a:pt x="320" y="194"/>
                  </a:cubicBezTo>
                  <a:cubicBezTo>
                    <a:pt x="328" y="189"/>
                    <a:pt x="335" y="183"/>
                    <a:pt x="343" y="178"/>
                  </a:cubicBezTo>
                  <a:cubicBezTo>
                    <a:pt x="352" y="172"/>
                    <a:pt x="362" y="168"/>
                    <a:pt x="372" y="164"/>
                  </a:cubicBezTo>
                  <a:cubicBezTo>
                    <a:pt x="373" y="164"/>
                    <a:pt x="375" y="163"/>
                    <a:pt x="376" y="164"/>
                  </a:cubicBezTo>
                  <a:cubicBezTo>
                    <a:pt x="378" y="165"/>
                    <a:pt x="380" y="167"/>
                    <a:pt x="382" y="169"/>
                  </a:cubicBezTo>
                  <a:cubicBezTo>
                    <a:pt x="380" y="170"/>
                    <a:pt x="379" y="170"/>
                    <a:pt x="378" y="171"/>
                  </a:cubicBezTo>
                  <a:cubicBezTo>
                    <a:pt x="374" y="172"/>
                    <a:pt x="369" y="174"/>
                    <a:pt x="365" y="177"/>
                  </a:cubicBezTo>
                  <a:cubicBezTo>
                    <a:pt x="335" y="199"/>
                    <a:pt x="315" y="228"/>
                    <a:pt x="305" y="263"/>
                  </a:cubicBezTo>
                  <a:cubicBezTo>
                    <a:pt x="302" y="273"/>
                    <a:pt x="300" y="284"/>
                    <a:pt x="298" y="294"/>
                  </a:cubicBezTo>
                  <a:cubicBezTo>
                    <a:pt x="297" y="298"/>
                    <a:pt x="296" y="301"/>
                    <a:pt x="295" y="304"/>
                  </a:cubicBezTo>
                  <a:cubicBezTo>
                    <a:pt x="295" y="305"/>
                    <a:pt x="294" y="307"/>
                    <a:pt x="296" y="308"/>
                  </a:cubicBezTo>
                  <a:cubicBezTo>
                    <a:pt x="297" y="307"/>
                    <a:pt x="297" y="306"/>
                    <a:pt x="298" y="304"/>
                  </a:cubicBezTo>
                  <a:cubicBezTo>
                    <a:pt x="305" y="285"/>
                    <a:pt x="313" y="266"/>
                    <a:pt x="322" y="247"/>
                  </a:cubicBezTo>
                  <a:cubicBezTo>
                    <a:pt x="329" y="232"/>
                    <a:pt x="338" y="219"/>
                    <a:pt x="350" y="208"/>
                  </a:cubicBezTo>
                  <a:cubicBezTo>
                    <a:pt x="357" y="201"/>
                    <a:pt x="365" y="194"/>
                    <a:pt x="372" y="187"/>
                  </a:cubicBezTo>
                  <a:cubicBezTo>
                    <a:pt x="374" y="185"/>
                    <a:pt x="377" y="183"/>
                    <a:pt x="379" y="182"/>
                  </a:cubicBezTo>
                  <a:cubicBezTo>
                    <a:pt x="382" y="180"/>
                    <a:pt x="385" y="179"/>
                    <a:pt x="388" y="178"/>
                  </a:cubicBezTo>
                  <a:cubicBezTo>
                    <a:pt x="389" y="177"/>
                    <a:pt x="390" y="178"/>
                    <a:pt x="391" y="178"/>
                  </a:cubicBezTo>
                  <a:cubicBezTo>
                    <a:pt x="393" y="181"/>
                    <a:pt x="395" y="184"/>
                    <a:pt x="397" y="187"/>
                  </a:cubicBezTo>
                  <a:cubicBezTo>
                    <a:pt x="396" y="188"/>
                    <a:pt x="395" y="189"/>
                    <a:pt x="394" y="190"/>
                  </a:cubicBezTo>
                  <a:cubicBezTo>
                    <a:pt x="388" y="197"/>
                    <a:pt x="383" y="204"/>
                    <a:pt x="379" y="212"/>
                  </a:cubicBezTo>
                  <a:cubicBezTo>
                    <a:pt x="379" y="213"/>
                    <a:pt x="378" y="215"/>
                    <a:pt x="378" y="217"/>
                  </a:cubicBezTo>
                  <a:cubicBezTo>
                    <a:pt x="378" y="217"/>
                    <a:pt x="378" y="217"/>
                    <a:pt x="379" y="217"/>
                  </a:cubicBezTo>
                  <a:cubicBezTo>
                    <a:pt x="385" y="208"/>
                    <a:pt x="390" y="198"/>
                    <a:pt x="399" y="190"/>
                  </a:cubicBezTo>
                  <a:cubicBezTo>
                    <a:pt x="400" y="192"/>
                    <a:pt x="402" y="193"/>
                    <a:pt x="403" y="195"/>
                  </a:cubicBezTo>
                  <a:cubicBezTo>
                    <a:pt x="398" y="203"/>
                    <a:pt x="393" y="210"/>
                    <a:pt x="391" y="219"/>
                  </a:cubicBezTo>
                  <a:cubicBezTo>
                    <a:pt x="397" y="213"/>
                    <a:pt x="399" y="204"/>
                    <a:pt x="405" y="198"/>
                  </a:cubicBezTo>
                  <a:cubicBezTo>
                    <a:pt x="407" y="200"/>
                    <a:pt x="408" y="201"/>
                    <a:pt x="409" y="202"/>
                  </a:cubicBezTo>
                  <a:cubicBezTo>
                    <a:pt x="407" y="206"/>
                    <a:pt x="405" y="208"/>
                    <a:pt x="404" y="212"/>
                  </a:cubicBezTo>
                  <a:cubicBezTo>
                    <a:pt x="405" y="212"/>
                    <a:pt x="405" y="212"/>
                    <a:pt x="405" y="213"/>
                  </a:cubicBezTo>
                  <a:cubicBezTo>
                    <a:pt x="407" y="210"/>
                    <a:pt x="409" y="207"/>
                    <a:pt x="411" y="204"/>
                  </a:cubicBezTo>
                  <a:cubicBezTo>
                    <a:pt x="413" y="207"/>
                    <a:pt x="415" y="209"/>
                    <a:pt x="417" y="211"/>
                  </a:cubicBezTo>
                  <a:cubicBezTo>
                    <a:pt x="415" y="215"/>
                    <a:pt x="413" y="218"/>
                    <a:pt x="411" y="222"/>
                  </a:cubicBezTo>
                  <a:cubicBezTo>
                    <a:pt x="409" y="227"/>
                    <a:pt x="407" y="232"/>
                    <a:pt x="405" y="237"/>
                  </a:cubicBezTo>
                  <a:cubicBezTo>
                    <a:pt x="405" y="238"/>
                    <a:pt x="404" y="240"/>
                    <a:pt x="405" y="242"/>
                  </a:cubicBezTo>
                  <a:cubicBezTo>
                    <a:pt x="410" y="233"/>
                    <a:pt x="413" y="222"/>
                    <a:pt x="419" y="213"/>
                  </a:cubicBezTo>
                  <a:cubicBezTo>
                    <a:pt x="420" y="214"/>
                    <a:pt x="420" y="215"/>
                    <a:pt x="421" y="216"/>
                  </a:cubicBezTo>
                  <a:cubicBezTo>
                    <a:pt x="418" y="221"/>
                    <a:pt x="415" y="226"/>
                    <a:pt x="414" y="232"/>
                  </a:cubicBezTo>
                  <a:cubicBezTo>
                    <a:pt x="414" y="232"/>
                    <a:pt x="415" y="232"/>
                    <a:pt x="415" y="232"/>
                  </a:cubicBezTo>
                  <a:cubicBezTo>
                    <a:pt x="418" y="228"/>
                    <a:pt x="420" y="223"/>
                    <a:pt x="424" y="218"/>
                  </a:cubicBezTo>
                  <a:cubicBezTo>
                    <a:pt x="425" y="220"/>
                    <a:pt x="425" y="221"/>
                    <a:pt x="426" y="222"/>
                  </a:cubicBezTo>
                  <a:cubicBezTo>
                    <a:pt x="424" y="224"/>
                    <a:pt x="422" y="226"/>
                    <a:pt x="421" y="229"/>
                  </a:cubicBezTo>
                  <a:cubicBezTo>
                    <a:pt x="418" y="236"/>
                    <a:pt x="415" y="243"/>
                    <a:pt x="412" y="250"/>
                  </a:cubicBezTo>
                  <a:cubicBezTo>
                    <a:pt x="410" y="256"/>
                    <a:pt x="408" y="261"/>
                    <a:pt x="407" y="267"/>
                  </a:cubicBezTo>
                  <a:cubicBezTo>
                    <a:pt x="406" y="268"/>
                    <a:pt x="406" y="269"/>
                    <a:pt x="407" y="270"/>
                  </a:cubicBezTo>
                  <a:cubicBezTo>
                    <a:pt x="414" y="255"/>
                    <a:pt x="418" y="239"/>
                    <a:pt x="427" y="224"/>
                  </a:cubicBezTo>
                  <a:cubicBezTo>
                    <a:pt x="429" y="226"/>
                    <a:pt x="429" y="227"/>
                    <a:pt x="430" y="228"/>
                  </a:cubicBezTo>
                  <a:cubicBezTo>
                    <a:pt x="432" y="229"/>
                    <a:pt x="432" y="231"/>
                    <a:pt x="431" y="233"/>
                  </a:cubicBezTo>
                  <a:cubicBezTo>
                    <a:pt x="430" y="235"/>
                    <a:pt x="429" y="238"/>
                    <a:pt x="428" y="240"/>
                  </a:cubicBezTo>
                  <a:cubicBezTo>
                    <a:pt x="422" y="254"/>
                    <a:pt x="416" y="267"/>
                    <a:pt x="412" y="282"/>
                  </a:cubicBezTo>
                  <a:cubicBezTo>
                    <a:pt x="408" y="297"/>
                    <a:pt x="404" y="313"/>
                    <a:pt x="401" y="329"/>
                  </a:cubicBezTo>
                  <a:cubicBezTo>
                    <a:pt x="399" y="335"/>
                    <a:pt x="398" y="341"/>
                    <a:pt x="398" y="347"/>
                  </a:cubicBezTo>
                  <a:cubicBezTo>
                    <a:pt x="397" y="353"/>
                    <a:pt x="397" y="359"/>
                    <a:pt x="398" y="366"/>
                  </a:cubicBezTo>
                  <a:cubicBezTo>
                    <a:pt x="398" y="371"/>
                    <a:pt x="399" y="375"/>
                    <a:pt x="399" y="380"/>
                  </a:cubicBezTo>
                  <a:cubicBezTo>
                    <a:pt x="400" y="382"/>
                    <a:pt x="400" y="383"/>
                    <a:pt x="400" y="385"/>
                  </a:cubicBezTo>
                  <a:cubicBezTo>
                    <a:pt x="400" y="386"/>
                    <a:pt x="400" y="387"/>
                    <a:pt x="403" y="387"/>
                  </a:cubicBezTo>
                  <a:cubicBezTo>
                    <a:pt x="403" y="386"/>
                    <a:pt x="403" y="385"/>
                    <a:pt x="403" y="384"/>
                  </a:cubicBezTo>
                  <a:cubicBezTo>
                    <a:pt x="403" y="380"/>
                    <a:pt x="404" y="375"/>
                    <a:pt x="404" y="371"/>
                  </a:cubicBezTo>
                  <a:cubicBezTo>
                    <a:pt x="404" y="368"/>
                    <a:pt x="405" y="364"/>
                    <a:pt x="405" y="361"/>
                  </a:cubicBezTo>
                  <a:cubicBezTo>
                    <a:pt x="408" y="349"/>
                    <a:pt x="410" y="338"/>
                    <a:pt x="413" y="326"/>
                  </a:cubicBezTo>
                  <a:cubicBezTo>
                    <a:pt x="415" y="316"/>
                    <a:pt x="417" y="306"/>
                    <a:pt x="419" y="297"/>
                  </a:cubicBezTo>
                  <a:cubicBezTo>
                    <a:pt x="423" y="279"/>
                    <a:pt x="430" y="262"/>
                    <a:pt x="436" y="245"/>
                  </a:cubicBezTo>
                  <a:cubicBezTo>
                    <a:pt x="437" y="243"/>
                    <a:pt x="438" y="242"/>
                    <a:pt x="439" y="240"/>
                  </a:cubicBezTo>
                  <a:cubicBezTo>
                    <a:pt x="440" y="241"/>
                    <a:pt x="440" y="241"/>
                    <a:pt x="440" y="242"/>
                  </a:cubicBezTo>
                  <a:cubicBezTo>
                    <a:pt x="442" y="243"/>
                    <a:pt x="443" y="245"/>
                    <a:pt x="441" y="247"/>
                  </a:cubicBezTo>
                  <a:cubicBezTo>
                    <a:pt x="439" y="252"/>
                    <a:pt x="438" y="257"/>
                    <a:pt x="436" y="261"/>
                  </a:cubicBezTo>
                  <a:cubicBezTo>
                    <a:pt x="432" y="272"/>
                    <a:pt x="429" y="283"/>
                    <a:pt x="428" y="295"/>
                  </a:cubicBezTo>
                  <a:cubicBezTo>
                    <a:pt x="428" y="296"/>
                    <a:pt x="428" y="296"/>
                    <a:pt x="428" y="297"/>
                  </a:cubicBezTo>
                  <a:cubicBezTo>
                    <a:pt x="431" y="289"/>
                    <a:pt x="433" y="280"/>
                    <a:pt x="435" y="272"/>
                  </a:cubicBezTo>
                  <a:cubicBezTo>
                    <a:pt x="438" y="263"/>
                    <a:pt x="441" y="255"/>
                    <a:pt x="444" y="247"/>
                  </a:cubicBezTo>
                  <a:cubicBezTo>
                    <a:pt x="448" y="250"/>
                    <a:pt x="448" y="250"/>
                    <a:pt x="446" y="254"/>
                  </a:cubicBezTo>
                  <a:cubicBezTo>
                    <a:pt x="446" y="254"/>
                    <a:pt x="446" y="254"/>
                    <a:pt x="445" y="255"/>
                  </a:cubicBezTo>
                  <a:cubicBezTo>
                    <a:pt x="444" y="260"/>
                    <a:pt x="442" y="264"/>
                    <a:pt x="441" y="269"/>
                  </a:cubicBezTo>
                  <a:cubicBezTo>
                    <a:pt x="441" y="270"/>
                    <a:pt x="441" y="272"/>
                    <a:pt x="441" y="273"/>
                  </a:cubicBezTo>
                  <a:cubicBezTo>
                    <a:pt x="441" y="273"/>
                    <a:pt x="441" y="273"/>
                    <a:pt x="442" y="273"/>
                  </a:cubicBezTo>
                  <a:cubicBezTo>
                    <a:pt x="444" y="267"/>
                    <a:pt x="447" y="260"/>
                    <a:pt x="450" y="253"/>
                  </a:cubicBezTo>
                  <a:cubicBezTo>
                    <a:pt x="452" y="255"/>
                    <a:pt x="453" y="257"/>
                    <a:pt x="452" y="260"/>
                  </a:cubicBezTo>
                  <a:cubicBezTo>
                    <a:pt x="451" y="262"/>
                    <a:pt x="451" y="264"/>
                    <a:pt x="450" y="266"/>
                  </a:cubicBezTo>
                  <a:cubicBezTo>
                    <a:pt x="449" y="268"/>
                    <a:pt x="449" y="270"/>
                    <a:pt x="449" y="273"/>
                  </a:cubicBezTo>
                  <a:cubicBezTo>
                    <a:pt x="452" y="269"/>
                    <a:pt x="453" y="264"/>
                    <a:pt x="454" y="259"/>
                  </a:cubicBezTo>
                  <a:cubicBezTo>
                    <a:pt x="455" y="260"/>
                    <a:pt x="456" y="261"/>
                    <a:pt x="457" y="262"/>
                  </a:cubicBezTo>
                  <a:cubicBezTo>
                    <a:pt x="461" y="267"/>
                    <a:pt x="464" y="273"/>
                    <a:pt x="468" y="278"/>
                  </a:cubicBezTo>
                  <a:cubicBezTo>
                    <a:pt x="471" y="281"/>
                    <a:pt x="473" y="284"/>
                    <a:pt x="473" y="289"/>
                  </a:cubicBezTo>
                  <a:cubicBezTo>
                    <a:pt x="474" y="295"/>
                    <a:pt x="475" y="301"/>
                    <a:pt x="476" y="307"/>
                  </a:cubicBezTo>
                  <a:cubicBezTo>
                    <a:pt x="476" y="309"/>
                    <a:pt x="476" y="311"/>
                    <a:pt x="477" y="312"/>
                  </a:cubicBezTo>
                  <a:cubicBezTo>
                    <a:pt x="477" y="313"/>
                    <a:pt x="477" y="314"/>
                    <a:pt x="478" y="314"/>
                  </a:cubicBezTo>
                  <a:cubicBezTo>
                    <a:pt x="478" y="314"/>
                    <a:pt x="478" y="314"/>
                    <a:pt x="479" y="314"/>
                  </a:cubicBezTo>
                  <a:cubicBezTo>
                    <a:pt x="479" y="305"/>
                    <a:pt x="477" y="296"/>
                    <a:pt x="476" y="287"/>
                  </a:cubicBezTo>
                  <a:cubicBezTo>
                    <a:pt x="480" y="291"/>
                    <a:pt x="483" y="296"/>
                    <a:pt x="486" y="301"/>
                  </a:cubicBezTo>
                  <a:cubicBezTo>
                    <a:pt x="486" y="301"/>
                    <a:pt x="486" y="302"/>
                    <a:pt x="486" y="302"/>
                  </a:cubicBezTo>
                  <a:cubicBezTo>
                    <a:pt x="487" y="308"/>
                    <a:pt x="488" y="314"/>
                    <a:pt x="489" y="320"/>
                  </a:cubicBezTo>
                  <a:cubicBezTo>
                    <a:pt x="491" y="333"/>
                    <a:pt x="493" y="346"/>
                    <a:pt x="494" y="359"/>
                  </a:cubicBezTo>
                  <a:cubicBezTo>
                    <a:pt x="495" y="360"/>
                    <a:pt x="495" y="362"/>
                    <a:pt x="496" y="364"/>
                  </a:cubicBezTo>
                  <a:cubicBezTo>
                    <a:pt x="497" y="362"/>
                    <a:pt x="497" y="360"/>
                    <a:pt x="497" y="359"/>
                  </a:cubicBezTo>
                  <a:cubicBezTo>
                    <a:pt x="497" y="357"/>
                    <a:pt x="497" y="355"/>
                    <a:pt x="497" y="353"/>
                  </a:cubicBezTo>
                  <a:cubicBezTo>
                    <a:pt x="496" y="340"/>
                    <a:pt x="494" y="326"/>
                    <a:pt x="491" y="313"/>
                  </a:cubicBezTo>
                  <a:cubicBezTo>
                    <a:pt x="491" y="311"/>
                    <a:pt x="491" y="310"/>
                    <a:pt x="490" y="309"/>
                  </a:cubicBezTo>
                  <a:cubicBezTo>
                    <a:pt x="492" y="310"/>
                    <a:pt x="493" y="311"/>
                    <a:pt x="493" y="312"/>
                  </a:cubicBezTo>
                  <a:cubicBezTo>
                    <a:pt x="495" y="315"/>
                    <a:pt x="497" y="319"/>
                    <a:pt x="499" y="321"/>
                  </a:cubicBezTo>
                  <a:cubicBezTo>
                    <a:pt x="505" y="331"/>
                    <a:pt x="511" y="341"/>
                    <a:pt x="517" y="350"/>
                  </a:cubicBezTo>
                  <a:cubicBezTo>
                    <a:pt x="518" y="353"/>
                    <a:pt x="520" y="356"/>
                    <a:pt x="521" y="359"/>
                  </a:cubicBezTo>
                  <a:cubicBezTo>
                    <a:pt x="522" y="361"/>
                    <a:pt x="522" y="364"/>
                    <a:pt x="523" y="367"/>
                  </a:cubicBezTo>
                  <a:cubicBezTo>
                    <a:pt x="526" y="380"/>
                    <a:pt x="528" y="394"/>
                    <a:pt x="530" y="407"/>
                  </a:cubicBezTo>
                  <a:cubicBezTo>
                    <a:pt x="530" y="408"/>
                    <a:pt x="530" y="410"/>
                    <a:pt x="531" y="412"/>
                  </a:cubicBezTo>
                  <a:cubicBezTo>
                    <a:pt x="533" y="410"/>
                    <a:pt x="533" y="407"/>
                    <a:pt x="532" y="405"/>
                  </a:cubicBezTo>
                  <a:cubicBezTo>
                    <a:pt x="532" y="394"/>
                    <a:pt x="530" y="383"/>
                    <a:pt x="527" y="372"/>
                  </a:cubicBezTo>
                  <a:cubicBezTo>
                    <a:pt x="527" y="371"/>
                    <a:pt x="527" y="370"/>
                    <a:pt x="526" y="368"/>
                  </a:cubicBezTo>
                  <a:cubicBezTo>
                    <a:pt x="531" y="376"/>
                    <a:pt x="534" y="385"/>
                    <a:pt x="536" y="393"/>
                  </a:cubicBezTo>
                  <a:cubicBezTo>
                    <a:pt x="537" y="405"/>
                    <a:pt x="539" y="416"/>
                    <a:pt x="541" y="428"/>
                  </a:cubicBezTo>
                  <a:cubicBezTo>
                    <a:pt x="544" y="441"/>
                    <a:pt x="549" y="453"/>
                    <a:pt x="554" y="466"/>
                  </a:cubicBezTo>
                  <a:cubicBezTo>
                    <a:pt x="555" y="468"/>
                    <a:pt x="557" y="469"/>
                    <a:pt x="558" y="471"/>
                  </a:cubicBezTo>
                  <a:cubicBezTo>
                    <a:pt x="559" y="472"/>
                    <a:pt x="559" y="472"/>
                    <a:pt x="561" y="471"/>
                  </a:cubicBezTo>
                  <a:cubicBezTo>
                    <a:pt x="558" y="460"/>
                    <a:pt x="556" y="449"/>
                    <a:pt x="553" y="437"/>
                  </a:cubicBezTo>
                  <a:cubicBezTo>
                    <a:pt x="550" y="422"/>
                    <a:pt x="548" y="405"/>
                    <a:pt x="548" y="402"/>
                  </a:cubicBezTo>
                  <a:cubicBezTo>
                    <a:pt x="550" y="404"/>
                    <a:pt x="551" y="406"/>
                    <a:pt x="553" y="407"/>
                  </a:cubicBezTo>
                  <a:cubicBezTo>
                    <a:pt x="557" y="412"/>
                    <a:pt x="559" y="418"/>
                    <a:pt x="560" y="424"/>
                  </a:cubicBezTo>
                  <a:cubicBezTo>
                    <a:pt x="562" y="435"/>
                    <a:pt x="565" y="447"/>
                    <a:pt x="567" y="458"/>
                  </a:cubicBezTo>
                  <a:cubicBezTo>
                    <a:pt x="567" y="459"/>
                    <a:pt x="568" y="460"/>
                    <a:pt x="568" y="462"/>
                  </a:cubicBezTo>
                  <a:cubicBezTo>
                    <a:pt x="569" y="462"/>
                    <a:pt x="569" y="462"/>
                    <a:pt x="569" y="461"/>
                  </a:cubicBezTo>
                  <a:cubicBezTo>
                    <a:pt x="569" y="458"/>
                    <a:pt x="569" y="454"/>
                    <a:pt x="568" y="451"/>
                  </a:cubicBezTo>
                  <a:cubicBezTo>
                    <a:pt x="566" y="442"/>
                    <a:pt x="565" y="434"/>
                    <a:pt x="563" y="425"/>
                  </a:cubicBezTo>
                  <a:cubicBezTo>
                    <a:pt x="563" y="424"/>
                    <a:pt x="563" y="423"/>
                    <a:pt x="562" y="422"/>
                  </a:cubicBezTo>
                  <a:cubicBezTo>
                    <a:pt x="567" y="426"/>
                    <a:pt x="569" y="431"/>
                    <a:pt x="570" y="436"/>
                  </a:cubicBezTo>
                  <a:cubicBezTo>
                    <a:pt x="571" y="441"/>
                    <a:pt x="572" y="446"/>
                    <a:pt x="573" y="451"/>
                  </a:cubicBezTo>
                  <a:cubicBezTo>
                    <a:pt x="573" y="452"/>
                    <a:pt x="573" y="453"/>
                    <a:pt x="574" y="454"/>
                  </a:cubicBezTo>
                  <a:cubicBezTo>
                    <a:pt x="574" y="454"/>
                    <a:pt x="574" y="454"/>
                    <a:pt x="574" y="454"/>
                  </a:cubicBezTo>
                  <a:cubicBezTo>
                    <a:pt x="575" y="448"/>
                    <a:pt x="573" y="442"/>
                    <a:pt x="572" y="435"/>
                  </a:cubicBezTo>
                  <a:cubicBezTo>
                    <a:pt x="575" y="439"/>
                    <a:pt x="578" y="443"/>
                    <a:pt x="580" y="446"/>
                  </a:cubicBezTo>
                  <a:cubicBezTo>
                    <a:pt x="581" y="448"/>
                    <a:pt x="582" y="450"/>
                    <a:pt x="582" y="452"/>
                  </a:cubicBezTo>
                  <a:cubicBezTo>
                    <a:pt x="583" y="457"/>
                    <a:pt x="584" y="463"/>
                    <a:pt x="585" y="469"/>
                  </a:cubicBezTo>
                  <a:cubicBezTo>
                    <a:pt x="585" y="471"/>
                    <a:pt x="585" y="472"/>
                    <a:pt x="586" y="474"/>
                  </a:cubicBezTo>
                  <a:cubicBezTo>
                    <a:pt x="586" y="474"/>
                    <a:pt x="586" y="474"/>
                    <a:pt x="586" y="474"/>
                  </a:cubicBezTo>
                  <a:cubicBezTo>
                    <a:pt x="588" y="469"/>
                    <a:pt x="586" y="463"/>
                    <a:pt x="586" y="458"/>
                  </a:cubicBezTo>
                  <a:cubicBezTo>
                    <a:pt x="588" y="459"/>
                    <a:pt x="589" y="461"/>
                    <a:pt x="589" y="463"/>
                  </a:cubicBezTo>
                  <a:cubicBezTo>
                    <a:pt x="593" y="469"/>
                    <a:pt x="596" y="476"/>
                    <a:pt x="599" y="483"/>
                  </a:cubicBezTo>
                  <a:cubicBezTo>
                    <a:pt x="604" y="494"/>
                    <a:pt x="607" y="505"/>
                    <a:pt x="609" y="518"/>
                  </a:cubicBezTo>
                  <a:cubicBezTo>
                    <a:pt x="609" y="523"/>
                    <a:pt x="611" y="527"/>
                    <a:pt x="611" y="532"/>
                  </a:cubicBezTo>
                  <a:cubicBezTo>
                    <a:pt x="613" y="542"/>
                    <a:pt x="615" y="552"/>
                    <a:pt x="616" y="562"/>
                  </a:cubicBezTo>
                  <a:cubicBezTo>
                    <a:pt x="616" y="563"/>
                    <a:pt x="616" y="564"/>
                    <a:pt x="616" y="566"/>
                  </a:cubicBezTo>
                  <a:cubicBezTo>
                    <a:pt x="616" y="566"/>
                    <a:pt x="616" y="566"/>
                    <a:pt x="615" y="566"/>
                  </a:cubicBezTo>
                  <a:close/>
                  <a:moveTo>
                    <a:pt x="330" y="161"/>
                  </a:moveTo>
                  <a:cubicBezTo>
                    <a:pt x="330" y="161"/>
                    <a:pt x="330" y="161"/>
                    <a:pt x="330" y="161"/>
                  </a:cubicBezTo>
                  <a:cubicBezTo>
                    <a:pt x="328" y="162"/>
                    <a:pt x="327" y="162"/>
                    <a:pt x="326" y="163"/>
                  </a:cubicBezTo>
                  <a:cubicBezTo>
                    <a:pt x="320" y="166"/>
                    <a:pt x="314" y="169"/>
                    <a:pt x="309" y="173"/>
                  </a:cubicBezTo>
                  <a:cubicBezTo>
                    <a:pt x="293" y="184"/>
                    <a:pt x="277" y="198"/>
                    <a:pt x="264" y="213"/>
                  </a:cubicBezTo>
                  <a:cubicBezTo>
                    <a:pt x="264" y="214"/>
                    <a:pt x="263" y="215"/>
                    <a:pt x="262" y="215"/>
                  </a:cubicBezTo>
                  <a:cubicBezTo>
                    <a:pt x="262" y="214"/>
                    <a:pt x="262" y="213"/>
                    <a:pt x="263" y="212"/>
                  </a:cubicBezTo>
                  <a:cubicBezTo>
                    <a:pt x="268" y="206"/>
                    <a:pt x="272" y="199"/>
                    <a:pt x="278" y="193"/>
                  </a:cubicBezTo>
                  <a:cubicBezTo>
                    <a:pt x="286" y="184"/>
                    <a:pt x="297" y="177"/>
                    <a:pt x="307" y="169"/>
                  </a:cubicBezTo>
                  <a:cubicBezTo>
                    <a:pt x="314" y="165"/>
                    <a:pt x="322" y="163"/>
                    <a:pt x="330" y="161"/>
                  </a:cubicBezTo>
                  <a:cubicBezTo>
                    <a:pt x="330" y="161"/>
                    <a:pt x="330" y="161"/>
                    <a:pt x="330" y="161"/>
                  </a:cubicBezTo>
                  <a:close/>
                  <a:moveTo>
                    <a:pt x="364" y="57"/>
                  </a:moveTo>
                  <a:cubicBezTo>
                    <a:pt x="365" y="48"/>
                    <a:pt x="369" y="41"/>
                    <a:pt x="375" y="35"/>
                  </a:cubicBezTo>
                  <a:cubicBezTo>
                    <a:pt x="378" y="31"/>
                    <a:pt x="381" y="28"/>
                    <a:pt x="384" y="25"/>
                  </a:cubicBezTo>
                  <a:cubicBezTo>
                    <a:pt x="392" y="17"/>
                    <a:pt x="401" y="12"/>
                    <a:pt x="412" y="10"/>
                  </a:cubicBezTo>
                  <a:cubicBezTo>
                    <a:pt x="430" y="6"/>
                    <a:pt x="449" y="6"/>
                    <a:pt x="468" y="6"/>
                  </a:cubicBezTo>
                  <a:cubicBezTo>
                    <a:pt x="491" y="7"/>
                    <a:pt x="515" y="7"/>
                    <a:pt x="539" y="6"/>
                  </a:cubicBezTo>
                  <a:cubicBezTo>
                    <a:pt x="559" y="5"/>
                    <a:pt x="579" y="5"/>
                    <a:pt x="599" y="10"/>
                  </a:cubicBezTo>
                  <a:cubicBezTo>
                    <a:pt x="611" y="13"/>
                    <a:pt x="622" y="17"/>
                    <a:pt x="631" y="23"/>
                  </a:cubicBezTo>
                  <a:cubicBezTo>
                    <a:pt x="632" y="24"/>
                    <a:pt x="633" y="25"/>
                    <a:pt x="634" y="26"/>
                  </a:cubicBezTo>
                  <a:cubicBezTo>
                    <a:pt x="633" y="25"/>
                    <a:pt x="633" y="26"/>
                    <a:pt x="633" y="25"/>
                  </a:cubicBezTo>
                  <a:cubicBezTo>
                    <a:pt x="619" y="20"/>
                    <a:pt x="605" y="16"/>
                    <a:pt x="591" y="13"/>
                  </a:cubicBezTo>
                  <a:cubicBezTo>
                    <a:pt x="584" y="11"/>
                    <a:pt x="576" y="11"/>
                    <a:pt x="568" y="11"/>
                  </a:cubicBezTo>
                  <a:cubicBezTo>
                    <a:pt x="567" y="11"/>
                    <a:pt x="565" y="10"/>
                    <a:pt x="564" y="12"/>
                  </a:cubicBezTo>
                  <a:cubicBezTo>
                    <a:pt x="565" y="12"/>
                    <a:pt x="567" y="12"/>
                    <a:pt x="568" y="13"/>
                  </a:cubicBezTo>
                  <a:cubicBezTo>
                    <a:pt x="571" y="13"/>
                    <a:pt x="575" y="13"/>
                    <a:pt x="579" y="14"/>
                  </a:cubicBezTo>
                  <a:cubicBezTo>
                    <a:pt x="592" y="16"/>
                    <a:pt x="606" y="20"/>
                    <a:pt x="619" y="24"/>
                  </a:cubicBezTo>
                  <a:cubicBezTo>
                    <a:pt x="628" y="26"/>
                    <a:pt x="636" y="30"/>
                    <a:pt x="644" y="35"/>
                  </a:cubicBezTo>
                  <a:cubicBezTo>
                    <a:pt x="648" y="37"/>
                    <a:pt x="649" y="38"/>
                    <a:pt x="650" y="41"/>
                  </a:cubicBezTo>
                  <a:cubicBezTo>
                    <a:pt x="632" y="32"/>
                    <a:pt x="613" y="24"/>
                    <a:pt x="592" y="23"/>
                  </a:cubicBezTo>
                  <a:cubicBezTo>
                    <a:pt x="592" y="23"/>
                    <a:pt x="592" y="24"/>
                    <a:pt x="593" y="24"/>
                  </a:cubicBezTo>
                  <a:cubicBezTo>
                    <a:pt x="597" y="25"/>
                    <a:pt x="601" y="26"/>
                    <a:pt x="606" y="27"/>
                  </a:cubicBezTo>
                  <a:cubicBezTo>
                    <a:pt x="622" y="31"/>
                    <a:pt x="638" y="38"/>
                    <a:pt x="654" y="46"/>
                  </a:cubicBezTo>
                  <a:cubicBezTo>
                    <a:pt x="657" y="48"/>
                    <a:pt x="658" y="51"/>
                    <a:pt x="660" y="54"/>
                  </a:cubicBezTo>
                  <a:cubicBezTo>
                    <a:pt x="652" y="49"/>
                    <a:pt x="643" y="45"/>
                    <a:pt x="634" y="42"/>
                  </a:cubicBezTo>
                  <a:cubicBezTo>
                    <a:pt x="625" y="38"/>
                    <a:pt x="611" y="35"/>
                    <a:pt x="607" y="35"/>
                  </a:cubicBezTo>
                  <a:cubicBezTo>
                    <a:pt x="611" y="36"/>
                    <a:pt x="614" y="38"/>
                    <a:pt x="618" y="39"/>
                  </a:cubicBezTo>
                  <a:cubicBezTo>
                    <a:pt x="632" y="44"/>
                    <a:pt x="647" y="49"/>
                    <a:pt x="660" y="58"/>
                  </a:cubicBezTo>
                  <a:cubicBezTo>
                    <a:pt x="662" y="59"/>
                    <a:pt x="663" y="61"/>
                    <a:pt x="664" y="63"/>
                  </a:cubicBezTo>
                  <a:cubicBezTo>
                    <a:pt x="666" y="73"/>
                    <a:pt x="669" y="82"/>
                    <a:pt x="671" y="91"/>
                  </a:cubicBezTo>
                  <a:cubicBezTo>
                    <a:pt x="671" y="91"/>
                    <a:pt x="671" y="92"/>
                    <a:pt x="671" y="92"/>
                  </a:cubicBezTo>
                  <a:cubicBezTo>
                    <a:pt x="663" y="86"/>
                    <a:pt x="655" y="83"/>
                    <a:pt x="647" y="80"/>
                  </a:cubicBezTo>
                  <a:cubicBezTo>
                    <a:pt x="645" y="79"/>
                    <a:pt x="644" y="79"/>
                    <a:pt x="642" y="80"/>
                  </a:cubicBezTo>
                  <a:cubicBezTo>
                    <a:pt x="643" y="80"/>
                    <a:pt x="643" y="80"/>
                    <a:pt x="643" y="81"/>
                  </a:cubicBezTo>
                  <a:cubicBezTo>
                    <a:pt x="644" y="81"/>
                    <a:pt x="645" y="82"/>
                    <a:pt x="646" y="82"/>
                  </a:cubicBezTo>
                  <a:cubicBezTo>
                    <a:pt x="655" y="85"/>
                    <a:pt x="663" y="90"/>
                    <a:pt x="670" y="95"/>
                  </a:cubicBezTo>
                  <a:cubicBezTo>
                    <a:pt x="672" y="96"/>
                    <a:pt x="673" y="98"/>
                    <a:pt x="673" y="100"/>
                  </a:cubicBezTo>
                  <a:cubicBezTo>
                    <a:pt x="654" y="89"/>
                    <a:pt x="641" y="83"/>
                    <a:pt x="635" y="84"/>
                  </a:cubicBezTo>
                  <a:cubicBezTo>
                    <a:pt x="636" y="85"/>
                    <a:pt x="636" y="85"/>
                    <a:pt x="637" y="85"/>
                  </a:cubicBezTo>
                  <a:cubicBezTo>
                    <a:pt x="638" y="86"/>
                    <a:pt x="639" y="86"/>
                    <a:pt x="640" y="86"/>
                  </a:cubicBezTo>
                  <a:cubicBezTo>
                    <a:pt x="651" y="90"/>
                    <a:pt x="662" y="97"/>
                    <a:pt x="672" y="103"/>
                  </a:cubicBezTo>
                  <a:cubicBezTo>
                    <a:pt x="673" y="103"/>
                    <a:pt x="673" y="104"/>
                    <a:pt x="673" y="104"/>
                  </a:cubicBezTo>
                  <a:cubicBezTo>
                    <a:pt x="674" y="107"/>
                    <a:pt x="675" y="110"/>
                    <a:pt x="674" y="112"/>
                  </a:cubicBezTo>
                  <a:cubicBezTo>
                    <a:pt x="670" y="110"/>
                    <a:pt x="666" y="107"/>
                    <a:pt x="662" y="104"/>
                  </a:cubicBezTo>
                  <a:cubicBezTo>
                    <a:pt x="653" y="98"/>
                    <a:pt x="642" y="94"/>
                    <a:pt x="632" y="90"/>
                  </a:cubicBezTo>
                  <a:cubicBezTo>
                    <a:pt x="624" y="87"/>
                    <a:pt x="617" y="85"/>
                    <a:pt x="609" y="82"/>
                  </a:cubicBezTo>
                  <a:cubicBezTo>
                    <a:pt x="607" y="82"/>
                    <a:pt x="604" y="82"/>
                    <a:pt x="602" y="81"/>
                  </a:cubicBezTo>
                  <a:cubicBezTo>
                    <a:pt x="602" y="82"/>
                    <a:pt x="602" y="82"/>
                    <a:pt x="602" y="82"/>
                  </a:cubicBezTo>
                  <a:cubicBezTo>
                    <a:pt x="603" y="83"/>
                    <a:pt x="603" y="83"/>
                    <a:pt x="604" y="83"/>
                  </a:cubicBezTo>
                  <a:cubicBezTo>
                    <a:pt x="611" y="85"/>
                    <a:pt x="618" y="87"/>
                    <a:pt x="625" y="90"/>
                  </a:cubicBezTo>
                  <a:cubicBezTo>
                    <a:pt x="642" y="96"/>
                    <a:pt x="658" y="105"/>
                    <a:pt x="673" y="114"/>
                  </a:cubicBezTo>
                  <a:cubicBezTo>
                    <a:pt x="675" y="116"/>
                    <a:pt x="676" y="118"/>
                    <a:pt x="676" y="121"/>
                  </a:cubicBezTo>
                  <a:cubicBezTo>
                    <a:pt x="673" y="119"/>
                    <a:pt x="671" y="117"/>
                    <a:pt x="669" y="116"/>
                  </a:cubicBezTo>
                  <a:cubicBezTo>
                    <a:pt x="667" y="115"/>
                    <a:pt x="665" y="114"/>
                    <a:pt x="663" y="112"/>
                  </a:cubicBezTo>
                  <a:cubicBezTo>
                    <a:pt x="660" y="111"/>
                    <a:pt x="658" y="110"/>
                    <a:pt x="656" y="109"/>
                  </a:cubicBezTo>
                  <a:cubicBezTo>
                    <a:pt x="651" y="106"/>
                    <a:pt x="651" y="106"/>
                    <a:pt x="648" y="107"/>
                  </a:cubicBezTo>
                  <a:cubicBezTo>
                    <a:pt x="650" y="108"/>
                    <a:pt x="652" y="109"/>
                    <a:pt x="653" y="110"/>
                  </a:cubicBezTo>
                  <a:cubicBezTo>
                    <a:pt x="661" y="114"/>
                    <a:pt x="668" y="118"/>
                    <a:pt x="675" y="124"/>
                  </a:cubicBezTo>
                  <a:cubicBezTo>
                    <a:pt x="677" y="126"/>
                    <a:pt x="678" y="128"/>
                    <a:pt x="678" y="131"/>
                  </a:cubicBezTo>
                  <a:cubicBezTo>
                    <a:pt x="670" y="126"/>
                    <a:pt x="662" y="121"/>
                    <a:pt x="654" y="117"/>
                  </a:cubicBezTo>
                  <a:cubicBezTo>
                    <a:pt x="649" y="114"/>
                    <a:pt x="644" y="112"/>
                    <a:pt x="639" y="110"/>
                  </a:cubicBezTo>
                  <a:cubicBezTo>
                    <a:pt x="638" y="109"/>
                    <a:pt x="636" y="108"/>
                    <a:pt x="634" y="109"/>
                  </a:cubicBezTo>
                  <a:cubicBezTo>
                    <a:pt x="634" y="110"/>
                    <a:pt x="634" y="110"/>
                    <a:pt x="634" y="110"/>
                  </a:cubicBezTo>
                  <a:cubicBezTo>
                    <a:pt x="635" y="110"/>
                    <a:pt x="636" y="111"/>
                    <a:pt x="636" y="111"/>
                  </a:cubicBezTo>
                  <a:cubicBezTo>
                    <a:pt x="651" y="117"/>
                    <a:pt x="664" y="125"/>
                    <a:pt x="677" y="134"/>
                  </a:cubicBezTo>
                  <a:cubicBezTo>
                    <a:pt x="679" y="136"/>
                    <a:pt x="680" y="138"/>
                    <a:pt x="680" y="140"/>
                  </a:cubicBezTo>
                  <a:cubicBezTo>
                    <a:pt x="677" y="138"/>
                    <a:pt x="674" y="137"/>
                    <a:pt x="672" y="135"/>
                  </a:cubicBezTo>
                  <a:cubicBezTo>
                    <a:pt x="669" y="133"/>
                    <a:pt x="667" y="132"/>
                    <a:pt x="664" y="130"/>
                  </a:cubicBezTo>
                  <a:cubicBezTo>
                    <a:pt x="659" y="127"/>
                    <a:pt x="659" y="127"/>
                    <a:pt x="656" y="127"/>
                  </a:cubicBezTo>
                  <a:cubicBezTo>
                    <a:pt x="658" y="129"/>
                    <a:pt x="660" y="130"/>
                    <a:pt x="662" y="131"/>
                  </a:cubicBezTo>
                  <a:cubicBezTo>
                    <a:pt x="668" y="135"/>
                    <a:pt x="673" y="139"/>
                    <a:pt x="679" y="143"/>
                  </a:cubicBezTo>
                  <a:cubicBezTo>
                    <a:pt x="680" y="144"/>
                    <a:pt x="682" y="145"/>
                    <a:pt x="681" y="147"/>
                  </a:cubicBezTo>
                  <a:cubicBezTo>
                    <a:pt x="676" y="144"/>
                    <a:pt x="671" y="140"/>
                    <a:pt x="665" y="138"/>
                  </a:cubicBezTo>
                  <a:cubicBezTo>
                    <a:pt x="666" y="139"/>
                    <a:pt x="666" y="140"/>
                    <a:pt x="667" y="140"/>
                  </a:cubicBezTo>
                  <a:cubicBezTo>
                    <a:pt x="671" y="143"/>
                    <a:pt x="676" y="147"/>
                    <a:pt x="680" y="150"/>
                  </a:cubicBezTo>
                  <a:cubicBezTo>
                    <a:pt x="682" y="152"/>
                    <a:pt x="683" y="153"/>
                    <a:pt x="682" y="155"/>
                  </a:cubicBezTo>
                  <a:cubicBezTo>
                    <a:pt x="678" y="152"/>
                    <a:pt x="675" y="148"/>
                    <a:pt x="670" y="147"/>
                  </a:cubicBezTo>
                  <a:cubicBezTo>
                    <a:pt x="671" y="149"/>
                    <a:pt x="672" y="150"/>
                    <a:pt x="673" y="151"/>
                  </a:cubicBezTo>
                  <a:cubicBezTo>
                    <a:pt x="676" y="154"/>
                    <a:pt x="679" y="156"/>
                    <a:pt x="682" y="159"/>
                  </a:cubicBezTo>
                  <a:cubicBezTo>
                    <a:pt x="683" y="160"/>
                    <a:pt x="684" y="161"/>
                    <a:pt x="685" y="163"/>
                  </a:cubicBezTo>
                  <a:cubicBezTo>
                    <a:pt x="687" y="169"/>
                    <a:pt x="689" y="175"/>
                    <a:pt x="691" y="181"/>
                  </a:cubicBezTo>
                  <a:cubicBezTo>
                    <a:pt x="691" y="182"/>
                    <a:pt x="691" y="182"/>
                    <a:pt x="692" y="184"/>
                  </a:cubicBezTo>
                  <a:cubicBezTo>
                    <a:pt x="677" y="169"/>
                    <a:pt x="668" y="162"/>
                    <a:pt x="661" y="160"/>
                  </a:cubicBezTo>
                  <a:cubicBezTo>
                    <a:pt x="662" y="161"/>
                    <a:pt x="662" y="161"/>
                    <a:pt x="663" y="161"/>
                  </a:cubicBezTo>
                  <a:cubicBezTo>
                    <a:pt x="675" y="170"/>
                    <a:pt x="686" y="180"/>
                    <a:pt x="694" y="192"/>
                  </a:cubicBezTo>
                  <a:cubicBezTo>
                    <a:pt x="697" y="196"/>
                    <a:pt x="698" y="200"/>
                    <a:pt x="700" y="206"/>
                  </a:cubicBezTo>
                  <a:cubicBezTo>
                    <a:pt x="695" y="201"/>
                    <a:pt x="691" y="197"/>
                    <a:pt x="687" y="194"/>
                  </a:cubicBezTo>
                  <a:cubicBezTo>
                    <a:pt x="683" y="190"/>
                    <a:pt x="679" y="186"/>
                    <a:pt x="673" y="185"/>
                  </a:cubicBezTo>
                  <a:cubicBezTo>
                    <a:pt x="674" y="186"/>
                    <a:pt x="674" y="186"/>
                    <a:pt x="675" y="186"/>
                  </a:cubicBezTo>
                  <a:cubicBezTo>
                    <a:pt x="686" y="194"/>
                    <a:pt x="695" y="203"/>
                    <a:pt x="703" y="214"/>
                  </a:cubicBezTo>
                  <a:cubicBezTo>
                    <a:pt x="706" y="218"/>
                    <a:pt x="707" y="224"/>
                    <a:pt x="709" y="229"/>
                  </a:cubicBezTo>
                  <a:cubicBezTo>
                    <a:pt x="703" y="221"/>
                    <a:pt x="696" y="214"/>
                    <a:pt x="689" y="208"/>
                  </a:cubicBezTo>
                  <a:cubicBezTo>
                    <a:pt x="689" y="211"/>
                    <a:pt x="691" y="212"/>
                    <a:pt x="692" y="214"/>
                  </a:cubicBezTo>
                  <a:cubicBezTo>
                    <a:pt x="700" y="222"/>
                    <a:pt x="707" y="230"/>
                    <a:pt x="712" y="239"/>
                  </a:cubicBezTo>
                  <a:cubicBezTo>
                    <a:pt x="714" y="241"/>
                    <a:pt x="715" y="243"/>
                    <a:pt x="716" y="245"/>
                  </a:cubicBezTo>
                  <a:cubicBezTo>
                    <a:pt x="715" y="245"/>
                    <a:pt x="715" y="245"/>
                    <a:pt x="715" y="245"/>
                  </a:cubicBezTo>
                  <a:cubicBezTo>
                    <a:pt x="710" y="238"/>
                    <a:pt x="704" y="231"/>
                    <a:pt x="696" y="227"/>
                  </a:cubicBezTo>
                  <a:cubicBezTo>
                    <a:pt x="697" y="228"/>
                    <a:pt x="697" y="228"/>
                    <a:pt x="698" y="229"/>
                  </a:cubicBezTo>
                  <a:cubicBezTo>
                    <a:pt x="704" y="235"/>
                    <a:pt x="710" y="242"/>
                    <a:pt x="715" y="249"/>
                  </a:cubicBezTo>
                  <a:cubicBezTo>
                    <a:pt x="718" y="253"/>
                    <a:pt x="720" y="257"/>
                    <a:pt x="721" y="262"/>
                  </a:cubicBezTo>
                  <a:cubicBezTo>
                    <a:pt x="723" y="271"/>
                    <a:pt x="726" y="281"/>
                    <a:pt x="728" y="290"/>
                  </a:cubicBezTo>
                  <a:cubicBezTo>
                    <a:pt x="728" y="291"/>
                    <a:pt x="728" y="292"/>
                    <a:pt x="729" y="294"/>
                  </a:cubicBezTo>
                  <a:cubicBezTo>
                    <a:pt x="728" y="294"/>
                    <a:pt x="728" y="293"/>
                    <a:pt x="728" y="293"/>
                  </a:cubicBezTo>
                  <a:cubicBezTo>
                    <a:pt x="724" y="283"/>
                    <a:pt x="718" y="275"/>
                    <a:pt x="713" y="266"/>
                  </a:cubicBezTo>
                  <a:cubicBezTo>
                    <a:pt x="694" y="236"/>
                    <a:pt x="669" y="213"/>
                    <a:pt x="639" y="195"/>
                  </a:cubicBezTo>
                  <a:cubicBezTo>
                    <a:pt x="626" y="187"/>
                    <a:pt x="611" y="181"/>
                    <a:pt x="597" y="174"/>
                  </a:cubicBezTo>
                  <a:cubicBezTo>
                    <a:pt x="578" y="166"/>
                    <a:pt x="558" y="159"/>
                    <a:pt x="537" y="155"/>
                  </a:cubicBezTo>
                  <a:cubicBezTo>
                    <a:pt x="526" y="153"/>
                    <a:pt x="516" y="152"/>
                    <a:pt x="506" y="153"/>
                  </a:cubicBezTo>
                  <a:cubicBezTo>
                    <a:pt x="502" y="154"/>
                    <a:pt x="499" y="155"/>
                    <a:pt x="497" y="156"/>
                  </a:cubicBezTo>
                  <a:cubicBezTo>
                    <a:pt x="491" y="159"/>
                    <a:pt x="489" y="165"/>
                    <a:pt x="492" y="171"/>
                  </a:cubicBezTo>
                  <a:cubicBezTo>
                    <a:pt x="494" y="174"/>
                    <a:pt x="496" y="176"/>
                    <a:pt x="499" y="178"/>
                  </a:cubicBezTo>
                  <a:cubicBezTo>
                    <a:pt x="506" y="185"/>
                    <a:pt x="515" y="191"/>
                    <a:pt x="524" y="196"/>
                  </a:cubicBezTo>
                  <a:cubicBezTo>
                    <a:pt x="545" y="207"/>
                    <a:pt x="567" y="217"/>
                    <a:pt x="590" y="226"/>
                  </a:cubicBezTo>
                  <a:cubicBezTo>
                    <a:pt x="600" y="230"/>
                    <a:pt x="611" y="234"/>
                    <a:pt x="622" y="239"/>
                  </a:cubicBezTo>
                  <a:cubicBezTo>
                    <a:pt x="635" y="244"/>
                    <a:pt x="647" y="252"/>
                    <a:pt x="659" y="260"/>
                  </a:cubicBezTo>
                  <a:cubicBezTo>
                    <a:pt x="674" y="269"/>
                    <a:pt x="688" y="280"/>
                    <a:pt x="699" y="295"/>
                  </a:cubicBezTo>
                  <a:cubicBezTo>
                    <a:pt x="704" y="303"/>
                    <a:pt x="711" y="310"/>
                    <a:pt x="719" y="316"/>
                  </a:cubicBezTo>
                  <a:cubicBezTo>
                    <a:pt x="724" y="320"/>
                    <a:pt x="727" y="326"/>
                    <a:pt x="728" y="332"/>
                  </a:cubicBezTo>
                  <a:cubicBezTo>
                    <a:pt x="728" y="333"/>
                    <a:pt x="728" y="333"/>
                    <a:pt x="728" y="334"/>
                  </a:cubicBezTo>
                  <a:cubicBezTo>
                    <a:pt x="727" y="334"/>
                    <a:pt x="727" y="334"/>
                    <a:pt x="727" y="334"/>
                  </a:cubicBezTo>
                  <a:cubicBezTo>
                    <a:pt x="722" y="325"/>
                    <a:pt x="714" y="318"/>
                    <a:pt x="707" y="311"/>
                  </a:cubicBezTo>
                  <a:cubicBezTo>
                    <a:pt x="705" y="310"/>
                    <a:pt x="703" y="308"/>
                    <a:pt x="701" y="307"/>
                  </a:cubicBezTo>
                  <a:cubicBezTo>
                    <a:pt x="700" y="306"/>
                    <a:pt x="700" y="306"/>
                    <a:pt x="699" y="306"/>
                  </a:cubicBezTo>
                  <a:cubicBezTo>
                    <a:pt x="699" y="307"/>
                    <a:pt x="699" y="307"/>
                    <a:pt x="700" y="308"/>
                  </a:cubicBezTo>
                  <a:cubicBezTo>
                    <a:pt x="708" y="315"/>
                    <a:pt x="715" y="323"/>
                    <a:pt x="721" y="331"/>
                  </a:cubicBezTo>
                  <a:cubicBezTo>
                    <a:pt x="723" y="333"/>
                    <a:pt x="725" y="336"/>
                    <a:pt x="726" y="338"/>
                  </a:cubicBezTo>
                  <a:cubicBezTo>
                    <a:pt x="727" y="339"/>
                    <a:pt x="727" y="340"/>
                    <a:pt x="727" y="341"/>
                  </a:cubicBezTo>
                  <a:cubicBezTo>
                    <a:pt x="724" y="338"/>
                    <a:pt x="722" y="336"/>
                    <a:pt x="719" y="333"/>
                  </a:cubicBezTo>
                  <a:cubicBezTo>
                    <a:pt x="715" y="328"/>
                    <a:pt x="714" y="328"/>
                    <a:pt x="711" y="328"/>
                  </a:cubicBezTo>
                  <a:cubicBezTo>
                    <a:pt x="712" y="329"/>
                    <a:pt x="713" y="330"/>
                    <a:pt x="714" y="331"/>
                  </a:cubicBezTo>
                  <a:cubicBezTo>
                    <a:pt x="717" y="335"/>
                    <a:pt x="720" y="338"/>
                    <a:pt x="723" y="342"/>
                  </a:cubicBezTo>
                  <a:cubicBezTo>
                    <a:pt x="727" y="346"/>
                    <a:pt x="726" y="349"/>
                    <a:pt x="724" y="354"/>
                  </a:cubicBezTo>
                  <a:cubicBezTo>
                    <a:pt x="722" y="351"/>
                    <a:pt x="721" y="349"/>
                    <a:pt x="719" y="346"/>
                  </a:cubicBezTo>
                  <a:cubicBezTo>
                    <a:pt x="717" y="344"/>
                    <a:pt x="715" y="342"/>
                    <a:pt x="713" y="340"/>
                  </a:cubicBezTo>
                  <a:cubicBezTo>
                    <a:pt x="713" y="342"/>
                    <a:pt x="713" y="343"/>
                    <a:pt x="714" y="344"/>
                  </a:cubicBezTo>
                  <a:cubicBezTo>
                    <a:pt x="716" y="347"/>
                    <a:pt x="719" y="351"/>
                    <a:pt x="721" y="355"/>
                  </a:cubicBezTo>
                  <a:cubicBezTo>
                    <a:pt x="724" y="358"/>
                    <a:pt x="723" y="361"/>
                    <a:pt x="721" y="364"/>
                  </a:cubicBezTo>
                  <a:cubicBezTo>
                    <a:pt x="718" y="358"/>
                    <a:pt x="714" y="352"/>
                    <a:pt x="711" y="347"/>
                  </a:cubicBezTo>
                  <a:cubicBezTo>
                    <a:pt x="707" y="341"/>
                    <a:pt x="703" y="336"/>
                    <a:pt x="699" y="330"/>
                  </a:cubicBezTo>
                  <a:cubicBezTo>
                    <a:pt x="698" y="329"/>
                    <a:pt x="696" y="328"/>
                    <a:pt x="694" y="328"/>
                  </a:cubicBezTo>
                  <a:cubicBezTo>
                    <a:pt x="695" y="329"/>
                    <a:pt x="695" y="330"/>
                    <a:pt x="696" y="331"/>
                  </a:cubicBezTo>
                  <a:cubicBezTo>
                    <a:pt x="698" y="333"/>
                    <a:pt x="700" y="336"/>
                    <a:pt x="702" y="338"/>
                  </a:cubicBezTo>
                  <a:cubicBezTo>
                    <a:pt x="707" y="346"/>
                    <a:pt x="712" y="354"/>
                    <a:pt x="717" y="361"/>
                  </a:cubicBezTo>
                  <a:cubicBezTo>
                    <a:pt x="719" y="365"/>
                    <a:pt x="721" y="369"/>
                    <a:pt x="719" y="373"/>
                  </a:cubicBezTo>
                  <a:cubicBezTo>
                    <a:pt x="718" y="375"/>
                    <a:pt x="718" y="378"/>
                    <a:pt x="718" y="380"/>
                  </a:cubicBezTo>
                  <a:cubicBezTo>
                    <a:pt x="718" y="380"/>
                    <a:pt x="718" y="381"/>
                    <a:pt x="717" y="383"/>
                  </a:cubicBezTo>
                  <a:cubicBezTo>
                    <a:pt x="714" y="378"/>
                    <a:pt x="713" y="374"/>
                    <a:pt x="709" y="370"/>
                  </a:cubicBezTo>
                  <a:cubicBezTo>
                    <a:pt x="709" y="372"/>
                    <a:pt x="709" y="374"/>
                    <a:pt x="710" y="375"/>
                  </a:cubicBezTo>
                  <a:cubicBezTo>
                    <a:pt x="712" y="379"/>
                    <a:pt x="714" y="383"/>
                    <a:pt x="715" y="386"/>
                  </a:cubicBezTo>
                  <a:cubicBezTo>
                    <a:pt x="717" y="390"/>
                    <a:pt x="716" y="392"/>
                    <a:pt x="715" y="396"/>
                  </a:cubicBezTo>
                  <a:cubicBezTo>
                    <a:pt x="714" y="394"/>
                    <a:pt x="713" y="391"/>
                    <a:pt x="712" y="389"/>
                  </a:cubicBezTo>
                  <a:cubicBezTo>
                    <a:pt x="710" y="385"/>
                    <a:pt x="709" y="385"/>
                    <a:pt x="707" y="384"/>
                  </a:cubicBezTo>
                  <a:cubicBezTo>
                    <a:pt x="708" y="386"/>
                    <a:pt x="708" y="387"/>
                    <a:pt x="709" y="389"/>
                  </a:cubicBezTo>
                  <a:cubicBezTo>
                    <a:pt x="710" y="393"/>
                    <a:pt x="712" y="396"/>
                    <a:pt x="714" y="400"/>
                  </a:cubicBezTo>
                  <a:cubicBezTo>
                    <a:pt x="715" y="403"/>
                    <a:pt x="715" y="405"/>
                    <a:pt x="714" y="408"/>
                  </a:cubicBezTo>
                  <a:cubicBezTo>
                    <a:pt x="714" y="407"/>
                    <a:pt x="713" y="407"/>
                    <a:pt x="713" y="407"/>
                  </a:cubicBezTo>
                  <a:cubicBezTo>
                    <a:pt x="711" y="402"/>
                    <a:pt x="708" y="397"/>
                    <a:pt x="705" y="393"/>
                  </a:cubicBezTo>
                  <a:cubicBezTo>
                    <a:pt x="704" y="390"/>
                    <a:pt x="702" y="388"/>
                    <a:pt x="700" y="386"/>
                  </a:cubicBezTo>
                  <a:cubicBezTo>
                    <a:pt x="699" y="385"/>
                    <a:pt x="698" y="385"/>
                    <a:pt x="697" y="384"/>
                  </a:cubicBezTo>
                  <a:cubicBezTo>
                    <a:pt x="699" y="387"/>
                    <a:pt x="700" y="389"/>
                    <a:pt x="701" y="392"/>
                  </a:cubicBezTo>
                  <a:cubicBezTo>
                    <a:pt x="706" y="398"/>
                    <a:pt x="710" y="405"/>
                    <a:pt x="712" y="412"/>
                  </a:cubicBezTo>
                  <a:cubicBezTo>
                    <a:pt x="713" y="415"/>
                    <a:pt x="713" y="418"/>
                    <a:pt x="711" y="421"/>
                  </a:cubicBezTo>
                  <a:cubicBezTo>
                    <a:pt x="710" y="418"/>
                    <a:pt x="709" y="414"/>
                    <a:pt x="707" y="411"/>
                  </a:cubicBezTo>
                  <a:cubicBezTo>
                    <a:pt x="704" y="405"/>
                    <a:pt x="703" y="404"/>
                    <a:pt x="700" y="402"/>
                  </a:cubicBezTo>
                  <a:cubicBezTo>
                    <a:pt x="701" y="405"/>
                    <a:pt x="702" y="407"/>
                    <a:pt x="703" y="409"/>
                  </a:cubicBezTo>
                  <a:cubicBezTo>
                    <a:pt x="705" y="414"/>
                    <a:pt x="707" y="418"/>
                    <a:pt x="708" y="423"/>
                  </a:cubicBezTo>
                  <a:cubicBezTo>
                    <a:pt x="710" y="427"/>
                    <a:pt x="708" y="430"/>
                    <a:pt x="705" y="433"/>
                  </a:cubicBezTo>
                  <a:cubicBezTo>
                    <a:pt x="703" y="425"/>
                    <a:pt x="701" y="417"/>
                    <a:pt x="696" y="410"/>
                  </a:cubicBezTo>
                  <a:cubicBezTo>
                    <a:pt x="697" y="413"/>
                    <a:pt x="697" y="415"/>
                    <a:pt x="698" y="418"/>
                  </a:cubicBezTo>
                  <a:cubicBezTo>
                    <a:pt x="700" y="423"/>
                    <a:pt x="701" y="428"/>
                    <a:pt x="702" y="433"/>
                  </a:cubicBezTo>
                  <a:cubicBezTo>
                    <a:pt x="703" y="435"/>
                    <a:pt x="702" y="436"/>
                    <a:pt x="701" y="437"/>
                  </a:cubicBezTo>
                  <a:cubicBezTo>
                    <a:pt x="700" y="439"/>
                    <a:pt x="698" y="440"/>
                    <a:pt x="697" y="441"/>
                  </a:cubicBezTo>
                  <a:cubicBezTo>
                    <a:pt x="697" y="440"/>
                    <a:pt x="696" y="439"/>
                    <a:pt x="696" y="438"/>
                  </a:cubicBezTo>
                  <a:cubicBezTo>
                    <a:pt x="694" y="431"/>
                    <a:pt x="692" y="424"/>
                    <a:pt x="688" y="418"/>
                  </a:cubicBezTo>
                  <a:cubicBezTo>
                    <a:pt x="679" y="400"/>
                    <a:pt x="667" y="384"/>
                    <a:pt x="653" y="370"/>
                  </a:cubicBezTo>
                  <a:cubicBezTo>
                    <a:pt x="644" y="361"/>
                    <a:pt x="634" y="353"/>
                    <a:pt x="624" y="345"/>
                  </a:cubicBezTo>
                  <a:cubicBezTo>
                    <a:pt x="604" y="329"/>
                    <a:pt x="582" y="316"/>
                    <a:pt x="558" y="305"/>
                  </a:cubicBezTo>
                  <a:cubicBezTo>
                    <a:pt x="550" y="302"/>
                    <a:pt x="542" y="298"/>
                    <a:pt x="533" y="297"/>
                  </a:cubicBezTo>
                  <a:cubicBezTo>
                    <a:pt x="529" y="296"/>
                    <a:pt x="525" y="297"/>
                    <a:pt x="522" y="298"/>
                  </a:cubicBezTo>
                  <a:cubicBezTo>
                    <a:pt x="520" y="299"/>
                    <a:pt x="519" y="299"/>
                    <a:pt x="519" y="301"/>
                  </a:cubicBezTo>
                  <a:cubicBezTo>
                    <a:pt x="519" y="308"/>
                    <a:pt x="519" y="314"/>
                    <a:pt x="522" y="320"/>
                  </a:cubicBezTo>
                  <a:cubicBezTo>
                    <a:pt x="524" y="325"/>
                    <a:pt x="527" y="329"/>
                    <a:pt x="531" y="332"/>
                  </a:cubicBezTo>
                  <a:cubicBezTo>
                    <a:pt x="538" y="339"/>
                    <a:pt x="546" y="345"/>
                    <a:pt x="554" y="351"/>
                  </a:cubicBezTo>
                  <a:cubicBezTo>
                    <a:pt x="569" y="363"/>
                    <a:pt x="584" y="373"/>
                    <a:pt x="600" y="381"/>
                  </a:cubicBezTo>
                  <a:cubicBezTo>
                    <a:pt x="612" y="388"/>
                    <a:pt x="624" y="394"/>
                    <a:pt x="634" y="404"/>
                  </a:cubicBezTo>
                  <a:cubicBezTo>
                    <a:pt x="634" y="404"/>
                    <a:pt x="635" y="405"/>
                    <a:pt x="636" y="406"/>
                  </a:cubicBezTo>
                  <a:cubicBezTo>
                    <a:pt x="647" y="413"/>
                    <a:pt x="657" y="421"/>
                    <a:pt x="667" y="430"/>
                  </a:cubicBezTo>
                  <a:cubicBezTo>
                    <a:pt x="675" y="436"/>
                    <a:pt x="680" y="445"/>
                    <a:pt x="685" y="454"/>
                  </a:cubicBezTo>
                  <a:cubicBezTo>
                    <a:pt x="685" y="455"/>
                    <a:pt x="686" y="457"/>
                    <a:pt x="686" y="458"/>
                  </a:cubicBezTo>
                  <a:cubicBezTo>
                    <a:pt x="685" y="460"/>
                    <a:pt x="685" y="463"/>
                    <a:pt x="684" y="465"/>
                  </a:cubicBezTo>
                  <a:cubicBezTo>
                    <a:pt x="681" y="474"/>
                    <a:pt x="677" y="483"/>
                    <a:pt x="671" y="491"/>
                  </a:cubicBezTo>
                  <a:cubicBezTo>
                    <a:pt x="670" y="492"/>
                    <a:pt x="669" y="493"/>
                    <a:pt x="668" y="494"/>
                  </a:cubicBezTo>
                  <a:cubicBezTo>
                    <a:pt x="662" y="477"/>
                    <a:pt x="662" y="477"/>
                    <a:pt x="658" y="474"/>
                  </a:cubicBezTo>
                  <a:cubicBezTo>
                    <a:pt x="661" y="482"/>
                    <a:pt x="663" y="489"/>
                    <a:pt x="665" y="496"/>
                  </a:cubicBezTo>
                  <a:cubicBezTo>
                    <a:pt x="663" y="498"/>
                    <a:pt x="661" y="499"/>
                    <a:pt x="658" y="501"/>
                  </a:cubicBezTo>
                  <a:cubicBezTo>
                    <a:pt x="657" y="495"/>
                    <a:pt x="656" y="490"/>
                    <a:pt x="653" y="485"/>
                  </a:cubicBezTo>
                  <a:cubicBezTo>
                    <a:pt x="653" y="486"/>
                    <a:pt x="653" y="488"/>
                    <a:pt x="653" y="489"/>
                  </a:cubicBezTo>
                  <a:cubicBezTo>
                    <a:pt x="653" y="493"/>
                    <a:pt x="654" y="497"/>
                    <a:pt x="655" y="500"/>
                  </a:cubicBezTo>
                  <a:cubicBezTo>
                    <a:pt x="655" y="502"/>
                    <a:pt x="654" y="504"/>
                    <a:pt x="653" y="505"/>
                  </a:cubicBezTo>
                  <a:cubicBezTo>
                    <a:pt x="646" y="512"/>
                    <a:pt x="641" y="519"/>
                    <a:pt x="637" y="527"/>
                  </a:cubicBezTo>
                  <a:cubicBezTo>
                    <a:pt x="637" y="528"/>
                    <a:pt x="636" y="529"/>
                    <a:pt x="636" y="529"/>
                  </a:cubicBezTo>
                  <a:cubicBezTo>
                    <a:pt x="635" y="527"/>
                    <a:pt x="634" y="526"/>
                    <a:pt x="632" y="524"/>
                  </a:cubicBezTo>
                  <a:cubicBezTo>
                    <a:pt x="632" y="527"/>
                    <a:pt x="633" y="529"/>
                    <a:pt x="633" y="530"/>
                  </a:cubicBezTo>
                  <a:cubicBezTo>
                    <a:pt x="634" y="535"/>
                    <a:pt x="633" y="539"/>
                    <a:pt x="630" y="543"/>
                  </a:cubicBezTo>
                  <a:cubicBezTo>
                    <a:pt x="629" y="540"/>
                    <a:pt x="630" y="537"/>
                    <a:pt x="627" y="534"/>
                  </a:cubicBezTo>
                  <a:cubicBezTo>
                    <a:pt x="627" y="537"/>
                    <a:pt x="628" y="540"/>
                    <a:pt x="628" y="542"/>
                  </a:cubicBezTo>
                  <a:cubicBezTo>
                    <a:pt x="628" y="546"/>
                    <a:pt x="629" y="549"/>
                    <a:pt x="628" y="553"/>
                  </a:cubicBezTo>
                  <a:cubicBezTo>
                    <a:pt x="628" y="557"/>
                    <a:pt x="626" y="561"/>
                    <a:pt x="625" y="565"/>
                  </a:cubicBezTo>
                  <a:cubicBezTo>
                    <a:pt x="625" y="567"/>
                    <a:pt x="624" y="569"/>
                    <a:pt x="623" y="571"/>
                  </a:cubicBezTo>
                  <a:cubicBezTo>
                    <a:pt x="623" y="569"/>
                    <a:pt x="623" y="567"/>
                    <a:pt x="623" y="565"/>
                  </a:cubicBezTo>
                  <a:cubicBezTo>
                    <a:pt x="624" y="543"/>
                    <a:pt x="623" y="520"/>
                    <a:pt x="618" y="498"/>
                  </a:cubicBezTo>
                  <a:cubicBezTo>
                    <a:pt x="616" y="493"/>
                    <a:pt x="615" y="488"/>
                    <a:pt x="613" y="484"/>
                  </a:cubicBezTo>
                  <a:cubicBezTo>
                    <a:pt x="603" y="462"/>
                    <a:pt x="591" y="442"/>
                    <a:pt x="578" y="423"/>
                  </a:cubicBezTo>
                  <a:cubicBezTo>
                    <a:pt x="577" y="420"/>
                    <a:pt x="575" y="418"/>
                    <a:pt x="573" y="416"/>
                  </a:cubicBezTo>
                  <a:cubicBezTo>
                    <a:pt x="573" y="416"/>
                    <a:pt x="574" y="415"/>
                    <a:pt x="574" y="415"/>
                  </a:cubicBezTo>
                  <a:cubicBezTo>
                    <a:pt x="584" y="423"/>
                    <a:pt x="594" y="430"/>
                    <a:pt x="603" y="438"/>
                  </a:cubicBezTo>
                  <a:cubicBezTo>
                    <a:pt x="603" y="436"/>
                    <a:pt x="602" y="435"/>
                    <a:pt x="601" y="434"/>
                  </a:cubicBezTo>
                  <a:cubicBezTo>
                    <a:pt x="598" y="431"/>
                    <a:pt x="594" y="428"/>
                    <a:pt x="591" y="425"/>
                  </a:cubicBezTo>
                  <a:cubicBezTo>
                    <a:pt x="583" y="419"/>
                    <a:pt x="576" y="413"/>
                    <a:pt x="569" y="407"/>
                  </a:cubicBezTo>
                  <a:cubicBezTo>
                    <a:pt x="566" y="406"/>
                    <a:pt x="565" y="403"/>
                    <a:pt x="563" y="400"/>
                  </a:cubicBezTo>
                  <a:cubicBezTo>
                    <a:pt x="564" y="400"/>
                    <a:pt x="565" y="400"/>
                    <a:pt x="566" y="401"/>
                  </a:cubicBezTo>
                  <a:cubicBezTo>
                    <a:pt x="572" y="404"/>
                    <a:pt x="578" y="408"/>
                    <a:pt x="584" y="412"/>
                  </a:cubicBezTo>
                  <a:cubicBezTo>
                    <a:pt x="603" y="424"/>
                    <a:pt x="619" y="439"/>
                    <a:pt x="634" y="454"/>
                  </a:cubicBezTo>
                  <a:cubicBezTo>
                    <a:pt x="636" y="457"/>
                    <a:pt x="639" y="458"/>
                    <a:pt x="640" y="461"/>
                  </a:cubicBezTo>
                  <a:cubicBezTo>
                    <a:pt x="642" y="463"/>
                    <a:pt x="644" y="466"/>
                    <a:pt x="646" y="469"/>
                  </a:cubicBezTo>
                  <a:cubicBezTo>
                    <a:pt x="646" y="469"/>
                    <a:pt x="647" y="470"/>
                    <a:pt x="648" y="470"/>
                  </a:cubicBezTo>
                  <a:cubicBezTo>
                    <a:pt x="648" y="469"/>
                    <a:pt x="649" y="468"/>
                    <a:pt x="649" y="468"/>
                  </a:cubicBezTo>
                  <a:cubicBezTo>
                    <a:pt x="648" y="466"/>
                    <a:pt x="648" y="464"/>
                    <a:pt x="647" y="463"/>
                  </a:cubicBezTo>
                  <a:cubicBezTo>
                    <a:pt x="644" y="458"/>
                    <a:pt x="641" y="454"/>
                    <a:pt x="638" y="449"/>
                  </a:cubicBezTo>
                  <a:cubicBezTo>
                    <a:pt x="629" y="436"/>
                    <a:pt x="617" y="425"/>
                    <a:pt x="604" y="415"/>
                  </a:cubicBezTo>
                  <a:cubicBezTo>
                    <a:pt x="588" y="402"/>
                    <a:pt x="569" y="391"/>
                    <a:pt x="552" y="380"/>
                  </a:cubicBezTo>
                  <a:cubicBezTo>
                    <a:pt x="548" y="378"/>
                    <a:pt x="546" y="375"/>
                    <a:pt x="544" y="371"/>
                  </a:cubicBezTo>
                  <a:cubicBezTo>
                    <a:pt x="562" y="379"/>
                    <a:pt x="579" y="389"/>
                    <a:pt x="596" y="400"/>
                  </a:cubicBezTo>
                  <a:cubicBezTo>
                    <a:pt x="594" y="397"/>
                    <a:pt x="591" y="395"/>
                    <a:pt x="589" y="393"/>
                  </a:cubicBezTo>
                  <a:cubicBezTo>
                    <a:pt x="575" y="383"/>
                    <a:pt x="559" y="375"/>
                    <a:pt x="544" y="367"/>
                  </a:cubicBezTo>
                  <a:cubicBezTo>
                    <a:pt x="542" y="367"/>
                    <a:pt x="541" y="366"/>
                    <a:pt x="541" y="365"/>
                  </a:cubicBezTo>
                  <a:cubicBezTo>
                    <a:pt x="539" y="362"/>
                    <a:pt x="537" y="359"/>
                    <a:pt x="536" y="355"/>
                  </a:cubicBezTo>
                  <a:cubicBezTo>
                    <a:pt x="551" y="363"/>
                    <a:pt x="566" y="372"/>
                    <a:pt x="580" y="380"/>
                  </a:cubicBezTo>
                  <a:cubicBezTo>
                    <a:pt x="579" y="378"/>
                    <a:pt x="578" y="377"/>
                    <a:pt x="576" y="376"/>
                  </a:cubicBezTo>
                  <a:cubicBezTo>
                    <a:pt x="563" y="367"/>
                    <a:pt x="550" y="359"/>
                    <a:pt x="536" y="353"/>
                  </a:cubicBezTo>
                  <a:cubicBezTo>
                    <a:pt x="534" y="352"/>
                    <a:pt x="533" y="350"/>
                    <a:pt x="532" y="348"/>
                  </a:cubicBezTo>
                  <a:cubicBezTo>
                    <a:pt x="529" y="342"/>
                    <a:pt x="526" y="336"/>
                    <a:pt x="521" y="331"/>
                  </a:cubicBezTo>
                  <a:cubicBezTo>
                    <a:pt x="520" y="329"/>
                    <a:pt x="518" y="327"/>
                    <a:pt x="517" y="325"/>
                  </a:cubicBezTo>
                  <a:cubicBezTo>
                    <a:pt x="513" y="317"/>
                    <a:pt x="508" y="310"/>
                    <a:pt x="503" y="302"/>
                  </a:cubicBezTo>
                  <a:cubicBezTo>
                    <a:pt x="502" y="302"/>
                    <a:pt x="502" y="301"/>
                    <a:pt x="501" y="300"/>
                  </a:cubicBezTo>
                  <a:cubicBezTo>
                    <a:pt x="505" y="300"/>
                    <a:pt x="507" y="302"/>
                    <a:pt x="511" y="302"/>
                  </a:cubicBezTo>
                  <a:cubicBezTo>
                    <a:pt x="509" y="301"/>
                    <a:pt x="509" y="300"/>
                    <a:pt x="507" y="299"/>
                  </a:cubicBezTo>
                  <a:cubicBezTo>
                    <a:pt x="505" y="298"/>
                    <a:pt x="503" y="297"/>
                    <a:pt x="500" y="296"/>
                  </a:cubicBezTo>
                  <a:cubicBezTo>
                    <a:pt x="499" y="296"/>
                    <a:pt x="498" y="295"/>
                    <a:pt x="497" y="295"/>
                  </a:cubicBezTo>
                  <a:cubicBezTo>
                    <a:pt x="500" y="294"/>
                    <a:pt x="502" y="297"/>
                    <a:pt x="506" y="295"/>
                  </a:cubicBezTo>
                  <a:cubicBezTo>
                    <a:pt x="504" y="294"/>
                    <a:pt x="504" y="294"/>
                    <a:pt x="503" y="294"/>
                  </a:cubicBezTo>
                  <a:cubicBezTo>
                    <a:pt x="501" y="293"/>
                    <a:pt x="499" y="292"/>
                    <a:pt x="497" y="291"/>
                  </a:cubicBezTo>
                  <a:cubicBezTo>
                    <a:pt x="495" y="291"/>
                    <a:pt x="494" y="291"/>
                    <a:pt x="494" y="289"/>
                  </a:cubicBezTo>
                  <a:cubicBezTo>
                    <a:pt x="496" y="289"/>
                    <a:pt x="498" y="290"/>
                    <a:pt x="500" y="290"/>
                  </a:cubicBezTo>
                  <a:cubicBezTo>
                    <a:pt x="502" y="290"/>
                    <a:pt x="503" y="291"/>
                    <a:pt x="505" y="290"/>
                  </a:cubicBezTo>
                  <a:cubicBezTo>
                    <a:pt x="504" y="288"/>
                    <a:pt x="503" y="288"/>
                    <a:pt x="501" y="287"/>
                  </a:cubicBezTo>
                  <a:cubicBezTo>
                    <a:pt x="499" y="287"/>
                    <a:pt x="496" y="286"/>
                    <a:pt x="493" y="285"/>
                  </a:cubicBezTo>
                  <a:cubicBezTo>
                    <a:pt x="492" y="285"/>
                    <a:pt x="491" y="285"/>
                    <a:pt x="491" y="284"/>
                  </a:cubicBezTo>
                  <a:cubicBezTo>
                    <a:pt x="489" y="282"/>
                    <a:pt x="487" y="278"/>
                    <a:pt x="485" y="275"/>
                  </a:cubicBezTo>
                  <a:cubicBezTo>
                    <a:pt x="488" y="275"/>
                    <a:pt x="491" y="275"/>
                    <a:pt x="493" y="276"/>
                  </a:cubicBezTo>
                  <a:cubicBezTo>
                    <a:pt x="496" y="276"/>
                    <a:pt x="498" y="277"/>
                    <a:pt x="501" y="276"/>
                  </a:cubicBezTo>
                  <a:cubicBezTo>
                    <a:pt x="495" y="273"/>
                    <a:pt x="490" y="273"/>
                    <a:pt x="485" y="273"/>
                  </a:cubicBezTo>
                  <a:cubicBezTo>
                    <a:pt x="482" y="269"/>
                    <a:pt x="480" y="266"/>
                    <a:pt x="478" y="262"/>
                  </a:cubicBezTo>
                  <a:cubicBezTo>
                    <a:pt x="482" y="262"/>
                    <a:pt x="486" y="263"/>
                    <a:pt x="491" y="264"/>
                  </a:cubicBezTo>
                  <a:cubicBezTo>
                    <a:pt x="495" y="265"/>
                    <a:pt x="499" y="267"/>
                    <a:pt x="504" y="267"/>
                  </a:cubicBezTo>
                  <a:cubicBezTo>
                    <a:pt x="501" y="264"/>
                    <a:pt x="498" y="263"/>
                    <a:pt x="495" y="262"/>
                  </a:cubicBezTo>
                  <a:cubicBezTo>
                    <a:pt x="492" y="261"/>
                    <a:pt x="489" y="260"/>
                    <a:pt x="485" y="260"/>
                  </a:cubicBezTo>
                  <a:cubicBezTo>
                    <a:pt x="482" y="259"/>
                    <a:pt x="479" y="259"/>
                    <a:pt x="475" y="259"/>
                  </a:cubicBezTo>
                  <a:cubicBezTo>
                    <a:pt x="474" y="257"/>
                    <a:pt x="473" y="254"/>
                    <a:pt x="471" y="251"/>
                  </a:cubicBezTo>
                  <a:cubicBezTo>
                    <a:pt x="497" y="255"/>
                    <a:pt x="521" y="263"/>
                    <a:pt x="545" y="271"/>
                  </a:cubicBezTo>
                  <a:cubicBezTo>
                    <a:pt x="543" y="269"/>
                    <a:pt x="541" y="268"/>
                    <a:pt x="539" y="267"/>
                  </a:cubicBezTo>
                  <a:cubicBezTo>
                    <a:pt x="519" y="259"/>
                    <a:pt x="499" y="253"/>
                    <a:pt x="478" y="250"/>
                  </a:cubicBezTo>
                  <a:cubicBezTo>
                    <a:pt x="475" y="249"/>
                    <a:pt x="472" y="249"/>
                    <a:pt x="469" y="249"/>
                  </a:cubicBezTo>
                  <a:cubicBezTo>
                    <a:pt x="469" y="248"/>
                    <a:pt x="468" y="248"/>
                    <a:pt x="467" y="246"/>
                  </a:cubicBezTo>
                  <a:cubicBezTo>
                    <a:pt x="469" y="246"/>
                    <a:pt x="471" y="246"/>
                    <a:pt x="472" y="246"/>
                  </a:cubicBezTo>
                  <a:cubicBezTo>
                    <a:pt x="478" y="247"/>
                    <a:pt x="485" y="248"/>
                    <a:pt x="492" y="248"/>
                  </a:cubicBezTo>
                  <a:cubicBezTo>
                    <a:pt x="493" y="249"/>
                    <a:pt x="495" y="249"/>
                    <a:pt x="498" y="248"/>
                  </a:cubicBezTo>
                  <a:cubicBezTo>
                    <a:pt x="496" y="247"/>
                    <a:pt x="494" y="247"/>
                    <a:pt x="492" y="246"/>
                  </a:cubicBezTo>
                  <a:cubicBezTo>
                    <a:pt x="484" y="244"/>
                    <a:pt x="476" y="244"/>
                    <a:pt x="467" y="244"/>
                  </a:cubicBezTo>
                  <a:cubicBezTo>
                    <a:pt x="466" y="244"/>
                    <a:pt x="465" y="244"/>
                    <a:pt x="464" y="243"/>
                  </a:cubicBezTo>
                  <a:cubicBezTo>
                    <a:pt x="463" y="242"/>
                    <a:pt x="462" y="240"/>
                    <a:pt x="461" y="239"/>
                  </a:cubicBezTo>
                  <a:cubicBezTo>
                    <a:pt x="461" y="238"/>
                    <a:pt x="461" y="238"/>
                    <a:pt x="461" y="238"/>
                  </a:cubicBezTo>
                  <a:cubicBezTo>
                    <a:pt x="488" y="238"/>
                    <a:pt x="513" y="244"/>
                    <a:pt x="538" y="253"/>
                  </a:cubicBezTo>
                  <a:cubicBezTo>
                    <a:pt x="537" y="253"/>
                    <a:pt x="536" y="252"/>
                    <a:pt x="535" y="251"/>
                  </a:cubicBezTo>
                  <a:cubicBezTo>
                    <a:pt x="516" y="242"/>
                    <a:pt x="495" y="238"/>
                    <a:pt x="474" y="236"/>
                  </a:cubicBezTo>
                  <a:cubicBezTo>
                    <a:pt x="469" y="235"/>
                    <a:pt x="464" y="235"/>
                    <a:pt x="459" y="236"/>
                  </a:cubicBezTo>
                  <a:cubicBezTo>
                    <a:pt x="458" y="234"/>
                    <a:pt x="456" y="232"/>
                    <a:pt x="454" y="230"/>
                  </a:cubicBezTo>
                  <a:cubicBezTo>
                    <a:pt x="459" y="228"/>
                    <a:pt x="463" y="227"/>
                    <a:pt x="468" y="227"/>
                  </a:cubicBezTo>
                  <a:cubicBezTo>
                    <a:pt x="478" y="228"/>
                    <a:pt x="489" y="229"/>
                    <a:pt x="500" y="230"/>
                  </a:cubicBezTo>
                  <a:cubicBezTo>
                    <a:pt x="503" y="231"/>
                    <a:pt x="507" y="231"/>
                    <a:pt x="511" y="232"/>
                  </a:cubicBezTo>
                  <a:cubicBezTo>
                    <a:pt x="519" y="235"/>
                    <a:pt x="527" y="237"/>
                    <a:pt x="535" y="240"/>
                  </a:cubicBezTo>
                  <a:cubicBezTo>
                    <a:pt x="545" y="243"/>
                    <a:pt x="554" y="246"/>
                    <a:pt x="564" y="250"/>
                  </a:cubicBezTo>
                  <a:cubicBezTo>
                    <a:pt x="581" y="257"/>
                    <a:pt x="599" y="266"/>
                    <a:pt x="615" y="275"/>
                  </a:cubicBezTo>
                  <a:cubicBezTo>
                    <a:pt x="619" y="277"/>
                    <a:pt x="622" y="280"/>
                    <a:pt x="625" y="282"/>
                  </a:cubicBezTo>
                  <a:cubicBezTo>
                    <a:pt x="629" y="285"/>
                    <a:pt x="632" y="289"/>
                    <a:pt x="635" y="292"/>
                  </a:cubicBezTo>
                  <a:cubicBezTo>
                    <a:pt x="636" y="293"/>
                    <a:pt x="637" y="295"/>
                    <a:pt x="638" y="293"/>
                  </a:cubicBezTo>
                  <a:cubicBezTo>
                    <a:pt x="639" y="292"/>
                    <a:pt x="638" y="291"/>
                    <a:pt x="637" y="290"/>
                  </a:cubicBezTo>
                  <a:cubicBezTo>
                    <a:pt x="635" y="287"/>
                    <a:pt x="632" y="285"/>
                    <a:pt x="630" y="282"/>
                  </a:cubicBezTo>
                  <a:cubicBezTo>
                    <a:pt x="626" y="277"/>
                    <a:pt x="622" y="272"/>
                    <a:pt x="617" y="268"/>
                  </a:cubicBezTo>
                  <a:cubicBezTo>
                    <a:pt x="610" y="263"/>
                    <a:pt x="603" y="258"/>
                    <a:pt x="595" y="254"/>
                  </a:cubicBezTo>
                  <a:cubicBezTo>
                    <a:pt x="565" y="236"/>
                    <a:pt x="532" y="225"/>
                    <a:pt x="498" y="218"/>
                  </a:cubicBezTo>
                  <a:cubicBezTo>
                    <a:pt x="490" y="216"/>
                    <a:pt x="481" y="215"/>
                    <a:pt x="472" y="215"/>
                  </a:cubicBezTo>
                  <a:cubicBezTo>
                    <a:pt x="463" y="214"/>
                    <a:pt x="455" y="214"/>
                    <a:pt x="446" y="217"/>
                  </a:cubicBezTo>
                  <a:cubicBezTo>
                    <a:pt x="446" y="218"/>
                    <a:pt x="446" y="217"/>
                    <a:pt x="446" y="217"/>
                  </a:cubicBezTo>
                  <a:cubicBezTo>
                    <a:pt x="439" y="210"/>
                    <a:pt x="433" y="203"/>
                    <a:pt x="426" y="195"/>
                  </a:cubicBezTo>
                  <a:cubicBezTo>
                    <a:pt x="441" y="190"/>
                    <a:pt x="456" y="188"/>
                    <a:pt x="472" y="188"/>
                  </a:cubicBezTo>
                  <a:cubicBezTo>
                    <a:pt x="469" y="186"/>
                    <a:pt x="469" y="186"/>
                    <a:pt x="464" y="186"/>
                  </a:cubicBezTo>
                  <a:cubicBezTo>
                    <a:pt x="450" y="185"/>
                    <a:pt x="437" y="188"/>
                    <a:pt x="424" y="193"/>
                  </a:cubicBezTo>
                  <a:cubicBezTo>
                    <a:pt x="423" y="191"/>
                    <a:pt x="421" y="189"/>
                    <a:pt x="419" y="186"/>
                  </a:cubicBezTo>
                  <a:cubicBezTo>
                    <a:pt x="423" y="184"/>
                    <a:pt x="427" y="184"/>
                    <a:pt x="430" y="181"/>
                  </a:cubicBezTo>
                  <a:cubicBezTo>
                    <a:pt x="425" y="180"/>
                    <a:pt x="421" y="183"/>
                    <a:pt x="417" y="185"/>
                  </a:cubicBezTo>
                  <a:cubicBezTo>
                    <a:pt x="416" y="184"/>
                    <a:pt x="415" y="183"/>
                    <a:pt x="414" y="181"/>
                  </a:cubicBezTo>
                  <a:cubicBezTo>
                    <a:pt x="420" y="179"/>
                    <a:pt x="426" y="177"/>
                    <a:pt x="432" y="174"/>
                  </a:cubicBezTo>
                  <a:cubicBezTo>
                    <a:pt x="431" y="174"/>
                    <a:pt x="431" y="174"/>
                    <a:pt x="431" y="173"/>
                  </a:cubicBezTo>
                  <a:cubicBezTo>
                    <a:pt x="430" y="174"/>
                    <a:pt x="428" y="174"/>
                    <a:pt x="426" y="174"/>
                  </a:cubicBezTo>
                  <a:cubicBezTo>
                    <a:pt x="422" y="175"/>
                    <a:pt x="418" y="177"/>
                    <a:pt x="414" y="179"/>
                  </a:cubicBezTo>
                  <a:cubicBezTo>
                    <a:pt x="413" y="179"/>
                    <a:pt x="412" y="180"/>
                    <a:pt x="411" y="177"/>
                  </a:cubicBezTo>
                  <a:cubicBezTo>
                    <a:pt x="412" y="177"/>
                    <a:pt x="413" y="176"/>
                    <a:pt x="414" y="176"/>
                  </a:cubicBezTo>
                  <a:cubicBezTo>
                    <a:pt x="420" y="172"/>
                    <a:pt x="426" y="171"/>
                    <a:pt x="432" y="169"/>
                  </a:cubicBezTo>
                  <a:cubicBezTo>
                    <a:pt x="434" y="168"/>
                    <a:pt x="436" y="167"/>
                    <a:pt x="438" y="167"/>
                  </a:cubicBezTo>
                  <a:cubicBezTo>
                    <a:pt x="438" y="166"/>
                    <a:pt x="437" y="166"/>
                    <a:pt x="437" y="166"/>
                  </a:cubicBezTo>
                  <a:cubicBezTo>
                    <a:pt x="427" y="166"/>
                    <a:pt x="418" y="170"/>
                    <a:pt x="410" y="176"/>
                  </a:cubicBezTo>
                  <a:cubicBezTo>
                    <a:pt x="405" y="172"/>
                    <a:pt x="405" y="170"/>
                    <a:pt x="410" y="167"/>
                  </a:cubicBezTo>
                  <a:cubicBezTo>
                    <a:pt x="417" y="163"/>
                    <a:pt x="424" y="159"/>
                    <a:pt x="431" y="157"/>
                  </a:cubicBezTo>
                  <a:cubicBezTo>
                    <a:pt x="448" y="152"/>
                    <a:pt x="465" y="147"/>
                    <a:pt x="482" y="144"/>
                  </a:cubicBezTo>
                  <a:cubicBezTo>
                    <a:pt x="488" y="143"/>
                    <a:pt x="494" y="142"/>
                    <a:pt x="499" y="142"/>
                  </a:cubicBezTo>
                  <a:cubicBezTo>
                    <a:pt x="515" y="142"/>
                    <a:pt x="530" y="141"/>
                    <a:pt x="546" y="142"/>
                  </a:cubicBezTo>
                  <a:cubicBezTo>
                    <a:pt x="565" y="144"/>
                    <a:pt x="584" y="149"/>
                    <a:pt x="601" y="157"/>
                  </a:cubicBezTo>
                  <a:cubicBezTo>
                    <a:pt x="608" y="160"/>
                    <a:pt x="615" y="164"/>
                    <a:pt x="622" y="168"/>
                  </a:cubicBezTo>
                  <a:cubicBezTo>
                    <a:pt x="623" y="168"/>
                    <a:pt x="624" y="170"/>
                    <a:pt x="626" y="169"/>
                  </a:cubicBezTo>
                  <a:cubicBezTo>
                    <a:pt x="621" y="164"/>
                    <a:pt x="616" y="161"/>
                    <a:pt x="611" y="158"/>
                  </a:cubicBezTo>
                  <a:cubicBezTo>
                    <a:pt x="587" y="144"/>
                    <a:pt x="560" y="138"/>
                    <a:pt x="533" y="137"/>
                  </a:cubicBezTo>
                  <a:cubicBezTo>
                    <a:pt x="522" y="137"/>
                    <a:pt x="510" y="138"/>
                    <a:pt x="499" y="138"/>
                  </a:cubicBezTo>
                  <a:cubicBezTo>
                    <a:pt x="477" y="138"/>
                    <a:pt x="456" y="140"/>
                    <a:pt x="434" y="145"/>
                  </a:cubicBezTo>
                  <a:cubicBezTo>
                    <a:pt x="421" y="147"/>
                    <a:pt x="408" y="151"/>
                    <a:pt x="398" y="161"/>
                  </a:cubicBezTo>
                  <a:cubicBezTo>
                    <a:pt x="397" y="162"/>
                    <a:pt x="396" y="162"/>
                    <a:pt x="396" y="162"/>
                  </a:cubicBezTo>
                  <a:cubicBezTo>
                    <a:pt x="396" y="161"/>
                    <a:pt x="396" y="160"/>
                    <a:pt x="397" y="160"/>
                  </a:cubicBezTo>
                  <a:cubicBezTo>
                    <a:pt x="401" y="155"/>
                    <a:pt x="406" y="151"/>
                    <a:pt x="411" y="148"/>
                  </a:cubicBezTo>
                  <a:cubicBezTo>
                    <a:pt x="416" y="145"/>
                    <a:pt x="422" y="142"/>
                    <a:pt x="427" y="139"/>
                  </a:cubicBezTo>
                  <a:cubicBezTo>
                    <a:pt x="429" y="137"/>
                    <a:pt x="432" y="136"/>
                    <a:pt x="434" y="135"/>
                  </a:cubicBezTo>
                  <a:cubicBezTo>
                    <a:pt x="434" y="134"/>
                    <a:pt x="434" y="134"/>
                    <a:pt x="433" y="134"/>
                  </a:cubicBezTo>
                  <a:cubicBezTo>
                    <a:pt x="428" y="135"/>
                    <a:pt x="424" y="138"/>
                    <a:pt x="419" y="141"/>
                  </a:cubicBezTo>
                  <a:cubicBezTo>
                    <a:pt x="414" y="143"/>
                    <a:pt x="410" y="146"/>
                    <a:pt x="405" y="149"/>
                  </a:cubicBezTo>
                  <a:cubicBezTo>
                    <a:pt x="401" y="153"/>
                    <a:pt x="397" y="156"/>
                    <a:pt x="393" y="160"/>
                  </a:cubicBezTo>
                  <a:cubicBezTo>
                    <a:pt x="392" y="159"/>
                    <a:pt x="391" y="158"/>
                    <a:pt x="391" y="158"/>
                  </a:cubicBezTo>
                  <a:cubicBezTo>
                    <a:pt x="397" y="150"/>
                    <a:pt x="410" y="140"/>
                    <a:pt x="426" y="131"/>
                  </a:cubicBezTo>
                  <a:cubicBezTo>
                    <a:pt x="458" y="111"/>
                    <a:pt x="492" y="102"/>
                    <a:pt x="529" y="102"/>
                  </a:cubicBezTo>
                  <a:cubicBezTo>
                    <a:pt x="514" y="100"/>
                    <a:pt x="500" y="101"/>
                    <a:pt x="485" y="104"/>
                  </a:cubicBezTo>
                  <a:cubicBezTo>
                    <a:pt x="448" y="112"/>
                    <a:pt x="416" y="129"/>
                    <a:pt x="388" y="155"/>
                  </a:cubicBezTo>
                  <a:cubicBezTo>
                    <a:pt x="387" y="154"/>
                    <a:pt x="387" y="154"/>
                    <a:pt x="386" y="153"/>
                  </a:cubicBezTo>
                  <a:cubicBezTo>
                    <a:pt x="383" y="151"/>
                    <a:pt x="383" y="149"/>
                    <a:pt x="384" y="146"/>
                  </a:cubicBezTo>
                  <a:cubicBezTo>
                    <a:pt x="385" y="144"/>
                    <a:pt x="387" y="142"/>
                    <a:pt x="388" y="140"/>
                  </a:cubicBezTo>
                  <a:cubicBezTo>
                    <a:pt x="396" y="131"/>
                    <a:pt x="404" y="124"/>
                    <a:pt x="413" y="118"/>
                  </a:cubicBezTo>
                  <a:cubicBezTo>
                    <a:pt x="418" y="115"/>
                    <a:pt x="422" y="112"/>
                    <a:pt x="427" y="109"/>
                  </a:cubicBezTo>
                  <a:cubicBezTo>
                    <a:pt x="427" y="108"/>
                    <a:pt x="428" y="107"/>
                    <a:pt x="429" y="107"/>
                  </a:cubicBezTo>
                  <a:cubicBezTo>
                    <a:pt x="429" y="107"/>
                    <a:pt x="429" y="106"/>
                    <a:pt x="429" y="106"/>
                  </a:cubicBezTo>
                  <a:cubicBezTo>
                    <a:pt x="427" y="107"/>
                    <a:pt x="426" y="107"/>
                    <a:pt x="425" y="108"/>
                  </a:cubicBezTo>
                  <a:cubicBezTo>
                    <a:pt x="415" y="113"/>
                    <a:pt x="405" y="119"/>
                    <a:pt x="397" y="127"/>
                  </a:cubicBezTo>
                  <a:cubicBezTo>
                    <a:pt x="390" y="132"/>
                    <a:pt x="383" y="138"/>
                    <a:pt x="380" y="147"/>
                  </a:cubicBezTo>
                  <a:cubicBezTo>
                    <a:pt x="378" y="145"/>
                    <a:pt x="378" y="143"/>
                    <a:pt x="379" y="141"/>
                  </a:cubicBezTo>
                  <a:cubicBezTo>
                    <a:pt x="379" y="137"/>
                    <a:pt x="380" y="134"/>
                    <a:pt x="383" y="132"/>
                  </a:cubicBezTo>
                  <a:cubicBezTo>
                    <a:pt x="384" y="129"/>
                    <a:pt x="386" y="127"/>
                    <a:pt x="388" y="125"/>
                  </a:cubicBezTo>
                  <a:cubicBezTo>
                    <a:pt x="394" y="117"/>
                    <a:pt x="401" y="110"/>
                    <a:pt x="409" y="105"/>
                  </a:cubicBezTo>
                  <a:cubicBezTo>
                    <a:pt x="414" y="102"/>
                    <a:pt x="420" y="98"/>
                    <a:pt x="425" y="95"/>
                  </a:cubicBezTo>
                  <a:cubicBezTo>
                    <a:pt x="438" y="85"/>
                    <a:pt x="453" y="78"/>
                    <a:pt x="468" y="71"/>
                  </a:cubicBezTo>
                  <a:cubicBezTo>
                    <a:pt x="480" y="66"/>
                    <a:pt x="494" y="63"/>
                    <a:pt x="507" y="60"/>
                  </a:cubicBezTo>
                  <a:cubicBezTo>
                    <a:pt x="525" y="56"/>
                    <a:pt x="542" y="54"/>
                    <a:pt x="560" y="54"/>
                  </a:cubicBezTo>
                  <a:cubicBezTo>
                    <a:pt x="564" y="54"/>
                    <a:pt x="567" y="54"/>
                    <a:pt x="570" y="54"/>
                  </a:cubicBezTo>
                  <a:cubicBezTo>
                    <a:pt x="572" y="54"/>
                    <a:pt x="573" y="53"/>
                    <a:pt x="575" y="51"/>
                  </a:cubicBezTo>
                  <a:cubicBezTo>
                    <a:pt x="573" y="51"/>
                    <a:pt x="572" y="51"/>
                    <a:pt x="571" y="51"/>
                  </a:cubicBezTo>
                  <a:cubicBezTo>
                    <a:pt x="568" y="51"/>
                    <a:pt x="565" y="51"/>
                    <a:pt x="561" y="51"/>
                  </a:cubicBezTo>
                  <a:cubicBezTo>
                    <a:pt x="550" y="51"/>
                    <a:pt x="538" y="51"/>
                    <a:pt x="527" y="51"/>
                  </a:cubicBezTo>
                  <a:cubicBezTo>
                    <a:pt x="518" y="52"/>
                    <a:pt x="510" y="54"/>
                    <a:pt x="502" y="55"/>
                  </a:cubicBezTo>
                  <a:cubicBezTo>
                    <a:pt x="489" y="57"/>
                    <a:pt x="477" y="60"/>
                    <a:pt x="466" y="64"/>
                  </a:cubicBezTo>
                  <a:cubicBezTo>
                    <a:pt x="460" y="66"/>
                    <a:pt x="454" y="68"/>
                    <a:pt x="449" y="70"/>
                  </a:cubicBezTo>
                  <a:cubicBezTo>
                    <a:pt x="441" y="72"/>
                    <a:pt x="434" y="76"/>
                    <a:pt x="427" y="80"/>
                  </a:cubicBezTo>
                  <a:cubicBezTo>
                    <a:pt x="420" y="85"/>
                    <a:pt x="413" y="89"/>
                    <a:pt x="406" y="93"/>
                  </a:cubicBezTo>
                  <a:cubicBezTo>
                    <a:pt x="400" y="96"/>
                    <a:pt x="395" y="100"/>
                    <a:pt x="390" y="104"/>
                  </a:cubicBezTo>
                  <a:cubicBezTo>
                    <a:pt x="384" y="110"/>
                    <a:pt x="378" y="117"/>
                    <a:pt x="374" y="125"/>
                  </a:cubicBezTo>
                  <a:cubicBezTo>
                    <a:pt x="372" y="129"/>
                    <a:pt x="370" y="132"/>
                    <a:pt x="369" y="135"/>
                  </a:cubicBezTo>
                  <a:cubicBezTo>
                    <a:pt x="367" y="135"/>
                    <a:pt x="366" y="134"/>
                    <a:pt x="367" y="132"/>
                  </a:cubicBezTo>
                  <a:cubicBezTo>
                    <a:pt x="368" y="128"/>
                    <a:pt x="368" y="125"/>
                    <a:pt x="369" y="121"/>
                  </a:cubicBezTo>
                  <a:cubicBezTo>
                    <a:pt x="372" y="110"/>
                    <a:pt x="376" y="99"/>
                    <a:pt x="382" y="89"/>
                  </a:cubicBezTo>
                  <a:cubicBezTo>
                    <a:pt x="385" y="82"/>
                    <a:pt x="389" y="77"/>
                    <a:pt x="393" y="71"/>
                  </a:cubicBezTo>
                  <a:cubicBezTo>
                    <a:pt x="394" y="69"/>
                    <a:pt x="396" y="68"/>
                    <a:pt x="396" y="65"/>
                  </a:cubicBezTo>
                  <a:cubicBezTo>
                    <a:pt x="394" y="67"/>
                    <a:pt x="392" y="68"/>
                    <a:pt x="391" y="69"/>
                  </a:cubicBezTo>
                  <a:cubicBezTo>
                    <a:pt x="379" y="85"/>
                    <a:pt x="370" y="102"/>
                    <a:pt x="367" y="122"/>
                  </a:cubicBezTo>
                  <a:cubicBezTo>
                    <a:pt x="366" y="123"/>
                    <a:pt x="366" y="124"/>
                    <a:pt x="366" y="125"/>
                  </a:cubicBezTo>
                  <a:cubicBezTo>
                    <a:pt x="365" y="124"/>
                    <a:pt x="365" y="123"/>
                    <a:pt x="365" y="122"/>
                  </a:cubicBezTo>
                  <a:cubicBezTo>
                    <a:pt x="363" y="106"/>
                    <a:pt x="366" y="90"/>
                    <a:pt x="373" y="75"/>
                  </a:cubicBezTo>
                  <a:cubicBezTo>
                    <a:pt x="376" y="67"/>
                    <a:pt x="380" y="60"/>
                    <a:pt x="384" y="52"/>
                  </a:cubicBezTo>
                  <a:cubicBezTo>
                    <a:pt x="384" y="51"/>
                    <a:pt x="385" y="49"/>
                    <a:pt x="386" y="48"/>
                  </a:cubicBezTo>
                  <a:cubicBezTo>
                    <a:pt x="385" y="48"/>
                    <a:pt x="385" y="48"/>
                    <a:pt x="385" y="48"/>
                  </a:cubicBezTo>
                  <a:cubicBezTo>
                    <a:pt x="384" y="49"/>
                    <a:pt x="383" y="50"/>
                    <a:pt x="382" y="52"/>
                  </a:cubicBezTo>
                  <a:cubicBezTo>
                    <a:pt x="373" y="66"/>
                    <a:pt x="366" y="81"/>
                    <a:pt x="362" y="97"/>
                  </a:cubicBezTo>
                  <a:cubicBezTo>
                    <a:pt x="362" y="97"/>
                    <a:pt x="361" y="96"/>
                    <a:pt x="361" y="96"/>
                  </a:cubicBezTo>
                  <a:cubicBezTo>
                    <a:pt x="361" y="83"/>
                    <a:pt x="360" y="69"/>
                    <a:pt x="364" y="57"/>
                  </a:cubicBezTo>
                  <a:close/>
                  <a:moveTo>
                    <a:pt x="207" y="182"/>
                  </a:moveTo>
                  <a:cubicBezTo>
                    <a:pt x="202" y="185"/>
                    <a:pt x="198" y="188"/>
                    <a:pt x="193" y="192"/>
                  </a:cubicBezTo>
                  <a:cubicBezTo>
                    <a:pt x="193" y="192"/>
                    <a:pt x="192" y="193"/>
                    <a:pt x="191" y="193"/>
                  </a:cubicBezTo>
                  <a:cubicBezTo>
                    <a:pt x="191" y="193"/>
                    <a:pt x="191" y="193"/>
                    <a:pt x="190" y="193"/>
                  </a:cubicBezTo>
                  <a:cubicBezTo>
                    <a:pt x="191" y="192"/>
                    <a:pt x="192" y="191"/>
                    <a:pt x="192" y="190"/>
                  </a:cubicBezTo>
                  <a:cubicBezTo>
                    <a:pt x="196" y="186"/>
                    <a:pt x="200" y="183"/>
                    <a:pt x="204" y="180"/>
                  </a:cubicBezTo>
                  <a:cubicBezTo>
                    <a:pt x="206" y="179"/>
                    <a:pt x="208" y="178"/>
                    <a:pt x="209" y="177"/>
                  </a:cubicBezTo>
                  <a:cubicBezTo>
                    <a:pt x="209" y="176"/>
                    <a:pt x="209" y="176"/>
                    <a:pt x="209" y="176"/>
                  </a:cubicBezTo>
                  <a:cubicBezTo>
                    <a:pt x="206" y="176"/>
                    <a:pt x="203" y="178"/>
                    <a:pt x="200" y="180"/>
                  </a:cubicBezTo>
                  <a:cubicBezTo>
                    <a:pt x="198" y="182"/>
                    <a:pt x="195" y="184"/>
                    <a:pt x="192" y="186"/>
                  </a:cubicBezTo>
                  <a:cubicBezTo>
                    <a:pt x="192" y="183"/>
                    <a:pt x="193" y="180"/>
                    <a:pt x="195" y="179"/>
                  </a:cubicBezTo>
                  <a:cubicBezTo>
                    <a:pt x="201" y="173"/>
                    <a:pt x="207" y="169"/>
                    <a:pt x="215" y="166"/>
                  </a:cubicBezTo>
                  <a:cubicBezTo>
                    <a:pt x="215" y="165"/>
                    <a:pt x="216" y="165"/>
                    <a:pt x="216" y="164"/>
                  </a:cubicBezTo>
                  <a:cubicBezTo>
                    <a:pt x="208" y="164"/>
                    <a:pt x="203" y="170"/>
                    <a:pt x="197" y="173"/>
                  </a:cubicBezTo>
                  <a:cubicBezTo>
                    <a:pt x="199" y="168"/>
                    <a:pt x="201" y="164"/>
                    <a:pt x="206" y="161"/>
                  </a:cubicBezTo>
                  <a:cubicBezTo>
                    <a:pt x="210" y="158"/>
                    <a:pt x="214" y="155"/>
                    <a:pt x="218" y="153"/>
                  </a:cubicBezTo>
                  <a:cubicBezTo>
                    <a:pt x="219" y="152"/>
                    <a:pt x="220" y="152"/>
                    <a:pt x="220" y="151"/>
                  </a:cubicBezTo>
                  <a:cubicBezTo>
                    <a:pt x="216" y="151"/>
                    <a:pt x="212" y="154"/>
                    <a:pt x="208" y="156"/>
                  </a:cubicBezTo>
                  <a:cubicBezTo>
                    <a:pt x="209" y="153"/>
                    <a:pt x="210" y="152"/>
                    <a:pt x="211" y="150"/>
                  </a:cubicBezTo>
                  <a:cubicBezTo>
                    <a:pt x="213" y="148"/>
                    <a:pt x="214" y="146"/>
                    <a:pt x="215" y="144"/>
                  </a:cubicBezTo>
                  <a:cubicBezTo>
                    <a:pt x="217" y="142"/>
                    <a:pt x="219" y="141"/>
                    <a:pt x="220" y="140"/>
                  </a:cubicBezTo>
                  <a:cubicBezTo>
                    <a:pt x="222" y="139"/>
                    <a:pt x="224" y="137"/>
                    <a:pt x="226" y="136"/>
                  </a:cubicBezTo>
                  <a:cubicBezTo>
                    <a:pt x="226" y="136"/>
                    <a:pt x="226" y="136"/>
                    <a:pt x="225" y="135"/>
                  </a:cubicBezTo>
                  <a:cubicBezTo>
                    <a:pt x="223" y="136"/>
                    <a:pt x="221" y="137"/>
                    <a:pt x="218" y="138"/>
                  </a:cubicBezTo>
                  <a:cubicBezTo>
                    <a:pt x="221" y="133"/>
                    <a:pt x="227" y="133"/>
                    <a:pt x="231" y="129"/>
                  </a:cubicBezTo>
                  <a:cubicBezTo>
                    <a:pt x="227" y="129"/>
                    <a:pt x="225" y="130"/>
                    <a:pt x="221" y="132"/>
                  </a:cubicBezTo>
                  <a:cubicBezTo>
                    <a:pt x="223" y="127"/>
                    <a:pt x="226" y="124"/>
                    <a:pt x="230" y="122"/>
                  </a:cubicBezTo>
                  <a:cubicBezTo>
                    <a:pt x="235" y="120"/>
                    <a:pt x="240" y="118"/>
                    <a:pt x="245" y="118"/>
                  </a:cubicBezTo>
                  <a:cubicBezTo>
                    <a:pt x="253" y="117"/>
                    <a:pt x="262" y="117"/>
                    <a:pt x="270" y="117"/>
                  </a:cubicBezTo>
                  <a:cubicBezTo>
                    <a:pt x="274" y="117"/>
                    <a:pt x="277" y="117"/>
                    <a:pt x="280" y="118"/>
                  </a:cubicBezTo>
                  <a:cubicBezTo>
                    <a:pt x="287" y="119"/>
                    <a:pt x="295" y="120"/>
                    <a:pt x="302" y="122"/>
                  </a:cubicBezTo>
                  <a:cubicBezTo>
                    <a:pt x="311" y="124"/>
                    <a:pt x="319" y="127"/>
                    <a:pt x="327" y="131"/>
                  </a:cubicBezTo>
                  <a:cubicBezTo>
                    <a:pt x="328" y="131"/>
                    <a:pt x="329" y="132"/>
                    <a:pt x="330" y="133"/>
                  </a:cubicBezTo>
                  <a:cubicBezTo>
                    <a:pt x="329" y="133"/>
                    <a:pt x="328" y="134"/>
                    <a:pt x="327" y="134"/>
                  </a:cubicBezTo>
                  <a:cubicBezTo>
                    <a:pt x="324" y="133"/>
                    <a:pt x="321" y="134"/>
                    <a:pt x="317" y="133"/>
                  </a:cubicBezTo>
                  <a:cubicBezTo>
                    <a:pt x="310" y="132"/>
                    <a:pt x="304" y="131"/>
                    <a:pt x="297" y="131"/>
                  </a:cubicBezTo>
                  <a:cubicBezTo>
                    <a:pt x="281" y="130"/>
                    <a:pt x="266" y="132"/>
                    <a:pt x="250" y="135"/>
                  </a:cubicBezTo>
                  <a:cubicBezTo>
                    <a:pt x="244" y="135"/>
                    <a:pt x="239" y="138"/>
                    <a:pt x="234" y="143"/>
                  </a:cubicBezTo>
                  <a:cubicBezTo>
                    <a:pt x="233" y="143"/>
                    <a:pt x="233" y="144"/>
                    <a:pt x="232" y="144"/>
                  </a:cubicBezTo>
                  <a:cubicBezTo>
                    <a:pt x="233" y="144"/>
                    <a:pt x="234" y="144"/>
                    <a:pt x="235" y="143"/>
                  </a:cubicBezTo>
                  <a:cubicBezTo>
                    <a:pt x="242" y="140"/>
                    <a:pt x="248" y="137"/>
                    <a:pt x="256" y="137"/>
                  </a:cubicBezTo>
                  <a:cubicBezTo>
                    <a:pt x="271" y="135"/>
                    <a:pt x="286" y="133"/>
                    <a:pt x="301" y="133"/>
                  </a:cubicBezTo>
                  <a:cubicBezTo>
                    <a:pt x="307" y="134"/>
                    <a:pt x="314" y="135"/>
                    <a:pt x="321" y="136"/>
                  </a:cubicBezTo>
                  <a:cubicBezTo>
                    <a:pt x="321" y="137"/>
                    <a:pt x="321" y="137"/>
                    <a:pt x="321" y="137"/>
                  </a:cubicBezTo>
                  <a:cubicBezTo>
                    <a:pt x="319" y="138"/>
                    <a:pt x="318" y="138"/>
                    <a:pt x="317" y="139"/>
                  </a:cubicBezTo>
                  <a:cubicBezTo>
                    <a:pt x="303" y="144"/>
                    <a:pt x="290" y="150"/>
                    <a:pt x="277" y="156"/>
                  </a:cubicBezTo>
                  <a:cubicBezTo>
                    <a:pt x="255" y="166"/>
                    <a:pt x="234" y="179"/>
                    <a:pt x="215" y="194"/>
                  </a:cubicBezTo>
                  <a:cubicBezTo>
                    <a:pt x="208" y="200"/>
                    <a:pt x="201" y="206"/>
                    <a:pt x="194" y="211"/>
                  </a:cubicBezTo>
                  <a:cubicBezTo>
                    <a:pt x="194" y="212"/>
                    <a:pt x="193" y="212"/>
                    <a:pt x="192" y="213"/>
                  </a:cubicBezTo>
                  <a:cubicBezTo>
                    <a:pt x="190" y="204"/>
                    <a:pt x="190" y="205"/>
                    <a:pt x="196" y="200"/>
                  </a:cubicBezTo>
                  <a:cubicBezTo>
                    <a:pt x="196" y="200"/>
                    <a:pt x="197" y="200"/>
                    <a:pt x="197" y="200"/>
                  </a:cubicBezTo>
                  <a:cubicBezTo>
                    <a:pt x="199" y="198"/>
                    <a:pt x="202" y="196"/>
                    <a:pt x="204" y="195"/>
                  </a:cubicBezTo>
                  <a:cubicBezTo>
                    <a:pt x="205" y="194"/>
                    <a:pt x="205" y="194"/>
                    <a:pt x="205" y="193"/>
                  </a:cubicBezTo>
                  <a:cubicBezTo>
                    <a:pt x="200" y="194"/>
                    <a:pt x="195" y="198"/>
                    <a:pt x="191" y="201"/>
                  </a:cubicBezTo>
                  <a:cubicBezTo>
                    <a:pt x="190" y="199"/>
                    <a:pt x="190" y="198"/>
                    <a:pt x="191" y="197"/>
                  </a:cubicBezTo>
                  <a:cubicBezTo>
                    <a:pt x="197" y="192"/>
                    <a:pt x="203" y="186"/>
                    <a:pt x="210" y="182"/>
                  </a:cubicBezTo>
                  <a:cubicBezTo>
                    <a:pt x="210" y="182"/>
                    <a:pt x="211" y="182"/>
                    <a:pt x="212" y="181"/>
                  </a:cubicBezTo>
                  <a:cubicBezTo>
                    <a:pt x="209" y="180"/>
                    <a:pt x="208" y="181"/>
                    <a:pt x="207" y="182"/>
                  </a:cubicBezTo>
                  <a:close/>
                  <a:moveTo>
                    <a:pt x="6" y="669"/>
                  </a:moveTo>
                  <a:cubicBezTo>
                    <a:pt x="8" y="660"/>
                    <a:pt x="9" y="651"/>
                    <a:pt x="11" y="642"/>
                  </a:cubicBezTo>
                  <a:cubicBezTo>
                    <a:pt x="14" y="627"/>
                    <a:pt x="16" y="612"/>
                    <a:pt x="19" y="597"/>
                  </a:cubicBezTo>
                  <a:cubicBezTo>
                    <a:pt x="21" y="587"/>
                    <a:pt x="24" y="577"/>
                    <a:pt x="27" y="567"/>
                  </a:cubicBezTo>
                  <a:cubicBezTo>
                    <a:pt x="31" y="552"/>
                    <a:pt x="35" y="538"/>
                    <a:pt x="38" y="523"/>
                  </a:cubicBezTo>
                  <a:cubicBezTo>
                    <a:pt x="40" y="512"/>
                    <a:pt x="43" y="501"/>
                    <a:pt x="47" y="490"/>
                  </a:cubicBezTo>
                  <a:cubicBezTo>
                    <a:pt x="51" y="476"/>
                    <a:pt x="56" y="462"/>
                    <a:pt x="61" y="448"/>
                  </a:cubicBezTo>
                  <a:cubicBezTo>
                    <a:pt x="63" y="442"/>
                    <a:pt x="64" y="436"/>
                    <a:pt x="67" y="430"/>
                  </a:cubicBezTo>
                  <a:cubicBezTo>
                    <a:pt x="71" y="418"/>
                    <a:pt x="76" y="406"/>
                    <a:pt x="81" y="395"/>
                  </a:cubicBezTo>
                  <a:cubicBezTo>
                    <a:pt x="86" y="382"/>
                    <a:pt x="91" y="369"/>
                    <a:pt x="96" y="357"/>
                  </a:cubicBezTo>
                  <a:cubicBezTo>
                    <a:pt x="105" y="339"/>
                    <a:pt x="113" y="320"/>
                    <a:pt x="124" y="303"/>
                  </a:cubicBezTo>
                  <a:cubicBezTo>
                    <a:pt x="133" y="289"/>
                    <a:pt x="141" y="275"/>
                    <a:pt x="152" y="263"/>
                  </a:cubicBezTo>
                  <a:cubicBezTo>
                    <a:pt x="161" y="252"/>
                    <a:pt x="171" y="242"/>
                    <a:pt x="180" y="231"/>
                  </a:cubicBezTo>
                  <a:cubicBezTo>
                    <a:pt x="186" y="223"/>
                    <a:pt x="194" y="217"/>
                    <a:pt x="202" y="211"/>
                  </a:cubicBezTo>
                  <a:cubicBezTo>
                    <a:pt x="205" y="209"/>
                    <a:pt x="209" y="206"/>
                    <a:pt x="212" y="203"/>
                  </a:cubicBezTo>
                  <a:cubicBezTo>
                    <a:pt x="223" y="194"/>
                    <a:pt x="234" y="186"/>
                    <a:pt x="246" y="179"/>
                  </a:cubicBezTo>
                  <a:cubicBezTo>
                    <a:pt x="257" y="171"/>
                    <a:pt x="269" y="164"/>
                    <a:pt x="282" y="159"/>
                  </a:cubicBezTo>
                  <a:cubicBezTo>
                    <a:pt x="283" y="158"/>
                    <a:pt x="283" y="158"/>
                    <a:pt x="284" y="158"/>
                  </a:cubicBezTo>
                  <a:cubicBezTo>
                    <a:pt x="290" y="155"/>
                    <a:pt x="295" y="152"/>
                    <a:pt x="301" y="150"/>
                  </a:cubicBezTo>
                  <a:cubicBezTo>
                    <a:pt x="309" y="147"/>
                    <a:pt x="317" y="144"/>
                    <a:pt x="325" y="140"/>
                  </a:cubicBezTo>
                  <a:cubicBezTo>
                    <a:pt x="327" y="139"/>
                    <a:pt x="329" y="138"/>
                    <a:pt x="330" y="137"/>
                  </a:cubicBezTo>
                  <a:cubicBezTo>
                    <a:pt x="338" y="134"/>
                    <a:pt x="345" y="133"/>
                    <a:pt x="353" y="134"/>
                  </a:cubicBezTo>
                  <a:cubicBezTo>
                    <a:pt x="358" y="134"/>
                    <a:pt x="363" y="135"/>
                    <a:pt x="366" y="138"/>
                  </a:cubicBezTo>
                  <a:cubicBezTo>
                    <a:pt x="367" y="139"/>
                    <a:pt x="369" y="139"/>
                    <a:pt x="370" y="140"/>
                  </a:cubicBezTo>
                  <a:cubicBezTo>
                    <a:pt x="371" y="138"/>
                    <a:pt x="372" y="137"/>
                    <a:pt x="373" y="135"/>
                  </a:cubicBezTo>
                  <a:cubicBezTo>
                    <a:pt x="376" y="128"/>
                    <a:pt x="379" y="121"/>
                    <a:pt x="385" y="115"/>
                  </a:cubicBezTo>
                  <a:cubicBezTo>
                    <a:pt x="392" y="108"/>
                    <a:pt x="399" y="101"/>
                    <a:pt x="408" y="96"/>
                  </a:cubicBezTo>
                  <a:cubicBezTo>
                    <a:pt x="411" y="94"/>
                    <a:pt x="414" y="92"/>
                    <a:pt x="417" y="90"/>
                  </a:cubicBezTo>
                  <a:cubicBezTo>
                    <a:pt x="425" y="86"/>
                    <a:pt x="432" y="81"/>
                    <a:pt x="439" y="77"/>
                  </a:cubicBezTo>
                  <a:cubicBezTo>
                    <a:pt x="445" y="74"/>
                    <a:pt x="452" y="72"/>
                    <a:pt x="458" y="70"/>
                  </a:cubicBezTo>
                  <a:cubicBezTo>
                    <a:pt x="457" y="71"/>
                    <a:pt x="456" y="72"/>
                    <a:pt x="455" y="72"/>
                  </a:cubicBezTo>
                  <a:cubicBezTo>
                    <a:pt x="445" y="77"/>
                    <a:pt x="436" y="82"/>
                    <a:pt x="427" y="88"/>
                  </a:cubicBezTo>
                  <a:cubicBezTo>
                    <a:pt x="421" y="92"/>
                    <a:pt x="414" y="96"/>
                    <a:pt x="407" y="101"/>
                  </a:cubicBezTo>
                  <a:cubicBezTo>
                    <a:pt x="401" y="105"/>
                    <a:pt x="395" y="110"/>
                    <a:pt x="390" y="116"/>
                  </a:cubicBezTo>
                  <a:cubicBezTo>
                    <a:pt x="382" y="124"/>
                    <a:pt x="376" y="133"/>
                    <a:pt x="374" y="145"/>
                  </a:cubicBezTo>
                  <a:cubicBezTo>
                    <a:pt x="376" y="148"/>
                    <a:pt x="379" y="151"/>
                    <a:pt x="381" y="154"/>
                  </a:cubicBezTo>
                  <a:cubicBezTo>
                    <a:pt x="384" y="157"/>
                    <a:pt x="386" y="160"/>
                    <a:pt x="389" y="163"/>
                  </a:cubicBezTo>
                  <a:cubicBezTo>
                    <a:pt x="393" y="167"/>
                    <a:pt x="399" y="167"/>
                    <a:pt x="402" y="163"/>
                  </a:cubicBezTo>
                  <a:cubicBezTo>
                    <a:pt x="404" y="160"/>
                    <a:pt x="406" y="159"/>
                    <a:pt x="409" y="157"/>
                  </a:cubicBezTo>
                  <a:cubicBezTo>
                    <a:pt x="414" y="154"/>
                    <a:pt x="420" y="152"/>
                    <a:pt x="426" y="151"/>
                  </a:cubicBezTo>
                  <a:cubicBezTo>
                    <a:pt x="437" y="148"/>
                    <a:pt x="448" y="146"/>
                    <a:pt x="460" y="144"/>
                  </a:cubicBezTo>
                  <a:cubicBezTo>
                    <a:pt x="461" y="144"/>
                    <a:pt x="462" y="144"/>
                    <a:pt x="464" y="144"/>
                  </a:cubicBezTo>
                  <a:cubicBezTo>
                    <a:pt x="463" y="144"/>
                    <a:pt x="463" y="144"/>
                    <a:pt x="463" y="144"/>
                  </a:cubicBezTo>
                  <a:cubicBezTo>
                    <a:pt x="453" y="147"/>
                    <a:pt x="443" y="150"/>
                    <a:pt x="434" y="152"/>
                  </a:cubicBezTo>
                  <a:cubicBezTo>
                    <a:pt x="424" y="155"/>
                    <a:pt x="415" y="160"/>
                    <a:pt x="406" y="165"/>
                  </a:cubicBezTo>
                  <a:cubicBezTo>
                    <a:pt x="406" y="166"/>
                    <a:pt x="405" y="166"/>
                    <a:pt x="404" y="167"/>
                  </a:cubicBezTo>
                  <a:cubicBezTo>
                    <a:pt x="402" y="169"/>
                    <a:pt x="401" y="172"/>
                    <a:pt x="403" y="175"/>
                  </a:cubicBezTo>
                  <a:cubicBezTo>
                    <a:pt x="405" y="177"/>
                    <a:pt x="406" y="179"/>
                    <a:pt x="408" y="182"/>
                  </a:cubicBezTo>
                  <a:cubicBezTo>
                    <a:pt x="419" y="194"/>
                    <a:pt x="430" y="206"/>
                    <a:pt x="441" y="219"/>
                  </a:cubicBezTo>
                  <a:cubicBezTo>
                    <a:pt x="444" y="222"/>
                    <a:pt x="444" y="222"/>
                    <a:pt x="448" y="221"/>
                  </a:cubicBezTo>
                  <a:cubicBezTo>
                    <a:pt x="452" y="220"/>
                    <a:pt x="456" y="219"/>
                    <a:pt x="460" y="218"/>
                  </a:cubicBezTo>
                  <a:cubicBezTo>
                    <a:pt x="474" y="218"/>
                    <a:pt x="489" y="219"/>
                    <a:pt x="503" y="223"/>
                  </a:cubicBezTo>
                  <a:cubicBezTo>
                    <a:pt x="508" y="224"/>
                    <a:pt x="512" y="225"/>
                    <a:pt x="517" y="227"/>
                  </a:cubicBezTo>
                  <a:cubicBezTo>
                    <a:pt x="536" y="231"/>
                    <a:pt x="554" y="238"/>
                    <a:pt x="572" y="246"/>
                  </a:cubicBezTo>
                  <a:cubicBezTo>
                    <a:pt x="585" y="252"/>
                    <a:pt x="597" y="258"/>
                    <a:pt x="609" y="266"/>
                  </a:cubicBezTo>
                  <a:cubicBezTo>
                    <a:pt x="610" y="267"/>
                    <a:pt x="611" y="268"/>
                    <a:pt x="612" y="268"/>
                  </a:cubicBezTo>
                  <a:cubicBezTo>
                    <a:pt x="606" y="266"/>
                    <a:pt x="601" y="263"/>
                    <a:pt x="596" y="261"/>
                  </a:cubicBezTo>
                  <a:cubicBezTo>
                    <a:pt x="582" y="254"/>
                    <a:pt x="569" y="247"/>
                    <a:pt x="555" y="242"/>
                  </a:cubicBezTo>
                  <a:cubicBezTo>
                    <a:pt x="545" y="239"/>
                    <a:pt x="535" y="235"/>
                    <a:pt x="525" y="232"/>
                  </a:cubicBezTo>
                  <a:cubicBezTo>
                    <a:pt x="517" y="230"/>
                    <a:pt x="510" y="228"/>
                    <a:pt x="503" y="227"/>
                  </a:cubicBezTo>
                  <a:cubicBezTo>
                    <a:pt x="494" y="225"/>
                    <a:pt x="484" y="225"/>
                    <a:pt x="475" y="224"/>
                  </a:cubicBezTo>
                  <a:cubicBezTo>
                    <a:pt x="470" y="223"/>
                    <a:pt x="464" y="223"/>
                    <a:pt x="459" y="225"/>
                  </a:cubicBezTo>
                  <a:cubicBezTo>
                    <a:pt x="455" y="225"/>
                    <a:pt x="452" y="226"/>
                    <a:pt x="449" y="229"/>
                  </a:cubicBezTo>
                  <a:cubicBezTo>
                    <a:pt x="449" y="229"/>
                    <a:pt x="449" y="230"/>
                    <a:pt x="450" y="230"/>
                  </a:cubicBezTo>
                  <a:cubicBezTo>
                    <a:pt x="454" y="237"/>
                    <a:pt x="459" y="243"/>
                    <a:pt x="464" y="250"/>
                  </a:cubicBezTo>
                  <a:cubicBezTo>
                    <a:pt x="466" y="253"/>
                    <a:pt x="469" y="257"/>
                    <a:pt x="471" y="261"/>
                  </a:cubicBezTo>
                  <a:cubicBezTo>
                    <a:pt x="478" y="272"/>
                    <a:pt x="484" y="283"/>
                    <a:pt x="491" y="293"/>
                  </a:cubicBezTo>
                  <a:cubicBezTo>
                    <a:pt x="501" y="308"/>
                    <a:pt x="510" y="321"/>
                    <a:pt x="520" y="335"/>
                  </a:cubicBezTo>
                  <a:cubicBezTo>
                    <a:pt x="523" y="340"/>
                    <a:pt x="526" y="345"/>
                    <a:pt x="528" y="350"/>
                  </a:cubicBezTo>
                  <a:cubicBezTo>
                    <a:pt x="531" y="355"/>
                    <a:pt x="534" y="361"/>
                    <a:pt x="537" y="366"/>
                  </a:cubicBezTo>
                  <a:cubicBezTo>
                    <a:pt x="539" y="372"/>
                    <a:pt x="543" y="377"/>
                    <a:pt x="548" y="381"/>
                  </a:cubicBezTo>
                  <a:cubicBezTo>
                    <a:pt x="551" y="384"/>
                    <a:pt x="555" y="386"/>
                    <a:pt x="559" y="389"/>
                  </a:cubicBezTo>
                  <a:cubicBezTo>
                    <a:pt x="574" y="398"/>
                    <a:pt x="589" y="408"/>
                    <a:pt x="603" y="419"/>
                  </a:cubicBezTo>
                  <a:cubicBezTo>
                    <a:pt x="612" y="426"/>
                    <a:pt x="620" y="433"/>
                    <a:pt x="628" y="442"/>
                  </a:cubicBezTo>
                  <a:cubicBezTo>
                    <a:pt x="629" y="443"/>
                    <a:pt x="630" y="444"/>
                    <a:pt x="630" y="445"/>
                  </a:cubicBezTo>
                  <a:cubicBezTo>
                    <a:pt x="629" y="444"/>
                    <a:pt x="628" y="444"/>
                    <a:pt x="628" y="443"/>
                  </a:cubicBezTo>
                  <a:cubicBezTo>
                    <a:pt x="619" y="434"/>
                    <a:pt x="610" y="427"/>
                    <a:pt x="601" y="419"/>
                  </a:cubicBezTo>
                  <a:cubicBezTo>
                    <a:pt x="590" y="411"/>
                    <a:pt x="578" y="404"/>
                    <a:pt x="566" y="397"/>
                  </a:cubicBezTo>
                  <a:cubicBezTo>
                    <a:pt x="565" y="396"/>
                    <a:pt x="564" y="396"/>
                    <a:pt x="563" y="395"/>
                  </a:cubicBezTo>
                  <a:cubicBezTo>
                    <a:pt x="560" y="395"/>
                    <a:pt x="558" y="396"/>
                    <a:pt x="559" y="399"/>
                  </a:cubicBezTo>
                  <a:cubicBezTo>
                    <a:pt x="560" y="402"/>
                    <a:pt x="562" y="405"/>
                    <a:pt x="563" y="408"/>
                  </a:cubicBezTo>
                  <a:cubicBezTo>
                    <a:pt x="568" y="415"/>
                    <a:pt x="573" y="422"/>
                    <a:pt x="578" y="429"/>
                  </a:cubicBezTo>
                  <a:cubicBezTo>
                    <a:pt x="586" y="442"/>
                    <a:pt x="594" y="456"/>
                    <a:pt x="602" y="469"/>
                  </a:cubicBezTo>
                  <a:cubicBezTo>
                    <a:pt x="611" y="485"/>
                    <a:pt x="616" y="503"/>
                    <a:pt x="618" y="522"/>
                  </a:cubicBezTo>
                  <a:cubicBezTo>
                    <a:pt x="619" y="531"/>
                    <a:pt x="619" y="539"/>
                    <a:pt x="620" y="548"/>
                  </a:cubicBezTo>
                  <a:cubicBezTo>
                    <a:pt x="620" y="550"/>
                    <a:pt x="620" y="553"/>
                    <a:pt x="620" y="555"/>
                  </a:cubicBezTo>
                  <a:cubicBezTo>
                    <a:pt x="619" y="554"/>
                    <a:pt x="619" y="554"/>
                    <a:pt x="619" y="553"/>
                  </a:cubicBezTo>
                  <a:cubicBezTo>
                    <a:pt x="616" y="540"/>
                    <a:pt x="614" y="526"/>
                    <a:pt x="611" y="512"/>
                  </a:cubicBezTo>
                  <a:cubicBezTo>
                    <a:pt x="611" y="509"/>
                    <a:pt x="610" y="506"/>
                    <a:pt x="609" y="502"/>
                  </a:cubicBezTo>
                  <a:cubicBezTo>
                    <a:pt x="602" y="478"/>
                    <a:pt x="591" y="456"/>
                    <a:pt x="576" y="435"/>
                  </a:cubicBezTo>
                  <a:cubicBezTo>
                    <a:pt x="567" y="422"/>
                    <a:pt x="558" y="409"/>
                    <a:pt x="548" y="396"/>
                  </a:cubicBezTo>
                  <a:cubicBezTo>
                    <a:pt x="547" y="395"/>
                    <a:pt x="547" y="394"/>
                    <a:pt x="546" y="392"/>
                  </a:cubicBezTo>
                  <a:cubicBezTo>
                    <a:pt x="545" y="392"/>
                    <a:pt x="545" y="393"/>
                    <a:pt x="545" y="393"/>
                  </a:cubicBezTo>
                  <a:cubicBezTo>
                    <a:pt x="545" y="394"/>
                    <a:pt x="544" y="396"/>
                    <a:pt x="544" y="397"/>
                  </a:cubicBezTo>
                  <a:cubicBezTo>
                    <a:pt x="545" y="412"/>
                    <a:pt x="547" y="427"/>
                    <a:pt x="551" y="442"/>
                  </a:cubicBezTo>
                  <a:cubicBezTo>
                    <a:pt x="551" y="443"/>
                    <a:pt x="551" y="444"/>
                    <a:pt x="551" y="445"/>
                  </a:cubicBezTo>
                  <a:cubicBezTo>
                    <a:pt x="551" y="446"/>
                    <a:pt x="551" y="446"/>
                    <a:pt x="551" y="446"/>
                  </a:cubicBezTo>
                  <a:cubicBezTo>
                    <a:pt x="549" y="441"/>
                    <a:pt x="547" y="436"/>
                    <a:pt x="546" y="432"/>
                  </a:cubicBezTo>
                  <a:cubicBezTo>
                    <a:pt x="543" y="420"/>
                    <a:pt x="541" y="409"/>
                    <a:pt x="540" y="397"/>
                  </a:cubicBezTo>
                  <a:cubicBezTo>
                    <a:pt x="540" y="390"/>
                    <a:pt x="538" y="383"/>
                    <a:pt x="535" y="376"/>
                  </a:cubicBezTo>
                  <a:cubicBezTo>
                    <a:pt x="532" y="369"/>
                    <a:pt x="528" y="362"/>
                    <a:pt x="525" y="355"/>
                  </a:cubicBezTo>
                  <a:cubicBezTo>
                    <a:pt x="520" y="348"/>
                    <a:pt x="515" y="341"/>
                    <a:pt x="511" y="333"/>
                  </a:cubicBezTo>
                  <a:cubicBezTo>
                    <a:pt x="507" y="327"/>
                    <a:pt x="503" y="321"/>
                    <a:pt x="499" y="315"/>
                  </a:cubicBezTo>
                  <a:cubicBezTo>
                    <a:pt x="492" y="303"/>
                    <a:pt x="485" y="291"/>
                    <a:pt x="476" y="281"/>
                  </a:cubicBezTo>
                  <a:cubicBezTo>
                    <a:pt x="474" y="279"/>
                    <a:pt x="473" y="277"/>
                    <a:pt x="472" y="276"/>
                  </a:cubicBezTo>
                  <a:cubicBezTo>
                    <a:pt x="466" y="268"/>
                    <a:pt x="460" y="259"/>
                    <a:pt x="454" y="252"/>
                  </a:cubicBezTo>
                  <a:cubicBezTo>
                    <a:pt x="450" y="246"/>
                    <a:pt x="445" y="240"/>
                    <a:pt x="439" y="233"/>
                  </a:cubicBezTo>
                  <a:cubicBezTo>
                    <a:pt x="438" y="235"/>
                    <a:pt x="437" y="237"/>
                    <a:pt x="436" y="238"/>
                  </a:cubicBezTo>
                  <a:cubicBezTo>
                    <a:pt x="435" y="241"/>
                    <a:pt x="434" y="243"/>
                    <a:pt x="432" y="245"/>
                  </a:cubicBezTo>
                  <a:cubicBezTo>
                    <a:pt x="428" y="256"/>
                    <a:pt x="423" y="266"/>
                    <a:pt x="421" y="277"/>
                  </a:cubicBezTo>
                  <a:cubicBezTo>
                    <a:pt x="418" y="289"/>
                    <a:pt x="414" y="300"/>
                    <a:pt x="412" y="312"/>
                  </a:cubicBezTo>
                  <a:cubicBezTo>
                    <a:pt x="408" y="328"/>
                    <a:pt x="405" y="343"/>
                    <a:pt x="403" y="359"/>
                  </a:cubicBezTo>
                  <a:cubicBezTo>
                    <a:pt x="402" y="362"/>
                    <a:pt x="402" y="366"/>
                    <a:pt x="402" y="369"/>
                  </a:cubicBezTo>
                  <a:cubicBezTo>
                    <a:pt x="402" y="370"/>
                    <a:pt x="402" y="371"/>
                    <a:pt x="402" y="372"/>
                  </a:cubicBezTo>
                  <a:cubicBezTo>
                    <a:pt x="401" y="371"/>
                    <a:pt x="401" y="369"/>
                    <a:pt x="401" y="368"/>
                  </a:cubicBezTo>
                  <a:cubicBezTo>
                    <a:pt x="401" y="360"/>
                    <a:pt x="401" y="351"/>
                    <a:pt x="402" y="343"/>
                  </a:cubicBezTo>
                  <a:cubicBezTo>
                    <a:pt x="404" y="330"/>
                    <a:pt x="407" y="317"/>
                    <a:pt x="410" y="304"/>
                  </a:cubicBezTo>
                  <a:cubicBezTo>
                    <a:pt x="414" y="284"/>
                    <a:pt x="420" y="265"/>
                    <a:pt x="428" y="247"/>
                  </a:cubicBezTo>
                  <a:cubicBezTo>
                    <a:pt x="431" y="242"/>
                    <a:pt x="432" y="237"/>
                    <a:pt x="434" y="233"/>
                  </a:cubicBezTo>
                  <a:cubicBezTo>
                    <a:pt x="435" y="230"/>
                    <a:pt x="436" y="228"/>
                    <a:pt x="434" y="226"/>
                  </a:cubicBezTo>
                  <a:cubicBezTo>
                    <a:pt x="430" y="221"/>
                    <a:pt x="427" y="215"/>
                    <a:pt x="422" y="210"/>
                  </a:cubicBezTo>
                  <a:cubicBezTo>
                    <a:pt x="413" y="200"/>
                    <a:pt x="404" y="190"/>
                    <a:pt x="396" y="178"/>
                  </a:cubicBezTo>
                  <a:cubicBezTo>
                    <a:pt x="394" y="175"/>
                    <a:pt x="391" y="174"/>
                    <a:pt x="387" y="175"/>
                  </a:cubicBezTo>
                  <a:cubicBezTo>
                    <a:pt x="383" y="175"/>
                    <a:pt x="379" y="177"/>
                    <a:pt x="376" y="180"/>
                  </a:cubicBezTo>
                  <a:cubicBezTo>
                    <a:pt x="367" y="187"/>
                    <a:pt x="359" y="194"/>
                    <a:pt x="351" y="201"/>
                  </a:cubicBezTo>
                  <a:cubicBezTo>
                    <a:pt x="348" y="204"/>
                    <a:pt x="345" y="207"/>
                    <a:pt x="342" y="210"/>
                  </a:cubicBezTo>
                  <a:cubicBezTo>
                    <a:pt x="330" y="222"/>
                    <a:pt x="322" y="237"/>
                    <a:pt x="315" y="252"/>
                  </a:cubicBezTo>
                  <a:cubicBezTo>
                    <a:pt x="313" y="256"/>
                    <a:pt x="311" y="261"/>
                    <a:pt x="309" y="266"/>
                  </a:cubicBezTo>
                  <a:cubicBezTo>
                    <a:pt x="309" y="265"/>
                    <a:pt x="309" y="265"/>
                    <a:pt x="309" y="264"/>
                  </a:cubicBezTo>
                  <a:cubicBezTo>
                    <a:pt x="310" y="262"/>
                    <a:pt x="310" y="260"/>
                    <a:pt x="311" y="258"/>
                  </a:cubicBezTo>
                  <a:cubicBezTo>
                    <a:pt x="320" y="231"/>
                    <a:pt x="334" y="208"/>
                    <a:pt x="356" y="189"/>
                  </a:cubicBezTo>
                  <a:cubicBezTo>
                    <a:pt x="363" y="183"/>
                    <a:pt x="370" y="178"/>
                    <a:pt x="378" y="174"/>
                  </a:cubicBezTo>
                  <a:cubicBezTo>
                    <a:pt x="381" y="173"/>
                    <a:pt x="384" y="171"/>
                    <a:pt x="388" y="169"/>
                  </a:cubicBezTo>
                  <a:cubicBezTo>
                    <a:pt x="387" y="169"/>
                    <a:pt x="387" y="168"/>
                    <a:pt x="386" y="167"/>
                  </a:cubicBezTo>
                  <a:cubicBezTo>
                    <a:pt x="383" y="164"/>
                    <a:pt x="380" y="161"/>
                    <a:pt x="377" y="158"/>
                  </a:cubicBezTo>
                  <a:cubicBezTo>
                    <a:pt x="375" y="157"/>
                    <a:pt x="374" y="157"/>
                    <a:pt x="373" y="157"/>
                  </a:cubicBezTo>
                  <a:cubicBezTo>
                    <a:pt x="370" y="157"/>
                    <a:pt x="367" y="156"/>
                    <a:pt x="364" y="156"/>
                  </a:cubicBezTo>
                  <a:cubicBezTo>
                    <a:pt x="365" y="156"/>
                    <a:pt x="365" y="155"/>
                    <a:pt x="365" y="155"/>
                  </a:cubicBezTo>
                  <a:cubicBezTo>
                    <a:pt x="366" y="154"/>
                    <a:pt x="368" y="153"/>
                    <a:pt x="367" y="151"/>
                  </a:cubicBezTo>
                  <a:cubicBezTo>
                    <a:pt x="367" y="150"/>
                    <a:pt x="365" y="150"/>
                    <a:pt x="364" y="149"/>
                  </a:cubicBezTo>
                  <a:cubicBezTo>
                    <a:pt x="363" y="148"/>
                    <a:pt x="361" y="147"/>
                    <a:pt x="360" y="145"/>
                  </a:cubicBezTo>
                  <a:cubicBezTo>
                    <a:pt x="362" y="145"/>
                    <a:pt x="364" y="145"/>
                    <a:pt x="366" y="145"/>
                  </a:cubicBezTo>
                  <a:cubicBezTo>
                    <a:pt x="365" y="142"/>
                    <a:pt x="364" y="141"/>
                    <a:pt x="362" y="142"/>
                  </a:cubicBezTo>
                  <a:cubicBezTo>
                    <a:pt x="359" y="142"/>
                    <a:pt x="355" y="142"/>
                    <a:pt x="352" y="143"/>
                  </a:cubicBezTo>
                  <a:cubicBezTo>
                    <a:pt x="342" y="146"/>
                    <a:pt x="331" y="149"/>
                    <a:pt x="321" y="152"/>
                  </a:cubicBezTo>
                  <a:cubicBezTo>
                    <a:pt x="315" y="154"/>
                    <a:pt x="310" y="156"/>
                    <a:pt x="305" y="157"/>
                  </a:cubicBezTo>
                  <a:cubicBezTo>
                    <a:pt x="305" y="157"/>
                    <a:pt x="305" y="157"/>
                    <a:pt x="305" y="157"/>
                  </a:cubicBezTo>
                  <a:cubicBezTo>
                    <a:pt x="310" y="154"/>
                    <a:pt x="316" y="151"/>
                    <a:pt x="321" y="149"/>
                  </a:cubicBezTo>
                  <a:cubicBezTo>
                    <a:pt x="321" y="148"/>
                    <a:pt x="321" y="148"/>
                    <a:pt x="321" y="148"/>
                  </a:cubicBezTo>
                  <a:cubicBezTo>
                    <a:pt x="320" y="148"/>
                    <a:pt x="318" y="148"/>
                    <a:pt x="317" y="149"/>
                  </a:cubicBezTo>
                  <a:cubicBezTo>
                    <a:pt x="311" y="151"/>
                    <a:pt x="305" y="154"/>
                    <a:pt x="299" y="157"/>
                  </a:cubicBezTo>
                  <a:cubicBezTo>
                    <a:pt x="297" y="157"/>
                    <a:pt x="296" y="158"/>
                    <a:pt x="295" y="160"/>
                  </a:cubicBezTo>
                  <a:cubicBezTo>
                    <a:pt x="295" y="161"/>
                    <a:pt x="294" y="161"/>
                    <a:pt x="293" y="162"/>
                  </a:cubicBezTo>
                  <a:cubicBezTo>
                    <a:pt x="292" y="163"/>
                    <a:pt x="290" y="163"/>
                    <a:pt x="289" y="164"/>
                  </a:cubicBezTo>
                  <a:cubicBezTo>
                    <a:pt x="286" y="165"/>
                    <a:pt x="283" y="166"/>
                    <a:pt x="280" y="167"/>
                  </a:cubicBezTo>
                  <a:cubicBezTo>
                    <a:pt x="282" y="166"/>
                    <a:pt x="283" y="165"/>
                    <a:pt x="284" y="164"/>
                  </a:cubicBezTo>
                  <a:cubicBezTo>
                    <a:pt x="282" y="164"/>
                    <a:pt x="281" y="164"/>
                    <a:pt x="279" y="165"/>
                  </a:cubicBezTo>
                  <a:cubicBezTo>
                    <a:pt x="274" y="168"/>
                    <a:pt x="268" y="170"/>
                    <a:pt x="263" y="174"/>
                  </a:cubicBezTo>
                  <a:cubicBezTo>
                    <a:pt x="255" y="178"/>
                    <a:pt x="249" y="183"/>
                    <a:pt x="242" y="188"/>
                  </a:cubicBezTo>
                  <a:cubicBezTo>
                    <a:pt x="242" y="188"/>
                    <a:pt x="241" y="188"/>
                    <a:pt x="241" y="189"/>
                  </a:cubicBezTo>
                  <a:cubicBezTo>
                    <a:pt x="245" y="187"/>
                    <a:pt x="250" y="184"/>
                    <a:pt x="254" y="182"/>
                  </a:cubicBezTo>
                  <a:cubicBezTo>
                    <a:pt x="259" y="178"/>
                    <a:pt x="265" y="175"/>
                    <a:pt x="271" y="172"/>
                  </a:cubicBezTo>
                  <a:cubicBezTo>
                    <a:pt x="272" y="171"/>
                    <a:pt x="273" y="171"/>
                    <a:pt x="274" y="170"/>
                  </a:cubicBezTo>
                  <a:cubicBezTo>
                    <a:pt x="276" y="170"/>
                    <a:pt x="277" y="169"/>
                    <a:pt x="278" y="168"/>
                  </a:cubicBezTo>
                  <a:cubicBezTo>
                    <a:pt x="277" y="169"/>
                    <a:pt x="276" y="170"/>
                    <a:pt x="274" y="170"/>
                  </a:cubicBezTo>
                  <a:cubicBezTo>
                    <a:pt x="274" y="171"/>
                    <a:pt x="273" y="171"/>
                    <a:pt x="273" y="172"/>
                  </a:cubicBezTo>
                  <a:cubicBezTo>
                    <a:pt x="267" y="175"/>
                    <a:pt x="262" y="178"/>
                    <a:pt x="256" y="182"/>
                  </a:cubicBezTo>
                  <a:cubicBezTo>
                    <a:pt x="243" y="189"/>
                    <a:pt x="232" y="197"/>
                    <a:pt x="221" y="206"/>
                  </a:cubicBezTo>
                  <a:cubicBezTo>
                    <a:pt x="206" y="218"/>
                    <a:pt x="192" y="230"/>
                    <a:pt x="180" y="244"/>
                  </a:cubicBezTo>
                  <a:cubicBezTo>
                    <a:pt x="179" y="245"/>
                    <a:pt x="177" y="247"/>
                    <a:pt x="176" y="248"/>
                  </a:cubicBezTo>
                  <a:cubicBezTo>
                    <a:pt x="176" y="248"/>
                    <a:pt x="176" y="248"/>
                    <a:pt x="176" y="248"/>
                  </a:cubicBezTo>
                  <a:cubicBezTo>
                    <a:pt x="176" y="248"/>
                    <a:pt x="175" y="248"/>
                    <a:pt x="175" y="248"/>
                  </a:cubicBezTo>
                  <a:cubicBezTo>
                    <a:pt x="175" y="248"/>
                    <a:pt x="175" y="249"/>
                    <a:pt x="175" y="249"/>
                  </a:cubicBezTo>
                  <a:cubicBezTo>
                    <a:pt x="170" y="257"/>
                    <a:pt x="164" y="265"/>
                    <a:pt x="158" y="273"/>
                  </a:cubicBezTo>
                  <a:cubicBezTo>
                    <a:pt x="158" y="273"/>
                    <a:pt x="158" y="273"/>
                    <a:pt x="157" y="273"/>
                  </a:cubicBezTo>
                  <a:cubicBezTo>
                    <a:pt x="157" y="273"/>
                    <a:pt x="157" y="273"/>
                    <a:pt x="157" y="273"/>
                  </a:cubicBezTo>
                  <a:cubicBezTo>
                    <a:pt x="157" y="273"/>
                    <a:pt x="157" y="274"/>
                    <a:pt x="157" y="274"/>
                  </a:cubicBezTo>
                  <a:cubicBezTo>
                    <a:pt x="156" y="275"/>
                    <a:pt x="156" y="277"/>
                    <a:pt x="155" y="278"/>
                  </a:cubicBezTo>
                  <a:cubicBezTo>
                    <a:pt x="155" y="278"/>
                    <a:pt x="154" y="278"/>
                    <a:pt x="154" y="278"/>
                  </a:cubicBezTo>
                  <a:cubicBezTo>
                    <a:pt x="155" y="276"/>
                    <a:pt x="156" y="275"/>
                    <a:pt x="157" y="274"/>
                  </a:cubicBezTo>
                  <a:cubicBezTo>
                    <a:pt x="157" y="274"/>
                    <a:pt x="157" y="273"/>
                    <a:pt x="157" y="273"/>
                  </a:cubicBezTo>
                  <a:cubicBezTo>
                    <a:pt x="157" y="273"/>
                    <a:pt x="157" y="273"/>
                    <a:pt x="157" y="273"/>
                  </a:cubicBezTo>
                  <a:cubicBezTo>
                    <a:pt x="157" y="273"/>
                    <a:pt x="158" y="272"/>
                    <a:pt x="158" y="272"/>
                  </a:cubicBezTo>
                  <a:cubicBezTo>
                    <a:pt x="163" y="264"/>
                    <a:pt x="168" y="256"/>
                    <a:pt x="174" y="250"/>
                  </a:cubicBezTo>
                  <a:cubicBezTo>
                    <a:pt x="174" y="249"/>
                    <a:pt x="175" y="249"/>
                    <a:pt x="175" y="248"/>
                  </a:cubicBezTo>
                  <a:cubicBezTo>
                    <a:pt x="175" y="248"/>
                    <a:pt x="175" y="248"/>
                    <a:pt x="175" y="248"/>
                  </a:cubicBezTo>
                  <a:cubicBezTo>
                    <a:pt x="176" y="248"/>
                    <a:pt x="176" y="248"/>
                    <a:pt x="176" y="248"/>
                  </a:cubicBezTo>
                  <a:cubicBezTo>
                    <a:pt x="176" y="247"/>
                    <a:pt x="177" y="246"/>
                    <a:pt x="178" y="245"/>
                  </a:cubicBezTo>
                  <a:cubicBezTo>
                    <a:pt x="182" y="240"/>
                    <a:pt x="186" y="235"/>
                    <a:pt x="190" y="230"/>
                  </a:cubicBezTo>
                  <a:cubicBezTo>
                    <a:pt x="191" y="229"/>
                    <a:pt x="192" y="228"/>
                    <a:pt x="193" y="227"/>
                  </a:cubicBezTo>
                  <a:cubicBezTo>
                    <a:pt x="191" y="227"/>
                    <a:pt x="190" y="228"/>
                    <a:pt x="189" y="229"/>
                  </a:cubicBezTo>
                  <a:cubicBezTo>
                    <a:pt x="184" y="235"/>
                    <a:pt x="180" y="240"/>
                    <a:pt x="175" y="245"/>
                  </a:cubicBezTo>
                  <a:cubicBezTo>
                    <a:pt x="165" y="255"/>
                    <a:pt x="159" y="266"/>
                    <a:pt x="153" y="277"/>
                  </a:cubicBezTo>
                  <a:cubicBezTo>
                    <a:pt x="152" y="279"/>
                    <a:pt x="151" y="280"/>
                    <a:pt x="151" y="282"/>
                  </a:cubicBezTo>
                  <a:cubicBezTo>
                    <a:pt x="151" y="283"/>
                    <a:pt x="151" y="285"/>
                    <a:pt x="150" y="287"/>
                  </a:cubicBezTo>
                  <a:cubicBezTo>
                    <a:pt x="146" y="293"/>
                    <a:pt x="142" y="298"/>
                    <a:pt x="139" y="304"/>
                  </a:cubicBezTo>
                  <a:cubicBezTo>
                    <a:pt x="131" y="319"/>
                    <a:pt x="124" y="334"/>
                    <a:pt x="117" y="350"/>
                  </a:cubicBezTo>
                  <a:cubicBezTo>
                    <a:pt x="109" y="367"/>
                    <a:pt x="102" y="384"/>
                    <a:pt x="95" y="401"/>
                  </a:cubicBezTo>
                  <a:cubicBezTo>
                    <a:pt x="86" y="421"/>
                    <a:pt x="78" y="442"/>
                    <a:pt x="71" y="463"/>
                  </a:cubicBezTo>
                  <a:cubicBezTo>
                    <a:pt x="67" y="473"/>
                    <a:pt x="64" y="484"/>
                    <a:pt x="62" y="495"/>
                  </a:cubicBezTo>
                  <a:cubicBezTo>
                    <a:pt x="56" y="514"/>
                    <a:pt x="51" y="533"/>
                    <a:pt x="47" y="552"/>
                  </a:cubicBezTo>
                  <a:cubicBezTo>
                    <a:pt x="42" y="572"/>
                    <a:pt x="37" y="592"/>
                    <a:pt x="34" y="611"/>
                  </a:cubicBezTo>
                  <a:cubicBezTo>
                    <a:pt x="32" y="622"/>
                    <a:pt x="30" y="632"/>
                    <a:pt x="28" y="642"/>
                  </a:cubicBezTo>
                  <a:cubicBezTo>
                    <a:pt x="28" y="645"/>
                    <a:pt x="27" y="649"/>
                    <a:pt x="26" y="653"/>
                  </a:cubicBezTo>
                  <a:cubicBezTo>
                    <a:pt x="25" y="664"/>
                    <a:pt x="23" y="675"/>
                    <a:pt x="22" y="686"/>
                  </a:cubicBezTo>
                  <a:cubicBezTo>
                    <a:pt x="21" y="688"/>
                    <a:pt x="20" y="688"/>
                    <a:pt x="19" y="688"/>
                  </a:cubicBezTo>
                  <a:cubicBezTo>
                    <a:pt x="19" y="687"/>
                    <a:pt x="19" y="687"/>
                    <a:pt x="19" y="687"/>
                  </a:cubicBezTo>
                  <a:cubicBezTo>
                    <a:pt x="21" y="677"/>
                    <a:pt x="22" y="667"/>
                    <a:pt x="24" y="657"/>
                  </a:cubicBezTo>
                  <a:cubicBezTo>
                    <a:pt x="24" y="655"/>
                    <a:pt x="24" y="654"/>
                    <a:pt x="23" y="652"/>
                  </a:cubicBezTo>
                  <a:cubicBezTo>
                    <a:pt x="19" y="664"/>
                    <a:pt x="18" y="676"/>
                    <a:pt x="17" y="688"/>
                  </a:cubicBezTo>
                  <a:cubicBezTo>
                    <a:pt x="14" y="688"/>
                    <a:pt x="12" y="688"/>
                    <a:pt x="10" y="688"/>
                  </a:cubicBezTo>
                  <a:cubicBezTo>
                    <a:pt x="8" y="688"/>
                    <a:pt x="6" y="686"/>
                    <a:pt x="6" y="684"/>
                  </a:cubicBezTo>
                  <a:cubicBezTo>
                    <a:pt x="5" y="683"/>
                    <a:pt x="5" y="681"/>
                    <a:pt x="5" y="680"/>
                  </a:cubicBezTo>
                  <a:cubicBezTo>
                    <a:pt x="5" y="676"/>
                    <a:pt x="6" y="672"/>
                    <a:pt x="6" y="66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2"/>
            <p:cNvSpPr/>
            <p:nvPr/>
          </p:nvSpPr>
          <p:spPr>
            <a:xfrm>
              <a:off x="4615058" y="840309"/>
              <a:ext cx="48622" cy="70049"/>
            </a:xfrm>
            <a:custGeom>
              <a:avLst/>
              <a:gdLst/>
              <a:ahLst/>
              <a:cxnLst/>
              <a:rect l="l" t="t" r="r" b="b"/>
              <a:pathLst>
                <a:path w="51" h="74" extrusionOk="0">
                  <a:moveTo>
                    <a:pt x="45" y="4"/>
                  </a:moveTo>
                  <a:cubicBezTo>
                    <a:pt x="37" y="10"/>
                    <a:pt x="30" y="18"/>
                    <a:pt x="24" y="26"/>
                  </a:cubicBezTo>
                  <a:cubicBezTo>
                    <a:pt x="16" y="38"/>
                    <a:pt x="9" y="50"/>
                    <a:pt x="3" y="64"/>
                  </a:cubicBezTo>
                  <a:cubicBezTo>
                    <a:pt x="2" y="66"/>
                    <a:pt x="1" y="67"/>
                    <a:pt x="1" y="69"/>
                  </a:cubicBezTo>
                  <a:cubicBezTo>
                    <a:pt x="0" y="71"/>
                    <a:pt x="0" y="72"/>
                    <a:pt x="0" y="73"/>
                  </a:cubicBezTo>
                  <a:cubicBezTo>
                    <a:pt x="0" y="73"/>
                    <a:pt x="0" y="74"/>
                    <a:pt x="1" y="74"/>
                  </a:cubicBezTo>
                  <a:cubicBezTo>
                    <a:pt x="1" y="73"/>
                    <a:pt x="2" y="72"/>
                    <a:pt x="2" y="71"/>
                  </a:cubicBezTo>
                  <a:cubicBezTo>
                    <a:pt x="8" y="58"/>
                    <a:pt x="15" y="46"/>
                    <a:pt x="23" y="34"/>
                  </a:cubicBezTo>
                  <a:cubicBezTo>
                    <a:pt x="29" y="23"/>
                    <a:pt x="38" y="13"/>
                    <a:pt x="48" y="4"/>
                  </a:cubicBezTo>
                  <a:cubicBezTo>
                    <a:pt x="49" y="3"/>
                    <a:pt x="50" y="2"/>
                    <a:pt x="51" y="1"/>
                  </a:cubicBezTo>
                  <a:cubicBezTo>
                    <a:pt x="51" y="1"/>
                    <a:pt x="51" y="0"/>
                    <a:pt x="51" y="0"/>
                  </a:cubicBezTo>
                  <a:cubicBezTo>
                    <a:pt x="49" y="1"/>
                    <a:pt x="46" y="3"/>
                    <a:pt x="45" y="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2"/>
            <p:cNvSpPr/>
            <p:nvPr/>
          </p:nvSpPr>
          <p:spPr>
            <a:xfrm>
              <a:off x="4765869" y="994416"/>
              <a:ext cx="75817" cy="37909"/>
            </a:xfrm>
            <a:custGeom>
              <a:avLst/>
              <a:gdLst/>
              <a:ahLst/>
              <a:cxnLst/>
              <a:rect l="l" t="t" r="r" b="b"/>
              <a:pathLst>
                <a:path w="80" h="40" extrusionOk="0">
                  <a:moveTo>
                    <a:pt x="59" y="26"/>
                  </a:moveTo>
                  <a:cubicBezTo>
                    <a:pt x="65" y="29"/>
                    <a:pt x="71" y="33"/>
                    <a:pt x="76" y="37"/>
                  </a:cubicBezTo>
                  <a:cubicBezTo>
                    <a:pt x="77" y="38"/>
                    <a:pt x="79" y="39"/>
                    <a:pt x="80" y="40"/>
                  </a:cubicBezTo>
                  <a:cubicBezTo>
                    <a:pt x="80" y="40"/>
                    <a:pt x="80" y="40"/>
                    <a:pt x="80" y="39"/>
                  </a:cubicBezTo>
                  <a:cubicBezTo>
                    <a:pt x="80" y="39"/>
                    <a:pt x="79" y="38"/>
                    <a:pt x="78" y="37"/>
                  </a:cubicBezTo>
                  <a:cubicBezTo>
                    <a:pt x="73" y="31"/>
                    <a:pt x="67" y="27"/>
                    <a:pt x="60" y="24"/>
                  </a:cubicBezTo>
                  <a:cubicBezTo>
                    <a:pt x="43" y="15"/>
                    <a:pt x="26" y="7"/>
                    <a:pt x="7" y="1"/>
                  </a:cubicBezTo>
                  <a:cubicBezTo>
                    <a:pt x="6" y="1"/>
                    <a:pt x="5" y="0"/>
                    <a:pt x="3" y="0"/>
                  </a:cubicBezTo>
                  <a:cubicBezTo>
                    <a:pt x="2" y="0"/>
                    <a:pt x="1" y="0"/>
                    <a:pt x="0" y="1"/>
                  </a:cubicBezTo>
                  <a:cubicBezTo>
                    <a:pt x="4" y="2"/>
                    <a:pt x="7" y="3"/>
                    <a:pt x="10" y="4"/>
                  </a:cubicBezTo>
                  <a:cubicBezTo>
                    <a:pt x="27" y="11"/>
                    <a:pt x="43" y="18"/>
                    <a:pt x="59"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2"/>
            <p:cNvSpPr/>
            <p:nvPr/>
          </p:nvSpPr>
          <p:spPr>
            <a:xfrm>
              <a:off x="4755979" y="1047983"/>
              <a:ext cx="71697" cy="39557"/>
            </a:xfrm>
            <a:custGeom>
              <a:avLst/>
              <a:gdLst/>
              <a:ahLst/>
              <a:cxnLst/>
              <a:rect l="l" t="t" r="r" b="b"/>
              <a:pathLst>
                <a:path w="76" h="42" extrusionOk="0">
                  <a:moveTo>
                    <a:pt x="47" y="21"/>
                  </a:moveTo>
                  <a:cubicBezTo>
                    <a:pt x="34" y="14"/>
                    <a:pt x="21" y="7"/>
                    <a:pt x="7" y="2"/>
                  </a:cubicBezTo>
                  <a:cubicBezTo>
                    <a:pt x="5" y="1"/>
                    <a:pt x="3" y="0"/>
                    <a:pt x="1" y="0"/>
                  </a:cubicBezTo>
                  <a:cubicBezTo>
                    <a:pt x="1" y="0"/>
                    <a:pt x="0" y="1"/>
                    <a:pt x="0" y="1"/>
                  </a:cubicBezTo>
                  <a:cubicBezTo>
                    <a:pt x="2" y="2"/>
                    <a:pt x="3" y="3"/>
                    <a:pt x="5" y="3"/>
                  </a:cubicBezTo>
                  <a:cubicBezTo>
                    <a:pt x="21" y="10"/>
                    <a:pt x="36" y="17"/>
                    <a:pt x="51" y="26"/>
                  </a:cubicBezTo>
                  <a:cubicBezTo>
                    <a:pt x="57" y="30"/>
                    <a:pt x="63" y="34"/>
                    <a:pt x="69" y="38"/>
                  </a:cubicBezTo>
                  <a:cubicBezTo>
                    <a:pt x="71" y="39"/>
                    <a:pt x="73" y="41"/>
                    <a:pt x="75" y="42"/>
                  </a:cubicBezTo>
                  <a:cubicBezTo>
                    <a:pt x="76" y="42"/>
                    <a:pt x="76" y="41"/>
                    <a:pt x="76" y="41"/>
                  </a:cubicBezTo>
                  <a:cubicBezTo>
                    <a:pt x="73" y="39"/>
                    <a:pt x="70" y="36"/>
                    <a:pt x="67" y="34"/>
                  </a:cubicBezTo>
                  <a:cubicBezTo>
                    <a:pt x="61" y="29"/>
                    <a:pt x="54" y="25"/>
                    <a:pt x="47" y="2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2"/>
            <p:cNvSpPr/>
            <p:nvPr/>
          </p:nvSpPr>
          <p:spPr>
            <a:xfrm>
              <a:off x="4887012" y="1078475"/>
              <a:ext cx="44501" cy="54391"/>
            </a:xfrm>
            <a:custGeom>
              <a:avLst/>
              <a:gdLst/>
              <a:ahLst/>
              <a:cxnLst/>
              <a:rect l="l" t="t" r="r" b="b"/>
              <a:pathLst>
                <a:path w="47" h="58" extrusionOk="0">
                  <a:moveTo>
                    <a:pt x="46" y="58"/>
                  </a:moveTo>
                  <a:cubicBezTo>
                    <a:pt x="46" y="58"/>
                    <a:pt x="47" y="58"/>
                    <a:pt x="47" y="58"/>
                  </a:cubicBezTo>
                  <a:cubicBezTo>
                    <a:pt x="47" y="56"/>
                    <a:pt x="46" y="54"/>
                    <a:pt x="45" y="52"/>
                  </a:cubicBezTo>
                  <a:cubicBezTo>
                    <a:pt x="40" y="45"/>
                    <a:pt x="36" y="38"/>
                    <a:pt x="31" y="32"/>
                  </a:cubicBezTo>
                  <a:cubicBezTo>
                    <a:pt x="23" y="21"/>
                    <a:pt x="14" y="11"/>
                    <a:pt x="4" y="3"/>
                  </a:cubicBezTo>
                  <a:cubicBezTo>
                    <a:pt x="3" y="2"/>
                    <a:pt x="2" y="1"/>
                    <a:pt x="1" y="0"/>
                  </a:cubicBezTo>
                  <a:cubicBezTo>
                    <a:pt x="0" y="1"/>
                    <a:pt x="0" y="1"/>
                    <a:pt x="0" y="1"/>
                  </a:cubicBezTo>
                  <a:cubicBezTo>
                    <a:pt x="0" y="2"/>
                    <a:pt x="1" y="2"/>
                    <a:pt x="1" y="3"/>
                  </a:cubicBezTo>
                  <a:cubicBezTo>
                    <a:pt x="19" y="19"/>
                    <a:pt x="33" y="39"/>
                    <a:pt x="46" y="5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2"/>
            <p:cNvSpPr/>
            <p:nvPr/>
          </p:nvSpPr>
          <p:spPr>
            <a:xfrm>
              <a:off x="4822732" y="839485"/>
              <a:ext cx="70049" cy="25547"/>
            </a:xfrm>
            <a:custGeom>
              <a:avLst/>
              <a:gdLst/>
              <a:ahLst/>
              <a:cxnLst/>
              <a:rect l="l" t="t" r="r" b="b"/>
              <a:pathLst>
                <a:path w="74" h="27" extrusionOk="0">
                  <a:moveTo>
                    <a:pt x="49" y="16"/>
                  </a:moveTo>
                  <a:cubicBezTo>
                    <a:pt x="56" y="19"/>
                    <a:pt x="63" y="22"/>
                    <a:pt x="70" y="26"/>
                  </a:cubicBezTo>
                  <a:cubicBezTo>
                    <a:pt x="71" y="26"/>
                    <a:pt x="72" y="26"/>
                    <a:pt x="73" y="27"/>
                  </a:cubicBezTo>
                  <a:cubicBezTo>
                    <a:pt x="73" y="27"/>
                    <a:pt x="74" y="26"/>
                    <a:pt x="74" y="26"/>
                  </a:cubicBezTo>
                  <a:cubicBezTo>
                    <a:pt x="72" y="25"/>
                    <a:pt x="71" y="24"/>
                    <a:pt x="69" y="23"/>
                  </a:cubicBezTo>
                  <a:cubicBezTo>
                    <a:pt x="63" y="20"/>
                    <a:pt x="57" y="17"/>
                    <a:pt x="51" y="14"/>
                  </a:cubicBezTo>
                  <a:cubicBezTo>
                    <a:pt x="40" y="10"/>
                    <a:pt x="28" y="6"/>
                    <a:pt x="16" y="3"/>
                  </a:cubicBezTo>
                  <a:cubicBezTo>
                    <a:pt x="11" y="1"/>
                    <a:pt x="6" y="1"/>
                    <a:pt x="0" y="0"/>
                  </a:cubicBezTo>
                  <a:cubicBezTo>
                    <a:pt x="0" y="1"/>
                    <a:pt x="0" y="1"/>
                    <a:pt x="0" y="1"/>
                  </a:cubicBezTo>
                  <a:cubicBezTo>
                    <a:pt x="1" y="2"/>
                    <a:pt x="2" y="2"/>
                    <a:pt x="2" y="2"/>
                  </a:cubicBezTo>
                  <a:cubicBezTo>
                    <a:pt x="19" y="5"/>
                    <a:pt x="34" y="11"/>
                    <a:pt x="49" y="1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2"/>
            <p:cNvSpPr/>
            <p:nvPr/>
          </p:nvSpPr>
          <p:spPr>
            <a:xfrm>
              <a:off x="4641430" y="894700"/>
              <a:ext cx="42029" cy="28020"/>
            </a:xfrm>
            <a:custGeom>
              <a:avLst/>
              <a:gdLst/>
              <a:ahLst/>
              <a:cxnLst/>
              <a:rect l="l" t="t" r="r" b="b"/>
              <a:pathLst>
                <a:path w="44" h="30" extrusionOk="0">
                  <a:moveTo>
                    <a:pt x="41" y="1"/>
                  </a:moveTo>
                  <a:cubicBezTo>
                    <a:pt x="38" y="2"/>
                    <a:pt x="36" y="3"/>
                    <a:pt x="34" y="4"/>
                  </a:cubicBezTo>
                  <a:cubicBezTo>
                    <a:pt x="25" y="8"/>
                    <a:pt x="17" y="13"/>
                    <a:pt x="9" y="19"/>
                  </a:cubicBezTo>
                  <a:cubicBezTo>
                    <a:pt x="7" y="21"/>
                    <a:pt x="5" y="23"/>
                    <a:pt x="3" y="26"/>
                  </a:cubicBezTo>
                  <a:cubicBezTo>
                    <a:pt x="2" y="27"/>
                    <a:pt x="1" y="28"/>
                    <a:pt x="0" y="30"/>
                  </a:cubicBezTo>
                  <a:cubicBezTo>
                    <a:pt x="0" y="30"/>
                    <a:pt x="1" y="30"/>
                    <a:pt x="1" y="30"/>
                  </a:cubicBezTo>
                  <a:cubicBezTo>
                    <a:pt x="14" y="18"/>
                    <a:pt x="28" y="9"/>
                    <a:pt x="44" y="1"/>
                  </a:cubicBezTo>
                  <a:cubicBezTo>
                    <a:pt x="44" y="1"/>
                    <a:pt x="44" y="1"/>
                    <a:pt x="44" y="0"/>
                  </a:cubicBezTo>
                  <a:cubicBezTo>
                    <a:pt x="43" y="1"/>
                    <a:pt x="42" y="1"/>
                    <a:pt x="4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2"/>
            <p:cNvSpPr/>
            <p:nvPr/>
          </p:nvSpPr>
          <p:spPr>
            <a:xfrm>
              <a:off x="4881243" y="1211980"/>
              <a:ext cx="18955" cy="39557"/>
            </a:xfrm>
            <a:custGeom>
              <a:avLst/>
              <a:gdLst/>
              <a:ahLst/>
              <a:cxnLst/>
              <a:rect l="l" t="t" r="r" b="b"/>
              <a:pathLst>
                <a:path w="20" h="42" extrusionOk="0">
                  <a:moveTo>
                    <a:pt x="18" y="30"/>
                  </a:moveTo>
                  <a:cubicBezTo>
                    <a:pt x="15" y="23"/>
                    <a:pt x="12" y="16"/>
                    <a:pt x="8" y="10"/>
                  </a:cubicBezTo>
                  <a:cubicBezTo>
                    <a:pt x="6" y="7"/>
                    <a:pt x="5" y="5"/>
                    <a:pt x="3" y="3"/>
                  </a:cubicBezTo>
                  <a:cubicBezTo>
                    <a:pt x="2" y="2"/>
                    <a:pt x="1" y="1"/>
                    <a:pt x="0" y="0"/>
                  </a:cubicBezTo>
                  <a:cubicBezTo>
                    <a:pt x="8" y="13"/>
                    <a:pt x="16" y="26"/>
                    <a:pt x="19" y="42"/>
                  </a:cubicBezTo>
                  <a:cubicBezTo>
                    <a:pt x="20" y="37"/>
                    <a:pt x="19" y="34"/>
                    <a:pt x="18" y="3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2"/>
            <p:cNvSpPr/>
            <p:nvPr/>
          </p:nvSpPr>
          <p:spPr>
            <a:xfrm>
              <a:off x="4840038" y="1173246"/>
              <a:ext cx="26371" cy="25547"/>
            </a:xfrm>
            <a:custGeom>
              <a:avLst/>
              <a:gdLst/>
              <a:ahLst/>
              <a:cxnLst/>
              <a:rect l="l" t="t" r="r" b="b"/>
              <a:pathLst>
                <a:path w="28" h="27" extrusionOk="0">
                  <a:moveTo>
                    <a:pt x="26" y="26"/>
                  </a:moveTo>
                  <a:cubicBezTo>
                    <a:pt x="26" y="26"/>
                    <a:pt x="27" y="26"/>
                    <a:pt x="28" y="27"/>
                  </a:cubicBezTo>
                  <a:cubicBezTo>
                    <a:pt x="27" y="25"/>
                    <a:pt x="27" y="24"/>
                    <a:pt x="26" y="23"/>
                  </a:cubicBezTo>
                  <a:cubicBezTo>
                    <a:pt x="19" y="15"/>
                    <a:pt x="11" y="7"/>
                    <a:pt x="1" y="1"/>
                  </a:cubicBezTo>
                  <a:cubicBezTo>
                    <a:pt x="1" y="0"/>
                    <a:pt x="1" y="0"/>
                    <a:pt x="0" y="0"/>
                  </a:cubicBezTo>
                  <a:cubicBezTo>
                    <a:pt x="0" y="1"/>
                    <a:pt x="1" y="1"/>
                    <a:pt x="1" y="2"/>
                  </a:cubicBezTo>
                  <a:cubicBezTo>
                    <a:pt x="9" y="10"/>
                    <a:pt x="18" y="18"/>
                    <a:pt x="26"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2"/>
            <p:cNvSpPr/>
            <p:nvPr/>
          </p:nvSpPr>
          <p:spPr>
            <a:xfrm>
              <a:off x="4828500" y="1212803"/>
              <a:ext cx="25547" cy="29668"/>
            </a:xfrm>
            <a:custGeom>
              <a:avLst/>
              <a:gdLst/>
              <a:ahLst/>
              <a:cxnLst/>
              <a:rect l="l" t="t" r="r" b="b"/>
              <a:pathLst>
                <a:path w="27" h="31" extrusionOk="0">
                  <a:moveTo>
                    <a:pt x="0" y="0"/>
                  </a:moveTo>
                  <a:cubicBezTo>
                    <a:pt x="5" y="5"/>
                    <a:pt x="9" y="10"/>
                    <a:pt x="14" y="16"/>
                  </a:cubicBezTo>
                  <a:cubicBezTo>
                    <a:pt x="18" y="21"/>
                    <a:pt x="22" y="26"/>
                    <a:pt x="26" y="31"/>
                  </a:cubicBezTo>
                  <a:cubicBezTo>
                    <a:pt x="27" y="28"/>
                    <a:pt x="25" y="26"/>
                    <a:pt x="23" y="24"/>
                  </a:cubicBezTo>
                  <a:cubicBezTo>
                    <a:pt x="12" y="9"/>
                    <a:pt x="5" y="2"/>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2"/>
            <p:cNvSpPr/>
            <p:nvPr/>
          </p:nvSpPr>
          <p:spPr>
            <a:xfrm>
              <a:off x="4777406" y="890579"/>
              <a:ext cx="37085" cy="10714"/>
            </a:xfrm>
            <a:custGeom>
              <a:avLst/>
              <a:gdLst/>
              <a:ahLst/>
              <a:cxnLst/>
              <a:rect l="l" t="t" r="r" b="b"/>
              <a:pathLst>
                <a:path w="39" h="11" extrusionOk="0">
                  <a:moveTo>
                    <a:pt x="0" y="2"/>
                  </a:moveTo>
                  <a:cubicBezTo>
                    <a:pt x="2" y="3"/>
                    <a:pt x="3" y="3"/>
                    <a:pt x="4" y="3"/>
                  </a:cubicBezTo>
                  <a:cubicBezTo>
                    <a:pt x="14" y="5"/>
                    <a:pt x="24" y="7"/>
                    <a:pt x="35" y="10"/>
                  </a:cubicBezTo>
                  <a:cubicBezTo>
                    <a:pt x="36" y="11"/>
                    <a:pt x="38" y="11"/>
                    <a:pt x="39" y="11"/>
                  </a:cubicBezTo>
                  <a:cubicBezTo>
                    <a:pt x="33" y="6"/>
                    <a:pt x="7"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2"/>
            <p:cNvSpPr/>
            <p:nvPr/>
          </p:nvSpPr>
          <p:spPr>
            <a:xfrm>
              <a:off x="4640605" y="809817"/>
              <a:ext cx="27196" cy="16482"/>
            </a:xfrm>
            <a:custGeom>
              <a:avLst/>
              <a:gdLst/>
              <a:ahLst/>
              <a:cxnLst/>
              <a:rect l="l" t="t" r="r" b="b"/>
              <a:pathLst>
                <a:path w="29" h="18" extrusionOk="0">
                  <a:moveTo>
                    <a:pt x="9" y="12"/>
                  </a:moveTo>
                  <a:cubicBezTo>
                    <a:pt x="13" y="10"/>
                    <a:pt x="16" y="8"/>
                    <a:pt x="19" y="6"/>
                  </a:cubicBezTo>
                  <a:cubicBezTo>
                    <a:pt x="22" y="4"/>
                    <a:pt x="26" y="3"/>
                    <a:pt x="29" y="1"/>
                  </a:cubicBezTo>
                  <a:cubicBezTo>
                    <a:pt x="29" y="1"/>
                    <a:pt x="29" y="1"/>
                    <a:pt x="29" y="0"/>
                  </a:cubicBezTo>
                  <a:cubicBezTo>
                    <a:pt x="28" y="0"/>
                    <a:pt x="26" y="0"/>
                    <a:pt x="25" y="0"/>
                  </a:cubicBezTo>
                  <a:cubicBezTo>
                    <a:pt x="16" y="3"/>
                    <a:pt x="7" y="8"/>
                    <a:pt x="1" y="16"/>
                  </a:cubicBezTo>
                  <a:cubicBezTo>
                    <a:pt x="0" y="16"/>
                    <a:pt x="0" y="17"/>
                    <a:pt x="1" y="18"/>
                  </a:cubicBezTo>
                  <a:cubicBezTo>
                    <a:pt x="4" y="16"/>
                    <a:pt x="6" y="13"/>
                    <a:pt x="9"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2"/>
            <p:cNvSpPr/>
            <p:nvPr/>
          </p:nvSpPr>
          <p:spPr>
            <a:xfrm>
              <a:off x="4863937" y="954035"/>
              <a:ext cx="22251" cy="16482"/>
            </a:xfrm>
            <a:custGeom>
              <a:avLst/>
              <a:gdLst/>
              <a:ahLst/>
              <a:cxnLst/>
              <a:rect l="l" t="t" r="r" b="b"/>
              <a:pathLst>
                <a:path w="23" h="18" extrusionOk="0">
                  <a:moveTo>
                    <a:pt x="2" y="3"/>
                  </a:moveTo>
                  <a:cubicBezTo>
                    <a:pt x="9" y="8"/>
                    <a:pt x="16" y="13"/>
                    <a:pt x="23" y="18"/>
                  </a:cubicBezTo>
                  <a:cubicBezTo>
                    <a:pt x="22" y="13"/>
                    <a:pt x="7" y="1"/>
                    <a:pt x="0" y="0"/>
                  </a:cubicBezTo>
                  <a:cubicBezTo>
                    <a:pt x="1" y="1"/>
                    <a:pt x="1" y="2"/>
                    <a:pt x="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2"/>
            <p:cNvSpPr/>
            <p:nvPr/>
          </p:nvSpPr>
          <p:spPr>
            <a:xfrm>
              <a:off x="4777406" y="806521"/>
              <a:ext cx="30492" cy="4945"/>
            </a:xfrm>
            <a:custGeom>
              <a:avLst/>
              <a:gdLst/>
              <a:ahLst/>
              <a:cxnLst/>
              <a:rect l="l" t="t" r="r" b="b"/>
              <a:pathLst>
                <a:path w="32" h="5" extrusionOk="0">
                  <a:moveTo>
                    <a:pt x="32" y="4"/>
                  </a:moveTo>
                  <a:cubicBezTo>
                    <a:pt x="30" y="3"/>
                    <a:pt x="30" y="3"/>
                    <a:pt x="22" y="2"/>
                  </a:cubicBezTo>
                  <a:cubicBezTo>
                    <a:pt x="19" y="1"/>
                    <a:pt x="15" y="1"/>
                    <a:pt x="11" y="1"/>
                  </a:cubicBezTo>
                  <a:cubicBezTo>
                    <a:pt x="8" y="1"/>
                    <a:pt x="4" y="0"/>
                    <a:pt x="0" y="1"/>
                  </a:cubicBezTo>
                  <a:cubicBezTo>
                    <a:pt x="4" y="3"/>
                    <a:pt x="29" y="5"/>
                    <a:pt x="32" y="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2"/>
            <p:cNvSpPr/>
            <p:nvPr/>
          </p:nvSpPr>
          <p:spPr>
            <a:xfrm>
              <a:off x="4677690" y="975462"/>
              <a:ext cx="26371" cy="6593"/>
            </a:xfrm>
            <a:custGeom>
              <a:avLst/>
              <a:gdLst/>
              <a:ahLst/>
              <a:cxnLst/>
              <a:rect l="l" t="t" r="r" b="b"/>
              <a:pathLst>
                <a:path w="28" h="7" extrusionOk="0">
                  <a:moveTo>
                    <a:pt x="6" y="4"/>
                  </a:moveTo>
                  <a:cubicBezTo>
                    <a:pt x="4" y="4"/>
                    <a:pt x="2" y="4"/>
                    <a:pt x="0" y="7"/>
                  </a:cubicBezTo>
                  <a:cubicBezTo>
                    <a:pt x="10" y="5"/>
                    <a:pt x="19" y="4"/>
                    <a:pt x="28" y="2"/>
                  </a:cubicBezTo>
                  <a:cubicBezTo>
                    <a:pt x="21" y="0"/>
                    <a:pt x="13" y="3"/>
                    <a:pt x="6" y="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2"/>
            <p:cNvSpPr/>
            <p:nvPr/>
          </p:nvSpPr>
          <p:spPr>
            <a:xfrm>
              <a:off x="4679338" y="824651"/>
              <a:ext cx="23075" cy="9065"/>
            </a:xfrm>
            <a:custGeom>
              <a:avLst/>
              <a:gdLst/>
              <a:ahLst/>
              <a:cxnLst/>
              <a:rect l="l" t="t" r="r" b="b"/>
              <a:pathLst>
                <a:path w="24" h="10" extrusionOk="0">
                  <a:moveTo>
                    <a:pt x="23" y="2"/>
                  </a:moveTo>
                  <a:cubicBezTo>
                    <a:pt x="23" y="2"/>
                    <a:pt x="24" y="2"/>
                    <a:pt x="24" y="1"/>
                  </a:cubicBezTo>
                  <a:cubicBezTo>
                    <a:pt x="23" y="0"/>
                    <a:pt x="22" y="0"/>
                    <a:pt x="21" y="0"/>
                  </a:cubicBezTo>
                  <a:cubicBezTo>
                    <a:pt x="14" y="2"/>
                    <a:pt x="8" y="5"/>
                    <a:pt x="1" y="8"/>
                  </a:cubicBezTo>
                  <a:cubicBezTo>
                    <a:pt x="1" y="8"/>
                    <a:pt x="0" y="9"/>
                    <a:pt x="0" y="9"/>
                  </a:cubicBezTo>
                  <a:cubicBezTo>
                    <a:pt x="0" y="9"/>
                    <a:pt x="0" y="10"/>
                    <a:pt x="0" y="10"/>
                  </a:cubicBezTo>
                  <a:cubicBezTo>
                    <a:pt x="8" y="7"/>
                    <a:pt x="15" y="5"/>
                    <a:pt x="23"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2"/>
            <p:cNvSpPr/>
            <p:nvPr/>
          </p:nvSpPr>
          <p:spPr>
            <a:xfrm>
              <a:off x="4854048" y="1256481"/>
              <a:ext cx="9065" cy="18955"/>
            </a:xfrm>
            <a:custGeom>
              <a:avLst/>
              <a:gdLst/>
              <a:ahLst/>
              <a:cxnLst/>
              <a:rect l="l" t="t" r="r" b="b"/>
              <a:pathLst>
                <a:path w="10" h="20" extrusionOk="0">
                  <a:moveTo>
                    <a:pt x="0" y="0"/>
                  </a:moveTo>
                  <a:cubicBezTo>
                    <a:pt x="3" y="7"/>
                    <a:pt x="6" y="13"/>
                    <a:pt x="9" y="20"/>
                  </a:cubicBezTo>
                  <a:cubicBezTo>
                    <a:pt x="10" y="14"/>
                    <a:pt x="5" y="4"/>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2"/>
            <p:cNvSpPr/>
            <p:nvPr/>
          </p:nvSpPr>
          <p:spPr>
            <a:xfrm>
              <a:off x="4842510" y="1211980"/>
              <a:ext cx="11537" cy="15658"/>
            </a:xfrm>
            <a:custGeom>
              <a:avLst/>
              <a:gdLst/>
              <a:ahLst/>
              <a:cxnLst/>
              <a:rect l="l" t="t" r="r" b="b"/>
              <a:pathLst>
                <a:path w="12" h="16" extrusionOk="0">
                  <a:moveTo>
                    <a:pt x="0" y="0"/>
                  </a:moveTo>
                  <a:cubicBezTo>
                    <a:pt x="4" y="6"/>
                    <a:pt x="8" y="11"/>
                    <a:pt x="12" y="16"/>
                  </a:cubicBezTo>
                  <a:cubicBezTo>
                    <a:pt x="12" y="11"/>
                    <a:pt x="5" y="2"/>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2"/>
            <p:cNvSpPr/>
            <p:nvPr/>
          </p:nvSpPr>
          <p:spPr>
            <a:xfrm>
              <a:off x="4893605" y="1069409"/>
              <a:ext cx="11537" cy="10714"/>
            </a:xfrm>
            <a:custGeom>
              <a:avLst/>
              <a:gdLst/>
              <a:ahLst/>
              <a:cxnLst/>
              <a:rect l="l" t="t" r="r" b="b"/>
              <a:pathLst>
                <a:path w="12" h="11" extrusionOk="0">
                  <a:moveTo>
                    <a:pt x="7" y="4"/>
                  </a:moveTo>
                  <a:cubicBezTo>
                    <a:pt x="5" y="3"/>
                    <a:pt x="3" y="1"/>
                    <a:pt x="0" y="0"/>
                  </a:cubicBezTo>
                  <a:cubicBezTo>
                    <a:pt x="0" y="0"/>
                    <a:pt x="0" y="0"/>
                    <a:pt x="0" y="0"/>
                  </a:cubicBezTo>
                  <a:cubicBezTo>
                    <a:pt x="4" y="4"/>
                    <a:pt x="8" y="8"/>
                    <a:pt x="12" y="11"/>
                  </a:cubicBezTo>
                  <a:cubicBezTo>
                    <a:pt x="12" y="8"/>
                    <a:pt x="12" y="8"/>
                    <a:pt x="7" y="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2"/>
            <p:cNvSpPr/>
            <p:nvPr/>
          </p:nvSpPr>
          <p:spPr>
            <a:xfrm>
              <a:off x="4676866" y="883162"/>
              <a:ext cx="14010" cy="6593"/>
            </a:xfrm>
            <a:custGeom>
              <a:avLst/>
              <a:gdLst/>
              <a:ahLst/>
              <a:cxnLst/>
              <a:rect l="l" t="t" r="r" b="b"/>
              <a:pathLst>
                <a:path w="15" h="7" extrusionOk="0">
                  <a:moveTo>
                    <a:pt x="0" y="7"/>
                  </a:moveTo>
                  <a:cubicBezTo>
                    <a:pt x="9" y="5"/>
                    <a:pt x="13" y="3"/>
                    <a:pt x="15" y="1"/>
                  </a:cubicBezTo>
                  <a:cubicBezTo>
                    <a:pt x="12" y="0"/>
                    <a:pt x="5" y="3"/>
                    <a:pt x="0"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2"/>
            <p:cNvSpPr/>
            <p:nvPr/>
          </p:nvSpPr>
          <p:spPr>
            <a:xfrm>
              <a:off x="4713950" y="977110"/>
              <a:ext cx="10714" cy="3296"/>
            </a:xfrm>
            <a:custGeom>
              <a:avLst/>
              <a:gdLst/>
              <a:ahLst/>
              <a:cxnLst/>
              <a:rect l="l" t="t" r="r" b="b"/>
              <a:pathLst>
                <a:path w="11" h="3" extrusionOk="0">
                  <a:moveTo>
                    <a:pt x="0" y="2"/>
                  </a:moveTo>
                  <a:cubicBezTo>
                    <a:pt x="3" y="3"/>
                    <a:pt x="7" y="3"/>
                    <a:pt x="11" y="3"/>
                  </a:cubicBezTo>
                  <a:cubicBezTo>
                    <a:pt x="8" y="1"/>
                    <a:pt x="4"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2"/>
            <p:cNvSpPr/>
            <p:nvPr/>
          </p:nvSpPr>
          <p:spPr>
            <a:xfrm>
              <a:off x="4899373" y="1227637"/>
              <a:ext cx="5769" cy="10714"/>
            </a:xfrm>
            <a:custGeom>
              <a:avLst/>
              <a:gdLst/>
              <a:ahLst/>
              <a:cxnLst/>
              <a:rect l="l" t="t" r="r" b="b"/>
              <a:pathLst>
                <a:path w="6" h="12" extrusionOk="0">
                  <a:moveTo>
                    <a:pt x="6" y="12"/>
                  </a:moveTo>
                  <a:cubicBezTo>
                    <a:pt x="5" y="7"/>
                    <a:pt x="3" y="3"/>
                    <a:pt x="1" y="0"/>
                  </a:cubicBezTo>
                  <a:cubicBezTo>
                    <a:pt x="1" y="0"/>
                    <a:pt x="0" y="0"/>
                    <a:pt x="0" y="0"/>
                  </a:cubicBezTo>
                  <a:cubicBezTo>
                    <a:pt x="2" y="4"/>
                    <a:pt x="3" y="8"/>
                    <a:pt x="5" y="12"/>
                  </a:cubicBezTo>
                  <a:cubicBezTo>
                    <a:pt x="5" y="12"/>
                    <a:pt x="5" y="12"/>
                    <a:pt x="6"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2"/>
            <p:cNvSpPr/>
            <p:nvPr/>
          </p:nvSpPr>
          <p:spPr>
            <a:xfrm>
              <a:off x="4526879" y="986175"/>
              <a:ext cx="40381" cy="71697"/>
            </a:xfrm>
            <a:custGeom>
              <a:avLst/>
              <a:gdLst/>
              <a:ahLst/>
              <a:cxnLst/>
              <a:rect l="l" t="t" r="r" b="b"/>
              <a:pathLst>
                <a:path w="43" h="76" extrusionOk="0">
                  <a:moveTo>
                    <a:pt x="42" y="2"/>
                  </a:moveTo>
                  <a:cubicBezTo>
                    <a:pt x="42" y="1"/>
                    <a:pt x="42" y="1"/>
                    <a:pt x="43" y="0"/>
                  </a:cubicBezTo>
                  <a:cubicBezTo>
                    <a:pt x="42" y="0"/>
                    <a:pt x="42" y="0"/>
                    <a:pt x="42" y="0"/>
                  </a:cubicBezTo>
                  <a:cubicBezTo>
                    <a:pt x="41" y="1"/>
                    <a:pt x="39" y="2"/>
                    <a:pt x="38" y="4"/>
                  </a:cubicBezTo>
                  <a:cubicBezTo>
                    <a:pt x="30" y="13"/>
                    <a:pt x="24" y="22"/>
                    <a:pt x="18" y="33"/>
                  </a:cubicBezTo>
                  <a:cubicBezTo>
                    <a:pt x="12" y="44"/>
                    <a:pt x="6" y="55"/>
                    <a:pt x="3" y="66"/>
                  </a:cubicBezTo>
                  <a:cubicBezTo>
                    <a:pt x="2" y="69"/>
                    <a:pt x="1" y="73"/>
                    <a:pt x="0" y="76"/>
                  </a:cubicBezTo>
                  <a:cubicBezTo>
                    <a:pt x="0" y="76"/>
                    <a:pt x="1" y="76"/>
                    <a:pt x="1" y="76"/>
                  </a:cubicBezTo>
                  <a:cubicBezTo>
                    <a:pt x="1" y="75"/>
                    <a:pt x="2" y="74"/>
                    <a:pt x="2" y="73"/>
                  </a:cubicBezTo>
                  <a:cubicBezTo>
                    <a:pt x="5" y="67"/>
                    <a:pt x="7" y="60"/>
                    <a:pt x="10" y="53"/>
                  </a:cubicBezTo>
                  <a:cubicBezTo>
                    <a:pt x="18" y="36"/>
                    <a:pt x="27" y="20"/>
                    <a:pt x="39" y="6"/>
                  </a:cubicBezTo>
                  <a:cubicBezTo>
                    <a:pt x="40" y="5"/>
                    <a:pt x="41" y="3"/>
                    <a:pt x="42"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2"/>
            <p:cNvSpPr/>
            <p:nvPr/>
          </p:nvSpPr>
          <p:spPr>
            <a:xfrm>
              <a:off x="4559019" y="1018315"/>
              <a:ext cx="20603" cy="48622"/>
            </a:xfrm>
            <a:custGeom>
              <a:avLst/>
              <a:gdLst/>
              <a:ahLst/>
              <a:cxnLst/>
              <a:rect l="l" t="t" r="r" b="b"/>
              <a:pathLst>
                <a:path w="22" h="52" extrusionOk="0">
                  <a:moveTo>
                    <a:pt x="18" y="5"/>
                  </a:moveTo>
                  <a:cubicBezTo>
                    <a:pt x="14" y="12"/>
                    <a:pt x="10" y="20"/>
                    <a:pt x="7" y="28"/>
                  </a:cubicBezTo>
                  <a:cubicBezTo>
                    <a:pt x="4" y="34"/>
                    <a:pt x="3" y="40"/>
                    <a:pt x="1" y="46"/>
                  </a:cubicBezTo>
                  <a:cubicBezTo>
                    <a:pt x="0" y="48"/>
                    <a:pt x="0" y="50"/>
                    <a:pt x="0" y="52"/>
                  </a:cubicBezTo>
                  <a:cubicBezTo>
                    <a:pt x="0" y="52"/>
                    <a:pt x="0" y="52"/>
                    <a:pt x="1" y="52"/>
                  </a:cubicBezTo>
                  <a:cubicBezTo>
                    <a:pt x="2" y="50"/>
                    <a:pt x="3" y="48"/>
                    <a:pt x="3" y="45"/>
                  </a:cubicBezTo>
                  <a:cubicBezTo>
                    <a:pt x="8" y="31"/>
                    <a:pt x="14" y="17"/>
                    <a:pt x="21" y="3"/>
                  </a:cubicBezTo>
                  <a:cubicBezTo>
                    <a:pt x="21" y="3"/>
                    <a:pt x="21" y="2"/>
                    <a:pt x="22" y="0"/>
                  </a:cubicBezTo>
                  <a:cubicBezTo>
                    <a:pt x="20" y="1"/>
                    <a:pt x="19" y="3"/>
                    <a:pt x="18" y="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2"/>
            <p:cNvSpPr/>
            <p:nvPr/>
          </p:nvSpPr>
          <p:spPr>
            <a:xfrm>
              <a:off x="4503804" y="987823"/>
              <a:ext cx="26371" cy="39557"/>
            </a:xfrm>
            <a:custGeom>
              <a:avLst/>
              <a:gdLst/>
              <a:ahLst/>
              <a:cxnLst/>
              <a:rect l="l" t="t" r="r" b="b"/>
              <a:pathLst>
                <a:path w="28" h="42" extrusionOk="0">
                  <a:moveTo>
                    <a:pt x="18" y="13"/>
                  </a:moveTo>
                  <a:cubicBezTo>
                    <a:pt x="21" y="9"/>
                    <a:pt x="25" y="5"/>
                    <a:pt x="28" y="0"/>
                  </a:cubicBezTo>
                  <a:cubicBezTo>
                    <a:pt x="17" y="7"/>
                    <a:pt x="0" y="33"/>
                    <a:pt x="1" y="42"/>
                  </a:cubicBezTo>
                  <a:cubicBezTo>
                    <a:pt x="3" y="37"/>
                    <a:pt x="6" y="32"/>
                    <a:pt x="9" y="27"/>
                  </a:cubicBezTo>
                  <a:cubicBezTo>
                    <a:pt x="11" y="22"/>
                    <a:pt x="15" y="18"/>
                    <a:pt x="18" y="1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2"/>
            <p:cNvSpPr/>
            <p:nvPr/>
          </p:nvSpPr>
          <p:spPr>
            <a:xfrm>
              <a:off x="4614234" y="963924"/>
              <a:ext cx="20603" cy="30492"/>
            </a:xfrm>
            <a:custGeom>
              <a:avLst/>
              <a:gdLst/>
              <a:ahLst/>
              <a:cxnLst/>
              <a:rect l="l" t="t" r="r" b="b"/>
              <a:pathLst>
                <a:path w="22" h="32" extrusionOk="0">
                  <a:moveTo>
                    <a:pt x="22" y="0"/>
                  </a:moveTo>
                  <a:cubicBezTo>
                    <a:pt x="14" y="5"/>
                    <a:pt x="0" y="25"/>
                    <a:pt x="0" y="32"/>
                  </a:cubicBezTo>
                  <a:cubicBezTo>
                    <a:pt x="2" y="29"/>
                    <a:pt x="4" y="25"/>
                    <a:pt x="7" y="22"/>
                  </a:cubicBezTo>
                  <a:cubicBezTo>
                    <a:pt x="9" y="18"/>
                    <a:pt x="12" y="15"/>
                    <a:pt x="14" y="11"/>
                  </a:cubicBezTo>
                  <a:cubicBezTo>
                    <a:pt x="17" y="8"/>
                    <a:pt x="20" y="5"/>
                    <a:pt x="2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2"/>
            <p:cNvSpPr/>
            <p:nvPr/>
          </p:nvSpPr>
          <p:spPr>
            <a:xfrm>
              <a:off x="4516990" y="1068586"/>
              <a:ext cx="7417" cy="28844"/>
            </a:xfrm>
            <a:custGeom>
              <a:avLst/>
              <a:gdLst/>
              <a:ahLst/>
              <a:cxnLst/>
              <a:rect l="l" t="t" r="r" b="b"/>
              <a:pathLst>
                <a:path w="8" h="30" extrusionOk="0">
                  <a:moveTo>
                    <a:pt x="5" y="2"/>
                  </a:moveTo>
                  <a:cubicBezTo>
                    <a:pt x="3" y="11"/>
                    <a:pt x="0" y="20"/>
                    <a:pt x="1" y="29"/>
                  </a:cubicBezTo>
                  <a:cubicBezTo>
                    <a:pt x="1" y="29"/>
                    <a:pt x="1" y="29"/>
                    <a:pt x="1" y="30"/>
                  </a:cubicBezTo>
                  <a:cubicBezTo>
                    <a:pt x="4" y="20"/>
                    <a:pt x="6" y="10"/>
                    <a:pt x="8" y="0"/>
                  </a:cubicBezTo>
                  <a:cubicBezTo>
                    <a:pt x="6" y="0"/>
                    <a:pt x="5" y="1"/>
                    <a:pt x="5"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2"/>
            <p:cNvSpPr/>
            <p:nvPr/>
          </p:nvSpPr>
          <p:spPr>
            <a:xfrm>
              <a:off x="4461775" y="1001009"/>
              <a:ext cx="13186" cy="26371"/>
            </a:xfrm>
            <a:custGeom>
              <a:avLst/>
              <a:gdLst/>
              <a:ahLst/>
              <a:cxnLst/>
              <a:rect l="l" t="t" r="r" b="b"/>
              <a:pathLst>
                <a:path w="14" h="28" extrusionOk="0">
                  <a:moveTo>
                    <a:pt x="2" y="28"/>
                  </a:moveTo>
                  <a:cubicBezTo>
                    <a:pt x="3" y="26"/>
                    <a:pt x="4" y="25"/>
                    <a:pt x="4" y="24"/>
                  </a:cubicBezTo>
                  <a:cubicBezTo>
                    <a:pt x="6" y="16"/>
                    <a:pt x="9" y="9"/>
                    <a:pt x="13" y="2"/>
                  </a:cubicBezTo>
                  <a:cubicBezTo>
                    <a:pt x="13" y="2"/>
                    <a:pt x="13" y="1"/>
                    <a:pt x="14" y="0"/>
                  </a:cubicBezTo>
                  <a:cubicBezTo>
                    <a:pt x="7" y="4"/>
                    <a:pt x="0" y="21"/>
                    <a:pt x="2"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2"/>
            <p:cNvSpPr/>
            <p:nvPr/>
          </p:nvSpPr>
          <p:spPr>
            <a:xfrm>
              <a:off x="4634837" y="1031501"/>
              <a:ext cx="9889" cy="28844"/>
            </a:xfrm>
            <a:custGeom>
              <a:avLst/>
              <a:gdLst/>
              <a:ahLst/>
              <a:cxnLst/>
              <a:rect l="l" t="t" r="r" b="b"/>
              <a:pathLst>
                <a:path w="10" h="31" extrusionOk="0">
                  <a:moveTo>
                    <a:pt x="10" y="0"/>
                  </a:moveTo>
                  <a:cubicBezTo>
                    <a:pt x="9" y="1"/>
                    <a:pt x="9" y="2"/>
                    <a:pt x="8" y="3"/>
                  </a:cubicBezTo>
                  <a:cubicBezTo>
                    <a:pt x="5" y="8"/>
                    <a:pt x="0" y="25"/>
                    <a:pt x="0" y="31"/>
                  </a:cubicBezTo>
                  <a:cubicBezTo>
                    <a:pt x="4" y="21"/>
                    <a:pt x="7" y="11"/>
                    <a:pt x="10" y="1"/>
                  </a:cubicBezTo>
                  <a:cubicBezTo>
                    <a:pt x="10" y="1"/>
                    <a:pt x="10" y="0"/>
                    <a:pt x="1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2"/>
            <p:cNvSpPr/>
            <p:nvPr/>
          </p:nvSpPr>
          <p:spPr>
            <a:xfrm>
              <a:off x="4733729" y="1170774"/>
              <a:ext cx="4121" cy="17306"/>
            </a:xfrm>
            <a:custGeom>
              <a:avLst/>
              <a:gdLst/>
              <a:ahLst/>
              <a:cxnLst/>
              <a:rect l="l" t="t" r="r" b="b"/>
              <a:pathLst>
                <a:path w="4" h="18" extrusionOk="0">
                  <a:moveTo>
                    <a:pt x="1" y="0"/>
                  </a:moveTo>
                  <a:cubicBezTo>
                    <a:pt x="1" y="1"/>
                    <a:pt x="0" y="2"/>
                    <a:pt x="0" y="3"/>
                  </a:cubicBezTo>
                  <a:cubicBezTo>
                    <a:pt x="1" y="8"/>
                    <a:pt x="0" y="13"/>
                    <a:pt x="1" y="18"/>
                  </a:cubicBezTo>
                  <a:cubicBezTo>
                    <a:pt x="4" y="12"/>
                    <a:pt x="3" y="6"/>
                    <a:pt x="2" y="0"/>
                  </a:cubicBezTo>
                  <a:cubicBezTo>
                    <a:pt x="2" y="0"/>
                    <a:pt x="1"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2"/>
            <p:cNvSpPr/>
            <p:nvPr/>
          </p:nvSpPr>
          <p:spPr>
            <a:xfrm>
              <a:off x="4539241" y="1092484"/>
              <a:ext cx="4121" cy="18955"/>
            </a:xfrm>
            <a:custGeom>
              <a:avLst/>
              <a:gdLst/>
              <a:ahLst/>
              <a:cxnLst/>
              <a:rect l="l" t="t" r="r" b="b"/>
              <a:pathLst>
                <a:path w="5" h="20" extrusionOk="0">
                  <a:moveTo>
                    <a:pt x="3" y="20"/>
                  </a:moveTo>
                  <a:cubicBezTo>
                    <a:pt x="4" y="13"/>
                    <a:pt x="4" y="7"/>
                    <a:pt x="5" y="0"/>
                  </a:cubicBezTo>
                  <a:cubicBezTo>
                    <a:pt x="1" y="3"/>
                    <a:pt x="0" y="14"/>
                    <a:pt x="3" y="2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2"/>
            <p:cNvSpPr/>
            <p:nvPr/>
          </p:nvSpPr>
          <p:spPr>
            <a:xfrm>
              <a:off x="4582918" y="996888"/>
              <a:ext cx="9889" cy="11537"/>
            </a:xfrm>
            <a:custGeom>
              <a:avLst/>
              <a:gdLst/>
              <a:ahLst/>
              <a:cxnLst/>
              <a:rect l="l" t="t" r="r" b="b"/>
              <a:pathLst>
                <a:path w="10" h="12" extrusionOk="0">
                  <a:moveTo>
                    <a:pt x="0" y="12"/>
                  </a:moveTo>
                  <a:cubicBezTo>
                    <a:pt x="3" y="10"/>
                    <a:pt x="9" y="4"/>
                    <a:pt x="10" y="0"/>
                  </a:cubicBezTo>
                  <a:cubicBezTo>
                    <a:pt x="5" y="3"/>
                    <a:pt x="3" y="7"/>
                    <a:pt x="0"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2"/>
            <p:cNvSpPr/>
            <p:nvPr/>
          </p:nvSpPr>
          <p:spPr>
            <a:xfrm>
              <a:off x="4665328" y="1088364"/>
              <a:ext cx="3296" cy="14834"/>
            </a:xfrm>
            <a:custGeom>
              <a:avLst/>
              <a:gdLst/>
              <a:ahLst/>
              <a:cxnLst/>
              <a:rect l="l" t="t" r="r" b="b"/>
              <a:pathLst>
                <a:path w="4" h="15" extrusionOk="0">
                  <a:moveTo>
                    <a:pt x="1" y="15"/>
                  </a:moveTo>
                  <a:cubicBezTo>
                    <a:pt x="2" y="12"/>
                    <a:pt x="4" y="3"/>
                    <a:pt x="3" y="0"/>
                  </a:cubicBezTo>
                  <a:cubicBezTo>
                    <a:pt x="1" y="3"/>
                    <a:pt x="0" y="11"/>
                    <a:pt x="1"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0" name="Google Shape;2190;p32"/>
            <p:cNvSpPr/>
            <p:nvPr/>
          </p:nvSpPr>
          <p:spPr>
            <a:xfrm>
              <a:off x="4803777" y="1235054"/>
              <a:ext cx="1648" cy="6593"/>
            </a:xfrm>
            <a:custGeom>
              <a:avLst/>
              <a:gdLst/>
              <a:ahLst/>
              <a:cxnLst/>
              <a:rect l="l" t="t" r="r" b="b"/>
              <a:pathLst>
                <a:path w="2" h="7" extrusionOk="0">
                  <a:moveTo>
                    <a:pt x="0" y="0"/>
                  </a:moveTo>
                  <a:cubicBezTo>
                    <a:pt x="0" y="3"/>
                    <a:pt x="0" y="5"/>
                    <a:pt x="0" y="7"/>
                  </a:cubicBezTo>
                  <a:cubicBezTo>
                    <a:pt x="2" y="5"/>
                    <a:pt x="2" y="2"/>
                    <a:pt x="1" y="0"/>
                  </a:cubicBezTo>
                  <a:cubicBezTo>
                    <a:pt x="0" y="0"/>
                    <a:pt x="0"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1" name="Google Shape;2191;p32"/>
            <p:cNvSpPr/>
            <p:nvPr/>
          </p:nvSpPr>
          <p:spPr>
            <a:xfrm>
              <a:off x="4292010" y="1183960"/>
              <a:ext cx="52742" cy="181303"/>
            </a:xfrm>
            <a:custGeom>
              <a:avLst/>
              <a:gdLst/>
              <a:ahLst/>
              <a:cxnLst/>
              <a:rect l="l" t="t" r="r" b="b"/>
              <a:pathLst>
                <a:path w="56" h="192" extrusionOk="0">
                  <a:moveTo>
                    <a:pt x="4" y="186"/>
                  </a:moveTo>
                  <a:cubicBezTo>
                    <a:pt x="5" y="179"/>
                    <a:pt x="7" y="172"/>
                    <a:pt x="8" y="165"/>
                  </a:cubicBezTo>
                  <a:cubicBezTo>
                    <a:pt x="12" y="149"/>
                    <a:pt x="16" y="132"/>
                    <a:pt x="19" y="116"/>
                  </a:cubicBezTo>
                  <a:cubicBezTo>
                    <a:pt x="22" y="105"/>
                    <a:pt x="24" y="94"/>
                    <a:pt x="27" y="83"/>
                  </a:cubicBezTo>
                  <a:cubicBezTo>
                    <a:pt x="29" y="74"/>
                    <a:pt x="32" y="65"/>
                    <a:pt x="35" y="56"/>
                  </a:cubicBezTo>
                  <a:cubicBezTo>
                    <a:pt x="39" y="44"/>
                    <a:pt x="44" y="32"/>
                    <a:pt x="48" y="21"/>
                  </a:cubicBezTo>
                  <a:cubicBezTo>
                    <a:pt x="50" y="15"/>
                    <a:pt x="53" y="10"/>
                    <a:pt x="55" y="4"/>
                  </a:cubicBezTo>
                  <a:cubicBezTo>
                    <a:pt x="55" y="3"/>
                    <a:pt x="56" y="2"/>
                    <a:pt x="56" y="1"/>
                  </a:cubicBezTo>
                  <a:cubicBezTo>
                    <a:pt x="56" y="1"/>
                    <a:pt x="56" y="0"/>
                    <a:pt x="55" y="0"/>
                  </a:cubicBezTo>
                  <a:cubicBezTo>
                    <a:pt x="55" y="1"/>
                    <a:pt x="54" y="2"/>
                    <a:pt x="53" y="3"/>
                  </a:cubicBezTo>
                  <a:cubicBezTo>
                    <a:pt x="48" y="12"/>
                    <a:pt x="44" y="21"/>
                    <a:pt x="41" y="31"/>
                  </a:cubicBezTo>
                  <a:cubicBezTo>
                    <a:pt x="34" y="48"/>
                    <a:pt x="30" y="66"/>
                    <a:pt x="24" y="84"/>
                  </a:cubicBezTo>
                  <a:cubicBezTo>
                    <a:pt x="19" y="102"/>
                    <a:pt x="15" y="119"/>
                    <a:pt x="12" y="137"/>
                  </a:cubicBezTo>
                  <a:cubicBezTo>
                    <a:pt x="8" y="152"/>
                    <a:pt x="5" y="168"/>
                    <a:pt x="1" y="183"/>
                  </a:cubicBezTo>
                  <a:cubicBezTo>
                    <a:pt x="1" y="186"/>
                    <a:pt x="0" y="189"/>
                    <a:pt x="1" y="192"/>
                  </a:cubicBezTo>
                  <a:cubicBezTo>
                    <a:pt x="3" y="190"/>
                    <a:pt x="3" y="188"/>
                    <a:pt x="4" y="18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2" name="Google Shape;2192;p32"/>
            <p:cNvSpPr/>
            <p:nvPr/>
          </p:nvSpPr>
          <p:spPr>
            <a:xfrm>
              <a:off x="4366180" y="1093309"/>
              <a:ext cx="18955" cy="41205"/>
            </a:xfrm>
            <a:custGeom>
              <a:avLst/>
              <a:gdLst/>
              <a:ahLst/>
              <a:cxnLst/>
              <a:rect l="l" t="t" r="r" b="b"/>
              <a:pathLst>
                <a:path w="20" h="44" extrusionOk="0">
                  <a:moveTo>
                    <a:pt x="20" y="1"/>
                  </a:moveTo>
                  <a:cubicBezTo>
                    <a:pt x="20" y="1"/>
                    <a:pt x="20" y="1"/>
                    <a:pt x="20" y="0"/>
                  </a:cubicBezTo>
                  <a:cubicBezTo>
                    <a:pt x="19" y="2"/>
                    <a:pt x="17" y="3"/>
                    <a:pt x="17" y="4"/>
                  </a:cubicBezTo>
                  <a:cubicBezTo>
                    <a:pt x="14" y="9"/>
                    <a:pt x="11" y="14"/>
                    <a:pt x="8" y="19"/>
                  </a:cubicBezTo>
                  <a:cubicBezTo>
                    <a:pt x="5" y="27"/>
                    <a:pt x="3" y="34"/>
                    <a:pt x="0" y="41"/>
                  </a:cubicBezTo>
                  <a:cubicBezTo>
                    <a:pt x="0" y="42"/>
                    <a:pt x="0" y="43"/>
                    <a:pt x="0" y="44"/>
                  </a:cubicBezTo>
                  <a:cubicBezTo>
                    <a:pt x="0" y="44"/>
                    <a:pt x="0" y="44"/>
                    <a:pt x="1" y="44"/>
                  </a:cubicBezTo>
                  <a:cubicBezTo>
                    <a:pt x="7" y="30"/>
                    <a:pt x="14" y="15"/>
                    <a:pt x="2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2"/>
            <p:cNvSpPr/>
            <p:nvPr/>
          </p:nvSpPr>
          <p:spPr>
            <a:xfrm>
              <a:off x="4367003" y="1084243"/>
              <a:ext cx="18955" cy="34612"/>
            </a:xfrm>
            <a:custGeom>
              <a:avLst/>
              <a:gdLst/>
              <a:ahLst/>
              <a:cxnLst/>
              <a:rect l="l" t="t" r="r" b="b"/>
              <a:pathLst>
                <a:path w="20" h="37" extrusionOk="0">
                  <a:moveTo>
                    <a:pt x="20" y="0"/>
                  </a:moveTo>
                  <a:cubicBezTo>
                    <a:pt x="18" y="0"/>
                    <a:pt x="18" y="1"/>
                    <a:pt x="17" y="3"/>
                  </a:cubicBezTo>
                  <a:cubicBezTo>
                    <a:pt x="15" y="7"/>
                    <a:pt x="12" y="10"/>
                    <a:pt x="10" y="15"/>
                  </a:cubicBezTo>
                  <a:cubicBezTo>
                    <a:pt x="7" y="21"/>
                    <a:pt x="4" y="27"/>
                    <a:pt x="2" y="33"/>
                  </a:cubicBezTo>
                  <a:cubicBezTo>
                    <a:pt x="1" y="34"/>
                    <a:pt x="1" y="35"/>
                    <a:pt x="0" y="36"/>
                  </a:cubicBezTo>
                  <a:cubicBezTo>
                    <a:pt x="1" y="36"/>
                    <a:pt x="1" y="36"/>
                    <a:pt x="1" y="37"/>
                  </a:cubicBezTo>
                  <a:cubicBezTo>
                    <a:pt x="8" y="24"/>
                    <a:pt x="14" y="12"/>
                    <a:pt x="2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2"/>
            <p:cNvSpPr/>
            <p:nvPr/>
          </p:nvSpPr>
          <p:spPr>
            <a:xfrm>
              <a:off x="4346401" y="1147700"/>
              <a:ext cx="14010" cy="32140"/>
            </a:xfrm>
            <a:custGeom>
              <a:avLst/>
              <a:gdLst/>
              <a:ahLst/>
              <a:cxnLst/>
              <a:rect l="l" t="t" r="r" b="b"/>
              <a:pathLst>
                <a:path w="15" h="34" extrusionOk="0">
                  <a:moveTo>
                    <a:pt x="2" y="32"/>
                  </a:moveTo>
                  <a:cubicBezTo>
                    <a:pt x="4" y="29"/>
                    <a:pt x="5" y="26"/>
                    <a:pt x="7" y="24"/>
                  </a:cubicBezTo>
                  <a:cubicBezTo>
                    <a:pt x="9" y="17"/>
                    <a:pt x="12" y="11"/>
                    <a:pt x="14" y="5"/>
                  </a:cubicBezTo>
                  <a:cubicBezTo>
                    <a:pt x="15" y="4"/>
                    <a:pt x="15" y="2"/>
                    <a:pt x="15" y="1"/>
                  </a:cubicBezTo>
                  <a:cubicBezTo>
                    <a:pt x="15" y="1"/>
                    <a:pt x="15" y="0"/>
                    <a:pt x="14" y="0"/>
                  </a:cubicBezTo>
                  <a:cubicBezTo>
                    <a:pt x="13" y="2"/>
                    <a:pt x="12" y="3"/>
                    <a:pt x="11" y="5"/>
                  </a:cubicBezTo>
                  <a:cubicBezTo>
                    <a:pt x="8" y="12"/>
                    <a:pt x="5" y="20"/>
                    <a:pt x="2" y="27"/>
                  </a:cubicBezTo>
                  <a:cubicBezTo>
                    <a:pt x="1" y="29"/>
                    <a:pt x="1" y="31"/>
                    <a:pt x="0" y="33"/>
                  </a:cubicBezTo>
                  <a:cubicBezTo>
                    <a:pt x="0" y="33"/>
                    <a:pt x="0" y="34"/>
                    <a:pt x="1" y="34"/>
                  </a:cubicBezTo>
                  <a:cubicBezTo>
                    <a:pt x="1" y="33"/>
                    <a:pt x="2" y="33"/>
                    <a:pt x="2" y="3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2"/>
            <p:cNvSpPr/>
            <p:nvPr/>
          </p:nvSpPr>
          <p:spPr>
            <a:xfrm>
              <a:off x="4280473" y="1385041"/>
              <a:ext cx="7417" cy="37909"/>
            </a:xfrm>
            <a:custGeom>
              <a:avLst/>
              <a:gdLst/>
              <a:ahLst/>
              <a:cxnLst/>
              <a:rect l="l" t="t" r="r" b="b"/>
              <a:pathLst>
                <a:path w="8" h="40" extrusionOk="0">
                  <a:moveTo>
                    <a:pt x="8" y="0"/>
                  </a:moveTo>
                  <a:cubicBezTo>
                    <a:pt x="8" y="0"/>
                    <a:pt x="7" y="0"/>
                    <a:pt x="7" y="0"/>
                  </a:cubicBezTo>
                  <a:cubicBezTo>
                    <a:pt x="7" y="1"/>
                    <a:pt x="6" y="2"/>
                    <a:pt x="6" y="4"/>
                  </a:cubicBezTo>
                  <a:cubicBezTo>
                    <a:pt x="4" y="15"/>
                    <a:pt x="2" y="27"/>
                    <a:pt x="0" y="38"/>
                  </a:cubicBezTo>
                  <a:cubicBezTo>
                    <a:pt x="0" y="39"/>
                    <a:pt x="0" y="40"/>
                    <a:pt x="0" y="40"/>
                  </a:cubicBezTo>
                  <a:cubicBezTo>
                    <a:pt x="3" y="27"/>
                    <a:pt x="6" y="14"/>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2"/>
            <p:cNvSpPr/>
            <p:nvPr/>
          </p:nvSpPr>
          <p:spPr>
            <a:xfrm>
              <a:off x="4288714" y="1373504"/>
              <a:ext cx="4945" cy="23899"/>
            </a:xfrm>
            <a:custGeom>
              <a:avLst/>
              <a:gdLst/>
              <a:ahLst/>
              <a:cxnLst/>
              <a:rect l="l" t="t" r="r" b="b"/>
              <a:pathLst>
                <a:path w="5" h="25" extrusionOk="0">
                  <a:moveTo>
                    <a:pt x="1" y="25"/>
                  </a:moveTo>
                  <a:cubicBezTo>
                    <a:pt x="3" y="18"/>
                    <a:pt x="5" y="10"/>
                    <a:pt x="5" y="2"/>
                  </a:cubicBezTo>
                  <a:cubicBezTo>
                    <a:pt x="5" y="2"/>
                    <a:pt x="5" y="1"/>
                    <a:pt x="4" y="0"/>
                  </a:cubicBezTo>
                  <a:cubicBezTo>
                    <a:pt x="4" y="1"/>
                    <a:pt x="3" y="1"/>
                    <a:pt x="3" y="2"/>
                  </a:cubicBezTo>
                  <a:cubicBezTo>
                    <a:pt x="2" y="9"/>
                    <a:pt x="1" y="15"/>
                    <a:pt x="0" y="22"/>
                  </a:cubicBezTo>
                  <a:cubicBezTo>
                    <a:pt x="0" y="23"/>
                    <a:pt x="0" y="24"/>
                    <a:pt x="0" y="25"/>
                  </a:cubicBezTo>
                  <a:cubicBezTo>
                    <a:pt x="1" y="25"/>
                    <a:pt x="1" y="25"/>
                    <a:pt x="1" y="2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7" name="Google Shape;2197;p32"/>
            <p:cNvSpPr/>
            <p:nvPr/>
          </p:nvSpPr>
          <p:spPr>
            <a:xfrm>
              <a:off x="4577150" y="921071"/>
              <a:ext cx="22251" cy="7417"/>
            </a:xfrm>
            <a:custGeom>
              <a:avLst/>
              <a:gdLst/>
              <a:ahLst/>
              <a:cxnLst/>
              <a:rect l="l" t="t" r="r" b="b"/>
              <a:pathLst>
                <a:path w="23" h="8" extrusionOk="0">
                  <a:moveTo>
                    <a:pt x="20" y="0"/>
                  </a:moveTo>
                  <a:cubicBezTo>
                    <a:pt x="14" y="2"/>
                    <a:pt x="8" y="5"/>
                    <a:pt x="1" y="7"/>
                  </a:cubicBezTo>
                  <a:cubicBezTo>
                    <a:pt x="1" y="7"/>
                    <a:pt x="1" y="7"/>
                    <a:pt x="0" y="8"/>
                  </a:cubicBezTo>
                  <a:cubicBezTo>
                    <a:pt x="6" y="8"/>
                    <a:pt x="15" y="5"/>
                    <a:pt x="23" y="1"/>
                  </a:cubicBezTo>
                  <a:cubicBezTo>
                    <a:pt x="22" y="0"/>
                    <a:pt x="21" y="0"/>
                    <a:pt x="2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2"/>
            <p:cNvSpPr/>
            <p:nvPr/>
          </p:nvSpPr>
          <p:spPr>
            <a:xfrm>
              <a:off x="4357939" y="1127097"/>
              <a:ext cx="5769" cy="13186"/>
            </a:xfrm>
            <a:custGeom>
              <a:avLst/>
              <a:gdLst/>
              <a:ahLst/>
              <a:cxnLst/>
              <a:rect l="l" t="t" r="r" b="b"/>
              <a:pathLst>
                <a:path w="6" h="14" extrusionOk="0">
                  <a:moveTo>
                    <a:pt x="6" y="0"/>
                  </a:moveTo>
                  <a:cubicBezTo>
                    <a:pt x="3" y="4"/>
                    <a:pt x="1" y="9"/>
                    <a:pt x="0" y="14"/>
                  </a:cubicBezTo>
                  <a:cubicBezTo>
                    <a:pt x="3" y="11"/>
                    <a:pt x="6" y="5"/>
                    <a:pt x="6"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2"/>
            <p:cNvSpPr/>
            <p:nvPr/>
          </p:nvSpPr>
          <p:spPr>
            <a:xfrm>
              <a:off x="4493915" y="921071"/>
              <a:ext cx="29668" cy="7417"/>
            </a:xfrm>
            <a:custGeom>
              <a:avLst/>
              <a:gdLst/>
              <a:ahLst/>
              <a:cxnLst/>
              <a:rect l="l" t="t" r="r" b="b"/>
              <a:pathLst>
                <a:path w="32" h="8" extrusionOk="0">
                  <a:moveTo>
                    <a:pt x="0" y="8"/>
                  </a:moveTo>
                  <a:cubicBezTo>
                    <a:pt x="3" y="8"/>
                    <a:pt x="30" y="3"/>
                    <a:pt x="32" y="2"/>
                  </a:cubicBezTo>
                  <a:cubicBezTo>
                    <a:pt x="26" y="0"/>
                    <a:pt x="3" y="5"/>
                    <a:pt x="0"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32"/>
            <p:cNvSpPr/>
            <p:nvPr/>
          </p:nvSpPr>
          <p:spPr>
            <a:xfrm>
              <a:off x="4529352" y="921071"/>
              <a:ext cx="14010" cy="2473"/>
            </a:xfrm>
            <a:custGeom>
              <a:avLst/>
              <a:gdLst/>
              <a:ahLst/>
              <a:cxnLst/>
              <a:rect l="l" t="t" r="r" b="b"/>
              <a:pathLst>
                <a:path w="15" h="3" extrusionOk="0">
                  <a:moveTo>
                    <a:pt x="15" y="0"/>
                  </a:moveTo>
                  <a:cubicBezTo>
                    <a:pt x="10" y="0"/>
                    <a:pt x="5" y="0"/>
                    <a:pt x="0" y="2"/>
                  </a:cubicBezTo>
                  <a:cubicBezTo>
                    <a:pt x="5" y="3"/>
                    <a:pt x="10" y="2"/>
                    <a:pt x="1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4"/>
        <p:cNvGrpSpPr/>
        <p:nvPr/>
      </p:nvGrpSpPr>
      <p:grpSpPr>
        <a:xfrm>
          <a:off x="0" y="0"/>
          <a:ext cx="0" cy="0"/>
          <a:chOff x="0" y="0"/>
          <a:chExt cx="0" cy="0"/>
        </a:xfrm>
      </p:grpSpPr>
      <p:pic>
        <p:nvPicPr>
          <p:cNvPr id="11" name="Picture 10" descr="A graph of numbers and a number of people&#10;&#10;Description automatically generated with medium confidence">
            <a:extLst>
              <a:ext uri="{FF2B5EF4-FFF2-40B4-BE49-F238E27FC236}">
                <a16:creationId xmlns:a16="http://schemas.microsoft.com/office/drawing/2014/main" id="{5E835100-8DA7-C661-9A40-3868301B1D9F}"/>
              </a:ext>
            </a:extLst>
          </p:cNvPr>
          <p:cNvPicPr>
            <a:picLocks noChangeAspect="1"/>
          </p:cNvPicPr>
          <p:nvPr/>
        </p:nvPicPr>
        <p:blipFill>
          <a:blip r:embed="rId3"/>
          <a:stretch>
            <a:fillRect/>
          </a:stretch>
        </p:blipFill>
        <p:spPr>
          <a:xfrm>
            <a:off x="552450" y="899632"/>
            <a:ext cx="5482590" cy="3524523"/>
          </a:xfrm>
          <a:prstGeom prst="rect">
            <a:avLst/>
          </a:prstGeom>
        </p:spPr>
      </p:pic>
      <p:sp>
        <p:nvSpPr>
          <p:cNvPr id="15" name="Title 14">
            <a:extLst>
              <a:ext uri="{FF2B5EF4-FFF2-40B4-BE49-F238E27FC236}">
                <a16:creationId xmlns:a16="http://schemas.microsoft.com/office/drawing/2014/main" id="{B38B71E8-42E9-DDA8-6BAD-88D127976182}"/>
              </a:ext>
            </a:extLst>
          </p:cNvPr>
          <p:cNvSpPr>
            <a:spLocks noGrp="1"/>
          </p:cNvSpPr>
          <p:nvPr>
            <p:ph type="title"/>
          </p:nvPr>
        </p:nvSpPr>
        <p:spPr>
          <a:xfrm>
            <a:off x="6160770" y="388620"/>
            <a:ext cx="2868930" cy="3920490"/>
          </a:xfrm>
        </p:spPr>
        <p:txBody>
          <a:bodyPr/>
          <a:lstStyle/>
          <a:p>
            <a:pPr marL="285750" indent="-285750">
              <a:buFont typeface="Arial" panose="020B0604020202020204" pitchFamily="34" charset="0"/>
              <a:buChar char="•"/>
            </a:pPr>
            <a:r>
              <a:rPr lang="en-US" sz="1800" dirty="0">
                <a:latin typeface="Arial Rounded MT Bold" panose="020F0704030504030204" pitchFamily="34" charset="0"/>
              </a:rPr>
              <a:t>Insights :</a:t>
            </a:r>
            <a:br>
              <a:rPr lang="en-US" sz="1800" dirty="0">
                <a:latin typeface="Arial Rounded MT Bold" panose="020F0704030504030204" pitchFamily="34" charset="0"/>
              </a:rPr>
            </a:br>
            <a:br>
              <a:rPr lang="en-US" sz="1800" dirty="0">
                <a:latin typeface="Arial Rounded MT Bold" panose="020F0704030504030204" pitchFamily="34" charset="0"/>
              </a:rPr>
            </a:br>
            <a:br>
              <a:rPr lang="en-US" sz="1600" dirty="0">
                <a:latin typeface="Arial Rounded MT Bold" panose="020F0704030504030204" pitchFamily="34" charset="0"/>
              </a:rPr>
            </a:br>
            <a:r>
              <a:rPr lang="en-US" sz="1400" dirty="0">
                <a:latin typeface="Arial Rounded MT Bold" panose="020F0704030504030204" pitchFamily="34" charset="0"/>
              </a:rPr>
              <a:t>- Hotel rooms in (Brooklyn and Manhattan) have the highest avg prices.</a:t>
            </a:r>
            <a:br>
              <a:rPr lang="en-US" sz="1400" dirty="0">
                <a:latin typeface="Arial Rounded MT Bold" panose="020F0704030504030204" pitchFamily="34" charset="0"/>
              </a:rPr>
            </a:br>
            <a:br>
              <a:rPr lang="en-US" sz="1400" dirty="0">
                <a:latin typeface="Arial Rounded MT Bold" panose="020F0704030504030204" pitchFamily="34" charset="0"/>
              </a:rPr>
            </a:br>
            <a:r>
              <a:rPr lang="en-US" sz="1400" dirty="0">
                <a:latin typeface="Arial Rounded MT Bold" panose="020F0704030504030204" pitchFamily="34" charset="0"/>
              </a:rPr>
              <a:t>- Shared rooms in (Staten Island) have the highest avg prices.</a:t>
            </a:r>
            <a:br>
              <a:rPr lang="en-US" sz="1400" dirty="0">
                <a:latin typeface="Arial Rounded MT Bold" panose="020F0704030504030204" pitchFamily="34" charset="0"/>
              </a:rPr>
            </a:br>
            <a:br>
              <a:rPr lang="en-US" sz="1400" dirty="0">
                <a:latin typeface="Arial Rounded MT Bold" panose="020F0704030504030204" pitchFamily="34" charset="0"/>
              </a:rPr>
            </a:br>
            <a:r>
              <a:rPr lang="en-US" sz="1400" dirty="0">
                <a:latin typeface="Arial Rounded MT Bold" panose="020F0704030504030204" pitchFamily="34" charset="0"/>
              </a:rPr>
              <a:t>- Private rooms in Bronx has the highest avg prices.</a:t>
            </a:r>
            <a:endParaRPr lang="ar-EG" sz="1600" dirty="0">
              <a:latin typeface="Arial Rounded MT Bold" panose="020F07040305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4"/>
        <p:cNvGrpSpPr/>
        <p:nvPr/>
      </p:nvGrpSpPr>
      <p:grpSpPr>
        <a:xfrm>
          <a:off x="0" y="0"/>
          <a:ext cx="0" cy="0"/>
          <a:chOff x="0" y="0"/>
          <a:chExt cx="0" cy="0"/>
        </a:xfrm>
      </p:grpSpPr>
      <p:sp>
        <p:nvSpPr>
          <p:cNvPr id="15" name="Title 14">
            <a:extLst>
              <a:ext uri="{FF2B5EF4-FFF2-40B4-BE49-F238E27FC236}">
                <a16:creationId xmlns:a16="http://schemas.microsoft.com/office/drawing/2014/main" id="{B38B71E8-42E9-DDA8-6BAD-88D127976182}"/>
              </a:ext>
            </a:extLst>
          </p:cNvPr>
          <p:cNvSpPr>
            <a:spLocks noGrp="1"/>
          </p:cNvSpPr>
          <p:nvPr>
            <p:ph type="title"/>
          </p:nvPr>
        </p:nvSpPr>
        <p:spPr>
          <a:xfrm>
            <a:off x="6160770" y="297180"/>
            <a:ext cx="2868930" cy="4025810"/>
          </a:xfrm>
        </p:spPr>
        <p:txBody>
          <a:bodyPr/>
          <a:lstStyle/>
          <a:p>
            <a:pPr marL="285750" indent="-285750">
              <a:buFont typeface="Arial" panose="020B0604020202020204" pitchFamily="34" charset="0"/>
              <a:buChar char="•"/>
            </a:pPr>
            <a:r>
              <a:rPr lang="en-US" sz="1800" dirty="0">
                <a:latin typeface="Arial Rounded MT Bold" panose="020F0704030504030204" pitchFamily="34" charset="0"/>
              </a:rPr>
              <a:t>Insights :</a:t>
            </a:r>
            <a:br>
              <a:rPr lang="en-US" sz="1800" dirty="0">
                <a:latin typeface="Arial Rounded MT Bold" panose="020F0704030504030204" pitchFamily="34" charset="0"/>
              </a:rPr>
            </a:br>
            <a:br>
              <a:rPr lang="en-US" sz="1600" dirty="0">
                <a:latin typeface="Arial Rounded MT Bold" panose="020F0704030504030204" pitchFamily="34" charset="0"/>
              </a:rPr>
            </a:br>
            <a:r>
              <a:rPr lang="en-US" sz="1400" dirty="0">
                <a:latin typeface="Arial Rounded MT Bold" panose="020F0704030504030204" pitchFamily="34" charset="0"/>
              </a:rPr>
              <a:t>- As we see that shared and hotel room has the least </a:t>
            </a:r>
            <a:r>
              <a:rPr lang="en-US" sz="1400" dirty="0" err="1">
                <a:latin typeface="Arial Rounded MT Bold" panose="020F0704030504030204" pitchFamily="34" charset="0"/>
              </a:rPr>
              <a:t>occurence</a:t>
            </a:r>
            <a:r>
              <a:rPr lang="en-US" sz="1400" dirty="0">
                <a:latin typeface="Arial Rounded MT Bold" panose="020F0704030504030204" pitchFamily="34" charset="0"/>
              </a:rPr>
              <a:t> but they have the highest avg price , which means that they are much expensive than others room types.</a:t>
            </a:r>
            <a:br>
              <a:rPr lang="en-US" sz="1400" dirty="0">
                <a:latin typeface="Arial Rounded MT Bold" panose="020F0704030504030204" pitchFamily="34" charset="0"/>
              </a:rPr>
            </a:br>
            <a:br>
              <a:rPr lang="en-US" sz="1400" dirty="0">
                <a:latin typeface="Arial Rounded MT Bold" panose="020F0704030504030204" pitchFamily="34" charset="0"/>
              </a:rPr>
            </a:br>
            <a:r>
              <a:rPr lang="en-US" sz="1400" dirty="0">
                <a:latin typeface="Arial Rounded MT Bold" panose="020F0704030504030204" pitchFamily="34" charset="0"/>
              </a:rPr>
              <a:t>- Hotel room has the highest avg reviews , </a:t>
            </a:r>
            <a:r>
              <a:rPr lang="en-US" sz="1400" dirty="0" err="1">
                <a:latin typeface="Arial Rounded MT Bold" panose="020F0704030504030204" pitchFamily="34" charset="0"/>
              </a:rPr>
              <a:t>inspite</a:t>
            </a:r>
            <a:r>
              <a:rPr lang="en-US" sz="1400" dirty="0">
                <a:latin typeface="Arial Rounded MT Bold" panose="020F0704030504030204" pitchFamily="34" charset="0"/>
              </a:rPr>
              <a:t> of lowest </a:t>
            </a:r>
            <a:r>
              <a:rPr lang="en-US" sz="1400" dirty="0" err="1">
                <a:latin typeface="Arial Rounded MT Bold" panose="020F0704030504030204" pitchFamily="34" charset="0"/>
              </a:rPr>
              <a:t>occurence</a:t>
            </a:r>
            <a:r>
              <a:rPr lang="en-US" sz="1400" dirty="0">
                <a:latin typeface="Arial Rounded MT Bold" panose="020F0704030504030204" pitchFamily="34" charset="0"/>
              </a:rPr>
              <a:t>.</a:t>
            </a:r>
            <a:br>
              <a:rPr lang="en-US" sz="1400" dirty="0">
                <a:latin typeface="Arial Rounded MT Bold" panose="020F0704030504030204" pitchFamily="34" charset="0"/>
              </a:rPr>
            </a:br>
            <a:br>
              <a:rPr lang="en-US" sz="1400" dirty="0">
                <a:latin typeface="Arial Rounded MT Bold" panose="020F0704030504030204" pitchFamily="34" charset="0"/>
              </a:rPr>
            </a:br>
            <a:r>
              <a:rPr lang="en-US" sz="1400" dirty="0">
                <a:latin typeface="Arial Rounded MT Bold" panose="020F0704030504030204" pitchFamily="34" charset="0"/>
              </a:rPr>
              <a:t>- Hotel room available more than others.</a:t>
            </a:r>
            <a:endParaRPr lang="ar-EG" sz="1600" dirty="0">
              <a:latin typeface="Arial Rounded MT Bold" panose="020F0704030504030204" pitchFamily="34" charset="0"/>
            </a:endParaRPr>
          </a:p>
        </p:txBody>
      </p:sp>
      <p:pic>
        <p:nvPicPr>
          <p:cNvPr id="3" name="Picture 2" descr="A graph of a number of rooms&#10;&#10;Description automatically generated with medium confidence">
            <a:extLst>
              <a:ext uri="{FF2B5EF4-FFF2-40B4-BE49-F238E27FC236}">
                <a16:creationId xmlns:a16="http://schemas.microsoft.com/office/drawing/2014/main" id="{B2F2AF26-E3F5-B38D-A0BD-4D420C556DA4}"/>
              </a:ext>
            </a:extLst>
          </p:cNvPr>
          <p:cNvPicPr>
            <a:picLocks noChangeAspect="1"/>
          </p:cNvPicPr>
          <p:nvPr/>
        </p:nvPicPr>
        <p:blipFill>
          <a:blip r:embed="rId3"/>
          <a:stretch>
            <a:fillRect/>
          </a:stretch>
        </p:blipFill>
        <p:spPr>
          <a:xfrm>
            <a:off x="563880" y="893990"/>
            <a:ext cx="5494020" cy="3531870"/>
          </a:xfrm>
          <a:prstGeom prst="rect">
            <a:avLst/>
          </a:prstGeom>
        </p:spPr>
      </p:pic>
    </p:spTree>
    <p:extLst>
      <p:ext uri="{BB962C8B-B14F-4D97-AF65-F5344CB8AC3E}">
        <p14:creationId xmlns:p14="http://schemas.microsoft.com/office/powerpoint/2010/main" val="3303669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4"/>
        <p:cNvGrpSpPr/>
        <p:nvPr/>
      </p:nvGrpSpPr>
      <p:grpSpPr>
        <a:xfrm>
          <a:off x="0" y="0"/>
          <a:ext cx="0" cy="0"/>
          <a:chOff x="0" y="0"/>
          <a:chExt cx="0" cy="0"/>
        </a:xfrm>
      </p:grpSpPr>
      <p:sp>
        <p:nvSpPr>
          <p:cNvPr id="15" name="Title 14">
            <a:extLst>
              <a:ext uri="{FF2B5EF4-FFF2-40B4-BE49-F238E27FC236}">
                <a16:creationId xmlns:a16="http://schemas.microsoft.com/office/drawing/2014/main" id="{B38B71E8-42E9-DDA8-6BAD-88D127976182}"/>
              </a:ext>
            </a:extLst>
          </p:cNvPr>
          <p:cNvSpPr>
            <a:spLocks noGrp="1"/>
          </p:cNvSpPr>
          <p:nvPr>
            <p:ph type="title"/>
          </p:nvPr>
        </p:nvSpPr>
        <p:spPr>
          <a:xfrm>
            <a:off x="6160770" y="445770"/>
            <a:ext cx="2868930" cy="3877220"/>
          </a:xfrm>
        </p:spPr>
        <p:txBody>
          <a:bodyPr/>
          <a:lstStyle/>
          <a:p>
            <a:pPr marL="285750" indent="-285750">
              <a:buFont typeface="Arial" panose="020B0604020202020204" pitchFamily="34" charset="0"/>
              <a:buChar char="•"/>
            </a:pPr>
            <a:r>
              <a:rPr lang="en-US" sz="1800" dirty="0">
                <a:latin typeface="Arial Rounded MT Bold" panose="020F0704030504030204" pitchFamily="34" charset="0"/>
              </a:rPr>
              <a:t>Insights :</a:t>
            </a:r>
            <a:br>
              <a:rPr lang="en-US" sz="1800" dirty="0">
                <a:latin typeface="Arial Rounded MT Bold" panose="020F0704030504030204" pitchFamily="34" charset="0"/>
              </a:rPr>
            </a:br>
            <a:br>
              <a:rPr lang="en-US" sz="1800" dirty="0">
                <a:latin typeface="Arial Rounded MT Bold" panose="020F0704030504030204" pitchFamily="34" charset="0"/>
              </a:rPr>
            </a:br>
            <a:br>
              <a:rPr lang="en-US" sz="1800" dirty="0">
                <a:latin typeface="Arial Rounded MT Bold" panose="020F0704030504030204" pitchFamily="34" charset="0"/>
              </a:rPr>
            </a:br>
            <a:br>
              <a:rPr lang="en-US" sz="1600" dirty="0">
                <a:latin typeface="Arial Rounded MT Bold" panose="020F0704030504030204" pitchFamily="34" charset="0"/>
              </a:rPr>
            </a:br>
            <a:r>
              <a:rPr lang="en-US" sz="1400" dirty="0">
                <a:latin typeface="Arial Rounded MT Bold" panose="020F0704030504030204" pitchFamily="34" charset="0"/>
              </a:rPr>
              <a:t>- There is strong positive correlation between price and service fee.</a:t>
            </a:r>
            <a:endParaRPr lang="ar-EG" sz="1600" dirty="0">
              <a:latin typeface="Arial Rounded MT Bold" panose="020F0704030504030204" pitchFamily="34" charset="0"/>
            </a:endParaRPr>
          </a:p>
        </p:txBody>
      </p:sp>
      <p:pic>
        <p:nvPicPr>
          <p:cNvPr id="4" name="Picture 3" descr="A graph on a black background&#10;&#10;Description automatically generated">
            <a:extLst>
              <a:ext uri="{FF2B5EF4-FFF2-40B4-BE49-F238E27FC236}">
                <a16:creationId xmlns:a16="http://schemas.microsoft.com/office/drawing/2014/main" id="{0AAE8142-A71D-4974-422C-A0C7EAA23E31}"/>
              </a:ext>
            </a:extLst>
          </p:cNvPr>
          <p:cNvPicPr>
            <a:picLocks noChangeAspect="1"/>
          </p:cNvPicPr>
          <p:nvPr/>
        </p:nvPicPr>
        <p:blipFill>
          <a:blip r:embed="rId3"/>
          <a:stretch>
            <a:fillRect/>
          </a:stretch>
        </p:blipFill>
        <p:spPr>
          <a:xfrm>
            <a:off x="552450" y="925830"/>
            <a:ext cx="5507354" cy="3540442"/>
          </a:xfrm>
          <a:prstGeom prst="rect">
            <a:avLst/>
          </a:prstGeom>
        </p:spPr>
      </p:pic>
    </p:spTree>
    <p:extLst>
      <p:ext uri="{BB962C8B-B14F-4D97-AF65-F5344CB8AC3E}">
        <p14:creationId xmlns:p14="http://schemas.microsoft.com/office/powerpoint/2010/main" val="1179577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4"/>
        <p:cNvGrpSpPr/>
        <p:nvPr/>
      </p:nvGrpSpPr>
      <p:grpSpPr>
        <a:xfrm>
          <a:off x="0" y="0"/>
          <a:ext cx="0" cy="0"/>
          <a:chOff x="0" y="0"/>
          <a:chExt cx="0" cy="0"/>
        </a:xfrm>
      </p:grpSpPr>
      <p:sp>
        <p:nvSpPr>
          <p:cNvPr id="15" name="Title 14">
            <a:extLst>
              <a:ext uri="{FF2B5EF4-FFF2-40B4-BE49-F238E27FC236}">
                <a16:creationId xmlns:a16="http://schemas.microsoft.com/office/drawing/2014/main" id="{B38B71E8-42E9-DDA8-6BAD-88D127976182}"/>
              </a:ext>
            </a:extLst>
          </p:cNvPr>
          <p:cNvSpPr>
            <a:spLocks noGrp="1"/>
          </p:cNvSpPr>
          <p:nvPr>
            <p:ph type="title"/>
          </p:nvPr>
        </p:nvSpPr>
        <p:spPr>
          <a:xfrm>
            <a:off x="6160770" y="468630"/>
            <a:ext cx="2868930" cy="3854360"/>
          </a:xfrm>
        </p:spPr>
        <p:txBody>
          <a:bodyPr/>
          <a:lstStyle/>
          <a:p>
            <a:pPr marL="285750" indent="-285750">
              <a:buFont typeface="Arial" panose="020B0604020202020204" pitchFamily="34" charset="0"/>
              <a:buChar char="•"/>
            </a:pPr>
            <a:r>
              <a:rPr lang="en-US" sz="1800" dirty="0">
                <a:latin typeface="Arial Rounded MT Bold" panose="020F0704030504030204" pitchFamily="34" charset="0"/>
              </a:rPr>
              <a:t>Insights :</a:t>
            </a:r>
            <a:br>
              <a:rPr lang="en-US" sz="1800" dirty="0">
                <a:latin typeface="Arial Rounded MT Bold" panose="020F0704030504030204" pitchFamily="34" charset="0"/>
              </a:rPr>
            </a:br>
            <a:br>
              <a:rPr lang="en-US" sz="1800" dirty="0">
                <a:latin typeface="Arial Rounded MT Bold" panose="020F0704030504030204" pitchFamily="34" charset="0"/>
              </a:rPr>
            </a:br>
            <a:br>
              <a:rPr lang="en-US" sz="1800" dirty="0">
                <a:latin typeface="Arial Rounded MT Bold" panose="020F0704030504030204" pitchFamily="34" charset="0"/>
              </a:rPr>
            </a:br>
            <a:br>
              <a:rPr lang="en-US" sz="1600" dirty="0">
                <a:latin typeface="Arial Rounded MT Bold" panose="020F0704030504030204" pitchFamily="34" charset="0"/>
              </a:rPr>
            </a:br>
            <a:r>
              <a:rPr lang="en-US" sz="1400" dirty="0">
                <a:latin typeface="Arial Rounded MT Bold" panose="020F0704030504030204" pitchFamily="34" charset="0"/>
              </a:rPr>
              <a:t>- Hotel Room has the highest average price.</a:t>
            </a:r>
            <a:br>
              <a:rPr lang="en-US" sz="1400" dirty="0">
                <a:latin typeface="Arial Rounded MT Bold" panose="020F0704030504030204" pitchFamily="34" charset="0"/>
              </a:rPr>
            </a:br>
            <a:br>
              <a:rPr lang="en-US" sz="1400" dirty="0">
                <a:latin typeface="Arial Rounded MT Bold" panose="020F0704030504030204" pitchFamily="34" charset="0"/>
              </a:rPr>
            </a:br>
            <a:r>
              <a:rPr lang="en-US" sz="1400" dirty="0">
                <a:latin typeface="Arial Rounded MT Bold" panose="020F0704030504030204" pitchFamily="34" charset="0"/>
              </a:rPr>
              <a:t>- Private Room has the lowest average price.</a:t>
            </a:r>
            <a:endParaRPr lang="ar-EG" sz="1600" dirty="0">
              <a:latin typeface="Arial Rounded MT Bold" panose="020F0704030504030204" pitchFamily="34" charset="0"/>
            </a:endParaRPr>
          </a:p>
        </p:txBody>
      </p:sp>
      <p:pic>
        <p:nvPicPr>
          <p:cNvPr id="3" name="Picture 2" descr="A graph of a room type&#10;&#10;Description automatically generated">
            <a:extLst>
              <a:ext uri="{FF2B5EF4-FFF2-40B4-BE49-F238E27FC236}">
                <a16:creationId xmlns:a16="http://schemas.microsoft.com/office/drawing/2014/main" id="{B208D3C7-941E-E41E-8D7B-C2835FD9B0C2}"/>
              </a:ext>
            </a:extLst>
          </p:cNvPr>
          <p:cNvPicPr>
            <a:picLocks noChangeAspect="1"/>
          </p:cNvPicPr>
          <p:nvPr/>
        </p:nvPicPr>
        <p:blipFill>
          <a:blip r:embed="rId3"/>
          <a:stretch>
            <a:fillRect/>
          </a:stretch>
        </p:blipFill>
        <p:spPr>
          <a:xfrm>
            <a:off x="563880" y="934810"/>
            <a:ext cx="5471160" cy="3517174"/>
          </a:xfrm>
          <a:prstGeom prst="rect">
            <a:avLst/>
          </a:prstGeom>
        </p:spPr>
      </p:pic>
    </p:spTree>
    <p:extLst>
      <p:ext uri="{BB962C8B-B14F-4D97-AF65-F5344CB8AC3E}">
        <p14:creationId xmlns:p14="http://schemas.microsoft.com/office/powerpoint/2010/main" val="2985691567"/>
      </p:ext>
    </p:extLst>
  </p:cSld>
  <p:clrMapOvr>
    <a:masterClrMapping/>
  </p:clrMapOvr>
</p:sld>
</file>

<file path=ppt/theme/theme1.xml><?xml version="1.0" encoding="utf-8"?>
<a:theme xmlns:a="http://schemas.openxmlformats.org/drawingml/2006/main" name="Caribbean Region Resort Marketing Plan by Slidesgo">
  <a:themeElements>
    <a:clrScheme name="Simple Light">
      <a:dk1>
        <a:srgbClr val="FFF2CC"/>
      </a:dk1>
      <a:lt1>
        <a:srgbClr val="23454A"/>
      </a:lt1>
      <a:dk2>
        <a:srgbClr val="84C5BB"/>
      </a:dk2>
      <a:lt2>
        <a:srgbClr val="4A868F"/>
      </a:lt2>
      <a:accent1>
        <a:srgbClr val="E6C3A4"/>
      </a:accent1>
      <a:accent2>
        <a:srgbClr val="D6C685"/>
      </a:accent2>
      <a:accent3>
        <a:srgbClr val="FFFFFF"/>
      </a:accent3>
      <a:accent4>
        <a:srgbClr val="FFFFFF"/>
      </a:accent4>
      <a:accent5>
        <a:srgbClr val="FFFFFF"/>
      </a:accent5>
      <a:accent6>
        <a:srgbClr val="FDFFFF"/>
      </a:accent6>
      <a:hlink>
        <a:srgbClr val="FFF2C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955</Words>
  <Application>Microsoft Office PowerPoint</Application>
  <PresentationFormat>On-screen Show (16:9)</PresentationFormat>
  <Paragraphs>76</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 Rounded MT Bold</vt:lpstr>
      <vt:lpstr>Catamaran</vt:lpstr>
      <vt:lpstr>Calibri</vt:lpstr>
      <vt:lpstr>Nunito Light</vt:lpstr>
      <vt:lpstr>Arial</vt:lpstr>
      <vt:lpstr>Inter</vt:lpstr>
      <vt:lpstr>Caribbean Region Resort Marketing Plan by Slidesgo</vt:lpstr>
      <vt:lpstr>AirBedandBreakfast Company</vt:lpstr>
      <vt:lpstr>Agenda</vt:lpstr>
      <vt:lpstr>Introduction</vt:lpstr>
      <vt:lpstr>Data Overview</vt:lpstr>
      <vt:lpstr>EDA &amp; Insights</vt:lpstr>
      <vt:lpstr>Insights :   - Hotel rooms in (Brooklyn and Manhattan) have the highest avg prices.  - Shared rooms in (Staten Island) have the highest avg prices.  - Private rooms in Bronx has the highest avg prices.</vt:lpstr>
      <vt:lpstr>Insights :  - As we see that shared and hotel room has the least occurence but they have the highest avg price , which means that they are much expensive than others room types.  - Hotel room has the highest avg reviews , inspite of lowest occurence.  - Hotel room available more than others.</vt:lpstr>
      <vt:lpstr>Insights :    - There is strong positive correlation between price and service fee.</vt:lpstr>
      <vt:lpstr>Insights :    - Hotel Room has the highest average price.  - Private Room has the lowest average price.</vt:lpstr>
      <vt:lpstr>Insights :    - Highest avg minimum nights is in entire home type.  - Highest avg of hosts are in hotel room type.</vt:lpstr>
      <vt:lpstr>Insights :    - Manhattan has highest number of listings.  - Staten Island has lowest number of listings. </vt:lpstr>
      <vt:lpstr>Insights :  - Most of Entire home exist in Manhattan.  - Most of Private rooms exist in Brooklyn.  - Most of Shared rooms exist in Manhattan.  - Hotel rooms exist only in Manhattan. </vt:lpstr>
      <vt:lpstr>Insights :  - Queens has the highest avg price of Airbnb listings  - Manhattan has the lowest  average  price of Airbnb listings.</vt:lpstr>
      <vt:lpstr>Insights :  - Entire homes in (Manhattan and Brooklyn) have largest numbers of reviews.  - Shared and Hotel Rooms have the lowest average reviews due to it’s low frequency.</vt:lpstr>
      <vt:lpstr>Insights :   - Entire homes is more spread out , appearing in the map.</vt:lpstr>
      <vt:lpstr>Insights :   - Hotel rooms have highest avg service fees.  - Entire homes &amp; private rooms have lowest avg service fees.</vt:lpstr>
      <vt:lpstr>Insights :   - The highest avg service fees in all neighbourhoods is in staten island which have review rate : 1 .  - The lowest avg service fees in all neighbourhoods is also in staten island inspite of having review rate : 5 .</vt:lpstr>
      <vt:lpstr>Insights :   - Highest reviews was in 2022.  - Lowest reviews was in 2012.</vt:lpstr>
      <vt:lpstr>Insights :   - Thursday and Friday having the highest average  number of reviews.  - But Tuesday has the lowest average of reviews.</vt:lpstr>
      <vt:lpstr>Recommendations</vt:lpstr>
      <vt:lpstr>Data Pre-processing</vt:lpstr>
      <vt:lpstr>Error Correction </vt:lpstr>
      <vt:lpstr>Handling Outliers </vt:lpstr>
      <vt:lpstr>Handling Missing values </vt:lpstr>
      <vt:lpstr>Encoding  </vt:lpstr>
      <vt:lpstr>Feature Scaling</vt:lpstr>
      <vt:lpstr>Conclusion</vt:lpstr>
      <vt:lpstr>In conclusion, this project has provided a comprehensive analysis of the New York City Airbnb dataset. Through data wrangling, exploratory data analysis (EDA), and interpretation of summary statistics, we've uncovered valuable insights into listing distribution, pricing dynamics, host, and review analysis.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Amira Sultan</dc:creator>
  <cp:lastModifiedBy>Amira Sultan</cp:lastModifiedBy>
  <cp:revision>1</cp:revision>
  <dcterms:modified xsi:type="dcterms:W3CDTF">2024-06-20T03:50:14Z</dcterms:modified>
</cp:coreProperties>
</file>